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saveSubsetFonts="1" autoCompressPictures="0">
  <p:sldMasterIdLst>
    <p:sldMasterId id="2147483672" r:id="rId1"/>
    <p:sldMasterId id="2147483673" r:id="rId2"/>
  </p:sldMasterIdLst>
  <p:notesMasterIdLst>
    <p:notesMasterId r:id="rId50"/>
  </p:notesMasterIdLst>
  <p:sldIdLst>
    <p:sldId id="256"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91" r:id="rId35"/>
    <p:sldId id="292" r:id="rId36"/>
    <p:sldId id="293" r:id="rId37"/>
    <p:sldId id="294" r:id="rId38"/>
    <p:sldId id="295" r:id="rId39"/>
    <p:sldId id="296" r:id="rId40"/>
    <p:sldId id="297" r:id="rId41"/>
    <p:sldId id="298" r:id="rId42"/>
    <p:sldId id="299" r:id="rId43"/>
    <p:sldId id="300" r:id="rId44"/>
    <p:sldId id="301" r:id="rId45"/>
    <p:sldId id="302" r:id="rId46"/>
    <p:sldId id="303" r:id="rId47"/>
    <p:sldId id="304" r:id="rId48"/>
    <p:sldId id="310" r:id="rId49"/>
  </p:sldIdLst>
  <p:sldSz cx="9144000" cy="5143500" type="screen16x9"/>
  <p:notesSz cx="6858000" cy="9144000"/>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56">
          <p15:clr>
            <a:srgbClr val="9AA0A6"/>
          </p15:clr>
        </p15:guide>
        <p15:guide id="2" orient="horz" pos="3096">
          <p15:clr>
            <a:srgbClr val="9AA0A6"/>
          </p15:clr>
        </p15:guide>
        <p15:guide id="3" orient="horz" pos="504">
          <p15:clr>
            <a:srgbClr val="9AA0A6"/>
          </p15:clr>
        </p15:guide>
        <p15:guide id="4" pos="454">
          <p15:clr>
            <a:srgbClr val="9AA0A6"/>
          </p15:clr>
        </p15:guide>
        <p15:guide id="5" pos="5306">
          <p15:clr>
            <a:srgbClr val="9AA0A6"/>
          </p15:clr>
        </p15:guide>
        <p15:guide id="6" pos="2880">
          <p15:clr>
            <a:srgbClr val="9AA0A6"/>
          </p15:clr>
        </p15:guide>
        <p15:guide id="7" orient="horz" pos="344">
          <p15:clr>
            <a:srgbClr val="9AA0A6"/>
          </p15:clr>
        </p15:guide>
        <p15:guide id="8" orient="horz" pos="1177">
          <p15:clr>
            <a:srgbClr val="9AA0A6"/>
          </p15:clr>
        </p15:guide>
      </p15:sldGuideLst>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5274E39-25B9-41BF-A9A5-534FC8B85A1E}">
  <a:tblStyle styleId="{05274E39-25B9-41BF-A9A5-534FC8B85A1E}"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83" d="100"/>
          <a:sy n="83" d="100"/>
        </p:scale>
        <p:origin x="76" y="60"/>
      </p:cViewPr>
      <p:guideLst>
        <p:guide pos="456"/>
        <p:guide orient="horz" pos="3096"/>
        <p:guide orient="horz" pos="504"/>
        <p:guide pos="454"/>
        <p:guide pos="5306"/>
        <p:guide pos="2880"/>
        <p:guide orient="horz" pos="344"/>
        <p:guide orient="horz" pos="1177"/>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notesMaster" Target="notesMasters/notesMaster1.xml"/><Relationship Id="rId7" Type="http://schemas.openxmlformats.org/officeDocument/2006/relationships/slide" Target="slides/slide5.xml"/><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theme" Target="theme/theme1.xml"/><Relationship Id="rId5" Type="http://schemas.openxmlformats.org/officeDocument/2006/relationships/slide" Target="slides/slide3.xml"/><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8" Type="http://schemas.openxmlformats.org/officeDocument/2006/relationships/slide" Target="slides/slide6.xml"/><Relationship Id="rId51" Type="http://schemas.openxmlformats.org/officeDocument/2006/relationships/presProps" Target="presProp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tableStyles" Target="tableStyle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00"/>
        <p:cNvGrpSpPr/>
        <p:nvPr/>
      </p:nvGrpSpPr>
      <p:grpSpPr>
        <a:xfrm>
          <a:off x="0" y="0"/>
          <a:ext cx="0" cy="0"/>
          <a:chOff x="0" y="0"/>
          <a:chExt cx="0" cy="0"/>
        </a:xfrm>
      </p:grpSpPr>
      <p:sp>
        <p:nvSpPr>
          <p:cNvPr id="701" name="Google Shape;701;g790ae0ec9e_3_172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02" name="Google Shape;702;g790ae0ec9e_3_172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05"/>
        <p:cNvGrpSpPr/>
        <p:nvPr/>
      </p:nvGrpSpPr>
      <p:grpSpPr>
        <a:xfrm>
          <a:off x="0" y="0"/>
          <a:ext cx="0" cy="0"/>
          <a:chOff x="0" y="0"/>
          <a:chExt cx="0" cy="0"/>
        </a:xfrm>
      </p:grpSpPr>
      <p:sp>
        <p:nvSpPr>
          <p:cNvPr id="1206" name="Google Shape;1206;g643d697d24_0_32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7" name="Google Shape;1207;g643d697d24_0_32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01"/>
        <p:cNvGrpSpPr/>
        <p:nvPr/>
      </p:nvGrpSpPr>
      <p:grpSpPr>
        <a:xfrm>
          <a:off x="0" y="0"/>
          <a:ext cx="0" cy="0"/>
          <a:chOff x="0" y="0"/>
          <a:chExt cx="0" cy="0"/>
        </a:xfrm>
      </p:grpSpPr>
      <p:sp>
        <p:nvSpPr>
          <p:cNvPr id="1402" name="Google Shape;1402;g6b6d4fcbd8_0_154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03" name="Google Shape;1403;g6b6d4fcbd8_0_154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2"/>
        <p:cNvGrpSpPr/>
        <p:nvPr/>
      </p:nvGrpSpPr>
      <p:grpSpPr>
        <a:xfrm>
          <a:off x="0" y="0"/>
          <a:ext cx="0" cy="0"/>
          <a:chOff x="0" y="0"/>
          <a:chExt cx="0" cy="0"/>
        </a:xfrm>
      </p:grpSpPr>
      <p:sp>
        <p:nvSpPr>
          <p:cNvPr id="1433" name="Google Shape;1433;g643d697d24_0_3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4" name="Google Shape;1434;g643d697d24_0_3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09"/>
        <p:cNvGrpSpPr/>
        <p:nvPr/>
      </p:nvGrpSpPr>
      <p:grpSpPr>
        <a:xfrm>
          <a:off x="0" y="0"/>
          <a:ext cx="0" cy="0"/>
          <a:chOff x="0" y="0"/>
          <a:chExt cx="0" cy="0"/>
        </a:xfrm>
      </p:grpSpPr>
      <p:sp>
        <p:nvSpPr>
          <p:cNvPr id="1510" name="Google Shape;1510;g643d697d24_0_33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11" name="Google Shape;1511;g643d697d24_0_332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3"/>
        <p:cNvGrpSpPr/>
        <p:nvPr/>
      </p:nvGrpSpPr>
      <p:grpSpPr>
        <a:xfrm>
          <a:off x="0" y="0"/>
          <a:ext cx="0" cy="0"/>
          <a:chOff x="0" y="0"/>
          <a:chExt cx="0" cy="0"/>
        </a:xfrm>
      </p:grpSpPr>
      <p:sp>
        <p:nvSpPr>
          <p:cNvPr id="1624" name="Google Shape;1624;g643d697d24_0_33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5" name="Google Shape;1625;g643d697d24_0_33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8"/>
        <p:cNvGrpSpPr/>
        <p:nvPr/>
      </p:nvGrpSpPr>
      <p:grpSpPr>
        <a:xfrm>
          <a:off x="0" y="0"/>
          <a:ext cx="0" cy="0"/>
          <a:chOff x="0" y="0"/>
          <a:chExt cx="0" cy="0"/>
        </a:xfrm>
      </p:grpSpPr>
      <p:sp>
        <p:nvSpPr>
          <p:cNvPr id="1709" name="Google Shape;1709;g643d697d24_0_33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0" name="Google Shape;1710;g643d697d24_0_33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29"/>
        <p:cNvGrpSpPr/>
        <p:nvPr/>
      </p:nvGrpSpPr>
      <p:grpSpPr>
        <a:xfrm>
          <a:off x="0" y="0"/>
          <a:ext cx="0" cy="0"/>
          <a:chOff x="0" y="0"/>
          <a:chExt cx="0" cy="0"/>
        </a:xfrm>
      </p:grpSpPr>
      <p:sp>
        <p:nvSpPr>
          <p:cNvPr id="1730" name="Google Shape;1730;g643d697d24_0_33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1" name="Google Shape;1731;g643d697d24_0_33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96"/>
        <p:cNvGrpSpPr/>
        <p:nvPr/>
      </p:nvGrpSpPr>
      <p:grpSpPr>
        <a:xfrm>
          <a:off x="0" y="0"/>
          <a:ext cx="0" cy="0"/>
          <a:chOff x="0" y="0"/>
          <a:chExt cx="0" cy="0"/>
        </a:xfrm>
      </p:grpSpPr>
      <p:sp>
        <p:nvSpPr>
          <p:cNvPr id="1997" name="Google Shape;1997;g643d697d24_0_33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98" name="Google Shape;1998;g643d697d24_0_33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49"/>
        <p:cNvGrpSpPr/>
        <p:nvPr/>
      </p:nvGrpSpPr>
      <p:grpSpPr>
        <a:xfrm>
          <a:off x="0" y="0"/>
          <a:ext cx="0" cy="0"/>
          <a:chOff x="0" y="0"/>
          <a:chExt cx="0" cy="0"/>
        </a:xfrm>
      </p:grpSpPr>
      <p:sp>
        <p:nvSpPr>
          <p:cNvPr id="2150" name="Google Shape;2150;g643d697d24_0_33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51" name="Google Shape;2151;g643d697d24_0_33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16"/>
        <p:cNvGrpSpPr/>
        <p:nvPr/>
      </p:nvGrpSpPr>
      <p:grpSpPr>
        <a:xfrm>
          <a:off x="0" y="0"/>
          <a:ext cx="0" cy="0"/>
          <a:chOff x="0" y="0"/>
          <a:chExt cx="0" cy="0"/>
        </a:xfrm>
      </p:grpSpPr>
      <p:sp>
        <p:nvSpPr>
          <p:cNvPr id="2317" name="Google Shape;2317;g643d697d24_0_3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18" name="Google Shape;2318;g643d697d24_0_3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
        <p:cNvGrpSpPr/>
        <p:nvPr/>
      </p:nvGrpSpPr>
      <p:grpSpPr>
        <a:xfrm>
          <a:off x="0" y="0"/>
          <a:ext cx="0" cy="0"/>
          <a:chOff x="0" y="0"/>
          <a:chExt cx="0" cy="0"/>
        </a:xfrm>
      </p:grpSpPr>
      <p:sp>
        <p:nvSpPr>
          <p:cNvPr id="884" name="Google Shape;884;g643d697d24_0_135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5" name="Google Shape;885;g643d697d24_0_135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57"/>
        <p:cNvGrpSpPr/>
        <p:nvPr/>
      </p:nvGrpSpPr>
      <p:grpSpPr>
        <a:xfrm>
          <a:off x="0" y="0"/>
          <a:ext cx="0" cy="0"/>
          <a:chOff x="0" y="0"/>
          <a:chExt cx="0" cy="0"/>
        </a:xfrm>
      </p:grpSpPr>
      <p:sp>
        <p:nvSpPr>
          <p:cNvPr id="2358" name="Google Shape;2358;g643d697d24_0_34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59" name="Google Shape;2359;g643d697d24_0_34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16"/>
        <p:cNvGrpSpPr/>
        <p:nvPr/>
      </p:nvGrpSpPr>
      <p:grpSpPr>
        <a:xfrm>
          <a:off x="0" y="0"/>
          <a:ext cx="0" cy="0"/>
          <a:chOff x="0" y="0"/>
          <a:chExt cx="0" cy="0"/>
        </a:xfrm>
      </p:grpSpPr>
      <p:sp>
        <p:nvSpPr>
          <p:cNvPr id="2517" name="Google Shape;2517;g643d697d24_0_349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18" name="Google Shape;2518;g643d697d24_0_349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27"/>
        <p:cNvGrpSpPr/>
        <p:nvPr/>
      </p:nvGrpSpPr>
      <p:grpSpPr>
        <a:xfrm>
          <a:off x="0" y="0"/>
          <a:ext cx="0" cy="0"/>
          <a:chOff x="0" y="0"/>
          <a:chExt cx="0" cy="0"/>
        </a:xfrm>
      </p:grpSpPr>
      <p:sp>
        <p:nvSpPr>
          <p:cNvPr id="2528" name="Google Shape;2528;g6b6d4fcbd8_0_169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29" name="Google Shape;2529;g6b6d4fcbd8_0_169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44"/>
        <p:cNvGrpSpPr/>
        <p:nvPr/>
      </p:nvGrpSpPr>
      <p:grpSpPr>
        <a:xfrm>
          <a:off x="0" y="0"/>
          <a:ext cx="0" cy="0"/>
          <a:chOff x="0" y="0"/>
          <a:chExt cx="0" cy="0"/>
        </a:xfrm>
      </p:grpSpPr>
      <p:sp>
        <p:nvSpPr>
          <p:cNvPr id="2545" name="Google Shape;2545;g643d697d24_0_36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46" name="Google Shape;2546;g643d697d24_0_36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08"/>
        <p:cNvGrpSpPr/>
        <p:nvPr/>
      </p:nvGrpSpPr>
      <p:grpSpPr>
        <a:xfrm>
          <a:off x="0" y="0"/>
          <a:ext cx="0" cy="0"/>
          <a:chOff x="0" y="0"/>
          <a:chExt cx="0" cy="0"/>
        </a:xfrm>
      </p:grpSpPr>
      <p:sp>
        <p:nvSpPr>
          <p:cNvPr id="2609" name="Google Shape;2609;g643d697d24_0_36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610" name="Google Shape;2610;g643d697d24_0_3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699"/>
        <p:cNvGrpSpPr/>
        <p:nvPr/>
      </p:nvGrpSpPr>
      <p:grpSpPr>
        <a:xfrm>
          <a:off x="0" y="0"/>
          <a:ext cx="0" cy="0"/>
          <a:chOff x="0" y="0"/>
          <a:chExt cx="0" cy="0"/>
        </a:xfrm>
      </p:grpSpPr>
      <p:sp>
        <p:nvSpPr>
          <p:cNvPr id="2700" name="Google Shape;2700;g7085c5a7a8_1_5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01" name="Google Shape;2701;g7085c5a7a8_1_5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4"/>
        <p:cNvGrpSpPr/>
        <p:nvPr/>
      </p:nvGrpSpPr>
      <p:grpSpPr>
        <a:xfrm>
          <a:off x="0" y="0"/>
          <a:ext cx="0" cy="0"/>
          <a:chOff x="0" y="0"/>
          <a:chExt cx="0" cy="0"/>
        </a:xfrm>
      </p:grpSpPr>
      <p:sp>
        <p:nvSpPr>
          <p:cNvPr id="2805" name="Google Shape;2805;g643d697d24_0_36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06" name="Google Shape;2806;g643d697d24_0_36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09"/>
        <p:cNvGrpSpPr/>
        <p:nvPr/>
      </p:nvGrpSpPr>
      <p:grpSpPr>
        <a:xfrm>
          <a:off x="0" y="0"/>
          <a:ext cx="0" cy="0"/>
          <a:chOff x="0" y="0"/>
          <a:chExt cx="0" cy="0"/>
        </a:xfrm>
      </p:grpSpPr>
      <p:sp>
        <p:nvSpPr>
          <p:cNvPr id="2810" name="Google Shape;2810;g643d697d24_0_363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11" name="Google Shape;2811;g643d697d24_0_363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21"/>
        <p:cNvGrpSpPr/>
        <p:nvPr/>
      </p:nvGrpSpPr>
      <p:grpSpPr>
        <a:xfrm>
          <a:off x="0" y="0"/>
          <a:ext cx="0" cy="0"/>
          <a:chOff x="0" y="0"/>
          <a:chExt cx="0" cy="0"/>
        </a:xfrm>
      </p:grpSpPr>
      <p:sp>
        <p:nvSpPr>
          <p:cNvPr id="2822" name="Google Shape;2822;g643d697d24_0_35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23" name="Google Shape;2823;g643d697d24_0_352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35"/>
        <p:cNvGrpSpPr/>
        <p:nvPr/>
      </p:nvGrpSpPr>
      <p:grpSpPr>
        <a:xfrm>
          <a:off x="0" y="0"/>
          <a:ext cx="0" cy="0"/>
          <a:chOff x="0" y="0"/>
          <a:chExt cx="0" cy="0"/>
        </a:xfrm>
      </p:grpSpPr>
      <p:sp>
        <p:nvSpPr>
          <p:cNvPr id="2836" name="Google Shape;2836;g643d697d24_0_36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37" name="Google Shape;2837;g643d697d24_0_36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2"/>
        <p:cNvGrpSpPr/>
        <p:nvPr/>
      </p:nvGrpSpPr>
      <p:grpSpPr>
        <a:xfrm>
          <a:off x="0" y="0"/>
          <a:ext cx="0" cy="0"/>
          <a:chOff x="0" y="0"/>
          <a:chExt cx="0" cy="0"/>
        </a:xfrm>
      </p:grpSpPr>
      <p:sp>
        <p:nvSpPr>
          <p:cNvPr id="923" name="Google Shape;923;g643d697d24_0_144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4" name="Google Shape;924;g643d697d24_0_144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844"/>
        <p:cNvGrpSpPr/>
        <p:nvPr/>
      </p:nvGrpSpPr>
      <p:grpSpPr>
        <a:xfrm>
          <a:off x="0" y="0"/>
          <a:ext cx="0" cy="0"/>
          <a:chOff x="0" y="0"/>
          <a:chExt cx="0" cy="0"/>
        </a:xfrm>
      </p:grpSpPr>
      <p:sp>
        <p:nvSpPr>
          <p:cNvPr id="2845" name="Google Shape;2845;g643d697d24_0_36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846" name="Google Shape;2846;g643d697d24_0_3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973"/>
        <p:cNvGrpSpPr/>
        <p:nvPr/>
      </p:nvGrpSpPr>
      <p:grpSpPr>
        <a:xfrm>
          <a:off x="0" y="0"/>
          <a:ext cx="0" cy="0"/>
          <a:chOff x="0" y="0"/>
          <a:chExt cx="0" cy="0"/>
        </a:xfrm>
      </p:grpSpPr>
      <p:sp>
        <p:nvSpPr>
          <p:cNvPr id="2974" name="Google Shape;2974;g643d697d24_0_49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975" name="Google Shape;2975;g643d697d24_0_498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591"/>
        <p:cNvGrpSpPr/>
        <p:nvPr/>
      </p:nvGrpSpPr>
      <p:grpSpPr>
        <a:xfrm>
          <a:off x="0" y="0"/>
          <a:ext cx="0" cy="0"/>
          <a:chOff x="0" y="0"/>
          <a:chExt cx="0" cy="0"/>
        </a:xfrm>
      </p:grpSpPr>
      <p:sp>
        <p:nvSpPr>
          <p:cNvPr id="3592" name="Google Shape;3592;g643d697d24_0_505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593" name="Google Shape;3593;g643d697d24_0_505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72"/>
        <p:cNvGrpSpPr/>
        <p:nvPr/>
      </p:nvGrpSpPr>
      <p:grpSpPr>
        <a:xfrm>
          <a:off x="0" y="0"/>
          <a:ext cx="0" cy="0"/>
          <a:chOff x="0" y="0"/>
          <a:chExt cx="0" cy="0"/>
        </a:xfrm>
      </p:grpSpPr>
      <p:sp>
        <p:nvSpPr>
          <p:cNvPr id="3773" name="Google Shape;3773;g6b6d4fcbd8_0_3215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74" name="Google Shape;3774;g6b6d4fcbd8_0_321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97"/>
        <p:cNvGrpSpPr/>
        <p:nvPr/>
      </p:nvGrpSpPr>
      <p:grpSpPr>
        <a:xfrm>
          <a:off x="0" y="0"/>
          <a:ext cx="0" cy="0"/>
          <a:chOff x="0" y="0"/>
          <a:chExt cx="0" cy="0"/>
        </a:xfrm>
      </p:grpSpPr>
      <p:sp>
        <p:nvSpPr>
          <p:cNvPr id="3798" name="Google Shape;3798;g6b6d4fcbd8_0_3217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799" name="Google Shape;3799;g6b6d4fcbd8_0_321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6"/>
        <p:cNvGrpSpPr/>
        <p:nvPr/>
      </p:nvGrpSpPr>
      <p:grpSpPr>
        <a:xfrm>
          <a:off x="0" y="0"/>
          <a:ext cx="0" cy="0"/>
          <a:chOff x="0" y="0"/>
          <a:chExt cx="0" cy="0"/>
        </a:xfrm>
      </p:grpSpPr>
      <p:sp>
        <p:nvSpPr>
          <p:cNvPr id="4137" name="Google Shape;4137;g6b6d4fcbd8_0_325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8" name="Google Shape;4138;g6b6d4fcbd8_0_325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00"/>
        <p:cNvGrpSpPr/>
        <p:nvPr/>
      </p:nvGrpSpPr>
      <p:grpSpPr>
        <a:xfrm>
          <a:off x="0" y="0"/>
          <a:ext cx="0" cy="0"/>
          <a:chOff x="0" y="0"/>
          <a:chExt cx="0" cy="0"/>
        </a:xfrm>
      </p:grpSpPr>
      <p:sp>
        <p:nvSpPr>
          <p:cNvPr id="6701" name="Google Shape;6701;g6b6d4fcbd8_0_3508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02" name="Google Shape;6702;g6b6d4fcbd8_0_3508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19"/>
        <p:cNvGrpSpPr/>
        <p:nvPr/>
      </p:nvGrpSpPr>
      <p:grpSpPr>
        <a:xfrm>
          <a:off x="0" y="0"/>
          <a:ext cx="0" cy="0"/>
          <a:chOff x="0" y="0"/>
          <a:chExt cx="0" cy="0"/>
        </a:xfrm>
      </p:grpSpPr>
      <p:sp>
        <p:nvSpPr>
          <p:cNvPr id="7120" name="Google Shape;7120;g6b6d4fcbd8_0_354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21" name="Google Shape;7121;g6b6d4fcbd8_0_354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289"/>
        <p:cNvGrpSpPr/>
        <p:nvPr/>
      </p:nvGrpSpPr>
      <p:grpSpPr>
        <a:xfrm>
          <a:off x="0" y="0"/>
          <a:ext cx="0" cy="0"/>
          <a:chOff x="0" y="0"/>
          <a:chExt cx="0" cy="0"/>
        </a:xfrm>
      </p:grpSpPr>
      <p:sp>
        <p:nvSpPr>
          <p:cNvPr id="7290" name="Google Shape;7290;g6b6d4fcbd8_0_3566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291" name="Google Shape;7291;g6b6d4fcbd8_0_356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94"/>
        <p:cNvGrpSpPr/>
        <p:nvPr/>
      </p:nvGrpSpPr>
      <p:grpSpPr>
        <a:xfrm>
          <a:off x="0" y="0"/>
          <a:ext cx="0" cy="0"/>
          <a:chOff x="0" y="0"/>
          <a:chExt cx="0" cy="0"/>
        </a:xfrm>
      </p:grpSpPr>
      <p:sp>
        <p:nvSpPr>
          <p:cNvPr id="7695" name="Google Shape;7695;g6b6d4fcbd8_0_3607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96" name="Google Shape;7696;g6b6d4fcbd8_0_360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3"/>
        <p:cNvGrpSpPr/>
        <p:nvPr/>
      </p:nvGrpSpPr>
      <p:grpSpPr>
        <a:xfrm>
          <a:off x="0" y="0"/>
          <a:ext cx="0" cy="0"/>
          <a:chOff x="0" y="0"/>
          <a:chExt cx="0" cy="0"/>
        </a:xfrm>
      </p:grpSpPr>
      <p:sp>
        <p:nvSpPr>
          <p:cNvPr id="974" name="Google Shape;974;g6b6d4fcbd8_0_169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75" name="Google Shape;975;g6b6d4fcbd8_0_169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74"/>
        <p:cNvGrpSpPr/>
        <p:nvPr/>
      </p:nvGrpSpPr>
      <p:grpSpPr>
        <a:xfrm>
          <a:off x="0" y="0"/>
          <a:ext cx="0" cy="0"/>
          <a:chOff x="0" y="0"/>
          <a:chExt cx="0" cy="0"/>
        </a:xfrm>
      </p:grpSpPr>
      <p:sp>
        <p:nvSpPr>
          <p:cNvPr id="8075" name="Google Shape;8075;g6b6d4fcbd8_0_3645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076" name="Google Shape;8076;g6b6d4fcbd8_0_3645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42"/>
        <p:cNvGrpSpPr/>
        <p:nvPr/>
      </p:nvGrpSpPr>
      <p:grpSpPr>
        <a:xfrm>
          <a:off x="0" y="0"/>
          <a:ext cx="0" cy="0"/>
          <a:chOff x="0" y="0"/>
          <a:chExt cx="0" cy="0"/>
        </a:xfrm>
      </p:grpSpPr>
      <p:sp>
        <p:nvSpPr>
          <p:cNvPr id="8843" name="Google Shape;8843;g6b6d4fcbd8_0_3721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44" name="Google Shape;8844;g6b6d4fcbd8_0_3721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49"/>
        <p:cNvGrpSpPr/>
        <p:nvPr/>
      </p:nvGrpSpPr>
      <p:grpSpPr>
        <a:xfrm>
          <a:off x="0" y="0"/>
          <a:ext cx="0" cy="0"/>
          <a:chOff x="0" y="0"/>
          <a:chExt cx="0" cy="0"/>
        </a:xfrm>
      </p:grpSpPr>
      <p:sp>
        <p:nvSpPr>
          <p:cNvPr id="10250" name="Google Shape;10250;g6b6d4fcbd8_0_386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51" name="Google Shape;10251;g6b6d4fcbd8_0_386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43"/>
        <p:cNvGrpSpPr/>
        <p:nvPr/>
      </p:nvGrpSpPr>
      <p:grpSpPr>
        <a:xfrm>
          <a:off x="0" y="0"/>
          <a:ext cx="0" cy="0"/>
          <a:chOff x="0" y="0"/>
          <a:chExt cx="0" cy="0"/>
        </a:xfrm>
      </p:grpSpPr>
      <p:sp>
        <p:nvSpPr>
          <p:cNvPr id="12644" name="Google Shape;12644;g6b6d4fcbd8_0_4101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45" name="Google Shape;12645;g6b6d4fcbd8_0_410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657"/>
        <p:cNvGrpSpPr/>
        <p:nvPr/>
      </p:nvGrpSpPr>
      <p:grpSpPr>
        <a:xfrm>
          <a:off x="0" y="0"/>
          <a:ext cx="0" cy="0"/>
          <a:chOff x="0" y="0"/>
          <a:chExt cx="0" cy="0"/>
        </a:xfrm>
      </p:grpSpPr>
      <p:sp>
        <p:nvSpPr>
          <p:cNvPr id="14658" name="Google Shape;14658;g6b6d4fcbd8_0_430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59" name="Google Shape;14659;g6b6d4fcbd8_0_4302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293"/>
        <p:cNvGrpSpPr/>
        <p:nvPr/>
      </p:nvGrpSpPr>
      <p:grpSpPr>
        <a:xfrm>
          <a:off x="0" y="0"/>
          <a:ext cx="0" cy="0"/>
          <a:chOff x="0" y="0"/>
          <a:chExt cx="0" cy="0"/>
        </a:xfrm>
      </p:grpSpPr>
      <p:sp>
        <p:nvSpPr>
          <p:cNvPr id="16294" name="Google Shape;16294;g6b6d4fcbd8_0_4466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295" name="Google Shape;16295;g6b6d4fcbd8_0_446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35"/>
        <p:cNvGrpSpPr/>
        <p:nvPr/>
      </p:nvGrpSpPr>
      <p:grpSpPr>
        <a:xfrm>
          <a:off x="0" y="0"/>
          <a:ext cx="0" cy="0"/>
          <a:chOff x="0" y="0"/>
          <a:chExt cx="0" cy="0"/>
        </a:xfrm>
      </p:grpSpPr>
      <p:sp>
        <p:nvSpPr>
          <p:cNvPr id="17336" name="Google Shape;17336;g6b6d4fcbd8_0_4570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37" name="Google Shape;17337;g6b6d4fcbd8_0_457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28"/>
        <p:cNvGrpSpPr/>
        <p:nvPr/>
      </p:nvGrpSpPr>
      <p:grpSpPr>
        <a:xfrm>
          <a:off x="0" y="0"/>
          <a:ext cx="0" cy="0"/>
          <a:chOff x="0" y="0"/>
          <a:chExt cx="0" cy="0"/>
        </a:xfrm>
      </p:grpSpPr>
      <p:sp>
        <p:nvSpPr>
          <p:cNvPr id="9829" name="Google Shape;9829;g5ee62ca137_2_93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30" name="Google Shape;9830;g5ee62ca137_2_93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1644204"/>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9"/>
        <p:cNvGrpSpPr/>
        <p:nvPr/>
      </p:nvGrpSpPr>
      <p:grpSpPr>
        <a:xfrm>
          <a:off x="0" y="0"/>
          <a:ext cx="0" cy="0"/>
          <a:chOff x="0" y="0"/>
          <a:chExt cx="0" cy="0"/>
        </a:xfrm>
      </p:grpSpPr>
      <p:sp>
        <p:nvSpPr>
          <p:cNvPr id="980" name="Google Shape;980;g643d697d24_0_18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1" name="Google Shape;981;g643d697d24_0_18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21"/>
        <p:cNvGrpSpPr/>
        <p:nvPr/>
      </p:nvGrpSpPr>
      <p:grpSpPr>
        <a:xfrm>
          <a:off x="0" y="0"/>
          <a:ext cx="0" cy="0"/>
          <a:chOff x="0" y="0"/>
          <a:chExt cx="0" cy="0"/>
        </a:xfrm>
      </p:grpSpPr>
      <p:sp>
        <p:nvSpPr>
          <p:cNvPr id="1022" name="Google Shape;1022;g643d697d24_0_22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23" name="Google Shape;1023;g643d697d24_0_22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6"/>
        <p:cNvGrpSpPr/>
        <p:nvPr/>
      </p:nvGrpSpPr>
      <p:grpSpPr>
        <a:xfrm>
          <a:off x="0" y="0"/>
          <a:ext cx="0" cy="0"/>
          <a:chOff x="0" y="0"/>
          <a:chExt cx="0" cy="0"/>
        </a:xfrm>
      </p:grpSpPr>
      <p:sp>
        <p:nvSpPr>
          <p:cNvPr id="1067" name="Google Shape;1067;g643d697d24_0_234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68" name="Google Shape;1068;g643d697d24_0_234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8"/>
        <p:cNvGrpSpPr/>
        <p:nvPr/>
      </p:nvGrpSpPr>
      <p:grpSpPr>
        <a:xfrm>
          <a:off x="0" y="0"/>
          <a:ext cx="0" cy="0"/>
          <a:chOff x="0" y="0"/>
          <a:chExt cx="0" cy="0"/>
        </a:xfrm>
      </p:grpSpPr>
      <p:sp>
        <p:nvSpPr>
          <p:cNvPr id="1139" name="Google Shape;1139;g643d697d24_0_29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0" name="Google Shape;1140;g643d697d24_0_29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8"/>
        <p:cNvGrpSpPr/>
        <p:nvPr/>
      </p:nvGrpSpPr>
      <p:grpSpPr>
        <a:xfrm>
          <a:off x="0" y="0"/>
          <a:ext cx="0" cy="0"/>
          <a:chOff x="0" y="0"/>
          <a:chExt cx="0" cy="0"/>
        </a:xfrm>
      </p:grpSpPr>
      <p:sp>
        <p:nvSpPr>
          <p:cNvPr id="1199" name="Google Shape;1199;g643d697d24_0_31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00" name="Google Shape;1200;g643d697d24_0_31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blipFill>
          <a:blip r:embed="rId2">
            <a:alphaModFix/>
          </a:blip>
          <a:stretch>
            <a:fillRect/>
          </a:stretch>
        </a:blipFill>
        <a:effectLst/>
      </p:bgPr>
    </p:bg>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1174025" y="447910"/>
            <a:ext cx="6795900" cy="1447800"/>
          </a:xfrm>
          <a:prstGeom prst="rect">
            <a:avLst/>
          </a:prstGeom>
        </p:spPr>
        <p:txBody>
          <a:bodyPr spcFirstLastPara="1" wrap="square" lIns="91425" tIns="91425" rIns="91425" bIns="91425" anchor="b" anchorCtr="0">
            <a:noAutofit/>
          </a:bodyPr>
          <a:lstStyle>
            <a:lvl1pPr lvl="0" algn="ctr">
              <a:spcBef>
                <a:spcPts val="0"/>
              </a:spcBef>
              <a:spcAft>
                <a:spcPts val="0"/>
              </a:spcAft>
              <a:buSzPts val="5200"/>
              <a:buNone/>
              <a:defRPr sz="9600">
                <a:solidFill>
                  <a:srgbClr val="FFFFFF"/>
                </a:solidFill>
                <a:latin typeface="Bahiana"/>
                <a:ea typeface="Bahiana"/>
                <a:cs typeface="Bahiana"/>
                <a:sym typeface="Bahiana"/>
              </a:defRPr>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0" name="Google Shape;10;p2"/>
          <p:cNvSpPr txBox="1">
            <a:spLocks noGrp="1"/>
          </p:cNvSpPr>
          <p:nvPr>
            <p:ph type="subTitle" idx="1"/>
          </p:nvPr>
        </p:nvSpPr>
        <p:spPr>
          <a:xfrm>
            <a:off x="2757450" y="4189917"/>
            <a:ext cx="3629100" cy="3324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2800"/>
              <a:buNone/>
              <a:defRPr sz="1400">
                <a:solidFill>
                  <a:srgbClr val="FFFFFF"/>
                </a:solidFill>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11" name="Google Shape;11;p2"/>
          <p:cNvGrpSpPr/>
          <p:nvPr/>
        </p:nvGrpSpPr>
        <p:grpSpPr>
          <a:xfrm>
            <a:off x="226136" y="228589"/>
            <a:ext cx="8691694" cy="4686355"/>
            <a:chOff x="226136" y="228589"/>
            <a:chExt cx="8691694" cy="4686355"/>
          </a:xfrm>
        </p:grpSpPr>
        <p:sp>
          <p:nvSpPr>
            <p:cNvPr id="12" name="Google Shape;12;p2"/>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90"/>
        <p:cNvGrpSpPr/>
        <p:nvPr/>
      </p:nvGrpSpPr>
      <p:grpSpPr>
        <a:xfrm>
          <a:off x="0" y="0"/>
          <a:ext cx="0" cy="0"/>
          <a:chOff x="0" y="0"/>
          <a:chExt cx="0" cy="0"/>
        </a:xfrm>
      </p:grpSpPr>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Agenda">
  <p:cSld name="BLANK_1">
    <p:bg>
      <p:bgPr>
        <a:blipFill>
          <a:blip r:embed="rId2">
            <a:alphaModFix/>
          </a:blip>
          <a:stretch>
            <a:fillRect/>
          </a:stretch>
        </a:blipFill>
        <a:effectLst/>
      </p:bgPr>
    </p:bg>
    <p:spTree>
      <p:nvGrpSpPr>
        <p:cNvPr id="1" name="Shape 291"/>
        <p:cNvGrpSpPr/>
        <p:nvPr/>
      </p:nvGrpSpPr>
      <p:grpSpPr>
        <a:xfrm>
          <a:off x="0" y="0"/>
          <a:ext cx="0" cy="0"/>
          <a:chOff x="0" y="0"/>
          <a:chExt cx="0" cy="0"/>
        </a:xfrm>
      </p:grpSpPr>
      <p:grpSp>
        <p:nvGrpSpPr>
          <p:cNvPr id="292" name="Google Shape;292;p13"/>
          <p:cNvGrpSpPr/>
          <p:nvPr/>
        </p:nvGrpSpPr>
        <p:grpSpPr>
          <a:xfrm rot="-2700000">
            <a:off x="3989066" y="614705"/>
            <a:ext cx="151045" cy="151045"/>
            <a:chOff x="6515239" y="4421248"/>
            <a:chExt cx="110029" cy="110029"/>
          </a:xfrm>
        </p:grpSpPr>
        <p:sp>
          <p:nvSpPr>
            <p:cNvPr id="293" name="Google Shape;293;p1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1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1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1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 name="Google Shape;297;p13"/>
          <p:cNvGrpSpPr/>
          <p:nvPr/>
        </p:nvGrpSpPr>
        <p:grpSpPr>
          <a:xfrm rot="-2700000">
            <a:off x="932691" y="2291480"/>
            <a:ext cx="151045" cy="151045"/>
            <a:chOff x="6515239" y="4421248"/>
            <a:chExt cx="110029" cy="110029"/>
          </a:xfrm>
        </p:grpSpPr>
        <p:sp>
          <p:nvSpPr>
            <p:cNvPr id="298" name="Google Shape;298;p1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1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1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1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 name="Google Shape;302;p13"/>
          <p:cNvGrpSpPr/>
          <p:nvPr/>
        </p:nvGrpSpPr>
        <p:grpSpPr>
          <a:xfrm rot="-2700000">
            <a:off x="8326016" y="3777205"/>
            <a:ext cx="151045" cy="151045"/>
            <a:chOff x="6515239" y="4421248"/>
            <a:chExt cx="110029" cy="110029"/>
          </a:xfrm>
        </p:grpSpPr>
        <p:sp>
          <p:nvSpPr>
            <p:cNvPr id="303" name="Google Shape;303;p1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1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1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1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7" name="Google Shape;307;p13"/>
          <p:cNvGrpSpPr/>
          <p:nvPr/>
        </p:nvGrpSpPr>
        <p:grpSpPr>
          <a:xfrm rot="-2700000">
            <a:off x="1243991" y="4367880"/>
            <a:ext cx="151045" cy="151045"/>
            <a:chOff x="6515239" y="4421248"/>
            <a:chExt cx="110029" cy="110029"/>
          </a:xfrm>
        </p:grpSpPr>
        <p:sp>
          <p:nvSpPr>
            <p:cNvPr id="308" name="Google Shape;308;p1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 name="Google Shape;312;p13"/>
          <p:cNvGrpSpPr/>
          <p:nvPr/>
        </p:nvGrpSpPr>
        <p:grpSpPr>
          <a:xfrm rot="-2700000">
            <a:off x="7760016" y="945680"/>
            <a:ext cx="151045" cy="151045"/>
            <a:chOff x="6515239" y="4421248"/>
            <a:chExt cx="110029" cy="110029"/>
          </a:xfrm>
        </p:grpSpPr>
        <p:sp>
          <p:nvSpPr>
            <p:cNvPr id="313" name="Google Shape;313;p1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 name="Google Shape;317;p13"/>
          <p:cNvGrpSpPr/>
          <p:nvPr/>
        </p:nvGrpSpPr>
        <p:grpSpPr>
          <a:xfrm>
            <a:off x="226136" y="228589"/>
            <a:ext cx="8691694" cy="4686355"/>
            <a:chOff x="226136" y="228589"/>
            <a:chExt cx="8691694" cy="4686355"/>
          </a:xfrm>
        </p:grpSpPr>
        <p:sp>
          <p:nvSpPr>
            <p:cNvPr id="318" name="Google Shape;318;p13"/>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3"/>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13"/>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13"/>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2" name="Google Shape;322;p13"/>
          <p:cNvSpPr txBox="1">
            <a:spLocks noGrp="1"/>
          </p:cNvSpPr>
          <p:nvPr>
            <p:ph type="subTitle" idx="1"/>
          </p:nvPr>
        </p:nvSpPr>
        <p:spPr>
          <a:xfrm>
            <a:off x="4903400" y="1859800"/>
            <a:ext cx="19053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Regular"/>
              <a:buNone/>
              <a:defRPr/>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323" name="Google Shape;323;p13"/>
          <p:cNvSpPr txBox="1">
            <a:spLocks noGrp="1"/>
          </p:cNvSpPr>
          <p:nvPr>
            <p:ph type="subTitle" idx="2"/>
          </p:nvPr>
        </p:nvSpPr>
        <p:spPr>
          <a:xfrm>
            <a:off x="2345713" y="1859800"/>
            <a:ext cx="19053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Regular"/>
              <a:buNone/>
              <a:defRPr/>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324" name="Google Shape;324;p13"/>
          <p:cNvSpPr txBox="1">
            <a:spLocks noGrp="1"/>
          </p:cNvSpPr>
          <p:nvPr>
            <p:ph type="subTitle" idx="3"/>
          </p:nvPr>
        </p:nvSpPr>
        <p:spPr>
          <a:xfrm>
            <a:off x="6518689" y="3783688"/>
            <a:ext cx="19053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Regular"/>
              <a:buNone/>
              <a:defRPr/>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325" name="Google Shape;325;p13"/>
          <p:cNvSpPr txBox="1">
            <a:spLocks noGrp="1"/>
          </p:cNvSpPr>
          <p:nvPr>
            <p:ph type="subTitle" idx="4"/>
          </p:nvPr>
        </p:nvSpPr>
        <p:spPr>
          <a:xfrm>
            <a:off x="730363" y="3783688"/>
            <a:ext cx="19053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Regular"/>
              <a:buNone/>
              <a:defRPr/>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326" name="Google Shape;326;p13"/>
          <p:cNvSpPr txBox="1">
            <a:spLocks noGrp="1"/>
          </p:cNvSpPr>
          <p:nvPr>
            <p:ph type="ctrTitle"/>
          </p:nvPr>
        </p:nvSpPr>
        <p:spPr>
          <a:xfrm>
            <a:off x="2345574" y="1485150"/>
            <a:ext cx="1905300" cy="30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27" name="Google Shape;327;p13"/>
          <p:cNvSpPr txBox="1">
            <a:spLocks noGrp="1"/>
          </p:cNvSpPr>
          <p:nvPr>
            <p:ph type="ctrTitle" idx="5"/>
          </p:nvPr>
        </p:nvSpPr>
        <p:spPr>
          <a:xfrm>
            <a:off x="4903362" y="1485075"/>
            <a:ext cx="1905300" cy="30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28" name="Google Shape;328;p13"/>
          <p:cNvSpPr txBox="1">
            <a:spLocks noGrp="1"/>
          </p:cNvSpPr>
          <p:nvPr>
            <p:ph type="ctrTitle" idx="6"/>
          </p:nvPr>
        </p:nvSpPr>
        <p:spPr>
          <a:xfrm>
            <a:off x="730263" y="3409038"/>
            <a:ext cx="1905300" cy="30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29" name="Google Shape;329;p13"/>
          <p:cNvSpPr txBox="1">
            <a:spLocks noGrp="1"/>
          </p:cNvSpPr>
          <p:nvPr>
            <p:ph type="ctrTitle" idx="7"/>
          </p:nvPr>
        </p:nvSpPr>
        <p:spPr>
          <a:xfrm>
            <a:off x="6518712" y="3408963"/>
            <a:ext cx="1905300" cy="30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30" name="Google Shape;330;p13"/>
          <p:cNvSpPr txBox="1">
            <a:spLocks noGrp="1"/>
          </p:cNvSpPr>
          <p:nvPr>
            <p:ph type="title" idx="8" hasCustomPrompt="1"/>
          </p:nvPr>
        </p:nvSpPr>
        <p:spPr>
          <a:xfrm>
            <a:off x="2340425" y="604375"/>
            <a:ext cx="1905300" cy="816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accent1"/>
                </a:solidFill>
              </a:defRPr>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331" name="Google Shape;331;p13"/>
          <p:cNvSpPr txBox="1">
            <a:spLocks noGrp="1"/>
          </p:cNvSpPr>
          <p:nvPr>
            <p:ph type="title" idx="9" hasCustomPrompt="1"/>
          </p:nvPr>
        </p:nvSpPr>
        <p:spPr>
          <a:xfrm>
            <a:off x="4898250" y="604375"/>
            <a:ext cx="1905300" cy="816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accent1"/>
                </a:solidFill>
              </a:defRPr>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332" name="Google Shape;332;p13"/>
          <p:cNvSpPr txBox="1">
            <a:spLocks noGrp="1"/>
          </p:cNvSpPr>
          <p:nvPr>
            <p:ph type="title" idx="13" hasCustomPrompt="1"/>
          </p:nvPr>
        </p:nvSpPr>
        <p:spPr>
          <a:xfrm>
            <a:off x="725075" y="2519450"/>
            <a:ext cx="1905300" cy="816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accent1"/>
                </a:solidFill>
              </a:defRPr>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333" name="Google Shape;333;p13"/>
          <p:cNvSpPr txBox="1">
            <a:spLocks noGrp="1"/>
          </p:cNvSpPr>
          <p:nvPr>
            <p:ph type="title" idx="14" hasCustomPrompt="1"/>
          </p:nvPr>
        </p:nvSpPr>
        <p:spPr>
          <a:xfrm>
            <a:off x="6513600" y="2519450"/>
            <a:ext cx="1905300" cy="816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accent1"/>
                </a:solidFill>
              </a:defRPr>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
        <p:nvSpPr>
          <p:cNvPr id="334" name="Google Shape;334;p13"/>
          <p:cNvSpPr txBox="1">
            <a:spLocks noGrp="1"/>
          </p:cNvSpPr>
          <p:nvPr>
            <p:ph type="subTitle" idx="15"/>
          </p:nvPr>
        </p:nvSpPr>
        <p:spPr>
          <a:xfrm>
            <a:off x="3624426" y="3783688"/>
            <a:ext cx="1905300" cy="50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Font typeface="Rokkitt Regular"/>
              <a:buNone/>
              <a:defRPr/>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335" name="Google Shape;335;p13"/>
          <p:cNvSpPr txBox="1">
            <a:spLocks noGrp="1"/>
          </p:cNvSpPr>
          <p:nvPr>
            <p:ph type="ctrTitle" idx="16"/>
          </p:nvPr>
        </p:nvSpPr>
        <p:spPr>
          <a:xfrm>
            <a:off x="3624450" y="3408963"/>
            <a:ext cx="1905300" cy="30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30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336" name="Google Shape;336;p13"/>
          <p:cNvSpPr txBox="1">
            <a:spLocks noGrp="1"/>
          </p:cNvSpPr>
          <p:nvPr>
            <p:ph type="title" idx="17" hasCustomPrompt="1"/>
          </p:nvPr>
        </p:nvSpPr>
        <p:spPr>
          <a:xfrm>
            <a:off x="3619337" y="2519450"/>
            <a:ext cx="1905300" cy="816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6000">
                <a:solidFill>
                  <a:schemeClr val="accent1"/>
                </a:solidFill>
              </a:defRPr>
            </a:lvl1pPr>
            <a:lvl2pPr lvl="1" algn="ctr" rtl="0">
              <a:spcBef>
                <a:spcPts val="0"/>
              </a:spcBef>
              <a:spcAft>
                <a:spcPts val="0"/>
              </a:spcAft>
              <a:buSzPts val="3000"/>
              <a:buFont typeface="Oswald Regular"/>
              <a:buNone/>
              <a:defRPr sz="3000">
                <a:latin typeface="Oswald Regular"/>
                <a:ea typeface="Oswald Regular"/>
                <a:cs typeface="Oswald Regular"/>
                <a:sym typeface="Oswald Regular"/>
              </a:defRPr>
            </a:lvl2pPr>
            <a:lvl3pPr lvl="2" algn="ctr" rtl="0">
              <a:spcBef>
                <a:spcPts val="0"/>
              </a:spcBef>
              <a:spcAft>
                <a:spcPts val="0"/>
              </a:spcAft>
              <a:buSzPts val="3000"/>
              <a:buFont typeface="Oswald Regular"/>
              <a:buNone/>
              <a:defRPr sz="3000">
                <a:latin typeface="Oswald Regular"/>
                <a:ea typeface="Oswald Regular"/>
                <a:cs typeface="Oswald Regular"/>
                <a:sym typeface="Oswald Regular"/>
              </a:defRPr>
            </a:lvl3pPr>
            <a:lvl4pPr lvl="3" algn="ctr" rtl="0">
              <a:spcBef>
                <a:spcPts val="0"/>
              </a:spcBef>
              <a:spcAft>
                <a:spcPts val="0"/>
              </a:spcAft>
              <a:buSzPts val="3000"/>
              <a:buFont typeface="Oswald Regular"/>
              <a:buNone/>
              <a:defRPr sz="3000">
                <a:latin typeface="Oswald Regular"/>
                <a:ea typeface="Oswald Regular"/>
                <a:cs typeface="Oswald Regular"/>
                <a:sym typeface="Oswald Regular"/>
              </a:defRPr>
            </a:lvl4pPr>
            <a:lvl5pPr lvl="4" algn="ctr" rtl="0">
              <a:spcBef>
                <a:spcPts val="0"/>
              </a:spcBef>
              <a:spcAft>
                <a:spcPts val="0"/>
              </a:spcAft>
              <a:buSzPts val="3000"/>
              <a:buFont typeface="Oswald Regular"/>
              <a:buNone/>
              <a:defRPr sz="3000">
                <a:latin typeface="Oswald Regular"/>
                <a:ea typeface="Oswald Regular"/>
                <a:cs typeface="Oswald Regular"/>
                <a:sym typeface="Oswald Regular"/>
              </a:defRPr>
            </a:lvl5pPr>
            <a:lvl6pPr lvl="5" algn="ctr" rtl="0">
              <a:spcBef>
                <a:spcPts val="0"/>
              </a:spcBef>
              <a:spcAft>
                <a:spcPts val="0"/>
              </a:spcAft>
              <a:buSzPts val="3000"/>
              <a:buFont typeface="Oswald Regular"/>
              <a:buNone/>
              <a:defRPr sz="3000">
                <a:latin typeface="Oswald Regular"/>
                <a:ea typeface="Oswald Regular"/>
                <a:cs typeface="Oswald Regular"/>
                <a:sym typeface="Oswald Regular"/>
              </a:defRPr>
            </a:lvl6pPr>
            <a:lvl7pPr lvl="6" algn="ctr" rtl="0">
              <a:spcBef>
                <a:spcPts val="0"/>
              </a:spcBef>
              <a:spcAft>
                <a:spcPts val="0"/>
              </a:spcAft>
              <a:buSzPts val="3000"/>
              <a:buFont typeface="Oswald Regular"/>
              <a:buNone/>
              <a:defRPr sz="3000">
                <a:latin typeface="Oswald Regular"/>
                <a:ea typeface="Oswald Regular"/>
                <a:cs typeface="Oswald Regular"/>
                <a:sym typeface="Oswald Regular"/>
              </a:defRPr>
            </a:lvl7pPr>
            <a:lvl8pPr lvl="7" algn="ctr" rtl="0">
              <a:spcBef>
                <a:spcPts val="0"/>
              </a:spcBef>
              <a:spcAft>
                <a:spcPts val="0"/>
              </a:spcAft>
              <a:buSzPts val="3000"/>
              <a:buFont typeface="Oswald Regular"/>
              <a:buNone/>
              <a:defRPr sz="3000">
                <a:latin typeface="Oswald Regular"/>
                <a:ea typeface="Oswald Regular"/>
                <a:cs typeface="Oswald Regular"/>
                <a:sym typeface="Oswald Regular"/>
              </a:defRPr>
            </a:lvl8pPr>
            <a:lvl9pPr lvl="8" algn="ctr" rtl="0">
              <a:spcBef>
                <a:spcPts val="0"/>
              </a:spcBef>
              <a:spcAft>
                <a:spcPts val="0"/>
              </a:spcAft>
              <a:buSzPts val="3000"/>
              <a:buFont typeface="Oswald Regular"/>
              <a:buNone/>
              <a:defRPr sz="3000">
                <a:latin typeface="Oswald Regular"/>
                <a:ea typeface="Oswald Regular"/>
                <a:cs typeface="Oswald Regular"/>
                <a:sym typeface="Oswald Regular"/>
              </a:defRPr>
            </a:lvl9pPr>
          </a:lstStyle>
          <a:p>
            <a:r>
              <a:t>xx%</a:t>
            </a: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three columns">
  <p:cSld name="BLANK_1_1">
    <p:bg>
      <p:bgPr>
        <a:blipFill>
          <a:blip r:embed="rId2">
            <a:alphaModFix/>
          </a:blip>
          <a:stretch>
            <a:fillRect/>
          </a:stretch>
        </a:blipFill>
        <a:effectLst/>
      </p:bgPr>
    </p:bg>
    <p:spTree>
      <p:nvGrpSpPr>
        <p:cNvPr id="1" name="Shape 337"/>
        <p:cNvGrpSpPr/>
        <p:nvPr/>
      </p:nvGrpSpPr>
      <p:grpSpPr>
        <a:xfrm>
          <a:off x="0" y="0"/>
          <a:ext cx="0" cy="0"/>
          <a:chOff x="0" y="0"/>
          <a:chExt cx="0" cy="0"/>
        </a:xfrm>
      </p:grpSpPr>
      <p:grpSp>
        <p:nvGrpSpPr>
          <p:cNvPr id="338" name="Google Shape;338;p14"/>
          <p:cNvGrpSpPr/>
          <p:nvPr/>
        </p:nvGrpSpPr>
        <p:grpSpPr>
          <a:xfrm rot="-2700000">
            <a:off x="932691" y="2291480"/>
            <a:ext cx="151045" cy="151045"/>
            <a:chOff x="6515239" y="4421248"/>
            <a:chExt cx="110029" cy="110029"/>
          </a:xfrm>
        </p:grpSpPr>
        <p:sp>
          <p:nvSpPr>
            <p:cNvPr id="339" name="Google Shape;339;p14"/>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4"/>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4"/>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4"/>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 name="Google Shape;343;p14"/>
          <p:cNvGrpSpPr/>
          <p:nvPr/>
        </p:nvGrpSpPr>
        <p:grpSpPr>
          <a:xfrm rot="-2700000">
            <a:off x="8326016" y="3777205"/>
            <a:ext cx="151045" cy="151045"/>
            <a:chOff x="6515239" y="4421248"/>
            <a:chExt cx="110029" cy="110029"/>
          </a:xfrm>
        </p:grpSpPr>
        <p:sp>
          <p:nvSpPr>
            <p:cNvPr id="344" name="Google Shape;344;p14"/>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4"/>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4"/>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4"/>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 name="Google Shape;348;p14"/>
          <p:cNvGrpSpPr/>
          <p:nvPr/>
        </p:nvGrpSpPr>
        <p:grpSpPr>
          <a:xfrm rot="-2700000">
            <a:off x="1243991" y="4367880"/>
            <a:ext cx="151045" cy="151045"/>
            <a:chOff x="6515239" y="4421248"/>
            <a:chExt cx="110029" cy="110029"/>
          </a:xfrm>
        </p:grpSpPr>
        <p:sp>
          <p:nvSpPr>
            <p:cNvPr id="349" name="Google Shape;349;p14"/>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14"/>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4"/>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4"/>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3" name="Google Shape;353;p14"/>
          <p:cNvGrpSpPr/>
          <p:nvPr/>
        </p:nvGrpSpPr>
        <p:grpSpPr>
          <a:xfrm rot="-2700000">
            <a:off x="7760016" y="945680"/>
            <a:ext cx="151045" cy="151045"/>
            <a:chOff x="6515239" y="4421248"/>
            <a:chExt cx="110029" cy="110029"/>
          </a:xfrm>
        </p:grpSpPr>
        <p:sp>
          <p:nvSpPr>
            <p:cNvPr id="354" name="Google Shape;354;p14"/>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4"/>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4"/>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4"/>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8" name="Google Shape;358;p14"/>
          <p:cNvGrpSpPr/>
          <p:nvPr/>
        </p:nvGrpSpPr>
        <p:grpSpPr>
          <a:xfrm>
            <a:off x="226136" y="228589"/>
            <a:ext cx="8691694" cy="4686355"/>
            <a:chOff x="226136" y="228589"/>
            <a:chExt cx="8691694" cy="4686355"/>
          </a:xfrm>
        </p:grpSpPr>
        <p:sp>
          <p:nvSpPr>
            <p:cNvPr id="359" name="Google Shape;359;p14"/>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4"/>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4"/>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4"/>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63" name="Google Shape;363;p14"/>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64" name="Google Shape;364;p14"/>
          <p:cNvSpPr txBox="1">
            <a:spLocks noGrp="1"/>
          </p:cNvSpPr>
          <p:nvPr>
            <p:ph type="subTitle" idx="1"/>
          </p:nvPr>
        </p:nvSpPr>
        <p:spPr>
          <a:xfrm>
            <a:off x="752325" y="3054847"/>
            <a:ext cx="20577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300">
                <a:solidFill>
                  <a:srgbClr val="FFFFFF"/>
                </a:solidFill>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365" name="Google Shape;365;p14"/>
          <p:cNvSpPr txBox="1">
            <a:spLocks noGrp="1"/>
          </p:cNvSpPr>
          <p:nvPr>
            <p:ph type="subTitle" idx="2"/>
          </p:nvPr>
        </p:nvSpPr>
        <p:spPr>
          <a:xfrm>
            <a:off x="752325" y="2517800"/>
            <a:ext cx="2057700" cy="48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Bahiana"/>
              <a:buNone/>
              <a:defRPr sz="2400">
                <a:solidFill>
                  <a:srgbClr val="FFFFFF"/>
                </a:solidFill>
                <a:latin typeface="Bahiana"/>
                <a:ea typeface="Bahiana"/>
                <a:cs typeface="Bahiana"/>
                <a:sym typeface="Bahiana"/>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
        <p:nvSpPr>
          <p:cNvPr id="366" name="Google Shape;366;p14"/>
          <p:cNvSpPr txBox="1">
            <a:spLocks noGrp="1"/>
          </p:cNvSpPr>
          <p:nvPr>
            <p:ph type="subTitle" idx="3"/>
          </p:nvPr>
        </p:nvSpPr>
        <p:spPr>
          <a:xfrm>
            <a:off x="3543150" y="3054847"/>
            <a:ext cx="20577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300">
                <a:solidFill>
                  <a:srgbClr val="FFFFFF"/>
                </a:solidFill>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367" name="Google Shape;367;p14"/>
          <p:cNvSpPr txBox="1">
            <a:spLocks noGrp="1"/>
          </p:cNvSpPr>
          <p:nvPr>
            <p:ph type="subTitle" idx="4"/>
          </p:nvPr>
        </p:nvSpPr>
        <p:spPr>
          <a:xfrm>
            <a:off x="3543150" y="2517900"/>
            <a:ext cx="2057700" cy="48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Bahiana"/>
              <a:buNone/>
              <a:defRPr sz="2400">
                <a:solidFill>
                  <a:srgbClr val="FFFFFF"/>
                </a:solidFill>
                <a:latin typeface="Bahiana"/>
                <a:ea typeface="Bahiana"/>
                <a:cs typeface="Bahiana"/>
                <a:sym typeface="Bahiana"/>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
        <p:nvSpPr>
          <p:cNvPr id="368" name="Google Shape;368;p14"/>
          <p:cNvSpPr txBox="1">
            <a:spLocks noGrp="1"/>
          </p:cNvSpPr>
          <p:nvPr>
            <p:ph type="subTitle" idx="5"/>
          </p:nvPr>
        </p:nvSpPr>
        <p:spPr>
          <a:xfrm>
            <a:off x="6333975" y="3054847"/>
            <a:ext cx="2057700" cy="978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000"/>
              <a:buNone/>
              <a:defRPr sz="1300">
                <a:solidFill>
                  <a:srgbClr val="FFFFFF"/>
                </a:solidFill>
              </a:defRPr>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369" name="Google Shape;369;p14"/>
          <p:cNvSpPr txBox="1">
            <a:spLocks noGrp="1"/>
          </p:cNvSpPr>
          <p:nvPr>
            <p:ph type="subTitle" idx="6"/>
          </p:nvPr>
        </p:nvSpPr>
        <p:spPr>
          <a:xfrm>
            <a:off x="6333975" y="2517900"/>
            <a:ext cx="2057700" cy="488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800"/>
              <a:buFont typeface="Bahiana"/>
              <a:buNone/>
              <a:defRPr sz="2400">
                <a:solidFill>
                  <a:srgbClr val="FFFFFF"/>
                </a:solidFill>
                <a:latin typeface="Bahiana"/>
                <a:ea typeface="Bahiana"/>
                <a:cs typeface="Bahiana"/>
                <a:sym typeface="Bahiana"/>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Numbers and text">
  <p:cSld name="BLANK_1_1_1">
    <p:bg>
      <p:bgPr>
        <a:blipFill>
          <a:blip r:embed="rId2">
            <a:alphaModFix/>
          </a:blip>
          <a:stretch>
            <a:fillRect/>
          </a:stretch>
        </a:blipFill>
        <a:effectLst/>
      </p:bgPr>
    </p:bg>
    <p:spTree>
      <p:nvGrpSpPr>
        <p:cNvPr id="1" name="Shape 370"/>
        <p:cNvGrpSpPr/>
        <p:nvPr/>
      </p:nvGrpSpPr>
      <p:grpSpPr>
        <a:xfrm>
          <a:off x="0" y="0"/>
          <a:ext cx="0" cy="0"/>
          <a:chOff x="0" y="0"/>
          <a:chExt cx="0" cy="0"/>
        </a:xfrm>
      </p:grpSpPr>
      <p:grpSp>
        <p:nvGrpSpPr>
          <p:cNvPr id="371" name="Google Shape;371;p15"/>
          <p:cNvGrpSpPr/>
          <p:nvPr/>
        </p:nvGrpSpPr>
        <p:grpSpPr>
          <a:xfrm rot="-2700000">
            <a:off x="3989066" y="614705"/>
            <a:ext cx="151045" cy="151045"/>
            <a:chOff x="6515239" y="4421248"/>
            <a:chExt cx="110029" cy="110029"/>
          </a:xfrm>
        </p:grpSpPr>
        <p:sp>
          <p:nvSpPr>
            <p:cNvPr id="372" name="Google Shape;372;p15"/>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5"/>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5"/>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5"/>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6" name="Google Shape;376;p15"/>
          <p:cNvGrpSpPr/>
          <p:nvPr/>
        </p:nvGrpSpPr>
        <p:grpSpPr>
          <a:xfrm rot="-2700000">
            <a:off x="932691" y="2291480"/>
            <a:ext cx="151045" cy="151045"/>
            <a:chOff x="6515239" y="4421248"/>
            <a:chExt cx="110029" cy="110029"/>
          </a:xfrm>
        </p:grpSpPr>
        <p:sp>
          <p:nvSpPr>
            <p:cNvPr id="377" name="Google Shape;377;p15"/>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5"/>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5"/>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5"/>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 name="Google Shape;381;p15"/>
          <p:cNvGrpSpPr/>
          <p:nvPr/>
        </p:nvGrpSpPr>
        <p:grpSpPr>
          <a:xfrm rot="-2700000">
            <a:off x="8326016" y="3777205"/>
            <a:ext cx="151045" cy="151045"/>
            <a:chOff x="6515239" y="4421248"/>
            <a:chExt cx="110029" cy="110029"/>
          </a:xfrm>
        </p:grpSpPr>
        <p:sp>
          <p:nvSpPr>
            <p:cNvPr id="382" name="Google Shape;382;p15"/>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5"/>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5"/>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5"/>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 name="Google Shape;386;p15"/>
          <p:cNvGrpSpPr/>
          <p:nvPr/>
        </p:nvGrpSpPr>
        <p:grpSpPr>
          <a:xfrm rot="-2700000">
            <a:off x="1243991" y="4367880"/>
            <a:ext cx="151045" cy="151045"/>
            <a:chOff x="6515239" y="4421248"/>
            <a:chExt cx="110029" cy="110029"/>
          </a:xfrm>
        </p:grpSpPr>
        <p:sp>
          <p:nvSpPr>
            <p:cNvPr id="387" name="Google Shape;387;p15"/>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5"/>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5"/>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5"/>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 name="Google Shape;391;p15"/>
          <p:cNvGrpSpPr/>
          <p:nvPr/>
        </p:nvGrpSpPr>
        <p:grpSpPr>
          <a:xfrm rot="-2700000">
            <a:off x="7760016" y="945680"/>
            <a:ext cx="151045" cy="151045"/>
            <a:chOff x="6515239" y="4421248"/>
            <a:chExt cx="110029" cy="110029"/>
          </a:xfrm>
        </p:grpSpPr>
        <p:sp>
          <p:nvSpPr>
            <p:cNvPr id="392" name="Google Shape;392;p15"/>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5"/>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5"/>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5"/>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6" name="Google Shape;396;p15"/>
          <p:cNvGrpSpPr/>
          <p:nvPr/>
        </p:nvGrpSpPr>
        <p:grpSpPr>
          <a:xfrm>
            <a:off x="226136" y="228589"/>
            <a:ext cx="8691694" cy="4686355"/>
            <a:chOff x="226136" y="228589"/>
            <a:chExt cx="8691694" cy="4686355"/>
          </a:xfrm>
        </p:grpSpPr>
        <p:sp>
          <p:nvSpPr>
            <p:cNvPr id="397" name="Google Shape;397;p15"/>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5"/>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5"/>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5"/>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 name="Google Shape;401;p15"/>
          <p:cNvSpPr txBox="1">
            <a:spLocks noGrp="1"/>
          </p:cNvSpPr>
          <p:nvPr>
            <p:ph type="subTitle" idx="1"/>
          </p:nvPr>
        </p:nvSpPr>
        <p:spPr>
          <a:xfrm>
            <a:off x="1609475" y="3345650"/>
            <a:ext cx="2572800" cy="106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402" name="Google Shape;402;p15"/>
          <p:cNvSpPr txBox="1">
            <a:spLocks noGrp="1"/>
          </p:cNvSpPr>
          <p:nvPr>
            <p:ph type="subTitle" idx="2"/>
          </p:nvPr>
        </p:nvSpPr>
        <p:spPr>
          <a:xfrm>
            <a:off x="4961675" y="3345650"/>
            <a:ext cx="2572800" cy="106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sz="1400"/>
            </a:lvl1pPr>
            <a:lvl2pPr lvl="1" algn="ctr" rtl="0">
              <a:lnSpc>
                <a:spcPct val="100000"/>
              </a:lnSpc>
              <a:spcBef>
                <a:spcPts val="1600"/>
              </a:spcBef>
              <a:spcAft>
                <a:spcPts val="0"/>
              </a:spcAft>
              <a:buNone/>
              <a:defRPr sz="1400"/>
            </a:lvl2pPr>
            <a:lvl3pPr lvl="2" algn="ctr" rtl="0">
              <a:lnSpc>
                <a:spcPct val="100000"/>
              </a:lnSpc>
              <a:spcBef>
                <a:spcPts val="1600"/>
              </a:spcBef>
              <a:spcAft>
                <a:spcPts val="0"/>
              </a:spcAft>
              <a:buNone/>
              <a:defRPr sz="1400"/>
            </a:lvl3pPr>
            <a:lvl4pPr lvl="3" algn="ctr" rtl="0">
              <a:lnSpc>
                <a:spcPct val="100000"/>
              </a:lnSpc>
              <a:spcBef>
                <a:spcPts val="1600"/>
              </a:spcBef>
              <a:spcAft>
                <a:spcPts val="0"/>
              </a:spcAft>
              <a:buNone/>
              <a:defRPr sz="1400"/>
            </a:lvl4pPr>
            <a:lvl5pPr lvl="4" algn="ctr" rtl="0">
              <a:lnSpc>
                <a:spcPct val="100000"/>
              </a:lnSpc>
              <a:spcBef>
                <a:spcPts val="1600"/>
              </a:spcBef>
              <a:spcAft>
                <a:spcPts val="0"/>
              </a:spcAft>
              <a:buNone/>
              <a:defRPr sz="1400"/>
            </a:lvl5pPr>
            <a:lvl6pPr lvl="5" algn="ctr" rtl="0">
              <a:lnSpc>
                <a:spcPct val="100000"/>
              </a:lnSpc>
              <a:spcBef>
                <a:spcPts val="1600"/>
              </a:spcBef>
              <a:spcAft>
                <a:spcPts val="0"/>
              </a:spcAft>
              <a:buNone/>
              <a:defRPr sz="1400"/>
            </a:lvl6pPr>
            <a:lvl7pPr lvl="6" algn="ctr" rtl="0">
              <a:lnSpc>
                <a:spcPct val="100000"/>
              </a:lnSpc>
              <a:spcBef>
                <a:spcPts val="1600"/>
              </a:spcBef>
              <a:spcAft>
                <a:spcPts val="0"/>
              </a:spcAft>
              <a:buNone/>
              <a:defRPr sz="1400"/>
            </a:lvl7pPr>
            <a:lvl8pPr lvl="7" algn="ctr" rtl="0">
              <a:lnSpc>
                <a:spcPct val="100000"/>
              </a:lnSpc>
              <a:spcBef>
                <a:spcPts val="1600"/>
              </a:spcBef>
              <a:spcAft>
                <a:spcPts val="0"/>
              </a:spcAft>
              <a:buNone/>
              <a:defRPr sz="1400"/>
            </a:lvl8pPr>
            <a:lvl9pPr lvl="8" algn="ctr" rtl="0">
              <a:lnSpc>
                <a:spcPct val="100000"/>
              </a:lnSpc>
              <a:spcBef>
                <a:spcPts val="1600"/>
              </a:spcBef>
              <a:spcAft>
                <a:spcPts val="1600"/>
              </a:spcAft>
              <a:buNone/>
              <a:defRPr sz="1400"/>
            </a:lvl9pPr>
          </a:lstStyle>
          <a:p>
            <a:endParaRPr/>
          </a:p>
        </p:txBody>
      </p:sp>
      <p:sp>
        <p:nvSpPr>
          <p:cNvPr id="403" name="Google Shape;403;p15"/>
          <p:cNvSpPr txBox="1">
            <a:spLocks noGrp="1"/>
          </p:cNvSpPr>
          <p:nvPr>
            <p:ph type="title" hasCustomPrompt="1"/>
          </p:nvPr>
        </p:nvSpPr>
        <p:spPr>
          <a:xfrm>
            <a:off x="1443175" y="2443775"/>
            <a:ext cx="2905500" cy="970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3600"/>
              <a:buNone/>
              <a:defRPr sz="6000">
                <a:solidFill>
                  <a:schemeClr val="accent1"/>
                </a:solidFill>
              </a:defRPr>
            </a:lvl1pPr>
            <a:lvl2pPr lvl="1" algn="ctr" rtl="0">
              <a:spcBef>
                <a:spcPts val="0"/>
              </a:spcBef>
              <a:spcAft>
                <a:spcPts val="0"/>
              </a:spcAft>
              <a:buClr>
                <a:schemeClr val="accent1"/>
              </a:buClr>
              <a:buSzPts val="3600"/>
              <a:buNone/>
              <a:defRPr sz="3600">
                <a:solidFill>
                  <a:schemeClr val="accent1"/>
                </a:solidFill>
              </a:defRPr>
            </a:lvl2pPr>
            <a:lvl3pPr lvl="2" algn="ctr" rtl="0">
              <a:spcBef>
                <a:spcPts val="0"/>
              </a:spcBef>
              <a:spcAft>
                <a:spcPts val="0"/>
              </a:spcAft>
              <a:buClr>
                <a:schemeClr val="accent1"/>
              </a:buClr>
              <a:buSzPts val="3600"/>
              <a:buNone/>
              <a:defRPr sz="3600">
                <a:solidFill>
                  <a:schemeClr val="accent1"/>
                </a:solidFill>
              </a:defRPr>
            </a:lvl3pPr>
            <a:lvl4pPr lvl="3" algn="ctr" rtl="0">
              <a:spcBef>
                <a:spcPts val="0"/>
              </a:spcBef>
              <a:spcAft>
                <a:spcPts val="0"/>
              </a:spcAft>
              <a:buClr>
                <a:schemeClr val="accent1"/>
              </a:buClr>
              <a:buSzPts val="3600"/>
              <a:buNone/>
              <a:defRPr sz="3600">
                <a:solidFill>
                  <a:schemeClr val="accent1"/>
                </a:solidFill>
              </a:defRPr>
            </a:lvl4pPr>
            <a:lvl5pPr lvl="4" algn="ctr" rtl="0">
              <a:spcBef>
                <a:spcPts val="0"/>
              </a:spcBef>
              <a:spcAft>
                <a:spcPts val="0"/>
              </a:spcAft>
              <a:buClr>
                <a:schemeClr val="accent1"/>
              </a:buClr>
              <a:buSzPts val="3600"/>
              <a:buNone/>
              <a:defRPr sz="3600">
                <a:solidFill>
                  <a:schemeClr val="accent1"/>
                </a:solidFill>
              </a:defRPr>
            </a:lvl5pPr>
            <a:lvl6pPr lvl="5" algn="ctr" rtl="0">
              <a:spcBef>
                <a:spcPts val="0"/>
              </a:spcBef>
              <a:spcAft>
                <a:spcPts val="0"/>
              </a:spcAft>
              <a:buClr>
                <a:schemeClr val="accent1"/>
              </a:buClr>
              <a:buSzPts val="3600"/>
              <a:buNone/>
              <a:defRPr sz="3600">
                <a:solidFill>
                  <a:schemeClr val="accent1"/>
                </a:solidFill>
              </a:defRPr>
            </a:lvl6pPr>
            <a:lvl7pPr lvl="6" algn="ctr" rtl="0">
              <a:spcBef>
                <a:spcPts val="0"/>
              </a:spcBef>
              <a:spcAft>
                <a:spcPts val="0"/>
              </a:spcAft>
              <a:buClr>
                <a:schemeClr val="accent1"/>
              </a:buClr>
              <a:buSzPts val="3600"/>
              <a:buNone/>
              <a:defRPr sz="3600">
                <a:solidFill>
                  <a:schemeClr val="accent1"/>
                </a:solidFill>
              </a:defRPr>
            </a:lvl7pPr>
            <a:lvl8pPr lvl="7" algn="ctr" rtl="0">
              <a:spcBef>
                <a:spcPts val="0"/>
              </a:spcBef>
              <a:spcAft>
                <a:spcPts val="0"/>
              </a:spcAft>
              <a:buClr>
                <a:schemeClr val="accent1"/>
              </a:buClr>
              <a:buSzPts val="3600"/>
              <a:buNone/>
              <a:defRPr sz="3600">
                <a:solidFill>
                  <a:schemeClr val="accent1"/>
                </a:solidFill>
              </a:defRPr>
            </a:lvl8pPr>
            <a:lvl9pPr lvl="8" algn="ctr" rtl="0">
              <a:spcBef>
                <a:spcPts val="0"/>
              </a:spcBef>
              <a:spcAft>
                <a:spcPts val="0"/>
              </a:spcAft>
              <a:buClr>
                <a:schemeClr val="accent1"/>
              </a:buClr>
              <a:buSzPts val="3600"/>
              <a:buNone/>
              <a:defRPr sz="3600">
                <a:solidFill>
                  <a:schemeClr val="accent1"/>
                </a:solidFill>
              </a:defRPr>
            </a:lvl9pPr>
          </a:lstStyle>
          <a:p>
            <a:r>
              <a:t>xx%</a:t>
            </a:r>
          </a:p>
        </p:txBody>
      </p:sp>
      <p:sp>
        <p:nvSpPr>
          <p:cNvPr id="404" name="Google Shape;404;p15"/>
          <p:cNvSpPr txBox="1">
            <a:spLocks noGrp="1"/>
          </p:cNvSpPr>
          <p:nvPr>
            <p:ph type="title" idx="3" hasCustomPrompt="1"/>
          </p:nvPr>
        </p:nvSpPr>
        <p:spPr>
          <a:xfrm>
            <a:off x="4795331" y="2443775"/>
            <a:ext cx="2905500" cy="970200"/>
          </a:xfrm>
          <a:prstGeom prst="rect">
            <a:avLst/>
          </a:prstGeom>
        </p:spPr>
        <p:txBody>
          <a:bodyPr spcFirstLastPara="1" wrap="square" lIns="91425" tIns="91425" rIns="91425" bIns="91425" anchor="b" anchorCtr="0">
            <a:noAutofit/>
          </a:bodyPr>
          <a:lstStyle>
            <a:lvl1pPr lvl="0" algn="ctr" rtl="0">
              <a:spcBef>
                <a:spcPts val="0"/>
              </a:spcBef>
              <a:spcAft>
                <a:spcPts val="0"/>
              </a:spcAft>
              <a:buClr>
                <a:schemeClr val="accent1"/>
              </a:buClr>
              <a:buSzPts val="3600"/>
              <a:buNone/>
              <a:defRPr sz="6000">
                <a:solidFill>
                  <a:schemeClr val="accent1"/>
                </a:solidFill>
              </a:defRPr>
            </a:lvl1pPr>
            <a:lvl2pPr lvl="1" algn="ctr" rtl="0">
              <a:spcBef>
                <a:spcPts val="0"/>
              </a:spcBef>
              <a:spcAft>
                <a:spcPts val="0"/>
              </a:spcAft>
              <a:buClr>
                <a:schemeClr val="accent1"/>
              </a:buClr>
              <a:buSzPts val="3600"/>
              <a:buNone/>
              <a:defRPr sz="3600">
                <a:solidFill>
                  <a:schemeClr val="accent1"/>
                </a:solidFill>
              </a:defRPr>
            </a:lvl2pPr>
            <a:lvl3pPr lvl="2" algn="ctr" rtl="0">
              <a:spcBef>
                <a:spcPts val="0"/>
              </a:spcBef>
              <a:spcAft>
                <a:spcPts val="0"/>
              </a:spcAft>
              <a:buClr>
                <a:schemeClr val="accent1"/>
              </a:buClr>
              <a:buSzPts val="3600"/>
              <a:buNone/>
              <a:defRPr sz="3600">
                <a:solidFill>
                  <a:schemeClr val="accent1"/>
                </a:solidFill>
              </a:defRPr>
            </a:lvl3pPr>
            <a:lvl4pPr lvl="3" algn="ctr" rtl="0">
              <a:spcBef>
                <a:spcPts val="0"/>
              </a:spcBef>
              <a:spcAft>
                <a:spcPts val="0"/>
              </a:spcAft>
              <a:buClr>
                <a:schemeClr val="accent1"/>
              </a:buClr>
              <a:buSzPts val="3600"/>
              <a:buNone/>
              <a:defRPr sz="3600">
                <a:solidFill>
                  <a:schemeClr val="accent1"/>
                </a:solidFill>
              </a:defRPr>
            </a:lvl4pPr>
            <a:lvl5pPr lvl="4" algn="ctr" rtl="0">
              <a:spcBef>
                <a:spcPts val="0"/>
              </a:spcBef>
              <a:spcAft>
                <a:spcPts val="0"/>
              </a:spcAft>
              <a:buClr>
                <a:schemeClr val="accent1"/>
              </a:buClr>
              <a:buSzPts val="3600"/>
              <a:buNone/>
              <a:defRPr sz="3600">
                <a:solidFill>
                  <a:schemeClr val="accent1"/>
                </a:solidFill>
              </a:defRPr>
            </a:lvl5pPr>
            <a:lvl6pPr lvl="5" algn="ctr" rtl="0">
              <a:spcBef>
                <a:spcPts val="0"/>
              </a:spcBef>
              <a:spcAft>
                <a:spcPts val="0"/>
              </a:spcAft>
              <a:buClr>
                <a:schemeClr val="accent1"/>
              </a:buClr>
              <a:buSzPts val="3600"/>
              <a:buNone/>
              <a:defRPr sz="3600">
                <a:solidFill>
                  <a:schemeClr val="accent1"/>
                </a:solidFill>
              </a:defRPr>
            </a:lvl6pPr>
            <a:lvl7pPr lvl="6" algn="ctr" rtl="0">
              <a:spcBef>
                <a:spcPts val="0"/>
              </a:spcBef>
              <a:spcAft>
                <a:spcPts val="0"/>
              </a:spcAft>
              <a:buClr>
                <a:schemeClr val="accent1"/>
              </a:buClr>
              <a:buSzPts val="3600"/>
              <a:buNone/>
              <a:defRPr sz="3600">
                <a:solidFill>
                  <a:schemeClr val="accent1"/>
                </a:solidFill>
              </a:defRPr>
            </a:lvl7pPr>
            <a:lvl8pPr lvl="7" algn="ctr" rtl="0">
              <a:spcBef>
                <a:spcPts val="0"/>
              </a:spcBef>
              <a:spcAft>
                <a:spcPts val="0"/>
              </a:spcAft>
              <a:buClr>
                <a:schemeClr val="accent1"/>
              </a:buClr>
              <a:buSzPts val="3600"/>
              <a:buNone/>
              <a:defRPr sz="3600">
                <a:solidFill>
                  <a:schemeClr val="accent1"/>
                </a:solidFill>
              </a:defRPr>
            </a:lvl8pPr>
            <a:lvl9pPr lvl="8" algn="ctr" rtl="0">
              <a:spcBef>
                <a:spcPts val="0"/>
              </a:spcBef>
              <a:spcAft>
                <a:spcPts val="0"/>
              </a:spcAft>
              <a:buClr>
                <a:schemeClr val="accent1"/>
              </a:buClr>
              <a:buSzPts val="3600"/>
              <a:buNone/>
              <a:defRPr sz="3600">
                <a:solidFill>
                  <a:schemeClr val="accent1"/>
                </a:solidFill>
              </a:defRPr>
            </a:lvl9pPr>
          </a:lstStyle>
          <a:p>
            <a:r>
              <a:t>xx%</a:t>
            </a: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six columns">
  <p:cSld name="BLANK_1_1_1_1">
    <p:bg>
      <p:bgPr>
        <a:blipFill>
          <a:blip r:embed="rId2">
            <a:alphaModFix/>
          </a:blip>
          <a:stretch>
            <a:fillRect/>
          </a:stretch>
        </a:blipFill>
        <a:effectLst/>
      </p:bgPr>
    </p:bg>
    <p:spTree>
      <p:nvGrpSpPr>
        <p:cNvPr id="1" name="Shape 405"/>
        <p:cNvGrpSpPr/>
        <p:nvPr/>
      </p:nvGrpSpPr>
      <p:grpSpPr>
        <a:xfrm>
          <a:off x="0" y="0"/>
          <a:ext cx="0" cy="0"/>
          <a:chOff x="0" y="0"/>
          <a:chExt cx="0" cy="0"/>
        </a:xfrm>
      </p:grpSpPr>
      <p:grpSp>
        <p:nvGrpSpPr>
          <p:cNvPr id="406" name="Google Shape;406;p16"/>
          <p:cNvGrpSpPr/>
          <p:nvPr/>
        </p:nvGrpSpPr>
        <p:grpSpPr>
          <a:xfrm rot="-2700000">
            <a:off x="932691" y="2291480"/>
            <a:ext cx="151045" cy="151045"/>
            <a:chOff x="6515239" y="4421248"/>
            <a:chExt cx="110029" cy="110029"/>
          </a:xfrm>
        </p:grpSpPr>
        <p:sp>
          <p:nvSpPr>
            <p:cNvPr id="407" name="Google Shape;407;p16"/>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16"/>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16"/>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16"/>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1" name="Google Shape;411;p16"/>
          <p:cNvGrpSpPr/>
          <p:nvPr/>
        </p:nvGrpSpPr>
        <p:grpSpPr>
          <a:xfrm rot="-2700000">
            <a:off x="8326016" y="3777205"/>
            <a:ext cx="151045" cy="151045"/>
            <a:chOff x="6515239" y="4421248"/>
            <a:chExt cx="110029" cy="110029"/>
          </a:xfrm>
        </p:grpSpPr>
        <p:sp>
          <p:nvSpPr>
            <p:cNvPr id="412" name="Google Shape;412;p16"/>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16"/>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16"/>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6"/>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 name="Google Shape;416;p16"/>
          <p:cNvGrpSpPr/>
          <p:nvPr/>
        </p:nvGrpSpPr>
        <p:grpSpPr>
          <a:xfrm rot="-2700000">
            <a:off x="1243991" y="4367880"/>
            <a:ext cx="151045" cy="151045"/>
            <a:chOff x="6515239" y="4421248"/>
            <a:chExt cx="110029" cy="110029"/>
          </a:xfrm>
        </p:grpSpPr>
        <p:sp>
          <p:nvSpPr>
            <p:cNvPr id="417" name="Google Shape;417;p16"/>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16"/>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6"/>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6"/>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1" name="Google Shape;421;p16"/>
          <p:cNvGrpSpPr/>
          <p:nvPr/>
        </p:nvGrpSpPr>
        <p:grpSpPr>
          <a:xfrm rot="-2700000">
            <a:off x="7760016" y="945680"/>
            <a:ext cx="151045" cy="151045"/>
            <a:chOff x="6515239" y="4421248"/>
            <a:chExt cx="110029" cy="110029"/>
          </a:xfrm>
        </p:grpSpPr>
        <p:sp>
          <p:nvSpPr>
            <p:cNvPr id="422" name="Google Shape;422;p16"/>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16"/>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16"/>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6"/>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6" name="Google Shape;426;p16"/>
          <p:cNvGrpSpPr/>
          <p:nvPr/>
        </p:nvGrpSpPr>
        <p:grpSpPr>
          <a:xfrm>
            <a:off x="226136" y="228589"/>
            <a:ext cx="8691694" cy="4686355"/>
            <a:chOff x="226136" y="228589"/>
            <a:chExt cx="8691694" cy="4686355"/>
          </a:xfrm>
        </p:grpSpPr>
        <p:sp>
          <p:nvSpPr>
            <p:cNvPr id="427" name="Google Shape;427;p16"/>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16"/>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6"/>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6"/>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 name="Google Shape;431;p16"/>
          <p:cNvSpPr txBox="1">
            <a:spLocks noGrp="1"/>
          </p:cNvSpPr>
          <p:nvPr>
            <p:ph type="title"/>
          </p:nvPr>
        </p:nvSpPr>
        <p:spPr>
          <a:xfrm>
            <a:off x="734375" y="1664025"/>
            <a:ext cx="23088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32" name="Google Shape;432;p16"/>
          <p:cNvSpPr txBox="1">
            <a:spLocks noGrp="1"/>
          </p:cNvSpPr>
          <p:nvPr>
            <p:ph type="subTitle" idx="1"/>
          </p:nvPr>
        </p:nvSpPr>
        <p:spPr>
          <a:xfrm>
            <a:off x="710225" y="2326475"/>
            <a:ext cx="23571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33" name="Google Shape;433;p16"/>
          <p:cNvSpPr txBox="1">
            <a:spLocks noGrp="1"/>
          </p:cNvSpPr>
          <p:nvPr>
            <p:ph type="title" idx="2"/>
          </p:nvPr>
        </p:nvSpPr>
        <p:spPr>
          <a:xfrm>
            <a:off x="6079078" y="1664025"/>
            <a:ext cx="23571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34" name="Google Shape;434;p16"/>
          <p:cNvSpPr txBox="1">
            <a:spLocks noGrp="1"/>
          </p:cNvSpPr>
          <p:nvPr>
            <p:ph type="subTitle" idx="3"/>
          </p:nvPr>
        </p:nvSpPr>
        <p:spPr>
          <a:xfrm>
            <a:off x="6103250" y="2326475"/>
            <a:ext cx="23088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35" name="Google Shape;435;p16"/>
          <p:cNvSpPr txBox="1">
            <a:spLocks noGrp="1"/>
          </p:cNvSpPr>
          <p:nvPr>
            <p:ph type="title" idx="4"/>
          </p:nvPr>
        </p:nvSpPr>
        <p:spPr>
          <a:xfrm>
            <a:off x="3393819" y="3275600"/>
            <a:ext cx="23571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36" name="Google Shape;436;p16"/>
          <p:cNvSpPr txBox="1">
            <a:spLocks noGrp="1"/>
          </p:cNvSpPr>
          <p:nvPr>
            <p:ph type="subTitle" idx="5"/>
          </p:nvPr>
        </p:nvSpPr>
        <p:spPr>
          <a:xfrm>
            <a:off x="3393825" y="3938050"/>
            <a:ext cx="23571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37" name="Google Shape;437;p16"/>
          <p:cNvSpPr txBox="1">
            <a:spLocks noGrp="1"/>
          </p:cNvSpPr>
          <p:nvPr>
            <p:ph type="title" idx="6"/>
          </p:nvPr>
        </p:nvSpPr>
        <p:spPr>
          <a:xfrm>
            <a:off x="3393819" y="1664025"/>
            <a:ext cx="23571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38" name="Google Shape;438;p16"/>
          <p:cNvSpPr txBox="1">
            <a:spLocks noGrp="1"/>
          </p:cNvSpPr>
          <p:nvPr>
            <p:ph type="subTitle" idx="7"/>
          </p:nvPr>
        </p:nvSpPr>
        <p:spPr>
          <a:xfrm>
            <a:off x="3393825" y="2326475"/>
            <a:ext cx="23571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39" name="Google Shape;439;p16"/>
          <p:cNvSpPr txBox="1">
            <a:spLocks noGrp="1"/>
          </p:cNvSpPr>
          <p:nvPr>
            <p:ph type="title" idx="8"/>
          </p:nvPr>
        </p:nvSpPr>
        <p:spPr>
          <a:xfrm>
            <a:off x="734375" y="3275600"/>
            <a:ext cx="23088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40" name="Google Shape;440;p16"/>
          <p:cNvSpPr txBox="1">
            <a:spLocks noGrp="1"/>
          </p:cNvSpPr>
          <p:nvPr>
            <p:ph type="subTitle" idx="9"/>
          </p:nvPr>
        </p:nvSpPr>
        <p:spPr>
          <a:xfrm>
            <a:off x="710225" y="3938050"/>
            <a:ext cx="23571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41" name="Google Shape;441;p16"/>
          <p:cNvSpPr txBox="1">
            <a:spLocks noGrp="1"/>
          </p:cNvSpPr>
          <p:nvPr>
            <p:ph type="title" idx="13"/>
          </p:nvPr>
        </p:nvSpPr>
        <p:spPr>
          <a:xfrm>
            <a:off x="6079078" y="3275600"/>
            <a:ext cx="23571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Clr>
                <a:schemeClr val="dk2"/>
              </a:buClr>
              <a:buSzPts val="1400"/>
              <a:buNone/>
              <a:defRPr sz="2400" i="0">
                <a:solidFill>
                  <a:schemeClr val="dk2"/>
                </a:solidFill>
              </a:defRPr>
            </a:lvl1pPr>
            <a:lvl2pPr lvl="1" algn="ctr" rtl="0">
              <a:spcBef>
                <a:spcPts val="0"/>
              </a:spcBef>
              <a:spcAft>
                <a:spcPts val="0"/>
              </a:spcAft>
              <a:buClr>
                <a:schemeClr val="dk2"/>
              </a:buClr>
              <a:buSzPts val="1400"/>
              <a:buNone/>
              <a:defRPr sz="1400">
                <a:solidFill>
                  <a:schemeClr val="dk2"/>
                </a:solidFill>
              </a:defRPr>
            </a:lvl2pPr>
            <a:lvl3pPr lvl="2" algn="ctr" rtl="0">
              <a:spcBef>
                <a:spcPts val="0"/>
              </a:spcBef>
              <a:spcAft>
                <a:spcPts val="0"/>
              </a:spcAft>
              <a:buClr>
                <a:schemeClr val="dk2"/>
              </a:buClr>
              <a:buSzPts val="1400"/>
              <a:buNone/>
              <a:defRPr sz="1400">
                <a:solidFill>
                  <a:schemeClr val="dk2"/>
                </a:solidFill>
              </a:defRPr>
            </a:lvl3pPr>
            <a:lvl4pPr lvl="3" algn="ctr" rtl="0">
              <a:spcBef>
                <a:spcPts val="0"/>
              </a:spcBef>
              <a:spcAft>
                <a:spcPts val="0"/>
              </a:spcAft>
              <a:buClr>
                <a:schemeClr val="dk2"/>
              </a:buClr>
              <a:buSzPts val="1400"/>
              <a:buNone/>
              <a:defRPr sz="1400">
                <a:solidFill>
                  <a:schemeClr val="dk2"/>
                </a:solidFill>
              </a:defRPr>
            </a:lvl4pPr>
            <a:lvl5pPr lvl="4" algn="ctr" rtl="0">
              <a:spcBef>
                <a:spcPts val="0"/>
              </a:spcBef>
              <a:spcAft>
                <a:spcPts val="0"/>
              </a:spcAft>
              <a:buClr>
                <a:schemeClr val="dk2"/>
              </a:buClr>
              <a:buSzPts val="1400"/>
              <a:buNone/>
              <a:defRPr sz="1400">
                <a:solidFill>
                  <a:schemeClr val="dk2"/>
                </a:solidFill>
              </a:defRPr>
            </a:lvl5pPr>
            <a:lvl6pPr lvl="5" algn="ctr" rtl="0">
              <a:spcBef>
                <a:spcPts val="0"/>
              </a:spcBef>
              <a:spcAft>
                <a:spcPts val="0"/>
              </a:spcAft>
              <a:buClr>
                <a:schemeClr val="dk2"/>
              </a:buClr>
              <a:buSzPts val="1400"/>
              <a:buNone/>
              <a:defRPr sz="1400">
                <a:solidFill>
                  <a:schemeClr val="dk2"/>
                </a:solidFill>
              </a:defRPr>
            </a:lvl6pPr>
            <a:lvl7pPr lvl="6" algn="ctr" rtl="0">
              <a:spcBef>
                <a:spcPts val="0"/>
              </a:spcBef>
              <a:spcAft>
                <a:spcPts val="0"/>
              </a:spcAft>
              <a:buClr>
                <a:schemeClr val="dk2"/>
              </a:buClr>
              <a:buSzPts val="1400"/>
              <a:buNone/>
              <a:defRPr sz="1400">
                <a:solidFill>
                  <a:schemeClr val="dk2"/>
                </a:solidFill>
              </a:defRPr>
            </a:lvl7pPr>
            <a:lvl8pPr lvl="7" algn="ctr" rtl="0">
              <a:spcBef>
                <a:spcPts val="0"/>
              </a:spcBef>
              <a:spcAft>
                <a:spcPts val="0"/>
              </a:spcAft>
              <a:buClr>
                <a:schemeClr val="dk2"/>
              </a:buClr>
              <a:buSzPts val="1400"/>
              <a:buNone/>
              <a:defRPr sz="1400">
                <a:solidFill>
                  <a:schemeClr val="dk2"/>
                </a:solidFill>
              </a:defRPr>
            </a:lvl8pPr>
            <a:lvl9pPr lvl="8" algn="ctr" rtl="0">
              <a:spcBef>
                <a:spcPts val="0"/>
              </a:spcBef>
              <a:spcAft>
                <a:spcPts val="0"/>
              </a:spcAft>
              <a:buClr>
                <a:schemeClr val="dk2"/>
              </a:buClr>
              <a:buSzPts val="1400"/>
              <a:buNone/>
              <a:defRPr sz="1400">
                <a:solidFill>
                  <a:schemeClr val="dk2"/>
                </a:solidFill>
              </a:defRPr>
            </a:lvl9pPr>
          </a:lstStyle>
          <a:p>
            <a:endParaRPr/>
          </a:p>
        </p:txBody>
      </p:sp>
      <p:sp>
        <p:nvSpPr>
          <p:cNvPr id="442" name="Google Shape;442;p16"/>
          <p:cNvSpPr txBox="1">
            <a:spLocks noGrp="1"/>
          </p:cNvSpPr>
          <p:nvPr>
            <p:ph type="subTitle" idx="14"/>
          </p:nvPr>
        </p:nvSpPr>
        <p:spPr>
          <a:xfrm>
            <a:off x="6103250" y="3938050"/>
            <a:ext cx="2308800" cy="348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43" name="Google Shape;443;p16"/>
          <p:cNvSpPr txBox="1">
            <a:spLocks noGrp="1"/>
          </p:cNvSpPr>
          <p:nvPr>
            <p:ph type="title" idx="15"/>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p:cSld name="BLANK_1_1_1_1_2">
    <p:bg>
      <p:bgPr>
        <a:blipFill>
          <a:blip r:embed="rId2">
            <a:alphaModFix/>
          </a:blip>
          <a:stretch>
            <a:fillRect/>
          </a:stretch>
        </a:blipFill>
        <a:effectLst/>
      </p:bgPr>
    </p:bg>
    <p:spTree>
      <p:nvGrpSpPr>
        <p:cNvPr id="1" name="Shape 444"/>
        <p:cNvGrpSpPr/>
        <p:nvPr/>
      </p:nvGrpSpPr>
      <p:grpSpPr>
        <a:xfrm>
          <a:off x="0" y="0"/>
          <a:ext cx="0" cy="0"/>
          <a:chOff x="0" y="0"/>
          <a:chExt cx="0" cy="0"/>
        </a:xfrm>
      </p:grpSpPr>
      <p:grpSp>
        <p:nvGrpSpPr>
          <p:cNvPr id="445" name="Google Shape;445;p17"/>
          <p:cNvGrpSpPr/>
          <p:nvPr/>
        </p:nvGrpSpPr>
        <p:grpSpPr>
          <a:xfrm rot="-2700000">
            <a:off x="932691" y="2291480"/>
            <a:ext cx="151045" cy="151045"/>
            <a:chOff x="6515239" y="4421248"/>
            <a:chExt cx="110029" cy="110029"/>
          </a:xfrm>
        </p:grpSpPr>
        <p:sp>
          <p:nvSpPr>
            <p:cNvPr id="446" name="Google Shape;446;p1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 name="Google Shape;447;p1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 name="Google Shape;448;p1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0" name="Google Shape;450;p17"/>
          <p:cNvGrpSpPr/>
          <p:nvPr/>
        </p:nvGrpSpPr>
        <p:grpSpPr>
          <a:xfrm rot="-2700000">
            <a:off x="8326016" y="3777205"/>
            <a:ext cx="151045" cy="151045"/>
            <a:chOff x="6515239" y="4421248"/>
            <a:chExt cx="110029" cy="110029"/>
          </a:xfrm>
        </p:grpSpPr>
        <p:sp>
          <p:nvSpPr>
            <p:cNvPr id="451" name="Google Shape;451;p1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1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5" name="Google Shape;455;p17"/>
          <p:cNvGrpSpPr/>
          <p:nvPr/>
        </p:nvGrpSpPr>
        <p:grpSpPr>
          <a:xfrm rot="-2700000">
            <a:off x="1243991" y="4367880"/>
            <a:ext cx="151045" cy="151045"/>
            <a:chOff x="6515239" y="4421248"/>
            <a:chExt cx="110029" cy="110029"/>
          </a:xfrm>
        </p:grpSpPr>
        <p:sp>
          <p:nvSpPr>
            <p:cNvPr id="456" name="Google Shape;456;p1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1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17"/>
          <p:cNvGrpSpPr/>
          <p:nvPr/>
        </p:nvGrpSpPr>
        <p:grpSpPr>
          <a:xfrm rot="-2700000">
            <a:off x="7760016" y="945680"/>
            <a:ext cx="151045" cy="151045"/>
            <a:chOff x="6515239" y="4421248"/>
            <a:chExt cx="110029" cy="110029"/>
          </a:xfrm>
        </p:grpSpPr>
        <p:sp>
          <p:nvSpPr>
            <p:cNvPr id="461" name="Google Shape;461;p1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1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1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1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17"/>
          <p:cNvGrpSpPr/>
          <p:nvPr/>
        </p:nvGrpSpPr>
        <p:grpSpPr>
          <a:xfrm>
            <a:off x="226136" y="228589"/>
            <a:ext cx="8691694" cy="4686355"/>
            <a:chOff x="226136" y="228589"/>
            <a:chExt cx="8691694" cy="4686355"/>
          </a:xfrm>
        </p:grpSpPr>
        <p:sp>
          <p:nvSpPr>
            <p:cNvPr id="466" name="Google Shape;466;p17"/>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7"/>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7"/>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17"/>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 name="Google Shape;470;p17"/>
          <p:cNvSpPr txBox="1">
            <a:spLocks noGrp="1"/>
          </p:cNvSpPr>
          <p:nvPr>
            <p:ph type="title"/>
          </p:nvPr>
        </p:nvSpPr>
        <p:spPr>
          <a:xfrm>
            <a:off x="1742775" y="2762022"/>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2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471" name="Google Shape;471;p17"/>
          <p:cNvSpPr txBox="1">
            <a:spLocks noGrp="1"/>
          </p:cNvSpPr>
          <p:nvPr>
            <p:ph type="subTitle" idx="1"/>
          </p:nvPr>
        </p:nvSpPr>
        <p:spPr>
          <a:xfrm>
            <a:off x="1367325" y="3299756"/>
            <a:ext cx="25923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72" name="Google Shape;472;p17"/>
          <p:cNvSpPr txBox="1">
            <a:spLocks noGrp="1"/>
          </p:cNvSpPr>
          <p:nvPr>
            <p:ph type="title" idx="2"/>
          </p:nvPr>
        </p:nvSpPr>
        <p:spPr>
          <a:xfrm>
            <a:off x="5559827" y="2762022"/>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2400" i="0"/>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473" name="Google Shape;473;p17"/>
          <p:cNvSpPr txBox="1">
            <a:spLocks noGrp="1"/>
          </p:cNvSpPr>
          <p:nvPr>
            <p:ph type="subTitle" idx="3"/>
          </p:nvPr>
        </p:nvSpPr>
        <p:spPr>
          <a:xfrm>
            <a:off x="5184375" y="3299756"/>
            <a:ext cx="25923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474" name="Google Shape;474;p17"/>
          <p:cNvSpPr txBox="1">
            <a:spLocks noGrp="1"/>
          </p:cNvSpPr>
          <p:nvPr>
            <p:ph type="title" idx="4"/>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four columns ">
  <p:cSld name="BLANK_1_1_1_1_2_1">
    <p:bg>
      <p:bgPr>
        <a:blipFill>
          <a:blip r:embed="rId2">
            <a:alphaModFix/>
          </a:blip>
          <a:stretch>
            <a:fillRect/>
          </a:stretch>
        </a:blipFill>
        <a:effectLst/>
      </p:bgPr>
    </p:bg>
    <p:spTree>
      <p:nvGrpSpPr>
        <p:cNvPr id="1" name="Shape 475"/>
        <p:cNvGrpSpPr/>
        <p:nvPr/>
      </p:nvGrpSpPr>
      <p:grpSpPr>
        <a:xfrm>
          <a:off x="0" y="0"/>
          <a:ext cx="0" cy="0"/>
          <a:chOff x="0" y="0"/>
          <a:chExt cx="0" cy="0"/>
        </a:xfrm>
      </p:grpSpPr>
      <p:grpSp>
        <p:nvGrpSpPr>
          <p:cNvPr id="476" name="Google Shape;476;p18"/>
          <p:cNvGrpSpPr/>
          <p:nvPr/>
        </p:nvGrpSpPr>
        <p:grpSpPr>
          <a:xfrm rot="-2700000">
            <a:off x="932691" y="2291480"/>
            <a:ext cx="151045" cy="151045"/>
            <a:chOff x="6515239" y="4421248"/>
            <a:chExt cx="110029" cy="110029"/>
          </a:xfrm>
        </p:grpSpPr>
        <p:sp>
          <p:nvSpPr>
            <p:cNvPr id="477" name="Google Shape;477;p18"/>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18"/>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18"/>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18"/>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 name="Google Shape;481;p18"/>
          <p:cNvGrpSpPr/>
          <p:nvPr/>
        </p:nvGrpSpPr>
        <p:grpSpPr>
          <a:xfrm rot="-2700000">
            <a:off x="8326016" y="3777205"/>
            <a:ext cx="151045" cy="151045"/>
            <a:chOff x="6515239" y="4421248"/>
            <a:chExt cx="110029" cy="110029"/>
          </a:xfrm>
        </p:grpSpPr>
        <p:sp>
          <p:nvSpPr>
            <p:cNvPr id="482" name="Google Shape;482;p18"/>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8"/>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8"/>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8"/>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6" name="Google Shape;486;p18"/>
          <p:cNvGrpSpPr/>
          <p:nvPr/>
        </p:nvGrpSpPr>
        <p:grpSpPr>
          <a:xfrm rot="-2700000">
            <a:off x="1243991" y="4367880"/>
            <a:ext cx="151045" cy="151045"/>
            <a:chOff x="6515239" y="4421248"/>
            <a:chExt cx="110029" cy="110029"/>
          </a:xfrm>
        </p:grpSpPr>
        <p:sp>
          <p:nvSpPr>
            <p:cNvPr id="487" name="Google Shape;487;p18"/>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8"/>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8"/>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8"/>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1" name="Google Shape;491;p18"/>
          <p:cNvGrpSpPr/>
          <p:nvPr/>
        </p:nvGrpSpPr>
        <p:grpSpPr>
          <a:xfrm rot="-2700000">
            <a:off x="7760016" y="945680"/>
            <a:ext cx="151045" cy="151045"/>
            <a:chOff x="6515239" y="4421248"/>
            <a:chExt cx="110029" cy="110029"/>
          </a:xfrm>
        </p:grpSpPr>
        <p:sp>
          <p:nvSpPr>
            <p:cNvPr id="492" name="Google Shape;492;p18"/>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 name="Google Shape;493;p18"/>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8"/>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8"/>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6" name="Google Shape;496;p18"/>
          <p:cNvGrpSpPr/>
          <p:nvPr/>
        </p:nvGrpSpPr>
        <p:grpSpPr>
          <a:xfrm>
            <a:off x="226136" y="228589"/>
            <a:ext cx="8691694" cy="4686355"/>
            <a:chOff x="226136" y="228589"/>
            <a:chExt cx="8691694" cy="4686355"/>
          </a:xfrm>
        </p:grpSpPr>
        <p:sp>
          <p:nvSpPr>
            <p:cNvPr id="497" name="Google Shape;497;p18"/>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gradFill>
              <a:gsLst>
                <a:gs pos="0">
                  <a:srgbClr val="FFC874"/>
                </a:gs>
                <a:gs pos="100000">
                  <a:schemeClr val="accen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8"/>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gradFill>
              <a:gsLst>
                <a:gs pos="0">
                  <a:srgbClr val="FFC874"/>
                </a:gs>
                <a:gs pos="100000">
                  <a:schemeClr val="accen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8"/>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gradFill>
              <a:gsLst>
                <a:gs pos="0">
                  <a:srgbClr val="FFC874"/>
                </a:gs>
                <a:gs pos="100000">
                  <a:schemeClr val="accen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8"/>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gradFill>
              <a:gsLst>
                <a:gs pos="0">
                  <a:srgbClr val="FFC874"/>
                </a:gs>
                <a:gs pos="100000">
                  <a:schemeClr val="accent1"/>
                </a:gs>
              </a:gsLst>
              <a:lin ang="2698631"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 name="Google Shape;501;p18"/>
          <p:cNvSpPr txBox="1">
            <a:spLocks noGrp="1"/>
          </p:cNvSpPr>
          <p:nvPr>
            <p:ph type="title"/>
          </p:nvPr>
        </p:nvSpPr>
        <p:spPr>
          <a:xfrm>
            <a:off x="1930263" y="1692347"/>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3600" i="0">
                <a:solidFill>
                  <a:schemeClr val="accent1"/>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02" name="Google Shape;502;p18"/>
          <p:cNvSpPr txBox="1">
            <a:spLocks noGrp="1"/>
          </p:cNvSpPr>
          <p:nvPr>
            <p:ph type="subTitle" idx="1"/>
          </p:nvPr>
        </p:nvSpPr>
        <p:spPr>
          <a:xfrm>
            <a:off x="1554813" y="2205856"/>
            <a:ext cx="25923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503" name="Google Shape;503;p18"/>
          <p:cNvSpPr txBox="1">
            <a:spLocks noGrp="1"/>
          </p:cNvSpPr>
          <p:nvPr>
            <p:ph type="title" idx="2"/>
          </p:nvPr>
        </p:nvSpPr>
        <p:spPr>
          <a:xfrm>
            <a:off x="5372340" y="1692347"/>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3600" i="0">
                <a:solidFill>
                  <a:schemeClr val="accent1"/>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04" name="Google Shape;504;p18"/>
          <p:cNvSpPr txBox="1">
            <a:spLocks noGrp="1"/>
          </p:cNvSpPr>
          <p:nvPr>
            <p:ph type="subTitle" idx="3"/>
          </p:nvPr>
        </p:nvSpPr>
        <p:spPr>
          <a:xfrm>
            <a:off x="4996887" y="2205856"/>
            <a:ext cx="25923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505" name="Google Shape;505;p18"/>
          <p:cNvSpPr txBox="1">
            <a:spLocks noGrp="1"/>
          </p:cNvSpPr>
          <p:nvPr>
            <p:ph type="title" idx="4"/>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506" name="Google Shape;506;p18"/>
          <p:cNvSpPr txBox="1">
            <a:spLocks noGrp="1"/>
          </p:cNvSpPr>
          <p:nvPr>
            <p:ph type="title" idx="5"/>
          </p:nvPr>
        </p:nvSpPr>
        <p:spPr>
          <a:xfrm>
            <a:off x="1930263" y="3237522"/>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3600" i="0">
                <a:solidFill>
                  <a:schemeClr val="accent1"/>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07" name="Google Shape;507;p18"/>
          <p:cNvSpPr txBox="1">
            <a:spLocks noGrp="1"/>
          </p:cNvSpPr>
          <p:nvPr>
            <p:ph type="subTitle" idx="6"/>
          </p:nvPr>
        </p:nvSpPr>
        <p:spPr>
          <a:xfrm>
            <a:off x="1554813" y="3751031"/>
            <a:ext cx="25923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
        <p:nvSpPr>
          <p:cNvPr id="508" name="Google Shape;508;p18"/>
          <p:cNvSpPr txBox="1">
            <a:spLocks noGrp="1"/>
          </p:cNvSpPr>
          <p:nvPr>
            <p:ph type="title" idx="7"/>
          </p:nvPr>
        </p:nvSpPr>
        <p:spPr>
          <a:xfrm>
            <a:off x="5372340" y="3237522"/>
            <a:ext cx="1841400" cy="401700"/>
          </a:xfrm>
          <a:prstGeom prst="rect">
            <a:avLst/>
          </a:prstGeom>
          <a:noFill/>
          <a:ln>
            <a:noFill/>
          </a:ln>
        </p:spPr>
        <p:txBody>
          <a:bodyPr spcFirstLastPara="1" wrap="square" lIns="0" tIns="0" rIns="0" bIns="0" anchor="b" anchorCtr="0">
            <a:noAutofit/>
          </a:bodyPr>
          <a:lstStyle>
            <a:lvl1pPr lvl="0" algn="ctr" rtl="0">
              <a:spcBef>
                <a:spcPts val="0"/>
              </a:spcBef>
              <a:spcAft>
                <a:spcPts val="0"/>
              </a:spcAft>
              <a:buSzPts val="1400"/>
              <a:buNone/>
              <a:defRPr sz="3600" i="0">
                <a:solidFill>
                  <a:schemeClr val="accent1"/>
                </a:solidFill>
              </a:defRPr>
            </a:lvl1pPr>
            <a:lvl2pPr lvl="1" algn="ctr" rtl="0">
              <a:spcBef>
                <a:spcPts val="0"/>
              </a:spcBef>
              <a:spcAft>
                <a:spcPts val="0"/>
              </a:spcAft>
              <a:buSzPts val="1400"/>
              <a:buNone/>
              <a:defRPr sz="1400"/>
            </a:lvl2pPr>
            <a:lvl3pPr lvl="2" algn="ctr" rtl="0">
              <a:spcBef>
                <a:spcPts val="0"/>
              </a:spcBef>
              <a:spcAft>
                <a:spcPts val="0"/>
              </a:spcAft>
              <a:buSzPts val="1400"/>
              <a:buNone/>
              <a:defRPr sz="1400"/>
            </a:lvl3pPr>
            <a:lvl4pPr lvl="3" algn="ctr" rtl="0">
              <a:spcBef>
                <a:spcPts val="0"/>
              </a:spcBef>
              <a:spcAft>
                <a:spcPts val="0"/>
              </a:spcAft>
              <a:buSzPts val="1400"/>
              <a:buNone/>
              <a:defRPr sz="1400"/>
            </a:lvl4pPr>
            <a:lvl5pPr lvl="4" algn="ctr" rtl="0">
              <a:spcBef>
                <a:spcPts val="0"/>
              </a:spcBef>
              <a:spcAft>
                <a:spcPts val="0"/>
              </a:spcAft>
              <a:buSzPts val="1400"/>
              <a:buNone/>
              <a:defRPr sz="1400"/>
            </a:lvl5pPr>
            <a:lvl6pPr lvl="5" algn="ctr" rtl="0">
              <a:spcBef>
                <a:spcPts val="0"/>
              </a:spcBef>
              <a:spcAft>
                <a:spcPts val="0"/>
              </a:spcAft>
              <a:buSzPts val="1400"/>
              <a:buNone/>
              <a:defRPr sz="1400"/>
            </a:lvl6pPr>
            <a:lvl7pPr lvl="6" algn="ctr" rtl="0">
              <a:spcBef>
                <a:spcPts val="0"/>
              </a:spcBef>
              <a:spcAft>
                <a:spcPts val="0"/>
              </a:spcAft>
              <a:buSzPts val="1400"/>
              <a:buNone/>
              <a:defRPr sz="1400"/>
            </a:lvl7pPr>
            <a:lvl8pPr lvl="7" algn="ctr" rtl="0">
              <a:spcBef>
                <a:spcPts val="0"/>
              </a:spcBef>
              <a:spcAft>
                <a:spcPts val="0"/>
              </a:spcAft>
              <a:buSzPts val="1400"/>
              <a:buNone/>
              <a:defRPr sz="1400"/>
            </a:lvl8pPr>
            <a:lvl9pPr lvl="8" algn="ctr" rtl="0">
              <a:spcBef>
                <a:spcPts val="0"/>
              </a:spcBef>
              <a:spcAft>
                <a:spcPts val="0"/>
              </a:spcAft>
              <a:buSzPts val="1400"/>
              <a:buNone/>
              <a:defRPr sz="1400"/>
            </a:lvl9pPr>
          </a:lstStyle>
          <a:p>
            <a:endParaRPr/>
          </a:p>
        </p:txBody>
      </p:sp>
      <p:sp>
        <p:nvSpPr>
          <p:cNvPr id="509" name="Google Shape;509;p18"/>
          <p:cNvSpPr txBox="1">
            <a:spLocks noGrp="1"/>
          </p:cNvSpPr>
          <p:nvPr>
            <p:ph type="subTitle" idx="8"/>
          </p:nvPr>
        </p:nvSpPr>
        <p:spPr>
          <a:xfrm>
            <a:off x="4996887" y="3751031"/>
            <a:ext cx="2592300" cy="47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None/>
              <a:defRPr/>
            </a:lvl1pPr>
            <a:lvl2pPr lvl="1" algn="ctr" rtl="0">
              <a:lnSpc>
                <a:spcPct val="100000"/>
              </a:lnSpc>
              <a:spcBef>
                <a:spcPts val="1600"/>
              </a:spcBef>
              <a:spcAft>
                <a:spcPts val="0"/>
              </a:spcAft>
              <a:buNone/>
              <a:defRPr/>
            </a:lvl2pPr>
            <a:lvl3pPr lvl="2" algn="ctr" rtl="0">
              <a:lnSpc>
                <a:spcPct val="100000"/>
              </a:lnSpc>
              <a:spcBef>
                <a:spcPts val="1600"/>
              </a:spcBef>
              <a:spcAft>
                <a:spcPts val="0"/>
              </a:spcAft>
              <a:buNone/>
              <a:defRPr/>
            </a:lvl3pPr>
            <a:lvl4pPr lvl="3" algn="ctr" rtl="0">
              <a:lnSpc>
                <a:spcPct val="100000"/>
              </a:lnSpc>
              <a:spcBef>
                <a:spcPts val="1600"/>
              </a:spcBef>
              <a:spcAft>
                <a:spcPts val="0"/>
              </a:spcAft>
              <a:buNone/>
              <a:defRPr/>
            </a:lvl4pPr>
            <a:lvl5pPr lvl="4" algn="ctr" rtl="0">
              <a:lnSpc>
                <a:spcPct val="100000"/>
              </a:lnSpc>
              <a:spcBef>
                <a:spcPts val="1600"/>
              </a:spcBef>
              <a:spcAft>
                <a:spcPts val="0"/>
              </a:spcAft>
              <a:buNone/>
              <a:defRPr/>
            </a:lvl5pPr>
            <a:lvl6pPr lvl="5" algn="ctr" rtl="0">
              <a:lnSpc>
                <a:spcPct val="100000"/>
              </a:lnSpc>
              <a:spcBef>
                <a:spcPts val="1600"/>
              </a:spcBef>
              <a:spcAft>
                <a:spcPts val="0"/>
              </a:spcAft>
              <a:buNone/>
              <a:defRPr/>
            </a:lvl6pPr>
            <a:lvl7pPr lvl="6" algn="ctr" rtl="0">
              <a:lnSpc>
                <a:spcPct val="100000"/>
              </a:lnSpc>
              <a:spcBef>
                <a:spcPts val="1600"/>
              </a:spcBef>
              <a:spcAft>
                <a:spcPts val="0"/>
              </a:spcAft>
              <a:buNone/>
              <a:defRPr/>
            </a:lvl7pPr>
            <a:lvl8pPr lvl="7" algn="ctr" rtl="0">
              <a:lnSpc>
                <a:spcPct val="100000"/>
              </a:lnSpc>
              <a:spcBef>
                <a:spcPts val="1600"/>
              </a:spcBef>
              <a:spcAft>
                <a:spcPts val="0"/>
              </a:spcAft>
              <a:buNone/>
              <a:defRPr/>
            </a:lvl8pPr>
            <a:lvl9pPr lvl="8" algn="ctr" rtl="0">
              <a:lnSpc>
                <a:spcPct val="100000"/>
              </a:lnSpc>
              <a:spcBef>
                <a:spcPts val="1600"/>
              </a:spcBef>
              <a:spcAft>
                <a:spcPts val="1600"/>
              </a:spcAft>
              <a:buNon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
  <p:cSld name="SECTION_HEADER_1">
    <p:bg>
      <p:bgPr>
        <a:blipFill>
          <a:blip r:embed="rId2">
            <a:alphaModFix/>
          </a:blip>
          <a:stretch>
            <a:fillRect/>
          </a:stretch>
        </a:blipFill>
        <a:effectLst/>
      </p:bgPr>
    </p:bg>
    <p:spTree>
      <p:nvGrpSpPr>
        <p:cNvPr id="1" name="Shape 510"/>
        <p:cNvGrpSpPr/>
        <p:nvPr/>
      </p:nvGrpSpPr>
      <p:grpSpPr>
        <a:xfrm>
          <a:off x="0" y="0"/>
          <a:ext cx="0" cy="0"/>
          <a:chOff x="0" y="0"/>
          <a:chExt cx="0" cy="0"/>
        </a:xfrm>
      </p:grpSpPr>
      <p:grpSp>
        <p:nvGrpSpPr>
          <p:cNvPr id="511" name="Google Shape;511;p19"/>
          <p:cNvGrpSpPr/>
          <p:nvPr/>
        </p:nvGrpSpPr>
        <p:grpSpPr>
          <a:xfrm rot="-2700000">
            <a:off x="3989066" y="614705"/>
            <a:ext cx="151045" cy="151045"/>
            <a:chOff x="6515239" y="4421248"/>
            <a:chExt cx="110029" cy="110029"/>
          </a:xfrm>
        </p:grpSpPr>
        <p:sp>
          <p:nvSpPr>
            <p:cNvPr id="512" name="Google Shape;512;p1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6" name="Google Shape;516;p19"/>
          <p:cNvGrpSpPr/>
          <p:nvPr/>
        </p:nvGrpSpPr>
        <p:grpSpPr>
          <a:xfrm rot="-2700000">
            <a:off x="932691" y="2291480"/>
            <a:ext cx="151045" cy="151045"/>
            <a:chOff x="6515239" y="4421248"/>
            <a:chExt cx="110029" cy="110029"/>
          </a:xfrm>
        </p:grpSpPr>
        <p:sp>
          <p:nvSpPr>
            <p:cNvPr id="517" name="Google Shape;517;p1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 name="Google Shape;520;p1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1" name="Google Shape;521;p19"/>
          <p:cNvGrpSpPr/>
          <p:nvPr/>
        </p:nvGrpSpPr>
        <p:grpSpPr>
          <a:xfrm rot="-2700000">
            <a:off x="8326016" y="3777205"/>
            <a:ext cx="151045" cy="151045"/>
            <a:chOff x="6515239" y="4421248"/>
            <a:chExt cx="110029" cy="110029"/>
          </a:xfrm>
        </p:grpSpPr>
        <p:sp>
          <p:nvSpPr>
            <p:cNvPr id="522" name="Google Shape;522;p1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 name="Google Shape;526;p19"/>
          <p:cNvGrpSpPr/>
          <p:nvPr/>
        </p:nvGrpSpPr>
        <p:grpSpPr>
          <a:xfrm rot="-2700000">
            <a:off x="1243991" y="4367880"/>
            <a:ext cx="151045" cy="151045"/>
            <a:chOff x="6515239" y="4421248"/>
            <a:chExt cx="110029" cy="110029"/>
          </a:xfrm>
        </p:grpSpPr>
        <p:sp>
          <p:nvSpPr>
            <p:cNvPr id="527" name="Google Shape;527;p1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 name="Google Shape;531;p19"/>
          <p:cNvGrpSpPr/>
          <p:nvPr/>
        </p:nvGrpSpPr>
        <p:grpSpPr>
          <a:xfrm rot="-2700000">
            <a:off x="7760016" y="945680"/>
            <a:ext cx="151045" cy="151045"/>
            <a:chOff x="6515239" y="4421248"/>
            <a:chExt cx="110029" cy="110029"/>
          </a:xfrm>
        </p:grpSpPr>
        <p:sp>
          <p:nvSpPr>
            <p:cNvPr id="532" name="Google Shape;532;p1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6" name="Google Shape;536;p19"/>
          <p:cNvGrpSpPr/>
          <p:nvPr/>
        </p:nvGrpSpPr>
        <p:grpSpPr>
          <a:xfrm>
            <a:off x="226136" y="228589"/>
            <a:ext cx="8691694" cy="4686355"/>
            <a:chOff x="226136" y="228589"/>
            <a:chExt cx="8691694" cy="4686355"/>
          </a:xfrm>
        </p:grpSpPr>
        <p:sp>
          <p:nvSpPr>
            <p:cNvPr id="537" name="Google Shape;537;p19"/>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9"/>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9"/>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9"/>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41" name="Google Shape;541;p19"/>
          <p:cNvSpPr txBox="1">
            <a:spLocks noGrp="1"/>
          </p:cNvSpPr>
          <p:nvPr>
            <p:ph type="title"/>
          </p:nvPr>
        </p:nvSpPr>
        <p:spPr>
          <a:xfrm>
            <a:off x="5294863" y="2500075"/>
            <a:ext cx="29718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60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542" name="Google Shape;542;p19"/>
          <p:cNvSpPr txBox="1">
            <a:spLocks noGrp="1"/>
          </p:cNvSpPr>
          <p:nvPr>
            <p:ph type="subTitle" idx="1"/>
          </p:nvPr>
        </p:nvSpPr>
        <p:spPr>
          <a:xfrm>
            <a:off x="5961450" y="3391525"/>
            <a:ext cx="2305200" cy="569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400">
                <a:solidFill>
                  <a:srgbClr val="FFFFFF"/>
                </a:solidFill>
              </a:defRPr>
            </a:lvl1pPr>
            <a:lvl2pPr lvl="1" algn="r" rtl="0">
              <a:lnSpc>
                <a:spcPct val="100000"/>
              </a:lnSpc>
              <a:spcBef>
                <a:spcPts val="0"/>
              </a:spcBef>
              <a:spcAft>
                <a:spcPts val="0"/>
              </a:spcAft>
              <a:buSzPts val="2800"/>
              <a:buNone/>
              <a:defRPr sz="2800"/>
            </a:lvl2pPr>
            <a:lvl3pPr lvl="2" algn="r" rtl="0">
              <a:lnSpc>
                <a:spcPct val="100000"/>
              </a:lnSpc>
              <a:spcBef>
                <a:spcPts val="0"/>
              </a:spcBef>
              <a:spcAft>
                <a:spcPts val="0"/>
              </a:spcAft>
              <a:buSzPts val="2800"/>
              <a:buNone/>
              <a:defRPr sz="2800"/>
            </a:lvl3pPr>
            <a:lvl4pPr lvl="3" algn="r" rtl="0">
              <a:lnSpc>
                <a:spcPct val="100000"/>
              </a:lnSpc>
              <a:spcBef>
                <a:spcPts val="0"/>
              </a:spcBef>
              <a:spcAft>
                <a:spcPts val="0"/>
              </a:spcAft>
              <a:buSzPts val="2800"/>
              <a:buNone/>
              <a:defRPr sz="2800"/>
            </a:lvl4pPr>
            <a:lvl5pPr lvl="4" algn="r" rtl="0">
              <a:lnSpc>
                <a:spcPct val="100000"/>
              </a:lnSpc>
              <a:spcBef>
                <a:spcPts val="0"/>
              </a:spcBef>
              <a:spcAft>
                <a:spcPts val="0"/>
              </a:spcAft>
              <a:buSzPts val="2800"/>
              <a:buNone/>
              <a:defRPr sz="2800"/>
            </a:lvl5pPr>
            <a:lvl6pPr lvl="5" algn="r" rtl="0">
              <a:lnSpc>
                <a:spcPct val="100000"/>
              </a:lnSpc>
              <a:spcBef>
                <a:spcPts val="0"/>
              </a:spcBef>
              <a:spcAft>
                <a:spcPts val="0"/>
              </a:spcAft>
              <a:buSzPts val="2800"/>
              <a:buNone/>
              <a:defRPr sz="2800"/>
            </a:lvl6pPr>
            <a:lvl7pPr lvl="6" algn="r" rtl="0">
              <a:lnSpc>
                <a:spcPct val="100000"/>
              </a:lnSpc>
              <a:spcBef>
                <a:spcPts val="0"/>
              </a:spcBef>
              <a:spcAft>
                <a:spcPts val="0"/>
              </a:spcAft>
              <a:buSzPts val="2800"/>
              <a:buNone/>
              <a:defRPr sz="2800"/>
            </a:lvl7pPr>
            <a:lvl8pPr lvl="7" algn="r" rtl="0">
              <a:lnSpc>
                <a:spcPct val="100000"/>
              </a:lnSpc>
              <a:spcBef>
                <a:spcPts val="0"/>
              </a:spcBef>
              <a:spcAft>
                <a:spcPts val="0"/>
              </a:spcAft>
              <a:buSzPts val="2800"/>
              <a:buNone/>
              <a:defRPr sz="2800"/>
            </a:lvl8pPr>
            <a:lvl9pPr lvl="8" algn="r" rtl="0">
              <a:lnSpc>
                <a:spcPct val="100000"/>
              </a:lnSpc>
              <a:spcBef>
                <a:spcPts val="0"/>
              </a:spcBef>
              <a:spcAft>
                <a:spcPts val="0"/>
              </a:spcAft>
              <a:buSzPts val="2800"/>
              <a:buNone/>
              <a:defRPr sz="2800"/>
            </a:lvl9pPr>
          </a:lstStyle>
          <a:p>
            <a:endParaRPr/>
          </a:p>
        </p:txBody>
      </p:sp>
      <p:sp>
        <p:nvSpPr>
          <p:cNvPr id="543" name="Google Shape;543;p19"/>
          <p:cNvSpPr txBox="1">
            <a:spLocks noGrp="1"/>
          </p:cNvSpPr>
          <p:nvPr>
            <p:ph type="title" idx="2" hasCustomPrompt="1"/>
          </p:nvPr>
        </p:nvSpPr>
        <p:spPr>
          <a:xfrm>
            <a:off x="5961463" y="1031125"/>
            <a:ext cx="2305200" cy="133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2000"/>
              <a:buNone/>
              <a:defRPr sz="9600"/>
            </a:lvl1pPr>
            <a:lvl2pPr lvl="1" algn="r" rtl="0">
              <a:spcBef>
                <a:spcPts val="0"/>
              </a:spcBef>
              <a:spcAft>
                <a:spcPts val="0"/>
              </a:spcAft>
              <a:buSzPts val="12000"/>
              <a:buNone/>
              <a:defRPr sz="12000"/>
            </a:lvl2pPr>
            <a:lvl3pPr lvl="2" algn="r" rtl="0">
              <a:spcBef>
                <a:spcPts val="0"/>
              </a:spcBef>
              <a:spcAft>
                <a:spcPts val="0"/>
              </a:spcAft>
              <a:buSzPts val="12000"/>
              <a:buNone/>
              <a:defRPr sz="12000"/>
            </a:lvl3pPr>
            <a:lvl4pPr lvl="3" algn="r" rtl="0">
              <a:spcBef>
                <a:spcPts val="0"/>
              </a:spcBef>
              <a:spcAft>
                <a:spcPts val="0"/>
              </a:spcAft>
              <a:buSzPts val="12000"/>
              <a:buNone/>
              <a:defRPr sz="12000"/>
            </a:lvl4pPr>
            <a:lvl5pPr lvl="4" algn="r" rtl="0">
              <a:spcBef>
                <a:spcPts val="0"/>
              </a:spcBef>
              <a:spcAft>
                <a:spcPts val="0"/>
              </a:spcAft>
              <a:buSzPts val="12000"/>
              <a:buNone/>
              <a:defRPr sz="12000"/>
            </a:lvl5pPr>
            <a:lvl6pPr lvl="5" algn="r" rtl="0">
              <a:spcBef>
                <a:spcPts val="0"/>
              </a:spcBef>
              <a:spcAft>
                <a:spcPts val="0"/>
              </a:spcAft>
              <a:buSzPts val="12000"/>
              <a:buNone/>
              <a:defRPr sz="12000"/>
            </a:lvl6pPr>
            <a:lvl7pPr lvl="6" algn="r" rtl="0">
              <a:spcBef>
                <a:spcPts val="0"/>
              </a:spcBef>
              <a:spcAft>
                <a:spcPts val="0"/>
              </a:spcAft>
              <a:buSzPts val="12000"/>
              <a:buNone/>
              <a:defRPr sz="12000"/>
            </a:lvl7pPr>
            <a:lvl8pPr lvl="7" algn="r" rtl="0">
              <a:spcBef>
                <a:spcPts val="0"/>
              </a:spcBef>
              <a:spcAft>
                <a:spcPts val="0"/>
              </a:spcAft>
              <a:buSzPts val="12000"/>
              <a:buNone/>
              <a:defRPr sz="12000"/>
            </a:lvl8pPr>
            <a:lvl9pPr lvl="8" algn="r" rtl="0">
              <a:spcBef>
                <a:spcPts val="0"/>
              </a:spcBef>
              <a:spcAft>
                <a:spcPts val="0"/>
              </a:spcAft>
              <a:buSzPts val="12000"/>
              <a:buNone/>
              <a:defRPr sz="12000"/>
            </a:lvl9pPr>
          </a:lstStyle>
          <a:p>
            <a:r>
              <a:t>xx%</a:t>
            </a: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ext ">
  <p:cSld name="BLANK_1_1_1_1_1">
    <p:bg>
      <p:bgPr>
        <a:blipFill>
          <a:blip r:embed="rId2">
            <a:alphaModFix/>
          </a:blip>
          <a:stretch>
            <a:fillRect/>
          </a:stretch>
        </a:blipFill>
        <a:effectLst/>
      </p:bgPr>
    </p:bg>
    <p:spTree>
      <p:nvGrpSpPr>
        <p:cNvPr id="1" name="Shape 544"/>
        <p:cNvGrpSpPr/>
        <p:nvPr/>
      </p:nvGrpSpPr>
      <p:grpSpPr>
        <a:xfrm>
          <a:off x="0" y="0"/>
          <a:ext cx="0" cy="0"/>
          <a:chOff x="0" y="0"/>
          <a:chExt cx="0" cy="0"/>
        </a:xfrm>
      </p:grpSpPr>
      <p:grpSp>
        <p:nvGrpSpPr>
          <p:cNvPr id="545" name="Google Shape;545;p20"/>
          <p:cNvGrpSpPr/>
          <p:nvPr/>
        </p:nvGrpSpPr>
        <p:grpSpPr>
          <a:xfrm rot="-2700000">
            <a:off x="3989066" y="614705"/>
            <a:ext cx="151045" cy="151045"/>
            <a:chOff x="6515239" y="4421248"/>
            <a:chExt cx="110029" cy="110029"/>
          </a:xfrm>
        </p:grpSpPr>
        <p:sp>
          <p:nvSpPr>
            <p:cNvPr id="546" name="Google Shape;546;p2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2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2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2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 name="Google Shape;550;p20"/>
          <p:cNvGrpSpPr/>
          <p:nvPr/>
        </p:nvGrpSpPr>
        <p:grpSpPr>
          <a:xfrm rot="-2700000">
            <a:off x="932691" y="2291480"/>
            <a:ext cx="151045" cy="151045"/>
            <a:chOff x="6515239" y="4421248"/>
            <a:chExt cx="110029" cy="110029"/>
          </a:xfrm>
        </p:grpSpPr>
        <p:sp>
          <p:nvSpPr>
            <p:cNvPr id="551" name="Google Shape;551;p2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2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2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2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 name="Google Shape;555;p20"/>
          <p:cNvGrpSpPr/>
          <p:nvPr/>
        </p:nvGrpSpPr>
        <p:grpSpPr>
          <a:xfrm rot="-2700000">
            <a:off x="8326016" y="3777205"/>
            <a:ext cx="151045" cy="151045"/>
            <a:chOff x="6515239" y="4421248"/>
            <a:chExt cx="110029" cy="110029"/>
          </a:xfrm>
        </p:grpSpPr>
        <p:sp>
          <p:nvSpPr>
            <p:cNvPr id="556" name="Google Shape;556;p2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2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2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2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 name="Google Shape;560;p20"/>
          <p:cNvGrpSpPr/>
          <p:nvPr/>
        </p:nvGrpSpPr>
        <p:grpSpPr>
          <a:xfrm rot="-2700000">
            <a:off x="1243991" y="4367880"/>
            <a:ext cx="151045" cy="151045"/>
            <a:chOff x="6515239" y="4421248"/>
            <a:chExt cx="110029" cy="110029"/>
          </a:xfrm>
        </p:grpSpPr>
        <p:sp>
          <p:nvSpPr>
            <p:cNvPr id="561" name="Google Shape;561;p2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2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2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2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 name="Google Shape;565;p20"/>
          <p:cNvGrpSpPr/>
          <p:nvPr/>
        </p:nvGrpSpPr>
        <p:grpSpPr>
          <a:xfrm rot="-2700000">
            <a:off x="7760016" y="945680"/>
            <a:ext cx="151045" cy="151045"/>
            <a:chOff x="6515239" y="4421248"/>
            <a:chExt cx="110029" cy="110029"/>
          </a:xfrm>
        </p:grpSpPr>
        <p:sp>
          <p:nvSpPr>
            <p:cNvPr id="566" name="Google Shape;566;p2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2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2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2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0" name="Google Shape;570;p20"/>
          <p:cNvGrpSpPr/>
          <p:nvPr/>
        </p:nvGrpSpPr>
        <p:grpSpPr>
          <a:xfrm>
            <a:off x="226136" y="228589"/>
            <a:ext cx="8691694" cy="4686355"/>
            <a:chOff x="226136" y="228589"/>
            <a:chExt cx="8691694" cy="4686355"/>
          </a:xfrm>
        </p:grpSpPr>
        <p:sp>
          <p:nvSpPr>
            <p:cNvPr id="571" name="Google Shape;571;p20"/>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20"/>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20"/>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20"/>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5" name="Google Shape;575;p20"/>
          <p:cNvSpPr txBox="1">
            <a:spLocks noGrp="1"/>
          </p:cNvSpPr>
          <p:nvPr>
            <p:ph type="title"/>
          </p:nvPr>
        </p:nvSpPr>
        <p:spPr>
          <a:xfrm>
            <a:off x="2934650" y="1810800"/>
            <a:ext cx="1350300" cy="1345500"/>
          </a:xfrm>
          <a:prstGeom prst="rect">
            <a:avLst/>
          </a:prstGeom>
          <a:noFill/>
          <a:ln>
            <a:noFill/>
          </a:ln>
        </p:spPr>
        <p:txBody>
          <a:bodyPr spcFirstLastPara="1" wrap="square" lIns="0" tIns="0" rIns="72000" bIns="0" anchor="b" anchorCtr="0">
            <a:noAutofit/>
          </a:bodyPr>
          <a:lstStyle>
            <a:lvl1pPr lvl="0" algn="r" rtl="0">
              <a:spcBef>
                <a:spcPts val="0"/>
              </a:spcBef>
              <a:spcAft>
                <a:spcPts val="0"/>
              </a:spcAft>
              <a:buSzPts val="2200"/>
              <a:buNone/>
              <a:defRPr sz="3600" i="0"/>
            </a:lvl1pPr>
            <a:lvl2pPr lvl="1" algn="r" rtl="0">
              <a:spcBef>
                <a:spcPts val="0"/>
              </a:spcBef>
              <a:spcAft>
                <a:spcPts val="0"/>
              </a:spcAft>
              <a:buSzPts val="2500"/>
              <a:buNone/>
              <a:defRPr sz="2500"/>
            </a:lvl2pPr>
            <a:lvl3pPr lvl="2" algn="r" rtl="0">
              <a:spcBef>
                <a:spcPts val="0"/>
              </a:spcBef>
              <a:spcAft>
                <a:spcPts val="0"/>
              </a:spcAft>
              <a:buSzPts val="2500"/>
              <a:buNone/>
              <a:defRPr sz="2500"/>
            </a:lvl3pPr>
            <a:lvl4pPr lvl="3" algn="r" rtl="0">
              <a:spcBef>
                <a:spcPts val="0"/>
              </a:spcBef>
              <a:spcAft>
                <a:spcPts val="0"/>
              </a:spcAft>
              <a:buSzPts val="2500"/>
              <a:buNone/>
              <a:defRPr sz="2500"/>
            </a:lvl4pPr>
            <a:lvl5pPr lvl="4" algn="r" rtl="0">
              <a:spcBef>
                <a:spcPts val="0"/>
              </a:spcBef>
              <a:spcAft>
                <a:spcPts val="0"/>
              </a:spcAft>
              <a:buSzPts val="2500"/>
              <a:buNone/>
              <a:defRPr sz="2500"/>
            </a:lvl5pPr>
            <a:lvl6pPr lvl="5" algn="r" rtl="0">
              <a:spcBef>
                <a:spcPts val="0"/>
              </a:spcBef>
              <a:spcAft>
                <a:spcPts val="0"/>
              </a:spcAft>
              <a:buSzPts val="2500"/>
              <a:buNone/>
              <a:defRPr sz="2500"/>
            </a:lvl6pPr>
            <a:lvl7pPr lvl="6" algn="r" rtl="0">
              <a:spcBef>
                <a:spcPts val="0"/>
              </a:spcBef>
              <a:spcAft>
                <a:spcPts val="0"/>
              </a:spcAft>
              <a:buSzPts val="2500"/>
              <a:buNone/>
              <a:defRPr sz="2500"/>
            </a:lvl7pPr>
            <a:lvl8pPr lvl="7" algn="r" rtl="0">
              <a:spcBef>
                <a:spcPts val="0"/>
              </a:spcBef>
              <a:spcAft>
                <a:spcPts val="0"/>
              </a:spcAft>
              <a:buSzPts val="2500"/>
              <a:buNone/>
              <a:defRPr sz="2500"/>
            </a:lvl8pPr>
            <a:lvl9pPr lvl="8" algn="r" rtl="0">
              <a:spcBef>
                <a:spcPts val="0"/>
              </a:spcBef>
              <a:spcAft>
                <a:spcPts val="0"/>
              </a:spcAft>
              <a:buSzPts val="2500"/>
              <a:buNone/>
              <a:defRPr sz="2500"/>
            </a:lvl9pPr>
          </a:lstStyle>
          <a:p>
            <a:endParaRPr/>
          </a:p>
        </p:txBody>
      </p:sp>
      <p:sp>
        <p:nvSpPr>
          <p:cNvPr id="576" name="Google Shape;576;p20"/>
          <p:cNvSpPr txBox="1">
            <a:spLocks noGrp="1"/>
          </p:cNvSpPr>
          <p:nvPr>
            <p:ph type="subTitle" idx="1"/>
          </p:nvPr>
        </p:nvSpPr>
        <p:spPr>
          <a:xfrm>
            <a:off x="2360975" y="3168745"/>
            <a:ext cx="1923900" cy="888300"/>
          </a:xfrm>
          <a:prstGeom prst="rect">
            <a:avLst/>
          </a:prstGeom>
        </p:spPr>
        <p:txBody>
          <a:bodyPr spcFirstLastPara="1" wrap="square" lIns="91425" tIns="91425" rIns="72000" bIns="91425" anchor="t" anchorCtr="0">
            <a:noAutofit/>
          </a:bodyPr>
          <a:lstStyle>
            <a:lvl1pPr lvl="0" algn="r" rtl="0">
              <a:lnSpc>
                <a:spcPct val="100000"/>
              </a:lnSpc>
              <a:spcBef>
                <a:spcPts val="0"/>
              </a:spcBef>
              <a:spcAft>
                <a:spcPts val="0"/>
              </a:spcAft>
              <a:buNone/>
              <a:defRPr/>
            </a:lvl1pPr>
            <a:lvl2pPr lvl="1" algn="r" rtl="0">
              <a:lnSpc>
                <a:spcPct val="100000"/>
              </a:lnSpc>
              <a:spcBef>
                <a:spcPts val="1600"/>
              </a:spcBef>
              <a:spcAft>
                <a:spcPts val="0"/>
              </a:spcAft>
              <a:buNone/>
              <a:defRPr/>
            </a:lvl2pPr>
            <a:lvl3pPr lvl="2" algn="r" rtl="0">
              <a:lnSpc>
                <a:spcPct val="100000"/>
              </a:lnSpc>
              <a:spcBef>
                <a:spcPts val="1600"/>
              </a:spcBef>
              <a:spcAft>
                <a:spcPts val="0"/>
              </a:spcAft>
              <a:buNone/>
              <a:defRPr/>
            </a:lvl3pPr>
            <a:lvl4pPr lvl="3" algn="r" rtl="0">
              <a:lnSpc>
                <a:spcPct val="100000"/>
              </a:lnSpc>
              <a:spcBef>
                <a:spcPts val="1600"/>
              </a:spcBef>
              <a:spcAft>
                <a:spcPts val="0"/>
              </a:spcAft>
              <a:buNone/>
              <a:defRPr/>
            </a:lvl4pPr>
            <a:lvl5pPr lvl="4" algn="r" rtl="0">
              <a:lnSpc>
                <a:spcPct val="100000"/>
              </a:lnSpc>
              <a:spcBef>
                <a:spcPts val="1600"/>
              </a:spcBef>
              <a:spcAft>
                <a:spcPts val="0"/>
              </a:spcAft>
              <a:buNone/>
              <a:defRPr/>
            </a:lvl5pPr>
            <a:lvl6pPr lvl="5" algn="r" rtl="0">
              <a:lnSpc>
                <a:spcPct val="100000"/>
              </a:lnSpc>
              <a:spcBef>
                <a:spcPts val="1600"/>
              </a:spcBef>
              <a:spcAft>
                <a:spcPts val="0"/>
              </a:spcAft>
              <a:buNone/>
              <a:defRPr/>
            </a:lvl6pPr>
            <a:lvl7pPr lvl="6" algn="r" rtl="0">
              <a:lnSpc>
                <a:spcPct val="100000"/>
              </a:lnSpc>
              <a:spcBef>
                <a:spcPts val="1600"/>
              </a:spcBef>
              <a:spcAft>
                <a:spcPts val="0"/>
              </a:spcAft>
              <a:buNone/>
              <a:defRPr/>
            </a:lvl7pPr>
            <a:lvl8pPr lvl="7" algn="r" rtl="0">
              <a:lnSpc>
                <a:spcPct val="100000"/>
              </a:lnSpc>
              <a:spcBef>
                <a:spcPts val="1600"/>
              </a:spcBef>
              <a:spcAft>
                <a:spcPts val="0"/>
              </a:spcAft>
              <a:buNone/>
              <a:defRPr/>
            </a:lvl8pPr>
            <a:lvl9pPr lvl="8" algn="r" rtl="0">
              <a:lnSpc>
                <a:spcPct val="100000"/>
              </a:lnSpc>
              <a:spcBef>
                <a:spcPts val="1600"/>
              </a:spcBef>
              <a:spcAft>
                <a:spcPts val="1600"/>
              </a:spcAft>
              <a:buNone/>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ext 1">
  <p:cSld name="BLANK_1_1_1_1_1_1">
    <p:bg>
      <p:bgPr>
        <a:blipFill>
          <a:blip r:embed="rId2">
            <a:alphaModFix/>
          </a:blip>
          <a:stretch>
            <a:fillRect/>
          </a:stretch>
        </a:blipFill>
        <a:effectLst/>
      </p:bgPr>
    </p:bg>
    <p:spTree>
      <p:nvGrpSpPr>
        <p:cNvPr id="1" name="Shape 577"/>
        <p:cNvGrpSpPr/>
        <p:nvPr/>
      </p:nvGrpSpPr>
      <p:grpSpPr>
        <a:xfrm>
          <a:off x="0" y="0"/>
          <a:ext cx="0" cy="0"/>
          <a:chOff x="0" y="0"/>
          <a:chExt cx="0" cy="0"/>
        </a:xfrm>
      </p:grpSpPr>
      <p:grpSp>
        <p:nvGrpSpPr>
          <p:cNvPr id="578" name="Google Shape;578;p21"/>
          <p:cNvGrpSpPr/>
          <p:nvPr/>
        </p:nvGrpSpPr>
        <p:grpSpPr>
          <a:xfrm rot="-2700000">
            <a:off x="3989066" y="614705"/>
            <a:ext cx="151045" cy="151045"/>
            <a:chOff x="6515239" y="4421248"/>
            <a:chExt cx="110029" cy="110029"/>
          </a:xfrm>
        </p:grpSpPr>
        <p:sp>
          <p:nvSpPr>
            <p:cNvPr id="579" name="Google Shape;579;p21"/>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21"/>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21"/>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21"/>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3" name="Google Shape;583;p21"/>
          <p:cNvGrpSpPr/>
          <p:nvPr/>
        </p:nvGrpSpPr>
        <p:grpSpPr>
          <a:xfrm rot="-2700000">
            <a:off x="932691" y="2291480"/>
            <a:ext cx="151045" cy="151045"/>
            <a:chOff x="6515239" y="4421248"/>
            <a:chExt cx="110029" cy="110029"/>
          </a:xfrm>
        </p:grpSpPr>
        <p:sp>
          <p:nvSpPr>
            <p:cNvPr id="584" name="Google Shape;584;p21"/>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21"/>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21"/>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21"/>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 name="Google Shape;588;p21"/>
          <p:cNvGrpSpPr/>
          <p:nvPr/>
        </p:nvGrpSpPr>
        <p:grpSpPr>
          <a:xfrm rot="-2700000">
            <a:off x="8326016" y="3777205"/>
            <a:ext cx="151045" cy="151045"/>
            <a:chOff x="6515239" y="4421248"/>
            <a:chExt cx="110029" cy="110029"/>
          </a:xfrm>
        </p:grpSpPr>
        <p:sp>
          <p:nvSpPr>
            <p:cNvPr id="589" name="Google Shape;589;p21"/>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21"/>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21"/>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21"/>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3" name="Google Shape;593;p21"/>
          <p:cNvGrpSpPr/>
          <p:nvPr/>
        </p:nvGrpSpPr>
        <p:grpSpPr>
          <a:xfrm rot="-2700000">
            <a:off x="1243991" y="4367880"/>
            <a:ext cx="151045" cy="151045"/>
            <a:chOff x="6515239" y="4421248"/>
            <a:chExt cx="110029" cy="110029"/>
          </a:xfrm>
        </p:grpSpPr>
        <p:sp>
          <p:nvSpPr>
            <p:cNvPr id="594" name="Google Shape;594;p21"/>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21"/>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21"/>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21"/>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8" name="Google Shape;598;p21"/>
          <p:cNvGrpSpPr/>
          <p:nvPr/>
        </p:nvGrpSpPr>
        <p:grpSpPr>
          <a:xfrm rot="-2700000">
            <a:off x="7760016" y="945680"/>
            <a:ext cx="151045" cy="151045"/>
            <a:chOff x="6515239" y="4421248"/>
            <a:chExt cx="110029" cy="110029"/>
          </a:xfrm>
        </p:grpSpPr>
        <p:sp>
          <p:nvSpPr>
            <p:cNvPr id="599" name="Google Shape;599;p21"/>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21"/>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21"/>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21"/>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 name="Google Shape;603;p21"/>
          <p:cNvGrpSpPr/>
          <p:nvPr/>
        </p:nvGrpSpPr>
        <p:grpSpPr>
          <a:xfrm>
            <a:off x="226136" y="228589"/>
            <a:ext cx="8691694" cy="4686355"/>
            <a:chOff x="226136" y="228589"/>
            <a:chExt cx="8691694" cy="4686355"/>
          </a:xfrm>
        </p:grpSpPr>
        <p:sp>
          <p:nvSpPr>
            <p:cNvPr id="604" name="Google Shape;604;p21"/>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21"/>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21"/>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21"/>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8" name="Google Shape;608;p21"/>
          <p:cNvSpPr txBox="1">
            <a:spLocks noGrp="1"/>
          </p:cNvSpPr>
          <p:nvPr>
            <p:ph type="title"/>
          </p:nvPr>
        </p:nvSpPr>
        <p:spPr>
          <a:xfrm>
            <a:off x="5238250" y="1810800"/>
            <a:ext cx="1350300" cy="1345500"/>
          </a:xfrm>
          <a:prstGeom prst="rect">
            <a:avLst/>
          </a:prstGeom>
          <a:noFill/>
          <a:ln>
            <a:noFill/>
          </a:ln>
        </p:spPr>
        <p:txBody>
          <a:bodyPr spcFirstLastPara="1" wrap="square" lIns="91425" tIns="0" rIns="0" bIns="0" anchor="b" anchorCtr="0">
            <a:noAutofit/>
          </a:bodyPr>
          <a:lstStyle>
            <a:lvl1pPr lvl="0" rtl="0">
              <a:spcBef>
                <a:spcPts val="0"/>
              </a:spcBef>
              <a:spcAft>
                <a:spcPts val="0"/>
              </a:spcAft>
              <a:buSzPts val="2200"/>
              <a:buNone/>
              <a:defRPr sz="3600" i="0"/>
            </a:lvl1pPr>
            <a:lvl2pPr lvl="1" rtl="0">
              <a:spcBef>
                <a:spcPts val="0"/>
              </a:spcBef>
              <a:spcAft>
                <a:spcPts val="0"/>
              </a:spcAft>
              <a:buSzPts val="2500"/>
              <a:buNone/>
              <a:defRPr sz="2500"/>
            </a:lvl2pPr>
            <a:lvl3pPr lvl="2" rtl="0">
              <a:spcBef>
                <a:spcPts val="0"/>
              </a:spcBef>
              <a:spcAft>
                <a:spcPts val="0"/>
              </a:spcAft>
              <a:buSzPts val="2500"/>
              <a:buNone/>
              <a:defRPr sz="2500"/>
            </a:lvl3pPr>
            <a:lvl4pPr lvl="3" rtl="0">
              <a:spcBef>
                <a:spcPts val="0"/>
              </a:spcBef>
              <a:spcAft>
                <a:spcPts val="0"/>
              </a:spcAft>
              <a:buSzPts val="2500"/>
              <a:buNone/>
              <a:defRPr sz="2500"/>
            </a:lvl4pPr>
            <a:lvl5pPr lvl="4" rtl="0">
              <a:spcBef>
                <a:spcPts val="0"/>
              </a:spcBef>
              <a:spcAft>
                <a:spcPts val="0"/>
              </a:spcAft>
              <a:buSzPts val="2500"/>
              <a:buNone/>
              <a:defRPr sz="2500"/>
            </a:lvl5pPr>
            <a:lvl6pPr lvl="5" rtl="0">
              <a:spcBef>
                <a:spcPts val="0"/>
              </a:spcBef>
              <a:spcAft>
                <a:spcPts val="0"/>
              </a:spcAft>
              <a:buSzPts val="2500"/>
              <a:buNone/>
              <a:defRPr sz="2500"/>
            </a:lvl6pPr>
            <a:lvl7pPr lvl="6" rtl="0">
              <a:spcBef>
                <a:spcPts val="0"/>
              </a:spcBef>
              <a:spcAft>
                <a:spcPts val="0"/>
              </a:spcAft>
              <a:buSzPts val="2500"/>
              <a:buNone/>
              <a:defRPr sz="2500"/>
            </a:lvl7pPr>
            <a:lvl8pPr lvl="7" rtl="0">
              <a:spcBef>
                <a:spcPts val="0"/>
              </a:spcBef>
              <a:spcAft>
                <a:spcPts val="0"/>
              </a:spcAft>
              <a:buSzPts val="2500"/>
              <a:buNone/>
              <a:defRPr sz="2500"/>
            </a:lvl8pPr>
            <a:lvl9pPr lvl="8" rtl="0">
              <a:spcBef>
                <a:spcPts val="0"/>
              </a:spcBef>
              <a:spcAft>
                <a:spcPts val="0"/>
              </a:spcAft>
              <a:buSzPts val="2500"/>
              <a:buNone/>
              <a:defRPr sz="2500"/>
            </a:lvl9pPr>
          </a:lstStyle>
          <a:p>
            <a:endParaRPr/>
          </a:p>
        </p:txBody>
      </p:sp>
      <p:sp>
        <p:nvSpPr>
          <p:cNvPr id="609" name="Google Shape;609;p21"/>
          <p:cNvSpPr txBox="1">
            <a:spLocks noGrp="1"/>
          </p:cNvSpPr>
          <p:nvPr>
            <p:ph type="subTitle" idx="1"/>
          </p:nvPr>
        </p:nvSpPr>
        <p:spPr>
          <a:xfrm>
            <a:off x="5238250" y="3168745"/>
            <a:ext cx="1923900" cy="888300"/>
          </a:xfrm>
          <a:prstGeom prst="rect">
            <a:avLst/>
          </a:prstGeom>
        </p:spPr>
        <p:txBody>
          <a:bodyPr spcFirstLastPara="1" wrap="square" lIns="91425" tIns="91425" rIns="0" bIns="91425" anchor="t" anchorCtr="0">
            <a:noAutofit/>
          </a:bodyPr>
          <a:lstStyle>
            <a:lvl1pPr lvl="0" rtl="0">
              <a:lnSpc>
                <a:spcPct val="100000"/>
              </a:lnSpc>
              <a:spcBef>
                <a:spcPts val="0"/>
              </a:spcBef>
              <a:spcAft>
                <a:spcPts val="0"/>
              </a:spcAft>
              <a:buNone/>
              <a:defRPr/>
            </a:lvl1pPr>
            <a:lvl2pPr lvl="1" rtl="0">
              <a:lnSpc>
                <a:spcPct val="100000"/>
              </a:lnSpc>
              <a:spcBef>
                <a:spcPts val="1600"/>
              </a:spcBef>
              <a:spcAft>
                <a:spcPts val="0"/>
              </a:spcAft>
              <a:buNone/>
              <a:defRPr/>
            </a:lvl2pPr>
            <a:lvl3pPr lvl="2" rtl="0">
              <a:lnSpc>
                <a:spcPct val="100000"/>
              </a:lnSpc>
              <a:spcBef>
                <a:spcPts val="1600"/>
              </a:spcBef>
              <a:spcAft>
                <a:spcPts val="0"/>
              </a:spcAft>
              <a:buNone/>
              <a:defRPr/>
            </a:lvl3pPr>
            <a:lvl4pPr lvl="3" rtl="0">
              <a:lnSpc>
                <a:spcPct val="100000"/>
              </a:lnSpc>
              <a:spcBef>
                <a:spcPts val="1600"/>
              </a:spcBef>
              <a:spcAft>
                <a:spcPts val="0"/>
              </a:spcAft>
              <a:buNone/>
              <a:defRPr/>
            </a:lvl4pPr>
            <a:lvl5pPr lvl="4" rtl="0">
              <a:lnSpc>
                <a:spcPct val="100000"/>
              </a:lnSpc>
              <a:spcBef>
                <a:spcPts val="1600"/>
              </a:spcBef>
              <a:spcAft>
                <a:spcPts val="0"/>
              </a:spcAft>
              <a:buNone/>
              <a:defRPr/>
            </a:lvl5pPr>
            <a:lvl6pPr lvl="5" rtl="0">
              <a:lnSpc>
                <a:spcPct val="100000"/>
              </a:lnSpc>
              <a:spcBef>
                <a:spcPts val="1600"/>
              </a:spcBef>
              <a:spcAft>
                <a:spcPts val="0"/>
              </a:spcAft>
              <a:buNone/>
              <a:defRPr/>
            </a:lvl6pPr>
            <a:lvl7pPr lvl="6" rtl="0">
              <a:lnSpc>
                <a:spcPct val="100000"/>
              </a:lnSpc>
              <a:spcBef>
                <a:spcPts val="1600"/>
              </a:spcBef>
              <a:spcAft>
                <a:spcPts val="0"/>
              </a:spcAft>
              <a:buNone/>
              <a:defRPr/>
            </a:lvl7pPr>
            <a:lvl8pPr lvl="7" rtl="0">
              <a:lnSpc>
                <a:spcPct val="100000"/>
              </a:lnSpc>
              <a:spcBef>
                <a:spcPts val="1600"/>
              </a:spcBef>
              <a:spcAft>
                <a:spcPts val="0"/>
              </a:spcAft>
              <a:buNone/>
              <a:defRPr/>
            </a:lvl8pPr>
            <a:lvl9pPr lvl="8" rtl="0">
              <a:lnSpc>
                <a:spcPct val="100000"/>
              </a:lnSpc>
              <a:spcBef>
                <a:spcPts val="1600"/>
              </a:spcBef>
              <a:spcAft>
                <a:spcPts val="1600"/>
              </a:spcAft>
              <a:buNone/>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blipFill>
          <a:blip r:embed="rId2">
            <a:alphaModFix/>
          </a:blip>
          <a:stretch>
            <a:fillRect/>
          </a:stretch>
        </a:blipFill>
        <a:effectLst/>
      </p:bgPr>
    </p:bg>
    <p:spTree>
      <p:nvGrpSpPr>
        <p:cNvPr id="1" name="Shape 16"/>
        <p:cNvGrpSpPr/>
        <p:nvPr/>
      </p:nvGrpSpPr>
      <p:grpSpPr>
        <a:xfrm>
          <a:off x="0" y="0"/>
          <a:ext cx="0" cy="0"/>
          <a:chOff x="0" y="0"/>
          <a:chExt cx="0" cy="0"/>
        </a:xfrm>
      </p:grpSpPr>
      <p:grpSp>
        <p:nvGrpSpPr>
          <p:cNvPr id="17" name="Google Shape;17;p3"/>
          <p:cNvGrpSpPr/>
          <p:nvPr/>
        </p:nvGrpSpPr>
        <p:grpSpPr>
          <a:xfrm rot="-2700000">
            <a:off x="3989066" y="614705"/>
            <a:ext cx="151045" cy="151045"/>
            <a:chOff x="6515239" y="4421248"/>
            <a:chExt cx="110029" cy="110029"/>
          </a:xfrm>
        </p:grpSpPr>
        <p:sp>
          <p:nvSpPr>
            <p:cNvPr id="18" name="Google Shape;18;p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 name="Google Shape;22;p3"/>
          <p:cNvGrpSpPr/>
          <p:nvPr/>
        </p:nvGrpSpPr>
        <p:grpSpPr>
          <a:xfrm rot="-2700000">
            <a:off x="932691" y="2291480"/>
            <a:ext cx="151045" cy="151045"/>
            <a:chOff x="6515239" y="4421248"/>
            <a:chExt cx="110029" cy="110029"/>
          </a:xfrm>
        </p:grpSpPr>
        <p:sp>
          <p:nvSpPr>
            <p:cNvPr id="23" name="Google Shape;23;p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 name="Google Shape;27;p3"/>
          <p:cNvGrpSpPr/>
          <p:nvPr/>
        </p:nvGrpSpPr>
        <p:grpSpPr>
          <a:xfrm rot="-2700000">
            <a:off x="8326016" y="3777205"/>
            <a:ext cx="151045" cy="151045"/>
            <a:chOff x="6515239" y="4421248"/>
            <a:chExt cx="110029" cy="110029"/>
          </a:xfrm>
        </p:grpSpPr>
        <p:sp>
          <p:nvSpPr>
            <p:cNvPr id="28" name="Google Shape;28;p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 name="Google Shape;32;p3"/>
          <p:cNvGrpSpPr/>
          <p:nvPr/>
        </p:nvGrpSpPr>
        <p:grpSpPr>
          <a:xfrm rot="-2700000">
            <a:off x="1243991" y="4367880"/>
            <a:ext cx="151045" cy="151045"/>
            <a:chOff x="6515239" y="4421248"/>
            <a:chExt cx="110029" cy="110029"/>
          </a:xfrm>
        </p:grpSpPr>
        <p:sp>
          <p:nvSpPr>
            <p:cNvPr id="33" name="Google Shape;33;p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3"/>
          <p:cNvGrpSpPr/>
          <p:nvPr/>
        </p:nvGrpSpPr>
        <p:grpSpPr>
          <a:xfrm rot="-2700000">
            <a:off x="7760016" y="945680"/>
            <a:ext cx="151045" cy="151045"/>
            <a:chOff x="6515239" y="4421248"/>
            <a:chExt cx="110029" cy="110029"/>
          </a:xfrm>
        </p:grpSpPr>
        <p:sp>
          <p:nvSpPr>
            <p:cNvPr id="38" name="Google Shape;38;p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 name="Google Shape;42;p3"/>
          <p:cNvSpPr txBox="1">
            <a:spLocks noGrp="1"/>
          </p:cNvSpPr>
          <p:nvPr>
            <p:ph type="title"/>
          </p:nvPr>
        </p:nvSpPr>
        <p:spPr>
          <a:xfrm>
            <a:off x="1354650" y="2993950"/>
            <a:ext cx="64347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6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43" name="Google Shape;43;p3"/>
          <p:cNvSpPr txBox="1">
            <a:spLocks noGrp="1"/>
          </p:cNvSpPr>
          <p:nvPr>
            <p:ph type="subTitle" idx="1"/>
          </p:nvPr>
        </p:nvSpPr>
        <p:spPr>
          <a:xfrm>
            <a:off x="2757438" y="3735219"/>
            <a:ext cx="3629100" cy="332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400">
                <a:solidFill>
                  <a:srgbClr val="FFFFFF"/>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44" name="Google Shape;44;p3"/>
          <p:cNvSpPr txBox="1">
            <a:spLocks noGrp="1"/>
          </p:cNvSpPr>
          <p:nvPr>
            <p:ph type="title" idx="2" hasCustomPrompt="1"/>
          </p:nvPr>
        </p:nvSpPr>
        <p:spPr>
          <a:xfrm>
            <a:off x="3419388" y="1225525"/>
            <a:ext cx="2305200" cy="13335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2000"/>
              <a:buNone/>
              <a:defRPr sz="9600"/>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grpSp>
        <p:nvGrpSpPr>
          <p:cNvPr id="45" name="Google Shape;45;p3"/>
          <p:cNvGrpSpPr/>
          <p:nvPr/>
        </p:nvGrpSpPr>
        <p:grpSpPr>
          <a:xfrm>
            <a:off x="226136" y="228589"/>
            <a:ext cx="8691694" cy="4686355"/>
            <a:chOff x="226136" y="228589"/>
            <a:chExt cx="8691694" cy="4686355"/>
          </a:xfrm>
        </p:grpSpPr>
        <p:sp>
          <p:nvSpPr>
            <p:cNvPr id="46" name="Google Shape;46;p3"/>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3"/>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3"/>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hanks">
  <p:cSld name="TITLE_1">
    <p:bg>
      <p:bgPr>
        <a:blipFill>
          <a:blip r:embed="rId2">
            <a:alphaModFix/>
          </a:blip>
          <a:stretch>
            <a:fillRect/>
          </a:stretch>
        </a:blipFill>
        <a:effectLst/>
      </p:bgPr>
    </p:bg>
    <p:spTree>
      <p:nvGrpSpPr>
        <p:cNvPr id="1" name="Shape 610"/>
        <p:cNvGrpSpPr/>
        <p:nvPr/>
      </p:nvGrpSpPr>
      <p:grpSpPr>
        <a:xfrm>
          <a:off x="0" y="0"/>
          <a:ext cx="0" cy="0"/>
          <a:chOff x="0" y="0"/>
          <a:chExt cx="0" cy="0"/>
        </a:xfrm>
      </p:grpSpPr>
      <p:grpSp>
        <p:nvGrpSpPr>
          <p:cNvPr id="611" name="Google Shape;611;p22"/>
          <p:cNvGrpSpPr/>
          <p:nvPr/>
        </p:nvGrpSpPr>
        <p:grpSpPr>
          <a:xfrm rot="-2700000">
            <a:off x="932691" y="2291480"/>
            <a:ext cx="151045" cy="151045"/>
            <a:chOff x="6515239" y="4421248"/>
            <a:chExt cx="110029" cy="110029"/>
          </a:xfrm>
        </p:grpSpPr>
        <p:sp>
          <p:nvSpPr>
            <p:cNvPr id="612" name="Google Shape;612;p22"/>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2"/>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2"/>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22"/>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 name="Google Shape;616;p22"/>
          <p:cNvGrpSpPr/>
          <p:nvPr/>
        </p:nvGrpSpPr>
        <p:grpSpPr>
          <a:xfrm rot="-2700000">
            <a:off x="8326016" y="3777205"/>
            <a:ext cx="151045" cy="151045"/>
            <a:chOff x="6515239" y="4421248"/>
            <a:chExt cx="110029" cy="110029"/>
          </a:xfrm>
        </p:grpSpPr>
        <p:sp>
          <p:nvSpPr>
            <p:cNvPr id="617" name="Google Shape;617;p22"/>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2"/>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2"/>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2"/>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 name="Google Shape;621;p22"/>
          <p:cNvGrpSpPr/>
          <p:nvPr/>
        </p:nvGrpSpPr>
        <p:grpSpPr>
          <a:xfrm rot="-2700000">
            <a:off x="1243991" y="4367880"/>
            <a:ext cx="151045" cy="151045"/>
            <a:chOff x="6515239" y="4421248"/>
            <a:chExt cx="110029" cy="110029"/>
          </a:xfrm>
        </p:grpSpPr>
        <p:sp>
          <p:nvSpPr>
            <p:cNvPr id="622" name="Google Shape;622;p22"/>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2"/>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2"/>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2"/>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 name="Google Shape;626;p22"/>
          <p:cNvGrpSpPr/>
          <p:nvPr/>
        </p:nvGrpSpPr>
        <p:grpSpPr>
          <a:xfrm rot="-2700000">
            <a:off x="7760016" y="945680"/>
            <a:ext cx="151045" cy="151045"/>
            <a:chOff x="6515239" y="4421248"/>
            <a:chExt cx="110029" cy="110029"/>
          </a:xfrm>
        </p:grpSpPr>
        <p:sp>
          <p:nvSpPr>
            <p:cNvPr id="627" name="Google Shape;627;p22"/>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2"/>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2"/>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2"/>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22"/>
          <p:cNvGrpSpPr/>
          <p:nvPr/>
        </p:nvGrpSpPr>
        <p:grpSpPr>
          <a:xfrm>
            <a:off x="226136" y="228589"/>
            <a:ext cx="8691694" cy="4686355"/>
            <a:chOff x="226136" y="228589"/>
            <a:chExt cx="8691694" cy="4686355"/>
          </a:xfrm>
        </p:grpSpPr>
        <p:sp>
          <p:nvSpPr>
            <p:cNvPr id="632" name="Google Shape;632;p22"/>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2"/>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22"/>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22"/>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36" name="Google Shape;636;p22"/>
          <p:cNvSpPr txBox="1">
            <a:spLocks noGrp="1"/>
          </p:cNvSpPr>
          <p:nvPr>
            <p:ph type="ctrTitle"/>
          </p:nvPr>
        </p:nvSpPr>
        <p:spPr>
          <a:xfrm>
            <a:off x="723350" y="914400"/>
            <a:ext cx="3893400" cy="1156500"/>
          </a:xfrm>
          <a:prstGeom prst="rect">
            <a:avLst/>
          </a:prstGeom>
        </p:spPr>
        <p:txBody>
          <a:bodyPr spcFirstLastPara="1" wrap="square" lIns="91425" tIns="91425" rIns="91425" bIns="91425" anchor="b" anchorCtr="0">
            <a:noAutofit/>
          </a:bodyPr>
          <a:lstStyle>
            <a:lvl1pPr lvl="0" rtl="0">
              <a:spcBef>
                <a:spcPts val="0"/>
              </a:spcBef>
              <a:spcAft>
                <a:spcPts val="0"/>
              </a:spcAft>
              <a:buSzPts val="5200"/>
              <a:buNone/>
              <a:defRPr sz="6000">
                <a:solidFill>
                  <a:srgbClr val="FFFFFF"/>
                </a:solidFill>
                <a:latin typeface="Bahiana"/>
                <a:ea typeface="Bahiana"/>
                <a:cs typeface="Bahiana"/>
                <a:sym typeface="Bahiana"/>
              </a:defRPr>
            </a:lvl1pPr>
            <a:lvl2pPr lvl="1" rtl="0">
              <a:spcBef>
                <a:spcPts val="0"/>
              </a:spcBef>
              <a:spcAft>
                <a:spcPts val="0"/>
              </a:spcAft>
              <a:buSzPts val="5200"/>
              <a:buNone/>
              <a:defRPr sz="5200"/>
            </a:lvl2pPr>
            <a:lvl3pPr lvl="2" rtl="0">
              <a:spcBef>
                <a:spcPts val="0"/>
              </a:spcBef>
              <a:spcAft>
                <a:spcPts val="0"/>
              </a:spcAft>
              <a:buSzPts val="5200"/>
              <a:buNone/>
              <a:defRPr sz="5200"/>
            </a:lvl3pPr>
            <a:lvl4pPr lvl="3" rtl="0">
              <a:spcBef>
                <a:spcPts val="0"/>
              </a:spcBef>
              <a:spcAft>
                <a:spcPts val="0"/>
              </a:spcAft>
              <a:buSzPts val="5200"/>
              <a:buNone/>
              <a:defRPr sz="5200"/>
            </a:lvl4pPr>
            <a:lvl5pPr lvl="4" rtl="0">
              <a:spcBef>
                <a:spcPts val="0"/>
              </a:spcBef>
              <a:spcAft>
                <a:spcPts val="0"/>
              </a:spcAft>
              <a:buSzPts val="5200"/>
              <a:buNone/>
              <a:defRPr sz="5200"/>
            </a:lvl5pPr>
            <a:lvl6pPr lvl="5" rtl="0">
              <a:spcBef>
                <a:spcPts val="0"/>
              </a:spcBef>
              <a:spcAft>
                <a:spcPts val="0"/>
              </a:spcAft>
              <a:buSzPts val="5200"/>
              <a:buNone/>
              <a:defRPr sz="5200"/>
            </a:lvl6pPr>
            <a:lvl7pPr lvl="6" rtl="0">
              <a:spcBef>
                <a:spcPts val="0"/>
              </a:spcBef>
              <a:spcAft>
                <a:spcPts val="0"/>
              </a:spcAft>
              <a:buSzPts val="5200"/>
              <a:buNone/>
              <a:defRPr sz="5200"/>
            </a:lvl7pPr>
            <a:lvl8pPr lvl="7" rtl="0">
              <a:spcBef>
                <a:spcPts val="0"/>
              </a:spcBef>
              <a:spcAft>
                <a:spcPts val="0"/>
              </a:spcAft>
              <a:buSzPts val="5200"/>
              <a:buNone/>
              <a:defRPr sz="5200"/>
            </a:lvl8pPr>
            <a:lvl9pPr lvl="8" rtl="0">
              <a:spcBef>
                <a:spcPts val="0"/>
              </a:spcBef>
              <a:spcAft>
                <a:spcPts val="0"/>
              </a:spcAft>
              <a:buSzPts val="5200"/>
              <a:buNone/>
              <a:defRPr sz="5200"/>
            </a:lvl9pPr>
          </a:lstStyle>
          <a:p>
            <a:endParaRPr/>
          </a:p>
        </p:txBody>
      </p:sp>
      <p:sp>
        <p:nvSpPr>
          <p:cNvPr id="637" name="Google Shape;637;p22"/>
          <p:cNvSpPr txBox="1">
            <a:spLocks noGrp="1"/>
          </p:cNvSpPr>
          <p:nvPr>
            <p:ph type="subTitle" idx="1"/>
          </p:nvPr>
        </p:nvSpPr>
        <p:spPr>
          <a:xfrm>
            <a:off x="723350" y="1958043"/>
            <a:ext cx="3629100" cy="14385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400">
                <a:solidFill>
                  <a:srgbClr val="FFFFFF"/>
                </a:solidFill>
                <a:latin typeface="Dosis ExtraLight"/>
                <a:ea typeface="Dosis ExtraLight"/>
                <a:cs typeface="Dosis ExtraLight"/>
                <a:sym typeface="Dosis ExtraLight"/>
              </a:defRPr>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638" name="Google Shape;638;p22"/>
          <p:cNvSpPr txBox="1"/>
          <p:nvPr/>
        </p:nvSpPr>
        <p:spPr>
          <a:xfrm>
            <a:off x="723361" y="3480450"/>
            <a:ext cx="3468900" cy="439800"/>
          </a:xfrm>
          <a:prstGeom prst="rect">
            <a:avLst/>
          </a:prstGeom>
          <a:noFill/>
          <a:ln>
            <a:noFill/>
          </a:ln>
        </p:spPr>
        <p:txBody>
          <a:bodyPr spcFirstLastPara="1" wrap="square" lIns="91425" tIns="91425" rIns="91425" bIns="91425" anchor="t" anchorCtr="0">
            <a:noAutofit/>
          </a:bodyPr>
          <a:lstStyle/>
          <a:p>
            <a:pPr marL="0" lvl="0" indent="0" algn="l" rtl="0">
              <a:spcBef>
                <a:spcPts val="300"/>
              </a:spcBef>
              <a:spcAft>
                <a:spcPts val="0"/>
              </a:spcAft>
              <a:buNone/>
            </a:pPr>
            <a:r>
              <a:rPr lang="en" sz="900">
                <a:solidFill>
                  <a:srgbClr val="F3F3F3"/>
                </a:solidFill>
                <a:latin typeface="Barlow Light"/>
                <a:ea typeface="Barlow Light"/>
                <a:cs typeface="Barlow Light"/>
                <a:sym typeface="Barlow Light"/>
              </a:rPr>
              <a:t>CREDITS: This presentation template was created by </a:t>
            </a:r>
            <a:r>
              <a:rPr lang="en" sz="900" b="1">
                <a:solidFill>
                  <a:srgbClr val="F3F3F3"/>
                </a:solidFill>
                <a:uFill>
                  <a:noFill/>
                </a:uFill>
                <a:latin typeface="Barlow"/>
                <a:ea typeface="Barlow"/>
                <a:cs typeface="Barlow"/>
                <a:sym typeface="Barlow"/>
                <a:hlinkClick r:id="rId3"/>
              </a:rPr>
              <a:t>Slidesgo</a:t>
            </a:r>
            <a:r>
              <a:rPr lang="en" sz="900">
                <a:solidFill>
                  <a:srgbClr val="F3F3F3"/>
                </a:solidFill>
                <a:latin typeface="Barlow Light"/>
                <a:ea typeface="Barlow Light"/>
                <a:cs typeface="Barlow Light"/>
                <a:sym typeface="Barlow Light"/>
              </a:rPr>
              <a:t>, including icons by </a:t>
            </a:r>
            <a:r>
              <a:rPr lang="en" sz="900" b="1">
                <a:solidFill>
                  <a:srgbClr val="F3F3F3"/>
                </a:solidFill>
                <a:uFill>
                  <a:noFill/>
                </a:uFill>
                <a:latin typeface="Barlow"/>
                <a:ea typeface="Barlow"/>
                <a:cs typeface="Barlow"/>
                <a:sym typeface="Barlow"/>
                <a:hlinkClick r:id="rId4"/>
              </a:rPr>
              <a:t>Flaticon</a:t>
            </a:r>
            <a:r>
              <a:rPr lang="en" sz="900">
                <a:solidFill>
                  <a:srgbClr val="F3F3F3"/>
                </a:solidFill>
                <a:latin typeface="Barlow Light"/>
                <a:ea typeface="Barlow Light"/>
                <a:cs typeface="Barlow Light"/>
                <a:sym typeface="Barlow Light"/>
              </a:rPr>
              <a:t>, and infographics &amp; images by </a:t>
            </a:r>
            <a:r>
              <a:rPr lang="en" sz="900" b="1">
                <a:solidFill>
                  <a:srgbClr val="F3F3F3"/>
                </a:solidFill>
                <a:uFill>
                  <a:noFill/>
                </a:uFill>
                <a:latin typeface="Barlow"/>
                <a:ea typeface="Barlow"/>
                <a:cs typeface="Barlow"/>
                <a:sym typeface="Barlow"/>
                <a:hlinkClick r:id="rId5"/>
              </a:rPr>
              <a:t>Freepik</a:t>
            </a:r>
            <a:endParaRPr sz="900" b="1">
              <a:solidFill>
                <a:srgbClr val="F3F3F3"/>
              </a:solidFill>
              <a:latin typeface="Barlow"/>
              <a:ea typeface="Barlow"/>
              <a:cs typeface="Barlow"/>
              <a:sym typeface="Barlow"/>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design">
  <p:cSld name="TITLE_1_1">
    <p:bg>
      <p:bgPr>
        <a:blipFill>
          <a:blip r:embed="rId2">
            <a:alphaModFix/>
          </a:blip>
          <a:stretch>
            <a:fillRect/>
          </a:stretch>
        </a:blipFill>
        <a:effectLst/>
      </p:bgPr>
    </p:bg>
    <p:spTree>
      <p:nvGrpSpPr>
        <p:cNvPr id="1" name="Shape 639"/>
        <p:cNvGrpSpPr/>
        <p:nvPr/>
      </p:nvGrpSpPr>
      <p:grpSpPr>
        <a:xfrm>
          <a:off x="0" y="0"/>
          <a:ext cx="0" cy="0"/>
          <a:chOff x="0" y="0"/>
          <a:chExt cx="0" cy="0"/>
        </a:xfrm>
      </p:grpSpPr>
      <p:grpSp>
        <p:nvGrpSpPr>
          <p:cNvPr id="640" name="Google Shape;640;p23"/>
          <p:cNvGrpSpPr/>
          <p:nvPr/>
        </p:nvGrpSpPr>
        <p:grpSpPr>
          <a:xfrm rot="-2700000">
            <a:off x="3989066" y="614705"/>
            <a:ext cx="151045" cy="151045"/>
            <a:chOff x="6515239" y="4421248"/>
            <a:chExt cx="110029" cy="110029"/>
          </a:xfrm>
        </p:grpSpPr>
        <p:sp>
          <p:nvSpPr>
            <p:cNvPr id="641" name="Google Shape;641;p2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2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5" name="Google Shape;645;p23"/>
          <p:cNvGrpSpPr/>
          <p:nvPr/>
        </p:nvGrpSpPr>
        <p:grpSpPr>
          <a:xfrm rot="-2700000">
            <a:off x="932691" y="2291480"/>
            <a:ext cx="151045" cy="151045"/>
            <a:chOff x="6515239" y="4421248"/>
            <a:chExt cx="110029" cy="110029"/>
          </a:xfrm>
        </p:grpSpPr>
        <p:sp>
          <p:nvSpPr>
            <p:cNvPr id="646" name="Google Shape;646;p2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2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2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0" name="Google Shape;650;p23"/>
          <p:cNvGrpSpPr/>
          <p:nvPr/>
        </p:nvGrpSpPr>
        <p:grpSpPr>
          <a:xfrm rot="-2700000">
            <a:off x="8326016" y="3777205"/>
            <a:ext cx="151045" cy="151045"/>
            <a:chOff x="6515239" y="4421248"/>
            <a:chExt cx="110029" cy="110029"/>
          </a:xfrm>
        </p:grpSpPr>
        <p:sp>
          <p:nvSpPr>
            <p:cNvPr id="651" name="Google Shape;651;p2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5" name="Google Shape;655;p23"/>
          <p:cNvGrpSpPr/>
          <p:nvPr/>
        </p:nvGrpSpPr>
        <p:grpSpPr>
          <a:xfrm rot="-2700000">
            <a:off x="1243991" y="4367880"/>
            <a:ext cx="151045" cy="151045"/>
            <a:chOff x="6515239" y="4421248"/>
            <a:chExt cx="110029" cy="110029"/>
          </a:xfrm>
        </p:grpSpPr>
        <p:sp>
          <p:nvSpPr>
            <p:cNvPr id="656" name="Google Shape;656;p2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 name="Google Shape;660;p23"/>
          <p:cNvGrpSpPr/>
          <p:nvPr/>
        </p:nvGrpSpPr>
        <p:grpSpPr>
          <a:xfrm rot="-2700000">
            <a:off x="7760016" y="945680"/>
            <a:ext cx="151045" cy="151045"/>
            <a:chOff x="6515239" y="4421248"/>
            <a:chExt cx="110029" cy="110029"/>
          </a:xfrm>
        </p:grpSpPr>
        <p:sp>
          <p:nvSpPr>
            <p:cNvPr id="661" name="Google Shape;661;p2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5" name="Google Shape;665;p23"/>
          <p:cNvGrpSpPr/>
          <p:nvPr/>
        </p:nvGrpSpPr>
        <p:grpSpPr>
          <a:xfrm>
            <a:off x="226136" y="228589"/>
            <a:ext cx="8691694" cy="4686355"/>
            <a:chOff x="226136" y="228589"/>
            <a:chExt cx="8691694" cy="4686355"/>
          </a:xfrm>
        </p:grpSpPr>
        <p:sp>
          <p:nvSpPr>
            <p:cNvPr id="666" name="Google Shape;666;p23"/>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3"/>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3"/>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3"/>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design 1">
  <p:cSld name="TITLE_1_1_2">
    <p:bg>
      <p:bgPr>
        <a:blipFill>
          <a:blip r:embed="rId2">
            <a:alphaModFix/>
          </a:blip>
          <a:stretch>
            <a:fillRect/>
          </a:stretch>
        </a:blipFill>
        <a:effectLst/>
      </p:bgPr>
    </p:bg>
    <p:spTree>
      <p:nvGrpSpPr>
        <p:cNvPr id="1" name="Shape 670"/>
        <p:cNvGrpSpPr/>
        <p:nvPr/>
      </p:nvGrpSpPr>
      <p:grpSpPr>
        <a:xfrm>
          <a:off x="0" y="0"/>
          <a:ext cx="0" cy="0"/>
          <a:chOff x="0" y="0"/>
          <a:chExt cx="0" cy="0"/>
        </a:xfrm>
      </p:grpSpPr>
      <p:grpSp>
        <p:nvGrpSpPr>
          <p:cNvPr id="671" name="Google Shape;671;p24"/>
          <p:cNvGrpSpPr/>
          <p:nvPr/>
        </p:nvGrpSpPr>
        <p:grpSpPr>
          <a:xfrm rot="-2700000">
            <a:off x="3989066" y="614705"/>
            <a:ext cx="151045" cy="151045"/>
            <a:chOff x="6515239" y="4421248"/>
            <a:chExt cx="110029" cy="110029"/>
          </a:xfrm>
        </p:grpSpPr>
        <p:sp>
          <p:nvSpPr>
            <p:cNvPr id="672" name="Google Shape;672;p24"/>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4"/>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4"/>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4"/>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 name="Google Shape;676;p24"/>
          <p:cNvGrpSpPr/>
          <p:nvPr/>
        </p:nvGrpSpPr>
        <p:grpSpPr>
          <a:xfrm rot="-2700000">
            <a:off x="932691" y="2291480"/>
            <a:ext cx="151045" cy="151045"/>
            <a:chOff x="6515239" y="4421248"/>
            <a:chExt cx="110029" cy="110029"/>
          </a:xfrm>
        </p:grpSpPr>
        <p:sp>
          <p:nvSpPr>
            <p:cNvPr id="677" name="Google Shape;677;p24"/>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4"/>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4"/>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4"/>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 name="Google Shape;681;p24"/>
          <p:cNvGrpSpPr/>
          <p:nvPr/>
        </p:nvGrpSpPr>
        <p:grpSpPr>
          <a:xfrm rot="-2700000">
            <a:off x="8326016" y="3777205"/>
            <a:ext cx="151045" cy="151045"/>
            <a:chOff x="6515239" y="4421248"/>
            <a:chExt cx="110029" cy="110029"/>
          </a:xfrm>
        </p:grpSpPr>
        <p:sp>
          <p:nvSpPr>
            <p:cNvPr id="682" name="Google Shape;682;p24"/>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4"/>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4"/>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4"/>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 name="Google Shape;686;p24"/>
          <p:cNvGrpSpPr/>
          <p:nvPr/>
        </p:nvGrpSpPr>
        <p:grpSpPr>
          <a:xfrm rot="-2700000">
            <a:off x="1243991" y="4367880"/>
            <a:ext cx="151045" cy="151045"/>
            <a:chOff x="6515239" y="4421248"/>
            <a:chExt cx="110029" cy="110029"/>
          </a:xfrm>
        </p:grpSpPr>
        <p:sp>
          <p:nvSpPr>
            <p:cNvPr id="687" name="Google Shape;687;p24"/>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4"/>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4"/>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4"/>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 name="Google Shape;691;p24"/>
          <p:cNvGrpSpPr/>
          <p:nvPr/>
        </p:nvGrpSpPr>
        <p:grpSpPr>
          <a:xfrm rot="-2700000">
            <a:off x="7760016" y="945680"/>
            <a:ext cx="151045" cy="151045"/>
            <a:chOff x="6515239" y="4421248"/>
            <a:chExt cx="110029" cy="110029"/>
          </a:xfrm>
        </p:grpSpPr>
        <p:sp>
          <p:nvSpPr>
            <p:cNvPr id="692" name="Google Shape;692;p24"/>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4"/>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4"/>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4"/>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699"/>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blipFill>
          <a:blip r:embed="rId2">
            <a:alphaModFix/>
          </a:blip>
          <a:stretch>
            <a:fillRect/>
          </a:stretch>
        </a:blipFill>
        <a:effectLst/>
      </p:bgPr>
    </p:bg>
    <p:spTree>
      <p:nvGrpSpPr>
        <p:cNvPr id="1" name="Shape 73"/>
        <p:cNvGrpSpPr/>
        <p:nvPr/>
      </p:nvGrpSpPr>
      <p:grpSpPr>
        <a:xfrm>
          <a:off x="0" y="0"/>
          <a:ext cx="0" cy="0"/>
          <a:chOff x="0" y="0"/>
          <a:chExt cx="0" cy="0"/>
        </a:xfrm>
      </p:grpSpPr>
      <p:grpSp>
        <p:nvGrpSpPr>
          <p:cNvPr id="74" name="Google Shape;74;p5"/>
          <p:cNvGrpSpPr/>
          <p:nvPr/>
        </p:nvGrpSpPr>
        <p:grpSpPr>
          <a:xfrm rot="-2700000">
            <a:off x="932691" y="2291480"/>
            <a:ext cx="151045" cy="151045"/>
            <a:chOff x="6515239" y="4421248"/>
            <a:chExt cx="110029" cy="110029"/>
          </a:xfrm>
        </p:grpSpPr>
        <p:sp>
          <p:nvSpPr>
            <p:cNvPr id="75" name="Google Shape;75;p5"/>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5"/>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5"/>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5"/>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 name="Google Shape;79;p5"/>
          <p:cNvGrpSpPr/>
          <p:nvPr/>
        </p:nvGrpSpPr>
        <p:grpSpPr>
          <a:xfrm rot="-2700000">
            <a:off x="8326016" y="3777205"/>
            <a:ext cx="151045" cy="151045"/>
            <a:chOff x="6515239" y="4421248"/>
            <a:chExt cx="110029" cy="110029"/>
          </a:xfrm>
        </p:grpSpPr>
        <p:sp>
          <p:nvSpPr>
            <p:cNvPr id="80" name="Google Shape;80;p5"/>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5"/>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5"/>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5"/>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 name="Google Shape;84;p5"/>
          <p:cNvGrpSpPr/>
          <p:nvPr/>
        </p:nvGrpSpPr>
        <p:grpSpPr>
          <a:xfrm rot="-2700000">
            <a:off x="1243991" y="4367880"/>
            <a:ext cx="151045" cy="151045"/>
            <a:chOff x="6515239" y="4421248"/>
            <a:chExt cx="110029" cy="110029"/>
          </a:xfrm>
        </p:grpSpPr>
        <p:sp>
          <p:nvSpPr>
            <p:cNvPr id="85" name="Google Shape;85;p5"/>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5"/>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5"/>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5"/>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 name="Google Shape;89;p5"/>
          <p:cNvGrpSpPr/>
          <p:nvPr/>
        </p:nvGrpSpPr>
        <p:grpSpPr>
          <a:xfrm rot="-2700000">
            <a:off x="7760016" y="945680"/>
            <a:ext cx="151045" cy="151045"/>
            <a:chOff x="6515239" y="4421248"/>
            <a:chExt cx="110029" cy="110029"/>
          </a:xfrm>
        </p:grpSpPr>
        <p:sp>
          <p:nvSpPr>
            <p:cNvPr id="90" name="Google Shape;90;p5"/>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5"/>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5"/>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5"/>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 name="Google Shape;94;p5"/>
          <p:cNvGrpSpPr/>
          <p:nvPr/>
        </p:nvGrpSpPr>
        <p:grpSpPr>
          <a:xfrm>
            <a:off x="226136" y="228589"/>
            <a:ext cx="8691694" cy="4686355"/>
            <a:chOff x="226136" y="228589"/>
            <a:chExt cx="8691694" cy="4686355"/>
          </a:xfrm>
        </p:grpSpPr>
        <p:sp>
          <p:nvSpPr>
            <p:cNvPr id="95" name="Google Shape;95;p5"/>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5"/>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5"/>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5"/>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 name="Google Shape;99;p5"/>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00" name="Google Shape;100;p5"/>
          <p:cNvSpPr txBox="1">
            <a:spLocks noGrp="1"/>
          </p:cNvSpPr>
          <p:nvPr>
            <p:ph type="subTitle" idx="1"/>
          </p:nvPr>
        </p:nvSpPr>
        <p:spPr>
          <a:xfrm>
            <a:off x="1769760" y="3065200"/>
            <a:ext cx="2476800" cy="978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000"/>
              <a:buNone/>
              <a:defRPr sz="13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01" name="Google Shape;101;p5"/>
          <p:cNvSpPr txBox="1">
            <a:spLocks noGrp="1"/>
          </p:cNvSpPr>
          <p:nvPr>
            <p:ph type="subTitle" idx="2"/>
          </p:nvPr>
        </p:nvSpPr>
        <p:spPr>
          <a:xfrm>
            <a:off x="4853185" y="3065200"/>
            <a:ext cx="2476800" cy="978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000"/>
              <a:buNone/>
              <a:defRPr sz="1300"/>
            </a:lvl1pPr>
            <a:lvl2pPr lvl="1" algn="ctr" rtl="0">
              <a:lnSpc>
                <a:spcPct val="100000"/>
              </a:lnSpc>
              <a:spcBef>
                <a:spcPts val="0"/>
              </a:spcBef>
              <a:spcAft>
                <a:spcPts val="0"/>
              </a:spcAft>
              <a:buSzPts val="1000"/>
              <a:buNone/>
              <a:defRPr sz="1000"/>
            </a:lvl2pPr>
            <a:lvl3pPr lvl="2" algn="ctr" rtl="0">
              <a:lnSpc>
                <a:spcPct val="100000"/>
              </a:lnSpc>
              <a:spcBef>
                <a:spcPts val="0"/>
              </a:spcBef>
              <a:spcAft>
                <a:spcPts val="0"/>
              </a:spcAft>
              <a:buSzPts val="1000"/>
              <a:buNone/>
              <a:defRPr sz="1000"/>
            </a:lvl3pPr>
            <a:lvl4pPr lvl="3" algn="ctr" rtl="0">
              <a:lnSpc>
                <a:spcPct val="100000"/>
              </a:lnSpc>
              <a:spcBef>
                <a:spcPts val="0"/>
              </a:spcBef>
              <a:spcAft>
                <a:spcPts val="0"/>
              </a:spcAft>
              <a:buSzPts val="1000"/>
              <a:buNone/>
              <a:defRPr sz="1000"/>
            </a:lvl4pPr>
            <a:lvl5pPr lvl="4" algn="ctr" rtl="0">
              <a:lnSpc>
                <a:spcPct val="100000"/>
              </a:lnSpc>
              <a:spcBef>
                <a:spcPts val="0"/>
              </a:spcBef>
              <a:spcAft>
                <a:spcPts val="0"/>
              </a:spcAft>
              <a:buSzPts val="1000"/>
              <a:buNone/>
              <a:defRPr sz="1000"/>
            </a:lvl5pPr>
            <a:lvl6pPr lvl="5" algn="ctr" rtl="0">
              <a:lnSpc>
                <a:spcPct val="100000"/>
              </a:lnSpc>
              <a:spcBef>
                <a:spcPts val="0"/>
              </a:spcBef>
              <a:spcAft>
                <a:spcPts val="0"/>
              </a:spcAft>
              <a:buSzPts val="1000"/>
              <a:buNone/>
              <a:defRPr sz="1000"/>
            </a:lvl6pPr>
            <a:lvl7pPr lvl="6" algn="ctr" rtl="0">
              <a:lnSpc>
                <a:spcPct val="100000"/>
              </a:lnSpc>
              <a:spcBef>
                <a:spcPts val="0"/>
              </a:spcBef>
              <a:spcAft>
                <a:spcPts val="0"/>
              </a:spcAft>
              <a:buSzPts val="1000"/>
              <a:buNone/>
              <a:defRPr sz="1000"/>
            </a:lvl7pPr>
            <a:lvl8pPr lvl="7" algn="ctr" rtl="0">
              <a:lnSpc>
                <a:spcPct val="100000"/>
              </a:lnSpc>
              <a:spcBef>
                <a:spcPts val="0"/>
              </a:spcBef>
              <a:spcAft>
                <a:spcPts val="0"/>
              </a:spcAft>
              <a:buSzPts val="1000"/>
              <a:buNone/>
              <a:defRPr sz="1000"/>
            </a:lvl8pPr>
            <a:lvl9pPr lvl="8" algn="ctr" rtl="0">
              <a:lnSpc>
                <a:spcPct val="100000"/>
              </a:lnSpc>
              <a:spcBef>
                <a:spcPts val="0"/>
              </a:spcBef>
              <a:spcAft>
                <a:spcPts val="0"/>
              </a:spcAft>
              <a:buSzPts val="1000"/>
              <a:buNone/>
              <a:defRPr sz="1000"/>
            </a:lvl9pPr>
          </a:lstStyle>
          <a:p>
            <a:endParaRPr/>
          </a:p>
        </p:txBody>
      </p:sp>
      <p:sp>
        <p:nvSpPr>
          <p:cNvPr id="102" name="Google Shape;102;p5"/>
          <p:cNvSpPr txBox="1">
            <a:spLocks noGrp="1"/>
          </p:cNvSpPr>
          <p:nvPr>
            <p:ph type="subTitle" idx="3"/>
          </p:nvPr>
        </p:nvSpPr>
        <p:spPr>
          <a:xfrm>
            <a:off x="1769610" y="2542800"/>
            <a:ext cx="2476800" cy="467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1800"/>
              <a:buFont typeface="Bahiana"/>
              <a:buNone/>
              <a:defRPr sz="2400">
                <a:latin typeface="Bahiana"/>
                <a:ea typeface="Bahiana"/>
                <a:cs typeface="Bahiana"/>
                <a:sym typeface="Bahiana"/>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
        <p:nvSpPr>
          <p:cNvPr id="103" name="Google Shape;103;p5"/>
          <p:cNvSpPr txBox="1">
            <a:spLocks noGrp="1"/>
          </p:cNvSpPr>
          <p:nvPr>
            <p:ph type="subTitle" idx="4"/>
          </p:nvPr>
        </p:nvSpPr>
        <p:spPr>
          <a:xfrm>
            <a:off x="4853185" y="2542800"/>
            <a:ext cx="2476800" cy="467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1800"/>
              <a:buFont typeface="Bahiana"/>
              <a:buNone/>
              <a:defRPr sz="2400">
                <a:latin typeface="Bahiana"/>
                <a:ea typeface="Bahiana"/>
                <a:cs typeface="Bahiana"/>
                <a:sym typeface="Bahiana"/>
              </a:defRPr>
            </a:lvl1pPr>
            <a:lvl2pPr lvl="1" algn="ctr" rtl="0">
              <a:lnSpc>
                <a:spcPct val="100000"/>
              </a:lnSpc>
              <a:spcBef>
                <a:spcPts val="0"/>
              </a:spcBef>
              <a:spcAft>
                <a:spcPts val="0"/>
              </a:spcAft>
              <a:buSzPts val="1800"/>
              <a:buFont typeface="Bahiana"/>
              <a:buNone/>
              <a:defRPr sz="1800">
                <a:latin typeface="Bahiana"/>
                <a:ea typeface="Bahiana"/>
                <a:cs typeface="Bahiana"/>
                <a:sym typeface="Bahiana"/>
              </a:defRPr>
            </a:lvl2pPr>
            <a:lvl3pPr lvl="2" algn="ctr" rtl="0">
              <a:lnSpc>
                <a:spcPct val="100000"/>
              </a:lnSpc>
              <a:spcBef>
                <a:spcPts val="0"/>
              </a:spcBef>
              <a:spcAft>
                <a:spcPts val="0"/>
              </a:spcAft>
              <a:buSzPts val="1800"/>
              <a:buFont typeface="Bahiana"/>
              <a:buNone/>
              <a:defRPr sz="1800">
                <a:latin typeface="Bahiana"/>
                <a:ea typeface="Bahiana"/>
                <a:cs typeface="Bahiana"/>
                <a:sym typeface="Bahiana"/>
              </a:defRPr>
            </a:lvl3pPr>
            <a:lvl4pPr lvl="3" algn="ctr" rtl="0">
              <a:lnSpc>
                <a:spcPct val="100000"/>
              </a:lnSpc>
              <a:spcBef>
                <a:spcPts val="0"/>
              </a:spcBef>
              <a:spcAft>
                <a:spcPts val="0"/>
              </a:spcAft>
              <a:buSzPts val="1800"/>
              <a:buFont typeface="Bahiana"/>
              <a:buNone/>
              <a:defRPr sz="1800">
                <a:latin typeface="Bahiana"/>
                <a:ea typeface="Bahiana"/>
                <a:cs typeface="Bahiana"/>
                <a:sym typeface="Bahiana"/>
              </a:defRPr>
            </a:lvl4pPr>
            <a:lvl5pPr lvl="4" algn="ctr" rtl="0">
              <a:lnSpc>
                <a:spcPct val="100000"/>
              </a:lnSpc>
              <a:spcBef>
                <a:spcPts val="0"/>
              </a:spcBef>
              <a:spcAft>
                <a:spcPts val="0"/>
              </a:spcAft>
              <a:buSzPts val="1800"/>
              <a:buFont typeface="Bahiana"/>
              <a:buNone/>
              <a:defRPr sz="1800">
                <a:latin typeface="Bahiana"/>
                <a:ea typeface="Bahiana"/>
                <a:cs typeface="Bahiana"/>
                <a:sym typeface="Bahiana"/>
              </a:defRPr>
            </a:lvl5pPr>
            <a:lvl6pPr lvl="5" algn="ctr" rtl="0">
              <a:lnSpc>
                <a:spcPct val="100000"/>
              </a:lnSpc>
              <a:spcBef>
                <a:spcPts val="0"/>
              </a:spcBef>
              <a:spcAft>
                <a:spcPts val="0"/>
              </a:spcAft>
              <a:buSzPts val="1800"/>
              <a:buFont typeface="Bahiana"/>
              <a:buNone/>
              <a:defRPr sz="1800">
                <a:latin typeface="Bahiana"/>
                <a:ea typeface="Bahiana"/>
                <a:cs typeface="Bahiana"/>
                <a:sym typeface="Bahiana"/>
              </a:defRPr>
            </a:lvl6pPr>
            <a:lvl7pPr lvl="6" algn="ctr" rtl="0">
              <a:lnSpc>
                <a:spcPct val="100000"/>
              </a:lnSpc>
              <a:spcBef>
                <a:spcPts val="0"/>
              </a:spcBef>
              <a:spcAft>
                <a:spcPts val="0"/>
              </a:spcAft>
              <a:buSzPts val="1800"/>
              <a:buFont typeface="Bahiana"/>
              <a:buNone/>
              <a:defRPr sz="1800">
                <a:latin typeface="Bahiana"/>
                <a:ea typeface="Bahiana"/>
                <a:cs typeface="Bahiana"/>
                <a:sym typeface="Bahiana"/>
              </a:defRPr>
            </a:lvl7pPr>
            <a:lvl8pPr lvl="7" algn="ctr" rtl="0">
              <a:lnSpc>
                <a:spcPct val="100000"/>
              </a:lnSpc>
              <a:spcBef>
                <a:spcPts val="0"/>
              </a:spcBef>
              <a:spcAft>
                <a:spcPts val="0"/>
              </a:spcAft>
              <a:buSzPts val="1800"/>
              <a:buFont typeface="Bahiana"/>
              <a:buNone/>
              <a:defRPr sz="1800">
                <a:latin typeface="Bahiana"/>
                <a:ea typeface="Bahiana"/>
                <a:cs typeface="Bahiana"/>
                <a:sym typeface="Bahiana"/>
              </a:defRPr>
            </a:lvl8pPr>
            <a:lvl9pPr lvl="8" algn="ctr" rtl="0">
              <a:lnSpc>
                <a:spcPct val="100000"/>
              </a:lnSpc>
              <a:spcBef>
                <a:spcPts val="0"/>
              </a:spcBef>
              <a:spcAft>
                <a:spcPts val="0"/>
              </a:spcAft>
              <a:buSzPts val="1800"/>
              <a:buFont typeface="Bahiana"/>
              <a:buNone/>
              <a:defRPr sz="1800">
                <a:latin typeface="Bahiana"/>
                <a:ea typeface="Bahiana"/>
                <a:cs typeface="Bahiana"/>
                <a:sym typeface="Bahiana"/>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blipFill>
          <a:blip r:embed="rId2">
            <a:alphaModFix/>
          </a:blip>
          <a:stretch>
            <a:fillRect/>
          </a:stretch>
        </a:blipFill>
        <a:effectLst/>
      </p:bgPr>
    </p:bg>
    <p:spTree>
      <p:nvGrpSpPr>
        <p:cNvPr id="1" name="Shape 104"/>
        <p:cNvGrpSpPr/>
        <p:nvPr/>
      </p:nvGrpSpPr>
      <p:grpSpPr>
        <a:xfrm>
          <a:off x="0" y="0"/>
          <a:ext cx="0" cy="0"/>
          <a:chOff x="0" y="0"/>
          <a:chExt cx="0" cy="0"/>
        </a:xfrm>
      </p:grpSpPr>
      <p:grpSp>
        <p:nvGrpSpPr>
          <p:cNvPr id="105" name="Google Shape;105;p6"/>
          <p:cNvGrpSpPr/>
          <p:nvPr/>
        </p:nvGrpSpPr>
        <p:grpSpPr>
          <a:xfrm rot="-2700000">
            <a:off x="932691" y="2291480"/>
            <a:ext cx="151045" cy="151045"/>
            <a:chOff x="6515239" y="4421248"/>
            <a:chExt cx="110029" cy="110029"/>
          </a:xfrm>
        </p:grpSpPr>
        <p:sp>
          <p:nvSpPr>
            <p:cNvPr id="106" name="Google Shape;106;p6"/>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6"/>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6"/>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6"/>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 name="Google Shape;110;p6"/>
          <p:cNvGrpSpPr/>
          <p:nvPr/>
        </p:nvGrpSpPr>
        <p:grpSpPr>
          <a:xfrm rot="-2700000">
            <a:off x="8326016" y="3777205"/>
            <a:ext cx="151045" cy="151045"/>
            <a:chOff x="6515239" y="4421248"/>
            <a:chExt cx="110029" cy="110029"/>
          </a:xfrm>
        </p:grpSpPr>
        <p:sp>
          <p:nvSpPr>
            <p:cNvPr id="111" name="Google Shape;111;p6"/>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6"/>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6"/>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6"/>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 name="Google Shape;115;p6"/>
          <p:cNvGrpSpPr/>
          <p:nvPr/>
        </p:nvGrpSpPr>
        <p:grpSpPr>
          <a:xfrm rot="-2700000">
            <a:off x="1243991" y="4367880"/>
            <a:ext cx="151045" cy="151045"/>
            <a:chOff x="6515239" y="4421248"/>
            <a:chExt cx="110029" cy="110029"/>
          </a:xfrm>
        </p:grpSpPr>
        <p:sp>
          <p:nvSpPr>
            <p:cNvPr id="116" name="Google Shape;116;p6"/>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6"/>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6"/>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6"/>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 name="Google Shape;120;p6"/>
          <p:cNvGrpSpPr/>
          <p:nvPr/>
        </p:nvGrpSpPr>
        <p:grpSpPr>
          <a:xfrm rot="-2700000">
            <a:off x="7760016" y="945680"/>
            <a:ext cx="151045" cy="151045"/>
            <a:chOff x="6515239" y="4421248"/>
            <a:chExt cx="110029" cy="110029"/>
          </a:xfrm>
        </p:grpSpPr>
        <p:sp>
          <p:nvSpPr>
            <p:cNvPr id="121" name="Google Shape;121;p6"/>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6"/>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6"/>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6"/>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 name="Google Shape;125;p6"/>
          <p:cNvGrpSpPr/>
          <p:nvPr/>
        </p:nvGrpSpPr>
        <p:grpSpPr>
          <a:xfrm>
            <a:off x="226136" y="228589"/>
            <a:ext cx="8691694" cy="4686355"/>
            <a:chOff x="226136" y="228589"/>
            <a:chExt cx="8691694" cy="4686355"/>
          </a:xfrm>
        </p:grpSpPr>
        <p:sp>
          <p:nvSpPr>
            <p:cNvPr id="126" name="Google Shape;126;p6"/>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6"/>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6"/>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6"/>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 name="Google Shape;130;p6"/>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blipFill>
          <a:blip r:embed="rId2">
            <a:alphaModFix/>
          </a:blip>
          <a:stretch>
            <a:fillRect/>
          </a:stretch>
        </a:blipFill>
        <a:effectLst/>
      </p:bgPr>
    </p:bg>
    <p:spTree>
      <p:nvGrpSpPr>
        <p:cNvPr id="1" name="Shape 131"/>
        <p:cNvGrpSpPr/>
        <p:nvPr/>
      </p:nvGrpSpPr>
      <p:grpSpPr>
        <a:xfrm>
          <a:off x="0" y="0"/>
          <a:ext cx="0" cy="0"/>
          <a:chOff x="0" y="0"/>
          <a:chExt cx="0" cy="0"/>
        </a:xfrm>
      </p:grpSpPr>
      <p:grpSp>
        <p:nvGrpSpPr>
          <p:cNvPr id="132" name="Google Shape;132;p7"/>
          <p:cNvGrpSpPr/>
          <p:nvPr/>
        </p:nvGrpSpPr>
        <p:grpSpPr>
          <a:xfrm rot="-2700000">
            <a:off x="3989066" y="614705"/>
            <a:ext cx="151045" cy="151045"/>
            <a:chOff x="6515239" y="4421248"/>
            <a:chExt cx="110029" cy="110029"/>
          </a:xfrm>
        </p:grpSpPr>
        <p:sp>
          <p:nvSpPr>
            <p:cNvPr id="133" name="Google Shape;133;p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 name="Google Shape;137;p7"/>
          <p:cNvGrpSpPr/>
          <p:nvPr/>
        </p:nvGrpSpPr>
        <p:grpSpPr>
          <a:xfrm rot="-2700000">
            <a:off x="932691" y="2291480"/>
            <a:ext cx="151045" cy="151045"/>
            <a:chOff x="6515239" y="4421248"/>
            <a:chExt cx="110029" cy="110029"/>
          </a:xfrm>
        </p:grpSpPr>
        <p:sp>
          <p:nvSpPr>
            <p:cNvPr id="138" name="Google Shape;138;p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7"/>
          <p:cNvGrpSpPr/>
          <p:nvPr/>
        </p:nvGrpSpPr>
        <p:grpSpPr>
          <a:xfrm rot="-2700000">
            <a:off x="8326016" y="3777205"/>
            <a:ext cx="151045" cy="151045"/>
            <a:chOff x="6515239" y="4421248"/>
            <a:chExt cx="110029" cy="110029"/>
          </a:xfrm>
        </p:grpSpPr>
        <p:sp>
          <p:nvSpPr>
            <p:cNvPr id="143" name="Google Shape;143;p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 name="Google Shape;147;p7"/>
          <p:cNvGrpSpPr/>
          <p:nvPr/>
        </p:nvGrpSpPr>
        <p:grpSpPr>
          <a:xfrm rot="-2700000">
            <a:off x="1243991" y="4367880"/>
            <a:ext cx="151045" cy="151045"/>
            <a:chOff x="6515239" y="4421248"/>
            <a:chExt cx="110029" cy="110029"/>
          </a:xfrm>
        </p:grpSpPr>
        <p:sp>
          <p:nvSpPr>
            <p:cNvPr id="148" name="Google Shape;148;p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 name="Google Shape;152;p7"/>
          <p:cNvGrpSpPr/>
          <p:nvPr/>
        </p:nvGrpSpPr>
        <p:grpSpPr>
          <a:xfrm rot="-2700000">
            <a:off x="7760016" y="945680"/>
            <a:ext cx="151045" cy="151045"/>
            <a:chOff x="6515239" y="4421248"/>
            <a:chExt cx="110029" cy="110029"/>
          </a:xfrm>
        </p:grpSpPr>
        <p:sp>
          <p:nvSpPr>
            <p:cNvPr id="153" name="Google Shape;153;p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 name="Google Shape;157;p7"/>
          <p:cNvGrpSpPr/>
          <p:nvPr/>
        </p:nvGrpSpPr>
        <p:grpSpPr>
          <a:xfrm>
            <a:off x="226136" y="228589"/>
            <a:ext cx="8691694" cy="4686355"/>
            <a:chOff x="226136" y="228589"/>
            <a:chExt cx="8691694" cy="4686355"/>
          </a:xfrm>
        </p:grpSpPr>
        <p:sp>
          <p:nvSpPr>
            <p:cNvPr id="158" name="Google Shape;158;p7"/>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7"/>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7"/>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7"/>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2" name="Google Shape;162;p7"/>
          <p:cNvSpPr txBox="1">
            <a:spLocks noGrp="1"/>
          </p:cNvSpPr>
          <p:nvPr>
            <p:ph type="title"/>
          </p:nvPr>
        </p:nvSpPr>
        <p:spPr>
          <a:xfrm>
            <a:off x="1891050" y="1628700"/>
            <a:ext cx="5361900" cy="1294200"/>
          </a:xfrm>
          <a:prstGeom prst="rect">
            <a:avLst/>
          </a:prstGeom>
        </p:spPr>
        <p:txBody>
          <a:bodyPr spcFirstLastPara="1" wrap="square" lIns="91425" tIns="91425" rIns="91425" bIns="91425" anchor="b" anchorCtr="0">
            <a:noAutofit/>
          </a:bodyPr>
          <a:lstStyle>
            <a:lvl1pPr lvl="0" algn="ctr">
              <a:spcBef>
                <a:spcPts val="0"/>
              </a:spcBef>
              <a:spcAft>
                <a:spcPts val="0"/>
              </a:spcAft>
              <a:buSzPts val="2400"/>
              <a:buNone/>
              <a:defRPr sz="9600"/>
            </a:lvl1pPr>
            <a:lvl2pPr lvl="1">
              <a:spcBef>
                <a:spcPts val="0"/>
              </a:spcBef>
              <a:spcAft>
                <a:spcPts val="0"/>
              </a:spcAft>
              <a:buSzPts val="2400"/>
              <a:buNone/>
              <a:defRPr sz="2400"/>
            </a:lvl2pPr>
            <a:lvl3pPr lvl="2">
              <a:spcBef>
                <a:spcPts val="0"/>
              </a:spcBef>
              <a:spcAft>
                <a:spcPts val="0"/>
              </a:spcAft>
              <a:buSzPts val="2400"/>
              <a:buNone/>
              <a:defRPr sz="2400"/>
            </a:lvl3pPr>
            <a:lvl4pPr lvl="3">
              <a:spcBef>
                <a:spcPts val="0"/>
              </a:spcBef>
              <a:spcAft>
                <a:spcPts val="0"/>
              </a:spcAft>
              <a:buSzPts val="2400"/>
              <a:buNone/>
              <a:defRPr sz="2400"/>
            </a:lvl4pPr>
            <a:lvl5pPr lvl="4">
              <a:spcBef>
                <a:spcPts val="0"/>
              </a:spcBef>
              <a:spcAft>
                <a:spcPts val="0"/>
              </a:spcAft>
              <a:buSzPts val="2400"/>
              <a:buNone/>
              <a:defRPr sz="2400"/>
            </a:lvl5pPr>
            <a:lvl6pPr lvl="5">
              <a:spcBef>
                <a:spcPts val="0"/>
              </a:spcBef>
              <a:spcAft>
                <a:spcPts val="0"/>
              </a:spcAft>
              <a:buSzPts val="2400"/>
              <a:buNone/>
              <a:defRPr sz="2400"/>
            </a:lvl6pPr>
            <a:lvl7pPr lvl="6">
              <a:spcBef>
                <a:spcPts val="0"/>
              </a:spcBef>
              <a:spcAft>
                <a:spcPts val="0"/>
              </a:spcAft>
              <a:buSzPts val="2400"/>
              <a:buNone/>
              <a:defRPr sz="2400"/>
            </a:lvl7pPr>
            <a:lvl8pPr lvl="7">
              <a:spcBef>
                <a:spcPts val="0"/>
              </a:spcBef>
              <a:spcAft>
                <a:spcPts val="0"/>
              </a:spcAft>
              <a:buSzPts val="2400"/>
              <a:buNone/>
              <a:defRPr sz="2400"/>
            </a:lvl8pPr>
            <a:lvl9pPr lvl="8">
              <a:spcBef>
                <a:spcPts val="0"/>
              </a:spcBef>
              <a:spcAft>
                <a:spcPts val="0"/>
              </a:spcAft>
              <a:buSzPts val="2400"/>
              <a:buNone/>
              <a:defRPr sz="2400"/>
            </a:lvl9pPr>
          </a:lstStyle>
          <a:p>
            <a:endParaRPr/>
          </a:p>
        </p:txBody>
      </p:sp>
      <p:sp>
        <p:nvSpPr>
          <p:cNvPr id="163" name="Google Shape;163;p7"/>
          <p:cNvSpPr txBox="1">
            <a:spLocks noGrp="1"/>
          </p:cNvSpPr>
          <p:nvPr>
            <p:ph type="body" idx="1"/>
          </p:nvPr>
        </p:nvSpPr>
        <p:spPr>
          <a:xfrm>
            <a:off x="2189550" y="2789395"/>
            <a:ext cx="4764900" cy="725400"/>
          </a:xfrm>
          <a:prstGeom prst="rect">
            <a:avLst/>
          </a:prstGeom>
        </p:spPr>
        <p:txBody>
          <a:bodyPr spcFirstLastPara="1" wrap="square" lIns="91425" tIns="91425" rIns="91425" bIns="91425" anchor="t" anchorCtr="0">
            <a:noAutofit/>
          </a:bodyPr>
          <a:lstStyle>
            <a:lvl1pPr marL="457200" lvl="0" indent="-304800" algn="ctr">
              <a:lnSpc>
                <a:spcPct val="100000"/>
              </a:lnSpc>
              <a:spcBef>
                <a:spcPts val="0"/>
              </a:spcBef>
              <a:spcAft>
                <a:spcPts val="0"/>
              </a:spcAft>
              <a:buSzPts val="1200"/>
              <a:buChar char="●"/>
              <a:defRPr sz="1600"/>
            </a:lvl1pPr>
            <a:lvl2pPr marL="914400" lvl="1" indent="-304800">
              <a:spcBef>
                <a:spcPts val="1600"/>
              </a:spcBef>
              <a:spcAft>
                <a:spcPts val="0"/>
              </a:spcAft>
              <a:buSzPts val="1200"/>
              <a:buChar char="○"/>
              <a:defRPr sz="1200"/>
            </a:lvl2pPr>
            <a:lvl3pPr marL="1371600" lvl="2" indent="-304800">
              <a:spcBef>
                <a:spcPts val="1600"/>
              </a:spcBef>
              <a:spcAft>
                <a:spcPts val="0"/>
              </a:spcAft>
              <a:buSzPts val="1200"/>
              <a:buChar char="■"/>
              <a:defRPr sz="1200"/>
            </a:lvl3pPr>
            <a:lvl4pPr marL="1828800" lvl="3" indent="-304800">
              <a:spcBef>
                <a:spcPts val="1600"/>
              </a:spcBef>
              <a:spcAft>
                <a:spcPts val="0"/>
              </a:spcAft>
              <a:buSzPts val="1200"/>
              <a:buChar char="●"/>
              <a:defRPr sz="1200"/>
            </a:lvl4pPr>
            <a:lvl5pPr marL="2286000" lvl="4" indent="-304800">
              <a:spcBef>
                <a:spcPts val="1600"/>
              </a:spcBef>
              <a:spcAft>
                <a:spcPts val="0"/>
              </a:spcAft>
              <a:buSzPts val="1200"/>
              <a:buChar char="○"/>
              <a:defRPr sz="1200"/>
            </a:lvl5pPr>
            <a:lvl6pPr marL="2743200" lvl="5" indent="-304800">
              <a:spcBef>
                <a:spcPts val="1600"/>
              </a:spcBef>
              <a:spcAft>
                <a:spcPts val="0"/>
              </a:spcAft>
              <a:buSzPts val="1200"/>
              <a:buChar char="■"/>
              <a:defRPr sz="1200"/>
            </a:lvl6pPr>
            <a:lvl7pPr marL="3200400" lvl="6" indent="-304800">
              <a:spcBef>
                <a:spcPts val="1600"/>
              </a:spcBef>
              <a:spcAft>
                <a:spcPts val="0"/>
              </a:spcAft>
              <a:buSzPts val="1200"/>
              <a:buChar char="●"/>
              <a:defRPr sz="1200"/>
            </a:lvl7pPr>
            <a:lvl8pPr marL="3657600" lvl="7" indent="-304800">
              <a:spcBef>
                <a:spcPts val="1600"/>
              </a:spcBef>
              <a:spcAft>
                <a:spcPts val="0"/>
              </a:spcAft>
              <a:buSzPts val="1200"/>
              <a:buChar char="○"/>
              <a:defRPr sz="1200"/>
            </a:lvl8pPr>
            <a:lvl9pPr marL="4114800" lvl="8" indent="-304800">
              <a:spcBef>
                <a:spcPts val="1600"/>
              </a:spcBef>
              <a:spcAft>
                <a:spcPts val="1600"/>
              </a:spcAft>
              <a:buSzPts val="1200"/>
              <a:buChar char="■"/>
              <a:defRPr sz="12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Main point">
  <p:cSld name="MAIN_POINT">
    <p:bg>
      <p:bgPr>
        <a:blipFill>
          <a:blip r:embed="rId2">
            <a:alphaModFix/>
          </a:blip>
          <a:stretch>
            <a:fillRect/>
          </a:stretch>
        </a:blipFill>
        <a:effectLst/>
      </p:bgPr>
    </p:bg>
    <p:spTree>
      <p:nvGrpSpPr>
        <p:cNvPr id="1" name="Shape 164"/>
        <p:cNvGrpSpPr/>
        <p:nvPr/>
      </p:nvGrpSpPr>
      <p:grpSpPr>
        <a:xfrm>
          <a:off x="0" y="0"/>
          <a:ext cx="0" cy="0"/>
          <a:chOff x="0" y="0"/>
          <a:chExt cx="0" cy="0"/>
        </a:xfrm>
      </p:grpSpPr>
      <p:grpSp>
        <p:nvGrpSpPr>
          <p:cNvPr id="165" name="Google Shape;165;p8"/>
          <p:cNvGrpSpPr/>
          <p:nvPr/>
        </p:nvGrpSpPr>
        <p:grpSpPr>
          <a:xfrm>
            <a:off x="226136" y="228589"/>
            <a:ext cx="8691694" cy="4686355"/>
            <a:chOff x="226136" y="228589"/>
            <a:chExt cx="8691694" cy="4686355"/>
          </a:xfrm>
        </p:grpSpPr>
        <p:sp>
          <p:nvSpPr>
            <p:cNvPr id="166" name="Google Shape;166;p8"/>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8"/>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8"/>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8"/>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 name="Google Shape;170;p8"/>
          <p:cNvSpPr txBox="1">
            <a:spLocks noGrp="1"/>
          </p:cNvSpPr>
          <p:nvPr>
            <p:ph type="subTitle" idx="1"/>
          </p:nvPr>
        </p:nvSpPr>
        <p:spPr>
          <a:xfrm>
            <a:off x="1738525" y="1771900"/>
            <a:ext cx="5667000" cy="11943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000"/>
              <a:buFont typeface="Rokkitt Regular"/>
              <a:buNone/>
              <a:defRPr sz="2000"/>
            </a:lvl1pPr>
            <a:lvl2pPr lvl="1"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2pPr>
            <a:lvl3pPr lvl="2"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3pPr>
            <a:lvl4pPr lvl="3"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4pPr>
            <a:lvl5pPr lvl="4"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5pPr>
            <a:lvl6pPr lvl="5"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6pPr>
            <a:lvl7pPr lvl="6"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7pPr>
            <a:lvl8pPr lvl="7"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8pPr>
            <a:lvl9pPr lvl="8" algn="ctr" rtl="0">
              <a:lnSpc>
                <a:spcPct val="100000"/>
              </a:lnSpc>
              <a:spcBef>
                <a:spcPts val="0"/>
              </a:spcBef>
              <a:spcAft>
                <a:spcPts val="0"/>
              </a:spcAft>
              <a:buSzPts val="1000"/>
              <a:buFont typeface="Rokkitt Regular"/>
              <a:buNone/>
              <a:defRPr sz="1000">
                <a:latin typeface="Rokkitt Regular"/>
                <a:ea typeface="Rokkitt Regular"/>
                <a:cs typeface="Rokkitt Regular"/>
                <a:sym typeface="Rokkitt Regular"/>
              </a:defRPr>
            </a:lvl9pPr>
          </a:lstStyle>
          <a:p>
            <a:endParaRPr/>
          </a:p>
        </p:txBody>
      </p:sp>
      <p:sp>
        <p:nvSpPr>
          <p:cNvPr id="171" name="Google Shape;171;p8"/>
          <p:cNvSpPr txBox="1">
            <a:spLocks noGrp="1"/>
          </p:cNvSpPr>
          <p:nvPr>
            <p:ph type="ctrTitle"/>
          </p:nvPr>
        </p:nvSpPr>
        <p:spPr>
          <a:xfrm>
            <a:off x="3383399" y="3067688"/>
            <a:ext cx="2377200" cy="303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grpSp>
        <p:nvGrpSpPr>
          <p:cNvPr id="172" name="Google Shape;172;p8"/>
          <p:cNvGrpSpPr/>
          <p:nvPr/>
        </p:nvGrpSpPr>
        <p:grpSpPr>
          <a:xfrm rot="-2700000">
            <a:off x="3989066" y="614705"/>
            <a:ext cx="151045" cy="151045"/>
            <a:chOff x="6515239" y="4421248"/>
            <a:chExt cx="110029" cy="110029"/>
          </a:xfrm>
        </p:grpSpPr>
        <p:sp>
          <p:nvSpPr>
            <p:cNvPr id="173" name="Google Shape;173;p8"/>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8"/>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8"/>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8"/>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 name="Google Shape;177;p8"/>
          <p:cNvGrpSpPr/>
          <p:nvPr/>
        </p:nvGrpSpPr>
        <p:grpSpPr>
          <a:xfrm rot="-2700000">
            <a:off x="932691" y="2291480"/>
            <a:ext cx="151045" cy="151045"/>
            <a:chOff x="6515239" y="4421248"/>
            <a:chExt cx="110029" cy="110029"/>
          </a:xfrm>
        </p:grpSpPr>
        <p:sp>
          <p:nvSpPr>
            <p:cNvPr id="178" name="Google Shape;178;p8"/>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8"/>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8"/>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8"/>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 name="Google Shape;182;p8"/>
          <p:cNvGrpSpPr/>
          <p:nvPr/>
        </p:nvGrpSpPr>
        <p:grpSpPr>
          <a:xfrm rot="-2700000">
            <a:off x="8326016" y="3777205"/>
            <a:ext cx="151045" cy="151045"/>
            <a:chOff x="6515239" y="4421248"/>
            <a:chExt cx="110029" cy="110029"/>
          </a:xfrm>
        </p:grpSpPr>
        <p:sp>
          <p:nvSpPr>
            <p:cNvPr id="183" name="Google Shape;183;p8"/>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8"/>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8"/>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8"/>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 name="Google Shape;187;p8"/>
          <p:cNvGrpSpPr/>
          <p:nvPr/>
        </p:nvGrpSpPr>
        <p:grpSpPr>
          <a:xfrm rot="-2700000">
            <a:off x="1243991" y="4367880"/>
            <a:ext cx="151045" cy="151045"/>
            <a:chOff x="6515239" y="4421248"/>
            <a:chExt cx="110029" cy="110029"/>
          </a:xfrm>
        </p:grpSpPr>
        <p:sp>
          <p:nvSpPr>
            <p:cNvPr id="188" name="Google Shape;188;p8"/>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8"/>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8"/>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8"/>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 name="Google Shape;192;p8"/>
          <p:cNvGrpSpPr/>
          <p:nvPr/>
        </p:nvGrpSpPr>
        <p:grpSpPr>
          <a:xfrm rot="-2700000">
            <a:off x="7760016" y="945680"/>
            <a:ext cx="151045" cy="151045"/>
            <a:chOff x="6515239" y="4421248"/>
            <a:chExt cx="110029" cy="110029"/>
          </a:xfrm>
        </p:grpSpPr>
        <p:sp>
          <p:nvSpPr>
            <p:cNvPr id="193" name="Google Shape;193;p8"/>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8"/>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8"/>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8"/>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blipFill>
          <a:blip r:embed="rId2">
            <a:alphaModFix/>
          </a:blip>
          <a:stretch>
            <a:fillRect/>
          </a:stretch>
        </a:blipFill>
        <a:effectLst/>
      </p:bgPr>
    </p:bg>
    <p:spTree>
      <p:nvGrpSpPr>
        <p:cNvPr id="1" name="Shape 197"/>
        <p:cNvGrpSpPr/>
        <p:nvPr/>
      </p:nvGrpSpPr>
      <p:grpSpPr>
        <a:xfrm>
          <a:off x="0" y="0"/>
          <a:ext cx="0" cy="0"/>
          <a:chOff x="0" y="0"/>
          <a:chExt cx="0" cy="0"/>
        </a:xfrm>
      </p:grpSpPr>
      <p:grpSp>
        <p:nvGrpSpPr>
          <p:cNvPr id="198" name="Google Shape;198;p9"/>
          <p:cNvGrpSpPr/>
          <p:nvPr/>
        </p:nvGrpSpPr>
        <p:grpSpPr>
          <a:xfrm rot="-2700000">
            <a:off x="3989066" y="614705"/>
            <a:ext cx="151045" cy="151045"/>
            <a:chOff x="6515239" y="4421248"/>
            <a:chExt cx="110029" cy="110029"/>
          </a:xfrm>
        </p:grpSpPr>
        <p:sp>
          <p:nvSpPr>
            <p:cNvPr id="199" name="Google Shape;199;p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 name="Google Shape;203;p9"/>
          <p:cNvGrpSpPr/>
          <p:nvPr/>
        </p:nvGrpSpPr>
        <p:grpSpPr>
          <a:xfrm rot="-2700000">
            <a:off x="8326016" y="3777205"/>
            <a:ext cx="151045" cy="151045"/>
            <a:chOff x="6515239" y="4421248"/>
            <a:chExt cx="110029" cy="110029"/>
          </a:xfrm>
        </p:grpSpPr>
        <p:sp>
          <p:nvSpPr>
            <p:cNvPr id="204" name="Google Shape;204;p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8" name="Google Shape;208;p9"/>
          <p:cNvGrpSpPr/>
          <p:nvPr/>
        </p:nvGrpSpPr>
        <p:grpSpPr>
          <a:xfrm rot="-2700000">
            <a:off x="1243991" y="4367880"/>
            <a:ext cx="151045" cy="151045"/>
            <a:chOff x="6515239" y="4421248"/>
            <a:chExt cx="110029" cy="110029"/>
          </a:xfrm>
        </p:grpSpPr>
        <p:sp>
          <p:nvSpPr>
            <p:cNvPr id="209" name="Google Shape;209;p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 name="Google Shape;213;p9"/>
          <p:cNvGrpSpPr/>
          <p:nvPr/>
        </p:nvGrpSpPr>
        <p:grpSpPr>
          <a:xfrm rot="-2700000">
            <a:off x="7760016" y="945680"/>
            <a:ext cx="151045" cy="151045"/>
            <a:chOff x="6515239" y="4421248"/>
            <a:chExt cx="110029" cy="110029"/>
          </a:xfrm>
        </p:grpSpPr>
        <p:sp>
          <p:nvSpPr>
            <p:cNvPr id="214" name="Google Shape;214;p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 name="Google Shape;218;p9"/>
          <p:cNvGrpSpPr/>
          <p:nvPr/>
        </p:nvGrpSpPr>
        <p:grpSpPr>
          <a:xfrm>
            <a:off x="226136" y="228589"/>
            <a:ext cx="8691694" cy="4686355"/>
            <a:chOff x="226136" y="228589"/>
            <a:chExt cx="8691694" cy="4686355"/>
          </a:xfrm>
        </p:grpSpPr>
        <p:sp>
          <p:nvSpPr>
            <p:cNvPr id="219" name="Google Shape;219;p9"/>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FFFFFF"/>
                </a:solidFill>
              </a:endParaRPr>
            </a:p>
          </p:txBody>
        </p:sp>
        <p:sp>
          <p:nvSpPr>
            <p:cNvPr id="220" name="Google Shape;220;p9"/>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FFFFFF"/>
                </a:solidFill>
              </a:endParaRPr>
            </a:p>
          </p:txBody>
        </p:sp>
        <p:sp>
          <p:nvSpPr>
            <p:cNvPr id="221" name="Google Shape;221;p9"/>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FFFFFF"/>
                </a:solidFill>
              </a:endParaRPr>
            </a:p>
          </p:txBody>
        </p:sp>
        <p:sp>
          <p:nvSpPr>
            <p:cNvPr id="222" name="Google Shape;222;p9"/>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b="1">
                <a:solidFill>
                  <a:srgbClr val="FFFFFF"/>
                </a:solidFill>
              </a:endParaRPr>
            </a:p>
          </p:txBody>
        </p:sp>
      </p:grpSp>
      <p:sp>
        <p:nvSpPr>
          <p:cNvPr id="223" name="Google Shape;223;p9"/>
          <p:cNvSpPr txBox="1">
            <a:spLocks noGrp="1"/>
          </p:cNvSpPr>
          <p:nvPr>
            <p:ph type="title"/>
          </p:nvPr>
        </p:nvSpPr>
        <p:spPr>
          <a:xfrm>
            <a:off x="720000" y="1233175"/>
            <a:ext cx="4699500" cy="1482300"/>
          </a:xfrm>
          <a:prstGeom prst="rect">
            <a:avLst/>
          </a:prstGeom>
        </p:spPr>
        <p:txBody>
          <a:bodyPr spcFirstLastPara="1" wrap="square" lIns="91425" tIns="91425" rIns="91425" bIns="91425" anchor="b" anchorCtr="0">
            <a:noAutofit/>
          </a:bodyPr>
          <a:lstStyle>
            <a:lvl1pPr lvl="0">
              <a:spcBef>
                <a:spcPts val="0"/>
              </a:spcBef>
              <a:spcAft>
                <a:spcPts val="0"/>
              </a:spcAft>
              <a:buClr>
                <a:srgbClr val="FFFFFF"/>
              </a:buClr>
              <a:buSzPts val="4200"/>
              <a:buNone/>
              <a:defRPr sz="4800">
                <a:solidFill>
                  <a:srgbClr val="FFFFFF"/>
                </a:solidFill>
              </a:defRPr>
            </a:lvl1pPr>
            <a:lvl2pPr lvl="1" algn="ctr">
              <a:spcBef>
                <a:spcPts val="0"/>
              </a:spcBef>
              <a:spcAft>
                <a:spcPts val="0"/>
              </a:spcAft>
              <a:buClr>
                <a:srgbClr val="FFFFFF"/>
              </a:buClr>
              <a:buSzPts val="4200"/>
              <a:buNone/>
              <a:defRPr sz="4200">
                <a:solidFill>
                  <a:srgbClr val="FFFFFF"/>
                </a:solidFill>
              </a:defRPr>
            </a:lvl2pPr>
            <a:lvl3pPr lvl="2" algn="ctr">
              <a:spcBef>
                <a:spcPts val="0"/>
              </a:spcBef>
              <a:spcAft>
                <a:spcPts val="0"/>
              </a:spcAft>
              <a:buClr>
                <a:srgbClr val="FFFFFF"/>
              </a:buClr>
              <a:buSzPts val="4200"/>
              <a:buNone/>
              <a:defRPr sz="4200">
                <a:solidFill>
                  <a:srgbClr val="FFFFFF"/>
                </a:solidFill>
              </a:defRPr>
            </a:lvl3pPr>
            <a:lvl4pPr lvl="3" algn="ctr">
              <a:spcBef>
                <a:spcPts val="0"/>
              </a:spcBef>
              <a:spcAft>
                <a:spcPts val="0"/>
              </a:spcAft>
              <a:buClr>
                <a:srgbClr val="FFFFFF"/>
              </a:buClr>
              <a:buSzPts val="4200"/>
              <a:buNone/>
              <a:defRPr sz="4200">
                <a:solidFill>
                  <a:srgbClr val="FFFFFF"/>
                </a:solidFill>
              </a:defRPr>
            </a:lvl4pPr>
            <a:lvl5pPr lvl="4" algn="ctr">
              <a:spcBef>
                <a:spcPts val="0"/>
              </a:spcBef>
              <a:spcAft>
                <a:spcPts val="0"/>
              </a:spcAft>
              <a:buClr>
                <a:srgbClr val="FFFFFF"/>
              </a:buClr>
              <a:buSzPts val="4200"/>
              <a:buNone/>
              <a:defRPr sz="4200">
                <a:solidFill>
                  <a:srgbClr val="FFFFFF"/>
                </a:solidFill>
              </a:defRPr>
            </a:lvl5pPr>
            <a:lvl6pPr lvl="5" algn="ctr">
              <a:spcBef>
                <a:spcPts val="0"/>
              </a:spcBef>
              <a:spcAft>
                <a:spcPts val="0"/>
              </a:spcAft>
              <a:buClr>
                <a:srgbClr val="FFFFFF"/>
              </a:buClr>
              <a:buSzPts val="4200"/>
              <a:buNone/>
              <a:defRPr sz="4200">
                <a:solidFill>
                  <a:srgbClr val="FFFFFF"/>
                </a:solidFill>
              </a:defRPr>
            </a:lvl6pPr>
            <a:lvl7pPr lvl="6" algn="ctr">
              <a:spcBef>
                <a:spcPts val="0"/>
              </a:spcBef>
              <a:spcAft>
                <a:spcPts val="0"/>
              </a:spcAft>
              <a:buClr>
                <a:srgbClr val="FFFFFF"/>
              </a:buClr>
              <a:buSzPts val="4200"/>
              <a:buNone/>
              <a:defRPr sz="4200">
                <a:solidFill>
                  <a:srgbClr val="FFFFFF"/>
                </a:solidFill>
              </a:defRPr>
            </a:lvl7pPr>
            <a:lvl8pPr lvl="7" algn="ctr">
              <a:spcBef>
                <a:spcPts val="0"/>
              </a:spcBef>
              <a:spcAft>
                <a:spcPts val="0"/>
              </a:spcAft>
              <a:buClr>
                <a:srgbClr val="FFFFFF"/>
              </a:buClr>
              <a:buSzPts val="4200"/>
              <a:buNone/>
              <a:defRPr sz="4200">
                <a:solidFill>
                  <a:srgbClr val="FFFFFF"/>
                </a:solidFill>
              </a:defRPr>
            </a:lvl8pPr>
            <a:lvl9pPr lvl="8" algn="ctr">
              <a:spcBef>
                <a:spcPts val="0"/>
              </a:spcBef>
              <a:spcAft>
                <a:spcPts val="0"/>
              </a:spcAft>
              <a:buClr>
                <a:srgbClr val="FFFFFF"/>
              </a:buClr>
              <a:buSzPts val="4200"/>
              <a:buNone/>
              <a:defRPr sz="4200">
                <a:solidFill>
                  <a:srgbClr val="FFFFFF"/>
                </a:solidFill>
              </a:defRPr>
            </a:lvl9pPr>
          </a:lstStyle>
          <a:p>
            <a:endParaRPr/>
          </a:p>
        </p:txBody>
      </p:sp>
      <p:sp>
        <p:nvSpPr>
          <p:cNvPr id="224" name="Google Shape;224;p9"/>
          <p:cNvSpPr txBox="1">
            <a:spLocks noGrp="1"/>
          </p:cNvSpPr>
          <p:nvPr>
            <p:ph type="subTitle" idx="1"/>
          </p:nvPr>
        </p:nvSpPr>
        <p:spPr>
          <a:xfrm>
            <a:off x="720000" y="2591200"/>
            <a:ext cx="7209900" cy="189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rgbClr val="FFFFFF"/>
              </a:buClr>
              <a:buSzPts val="1200"/>
              <a:buChar char="●"/>
              <a:defRPr sz="1400">
                <a:solidFill>
                  <a:srgbClr val="FFFFFF"/>
                </a:solidFill>
              </a:defRPr>
            </a:lvl1pPr>
            <a:lvl2pPr lvl="1" algn="ctr" rtl="0">
              <a:lnSpc>
                <a:spcPct val="100000"/>
              </a:lnSpc>
              <a:spcBef>
                <a:spcPts val="0"/>
              </a:spcBef>
              <a:spcAft>
                <a:spcPts val="0"/>
              </a:spcAft>
              <a:buClr>
                <a:srgbClr val="FFFFFF"/>
              </a:buClr>
              <a:buSzPts val="1200"/>
              <a:buChar char="○"/>
              <a:defRPr>
                <a:solidFill>
                  <a:srgbClr val="FFFFFF"/>
                </a:solidFill>
              </a:defRPr>
            </a:lvl2pPr>
            <a:lvl3pPr lvl="2" algn="ctr" rtl="0">
              <a:lnSpc>
                <a:spcPct val="100000"/>
              </a:lnSpc>
              <a:spcBef>
                <a:spcPts val="0"/>
              </a:spcBef>
              <a:spcAft>
                <a:spcPts val="0"/>
              </a:spcAft>
              <a:buClr>
                <a:srgbClr val="FFFFFF"/>
              </a:buClr>
              <a:buSzPts val="1200"/>
              <a:buChar char="■"/>
              <a:defRPr>
                <a:solidFill>
                  <a:srgbClr val="FFFFFF"/>
                </a:solidFill>
              </a:defRPr>
            </a:lvl3pPr>
            <a:lvl4pPr lvl="3" algn="ctr" rtl="0">
              <a:lnSpc>
                <a:spcPct val="100000"/>
              </a:lnSpc>
              <a:spcBef>
                <a:spcPts val="0"/>
              </a:spcBef>
              <a:spcAft>
                <a:spcPts val="0"/>
              </a:spcAft>
              <a:buClr>
                <a:srgbClr val="FFFFFF"/>
              </a:buClr>
              <a:buSzPts val="1200"/>
              <a:buChar char="●"/>
              <a:defRPr>
                <a:solidFill>
                  <a:srgbClr val="FFFFFF"/>
                </a:solidFill>
              </a:defRPr>
            </a:lvl4pPr>
            <a:lvl5pPr lvl="4" algn="ctr" rtl="0">
              <a:lnSpc>
                <a:spcPct val="100000"/>
              </a:lnSpc>
              <a:spcBef>
                <a:spcPts val="0"/>
              </a:spcBef>
              <a:spcAft>
                <a:spcPts val="0"/>
              </a:spcAft>
              <a:buClr>
                <a:srgbClr val="FFFFFF"/>
              </a:buClr>
              <a:buSzPts val="1200"/>
              <a:buChar char="○"/>
              <a:defRPr>
                <a:solidFill>
                  <a:srgbClr val="FFFFFF"/>
                </a:solidFill>
              </a:defRPr>
            </a:lvl5pPr>
            <a:lvl6pPr lvl="5" algn="ctr" rtl="0">
              <a:lnSpc>
                <a:spcPct val="100000"/>
              </a:lnSpc>
              <a:spcBef>
                <a:spcPts val="0"/>
              </a:spcBef>
              <a:spcAft>
                <a:spcPts val="0"/>
              </a:spcAft>
              <a:buClr>
                <a:srgbClr val="FFFFFF"/>
              </a:buClr>
              <a:buSzPts val="1200"/>
              <a:buChar char="■"/>
              <a:defRPr>
                <a:solidFill>
                  <a:srgbClr val="FFFFFF"/>
                </a:solidFill>
              </a:defRPr>
            </a:lvl6pPr>
            <a:lvl7pPr lvl="6" algn="ctr" rtl="0">
              <a:lnSpc>
                <a:spcPct val="100000"/>
              </a:lnSpc>
              <a:spcBef>
                <a:spcPts val="0"/>
              </a:spcBef>
              <a:spcAft>
                <a:spcPts val="0"/>
              </a:spcAft>
              <a:buClr>
                <a:srgbClr val="FFFFFF"/>
              </a:buClr>
              <a:buSzPts val="1200"/>
              <a:buChar char="●"/>
              <a:defRPr>
                <a:solidFill>
                  <a:srgbClr val="FFFFFF"/>
                </a:solidFill>
              </a:defRPr>
            </a:lvl7pPr>
            <a:lvl8pPr lvl="7" algn="ctr" rtl="0">
              <a:lnSpc>
                <a:spcPct val="100000"/>
              </a:lnSpc>
              <a:spcBef>
                <a:spcPts val="0"/>
              </a:spcBef>
              <a:spcAft>
                <a:spcPts val="0"/>
              </a:spcAft>
              <a:buClr>
                <a:srgbClr val="FFFFFF"/>
              </a:buClr>
              <a:buSzPts val="1200"/>
              <a:buChar char="○"/>
              <a:defRPr>
                <a:solidFill>
                  <a:srgbClr val="FFFFFF"/>
                </a:solidFill>
              </a:defRPr>
            </a:lvl8pPr>
            <a:lvl9pPr lvl="8" algn="ctr" rtl="0">
              <a:lnSpc>
                <a:spcPct val="100000"/>
              </a:lnSpc>
              <a:spcBef>
                <a:spcPts val="0"/>
              </a:spcBef>
              <a:spcAft>
                <a:spcPts val="0"/>
              </a:spcAft>
              <a:buClr>
                <a:srgbClr val="FFFFFF"/>
              </a:buClr>
              <a:buSzPts val="1200"/>
              <a:buChar char="■"/>
              <a:defRPr>
                <a:solidFill>
                  <a:srgbClr val="FFFFFF"/>
                </a:solidFill>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Caption">
  <p:cSld name="CAPTION_ONLY">
    <p:bg>
      <p:bgPr>
        <a:blipFill>
          <a:blip r:embed="rId2">
            <a:alphaModFix/>
          </a:blip>
          <a:stretch>
            <a:fillRect/>
          </a:stretch>
        </a:blipFill>
        <a:effectLst/>
      </p:bgPr>
    </p:bg>
    <p:spTree>
      <p:nvGrpSpPr>
        <p:cNvPr id="1" name="Shape 225"/>
        <p:cNvGrpSpPr/>
        <p:nvPr/>
      </p:nvGrpSpPr>
      <p:grpSpPr>
        <a:xfrm>
          <a:off x="0" y="0"/>
          <a:ext cx="0" cy="0"/>
          <a:chOff x="0" y="0"/>
          <a:chExt cx="0" cy="0"/>
        </a:xfrm>
      </p:grpSpPr>
      <p:grpSp>
        <p:nvGrpSpPr>
          <p:cNvPr id="226" name="Google Shape;226;p10"/>
          <p:cNvGrpSpPr/>
          <p:nvPr/>
        </p:nvGrpSpPr>
        <p:grpSpPr>
          <a:xfrm rot="-2700000">
            <a:off x="3989066" y="614705"/>
            <a:ext cx="151045" cy="151045"/>
            <a:chOff x="6515239" y="4421248"/>
            <a:chExt cx="110029" cy="110029"/>
          </a:xfrm>
        </p:grpSpPr>
        <p:sp>
          <p:nvSpPr>
            <p:cNvPr id="227" name="Google Shape;227;p1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1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1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1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 name="Google Shape;231;p10"/>
          <p:cNvGrpSpPr/>
          <p:nvPr/>
        </p:nvGrpSpPr>
        <p:grpSpPr>
          <a:xfrm rot="-2700000">
            <a:off x="932691" y="2291480"/>
            <a:ext cx="151045" cy="151045"/>
            <a:chOff x="6515239" y="4421248"/>
            <a:chExt cx="110029" cy="110029"/>
          </a:xfrm>
        </p:grpSpPr>
        <p:sp>
          <p:nvSpPr>
            <p:cNvPr id="232" name="Google Shape;232;p1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1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1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1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 name="Google Shape;236;p10"/>
          <p:cNvGrpSpPr/>
          <p:nvPr/>
        </p:nvGrpSpPr>
        <p:grpSpPr>
          <a:xfrm rot="-2700000">
            <a:off x="8326016" y="3777205"/>
            <a:ext cx="151045" cy="151045"/>
            <a:chOff x="6515239" y="4421248"/>
            <a:chExt cx="110029" cy="110029"/>
          </a:xfrm>
        </p:grpSpPr>
        <p:sp>
          <p:nvSpPr>
            <p:cNvPr id="237" name="Google Shape;237;p1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1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1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1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 name="Google Shape;241;p10"/>
          <p:cNvGrpSpPr/>
          <p:nvPr/>
        </p:nvGrpSpPr>
        <p:grpSpPr>
          <a:xfrm rot="-2700000">
            <a:off x="1243991" y="4367880"/>
            <a:ext cx="151045" cy="151045"/>
            <a:chOff x="6515239" y="4421248"/>
            <a:chExt cx="110029" cy="110029"/>
          </a:xfrm>
        </p:grpSpPr>
        <p:sp>
          <p:nvSpPr>
            <p:cNvPr id="242" name="Google Shape;242;p1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1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1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1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246;p10"/>
          <p:cNvGrpSpPr/>
          <p:nvPr/>
        </p:nvGrpSpPr>
        <p:grpSpPr>
          <a:xfrm rot="-2700000">
            <a:off x="7760016" y="945680"/>
            <a:ext cx="151045" cy="151045"/>
            <a:chOff x="6515239" y="4421248"/>
            <a:chExt cx="110029" cy="110029"/>
          </a:xfrm>
        </p:grpSpPr>
        <p:sp>
          <p:nvSpPr>
            <p:cNvPr id="247" name="Google Shape;247;p1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1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1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1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 name="Google Shape;251;p10"/>
          <p:cNvGrpSpPr/>
          <p:nvPr/>
        </p:nvGrpSpPr>
        <p:grpSpPr>
          <a:xfrm>
            <a:off x="226136" y="228589"/>
            <a:ext cx="8691694" cy="4686355"/>
            <a:chOff x="226136" y="228589"/>
            <a:chExt cx="8691694" cy="4686355"/>
          </a:xfrm>
        </p:grpSpPr>
        <p:sp>
          <p:nvSpPr>
            <p:cNvPr id="252" name="Google Shape;252;p10"/>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10"/>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10"/>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10"/>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6" name="Google Shape;256;p10"/>
          <p:cNvSpPr txBox="1">
            <a:spLocks noGrp="1"/>
          </p:cNvSpPr>
          <p:nvPr>
            <p:ph type="ctrTitle"/>
          </p:nvPr>
        </p:nvSpPr>
        <p:spPr>
          <a:xfrm flipH="1">
            <a:off x="4911000" y="1301550"/>
            <a:ext cx="3513000" cy="25404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5200"/>
              <a:buNone/>
              <a:defRPr sz="9600">
                <a:solidFill>
                  <a:srgbClr val="FFFFFF"/>
                </a:solidFill>
                <a:latin typeface="Bahiana"/>
                <a:ea typeface="Bahiana"/>
                <a:cs typeface="Bahiana"/>
                <a:sym typeface="Bahiana"/>
              </a:defRPr>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Big number">
  <p:cSld name="BIG_NUMBER">
    <p:bg>
      <p:bgPr>
        <a:blipFill>
          <a:blip r:embed="rId2">
            <a:alphaModFix/>
          </a:blip>
          <a:stretch>
            <a:fillRect/>
          </a:stretch>
        </a:blipFill>
        <a:effectLst/>
      </p:bgPr>
    </p:bg>
    <p:spTree>
      <p:nvGrpSpPr>
        <p:cNvPr id="1" name="Shape 257"/>
        <p:cNvGrpSpPr/>
        <p:nvPr/>
      </p:nvGrpSpPr>
      <p:grpSpPr>
        <a:xfrm>
          <a:off x="0" y="0"/>
          <a:ext cx="0" cy="0"/>
          <a:chOff x="0" y="0"/>
          <a:chExt cx="0" cy="0"/>
        </a:xfrm>
      </p:grpSpPr>
      <p:grpSp>
        <p:nvGrpSpPr>
          <p:cNvPr id="258" name="Google Shape;258;p11"/>
          <p:cNvGrpSpPr/>
          <p:nvPr/>
        </p:nvGrpSpPr>
        <p:grpSpPr>
          <a:xfrm rot="-2700000">
            <a:off x="3989066" y="614705"/>
            <a:ext cx="151045" cy="151045"/>
            <a:chOff x="6515239" y="4421248"/>
            <a:chExt cx="110029" cy="110029"/>
          </a:xfrm>
        </p:grpSpPr>
        <p:sp>
          <p:nvSpPr>
            <p:cNvPr id="259" name="Google Shape;259;p11"/>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11"/>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11"/>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11"/>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3" name="Google Shape;263;p11"/>
          <p:cNvGrpSpPr/>
          <p:nvPr/>
        </p:nvGrpSpPr>
        <p:grpSpPr>
          <a:xfrm rot="-2700000">
            <a:off x="932691" y="2291480"/>
            <a:ext cx="151045" cy="151045"/>
            <a:chOff x="6515239" y="4421248"/>
            <a:chExt cx="110029" cy="110029"/>
          </a:xfrm>
        </p:grpSpPr>
        <p:sp>
          <p:nvSpPr>
            <p:cNvPr id="264" name="Google Shape;264;p11"/>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11"/>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11"/>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11"/>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 name="Google Shape;268;p11"/>
          <p:cNvGrpSpPr/>
          <p:nvPr/>
        </p:nvGrpSpPr>
        <p:grpSpPr>
          <a:xfrm rot="-2700000">
            <a:off x="8326016" y="3777205"/>
            <a:ext cx="151045" cy="151045"/>
            <a:chOff x="6515239" y="4421248"/>
            <a:chExt cx="110029" cy="110029"/>
          </a:xfrm>
        </p:grpSpPr>
        <p:sp>
          <p:nvSpPr>
            <p:cNvPr id="269" name="Google Shape;269;p11"/>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11"/>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11"/>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11"/>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 name="Google Shape;273;p11"/>
          <p:cNvGrpSpPr/>
          <p:nvPr/>
        </p:nvGrpSpPr>
        <p:grpSpPr>
          <a:xfrm rot="-2700000">
            <a:off x="1243991" y="4367880"/>
            <a:ext cx="151045" cy="151045"/>
            <a:chOff x="6515239" y="4421248"/>
            <a:chExt cx="110029" cy="110029"/>
          </a:xfrm>
        </p:grpSpPr>
        <p:sp>
          <p:nvSpPr>
            <p:cNvPr id="274" name="Google Shape;274;p11"/>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11"/>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11"/>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11"/>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 name="Google Shape;278;p11"/>
          <p:cNvGrpSpPr/>
          <p:nvPr/>
        </p:nvGrpSpPr>
        <p:grpSpPr>
          <a:xfrm rot="-2700000">
            <a:off x="7760016" y="945680"/>
            <a:ext cx="151045" cy="151045"/>
            <a:chOff x="6515239" y="4421248"/>
            <a:chExt cx="110029" cy="110029"/>
          </a:xfrm>
        </p:grpSpPr>
        <p:sp>
          <p:nvSpPr>
            <p:cNvPr id="279" name="Google Shape;279;p11"/>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11"/>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11"/>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11"/>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 name="Google Shape;283;p11"/>
          <p:cNvGrpSpPr/>
          <p:nvPr/>
        </p:nvGrpSpPr>
        <p:grpSpPr>
          <a:xfrm>
            <a:off x="226136" y="228589"/>
            <a:ext cx="8691694" cy="4686355"/>
            <a:chOff x="226136" y="228589"/>
            <a:chExt cx="8691694" cy="4686355"/>
          </a:xfrm>
        </p:grpSpPr>
        <p:sp>
          <p:nvSpPr>
            <p:cNvPr id="284" name="Google Shape;284;p11"/>
            <p:cNvSpPr/>
            <p:nvPr/>
          </p:nvSpPr>
          <p:spPr>
            <a:xfrm>
              <a:off x="7858450" y="3853175"/>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11"/>
            <p:cNvSpPr/>
            <p:nvPr/>
          </p:nvSpPr>
          <p:spPr>
            <a:xfrm rot="-5400000">
              <a:off x="7858450" y="226200"/>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11"/>
            <p:cNvSpPr/>
            <p:nvPr/>
          </p:nvSpPr>
          <p:spPr>
            <a:xfrm rot="10800000">
              <a:off x="228525" y="228589"/>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11"/>
            <p:cNvSpPr/>
            <p:nvPr/>
          </p:nvSpPr>
          <p:spPr>
            <a:xfrm rot="5400000">
              <a:off x="228525" y="3855564"/>
              <a:ext cx="1056992" cy="1061769"/>
            </a:xfrm>
            <a:custGeom>
              <a:avLst/>
              <a:gdLst/>
              <a:ahLst/>
              <a:cxnLst/>
              <a:rect l="l" t="t" r="r" b="b"/>
              <a:pathLst>
                <a:path w="90924" h="91335" extrusionOk="0">
                  <a:moveTo>
                    <a:pt x="88038" y="58261"/>
                  </a:moveTo>
                  <a:lnTo>
                    <a:pt x="88038" y="68376"/>
                  </a:lnTo>
                  <a:lnTo>
                    <a:pt x="77922" y="68376"/>
                  </a:lnTo>
                  <a:lnTo>
                    <a:pt x="77922" y="58261"/>
                  </a:lnTo>
                  <a:close/>
                  <a:moveTo>
                    <a:pt x="68004" y="58289"/>
                  </a:moveTo>
                  <a:lnTo>
                    <a:pt x="68004" y="68405"/>
                  </a:lnTo>
                  <a:lnTo>
                    <a:pt x="57889" y="68405"/>
                  </a:lnTo>
                  <a:lnTo>
                    <a:pt x="57889" y="58289"/>
                  </a:lnTo>
                  <a:close/>
                  <a:moveTo>
                    <a:pt x="75014" y="71286"/>
                  </a:moveTo>
                  <a:lnTo>
                    <a:pt x="75014" y="75203"/>
                  </a:lnTo>
                  <a:lnTo>
                    <a:pt x="71092" y="75203"/>
                  </a:lnTo>
                  <a:lnTo>
                    <a:pt x="71092" y="71286"/>
                  </a:lnTo>
                  <a:close/>
                  <a:moveTo>
                    <a:pt x="68059" y="78241"/>
                  </a:moveTo>
                  <a:lnTo>
                    <a:pt x="68059" y="88356"/>
                  </a:lnTo>
                  <a:lnTo>
                    <a:pt x="57943" y="88356"/>
                  </a:lnTo>
                  <a:lnTo>
                    <a:pt x="57943" y="78241"/>
                  </a:lnTo>
                  <a:close/>
                  <a:moveTo>
                    <a:pt x="87956" y="78241"/>
                  </a:moveTo>
                  <a:lnTo>
                    <a:pt x="87956" y="88356"/>
                  </a:lnTo>
                  <a:lnTo>
                    <a:pt x="77840" y="88356"/>
                  </a:lnTo>
                  <a:lnTo>
                    <a:pt x="77840" y="78241"/>
                  </a:lnTo>
                  <a:close/>
                  <a:moveTo>
                    <a:pt x="87776" y="1"/>
                  </a:moveTo>
                  <a:lnTo>
                    <a:pt x="87776" y="25854"/>
                  </a:lnTo>
                  <a:lnTo>
                    <a:pt x="79458" y="25854"/>
                  </a:lnTo>
                  <a:lnTo>
                    <a:pt x="79458" y="39117"/>
                  </a:lnTo>
                  <a:lnTo>
                    <a:pt x="88225" y="39117"/>
                  </a:lnTo>
                  <a:lnTo>
                    <a:pt x="88225" y="48107"/>
                  </a:lnTo>
                  <a:lnTo>
                    <a:pt x="67986" y="48107"/>
                  </a:lnTo>
                  <a:lnTo>
                    <a:pt x="67986" y="55590"/>
                  </a:lnTo>
                  <a:lnTo>
                    <a:pt x="55189" y="55590"/>
                  </a:lnTo>
                  <a:lnTo>
                    <a:pt x="55189" y="68397"/>
                  </a:lnTo>
                  <a:lnTo>
                    <a:pt x="48107" y="68397"/>
                  </a:lnTo>
                  <a:lnTo>
                    <a:pt x="48107" y="88636"/>
                  </a:lnTo>
                  <a:lnTo>
                    <a:pt x="39117" y="88636"/>
                  </a:lnTo>
                  <a:lnTo>
                    <a:pt x="39117" y="79869"/>
                  </a:lnTo>
                  <a:lnTo>
                    <a:pt x="25854" y="79869"/>
                  </a:lnTo>
                  <a:lnTo>
                    <a:pt x="25854" y="88187"/>
                  </a:lnTo>
                  <a:lnTo>
                    <a:pt x="1" y="88187"/>
                  </a:lnTo>
                  <a:lnTo>
                    <a:pt x="1" y="90885"/>
                  </a:lnTo>
                  <a:lnTo>
                    <a:pt x="28549" y="90885"/>
                  </a:lnTo>
                  <a:lnTo>
                    <a:pt x="28549" y="82569"/>
                  </a:lnTo>
                  <a:lnTo>
                    <a:pt x="36418" y="82569"/>
                  </a:lnTo>
                  <a:lnTo>
                    <a:pt x="36418" y="91334"/>
                  </a:lnTo>
                  <a:lnTo>
                    <a:pt x="50807" y="91334"/>
                  </a:lnTo>
                  <a:lnTo>
                    <a:pt x="50807" y="71097"/>
                  </a:lnTo>
                  <a:lnTo>
                    <a:pt x="55189" y="71097"/>
                  </a:lnTo>
                  <a:lnTo>
                    <a:pt x="55189" y="71103"/>
                  </a:lnTo>
                  <a:lnTo>
                    <a:pt x="68397" y="71103"/>
                  </a:lnTo>
                  <a:lnTo>
                    <a:pt x="68397" y="75541"/>
                  </a:lnTo>
                  <a:lnTo>
                    <a:pt x="55245" y="75541"/>
                  </a:lnTo>
                  <a:lnTo>
                    <a:pt x="55245" y="91054"/>
                  </a:lnTo>
                  <a:lnTo>
                    <a:pt x="70758" y="91054"/>
                  </a:lnTo>
                  <a:lnTo>
                    <a:pt x="70758" y="77902"/>
                  </a:lnTo>
                  <a:lnTo>
                    <a:pt x="75141" y="77902"/>
                  </a:lnTo>
                  <a:lnTo>
                    <a:pt x="75141" y="91054"/>
                  </a:lnTo>
                  <a:lnTo>
                    <a:pt x="90651" y="91054"/>
                  </a:lnTo>
                  <a:lnTo>
                    <a:pt x="90651" y="75541"/>
                  </a:lnTo>
                  <a:lnTo>
                    <a:pt x="77712" y="75541"/>
                  </a:lnTo>
                  <a:lnTo>
                    <a:pt x="77712" y="71076"/>
                  </a:lnTo>
                  <a:lnTo>
                    <a:pt x="90737" y="71076"/>
                  </a:lnTo>
                  <a:lnTo>
                    <a:pt x="90737" y="55562"/>
                  </a:lnTo>
                  <a:lnTo>
                    <a:pt x="75224" y="55562"/>
                  </a:lnTo>
                  <a:lnTo>
                    <a:pt x="75224" y="68587"/>
                  </a:lnTo>
                  <a:lnTo>
                    <a:pt x="70699" y="68587"/>
                  </a:lnTo>
                  <a:lnTo>
                    <a:pt x="70699" y="55590"/>
                  </a:lnTo>
                  <a:lnTo>
                    <a:pt x="70686" y="55590"/>
                  </a:lnTo>
                  <a:lnTo>
                    <a:pt x="70686" y="50807"/>
                  </a:lnTo>
                  <a:lnTo>
                    <a:pt x="90923" y="50807"/>
                  </a:lnTo>
                  <a:lnTo>
                    <a:pt x="90923" y="36418"/>
                  </a:lnTo>
                  <a:lnTo>
                    <a:pt x="82158" y="36418"/>
                  </a:lnTo>
                  <a:lnTo>
                    <a:pt x="82158" y="28549"/>
                  </a:lnTo>
                  <a:lnTo>
                    <a:pt x="90474" y="28549"/>
                  </a:lnTo>
                  <a:lnTo>
                    <a:pt x="9047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8" name="Google Shape;288;p11"/>
          <p:cNvSpPr txBox="1">
            <a:spLocks noGrp="1"/>
          </p:cNvSpPr>
          <p:nvPr>
            <p:ph type="title" hasCustomPrompt="1"/>
          </p:nvPr>
        </p:nvSpPr>
        <p:spPr>
          <a:xfrm>
            <a:off x="1913375" y="429625"/>
            <a:ext cx="5317200" cy="1141500"/>
          </a:xfrm>
          <a:prstGeom prst="rect">
            <a:avLst/>
          </a:prstGeom>
        </p:spPr>
        <p:txBody>
          <a:bodyPr spcFirstLastPara="1" wrap="square" lIns="91425" tIns="91425" rIns="91425" bIns="91425" anchor="b" anchorCtr="0">
            <a:noAutofit/>
          </a:bodyPr>
          <a:lstStyle>
            <a:lvl1pPr lvl="0" algn="ctr">
              <a:spcBef>
                <a:spcPts val="0"/>
              </a:spcBef>
              <a:spcAft>
                <a:spcPts val="0"/>
              </a:spcAft>
              <a:buSzPts val="12000"/>
              <a:buNone/>
              <a:defRPr sz="7200"/>
            </a:lvl1pPr>
            <a:lvl2pPr lvl="1" algn="ctr">
              <a:spcBef>
                <a:spcPts val="0"/>
              </a:spcBef>
              <a:spcAft>
                <a:spcPts val="0"/>
              </a:spcAft>
              <a:buSzPts val="12000"/>
              <a:buNone/>
              <a:defRPr sz="12000"/>
            </a:lvl2pPr>
            <a:lvl3pPr lvl="2" algn="ctr">
              <a:spcBef>
                <a:spcPts val="0"/>
              </a:spcBef>
              <a:spcAft>
                <a:spcPts val="0"/>
              </a:spcAft>
              <a:buSzPts val="12000"/>
              <a:buNone/>
              <a:defRPr sz="12000"/>
            </a:lvl3pPr>
            <a:lvl4pPr lvl="3" algn="ctr">
              <a:spcBef>
                <a:spcPts val="0"/>
              </a:spcBef>
              <a:spcAft>
                <a:spcPts val="0"/>
              </a:spcAft>
              <a:buSzPts val="12000"/>
              <a:buNone/>
              <a:defRPr sz="12000"/>
            </a:lvl4pPr>
            <a:lvl5pPr lvl="4" algn="ctr">
              <a:spcBef>
                <a:spcPts val="0"/>
              </a:spcBef>
              <a:spcAft>
                <a:spcPts val="0"/>
              </a:spcAft>
              <a:buSzPts val="12000"/>
              <a:buNone/>
              <a:defRPr sz="12000"/>
            </a:lvl5pPr>
            <a:lvl6pPr lvl="5" algn="ctr">
              <a:spcBef>
                <a:spcPts val="0"/>
              </a:spcBef>
              <a:spcAft>
                <a:spcPts val="0"/>
              </a:spcAft>
              <a:buSzPts val="12000"/>
              <a:buNone/>
              <a:defRPr sz="12000"/>
            </a:lvl6pPr>
            <a:lvl7pPr lvl="6" algn="ctr">
              <a:spcBef>
                <a:spcPts val="0"/>
              </a:spcBef>
              <a:spcAft>
                <a:spcPts val="0"/>
              </a:spcAft>
              <a:buSzPts val="12000"/>
              <a:buNone/>
              <a:defRPr sz="12000"/>
            </a:lvl7pPr>
            <a:lvl8pPr lvl="7" algn="ctr">
              <a:spcBef>
                <a:spcPts val="0"/>
              </a:spcBef>
              <a:spcAft>
                <a:spcPts val="0"/>
              </a:spcAft>
              <a:buSzPts val="12000"/>
              <a:buNone/>
              <a:defRPr sz="12000"/>
            </a:lvl8pPr>
            <a:lvl9pPr lvl="8" algn="ctr">
              <a:spcBef>
                <a:spcPts val="0"/>
              </a:spcBef>
              <a:spcAft>
                <a:spcPts val="0"/>
              </a:spcAft>
              <a:buSzPts val="12000"/>
              <a:buNone/>
              <a:defRPr sz="12000"/>
            </a:lvl9pPr>
          </a:lstStyle>
          <a:p>
            <a:r>
              <a:t>xx%</a:t>
            </a:r>
          </a:p>
        </p:txBody>
      </p:sp>
      <p:sp>
        <p:nvSpPr>
          <p:cNvPr id="289" name="Google Shape;289;p11"/>
          <p:cNvSpPr txBox="1">
            <a:spLocks noGrp="1"/>
          </p:cNvSpPr>
          <p:nvPr>
            <p:ph type="body" idx="1"/>
          </p:nvPr>
        </p:nvSpPr>
        <p:spPr>
          <a:xfrm>
            <a:off x="1913375" y="4079225"/>
            <a:ext cx="5317200" cy="396300"/>
          </a:xfrm>
          <a:prstGeom prst="rect">
            <a:avLst/>
          </a:prstGeom>
        </p:spPr>
        <p:txBody>
          <a:bodyPr spcFirstLastPara="1" wrap="square" lIns="91425" tIns="91425" rIns="91425" bIns="91425" anchor="t" anchorCtr="0">
            <a:noAutofit/>
          </a:bodyPr>
          <a:lstStyle>
            <a:lvl1pPr marL="457200" lvl="0" indent="-304800" algn="ctr">
              <a:spcBef>
                <a:spcPts val="0"/>
              </a:spcBef>
              <a:spcAft>
                <a:spcPts val="0"/>
              </a:spcAft>
              <a:buSzPts val="1200"/>
              <a:buChar char="●"/>
              <a:defRPr sz="1400"/>
            </a:lvl1pPr>
            <a:lvl2pPr marL="914400" lvl="1" indent="-304800" algn="ctr">
              <a:spcBef>
                <a:spcPts val="1600"/>
              </a:spcBef>
              <a:spcAft>
                <a:spcPts val="0"/>
              </a:spcAft>
              <a:buSzPts val="1200"/>
              <a:buChar char="○"/>
              <a:defRPr/>
            </a:lvl2pPr>
            <a:lvl3pPr marL="1371600" lvl="2" indent="-304800" algn="ctr">
              <a:spcBef>
                <a:spcPts val="1600"/>
              </a:spcBef>
              <a:spcAft>
                <a:spcPts val="0"/>
              </a:spcAft>
              <a:buSzPts val="1200"/>
              <a:buChar char="■"/>
              <a:defRPr/>
            </a:lvl3pPr>
            <a:lvl4pPr marL="1828800" lvl="3" indent="-304800" algn="ctr">
              <a:spcBef>
                <a:spcPts val="1600"/>
              </a:spcBef>
              <a:spcAft>
                <a:spcPts val="0"/>
              </a:spcAft>
              <a:buSzPts val="1200"/>
              <a:buChar char="●"/>
              <a:defRPr/>
            </a:lvl4pPr>
            <a:lvl5pPr marL="2286000" lvl="4" indent="-304800" algn="ctr">
              <a:spcBef>
                <a:spcPts val="1600"/>
              </a:spcBef>
              <a:spcAft>
                <a:spcPts val="0"/>
              </a:spcAft>
              <a:buSzPts val="1200"/>
              <a:buChar char="○"/>
              <a:defRPr/>
            </a:lvl5pPr>
            <a:lvl6pPr marL="2743200" lvl="5" indent="-304800" algn="ctr">
              <a:spcBef>
                <a:spcPts val="1600"/>
              </a:spcBef>
              <a:spcAft>
                <a:spcPts val="0"/>
              </a:spcAft>
              <a:buSzPts val="1200"/>
              <a:buChar char="■"/>
              <a:defRPr/>
            </a:lvl6pPr>
            <a:lvl7pPr marL="3200400" lvl="6" indent="-304800" algn="ctr">
              <a:spcBef>
                <a:spcPts val="1600"/>
              </a:spcBef>
              <a:spcAft>
                <a:spcPts val="0"/>
              </a:spcAft>
              <a:buSzPts val="1200"/>
              <a:buChar char="●"/>
              <a:defRPr/>
            </a:lvl7pPr>
            <a:lvl8pPr marL="3657600" lvl="7" indent="-304800" algn="ctr">
              <a:spcBef>
                <a:spcPts val="1600"/>
              </a:spcBef>
              <a:spcAft>
                <a:spcPts val="0"/>
              </a:spcAft>
              <a:buSzPts val="1200"/>
              <a:buChar char="○"/>
              <a:defRPr/>
            </a:lvl8pPr>
            <a:lvl9pPr marL="4114800" lvl="8" indent="-304800" algn="ctr">
              <a:spcBef>
                <a:spcPts val="1600"/>
              </a:spcBef>
              <a:spcAft>
                <a:spcPts val="1600"/>
              </a:spcAft>
              <a:buSzPts val="1200"/>
              <a:buChar char="■"/>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image" Target="../media/image1.png"/><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blipFill>
          <a:blip r:embed="rId24">
            <a:alphaModFix/>
          </a:blip>
          <a:stretch>
            <a:fillRect/>
          </a:stretch>
        </a:blip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1pPr>
            <a:lvl2pPr lvl="1">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2pPr>
            <a:lvl3pPr lvl="2">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3pPr>
            <a:lvl4pPr lvl="3">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4pPr>
            <a:lvl5pPr lvl="4">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5pPr>
            <a:lvl6pPr lvl="5">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6pPr>
            <a:lvl7pPr lvl="6">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7pPr>
            <a:lvl8pPr lvl="7">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8pPr>
            <a:lvl9pPr lvl="8">
              <a:spcBef>
                <a:spcPts val="0"/>
              </a:spcBef>
              <a:spcAft>
                <a:spcPts val="0"/>
              </a:spcAft>
              <a:buClr>
                <a:srgbClr val="F3F3F3"/>
              </a:buClr>
              <a:buSzPts val="2800"/>
              <a:buFont typeface="Bahiana"/>
              <a:buNone/>
              <a:defRPr sz="2800">
                <a:solidFill>
                  <a:srgbClr val="F3F3F3"/>
                </a:solidFill>
                <a:latin typeface="Bahiana"/>
                <a:ea typeface="Bahiana"/>
                <a:cs typeface="Bahiana"/>
                <a:sym typeface="Bahiana"/>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04800">
              <a:lnSpc>
                <a:spcPct val="115000"/>
              </a:lnSpc>
              <a:spcBef>
                <a:spcPts val="0"/>
              </a:spcBef>
              <a:spcAft>
                <a:spcPts val="0"/>
              </a:spcAft>
              <a:buClr>
                <a:srgbClr val="F3F3F3"/>
              </a:buClr>
              <a:buSzPts val="1200"/>
              <a:buFont typeface="Barlow Light"/>
              <a:buChar char="●"/>
              <a:defRPr sz="1200">
                <a:solidFill>
                  <a:srgbClr val="F3F3F3"/>
                </a:solidFill>
                <a:latin typeface="Barlow Light"/>
                <a:ea typeface="Barlow Light"/>
                <a:cs typeface="Barlow Light"/>
                <a:sym typeface="Barlow Light"/>
              </a:defRPr>
            </a:lvl1pPr>
            <a:lvl2pPr marL="914400" lvl="1" indent="-304800">
              <a:lnSpc>
                <a:spcPct val="115000"/>
              </a:lnSpc>
              <a:spcBef>
                <a:spcPts val="1600"/>
              </a:spcBef>
              <a:spcAft>
                <a:spcPts val="0"/>
              </a:spcAft>
              <a:buClr>
                <a:srgbClr val="F3F3F3"/>
              </a:buClr>
              <a:buSzPts val="1200"/>
              <a:buFont typeface="Barlow Light"/>
              <a:buChar char="○"/>
              <a:defRPr sz="1200">
                <a:solidFill>
                  <a:srgbClr val="F3F3F3"/>
                </a:solidFill>
                <a:latin typeface="Barlow Light"/>
                <a:ea typeface="Barlow Light"/>
                <a:cs typeface="Barlow Light"/>
                <a:sym typeface="Barlow Light"/>
              </a:defRPr>
            </a:lvl2pPr>
            <a:lvl3pPr marL="1371600" lvl="2" indent="-304800">
              <a:lnSpc>
                <a:spcPct val="115000"/>
              </a:lnSpc>
              <a:spcBef>
                <a:spcPts val="1600"/>
              </a:spcBef>
              <a:spcAft>
                <a:spcPts val="0"/>
              </a:spcAft>
              <a:buClr>
                <a:srgbClr val="F3F3F3"/>
              </a:buClr>
              <a:buSzPts val="1200"/>
              <a:buFont typeface="Barlow Light"/>
              <a:buChar char="■"/>
              <a:defRPr sz="1200">
                <a:solidFill>
                  <a:srgbClr val="F3F3F3"/>
                </a:solidFill>
                <a:latin typeface="Barlow Light"/>
                <a:ea typeface="Barlow Light"/>
                <a:cs typeface="Barlow Light"/>
                <a:sym typeface="Barlow Light"/>
              </a:defRPr>
            </a:lvl3pPr>
            <a:lvl4pPr marL="1828800" lvl="3" indent="-304800">
              <a:lnSpc>
                <a:spcPct val="115000"/>
              </a:lnSpc>
              <a:spcBef>
                <a:spcPts val="1600"/>
              </a:spcBef>
              <a:spcAft>
                <a:spcPts val="0"/>
              </a:spcAft>
              <a:buClr>
                <a:srgbClr val="F3F3F3"/>
              </a:buClr>
              <a:buSzPts val="1200"/>
              <a:buFont typeface="Barlow Light"/>
              <a:buChar char="●"/>
              <a:defRPr sz="1200">
                <a:solidFill>
                  <a:srgbClr val="F3F3F3"/>
                </a:solidFill>
                <a:latin typeface="Barlow Light"/>
                <a:ea typeface="Barlow Light"/>
                <a:cs typeface="Barlow Light"/>
                <a:sym typeface="Barlow Light"/>
              </a:defRPr>
            </a:lvl4pPr>
            <a:lvl5pPr marL="2286000" lvl="4" indent="-304800">
              <a:lnSpc>
                <a:spcPct val="115000"/>
              </a:lnSpc>
              <a:spcBef>
                <a:spcPts val="1600"/>
              </a:spcBef>
              <a:spcAft>
                <a:spcPts val="0"/>
              </a:spcAft>
              <a:buClr>
                <a:srgbClr val="F3F3F3"/>
              </a:buClr>
              <a:buSzPts val="1200"/>
              <a:buFont typeface="Barlow Light"/>
              <a:buChar char="○"/>
              <a:defRPr sz="1200">
                <a:solidFill>
                  <a:srgbClr val="F3F3F3"/>
                </a:solidFill>
                <a:latin typeface="Barlow Light"/>
                <a:ea typeface="Barlow Light"/>
                <a:cs typeface="Barlow Light"/>
                <a:sym typeface="Barlow Light"/>
              </a:defRPr>
            </a:lvl5pPr>
            <a:lvl6pPr marL="2743200" lvl="5" indent="-304800">
              <a:lnSpc>
                <a:spcPct val="115000"/>
              </a:lnSpc>
              <a:spcBef>
                <a:spcPts val="1600"/>
              </a:spcBef>
              <a:spcAft>
                <a:spcPts val="0"/>
              </a:spcAft>
              <a:buClr>
                <a:srgbClr val="F3F3F3"/>
              </a:buClr>
              <a:buSzPts val="1200"/>
              <a:buFont typeface="Barlow Light"/>
              <a:buChar char="■"/>
              <a:defRPr sz="1200">
                <a:solidFill>
                  <a:srgbClr val="F3F3F3"/>
                </a:solidFill>
                <a:latin typeface="Barlow Light"/>
                <a:ea typeface="Barlow Light"/>
                <a:cs typeface="Barlow Light"/>
                <a:sym typeface="Barlow Light"/>
              </a:defRPr>
            </a:lvl6pPr>
            <a:lvl7pPr marL="3200400" lvl="6" indent="-304800">
              <a:lnSpc>
                <a:spcPct val="115000"/>
              </a:lnSpc>
              <a:spcBef>
                <a:spcPts val="1600"/>
              </a:spcBef>
              <a:spcAft>
                <a:spcPts val="0"/>
              </a:spcAft>
              <a:buClr>
                <a:srgbClr val="F3F3F3"/>
              </a:buClr>
              <a:buSzPts val="1200"/>
              <a:buFont typeface="Barlow Light"/>
              <a:buChar char="●"/>
              <a:defRPr sz="1200">
                <a:solidFill>
                  <a:srgbClr val="F3F3F3"/>
                </a:solidFill>
                <a:latin typeface="Barlow Light"/>
                <a:ea typeface="Barlow Light"/>
                <a:cs typeface="Barlow Light"/>
                <a:sym typeface="Barlow Light"/>
              </a:defRPr>
            </a:lvl7pPr>
            <a:lvl8pPr marL="3657600" lvl="7" indent="-304800">
              <a:lnSpc>
                <a:spcPct val="115000"/>
              </a:lnSpc>
              <a:spcBef>
                <a:spcPts val="1600"/>
              </a:spcBef>
              <a:spcAft>
                <a:spcPts val="0"/>
              </a:spcAft>
              <a:buClr>
                <a:srgbClr val="F3F3F3"/>
              </a:buClr>
              <a:buSzPts val="1200"/>
              <a:buFont typeface="Barlow Light"/>
              <a:buChar char="○"/>
              <a:defRPr sz="1200">
                <a:solidFill>
                  <a:srgbClr val="F3F3F3"/>
                </a:solidFill>
                <a:latin typeface="Barlow Light"/>
                <a:ea typeface="Barlow Light"/>
                <a:cs typeface="Barlow Light"/>
                <a:sym typeface="Barlow Light"/>
              </a:defRPr>
            </a:lvl8pPr>
            <a:lvl9pPr marL="4114800" lvl="8" indent="-304800">
              <a:lnSpc>
                <a:spcPct val="115000"/>
              </a:lnSpc>
              <a:spcBef>
                <a:spcPts val="1600"/>
              </a:spcBef>
              <a:spcAft>
                <a:spcPts val="1600"/>
              </a:spcAft>
              <a:buClr>
                <a:srgbClr val="F3F3F3"/>
              </a:buClr>
              <a:buSzPts val="1200"/>
              <a:buFont typeface="Barlow Light"/>
              <a:buChar char="■"/>
              <a:defRPr sz="1200">
                <a:solidFill>
                  <a:srgbClr val="F3F3F3"/>
                </a:solidFill>
                <a:latin typeface="Barlow Light"/>
                <a:ea typeface="Barlow Light"/>
                <a:cs typeface="Barlow Light"/>
                <a:sym typeface="Barlow Light"/>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696"/>
        <p:cNvGrpSpPr/>
        <p:nvPr/>
      </p:nvGrpSpPr>
      <p:grpSpPr>
        <a:xfrm>
          <a:off x="0" y="0"/>
          <a:ext cx="0" cy="0"/>
          <a:chOff x="0" y="0"/>
          <a:chExt cx="0" cy="0"/>
        </a:xfrm>
      </p:grpSpPr>
      <p:sp>
        <p:nvSpPr>
          <p:cNvPr id="697" name="Google Shape;697;p2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698" name="Google Shape;698;p2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1"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0.xml"/><Relationship Id="rId1" Type="http://schemas.openxmlformats.org/officeDocument/2006/relationships/slideLayout" Target="../slideLayouts/slideLayout8.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2.xml"/><Relationship Id="rId1" Type="http://schemas.openxmlformats.org/officeDocument/2006/relationships/slideLayout" Target="../slideLayouts/slideLayout4.xml"/></Relationships>
</file>

<file path=ppt/slides/_rels/slide1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5.xml"/><Relationship Id="rId1" Type="http://schemas.openxmlformats.org/officeDocument/2006/relationships/slideLayout" Target="../slideLayouts/slideLayout4.xml"/><Relationship Id="rId5" Type="http://schemas.openxmlformats.org/officeDocument/2006/relationships/image" Target="../media/image3.png"/><Relationship Id="rId4" Type="http://schemas.openxmlformats.org/officeDocument/2006/relationships/hyperlink" Target="https://docs.google.com/spreadsheets/d/1Dru5lf5UFaSkUTcQbUq7I91kJPvjFmODTJ28iX2fOcM/copy" TargetMode="External"/></Relationships>
</file>

<file path=ppt/slides/_rels/slide1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6.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1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8.xml"/><Relationship Id="rId1" Type="http://schemas.openxmlformats.org/officeDocument/2006/relationships/slideLayout" Target="../slideLayouts/slideLayout4.xml"/></Relationships>
</file>

<file path=ppt/slides/_rels/slide1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19.xml"/><Relationship Id="rId1" Type="http://schemas.openxmlformats.org/officeDocument/2006/relationships/slideLayout" Target="../slideLayouts/slideLayout13.xml"/></Relationships>
</file>

<file path=ppt/slides/_rels/slide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xml"/><Relationship Id="rId1" Type="http://schemas.openxmlformats.org/officeDocument/2006/relationships/slideLayout" Target="../slideLayouts/slideLayout11.xml"/></Relationships>
</file>

<file path=ppt/slides/_rels/slide20.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0.xml"/><Relationship Id="rId1" Type="http://schemas.openxmlformats.org/officeDocument/2006/relationships/slideLayout" Target="../slideLayouts/slideLayout14.xml"/></Relationships>
</file>

<file path=ppt/slides/_rels/slide2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2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5.xml"/><Relationship Id="rId1" Type="http://schemas.openxmlformats.org/officeDocument/2006/relationships/slideLayout" Target="../slideLayouts/slideLayout4.xml"/></Relationships>
</file>

<file path=ppt/slides/_rels/slide2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8.xml"/></Relationships>
</file>

<file path=ppt/slides/_rels/slide2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7.xml"/><Relationship Id="rId1" Type="http://schemas.openxmlformats.org/officeDocument/2006/relationships/slideLayout" Target="../slideLayouts/slideLayout18.xml"/><Relationship Id="rId4" Type="http://schemas.openxmlformats.org/officeDocument/2006/relationships/image" Target="../media/image5.jpg"/></Relationships>
</file>

<file path=ppt/slides/_rels/slide2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8.xml"/><Relationship Id="rId1" Type="http://schemas.openxmlformats.org/officeDocument/2006/relationships/slideLayout" Target="../slideLayouts/slideLayout19.xml"/><Relationship Id="rId4" Type="http://schemas.openxmlformats.org/officeDocument/2006/relationships/image" Target="../media/image6.jpg"/></Relationships>
</file>

<file path=ppt/slides/_rels/slide2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29.xml"/><Relationship Id="rId1" Type="http://schemas.openxmlformats.org/officeDocument/2006/relationships/slideLayout" Target="../slideLayouts/slideLayout18.xml"/><Relationship Id="rId4" Type="http://schemas.openxmlformats.org/officeDocument/2006/relationships/image" Target="../media/image7.jpg"/></Relationships>
</file>

<file path=ppt/slides/_rels/slide3.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xml"/><Relationship Id="rId1" Type="http://schemas.openxmlformats.org/officeDocument/2006/relationships/slideLayout" Target="../slideLayouts/slideLayout5.xml"/></Relationships>
</file>

<file path=ppt/slides/_rels/slide30.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30.xml"/><Relationship Id="rId1" Type="http://schemas.openxmlformats.org/officeDocument/2006/relationships/slideLayout" Target="../slideLayouts/slideLayout20.xml"/></Relationships>
</file>

<file path=ppt/slides/_rels/slide31.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1.xml"/><Relationship Id="rId1" Type="http://schemas.openxmlformats.org/officeDocument/2006/relationships/slideLayout" Target="../slideLayouts/slideLayout4.xml"/></Relationships>
</file>

<file path=ppt/slides/_rels/slide32.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32.xml"/><Relationship Id="rId1" Type="http://schemas.openxmlformats.org/officeDocument/2006/relationships/slideLayout" Target="../slideLayouts/slideLayout4.xml"/></Relationships>
</file>

<file path=ppt/slides/_rels/slide33.xml.rels><?xml version="1.0" encoding="UTF-8" standalone="yes"?>
<Relationships xmlns="http://schemas.openxmlformats.org/package/2006/relationships"><Relationship Id="rId3" Type="http://schemas.openxmlformats.org/officeDocument/2006/relationships/hyperlink" Target="https://fonts.google.com/specimen/Bahiana" TargetMode="External"/><Relationship Id="rId2" Type="http://schemas.openxmlformats.org/officeDocument/2006/relationships/notesSlide" Target="../notesSlides/notesSlide33.xml"/><Relationship Id="rId1" Type="http://schemas.openxmlformats.org/officeDocument/2006/relationships/slideLayout" Target="../slideLayouts/slideLayout23.xml"/><Relationship Id="rId4" Type="http://schemas.openxmlformats.org/officeDocument/2006/relationships/hyperlink" Target="https://fonts.google.com/specimen/Barlow" TargetMode="Externa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23.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3.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3.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3.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3.xml"/></Relationships>
</file>

<file path=ppt/slides/_rels/slide4.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40.xml"/><Relationship Id="rId1" Type="http://schemas.openxmlformats.org/officeDocument/2006/relationships/slideLayout" Target="../slideLayouts/slideLayout23.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3.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3.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3.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3.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3.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3.xml"/></Relationships>
</file>

<file path=ppt/slides/_rels/slide47.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47.xml"/><Relationship Id="rId1" Type="http://schemas.openxmlformats.org/officeDocument/2006/relationships/slideLayout" Target="../slideLayouts/slideLayout23.xml"/><Relationship Id="rId4" Type="http://schemas.openxmlformats.org/officeDocument/2006/relationships/hyperlink" Target="https://www.greatppt.com/" TargetMode="External"/></Relationships>
</file>

<file path=ppt/slides/_rels/slide5.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5.xml"/><Relationship Id="rId1" Type="http://schemas.openxmlformats.org/officeDocument/2006/relationships/slideLayout" Target="../slideLayouts/slideLayout6.xml"/></Relationships>
</file>

<file path=ppt/slides/_rels/slide6.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7.xml"/><Relationship Id="rId1" Type="http://schemas.openxmlformats.org/officeDocument/2006/relationships/slideLayout" Target="../slideLayouts/slideLayout3.xml"/></Relationships>
</file>

<file path=ppt/slides/_rels/slide8.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8.xml"/><Relationship Id="rId1" Type="http://schemas.openxmlformats.org/officeDocument/2006/relationships/slideLayout" Target="../slideLayouts/slideLayout12.xml"/></Relationships>
</file>

<file path=ppt/slides/_rels/slide9.xml.rels><?xml version="1.0" encoding="UTF-8" standalone="yes"?>
<Relationships xmlns="http://schemas.openxmlformats.org/package/2006/relationships"><Relationship Id="rId3" Type="http://schemas.openxmlformats.org/officeDocument/2006/relationships/image" Target="../media/image1.png"/><Relationship Id="rId2" Type="http://schemas.openxmlformats.org/officeDocument/2006/relationships/notesSlide" Target="../notesSlides/notesSlide9.xml"/><Relationship Id="rId1" Type="http://schemas.openxmlformats.org/officeDocument/2006/relationships/slideLayout" Target="../slideLayouts/slideLayout7.xml"/><Relationship Id="rId4" Type="http://schemas.openxmlformats.org/officeDocument/2006/relationships/image" Target="../media/image2.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703"/>
        <p:cNvGrpSpPr/>
        <p:nvPr/>
      </p:nvGrpSpPr>
      <p:grpSpPr>
        <a:xfrm>
          <a:off x="0" y="0"/>
          <a:ext cx="0" cy="0"/>
          <a:chOff x="0" y="0"/>
          <a:chExt cx="0" cy="0"/>
        </a:xfrm>
      </p:grpSpPr>
      <p:grpSp>
        <p:nvGrpSpPr>
          <p:cNvPr id="704" name="Google Shape;704;p27"/>
          <p:cNvGrpSpPr/>
          <p:nvPr/>
        </p:nvGrpSpPr>
        <p:grpSpPr>
          <a:xfrm>
            <a:off x="3043367" y="-305725"/>
            <a:ext cx="3015733" cy="2955035"/>
            <a:chOff x="3043367" y="-305725"/>
            <a:chExt cx="3015733" cy="2955035"/>
          </a:xfrm>
        </p:grpSpPr>
        <p:sp>
          <p:nvSpPr>
            <p:cNvPr id="705" name="Google Shape;705;p27"/>
            <p:cNvSpPr/>
            <p:nvPr/>
          </p:nvSpPr>
          <p:spPr>
            <a:xfrm>
              <a:off x="3043367" y="-305725"/>
              <a:ext cx="17135" cy="1880698"/>
            </a:xfrm>
            <a:custGeom>
              <a:avLst/>
              <a:gdLst/>
              <a:ahLst/>
              <a:cxnLst/>
              <a:rect l="l" t="t" r="r" b="b"/>
              <a:pathLst>
                <a:path w="311" h="34134" extrusionOk="0">
                  <a:moveTo>
                    <a:pt x="0" y="1"/>
                  </a:moveTo>
                  <a:lnTo>
                    <a:pt x="0" y="34133"/>
                  </a:lnTo>
                  <a:lnTo>
                    <a:pt x="311" y="34133"/>
                  </a:lnTo>
                  <a:lnTo>
                    <a:pt x="3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7"/>
            <p:cNvSpPr/>
            <p:nvPr/>
          </p:nvSpPr>
          <p:spPr>
            <a:xfrm>
              <a:off x="6041975" y="0"/>
              <a:ext cx="17125" cy="2649310"/>
            </a:xfrm>
            <a:custGeom>
              <a:avLst/>
              <a:gdLst/>
              <a:ahLst/>
              <a:cxnLst/>
              <a:rect l="l" t="t" r="r" b="b"/>
              <a:pathLst>
                <a:path w="311" h="34134" extrusionOk="0">
                  <a:moveTo>
                    <a:pt x="0" y="1"/>
                  </a:moveTo>
                  <a:lnTo>
                    <a:pt x="0" y="34133"/>
                  </a:lnTo>
                  <a:lnTo>
                    <a:pt x="311" y="34133"/>
                  </a:lnTo>
                  <a:lnTo>
                    <a:pt x="3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 name="Google Shape;707;p27"/>
          <p:cNvSpPr txBox="1">
            <a:spLocks noGrp="1"/>
          </p:cNvSpPr>
          <p:nvPr>
            <p:ph type="ctrTitle"/>
          </p:nvPr>
        </p:nvSpPr>
        <p:spPr>
          <a:xfrm>
            <a:off x="599763" y="84350"/>
            <a:ext cx="7923599" cy="14478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sz="7200" dirty="0"/>
              <a:t>CHINESE NEW YEAR</a:t>
            </a:r>
            <a:endParaRPr sz="7200" dirty="0"/>
          </a:p>
        </p:txBody>
      </p:sp>
      <p:sp>
        <p:nvSpPr>
          <p:cNvPr id="708" name="Google Shape;708;p27"/>
          <p:cNvSpPr txBox="1">
            <a:spLocks noGrp="1"/>
          </p:cNvSpPr>
          <p:nvPr>
            <p:ph type="subTitle" idx="1"/>
          </p:nvPr>
        </p:nvSpPr>
        <p:spPr>
          <a:xfrm>
            <a:off x="2757450" y="4266117"/>
            <a:ext cx="3629100" cy="33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is where your presentations begins!</a:t>
            </a:r>
            <a:endParaRPr/>
          </a:p>
        </p:txBody>
      </p:sp>
      <p:grpSp>
        <p:nvGrpSpPr>
          <p:cNvPr id="709" name="Google Shape;709;p27"/>
          <p:cNvGrpSpPr/>
          <p:nvPr/>
        </p:nvGrpSpPr>
        <p:grpSpPr>
          <a:xfrm>
            <a:off x="1606618" y="312973"/>
            <a:ext cx="5931074" cy="3872334"/>
            <a:chOff x="1606618" y="312973"/>
            <a:chExt cx="5931074" cy="3872334"/>
          </a:xfrm>
        </p:grpSpPr>
        <p:sp>
          <p:nvSpPr>
            <p:cNvPr id="710" name="Google Shape;710;p27"/>
            <p:cNvSpPr/>
            <p:nvPr/>
          </p:nvSpPr>
          <p:spPr>
            <a:xfrm>
              <a:off x="3287475" y="1402311"/>
              <a:ext cx="2569323" cy="2569473"/>
            </a:xfrm>
            <a:custGeom>
              <a:avLst/>
              <a:gdLst/>
              <a:ahLst/>
              <a:cxnLst/>
              <a:rect l="l" t="t" r="r" b="b"/>
              <a:pathLst>
                <a:path w="17110" h="17111" extrusionOk="0">
                  <a:moveTo>
                    <a:pt x="8555" y="1"/>
                  </a:moveTo>
                  <a:cubicBezTo>
                    <a:pt x="3831" y="1"/>
                    <a:pt x="0" y="3832"/>
                    <a:pt x="0" y="8556"/>
                  </a:cubicBezTo>
                  <a:cubicBezTo>
                    <a:pt x="0" y="13280"/>
                    <a:pt x="3831" y="17111"/>
                    <a:pt x="8555" y="17111"/>
                  </a:cubicBezTo>
                  <a:cubicBezTo>
                    <a:pt x="13278" y="17111"/>
                    <a:pt x="17109" y="13280"/>
                    <a:pt x="17109" y="8556"/>
                  </a:cubicBezTo>
                  <a:cubicBezTo>
                    <a:pt x="17109" y="3832"/>
                    <a:pt x="13278" y="1"/>
                    <a:pt x="8555" y="1"/>
                  </a:cubicBezTo>
                  <a:close/>
                </a:path>
              </a:pathLst>
            </a:custGeom>
            <a:solidFill>
              <a:srgbClr val="98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 name="Google Shape;711;p27"/>
            <p:cNvGrpSpPr/>
            <p:nvPr/>
          </p:nvGrpSpPr>
          <p:grpSpPr>
            <a:xfrm>
              <a:off x="3287467" y="1402382"/>
              <a:ext cx="2569323" cy="2569323"/>
              <a:chOff x="3287467" y="1505257"/>
              <a:chExt cx="2569323" cy="2569323"/>
            </a:xfrm>
          </p:grpSpPr>
          <p:sp>
            <p:nvSpPr>
              <p:cNvPr id="712" name="Google Shape;712;p27"/>
              <p:cNvSpPr/>
              <p:nvPr/>
            </p:nvSpPr>
            <p:spPr>
              <a:xfrm>
                <a:off x="4452459" y="1557514"/>
                <a:ext cx="238961" cy="97032"/>
              </a:xfrm>
              <a:custGeom>
                <a:avLst/>
                <a:gdLst/>
                <a:ahLst/>
                <a:cxnLst/>
                <a:rect l="l" t="t" r="r" b="b"/>
                <a:pathLst>
                  <a:path w="1948" h="791" extrusionOk="0">
                    <a:moveTo>
                      <a:pt x="975" y="1"/>
                    </a:moveTo>
                    <a:cubicBezTo>
                      <a:pt x="668" y="1"/>
                      <a:pt x="360" y="17"/>
                      <a:pt x="57" y="54"/>
                    </a:cubicBezTo>
                    <a:lnTo>
                      <a:pt x="0" y="60"/>
                    </a:lnTo>
                    <a:lnTo>
                      <a:pt x="113" y="791"/>
                    </a:lnTo>
                    <a:lnTo>
                      <a:pt x="166" y="785"/>
                    </a:lnTo>
                    <a:cubicBezTo>
                      <a:pt x="354" y="765"/>
                      <a:pt x="543" y="748"/>
                      <a:pt x="731" y="742"/>
                    </a:cubicBezTo>
                    <a:lnTo>
                      <a:pt x="787" y="742"/>
                    </a:lnTo>
                    <a:lnTo>
                      <a:pt x="764" y="199"/>
                    </a:lnTo>
                    <a:lnTo>
                      <a:pt x="708" y="202"/>
                    </a:lnTo>
                    <a:cubicBezTo>
                      <a:pt x="589" y="206"/>
                      <a:pt x="470" y="213"/>
                      <a:pt x="354" y="222"/>
                    </a:cubicBezTo>
                    <a:lnTo>
                      <a:pt x="298" y="226"/>
                    </a:lnTo>
                    <a:lnTo>
                      <a:pt x="334" y="556"/>
                    </a:lnTo>
                    <a:lnTo>
                      <a:pt x="444" y="547"/>
                    </a:lnTo>
                    <a:lnTo>
                      <a:pt x="420" y="328"/>
                    </a:lnTo>
                    <a:cubicBezTo>
                      <a:pt x="499" y="325"/>
                      <a:pt x="579" y="318"/>
                      <a:pt x="655" y="315"/>
                    </a:cubicBezTo>
                    <a:lnTo>
                      <a:pt x="671" y="632"/>
                    </a:lnTo>
                    <a:cubicBezTo>
                      <a:pt x="516" y="639"/>
                      <a:pt x="360" y="652"/>
                      <a:pt x="209" y="669"/>
                    </a:cubicBezTo>
                    <a:lnTo>
                      <a:pt x="130" y="159"/>
                    </a:lnTo>
                    <a:cubicBezTo>
                      <a:pt x="391" y="130"/>
                      <a:pt x="655" y="117"/>
                      <a:pt x="920" y="113"/>
                    </a:cubicBezTo>
                    <a:lnTo>
                      <a:pt x="920" y="738"/>
                    </a:lnTo>
                    <a:lnTo>
                      <a:pt x="975" y="738"/>
                    </a:lnTo>
                    <a:cubicBezTo>
                      <a:pt x="1243" y="738"/>
                      <a:pt x="1515" y="754"/>
                      <a:pt x="1782" y="785"/>
                    </a:cubicBezTo>
                    <a:lnTo>
                      <a:pt x="1835" y="791"/>
                    </a:lnTo>
                    <a:lnTo>
                      <a:pt x="1947" y="60"/>
                    </a:lnTo>
                    <a:lnTo>
                      <a:pt x="1892" y="54"/>
                    </a:lnTo>
                    <a:cubicBezTo>
                      <a:pt x="1680" y="31"/>
                      <a:pt x="1465" y="14"/>
                      <a:pt x="1250" y="4"/>
                    </a:cubicBezTo>
                    <a:lnTo>
                      <a:pt x="1193" y="4"/>
                    </a:lnTo>
                    <a:lnTo>
                      <a:pt x="1170" y="547"/>
                    </a:lnTo>
                    <a:lnTo>
                      <a:pt x="1227" y="547"/>
                    </a:lnTo>
                    <a:cubicBezTo>
                      <a:pt x="1339" y="550"/>
                      <a:pt x="1451" y="556"/>
                      <a:pt x="1561" y="566"/>
                    </a:cubicBezTo>
                    <a:lnTo>
                      <a:pt x="1614" y="570"/>
                    </a:lnTo>
                    <a:lnTo>
                      <a:pt x="1650" y="242"/>
                    </a:lnTo>
                    <a:lnTo>
                      <a:pt x="1538" y="232"/>
                    </a:lnTo>
                    <a:lnTo>
                      <a:pt x="1515" y="451"/>
                    </a:lnTo>
                    <a:cubicBezTo>
                      <a:pt x="1439" y="444"/>
                      <a:pt x="1362" y="440"/>
                      <a:pt x="1286" y="437"/>
                    </a:cubicBezTo>
                    <a:lnTo>
                      <a:pt x="1303" y="120"/>
                    </a:lnTo>
                    <a:cubicBezTo>
                      <a:pt x="1475" y="127"/>
                      <a:pt x="1650" y="140"/>
                      <a:pt x="1819" y="159"/>
                    </a:cubicBezTo>
                    <a:lnTo>
                      <a:pt x="1742" y="669"/>
                    </a:lnTo>
                    <a:cubicBezTo>
                      <a:pt x="1508" y="643"/>
                      <a:pt x="1266" y="629"/>
                      <a:pt x="1032" y="626"/>
                    </a:cubicBezTo>
                    <a:lnTo>
                      <a:pt x="103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7"/>
              <p:cNvSpPr/>
              <p:nvPr/>
            </p:nvSpPr>
            <p:spPr>
              <a:xfrm>
                <a:off x="4703931" y="1566837"/>
                <a:ext cx="238961" cy="134324"/>
              </a:xfrm>
              <a:custGeom>
                <a:avLst/>
                <a:gdLst/>
                <a:ahLst/>
                <a:cxnLst/>
                <a:rect l="l" t="t" r="r" b="b"/>
                <a:pathLst>
                  <a:path w="1948" h="1095" extrusionOk="0">
                    <a:moveTo>
                      <a:pt x="43" y="1"/>
                    </a:moveTo>
                    <a:lnTo>
                      <a:pt x="0" y="738"/>
                    </a:lnTo>
                    <a:lnTo>
                      <a:pt x="56" y="745"/>
                    </a:lnTo>
                    <a:cubicBezTo>
                      <a:pt x="241" y="761"/>
                      <a:pt x="429" y="785"/>
                      <a:pt x="615" y="817"/>
                    </a:cubicBezTo>
                    <a:lnTo>
                      <a:pt x="671" y="828"/>
                    </a:lnTo>
                    <a:lnTo>
                      <a:pt x="760" y="295"/>
                    </a:lnTo>
                    <a:lnTo>
                      <a:pt x="704" y="285"/>
                    </a:lnTo>
                    <a:cubicBezTo>
                      <a:pt x="588" y="265"/>
                      <a:pt x="472" y="245"/>
                      <a:pt x="357" y="233"/>
                    </a:cubicBezTo>
                    <a:lnTo>
                      <a:pt x="298" y="222"/>
                    </a:lnTo>
                    <a:lnTo>
                      <a:pt x="264" y="553"/>
                    </a:lnTo>
                    <a:lnTo>
                      <a:pt x="377" y="567"/>
                    </a:lnTo>
                    <a:lnTo>
                      <a:pt x="400" y="352"/>
                    </a:lnTo>
                    <a:cubicBezTo>
                      <a:pt x="476" y="361"/>
                      <a:pt x="552" y="371"/>
                      <a:pt x="631" y="384"/>
                    </a:cubicBezTo>
                    <a:lnTo>
                      <a:pt x="579" y="698"/>
                    </a:lnTo>
                    <a:cubicBezTo>
                      <a:pt x="426" y="672"/>
                      <a:pt x="271" y="652"/>
                      <a:pt x="119" y="636"/>
                    </a:cubicBezTo>
                    <a:lnTo>
                      <a:pt x="149" y="123"/>
                    </a:lnTo>
                    <a:cubicBezTo>
                      <a:pt x="410" y="150"/>
                      <a:pt x="671" y="190"/>
                      <a:pt x="928" y="242"/>
                    </a:cubicBezTo>
                    <a:lnTo>
                      <a:pt x="800" y="854"/>
                    </a:lnTo>
                    <a:lnTo>
                      <a:pt x="856" y="864"/>
                    </a:lnTo>
                    <a:cubicBezTo>
                      <a:pt x="1117" y="920"/>
                      <a:pt x="1381" y="993"/>
                      <a:pt x="1636" y="1078"/>
                    </a:cubicBezTo>
                    <a:lnTo>
                      <a:pt x="1686" y="1095"/>
                    </a:lnTo>
                    <a:lnTo>
                      <a:pt x="1947" y="404"/>
                    </a:lnTo>
                    <a:lnTo>
                      <a:pt x="1894" y="384"/>
                    </a:lnTo>
                    <a:cubicBezTo>
                      <a:pt x="1692" y="318"/>
                      <a:pt x="1484" y="256"/>
                      <a:pt x="1276" y="206"/>
                    </a:cubicBezTo>
                    <a:lnTo>
                      <a:pt x="1223" y="193"/>
                    </a:lnTo>
                    <a:lnTo>
                      <a:pt x="1087" y="715"/>
                    </a:lnTo>
                    <a:lnTo>
                      <a:pt x="1140" y="728"/>
                    </a:lnTo>
                    <a:cubicBezTo>
                      <a:pt x="1250" y="758"/>
                      <a:pt x="1358" y="785"/>
                      <a:pt x="1464" y="817"/>
                    </a:cubicBezTo>
                    <a:lnTo>
                      <a:pt x="1517" y="834"/>
                    </a:lnTo>
                    <a:lnTo>
                      <a:pt x="1619" y="520"/>
                    </a:lnTo>
                    <a:lnTo>
                      <a:pt x="1511" y="487"/>
                    </a:lnTo>
                    <a:lnTo>
                      <a:pt x="1444" y="695"/>
                    </a:lnTo>
                    <a:cubicBezTo>
                      <a:pt x="1372" y="672"/>
                      <a:pt x="1296" y="652"/>
                      <a:pt x="1223" y="636"/>
                    </a:cubicBezTo>
                    <a:lnTo>
                      <a:pt x="1302" y="329"/>
                    </a:lnTo>
                    <a:cubicBezTo>
                      <a:pt x="1471" y="371"/>
                      <a:pt x="1639" y="421"/>
                      <a:pt x="1801" y="474"/>
                    </a:cubicBezTo>
                    <a:lnTo>
                      <a:pt x="1619" y="956"/>
                    </a:lnTo>
                    <a:cubicBezTo>
                      <a:pt x="1395" y="880"/>
                      <a:pt x="1163" y="817"/>
                      <a:pt x="932" y="768"/>
                    </a:cubicBezTo>
                    <a:lnTo>
                      <a:pt x="1064" y="156"/>
                    </a:lnTo>
                    <a:lnTo>
                      <a:pt x="1008" y="143"/>
                    </a:lnTo>
                    <a:cubicBezTo>
                      <a:pt x="710" y="80"/>
                      <a:pt x="403" y="34"/>
                      <a:pt x="99" y="4"/>
                    </a:cubicBezTo>
                    <a:lnTo>
                      <a:pt x="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7"/>
              <p:cNvSpPr/>
              <p:nvPr/>
            </p:nvSpPr>
            <p:spPr>
              <a:xfrm>
                <a:off x="4936144" y="1621671"/>
                <a:ext cx="242273" cy="173701"/>
              </a:xfrm>
              <a:custGeom>
                <a:avLst/>
                <a:gdLst/>
                <a:ahLst/>
                <a:cxnLst/>
                <a:rect l="l" t="t" r="r" b="b"/>
                <a:pathLst>
                  <a:path w="1975" h="1416" extrusionOk="0">
                    <a:moveTo>
                      <a:pt x="193" y="1"/>
                    </a:moveTo>
                    <a:lnTo>
                      <a:pt x="1" y="715"/>
                    </a:lnTo>
                    <a:lnTo>
                      <a:pt x="51" y="730"/>
                    </a:lnTo>
                    <a:cubicBezTo>
                      <a:pt x="229" y="787"/>
                      <a:pt x="411" y="849"/>
                      <a:pt x="582" y="922"/>
                    </a:cubicBezTo>
                    <a:lnTo>
                      <a:pt x="636" y="942"/>
                    </a:lnTo>
                    <a:lnTo>
                      <a:pt x="834" y="437"/>
                    </a:lnTo>
                    <a:lnTo>
                      <a:pt x="781" y="417"/>
                    </a:lnTo>
                    <a:cubicBezTo>
                      <a:pt x="672" y="373"/>
                      <a:pt x="563" y="331"/>
                      <a:pt x="451" y="294"/>
                    </a:cubicBezTo>
                    <a:lnTo>
                      <a:pt x="398" y="274"/>
                    </a:lnTo>
                    <a:lnTo>
                      <a:pt x="295" y="588"/>
                    </a:lnTo>
                    <a:lnTo>
                      <a:pt x="401" y="625"/>
                    </a:lnTo>
                    <a:lnTo>
                      <a:pt x="467" y="417"/>
                    </a:lnTo>
                    <a:cubicBezTo>
                      <a:pt x="543" y="443"/>
                      <a:pt x="616" y="473"/>
                      <a:pt x="689" y="500"/>
                    </a:cubicBezTo>
                    <a:lnTo>
                      <a:pt x="573" y="797"/>
                    </a:lnTo>
                    <a:cubicBezTo>
                      <a:pt x="431" y="741"/>
                      <a:pt x="282" y="688"/>
                      <a:pt x="137" y="642"/>
                    </a:cubicBezTo>
                    <a:lnTo>
                      <a:pt x="272" y="143"/>
                    </a:lnTo>
                    <a:cubicBezTo>
                      <a:pt x="520" y="225"/>
                      <a:pt x="771" y="318"/>
                      <a:pt x="1009" y="423"/>
                    </a:cubicBezTo>
                    <a:lnTo>
                      <a:pt x="758" y="992"/>
                    </a:lnTo>
                    <a:lnTo>
                      <a:pt x="808" y="1015"/>
                    </a:lnTo>
                    <a:cubicBezTo>
                      <a:pt x="1055" y="1124"/>
                      <a:pt x="1296" y="1250"/>
                      <a:pt x="1528" y="1385"/>
                    </a:cubicBezTo>
                    <a:lnTo>
                      <a:pt x="1574" y="1415"/>
                    </a:lnTo>
                    <a:lnTo>
                      <a:pt x="1975" y="794"/>
                    </a:lnTo>
                    <a:lnTo>
                      <a:pt x="1925" y="764"/>
                    </a:lnTo>
                    <a:cubicBezTo>
                      <a:pt x="1740" y="655"/>
                      <a:pt x="1551" y="552"/>
                      <a:pt x="1360" y="460"/>
                    </a:cubicBezTo>
                    <a:lnTo>
                      <a:pt x="1307" y="433"/>
                    </a:lnTo>
                    <a:lnTo>
                      <a:pt x="1066" y="919"/>
                    </a:lnTo>
                    <a:lnTo>
                      <a:pt x="1118" y="942"/>
                    </a:lnTo>
                    <a:cubicBezTo>
                      <a:pt x="1217" y="992"/>
                      <a:pt x="1316" y="1041"/>
                      <a:pt x="1412" y="1098"/>
                    </a:cubicBezTo>
                    <a:lnTo>
                      <a:pt x="1462" y="1121"/>
                    </a:lnTo>
                    <a:lnTo>
                      <a:pt x="1627" y="837"/>
                    </a:lnTo>
                    <a:lnTo>
                      <a:pt x="1528" y="780"/>
                    </a:lnTo>
                    <a:lnTo>
                      <a:pt x="1419" y="972"/>
                    </a:lnTo>
                    <a:cubicBezTo>
                      <a:pt x="1353" y="936"/>
                      <a:pt x="1284" y="903"/>
                      <a:pt x="1217" y="866"/>
                    </a:cubicBezTo>
                    <a:lnTo>
                      <a:pt x="1360" y="585"/>
                    </a:lnTo>
                    <a:cubicBezTo>
                      <a:pt x="1515" y="661"/>
                      <a:pt x="1667" y="744"/>
                      <a:pt x="1816" y="830"/>
                    </a:cubicBezTo>
                    <a:lnTo>
                      <a:pt x="1538" y="1263"/>
                    </a:lnTo>
                    <a:cubicBezTo>
                      <a:pt x="1333" y="1144"/>
                      <a:pt x="1122" y="1035"/>
                      <a:pt x="904" y="936"/>
                    </a:cubicBezTo>
                    <a:lnTo>
                      <a:pt x="1158" y="364"/>
                    </a:lnTo>
                    <a:lnTo>
                      <a:pt x="1108" y="341"/>
                    </a:lnTo>
                    <a:cubicBezTo>
                      <a:pt x="828" y="219"/>
                      <a:pt x="540" y="109"/>
                      <a:pt x="249" y="20"/>
                    </a:cubicBezTo>
                    <a:lnTo>
                      <a:pt x="1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7"/>
              <p:cNvSpPr/>
              <p:nvPr/>
            </p:nvSpPr>
            <p:spPr>
              <a:xfrm>
                <a:off x="5152288" y="1727412"/>
                <a:ext cx="234913" cy="204982"/>
              </a:xfrm>
              <a:custGeom>
                <a:avLst/>
                <a:gdLst/>
                <a:ahLst/>
                <a:cxnLst/>
                <a:rect l="l" t="t" r="r" b="b"/>
                <a:pathLst>
                  <a:path w="1915" h="1671" extrusionOk="0">
                    <a:moveTo>
                      <a:pt x="338" y="1"/>
                    </a:moveTo>
                    <a:lnTo>
                      <a:pt x="1" y="659"/>
                    </a:lnTo>
                    <a:lnTo>
                      <a:pt x="47" y="686"/>
                    </a:lnTo>
                    <a:cubicBezTo>
                      <a:pt x="209" y="778"/>
                      <a:pt x="371" y="877"/>
                      <a:pt x="530" y="983"/>
                    </a:cubicBezTo>
                    <a:lnTo>
                      <a:pt x="576" y="1016"/>
                    </a:lnTo>
                    <a:lnTo>
                      <a:pt x="874" y="563"/>
                    </a:lnTo>
                    <a:lnTo>
                      <a:pt x="828" y="530"/>
                    </a:lnTo>
                    <a:cubicBezTo>
                      <a:pt x="732" y="467"/>
                      <a:pt x="629" y="401"/>
                      <a:pt x="530" y="341"/>
                    </a:cubicBezTo>
                    <a:lnTo>
                      <a:pt x="480" y="312"/>
                    </a:lnTo>
                    <a:lnTo>
                      <a:pt x="315" y="599"/>
                    </a:lnTo>
                    <a:lnTo>
                      <a:pt x="414" y="655"/>
                    </a:lnTo>
                    <a:lnTo>
                      <a:pt x="520" y="467"/>
                    </a:lnTo>
                    <a:cubicBezTo>
                      <a:pt x="586" y="507"/>
                      <a:pt x="652" y="550"/>
                      <a:pt x="718" y="593"/>
                    </a:cubicBezTo>
                    <a:lnTo>
                      <a:pt x="543" y="857"/>
                    </a:lnTo>
                    <a:cubicBezTo>
                      <a:pt x="414" y="774"/>
                      <a:pt x="282" y="692"/>
                      <a:pt x="149" y="616"/>
                    </a:cubicBezTo>
                    <a:lnTo>
                      <a:pt x="384" y="156"/>
                    </a:lnTo>
                    <a:cubicBezTo>
                      <a:pt x="613" y="289"/>
                      <a:pt x="837" y="431"/>
                      <a:pt x="1049" y="582"/>
                    </a:cubicBezTo>
                    <a:lnTo>
                      <a:pt x="682" y="1089"/>
                    </a:lnTo>
                    <a:lnTo>
                      <a:pt x="728" y="1122"/>
                    </a:lnTo>
                    <a:cubicBezTo>
                      <a:pt x="947" y="1280"/>
                      <a:pt x="1158" y="1452"/>
                      <a:pt x="1356" y="1634"/>
                    </a:cubicBezTo>
                    <a:lnTo>
                      <a:pt x="1396" y="1670"/>
                    </a:lnTo>
                    <a:lnTo>
                      <a:pt x="1914" y="1145"/>
                    </a:lnTo>
                    <a:lnTo>
                      <a:pt x="1872" y="1105"/>
                    </a:lnTo>
                    <a:cubicBezTo>
                      <a:pt x="1716" y="963"/>
                      <a:pt x="1551" y="820"/>
                      <a:pt x="1383" y="692"/>
                    </a:cubicBezTo>
                    <a:lnTo>
                      <a:pt x="1339" y="655"/>
                    </a:lnTo>
                    <a:lnTo>
                      <a:pt x="999" y="1082"/>
                    </a:lnTo>
                    <a:lnTo>
                      <a:pt x="1046" y="1115"/>
                    </a:lnTo>
                    <a:cubicBezTo>
                      <a:pt x="1131" y="1185"/>
                      <a:pt x="1220" y="1254"/>
                      <a:pt x="1304" y="1327"/>
                    </a:cubicBezTo>
                    <a:lnTo>
                      <a:pt x="1346" y="1363"/>
                    </a:lnTo>
                    <a:lnTo>
                      <a:pt x="1565" y="1118"/>
                    </a:lnTo>
                    <a:lnTo>
                      <a:pt x="1482" y="1042"/>
                    </a:lnTo>
                    <a:lnTo>
                      <a:pt x="1336" y="1204"/>
                    </a:lnTo>
                    <a:cubicBezTo>
                      <a:pt x="1277" y="1158"/>
                      <a:pt x="1217" y="1108"/>
                      <a:pt x="1158" y="1062"/>
                    </a:cubicBezTo>
                    <a:lnTo>
                      <a:pt x="1356" y="814"/>
                    </a:lnTo>
                    <a:cubicBezTo>
                      <a:pt x="1492" y="920"/>
                      <a:pt x="1624" y="1032"/>
                      <a:pt x="1753" y="1148"/>
                    </a:cubicBezTo>
                    <a:lnTo>
                      <a:pt x="1392" y="1515"/>
                    </a:lnTo>
                    <a:cubicBezTo>
                      <a:pt x="1217" y="1356"/>
                      <a:pt x="1032" y="1204"/>
                      <a:pt x="840" y="1066"/>
                    </a:cubicBezTo>
                    <a:lnTo>
                      <a:pt x="1208" y="556"/>
                    </a:lnTo>
                    <a:lnTo>
                      <a:pt x="1161" y="527"/>
                    </a:lnTo>
                    <a:cubicBezTo>
                      <a:pt x="913" y="344"/>
                      <a:pt x="655" y="179"/>
                      <a:pt x="387" y="31"/>
                    </a:cubicBezTo>
                    <a:lnTo>
                      <a:pt x="3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7"/>
              <p:cNvSpPr/>
              <p:nvPr/>
            </p:nvSpPr>
            <p:spPr>
              <a:xfrm>
                <a:off x="5342916" y="1879523"/>
                <a:ext cx="217862" cy="227185"/>
              </a:xfrm>
              <a:custGeom>
                <a:avLst/>
                <a:gdLst/>
                <a:ahLst/>
                <a:cxnLst/>
                <a:rect l="l" t="t" r="r" b="b"/>
                <a:pathLst>
                  <a:path w="1776" h="1852" extrusionOk="0">
                    <a:moveTo>
                      <a:pt x="470" y="1"/>
                    </a:moveTo>
                    <a:lnTo>
                      <a:pt x="0" y="576"/>
                    </a:lnTo>
                    <a:lnTo>
                      <a:pt x="43" y="612"/>
                    </a:lnTo>
                    <a:cubicBezTo>
                      <a:pt x="186" y="735"/>
                      <a:pt x="321" y="866"/>
                      <a:pt x="453" y="1002"/>
                    </a:cubicBezTo>
                    <a:lnTo>
                      <a:pt x="493" y="1042"/>
                    </a:lnTo>
                    <a:lnTo>
                      <a:pt x="876" y="659"/>
                    </a:lnTo>
                    <a:lnTo>
                      <a:pt x="836" y="619"/>
                    </a:lnTo>
                    <a:cubicBezTo>
                      <a:pt x="757" y="536"/>
                      <a:pt x="671" y="453"/>
                      <a:pt x="586" y="374"/>
                    </a:cubicBezTo>
                    <a:lnTo>
                      <a:pt x="546" y="334"/>
                    </a:lnTo>
                    <a:lnTo>
                      <a:pt x="325" y="582"/>
                    </a:lnTo>
                    <a:lnTo>
                      <a:pt x="407" y="655"/>
                    </a:lnTo>
                    <a:lnTo>
                      <a:pt x="552" y="493"/>
                    </a:lnTo>
                    <a:cubicBezTo>
                      <a:pt x="609" y="549"/>
                      <a:pt x="665" y="602"/>
                      <a:pt x="717" y="659"/>
                    </a:cubicBezTo>
                    <a:lnTo>
                      <a:pt x="493" y="883"/>
                    </a:lnTo>
                    <a:cubicBezTo>
                      <a:pt x="384" y="770"/>
                      <a:pt x="272" y="665"/>
                      <a:pt x="156" y="563"/>
                    </a:cubicBezTo>
                    <a:lnTo>
                      <a:pt x="483" y="163"/>
                    </a:lnTo>
                    <a:cubicBezTo>
                      <a:pt x="678" y="338"/>
                      <a:pt x="867" y="523"/>
                      <a:pt x="1045" y="718"/>
                    </a:cubicBezTo>
                    <a:lnTo>
                      <a:pt x="583" y="1138"/>
                    </a:lnTo>
                    <a:lnTo>
                      <a:pt x="618" y="1177"/>
                    </a:lnTo>
                    <a:cubicBezTo>
                      <a:pt x="801" y="1379"/>
                      <a:pt x="969" y="1591"/>
                      <a:pt x="1128" y="1809"/>
                    </a:cubicBezTo>
                    <a:lnTo>
                      <a:pt x="1158" y="1852"/>
                    </a:lnTo>
                    <a:lnTo>
                      <a:pt x="1776" y="1445"/>
                    </a:lnTo>
                    <a:lnTo>
                      <a:pt x="1742" y="1399"/>
                    </a:lnTo>
                    <a:cubicBezTo>
                      <a:pt x="1617" y="1227"/>
                      <a:pt x="1485" y="1055"/>
                      <a:pt x="1349" y="893"/>
                    </a:cubicBezTo>
                    <a:lnTo>
                      <a:pt x="1312" y="850"/>
                    </a:lnTo>
                    <a:lnTo>
                      <a:pt x="893" y="1194"/>
                    </a:lnTo>
                    <a:lnTo>
                      <a:pt x="929" y="1237"/>
                    </a:lnTo>
                    <a:cubicBezTo>
                      <a:pt x="1002" y="1323"/>
                      <a:pt x="1071" y="1409"/>
                      <a:pt x="1141" y="1498"/>
                    </a:cubicBezTo>
                    <a:lnTo>
                      <a:pt x="1174" y="1541"/>
                    </a:lnTo>
                    <a:lnTo>
                      <a:pt x="1439" y="1346"/>
                    </a:lnTo>
                    <a:lnTo>
                      <a:pt x="1372" y="1257"/>
                    </a:lnTo>
                    <a:lnTo>
                      <a:pt x="1197" y="1385"/>
                    </a:lnTo>
                    <a:cubicBezTo>
                      <a:pt x="1147" y="1326"/>
                      <a:pt x="1101" y="1266"/>
                      <a:pt x="1051" y="1207"/>
                    </a:cubicBezTo>
                    <a:lnTo>
                      <a:pt x="1297" y="1005"/>
                    </a:lnTo>
                    <a:cubicBezTo>
                      <a:pt x="1408" y="1141"/>
                      <a:pt x="1515" y="1277"/>
                      <a:pt x="1617" y="1415"/>
                    </a:cubicBezTo>
                    <a:lnTo>
                      <a:pt x="1187" y="1699"/>
                    </a:lnTo>
                    <a:cubicBezTo>
                      <a:pt x="1048" y="1508"/>
                      <a:pt x="896" y="1323"/>
                      <a:pt x="741" y="1144"/>
                    </a:cubicBezTo>
                    <a:lnTo>
                      <a:pt x="1204" y="724"/>
                    </a:lnTo>
                    <a:lnTo>
                      <a:pt x="1167" y="685"/>
                    </a:lnTo>
                    <a:cubicBezTo>
                      <a:pt x="963" y="457"/>
                      <a:pt x="741" y="242"/>
                      <a:pt x="513" y="40"/>
                    </a:cubicBezTo>
                    <a:lnTo>
                      <a:pt x="4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7"/>
              <p:cNvSpPr/>
              <p:nvPr/>
            </p:nvSpPr>
            <p:spPr>
              <a:xfrm>
                <a:off x="5500669" y="2071256"/>
                <a:ext cx="190629" cy="239820"/>
              </a:xfrm>
              <a:custGeom>
                <a:avLst/>
                <a:gdLst/>
                <a:ahLst/>
                <a:cxnLst/>
                <a:rect l="l" t="t" r="r" b="b"/>
                <a:pathLst>
                  <a:path w="1554" h="1955" extrusionOk="0">
                    <a:moveTo>
                      <a:pt x="575" y="1"/>
                    </a:moveTo>
                    <a:lnTo>
                      <a:pt x="0" y="464"/>
                    </a:lnTo>
                    <a:lnTo>
                      <a:pt x="30" y="507"/>
                    </a:lnTo>
                    <a:cubicBezTo>
                      <a:pt x="142" y="659"/>
                      <a:pt x="252" y="814"/>
                      <a:pt x="351" y="973"/>
                    </a:cubicBezTo>
                    <a:lnTo>
                      <a:pt x="380" y="1023"/>
                    </a:lnTo>
                    <a:lnTo>
                      <a:pt x="836" y="728"/>
                    </a:lnTo>
                    <a:lnTo>
                      <a:pt x="807" y="682"/>
                    </a:lnTo>
                    <a:cubicBezTo>
                      <a:pt x="744" y="583"/>
                      <a:pt x="681" y="484"/>
                      <a:pt x="612" y="388"/>
                    </a:cubicBezTo>
                    <a:lnTo>
                      <a:pt x="579" y="342"/>
                    </a:lnTo>
                    <a:lnTo>
                      <a:pt x="311" y="536"/>
                    </a:lnTo>
                    <a:lnTo>
                      <a:pt x="377" y="629"/>
                    </a:lnTo>
                    <a:lnTo>
                      <a:pt x="552" y="500"/>
                    </a:lnTo>
                    <a:cubicBezTo>
                      <a:pt x="598" y="563"/>
                      <a:pt x="641" y="629"/>
                      <a:pt x="685" y="695"/>
                    </a:cubicBezTo>
                    <a:lnTo>
                      <a:pt x="417" y="867"/>
                    </a:lnTo>
                    <a:cubicBezTo>
                      <a:pt x="334" y="738"/>
                      <a:pt x="245" y="609"/>
                      <a:pt x="153" y="484"/>
                    </a:cubicBezTo>
                    <a:lnTo>
                      <a:pt x="556" y="159"/>
                    </a:lnTo>
                    <a:cubicBezTo>
                      <a:pt x="711" y="371"/>
                      <a:pt x="856" y="593"/>
                      <a:pt x="989" y="821"/>
                    </a:cubicBezTo>
                    <a:lnTo>
                      <a:pt x="450" y="1135"/>
                    </a:lnTo>
                    <a:lnTo>
                      <a:pt x="476" y="1184"/>
                    </a:lnTo>
                    <a:cubicBezTo>
                      <a:pt x="612" y="1416"/>
                      <a:pt x="737" y="1657"/>
                      <a:pt x="844" y="1905"/>
                    </a:cubicBezTo>
                    <a:lnTo>
                      <a:pt x="863" y="1955"/>
                    </a:lnTo>
                    <a:lnTo>
                      <a:pt x="1554" y="1683"/>
                    </a:lnTo>
                    <a:lnTo>
                      <a:pt x="1531" y="1631"/>
                    </a:lnTo>
                    <a:cubicBezTo>
                      <a:pt x="1445" y="1436"/>
                      <a:pt x="1352" y="1241"/>
                      <a:pt x="1250" y="1052"/>
                    </a:cubicBezTo>
                    <a:lnTo>
                      <a:pt x="1224" y="1006"/>
                    </a:lnTo>
                    <a:lnTo>
                      <a:pt x="744" y="1254"/>
                    </a:lnTo>
                    <a:lnTo>
                      <a:pt x="771" y="1303"/>
                    </a:lnTo>
                    <a:cubicBezTo>
                      <a:pt x="824" y="1403"/>
                      <a:pt x="873" y="1502"/>
                      <a:pt x="923" y="1604"/>
                    </a:cubicBezTo>
                    <a:lnTo>
                      <a:pt x="946" y="1651"/>
                    </a:lnTo>
                    <a:lnTo>
                      <a:pt x="1247" y="1518"/>
                    </a:lnTo>
                    <a:lnTo>
                      <a:pt x="1201" y="1416"/>
                    </a:lnTo>
                    <a:lnTo>
                      <a:pt x="998" y="1505"/>
                    </a:lnTo>
                    <a:cubicBezTo>
                      <a:pt x="966" y="1436"/>
                      <a:pt x="932" y="1369"/>
                      <a:pt x="896" y="1303"/>
                    </a:cubicBezTo>
                    <a:lnTo>
                      <a:pt x="1177" y="1155"/>
                    </a:lnTo>
                    <a:cubicBezTo>
                      <a:pt x="1256" y="1310"/>
                      <a:pt x="1332" y="1465"/>
                      <a:pt x="1405" y="1624"/>
                    </a:cubicBezTo>
                    <a:lnTo>
                      <a:pt x="923" y="1809"/>
                    </a:lnTo>
                    <a:cubicBezTo>
                      <a:pt x="827" y="1595"/>
                      <a:pt x="721" y="1383"/>
                      <a:pt x="602" y="1175"/>
                    </a:cubicBezTo>
                    <a:lnTo>
                      <a:pt x="1144" y="861"/>
                    </a:lnTo>
                    <a:lnTo>
                      <a:pt x="1114" y="811"/>
                    </a:lnTo>
                    <a:cubicBezTo>
                      <a:pt x="963" y="550"/>
                      <a:pt x="790" y="292"/>
                      <a:pt x="609" y="48"/>
                    </a:cubicBezTo>
                    <a:lnTo>
                      <a:pt x="5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7"/>
              <p:cNvSpPr/>
              <p:nvPr/>
            </p:nvSpPr>
            <p:spPr>
              <a:xfrm>
                <a:off x="5617450" y="2293902"/>
                <a:ext cx="155791" cy="242151"/>
              </a:xfrm>
              <a:custGeom>
                <a:avLst/>
                <a:gdLst/>
                <a:ahLst/>
                <a:cxnLst/>
                <a:rect l="l" t="t" r="r" b="b"/>
                <a:pathLst>
                  <a:path w="1270" h="1974" extrusionOk="0">
                    <a:moveTo>
                      <a:pt x="661" y="1"/>
                    </a:moveTo>
                    <a:lnTo>
                      <a:pt x="0" y="338"/>
                    </a:lnTo>
                    <a:lnTo>
                      <a:pt x="23" y="387"/>
                    </a:lnTo>
                    <a:cubicBezTo>
                      <a:pt x="103" y="556"/>
                      <a:pt x="176" y="732"/>
                      <a:pt x="241" y="910"/>
                    </a:cubicBezTo>
                    <a:lnTo>
                      <a:pt x="261" y="962"/>
                    </a:lnTo>
                    <a:lnTo>
                      <a:pt x="767" y="768"/>
                    </a:lnTo>
                    <a:lnTo>
                      <a:pt x="748" y="718"/>
                    </a:lnTo>
                    <a:cubicBezTo>
                      <a:pt x="708" y="609"/>
                      <a:pt x="665" y="497"/>
                      <a:pt x="618" y="387"/>
                    </a:cubicBezTo>
                    <a:lnTo>
                      <a:pt x="595" y="335"/>
                    </a:lnTo>
                    <a:lnTo>
                      <a:pt x="291" y="474"/>
                    </a:lnTo>
                    <a:lnTo>
                      <a:pt x="337" y="576"/>
                    </a:lnTo>
                    <a:lnTo>
                      <a:pt x="536" y="486"/>
                    </a:lnTo>
                    <a:cubicBezTo>
                      <a:pt x="566" y="559"/>
                      <a:pt x="595" y="632"/>
                      <a:pt x="621" y="705"/>
                    </a:cubicBezTo>
                    <a:lnTo>
                      <a:pt x="328" y="817"/>
                    </a:lnTo>
                    <a:cubicBezTo>
                      <a:pt x="272" y="672"/>
                      <a:pt x="212" y="530"/>
                      <a:pt x="149" y="387"/>
                    </a:cubicBezTo>
                    <a:lnTo>
                      <a:pt x="609" y="156"/>
                    </a:lnTo>
                    <a:cubicBezTo>
                      <a:pt x="714" y="394"/>
                      <a:pt x="813" y="642"/>
                      <a:pt x="896" y="890"/>
                    </a:cubicBezTo>
                    <a:lnTo>
                      <a:pt x="304" y="1085"/>
                    </a:lnTo>
                    <a:lnTo>
                      <a:pt x="321" y="1138"/>
                    </a:lnTo>
                    <a:cubicBezTo>
                      <a:pt x="403" y="1392"/>
                      <a:pt x="473" y="1657"/>
                      <a:pt x="529" y="1921"/>
                    </a:cubicBezTo>
                    <a:lnTo>
                      <a:pt x="539" y="1974"/>
                    </a:lnTo>
                    <a:lnTo>
                      <a:pt x="1270" y="1852"/>
                    </a:lnTo>
                    <a:lnTo>
                      <a:pt x="1256" y="1795"/>
                    </a:lnTo>
                    <a:cubicBezTo>
                      <a:pt x="1213" y="1588"/>
                      <a:pt x="1164" y="1376"/>
                      <a:pt x="1105" y="1171"/>
                    </a:cubicBezTo>
                    <a:lnTo>
                      <a:pt x="1088" y="1118"/>
                    </a:lnTo>
                    <a:lnTo>
                      <a:pt x="566" y="1264"/>
                    </a:lnTo>
                    <a:lnTo>
                      <a:pt x="582" y="1319"/>
                    </a:lnTo>
                    <a:cubicBezTo>
                      <a:pt x="612" y="1426"/>
                      <a:pt x="641" y="1534"/>
                      <a:pt x="668" y="1641"/>
                    </a:cubicBezTo>
                    <a:lnTo>
                      <a:pt x="681" y="1693"/>
                    </a:lnTo>
                    <a:lnTo>
                      <a:pt x="1002" y="1627"/>
                    </a:lnTo>
                    <a:lnTo>
                      <a:pt x="978" y="1515"/>
                    </a:lnTo>
                    <a:lnTo>
                      <a:pt x="764" y="1561"/>
                    </a:lnTo>
                    <a:cubicBezTo>
                      <a:pt x="744" y="1488"/>
                      <a:pt x="725" y="1415"/>
                      <a:pt x="705" y="1343"/>
                    </a:cubicBezTo>
                    <a:lnTo>
                      <a:pt x="1012" y="1257"/>
                    </a:lnTo>
                    <a:cubicBezTo>
                      <a:pt x="1058" y="1422"/>
                      <a:pt x="1097" y="1591"/>
                      <a:pt x="1134" y="1760"/>
                    </a:cubicBezTo>
                    <a:lnTo>
                      <a:pt x="629" y="1845"/>
                    </a:lnTo>
                    <a:cubicBezTo>
                      <a:pt x="579" y="1614"/>
                      <a:pt x="516" y="1383"/>
                      <a:pt x="443" y="1158"/>
                    </a:cubicBezTo>
                    <a:lnTo>
                      <a:pt x="1038" y="962"/>
                    </a:lnTo>
                    <a:lnTo>
                      <a:pt x="1022" y="910"/>
                    </a:lnTo>
                    <a:cubicBezTo>
                      <a:pt x="926" y="619"/>
                      <a:pt x="813" y="332"/>
                      <a:pt x="685" y="54"/>
                    </a:cubicBezTo>
                    <a:lnTo>
                      <a:pt x="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7"/>
              <p:cNvSpPr/>
              <p:nvPr/>
            </p:nvSpPr>
            <p:spPr>
              <a:xfrm>
                <a:off x="5689212" y="2538383"/>
                <a:ext cx="113592" cy="237734"/>
              </a:xfrm>
              <a:custGeom>
                <a:avLst/>
                <a:gdLst/>
                <a:ahLst/>
                <a:cxnLst/>
                <a:rect l="l" t="t" r="r" b="b"/>
                <a:pathLst>
                  <a:path w="926" h="1938" extrusionOk="0">
                    <a:moveTo>
                      <a:pt x="715" y="1"/>
                    </a:moveTo>
                    <a:lnTo>
                      <a:pt x="1" y="193"/>
                    </a:lnTo>
                    <a:lnTo>
                      <a:pt x="10" y="246"/>
                    </a:lnTo>
                    <a:cubicBezTo>
                      <a:pt x="53" y="428"/>
                      <a:pt x="90" y="616"/>
                      <a:pt x="116" y="801"/>
                    </a:cubicBezTo>
                    <a:lnTo>
                      <a:pt x="123" y="857"/>
                    </a:lnTo>
                    <a:lnTo>
                      <a:pt x="658" y="774"/>
                    </a:lnTo>
                    <a:lnTo>
                      <a:pt x="651" y="719"/>
                    </a:lnTo>
                    <a:cubicBezTo>
                      <a:pt x="635" y="603"/>
                      <a:pt x="616" y="487"/>
                      <a:pt x="592" y="371"/>
                    </a:cubicBezTo>
                    <a:lnTo>
                      <a:pt x="582" y="315"/>
                    </a:lnTo>
                    <a:lnTo>
                      <a:pt x="255" y="385"/>
                    </a:lnTo>
                    <a:lnTo>
                      <a:pt x="282" y="493"/>
                    </a:lnTo>
                    <a:lnTo>
                      <a:pt x="493" y="447"/>
                    </a:lnTo>
                    <a:cubicBezTo>
                      <a:pt x="506" y="527"/>
                      <a:pt x="520" y="603"/>
                      <a:pt x="532" y="679"/>
                    </a:cubicBezTo>
                    <a:lnTo>
                      <a:pt x="219" y="728"/>
                    </a:lnTo>
                    <a:cubicBezTo>
                      <a:pt x="195" y="576"/>
                      <a:pt x="166" y="424"/>
                      <a:pt x="132" y="272"/>
                    </a:cubicBezTo>
                    <a:lnTo>
                      <a:pt x="631" y="140"/>
                    </a:lnTo>
                    <a:cubicBezTo>
                      <a:pt x="688" y="397"/>
                      <a:pt x="731" y="659"/>
                      <a:pt x="761" y="920"/>
                    </a:cubicBezTo>
                    <a:lnTo>
                      <a:pt x="140" y="986"/>
                    </a:lnTo>
                    <a:lnTo>
                      <a:pt x="146" y="1042"/>
                    </a:lnTo>
                    <a:cubicBezTo>
                      <a:pt x="175" y="1310"/>
                      <a:pt x="189" y="1581"/>
                      <a:pt x="186" y="1852"/>
                    </a:cubicBezTo>
                    <a:lnTo>
                      <a:pt x="186" y="1905"/>
                    </a:lnTo>
                    <a:lnTo>
                      <a:pt x="926" y="1938"/>
                    </a:lnTo>
                    <a:lnTo>
                      <a:pt x="926" y="1879"/>
                    </a:lnTo>
                    <a:cubicBezTo>
                      <a:pt x="926" y="1667"/>
                      <a:pt x="919" y="1452"/>
                      <a:pt x="903" y="1238"/>
                    </a:cubicBezTo>
                    <a:lnTo>
                      <a:pt x="900" y="1184"/>
                    </a:lnTo>
                    <a:lnTo>
                      <a:pt x="361" y="1218"/>
                    </a:lnTo>
                    <a:lnTo>
                      <a:pt x="364" y="1274"/>
                    </a:lnTo>
                    <a:cubicBezTo>
                      <a:pt x="370" y="1383"/>
                      <a:pt x="378" y="1495"/>
                      <a:pt x="381" y="1607"/>
                    </a:cubicBezTo>
                    <a:lnTo>
                      <a:pt x="381" y="1660"/>
                    </a:lnTo>
                    <a:lnTo>
                      <a:pt x="711" y="1660"/>
                    </a:lnTo>
                    <a:lnTo>
                      <a:pt x="711" y="1548"/>
                    </a:lnTo>
                    <a:lnTo>
                      <a:pt x="489" y="1548"/>
                    </a:lnTo>
                    <a:cubicBezTo>
                      <a:pt x="489" y="1472"/>
                      <a:pt x="483" y="1396"/>
                      <a:pt x="480" y="1320"/>
                    </a:cubicBezTo>
                    <a:lnTo>
                      <a:pt x="797" y="1300"/>
                    </a:lnTo>
                    <a:cubicBezTo>
                      <a:pt x="807" y="1476"/>
                      <a:pt x="814" y="1647"/>
                      <a:pt x="814" y="1819"/>
                    </a:cubicBezTo>
                    <a:lnTo>
                      <a:pt x="298" y="1796"/>
                    </a:lnTo>
                    <a:cubicBezTo>
                      <a:pt x="298" y="1561"/>
                      <a:pt x="288" y="1323"/>
                      <a:pt x="265" y="1085"/>
                    </a:cubicBezTo>
                    <a:lnTo>
                      <a:pt x="886" y="1019"/>
                    </a:lnTo>
                    <a:lnTo>
                      <a:pt x="880" y="963"/>
                    </a:lnTo>
                    <a:cubicBezTo>
                      <a:pt x="846" y="659"/>
                      <a:pt x="794" y="355"/>
                      <a:pt x="727" y="57"/>
                    </a:cubicBezTo>
                    <a:lnTo>
                      <a:pt x="7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7"/>
              <p:cNvSpPr/>
              <p:nvPr/>
            </p:nvSpPr>
            <p:spPr>
              <a:xfrm>
                <a:off x="5690807" y="2793904"/>
                <a:ext cx="112856" cy="237734"/>
              </a:xfrm>
              <a:custGeom>
                <a:avLst/>
                <a:gdLst/>
                <a:ahLst/>
                <a:cxnLst/>
                <a:rect l="l" t="t" r="r" b="b"/>
                <a:pathLst>
                  <a:path w="920" h="1938" extrusionOk="0">
                    <a:moveTo>
                      <a:pt x="913" y="0"/>
                    </a:moveTo>
                    <a:lnTo>
                      <a:pt x="173" y="37"/>
                    </a:lnTo>
                    <a:lnTo>
                      <a:pt x="176" y="93"/>
                    </a:lnTo>
                    <a:cubicBezTo>
                      <a:pt x="179" y="282"/>
                      <a:pt x="173" y="470"/>
                      <a:pt x="159" y="659"/>
                    </a:cubicBezTo>
                    <a:lnTo>
                      <a:pt x="156" y="714"/>
                    </a:lnTo>
                    <a:lnTo>
                      <a:pt x="698" y="744"/>
                    </a:lnTo>
                    <a:lnTo>
                      <a:pt x="702" y="688"/>
                    </a:lnTo>
                    <a:cubicBezTo>
                      <a:pt x="708" y="572"/>
                      <a:pt x="714" y="453"/>
                      <a:pt x="718" y="334"/>
                    </a:cubicBezTo>
                    <a:lnTo>
                      <a:pt x="718" y="278"/>
                    </a:lnTo>
                    <a:lnTo>
                      <a:pt x="384" y="282"/>
                    </a:lnTo>
                    <a:lnTo>
                      <a:pt x="388" y="394"/>
                    </a:lnTo>
                    <a:lnTo>
                      <a:pt x="603" y="391"/>
                    </a:lnTo>
                    <a:lnTo>
                      <a:pt x="603" y="391"/>
                    </a:lnTo>
                    <a:cubicBezTo>
                      <a:pt x="603" y="470"/>
                      <a:pt x="599" y="549"/>
                      <a:pt x="592" y="625"/>
                    </a:cubicBezTo>
                    <a:lnTo>
                      <a:pt x="275" y="609"/>
                    </a:lnTo>
                    <a:cubicBezTo>
                      <a:pt x="285" y="453"/>
                      <a:pt x="288" y="298"/>
                      <a:pt x="288" y="146"/>
                    </a:cubicBezTo>
                    <a:lnTo>
                      <a:pt x="801" y="116"/>
                    </a:lnTo>
                    <a:lnTo>
                      <a:pt x="801" y="116"/>
                    </a:lnTo>
                    <a:cubicBezTo>
                      <a:pt x="804" y="381"/>
                      <a:pt x="794" y="645"/>
                      <a:pt x="768" y="906"/>
                    </a:cubicBezTo>
                    <a:lnTo>
                      <a:pt x="146" y="844"/>
                    </a:lnTo>
                    <a:lnTo>
                      <a:pt x="139" y="900"/>
                    </a:lnTo>
                    <a:cubicBezTo>
                      <a:pt x="113" y="1167"/>
                      <a:pt x="70" y="1439"/>
                      <a:pt x="14" y="1700"/>
                    </a:cubicBezTo>
                    <a:lnTo>
                      <a:pt x="0" y="1753"/>
                    </a:lnTo>
                    <a:lnTo>
                      <a:pt x="718" y="1938"/>
                    </a:lnTo>
                    <a:lnTo>
                      <a:pt x="731" y="1881"/>
                    </a:lnTo>
                    <a:cubicBezTo>
                      <a:pt x="774" y="1673"/>
                      <a:pt x="814" y="1462"/>
                      <a:pt x="844" y="1250"/>
                    </a:cubicBezTo>
                    <a:lnTo>
                      <a:pt x="850" y="1194"/>
                    </a:lnTo>
                    <a:lnTo>
                      <a:pt x="315" y="1115"/>
                    </a:lnTo>
                    <a:lnTo>
                      <a:pt x="305" y="1170"/>
                    </a:lnTo>
                    <a:cubicBezTo>
                      <a:pt x="292" y="1280"/>
                      <a:pt x="275" y="1392"/>
                      <a:pt x="252" y="1501"/>
                    </a:cubicBezTo>
                    <a:lnTo>
                      <a:pt x="242" y="1554"/>
                    </a:lnTo>
                    <a:lnTo>
                      <a:pt x="566" y="1623"/>
                    </a:lnTo>
                    <a:lnTo>
                      <a:pt x="589" y="1511"/>
                    </a:lnTo>
                    <a:lnTo>
                      <a:pt x="374" y="1468"/>
                    </a:lnTo>
                    <a:cubicBezTo>
                      <a:pt x="388" y="1392"/>
                      <a:pt x="397" y="1316"/>
                      <a:pt x="411" y="1243"/>
                    </a:cubicBezTo>
                    <a:lnTo>
                      <a:pt x="725" y="1289"/>
                    </a:lnTo>
                    <a:cubicBezTo>
                      <a:pt x="698" y="1458"/>
                      <a:pt x="668" y="1630"/>
                      <a:pt x="632" y="1799"/>
                    </a:cubicBezTo>
                    <a:lnTo>
                      <a:pt x="133" y="1670"/>
                    </a:lnTo>
                    <a:cubicBezTo>
                      <a:pt x="182" y="1439"/>
                      <a:pt x="222" y="1204"/>
                      <a:pt x="246" y="969"/>
                    </a:cubicBezTo>
                    <a:lnTo>
                      <a:pt x="870" y="1032"/>
                    </a:lnTo>
                    <a:lnTo>
                      <a:pt x="873" y="976"/>
                    </a:lnTo>
                    <a:cubicBezTo>
                      <a:pt x="906" y="671"/>
                      <a:pt x="920" y="364"/>
                      <a:pt x="913" y="57"/>
                    </a:cubicBezTo>
                    <a:lnTo>
                      <a:pt x="9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7"/>
              <p:cNvSpPr/>
              <p:nvPr/>
            </p:nvSpPr>
            <p:spPr>
              <a:xfrm>
                <a:off x="5621131" y="3034705"/>
                <a:ext cx="154196" cy="241905"/>
              </a:xfrm>
              <a:custGeom>
                <a:avLst/>
                <a:gdLst/>
                <a:ahLst/>
                <a:cxnLst/>
                <a:rect l="l" t="t" r="r" b="b"/>
                <a:pathLst>
                  <a:path w="1257" h="1972" extrusionOk="0">
                    <a:moveTo>
                      <a:pt x="526" y="1"/>
                    </a:moveTo>
                    <a:lnTo>
                      <a:pt x="516" y="54"/>
                    </a:lnTo>
                    <a:cubicBezTo>
                      <a:pt x="480" y="239"/>
                      <a:pt x="437" y="424"/>
                      <a:pt x="384" y="606"/>
                    </a:cubicBezTo>
                    <a:lnTo>
                      <a:pt x="367" y="659"/>
                    </a:lnTo>
                    <a:lnTo>
                      <a:pt x="893" y="801"/>
                    </a:lnTo>
                    <a:lnTo>
                      <a:pt x="906" y="748"/>
                    </a:lnTo>
                    <a:cubicBezTo>
                      <a:pt x="939" y="635"/>
                      <a:pt x="968" y="520"/>
                      <a:pt x="995" y="404"/>
                    </a:cubicBezTo>
                    <a:lnTo>
                      <a:pt x="1008" y="348"/>
                    </a:lnTo>
                    <a:lnTo>
                      <a:pt x="681" y="282"/>
                    </a:lnTo>
                    <a:lnTo>
                      <a:pt x="658" y="391"/>
                    </a:lnTo>
                    <a:lnTo>
                      <a:pt x="873" y="434"/>
                    </a:lnTo>
                    <a:cubicBezTo>
                      <a:pt x="853" y="513"/>
                      <a:pt x="833" y="589"/>
                      <a:pt x="814" y="662"/>
                    </a:cubicBezTo>
                    <a:lnTo>
                      <a:pt x="506" y="580"/>
                    </a:lnTo>
                    <a:cubicBezTo>
                      <a:pt x="549" y="431"/>
                      <a:pt x="585" y="278"/>
                      <a:pt x="615" y="130"/>
                    </a:cubicBezTo>
                    <a:lnTo>
                      <a:pt x="1124" y="209"/>
                    </a:lnTo>
                    <a:cubicBezTo>
                      <a:pt x="1071" y="467"/>
                      <a:pt x="1005" y="725"/>
                      <a:pt x="925" y="976"/>
                    </a:cubicBezTo>
                    <a:lnTo>
                      <a:pt x="330" y="785"/>
                    </a:lnTo>
                    <a:lnTo>
                      <a:pt x="314" y="838"/>
                    </a:lnTo>
                    <a:cubicBezTo>
                      <a:pt x="231" y="1095"/>
                      <a:pt x="135" y="1349"/>
                      <a:pt x="23" y="1594"/>
                    </a:cubicBezTo>
                    <a:lnTo>
                      <a:pt x="0" y="1644"/>
                    </a:lnTo>
                    <a:lnTo>
                      <a:pt x="661" y="1971"/>
                    </a:lnTo>
                    <a:lnTo>
                      <a:pt x="687" y="1918"/>
                    </a:lnTo>
                    <a:cubicBezTo>
                      <a:pt x="774" y="1723"/>
                      <a:pt x="856" y="1525"/>
                      <a:pt x="929" y="1323"/>
                    </a:cubicBezTo>
                    <a:lnTo>
                      <a:pt x="945" y="1274"/>
                    </a:lnTo>
                    <a:lnTo>
                      <a:pt x="440" y="1085"/>
                    </a:lnTo>
                    <a:lnTo>
                      <a:pt x="420" y="1138"/>
                    </a:lnTo>
                    <a:cubicBezTo>
                      <a:pt x="384" y="1241"/>
                      <a:pt x="341" y="1346"/>
                      <a:pt x="301" y="1449"/>
                    </a:cubicBezTo>
                    <a:lnTo>
                      <a:pt x="278" y="1499"/>
                    </a:lnTo>
                    <a:lnTo>
                      <a:pt x="579" y="1631"/>
                    </a:lnTo>
                    <a:lnTo>
                      <a:pt x="625" y="1528"/>
                    </a:lnTo>
                    <a:lnTo>
                      <a:pt x="423" y="1439"/>
                    </a:lnTo>
                    <a:cubicBezTo>
                      <a:pt x="453" y="1369"/>
                      <a:pt x="480" y="1300"/>
                      <a:pt x="506" y="1227"/>
                    </a:cubicBezTo>
                    <a:lnTo>
                      <a:pt x="803" y="1340"/>
                    </a:lnTo>
                    <a:cubicBezTo>
                      <a:pt x="744" y="1502"/>
                      <a:pt x="678" y="1660"/>
                      <a:pt x="608" y="1819"/>
                    </a:cubicBezTo>
                    <a:lnTo>
                      <a:pt x="149" y="1591"/>
                    </a:lnTo>
                    <a:cubicBezTo>
                      <a:pt x="245" y="1373"/>
                      <a:pt x="330" y="1151"/>
                      <a:pt x="403" y="927"/>
                    </a:cubicBezTo>
                    <a:lnTo>
                      <a:pt x="998" y="1115"/>
                    </a:lnTo>
                    <a:lnTo>
                      <a:pt x="1015" y="1062"/>
                    </a:lnTo>
                    <a:cubicBezTo>
                      <a:pt x="1111" y="771"/>
                      <a:pt x="1186" y="474"/>
                      <a:pt x="1243" y="173"/>
                    </a:cubicBezTo>
                    <a:lnTo>
                      <a:pt x="1256" y="117"/>
                    </a:lnTo>
                    <a:lnTo>
                      <a:pt x="5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7"/>
              <p:cNvSpPr/>
              <p:nvPr/>
            </p:nvSpPr>
            <p:spPr>
              <a:xfrm>
                <a:off x="5505944" y="3260663"/>
                <a:ext cx="189402" cy="239697"/>
              </a:xfrm>
              <a:custGeom>
                <a:avLst/>
                <a:gdLst/>
                <a:ahLst/>
                <a:cxnLst/>
                <a:rect l="l" t="t" r="r" b="b"/>
                <a:pathLst>
                  <a:path w="1544" h="1954" extrusionOk="0">
                    <a:moveTo>
                      <a:pt x="853" y="0"/>
                    </a:moveTo>
                    <a:lnTo>
                      <a:pt x="833" y="50"/>
                    </a:lnTo>
                    <a:cubicBezTo>
                      <a:pt x="757" y="221"/>
                      <a:pt x="678" y="394"/>
                      <a:pt x="589" y="559"/>
                    </a:cubicBezTo>
                    <a:lnTo>
                      <a:pt x="563" y="609"/>
                    </a:lnTo>
                    <a:lnTo>
                      <a:pt x="1045" y="856"/>
                    </a:lnTo>
                    <a:lnTo>
                      <a:pt x="1071" y="807"/>
                    </a:lnTo>
                    <a:cubicBezTo>
                      <a:pt x="1127" y="701"/>
                      <a:pt x="1177" y="595"/>
                      <a:pt x="1227" y="490"/>
                    </a:cubicBezTo>
                    <a:lnTo>
                      <a:pt x="1253" y="440"/>
                    </a:lnTo>
                    <a:lnTo>
                      <a:pt x="949" y="305"/>
                    </a:lnTo>
                    <a:lnTo>
                      <a:pt x="903" y="407"/>
                    </a:lnTo>
                    <a:lnTo>
                      <a:pt x="1101" y="496"/>
                    </a:lnTo>
                    <a:cubicBezTo>
                      <a:pt x="1068" y="566"/>
                      <a:pt x="1031" y="635"/>
                      <a:pt x="999" y="704"/>
                    </a:cubicBezTo>
                    <a:lnTo>
                      <a:pt x="714" y="562"/>
                    </a:lnTo>
                    <a:cubicBezTo>
                      <a:pt x="787" y="424"/>
                      <a:pt x="853" y="285"/>
                      <a:pt x="912" y="142"/>
                    </a:cubicBezTo>
                    <a:lnTo>
                      <a:pt x="1396" y="328"/>
                    </a:lnTo>
                    <a:cubicBezTo>
                      <a:pt x="1289" y="566"/>
                      <a:pt x="1170" y="804"/>
                      <a:pt x="1045" y="1035"/>
                    </a:cubicBezTo>
                    <a:lnTo>
                      <a:pt x="499" y="724"/>
                    </a:lnTo>
                    <a:lnTo>
                      <a:pt x="473" y="774"/>
                    </a:lnTo>
                    <a:cubicBezTo>
                      <a:pt x="337" y="1008"/>
                      <a:pt x="192" y="1237"/>
                      <a:pt x="30" y="1451"/>
                    </a:cubicBezTo>
                    <a:lnTo>
                      <a:pt x="0" y="1495"/>
                    </a:lnTo>
                    <a:lnTo>
                      <a:pt x="578" y="1954"/>
                    </a:lnTo>
                    <a:lnTo>
                      <a:pt x="612" y="1907"/>
                    </a:lnTo>
                    <a:cubicBezTo>
                      <a:pt x="737" y="1736"/>
                      <a:pt x="860" y="1557"/>
                      <a:pt x="972" y="1376"/>
                    </a:cubicBezTo>
                    <a:lnTo>
                      <a:pt x="1002" y="1329"/>
                    </a:lnTo>
                    <a:lnTo>
                      <a:pt x="543" y="1038"/>
                    </a:lnTo>
                    <a:lnTo>
                      <a:pt x="513" y="1088"/>
                    </a:lnTo>
                    <a:cubicBezTo>
                      <a:pt x="456" y="1184"/>
                      <a:pt x="394" y="1276"/>
                      <a:pt x="331" y="1369"/>
                    </a:cubicBezTo>
                    <a:lnTo>
                      <a:pt x="301" y="1411"/>
                    </a:lnTo>
                    <a:lnTo>
                      <a:pt x="569" y="1607"/>
                    </a:lnTo>
                    <a:lnTo>
                      <a:pt x="635" y="1514"/>
                    </a:lnTo>
                    <a:lnTo>
                      <a:pt x="456" y="1385"/>
                    </a:lnTo>
                    <a:cubicBezTo>
                      <a:pt x="496" y="1323"/>
                      <a:pt x="539" y="1260"/>
                      <a:pt x="578" y="1193"/>
                    </a:cubicBezTo>
                    <a:lnTo>
                      <a:pt x="847" y="1365"/>
                    </a:lnTo>
                    <a:cubicBezTo>
                      <a:pt x="754" y="1511"/>
                      <a:pt x="658" y="1656"/>
                      <a:pt x="555" y="1795"/>
                    </a:cubicBezTo>
                    <a:lnTo>
                      <a:pt x="152" y="1475"/>
                    </a:lnTo>
                    <a:cubicBezTo>
                      <a:pt x="291" y="1283"/>
                      <a:pt x="424" y="1081"/>
                      <a:pt x="543" y="876"/>
                    </a:cubicBezTo>
                    <a:lnTo>
                      <a:pt x="1085" y="1187"/>
                    </a:lnTo>
                    <a:lnTo>
                      <a:pt x="1114" y="1138"/>
                    </a:lnTo>
                    <a:cubicBezTo>
                      <a:pt x="1263" y="873"/>
                      <a:pt x="1402" y="598"/>
                      <a:pt x="1521" y="317"/>
                    </a:cubicBezTo>
                    <a:lnTo>
                      <a:pt x="1544" y="261"/>
                    </a:lnTo>
                    <a:lnTo>
                      <a:pt x="8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7"/>
              <p:cNvSpPr/>
              <p:nvPr/>
            </p:nvSpPr>
            <p:spPr>
              <a:xfrm>
                <a:off x="5349786" y="3465399"/>
                <a:ext cx="216635" cy="228044"/>
              </a:xfrm>
              <a:custGeom>
                <a:avLst/>
                <a:gdLst/>
                <a:ahLst/>
                <a:cxnLst/>
                <a:rect l="l" t="t" r="r" b="b"/>
                <a:pathLst>
                  <a:path w="1766" h="1859" extrusionOk="0">
                    <a:moveTo>
                      <a:pt x="1148" y="0"/>
                    </a:moveTo>
                    <a:lnTo>
                      <a:pt x="1114" y="47"/>
                    </a:lnTo>
                    <a:cubicBezTo>
                      <a:pt x="1009" y="199"/>
                      <a:pt x="893" y="351"/>
                      <a:pt x="771" y="496"/>
                    </a:cubicBezTo>
                    <a:lnTo>
                      <a:pt x="734" y="540"/>
                    </a:lnTo>
                    <a:lnTo>
                      <a:pt x="1157" y="880"/>
                    </a:lnTo>
                    <a:lnTo>
                      <a:pt x="1191" y="837"/>
                    </a:lnTo>
                    <a:cubicBezTo>
                      <a:pt x="1267" y="748"/>
                      <a:pt x="1340" y="655"/>
                      <a:pt x="1412" y="563"/>
                    </a:cubicBezTo>
                    <a:lnTo>
                      <a:pt x="1445" y="516"/>
                    </a:lnTo>
                    <a:lnTo>
                      <a:pt x="1174" y="321"/>
                    </a:lnTo>
                    <a:lnTo>
                      <a:pt x="1111" y="414"/>
                    </a:lnTo>
                    <a:lnTo>
                      <a:pt x="1287" y="540"/>
                    </a:lnTo>
                    <a:cubicBezTo>
                      <a:pt x="1241" y="602"/>
                      <a:pt x="1191" y="662"/>
                      <a:pt x="1141" y="724"/>
                    </a:cubicBezTo>
                    <a:lnTo>
                      <a:pt x="893" y="523"/>
                    </a:lnTo>
                    <a:cubicBezTo>
                      <a:pt x="992" y="404"/>
                      <a:pt x="1085" y="282"/>
                      <a:pt x="1177" y="156"/>
                    </a:cubicBezTo>
                    <a:lnTo>
                      <a:pt x="1607" y="433"/>
                    </a:lnTo>
                    <a:cubicBezTo>
                      <a:pt x="1455" y="648"/>
                      <a:pt x="1290" y="857"/>
                      <a:pt x="1118" y="1055"/>
                    </a:cubicBezTo>
                    <a:lnTo>
                      <a:pt x="652" y="639"/>
                    </a:lnTo>
                    <a:lnTo>
                      <a:pt x="612" y="682"/>
                    </a:lnTo>
                    <a:cubicBezTo>
                      <a:pt x="434" y="883"/>
                      <a:pt x="242" y="1075"/>
                      <a:pt x="40" y="1254"/>
                    </a:cubicBezTo>
                    <a:lnTo>
                      <a:pt x="1" y="1289"/>
                    </a:lnTo>
                    <a:lnTo>
                      <a:pt x="473" y="1858"/>
                    </a:lnTo>
                    <a:lnTo>
                      <a:pt x="516" y="1822"/>
                    </a:lnTo>
                    <a:cubicBezTo>
                      <a:pt x="675" y="1680"/>
                      <a:pt x="830" y="1527"/>
                      <a:pt x="976" y="1376"/>
                    </a:cubicBezTo>
                    <a:lnTo>
                      <a:pt x="1015" y="1333"/>
                    </a:lnTo>
                    <a:lnTo>
                      <a:pt x="629" y="956"/>
                    </a:lnTo>
                    <a:lnTo>
                      <a:pt x="589" y="996"/>
                    </a:lnTo>
                    <a:cubicBezTo>
                      <a:pt x="513" y="1078"/>
                      <a:pt x="434" y="1158"/>
                      <a:pt x="354" y="1234"/>
                    </a:cubicBezTo>
                    <a:lnTo>
                      <a:pt x="315" y="1270"/>
                    </a:lnTo>
                    <a:lnTo>
                      <a:pt x="536" y="1515"/>
                    </a:lnTo>
                    <a:lnTo>
                      <a:pt x="619" y="1438"/>
                    </a:lnTo>
                    <a:lnTo>
                      <a:pt x="470" y="1277"/>
                    </a:lnTo>
                    <a:cubicBezTo>
                      <a:pt x="523" y="1224"/>
                      <a:pt x="579" y="1170"/>
                      <a:pt x="632" y="1115"/>
                    </a:cubicBezTo>
                    <a:lnTo>
                      <a:pt x="857" y="1336"/>
                    </a:lnTo>
                    <a:cubicBezTo>
                      <a:pt x="738" y="1462"/>
                      <a:pt x="612" y="1584"/>
                      <a:pt x="483" y="1696"/>
                    </a:cubicBezTo>
                    <a:lnTo>
                      <a:pt x="156" y="1300"/>
                    </a:lnTo>
                    <a:cubicBezTo>
                      <a:pt x="331" y="1141"/>
                      <a:pt x="500" y="972"/>
                      <a:pt x="658" y="797"/>
                    </a:cubicBezTo>
                    <a:lnTo>
                      <a:pt x="1128" y="1214"/>
                    </a:lnTo>
                    <a:lnTo>
                      <a:pt x="1164" y="1170"/>
                    </a:lnTo>
                    <a:cubicBezTo>
                      <a:pt x="1369" y="943"/>
                      <a:pt x="1558" y="701"/>
                      <a:pt x="1732" y="450"/>
                    </a:cubicBezTo>
                    <a:lnTo>
                      <a:pt x="1766" y="404"/>
                    </a:lnTo>
                    <a:lnTo>
                      <a:pt x="114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7"/>
              <p:cNvSpPr/>
              <p:nvPr/>
            </p:nvSpPr>
            <p:spPr>
              <a:xfrm>
                <a:off x="5160016" y="3641430"/>
                <a:ext cx="234422" cy="205595"/>
              </a:xfrm>
              <a:custGeom>
                <a:avLst/>
                <a:gdLst/>
                <a:ahLst/>
                <a:cxnLst/>
                <a:rect l="l" t="t" r="r" b="b"/>
                <a:pathLst>
                  <a:path w="1911" h="1676" extrusionOk="0">
                    <a:moveTo>
                      <a:pt x="1389" y="0"/>
                    </a:moveTo>
                    <a:lnTo>
                      <a:pt x="1349" y="37"/>
                    </a:lnTo>
                    <a:cubicBezTo>
                      <a:pt x="1210" y="165"/>
                      <a:pt x="1068" y="288"/>
                      <a:pt x="919" y="407"/>
                    </a:cubicBezTo>
                    <a:lnTo>
                      <a:pt x="876" y="440"/>
                    </a:lnTo>
                    <a:lnTo>
                      <a:pt x="1217" y="863"/>
                    </a:lnTo>
                    <a:lnTo>
                      <a:pt x="1260" y="826"/>
                    </a:lnTo>
                    <a:cubicBezTo>
                      <a:pt x="1352" y="754"/>
                      <a:pt x="1442" y="678"/>
                      <a:pt x="1531" y="602"/>
                    </a:cubicBezTo>
                    <a:lnTo>
                      <a:pt x="1574" y="565"/>
                    </a:lnTo>
                    <a:lnTo>
                      <a:pt x="1349" y="318"/>
                    </a:lnTo>
                    <a:lnTo>
                      <a:pt x="1267" y="394"/>
                    </a:lnTo>
                    <a:lnTo>
                      <a:pt x="1415" y="556"/>
                    </a:lnTo>
                    <a:cubicBezTo>
                      <a:pt x="1356" y="605"/>
                      <a:pt x="1293" y="655"/>
                      <a:pt x="1233" y="704"/>
                    </a:cubicBezTo>
                    <a:lnTo>
                      <a:pt x="1035" y="460"/>
                    </a:lnTo>
                    <a:cubicBezTo>
                      <a:pt x="1154" y="360"/>
                      <a:pt x="1273" y="261"/>
                      <a:pt x="1386" y="156"/>
                    </a:cubicBezTo>
                    <a:lnTo>
                      <a:pt x="1749" y="519"/>
                    </a:lnTo>
                    <a:cubicBezTo>
                      <a:pt x="1558" y="698"/>
                      <a:pt x="1352" y="866"/>
                      <a:pt x="1141" y="1025"/>
                    </a:cubicBezTo>
                    <a:lnTo>
                      <a:pt x="771" y="519"/>
                    </a:lnTo>
                    <a:lnTo>
                      <a:pt x="725" y="552"/>
                    </a:lnTo>
                    <a:cubicBezTo>
                      <a:pt x="510" y="714"/>
                      <a:pt x="281" y="863"/>
                      <a:pt x="47" y="995"/>
                    </a:cubicBezTo>
                    <a:lnTo>
                      <a:pt x="1" y="1021"/>
                    </a:lnTo>
                    <a:lnTo>
                      <a:pt x="344" y="1676"/>
                    </a:lnTo>
                    <a:lnTo>
                      <a:pt x="394" y="1646"/>
                    </a:lnTo>
                    <a:cubicBezTo>
                      <a:pt x="579" y="1544"/>
                      <a:pt x="761" y="1428"/>
                      <a:pt x="939" y="1306"/>
                    </a:cubicBezTo>
                    <a:lnTo>
                      <a:pt x="983" y="1276"/>
                    </a:lnTo>
                    <a:lnTo>
                      <a:pt x="681" y="826"/>
                    </a:lnTo>
                    <a:lnTo>
                      <a:pt x="635" y="856"/>
                    </a:lnTo>
                    <a:cubicBezTo>
                      <a:pt x="546" y="919"/>
                      <a:pt x="450" y="982"/>
                      <a:pt x="358" y="1038"/>
                    </a:cubicBezTo>
                    <a:lnTo>
                      <a:pt x="312" y="1068"/>
                    </a:lnTo>
                    <a:lnTo>
                      <a:pt x="477" y="1352"/>
                    </a:lnTo>
                    <a:lnTo>
                      <a:pt x="573" y="1296"/>
                    </a:lnTo>
                    <a:lnTo>
                      <a:pt x="463" y="1108"/>
                    </a:lnTo>
                    <a:cubicBezTo>
                      <a:pt x="527" y="1064"/>
                      <a:pt x="589" y="1025"/>
                      <a:pt x="652" y="982"/>
                    </a:cubicBezTo>
                    <a:lnTo>
                      <a:pt x="830" y="1247"/>
                    </a:lnTo>
                    <a:cubicBezTo>
                      <a:pt x="685" y="1342"/>
                      <a:pt x="539" y="1435"/>
                      <a:pt x="388" y="1520"/>
                    </a:cubicBezTo>
                    <a:lnTo>
                      <a:pt x="150" y="1064"/>
                    </a:lnTo>
                    <a:cubicBezTo>
                      <a:pt x="354" y="945"/>
                      <a:pt x="556" y="817"/>
                      <a:pt x="748" y="678"/>
                    </a:cubicBezTo>
                    <a:lnTo>
                      <a:pt x="1118" y="1180"/>
                    </a:lnTo>
                    <a:lnTo>
                      <a:pt x="1164" y="1147"/>
                    </a:lnTo>
                    <a:cubicBezTo>
                      <a:pt x="1409" y="965"/>
                      <a:pt x="1647" y="771"/>
                      <a:pt x="1868" y="562"/>
                    </a:cubicBezTo>
                    <a:lnTo>
                      <a:pt x="1911" y="522"/>
                    </a:lnTo>
                    <a:lnTo>
                      <a:pt x="13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7"/>
              <p:cNvSpPr/>
              <p:nvPr/>
            </p:nvSpPr>
            <p:spPr>
              <a:xfrm>
                <a:off x="4944731" y="3780047"/>
                <a:ext cx="242151" cy="174927"/>
              </a:xfrm>
              <a:custGeom>
                <a:avLst/>
                <a:gdLst/>
                <a:ahLst/>
                <a:cxnLst/>
                <a:rect l="l" t="t" r="r" b="b"/>
                <a:pathLst>
                  <a:path w="1974" h="1426" extrusionOk="0">
                    <a:moveTo>
                      <a:pt x="1571" y="1"/>
                    </a:moveTo>
                    <a:lnTo>
                      <a:pt x="1524" y="30"/>
                    </a:lnTo>
                    <a:cubicBezTo>
                      <a:pt x="1362" y="126"/>
                      <a:pt x="1194" y="219"/>
                      <a:pt x="1028" y="301"/>
                    </a:cubicBezTo>
                    <a:lnTo>
                      <a:pt x="976" y="325"/>
                    </a:lnTo>
                    <a:lnTo>
                      <a:pt x="1223" y="807"/>
                    </a:lnTo>
                    <a:lnTo>
                      <a:pt x="1273" y="784"/>
                    </a:lnTo>
                    <a:cubicBezTo>
                      <a:pt x="1376" y="731"/>
                      <a:pt x="1481" y="675"/>
                      <a:pt x="1583" y="619"/>
                    </a:cubicBezTo>
                    <a:lnTo>
                      <a:pt x="1633" y="593"/>
                    </a:lnTo>
                    <a:lnTo>
                      <a:pt x="1464" y="305"/>
                    </a:lnTo>
                    <a:lnTo>
                      <a:pt x="1369" y="361"/>
                    </a:lnTo>
                    <a:lnTo>
                      <a:pt x="1478" y="549"/>
                    </a:lnTo>
                    <a:cubicBezTo>
                      <a:pt x="1412" y="586"/>
                      <a:pt x="1342" y="622"/>
                      <a:pt x="1273" y="658"/>
                    </a:cubicBezTo>
                    <a:lnTo>
                      <a:pt x="1127" y="378"/>
                    </a:lnTo>
                    <a:cubicBezTo>
                      <a:pt x="1266" y="305"/>
                      <a:pt x="1402" y="232"/>
                      <a:pt x="1534" y="152"/>
                    </a:cubicBezTo>
                    <a:lnTo>
                      <a:pt x="1815" y="582"/>
                    </a:lnTo>
                    <a:cubicBezTo>
                      <a:pt x="1591" y="718"/>
                      <a:pt x="1356" y="840"/>
                      <a:pt x="1118" y="953"/>
                    </a:cubicBezTo>
                    <a:lnTo>
                      <a:pt x="857" y="381"/>
                    </a:lnTo>
                    <a:lnTo>
                      <a:pt x="807" y="404"/>
                    </a:lnTo>
                    <a:cubicBezTo>
                      <a:pt x="562" y="516"/>
                      <a:pt x="308" y="616"/>
                      <a:pt x="53" y="695"/>
                    </a:cubicBezTo>
                    <a:lnTo>
                      <a:pt x="1" y="712"/>
                    </a:lnTo>
                    <a:lnTo>
                      <a:pt x="199" y="1426"/>
                    </a:lnTo>
                    <a:lnTo>
                      <a:pt x="255" y="1406"/>
                    </a:lnTo>
                    <a:cubicBezTo>
                      <a:pt x="457" y="1342"/>
                      <a:pt x="658" y="1267"/>
                      <a:pt x="857" y="1188"/>
                    </a:cubicBezTo>
                    <a:lnTo>
                      <a:pt x="909" y="1164"/>
                    </a:lnTo>
                    <a:lnTo>
                      <a:pt x="708" y="662"/>
                    </a:lnTo>
                    <a:lnTo>
                      <a:pt x="655" y="685"/>
                    </a:lnTo>
                    <a:cubicBezTo>
                      <a:pt x="552" y="728"/>
                      <a:pt x="450" y="767"/>
                      <a:pt x="344" y="804"/>
                    </a:cubicBezTo>
                    <a:lnTo>
                      <a:pt x="294" y="824"/>
                    </a:lnTo>
                    <a:lnTo>
                      <a:pt x="397" y="1134"/>
                    </a:lnTo>
                    <a:lnTo>
                      <a:pt x="503" y="1101"/>
                    </a:lnTo>
                    <a:lnTo>
                      <a:pt x="433" y="890"/>
                    </a:lnTo>
                    <a:cubicBezTo>
                      <a:pt x="506" y="866"/>
                      <a:pt x="576" y="837"/>
                      <a:pt x="645" y="811"/>
                    </a:cubicBezTo>
                    <a:lnTo>
                      <a:pt x="764" y="1104"/>
                    </a:lnTo>
                    <a:cubicBezTo>
                      <a:pt x="602" y="1168"/>
                      <a:pt x="440" y="1227"/>
                      <a:pt x="274" y="1283"/>
                    </a:cubicBezTo>
                    <a:lnTo>
                      <a:pt x="136" y="787"/>
                    </a:lnTo>
                    <a:cubicBezTo>
                      <a:pt x="361" y="712"/>
                      <a:pt x="585" y="625"/>
                      <a:pt x="800" y="529"/>
                    </a:cubicBezTo>
                    <a:lnTo>
                      <a:pt x="1061" y="1101"/>
                    </a:lnTo>
                    <a:lnTo>
                      <a:pt x="1111" y="1078"/>
                    </a:lnTo>
                    <a:cubicBezTo>
                      <a:pt x="1389" y="950"/>
                      <a:pt x="1663" y="807"/>
                      <a:pt x="1925" y="648"/>
                    </a:cubicBezTo>
                    <a:lnTo>
                      <a:pt x="1974" y="619"/>
                    </a:lnTo>
                    <a:lnTo>
                      <a:pt x="157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7"/>
              <p:cNvSpPr/>
              <p:nvPr/>
            </p:nvSpPr>
            <p:spPr>
              <a:xfrm>
                <a:off x="4713131" y="3875729"/>
                <a:ext cx="239452" cy="136409"/>
              </a:xfrm>
              <a:custGeom>
                <a:avLst/>
                <a:gdLst/>
                <a:ahLst/>
                <a:cxnLst/>
                <a:rect l="l" t="t" r="r" b="b"/>
                <a:pathLst>
                  <a:path w="1952" h="1112" extrusionOk="0">
                    <a:moveTo>
                      <a:pt x="1683" y="1"/>
                    </a:moveTo>
                    <a:lnTo>
                      <a:pt x="1631" y="17"/>
                    </a:lnTo>
                    <a:cubicBezTo>
                      <a:pt x="1456" y="80"/>
                      <a:pt x="1270" y="136"/>
                      <a:pt x="1091" y="182"/>
                    </a:cubicBezTo>
                    <a:lnTo>
                      <a:pt x="1036" y="196"/>
                    </a:lnTo>
                    <a:lnTo>
                      <a:pt x="1178" y="718"/>
                    </a:lnTo>
                    <a:lnTo>
                      <a:pt x="1230" y="705"/>
                    </a:lnTo>
                    <a:cubicBezTo>
                      <a:pt x="1343" y="675"/>
                      <a:pt x="1459" y="642"/>
                      <a:pt x="1571" y="609"/>
                    </a:cubicBezTo>
                    <a:lnTo>
                      <a:pt x="1624" y="592"/>
                    </a:lnTo>
                    <a:lnTo>
                      <a:pt x="1518" y="278"/>
                    </a:lnTo>
                    <a:lnTo>
                      <a:pt x="1413" y="312"/>
                    </a:lnTo>
                    <a:lnTo>
                      <a:pt x="1482" y="520"/>
                    </a:lnTo>
                    <a:cubicBezTo>
                      <a:pt x="1406" y="539"/>
                      <a:pt x="1329" y="562"/>
                      <a:pt x="1257" y="582"/>
                    </a:cubicBezTo>
                    <a:lnTo>
                      <a:pt x="1175" y="275"/>
                    </a:lnTo>
                    <a:cubicBezTo>
                      <a:pt x="1323" y="235"/>
                      <a:pt x="1472" y="193"/>
                      <a:pt x="1617" y="143"/>
                    </a:cubicBezTo>
                    <a:lnTo>
                      <a:pt x="1802" y="622"/>
                    </a:lnTo>
                    <a:cubicBezTo>
                      <a:pt x="1555" y="705"/>
                      <a:pt x="1300" y="777"/>
                      <a:pt x="1042" y="837"/>
                    </a:cubicBezTo>
                    <a:lnTo>
                      <a:pt x="907" y="225"/>
                    </a:lnTo>
                    <a:lnTo>
                      <a:pt x="853" y="239"/>
                    </a:lnTo>
                    <a:cubicBezTo>
                      <a:pt x="589" y="295"/>
                      <a:pt x="322" y="338"/>
                      <a:pt x="54" y="368"/>
                    </a:cubicBezTo>
                    <a:lnTo>
                      <a:pt x="1" y="371"/>
                    </a:lnTo>
                    <a:lnTo>
                      <a:pt x="47" y="1111"/>
                    </a:lnTo>
                    <a:lnTo>
                      <a:pt x="107" y="1105"/>
                    </a:lnTo>
                    <a:cubicBezTo>
                      <a:pt x="318" y="1082"/>
                      <a:pt x="530" y="1052"/>
                      <a:pt x="742" y="1012"/>
                    </a:cubicBezTo>
                    <a:lnTo>
                      <a:pt x="794" y="1003"/>
                    </a:lnTo>
                    <a:lnTo>
                      <a:pt x="705" y="470"/>
                    </a:lnTo>
                    <a:lnTo>
                      <a:pt x="649" y="480"/>
                    </a:lnTo>
                    <a:cubicBezTo>
                      <a:pt x="540" y="500"/>
                      <a:pt x="427" y="516"/>
                      <a:pt x="318" y="533"/>
                    </a:cubicBezTo>
                    <a:lnTo>
                      <a:pt x="266" y="539"/>
                    </a:lnTo>
                    <a:lnTo>
                      <a:pt x="302" y="867"/>
                    </a:lnTo>
                    <a:lnTo>
                      <a:pt x="411" y="857"/>
                    </a:lnTo>
                    <a:lnTo>
                      <a:pt x="388" y="635"/>
                    </a:lnTo>
                    <a:cubicBezTo>
                      <a:pt x="464" y="626"/>
                      <a:pt x="536" y="612"/>
                      <a:pt x="612" y="599"/>
                    </a:cubicBezTo>
                    <a:lnTo>
                      <a:pt x="665" y="913"/>
                    </a:lnTo>
                    <a:cubicBezTo>
                      <a:pt x="496" y="943"/>
                      <a:pt x="325" y="969"/>
                      <a:pt x="153" y="986"/>
                    </a:cubicBezTo>
                    <a:lnTo>
                      <a:pt x="120" y="473"/>
                    </a:lnTo>
                    <a:cubicBezTo>
                      <a:pt x="354" y="447"/>
                      <a:pt x="589" y="411"/>
                      <a:pt x="824" y="361"/>
                    </a:cubicBezTo>
                    <a:lnTo>
                      <a:pt x="957" y="969"/>
                    </a:lnTo>
                    <a:lnTo>
                      <a:pt x="1012" y="959"/>
                    </a:lnTo>
                    <a:cubicBezTo>
                      <a:pt x="1310" y="893"/>
                      <a:pt x="1607" y="811"/>
                      <a:pt x="1895" y="708"/>
                    </a:cubicBezTo>
                    <a:lnTo>
                      <a:pt x="1951" y="692"/>
                    </a:lnTo>
                    <a:lnTo>
                      <a:pt x="16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7"/>
              <p:cNvSpPr/>
              <p:nvPr/>
            </p:nvSpPr>
            <p:spPr>
              <a:xfrm>
                <a:off x="4462150" y="3924429"/>
                <a:ext cx="239452" cy="97768"/>
              </a:xfrm>
              <a:custGeom>
                <a:avLst/>
                <a:gdLst/>
                <a:ahLst/>
                <a:cxnLst/>
                <a:rect l="l" t="t" r="r" b="b"/>
                <a:pathLst>
                  <a:path w="1952" h="797" extrusionOk="0">
                    <a:moveTo>
                      <a:pt x="1832" y="0"/>
                    </a:moveTo>
                    <a:lnTo>
                      <a:pt x="1779" y="7"/>
                    </a:lnTo>
                    <a:cubicBezTo>
                      <a:pt x="1590" y="30"/>
                      <a:pt x="1402" y="46"/>
                      <a:pt x="1214" y="53"/>
                    </a:cubicBezTo>
                    <a:lnTo>
                      <a:pt x="1158" y="57"/>
                    </a:lnTo>
                    <a:lnTo>
                      <a:pt x="1187" y="595"/>
                    </a:lnTo>
                    <a:lnTo>
                      <a:pt x="1244" y="595"/>
                    </a:lnTo>
                    <a:cubicBezTo>
                      <a:pt x="1360" y="589"/>
                      <a:pt x="1475" y="582"/>
                      <a:pt x="1594" y="572"/>
                    </a:cubicBezTo>
                    <a:lnTo>
                      <a:pt x="1650" y="566"/>
                    </a:lnTo>
                    <a:lnTo>
                      <a:pt x="1614" y="235"/>
                    </a:lnTo>
                    <a:lnTo>
                      <a:pt x="1502" y="249"/>
                    </a:lnTo>
                    <a:lnTo>
                      <a:pt x="1528" y="463"/>
                    </a:lnTo>
                    <a:cubicBezTo>
                      <a:pt x="1448" y="470"/>
                      <a:pt x="1369" y="476"/>
                      <a:pt x="1293" y="480"/>
                    </a:cubicBezTo>
                    <a:lnTo>
                      <a:pt x="1277" y="162"/>
                    </a:lnTo>
                    <a:cubicBezTo>
                      <a:pt x="1429" y="156"/>
                      <a:pt x="1584" y="142"/>
                      <a:pt x="1740" y="123"/>
                    </a:cubicBezTo>
                    <a:lnTo>
                      <a:pt x="1822" y="632"/>
                    </a:lnTo>
                    <a:cubicBezTo>
                      <a:pt x="1561" y="661"/>
                      <a:pt x="1297" y="681"/>
                      <a:pt x="1032" y="685"/>
                    </a:cubicBezTo>
                    <a:lnTo>
                      <a:pt x="1026" y="60"/>
                    </a:lnTo>
                    <a:lnTo>
                      <a:pt x="969" y="60"/>
                    </a:lnTo>
                    <a:cubicBezTo>
                      <a:pt x="947" y="60"/>
                      <a:pt x="926" y="60"/>
                      <a:pt x="904" y="60"/>
                    </a:cubicBezTo>
                    <a:cubicBezTo>
                      <a:pt x="658" y="60"/>
                      <a:pt x="409" y="44"/>
                      <a:pt x="162" y="20"/>
                    </a:cubicBezTo>
                    <a:lnTo>
                      <a:pt x="110" y="14"/>
                    </a:lnTo>
                    <a:lnTo>
                      <a:pt x="1" y="744"/>
                    </a:lnTo>
                    <a:lnTo>
                      <a:pt x="60" y="751"/>
                    </a:lnTo>
                    <a:cubicBezTo>
                      <a:pt x="272" y="774"/>
                      <a:pt x="487" y="787"/>
                      <a:pt x="702" y="794"/>
                    </a:cubicBezTo>
                    <a:lnTo>
                      <a:pt x="754" y="797"/>
                    </a:lnTo>
                    <a:lnTo>
                      <a:pt x="777" y="255"/>
                    </a:lnTo>
                    <a:lnTo>
                      <a:pt x="718" y="252"/>
                    </a:lnTo>
                    <a:cubicBezTo>
                      <a:pt x="609" y="252"/>
                      <a:pt x="496" y="245"/>
                      <a:pt x="388" y="235"/>
                    </a:cubicBezTo>
                    <a:lnTo>
                      <a:pt x="331" y="232"/>
                    </a:lnTo>
                    <a:lnTo>
                      <a:pt x="298" y="559"/>
                    </a:lnTo>
                    <a:lnTo>
                      <a:pt x="411" y="572"/>
                    </a:lnTo>
                    <a:lnTo>
                      <a:pt x="434" y="351"/>
                    </a:lnTo>
                    <a:cubicBezTo>
                      <a:pt x="510" y="357"/>
                      <a:pt x="586" y="361"/>
                      <a:pt x="658" y="364"/>
                    </a:cubicBezTo>
                    <a:lnTo>
                      <a:pt x="649" y="681"/>
                    </a:lnTo>
                    <a:cubicBezTo>
                      <a:pt x="477" y="675"/>
                      <a:pt x="301" y="661"/>
                      <a:pt x="130" y="645"/>
                    </a:cubicBezTo>
                    <a:lnTo>
                      <a:pt x="206" y="136"/>
                    </a:lnTo>
                    <a:cubicBezTo>
                      <a:pt x="440" y="159"/>
                      <a:pt x="678" y="172"/>
                      <a:pt x="916" y="172"/>
                    </a:cubicBezTo>
                    <a:lnTo>
                      <a:pt x="920" y="797"/>
                    </a:lnTo>
                    <a:lnTo>
                      <a:pt x="976" y="797"/>
                    </a:lnTo>
                    <a:cubicBezTo>
                      <a:pt x="1283" y="794"/>
                      <a:pt x="1590" y="774"/>
                      <a:pt x="1892" y="737"/>
                    </a:cubicBezTo>
                    <a:lnTo>
                      <a:pt x="1951" y="728"/>
                    </a:lnTo>
                    <a:lnTo>
                      <a:pt x="18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7"/>
              <p:cNvSpPr/>
              <p:nvPr/>
            </p:nvSpPr>
            <p:spPr>
              <a:xfrm>
                <a:off x="4210432" y="3881372"/>
                <a:ext cx="238470" cy="132729"/>
              </a:xfrm>
              <a:custGeom>
                <a:avLst/>
                <a:gdLst/>
                <a:ahLst/>
                <a:cxnLst/>
                <a:rect l="l" t="t" r="r" b="b"/>
                <a:pathLst>
                  <a:path w="1944" h="1082" extrusionOk="0">
                    <a:moveTo>
                      <a:pt x="258" y="1"/>
                    </a:moveTo>
                    <a:lnTo>
                      <a:pt x="0" y="692"/>
                    </a:lnTo>
                    <a:lnTo>
                      <a:pt x="57" y="712"/>
                    </a:lnTo>
                    <a:cubicBezTo>
                      <a:pt x="258" y="778"/>
                      <a:pt x="466" y="838"/>
                      <a:pt x="675" y="887"/>
                    </a:cubicBezTo>
                    <a:lnTo>
                      <a:pt x="727" y="900"/>
                    </a:lnTo>
                    <a:lnTo>
                      <a:pt x="859" y="374"/>
                    </a:lnTo>
                    <a:lnTo>
                      <a:pt x="803" y="362"/>
                    </a:lnTo>
                    <a:cubicBezTo>
                      <a:pt x="698" y="335"/>
                      <a:pt x="588" y="305"/>
                      <a:pt x="483" y="275"/>
                    </a:cubicBezTo>
                    <a:lnTo>
                      <a:pt x="429" y="259"/>
                    </a:lnTo>
                    <a:lnTo>
                      <a:pt x="330" y="573"/>
                    </a:lnTo>
                    <a:lnTo>
                      <a:pt x="437" y="609"/>
                    </a:lnTo>
                    <a:lnTo>
                      <a:pt x="502" y="397"/>
                    </a:lnTo>
                    <a:cubicBezTo>
                      <a:pt x="575" y="417"/>
                      <a:pt x="648" y="437"/>
                      <a:pt x="724" y="457"/>
                    </a:cubicBezTo>
                    <a:lnTo>
                      <a:pt x="644" y="765"/>
                    </a:lnTo>
                    <a:cubicBezTo>
                      <a:pt x="479" y="722"/>
                      <a:pt x="310" y="675"/>
                      <a:pt x="145" y="623"/>
                    </a:cubicBezTo>
                    <a:lnTo>
                      <a:pt x="324" y="140"/>
                    </a:lnTo>
                    <a:cubicBezTo>
                      <a:pt x="548" y="213"/>
                      <a:pt x="780" y="272"/>
                      <a:pt x="1015" y="322"/>
                    </a:cubicBezTo>
                    <a:lnTo>
                      <a:pt x="890" y="937"/>
                    </a:lnTo>
                    <a:lnTo>
                      <a:pt x="942" y="946"/>
                    </a:lnTo>
                    <a:cubicBezTo>
                      <a:pt x="1243" y="1006"/>
                      <a:pt x="1547" y="1052"/>
                      <a:pt x="1851" y="1079"/>
                    </a:cubicBezTo>
                    <a:lnTo>
                      <a:pt x="1911" y="1082"/>
                    </a:lnTo>
                    <a:lnTo>
                      <a:pt x="1944" y="345"/>
                    </a:lnTo>
                    <a:lnTo>
                      <a:pt x="1891" y="338"/>
                    </a:lnTo>
                    <a:cubicBezTo>
                      <a:pt x="1706" y="322"/>
                      <a:pt x="1517" y="298"/>
                      <a:pt x="1329" y="269"/>
                    </a:cubicBezTo>
                    <a:lnTo>
                      <a:pt x="1273" y="259"/>
                    </a:lnTo>
                    <a:lnTo>
                      <a:pt x="1190" y="794"/>
                    </a:lnTo>
                    <a:lnTo>
                      <a:pt x="1247" y="804"/>
                    </a:lnTo>
                    <a:cubicBezTo>
                      <a:pt x="1358" y="821"/>
                      <a:pt x="1477" y="838"/>
                      <a:pt x="1593" y="854"/>
                    </a:cubicBezTo>
                    <a:lnTo>
                      <a:pt x="1653" y="861"/>
                    </a:lnTo>
                    <a:lnTo>
                      <a:pt x="1683" y="530"/>
                    </a:lnTo>
                    <a:lnTo>
                      <a:pt x="1570" y="520"/>
                    </a:lnTo>
                    <a:lnTo>
                      <a:pt x="1550" y="735"/>
                    </a:lnTo>
                    <a:cubicBezTo>
                      <a:pt x="1474" y="725"/>
                      <a:pt x="1395" y="715"/>
                      <a:pt x="1319" y="702"/>
                    </a:cubicBezTo>
                    <a:lnTo>
                      <a:pt x="1369" y="388"/>
                    </a:lnTo>
                    <a:cubicBezTo>
                      <a:pt x="1520" y="411"/>
                      <a:pt x="1676" y="431"/>
                      <a:pt x="1828" y="447"/>
                    </a:cubicBezTo>
                    <a:lnTo>
                      <a:pt x="1805" y="960"/>
                    </a:lnTo>
                    <a:cubicBezTo>
                      <a:pt x="1540" y="937"/>
                      <a:pt x="1279" y="897"/>
                      <a:pt x="1021" y="847"/>
                    </a:cubicBezTo>
                    <a:lnTo>
                      <a:pt x="1147" y="236"/>
                    </a:lnTo>
                    <a:lnTo>
                      <a:pt x="1091" y="223"/>
                    </a:lnTo>
                    <a:cubicBezTo>
                      <a:pt x="826" y="170"/>
                      <a:pt x="565" y="100"/>
                      <a:pt x="307" y="17"/>
                    </a:cubicBezTo>
                    <a:lnTo>
                      <a:pt x="25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7"/>
              <p:cNvSpPr/>
              <p:nvPr/>
            </p:nvSpPr>
            <p:spPr>
              <a:xfrm>
                <a:off x="3974416" y="3789002"/>
                <a:ext cx="242151" cy="171983"/>
              </a:xfrm>
              <a:custGeom>
                <a:avLst/>
                <a:gdLst/>
                <a:ahLst/>
                <a:cxnLst/>
                <a:rect l="l" t="t" r="r" b="b"/>
                <a:pathLst>
                  <a:path w="1974" h="1402" extrusionOk="0">
                    <a:moveTo>
                      <a:pt x="394" y="0"/>
                    </a:moveTo>
                    <a:lnTo>
                      <a:pt x="0" y="628"/>
                    </a:lnTo>
                    <a:lnTo>
                      <a:pt x="50" y="655"/>
                    </a:lnTo>
                    <a:cubicBezTo>
                      <a:pt x="235" y="764"/>
                      <a:pt x="426" y="863"/>
                      <a:pt x="618" y="956"/>
                    </a:cubicBezTo>
                    <a:lnTo>
                      <a:pt x="668" y="979"/>
                    </a:lnTo>
                    <a:lnTo>
                      <a:pt x="906" y="493"/>
                    </a:lnTo>
                    <a:lnTo>
                      <a:pt x="856" y="470"/>
                    </a:lnTo>
                    <a:cubicBezTo>
                      <a:pt x="754" y="420"/>
                      <a:pt x="655" y="371"/>
                      <a:pt x="559" y="317"/>
                    </a:cubicBezTo>
                    <a:lnTo>
                      <a:pt x="509" y="291"/>
                    </a:lnTo>
                    <a:lnTo>
                      <a:pt x="347" y="579"/>
                    </a:lnTo>
                    <a:lnTo>
                      <a:pt x="443" y="635"/>
                    </a:lnTo>
                    <a:lnTo>
                      <a:pt x="553" y="443"/>
                    </a:lnTo>
                    <a:cubicBezTo>
                      <a:pt x="618" y="476"/>
                      <a:pt x="687" y="513"/>
                      <a:pt x="757" y="546"/>
                    </a:cubicBezTo>
                    <a:lnTo>
                      <a:pt x="615" y="830"/>
                    </a:lnTo>
                    <a:cubicBezTo>
                      <a:pt x="460" y="754"/>
                      <a:pt x="307" y="674"/>
                      <a:pt x="156" y="589"/>
                    </a:cubicBezTo>
                    <a:lnTo>
                      <a:pt x="434" y="152"/>
                    </a:lnTo>
                    <a:cubicBezTo>
                      <a:pt x="638" y="268"/>
                      <a:pt x="850" y="377"/>
                      <a:pt x="1068" y="473"/>
                    </a:cubicBezTo>
                    <a:lnTo>
                      <a:pt x="817" y="1048"/>
                    </a:lnTo>
                    <a:lnTo>
                      <a:pt x="870" y="1071"/>
                    </a:lnTo>
                    <a:cubicBezTo>
                      <a:pt x="1151" y="1190"/>
                      <a:pt x="1441" y="1299"/>
                      <a:pt x="1732" y="1385"/>
                    </a:cubicBezTo>
                    <a:lnTo>
                      <a:pt x="1785" y="1402"/>
                    </a:lnTo>
                    <a:lnTo>
                      <a:pt x="1973" y="688"/>
                    </a:lnTo>
                    <a:lnTo>
                      <a:pt x="1924" y="671"/>
                    </a:lnTo>
                    <a:cubicBezTo>
                      <a:pt x="1743" y="619"/>
                      <a:pt x="1564" y="555"/>
                      <a:pt x="1389" y="486"/>
                    </a:cubicBezTo>
                    <a:lnTo>
                      <a:pt x="1336" y="466"/>
                    </a:lnTo>
                    <a:lnTo>
                      <a:pt x="1144" y="972"/>
                    </a:lnTo>
                    <a:lnTo>
                      <a:pt x="1194" y="992"/>
                    </a:lnTo>
                    <a:cubicBezTo>
                      <a:pt x="1302" y="1035"/>
                      <a:pt x="1415" y="1075"/>
                      <a:pt x="1528" y="1115"/>
                    </a:cubicBezTo>
                    <a:lnTo>
                      <a:pt x="1580" y="1131"/>
                    </a:lnTo>
                    <a:lnTo>
                      <a:pt x="1679" y="817"/>
                    </a:lnTo>
                    <a:lnTo>
                      <a:pt x="1574" y="781"/>
                    </a:lnTo>
                    <a:lnTo>
                      <a:pt x="1508" y="989"/>
                    </a:lnTo>
                    <a:cubicBezTo>
                      <a:pt x="1435" y="962"/>
                      <a:pt x="1359" y="936"/>
                      <a:pt x="1286" y="909"/>
                    </a:cubicBezTo>
                    <a:lnTo>
                      <a:pt x="1401" y="612"/>
                    </a:lnTo>
                    <a:cubicBezTo>
                      <a:pt x="1544" y="668"/>
                      <a:pt x="1693" y="718"/>
                      <a:pt x="1838" y="764"/>
                    </a:cubicBezTo>
                    <a:lnTo>
                      <a:pt x="1709" y="1263"/>
                    </a:lnTo>
                    <a:cubicBezTo>
                      <a:pt x="1458" y="1184"/>
                      <a:pt x="1207" y="1091"/>
                      <a:pt x="965" y="989"/>
                    </a:cubicBezTo>
                    <a:lnTo>
                      <a:pt x="1213" y="417"/>
                    </a:lnTo>
                    <a:lnTo>
                      <a:pt x="1163" y="394"/>
                    </a:lnTo>
                    <a:cubicBezTo>
                      <a:pt x="916" y="285"/>
                      <a:pt x="675" y="163"/>
                      <a:pt x="440" y="30"/>
                    </a:cubicBezTo>
                    <a:lnTo>
                      <a:pt x="39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7"/>
              <p:cNvSpPr/>
              <p:nvPr/>
            </p:nvSpPr>
            <p:spPr>
              <a:xfrm>
                <a:off x="3760726" y="3651121"/>
                <a:ext cx="235281" cy="203632"/>
              </a:xfrm>
              <a:custGeom>
                <a:avLst/>
                <a:gdLst/>
                <a:ahLst/>
                <a:cxnLst/>
                <a:rect l="l" t="t" r="r" b="b"/>
                <a:pathLst>
                  <a:path w="1918" h="1660" extrusionOk="0">
                    <a:moveTo>
                      <a:pt x="516" y="1"/>
                    </a:moveTo>
                    <a:lnTo>
                      <a:pt x="0" y="533"/>
                    </a:lnTo>
                    <a:lnTo>
                      <a:pt x="43" y="573"/>
                    </a:lnTo>
                    <a:cubicBezTo>
                      <a:pt x="199" y="715"/>
                      <a:pt x="367" y="850"/>
                      <a:pt x="536" y="982"/>
                    </a:cubicBezTo>
                    <a:lnTo>
                      <a:pt x="579" y="1015"/>
                    </a:lnTo>
                    <a:lnTo>
                      <a:pt x="913" y="589"/>
                    </a:lnTo>
                    <a:lnTo>
                      <a:pt x="870" y="553"/>
                    </a:lnTo>
                    <a:cubicBezTo>
                      <a:pt x="780" y="486"/>
                      <a:pt x="694" y="417"/>
                      <a:pt x="609" y="344"/>
                    </a:cubicBezTo>
                    <a:lnTo>
                      <a:pt x="565" y="311"/>
                    </a:lnTo>
                    <a:lnTo>
                      <a:pt x="347" y="556"/>
                    </a:lnTo>
                    <a:lnTo>
                      <a:pt x="433" y="632"/>
                    </a:lnTo>
                    <a:lnTo>
                      <a:pt x="579" y="466"/>
                    </a:lnTo>
                    <a:cubicBezTo>
                      <a:pt x="635" y="513"/>
                      <a:pt x="694" y="562"/>
                      <a:pt x="754" y="608"/>
                    </a:cubicBezTo>
                    <a:lnTo>
                      <a:pt x="559" y="857"/>
                    </a:lnTo>
                    <a:cubicBezTo>
                      <a:pt x="423" y="751"/>
                      <a:pt x="291" y="642"/>
                      <a:pt x="162" y="526"/>
                    </a:cubicBezTo>
                    <a:lnTo>
                      <a:pt x="519" y="156"/>
                    </a:lnTo>
                    <a:cubicBezTo>
                      <a:pt x="698" y="315"/>
                      <a:pt x="882" y="463"/>
                      <a:pt x="1074" y="602"/>
                    </a:cubicBezTo>
                    <a:lnTo>
                      <a:pt x="711" y="1114"/>
                    </a:lnTo>
                    <a:lnTo>
                      <a:pt x="757" y="1144"/>
                    </a:lnTo>
                    <a:cubicBezTo>
                      <a:pt x="1005" y="1322"/>
                      <a:pt x="1266" y="1488"/>
                      <a:pt x="1534" y="1633"/>
                    </a:cubicBezTo>
                    <a:lnTo>
                      <a:pt x="1587" y="1660"/>
                    </a:lnTo>
                    <a:lnTo>
                      <a:pt x="1918" y="1002"/>
                    </a:lnTo>
                    <a:lnTo>
                      <a:pt x="1871" y="976"/>
                    </a:lnTo>
                    <a:cubicBezTo>
                      <a:pt x="1706" y="883"/>
                      <a:pt x="1544" y="787"/>
                      <a:pt x="1385" y="681"/>
                    </a:cubicBezTo>
                    <a:lnTo>
                      <a:pt x="1339" y="652"/>
                    </a:lnTo>
                    <a:lnTo>
                      <a:pt x="1045" y="1108"/>
                    </a:lnTo>
                    <a:lnTo>
                      <a:pt x="1091" y="1138"/>
                    </a:lnTo>
                    <a:cubicBezTo>
                      <a:pt x="1190" y="1200"/>
                      <a:pt x="1289" y="1263"/>
                      <a:pt x="1392" y="1326"/>
                    </a:cubicBezTo>
                    <a:lnTo>
                      <a:pt x="1442" y="1352"/>
                    </a:lnTo>
                    <a:lnTo>
                      <a:pt x="1604" y="1065"/>
                    </a:lnTo>
                    <a:lnTo>
                      <a:pt x="1504" y="1009"/>
                    </a:lnTo>
                    <a:lnTo>
                      <a:pt x="1398" y="1197"/>
                    </a:lnTo>
                    <a:cubicBezTo>
                      <a:pt x="1332" y="1157"/>
                      <a:pt x="1266" y="1118"/>
                      <a:pt x="1200" y="1075"/>
                    </a:cubicBezTo>
                    <a:lnTo>
                      <a:pt x="1372" y="807"/>
                    </a:lnTo>
                    <a:cubicBezTo>
                      <a:pt x="1501" y="890"/>
                      <a:pt x="1633" y="972"/>
                      <a:pt x="1769" y="1049"/>
                    </a:cubicBezTo>
                    <a:lnTo>
                      <a:pt x="1537" y="1508"/>
                    </a:lnTo>
                    <a:cubicBezTo>
                      <a:pt x="1309" y="1379"/>
                      <a:pt x="1085" y="1237"/>
                      <a:pt x="870" y="1084"/>
                    </a:cubicBezTo>
                    <a:lnTo>
                      <a:pt x="1230" y="576"/>
                    </a:lnTo>
                    <a:lnTo>
                      <a:pt x="1187" y="546"/>
                    </a:lnTo>
                    <a:cubicBezTo>
                      <a:pt x="966" y="387"/>
                      <a:pt x="754" y="219"/>
                      <a:pt x="556" y="37"/>
                    </a:cubicBezTo>
                    <a:lnTo>
                      <a:pt x="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7"/>
              <p:cNvSpPr/>
              <p:nvPr/>
            </p:nvSpPr>
            <p:spPr>
              <a:xfrm>
                <a:off x="3585922" y="3474722"/>
                <a:ext cx="218353" cy="226326"/>
              </a:xfrm>
              <a:custGeom>
                <a:avLst/>
                <a:gdLst/>
                <a:ahLst/>
                <a:cxnLst/>
                <a:rect l="l" t="t" r="r" b="b"/>
                <a:pathLst>
                  <a:path w="1780" h="1845" extrusionOk="0">
                    <a:moveTo>
                      <a:pt x="615" y="0"/>
                    </a:moveTo>
                    <a:lnTo>
                      <a:pt x="0" y="410"/>
                    </a:lnTo>
                    <a:lnTo>
                      <a:pt x="34" y="460"/>
                    </a:lnTo>
                    <a:cubicBezTo>
                      <a:pt x="159" y="632"/>
                      <a:pt x="292" y="801"/>
                      <a:pt x="430" y="963"/>
                    </a:cubicBezTo>
                    <a:lnTo>
                      <a:pt x="467" y="1005"/>
                    </a:lnTo>
                    <a:lnTo>
                      <a:pt x="883" y="658"/>
                    </a:lnTo>
                    <a:lnTo>
                      <a:pt x="847" y="612"/>
                    </a:lnTo>
                    <a:cubicBezTo>
                      <a:pt x="774" y="529"/>
                      <a:pt x="705" y="444"/>
                      <a:pt x="635" y="354"/>
                    </a:cubicBezTo>
                    <a:lnTo>
                      <a:pt x="602" y="311"/>
                    </a:lnTo>
                    <a:lnTo>
                      <a:pt x="334" y="510"/>
                    </a:lnTo>
                    <a:lnTo>
                      <a:pt x="403" y="599"/>
                    </a:lnTo>
                    <a:lnTo>
                      <a:pt x="579" y="467"/>
                    </a:lnTo>
                    <a:cubicBezTo>
                      <a:pt x="629" y="526"/>
                      <a:pt x="675" y="586"/>
                      <a:pt x="725" y="642"/>
                    </a:cubicBezTo>
                    <a:lnTo>
                      <a:pt x="480" y="847"/>
                    </a:lnTo>
                    <a:cubicBezTo>
                      <a:pt x="371" y="714"/>
                      <a:pt x="261" y="579"/>
                      <a:pt x="159" y="440"/>
                    </a:cubicBezTo>
                    <a:lnTo>
                      <a:pt x="586" y="153"/>
                    </a:lnTo>
                    <a:cubicBezTo>
                      <a:pt x="728" y="345"/>
                      <a:pt x="879" y="529"/>
                      <a:pt x="1038" y="705"/>
                    </a:cubicBezTo>
                    <a:lnTo>
                      <a:pt x="576" y="1128"/>
                    </a:lnTo>
                    <a:lnTo>
                      <a:pt x="615" y="1171"/>
                    </a:lnTo>
                    <a:cubicBezTo>
                      <a:pt x="820" y="1392"/>
                      <a:pt x="1042" y="1607"/>
                      <a:pt x="1273" y="1808"/>
                    </a:cubicBezTo>
                    <a:lnTo>
                      <a:pt x="1320" y="1845"/>
                    </a:lnTo>
                    <a:lnTo>
                      <a:pt x="1779" y="1270"/>
                    </a:lnTo>
                    <a:lnTo>
                      <a:pt x="1739" y="1233"/>
                    </a:lnTo>
                    <a:cubicBezTo>
                      <a:pt x="1597" y="1111"/>
                      <a:pt x="1459" y="979"/>
                      <a:pt x="1326" y="847"/>
                    </a:cubicBezTo>
                    <a:lnTo>
                      <a:pt x="1286" y="807"/>
                    </a:lnTo>
                    <a:lnTo>
                      <a:pt x="906" y="1190"/>
                    </a:lnTo>
                    <a:lnTo>
                      <a:pt x="943" y="1230"/>
                    </a:lnTo>
                    <a:cubicBezTo>
                      <a:pt x="1025" y="1313"/>
                      <a:pt x="1111" y="1396"/>
                      <a:pt x="1197" y="1475"/>
                    </a:cubicBezTo>
                    <a:lnTo>
                      <a:pt x="1240" y="1515"/>
                    </a:lnTo>
                    <a:lnTo>
                      <a:pt x="1459" y="1267"/>
                    </a:lnTo>
                    <a:lnTo>
                      <a:pt x="1375" y="1190"/>
                    </a:lnTo>
                    <a:lnTo>
                      <a:pt x="1230" y="1352"/>
                    </a:lnTo>
                    <a:cubicBezTo>
                      <a:pt x="1174" y="1300"/>
                      <a:pt x="1117" y="1247"/>
                      <a:pt x="1062" y="1190"/>
                    </a:cubicBezTo>
                    <a:lnTo>
                      <a:pt x="1286" y="966"/>
                    </a:lnTo>
                    <a:cubicBezTo>
                      <a:pt x="1395" y="1075"/>
                      <a:pt x="1508" y="1181"/>
                      <a:pt x="1624" y="1283"/>
                    </a:cubicBezTo>
                    <a:lnTo>
                      <a:pt x="1303" y="1683"/>
                    </a:lnTo>
                    <a:cubicBezTo>
                      <a:pt x="1105" y="1511"/>
                      <a:pt x="916" y="1326"/>
                      <a:pt x="734" y="1134"/>
                    </a:cubicBezTo>
                    <a:lnTo>
                      <a:pt x="1197" y="711"/>
                    </a:lnTo>
                    <a:lnTo>
                      <a:pt x="1157" y="668"/>
                    </a:lnTo>
                    <a:cubicBezTo>
                      <a:pt x="975" y="473"/>
                      <a:pt x="804" y="261"/>
                      <a:pt x="645" y="43"/>
                    </a:cubicBezTo>
                    <a:lnTo>
                      <a:pt x="6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7"/>
              <p:cNvSpPr/>
              <p:nvPr/>
            </p:nvSpPr>
            <p:spPr>
              <a:xfrm>
                <a:off x="3452089" y="3270354"/>
                <a:ext cx="191979" cy="239452"/>
              </a:xfrm>
              <a:custGeom>
                <a:avLst/>
                <a:gdLst/>
                <a:ahLst/>
                <a:cxnLst/>
                <a:rect l="l" t="t" r="r" b="b"/>
                <a:pathLst>
                  <a:path w="1565" h="1952" extrusionOk="0">
                    <a:moveTo>
                      <a:pt x="688" y="0"/>
                    </a:moveTo>
                    <a:lnTo>
                      <a:pt x="1" y="275"/>
                    </a:lnTo>
                    <a:lnTo>
                      <a:pt x="24" y="328"/>
                    </a:lnTo>
                    <a:cubicBezTo>
                      <a:pt x="110" y="523"/>
                      <a:pt x="205" y="714"/>
                      <a:pt x="308" y="903"/>
                    </a:cubicBezTo>
                    <a:lnTo>
                      <a:pt x="335" y="952"/>
                    </a:lnTo>
                    <a:lnTo>
                      <a:pt x="814" y="698"/>
                    </a:lnTo>
                    <a:lnTo>
                      <a:pt x="788" y="649"/>
                    </a:lnTo>
                    <a:cubicBezTo>
                      <a:pt x="734" y="549"/>
                      <a:pt x="681" y="450"/>
                      <a:pt x="632" y="351"/>
                    </a:cubicBezTo>
                    <a:lnTo>
                      <a:pt x="609" y="301"/>
                    </a:lnTo>
                    <a:lnTo>
                      <a:pt x="308" y="437"/>
                    </a:lnTo>
                    <a:lnTo>
                      <a:pt x="354" y="539"/>
                    </a:lnTo>
                    <a:lnTo>
                      <a:pt x="556" y="450"/>
                    </a:lnTo>
                    <a:cubicBezTo>
                      <a:pt x="589" y="516"/>
                      <a:pt x="626" y="586"/>
                      <a:pt x="661" y="652"/>
                    </a:cubicBezTo>
                    <a:lnTo>
                      <a:pt x="381" y="801"/>
                    </a:lnTo>
                    <a:cubicBezTo>
                      <a:pt x="298" y="649"/>
                      <a:pt x="222" y="493"/>
                      <a:pt x="150" y="334"/>
                    </a:cubicBezTo>
                    <a:lnTo>
                      <a:pt x="629" y="142"/>
                    </a:lnTo>
                    <a:cubicBezTo>
                      <a:pt x="728" y="357"/>
                      <a:pt x="837" y="572"/>
                      <a:pt x="956" y="777"/>
                    </a:cubicBezTo>
                    <a:lnTo>
                      <a:pt x="417" y="1094"/>
                    </a:lnTo>
                    <a:lnTo>
                      <a:pt x="443" y="1144"/>
                    </a:lnTo>
                    <a:cubicBezTo>
                      <a:pt x="599" y="1405"/>
                      <a:pt x="774" y="1660"/>
                      <a:pt x="956" y="1904"/>
                    </a:cubicBezTo>
                    <a:lnTo>
                      <a:pt x="992" y="1951"/>
                    </a:lnTo>
                    <a:lnTo>
                      <a:pt x="1564" y="1482"/>
                    </a:lnTo>
                    <a:lnTo>
                      <a:pt x="1531" y="1439"/>
                    </a:lnTo>
                    <a:cubicBezTo>
                      <a:pt x="1419" y="1290"/>
                      <a:pt x="1310" y="1134"/>
                      <a:pt x="1207" y="975"/>
                    </a:cubicBezTo>
                    <a:lnTo>
                      <a:pt x="1177" y="926"/>
                    </a:lnTo>
                    <a:lnTo>
                      <a:pt x="725" y="1224"/>
                    </a:lnTo>
                    <a:lnTo>
                      <a:pt x="754" y="1270"/>
                    </a:lnTo>
                    <a:cubicBezTo>
                      <a:pt x="817" y="1369"/>
                      <a:pt x="884" y="1468"/>
                      <a:pt x="953" y="1564"/>
                    </a:cubicBezTo>
                    <a:lnTo>
                      <a:pt x="986" y="1610"/>
                    </a:lnTo>
                    <a:lnTo>
                      <a:pt x="1250" y="1412"/>
                    </a:lnTo>
                    <a:lnTo>
                      <a:pt x="1184" y="1323"/>
                    </a:lnTo>
                    <a:lnTo>
                      <a:pt x="1009" y="1451"/>
                    </a:lnTo>
                    <a:cubicBezTo>
                      <a:pt x="966" y="1389"/>
                      <a:pt x="923" y="1323"/>
                      <a:pt x="880" y="1257"/>
                    </a:cubicBezTo>
                    <a:lnTo>
                      <a:pt x="1145" y="1082"/>
                    </a:lnTo>
                    <a:cubicBezTo>
                      <a:pt x="1227" y="1213"/>
                      <a:pt x="1316" y="1339"/>
                      <a:pt x="1409" y="1462"/>
                    </a:cubicBezTo>
                    <a:lnTo>
                      <a:pt x="1012" y="1789"/>
                    </a:lnTo>
                    <a:cubicBezTo>
                      <a:pt x="853" y="1581"/>
                      <a:pt x="705" y="1359"/>
                      <a:pt x="569" y="1134"/>
                    </a:cubicBezTo>
                    <a:lnTo>
                      <a:pt x="1108" y="817"/>
                    </a:lnTo>
                    <a:lnTo>
                      <a:pt x="1078" y="768"/>
                    </a:lnTo>
                    <a:cubicBezTo>
                      <a:pt x="943" y="536"/>
                      <a:pt x="817" y="295"/>
                      <a:pt x="708" y="47"/>
                    </a:cubicBezTo>
                    <a:lnTo>
                      <a:pt x="6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7"/>
              <p:cNvSpPr/>
              <p:nvPr/>
            </p:nvSpPr>
            <p:spPr>
              <a:xfrm>
                <a:off x="3367693" y="3042556"/>
                <a:ext cx="157140" cy="241660"/>
              </a:xfrm>
              <a:custGeom>
                <a:avLst/>
                <a:gdLst/>
                <a:ahLst/>
                <a:cxnLst/>
                <a:rect l="l" t="t" r="r" b="b"/>
                <a:pathLst>
                  <a:path w="1281" h="1970" extrusionOk="0">
                    <a:moveTo>
                      <a:pt x="731" y="0"/>
                    </a:moveTo>
                    <a:lnTo>
                      <a:pt x="1" y="126"/>
                    </a:lnTo>
                    <a:lnTo>
                      <a:pt x="14" y="182"/>
                    </a:lnTo>
                    <a:cubicBezTo>
                      <a:pt x="57" y="390"/>
                      <a:pt x="113" y="602"/>
                      <a:pt x="173" y="803"/>
                    </a:cubicBezTo>
                    <a:lnTo>
                      <a:pt x="190" y="856"/>
                    </a:lnTo>
                    <a:lnTo>
                      <a:pt x="708" y="707"/>
                    </a:lnTo>
                    <a:lnTo>
                      <a:pt x="692" y="655"/>
                    </a:lnTo>
                    <a:cubicBezTo>
                      <a:pt x="662" y="548"/>
                      <a:pt x="632" y="440"/>
                      <a:pt x="606" y="330"/>
                    </a:cubicBezTo>
                    <a:lnTo>
                      <a:pt x="593" y="278"/>
                    </a:lnTo>
                    <a:lnTo>
                      <a:pt x="269" y="350"/>
                    </a:lnTo>
                    <a:lnTo>
                      <a:pt x="295" y="459"/>
                    </a:lnTo>
                    <a:lnTo>
                      <a:pt x="510" y="413"/>
                    </a:lnTo>
                    <a:cubicBezTo>
                      <a:pt x="530" y="486"/>
                      <a:pt x="550" y="559"/>
                      <a:pt x="570" y="631"/>
                    </a:cubicBezTo>
                    <a:lnTo>
                      <a:pt x="266" y="721"/>
                    </a:lnTo>
                    <a:cubicBezTo>
                      <a:pt x="216" y="552"/>
                      <a:pt x="173" y="383"/>
                      <a:pt x="136" y="214"/>
                    </a:cubicBezTo>
                    <a:lnTo>
                      <a:pt x="643" y="129"/>
                    </a:lnTo>
                    <a:cubicBezTo>
                      <a:pt x="695" y="360"/>
                      <a:pt x="758" y="588"/>
                      <a:pt x="831" y="813"/>
                    </a:cubicBezTo>
                    <a:lnTo>
                      <a:pt x="239" y="1015"/>
                    </a:lnTo>
                    <a:lnTo>
                      <a:pt x="255" y="1067"/>
                    </a:lnTo>
                    <a:cubicBezTo>
                      <a:pt x="355" y="1358"/>
                      <a:pt x="470" y="1642"/>
                      <a:pt x="600" y="1920"/>
                    </a:cubicBezTo>
                    <a:lnTo>
                      <a:pt x="626" y="1970"/>
                    </a:lnTo>
                    <a:lnTo>
                      <a:pt x="1280" y="1630"/>
                    </a:lnTo>
                    <a:lnTo>
                      <a:pt x="1257" y="1583"/>
                    </a:lnTo>
                    <a:cubicBezTo>
                      <a:pt x="1178" y="1415"/>
                      <a:pt x="1105" y="1239"/>
                      <a:pt x="1039" y="1061"/>
                    </a:cubicBezTo>
                    <a:lnTo>
                      <a:pt x="1019" y="1008"/>
                    </a:lnTo>
                    <a:lnTo>
                      <a:pt x="513" y="1206"/>
                    </a:lnTo>
                    <a:lnTo>
                      <a:pt x="533" y="1256"/>
                    </a:lnTo>
                    <a:cubicBezTo>
                      <a:pt x="573" y="1369"/>
                      <a:pt x="620" y="1477"/>
                      <a:pt x="666" y="1583"/>
                    </a:cubicBezTo>
                    <a:lnTo>
                      <a:pt x="689" y="1636"/>
                    </a:lnTo>
                    <a:lnTo>
                      <a:pt x="989" y="1497"/>
                    </a:lnTo>
                    <a:lnTo>
                      <a:pt x="943" y="1395"/>
                    </a:lnTo>
                    <a:lnTo>
                      <a:pt x="745" y="1488"/>
                    </a:lnTo>
                    <a:cubicBezTo>
                      <a:pt x="715" y="1415"/>
                      <a:pt x="685" y="1342"/>
                      <a:pt x="659" y="1269"/>
                    </a:cubicBezTo>
                    <a:lnTo>
                      <a:pt x="953" y="1154"/>
                    </a:lnTo>
                    <a:cubicBezTo>
                      <a:pt x="1009" y="1299"/>
                      <a:pt x="1069" y="1441"/>
                      <a:pt x="1135" y="1580"/>
                    </a:cubicBezTo>
                    <a:lnTo>
                      <a:pt x="675" y="1818"/>
                    </a:lnTo>
                    <a:cubicBezTo>
                      <a:pt x="566" y="1580"/>
                      <a:pt x="467" y="1335"/>
                      <a:pt x="382" y="1084"/>
                    </a:cubicBezTo>
                    <a:lnTo>
                      <a:pt x="973" y="886"/>
                    </a:lnTo>
                    <a:lnTo>
                      <a:pt x="957" y="833"/>
                    </a:lnTo>
                    <a:cubicBezTo>
                      <a:pt x="870" y="578"/>
                      <a:pt x="798" y="314"/>
                      <a:pt x="742" y="53"/>
                    </a:cubicBezTo>
                    <a:lnTo>
                      <a:pt x="7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7"/>
              <p:cNvSpPr/>
              <p:nvPr/>
            </p:nvSpPr>
            <p:spPr>
              <a:xfrm>
                <a:off x="3343404" y="2798320"/>
                <a:ext cx="110894" cy="238225"/>
              </a:xfrm>
              <a:custGeom>
                <a:avLst/>
                <a:gdLst/>
                <a:ahLst/>
                <a:cxnLst/>
                <a:rect l="l" t="t" r="r" b="b"/>
                <a:pathLst>
                  <a:path w="904" h="1942" extrusionOk="0">
                    <a:moveTo>
                      <a:pt x="8" y="1"/>
                    </a:moveTo>
                    <a:lnTo>
                      <a:pt x="4" y="60"/>
                    </a:lnTo>
                    <a:cubicBezTo>
                      <a:pt x="0" y="272"/>
                      <a:pt x="4" y="487"/>
                      <a:pt x="17" y="702"/>
                    </a:cubicBezTo>
                    <a:lnTo>
                      <a:pt x="20" y="754"/>
                    </a:lnTo>
                    <a:lnTo>
                      <a:pt x="560" y="731"/>
                    </a:lnTo>
                    <a:lnTo>
                      <a:pt x="556" y="675"/>
                    </a:lnTo>
                    <a:cubicBezTo>
                      <a:pt x="549" y="563"/>
                      <a:pt x="546" y="454"/>
                      <a:pt x="546" y="341"/>
                    </a:cubicBezTo>
                    <a:lnTo>
                      <a:pt x="546" y="285"/>
                    </a:lnTo>
                    <a:lnTo>
                      <a:pt x="215" y="282"/>
                    </a:lnTo>
                    <a:lnTo>
                      <a:pt x="212" y="394"/>
                    </a:lnTo>
                    <a:lnTo>
                      <a:pt x="434" y="397"/>
                    </a:lnTo>
                    <a:cubicBezTo>
                      <a:pt x="437" y="474"/>
                      <a:pt x="437" y="550"/>
                      <a:pt x="441" y="626"/>
                    </a:cubicBezTo>
                    <a:lnTo>
                      <a:pt x="127" y="639"/>
                    </a:lnTo>
                    <a:cubicBezTo>
                      <a:pt x="116" y="467"/>
                      <a:pt x="113" y="292"/>
                      <a:pt x="116" y="120"/>
                    </a:cubicBezTo>
                    <a:lnTo>
                      <a:pt x="116" y="120"/>
                    </a:lnTo>
                    <a:lnTo>
                      <a:pt x="629" y="153"/>
                    </a:lnTo>
                    <a:cubicBezTo>
                      <a:pt x="626" y="388"/>
                      <a:pt x="635" y="626"/>
                      <a:pt x="655" y="864"/>
                    </a:cubicBezTo>
                    <a:lnTo>
                      <a:pt x="31" y="920"/>
                    </a:lnTo>
                    <a:lnTo>
                      <a:pt x="37" y="976"/>
                    </a:lnTo>
                    <a:cubicBezTo>
                      <a:pt x="64" y="1280"/>
                      <a:pt x="110" y="1584"/>
                      <a:pt x="173" y="1885"/>
                    </a:cubicBezTo>
                    <a:lnTo>
                      <a:pt x="186" y="1941"/>
                    </a:lnTo>
                    <a:lnTo>
                      <a:pt x="903" y="1763"/>
                    </a:lnTo>
                    <a:lnTo>
                      <a:pt x="890" y="1710"/>
                    </a:lnTo>
                    <a:cubicBezTo>
                      <a:pt x="853" y="1525"/>
                      <a:pt x="821" y="1337"/>
                      <a:pt x="798" y="1151"/>
                    </a:cubicBezTo>
                    <a:lnTo>
                      <a:pt x="791" y="1095"/>
                    </a:lnTo>
                    <a:lnTo>
                      <a:pt x="255" y="1168"/>
                    </a:lnTo>
                    <a:lnTo>
                      <a:pt x="262" y="1224"/>
                    </a:lnTo>
                    <a:cubicBezTo>
                      <a:pt x="275" y="1340"/>
                      <a:pt x="292" y="1459"/>
                      <a:pt x="315" y="1575"/>
                    </a:cubicBezTo>
                    <a:lnTo>
                      <a:pt x="325" y="1630"/>
                    </a:lnTo>
                    <a:lnTo>
                      <a:pt x="649" y="1564"/>
                    </a:lnTo>
                    <a:lnTo>
                      <a:pt x="626" y="1456"/>
                    </a:lnTo>
                    <a:lnTo>
                      <a:pt x="414" y="1498"/>
                    </a:lnTo>
                    <a:cubicBezTo>
                      <a:pt x="401" y="1419"/>
                      <a:pt x="391" y="1343"/>
                      <a:pt x="381" y="1264"/>
                    </a:cubicBezTo>
                    <a:lnTo>
                      <a:pt x="695" y="1221"/>
                    </a:lnTo>
                    <a:cubicBezTo>
                      <a:pt x="714" y="1376"/>
                      <a:pt x="741" y="1528"/>
                      <a:pt x="771" y="1680"/>
                    </a:cubicBezTo>
                    <a:lnTo>
                      <a:pt x="272" y="1802"/>
                    </a:lnTo>
                    <a:cubicBezTo>
                      <a:pt x="219" y="1545"/>
                      <a:pt x="179" y="1284"/>
                      <a:pt x="153" y="1022"/>
                    </a:cubicBezTo>
                    <a:lnTo>
                      <a:pt x="778" y="966"/>
                    </a:lnTo>
                    <a:lnTo>
                      <a:pt x="771" y="910"/>
                    </a:lnTo>
                    <a:cubicBezTo>
                      <a:pt x="748" y="642"/>
                      <a:pt x="738" y="368"/>
                      <a:pt x="745" y="100"/>
                    </a:cubicBezTo>
                    <a:lnTo>
                      <a:pt x="745" y="47"/>
                    </a:lnTo>
                    <a:lnTo>
                      <a:pt x="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7"/>
              <p:cNvSpPr/>
              <p:nvPr/>
            </p:nvSpPr>
            <p:spPr>
              <a:xfrm>
                <a:off x="3340583" y="2539241"/>
                <a:ext cx="116905" cy="237366"/>
              </a:xfrm>
              <a:custGeom>
                <a:avLst/>
                <a:gdLst/>
                <a:ahLst/>
                <a:cxnLst/>
                <a:rect l="l" t="t" r="r" b="b"/>
                <a:pathLst>
                  <a:path w="953" h="1935" extrusionOk="0">
                    <a:moveTo>
                      <a:pt x="238" y="1"/>
                    </a:moveTo>
                    <a:lnTo>
                      <a:pt x="226" y="57"/>
                    </a:lnTo>
                    <a:cubicBezTo>
                      <a:pt x="176" y="265"/>
                      <a:pt x="133" y="477"/>
                      <a:pt x="100" y="685"/>
                    </a:cubicBezTo>
                    <a:lnTo>
                      <a:pt x="90" y="741"/>
                    </a:lnTo>
                    <a:lnTo>
                      <a:pt x="626" y="834"/>
                    </a:lnTo>
                    <a:lnTo>
                      <a:pt x="635" y="778"/>
                    </a:lnTo>
                    <a:cubicBezTo>
                      <a:pt x="652" y="668"/>
                      <a:pt x="672" y="556"/>
                      <a:pt x="695" y="447"/>
                    </a:cubicBezTo>
                    <a:lnTo>
                      <a:pt x="705" y="394"/>
                    </a:lnTo>
                    <a:lnTo>
                      <a:pt x="384" y="318"/>
                    </a:lnTo>
                    <a:lnTo>
                      <a:pt x="357" y="427"/>
                    </a:lnTo>
                    <a:lnTo>
                      <a:pt x="572" y="480"/>
                    </a:lnTo>
                    <a:cubicBezTo>
                      <a:pt x="559" y="553"/>
                      <a:pt x="546" y="628"/>
                      <a:pt x="533" y="701"/>
                    </a:cubicBezTo>
                    <a:lnTo>
                      <a:pt x="219" y="648"/>
                    </a:lnTo>
                    <a:cubicBezTo>
                      <a:pt x="249" y="480"/>
                      <a:pt x="281" y="308"/>
                      <a:pt x="321" y="140"/>
                    </a:cubicBezTo>
                    <a:lnTo>
                      <a:pt x="817" y="282"/>
                    </a:lnTo>
                    <a:cubicBezTo>
                      <a:pt x="764" y="509"/>
                      <a:pt x="722" y="744"/>
                      <a:pt x="688" y="982"/>
                    </a:cubicBezTo>
                    <a:lnTo>
                      <a:pt x="67" y="903"/>
                    </a:lnTo>
                    <a:lnTo>
                      <a:pt x="60" y="959"/>
                    </a:lnTo>
                    <a:cubicBezTo>
                      <a:pt x="23" y="1263"/>
                      <a:pt x="4" y="1571"/>
                      <a:pt x="0" y="1875"/>
                    </a:cubicBezTo>
                    <a:lnTo>
                      <a:pt x="0" y="1934"/>
                    </a:lnTo>
                    <a:lnTo>
                      <a:pt x="741" y="1911"/>
                    </a:lnTo>
                    <a:lnTo>
                      <a:pt x="741" y="1858"/>
                    </a:lnTo>
                    <a:cubicBezTo>
                      <a:pt x="741" y="1670"/>
                      <a:pt x="751" y="1478"/>
                      <a:pt x="768" y="1293"/>
                    </a:cubicBezTo>
                    <a:lnTo>
                      <a:pt x="771" y="1237"/>
                    </a:lnTo>
                    <a:lnTo>
                      <a:pt x="232" y="1194"/>
                    </a:lnTo>
                    <a:lnTo>
                      <a:pt x="229" y="1250"/>
                    </a:lnTo>
                    <a:cubicBezTo>
                      <a:pt x="219" y="1366"/>
                      <a:pt x="209" y="1485"/>
                      <a:pt x="206" y="1600"/>
                    </a:cubicBezTo>
                    <a:lnTo>
                      <a:pt x="202" y="1660"/>
                    </a:lnTo>
                    <a:lnTo>
                      <a:pt x="533" y="1664"/>
                    </a:lnTo>
                    <a:lnTo>
                      <a:pt x="536" y="1554"/>
                    </a:lnTo>
                    <a:lnTo>
                      <a:pt x="318" y="1548"/>
                    </a:lnTo>
                    <a:cubicBezTo>
                      <a:pt x="325" y="1472"/>
                      <a:pt x="328" y="1392"/>
                      <a:pt x="334" y="1316"/>
                    </a:cubicBezTo>
                    <a:lnTo>
                      <a:pt x="652" y="1339"/>
                    </a:lnTo>
                    <a:cubicBezTo>
                      <a:pt x="638" y="1492"/>
                      <a:pt x="632" y="1647"/>
                      <a:pt x="629" y="1802"/>
                    </a:cubicBezTo>
                    <a:lnTo>
                      <a:pt x="113" y="1818"/>
                    </a:lnTo>
                    <a:cubicBezTo>
                      <a:pt x="119" y="1554"/>
                      <a:pt x="136" y="1290"/>
                      <a:pt x="166" y="1029"/>
                    </a:cubicBezTo>
                    <a:lnTo>
                      <a:pt x="787" y="1104"/>
                    </a:lnTo>
                    <a:lnTo>
                      <a:pt x="794" y="1052"/>
                    </a:lnTo>
                    <a:cubicBezTo>
                      <a:pt x="827" y="784"/>
                      <a:pt x="876" y="517"/>
                      <a:pt x="940" y="255"/>
                    </a:cubicBezTo>
                    <a:lnTo>
                      <a:pt x="952" y="202"/>
                    </a:lnTo>
                    <a:lnTo>
                      <a:pt x="23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7"/>
              <p:cNvSpPr/>
              <p:nvPr/>
            </p:nvSpPr>
            <p:spPr>
              <a:xfrm>
                <a:off x="3371005" y="2295128"/>
                <a:ext cx="157876" cy="242273"/>
              </a:xfrm>
              <a:custGeom>
                <a:avLst/>
                <a:gdLst/>
                <a:ahLst/>
                <a:cxnLst/>
                <a:rect l="l" t="t" r="r" b="b"/>
                <a:pathLst>
                  <a:path w="1287" h="1975" extrusionOk="0">
                    <a:moveTo>
                      <a:pt x="628" y="0"/>
                    </a:moveTo>
                    <a:lnTo>
                      <a:pt x="605" y="54"/>
                    </a:lnTo>
                    <a:cubicBezTo>
                      <a:pt x="513" y="246"/>
                      <a:pt x="427" y="444"/>
                      <a:pt x="351" y="645"/>
                    </a:cubicBezTo>
                    <a:lnTo>
                      <a:pt x="335" y="695"/>
                    </a:lnTo>
                    <a:lnTo>
                      <a:pt x="837" y="893"/>
                    </a:lnTo>
                    <a:lnTo>
                      <a:pt x="857" y="841"/>
                    </a:lnTo>
                    <a:cubicBezTo>
                      <a:pt x="896" y="738"/>
                      <a:pt x="939" y="635"/>
                      <a:pt x="982" y="533"/>
                    </a:cubicBezTo>
                    <a:lnTo>
                      <a:pt x="1005" y="484"/>
                    </a:lnTo>
                    <a:lnTo>
                      <a:pt x="704" y="345"/>
                    </a:lnTo>
                    <a:lnTo>
                      <a:pt x="658" y="444"/>
                    </a:lnTo>
                    <a:lnTo>
                      <a:pt x="857" y="536"/>
                    </a:lnTo>
                    <a:cubicBezTo>
                      <a:pt x="827" y="609"/>
                      <a:pt x="800" y="679"/>
                      <a:pt x="774" y="748"/>
                    </a:cubicBezTo>
                    <a:lnTo>
                      <a:pt x="477" y="632"/>
                    </a:lnTo>
                    <a:cubicBezTo>
                      <a:pt x="539" y="470"/>
                      <a:pt x="608" y="311"/>
                      <a:pt x="681" y="156"/>
                    </a:cubicBezTo>
                    <a:lnTo>
                      <a:pt x="1138" y="394"/>
                    </a:lnTo>
                    <a:cubicBezTo>
                      <a:pt x="1038" y="609"/>
                      <a:pt x="946" y="830"/>
                      <a:pt x="870" y="1052"/>
                    </a:cubicBezTo>
                    <a:lnTo>
                      <a:pt x="278" y="850"/>
                    </a:lnTo>
                    <a:lnTo>
                      <a:pt x="259" y="903"/>
                    </a:lnTo>
                    <a:cubicBezTo>
                      <a:pt x="159" y="1194"/>
                      <a:pt x="77" y="1492"/>
                      <a:pt x="13" y="1789"/>
                    </a:cubicBezTo>
                    <a:lnTo>
                      <a:pt x="1" y="1845"/>
                    </a:lnTo>
                    <a:lnTo>
                      <a:pt x="727" y="1974"/>
                    </a:lnTo>
                    <a:lnTo>
                      <a:pt x="741" y="1921"/>
                    </a:lnTo>
                    <a:cubicBezTo>
                      <a:pt x="781" y="1739"/>
                      <a:pt x="827" y="1554"/>
                      <a:pt x="883" y="1373"/>
                    </a:cubicBezTo>
                    <a:lnTo>
                      <a:pt x="900" y="1320"/>
                    </a:lnTo>
                    <a:lnTo>
                      <a:pt x="378" y="1167"/>
                    </a:lnTo>
                    <a:lnTo>
                      <a:pt x="364" y="1221"/>
                    </a:lnTo>
                    <a:cubicBezTo>
                      <a:pt x="328" y="1333"/>
                      <a:pt x="298" y="1448"/>
                      <a:pt x="268" y="1561"/>
                    </a:cubicBezTo>
                    <a:lnTo>
                      <a:pt x="255" y="1617"/>
                    </a:lnTo>
                    <a:lnTo>
                      <a:pt x="579" y="1690"/>
                    </a:lnTo>
                    <a:lnTo>
                      <a:pt x="602" y="1581"/>
                    </a:lnTo>
                    <a:lnTo>
                      <a:pt x="390" y="1535"/>
                    </a:lnTo>
                    <a:cubicBezTo>
                      <a:pt x="410" y="1459"/>
                      <a:pt x="434" y="1382"/>
                      <a:pt x="454" y="1306"/>
                    </a:cubicBezTo>
                    <a:lnTo>
                      <a:pt x="758" y="1396"/>
                    </a:lnTo>
                    <a:cubicBezTo>
                      <a:pt x="715" y="1544"/>
                      <a:pt x="675" y="1697"/>
                      <a:pt x="642" y="1845"/>
                    </a:cubicBezTo>
                    <a:lnTo>
                      <a:pt x="136" y="1756"/>
                    </a:lnTo>
                    <a:cubicBezTo>
                      <a:pt x="192" y="1498"/>
                      <a:pt x="265" y="1244"/>
                      <a:pt x="347" y="992"/>
                    </a:cubicBezTo>
                    <a:lnTo>
                      <a:pt x="939" y="1194"/>
                    </a:lnTo>
                    <a:lnTo>
                      <a:pt x="956" y="1141"/>
                    </a:lnTo>
                    <a:cubicBezTo>
                      <a:pt x="1045" y="887"/>
                      <a:pt x="1148" y="635"/>
                      <a:pt x="1263" y="394"/>
                    </a:cubicBezTo>
                    <a:lnTo>
                      <a:pt x="1287" y="345"/>
                    </a:lnTo>
                    <a:lnTo>
                      <a:pt x="62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7"/>
              <p:cNvSpPr/>
              <p:nvPr/>
            </p:nvSpPr>
            <p:spPr>
              <a:xfrm>
                <a:off x="3456137" y="2069293"/>
                <a:ext cx="190752" cy="240188"/>
              </a:xfrm>
              <a:custGeom>
                <a:avLst/>
                <a:gdLst/>
                <a:ahLst/>
                <a:cxnLst/>
                <a:rect l="l" t="t" r="r" b="b"/>
                <a:pathLst>
                  <a:path w="1555" h="1958" extrusionOk="0">
                    <a:moveTo>
                      <a:pt x="979" y="1"/>
                    </a:moveTo>
                    <a:lnTo>
                      <a:pt x="943" y="47"/>
                    </a:lnTo>
                    <a:cubicBezTo>
                      <a:pt x="817" y="219"/>
                      <a:pt x="695" y="397"/>
                      <a:pt x="579" y="576"/>
                    </a:cubicBezTo>
                    <a:lnTo>
                      <a:pt x="553" y="625"/>
                    </a:lnTo>
                    <a:lnTo>
                      <a:pt x="1005" y="916"/>
                    </a:lnTo>
                    <a:lnTo>
                      <a:pt x="1035" y="870"/>
                    </a:lnTo>
                    <a:cubicBezTo>
                      <a:pt x="1095" y="774"/>
                      <a:pt x="1158" y="682"/>
                      <a:pt x="1220" y="592"/>
                    </a:cubicBezTo>
                    <a:lnTo>
                      <a:pt x="1250" y="546"/>
                    </a:lnTo>
                    <a:lnTo>
                      <a:pt x="985" y="351"/>
                    </a:lnTo>
                    <a:lnTo>
                      <a:pt x="920" y="444"/>
                    </a:lnTo>
                    <a:lnTo>
                      <a:pt x="1098" y="572"/>
                    </a:lnTo>
                    <a:cubicBezTo>
                      <a:pt x="1055" y="635"/>
                      <a:pt x="1012" y="698"/>
                      <a:pt x="973" y="761"/>
                    </a:cubicBezTo>
                    <a:lnTo>
                      <a:pt x="705" y="589"/>
                    </a:lnTo>
                    <a:cubicBezTo>
                      <a:pt x="797" y="444"/>
                      <a:pt x="897" y="302"/>
                      <a:pt x="999" y="163"/>
                    </a:cubicBezTo>
                    <a:lnTo>
                      <a:pt x="1399" y="486"/>
                    </a:lnTo>
                    <a:cubicBezTo>
                      <a:pt x="1260" y="675"/>
                      <a:pt x="1128" y="877"/>
                      <a:pt x="1005" y="1078"/>
                    </a:cubicBezTo>
                    <a:lnTo>
                      <a:pt x="467" y="764"/>
                    </a:lnTo>
                    <a:lnTo>
                      <a:pt x="437" y="814"/>
                    </a:lnTo>
                    <a:cubicBezTo>
                      <a:pt x="285" y="1078"/>
                      <a:pt x="146" y="1353"/>
                      <a:pt x="24" y="1634"/>
                    </a:cubicBezTo>
                    <a:lnTo>
                      <a:pt x="1" y="1687"/>
                    </a:lnTo>
                    <a:lnTo>
                      <a:pt x="688" y="1957"/>
                    </a:lnTo>
                    <a:lnTo>
                      <a:pt x="712" y="1908"/>
                    </a:lnTo>
                    <a:cubicBezTo>
                      <a:pt x="784" y="1733"/>
                      <a:pt x="866" y="1564"/>
                      <a:pt x="956" y="1399"/>
                    </a:cubicBezTo>
                    <a:lnTo>
                      <a:pt x="982" y="1346"/>
                    </a:lnTo>
                    <a:lnTo>
                      <a:pt x="503" y="1098"/>
                    </a:lnTo>
                    <a:lnTo>
                      <a:pt x="477" y="1144"/>
                    </a:lnTo>
                    <a:cubicBezTo>
                      <a:pt x="421" y="1250"/>
                      <a:pt x="367" y="1356"/>
                      <a:pt x="318" y="1461"/>
                    </a:cubicBezTo>
                    <a:lnTo>
                      <a:pt x="291" y="1511"/>
                    </a:lnTo>
                    <a:lnTo>
                      <a:pt x="596" y="1647"/>
                    </a:lnTo>
                    <a:lnTo>
                      <a:pt x="642" y="1544"/>
                    </a:lnTo>
                    <a:lnTo>
                      <a:pt x="444" y="1458"/>
                    </a:lnTo>
                    <a:cubicBezTo>
                      <a:pt x="477" y="1385"/>
                      <a:pt x="513" y="1316"/>
                      <a:pt x="549" y="1246"/>
                    </a:cubicBezTo>
                    <a:lnTo>
                      <a:pt x="831" y="1396"/>
                    </a:lnTo>
                    <a:cubicBezTo>
                      <a:pt x="758" y="1531"/>
                      <a:pt x="692" y="1670"/>
                      <a:pt x="628" y="1812"/>
                    </a:cubicBezTo>
                    <a:lnTo>
                      <a:pt x="149" y="1623"/>
                    </a:lnTo>
                    <a:cubicBezTo>
                      <a:pt x="256" y="1382"/>
                      <a:pt x="378" y="1147"/>
                      <a:pt x="506" y="920"/>
                    </a:cubicBezTo>
                    <a:lnTo>
                      <a:pt x="1049" y="1234"/>
                    </a:lnTo>
                    <a:lnTo>
                      <a:pt x="1075" y="1184"/>
                    </a:lnTo>
                    <a:cubicBezTo>
                      <a:pt x="1211" y="953"/>
                      <a:pt x="1359" y="724"/>
                      <a:pt x="1521" y="509"/>
                    </a:cubicBezTo>
                    <a:lnTo>
                      <a:pt x="1554" y="467"/>
                    </a:lnTo>
                    <a:lnTo>
                      <a:pt x="97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7"/>
              <p:cNvSpPr/>
              <p:nvPr/>
            </p:nvSpPr>
            <p:spPr>
              <a:xfrm>
                <a:off x="3586658" y="1879523"/>
                <a:ext cx="218353" cy="226449"/>
              </a:xfrm>
              <a:custGeom>
                <a:avLst/>
                <a:gdLst/>
                <a:ahLst/>
                <a:cxnLst/>
                <a:rect l="l" t="t" r="r" b="b"/>
                <a:pathLst>
                  <a:path w="1780" h="1846" extrusionOk="0">
                    <a:moveTo>
                      <a:pt x="1320" y="1"/>
                    </a:moveTo>
                    <a:lnTo>
                      <a:pt x="1274" y="37"/>
                    </a:lnTo>
                    <a:cubicBezTo>
                      <a:pt x="1115" y="175"/>
                      <a:pt x="957" y="325"/>
                      <a:pt x="808" y="477"/>
                    </a:cubicBezTo>
                    <a:lnTo>
                      <a:pt x="768" y="516"/>
                    </a:lnTo>
                    <a:lnTo>
                      <a:pt x="1148" y="900"/>
                    </a:lnTo>
                    <a:lnTo>
                      <a:pt x="1188" y="860"/>
                    </a:lnTo>
                    <a:cubicBezTo>
                      <a:pt x="1267" y="781"/>
                      <a:pt x="1346" y="701"/>
                      <a:pt x="1429" y="628"/>
                    </a:cubicBezTo>
                    <a:lnTo>
                      <a:pt x="1468" y="589"/>
                    </a:lnTo>
                    <a:lnTo>
                      <a:pt x="1250" y="344"/>
                    </a:lnTo>
                    <a:lnTo>
                      <a:pt x="1168" y="417"/>
                    </a:lnTo>
                    <a:lnTo>
                      <a:pt x="1314" y="582"/>
                    </a:lnTo>
                    <a:cubicBezTo>
                      <a:pt x="1257" y="635"/>
                      <a:pt x="1201" y="688"/>
                      <a:pt x="1148" y="741"/>
                    </a:cubicBezTo>
                    <a:lnTo>
                      <a:pt x="927" y="516"/>
                    </a:lnTo>
                    <a:cubicBezTo>
                      <a:pt x="1049" y="394"/>
                      <a:pt x="1175" y="275"/>
                      <a:pt x="1303" y="163"/>
                    </a:cubicBezTo>
                    <a:lnTo>
                      <a:pt x="1624" y="563"/>
                    </a:lnTo>
                    <a:cubicBezTo>
                      <a:pt x="1449" y="718"/>
                      <a:pt x="1277" y="886"/>
                      <a:pt x="1115" y="1058"/>
                    </a:cubicBezTo>
                    <a:lnTo>
                      <a:pt x="652" y="635"/>
                    </a:lnTo>
                    <a:lnTo>
                      <a:pt x="616" y="675"/>
                    </a:lnTo>
                    <a:cubicBezTo>
                      <a:pt x="408" y="900"/>
                      <a:pt x="213" y="1141"/>
                      <a:pt x="34" y="1385"/>
                    </a:cubicBezTo>
                    <a:lnTo>
                      <a:pt x="1" y="1432"/>
                    </a:lnTo>
                    <a:lnTo>
                      <a:pt x="612" y="1845"/>
                    </a:lnTo>
                    <a:lnTo>
                      <a:pt x="646" y="1802"/>
                    </a:lnTo>
                    <a:cubicBezTo>
                      <a:pt x="754" y="1650"/>
                      <a:pt x="873" y="1501"/>
                      <a:pt x="996" y="1356"/>
                    </a:cubicBezTo>
                    <a:lnTo>
                      <a:pt x="1032" y="1313"/>
                    </a:lnTo>
                    <a:lnTo>
                      <a:pt x="620" y="966"/>
                    </a:lnTo>
                    <a:lnTo>
                      <a:pt x="583" y="1008"/>
                    </a:lnTo>
                    <a:cubicBezTo>
                      <a:pt x="507" y="1098"/>
                      <a:pt x="431" y="1191"/>
                      <a:pt x="358" y="1283"/>
                    </a:cubicBezTo>
                    <a:lnTo>
                      <a:pt x="322" y="1326"/>
                    </a:lnTo>
                    <a:lnTo>
                      <a:pt x="589" y="1524"/>
                    </a:lnTo>
                    <a:lnTo>
                      <a:pt x="655" y="1435"/>
                    </a:lnTo>
                    <a:lnTo>
                      <a:pt x="484" y="1306"/>
                    </a:lnTo>
                    <a:cubicBezTo>
                      <a:pt x="530" y="1243"/>
                      <a:pt x="580" y="1184"/>
                      <a:pt x="632" y="1124"/>
                    </a:cubicBezTo>
                    <a:lnTo>
                      <a:pt x="873" y="1326"/>
                    </a:lnTo>
                    <a:cubicBezTo>
                      <a:pt x="774" y="1445"/>
                      <a:pt x="679" y="1568"/>
                      <a:pt x="586" y="1693"/>
                    </a:cubicBezTo>
                    <a:lnTo>
                      <a:pt x="159" y="1405"/>
                    </a:lnTo>
                    <a:cubicBezTo>
                      <a:pt x="315" y="1194"/>
                      <a:pt x="484" y="989"/>
                      <a:pt x="659" y="794"/>
                    </a:cubicBezTo>
                    <a:lnTo>
                      <a:pt x="1122" y="1217"/>
                    </a:lnTo>
                    <a:lnTo>
                      <a:pt x="1158" y="1174"/>
                    </a:lnTo>
                    <a:cubicBezTo>
                      <a:pt x="1340" y="976"/>
                      <a:pt x="1535" y="787"/>
                      <a:pt x="1740" y="612"/>
                    </a:cubicBezTo>
                    <a:lnTo>
                      <a:pt x="1779" y="579"/>
                    </a:lnTo>
                    <a:lnTo>
                      <a:pt x="13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7"/>
              <p:cNvSpPr/>
              <p:nvPr/>
            </p:nvSpPr>
            <p:spPr>
              <a:xfrm>
                <a:off x="3764283" y="1721401"/>
                <a:ext cx="235772" cy="203632"/>
              </a:xfrm>
              <a:custGeom>
                <a:avLst/>
                <a:gdLst/>
                <a:ahLst/>
                <a:cxnLst/>
                <a:rect l="l" t="t" r="r" b="b"/>
                <a:pathLst>
                  <a:path w="1922" h="1660" extrusionOk="0">
                    <a:moveTo>
                      <a:pt x="1587" y="1"/>
                    </a:moveTo>
                    <a:lnTo>
                      <a:pt x="1538" y="30"/>
                    </a:lnTo>
                    <a:cubicBezTo>
                      <a:pt x="1353" y="132"/>
                      <a:pt x="1168" y="245"/>
                      <a:pt x="989" y="361"/>
                    </a:cubicBezTo>
                    <a:lnTo>
                      <a:pt x="943" y="390"/>
                    </a:lnTo>
                    <a:lnTo>
                      <a:pt x="1237" y="846"/>
                    </a:lnTo>
                    <a:lnTo>
                      <a:pt x="1283" y="817"/>
                    </a:lnTo>
                    <a:cubicBezTo>
                      <a:pt x="1376" y="754"/>
                      <a:pt x="1472" y="695"/>
                      <a:pt x="1564" y="639"/>
                    </a:cubicBezTo>
                    <a:lnTo>
                      <a:pt x="1614" y="608"/>
                    </a:lnTo>
                    <a:lnTo>
                      <a:pt x="1452" y="324"/>
                    </a:lnTo>
                    <a:lnTo>
                      <a:pt x="1353" y="378"/>
                    </a:lnTo>
                    <a:lnTo>
                      <a:pt x="1462" y="569"/>
                    </a:lnTo>
                    <a:cubicBezTo>
                      <a:pt x="1396" y="608"/>
                      <a:pt x="1333" y="648"/>
                      <a:pt x="1270" y="691"/>
                    </a:cubicBezTo>
                    <a:lnTo>
                      <a:pt x="1099" y="424"/>
                    </a:lnTo>
                    <a:cubicBezTo>
                      <a:pt x="1241" y="331"/>
                      <a:pt x="1389" y="242"/>
                      <a:pt x="1541" y="155"/>
                    </a:cubicBezTo>
                    <a:lnTo>
                      <a:pt x="1773" y="616"/>
                    </a:lnTo>
                    <a:cubicBezTo>
                      <a:pt x="1564" y="731"/>
                      <a:pt x="1363" y="860"/>
                      <a:pt x="1168" y="996"/>
                    </a:cubicBezTo>
                    <a:lnTo>
                      <a:pt x="807" y="483"/>
                    </a:lnTo>
                    <a:lnTo>
                      <a:pt x="761" y="516"/>
                    </a:lnTo>
                    <a:cubicBezTo>
                      <a:pt x="513" y="695"/>
                      <a:pt x="272" y="886"/>
                      <a:pt x="44" y="1091"/>
                    </a:cubicBezTo>
                    <a:lnTo>
                      <a:pt x="1" y="1131"/>
                    </a:lnTo>
                    <a:lnTo>
                      <a:pt x="516" y="1660"/>
                    </a:lnTo>
                    <a:lnTo>
                      <a:pt x="556" y="1623"/>
                    </a:lnTo>
                    <a:cubicBezTo>
                      <a:pt x="695" y="1498"/>
                      <a:pt x="844" y="1376"/>
                      <a:pt x="992" y="1263"/>
                    </a:cubicBezTo>
                    <a:lnTo>
                      <a:pt x="1039" y="1226"/>
                    </a:lnTo>
                    <a:lnTo>
                      <a:pt x="702" y="804"/>
                    </a:lnTo>
                    <a:lnTo>
                      <a:pt x="659" y="837"/>
                    </a:lnTo>
                    <a:cubicBezTo>
                      <a:pt x="566" y="906"/>
                      <a:pt x="473" y="982"/>
                      <a:pt x="385" y="1058"/>
                    </a:cubicBezTo>
                    <a:lnTo>
                      <a:pt x="342" y="1095"/>
                    </a:lnTo>
                    <a:lnTo>
                      <a:pt x="560" y="1342"/>
                    </a:lnTo>
                    <a:lnTo>
                      <a:pt x="646" y="1266"/>
                    </a:lnTo>
                    <a:lnTo>
                      <a:pt x="500" y="1104"/>
                    </a:lnTo>
                    <a:cubicBezTo>
                      <a:pt x="560" y="1055"/>
                      <a:pt x="623" y="1005"/>
                      <a:pt x="685" y="959"/>
                    </a:cubicBezTo>
                    <a:lnTo>
                      <a:pt x="880" y="1207"/>
                    </a:lnTo>
                    <a:cubicBezTo>
                      <a:pt x="758" y="1303"/>
                      <a:pt x="639" y="1402"/>
                      <a:pt x="523" y="1504"/>
                    </a:cubicBezTo>
                    <a:lnTo>
                      <a:pt x="163" y="1138"/>
                    </a:lnTo>
                    <a:cubicBezTo>
                      <a:pt x="362" y="962"/>
                      <a:pt x="566" y="797"/>
                      <a:pt x="781" y="642"/>
                    </a:cubicBezTo>
                    <a:lnTo>
                      <a:pt x="1141" y="1151"/>
                    </a:lnTo>
                    <a:lnTo>
                      <a:pt x="1187" y="1118"/>
                    </a:lnTo>
                    <a:cubicBezTo>
                      <a:pt x="1409" y="962"/>
                      <a:pt x="1637" y="817"/>
                      <a:pt x="1875" y="688"/>
                    </a:cubicBezTo>
                    <a:lnTo>
                      <a:pt x="1921" y="662"/>
                    </a:lnTo>
                    <a:lnTo>
                      <a:pt x="15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27"/>
              <p:cNvSpPr/>
              <p:nvPr/>
            </p:nvSpPr>
            <p:spPr>
              <a:xfrm>
                <a:off x="3977237" y="1617623"/>
                <a:ext cx="242151" cy="171615"/>
              </a:xfrm>
              <a:custGeom>
                <a:avLst/>
                <a:gdLst/>
                <a:ahLst/>
                <a:cxnLst/>
                <a:rect l="l" t="t" r="r" b="b"/>
                <a:pathLst>
                  <a:path w="1974" h="1399" extrusionOk="0">
                    <a:moveTo>
                      <a:pt x="1789" y="0"/>
                    </a:moveTo>
                    <a:lnTo>
                      <a:pt x="1732" y="17"/>
                    </a:lnTo>
                    <a:cubicBezTo>
                      <a:pt x="1528" y="80"/>
                      <a:pt x="1326" y="149"/>
                      <a:pt x="1128" y="228"/>
                    </a:cubicBezTo>
                    <a:lnTo>
                      <a:pt x="1075" y="248"/>
                    </a:lnTo>
                    <a:lnTo>
                      <a:pt x="1267" y="754"/>
                    </a:lnTo>
                    <a:lnTo>
                      <a:pt x="1319" y="734"/>
                    </a:lnTo>
                    <a:cubicBezTo>
                      <a:pt x="1422" y="694"/>
                      <a:pt x="1528" y="655"/>
                      <a:pt x="1633" y="618"/>
                    </a:cubicBezTo>
                    <a:lnTo>
                      <a:pt x="1683" y="602"/>
                    </a:lnTo>
                    <a:lnTo>
                      <a:pt x="1587" y="287"/>
                    </a:lnTo>
                    <a:lnTo>
                      <a:pt x="1482" y="321"/>
                    </a:lnTo>
                    <a:lnTo>
                      <a:pt x="1544" y="529"/>
                    </a:lnTo>
                    <a:cubicBezTo>
                      <a:pt x="1474" y="556"/>
                      <a:pt x="1402" y="582"/>
                      <a:pt x="1332" y="609"/>
                    </a:cubicBezTo>
                    <a:lnTo>
                      <a:pt x="1220" y="311"/>
                    </a:lnTo>
                    <a:cubicBezTo>
                      <a:pt x="1378" y="252"/>
                      <a:pt x="1544" y="192"/>
                      <a:pt x="1709" y="142"/>
                    </a:cubicBezTo>
                    <a:lnTo>
                      <a:pt x="1839" y="641"/>
                    </a:lnTo>
                    <a:cubicBezTo>
                      <a:pt x="1613" y="711"/>
                      <a:pt x="1389" y="794"/>
                      <a:pt x="1171" y="882"/>
                    </a:cubicBezTo>
                    <a:lnTo>
                      <a:pt x="922" y="311"/>
                    </a:lnTo>
                    <a:lnTo>
                      <a:pt x="870" y="331"/>
                    </a:lnTo>
                    <a:cubicBezTo>
                      <a:pt x="592" y="453"/>
                      <a:pt x="315" y="592"/>
                      <a:pt x="50" y="744"/>
                    </a:cubicBezTo>
                    <a:lnTo>
                      <a:pt x="0" y="774"/>
                    </a:lnTo>
                    <a:lnTo>
                      <a:pt x="394" y="1398"/>
                    </a:lnTo>
                    <a:lnTo>
                      <a:pt x="440" y="1372"/>
                    </a:lnTo>
                    <a:cubicBezTo>
                      <a:pt x="602" y="1279"/>
                      <a:pt x="771" y="1190"/>
                      <a:pt x="942" y="1111"/>
                    </a:cubicBezTo>
                    <a:lnTo>
                      <a:pt x="992" y="1085"/>
                    </a:lnTo>
                    <a:lnTo>
                      <a:pt x="754" y="598"/>
                    </a:lnTo>
                    <a:lnTo>
                      <a:pt x="704" y="621"/>
                    </a:lnTo>
                    <a:cubicBezTo>
                      <a:pt x="599" y="671"/>
                      <a:pt x="493" y="724"/>
                      <a:pt x="391" y="780"/>
                    </a:cubicBezTo>
                    <a:lnTo>
                      <a:pt x="338" y="807"/>
                    </a:lnTo>
                    <a:lnTo>
                      <a:pt x="503" y="1097"/>
                    </a:lnTo>
                    <a:lnTo>
                      <a:pt x="599" y="1041"/>
                    </a:lnTo>
                    <a:lnTo>
                      <a:pt x="493" y="853"/>
                    </a:lnTo>
                    <a:cubicBezTo>
                      <a:pt x="562" y="817"/>
                      <a:pt x="632" y="780"/>
                      <a:pt x="704" y="748"/>
                    </a:cubicBezTo>
                    <a:lnTo>
                      <a:pt x="843" y="1032"/>
                    </a:lnTo>
                    <a:cubicBezTo>
                      <a:pt x="701" y="1101"/>
                      <a:pt x="565" y="1170"/>
                      <a:pt x="430" y="1247"/>
                    </a:cubicBezTo>
                    <a:lnTo>
                      <a:pt x="156" y="813"/>
                    </a:lnTo>
                    <a:cubicBezTo>
                      <a:pt x="387" y="681"/>
                      <a:pt x="622" y="562"/>
                      <a:pt x="863" y="456"/>
                    </a:cubicBezTo>
                    <a:lnTo>
                      <a:pt x="1111" y="1032"/>
                    </a:lnTo>
                    <a:lnTo>
                      <a:pt x="1164" y="1009"/>
                    </a:lnTo>
                    <a:cubicBezTo>
                      <a:pt x="1412" y="902"/>
                      <a:pt x="1666" y="810"/>
                      <a:pt x="1924" y="734"/>
                    </a:cubicBezTo>
                    <a:lnTo>
                      <a:pt x="1973" y="717"/>
                    </a:lnTo>
                    <a:lnTo>
                      <a:pt x="17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27"/>
              <p:cNvSpPr/>
              <p:nvPr/>
            </p:nvSpPr>
            <p:spPr>
              <a:xfrm>
                <a:off x="4207120" y="1566101"/>
                <a:ext cx="238961" cy="133588"/>
              </a:xfrm>
              <a:custGeom>
                <a:avLst/>
                <a:gdLst/>
                <a:ahLst/>
                <a:cxnLst/>
                <a:rect l="l" t="t" r="r" b="b"/>
                <a:pathLst>
                  <a:path w="1948" h="1089" extrusionOk="0">
                    <a:moveTo>
                      <a:pt x="1908" y="1"/>
                    </a:moveTo>
                    <a:lnTo>
                      <a:pt x="1852" y="4"/>
                    </a:lnTo>
                    <a:cubicBezTo>
                      <a:pt x="1640" y="24"/>
                      <a:pt x="1425" y="50"/>
                      <a:pt x="1214" y="86"/>
                    </a:cubicBezTo>
                    <a:lnTo>
                      <a:pt x="1161" y="97"/>
                    </a:lnTo>
                    <a:lnTo>
                      <a:pt x="1247" y="632"/>
                    </a:lnTo>
                    <a:lnTo>
                      <a:pt x="1300" y="622"/>
                    </a:lnTo>
                    <a:cubicBezTo>
                      <a:pt x="1412" y="602"/>
                      <a:pt x="1521" y="585"/>
                      <a:pt x="1631" y="573"/>
                    </a:cubicBezTo>
                    <a:lnTo>
                      <a:pt x="1686" y="565"/>
                    </a:lnTo>
                    <a:lnTo>
                      <a:pt x="1654" y="239"/>
                    </a:lnTo>
                    <a:lnTo>
                      <a:pt x="1541" y="248"/>
                    </a:lnTo>
                    <a:lnTo>
                      <a:pt x="1564" y="469"/>
                    </a:lnTo>
                    <a:cubicBezTo>
                      <a:pt x="1488" y="480"/>
                      <a:pt x="1412" y="489"/>
                      <a:pt x="1339" y="503"/>
                    </a:cubicBezTo>
                    <a:lnTo>
                      <a:pt x="1289" y="189"/>
                    </a:lnTo>
                    <a:cubicBezTo>
                      <a:pt x="1458" y="162"/>
                      <a:pt x="1631" y="139"/>
                      <a:pt x="1802" y="123"/>
                    </a:cubicBezTo>
                    <a:lnTo>
                      <a:pt x="1829" y="635"/>
                    </a:lnTo>
                    <a:cubicBezTo>
                      <a:pt x="1594" y="658"/>
                      <a:pt x="1356" y="695"/>
                      <a:pt x="1124" y="741"/>
                    </a:cubicBezTo>
                    <a:lnTo>
                      <a:pt x="999" y="126"/>
                    </a:lnTo>
                    <a:lnTo>
                      <a:pt x="943" y="139"/>
                    </a:lnTo>
                    <a:cubicBezTo>
                      <a:pt x="645" y="199"/>
                      <a:pt x="348" y="281"/>
                      <a:pt x="57" y="377"/>
                    </a:cubicBezTo>
                    <a:lnTo>
                      <a:pt x="0" y="394"/>
                    </a:lnTo>
                    <a:lnTo>
                      <a:pt x="258" y="1088"/>
                    </a:lnTo>
                    <a:lnTo>
                      <a:pt x="311" y="1072"/>
                    </a:lnTo>
                    <a:cubicBezTo>
                      <a:pt x="490" y="1012"/>
                      <a:pt x="671" y="959"/>
                      <a:pt x="853" y="913"/>
                    </a:cubicBezTo>
                    <a:lnTo>
                      <a:pt x="909" y="899"/>
                    </a:lnTo>
                    <a:lnTo>
                      <a:pt x="778" y="377"/>
                    </a:lnTo>
                    <a:lnTo>
                      <a:pt x="721" y="390"/>
                    </a:lnTo>
                    <a:cubicBezTo>
                      <a:pt x="609" y="417"/>
                      <a:pt x="493" y="446"/>
                      <a:pt x="381" y="480"/>
                    </a:cubicBezTo>
                    <a:lnTo>
                      <a:pt x="325" y="496"/>
                    </a:lnTo>
                    <a:lnTo>
                      <a:pt x="427" y="814"/>
                    </a:lnTo>
                    <a:lnTo>
                      <a:pt x="533" y="777"/>
                    </a:lnTo>
                    <a:lnTo>
                      <a:pt x="467" y="573"/>
                    </a:lnTo>
                    <a:cubicBezTo>
                      <a:pt x="543" y="553"/>
                      <a:pt x="619" y="529"/>
                      <a:pt x="694" y="513"/>
                    </a:cubicBezTo>
                    <a:lnTo>
                      <a:pt x="774" y="820"/>
                    </a:lnTo>
                    <a:cubicBezTo>
                      <a:pt x="622" y="857"/>
                      <a:pt x="473" y="899"/>
                      <a:pt x="328" y="945"/>
                    </a:cubicBezTo>
                    <a:lnTo>
                      <a:pt x="146" y="463"/>
                    </a:lnTo>
                    <a:cubicBezTo>
                      <a:pt x="397" y="384"/>
                      <a:pt x="655" y="315"/>
                      <a:pt x="909" y="258"/>
                    </a:cubicBezTo>
                    <a:lnTo>
                      <a:pt x="1039" y="873"/>
                    </a:lnTo>
                    <a:lnTo>
                      <a:pt x="1091" y="860"/>
                    </a:lnTo>
                    <a:cubicBezTo>
                      <a:pt x="1356" y="807"/>
                      <a:pt x="1627" y="767"/>
                      <a:pt x="1892" y="744"/>
                    </a:cubicBezTo>
                    <a:lnTo>
                      <a:pt x="1948" y="738"/>
                    </a:lnTo>
                    <a:lnTo>
                      <a:pt x="190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7"/>
              <p:cNvSpPr/>
              <p:nvPr/>
            </p:nvSpPr>
            <p:spPr>
              <a:xfrm>
                <a:off x="3287467" y="1505257"/>
                <a:ext cx="2569323" cy="2569323"/>
              </a:xfrm>
              <a:custGeom>
                <a:avLst/>
                <a:gdLst/>
                <a:ahLst/>
                <a:cxnLst/>
                <a:rect l="l" t="t" r="r" b="b"/>
                <a:pathLst>
                  <a:path w="20945" h="20945" extrusionOk="0">
                    <a:moveTo>
                      <a:pt x="10472" y="149"/>
                    </a:moveTo>
                    <a:cubicBezTo>
                      <a:pt x="16161" y="149"/>
                      <a:pt x="20793" y="4781"/>
                      <a:pt x="20793" y="10473"/>
                    </a:cubicBezTo>
                    <a:cubicBezTo>
                      <a:pt x="20793" y="16165"/>
                      <a:pt x="16161" y="20796"/>
                      <a:pt x="10472" y="20796"/>
                    </a:cubicBezTo>
                    <a:cubicBezTo>
                      <a:pt x="4780" y="20796"/>
                      <a:pt x="149" y="16165"/>
                      <a:pt x="149" y="10473"/>
                    </a:cubicBezTo>
                    <a:cubicBezTo>
                      <a:pt x="149" y="4781"/>
                      <a:pt x="4780" y="149"/>
                      <a:pt x="10472" y="149"/>
                    </a:cubicBezTo>
                    <a:close/>
                    <a:moveTo>
                      <a:pt x="10472" y="1"/>
                    </a:moveTo>
                    <a:cubicBezTo>
                      <a:pt x="4698" y="1"/>
                      <a:pt x="0" y="4698"/>
                      <a:pt x="0" y="10473"/>
                    </a:cubicBezTo>
                    <a:cubicBezTo>
                      <a:pt x="0" y="16247"/>
                      <a:pt x="4698" y="20945"/>
                      <a:pt x="10472" y="20945"/>
                    </a:cubicBezTo>
                    <a:cubicBezTo>
                      <a:pt x="16244" y="20945"/>
                      <a:pt x="20944" y="16247"/>
                      <a:pt x="20944" y="10473"/>
                    </a:cubicBezTo>
                    <a:cubicBezTo>
                      <a:pt x="20944" y="4698"/>
                      <a:pt x="16244" y="1"/>
                      <a:pt x="1047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 name="Google Shape;743;p27"/>
            <p:cNvGrpSpPr/>
            <p:nvPr/>
          </p:nvGrpSpPr>
          <p:grpSpPr>
            <a:xfrm>
              <a:off x="3478302" y="1874827"/>
              <a:ext cx="1789366" cy="1880813"/>
              <a:chOff x="6789915" y="1874827"/>
              <a:chExt cx="1789366" cy="1880813"/>
            </a:xfrm>
          </p:grpSpPr>
          <p:sp>
            <p:nvSpPr>
              <p:cNvPr id="744" name="Google Shape;744;p27"/>
              <p:cNvSpPr/>
              <p:nvPr/>
            </p:nvSpPr>
            <p:spPr>
              <a:xfrm flipH="1">
                <a:off x="6789915" y="2307412"/>
                <a:ext cx="785701" cy="1227081"/>
              </a:xfrm>
              <a:custGeom>
                <a:avLst/>
                <a:gdLst/>
                <a:ahLst/>
                <a:cxnLst/>
                <a:rect l="l" t="t" r="r" b="b"/>
                <a:pathLst>
                  <a:path w="48862" h="76311" extrusionOk="0">
                    <a:moveTo>
                      <a:pt x="28263" y="1"/>
                    </a:moveTo>
                    <a:cubicBezTo>
                      <a:pt x="27280" y="1"/>
                      <a:pt x="26295" y="105"/>
                      <a:pt x="25330" y="327"/>
                    </a:cubicBezTo>
                    <a:cubicBezTo>
                      <a:pt x="22614" y="921"/>
                      <a:pt x="20199" y="2444"/>
                      <a:pt x="18261" y="4325"/>
                    </a:cubicBezTo>
                    <a:cubicBezTo>
                      <a:pt x="17284" y="5267"/>
                      <a:pt x="16423" y="6316"/>
                      <a:pt x="15670" y="7429"/>
                    </a:cubicBezTo>
                    <a:cubicBezTo>
                      <a:pt x="14912" y="8538"/>
                      <a:pt x="14240" y="9705"/>
                      <a:pt x="13678" y="10918"/>
                    </a:cubicBezTo>
                    <a:cubicBezTo>
                      <a:pt x="13113" y="12131"/>
                      <a:pt x="12636" y="13378"/>
                      <a:pt x="12238" y="14655"/>
                    </a:cubicBezTo>
                    <a:cubicBezTo>
                      <a:pt x="11857" y="15932"/>
                      <a:pt x="11555" y="17234"/>
                      <a:pt x="11334" y="18549"/>
                    </a:cubicBezTo>
                    <a:cubicBezTo>
                      <a:pt x="10918" y="21184"/>
                      <a:pt x="10833" y="23880"/>
                      <a:pt x="11189" y="26547"/>
                    </a:cubicBezTo>
                    <a:cubicBezTo>
                      <a:pt x="11953" y="31842"/>
                      <a:pt x="13877" y="36754"/>
                      <a:pt x="15670" y="41586"/>
                    </a:cubicBezTo>
                    <a:cubicBezTo>
                      <a:pt x="16569" y="44000"/>
                      <a:pt x="17426" y="46411"/>
                      <a:pt x="18097" y="48855"/>
                    </a:cubicBezTo>
                    <a:cubicBezTo>
                      <a:pt x="18246" y="49466"/>
                      <a:pt x="18438" y="50075"/>
                      <a:pt x="18556" y="50690"/>
                    </a:cubicBezTo>
                    <a:lnTo>
                      <a:pt x="18929" y="52535"/>
                    </a:lnTo>
                    <a:lnTo>
                      <a:pt x="19168" y="54391"/>
                    </a:lnTo>
                    <a:cubicBezTo>
                      <a:pt x="19254" y="55010"/>
                      <a:pt x="19236" y="55632"/>
                      <a:pt x="19278" y="56251"/>
                    </a:cubicBezTo>
                    <a:cubicBezTo>
                      <a:pt x="19324" y="58726"/>
                      <a:pt x="19022" y="61201"/>
                      <a:pt x="18279" y="63563"/>
                    </a:cubicBezTo>
                    <a:cubicBezTo>
                      <a:pt x="17917" y="64736"/>
                      <a:pt x="17448" y="65867"/>
                      <a:pt x="16865" y="66927"/>
                    </a:cubicBezTo>
                    <a:cubicBezTo>
                      <a:pt x="16267" y="67980"/>
                      <a:pt x="15552" y="68954"/>
                      <a:pt x="14723" y="69811"/>
                    </a:cubicBezTo>
                    <a:cubicBezTo>
                      <a:pt x="11941" y="72753"/>
                      <a:pt x="7724" y="74091"/>
                      <a:pt x="3648" y="74091"/>
                    </a:cubicBezTo>
                    <a:cubicBezTo>
                      <a:pt x="2890" y="74091"/>
                      <a:pt x="2137" y="74045"/>
                      <a:pt x="1399" y="73954"/>
                    </a:cubicBezTo>
                    <a:lnTo>
                      <a:pt x="1327" y="73947"/>
                    </a:lnTo>
                    <a:cubicBezTo>
                      <a:pt x="1280" y="73941"/>
                      <a:pt x="1234" y="73939"/>
                      <a:pt x="1188" y="73939"/>
                    </a:cubicBezTo>
                    <a:cubicBezTo>
                      <a:pt x="640" y="73939"/>
                      <a:pt x="165" y="74342"/>
                      <a:pt x="86" y="74896"/>
                    </a:cubicBezTo>
                    <a:cubicBezTo>
                      <a:pt x="1" y="75508"/>
                      <a:pt x="428" y="76070"/>
                      <a:pt x="1036" y="76155"/>
                    </a:cubicBezTo>
                    <a:cubicBezTo>
                      <a:pt x="1786" y="76262"/>
                      <a:pt x="2433" y="76294"/>
                      <a:pt x="3127" y="76308"/>
                    </a:cubicBezTo>
                    <a:cubicBezTo>
                      <a:pt x="3244" y="76310"/>
                      <a:pt x="3361" y="76311"/>
                      <a:pt x="3477" y="76311"/>
                    </a:cubicBezTo>
                    <a:cubicBezTo>
                      <a:pt x="4043" y="76311"/>
                      <a:pt x="4609" y="76288"/>
                      <a:pt x="5172" y="76244"/>
                    </a:cubicBezTo>
                    <a:cubicBezTo>
                      <a:pt x="6530" y="76130"/>
                      <a:pt x="7885" y="75903"/>
                      <a:pt x="9200" y="75508"/>
                    </a:cubicBezTo>
                    <a:cubicBezTo>
                      <a:pt x="10520" y="75117"/>
                      <a:pt x="11808" y="74587"/>
                      <a:pt x="13003" y="73880"/>
                    </a:cubicBezTo>
                    <a:cubicBezTo>
                      <a:pt x="14198" y="73171"/>
                      <a:pt x="15303" y="72304"/>
                      <a:pt x="16263" y="71298"/>
                    </a:cubicBezTo>
                    <a:cubicBezTo>
                      <a:pt x="17227" y="70295"/>
                      <a:pt x="18044" y="69160"/>
                      <a:pt x="18716" y="67958"/>
                    </a:cubicBezTo>
                    <a:cubicBezTo>
                      <a:pt x="19374" y="66749"/>
                      <a:pt x="19894" y="65480"/>
                      <a:pt x="20285" y="64182"/>
                    </a:cubicBezTo>
                    <a:cubicBezTo>
                      <a:pt x="21084" y="61600"/>
                      <a:pt x="21401" y="58880"/>
                      <a:pt x="21330" y="56191"/>
                    </a:cubicBezTo>
                    <a:cubicBezTo>
                      <a:pt x="21287" y="55522"/>
                      <a:pt x="21294" y="54847"/>
                      <a:pt x="21202" y="54182"/>
                    </a:cubicBezTo>
                    <a:lnTo>
                      <a:pt x="20935" y="52194"/>
                    </a:lnTo>
                    <a:lnTo>
                      <a:pt x="20529" y="50242"/>
                    </a:lnTo>
                    <a:cubicBezTo>
                      <a:pt x="20398" y="49591"/>
                      <a:pt x="20199" y="48962"/>
                      <a:pt x="20035" y="48322"/>
                    </a:cubicBezTo>
                    <a:cubicBezTo>
                      <a:pt x="19324" y="45779"/>
                      <a:pt x="18428" y="43318"/>
                      <a:pt x="17512" y="40896"/>
                    </a:cubicBezTo>
                    <a:cubicBezTo>
                      <a:pt x="15680" y="36066"/>
                      <a:pt x="13796" y="31262"/>
                      <a:pt x="13052" y="26294"/>
                    </a:cubicBezTo>
                    <a:cubicBezTo>
                      <a:pt x="12391" y="21370"/>
                      <a:pt x="13216" y="16206"/>
                      <a:pt x="15299" y="11675"/>
                    </a:cubicBezTo>
                    <a:cubicBezTo>
                      <a:pt x="15819" y="10541"/>
                      <a:pt x="16441" y="9456"/>
                      <a:pt x="17131" y="8425"/>
                    </a:cubicBezTo>
                    <a:cubicBezTo>
                      <a:pt x="17821" y="7397"/>
                      <a:pt x="18602" y="6429"/>
                      <a:pt x="19484" y="5573"/>
                    </a:cubicBezTo>
                    <a:cubicBezTo>
                      <a:pt x="21230" y="3862"/>
                      <a:pt x="23357" y="2515"/>
                      <a:pt x="25714" y="1985"/>
                    </a:cubicBezTo>
                    <a:cubicBezTo>
                      <a:pt x="26576" y="1783"/>
                      <a:pt x="27456" y="1687"/>
                      <a:pt x="28341" y="1687"/>
                    </a:cubicBezTo>
                    <a:cubicBezTo>
                      <a:pt x="29866" y="1687"/>
                      <a:pt x="31403" y="1973"/>
                      <a:pt x="32873" y="2500"/>
                    </a:cubicBezTo>
                    <a:cubicBezTo>
                      <a:pt x="35192" y="3290"/>
                      <a:pt x="37219" y="4737"/>
                      <a:pt x="38680" y="6700"/>
                    </a:cubicBezTo>
                    <a:cubicBezTo>
                      <a:pt x="40174" y="8648"/>
                      <a:pt x="41088" y="11010"/>
                      <a:pt x="42091" y="13418"/>
                    </a:cubicBezTo>
                    <a:cubicBezTo>
                      <a:pt x="42610" y="14616"/>
                      <a:pt x="43140" y="15868"/>
                      <a:pt x="44072" y="17002"/>
                    </a:cubicBezTo>
                    <a:cubicBezTo>
                      <a:pt x="44530" y="17564"/>
                      <a:pt x="45145" y="18079"/>
                      <a:pt x="45867" y="18389"/>
                    </a:cubicBezTo>
                    <a:cubicBezTo>
                      <a:pt x="46524" y="18677"/>
                      <a:pt x="47231" y="18780"/>
                      <a:pt x="47905" y="18780"/>
                    </a:cubicBezTo>
                    <a:cubicBezTo>
                      <a:pt x="47972" y="18780"/>
                      <a:pt x="48038" y="18779"/>
                      <a:pt x="48104" y="18777"/>
                    </a:cubicBezTo>
                    <a:lnTo>
                      <a:pt x="48108" y="18777"/>
                    </a:lnTo>
                    <a:cubicBezTo>
                      <a:pt x="48531" y="18762"/>
                      <a:pt x="48861" y="18411"/>
                      <a:pt x="48848" y="17987"/>
                    </a:cubicBezTo>
                    <a:cubicBezTo>
                      <a:pt x="48834" y="17576"/>
                      <a:pt x="48496" y="17251"/>
                      <a:pt x="48085" y="17251"/>
                    </a:cubicBezTo>
                    <a:cubicBezTo>
                      <a:pt x="48076" y="17251"/>
                      <a:pt x="48067" y="17251"/>
                      <a:pt x="48058" y="17252"/>
                    </a:cubicBezTo>
                    <a:lnTo>
                      <a:pt x="48037" y="17252"/>
                    </a:lnTo>
                    <a:cubicBezTo>
                      <a:pt x="47990" y="17253"/>
                      <a:pt x="47944" y="17254"/>
                      <a:pt x="47898" y="17254"/>
                    </a:cubicBezTo>
                    <a:cubicBezTo>
                      <a:pt x="46837" y="17254"/>
                      <a:pt x="45930" y="16865"/>
                      <a:pt x="45259" y="16006"/>
                    </a:cubicBezTo>
                    <a:cubicBezTo>
                      <a:pt x="44544" y="15135"/>
                      <a:pt x="44032" y="13979"/>
                      <a:pt x="43542" y="12806"/>
                    </a:cubicBezTo>
                    <a:cubicBezTo>
                      <a:pt x="42570" y="10452"/>
                      <a:pt x="41621" y="7916"/>
                      <a:pt x="39972" y="5725"/>
                    </a:cubicBezTo>
                    <a:cubicBezTo>
                      <a:pt x="39153" y="4634"/>
                      <a:pt x="38175" y="3642"/>
                      <a:pt x="37062" y="2831"/>
                    </a:cubicBezTo>
                    <a:cubicBezTo>
                      <a:pt x="35949" y="2020"/>
                      <a:pt x="34708" y="1394"/>
                      <a:pt x="33428" y="939"/>
                    </a:cubicBezTo>
                    <a:cubicBezTo>
                      <a:pt x="31799" y="340"/>
                      <a:pt x="30034" y="1"/>
                      <a:pt x="28263" y="1"/>
                    </a:cubicBezTo>
                    <a:close/>
                  </a:path>
                </a:pathLst>
              </a:custGeom>
              <a:solidFill>
                <a:srgbClr val="EBAA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27"/>
              <p:cNvSpPr/>
              <p:nvPr/>
            </p:nvSpPr>
            <p:spPr>
              <a:xfrm flipH="1">
                <a:off x="7817780" y="1887289"/>
                <a:ext cx="448021" cy="289360"/>
              </a:xfrm>
              <a:custGeom>
                <a:avLst/>
                <a:gdLst/>
                <a:ahLst/>
                <a:cxnLst/>
                <a:rect l="l" t="t" r="r" b="b"/>
                <a:pathLst>
                  <a:path w="27862" h="17995" extrusionOk="0">
                    <a:moveTo>
                      <a:pt x="16954" y="1"/>
                    </a:moveTo>
                    <a:cubicBezTo>
                      <a:pt x="15972" y="1"/>
                      <a:pt x="14906" y="108"/>
                      <a:pt x="13752" y="343"/>
                    </a:cubicBezTo>
                    <a:cubicBezTo>
                      <a:pt x="12590" y="577"/>
                      <a:pt x="11523" y="943"/>
                      <a:pt x="10545" y="1405"/>
                    </a:cubicBezTo>
                    <a:cubicBezTo>
                      <a:pt x="5064" y="3986"/>
                      <a:pt x="2333" y="9688"/>
                      <a:pt x="1050" y="13681"/>
                    </a:cubicBezTo>
                    <a:cubicBezTo>
                      <a:pt x="246" y="16170"/>
                      <a:pt x="1" y="17994"/>
                      <a:pt x="1" y="17994"/>
                    </a:cubicBezTo>
                    <a:cubicBezTo>
                      <a:pt x="6042" y="12863"/>
                      <a:pt x="15227" y="12021"/>
                      <a:pt x="20608" y="12021"/>
                    </a:cubicBezTo>
                    <a:cubicBezTo>
                      <a:pt x="23237" y="12021"/>
                      <a:pt x="24957" y="12222"/>
                      <a:pt x="24957" y="12222"/>
                    </a:cubicBezTo>
                    <a:cubicBezTo>
                      <a:pt x="27862" y="9010"/>
                      <a:pt x="25943" y="1"/>
                      <a:pt x="16954" y="1"/>
                    </a:cubicBezTo>
                    <a:close/>
                  </a:path>
                </a:pathLst>
              </a:custGeom>
              <a:solidFill>
                <a:srgbClr val="FFF2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27"/>
              <p:cNvSpPr/>
              <p:nvPr/>
            </p:nvSpPr>
            <p:spPr>
              <a:xfrm flipH="1">
                <a:off x="7142501" y="1874827"/>
                <a:ext cx="1373200" cy="1782613"/>
              </a:xfrm>
              <a:custGeom>
                <a:avLst/>
                <a:gdLst/>
                <a:ahLst/>
                <a:cxnLst/>
                <a:rect l="l" t="t" r="r" b="b"/>
                <a:pathLst>
                  <a:path w="85398" h="110859" extrusionOk="0">
                    <a:moveTo>
                      <a:pt x="64619" y="0"/>
                    </a:moveTo>
                    <a:cubicBezTo>
                      <a:pt x="55414" y="0"/>
                      <a:pt x="47413" y="7651"/>
                      <a:pt x="46945" y="14441"/>
                    </a:cubicBezTo>
                    <a:cubicBezTo>
                      <a:pt x="46945" y="14441"/>
                      <a:pt x="41693" y="11133"/>
                      <a:pt x="33892" y="11133"/>
                    </a:cubicBezTo>
                    <a:cubicBezTo>
                      <a:pt x="29727" y="11133"/>
                      <a:pt x="24834" y="12077"/>
                      <a:pt x="19627" y="14971"/>
                    </a:cubicBezTo>
                    <a:cubicBezTo>
                      <a:pt x="18806" y="15423"/>
                      <a:pt x="17981" y="15921"/>
                      <a:pt x="17152" y="16475"/>
                    </a:cubicBezTo>
                    <a:cubicBezTo>
                      <a:pt x="2636" y="26155"/>
                      <a:pt x="1" y="44999"/>
                      <a:pt x="13586" y="50199"/>
                    </a:cubicBezTo>
                    <a:cubicBezTo>
                      <a:pt x="15015" y="50750"/>
                      <a:pt x="16626" y="51144"/>
                      <a:pt x="18426" y="51365"/>
                    </a:cubicBezTo>
                    <a:cubicBezTo>
                      <a:pt x="18426" y="51365"/>
                      <a:pt x="20267" y="54793"/>
                      <a:pt x="18746" y="62499"/>
                    </a:cubicBezTo>
                    <a:cubicBezTo>
                      <a:pt x="18439" y="64035"/>
                      <a:pt x="18006" y="65742"/>
                      <a:pt x="17390" y="67628"/>
                    </a:cubicBezTo>
                    <a:cubicBezTo>
                      <a:pt x="16804" y="69423"/>
                      <a:pt x="16057" y="71390"/>
                      <a:pt x="15115" y="73520"/>
                    </a:cubicBezTo>
                    <a:cubicBezTo>
                      <a:pt x="13394" y="77407"/>
                      <a:pt x="12056" y="81130"/>
                      <a:pt x="11168" y="84647"/>
                    </a:cubicBezTo>
                    <a:cubicBezTo>
                      <a:pt x="10989" y="85362"/>
                      <a:pt x="10826" y="86063"/>
                      <a:pt x="10684" y="86759"/>
                    </a:cubicBezTo>
                    <a:cubicBezTo>
                      <a:pt x="8703" y="96361"/>
                      <a:pt x="10310" y="104260"/>
                      <a:pt x="16896" y="109427"/>
                    </a:cubicBezTo>
                    <a:cubicBezTo>
                      <a:pt x="16896" y="109427"/>
                      <a:pt x="18170" y="110187"/>
                      <a:pt x="20460" y="110699"/>
                    </a:cubicBezTo>
                    <a:cubicBezTo>
                      <a:pt x="20760" y="110766"/>
                      <a:pt x="21275" y="110793"/>
                      <a:pt x="21959" y="110793"/>
                    </a:cubicBezTo>
                    <a:cubicBezTo>
                      <a:pt x="23515" y="110793"/>
                      <a:pt x="25947" y="110652"/>
                      <a:pt x="28731" y="110511"/>
                    </a:cubicBezTo>
                    <a:cubicBezTo>
                      <a:pt x="31501" y="110371"/>
                      <a:pt x="34618" y="110230"/>
                      <a:pt x="37564" y="110230"/>
                    </a:cubicBezTo>
                    <a:cubicBezTo>
                      <a:pt x="38196" y="110230"/>
                      <a:pt x="38820" y="110237"/>
                      <a:pt x="39431" y="110251"/>
                    </a:cubicBezTo>
                    <a:cubicBezTo>
                      <a:pt x="41384" y="110298"/>
                      <a:pt x="43201" y="110418"/>
                      <a:pt x="44720" y="110668"/>
                    </a:cubicBezTo>
                    <a:cubicBezTo>
                      <a:pt x="44784" y="110678"/>
                      <a:pt x="44848" y="110689"/>
                      <a:pt x="44908" y="110699"/>
                    </a:cubicBezTo>
                    <a:cubicBezTo>
                      <a:pt x="45515" y="110804"/>
                      <a:pt x="46155" y="110858"/>
                      <a:pt x="46819" y="110858"/>
                    </a:cubicBezTo>
                    <a:cubicBezTo>
                      <a:pt x="53820" y="110858"/>
                      <a:pt x="63513" y="104791"/>
                      <a:pt x="65946" y="87179"/>
                    </a:cubicBezTo>
                    <a:cubicBezTo>
                      <a:pt x="66089" y="86145"/>
                      <a:pt x="66206" y="85074"/>
                      <a:pt x="66298" y="83961"/>
                    </a:cubicBezTo>
                    <a:cubicBezTo>
                      <a:pt x="66319" y="83716"/>
                      <a:pt x="66337" y="83470"/>
                      <a:pt x="66355" y="83228"/>
                    </a:cubicBezTo>
                    <a:cubicBezTo>
                      <a:pt x="66618" y="79640"/>
                      <a:pt x="66700" y="76087"/>
                      <a:pt x="66629" y="72624"/>
                    </a:cubicBezTo>
                    <a:cubicBezTo>
                      <a:pt x="66608" y="71578"/>
                      <a:pt x="66572" y="70540"/>
                      <a:pt x="66526" y="69515"/>
                    </a:cubicBezTo>
                    <a:cubicBezTo>
                      <a:pt x="66452" y="67873"/>
                      <a:pt x="66345" y="66248"/>
                      <a:pt x="66213" y="64662"/>
                    </a:cubicBezTo>
                    <a:cubicBezTo>
                      <a:pt x="66131" y="63684"/>
                      <a:pt x="66035" y="62712"/>
                      <a:pt x="65932" y="61760"/>
                    </a:cubicBezTo>
                    <a:cubicBezTo>
                      <a:pt x="65840" y="60853"/>
                      <a:pt x="65733" y="59957"/>
                      <a:pt x="65615" y="59075"/>
                    </a:cubicBezTo>
                    <a:cubicBezTo>
                      <a:pt x="65580" y="58801"/>
                      <a:pt x="65544" y="58527"/>
                      <a:pt x="65508" y="58257"/>
                    </a:cubicBezTo>
                    <a:cubicBezTo>
                      <a:pt x="65295" y="56631"/>
                      <a:pt x="65050" y="55057"/>
                      <a:pt x="64787" y="53545"/>
                    </a:cubicBezTo>
                    <a:cubicBezTo>
                      <a:pt x="64740" y="53296"/>
                      <a:pt x="64698" y="53043"/>
                      <a:pt x="64652" y="52795"/>
                    </a:cubicBezTo>
                    <a:cubicBezTo>
                      <a:pt x="64535" y="52134"/>
                      <a:pt x="64413" y="51482"/>
                      <a:pt x="64285" y="50846"/>
                    </a:cubicBezTo>
                    <a:cubicBezTo>
                      <a:pt x="64225" y="50529"/>
                      <a:pt x="64164" y="50213"/>
                      <a:pt x="64097" y="49903"/>
                    </a:cubicBezTo>
                    <a:cubicBezTo>
                      <a:pt x="63969" y="49278"/>
                      <a:pt x="63844" y="48666"/>
                      <a:pt x="63709" y="48068"/>
                    </a:cubicBezTo>
                    <a:cubicBezTo>
                      <a:pt x="63709" y="48058"/>
                      <a:pt x="63706" y="48054"/>
                      <a:pt x="63706" y="48044"/>
                    </a:cubicBezTo>
                    <a:cubicBezTo>
                      <a:pt x="63614" y="47645"/>
                      <a:pt x="63528" y="47254"/>
                      <a:pt x="63435" y="46874"/>
                    </a:cubicBezTo>
                    <a:cubicBezTo>
                      <a:pt x="63350" y="46490"/>
                      <a:pt x="63258" y="46112"/>
                      <a:pt x="63166" y="45746"/>
                    </a:cubicBezTo>
                    <a:cubicBezTo>
                      <a:pt x="63119" y="45558"/>
                      <a:pt x="63073" y="45377"/>
                      <a:pt x="63030" y="45199"/>
                    </a:cubicBezTo>
                    <a:cubicBezTo>
                      <a:pt x="62916" y="44743"/>
                      <a:pt x="62806" y="44310"/>
                      <a:pt x="62689" y="43883"/>
                    </a:cubicBezTo>
                    <a:cubicBezTo>
                      <a:pt x="62572" y="43445"/>
                      <a:pt x="62454" y="43023"/>
                      <a:pt x="62337" y="42610"/>
                    </a:cubicBezTo>
                    <a:cubicBezTo>
                      <a:pt x="61892" y="41055"/>
                      <a:pt x="61451" y="39676"/>
                      <a:pt x="61021" y="38499"/>
                    </a:cubicBezTo>
                    <a:cubicBezTo>
                      <a:pt x="60957" y="38311"/>
                      <a:pt x="60889" y="38129"/>
                      <a:pt x="60819" y="37951"/>
                    </a:cubicBezTo>
                    <a:cubicBezTo>
                      <a:pt x="60420" y="36884"/>
                      <a:pt x="60033" y="36003"/>
                      <a:pt x="59677" y="35323"/>
                    </a:cubicBezTo>
                    <a:cubicBezTo>
                      <a:pt x="59677" y="35323"/>
                      <a:pt x="73173" y="35067"/>
                      <a:pt x="79284" y="24626"/>
                    </a:cubicBezTo>
                    <a:cubicBezTo>
                      <a:pt x="85398" y="14185"/>
                      <a:pt x="77247" y="1707"/>
                      <a:pt x="67063" y="182"/>
                    </a:cubicBezTo>
                    <a:cubicBezTo>
                      <a:pt x="66242" y="59"/>
                      <a:pt x="65426" y="0"/>
                      <a:pt x="64619" y="0"/>
                    </a:cubicBezTo>
                    <a:close/>
                  </a:path>
                </a:pathLst>
              </a:custGeom>
              <a:solidFill>
                <a:srgbClr val="FCE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27"/>
              <p:cNvSpPr/>
              <p:nvPr/>
            </p:nvSpPr>
            <p:spPr>
              <a:xfrm>
                <a:off x="7913249" y="2128613"/>
                <a:ext cx="4748" cy="181"/>
              </a:xfrm>
              <a:custGeom>
                <a:avLst/>
                <a:gdLst/>
                <a:ahLst/>
                <a:cxnLst/>
                <a:rect l="l" t="t" r="r" b="b"/>
                <a:pathLst>
                  <a:path w="105" h="4" extrusionOk="0">
                    <a:moveTo>
                      <a:pt x="1" y="1"/>
                    </a:moveTo>
                    <a:cubicBezTo>
                      <a:pt x="18" y="1"/>
                      <a:pt x="35" y="1"/>
                      <a:pt x="56" y="4"/>
                    </a:cubicBezTo>
                    <a:lnTo>
                      <a:pt x="104" y="4"/>
                    </a:lnTo>
                    <a:cubicBezTo>
                      <a:pt x="69" y="1"/>
                      <a:pt x="35" y="1"/>
                      <a:pt x="1" y="1"/>
                    </a:cubicBezTo>
                    <a:close/>
                  </a:path>
                </a:pathLst>
              </a:custGeom>
              <a:solidFill>
                <a:srgbClr val="D2A8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7"/>
              <p:cNvSpPr/>
              <p:nvPr/>
            </p:nvSpPr>
            <p:spPr>
              <a:xfrm>
                <a:off x="7910128" y="2128613"/>
                <a:ext cx="3166" cy="45"/>
              </a:xfrm>
              <a:custGeom>
                <a:avLst/>
                <a:gdLst/>
                <a:ahLst/>
                <a:cxnLst/>
                <a:rect l="l" t="t" r="r" b="b"/>
                <a:pathLst>
                  <a:path w="70" h="1" extrusionOk="0">
                    <a:moveTo>
                      <a:pt x="56" y="1"/>
                    </a:moveTo>
                    <a:lnTo>
                      <a:pt x="1" y="1"/>
                    </a:lnTo>
                    <a:lnTo>
                      <a:pt x="42" y="1"/>
                    </a:lnTo>
                    <a:lnTo>
                      <a:pt x="70" y="1"/>
                    </a:lnTo>
                    <a:lnTo>
                      <a:pt x="70" y="1"/>
                    </a:lnTo>
                    <a:close/>
                  </a:path>
                </a:pathLst>
              </a:custGeom>
              <a:solidFill>
                <a:srgbClr val="D2A5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7"/>
              <p:cNvSpPr/>
              <p:nvPr/>
            </p:nvSpPr>
            <p:spPr>
              <a:xfrm>
                <a:off x="7927946" y="2129563"/>
                <a:ext cx="4070" cy="678"/>
              </a:xfrm>
              <a:custGeom>
                <a:avLst/>
                <a:gdLst/>
                <a:ahLst/>
                <a:cxnLst/>
                <a:rect l="l" t="t" r="r" b="b"/>
                <a:pathLst>
                  <a:path w="90" h="15" extrusionOk="0">
                    <a:moveTo>
                      <a:pt x="0" y="0"/>
                    </a:moveTo>
                    <a:cubicBezTo>
                      <a:pt x="31" y="7"/>
                      <a:pt x="58" y="11"/>
                      <a:pt x="90" y="14"/>
                    </a:cubicBezTo>
                    <a:cubicBezTo>
                      <a:pt x="62" y="11"/>
                      <a:pt x="31" y="4"/>
                      <a:pt x="0" y="0"/>
                    </a:cubicBezTo>
                    <a:close/>
                  </a:path>
                </a:pathLst>
              </a:custGeom>
              <a:solidFill>
                <a:srgbClr val="D2A8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7"/>
              <p:cNvSpPr/>
              <p:nvPr/>
            </p:nvSpPr>
            <p:spPr>
              <a:xfrm>
                <a:off x="7805076" y="2228013"/>
                <a:ext cx="3030" cy="226"/>
              </a:xfrm>
              <a:custGeom>
                <a:avLst/>
                <a:gdLst/>
                <a:ahLst/>
                <a:cxnLst/>
                <a:rect l="l" t="t" r="r" b="b"/>
                <a:pathLst>
                  <a:path w="67" h="5" extrusionOk="0">
                    <a:moveTo>
                      <a:pt x="1" y="1"/>
                    </a:moveTo>
                    <a:cubicBezTo>
                      <a:pt x="25" y="1"/>
                      <a:pt x="46" y="4"/>
                      <a:pt x="67" y="4"/>
                    </a:cubicBezTo>
                    <a:cubicBezTo>
                      <a:pt x="46" y="1"/>
                      <a:pt x="25" y="1"/>
                      <a:pt x="1" y="1"/>
                    </a:cubicBezTo>
                    <a:close/>
                  </a:path>
                </a:pathLst>
              </a:custGeom>
              <a:solidFill>
                <a:srgbClr val="D2A5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 name="Google Shape;751;p27"/>
              <p:cNvGrpSpPr/>
              <p:nvPr/>
            </p:nvGrpSpPr>
            <p:grpSpPr>
              <a:xfrm>
                <a:off x="7940794" y="2248796"/>
                <a:ext cx="420547" cy="174646"/>
                <a:chOff x="3366250" y="4265525"/>
                <a:chExt cx="341575" cy="141850"/>
              </a:xfrm>
            </p:grpSpPr>
            <p:sp>
              <p:nvSpPr>
                <p:cNvPr id="752" name="Google Shape;752;p27"/>
                <p:cNvSpPr/>
                <p:nvPr/>
              </p:nvSpPr>
              <p:spPr>
                <a:xfrm>
                  <a:off x="3641075" y="4290625"/>
                  <a:ext cx="60825" cy="62050"/>
                </a:xfrm>
                <a:custGeom>
                  <a:avLst/>
                  <a:gdLst/>
                  <a:ahLst/>
                  <a:cxnLst/>
                  <a:rect l="l" t="t" r="r" b="b"/>
                  <a:pathLst>
                    <a:path w="2433" h="2482" extrusionOk="0">
                      <a:moveTo>
                        <a:pt x="1320" y="0"/>
                      </a:moveTo>
                      <a:cubicBezTo>
                        <a:pt x="1167" y="0"/>
                        <a:pt x="1003" y="57"/>
                        <a:pt x="831" y="189"/>
                      </a:cubicBezTo>
                      <a:cubicBezTo>
                        <a:pt x="28" y="794"/>
                        <a:pt x="1" y="2481"/>
                        <a:pt x="1" y="2481"/>
                      </a:cubicBezTo>
                      <a:cubicBezTo>
                        <a:pt x="1" y="2481"/>
                        <a:pt x="441" y="1485"/>
                        <a:pt x="1298" y="933"/>
                      </a:cubicBezTo>
                      <a:cubicBezTo>
                        <a:pt x="1484" y="814"/>
                        <a:pt x="1643" y="767"/>
                        <a:pt x="1777" y="767"/>
                      </a:cubicBezTo>
                      <a:cubicBezTo>
                        <a:pt x="2262" y="767"/>
                        <a:pt x="2433" y="1377"/>
                        <a:pt x="2433" y="1377"/>
                      </a:cubicBezTo>
                      <a:cubicBezTo>
                        <a:pt x="2281" y="748"/>
                        <a:pt x="1874" y="0"/>
                        <a:pt x="1320" y="0"/>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7"/>
                <p:cNvSpPr/>
                <p:nvPr/>
              </p:nvSpPr>
              <p:spPr>
                <a:xfrm>
                  <a:off x="3644325" y="4352650"/>
                  <a:ext cx="63500" cy="32000"/>
                </a:xfrm>
                <a:custGeom>
                  <a:avLst/>
                  <a:gdLst/>
                  <a:ahLst/>
                  <a:cxnLst/>
                  <a:rect l="l" t="t" r="r" b="b"/>
                  <a:pathLst>
                    <a:path w="2540" h="1280" extrusionOk="0">
                      <a:moveTo>
                        <a:pt x="1981" y="0"/>
                      </a:moveTo>
                      <a:lnTo>
                        <a:pt x="1981" y="0"/>
                      </a:lnTo>
                      <a:cubicBezTo>
                        <a:pt x="1981" y="0"/>
                        <a:pt x="613" y="167"/>
                        <a:pt x="250" y="688"/>
                      </a:cubicBezTo>
                      <a:cubicBezTo>
                        <a:pt x="1" y="1047"/>
                        <a:pt x="254" y="1280"/>
                        <a:pt x="665" y="1280"/>
                      </a:cubicBezTo>
                      <a:cubicBezTo>
                        <a:pt x="850" y="1280"/>
                        <a:pt x="1067" y="1232"/>
                        <a:pt x="1284" y="1128"/>
                      </a:cubicBezTo>
                      <a:cubicBezTo>
                        <a:pt x="1981" y="793"/>
                        <a:pt x="2539" y="48"/>
                        <a:pt x="1981" y="0"/>
                      </a:cubicBezTo>
                      <a:close/>
                    </a:path>
                  </a:pathLst>
                </a:custGeom>
                <a:solidFill>
                  <a:srgbClr val="DB30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27"/>
                <p:cNvSpPr/>
                <p:nvPr/>
              </p:nvSpPr>
              <p:spPr>
                <a:xfrm>
                  <a:off x="3366250" y="4326550"/>
                  <a:ext cx="92250" cy="80825"/>
                </a:xfrm>
                <a:custGeom>
                  <a:avLst/>
                  <a:gdLst/>
                  <a:ahLst/>
                  <a:cxnLst/>
                  <a:rect l="l" t="t" r="r" b="b"/>
                  <a:pathLst>
                    <a:path w="3690" h="3233" extrusionOk="0">
                      <a:moveTo>
                        <a:pt x="1466" y="1"/>
                      </a:moveTo>
                      <a:cubicBezTo>
                        <a:pt x="1378" y="1"/>
                        <a:pt x="1290" y="16"/>
                        <a:pt x="1203" y="48"/>
                      </a:cubicBezTo>
                      <a:cubicBezTo>
                        <a:pt x="1" y="495"/>
                        <a:pt x="2236" y="3205"/>
                        <a:pt x="2933" y="3232"/>
                      </a:cubicBezTo>
                      <a:cubicBezTo>
                        <a:pt x="2945" y="3233"/>
                        <a:pt x="2956" y="3233"/>
                        <a:pt x="2967" y="3233"/>
                      </a:cubicBezTo>
                      <a:cubicBezTo>
                        <a:pt x="3633" y="3233"/>
                        <a:pt x="3689" y="2446"/>
                        <a:pt x="3689" y="2446"/>
                      </a:cubicBezTo>
                      <a:cubicBezTo>
                        <a:pt x="3689" y="2446"/>
                        <a:pt x="2582" y="1"/>
                        <a:pt x="1466" y="1"/>
                      </a:cubicBezTo>
                      <a:close/>
                    </a:path>
                  </a:pathLst>
                </a:custGeom>
                <a:solidFill>
                  <a:srgbClr val="DB30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27"/>
                <p:cNvSpPr/>
                <p:nvPr/>
              </p:nvSpPr>
              <p:spPr>
                <a:xfrm>
                  <a:off x="3405300" y="4265525"/>
                  <a:ext cx="122175" cy="124575"/>
                </a:xfrm>
                <a:custGeom>
                  <a:avLst/>
                  <a:gdLst/>
                  <a:ahLst/>
                  <a:cxnLst/>
                  <a:rect l="l" t="t" r="r" b="b"/>
                  <a:pathLst>
                    <a:path w="4887" h="4983" extrusionOk="0">
                      <a:moveTo>
                        <a:pt x="1942" y="1"/>
                      </a:moveTo>
                      <a:cubicBezTo>
                        <a:pt x="950" y="1"/>
                        <a:pt x="0" y="715"/>
                        <a:pt x="0" y="715"/>
                      </a:cubicBezTo>
                      <a:cubicBezTo>
                        <a:pt x="0" y="715"/>
                        <a:pt x="24" y="714"/>
                        <a:pt x="68" y="714"/>
                      </a:cubicBezTo>
                      <a:cubicBezTo>
                        <a:pt x="481" y="714"/>
                        <a:pt x="2679" y="805"/>
                        <a:pt x="3702" y="2697"/>
                      </a:cubicBezTo>
                      <a:cubicBezTo>
                        <a:pt x="4833" y="4786"/>
                        <a:pt x="4887" y="4982"/>
                        <a:pt x="4887" y="4982"/>
                      </a:cubicBezTo>
                      <a:cubicBezTo>
                        <a:pt x="4887" y="4982"/>
                        <a:pt x="4413" y="1792"/>
                        <a:pt x="3180" y="518"/>
                      </a:cubicBezTo>
                      <a:cubicBezTo>
                        <a:pt x="2808" y="135"/>
                        <a:pt x="2371" y="1"/>
                        <a:pt x="1942" y="1"/>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6" name="Google Shape;756;p27"/>
              <p:cNvSpPr/>
              <p:nvPr/>
            </p:nvSpPr>
            <p:spPr>
              <a:xfrm flipH="1">
                <a:off x="7814050" y="3659611"/>
                <a:ext cx="98699" cy="95965"/>
              </a:xfrm>
              <a:custGeom>
                <a:avLst/>
                <a:gdLst/>
                <a:ahLst/>
                <a:cxnLst/>
                <a:rect l="l" t="t" r="r" b="b"/>
                <a:pathLst>
                  <a:path w="6138" h="5968" extrusionOk="0">
                    <a:moveTo>
                      <a:pt x="3311" y="0"/>
                    </a:moveTo>
                    <a:cubicBezTo>
                      <a:pt x="1497" y="790"/>
                      <a:pt x="0" y="1604"/>
                      <a:pt x="114" y="2113"/>
                    </a:cubicBezTo>
                    <a:cubicBezTo>
                      <a:pt x="167" y="2355"/>
                      <a:pt x="388" y="2451"/>
                      <a:pt x="711" y="2451"/>
                    </a:cubicBezTo>
                    <a:cubicBezTo>
                      <a:pt x="2044" y="2451"/>
                      <a:pt x="5092" y="790"/>
                      <a:pt x="5092" y="790"/>
                    </a:cubicBezTo>
                    <a:lnTo>
                      <a:pt x="5092" y="790"/>
                    </a:lnTo>
                    <a:cubicBezTo>
                      <a:pt x="5092" y="790"/>
                      <a:pt x="892" y="4410"/>
                      <a:pt x="1835" y="5115"/>
                    </a:cubicBezTo>
                    <a:cubicBezTo>
                      <a:pt x="1903" y="5164"/>
                      <a:pt x="1980" y="5185"/>
                      <a:pt x="2073" y="5185"/>
                    </a:cubicBezTo>
                    <a:cubicBezTo>
                      <a:pt x="2955" y="5185"/>
                      <a:pt x="4858" y="3020"/>
                      <a:pt x="5761" y="1924"/>
                    </a:cubicBezTo>
                    <a:lnTo>
                      <a:pt x="5761" y="1924"/>
                    </a:lnTo>
                    <a:cubicBezTo>
                      <a:pt x="4854" y="3091"/>
                      <a:pt x="3108" y="5541"/>
                      <a:pt x="4065" y="5943"/>
                    </a:cubicBezTo>
                    <a:cubicBezTo>
                      <a:pt x="4097" y="5957"/>
                      <a:pt x="4135" y="5965"/>
                      <a:pt x="4175" y="5968"/>
                    </a:cubicBezTo>
                    <a:cubicBezTo>
                      <a:pt x="4875" y="4905"/>
                      <a:pt x="5455" y="3763"/>
                      <a:pt x="5900" y="2569"/>
                    </a:cubicBezTo>
                    <a:cubicBezTo>
                      <a:pt x="6024" y="2227"/>
                      <a:pt x="6138" y="1839"/>
                      <a:pt x="6116" y="1484"/>
                    </a:cubicBezTo>
                    <a:cubicBezTo>
                      <a:pt x="6124" y="1476"/>
                      <a:pt x="6116" y="1476"/>
                      <a:pt x="6116" y="1476"/>
                    </a:cubicBezTo>
                    <a:cubicBezTo>
                      <a:pt x="6106" y="1263"/>
                      <a:pt x="6049" y="1064"/>
                      <a:pt x="5924" y="886"/>
                    </a:cubicBezTo>
                    <a:cubicBezTo>
                      <a:pt x="5683" y="555"/>
                      <a:pt x="5271" y="414"/>
                      <a:pt x="4875" y="310"/>
                    </a:cubicBezTo>
                    <a:cubicBezTo>
                      <a:pt x="4370" y="179"/>
                      <a:pt x="3827" y="97"/>
                      <a:pt x="3311" y="0"/>
                    </a:cubicBezTo>
                    <a:close/>
                  </a:path>
                </a:pathLst>
              </a:custGeom>
              <a:solidFill>
                <a:srgbClr val="F1BD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7"/>
              <p:cNvSpPr/>
              <p:nvPr/>
            </p:nvSpPr>
            <p:spPr>
              <a:xfrm flipH="1">
                <a:off x="7771374" y="3649834"/>
                <a:ext cx="88134" cy="105806"/>
              </a:xfrm>
              <a:custGeom>
                <a:avLst/>
                <a:gdLst/>
                <a:ahLst/>
                <a:cxnLst/>
                <a:rect l="l" t="t" r="r" b="b"/>
                <a:pathLst>
                  <a:path w="5481" h="6580" extrusionOk="0">
                    <a:moveTo>
                      <a:pt x="1465" y="1"/>
                    </a:moveTo>
                    <a:cubicBezTo>
                      <a:pt x="970" y="196"/>
                      <a:pt x="473" y="403"/>
                      <a:pt x="0" y="608"/>
                    </a:cubicBezTo>
                    <a:cubicBezTo>
                      <a:pt x="516" y="705"/>
                      <a:pt x="1059" y="787"/>
                      <a:pt x="1564" y="918"/>
                    </a:cubicBezTo>
                    <a:cubicBezTo>
                      <a:pt x="1960" y="1022"/>
                      <a:pt x="2372" y="1163"/>
                      <a:pt x="2613" y="1494"/>
                    </a:cubicBezTo>
                    <a:cubicBezTo>
                      <a:pt x="2738" y="1672"/>
                      <a:pt x="2795" y="1871"/>
                      <a:pt x="2805" y="2084"/>
                    </a:cubicBezTo>
                    <a:cubicBezTo>
                      <a:pt x="2805" y="2084"/>
                      <a:pt x="2813" y="2084"/>
                      <a:pt x="2805" y="2092"/>
                    </a:cubicBezTo>
                    <a:cubicBezTo>
                      <a:pt x="2827" y="2447"/>
                      <a:pt x="2713" y="2835"/>
                      <a:pt x="2589" y="3177"/>
                    </a:cubicBezTo>
                    <a:cubicBezTo>
                      <a:pt x="2144" y="4371"/>
                      <a:pt x="1564" y="5513"/>
                      <a:pt x="864" y="6576"/>
                    </a:cubicBezTo>
                    <a:cubicBezTo>
                      <a:pt x="875" y="6576"/>
                      <a:pt x="885" y="6579"/>
                      <a:pt x="896" y="6579"/>
                    </a:cubicBezTo>
                    <a:cubicBezTo>
                      <a:pt x="1885" y="6579"/>
                      <a:pt x="4338" y="3297"/>
                      <a:pt x="5480" y="851"/>
                    </a:cubicBezTo>
                    <a:cubicBezTo>
                      <a:pt x="4865" y="744"/>
                      <a:pt x="4324" y="509"/>
                      <a:pt x="3912" y="282"/>
                    </a:cubicBezTo>
                    <a:cubicBezTo>
                      <a:pt x="3161" y="157"/>
                      <a:pt x="2339" y="68"/>
                      <a:pt x="1465" y="1"/>
                    </a:cubicBezTo>
                    <a:close/>
                  </a:path>
                </a:pathLst>
              </a:custGeom>
              <a:solidFill>
                <a:srgbClr val="C888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7"/>
              <p:cNvSpPr/>
              <p:nvPr/>
            </p:nvSpPr>
            <p:spPr>
              <a:xfrm flipH="1">
                <a:off x="8313591" y="3611291"/>
                <a:ext cx="103861" cy="94020"/>
              </a:xfrm>
              <a:custGeom>
                <a:avLst/>
                <a:gdLst/>
                <a:ahLst/>
                <a:cxnLst/>
                <a:rect l="l" t="t" r="r" b="b"/>
                <a:pathLst>
                  <a:path w="6459" h="5847" extrusionOk="0">
                    <a:moveTo>
                      <a:pt x="5139" y="0"/>
                    </a:moveTo>
                    <a:cubicBezTo>
                      <a:pt x="2724" y="926"/>
                      <a:pt x="1" y="2134"/>
                      <a:pt x="146" y="2792"/>
                    </a:cubicBezTo>
                    <a:cubicBezTo>
                      <a:pt x="196" y="3017"/>
                      <a:pt x="406" y="3109"/>
                      <a:pt x="705" y="3109"/>
                    </a:cubicBezTo>
                    <a:cubicBezTo>
                      <a:pt x="1953" y="3109"/>
                      <a:pt x="4812" y="1548"/>
                      <a:pt x="4812" y="1548"/>
                    </a:cubicBezTo>
                    <a:lnTo>
                      <a:pt x="4812" y="1548"/>
                    </a:lnTo>
                    <a:cubicBezTo>
                      <a:pt x="4812" y="1548"/>
                      <a:pt x="876" y="4944"/>
                      <a:pt x="1757" y="5602"/>
                    </a:cubicBezTo>
                    <a:cubicBezTo>
                      <a:pt x="1821" y="5651"/>
                      <a:pt x="1896" y="5673"/>
                      <a:pt x="1981" y="5673"/>
                    </a:cubicBezTo>
                    <a:cubicBezTo>
                      <a:pt x="2810" y="5673"/>
                      <a:pt x="4584" y="3649"/>
                      <a:pt x="5427" y="2621"/>
                    </a:cubicBezTo>
                    <a:lnTo>
                      <a:pt x="5427" y="2621"/>
                    </a:lnTo>
                    <a:cubicBezTo>
                      <a:pt x="4780" y="3465"/>
                      <a:pt x="3667" y="5011"/>
                      <a:pt x="3596" y="5847"/>
                    </a:cubicBezTo>
                    <a:cubicBezTo>
                      <a:pt x="4197" y="4869"/>
                      <a:pt x="4933" y="3952"/>
                      <a:pt x="5634" y="3034"/>
                    </a:cubicBezTo>
                    <a:cubicBezTo>
                      <a:pt x="6458" y="1946"/>
                      <a:pt x="5698" y="1018"/>
                      <a:pt x="5139" y="0"/>
                    </a:cubicBezTo>
                    <a:close/>
                  </a:path>
                </a:pathLst>
              </a:custGeom>
              <a:solidFill>
                <a:srgbClr val="F1BD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27"/>
              <p:cNvSpPr/>
              <p:nvPr/>
            </p:nvSpPr>
            <p:spPr>
              <a:xfrm flipH="1">
                <a:off x="8276141" y="3593731"/>
                <a:ext cx="83552" cy="120504"/>
              </a:xfrm>
              <a:custGeom>
                <a:avLst/>
                <a:gdLst/>
                <a:ahLst/>
                <a:cxnLst/>
                <a:rect l="l" t="t" r="r" b="b"/>
                <a:pathLst>
                  <a:path w="5196" h="7494" extrusionOk="0">
                    <a:moveTo>
                      <a:pt x="4545" y="1"/>
                    </a:moveTo>
                    <a:cubicBezTo>
                      <a:pt x="3898" y="225"/>
                      <a:pt x="2763" y="623"/>
                      <a:pt x="1547" y="1092"/>
                    </a:cubicBezTo>
                    <a:cubicBezTo>
                      <a:pt x="2106" y="2110"/>
                      <a:pt x="2866" y="3038"/>
                      <a:pt x="2042" y="4126"/>
                    </a:cubicBezTo>
                    <a:cubicBezTo>
                      <a:pt x="1341" y="5044"/>
                      <a:pt x="605" y="5961"/>
                      <a:pt x="4" y="6939"/>
                    </a:cubicBezTo>
                    <a:cubicBezTo>
                      <a:pt x="0" y="6968"/>
                      <a:pt x="0" y="6992"/>
                      <a:pt x="0" y="7021"/>
                    </a:cubicBezTo>
                    <a:cubicBezTo>
                      <a:pt x="0" y="7234"/>
                      <a:pt x="75" y="7391"/>
                      <a:pt x="263" y="7469"/>
                    </a:cubicBezTo>
                    <a:cubicBezTo>
                      <a:pt x="302" y="7487"/>
                      <a:pt x="345" y="7493"/>
                      <a:pt x="395" y="7493"/>
                    </a:cubicBezTo>
                    <a:cubicBezTo>
                      <a:pt x="1533" y="7493"/>
                      <a:pt x="4747" y="2846"/>
                      <a:pt x="5195" y="723"/>
                    </a:cubicBezTo>
                    <a:cubicBezTo>
                      <a:pt x="4972" y="488"/>
                      <a:pt x="4755" y="247"/>
                      <a:pt x="4545" y="1"/>
                    </a:cubicBezTo>
                    <a:close/>
                  </a:path>
                </a:pathLst>
              </a:custGeom>
              <a:solidFill>
                <a:srgbClr val="C888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27"/>
              <p:cNvSpPr/>
              <p:nvPr/>
            </p:nvSpPr>
            <p:spPr>
              <a:xfrm flipH="1">
                <a:off x="7228336" y="1921025"/>
                <a:ext cx="438309" cy="452556"/>
              </a:xfrm>
              <a:custGeom>
                <a:avLst/>
                <a:gdLst/>
                <a:ahLst/>
                <a:cxnLst/>
                <a:rect l="l" t="t" r="r" b="b"/>
                <a:pathLst>
                  <a:path w="27258" h="28144" extrusionOk="0">
                    <a:moveTo>
                      <a:pt x="15559" y="0"/>
                    </a:moveTo>
                    <a:cubicBezTo>
                      <a:pt x="15559" y="0"/>
                      <a:pt x="1526" y="815"/>
                      <a:pt x="1" y="17369"/>
                    </a:cubicBezTo>
                    <a:lnTo>
                      <a:pt x="2163" y="15203"/>
                    </a:lnTo>
                    <a:lnTo>
                      <a:pt x="2163" y="21074"/>
                    </a:lnTo>
                    <a:lnTo>
                      <a:pt x="7216" y="21953"/>
                    </a:lnTo>
                    <a:lnTo>
                      <a:pt x="4073" y="23606"/>
                    </a:lnTo>
                    <a:lnTo>
                      <a:pt x="6622" y="25782"/>
                    </a:lnTo>
                    <a:lnTo>
                      <a:pt x="3820" y="26281"/>
                    </a:lnTo>
                    <a:cubicBezTo>
                      <a:pt x="3820" y="26281"/>
                      <a:pt x="6807" y="28144"/>
                      <a:pt x="11285" y="28144"/>
                    </a:cubicBezTo>
                    <a:cubicBezTo>
                      <a:pt x="14453" y="28144"/>
                      <a:pt x="18365" y="27212"/>
                      <a:pt x="22497" y="24029"/>
                    </a:cubicBezTo>
                    <a:lnTo>
                      <a:pt x="22497" y="24029"/>
                    </a:lnTo>
                    <a:cubicBezTo>
                      <a:pt x="22497" y="24029"/>
                      <a:pt x="22497" y="24029"/>
                      <a:pt x="22497" y="24029"/>
                    </a:cubicBezTo>
                    <a:cubicBezTo>
                      <a:pt x="22500" y="24026"/>
                      <a:pt x="22511" y="24019"/>
                      <a:pt x="22515" y="24015"/>
                    </a:cubicBezTo>
                    <a:cubicBezTo>
                      <a:pt x="24772" y="21885"/>
                      <a:pt x="26479" y="19228"/>
                      <a:pt x="26738" y="16238"/>
                    </a:cubicBezTo>
                    <a:cubicBezTo>
                      <a:pt x="27257" y="10295"/>
                      <a:pt x="23464" y="1010"/>
                      <a:pt x="15559"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7"/>
              <p:cNvSpPr/>
              <p:nvPr/>
            </p:nvSpPr>
            <p:spPr>
              <a:xfrm flipH="1">
                <a:off x="7304893" y="1919594"/>
                <a:ext cx="384843" cy="477383"/>
              </a:xfrm>
              <a:custGeom>
                <a:avLst/>
                <a:gdLst/>
                <a:ahLst/>
                <a:cxnLst/>
                <a:rect l="l" t="t" r="r" b="b"/>
                <a:pathLst>
                  <a:path w="23933" h="29688" extrusionOk="0">
                    <a:moveTo>
                      <a:pt x="15565" y="1"/>
                    </a:moveTo>
                    <a:cubicBezTo>
                      <a:pt x="14787" y="1"/>
                      <a:pt x="13972" y="78"/>
                      <a:pt x="13126" y="242"/>
                    </a:cubicBezTo>
                    <a:cubicBezTo>
                      <a:pt x="4327" y="1946"/>
                      <a:pt x="4" y="9317"/>
                      <a:pt x="4" y="15843"/>
                    </a:cubicBezTo>
                    <a:cubicBezTo>
                      <a:pt x="0" y="17127"/>
                      <a:pt x="171" y="18379"/>
                      <a:pt x="505" y="19549"/>
                    </a:cubicBezTo>
                    <a:cubicBezTo>
                      <a:pt x="2930" y="28041"/>
                      <a:pt x="7170" y="29687"/>
                      <a:pt x="10697" y="29687"/>
                    </a:cubicBezTo>
                    <a:cubicBezTo>
                      <a:pt x="12105" y="29687"/>
                      <a:pt x="13403" y="29421"/>
                      <a:pt x="14424" y="29229"/>
                    </a:cubicBezTo>
                    <a:cubicBezTo>
                      <a:pt x="17219" y="28691"/>
                      <a:pt x="21024" y="26849"/>
                      <a:pt x="23933" y="24118"/>
                    </a:cubicBezTo>
                    <a:lnTo>
                      <a:pt x="23933" y="24118"/>
                    </a:lnTo>
                    <a:cubicBezTo>
                      <a:pt x="19801" y="27301"/>
                      <a:pt x="15889" y="28233"/>
                      <a:pt x="12721" y="28233"/>
                    </a:cubicBezTo>
                    <a:cubicBezTo>
                      <a:pt x="8243" y="28233"/>
                      <a:pt x="5256" y="26370"/>
                      <a:pt x="5256" y="26370"/>
                    </a:cubicBezTo>
                    <a:lnTo>
                      <a:pt x="8058" y="25871"/>
                    </a:lnTo>
                    <a:lnTo>
                      <a:pt x="5509" y="23695"/>
                    </a:lnTo>
                    <a:lnTo>
                      <a:pt x="8652" y="22042"/>
                    </a:lnTo>
                    <a:lnTo>
                      <a:pt x="3599" y="21163"/>
                    </a:lnTo>
                    <a:lnTo>
                      <a:pt x="3599" y="15292"/>
                    </a:lnTo>
                    <a:lnTo>
                      <a:pt x="1437" y="17458"/>
                    </a:lnTo>
                    <a:cubicBezTo>
                      <a:pt x="2962" y="904"/>
                      <a:pt x="16995" y="89"/>
                      <a:pt x="16995" y="89"/>
                    </a:cubicBezTo>
                    <a:cubicBezTo>
                      <a:pt x="16532" y="29"/>
                      <a:pt x="16056" y="1"/>
                      <a:pt x="15565" y="1"/>
                    </a:cubicBezTo>
                    <a:close/>
                  </a:path>
                </a:pathLst>
              </a:custGeom>
              <a:solidFill>
                <a:srgbClr val="F468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7"/>
              <p:cNvSpPr/>
              <p:nvPr/>
            </p:nvSpPr>
            <p:spPr>
              <a:xfrm flipH="1">
                <a:off x="7580616" y="2193051"/>
                <a:ext cx="93071" cy="133770"/>
              </a:xfrm>
              <a:custGeom>
                <a:avLst/>
                <a:gdLst/>
                <a:ahLst/>
                <a:cxnLst/>
                <a:rect l="l" t="t" r="r" b="b"/>
                <a:pathLst>
                  <a:path w="5788" h="8319" extrusionOk="0">
                    <a:moveTo>
                      <a:pt x="2039" y="0"/>
                    </a:moveTo>
                    <a:lnTo>
                      <a:pt x="1" y="4755"/>
                    </a:lnTo>
                    <a:lnTo>
                      <a:pt x="865" y="8318"/>
                    </a:lnTo>
                    <a:lnTo>
                      <a:pt x="5787" y="8318"/>
                    </a:lnTo>
                    <a:lnTo>
                      <a:pt x="2039" y="6621"/>
                    </a:lnTo>
                    <a:lnTo>
                      <a:pt x="5787" y="5092"/>
                    </a:lnTo>
                    <a:lnTo>
                      <a:pt x="1374" y="5092"/>
                    </a:lnTo>
                    <a:lnTo>
                      <a:pt x="2039" y="0"/>
                    </a:lnTo>
                    <a:close/>
                  </a:path>
                </a:pathLst>
              </a:custGeom>
              <a:solidFill>
                <a:srgbClr val="FFF2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7"/>
              <p:cNvSpPr/>
              <p:nvPr/>
            </p:nvSpPr>
            <p:spPr>
              <a:xfrm flipH="1">
                <a:off x="7739310" y="1959955"/>
                <a:ext cx="302674" cy="156651"/>
              </a:xfrm>
              <a:custGeom>
                <a:avLst/>
                <a:gdLst/>
                <a:ahLst/>
                <a:cxnLst/>
                <a:rect l="l" t="t" r="r" b="b"/>
                <a:pathLst>
                  <a:path w="18823" h="9742" extrusionOk="0">
                    <a:moveTo>
                      <a:pt x="11206" y="0"/>
                    </a:moveTo>
                    <a:cubicBezTo>
                      <a:pt x="11074" y="0"/>
                      <a:pt x="10944" y="4"/>
                      <a:pt x="10815" y="15"/>
                    </a:cubicBezTo>
                    <a:cubicBezTo>
                      <a:pt x="5864" y="257"/>
                      <a:pt x="1764" y="4695"/>
                      <a:pt x="448" y="6288"/>
                    </a:cubicBezTo>
                    <a:cubicBezTo>
                      <a:pt x="153" y="6641"/>
                      <a:pt x="0" y="6854"/>
                      <a:pt x="0" y="6854"/>
                    </a:cubicBezTo>
                    <a:cubicBezTo>
                      <a:pt x="1021" y="6740"/>
                      <a:pt x="2025" y="6688"/>
                      <a:pt x="3004" y="6688"/>
                    </a:cubicBezTo>
                    <a:cubicBezTo>
                      <a:pt x="3247" y="6688"/>
                      <a:pt x="3488" y="6691"/>
                      <a:pt x="3727" y="6697"/>
                    </a:cubicBezTo>
                    <a:cubicBezTo>
                      <a:pt x="3987" y="6697"/>
                      <a:pt x="4239" y="6708"/>
                      <a:pt x="4488" y="6722"/>
                    </a:cubicBezTo>
                    <a:cubicBezTo>
                      <a:pt x="6042" y="6794"/>
                      <a:pt x="7518" y="6986"/>
                      <a:pt x="8876" y="7242"/>
                    </a:cubicBezTo>
                    <a:cubicBezTo>
                      <a:pt x="9118" y="7277"/>
                      <a:pt x="9353" y="7324"/>
                      <a:pt x="9580" y="7373"/>
                    </a:cubicBezTo>
                    <a:cubicBezTo>
                      <a:pt x="11017" y="7668"/>
                      <a:pt x="12305" y="8020"/>
                      <a:pt x="13385" y="8365"/>
                    </a:cubicBezTo>
                    <a:cubicBezTo>
                      <a:pt x="13623" y="8443"/>
                      <a:pt x="13848" y="8514"/>
                      <a:pt x="14061" y="8589"/>
                    </a:cubicBezTo>
                    <a:cubicBezTo>
                      <a:pt x="15885" y="9208"/>
                      <a:pt x="16978" y="9741"/>
                      <a:pt x="16978" y="9741"/>
                    </a:cubicBezTo>
                    <a:cubicBezTo>
                      <a:pt x="17613" y="8635"/>
                      <a:pt x="18823" y="1953"/>
                      <a:pt x="13595" y="339"/>
                    </a:cubicBezTo>
                    <a:cubicBezTo>
                      <a:pt x="13538" y="325"/>
                      <a:pt x="13482" y="304"/>
                      <a:pt x="13425" y="289"/>
                    </a:cubicBezTo>
                    <a:cubicBezTo>
                      <a:pt x="13208" y="229"/>
                      <a:pt x="12976" y="179"/>
                      <a:pt x="12735" y="133"/>
                    </a:cubicBezTo>
                    <a:cubicBezTo>
                      <a:pt x="12589" y="104"/>
                      <a:pt x="12443" y="86"/>
                      <a:pt x="12294" y="65"/>
                    </a:cubicBezTo>
                    <a:cubicBezTo>
                      <a:pt x="12020" y="30"/>
                      <a:pt x="11746" y="8"/>
                      <a:pt x="11476" y="5"/>
                    </a:cubicBezTo>
                    <a:lnTo>
                      <a:pt x="11468" y="5"/>
                    </a:lnTo>
                    <a:cubicBezTo>
                      <a:pt x="11380" y="2"/>
                      <a:pt x="11292" y="0"/>
                      <a:pt x="112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27"/>
              <p:cNvSpPr/>
              <p:nvPr/>
            </p:nvSpPr>
            <p:spPr>
              <a:xfrm flipH="1">
                <a:off x="7826110" y="1960019"/>
                <a:ext cx="155944" cy="118510"/>
              </a:xfrm>
              <a:custGeom>
                <a:avLst/>
                <a:gdLst/>
                <a:ahLst/>
                <a:cxnLst/>
                <a:rect l="l" t="t" r="r" b="b"/>
                <a:pathLst>
                  <a:path w="9698" h="7370" extrusionOk="0">
                    <a:moveTo>
                      <a:pt x="7741" y="1"/>
                    </a:moveTo>
                    <a:cubicBezTo>
                      <a:pt x="5864" y="413"/>
                      <a:pt x="2699" y="1825"/>
                      <a:pt x="46" y="6522"/>
                    </a:cubicBezTo>
                    <a:cubicBezTo>
                      <a:pt x="17" y="6580"/>
                      <a:pt x="0" y="6637"/>
                      <a:pt x="0" y="6693"/>
                    </a:cubicBezTo>
                    <a:cubicBezTo>
                      <a:pt x="260" y="6693"/>
                      <a:pt x="512" y="6704"/>
                      <a:pt x="761" y="6718"/>
                    </a:cubicBezTo>
                    <a:cubicBezTo>
                      <a:pt x="3577" y="1825"/>
                      <a:pt x="7006" y="812"/>
                      <a:pt x="8527" y="605"/>
                    </a:cubicBezTo>
                    <a:lnTo>
                      <a:pt x="8527" y="605"/>
                    </a:lnTo>
                    <a:cubicBezTo>
                      <a:pt x="7667" y="1665"/>
                      <a:pt x="6039" y="3970"/>
                      <a:pt x="5149" y="7238"/>
                    </a:cubicBezTo>
                    <a:cubicBezTo>
                      <a:pt x="5391" y="7273"/>
                      <a:pt x="5626" y="7320"/>
                      <a:pt x="5853" y="7369"/>
                    </a:cubicBezTo>
                    <a:cubicBezTo>
                      <a:pt x="6792" y="3976"/>
                      <a:pt x="8585" y="1636"/>
                      <a:pt x="9303" y="794"/>
                    </a:cubicBezTo>
                    <a:cubicBezTo>
                      <a:pt x="9491" y="577"/>
                      <a:pt x="9602" y="459"/>
                      <a:pt x="9609" y="452"/>
                    </a:cubicBezTo>
                    <a:cubicBezTo>
                      <a:pt x="9651" y="406"/>
                      <a:pt x="9683" y="353"/>
                      <a:pt x="9698" y="285"/>
                    </a:cubicBezTo>
                    <a:cubicBezTo>
                      <a:pt x="9481" y="225"/>
                      <a:pt x="9249" y="175"/>
                      <a:pt x="9008" y="129"/>
                    </a:cubicBezTo>
                    <a:cubicBezTo>
                      <a:pt x="8862" y="100"/>
                      <a:pt x="8716" y="82"/>
                      <a:pt x="8567" y="61"/>
                    </a:cubicBezTo>
                    <a:cubicBezTo>
                      <a:pt x="8293" y="26"/>
                      <a:pt x="8019" y="4"/>
                      <a:pt x="77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27"/>
              <p:cNvSpPr/>
              <p:nvPr/>
            </p:nvSpPr>
            <p:spPr>
              <a:xfrm flipH="1">
                <a:off x="7793966" y="1962094"/>
                <a:ext cx="43593" cy="135989"/>
              </a:xfrm>
              <a:custGeom>
                <a:avLst/>
                <a:gdLst/>
                <a:ahLst/>
                <a:cxnLst/>
                <a:rect l="l" t="t" r="r" b="b"/>
                <a:pathLst>
                  <a:path w="2711" h="8457" extrusionOk="0">
                    <a:moveTo>
                      <a:pt x="22" y="0"/>
                    </a:moveTo>
                    <a:lnTo>
                      <a:pt x="22" y="0"/>
                    </a:lnTo>
                    <a:cubicBezTo>
                      <a:pt x="1" y="99"/>
                      <a:pt x="22" y="206"/>
                      <a:pt x="86" y="294"/>
                    </a:cubicBezTo>
                    <a:cubicBezTo>
                      <a:pt x="93" y="299"/>
                      <a:pt x="182" y="427"/>
                      <a:pt x="317" y="665"/>
                    </a:cubicBezTo>
                    <a:cubicBezTo>
                      <a:pt x="818" y="1586"/>
                      <a:pt x="1888" y="4207"/>
                      <a:pt x="672" y="8232"/>
                    </a:cubicBezTo>
                    <a:cubicBezTo>
                      <a:pt x="910" y="8310"/>
                      <a:pt x="1135" y="8381"/>
                      <a:pt x="1348" y="8456"/>
                    </a:cubicBezTo>
                    <a:cubicBezTo>
                      <a:pt x="2710" y="3986"/>
                      <a:pt x="1440" y="1156"/>
                      <a:pt x="882" y="206"/>
                    </a:cubicBezTo>
                    <a:cubicBezTo>
                      <a:pt x="825" y="192"/>
                      <a:pt x="769" y="171"/>
                      <a:pt x="712" y="156"/>
                    </a:cubicBezTo>
                    <a:cubicBezTo>
                      <a:pt x="495" y="96"/>
                      <a:pt x="263" y="46"/>
                      <a:pt x="2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27"/>
              <p:cNvSpPr/>
              <p:nvPr/>
            </p:nvSpPr>
            <p:spPr>
              <a:xfrm flipH="1">
                <a:off x="7855102" y="1959955"/>
                <a:ext cx="5162" cy="145"/>
              </a:xfrm>
              <a:custGeom>
                <a:avLst/>
                <a:gdLst/>
                <a:ahLst/>
                <a:cxnLst/>
                <a:rect l="l" t="t" r="r" b="b"/>
                <a:pathLst>
                  <a:path w="321" h="9" extrusionOk="0">
                    <a:moveTo>
                      <a:pt x="1" y="1"/>
                    </a:moveTo>
                    <a:cubicBezTo>
                      <a:pt x="41" y="1"/>
                      <a:pt x="80" y="1"/>
                      <a:pt x="120" y="2"/>
                    </a:cubicBezTo>
                    <a:lnTo>
                      <a:pt x="120" y="2"/>
                    </a:lnTo>
                    <a:cubicBezTo>
                      <a:pt x="81" y="1"/>
                      <a:pt x="42" y="1"/>
                      <a:pt x="4" y="1"/>
                    </a:cubicBezTo>
                    <a:close/>
                    <a:moveTo>
                      <a:pt x="120" y="2"/>
                    </a:moveTo>
                    <a:cubicBezTo>
                      <a:pt x="136" y="3"/>
                      <a:pt x="152" y="4"/>
                      <a:pt x="167" y="5"/>
                    </a:cubicBezTo>
                    <a:lnTo>
                      <a:pt x="175" y="5"/>
                    </a:lnTo>
                    <a:cubicBezTo>
                      <a:pt x="225" y="5"/>
                      <a:pt x="271" y="8"/>
                      <a:pt x="321" y="8"/>
                    </a:cubicBezTo>
                    <a:cubicBezTo>
                      <a:pt x="254" y="6"/>
                      <a:pt x="187" y="4"/>
                      <a:pt x="120" y="2"/>
                    </a:cubicBezTo>
                    <a:close/>
                  </a:path>
                </a:pathLst>
              </a:custGeom>
              <a:solidFill>
                <a:srgbClr val="D2A8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27"/>
              <p:cNvSpPr/>
              <p:nvPr/>
            </p:nvSpPr>
            <p:spPr>
              <a:xfrm flipH="1">
                <a:off x="7860183" y="1959955"/>
                <a:ext cx="3345" cy="16"/>
              </a:xfrm>
              <a:custGeom>
                <a:avLst/>
                <a:gdLst/>
                <a:ahLst/>
                <a:cxnLst/>
                <a:rect l="l" t="t" r="r" b="b"/>
                <a:pathLst>
                  <a:path w="208" h="1" extrusionOk="0">
                    <a:moveTo>
                      <a:pt x="168" y="1"/>
                    </a:moveTo>
                    <a:lnTo>
                      <a:pt x="1" y="1"/>
                    </a:lnTo>
                    <a:lnTo>
                      <a:pt x="129" y="1"/>
                    </a:lnTo>
                    <a:lnTo>
                      <a:pt x="207" y="1"/>
                    </a:lnTo>
                    <a:lnTo>
                      <a:pt x="204" y="1"/>
                    </a:lnTo>
                    <a:close/>
                  </a:path>
                </a:pathLst>
              </a:custGeom>
              <a:solidFill>
                <a:srgbClr val="D2A5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27"/>
              <p:cNvSpPr/>
              <p:nvPr/>
            </p:nvSpPr>
            <p:spPr>
              <a:xfrm flipH="1">
                <a:off x="7822042" y="1960984"/>
                <a:ext cx="22271" cy="4888"/>
              </a:xfrm>
              <a:custGeom>
                <a:avLst/>
                <a:gdLst/>
                <a:ahLst/>
                <a:cxnLst/>
                <a:rect l="l" t="t" r="r" b="b"/>
                <a:pathLst>
                  <a:path w="1385" h="304" extrusionOk="0">
                    <a:moveTo>
                      <a:pt x="1" y="1"/>
                    </a:moveTo>
                    <a:lnTo>
                      <a:pt x="1" y="1"/>
                    </a:lnTo>
                    <a:cubicBezTo>
                      <a:pt x="97" y="15"/>
                      <a:pt x="193" y="26"/>
                      <a:pt x="285" y="40"/>
                    </a:cubicBezTo>
                    <a:cubicBezTo>
                      <a:pt x="193" y="26"/>
                      <a:pt x="97" y="12"/>
                      <a:pt x="1" y="1"/>
                    </a:cubicBezTo>
                    <a:close/>
                    <a:moveTo>
                      <a:pt x="1220" y="253"/>
                    </a:moveTo>
                    <a:cubicBezTo>
                      <a:pt x="1231" y="257"/>
                      <a:pt x="1243" y="260"/>
                      <a:pt x="1255" y="263"/>
                    </a:cubicBezTo>
                    <a:lnTo>
                      <a:pt x="1255" y="263"/>
                    </a:lnTo>
                    <a:cubicBezTo>
                      <a:pt x="1243" y="260"/>
                      <a:pt x="1232" y="256"/>
                      <a:pt x="1220" y="253"/>
                    </a:cubicBezTo>
                    <a:close/>
                    <a:moveTo>
                      <a:pt x="1255" y="263"/>
                    </a:moveTo>
                    <a:lnTo>
                      <a:pt x="1255" y="263"/>
                    </a:lnTo>
                    <a:cubicBezTo>
                      <a:pt x="1298" y="276"/>
                      <a:pt x="1342" y="290"/>
                      <a:pt x="1384" y="304"/>
                    </a:cubicBezTo>
                    <a:cubicBezTo>
                      <a:pt x="1356" y="293"/>
                      <a:pt x="1327" y="286"/>
                      <a:pt x="1302" y="275"/>
                    </a:cubicBezTo>
                    <a:cubicBezTo>
                      <a:pt x="1286" y="271"/>
                      <a:pt x="1270" y="267"/>
                      <a:pt x="1255" y="263"/>
                    </a:cubicBezTo>
                    <a:close/>
                  </a:path>
                </a:pathLst>
              </a:custGeom>
              <a:solidFill>
                <a:srgbClr val="D2A8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27"/>
              <p:cNvSpPr/>
              <p:nvPr/>
            </p:nvSpPr>
            <p:spPr>
              <a:xfrm flipH="1">
                <a:off x="7768978" y="2067691"/>
                <a:ext cx="208397" cy="48915"/>
              </a:xfrm>
              <a:custGeom>
                <a:avLst/>
                <a:gdLst/>
                <a:ahLst/>
                <a:cxnLst/>
                <a:rect l="l" t="t" r="r" b="b"/>
                <a:pathLst>
                  <a:path w="12960" h="3042" extrusionOk="0">
                    <a:moveTo>
                      <a:pt x="12960" y="3041"/>
                    </a:moveTo>
                    <a:close/>
                    <a:moveTo>
                      <a:pt x="11935" y="2593"/>
                    </a:moveTo>
                    <a:cubicBezTo>
                      <a:pt x="12593" y="2864"/>
                      <a:pt x="12955" y="3041"/>
                      <a:pt x="12960" y="3041"/>
                    </a:cubicBezTo>
                    <a:cubicBezTo>
                      <a:pt x="12955" y="3041"/>
                      <a:pt x="12593" y="2864"/>
                      <a:pt x="11935" y="2593"/>
                    </a:cubicBezTo>
                    <a:close/>
                    <a:moveTo>
                      <a:pt x="5182" y="595"/>
                    </a:moveTo>
                    <a:cubicBezTo>
                      <a:pt x="5246" y="609"/>
                      <a:pt x="5313" y="619"/>
                      <a:pt x="5377" y="634"/>
                    </a:cubicBezTo>
                    <a:cubicBezTo>
                      <a:pt x="5313" y="619"/>
                      <a:pt x="5246" y="609"/>
                      <a:pt x="5182" y="595"/>
                    </a:cubicBezTo>
                    <a:close/>
                    <a:moveTo>
                      <a:pt x="0" y="1"/>
                    </a:moveTo>
                    <a:cubicBezTo>
                      <a:pt x="68" y="1"/>
                      <a:pt x="136" y="5"/>
                      <a:pt x="204" y="8"/>
                    </a:cubicBezTo>
                    <a:cubicBezTo>
                      <a:pt x="136" y="5"/>
                      <a:pt x="68" y="1"/>
                      <a:pt x="0" y="1"/>
                    </a:cubicBezTo>
                    <a:close/>
                  </a:path>
                </a:pathLst>
              </a:custGeom>
              <a:solidFill>
                <a:srgbClr val="D2A5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27"/>
              <p:cNvSpPr/>
              <p:nvPr/>
            </p:nvSpPr>
            <p:spPr>
              <a:xfrm flipH="1">
                <a:off x="7433060" y="2442821"/>
                <a:ext cx="703018" cy="807377"/>
              </a:xfrm>
              <a:custGeom>
                <a:avLst/>
                <a:gdLst/>
                <a:ahLst/>
                <a:cxnLst/>
                <a:rect l="l" t="t" r="r" b="b"/>
                <a:pathLst>
                  <a:path w="43720" h="50210" extrusionOk="0">
                    <a:moveTo>
                      <a:pt x="36288" y="0"/>
                    </a:moveTo>
                    <a:cubicBezTo>
                      <a:pt x="36288" y="0"/>
                      <a:pt x="32600" y="4872"/>
                      <a:pt x="22707" y="8528"/>
                    </a:cubicBezTo>
                    <a:cubicBezTo>
                      <a:pt x="22358" y="8663"/>
                      <a:pt x="22006" y="8784"/>
                      <a:pt x="21647" y="8912"/>
                    </a:cubicBezTo>
                    <a:cubicBezTo>
                      <a:pt x="10951" y="12603"/>
                      <a:pt x="4456" y="11074"/>
                      <a:pt x="2675" y="16550"/>
                    </a:cubicBezTo>
                    <a:cubicBezTo>
                      <a:pt x="893" y="22027"/>
                      <a:pt x="0" y="43926"/>
                      <a:pt x="129" y="45327"/>
                    </a:cubicBezTo>
                    <a:cubicBezTo>
                      <a:pt x="140" y="45445"/>
                      <a:pt x="158" y="45573"/>
                      <a:pt x="182" y="45708"/>
                    </a:cubicBezTo>
                    <a:cubicBezTo>
                      <a:pt x="335" y="46518"/>
                      <a:pt x="740" y="47592"/>
                      <a:pt x="1146" y="48460"/>
                    </a:cubicBezTo>
                    <a:cubicBezTo>
                      <a:pt x="1484" y="49179"/>
                      <a:pt x="1825" y="49747"/>
                      <a:pt x="2039" y="49911"/>
                    </a:cubicBezTo>
                    <a:cubicBezTo>
                      <a:pt x="2227" y="50051"/>
                      <a:pt x="6417" y="50210"/>
                      <a:pt x="12152" y="50210"/>
                    </a:cubicBezTo>
                    <a:cubicBezTo>
                      <a:pt x="14674" y="50210"/>
                      <a:pt x="17493" y="50179"/>
                      <a:pt x="20403" y="50103"/>
                    </a:cubicBezTo>
                    <a:cubicBezTo>
                      <a:pt x="28706" y="49890"/>
                      <a:pt x="37735" y="49302"/>
                      <a:pt x="42653" y="48001"/>
                    </a:cubicBezTo>
                    <a:cubicBezTo>
                      <a:pt x="42760" y="47976"/>
                      <a:pt x="42863" y="47941"/>
                      <a:pt x="42966" y="47905"/>
                    </a:cubicBezTo>
                    <a:cubicBezTo>
                      <a:pt x="43084" y="46308"/>
                      <a:pt x="43165" y="44719"/>
                      <a:pt x="43212" y="43147"/>
                    </a:cubicBezTo>
                    <a:cubicBezTo>
                      <a:pt x="43720" y="26365"/>
                      <a:pt x="40409" y="10914"/>
                      <a:pt x="37686" y="3315"/>
                    </a:cubicBezTo>
                    <a:cubicBezTo>
                      <a:pt x="37191" y="1939"/>
                      <a:pt x="36714" y="818"/>
                      <a:pt x="362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27"/>
              <p:cNvSpPr/>
              <p:nvPr/>
            </p:nvSpPr>
            <p:spPr>
              <a:xfrm flipH="1">
                <a:off x="7444757" y="3136625"/>
                <a:ext cx="691922" cy="113573"/>
              </a:xfrm>
              <a:custGeom>
                <a:avLst/>
                <a:gdLst/>
                <a:ahLst/>
                <a:cxnLst/>
                <a:rect l="l" t="t" r="r" b="b"/>
                <a:pathLst>
                  <a:path w="43030" h="7063" extrusionOk="0">
                    <a:moveTo>
                      <a:pt x="43030" y="0"/>
                    </a:moveTo>
                    <a:cubicBezTo>
                      <a:pt x="37098" y="1419"/>
                      <a:pt x="28915" y="2113"/>
                      <a:pt x="21270" y="2429"/>
                    </a:cubicBezTo>
                    <a:cubicBezTo>
                      <a:pt x="16706" y="2624"/>
                      <a:pt x="12334" y="2680"/>
                      <a:pt x="8750" y="2680"/>
                    </a:cubicBezTo>
                    <a:cubicBezTo>
                      <a:pt x="6771" y="2680"/>
                      <a:pt x="5032" y="2663"/>
                      <a:pt x="3634" y="2643"/>
                    </a:cubicBezTo>
                    <a:cubicBezTo>
                      <a:pt x="1597" y="2614"/>
                      <a:pt x="281" y="2571"/>
                      <a:pt x="0" y="2561"/>
                    </a:cubicBezTo>
                    <a:lnTo>
                      <a:pt x="0" y="2561"/>
                    </a:lnTo>
                    <a:cubicBezTo>
                      <a:pt x="64" y="2891"/>
                      <a:pt x="171" y="3279"/>
                      <a:pt x="302" y="3670"/>
                    </a:cubicBezTo>
                    <a:cubicBezTo>
                      <a:pt x="327" y="3752"/>
                      <a:pt x="360" y="3834"/>
                      <a:pt x="388" y="3915"/>
                    </a:cubicBezTo>
                    <a:cubicBezTo>
                      <a:pt x="558" y="4396"/>
                      <a:pt x="762" y="4879"/>
                      <a:pt x="964" y="5313"/>
                    </a:cubicBezTo>
                    <a:cubicBezTo>
                      <a:pt x="1302" y="6032"/>
                      <a:pt x="1643" y="6600"/>
                      <a:pt x="1857" y="6764"/>
                    </a:cubicBezTo>
                    <a:cubicBezTo>
                      <a:pt x="2045" y="6904"/>
                      <a:pt x="6235" y="7063"/>
                      <a:pt x="11970" y="7063"/>
                    </a:cubicBezTo>
                    <a:cubicBezTo>
                      <a:pt x="14492" y="7063"/>
                      <a:pt x="17311" y="7032"/>
                      <a:pt x="20221" y="6956"/>
                    </a:cubicBezTo>
                    <a:cubicBezTo>
                      <a:pt x="28524" y="6743"/>
                      <a:pt x="37553" y="6155"/>
                      <a:pt x="42471" y="4854"/>
                    </a:cubicBezTo>
                    <a:cubicBezTo>
                      <a:pt x="42578" y="4829"/>
                      <a:pt x="42681" y="4794"/>
                      <a:pt x="42784" y="4758"/>
                    </a:cubicBezTo>
                    <a:cubicBezTo>
                      <a:pt x="42902" y="3161"/>
                      <a:pt x="42983" y="1572"/>
                      <a:pt x="43030"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27"/>
              <p:cNvSpPr/>
              <p:nvPr/>
            </p:nvSpPr>
            <p:spPr>
              <a:xfrm flipH="1">
                <a:off x="7533615" y="2442821"/>
                <a:ext cx="605991" cy="779253"/>
              </a:xfrm>
              <a:custGeom>
                <a:avLst/>
                <a:gdLst/>
                <a:ahLst/>
                <a:cxnLst/>
                <a:rect l="l" t="t" r="r" b="b"/>
                <a:pathLst>
                  <a:path w="37686" h="48461" extrusionOk="0">
                    <a:moveTo>
                      <a:pt x="36288" y="0"/>
                    </a:moveTo>
                    <a:cubicBezTo>
                      <a:pt x="36288" y="0"/>
                      <a:pt x="32600" y="4872"/>
                      <a:pt x="22707" y="8528"/>
                    </a:cubicBezTo>
                    <a:cubicBezTo>
                      <a:pt x="22358" y="8663"/>
                      <a:pt x="22006" y="8784"/>
                      <a:pt x="21647" y="8912"/>
                    </a:cubicBezTo>
                    <a:cubicBezTo>
                      <a:pt x="10951" y="12603"/>
                      <a:pt x="4456" y="11074"/>
                      <a:pt x="2675" y="16550"/>
                    </a:cubicBezTo>
                    <a:cubicBezTo>
                      <a:pt x="893" y="22027"/>
                      <a:pt x="0" y="43926"/>
                      <a:pt x="129" y="45327"/>
                    </a:cubicBezTo>
                    <a:cubicBezTo>
                      <a:pt x="140" y="45445"/>
                      <a:pt x="158" y="45573"/>
                      <a:pt x="182" y="45708"/>
                    </a:cubicBezTo>
                    <a:cubicBezTo>
                      <a:pt x="246" y="46038"/>
                      <a:pt x="353" y="46426"/>
                      <a:pt x="484" y="46817"/>
                    </a:cubicBezTo>
                    <a:cubicBezTo>
                      <a:pt x="509" y="46899"/>
                      <a:pt x="542" y="46981"/>
                      <a:pt x="570" y="47062"/>
                    </a:cubicBezTo>
                    <a:cubicBezTo>
                      <a:pt x="740" y="47543"/>
                      <a:pt x="944" y="48026"/>
                      <a:pt x="1146" y="48460"/>
                    </a:cubicBezTo>
                    <a:cubicBezTo>
                      <a:pt x="2679" y="47788"/>
                      <a:pt x="3816" y="45790"/>
                      <a:pt x="3816" y="45790"/>
                    </a:cubicBezTo>
                    <a:cubicBezTo>
                      <a:pt x="3816" y="45790"/>
                      <a:pt x="3440" y="19990"/>
                      <a:pt x="7259" y="16678"/>
                    </a:cubicBezTo>
                    <a:cubicBezTo>
                      <a:pt x="9300" y="14904"/>
                      <a:pt x="16267" y="13791"/>
                      <a:pt x="23315" y="11540"/>
                    </a:cubicBezTo>
                    <a:cubicBezTo>
                      <a:pt x="28823" y="9776"/>
                      <a:pt x="34385" y="7322"/>
                      <a:pt x="37686" y="3315"/>
                    </a:cubicBezTo>
                    <a:cubicBezTo>
                      <a:pt x="37191" y="1939"/>
                      <a:pt x="36714" y="818"/>
                      <a:pt x="36288" y="0"/>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27"/>
              <p:cNvSpPr/>
              <p:nvPr/>
            </p:nvSpPr>
            <p:spPr>
              <a:xfrm flipH="1">
                <a:off x="8468104" y="2709621"/>
                <a:ext cx="111177" cy="113026"/>
              </a:xfrm>
              <a:custGeom>
                <a:avLst/>
                <a:gdLst/>
                <a:ahLst/>
                <a:cxnLst/>
                <a:rect l="l" t="t" r="r" b="b"/>
                <a:pathLst>
                  <a:path w="6914" h="7029" extrusionOk="0">
                    <a:moveTo>
                      <a:pt x="4465" y="1"/>
                    </a:moveTo>
                    <a:cubicBezTo>
                      <a:pt x="3967" y="1"/>
                      <a:pt x="3466" y="942"/>
                      <a:pt x="3390" y="1161"/>
                    </a:cubicBezTo>
                    <a:cubicBezTo>
                      <a:pt x="3383" y="1183"/>
                      <a:pt x="3370" y="1193"/>
                      <a:pt x="3351" y="1193"/>
                    </a:cubicBezTo>
                    <a:cubicBezTo>
                      <a:pt x="3253" y="1193"/>
                      <a:pt x="3005" y="928"/>
                      <a:pt x="2711" y="662"/>
                    </a:cubicBezTo>
                    <a:cubicBezTo>
                      <a:pt x="2413" y="401"/>
                      <a:pt x="2068" y="137"/>
                      <a:pt x="1771" y="137"/>
                    </a:cubicBezTo>
                    <a:cubicBezTo>
                      <a:pt x="1744" y="137"/>
                      <a:pt x="1719" y="139"/>
                      <a:pt x="1693" y="143"/>
                    </a:cubicBezTo>
                    <a:cubicBezTo>
                      <a:pt x="1427" y="190"/>
                      <a:pt x="1455" y="464"/>
                      <a:pt x="1586" y="773"/>
                    </a:cubicBezTo>
                    <a:cubicBezTo>
                      <a:pt x="1761" y="1186"/>
                      <a:pt x="2106" y="1665"/>
                      <a:pt x="2163" y="1740"/>
                    </a:cubicBezTo>
                    <a:cubicBezTo>
                      <a:pt x="2047" y="1655"/>
                      <a:pt x="993" y="881"/>
                      <a:pt x="508" y="881"/>
                    </a:cubicBezTo>
                    <a:cubicBezTo>
                      <a:pt x="428" y="881"/>
                      <a:pt x="363" y="902"/>
                      <a:pt x="321" y="951"/>
                    </a:cubicBezTo>
                    <a:cubicBezTo>
                      <a:pt x="1" y="1317"/>
                      <a:pt x="1640" y="2647"/>
                      <a:pt x="1640" y="2647"/>
                    </a:cubicBezTo>
                    <a:cubicBezTo>
                      <a:pt x="1640" y="2647"/>
                      <a:pt x="1278" y="2582"/>
                      <a:pt x="911" y="2582"/>
                    </a:cubicBezTo>
                    <a:cubicBezTo>
                      <a:pt x="562" y="2582"/>
                      <a:pt x="209" y="2641"/>
                      <a:pt x="160" y="2871"/>
                    </a:cubicBezTo>
                    <a:cubicBezTo>
                      <a:pt x="65" y="3341"/>
                      <a:pt x="1992" y="3963"/>
                      <a:pt x="1992" y="3963"/>
                    </a:cubicBezTo>
                    <a:cubicBezTo>
                      <a:pt x="1992" y="3963"/>
                      <a:pt x="794" y="4119"/>
                      <a:pt x="733" y="4575"/>
                    </a:cubicBezTo>
                    <a:cubicBezTo>
                      <a:pt x="672" y="5026"/>
                      <a:pt x="2323" y="4934"/>
                      <a:pt x="2490" y="5133"/>
                    </a:cubicBezTo>
                    <a:cubicBezTo>
                      <a:pt x="2607" y="5271"/>
                      <a:pt x="3375" y="5958"/>
                      <a:pt x="4001" y="6466"/>
                    </a:cubicBezTo>
                    <a:cubicBezTo>
                      <a:pt x="4318" y="6726"/>
                      <a:pt x="4598" y="6943"/>
                      <a:pt x="4738" y="7017"/>
                    </a:cubicBezTo>
                    <a:cubicBezTo>
                      <a:pt x="4752" y="7025"/>
                      <a:pt x="4767" y="7029"/>
                      <a:pt x="4785" y="7029"/>
                    </a:cubicBezTo>
                    <a:cubicBezTo>
                      <a:pt x="5264" y="7029"/>
                      <a:pt x="6914" y="4119"/>
                      <a:pt x="6914" y="4119"/>
                    </a:cubicBezTo>
                    <a:cubicBezTo>
                      <a:pt x="6914" y="4119"/>
                      <a:pt x="5417" y="3006"/>
                      <a:pt x="4716" y="2288"/>
                    </a:cubicBezTo>
                    <a:cubicBezTo>
                      <a:pt x="4012" y="1563"/>
                      <a:pt x="5274" y="524"/>
                      <a:pt x="4716" y="91"/>
                    </a:cubicBezTo>
                    <a:cubicBezTo>
                      <a:pt x="4634" y="28"/>
                      <a:pt x="4549" y="1"/>
                      <a:pt x="4465" y="1"/>
                    </a:cubicBezTo>
                    <a:close/>
                  </a:path>
                </a:pathLst>
              </a:custGeom>
              <a:solidFill>
                <a:srgbClr val="FFF2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27"/>
              <p:cNvSpPr/>
              <p:nvPr/>
            </p:nvSpPr>
            <p:spPr>
              <a:xfrm flipH="1">
                <a:off x="8468104" y="2709621"/>
                <a:ext cx="88247" cy="113026"/>
              </a:xfrm>
              <a:custGeom>
                <a:avLst/>
                <a:gdLst/>
                <a:ahLst/>
                <a:cxnLst/>
                <a:rect l="l" t="t" r="r" b="b"/>
                <a:pathLst>
                  <a:path w="5488" h="7029" extrusionOk="0">
                    <a:moveTo>
                      <a:pt x="3039" y="1"/>
                    </a:moveTo>
                    <a:cubicBezTo>
                      <a:pt x="2541" y="1"/>
                      <a:pt x="2040" y="942"/>
                      <a:pt x="1964" y="1161"/>
                    </a:cubicBezTo>
                    <a:cubicBezTo>
                      <a:pt x="1957" y="1183"/>
                      <a:pt x="1944" y="1193"/>
                      <a:pt x="1925" y="1193"/>
                    </a:cubicBezTo>
                    <a:cubicBezTo>
                      <a:pt x="1827" y="1193"/>
                      <a:pt x="1579" y="928"/>
                      <a:pt x="1285" y="662"/>
                    </a:cubicBezTo>
                    <a:cubicBezTo>
                      <a:pt x="987" y="401"/>
                      <a:pt x="642" y="137"/>
                      <a:pt x="345" y="137"/>
                    </a:cubicBezTo>
                    <a:cubicBezTo>
                      <a:pt x="318" y="137"/>
                      <a:pt x="293" y="139"/>
                      <a:pt x="267" y="143"/>
                    </a:cubicBezTo>
                    <a:cubicBezTo>
                      <a:pt x="1" y="190"/>
                      <a:pt x="29" y="464"/>
                      <a:pt x="160" y="773"/>
                    </a:cubicBezTo>
                    <a:cubicBezTo>
                      <a:pt x="697" y="1299"/>
                      <a:pt x="1281" y="1751"/>
                      <a:pt x="1640" y="2067"/>
                    </a:cubicBezTo>
                    <a:cubicBezTo>
                      <a:pt x="2575" y="2893"/>
                      <a:pt x="3479" y="4063"/>
                      <a:pt x="3172" y="5282"/>
                    </a:cubicBezTo>
                    <a:cubicBezTo>
                      <a:pt x="3070" y="5712"/>
                      <a:pt x="2817" y="6090"/>
                      <a:pt x="2575" y="6466"/>
                    </a:cubicBezTo>
                    <a:cubicBezTo>
                      <a:pt x="2892" y="6726"/>
                      <a:pt x="3172" y="6943"/>
                      <a:pt x="3312" y="7017"/>
                    </a:cubicBezTo>
                    <a:cubicBezTo>
                      <a:pt x="3326" y="7025"/>
                      <a:pt x="3341" y="7029"/>
                      <a:pt x="3359" y="7029"/>
                    </a:cubicBezTo>
                    <a:cubicBezTo>
                      <a:pt x="3838" y="7029"/>
                      <a:pt x="5488" y="4119"/>
                      <a:pt x="5488" y="4119"/>
                    </a:cubicBezTo>
                    <a:cubicBezTo>
                      <a:pt x="5488" y="4119"/>
                      <a:pt x="3991" y="3006"/>
                      <a:pt x="3290" y="2288"/>
                    </a:cubicBezTo>
                    <a:cubicBezTo>
                      <a:pt x="2586" y="1563"/>
                      <a:pt x="3848" y="524"/>
                      <a:pt x="3290" y="91"/>
                    </a:cubicBezTo>
                    <a:cubicBezTo>
                      <a:pt x="3208" y="28"/>
                      <a:pt x="3123" y="1"/>
                      <a:pt x="3039" y="1"/>
                    </a:cubicBezTo>
                    <a:close/>
                  </a:path>
                </a:pathLst>
              </a:custGeom>
              <a:solidFill>
                <a:srgbClr val="FFE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27"/>
              <p:cNvSpPr/>
              <p:nvPr/>
            </p:nvSpPr>
            <p:spPr>
              <a:xfrm flipH="1">
                <a:off x="8100692" y="2746589"/>
                <a:ext cx="421746" cy="216823"/>
              </a:xfrm>
              <a:custGeom>
                <a:avLst/>
                <a:gdLst/>
                <a:ahLst/>
                <a:cxnLst/>
                <a:rect l="l" t="t" r="r" b="b"/>
                <a:pathLst>
                  <a:path w="26228" h="13484" extrusionOk="0">
                    <a:moveTo>
                      <a:pt x="21848" y="1"/>
                    </a:moveTo>
                    <a:cubicBezTo>
                      <a:pt x="20905" y="1"/>
                      <a:pt x="19690" y="760"/>
                      <a:pt x="17198" y="1486"/>
                    </a:cubicBezTo>
                    <a:cubicBezTo>
                      <a:pt x="16138" y="1795"/>
                      <a:pt x="14844" y="2097"/>
                      <a:pt x="13240" y="2329"/>
                    </a:cubicBezTo>
                    <a:cubicBezTo>
                      <a:pt x="12448" y="2445"/>
                      <a:pt x="11690" y="2495"/>
                      <a:pt x="10971" y="2495"/>
                    </a:cubicBezTo>
                    <a:cubicBezTo>
                      <a:pt x="9685" y="2495"/>
                      <a:pt x="8525" y="2334"/>
                      <a:pt x="7522" y="2102"/>
                    </a:cubicBezTo>
                    <a:cubicBezTo>
                      <a:pt x="6839" y="1948"/>
                      <a:pt x="6227" y="1760"/>
                      <a:pt x="5698" y="1560"/>
                    </a:cubicBezTo>
                    <a:cubicBezTo>
                      <a:pt x="4232" y="1030"/>
                      <a:pt x="3397" y="462"/>
                      <a:pt x="3397" y="462"/>
                    </a:cubicBezTo>
                    <a:cubicBezTo>
                      <a:pt x="2561" y="1468"/>
                      <a:pt x="1679" y="2737"/>
                      <a:pt x="1032" y="3727"/>
                    </a:cubicBezTo>
                    <a:cubicBezTo>
                      <a:pt x="416" y="4651"/>
                      <a:pt x="1" y="5334"/>
                      <a:pt x="1" y="5334"/>
                    </a:cubicBezTo>
                    <a:cubicBezTo>
                      <a:pt x="641" y="6052"/>
                      <a:pt x="1291" y="6721"/>
                      <a:pt x="1953" y="7325"/>
                    </a:cubicBezTo>
                    <a:cubicBezTo>
                      <a:pt x="2468" y="7809"/>
                      <a:pt x="2988" y="8253"/>
                      <a:pt x="3514" y="8669"/>
                    </a:cubicBezTo>
                    <a:cubicBezTo>
                      <a:pt x="7863" y="12122"/>
                      <a:pt x="12452" y="13484"/>
                      <a:pt x="16193" y="13484"/>
                    </a:cubicBezTo>
                    <a:cubicBezTo>
                      <a:pt x="19710" y="13484"/>
                      <a:pt x="22478" y="12280"/>
                      <a:pt x="23595" y="10479"/>
                    </a:cubicBezTo>
                    <a:cubicBezTo>
                      <a:pt x="26227" y="6230"/>
                      <a:pt x="23595" y="373"/>
                      <a:pt x="22208" y="42"/>
                    </a:cubicBezTo>
                    <a:cubicBezTo>
                      <a:pt x="22091" y="14"/>
                      <a:pt x="21972" y="1"/>
                      <a:pt x="21848" y="1"/>
                    </a:cubicBezTo>
                    <a:close/>
                  </a:path>
                </a:pathLst>
              </a:custGeom>
              <a:solidFill>
                <a:srgbClr val="BA11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27"/>
              <p:cNvSpPr/>
              <p:nvPr/>
            </p:nvSpPr>
            <p:spPr>
              <a:xfrm flipH="1">
                <a:off x="8401420" y="2771722"/>
                <a:ext cx="89566" cy="114345"/>
              </a:xfrm>
              <a:custGeom>
                <a:avLst/>
                <a:gdLst/>
                <a:ahLst/>
                <a:cxnLst/>
                <a:rect l="l" t="t" r="r" b="b"/>
                <a:pathLst>
                  <a:path w="5570" h="7111" extrusionOk="0">
                    <a:moveTo>
                      <a:pt x="3745" y="1"/>
                    </a:moveTo>
                    <a:cubicBezTo>
                      <a:pt x="2895" y="2100"/>
                      <a:pt x="1203" y="4329"/>
                      <a:pt x="0" y="5766"/>
                    </a:cubicBezTo>
                    <a:cubicBezTo>
                      <a:pt x="516" y="6249"/>
                      <a:pt x="1035" y="6694"/>
                      <a:pt x="1558" y="7110"/>
                    </a:cubicBezTo>
                    <a:cubicBezTo>
                      <a:pt x="3791" y="4884"/>
                      <a:pt x="4993" y="2195"/>
                      <a:pt x="5569" y="542"/>
                    </a:cubicBezTo>
                    <a:cubicBezTo>
                      <a:pt x="4886" y="389"/>
                      <a:pt x="4275" y="201"/>
                      <a:pt x="374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27"/>
              <p:cNvSpPr/>
              <p:nvPr/>
            </p:nvSpPr>
            <p:spPr>
              <a:xfrm flipH="1">
                <a:off x="8116653" y="2685066"/>
                <a:ext cx="222354" cy="555757"/>
              </a:xfrm>
              <a:custGeom>
                <a:avLst/>
                <a:gdLst/>
                <a:ahLst/>
                <a:cxnLst/>
                <a:rect l="l" t="t" r="r" b="b"/>
                <a:pathLst>
                  <a:path w="13828" h="34562" extrusionOk="0">
                    <a:moveTo>
                      <a:pt x="11833" y="0"/>
                    </a:moveTo>
                    <a:cubicBezTo>
                      <a:pt x="11714" y="0"/>
                      <a:pt x="11590" y="28"/>
                      <a:pt x="11459" y="85"/>
                    </a:cubicBezTo>
                    <a:cubicBezTo>
                      <a:pt x="10487" y="504"/>
                      <a:pt x="9325" y="728"/>
                      <a:pt x="8467" y="849"/>
                    </a:cubicBezTo>
                    <a:cubicBezTo>
                      <a:pt x="7756" y="952"/>
                      <a:pt x="7259" y="977"/>
                      <a:pt x="7259" y="977"/>
                    </a:cubicBezTo>
                    <a:cubicBezTo>
                      <a:pt x="7259" y="977"/>
                      <a:pt x="7720" y="1841"/>
                      <a:pt x="7991" y="3676"/>
                    </a:cubicBezTo>
                    <a:cubicBezTo>
                      <a:pt x="8467" y="6919"/>
                      <a:pt x="8336" y="13210"/>
                      <a:pt x="3948" y="23132"/>
                    </a:cubicBezTo>
                    <a:cubicBezTo>
                      <a:pt x="2898" y="25494"/>
                      <a:pt x="1995" y="27798"/>
                      <a:pt x="1249" y="30031"/>
                    </a:cubicBezTo>
                    <a:cubicBezTo>
                      <a:pt x="765" y="31475"/>
                      <a:pt x="346" y="32883"/>
                      <a:pt x="1" y="34259"/>
                    </a:cubicBezTo>
                    <a:cubicBezTo>
                      <a:pt x="331" y="34295"/>
                      <a:pt x="676" y="34330"/>
                      <a:pt x="1039" y="34362"/>
                    </a:cubicBezTo>
                    <a:cubicBezTo>
                      <a:pt x="1985" y="34447"/>
                      <a:pt x="3023" y="34508"/>
                      <a:pt x="4001" y="34544"/>
                    </a:cubicBezTo>
                    <a:cubicBezTo>
                      <a:pt x="4387" y="34555"/>
                      <a:pt x="4763" y="34561"/>
                      <a:pt x="5122" y="34561"/>
                    </a:cubicBezTo>
                    <a:cubicBezTo>
                      <a:pt x="6541" y="34561"/>
                      <a:pt x="7685" y="34465"/>
                      <a:pt x="8019" y="34209"/>
                    </a:cubicBezTo>
                    <a:cubicBezTo>
                      <a:pt x="9040" y="33445"/>
                      <a:pt x="11078" y="30134"/>
                      <a:pt x="11078" y="30134"/>
                    </a:cubicBezTo>
                    <a:cubicBezTo>
                      <a:pt x="11078" y="30134"/>
                      <a:pt x="12624" y="22122"/>
                      <a:pt x="13247" y="12943"/>
                    </a:cubicBezTo>
                    <a:cubicBezTo>
                      <a:pt x="13827" y="4447"/>
                      <a:pt x="13326" y="0"/>
                      <a:pt x="1183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27"/>
              <p:cNvSpPr/>
              <p:nvPr/>
            </p:nvSpPr>
            <p:spPr>
              <a:xfrm flipH="1">
                <a:off x="8113733" y="2685115"/>
                <a:ext cx="158018" cy="555773"/>
              </a:xfrm>
              <a:custGeom>
                <a:avLst/>
                <a:gdLst/>
                <a:ahLst/>
                <a:cxnLst/>
                <a:rect l="l" t="t" r="r" b="b"/>
                <a:pathLst>
                  <a:path w="9827" h="34563" extrusionOk="0">
                    <a:moveTo>
                      <a:pt x="7832" y="1"/>
                    </a:moveTo>
                    <a:cubicBezTo>
                      <a:pt x="7714" y="1"/>
                      <a:pt x="7589" y="29"/>
                      <a:pt x="7458" y="85"/>
                    </a:cubicBezTo>
                    <a:cubicBezTo>
                      <a:pt x="5676" y="850"/>
                      <a:pt x="3255" y="978"/>
                      <a:pt x="3255" y="978"/>
                    </a:cubicBezTo>
                    <a:cubicBezTo>
                      <a:pt x="3255" y="978"/>
                      <a:pt x="3721" y="1842"/>
                      <a:pt x="3987" y="3677"/>
                    </a:cubicBezTo>
                    <a:cubicBezTo>
                      <a:pt x="3987" y="3677"/>
                      <a:pt x="5250" y="3371"/>
                      <a:pt x="6084" y="3371"/>
                    </a:cubicBezTo>
                    <a:cubicBezTo>
                      <a:pt x="6214" y="3371"/>
                      <a:pt x="6334" y="3378"/>
                      <a:pt x="6437" y="3396"/>
                    </a:cubicBezTo>
                    <a:cubicBezTo>
                      <a:pt x="7202" y="3524"/>
                      <a:pt x="6761" y="20202"/>
                      <a:pt x="3987" y="30134"/>
                    </a:cubicBezTo>
                    <a:cubicBezTo>
                      <a:pt x="3987" y="30134"/>
                      <a:pt x="1981" y="32745"/>
                      <a:pt x="0" y="34544"/>
                    </a:cubicBezTo>
                    <a:cubicBezTo>
                      <a:pt x="387" y="34556"/>
                      <a:pt x="764" y="34562"/>
                      <a:pt x="1124" y="34562"/>
                    </a:cubicBezTo>
                    <a:cubicBezTo>
                      <a:pt x="2541" y="34562"/>
                      <a:pt x="3682" y="34464"/>
                      <a:pt x="4019" y="34206"/>
                    </a:cubicBezTo>
                    <a:cubicBezTo>
                      <a:pt x="5039" y="33445"/>
                      <a:pt x="7074" y="30134"/>
                      <a:pt x="7074" y="30134"/>
                    </a:cubicBezTo>
                    <a:cubicBezTo>
                      <a:pt x="7074" y="30134"/>
                      <a:pt x="8624" y="22123"/>
                      <a:pt x="9243" y="12944"/>
                    </a:cubicBezTo>
                    <a:cubicBezTo>
                      <a:pt x="9826" y="4447"/>
                      <a:pt x="9326" y="1"/>
                      <a:pt x="7832"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27"/>
              <p:cNvSpPr/>
              <p:nvPr/>
            </p:nvSpPr>
            <p:spPr>
              <a:xfrm flipH="1">
                <a:off x="8158001" y="3167949"/>
                <a:ext cx="178134" cy="72875"/>
              </a:xfrm>
              <a:custGeom>
                <a:avLst/>
                <a:gdLst/>
                <a:ahLst/>
                <a:cxnLst/>
                <a:rect l="l" t="t" r="r" b="b"/>
                <a:pathLst>
                  <a:path w="11078" h="4532" extrusionOk="0">
                    <a:moveTo>
                      <a:pt x="1249" y="1"/>
                    </a:moveTo>
                    <a:cubicBezTo>
                      <a:pt x="765" y="1445"/>
                      <a:pt x="346" y="2853"/>
                      <a:pt x="1" y="4229"/>
                    </a:cubicBezTo>
                    <a:cubicBezTo>
                      <a:pt x="331" y="4265"/>
                      <a:pt x="676" y="4300"/>
                      <a:pt x="1039" y="4332"/>
                    </a:cubicBezTo>
                    <a:cubicBezTo>
                      <a:pt x="1985" y="4417"/>
                      <a:pt x="3023" y="4478"/>
                      <a:pt x="4001" y="4514"/>
                    </a:cubicBezTo>
                    <a:cubicBezTo>
                      <a:pt x="4387" y="4525"/>
                      <a:pt x="4763" y="4531"/>
                      <a:pt x="5122" y="4531"/>
                    </a:cubicBezTo>
                    <a:cubicBezTo>
                      <a:pt x="6541" y="4531"/>
                      <a:pt x="7685" y="4435"/>
                      <a:pt x="8019" y="4179"/>
                    </a:cubicBezTo>
                    <a:cubicBezTo>
                      <a:pt x="9040" y="3415"/>
                      <a:pt x="11078" y="104"/>
                      <a:pt x="11078" y="104"/>
                    </a:cubicBezTo>
                    <a:lnTo>
                      <a:pt x="11078" y="104"/>
                    </a:lnTo>
                    <a:cubicBezTo>
                      <a:pt x="11078" y="104"/>
                      <a:pt x="10262" y="489"/>
                      <a:pt x="7585" y="489"/>
                    </a:cubicBezTo>
                    <a:cubicBezTo>
                      <a:pt x="6320" y="489"/>
                      <a:pt x="4640" y="403"/>
                      <a:pt x="2433" y="150"/>
                    </a:cubicBezTo>
                    <a:cubicBezTo>
                      <a:pt x="2052" y="104"/>
                      <a:pt x="1661" y="58"/>
                      <a:pt x="1249" y="1"/>
                    </a:cubicBez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27"/>
              <p:cNvSpPr/>
              <p:nvPr/>
            </p:nvSpPr>
            <p:spPr>
              <a:xfrm flipH="1">
                <a:off x="8030149" y="2785968"/>
                <a:ext cx="153934" cy="21242"/>
              </a:xfrm>
              <a:custGeom>
                <a:avLst/>
                <a:gdLst/>
                <a:ahLst/>
                <a:cxnLst/>
                <a:rect l="l" t="t" r="r" b="b"/>
                <a:pathLst>
                  <a:path w="9573" h="1321" extrusionOk="0">
                    <a:moveTo>
                      <a:pt x="4787" y="1"/>
                    </a:moveTo>
                    <a:cubicBezTo>
                      <a:pt x="2144" y="1"/>
                      <a:pt x="0" y="296"/>
                      <a:pt x="0" y="662"/>
                    </a:cubicBezTo>
                    <a:cubicBezTo>
                      <a:pt x="0" y="1025"/>
                      <a:pt x="2144" y="1320"/>
                      <a:pt x="4787" y="1320"/>
                    </a:cubicBezTo>
                    <a:cubicBezTo>
                      <a:pt x="7429" y="1320"/>
                      <a:pt x="9573" y="1025"/>
                      <a:pt x="9573" y="662"/>
                    </a:cubicBezTo>
                    <a:cubicBezTo>
                      <a:pt x="9573" y="296"/>
                      <a:pt x="7429" y="1"/>
                      <a:pt x="4787" y="1"/>
                    </a:cubicBezTo>
                    <a:close/>
                  </a:path>
                </a:pathLst>
              </a:custGeom>
              <a:solidFill>
                <a:srgbClr val="0E3B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27"/>
              <p:cNvSpPr/>
              <p:nvPr/>
            </p:nvSpPr>
            <p:spPr>
              <a:xfrm flipH="1">
                <a:off x="8038655" y="2881468"/>
                <a:ext cx="153902" cy="21226"/>
              </a:xfrm>
              <a:custGeom>
                <a:avLst/>
                <a:gdLst/>
                <a:ahLst/>
                <a:cxnLst/>
                <a:rect l="l" t="t" r="r" b="b"/>
                <a:pathLst>
                  <a:path w="9571" h="1320" extrusionOk="0">
                    <a:moveTo>
                      <a:pt x="4787" y="0"/>
                    </a:moveTo>
                    <a:cubicBezTo>
                      <a:pt x="2141" y="0"/>
                      <a:pt x="1" y="296"/>
                      <a:pt x="1" y="662"/>
                    </a:cubicBezTo>
                    <a:cubicBezTo>
                      <a:pt x="1" y="1024"/>
                      <a:pt x="2141" y="1320"/>
                      <a:pt x="4787" y="1320"/>
                    </a:cubicBezTo>
                    <a:cubicBezTo>
                      <a:pt x="7429" y="1320"/>
                      <a:pt x="9571" y="1024"/>
                      <a:pt x="9571" y="662"/>
                    </a:cubicBezTo>
                    <a:cubicBezTo>
                      <a:pt x="9571" y="296"/>
                      <a:pt x="7429" y="0"/>
                      <a:pt x="4787" y="0"/>
                    </a:cubicBezTo>
                    <a:close/>
                  </a:path>
                </a:pathLst>
              </a:custGeom>
              <a:solidFill>
                <a:srgbClr val="0E3B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27"/>
              <p:cNvSpPr/>
              <p:nvPr/>
            </p:nvSpPr>
            <p:spPr>
              <a:xfrm flipH="1">
                <a:off x="8047982" y="2977031"/>
                <a:ext cx="153886" cy="21226"/>
              </a:xfrm>
              <a:custGeom>
                <a:avLst/>
                <a:gdLst/>
                <a:ahLst/>
                <a:cxnLst/>
                <a:rect l="l" t="t" r="r" b="b"/>
                <a:pathLst>
                  <a:path w="9570" h="1320" extrusionOk="0">
                    <a:moveTo>
                      <a:pt x="4787" y="0"/>
                    </a:moveTo>
                    <a:cubicBezTo>
                      <a:pt x="2144" y="0"/>
                      <a:pt x="0" y="295"/>
                      <a:pt x="0" y="658"/>
                    </a:cubicBezTo>
                    <a:cubicBezTo>
                      <a:pt x="0" y="1024"/>
                      <a:pt x="2144" y="1320"/>
                      <a:pt x="4787" y="1320"/>
                    </a:cubicBezTo>
                    <a:cubicBezTo>
                      <a:pt x="7429" y="1320"/>
                      <a:pt x="9569" y="1024"/>
                      <a:pt x="9569" y="658"/>
                    </a:cubicBezTo>
                    <a:cubicBezTo>
                      <a:pt x="9569" y="295"/>
                      <a:pt x="7429" y="0"/>
                      <a:pt x="4787" y="0"/>
                    </a:cubicBezTo>
                    <a:close/>
                  </a:path>
                </a:pathLst>
              </a:custGeom>
              <a:solidFill>
                <a:srgbClr val="0E3B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27"/>
              <p:cNvSpPr/>
              <p:nvPr/>
            </p:nvSpPr>
            <p:spPr>
              <a:xfrm flipH="1">
                <a:off x="7866197" y="3079026"/>
                <a:ext cx="128415" cy="93119"/>
              </a:xfrm>
              <a:custGeom>
                <a:avLst/>
                <a:gdLst/>
                <a:ahLst/>
                <a:cxnLst/>
                <a:rect l="l" t="t" r="r" b="b"/>
                <a:pathLst>
                  <a:path w="7986" h="5791" extrusionOk="0">
                    <a:moveTo>
                      <a:pt x="5948" y="1"/>
                    </a:moveTo>
                    <a:cubicBezTo>
                      <a:pt x="5948" y="1"/>
                      <a:pt x="5044" y="470"/>
                      <a:pt x="4184" y="840"/>
                    </a:cubicBezTo>
                    <a:cubicBezTo>
                      <a:pt x="3885" y="976"/>
                      <a:pt x="3583" y="1096"/>
                      <a:pt x="3334" y="1178"/>
                    </a:cubicBezTo>
                    <a:cubicBezTo>
                      <a:pt x="3246" y="1208"/>
                      <a:pt x="3163" y="1221"/>
                      <a:pt x="3083" y="1221"/>
                    </a:cubicBezTo>
                    <a:cubicBezTo>
                      <a:pt x="2735" y="1221"/>
                      <a:pt x="2469" y="962"/>
                      <a:pt x="2232" y="702"/>
                    </a:cubicBezTo>
                    <a:cubicBezTo>
                      <a:pt x="1992" y="441"/>
                      <a:pt x="1777" y="182"/>
                      <a:pt x="1535" y="182"/>
                    </a:cubicBezTo>
                    <a:cubicBezTo>
                      <a:pt x="1479" y="182"/>
                      <a:pt x="1423" y="196"/>
                      <a:pt x="1364" y="225"/>
                    </a:cubicBezTo>
                    <a:cubicBezTo>
                      <a:pt x="728" y="541"/>
                      <a:pt x="1553" y="1687"/>
                      <a:pt x="1745" y="1882"/>
                    </a:cubicBezTo>
                    <a:cubicBezTo>
                      <a:pt x="1934" y="2071"/>
                      <a:pt x="280" y="2323"/>
                      <a:pt x="91" y="2960"/>
                    </a:cubicBezTo>
                    <a:cubicBezTo>
                      <a:pt x="0" y="3256"/>
                      <a:pt x="351" y="3335"/>
                      <a:pt x="752" y="3335"/>
                    </a:cubicBezTo>
                    <a:cubicBezTo>
                      <a:pt x="1215" y="3335"/>
                      <a:pt x="1745" y="3230"/>
                      <a:pt x="1745" y="3230"/>
                    </a:cubicBezTo>
                    <a:lnTo>
                      <a:pt x="1745" y="3230"/>
                    </a:lnTo>
                    <a:cubicBezTo>
                      <a:pt x="1745" y="3230"/>
                      <a:pt x="23" y="4105"/>
                      <a:pt x="216" y="4553"/>
                    </a:cubicBezTo>
                    <a:cubicBezTo>
                      <a:pt x="253" y="4641"/>
                      <a:pt x="359" y="4677"/>
                      <a:pt x="505" y="4677"/>
                    </a:cubicBezTo>
                    <a:cubicBezTo>
                      <a:pt x="1091" y="4677"/>
                      <a:pt x="2317" y="4105"/>
                      <a:pt x="2318" y="4104"/>
                    </a:cubicBezTo>
                    <a:lnTo>
                      <a:pt x="2318" y="4104"/>
                    </a:lnTo>
                    <a:cubicBezTo>
                      <a:pt x="2318" y="4105"/>
                      <a:pt x="1492" y="5243"/>
                      <a:pt x="1873" y="5531"/>
                    </a:cubicBezTo>
                    <a:cubicBezTo>
                      <a:pt x="1908" y="5560"/>
                      <a:pt x="1947" y="5573"/>
                      <a:pt x="2001" y="5573"/>
                    </a:cubicBezTo>
                    <a:cubicBezTo>
                      <a:pt x="2499" y="5573"/>
                      <a:pt x="3654" y="4365"/>
                      <a:pt x="3654" y="4365"/>
                    </a:cubicBezTo>
                    <a:lnTo>
                      <a:pt x="3654" y="4365"/>
                    </a:lnTo>
                    <a:cubicBezTo>
                      <a:pt x="3619" y="4467"/>
                      <a:pt x="3288" y="5517"/>
                      <a:pt x="3654" y="5762"/>
                    </a:cubicBezTo>
                    <a:cubicBezTo>
                      <a:pt x="3683" y="5781"/>
                      <a:pt x="3714" y="5790"/>
                      <a:pt x="3746" y="5790"/>
                    </a:cubicBezTo>
                    <a:cubicBezTo>
                      <a:pt x="4133" y="5790"/>
                      <a:pt x="4694" y="4484"/>
                      <a:pt x="4928" y="4429"/>
                    </a:cubicBezTo>
                    <a:cubicBezTo>
                      <a:pt x="5184" y="4361"/>
                      <a:pt x="7221" y="3500"/>
                      <a:pt x="7601" y="3230"/>
                    </a:cubicBezTo>
                    <a:cubicBezTo>
                      <a:pt x="7986" y="2960"/>
                      <a:pt x="5948" y="1"/>
                      <a:pt x="5948" y="1"/>
                    </a:cubicBezTo>
                    <a:close/>
                  </a:path>
                </a:pathLst>
              </a:custGeom>
              <a:solidFill>
                <a:srgbClr val="FFF2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27"/>
              <p:cNvSpPr/>
              <p:nvPr/>
            </p:nvSpPr>
            <p:spPr>
              <a:xfrm flipH="1">
                <a:off x="7866197" y="3079026"/>
                <a:ext cx="96255" cy="93119"/>
              </a:xfrm>
              <a:custGeom>
                <a:avLst/>
                <a:gdLst/>
                <a:ahLst/>
                <a:cxnLst/>
                <a:rect l="l" t="t" r="r" b="b"/>
                <a:pathLst>
                  <a:path w="5986" h="5791" extrusionOk="0">
                    <a:moveTo>
                      <a:pt x="3948" y="1"/>
                    </a:moveTo>
                    <a:cubicBezTo>
                      <a:pt x="3948" y="1"/>
                      <a:pt x="3044" y="470"/>
                      <a:pt x="2184" y="840"/>
                    </a:cubicBezTo>
                    <a:cubicBezTo>
                      <a:pt x="2632" y="1192"/>
                      <a:pt x="2924" y="1647"/>
                      <a:pt x="2657" y="2568"/>
                    </a:cubicBezTo>
                    <a:cubicBezTo>
                      <a:pt x="2387" y="3504"/>
                      <a:pt x="1608" y="4194"/>
                      <a:pt x="872" y="4830"/>
                    </a:cubicBezTo>
                    <a:cubicBezTo>
                      <a:pt x="580" y="5079"/>
                      <a:pt x="289" y="5325"/>
                      <a:pt x="1" y="5573"/>
                    </a:cubicBezTo>
                    <a:cubicBezTo>
                      <a:pt x="499" y="5573"/>
                      <a:pt x="1654" y="4365"/>
                      <a:pt x="1654" y="4365"/>
                    </a:cubicBezTo>
                    <a:lnTo>
                      <a:pt x="1654" y="4365"/>
                    </a:lnTo>
                    <a:cubicBezTo>
                      <a:pt x="1619" y="4467"/>
                      <a:pt x="1288" y="5517"/>
                      <a:pt x="1654" y="5762"/>
                    </a:cubicBezTo>
                    <a:cubicBezTo>
                      <a:pt x="1683" y="5781"/>
                      <a:pt x="1714" y="5790"/>
                      <a:pt x="1746" y="5790"/>
                    </a:cubicBezTo>
                    <a:cubicBezTo>
                      <a:pt x="2133" y="5790"/>
                      <a:pt x="2694" y="4484"/>
                      <a:pt x="2928" y="4429"/>
                    </a:cubicBezTo>
                    <a:cubicBezTo>
                      <a:pt x="3184" y="4361"/>
                      <a:pt x="5221" y="3500"/>
                      <a:pt x="5601" y="3230"/>
                    </a:cubicBezTo>
                    <a:cubicBezTo>
                      <a:pt x="5986" y="2960"/>
                      <a:pt x="3948" y="1"/>
                      <a:pt x="3948" y="1"/>
                    </a:cubicBezTo>
                    <a:close/>
                  </a:path>
                </a:pathLst>
              </a:custGeom>
              <a:solidFill>
                <a:srgbClr val="FFE5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27"/>
              <p:cNvSpPr/>
              <p:nvPr/>
            </p:nvSpPr>
            <p:spPr>
              <a:xfrm flipH="1">
                <a:off x="7460370" y="2607593"/>
                <a:ext cx="451977" cy="533390"/>
              </a:xfrm>
              <a:custGeom>
                <a:avLst/>
                <a:gdLst/>
                <a:ahLst/>
                <a:cxnLst/>
                <a:rect l="l" t="t" r="r" b="b"/>
                <a:pathLst>
                  <a:path w="28108" h="33171" extrusionOk="0">
                    <a:moveTo>
                      <a:pt x="19662" y="1"/>
                    </a:moveTo>
                    <a:cubicBezTo>
                      <a:pt x="19451" y="1"/>
                      <a:pt x="19241" y="14"/>
                      <a:pt x="19033" y="41"/>
                    </a:cubicBezTo>
                    <a:cubicBezTo>
                      <a:pt x="17390" y="248"/>
                      <a:pt x="15906" y="1353"/>
                      <a:pt x="15533" y="3885"/>
                    </a:cubicBezTo>
                    <a:cubicBezTo>
                      <a:pt x="15533" y="3885"/>
                      <a:pt x="13989" y="17590"/>
                      <a:pt x="3918" y="26090"/>
                    </a:cubicBezTo>
                    <a:cubicBezTo>
                      <a:pt x="3368" y="26552"/>
                      <a:pt x="2792" y="27008"/>
                      <a:pt x="2187" y="27434"/>
                    </a:cubicBezTo>
                    <a:cubicBezTo>
                      <a:pt x="1494" y="27929"/>
                      <a:pt x="765" y="28401"/>
                      <a:pt x="0" y="28839"/>
                    </a:cubicBezTo>
                    <a:cubicBezTo>
                      <a:pt x="0" y="28839"/>
                      <a:pt x="327" y="29700"/>
                      <a:pt x="860" y="30745"/>
                    </a:cubicBezTo>
                    <a:cubicBezTo>
                      <a:pt x="1280" y="31545"/>
                      <a:pt x="1814" y="32456"/>
                      <a:pt x="2418" y="33171"/>
                    </a:cubicBezTo>
                    <a:cubicBezTo>
                      <a:pt x="2418" y="33171"/>
                      <a:pt x="3499" y="33003"/>
                      <a:pt x="5182" y="32548"/>
                    </a:cubicBezTo>
                    <a:cubicBezTo>
                      <a:pt x="5807" y="32374"/>
                      <a:pt x="6518" y="32168"/>
                      <a:pt x="7294" y="31908"/>
                    </a:cubicBezTo>
                    <a:cubicBezTo>
                      <a:pt x="11194" y="30592"/>
                      <a:pt x="16600" y="28071"/>
                      <a:pt x="20245" y="23494"/>
                    </a:cubicBezTo>
                    <a:cubicBezTo>
                      <a:pt x="28108" y="13612"/>
                      <a:pt x="26358" y="4817"/>
                      <a:pt x="23684" y="1720"/>
                    </a:cubicBezTo>
                    <a:cubicBezTo>
                      <a:pt x="22825" y="724"/>
                      <a:pt x="21225" y="1"/>
                      <a:pt x="19662" y="1"/>
                    </a:cubicBezTo>
                    <a:close/>
                  </a:path>
                </a:pathLst>
              </a:custGeom>
              <a:solidFill>
                <a:srgbClr val="BA11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27"/>
              <p:cNvSpPr/>
              <p:nvPr/>
            </p:nvSpPr>
            <p:spPr>
              <a:xfrm flipH="1">
                <a:off x="7495183" y="2607561"/>
                <a:ext cx="403335" cy="533422"/>
              </a:xfrm>
              <a:custGeom>
                <a:avLst/>
                <a:gdLst/>
                <a:ahLst/>
                <a:cxnLst/>
                <a:rect l="l" t="t" r="r" b="b"/>
                <a:pathLst>
                  <a:path w="25083" h="33173" extrusionOk="0">
                    <a:moveTo>
                      <a:pt x="18798" y="1"/>
                    </a:moveTo>
                    <a:cubicBezTo>
                      <a:pt x="18588" y="1"/>
                      <a:pt x="18378" y="15"/>
                      <a:pt x="18173" y="43"/>
                    </a:cubicBezTo>
                    <a:cubicBezTo>
                      <a:pt x="18749" y="246"/>
                      <a:pt x="19289" y="637"/>
                      <a:pt x="19783" y="1330"/>
                    </a:cubicBezTo>
                    <a:cubicBezTo>
                      <a:pt x="20904" y="2899"/>
                      <a:pt x="20950" y="4993"/>
                      <a:pt x="20740" y="6907"/>
                    </a:cubicBezTo>
                    <a:cubicBezTo>
                      <a:pt x="19584" y="17774"/>
                      <a:pt x="11345" y="27550"/>
                      <a:pt x="822" y="30519"/>
                    </a:cubicBezTo>
                    <a:cubicBezTo>
                      <a:pt x="552" y="30594"/>
                      <a:pt x="281" y="30672"/>
                      <a:pt x="0" y="30747"/>
                    </a:cubicBezTo>
                    <a:cubicBezTo>
                      <a:pt x="420" y="31547"/>
                      <a:pt x="954" y="32458"/>
                      <a:pt x="1558" y="33173"/>
                    </a:cubicBezTo>
                    <a:cubicBezTo>
                      <a:pt x="1558" y="33173"/>
                      <a:pt x="2639" y="33005"/>
                      <a:pt x="4322" y="32550"/>
                    </a:cubicBezTo>
                    <a:cubicBezTo>
                      <a:pt x="4947" y="32376"/>
                      <a:pt x="5658" y="32170"/>
                      <a:pt x="6434" y="31910"/>
                    </a:cubicBezTo>
                    <a:cubicBezTo>
                      <a:pt x="10334" y="30594"/>
                      <a:pt x="15740" y="28073"/>
                      <a:pt x="19385" y="23496"/>
                    </a:cubicBezTo>
                    <a:cubicBezTo>
                      <a:pt x="23645" y="18144"/>
                      <a:pt x="25082" y="13112"/>
                      <a:pt x="25082" y="9129"/>
                    </a:cubicBezTo>
                    <a:cubicBezTo>
                      <a:pt x="25082" y="5762"/>
                      <a:pt x="24050" y="3141"/>
                      <a:pt x="22824" y="1722"/>
                    </a:cubicBezTo>
                    <a:cubicBezTo>
                      <a:pt x="21967" y="726"/>
                      <a:pt x="20363" y="1"/>
                      <a:pt x="18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27"/>
              <p:cNvSpPr/>
              <p:nvPr/>
            </p:nvSpPr>
            <p:spPr>
              <a:xfrm flipH="1">
                <a:off x="7794995" y="3027168"/>
                <a:ext cx="82201" cy="103861"/>
              </a:xfrm>
              <a:custGeom>
                <a:avLst/>
                <a:gdLst/>
                <a:ahLst/>
                <a:cxnLst/>
                <a:rect l="l" t="t" r="r" b="b"/>
                <a:pathLst>
                  <a:path w="5112" h="6459" extrusionOk="0">
                    <a:moveTo>
                      <a:pt x="1732" y="1"/>
                    </a:moveTo>
                    <a:cubicBezTo>
                      <a:pt x="1185" y="463"/>
                      <a:pt x="609" y="918"/>
                      <a:pt x="1" y="1345"/>
                    </a:cubicBezTo>
                    <a:cubicBezTo>
                      <a:pt x="701" y="2725"/>
                      <a:pt x="1865" y="4890"/>
                      <a:pt x="2996" y="6459"/>
                    </a:cubicBezTo>
                    <a:cubicBezTo>
                      <a:pt x="3625" y="6284"/>
                      <a:pt x="4336" y="6075"/>
                      <a:pt x="5111" y="5815"/>
                    </a:cubicBezTo>
                    <a:cubicBezTo>
                      <a:pt x="4215" y="4460"/>
                      <a:pt x="2792" y="2198"/>
                      <a:pt x="1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27"/>
              <p:cNvSpPr/>
              <p:nvPr/>
            </p:nvSpPr>
            <p:spPr>
              <a:xfrm flipH="1">
                <a:off x="8303380" y="2516419"/>
                <a:ext cx="90723" cy="44172"/>
              </a:xfrm>
              <a:custGeom>
                <a:avLst/>
                <a:gdLst/>
                <a:ahLst/>
                <a:cxnLst/>
                <a:rect l="l" t="t" r="r" b="b"/>
                <a:pathLst>
                  <a:path w="5642" h="2747" extrusionOk="0">
                    <a:moveTo>
                      <a:pt x="1955" y="0"/>
                    </a:moveTo>
                    <a:cubicBezTo>
                      <a:pt x="1" y="0"/>
                      <a:pt x="348" y="1878"/>
                      <a:pt x="1771" y="2614"/>
                    </a:cubicBezTo>
                    <a:cubicBezTo>
                      <a:pt x="1784" y="2624"/>
                      <a:pt x="1806" y="2628"/>
                      <a:pt x="1820" y="2639"/>
                    </a:cubicBezTo>
                    <a:cubicBezTo>
                      <a:pt x="1973" y="2713"/>
                      <a:pt x="2149" y="2747"/>
                      <a:pt x="2335" y="2747"/>
                    </a:cubicBezTo>
                    <a:cubicBezTo>
                      <a:pt x="3706" y="2747"/>
                      <a:pt x="5642" y="929"/>
                      <a:pt x="3253" y="203"/>
                    </a:cubicBezTo>
                    <a:cubicBezTo>
                      <a:pt x="3125" y="167"/>
                      <a:pt x="2987" y="131"/>
                      <a:pt x="2841" y="103"/>
                    </a:cubicBezTo>
                    <a:cubicBezTo>
                      <a:pt x="2505" y="32"/>
                      <a:pt x="2211" y="0"/>
                      <a:pt x="1955" y="0"/>
                    </a:cubicBezTo>
                    <a:close/>
                  </a:path>
                </a:pathLst>
              </a:custGeom>
              <a:solidFill>
                <a:srgbClr val="FF77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27"/>
              <p:cNvSpPr/>
              <p:nvPr/>
            </p:nvSpPr>
            <p:spPr>
              <a:xfrm flipH="1">
                <a:off x="8359966" y="2524685"/>
                <a:ext cx="19312" cy="14440"/>
              </a:xfrm>
              <a:custGeom>
                <a:avLst/>
                <a:gdLst/>
                <a:ahLst/>
                <a:cxnLst/>
                <a:rect l="l" t="t" r="r" b="b"/>
                <a:pathLst>
                  <a:path w="1201" h="898" extrusionOk="0">
                    <a:moveTo>
                      <a:pt x="687" y="1"/>
                    </a:moveTo>
                    <a:cubicBezTo>
                      <a:pt x="304" y="1"/>
                      <a:pt x="1" y="677"/>
                      <a:pt x="329" y="859"/>
                    </a:cubicBezTo>
                    <a:cubicBezTo>
                      <a:pt x="376" y="885"/>
                      <a:pt x="425" y="897"/>
                      <a:pt x="474" y="897"/>
                    </a:cubicBezTo>
                    <a:cubicBezTo>
                      <a:pt x="831" y="897"/>
                      <a:pt x="1200" y="275"/>
                      <a:pt x="887" y="65"/>
                    </a:cubicBezTo>
                    <a:cubicBezTo>
                      <a:pt x="820" y="20"/>
                      <a:pt x="752" y="1"/>
                      <a:pt x="687" y="1"/>
                    </a:cubicBezTo>
                    <a:close/>
                  </a:path>
                </a:pathLst>
              </a:custGeom>
              <a:solidFill>
                <a:srgbClr val="FFF2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27"/>
              <p:cNvSpPr/>
              <p:nvPr/>
            </p:nvSpPr>
            <p:spPr>
              <a:xfrm flipH="1">
                <a:off x="8323593" y="2519668"/>
                <a:ext cx="42049" cy="40908"/>
              </a:xfrm>
              <a:custGeom>
                <a:avLst/>
                <a:gdLst/>
                <a:ahLst/>
                <a:cxnLst/>
                <a:rect l="l" t="t" r="r" b="b"/>
                <a:pathLst>
                  <a:path w="2615" h="2544" extrusionOk="0">
                    <a:moveTo>
                      <a:pt x="1483" y="1"/>
                    </a:moveTo>
                    <a:cubicBezTo>
                      <a:pt x="1593" y="118"/>
                      <a:pt x="1675" y="260"/>
                      <a:pt x="1708" y="467"/>
                    </a:cubicBezTo>
                    <a:cubicBezTo>
                      <a:pt x="1779" y="975"/>
                      <a:pt x="1355" y="1402"/>
                      <a:pt x="953" y="1722"/>
                    </a:cubicBezTo>
                    <a:cubicBezTo>
                      <a:pt x="648" y="1967"/>
                      <a:pt x="328" y="2199"/>
                      <a:pt x="1" y="2412"/>
                    </a:cubicBezTo>
                    <a:cubicBezTo>
                      <a:pt x="14" y="2422"/>
                      <a:pt x="36" y="2426"/>
                      <a:pt x="50" y="2437"/>
                    </a:cubicBezTo>
                    <a:cubicBezTo>
                      <a:pt x="203" y="2511"/>
                      <a:pt x="381" y="2543"/>
                      <a:pt x="566" y="2543"/>
                    </a:cubicBezTo>
                    <a:cubicBezTo>
                      <a:pt x="1465" y="2543"/>
                      <a:pt x="2611" y="1761"/>
                      <a:pt x="2614" y="1014"/>
                    </a:cubicBezTo>
                    <a:cubicBezTo>
                      <a:pt x="2614" y="627"/>
                      <a:pt x="2301" y="249"/>
                      <a:pt x="1483" y="1"/>
                    </a:cubicBezTo>
                    <a:close/>
                  </a:path>
                </a:pathLst>
              </a:custGeom>
              <a:solidFill>
                <a:srgbClr val="D256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27"/>
              <p:cNvSpPr/>
              <p:nvPr/>
            </p:nvSpPr>
            <p:spPr>
              <a:xfrm flipH="1">
                <a:off x="7277396" y="2437209"/>
                <a:ext cx="631011" cy="46568"/>
              </a:xfrm>
              <a:custGeom>
                <a:avLst/>
                <a:gdLst/>
                <a:ahLst/>
                <a:cxnLst/>
                <a:rect l="l" t="t" r="r" b="b"/>
                <a:pathLst>
                  <a:path w="39242" h="2896" extrusionOk="0">
                    <a:moveTo>
                      <a:pt x="28764" y="1"/>
                    </a:moveTo>
                    <a:cubicBezTo>
                      <a:pt x="14766" y="1"/>
                      <a:pt x="414" y="2359"/>
                      <a:pt x="235" y="2390"/>
                    </a:cubicBezTo>
                    <a:cubicBezTo>
                      <a:pt x="97" y="2416"/>
                      <a:pt x="0" y="2544"/>
                      <a:pt x="25" y="2682"/>
                    </a:cubicBezTo>
                    <a:cubicBezTo>
                      <a:pt x="46" y="2807"/>
                      <a:pt x="153" y="2895"/>
                      <a:pt x="274" y="2895"/>
                    </a:cubicBezTo>
                    <a:cubicBezTo>
                      <a:pt x="289" y="2895"/>
                      <a:pt x="302" y="2895"/>
                      <a:pt x="317" y="2892"/>
                    </a:cubicBezTo>
                    <a:cubicBezTo>
                      <a:pt x="496" y="2863"/>
                      <a:pt x="14808" y="512"/>
                      <a:pt x="28754" y="512"/>
                    </a:cubicBezTo>
                    <a:cubicBezTo>
                      <a:pt x="32251" y="512"/>
                      <a:pt x="35724" y="659"/>
                      <a:pt x="38947" y="1029"/>
                    </a:cubicBezTo>
                    <a:cubicBezTo>
                      <a:pt x="38955" y="1030"/>
                      <a:pt x="38963" y="1030"/>
                      <a:pt x="38972" y="1030"/>
                    </a:cubicBezTo>
                    <a:cubicBezTo>
                      <a:pt x="39097" y="1030"/>
                      <a:pt x="39211" y="935"/>
                      <a:pt x="39227" y="804"/>
                    </a:cubicBezTo>
                    <a:cubicBezTo>
                      <a:pt x="39241" y="662"/>
                      <a:pt x="39142" y="538"/>
                      <a:pt x="39003" y="520"/>
                    </a:cubicBezTo>
                    <a:cubicBezTo>
                      <a:pt x="35765" y="149"/>
                      <a:pt x="32276" y="1"/>
                      <a:pt x="28764" y="1"/>
                    </a:cubicBezTo>
                    <a:close/>
                  </a:path>
                </a:pathLst>
              </a:custGeom>
              <a:solidFill>
                <a:srgbClr val="0E3B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27"/>
              <p:cNvSpPr/>
              <p:nvPr/>
            </p:nvSpPr>
            <p:spPr>
              <a:xfrm flipH="1">
                <a:off x="7219765" y="2520632"/>
                <a:ext cx="696698" cy="131020"/>
              </a:xfrm>
              <a:custGeom>
                <a:avLst/>
                <a:gdLst/>
                <a:ahLst/>
                <a:cxnLst/>
                <a:rect l="l" t="t" r="r" b="b"/>
                <a:pathLst>
                  <a:path w="43327" h="8148" extrusionOk="0">
                    <a:moveTo>
                      <a:pt x="248" y="1"/>
                    </a:moveTo>
                    <a:cubicBezTo>
                      <a:pt x="101" y="1"/>
                      <a:pt x="10" y="110"/>
                      <a:pt x="4" y="246"/>
                    </a:cubicBezTo>
                    <a:cubicBezTo>
                      <a:pt x="0" y="386"/>
                      <a:pt x="110" y="503"/>
                      <a:pt x="248" y="509"/>
                    </a:cubicBezTo>
                    <a:cubicBezTo>
                      <a:pt x="516" y="520"/>
                      <a:pt x="26877" y="1602"/>
                      <a:pt x="42943" y="8131"/>
                    </a:cubicBezTo>
                    <a:cubicBezTo>
                      <a:pt x="42975" y="8145"/>
                      <a:pt x="43007" y="8148"/>
                      <a:pt x="43039" y="8148"/>
                    </a:cubicBezTo>
                    <a:cubicBezTo>
                      <a:pt x="43139" y="8148"/>
                      <a:pt x="43235" y="8088"/>
                      <a:pt x="43274" y="7992"/>
                    </a:cubicBezTo>
                    <a:cubicBezTo>
                      <a:pt x="43327" y="7860"/>
                      <a:pt x="43267" y="7711"/>
                      <a:pt x="43135" y="7657"/>
                    </a:cubicBezTo>
                    <a:cubicBezTo>
                      <a:pt x="26984" y="1097"/>
                      <a:pt x="534" y="12"/>
                      <a:pt x="270" y="2"/>
                    </a:cubicBezTo>
                    <a:cubicBezTo>
                      <a:pt x="263" y="1"/>
                      <a:pt x="255" y="1"/>
                      <a:pt x="248" y="1"/>
                    </a:cubicBezTo>
                    <a:close/>
                  </a:path>
                </a:pathLst>
              </a:custGeom>
              <a:solidFill>
                <a:srgbClr val="0E3B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 name="Google Shape;793;p27"/>
            <p:cNvGrpSpPr/>
            <p:nvPr/>
          </p:nvGrpSpPr>
          <p:grpSpPr>
            <a:xfrm>
              <a:off x="7258891" y="2248935"/>
              <a:ext cx="278801" cy="278801"/>
              <a:chOff x="6515239" y="4421248"/>
              <a:chExt cx="110029" cy="110029"/>
            </a:xfrm>
          </p:grpSpPr>
          <p:sp>
            <p:nvSpPr>
              <p:cNvPr id="794" name="Google Shape;794;p2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2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2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2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 name="Google Shape;798;p27"/>
            <p:cNvGrpSpPr/>
            <p:nvPr/>
          </p:nvGrpSpPr>
          <p:grpSpPr>
            <a:xfrm>
              <a:off x="6333418" y="1630178"/>
              <a:ext cx="278765" cy="265530"/>
              <a:chOff x="6580427" y="1656414"/>
              <a:chExt cx="1269422" cy="1209154"/>
            </a:xfrm>
          </p:grpSpPr>
          <p:sp>
            <p:nvSpPr>
              <p:cNvPr id="799" name="Google Shape;799;p27"/>
              <p:cNvSpPr/>
              <p:nvPr/>
            </p:nvSpPr>
            <p:spPr>
              <a:xfrm>
                <a:off x="6580427" y="1656414"/>
                <a:ext cx="1269422" cy="1209154"/>
              </a:xfrm>
              <a:custGeom>
                <a:avLst/>
                <a:gdLst/>
                <a:ahLst/>
                <a:cxnLst/>
                <a:rect l="l" t="t" r="r" b="b"/>
                <a:pathLst>
                  <a:path w="6874" h="6548" extrusionOk="0">
                    <a:moveTo>
                      <a:pt x="3438" y="0"/>
                    </a:moveTo>
                    <a:cubicBezTo>
                      <a:pt x="3313" y="251"/>
                      <a:pt x="2189" y="350"/>
                      <a:pt x="2024" y="1282"/>
                    </a:cubicBezTo>
                    <a:cubicBezTo>
                      <a:pt x="2004" y="1381"/>
                      <a:pt x="2004" y="1488"/>
                      <a:pt x="2010" y="1593"/>
                    </a:cubicBezTo>
                    <a:cubicBezTo>
                      <a:pt x="1911" y="1553"/>
                      <a:pt x="1809" y="1524"/>
                      <a:pt x="1710" y="1511"/>
                    </a:cubicBezTo>
                    <a:cubicBezTo>
                      <a:pt x="1655" y="1503"/>
                      <a:pt x="1601" y="1499"/>
                      <a:pt x="1550" y="1499"/>
                    </a:cubicBezTo>
                    <a:cubicBezTo>
                      <a:pt x="720" y="1499"/>
                      <a:pt x="315" y="2422"/>
                      <a:pt x="54" y="2459"/>
                    </a:cubicBezTo>
                    <a:cubicBezTo>
                      <a:pt x="255" y="2658"/>
                      <a:pt x="1" y="3755"/>
                      <a:pt x="837" y="4202"/>
                    </a:cubicBezTo>
                    <a:cubicBezTo>
                      <a:pt x="927" y="4248"/>
                      <a:pt x="1026" y="4284"/>
                      <a:pt x="1128" y="4310"/>
                    </a:cubicBezTo>
                    <a:cubicBezTo>
                      <a:pt x="1058" y="4390"/>
                      <a:pt x="1003" y="4475"/>
                      <a:pt x="956" y="4568"/>
                    </a:cubicBezTo>
                    <a:cubicBezTo>
                      <a:pt x="543" y="5421"/>
                      <a:pt x="1395" y="6158"/>
                      <a:pt x="1349" y="6436"/>
                    </a:cubicBezTo>
                    <a:cubicBezTo>
                      <a:pt x="1376" y="6421"/>
                      <a:pt x="1412" y="6415"/>
                      <a:pt x="1454" y="6415"/>
                    </a:cubicBezTo>
                    <a:cubicBezTo>
                      <a:pt x="1656" y="6415"/>
                      <a:pt x="2019" y="6548"/>
                      <a:pt x="2406" y="6548"/>
                    </a:cubicBezTo>
                    <a:cubicBezTo>
                      <a:pt x="2691" y="6548"/>
                      <a:pt x="2990" y="6476"/>
                      <a:pt x="3247" y="6228"/>
                    </a:cubicBezTo>
                    <a:cubicBezTo>
                      <a:pt x="3319" y="6158"/>
                      <a:pt x="3383" y="6075"/>
                      <a:pt x="3438" y="5987"/>
                    </a:cubicBezTo>
                    <a:cubicBezTo>
                      <a:pt x="3495" y="6075"/>
                      <a:pt x="3557" y="6158"/>
                      <a:pt x="3630" y="6228"/>
                    </a:cubicBezTo>
                    <a:cubicBezTo>
                      <a:pt x="3889" y="6476"/>
                      <a:pt x="4187" y="6548"/>
                      <a:pt x="4472" y="6548"/>
                    </a:cubicBezTo>
                    <a:cubicBezTo>
                      <a:pt x="4861" y="6548"/>
                      <a:pt x="5226" y="6413"/>
                      <a:pt x="5428" y="6413"/>
                    </a:cubicBezTo>
                    <a:cubicBezTo>
                      <a:pt x="5470" y="6413"/>
                      <a:pt x="5504" y="6419"/>
                      <a:pt x="5531" y="6432"/>
                    </a:cubicBezTo>
                    <a:cubicBezTo>
                      <a:pt x="5481" y="6155"/>
                      <a:pt x="6334" y="5418"/>
                      <a:pt x="5917" y="4565"/>
                    </a:cubicBezTo>
                    <a:cubicBezTo>
                      <a:pt x="5875" y="4472"/>
                      <a:pt x="5815" y="4386"/>
                      <a:pt x="5749" y="4307"/>
                    </a:cubicBezTo>
                    <a:cubicBezTo>
                      <a:pt x="5852" y="4281"/>
                      <a:pt x="5948" y="4244"/>
                      <a:pt x="6036" y="4198"/>
                    </a:cubicBezTo>
                    <a:cubicBezTo>
                      <a:pt x="6873" y="3752"/>
                      <a:pt x="6619" y="2655"/>
                      <a:pt x="6820" y="2456"/>
                    </a:cubicBezTo>
                    <a:cubicBezTo>
                      <a:pt x="6559" y="2419"/>
                      <a:pt x="6154" y="1496"/>
                      <a:pt x="5324" y="1496"/>
                    </a:cubicBezTo>
                    <a:cubicBezTo>
                      <a:pt x="5272" y="1496"/>
                      <a:pt x="5219" y="1500"/>
                      <a:pt x="5164" y="1507"/>
                    </a:cubicBezTo>
                    <a:cubicBezTo>
                      <a:pt x="5065" y="1520"/>
                      <a:pt x="4962" y="1550"/>
                      <a:pt x="4866" y="1590"/>
                    </a:cubicBezTo>
                    <a:cubicBezTo>
                      <a:pt x="4873" y="1484"/>
                      <a:pt x="4870" y="1381"/>
                      <a:pt x="4854" y="1282"/>
                    </a:cubicBezTo>
                    <a:cubicBezTo>
                      <a:pt x="4685" y="350"/>
                      <a:pt x="3561" y="251"/>
                      <a:pt x="34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27"/>
              <p:cNvSpPr/>
              <p:nvPr/>
            </p:nvSpPr>
            <p:spPr>
              <a:xfrm>
                <a:off x="6932686" y="2022006"/>
                <a:ext cx="564906" cy="578170"/>
              </a:xfrm>
              <a:custGeom>
                <a:avLst/>
                <a:gdLst/>
                <a:ahLst/>
                <a:cxnLst/>
                <a:rect l="l" t="t" r="r" b="b"/>
                <a:pathLst>
                  <a:path w="3059" h="3131" extrusionOk="0">
                    <a:moveTo>
                      <a:pt x="1531" y="1"/>
                    </a:moveTo>
                    <a:cubicBezTo>
                      <a:pt x="1406" y="1"/>
                      <a:pt x="1304" y="103"/>
                      <a:pt x="1304" y="225"/>
                    </a:cubicBezTo>
                    <a:cubicBezTo>
                      <a:pt x="1304" y="321"/>
                      <a:pt x="1363" y="400"/>
                      <a:pt x="1442" y="433"/>
                    </a:cubicBezTo>
                    <a:lnTo>
                      <a:pt x="1442" y="1041"/>
                    </a:lnTo>
                    <a:cubicBezTo>
                      <a:pt x="1439" y="1045"/>
                      <a:pt x="1436" y="1045"/>
                      <a:pt x="1432" y="1045"/>
                    </a:cubicBezTo>
                    <a:cubicBezTo>
                      <a:pt x="1406" y="1052"/>
                      <a:pt x="1380" y="1058"/>
                      <a:pt x="1353" y="1068"/>
                    </a:cubicBezTo>
                    <a:cubicBezTo>
                      <a:pt x="1340" y="1075"/>
                      <a:pt x="1323" y="1078"/>
                      <a:pt x="1310" y="1084"/>
                    </a:cubicBezTo>
                    <a:cubicBezTo>
                      <a:pt x="1304" y="1087"/>
                      <a:pt x="1300" y="1087"/>
                      <a:pt x="1293" y="1091"/>
                    </a:cubicBezTo>
                    <a:lnTo>
                      <a:pt x="936" y="599"/>
                    </a:lnTo>
                    <a:cubicBezTo>
                      <a:pt x="983" y="523"/>
                      <a:pt x="983" y="423"/>
                      <a:pt x="927" y="347"/>
                    </a:cubicBezTo>
                    <a:cubicBezTo>
                      <a:pt x="883" y="287"/>
                      <a:pt x="813" y="255"/>
                      <a:pt x="744" y="255"/>
                    </a:cubicBezTo>
                    <a:cubicBezTo>
                      <a:pt x="698" y="255"/>
                      <a:pt x="652" y="269"/>
                      <a:pt x="613" y="298"/>
                    </a:cubicBezTo>
                    <a:cubicBezTo>
                      <a:pt x="510" y="370"/>
                      <a:pt x="487" y="512"/>
                      <a:pt x="563" y="611"/>
                    </a:cubicBezTo>
                    <a:cubicBezTo>
                      <a:pt x="606" y="673"/>
                      <a:pt x="675" y="707"/>
                      <a:pt x="745" y="707"/>
                    </a:cubicBezTo>
                    <a:cubicBezTo>
                      <a:pt x="761" y="707"/>
                      <a:pt x="778" y="705"/>
                      <a:pt x="794" y="701"/>
                    </a:cubicBezTo>
                    <a:lnTo>
                      <a:pt x="1151" y="1194"/>
                    </a:lnTo>
                    <a:cubicBezTo>
                      <a:pt x="1115" y="1230"/>
                      <a:pt x="1085" y="1276"/>
                      <a:pt x="1059" y="1322"/>
                    </a:cubicBezTo>
                    <a:lnTo>
                      <a:pt x="480" y="1137"/>
                    </a:lnTo>
                    <a:cubicBezTo>
                      <a:pt x="474" y="1048"/>
                      <a:pt x="414" y="968"/>
                      <a:pt x="325" y="939"/>
                    </a:cubicBezTo>
                    <a:cubicBezTo>
                      <a:pt x="303" y="932"/>
                      <a:pt x="279" y="929"/>
                      <a:pt x="256" y="929"/>
                    </a:cubicBezTo>
                    <a:cubicBezTo>
                      <a:pt x="160" y="929"/>
                      <a:pt x="70" y="988"/>
                      <a:pt x="41" y="1084"/>
                    </a:cubicBezTo>
                    <a:cubicBezTo>
                      <a:pt x="1" y="1203"/>
                      <a:pt x="68" y="1333"/>
                      <a:pt x="187" y="1369"/>
                    </a:cubicBezTo>
                    <a:cubicBezTo>
                      <a:pt x="210" y="1377"/>
                      <a:pt x="233" y="1380"/>
                      <a:pt x="257" y="1380"/>
                    </a:cubicBezTo>
                    <a:cubicBezTo>
                      <a:pt x="322" y="1380"/>
                      <a:pt x="384" y="1352"/>
                      <a:pt x="428" y="1302"/>
                    </a:cubicBezTo>
                    <a:lnTo>
                      <a:pt x="1006" y="1488"/>
                    </a:lnTo>
                    <a:cubicBezTo>
                      <a:pt x="1003" y="1514"/>
                      <a:pt x="1000" y="1540"/>
                      <a:pt x="1000" y="1567"/>
                    </a:cubicBezTo>
                    <a:cubicBezTo>
                      <a:pt x="1000" y="1594"/>
                      <a:pt x="1003" y="1620"/>
                      <a:pt x="1006" y="1643"/>
                    </a:cubicBezTo>
                    <a:lnTo>
                      <a:pt x="428" y="1832"/>
                    </a:lnTo>
                    <a:cubicBezTo>
                      <a:pt x="383" y="1782"/>
                      <a:pt x="319" y="1752"/>
                      <a:pt x="252" y="1752"/>
                    </a:cubicBezTo>
                    <a:cubicBezTo>
                      <a:pt x="230" y="1752"/>
                      <a:pt x="208" y="1755"/>
                      <a:pt x="187" y="1762"/>
                    </a:cubicBezTo>
                    <a:cubicBezTo>
                      <a:pt x="68" y="1801"/>
                      <a:pt x="1" y="1928"/>
                      <a:pt x="41" y="2047"/>
                    </a:cubicBezTo>
                    <a:cubicBezTo>
                      <a:pt x="70" y="2142"/>
                      <a:pt x="159" y="2203"/>
                      <a:pt x="254" y="2203"/>
                    </a:cubicBezTo>
                    <a:cubicBezTo>
                      <a:pt x="278" y="2203"/>
                      <a:pt x="302" y="2200"/>
                      <a:pt x="325" y="2192"/>
                    </a:cubicBezTo>
                    <a:cubicBezTo>
                      <a:pt x="414" y="2166"/>
                      <a:pt x="474" y="2086"/>
                      <a:pt x="480" y="1997"/>
                    </a:cubicBezTo>
                    <a:lnTo>
                      <a:pt x="1059" y="1809"/>
                    </a:lnTo>
                    <a:cubicBezTo>
                      <a:pt x="1085" y="1858"/>
                      <a:pt x="1115" y="1905"/>
                      <a:pt x="1151" y="1940"/>
                    </a:cubicBezTo>
                    <a:lnTo>
                      <a:pt x="794" y="2433"/>
                    </a:lnTo>
                    <a:cubicBezTo>
                      <a:pt x="777" y="2429"/>
                      <a:pt x="760" y="2427"/>
                      <a:pt x="742" y="2427"/>
                    </a:cubicBezTo>
                    <a:cubicBezTo>
                      <a:pt x="673" y="2427"/>
                      <a:pt x="605" y="2458"/>
                      <a:pt x="563" y="2519"/>
                    </a:cubicBezTo>
                    <a:cubicBezTo>
                      <a:pt x="487" y="2622"/>
                      <a:pt x="510" y="2761"/>
                      <a:pt x="613" y="2837"/>
                    </a:cubicBezTo>
                    <a:cubicBezTo>
                      <a:pt x="651" y="2865"/>
                      <a:pt x="697" y="2879"/>
                      <a:pt x="742" y="2879"/>
                    </a:cubicBezTo>
                    <a:cubicBezTo>
                      <a:pt x="812" y="2879"/>
                      <a:pt x="882" y="2846"/>
                      <a:pt x="927" y="2784"/>
                    </a:cubicBezTo>
                    <a:cubicBezTo>
                      <a:pt x="983" y="2707"/>
                      <a:pt x="983" y="2611"/>
                      <a:pt x="936" y="2535"/>
                    </a:cubicBezTo>
                    <a:lnTo>
                      <a:pt x="1293" y="2043"/>
                    </a:lnTo>
                    <a:cubicBezTo>
                      <a:pt x="1300" y="2043"/>
                      <a:pt x="1304" y="2047"/>
                      <a:pt x="1310" y="2047"/>
                    </a:cubicBezTo>
                    <a:cubicBezTo>
                      <a:pt x="1323" y="2053"/>
                      <a:pt x="1340" y="2059"/>
                      <a:pt x="1353" y="2063"/>
                    </a:cubicBezTo>
                    <a:cubicBezTo>
                      <a:pt x="1380" y="2073"/>
                      <a:pt x="1406" y="2083"/>
                      <a:pt x="1432" y="2086"/>
                    </a:cubicBezTo>
                    <a:cubicBezTo>
                      <a:pt x="1436" y="2086"/>
                      <a:pt x="1439" y="2089"/>
                      <a:pt x="1442" y="2089"/>
                    </a:cubicBezTo>
                    <a:lnTo>
                      <a:pt x="1442" y="2698"/>
                    </a:lnTo>
                    <a:cubicBezTo>
                      <a:pt x="1363" y="2734"/>
                      <a:pt x="1304" y="2813"/>
                      <a:pt x="1304" y="2906"/>
                    </a:cubicBezTo>
                    <a:cubicBezTo>
                      <a:pt x="1304" y="3031"/>
                      <a:pt x="1406" y="3130"/>
                      <a:pt x="1531" y="3130"/>
                    </a:cubicBezTo>
                    <a:cubicBezTo>
                      <a:pt x="1654" y="3130"/>
                      <a:pt x="1757" y="3031"/>
                      <a:pt x="1757" y="2906"/>
                    </a:cubicBezTo>
                    <a:cubicBezTo>
                      <a:pt x="1757" y="2813"/>
                      <a:pt x="1700" y="2734"/>
                      <a:pt x="1618" y="2698"/>
                    </a:cubicBezTo>
                    <a:lnTo>
                      <a:pt x="1618" y="2089"/>
                    </a:lnTo>
                    <a:cubicBezTo>
                      <a:pt x="1621" y="2089"/>
                      <a:pt x="1624" y="2086"/>
                      <a:pt x="1627" y="2086"/>
                    </a:cubicBezTo>
                    <a:cubicBezTo>
                      <a:pt x="1654" y="2083"/>
                      <a:pt x="1680" y="2073"/>
                      <a:pt x="1707" y="2063"/>
                    </a:cubicBezTo>
                    <a:cubicBezTo>
                      <a:pt x="1720" y="2059"/>
                      <a:pt x="1737" y="2053"/>
                      <a:pt x="1749" y="2047"/>
                    </a:cubicBezTo>
                    <a:cubicBezTo>
                      <a:pt x="1757" y="2047"/>
                      <a:pt x="1763" y="2043"/>
                      <a:pt x="1766" y="2039"/>
                    </a:cubicBezTo>
                    <a:lnTo>
                      <a:pt x="2126" y="2532"/>
                    </a:lnTo>
                    <a:cubicBezTo>
                      <a:pt x="2080" y="2608"/>
                      <a:pt x="2080" y="2707"/>
                      <a:pt x="2137" y="2784"/>
                    </a:cubicBezTo>
                    <a:cubicBezTo>
                      <a:pt x="2181" y="2843"/>
                      <a:pt x="2250" y="2876"/>
                      <a:pt x="2320" y="2876"/>
                    </a:cubicBezTo>
                    <a:cubicBezTo>
                      <a:pt x="2365" y="2876"/>
                      <a:pt x="2411" y="2862"/>
                      <a:pt x="2451" y="2833"/>
                    </a:cubicBezTo>
                    <a:cubicBezTo>
                      <a:pt x="2553" y="2761"/>
                      <a:pt x="2576" y="2619"/>
                      <a:pt x="2500" y="2519"/>
                    </a:cubicBezTo>
                    <a:cubicBezTo>
                      <a:pt x="2457" y="2458"/>
                      <a:pt x="2389" y="2424"/>
                      <a:pt x="2318" y="2424"/>
                    </a:cubicBezTo>
                    <a:cubicBezTo>
                      <a:pt x="2302" y="2424"/>
                      <a:pt x="2285" y="2426"/>
                      <a:pt x="2269" y="2430"/>
                    </a:cubicBezTo>
                    <a:lnTo>
                      <a:pt x="1908" y="1940"/>
                    </a:lnTo>
                    <a:cubicBezTo>
                      <a:pt x="1918" y="1931"/>
                      <a:pt x="1925" y="1920"/>
                      <a:pt x="1932" y="1911"/>
                    </a:cubicBezTo>
                    <a:cubicBezTo>
                      <a:pt x="1958" y="1881"/>
                      <a:pt x="1981" y="1848"/>
                      <a:pt x="2001" y="1812"/>
                    </a:cubicBezTo>
                    <a:lnTo>
                      <a:pt x="2579" y="2000"/>
                    </a:lnTo>
                    <a:cubicBezTo>
                      <a:pt x="2586" y="2086"/>
                      <a:pt x="2646" y="2166"/>
                      <a:pt x="2735" y="2195"/>
                    </a:cubicBezTo>
                    <a:cubicBezTo>
                      <a:pt x="2758" y="2203"/>
                      <a:pt x="2782" y="2206"/>
                      <a:pt x="2805" y="2206"/>
                    </a:cubicBezTo>
                    <a:cubicBezTo>
                      <a:pt x="2900" y="2206"/>
                      <a:pt x="2987" y="2145"/>
                      <a:pt x="3019" y="2050"/>
                    </a:cubicBezTo>
                    <a:cubicBezTo>
                      <a:pt x="3058" y="1931"/>
                      <a:pt x="2993" y="1805"/>
                      <a:pt x="2874" y="1766"/>
                    </a:cubicBezTo>
                    <a:cubicBezTo>
                      <a:pt x="2851" y="1759"/>
                      <a:pt x="2828" y="1755"/>
                      <a:pt x="2805" y="1755"/>
                    </a:cubicBezTo>
                    <a:cubicBezTo>
                      <a:pt x="2739" y="1755"/>
                      <a:pt x="2677" y="1783"/>
                      <a:pt x="2636" y="1835"/>
                    </a:cubicBezTo>
                    <a:lnTo>
                      <a:pt x="2054" y="1647"/>
                    </a:lnTo>
                    <a:cubicBezTo>
                      <a:pt x="2060" y="1620"/>
                      <a:pt x="2064" y="1594"/>
                      <a:pt x="2064" y="1567"/>
                    </a:cubicBezTo>
                    <a:cubicBezTo>
                      <a:pt x="2064" y="1540"/>
                      <a:pt x="2060" y="1514"/>
                      <a:pt x="2054" y="1488"/>
                    </a:cubicBezTo>
                    <a:lnTo>
                      <a:pt x="2636" y="1299"/>
                    </a:lnTo>
                    <a:cubicBezTo>
                      <a:pt x="2677" y="1348"/>
                      <a:pt x="2738" y="1377"/>
                      <a:pt x="2803" y="1377"/>
                    </a:cubicBezTo>
                    <a:cubicBezTo>
                      <a:pt x="2826" y="1377"/>
                      <a:pt x="2850" y="1373"/>
                      <a:pt x="2874" y="1365"/>
                    </a:cubicBezTo>
                    <a:cubicBezTo>
                      <a:pt x="2993" y="1329"/>
                      <a:pt x="3058" y="1200"/>
                      <a:pt x="3019" y="1081"/>
                    </a:cubicBezTo>
                    <a:cubicBezTo>
                      <a:pt x="2987" y="986"/>
                      <a:pt x="2901" y="927"/>
                      <a:pt x="2807" y="927"/>
                    </a:cubicBezTo>
                    <a:cubicBezTo>
                      <a:pt x="2783" y="927"/>
                      <a:pt x="2759" y="931"/>
                      <a:pt x="2735" y="939"/>
                    </a:cubicBezTo>
                    <a:cubicBezTo>
                      <a:pt x="2646" y="965"/>
                      <a:pt x="2586" y="1045"/>
                      <a:pt x="2579" y="1134"/>
                    </a:cubicBezTo>
                    <a:lnTo>
                      <a:pt x="2001" y="1322"/>
                    </a:lnTo>
                    <a:cubicBezTo>
                      <a:pt x="1981" y="1286"/>
                      <a:pt x="1958" y="1253"/>
                      <a:pt x="1932" y="1220"/>
                    </a:cubicBezTo>
                    <a:cubicBezTo>
                      <a:pt x="1925" y="1214"/>
                      <a:pt x="1918" y="1200"/>
                      <a:pt x="1908" y="1194"/>
                    </a:cubicBezTo>
                    <a:lnTo>
                      <a:pt x="2269" y="701"/>
                    </a:lnTo>
                    <a:cubicBezTo>
                      <a:pt x="2286" y="705"/>
                      <a:pt x="2304" y="707"/>
                      <a:pt x="2321" y="707"/>
                    </a:cubicBezTo>
                    <a:cubicBezTo>
                      <a:pt x="2390" y="707"/>
                      <a:pt x="2458" y="676"/>
                      <a:pt x="2500" y="615"/>
                    </a:cubicBezTo>
                    <a:cubicBezTo>
                      <a:pt x="2576" y="516"/>
                      <a:pt x="2553" y="373"/>
                      <a:pt x="2451" y="301"/>
                    </a:cubicBezTo>
                    <a:cubicBezTo>
                      <a:pt x="2411" y="272"/>
                      <a:pt x="2364" y="258"/>
                      <a:pt x="2318" y="258"/>
                    </a:cubicBezTo>
                    <a:cubicBezTo>
                      <a:pt x="2248" y="258"/>
                      <a:pt x="2180" y="289"/>
                      <a:pt x="2137" y="350"/>
                    </a:cubicBezTo>
                    <a:cubicBezTo>
                      <a:pt x="2080" y="427"/>
                      <a:pt x="2080" y="523"/>
                      <a:pt x="2126" y="599"/>
                    </a:cubicBezTo>
                    <a:lnTo>
                      <a:pt x="1766" y="1091"/>
                    </a:lnTo>
                    <a:cubicBezTo>
                      <a:pt x="1763" y="1087"/>
                      <a:pt x="1757" y="1087"/>
                      <a:pt x="1749" y="1084"/>
                    </a:cubicBezTo>
                    <a:cubicBezTo>
                      <a:pt x="1737" y="1078"/>
                      <a:pt x="1720" y="1075"/>
                      <a:pt x="1707" y="1068"/>
                    </a:cubicBezTo>
                    <a:cubicBezTo>
                      <a:pt x="1680" y="1058"/>
                      <a:pt x="1654" y="1052"/>
                      <a:pt x="1627" y="1045"/>
                    </a:cubicBezTo>
                    <a:cubicBezTo>
                      <a:pt x="1624" y="1045"/>
                      <a:pt x="1621" y="1045"/>
                      <a:pt x="1618" y="1041"/>
                    </a:cubicBezTo>
                    <a:lnTo>
                      <a:pt x="1618" y="433"/>
                    </a:lnTo>
                    <a:cubicBezTo>
                      <a:pt x="1700" y="400"/>
                      <a:pt x="1757" y="321"/>
                      <a:pt x="1757" y="225"/>
                    </a:cubicBezTo>
                    <a:cubicBezTo>
                      <a:pt x="1757" y="103"/>
                      <a:pt x="1654" y="1"/>
                      <a:pt x="1531"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 name="Google Shape;801;p27"/>
            <p:cNvGrpSpPr/>
            <p:nvPr/>
          </p:nvGrpSpPr>
          <p:grpSpPr>
            <a:xfrm>
              <a:off x="1775175" y="1779772"/>
              <a:ext cx="4697822" cy="2351788"/>
              <a:chOff x="1775175" y="1562209"/>
              <a:chExt cx="4697822" cy="2351788"/>
            </a:xfrm>
          </p:grpSpPr>
          <p:sp>
            <p:nvSpPr>
              <p:cNvPr id="802" name="Google Shape;802;p27"/>
              <p:cNvSpPr/>
              <p:nvPr/>
            </p:nvSpPr>
            <p:spPr>
              <a:xfrm flipH="1">
                <a:off x="1775175" y="2304659"/>
                <a:ext cx="1114535" cy="493507"/>
              </a:xfrm>
              <a:custGeom>
                <a:avLst/>
                <a:gdLst/>
                <a:ahLst/>
                <a:cxnLst/>
                <a:rect l="l" t="t" r="r" b="b"/>
                <a:pathLst>
                  <a:path w="38264" h="16943" extrusionOk="0">
                    <a:moveTo>
                      <a:pt x="14583" y="1"/>
                    </a:moveTo>
                    <a:cubicBezTo>
                      <a:pt x="12260" y="1"/>
                      <a:pt x="9640" y="2078"/>
                      <a:pt x="10105" y="4374"/>
                    </a:cubicBezTo>
                    <a:cubicBezTo>
                      <a:pt x="10388" y="5771"/>
                      <a:pt x="10364" y="6542"/>
                      <a:pt x="9796" y="7193"/>
                    </a:cubicBezTo>
                    <a:cubicBezTo>
                      <a:pt x="9464" y="7572"/>
                      <a:pt x="8975" y="7834"/>
                      <a:pt x="8482" y="7834"/>
                    </a:cubicBezTo>
                    <a:cubicBezTo>
                      <a:pt x="8384" y="7834"/>
                      <a:pt x="8287" y="7824"/>
                      <a:pt x="8190" y="7802"/>
                    </a:cubicBezTo>
                    <a:cubicBezTo>
                      <a:pt x="7600" y="7670"/>
                      <a:pt x="7135" y="7038"/>
                      <a:pt x="7301" y="6458"/>
                    </a:cubicBezTo>
                    <a:lnTo>
                      <a:pt x="7301" y="6458"/>
                    </a:lnTo>
                    <a:cubicBezTo>
                      <a:pt x="7426" y="6892"/>
                      <a:pt x="7882" y="7137"/>
                      <a:pt x="8339" y="7137"/>
                    </a:cubicBezTo>
                    <a:cubicBezTo>
                      <a:pt x="8531" y="7137"/>
                      <a:pt x="8722" y="7094"/>
                      <a:pt x="8890" y="7004"/>
                    </a:cubicBezTo>
                    <a:cubicBezTo>
                      <a:pt x="9452" y="6697"/>
                      <a:pt x="9732" y="6021"/>
                      <a:pt x="9752" y="5381"/>
                    </a:cubicBezTo>
                    <a:cubicBezTo>
                      <a:pt x="9758" y="5159"/>
                      <a:pt x="9735" y="4943"/>
                      <a:pt x="9691" y="4734"/>
                    </a:cubicBezTo>
                    <a:cubicBezTo>
                      <a:pt x="9479" y="3745"/>
                      <a:pt x="8678" y="2987"/>
                      <a:pt x="7711" y="2688"/>
                    </a:cubicBezTo>
                    <a:cubicBezTo>
                      <a:pt x="7341" y="2570"/>
                      <a:pt x="6924" y="2475"/>
                      <a:pt x="6560" y="2475"/>
                    </a:cubicBezTo>
                    <a:cubicBezTo>
                      <a:pt x="3991" y="2475"/>
                      <a:pt x="1910" y="4539"/>
                      <a:pt x="1910" y="7084"/>
                    </a:cubicBezTo>
                    <a:cubicBezTo>
                      <a:pt x="1910" y="7438"/>
                      <a:pt x="1954" y="7779"/>
                      <a:pt x="2032" y="8111"/>
                    </a:cubicBezTo>
                    <a:cubicBezTo>
                      <a:pt x="806" y="8943"/>
                      <a:pt x="1" y="10340"/>
                      <a:pt x="1" y="11923"/>
                    </a:cubicBezTo>
                    <a:cubicBezTo>
                      <a:pt x="1" y="14475"/>
                      <a:pt x="2089" y="16546"/>
                      <a:pt x="4664" y="16546"/>
                    </a:cubicBezTo>
                    <a:cubicBezTo>
                      <a:pt x="6287" y="16546"/>
                      <a:pt x="7705" y="15718"/>
                      <a:pt x="8540" y="14469"/>
                    </a:cubicBezTo>
                    <a:cubicBezTo>
                      <a:pt x="9160" y="13233"/>
                      <a:pt x="9004" y="10233"/>
                      <a:pt x="6739" y="10178"/>
                    </a:cubicBezTo>
                    <a:cubicBezTo>
                      <a:pt x="6724" y="10178"/>
                      <a:pt x="6709" y="10178"/>
                      <a:pt x="6694" y="10178"/>
                    </a:cubicBezTo>
                    <a:cubicBezTo>
                      <a:pt x="6384" y="10178"/>
                      <a:pt x="6064" y="10274"/>
                      <a:pt x="5842" y="10492"/>
                    </a:cubicBezTo>
                    <a:cubicBezTo>
                      <a:pt x="5611" y="10717"/>
                      <a:pt x="5506" y="11084"/>
                      <a:pt x="5624" y="11387"/>
                    </a:cubicBezTo>
                    <a:cubicBezTo>
                      <a:pt x="5723" y="11632"/>
                      <a:pt x="5984" y="11810"/>
                      <a:pt x="6243" y="11810"/>
                    </a:cubicBezTo>
                    <a:cubicBezTo>
                      <a:pt x="6301" y="11810"/>
                      <a:pt x="6359" y="11801"/>
                      <a:pt x="6415" y="11782"/>
                    </a:cubicBezTo>
                    <a:lnTo>
                      <a:pt x="6415" y="11782"/>
                    </a:lnTo>
                    <a:cubicBezTo>
                      <a:pt x="6276" y="11948"/>
                      <a:pt x="6063" y="12027"/>
                      <a:pt x="5845" y="12027"/>
                    </a:cubicBezTo>
                    <a:cubicBezTo>
                      <a:pt x="5658" y="12027"/>
                      <a:pt x="5468" y="11969"/>
                      <a:pt x="5317" y="11859"/>
                    </a:cubicBezTo>
                    <a:cubicBezTo>
                      <a:pt x="4991" y="11620"/>
                      <a:pt x="4840" y="11196"/>
                      <a:pt x="4843" y="10792"/>
                    </a:cubicBezTo>
                    <a:cubicBezTo>
                      <a:pt x="4843" y="10461"/>
                      <a:pt x="4933" y="10135"/>
                      <a:pt x="5102" y="9852"/>
                    </a:cubicBezTo>
                    <a:cubicBezTo>
                      <a:pt x="5463" y="9246"/>
                      <a:pt x="6175" y="8897"/>
                      <a:pt x="6882" y="8897"/>
                    </a:cubicBezTo>
                    <a:cubicBezTo>
                      <a:pt x="6992" y="8897"/>
                      <a:pt x="7102" y="8906"/>
                      <a:pt x="7210" y="8923"/>
                    </a:cubicBezTo>
                    <a:cubicBezTo>
                      <a:pt x="8018" y="9047"/>
                      <a:pt x="8718" y="9613"/>
                      <a:pt x="9105" y="10330"/>
                    </a:cubicBezTo>
                    <a:cubicBezTo>
                      <a:pt x="9307" y="10704"/>
                      <a:pt x="9425" y="11118"/>
                      <a:pt x="9476" y="11539"/>
                    </a:cubicBezTo>
                    <a:lnTo>
                      <a:pt x="9732" y="13630"/>
                    </a:lnTo>
                    <a:cubicBezTo>
                      <a:pt x="10105" y="15519"/>
                      <a:pt x="11715" y="16943"/>
                      <a:pt x="13648" y="16943"/>
                    </a:cubicBezTo>
                    <a:cubicBezTo>
                      <a:pt x="15509" y="16943"/>
                      <a:pt x="17071" y="15617"/>
                      <a:pt x="17516" y="13825"/>
                    </a:cubicBezTo>
                    <a:cubicBezTo>
                      <a:pt x="18044" y="15185"/>
                      <a:pt x="19368" y="16149"/>
                      <a:pt x="20927" y="16149"/>
                    </a:cubicBezTo>
                    <a:cubicBezTo>
                      <a:pt x="22944" y="16149"/>
                      <a:pt x="24580" y="14529"/>
                      <a:pt x="24580" y="12526"/>
                    </a:cubicBezTo>
                    <a:lnTo>
                      <a:pt x="24580" y="12519"/>
                    </a:lnTo>
                    <a:cubicBezTo>
                      <a:pt x="24580" y="11960"/>
                      <a:pt x="24321" y="11428"/>
                      <a:pt x="23873" y="11095"/>
                    </a:cubicBezTo>
                    <a:cubicBezTo>
                      <a:pt x="23607" y="10896"/>
                      <a:pt x="23297" y="10731"/>
                      <a:pt x="22923" y="10684"/>
                    </a:cubicBezTo>
                    <a:cubicBezTo>
                      <a:pt x="22843" y="10673"/>
                      <a:pt x="22763" y="10667"/>
                      <a:pt x="22683" y="10667"/>
                    </a:cubicBezTo>
                    <a:cubicBezTo>
                      <a:pt x="22125" y="10667"/>
                      <a:pt x="21597" y="10932"/>
                      <a:pt x="21314" y="11425"/>
                    </a:cubicBezTo>
                    <a:cubicBezTo>
                      <a:pt x="20994" y="11990"/>
                      <a:pt x="21281" y="13024"/>
                      <a:pt x="21887" y="13260"/>
                    </a:cubicBezTo>
                    <a:cubicBezTo>
                      <a:pt x="21250" y="13256"/>
                      <a:pt x="20499" y="13145"/>
                      <a:pt x="20206" y="12583"/>
                    </a:cubicBezTo>
                    <a:cubicBezTo>
                      <a:pt x="20119" y="12418"/>
                      <a:pt x="20081" y="12229"/>
                      <a:pt x="20078" y="12041"/>
                    </a:cubicBezTo>
                    <a:cubicBezTo>
                      <a:pt x="20061" y="11347"/>
                      <a:pt x="20418" y="10391"/>
                      <a:pt x="21018" y="10037"/>
                    </a:cubicBezTo>
                    <a:cubicBezTo>
                      <a:pt x="21410" y="9808"/>
                      <a:pt x="21962" y="9677"/>
                      <a:pt x="22481" y="9677"/>
                    </a:cubicBezTo>
                    <a:cubicBezTo>
                      <a:pt x="22755" y="9677"/>
                      <a:pt x="23020" y="9714"/>
                      <a:pt x="23247" y="9791"/>
                    </a:cubicBezTo>
                    <a:cubicBezTo>
                      <a:pt x="23559" y="9900"/>
                      <a:pt x="23943" y="10085"/>
                      <a:pt x="24260" y="10502"/>
                    </a:cubicBezTo>
                    <a:cubicBezTo>
                      <a:pt x="24452" y="10751"/>
                      <a:pt x="24711" y="10933"/>
                      <a:pt x="25004" y="11044"/>
                    </a:cubicBezTo>
                    <a:cubicBezTo>
                      <a:pt x="25088" y="11075"/>
                      <a:pt x="25169" y="11112"/>
                      <a:pt x="25253" y="11152"/>
                    </a:cubicBezTo>
                    <a:cubicBezTo>
                      <a:pt x="26940" y="12031"/>
                      <a:pt x="28223" y="12738"/>
                      <a:pt x="29411" y="12936"/>
                    </a:cubicBezTo>
                    <a:cubicBezTo>
                      <a:pt x="29755" y="12994"/>
                      <a:pt x="30181" y="13043"/>
                      <a:pt x="30645" y="13043"/>
                    </a:cubicBezTo>
                    <a:cubicBezTo>
                      <a:pt x="31785" y="13043"/>
                      <a:pt x="33151" y="12746"/>
                      <a:pt x="34068" y="11549"/>
                    </a:cubicBezTo>
                    <a:cubicBezTo>
                      <a:pt x="35354" y="9866"/>
                      <a:pt x="35492" y="9768"/>
                      <a:pt x="36182" y="9569"/>
                    </a:cubicBezTo>
                    <a:cubicBezTo>
                      <a:pt x="36285" y="9540"/>
                      <a:pt x="36404" y="9527"/>
                      <a:pt x="36531" y="9527"/>
                    </a:cubicBezTo>
                    <a:cubicBezTo>
                      <a:pt x="37258" y="9527"/>
                      <a:pt x="38263" y="9940"/>
                      <a:pt x="38263" y="9940"/>
                    </a:cubicBezTo>
                    <a:cubicBezTo>
                      <a:pt x="38263" y="9940"/>
                      <a:pt x="37320" y="8746"/>
                      <a:pt x="36081" y="8746"/>
                    </a:cubicBezTo>
                    <a:cubicBezTo>
                      <a:pt x="35974" y="8746"/>
                      <a:pt x="35864" y="8755"/>
                      <a:pt x="35752" y="8775"/>
                    </a:cubicBezTo>
                    <a:cubicBezTo>
                      <a:pt x="34674" y="8966"/>
                      <a:pt x="33422" y="10590"/>
                      <a:pt x="31950" y="10795"/>
                    </a:cubicBezTo>
                    <a:cubicBezTo>
                      <a:pt x="31746" y="10824"/>
                      <a:pt x="31555" y="10838"/>
                      <a:pt x="31376" y="10838"/>
                    </a:cubicBezTo>
                    <a:cubicBezTo>
                      <a:pt x="30158" y="10838"/>
                      <a:pt x="29490" y="10187"/>
                      <a:pt x="28829" y="9011"/>
                    </a:cubicBezTo>
                    <a:cubicBezTo>
                      <a:pt x="27769" y="7115"/>
                      <a:pt x="28223" y="5606"/>
                      <a:pt x="26142" y="4418"/>
                    </a:cubicBezTo>
                    <a:cubicBezTo>
                      <a:pt x="25052" y="3794"/>
                      <a:pt x="24179" y="3525"/>
                      <a:pt x="23223" y="3525"/>
                    </a:cubicBezTo>
                    <a:cubicBezTo>
                      <a:pt x="22358" y="3525"/>
                      <a:pt x="21425" y="3746"/>
                      <a:pt x="20203" y="4122"/>
                    </a:cubicBezTo>
                    <a:cubicBezTo>
                      <a:pt x="20024" y="4175"/>
                      <a:pt x="19839" y="4250"/>
                      <a:pt x="19648" y="4330"/>
                    </a:cubicBezTo>
                    <a:cubicBezTo>
                      <a:pt x="19870" y="5580"/>
                      <a:pt x="19718" y="6916"/>
                      <a:pt x="19172" y="8044"/>
                    </a:cubicBezTo>
                    <a:cubicBezTo>
                      <a:pt x="18513" y="9414"/>
                      <a:pt x="17094" y="10449"/>
                      <a:pt x="15584" y="10449"/>
                    </a:cubicBezTo>
                    <a:cubicBezTo>
                      <a:pt x="15527" y="10449"/>
                      <a:pt x="15471" y="10448"/>
                      <a:pt x="15415" y="10445"/>
                    </a:cubicBezTo>
                    <a:cubicBezTo>
                      <a:pt x="13842" y="10360"/>
                      <a:pt x="12375" y="8970"/>
                      <a:pt x="12435" y="7395"/>
                    </a:cubicBezTo>
                    <a:cubicBezTo>
                      <a:pt x="12448" y="7081"/>
                      <a:pt x="12520" y="6764"/>
                      <a:pt x="12667" y="6486"/>
                    </a:cubicBezTo>
                    <a:cubicBezTo>
                      <a:pt x="12996" y="5888"/>
                      <a:pt x="13691" y="5546"/>
                      <a:pt x="14374" y="5546"/>
                    </a:cubicBezTo>
                    <a:cubicBezTo>
                      <a:pt x="14426" y="5546"/>
                      <a:pt x="14477" y="5548"/>
                      <a:pt x="14529" y="5552"/>
                    </a:cubicBezTo>
                    <a:cubicBezTo>
                      <a:pt x="13839" y="6065"/>
                      <a:pt x="13597" y="6991"/>
                      <a:pt x="13951" y="7923"/>
                    </a:cubicBezTo>
                    <a:cubicBezTo>
                      <a:pt x="14102" y="8324"/>
                      <a:pt x="14425" y="8506"/>
                      <a:pt x="14836" y="8627"/>
                    </a:cubicBezTo>
                    <a:cubicBezTo>
                      <a:pt x="15103" y="8707"/>
                      <a:pt x="15379" y="8749"/>
                      <a:pt x="15655" y="8749"/>
                    </a:cubicBezTo>
                    <a:cubicBezTo>
                      <a:pt x="16039" y="8749"/>
                      <a:pt x="16421" y="8667"/>
                      <a:pt x="16768" y="8492"/>
                    </a:cubicBezTo>
                    <a:cubicBezTo>
                      <a:pt x="18246" y="7745"/>
                      <a:pt x="18809" y="6280"/>
                      <a:pt x="18816" y="4802"/>
                    </a:cubicBezTo>
                    <a:cubicBezTo>
                      <a:pt x="18822" y="3307"/>
                      <a:pt x="18405" y="2388"/>
                      <a:pt x="18028" y="1633"/>
                    </a:cubicBezTo>
                    <a:cubicBezTo>
                      <a:pt x="17253" y="486"/>
                      <a:pt x="16055" y="1"/>
                      <a:pt x="14583"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27"/>
              <p:cNvSpPr/>
              <p:nvPr/>
            </p:nvSpPr>
            <p:spPr>
              <a:xfrm>
                <a:off x="5358463" y="1562209"/>
                <a:ext cx="1114535" cy="493507"/>
              </a:xfrm>
              <a:custGeom>
                <a:avLst/>
                <a:gdLst/>
                <a:ahLst/>
                <a:cxnLst/>
                <a:rect l="l" t="t" r="r" b="b"/>
                <a:pathLst>
                  <a:path w="38264" h="16943" extrusionOk="0">
                    <a:moveTo>
                      <a:pt x="14583" y="1"/>
                    </a:moveTo>
                    <a:cubicBezTo>
                      <a:pt x="12260" y="1"/>
                      <a:pt x="9640" y="2078"/>
                      <a:pt x="10105" y="4374"/>
                    </a:cubicBezTo>
                    <a:cubicBezTo>
                      <a:pt x="10388" y="5771"/>
                      <a:pt x="10364" y="6542"/>
                      <a:pt x="9796" y="7193"/>
                    </a:cubicBezTo>
                    <a:cubicBezTo>
                      <a:pt x="9464" y="7572"/>
                      <a:pt x="8975" y="7834"/>
                      <a:pt x="8482" y="7834"/>
                    </a:cubicBezTo>
                    <a:cubicBezTo>
                      <a:pt x="8384" y="7834"/>
                      <a:pt x="8287" y="7824"/>
                      <a:pt x="8190" y="7802"/>
                    </a:cubicBezTo>
                    <a:cubicBezTo>
                      <a:pt x="7600" y="7670"/>
                      <a:pt x="7135" y="7038"/>
                      <a:pt x="7301" y="6458"/>
                    </a:cubicBezTo>
                    <a:lnTo>
                      <a:pt x="7301" y="6458"/>
                    </a:lnTo>
                    <a:cubicBezTo>
                      <a:pt x="7426" y="6892"/>
                      <a:pt x="7882" y="7137"/>
                      <a:pt x="8339" y="7137"/>
                    </a:cubicBezTo>
                    <a:cubicBezTo>
                      <a:pt x="8531" y="7137"/>
                      <a:pt x="8722" y="7094"/>
                      <a:pt x="8890" y="7004"/>
                    </a:cubicBezTo>
                    <a:cubicBezTo>
                      <a:pt x="9452" y="6697"/>
                      <a:pt x="9732" y="6021"/>
                      <a:pt x="9752" y="5381"/>
                    </a:cubicBezTo>
                    <a:cubicBezTo>
                      <a:pt x="9758" y="5159"/>
                      <a:pt x="9735" y="4943"/>
                      <a:pt x="9691" y="4734"/>
                    </a:cubicBezTo>
                    <a:cubicBezTo>
                      <a:pt x="9479" y="3745"/>
                      <a:pt x="8678" y="2987"/>
                      <a:pt x="7711" y="2688"/>
                    </a:cubicBezTo>
                    <a:cubicBezTo>
                      <a:pt x="7341" y="2570"/>
                      <a:pt x="6924" y="2475"/>
                      <a:pt x="6560" y="2475"/>
                    </a:cubicBezTo>
                    <a:cubicBezTo>
                      <a:pt x="3991" y="2475"/>
                      <a:pt x="1910" y="4539"/>
                      <a:pt x="1910" y="7084"/>
                    </a:cubicBezTo>
                    <a:cubicBezTo>
                      <a:pt x="1910" y="7438"/>
                      <a:pt x="1954" y="7779"/>
                      <a:pt x="2032" y="8111"/>
                    </a:cubicBezTo>
                    <a:cubicBezTo>
                      <a:pt x="806" y="8943"/>
                      <a:pt x="1" y="10340"/>
                      <a:pt x="1" y="11923"/>
                    </a:cubicBezTo>
                    <a:cubicBezTo>
                      <a:pt x="1" y="14475"/>
                      <a:pt x="2089" y="16546"/>
                      <a:pt x="4664" y="16546"/>
                    </a:cubicBezTo>
                    <a:cubicBezTo>
                      <a:pt x="6287" y="16546"/>
                      <a:pt x="7705" y="15718"/>
                      <a:pt x="8540" y="14469"/>
                    </a:cubicBezTo>
                    <a:cubicBezTo>
                      <a:pt x="9160" y="13233"/>
                      <a:pt x="9004" y="10233"/>
                      <a:pt x="6739" y="10178"/>
                    </a:cubicBezTo>
                    <a:cubicBezTo>
                      <a:pt x="6724" y="10178"/>
                      <a:pt x="6709" y="10178"/>
                      <a:pt x="6694" y="10178"/>
                    </a:cubicBezTo>
                    <a:cubicBezTo>
                      <a:pt x="6384" y="10178"/>
                      <a:pt x="6064" y="10274"/>
                      <a:pt x="5842" y="10492"/>
                    </a:cubicBezTo>
                    <a:cubicBezTo>
                      <a:pt x="5611" y="10717"/>
                      <a:pt x="5506" y="11084"/>
                      <a:pt x="5624" y="11387"/>
                    </a:cubicBezTo>
                    <a:cubicBezTo>
                      <a:pt x="5723" y="11632"/>
                      <a:pt x="5984" y="11810"/>
                      <a:pt x="6243" y="11810"/>
                    </a:cubicBezTo>
                    <a:cubicBezTo>
                      <a:pt x="6301" y="11810"/>
                      <a:pt x="6359" y="11801"/>
                      <a:pt x="6415" y="11782"/>
                    </a:cubicBezTo>
                    <a:lnTo>
                      <a:pt x="6415" y="11782"/>
                    </a:lnTo>
                    <a:cubicBezTo>
                      <a:pt x="6276" y="11948"/>
                      <a:pt x="6063" y="12027"/>
                      <a:pt x="5845" y="12027"/>
                    </a:cubicBezTo>
                    <a:cubicBezTo>
                      <a:pt x="5658" y="12027"/>
                      <a:pt x="5468" y="11969"/>
                      <a:pt x="5317" y="11859"/>
                    </a:cubicBezTo>
                    <a:cubicBezTo>
                      <a:pt x="4991" y="11620"/>
                      <a:pt x="4840" y="11196"/>
                      <a:pt x="4843" y="10792"/>
                    </a:cubicBezTo>
                    <a:cubicBezTo>
                      <a:pt x="4843" y="10461"/>
                      <a:pt x="4933" y="10135"/>
                      <a:pt x="5102" y="9852"/>
                    </a:cubicBezTo>
                    <a:cubicBezTo>
                      <a:pt x="5463" y="9246"/>
                      <a:pt x="6175" y="8897"/>
                      <a:pt x="6882" y="8897"/>
                    </a:cubicBezTo>
                    <a:cubicBezTo>
                      <a:pt x="6992" y="8897"/>
                      <a:pt x="7102" y="8906"/>
                      <a:pt x="7210" y="8923"/>
                    </a:cubicBezTo>
                    <a:cubicBezTo>
                      <a:pt x="8018" y="9047"/>
                      <a:pt x="8718" y="9613"/>
                      <a:pt x="9105" y="10330"/>
                    </a:cubicBezTo>
                    <a:cubicBezTo>
                      <a:pt x="9307" y="10704"/>
                      <a:pt x="9425" y="11118"/>
                      <a:pt x="9476" y="11539"/>
                    </a:cubicBezTo>
                    <a:lnTo>
                      <a:pt x="9732" y="13630"/>
                    </a:lnTo>
                    <a:cubicBezTo>
                      <a:pt x="10105" y="15519"/>
                      <a:pt x="11715" y="16943"/>
                      <a:pt x="13648" y="16943"/>
                    </a:cubicBezTo>
                    <a:cubicBezTo>
                      <a:pt x="15509" y="16943"/>
                      <a:pt x="17071" y="15617"/>
                      <a:pt x="17516" y="13825"/>
                    </a:cubicBezTo>
                    <a:cubicBezTo>
                      <a:pt x="18044" y="15185"/>
                      <a:pt x="19368" y="16149"/>
                      <a:pt x="20927" y="16149"/>
                    </a:cubicBezTo>
                    <a:cubicBezTo>
                      <a:pt x="22944" y="16149"/>
                      <a:pt x="24580" y="14529"/>
                      <a:pt x="24580" y="12526"/>
                    </a:cubicBezTo>
                    <a:lnTo>
                      <a:pt x="24580" y="12519"/>
                    </a:lnTo>
                    <a:cubicBezTo>
                      <a:pt x="24580" y="11960"/>
                      <a:pt x="24321" y="11428"/>
                      <a:pt x="23873" y="11095"/>
                    </a:cubicBezTo>
                    <a:cubicBezTo>
                      <a:pt x="23607" y="10896"/>
                      <a:pt x="23297" y="10731"/>
                      <a:pt x="22923" y="10684"/>
                    </a:cubicBezTo>
                    <a:cubicBezTo>
                      <a:pt x="22843" y="10673"/>
                      <a:pt x="22763" y="10667"/>
                      <a:pt x="22683" y="10667"/>
                    </a:cubicBezTo>
                    <a:cubicBezTo>
                      <a:pt x="22125" y="10667"/>
                      <a:pt x="21597" y="10932"/>
                      <a:pt x="21314" y="11425"/>
                    </a:cubicBezTo>
                    <a:cubicBezTo>
                      <a:pt x="20994" y="11990"/>
                      <a:pt x="21281" y="13024"/>
                      <a:pt x="21887" y="13260"/>
                    </a:cubicBezTo>
                    <a:cubicBezTo>
                      <a:pt x="21250" y="13256"/>
                      <a:pt x="20499" y="13145"/>
                      <a:pt x="20206" y="12583"/>
                    </a:cubicBezTo>
                    <a:cubicBezTo>
                      <a:pt x="20119" y="12418"/>
                      <a:pt x="20081" y="12229"/>
                      <a:pt x="20078" y="12041"/>
                    </a:cubicBezTo>
                    <a:cubicBezTo>
                      <a:pt x="20061" y="11347"/>
                      <a:pt x="20418" y="10391"/>
                      <a:pt x="21018" y="10037"/>
                    </a:cubicBezTo>
                    <a:cubicBezTo>
                      <a:pt x="21410" y="9808"/>
                      <a:pt x="21962" y="9677"/>
                      <a:pt x="22481" y="9677"/>
                    </a:cubicBezTo>
                    <a:cubicBezTo>
                      <a:pt x="22755" y="9677"/>
                      <a:pt x="23020" y="9714"/>
                      <a:pt x="23247" y="9791"/>
                    </a:cubicBezTo>
                    <a:cubicBezTo>
                      <a:pt x="23559" y="9900"/>
                      <a:pt x="23943" y="10085"/>
                      <a:pt x="24260" y="10502"/>
                    </a:cubicBezTo>
                    <a:cubicBezTo>
                      <a:pt x="24452" y="10751"/>
                      <a:pt x="24711" y="10933"/>
                      <a:pt x="25004" y="11044"/>
                    </a:cubicBezTo>
                    <a:cubicBezTo>
                      <a:pt x="25088" y="11075"/>
                      <a:pt x="25169" y="11112"/>
                      <a:pt x="25253" y="11152"/>
                    </a:cubicBezTo>
                    <a:cubicBezTo>
                      <a:pt x="26940" y="12031"/>
                      <a:pt x="28223" y="12738"/>
                      <a:pt x="29411" y="12936"/>
                    </a:cubicBezTo>
                    <a:cubicBezTo>
                      <a:pt x="29755" y="12994"/>
                      <a:pt x="30181" y="13043"/>
                      <a:pt x="30645" y="13043"/>
                    </a:cubicBezTo>
                    <a:cubicBezTo>
                      <a:pt x="31785" y="13043"/>
                      <a:pt x="33151" y="12746"/>
                      <a:pt x="34068" y="11549"/>
                    </a:cubicBezTo>
                    <a:cubicBezTo>
                      <a:pt x="35354" y="9866"/>
                      <a:pt x="35492" y="9768"/>
                      <a:pt x="36182" y="9569"/>
                    </a:cubicBezTo>
                    <a:cubicBezTo>
                      <a:pt x="36285" y="9540"/>
                      <a:pt x="36404" y="9527"/>
                      <a:pt x="36531" y="9527"/>
                    </a:cubicBezTo>
                    <a:cubicBezTo>
                      <a:pt x="37258" y="9527"/>
                      <a:pt x="38263" y="9940"/>
                      <a:pt x="38263" y="9940"/>
                    </a:cubicBezTo>
                    <a:cubicBezTo>
                      <a:pt x="38263" y="9940"/>
                      <a:pt x="37320" y="8746"/>
                      <a:pt x="36081" y="8746"/>
                    </a:cubicBezTo>
                    <a:cubicBezTo>
                      <a:pt x="35974" y="8746"/>
                      <a:pt x="35864" y="8755"/>
                      <a:pt x="35752" y="8775"/>
                    </a:cubicBezTo>
                    <a:cubicBezTo>
                      <a:pt x="34674" y="8966"/>
                      <a:pt x="33422" y="10590"/>
                      <a:pt x="31950" y="10795"/>
                    </a:cubicBezTo>
                    <a:cubicBezTo>
                      <a:pt x="31746" y="10824"/>
                      <a:pt x="31555" y="10838"/>
                      <a:pt x="31376" y="10838"/>
                    </a:cubicBezTo>
                    <a:cubicBezTo>
                      <a:pt x="30158" y="10838"/>
                      <a:pt x="29490" y="10187"/>
                      <a:pt x="28829" y="9011"/>
                    </a:cubicBezTo>
                    <a:cubicBezTo>
                      <a:pt x="27769" y="7115"/>
                      <a:pt x="28223" y="5606"/>
                      <a:pt x="26142" y="4418"/>
                    </a:cubicBezTo>
                    <a:cubicBezTo>
                      <a:pt x="25052" y="3794"/>
                      <a:pt x="24179" y="3525"/>
                      <a:pt x="23223" y="3525"/>
                    </a:cubicBezTo>
                    <a:cubicBezTo>
                      <a:pt x="22358" y="3525"/>
                      <a:pt x="21425" y="3746"/>
                      <a:pt x="20203" y="4122"/>
                    </a:cubicBezTo>
                    <a:cubicBezTo>
                      <a:pt x="20024" y="4175"/>
                      <a:pt x="19839" y="4250"/>
                      <a:pt x="19648" y="4330"/>
                    </a:cubicBezTo>
                    <a:cubicBezTo>
                      <a:pt x="19870" y="5580"/>
                      <a:pt x="19718" y="6916"/>
                      <a:pt x="19172" y="8044"/>
                    </a:cubicBezTo>
                    <a:cubicBezTo>
                      <a:pt x="18513" y="9414"/>
                      <a:pt x="17094" y="10449"/>
                      <a:pt x="15584" y="10449"/>
                    </a:cubicBezTo>
                    <a:cubicBezTo>
                      <a:pt x="15527" y="10449"/>
                      <a:pt x="15471" y="10448"/>
                      <a:pt x="15415" y="10445"/>
                    </a:cubicBezTo>
                    <a:cubicBezTo>
                      <a:pt x="13842" y="10360"/>
                      <a:pt x="12375" y="8970"/>
                      <a:pt x="12435" y="7395"/>
                    </a:cubicBezTo>
                    <a:cubicBezTo>
                      <a:pt x="12448" y="7081"/>
                      <a:pt x="12520" y="6764"/>
                      <a:pt x="12667" y="6486"/>
                    </a:cubicBezTo>
                    <a:cubicBezTo>
                      <a:pt x="12996" y="5888"/>
                      <a:pt x="13691" y="5546"/>
                      <a:pt x="14374" y="5546"/>
                    </a:cubicBezTo>
                    <a:cubicBezTo>
                      <a:pt x="14426" y="5546"/>
                      <a:pt x="14477" y="5548"/>
                      <a:pt x="14529" y="5552"/>
                    </a:cubicBezTo>
                    <a:cubicBezTo>
                      <a:pt x="13839" y="6065"/>
                      <a:pt x="13597" y="6991"/>
                      <a:pt x="13951" y="7923"/>
                    </a:cubicBezTo>
                    <a:cubicBezTo>
                      <a:pt x="14102" y="8324"/>
                      <a:pt x="14425" y="8506"/>
                      <a:pt x="14836" y="8627"/>
                    </a:cubicBezTo>
                    <a:cubicBezTo>
                      <a:pt x="15103" y="8707"/>
                      <a:pt x="15379" y="8749"/>
                      <a:pt x="15655" y="8749"/>
                    </a:cubicBezTo>
                    <a:cubicBezTo>
                      <a:pt x="16039" y="8749"/>
                      <a:pt x="16421" y="8667"/>
                      <a:pt x="16768" y="8492"/>
                    </a:cubicBezTo>
                    <a:cubicBezTo>
                      <a:pt x="18246" y="7745"/>
                      <a:pt x="18809" y="6280"/>
                      <a:pt x="18816" y="4802"/>
                    </a:cubicBezTo>
                    <a:cubicBezTo>
                      <a:pt x="18822" y="3307"/>
                      <a:pt x="18405" y="2388"/>
                      <a:pt x="18028" y="1633"/>
                    </a:cubicBezTo>
                    <a:cubicBezTo>
                      <a:pt x="17253" y="486"/>
                      <a:pt x="16055" y="1"/>
                      <a:pt x="14583"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27"/>
              <p:cNvSpPr/>
              <p:nvPr/>
            </p:nvSpPr>
            <p:spPr>
              <a:xfrm>
                <a:off x="4761927" y="2849736"/>
                <a:ext cx="1580085" cy="729317"/>
              </a:xfrm>
              <a:custGeom>
                <a:avLst/>
                <a:gdLst/>
                <a:ahLst/>
                <a:cxnLst/>
                <a:rect l="l" t="t" r="r" b="b"/>
                <a:pathLst>
                  <a:path w="56477" h="26068" extrusionOk="0">
                    <a:moveTo>
                      <a:pt x="20818" y="1"/>
                    </a:moveTo>
                    <a:cubicBezTo>
                      <a:pt x="17845" y="1"/>
                      <a:pt x="14862" y="1741"/>
                      <a:pt x="13632" y="4463"/>
                    </a:cubicBezTo>
                    <a:cubicBezTo>
                      <a:pt x="13384" y="5008"/>
                      <a:pt x="13201" y="5599"/>
                      <a:pt x="13225" y="6196"/>
                    </a:cubicBezTo>
                    <a:cubicBezTo>
                      <a:pt x="13246" y="6693"/>
                      <a:pt x="13405" y="7169"/>
                      <a:pt x="13467" y="7663"/>
                    </a:cubicBezTo>
                    <a:cubicBezTo>
                      <a:pt x="13639" y="9060"/>
                      <a:pt x="12852" y="10603"/>
                      <a:pt x="11510" y="11027"/>
                    </a:cubicBezTo>
                    <a:cubicBezTo>
                      <a:pt x="11307" y="11091"/>
                      <a:pt x="11097" y="11120"/>
                      <a:pt x="10886" y="11120"/>
                    </a:cubicBezTo>
                    <a:cubicBezTo>
                      <a:pt x="9697" y="11120"/>
                      <a:pt x="8493" y="10176"/>
                      <a:pt x="8524" y="8980"/>
                    </a:cubicBezTo>
                    <a:cubicBezTo>
                      <a:pt x="8538" y="8418"/>
                      <a:pt x="8852" y="7828"/>
                      <a:pt x="9387" y="7649"/>
                    </a:cubicBezTo>
                    <a:cubicBezTo>
                      <a:pt x="9475" y="7619"/>
                      <a:pt x="9567" y="7605"/>
                      <a:pt x="9659" y="7605"/>
                    </a:cubicBezTo>
                    <a:cubicBezTo>
                      <a:pt x="10128" y="7605"/>
                      <a:pt x="10609" y="7963"/>
                      <a:pt x="10592" y="8435"/>
                    </a:cubicBezTo>
                    <a:cubicBezTo>
                      <a:pt x="10481" y="8129"/>
                      <a:pt x="10155" y="7964"/>
                      <a:pt x="9827" y="7964"/>
                    </a:cubicBezTo>
                    <a:cubicBezTo>
                      <a:pt x="9656" y="7964"/>
                      <a:pt x="9484" y="8009"/>
                      <a:pt x="9343" y="8104"/>
                    </a:cubicBezTo>
                    <a:cubicBezTo>
                      <a:pt x="8932" y="8380"/>
                      <a:pt x="8787" y="8950"/>
                      <a:pt x="8901" y="9433"/>
                    </a:cubicBezTo>
                    <a:cubicBezTo>
                      <a:pt x="9090" y="10253"/>
                      <a:pt x="9946" y="10799"/>
                      <a:pt x="10790" y="10799"/>
                    </a:cubicBezTo>
                    <a:cubicBezTo>
                      <a:pt x="10932" y="10799"/>
                      <a:pt x="11075" y="10784"/>
                      <a:pt x="11213" y="10751"/>
                    </a:cubicBezTo>
                    <a:cubicBezTo>
                      <a:pt x="12176" y="10527"/>
                      <a:pt x="12898" y="9643"/>
                      <a:pt x="13101" y="8677"/>
                    </a:cubicBezTo>
                    <a:cubicBezTo>
                      <a:pt x="13384" y="7355"/>
                      <a:pt x="12970" y="5546"/>
                      <a:pt x="11621" y="4946"/>
                    </a:cubicBezTo>
                    <a:cubicBezTo>
                      <a:pt x="11293" y="4801"/>
                      <a:pt x="10934" y="4705"/>
                      <a:pt x="10579" y="4653"/>
                    </a:cubicBezTo>
                    <a:cubicBezTo>
                      <a:pt x="10357" y="4620"/>
                      <a:pt x="10133" y="4604"/>
                      <a:pt x="9908" y="4604"/>
                    </a:cubicBezTo>
                    <a:cubicBezTo>
                      <a:pt x="9050" y="4604"/>
                      <a:pt x="8185" y="4833"/>
                      <a:pt x="7427" y="5219"/>
                    </a:cubicBezTo>
                    <a:cubicBezTo>
                      <a:pt x="6036" y="5923"/>
                      <a:pt x="4843" y="7072"/>
                      <a:pt x="4249" y="8512"/>
                    </a:cubicBezTo>
                    <a:cubicBezTo>
                      <a:pt x="3655" y="9954"/>
                      <a:pt x="3717" y="11693"/>
                      <a:pt x="4573" y="12998"/>
                    </a:cubicBezTo>
                    <a:cubicBezTo>
                      <a:pt x="1847" y="13775"/>
                      <a:pt x="0" y="16781"/>
                      <a:pt x="421" y="19583"/>
                    </a:cubicBezTo>
                    <a:cubicBezTo>
                      <a:pt x="839" y="22386"/>
                      <a:pt x="3379" y="24684"/>
                      <a:pt x="6199" y="24949"/>
                    </a:cubicBezTo>
                    <a:cubicBezTo>
                      <a:pt x="6390" y="24967"/>
                      <a:pt x="6582" y="24976"/>
                      <a:pt x="6774" y="24976"/>
                    </a:cubicBezTo>
                    <a:cubicBezTo>
                      <a:pt x="9403" y="24976"/>
                      <a:pt x="11970" y="23330"/>
                      <a:pt x="13111" y="20949"/>
                    </a:cubicBezTo>
                    <a:cubicBezTo>
                      <a:pt x="13781" y="19555"/>
                      <a:pt x="13957" y="17795"/>
                      <a:pt x="13073" y="16525"/>
                    </a:cubicBezTo>
                    <a:cubicBezTo>
                      <a:pt x="12572" y="15804"/>
                      <a:pt x="11661" y="15386"/>
                      <a:pt x="10799" y="15386"/>
                    </a:cubicBezTo>
                    <a:cubicBezTo>
                      <a:pt x="10142" y="15386"/>
                      <a:pt x="9513" y="15629"/>
                      <a:pt x="9115" y="16166"/>
                    </a:cubicBezTo>
                    <a:cubicBezTo>
                      <a:pt x="8773" y="16629"/>
                      <a:pt x="8649" y="17281"/>
                      <a:pt x="8922" y="17789"/>
                    </a:cubicBezTo>
                    <a:cubicBezTo>
                      <a:pt x="9112" y="18141"/>
                      <a:pt x="9516" y="18370"/>
                      <a:pt x="9906" y="18370"/>
                    </a:cubicBezTo>
                    <a:cubicBezTo>
                      <a:pt x="10076" y="18370"/>
                      <a:pt x="10243" y="18327"/>
                      <a:pt x="10388" y="18230"/>
                    </a:cubicBezTo>
                    <a:lnTo>
                      <a:pt x="10388" y="18230"/>
                    </a:lnTo>
                    <a:cubicBezTo>
                      <a:pt x="10245" y="18509"/>
                      <a:pt x="9929" y="18657"/>
                      <a:pt x="9613" y="18657"/>
                    </a:cubicBezTo>
                    <a:cubicBezTo>
                      <a:pt x="9487" y="18657"/>
                      <a:pt x="9361" y="18634"/>
                      <a:pt x="9246" y="18585"/>
                    </a:cubicBezTo>
                    <a:cubicBezTo>
                      <a:pt x="8839" y="18413"/>
                      <a:pt x="8573" y="18002"/>
                      <a:pt x="8480" y="17574"/>
                    </a:cubicBezTo>
                    <a:cubicBezTo>
                      <a:pt x="8189" y="16249"/>
                      <a:pt x="9534" y="14984"/>
                      <a:pt x="10887" y="14984"/>
                    </a:cubicBezTo>
                    <a:cubicBezTo>
                      <a:pt x="10964" y="14984"/>
                      <a:pt x="11040" y="14988"/>
                      <a:pt x="11117" y="14996"/>
                    </a:cubicBezTo>
                    <a:cubicBezTo>
                      <a:pt x="12542" y="15148"/>
                      <a:pt x="13664" y="16401"/>
                      <a:pt x="14081" y="17774"/>
                    </a:cubicBezTo>
                    <a:cubicBezTo>
                      <a:pt x="14588" y="19431"/>
                      <a:pt x="14278" y="21281"/>
                      <a:pt x="14940" y="22886"/>
                    </a:cubicBezTo>
                    <a:cubicBezTo>
                      <a:pt x="15767" y="24897"/>
                      <a:pt x="18030" y="26068"/>
                      <a:pt x="20211" y="26068"/>
                    </a:cubicBezTo>
                    <a:cubicBezTo>
                      <a:pt x="20234" y="26068"/>
                      <a:pt x="20257" y="26068"/>
                      <a:pt x="20280" y="26067"/>
                    </a:cubicBezTo>
                    <a:cubicBezTo>
                      <a:pt x="22478" y="26043"/>
                      <a:pt x="24559" y="25015"/>
                      <a:pt x="26316" y="23690"/>
                    </a:cubicBezTo>
                    <a:cubicBezTo>
                      <a:pt x="27397" y="24741"/>
                      <a:pt x="28905" y="25316"/>
                      <a:pt x="30408" y="25316"/>
                    </a:cubicBezTo>
                    <a:cubicBezTo>
                      <a:pt x="31007" y="25316"/>
                      <a:pt x="31606" y="25225"/>
                      <a:pt x="32176" y="25036"/>
                    </a:cubicBezTo>
                    <a:cubicBezTo>
                      <a:pt x="34178" y="24374"/>
                      <a:pt x="35741" y="22540"/>
                      <a:pt x="36083" y="20463"/>
                    </a:cubicBezTo>
                    <a:cubicBezTo>
                      <a:pt x="36283" y="19255"/>
                      <a:pt x="36069" y="17943"/>
                      <a:pt x="35310" y="16988"/>
                    </a:cubicBezTo>
                    <a:cubicBezTo>
                      <a:pt x="34729" y="16257"/>
                      <a:pt x="33800" y="15784"/>
                      <a:pt x="32881" y="15784"/>
                    </a:cubicBezTo>
                    <a:cubicBezTo>
                      <a:pt x="32598" y="15784"/>
                      <a:pt x="32315" y="15829"/>
                      <a:pt x="32045" y="15925"/>
                    </a:cubicBezTo>
                    <a:cubicBezTo>
                      <a:pt x="30892" y="16332"/>
                      <a:pt x="30154" y="17760"/>
                      <a:pt x="30651" y="18875"/>
                    </a:cubicBezTo>
                    <a:cubicBezTo>
                      <a:pt x="30885" y="19403"/>
                      <a:pt x="31438" y="19818"/>
                      <a:pt x="31992" y="19818"/>
                    </a:cubicBezTo>
                    <a:cubicBezTo>
                      <a:pt x="32122" y="19818"/>
                      <a:pt x="32253" y="19795"/>
                      <a:pt x="32379" y="19745"/>
                    </a:cubicBezTo>
                    <a:cubicBezTo>
                      <a:pt x="33042" y="19479"/>
                      <a:pt x="33153" y="18330"/>
                      <a:pt x="32480" y="18099"/>
                    </a:cubicBezTo>
                    <a:lnTo>
                      <a:pt x="32480" y="18099"/>
                    </a:lnTo>
                    <a:cubicBezTo>
                      <a:pt x="33332" y="18189"/>
                      <a:pt x="33484" y="19583"/>
                      <a:pt x="32759" y="20042"/>
                    </a:cubicBezTo>
                    <a:cubicBezTo>
                      <a:pt x="32551" y="20173"/>
                      <a:pt x="32317" y="20231"/>
                      <a:pt x="32079" y="20231"/>
                    </a:cubicBezTo>
                    <a:cubicBezTo>
                      <a:pt x="31491" y="20231"/>
                      <a:pt x="30875" y="19872"/>
                      <a:pt x="30544" y="19358"/>
                    </a:cubicBezTo>
                    <a:cubicBezTo>
                      <a:pt x="29936" y="18413"/>
                      <a:pt x="30130" y="17060"/>
                      <a:pt x="30920" y="16260"/>
                    </a:cubicBezTo>
                    <a:cubicBezTo>
                      <a:pt x="31455" y="15717"/>
                      <a:pt x="32217" y="15439"/>
                      <a:pt x="32981" y="15439"/>
                    </a:cubicBezTo>
                    <a:cubicBezTo>
                      <a:pt x="33345" y="15439"/>
                      <a:pt x="33710" y="15503"/>
                      <a:pt x="34050" y="15631"/>
                    </a:cubicBezTo>
                    <a:cubicBezTo>
                      <a:pt x="34644" y="15859"/>
                      <a:pt x="35154" y="16252"/>
                      <a:pt x="35672" y="16618"/>
                    </a:cubicBezTo>
                    <a:cubicBezTo>
                      <a:pt x="37515" y="17919"/>
                      <a:pt x="39555" y="18917"/>
                      <a:pt x="41584" y="19911"/>
                    </a:cubicBezTo>
                    <a:cubicBezTo>
                      <a:pt x="42835" y="20522"/>
                      <a:pt x="44162" y="21148"/>
                      <a:pt x="45538" y="21148"/>
                    </a:cubicBezTo>
                    <a:cubicBezTo>
                      <a:pt x="45684" y="21148"/>
                      <a:pt x="45830" y="21141"/>
                      <a:pt x="45977" y="21126"/>
                    </a:cubicBezTo>
                    <a:cubicBezTo>
                      <a:pt x="48031" y="20919"/>
                      <a:pt x="49591" y="19275"/>
                      <a:pt x="51071" y="17837"/>
                    </a:cubicBezTo>
                    <a:cubicBezTo>
                      <a:pt x="52377" y="16564"/>
                      <a:pt x="54018" y="15305"/>
                      <a:pt x="55779" y="15305"/>
                    </a:cubicBezTo>
                    <a:cubicBezTo>
                      <a:pt x="56009" y="15305"/>
                      <a:pt x="56242" y="15326"/>
                      <a:pt x="56476" y="15372"/>
                    </a:cubicBezTo>
                    <a:cubicBezTo>
                      <a:pt x="56404" y="15314"/>
                      <a:pt x="56328" y="15251"/>
                      <a:pt x="56252" y="15196"/>
                    </a:cubicBezTo>
                    <a:cubicBezTo>
                      <a:pt x="55330" y="14518"/>
                      <a:pt x="54182" y="14164"/>
                      <a:pt x="53037" y="14164"/>
                    </a:cubicBezTo>
                    <a:cubicBezTo>
                      <a:pt x="52288" y="14164"/>
                      <a:pt x="51540" y="14316"/>
                      <a:pt x="50858" y="14627"/>
                    </a:cubicBezTo>
                    <a:cubicBezTo>
                      <a:pt x="49812" y="15103"/>
                      <a:pt x="48949" y="15904"/>
                      <a:pt x="47972" y="16508"/>
                    </a:cubicBezTo>
                    <a:cubicBezTo>
                      <a:pt x="47265" y="16948"/>
                      <a:pt x="46433" y="17286"/>
                      <a:pt x="45619" y="17286"/>
                    </a:cubicBezTo>
                    <a:cubicBezTo>
                      <a:pt x="45309" y="17286"/>
                      <a:pt x="45001" y="17237"/>
                      <a:pt x="44704" y="17126"/>
                    </a:cubicBezTo>
                    <a:cubicBezTo>
                      <a:pt x="43320" y="16604"/>
                      <a:pt x="42740" y="15017"/>
                      <a:pt x="42064" y="13702"/>
                    </a:cubicBezTo>
                    <a:cubicBezTo>
                      <a:pt x="40042" y="9761"/>
                      <a:pt x="35649" y="7228"/>
                      <a:pt x="31247" y="7228"/>
                    </a:cubicBezTo>
                    <a:cubicBezTo>
                      <a:pt x="30495" y="7228"/>
                      <a:pt x="29742" y="7302"/>
                      <a:pt x="29001" y="7456"/>
                    </a:cubicBezTo>
                    <a:cubicBezTo>
                      <a:pt x="29387" y="9063"/>
                      <a:pt x="29001" y="10837"/>
                      <a:pt x="27986" y="12142"/>
                    </a:cubicBezTo>
                    <a:cubicBezTo>
                      <a:pt x="26971" y="13447"/>
                      <a:pt x="25343" y="14251"/>
                      <a:pt x="23690" y="14272"/>
                    </a:cubicBezTo>
                    <a:cubicBezTo>
                      <a:pt x="23673" y="14272"/>
                      <a:pt x="23656" y="14272"/>
                      <a:pt x="23638" y="14272"/>
                    </a:cubicBezTo>
                    <a:cubicBezTo>
                      <a:pt x="22670" y="14272"/>
                      <a:pt x="21672" y="13994"/>
                      <a:pt x="20956" y="13340"/>
                    </a:cubicBezTo>
                    <a:cubicBezTo>
                      <a:pt x="20228" y="12674"/>
                      <a:pt x="19859" y="11580"/>
                      <a:pt x="20200" y="10654"/>
                    </a:cubicBezTo>
                    <a:cubicBezTo>
                      <a:pt x="20470" y="9925"/>
                      <a:pt x="21235" y="9400"/>
                      <a:pt x="21992" y="9400"/>
                    </a:cubicBezTo>
                    <a:cubicBezTo>
                      <a:pt x="22195" y="9400"/>
                      <a:pt x="22397" y="9437"/>
                      <a:pt x="22589" y="9519"/>
                    </a:cubicBezTo>
                    <a:cubicBezTo>
                      <a:pt x="22474" y="9489"/>
                      <a:pt x="22360" y="9475"/>
                      <a:pt x="22248" y="9475"/>
                    </a:cubicBezTo>
                    <a:cubicBezTo>
                      <a:pt x="21081" y="9475"/>
                      <a:pt x="20158" y="11024"/>
                      <a:pt x="20622" y="12180"/>
                    </a:cubicBezTo>
                    <a:cubicBezTo>
                      <a:pt x="21088" y="13352"/>
                      <a:pt x="22431" y="13944"/>
                      <a:pt x="23706" y="13944"/>
                    </a:cubicBezTo>
                    <a:cubicBezTo>
                      <a:pt x="23809" y="13944"/>
                      <a:pt x="23912" y="13941"/>
                      <a:pt x="24014" y="13933"/>
                    </a:cubicBezTo>
                    <a:cubicBezTo>
                      <a:pt x="25798" y="13795"/>
                      <a:pt x="27468" y="12656"/>
                      <a:pt x="28245" y="11045"/>
                    </a:cubicBezTo>
                    <a:cubicBezTo>
                      <a:pt x="28707" y="10089"/>
                      <a:pt x="28863" y="9004"/>
                      <a:pt x="28814" y="7942"/>
                    </a:cubicBezTo>
                    <a:cubicBezTo>
                      <a:pt x="28649" y="4380"/>
                      <a:pt x="25995" y="1036"/>
                      <a:pt x="22527" y="200"/>
                    </a:cubicBezTo>
                    <a:cubicBezTo>
                      <a:pt x="21966" y="65"/>
                      <a:pt x="21392" y="1"/>
                      <a:pt x="20818"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27"/>
              <p:cNvSpPr/>
              <p:nvPr/>
            </p:nvSpPr>
            <p:spPr>
              <a:xfrm>
                <a:off x="2709561" y="2798175"/>
                <a:ext cx="1580085" cy="729429"/>
              </a:xfrm>
              <a:custGeom>
                <a:avLst/>
                <a:gdLst/>
                <a:ahLst/>
                <a:cxnLst/>
                <a:rect l="l" t="t" r="r" b="b"/>
                <a:pathLst>
                  <a:path w="56477" h="26072" extrusionOk="0">
                    <a:moveTo>
                      <a:pt x="35660" y="1"/>
                    </a:moveTo>
                    <a:cubicBezTo>
                      <a:pt x="35086" y="1"/>
                      <a:pt x="34512" y="65"/>
                      <a:pt x="33951" y="201"/>
                    </a:cubicBezTo>
                    <a:cubicBezTo>
                      <a:pt x="30485" y="1036"/>
                      <a:pt x="27828" y="4383"/>
                      <a:pt x="27663" y="7945"/>
                    </a:cubicBezTo>
                    <a:cubicBezTo>
                      <a:pt x="27614" y="9005"/>
                      <a:pt x="27769" y="10092"/>
                      <a:pt x="28232" y="11048"/>
                    </a:cubicBezTo>
                    <a:cubicBezTo>
                      <a:pt x="29008" y="12660"/>
                      <a:pt x="30679" y="13799"/>
                      <a:pt x="32463" y="13937"/>
                    </a:cubicBezTo>
                    <a:cubicBezTo>
                      <a:pt x="32565" y="13945"/>
                      <a:pt x="32667" y="13949"/>
                      <a:pt x="32770" y="13949"/>
                    </a:cubicBezTo>
                    <a:cubicBezTo>
                      <a:pt x="34045" y="13949"/>
                      <a:pt x="35389" y="13355"/>
                      <a:pt x="35859" y="12184"/>
                    </a:cubicBezTo>
                    <a:cubicBezTo>
                      <a:pt x="36319" y="11028"/>
                      <a:pt x="35399" y="9478"/>
                      <a:pt x="34230" y="9478"/>
                    </a:cubicBezTo>
                    <a:cubicBezTo>
                      <a:pt x="34118" y="9478"/>
                      <a:pt x="34004" y="9492"/>
                      <a:pt x="33889" y="9522"/>
                    </a:cubicBezTo>
                    <a:cubicBezTo>
                      <a:pt x="34080" y="9441"/>
                      <a:pt x="34282" y="9403"/>
                      <a:pt x="34485" y="9403"/>
                    </a:cubicBezTo>
                    <a:cubicBezTo>
                      <a:pt x="35241" y="9403"/>
                      <a:pt x="36007" y="9929"/>
                      <a:pt x="36277" y="10658"/>
                    </a:cubicBezTo>
                    <a:cubicBezTo>
                      <a:pt x="36622" y="11583"/>
                      <a:pt x="36249" y="12677"/>
                      <a:pt x="35521" y="13343"/>
                    </a:cubicBezTo>
                    <a:cubicBezTo>
                      <a:pt x="34808" y="13998"/>
                      <a:pt x="33810" y="14275"/>
                      <a:pt x="32839" y="14275"/>
                    </a:cubicBezTo>
                    <a:cubicBezTo>
                      <a:pt x="32821" y="14275"/>
                      <a:pt x="32804" y="14275"/>
                      <a:pt x="32787" y="14275"/>
                    </a:cubicBezTo>
                    <a:cubicBezTo>
                      <a:pt x="31135" y="14254"/>
                      <a:pt x="29509" y="13450"/>
                      <a:pt x="28491" y="12145"/>
                    </a:cubicBezTo>
                    <a:cubicBezTo>
                      <a:pt x="27476" y="10841"/>
                      <a:pt x="27093" y="9067"/>
                      <a:pt x="27479" y="7459"/>
                    </a:cubicBezTo>
                    <a:cubicBezTo>
                      <a:pt x="26738" y="7305"/>
                      <a:pt x="25986" y="7231"/>
                      <a:pt x="25233" y="7231"/>
                    </a:cubicBezTo>
                    <a:cubicBezTo>
                      <a:pt x="20831" y="7231"/>
                      <a:pt x="16435" y="9765"/>
                      <a:pt x="14413" y="13705"/>
                    </a:cubicBezTo>
                    <a:cubicBezTo>
                      <a:pt x="13736" y="15020"/>
                      <a:pt x="13157" y="16608"/>
                      <a:pt x="11773" y="17129"/>
                    </a:cubicBezTo>
                    <a:cubicBezTo>
                      <a:pt x="11476" y="17241"/>
                      <a:pt x="11169" y="17290"/>
                      <a:pt x="10859" y="17290"/>
                    </a:cubicBezTo>
                    <a:cubicBezTo>
                      <a:pt x="10045" y="17290"/>
                      <a:pt x="9212" y="16951"/>
                      <a:pt x="8505" y="16511"/>
                    </a:cubicBezTo>
                    <a:cubicBezTo>
                      <a:pt x="7528" y="15908"/>
                      <a:pt x="6669" y="15107"/>
                      <a:pt x="5623" y="14630"/>
                    </a:cubicBezTo>
                    <a:cubicBezTo>
                      <a:pt x="4941" y="14318"/>
                      <a:pt x="4194" y="14166"/>
                      <a:pt x="3445" y="14166"/>
                    </a:cubicBezTo>
                    <a:cubicBezTo>
                      <a:pt x="2300" y="14166"/>
                      <a:pt x="1151" y="14521"/>
                      <a:pt x="229" y="15200"/>
                    </a:cubicBezTo>
                    <a:cubicBezTo>
                      <a:pt x="149" y="15255"/>
                      <a:pt x="74" y="15314"/>
                      <a:pt x="1" y="15376"/>
                    </a:cubicBezTo>
                    <a:cubicBezTo>
                      <a:pt x="235" y="15330"/>
                      <a:pt x="468" y="15308"/>
                      <a:pt x="698" y="15308"/>
                    </a:cubicBezTo>
                    <a:cubicBezTo>
                      <a:pt x="2461" y="15308"/>
                      <a:pt x="4100" y="16568"/>
                      <a:pt x="5409" y="17840"/>
                    </a:cubicBezTo>
                    <a:cubicBezTo>
                      <a:pt x="6886" y="19280"/>
                      <a:pt x="8449" y="20922"/>
                      <a:pt x="10503" y="21129"/>
                    </a:cubicBezTo>
                    <a:cubicBezTo>
                      <a:pt x="10650" y="21144"/>
                      <a:pt x="10796" y="21151"/>
                      <a:pt x="10942" y="21151"/>
                    </a:cubicBezTo>
                    <a:cubicBezTo>
                      <a:pt x="12317" y="21151"/>
                      <a:pt x="13641" y="20526"/>
                      <a:pt x="14893" y="19914"/>
                    </a:cubicBezTo>
                    <a:cubicBezTo>
                      <a:pt x="16922" y="18920"/>
                      <a:pt x="18962" y="17923"/>
                      <a:pt x="20808" y="16622"/>
                    </a:cubicBezTo>
                    <a:cubicBezTo>
                      <a:pt x="21326" y="16256"/>
                      <a:pt x="21837" y="15859"/>
                      <a:pt x="22430" y="15635"/>
                    </a:cubicBezTo>
                    <a:cubicBezTo>
                      <a:pt x="22770" y="15506"/>
                      <a:pt x="23134" y="15443"/>
                      <a:pt x="23498" y="15443"/>
                    </a:cubicBezTo>
                    <a:cubicBezTo>
                      <a:pt x="24260" y="15443"/>
                      <a:pt x="25022" y="15721"/>
                      <a:pt x="25557" y="16263"/>
                    </a:cubicBezTo>
                    <a:cubicBezTo>
                      <a:pt x="26347" y="17064"/>
                      <a:pt x="26541" y="18416"/>
                      <a:pt x="25933" y="19362"/>
                    </a:cubicBezTo>
                    <a:cubicBezTo>
                      <a:pt x="25605" y="19875"/>
                      <a:pt x="24992" y="20234"/>
                      <a:pt x="24403" y="20234"/>
                    </a:cubicBezTo>
                    <a:cubicBezTo>
                      <a:pt x="24164" y="20234"/>
                      <a:pt x="23928" y="20175"/>
                      <a:pt x="23717" y="20042"/>
                    </a:cubicBezTo>
                    <a:cubicBezTo>
                      <a:pt x="22993" y="19586"/>
                      <a:pt x="23145" y="18192"/>
                      <a:pt x="23997" y="18099"/>
                    </a:cubicBezTo>
                    <a:lnTo>
                      <a:pt x="23997" y="18099"/>
                    </a:lnTo>
                    <a:cubicBezTo>
                      <a:pt x="23324" y="18334"/>
                      <a:pt x="23435" y="19482"/>
                      <a:pt x="24098" y="19745"/>
                    </a:cubicBezTo>
                    <a:cubicBezTo>
                      <a:pt x="24225" y="19796"/>
                      <a:pt x="24357" y="19820"/>
                      <a:pt x="24489" y="19820"/>
                    </a:cubicBezTo>
                    <a:cubicBezTo>
                      <a:pt x="25041" y="19820"/>
                      <a:pt x="25592" y="19406"/>
                      <a:pt x="25826" y="18879"/>
                    </a:cubicBezTo>
                    <a:cubicBezTo>
                      <a:pt x="26323" y="17764"/>
                      <a:pt x="25585" y="16335"/>
                      <a:pt x="24432" y="15928"/>
                    </a:cubicBezTo>
                    <a:cubicBezTo>
                      <a:pt x="24161" y="15832"/>
                      <a:pt x="23878" y="15787"/>
                      <a:pt x="23594" y="15787"/>
                    </a:cubicBezTo>
                    <a:cubicBezTo>
                      <a:pt x="22675" y="15787"/>
                      <a:pt x="21747" y="16258"/>
                      <a:pt x="21167" y="16991"/>
                    </a:cubicBezTo>
                    <a:cubicBezTo>
                      <a:pt x="20408" y="17947"/>
                      <a:pt x="20194" y="19259"/>
                      <a:pt x="20394" y="20466"/>
                    </a:cubicBezTo>
                    <a:cubicBezTo>
                      <a:pt x="20735" y="22544"/>
                      <a:pt x="22299" y="24377"/>
                      <a:pt x="24301" y="25040"/>
                    </a:cubicBezTo>
                    <a:cubicBezTo>
                      <a:pt x="24871" y="25228"/>
                      <a:pt x="25468" y="25319"/>
                      <a:pt x="26067" y="25319"/>
                    </a:cubicBezTo>
                    <a:cubicBezTo>
                      <a:pt x="27572" y="25319"/>
                      <a:pt x="29082" y="24743"/>
                      <a:pt x="30161" y="23694"/>
                    </a:cubicBezTo>
                    <a:cubicBezTo>
                      <a:pt x="31917" y="25019"/>
                      <a:pt x="33999" y="26047"/>
                      <a:pt x="36201" y="26072"/>
                    </a:cubicBezTo>
                    <a:cubicBezTo>
                      <a:pt x="36220" y="26072"/>
                      <a:pt x="36239" y="26072"/>
                      <a:pt x="36258" y="26072"/>
                    </a:cubicBezTo>
                    <a:cubicBezTo>
                      <a:pt x="38439" y="26072"/>
                      <a:pt x="40709" y="24904"/>
                      <a:pt x="41540" y="22889"/>
                    </a:cubicBezTo>
                    <a:cubicBezTo>
                      <a:pt x="42199" y="21284"/>
                      <a:pt x="41888" y="19434"/>
                      <a:pt x="42395" y="17775"/>
                    </a:cubicBezTo>
                    <a:cubicBezTo>
                      <a:pt x="42817" y="16405"/>
                      <a:pt x="43935" y="15151"/>
                      <a:pt x="45361" y="14996"/>
                    </a:cubicBezTo>
                    <a:cubicBezTo>
                      <a:pt x="45436" y="14988"/>
                      <a:pt x="45512" y="14984"/>
                      <a:pt x="45587" y="14984"/>
                    </a:cubicBezTo>
                    <a:cubicBezTo>
                      <a:pt x="46944" y="14984"/>
                      <a:pt x="48288" y="16247"/>
                      <a:pt x="47997" y="17577"/>
                    </a:cubicBezTo>
                    <a:cubicBezTo>
                      <a:pt x="47904" y="18006"/>
                      <a:pt x="47639" y="18416"/>
                      <a:pt x="47234" y="18585"/>
                    </a:cubicBezTo>
                    <a:cubicBezTo>
                      <a:pt x="47117" y="18635"/>
                      <a:pt x="46989" y="18659"/>
                      <a:pt x="46862" y="18659"/>
                    </a:cubicBezTo>
                    <a:cubicBezTo>
                      <a:pt x="46547" y="18659"/>
                      <a:pt x="46234" y="18511"/>
                      <a:pt x="46089" y="18233"/>
                    </a:cubicBezTo>
                    <a:lnTo>
                      <a:pt x="46089" y="18233"/>
                    </a:lnTo>
                    <a:cubicBezTo>
                      <a:pt x="46234" y="18330"/>
                      <a:pt x="46401" y="18374"/>
                      <a:pt x="46571" y="18374"/>
                    </a:cubicBezTo>
                    <a:cubicBezTo>
                      <a:pt x="46960" y="18374"/>
                      <a:pt x="47366" y="18145"/>
                      <a:pt x="47556" y="17792"/>
                    </a:cubicBezTo>
                    <a:cubicBezTo>
                      <a:pt x="47828" y="17284"/>
                      <a:pt x="47704" y="16632"/>
                      <a:pt x="47362" y="16169"/>
                    </a:cubicBezTo>
                    <a:cubicBezTo>
                      <a:pt x="46964" y="15632"/>
                      <a:pt x="46335" y="15389"/>
                      <a:pt x="45678" y="15389"/>
                    </a:cubicBezTo>
                    <a:cubicBezTo>
                      <a:pt x="44816" y="15389"/>
                      <a:pt x="43905" y="15808"/>
                      <a:pt x="43403" y="16529"/>
                    </a:cubicBezTo>
                    <a:cubicBezTo>
                      <a:pt x="42524" y="17799"/>
                      <a:pt x="42699" y="19559"/>
                      <a:pt x="43365" y="20953"/>
                    </a:cubicBezTo>
                    <a:cubicBezTo>
                      <a:pt x="44507" y="23334"/>
                      <a:pt x="47078" y="24980"/>
                      <a:pt x="49705" y="24980"/>
                    </a:cubicBezTo>
                    <a:cubicBezTo>
                      <a:pt x="49896" y="24980"/>
                      <a:pt x="50087" y="24971"/>
                      <a:pt x="50278" y="24953"/>
                    </a:cubicBezTo>
                    <a:cubicBezTo>
                      <a:pt x="53098" y="24687"/>
                      <a:pt x="55638" y="22386"/>
                      <a:pt x="56059" y="19583"/>
                    </a:cubicBezTo>
                    <a:cubicBezTo>
                      <a:pt x="56476" y="16781"/>
                      <a:pt x="54630" y="13778"/>
                      <a:pt x="51908" y="13001"/>
                    </a:cubicBezTo>
                    <a:cubicBezTo>
                      <a:pt x="52760" y="11696"/>
                      <a:pt x="52825" y="9957"/>
                      <a:pt x="52231" y="8515"/>
                    </a:cubicBezTo>
                    <a:cubicBezTo>
                      <a:pt x="51638" y="7072"/>
                      <a:pt x="50441" y="5927"/>
                      <a:pt x="49050" y="5219"/>
                    </a:cubicBezTo>
                    <a:cubicBezTo>
                      <a:pt x="48293" y="4836"/>
                      <a:pt x="47427" y="4607"/>
                      <a:pt x="46570" y="4607"/>
                    </a:cubicBezTo>
                    <a:cubicBezTo>
                      <a:pt x="46345" y="4607"/>
                      <a:pt x="46121" y="4623"/>
                      <a:pt x="45899" y="4656"/>
                    </a:cubicBezTo>
                    <a:cubicBezTo>
                      <a:pt x="45547" y="4708"/>
                      <a:pt x="45184" y="4805"/>
                      <a:pt x="44856" y="4950"/>
                    </a:cubicBezTo>
                    <a:cubicBezTo>
                      <a:pt x="43507" y="5551"/>
                      <a:pt x="43093" y="7359"/>
                      <a:pt x="43376" y="8681"/>
                    </a:cubicBezTo>
                    <a:cubicBezTo>
                      <a:pt x="43583" y="9646"/>
                      <a:pt x="44300" y="10530"/>
                      <a:pt x="45264" y="10755"/>
                    </a:cubicBezTo>
                    <a:cubicBezTo>
                      <a:pt x="45402" y="10787"/>
                      <a:pt x="45545" y="10803"/>
                      <a:pt x="45687" y="10803"/>
                    </a:cubicBezTo>
                    <a:cubicBezTo>
                      <a:pt x="46531" y="10803"/>
                      <a:pt x="47388" y="10257"/>
                      <a:pt x="47580" y="9433"/>
                    </a:cubicBezTo>
                    <a:cubicBezTo>
                      <a:pt x="47690" y="8950"/>
                      <a:pt x="47545" y="8383"/>
                      <a:pt x="47134" y="8107"/>
                    </a:cubicBezTo>
                    <a:cubicBezTo>
                      <a:pt x="46993" y="8011"/>
                      <a:pt x="46821" y="7966"/>
                      <a:pt x="46650" y="7966"/>
                    </a:cubicBezTo>
                    <a:cubicBezTo>
                      <a:pt x="46323" y="7966"/>
                      <a:pt x="45998" y="8132"/>
                      <a:pt x="45885" y="8435"/>
                    </a:cubicBezTo>
                    <a:cubicBezTo>
                      <a:pt x="45868" y="7966"/>
                      <a:pt x="46349" y="7608"/>
                      <a:pt x="46820" y="7608"/>
                    </a:cubicBezTo>
                    <a:cubicBezTo>
                      <a:pt x="46912" y="7608"/>
                      <a:pt x="47005" y="7622"/>
                      <a:pt x="47093" y="7652"/>
                    </a:cubicBezTo>
                    <a:cubicBezTo>
                      <a:pt x="47624" y="7832"/>
                      <a:pt x="47938" y="8421"/>
                      <a:pt x="47956" y="8984"/>
                    </a:cubicBezTo>
                    <a:cubicBezTo>
                      <a:pt x="47985" y="10179"/>
                      <a:pt x="46781" y="11124"/>
                      <a:pt x="45595" y="11124"/>
                    </a:cubicBezTo>
                    <a:cubicBezTo>
                      <a:pt x="45384" y="11124"/>
                      <a:pt x="45173" y="11094"/>
                      <a:pt x="44971" y="11031"/>
                    </a:cubicBezTo>
                    <a:cubicBezTo>
                      <a:pt x="43625" y="10606"/>
                      <a:pt x="42838" y="9063"/>
                      <a:pt x="43010" y="7666"/>
                    </a:cubicBezTo>
                    <a:cubicBezTo>
                      <a:pt x="43072" y="7172"/>
                      <a:pt x="43231" y="6696"/>
                      <a:pt x="43252" y="6199"/>
                    </a:cubicBezTo>
                    <a:cubicBezTo>
                      <a:pt x="43276" y="5602"/>
                      <a:pt x="43093" y="5012"/>
                      <a:pt x="42848" y="4466"/>
                    </a:cubicBezTo>
                    <a:cubicBezTo>
                      <a:pt x="41618" y="1741"/>
                      <a:pt x="38635" y="1"/>
                      <a:pt x="35660"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27"/>
              <p:cNvSpPr/>
              <p:nvPr/>
            </p:nvSpPr>
            <p:spPr>
              <a:xfrm>
                <a:off x="3104171" y="3184679"/>
                <a:ext cx="2920012" cy="729317"/>
              </a:xfrm>
              <a:custGeom>
                <a:avLst/>
                <a:gdLst/>
                <a:ahLst/>
                <a:cxnLst/>
                <a:rect l="l" t="t" r="r" b="b"/>
                <a:pathLst>
                  <a:path w="104370" h="26068" extrusionOk="0">
                    <a:moveTo>
                      <a:pt x="35663" y="0"/>
                    </a:moveTo>
                    <a:cubicBezTo>
                      <a:pt x="35089" y="0"/>
                      <a:pt x="34515" y="65"/>
                      <a:pt x="33954" y="200"/>
                    </a:cubicBezTo>
                    <a:cubicBezTo>
                      <a:pt x="30485" y="1035"/>
                      <a:pt x="27828" y="4380"/>
                      <a:pt x="27666" y="7941"/>
                    </a:cubicBezTo>
                    <a:cubicBezTo>
                      <a:pt x="27618" y="9004"/>
                      <a:pt x="27773" y="10091"/>
                      <a:pt x="28236" y="11048"/>
                    </a:cubicBezTo>
                    <a:cubicBezTo>
                      <a:pt x="29012" y="12655"/>
                      <a:pt x="30683" y="13797"/>
                      <a:pt x="32463" y="13933"/>
                    </a:cubicBezTo>
                    <a:cubicBezTo>
                      <a:pt x="32565" y="13940"/>
                      <a:pt x="32668" y="13944"/>
                      <a:pt x="32771" y="13944"/>
                    </a:cubicBezTo>
                    <a:cubicBezTo>
                      <a:pt x="34049" y="13944"/>
                      <a:pt x="35393" y="13351"/>
                      <a:pt x="35859" y="12179"/>
                    </a:cubicBezTo>
                    <a:cubicBezTo>
                      <a:pt x="36322" y="11023"/>
                      <a:pt x="35399" y="9475"/>
                      <a:pt x="34231" y="9475"/>
                    </a:cubicBezTo>
                    <a:cubicBezTo>
                      <a:pt x="34120" y="9475"/>
                      <a:pt x="34007" y="9489"/>
                      <a:pt x="33892" y="9519"/>
                    </a:cubicBezTo>
                    <a:cubicBezTo>
                      <a:pt x="34084" y="9437"/>
                      <a:pt x="34285" y="9399"/>
                      <a:pt x="34487" y="9399"/>
                    </a:cubicBezTo>
                    <a:cubicBezTo>
                      <a:pt x="35245" y="9399"/>
                      <a:pt x="36011" y="9927"/>
                      <a:pt x="36280" y="10657"/>
                    </a:cubicBezTo>
                    <a:cubicBezTo>
                      <a:pt x="36622" y="11582"/>
                      <a:pt x="36253" y="12676"/>
                      <a:pt x="35525" y="13339"/>
                    </a:cubicBezTo>
                    <a:cubicBezTo>
                      <a:pt x="34814" y="13989"/>
                      <a:pt x="33823" y="14271"/>
                      <a:pt x="32862" y="14271"/>
                    </a:cubicBezTo>
                    <a:cubicBezTo>
                      <a:pt x="32838" y="14271"/>
                      <a:pt x="32815" y="14271"/>
                      <a:pt x="32791" y="14270"/>
                    </a:cubicBezTo>
                    <a:cubicBezTo>
                      <a:pt x="31138" y="14253"/>
                      <a:pt x="29509" y="13445"/>
                      <a:pt x="28494" y="12141"/>
                    </a:cubicBezTo>
                    <a:cubicBezTo>
                      <a:pt x="27479" y="10840"/>
                      <a:pt x="27094" y="9063"/>
                      <a:pt x="27479" y="7458"/>
                    </a:cubicBezTo>
                    <a:cubicBezTo>
                      <a:pt x="26738" y="7304"/>
                      <a:pt x="25986" y="7230"/>
                      <a:pt x="25233" y="7230"/>
                    </a:cubicBezTo>
                    <a:cubicBezTo>
                      <a:pt x="20832" y="7230"/>
                      <a:pt x="16438" y="9763"/>
                      <a:pt x="14413" y="13701"/>
                    </a:cubicBezTo>
                    <a:cubicBezTo>
                      <a:pt x="13741" y="15016"/>
                      <a:pt x="13161" y="16607"/>
                      <a:pt x="11777" y="17125"/>
                    </a:cubicBezTo>
                    <a:cubicBezTo>
                      <a:pt x="11479" y="17236"/>
                      <a:pt x="11171" y="17286"/>
                      <a:pt x="10861" y="17286"/>
                    </a:cubicBezTo>
                    <a:cubicBezTo>
                      <a:pt x="10047" y="17286"/>
                      <a:pt x="9215" y="16948"/>
                      <a:pt x="8508" y="16510"/>
                    </a:cubicBezTo>
                    <a:cubicBezTo>
                      <a:pt x="7532" y="15906"/>
                      <a:pt x="6669" y="15106"/>
                      <a:pt x="5623" y="14630"/>
                    </a:cubicBezTo>
                    <a:cubicBezTo>
                      <a:pt x="4940" y="14317"/>
                      <a:pt x="4190" y="14164"/>
                      <a:pt x="3440" y="14164"/>
                    </a:cubicBezTo>
                    <a:cubicBezTo>
                      <a:pt x="2296" y="14164"/>
                      <a:pt x="1150" y="14518"/>
                      <a:pt x="229" y="15196"/>
                    </a:cubicBezTo>
                    <a:cubicBezTo>
                      <a:pt x="153" y="15254"/>
                      <a:pt x="77" y="15313"/>
                      <a:pt x="1" y="15375"/>
                    </a:cubicBezTo>
                    <a:cubicBezTo>
                      <a:pt x="236" y="15329"/>
                      <a:pt x="469" y="15308"/>
                      <a:pt x="700" y="15308"/>
                    </a:cubicBezTo>
                    <a:cubicBezTo>
                      <a:pt x="2463" y="15308"/>
                      <a:pt x="4103" y="16566"/>
                      <a:pt x="5409" y="17835"/>
                    </a:cubicBezTo>
                    <a:cubicBezTo>
                      <a:pt x="6890" y="19275"/>
                      <a:pt x="8449" y="20921"/>
                      <a:pt x="10503" y="21128"/>
                    </a:cubicBezTo>
                    <a:cubicBezTo>
                      <a:pt x="10650" y="21143"/>
                      <a:pt x="10796" y="21150"/>
                      <a:pt x="10942" y="21150"/>
                    </a:cubicBezTo>
                    <a:cubicBezTo>
                      <a:pt x="12318" y="21150"/>
                      <a:pt x="13646" y="20521"/>
                      <a:pt x="14897" y="19910"/>
                    </a:cubicBezTo>
                    <a:cubicBezTo>
                      <a:pt x="16926" y="18920"/>
                      <a:pt x="18962" y="17922"/>
                      <a:pt x="20808" y="16618"/>
                    </a:cubicBezTo>
                    <a:cubicBezTo>
                      <a:pt x="21326" y="16252"/>
                      <a:pt x="21837" y="15858"/>
                      <a:pt x="22430" y="15634"/>
                    </a:cubicBezTo>
                    <a:cubicBezTo>
                      <a:pt x="22770" y="15506"/>
                      <a:pt x="23135" y="15442"/>
                      <a:pt x="23500" y="15442"/>
                    </a:cubicBezTo>
                    <a:cubicBezTo>
                      <a:pt x="24263" y="15442"/>
                      <a:pt x="25026" y="15720"/>
                      <a:pt x="25561" y="16262"/>
                    </a:cubicBezTo>
                    <a:cubicBezTo>
                      <a:pt x="26351" y="17059"/>
                      <a:pt x="26544" y="18415"/>
                      <a:pt x="25937" y="19361"/>
                    </a:cubicBezTo>
                    <a:cubicBezTo>
                      <a:pt x="25606" y="19874"/>
                      <a:pt x="24992" y="20232"/>
                      <a:pt x="24404" y="20232"/>
                    </a:cubicBezTo>
                    <a:cubicBezTo>
                      <a:pt x="24165" y="20232"/>
                      <a:pt x="23931" y="20173"/>
                      <a:pt x="23722" y="20041"/>
                    </a:cubicBezTo>
                    <a:cubicBezTo>
                      <a:pt x="22997" y="19586"/>
                      <a:pt x="23148" y="18187"/>
                      <a:pt x="24001" y="18098"/>
                    </a:cubicBezTo>
                    <a:lnTo>
                      <a:pt x="24001" y="18098"/>
                    </a:lnTo>
                    <a:cubicBezTo>
                      <a:pt x="23328" y="18329"/>
                      <a:pt x="23438" y="19482"/>
                      <a:pt x="24101" y="19745"/>
                    </a:cubicBezTo>
                    <a:cubicBezTo>
                      <a:pt x="24227" y="19795"/>
                      <a:pt x="24358" y="19817"/>
                      <a:pt x="24488" y="19817"/>
                    </a:cubicBezTo>
                    <a:cubicBezTo>
                      <a:pt x="25042" y="19817"/>
                      <a:pt x="25596" y="19403"/>
                      <a:pt x="25830" y="18878"/>
                    </a:cubicBezTo>
                    <a:cubicBezTo>
                      <a:pt x="26327" y="17760"/>
                      <a:pt x="25588" y="16335"/>
                      <a:pt x="24436" y="15927"/>
                    </a:cubicBezTo>
                    <a:cubicBezTo>
                      <a:pt x="24163" y="15830"/>
                      <a:pt x="23879" y="15784"/>
                      <a:pt x="23595" y="15784"/>
                    </a:cubicBezTo>
                    <a:cubicBezTo>
                      <a:pt x="22676" y="15784"/>
                      <a:pt x="21750" y="16258"/>
                      <a:pt x="21171" y="16991"/>
                    </a:cubicBezTo>
                    <a:cubicBezTo>
                      <a:pt x="20412" y="17946"/>
                      <a:pt x="20198" y="19258"/>
                      <a:pt x="20394" y="20462"/>
                    </a:cubicBezTo>
                    <a:cubicBezTo>
                      <a:pt x="20740" y="22543"/>
                      <a:pt x="22303" y="24376"/>
                      <a:pt x="24305" y="25035"/>
                    </a:cubicBezTo>
                    <a:cubicBezTo>
                      <a:pt x="24874" y="25224"/>
                      <a:pt x="25472" y="25315"/>
                      <a:pt x="26071" y="25315"/>
                    </a:cubicBezTo>
                    <a:cubicBezTo>
                      <a:pt x="27574" y="25315"/>
                      <a:pt x="29084" y="24740"/>
                      <a:pt x="30165" y="23689"/>
                    </a:cubicBezTo>
                    <a:cubicBezTo>
                      <a:pt x="31922" y="25014"/>
                      <a:pt x="34002" y="26043"/>
                      <a:pt x="36201" y="26067"/>
                    </a:cubicBezTo>
                    <a:cubicBezTo>
                      <a:pt x="36223" y="26067"/>
                      <a:pt x="36245" y="26067"/>
                      <a:pt x="36267" y="26067"/>
                    </a:cubicBezTo>
                    <a:cubicBezTo>
                      <a:pt x="38449" y="26067"/>
                      <a:pt x="40713" y="24901"/>
                      <a:pt x="41540" y="22885"/>
                    </a:cubicBezTo>
                    <a:cubicBezTo>
                      <a:pt x="42202" y="21284"/>
                      <a:pt x="41892" y="19434"/>
                      <a:pt x="42400" y="17773"/>
                    </a:cubicBezTo>
                    <a:cubicBezTo>
                      <a:pt x="42817" y="16403"/>
                      <a:pt x="43939" y="15151"/>
                      <a:pt x="45364" y="14995"/>
                    </a:cubicBezTo>
                    <a:cubicBezTo>
                      <a:pt x="45440" y="14987"/>
                      <a:pt x="45517" y="14983"/>
                      <a:pt x="45593" y="14983"/>
                    </a:cubicBezTo>
                    <a:cubicBezTo>
                      <a:pt x="46946" y="14983"/>
                      <a:pt x="48288" y="16247"/>
                      <a:pt x="48001" y="17574"/>
                    </a:cubicBezTo>
                    <a:cubicBezTo>
                      <a:pt x="47908" y="18005"/>
                      <a:pt x="47642" y="18415"/>
                      <a:pt x="47234" y="18585"/>
                    </a:cubicBezTo>
                    <a:cubicBezTo>
                      <a:pt x="47119" y="18634"/>
                      <a:pt x="46993" y="18658"/>
                      <a:pt x="46867" y="18658"/>
                    </a:cubicBezTo>
                    <a:cubicBezTo>
                      <a:pt x="46552" y="18658"/>
                      <a:pt x="46235" y="18508"/>
                      <a:pt x="46092" y="18229"/>
                    </a:cubicBezTo>
                    <a:lnTo>
                      <a:pt x="46092" y="18229"/>
                    </a:lnTo>
                    <a:cubicBezTo>
                      <a:pt x="46238" y="18327"/>
                      <a:pt x="46407" y="18372"/>
                      <a:pt x="46578" y="18372"/>
                    </a:cubicBezTo>
                    <a:cubicBezTo>
                      <a:pt x="46967" y="18372"/>
                      <a:pt x="47370" y="18143"/>
                      <a:pt x="47559" y="17791"/>
                    </a:cubicBezTo>
                    <a:cubicBezTo>
                      <a:pt x="47828" y="17284"/>
                      <a:pt x="47707" y="16628"/>
                      <a:pt x="47366" y="16166"/>
                    </a:cubicBezTo>
                    <a:cubicBezTo>
                      <a:pt x="46966" y="15629"/>
                      <a:pt x="46336" y="15387"/>
                      <a:pt x="45679" y="15387"/>
                    </a:cubicBezTo>
                    <a:cubicBezTo>
                      <a:pt x="44817" y="15387"/>
                      <a:pt x="43908" y="15804"/>
                      <a:pt x="43407" y="16524"/>
                    </a:cubicBezTo>
                    <a:cubicBezTo>
                      <a:pt x="42524" y="17794"/>
                      <a:pt x="42699" y="19558"/>
                      <a:pt x="43370" y="20952"/>
                    </a:cubicBezTo>
                    <a:cubicBezTo>
                      <a:pt x="44510" y="23331"/>
                      <a:pt x="47073" y="24976"/>
                      <a:pt x="49700" y="24976"/>
                    </a:cubicBezTo>
                    <a:cubicBezTo>
                      <a:pt x="49894" y="24976"/>
                      <a:pt x="50088" y="24967"/>
                      <a:pt x="50282" y="24949"/>
                    </a:cubicBezTo>
                    <a:cubicBezTo>
                      <a:pt x="50938" y="24887"/>
                      <a:pt x="51580" y="24710"/>
                      <a:pt x="52187" y="24449"/>
                    </a:cubicBezTo>
                    <a:cubicBezTo>
                      <a:pt x="52791" y="24710"/>
                      <a:pt x="53433" y="24887"/>
                      <a:pt x="54092" y="24949"/>
                    </a:cubicBezTo>
                    <a:cubicBezTo>
                      <a:pt x="54285" y="24967"/>
                      <a:pt x="54479" y="24976"/>
                      <a:pt x="54673" y="24976"/>
                    </a:cubicBezTo>
                    <a:cubicBezTo>
                      <a:pt x="57298" y="24976"/>
                      <a:pt x="59861" y="23331"/>
                      <a:pt x="61001" y="20952"/>
                    </a:cubicBezTo>
                    <a:cubicBezTo>
                      <a:pt x="61671" y="19558"/>
                      <a:pt x="61847" y="17794"/>
                      <a:pt x="60963" y="16524"/>
                    </a:cubicBezTo>
                    <a:cubicBezTo>
                      <a:pt x="60462" y="15804"/>
                      <a:pt x="59554" y="15387"/>
                      <a:pt x="58693" y="15387"/>
                    </a:cubicBezTo>
                    <a:cubicBezTo>
                      <a:pt x="58036" y="15387"/>
                      <a:pt x="57407" y="15629"/>
                      <a:pt x="57008" y="16166"/>
                    </a:cubicBezTo>
                    <a:cubicBezTo>
                      <a:pt x="56664" y="16628"/>
                      <a:pt x="56543" y="17284"/>
                      <a:pt x="56812" y="17791"/>
                    </a:cubicBezTo>
                    <a:cubicBezTo>
                      <a:pt x="57001" y="18143"/>
                      <a:pt x="57404" y="18372"/>
                      <a:pt x="57793" y="18372"/>
                    </a:cubicBezTo>
                    <a:cubicBezTo>
                      <a:pt x="57964" y="18372"/>
                      <a:pt x="58133" y="18327"/>
                      <a:pt x="58279" y="18229"/>
                    </a:cubicBezTo>
                    <a:lnTo>
                      <a:pt x="58279" y="18229"/>
                    </a:lnTo>
                    <a:cubicBezTo>
                      <a:pt x="58136" y="18508"/>
                      <a:pt x="57819" y="18658"/>
                      <a:pt x="57503" y="18658"/>
                    </a:cubicBezTo>
                    <a:cubicBezTo>
                      <a:pt x="57377" y="18658"/>
                      <a:pt x="57251" y="18634"/>
                      <a:pt x="57136" y="18585"/>
                    </a:cubicBezTo>
                    <a:cubicBezTo>
                      <a:pt x="56729" y="18415"/>
                      <a:pt x="56463" y="18005"/>
                      <a:pt x="56370" y="17574"/>
                    </a:cubicBezTo>
                    <a:cubicBezTo>
                      <a:pt x="56083" y="16247"/>
                      <a:pt x="57425" y="14983"/>
                      <a:pt x="58778" y="14983"/>
                    </a:cubicBezTo>
                    <a:cubicBezTo>
                      <a:pt x="58854" y="14983"/>
                      <a:pt x="58931" y="14987"/>
                      <a:pt x="59007" y="14995"/>
                    </a:cubicBezTo>
                    <a:cubicBezTo>
                      <a:pt x="60436" y="15151"/>
                      <a:pt x="61554" y="16403"/>
                      <a:pt x="61971" y="17773"/>
                    </a:cubicBezTo>
                    <a:cubicBezTo>
                      <a:pt x="62478" y="19434"/>
                      <a:pt x="62168" y="21284"/>
                      <a:pt x="62830" y="22885"/>
                    </a:cubicBezTo>
                    <a:cubicBezTo>
                      <a:pt x="63658" y="24901"/>
                      <a:pt x="65922" y="26067"/>
                      <a:pt x="68103" y="26067"/>
                    </a:cubicBezTo>
                    <a:cubicBezTo>
                      <a:pt x="68125" y="26067"/>
                      <a:pt x="68147" y="26067"/>
                      <a:pt x="68170" y="26067"/>
                    </a:cubicBezTo>
                    <a:cubicBezTo>
                      <a:pt x="70368" y="26043"/>
                      <a:pt x="72449" y="25014"/>
                      <a:pt x="74206" y="23689"/>
                    </a:cubicBezTo>
                    <a:cubicBezTo>
                      <a:pt x="75287" y="24740"/>
                      <a:pt x="76796" y="25315"/>
                      <a:pt x="78300" y="25315"/>
                    </a:cubicBezTo>
                    <a:cubicBezTo>
                      <a:pt x="78899" y="25315"/>
                      <a:pt x="79497" y="25224"/>
                      <a:pt x="80066" y="25035"/>
                    </a:cubicBezTo>
                    <a:cubicBezTo>
                      <a:pt x="82067" y="24376"/>
                      <a:pt x="83631" y="22543"/>
                      <a:pt x="83977" y="20462"/>
                    </a:cubicBezTo>
                    <a:cubicBezTo>
                      <a:pt x="84173" y="19258"/>
                      <a:pt x="83959" y="17946"/>
                      <a:pt x="83200" y="16991"/>
                    </a:cubicBezTo>
                    <a:cubicBezTo>
                      <a:pt x="82620" y="16258"/>
                      <a:pt x="81694" y="15784"/>
                      <a:pt x="80776" y="15784"/>
                    </a:cubicBezTo>
                    <a:cubicBezTo>
                      <a:pt x="80491" y="15784"/>
                      <a:pt x="80207" y="15830"/>
                      <a:pt x="79935" y="15927"/>
                    </a:cubicBezTo>
                    <a:cubicBezTo>
                      <a:pt x="78782" y="16335"/>
                      <a:pt x="78044" y="17760"/>
                      <a:pt x="78541" y="18878"/>
                    </a:cubicBezTo>
                    <a:cubicBezTo>
                      <a:pt x="78775" y="19403"/>
                      <a:pt x="79329" y="19817"/>
                      <a:pt x="79883" y="19817"/>
                    </a:cubicBezTo>
                    <a:cubicBezTo>
                      <a:pt x="80013" y="19817"/>
                      <a:pt x="80144" y="19795"/>
                      <a:pt x="80270" y="19745"/>
                    </a:cubicBezTo>
                    <a:cubicBezTo>
                      <a:pt x="80933" y="19482"/>
                      <a:pt x="81043" y="18329"/>
                      <a:pt x="80369" y="18098"/>
                    </a:cubicBezTo>
                    <a:lnTo>
                      <a:pt x="80369" y="18098"/>
                    </a:lnTo>
                    <a:cubicBezTo>
                      <a:pt x="81223" y="18187"/>
                      <a:pt x="81374" y="19586"/>
                      <a:pt x="80649" y="20041"/>
                    </a:cubicBezTo>
                    <a:cubicBezTo>
                      <a:pt x="80440" y="20173"/>
                      <a:pt x="80206" y="20232"/>
                      <a:pt x="79967" y="20232"/>
                    </a:cubicBezTo>
                    <a:cubicBezTo>
                      <a:pt x="79379" y="20232"/>
                      <a:pt x="78765" y="19874"/>
                      <a:pt x="78434" y="19361"/>
                    </a:cubicBezTo>
                    <a:cubicBezTo>
                      <a:pt x="77827" y="18415"/>
                      <a:pt x="78020" y="17059"/>
                      <a:pt x="78813" y="16262"/>
                    </a:cubicBezTo>
                    <a:cubicBezTo>
                      <a:pt x="79348" y="15720"/>
                      <a:pt x="80109" y="15442"/>
                      <a:pt x="80871" y="15442"/>
                    </a:cubicBezTo>
                    <a:cubicBezTo>
                      <a:pt x="81235" y="15442"/>
                      <a:pt x="81600" y="15506"/>
                      <a:pt x="81940" y="15634"/>
                    </a:cubicBezTo>
                    <a:cubicBezTo>
                      <a:pt x="82534" y="15858"/>
                      <a:pt x="83045" y="16252"/>
                      <a:pt x="83563" y="16618"/>
                    </a:cubicBezTo>
                    <a:cubicBezTo>
                      <a:pt x="85409" y="17922"/>
                      <a:pt x="87445" y="18920"/>
                      <a:pt x="89474" y="19910"/>
                    </a:cubicBezTo>
                    <a:cubicBezTo>
                      <a:pt x="90725" y="20521"/>
                      <a:pt x="92052" y="21150"/>
                      <a:pt x="93428" y="21150"/>
                    </a:cubicBezTo>
                    <a:cubicBezTo>
                      <a:pt x="93574" y="21150"/>
                      <a:pt x="93720" y="21143"/>
                      <a:pt x="93867" y="21128"/>
                    </a:cubicBezTo>
                    <a:cubicBezTo>
                      <a:pt x="95921" y="20921"/>
                      <a:pt x="97481" y="19275"/>
                      <a:pt x="98961" y="17835"/>
                    </a:cubicBezTo>
                    <a:cubicBezTo>
                      <a:pt x="100268" y="16566"/>
                      <a:pt x="101908" y="15308"/>
                      <a:pt x="103670" y="15308"/>
                    </a:cubicBezTo>
                    <a:cubicBezTo>
                      <a:pt x="103901" y="15308"/>
                      <a:pt x="104135" y="15329"/>
                      <a:pt x="104369" y="15375"/>
                    </a:cubicBezTo>
                    <a:cubicBezTo>
                      <a:pt x="104294" y="15313"/>
                      <a:pt x="104218" y="15254"/>
                      <a:pt x="104142" y="15196"/>
                    </a:cubicBezTo>
                    <a:cubicBezTo>
                      <a:pt x="103221" y="14518"/>
                      <a:pt x="102074" y="14164"/>
                      <a:pt x="100930" y="14164"/>
                    </a:cubicBezTo>
                    <a:cubicBezTo>
                      <a:pt x="100180" y="14164"/>
                      <a:pt x="99431" y="14317"/>
                      <a:pt x="98748" y="14630"/>
                    </a:cubicBezTo>
                    <a:cubicBezTo>
                      <a:pt x="97702" y="15106"/>
                      <a:pt x="96839" y="15906"/>
                      <a:pt x="95863" y="16510"/>
                    </a:cubicBezTo>
                    <a:cubicBezTo>
                      <a:pt x="95155" y="16948"/>
                      <a:pt x="94324" y="17286"/>
                      <a:pt x="93510" y="17286"/>
                    </a:cubicBezTo>
                    <a:cubicBezTo>
                      <a:pt x="93200" y="17286"/>
                      <a:pt x="92892" y="17236"/>
                      <a:pt x="92594" y="17125"/>
                    </a:cubicBezTo>
                    <a:cubicBezTo>
                      <a:pt x="91210" y="16607"/>
                      <a:pt x="90630" y="15016"/>
                      <a:pt x="89957" y="13701"/>
                    </a:cubicBezTo>
                    <a:cubicBezTo>
                      <a:pt x="87932" y="9763"/>
                      <a:pt x="83539" y="7230"/>
                      <a:pt x="79137" y="7230"/>
                    </a:cubicBezTo>
                    <a:cubicBezTo>
                      <a:pt x="78385" y="7230"/>
                      <a:pt x="77632" y="7304"/>
                      <a:pt x="76891" y="7458"/>
                    </a:cubicBezTo>
                    <a:cubicBezTo>
                      <a:pt x="77277" y="9063"/>
                      <a:pt x="76891" y="10840"/>
                      <a:pt x="75876" y="12141"/>
                    </a:cubicBezTo>
                    <a:cubicBezTo>
                      <a:pt x="74861" y="13445"/>
                      <a:pt x="73233" y="14253"/>
                      <a:pt x="71580" y="14270"/>
                    </a:cubicBezTo>
                    <a:cubicBezTo>
                      <a:pt x="71556" y="14271"/>
                      <a:pt x="71533" y="14271"/>
                      <a:pt x="71509" y="14271"/>
                    </a:cubicBezTo>
                    <a:cubicBezTo>
                      <a:pt x="70547" y="14271"/>
                      <a:pt x="69557" y="13989"/>
                      <a:pt x="68846" y="13339"/>
                    </a:cubicBezTo>
                    <a:cubicBezTo>
                      <a:pt x="68118" y="12676"/>
                      <a:pt x="67749" y="11582"/>
                      <a:pt x="68090" y="10657"/>
                    </a:cubicBezTo>
                    <a:cubicBezTo>
                      <a:pt x="68360" y="9927"/>
                      <a:pt x="69126" y="9399"/>
                      <a:pt x="69884" y="9399"/>
                    </a:cubicBezTo>
                    <a:cubicBezTo>
                      <a:pt x="70086" y="9399"/>
                      <a:pt x="70287" y="9437"/>
                      <a:pt x="70479" y="9519"/>
                    </a:cubicBezTo>
                    <a:cubicBezTo>
                      <a:pt x="70364" y="9489"/>
                      <a:pt x="70251" y="9475"/>
                      <a:pt x="70140" y="9475"/>
                    </a:cubicBezTo>
                    <a:cubicBezTo>
                      <a:pt x="68972" y="9475"/>
                      <a:pt x="68048" y="11023"/>
                      <a:pt x="68512" y="12179"/>
                    </a:cubicBezTo>
                    <a:cubicBezTo>
                      <a:pt x="68978" y="13351"/>
                      <a:pt x="70324" y="13944"/>
                      <a:pt x="71601" y="13944"/>
                    </a:cubicBezTo>
                    <a:cubicBezTo>
                      <a:pt x="71704" y="13944"/>
                      <a:pt x="71806" y="13940"/>
                      <a:pt x="71908" y="13933"/>
                    </a:cubicBezTo>
                    <a:cubicBezTo>
                      <a:pt x="73688" y="13797"/>
                      <a:pt x="75358" y="12655"/>
                      <a:pt x="76135" y="11048"/>
                    </a:cubicBezTo>
                    <a:cubicBezTo>
                      <a:pt x="76597" y="10091"/>
                      <a:pt x="76753" y="9004"/>
                      <a:pt x="76704" y="7941"/>
                    </a:cubicBezTo>
                    <a:cubicBezTo>
                      <a:pt x="76543" y="4380"/>
                      <a:pt x="73885" y="1035"/>
                      <a:pt x="70417" y="200"/>
                    </a:cubicBezTo>
                    <a:cubicBezTo>
                      <a:pt x="69856" y="65"/>
                      <a:pt x="69282" y="0"/>
                      <a:pt x="68708" y="0"/>
                    </a:cubicBezTo>
                    <a:cubicBezTo>
                      <a:pt x="65734" y="0"/>
                      <a:pt x="62752" y="1741"/>
                      <a:pt x="61522" y="4466"/>
                    </a:cubicBezTo>
                    <a:cubicBezTo>
                      <a:pt x="61274" y="5011"/>
                      <a:pt x="61091" y="5601"/>
                      <a:pt x="61116" y="6198"/>
                    </a:cubicBezTo>
                    <a:cubicBezTo>
                      <a:pt x="61136" y="6692"/>
                      <a:pt x="61295" y="7171"/>
                      <a:pt x="61357" y="7661"/>
                    </a:cubicBezTo>
                    <a:cubicBezTo>
                      <a:pt x="61533" y="9060"/>
                      <a:pt x="60743" y="10605"/>
                      <a:pt x="59400" y="11027"/>
                    </a:cubicBezTo>
                    <a:cubicBezTo>
                      <a:pt x="59196" y="11091"/>
                      <a:pt x="58984" y="11121"/>
                      <a:pt x="58772" y="11121"/>
                    </a:cubicBezTo>
                    <a:cubicBezTo>
                      <a:pt x="57586" y="11121"/>
                      <a:pt x="56386" y="10178"/>
                      <a:pt x="56415" y="8983"/>
                    </a:cubicBezTo>
                    <a:cubicBezTo>
                      <a:pt x="56428" y="8421"/>
                      <a:pt x="56742" y="7830"/>
                      <a:pt x="57277" y="7652"/>
                    </a:cubicBezTo>
                    <a:cubicBezTo>
                      <a:pt x="57366" y="7621"/>
                      <a:pt x="57459" y="7607"/>
                      <a:pt x="57552" y="7607"/>
                    </a:cubicBezTo>
                    <a:cubicBezTo>
                      <a:pt x="58020" y="7607"/>
                      <a:pt x="58499" y="7965"/>
                      <a:pt x="58482" y="8434"/>
                    </a:cubicBezTo>
                    <a:cubicBezTo>
                      <a:pt x="58371" y="8130"/>
                      <a:pt x="58047" y="7964"/>
                      <a:pt x="57720" y="7964"/>
                    </a:cubicBezTo>
                    <a:cubicBezTo>
                      <a:pt x="57548" y="7964"/>
                      <a:pt x="57375" y="8010"/>
                      <a:pt x="57233" y="8107"/>
                    </a:cubicBezTo>
                    <a:cubicBezTo>
                      <a:pt x="56822" y="8383"/>
                      <a:pt x="56677" y="8949"/>
                      <a:pt x="56791" y="9432"/>
                    </a:cubicBezTo>
                    <a:cubicBezTo>
                      <a:pt x="56980" y="10256"/>
                      <a:pt x="57836" y="10802"/>
                      <a:pt x="58682" y="10802"/>
                    </a:cubicBezTo>
                    <a:cubicBezTo>
                      <a:pt x="58825" y="10802"/>
                      <a:pt x="58968" y="10786"/>
                      <a:pt x="59107" y="10753"/>
                    </a:cubicBezTo>
                    <a:cubicBezTo>
                      <a:pt x="60066" y="10530"/>
                      <a:pt x="60788" y="9643"/>
                      <a:pt x="60995" y="8679"/>
                    </a:cubicBezTo>
                    <a:cubicBezTo>
                      <a:pt x="61274" y="7354"/>
                      <a:pt x="60863" y="5549"/>
                      <a:pt x="59511" y="4949"/>
                    </a:cubicBezTo>
                    <a:cubicBezTo>
                      <a:pt x="59186" y="4804"/>
                      <a:pt x="58824" y="4707"/>
                      <a:pt x="58469" y="4652"/>
                    </a:cubicBezTo>
                    <a:cubicBezTo>
                      <a:pt x="58249" y="4620"/>
                      <a:pt x="58027" y="4605"/>
                      <a:pt x="57805" y="4605"/>
                    </a:cubicBezTo>
                    <a:cubicBezTo>
                      <a:pt x="56945" y="4605"/>
                      <a:pt x="56077" y="4834"/>
                      <a:pt x="55318" y="5218"/>
                    </a:cubicBezTo>
                    <a:cubicBezTo>
                      <a:pt x="53961" y="5908"/>
                      <a:pt x="52795" y="7020"/>
                      <a:pt x="52187" y="8414"/>
                    </a:cubicBezTo>
                    <a:cubicBezTo>
                      <a:pt x="51580" y="7020"/>
                      <a:pt x="50410" y="5908"/>
                      <a:pt x="49053" y="5218"/>
                    </a:cubicBezTo>
                    <a:cubicBezTo>
                      <a:pt x="48294" y="4834"/>
                      <a:pt x="47425" y="4605"/>
                      <a:pt x="46566" y="4605"/>
                    </a:cubicBezTo>
                    <a:cubicBezTo>
                      <a:pt x="46343" y="4605"/>
                      <a:pt x="46122" y="4620"/>
                      <a:pt x="45902" y="4652"/>
                    </a:cubicBezTo>
                    <a:cubicBezTo>
                      <a:pt x="45547" y="4707"/>
                      <a:pt x="45188" y="4804"/>
                      <a:pt x="44860" y="4949"/>
                    </a:cubicBezTo>
                    <a:cubicBezTo>
                      <a:pt x="43510" y="5549"/>
                      <a:pt x="43096" y="7354"/>
                      <a:pt x="43376" y="8679"/>
                    </a:cubicBezTo>
                    <a:cubicBezTo>
                      <a:pt x="43583" y="9643"/>
                      <a:pt x="44305" y="10530"/>
                      <a:pt x="45267" y="10753"/>
                    </a:cubicBezTo>
                    <a:cubicBezTo>
                      <a:pt x="45406" y="10786"/>
                      <a:pt x="45548" y="10802"/>
                      <a:pt x="45691" y="10802"/>
                    </a:cubicBezTo>
                    <a:cubicBezTo>
                      <a:pt x="46535" y="10802"/>
                      <a:pt x="47391" y="10256"/>
                      <a:pt x="47580" y="9432"/>
                    </a:cubicBezTo>
                    <a:cubicBezTo>
                      <a:pt x="47693" y="8949"/>
                      <a:pt x="47548" y="8383"/>
                      <a:pt x="47138" y="8107"/>
                    </a:cubicBezTo>
                    <a:cubicBezTo>
                      <a:pt x="46996" y="8010"/>
                      <a:pt x="46823" y="7964"/>
                      <a:pt x="46650" y="7964"/>
                    </a:cubicBezTo>
                    <a:cubicBezTo>
                      <a:pt x="46324" y="7964"/>
                      <a:pt x="45999" y="8130"/>
                      <a:pt x="45888" y="8434"/>
                    </a:cubicBezTo>
                    <a:cubicBezTo>
                      <a:pt x="45871" y="7965"/>
                      <a:pt x="46351" y="7607"/>
                      <a:pt x="46819" y="7607"/>
                    </a:cubicBezTo>
                    <a:cubicBezTo>
                      <a:pt x="46912" y="7607"/>
                      <a:pt x="47004" y="7621"/>
                      <a:pt x="47093" y="7652"/>
                    </a:cubicBezTo>
                    <a:cubicBezTo>
                      <a:pt x="47628" y="7830"/>
                      <a:pt x="47942" y="8421"/>
                      <a:pt x="47956" y="8983"/>
                    </a:cubicBezTo>
                    <a:cubicBezTo>
                      <a:pt x="47988" y="10178"/>
                      <a:pt x="46786" y="11121"/>
                      <a:pt x="45599" y="11121"/>
                    </a:cubicBezTo>
                    <a:cubicBezTo>
                      <a:pt x="45387" y="11121"/>
                      <a:pt x="45175" y="11091"/>
                      <a:pt x="44971" y="11027"/>
                    </a:cubicBezTo>
                    <a:cubicBezTo>
                      <a:pt x="43628" y="10605"/>
                      <a:pt x="42838" y="9060"/>
                      <a:pt x="43013" y="7661"/>
                    </a:cubicBezTo>
                    <a:cubicBezTo>
                      <a:pt x="43075" y="7171"/>
                      <a:pt x="43235" y="6692"/>
                      <a:pt x="43255" y="6198"/>
                    </a:cubicBezTo>
                    <a:cubicBezTo>
                      <a:pt x="43279" y="5601"/>
                      <a:pt x="43096" y="5011"/>
                      <a:pt x="42848" y="4466"/>
                    </a:cubicBezTo>
                    <a:cubicBezTo>
                      <a:pt x="41619" y="1741"/>
                      <a:pt x="38636" y="0"/>
                      <a:pt x="35663"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 name="Google Shape;807;p27"/>
            <p:cNvGrpSpPr/>
            <p:nvPr/>
          </p:nvGrpSpPr>
          <p:grpSpPr>
            <a:xfrm>
              <a:off x="2588702" y="1554368"/>
              <a:ext cx="920404" cy="1094953"/>
              <a:chOff x="2588702" y="1554368"/>
              <a:chExt cx="920404" cy="1094953"/>
            </a:xfrm>
          </p:grpSpPr>
          <p:sp>
            <p:nvSpPr>
              <p:cNvPr id="808" name="Google Shape;808;p27"/>
              <p:cNvSpPr/>
              <p:nvPr/>
            </p:nvSpPr>
            <p:spPr>
              <a:xfrm>
                <a:off x="2899232" y="1554368"/>
                <a:ext cx="312238" cy="151022"/>
              </a:xfrm>
              <a:custGeom>
                <a:avLst/>
                <a:gdLst/>
                <a:ahLst/>
                <a:cxnLst/>
                <a:rect l="l" t="t" r="r" b="b"/>
                <a:pathLst>
                  <a:path w="5667" h="2741" extrusionOk="0">
                    <a:moveTo>
                      <a:pt x="0" y="0"/>
                    </a:moveTo>
                    <a:lnTo>
                      <a:pt x="0" y="2740"/>
                    </a:lnTo>
                    <a:lnTo>
                      <a:pt x="5667" y="2740"/>
                    </a:lnTo>
                    <a:lnTo>
                      <a:pt x="5667" y="0"/>
                    </a:lnTo>
                    <a:close/>
                  </a:path>
                </a:pathLst>
              </a:custGeom>
              <a:solidFill>
                <a:srgbClr val="0E3B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27"/>
              <p:cNvSpPr/>
              <p:nvPr/>
            </p:nvSpPr>
            <p:spPr>
              <a:xfrm>
                <a:off x="2899232" y="2282096"/>
                <a:ext cx="312238" cy="151022"/>
              </a:xfrm>
              <a:custGeom>
                <a:avLst/>
                <a:gdLst/>
                <a:ahLst/>
                <a:cxnLst/>
                <a:rect l="l" t="t" r="r" b="b"/>
                <a:pathLst>
                  <a:path w="5667" h="2741" extrusionOk="0">
                    <a:moveTo>
                      <a:pt x="55" y="0"/>
                    </a:moveTo>
                    <a:cubicBezTo>
                      <a:pt x="24" y="0"/>
                      <a:pt x="0" y="24"/>
                      <a:pt x="0" y="55"/>
                    </a:cubicBezTo>
                    <a:lnTo>
                      <a:pt x="0" y="2682"/>
                    </a:lnTo>
                    <a:cubicBezTo>
                      <a:pt x="0" y="2713"/>
                      <a:pt x="24" y="2740"/>
                      <a:pt x="55" y="2740"/>
                    </a:cubicBezTo>
                    <a:lnTo>
                      <a:pt x="5609" y="2740"/>
                    </a:lnTo>
                    <a:cubicBezTo>
                      <a:pt x="5643" y="2740"/>
                      <a:pt x="5667" y="2713"/>
                      <a:pt x="5667" y="2682"/>
                    </a:cubicBezTo>
                    <a:lnTo>
                      <a:pt x="5667" y="55"/>
                    </a:lnTo>
                    <a:cubicBezTo>
                      <a:pt x="5667" y="24"/>
                      <a:pt x="5643" y="0"/>
                      <a:pt x="5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27"/>
              <p:cNvSpPr/>
              <p:nvPr/>
            </p:nvSpPr>
            <p:spPr>
              <a:xfrm>
                <a:off x="2588702" y="1633267"/>
                <a:ext cx="920404" cy="736323"/>
              </a:xfrm>
              <a:custGeom>
                <a:avLst/>
                <a:gdLst/>
                <a:ahLst/>
                <a:cxnLst/>
                <a:rect l="l" t="t" r="r" b="b"/>
                <a:pathLst>
                  <a:path w="16705" h="13364" extrusionOk="0">
                    <a:moveTo>
                      <a:pt x="8352" y="1"/>
                    </a:moveTo>
                    <a:cubicBezTo>
                      <a:pt x="3741" y="1"/>
                      <a:pt x="1" y="2993"/>
                      <a:pt x="1" y="6682"/>
                    </a:cubicBezTo>
                    <a:cubicBezTo>
                      <a:pt x="1" y="10372"/>
                      <a:pt x="3741" y="13363"/>
                      <a:pt x="8352" y="13363"/>
                    </a:cubicBezTo>
                    <a:cubicBezTo>
                      <a:pt x="12963" y="13363"/>
                      <a:pt x="16704" y="10372"/>
                      <a:pt x="16704" y="6682"/>
                    </a:cubicBezTo>
                    <a:cubicBezTo>
                      <a:pt x="16704" y="2993"/>
                      <a:pt x="12963" y="1"/>
                      <a:pt x="83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7"/>
              <p:cNvSpPr/>
              <p:nvPr/>
            </p:nvSpPr>
            <p:spPr>
              <a:xfrm>
                <a:off x="2746336" y="1633267"/>
                <a:ext cx="607560" cy="736323"/>
              </a:xfrm>
              <a:custGeom>
                <a:avLst/>
                <a:gdLst/>
                <a:ahLst/>
                <a:cxnLst/>
                <a:rect l="l" t="t" r="r" b="b"/>
                <a:pathLst>
                  <a:path w="11027" h="13364" extrusionOk="0">
                    <a:moveTo>
                      <a:pt x="5515" y="1"/>
                    </a:moveTo>
                    <a:cubicBezTo>
                      <a:pt x="2468" y="1"/>
                      <a:pt x="1" y="2993"/>
                      <a:pt x="1" y="6682"/>
                    </a:cubicBezTo>
                    <a:cubicBezTo>
                      <a:pt x="1" y="10372"/>
                      <a:pt x="2468" y="13363"/>
                      <a:pt x="5515" y="13363"/>
                    </a:cubicBezTo>
                    <a:cubicBezTo>
                      <a:pt x="8559" y="13363"/>
                      <a:pt x="11027" y="10372"/>
                      <a:pt x="11027" y="6682"/>
                    </a:cubicBezTo>
                    <a:cubicBezTo>
                      <a:pt x="11027" y="2993"/>
                      <a:pt x="8559" y="1"/>
                      <a:pt x="55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7"/>
              <p:cNvSpPr/>
              <p:nvPr/>
            </p:nvSpPr>
            <p:spPr>
              <a:xfrm>
                <a:off x="2880168" y="1633267"/>
                <a:ext cx="345021" cy="736323"/>
              </a:xfrm>
              <a:custGeom>
                <a:avLst/>
                <a:gdLst/>
                <a:ahLst/>
                <a:cxnLst/>
                <a:rect l="l" t="t" r="r" b="b"/>
                <a:pathLst>
                  <a:path w="6262" h="13364" extrusionOk="0">
                    <a:moveTo>
                      <a:pt x="3131" y="1"/>
                    </a:moveTo>
                    <a:cubicBezTo>
                      <a:pt x="1402" y="1"/>
                      <a:pt x="1" y="2993"/>
                      <a:pt x="1" y="6682"/>
                    </a:cubicBezTo>
                    <a:cubicBezTo>
                      <a:pt x="1" y="10372"/>
                      <a:pt x="1402" y="13363"/>
                      <a:pt x="3131" y="13363"/>
                    </a:cubicBezTo>
                    <a:cubicBezTo>
                      <a:pt x="4861" y="13363"/>
                      <a:pt x="6261" y="10372"/>
                      <a:pt x="6261" y="6682"/>
                    </a:cubicBezTo>
                    <a:cubicBezTo>
                      <a:pt x="6261" y="2993"/>
                      <a:pt x="4861" y="1"/>
                      <a:pt x="3131" y="1"/>
                    </a:cubicBezTo>
                    <a:close/>
                  </a:path>
                </a:pathLst>
              </a:custGeom>
              <a:solidFill>
                <a:srgbClr val="FF00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27"/>
              <p:cNvSpPr/>
              <p:nvPr/>
            </p:nvSpPr>
            <p:spPr>
              <a:xfrm>
                <a:off x="2945404" y="2453615"/>
                <a:ext cx="22314" cy="195706"/>
              </a:xfrm>
              <a:custGeom>
                <a:avLst/>
                <a:gdLst/>
                <a:ahLst/>
                <a:cxnLst/>
                <a:rect l="l" t="t" r="r" b="b"/>
                <a:pathLst>
                  <a:path w="405" h="3552" extrusionOk="0">
                    <a:moveTo>
                      <a:pt x="1" y="0"/>
                    </a:moveTo>
                    <a:lnTo>
                      <a:pt x="1" y="3552"/>
                    </a:lnTo>
                    <a:lnTo>
                      <a:pt x="405" y="3552"/>
                    </a:lnTo>
                    <a:lnTo>
                      <a:pt x="4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27"/>
              <p:cNvSpPr/>
              <p:nvPr/>
            </p:nvSpPr>
            <p:spPr>
              <a:xfrm>
                <a:off x="2986672" y="2453615"/>
                <a:ext cx="22314" cy="195706"/>
              </a:xfrm>
              <a:custGeom>
                <a:avLst/>
                <a:gdLst/>
                <a:ahLst/>
                <a:cxnLst/>
                <a:rect l="l" t="t" r="r" b="b"/>
                <a:pathLst>
                  <a:path w="405" h="3552" extrusionOk="0">
                    <a:moveTo>
                      <a:pt x="0" y="0"/>
                    </a:moveTo>
                    <a:lnTo>
                      <a:pt x="0" y="3552"/>
                    </a:lnTo>
                    <a:lnTo>
                      <a:pt x="405" y="3552"/>
                    </a:lnTo>
                    <a:lnTo>
                      <a:pt x="4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7"/>
              <p:cNvSpPr/>
              <p:nvPr/>
            </p:nvSpPr>
            <p:spPr>
              <a:xfrm>
                <a:off x="3027720" y="2453615"/>
                <a:ext cx="22535" cy="195706"/>
              </a:xfrm>
              <a:custGeom>
                <a:avLst/>
                <a:gdLst/>
                <a:ahLst/>
                <a:cxnLst/>
                <a:rect l="l" t="t" r="r" b="b"/>
                <a:pathLst>
                  <a:path w="409" h="3552" extrusionOk="0">
                    <a:moveTo>
                      <a:pt x="1" y="0"/>
                    </a:moveTo>
                    <a:lnTo>
                      <a:pt x="1" y="3552"/>
                    </a:lnTo>
                    <a:lnTo>
                      <a:pt x="408" y="3552"/>
                    </a:lnTo>
                    <a:lnTo>
                      <a:pt x="4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7"/>
              <p:cNvSpPr/>
              <p:nvPr/>
            </p:nvSpPr>
            <p:spPr>
              <a:xfrm>
                <a:off x="3069043" y="2453615"/>
                <a:ext cx="22259" cy="195706"/>
              </a:xfrm>
              <a:custGeom>
                <a:avLst/>
                <a:gdLst/>
                <a:ahLst/>
                <a:cxnLst/>
                <a:rect l="l" t="t" r="r" b="b"/>
                <a:pathLst>
                  <a:path w="404" h="3552" extrusionOk="0">
                    <a:moveTo>
                      <a:pt x="0" y="0"/>
                    </a:moveTo>
                    <a:lnTo>
                      <a:pt x="0" y="3552"/>
                    </a:lnTo>
                    <a:lnTo>
                      <a:pt x="404" y="3552"/>
                    </a:lnTo>
                    <a:lnTo>
                      <a:pt x="4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27"/>
              <p:cNvSpPr/>
              <p:nvPr/>
            </p:nvSpPr>
            <p:spPr>
              <a:xfrm>
                <a:off x="3110311" y="2453615"/>
                <a:ext cx="22259" cy="195706"/>
              </a:xfrm>
              <a:custGeom>
                <a:avLst/>
                <a:gdLst/>
                <a:ahLst/>
                <a:cxnLst/>
                <a:rect l="l" t="t" r="r" b="b"/>
                <a:pathLst>
                  <a:path w="404" h="3552" extrusionOk="0">
                    <a:moveTo>
                      <a:pt x="0" y="0"/>
                    </a:moveTo>
                    <a:lnTo>
                      <a:pt x="0" y="3552"/>
                    </a:lnTo>
                    <a:lnTo>
                      <a:pt x="404" y="3552"/>
                    </a:lnTo>
                    <a:lnTo>
                      <a:pt x="4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27"/>
              <p:cNvSpPr/>
              <p:nvPr/>
            </p:nvSpPr>
            <p:spPr>
              <a:xfrm>
                <a:off x="3151358" y="2453615"/>
                <a:ext cx="22314" cy="195706"/>
              </a:xfrm>
              <a:custGeom>
                <a:avLst/>
                <a:gdLst/>
                <a:ahLst/>
                <a:cxnLst/>
                <a:rect l="l" t="t" r="r" b="b"/>
                <a:pathLst>
                  <a:path w="405" h="3552" extrusionOk="0">
                    <a:moveTo>
                      <a:pt x="1" y="0"/>
                    </a:moveTo>
                    <a:lnTo>
                      <a:pt x="1" y="3552"/>
                    </a:lnTo>
                    <a:lnTo>
                      <a:pt x="404" y="3552"/>
                    </a:lnTo>
                    <a:lnTo>
                      <a:pt x="4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 name="Google Shape;819;p27"/>
            <p:cNvGrpSpPr/>
            <p:nvPr/>
          </p:nvGrpSpPr>
          <p:grpSpPr>
            <a:xfrm>
              <a:off x="5587290" y="2248930"/>
              <a:ext cx="920404" cy="1094953"/>
              <a:chOff x="5587290" y="2037368"/>
              <a:chExt cx="920404" cy="1094953"/>
            </a:xfrm>
          </p:grpSpPr>
          <p:sp>
            <p:nvSpPr>
              <p:cNvPr id="820" name="Google Shape;820;p27"/>
              <p:cNvSpPr/>
              <p:nvPr/>
            </p:nvSpPr>
            <p:spPr>
              <a:xfrm>
                <a:off x="5897820" y="2037368"/>
                <a:ext cx="312238" cy="151022"/>
              </a:xfrm>
              <a:custGeom>
                <a:avLst/>
                <a:gdLst/>
                <a:ahLst/>
                <a:cxnLst/>
                <a:rect l="l" t="t" r="r" b="b"/>
                <a:pathLst>
                  <a:path w="5667" h="2741" extrusionOk="0">
                    <a:moveTo>
                      <a:pt x="0" y="0"/>
                    </a:moveTo>
                    <a:lnTo>
                      <a:pt x="0" y="2740"/>
                    </a:lnTo>
                    <a:lnTo>
                      <a:pt x="5667" y="2740"/>
                    </a:lnTo>
                    <a:lnTo>
                      <a:pt x="5667" y="0"/>
                    </a:lnTo>
                    <a:close/>
                  </a:path>
                </a:pathLst>
              </a:custGeom>
              <a:solidFill>
                <a:srgbClr val="0E3B4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7"/>
              <p:cNvSpPr/>
              <p:nvPr/>
            </p:nvSpPr>
            <p:spPr>
              <a:xfrm>
                <a:off x="5897820" y="2765096"/>
                <a:ext cx="312238" cy="151022"/>
              </a:xfrm>
              <a:custGeom>
                <a:avLst/>
                <a:gdLst/>
                <a:ahLst/>
                <a:cxnLst/>
                <a:rect l="l" t="t" r="r" b="b"/>
                <a:pathLst>
                  <a:path w="5667" h="2741" extrusionOk="0">
                    <a:moveTo>
                      <a:pt x="55" y="0"/>
                    </a:moveTo>
                    <a:cubicBezTo>
                      <a:pt x="24" y="0"/>
                      <a:pt x="0" y="24"/>
                      <a:pt x="0" y="55"/>
                    </a:cubicBezTo>
                    <a:lnTo>
                      <a:pt x="0" y="2682"/>
                    </a:lnTo>
                    <a:cubicBezTo>
                      <a:pt x="0" y="2713"/>
                      <a:pt x="24" y="2740"/>
                      <a:pt x="55" y="2740"/>
                    </a:cubicBezTo>
                    <a:lnTo>
                      <a:pt x="5609" y="2740"/>
                    </a:lnTo>
                    <a:cubicBezTo>
                      <a:pt x="5643" y="2740"/>
                      <a:pt x="5667" y="2713"/>
                      <a:pt x="5667" y="2682"/>
                    </a:cubicBezTo>
                    <a:lnTo>
                      <a:pt x="5667" y="55"/>
                    </a:lnTo>
                    <a:cubicBezTo>
                      <a:pt x="5667" y="24"/>
                      <a:pt x="5643" y="0"/>
                      <a:pt x="5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7"/>
              <p:cNvSpPr/>
              <p:nvPr/>
            </p:nvSpPr>
            <p:spPr>
              <a:xfrm>
                <a:off x="5587290" y="2116267"/>
                <a:ext cx="920404" cy="736323"/>
              </a:xfrm>
              <a:custGeom>
                <a:avLst/>
                <a:gdLst/>
                <a:ahLst/>
                <a:cxnLst/>
                <a:rect l="l" t="t" r="r" b="b"/>
                <a:pathLst>
                  <a:path w="16705" h="13364" extrusionOk="0">
                    <a:moveTo>
                      <a:pt x="8352" y="1"/>
                    </a:moveTo>
                    <a:cubicBezTo>
                      <a:pt x="3741" y="1"/>
                      <a:pt x="1" y="2993"/>
                      <a:pt x="1" y="6682"/>
                    </a:cubicBezTo>
                    <a:cubicBezTo>
                      <a:pt x="1" y="10372"/>
                      <a:pt x="3741" y="13363"/>
                      <a:pt x="8352" y="13363"/>
                    </a:cubicBezTo>
                    <a:cubicBezTo>
                      <a:pt x="12963" y="13363"/>
                      <a:pt x="16704" y="10372"/>
                      <a:pt x="16704" y="6682"/>
                    </a:cubicBezTo>
                    <a:cubicBezTo>
                      <a:pt x="16704" y="2993"/>
                      <a:pt x="12963" y="1"/>
                      <a:pt x="83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27"/>
              <p:cNvSpPr/>
              <p:nvPr/>
            </p:nvSpPr>
            <p:spPr>
              <a:xfrm>
                <a:off x="5744924" y="2116267"/>
                <a:ext cx="607560" cy="736323"/>
              </a:xfrm>
              <a:custGeom>
                <a:avLst/>
                <a:gdLst/>
                <a:ahLst/>
                <a:cxnLst/>
                <a:rect l="l" t="t" r="r" b="b"/>
                <a:pathLst>
                  <a:path w="11027" h="13364" extrusionOk="0">
                    <a:moveTo>
                      <a:pt x="5515" y="1"/>
                    </a:moveTo>
                    <a:cubicBezTo>
                      <a:pt x="2468" y="1"/>
                      <a:pt x="1" y="2993"/>
                      <a:pt x="1" y="6682"/>
                    </a:cubicBezTo>
                    <a:cubicBezTo>
                      <a:pt x="1" y="10372"/>
                      <a:pt x="2468" y="13363"/>
                      <a:pt x="5515" y="13363"/>
                    </a:cubicBezTo>
                    <a:cubicBezTo>
                      <a:pt x="8559" y="13363"/>
                      <a:pt x="11027" y="10372"/>
                      <a:pt x="11027" y="6682"/>
                    </a:cubicBezTo>
                    <a:cubicBezTo>
                      <a:pt x="11027" y="2993"/>
                      <a:pt x="8559" y="1"/>
                      <a:pt x="551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27"/>
              <p:cNvSpPr/>
              <p:nvPr/>
            </p:nvSpPr>
            <p:spPr>
              <a:xfrm>
                <a:off x="5878756" y="2116267"/>
                <a:ext cx="345021" cy="736323"/>
              </a:xfrm>
              <a:custGeom>
                <a:avLst/>
                <a:gdLst/>
                <a:ahLst/>
                <a:cxnLst/>
                <a:rect l="l" t="t" r="r" b="b"/>
                <a:pathLst>
                  <a:path w="6262" h="13364" extrusionOk="0">
                    <a:moveTo>
                      <a:pt x="3131" y="1"/>
                    </a:moveTo>
                    <a:cubicBezTo>
                      <a:pt x="1402" y="1"/>
                      <a:pt x="1" y="2993"/>
                      <a:pt x="1" y="6682"/>
                    </a:cubicBezTo>
                    <a:cubicBezTo>
                      <a:pt x="1" y="10372"/>
                      <a:pt x="1402" y="13363"/>
                      <a:pt x="3131" y="13363"/>
                    </a:cubicBezTo>
                    <a:cubicBezTo>
                      <a:pt x="4861" y="13363"/>
                      <a:pt x="6261" y="10372"/>
                      <a:pt x="6261" y="6682"/>
                    </a:cubicBezTo>
                    <a:cubicBezTo>
                      <a:pt x="6261" y="2993"/>
                      <a:pt x="4861" y="1"/>
                      <a:pt x="313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7"/>
              <p:cNvSpPr/>
              <p:nvPr/>
            </p:nvSpPr>
            <p:spPr>
              <a:xfrm>
                <a:off x="5943991" y="2936615"/>
                <a:ext cx="22314" cy="195706"/>
              </a:xfrm>
              <a:custGeom>
                <a:avLst/>
                <a:gdLst/>
                <a:ahLst/>
                <a:cxnLst/>
                <a:rect l="l" t="t" r="r" b="b"/>
                <a:pathLst>
                  <a:path w="405" h="3552" extrusionOk="0">
                    <a:moveTo>
                      <a:pt x="1" y="0"/>
                    </a:moveTo>
                    <a:lnTo>
                      <a:pt x="1" y="3552"/>
                    </a:lnTo>
                    <a:lnTo>
                      <a:pt x="405" y="3552"/>
                    </a:lnTo>
                    <a:lnTo>
                      <a:pt x="4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7"/>
              <p:cNvSpPr/>
              <p:nvPr/>
            </p:nvSpPr>
            <p:spPr>
              <a:xfrm>
                <a:off x="5985259" y="2936615"/>
                <a:ext cx="22314" cy="195706"/>
              </a:xfrm>
              <a:custGeom>
                <a:avLst/>
                <a:gdLst/>
                <a:ahLst/>
                <a:cxnLst/>
                <a:rect l="l" t="t" r="r" b="b"/>
                <a:pathLst>
                  <a:path w="405" h="3552" extrusionOk="0">
                    <a:moveTo>
                      <a:pt x="0" y="0"/>
                    </a:moveTo>
                    <a:lnTo>
                      <a:pt x="0" y="3552"/>
                    </a:lnTo>
                    <a:lnTo>
                      <a:pt x="405" y="3552"/>
                    </a:lnTo>
                    <a:lnTo>
                      <a:pt x="4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27"/>
              <p:cNvSpPr/>
              <p:nvPr/>
            </p:nvSpPr>
            <p:spPr>
              <a:xfrm>
                <a:off x="6026307" y="2936615"/>
                <a:ext cx="22535" cy="195706"/>
              </a:xfrm>
              <a:custGeom>
                <a:avLst/>
                <a:gdLst/>
                <a:ahLst/>
                <a:cxnLst/>
                <a:rect l="l" t="t" r="r" b="b"/>
                <a:pathLst>
                  <a:path w="409" h="3552" extrusionOk="0">
                    <a:moveTo>
                      <a:pt x="1" y="0"/>
                    </a:moveTo>
                    <a:lnTo>
                      <a:pt x="1" y="3552"/>
                    </a:lnTo>
                    <a:lnTo>
                      <a:pt x="408" y="3552"/>
                    </a:lnTo>
                    <a:lnTo>
                      <a:pt x="40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27"/>
              <p:cNvSpPr/>
              <p:nvPr/>
            </p:nvSpPr>
            <p:spPr>
              <a:xfrm>
                <a:off x="6067630" y="2936615"/>
                <a:ext cx="22259" cy="195706"/>
              </a:xfrm>
              <a:custGeom>
                <a:avLst/>
                <a:gdLst/>
                <a:ahLst/>
                <a:cxnLst/>
                <a:rect l="l" t="t" r="r" b="b"/>
                <a:pathLst>
                  <a:path w="404" h="3552" extrusionOk="0">
                    <a:moveTo>
                      <a:pt x="0" y="0"/>
                    </a:moveTo>
                    <a:lnTo>
                      <a:pt x="0" y="3552"/>
                    </a:lnTo>
                    <a:lnTo>
                      <a:pt x="404" y="3552"/>
                    </a:lnTo>
                    <a:lnTo>
                      <a:pt x="4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7"/>
              <p:cNvSpPr/>
              <p:nvPr/>
            </p:nvSpPr>
            <p:spPr>
              <a:xfrm>
                <a:off x="6108898" y="2936615"/>
                <a:ext cx="22259" cy="195706"/>
              </a:xfrm>
              <a:custGeom>
                <a:avLst/>
                <a:gdLst/>
                <a:ahLst/>
                <a:cxnLst/>
                <a:rect l="l" t="t" r="r" b="b"/>
                <a:pathLst>
                  <a:path w="404" h="3552" extrusionOk="0">
                    <a:moveTo>
                      <a:pt x="0" y="0"/>
                    </a:moveTo>
                    <a:lnTo>
                      <a:pt x="0" y="3552"/>
                    </a:lnTo>
                    <a:lnTo>
                      <a:pt x="404" y="3552"/>
                    </a:lnTo>
                    <a:lnTo>
                      <a:pt x="4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7"/>
              <p:cNvSpPr/>
              <p:nvPr/>
            </p:nvSpPr>
            <p:spPr>
              <a:xfrm>
                <a:off x="6149946" y="2936615"/>
                <a:ext cx="22314" cy="195706"/>
              </a:xfrm>
              <a:custGeom>
                <a:avLst/>
                <a:gdLst/>
                <a:ahLst/>
                <a:cxnLst/>
                <a:rect l="l" t="t" r="r" b="b"/>
                <a:pathLst>
                  <a:path w="405" h="3552" extrusionOk="0">
                    <a:moveTo>
                      <a:pt x="1" y="0"/>
                    </a:moveTo>
                    <a:lnTo>
                      <a:pt x="1" y="3552"/>
                    </a:lnTo>
                    <a:lnTo>
                      <a:pt x="404" y="3552"/>
                    </a:lnTo>
                    <a:lnTo>
                      <a:pt x="40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 name="Google Shape;831;p27"/>
            <p:cNvGrpSpPr/>
            <p:nvPr/>
          </p:nvGrpSpPr>
          <p:grpSpPr>
            <a:xfrm>
              <a:off x="6778793" y="3078353"/>
              <a:ext cx="278765" cy="265530"/>
              <a:chOff x="6580427" y="1656414"/>
              <a:chExt cx="1269422" cy="1209154"/>
            </a:xfrm>
          </p:grpSpPr>
          <p:sp>
            <p:nvSpPr>
              <p:cNvPr id="832" name="Google Shape;832;p27"/>
              <p:cNvSpPr/>
              <p:nvPr/>
            </p:nvSpPr>
            <p:spPr>
              <a:xfrm>
                <a:off x="6580427" y="1656414"/>
                <a:ext cx="1269422" cy="1209154"/>
              </a:xfrm>
              <a:custGeom>
                <a:avLst/>
                <a:gdLst/>
                <a:ahLst/>
                <a:cxnLst/>
                <a:rect l="l" t="t" r="r" b="b"/>
                <a:pathLst>
                  <a:path w="6874" h="6548" extrusionOk="0">
                    <a:moveTo>
                      <a:pt x="3438" y="0"/>
                    </a:moveTo>
                    <a:cubicBezTo>
                      <a:pt x="3313" y="251"/>
                      <a:pt x="2189" y="350"/>
                      <a:pt x="2024" y="1282"/>
                    </a:cubicBezTo>
                    <a:cubicBezTo>
                      <a:pt x="2004" y="1381"/>
                      <a:pt x="2004" y="1488"/>
                      <a:pt x="2010" y="1593"/>
                    </a:cubicBezTo>
                    <a:cubicBezTo>
                      <a:pt x="1911" y="1553"/>
                      <a:pt x="1809" y="1524"/>
                      <a:pt x="1710" y="1511"/>
                    </a:cubicBezTo>
                    <a:cubicBezTo>
                      <a:pt x="1655" y="1503"/>
                      <a:pt x="1601" y="1499"/>
                      <a:pt x="1550" y="1499"/>
                    </a:cubicBezTo>
                    <a:cubicBezTo>
                      <a:pt x="720" y="1499"/>
                      <a:pt x="315" y="2422"/>
                      <a:pt x="54" y="2459"/>
                    </a:cubicBezTo>
                    <a:cubicBezTo>
                      <a:pt x="255" y="2658"/>
                      <a:pt x="1" y="3755"/>
                      <a:pt x="837" y="4202"/>
                    </a:cubicBezTo>
                    <a:cubicBezTo>
                      <a:pt x="927" y="4248"/>
                      <a:pt x="1026" y="4284"/>
                      <a:pt x="1128" y="4310"/>
                    </a:cubicBezTo>
                    <a:cubicBezTo>
                      <a:pt x="1058" y="4390"/>
                      <a:pt x="1003" y="4475"/>
                      <a:pt x="956" y="4568"/>
                    </a:cubicBezTo>
                    <a:cubicBezTo>
                      <a:pt x="543" y="5421"/>
                      <a:pt x="1395" y="6158"/>
                      <a:pt x="1349" y="6436"/>
                    </a:cubicBezTo>
                    <a:cubicBezTo>
                      <a:pt x="1376" y="6421"/>
                      <a:pt x="1412" y="6415"/>
                      <a:pt x="1454" y="6415"/>
                    </a:cubicBezTo>
                    <a:cubicBezTo>
                      <a:pt x="1656" y="6415"/>
                      <a:pt x="2019" y="6548"/>
                      <a:pt x="2406" y="6548"/>
                    </a:cubicBezTo>
                    <a:cubicBezTo>
                      <a:pt x="2691" y="6548"/>
                      <a:pt x="2990" y="6476"/>
                      <a:pt x="3247" y="6228"/>
                    </a:cubicBezTo>
                    <a:cubicBezTo>
                      <a:pt x="3319" y="6158"/>
                      <a:pt x="3383" y="6075"/>
                      <a:pt x="3438" y="5987"/>
                    </a:cubicBezTo>
                    <a:cubicBezTo>
                      <a:pt x="3495" y="6075"/>
                      <a:pt x="3557" y="6158"/>
                      <a:pt x="3630" y="6228"/>
                    </a:cubicBezTo>
                    <a:cubicBezTo>
                      <a:pt x="3889" y="6476"/>
                      <a:pt x="4187" y="6548"/>
                      <a:pt x="4472" y="6548"/>
                    </a:cubicBezTo>
                    <a:cubicBezTo>
                      <a:pt x="4861" y="6548"/>
                      <a:pt x="5226" y="6413"/>
                      <a:pt x="5428" y="6413"/>
                    </a:cubicBezTo>
                    <a:cubicBezTo>
                      <a:pt x="5470" y="6413"/>
                      <a:pt x="5504" y="6419"/>
                      <a:pt x="5531" y="6432"/>
                    </a:cubicBezTo>
                    <a:cubicBezTo>
                      <a:pt x="5481" y="6155"/>
                      <a:pt x="6334" y="5418"/>
                      <a:pt x="5917" y="4565"/>
                    </a:cubicBezTo>
                    <a:cubicBezTo>
                      <a:pt x="5875" y="4472"/>
                      <a:pt x="5815" y="4386"/>
                      <a:pt x="5749" y="4307"/>
                    </a:cubicBezTo>
                    <a:cubicBezTo>
                      <a:pt x="5852" y="4281"/>
                      <a:pt x="5948" y="4244"/>
                      <a:pt x="6036" y="4198"/>
                    </a:cubicBezTo>
                    <a:cubicBezTo>
                      <a:pt x="6873" y="3752"/>
                      <a:pt x="6619" y="2655"/>
                      <a:pt x="6820" y="2456"/>
                    </a:cubicBezTo>
                    <a:cubicBezTo>
                      <a:pt x="6559" y="2419"/>
                      <a:pt x="6154" y="1496"/>
                      <a:pt x="5324" y="1496"/>
                    </a:cubicBezTo>
                    <a:cubicBezTo>
                      <a:pt x="5272" y="1496"/>
                      <a:pt x="5219" y="1500"/>
                      <a:pt x="5164" y="1507"/>
                    </a:cubicBezTo>
                    <a:cubicBezTo>
                      <a:pt x="5065" y="1520"/>
                      <a:pt x="4962" y="1550"/>
                      <a:pt x="4866" y="1590"/>
                    </a:cubicBezTo>
                    <a:cubicBezTo>
                      <a:pt x="4873" y="1484"/>
                      <a:pt x="4870" y="1381"/>
                      <a:pt x="4854" y="1282"/>
                    </a:cubicBezTo>
                    <a:cubicBezTo>
                      <a:pt x="4685" y="350"/>
                      <a:pt x="3561" y="251"/>
                      <a:pt x="34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27"/>
              <p:cNvSpPr/>
              <p:nvPr/>
            </p:nvSpPr>
            <p:spPr>
              <a:xfrm>
                <a:off x="6932686" y="2022006"/>
                <a:ext cx="564906" cy="578170"/>
              </a:xfrm>
              <a:custGeom>
                <a:avLst/>
                <a:gdLst/>
                <a:ahLst/>
                <a:cxnLst/>
                <a:rect l="l" t="t" r="r" b="b"/>
                <a:pathLst>
                  <a:path w="3059" h="3131" extrusionOk="0">
                    <a:moveTo>
                      <a:pt x="1531" y="1"/>
                    </a:moveTo>
                    <a:cubicBezTo>
                      <a:pt x="1406" y="1"/>
                      <a:pt x="1304" y="103"/>
                      <a:pt x="1304" y="225"/>
                    </a:cubicBezTo>
                    <a:cubicBezTo>
                      <a:pt x="1304" y="321"/>
                      <a:pt x="1363" y="400"/>
                      <a:pt x="1442" y="433"/>
                    </a:cubicBezTo>
                    <a:lnTo>
                      <a:pt x="1442" y="1041"/>
                    </a:lnTo>
                    <a:cubicBezTo>
                      <a:pt x="1439" y="1045"/>
                      <a:pt x="1436" y="1045"/>
                      <a:pt x="1432" y="1045"/>
                    </a:cubicBezTo>
                    <a:cubicBezTo>
                      <a:pt x="1406" y="1052"/>
                      <a:pt x="1380" y="1058"/>
                      <a:pt x="1353" y="1068"/>
                    </a:cubicBezTo>
                    <a:cubicBezTo>
                      <a:pt x="1340" y="1075"/>
                      <a:pt x="1323" y="1078"/>
                      <a:pt x="1310" y="1084"/>
                    </a:cubicBezTo>
                    <a:cubicBezTo>
                      <a:pt x="1304" y="1087"/>
                      <a:pt x="1300" y="1087"/>
                      <a:pt x="1293" y="1091"/>
                    </a:cubicBezTo>
                    <a:lnTo>
                      <a:pt x="936" y="599"/>
                    </a:lnTo>
                    <a:cubicBezTo>
                      <a:pt x="983" y="523"/>
                      <a:pt x="983" y="423"/>
                      <a:pt x="927" y="347"/>
                    </a:cubicBezTo>
                    <a:cubicBezTo>
                      <a:pt x="883" y="287"/>
                      <a:pt x="813" y="255"/>
                      <a:pt x="744" y="255"/>
                    </a:cubicBezTo>
                    <a:cubicBezTo>
                      <a:pt x="698" y="255"/>
                      <a:pt x="652" y="269"/>
                      <a:pt x="613" y="298"/>
                    </a:cubicBezTo>
                    <a:cubicBezTo>
                      <a:pt x="510" y="370"/>
                      <a:pt x="487" y="512"/>
                      <a:pt x="563" y="611"/>
                    </a:cubicBezTo>
                    <a:cubicBezTo>
                      <a:pt x="606" y="673"/>
                      <a:pt x="675" y="707"/>
                      <a:pt x="745" y="707"/>
                    </a:cubicBezTo>
                    <a:cubicBezTo>
                      <a:pt x="761" y="707"/>
                      <a:pt x="778" y="705"/>
                      <a:pt x="794" y="701"/>
                    </a:cubicBezTo>
                    <a:lnTo>
                      <a:pt x="1151" y="1194"/>
                    </a:lnTo>
                    <a:cubicBezTo>
                      <a:pt x="1115" y="1230"/>
                      <a:pt x="1085" y="1276"/>
                      <a:pt x="1059" y="1322"/>
                    </a:cubicBezTo>
                    <a:lnTo>
                      <a:pt x="480" y="1137"/>
                    </a:lnTo>
                    <a:cubicBezTo>
                      <a:pt x="474" y="1048"/>
                      <a:pt x="414" y="968"/>
                      <a:pt x="325" y="939"/>
                    </a:cubicBezTo>
                    <a:cubicBezTo>
                      <a:pt x="303" y="932"/>
                      <a:pt x="279" y="929"/>
                      <a:pt x="256" y="929"/>
                    </a:cubicBezTo>
                    <a:cubicBezTo>
                      <a:pt x="160" y="929"/>
                      <a:pt x="70" y="988"/>
                      <a:pt x="41" y="1084"/>
                    </a:cubicBezTo>
                    <a:cubicBezTo>
                      <a:pt x="1" y="1203"/>
                      <a:pt x="68" y="1333"/>
                      <a:pt x="187" y="1369"/>
                    </a:cubicBezTo>
                    <a:cubicBezTo>
                      <a:pt x="210" y="1377"/>
                      <a:pt x="233" y="1380"/>
                      <a:pt x="257" y="1380"/>
                    </a:cubicBezTo>
                    <a:cubicBezTo>
                      <a:pt x="322" y="1380"/>
                      <a:pt x="384" y="1352"/>
                      <a:pt x="428" y="1302"/>
                    </a:cubicBezTo>
                    <a:lnTo>
                      <a:pt x="1006" y="1488"/>
                    </a:lnTo>
                    <a:cubicBezTo>
                      <a:pt x="1003" y="1514"/>
                      <a:pt x="1000" y="1540"/>
                      <a:pt x="1000" y="1567"/>
                    </a:cubicBezTo>
                    <a:cubicBezTo>
                      <a:pt x="1000" y="1594"/>
                      <a:pt x="1003" y="1620"/>
                      <a:pt x="1006" y="1643"/>
                    </a:cubicBezTo>
                    <a:lnTo>
                      <a:pt x="428" y="1832"/>
                    </a:lnTo>
                    <a:cubicBezTo>
                      <a:pt x="383" y="1782"/>
                      <a:pt x="319" y="1752"/>
                      <a:pt x="252" y="1752"/>
                    </a:cubicBezTo>
                    <a:cubicBezTo>
                      <a:pt x="230" y="1752"/>
                      <a:pt x="208" y="1755"/>
                      <a:pt x="187" y="1762"/>
                    </a:cubicBezTo>
                    <a:cubicBezTo>
                      <a:pt x="68" y="1801"/>
                      <a:pt x="1" y="1928"/>
                      <a:pt x="41" y="2047"/>
                    </a:cubicBezTo>
                    <a:cubicBezTo>
                      <a:pt x="70" y="2142"/>
                      <a:pt x="159" y="2203"/>
                      <a:pt x="254" y="2203"/>
                    </a:cubicBezTo>
                    <a:cubicBezTo>
                      <a:pt x="278" y="2203"/>
                      <a:pt x="302" y="2200"/>
                      <a:pt x="325" y="2192"/>
                    </a:cubicBezTo>
                    <a:cubicBezTo>
                      <a:pt x="414" y="2166"/>
                      <a:pt x="474" y="2086"/>
                      <a:pt x="480" y="1997"/>
                    </a:cubicBezTo>
                    <a:lnTo>
                      <a:pt x="1059" y="1809"/>
                    </a:lnTo>
                    <a:cubicBezTo>
                      <a:pt x="1085" y="1858"/>
                      <a:pt x="1115" y="1905"/>
                      <a:pt x="1151" y="1940"/>
                    </a:cubicBezTo>
                    <a:lnTo>
                      <a:pt x="794" y="2433"/>
                    </a:lnTo>
                    <a:cubicBezTo>
                      <a:pt x="777" y="2429"/>
                      <a:pt x="760" y="2427"/>
                      <a:pt x="742" y="2427"/>
                    </a:cubicBezTo>
                    <a:cubicBezTo>
                      <a:pt x="673" y="2427"/>
                      <a:pt x="605" y="2458"/>
                      <a:pt x="563" y="2519"/>
                    </a:cubicBezTo>
                    <a:cubicBezTo>
                      <a:pt x="487" y="2622"/>
                      <a:pt x="510" y="2761"/>
                      <a:pt x="613" y="2837"/>
                    </a:cubicBezTo>
                    <a:cubicBezTo>
                      <a:pt x="651" y="2865"/>
                      <a:pt x="697" y="2879"/>
                      <a:pt x="742" y="2879"/>
                    </a:cubicBezTo>
                    <a:cubicBezTo>
                      <a:pt x="812" y="2879"/>
                      <a:pt x="882" y="2846"/>
                      <a:pt x="927" y="2784"/>
                    </a:cubicBezTo>
                    <a:cubicBezTo>
                      <a:pt x="983" y="2707"/>
                      <a:pt x="983" y="2611"/>
                      <a:pt x="936" y="2535"/>
                    </a:cubicBezTo>
                    <a:lnTo>
                      <a:pt x="1293" y="2043"/>
                    </a:lnTo>
                    <a:cubicBezTo>
                      <a:pt x="1300" y="2043"/>
                      <a:pt x="1304" y="2047"/>
                      <a:pt x="1310" y="2047"/>
                    </a:cubicBezTo>
                    <a:cubicBezTo>
                      <a:pt x="1323" y="2053"/>
                      <a:pt x="1340" y="2059"/>
                      <a:pt x="1353" y="2063"/>
                    </a:cubicBezTo>
                    <a:cubicBezTo>
                      <a:pt x="1380" y="2073"/>
                      <a:pt x="1406" y="2083"/>
                      <a:pt x="1432" y="2086"/>
                    </a:cubicBezTo>
                    <a:cubicBezTo>
                      <a:pt x="1436" y="2086"/>
                      <a:pt x="1439" y="2089"/>
                      <a:pt x="1442" y="2089"/>
                    </a:cubicBezTo>
                    <a:lnTo>
                      <a:pt x="1442" y="2698"/>
                    </a:lnTo>
                    <a:cubicBezTo>
                      <a:pt x="1363" y="2734"/>
                      <a:pt x="1304" y="2813"/>
                      <a:pt x="1304" y="2906"/>
                    </a:cubicBezTo>
                    <a:cubicBezTo>
                      <a:pt x="1304" y="3031"/>
                      <a:pt x="1406" y="3130"/>
                      <a:pt x="1531" y="3130"/>
                    </a:cubicBezTo>
                    <a:cubicBezTo>
                      <a:pt x="1654" y="3130"/>
                      <a:pt x="1757" y="3031"/>
                      <a:pt x="1757" y="2906"/>
                    </a:cubicBezTo>
                    <a:cubicBezTo>
                      <a:pt x="1757" y="2813"/>
                      <a:pt x="1700" y="2734"/>
                      <a:pt x="1618" y="2698"/>
                    </a:cubicBezTo>
                    <a:lnTo>
                      <a:pt x="1618" y="2089"/>
                    </a:lnTo>
                    <a:cubicBezTo>
                      <a:pt x="1621" y="2089"/>
                      <a:pt x="1624" y="2086"/>
                      <a:pt x="1627" y="2086"/>
                    </a:cubicBezTo>
                    <a:cubicBezTo>
                      <a:pt x="1654" y="2083"/>
                      <a:pt x="1680" y="2073"/>
                      <a:pt x="1707" y="2063"/>
                    </a:cubicBezTo>
                    <a:cubicBezTo>
                      <a:pt x="1720" y="2059"/>
                      <a:pt x="1737" y="2053"/>
                      <a:pt x="1749" y="2047"/>
                    </a:cubicBezTo>
                    <a:cubicBezTo>
                      <a:pt x="1757" y="2047"/>
                      <a:pt x="1763" y="2043"/>
                      <a:pt x="1766" y="2039"/>
                    </a:cubicBezTo>
                    <a:lnTo>
                      <a:pt x="2126" y="2532"/>
                    </a:lnTo>
                    <a:cubicBezTo>
                      <a:pt x="2080" y="2608"/>
                      <a:pt x="2080" y="2707"/>
                      <a:pt x="2137" y="2784"/>
                    </a:cubicBezTo>
                    <a:cubicBezTo>
                      <a:pt x="2181" y="2843"/>
                      <a:pt x="2250" y="2876"/>
                      <a:pt x="2320" y="2876"/>
                    </a:cubicBezTo>
                    <a:cubicBezTo>
                      <a:pt x="2365" y="2876"/>
                      <a:pt x="2411" y="2862"/>
                      <a:pt x="2451" y="2833"/>
                    </a:cubicBezTo>
                    <a:cubicBezTo>
                      <a:pt x="2553" y="2761"/>
                      <a:pt x="2576" y="2619"/>
                      <a:pt x="2500" y="2519"/>
                    </a:cubicBezTo>
                    <a:cubicBezTo>
                      <a:pt x="2457" y="2458"/>
                      <a:pt x="2389" y="2424"/>
                      <a:pt x="2318" y="2424"/>
                    </a:cubicBezTo>
                    <a:cubicBezTo>
                      <a:pt x="2302" y="2424"/>
                      <a:pt x="2285" y="2426"/>
                      <a:pt x="2269" y="2430"/>
                    </a:cubicBezTo>
                    <a:lnTo>
                      <a:pt x="1908" y="1940"/>
                    </a:lnTo>
                    <a:cubicBezTo>
                      <a:pt x="1918" y="1931"/>
                      <a:pt x="1925" y="1920"/>
                      <a:pt x="1932" y="1911"/>
                    </a:cubicBezTo>
                    <a:cubicBezTo>
                      <a:pt x="1958" y="1881"/>
                      <a:pt x="1981" y="1848"/>
                      <a:pt x="2001" y="1812"/>
                    </a:cubicBezTo>
                    <a:lnTo>
                      <a:pt x="2579" y="2000"/>
                    </a:lnTo>
                    <a:cubicBezTo>
                      <a:pt x="2586" y="2086"/>
                      <a:pt x="2646" y="2166"/>
                      <a:pt x="2735" y="2195"/>
                    </a:cubicBezTo>
                    <a:cubicBezTo>
                      <a:pt x="2758" y="2203"/>
                      <a:pt x="2782" y="2206"/>
                      <a:pt x="2805" y="2206"/>
                    </a:cubicBezTo>
                    <a:cubicBezTo>
                      <a:pt x="2900" y="2206"/>
                      <a:pt x="2987" y="2145"/>
                      <a:pt x="3019" y="2050"/>
                    </a:cubicBezTo>
                    <a:cubicBezTo>
                      <a:pt x="3058" y="1931"/>
                      <a:pt x="2993" y="1805"/>
                      <a:pt x="2874" y="1766"/>
                    </a:cubicBezTo>
                    <a:cubicBezTo>
                      <a:pt x="2851" y="1759"/>
                      <a:pt x="2828" y="1755"/>
                      <a:pt x="2805" y="1755"/>
                    </a:cubicBezTo>
                    <a:cubicBezTo>
                      <a:pt x="2739" y="1755"/>
                      <a:pt x="2677" y="1783"/>
                      <a:pt x="2636" y="1835"/>
                    </a:cubicBezTo>
                    <a:lnTo>
                      <a:pt x="2054" y="1647"/>
                    </a:lnTo>
                    <a:cubicBezTo>
                      <a:pt x="2060" y="1620"/>
                      <a:pt x="2064" y="1594"/>
                      <a:pt x="2064" y="1567"/>
                    </a:cubicBezTo>
                    <a:cubicBezTo>
                      <a:pt x="2064" y="1540"/>
                      <a:pt x="2060" y="1514"/>
                      <a:pt x="2054" y="1488"/>
                    </a:cubicBezTo>
                    <a:lnTo>
                      <a:pt x="2636" y="1299"/>
                    </a:lnTo>
                    <a:cubicBezTo>
                      <a:pt x="2677" y="1348"/>
                      <a:pt x="2738" y="1377"/>
                      <a:pt x="2803" y="1377"/>
                    </a:cubicBezTo>
                    <a:cubicBezTo>
                      <a:pt x="2826" y="1377"/>
                      <a:pt x="2850" y="1373"/>
                      <a:pt x="2874" y="1365"/>
                    </a:cubicBezTo>
                    <a:cubicBezTo>
                      <a:pt x="2993" y="1329"/>
                      <a:pt x="3058" y="1200"/>
                      <a:pt x="3019" y="1081"/>
                    </a:cubicBezTo>
                    <a:cubicBezTo>
                      <a:pt x="2987" y="986"/>
                      <a:pt x="2901" y="927"/>
                      <a:pt x="2807" y="927"/>
                    </a:cubicBezTo>
                    <a:cubicBezTo>
                      <a:pt x="2783" y="927"/>
                      <a:pt x="2759" y="931"/>
                      <a:pt x="2735" y="939"/>
                    </a:cubicBezTo>
                    <a:cubicBezTo>
                      <a:pt x="2646" y="965"/>
                      <a:pt x="2586" y="1045"/>
                      <a:pt x="2579" y="1134"/>
                    </a:cubicBezTo>
                    <a:lnTo>
                      <a:pt x="2001" y="1322"/>
                    </a:lnTo>
                    <a:cubicBezTo>
                      <a:pt x="1981" y="1286"/>
                      <a:pt x="1958" y="1253"/>
                      <a:pt x="1932" y="1220"/>
                    </a:cubicBezTo>
                    <a:cubicBezTo>
                      <a:pt x="1925" y="1214"/>
                      <a:pt x="1918" y="1200"/>
                      <a:pt x="1908" y="1194"/>
                    </a:cubicBezTo>
                    <a:lnTo>
                      <a:pt x="2269" y="701"/>
                    </a:lnTo>
                    <a:cubicBezTo>
                      <a:pt x="2286" y="705"/>
                      <a:pt x="2304" y="707"/>
                      <a:pt x="2321" y="707"/>
                    </a:cubicBezTo>
                    <a:cubicBezTo>
                      <a:pt x="2390" y="707"/>
                      <a:pt x="2458" y="676"/>
                      <a:pt x="2500" y="615"/>
                    </a:cubicBezTo>
                    <a:cubicBezTo>
                      <a:pt x="2576" y="516"/>
                      <a:pt x="2553" y="373"/>
                      <a:pt x="2451" y="301"/>
                    </a:cubicBezTo>
                    <a:cubicBezTo>
                      <a:pt x="2411" y="272"/>
                      <a:pt x="2364" y="258"/>
                      <a:pt x="2318" y="258"/>
                    </a:cubicBezTo>
                    <a:cubicBezTo>
                      <a:pt x="2248" y="258"/>
                      <a:pt x="2180" y="289"/>
                      <a:pt x="2137" y="350"/>
                    </a:cubicBezTo>
                    <a:cubicBezTo>
                      <a:pt x="2080" y="427"/>
                      <a:pt x="2080" y="523"/>
                      <a:pt x="2126" y="599"/>
                    </a:cubicBezTo>
                    <a:lnTo>
                      <a:pt x="1766" y="1091"/>
                    </a:lnTo>
                    <a:cubicBezTo>
                      <a:pt x="1763" y="1087"/>
                      <a:pt x="1757" y="1087"/>
                      <a:pt x="1749" y="1084"/>
                    </a:cubicBezTo>
                    <a:cubicBezTo>
                      <a:pt x="1737" y="1078"/>
                      <a:pt x="1720" y="1075"/>
                      <a:pt x="1707" y="1068"/>
                    </a:cubicBezTo>
                    <a:cubicBezTo>
                      <a:pt x="1680" y="1058"/>
                      <a:pt x="1654" y="1052"/>
                      <a:pt x="1627" y="1045"/>
                    </a:cubicBezTo>
                    <a:cubicBezTo>
                      <a:pt x="1624" y="1045"/>
                      <a:pt x="1621" y="1045"/>
                      <a:pt x="1618" y="1041"/>
                    </a:cubicBezTo>
                    <a:lnTo>
                      <a:pt x="1618" y="433"/>
                    </a:lnTo>
                    <a:cubicBezTo>
                      <a:pt x="1700" y="400"/>
                      <a:pt x="1757" y="321"/>
                      <a:pt x="1757" y="225"/>
                    </a:cubicBezTo>
                    <a:cubicBezTo>
                      <a:pt x="1757" y="103"/>
                      <a:pt x="1654" y="1"/>
                      <a:pt x="1531"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 name="Google Shape;834;p27"/>
            <p:cNvGrpSpPr/>
            <p:nvPr/>
          </p:nvGrpSpPr>
          <p:grpSpPr>
            <a:xfrm>
              <a:off x="1606618" y="2146453"/>
              <a:ext cx="278765" cy="265530"/>
              <a:chOff x="6580427" y="1656414"/>
              <a:chExt cx="1269422" cy="1209154"/>
            </a:xfrm>
          </p:grpSpPr>
          <p:sp>
            <p:nvSpPr>
              <p:cNvPr id="835" name="Google Shape;835;p27"/>
              <p:cNvSpPr/>
              <p:nvPr/>
            </p:nvSpPr>
            <p:spPr>
              <a:xfrm>
                <a:off x="6580427" y="1656414"/>
                <a:ext cx="1269422" cy="1209154"/>
              </a:xfrm>
              <a:custGeom>
                <a:avLst/>
                <a:gdLst/>
                <a:ahLst/>
                <a:cxnLst/>
                <a:rect l="l" t="t" r="r" b="b"/>
                <a:pathLst>
                  <a:path w="6874" h="6548" extrusionOk="0">
                    <a:moveTo>
                      <a:pt x="3438" y="0"/>
                    </a:moveTo>
                    <a:cubicBezTo>
                      <a:pt x="3313" y="251"/>
                      <a:pt x="2189" y="350"/>
                      <a:pt x="2024" y="1282"/>
                    </a:cubicBezTo>
                    <a:cubicBezTo>
                      <a:pt x="2004" y="1381"/>
                      <a:pt x="2004" y="1488"/>
                      <a:pt x="2010" y="1593"/>
                    </a:cubicBezTo>
                    <a:cubicBezTo>
                      <a:pt x="1911" y="1553"/>
                      <a:pt x="1809" y="1524"/>
                      <a:pt x="1710" y="1511"/>
                    </a:cubicBezTo>
                    <a:cubicBezTo>
                      <a:pt x="1655" y="1503"/>
                      <a:pt x="1601" y="1499"/>
                      <a:pt x="1550" y="1499"/>
                    </a:cubicBezTo>
                    <a:cubicBezTo>
                      <a:pt x="720" y="1499"/>
                      <a:pt x="315" y="2422"/>
                      <a:pt x="54" y="2459"/>
                    </a:cubicBezTo>
                    <a:cubicBezTo>
                      <a:pt x="255" y="2658"/>
                      <a:pt x="1" y="3755"/>
                      <a:pt x="837" y="4202"/>
                    </a:cubicBezTo>
                    <a:cubicBezTo>
                      <a:pt x="927" y="4248"/>
                      <a:pt x="1026" y="4284"/>
                      <a:pt x="1128" y="4310"/>
                    </a:cubicBezTo>
                    <a:cubicBezTo>
                      <a:pt x="1058" y="4390"/>
                      <a:pt x="1003" y="4475"/>
                      <a:pt x="956" y="4568"/>
                    </a:cubicBezTo>
                    <a:cubicBezTo>
                      <a:pt x="543" y="5421"/>
                      <a:pt x="1395" y="6158"/>
                      <a:pt x="1349" y="6436"/>
                    </a:cubicBezTo>
                    <a:cubicBezTo>
                      <a:pt x="1376" y="6421"/>
                      <a:pt x="1412" y="6415"/>
                      <a:pt x="1454" y="6415"/>
                    </a:cubicBezTo>
                    <a:cubicBezTo>
                      <a:pt x="1656" y="6415"/>
                      <a:pt x="2019" y="6548"/>
                      <a:pt x="2406" y="6548"/>
                    </a:cubicBezTo>
                    <a:cubicBezTo>
                      <a:pt x="2691" y="6548"/>
                      <a:pt x="2990" y="6476"/>
                      <a:pt x="3247" y="6228"/>
                    </a:cubicBezTo>
                    <a:cubicBezTo>
                      <a:pt x="3319" y="6158"/>
                      <a:pt x="3383" y="6075"/>
                      <a:pt x="3438" y="5987"/>
                    </a:cubicBezTo>
                    <a:cubicBezTo>
                      <a:pt x="3495" y="6075"/>
                      <a:pt x="3557" y="6158"/>
                      <a:pt x="3630" y="6228"/>
                    </a:cubicBezTo>
                    <a:cubicBezTo>
                      <a:pt x="3889" y="6476"/>
                      <a:pt x="4187" y="6548"/>
                      <a:pt x="4472" y="6548"/>
                    </a:cubicBezTo>
                    <a:cubicBezTo>
                      <a:pt x="4861" y="6548"/>
                      <a:pt x="5226" y="6413"/>
                      <a:pt x="5428" y="6413"/>
                    </a:cubicBezTo>
                    <a:cubicBezTo>
                      <a:pt x="5470" y="6413"/>
                      <a:pt x="5504" y="6419"/>
                      <a:pt x="5531" y="6432"/>
                    </a:cubicBezTo>
                    <a:cubicBezTo>
                      <a:pt x="5481" y="6155"/>
                      <a:pt x="6334" y="5418"/>
                      <a:pt x="5917" y="4565"/>
                    </a:cubicBezTo>
                    <a:cubicBezTo>
                      <a:pt x="5875" y="4472"/>
                      <a:pt x="5815" y="4386"/>
                      <a:pt x="5749" y="4307"/>
                    </a:cubicBezTo>
                    <a:cubicBezTo>
                      <a:pt x="5852" y="4281"/>
                      <a:pt x="5948" y="4244"/>
                      <a:pt x="6036" y="4198"/>
                    </a:cubicBezTo>
                    <a:cubicBezTo>
                      <a:pt x="6873" y="3752"/>
                      <a:pt x="6619" y="2655"/>
                      <a:pt x="6820" y="2456"/>
                    </a:cubicBezTo>
                    <a:cubicBezTo>
                      <a:pt x="6559" y="2419"/>
                      <a:pt x="6154" y="1496"/>
                      <a:pt x="5324" y="1496"/>
                    </a:cubicBezTo>
                    <a:cubicBezTo>
                      <a:pt x="5272" y="1496"/>
                      <a:pt x="5219" y="1500"/>
                      <a:pt x="5164" y="1507"/>
                    </a:cubicBezTo>
                    <a:cubicBezTo>
                      <a:pt x="5065" y="1520"/>
                      <a:pt x="4962" y="1550"/>
                      <a:pt x="4866" y="1590"/>
                    </a:cubicBezTo>
                    <a:cubicBezTo>
                      <a:pt x="4873" y="1484"/>
                      <a:pt x="4870" y="1381"/>
                      <a:pt x="4854" y="1282"/>
                    </a:cubicBezTo>
                    <a:cubicBezTo>
                      <a:pt x="4685" y="350"/>
                      <a:pt x="3561" y="251"/>
                      <a:pt x="34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7"/>
              <p:cNvSpPr/>
              <p:nvPr/>
            </p:nvSpPr>
            <p:spPr>
              <a:xfrm>
                <a:off x="6932686" y="2022006"/>
                <a:ext cx="564906" cy="578170"/>
              </a:xfrm>
              <a:custGeom>
                <a:avLst/>
                <a:gdLst/>
                <a:ahLst/>
                <a:cxnLst/>
                <a:rect l="l" t="t" r="r" b="b"/>
                <a:pathLst>
                  <a:path w="3059" h="3131" extrusionOk="0">
                    <a:moveTo>
                      <a:pt x="1531" y="1"/>
                    </a:moveTo>
                    <a:cubicBezTo>
                      <a:pt x="1406" y="1"/>
                      <a:pt x="1304" y="103"/>
                      <a:pt x="1304" y="225"/>
                    </a:cubicBezTo>
                    <a:cubicBezTo>
                      <a:pt x="1304" y="321"/>
                      <a:pt x="1363" y="400"/>
                      <a:pt x="1442" y="433"/>
                    </a:cubicBezTo>
                    <a:lnTo>
                      <a:pt x="1442" y="1041"/>
                    </a:lnTo>
                    <a:cubicBezTo>
                      <a:pt x="1439" y="1045"/>
                      <a:pt x="1436" y="1045"/>
                      <a:pt x="1432" y="1045"/>
                    </a:cubicBezTo>
                    <a:cubicBezTo>
                      <a:pt x="1406" y="1052"/>
                      <a:pt x="1380" y="1058"/>
                      <a:pt x="1353" y="1068"/>
                    </a:cubicBezTo>
                    <a:cubicBezTo>
                      <a:pt x="1340" y="1075"/>
                      <a:pt x="1323" y="1078"/>
                      <a:pt x="1310" y="1084"/>
                    </a:cubicBezTo>
                    <a:cubicBezTo>
                      <a:pt x="1304" y="1087"/>
                      <a:pt x="1300" y="1087"/>
                      <a:pt x="1293" y="1091"/>
                    </a:cubicBezTo>
                    <a:lnTo>
                      <a:pt x="936" y="599"/>
                    </a:lnTo>
                    <a:cubicBezTo>
                      <a:pt x="983" y="523"/>
                      <a:pt x="983" y="423"/>
                      <a:pt x="927" y="347"/>
                    </a:cubicBezTo>
                    <a:cubicBezTo>
                      <a:pt x="883" y="287"/>
                      <a:pt x="813" y="255"/>
                      <a:pt x="744" y="255"/>
                    </a:cubicBezTo>
                    <a:cubicBezTo>
                      <a:pt x="698" y="255"/>
                      <a:pt x="652" y="269"/>
                      <a:pt x="613" y="298"/>
                    </a:cubicBezTo>
                    <a:cubicBezTo>
                      <a:pt x="510" y="370"/>
                      <a:pt x="487" y="512"/>
                      <a:pt x="563" y="611"/>
                    </a:cubicBezTo>
                    <a:cubicBezTo>
                      <a:pt x="606" y="673"/>
                      <a:pt x="675" y="707"/>
                      <a:pt x="745" y="707"/>
                    </a:cubicBezTo>
                    <a:cubicBezTo>
                      <a:pt x="761" y="707"/>
                      <a:pt x="778" y="705"/>
                      <a:pt x="794" y="701"/>
                    </a:cubicBezTo>
                    <a:lnTo>
                      <a:pt x="1151" y="1194"/>
                    </a:lnTo>
                    <a:cubicBezTo>
                      <a:pt x="1115" y="1230"/>
                      <a:pt x="1085" y="1276"/>
                      <a:pt x="1059" y="1322"/>
                    </a:cubicBezTo>
                    <a:lnTo>
                      <a:pt x="480" y="1137"/>
                    </a:lnTo>
                    <a:cubicBezTo>
                      <a:pt x="474" y="1048"/>
                      <a:pt x="414" y="968"/>
                      <a:pt x="325" y="939"/>
                    </a:cubicBezTo>
                    <a:cubicBezTo>
                      <a:pt x="303" y="932"/>
                      <a:pt x="279" y="929"/>
                      <a:pt x="256" y="929"/>
                    </a:cubicBezTo>
                    <a:cubicBezTo>
                      <a:pt x="160" y="929"/>
                      <a:pt x="70" y="988"/>
                      <a:pt x="41" y="1084"/>
                    </a:cubicBezTo>
                    <a:cubicBezTo>
                      <a:pt x="1" y="1203"/>
                      <a:pt x="68" y="1333"/>
                      <a:pt x="187" y="1369"/>
                    </a:cubicBezTo>
                    <a:cubicBezTo>
                      <a:pt x="210" y="1377"/>
                      <a:pt x="233" y="1380"/>
                      <a:pt x="257" y="1380"/>
                    </a:cubicBezTo>
                    <a:cubicBezTo>
                      <a:pt x="322" y="1380"/>
                      <a:pt x="384" y="1352"/>
                      <a:pt x="428" y="1302"/>
                    </a:cubicBezTo>
                    <a:lnTo>
                      <a:pt x="1006" y="1488"/>
                    </a:lnTo>
                    <a:cubicBezTo>
                      <a:pt x="1003" y="1514"/>
                      <a:pt x="1000" y="1540"/>
                      <a:pt x="1000" y="1567"/>
                    </a:cubicBezTo>
                    <a:cubicBezTo>
                      <a:pt x="1000" y="1594"/>
                      <a:pt x="1003" y="1620"/>
                      <a:pt x="1006" y="1643"/>
                    </a:cubicBezTo>
                    <a:lnTo>
                      <a:pt x="428" y="1832"/>
                    </a:lnTo>
                    <a:cubicBezTo>
                      <a:pt x="383" y="1782"/>
                      <a:pt x="319" y="1752"/>
                      <a:pt x="252" y="1752"/>
                    </a:cubicBezTo>
                    <a:cubicBezTo>
                      <a:pt x="230" y="1752"/>
                      <a:pt x="208" y="1755"/>
                      <a:pt x="187" y="1762"/>
                    </a:cubicBezTo>
                    <a:cubicBezTo>
                      <a:pt x="68" y="1801"/>
                      <a:pt x="1" y="1928"/>
                      <a:pt x="41" y="2047"/>
                    </a:cubicBezTo>
                    <a:cubicBezTo>
                      <a:pt x="70" y="2142"/>
                      <a:pt x="159" y="2203"/>
                      <a:pt x="254" y="2203"/>
                    </a:cubicBezTo>
                    <a:cubicBezTo>
                      <a:pt x="278" y="2203"/>
                      <a:pt x="302" y="2200"/>
                      <a:pt x="325" y="2192"/>
                    </a:cubicBezTo>
                    <a:cubicBezTo>
                      <a:pt x="414" y="2166"/>
                      <a:pt x="474" y="2086"/>
                      <a:pt x="480" y="1997"/>
                    </a:cubicBezTo>
                    <a:lnTo>
                      <a:pt x="1059" y="1809"/>
                    </a:lnTo>
                    <a:cubicBezTo>
                      <a:pt x="1085" y="1858"/>
                      <a:pt x="1115" y="1905"/>
                      <a:pt x="1151" y="1940"/>
                    </a:cubicBezTo>
                    <a:lnTo>
                      <a:pt x="794" y="2433"/>
                    </a:lnTo>
                    <a:cubicBezTo>
                      <a:pt x="777" y="2429"/>
                      <a:pt x="760" y="2427"/>
                      <a:pt x="742" y="2427"/>
                    </a:cubicBezTo>
                    <a:cubicBezTo>
                      <a:pt x="673" y="2427"/>
                      <a:pt x="605" y="2458"/>
                      <a:pt x="563" y="2519"/>
                    </a:cubicBezTo>
                    <a:cubicBezTo>
                      <a:pt x="487" y="2622"/>
                      <a:pt x="510" y="2761"/>
                      <a:pt x="613" y="2837"/>
                    </a:cubicBezTo>
                    <a:cubicBezTo>
                      <a:pt x="651" y="2865"/>
                      <a:pt x="697" y="2879"/>
                      <a:pt x="742" y="2879"/>
                    </a:cubicBezTo>
                    <a:cubicBezTo>
                      <a:pt x="812" y="2879"/>
                      <a:pt x="882" y="2846"/>
                      <a:pt x="927" y="2784"/>
                    </a:cubicBezTo>
                    <a:cubicBezTo>
                      <a:pt x="983" y="2707"/>
                      <a:pt x="983" y="2611"/>
                      <a:pt x="936" y="2535"/>
                    </a:cubicBezTo>
                    <a:lnTo>
                      <a:pt x="1293" y="2043"/>
                    </a:lnTo>
                    <a:cubicBezTo>
                      <a:pt x="1300" y="2043"/>
                      <a:pt x="1304" y="2047"/>
                      <a:pt x="1310" y="2047"/>
                    </a:cubicBezTo>
                    <a:cubicBezTo>
                      <a:pt x="1323" y="2053"/>
                      <a:pt x="1340" y="2059"/>
                      <a:pt x="1353" y="2063"/>
                    </a:cubicBezTo>
                    <a:cubicBezTo>
                      <a:pt x="1380" y="2073"/>
                      <a:pt x="1406" y="2083"/>
                      <a:pt x="1432" y="2086"/>
                    </a:cubicBezTo>
                    <a:cubicBezTo>
                      <a:pt x="1436" y="2086"/>
                      <a:pt x="1439" y="2089"/>
                      <a:pt x="1442" y="2089"/>
                    </a:cubicBezTo>
                    <a:lnTo>
                      <a:pt x="1442" y="2698"/>
                    </a:lnTo>
                    <a:cubicBezTo>
                      <a:pt x="1363" y="2734"/>
                      <a:pt x="1304" y="2813"/>
                      <a:pt x="1304" y="2906"/>
                    </a:cubicBezTo>
                    <a:cubicBezTo>
                      <a:pt x="1304" y="3031"/>
                      <a:pt x="1406" y="3130"/>
                      <a:pt x="1531" y="3130"/>
                    </a:cubicBezTo>
                    <a:cubicBezTo>
                      <a:pt x="1654" y="3130"/>
                      <a:pt x="1757" y="3031"/>
                      <a:pt x="1757" y="2906"/>
                    </a:cubicBezTo>
                    <a:cubicBezTo>
                      <a:pt x="1757" y="2813"/>
                      <a:pt x="1700" y="2734"/>
                      <a:pt x="1618" y="2698"/>
                    </a:cubicBezTo>
                    <a:lnTo>
                      <a:pt x="1618" y="2089"/>
                    </a:lnTo>
                    <a:cubicBezTo>
                      <a:pt x="1621" y="2089"/>
                      <a:pt x="1624" y="2086"/>
                      <a:pt x="1627" y="2086"/>
                    </a:cubicBezTo>
                    <a:cubicBezTo>
                      <a:pt x="1654" y="2083"/>
                      <a:pt x="1680" y="2073"/>
                      <a:pt x="1707" y="2063"/>
                    </a:cubicBezTo>
                    <a:cubicBezTo>
                      <a:pt x="1720" y="2059"/>
                      <a:pt x="1737" y="2053"/>
                      <a:pt x="1749" y="2047"/>
                    </a:cubicBezTo>
                    <a:cubicBezTo>
                      <a:pt x="1757" y="2047"/>
                      <a:pt x="1763" y="2043"/>
                      <a:pt x="1766" y="2039"/>
                    </a:cubicBezTo>
                    <a:lnTo>
                      <a:pt x="2126" y="2532"/>
                    </a:lnTo>
                    <a:cubicBezTo>
                      <a:pt x="2080" y="2608"/>
                      <a:pt x="2080" y="2707"/>
                      <a:pt x="2137" y="2784"/>
                    </a:cubicBezTo>
                    <a:cubicBezTo>
                      <a:pt x="2181" y="2843"/>
                      <a:pt x="2250" y="2876"/>
                      <a:pt x="2320" y="2876"/>
                    </a:cubicBezTo>
                    <a:cubicBezTo>
                      <a:pt x="2365" y="2876"/>
                      <a:pt x="2411" y="2862"/>
                      <a:pt x="2451" y="2833"/>
                    </a:cubicBezTo>
                    <a:cubicBezTo>
                      <a:pt x="2553" y="2761"/>
                      <a:pt x="2576" y="2619"/>
                      <a:pt x="2500" y="2519"/>
                    </a:cubicBezTo>
                    <a:cubicBezTo>
                      <a:pt x="2457" y="2458"/>
                      <a:pt x="2389" y="2424"/>
                      <a:pt x="2318" y="2424"/>
                    </a:cubicBezTo>
                    <a:cubicBezTo>
                      <a:pt x="2302" y="2424"/>
                      <a:pt x="2285" y="2426"/>
                      <a:pt x="2269" y="2430"/>
                    </a:cubicBezTo>
                    <a:lnTo>
                      <a:pt x="1908" y="1940"/>
                    </a:lnTo>
                    <a:cubicBezTo>
                      <a:pt x="1918" y="1931"/>
                      <a:pt x="1925" y="1920"/>
                      <a:pt x="1932" y="1911"/>
                    </a:cubicBezTo>
                    <a:cubicBezTo>
                      <a:pt x="1958" y="1881"/>
                      <a:pt x="1981" y="1848"/>
                      <a:pt x="2001" y="1812"/>
                    </a:cubicBezTo>
                    <a:lnTo>
                      <a:pt x="2579" y="2000"/>
                    </a:lnTo>
                    <a:cubicBezTo>
                      <a:pt x="2586" y="2086"/>
                      <a:pt x="2646" y="2166"/>
                      <a:pt x="2735" y="2195"/>
                    </a:cubicBezTo>
                    <a:cubicBezTo>
                      <a:pt x="2758" y="2203"/>
                      <a:pt x="2782" y="2206"/>
                      <a:pt x="2805" y="2206"/>
                    </a:cubicBezTo>
                    <a:cubicBezTo>
                      <a:pt x="2900" y="2206"/>
                      <a:pt x="2987" y="2145"/>
                      <a:pt x="3019" y="2050"/>
                    </a:cubicBezTo>
                    <a:cubicBezTo>
                      <a:pt x="3058" y="1931"/>
                      <a:pt x="2993" y="1805"/>
                      <a:pt x="2874" y="1766"/>
                    </a:cubicBezTo>
                    <a:cubicBezTo>
                      <a:pt x="2851" y="1759"/>
                      <a:pt x="2828" y="1755"/>
                      <a:pt x="2805" y="1755"/>
                    </a:cubicBezTo>
                    <a:cubicBezTo>
                      <a:pt x="2739" y="1755"/>
                      <a:pt x="2677" y="1783"/>
                      <a:pt x="2636" y="1835"/>
                    </a:cubicBezTo>
                    <a:lnTo>
                      <a:pt x="2054" y="1647"/>
                    </a:lnTo>
                    <a:cubicBezTo>
                      <a:pt x="2060" y="1620"/>
                      <a:pt x="2064" y="1594"/>
                      <a:pt x="2064" y="1567"/>
                    </a:cubicBezTo>
                    <a:cubicBezTo>
                      <a:pt x="2064" y="1540"/>
                      <a:pt x="2060" y="1514"/>
                      <a:pt x="2054" y="1488"/>
                    </a:cubicBezTo>
                    <a:lnTo>
                      <a:pt x="2636" y="1299"/>
                    </a:lnTo>
                    <a:cubicBezTo>
                      <a:pt x="2677" y="1348"/>
                      <a:pt x="2738" y="1377"/>
                      <a:pt x="2803" y="1377"/>
                    </a:cubicBezTo>
                    <a:cubicBezTo>
                      <a:pt x="2826" y="1377"/>
                      <a:pt x="2850" y="1373"/>
                      <a:pt x="2874" y="1365"/>
                    </a:cubicBezTo>
                    <a:cubicBezTo>
                      <a:pt x="2993" y="1329"/>
                      <a:pt x="3058" y="1200"/>
                      <a:pt x="3019" y="1081"/>
                    </a:cubicBezTo>
                    <a:cubicBezTo>
                      <a:pt x="2987" y="986"/>
                      <a:pt x="2901" y="927"/>
                      <a:pt x="2807" y="927"/>
                    </a:cubicBezTo>
                    <a:cubicBezTo>
                      <a:pt x="2783" y="927"/>
                      <a:pt x="2759" y="931"/>
                      <a:pt x="2735" y="939"/>
                    </a:cubicBezTo>
                    <a:cubicBezTo>
                      <a:pt x="2646" y="965"/>
                      <a:pt x="2586" y="1045"/>
                      <a:pt x="2579" y="1134"/>
                    </a:cubicBezTo>
                    <a:lnTo>
                      <a:pt x="2001" y="1322"/>
                    </a:lnTo>
                    <a:cubicBezTo>
                      <a:pt x="1981" y="1286"/>
                      <a:pt x="1958" y="1253"/>
                      <a:pt x="1932" y="1220"/>
                    </a:cubicBezTo>
                    <a:cubicBezTo>
                      <a:pt x="1925" y="1214"/>
                      <a:pt x="1918" y="1200"/>
                      <a:pt x="1908" y="1194"/>
                    </a:cubicBezTo>
                    <a:lnTo>
                      <a:pt x="2269" y="701"/>
                    </a:lnTo>
                    <a:cubicBezTo>
                      <a:pt x="2286" y="705"/>
                      <a:pt x="2304" y="707"/>
                      <a:pt x="2321" y="707"/>
                    </a:cubicBezTo>
                    <a:cubicBezTo>
                      <a:pt x="2390" y="707"/>
                      <a:pt x="2458" y="676"/>
                      <a:pt x="2500" y="615"/>
                    </a:cubicBezTo>
                    <a:cubicBezTo>
                      <a:pt x="2576" y="516"/>
                      <a:pt x="2553" y="373"/>
                      <a:pt x="2451" y="301"/>
                    </a:cubicBezTo>
                    <a:cubicBezTo>
                      <a:pt x="2411" y="272"/>
                      <a:pt x="2364" y="258"/>
                      <a:pt x="2318" y="258"/>
                    </a:cubicBezTo>
                    <a:cubicBezTo>
                      <a:pt x="2248" y="258"/>
                      <a:pt x="2180" y="289"/>
                      <a:pt x="2137" y="350"/>
                    </a:cubicBezTo>
                    <a:cubicBezTo>
                      <a:pt x="2080" y="427"/>
                      <a:pt x="2080" y="523"/>
                      <a:pt x="2126" y="599"/>
                    </a:cubicBezTo>
                    <a:lnTo>
                      <a:pt x="1766" y="1091"/>
                    </a:lnTo>
                    <a:cubicBezTo>
                      <a:pt x="1763" y="1087"/>
                      <a:pt x="1757" y="1087"/>
                      <a:pt x="1749" y="1084"/>
                    </a:cubicBezTo>
                    <a:cubicBezTo>
                      <a:pt x="1737" y="1078"/>
                      <a:pt x="1720" y="1075"/>
                      <a:pt x="1707" y="1068"/>
                    </a:cubicBezTo>
                    <a:cubicBezTo>
                      <a:pt x="1680" y="1058"/>
                      <a:pt x="1654" y="1052"/>
                      <a:pt x="1627" y="1045"/>
                    </a:cubicBezTo>
                    <a:cubicBezTo>
                      <a:pt x="1624" y="1045"/>
                      <a:pt x="1621" y="1045"/>
                      <a:pt x="1618" y="1041"/>
                    </a:cubicBezTo>
                    <a:lnTo>
                      <a:pt x="1618" y="433"/>
                    </a:lnTo>
                    <a:cubicBezTo>
                      <a:pt x="1700" y="400"/>
                      <a:pt x="1757" y="321"/>
                      <a:pt x="1757" y="225"/>
                    </a:cubicBezTo>
                    <a:cubicBezTo>
                      <a:pt x="1757" y="103"/>
                      <a:pt x="1654" y="1"/>
                      <a:pt x="1531"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 name="Google Shape;837;p27"/>
            <p:cNvGrpSpPr/>
            <p:nvPr/>
          </p:nvGrpSpPr>
          <p:grpSpPr>
            <a:xfrm rot="-2700000">
              <a:off x="2103441" y="3704855"/>
              <a:ext cx="151045" cy="151045"/>
              <a:chOff x="6515239" y="4421248"/>
              <a:chExt cx="110029" cy="110029"/>
            </a:xfrm>
          </p:grpSpPr>
          <p:sp>
            <p:nvSpPr>
              <p:cNvPr id="838" name="Google Shape;838;p2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2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 name="Google Shape;842;p27"/>
            <p:cNvGrpSpPr/>
            <p:nvPr/>
          </p:nvGrpSpPr>
          <p:grpSpPr>
            <a:xfrm rot="-2700000">
              <a:off x="4297466" y="344255"/>
              <a:ext cx="151045" cy="151045"/>
              <a:chOff x="6515239" y="4421248"/>
              <a:chExt cx="110029" cy="110029"/>
            </a:xfrm>
          </p:grpSpPr>
          <p:sp>
            <p:nvSpPr>
              <p:cNvPr id="843" name="Google Shape;843;p2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2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 name="Google Shape;847;p27"/>
            <p:cNvGrpSpPr/>
            <p:nvPr/>
          </p:nvGrpSpPr>
          <p:grpSpPr>
            <a:xfrm rot="-2700000">
              <a:off x="5085341" y="1811055"/>
              <a:ext cx="151045" cy="151045"/>
              <a:chOff x="6515239" y="4421248"/>
              <a:chExt cx="110029" cy="110029"/>
            </a:xfrm>
          </p:grpSpPr>
          <p:sp>
            <p:nvSpPr>
              <p:cNvPr id="848" name="Google Shape;848;p2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2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 name="Google Shape;852;p27"/>
            <p:cNvGrpSpPr/>
            <p:nvPr/>
          </p:nvGrpSpPr>
          <p:grpSpPr>
            <a:xfrm rot="-2700000">
              <a:off x="6373341" y="4002980"/>
              <a:ext cx="151045" cy="151045"/>
              <a:chOff x="6515239" y="4421248"/>
              <a:chExt cx="110029" cy="110029"/>
            </a:xfrm>
          </p:grpSpPr>
          <p:sp>
            <p:nvSpPr>
              <p:cNvPr id="853" name="Google Shape;853;p2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2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 name="Google Shape;857;p27"/>
            <p:cNvGrpSpPr/>
            <p:nvPr/>
          </p:nvGrpSpPr>
          <p:grpSpPr>
            <a:xfrm rot="-2700000">
              <a:off x="5404966" y="2880143"/>
              <a:ext cx="151045" cy="151045"/>
              <a:chOff x="6515239" y="4421248"/>
              <a:chExt cx="110029" cy="110029"/>
            </a:xfrm>
          </p:grpSpPr>
          <p:sp>
            <p:nvSpPr>
              <p:cNvPr id="858" name="Google Shape;858;p2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2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2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2" name="Google Shape;862;p27"/>
            <p:cNvGrpSpPr/>
            <p:nvPr/>
          </p:nvGrpSpPr>
          <p:grpSpPr>
            <a:xfrm rot="-2700000">
              <a:off x="2528716" y="3061055"/>
              <a:ext cx="151045" cy="151045"/>
              <a:chOff x="6515239" y="4421248"/>
              <a:chExt cx="110029" cy="110029"/>
            </a:xfrm>
          </p:grpSpPr>
          <p:sp>
            <p:nvSpPr>
              <p:cNvPr id="863" name="Google Shape;863;p2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2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2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 name="Google Shape;867;p27"/>
            <p:cNvGrpSpPr/>
            <p:nvPr/>
          </p:nvGrpSpPr>
          <p:grpSpPr>
            <a:xfrm rot="-2700000">
              <a:off x="6790429" y="2411505"/>
              <a:ext cx="151045" cy="151045"/>
              <a:chOff x="6515239" y="4421248"/>
              <a:chExt cx="110029" cy="110029"/>
            </a:xfrm>
          </p:grpSpPr>
          <p:sp>
            <p:nvSpPr>
              <p:cNvPr id="868" name="Google Shape;868;p2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2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 name="Google Shape;872;p27"/>
            <p:cNvGrpSpPr/>
            <p:nvPr/>
          </p:nvGrpSpPr>
          <p:grpSpPr>
            <a:xfrm>
              <a:off x="2133782" y="1747213"/>
              <a:ext cx="278801" cy="278801"/>
              <a:chOff x="6515239" y="4421248"/>
              <a:chExt cx="110029" cy="110029"/>
            </a:xfrm>
          </p:grpSpPr>
          <p:sp>
            <p:nvSpPr>
              <p:cNvPr id="873" name="Google Shape;873;p2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08"/>
        <p:cNvGrpSpPr/>
        <p:nvPr/>
      </p:nvGrpSpPr>
      <p:grpSpPr>
        <a:xfrm>
          <a:off x="0" y="0"/>
          <a:ext cx="0" cy="0"/>
          <a:chOff x="0" y="0"/>
          <a:chExt cx="0" cy="0"/>
        </a:xfrm>
      </p:grpSpPr>
      <p:sp>
        <p:nvSpPr>
          <p:cNvPr id="1209" name="Google Shape;1209;p37"/>
          <p:cNvSpPr/>
          <p:nvPr/>
        </p:nvSpPr>
        <p:spPr>
          <a:xfrm>
            <a:off x="10240408" y="1057318"/>
            <a:ext cx="353" cy="1064848"/>
          </a:xfrm>
          <a:custGeom>
            <a:avLst/>
            <a:gdLst/>
            <a:ahLst/>
            <a:cxnLst/>
            <a:rect l="l" t="t" r="r" b="b"/>
            <a:pathLst>
              <a:path w="4" h="12055" extrusionOk="0">
                <a:moveTo>
                  <a:pt x="0" y="0"/>
                </a:moveTo>
                <a:lnTo>
                  <a:pt x="0" y="12054"/>
                </a:lnTo>
                <a:lnTo>
                  <a:pt x="4" y="12054"/>
                </a:lnTo>
                <a:lnTo>
                  <a:pt x="4" y="0"/>
                </a:lnTo>
                <a:close/>
              </a:path>
            </a:pathLst>
          </a:custGeom>
          <a:solidFill>
            <a:srgbClr val="F8D6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7"/>
          <p:cNvSpPr txBox="1">
            <a:spLocks noGrp="1"/>
          </p:cNvSpPr>
          <p:nvPr>
            <p:ph type="ctrTitle"/>
          </p:nvPr>
        </p:nvSpPr>
        <p:spPr>
          <a:xfrm flipH="1">
            <a:off x="2919516" y="1301550"/>
            <a:ext cx="5504484" cy="25404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sz="8800" dirty="0"/>
              <a:t>AWESOME WORDS</a:t>
            </a:r>
            <a:endParaRPr sz="8800" dirty="0"/>
          </a:p>
        </p:txBody>
      </p:sp>
      <p:grpSp>
        <p:nvGrpSpPr>
          <p:cNvPr id="1211" name="Google Shape;1211;p37"/>
          <p:cNvGrpSpPr/>
          <p:nvPr/>
        </p:nvGrpSpPr>
        <p:grpSpPr>
          <a:xfrm>
            <a:off x="929750" y="550402"/>
            <a:ext cx="5801475" cy="3961019"/>
            <a:chOff x="929750" y="550402"/>
            <a:chExt cx="5801475" cy="3961019"/>
          </a:xfrm>
        </p:grpSpPr>
        <p:grpSp>
          <p:nvGrpSpPr>
            <p:cNvPr id="1212" name="Google Shape;1212;p37"/>
            <p:cNvGrpSpPr/>
            <p:nvPr/>
          </p:nvGrpSpPr>
          <p:grpSpPr>
            <a:xfrm>
              <a:off x="929750" y="550402"/>
              <a:ext cx="5801475" cy="3961019"/>
              <a:chOff x="929750" y="550402"/>
              <a:chExt cx="5801475" cy="3961019"/>
            </a:xfrm>
          </p:grpSpPr>
          <p:sp>
            <p:nvSpPr>
              <p:cNvPr id="1213" name="Google Shape;1213;p37"/>
              <p:cNvSpPr/>
              <p:nvPr/>
            </p:nvSpPr>
            <p:spPr>
              <a:xfrm flipH="1">
                <a:off x="5767869" y="4066697"/>
                <a:ext cx="963356" cy="444723"/>
              </a:xfrm>
              <a:custGeom>
                <a:avLst/>
                <a:gdLst/>
                <a:ahLst/>
                <a:cxnLst/>
                <a:rect l="l" t="t" r="r" b="b"/>
                <a:pathLst>
                  <a:path w="56477" h="26072" extrusionOk="0">
                    <a:moveTo>
                      <a:pt x="35660" y="1"/>
                    </a:moveTo>
                    <a:cubicBezTo>
                      <a:pt x="35086" y="1"/>
                      <a:pt x="34512" y="65"/>
                      <a:pt x="33951" y="201"/>
                    </a:cubicBezTo>
                    <a:cubicBezTo>
                      <a:pt x="30485" y="1036"/>
                      <a:pt x="27828" y="4383"/>
                      <a:pt x="27663" y="7945"/>
                    </a:cubicBezTo>
                    <a:cubicBezTo>
                      <a:pt x="27614" y="9005"/>
                      <a:pt x="27769" y="10092"/>
                      <a:pt x="28232" y="11048"/>
                    </a:cubicBezTo>
                    <a:cubicBezTo>
                      <a:pt x="29008" y="12660"/>
                      <a:pt x="30679" y="13799"/>
                      <a:pt x="32463" y="13937"/>
                    </a:cubicBezTo>
                    <a:cubicBezTo>
                      <a:pt x="32565" y="13945"/>
                      <a:pt x="32667" y="13949"/>
                      <a:pt x="32770" y="13949"/>
                    </a:cubicBezTo>
                    <a:cubicBezTo>
                      <a:pt x="34045" y="13949"/>
                      <a:pt x="35389" y="13355"/>
                      <a:pt x="35859" y="12184"/>
                    </a:cubicBezTo>
                    <a:cubicBezTo>
                      <a:pt x="36319" y="11028"/>
                      <a:pt x="35399" y="9478"/>
                      <a:pt x="34230" y="9478"/>
                    </a:cubicBezTo>
                    <a:cubicBezTo>
                      <a:pt x="34118" y="9478"/>
                      <a:pt x="34004" y="9492"/>
                      <a:pt x="33889" y="9522"/>
                    </a:cubicBezTo>
                    <a:cubicBezTo>
                      <a:pt x="34080" y="9441"/>
                      <a:pt x="34282" y="9403"/>
                      <a:pt x="34485" y="9403"/>
                    </a:cubicBezTo>
                    <a:cubicBezTo>
                      <a:pt x="35241" y="9403"/>
                      <a:pt x="36007" y="9929"/>
                      <a:pt x="36277" y="10658"/>
                    </a:cubicBezTo>
                    <a:cubicBezTo>
                      <a:pt x="36622" y="11583"/>
                      <a:pt x="36249" y="12677"/>
                      <a:pt x="35521" y="13343"/>
                    </a:cubicBezTo>
                    <a:cubicBezTo>
                      <a:pt x="34808" y="13998"/>
                      <a:pt x="33810" y="14275"/>
                      <a:pt x="32839" y="14275"/>
                    </a:cubicBezTo>
                    <a:cubicBezTo>
                      <a:pt x="32821" y="14275"/>
                      <a:pt x="32804" y="14275"/>
                      <a:pt x="32787" y="14275"/>
                    </a:cubicBezTo>
                    <a:cubicBezTo>
                      <a:pt x="31135" y="14254"/>
                      <a:pt x="29509" y="13450"/>
                      <a:pt x="28491" y="12145"/>
                    </a:cubicBezTo>
                    <a:cubicBezTo>
                      <a:pt x="27476" y="10841"/>
                      <a:pt x="27093" y="9067"/>
                      <a:pt x="27479" y="7459"/>
                    </a:cubicBezTo>
                    <a:cubicBezTo>
                      <a:pt x="26738" y="7305"/>
                      <a:pt x="25986" y="7231"/>
                      <a:pt x="25233" y="7231"/>
                    </a:cubicBezTo>
                    <a:cubicBezTo>
                      <a:pt x="20831" y="7231"/>
                      <a:pt x="16435" y="9765"/>
                      <a:pt x="14413" y="13705"/>
                    </a:cubicBezTo>
                    <a:cubicBezTo>
                      <a:pt x="13736" y="15020"/>
                      <a:pt x="13157" y="16608"/>
                      <a:pt x="11773" y="17129"/>
                    </a:cubicBezTo>
                    <a:cubicBezTo>
                      <a:pt x="11476" y="17241"/>
                      <a:pt x="11169" y="17290"/>
                      <a:pt x="10859" y="17290"/>
                    </a:cubicBezTo>
                    <a:cubicBezTo>
                      <a:pt x="10045" y="17290"/>
                      <a:pt x="9212" y="16951"/>
                      <a:pt x="8505" y="16511"/>
                    </a:cubicBezTo>
                    <a:cubicBezTo>
                      <a:pt x="7528" y="15908"/>
                      <a:pt x="6669" y="15107"/>
                      <a:pt x="5623" y="14630"/>
                    </a:cubicBezTo>
                    <a:cubicBezTo>
                      <a:pt x="4941" y="14318"/>
                      <a:pt x="4194" y="14166"/>
                      <a:pt x="3445" y="14166"/>
                    </a:cubicBezTo>
                    <a:cubicBezTo>
                      <a:pt x="2300" y="14166"/>
                      <a:pt x="1151" y="14521"/>
                      <a:pt x="229" y="15200"/>
                    </a:cubicBezTo>
                    <a:cubicBezTo>
                      <a:pt x="149" y="15255"/>
                      <a:pt x="74" y="15314"/>
                      <a:pt x="1" y="15376"/>
                    </a:cubicBezTo>
                    <a:cubicBezTo>
                      <a:pt x="235" y="15330"/>
                      <a:pt x="468" y="15308"/>
                      <a:pt x="698" y="15308"/>
                    </a:cubicBezTo>
                    <a:cubicBezTo>
                      <a:pt x="2461" y="15308"/>
                      <a:pt x="4100" y="16568"/>
                      <a:pt x="5409" y="17840"/>
                    </a:cubicBezTo>
                    <a:cubicBezTo>
                      <a:pt x="6886" y="19280"/>
                      <a:pt x="8449" y="20922"/>
                      <a:pt x="10503" y="21129"/>
                    </a:cubicBezTo>
                    <a:cubicBezTo>
                      <a:pt x="10650" y="21144"/>
                      <a:pt x="10796" y="21151"/>
                      <a:pt x="10942" y="21151"/>
                    </a:cubicBezTo>
                    <a:cubicBezTo>
                      <a:pt x="12317" y="21151"/>
                      <a:pt x="13641" y="20526"/>
                      <a:pt x="14893" y="19914"/>
                    </a:cubicBezTo>
                    <a:cubicBezTo>
                      <a:pt x="16922" y="18920"/>
                      <a:pt x="18962" y="17923"/>
                      <a:pt x="20808" y="16622"/>
                    </a:cubicBezTo>
                    <a:cubicBezTo>
                      <a:pt x="21326" y="16256"/>
                      <a:pt x="21837" y="15859"/>
                      <a:pt x="22430" y="15635"/>
                    </a:cubicBezTo>
                    <a:cubicBezTo>
                      <a:pt x="22770" y="15506"/>
                      <a:pt x="23134" y="15443"/>
                      <a:pt x="23498" y="15443"/>
                    </a:cubicBezTo>
                    <a:cubicBezTo>
                      <a:pt x="24260" y="15443"/>
                      <a:pt x="25022" y="15721"/>
                      <a:pt x="25557" y="16263"/>
                    </a:cubicBezTo>
                    <a:cubicBezTo>
                      <a:pt x="26347" y="17064"/>
                      <a:pt x="26541" y="18416"/>
                      <a:pt x="25933" y="19362"/>
                    </a:cubicBezTo>
                    <a:cubicBezTo>
                      <a:pt x="25605" y="19875"/>
                      <a:pt x="24992" y="20234"/>
                      <a:pt x="24403" y="20234"/>
                    </a:cubicBezTo>
                    <a:cubicBezTo>
                      <a:pt x="24164" y="20234"/>
                      <a:pt x="23928" y="20175"/>
                      <a:pt x="23717" y="20042"/>
                    </a:cubicBezTo>
                    <a:cubicBezTo>
                      <a:pt x="22993" y="19586"/>
                      <a:pt x="23145" y="18192"/>
                      <a:pt x="23997" y="18099"/>
                    </a:cubicBezTo>
                    <a:lnTo>
                      <a:pt x="23997" y="18099"/>
                    </a:lnTo>
                    <a:cubicBezTo>
                      <a:pt x="23324" y="18334"/>
                      <a:pt x="23435" y="19482"/>
                      <a:pt x="24098" y="19745"/>
                    </a:cubicBezTo>
                    <a:cubicBezTo>
                      <a:pt x="24225" y="19796"/>
                      <a:pt x="24357" y="19820"/>
                      <a:pt x="24489" y="19820"/>
                    </a:cubicBezTo>
                    <a:cubicBezTo>
                      <a:pt x="25041" y="19820"/>
                      <a:pt x="25592" y="19406"/>
                      <a:pt x="25826" y="18879"/>
                    </a:cubicBezTo>
                    <a:cubicBezTo>
                      <a:pt x="26323" y="17764"/>
                      <a:pt x="25585" y="16335"/>
                      <a:pt x="24432" y="15928"/>
                    </a:cubicBezTo>
                    <a:cubicBezTo>
                      <a:pt x="24161" y="15832"/>
                      <a:pt x="23878" y="15787"/>
                      <a:pt x="23594" y="15787"/>
                    </a:cubicBezTo>
                    <a:cubicBezTo>
                      <a:pt x="22675" y="15787"/>
                      <a:pt x="21747" y="16258"/>
                      <a:pt x="21167" y="16991"/>
                    </a:cubicBezTo>
                    <a:cubicBezTo>
                      <a:pt x="20408" y="17947"/>
                      <a:pt x="20194" y="19259"/>
                      <a:pt x="20394" y="20466"/>
                    </a:cubicBezTo>
                    <a:cubicBezTo>
                      <a:pt x="20735" y="22544"/>
                      <a:pt x="22299" y="24377"/>
                      <a:pt x="24301" y="25040"/>
                    </a:cubicBezTo>
                    <a:cubicBezTo>
                      <a:pt x="24871" y="25228"/>
                      <a:pt x="25468" y="25319"/>
                      <a:pt x="26067" y="25319"/>
                    </a:cubicBezTo>
                    <a:cubicBezTo>
                      <a:pt x="27572" y="25319"/>
                      <a:pt x="29082" y="24743"/>
                      <a:pt x="30161" y="23694"/>
                    </a:cubicBezTo>
                    <a:cubicBezTo>
                      <a:pt x="31917" y="25019"/>
                      <a:pt x="33999" y="26047"/>
                      <a:pt x="36201" y="26072"/>
                    </a:cubicBezTo>
                    <a:cubicBezTo>
                      <a:pt x="36220" y="26072"/>
                      <a:pt x="36239" y="26072"/>
                      <a:pt x="36258" y="26072"/>
                    </a:cubicBezTo>
                    <a:cubicBezTo>
                      <a:pt x="38439" y="26072"/>
                      <a:pt x="40709" y="24904"/>
                      <a:pt x="41540" y="22889"/>
                    </a:cubicBezTo>
                    <a:cubicBezTo>
                      <a:pt x="42199" y="21284"/>
                      <a:pt x="41888" y="19434"/>
                      <a:pt x="42395" y="17775"/>
                    </a:cubicBezTo>
                    <a:cubicBezTo>
                      <a:pt x="42817" y="16405"/>
                      <a:pt x="43935" y="15151"/>
                      <a:pt x="45361" y="14996"/>
                    </a:cubicBezTo>
                    <a:cubicBezTo>
                      <a:pt x="45436" y="14988"/>
                      <a:pt x="45512" y="14984"/>
                      <a:pt x="45587" y="14984"/>
                    </a:cubicBezTo>
                    <a:cubicBezTo>
                      <a:pt x="46944" y="14984"/>
                      <a:pt x="48288" y="16247"/>
                      <a:pt x="47997" y="17577"/>
                    </a:cubicBezTo>
                    <a:cubicBezTo>
                      <a:pt x="47904" y="18006"/>
                      <a:pt x="47639" y="18416"/>
                      <a:pt x="47234" y="18585"/>
                    </a:cubicBezTo>
                    <a:cubicBezTo>
                      <a:pt x="47117" y="18635"/>
                      <a:pt x="46989" y="18659"/>
                      <a:pt x="46862" y="18659"/>
                    </a:cubicBezTo>
                    <a:cubicBezTo>
                      <a:pt x="46547" y="18659"/>
                      <a:pt x="46234" y="18511"/>
                      <a:pt x="46089" y="18233"/>
                    </a:cubicBezTo>
                    <a:lnTo>
                      <a:pt x="46089" y="18233"/>
                    </a:lnTo>
                    <a:cubicBezTo>
                      <a:pt x="46234" y="18330"/>
                      <a:pt x="46401" y="18374"/>
                      <a:pt x="46571" y="18374"/>
                    </a:cubicBezTo>
                    <a:cubicBezTo>
                      <a:pt x="46960" y="18374"/>
                      <a:pt x="47366" y="18145"/>
                      <a:pt x="47556" y="17792"/>
                    </a:cubicBezTo>
                    <a:cubicBezTo>
                      <a:pt x="47828" y="17284"/>
                      <a:pt x="47704" y="16632"/>
                      <a:pt x="47362" y="16169"/>
                    </a:cubicBezTo>
                    <a:cubicBezTo>
                      <a:pt x="46964" y="15632"/>
                      <a:pt x="46335" y="15389"/>
                      <a:pt x="45678" y="15389"/>
                    </a:cubicBezTo>
                    <a:cubicBezTo>
                      <a:pt x="44816" y="15389"/>
                      <a:pt x="43905" y="15808"/>
                      <a:pt x="43403" y="16529"/>
                    </a:cubicBezTo>
                    <a:cubicBezTo>
                      <a:pt x="42524" y="17799"/>
                      <a:pt x="42699" y="19559"/>
                      <a:pt x="43365" y="20953"/>
                    </a:cubicBezTo>
                    <a:cubicBezTo>
                      <a:pt x="44507" y="23334"/>
                      <a:pt x="47078" y="24980"/>
                      <a:pt x="49705" y="24980"/>
                    </a:cubicBezTo>
                    <a:cubicBezTo>
                      <a:pt x="49896" y="24980"/>
                      <a:pt x="50087" y="24971"/>
                      <a:pt x="50278" y="24953"/>
                    </a:cubicBezTo>
                    <a:cubicBezTo>
                      <a:pt x="53098" y="24687"/>
                      <a:pt x="55638" y="22386"/>
                      <a:pt x="56059" y="19583"/>
                    </a:cubicBezTo>
                    <a:cubicBezTo>
                      <a:pt x="56476" y="16781"/>
                      <a:pt x="54630" y="13778"/>
                      <a:pt x="51908" y="13001"/>
                    </a:cubicBezTo>
                    <a:cubicBezTo>
                      <a:pt x="52760" y="11696"/>
                      <a:pt x="52825" y="9957"/>
                      <a:pt x="52231" y="8515"/>
                    </a:cubicBezTo>
                    <a:cubicBezTo>
                      <a:pt x="51638" y="7072"/>
                      <a:pt x="50441" y="5927"/>
                      <a:pt x="49050" y="5219"/>
                    </a:cubicBezTo>
                    <a:cubicBezTo>
                      <a:pt x="48293" y="4836"/>
                      <a:pt x="47427" y="4607"/>
                      <a:pt x="46570" y="4607"/>
                    </a:cubicBezTo>
                    <a:cubicBezTo>
                      <a:pt x="46345" y="4607"/>
                      <a:pt x="46121" y="4623"/>
                      <a:pt x="45899" y="4656"/>
                    </a:cubicBezTo>
                    <a:cubicBezTo>
                      <a:pt x="45547" y="4708"/>
                      <a:pt x="45184" y="4805"/>
                      <a:pt x="44856" y="4950"/>
                    </a:cubicBezTo>
                    <a:cubicBezTo>
                      <a:pt x="43507" y="5551"/>
                      <a:pt x="43093" y="7359"/>
                      <a:pt x="43376" y="8681"/>
                    </a:cubicBezTo>
                    <a:cubicBezTo>
                      <a:pt x="43583" y="9646"/>
                      <a:pt x="44300" y="10530"/>
                      <a:pt x="45264" y="10755"/>
                    </a:cubicBezTo>
                    <a:cubicBezTo>
                      <a:pt x="45402" y="10787"/>
                      <a:pt x="45545" y="10803"/>
                      <a:pt x="45687" y="10803"/>
                    </a:cubicBezTo>
                    <a:cubicBezTo>
                      <a:pt x="46531" y="10803"/>
                      <a:pt x="47388" y="10257"/>
                      <a:pt x="47580" y="9433"/>
                    </a:cubicBezTo>
                    <a:cubicBezTo>
                      <a:pt x="47690" y="8950"/>
                      <a:pt x="47545" y="8383"/>
                      <a:pt x="47134" y="8107"/>
                    </a:cubicBezTo>
                    <a:cubicBezTo>
                      <a:pt x="46993" y="8011"/>
                      <a:pt x="46821" y="7966"/>
                      <a:pt x="46650" y="7966"/>
                    </a:cubicBezTo>
                    <a:cubicBezTo>
                      <a:pt x="46323" y="7966"/>
                      <a:pt x="45998" y="8132"/>
                      <a:pt x="45885" y="8435"/>
                    </a:cubicBezTo>
                    <a:cubicBezTo>
                      <a:pt x="45868" y="7966"/>
                      <a:pt x="46349" y="7608"/>
                      <a:pt x="46820" y="7608"/>
                    </a:cubicBezTo>
                    <a:cubicBezTo>
                      <a:pt x="46912" y="7608"/>
                      <a:pt x="47005" y="7622"/>
                      <a:pt x="47093" y="7652"/>
                    </a:cubicBezTo>
                    <a:cubicBezTo>
                      <a:pt x="47624" y="7832"/>
                      <a:pt x="47938" y="8421"/>
                      <a:pt x="47956" y="8984"/>
                    </a:cubicBezTo>
                    <a:cubicBezTo>
                      <a:pt x="47985" y="10179"/>
                      <a:pt x="46781" y="11124"/>
                      <a:pt x="45595" y="11124"/>
                    </a:cubicBezTo>
                    <a:cubicBezTo>
                      <a:pt x="45384" y="11124"/>
                      <a:pt x="45173" y="11094"/>
                      <a:pt x="44971" y="11031"/>
                    </a:cubicBezTo>
                    <a:cubicBezTo>
                      <a:pt x="43625" y="10606"/>
                      <a:pt x="42838" y="9063"/>
                      <a:pt x="43010" y="7666"/>
                    </a:cubicBezTo>
                    <a:cubicBezTo>
                      <a:pt x="43072" y="7172"/>
                      <a:pt x="43231" y="6696"/>
                      <a:pt x="43252" y="6199"/>
                    </a:cubicBezTo>
                    <a:cubicBezTo>
                      <a:pt x="43276" y="5602"/>
                      <a:pt x="43093" y="5012"/>
                      <a:pt x="42848" y="4466"/>
                    </a:cubicBezTo>
                    <a:cubicBezTo>
                      <a:pt x="41618" y="1741"/>
                      <a:pt x="38635" y="1"/>
                      <a:pt x="356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7"/>
              <p:cNvSpPr/>
              <p:nvPr/>
            </p:nvSpPr>
            <p:spPr>
              <a:xfrm>
                <a:off x="929750" y="550402"/>
                <a:ext cx="1576979" cy="727995"/>
              </a:xfrm>
              <a:custGeom>
                <a:avLst/>
                <a:gdLst/>
                <a:ahLst/>
                <a:cxnLst/>
                <a:rect l="l" t="t" r="r" b="b"/>
                <a:pathLst>
                  <a:path w="56477" h="26072" extrusionOk="0">
                    <a:moveTo>
                      <a:pt x="35660" y="1"/>
                    </a:moveTo>
                    <a:cubicBezTo>
                      <a:pt x="35086" y="1"/>
                      <a:pt x="34512" y="65"/>
                      <a:pt x="33951" y="201"/>
                    </a:cubicBezTo>
                    <a:cubicBezTo>
                      <a:pt x="30485" y="1036"/>
                      <a:pt x="27828" y="4383"/>
                      <a:pt x="27663" y="7945"/>
                    </a:cubicBezTo>
                    <a:cubicBezTo>
                      <a:pt x="27614" y="9005"/>
                      <a:pt x="27769" y="10092"/>
                      <a:pt x="28232" y="11048"/>
                    </a:cubicBezTo>
                    <a:cubicBezTo>
                      <a:pt x="29008" y="12660"/>
                      <a:pt x="30679" y="13799"/>
                      <a:pt x="32463" y="13937"/>
                    </a:cubicBezTo>
                    <a:cubicBezTo>
                      <a:pt x="32565" y="13945"/>
                      <a:pt x="32667" y="13949"/>
                      <a:pt x="32770" y="13949"/>
                    </a:cubicBezTo>
                    <a:cubicBezTo>
                      <a:pt x="34045" y="13949"/>
                      <a:pt x="35389" y="13355"/>
                      <a:pt x="35859" y="12184"/>
                    </a:cubicBezTo>
                    <a:cubicBezTo>
                      <a:pt x="36319" y="11028"/>
                      <a:pt x="35399" y="9478"/>
                      <a:pt x="34230" y="9478"/>
                    </a:cubicBezTo>
                    <a:cubicBezTo>
                      <a:pt x="34118" y="9478"/>
                      <a:pt x="34004" y="9492"/>
                      <a:pt x="33889" y="9522"/>
                    </a:cubicBezTo>
                    <a:cubicBezTo>
                      <a:pt x="34080" y="9441"/>
                      <a:pt x="34282" y="9403"/>
                      <a:pt x="34485" y="9403"/>
                    </a:cubicBezTo>
                    <a:cubicBezTo>
                      <a:pt x="35241" y="9403"/>
                      <a:pt x="36007" y="9929"/>
                      <a:pt x="36277" y="10658"/>
                    </a:cubicBezTo>
                    <a:cubicBezTo>
                      <a:pt x="36622" y="11583"/>
                      <a:pt x="36249" y="12677"/>
                      <a:pt x="35521" y="13343"/>
                    </a:cubicBezTo>
                    <a:cubicBezTo>
                      <a:pt x="34808" y="13998"/>
                      <a:pt x="33810" y="14275"/>
                      <a:pt x="32839" y="14275"/>
                    </a:cubicBezTo>
                    <a:cubicBezTo>
                      <a:pt x="32821" y="14275"/>
                      <a:pt x="32804" y="14275"/>
                      <a:pt x="32787" y="14275"/>
                    </a:cubicBezTo>
                    <a:cubicBezTo>
                      <a:pt x="31135" y="14254"/>
                      <a:pt x="29509" y="13450"/>
                      <a:pt x="28491" y="12145"/>
                    </a:cubicBezTo>
                    <a:cubicBezTo>
                      <a:pt x="27476" y="10841"/>
                      <a:pt x="27093" y="9067"/>
                      <a:pt x="27479" y="7459"/>
                    </a:cubicBezTo>
                    <a:cubicBezTo>
                      <a:pt x="26738" y="7305"/>
                      <a:pt x="25986" y="7231"/>
                      <a:pt x="25233" y="7231"/>
                    </a:cubicBezTo>
                    <a:cubicBezTo>
                      <a:pt x="20831" y="7231"/>
                      <a:pt x="16435" y="9765"/>
                      <a:pt x="14413" y="13705"/>
                    </a:cubicBezTo>
                    <a:cubicBezTo>
                      <a:pt x="13736" y="15020"/>
                      <a:pt x="13157" y="16608"/>
                      <a:pt x="11773" y="17129"/>
                    </a:cubicBezTo>
                    <a:cubicBezTo>
                      <a:pt x="11476" y="17241"/>
                      <a:pt x="11169" y="17290"/>
                      <a:pt x="10859" y="17290"/>
                    </a:cubicBezTo>
                    <a:cubicBezTo>
                      <a:pt x="10045" y="17290"/>
                      <a:pt x="9212" y="16951"/>
                      <a:pt x="8505" y="16511"/>
                    </a:cubicBezTo>
                    <a:cubicBezTo>
                      <a:pt x="7528" y="15908"/>
                      <a:pt x="6669" y="15107"/>
                      <a:pt x="5623" y="14630"/>
                    </a:cubicBezTo>
                    <a:cubicBezTo>
                      <a:pt x="4941" y="14318"/>
                      <a:pt x="4194" y="14166"/>
                      <a:pt x="3445" y="14166"/>
                    </a:cubicBezTo>
                    <a:cubicBezTo>
                      <a:pt x="2300" y="14166"/>
                      <a:pt x="1151" y="14521"/>
                      <a:pt x="229" y="15200"/>
                    </a:cubicBezTo>
                    <a:cubicBezTo>
                      <a:pt x="149" y="15255"/>
                      <a:pt x="74" y="15314"/>
                      <a:pt x="1" y="15376"/>
                    </a:cubicBezTo>
                    <a:cubicBezTo>
                      <a:pt x="235" y="15330"/>
                      <a:pt x="468" y="15308"/>
                      <a:pt x="698" y="15308"/>
                    </a:cubicBezTo>
                    <a:cubicBezTo>
                      <a:pt x="2461" y="15308"/>
                      <a:pt x="4100" y="16568"/>
                      <a:pt x="5409" y="17840"/>
                    </a:cubicBezTo>
                    <a:cubicBezTo>
                      <a:pt x="6886" y="19280"/>
                      <a:pt x="8449" y="20922"/>
                      <a:pt x="10503" y="21129"/>
                    </a:cubicBezTo>
                    <a:cubicBezTo>
                      <a:pt x="10650" y="21144"/>
                      <a:pt x="10796" y="21151"/>
                      <a:pt x="10942" y="21151"/>
                    </a:cubicBezTo>
                    <a:cubicBezTo>
                      <a:pt x="12317" y="21151"/>
                      <a:pt x="13641" y="20526"/>
                      <a:pt x="14893" y="19914"/>
                    </a:cubicBezTo>
                    <a:cubicBezTo>
                      <a:pt x="16922" y="18920"/>
                      <a:pt x="18962" y="17923"/>
                      <a:pt x="20808" y="16622"/>
                    </a:cubicBezTo>
                    <a:cubicBezTo>
                      <a:pt x="21326" y="16256"/>
                      <a:pt x="21837" y="15859"/>
                      <a:pt x="22430" y="15635"/>
                    </a:cubicBezTo>
                    <a:cubicBezTo>
                      <a:pt x="22770" y="15506"/>
                      <a:pt x="23134" y="15443"/>
                      <a:pt x="23498" y="15443"/>
                    </a:cubicBezTo>
                    <a:cubicBezTo>
                      <a:pt x="24260" y="15443"/>
                      <a:pt x="25022" y="15721"/>
                      <a:pt x="25557" y="16263"/>
                    </a:cubicBezTo>
                    <a:cubicBezTo>
                      <a:pt x="26347" y="17064"/>
                      <a:pt x="26541" y="18416"/>
                      <a:pt x="25933" y="19362"/>
                    </a:cubicBezTo>
                    <a:cubicBezTo>
                      <a:pt x="25605" y="19875"/>
                      <a:pt x="24992" y="20234"/>
                      <a:pt x="24403" y="20234"/>
                    </a:cubicBezTo>
                    <a:cubicBezTo>
                      <a:pt x="24164" y="20234"/>
                      <a:pt x="23928" y="20175"/>
                      <a:pt x="23717" y="20042"/>
                    </a:cubicBezTo>
                    <a:cubicBezTo>
                      <a:pt x="22993" y="19586"/>
                      <a:pt x="23145" y="18192"/>
                      <a:pt x="23997" y="18099"/>
                    </a:cubicBezTo>
                    <a:lnTo>
                      <a:pt x="23997" y="18099"/>
                    </a:lnTo>
                    <a:cubicBezTo>
                      <a:pt x="23324" y="18334"/>
                      <a:pt x="23435" y="19482"/>
                      <a:pt x="24098" y="19745"/>
                    </a:cubicBezTo>
                    <a:cubicBezTo>
                      <a:pt x="24225" y="19796"/>
                      <a:pt x="24357" y="19820"/>
                      <a:pt x="24489" y="19820"/>
                    </a:cubicBezTo>
                    <a:cubicBezTo>
                      <a:pt x="25041" y="19820"/>
                      <a:pt x="25592" y="19406"/>
                      <a:pt x="25826" y="18879"/>
                    </a:cubicBezTo>
                    <a:cubicBezTo>
                      <a:pt x="26323" y="17764"/>
                      <a:pt x="25585" y="16335"/>
                      <a:pt x="24432" y="15928"/>
                    </a:cubicBezTo>
                    <a:cubicBezTo>
                      <a:pt x="24161" y="15832"/>
                      <a:pt x="23878" y="15787"/>
                      <a:pt x="23594" y="15787"/>
                    </a:cubicBezTo>
                    <a:cubicBezTo>
                      <a:pt x="22675" y="15787"/>
                      <a:pt x="21747" y="16258"/>
                      <a:pt x="21167" y="16991"/>
                    </a:cubicBezTo>
                    <a:cubicBezTo>
                      <a:pt x="20408" y="17947"/>
                      <a:pt x="20194" y="19259"/>
                      <a:pt x="20394" y="20466"/>
                    </a:cubicBezTo>
                    <a:cubicBezTo>
                      <a:pt x="20735" y="22544"/>
                      <a:pt x="22299" y="24377"/>
                      <a:pt x="24301" y="25040"/>
                    </a:cubicBezTo>
                    <a:cubicBezTo>
                      <a:pt x="24871" y="25228"/>
                      <a:pt x="25468" y="25319"/>
                      <a:pt x="26067" y="25319"/>
                    </a:cubicBezTo>
                    <a:cubicBezTo>
                      <a:pt x="27572" y="25319"/>
                      <a:pt x="29082" y="24743"/>
                      <a:pt x="30161" y="23694"/>
                    </a:cubicBezTo>
                    <a:cubicBezTo>
                      <a:pt x="31917" y="25019"/>
                      <a:pt x="33999" y="26047"/>
                      <a:pt x="36201" y="26072"/>
                    </a:cubicBezTo>
                    <a:cubicBezTo>
                      <a:pt x="36220" y="26072"/>
                      <a:pt x="36239" y="26072"/>
                      <a:pt x="36258" y="26072"/>
                    </a:cubicBezTo>
                    <a:cubicBezTo>
                      <a:pt x="38439" y="26072"/>
                      <a:pt x="40709" y="24904"/>
                      <a:pt x="41540" y="22889"/>
                    </a:cubicBezTo>
                    <a:cubicBezTo>
                      <a:pt x="42199" y="21284"/>
                      <a:pt x="41888" y="19434"/>
                      <a:pt x="42395" y="17775"/>
                    </a:cubicBezTo>
                    <a:cubicBezTo>
                      <a:pt x="42817" y="16405"/>
                      <a:pt x="43935" y="15151"/>
                      <a:pt x="45361" y="14996"/>
                    </a:cubicBezTo>
                    <a:cubicBezTo>
                      <a:pt x="45436" y="14988"/>
                      <a:pt x="45512" y="14984"/>
                      <a:pt x="45587" y="14984"/>
                    </a:cubicBezTo>
                    <a:cubicBezTo>
                      <a:pt x="46944" y="14984"/>
                      <a:pt x="48288" y="16247"/>
                      <a:pt x="47997" y="17577"/>
                    </a:cubicBezTo>
                    <a:cubicBezTo>
                      <a:pt x="47904" y="18006"/>
                      <a:pt x="47639" y="18416"/>
                      <a:pt x="47234" y="18585"/>
                    </a:cubicBezTo>
                    <a:cubicBezTo>
                      <a:pt x="47117" y="18635"/>
                      <a:pt x="46989" y="18659"/>
                      <a:pt x="46862" y="18659"/>
                    </a:cubicBezTo>
                    <a:cubicBezTo>
                      <a:pt x="46547" y="18659"/>
                      <a:pt x="46234" y="18511"/>
                      <a:pt x="46089" y="18233"/>
                    </a:cubicBezTo>
                    <a:lnTo>
                      <a:pt x="46089" y="18233"/>
                    </a:lnTo>
                    <a:cubicBezTo>
                      <a:pt x="46234" y="18330"/>
                      <a:pt x="46401" y="18374"/>
                      <a:pt x="46571" y="18374"/>
                    </a:cubicBezTo>
                    <a:cubicBezTo>
                      <a:pt x="46960" y="18374"/>
                      <a:pt x="47366" y="18145"/>
                      <a:pt x="47556" y="17792"/>
                    </a:cubicBezTo>
                    <a:cubicBezTo>
                      <a:pt x="47828" y="17284"/>
                      <a:pt x="47704" y="16632"/>
                      <a:pt x="47362" y="16169"/>
                    </a:cubicBezTo>
                    <a:cubicBezTo>
                      <a:pt x="46964" y="15632"/>
                      <a:pt x="46335" y="15389"/>
                      <a:pt x="45678" y="15389"/>
                    </a:cubicBezTo>
                    <a:cubicBezTo>
                      <a:pt x="44816" y="15389"/>
                      <a:pt x="43905" y="15808"/>
                      <a:pt x="43403" y="16529"/>
                    </a:cubicBezTo>
                    <a:cubicBezTo>
                      <a:pt x="42524" y="17799"/>
                      <a:pt x="42699" y="19559"/>
                      <a:pt x="43365" y="20953"/>
                    </a:cubicBezTo>
                    <a:cubicBezTo>
                      <a:pt x="44507" y="23334"/>
                      <a:pt x="47078" y="24980"/>
                      <a:pt x="49705" y="24980"/>
                    </a:cubicBezTo>
                    <a:cubicBezTo>
                      <a:pt x="49896" y="24980"/>
                      <a:pt x="50087" y="24971"/>
                      <a:pt x="50278" y="24953"/>
                    </a:cubicBezTo>
                    <a:cubicBezTo>
                      <a:pt x="53098" y="24687"/>
                      <a:pt x="55638" y="22386"/>
                      <a:pt x="56059" y="19583"/>
                    </a:cubicBezTo>
                    <a:cubicBezTo>
                      <a:pt x="56476" y="16781"/>
                      <a:pt x="54630" y="13778"/>
                      <a:pt x="51908" y="13001"/>
                    </a:cubicBezTo>
                    <a:cubicBezTo>
                      <a:pt x="52760" y="11696"/>
                      <a:pt x="52825" y="9957"/>
                      <a:pt x="52231" y="8515"/>
                    </a:cubicBezTo>
                    <a:cubicBezTo>
                      <a:pt x="51638" y="7072"/>
                      <a:pt x="50441" y="5927"/>
                      <a:pt x="49050" y="5219"/>
                    </a:cubicBezTo>
                    <a:cubicBezTo>
                      <a:pt x="48293" y="4836"/>
                      <a:pt x="47427" y="4607"/>
                      <a:pt x="46570" y="4607"/>
                    </a:cubicBezTo>
                    <a:cubicBezTo>
                      <a:pt x="46345" y="4607"/>
                      <a:pt x="46121" y="4623"/>
                      <a:pt x="45899" y="4656"/>
                    </a:cubicBezTo>
                    <a:cubicBezTo>
                      <a:pt x="45547" y="4708"/>
                      <a:pt x="45184" y="4805"/>
                      <a:pt x="44856" y="4950"/>
                    </a:cubicBezTo>
                    <a:cubicBezTo>
                      <a:pt x="43507" y="5551"/>
                      <a:pt x="43093" y="7359"/>
                      <a:pt x="43376" y="8681"/>
                    </a:cubicBezTo>
                    <a:cubicBezTo>
                      <a:pt x="43583" y="9646"/>
                      <a:pt x="44300" y="10530"/>
                      <a:pt x="45264" y="10755"/>
                    </a:cubicBezTo>
                    <a:cubicBezTo>
                      <a:pt x="45402" y="10787"/>
                      <a:pt x="45545" y="10803"/>
                      <a:pt x="45687" y="10803"/>
                    </a:cubicBezTo>
                    <a:cubicBezTo>
                      <a:pt x="46531" y="10803"/>
                      <a:pt x="47388" y="10257"/>
                      <a:pt x="47580" y="9433"/>
                    </a:cubicBezTo>
                    <a:cubicBezTo>
                      <a:pt x="47690" y="8950"/>
                      <a:pt x="47545" y="8383"/>
                      <a:pt x="47134" y="8107"/>
                    </a:cubicBezTo>
                    <a:cubicBezTo>
                      <a:pt x="46993" y="8011"/>
                      <a:pt x="46821" y="7966"/>
                      <a:pt x="46650" y="7966"/>
                    </a:cubicBezTo>
                    <a:cubicBezTo>
                      <a:pt x="46323" y="7966"/>
                      <a:pt x="45998" y="8132"/>
                      <a:pt x="45885" y="8435"/>
                    </a:cubicBezTo>
                    <a:cubicBezTo>
                      <a:pt x="45868" y="7966"/>
                      <a:pt x="46349" y="7608"/>
                      <a:pt x="46820" y="7608"/>
                    </a:cubicBezTo>
                    <a:cubicBezTo>
                      <a:pt x="46912" y="7608"/>
                      <a:pt x="47005" y="7622"/>
                      <a:pt x="47093" y="7652"/>
                    </a:cubicBezTo>
                    <a:cubicBezTo>
                      <a:pt x="47624" y="7832"/>
                      <a:pt x="47938" y="8421"/>
                      <a:pt x="47956" y="8984"/>
                    </a:cubicBezTo>
                    <a:cubicBezTo>
                      <a:pt x="47985" y="10179"/>
                      <a:pt x="46781" y="11124"/>
                      <a:pt x="45595" y="11124"/>
                    </a:cubicBezTo>
                    <a:cubicBezTo>
                      <a:pt x="45384" y="11124"/>
                      <a:pt x="45173" y="11094"/>
                      <a:pt x="44971" y="11031"/>
                    </a:cubicBezTo>
                    <a:cubicBezTo>
                      <a:pt x="43625" y="10606"/>
                      <a:pt x="42838" y="9063"/>
                      <a:pt x="43010" y="7666"/>
                    </a:cubicBezTo>
                    <a:cubicBezTo>
                      <a:pt x="43072" y="7172"/>
                      <a:pt x="43231" y="6696"/>
                      <a:pt x="43252" y="6199"/>
                    </a:cubicBezTo>
                    <a:cubicBezTo>
                      <a:pt x="43276" y="5602"/>
                      <a:pt x="43093" y="5012"/>
                      <a:pt x="42848" y="4466"/>
                    </a:cubicBezTo>
                    <a:cubicBezTo>
                      <a:pt x="41618" y="1741"/>
                      <a:pt x="38635" y="1"/>
                      <a:pt x="3566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 name="Google Shape;1215;p37"/>
            <p:cNvGrpSpPr/>
            <p:nvPr/>
          </p:nvGrpSpPr>
          <p:grpSpPr>
            <a:xfrm>
              <a:off x="1448375" y="2063650"/>
              <a:ext cx="2782500" cy="2196900"/>
              <a:chOff x="1448375" y="2063650"/>
              <a:chExt cx="2782500" cy="2196900"/>
            </a:xfrm>
          </p:grpSpPr>
          <p:sp>
            <p:nvSpPr>
              <p:cNvPr id="1216" name="Google Shape;1216;p37"/>
              <p:cNvSpPr/>
              <p:nvPr/>
            </p:nvSpPr>
            <p:spPr>
              <a:xfrm>
                <a:off x="1448375" y="4011850"/>
                <a:ext cx="2782500" cy="248700"/>
              </a:xfrm>
              <a:prstGeom prst="ellipse">
                <a:avLst/>
              </a:prstGeom>
              <a:solidFill>
                <a:srgbClr val="5B0F00">
                  <a:alpha val="45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17" name="Google Shape;1217;p37"/>
              <p:cNvGrpSpPr/>
              <p:nvPr/>
            </p:nvGrpSpPr>
            <p:grpSpPr>
              <a:xfrm flipH="1">
                <a:off x="1613100" y="2063650"/>
                <a:ext cx="2539837" cy="2139552"/>
                <a:chOff x="3226200" y="1886775"/>
                <a:chExt cx="2539837" cy="2139552"/>
              </a:xfrm>
            </p:grpSpPr>
            <p:sp>
              <p:nvSpPr>
                <p:cNvPr id="1218" name="Google Shape;1218;p37"/>
                <p:cNvSpPr/>
                <p:nvPr/>
              </p:nvSpPr>
              <p:spPr>
                <a:xfrm>
                  <a:off x="3965858" y="2669109"/>
                  <a:ext cx="87731" cy="102271"/>
                </a:xfrm>
                <a:custGeom>
                  <a:avLst/>
                  <a:gdLst/>
                  <a:ahLst/>
                  <a:cxnLst/>
                  <a:rect l="l" t="t" r="r" b="b"/>
                  <a:pathLst>
                    <a:path w="2136" h="2490" extrusionOk="0">
                      <a:moveTo>
                        <a:pt x="1313" y="1"/>
                      </a:moveTo>
                      <a:cubicBezTo>
                        <a:pt x="667" y="1"/>
                        <a:pt x="62" y="1317"/>
                        <a:pt x="62" y="1317"/>
                      </a:cubicBezTo>
                      <a:cubicBezTo>
                        <a:pt x="1" y="2400"/>
                        <a:pt x="722" y="2489"/>
                        <a:pt x="962" y="2489"/>
                      </a:cubicBezTo>
                      <a:cubicBezTo>
                        <a:pt x="1009" y="2489"/>
                        <a:pt x="1038" y="2486"/>
                        <a:pt x="1038" y="2486"/>
                      </a:cubicBezTo>
                      <a:cubicBezTo>
                        <a:pt x="2135" y="1592"/>
                        <a:pt x="1543" y="60"/>
                        <a:pt x="1543" y="60"/>
                      </a:cubicBezTo>
                      <a:cubicBezTo>
                        <a:pt x="1466" y="19"/>
                        <a:pt x="1389" y="1"/>
                        <a:pt x="1313" y="1"/>
                      </a:cubicBezTo>
                      <a:close/>
                    </a:path>
                  </a:pathLst>
                </a:custGeom>
                <a:solidFill>
                  <a:srgbClr val="B37B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37"/>
                <p:cNvSpPr/>
                <p:nvPr/>
              </p:nvSpPr>
              <p:spPr>
                <a:xfrm>
                  <a:off x="3566971" y="2500921"/>
                  <a:ext cx="478577" cy="239946"/>
                </a:xfrm>
                <a:custGeom>
                  <a:avLst/>
                  <a:gdLst/>
                  <a:ahLst/>
                  <a:cxnLst/>
                  <a:rect l="l" t="t" r="r" b="b"/>
                  <a:pathLst>
                    <a:path w="11652" h="5842" extrusionOk="0">
                      <a:moveTo>
                        <a:pt x="61" y="0"/>
                      </a:moveTo>
                      <a:lnTo>
                        <a:pt x="0" y="142"/>
                      </a:lnTo>
                      <a:lnTo>
                        <a:pt x="11587" y="5842"/>
                      </a:lnTo>
                      <a:lnTo>
                        <a:pt x="11651" y="5700"/>
                      </a:lnTo>
                      <a:lnTo>
                        <a:pt x="61" y="0"/>
                      </a:lnTo>
                      <a:close/>
                    </a:path>
                  </a:pathLst>
                </a:custGeom>
                <a:solidFill>
                  <a:srgbClr val="0C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37"/>
                <p:cNvSpPr/>
                <p:nvPr/>
              </p:nvSpPr>
              <p:spPr>
                <a:xfrm>
                  <a:off x="3793973" y="2767558"/>
                  <a:ext cx="739675" cy="711458"/>
                </a:xfrm>
                <a:custGeom>
                  <a:avLst/>
                  <a:gdLst/>
                  <a:ahLst/>
                  <a:cxnLst/>
                  <a:rect l="l" t="t" r="r" b="b"/>
                  <a:pathLst>
                    <a:path w="18009" h="17322" extrusionOk="0">
                      <a:moveTo>
                        <a:pt x="8633" y="0"/>
                      </a:moveTo>
                      <a:lnTo>
                        <a:pt x="0" y="5674"/>
                      </a:lnTo>
                      <a:cubicBezTo>
                        <a:pt x="0" y="5674"/>
                        <a:pt x="4270" y="17321"/>
                        <a:pt x="8215" y="17321"/>
                      </a:cubicBezTo>
                      <a:cubicBezTo>
                        <a:pt x="8396" y="17321"/>
                        <a:pt x="8576" y="17297"/>
                        <a:pt x="8755" y="17246"/>
                      </a:cubicBezTo>
                      <a:cubicBezTo>
                        <a:pt x="8755" y="17246"/>
                        <a:pt x="18008" y="15549"/>
                        <a:pt x="863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37"/>
                <p:cNvSpPr/>
                <p:nvPr/>
              </p:nvSpPr>
              <p:spPr>
                <a:xfrm>
                  <a:off x="3808718" y="2793023"/>
                  <a:ext cx="370761" cy="267793"/>
                </a:xfrm>
                <a:custGeom>
                  <a:avLst/>
                  <a:gdLst/>
                  <a:ahLst/>
                  <a:cxnLst/>
                  <a:rect l="l" t="t" r="r" b="b"/>
                  <a:pathLst>
                    <a:path w="9027" h="6520" extrusionOk="0">
                      <a:moveTo>
                        <a:pt x="8651" y="0"/>
                      </a:moveTo>
                      <a:lnTo>
                        <a:pt x="1" y="5992"/>
                      </a:lnTo>
                      <a:lnTo>
                        <a:pt x="285" y="6520"/>
                      </a:lnTo>
                      <a:lnTo>
                        <a:pt x="9026" y="671"/>
                      </a:lnTo>
                      <a:lnTo>
                        <a:pt x="86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37"/>
                <p:cNvSpPr/>
                <p:nvPr/>
              </p:nvSpPr>
              <p:spPr>
                <a:xfrm>
                  <a:off x="3760048" y="2572919"/>
                  <a:ext cx="282127" cy="369529"/>
                </a:xfrm>
                <a:custGeom>
                  <a:avLst/>
                  <a:gdLst/>
                  <a:ahLst/>
                  <a:cxnLst/>
                  <a:rect l="l" t="t" r="r" b="b"/>
                  <a:pathLst>
                    <a:path w="6869" h="8997" extrusionOk="0">
                      <a:moveTo>
                        <a:pt x="3751" y="0"/>
                      </a:moveTo>
                      <a:cubicBezTo>
                        <a:pt x="3680" y="0"/>
                        <a:pt x="3601" y="6"/>
                        <a:pt x="3513" y="18"/>
                      </a:cubicBezTo>
                      <a:cubicBezTo>
                        <a:pt x="2642" y="137"/>
                        <a:pt x="1284" y="2951"/>
                        <a:pt x="1087" y="3185"/>
                      </a:cubicBezTo>
                      <a:cubicBezTo>
                        <a:pt x="887" y="3415"/>
                        <a:pt x="1" y="4373"/>
                        <a:pt x="1000" y="5267"/>
                      </a:cubicBezTo>
                      <a:cubicBezTo>
                        <a:pt x="1995" y="6162"/>
                        <a:pt x="3505" y="7540"/>
                        <a:pt x="3505" y="7540"/>
                      </a:cubicBezTo>
                      <a:lnTo>
                        <a:pt x="3235" y="8997"/>
                      </a:lnTo>
                      <a:lnTo>
                        <a:pt x="6869" y="6572"/>
                      </a:lnTo>
                      <a:cubicBezTo>
                        <a:pt x="6869" y="6572"/>
                        <a:pt x="6320" y="5034"/>
                        <a:pt x="5975" y="4523"/>
                      </a:cubicBezTo>
                      <a:cubicBezTo>
                        <a:pt x="5629" y="4015"/>
                        <a:pt x="5446" y="3978"/>
                        <a:pt x="5446" y="3978"/>
                      </a:cubicBezTo>
                      <a:cubicBezTo>
                        <a:pt x="5464" y="3090"/>
                        <a:pt x="6564" y="2399"/>
                        <a:pt x="6564" y="2399"/>
                      </a:cubicBezTo>
                      <a:cubicBezTo>
                        <a:pt x="6357" y="1598"/>
                        <a:pt x="5732" y="1569"/>
                        <a:pt x="5643" y="1569"/>
                      </a:cubicBezTo>
                      <a:cubicBezTo>
                        <a:pt x="5636" y="1569"/>
                        <a:pt x="5633" y="1569"/>
                        <a:pt x="5633" y="1569"/>
                      </a:cubicBezTo>
                      <a:cubicBezTo>
                        <a:pt x="5375" y="939"/>
                        <a:pt x="4637" y="736"/>
                        <a:pt x="4637" y="736"/>
                      </a:cubicBezTo>
                      <a:cubicBezTo>
                        <a:pt x="4415" y="456"/>
                        <a:pt x="4390" y="0"/>
                        <a:pt x="3751" y="0"/>
                      </a:cubicBezTo>
                      <a:close/>
                    </a:path>
                  </a:pathLst>
                </a:custGeom>
                <a:solidFill>
                  <a:srgbClr val="EB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7"/>
                <p:cNvSpPr/>
                <p:nvPr/>
              </p:nvSpPr>
              <p:spPr>
                <a:xfrm>
                  <a:off x="3949224" y="2601341"/>
                  <a:ext cx="5586" cy="3245"/>
                </a:xfrm>
                <a:custGeom>
                  <a:avLst/>
                  <a:gdLst/>
                  <a:ahLst/>
                  <a:cxnLst/>
                  <a:rect l="l" t="t" r="r" b="b"/>
                  <a:pathLst>
                    <a:path w="136" h="79" extrusionOk="0">
                      <a:moveTo>
                        <a:pt x="20" y="0"/>
                      </a:moveTo>
                      <a:cubicBezTo>
                        <a:pt x="14" y="0"/>
                        <a:pt x="7" y="0"/>
                        <a:pt x="0" y="3"/>
                      </a:cubicBezTo>
                      <a:cubicBezTo>
                        <a:pt x="11" y="17"/>
                        <a:pt x="20" y="31"/>
                        <a:pt x="31" y="44"/>
                      </a:cubicBezTo>
                      <a:cubicBezTo>
                        <a:pt x="31" y="44"/>
                        <a:pt x="72" y="55"/>
                        <a:pt x="136" y="78"/>
                      </a:cubicBezTo>
                      <a:cubicBezTo>
                        <a:pt x="136" y="75"/>
                        <a:pt x="136" y="75"/>
                        <a:pt x="132" y="72"/>
                      </a:cubicBezTo>
                      <a:cubicBezTo>
                        <a:pt x="119" y="41"/>
                        <a:pt x="95" y="20"/>
                        <a:pt x="68" y="7"/>
                      </a:cubicBezTo>
                      <a:cubicBezTo>
                        <a:pt x="51" y="3"/>
                        <a:pt x="37" y="0"/>
                        <a:pt x="20" y="0"/>
                      </a:cubicBezTo>
                      <a:close/>
                    </a:path>
                  </a:pathLst>
                </a:custGeom>
                <a:solidFill>
                  <a:srgbClr val="EB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7"/>
                <p:cNvSpPr/>
                <p:nvPr/>
              </p:nvSpPr>
              <p:spPr>
                <a:xfrm>
                  <a:off x="3864658" y="2601464"/>
                  <a:ext cx="90729" cy="89784"/>
                </a:xfrm>
                <a:custGeom>
                  <a:avLst/>
                  <a:gdLst/>
                  <a:ahLst/>
                  <a:cxnLst/>
                  <a:rect l="l" t="t" r="r" b="b"/>
                  <a:pathLst>
                    <a:path w="2209" h="2186" extrusionOk="0">
                      <a:moveTo>
                        <a:pt x="2059" y="0"/>
                      </a:moveTo>
                      <a:cubicBezTo>
                        <a:pt x="2018" y="4"/>
                        <a:pt x="1974" y="25"/>
                        <a:pt x="1934" y="45"/>
                      </a:cubicBezTo>
                      <a:cubicBezTo>
                        <a:pt x="1257" y="343"/>
                        <a:pt x="210" y="1220"/>
                        <a:pt x="11" y="2087"/>
                      </a:cubicBezTo>
                      <a:cubicBezTo>
                        <a:pt x="0" y="2131"/>
                        <a:pt x="27" y="2175"/>
                        <a:pt x="72" y="2185"/>
                      </a:cubicBezTo>
                      <a:lnTo>
                        <a:pt x="92" y="2185"/>
                      </a:lnTo>
                      <a:cubicBezTo>
                        <a:pt x="129" y="2185"/>
                        <a:pt x="163" y="2162"/>
                        <a:pt x="169" y="2121"/>
                      </a:cubicBezTo>
                      <a:cubicBezTo>
                        <a:pt x="339" y="1386"/>
                        <a:pt x="1274" y="516"/>
                        <a:pt x="2018" y="183"/>
                      </a:cubicBezTo>
                      <a:cubicBezTo>
                        <a:pt x="2029" y="180"/>
                        <a:pt x="2049" y="170"/>
                        <a:pt x="2066" y="167"/>
                      </a:cubicBezTo>
                      <a:cubicBezTo>
                        <a:pt x="2079" y="177"/>
                        <a:pt x="2100" y="183"/>
                        <a:pt x="2117" y="183"/>
                      </a:cubicBezTo>
                      <a:cubicBezTo>
                        <a:pt x="2127" y="183"/>
                        <a:pt x="2140" y="180"/>
                        <a:pt x="2151" y="177"/>
                      </a:cubicBezTo>
                      <a:cubicBezTo>
                        <a:pt x="2188" y="160"/>
                        <a:pt x="2209" y="116"/>
                        <a:pt x="2195" y="75"/>
                      </a:cubicBezTo>
                      <a:cubicBezTo>
                        <a:pt x="2131" y="52"/>
                        <a:pt x="2090" y="41"/>
                        <a:pt x="2090" y="41"/>
                      </a:cubicBezTo>
                      <a:cubicBezTo>
                        <a:pt x="2079" y="28"/>
                        <a:pt x="2070" y="14"/>
                        <a:pt x="2059" y="0"/>
                      </a:cubicBezTo>
                      <a:close/>
                    </a:path>
                  </a:pathLst>
                </a:custGeom>
                <a:solidFill>
                  <a:srgbClr val="D95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37"/>
                <p:cNvSpPr/>
                <p:nvPr/>
              </p:nvSpPr>
              <p:spPr>
                <a:xfrm>
                  <a:off x="3989967" y="2634157"/>
                  <a:ext cx="5873" cy="3655"/>
                </a:xfrm>
                <a:custGeom>
                  <a:avLst/>
                  <a:gdLst/>
                  <a:ahLst/>
                  <a:cxnLst/>
                  <a:rect l="l" t="t" r="r" b="b"/>
                  <a:pathLst>
                    <a:path w="143" h="89" extrusionOk="0">
                      <a:moveTo>
                        <a:pt x="52" y="1"/>
                      </a:moveTo>
                      <a:cubicBezTo>
                        <a:pt x="35" y="1"/>
                        <a:pt x="18" y="1"/>
                        <a:pt x="0" y="4"/>
                      </a:cubicBezTo>
                      <a:cubicBezTo>
                        <a:pt x="11" y="28"/>
                        <a:pt x="24" y="55"/>
                        <a:pt x="35" y="78"/>
                      </a:cubicBezTo>
                      <a:lnTo>
                        <a:pt x="44" y="78"/>
                      </a:lnTo>
                      <a:cubicBezTo>
                        <a:pt x="61" y="78"/>
                        <a:pt x="96" y="82"/>
                        <a:pt x="139" y="89"/>
                      </a:cubicBezTo>
                      <a:lnTo>
                        <a:pt x="139" y="85"/>
                      </a:lnTo>
                      <a:cubicBezTo>
                        <a:pt x="143" y="42"/>
                        <a:pt x="109" y="1"/>
                        <a:pt x="61" y="1"/>
                      </a:cubicBezTo>
                      <a:close/>
                    </a:path>
                  </a:pathLst>
                </a:custGeom>
                <a:solidFill>
                  <a:srgbClr val="EB9B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37"/>
                <p:cNvSpPr/>
                <p:nvPr/>
              </p:nvSpPr>
              <p:spPr>
                <a:xfrm>
                  <a:off x="3926019" y="2634322"/>
                  <a:ext cx="69700" cy="80297"/>
                </a:xfrm>
                <a:custGeom>
                  <a:avLst/>
                  <a:gdLst/>
                  <a:ahLst/>
                  <a:cxnLst/>
                  <a:rect l="l" t="t" r="r" b="b"/>
                  <a:pathLst>
                    <a:path w="1697" h="1955" extrusionOk="0">
                      <a:moveTo>
                        <a:pt x="1557" y="0"/>
                      </a:moveTo>
                      <a:cubicBezTo>
                        <a:pt x="1324" y="30"/>
                        <a:pt x="1040" y="277"/>
                        <a:pt x="836" y="491"/>
                      </a:cubicBezTo>
                      <a:cubicBezTo>
                        <a:pt x="416" y="932"/>
                        <a:pt x="0" y="1571"/>
                        <a:pt x="30" y="1879"/>
                      </a:cubicBezTo>
                      <a:cubicBezTo>
                        <a:pt x="33" y="1923"/>
                        <a:pt x="71" y="1954"/>
                        <a:pt x="111" y="1954"/>
                      </a:cubicBezTo>
                      <a:lnTo>
                        <a:pt x="118" y="1954"/>
                      </a:lnTo>
                      <a:cubicBezTo>
                        <a:pt x="166" y="1951"/>
                        <a:pt x="196" y="1910"/>
                        <a:pt x="193" y="1866"/>
                      </a:cubicBezTo>
                      <a:cubicBezTo>
                        <a:pt x="172" y="1639"/>
                        <a:pt x="528" y="1054"/>
                        <a:pt x="955" y="607"/>
                      </a:cubicBezTo>
                      <a:cubicBezTo>
                        <a:pt x="1219" y="325"/>
                        <a:pt x="1463" y="159"/>
                        <a:pt x="1601" y="159"/>
                      </a:cubicBezTo>
                      <a:lnTo>
                        <a:pt x="1612" y="159"/>
                      </a:lnTo>
                      <a:cubicBezTo>
                        <a:pt x="1653" y="159"/>
                        <a:pt x="1693" y="129"/>
                        <a:pt x="1696" y="85"/>
                      </a:cubicBezTo>
                      <a:cubicBezTo>
                        <a:pt x="1653" y="78"/>
                        <a:pt x="1618" y="74"/>
                        <a:pt x="1601" y="74"/>
                      </a:cubicBezTo>
                      <a:lnTo>
                        <a:pt x="1592" y="74"/>
                      </a:lnTo>
                      <a:cubicBezTo>
                        <a:pt x="1581" y="51"/>
                        <a:pt x="1568" y="24"/>
                        <a:pt x="1557" y="0"/>
                      </a:cubicBezTo>
                      <a:close/>
                    </a:path>
                  </a:pathLst>
                </a:custGeom>
                <a:solidFill>
                  <a:srgbClr val="D95E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7"/>
                <p:cNvSpPr/>
                <p:nvPr/>
              </p:nvSpPr>
              <p:spPr>
                <a:xfrm>
                  <a:off x="3427902" y="2236460"/>
                  <a:ext cx="14622" cy="34706"/>
                </a:xfrm>
                <a:custGeom>
                  <a:avLst/>
                  <a:gdLst/>
                  <a:ahLst/>
                  <a:cxnLst/>
                  <a:rect l="l" t="t" r="r" b="b"/>
                  <a:pathLst>
                    <a:path w="356" h="845" extrusionOk="0">
                      <a:moveTo>
                        <a:pt x="85" y="1"/>
                      </a:moveTo>
                      <a:cubicBezTo>
                        <a:pt x="78" y="1"/>
                        <a:pt x="71" y="4"/>
                        <a:pt x="64" y="4"/>
                      </a:cubicBezTo>
                      <a:cubicBezTo>
                        <a:pt x="24" y="15"/>
                        <a:pt x="0" y="59"/>
                        <a:pt x="13" y="96"/>
                      </a:cubicBezTo>
                      <a:lnTo>
                        <a:pt x="200" y="787"/>
                      </a:lnTo>
                      <a:cubicBezTo>
                        <a:pt x="210" y="820"/>
                        <a:pt x="241" y="845"/>
                        <a:pt x="274" y="845"/>
                      </a:cubicBezTo>
                      <a:cubicBezTo>
                        <a:pt x="281" y="845"/>
                        <a:pt x="288" y="841"/>
                        <a:pt x="294" y="841"/>
                      </a:cubicBezTo>
                      <a:cubicBezTo>
                        <a:pt x="332" y="831"/>
                        <a:pt x="355" y="787"/>
                        <a:pt x="346" y="749"/>
                      </a:cubicBezTo>
                      <a:lnTo>
                        <a:pt x="159" y="59"/>
                      </a:lnTo>
                      <a:cubicBezTo>
                        <a:pt x="149" y="24"/>
                        <a:pt x="119" y="1"/>
                        <a:pt x="85"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7"/>
                <p:cNvSpPr/>
                <p:nvPr/>
              </p:nvSpPr>
              <p:spPr>
                <a:xfrm>
                  <a:off x="3440676" y="2283199"/>
                  <a:ext cx="33679" cy="104530"/>
                </a:xfrm>
                <a:custGeom>
                  <a:avLst/>
                  <a:gdLst/>
                  <a:ahLst/>
                  <a:cxnLst/>
                  <a:rect l="l" t="t" r="r" b="b"/>
                  <a:pathLst>
                    <a:path w="820" h="2545" extrusionOk="0">
                      <a:moveTo>
                        <a:pt x="65" y="1"/>
                      </a:moveTo>
                      <a:cubicBezTo>
                        <a:pt x="24" y="15"/>
                        <a:pt x="0" y="55"/>
                        <a:pt x="11" y="96"/>
                      </a:cubicBezTo>
                      <a:lnTo>
                        <a:pt x="664" y="2490"/>
                      </a:lnTo>
                      <a:cubicBezTo>
                        <a:pt x="674" y="2521"/>
                        <a:pt x="705" y="2544"/>
                        <a:pt x="738" y="2544"/>
                      </a:cubicBezTo>
                      <a:cubicBezTo>
                        <a:pt x="746" y="2544"/>
                        <a:pt x="752" y="2544"/>
                        <a:pt x="756" y="2541"/>
                      </a:cubicBezTo>
                      <a:cubicBezTo>
                        <a:pt x="796" y="2531"/>
                        <a:pt x="820" y="2490"/>
                        <a:pt x="810" y="2450"/>
                      </a:cubicBezTo>
                      <a:lnTo>
                        <a:pt x="156" y="55"/>
                      </a:lnTo>
                      <a:cubicBezTo>
                        <a:pt x="146" y="21"/>
                        <a:pt x="116" y="1"/>
                        <a:pt x="85"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37"/>
                <p:cNvSpPr/>
                <p:nvPr/>
              </p:nvSpPr>
              <p:spPr>
                <a:xfrm>
                  <a:off x="3418702" y="2202535"/>
                  <a:ext cx="10473" cy="19386"/>
                </a:xfrm>
                <a:custGeom>
                  <a:avLst/>
                  <a:gdLst/>
                  <a:ahLst/>
                  <a:cxnLst/>
                  <a:rect l="l" t="t" r="r" b="b"/>
                  <a:pathLst>
                    <a:path w="255" h="472" extrusionOk="0">
                      <a:moveTo>
                        <a:pt x="82" y="0"/>
                      </a:moveTo>
                      <a:cubicBezTo>
                        <a:pt x="79" y="0"/>
                        <a:pt x="71" y="0"/>
                        <a:pt x="65" y="4"/>
                      </a:cubicBezTo>
                      <a:cubicBezTo>
                        <a:pt x="24" y="14"/>
                        <a:pt x="1" y="55"/>
                        <a:pt x="10" y="95"/>
                      </a:cubicBezTo>
                      <a:lnTo>
                        <a:pt x="99" y="417"/>
                      </a:lnTo>
                      <a:cubicBezTo>
                        <a:pt x="105" y="447"/>
                        <a:pt x="136" y="472"/>
                        <a:pt x="170" y="472"/>
                      </a:cubicBezTo>
                      <a:cubicBezTo>
                        <a:pt x="176" y="472"/>
                        <a:pt x="183" y="472"/>
                        <a:pt x="190" y="468"/>
                      </a:cubicBezTo>
                      <a:cubicBezTo>
                        <a:pt x="231" y="458"/>
                        <a:pt x="254" y="417"/>
                        <a:pt x="244" y="377"/>
                      </a:cubicBezTo>
                      <a:lnTo>
                        <a:pt x="156" y="58"/>
                      </a:lnTo>
                      <a:cubicBezTo>
                        <a:pt x="146" y="25"/>
                        <a:pt x="115" y="0"/>
                        <a:pt x="82"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37"/>
                <p:cNvSpPr/>
                <p:nvPr/>
              </p:nvSpPr>
              <p:spPr>
                <a:xfrm>
                  <a:off x="3343993" y="2279749"/>
                  <a:ext cx="25629" cy="28956"/>
                </a:xfrm>
                <a:custGeom>
                  <a:avLst/>
                  <a:gdLst/>
                  <a:ahLst/>
                  <a:cxnLst/>
                  <a:rect l="l" t="t" r="r" b="b"/>
                  <a:pathLst>
                    <a:path w="624" h="705" extrusionOk="0">
                      <a:moveTo>
                        <a:pt x="85" y="0"/>
                      </a:moveTo>
                      <a:cubicBezTo>
                        <a:pt x="69" y="0"/>
                        <a:pt x="52" y="7"/>
                        <a:pt x="38" y="17"/>
                      </a:cubicBezTo>
                      <a:cubicBezTo>
                        <a:pt x="8" y="44"/>
                        <a:pt x="1" y="91"/>
                        <a:pt x="28" y="122"/>
                      </a:cubicBezTo>
                      <a:lnTo>
                        <a:pt x="482" y="677"/>
                      </a:lnTo>
                      <a:cubicBezTo>
                        <a:pt x="496" y="694"/>
                        <a:pt x="516" y="705"/>
                        <a:pt x="539" y="705"/>
                      </a:cubicBezTo>
                      <a:cubicBezTo>
                        <a:pt x="546" y="705"/>
                        <a:pt x="552" y="705"/>
                        <a:pt x="560" y="701"/>
                      </a:cubicBezTo>
                      <a:cubicBezTo>
                        <a:pt x="569" y="701"/>
                        <a:pt x="577" y="694"/>
                        <a:pt x="587" y="688"/>
                      </a:cubicBezTo>
                      <a:cubicBezTo>
                        <a:pt x="617" y="660"/>
                        <a:pt x="624" y="613"/>
                        <a:pt x="597" y="583"/>
                      </a:cubicBezTo>
                      <a:lnTo>
                        <a:pt x="143" y="27"/>
                      </a:lnTo>
                      <a:cubicBezTo>
                        <a:pt x="130" y="10"/>
                        <a:pt x="109" y="0"/>
                        <a:pt x="85"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7"/>
                <p:cNvSpPr/>
                <p:nvPr/>
              </p:nvSpPr>
              <p:spPr>
                <a:xfrm>
                  <a:off x="3374592" y="2317166"/>
                  <a:ext cx="71548" cy="85184"/>
                </a:xfrm>
                <a:custGeom>
                  <a:avLst/>
                  <a:gdLst/>
                  <a:ahLst/>
                  <a:cxnLst/>
                  <a:rect l="l" t="t" r="r" b="b"/>
                  <a:pathLst>
                    <a:path w="1742" h="2074" extrusionOk="0">
                      <a:moveTo>
                        <a:pt x="85" y="0"/>
                      </a:moveTo>
                      <a:cubicBezTo>
                        <a:pt x="68" y="0"/>
                        <a:pt x="51" y="7"/>
                        <a:pt x="38" y="18"/>
                      </a:cubicBezTo>
                      <a:cubicBezTo>
                        <a:pt x="7" y="44"/>
                        <a:pt x="1" y="91"/>
                        <a:pt x="28" y="122"/>
                      </a:cubicBezTo>
                      <a:lnTo>
                        <a:pt x="1600" y="2045"/>
                      </a:lnTo>
                      <a:cubicBezTo>
                        <a:pt x="1613" y="2063"/>
                        <a:pt x="1636" y="2073"/>
                        <a:pt x="1657" y="2073"/>
                      </a:cubicBezTo>
                      <a:cubicBezTo>
                        <a:pt x="1664" y="2073"/>
                        <a:pt x="1670" y="2073"/>
                        <a:pt x="1677" y="2070"/>
                      </a:cubicBezTo>
                      <a:cubicBezTo>
                        <a:pt x="1687" y="2066"/>
                        <a:pt x="1697" y="2063"/>
                        <a:pt x="1705" y="2056"/>
                      </a:cubicBezTo>
                      <a:cubicBezTo>
                        <a:pt x="1738" y="2029"/>
                        <a:pt x="1742" y="1981"/>
                        <a:pt x="1714" y="1951"/>
                      </a:cubicBezTo>
                      <a:lnTo>
                        <a:pt x="143" y="27"/>
                      </a:lnTo>
                      <a:cubicBezTo>
                        <a:pt x="129" y="10"/>
                        <a:pt x="109" y="0"/>
                        <a:pt x="85"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7"/>
                <p:cNvSpPr/>
                <p:nvPr/>
              </p:nvSpPr>
              <p:spPr>
                <a:xfrm>
                  <a:off x="3321774" y="2252478"/>
                  <a:ext cx="15566" cy="16717"/>
                </a:xfrm>
                <a:custGeom>
                  <a:avLst/>
                  <a:gdLst/>
                  <a:ahLst/>
                  <a:cxnLst/>
                  <a:rect l="l" t="t" r="r" b="b"/>
                  <a:pathLst>
                    <a:path w="379" h="407" extrusionOk="0">
                      <a:moveTo>
                        <a:pt x="85" y="0"/>
                      </a:moveTo>
                      <a:cubicBezTo>
                        <a:pt x="68" y="0"/>
                        <a:pt x="51" y="8"/>
                        <a:pt x="37" y="17"/>
                      </a:cubicBezTo>
                      <a:cubicBezTo>
                        <a:pt x="3" y="44"/>
                        <a:pt x="0" y="92"/>
                        <a:pt x="27" y="122"/>
                      </a:cubicBezTo>
                      <a:lnTo>
                        <a:pt x="237" y="380"/>
                      </a:lnTo>
                      <a:cubicBezTo>
                        <a:pt x="251" y="400"/>
                        <a:pt x="271" y="407"/>
                        <a:pt x="294" y="407"/>
                      </a:cubicBezTo>
                      <a:lnTo>
                        <a:pt x="315" y="407"/>
                      </a:lnTo>
                      <a:cubicBezTo>
                        <a:pt x="325" y="403"/>
                        <a:pt x="332" y="397"/>
                        <a:pt x="342" y="390"/>
                      </a:cubicBezTo>
                      <a:cubicBezTo>
                        <a:pt x="372" y="366"/>
                        <a:pt x="379" y="319"/>
                        <a:pt x="352" y="285"/>
                      </a:cubicBezTo>
                      <a:lnTo>
                        <a:pt x="142" y="28"/>
                      </a:lnTo>
                      <a:cubicBezTo>
                        <a:pt x="129" y="11"/>
                        <a:pt x="105" y="0"/>
                        <a:pt x="85"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7"/>
                <p:cNvSpPr/>
                <p:nvPr/>
              </p:nvSpPr>
              <p:spPr>
                <a:xfrm>
                  <a:off x="3284891" y="2353309"/>
                  <a:ext cx="33392" cy="19509"/>
                </a:xfrm>
                <a:custGeom>
                  <a:avLst/>
                  <a:gdLst/>
                  <a:ahLst/>
                  <a:cxnLst/>
                  <a:rect l="l" t="t" r="r" b="b"/>
                  <a:pathLst>
                    <a:path w="813" h="475" extrusionOk="0">
                      <a:moveTo>
                        <a:pt x="89" y="1"/>
                      </a:moveTo>
                      <a:cubicBezTo>
                        <a:pt x="61" y="1"/>
                        <a:pt x="34" y="18"/>
                        <a:pt x="20" y="41"/>
                      </a:cubicBezTo>
                      <a:cubicBezTo>
                        <a:pt x="0" y="79"/>
                        <a:pt x="17" y="126"/>
                        <a:pt x="54" y="143"/>
                      </a:cubicBezTo>
                      <a:lnTo>
                        <a:pt x="691" y="465"/>
                      </a:lnTo>
                      <a:cubicBezTo>
                        <a:pt x="705" y="471"/>
                        <a:pt x="715" y="475"/>
                        <a:pt x="725" y="475"/>
                      </a:cubicBezTo>
                      <a:cubicBezTo>
                        <a:pt x="732" y="475"/>
                        <a:pt x="739" y="471"/>
                        <a:pt x="745" y="471"/>
                      </a:cubicBezTo>
                      <a:cubicBezTo>
                        <a:pt x="766" y="465"/>
                        <a:pt x="783" y="451"/>
                        <a:pt x="793" y="434"/>
                      </a:cubicBezTo>
                      <a:cubicBezTo>
                        <a:pt x="813" y="397"/>
                        <a:pt x="797" y="349"/>
                        <a:pt x="759" y="332"/>
                      </a:cubicBezTo>
                      <a:lnTo>
                        <a:pt x="122" y="11"/>
                      </a:lnTo>
                      <a:cubicBezTo>
                        <a:pt x="112" y="4"/>
                        <a:pt x="98" y="1"/>
                        <a:pt x="89"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37"/>
                <p:cNvSpPr/>
                <p:nvPr/>
              </p:nvSpPr>
              <p:spPr>
                <a:xfrm>
                  <a:off x="3328140" y="2375159"/>
                  <a:ext cx="98122" cy="52080"/>
                </a:xfrm>
                <a:custGeom>
                  <a:avLst/>
                  <a:gdLst/>
                  <a:ahLst/>
                  <a:cxnLst/>
                  <a:rect l="l" t="t" r="r" b="b"/>
                  <a:pathLst>
                    <a:path w="2389" h="1268" extrusionOk="0">
                      <a:moveTo>
                        <a:pt x="85" y="0"/>
                      </a:moveTo>
                      <a:cubicBezTo>
                        <a:pt x="58" y="0"/>
                        <a:pt x="31" y="14"/>
                        <a:pt x="18" y="41"/>
                      </a:cubicBezTo>
                      <a:cubicBezTo>
                        <a:pt x="0" y="78"/>
                        <a:pt x="14" y="122"/>
                        <a:pt x="52" y="143"/>
                      </a:cubicBezTo>
                      <a:lnTo>
                        <a:pt x="2270" y="1257"/>
                      </a:lnTo>
                      <a:cubicBezTo>
                        <a:pt x="2280" y="1263"/>
                        <a:pt x="2290" y="1267"/>
                        <a:pt x="2304" y="1267"/>
                      </a:cubicBezTo>
                      <a:cubicBezTo>
                        <a:pt x="2310" y="1267"/>
                        <a:pt x="2317" y="1263"/>
                        <a:pt x="2324" y="1263"/>
                      </a:cubicBezTo>
                      <a:cubicBezTo>
                        <a:pt x="2341" y="1257"/>
                        <a:pt x="2361" y="1243"/>
                        <a:pt x="2371" y="1223"/>
                      </a:cubicBezTo>
                      <a:cubicBezTo>
                        <a:pt x="2388" y="1186"/>
                        <a:pt x="2375" y="1141"/>
                        <a:pt x="2337" y="1125"/>
                      </a:cubicBezTo>
                      <a:lnTo>
                        <a:pt x="119" y="8"/>
                      </a:lnTo>
                      <a:cubicBezTo>
                        <a:pt x="109" y="0"/>
                        <a:pt x="99" y="0"/>
                        <a:pt x="85"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37"/>
                <p:cNvSpPr/>
                <p:nvPr/>
              </p:nvSpPr>
              <p:spPr>
                <a:xfrm>
                  <a:off x="3253472" y="2337455"/>
                  <a:ext cx="19222" cy="12445"/>
                </a:xfrm>
                <a:custGeom>
                  <a:avLst/>
                  <a:gdLst/>
                  <a:ahLst/>
                  <a:cxnLst/>
                  <a:rect l="l" t="t" r="r" b="b"/>
                  <a:pathLst>
                    <a:path w="468" h="303" extrusionOk="0">
                      <a:moveTo>
                        <a:pt x="88" y="1"/>
                      </a:moveTo>
                      <a:cubicBezTo>
                        <a:pt x="61" y="1"/>
                        <a:pt x="34" y="18"/>
                        <a:pt x="20" y="45"/>
                      </a:cubicBezTo>
                      <a:cubicBezTo>
                        <a:pt x="0" y="82"/>
                        <a:pt x="17" y="126"/>
                        <a:pt x="54" y="146"/>
                      </a:cubicBezTo>
                      <a:lnTo>
                        <a:pt x="349" y="292"/>
                      </a:lnTo>
                      <a:cubicBezTo>
                        <a:pt x="359" y="299"/>
                        <a:pt x="372" y="302"/>
                        <a:pt x="383" y="302"/>
                      </a:cubicBezTo>
                      <a:cubicBezTo>
                        <a:pt x="390" y="302"/>
                        <a:pt x="396" y="302"/>
                        <a:pt x="403" y="299"/>
                      </a:cubicBezTo>
                      <a:cubicBezTo>
                        <a:pt x="424" y="292"/>
                        <a:pt x="440" y="279"/>
                        <a:pt x="450" y="262"/>
                      </a:cubicBezTo>
                      <a:cubicBezTo>
                        <a:pt x="468" y="224"/>
                        <a:pt x="454" y="177"/>
                        <a:pt x="416" y="160"/>
                      </a:cubicBezTo>
                      <a:lnTo>
                        <a:pt x="122" y="11"/>
                      </a:lnTo>
                      <a:cubicBezTo>
                        <a:pt x="112" y="4"/>
                        <a:pt x="99" y="1"/>
                        <a:pt x="88"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7"/>
                <p:cNvSpPr/>
                <p:nvPr/>
              </p:nvSpPr>
              <p:spPr>
                <a:xfrm>
                  <a:off x="3261234" y="2444570"/>
                  <a:ext cx="35815" cy="7722"/>
                </a:xfrm>
                <a:custGeom>
                  <a:avLst/>
                  <a:gdLst/>
                  <a:ahLst/>
                  <a:cxnLst/>
                  <a:rect l="l" t="t" r="r" b="b"/>
                  <a:pathLst>
                    <a:path w="872" h="188" extrusionOk="0">
                      <a:moveTo>
                        <a:pt x="79" y="0"/>
                      </a:moveTo>
                      <a:cubicBezTo>
                        <a:pt x="38" y="0"/>
                        <a:pt x="7" y="34"/>
                        <a:pt x="4" y="72"/>
                      </a:cubicBezTo>
                      <a:cubicBezTo>
                        <a:pt x="1" y="116"/>
                        <a:pt x="35" y="150"/>
                        <a:pt x="75" y="153"/>
                      </a:cubicBezTo>
                      <a:lnTo>
                        <a:pt x="790" y="187"/>
                      </a:lnTo>
                      <a:lnTo>
                        <a:pt x="793" y="187"/>
                      </a:lnTo>
                      <a:cubicBezTo>
                        <a:pt x="800" y="187"/>
                        <a:pt x="807" y="187"/>
                        <a:pt x="813" y="183"/>
                      </a:cubicBezTo>
                      <a:cubicBezTo>
                        <a:pt x="844" y="177"/>
                        <a:pt x="868" y="146"/>
                        <a:pt x="871" y="116"/>
                      </a:cubicBezTo>
                      <a:cubicBezTo>
                        <a:pt x="871" y="72"/>
                        <a:pt x="840" y="38"/>
                        <a:pt x="796" y="34"/>
                      </a:cubicBezTo>
                      <a:lnTo>
                        <a:pt x="82" y="0"/>
                      </a:ln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7"/>
                <p:cNvSpPr/>
                <p:nvPr/>
              </p:nvSpPr>
              <p:spPr>
                <a:xfrm>
                  <a:off x="3309657" y="2446911"/>
                  <a:ext cx="108144" cy="11049"/>
                </a:xfrm>
                <a:custGeom>
                  <a:avLst/>
                  <a:gdLst/>
                  <a:ahLst/>
                  <a:cxnLst/>
                  <a:rect l="l" t="t" r="r" b="b"/>
                  <a:pathLst>
                    <a:path w="2633" h="269" extrusionOk="0">
                      <a:moveTo>
                        <a:pt x="75" y="1"/>
                      </a:moveTo>
                      <a:cubicBezTo>
                        <a:pt x="38" y="1"/>
                        <a:pt x="3" y="32"/>
                        <a:pt x="0" y="72"/>
                      </a:cubicBezTo>
                      <a:cubicBezTo>
                        <a:pt x="0" y="113"/>
                        <a:pt x="31" y="150"/>
                        <a:pt x="72" y="150"/>
                      </a:cubicBezTo>
                      <a:lnTo>
                        <a:pt x="2551" y="268"/>
                      </a:lnTo>
                      <a:lnTo>
                        <a:pt x="2554" y="268"/>
                      </a:lnTo>
                      <a:cubicBezTo>
                        <a:pt x="2561" y="268"/>
                        <a:pt x="2567" y="268"/>
                        <a:pt x="2574" y="265"/>
                      </a:cubicBezTo>
                      <a:cubicBezTo>
                        <a:pt x="2604" y="259"/>
                        <a:pt x="2628" y="232"/>
                        <a:pt x="2632" y="198"/>
                      </a:cubicBezTo>
                      <a:cubicBezTo>
                        <a:pt x="2632" y="157"/>
                        <a:pt x="2601" y="120"/>
                        <a:pt x="2557" y="120"/>
                      </a:cubicBezTo>
                      <a:lnTo>
                        <a:pt x="81" y="1"/>
                      </a:ln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37"/>
                <p:cNvSpPr/>
                <p:nvPr/>
              </p:nvSpPr>
              <p:spPr>
                <a:xfrm>
                  <a:off x="3226200" y="2442886"/>
                  <a:ext cx="19920" cy="6900"/>
                </a:xfrm>
                <a:custGeom>
                  <a:avLst/>
                  <a:gdLst/>
                  <a:ahLst/>
                  <a:cxnLst/>
                  <a:rect l="l" t="t" r="r" b="b"/>
                  <a:pathLst>
                    <a:path w="485" h="168" extrusionOk="0">
                      <a:moveTo>
                        <a:pt x="78" y="0"/>
                      </a:moveTo>
                      <a:cubicBezTo>
                        <a:pt x="37" y="0"/>
                        <a:pt x="3" y="31"/>
                        <a:pt x="0" y="72"/>
                      </a:cubicBezTo>
                      <a:cubicBezTo>
                        <a:pt x="0" y="116"/>
                        <a:pt x="31" y="150"/>
                        <a:pt x="72" y="153"/>
                      </a:cubicBezTo>
                      <a:lnTo>
                        <a:pt x="403" y="167"/>
                      </a:lnTo>
                      <a:lnTo>
                        <a:pt x="427" y="167"/>
                      </a:lnTo>
                      <a:cubicBezTo>
                        <a:pt x="458" y="157"/>
                        <a:pt x="481" y="130"/>
                        <a:pt x="481" y="96"/>
                      </a:cubicBezTo>
                      <a:cubicBezTo>
                        <a:pt x="485" y="55"/>
                        <a:pt x="454" y="18"/>
                        <a:pt x="410" y="18"/>
                      </a:cubicBezTo>
                      <a:lnTo>
                        <a:pt x="81" y="0"/>
                      </a:ln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37"/>
                <p:cNvSpPr/>
                <p:nvPr/>
              </p:nvSpPr>
              <p:spPr>
                <a:xfrm>
                  <a:off x="3276143" y="2527042"/>
                  <a:ext cx="34501" cy="16881"/>
                </a:xfrm>
                <a:custGeom>
                  <a:avLst/>
                  <a:gdLst/>
                  <a:ahLst/>
                  <a:cxnLst/>
                  <a:rect l="l" t="t" r="r" b="b"/>
                  <a:pathLst>
                    <a:path w="840" h="411" extrusionOk="0">
                      <a:moveTo>
                        <a:pt x="755" y="1"/>
                      </a:moveTo>
                      <a:cubicBezTo>
                        <a:pt x="745" y="1"/>
                        <a:pt x="735" y="4"/>
                        <a:pt x="725" y="8"/>
                      </a:cubicBezTo>
                      <a:lnTo>
                        <a:pt x="58" y="265"/>
                      </a:lnTo>
                      <a:cubicBezTo>
                        <a:pt x="20" y="282"/>
                        <a:pt x="0" y="326"/>
                        <a:pt x="17" y="363"/>
                      </a:cubicBezTo>
                      <a:cubicBezTo>
                        <a:pt x="27" y="394"/>
                        <a:pt x="58" y="410"/>
                        <a:pt x="88" y="410"/>
                      </a:cubicBezTo>
                      <a:cubicBezTo>
                        <a:pt x="91" y="410"/>
                        <a:pt x="98" y="410"/>
                        <a:pt x="105" y="407"/>
                      </a:cubicBezTo>
                      <a:lnTo>
                        <a:pt x="115" y="407"/>
                      </a:lnTo>
                      <a:lnTo>
                        <a:pt x="782" y="146"/>
                      </a:lnTo>
                      <a:cubicBezTo>
                        <a:pt x="819" y="133"/>
                        <a:pt x="840" y="89"/>
                        <a:pt x="823" y="49"/>
                      </a:cubicBezTo>
                      <a:cubicBezTo>
                        <a:pt x="813" y="18"/>
                        <a:pt x="782" y="1"/>
                        <a:pt x="755"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37"/>
                <p:cNvSpPr/>
                <p:nvPr/>
              </p:nvSpPr>
              <p:spPr>
                <a:xfrm>
                  <a:off x="3321199" y="2483260"/>
                  <a:ext cx="101983" cy="43126"/>
                </a:xfrm>
                <a:custGeom>
                  <a:avLst/>
                  <a:gdLst/>
                  <a:ahLst/>
                  <a:cxnLst/>
                  <a:rect l="l" t="t" r="r" b="b"/>
                  <a:pathLst>
                    <a:path w="2483" h="1050" extrusionOk="0">
                      <a:moveTo>
                        <a:pt x="2398" y="0"/>
                      </a:moveTo>
                      <a:cubicBezTo>
                        <a:pt x="2392" y="0"/>
                        <a:pt x="2381" y="0"/>
                        <a:pt x="2371" y="3"/>
                      </a:cubicBezTo>
                      <a:lnTo>
                        <a:pt x="58" y="904"/>
                      </a:lnTo>
                      <a:cubicBezTo>
                        <a:pt x="21" y="921"/>
                        <a:pt x="0" y="962"/>
                        <a:pt x="17" y="1002"/>
                      </a:cubicBezTo>
                      <a:cubicBezTo>
                        <a:pt x="27" y="1033"/>
                        <a:pt x="58" y="1050"/>
                        <a:pt x="85" y="1050"/>
                      </a:cubicBezTo>
                      <a:cubicBezTo>
                        <a:pt x="91" y="1050"/>
                        <a:pt x="99" y="1050"/>
                        <a:pt x="105" y="1046"/>
                      </a:cubicBezTo>
                      <a:lnTo>
                        <a:pt x="112" y="1046"/>
                      </a:lnTo>
                      <a:lnTo>
                        <a:pt x="2425" y="146"/>
                      </a:lnTo>
                      <a:cubicBezTo>
                        <a:pt x="2466" y="129"/>
                        <a:pt x="2483" y="85"/>
                        <a:pt x="2469" y="47"/>
                      </a:cubicBezTo>
                      <a:cubicBezTo>
                        <a:pt x="2459" y="17"/>
                        <a:pt x="2428" y="0"/>
                        <a:pt x="2398"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37"/>
                <p:cNvSpPr/>
                <p:nvPr/>
              </p:nvSpPr>
              <p:spPr>
                <a:xfrm>
                  <a:off x="3243450" y="2545525"/>
                  <a:ext cx="19633" cy="11213"/>
                </a:xfrm>
                <a:custGeom>
                  <a:avLst/>
                  <a:gdLst/>
                  <a:ahLst/>
                  <a:cxnLst/>
                  <a:rect l="l" t="t" r="r" b="b"/>
                  <a:pathLst>
                    <a:path w="478" h="273" extrusionOk="0">
                      <a:moveTo>
                        <a:pt x="393" y="1"/>
                      </a:moveTo>
                      <a:cubicBezTo>
                        <a:pt x="383" y="1"/>
                        <a:pt x="373" y="5"/>
                        <a:pt x="366" y="8"/>
                      </a:cubicBezTo>
                      <a:lnTo>
                        <a:pt x="58" y="127"/>
                      </a:lnTo>
                      <a:cubicBezTo>
                        <a:pt x="17" y="140"/>
                        <a:pt x="0" y="184"/>
                        <a:pt x="13" y="224"/>
                      </a:cubicBezTo>
                      <a:cubicBezTo>
                        <a:pt x="24" y="255"/>
                        <a:pt x="54" y="272"/>
                        <a:pt x="85" y="272"/>
                      </a:cubicBezTo>
                      <a:cubicBezTo>
                        <a:pt x="91" y="272"/>
                        <a:pt x="99" y="272"/>
                        <a:pt x="105" y="269"/>
                      </a:cubicBezTo>
                      <a:cubicBezTo>
                        <a:pt x="105" y="269"/>
                        <a:pt x="108" y="269"/>
                        <a:pt x="112" y="265"/>
                      </a:cubicBezTo>
                      <a:lnTo>
                        <a:pt x="420" y="147"/>
                      </a:lnTo>
                      <a:cubicBezTo>
                        <a:pt x="457" y="133"/>
                        <a:pt x="477" y="89"/>
                        <a:pt x="464" y="49"/>
                      </a:cubicBezTo>
                      <a:cubicBezTo>
                        <a:pt x="451" y="18"/>
                        <a:pt x="424" y="1"/>
                        <a:pt x="393"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 name="Google Shape;1242;p37"/>
                <p:cNvSpPr/>
                <p:nvPr/>
              </p:nvSpPr>
              <p:spPr>
                <a:xfrm>
                  <a:off x="3328016" y="2595796"/>
                  <a:ext cx="27560" cy="26985"/>
                </a:xfrm>
                <a:custGeom>
                  <a:avLst/>
                  <a:gdLst/>
                  <a:ahLst/>
                  <a:cxnLst/>
                  <a:rect l="l" t="t" r="r" b="b"/>
                  <a:pathLst>
                    <a:path w="671" h="657" extrusionOk="0">
                      <a:moveTo>
                        <a:pt x="586" y="0"/>
                      </a:moveTo>
                      <a:cubicBezTo>
                        <a:pt x="569" y="0"/>
                        <a:pt x="549" y="7"/>
                        <a:pt x="535" y="21"/>
                      </a:cubicBezTo>
                      <a:lnTo>
                        <a:pt x="31" y="529"/>
                      </a:lnTo>
                      <a:cubicBezTo>
                        <a:pt x="0" y="559"/>
                        <a:pt x="0" y="606"/>
                        <a:pt x="31" y="637"/>
                      </a:cubicBezTo>
                      <a:cubicBezTo>
                        <a:pt x="44" y="650"/>
                        <a:pt x="64" y="657"/>
                        <a:pt x="85" y="657"/>
                      </a:cubicBezTo>
                      <a:lnTo>
                        <a:pt x="105" y="657"/>
                      </a:lnTo>
                      <a:cubicBezTo>
                        <a:pt x="116" y="654"/>
                        <a:pt x="129" y="646"/>
                        <a:pt x="136" y="637"/>
                      </a:cubicBezTo>
                      <a:lnTo>
                        <a:pt x="641" y="129"/>
                      </a:lnTo>
                      <a:cubicBezTo>
                        <a:pt x="671" y="98"/>
                        <a:pt x="671" y="51"/>
                        <a:pt x="641" y="21"/>
                      </a:cubicBezTo>
                      <a:cubicBezTo>
                        <a:pt x="627" y="7"/>
                        <a:pt x="607" y="0"/>
                        <a:pt x="586"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 name="Google Shape;1243;p37"/>
                <p:cNvSpPr/>
                <p:nvPr/>
              </p:nvSpPr>
              <p:spPr>
                <a:xfrm>
                  <a:off x="3362106" y="2509833"/>
                  <a:ext cx="78490" cy="78613"/>
                </a:xfrm>
                <a:custGeom>
                  <a:avLst/>
                  <a:gdLst/>
                  <a:ahLst/>
                  <a:cxnLst/>
                  <a:rect l="l" t="t" r="r" b="b"/>
                  <a:pathLst>
                    <a:path w="1911" h="1914" extrusionOk="0">
                      <a:moveTo>
                        <a:pt x="1829" y="0"/>
                      </a:moveTo>
                      <a:cubicBezTo>
                        <a:pt x="1809" y="0"/>
                        <a:pt x="1792" y="10"/>
                        <a:pt x="1774" y="24"/>
                      </a:cubicBezTo>
                      <a:lnTo>
                        <a:pt x="27" y="1788"/>
                      </a:lnTo>
                      <a:cubicBezTo>
                        <a:pt x="0" y="1815"/>
                        <a:pt x="0" y="1862"/>
                        <a:pt x="30" y="1893"/>
                      </a:cubicBezTo>
                      <a:cubicBezTo>
                        <a:pt x="44" y="1906"/>
                        <a:pt x="64" y="1914"/>
                        <a:pt x="81" y="1914"/>
                      </a:cubicBezTo>
                      <a:lnTo>
                        <a:pt x="102" y="1914"/>
                      </a:lnTo>
                      <a:cubicBezTo>
                        <a:pt x="115" y="1910"/>
                        <a:pt x="125" y="1903"/>
                        <a:pt x="136" y="1893"/>
                      </a:cubicBezTo>
                      <a:lnTo>
                        <a:pt x="1883" y="129"/>
                      </a:lnTo>
                      <a:cubicBezTo>
                        <a:pt x="1910" y="98"/>
                        <a:pt x="1910" y="51"/>
                        <a:pt x="1883" y="24"/>
                      </a:cubicBezTo>
                      <a:cubicBezTo>
                        <a:pt x="1866" y="7"/>
                        <a:pt x="1849" y="0"/>
                        <a:pt x="1829"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37"/>
                <p:cNvSpPr/>
                <p:nvPr/>
              </p:nvSpPr>
              <p:spPr>
                <a:xfrm>
                  <a:off x="3303250" y="2631940"/>
                  <a:ext cx="16429" cy="15895"/>
                </a:xfrm>
                <a:custGeom>
                  <a:avLst/>
                  <a:gdLst/>
                  <a:ahLst/>
                  <a:cxnLst/>
                  <a:rect l="l" t="t" r="r" b="b"/>
                  <a:pathLst>
                    <a:path w="400" h="387" extrusionOk="0">
                      <a:moveTo>
                        <a:pt x="315" y="0"/>
                      </a:moveTo>
                      <a:cubicBezTo>
                        <a:pt x="298" y="0"/>
                        <a:pt x="278" y="7"/>
                        <a:pt x="264" y="24"/>
                      </a:cubicBezTo>
                      <a:lnTo>
                        <a:pt x="31" y="258"/>
                      </a:lnTo>
                      <a:cubicBezTo>
                        <a:pt x="0" y="288"/>
                        <a:pt x="0" y="335"/>
                        <a:pt x="31" y="366"/>
                      </a:cubicBezTo>
                      <a:cubicBezTo>
                        <a:pt x="45" y="380"/>
                        <a:pt x="65" y="387"/>
                        <a:pt x="85" y="387"/>
                      </a:cubicBezTo>
                      <a:cubicBezTo>
                        <a:pt x="92" y="387"/>
                        <a:pt x="98" y="387"/>
                        <a:pt x="102" y="383"/>
                      </a:cubicBezTo>
                      <a:cubicBezTo>
                        <a:pt x="115" y="380"/>
                        <a:pt x="129" y="373"/>
                        <a:pt x="136" y="363"/>
                      </a:cubicBezTo>
                      <a:lnTo>
                        <a:pt x="370" y="129"/>
                      </a:lnTo>
                      <a:cubicBezTo>
                        <a:pt x="400" y="99"/>
                        <a:pt x="400" y="51"/>
                        <a:pt x="370" y="24"/>
                      </a:cubicBezTo>
                      <a:cubicBezTo>
                        <a:pt x="356" y="7"/>
                        <a:pt x="336" y="0"/>
                        <a:pt x="315"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37"/>
                <p:cNvSpPr/>
                <p:nvPr/>
              </p:nvSpPr>
              <p:spPr>
                <a:xfrm>
                  <a:off x="3407285" y="2640154"/>
                  <a:ext cx="17456" cy="33679"/>
                </a:xfrm>
                <a:custGeom>
                  <a:avLst/>
                  <a:gdLst/>
                  <a:ahLst/>
                  <a:cxnLst/>
                  <a:rect l="l" t="t" r="r" b="b"/>
                  <a:pathLst>
                    <a:path w="425" h="820" extrusionOk="0">
                      <a:moveTo>
                        <a:pt x="340" y="0"/>
                      </a:moveTo>
                      <a:cubicBezTo>
                        <a:pt x="309" y="0"/>
                        <a:pt x="282" y="17"/>
                        <a:pt x="268" y="48"/>
                      </a:cubicBezTo>
                      <a:lnTo>
                        <a:pt x="14" y="718"/>
                      </a:lnTo>
                      <a:cubicBezTo>
                        <a:pt x="1" y="756"/>
                        <a:pt x="21" y="799"/>
                        <a:pt x="58" y="816"/>
                      </a:cubicBezTo>
                      <a:cubicBezTo>
                        <a:pt x="68" y="820"/>
                        <a:pt x="79" y="820"/>
                        <a:pt x="85" y="820"/>
                      </a:cubicBezTo>
                      <a:cubicBezTo>
                        <a:pt x="92" y="820"/>
                        <a:pt x="99" y="820"/>
                        <a:pt x="105" y="816"/>
                      </a:cubicBezTo>
                      <a:cubicBezTo>
                        <a:pt x="129" y="810"/>
                        <a:pt x="146" y="796"/>
                        <a:pt x="157" y="773"/>
                      </a:cubicBezTo>
                      <a:lnTo>
                        <a:pt x="410" y="102"/>
                      </a:lnTo>
                      <a:cubicBezTo>
                        <a:pt x="424" y="65"/>
                        <a:pt x="404" y="21"/>
                        <a:pt x="366" y="4"/>
                      </a:cubicBezTo>
                      <a:cubicBezTo>
                        <a:pt x="357" y="0"/>
                        <a:pt x="349" y="0"/>
                        <a:pt x="340"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37"/>
                <p:cNvSpPr/>
                <p:nvPr/>
              </p:nvSpPr>
              <p:spPr>
                <a:xfrm>
                  <a:off x="3424411" y="2527042"/>
                  <a:ext cx="43126" cy="101613"/>
                </a:xfrm>
                <a:custGeom>
                  <a:avLst/>
                  <a:gdLst/>
                  <a:ahLst/>
                  <a:cxnLst/>
                  <a:rect l="l" t="t" r="r" b="b"/>
                  <a:pathLst>
                    <a:path w="1050" h="2474" extrusionOk="0">
                      <a:moveTo>
                        <a:pt x="965" y="1"/>
                      </a:moveTo>
                      <a:cubicBezTo>
                        <a:pt x="935" y="1"/>
                        <a:pt x="904" y="21"/>
                        <a:pt x="895" y="52"/>
                      </a:cubicBezTo>
                      <a:lnTo>
                        <a:pt x="14" y="2372"/>
                      </a:lnTo>
                      <a:cubicBezTo>
                        <a:pt x="1" y="2409"/>
                        <a:pt x="21" y="2453"/>
                        <a:pt x="57" y="2470"/>
                      </a:cubicBezTo>
                      <a:cubicBezTo>
                        <a:pt x="68" y="2473"/>
                        <a:pt x="78" y="2473"/>
                        <a:pt x="85" y="2473"/>
                      </a:cubicBezTo>
                      <a:cubicBezTo>
                        <a:pt x="92" y="2473"/>
                        <a:pt x="98" y="2473"/>
                        <a:pt x="105" y="2470"/>
                      </a:cubicBezTo>
                      <a:cubicBezTo>
                        <a:pt x="129" y="2463"/>
                        <a:pt x="146" y="2450"/>
                        <a:pt x="156" y="2426"/>
                      </a:cubicBezTo>
                      <a:lnTo>
                        <a:pt x="1033" y="102"/>
                      </a:lnTo>
                      <a:cubicBezTo>
                        <a:pt x="1050" y="65"/>
                        <a:pt x="1030" y="21"/>
                        <a:pt x="992" y="8"/>
                      </a:cubicBezTo>
                      <a:cubicBezTo>
                        <a:pt x="982" y="4"/>
                        <a:pt x="972" y="1"/>
                        <a:pt x="965"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37"/>
                <p:cNvSpPr/>
                <p:nvPr/>
              </p:nvSpPr>
              <p:spPr>
                <a:xfrm>
                  <a:off x="3394922" y="2687838"/>
                  <a:ext cx="11706" cy="18975"/>
                </a:xfrm>
                <a:custGeom>
                  <a:avLst/>
                  <a:gdLst/>
                  <a:ahLst/>
                  <a:cxnLst/>
                  <a:rect l="l" t="t" r="r" b="b"/>
                  <a:pathLst>
                    <a:path w="285" h="462" extrusionOk="0">
                      <a:moveTo>
                        <a:pt x="200" y="1"/>
                      </a:moveTo>
                      <a:cubicBezTo>
                        <a:pt x="170" y="1"/>
                        <a:pt x="142" y="18"/>
                        <a:pt x="129" y="48"/>
                      </a:cubicBezTo>
                      <a:lnTo>
                        <a:pt x="14" y="360"/>
                      </a:lnTo>
                      <a:cubicBezTo>
                        <a:pt x="0" y="397"/>
                        <a:pt x="17" y="441"/>
                        <a:pt x="58" y="454"/>
                      </a:cubicBezTo>
                      <a:cubicBezTo>
                        <a:pt x="64" y="458"/>
                        <a:pt x="75" y="462"/>
                        <a:pt x="85" y="462"/>
                      </a:cubicBezTo>
                      <a:cubicBezTo>
                        <a:pt x="92" y="462"/>
                        <a:pt x="98" y="458"/>
                        <a:pt x="105" y="458"/>
                      </a:cubicBezTo>
                      <a:cubicBezTo>
                        <a:pt x="125" y="451"/>
                        <a:pt x="146" y="434"/>
                        <a:pt x="156" y="411"/>
                      </a:cubicBezTo>
                      <a:lnTo>
                        <a:pt x="272" y="103"/>
                      </a:lnTo>
                      <a:cubicBezTo>
                        <a:pt x="285" y="62"/>
                        <a:pt x="267" y="21"/>
                        <a:pt x="227" y="4"/>
                      </a:cubicBezTo>
                      <a:cubicBezTo>
                        <a:pt x="220" y="1"/>
                        <a:pt x="211" y="1"/>
                        <a:pt x="200"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37"/>
                <p:cNvSpPr/>
                <p:nvPr/>
              </p:nvSpPr>
              <p:spPr>
                <a:xfrm>
                  <a:off x="3499244" y="2652681"/>
                  <a:ext cx="8091" cy="35487"/>
                </a:xfrm>
                <a:custGeom>
                  <a:avLst/>
                  <a:gdLst/>
                  <a:ahLst/>
                  <a:cxnLst/>
                  <a:rect l="l" t="t" r="r" b="b"/>
                  <a:pathLst>
                    <a:path w="197" h="864" extrusionOk="0">
                      <a:moveTo>
                        <a:pt x="72" y="0"/>
                      </a:moveTo>
                      <a:cubicBezTo>
                        <a:pt x="31" y="0"/>
                        <a:pt x="0" y="38"/>
                        <a:pt x="0" y="78"/>
                      </a:cubicBezTo>
                      <a:lnTo>
                        <a:pt x="44" y="793"/>
                      </a:lnTo>
                      <a:cubicBezTo>
                        <a:pt x="44" y="833"/>
                        <a:pt x="78" y="863"/>
                        <a:pt x="119" y="863"/>
                      </a:cubicBezTo>
                      <a:lnTo>
                        <a:pt x="122" y="863"/>
                      </a:lnTo>
                      <a:cubicBezTo>
                        <a:pt x="129" y="863"/>
                        <a:pt x="133" y="863"/>
                        <a:pt x="139" y="860"/>
                      </a:cubicBezTo>
                      <a:cubicBezTo>
                        <a:pt x="173" y="854"/>
                        <a:pt x="197" y="820"/>
                        <a:pt x="194" y="785"/>
                      </a:cubicBezTo>
                      <a:lnTo>
                        <a:pt x="153" y="71"/>
                      </a:lnTo>
                      <a:cubicBezTo>
                        <a:pt x="150" y="30"/>
                        <a:pt x="116" y="0"/>
                        <a:pt x="78"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37"/>
                <p:cNvSpPr/>
                <p:nvPr/>
              </p:nvSpPr>
              <p:spPr>
                <a:xfrm>
                  <a:off x="3492303" y="2531930"/>
                  <a:ext cx="12281" cy="107980"/>
                </a:xfrm>
                <a:custGeom>
                  <a:avLst/>
                  <a:gdLst/>
                  <a:ahLst/>
                  <a:cxnLst/>
                  <a:rect l="l" t="t" r="r" b="b"/>
                  <a:pathLst>
                    <a:path w="299" h="2629" extrusionOk="0">
                      <a:moveTo>
                        <a:pt x="75" y="0"/>
                      </a:moveTo>
                      <a:cubicBezTo>
                        <a:pt x="34" y="4"/>
                        <a:pt x="0" y="38"/>
                        <a:pt x="3" y="78"/>
                      </a:cubicBezTo>
                      <a:lnTo>
                        <a:pt x="146" y="2557"/>
                      </a:lnTo>
                      <a:cubicBezTo>
                        <a:pt x="146" y="2598"/>
                        <a:pt x="180" y="2628"/>
                        <a:pt x="220" y="2628"/>
                      </a:cubicBezTo>
                      <a:lnTo>
                        <a:pt x="224" y="2628"/>
                      </a:lnTo>
                      <a:cubicBezTo>
                        <a:pt x="230" y="2628"/>
                        <a:pt x="233" y="2628"/>
                        <a:pt x="241" y="2625"/>
                      </a:cubicBezTo>
                      <a:cubicBezTo>
                        <a:pt x="274" y="2618"/>
                        <a:pt x="298" y="2584"/>
                        <a:pt x="294" y="2551"/>
                      </a:cubicBezTo>
                      <a:lnTo>
                        <a:pt x="152" y="72"/>
                      </a:lnTo>
                      <a:cubicBezTo>
                        <a:pt x="152" y="31"/>
                        <a:pt x="119" y="0"/>
                        <a:pt x="78"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37"/>
                <p:cNvSpPr/>
                <p:nvPr/>
              </p:nvSpPr>
              <p:spPr>
                <a:xfrm>
                  <a:off x="3502160" y="2703569"/>
                  <a:ext cx="7106" cy="19797"/>
                </a:xfrm>
                <a:custGeom>
                  <a:avLst/>
                  <a:gdLst/>
                  <a:ahLst/>
                  <a:cxnLst/>
                  <a:rect l="l" t="t" r="r" b="b"/>
                  <a:pathLst>
                    <a:path w="173" h="482" extrusionOk="0">
                      <a:moveTo>
                        <a:pt x="71" y="1"/>
                      </a:moveTo>
                      <a:cubicBezTo>
                        <a:pt x="31" y="1"/>
                        <a:pt x="1" y="38"/>
                        <a:pt x="1" y="79"/>
                      </a:cubicBezTo>
                      <a:lnTo>
                        <a:pt x="21" y="410"/>
                      </a:lnTo>
                      <a:cubicBezTo>
                        <a:pt x="24" y="451"/>
                        <a:pt x="54" y="481"/>
                        <a:pt x="95" y="481"/>
                      </a:cubicBezTo>
                      <a:lnTo>
                        <a:pt x="99" y="481"/>
                      </a:lnTo>
                      <a:cubicBezTo>
                        <a:pt x="105" y="481"/>
                        <a:pt x="112" y="478"/>
                        <a:pt x="115" y="478"/>
                      </a:cubicBezTo>
                      <a:cubicBezTo>
                        <a:pt x="149" y="468"/>
                        <a:pt x="173" y="437"/>
                        <a:pt x="170" y="400"/>
                      </a:cubicBezTo>
                      <a:lnTo>
                        <a:pt x="153" y="71"/>
                      </a:lnTo>
                      <a:cubicBezTo>
                        <a:pt x="149" y="31"/>
                        <a:pt x="115" y="1"/>
                        <a:pt x="79"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37"/>
                <p:cNvSpPr/>
                <p:nvPr/>
              </p:nvSpPr>
              <p:spPr>
                <a:xfrm>
                  <a:off x="3578101" y="2630954"/>
                  <a:ext cx="20495" cy="32324"/>
                </a:xfrm>
                <a:custGeom>
                  <a:avLst/>
                  <a:gdLst/>
                  <a:ahLst/>
                  <a:cxnLst/>
                  <a:rect l="l" t="t" r="r" b="b"/>
                  <a:pathLst>
                    <a:path w="499" h="787" extrusionOk="0">
                      <a:moveTo>
                        <a:pt x="85" y="1"/>
                      </a:moveTo>
                      <a:cubicBezTo>
                        <a:pt x="75" y="1"/>
                        <a:pt x="62" y="4"/>
                        <a:pt x="51" y="11"/>
                      </a:cubicBezTo>
                      <a:cubicBezTo>
                        <a:pt x="14" y="28"/>
                        <a:pt x="1" y="75"/>
                        <a:pt x="21" y="112"/>
                      </a:cubicBezTo>
                      <a:lnTo>
                        <a:pt x="346" y="745"/>
                      </a:lnTo>
                      <a:cubicBezTo>
                        <a:pt x="359" y="773"/>
                        <a:pt x="387" y="786"/>
                        <a:pt x="414" y="786"/>
                      </a:cubicBezTo>
                      <a:lnTo>
                        <a:pt x="434" y="786"/>
                      </a:lnTo>
                      <a:cubicBezTo>
                        <a:pt x="437" y="783"/>
                        <a:pt x="445" y="783"/>
                        <a:pt x="448" y="780"/>
                      </a:cubicBezTo>
                      <a:cubicBezTo>
                        <a:pt x="485" y="759"/>
                        <a:pt x="498" y="715"/>
                        <a:pt x="481" y="678"/>
                      </a:cubicBezTo>
                      <a:lnTo>
                        <a:pt x="153" y="42"/>
                      </a:lnTo>
                      <a:cubicBezTo>
                        <a:pt x="140" y="14"/>
                        <a:pt x="112" y="1"/>
                        <a:pt x="85"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37"/>
                <p:cNvSpPr/>
                <p:nvPr/>
              </p:nvSpPr>
              <p:spPr>
                <a:xfrm>
                  <a:off x="3522737" y="2523592"/>
                  <a:ext cx="53764" cy="96685"/>
                </a:xfrm>
                <a:custGeom>
                  <a:avLst/>
                  <a:gdLst/>
                  <a:ahLst/>
                  <a:cxnLst/>
                  <a:rect l="l" t="t" r="r" b="b"/>
                  <a:pathLst>
                    <a:path w="1309" h="2354" extrusionOk="0">
                      <a:moveTo>
                        <a:pt x="86" y="0"/>
                      </a:moveTo>
                      <a:cubicBezTo>
                        <a:pt x="75" y="0"/>
                        <a:pt x="61" y="0"/>
                        <a:pt x="52" y="7"/>
                      </a:cubicBezTo>
                      <a:cubicBezTo>
                        <a:pt x="14" y="27"/>
                        <a:pt x="0" y="72"/>
                        <a:pt x="17" y="108"/>
                      </a:cubicBezTo>
                      <a:lnTo>
                        <a:pt x="1155" y="2313"/>
                      </a:lnTo>
                      <a:cubicBezTo>
                        <a:pt x="1169" y="2340"/>
                        <a:pt x="1196" y="2354"/>
                        <a:pt x="1224" y="2354"/>
                      </a:cubicBezTo>
                      <a:lnTo>
                        <a:pt x="1244" y="2354"/>
                      </a:lnTo>
                      <a:cubicBezTo>
                        <a:pt x="1247" y="2351"/>
                        <a:pt x="1254" y="2351"/>
                        <a:pt x="1257" y="2347"/>
                      </a:cubicBezTo>
                      <a:cubicBezTo>
                        <a:pt x="1294" y="2327"/>
                        <a:pt x="1308" y="2282"/>
                        <a:pt x="1291" y="2246"/>
                      </a:cubicBezTo>
                      <a:lnTo>
                        <a:pt x="153" y="41"/>
                      </a:lnTo>
                      <a:cubicBezTo>
                        <a:pt x="139" y="14"/>
                        <a:pt x="112" y="0"/>
                        <a:pt x="86"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37"/>
                <p:cNvSpPr/>
                <p:nvPr/>
              </p:nvSpPr>
              <p:spPr>
                <a:xfrm>
                  <a:off x="3601471" y="2676297"/>
                  <a:ext cx="13266" cy="18277"/>
                </a:xfrm>
                <a:custGeom>
                  <a:avLst/>
                  <a:gdLst/>
                  <a:ahLst/>
                  <a:cxnLst/>
                  <a:rect l="l" t="t" r="r" b="b"/>
                  <a:pathLst>
                    <a:path w="323" h="445" extrusionOk="0">
                      <a:moveTo>
                        <a:pt x="85" y="1"/>
                      </a:moveTo>
                      <a:cubicBezTo>
                        <a:pt x="75" y="1"/>
                        <a:pt x="62" y="4"/>
                        <a:pt x="51" y="7"/>
                      </a:cubicBezTo>
                      <a:cubicBezTo>
                        <a:pt x="14" y="28"/>
                        <a:pt x="1" y="72"/>
                        <a:pt x="18" y="109"/>
                      </a:cubicBezTo>
                      <a:lnTo>
                        <a:pt x="170" y="404"/>
                      </a:lnTo>
                      <a:cubicBezTo>
                        <a:pt x="184" y="431"/>
                        <a:pt x="210" y="444"/>
                        <a:pt x="237" y="444"/>
                      </a:cubicBezTo>
                      <a:lnTo>
                        <a:pt x="258" y="444"/>
                      </a:lnTo>
                      <a:cubicBezTo>
                        <a:pt x="262" y="441"/>
                        <a:pt x="268" y="441"/>
                        <a:pt x="271" y="438"/>
                      </a:cubicBezTo>
                      <a:cubicBezTo>
                        <a:pt x="309" y="418"/>
                        <a:pt x="323" y="373"/>
                        <a:pt x="306" y="336"/>
                      </a:cubicBezTo>
                      <a:lnTo>
                        <a:pt x="153" y="41"/>
                      </a:lnTo>
                      <a:cubicBezTo>
                        <a:pt x="140" y="15"/>
                        <a:pt x="112" y="1"/>
                        <a:pt x="85"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37"/>
                <p:cNvSpPr/>
                <p:nvPr/>
              </p:nvSpPr>
              <p:spPr>
                <a:xfrm>
                  <a:off x="3641680" y="2578916"/>
                  <a:ext cx="29942" cy="24685"/>
                </a:xfrm>
                <a:custGeom>
                  <a:avLst/>
                  <a:gdLst/>
                  <a:ahLst/>
                  <a:cxnLst/>
                  <a:rect l="l" t="t" r="r" b="b"/>
                  <a:pathLst>
                    <a:path w="729" h="601" extrusionOk="0">
                      <a:moveTo>
                        <a:pt x="85" y="1"/>
                      </a:moveTo>
                      <a:cubicBezTo>
                        <a:pt x="65" y="1"/>
                        <a:pt x="41" y="11"/>
                        <a:pt x="27" y="32"/>
                      </a:cubicBezTo>
                      <a:cubicBezTo>
                        <a:pt x="0" y="62"/>
                        <a:pt x="7" y="110"/>
                        <a:pt x="38" y="136"/>
                      </a:cubicBezTo>
                      <a:lnTo>
                        <a:pt x="596" y="584"/>
                      </a:lnTo>
                      <a:cubicBezTo>
                        <a:pt x="610" y="594"/>
                        <a:pt x="627" y="601"/>
                        <a:pt x="644" y="601"/>
                      </a:cubicBezTo>
                      <a:cubicBezTo>
                        <a:pt x="651" y="601"/>
                        <a:pt x="657" y="601"/>
                        <a:pt x="664" y="597"/>
                      </a:cubicBezTo>
                      <a:cubicBezTo>
                        <a:pt x="677" y="594"/>
                        <a:pt x="695" y="587"/>
                        <a:pt x="705" y="574"/>
                      </a:cubicBezTo>
                      <a:cubicBezTo>
                        <a:pt x="729" y="540"/>
                        <a:pt x="725" y="492"/>
                        <a:pt x="691" y="465"/>
                      </a:cubicBezTo>
                      <a:lnTo>
                        <a:pt x="132" y="18"/>
                      </a:lnTo>
                      <a:cubicBezTo>
                        <a:pt x="119" y="8"/>
                        <a:pt x="102" y="1"/>
                        <a:pt x="85"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37"/>
                <p:cNvSpPr/>
                <p:nvPr/>
              </p:nvSpPr>
              <p:spPr>
                <a:xfrm>
                  <a:off x="3547380" y="2503426"/>
                  <a:ext cx="86540" cy="69988"/>
                </a:xfrm>
                <a:custGeom>
                  <a:avLst/>
                  <a:gdLst/>
                  <a:ahLst/>
                  <a:cxnLst/>
                  <a:rect l="l" t="t" r="r" b="b"/>
                  <a:pathLst>
                    <a:path w="2107" h="1704" extrusionOk="0">
                      <a:moveTo>
                        <a:pt x="85" y="0"/>
                      </a:moveTo>
                      <a:cubicBezTo>
                        <a:pt x="64" y="0"/>
                        <a:pt x="44" y="7"/>
                        <a:pt x="27" y="27"/>
                      </a:cubicBezTo>
                      <a:cubicBezTo>
                        <a:pt x="0" y="61"/>
                        <a:pt x="7" y="108"/>
                        <a:pt x="41" y="132"/>
                      </a:cubicBezTo>
                      <a:lnTo>
                        <a:pt x="1975" y="1687"/>
                      </a:lnTo>
                      <a:cubicBezTo>
                        <a:pt x="1988" y="1696"/>
                        <a:pt x="2005" y="1704"/>
                        <a:pt x="2022" y="1704"/>
                      </a:cubicBezTo>
                      <a:cubicBezTo>
                        <a:pt x="2029" y="1704"/>
                        <a:pt x="2035" y="1701"/>
                        <a:pt x="2042" y="1701"/>
                      </a:cubicBezTo>
                      <a:cubicBezTo>
                        <a:pt x="2056" y="1696"/>
                        <a:pt x="2070" y="1687"/>
                        <a:pt x="2079" y="1673"/>
                      </a:cubicBezTo>
                      <a:cubicBezTo>
                        <a:pt x="2107" y="1643"/>
                        <a:pt x="2103" y="1595"/>
                        <a:pt x="2070" y="1568"/>
                      </a:cubicBezTo>
                      <a:lnTo>
                        <a:pt x="132" y="17"/>
                      </a:lnTo>
                      <a:cubicBezTo>
                        <a:pt x="119" y="3"/>
                        <a:pt x="102" y="0"/>
                        <a:pt x="85"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37"/>
                <p:cNvSpPr/>
                <p:nvPr/>
              </p:nvSpPr>
              <p:spPr>
                <a:xfrm>
                  <a:off x="3681478" y="2610952"/>
                  <a:ext cx="17702" cy="14622"/>
                </a:xfrm>
                <a:custGeom>
                  <a:avLst/>
                  <a:gdLst/>
                  <a:ahLst/>
                  <a:cxnLst/>
                  <a:rect l="l" t="t" r="r" b="b"/>
                  <a:pathLst>
                    <a:path w="431" h="356" extrusionOk="0">
                      <a:moveTo>
                        <a:pt x="85" y="0"/>
                      </a:moveTo>
                      <a:cubicBezTo>
                        <a:pt x="64" y="0"/>
                        <a:pt x="41" y="10"/>
                        <a:pt x="27" y="27"/>
                      </a:cubicBezTo>
                      <a:cubicBezTo>
                        <a:pt x="0" y="61"/>
                        <a:pt x="7" y="108"/>
                        <a:pt x="37" y="132"/>
                      </a:cubicBezTo>
                      <a:lnTo>
                        <a:pt x="298" y="338"/>
                      </a:lnTo>
                      <a:cubicBezTo>
                        <a:pt x="312" y="352"/>
                        <a:pt x="329" y="355"/>
                        <a:pt x="346" y="355"/>
                      </a:cubicBezTo>
                      <a:lnTo>
                        <a:pt x="366" y="355"/>
                      </a:lnTo>
                      <a:cubicBezTo>
                        <a:pt x="379" y="349"/>
                        <a:pt x="393" y="342"/>
                        <a:pt x="403" y="329"/>
                      </a:cubicBezTo>
                      <a:cubicBezTo>
                        <a:pt x="430" y="294"/>
                        <a:pt x="423" y="247"/>
                        <a:pt x="393" y="224"/>
                      </a:cubicBezTo>
                      <a:lnTo>
                        <a:pt x="132" y="17"/>
                      </a:lnTo>
                      <a:cubicBezTo>
                        <a:pt x="118" y="3"/>
                        <a:pt x="102" y="0"/>
                        <a:pt x="85"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7"/>
                <p:cNvSpPr/>
                <p:nvPr/>
              </p:nvSpPr>
              <p:spPr>
                <a:xfrm>
                  <a:off x="3678644" y="2505644"/>
                  <a:ext cx="35404" cy="13677"/>
                </a:xfrm>
                <a:custGeom>
                  <a:avLst/>
                  <a:gdLst/>
                  <a:ahLst/>
                  <a:cxnLst/>
                  <a:rect l="l" t="t" r="r" b="b"/>
                  <a:pathLst>
                    <a:path w="862" h="333" extrusionOk="0">
                      <a:moveTo>
                        <a:pt x="86" y="1"/>
                      </a:moveTo>
                      <a:cubicBezTo>
                        <a:pt x="52" y="1"/>
                        <a:pt x="21" y="24"/>
                        <a:pt x="12" y="57"/>
                      </a:cubicBezTo>
                      <a:cubicBezTo>
                        <a:pt x="1" y="95"/>
                        <a:pt x="25" y="139"/>
                        <a:pt x="65" y="149"/>
                      </a:cubicBezTo>
                      <a:lnTo>
                        <a:pt x="760" y="329"/>
                      </a:lnTo>
                      <a:cubicBezTo>
                        <a:pt x="767" y="332"/>
                        <a:pt x="770" y="332"/>
                        <a:pt x="776" y="332"/>
                      </a:cubicBezTo>
                      <a:cubicBezTo>
                        <a:pt x="784" y="332"/>
                        <a:pt x="790" y="332"/>
                        <a:pt x="797" y="329"/>
                      </a:cubicBezTo>
                      <a:cubicBezTo>
                        <a:pt x="824" y="322"/>
                        <a:pt x="845" y="305"/>
                        <a:pt x="851" y="278"/>
                      </a:cubicBezTo>
                      <a:cubicBezTo>
                        <a:pt x="862" y="237"/>
                        <a:pt x="837" y="196"/>
                        <a:pt x="797" y="183"/>
                      </a:cubicBezTo>
                      <a:lnTo>
                        <a:pt x="106" y="4"/>
                      </a:lnTo>
                      <a:cubicBezTo>
                        <a:pt x="99" y="1"/>
                        <a:pt x="93" y="1"/>
                        <a:pt x="86"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7"/>
                <p:cNvSpPr/>
                <p:nvPr/>
              </p:nvSpPr>
              <p:spPr>
                <a:xfrm>
                  <a:off x="3561837" y="2474881"/>
                  <a:ext cx="105474" cy="32160"/>
                </a:xfrm>
                <a:custGeom>
                  <a:avLst/>
                  <a:gdLst/>
                  <a:ahLst/>
                  <a:cxnLst/>
                  <a:rect l="l" t="t" r="r" b="b"/>
                  <a:pathLst>
                    <a:path w="2568" h="783" extrusionOk="0">
                      <a:moveTo>
                        <a:pt x="81" y="1"/>
                      </a:moveTo>
                      <a:cubicBezTo>
                        <a:pt x="51" y="1"/>
                        <a:pt x="20" y="25"/>
                        <a:pt x="11" y="59"/>
                      </a:cubicBezTo>
                      <a:cubicBezTo>
                        <a:pt x="0" y="99"/>
                        <a:pt x="24" y="140"/>
                        <a:pt x="64" y="150"/>
                      </a:cubicBezTo>
                      <a:lnTo>
                        <a:pt x="2466" y="780"/>
                      </a:lnTo>
                      <a:cubicBezTo>
                        <a:pt x="2469" y="783"/>
                        <a:pt x="2476" y="783"/>
                        <a:pt x="2482" y="783"/>
                      </a:cubicBezTo>
                      <a:cubicBezTo>
                        <a:pt x="2490" y="783"/>
                        <a:pt x="2496" y="783"/>
                        <a:pt x="2503" y="780"/>
                      </a:cubicBezTo>
                      <a:cubicBezTo>
                        <a:pt x="2527" y="773"/>
                        <a:pt x="2551" y="753"/>
                        <a:pt x="2557" y="725"/>
                      </a:cubicBezTo>
                      <a:cubicBezTo>
                        <a:pt x="2568" y="685"/>
                        <a:pt x="2543" y="644"/>
                        <a:pt x="2503" y="634"/>
                      </a:cubicBezTo>
                      <a:lnTo>
                        <a:pt x="102" y="4"/>
                      </a:lnTo>
                      <a:cubicBezTo>
                        <a:pt x="95" y="1"/>
                        <a:pt x="89" y="1"/>
                        <a:pt x="81"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37"/>
                <p:cNvSpPr/>
                <p:nvPr/>
              </p:nvSpPr>
              <p:spPr>
                <a:xfrm>
                  <a:off x="3728054" y="2518582"/>
                  <a:ext cx="20043" cy="9775"/>
                </a:xfrm>
                <a:custGeom>
                  <a:avLst/>
                  <a:gdLst/>
                  <a:ahLst/>
                  <a:cxnLst/>
                  <a:rect l="l" t="t" r="r" b="b"/>
                  <a:pathLst>
                    <a:path w="488" h="238" extrusionOk="0">
                      <a:moveTo>
                        <a:pt x="81" y="0"/>
                      </a:moveTo>
                      <a:cubicBezTo>
                        <a:pt x="51" y="0"/>
                        <a:pt x="20" y="24"/>
                        <a:pt x="11" y="58"/>
                      </a:cubicBezTo>
                      <a:cubicBezTo>
                        <a:pt x="0" y="98"/>
                        <a:pt x="25" y="139"/>
                        <a:pt x="65" y="149"/>
                      </a:cubicBezTo>
                      <a:lnTo>
                        <a:pt x="383" y="234"/>
                      </a:lnTo>
                      <a:cubicBezTo>
                        <a:pt x="390" y="234"/>
                        <a:pt x="397" y="237"/>
                        <a:pt x="403" y="237"/>
                      </a:cubicBezTo>
                      <a:cubicBezTo>
                        <a:pt x="411" y="237"/>
                        <a:pt x="417" y="234"/>
                        <a:pt x="424" y="234"/>
                      </a:cubicBezTo>
                      <a:cubicBezTo>
                        <a:pt x="447" y="227"/>
                        <a:pt x="467" y="207"/>
                        <a:pt x="478" y="180"/>
                      </a:cubicBezTo>
                      <a:cubicBezTo>
                        <a:pt x="488" y="139"/>
                        <a:pt x="464" y="98"/>
                        <a:pt x="424" y="88"/>
                      </a:cubicBezTo>
                      <a:lnTo>
                        <a:pt x="102" y="3"/>
                      </a:lnTo>
                      <a:cubicBezTo>
                        <a:pt x="95" y="0"/>
                        <a:pt x="89" y="0"/>
                        <a:pt x="81"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37"/>
                <p:cNvSpPr/>
                <p:nvPr/>
              </p:nvSpPr>
              <p:spPr>
                <a:xfrm>
                  <a:off x="3682711" y="2418859"/>
                  <a:ext cx="35651" cy="11007"/>
                </a:xfrm>
                <a:custGeom>
                  <a:avLst/>
                  <a:gdLst/>
                  <a:ahLst/>
                  <a:cxnLst/>
                  <a:rect l="l" t="t" r="r" b="b"/>
                  <a:pathLst>
                    <a:path w="868" h="268" extrusionOk="0">
                      <a:moveTo>
                        <a:pt x="776" y="0"/>
                      </a:moveTo>
                      <a:lnTo>
                        <a:pt x="72" y="118"/>
                      </a:lnTo>
                      <a:cubicBezTo>
                        <a:pt x="27" y="125"/>
                        <a:pt x="0" y="163"/>
                        <a:pt x="7" y="203"/>
                      </a:cubicBezTo>
                      <a:cubicBezTo>
                        <a:pt x="14" y="240"/>
                        <a:pt x="44" y="268"/>
                        <a:pt x="82" y="268"/>
                      </a:cubicBezTo>
                      <a:cubicBezTo>
                        <a:pt x="85" y="268"/>
                        <a:pt x="88" y="268"/>
                        <a:pt x="95" y="264"/>
                      </a:cubicBezTo>
                      <a:lnTo>
                        <a:pt x="799" y="149"/>
                      </a:lnTo>
                      <a:lnTo>
                        <a:pt x="810" y="149"/>
                      </a:lnTo>
                      <a:cubicBezTo>
                        <a:pt x="844" y="138"/>
                        <a:pt x="868" y="102"/>
                        <a:pt x="864" y="64"/>
                      </a:cubicBezTo>
                      <a:cubicBezTo>
                        <a:pt x="857" y="27"/>
                        <a:pt x="824" y="0"/>
                        <a:pt x="790"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7"/>
                <p:cNvSpPr/>
                <p:nvPr/>
              </p:nvSpPr>
              <p:spPr>
                <a:xfrm>
                  <a:off x="3563357" y="2426622"/>
                  <a:ext cx="107322" cy="22713"/>
                </a:xfrm>
                <a:custGeom>
                  <a:avLst/>
                  <a:gdLst/>
                  <a:ahLst/>
                  <a:cxnLst/>
                  <a:rect l="l" t="t" r="r" b="b"/>
                  <a:pathLst>
                    <a:path w="2613" h="553" extrusionOk="0">
                      <a:moveTo>
                        <a:pt x="2520" y="1"/>
                      </a:moveTo>
                      <a:lnTo>
                        <a:pt x="72" y="401"/>
                      </a:lnTo>
                      <a:cubicBezTo>
                        <a:pt x="31" y="410"/>
                        <a:pt x="1" y="448"/>
                        <a:pt x="7" y="488"/>
                      </a:cubicBezTo>
                      <a:cubicBezTo>
                        <a:pt x="14" y="526"/>
                        <a:pt x="48" y="553"/>
                        <a:pt x="82" y="553"/>
                      </a:cubicBezTo>
                      <a:cubicBezTo>
                        <a:pt x="88" y="553"/>
                        <a:pt x="92" y="553"/>
                        <a:pt x="96" y="549"/>
                      </a:cubicBezTo>
                      <a:lnTo>
                        <a:pt x="2544" y="149"/>
                      </a:lnTo>
                      <a:lnTo>
                        <a:pt x="2554" y="149"/>
                      </a:lnTo>
                      <a:cubicBezTo>
                        <a:pt x="2588" y="140"/>
                        <a:pt x="2612" y="102"/>
                        <a:pt x="2608" y="65"/>
                      </a:cubicBezTo>
                      <a:cubicBezTo>
                        <a:pt x="2602" y="27"/>
                        <a:pt x="2567" y="1"/>
                        <a:pt x="2534"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7"/>
                <p:cNvSpPr/>
                <p:nvPr/>
              </p:nvSpPr>
              <p:spPr>
                <a:xfrm>
                  <a:off x="3733064" y="2413150"/>
                  <a:ext cx="20043" cy="8502"/>
                </a:xfrm>
                <a:custGeom>
                  <a:avLst/>
                  <a:gdLst/>
                  <a:ahLst/>
                  <a:cxnLst/>
                  <a:rect l="l" t="t" r="r" b="b"/>
                  <a:pathLst>
                    <a:path w="488" h="207" extrusionOk="0">
                      <a:moveTo>
                        <a:pt x="406" y="0"/>
                      </a:moveTo>
                      <a:cubicBezTo>
                        <a:pt x="403" y="0"/>
                        <a:pt x="400" y="4"/>
                        <a:pt x="397" y="4"/>
                      </a:cubicBezTo>
                      <a:lnTo>
                        <a:pt x="68" y="54"/>
                      </a:lnTo>
                      <a:cubicBezTo>
                        <a:pt x="28" y="61"/>
                        <a:pt x="0" y="102"/>
                        <a:pt x="7" y="143"/>
                      </a:cubicBezTo>
                      <a:cubicBezTo>
                        <a:pt x="14" y="180"/>
                        <a:pt x="45" y="207"/>
                        <a:pt x="81" y="207"/>
                      </a:cubicBezTo>
                      <a:cubicBezTo>
                        <a:pt x="85" y="207"/>
                        <a:pt x="89" y="207"/>
                        <a:pt x="95" y="203"/>
                      </a:cubicBezTo>
                      <a:lnTo>
                        <a:pt x="420" y="152"/>
                      </a:lnTo>
                      <a:cubicBezTo>
                        <a:pt x="424" y="152"/>
                        <a:pt x="427" y="149"/>
                        <a:pt x="427" y="149"/>
                      </a:cubicBezTo>
                      <a:cubicBezTo>
                        <a:pt x="464" y="139"/>
                        <a:pt x="488" y="102"/>
                        <a:pt x="481" y="64"/>
                      </a:cubicBezTo>
                      <a:cubicBezTo>
                        <a:pt x="478" y="27"/>
                        <a:pt x="444" y="0"/>
                        <a:pt x="406"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37"/>
                <p:cNvSpPr/>
                <p:nvPr/>
              </p:nvSpPr>
              <p:spPr>
                <a:xfrm>
                  <a:off x="3652810" y="2330925"/>
                  <a:ext cx="31585" cy="22302"/>
                </a:xfrm>
                <a:custGeom>
                  <a:avLst/>
                  <a:gdLst/>
                  <a:ahLst/>
                  <a:cxnLst/>
                  <a:rect l="l" t="t" r="r" b="b"/>
                  <a:pathLst>
                    <a:path w="769" h="543" extrusionOk="0">
                      <a:moveTo>
                        <a:pt x="684" y="0"/>
                      </a:moveTo>
                      <a:cubicBezTo>
                        <a:pt x="667" y="0"/>
                        <a:pt x="654" y="4"/>
                        <a:pt x="641" y="14"/>
                      </a:cubicBezTo>
                      <a:lnTo>
                        <a:pt x="44" y="407"/>
                      </a:lnTo>
                      <a:cubicBezTo>
                        <a:pt x="7" y="427"/>
                        <a:pt x="0" y="475"/>
                        <a:pt x="20" y="508"/>
                      </a:cubicBezTo>
                      <a:cubicBezTo>
                        <a:pt x="37" y="532"/>
                        <a:pt x="61" y="542"/>
                        <a:pt x="85" y="542"/>
                      </a:cubicBezTo>
                      <a:lnTo>
                        <a:pt x="105" y="542"/>
                      </a:lnTo>
                      <a:cubicBezTo>
                        <a:pt x="112" y="539"/>
                        <a:pt x="119" y="536"/>
                        <a:pt x="125" y="532"/>
                      </a:cubicBezTo>
                      <a:lnTo>
                        <a:pt x="725" y="139"/>
                      </a:lnTo>
                      <a:cubicBezTo>
                        <a:pt x="759" y="116"/>
                        <a:pt x="769" y="69"/>
                        <a:pt x="745" y="34"/>
                      </a:cubicBezTo>
                      <a:cubicBezTo>
                        <a:pt x="732" y="14"/>
                        <a:pt x="708" y="0"/>
                        <a:pt x="684"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37"/>
                <p:cNvSpPr/>
                <p:nvPr/>
              </p:nvSpPr>
              <p:spPr>
                <a:xfrm>
                  <a:off x="3551692" y="2357498"/>
                  <a:ext cx="92249" cy="62061"/>
                </a:xfrm>
                <a:custGeom>
                  <a:avLst/>
                  <a:gdLst/>
                  <a:ahLst/>
                  <a:cxnLst/>
                  <a:rect l="l" t="t" r="r" b="b"/>
                  <a:pathLst>
                    <a:path w="2246" h="1511" extrusionOk="0">
                      <a:moveTo>
                        <a:pt x="2160" y="0"/>
                      </a:moveTo>
                      <a:cubicBezTo>
                        <a:pt x="2147" y="0"/>
                        <a:pt x="2134" y="4"/>
                        <a:pt x="2120" y="11"/>
                      </a:cubicBezTo>
                      <a:lnTo>
                        <a:pt x="44" y="1372"/>
                      </a:lnTo>
                      <a:cubicBezTo>
                        <a:pt x="11" y="1396"/>
                        <a:pt x="0" y="1443"/>
                        <a:pt x="24" y="1477"/>
                      </a:cubicBezTo>
                      <a:cubicBezTo>
                        <a:pt x="37" y="1501"/>
                        <a:pt x="61" y="1511"/>
                        <a:pt x="85" y="1511"/>
                      </a:cubicBezTo>
                      <a:cubicBezTo>
                        <a:pt x="92" y="1511"/>
                        <a:pt x="98" y="1511"/>
                        <a:pt x="105" y="1507"/>
                      </a:cubicBezTo>
                      <a:cubicBezTo>
                        <a:pt x="112" y="1507"/>
                        <a:pt x="122" y="1504"/>
                        <a:pt x="128" y="1501"/>
                      </a:cubicBezTo>
                      <a:lnTo>
                        <a:pt x="2201" y="139"/>
                      </a:lnTo>
                      <a:cubicBezTo>
                        <a:pt x="2235" y="116"/>
                        <a:pt x="2246" y="68"/>
                        <a:pt x="2226" y="34"/>
                      </a:cubicBezTo>
                      <a:cubicBezTo>
                        <a:pt x="2208" y="11"/>
                        <a:pt x="2185" y="0"/>
                        <a:pt x="2160"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7"/>
                <p:cNvSpPr/>
                <p:nvPr/>
              </p:nvSpPr>
              <p:spPr>
                <a:xfrm>
                  <a:off x="3695361" y="2311580"/>
                  <a:ext cx="18400" cy="13677"/>
                </a:xfrm>
                <a:custGeom>
                  <a:avLst/>
                  <a:gdLst/>
                  <a:ahLst/>
                  <a:cxnLst/>
                  <a:rect l="l" t="t" r="r" b="b"/>
                  <a:pathLst>
                    <a:path w="448" h="333" extrusionOk="0">
                      <a:moveTo>
                        <a:pt x="363" y="1"/>
                      </a:moveTo>
                      <a:cubicBezTo>
                        <a:pt x="349" y="1"/>
                        <a:pt x="336" y="4"/>
                        <a:pt x="322" y="15"/>
                      </a:cubicBezTo>
                      <a:lnTo>
                        <a:pt x="44" y="197"/>
                      </a:lnTo>
                      <a:cubicBezTo>
                        <a:pt x="11" y="218"/>
                        <a:pt x="0" y="265"/>
                        <a:pt x="24" y="299"/>
                      </a:cubicBezTo>
                      <a:cubicBezTo>
                        <a:pt x="38" y="323"/>
                        <a:pt x="61" y="332"/>
                        <a:pt x="85" y="332"/>
                      </a:cubicBezTo>
                      <a:lnTo>
                        <a:pt x="105" y="332"/>
                      </a:lnTo>
                      <a:cubicBezTo>
                        <a:pt x="113" y="329"/>
                        <a:pt x="122" y="326"/>
                        <a:pt x="130" y="323"/>
                      </a:cubicBezTo>
                      <a:lnTo>
                        <a:pt x="404" y="140"/>
                      </a:lnTo>
                      <a:cubicBezTo>
                        <a:pt x="441" y="116"/>
                        <a:pt x="447" y="72"/>
                        <a:pt x="427" y="35"/>
                      </a:cubicBezTo>
                      <a:cubicBezTo>
                        <a:pt x="410" y="15"/>
                        <a:pt x="386" y="1"/>
                        <a:pt x="363"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7"/>
                <p:cNvSpPr/>
                <p:nvPr/>
              </p:nvSpPr>
              <p:spPr>
                <a:xfrm>
                  <a:off x="3594366" y="2264594"/>
                  <a:ext cx="23001" cy="30928"/>
                </a:xfrm>
                <a:custGeom>
                  <a:avLst/>
                  <a:gdLst/>
                  <a:ahLst/>
                  <a:cxnLst/>
                  <a:rect l="l" t="t" r="r" b="b"/>
                  <a:pathLst>
                    <a:path w="560" h="753" extrusionOk="0">
                      <a:moveTo>
                        <a:pt x="475" y="0"/>
                      </a:moveTo>
                      <a:cubicBezTo>
                        <a:pt x="448" y="0"/>
                        <a:pt x="424" y="10"/>
                        <a:pt x="410" y="34"/>
                      </a:cubicBezTo>
                      <a:lnTo>
                        <a:pt x="24" y="637"/>
                      </a:lnTo>
                      <a:cubicBezTo>
                        <a:pt x="1" y="671"/>
                        <a:pt x="11" y="718"/>
                        <a:pt x="45" y="738"/>
                      </a:cubicBezTo>
                      <a:cubicBezTo>
                        <a:pt x="58" y="749"/>
                        <a:pt x="72" y="752"/>
                        <a:pt x="85" y="752"/>
                      </a:cubicBezTo>
                      <a:cubicBezTo>
                        <a:pt x="92" y="752"/>
                        <a:pt x="99" y="752"/>
                        <a:pt x="105" y="749"/>
                      </a:cubicBezTo>
                      <a:cubicBezTo>
                        <a:pt x="123" y="745"/>
                        <a:pt x="140" y="735"/>
                        <a:pt x="150" y="718"/>
                      </a:cubicBezTo>
                      <a:lnTo>
                        <a:pt x="536" y="115"/>
                      </a:lnTo>
                      <a:cubicBezTo>
                        <a:pt x="560" y="82"/>
                        <a:pt x="549" y="34"/>
                        <a:pt x="516" y="10"/>
                      </a:cubicBezTo>
                      <a:cubicBezTo>
                        <a:pt x="502" y="4"/>
                        <a:pt x="488" y="0"/>
                        <a:pt x="475"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37"/>
                <p:cNvSpPr/>
                <p:nvPr/>
              </p:nvSpPr>
              <p:spPr>
                <a:xfrm>
                  <a:off x="3529021" y="2305173"/>
                  <a:ext cx="62184" cy="92002"/>
                </a:xfrm>
                <a:custGeom>
                  <a:avLst/>
                  <a:gdLst/>
                  <a:ahLst/>
                  <a:cxnLst/>
                  <a:rect l="l" t="t" r="r" b="b"/>
                  <a:pathLst>
                    <a:path w="1514" h="2240" extrusionOk="0">
                      <a:moveTo>
                        <a:pt x="1429" y="1"/>
                      </a:moveTo>
                      <a:cubicBezTo>
                        <a:pt x="1402" y="1"/>
                        <a:pt x="1379" y="14"/>
                        <a:pt x="1365" y="35"/>
                      </a:cubicBezTo>
                      <a:lnTo>
                        <a:pt x="24" y="2125"/>
                      </a:lnTo>
                      <a:cubicBezTo>
                        <a:pt x="0" y="2159"/>
                        <a:pt x="10" y="2206"/>
                        <a:pt x="47" y="2226"/>
                      </a:cubicBezTo>
                      <a:cubicBezTo>
                        <a:pt x="58" y="2236"/>
                        <a:pt x="71" y="2240"/>
                        <a:pt x="88" y="2240"/>
                      </a:cubicBezTo>
                      <a:cubicBezTo>
                        <a:pt x="95" y="2240"/>
                        <a:pt x="102" y="2240"/>
                        <a:pt x="105" y="2236"/>
                      </a:cubicBezTo>
                      <a:cubicBezTo>
                        <a:pt x="125" y="2233"/>
                        <a:pt x="139" y="2223"/>
                        <a:pt x="149" y="2206"/>
                      </a:cubicBezTo>
                      <a:lnTo>
                        <a:pt x="1490" y="116"/>
                      </a:lnTo>
                      <a:cubicBezTo>
                        <a:pt x="1514" y="82"/>
                        <a:pt x="1504" y="35"/>
                        <a:pt x="1470" y="14"/>
                      </a:cubicBezTo>
                      <a:cubicBezTo>
                        <a:pt x="1457" y="5"/>
                        <a:pt x="1443" y="1"/>
                        <a:pt x="1429"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37"/>
                <p:cNvSpPr/>
                <p:nvPr/>
              </p:nvSpPr>
              <p:spPr>
                <a:xfrm>
                  <a:off x="3621925" y="2234940"/>
                  <a:ext cx="14499" cy="17702"/>
                </a:xfrm>
                <a:custGeom>
                  <a:avLst/>
                  <a:gdLst/>
                  <a:ahLst/>
                  <a:cxnLst/>
                  <a:rect l="l" t="t" r="r" b="b"/>
                  <a:pathLst>
                    <a:path w="353" h="431" extrusionOk="0">
                      <a:moveTo>
                        <a:pt x="268" y="0"/>
                      </a:moveTo>
                      <a:cubicBezTo>
                        <a:pt x="241" y="0"/>
                        <a:pt x="217" y="11"/>
                        <a:pt x="203" y="35"/>
                      </a:cubicBezTo>
                      <a:lnTo>
                        <a:pt x="24" y="313"/>
                      </a:lnTo>
                      <a:cubicBezTo>
                        <a:pt x="0" y="349"/>
                        <a:pt x="11" y="394"/>
                        <a:pt x="48" y="417"/>
                      </a:cubicBezTo>
                      <a:cubicBezTo>
                        <a:pt x="58" y="424"/>
                        <a:pt x="75" y="430"/>
                        <a:pt x="89" y="430"/>
                      </a:cubicBezTo>
                      <a:cubicBezTo>
                        <a:pt x="95" y="430"/>
                        <a:pt x="102" y="427"/>
                        <a:pt x="109" y="427"/>
                      </a:cubicBezTo>
                      <a:cubicBezTo>
                        <a:pt x="125" y="421"/>
                        <a:pt x="139" y="410"/>
                        <a:pt x="150" y="394"/>
                      </a:cubicBezTo>
                      <a:lnTo>
                        <a:pt x="329" y="116"/>
                      </a:lnTo>
                      <a:cubicBezTo>
                        <a:pt x="353" y="82"/>
                        <a:pt x="342" y="35"/>
                        <a:pt x="308" y="11"/>
                      </a:cubicBezTo>
                      <a:cubicBezTo>
                        <a:pt x="295" y="4"/>
                        <a:pt x="281" y="0"/>
                        <a:pt x="268"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37"/>
                <p:cNvSpPr/>
                <p:nvPr/>
              </p:nvSpPr>
              <p:spPr>
                <a:xfrm>
                  <a:off x="3517726" y="2231203"/>
                  <a:ext cx="11172" cy="35240"/>
                </a:xfrm>
                <a:custGeom>
                  <a:avLst/>
                  <a:gdLst/>
                  <a:ahLst/>
                  <a:cxnLst/>
                  <a:rect l="l" t="t" r="r" b="b"/>
                  <a:pathLst>
                    <a:path w="272" h="858" extrusionOk="0">
                      <a:moveTo>
                        <a:pt x="191" y="0"/>
                      </a:moveTo>
                      <a:cubicBezTo>
                        <a:pt x="153" y="0"/>
                        <a:pt x="122" y="24"/>
                        <a:pt x="116" y="61"/>
                      </a:cubicBezTo>
                      <a:lnTo>
                        <a:pt x="8" y="769"/>
                      </a:lnTo>
                      <a:cubicBezTo>
                        <a:pt x="0" y="810"/>
                        <a:pt x="31" y="851"/>
                        <a:pt x="72" y="857"/>
                      </a:cubicBezTo>
                      <a:lnTo>
                        <a:pt x="82" y="857"/>
                      </a:lnTo>
                      <a:cubicBezTo>
                        <a:pt x="89" y="857"/>
                        <a:pt x="96" y="857"/>
                        <a:pt x="102" y="854"/>
                      </a:cubicBezTo>
                      <a:cubicBezTo>
                        <a:pt x="130" y="847"/>
                        <a:pt x="153" y="823"/>
                        <a:pt x="156" y="793"/>
                      </a:cubicBezTo>
                      <a:lnTo>
                        <a:pt x="265" y="85"/>
                      </a:lnTo>
                      <a:cubicBezTo>
                        <a:pt x="272" y="44"/>
                        <a:pt x="244" y="7"/>
                        <a:pt x="204"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37"/>
                <p:cNvSpPr/>
                <p:nvPr/>
              </p:nvSpPr>
              <p:spPr>
                <a:xfrm>
                  <a:off x="3499367" y="2278887"/>
                  <a:ext cx="22179" cy="107035"/>
                </a:xfrm>
                <a:custGeom>
                  <a:avLst/>
                  <a:gdLst/>
                  <a:ahLst/>
                  <a:cxnLst/>
                  <a:rect l="l" t="t" r="r" b="b"/>
                  <a:pathLst>
                    <a:path w="540" h="2606" extrusionOk="0">
                      <a:moveTo>
                        <a:pt x="461" y="1"/>
                      </a:moveTo>
                      <a:cubicBezTo>
                        <a:pt x="424" y="1"/>
                        <a:pt x="391" y="28"/>
                        <a:pt x="386" y="65"/>
                      </a:cubicBezTo>
                      <a:lnTo>
                        <a:pt x="8" y="2517"/>
                      </a:lnTo>
                      <a:cubicBezTo>
                        <a:pt x="0" y="2558"/>
                        <a:pt x="31" y="2599"/>
                        <a:pt x="72" y="2605"/>
                      </a:cubicBezTo>
                      <a:lnTo>
                        <a:pt x="82" y="2605"/>
                      </a:lnTo>
                      <a:cubicBezTo>
                        <a:pt x="89" y="2605"/>
                        <a:pt x="95" y="2605"/>
                        <a:pt x="102" y="2602"/>
                      </a:cubicBezTo>
                      <a:cubicBezTo>
                        <a:pt x="130" y="2595"/>
                        <a:pt x="153" y="2571"/>
                        <a:pt x="156" y="2541"/>
                      </a:cubicBezTo>
                      <a:lnTo>
                        <a:pt x="536" y="89"/>
                      </a:lnTo>
                      <a:cubicBezTo>
                        <a:pt x="539" y="48"/>
                        <a:pt x="512" y="7"/>
                        <a:pt x="472"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37"/>
                <p:cNvSpPr/>
                <p:nvPr/>
              </p:nvSpPr>
              <p:spPr>
                <a:xfrm>
                  <a:off x="3525530" y="2196292"/>
                  <a:ext cx="8790" cy="19797"/>
                </a:xfrm>
                <a:custGeom>
                  <a:avLst/>
                  <a:gdLst/>
                  <a:ahLst/>
                  <a:cxnLst/>
                  <a:rect l="l" t="t" r="r" b="b"/>
                  <a:pathLst>
                    <a:path w="214" h="482" extrusionOk="0">
                      <a:moveTo>
                        <a:pt x="132" y="0"/>
                      </a:moveTo>
                      <a:cubicBezTo>
                        <a:pt x="95" y="0"/>
                        <a:pt x="62" y="27"/>
                        <a:pt x="58" y="64"/>
                      </a:cubicBezTo>
                      <a:lnTo>
                        <a:pt x="7" y="393"/>
                      </a:lnTo>
                      <a:cubicBezTo>
                        <a:pt x="1" y="433"/>
                        <a:pt x="27" y="471"/>
                        <a:pt x="68" y="477"/>
                      </a:cubicBezTo>
                      <a:cubicBezTo>
                        <a:pt x="75" y="481"/>
                        <a:pt x="79" y="481"/>
                        <a:pt x="82" y="481"/>
                      </a:cubicBezTo>
                      <a:cubicBezTo>
                        <a:pt x="88" y="481"/>
                        <a:pt x="95" y="477"/>
                        <a:pt x="102" y="477"/>
                      </a:cubicBezTo>
                      <a:cubicBezTo>
                        <a:pt x="129" y="471"/>
                        <a:pt x="149" y="447"/>
                        <a:pt x="156" y="416"/>
                      </a:cubicBezTo>
                      <a:lnTo>
                        <a:pt x="207" y="88"/>
                      </a:lnTo>
                      <a:cubicBezTo>
                        <a:pt x="214" y="47"/>
                        <a:pt x="183" y="10"/>
                        <a:pt x="143" y="3"/>
                      </a:cubicBezTo>
                      <a:cubicBezTo>
                        <a:pt x="140" y="3"/>
                        <a:pt x="136" y="0"/>
                        <a:pt x="132"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37"/>
                <p:cNvSpPr/>
                <p:nvPr/>
              </p:nvSpPr>
              <p:spPr>
                <a:xfrm>
                  <a:off x="3425397" y="2334252"/>
                  <a:ext cx="61937" cy="112703"/>
                </a:xfrm>
                <a:custGeom>
                  <a:avLst/>
                  <a:gdLst/>
                  <a:ahLst/>
                  <a:cxnLst/>
                  <a:rect l="l" t="t" r="r" b="b"/>
                  <a:pathLst>
                    <a:path w="1508" h="2744" extrusionOk="0">
                      <a:moveTo>
                        <a:pt x="85" y="1"/>
                      </a:moveTo>
                      <a:cubicBezTo>
                        <a:pt x="74" y="1"/>
                        <a:pt x="61" y="1"/>
                        <a:pt x="51" y="8"/>
                      </a:cubicBezTo>
                      <a:cubicBezTo>
                        <a:pt x="13" y="28"/>
                        <a:pt x="0" y="72"/>
                        <a:pt x="17" y="110"/>
                      </a:cubicBezTo>
                      <a:lnTo>
                        <a:pt x="1354" y="2703"/>
                      </a:lnTo>
                      <a:cubicBezTo>
                        <a:pt x="1368" y="2731"/>
                        <a:pt x="1395" y="2744"/>
                        <a:pt x="1423" y="2744"/>
                      </a:cubicBezTo>
                      <a:lnTo>
                        <a:pt x="1443" y="2744"/>
                      </a:lnTo>
                      <a:cubicBezTo>
                        <a:pt x="1446" y="2741"/>
                        <a:pt x="1453" y="2741"/>
                        <a:pt x="1456" y="2737"/>
                      </a:cubicBezTo>
                      <a:cubicBezTo>
                        <a:pt x="1493" y="2717"/>
                        <a:pt x="1507" y="2673"/>
                        <a:pt x="1490" y="2636"/>
                      </a:cubicBezTo>
                      <a:lnTo>
                        <a:pt x="152" y="41"/>
                      </a:lnTo>
                      <a:cubicBezTo>
                        <a:pt x="139" y="14"/>
                        <a:pt x="112" y="1"/>
                        <a:pt x="85"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37"/>
                <p:cNvSpPr/>
                <p:nvPr/>
              </p:nvSpPr>
              <p:spPr>
                <a:xfrm>
                  <a:off x="3381861" y="2369861"/>
                  <a:ext cx="100463" cy="81282"/>
                </a:xfrm>
                <a:custGeom>
                  <a:avLst/>
                  <a:gdLst/>
                  <a:ahLst/>
                  <a:cxnLst/>
                  <a:rect l="l" t="t" r="r" b="b"/>
                  <a:pathLst>
                    <a:path w="2446" h="1979" extrusionOk="0">
                      <a:moveTo>
                        <a:pt x="85" y="1"/>
                      </a:moveTo>
                      <a:cubicBezTo>
                        <a:pt x="61" y="1"/>
                        <a:pt x="41" y="11"/>
                        <a:pt x="24" y="28"/>
                      </a:cubicBezTo>
                      <a:cubicBezTo>
                        <a:pt x="0" y="62"/>
                        <a:pt x="4" y="109"/>
                        <a:pt x="37" y="137"/>
                      </a:cubicBezTo>
                      <a:lnTo>
                        <a:pt x="2313" y="1961"/>
                      </a:lnTo>
                      <a:cubicBezTo>
                        <a:pt x="2327" y="1972"/>
                        <a:pt x="2344" y="1978"/>
                        <a:pt x="2361" y="1978"/>
                      </a:cubicBezTo>
                      <a:cubicBezTo>
                        <a:pt x="2367" y="1978"/>
                        <a:pt x="2374" y="1975"/>
                        <a:pt x="2381" y="1975"/>
                      </a:cubicBezTo>
                      <a:cubicBezTo>
                        <a:pt x="2394" y="1972"/>
                        <a:pt x="2408" y="1961"/>
                        <a:pt x="2418" y="1948"/>
                      </a:cubicBezTo>
                      <a:cubicBezTo>
                        <a:pt x="2445" y="1917"/>
                        <a:pt x="2439" y="1870"/>
                        <a:pt x="2408" y="1844"/>
                      </a:cubicBezTo>
                      <a:lnTo>
                        <a:pt x="129" y="18"/>
                      </a:lnTo>
                      <a:cubicBezTo>
                        <a:pt x="115" y="7"/>
                        <a:pt x="98" y="1"/>
                        <a:pt x="85"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7"/>
                <p:cNvSpPr/>
                <p:nvPr/>
              </p:nvSpPr>
              <p:spPr>
                <a:xfrm>
                  <a:off x="3356520" y="2420215"/>
                  <a:ext cx="122848" cy="36637"/>
                </a:xfrm>
                <a:custGeom>
                  <a:avLst/>
                  <a:gdLst/>
                  <a:ahLst/>
                  <a:cxnLst/>
                  <a:rect l="l" t="t" r="r" b="b"/>
                  <a:pathLst>
                    <a:path w="2991" h="892" extrusionOk="0">
                      <a:moveTo>
                        <a:pt x="82" y="1"/>
                      </a:moveTo>
                      <a:cubicBezTo>
                        <a:pt x="52" y="1"/>
                        <a:pt x="21" y="21"/>
                        <a:pt x="11" y="55"/>
                      </a:cubicBezTo>
                      <a:cubicBezTo>
                        <a:pt x="0" y="96"/>
                        <a:pt x="24" y="136"/>
                        <a:pt x="65" y="146"/>
                      </a:cubicBezTo>
                      <a:lnTo>
                        <a:pt x="2886" y="888"/>
                      </a:lnTo>
                      <a:cubicBezTo>
                        <a:pt x="2893" y="891"/>
                        <a:pt x="2900" y="891"/>
                        <a:pt x="2906" y="891"/>
                      </a:cubicBezTo>
                      <a:cubicBezTo>
                        <a:pt x="2913" y="891"/>
                        <a:pt x="2920" y="891"/>
                        <a:pt x="2926" y="888"/>
                      </a:cubicBezTo>
                      <a:cubicBezTo>
                        <a:pt x="2950" y="882"/>
                        <a:pt x="2970" y="865"/>
                        <a:pt x="2981" y="837"/>
                      </a:cubicBezTo>
                      <a:cubicBezTo>
                        <a:pt x="2991" y="796"/>
                        <a:pt x="2967" y="756"/>
                        <a:pt x="2926" y="743"/>
                      </a:cubicBezTo>
                      <a:lnTo>
                        <a:pt x="102" y="1"/>
                      </a:ln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7"/>
                <p:cNvSpPr/>
                <p:nvPr/>
              </p:nvSpPr>
              <p:spPr>
                <a:xfrm>
                  <a:off x="3353892" y="2457056"/>
                  <a:ext cx="125066" cy="25547"/>
                </a:xfrm>
                <a:custGeom>
                  <a:avLst/>
                  <a:gdLst/>
                  <a:ahLst/>
                  <a:cxnLst/>
                  <a:rect l="l" t="t" r="r" b="b"/>
                  <a:pathLst>
                    <a:path w="3045" h="622" extrusionOk="0">
                      <a:moveTo>
                        <a:pt x="2950" y="1"/>
                      </a:moveTo>
                      <a:lnTo>
                        <a:pt x="72" y="472"/>
                      </a:lnTo>
                      <a:cubicBezTo>
                        <a:pt x="27" y="479"/>
                        <a:pt x="0" y="520"/>
                        <a:pt x="7" y="560"/>
                      </a:cubicBezTo>
                      <a:cubicBezTo>
                        <a:pt x="14" y="598"/>
                        <a:pt x="44" y="621"/>
                        <a:pt x="81" y="621"/>
                      </a:cubicBezTo>
                      <a:lnTo>
                        <a:pt x="95" y="621"/>
                      </a:lnTo>
                      <a:lnTo>
                        <a:pt x="2973" y="150"/>
                      </a:lnTo>
                      <a:lnTo>
                        <a:pt x="2984" y="150"/>
                      </a:lnTo>
                      <a:cubicBezTo>
                        <a:pt x="3021" y="140"/>
                        <a:pt x="3045" y="103"/>
                        <a:pt x="3038" y="66"/>
                      </a:cubicBezTo>
                      <a:cubicBezTo>
                        <a:pt x="3031" y="29"/>
                        <a:pt x="3001" y="1"/>
                        <a:pt x="2964"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7"/>
                <p:cNvSpPr/>
                <p:nvPr/>
              </p:nvSpPr>
              <p:spPr>
                <a:xfrm>
                  <a:off x="3374181" y="2463094"/>
                  <a:ext cx="107281" cy="72082"/>
                </a:xfrm>
                <a:custGeom>
                  <a:avLst/>
                  <a:gdLst/>
                  <a:ahLst/>
                  <a:cxnLst/>
                  <a:rect l="l" t="t" r="r" b="b"/>
                  <a:pathLst>
                    <a:path w="2612" h="1755" extrusionOk="0">
                      <a:moveTo>
                        <a:pt x="2527" y="0"/>
                      </a:moveTo>
                      <a:cubicBezTo>
                        <a:pt x="2510" y="0"/>
                        <a:pt x="2496" y="7"/>
                        <a:pt x="2483" y="13"/>
                      </a:cubicBezTo>
                      <a:lnTo>
                        <a:pt x="45" y="1615"/>
                      </a:lnTo>
                      <a:cubicBezTo>
                        <a:pt x="11" y="1639"/>
                        <a:pt x="0" y="1683"/>
                        <a:pt x="21" y="1720"/>
                      </a:cubicBezTo>
                      <a:cubicBezTo>
                        <a:pt x="38" y="1740"/>
                        <a:pt x="61" y="1754"/>
                        <a:pt x="86" y="1754"/>
                      </a:cubicBezTo>
                      <a:cubicBezTo>
                        <a:pt x="92" y="1754"/>
                        <a:pt x="99" y="1754"/>
                        <a:pt x="106" y="1751"/>
                      </a:cubicBezTo>
                      <a:cubicBezTo>
                        <a:pt x="112" y="1748"/>
                        <a:pt x="119" y="1744"/>
                        <a:pt x="126" y="1740"/>
                      </a:cubicBezTo>
                      <a:lnTo>
                        <a:pt x="2568" y="138"/>
                      </a:lnTo>
                      <a:cubicBezTo>
                        <a:pt x="2601" y="118"/>
                        <a:pt x="2612" y="71"/>
                        <a:pt x="2588" y="34"/>
                      </a:cubicBezTo>
                      <a:cubicBezTo>
                        <a:pt x="2574" y="13"/>
                        <a:pt x="2551" y="0"/>
                        <a:pt x="2527"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7"/>
                <p:cNvSpPr/>
                <p:nvPr/>
              </p:nvSpPr>
              <p:spPr>
                <a:xfrm>
                  <a:off x="3414102" y="2467653"/>
                  <a:ext cx="71959" cy="107158"/>
                </a:xfrm>
                <a:custGeom>
                  <a:avLst/>
                  <a:gdLst/>
                  <a:ahLst/>
                  <a:cxnLst/>
                  <a:rect l="l" t="t" r="r" b="b"/>
                  <a:pathLst>
                    <a:path w="1752" h="2609" extrusionOk="0">
                      <a:moveTo>
                        <a:pt x="1667" y="1"/>
                      </a:moveTo>
                      <a:cubicBezTo>
                        <a:pt x="1640" y="1"/>
                        <a:pt x="1616" y="14"/>
                        <a:pt x="1602" y="35"/>
                      </a:cubicBezTo>
                      <a:lnTo>
                        <a:pt x="24" y="2490"/>
                      </a:lnTo>
                      <a:cubicBezTo>
                        <a:pt x="0" y="2527"/>
                        <a:pt x="11" y="2575"/>
                        <a:pt x="48" y="2595"/>
                      </a:cubicBezTo>
                      <a:cubicBezTo>
                        <a:pt x="58" y="2605"/>
                        <a:pt x="75" y="2608"/>
                        <a:pt x="89" y="2608"/>
                      </a:cubicBezTo>
                      <a:cubicBezTo>
                        <a:pt x="96" y="2608"/>
                        <a:pt x="102" y="2605"/>
                        <a:pt x="109" y="2605"/>
                      </a:cubicBezTo>
                      <a:cubicBezTo>
                        <a:pt x="126" y="2602"/>
                        <a:pt x="139" y="2588"/>
                        <a:pt x="150" y="2575"/>
                      </a:cubicBezTo>
                      <a:lnTo>
                        <a:pt x="1728" y="116"/>
                      </a:lnTo>
                      <a:cubicBezTo>
                        <a:pt x="1751" y="82"/>
                        <a:pt x="1741" y="35"/>
                        <a:pt x="1707" y="14"/>
                      </a:cubicBezTo>
                      <a:cubicBezTo>
                        <a:pt x="1694" y="4"/>
                        <a:pt x="1681" y="1"/>
                        <a:pt x="1667"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7"/>
                <p:cNvSpPr/>
                <p:nvPr/>
              </p:nvSpPr>
              <p:spPr>
                <a:xfrm>
                  <a:off x="3466962" y="2470035"/>
                  <a:ext cx="24931" cy="124655"/>
                </a:xfrm>
                <a:custGeom>
                  <a:avLst/>
                  <a:gdLst/>
                  <a:ahLst/>
                  <a:cxnLst/>
                  <a:rect l="l" t="t" r="r" b="b"/>
                  <a:pathLst>
                    <a:path w="607" h="3035" extrusionOk="0">
                      <a:moveTo>
                        <a:pt x="525" y="0"/>
                      </a:moveTo>
                      <a:cubicBezTo>
                        <a:pt x="489" y="0"/>
                        <a:pt x="458" y="24"/>
                        <a:pt x="451" y="61"/>
                      </a:cubicBezTo>
                      <a:lnTo>
                        <a:pt x="7" y="2947"/>
                      </a:lnTo>
                      <a:cubicBezTo>
                        <a:pt x="1" y="2991"/>
                        <a:pt x="31" y="3028"/>
                        <a:pt x="72" y="3035"/>
                      </a:cubicBezTo>
                      <a:lnTo>
                        <a:pt x="82" y="3035"/>
                      </a:lnTo>
                      <a:cubicBezTo>
                        <a:pt x="89" y="3035"/>
                        <a:pt x="95" y="3035"/>
                        <a:pt x="103" y="3031"/>
                      </a:cubicBezTo>
                      <a:cubicBezTo>
                        <a:pt x="129" y="3025"/>
                        <a:pt x="153" y="3001"/>
                        <a:pt x="156" y="2970"/>
                      </a:cubicBezTo>
                      <a:lnTo>
                        <a:pt x="600" y="85"/>
                      </a:lnTo>
                      <a:cubicBezTo>
                        <a:pt x="606" y="44"/>
                        <a:pt x="580" y="7"/>
                        <a:pt x="539"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7"/>
                <p:cNvSpPr/>
                <p:nvPr/>
              </p:nvSpPr>
              <p:spPr>
                <a:xfrm>
                  <a:off x="3491563" y="2469583"/>
                  <a:ext cx="38444" cy="121903"/>
                </a:xfrm>
                <a:custGeom>
                  <a:avLst/>
                  <a:gdLst/>
                  <a:ahLst/>
                  <a:cxnLst/>
                  <a:rect l="l" t="t" r="r" b="b"/>
                  <a:pathLst>
                    <a:path w="936" h="2968" extrusionOk="0">
                      <a:moveTo>
                        <a:pt x="86" y="1"/>
                      </a:moveTo>
                      <a:cubicBezTo>
                        <a:pt x="79" y="1"/>
                        <a:pt x="72" y="1"/>
                        <a:pt x="65" y="5"/>
                      </a:cubicBezTo>
                      <a:cubicBezTo>
                        <a:pt x="25" y="15"/>
                        <a:pt x="1" y="55"/>
                        <a:pt x="12" y="96"/>
                      </a:cubicBezTo>
                      <a:lnTo>
                        <a:pt x="780" y="2914"/>
                      </a:lnTo>
                      <a:cubicBezTo>
                        <a:pt x="790" y="2944"/>
                        <a:pt x="820" y="2968"/>
                        <a:pt x="854" y="2968"/>
                      </a:cubicBezTo>
                      <a:cubicBezTo>
                        <a:pt x="858" y="2968"/>
                        <a:pt x="865" y="2968"/>
                        <a:pt x="871" y="2964"/>
                      </a:cubicBezTo>
                      <a:cubicBezTo>
                        <a:pt x="912" y="2955"/>
                        <a:pt x="936" y="2914"/>
                        <a:pt x="926" y="2873"/>
                      </a:cubicBezTo>
                      <a:lnTo>
                        <a:pt x="157" y="55"/>
                      </a:lnTo>
                      <a:cubicBezTo>
                        <a:pt x="146" y="21"/>
                        <a:pt x="116" y="1"/>
                        <a:pt x="86"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7"/>
                <p:cNvSpPr/>
                <p:nvPr/>
              </p:nvSpPr>
              <p:spPr>
                <a:xfrm>
                  <a:off x="3497272" y="2466708"/>
                  <a:ext cx="82802" cy="98903"/>
                </a:xfrm>
                <a:custGeom>
                  <a:avLst/>
                  <a:gdLst/>
                  <a:ahLst/>
                  <a:cxnLst/>
                  <a:rect l="l" t="t" r="r" b="b"/>
                  <a:pathLst>
                    <a:path w="2016" h="2408" extrusionOk="0">
                      <a:moveTo>
                        <a:pt x="85" y="0"/>
                      </a:moveTo>
                      <a:cubicBezTo>
                        <a:pt x="68" y="0"/>
                        <a:pt x="51" y="3"/>
                        <a:pt x="38" y="17"/>
                      </a:cubicBezTo>
                      <a:cubicBezTo>
                        <a:pt x="4" y="41"/>
                        <a:pt x="1" y="88"/>
                        <a:pt x="28" y="122"/>
                      </a:cubicBezTo>
                      <a:lnTo>
                        <a:pt x="1874" y="2381"/>
                      </a:lnTo>
                      <a:cubicBezTo>
                        <a:pt x="1891" y="2401"/>
                        <a:pt x="1911" y="2408"/>
                        <a:pt x="1931" y="2408"/>
                      </a:cubicBezTo>
                      <a:lnTo>
                        <a:pt x="1952" y="2408"/>
                      </a:lnTo>
                      <a:cubicBezTo>
                        <a:pt x="1961" y="2404"/>
                        <a:pt x="1972" y="2398"/>
                        <a:pt x="1982" y="2391"/>
                      </a:cubicBezTo>
                      <a:cubicBezTo>
                        <a:pt x="2013" y="2367"/>
                        <a:pt x="2016" y="2320"/>
                        <a:pt x="1992" y="2286"/>
                      </a:cubicBezTo>
                      <a:lnTo>
                        <a:pt x="143" y="27"/>
                      </a:lnTo>
                      <a:cubicBezTo>
                        <a:pt x="129" y="7"/>
                        <a:pt x="106" y="0"/>
                        <a:pt x="85"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7"/>
                <p:cNvSpPr/>
                <p:nvPr/>
              </p:nvSpPr>
              <p:spPr>
                <a:xfrm>
                  <a:off x="3501338" y="2461533"/>
                  <a:ext cx="114058" cy="60294"/>
                </a:xfrm>
                <a:custGeom>
                  <a:avLst/>
                  <a:gdLst/>
                  <a:ahLst/>
                  <a:cxnLst/>
                  <a:rect l="l" t="t" r="r" b="b"/>
                  <a:pathLst>
                    <a:path w="2777" h="1468" extrusionOk="0">
                      <a:moveTo>
                        <a:pt x="85" y="1"/>
                      </a:moveTo>
                      <a:cubicBezTo>
                        <a:pt x="58" y="1"/>
                        <a:pt x="30" y="18"/>
                        <a:pt x="17" y="45"/>
                      </a:cubicBezTo>
                      <a:cubicBezTo>
                        <a:pt x="0" y="82"/>
                        <a:pt x="13" y="126"/>
                        <a:pt x="51" y="146"/>
                      </a:cubicBezTo>
                      <a:lnTo>
                        <a:pt x="2151" y="1203"/>
                      </a:lnTo>
                      <a:lnTo>
                        <a:pt x="2686" y="1467"/>
                      </a:lnTo>
                      <a:lnTo>
                        <a:pt x="2692" y="1467"/>
                      </a:lnTo>
                      <a:cubicBezTo>
                        <a:pt x="2700" y="1467"/>
                        <a:pt x="2706" y="1464"/>
                        <a:pt x="2713" y="1464"/>
                      </a:cubicBezTo>
                      <a:cubicBezTo>
                        <a:pt x="2730" y="1457"/>
                        <a:pt x="2750" y="1444"/>
                        <a:pt x="2761" y="1423"/>
                      </a:cubicBezTo>
                      <a:cubicBezTo>
                        <a:pt x="2777" y="1386"/>
                        <a:pt x="2764" y="1342"/>
                        <a:pt x="2726" y="1322"/>
                      </a:cubicBezTo>
                      <a:lnTo>
                        <a:pt x="119" y="11"/>
                      </a:lnTo>
                      <a:cubicBezTo>
                        <a:pt x="108" y="4"/>
                        <a:pt x="95" y="1"/>
                        <a:pt x="85"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7"/>
                <p:cNvSpPr/>
                <p:nvPr/>
              </p:nvSpPr>
              <p:spPr>
                <a:xfrm>
                  <a:off x="3589683" y="2510942"/>
                  <a:ext cx="21974" cy="10884"/>
                </a:xfrm>
                <a:custGeom>
                  <a:avLst/>
                  <a:gdLst/>
                  <a:ahLst/>
                  <a:cxnLst/>
                  <a:rect l="l" t="t" r="r" b="b"/>
                  <a:pathLst>
                    <a:path w="535" h="265" extrusionOk="0">
                      <a:moveTo>
                        <a:pt x="0" y="0"/>
                      </a:moveTo>
                      <a:lnTo>
                        <a:pt x="508" y="254"/>
                      </a:lnTo>
                      <a:cubicBezTo>
                        <a:pt x="515" y="261"/>
                        <a:pt x="524" y="261"/>
                        <a:pt x="535" y="264"/>
                      </a:cubicBezTo>
                      <a:lnTo>
                        <a:pt x="0" y="0"/>
                      </a:lnTo>
                      <a:close/>
                    </a:path>
                  </a:pathLst>
                </a:custGeom>
                <a:solidFill>
                  <a:srgbClr val="6E52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7"/>
                <p:cNvSpPr/>
                <p:nvPr/>
              </p:nvSpPr>
              <p:spPr>
                <a:xfrm>
                  <a:off x="3503269" y="2455290"/>
                  <a:ext cx="126052" cy="11993"/>
                </a:xfrm>
                <a:custGeom>
                  <a:avLst/>
                  <a:gdLst/>
                  <a:ahLst/>
                  <a:cxnLst/>
                  <a:rect l="l" t="t" r="r" b="b"/>
                  <a:pathLst>
                    <a:path w="3069" h="292" extrusionOk="0">
                      <a:moveTo>
                        <a:pt x="78" y="0"/>
                      </a:moveTo>
                      <a:cubicBezTo>
                        <a:pt x="38" y="0"/>
                        <a:pt x="4" y="34"/>
                        <a:pt x="0" y="75"/>
                      </a:cubicBezTo>
                      <a:cubicBezTo>
                        <a:pt x="0" y="115"/>
                        <a:pt x="31" y="150"/>
                        <a:pt x="75" y="153"/>
                      </a:cubicBezTo>
                      <a:lnTo>
                        <a:pt x="2991" y="292"/>
                      </a:lnTo>
                      <a:lnTo>
                        <a:pt x="2994" y="292"/>
                      </a:lnTo>
                      <a:cubicBezTo>
                        <a:pt x="3001" y="292"/>
                        <a:pt x="3008" y="292"/>
                        <a:pt x="3014" y="288"/>
                      </a:cubicBezTo>
                      <a:cubicBezTo>
                        <a:pt x="3045" y="281"/>
                        <a:pt x="3066" y="254"/>
                        <a:pt x="3069" y="220"/>
                      </a:cubicBezTo>
                      <a:cubicBezTo>
                        <a:pt x="3069" y="180"/>
                        <a:pt x="3039" y="142"/>
                        <a:pt x="2998" y="142"/>
                      </a:cubicBezTo>
                      <a:lnTo>
                        <a:pt x="82" y="0"/>
                      </a:ln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7"/>
                <p:cNvSpPr/>
                <p:nvPr/>
              </p:nvSpPr>
              <p:spPr>
                <a:xfrm>
                  <a:off x="3501872" y="2405511"/>
                  <a:ext cx="118864" cy="49657"/>
                </a:xfrm>
                <a:custGeom>
                  <a:avLst/>
                  <a:gdLst/>
                  <a:ahLst/>
                  <a:cxnLst/>
                  <a:rect l="l" t="t" r="r" b="b"/>
                  <a:pathLst>
                    <a:path w="2894" h="1209" extrusionOk="0">
                      <a:moveTo>
                        <a:pt x="2805" y="0"/>
                      </a:moveTo>
                      <a:cubicBezTo>
                        <a:pt x="2798" y="0"/>
                        <a:pt x="2788" y="0"/>
                        <a:pt x="2778" y="3"/>
                      </a:cubicBezTo>
                      <a:lnTo>
                        <a:pt x="58" y="1063"/>
                      </a:lnTo>
                      <a:cubicBezTo>
                        <a:pt x="21" y="1080"/>
                        <a:pt x="0" y="1121"/>
                        <a:pt x="14" y="1162"/>
                      </a:cubicBezTo>
                      <a:cubicBezTo>
                        <a:pt x="28" y="1192"/>
                        <a:pt x="55" y="1209"/>
                        <a:pt x="86" y="1209"/>
                      </a:cubicBezTo>
                      <a:cubicBezTo>
                        <a:pt x="92" y="1209"/>
                        <a:pt x="99" y="1209"/>
                        <a:pt x="106" y="1206"/>
                      </a:cubicBezTo>
                      <a:lnTo>
                        <a:pt x="112" y="1206"/>
                      </a:lnTo>
                      <a:lnTo>
                        <a:pt x="2835" y="146"/>
                      </a:lnTo>
                      <a:cubicBezTo>
                        <a:pt x="2873" y="129"/>
                        <a:pt x="2893" y="88"/>
                        <a:pt x="2876" y="47"/>
                      </a:cubicBezTo>
                      <a:cubicBezTo>
                        <a:pt x="2865" y="16"/>
                        <a:pt x="2835" y="0"/>
                        <a:pt x="2805"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7"/>
                <p:cNvSpPr/>
                <p:nvPr/>
              </p:nvSpPr>
              <p:spPr>
                <a:xfrm>
                  <a:off x="3498381" y="2358320"/>
                  <a:ext cx="91304" cy="91468"/>
                </a:xfrm>
                <a:custGeom>
                  <a:avLst/>
                  <a:gdLst/>
                  <a:ahLst/>
                  <a:cxnLst/>
                  <a:rect l="l" t="t" r="r" b="b"/>
                  <a:pathLst>
                    <a:path w="2223" h="2227" extrusionOk="0">
                      <a:moveTo>
                        <a:pt x="2138" y="1"/>
                      </a:moveTo>
                      <a:cubicBezTo>
                        <a:pt x="2121" y="1"/>
                        <a:pt x="2101" y="11"/>
                        <a:pt x="2087" y="24"/>
                      </a:cubicBezTo>
                      <a:lnTo>
                        <a:pt x="32" y="2097"/>
                      </a:lnTo>
                      <a:cubicBezTo>
                        <a:pt x="1" y="2128"/>
                        <a:pt x="1" y="2175"/>
                        <a:pt x="32" y="2206"/>
                      </a:cubicBezTo>
                      <a:cubicBezTo>
                        <a:pt x="45" y="2219"/>
                        <a:pt x="65" y="2226"/>
                        <a:pt x="85" y="2226"/>
                      </a:cubicBezTo>
                      <a:cubicBezTo>
                        <a:pt x="93" y="2226"/>
                        <a:pt x="99" y="2226"/>
                        <a:pt x="106" y="2222"/>
                      </a:cubicBezTo>
                      <a:cubicBezTo>
                        <a:pt x="116" y="2219"/>
                        <a:pt x="130" y="2216"/>
                        <a:pt x="140" y="2206"/>
                      </a:cubicBezTo>
                      <a:lnTo>
                        <a:pt x="2192" y="129"/>
                      </a:lnTo>
                      <a:cubicBezTo>
                        <a:pt x="2223" y="102"/>
                        <a:pt x="2223" y="55"/>
                        <a:pt x="2192" y="24"/>
                      </a:cubicBezTo>
                      <a:cubicBezTo>
                        <a:pt x="2178" y="11"/>
                        <a:pt x="2158" y="1"/>
                        <a:pt x="2138" y="1"/>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7"/>
                <p:cNvSpPr/>
                <p:nvPr/>
              </p:nvSpPr>
              <p:spPr>
                <a:xfrm>
                  <a:off x="3493001" y="2327885"/>
                  <a:ext cx="49410" cy="118371"/>
                </a:xfrm>
                <a:custGeom>
                  <a:avLst/>
                  <a:gdLst/>
                  <a:ahLst/>
                  <a:cxnLst/>
                  <a:rect l="l" t="t" r="r" b="b"/>
                  <a:pathLst>
                    <a:path w="1203" h="2882" extrusionOk="0">
                      <a:moveTo>
                        <a:pt x="1118" y="0"/>
                      </a:moveTo>
                      <a:cubicBezTo>
                        <a:pt x="1087" y="0"/>
                        <a:pt x="1057" y="21"/>
                        <a:pt x="1046" y="51"/>
                      </a:cubicBezTo>
                      <a:lnTo>
                        <a:pt x="13" y="2780"/>
                      </a:lnTo>
                      <a:cubicBezTo>
                        <a:pt x="0" y="2821"/>
                        <a:pt x="17" y="2861"/>
                        <a:pt x="58" y="2879"/>
                      </a:cubicBezTo>
                      <a:cubicBezTo>
                        <a:pt x="64" y="2882"/>
                        <a:pt x="74" y="2882"/>
                        <a:pt x="85" y="2882"/>
                      </a:cubicBezTo>
                      <a:cubicBezTo>
                        <a:pt x="91" y="2882"/>
                        <a:pt x="98" y="2882"/>
                        <a:pt x="102" y="2879"/>
                      </a:cubicBezTo>
                      <a:cubicBezTo>
                        <a:pt x="125" y="2875"/>
                        <a:pt x="146" y="2858"/>
                        <a:pt x="152" y="2835"/>
                      </a:cubicBezTo>
                      <a:lnTo>
                        <a:pt x="1188" y="105"/>
                      </a:lnTo>
                      <a:cubicBezTo>
                        <a:pt x="1202" y="65"/>
                        <a:pt x="1182" y="21"/>
                        <a:pt x="1145" y="7"/>
                      </a:cubicBezTo>
                      <a:cubicBezTo>
                        <a:pt x="1135" y="4"/>
                        <a:pt x="1124" y="0"/>
                        <a:pt x="1118"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7"/>
                <p:cNvSpPr/>
                <p:nvPr/>
              </p:nvSpPr>
              <p:spPr>
                <a:xfrm>
                  <a:off x="3480022" y="2319384"/>
                  <a:ext cx="13266" cy="125928"/>
                </a:xfrm>
                <a:custGeom>
                  <a:avLst/>
                  <a:gdLst/>
                  <a:ahLst/>
                  <a:cxnLst/>
                  <a:rect l="l" t="t" r="r" b="b"/>
                  <a:pathLst>
                    <a:path w="323" h="3066" extrusionOk="0">
                      <a:moveTo>
                        <a:pt x="72" y="0"/>
                      </a:moveTo>
                      <a:cubicBezTo>
                        <a:pt x="32" y="4"/>
                        <a:pt x="1" y="37"/>
                        <a:pt x="1" y="81"/>
                      </a:cubicBezTo>
                      <a:lnTo>
                        <a:pt x="171" y="2994"/>
                      </a:lnTo>
                      <a:cubicBezTo>
                        <a:pt x="171" y="3035"/>
                        <a:pt x="204" y="3065"/>
                        <a:pt x="245" y="3065"/>
                      </a:cubicBezTo>
                      <a:lnTo>
                        <a:pt x="248" y="3065"/>
                      </a:lnTo>
                      <a:cubicBezTo>
                        <a:pt x="255" y="3065"/>
                        <a:pt x="258" y="3065"/>
                        <a:pt x="265" y="3062"/>
                      </a:cubicBezTo>
                      <a:cubicBezTo>
                        <a:pt x="299" y="3055"/>
                        <a:pt x="323" y="3021"/>
                        <a:pt x="319" y="2987"/>
                      </a:cubicBezTo>
                      <a:lnTo>
                        <a:pt x="154" y="72"/>
                      </a:lnTo>
                      <a:cubicBezTo>
                        <a:pt x="150" y="31"/>
                        <a:pt x="116" y="0"/>
                        <a:pt x="79" y="0"/>
                      </a:cubicBezTo>
                      <a:close/>
                    </a:path>
                  </a:pathLst>
                </a:custGeom>
                <a:solidFill>
                  <a:srgbClr val="E7D0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7"/>
                <p:cNvSpPr/>
                <p:nvPr/>
              </p:nvSpPr>
              <p:spPr>
                <a:xfrm>
                  <a:off x="3448890" y="2415204"/>
                  <a:ext cx="83377" cy="89333"/>
                </a:xfrm>
                <a:custGeom>
                  <a:avLst/>
                  <a:gdLst/>
                  <a:ahLst/>
                  <a:cxnLst/>
                  <a:rect l="l" t="t" r="r" b="b"/>
                  <a:pathLst>
                    <a:path w="2030" h="2175" extrusionOk="0">
                      <a:moveTo>
                        <a:pt x="1159" y="1"/>
                      </a:moveTo>
                      <a:lnTo>
                        <a:pt x="868" y="732"/>
                      </a:lnTo>
                      <a:lnTo>
                        <a:pt x="143" y="421"/>
                      </a:lnTo>
                      <a:lnTo>
                        <a:pt x="634" y="1037"/>
                      </a:lnTo>
                      <a:lnTo>
                        <a:pt x="0" y="1508"/>
                      </a:lnTo>
                      <a:lnTo>
                        <a:pt x="782" y="1393"/>
                      </a:lnTo>
                      <a:lnTo>
                        <a:pt x="871" y="2175"/>
                      </a:lnTo>
                      <a:lnTo>
                        <a:pt x="1162" y="1443"/>
                      </a:lnTo>
                      <a:lnTo>
                        <a:pt x="1887" y="1756"/>
                      </a:lnTo>
                      <a:lnTo>
                        <a:pt x="1396" y="1139"/>
                      </a:lnTo>
                      <a:lnTo>
                        <a:pt x="2029" y="668"/>
                      </a:lnTo>
                      <a:lnTo>
                        <a:pt x="1246" y="783"/>
                      </a:lnTo>
                      <a:lnTo>
                        <a:pt x="1159" y="1"/>
                      </a:lnTo>
                      <a:close/>
                    </a:path>
                  </a:pathLst>
                </a:custGeom>
                <a:solidFill>
                  <a:srgbClr val="BA884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7"/>
                <p:cNvSpPr/>
                <p:nvPr/>
              </p:nvSpPr>
              <p:spPr>
                <a:xfrm>
                  <a:off x="4568912" y="2511189"/>
                  <a:ext cx="300240" cy="298679"/>
                </a:xfrm>
                <a:custGeom>
                  <a:avLst/>
                  <a:gdLst/>
                  <a:ahLst/>
                  <a:cxnLst/>
                  <a:rect l="l" t="t" r="r" b="b"/>
                  <a:pathLst>
                    <a:path w="7310" h="7272" extrusionOk="0">
                      <a:moveTo>
                        <a:pt x="0" y="1"/>
                      </a:moveTo>
                      <a:lnTo>
                        <a:pt x="1806" y="7059"/>
                      </a:lnTo>
                      <a:cubicBezTo>
                        <a:pt x="1806" y="7059"/>
                        <a:pt x="2462" y="7271"/>
                        <a:pt x="3385" y="7271"/>
                      </a:cubicBezTo>
                      <a:cubicBezTo>
                        <a:pt x="4531" y="7271"/>
                        <a:pt x="6088" y="6944"/>
                        <a:pt x="7309" y="5477"/>
                      </a:cubicBezTo>
                      <a:lnTo>
                        <a:pt x="6361" y="1576"/>
                      </a:lnTo>
                      <a:cubicBezTo>
                        <a:pt x="6361" y="1576"/>
                        <a:pt x="5996" y="1640"/>
                        <a:pt x="5387" y="1640"/>
                      </a:cubicBezTo>
                      <a:cubicBezTo>
                        <a:pt x="4213" y="1640"/>
                        <a:pt x="2132" y="1401"/>
                        <a:pt x="0" y="1"/>
                      </a:cubicBez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7"/>
                <p:cNvSpPr/>
                <p:nvPr/>
              </p:nvSpPr>
              <p:spPr>
                <a:xfrm>
                  <a:off x="4701614" y="2596905"/>
                  <a:ext cx="151640" cy="79886"/>
                </a:xfrm>
                <a:custGeom>
                  <a:avLst/>
                  <a:gdLst/>
                  <a:ahLst/>
                  <a:cxnLst/>
                  <a:rect l="l" t="t" r="r" b="b"/>
                  <a:pathLst>
                    <a:path w="3692" h="1945" extrusionOk="0">
                      <a:moveTo>
                        <a:pt x="3251" y="0"/>
                      </a:moveTo>
                      <a:cubicBezTo>
                        <a:pt x="2317" y="688"/>
                        <a:pt x="1202" y="1135"/>
                        <a:pt x="0" y="1270"/>
                      </a:cubicBezTo>
                      <a:cubicBezTo>
                        <a:pt x="779" y="1656"/>
                        <a:pt x="1734" y="1944"/>
                        <a:pt x="2839" y="1944"/>
                      </a:cubicBezTo>
                      <a:cubicBezTo>
                        <a:pt x="3112" y="1944"/>
                        <a:pt x="3397" y="1927"/>
                        <a:pt x="3692" y="1890"/>
                      </a:cubicBezTo>
                      <a:lnTo>
                        <a:pt x="3251" y="0"/>
                      </a:lnTo>
                      <a:close/>
                    </a:path>
                  </a:pathLst>
                </a:custGeom>
                <a:solidFill>
                  <a:srgbClr val="D68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7"/>
                <p:cNvSpPr/>
                <p:nvPr/>
              </p:nvSpPr>
              <p:spPr>
                <a:xfrm>
                  <a:off x="4192655" y="2803291"/>
                  <a:ext cx="1084725" cy="954730"/>
                </a:xfrm>
                <a:custGeom>
                  <a:avLst/>
                  <a:gdLst/>
                  <a:ahLst/>
                  <a:cxnLst/>
                  <a:rect l="l" t="t" r="r" b="b"/>
                  <a:pathLst>
                    <a:path w="26410" h="23245" extrusionOk="0">
                      <a:moveTo>
                        <a:pt x="17723" y="1"/>
                      </a:moveTo>
                      <a:cubicBezTo>
                        <a:pt x="14402" y="1"/>
                        <a:pt x="10127" y="253"/>
                        <a:pt x="6485" y="800"/>
                      </a:cubicBezTo>
                      <a:cubicBezTo>
                        <a:pt x="5920" y="885"/>
                        <a:pt x="5399" y="1146"/>
                        <a:pt x="4996" y="1545"/>
                      </a:cubicBezTo>
                      <a:cubicBezTo>
                        <a:pt x="3451" y="3080"/>
                        <a:pt x="0" y="7672"/>
                        <a:pt x="539" y="17703"/>
                      </a:cubicBezTo>
                      <a:cubicBezTo>
                        <a:pt x="610" y="19044"/>
                        <a:pt x="1677" y="20115"/>
                        <a:pt x="3014" y="20216"/>
                      </a:cubicBezTo>
                      <a:lnTo>
                        <a:pt x="13141" y="20974"/>
                      </a:lnTo>
                      <a:lnTo>
                        <a:pt x="17245" y="21283"/>
                      </a:lnTo>
                      <a:cubicBezTo>
                        <a:pt x="18227" y="21359"/>
                        <a:pt x="22082" y="23244"/>
                        <a:pt x="23587" y="23244"/>
                      </a:cubicBezTo>
                      <a:cubicBezTo>
                        <a:pt x="23895" y="23244"/>
                        <a:pt x="24105" y="23166"/>
                        <a:pt x="24171" y="22976"/>
                      </a:cubicBezTo>
                      <a:cubicBezTo>
                        <a:pt x="26410" y="16606"/>
                        <a:pt x="25922" y="6253"/>
                        <a:pt x="24022" y="1931"/>
                      </a:cubicBezTo>
                      <a:cubicBezTo>
                        <a:pt x="24019" y="1931"/>
                        <a:pt x="24022" y="1928"/>
                        <a:pt x="24022" y="1928"/>
                      </a:cubicBezTo>
                      <a:lnTo>
                        <a:pt x="24019" y="1928"/>
                      </a:lnTo>
                      <a:cubicBezTo>
                        <a:pt x="23775" y="1365"/>
                        <a:pt x="23501" y="905"/>
                        <a:pt x="23209" y="570"/>
                      </a:cubicBezTo>
                      <a:cubicBezTo>
                        <a:pt x="22888" y="201"/>
                        <a:pt x="20685" y="1"/>
                        <a:pt x="177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7"/>
                <p:cNvSpPr/>
                <p:nvPr/>
              </p:nvSpPr>
              <p:spPr>
                <a:xfrm>
                  <a:off x="4470094" y="2671984"/>
                  <a:ext cx="467035" cy="289725"/>
                </a:xfrm>
                <a:custGeom>
                  <a:avLst/>
                  <a:gdLst/>
                  <a:ahLst/>
                  <a:cxnLst/>
                  <a:rect l="l" t="t" r="r" b="b"/>
                  <a:pathLst>
                    <a:path w="11371" h="7054" extrusionOk="0">
                      <a:moveTo>
                        <a:pt x="10064" y="1"/>
                      </a:moveTo>
                      <a:lnTo>
                        <a:pt x="5939" y="523"/>
                      </a:lnTo>
                      <a:lnTo>
                        <a:pt x="5722" y="3221"/>
                      </a:lnTo>
                      <a:lnTo>
                        <a:pt x="4845" y="681"/>
                      </a:lnTo>
                      <a:lnTo>
                        <a:pt x="726" y="1325"/>
                      </a:lnTo>
                      <a:cubicBezTo>
                        <a:pt x="726" y="1325"/>
                        <a:pt x="0" y="7054"/>
                        <a:pt x="4135" y="7054"/>
                      </a:cubicBezTo>
                      <a:cubicBezTo>
                        <a:pt x="4244" y="7054"/>
                        <a:pt x="4356" y="7050"/>
                        <a:pt x="4472" y="7041"/>
                      </a:cubicBezTo>
                      <a:cubicBezTo>
                        <a:pt x="8979" y="6724"/>
                        <a:pt x="11371" y="3198"/>
                        <a:pt x="11371" y="3198"/>
                      </a:cubicBezTo>
                      <a:lnTo>
                        <a:pt x="1006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7"/>
                <p:cNvSpPr/>
                <p:nvPr/>
              </p:nvSpPr>
              <p:spPr>
                <a:xfrm>
                  <a:off x="4498679" y="2671984"/>
                  <a:ext cx="391585" cy="161004"/>
                </a:xfrm>
                <a:custGeom>
                  <a:avLst/>
                  <a:gdLst/>
                  <a:ahLst/>
                  <a:cxnLst/>
                  <a:rect l="l" t="t" r="r" b="b"/>
                  <a:pathLst>
                    <a:path w="9534" h="3920" extrusionOk="0">
                      <a:moveTo>
                        <a:pt x="9368" y="1"/>
                      </a:moveTo>
                      <a:lnTo>
                        <a:pt x="5243" y="523"/>
                      </a:lnTo>
                      <a:lnTo>
                        <a:pt x="5009" y="3140"/>
                      </a:lnTo>
                      <a:lnTo>
                        <a:pt x="4149" y="671"/>
                      </a:lnTo>
                      <a:lnTo>
                        <a:pt x="0" y="1298"/>
                      </a:lnTo>
                      <a:lnTo>
                        <a:pt x="3" y="1667"/>
                      </a:lnTo>
                      <a:lnTo>
                        <a:pt x="3820" y="1108"/>
                      </a:lnTo>
                      <a:lnTo>
                        <a:pt x="5049" y="3919"/>
                      </a:lnTo>
                      <a:lnTo>
                        <a:pt x="5591" y="898"/>
                      </a:lnTo>
                      <a:lnTo>
                        <a:pt x="9534" y="407"/>
                      </a:lnTo>
                      <a:lnTo>
                        <a:pt x="93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7"/>
                <p:cNvSpPr/>
                <p:nvPr/>
              </p:nvSpPr>
              <p:spPr>
                <a:xfrm>
                  <a:off x="4689498" y="2802469"/>
                  <a:ext cx="76806" cy="730433"/>
                </a:xfrm>
                <a:custGeom>
                  <a:avLst/>
                  <a:gdLst/>
                  <a:ahLst/>
                  <a:cxnLst/>
                  <a:rect l="l" t="t" r="r" b="b"/>
                  <a:pathLst>
                    <a:path w="1870" h="17784" extrusionOk="0">
                      <a:moveTo>
                        <a:pt x="549" y="0"/>
                      </a:moveTo>
                      <a:lnTo>
                        <a:pt x="146" y="102"/>
                      </a:lnTo>
                      <a:cubicBezTo>
                        <a:pt x="146" y="102"/>
                        <a:pt x="1582" y="8775"/>
                        <a:pt x="0" y="17743"/>
                      </a:cubicBezTo>
                      <a:lnTo>
                        <a:pt x="373" y="17784"/>
                      </a:lnTo>
                      <a:cubicBezTo>
                        <a:pt x="373" y="17784"/>
                        <a:pt x="1870" y="7661"/>
                        <a:pt x="5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7"/>
                <p:cNvSpPr/>
                <p:nvPr/>
              </p:nvSpPr>
              <p:spPr>
                <a:xfrm>
                  <a:off x="4613146" y="2999408"/>
                  <a:ext cx="213823" cy="23165"/>
                </a:xfrm>
                <a:custGeom>
                  <a:avLst/>
                  <a:gdLst/>
                  <a:ahLst/>
                  <a:cxnLst/>
                  <a:rect l="l" t="t" r="r" b="b"/>
                  <a:pathLst>
                    <a:path w="5206" h="564" extrusionOk="0">
                      <a:moveTo>
                        <a:pt x="5192" y="1"/>
                      </a:moveTo>
                      <a:lnTo>
                        <a:pt x="0" y="177"/>
                      </a:lnTo>
                      <a:lnTo>
                        <a:pt x="14" y="563"/>
                      </a:lnTo>
                      <a:lnTo>
                        <a:pt x="5205" y="384"/>
                      </a:lnTo>
                      <a:lnTo>
                        <a:pt x="5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7"/>
                <p:cNvSpPr/>
                <p:nvPr/>
              </p:nvSpPr>
              <p:spPr>
                <a:xfrm>
                  <a:off x="4623003" y="3083030"/>
                  <a:ext cx="213865" cy="23247"/>
                </a:xfrm>
                <a:custGeom>
                  <a:avLst/>
                  <a:gdLst/>
                  <a:ahLst/>
                  <a:cxnLst/>
                  <a:rect l="l" t="t" r="r" b="b"/>
                  <a:pathLst>
                    <a:path w="5207" h="566" extrusionOk="0">
                      <a:moveTo>
                        <a:pt x="5192" y="0"/>
                      </a:moveTo>
                      <a:lnTo>
                        <a:pt x="1" y="180"/>
                      </a:lnTo>
                      <a:lnTo>
                        <a:pt x="14" y="566"/>
                      </a:lnTo>
                      <a:lnTo>
                        <a:pt x="5206" y="386"/>
                      </a:lnTo>
                      <a:lnTo>
                        <a:pt x="5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7"/>
                <p:cNvSpPr/>
                <p:nvPr/>
              </p:nvSpPr>
              <p:spPr>
                <a:xfrm>
                  <a:off x="4615898" y="3178153"/>
                  <a:ext cx="213988" cy="23288"/>
                </a:xfrm>
                <a:custGeom>
                  <a:avLst/>
                  <a:gdLst/>
                  <a:ahLst/>
                  <a:cxnLst/>
                  <a:rect l="l" t="t" r="r" b="b"/>
                  <a:pathLst>
                    <a:path w="5210" h="567" extrusionOk="0">
                      <a:moveTo>
                        <a:pt x="5196" y="1"/>
                      </a:moveTo>
                      <a:lnTo>
                        <a:pt x="1" y="180"/>
                      </a:lnTo>
                      <a:lnTo>
                        <a:pt x="15" y="566"/>
                      </a:lnTo>
                      <a:lnTo>
                        <a:pt x="5210" y="387"/>
                      </a:lnTo>
                      <a:lnTo>
                        <a:pt x="5196" y="1"/>
                      </a:lnTo>
                      <a:close/>
                    </a:path>
                  </a:pathLst>
                </a:custGeom>
                <a:solidFill>
                  <a:srgbClr val="8E20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7"/>
                <p:cNvSpPr/>
                <p:nvPr/>
              </p:nvSpPr>
              <p:spPr>
                <a:xfrm>
                  <a:off x="5037374" y="3254669"/>
                  <a:ext cx="209141" cy="498292"/>
                </a:xfrm>
                <a:custGeom>
                  <a:avLst/>
                  <a:gdLst/>
                  <a:ahLst/>
                  <a:cxnLst/>
                  <a:rect l="l" t="t" r="r" b="b"/>
                  <a:pathLst>
                    <a:path w="5092" h="12132" extrusionOk="0">
                      <a:moveTo>
                        <a:pt x="3201" y="1"/>
                      </a:moveTo>
                      <a:cubicBezTo>
                        <a:pt x="2636" y="1904"/>
                        <a:pt x="1650" y="3862"/>
                        <a:pt x="0" y="5606"/>
                      </a:cubicBezTo>
                      <a:cubicBezTo>
                        <a:pt x="2206" y="9145"/>
                        <a:pt x="3604" y="11983"/>
                        <a:pt x="3604" y="11983"/>
                      </a:cubicBezTo>
                      <a:cubicBezTo>
                        <a:pt x="3567" y="12034"/>
                        <a:pt x="3533" y="12085"/>
                        <a:pt x="3499" y="12132"/>
                      </a:cubicBezTo>
                      <a:cubicBezTo>
                        <a:pt x="3547" y="12095"/>
                        <a:pt x="3584" y="12044"/>
                        <a:pt x="3604" y="11986"/>
                      </a:cubicBezTo>
                      <a:cubicBezTo>
                        <a:pt x="4637" y="9043"/>
                        <a:pt x="5091" y="5250"/>
                        <a:pt x="5091" y="1596"/>
                      </a:cubicBezTo>
                      <a:lnTo>
                        <a:pt x="5091" y="1457"/>
                      </a:lnTo>
                      <a:cubicBezTo>
                        <a:pt x="4499" y="1040"/>
                        <a:pt x="3869" y="560"/>
                        <a:pt x="3211" y="7"/>
                      </a:cubicBezTo>
                      <a:cubicBezTo>
                        <a:pt x="3208" y="4"/>
                        <a:pt x="3205" y="4"/>
                        <a:pt x="320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7"/>
                <p:cNvSpPr/>
                <p:nvPr/>
              </p:nvSpPr>
              <p:spPr>
                <a:xfrm>
                  <a:off x="4378750" y="2108028"/>
                  <a:ext cx="580929" cy="542814"/>
                </a:xfrm>
                <a:custGeom>
                  <a:avLst/>
                  <a:gdLst/>
                  <a:ahLst/>
                  <a:cxnLst/>
                  <a:rect l="l" t="t" r="r" b="b"/>
                  <a:pathLst>
                    <a:path w="14144" h="13216" extrusionOk="0">
                      <a:moveTo>
                        <a:pt x="7042" y="0"/>
                      </a:moveTo>
                      <a:cubicBezTo>
                        <a:pt x="3654" y="0"/>
                        <a:pt x="750" y="2509"/>
                        <a:pt x="390" y="5895"/>
                      </a:cubicBezTo>
                      <a:cubicBezTo>
                        <a:pt x="0" y="9522"/>
                        <a:pt x="2679" y="12780"/>
                        <a:pt x="6371" y="13177"/>
                      </a:cubicBezTo>
                      <a:cubicBezTo>
                        <a:pt x="6617" y="13203"/>
                        <a:pt x="6861" y="13216"/>
                        <a:pt x="7103" y="13216"/>
                      </a:cubicBezTo>
                      <a:cubicBezTo>
                        <a:pt x="10490" y="13216"/>
                        <a:pt x="13394" y="10706"/>
                        <a:pt x="13754" y="7320"/>
                      </a:cubicBezTo>
                      <a:cubicBezTo>
                        <a:pt x="14143" y="3694"/>
                        <a:pt x="11464" y="436"/>
                        <a:pt x="7773" y="39"/>
                      </a:cubicBezTo>
                      <a:cubicBezTo>
                        <a:pt x="7527" y="13"/>
                        <a:pt x="7283" y="0"/>
                        <a:pt x="7042" y="0"/>
                      </a:cubicBez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7"/>
                <p:cNvSpPr/>
                <p:nvPr/>
              </p:nvSpPr>
              <p:spPr>
                <a:xfrm>
                  <a:off x="4316732" y="1970110"/>
                  <a:ext cx="763702" cy="518458"/>
                </a:xfrm>
                <a:custGeom>
                  <a:avLst/>
                  <a:gdLst/>
                  <a:ahLst/>
                  <a:cxnLst/>
                  <a:rect l="l" t="t" r="r" b="b"/>
                  <a:pathLst>
                    <a:path w="18594" h="12623" extrusionOk="0">
                      <a:moveTo>
                        <a:pt x="9508" y="0"/>
                      </a:moveTo>
                      <a:cubicBezTo>
                        <a:pt x="5389" y="0"/>
                        <a:pt x="827" y="2353"/>
                        <a:pt x="213" y="5659"/>
                      </a:cubicBezTo>
                      <a:cubicBezTo>
                        <a:pt x="213" y="5659"/>
                        <a:pt x="1121" y="3153"/>
                        <a:pt x="4382" y="2219"/>
                      </a:cubicBezTo>
                      <a:lnTo>
                        <a:pt x="4382" y="2219"/>
                      </a:lnTo>
                      <a:cubicBezTo>
                        <a:pt x="4381" y="2219"/>
                        <a:pt x="27" y="3804"/>
                        <a:pt x="0" y="8074"/>
                      </a:cubicBezTo>
                      <a:cubicBezTo>
                        <a:pt x="0" y="8074"/>
                        <a:pt x="3153" y="3347"/>
                        <a:pt x="6398" y="2947"/>
                      </a:cubicBezTo>
                      <a:lnTo>
                        <a:pt x="6398" y="2947"/>
                      </a:lnTo>
                      <a:cubicBezTo>
                        <a:pt x="6398" y="2947"/>
                        <a:pt x="1866" y="4193"/>
                        <a:pt x="505" y="8724"/>
                      </a:cubicBezTo>
                      <a:cubicBezTo>
                        <a:pt x="505" y="8724"/>
                        <a:pt x="635" y="8748"/>
                        <a:pt x="878" y="8748"/>
                      </a:cubicBezTo>
                      <a:cubicBezTo>
                        <a:pt x="1895" y="8748"/>
                        <a:pt x="4884" y="8335"/>
                        <a:pt x="8480" y="4044"/>
                      </a:cubicBezTo>
                      <a:lnTo>
                        <a:pt x="8480" y="4044"/>
                      </a:lnTo>
                      <a:cubicBezTo>
                        <a:pt x="8480" y="4045"/>
                        <a:pt x="7464" y="6178"/>
                        <a:pt x="6130" y="7468"/>
                      </a:cubicBezTo>
                      <a:cubicBezTo>
                        <a:pt x="6130" y="7468"/>
                        <a:pt x="6384" y="7540"/>
                        <a:pt x="6819" y="7540"/>
                      </a:cubicBezTo>
                      <a:cubicBezTo>
                        <a:pt x="7824" y="7540"/>
                        <a:pt x="9793" y="7156"/>
                        <a:pt x="11836" y="4616"/>
                      </a:cubicBezTo>
                      <a:lnTo>
                        <a:pt x="11836" y="4616"/>
                      </a:lnTo>
                      <a:cubicBezTo>
                        <a:pt x="11836" y="4617"/>
                        <a:pt x="11000" y="6642"/>
                        <a:pt x="8240" y="7908"/>
                      </a:cubicBezTo>
                      <a:cubicBezTo>
                        <a:pt x="8240" y="7908"/>
                        <a:pt x="9193" y="8285"/>
                        <a:pt x="10416" y="8285"/>
                      </a:cubicBezTo>
                      <a:cubicBezTo>
                        <a:pt x="11504" y="8285"/>
                        <a:pt x="12806" y="7987"/>
                        <a:pt x="13842" y="6862"/>
                      </a:cubicBezTo>
                      <a:lnTo>
                        <a:pt x="13842" y="6862"/>
                      </a:lnTo>
                      <a:cubicBezTo>
                        <a:pt x="13842" y="6862"/>
                        <a:pt x="13669" y="9470"/>
                        <a:pt x="14783" y="12623"/>
                      </a:cubicBezTo>
                      <a:cubicBezTo>
                        <a:pt x="14783" y="12623"/>
                        <a:pt x="18593" y="9141"/>
                        <a:pt x="15721" y="3258"/>
                      </a:cubicBezTo>
                      <a:cubicBezTo>
                        <a:pt x="14599" y="964"/>
                        <a:pt x="12144" y="0"/>
                        <a:pt x="950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7"/>
                <p:cNvSpPr/>
                <p:nvPr/>
              </p:nvSpPr>
              <p:spPr>
                <a:xfrm>
                  <a:off x="4883274" y="2373064"/>
                  <a:ext cx="148600" cy="140386"/>
                </a:xfrm>
                <a:custGeom>
                  <a:avLst/>
                  <a:gdLst/>
                  <a:ahLst/>
                  <a:cxnLst/>
                  <a:rect l="l" t="t" r="r" b="b"/>
                  <a:pathLst>
                    <a:path w="3618" h="3418" extrusionOk="0">
                      <a:moveTo>
                        <a:pt x="1802" y="1"/>
                      </a:moveTo>
                      <a:cubicBezTo>
                        <a:pt x="937" y="1"/>
                        <a:pt x="193" y="652"/>
                        <a:pt x="102" y="1528"/>
                      </a:cubicBezTo>
                      <a:cubicBezTo>
                        <a:pt x="1" y="2466"/>
                        <a:pt x="684" y="3310"/>
                        <a:pt x="1626" y="3407"/>
                      </a:cubicBezTo>
                      <a:cubicBezTo>
                        <a:pt x="1689" y="3414"/>
                        <a:pt x="1752" y="3417"/>
                        <a:pt x="1814" y="3417"/>
                      </a:cubicBezTo>
                      <a:cubicBezTo>
                        <a:pt x="2680" y="3417"/>
                        <a:pt x="3421" y="2769"/>
                        <a:pt x="3516" y="1894"/>
                      </a:cubicBezTo>
                      <a:cubicBezTo>
                        <a:pt x="3618" y="956"/>
                        <a:pt x="2933" y="112"/>
                        <a:pt x="1988" y="11"/>
                      </a:cubicBezTo>
                      <a:cubicBezTo>
                        <a:pt x="1925" y="4"/>
                        <a:pt x="1863" y="1"/>
                        <a:pt x="1802" y="1"/>
                      </a:cubicBez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7"/>
                <p:cNvSpPr/>
                <p:nvPr/>
              </p:nvSpPr>
              <p:spPr>
                <a:xfrm>
                  <a:off x="4921101" y="2402431"/>
                  <a:ext cx="59432" cy="74464"/>
                </a:xfrm>
                <a:custGeom>
                  <a:avLst/>
                  <a:gdLst/>
                  <a:ahLst/>
                  <a:cxnLst/>
                  <a:rect l="l" t="t" r="r" b="b"/>
                  <a:pathLst>
                    <a:path w="1447" h="1813" extrusionOk="0">
                      <a:moveTo>
                        <a:pt x="1294" y="0"/>
                      </a:moveTo>
                      <a:cubicBezTo>
                        <a:pt x="624" y="0"/>
                        <a:pt x="55" y="1260"/>
                        <a:pt x="7" y="1701"/>
                      </a:cubicBezTo>
                      <a:cubicBezTo>
                        <a:pt x="0" y="1754"/>
                        <a:pt x="41" y="1806"/>
                        <a:pt x="96" y="1812"/>
                      </a:cubicBezTo>
                      <a:lnTo>
                        <a:pt x="109" y="1812"/>
                      </a:lnTo>
                      <a:cubicBezTo>
                        <a:pt x="160" y="1812"/>
                        <a:pt x="204" y="1775"/>
                        <a:pt x="210" y="1721"/>
                      </a:cubicBezTo>
                      <a:cubicBezTo>
                        <a:pt x="234" y="1487"/>
                        <a:pt x="413" y="1060"/>
                        <a:pt x="647" y="718"/>
                      </a:cubicBezTo>
                      <a:cubicBezTo>
                        <a:pt x="627" y="701"/>
                        <a:pt x="610" y="688"/>
                        <a:pt x="590" y="674"/>
                      </a:cubicBezTo>
                      <a:cubicBezTo>
                        <a:pt x="543" y="644"/>
                        <a:pt x="529" y="579"/>
                        <a:pt x="559" y="532"/>
                      </a:cubicBezTo>
                      <a:cubicBezTo>
                        <a:pt x="576" y="502"/>
                        <a:pt x="610" y="485"/>
                        <a:pt x="644" y="485"/>
                      </a:cubicBezTo>
                      <a:cubicBezTo>
                        <a:pt x="664" y="485"/>
                        <a:pt x="681" y="491"/>
                        <a:pt x="698" y="502"/>
                      </a:cubicBezTo>
                      <a:cubicBezTo>
                        <a:pt x="725" y="518"/>
                        <a:pt x="749" y="535"/>
                        <a:pt x="769" y="552"/>
                      </a:cubicBezTo>
                      <a:cubicBezTo>
                        <a:pt x="935" y="349"/>
                        <a:pt x="1121" y="207"/>
                        <a:pt x="1294" y="207"/>
                      </a:cubicBezTo>
                      <a:lnTo>
                        <a:pt x="1338" y="207"/>
                      </a:lnTo>
                      <a:cubicBezTo>
                        <a:pt x="1392" y="207"/>
                        <a:pt x="1433" y="169"/>
                        <a:pt x="1440" y="116"/>
                      </a:cubicBezTo>
                      <a:cubicBezTo>
                        <a:pt x="1446" y="61"/>
                        <a:pt x="1406" y="10"/>
                        <a:pt x="1348" y="4"/>
                      </a:cubicBezTo>
                      <a:cubicBezTo>
                        <a:pt x="1331" y="4"/>
                        <a:pt x="1311" y="0"/>
                        <a:pt x="1294" y="0"/>
                      </a:cubicBezTo>
                      <a:close/>
                    </a:path>
                  </a:pathLst>
                </a:custGeom>
                <a:solidFill>
                  <a:srgbClr val="FF8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7"/>
                <p:cNvSpPr/>
                <p:nvPr/>
              </p:nvSpPr>
              <p:spPr>
                <a:xfrm>
                  <a:off x="4947674" y="2425102"/>
                  <a:ext cx="20208" cy="63211"/>
                </a:xfrm>
                <a:custGeom>
                  <a:avLst/>
                  <a:gdLst/>
                  <a:ahLst/>
                  <a:cxnLst/>
                  <a:rect l="l" t="t" r="r" b="b"/>
                  <a:pathLst>
                    <a:path w="492" h="1539" extrusionOk="0">
                      <a:moveTo>
                        <a:pt x="122" y="0"/>
                      </a:moveTo>
                      <a:cubicBezTo>
                        <a:pt x="78" y="51"/>
                        <a:pt x="38" y="108"/>
                        <a:pt x="0" y="166"/>
                      </a:cubicBezTo>
                      <a:cubicBezTo>
                        <a:pt x="274" y="413"/>
                        <a:pt x="210" y="976"/>
                        <a:pt x="169" y="1358"/>
                      </a:cubicBezTo>
                      <a:lnTo>
                        <a:pt x="163" y="1423"/>
                      </a:lnTo>
                      <a:cubicBezTo>
                        <a:pt x="156" y="1480"/>
                        <a:pt x="196" y="1531"/>
                        <a:pt x="254" y="1538"/>
                      </a:cubicBezTo>
                      <a:lnTo>
                        <a:pt x="265" y="1538"/>
                      </a:lnTo>
                      <a:cubicBezTo>
                        <a:pt x="315" y="1538"/>
                        <a:pt x="359" y="1497"/>
                        <a:pt x="366" y="1446"/>
                      </a:cubicBezTo>
                      <a:lnTo>
                        <a:pt x="373" y="1379"/>
                      </a:lnTo>
                      <a:cubicBezTo>
                        <a:pt x="417" y="976"/>
                        <a:pt x="491" y="316"/>
                        <a:pt x="122" y="0"/>
                      </a:cubicBezTo>
                      <a:close/>
                    </a:path>
                  </a:pathLst>
                </a:custGeom>
                <a:solidFill>
                  <a:srgbClr val="FF82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7"/>
                <p:cNvSpPr/>
                <p:nvPr/>
              </p:nvSpPr>
              <p:spPr>
                <a:xfrm>
                  <a:off x="4942786" y="2422309"/>
                  <a:ext cx="9940" cy="9652"/>
                </a:xfrm>
                <a:custGeom>
                  <a:avLst/>
                  <a:gdLst/>
                  <a:ahLst/>
                  <a:cxnLst/>
                  <a:rect l="l" t="t" r="r" b="b"/>
                  <a:pathLst>
                    <a:path w="242" h="235" extrusionOk="0">
                      <a:moveTo>
                        <a:pt x="116" y="1"/>
                      </a:moveTo>
                      <a:cubicBezTo>
                        <a:pt x="82" y="1"/>
                        <a:pt x="48" y="18"/>
                        <a:pt x="31" y="48"/>
                      </a:cubicBezTo>
                      <a:cubicBezTo>
                        <a:pt x="1" y="95"/>
                        <a:pt x="15" y="160"/>
                        <a:pt x="62" y="190"/>
                      </a:cubicBezTo>
                      <a:cubicBezTo>
                        <a:pt x="82" y="204"/>
                        <a:pt x="99" y="217"/>
                        <a:pt x="119" y="234"/>
                      </a:cubicBezTo>
                      <a:cubicBezTo>
                        <a:pt x="157" y="176"/>
                        <a:pt x="197" y="119"/>
                        <a:pt x="241" y="68"/>
                      </a:cubicBezTo>
                      <a:cubicBezTo>
                        <a:pt x="221" y="51"/>
                        <a:pt x="197" y="34"/>
                        <a:pt x="170" y="18"/>
                      </a:cubicBezTo>
                      <a:cubicBezTo>
                        <a:pt x="153" y="7"/>
                        <a:pt x="136" y="1"/>
                        <a:pt x="116" y="1"/>
                      </a:cubicBezTo>
                      <a:close/>
                    </a:path>
                  </a:pathLst>
                </a:custGeom>
                <a:solidFill>
                  <a:srgbClr val="FF5D2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7"/>
                <p:cNvSpPr/>
                <p:nvPr/>
              </p:nvSpPr>
              <p:spPr>
                <a:xfrm>
                  <a:off x="3918749" y="3639840"/>
                  <a:ext cx="230663" cy="298145"/>
                </a:xfrm>
                <a:custGeom>
                  <a:avLst/>
                  <a:gdLst/>
                  <a:ahLst/>
                  <a:cxnLst/>
                  <a:rect l="l" t="t" r="r" b="b"/>
                  <a:pathLst>
                    <a:path w="5616" h="7259" extrusionOk="0">
                      <a:moveTo>
                        <a:pt x="1118" y="1"/>
                      </a:moveTo>
                      <a:lnTo>
                        <a:pt x="1" y="6859"/>
                      </a:lnTo>
                      <a:lnTo>
                        <a:pt x="3882" y="7259"/>
                      </a:lnTo>
                      <a:lnTo>
                        <a:pt x="5616" y="769"/>
                      </a:lnTo>
                      <a:cubicBezTo>
                        <a:pt x="5616" y="769"/>
                        <a:pt x="2266" y="4"/>
                        <a:pt x="1118" y="1"/>
                      </a:cubicBezTo>
                      <a:close/>
                    </a:path>
                  </a:pathLst>
                </a:custGeom>
                <a:solidFill>
                  <a:srgbClr val="DC90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7"/>
                <p:cNvSpPr/>
                <p:nvPr/>
              </p:nvSpPr>
              <p:spPr>
                <a:xfrm>
                  <a:off x="3668664" y="3917526"/>
                  <a:ext cx="431959" cy="85677"/>
                </a:xfrm>
                <a:custGeom>
                  <a:avLst/>
                  <a:gdLst/>
                  <a:ahLst/>
                  <a:cxnLst/>
                  <a:rect l="l" t="t" r="r" b="b"/>
                  <a:pathLst>
                    <a:path w="10517" h="2086" extrusionOk="0">
                      <a:moveTo>
                        <a:pt x="4776" y="1"/>
                      </a:moveTo>
                      <a:cubicBezTo>
                        <a:pt x="3439" y="1"/>
                        <a:pt x="1476" y="80"/>
                        <a:pt x="719" y="511"/>
                      </a:cubicBezTo>
                      <a:cubicBezTo>
                        <a:pt x="0" y="917"/>
                        <a:pt x="10069" y="2086"/>
                        <a:pt x="10069" y="2086"/>
                      </a:cubicBezTo>
                      <a:cubicBezTo>
                        <a:pt x="10069" y="2086"/>
                        <a:pt x="10516" y="1039"/>
                        <a:pt x="10015" y="487"/>
                      </a:cubicBezTo>
                      <a:lnTo>
                        <a:pt x="6113" y="27"/>
                      </a:lnTo>
                      <a:cubicBezTo>
                        <a:pt x="6113" y="27"/>
                        <a:pt x="5550" y="1"/>
                        <a:pt x="4776" y="1"/>
                      </a:cubicBezTo>
                      <a:close/>
                    </a:path>
                  </a:pathLst>
                </a:custGeom>
                <a:solidFill>
                  <a:srgbClr val="57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7"/>
                <p:cNvSpPr/>
                <p:nvPr/>
              </p:nvSpPr>
              <p:spPr>
                <a:xfrm>
                  <a:off x="3735570" y="2903013"/>
                  <a:ext cx="1233982" cy="1016668"/>
                </a:xfrm>
                <a:custGeom>
                  <a:avLst/>
                  <a:gdLst/>
                  <a:ahLst/>
                  <a:cxnLst/>
                  <a:rect l="l" t="t" r="r" b="b"/>
                  <a:pathLst>
                    <a:path w="30044" h="24753" extrusionOk="0">
                      <a:moveTo>
                        <a:pt x="11567" y="1"/>
                      </a:moveTo>
                      <a:cubicBezTo>
                        <a:pt x="11438" y="1"/>
                        <a:pt x="11309" y="5"/>
                        <a:pt x="11180" y="14"/>
                      </a:cubicBezTo>
                      <a:cubicBezTo>
                        <a:pt x="7848" y="248"/>
                        <a:pt x="1735" y="4800"/>
                        <a:pt x="0" y="18662"/>
                      </a:cubicBezTo>
                      <a:cubicBezTo>
                        <a:pt x="0" y="18662"/>
                        <a:pt x="6574" y="20616"/>
                        <a:pt x="12345" y="20975"/>
                      </a:cubicBezTo>
                      <a:cubicBezTo>
                        <a:pt x="12345" y="20975"/>
                        <a:pt x="16746" y="24752"/>
                        <a:pt x="21767" y="24752"/>
                      </a:cubicBezTo>
                      <a:cubicBezTo>
                        <a:pt x="24550" y="24752"/>
                        <a:pt x="27524" y="23592"/>
                        <a:pt x="30044" y="19986"/>
                      </a:cubicBezTo>
                      <a:cubicBezTo>
                        <a:pt x="30044" y="19986"/>
                        <a:pt x="20204" y="1"/>
                        <a:pt x="115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7"/>
                <p:cNvSpPr/>
                <p:nvPr/>
              </p:nvSpPr>
              <p:spPr>
                <a:xfrm>
                  <a:off x="3732654" y="3624684"/>
                  <a:ext cx="9077" cy="22877"/>
                </a:xfrm>
                <a:custGeom>
                  <a:avLst/>
                  <a:gdLst/>
                  <a:ahLst/>
                  <a:cxnLst/>
                  <a:rect l="l" t="t" r="r" b="b"/>
                  <a:pathLst>
                    <a:path w="221" h="557" extrusionOk="0">
                      <a:moveTo>
                        <a:pt x="221" y="0"/>
                      </a:moveTo>
                      <a:cubicBezTo>
                        <a:pt x="116" y="139"/>
                        <a:pt x="47" y="285"/>
                        <a:pt x="10" y="434"/>
                      </a:cubicBezTo>
                      <a:cubicBezTo>
                        <a:pt x="0" y="488"/>
                        <a:pt x="30" y="539"/>
                        <a:pt x="85" y="553"/>
                      </a:cubicBezTo>
                      <a:cubicBezTo>
                        <a:pt x="91" y="556"/>
                        <a:pt x="99" y="556"/>
                        <a:pt x="108" y="556"/>
                      </a:cubicBezTo>
                      <a:cubicBezTo>
                        <a:pt x="119" y="556"/>
                        <a:pt x="132" y="553"/>
                        <a:pt x="143" y="549"/>
                      </a:cubicBezTo>
                      <a:cubicBezTo>
                        <a:pt x="166" y="366"/>
                        <a:pt x="193" y="180"/>
                        <a:pt x="221" y="0"/>
                      </a:cubicBezTo>
                      <a:close/>
                    </a:path>
                  </a:pathLst>
                </a:custGeom>
                <a:solidFill>
                  <a:srgbClr val="2B1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7"/>
                <p:cNvSpPr/>
                <p:nvPr/>
              </p:nvSpPr>
              <p:spPr>
                <a:xfrm>
                  <a:off x="3738486" y="3598974"/>
                  <a:ext cx="223968" cy="78900"/>
                </a:xfrm>
                <a:custGeom>
                  <a:avLst/>
                  <a:gdLst/>
                  <a:ahLst/>
                  <a:cxnLst/>
                  <a:rect l="l" t="t" r="r" b="b"/>
                  <a:pathLst>
                    <a:path w="5453" h="1921" extrusionOk="0">
                      <a:moveTo>
                        <a:pt x="895" y="0"/>
                      </a:moveTo>
                      <a:cubicBezTo>
                        <a:pt x="742" y="0"/>
                        <a:pt x="543" y="135"/>
                        <a:pt x="241" y="437"/>
                      </a:cubicBezTo>
                      <a:cubicBezTo>
                        <a:pt x="180" y="498"/>
                        <a:pt x="126" y="562"/>
                        <a:pt x="79" y="626"/>
                      </a:cubicBezTo>
                      <a:cubicBezTo>
                        <a:pt x="51" y="806"/>
                        <a:pt x="24" y="992"/>
                        <a:pt x="1" y="1175"/>
                      </a:cubicBezTo>
                      <a:cubicBezTo>
                        <a:pt x="31" y="1165"/>
                        <a:pt x="55" y="1138"/>
                        <a:pt x="61" y="1104"/>
                      </a:cubicBezTo>
                      <a:cubicBezTo>
                        <a:pt x="102" y="921"/>
                        <a:pt x="207" y="748"/>
                        <a:pt x="380" y="576"/>
                      </a:cubicBezTo>
                      <a:cubicBezTo>
                        <a:pt x="718" y="240"/>
                        <a:pt x="851" y="196"/>
                        <a:pt x="895" y="196"/>
                      </a:cubicBezTo>
                      <a:cubicBezTo>
                        <a:pt x="901" y="196"/>
                        <a:pt x="908" y="199"/>
                        <a:pt x="912" y="199"/>
                      </a:cubicBezTo>
                      <a:cubicBezTo>
                        <a:pt x="976" y="224"/>
                        <a:pt x="999" y="477"/>
                        <a:pt x="1017" y="660"/>
                      </a:cubicBezTo>
                      <a:cubicBezTo>
                        <a:pt x="1037" y="898"/>
                        <a:pt x="1060" y="1165"/>
                        <a:pt x="1159" y="1385"/>
                      </a:cubicBezTo>
                      <a:cubicBezTo>
                        <a:pt x="1206" y="1493"/>
                        <a:pt x="1321" y="1545"/>
                        <a:pt x="1416" y="1551"/>
                      </a:cubicBezTo>
                      <a:lnTo>
                        <a:pt x="1440" y="1551"/>
                      </a:lnTo>
                      <a:cubicBezTo>
                        <a:pt x="1745" y="1551"/>
                        <a:pt x="1917" y="1219"/>
                        <a:pt x="2087" y="898"/>
                      </a:cubicBezTo>
                      <a:cubicBezTo>
                        <a:pt x="2297" y="491"/>
                        <a:pt x="2469" y="210"/>
                        <a:pt x="2754" y="210"/>
                      </a:cubicBezTo>
                      <a:cubicBezTo>
                        <a:pt x="2814" y="210"/>
                        <a:pt x="2880" y="224"/>
                        <a:pt x="2950" y="247"/>
                      </a:cubicBezTo>
                      <a:cubicBezTo>
                        <a:pt x="3167" y="329"/>
                        <a:pt x="3171" y="651"/>
                        <a:pt x="3177" y="992"/>
                      </a:cubicBezTo>
                      <a:cubicBezTo>
                        <a:pt x="3184" y="1406"/>
                        <a:pt x="3191" y="1873"/>
                        <a:pt x="3641" y="1917"/>
                      </a:cubicBezTo>
                      <a:cubicBezTo>
                        <a:pt x="3661" y="1920"/>
                        <a:pt x="3682" y="1920"/>
                        <a:pt x="3699" y="1920"/>
                      </a:cubicBezTo>
                      <a:cubicBezTo>
                        <a:pt x="4048" y="1920"/>
                        <a:pt x="4271" y="1595"/>
                        <a:pt x="4491" y="1280"/>
                      </a:cubicBezTo>
                      <a:cubicBezTo>
                        <a:pt x="4732" y="935"/>
                        <a:pt x="4959" y="606"/>
                        <a:pt x="5338" y="606"/>
                      </a:cubicBezTo>
                      <a:cubicBezTo>
                        <a:pt x="5365" y="606"/>
                        <a:pt x="5392" y="606"/>
                        <a:pt x="5423" y="613"/>
                      </a:cubicBezTo>
                      <a:cubicBezTo>
                        <a:pt x="5433" y="545"/>
                        <a:pt x="5443" y="481"/>
                        <a:pt x="5453" y="416"/>
                      </a:cubicBezTo>
                      <a:cubicBezTo>
                        <a:pt x="5412" y="410"/>
                        <a:pt x="5372" y="410"/>
                        <a:pt x="5331" y="410"/>
                      </a:cubicBezTo>
                      <a:cubicBezTo>
                        <a:pt x="4857" y="410"/>
                        <a:pt x="4579" y="809"/>
                        <a:pt x="4329" y="1168"/>
                      </a:cubicBezTo>
                      <a:cubicBezTo>
                        <a:pt x="4122" y="1467"/>
                        <a:pt x="3943" y="1723"/>
                        <a:pt x="3696" y="1723"/>
                      </a:cubicBezTo>
                      <a:cubicBezTo>
                        <a:pt x="3685" y="1723"/>
                        <a:pt x="3672" y="1723"/>
                        <a:pt x="3661" y="1720"/>
                      </a:cubicBezTo>
                      <a:cubicBezTo>
                        <a:pt x="3404" y="1697"/>
                        <a:pt x="3380" y="1426"/>
                        <a:pt x="3374" y="989"/>
                      </a:cubicBezTo>
                      <a:cubicBezTo>
                        <a:pt x="3367" y="613"/>
                        <a:pt x="3360" y="190"/>
                        <a:pt x="3018" y="64"/>
                      </a:cubicBezTo>
                      <a:cubicBezTo>
                        <a:pt x="2920" y="27"/>
                        <a:pt x="2832" y="13"/>
                        <a:pt x="2750" y="13"/>
                      </a:cubicBezTo>
                      <a:cubicBezTo>
                        <a:pt x="2324" y="13"/>
                        <a:pt x="2100" y="447"/>
                        <a:pt x="1911" y="806"/>
                      </a:cubicBezTo>
                      <a:cubicBezTo>
                        <a:pt x="1765" y="1090"/>
                        <a:pt x="1620" y="1354"/>
                        <a:pt x="1437" y="1354"/>
                      </a:cubicBezTo>
                      <a:lnTo>
                        <a:pt x="1426" y="1354"/>
                      </a:lnTo>
                      <a:cubicBezTo>
                        <a:pt x="1389" y="1351"/>
                        <a:pt x="1348" y="1331"/>
                        <a:pt x="1338" y="1307"/>
                      </a:cubicBezTo>
                      <a:cubicBezTo>
                        <a:pt x="1254" y="1118"/>
                        <a:pt x="1234" y="863"/>
                        <a:pt x="1213" y="643"/>
                      </a:cubicBezTo>
                      <a:cubicBezTo>
                        <a:pt x="1182" y="329"/>
                        <a:pt x="1159" y="82"/>
                        <a:pt x="976" y="13"/>
                      </a:cubicBezTo>
                      <a:cubicBezTo>
                        <a:pt x="952" y="7"/>
                        <a:pt x="925" y="0"/>
                        <a:pt x="895" y="0"/>
                      </a:cubicBezTo>
                      <a:close/>
                    </a:path>
                  </a:pathLst>
                </a:custGeom>
                <a:solidFill>
                  <a:srgbClr val="5D171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7"/>
                <p:cNvSpPr/>
                <p:nvPr/>
              </p:nvSpPr>
              <p:spPr>
                <a:xfrm>
                  <a:off x="4134662" y="3662922"/>
                  <a:ext cx="230663" cy="297981"/>
                </a:xfrm>
                <a:custGeom>
                  <a:avLst/>
                  <a:gdLst/>
                  <a:ahLst/>
                  <a:cxnLst/>
                  <a:rect l="l" t="t" r="r" b="b"/>
                  <a:pathLst>
                    <a:path w="5616" h="7255" extrusionOk="0">
                      <a:moveTo>
                        <a:pt x="1118" y="1"/>
                      </a:moveTo>
                      <a:lnTo>
                        <a:pt x="0" y="6859"/>
                      </a:lnTo>
                      <a:lnTo>
                        <a:pt x="3881" y="7255"/>
                      </a:lnTo>
                      <a:lnTo>
                        <a:pt x="5615" y="770"/>
                      </a:lnTo>
                      <a:cubicBezTo>
                        <a:pt x="5615" y="770"/>
                        <a:pt x="2265" y="4"/>
                        <a:pt x="1118" y="1"/>
                      </a:cubicBez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7"/>
                <p:cNvSpPr/>
                <p:nvPr/>
              </p:nvSpPr>
              <p:spPr>
                <a:xfrm>
                  <a:off x="3884536" y="3940526"/>
                  <a:ext cx="431918" cy="85800"/>
                </a:xfrm>
                <a:custGeom>
                  <a:avLst/>
                  <a:gdLst/>
                  <a:ahLst/>
                  <a:cxnLst/>
                  <a:rect l="l" t="t" r="r" b="b"/>
                  <a:pathLst>
                    <a:path w="10516" h="2089" extrusionOk="0">
                      <a:moveTo>
                        <a:pt x="4807" y="0"/>
                      </a:moveTo>
                      <a:cubicBezTo>
                        <a:pt x="3470" y="0"/>
                        <a:pt x="1482" y="79"/>
                        <a:pt x="718" y="513"/>
                      </a:cubicBezTo>
                      <a:cubicBezTo>
                        <a:pt x="1" y="919"/>
                        <a:pt x="10069" y="2088"/>
                        <a:pt x="10069" y="2088"/>
                      </a:cubicBezTo>
                      <a:cubicBezTo>
                        <a:pt x="10069" y="2088"/>
                        <a:pt x="10516" y="1038"/>
                        <a:pt x="10015" y="489"/>
                      </a:cubicBezTo>
                      <a:lnTo>
                        <a:pt x="6114" y="25"/>
                      </a:lnTo>
                      <a:cubicBezTo>
                        <a:pt x="6114" y="25"/>
                        <a:pt x="5565" y="0"/>
                        <a:pt x="4807" y="0"/>
                      </a:cubicBezTo>
                      <a:close/>
                    </a:path>
                  </a:pathLst>
                </a:custGeom>
                <a:solidFill>
                  <a:srgbClr val="861E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7"/>
                <p:cNvSpPr/>
                <p:nvPr/>
              </p:nvSpPr>
              <p:spPr>
                <a:xfrm>
                  <a:off x="3951442" y="2926013"/>
                  <a:ext cx="1234023" cy="1016709"/>
                </a:xfrm>
                <a:custGeom>
                  <a:avLst/>
                  <a:gdLst/>
                  <a:ahLst/>
                  <a:cxnLst/>
                  <a:rect l="l" t="t" r="r" b="b"/>
                  <a:pathLst>
                    <a:path w="30045" h="24754" extrusionOk="0">
                      <a:moveTo>
                        <a:pt x="11565" y="0"/>
                      </a:moveTo>
                      <a:cubicBezTo>
                        <a:pt x="11436" y="0"/>
                        <a:pt x="11308" y="5"/>
                        <a:pt x="11180" y="14"/>
                      </a:cubicBezTo>
                      <a:cubicBezTo>
                        <a:pt x="7847" y="251"/>
                        <a:pt x="1734" y="4803"/>
                        <a:pt x="0" y="18661"/>
                      </a:cubicBezTo>
                      <a:cubicBezTo>
                        <a:pt x="0" y="18661"/>
                        <a:pt x="6574" y="20618"/>
                        <a:pt x="12345" y="20978"/>
                      </a:cubicBezTo>
                      <a:cubicBezTo>
                        <a:pt x="12345" y="20978"/>
                        <a:pt x="16745" y="24754"/>
                        <a:pt x="21766" y="24754"/>
                      </a:cubicBezTo>
                      <a:cubicBezTo>
                        <a:pt x="24549" y="24754"/>
                        <a:pt x="27524" y="23593"/>
                        <a:pt x="30044" y="19985"/>
                      </a:cubicBezTo>
                      <a:cubicBezTo>
                        <a:pt x="30044" y="19985"/>
                        <a:pt x="20203" y="0"/>
                        <a:pt x="115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7"/>
                <p:cNvSpPr/>
                <p:nvPr/>
              </p:nvSpPr>
              <p:spPr>
                <a:xfrm>
                  <a:off x="4451776" y="3787164"/>
                  <a:ext cx="7845" cy="3943"/>
                </a:xfrm>
                <a:custGeom>
                  <a:avLst/>
                  <a:gdLst/>
                  <a:ahLst/>
                  <a:cxnLst/>
                  <a:rect l="l" t="t" r="r" b="b"/>
                  <a:pathLst>
                    <a:path w="191" h="96" extrusionOk="0">
                      <a:moveTo>
                        <a:pt x="1" y="0"/>
                      </a:moveTo>
                      <a:cubicBezTo>
                        <a:pt x="4" y="37"/>
                        <a:pt x="28" y="72"/>
                        <a:pt x="65" y="88"/>
                      </a:cubicBezTo>
                      <a:cubicBezTo>
                        <a:pt x="75" y="92"/>
                        <a:pt x="89" y="95"/>
                        <a:pt x="98" y="95"/>
                      </a:cubicBezTo>
                      <a:cubicBezTo>
                        <a:pt x="139" y="95"/>
                        <a:pt x="176" y="72"/>
                        <a:pt x="190" y="31"/>
                      </a:cubicBezTo>
                      <a:cubicBezTo>
                        <a:pt x="173" y="17"/>
                        <a:pt x="163" y="11"/>
                        <a:pt x="163" y="11"/>
                      </a:cubicBezTo>
                      <a:cubicBezTo>
                        <a:pt x="109" y="7"/>
                        <a:pt x="55" y="3"/>
                        <a:pt x="1" y="0"/>
                      </a:cubicBezTo>
                      <a:close/>
                    </a:path>
                  </a:pathLst>
                </a:custGeom>
                <a:solidFill>
                  <a:srgbClr val="8C2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7"/>
                <p:cNvSpPr/>
                <p:nvPr/>
              </p:nvSpPr>
              <p:spPr>
                <a:xfrm>
                  <a:off x="4451776" y="3106811"/>
                  <a:ext cx="103954" cy="681639"/>
                </a:xfrm>
                <a:custGeom>
                  <a:avLst/>
                  <a:gdLst/>
                  <a:ahLst/>
                  <a:cxnLst/>
                  <a:rect l="l" t="t" r="r" b="b"/>
                  <a:pathLst>
                    <a:path w="2531" h="16596" extrusionOk="0">
                      <a:moveTo>
                        <a:pt x="1691" y="1"/>
                      </a:moveTo>
                      <a:cubicBezTo>
                        <a:pt x="1636" y="4"/>
                        <a:pt x="1596" y="51"/>
                        <a:pt x="1599" y="106"/>
                      </a:cubicBezTo>
                      <a:cubicBezTo>
                        <a:pt x="2114" y="7350"/>
                        <a:pt x="1128" y="12495"/>
                        <a:pt x="492" y="14930"/>
                      </a:cubicBezTo>
                      <a:cubicBezTo>
                        <a:pt x="498" y="14963"/>
                        <a:pt x="489" y="14994"/>
                        <a:pt x="468" y="15017"/>
                      </a:cubicBezTo>
                      <a:cubicBezTo>
                        <a:pt x="211" y="15990"/>
                        <a:pt x="14" y="16507"/>
                        <a:pt x="7" y="16524"/>
                      </a:cubicBezTo>
                      <a:cubicBezTo>
                        <a:pt x="4" y="16538"/>
                        <a:pt x="1" y="16551"/>
                        <a:pt x="1" y="16565"/>
                      </a:cubicBezTo>
                      <a:cubicBezTo>
                        <a:pt x="55" y="16568"/>
                        <a:pt x="109" y="16572"/>
                        <a:pt x="163" y="16576"/>
                      </a:cubicBezTo>
                      <a:cubicBezTo>
                        <a:pt x="163" y="16576"/>
                        <a:pt x="173" y="16582"/>
                        <a:pt x="190" y="16596"/>
                      </a:cubicBezTo>
                      <a:cubicBezTo>
                        <a:pt x="214" y="16535"/>
                        <a:pt x="2530" y="10442"/>
                        <a:pt x="1796" y="92"/>
                      </a:cubicBezTo>
                      <a:cubicBezTo>
                        <a:pt x="1792" y="38"/>
                        <a:pt x="1744" y="1"/>
                        <a:pt x="1697" y="1"/>
                      </a:cubicBezTo>
                      <a:close/>
                    </a:path>
                  </a:pathLst>
                </a:custGeom>
                <a:solidFill>
                  <a:srgbClr val="A22D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7"/>
                <p:cNvSpPr/>
                <p:nvPr/>
              </p:nvSpPr>
              <p:spPr>
                <a:xfrm>
                  <a:off x="4529524" y="3170801"/>
                  <a:ext cx="47480" cy="202570"/>
                </a:xfrm>
                <a:custGeom>
                  <a:avLst/>
                  <a:gdLst/>
                  <a:ahLst/>
                  <a:cxnLst/>
                  <a:rect l="l" t="t" r="r" b="b"/>
                  <a:pathLst>
                    <a:path w="1156" h="4932" extrusionOk="0">
                      <a:moveTo>
                        <a:pt x="1050" y="1"/>
                      </a:moveTo>
                      <a:cubicBezTo>
                        <a:pt x="1003" y="1"/>
                        <a:pt x="959" y="37"/>
                        <a:pt x="953" y="85"/>
                      </a:cubicBezTo>
                      <a:cubicBezTo>
                        <a:pt x="454" y="3113"/>
                        <a:pt x="18" y="4789"/>
                        <a:pt x="14" y="4806"/>
                      </a:cubicBezTo>
                      <a:cubicBezTo>
                        <a:pt x="1" y="4861"/>
                        <a:pt x="31" y="4914"/>
                        <a:pt x="85" y="4928"/>
                      </a:cubicBezTo>
                      <a:cubicBezTo>
                        <a:pt x="92" y="4928"/>
                        <a:pt x="103" y="4931"/>
                        <a:pt x="109" y="4931"/>
                      </a:cubicBezTo>
                      <a:cubicBezTo>
                        <a:pt x="153" y="4931"/>
                        <a:pt x="194" y="4901"/>
                        <a:pt x="204" y="4857"/>
                      </a:cubicBezTo>
                      <a:cubicBezTo>
                        <a:pt x="207" y="4840"/>
                        <a:pt x="644" y="3154"/>
                        <a:pt x="1145" y="116"/>
                      </a:cubicBezTo>
                      <a:cubicBezTo>
                        <a:pt x="1156" y="62"/>
                        <a:pt x="1119" y="11"/>
                        <a:pt x="1067" y="4"/>
                      </a:cubicBezTo>
                      <a:cubicBezTo>
                        <a:pt x="1061" y="1"/>
                        <a:pt x="1054" y="1"/>
                        <a:pt x="1050" y="1"/>
                      </a:cubicBezTo>
                      <a:close/>
                    </a:path>
                  </a:pathLst>
                </a:custGeom>
                <a:solidFill>
                  <a:srgbClr val="A22D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7"/>
                <p:cNvSpPr/>
                <p:nvPr/>
              </p:nvSpPr>
              <p:spPr>
                <a:xfrm>
                  <a:off x="4564723" y="3008074"/>
                  <a:ext cx="358481" cy="411054"/>
                </a:xfrm>
                <a:custGeom>
                  <a:avLst/>
                  <a:gdLst/>
                  <a:ahLst/>
                  <a:cxnLst/>
                  <a:rect l="l" t="t" r="r" b="b"/>
                  <a:pathLst>
                    <a:path w="8728" h="10008" extrusionOk="0">
                      <a:moveTo>
                        <a:pt x="112" y="0"/>
                      </a:moveTo>
                      <a:cubicBezTo>
                        <a:pt x="79" y="0"/>
                        <a:pt x="48" y="17"/>
                        <a:pt x="27" y="44"/>
                      </a:cubicBezTo>
                      <a:cubicBezTo>
                        <a:pt x="1" y="91"/>
                        <a:pt x="10" y="152"/>
                        <a:pt x="58" y="183"/>
                      </a:cubicBezTo>
                      <a:cubicBezTo>
                        <a:pt x="99" y="210"/>
                        <a:pt x="4318" y="2980"/>
                        <a:pt x="8532" y="9961"/>
                      </a:cubicBezTo>
                      <a:cubicBezTo>
                        <a:pt x="8552" y="9991"/>
                        <a:pt x="8582" y="10008"/>
                        <a:pt x="8616" y="10008"/>
                      </a:cubicBezTo>
                      <a:cubicBezTo>
                        <a:pt x="8634" y="10008"/>
                        <a:pt x="8654" y="10001"/>
                        <a:pt x="8667" y="9994"/>
                      </a:cubicBezTo>
                      <a:cubicBezTo>
                        <a:pt x="8715" y="9964"/>
                        <a:pt x="8728" y="9903"/>
                        <a:pt x="8701" y="9859"/>
                      </a:cubicBezTo>
                      <a:cubicBezTo>
                        <a:pt x="4461" y="2835"/>
                        <a:pt x="207" y="44"/>
                        <a:pt x="163" y="17"/>
                      </a:cubicBezTo>
                      <a:cubicBezTo>
                        <a:pt x="149" y="7"/>
                        <a:pt x="129" y="0"/>
                        <a:pt x="112" y="0"/>
                      </a:cubicBezTo>
                      <a:close/>
                    </a:path>
                  </a:pathLst>
                </a:custGeom>
                <a:solidFill>
                  <a:srgbClr val="A22D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7"/>
                <p:cNvSpPr/>
                <p:nvPr/>
              </p:nvSpPr>
              <p:spPr>
                <a:xfrm>
                  <a:off x="4881754" y="3430908"/>
                  <a:ext cx="248612" cy="282990"/>
                </a:xfrm>
                <a:custGeom>
                  <a:avLst/>
                  <a:gdLst/>
                  <a:ahLst/>
                  <a:cxnLst/>
                  <a:rect l="l" t="t" r="r" b="b"/>
                  <a:pathLst>
                    <a:path w="6053" h="6890" extrusionOk="0">
                      <a:moveTo>
                        <a:pt x="2842" y="1"/>
                      </a:moveTo>
                      <a:cubicBezTo>
                        <a:pt x="2814" y="1"/>
                        <a:pt x="2790" y="8"/>
                        <a:pt x="2770" y="28"/>
                      </a:cubicBezTo>
                      <a:cubicBezTo>
                        <a:pt x="2743" y="55"/>
                        <a:pt x="0" y="2771"/>
                        <a:pt x="2212" y="5779"/>
                      </a:cubicBezTo>
                      <a:cubicBezTo>
                        <a:pt x="2730" y="6486"/>
                        <a:pt x="3336" y="6869"/>
                        <a:pt x="3955" y="6886"/>
                      </a:cubicBezTo>
                      <a:cubicBezTo>
                        <a:pt x="3972" y="6889"/>
                        <a:pt x="3986" y="6889"/>
                        <a:pt x="4003" y="6889"/>
                      </a:cubicBezTo>
                      <a:cubicBezTo>
                        <a:pt x="4674" y="6889"/>
                        <a:pt x="5351" y="6479"/>
                        <a:pt x="6018" y="5670"/>
                      </a:cubicBezTo>
                      <a:cubicBezTo>
                        <a:pt x="6052" y="5629"/>
                        <a:pt x="6048" y="5568"/>
                        <a:pt x="6004" y="5531"/>
                      </a:cubicBezTo>
                      <a:cubicBezTo>
                        <a:pt x="5987" y="5518"/>
                        <a:pt x="5964" y="5511"/>
                        <a:pt x="5943" y="5511"/>
                      </a:cubicBezTo>
                      <a:cubicBezTo>
                        <a:pt x="5913" y="5511"/>
                        <a:pt x="5886" y="5521"/>
                        <a:pt x="5865" y="5545"/>
                      </a:cubicBezTo>
                      <a:cubicBezTo>
                        <a:pt x="5240" y="6307"/>
                        <a:pt x="4613" y="6689"/>
                        <a:pt x="4003" y="6689"/>
                      </a:cubicBezTo>
                      <a:lnTo>
                        <a:pt x="3963" y="6689"/>
                      </a:lnTo>
                      <a:cubicBezTo>
                        <a:pt x="3403" y="6676"/>
                        <a:pt x="2851" y="6320"/>
                        <a:pt x="2367" y="5663"/>
                      </a:cubicBezTo>
                      <a:cubicBezTo>
                        <a:pt x="261" y="2795"/>
                        <a:pt x="2801" y="275"/>
                        <a:pt x="2909" y="170"/>
                      </a:cubicBezTo>
                      <a:cubicBezTo>
                        <a:pt x="2947" y="130"/>
                        <a:pt x="2950" y="69"/>
                        <a:pt x="2909" y="28"/>
                      </a:cubicBezTo>
                      <a:cubicBezTo>
                        <a:pt x="2892" y="11"/>
                        <a:pt x="2865" y="1"/>
                        <a:pt x="2842" y="1"/>
                      </a:cubicBezTo>
                      <a:close/>
                    </a:path>
                  </a:pathLst>
                </a:custGeom>
                <a:solidFill>
                  <a:srgbClr val="A22D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7"/>
                <p:cNvSpPr/>
                <p:nvPr/>
              </p:nvSpPr>
              <p:spPr>
                <a:xfrm>
                  <a:off x="3948526" y="3647644"/>
                  <a:ext cx="9077" cy="22960"/>
                </a:xfrm>
                <a:custGeom>
                  <a:avLst/>
                  <a:gdLst/>
                  <a:ahLst/>
                  <a:cxnLst/>
                  <a:rect l="l" t="t" r="r" b="b"/>
                  <a:pathLst>
                    <a:path w="221" h="559" extrusionOk="0">
                      <a:moveTo>
                        <a:pt x="220" y="0"/>
                      </a:moveTo>
                      <a:lnTo>
                        <a:pt x="220" y="0"/>
                      </a:lnTo>
                      <a:cubicBezTo>
                        <a:pt x="115" y="143"/>
                        <a:pt x="45" y="285"/>
                        <a:pt x="11" y="437"/>
                      </a:cubicBezTo>
                      <a:cubicBezTo>
                        <a:pt x="1" y="491"/>
                        <a:pt x="31" y="542"/>
                        <a:pt x="85" y="555"/>
                      </a:cubicBezTo>
                      <a:cubicBezTo>
                        <a:pt x="92" y="555"/>
                        <a:pt x="98" y="559"/>
                        <a:pt x="109" y="559"/>
                      </a:cubicBezTo>
                      <a:cubicBezTo>
                        <a:pt x="119" y="559"/>
                        <a:pt x="132" y="555"/>
                        <a:pt x="143" y="552"/>
                      </a:cubicBezTo>
                      <a:cubicBezTo>
                        <a:pt x="167" y="366"/>
                        <a:pt x="193" y="183"/>
                        <a:pt x="220" y="0"/>
                      </a:cubicBezTo>
                      <a:close/>
                    </a:path>
                  </a:pathLst>
                </a:custGeom>
                <a:solidFill>
                  <a:srgbClr val="8C222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7"/>
                <p:cNvSpPr/>
                <p:nvPr/>
              </p:nvSpPr>
              <p:spPr>
                <a:xfrm>
                  <a:off x="3954358" y="3622015"/>
                  <a:ext cx="517637" cy="144452"/>
                </a:xfrm>
                <a:custGeom>
                  <a:avLst/>
                  <a:gdLst/>
                  <a:ahLst/>
                  <a:cxnLst/>
                  <a:rect l="l" t="t" r="r" b="b"/>
                  <a:pathLst>
                    <a:path w="12603" h="3517" extrusionOk="0">
                      <a:moveTo>
                        <a:pt x="895" y="1"/>
                      </a:moveTo>
                      <a:cubicBezTo>
                        <a:pt x="742" y="1"/>
                        <a:pt x="542" y="137"/>
                        <a:pt x="241" y="438"/>
                      </a:cubicBezTo>
                      <a:cubicBezTo>
                        <a:pt x="180" y="499"/>
                        <a:pt x="126" y="563"/>
                        <a:pt x="78" y="624"/>
                      </a:cubicBezTo>
                      <a:cubicBezTo>
                        <a:pt x="51" y="807"/>
                        <a:pt x="25" y="990"/>
                        <a:pt x="1" y="1176"/>
                      </a:cubicBezTo>
                      <a:cubicBezTo>
                        <a:pt x="31" y="1162"/>
                        <a:pt x="55" y="1139"/>
                        <a:pt x="62" y="1106"/>
                      </a:cubicBezTo>
                      <a:cubicBezTo>
                        <a:pt x="103" y="923"/>
                        <a:pt x="207" y="750"/>
                        <a:pt x="380" y="577"/>
                      </a:cubicBezTo>
                      <a:cubicBezTo>
                        <a:pt x="719" y="241"/>
                        <a:pt x="850" y="198"/>
                        <a:pt x="895" y="198"/>
                      </a:cubicBezTo>
                      <a:cubicBezTo>
                        <a:pt x="902" y="198"/>
                        <a:pt x="908" y="201"/>
                        <a:pt x="911" y="201"/>
                      </a:cubicBezTo>
                      <a:cubicBezTo>
                        <a:pt x="976" y="224"/>
                        <a:pt x="1000" y="479"/>
                        <a:pt x="1017" y="662"/>
                      </a:cubicBezTo>
                      <a:cubicBezTo>
                        <a:pt x="1037" y="898"/>
                        <a:pt x="1061" y="1166"/>
                        <a:pt x="1159" y="1386"/>
                      </a:cubicBezTo>
                      <a:cubicBezTo>
                        <a:pt x="1206" y="1492"/>
                        <a:pt x="1322" y="1545"/>
                        <a:pt x="1416" y="1553"/>
                      </a:cubicBezTo>
                      <a:lnTo>
                        <a:pt x="1444" y="1553"/>
                      </a:lnTo>
                      <a:cubicBezTo>
                        <a:pt x="1744" y="1553"/>
                        <a:pt x="1918" y="1220"/>
                        <a:pt x="2087" y="898"/>
                      </a:cubicBezTo>
                      <a:cubicBezTo>
                        <a:pt x="2297" y="492"/>
                        <a:pt x="2470" y="211"/>
                        <a:pt x="2754" y="211"/>
                      </a:cubicBezTo>
                      <a:cubicBezTo>
                        <a:pt x="2815" y="211"/>
                        <a:pt x="2879" y="221"/>
                        <a:pt x="2951" y="248"/>
                      </a:cubicBezTo>
                      <a:cubicBezTo>
                        <a:pt x="3167" y="329"/>
                        <a:pt x="3171" y="651"/>
                        <a:pt x="3177" y="993"/>
                      </a:cubicBezTo>
                      <a:cubicBezTo>
                        <a:pt x="3184" y="1403"/>
                        <a:pt x="3191" y="1870"/>
                        <a:pt x="3642" y="1918"/>
                      </a:cubicBezTo>
                      <a:cubicBezTo>
                        <a:pt x="3662" y="1922"/>
                        <a:pt x="3682" y="1922"/>
                        <a:pt x="3703" y="1922"/>
                      </a:cubicBezTo>
                      <a:cubicBezTo>
                        <a:pt x="4048" y="1922"/>
                        <a:pt x="4272" y="1596"/>
                        <a:pt x="4492" y="1281"/>
                      </a:cubicBezTo>
                      <a:cubicBezTo>
                        <a:pt x="4732" y="936"/>
                        <a:pt x="4959" y="607"/>
                        <a:pt x="5335" y="607"/>
                      </a:cubicBezTo>
                      <a:cubicBezTo>
                        <a:pt x="5389" y="607"/>
                        <a:pt x="5443" y="614"/>
                        <a:pt x="5500" y="628"/>
                      </a:cubicBezTo>
                      <a:cubicBezTo>
                        <a:pt x="5670" y="665"/>
                        <a:pt x="5646" y="929"/>
                        <a:pt x="5596" y="1332"/>
                      </a:cubicBezTo>
                      <a:cubicBezTo>
                        <a:pt x="5548" y="1695"/>
                        <a:pt x="5497" y="2067"/>
                        <a:pt x="5677" y="2300"/>
                      </a:cubicBezTo>
                      <a:cubicBezTo>
                        <a:pt x="5758" y="2406"/>
                        <a:pt x="5877" y="2467"/>
                        <a:pt x="6032" y="2487"/>
                      </a:cubicBezTo>
                      <a:cubicBezTo>
                        <a:pt x="6063" y="2491"/>
                        <a:pt x="6093" y="2494"/>
                        <a:pt x="6121" y="2494"/>
                      </a:cubicBezTo>
                      <a:cubicBezTo>
                        <a:pt x="6510" y="2494"/>
                        <a:pt x="6757" y="2142"/>
                        <a:pt x="6998" y="1796"/>
                      </a:cubicBezTo>
                      <a:cubicBezTo>
                        <a:pt x="7242" y="1447"/>
                        <a:pt x="7472" y="1115"/>
                        <a:pt x="7841" y="1115"/>
                      </a:cubicBezTo>
                      <a:cubicBezTo>
                        <a:pt x="7868" y="1115"/>
                        <a:pt x="7895" y="1115"/>
                        <a:pt x="7926" y="1119"/>
                      </a:cubicBezTo>
                      <a:cubicBezTo>
                        <a:pt x="8031" y="1132"/>
                        <a:pt x="8105" y="1170"/>
                        <a:pt x="8149" y="1231"/>
                      </a:cubicBezTo>
                      <a:cubicBezTo>
                        <a:pt x="8258" y="1370"/>
                        <a:pt x="8223" y="1650"/>
                        <a:pt x="8186" y="1922"/>
                      </a:cubicBezTo>
                      <a:cubicBezTo>
                        <a:pt x="8149" y="2230"/>
                        <a:pt x="8105" y="2552"/>
                        <a:pt x="8267" y="2751"/>
                      </a:cubicBezTo>
                      <a:cubicBezTo>
                        <a:pt x="8349" y="2853"/>
                        <a:pt x="8478" y="2914"/>
                        <a:pt x="8644" y="2927"/>
                      </a:cubicBezTo>
                      <a:lnTo>
                        <a:pt x="8684" y="2927"/>
                      </a:lnTo>
                      <a:cubicBezTo>
                        <a:pt x="8996" y="2927"/>
                        <a:pt x="9219" y="2582"/>
                        <a:pt x="9436" y="2250"/>
                      </a:cubicBezTo>
                      <a:cubicBezTo>
                        <a:pt x="9629" y="1955"/>
                        <a:pt x="9829" y="1650"/>
                        <a:pt x="10060" y="1606"/>
                      </a:cubicBezTo>
                      <a:cubicBezTo>
                        <a:pt x="10076" y="1603"/>
                        <a:pt x="10096" y="1603"/>
                        <a:pt x="10116" y="1603"/>
                      </a:cubicBezTo>
                      <a:cubicBezTo>
                        <a:pt x="10194" y="1603"/>
                        <a:pt x="10279" y="1634"/>
                        <a:pt x="10371" y="1695"/>
                      </a:cubicBezTo>
                      <a:cubicBezTo>
                        <a:pt x="10543" y="1817"/>
                        <a:pt x="10490" y="2131"/>
                        <a:pt x="10435" y="2463"/>
                      </a:cubicBezTo>
                      <a:cubicBezTo>
                        <a:pt x="10368" y="2873"/>
                        <a:pt x="10290" y="3341"/>
                        <a:pt x="10696" y="3499"/>
                      </a:cubicBezTo>
                      <a:cubicBezTo>
                        <a:pt x="10723" y="3510"/>
                        <a:pt x="10750" y="3516"/>
                        <a:pt x="10777" y="3516"/>
                      </a:cubicBezTo>
                      <a:cubicBezTo>
                        <a:pt x="10994" y="3516"/>
                        <a:pt x="11234" y="3215"/>
                        <a:pt x="11532" y="2846"/>
                      </a:cubicBezTo>
                      <a:cubicBezTo>
                        <a:pt x="11766" y="2558"/>
                        <a:pt x="12081" y="2172"/>
                        <a:pt x="12247" y="2172"/>
                      </a:cubicBezTo>
                      <a:lnTo>
                        <a:pt x="12267" y="2172"/>
                      </a:lnTo>
                      <a:cubicBezTo>
                        <a:pt x="12322" y="2186"/>
                        <a:pt x="12376" y="2280"/>
                        <a:pt x="12409" y="2430"/>
                      </a:cubicBezTo>
                      <a:cubicBezTo>
                        <a:pt x="12423" y="2477"/>
                        <a:pt x="12464" y="2504"/>
                        <a:pt x="12508" y="2504"/>
                      </a:cubicBezTo>
                      <a:lnTo>
                        <a:pt x="12531" y="2504"/>
                      </a:lnTo>
                      <a:cubicBezTo>
                        <a:pt x="12548" y="2497"/>
                        <a:pt x="12569" y="2487"/>
                        <a:pt x="12579" y="2473"/>
                      </a:cubicBezTo>
                      <a:cubicBezTo>
                        <a:pt x="12589" y="2443"/>
                        <a:pt x="12596" y="2416"/>
                        <a:pt x="12603" y="2386"/>
                      </a:cubicBezTo>
                      <a:cubicBezTo>
                        <a:pt x="12545" y="2145"/>
                        <a:pt x="12450" y="2013"/>
                        <a:pt x="12308" y="1979"/>
                      </a:cubicBezTo>
                      <a:cubicBezTo>
                        <a:pt x="12291" y="1975"/>
                        <a:pt x="12270" y="1975"/>
                        <a:pt x="12250" y="1975"/>
                      </a:cubicBezTo>
                      <a:cubicBezTo>
                        <a:pt x="11986" y="1975"/>
                        <a:pt x="11692" y="2338"/>
                        <a:pt x="11380" y="2724"/>
                      </a:cubicBezTo>
                      <a:cubicBezTo>
                        <a:pt x="11197" y="2951"/>
                        <a:pt x="10896" y="3320"/>
                        <a:pt x="10784" y="3320"/>
                      </a:cubicBezTo>
                      <a:cubicBezTo>
                        <a:pt x="10777" y="3320"/>
                        <a:pt x="10774" y="3316"/>
                        <a:pt x="10767" y="3316"/>
                      </a:cubicBezTo>
                      <a:cubicBezTo>
                        <a:pt x="10527" y="3222"/>
                        <a:pt x="10554" y="2944"/>
                        <a:pt x="10629" y="2494"/>
                      </a:cubicBezTo>
                      <a:cubicBezTo>
                        <a:pt x="10693" y="2117"/>
                        <a:pt x="10757" y="1725"/>
                        <a:pt x="10482" y="1532"/>
                      </a:cubicBezTo>
                      <a:cubicBezTo>
                        <a:pt x="10357" y="1447"/>
                        <a:pt x="10235" y="1403"/>
                        <a:pt x="10116" y="1403"/>
                      </a:cubicBezTo>
                      <a:cubicBezTo>
                        <a:pt x="10086" y="1403"/>
                        <a:pt x="10052" y="1406"/>
                        <a:pt x="10022" y="1414"/>
                      </a:cubicBezTo>
                      <a:cubicBezTo>
                        <a:pt x="9710" y="1475"/>
                        <a:pt x="9487" y="1813"/>
                        <a:pt x="9274" y="2142"/>
                      </a:cubicBezTo>
                      <a:cubicBezTo>
                        <a:pt x="9084" y="2430"/>
                        <a:pt x="8887" y="2731"/>
                        <a:pt x="8681" y="2731"/>
                      </a:cubicBezTo>
                      <a:lnTo>
                        <a:pt x="8661" y="2731"/>
                      </a:lnTo>
                      <a:cubicBezTo>
                        <a:pt x="8549" y="2721"/>
                        <a:pt x="8470" y="2686"/>
                        <a:pt x="8420" y="2630"/>
                      </a:cubicBezTo>
                      <a:cubicBezTo>
                        <a:pt x="8312" y="2494"/>
                        <a:pt x="8349" y="2213"/>
                        <a:pt x="8383" y="1945"/>
                      </a:cubicBezTo>
                      <a:cubicBezTo>
                        <a:pt x="8423" y="1634"/>
                        <a:pt x="8464" y="1315"/>
                        <a:pt x="8305" y="1109"/>
                      </a:cubicBezTo>
                      <a:cubicBezTo>
                        <a:pt x="8227" y="1007"/>
                        <a:pt x="8109" y="946"/>
                        <a:pt x="7949" y="926"/>
                      </a:cubicBezTo>
                      <a:cubicBezTo>
                        <a:pt x="7912" y="919"/>
                        <a:pt x="7875" y="919"/>
                        <a:pt x="7841" y="919"/>
                      </a:cubicBezTo>
                      <a:cubicBezTo>
                        <a:pt x="7370" y="919"/>
                        <a:pt x="7089" y="1325"/>
                        <a:pt x="6835" y="1684"/>
                      </a:cubicBezTo>
                      <a:cubicBezTo>
                        <a:pt x="6608" y="2009"/>
                        <a:pt x="6408" y="2297"/>
                        <a:pt x="6117" y="2297"/>
                      </a:cubicBezTo>
                      <a:cubicBezTo>
                        <a:pt x="6100" y="2297"/>
                        <a:pt x="6080" y="2294"/>
                        <a:pt x="6060" y="2294"/>
                      </a:cubicBezTo>
                      <a:cubicBezTo>
                        <a:pt x="5955" y="2280"/>
                        <a:pt x="5880" y="2243"/>
                        <a:pt x="5833" y="2178"/>
                      </a:cubicBezTo>
                      <a:cubicBezTo>
                        <a:pt x="5704" y="2013"/>
                        <a:pt x="5748" y="1664"/>
                        <a:pt x="5788" y="1356"/>
                      </a:cubicBezTo>
                      <a:cubicBezTo>
                        <a:pt x="5843" y="943"/>
                        <a:pt x="5900" y="516"/>
                        <a:pt x="5544" y="435"/>
                      </a:cubicBezTo>
                      <a:cubicBezTo>
                        <a:pt x="5470" y="418"/>
                        <a:pt x="5399" y="407"/>
                        <a:pt x="5331" y="407"/>
                      </a:cubicBezTo>
                      <a:cubicBezTo>
                        <a:pt x="4858" y="407"/>
                        <a:pt x="4580" y="810"/>
                        <a:pt x="4329" y="1170"/>
                      </a:cubicBezTo>
                      <a:cubicBezTo>
                        <a:pt x="4122" y="1467"/>
                        <a:pt x="3939" y="1725"/>
                        <a:pt x="3695" y="1725"/>
                      </a:cubicBezTo>
                      <a:cubicBezTo>
                        <a:pt x="3682" y="1725"/>
                        <a:pt x="3672" y="1725"/>
                        <a:pt x="3662" y="1722"/>
                      </a:cubicBezTo>
                      <a:cubicBezTo>
                        <a:pt x="3404" y="1695"/>
                        <a:pt x="3381" y="1427"/>
                        <a:pt x="3374" y="990"/>
                      </a:cubicBezTo>
                      <a:cubicBezTo>
                        <a:pt x="3367" y="614"/>
                        <a:pt x="3360" y="191"/>
                        <a:pt x="3018" y="65"/>
                      </a:cubicBezTo>
                      <a:cubicBezTo>
                        <a:pt x="2920" y="29"/>
                        <a:pt x="2832" y="11"/>
                        <a:pt x="2751" y="11"/>
                      </a:cubicBezTo>
                      <a:cubicBezTo>
                        <a:pt x="2324" y="11"/>
                        <a:pt x="2100" y="445"/>
                        <a:pt x="1911" y="807"/>
                      </a:cubicBezTo>
                      <a:cubicBezTo>
                        <a:pt x="1765" y="1088"/>
                        <a:pt x="1619" y="1356"/>
                        <a:pt x="1436" y="1356"/>
                      </a:cubicBezTo>
                      <a:lnTo>
                        <a:pt x="1427" y="1356"/>
                      </a:lnTo>
                      <a:cubicBezTo>
                        <a:pt x="1389" y="1353"/>
                        <a:pt x="1349" y="1332"/>
                        <a:pt x="1338" y="1309"/>
                      </a:cubicBezTo>
                      <a:cubicBezTo>
                        <a:pt x="1254" y="1115"/>
                        <a:pt x="1233" y="865"/>
                        <a:pt x="1210" y="645"/>
                      </a:cubicBezTo>
                      <a:cubicBezTo>
                        <a:pt x="1183" y="329"/>
                        <a:pt x="1159" y="82"/>
                        <a:pt x="976" y="15"/>
                      </a:cubicBezTo>
                      <a:cubicBezTo>
                        <a:pt x="952" y="4"/>
                        <a:pt x="922" y="1"/>
                        <a:pt x="895" y="1"/>
                      </a:cubicBezTo>
                      <a:close/>
                    </a:path>
                  </a:pathLst>
                </a:custGeom>
                <a:solidFill>
                  <a:srgbClr val="A22D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7"/>
                <p:cNvSpPr/>
                <p:nvPr/>
              </p:nvSpPr>
              <p:spPr>
                <a:xfrm>
                  <a:off x="4470997" y="3719971"/>
                  <a:ext cx="1273" cy="3655"/>
                </a:xfrm>
                <a:custGeom>
                  <a:avLst/>
                  <a:gdLst/>
                  <a:ahLst/>
                  <a:cxnLst/>
                  <a:rect l="l" t="t" r="r" b="b"/>
                  <a:pathLst>
                    <a:path w="31" h="89" extrusionOk="0">
                      <a:moveTo>
                        <a:pt x="24" y="1"/>
                      </a:moveTo>
                      <a:cubicBezTo>
                        <a:pt x="17" y="31"/>
                        <a:pt x="10" y="58"/>
                        <a:pt x="0" y="88"/>
                      </a:cubicBezTo>
                      <a:cubicBezTo>
                        <a:pt x="21" y="65"/>
                        <a:pt x="30" y="34"/>
                        <a:pt x="24" y="1"/>
                      </a:cubicBezTo>
                      <a:close/>
                    </a:path>
                  </a:pathLst>
                </a:custGeom>
                <a:solidFill>
                  <a:srgbClr val="671C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7"/>
                <p:cNvSpPr/>
                <p:nvPr/>
              </p:nvSpPr>
              <p:spPr>
                <a:xfrm>
                  <a:off x="4887997" y="2756798"/>
                  <a:ext cx="796930" cy="669810"/>
                </a:xfrm>
                <a:custGeom>
                  <a:avLst/>
                  <a:gdLst/>
                  <a:ahLst/>
                  <a:cxnLst/>
                  <a:rect l="l" t="t" r="r" b="b"/>
                  <a:pathLst>
                    <a:path w="19403" h="16308" extrusionOk="0">
                      <a:moveTo>
                        <a:pt x="4474" y="0"/>
                      </a:moveTo>
                      <a:cubicBezTo>
                        <a:pt x="3967" y="0"/>
                        <a:pt x="3462" y="66"/>
                        <a:pt x="2967" y="212"/>
                      </a:cubicBezTo>
                      <a:cubicBezTo>
                        <a:pt x="830" y="838"/>
                        <a:pt x="0" y="2745"/>
                        <a:pt x="580" y="4807"/>
                      </a:cubicBezTo>
                      <a:cubicBezTo>
                        <a:pt x="1748" y="8973"/>
                        <a:pt x="10363" y="15547"/>
                        <a:pt x="14726" y="16231"/>
                      </a:cubicBezTo>
                      <a:cubicBezTo>
                        <a:pt x="15058" y="16283"/>
                        <a:pt x="15369" y="16307"/>
                        <a:pt x="15658" y="16307"/>
                      </a:cubicBezTo>
                      <a:cubicBezTo>
                        <a:pt x="18374" y="16307"/>
                        <a:pt x="19250" y="14176"/>
                        <a:pt x="19284" y="13295"/>
                      </a:cubicBezTo>
                      <a:cubicBezTo>
                        <a:pt x="19403" y="10189"/>
                        <a:pt x="13689" y="5675"/>
                        <a:pt x="11529" y="3507"/>
                      </a:cubicBezTo>
                      <a:cubicBezTo>
                        <a:pt x="9795" y="1772"/>
                        <a:pt x="7102" y="0"/>
                        <a:pt x="447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7"/>
                <p:cNvSpPr/>
                <p:nvPr/>
              </p:nvSpPr>
              <p:spPr>
                <a:xfrm>
                  <a:off x="5306229" y="2635020"/>
                  <a:ext cx="107446" cy="86129"/>
                </a:xfrm>
                <a:custGeom>
                  <a:avLst/>
                  <a:gdLst/>
                  <a:ahLst/>
                  <a:cxnLst/>
                  <a:rect l="l" t="t" r="r" b="b"/>
                  <a:pathLst>
                    <a:path w="2616" h="2097" extrusionOk="0">
                      <a:moveTo>
                        <a:pt x="479" y="0"/>
                      </a:moveTo>
                      <a:cubicBezTo>
                        <a:pt x="282" y="0"/>
                        <a:pt x="110" y="65"/>
                        <a:pt x="1" y="237"/>
                      </a:cubicBezTo>
                      <a:cubicBezTo>
                        <a:pt x="1" y="237"/>
                        <a:pt x="245" y="1862"/>
                        <a:pt x="1640" y="2096"/>
                      </a:cubicBezTo>
                      <a:cubicBezTo>
                        <a:pt x="1640" y="2096"/>
                        <a:pt x="2616" y="1687"/>
                        <a:pt x="1908" y="596"/>
                      </a:cubicBezTo>
                      <a:cubicBezTo>
                        <a:pt x="1908" y="596"/>
                        <a:pt x="1078" y="0"/>
                        <a:pt x="479" y="0"/>
                      </a:cubicBezTo>
                      <a:close/>
                    </a:path>
                  </a:pathLst>
                </a:custGeom>
                <a:solidFill>
                  <a:srgbClr val="E19A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7"/>
                <p:cNvSpPr/>
                <p:nvPr/>
              </p:nvSpPr>
              <p:spPr>
                <a:xfrm>
                  <a:off x="5358677" y="2240896"/>
                  <a:ext cx="29819" cy="530616"/>
                </a:xfrm>
                <a:custGeom>
                  <a:avLst/>
                  <a:gdLst/>
                  <a:ahLst/>
                  <a:cxnLst/>
                  <a:rect l="l" t="t" r="r" b="b"/>
                  <a:pathLst>
                    <a:path w="726" h="12919" extrusionOk="0">
                      <a:moveTo>
                        <a:pt x="573" y="1"/>
                      </a:moveTo>
                      <a:lnTo>
                        <a:pt x="1" y="12904"/>
                      </a:lnTo>
                      <a:lnTo>
                        <a:pt x="154" y="12918"/>
                      </a:lnTo>
                      <a:lnTo>
                        <a:pt x="726" y="15"/>
                      </a:lnTo>
                      <a:lnTo>
                        <a:pt x="573" y="1"/>
                      </a:lnTo>
                      <a:close/>
                    </a:path>
                  </a:pathLst>
                </a:custGeom>
                <a:solidFill>
                  <a:srgbClr val="0C01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7"/>
                <p:cNvSpPr/>
                <p:nvPr/>
              </p:nvSpPr>
              <p:spPr>
                <a:xfrm>
                  <a:off x="5236366" y="2787191"/>
                  <a:ext cx="529671" cy="626315"/>
                </a:xfrm>
                <a:custGeom>
                  <a:avLst/>
                  <a:gdLst/>
                  <a:ahLst/>
                  <a:cxnLst/>
                  <a:rect l="l" t="t" r="r" b="b"/>
                  <a:pathLst>
                    <a:path w="12896" h="15249" extrusionOk="0">
                      <a:moveTo>
                        <a:pt x="334" y="0"/>
                      </a:moveTo>
                      <a:lnTo>
                        <a:pt x="334" y="0"/>
                      </a:lnTo>
                      <a:cubicBezTo>
                        <a:pt x="1" y="13525"/>
                        <a:pt x="4845" y="15249"/>
                        <a:pt x="7337" y="15249"/>
                      </a:cubicBezTo>
                      <a:cubicBezTo>
                        <a:pt x="8190" y="15249"/>
                        <a:pt x="8767" y="15047"/>
                        <a:pt x="8767" y="15047"/>
                      </a:cubicBezTo>
                      <a:cubicBezTo>
                        <a:pt x="12895" y="14038"/>
                        <a:pt x="10643" y="657"/>
                        <a:pt x="10643" y="657"/>
                      </a:cubicBezTo>
                      <a:lnTo>
                        <a:pt x="3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7"/>
                <p:cNvSpPr/>
                <p:nvPr/>
              </p:nvSpPr>
              <p:spPr>
                <a:xfrm>
                  <a:off x="5249345" y="2817091"/>
                  <a:ext cx="431138" cy="62512"/>
                </a:xfrm>
                <a:custGeom>
                  <a:avLst/>
                  <a:gdLst/>
                  <a:ahLst/>
                  <a:cxnLst/>
                  <a:rect l="l" t="t" r="r" b="b"/>
                  <a:pathLst>
                    <a:path w="10497" h="1522" extrusionOk="0">
                      <a:moveTo>
                        <a:pt x="1" y="0"/>
                      </a:moveTo>
                      <a:lnTo>
                        <a:pt x="8" y="765"/>
                      </a:lnTo>
                      <a:lnTo>
                        <a:pt x="10497" y="1521"/>
                      </a:lnTo>
                      <a:lnTo>
                        <a:pt x="10497" y="1521"/>
                      </a:lnTo>
                      <a:lnTo>
                        <a:pt x="10480" y="92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7"/>
                <p:cNvSpPr/>
                <p:nvPr/>
              </p:nvSpPr>
              <p:spPr>
                <a:xfrm>
                  <a:off x="5296413" y="2496156"/>
                  <a:ext cx="283934" cy="316505"/>
                </a:xfrm>
                <a:custGeom>
                  <a:avLst/>
                  <a:gdLst/>
                  <a:ahLst/>
                  <a:cxnLst/>
                  <a:rect l="l" t="t" r="r" b="b"/>
                  <a:pathLst>
                    <a:path w="6913" h="7706" extrusionOk="0">
                      <a:moveTo>
                        <a:pt x="1945" y="1"/>
                      </a:moveTo>
                      <a:cubicBezTo>
                        <a:pt x="1853" y="1"/>
                        <a:pt x="1772" y="14"/>
                        <a:pt x="1703" y="41"/>
                      </a:cubicBezTo>
                      <a:cubicBezTo>
                        <a:pt x="884" y="367"/>
                        <a:pt x="1141" y="827"/>
                        <a:pt x="1080" y="1223"/>
                      </a:cubicBezTo>
                      <a:cubicBezTo>
                        <a:pt x="1080" y="1223"/>
                        <a:pt x="538" y="1765"/>
                        <a:pt x="630" y="2439"/>
                      </a:cubicBezTo>
                      <a:cubicBezTo>
                        <a:pt x="630" y="2439"/>
                        <a:pt x="0" y="2758"/>
                        <a:pt x="230" y="3621"/>
                      </a:cubicBezTo>
                      <a:cubicBezTo>
                        <a:pt x="230" y="3621"/>
                        <a:pt x="1531" y="3675"/>
                        <a:pt x="1984" y="4438"/>
                      </a:cubicBezTo>
                      <a:cubicBezTo>
                        <a:pt x="1984" y="4438"/>
                        <a:pt x="1842" y="4563"/>
                        <a:pt x="1795" y="5176"/>
                      </a:cubicBezTo>
                      <a:cubicBezTo>
                        <a:pt x="1744" y="5789"/>
                        <a:pt x="2032" y="7397"/>
                        <a:pt x="2032" y="7397"/>
                      </a:cubicBezTo>
                      <a:lnTo>
                        <a:pt x="6387" y="7705"/>
                      </a:lnTo>
                      <a:lnTo>
                        <a:pt x="5432" y="6575"/>
                      </a:lnTo>
                      <a:cubicBezTo>
                        <a:pt x="5432" y="6575"/>
                        <a:pt x="6062" y="4631"/>
                        <a:pt x="6485" y="3361"/>
                      </a:cubicBezTo>
                      <a:cubicBezTo>
                        <a:pt x="6912" y="2087"/>
                        <a:pt x="5665" y="1695"/>
                        <a:pt x="5378" y="1593"/>
                      </a:cubicBezTo>
                      <a:cubicBezTo>
                        <a:pt x="5114" y="1496"/>
                        <a:pt x="2938" y="1"/>
                        <a:pt x="1945" y="1"/>
                      </a:cubicBezTo>
                      <a:close/>
                    </a:path>
                  </a:pathLst>
                </a:custGeom>
                <a:solidFill>
                  <a:srgbClr val="FFB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7"/>
                <p:cNvSpPr/>
                <p:nvPr/>
              </p:nvSpPr>
              <p:spPr>
                <a:xfrm>
                  <a:off x="5337566" y="2544169"/>
                  <a:ext cx="3491" cy="5586"/>
                </a:xfrm>
                <a:custGeom>
                  <a:avLst/>
                  <a:gdLst/>
                  <a:ahLst/>
                  <a:cxnLst/>
                  <a:rect l="l" t="t" r="r" b="b"/>
                  <a:pathLst>
                    <a:path w="85" h="136" extrusionOk="0">
                      <a:moveTo>
                        <a:pt x="85" y="1"/>
                      </a:moveTo>
                      <a:lnTo>
                        <a:pt x="85" y="1"/>
                      </a:lnTo>
                      <a:cubicBezTo>
                        <a:pt x="64" y="10"/>
                        <a:pt x="44" y="24"/>
                        <a:pt x="30" y="41"/>
                      </a:cubicBezTo>
                      <a:cubicBezTo>
                        <a:pt x="10" y="65"/>
                        <a:pt x="0" y="95"/>
                        <a:pt x="4" y="126"/>
                      </a:cubicBezTo>
                      <a:cubicBezTo>
                        <a:pt x="4" y="129"/>
                        <a:pt x="4" y="132"/>
                        <a:pt x="7" y="136"/>
                      </a:cubicBezTo>
                      <a:cubicBezTo>
                        <a:pt x="51" y="82"/>
                        <a:pt x="78" y="54"/>
                        <a:pt x="78" y="54"/>
                      </a:cubicBezTo>
                      <a:cubicBezTo>
                        <a:pt x="82" y="38"/>
                        <a:pt x="85" y="21"/>
                        <a:pt x="85" y="1"/>
                      </a:cubicBezTo>
                      <a:close/>
                    </a:path>
                  </a:pathLst>
                </a:custGeom>
                <a:solidFill>
                  <a:srgbClr val="FFB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7"/>
                <p:cNvSpPr/>
                <p:nvPr/>
              </p:nvSpPr>
              <p:spPr>
                <a:xfrm>
                  <a:off x="5337813" y="2542773"/>
                  <a:ext cx="120096" cy="39964"/>
                </a:xfrm>
                <a:custGeom>
                  <a:avLst/>
                  <a:gdLst/>
                  <a:ahLst/>
                  <a:cxnLst/>
                  <a:rect l="l" t="t" r="r" b="b"/>
                  <a:pathLst>
                    <a:path w="2924" h="973" extrusionOk="0">
                      <a:moveTo>
                        <a:pt x="482" y="0"/>
                      </a:moveTo>
                      <a:cubicBezTo>
                        <a:pt x="377" y="0"/>
                        <a:pt x="282" y="4"/>
                        <a:pt x="194" y="14"/>
                      </a:cubicBezTo>
                      <a:cubicBezTo>
                        <a:pt x="160" y="18"/>
                        <a:pt x="116" y="21"/>
                        <a:pt x="79" y="35"/>
                      </a:cubicBezTo>
                      <a:cubicBezTo>
                        <a:pt x="79" y="55"/>
                        <a:pt x="76" y="72"/>
                        <a:pt x="72" y="88"/>
                      </a:cubicBezTo>
                      <a:cubicBezTo>
                        <a:pt x="72" y="88"/>
                        <a:pt x="45" y="116"/>
                        <a:pt x="1" y="170"/>
                      </a:cubicBezTo>
                      <a:cubicBezTo>
                        <a:pt x="8" y="207"/>
                        <a:pt x="45" y="235"/>
                        <a:pt x="79" y="235"/>
                      </a:cubicBezTo>
                      <a:lnTo>
                        <a:pt x="89" y="235"/>
                      </a:lnTo>
                      <a:cubicBezTo>
                        <a:pt x="119" y="230"/>
                        <a:pt x="143" y="210"/>
                        <a:pt x="157" y="183"/>
                      </a:cubicBezTo>
                      <a:cubicBezTo>
                        <a:pt x="174" y="180"/>
                        <a:pt x="201" y="177"/>
                        <a:pt x="224" y="177"/>
                      </a:cubicBezTo>
                      <a:cubicBezTo>
                        <a:pt x="313" y="166"/>
                        <a:pt x="404" y="163"/>
                        <a:pt x="499" y="163"/>
                      </a:cubicBezTo>
                      <a:cubicBezTo>
                        <a:pt x="1281" y="163"/>
                        <a:pt x="2314" y="451"/>
                        <a:pt x="2772" y="946"/>
                      </a:cubicBezTo>
                      <a:cubicBezTo>
                        <a:pt x="2788" y="962"/>
                        <a:pt x="2808" y="973"/>
                        <a:pt x="2833" y="973"/>
                      </a:cubicBezTo>
                      <a:cubicBezTo>
                        <a:pt x="2853" y="973"/>
                        <a:pt x="2873" y="966"/>
                        <a:pt x="2886" y="949"/>
                      </a:cubicBezTo>
                      <a:cubicBezTo>
                        <a:pt x="2920" y="918"/>
                        <a:pt x="2924" y="868"/>
                        <a:pt x="2894" y="834"/>
                      </a:cubicBezTo>
                      <a:cubicBezTo>
                        <a:pt x="2361" y="258"/>
                        <a:pt x="1251" y="0"/>
                        <a:pt x="482" y="0"/>
                      </a:cubicBezTo>
                      <a:close/>
                    </a:path>
                  </a:pathLst>
                </a:custGeom>
                <a:solidFill>
                  <a:srgbClr val="FF8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7"/>
                <p:cNvSpPr/>
                <p:nvPr/>
              </p:nvSpPr>
              <p:spPr>
                <a:xfrm>
                  <a:off x="5317523" y="2592839"/>
                  <a:ext cx="4764" cy="6038"/>
                </a:xfrm>
                <a:custGeom>
                  <a:avLst/>
                  <a:gdLst/>
                  <a:ahLst/>
                  <a:cxnLst/>
                  <a:rect l="l" t="t" r="r" b="b"/>
                  <a:pathLst>
                    <a:path w="116" h="147" extrusionOk="0">
                      <a:moveTo>
                        <a:pt x="109" y="1"/>
                      </a:moveTo>
                      <a:cubicBezTo>
                        <a:pt x="88" y="11"/>
                        <a:pt x="68" y="21"/>
                        <a:pt x="51" y="32"/>
                      </a:cubicBezTo>
                      <a:cubicBezTo>
                        <a:pt x="14" y="55"/>
                        <a:pt x="1" y="106"/>
                        <a:pt x="24" y="143"/>
                      </a:cubicBezTo>
                      <a:cubicBezTo>
                        <a:pt x="27" y="143"/>
                        <a:pt x="27" y="146"/>
                        <a:pt x="27" y="146"/>
                      </a:cubicBezTo>
                      <a:cubicBezTo>
                        <a:pt x="79" y="106"/>
                        <a:pt x="116" y="85"/>
                        <a:pt x="116" y="85"/>
                      </a:cubicBezTo>
                      <a:cubicBezTo>
                        <a:pt x="112" y="58"/>
                        <a:pt x="109" y="32"/>
                        <a:pt x="109" y="1"/>
                      </a:cubicBezTo>
                      <a:close/>
                    </a:path>
                  </a:pathLst>
                </a:custGeom>
                <a:solidFill>
                  <a:srgbClr val="FFB7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7"/>
                <p:cNvSpPr/>
                <p:nvPr/>
              </p:nvSpPr>
              <p:spPr>
                <a:xfrm>
                  <a:off x="5318632" y="2591196"/>
                  <a:ext cx="96849" cy="42592"/>
                </a:xfrm>
                <a:custGeom>
                  <a:avLst/>
                  <a:gdLst/>
                  <a:ahLst/>
                  <a:cxnLst/>
                  <a:rect l="l" t="t" r="r" b="b"/>
                  <a:pathLst>
                    <a:path w="2358" h="1037" extrusionOk="0">
                      <a:moveTo>
                        <a:pt x="329" y="0"/>
                      </a:moveTo>
                      <a:cubicBezTo>
                        <a:pt x="234" y="0"/>
                        <a:pt x="150" y="14"/>
                        <a:pt x="82" y="41"/>
                      </a:cubicBezTo>
                      <a:cubicBezTo>
                        <a:pt x="82" y="72"/>
                        <a:pt x="85" y="98"/>
                        <a:pt x="89" y="125"/>
                      </a:cubicBezTo>
                      <a:cubicBezTo>
                        <a:pt x="89" y="125"/>
                        <a:pt x="52" y="146"/>
                        <a:pt x="0" y="186"/>
                      </a:cubicBezTo>
                      <a:cubicBezTo>
                        <a:pt x="14" y="210"/>
                        <a:pt x="41" y="220"/>
                        <a:pt x="69" y="220"/>
                      </a:cubicBezTo>
                      <a:cubicBezTo>
                        <a:pt x="82" y="220"/>
                        <a:pt x="99" y="217"/>
                        <a:pt x="113" y="210"/>
                      </a:cubicBezTo>
                      <a:cubicBezTo>
                        <a:pt x="156" y="180"/>
                        <a:pt x="231" y="166"/>
                        <a:pt x="326" y="166"/>
                      </a:cubicBezTo>
                      <a:cubicBezTo>
                        <a:pt x="471" y="166"/>
                        <a:pt x="674" y="200"/>
                        <a:pt x="905" y="271"/>
                      </a:cubicBezTo>
                      <a:cubicBezTo>
                        <a:pt x="1498" y="447"/>
                        <a:pt x="2097" y="783"/>
                        <a:pt x="2188" y="989"/>
                      </a:cubicBezTo>
                      <a:cubicBezTo>
                        <a:pt x="2202" y="1019"/>
                        <a:pt x="2232" y="1036"/>
                        <a:pt x="2263" y="1036"/>
                      </a:cubicBezTo>
                      <a:cubicBezTo>
                        <a:pt x="2276" y="1036"/>
                        <a:pt x="2287" y="1036"/>
                        <a:pt x="2297" y="1030"/>
                      </a:cubicBezTo>
                      <a:cubicBezTo>
                        <a:pt x="2337" y="1013"/>
                        <a:pt x="2358" y="962"/>
                        <a:pt x="2337" y="921"/>
                      </a:cubicBezTo>
                      <a:cubicBezTo>
                        <a:pt x="2212" y="636"/>
                        <a:pt x="1535" y="288"/>
                        <a:pt x="952" y="115"/>
                      </a:cubicBezTo>
                      <a:cubicBezTo>
                        <a:pt x="760" y="54"/>
                        <a:pt x="525" y="0"/>
                        <a:pt x="329" y="0"/>
                      </a:cubicBezTo>
                      <a:close/>
                    </a:path>
                  </a:pathLst>
                </a:custGeom>
                <a:solidFill>
                  <a:srgbClr val="FF83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7"/>
                <p:cNvSpPr/>
                <p:nvPr/>
              </p:nvSpPr>
              <p:spPr>
                <a:xfrm>
                  <a:off x="5215953" y="1991220"/>
                  <a:ext cx="28053" cy="26615"/>
                </a:xfrm>
                <a:custGeom>
                  <a:avLst/>
                  <a:gdLst/>
                  <a:ahLst/>
                  <a:cxnLst/>
                  <a:rect l="l" t="t" r="r" b="b"/>
                  <a:pathLst>
                    <a:path w="683" h="648" extrusionOk="0">
                      <a:moveTo>
                        <a:pt x="82" y="1"/>
                      </a:moveTo>
                      <a:cubicBezTo>
                        <a:pt x="65" y="1"/>
                        <a:pt x="45" y="8"/>
                        <a:pt x="29" y="21"/>
                      </a:cubicBezTo>
                      <a:cubicBezTo>
                        <a:pt x="1" y="52"/>
                        <a:pt x="1" y="99"/>
                        <a:pt x="32" y="130"/>
                      </a:cubicBezTo>
                      <a:lnTo>
                        <a:pt x="546" y="628"/>
                      </a:lnTo>
                      <a:cubicBezTo>
                        <a:pt x="560" y="641"/>
                        <a:pt x="581" y="648"/>
                        <a:pt x="598" y="648"/>
                      </a:cubicBezTo>
                      <a:cubicBezTo>
                        <a:pt x="618" y="648"/>
                        <a:pt x="638" y="641"/>
                        <a:pt x="651" y="624"/>
                      </a:cubicBezTo>
                      <a:cubicBezTo>
                        <a:pt x="682" y="593"/>
                        <a:pt x="682" y="546"/>
                        <a:pt x="651" y="520"/>
                      </a:cubicBezTo>
                      <a:lnTo>
                        <a:pt x="137" y="21"/>
                      </a:lnTo>
                      <a:cubicBezTo>
                        <a:pt x="120" y="8"/>
                        <a:pt x="103" y="1"/>
                        <a:pt x="82"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7"/>
                <p:cNvSpPr/>
                <p:nvPr/>
              </p:nvSpPr>
              <p:spPr>
                <a:xfrm>
                  <a:off x="5250741" y="2024735"/>
                  <a:ext cx="80174" cy="77011"/>
                </a:xfrm>
                <a:custGeom>
                  <a:avLst/>
                  <a:gdLst/>
                  <a:ahLst/>
                  <a:cxnLst/>
                  <a:rect l="l" t="t" r="r" b="b"/>
                  <a:pathLst>
                    <a:path w="1952" h="1875" extrusionOk="0">
                      <a:moveTo>
                        <a:pt x="82" y="1"/>
                      </a:moveTo>
                      <a:cubicBezTo>
                        <a:pt x="65" y="1"/>
                        <a:pt x="45" y="8"/>
                        <a:pt x="28" y="25"/>
                      </a:cubicBezTo>
                      <a:cubicBezTo>
                        <a:pt x="1" y="55"/>
                        <a:pt x="1" y="103"/>
                        <a:pt x="31" y="130"/>
                      </a:cubicBezTo>
                      <a:lnTo>
                        <a:pt x="1816" y="1854"/>
                      </a:lnTo>
                      <a:cubicBezTo>
                        <a:pt x="1830" y="1867"/>
                        <a:pt x="1850" y="1875"/>
                        <a:pt x="1870" y="1875"/>
                      </a:cubicBezTo>
                      <a:cubicBezTo>
                        <a:pt x="1887" y="1875"/>
                        <a:pt x="1908" y="1867"/>
                        <a:pt x="1925" y="1854"/>
                      </a:cubicBezTo>
                      <a:cubicBezTo>
                        <a:pt x="1952" y="1823"/>
                        <a:pt x="1952" y="1776"/>
                        <a:pt x="1921" y="1745"/>
                      </a:cubicBezTo>
                      <a:lnTo>
                        <a:pt x="137" y="21"/>
                      </a:lnTo>
                      <a:cubicBezTo>
                        <a:pt x="123" y="8"/>
                        <a:pt x="103" y="1"/>
                        <a:pt x="82"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7"/>
                <p:cNvSpPr/>
                <p:nvPr/>
              </p:nvSpPr>
              <p:spPr>
                <a:xfrm>
                  <a:off x="5190653" y="1966783"/>
                  <a:ext cx="16634" cy="15608"/>
                </a:xfrm>
                <a:custGeom>
                  <a:avLst/>
                  <a:gdLst/>
                  <a:ahLst/>
                  <a:cxnLst/>
                  <a:rect l="l" t="t" r="r" b="b"/>
                  <a:pathLst>
                    <a:path w="405" h="380" extrusionOk="0">
                      <a:moveTo>
                        <a:pt x="82" y="0"/>
                      </a:moveTo>
                      <a:cubicBezTo>
                        <a:pt x="62" y="0"/>
                        <a:pt x="45" y="7"/>
                        <a:pt x="28" y="24"/>
                      </a:cubicBezTo>
                      <a:cubicBezTo>
                        <a:pt x="1" y="51"/>
                        <a:pt x="1" y="102"/>
                        <a:pt x="31" y="129"/>
                      </a:cubicBezTo>
                      <a:lnTo>
                        <a:pt x="268" y="359"/>
                      </a:lnTo>
                      <a:cubicBezTo>
                        <a:pt x="282" y="372"/>
                        <a:pt x="302" y="380"/>
                        <a:pt x="323" y="380"/>
                      </a:cubicBezTo>
                      <a:cubicBezTo>
                        <a:pt x="340" y="380"/>
                        <a:pt x="360" y="372"/>
                        <a:pt x="376" y="355"/>
                      </a:cubicBezTo>
                      <a:cubicBezTo>
                        <a:pt x="404" y="329"/>
                        <a:pt x="404" y="278"/>
                        <a:pt x="373" y="250"/>
                      </a:cubicBezTo>
                      <a:lnTo>
                        <a:pt x="137" y="20"/>
                      </a:lnTo>
                      <a:cubicBezTo>
                        <a:pt x="120" y="7"/>
                        <a:pt x="102" y="0"/>
                        <a:pt x="82"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7"/>
                <p:cNvSpPr/>
                <p:nvPr/>
              </p:nvSpPr>
              <p:spPr>
                <a:xfrm>
                  <a:off x="5294030" y="1938402"/>
                  <a:ext cx="17949" cy="33556"/>
                </a:xfrm>
                <a:custGeom>
                  <a:avLst/>
                  <a:gdLst/>
                  <a:ahLst/>
                  <a:cxnLst/>
                  <a:rect l="l" t="t" r="r" b="b"/>
                  <a:pathLst>
                    <a:path w="437" h="817" extrusionOk="0">
                      <a:moveTo>
                        <a:pt x="88" y="0"/>
                      </a:moveTo>
                      <a:cubicBezTo>
                        <a:pt x="78" y="0"/>
                        <a:pt x="68" y="3"/>
                        <a:pt x="58" y="7"/>
                      </a:cubicBezTo>
                      <a:cubicBezTo>
                        <a:pt x="21" y="21"/>
                        <a:pt x="0" y="64"/>
                        <a:pt x="17" y="105"/>
                      </a:cubicBezTo>
                      <a:lnTo>
                        <a:pt x="285" y="769"/>
                      </a:lnTo>
                      <a:cubicBezTo>
                        <a:pt x="298" y="796"/>
                        <a:pt x="325" y="816"/>
                        <a:pt x="356" y="816"/>
                      </a:cubicBezTo>
                      <a:cubicBezTo>
                        <a:pt x="366" y="816"/>
                        <a:pt x="373" y="813"/>
                        <a:pt x="383" y="810"/>
                      </a:cubicBezTo>
                      <a:cubicBezTo>
                        <a:pt x="393" y="807"/>
                        <a:pt x="404" y="799"/>
                        <a:pt x="410" y="793"/>
                      </a:cubicBezTo>
                      <a:cubicBezTo>
                        <a:pt x="430" y="772"/>
                        <a:pt x="437" y="738"/>
                        <a:pt x="424" y="711"/>
                      </a:cubicBezTo>
                      <a:lnTo>
                        <a:pt x="156" y="47"/>
                      </a:lnTo>
                      <a:cubicBezTo>
                        <a:pt x="146" y="17"/>
                        <a:pt x="115" y="0"/>
                        <a:pt x="88"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7"/>
                <p:cNvSpPr/>
                <p:nvPr/>
              </p:nvSpPr>
              <p:spPr>
                <a:xfrm>
                  <a:off x="5312266" y="1983211"/>
                  <a:ext cx="44933" cy="100710"/>
                </a:xfrm>
                <a:custGeom>
                  <a:avLst/>
                  <a:gdLst/>
                  <a:ahLst/>
                  <a:cxnLst/>
                  <a:rect l="l" t="t" r="r" b="b"/>
                  <a:pathLst>
                    <a:path w="1094" h="2452" extrusionOk="0">
                      <a:moveTo>
                        <a:pt x="85" y="0"/>
                      </a:moveTo>
                      <a:cubicBezTo>
                        <a:pt x="74" y="0"/>
                        <a:pt x="64" y="3"/>
                        <a:pt x="57" y="7"/>
                      </a:cubicBezTo>
                      <a:cubicBezTo>
                        <a:pt x="16" y="24"/>
                        <a:pt x="0" y="68"/>
                        <a:pt x="13" y="105"/>
                      </a:cubicBezTo>
                      <a:lnTo>
                        <a:pt x="945" y="2404"/>
                      </a:lnTo>
                      <a:cubicBezTo>
                        <a:pt x="955" y="2434"/>
                        <a:pt x="985" y="2451"/>
                        <a:pt x="1012" y="2451"/>
                      </a:cubicBezTo>
                      <a:cubicBezTo>
                        <a:pt x="1023" y="2451"/>
                        <a:pt x="1032" y="2451"/>
                        <a:pt x="1043" y="2448"/>
                      </a:cubicBezTo>
                      <a:cubicBezTo>
                        <a:pt x="1053" y="2445"/>
                        <a:pt x="1060" y="2438"/>
                        <a:pt x="1067" y="2431"/>
                      </a:cubicBezTo>
                      <a:cubicBezTo>
                        <a:pt x="1087" y="2408"/>
                        <a:pt x="1093" y="2378"/>
                        <a:pt x="1084" y="2350"/>
                      </a:cubicBezTo>
                      <a:lnTo>
                        <a:pt x="152" y="47"/>
                      </a:lnTo>
                      <a:cubicBezTo>
                        <a:pt x="142" y="20"/>
                        <a:pt x="115" y="0"/>
                        <a:pt x="85"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7"/>
                <p:cNvSpPr/>
                <p:nvPr/>
              </p:nvSpPr>
              <p:spPr>
                <a:xfrm>
                  <a:off x="5280929" y="1905832"/>
                  <a:ext cx="11870" cy="18811"/>
                </a:xfrm>
                <a:custGeom>
                  <a:avLst/>
                  <a:gdLst/>
                  <a:ahLst/>
                  <a:cxnLst/>
                  <a:rect l="l" t="t" r="r" b="b"/>
                  <a:pathLst>
                    <a:path w="289" h="458" extrusionOk="0">
                      <a:moveTo>
                        <a:pt x="85" y="1"/>
                      </a:moveTo>
                      <a:cubicBezTo>
                        <a:pt x="76" y="1"/>
                        <a:pt x="65" y="1"/>
                        <a:pt x="55" y="4"/>
                      </a:cubicBezTo>
                      <a:cubicBezTo>
                        <a:pt x="18" y="21"/>
                        <a:pt x="1" y="65"/>
                        <a:pt x="15" y="102"/>
                      </a:cubicBezTo>
                      <a:lnTo>
                        <a:pt x="140" y="410"/>
                      </a:lnTo>
                      <a:cubicBezTo>
                        <a:pt x="149" y="437"/>
                        <a:pt x="180" y="458"/>
                        <a:pt x="207" y="458"/>
                      </a:cubicBezTo>
                      <a:cubicBezTo>
                        <a:pt x="218" y="458"/>
                        <a:pt x="227" y="454"/>
                        <a:pt x="238" y="451"/>
                      </a:cubicBezTo>
                      <a:cubicBezTo>
                        <a:pt x="248" y="448"/>
                        <a:pt x="255" y="441"/>
                        <a:pt x="262" y="434"/>
                      </a:cubicBezTo>
                      <a:cubicBezTo>
                        <a:pt x="282" y="414"/>
                        <a:pt x="288" y="384"/>
                        <a:pt x="279" y="353"/>
                      </a:cubicBezTo>
                      <a:lnTo>
                        <a:pt x="154" y="48"/>
                      </a:lnTo>
                      <a:cubicBezTo>
                        <a:pt x="143" y="18"/>
                        <a:pt x="116" y="1"/>
                        <a:pt x="85"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7"/>
                <p:cNvSpPr/>
                <p:nvPr/>
              </p:nvSpPr>
              <p:spPr>
                <a:xfrm>
                  <a:off x="5386359" y="1921973"/>
                  <a:ext cx="7270" cy="35651"/>
                </a:xfrm>
                <a:custGeom>
                  <a:avLst/>
                  <a:gdLst/>
                  <a:ahLst/>
                  <a:cxnLst/>
                  <a:rect l="l" t="t" r="r" b="b"/>
                  <a:pathLst>
                    <a:path w="177" h="868" extrusionOk="0">
                      <a:moveTo>
                        <a:pt x="102" y="0"/>
                      </a:moveTo>
                      <a:cubicBezTo>
                        <a:pt x="62" y="0"/>
                        <a:pt x="28" y="34"/>
                        <a:pt x="25" y="75"/>
                      </a:cubicBezTo>
                      <a:lnTo>
                        <a:pt x="1" y="790"/>
                      </a:lnTo>
                      <a:cubicBezTo>
                        <a:pt x="1" y="830"/>
                        <a:pt x="31" y="868"/>
                        <a:pt x="75" y="868"/>
                      </a:cubicBezTo>
                      <a:cubicBezTo>
                        <a:pt x="99" y="868"/>
                        <a:pt x="116" y="857"/>
                        <a:pt x="130" y="844"/>
                      </a:cubicBezTo>
                      <a:cubicBezTo>
                        <a:pt x="143" y="830"/>
                        <a:pt x="150" y="813"/>
                        <a:pt x="153" y="796"/>
                      </a:cubicBezTo>
                      <a:lnTo>
                        <a:pt x="177" y="78"/>
                      </a:lnTo>
                      <a:cubicBezTo>
                        <a:pt x="177" y="38"/>
                        <a:pt x="147" y="4"/>
                        <a:pt x="102"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7"/>
                <p:cNvSpPr/>
                <p:nvPr/>
              </p:nvSpPr>
              <p:spPr>
                <a:xfrm>
                  <a:off x="5382047" y="1970356"/>
                  <a:ext cx="9940" cy="108144"/>
                </a:xfrm>
                <a:custGeom>
                  <a:avLst/>
                  <a:gdLst/>
                  <a:ahLst/>
                  <a:cxnLst/>
                  <a:rect l="l" t="t" r="r" b="b"/>
                  <a:pathLst>
                    <a:path w="242" h="2633" extrusionOk="0">
                      <a:moveTo>
                        <a:pt x="167" y="1"/>
                      </a:moveTo>
                      <a:cubicBezTo>
                        <a:pt x="126" y="1"/>
                        <a:pt x="93" y="32"/>
                        <a:pt x="89" y="72"/>
                      </a:cubicBezTo>
                      <a:lnTo>
                        <a:pt x="4" y="2555"/>
                      </a:lnTo>
                      <a:cubicBezTo>
                        <a:pt x="1" y="2595"/>
                        <a:pt x="35" y="2630"/>
                        <a:pt x="76" y="2633"/>
                      </a:cubicBezTo>
                      <a:lnTo>
                        <a:pt x="79" y="2633"/>
                      </a:lnTo>
                      <a:cubicBezTo>
                        <a:pt x="99" y="2633"/>
                        <a:pt x="119" y="2622"/>
                        <a:pt x="133" y="2609"/>
                      </a:cubicBezTo>
                      <a:cubicBezTo>
                        <a:pt x="146" y="2595"/>
                        <a:pt x="154" y="2578"/>
                        <a:pt x="154" y="2558"/>
                      </a:cubicBezTo>
                      <a:lnTo>
                        <a:pt x="241" y="79"/>
                      </a:lnTo>
                      <a:cubicBezTo>
                        <a:pt x="241" y="35"/>
                        <a:pt x="211" y="1"/>
                        <a:pt x="167"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7"/>
                <p:cNvSpPr/>
                <p:nvPr/>
              </p:nvSpPr>
              <p:spPr>
                <a:xfrm>
                  <a:off x="5388043" y="1886775"/>
                  <a:ext cx="6859" cy="19961"/>
                </a:xfrm>
                <a:custGeom>
                  <a:avLst/>
                  <a:gdLst/>
                  <a:ahLst/>
                  <a:cxnLst/>
                  <a:rect l="l" t="t" r="r" b="b"/>
                  <a:pathLst>
                    <a:path w="167" h="486" extrusionOk="0">
                      <a:moveTo>
                        <a:pt x="89" y="1"/>
                      </a:moveTo>
                      <a:cubicBezTo>
                        <a:pt x="51" y="1"/>
                        <a:pt x="17" y="35"/>
                        <a:pt x="14" y="75"/>
                      </a:cubicBezTo>
                      <a:lnTo>
                        <a:pt x="4" y="407"/>
                      </a:lnTo>
                      <a:cubicBezTo>
                        <a:pt x="0" y="448"/>
                        <a:pt x="34" y="482"/>
                        <a:pt x="75" y="485"/>
                      </a:cubicBezTo>
                      <a:lnTo>
                        <a:pt x="78" y="485"/>
                      </a:lnTo>
                      <a:cubicBezTo>
                        <a:pt x="99" y="485"/>
                        <a:pt x="119" y="475"/>
                        <a:pt x="133" y="462"/>
                      </a:cubicBezTo>
                      <a:cubicBezTo>
                        <a:pt x="147" y="448"/>
                        <a:pt x="153" y="431"/>
                        <a:pt x="153" y="410"/>
                      </a:cubicBezTo>
                      <a:lnTo>
                        <a:pt x="167" y="79"/>
                      </a:lnTo>
                      <a:cubicBezTo>
                        <a:pt x="167" y="38"/>
                        <a:pt x="133" y="4"/>
                        <a:pt x="92"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7"/>
                <p:cNvSpPr/>
                <p:nvPr/>
              </p:nvSpPr>
              <p:spPr>
                <a:xfrm>
                  <a:off x="5465669" y="1944809"/>
                  <a:ext cx="19920" cy="32735"/>
                </a:xfrm>
                <a:custGeom>
                  <a:avLst/>
                  <a:gdLst/>
                  <a:ahLst/>
                  <a:cxnLst/>
                  <a:rect l="l" t="t" r="r" b="b"/>
                  <a:pathLst>
                    <a:path w="485" h="797" extrusionOk="0">
                      <a:moveTo>
                        <a:pt x="400" y="0"/>
                      </a:moveTo>
                      <a:cubicBezTo>
                        <a:pt x="373" y="0"/>
                        <a:pt x="345" y="17"/>
                        <a:pt x="332" y="44"/>
                      </a:cubicBezTo>
                      <a:lnTo>
                        <a:pt x="17" y="687"/>
                      </a:lnTo>
                      <a:cubicBezTo>
                        <a:pt x="0" y="725"/>
                        <a:pt x="14" y="768"/>
                        <a:pt x="51" y="789"/>
                      </a:cubicBezTo>
                      <a:cubicBezTo>
                        <a:pt x="65" y="793"/>
                        <a:pt x="75" y="796"/>
                        <a:pt x="85" y="796"/>
                      </a:cubicBezTo>
                      <a:cubicBezTo>
                        <a:pt x="106" y="796"/>
                        <a:pt x="126" y="785"/>
                        <a:pt x="139" y="772"/>
                      </a:cubicBezTo>
                      <a:cubicBezTo>
                        <a:pt x="146" y="765"/>
                        <a:pt x="150" y="759"/>
                        <a:pt x="153" y="752"/>
                      </a:cubicBezTo>
                      <a:lnTo>
                        <a:pt x="467" y="108"/>
                      </a:lnTo>
                      <a:cubicBezTo>
                        <a:pt x="484" y="71"/>
                        <a:pt x="471" y="27"/>
                        <a:pt x="434" y="10"/>
                      </a:cubicBezTo>
                      <a:cubicBezTo>
                        <a:pt x="420" y="4"/>
                        <a:pt x="410" y="0"/>
                        <a:pt x="400"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7"/>
                <p:cNvSpPr/>
                <p:nvPr/>
              </p:nvSpPr>
              <p:spPr>
                <a:xfrm>
                  <a:off x="5412686" y="1988345"/>
                  <a:ext cx="51751" cy="97794"/>
                </a:xfrm>
                <a:custGeom>
                  <a:avLst/>
                  <a:gdLst/>
                  <a:ahLst/>
                  <a:cxnLst/>
                  <a:rect l="l" t="t" r="r" b="b"/>
                  <a:pathLst>
                    <a:path w="1260" h="2381" extrusionOk="0">
                      <a:moveTo>
                        <a:pt x="1175" y="0"/>
                      </a:moveTo>
                      <a:cubicBezTo>
                        <a:pt x="1145" y="0"/>
                        <a:pt x="1118" y="13"/>
                        <a:pt x="1107" y="41"/>
                      </a:cubicBezTo>
                      <a:lnTo>
                        <a:pt x="17" y="2273"/>
                      </a:lnTo>
                      <a:cubicBezTo>
                        <a:pt x="0" y="2309"/>
                        <a:pt x="17" y="2354"/>
                        <a:pt x="55" y="2374"/>
                      </a:cubicBezTo>
                      <a:cubicBezTo>
                        <a:pt x="64" y="2378"/>
                        <a:pt x="75" y="2381"/>
                        <a:pt x="85" y="2381"/>
                      </a:cubicBezTo>
                      <a:cubicBezTo>
                        <a:pt x="105" y="2381"/>
                        <a:pt x="125" y="2370"/>
                        <a:pt x="139" y="2357"/>
                      </a:cubicBezTo>
                      <a:cubicBezTo>
                        <a:pt x="146" y="2354"/>
                        <a:pt x="149" y="2347"/>
                        <a:pt x="152" y="2337"/>
                      </a:cubicBezTo>
                      <a:lnTo>
                        <a:pt x="1240" y="108"/>
                      </a:lnTo>
                      <a:cubicBezTo>
                        <a:pt x="1260" y="71"/>
                        <a:pt x="1243" y="24"/>
                        <a:pt x="1205" y="7"/>
                      </a:cubicBezTo>
                      <a:cubicBezTo>
                        <a:pt x="1196" y="0"/>
                        <a:pt x="1185" y="0"/>
                        <a:pt x="1175"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7"/>
                <p:cNvSpPr/>
                <p:nvPr/>
              </p:nvSpPr>
              <p:spPr>
                <a:xfrm>
                  <a:off x="5488053" y="1913225"/>
                  <a:ext cx="12979" cy="18400"/>
                </a:xfrm>
                <a:custGeom>
                  <a:avLst/>
                  <a:gdLst/>
                  <a:ahLst/>
                  <a:cxnLst/>
                  <a:rect l="l" t="t" r="r" b="b"/>
                  <a:pathLst>
                    <a:path w="316" h="448" extrusionOk="0">
                      <a:moveTo>
                        <a:pt x="231" y="0"/>
                      </a:moveTo>
                      <a:cubicBezTo>
                        <a:pt x="204" y="0"/>
                        <a:pt x="177" y="17"/>
                        <a:pt x="163" y="41"/>
                      </a:cubicBezTo>
                      <a:lnTo>
                        <a:pt x="17" y="339"/>
                      </a:lnTo>
                      <a:cubicBezTo>
                        <a:pt x="0" y="376"/>
                        <a:pt x="14" y="424"/>
                        <a:pt x="52" y="440"/>
                      </a:cubicBezTo>
                      <a:cubicBezTo>
                        <a:pt x="61" y="447"/>
                        <a:pt x="75" y="447"/>
                        <a:pt x="85" y="447"/>
                      </a:cubicBezTo>
                      <a:cubicBezTo>
                        <a:pt x="105" y="447"/>
                        <a:pt x="126" y="440"/>
                        <a:pt x="139" y="424"/>
                      </a:cubicBezTo>
                      <a:cubicBezTo>
                        <a:pt x="143" y="420"/>
                        <a:pt x="150" y="413"/>
                        <a:pt x="153" y="407"/>
                      </a:cubicBezTo>
                      <a:lnTo>
                        <a:pt x="299" y="108"/>
                      </a:lnTo>
                      <a:cubicBezTo>
                        <a:pt x="316" y="71"/>
                        <a:pt x="302" y="27"/>
                        <a:pt x="261" y="7"/>
                      </a:cubicBezTo>
                      <a:cubicBezTo>
                        <a:pt x="252" y="4"/>
                        <a:pt x="241" y="0"/>
                        <a:pt x="231"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7"/>
                <p:cNvSpPr/>
                <p:nvPr/>
              </p:nvSpPr>
              <p:spPr>
                <a:xfrm>
                  <a:off x="5530480" y="2002926"/>
                  <a:ext cx="29367" cy="25095"/>
                </a:xfrm>
                <a:custGeom>
                  <a:avLst/>
                  <a:gdLst/>
                  <a:ahLst/>
                  <a:cxnLst/>
                  <a:rect l="l" t="t" r="r" b="b"/>
                  <a:pathLst>
                    <a:path w="715" h="611" extrusionOk="0">
                      <a:moveTo>
                        <a:pt x="630" y="0"/>
                      </a:moveTo>
                      <a:cubicBezTo>
                        <a:pt x="613" y="0"/>
                        <a:pt x="596" y="8"/>
                        <a:pt x="583" y="17"/>
                      </a:cubicBezTo>
                      <a:lnTo>
                        <a:pt x="35" y="478"/>
                      </a:lnTo>
                      <a:cubicBezTo>
                        <a:pt x="4" y="505"/>
                        <a:pt x="0" y="552"/>
                        <a:pt x="24" y="583"/>
                      </a:cubicBezTo>
                      <a:cubicBezTo>
                        <a:pt x="41" y="604"/>
                        <a:pt x="61" y="610"/>
                        <a:pt x="85" y="610"/>
                      </a:cubicBezTo>
                      <a:cubicBezTo>
                        <a:pt x="102" y="610"/>
                        <a:pt x="119" y="607"/>
                        <a:pt x="133" y="593"/>
                      </a:cubicBezTo>
                      <a:lnTo>
                        <a:pt x="682" y="133"/>
                      </a:lnTo>
                      <a:lnTo>
                        <a:pt x="685" y="130"/>
                      </a:lnTo>
                      <a:cubicBezTo>
                        <a:pt x="712" y="102"/>
                        <a:pt x="715" y="58"/>
                        <a:pt x="688" y="28"/>
                      </a:cubicBezTo>
                      <a:cubicBezTo>
                        <a:pt x="674" y="11"/>
                        <a:pt x="654" y="0"/>
                        <a:pt x="630"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7"/>
                <p:cNvSpPr/>
                <p:nvPr/>
              </p:nvSpPr>
              <p:spPr>
                <a:xfrm>
                  <a:off x="5437822" y="2033935"/>
                  <a:ext cx="85061" cy="71836"/>
                </a:xfrm>
                <a:custGeom>
                  <a:avLst/>
                  <a:gdLst/>
                  <a:ahLst/>
                  <a:cxnLst/>
                  <a:rect l="l" t="t" r="r" b="b"/>
                  <a:pathLst>
                    <a:path w="2071" h="1749" extrusionOk="0">
                      <a:moveTo>
                        <a:pt x="1986" y="1"/>
                      </a:moveTo>
                      <a:cubicBezTo>
                        <a:pt x="1969" y="1"/>
                        <a:pt x="1952" y="8"/>
                        <a:pt x="1938" y="21"/>
                      </a:cubicBezTo>
                      <a:lnTo>
                        <a:pt x="38" y="1616"/>
                      </a:lnTo>
                      <a:cubicBezTo>
                        <a:pt x="4" y="1643"/>
                        <a:pt x="1" y="1691"/>
                        <a:pt x="28" y="1721"/>
                      </a:cubicBezTo>
                      <a:cubicBezTo>
                        <a:pt x="42" y="1738"/>
                        <a:pt x="65" y="1748"/>
                        <a:pt x="85" y="1748"/>
                      </a:cubicBezTo>
                      <a:cubicBezTo>
                        <a:pt x="103" y="1748"/>
                        <a:pt x="120" y="1742"/>
                        <a:pt x="133" y="1732"/>
                      </a:cubicBezTo>
                      <a:lnTo>
                        <a:pt x="2033" y="136"/>
                      </a:lnTo>
                      <a:cubicBezTo>
                        <a:pt x="2036" y="133"/>
                        <a:pt x="2039" y="133"/>
                        <a:pt x="2039" y="130"/>
                      </a:cubicBezTo>
                      <a:cubicBezTo>
                        <a:pt x="2067" y="102"/>
                        <a:pt x="2070" y="58"/>
                        <a:pt x="2044" y="28"/>
                      </a:cubicBezTo>
                      <a:cubicBezTo>
                        <a:pt x="2030" y="11"/>
                        <a:pt x="2009" y="1"/>
                        <a:pt x="1986"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7"/>
                <p:cNvSpPr/>
                <p:nvPr/>
              </p:nvSpPr>
              <p:spPr>
                <a:xfrm>
                  <a:off x="5569456" y="1980254"/>
                  <a:ext cx="17415" cy="15074"/>
                </a:xfrm>
                <a:custGeom>
                  <a:avLst/>
                  <a:gdLst/>
                  <a:ahLst/>
                  <a:cxnLst/>
                  <a:rect l="l" t="t" r="r" b="b"/>
                  <a:pathLst>
                    <a:path w="424" h="367" extrusionOk="0">
                      <a:moveTo>
                        <a:pt x="338" y="1"/>
                      </a:moveTo>
                      <a:cubicBezTo>
                        <a:pt x="322" y="1"/>
                        <a:pt x="305" y="7"/>
                        <a:pt x="291" y="18"/>
                      </a:cubicBezTo>
                      <a:lnTo>
                        <a:pt x="37" y="231"/>
                      </a:lnTo>
                      <a:cubicBezTo>
                        <a:pt x="7" y="258"/>
                        <a:pt x="0" y="305"/>
                        <a:pt x="27" y="339"/>
                      </a:cubicBezTo>
                      <a:cubicBezTo>
                        <a:pt x="44" y="357"/>
                        <a:pt x="64" y="366"/>
                        <a:pt x="85" y="366"/>
                      </a:cubicBezTo>
                      <a:cubicBezTo>
                        <a:pt x="102" y="366"/>
                        <a:pt x="119" y="360"/>
                        <a:pt x="135" y="346"/>
                      </a:cubicBezTo>
                      <a:lnTo>
                        <a:pt x="389" y="136"/>
                      </a:lnTo>
                      <a:cubicBezTo>
                        <a:pt x="389" y="133"/>
                        <a:pt x="393" y="129"/>
                        <a:pt x="393" y="129"/>
                      </a:cubicBezTo>
                      <a:cubicBezTo>
                        <a:pt x="419" y="102"/>
                        <a:pt x="424" y="58"/>
                        <a:pt x="396" y="27"/>
                      </a:cubicBezTo>
                      <a:cubicBezTo>
                        <a:pt x="383" y="11"/>
                        <a:pt x="363" y="1"/>
                        <a:pt x="338"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7"/>
                <p:cNvSpPr/>
                <p:nvPr/>
              </p:nvSpPr>
              <p:spPr>
                <a:xfrm>
                  <a:off x="5569005" y="2086260"/>
                  <a:ext cx="35076" cy="14334"/>
                </a:xfrm>
                <a:custGeom>
                  <a:avLst/>
                  <a:gdLst/>
                  <a:ahLst/>
                  <a:cxnLst/>
                  <a:rect l="l" t="t" r="r" b="b"/>
                  <a:pathLst>
                    <a:path w="854" h="349" extrusionOk="0">
                      <a:moveTo>
                        <a:pt x="773" y="0"/>
                      </a:moveTo>
                      <a:cubicBezTo>
                        <a:pt x="766" y="0"/>
                        <a:pt x="760" y="0"/>
                        <a:pt x="752" y="3"/>
                      </a:cubicBezTo>
                      <a:lnTo>
                        <a:pt x="65" y="200"/>
                      </a:lnTo>
                      <a:cubicBezTo>
                        <a:pt x="24" y="210"/>
                        <a:pt x="0" y="255"/>
                        <a:pt x="11" y="291"/>
                      </a:cubicBezTo>
                      <a:cubicBezTo>
                        <a:pt x="21" y="325"/>
                        <a:pt x="52" y="349"/>
                        <a:pt x="85" y="349"/>
                      </a:cubicBezTo>
                      <a:cubicBezTo>
                        <a:pt x="92" y="349"/>
                        <a:pt x="99" y="346"/>
                        <a:pt x="105" y="346"/>
                      </a:cubicBezTo>
                      <a:lnTo>
                        <a:pt x="793" y="146"/>
                      </a:lnTo>
                      <a:cubicBezTo>
                        <a:pt x="807" y="142"/>
                        <a:pt x="817" y="136"/>
                        <a:pt x="827" y="129"/>
                      </a:cubicBezTo>
                      <a:cubicBezTo>
                        <a:pt x="844" y="108"/>
                        <a:pt x="854" y="81"/>
                        <a:pt x="844" y="55"/>
                      </a:cubicBezTo>
                      <a:cubicBezTo>
                        <a:pt x="834" y="21"/>
                        <a:pt x="807" y="0"/>
                        <a:pt x="773"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7"/>
                <p:cNvSpPr/>
                <p:nvPr/>
              </p:nvSpPr>
              <p:spPr>
                <a:xfrm>
                  <a:off x="5452854" y="2099609"/>
                  <a:ext cx="104653" cy="34254"/>
                </a:xfrm>
                <a:custGeom>
                  <a:avLst/>
                  <a:gdLst/>
                  <a:ahLst/>
                  <a:cxnLst/>
                  <a:rect l="l" t="t" r="r" b="b"/>
                  <a:pathLst>
                    <a:path w="2548" h="834" extrusionOk="0">
                      <a:moveTo>
                        <a:pt x="2470" y="0"/>
                      </a:moveTo>
                      <a:cubicBezTo>
                        <a:pt x="2463" y="0"/>
                        <a:pt x="2456" y="0"/>
                        <a:pt x="2450" y="4"/>
                      </a:cubicBezTo>
                      <a:lnTo>
                        <a:pt x="62" y="688"/>
                      </a:lnTo>
                      <a:cubicBezTo>
                        <a:pt x="24" y="698"/>
                        <a:pt x="1" y="738"/>
                        <a:pt x="11" y="779"/>
                      </a:cubicBezTo>
                      <a:cubicBezTo>
                        <a:pt x="21" y="813"/>
                        <a:pt x="52" y="833"/>
                        <a:pt x="82" y="833"/>
                      </a:cubicBezTo>
                      <a:cubicBezTo>
                        <a:pt x="88" y="833"/>
                        <a:pt x="99" y="833"/>
                        <a:pt x="106" y="830"/>
                      </a:cubicBezTo>
                      <a:lnTo>
                        <a:pt x="2490" y="146"/>
                      </a:lnTo>
                      <a:cubicBezTo>
                        <a:pt x="2503" y="143"/>
                        <a:pt x="2514" y="136"/>
                        <a:pt x="2524" y="126"/>
                      </a:cubicBezTo>
                      <a:cubicBezTo>
                        <a:pt x="2541" y="108"/>
                        <a:pt x="2547" y="82"/>
                        <a:pt x="2541" y="55"/>
                      </a:cubicBezTo>
                      <a:cubicBezTo>
                        <a:pt x="2531" y="21"/>
                        <a:pt x="2503" y="0"/>
                        <a:pt x="2470"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7"/>
                <p:cNvSpPr/>
                <p:nvPr/>
              </p:nvSpPr>
              <p:spPr>
                <a:xfrm>
                  <a:off x="5617962" y="2076485"/>
                  <a:ext cx="19961" cy="9940"/>
                </a:xfrm>
                <a:custGeom>
                  <a:avLst/>
                  <a:gdLst/>
                  <a:ahLst/>
                  <a:cxnLst/>
                  <a:rect l="l" t="t" r="r" b="b"/>
                  <a:pathLst>
                    <a:path w="486" h="242" extrusionOk="0">
                      <a:moveTo>
                        <a:pt x="404" y="1"/>
                      </a:moveTo>
                      <a:cubicBezTo>
                        <a:pt x="397" y="1"/>
                        <a:pt x="390" y="1"/>
                        <a:pt x="384" y="5"/>
                      </a:cubicBezTo>
                      <a:lnTo>
                        <a:pt x="65" y="96"/>
                      </a:lnTo>
                      <a:cubicBezTo>
                        <a:pt x="24" y="107"/>
                        <a:pt x="1" y="150"/>
                        <a:pt x="15" y="188"/>
                      </a:cubicBezTo>
                      <a:cubicBezTo>
                        <a:pt x="24" y="221"/>
                        <a:pt x="51" y="241"/>
                        <a:pt x="85" y="241"/>
                      </a:cubicBezTo>
                      <a:lnTo>
                        <a:pt x="106" y="241"/>
                      </a:lnTo>
                      <a:lnTo>
                        <a:pt x="424" y="150"/>
                      </a:lnTo>
                      <a:cubicBezTo>
                        <a:pt x="437" y="147"/>
                        <a:pt x="451" y="137"/>
                        <a:pt x="458" y="130"/>
                      </a:cubicBezTo>
                      <a:cubicBezTo>
                        <a:pt x="475" y="110"/>
                        <a:pt x="485" y="82"/>
                        <a:pt x="478" y="55"/>
                      </a:cubicBezTo>
                      <a:cubicBezTo>
                        <a:pt x="468" y="21"/>
                        <a:pt x="437" y="1"/>
                        <a:pt x="404"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7"/>
                <p:cNvSpPr/>
                <p:nvPr/>
              </p:nvSpPr>
              <p:spPr>
                <a:xfrm>
                  <a:off x="5574837" y="2176249"/>
                  <a:ext cx="35815" cy="10309"/>
                </a:xfrm>
                <a:custGeom>
                  <a:avLst/>
                  <a:gdLst/>
                  <a:ahLst/>
                  <a:cxnLst/>
                  <a:rect l="l" t="t" r="r" b="b"/>
                  <a:pathLst>
                    <a:path w="872" h="251" extrusionOk="0">
                      <a:moveTo>
                        <a:pt x="82" y="1"/>
                      </a:moveTo>
                      <a:cubicBezTo>
                        <a:pt x="45" y="1"/>
                        <a:pt x="15" y="27"/>
                        <a:pt x="8" y="65"/>
                      </a:cubicBezTo>
                      <a:cubicBezTo>
                        <a:pt x="1" y="105"/>
                        <a:pt x="32" y="146"/>
                        <a:pt x="72" y="149"/>
                      </a:cubicBezTo>
                      <a:lnTo>
                        <a:pt x="780" y="251"/>
                      </a:lnTo>
                      <a:lnTo>
                        <a:pt x="790" y="251"/>
                      </a:lnTo>
                      <a:cubicBezTo>
                        <a:pt x="814" y="251"/>
                        <a:pt x="831" y="241"/>
                        <a:pt x="844" y="227"/>
                      </a:cubicBezTo>
                      <a:cubicBezTo>
                        <a:pt x="854" y="218"/>
                        <a:pt x="865" y="204"/>
                        <a:pt x="865" y="187"/>
                      </a:cubicBezTo>
                      <a:cubicBezTo>
                        <a:pt x="871" y="146"/>
                        <a:pt x="844" y="105"/>
                        <a:pt x="801" y="102"/>
                      </a:cubicBezTo>
                      <a:lnTo>
                        <a:pt x="93" y="1"/>
                      </a:ln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7"/>
                <p:cNvSpPr/>
                <p:nvPr/>
              </p:nvSpPr>
              <p:spPr>
                <a:xfrm>
                  <a:off x="5455236" y="2159409"/>
                  <a:ext cx="107569" cy="20495"/>
                </a:xfrm>
                <a:custGeom>
                  <a:avLst/>
                  <a:gdLst/>
                  <a:ahLst/>
                  <a:cxnLst/>
                  <a:rect l="l" t="t" r="r" b="b"/>
                  <a:pathLst>
                    <a:path w="2619" h="499" extrusionOk="0">
                      <a:moveTo>
                        <a:pt x="78" y="1"/>
                      </a:moveTo>
                      <a:cubicBezTo>
                        <a:pt x="41" y="1"/>
                        <a:pt x="10" y="28"/>
                        <a:pt x="4" y="65"/>
                      </a:cubicBezTo>
                      <a:cubicBezTo>
                        <a:pt x="0" y="109"/>
                        <a:pt x="27" y="146"/>
                        <a:pt x="68" y="150"/>
                      </a:cubicBezTo>
                      <a:lnTo>
                        <a:pt x="2527" y="495"/>
                      </a:lnTo>
                      <a:cubicBezTo>
                        <a:pt x="2530" y="498"/>
                        <a:pt x="2534" y="498"/>
                        <a:pt x="2537" y="498"/>
                      </a:cubicBezTo>
                      <a:cubicBezTo>
                        <a:pt x="2558" y="498"/>
                        <a:pt x="2578" y="489"/>
                        <a:pt x="2591" y="475"/>
                      </a:cubicBezTo>
                      <a:cubicBezTo>
                        <a:pt x="2601" y="465"/>
                        <a:pt x="2608" y="448"/>
                        <a:pt x="2611" y="431"/>
                      </a:cubicBezTo>
                      <a:cubicBezTo>
                        <a:pt x="2618" y="390"/>
                        <a:pt x="2588" y="353"/>
                        <a:pt x="2547" y="346"/>
                      </a:cubicBezTo>
                      <a:lnTo>
                        <a:pt x="91" y="1"/>
                      </a:ln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7"/>
                <p:cNvSpPr/>
                <p:nvPr/>
              </p:nvSpPr>
              <p:spPr>
                <a:xfrm>
                  <a:off x="5625355" y="2183313"/>
                  <a:ext cx="20208" cy="8132"/>
                </a:xfrm>
                <a:custGeom>
                  <a:avLst/>
                  <a:gdLst/>
                  <a:ahLst/>
                  <a:cxnLst/>
                  <a:rect l="l" t="t" r="r" b="b"/>
                  <a:pathLst>
                    <a:path w="492" h="198" extrusionOk="0">
                      <a:moveTo>
                        <a:pt x="82" y="1"/>
                      </a:moveTo>
                      <a:cubicBezTo>
                        <a:pt x="44" y="1"/>
                        <a:pt x="14" y="29"/>
                        <a:pt x="7" y="66"/>
                      </a:cubicBezTo>
                      <a:cubicBezTo>
                        <a:pt x="1" y="107"/>
                        <a:pt x="31" y="147"/>
                        <a:pt x="71" y="150"/>
                      </a:cubicBezTo>
                      <a:lnTo>
                        <a:pt x="400" y="198"/>
                      </a:lnTo>
                      <a:lnTo>
                        <a:pt x="410" y="198"/>
                      </a:lnTo>
                      <a:cubicBezTo>
                        <a:pt x="430" y="198"/>
                        <a:pt x="451" y="191"/>
                        <a:pt x="465" y="174"/>
                      </a:cubicBezTo>
                      <a:cubicBezTo>
                        <a:pt x="474" y="163"/>
                        <a:pt x="481" y="150"/>
                        <a:pt x="485" y="133"/>
                      </a:cubicBezTo>
                      <a:cubicBezTo>
                        <a:pt x="491" y="93"/>
                        <a:pt x="461" y="55"/>
                        <a:pt x="420" y="49"/>
                      </a:cubicBezTo>
                      <a:lnTo>
                        <a:pt x="92" y="1"/>
                      </a:ln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7"/>
                <p:cNvSpPr/>
                <p:nvPr/>
              </p:nvSpPr>
              <p:spPr>
                <a:xfrm>
                  <a:off x="5546621" y="2253422"/>
                  <a:ext cx="32037" cy="21768"/>
                </a:xfrm>
                <a:custGeom>
                  <a:avLst/>
                  <a:gdLst/>
                  <a:ahLst/>
                  <a:cxnLst/>
                  <a:rect l="l" t="t" r="r" b="b"/>
                  <a:pathLst>
                    <a:path w="780" h="530" extrusionOk="0">
                      <a:moveTo>
                        <a:pt x="85" y="1"/>
                      </a:moveTo>
                      <a:cubicBezTo>
                        <a:pt x="61" y="1"/>
                        <a:pt x="34" y="15"/>
                        <a:pt x="20" y="35"/>
                      </a:cubicBezTo>
                      <a:cubicBezTo>
                        <a:pt x="0" y="72"/>
                        <a:pt x="11" y="119"/>
                        <a:pt x="45" y="140"/>
                      </a:cubicBezTo>
                      <a:lnTo>
                        <a:pt x="654" y="519"/>
                      </a:lnTo>
                      <a:cubicBezTo>
                        <a:pt x="664" y="526"/>
                        <a:pt x="678" y="529"/>
                        <a:pt x="691" y="529"/>
                      </a:cubicBezTo>
                      <a:cubicBezTo>
                        <a:pt x="711" y="529"/>
                        <a:pt x="732" y="523"/>
                        <a:pt x="745" y="509"/>
                      </a:cubicBezTo>
                      <a:cubicBezTo>
                        <a:pt x="749" y="506"/>
                        <a:pt x="752" y="499"/>
                        <a:pt x="756" y="496"/>
                      </a:cubicBezTo>
                      <a:cubicBezTo>
                        <a:pt x="780" y="462"/>
                        <a:pt x="769" y="414"/>
                        <a:pt x="732" y="391"/>
                      </a:cubicBezTo>
                      <a:lnTo>
                        <a:pt x="126" y="11"/>
                      </a:lnTo>
                      <a:cubicBezTo>
                        <a:pt x="112" y="5"/>
                        <a:pt x="98" y="1"/>
                        <a:pt x="85"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7"/>
                <p:cNvSpPr/>
                <p:nvPr/>
              </p:nvSpPr>
              <p:spPr>
                <a:xfrm>
                  <a:off x="5444106" y="2189350"/>
                  <a:ext cx="93522" cy="60253"/>
                </a:xfrm>
                <a:custGeom>
                  <a:avLst/>
                  <a:gdLst/>
                  <a:ahLst/>
                  <a:cxnLst/>
                  <a:rect l="l" t="t" r="r" b="b"/>
                  <a:pathLst>
                    <a:path w="2277" h="1467" extrusionOk="0">
                      <a:moveTo>
                        <a:pt x="85" y="0"/>
                      </a:moveTo>
                      <a:cubicBezTo>
                        <a:pt x="62" y="0"/>
                        <a:pt x="34" y="13"/>
                        <a:pt x="21" y="37"/>
                      </a:cubicBezTo>
                      <a:cubicBezTo>
                        <a:pt x="1" y="71"/>
                        <a:pt x="11" y="118"/>
                        <a:pt x="45" y="142"/>
                      </a:cubicBezTo>
                      <a:lnTo>
                        <a:pt x="2151" y="1456"/>
                      </a:lnTo>
                      <a:cubicBezTo>
                        <a:pt x="2161" y="1463"/>
                        <a:pt x="2178" y="1466"/>
                        <a:pt x="2191" y="1466"/>
                      </a:cubicBezTo>
                      <a:cubicBezTo>
                        <a:pt x="2212" y="1466"/>
                        <a:pt x="2229" y="1459"/>
                        <a:pt x="2246" y="1443"/>
                      </a:cubicBezTo>
                      <a:cubicBezTo>
                        <a:pt x="2249" y="1439"/>
                        <a:pt x="2252" y="1436"/>
                        <a:pt x="2252" y="1432"/>
                      </a:cubicBezTo>
                      <a:cubicBezTo>
                        <a:pt x="2277" y="1395"/>
                        <a:pt x="2266" y="1351"/>
                        <a:pt x="2229" y="1327"/>
                      </a:cubicBezTo>
                      <a:lnTo>
                        <a:pt x="126" y="13"/>
                      </a:lnTo>
                      <a:cubicBezTo>
                        <a:pt x="112" y="7"/>
                        <a:pt x="98" y="0"/>
                        <a:pt x="85"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7"/>
                <p:cNvSpPr/>
                <p:nvPr/>
              </p:nvSpPr>
              <p:spPr>
                <a:xfrm>
                  <a:off x="5589869" y="2280448"/>
                  <a:ext cx="18524" cy="13390"/>
                </a:xfrm>
                <a:custGeom>
                  <a:avLst/>
                  <a:gdLst/>
                  <a:ahLst/>
                  <a:cxnLst/>
                  <a:rect l="l" t="t" r="r" b="b"/>
                  <a:pathLst>
                    <a:path w="451" h="326" extrusionOk="0">
                      <a:moveTo>
                        <a:pt x="85" y="0"/>
                      </a:moveTo>
                      <a:cubicBezTo>
                        <a:pt x="61" y="0"/>
                        <a:pt x="35" y="13"/>
                        <a:pt x="21" y="38"/>
                      </a:cubicBezTo>
                      <a:cubicBezTo>
                        <a:pt x="0" y="71"/>
                        <a:pt x="11" y="119"/>
                        <a:pt x="44" y="139"/>
                      </a:cubicBezTo>
                      <a:lnTo>
                        <a:pt x="326" y="315"/>
                      </a:lnTo>
                      <a:cubicBezTo>
                        <a:pt x="339" y="322"/>
                        <a:pt x="353" y="325"/>
                        <a:pt x="366" y="325"/>
                      </a:cubicBezTo>
                      <a:cubicBezTo>
                        <a:pt x="387" y="325"/>
                        <a:pt x="407" y="318"/>
                        <a:pt x="421" y="305"/>
                      </a:cubicBezTo>
                      <a:cubicBezTo>
                        <a:pt x="424" y="302"/>
                        <a:pt x="427" y="295"/>
                        <a:pt x="430" y="291"/>
                      </a:cubicBezTo>
                      <a:cubicBezTo>
                        <a:pt x="451" y="257"/>
                        <a:pt x="441" y="210"/>
                        <a:pt x="407" y="186"/>
                      </a:cubicBezTo>
                      <a:lnTo>
                        <a:pt x="126" y="13"/>
                      </a:lnTo>
                      <a:cubicBezTo>
                        <a:pt x="113" y="4"/>
                        <a:pt x="99" y="0"/>
                        <a:pt x="85"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7"/>
                <p:cNvSpPr/>
                <p:nvPr/>
              </p:nvSpPr>
              <p:spPr>
                <a:xfrm>
                  <a:off x="5489572" y="2312566"/>
                  <a:ext cx="23411" cy="30517"/>
                </a:xfrm>
                <a:custGeom>
                  <a:avLst/>
                  <a:gdLst/>
                  <a:ahLst/>
                  <a:cxnLst/>
                  <a:rect l="l" t="t" r="r" b="b"/>
                  <a:pathLst>
                    <a:path w="570" h="743" extrusionOk="0">
                      <a:moveTo>
                        <a:pt x="85" y="0"/>
                      </a:moveTo>
                      <a:cubicBezTo>
                        <a:pt x="72" y="0"/>
                        <a:pt x="55" y="4"/>
                        <a:pt x="45" y="14"/>
                      </a:cubicBezTo>
                      <a:cubicBezTo>
                        <a:pt x="7" y="34"/>
                        <a:pt x="1" y="82"/>
                        <a:pt x="24" y="116"/>
                      </a:cubicBezTo>
                      <a:lnTo>
                        <a:pt x="424" y="711"/>
                      </a:lnTo>
                      <a:cubicBezTo>
                        <a:pt x="438" y="732"/>
                        <a:pt x="462" y="742"/>
                        <a:pt x="485" y="742"/>
                      </a:cubicBezTo>
                      <a:cubicBezTo>
                        <a:pt x="502" y="742"/>
                        <a:pt x="515" y="739"/>
                        <a:pt x="529" y="732"/>
                      </a:cubicBezTo>
                      <a:cubicBezTo>
                        <a:pt x="532" y="729"/>
                        <a:pt x="536" y="725"/>
                        <a:pt x="540" y="722"/>
                      </a:cubicBezTo>
                      <a:cubicBezTo>
                        <a:pt x="563" y="694"/>
                        <a:pt x="570" y="658"/>
                        <a:pt x="549" y="627"/>
                      </a:cubicBezTo>
                      <a:lnTo>
                        <a:pt x="146" y="34"/>
                      </a:lnTo>
                      <a:cubicBezTo>
                        <a:pt x="133" y="11"/>
                        <a:pt x="109" y="0"/>
                        <a:pt x="85"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7"/>
                <p:cNvSpPr/>
                <p:nvPr/>
              </p:nvSpPr>
              <p:spPr>
                <a:xfrm>
                  <a:off x="5421968" y="2212269"/>
                  <a:ext cx="63909" cy="90729"/>
                </a:xfrm>
                <a:custGeom>
                  <a:avLst/>
                  <a:gdLst/>
                  <a:ahLst/>
                  <a:cxnLst/>
                  <a:rect l="l" t="t" r="r" b="b"/>
                  <a:pathLst>
                    <a:path w="1556" h="2209" extrusionOk="0">
                      <a:moveTo>
                        <a:pt x="85" y="1"/>
                      </a:moveTo>
                      <a:cubicBezTo>
                        <a:pt x="72" y="1"/>
                        <a:pt x="55" y="7"/>
                        <a:pt x="45" y="14"/>
                      </a:cubicBezTo>
                      <a:cubicBezTo>
                        <a:pt x="7" y="38"/>
                        <a:pt x="1" y="85"/>
                        <a:pt x="24" y="119"/>
                      </a:cubicBezTo>
                      <a:lnTo>
                        <a:pt x="1409" y="2175"/>
                      </a:lnTo>
                      <a:cubicBezTo>
                        <a:pt x="1427" y="2198"/>
                        <a:pt x="1450" y="2209"/>
                        <a:pt x="1474" y="2209"/>
                      </a:cubicBezTo>
                      <a:cubicBezTo>
                        <a:pt x="1487" y="2209"/>
                        <a:pt x="1501" y="2206"/>
                        <a:pt x="1515" y="2195"/>
                      </a:cubicBezTo>
                      <a:cubicBezTo>
                        <a:pt x="1522" y="2195"/>
                        <a:pt x="1525" y="2192"/>
                        <a:pt x="1528" y="2185"/>
                      </a:cubicBezTo>
                      <a:cubicBezTo>
                        <a:pt x="1552" y="2161"/>
                        <a:pt x="1556" y="2120"/>
                        <a:pt x="1535" y="2094"/>
                      </a:cubicBezTo>
                      <a:lnTo>
                        <a:pt x="146" y="35"/>
                      </a:lnTo>
                      <a:cubicBezTo>
                        <a:pt x="133" y="14"/>
                        <a:pt x="109" y="1"/>
                        <a:pt x="85"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37"/>
                <p:cNvSpPr/>
                <p:nvPr/>
              </p:nvSpPr>
              <p:spPr>
                <a:xfrm>
                  <a:off x="5518076" y="2354870"/>
                  <a:ext cx="14540" cy="17415"/>
                </a:xfrm>
                <a:custGeom>
                  <a:avLst/>
                  <a:gdLst/>
                  <a:ahLst/>
                  <a:cxnLst/>
                  <a:rect l="l" t="t" r="r" b="b"/>
                  <a:pathLst>
                    <a:path w="354" h="424" extrusionOk="0">
                      <a:moveTo>
                        <a:pt x="85" y="0"/>
                      </a:moveTo>
                      <a:cubicBezTo>
                        <a:pt x="72" y="0"/>
                        <a:pt x="55" y="3"/>
                        <a:pt x="45" y="10"/>
                      </a:cubicBezTo>
                      <a:cubicBezTo>
                        <a:pt x="8" y="34"/>
                        <a:pt x="1" y="81"/>
                        <a:pt x="25" y="116"/>
                      </a:cubicBezTo>
                      <a:lnTo>
                        <a:pt x="207" y="389"/>
                      </a:lnTo>
                      <a:cubicBezTo>
                        <a:pt x="224" y="413"/>
                        <a:pt x="248" y="424"/>
                        <a:pt x="272" y="424"/>
                      </a:cubicBezTo>
                      <a:cubicBezTo>
                        <a:pt x="285" y="424"/>
                        <a:pt x="299" y="420"/>
                        <a:pt x="313" y="410"/>
                      </a:cubicBezTo>
                      <a:cubicBezTo>
                        <a:pt x="316" y="407"/>
                        <a:pt x="323" y="403"/>
                        <a:pt x="326" y="400"/>
                      </a:cubicBezTo>
                      <a:cubicBezTo>
                        <a:pt x="350" y="376"/>
                        <a:pt x="354" y="335"/>
                        <a:pt x="333" y="305"/>
                      </a:cubicBezTo>
                      <a:lnTo>
                        <a:pt x="151" y="30"/>
                      </a:lnTo>
                      <a:cubicBezTo>
                        <a:pt x="133" y="10"/>
                        <a:pt x="110" y="0"/>
                        <a:pt x="85"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37"/>
                <p:cNvSpPr/>
                <p:nvPr/>
              </p:nvSpPr>
              <p:spPr>
                <a:xfrm>
                  <a:off x="5413631" y="2343287"/>
                  <a:ext cx="11747" cy="35240"/>
                </a:xfrm>
                <a:custGeom>
                  <a:avLst/>
                  <a:gdLst/>
                  <a:ahLst/>
                  <a:cxnLst/>
                  <a:rect l="l" t="t" r="r" b="b"/>
                  <a:pathLst>
                    <a:path w="286" h="858" extrusionOk="0">
                      <a:moveTo>
                        <a:pt x="68" y="1"/>
                      </a:moveTo>
                      <a:cubicBezTo>
                        <a:pt x="27" y="7"/>
                        <a:pt x="1" y="48"/>
                        <a:pt x="7" y="89"/>
                      </a:cubicBezTo>
                      <a:lnTo>
                        <a:pt x="129" y="793"/>
                      </a:lnTo>
                      <a:cubicBezTo>
                        <a:pt x="136" y="831"/>
                        <a:pt x="170" y="858"/>
                        <a:pt x="204" y="858"/>
                      </a:cubicBezTo>
                      <a:cubicBezTo>
                        <a:pt x="210" y="858"/>
                        <a:pt x="214" y="854"/>
                        <a:pt x="218" y="854"/>
                      </a:cubicBezTo>
                      <a:cubicBezTo>
                        <a:pt x="235" y="851"/>
                        <a:pt x="248" y="845"/>
                        <a:pt x="258" y="834"/>
                      </a:cubicBezTo>
                      <a:cubicBezTo>
                        <a:pt x="275" y="817"/>
                        <a:pt x="285" y="793"/>
                        <a:pt x="279" y="767"/>
                      </a:cubicBezTo>
                      <a:lnTo>
                        <a:pt x="157" y="62"/>
                      </a:lnTo>
                      <a:cubicBezTo>
                        <a:pt x="149" y="28"/>
                        <a:pt x="116" y="1"/>
                        <a:pt x="82"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7"/>
                <p:cNvSpPr/>
                <p:nvPr/>
              </p:nvSpPr>
              <p:spPr>
                <a:xfrm>
                  <a:off x="5392643" y="2224220"/>
                  <a:ext cx="24233" cy="106624"/>
                </a:xfrm>
                <a:custGeom>
                  <a:avLst/>
                  <a:gdLst/>
                  <a:ahLst/>
                  <a:cxnLst/>
                  <a:rect l="l" t="t" r="r" b="b"/>
                  <a:pathLst>
                    <a:path w="590" h="2596" extrusionOk="0">
                      <a:moveTo>
                        <a:pt x="68" y="1"/>
                      </a:moveTo>
                      <a:cubicBezTo>
                        <a:pt x="27" y="11"/>
                        <a:pt x="0" y="49"/>
                        <a:pt x="7" y="89"/>
                      </a:cubicBezTo>
                      <a:lnTo>
                        <a:pt x="437" y="2534"/>
                      </a:lnTo>
                      <a:cubicBezTo>
                        <a:pt x="444" y="2571"/>
                        <a:pt x="474" y="2595"/>
                        <a:pt x="512" y="2595"/>
                      </a:cubicBezTo>
                      <a:lnTo>
                        <a:pt x="525" y="2595"/>
                      </a:lnTo>
                      <a:cubicBezTo>
                        <a:pt x="543" y="2592"/>
                        <a:pt x="556" y="2585"/>
                        <a:pt x="566" y="2571"/>
                      </a:cubicBezTo>
                      <a:cubicBezTo>
                        <a:pt x="583" y="2558"/>
                        <a:pt x="590" y="2531"/>
                        <a:pt x="586" y="2507"/>
                      </a:cubicBezTo>
                      <a:lnTo>
                        <a:pt x="156" y="66"/>
                      </a:lnTo>
                      <a:cubicBezTo>
                        <a:pt x="149" y="28"/>
                        <a:pt x="116" y="1"/>
                        <a:pt x="82"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7"/>
                <p:cNvSpPr/>
                <p:nvPr/>
              </p:nvSpPr>
              <p:spPr>
                <a:xfrm>
                  <a:off x="5422420" y="2393518"/>
                  <a:ext cx="8913" cy="19674"/>
                </a:xfrm>
                <a:custGeom>
                  <a:avLst/>
                  <a:gdLst/>
                  <a:ahLst/>
                  <a:cxnLst/>
                  <a:rect l="l" t="t" r="r" b="b"/>
                  <a:pathLst>
                    <a:path w="217" h="479" extrusionOk="0">
                      <a:moveTo>
                        <a:pt x="68" y="0"/>
                      </a:moveTo>
                      <a:cubicBezTo>
                        <a:pt x="27" y="8"/>
                        <a:pt x="0" y="48"/>
                        <a:pt x="7" y="89"/>
                      </a:cubicBezTo>
                      <a:lnTo>
                        <a:pt x="65" y="414"/>
                      </a:lnTo>
                      <a:cubicBezTo>
                        <a:pt x="71" y="451"/>
                        <a:pt x="105" y="478"/>
                        <a:pt x="139" y="478"/>
                      </a:cubicBezTo>
                      <a:cubicBezTo>
                        <a:pt x="146" y="478"/>
                        <a:pt x="149" y="478"/>
                        <a:pt x="152" y="475"/>
                      </a:cubicBezTo>
                      <a:cubicBezTo>
                        <a:pt x="169" y="475"/>
                        <a:pt x="183" y="464"/>
                        <a:pt x="193" y="455"/>
                      </a:cubicBezTo>
                      <a:cubicBezTo>
                        <a:pt x="210" y="438"/>
                        <a:pt x="217" y="414"/>
                        <a:pt x="213" y="390"/>
                      </a:cubicBezTo>
                      <a:lnTo>
                        <a:pt x="156" y="61"/>
                      </a:lnTo>
                      <a:cubicBezTo>
                        <a:pt x="149" y="28"/>
                        <a:pt x="118" y="0"/>
                        <a:pt x="82"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7"/>
                <p:cNvSpPr/>
                <p:nvPr/>
              </p:nvSpPr>
              <p:spPr>
                <a:xfrm>
                  <a:off x="5324341" y="2340412"/>
                  <a:ext cx="13965" cy="34788"/>
                </a:xfrm>
                <a:custGeom>
                  <a:avLst/>
                  <a:gdLst/>
                  <a:ahLst/>
                  <a:cxnLst/>
                  <a:rect l="l" t="t" r="r" b="b"/>
                  <a:pathLst>
                    <a:path w="340" h="847" extrusionOk="0">
                      <a:moveTo>
                        <a:pt x="255" y="0"/>
                      </a:moveTo>
                      <a:cubicBezTo>
                        <a:pt x="224" y="0"/>
                        <a:pt x="190" y="24"/>
                        <a:pt x="183" y="57"/>
                      </a:cubicBezTo>
                      <a:lnTo>
                        <a:pt x="11" y="752"/>
                      </a:lnTo>
                      <a:cubicBezTo>
                        <a:pt x="0" y="793"/>
                        <a:pt x="24" y="833"/>
                        <a:pt x="65" y="843"/>
                      </a:cubicBezTo>
                      <a:cubicBezTo>
                        <a:pt x="72" y="846"/>
                        <a:pt x="78" y="846"/>
                        <a:pt x="82" y="846"/>
                      </a:cubicBezTo>
                      <a:cubicBezTo>
                        <a:pt x="105" y="846"/>
                        <a:pt x="122" y="837"/>
                        <a:pt x="136" y="823"/>
                      </a:cubicBezTo>
                      <a:cubicBezTo>
                        <a:pt x="146" y="813"/>
                        <a:pt x="153" y="802"/>
                        <a:pt x="156" y="789"/>
                      </a:cubicBezTo>
                      <a:lnTo>
                        <a:pt x="329" y="94"/>
                      </a:lnTo>
                      <a:cubicBezTo>
                        <a:pt x="339" y="54"/>
                        <a:pt x="316" y="13"/>
                        <a:pt x="275" y="3"/>
                      </a:cubicBezTo>
                      <a:cubicBezTo>
                        <a:pt x="268" y="3"/>
                        <a:pt x="261" y="0"/>
                        <a:pt x="255"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7"/>
                <p:cNvSpPr/>
                <p:nvPr/>
              </p:nvSpPr>
              <p:spPr>
                <a:xfrm>
                  <a:off x="5336006" y="2223111"/>
                  <a:ext cx="31503" cy="105228"/>
                </a:xfrm>
                <a:custGeom>
                  <a:avLst/>
                  <a:gdLst/>
                  <a:ahLst/>
                  <a:cxnLst/>
                  <a:rect l="l" t="t" r="r" b="b"/>
                  <a:pathLst>
                    <a:path w="767" h="2562" extrusionOk="0">
                      <a:moveTo>
                        <a:pt x="685" y="1"/>
                      </a:moveTo>
                      <a:cubicBezTo>
                        <a:pt x="651" y="1"/>
                        <a:pt x="621" y="24"/>
                        <a:pt x="610" y="58"/>
                      </a:cubicBezTo>
                      <a:lnTo>
                        <a:pt x="11" y="2466"/>
                      </a:lnTo>
                      <a:cubicBezTo>
                        <a:pt x="1" y="2507"/>
                        <a:pt x="24" y="2547"/>
                        <a:pt x="65" y="2558"/>
                      </a:cubicBezTo>
                      <a:cubicBezTo>
                        <a:pt x="72" y="2558"/>
                        <a:pt x="79" y="2561"/>
                        <a:pt x="82" y="2561"/>
                      </a:cubicBezTo>
                      <a:cubicBezTo>
                        <a:pt x="106" y="2561"/>
                        <a:pt x="123" y="2551"/>
                        <a:pt x="137" y="2538"/>
                      </a:cubicBezTo>
                      <a:cubicBezTo>
                        <a:pt x="146" y="2527"/>
                        <a:pt x="154" y="2517"/>
                        <a:pt x="157" y="2503"/>
                      </a:cubicBezTo>
                      <a:lnTo>
                        <a:pt x="756" y="96"/>
                      </a:lnTo>
                      <a:cubicBezTo>
                        <a:pt x="767" y="55"/>
                        <a:pt x="743" y="15"/>
                        <a:pt x="702" y="4"/>
                      </a:cubicBezTo>
                      <a:cubicBezTo>
                        <a:pt x="695" y="1"/>
                        <a:pt x="689" y="1"/>
                        <a:pt x="685"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7"/>
                <p:cNvSpPr/>
                <p:nvPr/>
              </p:nvSpPr>
              <p:spPr>
                <a:xfrm>
                  <a:off x="5315839" y="2389904"/>
                  <a:ext cx="10063" cy="19386"/>
                </a:xfrm>
                <a:custGeom>
                  <a:avLst/>
                  <a:gdLst/>
                  <a:ahLst/>
                  <a:cxnLst/>
                  <a:rect l="l" t="t" r="r" b="b"/>
                  <a:pathLst>
                    <a:path w="245" h="472" extrusionOk="0">
                      <a:moveTo>
                        <a:pt x="163" y="1"/>
                      </a:moveTo>
                      <a:cubicBezTo>
                        <a:pt x="129" y="1"/>
                        <a:pt x="99" y="24"/>
                        <a:pt x="89" y="58"/>
                      </a:cubicBezTo>
                      <a:lnTo>
                        <a:pt x="11" y="380"/>
                      </a:lnTo>
                      <a:cubicBezTo>
                        <a:pt x="1" y="421"/>
                        <a:pt x="24" y="461"/>
                        <a:pt x="65" y="471"/>
                      </a:cubicBezTo>
                      <a:lnTo>
                        <a:pt x="82" y="471"/>
                      </a:lnTo>
                      <a:cubicBezTo>
                        <a:pt x="103" y="471"/>
                        <a:pt x="123" y="465"/>
                        <a:pt x="137" y="451"/>
                      </a:cubicBezTo>
                      <a:cubicBezTo>
                        <a:pt x="146" y="441"/>
                        <a:pt x="153" y="431"/>
                        <a:pt x="157" y="417"/>
                      </a:cubicBezTo>
                      <a:lnTo>
                        <a:pt x="234" y="96"/>
                      </a:lnTo>
                      <a:cubicBezTo>
                        <a:pt x="245" y="55"/>
                        <a:pt x="221" y="14"/>
                        <a:pt x="181" y="4"/>
                      </a:cubicBezTo>
                      <a:cubicBezTo>
                        <a:pt x="173" y="1"/>
                        <a:pt x="170" y="1"/>
                        <a:pt x="163"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7"/>
                <p:cNvSpPr/>
                <p:nvPr/>
              </p:nvSpPr>
              <p:spPr>
                <a:xfrm>
                  <a:off x="5239487" y="2304516"/>
                  <a:ext cx="25054" cy="29367"/>
                </a:xfrm>
                <a:custGeom>
                  <a:avLst/>
                  <a:gdLst/>
                  <a:ahLst/>
                  <a:cxnLst/>
                  <a:rect l="l" t="t" r="r" b="b"/>
                  <a:pathLst>
                    <a:path w="610" h="715" extrusionOk="0">
                      <a:moveTo>
                        <a:pt x="525" y="0"/>
                      </a:moveTo>
                      <a:cubicBezTo>
                        <a:pt x="502" y="0"/>
                        <a:pt x="481" y="10"/>
                        <a:pt x="464" y="27"/>
                      </a:cubicBezTo>
                      <a:lnTo>
                        <a:pt x="25" y="593"/>
                      </a:lnTo>
                      <a:cubicBezTo>
                        <a:pt x="0" y="623"/>
                        <a:pt x="4" y="671"/>
                        <a:pt x="38" y="698"/>
                      </a:cubicBezTo>
                      <a:cubicBezTo>
                        <a:pt x="51" y="708"/>
                        <a:pt x="68" y="715"/>
                        <a:pt x="86" y="715"/>
                      </a:cubicBezTo>
                      <a:cubicBezTo>
                        <a:pt x="106" y="715"/>
                        <a:pt x="122" y="704"/>
                        <a:pt x="139" y="691"/>
                      </a:cubicBezTo>
                      <a:cubicBezTo>
                        <a:pt x="139" y="687"/>
                        <a:pt x="142" y="687"/>
                        <a:pt x="142" y="684"/>
                      </a:cubicBezTo>
                      <a:lnTo>
                        <a:pt x="583" y="122"/>
                      </a:lnTo>
                      <a:cubicBezTo>
                        <a:pt x="610" y="88"/>
                        <a:pt x="603" y="41"/>
                        <a:pt x="569" y="13"/>
                      </a:cubicBezTo>
                      <a:cubicBezTo>
                        <a:pt x="556" y="4"/>
                        <a:pt x="542" y="0"/>
                        <a:pt x="525"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7"/>
                <p:cNvSpPr/>
                <p:nvPr/>
              </p:nvSpPr>
              <p:spPr>
                <a:xfrm>
                  <a:off x="5269264" y="2209188"/>
                  <a:ext cx="69741" cy="86581"/>
                </a:xfrm>
                <a:custGeom>
                  <a:avLst/>
                  <a:gdLst/>
                  <a:ahLst/>
                  <a:cxnLst/>
                  <a:rect l="l" t="t" r="r" b="b"/>
                  <a:pathLst>
                    <a:path w="1698" h="2108" extrusionOk="0">
                      <a:moveTo>
                        <a:pt x="1612" y="1"/>
                      </a:moveTo>
                      <a:cubicBezTo>
                        <a:pt x="1588" y="1"/>
                        <a:pt x="1568" y="11"/>
                        <a:pt x="1551" y="28"/>
                      </a:cubicBezTo>
                      <a:lnTo>
                        <a:pt x="24" y="1986"/>
                      </a:lnTo>
                      <a:cubicBezTo>
                        <a:pt x="0" y="2017"/>
                        <a:pt x="3" y="2064"/>
                        <a:pt x="38" y="2091"/>
                      </a:cubicBezTo>
                      <a:cubicBezTo>
                        <a:pt x="51" y="2101"/>
                        <a:pt x="68" y="2108"/>
                        <a:pt x="85" y="2108"/>
                      </a:cubicBezTo>
                      <a:cubicBezTo>
                        <a:pt x="105" y="2108"/>
                        <a:pt x="122" y="2098"/>
                        <a:pt x="139" y="2084"/>
                      </a:cubicBezTo>
                      <a:cubicBezTo>
                        <a:pt x="139" y="2081"/>
                        <a:pt x="142" y="2081"/>
                        <a:pt x="142" y="2078"/>
                      </a:cubicBezTo>
                      <a:lnTo>
                        <a:pt x="1670" y="123"/>
                      </a:lnTo>
                      <a:cubicBezTo>
                        <a:pt x="1697" y="89"/>
                        <a:pt x="1690" y="41"/>
                        <a:pt x="1657" y="15"/>
                      </a:cubicBezTo>
                      <a:cubicBezTo>
                        <a:pt x="1643" y="5"/>
                        <a:pt x="1629" y="1"/>
                        <a:pt x="1612"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7"/>
                <p:cNvSpPr/>
                <p:nvPr/>
              </p:nvSpPr>
              <p:spPr>
                <a:xfrm>
                  <a:off x="5217761" y="2344725"/>
                  <a:ext cx="15361" cy="16840"/>
                </a:xfrm>
                <a:custGeom>
                  <a:avLst/>
                  <a:gdLst/>
                  <a:ahLst/>
                  <a:cxnLst/>
                  <a:rect l="l" t="t" r="r" b="b"/>
                  <a:pathLst>
                    <a:path w="374" h="410" extrusionOk="0">
                      <a:moveTo>
                        <a:pt x="289" y="0"/>
                      </a:moveTo>
                      <a:cubicBezTo>
                        <a:pt x="269" y="0"/>
                        <a:pt x="245" y="7"/>
                        <a:pt x="232" y="27"/>
                      </a:cubicBezTo>
                      <a:lnTo>
                        <a:pt x="25" y="288"/>
                      </a:lnTo>
                      <a:cubicBezTo>
                        <a:pt x="1" y="322"/>
                        <a:pt x="8" y="369"/>
                        <a:pt x="38" y="393"/>
                      </a:cubicBezTo>
                      <a:cubicBezTo>
                        <a:pt x="52" y="406"/>
                        <a:pt x="69" y="410"/>
                        <a:pt x="86" y="410"/>
                      </a:cubicBezTo>
                      <a:cubicBezTo>
                        <a:pt x="107" y="410"/>
                        <a:pt x="127" y="403"/>
                        <a:pt x="140" y="386"/>
                      </a:cubicBezTo>
                      <a:lnTo>
                        <a:pt x="143" y="383"/>
                      </a:lnTo>
                      <a:lnTo>
                        <a:pt x="350" y="119"/>
                      </a:lnTo>
                      <a:cubicBezTo>
                        <a:pt x="374" y="88"/>
                        <a:pt x="367" y="41"/>
                        <a:pt x="337" y="13"/>
                      </a:cubicBezTo>
                      <a:cubicBezTo>
                        <a:pt x="323" y="3"/>
                        <a:pt x="306" y="0"/>
                        <a:pt x="289"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7"/>
                <p:cNvSpPr/>
                <p:nvPr/>
              </p:nvSpPr>
              <p:spPr>
                <a:xfrm>
                  <a:off x="5178702" y="2241471"/>
                  <a:ext cx="32858" cy="20084"/>
                </a:xfrm>
                <a:custGeom>
                  <a:avLst/>
                  <a:gdLst/>
                  <a:ahLst/>
                  <a:cxnLst/>
                  <a:rect l="l" t="t" r="r" b="b"/>
                  <a:pathLst>
                    <a:path w="800" h="489" extrusionOk="0">
                      <a:moveTo>
                        <a:pt x="719" y="1"/>
                      </a:moveTo>
                      <a:cubicBezTo>
                        <a:pt x="708" y="1"/>
                        <a:pt x="695" y="4"/>
                        <a:pt x="684" y="11"/>
                      </a:cubicBezTo>
                      <a:lnTo>
                        <a:pt x="51" y="346"/>
                      </a:lnTo>
                      <a:cubicBezTo>
                        <a:pt x="14" y="367"/>
                        <a:pt x="1" y="410"/>
                        <a:pt x="21" y="448"/>
                      </a:cubicBezTo>
                      <a:cubicBezTo>
                        <a:pt x="34" y="475"/>
                        <a:pt x="62" y="488"/>
                        <a:pt x="89" y="488"/>
                      </a:cubicBezTo>
                      <a:cubicBezTo>
                        <a:pt x="98" y="488"/>
                        <a:pt x="112" y="485"/>
                        <a:pt x="123" y="479"/>
                      </a:cubicBezTo>
                      <a:lnTo>
                        <a:pt x="756" y="143"/>
                      </a:lnTo>
                      <a:cubicBezTo>
                        <a:pt x="762" y="140"/>
                        <a:pt x="769" y="137"/>
                        <a:pt x="773" y="129"/>
                      </a:cubicBezTo>
                      <a:cubicBezTo>
                        <a:pt x="797" y="106"/>
                        <a:pt x="800" y="72"/>
                        <a:pt x="786" y="41"/>
                      </a:cubicBezTo>
                      <a:cubicBezTo>
                        <a:pt x="773" y="18"/>
                        <a:pt x="745" y="1"/>
                        <a:pt x="719"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7"/>
                <p:cNvSpPr/>
                <p:nvPr/>
              </p:nvSpPr>
              <p:spPr>
                <a:xfrm>
                  <a:off x="5221416" y="2184750"/>
                  <a:ext cx="96972" cy="54134"/>
                </a:xfrm>
                <a:custGeom>
                  <a:avLst/>
                  <a:gdLst/>
                  <a:ahLst/>
                  <a:cxnLst/>
                  <a:rect l="l" t="t" r="r" b="b"/>
                  <a:pathLst>
                    <a:path w="2361" h="1318" extrusionOk="0">
                      <a:moveTo>
                        <a:pt x="2276" y="0"/>
                      </a:moveTo>
                      <a:cubicBezTo>
                        <a:pt x="2266" y="0"/>
                        <a:pt x="2253" y="3"/>
                        <a:pt x="2242" y="11"/>
                      </a:cubicBezTo>
                      <a:lnTo>
                        <a:pt x="51" y="1175"/>
                      </a:lnTo>
                      <a:cubicBezTo>
                        <a:pt x="13" y="1196"/>
                        <a:pt x="0" y="1240"/>
                        <a:pt x="21" y="1277"/>
                      </a:cubicBezTo>
                      <a:cubicBezTo>
                        <a:pt x="34" y="1304"/>
                        <a:pt x="61" y="1318"/>
                        <a:pt x="88" y="1318"/>
                      </a:cubicBezTo>
                      <a:cubicBezTo>
                        <a:pt x="99" y="1318"/>
                        <a:pt x="112" y="1314"/>
                        <a:pt x="122" y="1307"/>
                      </a:cubicBezTo>
                      <a:lnTo>
                        <a:pt x="2314" y="142"/>
                      </a:lnTo>
                      <a:cubicBezTo>
                        <a:pt x="2320" y="139"/>
                        <a:pt x="2327" y="136"/>
                        <a:pt x="2334" y="128"/>
                      </a:cubicBezTo>
                      <a:cubicBezTo>
                        <a:pt x="2354" y="105"/>
                        <a:pt x="2361" y="72"/>
                        <a:pt x="2344" y="41"/>
                      </a:cubicBezTo>
                      <a:cubicBezTo>
                        <a:pt x="2330" y="17"/>
                        <a:pt x="2303" y="0"/>
                        <a:pt x="2276"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7"/>
                <p:cNvSpPr/>
                <p:nvPr/>
              </p:nvSpPr>
              <p:spPr>
                <a:xfrm>
                  <a:off x="5147651" y="2265539"/>
                  <a:ext cx="18975" cy="12568"/>
                </a:xfrm>
                <a:custGeom>
                  <a:avLst/>
                  <a:gdLst/>
                  <a:ahLst/>
                  <a:cxnLst/>
                  <a:rect l="l" t="t" r="r" b="b"/>
                  <a:pathLst>
                    <a:path w="462" h="306" extrusionOk="0">
                      <a:moveTo>
                        <a:pt x="381" y="1"/>
                      </a:moveTo>
                      <a:cubicBezTo>
                        <a:pt x="367" y="1"/>
                        <a:pt x="354" y="1"/>
                        <a:pt x="343" y="7"/>
                      </a:cubicBezTo>
                      <a:lnTo>
                        <a:pt x="52" y="163"/>
                      </a:lnTo>
                      <a:cubicBezTo>
                        <a:pt x="15" y="184"/>
                        <a:pt x="1" y="228"/>
                        <a:pt x="21" y="265"/>
                      </a:cubicBezTo>
                      <a:cubicBezTo>
                        <a:pt x="35" y="292"/>
                        <a:pt x="59" y="306"/>
                        <a:pt x="86" y="306"/>
                      </a:cubicBezTo>
                      <a:cubicBezTo>
                        <a:pt x="99" y="306"/>
                        <a:pt x="110" y="302"/>
                        <a:pt x="123" y="295"/>
                      </a:cubicBezTo>
                      <a:lnTo>
                        <a:pt x="415" y="140"/>
                      </a:lnTo>
                      <a:cubicBezTo>
                        <a:pt x="421" y="137"/>
                        <a:pt x="428" y="133"/>
                        <a:pt x="435" y="126"/>
                      </a:cubicBezTo>
                      <a:cubicBezTo>
                        <a:pt x="455" y="102"/>
                        <a:pt x="462" y="68"/>
                        <a:pt x="445" y="38"/>
                      </a:cubicBezTo>
                      <a:cubicBezTo>
                        <a:pt x="432" y="15"/>
                        <a:pt x="404" y="1"/>
                        <a:pt x="381"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7"/>
                <p:cNvSpPr/>
                <p:nvPr/>
              </p:nvSpPr>
              <p:spPr>
                <a:xfrm>
                  <a:off x="5153114" y="2162613"/>
                  <a:ext cx="35651" cy="8256"/>
                </a:xfrm>
                <a:custGeom>
                  <a:avLst/>
                  <a:gdLst/>
                  <a:ahLst/>
                  <a:cxnLst/>
                  <a:rect l="l" t="t" r="r" b="b"/>
                  <a:pathLst>
                    <a:path w="868" h="201" extrusionOk="0">
                      <a:moveTo>
                        <a:pt x="786" y="1"/>
                      </a:moveTo>
                      <a:lnTo>
                        <a:pt x="71" y="51"/>
                      </a:lnTo>
                      <a:cubicBezTo>
                        <a:pt x="31" y="51"/>
                        <a:pt x="0" y="89"/>
                        <a:pt x="0" y="129"/>
                      </a:cubicBezTo>
                      <a:cubicBezTo>
                        <a:pt x="4" y="170"/>
                        <a:pt x="38" y="200"/>
                        <a:pt x="78" y="200"/>
                      </a:cubicBezTo>
                      <a:lnTo>
                        <a:pt x="82" y="200"/>
                      </a:lnTo>
                      <a:lnTo>
                        <a:pt x="796" y="150"/>
                      </a:lnTo>
                      <a:cubicBezTo>
                        <a:pt x="817" y="150"/>
                        <a:pt x="834" y="139"/>
                        <a:pt x="843" y="129"/>
                      </a:cubicBezTo>
                      <a:cubicBezTo>
                        <a:pt x="860" y="112"/>
                        <a:pt x="868" y="92"/>
                        <a:pt x="868" y="68"/>
                      </a:cubicBezTo>
                      <a:cubicBezTo>
                        <a:pt x="864" y="31"/>
                        <a:pt x="830" y="1"/>
                        <a:pt x="790"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7"/>
                <p:cNvSpPr/>
                <p:nvPr/>
              </p:nvSpPr>
              <p:spPr>
                <a:xfrm>
                  <a:off x="5201250" y="2154111"/>
                  <a:ext cx="108103" cy="13390"/>
                </a:xfrm>
                <a:custGeom>
                  <a:avLst/>
                  <a:gdLst/>
                  <a:ahLst/>
                  <a:cxnLst/>
                  <a:rect l="l" t="t" r="r" b="b"/>
                  <a:pathLst>
                    <a:path w="2632" h="326" extrusionOk="0">
                      <a:moveTo>
                        <a:pt x="2550" y="1"/>
                      </a:moveTo>
                      <a:lnTo>
                        <a:pt x="75" y="174"/>
                      </a:lnTo>
                      <a:cubicBezTo>
                        <a:pt x="31" y="177"/>
                        <a:pt x="1" y="214"/>
                        <a:pt x="4" y="255"/>
                      </a:cubicBezTo>
                      <a:cubicBezTo>
                        <a:pt x="7" y="296"/>
                        <a:pt x="41" y="326"/>
                        <a:pt x="78" y="326"/>
                      </a:cubicBezTo>
                      <a:lnTo>
                        <a:pt x="85" y="326"/>
                      </a:lnTo>
                      <a:lnTo>
                        <a:pt x="2561" y="153"/>
                      </a:lnTo>
                      <a:cubicBezTo>
                        <a:pt x="2581" y="150"/>
                        <a:pt x="2597" y="143"/>
                        <a:pt x="2608" y="130"/>
                      </a:cubicBezTo>
                      <a:cubicBezTo>
                        <a:pt x="2625" y="113"/>
                        <a:pt x="2632" y="93"/>
                        <a:pt x="2632" y="72"/>
                      </a:cubicBezTo>
                      <a:cubicBezTo>
                        <a:pt x="2628" y="32"/>
                        <a:pt x="2594" y="1"/>
                        <a:pt x="2554"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7"/>
                <p:cNvSpPr/>
                <p:nvPr/>
              </p:nvSpPr>
              <p:spPr>
                <a:xfrm>
                  <a:off x="5117916" y="2166104"/>
                  <a:ext cx="19961" cy="7270"/>
                </a:xfrm>
                <a:custGeom>
                  <a:avLst/>
                  <a:gdLst/>
                  <a:ahLst/>
                  <a:cxnLst/>
                  <a:rect l="l" t="t" r="r" b="b"/>
                  <a:pathLst>
                    <a:path w="486" h="177" extrusionOk="0">
                      <a:moveTo>
                        <a:pt x="404" y="0"/>
                      </a:moveTo>
                      <a:lnTo>
                        <a:pt x="75" y="24"/>
                      </a:lnTo>
                      <a:cubicBezTo>
                        <a:pt x="31" y="27"/>
                        <a:pt x="1" y="65"/>
                        <a:pt x="4" y="105"/>
                      </a:cubicBezTo>
                      <a:cubicBezTo>
                        <a:pt x="7" y="146"/>
                        <a:pt x="41" y="176"/>
                        <a:pt x="79" y="176"/>
                      </a:cubicBezTo>
                      <a:lnTo>
                        <a:pt x="85" y="176"/>
                      </a:lnTo>
                      <a:lnTo>
                        <a:pt x="414" y="152"/>
                      </a:lnTo>
                      <a:cubicBezTo>
                        <a:pt x="434" y="149"/>
                        <a:pt x="451" y="143"/>
                        <a:pt x="465" y="129"/>
                      </a:cubicBezTo>
                      <a:cubicBezTo>
                        <a:pt x="478" y="115"/>
                        <a:pt x="485" y="95"/>
                        <a:pt x="485" y="71"/>
                      </a:cubicBezTo>
                      <a:cubicBezTo>
                        <a:pt x="481" y="31"/>
                        <a:pt x="448" y="0"/>
                        <a:pt x="410"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7"/>
                <p:cNvSpPr/>
                <p:nvPr/>
              </p:nvSpPr>
              <p:spPr>
                <a:xfrm>
                  <a:off x="5165887" y="2071228"/>
                  <a:ext cx="34706" cy="16347"/>
                </a:xfrm>
                <a:custGeom>
                  <a:avLst/>
                  <a:gdLst/>
                  <a:ahLst/>
                  <a:cxnLst/>
                  <a:rect l="l" t="t" r="r" b="b"/>
                  <a:pathLst>
                    <a:path w="845" h="398" extrusionOk="0">
                      <a:moveTo>
                        <a:pt x="85" y="0"/>
                      </a:moveTo>
                      <a:cubicBezTo>
                        <a:pt x="55" y="0"/>
                        <a:pt x="24" y="18"/>
                        <a:pt x="15" y="48"/>
                      </a:cubicBezTo>
                      <a:cubicBezTo>
                        <a:pt x="1" y="88"/>
                        <a:pt x="21" y="133"/>
                        <a:pt x="58" y="146"/>
                      </a:cubicBezTo>
                      <a:lnTo>
                        <a:pt x="732" y="390"/>
                      </a:lnTo>
                      <a:cubicBezTo>
                        <a:pt x="740" y="393"/>
                        <a:pt x="749" y="397"/>
                        <a:pt x="760" y="397"/>
                      </a:cubicBezTo>
                      <a:cubicBezTo>
                        <a:pt x="780" y="397"/>
                        <a:pt x="797" y="387"/>
                        <a:pt x="814" y="373"/>
                      </a:cubicBezTo>
                      <a:cubicBezTo>
                        <a:pt x="821" y="366"/>
                        <a:pt x="824" y="356"/>
                        <a:pt x="827" y="346"/>
                      </a:cubicBezTo>
                      <a:cubicBezTo>
                        <a:pt x="844" y="305"/>
                        <a:pt x="824" y="265"/>
                        <a:pt x="784" y="248"/>
                      </a:cubicBezTo>
                      <a:lnTo>
                        <a:pt x="113" y="4"/>
                      </a:lnTo>
                      <a:cubicBezTo>
                        <a:pt x="102" y="0"/>
                        <a:pt x="93" y="0"/>
                        <a:pt x="85"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7"/>
                <p:cNvSpPr/>
                <p:nvPr/>
              </p:nvSpPr>
              <p:spPr>
                <a:xfrm>
                  <a:off x="5211271" y="2087780"/>
                  <a:ext cx="102846" cy="41072"/>
                </a:xfrm>
                <a:custGeom>
                  <a:avLst/>
                  <a:gdLst/>
                  <a:ahLst/>
                  <a:cxnLst/>
                  <a:rect l="l" t="t" r="r" b="b"/>
                  <a:pathLst>
                    <a:path w="2504" h="1000" extrusionOk="0">
                      <a:moveTo>
                        <a:pt x="88" y="1"/>
                      </a:moveTo>
                      <a:cubicBezTo>
                        <a:pt x="54" y="1"/>
                        <a:pt x="27" y="18"/>
                        <a:pt x="17" y="48"/>
                      </a:cubicBezTo>
                      <a:cubicBezTo>
                        <a:pt x="0" y="88"/>
                        <a:pt x="21" y="132"/>
                        <a:pt x="61" y="146"/>
                      </a:cubicBezTo>
                      <a:lnTo>
                        <a:pt x="2394" y="993"/>
                      </a:lnTo>
                      <a:cubicBezTo>
                        <a:pt x="2401" y="996"/>
                        <a:pt x="2411" y="1000"/>
                        <a:pt x="2419" y="1000"/>
                      </a:cubicBezTo>
                      <a:cubicBezTo>
                        <a:pt x="2439" y="1000"/>
                        <a:pt x="2459" y="990"/>
                        <a:pt x="2472" y="976"/>
                      </a:cubicBezTo>
                      <a:cubicBezTo>
                        <a:pt x="2479" y="969"/>
                        <a:pt x="2486" y="959"/>
                        <a:pt x="2489" y="949"/>
                      </a:cubicBezTo>
                      <a:cubicBezTo>
                        <a:pt x="2503" y="912"/>
                        <a:pt x="2483" y="868"/>
                        <a:pt x="2445" y="854"/>
                      </a:cubicBezTo>
                      <a:lnTo>
                        <a:pt x="112" y="4"/>
                      </a:lnTo>
                      <a:cubicBezTo>
                        <a:pt x="105" y="1"/>
                        <a:pt x="95" y="1"/>
                        <a:pt x="88"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7"/>
                <p:cNvSpPr/>
                <p:nvPr/>
              </p:nvSpPr>
              <p:spPr>
                <a:xfrm>
                  <a:off x="5132825" y="2059153"/>
                  <a:ext cx="19756" cy="10884"/>
                </a:xfrm>
                <a:custGeom>
                  <a:avLst/>
                  <a:gdLst/>
                  <a:ahLst/>
                  <a:cxnLst/>
                  <a:rect l="l" t="t" r="r" b="b"/>
                  <a:pathLst>
                    <a:path w="481" h="265" extrusionOk="0">
                      <a:moveTo>
                        <a:pt x="85" y="0"/>
                      </a:moveTo>
                      <a:cubicBezTo>
                        <a:pt x="54" y="0"/>
                        <a:pt x="27" y="21"/>
                        <a:pt x="13" y="51"/>
                      </a:cubicBezTo>
                      <a:cubicBezTo>
                        <a:pt x="0" y="91"/>
                        <a:pt x="21" y="132"/>
                        <a:pt x="61" y="146"/>
                      </a:cubicBezTo>
                      <a:lnTo>
                        <a:pt x="369" y="260"/>
                      </a:lnTo>
                      <a:cubicBezTo>
                        <a:pt x="379" y="264"/>
                        <a:pt x="386" y="264"/>
                        <a:pt x="396" y="264"/>
                      </a:cubicBezTo>
                      <a:cubicBezTo>
                        <a:pt x="416" y="264"/>
                        <a:pt x="437" y="257"/>
                        <a:pt x="451" y="240"/>
                      </a:cubicBezTo>
                      <a:cubicBezTo>
                        <a:pt x="457" y="233"/>
                        <a:pt x="464" y="227"/>
                        <a:pt x="468" y="216"/>
                      </a:cubicBezTo>
                      <a:cubicBezTo>
                        <a:pt x="481" y="176"/>
                        <a:pt x="460" y="132"/>
                        <a:pt x="423" y="118"/>
                      </a:cubicBezTo>
                      <a:lnTo>
                        <a:pt x="112" y="7"/>
                      </a:lnTo>
                      <a:cubicBezTo>
                        <a:pt x="102" y="3"/>
                        <a:pt x="95" y="0"/>
                        <a:pt x="85"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7"/>
                <p:cNvSpPr/>
                <p:nvPr/>
              </p:nvSpPr>
              <p:spPr>
                <a:xfrm>
                  <a:off x="5302779" y="2035906"/>
                  <a:ext cx="73931" cy="105597"/>
                </a:xfrm>
                <a:custGeom>
                  <a:avLst/>
                  <a:gdLst/>
                  <a:ahLst/>
                  <a:cxnLst/>
                  <a:rect l="l" t="t" r="r" b="b"/>
                  <a:pathLst>
                    <a:path w="1800" h="2571" extrusionOk="0">
                      <a:moveTo>
                        <a:pt x="85" y="0"/>
                      </a:moveTo>
                      <a:cubicBezTo>
                        <a:pt x="72" y="0"/>
                        <a:pt x="55" y="4"/>
                        <a:pt x="44" y="13"/>
                      </a:cubicBezTo>
                      <a:cubicBezTo>
                        <a:pt x="8" y="38"/>
                        <a:pt x="0" y="85"/>
                        <a:pt x="24" y="119"/>
                      </a:cubicBezTo>
                      <a:lnTo>
                        <a:pt x="1657" y="2537"/>
                      </a:lnTo>
                      <a:cubicBezTo>
                        <a:pt x="1670" y="2561"/>
                        <a:pt x="1694" y="2571"/>
                        <a:pt x="1718" y="2571"/>
                      </a:cubicBezTo>
                      <a:cubicBezTo>
                        <a:pt x="1731" y="2571"/>
                        <a:pt x="1748" y="2567"/>
                        <a:pt x="1762" y="2558"/>
                      </a:cubicBezTo>
                      <a:cubicBezTo>
                        <a:pt x="1765" y="2558"/>
                        <a:pt x="1768" y="2554"/>
                        <a:pt x="1771" y="2547"/>
                      </a:cubicBezTo>
                      <a:cubicBezTo>
                        <a:pt x="1796" y="2523"/>
                        <a:pt x="1799" y="2483"/>
                        <a:pt x="1779" y="2456"/>
                      </a:cubicBezTo>
                      <a:lnTo>
                        <a:pt x="146" y="34"/>
                      </a:lnTo>
                      <a:cubicBezTo>
                        <a:pt x="133" y="13"/>
                        <a:pt x="109" y="0"/>
                        <a:pt x="85"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7"/>
                <p:cNvSpPr/>
                <p:nvPr/>
              </p:nvSpPr>
              <p:spPr>
                <a:xfrm>
                  <a:off x="5355063" y="2014919"/>
                  <a:ext cx="27478" cy="124203"/>
                </a:xfrm>
                <a:custGeom>
                  <a:avLst/>
                  <a:gdLst/>
                  <a:ahLst/>
                  <a:cxnLst/>
                  <a:rect l="l" t="t" r="r" b="b"/>
                  <a:pathLst>
                    <a:path w="669" h="3024" extrusionOk="0">
                      <a:moveTo>
                        <a:pt x="72" y="0"/>
                      </a:moveTo>
                      <a:cubicBezTo>
                        <a:pt x="28" y="7"/>
                        <a:pt x="1" y="47"/>
                        <a:pt x="7" y="88"/>
                      </a:cubicBezTo>
                      <a:lnTo>
                        <a:pt x="515" y="2963"/>
                      </a:lnTo>
                      <a:cubicBezTo>
                        <a:pt x="523" y="2997"/>
                        <a:pt x="556" y="3024"/>
                        <a:pt x="590" y="3024"/>
                      </a:cubicBezTo>
                      <a:lnTo>
                        <a:pt x="604" y="3024"/>
                      </a:lnTo>
                      <a:cubicBezTo>
                        <a:pt x="620" y="3021"/>
                        <a:pt x="634" y="3011"/>
                        <a:pt x="645" y="3000"/>
                      </a:cubicBezTo>
                      <a:cubicBezTo>
                        <a:pt x="661" y="2983"/>
                        <a:pt x="668" y="2960"/>
                        <a:pt x="665" y="2936"/>
                      </a:cubicBezTo>
                      <a:lnTo>
                        <a:pt x="157" y="61"/>
                      </a:lnTo>
                      <a:cubicBezTo>
                        <a:pt x="150" y="24"/>
                        <a:pt x="120" y="0"/>
                        <a:pt x="82"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7"/>
                <p:cNvSpPr/>
                <p:nvPr/>
              </p:nvSpPr>
              <p:spPr>
                <a:xfrm>
                  <a:off x="5382375" y="2016849"/>
                  <a:ext cx="35897" cy="122601"/>
                </a:xfrm>
                <a:custGeom>
                  <a:avLst/>
                  <a:gdLst/>
                  <a:ahLst/>
                  <a:cxnLst/>
                  <a:rect l="l" t="t" r="r" b="b"/>
                  <a:pathLst>
                    <a:path w="874" h="2985" extrusionOk="0">
                      <a:moveTo>
                        <a:pt x="788" y="0"/>
                      </a:moveTo>
                      <a:cubicBezTo>
                        <a:pt x="755" y="0"/>
                        <a:pt x="724" y="21"/>
                        <a:pt x="715" y="58"/>
                      </a:cubicBezTo>
                      <a:lnTo>
                        <a:pt x="10" y="2889"/>
                      </a:lnTo>
                      <a:cubicBezTo>
                        <a:pt x="0" y="2930"/>
                        <a:pt x="24" y="2970"/>
                        <a:pt x="64" y="2981"/>
                      </a:cubicBezTo>
                      <a:cubicBezTo>
                        <a:pt x="71" y="2981"/>
                        <a:pt x="77" y="2984"/>
                        <a:pt x="85" y="2984"/>
                      </a:cubicBezTo>
                      <a:cubicBezTo>
                        <a:pt x="105" y="2984"/>
                        <a:pt x="122" y="2974"/>
                        <a:pt x="138" y="2961"/>
                      </a:cubicBezTo>
                      <a:cubicBezTo>
                        <a:pt x="146" y="2950"/>
                        <a:pt x="152" y="2940"/>
                        <a:pt x="155" y="2926"/>
                      </a:cubicBezTo>
                      <a:lnTo>
                        <a:pt x="863" y="91"/>
                      </a:lnTo>
                      <a:cubicBezTo>
                        <a:pt x="874" y="51"/>
                        <a:pt x="846" y="10"/>
                        <a:pt x="806"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7"/>
                <p:cNvSpPr/>
                <p:nvPr/>
              </p:nvSpPr>
              <p:spPr>
                <a:xfrm>
                  <a:off x="5388043" y="2041451"/>
                  <a:ext cx="80872" cy="100751"/>
                </a:xfrm>
                <a:custGeom>
                  <a:avLst/>
                  <a:gdLst/>
                  <a:ahLst/>
                  <a:cxnLst/>
                  <a:rect l="l" t="t" r="r" b="b"/>
                  <a:pathLst>
                    <a:path w="1969" h="2453" extrusionOk="0">
                      <a:moveTo>
                        <a:pt x="1884" y="0"/>
                      </a:moveTo>
                      <a:cubicBezTo>
                        <a:pt x="1860" y="0"/>
                        <a:pt x="1840" y="11"/>
                        <a:pt x="1823" y="31"/>
                      </a:cubicBezTo>
                      <a:lnTo>
                        <a:pt x="28" y="2331"/>
                      </a:lnTo>
                      <a:cubicBezTo>
                        <a:pt x="0" y="2365"/>
                        <a:pt x="8" y="2412"/>
                        <a:pt x="41" y="2436"/>
                      </a:cubicBezTo>
                      <a:cubicBezTo>
                        <a:pt x="55" y="2446"/>
                        <a:pt x="72" y="2453"/>
                        <a:pt x="86" y="2453"/>
                      </a:cubicBezTo>
                      <a:cubicBezTo>
                        <a:pt x="106" y="2453"/>
                        <a:pt x="126" y="2446"/>
                        <a:pt x="139" y="2429"/>
                      </a:cubicBezTo>
                      <a:cubicBezTo>
                        <a:pt x="142" y="2429"/>
                        <a:pt x="142" y="2426"/>
                        <a:pt x="147" y="2423"/>
                      </a:cubicBezTo>
                      <a:lnTo>
                        <a:pt x="1941" y="122"/>
                      </a:lnTo>
                      <a:cubicBezTo>
                        <a:pt x="1968" y="89"/>
                        <a:pt x="1962" y="41"/>
                        <a:pt x="1931" y="17"/>
                      </a:cubicBezTo>
                      <a:cubicBezTo>
                        <a:pt x="1918" y="8"/>
                        <a:pt x="1901" y="0"/>
                        <a:pt x="1884"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7"/>
                <p:cNvSpPr/>
                <p:nvPr/>
              </p:nvSpPr>
              <p:spPr>
                <a:xfrm>
                  <a:off x="5392192" y="2084576"/>
                  <a:ext cx="112908" cy="62512"/>
                </a:xfrm>
                <a:custGeom>
                  <a:avLst/>
                  <a:gdLst/>
                  <a:ahLst/>
                  <a:cxnLst/>
                  <a:rect l="l" t="t" r="r" b="b"/>
                  <a:pathLst>
                    <a:path w="2749" h="1522" extrusionOk="0">
                      <a:moveTo>
                        <a:pt x="2663" y="1"/>
                      </a:moveTo>
                      <a:cubicBezTo>
                        <a:pt x="2653" y="1"/>
                        <a:pt x="2639" y="4"/>
                        <a:pt x="2629" y="11"/>
                      </a:cubicBezTo>
                      <a:lnTo>
                        <a:pt x="52" y="1382"/>
                      </a:lnTo>
                      <a:cubicBezTo>
                        <a:pt x="15" y="1399"/>
                        <a:pt x="1" y="1447"/>
                        <a:pt x="21" y="1484"/>
                      </a:cubicBezTo>
                      <a:cubicBezTo>
                        <a:pt x="35" y="1508"/>
                        <a:pt x="59" y="1521"/>
                        <a:pt x="86" y="1521"/>
                      </a:cubicBezTo>
                      <a:cubicBezTo>
                        <a:pt x="99" y="1521"/>
                        <a:pt x="110" y="1521"/>
                        <a:pt x="123" y="1515"/>
                      </a:cubicBezTo>
                      <a:lnTo>
                        <a:pt x="2700" y="143"/>
                      </a:lnTo>
                      <a:cubicBezTo>
                        <a:pt x="2707" y="140"/>
                        <a:pt x="2714" y="136"/>
                        <a:pt x="2717" y="129"/>
                      </a:cubicBezTo>
                      <a:cubicBezTo>
                        <a:pt x="2741" y="105"/>
                        <a:pt x="2748" y="72"/>
                        <a:pt x="2731" y="41"/>
                      </a:cubicBezTo>
                      <a:cubicBezTo>
                        <a:pt x="2717" y="18"/>
                        <a:pt x="2690" y="1"/>
                        <a:pt x="2663"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7"/>
                <p:cNvSpPr/>
                <p:nvPr/>
              </p:nvSpPr>
              <p:spPr>
                <a:xfrm>
                  <a:off x="5394327" y="2138709"/>
                  <a:ext cx="126052" cy="14622"/>
                </a:xfrm>
                <a:custGeom>
                  <a:avLst/>
                  <a:gdLst/>
                  <a:ahLst/>
                  <a:cxnLst/>
                  <a:rect l="l" t="t" r="r" b="b"/>
                  <a:pathLst>
                    <a:path w="3069" h="356" extrusionOk="0">
                      <a:moveTo>
                        <a:pt x="2984" y="0"/>
                      </a:moveTo>
                      <a:lnTo>
                        <a:pt x="71" y="207"/>
                      </a:lnTo>
                      <a:cubicBezTo>
                        <a:pt x="30" y="210"/>
                        <a:pt x="0" y="244"/>
                        <a:pt x="3" y="285"/>
                      </a:cubicBezTo>
                      <a:cubicBezTo>
                        <a:pt x="7" y="325"/>
                        <a:pt x="37" y="355"/>
                        <a:pt x="78" y="355"/>
                      </a:cubicBezTo>
                      <a:lnTo>
                        <a:pt x="85" y="355"/>
                      </a:lnTo>
                      <a:lnTo>
                        <a:pt x="2994" y="152"/>
                      </a:lnTo>
                      <a:cubicBezTo>
                        <a:pt x="3014" y="149"/>
                        <a:pt x="3031" y="142"/>
                        <a:pt x="3045" y="129"/>
                      </a:cubicBezTo>
                      <a:cubicBezTo>
                        <a:pt x="3058" y="116"/>
                        <a:pt x="3068" y="95"/>
                        <a:pt x="3065" y="71"/>
                      </a:cubicBezTo>
                      <a:cubicBezTo>
                        <a:pt x="3062" y="30"/>
                        <a:pt x="3028" y="0"/>
                        <a:pt x="2990"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7"/>
                <p:cNvSpPr/>
                <p:nvPr/>
              </p:nvSpPr>
              <p:spPr>
                <a:xfrm>
                  <a:off x="5393054" y="2153577"/>
                  <a:ext cx="119808" cy="47192"/>
                </a:xfrm>
                <a:custGeom>
                  <a:avLst/>
                  <a:gdLst/>
                  <a:ahLst/>
                  <a:cxnLst/>
                  <a:rect l="l" t="t" r="r" b="b"/>
                  <a:pathLst>
                    <a:path w="2917" h="1149" extrusionOk="0">
                      <a:moveTo>
                        <a:pt x="89" y="1"/>
                      </a:moveTo>
                      <a:cubicBezTo>
                        <a:pt x="55" y="1"/>
                        <a:pt x="28" y="18"/>
                        <a:pt x="17" y="48"/>
                      </a:cubicBezTo>
                      <a:cubicBezTo>
                        <a:pt x="0" y="88"/>
                        <a:pt x="20" y="132"/>
                        <a:pt x="61" y="146"/>
                      </a:cubicBezTo>
                      <a:lnTo>
                        <a:pt x="2804" y="1142"/>
                      </a:lnTo>
                      <a:cubicBezTo>
                        <a:pt x="2812" y="1145"/>
                        <a:pt x="2821" y="1148"/>
                        <a:pt x="2832" y="1148"/>
                      </a:cubicBezTo>
                      <a:cubicBezTo>
                        <a:pt x="2852" y="1148"/>
                        <a:pt x="2869" y="1139"/>
                        <a:pt x="2886" y="1125"/>
                      </a:cubicBezTo>
                      <a:cubicBezTo>
                        <a:pt x="2893" y="1118"/>
                        <a:pt x="2896" y="1108"/>
                        <a:pt x="2899" y="1098"/>
                      </a:cubicBezTo>
                      <a:cubicBezTo>
                        <a:pt x="2917" y="1061"/>
                        <a:pt x="2896" y="1017"/>
                        <a:pt x="2856" y="1003"/>
                      </a:cubicBezTo>
                      <a:lnTo>
                        <a:pt x="112" y="4"/>
                      </a:lnTo>
                      <a:cubicBezTo>
                        <a:pt x="106" y="1"/>
                        <a:pt x="95" y="1"/>
                        <a:pt x="89"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7"/>
                <p:cNvSpPr/>
                <p:nvPr/>
              </p:nvSpPr>
              <p:spPr>
                <a:xfrm>
                  <a:off x="5389686" y="2158998"/>
                  <a:ext cx="93276" cy="89456"/>
                </a:xfrm>
                <a:custGeom>
                  <a:avLst/>
                  <a:gdLst/>
                  <a:ahLst/>
                  <a:cxnLst/>
                  <a:rect l="l" t="t" r="r" b="b"/>
                  <a:pathLst>
                    <a:path w="2271" h="2178" extrusionOk="0">
                      <a:moveTo>
                        <a:pt x="86" y="0"/>
                      </a:moveTo>
                      <a:cubicBezTo>
                        <a:pt x="66" y="0"/>
                        <a:pt x="46" y="8"/>
                        <a:pt x="32" y="24"/>
                      </a:cubicBezTo>
                      <a:cubicBezTo>
                        <a:pt x="1" y="55"/>
                        <a:pt x="5" y="102"/>
                        <a:pt x="32" y="130"/>
                      </a:cubicBezTo>
                      <a:lnTo>
                        <a:pt x="2135" y="2158"/>
                      </a:lnTo>
                      <a:cubicBezTo>
                        <a:pt x="2148" y="2171"/>
                        <a:pt x="2165" y="2178"/>
                        <a:pt x="2186" y="2178"/>
                      </a:cubicBezTo>
                      <a:cubicBezTo>
                        <a:pt x="2206" y="2178"/>
                        <a:pt x="2226" y="2171"/>
                        <a:pt x="2240" y="2154"/>
                      </a:cubicBezTo>
                      <a:cubicBezTo>
                        <a:pt x="2270" y="2127"/>
                        <a:pt x="2267" y="2080"/>
                        <a:pt x="2236" y="2049"/>
                      </a:cubicBezTo>
                      <a:lnTo>
                        <a:pt x="137" y="21"/>
                      </a:lnTo>
                      <a:cubicBezTo>
                        <a:pt x="123" y="8"/>
                        <a:pt x="107" y="0"/>
                        <a:pt x="86"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7"/>
                <p:cNvSpPr/>
                <p:nvPr/>
              </p:nvSpPr>
              <p:spPr>
                <a:xfrm>
                  <a:off x="5384306" y="2162613"/>
                  <a:ext cx="51792" cy="117426"/>
                </a:xfrm>
                <a:custGeom>
                  <a:avLst/>
                  <a:gdLst/>
                  <a:ahLst/>
                  <a:cxnLst/>
                  <a:rect l="l" t="t" r="r" b="b"/>
                  <a:pathLst>
                    <a:path w="1261" h="2859" extrusionOk="0">
                      <a:moveTo>
                        <a:pt x="85" y="1"/>
                      </a:moveTo>
                      <a:cubicBezTo>
                        <a:pt x="78" y="1"/>
                        <a:pt x="68" y="4"/>
                        <a:pt x="58" y="7"/>
                      </a:cubicBezTo>
                      <a:cubicBezTo>
                        <a:pt x="21" y="21"/>
                        <a:pt x="0" y="65"/>
                        <a:pt x="17" y="106"/>
                      </a:cubicBezTo>
                      <a:lnTo>
                        <a:pt x="1111" y="2812"/>
                      </a:lnTo>
                      <a:cubicBezTo>
                        <a:pt x="1121" y="2838"/>
                        <a:pt x="1152" y="2859"/>
                        <a:pt x="1179" y="2859"/>
                      </a:cubicBezTo>
                      <a:cubicBezTo>
                        <a:pt x="1189" y="2859"/>
                        <a:pt x="1199" y="2856"/>
                        <a:pt x="1209" y="2852"/>
                      </a:cubicBezTo>
                      <a:cubicBezTo>
                        <a:pt x="1219" y="2849"/>
                        <a:pt x="1226" y="2842"/>
                        <a:pt x="1233" y="2835"/>
                      </a:cubicBezTo>
                      <a:cubicBezTo>
                        <a:pt x="1254" y="2815"/>
                        <a:pt x="1260" y="2781"/>
                        <a:pt x="1249" y="2754"/>
                      </a:cubicBezTo>
                      <a:lnTo>
                        <a:pt x="156" y="48"/>
                      </a:lnTo>
                      <a:cubicBezTo>
                        <a:pt x="146" y="17"/>
                        <a:pt x="116" y="1"/>
                        <a:pt x="85"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7"/>
                <p:cNvSpPr/>
                <p:nvPr/>
              </p:nvSpPr>
              <p:spPr>
                <a:xfrm>
                  <a:off x="5374161" y="2163722"/>
                  <a:ext cx="10432" cy="126093"/>
                </a:xfrm>
                <a:custGeom>
                  <a:avLst/>
                  <a:gdLst/>
                  <a:ahLst/>
                  <a:cxnLst/>
                  <a:rect l="l" t="t" r="r" b="b"/>
                  <a:pathLst>
                    <a:path w="254" h="3070" extrusionOk="0">
                      <a:moveTo>
                        <a:pt x="180" y="1"/>
                      </a:moveTo>
                      <a:cubicBezTo>
                        <a:pt x="139" y="1"/>
                        <a:pt x="105" y="35"/>
                        <a:pt x="102" y="76"/>
                      </a:cubicBezTo>
                      <a:lnTo>
                        <a:pt x="0" y="2991"/>
                      </a:lnTo>
                      <a:cubicBezTo>
                        <a:pt x="0" y="3032"/>
                        <a:pt x="33" y="3069"/>
                        <a:pt x="74" y="3069"/>
                      </a:cubicBezTo>
                      <a:lnTo>
                        <a:pt x="78" y="3069"/>
                      </a:lnTo>
                      <a:cubicBezTo>
                        <a:pt x="98" y="3069"/>
                        <a:pt x="119" y="3059"/>
                        <a:pt x="132" y="3046"/>
                      </a:cubicBezTo>
                      <a:cubicBezTo>
                        <a:pt x="135" y="3038"/>
                        <a:pt x="142" y="3032"/>
                        <a:pt x="146" y="3025"/>
                      </a:cubicBezTo>
                      <a:lnTo>
                        <a:pt x="172" y="2425"/>
                      </a:lnTo>
                      <a:lnTo>
                        <a:pt x="254" y="79"/>
                      </a:lnTo>
                      <a:cubicBezTo>
                        <a:pt x="254" y="38"/>
                        <a:pt x="224" y="4"/>
                        <a:pt x="180"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7"/>
                <p:cNvSpPr/>
                <p:nvPr/>
              </p:nvSpPr>
              <p:spPr>
                <a:xfrm>
                  <a:off x="5380117" y="2263321"/>
                  <a:ext cx="1150" cy="24685"/>
                </a:xfrm>
                <a:custGeom>
                  <a:avLst/>
                  <a:gdLst/>
                  <a:ahLst/>
                  <a:cxnLst/>
                  <a:rect l="l" t="t" r="r" b="b"/>
                  <a:pathLst>
                    <a:path w="28" h="601" extrusionOk="0">
                      <a:moveTo>
                        <a:pt x="27" y="0"/>
                      </a:moveTo>
                      <a:lnTo>
                        <a:pt x="1" y="600"/>
                      </a:lnTo>
                      <a:cubicBezTo>
                        <a:pt x="4" y="590"/>
                        <a:pt x="7" y="583"/>
                        <a:pt x="7" y="573"/>
                      </a:cubicBezTo>
                      <a:lnTo>
                        <a:pt x="27" y="0"/>
                      </a:lnTo>
                      <a:close/>
                    </a:path>
                  </a:pathLst>
                </a:custGeom>
                <a:solidFill>
                  <a:srgbClr val="836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7"/>
                <p:cNvSpPr/>
                <p:nvPr/>
              </p:nvSpPr>
              <p:spPr>
                <a:xfrm>
                  <a:off x="5319043" y="2162202"/>
                  <a:ext cx="59719" cy="113976"/>
                </a:xfrm>
                <a:custGeom>
                  <a:avLst/>
                  <a:gdLst/>
                  <a:ahLst/>
                  <a:cxnLst/>
                  <a:rect l="l" t="t" r="r" b="b"/>
                  <a:pathLst>
                    <a:path w="1454" h="2775" extrusionOk="0">
                      <a:moveTo>
                        <a:pt x="1369" y="0"/>
                      </a:moveTo>
                      <a:cubicBezTo>
                        <a:pt x="1339" y="0"/>
                        <a:pt x="1311" y="14"/>
                        <a:pt x="1301" y="41"/>
                      </a:cubicBezTo>
                      <a:lnTo>
                        <a:pt x="21" y="2666"/>
                      </a:lnTo>
                      <a:cubicBezTo>
                        <a:pt x="1" y="2703"/>
                        <a:pt x="18" y="2747"/>
                        <a:pt x="55" y="2767"/>
                      </a:cubicBezTo>
                      <a:cubicBezTo>
                        <a:pt x="65" y="2770"/>
                        <a:pt x="79" y="2774"/>
                        <a:pt x="89" y="2774"/>
                      </a:cubicBezTo>
                      <a:cubicBezTo>
                        <a:pt x="109" y="2774"/>
                        <a:pt x="129" y="2767"/>
                        <a:pt x="143" y="2750"/>
                      </a:cubicBezTo>
                      <a:cubicBezTo>
                        <a:pt x="146" y="2747"/>
                        <a:pt x="153" y="2740"/>
                        <a:pt x="156" y="2734"/>
                      </a:cubicBezTo>
                      <a:lnTo>
                        <a:pt x="1436" y="108"/>
                      </a:lnTo>
                      <a:cubicBezTo>
                        <a:pt x="1453" y="72"/>
                        <a:pt x="1436" y="24"/>
                        <a:pt x="1400" y="7"/>
                      </a:cubicBezTo>
                      <a:cubicBezTo>
                        <a:pt x="1389" y="4"/>
                        <a:pt x="1379" y="0"/>
                        <a:pt x="1369"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7"/>
                <p:cNvSpPr/>
                <p:nvPr/>
              </p:nvSpPr>
              <p:spPr>
                <a:xfrm>
                  <a:off x="5274809" y="2158177"/>
                  <a:ext cx="98697" cy="83336"/>
                </a:xfrm>
                <a:custGeom>
                  <a:avLst/>
                  <a:gdLst/>
                  <a:ahLst/>
                  <a:cxnLst/>
                  <a:rect l="l" t="t" r="r" b="b"/>
                  <a:pathLst>
                    <a:path w="2403" h="2029" extrusionOk="0">
                      <a:moveTo>
                        <a:pt x="2321" y="0"/>
                      </a:moveTo>
                      <a:cubicBezTo>
                        <a:pt x="2304" y="0"/>
                        <a:pt x="2287" y="7"/>
                        <a:pt x="2274" y="17"/>
                      </a:cubicBezTo>
                      <a:lnTo>
                        <a:pt x="34" y="1897"/>
                      </a:lnTo>
                      <a:cubicBezTo>
                        <a:pt x="4" y="1921"/>
                        <a:pt x="1" y="1971"/>
                        <a:pt x="28" y="2002"/>
                      </a:cubicBezTo>
                      <a:cubicBezTo>
                        <a:pt x="42" y="2019"/>
                        <a:pt x="62" y="2029"/>
                        <a:pt x="86" y="2029"/>
                      </a:cubicBezTo>
                      <a:cubicBezTo>
                        <a:pt x="103" y="2029"/>
                        <a:pt x="120" y="2022"/>
                        <a:pt x="133" y="2012"/>
                      </a:cubicBezTo>
                      <a:lnTo>
                        <a:pt x="2368" y="136"/>
                      </a:lnTo>
                      <a:cubicBezTo>
                        <a:pt x="2371" y="132"/>
                        <a:pt x="2371" y="129"/>
                        <a:pt x="2375" y="129"/>
                      </a:cubicBezTo>
                      <a:cubicBezTo>
                        <a:pt x="2402" y="102"/>
                        <a:pt x="2402" y="58"/>
                        <a:pt x="2378" y="28"/>
                      </a:cubicBezTo>
                      <a:cubicBezTo>
                        <a:pt x="2365" y="11"/>
                        <a:pt x="2341" y="0"/>
                        <a:pt x="2321"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7"/>
                <p:cNvSpPr/>
                <p:nvPr/>
              </p:nvSpPr>
              <p:spPr>
                <a:xfrm>
                  <a:off x="5248400" y="2152468"/>
                  <a:ext cx="122026" cy="39265"/>
                </a:xfrm>
                <a:custGeom>
                  <a:avLst/>
                  <a:gdLst/>
                  <a:ahLst/>
                  <a:cxnLst/>
                  <a:rect l="l" t="t" r="r" b="b"/>
                  <a:pathLst>
                    <a:path w="2971" h="956" extrusionOk="0">
                      <a:moveTo>
                        <a:pt x="2889" y="0"/>
                      </a:moveTo>
                      <a:cubicBezTo>
                        <a:pt x="2882" y="0"/>
                        <a:pt x="2876" y="4"/>
                        <a:pt x="2869" y="4"/>
                      </a:cubicBezTo>
                      <a:lnTo>
                        <a:pt x="61" y="810"/>
                      </a:lnTo>
                      <a:cubicBezTo>
                        <a:pt x="24" y="820"/>
                        <a:pt x="0" y="861"/>
                        <a:pt x="11" y="901"/>
                      </a:cubicBezTo>
                      <a:cubicBezTo>
                        <a:pt x="21" y="935"/>
                        <a:pt x="51" y="955"/>
                        <a:pt x="85" y="955"/>
                      </a:cubicBezTo>
                      <a:lnTo>
                        <a:pt x="105" y="955"/>
                      </a:lnTo>
                      <a:lnTo>
                        <a:pt x="2909" y="150"/>
                      </a:lnTo>
                      <a:cubicBezTo>
                        <a:pt x="2923" y="146"/>
                        <a:pt x="2937" y="139"/>
                        <a:pt x="2943" y="129"/>
                      </a:cubicBezTo>
                      <a:cubicBezTo>
                        <a:pt x="2960" y="109"/>
                        <a:pt x="2970" y="81"/>
                        <a:pt x="2964" y="54"/>
                      </a:cubicBezTo>
                      <a:cubicBezTo>
                        <a:pt x="2953" y="24"/>
                        <a:pt x="2923" y="0"/>
                        <a:pt x="2889" y="0"/>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7"/>
                <p:cNvSpPr/>
                <p:nvPr/>
              </p:nvSpPr>
              <p:spPr>
                <a:xfrm>
                  <a:off x="5244662" y="2129386"/>
                  <a:ext cx="125353" cy="22836"/>
                </a:xfrm>
                <a:custGeom>
                  <a:avLst/>
                  <a:gdLst/>
                  <a:ahLst/>
                  <a:cxnLst/>
                  <a:rect l="l" t="t" r="r" b="b"/>
                  <a:pathLst>
                    <a:path w="3052" h="556" extrusionOk="0">
                      <a:moveTo>
                        <a:pt x="77" y="0"/>
                      </a:moveTo>
                      <a:cubicBezTo>
                        <a:pt x="41" y="0"/>
                        <a:pt x="10" y="27"/>
                        <a:pt x="3" y="65"/>
                      </a:cubicBezTo>
                      <a:cubicBezTo>
                        <a:pt x="0" y="105"/>
                        <a:pt x="27" y="146"/>
                        <a:pt x="68" y="149"/>
                      </a:cubicBezTo>
                      <a:lnTo>
                        <a:pt x="2960" y="556"/>
                      </a:lnTo>
                      <a:lnTo>
                        <a:pt x="2970" y="556"/>
                      </a:lnTo>
                      <a:cubicBezTo>
                        <a:pt x="2991" y="556"/>
                        <a:pt x="3011" y="549"/>
                        <a:pt x="3024" y="535"/>
                      </a:cubicBezTo>
                      <a:cubicBezTo>
                        <a:pt x="3034" y="521"/>
                        <a:pt x="3041" y="508"/>
                        <a:pt x="3044" y="491"/>
                      </a:cubicBezTo>
                      <a:cubicBezTo>
                        <a:pt x="3051" y="451"/>
                        <a:pt x="3021" y="413"/>
                        <a:pt x="2980" y="407"/>
                      </a:cubicBezTo>
                      <a:lnTo>
                        <a:pt x="88" y="0"/>
                      </a:ln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7"/>
                <p:cNvSpPr/>
                <p:nvPr/>
              </p:nvSpPr>
              <p:spPr>
                <a:xfrm>
                  <a:off x="5263555" y="2076485"/>
                  <a:ext cx="108842" cy="69782"/>
                </a:xfrm>
                <a:custGeom>
                  <a:avLst/>
                  <a:gdLst/>
                  <a:ahLst/>
                  <a:cxnLst/>
                  <a:rect l="l" t="t" r="r" b="b"/>
                  <a:pathLst>
                    <a:path w="2650" h="1699" extrusionOk="0">
                      <a:moveTo>
                        <a:pt x="89" y="1"/>
                      </a:moveTo>
                      <a:cubicBezTo>
                        <a:pt x="61" y="1"/>
                        <a:pt x="38" y="11"/>
                        <a:pt x="24" y="35"/>
                      </a:cubicBezTo>
                      <a:cubicBezTo>
                        <a:pt x="0" y="69"/>
                        <a:pt x="14" y="116"/>
                        <a:pt x="48" y="140"/>
                      </a:cubicBezTo>
                      <a:lnTo>
                        <a:pt x="2523" y="1684"/>
                      </a:lnTo>
                      <a:cubicBezTo>
                        <a:pt x="2537" y="1695"/>
                        <a:pt x="2551" y="1698"/>
                        <a:pt x="2564" y="1698"/>
                      </a:cubicBezTo>
                      <a:cubicBezTo>
                        <a:pt x="2584" y="1698"/>
                        <a:pt x="2605" y="1687"/>
                        <a:pt x="2618" y="1674"/>
                      </a:cubicBezTo>
                      <a:cubicBezTo>
                        <a:pt x="2622" y="1671"/>
                        <a:pt x="2625" y="1667"/>
                        <a:pt x="2629" y="1661"/>
                      </a:cubicBezTo>
                      <a:cubicBezTo>
                        <a:pt x="2649" y="1626"/>
                        <a:pt x="2639" y="1579"/>
                        <a:pt x="2605" y="1559"/>
                      </a:cubicBezTo>
                      <a:lnTo>
                        <a:pt x="129" y="11"/>
                      </a:lnTo>
                      <a:cubicBezTo>
                        <a:pt x="116" y="5"/>
                        <a:pt x="102" y="1"/>
                        <a:pt x="89" y="1"/>
                      </a:cubicBezTo>
                      <a:close/>
                    </a:path>
                  </a:pathLst>
                </a:custGeom>
                <a:solidFill>
                  <a:srgbClr val="FCE1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7"/>
                <p:cNvSpPr/>
                <p:nvPr/>
              </p:nvSpPr>
              <p:spPr>
                <a:xfrm>
                  <a:off x="5342125" y="2107536"/>
                  <a:ext cx="83952" cy="89045"/>
                </a:xfrm>
                <a:custGeom>
                  <a:avLst/>
                  <a:gdLst/>
                  <a:ahLst/>
                  <a:cxnLst/>
                  <a:rect l="l" t="t" r="r" b="b"/>
                  <a:pathLst>
                    <a:path w="2044" h="2168" extrusionOk="0">
                      <a:moveTo>
                        <a:pt x="854" y="1"/>
                      </a:moveTo>
                      <a:lnTo>
                        <a:pt x="783" y="786"/>
                      </a:lnTo>
                      <a:lnTo>
                        <a:pt x="1" y="688"/>
                      </a:lnTo>
                      <a:lnTo>
                        <a:pt x="1" y="688"/>
                      </a:lnTo>
                      <a:lnTo>
                        <a:pt x="644" y="1142"/>
                      </a:lnTo>
                      <a:lnTo>
                        <a:pt x="167" y="1772"/>
                      </a:lnTo>
                      <a:lnTo>
                        <a:pt x="882" y="1444"/>
                      </a:lnTo>
                      <a:lnTo>
                        <a:pt x="1190" y="2168"/>
                      </a:lnTo>
                      <a:lnTo>
                        <a:pt x="1260" y="1383"/>
                      </a:lnTo>
                      <a:lnTo>
                        <a:pt x="2043" y="1480"/>
                      </a:lnTo>
                      <a:lnTo>
                        <a:pt x="1403" y="1027"/>
                      </a:lnTo>
                      <a:lnTo>
                        <a:pt x="1877" y="397"/>
                      </a:lnTo>
                      <a:lnTo>
                        <a:pt x="1163" y="725"/>
                      </a:lnTo>
                      <a:lnTo>
                        <a:pt x="854" y="1"/>
                      </a:lnTo>
                      <a:close/>
                    </a:path>
                  </a:pathLst>
                </a:custGeom>
                <a:solidFill>
                  <a:srgbClr val="E6AA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7"/>
                <p:cNvSpPr/>
                <p:nvPr/>
              </p:nvSpPr>
              <p:spPr>
                <a:xfrm>
                  <a:off x="5169255" y="3254957"/>
                  <a:ext cx="77257" cy="59596"/>
                </a:xfrm>
                <a:custGeom>
                  <a:avLst/>
                  <a:gdLst/>
                  <a:ahLst/>
                  <a:cxnLst/>
                  <a:rect l="l" t="t" r="r" b="b"/>
                  <a:pathLst>
                    <a:path w="1881" h="1451" extrusionOk="0">
                      <a:moveTo>
                        <a:pt x="0" y="0"/>
                      </a:moveTo>
                      <a:cubicBezTo>
                        <a:pt x="658" y="553"/>
                        <a:pt x="1288" y="1033"/>
                        <a:pt x="1880" y="1450"/>
                      </a:cubicBezTo>
                      <a:lnTo>
                        <a:pt x="1880" y="1341"/>
                      </a:lnTo>
                      <a:cubicBezTo>
                        <a:pt x="1247" y="925"/>
                        <a:pt x="613" y="475"/>
                        <a:pt x="0" y="0"/>
                      </a:cubicBezTo>
                      <a:close/>
                    </a:path>
                  </a:pathLst>
                </a:custGeom>
                <a:solidFill>
                  <a:srgbClr val="A4562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94" name="Google Shape;1394;p37"/>
                <p:cNvGrpSpPr/>
                <p:nvPr/>
              </p:nvGrpSpPr>
              <p:grpSpPr>
                <a:xfrm flipH="1">
                  <a:off x="4474409" y="2348059"/>
                  <a:ext cx="322365" cy="202581"/>
                  <a:chOff x="3401756" y="2868194"/>
                  <a:chExt cx="415312" cy="260957"/>
                </a:xfrm>
              </p:grpSpPr>
              <p:sp>
                <p:nvSpPr>
                  <p:cNvPr id="1395" name="Google Shape;1395;p37"/>
                  <p:cNvSpPr/>
                  <p:nvPr/>
                </p:nvSpPr>
                <p:spPr>
                  <a:xfrm>
                    <a:off x="3735906" y="2898712"/>
                    <a:ext cx="73957" cy="75447"/>
                  </a:xfrm>
                  <a:custGeom>
                    <a:avLst/>
                    <a:gdLst/>
                    <a:ahLst/>
                    <a:cxnLst/>
                    <a:rect l="l" t="t" r="r" b="b"/>
                    <a:pathLst>
                      <a:path w="2433" h="2482" extrusionOk="0">
                        <a:moveTo>
                          <a:pt x="1320" y="0"/>
                        </a:moveTo>
                        <a:cubicBezTo>
                          <a:pt x="1167" y="0"/>
                          <a:pt x="1003" y="57"/>
                          <a:pt x="831" y="189"/>
                        </a:cubicBezTo>
                        <a:cubicBezTo>
                          <a:pt x="28" y="794"/>
                          <a:pt x="1" y="2481"/>
                          <a:pt x="1" y="2481"/>
                        </a:cubicBezTo>
                        <a:cubicBezTo>
                          <a:pt x="1" y="2481"/>
                          <a:pt x="441" y="1485"/>
                          <a:pt x="1298" y="933"/>
                        </a:cubicBezTo>
                        <a:cubicBezTo>
                          <a:pt x="1484" y="814"/>
                          <a:pt x="1643" y="767"/>
                          <a:pt x="1777" y="767"/>
                        </a:cubicBezTo>
                        <a:cubicBezTo>
                          <a:pt x="2262" y="767"/>
                          <a:pt x="2433" y="1377"/>
                          <a:pt x="2433" y="1377"/>
                        </a:cubicBezTo>
                        <a:cubicBezTo>
                          <a:pt x="2281" y="748"/>
                          <a:pt x="1874" y="0"/>
                          <a:pt x="1320" y="0"/>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7"/>
                  <p:cNvSpPr/>
                  <p:nvPr/>
                </p:nvSpPr>
                <p:spPr>
                  <a:xfrm>
                    <a:off x="3587784" y="3057717"/>
                    <a:ext cx="88366" cy="71434"/>
                  </a:xfrm>
                  <a:custGeom>
                    <a:avLst/>
                    <a:gdLst/>
                    <a:ahLst/>
                    <a:cxnLst/>
                    <a:rect l="l" t="t" r="r" b="b"/>
                    <a:pathLst>
                      <a:path w="2907" h="2350" extrusionOk="0">
                        <a:moveTo>
                          <a:pt x="0" y="1"/>
                        </a:moveTo>
                        <a:cubicBezTo>
                          <a:pt x="0" y="1"/>
                          <a:pt x="423" y="2350"/>
                          <a:pt x="1373" y="2350"/>
                        </a:cubicBezTo>
                        <a:cubicBezTo>
                          <a:pt x="1399" y="2350"/>
                          <a:pt x="1426" y="2348"/>
                          <a:pt x="1454" y="2344"/>
                        </a:cubicBezTo>
                        <a:cubicBezTo>
                          <a:pt x="2459" y="2205"/>
                          <a:pt x="2906" y="583"/>
                          <a:pt x="2906" y="583"/>
                        </a:cubicBezTo>
                        <a:lnTo>
                          <a:pt x="2906" y="583"/>
                        </a:lnTo>
                        <a:cubicBezTo>
                          <a:pt x="2906" y="583"/>
                          <a:pt x="2096" y="1477"/>
                          <a:pt x="1480" y="1812"/>
                        </a:cubicBezTo>
                        <a:cubicBezTo>
                          <a:pt x="1436" y="1837"/>
                          <a:pt x="1390" y="1848"/>
                          <a:pt x="1343" y="1848"/>
                        </a:cubicBezTo>
                        <a:cubicBezTo>
                          <a:pt x="744" y="1848"/>
                          <a:pt x="0" y="1"/>
                          <a:pt x="0" y="1"/>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7"/>
                  <p:cNvSpPr/>
                  <p:nvPr/>
                </p:nvSpPr>
                <p:spPr>
                  <a:xfrm>
                    <a:off x="3739858" y="2974126"/>
                    <a:ext cx="77210" cy="38909"/>
                  </a:xfrm>
                  <a:custGeom>
                    <a:avLst/>
                    <a:gdLst/>
                    <a:ahLst/>
                    <a:cxnLst/>
                    <a:rect l="l" t="t" r="r" b="b"/>
                    <a:pathLst>
                      <a:path w="2540" h="1280" extrusionOk="0">
                        <a:moveTo>
                          <a:pt x="1981" y="0"/>
                        </a:moveTo>
                        <a:lnTo>
                          <a:pt x="1981" y="0"/>
                        </a:lnTo>
                        <a:cubicBezTo>
                          <a:pt x="1981" y="0"/>
                          <a:pt x="613" y="167"/>
                          <a:pt x="250" y="688"/>
                        </a:cubicBezTo>
                        <a:cubicBezTo>
                          <a:pt x="1" y="1047"/>
                          <a:pt x="254" y="1280"/>
                          <a:pt x="665" y="1280"/>
                        </a:cubicBezTo>
                        <a:cubicBezTo>
                          <a:pt x="850" y="1280"/>
                          <a:pt x="1067" y="1232"/>
                          <a:pt x="1284" y="1128"/>
                        </a:cubicBezTo>
                        <a:cubicBezTo>
                          <a:pt x="1981" y="793"/>
                          <a:pt x="2539" y="48"/>
                          <a:pt x="19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7"/>
                  <p:cNvSpPr/>
                  <p:nvPr/>
                </p:nvSpPr>
                <p:spPr>
                  <a:xfrm>
                    <a:off x="3401756" y="2942392"/>
                    <a:ext cx="112167" cy="98275"/>
                  </a:xfrm>
                  <a:custGeom>
                    <a:avLst/>
                    <a:gdLst/>
                    <a:ahLst/>
                    <a:cxnLst/>
                    <a:rect l="l" t="t" r="r" b="b"/>
                    <a:pathLst>
                      <a:path w="3690" h="3233" extrusionOk="0">
                        <a:moveTo>
                          <a:pt x="1466" y="1"/>
                        </a:moveTo>
                        <a:cubicBezTo>
                          <a:pt x="1378" y="1"/>
                          <a:pt x="1290" y="16"/>
                          <a:pt x="1203" y="48"/>
                        </a:cubicBezTo>
                        <a:cubicBezTo>
                          <a:pt x="1" y="495"/>
                          <a:pt x="2236" y="3205"/>
                          <a:pt x="2933" y="3232"/>
                        </a:cubicBezTo>
                        <a:cubicBezTo>
                          <a:pt x="2945" y="3233"/>
                          <a:pt x="2956" y="3233"/>
                          <a:pt x="2967" y="3233"/>
                        </a:cubicBezTo>
                        <a:cubicBezTo>
                          <a:pt x="3633" y="3233"/>
                          <a:pt x="3689" y="2446"/>
                          <a:pt x="3689" y="2446"/>
                        </a:cubicBezTo>
                        <a:cubicBezTo>
                          <a:pt x="3689" y="2446"/>
                          <a:pt x="2582" y="1"/>
                          <a:pt x="1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7"/>
                  <p:cNvSpPr/>
                  <p:nvPr/>
                </p:nvSpPr>
                <p:spPr>
                  <a:xfrm>
                    <a:off x="3449236" y="2868194"/>
                    <a:ext cx="148553" cy="151471"/>
                  </a:xfrm>
                  <a:custGeom>
                    <a:avLst/>
                    <a:gdLst/>
                    <a:ahLst/>
                    <a:cxnLst/>
                    <a:rect l="l" t="t" r="r" b="b"/>
                    <a:pathLst>
                      <a:path w="4887" h="4983" extrusionOk="0">
                        <a:moveTo>
                          <a:pt x="1942" y="1"/>
                        </a:moveTo>
                        <a:cubicBezTo>
                          <a:pt x="950" y="1"/>
                          <a:pt x="0" y="715"/>
                          <a:pt x="0" y="715"/>
                        </a:cubicBezTo>
                        <a:cubicBezTo>
                          <a:pt x="0" y="715"/>
                          <a:pt x="24" y="714"/>
                          <a:pt x="68" y="714"/>
                        </a:cubicBezTo>
                        <a:cubicBezTo>
                          <a:pt x="481" y="714"/>
                          <a:pt x="2679" y="805"/>
                          <a:pt x="3702" y="2697"/>
                        </a:cubicBezTo>
                        <a:cubicBezTo>
                          <a:pt x="4833" y="4786"/>
                          <a:pt x="4887" y="4982"/>
                          <a:pt x="4887" y="4982"/>
                        </a:cubicBezTo>
                        <a:cubicBezTo>
                          <a:pt x="4887" y="4982"/>
                          <a:pt x="4413" y="1792"/>
                          <a:pt x="3180" y="518"/>
                        </a:cubicBezTo>
                        <a:cubicBezTo>
                          <a:pt x="2808" y="135"/>
                          <a:pt x="2371" y="1"/>
                          <a:pt x="1942" y="1"/>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7"/>
                  <p:cNvSpPr/>
                  <p:nvPr/>
                </p:nvSpPr>
                <p:spPr>
                  <a:xfrm>
                    <a:off x="3625263" y="2967013"/>
                    <a:ext cx="64777" cy="82377"/>
                  </a:xfrm>
                  <a:custGeom>
                    <a:avLst/>
                    <a:gdLst/>
                    <a:ahLst/>
                    <a:cxnLst/>
                    <a:rect l="l" t="t" r="r" b="b"/>
                    <a:pathLst>
                      <a:path w="2131" h="2710" extrusionOk="0">
                        <a:moveTo>
                          <a:pt x="864" y="1"/>
                        </a:moveTo>
                        <a:cubicBezTo>
                          <a:pt x="0" y="1775"/>
                          <a:pt x="864" y="2710"/>
                          <a:pt x="864" y="2710"/>
                        </a:cubicBezTo>
                        <a:lnTo>
                          <a:pt x="2131" y="1514"/>
                        </a:lnTo>
                        <a:lnTo>
                          <a:pt x="2131" y="1514"/>
                        </a:lnTo>
                        <a:lnTo>
                          <a:pt x="1081" y="1731"/>
                        </a:lnTo>
                        <a:lnTo>
                          <a:pt x="864" y="1"/>
                        </a:ln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404"/>
        <p:cNvGrpSpPr/>
        <p:nvPr/>
      </p:nvGrpSpPr>
      <p:grpSpPr>
        <a:xfrm>
          <a:off x="0" y="0"/>
          <a:ext cx="0" cy="0"/>
          <a:chOff x="0" y="0"/>
          <a:chExt cx="0" cy="0"/>
        </a:xfrm>
      </p:grpSpPr>
      <p:graphicFrame>
        <p:nvGraphicFramePr>
          <p:cNvPr id="1405" name="Google Shape;1405;p38"/>
          <p:cNvGraphicFramePr/>
          <p:nvPr/>
        </p:nvGraphicFramePr>
        <p:xfrm>
          <a:off x="2116313" y="1287450"/>
          <a:ext cx="4911375" cy="2568600"/>
        </p:xfrm>
        <a:graphic>
          <a:graphicData uri="http://schemas.openxmlformats.org/drawingml/2006/table">
            <a:tbl>
              <a:tblPr>
                <a:noFill/>
                <a:tableStyleId>{05274E39-25B9-41BF-A9A5-534FC8B85A1E}</a:tableStyleId>
              </a:tblPr>
              <a:tblGrid>
                <a:gridCol w="982275">
                  <a:extLst>
                    <a:ext uri="{9D8B030D-6E8A-4147-A177-3AD203B41FA5}">
                      <a16:colId xmlns:a16="http://schemas.microsoft.com/office/drawing/2014/main" val="20000"/>
                    </a:ext>
                  </a:extLst>
                </a:gridCol>
                <a:gridCol w="982275">
                  <a:extLst>
                    <a:ext uri="{9D8B030D-6E8A-4147-A177-3AD203B41FA5}">
                      <a16:colId xmlns:a16="http://schemas.microsoft.com/office/drawing/2014/main" val="20001"/>
                    </a:ext>
                  </a:extLst>
                </a:gridCol>
                <a:gridCol w="982275">
                  <a:extLst>
                    <a:ext uri="{9D8B030D-6E8A-4147-A177-3AD203B41FA5}">
                      <a16:colId xmlns:a16="http://schemas.microsoft.com/office/drawing/2014/main" val="20002"/>
                    </a:ext>
                  </a:extLst>
                </a:gridCol>
                <a:gridCol w="982275">
                  <a:extLst>
                    <a:ext uri="{9D8B030D-6E8A-4147-A177-3AD203B41FA5}">
                      <a16:colId xmlns:a16="http://schemas.microsoft.com/office/drawing/2014/main" val="20003"/>
                    </a:ext>
                  </a:extLst>
                </a:gridCol>
                <a:gridCol w="982275">
                  <a:extLst>
                    <a:ext uri="{9D8B030D-6E8A-4147-A177-3AD203B41FA5}">
                      <a16:colId xmlns:a16="http://schemas.microsoft.com/office/drawing/2014/main" val="20004"/>
                    </a:ext>
                  </a:extLst>
                </a:gridCol>
              </a:tblGrid>
              <a:tr h="856200">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25</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26</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27</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28</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29</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extLst>
                  <a:ext uri="{0D108BD9-81ED-4DB2-BD59-A6C34878D82A}">
                    <a16:rowId xmlns:a16="http://schemas.microsoft.com/office/drawing/2014/main" val="10000"/>
                  </a:ext>
                </a:extLst>
              </a:tr>
              <a:tr h="856200">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30</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31</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1</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2</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3</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extLst>
                  <a:ext uri="{0D108BD9-81ED-4DB2-BD59-A6C34878D82A}">
                    <a16:rowId xmlns:a16="http://schemas.microsoft.com/office/drawing/2014/main" val="10001"/>
                  </a:ext>
                </a:extLst>
              </a:tr>
              <a:tr h="856200">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4</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5</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6</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7</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tc>
                  <a:txBody>
                    <a:bodyPr/>
                    <a:lstStyle/>
                    <a:p>
                      <a:pPr marL="0" lvl="0" indent="0" algn="ctr" rtl="0">
                        <a:spcBef>
                          <a:spcPts val="0"/>
                        </a:spcBef>
                        <a:spcAft>
                          <a:spcPts val="0"/>
                        </a:spcAft>
                        <a:buNone/>
                      </a:pPr>
                      <a:r>
                        <a:rPr lang="en" sz="2400">
                          <a:solidFill>
                            <a:srgbClr val="FFFFFF"/>
                          </a:solidFill>
                          <a:latin typeface="Bahiana"/>
                          <a:ea typeface="Bahiana"/>
                          <a:cs typeface="Bahiana"/>
                          <a:sym typeface="Bahiana"/>
                        </a:rPr>
                        <a:t>8</a:t>
                      </a:r>
                      <a:endParaRPr sz="2400">
                        <a:solidFill>
                          <a:srgbClr val="FFFFFF"/>
                        </a:solidFill>
                        <a:latin typeface="Bahiana"/>
                        <a:ea typeface="Bahiana"/>
                        <a:cs typeface="Bahiana"/>
                        <a:sym typeface="Bahiana"/>
                      </a:endParaRPr>
                    </a:p>
                  </a:txBody>
                  <a:tcPr marL="91425" marR="91425" marT="91425" marB="91425">
                    <a:lnL w="28575" cap="flat" cmpd="sng">
                      <a:solidFill>
                        <a:schemeClr val="accent1"/>
                      </a:solidFill>
                      <a:prstDash val="dashDot"/>
                      <a:round/>
                      <a:headEnd type="none" w="sm" len="sm"/>
                      <a:tailEnd type="none" w="sm" len="sm"/>
                    </a:lnL>
                    <a:lnR w="28575" cap="flat" cmpd="sng">
                      <a:solidFill>
                        <a:schemeClr val="accent1"/>
                      </a:solidFill>
                      <a:prstDash val="dashDot"/>
                      <a:round/>
                      <a:headEnd type="none" w="sm" len="sm"/>
                      <a:tailEnd type="none" w="sm" len="sm"/>
                    </a:lnR>
                    <a:lnT w="28575" cap="flat" cmpd="sng">
                      <a:solidFill>
                        <a:schemeClr val="accent1"/>
                      </a:solidFill>
                      <a:prstDash val="dashDot"/>
                      <a:round/>
                      <a:headEnd type="none" w="sm" len="sm"/>
                      <a:tailEnd type="none" w="sm" len="sm"/>
                    </a:lnT>
                    <a:lnB w="28575" cap="flat" cmpd="sng">
                      <a:solidFill>
                        <a:schemeClr val="accent1"/>
                      </a:solidFill>
                      <a:prstDash val="dashDot"/>
                      <a:round/>
                      <a:headEnd type="none" w="sm" len="sm"/>
                      <a:tailEnd type="none" w="sm" len="sm"/>
                    </a:lnB>
                  </a:tcPr>
                </a:tc>
                <a:extLst>
                  <a:ext uri="{0D108BD9-81ED-4DB2-BD59-A6C34878D82A}">
                    <a16:rowId xmlns:a16="http://schemas.microsoft.com/office/drawing/2014/main" val="10002"/>
                  </a:ext>
                </a:extLst>
              </a:tr>
            </a:tbl>
          </a:graphicData>
        </a:graphic>
      </p:graphicFrame>
      <p:sp>
        <p:nvSpPr>
          <p:cNvPr id="1406" name="Google Shape;1406;p38"/>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THIS IS A CALENDAR</a:t>
            </a:r>
            <a:endParaRPr/>
          </a:p>
        </p:txBody>
      </p:sp>
      <p:grpSp>
        <p:nvGrpSpPr>
          <p:cNvPr id="1407" name="Google Shape;1407;p38"/>
          <p:cNvGrpSpPr/>
          <p:nvPr/>
        </p:nvGrpSpPr>
        <p:grpSpPr>
          <a:xfrm>
            <a:off x="4472110" y="2663065"/>
            <a:ext cx="199770" cy="136558"/>
            <a:chOff x="6871674" y="4614870"/>
            <a:chExt cx="156022" cy="106686"/>
          </a:xfrm>
        </p:grpSpPr>
        <p:sp>
          <p:nvSpPr>
            <p:cNvPr id="1408" name="Google Shape;1408;p38"/>
            <p:cNvSpPr/>
            <p:nvPr/>
          </p:nvSpPr>
          <p:spPr>
            <a:xfrm rot="721007">
              <a:off x="6955305" y="4661917"/>
              <a:ext cx="67595" cy="53185"/>
            </a:xfrm>
            <a:custGeom>
              <a:avLst/>
              <a:gdLst/>
              <a:ahLst/>
              <a:cxnLst/>
              <a:rect l="l" t="t" r="r" b="b"/>
              <a:pathLst>
                <a:path w="2730" h="2148" extrusionOk="0">
                  <a:moveTo>
                    <a:pt x="2168" y="1"/>
                  </a:moveTo>
                  <a:cubicBezTo>
                    <a:pt x="1474" y="1"/>
                    <a:pt x="309" y="280"/>
                    <a:pt x="1" y="2076"/>
                  </a:cubicBezTo>
                  <a:lnTo>
                    <a:pt x="35" y="2120"/>
                  </a:lnTo>
                  <a:cubicBezTo>
                    <a:pt x="198" y="2139"/>
                    <a:pt x="352" y="2148"/>
                    <a:pt x="496" y="2148"/>
                  </a:cubicBezTo>
                  <a:cubicBezTo>
                    <a:pt x="2668" y="2148"/>
                    <a:pt x="2730" y="105"/>
                    <a:pt x="2730" y="105"/>
                  </a:cubicBezTo>
                  <a:lnTo>
                    <a:pt x="2697" y="57"/>
                  </a:lnTo>
                  <a:cubicBezTo>
                    <a:pt x="2697" y="57"/>
                    <a:pt x="2480"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8"/>
            <p:cNvSpPr/>
            <p:nvPr/>
          </p:nvSpPr>
          <p:spPr>
            <a:xfrm rot="721007">
              <a:off x="6875425" y="4662334"/>
              <a:ext cx="79257" cy="44370"/>
            </a:xfrm>
            <a:custGeom>
              <a:avLst/>
              <a:gdLst/>
              <a:ahLst/>
              <a:cxnLst/>
              <a:rect l="l" t="t" r="r" b="b"/>
              <a:pathLst>
                <a:path w="3201" h="1792" extrusionOk="0">
                  <a:moveTo>
                    <a:pt x="1211" y="0"/>
                  </a:moveTo>
                  <a:cubicBezTo>
                    <a:pt x="541" y="0"/>
                    <a:pt x="21" y="329"/>
                    <a:pt x="21" y="329"/>
                  </a:cubicBezTo>
                  <a:lnTo>
                    <a:pt x="1" y="383"/>
                  </a:lnTo>
                  <a:cubicBezTo>
                    <a:pt x="1" y="383"/>
                    <a:pt x="498" y="1791"/>
                    <a:pt x="1934" y="1791"/>
                  </a:cubicBezTo>
                  <a:cubicBezTo>
                    <a:pt x="2290" y="1791"/>
                    <a:pt x="2705" y="1704"/>
                    <a:pt x="3184" y="1487"/>
                  </a:cubicBezTo>
                  <a:lnTo>
                    <a:pt x="3201" y="1433"/>
                  </a:lnTo>
                  <a:cubicBezTo>
                    <a:pt x="2611" y="293"/>
                    <a:pt x="1844" y="0"/>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8"/>
            <p:cNvSpPr/>
            <p:nvPr/>
          </p:nvSpPr>
          <p:spPr>
            <a:xfrm rot="721007">
              <a:off x="6935725" y="4632986"/>
              <a:ext cx="84704" cy="77747"/>
            </a:xfrm>
            <a:custGeom>
              <a:avLst/>
              <a:gdLst/>
              <a:ahLst/>
              <a:cxnLst/>
              <a:rect l="l" t="t" r="r" b="b"/>
              <a:pathLst>
                <a:path w="3421" h="3140" extrusionOk="0">
                  <a:moveTo>
                    <a:pt x="2229" y="1"/>
                  </a:moveTo>
                  <a:cubicBezTo>
                    <a:pt x="2229" y="1"/>
                    <a:pt x="1" y="658"/>
                    <a:pt x="962" y="3120"/>
                  </a:cubicBezTo>
                  <a:lnTo>
                    <a:pt x="1013" y="3140"/>
                  </a:lnTo>
                  <a:cubicBezTo>
                    <a:pt x="3421" y="2050"/>
                    <a:pt x="2283" y="21"/>
                    <a:pt x="2283" y="21"/>
                  </a:cubicBezTo>
                  <a:lnTo>
                    <a:pt x="22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8"/>
            <p:cNvSpPr/>
            <p:nvPr/>
          </p:nvSpPr>
          <p:spPr>
            <a:xfrm rot="721007">
              <a:off x="6892002" y="4635599"/>
              <a:ext cx="70071" cy="65045"/>
            </a:xfrm>
            <a:custGeom>
              <a:avLst/>
              <a:gdLst/>
              <a:ahLst/>
              <a:cxnLst/>
              <a:rect l="l" t="t" r="r" b="b"/>
              <a:pathLst>
                <a:path w="2830" h="2627" extrusionOk="0">
                  <a:moveTo>
                    <a:pt x="522" y="1"/>
                  </a:moveTo>
                  <a:cubicBezTo>
                    <a:pt x="516" y="1"/>
                    <a:pt x="513" y="1"/>
                    <a:pt x="513" y="1"/>
                  </a:cubicBezTo>
                  <a:lnTo>
                    <a:pt x="468" y="38"/>
                  </a:lnTo>
                  <a:cubicBezTo>
                    <a:pt x="468" y="38"/>
                    <a:pt x="1" y="2317"/>
                    <a:pt x="2626" y="2626"/>
                  </a:cubicBezTo>
                  <a:lnTo>
                    <a:pt x="2670" y="2589"/>
                  </a:lnTo>
                  <a:cubicBezTo>
                    <a:pt x="2830" y="48"/>
                    <a:pt x="681" y="1"/>
                    <a:pt x="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8"/>
            <p:cNvSpPr/>
            <p:nvPr/>
          </p:nvSpPr>
          <p:spPr>
            <a:xfrm rot="721007">
              <a:off x="6907569" y="4623375"/>
              <a:ext cx="90399" cy="82624"/>
            </a:xfrm>
            <a:custGeom>
              <a:avLst/>
              <a:gdLst/>
              <a:ahLst/>
              <a:cxnLst/>
              <a:rect l="l" t="t" r="r" b="b"/>
              <a:pathLst>
                <a:path w="3651" h="3337" extrusionOk="0">
                  <a:moveTo>
                    <a:pt x="1629" y="1"/>
                  </a:moveTo>
                  <a:lnTo>
                    <a:pt x="1575" y="10"/>
                  </a:lnTo>
                  <a:cubicBezTo>
                    <a:pt x="1575" y="10"/>
                    <a:pt x="0" y="1721"/>
                    <a:pt x="2093" y="3337"/>
                  </a:cubicBezTo>
                  <a:lnTo>
                    <a:pt x="2147" y="3329"/>
                  </a:lnTo>
                  <a:cubicBezTo>
                    <a:pt x="3651" y="1155"/>
                    <a:pt x="1629" y="1"/>
                    <a:pt x="1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 name="Google Shape;1413;p38"/>
          <p:cNvGrpSpPr/>
          <p:nvPr/>
        </p:nvGrpSpPr>
        <p:grpSpPr>
          <a:xfrm>
            <a:off x="2505285" y="3497890"/>
            <a:ext cx="199770" cy="136558"/>
            <a:chOff x="6871674" y="4614870"/>
            <a:chExt cx="156022" cy="106686"/>
          </a:xfrm>
        </p:grpSpPr>
        <p:sp>
          <p:nvSpPr>
            <p:cNvPr id="1414" name="Google Shape;1414;p38"/>
            <p:cNvSpPr/>
            <p:nvPr/>
          </p:nvSpPr>
          <p:spPr>
            <a:xfrm rot="721007">
              <a:off x="6955305" y="4661917"/>
              <a:ext cx="67595" cy="53185"/>
            </a:xfrm>
            <a:custGeom>
              <a:avLst/>
              <a:gdLst/>
              <a:ahLst/>
              <a:cxnLst/>
              <a:rect l="l" t="t" r="r" b="b"/>
              <a:pathLst>
                <a:path w="2730" h="2148" extrusionOk="0">
                  <a:moveTo>
                    <a:pt x="2168" y="1"/>
                  </a:moveTo>
                  <a:cubicBezTo>
                    <a:pt x="1474" y="1"/>
                    <a:pt x="309" y="280"/>
                    <a:pt x="1" y="2076"/>
                  </a:cubicBezTo>
                  <a:lnTo>
                    <a:pt x="35" y="2120"/>
                  </a:lnTo>
                  <a:cubicBezTo>
                    <a:pt x="198" y="2139"/>
                    <a:pt x="352" y="2148"/>
                    <a:pt x="496" y="2148"/>
                  </a:cubicBezTo>
                  <a:cubicBezTo>
                    <a:pt x="2668" y="2148"/>
                    <a:pt x="2730" y="105"/>
                    <a:pt x="2730" y="105"/>
                  </a:cubicBezTo>
                  <a:lnTo>
                    <a:pt x="2697" y="57"/>
                  </a:lnTo>
                  <a:cubicBezTo>
                    <a:pt x="2697" y="57"/>
                    <a:pt x="2480"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8"/>
            <p:cNvSpPr/>
            <p:nvPr/>
          </p:nvSpPr>
          <p:spPr>
            <a:xfrm rot="721007">
              <a:off x="6875425" y="4662334"/>
              <a:ext cx="79257" cy="44370"/>
            </a:xfrm>
            <a:custGeom>
              <a:avLst/>
              <a:gdLst/>
              <a:ahLst/>
              <a:cxnLst/>
              <a:rect l="l" t="t" r="r" b="b"/>
              <a:pathLst>
                <a:path w="3201" h="1792" extrusionOk="0">
                  <a:moveTo>
                    <a:pt x="1211" y="0"/>
                  </a:moveTo>
                  <a:cubicBezTo>
                    <a:pt x="541" y="0"/>
                    <a:pt x="21" y="329"/>
                    <a:pt x="21" y="329"/>
                  </a:cubicBezTo>
                  <a:lnTo>
                    <a:pt x="1" y="383"/>
                  </a:lnTo>
                  <a:cubicBezTo>
                    <a:pt x="1" y="383"/>
                    <a:pt x="498" y="1791"/>
                    <a:pt x="1934" y="1791"/>
                  </a:cubicBezTo>
                  <a:cubicBezTo>
                    <a:pt x="2290" y="1791"/>
                    <a:pt x="2705" y="1704"/>
                    <a:pt x="3184" y="1487"/>
                  </a:cubicBezTo>
                  <a:lnTo>
                    <a:pt x="3201" y="1433"/>
                  </a:lnTo>
                  <a:cubicBezTo>
                    <a:pt x="2611" y="293"/>
                    <a:pt x="1844" y="0"/>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8"/>
            <p:cNvSpPr/>
            <p:nvPr/>
          </p:nvSpPr>
          <p:spPr>
            <a:xfrm rot="721007">
              <a:off x="6935725" y="4632986"/>
              <a:ext cx="84704" cy="77747"/>
            </a:xfrm>
            <a:custGeom>
              <a:avLst/>
              <a:gdLst/>
              <a:ahLst/>
              <a:cxnLst/>
              <a:rect l="l" t="t" r="r" b="b"/>
              <a:pathLst>
                <a:path w="3421" h="3140" extrusionOk="0">
                  <a:moveTo>
                    <a:pt x="2229" y="1"/>
                  </a:moveTo>
                  <a:cubicBezTo>
                    <a:pt x="2229" y="1"/>
                    <a:pt x="1" y="658"/>
                    <a:pt x="962" y="3120"/>
                  </a:cubicBezTo>
                  <a:lnTo>
                    <a:pt x="1013" y="3140"/>
                  </a:lnTo>
                  <a:cubicBezTo>
                    <a:pt x="3421" y="2050"/>
                    <a:pt x="2283" y="21"/>
                    <a:pt x="2283" y="21"/>
                  </a:cubicBezTo>
                  <a:lnTo>
                    <a:pt x="22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8"/>
            <p:cNvSpPr/>
            <p:nvPr/>
          </p:nvSpPr>
          <p:spPr>
            <a:xfrm rot="721007">
              <a:off x="6892002" y="4635599"/>
              <a:ext cx="70071" cy="65045"/>
            </a:xfrm>
            <a:custGeom>
              <a:avLst/>
              <a:gdLst/>
              <a:ahLst/>
              <a:cxnLst/>
              <a:rect l="l" t="t" r="r" b="b"/>
              <a:pathLst>
                <a:path w="2830" h="2627" extrusionOk="0">
                  <a:moveTo>
                    <a:pt x="522" y="1"/>
                  </a:moveTo>
                  <a:cubicBezTo>
                    <a:pt x="516" y="1"/>
                    <a:pt x="513" y="1"/>
                    <a:pt x="513" y="1"/>
                  </a:cubicBezTo>
                  <a:lnTo>
                    <a:pt x="468" y="38"/>
                  </a:lnTo>
                  <a:cubicBezTo>
                    <a:pt x="468" y="38"/>
                    <a:pt x="1" y="2317"/>
                    <a:pt x="2626" y="2626"/>
                  </a:cubicBezTo>
                  <a:lnTo>
                    <a:pt x="2670" y="2589"/>
                  </a:lnTo>
                  <a:cubicBezTo>
                    <a:pt x="2830" y="48"/>
                    <a:pt x="681" y="1"/>
                    <a:pt x="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8"/>
            <p:cNvSpPr/>
            <p:nvPr/>
          </p:nvSpPr>
          <p:spPr>
            <a:xfrm rot="721007">
              <a:off x="6907569" y="4623375"/>
              <a:ext cx="90399" cy="82624"/>
            </a:xfrm>
            <a:custGeom>
              <a:avLst/>
              <a:gdLst/>
              <a:ahLst/>
              <a:cxnLst/>
              <a:rect l="l" t="t" r="r" b="b"/>
              <a:pathLst>
                <a:path w="3651" h="3337" extrusionOk="0">
                  <a:moveTo>
                    <a:pt x="1629" y="1"/>
                  </a:moveTo>
                  <a:lnTo>
                    <a:pt x="1575" y="10"/>
                  </a:lnTo>
                  <a:cubicBezTo>
                    <a:pt x="1575" y="10"/>
                    <a:pt x="0" y="1721"/>
                    <a:pt x="2093" y="3337"/>
                  </a:cubicBezTo>
                  <a:lnTo>
                    <a:pt x="2147" y="3329"/>
                  </a:lnTo>
                  <a:cubicBezTo>
                    <a:pt x="3651" y="1155"/>
                    <a:pt x="1629" y="1"/>
                    <a:pt x="1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 name="Google Shape;1419;p38"/>
          <p:cNvGrpSpPr/>
          <p:nvPr/>
        </p:nvGrpSpPr>
        <p:grpSpPr>
          <a:xfrm>
            <a:off x="3481610" y="1821140"/>
            <a:ext cx="199770" cy="136558"/>
            <a:chOff x="6871674" y="4614870"/>
            <a:chExt cx="156022" cy="106686"/>
          </a:xfrm>
        </p:grpSpPr>
        <p:sp>
          <p:nvSpPr>
            <p:cNvPr id="1420" name="Google Shape;1420;p38"/>
            <p:cNvSpPr/>
            <p:nvPr/>
          </p:nvSpPr>
          <p:spPr>
            <a:xfrm rot="721007">
              <a:off x="6955305" y="4661917"/>
              <a:ext cx="67595" cy="53185"/>
            </a:xfrm>
            <a:custGeom>
              <a:avLst/>
              <a:gdLst/>
              <a:ahLst/>
              <a:cxnLst/>
              <a:rect l="l" t="t" r="r" b="b"/>
              <a:pathLst>
                <a:path w="2730" h="2148" extrusionOk="0">
                  <a:moveTo>
                    <a:pt x="2168" y="1"/>
                  </a:moveTo>
                  <a:cubicBezTo>
                    <a:pt x="1474" y="1"/>
                    <a:pt x="309" y="280"/>
                    <a:pt x="1" y="2076"/>
                  </a:cubicBezTo>
                  <a:lnTo>
                    <a:pt x="35" y="2120"/>
                  </a:lnTo>
                  <a:cubicBezTo>
                    <a:pt x="198" y="2139"/>
                    <a:pt x="352" y="2148"/>
                    <a:pt x="496" y="2148"/>
                  </a:cubicBezTo>
                  <a:cubicBezTo>
                    <a:pt x="2668" y="2148"/>
                    <a:pt x="2730" y="105"/>
                    <a:pt x="2730" y="105"/>
                  </a:cubicBezTo>
                  <a:lnTo>
                    <a:pt x="2697" y="57"/>
                  </a:lnTo>
                  <a:cubicBezTo>
                    <a:pt x="2697" y="57"/>
                    <a:pt x="2480"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8"/>
            <p:cNvSpPr/>
            <p:nvPr/>
          </p:nvSpPr>
          <p:spPr>
            <a:xfrm rot="721007">
              <a:off x="6875425" y="4662334"/>
              <a:ext cx="79257" cy="44370"/>
            </a:xfrm>
            <a:custGeom>
              <a:avLst/>
              <a:gdLst/>
              <a:ahLst/>
              <a:cxnLst/>
              <a:rect l="l" t="t" r="r" b="b"/>
              <a:pathLst>
                <a:path w="3201" h="1792" extrusionOk="0">
                  <a:moveTo>
                    <a:pt x="1211" y="0"/>
                  </a:moveTo>
                  <a:cubicBezTo>
                    <a:pt x="541" y="0"/>
                    <a:pt x="21" y="329"/>
                    <a:pt x="21" y="329"/>
                  </a:cubicBezTo>
                  <a:lnTo>
                    <a:pt x="1" y="383"/>
                  </a:lnTo>
                  <a:cubicBezTo>
                    <a:pt x="1" y="383"/>
                    <a:pt x="498" y="1791"/>
                    <a:pt x="1934" y="1791"/>
                  </a:cubicBezTo>
                  <a:cubicBezTo>
                    <a:pt x="2290" y="1791"/>
                    <a:pt x="2705" y="1704"/>
                    <a:pt x="3184" y="1487"/>
                  </a:cubicBezTo>
                  <a:lnTo>
                    <a:pt x="3201" y="1433"/>
                  </a:lnTo>
                  <a:cubicBezTo>
                    <a:pt x="2611" y="293"/>
                    <a:pt x="1844" y="0"/>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8"/>
            <p:cNvSpPr/>
            <p:nvPr/>
          </p:nvSpPr>
          <p:spPr>
            <a:xfrm rot="721007">
              <a:off x="6935725" y="4632986"/>
              <a:ext cx="84704" cy="77747"/>
            </a:xfrm>
            <a:custGeom>
              <a:avLst/>
              <a:gdLst/>
              <a:ahLst/>
              <a:cxnLst/>
              <a:rect l="l" t="t" r="r" b="b"/>
              <a:pathLst>
                <a:path w="3421" h="3140" extrusionOk="0">
                  <a:moveTo>
                    <a:pt x="2229" y="1"/>
                  </a:moveTo>
                  <a:cubicBezTo>
                    <a:pt x="2229" y="1"/>
                    <a:pt x="1" y="658"/>
                    <a:pt x="962" y="3120"/>
                  </a:cubicBezTo>
                  <a:lnTo>
                    <a:pt x="1013" y="3140"/>
                  </a:lnTo>
                  <a:cubicBezTo>
                    <a:pt x="3421" y="2050"/>
                    <a:pt x="2283" y="21"/>
                    <a:pt x="2283" y="21"/>
                  </a:cubicBezTo>
                  <a:lnTo>
                    <a:pt x="22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8"/>
            <p:cNvSpPr/>
            <p:nvPr/>
          </p:nvSpPr>
          <p:spPr>
            <a:xfrm rot="721007">
              <a:off x="6892002" y="4635599"/>
              <a:ext cx="70071" cy="65045"/>
            </a:xfrm>
            <a:custGeom>
              <a:avLst/>
              <a:gdLst/>
              <a:ahLst/>
              <a:cxnLst/>
              <a:rect l="l" t="t" r="r" b="b"/>
              <a:pathLst>
                <a:path w="2830" h="2627" extrusionOk="0">
                  <a:moveTo>
                    <a:pt x="522" y="1"/>
                  </a:moveTo>
                  <a:cubicBezTo>
                    <a:pt x="516" y="1"/>
                    <a:pt x="513" y="1"/>
                    <a:pt x="513" y="1"/>
                  </a:cubicBezTo>
                  <a:lnTo>
                    <a:pt x="468" y="38"/>
                  </a:lnTo>
                  <a:cubicBezTo>
                    <a:pt x="468" y="38"/>
                    <a:pt x="1" y="2317"/>
                    <a:pt x="2626" y="2626"/>
                  </a:cubicBezTo>
                  <a:lnTo>
                    <a:pt x="2670" y="2589"/>
                  </a:lnTo>
                  <a:cubicBezTo>
                    <a:pt x="2830" y="48"/>
                    <a:pt x="681" y="1"/>
                    <a:pt x="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8"/>
            <p:cNvSpPr/>
            <p:nvPr/>
          </p:nvSpPr>
          <p:spPr>
            <a:xfrm rot="721007">
              <a:off x="6907569" y="4623375"/>
              <a:ext cx="90399" cy="82624"/>
            </a:xfrm>
            <a:custGeom>
              <a:avLst/>
              <a:gdLst/>
              <a:ahLst/>
              <a:cxnLst/>
              <a:rect l="l" t="t" r="r" b="b"/>
              <a:pathLst>
                <a:path w="3651" h="3337" extrusionOk="0">
                  <a:moveTo>
                    <a:pt x="1629" y="1"/>
                  </a:moveTo>
                  <a:lnTo>
                    <a:pt x="1575" y="10"/>
                  </a:lnTo>
                  <a:cubicBezTo>
                    <a:pt x="1575" y="10"/>
                    <a:pt x="0" y="1721"/>
                    <a:pt x="2093" y="3337"/>
                  </a:cubicBezTo>
                  <a:lnTo>
                    <a:pt x="2147" y="3329"/>
                  </a:lnTo>
                  <a:cubicBezTo>
                    <a:pt x="3651" y="1155"/>
                    <a:pt x="1629" y="1"/>
                    <a:pt x="1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 name="Google Shape;1425;p38"/>
          <p:cNvGrpSpPr/>
          <p:nvPr/>
        </p:nvGrpSpPr>
        <p:grpSpPr>
          <a:xfrm>
            <a:off x="6424810" y="3497890"/>
            <a:ext cx="199770" cy="136558"/>
            <a:chOff x="6871674" y="4614870"/>
            <a:chExt cx="156022" cy="106686"/>
          </a:xfrm>
        </p:grpSpPr>
        <p:sp>
          <p:nvSpPr>
            <p:cNvPr id="1426" name="Google Shape;1426;p38"/>
            <p:cNvSpPr/>
            <p:nvPr/>
          </p:nvSpPr>
          <p:spPr>
            <a:xfrm rot="721007">
              <a:off x="6955305" y="4661917"/>
              <a:ext cx="67595" cy="53185"/>
            </a:xfrm>
            <a:custGeom>
              <a:avLst/>
              <a:gdLst/>
              <a:ahLst/>
              <a:cxnLst/>
              <a:rect l="l" t="t" r="r" b="b"/>
              <a:pathLst>
                <a:path w="2730" h="2148" extrusionOk="0">
                  <a:moveTo>
                    <a:pt x="2168" y="1"/>
                  </a:moveTo>
                  <a:cubicBezTo>
                    <a:pt x="1474" y="1"/>
                    <a:pt x="309" y="280"/>
                    <a:pt x="1" y="2076"/>
                  </a:cubicBezTo>
                  <a:lnTo>
                    <a:pt x="35" y="2120"/>
                  </a:lnTo>
                  <a:cubicBezTo>
                    <a:pt x="198" y="2139"/>
                    <a:pt x="352" y="2148"/>
                    <a:pt x="496" y="2148"/>
                  </a:cubicBezTo>
                  <a:cubicBezTo>
                    <a:pt x="2668" y="2148"/>
                    <a:pt x="2730" y="105"/>
                    <a:pt x="2730" y="105"/>
                  </a:cubicBezTo>
                  <a:lnTo>
                    <a:pt x="2697" y="57"/>
                  </a:lnTo>
                  <a:cubicBezTo>
                    <a:pt x="2697" y="57"/>
                    <a:pt x="2480" y="1"/>
                    <a:pt x="21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8"/>
            <p:cNvSpPr/>
            <p:nvPr/>
          </p:nvSpPr>
          <p:spPr>
            <a:xfrm rot="721007">
              <a:off x="6875425" y="4662334"/>
              <a:ext cx="79257" cy="44370"/>
            </a:xfrm>
            <a:custGeom>
              <a:avLst/>
              <a:gdLst/>
              <a:ahLst/>
              <a:cxnLst/>
              <a:rect l="l" t="t" r="r" b="b"/>
              <a:pathLst>
                <a:path w="3201" h="1792" extrusionOk="0">
                  <a:moveTo>
                    <a:pt x="1211" y="0"/>
                  </a:moveTo>
                  <a:cubicBezTo>
                    <a:pt x="541" y="0"/>
                    <a:pt x="21" y="329"/>
                    <a:pt x="21" y="329"/>
                  </a:cubicBezTo>
                  <a:lnTo>
                    <a:pt x="1" y="383"/>
                  </a:lnTo>
                  <a:cubicBezTo>
                    <a:pt x="1" y="383"/>
                    <a:pt x="498" y="1791"/>
                    <a:pt x="1934" y="1791"/>
                  </a:cubicBezTo>
                  <a:cubicBezTo>
                    <a:pt x="2290" y="1791"/>
                    <a:pt x="2705" y="1704"/>
                    <a:pt x="3184" y="1487"/>
                  </a:cubicBezTo>
                  <a:lnTo>
                    <a:pt x="3201" y="1433"/>
                  </a:lnTo>
                  <a:cubicBezTo>
                    <a:pt x="2611" y="293"/>
                    <a:pt x="1844" y="0"/>
                    <a:pt x="12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8"/>
            <p:cNvSpPr/>
            <p:nvPr/>
          </p:nvSpPr>
          <p:spPr>
            <a:xfrm rot="721007">
              <a:off x="6935725" y="4632986"/>
              <a:ext cx="84704" cy="77747"/>
            </a:xfrm>
            <a:custGeom>
              <a:avLst/>
              <a:gdLst/>
              <a:ahLst/>
              <a:cxnLst/>
              <a:rect l="l" t="t" r="r" b="b"/>
              <a:pathLst>
                <a:path w="3421" h="3140" extrusionOk="0">
                  <a:moveTo>
                    <a:pt x="2229" y="1"/>
                  </a:moveTo>
                  <a:cubicBezTo>
                    <a:pt x="2229" y="1"/>
                    <a:pt x="1" y="658"/>
                    <a:pt x="962" y="3120"/>
                  </a:cubicBezTo>
                  <a:lnTo>
                    <a:pt x="1013" y="3140"/>
                  </a:lnTo>
                  <a:cubicBezTo>
                    <a:pt x="3421" y="2050"/>
                    <a:pt x="2283" y="21"/>
                    <a:pt x="2283" y="21"/>
                  </a:cubicBezTo>
                  <a:lnTo>
                    <a:pt x="222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8"/>
            <p:cNvSpPr/>
            <p:nvPr/>
          </p:nvSpPr>
          <p:spPr>
            <a:xfrm rot="721007">
              <a:off x="6892002" y="4635599"/>
              <a:ext cx="70071" cy="65045"/>
            </a:xfrm>
            <a:custGeom>
              <a:avLst/>
              <a:gdLst/>
              <a:ahLst/>
              <a:cxnLst/>
              <a:rect l="l" t="t" r="r" b="b"/>
              <a:pathLst>
                <a:path w="2830" h="2627" extrusionOk="0">
                  <a:moveTo>
                    <a:pt x="522" y="1"/>
                  </a:moveTo>
                  <a:cubicBezTo>
                    <a:pt x="516" y="1"/>
                    <a:pt x="513" y="1"/>
                    <a:pt x="513" y="1"/>
                  </a:cubicBezTo>
                  <a:lnTo>
                    <a:pt x="468" y="38"/>
                  </a:lnTo>
                  <a:cubicBezTo>
                    <a:pt x="468" y="38"/>
                    <a:pt x="1" y="2317"/>
                    <a:pt x="2626" y="2626"/>
                  </a:cubicBezTo>
                  <a:lnTo>
                    <a:pt x="2670" y="2589"/>
                  </a:lnTo>
                  <a:cubicBezTo>
                    <a:pt x="2830" y="48"/>
                    <a:pt x="681" y="1"/>
                    <a:pt x="5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8"/>
            <p:cNvSpPr/>
            <p:nvPr/>
          </p:nvSpPr>
          <p:spPr>
            <a:xfrm rot="721007">
              <a:off x="6907569" y="4623375"/>
              <a:ext cx="90399" cy="82624"/>
            </a:xfrm>
            <a:custGeom>
              <a:avLst/>
              <a:gdLst/>
              <a:ahLst/>
              <a:cxnLst/>
              <a:rect l="l" t="t" r="r" b="b"/>
              <a:pathLst>
                <a:path w="3651" h="3337" extrusionOk="0">
                  <a:moveTo>
                    <a:pt x="1629" y="1"/>
                  </a:moveTo>
                  <a:lnTo>
                    <a:pt x="1575" y="10"/>
                  </a:lnTo>
                  <a:cubicBezTo>
                    <a:pt x="1575" y="10"/>
                    <a:pt x="0" y="1721"/>
                    <a:pt x="2093" y="3337"/>
                  </a:cubicBezTo>
                  <a:lnTo>
                    <a:pt x="2147" y="3329"/>
                  </a:lnTo>
                  <a:cubicBezTo>
                    <a:pt x="3651" y="1155"/>
                    <a:pt x="1629" y="1"/>
                    <a:pt x="162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1" name="Google Shape;1431;p38"/>
          <p:cNvSpPr txBox="1"/>
          <p:nvPr/>
        </p:nvSpPr>
        <p:spPr>
          <a:xfrm>
            <a:off x="2116325" y="4209450"/>
            <a:ext cx="4911300" cy="362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Barlow Light"/>
                <a:ea typeface="Barlow Light"/>
                <a:cs typeface="Barlow Light"/>
                <a:sym typeface="Barlow Light"/>
              </a:rPr>
              <a:t>Saturn is a gas giant, composed mostly of hydrogen and helium</a:t>
            </a:r>
            <a:endParaRPr sz="1200">
              <a:solidFill>
                <a:srgbClr val="F3F3F3"/>
              </a:solidFill>
              <a:latin typeface="Barlow Light"/>
              <a:ea typeface="Barlow Light"/>
              <a:cs typeface="Barlow Light"/>
              <a:sym typeface="Barlow Light"/>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435"/>
        <p:cNvGrpSpPr/>
        <p:nvPr/>
      </p:nvGrpSpPr>
      <p:grpSpPr>
        <a:xfrm>
          <a:off x="0" y="0"/>
          <a:ext cx="0" cy="0"/>
          <a:chOff x="0" y="0"/>
          <a:chExt cx="0" cy="0"/>
        </a:xfrm>
      </p:grpSpPr>
      <p:sp>
        <p:nvSpPr>
          <p:cNvPr id="1436" name="Google Shape;1436;p39"/>
          <p:cNvSpPr/>
          <p:nvPr/>
        </p:nvSpPr>
        <p:spPr>
          <a:xfrm>
            <a:off x="1961313" y="2020150"/>
            <a:ext cx="983400" cy="98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9"/>
          <p:cNvSpPr/>
          <p:nvPr/>
        </p:nvSpPr>
        <p:spPr>
          <a:xfrm>
            <a:off x="6199263" y="2020150"/>
            <a:ext cx="983400" cy="98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9"/>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accent1"/>
                </a:solidFill>
              </a:rPr>
              <a:t>INFOGRAPHICS </a:t>
            </a:r>
            <a:r>
              <a:rPr lang="en"/>
              <a:t>MAKE YOUR IDEA UNDERSTANDABLE…</a:t>
            </a:r>
            <a:endParaRPr/>
          </a:p>
        </p:txBody>
      </p:sp>
      <p:sp>
        <p:nvSpPr>
          <p:cNvPr id="1439" name="Google Shape;1439;p39"/>
          <p:cNvSpPr txBox="1"/>
          <p:nvPr/>
        </p:nvSpPr>
        <p:spPr>
          <a:xfrm flipH="1">
            <a:off x="1175925" y="1346800"/>
            <a:ext cx="2554200" cy="922200"/>
          </a:xfrm>
          <a:prstGeom prst="rect">
            <a:avLst/>
          </a:prstGeom>
          <a:noFill/>
          <a:ln>
            <a:noFill/>
          </a:ln>
        </p:spPr>
        <p:txBody>
          <a:bodyPr spcFirstLastPara="1" wrap="square" lIns="91425" tIns="198000" rIns="91425" bIns="0" anchor="b" anchorCtr="0">
            <a:noAutofit/>
          </a:bodyPr>
          <a:lstStyle/>
          <a:p>
            <a:pPr marL="0" lvl="0" indent="0" algn="ctr" rtl="0">
              <a:lnSpc>
                <a:spcPct val="100000"/>
              </a:lnSpc>
              <a:spcBef>
                <a:spcPts val="0"/>
              </a:spcBef>
              <a:spcAft>
                <a:spcPts val="1600"/>
              </a:spcAft>
              <a:buNone/>
            </a:pPr>
            <a:r>
              <a:rPr lang="en">
                <a:solidFill>
                  <a:srgbClr val="FFFFFF"/>
                </a:solidFill>
                <a:latin typeface="Barlow Light"/>
                <a:ea typeface="Barlow Light"/>
                <a:cs typeface="Barlow Light"/>
                <a:sym typeface="Barlow Light"/>
              </a:rPr>
              <a:t>Mercury is the smallest planet in our Solar System</a:t>
            </a:r>
            <a:endParaRPr>
              <a:solidFill>
                <a:srgbClr val="FFFFFF"/>
              </a:solidFill>
              <a:latin typeface="Barlow"/>
              <a:ea typeface="Barlow"/>
              <a:cs typeface="Barlow"/>
              <a:sym typeface="Barlow"/>
            </a:endParaRPr>
          </a:p>
        </p:txBody>
      </p:sp>
      <p:sp>
        <p:nvSpPr>
          <p:cNvPr id="1440" name="Google Shape;1440;p39"/>
          <p:cNvSpPr/>
          <p:nvPr/>
        </p:nvSpPr>
        <p:spPr>
          <a:xfrm>
            <a:off x="4080300" y="2724125"/>
            <a:ext cx="983400" cy="98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9"/>
          <p:cNvSpPr txBox="1"/>
          <p:nvPr/>
        </p:nvSpPr>
        <p:spPr>
          <a:xfrm flipH="1">
            <a:off x="862563" y="5222409"/>
            <a:ext cx="1958100" cy="428400"/>
          </a:xfrm>
          <a:prstGeom prst="rect">
            <a:avLst/>
          </a:prstGeom>
          <a:noFill/>
          <a:ln>
            <a:noFill/>
          </a:ln>
        </p:spPr>
        <p:txBody>
          <a:bodyPr spcFirstLastPara="1" wrap="square" lIns="91425" tIns="198000" rIns="91425" bIns="0" anchor="ctr" anchorCtr="0">
            <a:noAutofit/>
          </a:bodyPr>
          <a:lstStyle/>
          <a:p>
            <a:pPr marL="0" lvl="0" indent="0" algn="ctr" rtl="0">
              <a:lnSpc>
                <a:spcPct val="100000"/>
              </a:lnSpc>
              <a:spcBef>
                <a:spcPts val="0"/>
              </a:spcBef>
              <a:spcAft>
                <a:spcPts val="1600"/>
              </a:spcAft>
              <a:buNone/>
            </a:pPr>
            <a:r>
              <a:rPr lang="en" sz="1200">
                <a:solidFill>
                  <a:srgbClr val="FFFFFF"/>
                </a:solidFill>
                <a:latin typeface="Dosis ExtraLight"/>
                <a:ea typeface="Dosis ExtraLight"/>
                <a:cs typeface="Dosis ExtraLight"/>
                <a:sym typeface="Dosis ExtraLight"/>
              </a:rPr>
              <a:t>Venus has a beautiful name, but it’s terribly hot</a:t>
            </a:r>
            <a:endParaRPr sz="1200">
              <a:solidFill>
                <a:srgbClr val="FFFFFF"/>
              </a:solidFill>
            </a:endParaRPr>
          </a:p>
        </p:txBody>
      </p:sp>
      <p:grpSp>
        <p:nvGrpSpPr>
          <p:cNvPr id="1442" name="Google Shape;1442;p39"/>
          <p:cNvGrpSpPr/>
          <p:nvPr/>
        </p:nvGrpSpPr>
        <p:grpSpPr>
          <a:xfrm>
            <a:off x="4410986" y="3086175"/>
            <a:ext cx="292425" cy="498875"/>
            <a:chOff x="4309350" y="3086175"/>
            <a:chExt cx="292425" cy="498875"/>
          </a:xfrm>
        </p:grpSpPr>
        <p:sp>
          <p:nvSpPr>
            <p:cNvPr id="1443" name="Google Shape;1443;p39"/>
            <p:cNvSpPr/>
            <p:nvPr/>
          </p:nvSpPr>
          <p:spPr>
            <a:xfrm>
              <a:off x="4309350" y="3086175"/>
              <a:ext cx="292425" cy="498875"/>
            </a:xfrm>
            <a:custGeom>
              <a:avLst/>
              <a:gdLst/>
              <a:ahLst/>
              <a:cxnLst/>
              <a:rect l="l" t="t" r="r" b="b"/>
              <a:pathLst>
                <a:path w="11697" h="19955" extrusionOk="0">
                  <a:moveTo>
                    <a:pt x="0" y="1"/>
                  </a:moveTo>
                  <a:lnTo>
                    <a:pt x="0" y="19954"/>
                  </a:lnTo>
                  <a:lnTo>
                    <a:pt x="11696" y="19954"/>
                  </a:lnTo>
                  <a:lnTo>
                    <a:pt x="1169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39"/>
            <p:cNvSpPr/>
            <p:nvPr/>
          </p:nvSpPr>
          <p:spPr>
            <a:xfrm>
              <a:off x="4309350" y="3086175"/>
              <a:ext cx="292425" cy="159300"/>
            </a:xfrm>
            <a:custGeom>
              <a:avLst/>
              <a:gdLst/>
              <a:ahLst/>
              <a:cxnLst/>
              <a:rect l="l" t="t" r="r" b="b"/>
              <a:pathLst>
                <a:path w="11697" h="6372" extrusionOk="0">
                  <a:moveTo>
                    <a:pt x="0" y="1"/>
                  </a:moveTo>
                  <a:lnTo>
                    <a:pt x="0" y="1322"/>
                  </a:lnTo>
                  <a:lnTo>
                    <a:pt x="5851" y="6372"/>
                  </a:lnTo>
                  <a:lnTo>
                    <a:pt x="11696" y="1322"/>
                  </a:lnTo>
                  <a:lnTo>
                    <a:pt x="11696" y="1"/>
                  </a:lnTo>
                  <a:lnTo>
                    <a:pt x="5851" y="5046"/>
                  </a:lnTo>
                  <a:lnTo>
                    <a:pt x="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39"/>
            <p:cNvSpPr/>
            <p:nvPr/>
          </p:nvSpPr>
          <p:spPr>
            <a:xfrm>
              <a:off x="4524325" y="3229075"/>
              <a:ext cx="19075" cy="30300"/>
            </a:xfrm>
            <a:custGeom>
              <a:avLst/>
              <a:gdLst/>
              <a:ahLst/>
              <a:cxnLst/>
              <a:rect l="l" t="t" r="r" b="b"/>
              <a:pathLst>
                <a:path w="763" h="1212" extrusionOk="0">
                  <a:moveTo>
                    <a:pt x="382" y="1"/>
                  </a:moveTo>
                  <a:cubicBezTo>
                    <a:pt x="170" y="1"/>
                    <a:pt x="1" y="170"/>
                    <a:pt x="1" y="381"/>
                  </a:cubicBezTo>
                  <a:lnTo>
                    <a:pt x="1" y="829"/>
                  </a:lnTo>
                  <a:cubicBezTo>
                    <a:pt x="1" y="1042"/>
                    <a:pt x="170" y="1211"/>
                    <a:pt x="382" y="1211"/>
                  </a:cubicBezTo>
                  <a:cubicBezTo>
                    <a:pt x="594" y="1211"/>
                    <a:pt x="763" y="1042"/>
                    <a:pt x="763" y="829"/>
                  </a:cubicBezTo>
                  <a:lnTo>
                    <a:pt x="763" y="381"/>
                  </a:lnTo>
                  <a:cubicBezTo>
                    <a:pt x="763" y="170"/>
                    <a:pt x="594" y="1"/>
                    <a:pt x="38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9"/>
            <p:cNvSpPr/>
            <p:nvPr/>
          </p:nvSpPr>
          <p:spPr>
            <a:xfrm>
              <a:off x="4524325" y="3286350"/>
              <a:ext cx="19075" cy="30400"/>
            </a:xfrm>
            <a:custGeom>
              <a:avLst/>
              <a:gdLst/>
              <a:ahLst/>
              <a:cxnLst/>
              <a:rect l="l" t="t" r="r" b="b"/>
              <a:pathLst>
                <a:path w="763" h="1216" extrusionOk="0">
                  <a:moveTo>
                    <a:pt x="382" y="0"/>
                  </a:moveTo>
                  <a:cubicBezTo>
                    <a:pt x="170" y="0"/>
                    <a:pt x="1" y="174"/>
                    <a:pt x="1" y="386"/>
                  </a:cubicBezTo>
                  <a:lnTo>
                    <a:pt x="1" y="835"/>
                  </a:lnTo>
                  <a:cubicBezTo>
                    <a:pt x="1" y="1042"/>
                    <a:pt x="170" y="1216"/>
                    <a:pt x="382" y="1216"/>
                  </a:cubicBezTo>
                  <a:cubicBezTo>
                    <a:pt x="594" y="1216"/>
                    <a:pt x="763" y="1042"/>
                    <a:pt x="763" y="835"/>
                  </a:cubicBezTo>
                  <a:lnTo>
                    <a:pt x="763" y="386"/>
                  </a:lnTo>
                  <a:cubicBezTo>
                    <a:pt x="763" y="174"/>
                    <a:pt x="594" y="0"/>
                    <a:pt x="38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9"/>
            <p:cNvSpPr/>
            <p:nvPr/>
          </p:nvSpPr>
          <p:spPr>
            <a:xfrm>
              <a:off x="4490100" y="3263300"/>
              <a:ext cx="30275" cy="19075"/>
            </a:xfrm>
            <a:custGeom>
              <a:avLst/>
              <a:gdLst/>
              <a:ahLst/>
              <a:cxnLst/>
              <a:rect l="l" t="t" r="r" b="b"/>
              <a:pathLst>
                <a:path w="1211" h="763" extrusionOk="0">
                  <a:moveTo>
                    <a:pt x="381" y="1"/>
                  </a:moveTo>
                  <a:cubicBezTo>
                    <a:pt x="168" y="1"/>
                    <a:pt x="0" y="175"/>
                    <a:pt x="0" y="382"/>
                  </a:cubicBezTo>
                  <a:cubicBezTo>
                    <a:pt x="0" y="595"/>
                    <a:pt x="168" y="763"/>
                    <a:pt x="381" y="763"/>
                  </a:cubicBezTo>
                  <a:lnTo>
                    <a:pt x="829" y="763"/>
                  </a:lnTo>
                  <a:cubicBezTo>
                    <a:pt x="1036" y="763"/>
                    <a:pt x="1210" y="595"/>
                    <a:pt x="1210" y="382"/>
                  </a:cubicBezTo>
                  <a:cubicBezTo>
                    <a:pt x="1210" y="175"/>
                    <a:pt x="1036" y="1"/>
                    <a:pt x="8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39"/>
            <p:cNvSpPr/>
            <p:nvPr/>
          </p:nvSpPr>
          <p:spPr>
            <a:xfrm>
              <a:off x="4547375" y="3263300"/>
              <a:ext cx="30400" cy="19075"/>
            </a:xfrm>
            <a:custGeom>
              <a:avLst/>
              <a:gdLst/>
              <a:ahLst/>
              <a:cxnLst/>
              <a:rect l="l" t="t" r="r" b="b"/>
              <a:pathLst>
                <a:path w="1216" h="763" extrusionOk="0">
                  <a:moveTo>
                    <a:pt x="381" y="1"/>
                  </a:moveTo>
                  <a:cubicBezTo>
                    <a:pt x="174" y="1"/>
                    <a:pt x="0" y="175"/>
                    <a:pt x="0" y="382"/>
                  </a:cubicBezTo>
                  <a:cubicBezTo>
                    <a:pt x="0" y="595"/>
                    <a:pt x="174" y="763"/>
                    <a:pt x="381" y="763"/>
                  </a:cubicBezTo>
                  <a:lnTo>
                    <a:pt x="829" y="763"/>
                  </a:lnTo>
                  <a:cubicBezTo>
                    <a:pt x="1042" y="763"/>
                    <a:pt x="1216" y="595"/>
                    <a:pt x="1216" y="382"/>
                  </a:cubicBezTo>
                  <a:cubicBezTo>
                    <a:pt x="1216" y="175"/>
                    <a:pt x="1042" y="1"/>
                    <a:pt x="8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9"/>
            <p:cNvSpPr/>
            <p:nvPr/>
          </p:nvSpPr>
          <p:spPr>
            <a:xfrm>
              <a:off x="4367675" y="3229075"/>
              <a:ext cx="19225" cy="30300"/>
            </a:xfrm>
            <a:custGeom>
              <a:avLst/>
              <a:gdLst/>
              <a:ahLst/>
              <a:cxnLst/>
              <a:rect l="l" t="t" r="r" b="b"/>
              <a:pathLst>
                <a:path w="769" h="1212" extrusionOk="0">
                  <a:moveTo>
                    <a:pt x="383" y="1"/>
                  </a:moveTo>
                  <a:cubicBezTo>
                    <a:pt x="175" y="1"/>
                    <a:pt x="1" y="170"/>
                    <a:pt x="1" y="381"/>
                  </a:cubicBezTo>
                  <a:lnTo>
                    <a:pt x="1" y="829"/>
                  </a:lnTo>
                  <a:cubicBezTo>
                    <a:pt x="1" y="1042"/>
                    <a:pt x="175" y="1211"/>
                    <a:pt x="383" y="1211"/>
                  </a:cubicBezTo>
                  <a:cubicBezTo>
                    <a:pt x="595" y="1211"/>
                    <a:pt x="768" y="1042"/>
                    <a:pt x="768" y="829"/>
                  </a:cubicBezTo>
                  <a:lnTo>
                    <a:pt x="768" y="381"/>
                  </a:lnTo>
                  <a:cubicBezTo>
                    <a:pt x="768" y="170"/>
                    <a:pt x="595" y="1"/>
                    <a:pt x="3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9"/>
            <p:cNvSpPr/>
            <p:nvPr/>
          </p:nvSpPr>
          <p:spPr>
            <a:xfrm>
              <a:off x="4367675" y="3286350"/>
              <a:ext cx="19225" cy="30400"/>
            </a:xfrm>
            <a:custGeom>
              <a:avLst/>
              <a:gdLst/>
              <a:ahLst/>
              <a:cxnLst/>
              <a:rect l="l" t="t" r="r" b="b"/>
              <a:pathLst>
                <a:path w="769" h="1216" extrusionOk="0">
                  <a:moveTo>
                    <a:pt x="383" y="0"/>
                  </a:moveTo>
                  <a:cubicBezTo>
                    <a:pt x="175" y="0"/>
                    <a:pt x="1" y="174"/>
                    <a:pt x="1" y="386"/>
                  </a:cubicBezTo>
                  <a:lnTo>
                    <a:pt x="1" y="835"/>
                  </a:lnTo>
                  <a:cubicBezTo>
                    <a:pt x="1" y="1042"/>
                    <a:pt x="175" y="1216"/>
                    <a:pt x="383" y="1216"/>
                  </a:cubicBezTo>
                  <a:cubicBezTo>
                    <a:pt x="595" y="1216"/>
                    <a:pt x="768" y="1042"/>
                    <a:pt x="768" y="835"/>
                  </a:cubicBezTo>
                  <a:lnTo>
                    <a:pt x="768" y="386"/>
                  </a:lnTo>
                  <a:cubicBezTo>
                    <a:pt x="768" y="174"/>
                    <a:pt x="595" y="0"/>
                    <a:pt x="38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9"/>
            <p:cNvSpPr/>
            <p:nvPr/>
          </p:nvSpPr>
          <p:spPr>
            <a:xfrm>
              <a:off x="4333450" y="3263300"/>
              <a:ext cx="30300" cy="19075"/>
            </a:xfrm>
            <a:custGeom>
              <a:avLst/>
              <a:gdLst/>
              <a:ahLst/>
              <a:cxnLst/>
              <a:rect l="l" t="t" r="r" b="b"/>
              <a:pathLst>
                <a:path w="1212" h="763" extrusionOk="0">
                  <a:moveTo>
                    <a:pt x="381" y="1"/>
                  </a:moveTo>
                  <a:cubicBezTo>
                    <a:pt x="170" y="1"/>
                    <a:pt x="1" y="175"/>
                    <a:pt x="1" y="382"/>
                  </a:cubicBezTo>
                  <a:cubicBezTo>
                    <a:pt x="1" y="595"/>
                    <a:pt x="170" y="763"/>
                    <a:pt x="381" y="763"/>
                  </a:cubicBezTo>
                  <a:lnTo>
                    <a:pt x="831" y="763"/>
                  </a:lnTo>
                  <a:cubicBezTo>
                    <a:pt x="1042" y="763"/>
                    <a:pt x="1211" y="595"/>
                    <a:pt x="1211" y="382"/>
                  </a:cubicBezTo>
                  <a:cubicBezTo>
                    <a:pt x="1211" y="175"/>
                    <a:pt x="1042" y="1"/>
                    <a:pt x="83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39"/>
            <p:cNvSpPr/>
            <p:nvPr/>
          </p:nvSpPr>
          <p:spPr>
            <a:xfrm>
              <a:off x="4390850" y="3263300"/>
              <a:ext cx="30275" cy="19075"/>
            </a:xfrm>
            <a:custGeom>
              <a:avLst/>
              <a:gdLst/>
              <a:ahLst/>
              <a:cxnLst/>
              <a:rect l="l" t="t" r="r" b="b"/>
              <a:pathLst>
                <a:path w="1211" h="763" extrusionOk="0">
                  <a:moveTo>
                    <a:pt x="382" y="1"/>
                  </a:moveTo>
                  <a:cubicBezTo>
                    <a:pt x="169" y="1"/>
                    <a:pt x="0" y="175"/>
                    <a:pt x="0" y="382"/>
                  </a:cubicBezTo>
                  <a:cubicBezTo>
                    <a:pt x="0" y="595"/>
                    <a:pt x="169" y="763"/>
                    <a:pt x="382" y="763"/>
                  </a:cubicBezTo>
                  <a:lnTo>
                    <a:pt x="830" y="763"/>
                  </a:lnTo>
                  <a:cubicBezTo>
                    <a:pt x="1037" y="763"/>
                    <a:pt x="1211" y="595"/>
                    <a:pt x="1211" y="382"/>
                  </a:cubicBezTo>
                  <a:cubicBezTo>
                    <a:pt x="1211" y="175"/>
                    <a:pt x="1037" y="1"/>
                    <a:pt x="83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9"/>
            <p:cNvSpPr/>
            <p:nvPr/>
          </p:nvSpPr>
          <p:spPr>
            <a:xfrm>
              <a:off x="4349750" y="3332525"/>
              <a:ext cx="211625" cy="211625"/>
            </a:xfrm>
            <a:custGeom>
              <a:avLst/>
              <a:gdLst/>
              <a:ahLst/>
              <a:cxnLst/>
              <a:rect l="l" t="t" r="r" b="b"/>
              <a:pathLst>
                <a:path w="8465" h="8465" extrusionOk="0">
                  <a:moveTo>
                    <a:pt x="4235" y="1"/>
                  </a:moveTo>
                  <a:cubicBezTo>
                    <a:pt x="1895" y="1"/>
                    <a:pt x="0" y="1896"/>
                    <a:pt x="0" y="4230"/>
                  </a:cubicBezTo>
                  <a:cubicBezTo>
                    <a:pt x="0" y="6570"/>
                    <a:pt x="1895" y="8465"/>
                    <a:pt x="4235" y="8465"/>
                  </a:cubicBezTo>
                  <a:cubicBezTo>
                    <a:pt x="6574" y="8465"/>
                    <a:pt x="8464" y="6570"/>
                    <a:pt x="8464" y="4230"/>
                  </a:cubicBezTo>
                  <a:cubicBezTo>
                    <a:pt x="8464" y="1896"/>
                    <a:pt x="6574" y="1"/>
                    <a:pt x="42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9"/>
            <p:cNvSpPr/>
            <p:nvPr/>
          </p:nvSpPr>
          <p:spPr>
            <a:xfrm>
              <a:off x="4340200" y="3322875"/>
              <a:ext cx="230800" cy="230800"/>
            </a:xfrm>
            <a:custGeom>
              <a:avLst/>
              <a:gdLst/>
              <a:ahLst/>
              <a:cxnLst/>
              <a:rect l="l" t="t" r="r" b="b"/>
              <a:pathLst>
                <a:path w="9232" h="9232" extrusionOk="0">
                  <a:moveTo>
                    <a:pt x="4617" y="768"/>
                  </a:moveTo>
                  <a:cubicBezTo>
                    <a:pt x="6738" y="768"/>
                    <a:pt x="8466" y="2495"/>
                    <a:pt x="8466" y="4616"/>
                  </a:cubicBezTo>
                  <a:cubicBezTo>
                    <a:pt x="8466" y="6743"/>
                    <a:pt x="6738" y="8470"/>
                    <a:pt x="4617" y="8470"/>
                  </a:cubicBezTo>
                  <a:cubicBezTo>
                    <a:pt x="2489" y="8470"/>
                    <a:pt x="763" y="6743"/>
                    <a:pt x="763" y="4616"/>
                  </a:cubicBezTo>
                  <a:cubicBezTo>
                    <a:pt x="763" y="2495"/>
                    <a:pt x="2489" y="768"/>
                    <a:pt x="4617" y="768"/>
                  </a:cubicBezTo>
                  <a:close/>
                  <a:moveTo>
                    <a:pt x="4617" y="0"/>
                  </a:moveTo>
                  <a:cubicBezTo>
                    <a:pt x="2070" y="0"/>
                    <a:pt x="0" y="2075"/>
                    <a:pt x="0" y="4616"/>
                  </a:cubicBezTo>
                  <a:cubicBezTo>
                    <a:pt x="0" y="7163"/>
                    <a:pt x="2070" y="9232"/>
                    <a:pt x="4617" y="9232"/>
                  </a:cubicBezTo>
                  <a:cubicBezTo>
                    <a:pt x="7159" y="9232"/>
                    <a:pt x="9232" y="7163"/>
                    <a:pt x="9232" y="4616"/>
                  </a:cubicBezTo>
                  <a:cubicBezTo>
                    <a:pt x="9232" y="2075"/>
                    <a:pt x="7159" y="0"/>
                    <a:pt x="461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9"/>
            <p:cNvSpPr/>
            <p:nvPr/>
          </p:nvSpPr>
          <p:spPr>
            <a:xfrm>
              <a:off x="4397950" y="3380750"/>
              <a:ext cx="115175" cy="115200"/>
            </a:xfrm>
            <a:custGeom>
              <a:avLst/>
              <a:gdLst/>
              <a:ahLst/>
              <a:cxnLst/>
              <a:rect l="l" t="t" r="r" b="b"/>
              <a:pathLst>
                <a:path w="4607" h="4608" extrusionOk="0">
                  <a:moveTo>
                    <a:pt x="2307" y="0"/>
                  </a:moveTo>
                  <a:lnTo>
                    <a:pt x="1" y="2301"/>
                  </a:lnTo>
                  <a:lnTo>
                    <a:pt x="2307" y="4607"/>
                  </a:lnTo>
                  <a:lnTo>
                    <a:pt x="4607" y="2301"/>
                  </a:lnTo>
                  <a:lnTo>
                    <a:pt x="2307"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9"/>
            <p:cNvSpPr/>
            <p:nvPr/>
          </p:nvSpPr>
          <p:spPr>
            <a:xfrm>
              <a:off x="4386275" y="3369050"/>
              <a:ext cx="138575" cy="138575"/>
            </a:xfrm>
            <a:custGeom>
              <a:avLst/>
              <a:gdLst/>
              <a:ahLst/>
              <a:cxnLst/>
              <a:rect l="l" t="t" r="r" b="b"/>
              <a:pathLst>
                <a:path w="5543" h="5543" extrusionOk="0">
                  <a:moveTo>
                    <a:pt x="2774" y="937"/>
                  </a:moveTo>
                  <a:lnTo>
                    <a:pt x="4606" y="2769"/>
                  </a:lnTo>
                  <a:lnTo>
                    <a:pt x="2774" y="4607"/>
                  </a:lnTo>
                  <a:lnTo>
                    <a:pt x="935" y="2769"/>
                  </a:lnTo>
                  <a:lnTo>
                    <a:pt x="2774" y="937"/>
                  </a:lnTo>
                  <a:close/>
                  <a:moveTo>
                    <a:pt x="2774" y="1"/>
                  </a:moveTo>
                  <a:lnTo>
                    <a:pt x="0" y="2769"/>
                  </a:lnTo>
                  <a:lnTo>
                    <a:pt x="2774" y="5543"/>
                  </a:lnTo>
                  <a:lnTo>
                    <a:pt x="5543" y="2769"/>
                  </a:lnTo>
                  <a:lnTo>
                    <a:pt x="277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9"/>
            <p:cNvSpPr/>
            <p:nvPr/>
          </p:nvSpPr>
          <p:spPr>
            <a:xfrm>
              <a:off x="4394350" y="3377125"/>
              <a:ext cx="19200" cy="19100"/>
            </a:xfrm>
            <a:custGeom>
              <a:avLst/>
              <a:gdLst/>
              <a:ahLst/>
              <a:cxnLst/>
              <a:rect l="l" t="t" r="r" b="b"/>
              <a:pathLst>
                <a:path w="768" h="764" extrusionOk="0">
                  <a:moveTo>
                    <a:pt x="381" y="1"/>
                  </a:moveTo>
                  <a:cubicBezTo>
                    <a:pt x="174" y="1"/>
                    <a:pt x="0" y="170"/>
                    <a:pt x="0" y="383"/>
                  </a:cubicBezTo>
                  <a:cubicBezTo>
                    <a:pt x="0" y="594"/>
                    <a:pt x="174" y="763"/>
                    <a:pt x="381" y="763"/>
                  </a:cubicBezTo>
                  <a:cubicBezTo>
                    <a:pt x="594" y="763"/>
                    <a:pt x="768" y="594"/>
                    <a:pt x="768" y="383"/>
                  </a:cubicBezTo>
                  <a:cubicBezTo>
                    <a:pt x="768" y="170"/>
                    <a:pt x="594" y="1"/>
                    <a:pt x="38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9"/>
            <p:cNvSpPr/>
            <p:nvPr/>
          </p:nvSpPr>
          <p:spPr>
            <a:xfrm>
              <a:off x="4394350" y="3480475"/>
              <a:ext cx="19200" cy="19100"/>
            </a:xfrm>
            <a:custGeom>
              <a:avLst/>
              <a:gdLst/>
              <a:ahLst/>
              <a:cxnLst/>
              <a:rect l="l" t="t" r="r" b="b"/>
              <a:pathLst>
                <a:path w="768" h="764" extrusionOk="0">
                  <a:moveTo>
                    <a:pt x="381" y="0"/>
                  </a:moveTo>
                  <a:cubicBezTo>
                    <a:pt x="174" y="0"/>
                    <a:pt x="0" y="169"/>
                    <a:pt x="0" y="381"/>
                  </a:cubicBezTo>
                  <a:cubicBezTo>
                    <a:pt x="0" y="589"/>
                    <a:pt x="174" y="763"/>
                    <a:pt x="381" y="763"/>
                  </a:cubicBezTo>
                  <a:cubicBezTo>
                    <a:pt x="594" y="763"/>
                    <a:pt x="768" y="589"/>
                    <a:pt x="768" y="381"/>
                  </a:cubicBezTo>
                  <a:cubicBezTo>
                    <a:pt x="768" y="169"/>
                    <a:pt x="594" y="0"/>
                    <a:pt x="38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9"/>
            <p:cNvSpPr/>
            <p:nvPr/>
          </p:nvSpPr>
          <p:spPr>
            <a:xfrm>
              <a:off x="4497675" y="3480475"/>
              <a:ext cx="19075" cy="19100"/>
            </a:xfrm>
            <a:custGeom>
              <a:avLst/>
              <a:gdLst/>
              <a:ahLst/>
              <a:cxnLst/>
              <a:rect l="l" t="t" r="r" b="b"/>
              <a:pathLst>
                <a:path w="763" h="764" extrusionOk="0">
                  <a:moveTo>
                    <a:pt x="382" y="0"/>
                  </a:moveTo>
                  <a:cubicBezTo>
                    <a:pt x="170" y="0"/>
                    <a:pt x="1" y="169"/>
                    <a:pt x="1" y="381"/>
                  </a:cubicBezTo>
                  <a:cubicBezTo>
                    <a:pt x="1" y="589"/>
                    <a:pt x="170" y="763"/>
                    <a:pt x="382" y="763"/>
                  </a:cubicBezTo>
                  <a:cubicBezTo>
                    <a:pt x="595" y="763"/>
                    <a:pt x="762" y="589"/>
                    <a:pt x="762" y="381"/>
                  </a:cubicBezTo>
                  <a:cubicBezTo>
                    <a:pt x="762" y="169"/>
                    <a:pt x="595" y="0"/>
                    <a:pt x="3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9"/>
            <p:cNvSpPr/>
            <p:nvPr/>
          </p:nvSpPr>
          <p:spPr>
            <a:xfrm>
              <a:off x="4497675" y="3377125"/>
              <a:ext cx="19075" cy="19100"/>
            </a:xfrm>
            <a:custGeom>
              <a:avLst/>
              <a:gdLst/>
              <a:ahLst/>
              <a:cxnLst/>
              <a:rect l="l" t="t" r="r" b="b"/>
              <a:pathLst>
                <a:path w="763" h="764" extrusionOk="0">
                  <a:moveTo>
                    <a:pt x="382" y="1"/>
                  </a:moveTo>
                  <a:cubicBezTo>
                    <a:pt x="170" y="1"/>
                    <a:pt x="1" y="170"/>
                    <a:pt x="1" y="383"/>
                  </a:cubicBezTo>
                  <a:cubicBezTo>
                    <a:pt x="1" y="594"/>
                    <a:pt x="170" y="763"/>
                    <a:pt x="382" y="763"/>
                  </a:cubicBezTo>
                  <a:cubicBezTo>
                    <a:pt x="595" y="763"/>
                    <a:pt x="762" y="594"/>
                    <a:pt x="762" y="383"/>
                  </a:cubicBezTo>
                  <a:cubicBezTo>
                    <a:pt x="762" y="170"/>
                    <a:pt x="595" y="1"/>
                    <a:pt x="38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1" name="Google Shape;1461;p39"/>
          <p:cNvGrpSpPr/>
          <p:nvPr/>
        </p:nvGrpSpPr>
        <p:grpSpPr>
          <a:xfrm>
            <a:off x="6441500" y="2233000"/>
            <a:ext cx="498950" cy="464750"/>
            <a:chOff x="6748900" y="2363900"/>
            <a:chExt cx="498950" cy="464750"/>
          </a:xfrm>
        </p:grpSpPr>
        <p:sp>
          <p:nvSpPr>
            <p:cNvPr id="1462" name="Google Shape;1462;p39"/>
            <p:cNvSpPr/>
            <p:nvPr/>
          </p:nvSpPr>
          <p:spPr>
            <a:xfrm>
              <a:off x="6777850" y="2363900"/>
              <a:ext cx="219700" cy="77075"/>
            </a:xfrm>
            <a:custGeom>
              <a:avLst/>
              <a:gdLst/>
              <a:ahLst/>
              <a:cxnLst/>
              <a:rect l="l" t="t" r="r" b="b"/>
              <a:pathLst>
                <a:path w="8788" h="3083" extrusionOk="0">
                  <a:moveTo>
                    <a:pt x="2516" y="1"/>
                  </a:moveTo>
                  <a:cubicBezTo>
                    <a:pt x="2246" y="1"/>
                    <a:pt x="1985" y="133"/>
                    <a:pt x="1828" y="368"/>
                  </a:cubicBezTo>
                  <a:lnTo>
                    <a:pt x="699" y="2047"/>
                  </a:lnTo>
                  <a:lnTo>
                    <a:pt x="0" y="3083"/>
                  </a:lnTo>
                  <a:lnTo>
                    <a:pt x="8787" y="3083"/>
                  </a:lnTo>
                  <a:lnTo>
                    <a:pt x="6743" y="2047"/>
                  </a:lnTo>
                  <a:lnTo>
                    <a:pt x="2894" y="93"/>
                  </a:lnTo>
                  <a:cubicBezTo>
                    <a:pt x="2773" y="31"/>
                    <a:pt x="2643" y="1"/>
                    <a:pt x="251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9"/>
            <p:cNvSpPr/>
            <p:nvPr/>
          </p:nvSpPr>
          <p:spPr>
            <a:xfrm>
              <a:off x="6997525" y="2363900"/>
              <a:ext cx="219600" cy="77075"/>
            </a:xfrm>
            <a:custGeom>
              <a:avLst/>
              <a:gdLst/>
              <a:ahLst/>
              <a:cxnLst/>
              <a:rect l="l" t="t" r="r" b="b"/>
              <a:pathLst>
                <a:path w="8784" h="3083" extrusionOk="0">
                  <a:moveTo>
                    <a:pt x="6269" y="1"/>
                  </a:moveTo>
                  <a:cubicBezTo>
                    <a:pt x="6142" y="1"/>
                    <a:pt x="6014" y="31"/>
                    <a:pt x="5894" y="93"/>
                  </a:cubicBezTo>
                  <a:lnTo>
                    <a:pt x="2041" y="2047"/>
                  </a:lnTo>
                  <a:lnTo>
                    <a:pt x="0" y="3083"/>
                  </a:lnTo>
                  <a:lnTo>
                    <a:pt x="8784" y="3083"/>
                  </a:lnTo>
                  <a:lnTo>
                    <a:pt x="8084" y="2047"/>
                  </a:lnTo>
                  <a:lnTo>
                    <a:pt x="6956" y="368"/>
                  </a:lnTo>
                  <a:cubicBezTo>
                    <a:pt x="6799" y="133"/>
                    <a:pt x="6537" y="1"/>
                    <a:pt x="62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9"/>
            <p:cNvSpPr/>
            <p:nvPr/>
          </p:nvSpPr>
          <p:spPr>
            <a:xfrm>
              <a:off x="6777850" y="2415050"/>
              <a:ext cx="219700" cy="25925"/>
            </a:xfrm>
            <a:custGeom>
              <a:avLst/>
              <a:gdLst/>
              <a:ahLst/>
              <a:cxnLst/>
              <a:rect l="l" t="t" r="r" b="b"/>
              <a:pathLst>
                <a:path w="8788" h="1037" extrusionOk="0">
                  <a:moveTo>
                    <a:pt x="699" y="1"/>
                  </a:moveTo>
                  <a:lnTo>
                    <a:pt x="0" y="1037"/>
                  </a:lnTo>
                  <a:lnTo>
                    <a:pt x="8787" y="1037"/>
                  </a:lnTo>
                  <a:lnTo>
                    <a:pt x="67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9"/>
            <p:cNvSpPr/>
            <p:nvPr/>
          </p:nvSpPr>
          <p:spPr>
            <a:xfrm>
              <a:off x="6997525" y="2415050"/>
              <a:ext cx="219600" cy="25925"/>
            </a:xfrm>
            <a:custGeom>
              <a:avLst/>
              <a:gdLst/>
              <a:ahLst/>
              <a:cxnLst/>
              <a:rect l="l" t="t" r="r" b="b"/>
              <a:pathLst>
                <a:path w="8784" h="1037" extrusionOk="0">
                  <a:moveTo>
                    <a:pt x="2041" y="1"/>
                  </a:moveTo>
                  <a:lnTo>
                    <a:pt x="0" y="1037"/>
                  </a:lnTo>
                  <a:lnTo>
                    <a:pt x="8784" y="1037"/>
                  </a:lnTo>
                  <a:lnTo>
                    <a:pt x="808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9"/>
            <p:cNvSpPr/>
            <p:nvPr/>
          </p:nvSpPr>
          <p:spPr>
            <a:xfrm>
              <a:off x="6764825" y="2515475"/>
              <a:ext cx="467125" cy="313175"/>
            </a:xfrm>
            <a:custGeom>
              <a:avLst/>
              <a:gdLst/>
              <a:ahLst/>
              <a:cxnLst/>
              <a:rect l="l" t="t" r="r" b="b"/>
              <a:pathLst>
                <a:path w="18685" h="12527" extrusionOk="0">
                  <a:moveTo>
                    <a:pt x="0" y="0"/>
                  </a:moveTo>
                  <a:lnTo>
                    <a:pt x="0" y="12526"/>
                  </a:lnTo>
                  <a:lnTo>
                    <a:pt x="18684" y="12526"/>
                  </a:lnTo>
                  <a:lnTo>
                    <a:pt x="1868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9"/>
            <p:cNvSpPr/>
            <p:nvPr/>
          </p:nvSpPr>
          <p:spPr>
            <a:xfrm>
              <a:off x="6764825" y="2515475"/>
              <a:ext cx="467125" cy="49350"/>
            </a:xfrm>
            <a:custGeom>
              <a:avLst/>
              <a:gdLst/>
              <a:ahLst/>
              <a:cxnLst/>
              <a:rect l="l" t="t" r="r" b="b"/>
              <a:pathLst>
                <a:path w="18685" h="1974" extrusionOk="0">
                  <a:moveTo>
                    <a:pt x="0" y="0"/>
                  </a:moveTo>
                  <a:lnTo>
                    <a:pt x="0" y="1974"/>
                  </a:lnTo>
                  <a:lnTo>
                    <a:pt x="18684" y="1974"/>
                  </a:lnTo>
                  <a:lnTo>
                    <a:pt x="186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9"/>
            <p:cNvSpPr/>
            <p:nvPr/>
          </p:nvSpPr>
          <p:spPr>
            <a:xfrm>
              <a:off x="6748900" y="2435650"/>
              <a:ext cx="498950" cy="102150"/>
            </a:xfrm>
            <a:custGeom>
              <a:avLst/>
              <a:gdLst/>
              <a:ahLst/>
              <a:cxnLst/>
              <a:rect l="l" t="t" r="r" b="b"/>
              <a:pathLst>
                <a:path w="19958" h="4086" extrusionOk="0">
                  <a:moveTo>
                    <a:pt x="0" y="1"/>
                  </a:moveTo>
                  <a:lnTo>
                    <a:pt x="0" y="4086"/>
                  </a:lnTo>
                  <a:lnTo>
                    <a:pt x="19958" y="4086"/>
                  </a:lnTo>
                  <a:lnTo>
                    <a:pt x="1995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9"/>
            <p:cNvSpPr/>
            <p:nvPr/>
          </p:nvSpPr>
          <p:spPr>
            <a:xfrm>
              <a:off x="6819550" y="2566500"/>
              <a:ext cx="16075" cy="25325"/>
            </a:xfrm>
            <a:custGeom>
              <a:avLst/>
              <a:gdLst/>
              <a:ahLst/>
              <a:cxnLst/>
              <a:rect l="l" t="t" r="r" b="b"/>
              <a:pathLst>
                <a:path w="643" h="1013" extrusionOk="0">
                  <a:moveTo>
                    <a:pt x="324" y="0"/>
                  </a:moveTo>
                  <a:cubicBezTo>
                    <a:pt x="145" y="0"/>
                    <a:pt x="0" y="145"/>
                    <a:pt x="0" y="318"/>
                  </a:cubicBezTo>
                  <a:lnTo>
                    <a:pt x="0" y="695"/>
                  </a:lnTo>
                  <a:cubicBezTo>
                    <a:pt x="0" y="868"/>
                    <a:pt x="145" y="1013"/>
                    <a:pt x="324" y="1013"/>
                  </a:cubicBezTo>
                  <a:cubicBezTo>
                    <a:pt x="498" y="1013"/>
                    <a:pt x="642" y="868"/>
                    <a:pt x="642" y="695"/>
                  </a:cubicBezTo>
                  <a:lnTo>
                    <a:pt x="642" y="318"/>
                  </a:lnTo>
                  <a:cubicBezTo>
                    <a:pt x="642" y="145"/>
                    <a:pt x="498" y="0"/>
                    <a:pt x="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9"/>
            <p:cNvSpPr/>
            <p:nvPr/>
          </p:nvSpPr>
          <p:spPr>
            <a:xfrm>
              <a:off x="6819550" y="2614250"/>
              <a:ext cx="16075" cy="25325"/>
            </a:xfrm>
            <a:custGeom>
              <a:avLst/>
              <a:gdLst/>
              <a:ahLst/>
              <a:cxnLst/>
              <a:rect l="l" t="t" r="r" b="b"/>
              <a:pathLst>
                <a:path w="643" h="1013" extrusionOk="0">
                  <a:moveTo>
                    <a:pt x="324" y="0"/>
                  </a:moveTo>
                  <a:cubicBezTo>
                    <a:pt x="145" y="0"/>
                    <a:pt x="0" y="140"/>
                    <a:pt x="0" y="318"/>
                  </a:cubicBezTo>
                  <a:lnTo>
                    <a:pt x="0" y="690"/>
                  </a:lnTo>
                  <a:cubicBezTo>
                    <a:pt x="0" y="868"/>
                    <a:pt x="145" y="1013"/>
                    <a:pt x="324" y="1013"/>
                  </a:cubicBezTo>
                  <a:cubicBezTo>
                    <a:pt x="498" y="1013"/>
                    <a:pt x="642" y="868"/>
                    <a:pt x="642" y="690"/>
                  </a:cubicBezTo>
                  <a:lnTo>
                    <a:pt x="642" y="318"/>
                  </a:lnTo>
                  <a:cubicBezTo>
                    <a:pt x="642" y="140"/>
                    <a:pt x="498" y="0"/>
                    <a:pt x="32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9"/>
            <p:cNvSpPr/>
            <p:nvPr/>
          </p:nvSpPr>
          <p:spPr>
            <a:xfrm>
              <a:off x="6791100" y="2594950"/>
              <a:ext cx="25350" cy="16050"/>
            </a:xfrm>
            <a:custGeom>
              <a:avLst/>
              <a:gdLst/>
              <a:ahLst/>
              <a:cxnLst/>
              <a:rect l="l" t="t" r="r" b="b"/>
              <a:pathLst>
                <a:path w="1014" h="642" extrusionOk="0">
                  <a:moveTo>
                    <a:pt x="318" y="0"/>
                  </a:moveTo>
                  <a:cubicBezTo>
                    <a:pt x="140" y="0"/>
                    <a:pt x="0" y="145"/>
                    <a:pt x="0" y="323"/>
                  </a:cubicBezTo>
                  <a:cubicBezTo>
                    <a:pt x="0" y="497"/>
                    <a:pt x="140" y="641"/>
                    <a:pt x="318" y="641"/>
                  </a:cubicBezTo>
                  <a:lnTo>
                    <a:pt x="690" y="641"/>
                  </a:lnTo>
                  <a:cubicBezTo>
                    <a:pt x="868" y="641"/>
                    <a:pt x="1013" y="497"/>
                    <a:pt x="1013" y="323"/>
                  </a:cubicBezTo>
                  <a:cubicBezTo>
                    <a:pt x="1013" y="145"/>
                    <a:pt x="868" y="0"/>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9"/>
            <p:cNvSpPr/>
            <p:nvPr/>
          </p:nvSpPr>
          <p:spPr>
            <a:xfrm>
              <a:off x="6838850" y="2594950"/>
              <a:ext cx="25225" cy="16050"/>
            </a:xfrm>
            <a:custGeom>
              <a:avLst/>
              <a:gdLst/>
              <a:ahLst/>
              <a:cxnLst/>
              <a:rect l="l" t="t" r="r" b="b"/>
              <a:pathLst>
                <a:path w="1009" h="642" extrusionOk="0">
                  <a:moveTo>
                    <a:pt x="318" y="0"/>
                  </a:moveTo>
                  <a:cubicBezTo>
                    <a:pt x="140" y="0"/>
                    <a:pt x="0" y="145"/>
                    <a:pt x="0" y="323"/>
                  </a:cubicBezTo>
                  <a:cubicBezTo>
                    <a:pt x="0" y="497"/>
                    <a:pt x="140" y="641"/>
                    <a:pt x="318" y="641"/>
                  </a:cubicBezTo>
                  <a:lnTo>
                    <a:pt x="690" y="641"/>
                  </a:lnTo>
                  <a:cubicBezTo>
                    <a:pt x="868" y="641"/>
                    <a:pt x="1008" y="497"/>
                    <a:pt x="1008" y="323"/>
                  </a:cubicBezTo>
                  <a:cubicBezTo>
                    <a:pt x="1008" y="145"/>
                    <a:pt x="868" y="0"/>
                    <a:pt x="6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9"/>
            <p:cNvSpPr/>
            <p:nvPr/>
          </p:nvSpPr>
          <p:spPr>
            <a:xfrm>
              <a:off x="7162225" y="2657775"/>
              <a:ext cx="15950" cy="25325"/>
            </a:xfrm>
            <a:custGeom>
              <a:avLst/>
              <a:gdLst/>
              <a:ahLst/>
              <a:cxnLst/>
              <a:rect l="l" t="t" r="r" b="b"/>
              <a:pathLst>
                <a:path w="638" h="1013" extrusionOk="0">
                  <a:moveTo>
                    <a:pt x="319" y="0"/>
                  </a:moveTo>
                  <a:cubicBezTo>
                    <a:pt x="146" y="0"/>
                    <a:pt x="1" y="140"/>
                    <a:pt x="1" y="318"/>
                  </a:cubicBezTo>
                  <a:lnTo>
                    <a:pt x="1" y="690"/>
                  </a:lnTo>
                  <a:cubicBezTo>
                    <a:pt x="1" y="868"/>
                    <a:pt x="146" y="1013"/>
                    <a:pt x="319" y="1013"/>
                  </a:cubicBezTo>
                  <a:cubicBezTo>
                    <a:pt x="497" y="1013"/>
                    <a:pt x="637" y="868"/>
                    <a:pt x="637" y="690"/>
                  </a:cubicBezTo>
                  <a:lnTo>
                    <a:pt x="637" y="318"/>
                  </a:lnTo>
                  <a:cubicBezTo>
                    <a:pt x="637" y="140"/>
                    <a:pt x="497"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9"/>
            <p:cNvSpPr/>
            <p:nvPr/>
          </p:nvSpPr>
          <p:spPr>
            <a:xfrm>
              <a:off x="7162225" y="2705525"/>
              <a:ext cx="15950" cy="25225"/>
            </a:xfrm>
            <a:custGeom>
              <a:avLst/>
              <a:gdLst/>
              <a:ahLst/>
              <a:cxnLst/>
              <a:rect l="l" t="t" r="r" b="b"/>
              <a:pathLst>
                <a:path w="638" h="1009" extrusionOk="0">
                  <a:moveTo>
                    <a:pt x="319" y="0"/>
                  </a:moveTo>
                  <a:cubicBezTo>
                    <a:pt x="146" y="0"/>
                    <a:pt x="1" y="140"/>
                    <a:pt x="1" y="318"/>
                  </a:cubicBezTo>
                  <a:lnTo>
                    <a:pt x="1" y="690"/>
                  </a:lnTo>
                  <a:cubicBezTo>
                    <a:pt x="1" y="868"/>
                    <a:pt x="146" y="1008"/>
                    <a:pt x="319" y="1008"/>
                  </a:cubicBezTo>
                  <a:cubicBezTo>
                    <a:pt x="497" y="1008"/>
                    <a:pt x="637" y="868"/>
                    <a:pt x="637" y="690"/>
                  </a:cubicBezTo>
                  <a:lnTo>
                    <a:pt x="637" y="318"/>
                  </a:lnTo>
                  <a:cubicBezTo>
                    <a:pt x="637" y="140"/>
                    <a:pt x="497" y="0"/>
                    <a:pt x="3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9"/>
            <p:cNvSpPr/>
            <p:nvPr/>
          </p:nvSpPr>
          <p:spPr>
            <a:xfrm>
              <a:off x="7133675" y="2686200"/>
              <a:ext cx="25350" cy="16100"/>
            </a:xfrm>
            <a:custGeom>
              <a:avLst/>
              <a:gdLst/>
              <a:ahLst/>
              <a:cxnLst/>
              <a:rect l="l" t="t" r="r" b="b"/>
              <a:pathLst>
                <a:path w="1014" h="644" extrusionOk="0">
                  <a:moveTo>
                    <a:pt x="323" y="1"/>
                  </a:moveTo>
                  <a:cubicBezTo>
                    <a:pt x="145" y="1"/>
                    <a:pt x="0" y="146"/>
                    <a:pt x="0" y="325"/>
                  </a:cubicBezTo>
                  <a:cubicBezTo>
                    <a:pt x="0" y="499"/>
                    <a:pt x="145" y="643"/>
                    <a:pt x="323" y="643"/>
                  </a:cubicBezTo>
                  <a:lnTo>
                    <a:pt x="695" y="643"/>
                  </a:lnTo>
                  <a:cubicBezTo>
                    <a:pt x="873" y="643"/>
                    <a:pt x="1013" y="499"/>
                    <a:pt x="1013" y="325"/>
                  </a:cubicBezTo>
                  <a:cubicBezTo>
                    <a:pt x="1013" y="146"/>
                    <a:pt x="873" y="1"/>
                    <a:pt x="6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9"/>
            <p:cNvSpPr/>
            <p:nvPr/>
          </p:nvSpPr>
          <p:spPr>
            <a:xfrm>
              <a:off x="7181425" y="2686200"/>
              <a:ext cx="25350" cy="16100"/>
            </a:xfrm>
            <a:custGeom>
              <a:avLst/>
              <a:gdLst/>
              <a:ahLst/>
              <a:cxnLst/>
              <a:rect l="l" t="t" r="r" b="b"/>
              <a:pathLst>
                <a:path w="1014" h="644" extrusionOk="0">
                  <a:moveTo>
                    <a:pt x="319" y="1"/>
                  </a:moveTo>
                  <a:cubicBezTo>
                    <a:pt x="145" y="1"/>
                    <a:pt x="0" y="146"/>
                    <a:pt x="0" y="325"/>
                  </a:cubicBezTo>
                  <a:cubicBezTo>
                    <a:pt x="0" y="499"/>
                    <a:pt x="145" y="643"/>
                    <a:pt x="319" y="643"/>
                  </a:cubicBezTo>
                  <a:lnTo>
                    <a:pt x="695" y="643"/>
                  </a:lnTo>
                  <a:cubicBezTo>
                    <a:pt x="868" y="643"/>
                    <a:pt x="1013" y="499"/>
                    <a:pt x="1013" y="325"/>
                  </a:cubicBezTo>
                  <a:cubicBezTo>
                    <a:pt x="1013" y="146"/>
                    <a:pt x="868" y="1"/>
                    <a:pt x="6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9"/>
            <p:cNvSpPr/>
            <p:nvPr/>
          </p:nvSpPr>
          <p:spPr>
            <a:xfrm>
              <a:off x="6887425" y="2730600"/>
              <a:ext cx="16050" cy="25225"/>
            </a:xfrm>
            <a:custGeom>
              <a:avLst/>
              <a:gdLst/>
              <a:ahLst/>
              <a:cxnLst/>
              <a:rect l="l" t="t" r="r" b="b"/>
              <a:pathLst>
                <a:path w="642" h="1009" extrusionOk="0">
                  <a:moveTo>
                    <a:pt x="324" y="1"/>
                  </a:moveTo>
                  <a:cubicBezTo>
                    <a:pt x="145" y="1"/>
                    <a:pt x="1" y="141"/>
                    <a:pt x="1" y="319"/>
                  </a:cubicBezTo>
                  <a:lnTo>
                    <a:pt x="1" y="691"/>
                  </a:lnTo>
                  <a:cubicBezTo>
                    <a:pt x="1" y="869"/>
                    <a:pt x="145" y="1009"/>
                    <a:pt x="324" y="1009"/>
                  </a:cubicBezTo>
                  <a:cubicBezTo>
                    <a:pt x="497" y="1009"/>
                    <a:pt x="642" y="869"/>
                    <a:pt x="642" y="691"/>
                  </a:cubicBezTo>
                  <a:lnTo>
                    <a:pt x="642" y="319"/>
                  </a:lnTo>
                  <a:cubicBezTo>
                    <a:pt x="642" y="141"/>
                    <a:pt x="497" y="1"/>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9"/>
            <p:cNvSpPr/>
            <p:nvPr/>
          </p:nvSpPr>
          <p:spPr>
            <a:xfrm>
              <a:off x="6887425" y="2778225"/>
              <a:ext cx="16050" cy="25350"/>
            </a:xfrm>
            <a:custGeom>
              <a:avLst/>
              <a:gdLst/>
              <a:ahLst/>
              <a:cxnLst/>
              <a:rect l="l" t="t" r="r" b="b"/>
              <a:pathLst>
                <a:path w="642" h="1014" extrusionOk="0">
                  <a:moveTo>
                    <a:pt x="324" y="1"/>
                  </a:moveTo>
                  <a:cubicBezTo>
                    <a:pt x="145" y="1"/>
                    <a:pt x="1" y="146"/>
                    <a:pt x="1" y="324"/>
                  </a:cubicBezTo>
                  <a:lnTo>
                    <a:pt x="1" y="695"/>
                  </a:lnTo>
                  <a:cubicBezTo>
                    <a:pt x="1" y="874"/>
                    <a:pt x="145" y="1014"/>
                    <a:pt x="324" y="1014"/>
                  </a:cubicBezTo>
                  <a:cubicBezTo>
                    <a:pt x="497" y="1014"/>
                    <a:pt x="642" y="874"/>
                    <a:pt x="642" y="695"/>
                  </a:cubicBezTo>
                  <a:lnTo>
                    <a:pt x="642" y="324"/>
                  </a:lnTo>
                  <a:cubicBezTo>
                    <a:pt x="642" y="146"/>
                    <a:pt x="497" y="1"/>
                    <a:pt x="32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9"/>
            <p:cNvSpPr/>
            <p:nvPr/>
          </p:nvSpPr>
          <p:spPr>
            <a:xfrm>
              <a:off x="6858975" y="2759050"/>
              <a:ext cx="25350" cy="16050"/>
            </a:xfrm>
            <a:custGeom>
              <a:avLst/>
              <a:gdLst/>
              <a:ahLst/>
              <a:cxnLst/>
              <a:rect l="l" t="t" r="r" b="b"/>
              <a:pathLst>
                <a:path w="1014" h="642" extrusionOk="0">
                  <a:moveTo>
                    <a:pt x="319" y="1"/>
                  </a:moveTo>
                  <a:cubicBezTo>
                    <a:pt x="141" y="1"/>
                    <a:pt x="1" y="145"/>
                    <a:pt x="1" y="319"/>
                  </a:cubicBezTo>
                  <a:cubicBezTo>
                    <a:pt x="1" y="497"/>
                    <a:pt x="141" y="642"/>
                    <a:pt x="319" y="642"/>
                  </a:cubicBezTo>
                  <a:lnTo>
                    <a:pt x="691" y="642"/>
                  </a:lnTo>
                  <a:cubicBezTo>
                    <a:pt x="869" y="642"/>
                    <a:pt x="1014" y="497"/>
                    <a:pt x="1014" y="319"/>
                  </a:cubicBezTo>
                  <a:cubicBezTo>
                    <a:pt x="1014" y="145"/>
                    <a:pt x="869"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39"/>
            <p:cNvSpPr/>
            <p:nvPr/>
          </p:nvSpPr>
          <p:spPr>
            <a:xfrm>
              <a:off x="6906725" y="2759050"/>
              <a:ext cx="25225" cy="16050"/>
            </a:xfrm>
            <a:custGeom>
              <a:avLst/>
              <a:gdLst/>
              <a:ahLst/>
              <a:cxnLst/>
              <a:rect l="l" t="t" r="r" b="b"/>
              <a:pathLst>
                <a:path w="1009" h="642" extrusionOk="0">
                  <a:moveTo>
                    <a:pt x="319" y="1"/>
                  </a:moveTo>
                  <a:cubicBezTo>
                    <a:pt x="141" y="1"/>
                    <a:pt x="1" y="145"/>
                    <a:pt x="1" y="319"/>
                  </a:cubicBezTo>
                  <a:cubicBezTo>
                    <a:pt x="1" y="497"/>
                    <a:pt x="141" y="642"/>
                    <a:pt x="319" y="642"/>
                  </a:cubicBezTo>
                  <a:lnTo>
                    <a:pt x="691" y="642"/>
                  </a:lnTo>
                  <a:cubicBezTo>
                    <a:pt x="869" y="642"/>
                    <a:pt x="1009" y="497"/>
                    <a:pt x="1009" y="319"/>
                  </a:cubicBezTo>
                  <a:cubicBezTo>
                    <a:pt x="1009" y="145"/>
                    <a:pt x="869" y="1"/>
                    <a:pt x="69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39"/>
            <p:cNvSpPr/>
            <p:nvPr/>
          </p:nvSpPr>
          <p:spPr>
            <a:xfrm>
              <a:off x="7104250" y="2451800"/>
              <a:ext cx="16050" cy="25350"/>
            </a:xfrm>
            <a:custGeom>
              <a:avLst/>
              <a:gdLst/>
              <a:ahLst/>
              <a:cxnLst/>
              <a:rect l="l" t="t" r="r" b="b"/>
              <a:pathLst>
                <a:path w="642" h="1014" extrusionOk="0">
                  <a:moveTo>
                    <a:pt x="323" y="1"/>
                  </a:moveTo>
                  <a:cubicBezTo>
                    <a:pt x="145" y="1"/>
                    <a:pt x="0" y="145"/>
                    <a:pt x="0" y="319"/>
                  </a:cubicBezTo>
                  <a:lnTo>
                    <a:pt x="0" y="695"/>
                  </a:lnTo>
                  <a:cubicBezTo>
                    <a:pt x="0" y="869"/>
                    <a:pt x="145" y="1014"/>
                    <a:pt x="323" y="1014"/>
                  </a:cubicBezTo>
                  <a:cubicBezTo>
                    <a:pt x="497" y="1014"/>
                    <a:pt x="641" y="869"/>
                    <a:pt x="641" y="695"/>
                  </a:cubicBezTo>
                  <a:lnTo>
                    <a:pt x="641" y="319"/>
                  </a:lnTo>
                  <a:cubicBezTo>
                    <a:pt x="641" y="145"/>
                    <a:pt x="497" y="1"/>
                    <a:pt x="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9"/>
            <p:cNvSpPr/>
            <p:nvPr/>
          </p:nvSpPr>
          <p:spPr>
            <a:xfrm>
              <a:off x="7104250" y="2499550"/>
              <a:ext cx="16050" cy="25350"/>
            </a:xfrm>
            <a:custGeom>
              <a:avLst/>
              <a:gdLst/>
              <a:ahLst/>
              <a:cxnLst/>
              <a:rect l="l" t="t" r="r" b="b"/>
              <a:pathLst>
                <a:path w="642" h="1014" extrusionOk="0">
                  <a:moveTo>
                    <a:pt x="323" y="1"/>
                  </a:moveTo>
                  <a:cubicBezTo>
                    <a:pt x="145" y="1"/>
                    <a:pt x="0" y="141"/>
                    <a:pt x="0" y="319"/>
                  </a:cubicBezTo>
                  <a:lnTo>
                    <a:pt x="0" y="691"/>
                  </a:lnTo>
                  <a:cubicBezTo>
                    <a:pt x="0" y="869"/>
                    <a:pt x="145" y="1014"/>
                    <a:pt x="323" y="1014"/>
                  </a:cubicBezTo>
                  <a:cubicBezTo>
                    <a:pt x="497" y="1014"/>
                    <a:pt x="641" y="869"/>
                    <a:pt x="641" y="691"/>
                  </a:cubicBezTo>
                  <a:lnTo>
                    <a:pt x="641" y="319"/>
                  </a:lnTo>
                  <a:cubicBezTo>
                    <a:pt x="641" y="141"/>
                    <a:pt x="497" y="1"/>
                    <a:pt x="3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9"/>
            <p:cNvSpPr/>
            <p:nvPr/>
          </p:nvSpPr>
          <p:spPr>
            <a:xfrm>
              <a:off x="7075800" y="2480275"/>
              <a:ext cx="25350" cy="16075"/>
            </a:xfrm>
            <a:custGeom>
              <a:avLst/>
              <a:gdLst/>
              <a:ahLst/>
              <a:cxnLst/>
              <a:rect l="l" t="t" r="r" b="b"/>
              <a:pathLst>
                <a:path w="1014" h="643" extrusionOk="0">
                  <a:moveTo>
                    <a:pt x="319" y="1"/>
                  </a:moveTo>
                  <a:cubicBezTo>
                    <a:pt x="139" y="1"/>
                    <a:pt x="0" y="145"/>
                    <a:pt x="0" y="324"/>
                  </a:cubicBezTo>
                  <a:cubicBezTo>
                    <a:pt x="0" y="497"/>
                    <a:pt x="139" y="642"/>
                    <a:pt x="319" y="642"/>
                  </a:cubicBezTo>
                  <a:lnTo>
                    <a:pt x="689" y="642"/>
                  </a:lnTo>
                  <a:cubicBezTo>
                    <a:pt x="868" y="642"/>
                    <a:pt x="1013" y="497"/>
                    <a:pt x="1013" y="324"/>
                  </a:cubicBezTo>
                  <a:cubicBezTo>
                    <a:pt x="1013" y="145"/>
                    <a:pt x="868" y="1"/>
                    <a:pt x="6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9"/>
            <p:cNvSpPr/>
            <p:nvPr/>
          </p:nvSpPr>
          <p:spPr>
            <a:xfrm>
              <a:off x="7123550" y="2480275"/>
              <a:ext cx="25200" cy="16075"/>
            </a:xfrm>
            <a:custGeom>
              <a:avLst/>
              <a:gdLst/>
              <a:ahLst/>
              <a:cxnLst/>
              <a:rect l="l" t="t" r="r" b="b"/>
              <a:pathLst>
                <a:path w="1008" h="643" extrusionOk="0">
                  <a:moveTo>
                    <a:pt x="319" y="1"/>
                  </a:moveTo>
                  <a:cubicBezTo>
                    <a:pt x="139" y="1"/>
                    <a:pt x="0" y="145"/>
                    <a:pt x="0" y="324"/>
                  </a:cubicBezTo>
                  <a:cubicBezTo>
                    <a:pt x="0" y="497"/>
                    <a:pt x="139" y="642"/>
                    <a:pt x="319" y="642"/>
                  </a:cubicBezTo>
                  <a:lnTo>
                    <a:pt x="689" y="642"/>
                  </a:lnTo>
                  <a:cubicBezTo>
                    <a:pt x="868" y="642"/>
                    <a:pt x="1007" y="497"/>
                    <a:pt x="1007" y="324"/>
                  </a:cubicBezTo>
                  <a:cubicBezTo>
                    <a:pt x="1007" y="145"/>
                    <a:pt x="868" y="1"/>
                    <a:pt x="68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9"/>
            <p:cNvSpPr/>
            <p:nvPr/>
          </p:nvSpPr>
          <p:spPr>
            <a:xfrm>
              <a:off x="6948575" y="2460975"/>
              <a:ext cx="99975" cy="129050"/>
            </a:xfrm>
            <a:custGeom>
              <a:avLst/>
              <a:gdLst/>
              <a:ahLst/>
              <a:cxnLst/>
              <a:rect l="l" t="t" r="r" b="b"/>
              <a:pathLst>
                <a:path w="3999" h="5162" extrusionOk="0">
                  <a:moveTo>
                    <a:pt x="1" y="1"/>
                  </a:moveTo>
                  <a:lnTo>
                    <a:pt x="87" y="5161"/>
                  </a:lnTo>
                  <a:lnTo>
                    <a:pt x="2045" y="4303"/>
                  </a:lnTo>
                  <a:lnTo>
                    <a:pt x="3999" y="5161"/>
                  </a:lnTo>
                  <a:lnTo>
                    <a:pt x="39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9"/>
            <p:cNvSpPr/>
            <p:nvPr/>
          </p:nvSpPr>
          <p:spPr>
            <a:xfrm>
              <a:off x="6948575" y="2435650"/>
              <a:ext cx="99975" cy="129050"/>
            </a:xfrm>
            <a:custGeom>
              <a:avLst/>
              <a:gdLst/>
              <a:ahLst/>
              <a:cxnLst/>
              <a:rect l="l" t="t" r="r" b="b"/>
              <a:pathLst>
                <a:path w="3999" h="5162" extrusionOk="0">
                  <a:moveTo>
                    <a:pt x="1" y="1"/>
                  </a:moveTo>
                  <a:lnTo>
                    <a:pt x="87" y="5161"/>
                  </a:lnTo>
                  <a:lnTo>
                    <a:pt x="2045" y="4303"/>
                  </a:lnTo>
                  <a:lnTo>
                    <a:pt x="3999" y="5161"/>
                  </a:lnTo>
                  <a:lnTo>
                    <a:pt x="391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9"/>
            <p:cNvSpPr/>
            <p:nvPr/>
          </p:nvSpPr>
          <p:spPr>
            <a:xfrm>
              <a:off x="6898175" y="2586025"/>
              <a:ext cx="197400" cy="194400"/>
            </a:xfrm>
            <a:custGeom>
              <a:avLst/>
              <a:gdLst/>
              <a:ahLst/>
              <a:cxnLst/>
              <a:rect l="l" t="t" r="r" b="b"/>
              <a:pathLst>
                <a:path w="7896" h="7776" extrusionOk="0">
                  <a:moveTo>
                    <a:pt x="4009" y="584"/>
                  </a:moveTo>
                  <a:cubicBezTo>
                    <a:pt x="4187" y="584"/>
                    <a:pt x="4350" y="657"/>
                    <a:pt x="4476" y="782"/>
                  </a:cubicBezTo>
                  <a:cubicBezTo>
                    <a:pt x="4601" y="907"/>
                    <a:pt x="4674" y="1071"/>
                    <a:pt x="4674" y="1249"/>
                  </a:cubicBezTo>
                  <a:cubicBezTo>
                    <a:pt x="4674" y="1428"/>
                    <a:pt x="4601" y="1597"/>
                    <a:pt x="4476" y="1722"/>
                  </a:cubicBezTo>
                  <a:lnTo>
                    <a:pt x="4009" y="2191"/>
                  </a:lnTo>
                  <a:lnTo>
                    <a:pt x="3535" y="1722"/>
                  </a:lnTo>
                  <a:cubicBezTo>
                    <a:pt x="3279" y="1461"/>
                    <a:pt x="3279" y="1038"/>
                    <a:pt x="3535" y="782"/>
                  </a:cubicBezTo>
                  <a:cubicBezTo>
                    <a:pt x="3661" y="657"/>
                    <a:pt x="3829" y="584"/>
                    <a:pt x="4009" y="584"/>
                  </a:cubicBezTo>
                  <a:close/>
                  <a:moveTo>
                    <a:pt x="1370" y="3222"/>
                  </a:moveTo>
                  <a:cubicBezTo>
                    <a:pt x="1539" y="3222"/>
                    <a:pt x="1712" y="3290"/>
                    <a:pt x="1838" y="3415"/>
                  </a:cubicBezTo>
                  <a:lnTo>
                    <a:pt x="2311" y="3888"/>
                  </a:lnTo>
                  <a:lnTo>
                    <a:pt x="1838" y="4355"/>
                  </a:lnTo>
                  <a:cubicBezTo>
                    <a:pt x="1712" y="4481"/>
                    <a:pt x="1549" y="4553"/>
                    <a:pt x="1370" y="4553"/>
                  </a:cubicBezTo>
                  <a:cubicBezTo>
                    <a:pt x="1191" y="4553"/>
                    <a:pt x="1028" y="4481"/>
                    <a:pt x="902" y="4355"/>
                  </a:cubicBezTo>
                  <a:cubicBezTo>
                    <a:pt x="641" y="4101"/>
                    <a:pt x="641" y="3676"/>
                    <a:pt x="902" y="3415"/>
                  </a:cubicBezTo>
                  <a:cubicBezTo>
                    <a:pt x="1028" y="3290"/>
                    <a:pt x="1202" y="3222"/>
                    <a:pt x="1370" y="3222"/>
                  </a:cubicBezTo>
                  <a:close/>
                  <a:moveTo>
                    <a:pt x="6646" y="3223"/>
                  </a:moveTo>
                  <a:cubicBezTo>
                    <a:pt x="6816" y="3223"/>
                    <a:pt x="6987" y="3287"/>
                    <a:pt x="7114" y="3415"/>
                  </a:cubicBezTo>
                  <a:cubicBezTo>
                    <a:pt x="7239" y="3540"/>
                    <a:pt x="7312" y="3709"/>
                    <a:pt x="7312" y="3888"/>
                  </a:cubicBezTo>
                  <a:cubicBezTo>
                    <a:pt x="7312" y="4066"/>
                    <a:pt x="7239" y="4230"/>
                    <a:pt x="7114" y="4355"/>
                  </a:cubicBezTo>
                  <a:cubicBezTo>
                    <a:pt x="6989" y="4481"/>
                    <a:pt x="6825" y="4553"/>
                    <a:pt x="6647" y="4553"/>
                  </a:cubicBezTo>
                  <a:cubicBezTo>
                    <a:pt x="6469" y="4553"/>
                    <a:pt x="6300" y="4481"/>
                    <a:pt x="6173" y="4355"/>
                  </a:cubicBezTo>
                  <a:lnTo>
                    <a:pt x="5706" y="3888"/>
                  </a:lnTo>
                  <a:lnTo>
                    <a:pt x="6173" y="3415"/>
                  </a:lnTo>
                  <a:cubicBezTo>
                    <a:pt x="6304" y="3287"/>
                    <a:pt x="6475" y="3223"/>
                    <a:pt x="6646" y="3223"/>
                  </a:cubicBezTo>
                  <a:close/>
                  <a:moveTo>
                    <a:pt x="4009" y="3019"/>
                  </a:moveTo>
                  <a:lnTo>
                    <a:pt x="4877" y="3888"/>
                  </a:lnTo>
                  <a:lnTo>
                    <a:pt x="4009" y="4756"/>
                  </a:lnTo>
                  <a:lnTo>
                    <a:pt x="3141" y="3888"/>
                  </a:lnTo>
                  <a:lnTo>
                    <a:pt x="4009" y="3019"/>
                  </a:lnTo>
                  <a:close/>
                  <a:moveTo>
                    <a:pt x="4009" y="5586"/>
                  </a:moveTo>
                  <a:lnTo>
                    <a:pt x="4476" y="6053"/>
                  </a:lnTo>
                  <a:cubicBezTo>
                    <a:pt x="4601" y="6178"/>
                    <a:pt x="4674" y="6347"/>
                    <a:pt x="4674" y="6526"/>
                  </a:cubicBezTo>
                  <a:cubicBezTo>
                    <a:pt x="4674" y="6705"/>
                    <a:pt x="4601" y="6868"/>
                    <a:pt x="4476" y="6994"/>
                  </a:cubicBezTo>
                  <a:cubicBezTo>
                    <a:pt x="4350" y="7119"/>
                    <a:pt x="4187" y="7191"/>
                    <a:pt x="4009" y="7191"/>
                  </a:cubicBezTo>
                  <a:cubicBezTo>
                    <a:pt x="3829" y="7191"/>
                    <a:pt x="3661" y="7119"/>
                    <a:pt x="3535" y="6994"/>
                  </a:cubicBezTo>
                  <a:cubicBezTo>
                    <a:pt x="3279" y="6739"/>
                    <a:pt x="3279" y="6314"/>
                    <a:pt x="3535" y="6053"/>
                  </a:cubicBezTo>
                  <a:lnTo>
                    <a:pt x="4009" y="5586"/>
                  </a:lnTo>
                  <a:close/>
                  <a:moveTo>
                    <a:pt x="4009" y="0"/>
                  </a:moveTo>
                  <a:cubicBezTo>
                    <a:pt x="3675" y="0"/>
                    <a:pt x="3362" y="130"/>
                    <a:pt x="3126" y="367"/>
                  </a:cubicBezTo>
                  <a:cubicBezTo>
                    <a:pt x="2634" y="854"/>
                    <a:pt x="2634" y="1645"/>
                    <a:pt x="3126" y="2133"/>
                  </a:cubicBezTo>
                  <a:lnTo>
                    <a:pt x="3593" y="2605"/>
                  </a:lnTo>
                  <a:lnTo>
                    <a:pt x="2725" y="3473"/>
                  </a:lnTo>
                  <a:lnTo>
                    <a:pt x="2253" y="3005"/>
                  </a:lnTo>
                  <a:cubicBezTo>
                    <a:pt x="2010" y="2760"/>
                    <a:pt x="1691" y="2638"/>
                    <a:pt x="1372" y="2638"/>
                  </a:cubicBezTo>
                  <a:cubicBezTo>
                    <a:pt x="1052" y="2638"/>
                    <a:pt x="732" y="2761"/>
                    <a:pt x="487" y="3005"/>
                  </a:cubicBezTo>
                  <a:cubicBezTo>
                    <a:pt x="0" y="3493"/>
                    <a:pt x="0" y="4283"/>
                    <a:pt x="487" y="4771"/>
                  </a:cubicBezTo>
                  <a:cubicBezTo>
                    <a:pt x="724" y="5007"/>
                    <a:pt x="1037" y="5137"/>
                    <a:pt x="1370" y="5137"/>
                  </a:cubicBezTo>
                  <a:cubicBezTo>
                    <a:pt x="1703" y="5137"/>
                    <a:pt x="2017" y="5007"/>
                    <a:pt x="2253" y="4771"/>
                  </a:cubicBezTo>
                  <a:lnTo>
                    <a:pt x="2725" y="4303"/>
                  </a:lnTo>
                  <a:lnTo>
                    <a:pt x="3593" y="5171"/>
                  </a:lnTo>
                  <a:lnTo>
                    <a:pt x="3126" y="5639"/>
                  </a:lnTo>
                  <a:cubicBezTo>
                    <a:pt x="2634" y="6131"/>
                    <a:pt x="2634" y="6922"/>
                    <a:pt x="3126" y="7409"/>
                  </a:cubicBezTo>
                  <a:cubicBezTo>
                    <a:pt x="3362" y="7645"/>
                    <a:pt x="3675" y="7776"/>
                    <a:pt x="4009" y="7776"/>
                  </a:cubicBezTo>
                  <a:cubicBezTo>
                    <a:pt x="4341" y="7776"/>
                    <a:pt x="4655" y="7645"/>
                    <a:pt x="4891" y="7409"/>
                  </a:cubicBezTo>
                  <a:cubicBezTo>
                    <a:pt x="5127" y="7173"/>
                    <a:pt x="5258" y="6859"/>
                    <a:pt x="5258" y="6526"/>
                  </a:cubicBezTo>
                  <a:cubicBezTo>
                    <a:pt x="5258" y="6193"/>
                    <a:pt x="5127" y="5875"/>
                    <a:pt x="4891" y="5639"/>
                  </a:cubicBezTo>
                  <a:lnTo>
                    <a:pt x="4423" y="5171"/>
                  </a:lnTo>
                  <a:lnTo>
                    <a:pt x="5291" y="4303"/>
                  </a:lnTo>
                  <a:lnTo>
                    <a:pt x="5759" y="4771"/>
                  </a:lnTo>
                  <a:cubicBezTo>
                    <a:pt x="5995" y="5007"/>
                    <a:pt x="6313" y="5137"/>
                    <a:pt x="6647" y="5137"/>
                  </a:cubicBezTo>
                  <a:cubicBezTo>
                    <a:pt x="6979" y="5137"/>
                    <a:pt x="7293" y="5007"/>
                    <a:pt x="7529" y="4771"/>
                  </a:cubicBezTo>
                  <a:cubicBezTo>
                    <a:pt x="7765" y="4535"/>
                    <a:pt x="7896" y="4221"/>
                    <a:pt x="7896" y="3888"/>
                  </a:cubicBezTo>
                  <a:cubicBezTo>
                    <a:pt x="7896" y="3555"/>
                    <a:pt x="7765" y="3242"/>
                    <a:pt x="7529" y="3005"/>
                  </a:cubicBezTo>
                  <a:cubicBezTo>
                    <a:pt x="7285" y="2760"/>
                    <a:pt x="6965" y="2637"/>
                    <a:pt x="6644" y="2637"/>
                  </a:cubicBezTo>
                  <a:cubicBezTo>
                    <a:pt x="6323" y="2637"/>
                    <a:pt x="6003" y="2760"/>
                    <a:pt x="5759" y="3005"/>
                  </a:cubicBezTo>
                  <a:lnTo>
                    <a:pt x="5291" y="3473"/>
                  </a:lnTo>
                  <a:lnTo>
                    <a:pt x="4423" y="2605"/>
                  </a:lnTo>
                  <a:lnTo>
                    <a:pt x="4891" y="2133"/>
                  </a:lnTo>
                  <a:cubicBezTo>
                    <a:pt x="5127" y="1895"/>
                    <a:pt x="5258" y="1583"/>
                    <a:pt x="5258" y="1249"/>
                  </a:cubicBezTo>
                  <a:cubicBezTo>
                    <a:pt x="5258" y="917"/>
                    <a:pt x="5127" y="604"/>
                    <a:pt x="4891" y="367"/>
                  </a:cubicBezTo>
                  <a:cubicBezTo>
                    <a:pt x="4655" y="130"/>
                    <a:pt x="4341" y="0"/>
                    <a:pt x="400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 name="Google Shape;1488;p39"/>
          <p:cNvGrpSpPr/>
          <p:nvPr/>
        </p:nvGrpSpPr>
        <p:grpSpPr>
          <a:xfrm>
            <a:off x="2203538" y="2241212"/>
            <a:ext cx="498975" cy="498975"/>
            <a:chOff x="3418150" y="1558450"/>
            <a:chExt cx="498975" cy="498975"/>
          </a:xfrm>
        </p:grpSpPr>
        <p:sp>
          <p:nvSpPr>
            <p:cNvPr id="1489" name="Google Shape;1489;p39"/>
            <p:cNvSpPr/>
            <p:nvPr/>
          </p:nvSpPr>
          <p:spPr>
            <a:xfrm>
              <a:off x="3426225" y="1566525"/>
              <a:ext cx="482800" cy="482825"/>
            </a:xfrm>
            <a:custGeom>
              <a:avLst/>
              <a:gdLst/>
              <a:ahLst/>
              <a:cxnLst/>
              <a:rect l="l" t="t" r="r" b="b"/>
              <a:pathLst>
                <a:path w="19312" h="19313" extrusionOk="0">
                  <a:moveTo>
                    <a:pt x="9657" y="1"/>
                  </a:moveTo>
                  <a:cubicBezTo>
                    <a:pt x="4321" y="1"/>
                    <a:pt x="0" y="4327"/>
                    <a:pt x="0" y="9656"/>
                  </a:cubicBezTo>
                  <a:cubicBezTo>
                    <a:pt x="0" y="14991"/>
                    <a:pt x="4321" y="19312"/>
                    <a:pt x="9657" y="19312"/>
                  </a:cubicBezTo>
                  <a:cubicBezTo>
                    <a:pt x="14991" y="19312"/>
                    <a:pt x="19312" y="14991"/>
                    <a:pt x="19312" y="9656"/>
                  </a:cubicBezTo>
                  <a:cubicBezTo>
                    <a:pt x="19312" y="4327"/>
                    <a:pt x="14991" y="1"/>
                    <a:pt x="96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9"/>
            <p:cNvSpPr/>
            <p:nvPr/>
          </p:nvSpPr>
          <p:spPr>
            <a:xfrm>
              <a:off x="3418150" y="1558450"/>
              <a:ext cx="498975" cy="498975"/>
            </a:xfrm>
            <a:custGeom>
              <a:avLst/>
              <a:gdLst/>
              <a:ahLst/>
              <a:cxnLst/>
              <a:rect l="l" t="t" r="r" b="b"/>
              <a:pathLst>
                <a:path w="19959" h="19959" extrusionOk="0">
                  <a:moveTo>
                    <a:pt x="9980" y="647"/>
                  </a:moveTo>
                  <a:cubicBezTo>
                    <a:pt x="15126" y="647"/>
                    <a:pt x="19312" y="4834"/>
                    <a:pt x="19312" y="9979"/>
                  </a:cubicBezTo>
                  <a:cubicBezTo>
                    <a:pt x="19312" y="15126"/>
                    <a:pt x="15126" y="19317"/>
                    <a:pt x="9980" y="19317"/>
                  </a:cubicBezTo>
                  <a:cubicBezTo>
                    <a:pt x="4833" y="19317"/>
                    <a:pt x="646" y="15126"/>
                    <a:pt x="646" y="9979"/>
                  </a:cubicBezTo>
                  <a:cubicBezTo>
                    <a:pt x="646" y="4834"/>
                    <a:pt x="4833" y="647"/>
                    <a:pt x="9980" y="647"/>
                  </a:cubicBezTo>
                  <a:close/>
                  <a:moveTo>
                    <a:pt x="9980" y="1"/>
                  </a:moveTo>
                  <a:cubicBezTo>
                    <a:pt x="4476" y="1"/>
                    <a:pt x="0" y="4476"/>
                    <a:pt x="0" y="9979"/>
                  </a:cubicBezTo>
                  <a:cubicBezTo>
                    <a:pt x="0" y="15483"/>
                    <a:pt x="4476" y="19958"/>
                    <a:pt x="9980" y="19958"/>
                  </a:cubicBezTo>
                  <a:cubicBezTo>
                    <a:pt x="15483" y="19958"/>
                    <a:pt x="19959" y="15483"/>
                    <a:pt x="19959" y="9979"/>
                  </a:cubicBezTo>
                  <a:cubicBezTo>
                    <a:pt x="19959" y="4476"/>
                    <a:pt x="15483" y="1"/>
                    <a:pt x="99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9"/>
            <p:cNvSpPr/>
            <p:nvPr/>
          </p:nvSpPr>
          <p:spPr>
            <a:xfrm>
              <a:off x="3460450" y="1600775"/>
              <a:ext cx="414350" cy="414350"/>
            </a:xfrm>
            <a:custGeom>
              <a:avLst/>
              <a:gdLst/>
              <a:ahLst/>
              <a:cxnLst/>
              <a:rect l="l" t="t" r="r" b="b"/>
              <a:pathLst>
                <a:path w="16574" h="16574" extrusionOk="0">
                  <a:moveTo>
                    <a:pt x="8288" y="646"/>
                  </a:moveTo>
                  <a:cubicBezTo>
                    <a:pt x="12502" y="646"/>
                    <a:pt x="15927" y="4076"/>
                    <a:pt x="15927" y="8286"/>
                  </a:cubicBezTo>
                  <a:cubicBezTo>
                    <a:pt x="15927" y="12502"/>
                    <a:pt x="12502" y="15932"/>
                    <a:pt x="8288" y="15932"/>
                  </a:cubicBezTo>
                  <a:cubicBezTo>
                    <a:pt x="4072" y="15932"/>
                    <a:pt x="648" y="12502"/>
                    <a:pt x="648" y="8286"/>
                  </a:cubicBezTo>
                  <a:cubicBezTo>
                    <a:pt x="648" y="4076"/>
                    <a:pt x="4072" y="646"/>
                    <a:pt x="8288" y="646"/>
                  </a:cubicBezTo>
                  <a:close/>
                  <a:moveTo>
                    <a:pt x="8288" y="0"/>
                  </a:moveTo>
                  <a:cubicBezTo>
                    <a:pt x="3720" y="0"/>
                    <a:pt x="1" y="3720"/>
                    <a:pt x="1" y="8286"/>
                  </a:cubicBezTo>
                  <a:cubicBezTo>
                    <a:pt x="1" y="12858"/>
                    <a:pt x="3720" y="16573"/>
                    <a:pt x="8288" y="16573"/>
                  </a:cubicBezTo>
                  <a:cubicBezTo>
                    <a:pt x="12855" y="16573"/>
                    <a:pt x="16573" y="12854"/>
                    <a:pt x="16573" y="8286"/>
                  </a:cubicBezTo>
                  <a:cubicBezTo>
                    <a:pt x="16573" y="3720"/>
                    <a:pt x="12855" y="0"/>
                    <a:pt x="828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9"/>
            <p:cNvSpPr/>
            <p:nvPr/>
          </p:nvSpPr>
          <p:spPr>
            <a:xfrm>
              <a:off x="3490125" y="1630550"/>
              <a:ext cx="355000" cy="354900"/>
            </a:xfrm>
            <a:custGeom>
              <a:avLst/>
              <a:gdLst/>
              <a:ahLst/>
              <a:cxnLst/>
              <a:rect l="l" t="t" r="r" b="b"/>
              <a:pathLst>
                <a:path w="14200" h="14196" extrusionOk="0">
                  <a:moveTo>
                    <a:pt x="7101" y="0"/>
                  </a:moveTo>
                  <a:cubicBezTo>
                    <a:pt x="3179" y="0"/>
                    <a:pt x="0" y="3174"/>
                    <a:pt x="0" y="7095"/>
                  </a:cubicBezTo>
                  <a:cubicBezTo>
                    <a:pt x="0" y="11017"/>
                    <a:pt x="3179" y="14196"/>
                    <a:pt x="7101" y="14196"/>
                  </a:cubicBezTo>
                  <a:cubicBezTo>
                    <a:pt x="11021" y="14196"/>
                    <a:pt x="14200" y="11017"/>
                    <a:pt x="14200" y="7095"/>
                  </a:cubicBezTo>
                  <a:cubicBezTo>
                    <a:pt x="14200" y="3174"/>
                    <a:pt x="11021" y="0"/>
                    <a:pt x="71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9"/>
            <p:cNvSpPr/>
            <p:nvPr/>
          </p:nvSpPr>
          <p:spPr>
            <a:xfrm>
              <a:off x="3589375" y="1729675"/>
              <a:ext cx="156525" cy="156550"/>
            </a:xfrm>
            <a:custGeom>
              <a:avLst/>
              <a:gdLst/>
              <a:ahLst/>
              <a:cxnLst/>
              <a:rect l="l" t="t" r="r" b="b"/>
              <a:pathLst>
                <a:path w="6261" h="6262" extrusionOk="0">
                  <a:moveTo>
                    <a:pt x="5517" y="743"/>
                  </a:moveTo>
                  <a:lnTo>
                    <a:pt x="5517" y="5518"/>
                  </a:lnTo>
                  <a:lnTo>
                    <a:pt x="742" y="5518"/>
                  </a:lnTo>
                  <a:lnTo>
                    <a:pt x="742" y="743"/>
                  </a:lnTo>
                  <a:close/>
                  <a:moveTo>
                    <a:pt x="0" y="0"/>
                  </a:moveTo>
                  <a:lnTo>
                    <a:pt x="0" y="6261"/>
                  </a:lnTo>
                  <a:lnTo>
                    <a:pt x="6261" y="6261"/>
                  </a:lnTo>
                  <a:lnTo>
                    <a:pt x="626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9"/>
            <p:cNvSpPr/>
            <p:nvPr/>
          </p:nvSpPr>
          <p:spPr>
            <a:xfrm>
              <a:off x="3631925" y="1772225"/>
              <a:ext cx="71400" cy="71425"/>
            </a:xfrm>
            <a:custGeom>
              <a:avLst/>
              <a:gdLst/>
              <a:ahLst/>
              <a:cxnLst/>
              <a:rect l="l" t="t" r="r" b="b"/>
              <a:pathLst>
                <a:path w="2856" h="2857" extrusionOk="0">
                  <a:moveTo>
                    <a:pt x="0" y="1"/>
                  </a:moveTo>
                  <a:lnTo>
                    <a:pt x="0" y="2857"/>
                  </a:lnTo>
                  <a:lnTo>
                    <a:pt x="2856" y="2857"/>
                  </a:lnTo>
                  <a:lnTo>
                    <a:pt x="285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9"/>
            <p:cNvSpPr/>
            <p:nvPr/>
          </p:nvSpPr>
          <p:spPr>
            <a:xfrm>
              <a:off x="3623850" y="1764275"/>
              <a:ext cx="87450" cy="87450"/>
            </a:xfrm>
            <a:custGeom>
              <a:avLst/>
              <a:gdLst/>
              <a:ahLst/>
              <a:cxnLst/>
              <a:rect l="l" t="t" r="r" b="b"/>
              <a:pathLst>
                <a:path w="3498" h="3498" extrusionOk="0">
                  <a:moveTo>
                    <a:pt x="2856" y="642"/>
                  </a:moveTo>
                  <a:lnTo>
                    <a:pt x="2856" y="2852"/>
                  </a:lnTo>
                  <a:lnTo>
                    <a:pt x="647" y="2852"/>
                  </a:lnTo>
                  <a:lnTo>
                    <a:pt x="647" y="642"/>
                  </a:lnTo>
                  <a:close/>
                  <a:moveTo>
                    <a:pt x="0" y="1"/>
                  </a:moveTo>
                  <a:lnTo>
                    <a:pt x="0" y="3498"/>
                  </a:lnTo>
                  <a:lnTo>
                    <a:pt x="3497" y="3498"/>
                  </a:lnTo>
                  <a:lnTo>
                    <a:pt x="349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9"/>
            <p:cNvSpPr/>
            <p:nvPr/>
          </p:nvSpPr>
          <p:spPr>
            <a:xfrm>
              <a:off x="3658325" y="1638275"/>
              <a:ext cx="18625" cy="70550"/>
            </a:xfrm>
            <a:custGeom>
              <a:avLst/>
              <a:gdLst/>
              <a:ahLst/>
              <a:cxnLst/>
              <a:rect l="l" t="t" r="r" b="b"/>
              <a:pathLst>
                <a:path w="745" h="2822" extrusionOk="0">
                  <a:moveTo>
                    <a:pt x="1" y="1"/>
                  </a:moveTo>
                  <a:lnTo>
                    <a:pt x="1" y="2821"/>
                  </a:lnTo>
                  <a:lnTo>
                    <a:pt x="744" y="2821"/>
                  </a:lnTo>
                  <a:lnTo>
                    <a:pt x="7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9"/>
            <p:cNvSpPr/>
            <p:nvPr/>
          </p:nvSpPr>
          <p:spPr>
            <a:xfrm>
              <a:off x="3632300" y="1664200"/>
              <a:ext cx="70675" cy="18725"/>
            </a:xfrm>
            <a:custGeom>
              <a:avLst/>
              <a:gdLst/>
              <a:ahLst/>
              <a:cxnLst/>
              <a:rect l="l" t="t" r="r" b="b"/>
              <a:pathLst>
                <a:path w="2827" h="749" extrusionOk="0">
                  <a:moveTo>
                    <a:pt x="0" y="1"/>
                  </a:moveTo>
                  <a:lnTo>
                    <a:pt x="0" y="748"/>
                  </a:lnTo>
                  <a:lnTo>
                    <a:pt x="2827" y="748"/>
                  </a:lnTo>
                  <a:lnTo>
                    <a:pt x="28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9"/>
            <p:cNvSpPr/>
            <p:nvPr/>
          </p:nvSpPr>
          <p:spPr>
            <a:xfrm>
              <a:off x="3658325" y="1907025"/>
              <a:ext cx="18625" cy="70700"/>
            </a:xfrm>
            <a:custGeom>
              <a:avLst/>
              <a:gdLst/>
              <a:ahLst/>
              <a:cxnLst/>
              <a:rect l="l" t="t" r="r" b="b"/>
              <a:pathLst>
                <a:path w="745" h="2828" extrusionOk="0">
                  <a:moveTo>
                    <a:pt x="1" y="1"/>
                  </a:moveTo>
                  <a:lnTo>
                    <a:pt x="1" y="2828"/>
                  </a:lnTo>
                  <a:lnTo>
                    <a:pt x="744" y="2828"/>
                  </a:lnTo>
                  <a:lnTo>
                    <a:pt x="7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9"/>
            <p:cNvSpPr/>
            <p:nvPr/>
          </p:nvSpPr>
          <p:spPr>
            <a:xfrm>
              <a:off x="3632300" y="1933075"/>
              <a:ext cx="70675" cy="18600"/>
            </a:xfrm>
            <a:custGeom>
              <a:avLst/>
              <a:gdLst/>
              <a:ahLst/>
              <a:cxnLst/>
              <a:rect l="l" t="t" r="r" b="b"/>
              <a:pathLst>
                <a:path w="2827" h="744" extrusionOk="0">
                  <a:moveTo>
                    <a:pt x="0" y="1"/>
                  </a:moveTo>
                  <a:lnTo>
                    <a:pt x="0" y="744"/>
                  </a:lnTo>
                  <a:lnTo>
                    <a:pt x="2827" y="744"/>
                  </a:lnTo>
                  <a:lnTo>
                    <a:pt x="28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9"/>
            <p:cNvSpPr/>
            <p:nvPr/>
          </p:nvSpPr>
          <p:spPr>
            <a:xfrm>
              <a:off x="3766750" y="1798650"/>
              <a:ext cx="70550" cy="18575"/>
            </a:xfrm>
            <a:custGeom>
              <a:avLst/>
              <a:gdLst/>
              <a:ahLst/>
              <a:cxnLst/>
              <a:rect l="l" t="t" r="r" b="b"/>
              <a:pathLst>
                <a:path w="2822" h="743" extrusionOk="0">
                  <a:moveTo>
                    <a:pt x="0" y="1"/>
                  </a:moveTo>
                  <a:lnTo>
                    <a:pt x="0" y="743"/>
                  </a:lnTo>
                  <a:lnTo>
                    <a:pt x="2821" y="743"/>
                  </a:lnTo>
                  <a:lnTo>
                    <a:pt x="282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39"/>
            <p:cNvSpPr/>
            <p:nvPr/>
          </p:nvSpPr>
          <p:spPr>
            <a:xfrm>
              <a:off x="3792775" y="1772600"/>
              <a:ext cx="18575" cy="70675"/>
            </a:xfrm>
            <a:custGeom>
              <a:avLst/>
              <a:gdLst/>
              <a:ahLst/>
              <a:cxnLst/>
              <a:rect l="l" t="t" r="r" b="b"/>
              <a:pathLst>
                <a:path w="743" h="2827" extrusionOk="0">
                  <a:moveTo>
                    <a:pt x="1" y="1"/>
                  </a:moveTo>
                  <a:lnTo>
                    <a:pt x="1" y="2826"/>
                  </a:lnTo>
                  <a:lnTo>
                    <a:pt x="743" y="2826"/>
                  </a:lnTo>
                  <a:lnTo>
                    <a:pt x="74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39"/>
            <p:cNvSpPr/>
            <p:nvPr/>
          </p:nvSpPr>
          <p:spPr>
            <a:xfrm>
              <a:off x="3497850" y="1798650"/>
              <a:ext cx="70675" cy="18575"/>
            </a:xfrm>
            <a:custGeom>
              <a:avLst/>
              <a:gdLst/>
              <a:ahLst/>
              <a:cxnLst/>
              <a:rect l="l" t="t" r="r" b="b"/>
              <a:pathLst>
                <a:path w="2827" h="743" extrusionOk="0">
                  <a:moveTo>
                    <a:pt x="0" y="1"/>
                  </a:moveTo>
                  <a:lnTo>
                    <a:pt x="0" y="743"/>
                  </a:lnTo>
                  <a:lnTo>
                    <a:pt x="2827" y="743"/>
                  </a:lnTo>
                  <a:lnTo>
                    <a:pt x="282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9"/>
            <p:cNvSpPr/>
            <p:nvPr/>
          </p:nvSpPr>
          <p:spPr>
            <a:xfrm>
              <a:off x="3523875" y="1772600"/>
              <a:ext cx="18625" cy="70675"/>
            </a:xfrm>
            <a:custGeom>
              <a:avLst/>
              <a:gdLst/>
              <a:ahLst/>
              <a:cxnLst/>
              <a:rect l="l" t="t" r="r" b="b"/>
              <a:pathLst>
                <a:path w="745" h="2827" extrusionOk="0">
                  <a:moveTo>
                    <a:pt x="1" y="1"/>
                  </a:moveTo>
                  <a:lnTo>
                    <a:pt x="1" y="2826"/>
                  </a:lnTo>
                  <a:lnTo>
                    <a:pt x="744" y="2826"/>
                  </a:lnTo>
                  <a:lnTo>
                    <a:pt x="7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04" name="Google Shape;1504;p39"/>
          <p:cNvSpPr/>
          <p:nvPr/>
        </p:nvSpPr>
        <p:spPr>
          <a:xfrm>
            <a:off x="4080300" y="1316200"/>
            <a:ext cx="983400" cy="9834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05" name="Google Shape;1505;p39"/>
          <p:cNvCxnSpPr>
            <a:stCxn id="1436" idx="3"/>
            <a:endCxn id="1440" idx="1"/>
          </p:cNvCxnSpPr>
          <p:nvPr/>
        </p:nvCxnSpPr>
        <p:spPr>
          <a:xfrm>
            <a:off x="2944713" y="2511850"/>
            <a:ext cx="1135500" cy="704100"/>
          </a:xfrm>
          <a:prstGeom prst="bentConnector3">
            <a:avLst>
              <a:gd name="adj1" fmla="val 50004"/>
            </a:avLst>
          </a:prstGeom>
          <a:noFill/>
          <a:ln w="19050" cap="flat" cmpd="sng">
            <a:solidFill>
              <a:schemeClr val="accent1"/>
            </a:solidFill>
            <a:prstDash val="dashDot"/>
            <a:round/>
            <a:headEnd type="none" w="med" len="med"/>
            <a:tailEnd type="none" w="med" len="med"/>
          </a:ln>
        </p:spPr>
      </p:cxnSp>
      <p:cxnSp>
        <p:nvCxnSpPr>
          <p:cNvPr id="1506" name="Google Shape;1506;p39"/>
          <p:cNvCxnSpPr>
            <a:stCxn id="1440" idx="3"/>
            <a:endCxn id="1437" idx="1"/>
          </p:cNvCxnSpPr>
          <p:nvPr/>
        </p:nvCxnSpPr>
        <p:spPr>
          <a:xfrm rot="10800000" flipH="1">
            <a:off x="5063700" y="2511725"/>
            <a:ext cx="1135500" cy="704100"/>
          </a:xfrm>
          <a:prstGeom prst="bentConnector3">
            <a:avLst>
              <a:gd name="adj1" fmla="val 50003"/>
            </a:avLst>
          </a:prstGeom>
          <a:noFill/>
          <a:ln w="19050" cap="flat" cmpd="sng">
            <a:solidFill>
              <a:schemeClr val="accent1"/>
            </a:solidFill>
            <a:prstDash val="dashDot"/>
            <a:round/>
            <a:headEnd type="none" w="med" len="med"/>
            <a:tailEnd type="none" w="med" len="med"/>
          </a:ln>
        </p:spPr>
      </p:cxnSp>
      <p:sp>
        <p:nvSpPr>
          <p:cNvPr id="1507" name="Google Shape;1507;p39"/>
          <p:cNvSpPr txBox="1"/>
          <p:nvPr/>
        </p:nvSpPr>
        <p:spPr>
          <a:xfrm flipH="1">
            <a:off x="5413875" y="1346800"/>
            <a:ext cx="2554200" cy="922200"/>
          </a:xfrm>
          <a:prstGeom prst="rect">
            <a:avLst/>
          </a:prstGeom>
          <a:noFill/>
          <a:ln>
            <a:noFill/>
          </a:ln>
        </p:spPr>
        <p:txBody>
          <a:bodyPr spcFirstLastPara="1" wrap="square" lIns="91425" tIns="198000" rIns="91425" bIns="0" anchor="b" anchorCtr="0">
            <a:noAutofit/>
          </a:bodyPr>
          <a:lstStyle/>
          <a:p>
            <a:pPr marL="0" lvl="0" indent="0" algn="ctr" rtl="0">
              <a:lnSpc>
                <a:spcPct val="100000"/>
              </a:lnSpc>
              <a:spcBef>
                <a:spcPts val="0"/>
              </a:spcBef>
              <a:spcAft>
                <a:spcPts val="1600"/>
              </a:spcAft>
              <a:buNone/>
            </a:pPr>
            <a:r>
              <a:rPr lang="en">
                <a:solidFill>
                  <a:srgbClr val="FFFFFF"/>
                </a:solidFill>
                <a:latin typeface="Barlow Light"/>
                <a:ea typeface="Barlow Light"/>
                <a:cs typeface="Barlow Light"/>
                <a:sym typeface="Barlow Light"/>
              </a:rPr>
              <a:t>Neptune is the farthest planet from the Sun</a:t>
            </a:r>
            <a:endParaRPr>
              <a:solidFill>
                <a:srgbClr val="FFFFFF"/>
              </a:solidFill>
              <a:latin typeface="Barlow"/>
              <a:ea typeface="Barlow"/>
              <a:cs typeface="Barlow"/>
              <a:sym typeface="Barlow"/>
            </a:endParaRPr>
          </a:p>
        </p:txBody>
      </p:sp>
      <p:sp>
        <p:nvSpPr>
          <p:cNvPr id="1508" name="Google Shape;1508;p39"/>
          <p:cNvSpPr txBox="1"/>
          <p:nvPr/>
        </p:nvSpPr>
        <p:spPr>
          <a:xfrm flipH="1">
            <a:off x="3280099" y="3521485"/>
            <a:ext cx="2554200" cy="922200"/>
          </a:xfrm>
          <a:prstGeom prst="rect">
            <a:avLst/>
          </a:prstGeom>
          <a:noFill/>
          <a:ln>
            <a:noFill/>
          </a:ln>
        </p:spPr>
        <p:txBody>
          <a:bodyPr spcFirstLastPara="1" wrap="square" lIns="91425" tIns="198000" rIns="91425" bIns="0" anchor="t" anchorCtr="0">
            <a:noAutofit/>
          </a:bodyPr>
          <a:lstStyle/>
          <a:p>
            <a:pPr marL="0" lvl="0" indent="0" algn="ctr" rtl="0">
              <a:lnSpc>
                <a:spcPct val="100000"/>
              </a:lnSpc>
              <a:spcBef>
                <a:spcPts val="0"/>
              </a:spcBef>
              <a:spcAft>
                <a:spcPts val="1600"/>
              </a:spcAft>
              <a:buNone/>
            </a:pPr>
            <a:r>
              <a:rPr lang="en">
                <a:solidFill>
                  <a:srgbClr val="FFFFFF"/>
                </a:solidFill>
                <a:latin typeface="Barlow Light"/>
                <a:ea typeface="Barlow Light"/>
                <a:cs typeface="Barlow Light"/>
                <a:sym typeface="Barlow Light"/>
              </a:rPr>
              <a:t>Saturn is a gas giant, composed mostly of hydrogen and helium</a:t>
            </a:r>
            <a:endParaRPr>
              <a:solidFill>
                <a:srgbClr val="FFFFFF"/>
              </a:solidFill>
              <a:latin typeface="Barlow"/>
              <a:ea typeface="Barlow"/>
              <a:cs typeface="Barlow"/>
              <a:sym typeface="Barlow"/>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12"/>
        <p:cNvGrpSpPr/>
        <p:nvPr/>
      </p:nvGrpSpPr>
      <p:grpSpPr>
        <a:xfrm>
          <a:off x="0" y="0"/>
          <a:ext cx="0" cy="0"/>
          <a:chOff x="0" y="0"/>
          <a:chExt cx="0" cy="0"/>
        </a:xfrm>
      </p:grpSpPr>
      <p:sp>
        <p:nvSpPr>
          <p:cNvPr id="1513" name="Google Shape;1513;p40"/>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 AND THE SAME GOES FOR </a:t>
            </a:r>
            <a:r>
              <a:rPr lang="en">
                <a:solidFill>
                  <a:schemeClr val="accent1"/>
                </a:solidFill>
              </a:rPr>
              <a:t>TABLES</a:t>
            </a:r>
            <a:endParaRPr>
              <a:solidFill>
                <a:schemeClr val="accent1"/>
              </a:solidFill>
            </a:endParaRPr>
          </a:p>
        </p:txBody>
      </p:sp>
      <p:graphicFrame>
        <p:nvGraphicFramePr>
          <p:cNvPr id="1514" name="Google Shape;1514;p40"/>
          <p:cNvGraphicFramePr/>
          <p:nvPr/>
        </p:nvGraphicFramePr>
        <p:xfrm>
          <a:off x="2038488" y="1619250"/>
          <a:ext cx="5067000" cy="2362170"/>
        </p:xfrm>
        <a:graphic>
          <a:graphicData uri="http://schemas.openxmlformats.org/drawingml/2006/table">
            <a:tbl>
              <a:tblPr>
                <a:noFill/>
                <a:tableStyleId>{05274E39-25B9-41BF-A9A5-534FC8B85A1E}</a:tableStyleId>
              </a:tblPr>
              <a:tblGrid>
                <a:gridCol w="1415450">
                  <a:extLst>
                    <a:ext uri="{9D8B030D-6E8A-4147-A177-3AD203B41FA5}">
                      <a16:colId xmlns:a16="http://schemas.microsoft.com/office/drawing/2014/main" val="20000"/>
                    </a:ext>
                  </a:extLst>
                </a:gridCol>
                <a:gridCol w="997975">
                  <a:extLst>
                    <a:ext uri="{9D8B030D-6E8A-4147-A177-3AD203B41FA5}">
                      <a16:colId xmlns:a16="http://schemas.microsoft.com/office/drawing/2014/main" val="20001"/>
                    </a:ext>
                  </a:extLst>
                </a:gridCol>
                <a:gridCol w="2653575">
                  <a:extLst>
                    <a:ext uri="{9D8B030D-6E8A-4147-A177-3AD203B41FA5}">
                      <a16:colId xmlns:a16="http://schemas.microsoft.com/office/drawing/2014/main" val="20002"/>
                    </a:ext>
                  </a:extLst>
                </a:gridCol>
              </a:tblGrid>
              <a:tr h="381000">
                <a:tc>
                  <a:txBody>
                    <a:bodyPr/>
                    <a:lstStyle/>
                    <a:p>
                      <a:pPr marL="0" lvl="0" indent="0" algn="r" rtl="0">
                        <a:spcBef>
                          <a:spcPts val="0"/>
                        </a:spcBef>
                        <a:spcAft>
                          <a:spcPts val="0"/>
                        </a:spcAft>
                        <a:buNone/>
                      </a:pPr>
                      <a:r>
                        <a:rPr lang="en" sz="1800">
                          <a:solidFill>
                            <a:srgbClr val="434343"/>
                          </a:solidFill>
                          <a:latin typeface="Bahiana"/>
                          <a:ea typeface="Bahiana"/>
                          <a:cs typeface="Bahiana"/>
                          <a:sym typeface="Bahiana"/>
                        </a:rPr>
                        <a:t>Animal</a:t>
                      </a:r>
                      <a:endParaRPr sz="1800">
                        <a:solidFill>
                          <a:srgbClr val="434343"/>
                        </a:solidFill>
                        <a:latin typeface="Bahiana"/>
                        <a:ea typeface="Bahiana"/>
                        <a:cs typeface="Bahiana"/>
                        <a:sym typeface="Bahiana"/>
                      </a:endParaRPr>
                    </a:p>
                  </a:txBody>
                  <a:tcPr marL="91425" marR="18287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800">
                          <a:solidFill>
                            <a:srgbClr val="434343"/>
                          </a:solidFill>
                          <a:latin typeface="Bahiana"/>
                          <a:ea typeface="Bahiana"/>
                          <a:cs typeface="Bahiana"/>
                          <a:sym typeface="Bahiana"/>
                        </a:rPr>
                        <a:t>BRANCH</a:t>
                      </a:r>
                      <a:endParaRPr sz="1800">
                        <a:solidFill>
                          <a:srgbClr val="434343"/>
                        </a:solidFill>
                        <a:latin typeface="Bahiana"/>
                        <a:ea typeface="Bahiana"/>
                        <a:cs typeface="Bahiana"/>
                        <a:sym typeface="Bahiana"/>
                      </a:endParaRPr>
                    </a:p>
                  </a:txBody>
                  <a:tcPr marL="9142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800">
                          <a:solidFill>
                            <a:srgbClr val="434343"/>
                          </a:solidFill>
                          <a:latin typeface="Bahiana"/>
                          <a:ea typeface="Bahiana"/>
                          <a:cs typeface="Bahiana"/>
                          <a:sym typeface="Bahiana"/>
                        </a:rPr>
                        <a:t>DATE</a:t>
                      </a:r>
                      <a:endParaRPr sz="1800">
                        <a:solidFill>
                          <a:srgbClr val="434343"/>
                        </a:solidFill>
                        <a:latin typeface="Bahiana"/>
                        <a:ea typeface="Bahiana"/>
                        <a:cs typeface="Bahiana"/>
                        <a:sym typeface="Bahiana"/>
                      </a:endParaRPr>
                    </a:p>
                  </a:txBody>
                  <a:tcPr marL="18287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381000">
                <a:tc>
                  <a:txBody>
                    <a:bodyPr/>
                    <a:lstStyle/>
                    <a:p>
                      <a:pPr marL="0" lvl="0" indent="0" algn="r" rtl="0">
                        <a:spcBef>
                          <a:spcPts val="0"/>
                        </a:spcBef>
                        <a:spcAft>
                          <a:spcPts val="0"/>
                        </a:spcAft>
                        <a:buNone/>
                      </a:pPr>
                      <a:r>
                        <a:rPr lang="en" sz="1200">
                          <a:solidFill>
                            <a:srgbClr val="434343"/>
                          </a:solidFill>
                          <a:latin typeface="Barlow"/>
                          <a:ea typeface="Barlow"/>
                          <a:cs typeface="Barlow"/>
                          <a:sym typeface="Barlow"/>
                        </a:rPr>
                        <a:t>牛 Ox</a:t>
                      </a:r>
                      <a:endParaRPr sz="1200">
                        <a:solidFill>
                          <a:srgbClr val="434343"/>
                        </a:solidFill>
                        <a:latin typeface="Barlow"/>
                        <a:ea typeface="Barlow"/>
                        <a:cs typeface="Barlow"/>
                        <a:sym typeface="Barlow"/>
                      </a:endParaRPr>
                    </a:p>
                  </a:txBody>
                  <a:tcPr marL="91425" marR="18287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200">
                          <a:solidFill>
                            <a:srgbClr val="434343"/>
                          </a:solidFill>
                          <a:latin typeface="Barlow"/>
                          <a:ea typeface="Barlow"/>
                          <a:cs typeface="Barlow"/>
                          <a:sym typeface="Barlow"/>
                        </a:rPr>
                        <a:t>丑 Chǒu</a:t>
                      </a:r>
                      <a:endParaRPr sz="1200">
                        <a:solidFill>
                          <a:srgbClr val="434343"/>
                        </a:solidFill>
                        <a:latin typeface="Barlow"/>
                        <a:ea typeface="Barlow"/>
                        <a:cs typeface="Barlow"/>
                        <a:sym typeface="Barlow"/>
                      </a:endParaRPr>
                    </a:p>
                  </a:txBody>
                  <a:tcPr marL="9142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200">
                          <a:solidFill>
                            <a:srgbClr val="434343"/>
                          </a:solidFill>
                          <a:latin typeface="Barlow"/>
                          <a:ea typeface="Barlow"/>
                          <a:cs typeface="Barlow"/>
                          <a:sym typeface="Barlow"/>
                        </a:rPr>
                        <a:t>February 12, 2021</a:t>
                      </a:r>
                      <a:endParaRPr sz="1200">
                        <a:solidFill>
                          <a:srgbClr val="434343"/>
                        </a:solidFill>
                        <a:latin typeface="Barlow"/>
                        <a:ea typeface="Barlow"/>
                        <a:cs typeface="Barlow"/>
                        <a:sym typeface="Barlow"/>
                      </a:endParaRPr>
                    </a:p>
                  </a:txBody>
                  <a:tcPr marL="18287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extLst>
                  <a:ext uri="{0D108BD9-81ED-4DB2-BD59-A6C34878D82A}">
                    <a16:rowId xmlns:a16="http://schemas.microsoft.com/office/drawing/2014/main" val="10001"/>
                  </a:ext>
                </a:extLst>
              </a:tr>
              <a:tr h="381000">
                <a:tc>
                  <a:txBody>
                    <a:bodyPr/>
                    <a:lstStyle/>
                    <a:p>
                      <a:pPr marL="0" lvl="0" indent="0" algn="r" rtl="0">
                        <a:spcBef>
                          <a:spcPts val="0"/>
                        </a:spcBef>
                        <a:spcAft>
                          <a:spcPts val="0"/>
                        </a:spcAft>
                        <a:buNone/>
                      </a:pPr>
                      <a:r>
                        <a:rPr lang="en" sz="1200">
                          <a:solidFill>
                            <a:srgbClr val="434343"/>
                          </a:solidFill>
                          <a:latin typeface="Barlow"/>
                          <a:ea typeface="Barlow"/>
                          <a:cs typeface="Barlow"/>
                          <a:sym typeface="Barlow"/>
                        </a:rPr>
                        <a:t>虎 Tiger</a:t>
                      </a:r>
                      <a:endParaRPr sz="1200">
                        <a:solidFill>
                          <a:srgbClr val="434343"/>
                        </a:solidFill>
                        <a:latin typeface="Barlow"/>
                        <a:ea typeface="Barlow"/>
                        <a:cs typeface="Barlow"/>
                        <a:sym typeface="Barlow"/>
                      </a:endParaRPr>
                    </a:p>
                  </a:txBody>
                  <a:tcPr marL="91425" marR="18287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200">
                          <a:solidFill>
                            <a:srgbClr val="434343"/>
                          </a:solidFill>
                          <a:latin typeface="Barlow"/>
                          <a:ea typeface="Barlow"/>
                          <a:cs typeface="Barlow"/>
                          <a:sym typeface="Barlow"/>
                        </a:rPr>
                        <a:t>寅 Yín</a:t>
                      </a:r>
                      <a:endParaRPr sz="1200">
                        <a:solidFill>
                          <a:srgbClr val="434343"/>
                        </a:solidFill>
                        <a:latin typeface="Barlow"/>
                        <a:ea typeface="Barlow"/>
                        <a:cs typeface="Barlow"/>
                        <a:sym typeface="Barlow"/>
                      </a:endParaRPr>
                    </a:p>
                  </a:txBody>
                  <a:tcPr marL="9142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200">
                          <a:solidFill>
                            <a:srgbClr val="434343"/>
                          </a:solidFill>
                          <a:latin typeface="Barlow"/>
                          <a:ea typeface="Barlow"/>
                          <a:cs typeface="Barlow"/>
                          <a:sym typeface="Barlow"/>
                        </a:rPr>
                        <a:t>February 1, 2022</a:t>
                      </a:r>
                      <a:endParaRPr sz="1200">
                        <a:solidFill>
                          <a:srgbClr val="434343"/>
                        </a:solidFill>
                        <a:latin typeface="Barlow"/>
                        <a:ea typeface="Barlow"/>
                        <a:cs typeface="Barlow"/>
                        <a:sym typeface="Barlow"/>
                      </a:endParaRPr>
                    </a:p>
                  </a:txBody>
                  <a:tcPr marL="18287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extLst>
                  <a:ext uri="{0D108BD9-81ED-4DB2-BD59-A6C34878D82A}">
                    <a16:rowId xmlns:a16="http://schemas.microsoft.com/office/drawing/2014/main" val="10002"/>
                  </a:ext>
                </a:extLst>
              </a:tr>
              <a:tr h="381000">
                <a:tc>
                  <a:txBody>
                    <a:bodyPr/>
                    <a:lstStyle/>
                    <a:p>
                      <a:pPr marL="0" lvl="0" indent="0" algn="r" rtl="0">
                        <a:spcBef>
                          <a:spcPts val="0"/>
                        </a:spcBef>
                        <a:spcAft>
                          <a:spcPts val="0"/>
                        </a:spcAft>
                        <a:buNone/>
                      </a:pPr>
                      <a:r>
                        <a:rPr lang="en" sz="1200">
                          <a:solidFill>
                            <a:srgbClr val="434343"/>
                          </a:solidFill>
                          <a:latin typeface="Barlow"/>
                          <a:ea typeface="Barlow"/>
                          <a:cs typeface="Barlow"/>
                          <a:sym typeface="Barlow"/>
                        </a:rPr>
                        <a:t>兔 Rabbit</a:t>
                      </a:r>
                      <a:endParaRPr sz="1200">
                        <a:solidFill>
                          <a:srgbClr val="434343"/>
                        </a:solidFill>
                        <a:latin typeface="Barlow"/>
                        <a:ea typeface="Barlow"/>
                        <a:cs typeface="Barlow"/>
                        <a:sym typeface="Barlow"/>
                      </a:endParaRPr>
                    </a:p>
                  </a:txBody>
                  <a:tcPr marL="91425" marR="18287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200">
                          <a:solidFill>
                            <a:srgbClr val="434343"/>
                          </a:solidFill>
                          <a:latin typeface="Barlow"/>
                          <a:ea typeface="Barlow"/>
                          <a:cs typeface="Barlow"/>
                          <a:sym typeface="Barlow"/>
                        </a:rPr>
                        <a:t>卯 Mǎo</a:t>
                      </a:r>
                      <a:endParaRPr sz="1200">
                        <a:solidFill>
                          <a:srgbClr val="434343"/>
                        </a:solidFill>
                        <a:latin typeface="Barlow"/>
                        <a:ea typeface="Barlow"/>
                        <a:cs typeface="Barlow"/>
                        <a:sym typeface="Barlow"/>
                      </a:endParaRPr>
                    </a:p>
                  </a:txBody>
                  <a:tcPr marL="9142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200">
                          <a:solidFill>
                            <a:srgbClr val="434343"/>
                          </a:solidFill>
                          <a:latin typeface="Barlow"/>
                          <a:ea typeface="Barlow"/>
                          <a:cs typeface="Barlow"/>
                          <a:sym typeface="Barlow"/>
                        </a:rPr>
                        <a:t>January 22, 2023</a:t>
                      </a:r>
                      <a:endParaRPr sz="1200">
                        <a:solidFill>
                          <a:srgbClr val="434343"/>
                        </a:solidFill>
                        <a:latin typeface="Barlow"/>
                        <a:ea typeface="Barlow"/>
                        <a:cs typeface="Barlow"/>
                        <a:sym typeface="Barlow"/>
                      </a:endParaRPr>
                    </a:p>
                  </a:txBody>
                  <a:tcPr marL="18287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extLst>
                  <a:ext uri="{0D108BD9-81ED-4DB2-BD59-A6C34878D82A}">
                    <a16:rowId xmlns:a16="http://schemas.microsoft.com/office/drawing/2014/main" val="10003"/>
                  </a:ext>
                </a:extLst>
              </a:tr>
              <a:tr h="381000">
                <a:tc>
                  <a:txBody>
                    <a:bodyPr/>
                    <a:lstStyle/>
                    <a:p>
                      <a:pPr marL="0" lvl="0" indent="0" algn="r" rtl="0">
                        <a:spcBef>
                          <a:spcPts val="0"/>
                        </a:spcBef>
                        <a:spcAft>
                          <a:spcPts val="0"/>
                        </a:spcAft>
                        <a:buNone/>
                      </a:pPr>
                      <a:r>
                        <a:rPr lang="en" sz="1200">
                          <a:solidFill>
                            <a:srgbClr val="434343"/>
                          </a:solidFill>
                          <a:latin typeface="Barlow"/>
                          <a:ea typeface="Barlow"/>
                          <a:cs typeface="Barlow"/>
                          <a:sym typeface="Barlow"/>
                        </a:rPr>
                        <a:t>龍 Dragon</a:t>
                      </a:r>
                      <a:endParaRPr sz="1200">
                        <a:solidFill>
                          <a:srgbClr val="434343"/>
                        </a:solidFill>
                        <a:latin typeface="Barlow"/>
                        <a:ea typeface="Barlow"/>
                        <a:cs typeface="Barlow"/>
                        <a:sym typeface="Barlow"/>
                      </a:endParaRPr>
                    </a:p>
                  </a:txBody>
                  <a:tcPr marL="91425" marR="18287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200">
                          <a:solidFill>
                            <a:srgbClr val="434343"/>
                          </a:solidFill>
                          <a:latin typeface="Barlow"/>
                          <a:ea typeface="Barlow"/>
                          <a:cs typeface="Barlow"/>
                          <a:sym typeface="Barlow"/>
                        </a:rPr>
                        <a:t>辰 Chén</a:t>
                      </a:r>
                      <a:endParaRPr sz="1200">
                        <a:solidFill>
                          <a:srgbClr val="434343"/>
                        </a:solidFill>
                        <a:latin typeface="Barlow"/>
                        <a:ea typeface="Barlow"/>
                        <a:cs typeface="Barlow"/>
                        <a:sym typeface="Barlow"/>
                      </a:endParaRPr>
                    </a:p>
                  </a:txBody>
                  <a:tcPr marL="9142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200">
                          <a:solidFill>
                            <a:srgbClr val="434343"/>
                          </a:solidFill>
                          <a:latin typeface="Barlow"/>
                          <a:ea typeface="Barlow"/>
                          <a:cs typeface="Barlow"/>
                          <a:sym typeface="Barlow"/>
                        </a:rPr>
                        <a:t>February 10, 2024</a:t>
                      </a:r>
                      <a:endParaRPr sz="1200">
                        <a:solidFill>
                          <a:srgbClr val="434343"/>
                        </a:solidFill>
                        <a:latin typeface="Barlow"/>
                        <a:ea typeface="Barlow"/>
                        <a:cs typeface="Barlow"/>
                        <a:sym typeface="Barlow"/>
                      </a:endParaRPr>
                    </a:p>
                  </a:txBody>
                  <a:tcPr marL="18287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extLst>
                  <a:ext uri="{0D108BD9-81ED-4DB2-BD59-A6C34878D82A}">
                    <a16:rowId xmlns:a16="http://schemas.microsoft.com/office/drawing/2014/main" val="10004"/>
                  </a:ext>
                </a:extLst>
              </a:tr>
              <a:tr h="381000">
                <a:tc>
                  <a:txBody>
                    <a:bodyPr/>
                    <a:lstStyle/>
                    <a:p>
                      <a:pPr marL="0" lvl="0" indent="0" algn="r" rtl="0">
                        <a:spcBef>
                          <a:spcPts val="0"/>
                        </a:spcBef>
                        <a:spcAft>
                          <a:spcPts val="0"/>
                        </a:spcAft>
                        <a:buNone/>
                      </a:pPr>
                      <a:r>
                        <a:rPr lang="en" sz="1200">
                          <a:solidFill>
                            <a:srgbClr val="434343"/>
                          </a:solidFill>
                          <a:latin typeface="Barlow"/>
                          <a:ea typeface="Barlow"/>
                          <a:cs typeface="Barlow"/>
                          <a:sym typeface="Barlow"/>
                        </a:rPr>
                        <a:t>蛇 Snake</a:t>
                      </a:r>
                      <a:endParaRPr sz="1200">
                        <a:solidFill>
                          <a:srgbClr val="434343"/>
                        </a:solidFill>
                        <a:latin typeface="Barlow"/>
                        <a:ea typeface="Barlow"/>
                        <a:cs typeface="Barlow"/>
                        <a:sym typeface="Barlow"/>
                      </a:endParaRPr>
                    </a:p>
                  </a:txBody>
                  <a:tcPr marL="91425" marR="18287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ctr" rtl="0">
                        <a:spcBef>
                          <a:spcPts val="0"/>
                        </a:spcBef>
                        <a:spcAft>
                          <a:spcPts val="0"/>
                        </a:spcAft>
                        <a:buNone/>
                      </a:pPr>
                      <a:r>
                        <a:rPr lang="en" sz="1200">
                          <a:solidFill>
                            <a:srgbClr val="434343"/>
                          </a:solidFill>
                          <a:latin typeface="Barlow"/>
                          <a:ea typeface="Barlow"/>
                          <a:cs typeface="Barlow"/>
                          <a:sym typeface="Barlow"/>
                        </a:rPr>
                        <a:t>巳 Sì</a:t>
                      </a:r>
                      <a:endParaRPr sz="1200">
                        <a:solidFill>
                          <a:srgbClr val="434343"/>
                        </a:solidFill>
                        <a:latin typeface="Barlow"/>
                        <a:ea typeface="Barlow"/>
                        <a:cs typeface="Barlow"/>
                        <a:sym typeface="Barlow"/>
                      </a:endParaRPr>
                    </a:p>
                  </a:txBody>
                  <a:tcPr marL="9142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tc>
                  <a:txBody>
                    <a:bodyPr/>
                    <a:lstStyle/>
                    <a:p>
                      <a:pPr marL="0" lvl="0" indent="0" algn="l" rtl="0">
                        <a:spcBef>
                          <a:spcPts val="0"/>
                        </a:spcBef>
                        <a:spcAft>
                          <a:spcPts val="0"/>
                        </a:spcAft>
                        <a:buNone/>
                      </a:pPr>
                      <a:r>
                        <a:rPr lang="en" sz="1200">
                          <a:solidFill>
                            <a:srgbClr val="434343"/>
                          </a:solidFill>
                          <a:latin typeface="Barlow"/>
                          <a:ea typeface="Barlow"/>
                          <a:cs typeface="Barlow"/>
                          <a:sym typeface="Barlow"/>
                        </a:rPr>
                        <a:t>January 29, 2025</a:t>
                      </a:r>
                      <a:endParaRPr sz="1200">
                        <a:solidFill>
                          <a:srgbClr val="434343"/>
                        </a:solidFill>
                        <a:latin typeface="Barlow"/>
                        <a:ea typeface="Barlow"/>
                        <a:cs typeface="Barlow"/>
                        <a:sym typeface="Barlow"/>
                      </a:endParaRPr>
                    </a:p>
                  </a:txBody>
                  <a:tcPr marL="182875" marR="91425" marT="91425" marB="91425" anchor="ctr">
                    <a:lnL w="38100" cap="flat" cmpd="sng">
                      <a:solidFill>
                        <a:schemeClr val="dk1"/>
                      </a:solidFill>
                      <a:prstDash val="solid"/>
                      <a:round/>
                      <a:headEnd type="none" w="sm" len="sm"/>
                      <a:tailEnd type="none" w="sm" len="sm"/>
                    </a:lnL>
                    <a:lnR w="38100" cap="flat" cmpd="sng">
                      <a:solidFill>
                        <a:schemeClr val="dk1"/>
                      </a:solidFill>
                      <a:prstDash val="solid"/>
                      <a:round/>
                      <a:headEnd type="none" w="sm" len="sm"/>
                      <a:tailEnd type="none" w="sm" len="sm"/>
                    </a:lnR>
                    <a:lnT w="38100" cap="flat" cmpd="sng">
                      <a:solidFill>
                        <a:schemeClr val="dk1"/>
                      </a:solidFill>
                      <a:prstDash val="solid"/>
                      <a:round/>
                      <a:headEnd type="none" w="sm" len="sm"/>
                      <a:tailEnd type="none" w="sm" len="sm"/>
                    </a:lnT>
                    <a:lnB w="38100" cap="flat" cmpd="sng">
                      <a:solidFill>
                        <a:schemeClr val="dk1"/>
                      </a:solidFill>
                      <a:prstDash val="solid"/>
                      <a:round/>
                      <a:headEnd type="none" w="sm" len="sm"/>
                      <a:tailEnd type="none" w="sm" len="sm"/>
                    </a:lnB>
                    <a:solidFill>
                      <a:schemeClr val="accent1"/>
                    </a:solidFill>
                  </a:tcPr>
                </a:tc>
                <a:extLst>
                  <a:ext uri="{0D108BD9-81ED-4DB2-BD59-A6C34878D82A}">
                    <a16:rowId xmlns:a16="http://schemas.microsoft.com/office/drawing/2014/main" val="10005"/>
                  </a:ext>
                </a:extLst>
              </a:tr>
            </a:tbl>
          </a:graphicData>
        </a:graphic>
      </p:graphicFrame>
      <p:grpSp>
        <p:nvGrpSpPr>
          <p:cNvPr id="1515" name="Google Shape;1515;p40"/>
          <p:cNvGrpSpPr/>
          <p:nvPr/>
        </p:nvGrpSpPr>
        <p:grpSpPr>
          <a:xfrm flipH="1">
            <a:off x="2038489" y="1276372"/>
            <a:ext cx="483242" cy="378413"/>
            <a:chOff x="5849750" y="3929948"/>
            <a:chExt cx="1311377" cy="1026902"/>
          </a:xfrm>
        </p:grpSpPr>
        <p:sp>
          <p:nvSpPr>
            <p:cNvPr id="1516" name="Google Shape;1516;p40"/>
            <p:cNvSpPr/>
            <p:nvPr/>
          </p:nvSpPr>
          <p:spPr>
            <a:xfrm>
              <a:off x="5849750" y="4861450"/>
              <a:ext cx="1277100" cy="95400"/>
            </a:xfrm>
            <a:prstGeom prst="ellipse">
              <a:avLst/>
            </a:prstGeom>
            <a:solidFill>
              <a:srgbClr val="5B0F00">
                <a:alpha val="45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7" name="Google Shape;1517;p40"/>
            <p:cNvGrpSpPr/>
            <p:nvPr/>
          </p:nvGrpSpPr>
          <p:grpSpPr>
            <a:xfrm>
              <a:off x="5897850" y="3929948"/>
              <a:ext cx="1263277" cy="984957"/>
              <a:chOff x="5897850" y="3929948"/>
              <a:chExt cx="1263277" cy="984957"/>
            </a:xfrm>
          </p:grpSpPr>
          <p:sp>
            <p:nvSpPr>
              <p:cNvPr id="1518" name="Google Shape;1518;p40"/>
              <p:cNvSpPr/>
              <p:nvPr/>
            </p:nvSpPr>
            <p:spPr>
              <a:xfrm>
                <a:off x="6761150" y="4095012"/>
                <a:ext cx="399977" cy="740298"/>
              </a:xfrm>
              <a:custGeom>
                <a:avLst/>
                <a:gdLst/>
                <a:ahLst/>
                <a:cxnLst/>
                <a:rect l="l" t="t" r="r" b="b"/>
                <a:pathLst>
                  <a:path w="5158" h="9547" extrusionOk="0">
                    <a:moveTo>
                      <a:pt x="4585" y="0"/>
                    </a:moveTo>
                    <a:cubicBezTo>
                      <a:pt x="2458" y="0"/>
                      <a:pt x="1865" y="3076"/>
                      <a:pt x="1612" y="5890"/>
                    </a:cubicBezTo>
                    <a:cubicBezTo>
                      <a:pt x="1390" y="8360"/>
                      <a:pt x="695" y="8595"/>
                      <a:pt x="438" y="8595"/>
                    </a:cubicBezTo>
                    <a:cubicBezTo>
                      <a:pt x="378" y="8595"/>
                      <a:pt x="342" y="8582"/>
                      <a:pt x="342" y="8582"/>
                    </a:cubicBezTo>
                    <a:cubicBezTo>
                      <a:pt x="106" y="8880"/>
                      <a:pt x="1" y="9541"/>
                      <a:pt x="1" y="9541"/>
                    </a:cubicBezTo>
                    <a:cubicBezTo>
                      <a:pt x="61" y="9544"/>
                      <a:pt x="122" y="9546"/>
                      <a:pt x="185" y="9546"/>
                    </a:cubicBezTo>
                    <a:cubicBezTo>
                      <a:pt x="1111" y="9546"/>
                      <a:pt x="2256" y="9098"/>
                      <a:pt x="2202" y="6154"/>
                    </a:cubicBezTo>
                    <a:cubicBezTo>
                      <a:pt x="2141" y="2676"/>
                      <a:pt x="2716" y="1369"/>
                      <a:pt x="3367" y="711"/>
                    </a:cubicBezTo>
                    <a:cubicBezTo>
                      <a:pt x="3939" y="137"/>
                      <a:pt x="4605" y="55"/>
                      <a:pt x="4941" y="55"/>
                    </a:cubicBezTo>
                    <a:cubicBezTo>
                      <a:pt x="5076" y="55"/>
                      <a:pt x="5158" y="68"/>
                      <a:pt x="5158" y="68"/>
                    </a:cubicBezTo>
                    <a:cubicBezTo>
                      <a:pt x="4956" y="22"/>
                      <a:pt x="4765" y="0"/>
                      <a:pt x="4585" y="0"/>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40"/>
              <p:cNvSpPr/>
              <p:nvPr/>
            </p:nvSpPr>
            <p:spPr>
              <a:xfrm>
                <a:off x="6874051" y="4797486"/>
                <a:ext cx="1628" cy="931"/>
              </a:xfrm>
              <a:custGeom>
                <a:avLst/>
                <a:gdLst/>
                <a:ahLst/>
                <a:cxnLst/>
                <a:rect l="l" t="t" r="r" b="b"/>
                <a:pathLst>
                  <a:path w="21" h="12" extrusionOk="0">
                    <a:moveTo>
                      <a:pt x="11" y="1"/>
                    </a:moveTo>
                    <a:cubicBezTo>
                      <a:pt x="8" y="4"/>
                      <a:pt x="4" y="8"/>
                      <a:pt x="0" y="11"/>
                    </a:cubicBezTo>
                    <a:cubicBezTo>
                      <a:pt x="8" y="8"/>
                      <a:pt x="14" y="4"/>
                      <a:pt x="21"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40"/>
              <p:cNvSpPr/>
              <p:nvPr/>
            </p:nvSpPr>
            <p:spPr>
              <a:xfrm>
                <a:off x="6823649" y="4750184"/>
                <a:ext cx="51257" cy="49239"/>
              </a:xfrm>
              <a:custGeom>
                <a:avLst/>
                <a:gdLst/>
                <a:ahLst/>
                <a:cxnLst/>
                <a:rect l="l" t="t" r="r" b="b"/>
                <a:pathLst>
                  <a:path w="661" h="635" extrusionOk="0">
                    <a:moveTo>
                      <a:pt x="0" y="1"/>
                    </a:moveTo>
                    <a:cubicBezTo>
                      <a:pt x="3" y="90"/>
                      <a:pt x="31" y="167"/>
                      <a:pt x="64" y="245"/>
                    </a:cubicBezTo>
                    <a:cubicBezTo>
                      <a:pt x="95" y="323"/>
                      <a:pt x="146" y="390"/>
                      <a:pt x="200" y="459"/>
                    </a:cubicBezTo>
                    <a:cubicBezTo>
                      <a:pt x="261" y="519"/>
                      <a:pt x="329" y="580"/>
                      <a:pt x="414" y="607"/>
                    </a:cubicBezTo>
                    <a:cubicBezTo>
                      <a:pt x="458" y="628"/>
                      <a:pt x="508" y="634"/>
                      <a:pt x="556" y="634"/>
                    </a:cubicBezTo>
                    <a:cubicBezTo>
                      <a:pt x="586" y="634"/>
                      <a:pt x="620" y="631"/>
                      <a:pt x="650" y="621"/>
                    </a:cubicBezTo>
                    <a:cubicBezTo>
                      <a:pt x="654" y="618"/>
                      <a:pt x="658" y="614"/>
                      <a:pt x="661" y="611"/>
                    </a:cubicBezTo>
                    <a:cubicBezTo>
                      <a:pt x="502" y="567"/>
                      <a:pt x="403" y="476"/>
                      <a:pt x="302" y="363"/>
                    </a:cubicBezTo>
                    <a:cubicBezTo>
                      <a:pt x="200" y="255"/>
                      <a:pt x="112" y="126"/>
                      <a:pt x="0"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40"/>
              <p:cNvSpPr/>
              <p:nvPr/>
            </p:nvSpPr>
            <p:spPr>
              <a:xfrm>
                <a:off x="6858000" y="4694042"/>
                <a:ext cx="388" cy="310"/>
              </a:xfrm>
              <a:custGeom>
                <a:avLst/>
                <a:gdLst/>
                <a:ahLst/>
                <a:cxnLst/>
                <a:rect l="l" t="t" r="r" b="b"/>
                <a:pathLst>
                  <a:path w="5" h="4" extrusionOk="0">
                    <a:moveTo>
                      <a:pt x="1" y="1"/>
                    </a:moveTo>
                    <a:lnTo>
                      <a:pt x="1" y="4"/>
                    </a:lnTo>
                    <a:cubicBezTo>
                      <a:pt x="4" y="4"/>
                      <a:pt x="4" y="4"/>
                      <a:pt x="4"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40"/>
              <p:cNvSpPr/>
              <p:nvPr/>
            </p:nvSpPr>
            <p:spPr>
              <a:xfrm>
                <a:off x="6858000" y="4694042"/>
                <a:ext cx="61028" cy="24969"/>
              </a:xfrm>
              <a:custGeom>
                <a:avLst/>
                <a:gdLst/>
                <a:ahLst/>
                <a:cxnLst/>
                <a:rect l="l" t="t" r="r" b="b"/>
                <a:pathLst>
                  <a:path w="787" h="322" extrusionOk="0">
                    <a:moveTo>
                      <a:pt x="4" y="1"/>
                    </a:moveTo>
                    <a:cubicBezTo>
                      <a:pt x="4" y="4"/>
                      <a:pt x="4" y="4"/>
                      <a:pt x="1" y="4"/>
                    </a:cubicBezTo>
                    <a:cubicBezTo>
                      <a:pt x="35" y="71"/>
                      <a:pt x="89" y="126"/>
                      <a:pt x="146" y="176"/>
                    </a:cubicBezTo>
                    <a:cubicBezTo>
                      <a:pt x="201" y="227"/>
                      <a:pt x="268" y="265"/>
                      <a:pt x="343" y="292"/>
                    </a:cubicBezTo>
                    <a:cubicBezTo>
                      <a:pt x="401" y="309"/>
                      <a:pt x="462" y="322"/>
                      <a:pt x="523" y="322"/>
                    </a:cubicBezTo>
                    <a:cubicBezTo>
                      <a:pt x="543" y="322"/>
                      <a:pt x="560" y="322"/>
                      <a:pt x="576" y="318"/>
                    </a:cubicBezTo>
                    <a:cubicBezTo>
                      <a:pt x="654" y="309"/>
                      <a:pt x="729" y="278"/>
                      <a:pt x="787" y="227"/>
                    </a:cubicBezTo>
                    <a:lnTo>
                      <a:pt x="787" y="224"/>
                    </a:lnTo>
                    <a:lnTo>
                      <a:pt x="736" y="224"/>
                    </a:lnTo>
                    <a:cubicBezTo>
                      <a:pt x="678" y="224"/>
                      <a:pt x="628" y="224"/>
                      <a:pt x="576" y="214"/>
                    </a:cubicBezTo>
                    <a:cubicBezTo>
                      <a:pt x="512" y="200"/>
                      <a:pt x="451" y="187"/>
                      <a:pt x="390" y="163"/>
                    </a:cubicBezTo>
                    <a:cubicBezTo>
                      <a:pt x="265" y="119"/>
                      <a:pt x="143" y="58"/>
                      <a:pt x="4"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40"/>
              <p:cNvSpPr/>
              <p:nvPr/>
            </p:nvSpPr>
            <p:spPr>
              <a:xfrm>
                <a:off x="6877230" y="4621538"/>
                <a:ext cx="52265" cy="16129"/>
              </a:xfrm>
              <a:custGeom>
                <a:avLst/>
                <a:gdLst/>
                <a:ahLst/>
                <a:cxnLst/>
                <a:rect l="l" t="t" r="r" b="b"/>
                <a:pathLst>
                  <a:path w="674" h="208" extrusionOk="0">
                    <a:moveTo>
                      <a:pt x="0" y="1"/>
                    </a:moveTo>
                    <a:cubicBezTo>
                      <a:pt x="64" y="116"/>
                      <a:pt x="190" y="184"/>
                      <a:pt x="315" y="204"/>
                    </a:cubicBezTo>
                    <a:cubicBezTo>
                      <a:pt x="339" y="207"/>
                      <a:pt x="359" y="207"/>
                      <a:pt x="383" y="207"/>
                    </a:cubicBezTo>
                    <a:cubicBezTo>
                      <a:pt x="491" y="207"/>
                      <a:pt x="603" y="167"/>
                      <a:pt x="674" y="89"/>
                    </a:cubicBezTo>
                    <a:cubicBezTo>
                      <a:pt x="650" y="85"/>
                      <a:pt x="630" y="85"/>
                      <a:pt x="610" y="85"/>
                    </a:cubicBezTo>
                    <a:lnTo>
                      <a:pt x="495" y="85"/>
                    </a:lnTo>
                    <a:cubicBezTo>
                      <a:pt x="441" y="78"/>
                      <a:pt x="389" y="78"/>
                      <a:pt x="336" y="68"/>
                    </a:cubicBezTo>
                    <a:cubicBezTo>
                      <a:pt x="231" y="55"/>
                      <a:pt x="125" y="28"/>
                      <a:pt x="0"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40"/>
              <p:cNvSpPr/>
              <p:nvPr/>
            </p:nvSpPr>
            <p:spPr>
              <a:xfrm>
                <a:off x="6887465" y="4545157"/>
                <a:ext cx="43968" cy="13492"/>
              </a:xfrm>
              <a:custGeom>
                <a:avLst/>
                <a:gdLst/>
                <a:ahLst/>
                <a:cxnLst/>
                <a:rect l="l" t="t" r="r" b="b"/>
                <a:pathLst>
                  <a:path w="567" h="174" extrusionOk="0">
                    <a:moveTo>
                      <a:pt x="1" y="0"/>
                    </a:moveTo>
                    <a:lnTo>
                      <a:pt x="1" y="0"/>
                    </a:lnTo>
                    <a:cubicBezTo>
                      <a:pt x="21" y="54"/>
                      <a:pt x="65" y="95"/>
                      <a:pt x="112" y="122"/>
                    </a:cubicBezTo>
                    <a:cubicBezTo>
                      <a:pt x="160" y="153"/>
                      <a:pt x="214" y="166"/>
                      <a:pt x="268" y="173"/>
                    </a:cubicBezTo>
                    <a:lnTo>
                      <a:pt x="295" y="173"/>
                    </a:lnTo>
                    <a:cubicBezTo>
                      <a:pt x="343" y="173"/>
                      <a:pt x="387" y="169"/>
                      <a:pt x="431" y="153"/>
                    </a:cubicBezTo>
                    <a:cubicBezTo>
                      <a:pt x="481" y="132"/>
                      <a:pt x="529" y="108"/>
                      <a:pt x="566" y="64"/>
                    </a:cubicBezTo>
                    <a:cubicBezTo>
                      <a:pt x="457" y="44"/>
                      <a:pt x="366" y="44"/>
                      <a:pt x="278" y="37"/>
                    </a:cubicBezTo>
                    <a:cubicBezTo>
                      <a:pt x="190" y="31"/>
                      <a:pt x="109" y="20"/>
                      <a:pt x="1"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40"/>
              <p:cNvSpPr/>
              <p:nvPr/>
            </p:nvSpPr>
            <p:spPr>
              <a:xfrm>
                <a:off x="6893204" y="4475289"/>
                <a:ext cx="39781" cy="2947"/>
              </a:xfrm>
              <a:custGeom>
                <a:avLst/>
                <a:gdLst/>
                <a:ahLst/>
                <a:cxnLst/>
                <a:rect l="l" t="t" r="r" b="b"/>
                <a:pathLst>
                  <a:path w="513" h="38" extrusionOk="0">
                    <a:moveTo>
                      <a:pt x="14" y="0"/>
                    </a:moveTo>
                    <a:cubicBezTo>
                      <a:pt x="8" y="0"/>
                      <a:pt x="5" y="4"/>
                      <a:pt x="1" y="4"/>
                    </a:cubicBezTo>
                    <a:cubicBezTo>
                      <a:pt x="5" y="7"/>
                      <a:pt x="8" y="10"/>
                      <a:pt x="11" y="17"/>
                    </a:cubicBezTo>
                    <a:cubicBezTo>
                      <a:pt x="11" y="10"/>
                      <a:pt x="11" y="7"/>
                      <a:pt x="14" y="0"/>
                    </a:cubicBezTo>
                    <a:close/>
                    <a:moveTo>
                      <a:pt x="505" y="27"/>
                    </a:moveTo>
                    <a:lnTo>
                      <a:pt x="505" y="38"/>
                    </a:lnTo>
                    <a:cubicBezTo>
                      <a:pt x="509" y="34"/>
                      <a:pt x="513" y="30"/>
                      <a:pt x="513" y="27"/>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40"/>
              <p:cNvSpPr/>
              <p:nvPr/>
            </p:nvSpPr>
            <p:spPr>
              <a:xfrm>
                <a:off x="6894057" y="4475289"/>
                <a:ext cx="38385" cy="11631"/>
              </a:xfrm>
              <a:custGeom>
                <a:avLst/>
                <a:gdLst/>
                <a:ahLst/>
                <a:cxnLst/>
                <a:rect l="l" t="t" r="r" b="b"/>
                <a:pathLst>
                  <a:path w="495" h="150" extrusionOk="0">
                    <a:moveTo>
                      <a:pt x="3" y="0"/>
                    </a:moveTo>
                    <a:cubicBezTo>
                      <a:pt x="0" y="7"/>
                      <a:pt x="0" y="10"/>
                      <a:pt x="0" y="17"/>
                    </a:cubicBezTo>
                    <a:cubicBezTo>
                      <a:pt x="55" y="99"/>
                      <a:pt x="146" y="139"/>
                      <a:pt x="241" y="149"/>
                    </a:cubicBezTo>
                    <a:lnTo>
                      <a:pt x="264" y="149"/>
                    </a:lnTo>
                    <a:cubicBezTo>
                      <a:pt x="352" y="149"/>
                      <a:pt x="444" y="115"/>
                      <a:pt x="494" y="38"/>
                    </a:cubicBezTo>
                    <a:lnTo>
                      <a:pt x="494" y="27"/>
                    </a:lnTo>
                    <a:cubicBezTo>
                      <a:pt x="469" y="24"/>
                      <a:pt x="447" y="24"/>
                      <a:pt x="426" y="24"/>
                    </a:cubicBezTo>
                    <a:cubicBezTo>
                      <a:pt x="406" y="24"/>
                      <a:pt x="386" y="24"/>
                      <a:pt x="366" y="21"/>
                    </a:cubicBezTo>
                    <a:cubicBezTo>
                      <a:pt x="325" y="17"/>
                      <a:pt x="288" y="17"/>
                      <a:pt x="250" y="13"/>
                    </a:cubicBezTo>
                    <a:cubicBezTo>
                      <a:pt x="183" y="10"/>
                      <a:pt x="119" y="0"/>
                      <a:pt x="37"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40"/>
              <p:cNvSpPr/>
              <p:nvPr/>
            </p:nvSpPr>
            <p:spPr>
              <a:xfrm>
                <a:off x="6902664" y="4409609"/>
                <a:ext cx="853" cy="1163"/>
              </a:xfrm>
              <a:custGeom>
                <a:avLst/>
                <a:gdLst/>
                <a:ahLst/>
                <a:cxnLst/>
                <a:rect l="l" t="t" r="r" b="b"/>
                <a:pathLst>
                  <a:path w="11" h="15" extrusionOk="0">
                    <a:moveTo>
                      <a:pt x="11" y="0"/>
                    </a:moveTo>
                    <a:cubicBezTo>
                      <a:pt x="8" y="0"/>
                      <a:pt x="5" y="0"/>
                      <a:pt x="0" y="4"/>
                    </a:cubicBezTo>
                    <a:cubicBezTo>
                      <a:pt x="5" y="7"/>
                      <a:pt x="8" y="11"/>
                      <a:pt x="11" y="14"/>
                    </a:cubicBezTo>
                    <a:lnTo>
                      <a:pt x="11" y="0"/>
                    </a:ln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40"/>
              <p:cNvSpPr/>
              <p:nvPr/>
            </p:nvSpPr>
            <p:spPr>
              <a:xfrm>
                <a:off x="6903517" y="4407748"/>
                <a:ext cx="31328" cy="10623"/>
              </a:xfrm>
              <a:custGeom>
                <a:avLst/>
                <a:gdLst/>
                <a:ahLst/>
                <a:cxnLst/>
                <a:rect l="l" t="t" r="r" b="b"/>
                <a:pathLst>
                  <a:path w="404" h="137" extrusionOk="0">
                    <a:moveTo>
                      <a:pt x="176" y="1"/>
                    </a:moveTo>
                    <a:cubicBezTo>
                      <a:pt x="125" y="1"/>
                      <a:pt x="67" y="4"/>
                      <a:pt x="0" y="24"/>
                    </a:cubicBezTo>
                    <a:lnTo>
                      <a:pt x="0" y="38"/>
                    </a:lnTo>
                    <a:cubicBezTo>
                      <a:pt x="24" y="72"/>
                      <a:pt x="54" y="89"/>
                      <a:pt x="85" y="106"/>
                    </a:cubicBezTo>
                    <a:cubicBezTo>
                      <a:pt x="119" y="126"/>
                      <a:pt x="159" y="133"/>
                      <a:pt x="200" y="137"/>
                    </a:cubicBezTo>
                    <a:lnTo>
                      <a:pt x="213" y="137"/>
                    </a:lnTo>
                    <a:cubicBezTo>
                      <a:pt x="284" y="137"/>
                      <a:pt x="383" y="102"/>
                      <a:pt x="403" y="15"/>
                    </a:cubicBezTo>
                    <a:lnTo>
                      <a:pt x="389" y="15"/>
                    </a:lnTo>
                    <a:cubicBezTo>
                      <a:pt x="311" y="15"/>
                      <a:pt x="267" y="4"/>
                      <a:pt x="203"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40"/>
              <p:cNvSpPr/>
              <p:nvPr/>
            </p:nvSpPr>
            <p:spPr>
              <a:xfrm>
                <a:off x="6917629" y="4336640"/>
                <a:ext cx="388" cy="310"/>
              </a:xfrm>
              <a:custGeom>
                <a:avLst/>
                <a:gdLst/>
                <a:ahLst/>
                <a:cxnLst/>
                <a:rect l="l" t="t" r="r" b="b"/>
                <a:pathLst>
                  <a:path w="5" h="4" extrusionOk="0">
                    <a:moveTo>
                      <a:pt x="1" y="0"/>
                    </a:moveTo>
                    <a:cubicBezTo>
                      <a:pt x="1" y="3"/>
                      <a:pt x="4" y="3"/>
                      <a:pt x="4" y="3"/>
                    </a:cubicBezTo>
                    <a:lnTo>
                      <a:pt x="4" y="0"/>
                    </a:ln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40"/>
              <p:cNvSpPr/>
              <p:nvPr/>
            </p:nvSpPr>
            <p:spPr>
              <a:xfrm>
                <a:off x="6917939" y="4335554"/>
                <a:ext cx="24969" cy="10623"/>
              </a:xfrm>
              <a:custGeom>
                <a:avLst/>
                <a:gdLst/>
                <a:ahLst/>
                <a:cxnLst/>
                <a:rect l="l" t="t" r="r" b="b"/>
                <a:pathLst>
                  <a:path w="322" h="137" extrusionOk="0">
                    <a:moveTo>
                      <a:pt x="129" y="0"/>
                    </a:moveTo>
                    <a:cubicBezTo>
                      <a:pt x="92" y="0"/>
                      <a:pt x="55" y="0"/>
                      <a:pt x="0" y="14"/>
                    </a:cubicBezTo>
                    <a:lnTo>
                      <a:pt x="0" y="17"/>
                    </a:lnTo>
                    <a:cubicBezTo>
                      <a:pt x="20" y="92"/>
                      <a:pt x="85" y="129"/>
                      <a:pt x="153" y="136"/>
                    </a:cubicBezTo>
                    <a:lnTo>
                      <a:pt x="166" y="136"/>
                    </a:lnTo>
                    <a:cubicBezTo>
                      <a:pt x="230" y="136"/>
                      <a:pt x="302" y="102"/>
                      <a:pt x="322" y="35"/>
                    </a:cubicBezTo>
                    <a:cubicBezTo>
                      <a:pt x="281" y="21"/>
                      <a:pt x="258" y="17"/>
                      <a:pt x="230" y="11"/>
                    </a:cubicBezTo>
                    <a:cubicBezTo>
                      <a:pt x="207" y="4"/>
                      <a:pt x="186" y="4"/>
                      <a:pt x="163"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40"/>
              <p:cNvSpPr/>
              <p:nvPr/>
            </p:nvSpPr>
            <p:spPr>
              <a:xfrm>
                <a:off x="6934999" y="4274915"/>
                <a:ext cx="19696" cy="11321"/>
              </a:xfrm>
              <a:custGeom>
                <a:avLst/>
                <a:gdLst/>
                <a:ahLst/>
                <a:cxnLst/>
                <a:rect l="l" t="t" r="r" b="b"/>
                <a:pathLst>
                  <a:path w="254" h="146" extrusionOk="0">
                    <a:moveTo>
                      <a:pt x="68" y="0"/>
                    </a:moveTo>
                    <a:cubicBezTo>
                      <a:pt x="51" y="0"/>
                      <a:pt x="35" y="4"/>
                      <a:pt x="10" y="4"/>
                    </a:cubicBezTo>
                    <a:cubicBezTo>
                      <a:pt x="0" y="74"/>
                      <a:pt x="48" y="122"/>
                      <a:pt x="102" y="139"/>
                    </a:cubicBezTo>
                    <a:cubicBezTo>
                      <a:pt x="116" y="143"/>
                      <a:pt x="129" y="146"/>
                      <a:pt x="139" y="146"/>
                    </a:cubicBezTo>
                    <a:cubicBezTo>
                      <a:pt x="187" y="146"/>
                      <a:pt x="234" y="122"/>
                      <a:pt x="254" y="71"/>
                    </a:cubicBezTo>
                    <a:cubicBezTo>
                      <a:pt x="224" y="48"/>
                      <a:pt x="204" y="41"/>
                      <a:pt x="187" y="31"/>
                    </a:cubicBezTo>
                    <a:cubicBezTo>
                      <a:pt x="169" y="17"/>
                      <a:pt x="156" y="13"/>
                      <a:pt x="139" y="7"/>
                    </a:cubicBezTo>
                    <a:cubicBezTo>
                      <a:pt x="119" y="4"/>
                      <a:pt x="99" y="0"/>
                      <a:pt x="68"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40"/>
              <p:cNvSpPr/>
              <p:nvPr/>
            </p:nvSpPr>
            <p:spPr>
              <a:xfrm>
                <a:off x="6960432" y="4208769"/>
                <a:ext cx="16129" cy="12872"/>
              </a:xfrm>
              <a:custGeom>
                <a:avLst/>
                <a:gdLst/>
                <a:ahLst/>
                <a:cxnLst/>
                <a:rect l="l" t="t" r="r" b="b"/>
                <a:pathLst>
                  <a:path w="208" h="166" extrusionOk="0">
                    <a:moveTo>
                      <a:pt x="32" y="0"/>
                    </a:moveTo>
                    <a:cubicBezTo>
                      <a:pt x="1" y="61"/>
                      <a:pt x="24" y="108"/>
                      <a:pt x="62" y="142"/>
                    </a:cubicBezTo>
                    <a:cubicBezTo>
                      <a:pt x="79" y="155"/>
                      <a:pt x="102" y="166"/>
                      <a:pt x="129" y="166"/>
                    </a:cubicBezTo>
                    <a:cubicBezTo>
                      <a:pt x="160" y="166"/>
                      <a:pt x="187" y="152"/>
                      <a:pt x="207" y="125"/>
                    </a:cubicBezTo>
                    <a:cubicBezTo>
                      <a:pt x="187" y="94"/>
                      <a:pt x="177" y="81"/>
                      <a:pt x="170" y="64"/>
                    </a:cubicBezTo>
                    <a:cubicBezTo>
                      <a:pt x="163" y="50"/>
                      <a:pt x="154" y="44"/>
                      <a:pt x="143" y="33"/>
                    </a:cubicBezTo>
                    <a:cubicBezTo>
                      <a:pt x="123" y="16"/>
                      <a:pt x="96" y="7"/>
                      <a:pt x="32"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40"/>
              <p:cNvSpPr/>
              <p:nvPr/>
            </p:nvSpPr>
            <p:spPr>
              <a:xfrm>
                <a:off x="7007733" y="4164259"/>
                <a:ext cx="1861" cy="2481"/>
              </a:xfrm>
              <a:custGeom>
                <a:avLst/>
                <a:gdLst/>
                <a:ahLst/>
                <a:cxnLst/>
                <a:rect l="l" t="t" r="r" b="b"/>
                <a:pathLst>
                  <a:path w="24" h="32" extrusionOk="0">
                    <a:moveTo>
                      <a:pt x="21" y="1"/>
                    </a:moveTo>
                    <a:cubicBezTo>
                      <a:pt x="14" y="12"/>
                      <a:pt x="7" y="21"/>
                      <a:pt x="0" y="32"/>
                    </a:cubicBezTo>
                    <a:cubicBezTo>
                      <a:pt x="7" y="25"/>
                      <a:pt x="17" y="18"/>
                      <a:pt x="24" y="8"/>
                    </a:cubicBezTo>
                    <a:cubicBezTo>
                      <a:pt x="24" y="5"/>
                      <a:pt x="24" y="5"/>
                      <a:pt x="21"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40"/>
              <p:cNvSpPr/>
              <p:nvPr/>
            </p:nvSpPr>
            <p:spPr>
              <a:xfrm>
                <a:off x="6994085" y="4153558"/>
                <a:ext cx="15276" cy="14268"/>
              </a:xfrm>
              <a:custGeom>
                <a:avLst/>
                <a:gdLst/>
                <a:ahLst/>
                <a:cxnLst/>
                <a:rect l="l" t="t" r="r" b="b"/>
                <a:pathLst>
                  <a:path w="197" h="184" extrusionOk="0">
                    <a:moveTo>
                      <a:pt x="48" y="1"/>
                    </a:moveTo>
                    <a:cubicBezTo>
                      <a:pt x="0" y="45"/>
                      <a:pt x="11" y="109"/>
                      <a:pt x="48" y="150"/>
                    </a:cubicBezTo>
                    <a:cubicBezTo>
                      <a:pt x="68" y="170"/>
                      <a:pt x="95" y="184"/>
                      <a:pt x="126" y="184"/>
                    </a:cubicBezTo>
                    <a:cubicBezTo>
                      <a:pt x="142" y="184"/>
                      <a:pt x="159" y="180"/>
                      <a:pt x="176" y="170"/>
                    </a:cubicBezTo>
                    <a:cubicBezTo>
                      <a:pt x="183" y="159"/>
                      <a:pt x="190" y="150"/>
                      <a:pt x="197" y="139"/>
                    </a:cubicBezTo>
                    <a:cubicBezTo>
                      <a:pt x="183" y="112"/>
                      <a:pt x="170" y="98"/>
                      <a:pt x="163" y="85"/>
                    </a:cubicBezTo>
                    <a:cubicBezTo>
                      <a:pt x="156" y="68"/>
                      <a:pt x="150" y="62"/>
                      <a:pt x="146" y="54"/>
                    </a:cubicBezTo>
                    <a:cubicBezTo>
                      <a:pt x="129" y="41"/>
                      <a:pt x="106" y="28"/>
                      <a:pt x="48"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40"/>
              <p:cNvSpPr/>
              <p:nvPr/>
            </p:nvSpPr>
            <p:spPr>
              <a:xfrm>
                <a:off x="6233994" y="3929948"/>
                <a:ext cx="244810" cy="240072"/>
              </a:xfrm>
              <a:custGeom>
                <a:avLst/>
                <a:gdLst/>
                <a:ahLst/>
                <a:cxnLst/>
                <a:rect l="l" t="t" r="r" b="b"/>
                <a:pathLst>
                  <a:path w="3157" h="3096" extrusionOk="0">
                    <a:moveTo>
                      <a:pt x="1578" y="0"/>
                    </a:moveTo>
                    <a:cubicBezTo>
                      <a:pt x="707" y="0"/>
                      <a:pt x="0" y="691"/>
                      <a:pt x="0" y="1548"/>
                    </a:cubicBezTo>
                    <a:cubicBezTo>
                      <a:pt x="0" y="2405"/>
                      <a:pt x="707" y="3096"/>
                      <a:pt x="1578" y="3096"/>
                    </a:cubicBezTo>
                    <a:cubicBezTo>
                      <a:pt x="2451" y="3096"/>
                      <a:pt x="3156" y="2405"/>
                      <a:pt x="3156" y="1548"/>
                    </a:cubicBezTo>
                    <a:cubicBezTo>
                      <a:pt x="3156" y="691"/>
                      <a:pt x="2451" y="0"/>
                      <a:pt x="1578" y="0"/>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40"/>
              <p:cNvSpPr/>
              <p:nvPr/>
            </p:nvSpPr>
            <p:spPr>
              <a:xfrm>
                <a:off x="6044326" y="4238962"/>
                <a:ext cx="771883" cy="665857"/>
              </a:xfrm>
              <a:custGeom>
                <a:avLst/>
                <a:gdLst/>
                <a:ahLst/>
                <a:cxnLst/>
                <a:rect l="l" t="t" r="r" b="b"/>
                <a:pathLst>
                  <a:path w="9954" h="8587" extrusionOk="0">
                    <a:moveTo>
                      <a:pt x="3811" y="1"/>
                    </a:moveTo>
                    <a:cubicBezTo>
                      <a:pt x="3747" y="1"/>
                      <a:pt x="3679" y="5"/>
                      <a:pt x="3608" y="12"/>
                    </a:cubicBezTo>
                    <a:cubicBezTo>
                      <a:pt x="2523" y="123"/>
                      <a:pt x="715" y="1052"/>
                      <a:pt x="715" y="1052"/>
                    </a:cubicBezTo>
                    <a:cubicBezTo>
                      <a:pt x="715" y="1052"/>
                      <a:pt x="0" y="5725"/>
                      <a:pt x="3682" y="7862"/>
                    </a:cubicBezTo>
                    <a:cubicBezTo>
                      <a:pt x="3902" y="8015"/>
                      <a:pt x="4136" y="8157"/>
                      <a:pt x="4389" y="8269"/>
                    </a:cubicBezTo>
                    <a:cubicBezTo>
                      <a:pt x="4728" y="8417"/>
                      <a:pt x="5480" y="8539"/>
                      <a:pt x="5480" y="8539"/>
                    </a:cubicBezTo>
                    <a:cubicBezTo>
                      <a:pt x="5480" y="8539"/>
                      <a:pt x="5762" y="8587"/>
                      <a:pt x="6179" y="8587"/>
                    </a:cubicBezTo>
                    <a:cubicBezTo>
                      <a:pt x="7118" y="8587"/>
                      <a:pt x="8741" y="8346"/>
                      <a:pt x="9351" y="6779"/>
                    </a:cubicBezTo>
                    <a:cubicBezTo>
                      <a:pt x="9954" y="5231"/>
                      <a:pt x="9036" y="3432"/>
                      <a:pt x="7434" y="2481"/>
                    </a:cubicBezTo>
                    <a:cubicBezTo>
                      <a:pt x="7434" y="2481"/>
                      <a:pt x="4776" y="1065"/>
                      <a:pt x="4352" y="236"/>
                    </a:cubicBezTo>
                    <a:cubicBezTo>
                      <a:pt x="4268" y="66"/>
                      <a:pt x="4073" y="1"/>
                      <a:pt x="38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40"/>
              <p:cNvSpPr/>
              <p:nvPr/>
            </p:nvSpPr>
            <p:spPr>
              <a:xfrm>
                <a:off x="6341854" y="4448332"/>
                <a:ext cx="508307" cy="466573"/>
              </a:xfrm>
              <a:custGeom>
                <a:avLst/>
                <a:gdLst/>
                <a:ahLst/>
                <a:cxnLst/>
                <a:rect l="l" t="t" r="r" b="b"/>
                <a:pathLst>
                  <a:path w="6555" h="6017" extrusionOk="0">
                    <a:moveTo>
                      <a:pt x="3162" y="0"/>
                    </a:moveTo>
                    <a:cubicBezTo>
                      <a:pt x="2243" y="0"/>
                      <a:pt x="402" y="603"/>
                      <a:pt x="1495" y="4770"/>
                    </a:cubicBezTo>
                    <a:cubicBezTo>
                      <a:pt x="1495" y="4770"/>
                      <a:pt x="1466" y="4768"/>
                      <a:pt x="1417" y="4768"/>
                    </a:cubicBezTo>
                    <a:cubicBezTo>
                      <a:pt x="1118" y="4768"/>
                      <a:pt x="53" y="4836"/>
                      <a:pt x="1" y="5799"/>
                    </a:cubicBezTo>
                    <a:cubicBezTo>
                      <a:pt x="1" y="5799"/>
                      <a:pt x="1063" y="6016"/>
                      <a:pt x="2271" y="6016"/>
                    </a:cubicBezTo>
                    <a:cubicBezTo>
                      <a:pt x="3277" y="6016"/>
                      <a:pt x="4385" y="5865"/>
                      <a:pt x="5064" y="5311"/>
                    </a:cubicBezTo>
                    <a:cubicBezTo>
                      <a:pt x="6554" y="4088"/>
                      <a:pt x="5676" y="48"/>
                      <a:pt x="3201" y="1"/>
                    </a:cubicBezTo>
                    <a:cubicBezTo>
                      <a:pt x="3189" y="1"/>
                      <a:pt x="3175" y="0"/>
                      <a:pt x="3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40"/>
              <p:cNvSpPr/>
              <p:nvPr/>
            </p:nvSpPr>
            <p:spPr>
              <a:xfrm>
                <a:off x="6045645" y="4419718"/>
                <a:ext cx="122444" cy="461766"/>
              </a:xfrm>
              <a:custGeom>
                <a:avLst/>
                <a:gdLst/>
                <a:ahLst/>
                <a:cxnLst/>
                <a:rect l="l" t="t" r="r" b="b"/>
                <a:pathLst>
                  <a:path w="1579" h="5955" extrusionOk="0">
                    <a:moveTo>
                      <a:pt x="644" y="1"/>
                    </a:moveTo>
                    <a:cubicBezTo>
                      <a:pt x="644" y="2"/>
                      <a:pt x="668" y="4302"/>
                      <a:pt x="644" y="5531"/>
                    </a:cubicBezTo>
                    <a:cubicBezTo>
                      <a:pt x="644" y="5531"/>
                      <a:pt x="625" y="5528"/>
                      <a:pt x="592" y="5528"/>
                    </a:cubicBezTo>
                    <a:cubicBezTo>
                      <a:pt x="472" y="5528"/>
                      <a:pt x="173" y="5568"/>
                      <a:pt x="0" y="5938"/>
                    </a:cubicBezTo>
                    <a:lnTo>
                      <a:pt x="1463" y="5955"/>
                    </a:lnTo>
                    <a:lnTo>
                      <a:pt x="1579" y="3411"/>
                    </a:lnTo>
                    <a:cubicBezTo>
                      <a:pt x="1579" y="3411"/>
                      <a:pt x="738" y="1179"/>
                      <a:pt x="64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40"/>
              <p:cNvSpPr/>
              <p:nvPr/>
            </p:nvSpPr>
            <p:spPr>
              <a:xfrm>
                <a:off x="6342707" y="4880952"/>
                <a:ext cx="1861" cy="10003"/>
              </a:xfrm>
              <a:custGeom>
                <a:avLst/>
                <a:gdLst/>
                <a:ahLst/>
                <a:cxnLst/>
                <a:rect l="l" t="t" r="r" b="b"/>
                <a:pathLst>
                  <a:path w="24" h="129" extrusionOk="0">
                    <a:moveTo>
                      <a:pt x="24" y="0"/>
                    </a:moveTo>
                    <a:cubicBezTo>
                      <a:pt x="10" y="41"/>
                      <a:pt x="0" y="85"/>
                      <a:pt x="0" y="129"/>
                    </a:cubicBezTo>
                    <a:cubicBezTo>
                      <a:pt x="3" y="81"/>
                      <a:pt x="13" y="41"/>
                      <a:pt x="2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40"/>
              <p:cNvSpPr/>
              <p:nvPr/>
            </p:nvSpPr>
            <p:spPr>
              <a:xfrm>
                <a:off x="6342397" y="4853811"/>
                <a:ext cx="30785" cy="43424"/>
              </a:xfrm>
              <a:custGeom>
                <a:avLst/>
                <a:gdLst/>
                <a:ahLst/>
                <a:cxnLst/>
                <a:rect l="l" t="t" r="r" b="b"/>
                <a:pathLst>
                  <a:path w="397" h="560" extrusionOk="0">
                    <a:moveTo>
                      <a:pt x="397" y="1"/>
                    </a:moveTo>
                    <a:cubicBezTo>
                      <a:pt x="268" y="21"/>
                      <a:pt x="167" y="106"/>
                      <a:pt x="95" y="208"/>
                    </a:cubicBezTo>
                    <a:cubicBezTo>
                      <a:pt x="68" y="252"/>
                      <a:pt x="45" y="299"/>
                      <a:pt x="28" y="350"/>
                    </a:cubicBezTo>
                    <a:cubicBezTo>
                      <a:pt x="17" y="391"/>
                      <a:pt x="7" y="431"/>
                      <a:pt x="4" y="479"/>
                    </a:cubicBezTo>
                    <a:cubicBezTo>
                      <a:pt x="0" y="505"/>
                      <a:pt x="4" y="533"/>
                      <a:pt x="7" y="560"/>
                    </a:cubicBezTo>
                    <a:cubicBezTo>
                      <a:pt x="89" y="461"/>
                      <a:pt x="146" y="374"/>
                      <a:pt x="211" y="282"/>
                    </a:cubicBezTo>
                    <a:lnTo>
                      <a:pt x="302" y="147"/>
                    </a:lnTo>
                    <a:cubicBezTo>
                      <a:pt x="329" y="99"/>
                      <a:pt x="366" y="55"/>
                      <a:pt x="397"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40"/>
              <p:cNvSpPr/>
              <p:nvPr/>
            </p:nvSpPr>
            <p:spPr>
              <a:xfrm>
                <a:off x="6362868" y="4866451"/>
                <a:ext cx="27141" cy="33964"/>
              </a:xfrm>
              <a:custGeom>
                <a:avLst/>
                <a:gdLst/>
                <a:ahLst/>
                <a:cxnLst/>
                <a:rect l="l" t="t" r="r" b="b"/>
                <a:pathLst>
                  <a:path w="350" h="438" extrusionOk="0">
                    <a:moveTo>
                      <a:pt x="350" y="0"/>
                    </a:moveTo>
                    <a:lnTo>
                      <a:pt x="350" y="0"/>
                    </a:lnTo>
                    <a:cubicBezTo>
                      <a:pt x="244" y="14"/>
                      <a:pt x="167" y="86"/>
                      <a:pt x="102" y="159"/>
                    </a:cubicBezTo>
                    <a:cubicBezTo>
                      <a:pt x="48" y="241"/>
                      <a:pt x="0" y="333"/>
                      <a:pt x="8" y="437"/>
                    </a:cubicBezTo>
                    <a:cubicBezTo>
                      <a:pt x="89" y="370"/>
                      <a:pt x="136" y="295"/>
                      <a:pt x="194" y="231"/>
                    </a:cubicBezTo>
                    <a:cubicBezTo>
                      <a:pt x="217" y="190"/>
                      <a:pt x="248" y="159"/>
                      <a:pt x="272" y="122"/>
                    </a:cubicBezTo>
                    <a:cubicBezTo>
                      <a:pt x="299" y="81"/>
                      <a:pt x="325" y="48"/>
                      <a:pt x="350"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40"/>
              <p:cNvSpPr/>
              <p:nvPr/>
            </p:nvSpPr>
            <p:spPr>
              <a:xfrm>
                <a:off x="6382796" y="4871957"/>
                <a:ext cx="21635" cy="30552"/>
              </a:xfrm>
              <a:custGeom>
                <a:avLst/>
                <a:gdLst/>
                <a:ahLst/>
                <a:cxnLst/>
                <a:rect l="l" t="t" r="r" b="b"/>
                <a:pathLst>
                  <a:path w="279" h="394" extrusionOk="0">
                    <a:moveTo>
                      <a:pt x="279" y="1"/>
                    </a:moveTo>
                    <a:cubicBezTo>
                      <a:pt x="181" y="1"/>
                      <a:pt x="113" y="71"/>
                      <a:pt x="65" y="143"/>
                    </a:cubicBezTo>
                    <a:cubicBezTo>
                      <a:pt x="28" y="221"/>
                      <a:pt x="1" y="306"/>
                      <a:pt x="32" y="393"/>
                    </a:cubicBezTo>
                    <a:cubicBezTo>
                      <a:pt x="93" y="326"/>
                      <a:pt x="123" y="262"/>
                      <a:pt x="163" y="201"/>
                    </a:cubicBezTo>
                    <a:cubicBezTo>
                      <a:pt x="177" y="167"/>
                      <a:pt x="201" y="136"/>
                      <a:pt x="218" y="106"/>
                    </a:cubicBezTo>
                    <a:cubicBezTo>
                      <a:pt x="235" y="71"/>
                      <a:pt x="259" y="41"/>
                      <a:pt x="27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40"/>
              <p:cNvSpPr/>
              <p:nvPr/>
            </p:nvSpPr>
            <p:spPr>
              <a:xfrm>
                <a:off x="6064798" y="4862807"/>
                <a:ext cx="18999" cy="17602"/>
              </a:xfrm>
              <a:custGeom>
                <a:avLst/>
                <a:gdLst/>
                <a:ahLst/>
                <a:cxnLst/>
                <a:rect l="l" t="t" r="r" b="b"/>
                <a:pathLst>
                  <a:path w="245" h="227" extrusionOk="0">
                    <a:moveTo>
                      <a:pt x="183" y="0"/>
                    </a:moveTo>
                    <a:cubicBezTo>
                      <a:pt x="136" y="0"/>
                      <a:pt x="96" y="24"/>
                      <a:pt x="65" y="51"/>
                    </a:cubicBezTo>
                    <a:cubicBezTo>
                      <a:pt x="24" y="95"/>
                      <a:pt x="0" y="153"/>
                      <a:pt x="21" y="227"/>
                    </a:cubicBezTo>
                    <a:cubicBezTo>
                      <a:pt x="92" y="206"/>
                      <a:pt x="130" y="180"/>
                      <a:pt x="163" y="149"/>
                    </a:cubicBezTo>
                    <a:cubicBezTo>
                      <a:pt x="177" y="133"/>
                      <a:pt x="194" y="119"/>
                      <a:pt x="204" y="95"/>
                    </a:cubicBezTo>
                    <a:cubicBezTo>
                      <a:pt x="217" y="75"/>
                      <a:pt x="231" y="54"/>
                      <a:pt x="244" y="17"/>
                    </a:cubicBezTo>
                    <a:cubicBezTo>
                      <a:pt x="224" y="7"/>
                      <a:pt x="204" y="0"/>
                      <a:pt x="183"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40"/>
              <p:cNvSpPr/>
              <p:nvPr/>
            </p:nvSpPr>
            <p:spPr>
              <a:xfrm>
                <a:off x="5897850" y="4379007"/>
                <a:ext cx="406258" cy="260620"/>
              </a:xfrm>
              <a:custGeom>
                <a:avLst/>
                <a:gdLst/>
                <a:ahLst/>
                <a:cxnLst/>
                <a:rect l="l" t="t" r="r" b="b"/>
                <a:pathLst>
                  <a:path w="5239" h="3361" extrusionOk="0">
                    <a:moveTo>
                      <a:pt x="4039" y="1"/>
                    </a:moveTo>
                    <a:cubicBezTo>
                      <a:pt x="3403" y="1"/>
                      <a:pt x="2702" y="326"/>
                      <a:pt x="2702" y="326"/>
                    </a:cubicBezTo>
                    <a:cubicBezTo>
                      <a:pt x="2702" y="326"/>
                      <a:pt x="2580" y="1170"/>
                      <a:pt x="2713" y="1630"/>
                    </a:cubicBezTo>
                    <a:cubicBezTo>
                      <a:pt x="2713" y="1630"/>
                      <a:pt x="2362" y="1563"/>
                      <a:pt x="1927" y="1563"/>
                    </a:cubicBezTo>
                    <a:cubicBezTo>
                      <a:pt x="1113" y="1563"/>
                      <a:pt x="0" y="1797"/>
                      <a:pt x="318" y="3141"/>
                    </a:cubicBezTo>
                    <a:cubicBezTo>
                      <a:pt x="352" y="3283"/>
                      <a:pt x="455" y="3361"/>
                      <a:pt x="574" y="3361"/>
                    </a:cubicBezTo>
                    <a:cubicBezTo>
                      <a:pt x="730" y="3361"/>
                      <a:pt x="914" y="3227"/>
                      <a:pt x="1006" y="2927"/>
                    </a:cubicBezTo>
                    <a:cubicBezTo>
                      <a:pt x="1114" y="2566"/>
                      <a:pt x="1279" y="2439"/>
                      <a:pt x="1481" y="2439"/>
                    </a:cubicBezTo>
                    <a:cubicBezTo>
                      <a:pt x="1719" y="2439"/>
                      <a:pt x="2010" y="2615"/>
                      <a:pt x="2323" y="2791"/>
                    </a:cubicBezTo>
                    <a:cubicBezTo>
                      <a:pt x="2636" y="2966"/>
                      <a:pt x="2972" y="3143"/>
                      <a:pt x="3301" y="3143"/>
                    </a:cubicBezTo>
                    <a:cubicBezTo>
                      <a:pt x="3367" y="3143"/>
                      <a:pt x="3433" y="3136"/>
                      <a:pt x="3498" y="3120"/>
                    </a:cubicBezTo>
                    <a:cubicBezTo>
                      <a:pt x="4298" y="2930"/>
                      <a:pt x="5239" y="2260"/>
                      <a:pt x="5032" y="800"/>
                    </a:cubicBezTo>
                    <a:cubicBezTo>
                      <a:pt x="4945" y="179"/>
                      <a:pt x="4510" y="1"/>
                      <a:pt x="4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40"/>
              <p:cNvSpPr/>
              <p:nvPr/>
            </p:nvSpPr>
            <p:spPr>
              <a:xfrm>
                <a:off x="6004160" y="3967790"/>
                <a:ext cx="391835" cy="380268"/>
              </a:xfrm>
              <a:custGeom>
                <a:avLst/>
                <a:gdLst/>
                <a:ahLst/>
                <a:cxnLst/>
                <a:rect l="l" t="t" r="r" b="b"/>
                <a:pathLst>
                  <a:path w="5053" h="4904" extrusionOk="0">
                    <a:moveTo>
                      <a:pt x="2527" y="0"/>
                    </a:moveTo>
                    <a:cubicBezTo>
                      <a:pt x="1131" y="0"/>
                      <a:pt x="1" y="1097"/>
                      <a:pt x="1" y="2452"/>
                    </a:cubicBezTo>
                    <a:cubicBezTo>
                      <a:pt x="1" y="3803"/>
                      <a:pt x="1131" y="4904"/>
                      <a:pt x="2527" y="4904"/>
                    </a:cubicBezTo>
                    <a:cubicBezTo>
                      <a:pt x="3922" y="4904"/>
                      <a:pt x="5053" y="3803"/>
                      <a:pt x="5053" y="2452"/>
                    </a:cubicBezTo>
                    <a:cubicBezTo>
                      <a:pt x="5053" y="1097"/>
                      <a:pt x="3922" y="0"/>
                      <a:pt x="25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40"/>
              <p:cNvSpPr/>
              <p:nvPr/>
            </p:nvSpPr>
            <p:spPr>
              <a:xfrm>
                <a:off x="5910102" y="3939176"/>
                <a:ext cx="227284" cy="225649"/>
              </a:xfrm>
              <a:custGeom>
                <a:avLst/>
                <a:gdLst/>
                <a:ahLst/>
                <a:cxnLst/>
                <a:rect l="l" t="t" r="r" b="b"/>
                <a:pathLst>
                  <a:path w="2931" h="2910" extrusionOk="0">
                    <a:moveTo>
                      <a:pt x="621" y="0"/>
                    </a:moveTo>
                    <a:lnTo>
                      <a:pt x="621" y="0"/>
                    </a:lnTo>
                    <a:cubicBezTo>
                      <a:pt x="621" y="0"/>
                      <a:pt x="1" y="802"/>
                      <a:pt x="1206" y="2909"/>
                    </a:cubicBezTo>
                    <a:cubicBezTo>
                      <a:pt x="1206" y="2909"/>
                      <a:pt x="2297" y="1592"/>
                      <a:pt x="2930" y="508"/>
                    </a:cubicBezTo>
                    <a:lnTo>
                      <a:pt x="6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40"/>
              <p:cNvSpPr/>
              <p:nvPr/>
            </p:nvSpPr>
            <p:spPr>
              <a:xfrm>
                <a:off x="6301998" y="3996093"/>
                <a:ext cx="344532" cy="347545"/>
              </a:xfrm>
              <a:custGeom>
                <a:avLst/>
                <a:gdLst/>
                <a:ahLst/>
                <a:cxnLst/>
                <a:rect l="l" t="t" r="r" b="b"/>
                <a:pathLst>
                  <a:path w="4443" h="4482" extrusionOk="0">
                    <a:moveTo>
                      <a:pt x="2221" y="1"/>
                    </a:moveTo>
                    <a:cubicBezTo>
                      <a:pt x="993" y="1"/>
                      <a:pt x="0" y="1003"/>
                      <a:pt x="0" y="2239"/>
                    </a:cubicBezTo>
                    <a:cubicBezTo>
                      <a:pt x="0" y="3479"/>
                      <a:pt x="993" y="4482"/>
                      <a:pt x="2221" y="4482"/>
                    </a:cubicBezTo>
                    <a:cubicBezTo>
                      <a:pt x="3447" y="4482"/>
                      <a:pt x="4443" y="3479"/>
                      <a:pt x="4443" y="2239"/>
                    </a:cubicBezTo>
                    <a:cubicBezTo>
                      <a:pt x="4443" y="1003"/>
                      <a:pt x="3447" y="1"/>
                      <a:pt x="2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40"/>
              <p:cNvSpPr/>
              <p:nvPr/>
            </p:nvSpPr>
            <p:spPr>
              <a:xfrm>
                <a:off x="6317739" y="4020287"/>
                <a:ext cx="309405" cy="299159"/>
              </a:xfrm>
              <a:custGeom>
                <a:avLst/>
                <a:gdLst/>
                <a:ahLst/>
                <a:cxnLst/>
                <a:rect l="l" t="t" r="r" b="b"/>
                <a:pathLst>
                  <a:path w="3990" h="3858" extrusionOk="0">
                    <a:moveTo>
                      <a:pt x="1995" y="0"/>
                    </a:moveTo>
                    <a:cubicBezTo>
                      <a:pt x="894" y="0"/>
                      <a:pt x="0" y="864"/>
                      <a:pt x="0" y="1927"/>
                    </a:cubicBezTo>
                    <a:cubicBezTo>
                      <a:pt x="0" y="2995"/>
                      <a:pt x="894" y="3858"/>
                      <a:pt x="1995" y="3858"/>
                    </a:cubicBezTo>
                    <a:cubicBezTo>
                      <a:pt x="3095" y="3858"/>
                      <a:pt x="3990" y="2995"/>
                      <a:pt x="3990" y="1927"/>
                    </a:cubicBezTo>
                    <a:cubicBezTo>
                      <a:pt x="3990" y="864"/>
                      <a:pt x="3095" y="0"/>
                      <a:pt x="1995" y="0"/>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40"/>
              <p:cNvSpPr/>
              <p:nvPr/>
            </p:nvSpPr>
            <p:spPr>
              <a:xfrm>
                <a:off x="6197704" y="3976397"/>
                <a:ext cx="125856" cy="119105"/>
              </a:xfrm>
              <a:custGeom>
                <a:avLst/>
                <a:gdLst/>
                <a:ahLst/>
                <a:cxnLst/>
                <a:rect l="l" t="t" r="r" b="b"/>
                <a:pathLst>
                  <a:path w="1623" h="1536" extrusionOk="0">
                    <a:moveTo>
                      <a:pt x="492" y="397"/>
                    </a:moveTo>
                    <a:cubicBezTo>
                      <a:pt x="475" y="411"/>
                      <a:pt x="448" y="424"/>
                      <a:pt x="417" y="438"/>
                    </a:cubicBezTo>
                    <a:cubicBezTo>
                      <a:pt x="434" y="421"/>
                      <a:pt x="451" y="411"/>
                      <a:pt x="468" y="404"/>
                    </a:cubicBezTo>
                    <a:cubicBezTo>
                      <a:pt x="475" y="400"/>
                      <a:pt x="484" y="397"/>
                      <a:pt x="492" y="397"/>
                    </a:cubicBezTo>
                    <a:close/>
                    <a:moveTo>
                      <a:pt x="915" y="763"/>
                    </a:moveTo>
                    <a:cubicBezTo>
                      <a:pt x="922" y="763"/>
                      <a:pt x="931" y="766"/>
                      <a:pt x="948" y="780"/>
                    </a:cubicBezTo>
                    <a:cubicBezTo>
                      <a:pt x="962" y="794"/>
                      <a:pt x="992" y="817"/>
                      <a:pt x="939" y="882"/>
                    </a:cubicBezTo>
                    <a:cubicBezTo>
                      <a:pt x="908" y="922"/>
                      <a:pt x="850" y="963"/>
                      <a:pt x="786" y="993"/>
                    </a:cubicBezTo>
                    <a:cubicBezTo>
                      <a:pt x="786" y="990"/>
                      <a:pt x="789" y="986"/>
                      <a:pt x="789" y="983"/>
                    </a:cubicBezTo>
                    <a:cubicBezTo>
                      <a:pt x="806" y="864"/>
                      <a:pt x="861" y="780"/>
                      <a:pt x="901" y="763"/>
                    </a:cubicBezTo>
                    <a:close/>
                    <a:moveTo>
                      <a:pt x="384" y="1"/>
                    </a:moveTo>
                    <a:cubicBezTo>
                      <a:pt x="318" y="1"/>
                      <a:pt x="257" y="13"/>
                      <a:pt x="204" y="42"/>
                    </a:cubicBezTo>
                    <a:cubicBezTo>
                      <a:pt x="112" y="89"/>
                      <a:pt x="54" y="184"/>
                      <a:pt x="31" y="319"/>
                    </a:cubicBezTo>
                    <a:cubicBezTo>
                      <a:pt x="1" y="509"/>
                      <a:pt x="112" y="570"/>
                      <a:pt x="163" y="591"/>
                    </a:cubicBezTo>
                    <a:lnTo>
                      <a:pt x="170" y="591"/>
                    </a:lnTo>
                    <a:cubicBezTo>
                      <a:pt x="159" y="627"/>
                      <a:pt x="149" y="668"/>
                      <a:pt x="146" y="705"/>
                    </a:cubicBezTo>
                    <a:cubicBezTo>
                      <a:pt x="123" y="882"/>
                      <a:pt x="176" y="1027"/>
                      <a:pt x="295" y="1115"/>
                    </a:cubicBezTo>
                    <a:cubicBezTo>
                      <a:pt x="365" y="1168"/>
                      <a:pt x="452" y="1190"/>
                      <a:pt x="542" y="1190"/>
                    </a:cubicBezTo>
                    <a:cubicBezTo>
                      <a:pt x="579" y="1190"/>
                      <a:pt x="617" y="1187"/>
                      <a:pt x="654" y="1180"/>
                    </a:cubicBezTo>
                    <a:cubicBezTo>
                      <a:pt x="678" y="1291"/>
                      <a:pt x="732" y="1386"/>
                      <a:pt x="813" y="1450"/>
                    </a:cubicBezTo>
                    <a:cubicBezTo>
                      <a:pt x="887" y="1508"/>
                      <a:pt x="969" y="1535"/>
                      <a:pt x="1050" y="1535"/>
                    </a:cubicBezTo>
                    <a:cubicBezTo>
                      <a:pt x="1098" y="1535"/>
                      <a:pt x="1145" y="1529"/>
                      <a:pt x="1192" y="1508"/>
                    </a:cubicBezTo>
                    <a:cubicBezTo>
                      <a:pt x="1413" y="1416"/>
                      <a:pt x="1586" y="1132"/>
                      <a:pt x="1616" y="919"/>
                    </a:cubicBezTo>
                    <a:cubicBezTo>
                      <a:pt x="1622" y="882"/>
                      <a:pt x="1595" y="847"/>
                      <a:pt x="1558" y="841"/>
                    </a:cubicBezTo>
                    <a:cubicBezTo>
                      <a:pt x="1556" y="841"/>
                      <a:pt x="1553" y="841"/>
                      <a:pt x="1551" y="841"/>
                    </a:cubicBezTo>
                    <a:cubicBezTo>
                      <a:pt x="1517" y="841"/>
                      <a:pt x="1487" y="864"/>
                      <a:pt x="1480" y="899"/>
                    </a:cubicBezTo>
                    <a:cubicBezTo>
                      <a:pt x="1456" y="1071"/>
                      <a:pt x="1311" y="1312"/>
                      <a:pt x="1139" y="1379"/>
                    </a:cubicBezTo>
                    <a:cubicBezTo>
                      <a:pt x="1107" y="1393"/>
                      <a:pt x="1076" y="1400"/>
                      <a:pt x="1046" y="1400"/>
                    </a:cubicBezTo>
                    <a:cubicBezTo>
                      <a:pt x="995" y="1400"/>
                      <a:pt x="947" y="1381"/>
                      <a:pt x="898" y="1342"/>
                    </a:cubicBezTo>
                    <a:cubicBezTo>
                      <a:pt x="826" y="1288"/>
                      <a:pt x="800" y="1213"/>
                      <a:pt x="786" y="1142"/>
                    </a:cubicBezTo>
                    <a:cubicBezTo>
                      <a:pt x="895" y="1102"/>
                      <a:pt x="989" y="1038"/>
                      <a:pt x="1047" y="969"/>
                    </a:cubicBezTo>
                    <a:cubicBezTo>
                      <a:pt x="1128" y="864"/>
                      <a:pt x="1128" y="753"/>
                      <a:pt x="1040" y="675"/>
                    </a:cubicBezTo>
                    <a:cubicBezTo>
                      <a:pt x="1000" y="642"/>
                      <a:pt x="957" y="625"/>
                      <a:pt x="913" y="625"/>
                    </a:cubicBezTo>
                    <a:cubicBezTo>
                      <a:pt x="895" y="625"/>
                      <a:pt x="876" y="628"/>
                      <a:pt x="857" y="634"/>
                    </a:cubicBezTo>
                    <a:cubicBezTo>
                      <a:pt x="759" y="672"/>
                      <a:pt x="678" y="797"/>
                      <a:pt x="654" y="960"/>
                    </a:cubicBezTo>
                    <a:cubicBezTo>
                      <a:pt x="647" y="990"/>
                      <a:pt x="647" y="1017"/>
                      <a:pt x="644" y="1041"/>
                    </a:cubicBezTo>
                    <a:cubicBezTo>
                      <a:pt x="609" y="1048"/>
                      <a:pt x="573" y="1052"/>
                      <a:pt x="539" y="1052"/>
                    </a:cubicBezTo>
                    <a:cubicBezTo>
                      <a:pt x="477" y="1052"/>
                      <a:pt x="420" y="1038"/>
                      <a:pt x="376" y="1003"/>
                    </a:cubicBezTo>
                    <a:cubicBezTo>
                      <a:pt x="271" y="929"/>
                      <a:pt x="271" y="797"/>
                      <a:pt x="281" y="725"/>
                    </a:cubicBezTo>
                    <a:cubicBezTo>
                      <a:pt x="285" y="682"/>
                      <a:pt x="298" y="641"/>
                      <a:pt x="312" y="604"/>
                    </a:cubicBezTo>
                    <a:cubicBezTo>
                      <a:pt x="448" y="591"/>
                      <a:pt x="593" y="519"/>
                      <a:pt x="634" y="444"/>
                    </a:cubicBezTo>
                    <a:cubicBezTo>
                      <a:pt x="661" y="394"/>
                      <a:pt x="654" y="339"/>
                      <a:pt x="610" y="306"/>
                    </a:cubicBezTo>
                    <a:cubicBezTo>
                      <a:pt x="576" y="276"/>
                      <a:pt x="534" y="260"/>
                      <a:pt x="491" y="260"/>
                    </a:cubicBezTo>
                    <a:cubicBezTo>
                      <a:pt x="466" y="260"/>
                      <a:pt x="441" y="265"/>
                      <a:pt x="417" y="275"/>
                    </a:cubicBezTo>
                    <a:cubicBezTo>
                      <a:pt x="346" y="302"/>
                      <a:pt x="278" y="374"/>
                      <a:pt x="227" y="465"/>
                    </a:cubicBezTo>
                    <a:cubicBezTo>
                      <a:pt x="220" y="465"/>
                      <a:pt x="214" y="461"/>
                      <a:pt x="210" y="461"/>
                    </a:cubicBezTo>
                    <a:cubicBezTo>
                      <a:pt x="193" y="455"/>
                      <a:pt x="149" y="441"/>
                      <a:pt x="166" y="339"/>
                    </a:cubicBezTo>
                    <a:cubicBezTo>
                      <a:pt x="184" y="248"/>
                      <a:pt x="214" y="191"/>
                      <a:pt x="268" y="160"/>
                    </a:cubicBezTo>
                    <a:cubicBezTo>
                      <a:pt x="300" y="142"/>
                      <a:pt x="340" y="135"/>
                      <a:pt x="384" y="135"/>
                    </a:cubicBezTo>
                    <a:cubicBezTo>
                      <a:pt x="545" y="135"/>
                      <a:pt x="771" y="234"/>
                      <a:pt x="959" y="316"/>
                    </a:cubicBezTo>
                    <a:cubicBezTo>
                      <a:pt x="1128" y="391"/>
                      <a:pt x="1277" y="455"/>
                      <a:pt x="1386" y="461"/>
                    </a:cubicBezTo>
                    <a:cubicBezTo>
                      <a:pt x="1388" y="461"/>
                      <a:pt x="1390" y="462"/>
                      <a:pt x="1392" y="462"/>
                    </a:cubicBezTo>
                    <a:cubicBezTo>
                      <a:pt x="1432" y="462"/>
                      <a:pt x="1457" y="433"/>
                      <a:pt x="1460" y="397"/>
                    </a:cubicBezTo>
                    <a:cubicBezTo>
                      <a:pt x="1460" y="360"/>
                      <a:pt x="1433" y="326"/>
                      <a:pt x="1395" y="322"/>
                    </a:cubicBezTo>
                    <a:cubicBezTo>
                      <a:pt x="1308" y="319"/>
                      <a:pt x="1165" y="255"/>
                      <a:pt x="1013" y="191"/>
                    </a:cubicBezTo>
                    <a:cubicBezTo>
                      <a:pt x="802" y="100"/>
                      <a:pt x="573" y="1"/>
                      <a:pt x="38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40"/>
              <p:cNvSpPr/>
              <p:nvPr/>
            </p:nvSpPr>
            <p:spPr>
              <a:xfrm rot="879569">
                <a:off x="6128670" y="4046047"/>
                <a:ext cx="61021" cy="62220"/>
              </a:xfrm>
              <a:custGeom>
                <a:avLst/>
                <a:gdLst/>
                <a:ahLst/>
                <a:cxnLst/>
                <a:rect l="l" t="t" r="r" b="b"/>
                <a:pathLst>
                  <a:path w="4887" h="4983" extrusionOk="0">
                    <a:moveTo>
                      <a:pt x="1942" y="1"/>
                    </a:moveTo>
                    <a:cubicBezTo>
                      <a:pt x="950" y="1"/>
                      <a:pt x="0" y="715"/>
                      <a:pt x="0" y="715"/>
                    </a:cubicBezTo>
                    <a:cubicBezTo>
                      <a:pt x="0" y="715"/>
                      <a:pt x="24" y="714"/>
                      <a:pt x="68" y="714"/>
                    </a:cubicBezTo>
                    <a:cubicBezTo>
                      <a:pt x="481" y="714"/>
                      <a:pt x="2679" y="805"/>
                      <a:pt x="3702" y="2697"/>
                    </a:cubicBezTo>
                    <a:cubicBezTo>
                      <a:pt x="4833" y="4786"/>
                      <a:pt x="4887" y="4982"/>
                      <a:pt x="4887" y="4982"/>
                    </a:cubicBezTo>
                    <a:cubicBezTo>
                      <a:pt x="4887" y="4982"/>
                      <a:pt x="4413" y="1792"/>
                      <a:pt x="3180" y="518"/>
                    </a:cubicBezTo>
                    <a:cubicBezTo>
                      <a:pt x="2808" y="135"/>
                      <a:pt x="2371" y="1"/>
                      <a:pt x="1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51" name="Google Shape;1551;p40"/>
          <p:cNvGrpSpPr/>
          <p:nvPr/>
        </p:nvGrpSpPr>
        <p:grpSpPr>
          <a:xfrm>
            <a:off x="6116090" y="1264422"/>
            <a:ext cx="483242" cy="378413"/>
            <a:chOff x="5849750" y="3929948"/>
            <a:chExt cx="1311377" cy="1026902"/>
          </a:xfrm>
        </p:grpSpPr>
        <p:sp>
          <p:nvSpPr>
            <p:cNvPr id="1552" name="Google Shape;1552;p40"/>
            <p:cNvSpPr/>
            <p:nvPr/>
          </p:nvSpPr>
          <p:spPr>
            <a:xfrm>
              <a:off x="5849750" y="4861450"/>
              <a:ext cx="1277100" cy="95400"/>
            </a:xfrm>
            <a:prstGeom prst="ellipse">
              <a:avLst/>
            </a:prstGeom>
            <a:solidFill>
              <a:srgbClr val="5B0F00">
                <a:alpha val="45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3" name="Google Shape;1553;p40"/>
            <p:cNvGrpSpPr/>
            <p:nvPr/>
          </p:nvGrpSpPr>
          <p:grpSpPr>
            <a:xfrm>
              <a:off x="5897850" y="3929948"/>
              <a:ext cx="1263277" cy="984957"/>
              <a:chOff x="5897850" y="3929948"/>
              <a:chExt cx="1263277" cy="984957"/>
            </a:xfrm>
          </p:grpSpPr>
          <p:sp>
            <p:nvSpPr>
              <p:cNvPr id="1554" name="Google Shape;1554;p40"/>
              <p:cNvSpPr/>
              <p:nvPr/>
            </p:nvSpPr>
            <p:spPr>
              <a:xfrm>
                <a:off x="6761150" y="4095012"/>
                <a:ext cx="399977" cy="740298"/>
              </a:xfrm>
              <a:custGeom>
                <a:avLst/>
                <a:gdLst/>
                <a:ahLst/>
                <a:cxnLst/>
                <a:rect l="l" t="t" r="r" b="b"/>
                <a:pathLst>
                  <a:path w="5158" h="9547" extrusionOk="0">
                    <a:moveTo>
                      <a:pt x="4585" y="0"/>
                    </a:moveTo>
                    <a:cubicBezTo>
                      <a:pt x="2458" y="0"/>
                      <a:pt x="1865" y="3076"/>
                      <a:pt x="1612" y="5890"/>
                    </a:cubicBezTo>
                    <a:cubicBezTo>
                      <a:pt x="1390" y="8360"/>
                      <a:pt x="695" y="8595"/>
                      <a:pt x="438" y="8595"/>
                    </a:cubicBezTo>
                    <a:cubicBezTo>
                      <a:pt x="378" y="8595"/>
                      <a:pt x="342" y="8582"/>
                      <a:pt x="342" y="8582"/>
                    </a:cubicBezTo>
                    <a:cubicBezTo>
                      <a:pt x="106" y="8880"/>
                      <a:pt x="1" y="9541"/>
                      <a:pt x="1" y="9541"/>
                    </a:cubicBezTo>
                    <a:cubicBezTo>
                      <a:pt x="61" y="9544"/>
                      <a:pt x="122" y="9546"/>
                      <a:pt x="185" y="9546"/>
                    </a:cubicBezTo>
                    <a:cubicBezTo>
                      <a:pt x="1111" y="9546"/>
                      <a:pt x="2256" y="9098"/>
                      <a:pt x="2202" y="6154"/>
                    </a:cubicBezTo>
                    <a:cubicBezTo>
                      <a:pt x="2141" y="2676"/>
                      <a:pt x="2716" y="1369"/>
                      <a:pt x="3367" y="711"/>
                    </a:cubicBezTo>
                    <a:cubicBezTo>
                      <a:pt x="3939" y="137"/>
                      <a:pt x="4605" y="55"/>
                      <a:pt x="4941" y="55"/>
                    </a:cubicBezTo>
                    <a:cubicBezTo>
                      <a:pt x="5076" y="55"/>
                      <a:pt x="5158" y="68"/>
                      <a:pt x="5158" y="68"/>
                    </a:cubicBezTo>
                    <a:cubicBezTo>
                      <a:pt x="4956" y="22"/>
                      <a:pt x="4765" y="0"/>
                      <a:pt x="4585" y="0"/>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40"/>
              <p:cNvSpPr/>
              <p:nvPr/>
            </p:nvSpPr>
            <p:spPr>
              <a:xfrm>
                <a:off x="6874051" y="4797486"/>
                <a:ext cx="1628" cy="931"/>
              </a:xfrm>
              <a:custGeom>
                <a:avLst/>
                <a:gdLst/>
                <a:ahLst/>
                <a:cxnLst/>
                <a:rect l="l" t="t" r="r" b="b"/>
                <a:pathLst>
                  <a:path w="21" h="12" extrusionOk="0">
                    <a:moveTo>
                      <a:pt x="11" y="1"/>
                    </a:moveTo>
                    <a:cubicBezTo>
                      <a:pt x="8" y="4"/>
                      <a:pt x="4" y="8"/>
                      <a:pt x="0" y="11"/>
                    </a:cubicBezTo>
                    <a:cubicBezTo>
                      <a:pt x="8" y="8"/>
                      <a:pt x="14" y="4"/>
                      <a:pt x="21"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40"/>
              <p:cNvSpPr/>
              <p:nvPr/>
            </p:nvSpPr>
            <p:spPr>
              <a:xfrm>
                <a:off x="6823649" y="4750184"/>
                <a:ext cx="51257" cy="49239"/>
              </a:xfrm>
              <a:custGeom>
                <a:avLst/>
                <a:gdLst/>
                <a:ahLst/>
                <a:cxnLst/>
                <a:rect l="l" t="t" r="r" b="b"/>
                <a:pathLst>
                  <a:path w="661" h="635" extrusionOk="0">
                    <a:moveTo>
                      <a:pt x="0" y="1"/>
                    </a:moveTo>
                    <a:cubicBezTo>
                      <a:pt x="3" y="90"/>
                      <a:pt x="31" y="167"/>
                      <a:pt x="64" y="245"/>
                    </a:cubicBezTo>
                    <a:cubicBezTo>
                      <a:pt x="95" y="323"/>
                      <a:pt x="146" y="390"/>
                      <a:pt x="200" y="459"/>
                    </a:cubicBezTo>
                    <a:cubicBezTo>
                      <a:pt x="261" y="519"/>
                      <a:pt x="329" y="580"/>
                      <a:pt x="414" y="607"/>
                    </a:cubicBezTo>
                    <a:cubicBezTo>
                      <a:pt x="458" y="628"/>
                      <a:pt x="508" y="634"/>
                      <a:pt x="556" y="634"/>
                    </a:cubicBezTo>
                    <a:cubicBezTo>
                      <a:pt x="586" y="634"/>
                      <a:pt x="620" y="631"/>
                      <a:pt x="650" y="621"/>
                    </a:cubicBezTo>
                    <a:cubicBezTo>
                      <a:pt x="654" y="618"/>
                      <a:pt x="658" y="614"/>
                      <a:pt x="661" y="611"/>
                    </a:cubicBezTo>
                    <a:cubicBezTo>
                      <a:pt x="502" y="567"/>
                      <a:pt x="403" y="476"/>
                      <a:pt x="302" y="363"/>
                    </a:cubicBezTo>
                    <a:cubicBezTo>
                      <a:pt x="200" y="255"/>
                      <a:pt x="112" y="126"/>
                      <a:pt x="0"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40"/>
              <p:cNvSpPr/>
              <p:nvPr/>
            </p:nvSpPr>
            <p:spPr>
              <a:xfrm>
                <a:off x="6858000" y="4694042"/>
                <a:ext cx="388" cy="310"/>
              </a:xfrm>
              <a:custGeom>
                <a:avLst/>
                <a:gdLst/>
                <a:ahLst/>
                <a:cxnLst/>
                <a:rect l="l" t="t" r="r" b="b"/>
                <a:pathLst>
                  <a:path w="5" h="4" extrusionOk="0">
                    <a:moveTo>
                      <a:pt x="1" y="1"/>
                    </a:moveTo>
                    <a:lnTo>
                      <a:pt x="1" y="4"/>
                    </a:lnTo>
                    <a:cubicBezTo>
                      <a:pt x="4" y="4"/>
                      <a:pt x="4" y="4"/>
                      <a:pt x="4"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40"/>
              <p:cNvSpPr/>
              <p:nvPr/>
            </p:nvSpPr>
            <p:spPr>
              <a:xfrm>
                <a:off x="6858000" y="4694042"/>
                <a:ext cx="61028" cy="24969"/>
              </a:xfrm>
              <a:custGeom>
                <a:avLst/>
                <a:gdLst/>
                <a:ahLst/>
                <a:cxnLst/>
                <a:rect l="l" t="t" r="r" b="b"/>
                <a:pathLst>
                  <a:path w="787" h="322" extrusionOk="0">
                    <a:moveTo>
                      <a:pt x="4" y="1"/>
                    </a:moveTo>
                    <a:cubicBezTo>
                      <a:pt x="4" y="4"/>
                      <a:pt x="4" y="4"/>
                      <a:pt x="1" y="4"/>
                    </a:cubicBezTo>
                    <a:cubicBezTo>
                      <a:pt x="35" y="71"/>
                      <a:pt x="89" y="126"/>
                      <a:pt x="146" y="176"/>
                    </a:cubicBezTo>
                    <a:cubicBezTo>
                      <a:pt x="201" y="227"/>
                      <a:pt x="268" y="265"/>
                      <a:pt x="343" y="292"/>
                    </a:cubicBezTo>
                    <a:cubicBezTo>
                      <a:pt x="401" y="309"/>
                      <a:pt x="462" y="322"/>
                      <a:pt x="523" y="322"/>
                    </a:cubicBezTo>
                    <a:cubicBezTo>
                      <a:pt x="543" y="322"/>
                      <a:pt x="560" y="322"/>
                      <a:pt x="576" y="318"/>
                    </a:cubicBezTo>
                    <a:cubicBezTo>
                      <a:pt x="654" y="309"/>
                      <a:pt x="729" y="278"/>
                      <a:pt x="787" y="227"/>
                    </a:cubicBezTo>
                    <a:lnTo>
                      <a:pt x="787" y="224"/>
                    </a:lnTo>
                    <a:lnTo>
                      <a:pt x="736" y="224"/>
                    </a:lnTo>
                    <a:cubicBezTo>
                      <a:pt x="678" y="224"/>
                      <a:pt x="628" y="224"/>
                      <a:pt x="576" y="214"/>
                    </a:cubicBezTo>
                    <a:cubicBezTo>
                      <a:pt x="512" y="200"/>
                      <a:pt x="451" y="187"/>
                      <a:pt x="390" y="163"/>
                    </a:cubicBezTo>
                    <a:cubicBezTo>
                      <a:pt x="265" y="119"/>
                      <a:pt x="143" y="58"/>
                      <a:pt x="4"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40"/>
              <p:cNvSpPr/>
              <p:nvPr/>
            </p:nvSpPr>
            <p:spPr>
              <a:xfrm>
                <a:off x="6877230" y="4621538"/>
                <a:ext cx="52265" cy="16129"/>
              </a:xfrm>
              <a:custGeom>
                <a:avLst/>
                <a:gdLst/>
                <a:ahLst/>
                <a:cxnLst/>
                <a:rect l="l" t="t" r="r" b="b"/>
                <a:pathLst>
                  <a:path w="674" h="208" extrusionOk="0">
                    <a:moveTo>
                      <a:pt x="0" y="1"/>
                    </a:moveTo>
                    <a:cubicBezTo>
                      <a:pt x="64" y="116"/>
                      <a:pt x="190" y="184"/>
                      <a:pt x="315" y="204"/>
                    </a:cubicBezTo>
                    <a:cubicBezTo>
                      <a:pt x="339" y="207"/>
                      <a:pt x="359" y="207"/>
                      <a:pt x="383" y="207"/>
                    </a:cubicBezTo>
                    <a:cubicBezTo>
                      <a:pt x="491" y="207"/>
                      <a:pt x="603" y="167"/>
                      <a:pt x="674" y="89"/>
                    </a:cubicBezTo>
                    <a:cubicBezTo>
                      <a:pt x="650" y="85"/>
                      <a:pt x="630" y="85"/>
                      <a:pt x="610" y="85"/>
                    </a:cubicBezTo>
                    <a:lnTo>
                      <a:pt x="495" y="85"/>
                    </a:lnTo>
                    <a:cubicBezTo>
                      <a:pt x="441" y="78"/>
                      <a:pt x="389" y="78"/>
                      <a:pt x="336" y="68"/>
                    </a:cubicBezTo>
                    <a:cubicBezTo>
                      <a:pt x="231" y="55"/>
                      <a:pt x="125" y="28"/>
                      <a:pt x="0"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40"/>
              <p:cNvSpPr/>
              <p:nvPr/>
            </p:nvSpPr>
            <p:spPr>
              <a:xfrm>
                <a:off x="6887465" y="4545157"/>
                <a:ext cx="43968" cy="13492"/>
              </a:xfrm>
              <a:custGeom>
                <a:avLst/>
                <a:gdLst/>
                <a:ahLst/>
                <a:cxnLst/>
                <a:rect l="l" t="t" r="r" b="b"/>
                <a:pathLst>
                  <a:path w="567" h="174" extrusionOk="0">
                    <a:moveTo>
                      <a:pt x="1" y="0"/>
                    </a:moveTo>
                    <a:lnTo>
                      <a:pt x="1" y="0"/>
                    </a:lnTo>
                    <a:cubicBezTo>
                      <a:pt x="21" y="54"/>
                      <a:pt x="65" y="95"/>
                      <a:pt x="112" y="122"/>
                    </a:cubicBezTo>
                    <a:cubicBezTo>
                      <a:pt x="160" y="153"/>
                      <a:pt x="214" y="166"/>
                      <a:pt x="268" y="173"/>
                    </a:cubicBezTo>
                    <a:lnTo>
                      <a:pt x="295" y="173"/>
                    </a:lnTo>
                    <a:cubicBezTo>
                      <a:pt x="343" y="173"/>
                      <a:pt x="387" y="169"/>
                      <a:pt x="431" y="153"/>
                    </a:cubicBezTo>
                    <a:cubicBezTo>
                      <a:pt x="481" y="132"/>
                      <a:pt x="529" y="108"/>
                      <a:pt x="566" y="64"/>
                    </a:cubicBezTo>
                    <a:cubicBezTo>
                      <a:pt x="457" y="44"/>
                      <a:pt x="366" y="44"/>
                      <a:pt x="278" y="37"/>
                    </a:cubicBezTo>
                    <a:cubicBezTo>
                      <a:pt x="190" y="31"/>
                      <a:pt x="109" y="20"/>
                      <a:pt x="1"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40"/>
              <p:cNvSpPr/>
              <p:nvPr/>
            </p:nvSpPr>
            <p:spPr>
              <a:xfrm>
                <a:off x="6893204" y="4475289"/>
                <a:ext cx="39781" cy="2947"/>
              </a:xfrm>
              <a:custGeom>
                <a:avLst/>
                <a:gdLst/>
                <a:ahLst/>
                <a:cxnLst/>
                <a:rect l="l" t="t" r="r" b="b"/>
                <a:pathLst>
                  <a:path w="513" h="38" extrusionOk="0">
                    <a:moveTo>
                      <a:pt x="14" y="0"/>
                    </a:moveTo>
                    <a:cubicBezTo>
                      <a:pt x="8" y="0"/>
                      <a:pt x="5" y="4"/>
                      <a:pt x="1" y="4"/>
                    </a:cubicBezTo>
                    <a:cubicBezTo>
                      <a:pt x="5" y="7"/>
                      <a:pt x="8" y="10"/>
                      <a:pt x="11" y="17"/>
                    </a:cubicBezTo>
                    <a:cubicBezTo>
                      <a:pt x="11" y="10"/>
                      <a:pt x="11" y="7"/>
                      <a:pt x="14" y="0"/>
                    </a:cubicBezTo>
                    <a:close/>
                    <a:moveTo>
                      <a:pt x="505" y="27"/>
                    </a:moveTo>
                    <a:lnTo>
                      <a:pt x="505" y="38"/>
                    </a:lnTo>
                    <a:cubicBezTo>
                      <a:pt x="509" y="34"/>
                      <a:pt x="513" y="30"/>
                      <a:pt x="513" y="27"/>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40"/>
              <p:cNvSpPr/>
              <p:nvPr/>
            </p:nvSpPr>
            <p:spPr>
              <a:xfrm>
                <a:off x="6894057" y="4475289"/>
                <a:ext cx="38385" cy="11631"/>
              </a:xfrm>
              <a:custGeom>
                <a:avLst/>
                <a:gdLst/>
                <a:ahLst/>
                <a:cxnLst/>
                <a:rect l="l" t="t" r="r" b="b"/>
                <a:pathLst>
                  <a:path w="495" h="150" extrusionOk="0">
                    <a:moveTo>
                      <a:pt x="3" y="0"/>
                    </a:moveTo>
                    <a:cubicBezTo>
                      <a:pt x="0" y="7"/>
                      <a:pt x="0" y="10"/>
                      <a:pt x="0" y="17"/>
                    </a:cubicBezTo>
                    <a:cubicBezTo>
                      <a:pt x="55" y="99"/>
                      <a:pt x="146" y="139"/>
                      <a:pt x="241" y="149"/>
                    </a:cubicBezTo>
                    <a:lnTo>
                      <a:pt x="264" y="149"/>
                    </a:lnTo>
                    <a:cubicBezTo>
                      <a:pt x="352" y="149"/>
                      <a:pt x="444" y="115"/>
                      <a:pt x="494" y="38"/>
                    </a:cubicBezTo>
                    <a:lnTo>
                      <a:pt x="494" y="27"/>
                    </a:lnTo>
                    <a:cubicBezTo>
                      <a:pt x="469" y="24"/>
                      <a:pt x="447" y="24"/>
                      <a:pt x="426" y="24"/>
                    </a:cubicBezTo>
                    <a:cubicBezTo>
                      <a:pt x="406" y="24"/>
                      <a:pt x="386" y="24"/>
                      <a:pt x="366" y="21"/>
                    </a:cubicBezTo>
                    <a:cubicBezTo>
                      <a:pt x="325" y="17"/>
                      <a:pt x="288" y="17"/>
                      <a:pt x="250" y="13"/>
                    </a:cubicBezTo>
                    <a:cubicBezTo>
                      <a:pt x="183" y="10"/>
                      <a:pt x="119" y="0"/>
                      <a:pt x="37"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40"/>
              <p:cNvSpPr/>
              <p:nvPr/>
            </p:nvSpPr>
            <p:spPr>
              <a:xfrm>
                <a:off x="6902664" y="4409609"/>
                <a:ext cx="853" cy="1163"/>
              </a:xfrm>
              <a:custGeom>
                <a:avLst/>
                <a:gdLst/>
                <a:ahLst/>
                <a:cxnLst/>
                <a:rect l="l" t="t" r="r" b="b"/>
                <a:pathLst>
                  <a:path w="11" h="15" extrusionOk="0">
                    <a:moveTo>
                      <a:pt x="11" y="0"/>
                    </a:moveTo>
                    <a:cubicBezTo>
                      <a:pt x="8" y="0"/>
                      <a:pt x="5" y="0"/>
                      <a:pt x="0" y="4"/>
                    </a:cubicBezTo>
                    <a:cubicBezTo>
                      <a:pt x="5" y="7"/>
                      <a:pt x="8" y="11"/>
                      <a:pt x="11" y="14"/>
                    </a:cubicBezTo>
                    <a:lnTo>
                      <a:pt x="11" y="0"/>
                    </a:ln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40"/>
              <p:cNvSpPr/>
              <p:nvPr/>
            </p:nvSpPr>
            <p:spPr>
              <a:xfrm>
                <a:off x="6903517" y="4407748"/>
                <a:ext cx="31328" cy="10623"/>
              </a:xfrm>
              <a:custGeom>
                <a:avLst/>
                <a:gdLst/>
                <a:ahLst/>
                <a:cxnLst/>
                <a:rect l="l" t="t" r="r" b="b"/>
                <a:pathLst>
                  <a:path w="404" h="137" extrusionOk="0">
                    <a:moveTo>
                      <a:pt x="176" y="1"/>
                    </a:moveTo>
                    <a:cubicBezTo>
                      <a:pt x="125" y="1"/>
                      <a:pt x="67" y="4"/>
                      <a:pt x="0" y="24"/>
                    </a:cubicBezTo>
                    <a:lnTo>
                      <a:pt x="0" y="38"/>
                    </a:lnTo>
                    <a:cubicBezTo>
                      <a:pt x="24" y="72"/>
                      <a:pt x="54" y="89"/>
                      <a:pt x="85" y="106"/>
                    </a:cubicBezTo>
                    <a:cubicBezTo>
                      <a:pt x="119" y="126"/>
                      <a:pt x="159" y="133"/>
                      <a:pt x="200" y="137"/>
                    </a:cubicBezTo>
                    <a:lnTo>
                      <a:pt x="213" y="137"/>
                    </a:lnTo>
                    <a:cubicBezTo>
                      <a:pt x="284" y="137"/>
                      <a:pt x="383" y="102"/>
                      <a:pt x="403" y="15"/>
                    </a:cubicBezTo>
                    <a:lnTo>
                      <a:pt x="389" y="15"/>
                    </a:lnTo>
                    <a:cubicBezTo>
                      <a:pt x="311" y="15"/>
                      <a:pt x="267" y="4"/>
                      <a:pt x="203"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40"/>
              <p:cNvSpPr/>
              <p:nvPr/>
            </p:nvSpPr>
            <p:spPr>
              <a:xfrm>
                <a:off x="6917629" y="4336640"/>
                <a:ext cx="388" cy="310"/>
              </a:xfrm>
              <a:custGeom>
                <a:avLst/>
                <a:gdLst/>
                <a:ahLst/>
                <a:cxnLst/>
                <a:rect l="l" t="t" r="r" b="b"/>
                <a:pathLst>
                  <a:path w="5" h="4" extrusionOk="0">
                    <a:moveTo>
                      <a:pt x="1" y="0"/>
                    </a:moveTo>
                    <a:cubicBezTo>
                      <a:pt x="1" y="3"/>
                      <a:pt x="4" y="3"/>
                      <a:pt x="4" y="3"/>
                    </a:cubicBezTo>
                    <a:lnTo>
                      <a:pt x="4" y="0"/>
                    </a:ln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40"/>
              <p:cNvSpPr/>
              <p:nvPr/>
            </p:nvSpPr>
            <p:spPr>
              <a:xfrm>
                <a:off x="6917939" y="4335554"/>
                <a:ext cx="24969" cy="10623"/>
              </a:xfrm>
              <a:custGeom>
                <a:avLst/>
                <a:gdLst/>
                <a:ahLst/>
                <a:cxnLst/>
                <a:rect l="l" t="t" r="r" b="b"/>
                <a:pathLst>
                  <a:path w="322" h="137" extrusionOk="0">
                    <a:moveTo>
                      <a:pt x="129" y="0"/>
                    </a:moveTo>
                    <a:cubicBezTo>
                      <a:pt x="92" y="0"/>
                      <a:pt x="55" y="0"/>
                      <a:pt x="0" y="14"/>
                    </a:cubicBezTo>
                    <a:lnTo>
                      <a:pt x="0" y="17"/>
                    </a:lnTo>
                    <a:cubicBezTo>
                      <a:pt x="20" y="92"/>
                      <a:pt x="85" y="129"/>
                      <a:pt x="153" y="136"/>
                    </a:cubicBezTo>
                    <a:lnTo>
                      <a:pt x="166" y="136"/>
                    </a:lnTo>
                    <a:cubicBezTo>
                      <a:pt x="230" y="136"/>
                      <a:pt x="302" y="102"/>
                      <a:pt x="322" y="35"/>
                    </a:cubicBezTo>
                    <a:cubicBezTo>
                      <a:pt x="281" y="21"/>
                      <a:pt x="258" y="17"/>
                      <a:pt x="230" y="11"/>
                    </a:cubicBezTo>
                    <a:cubicBezTo>
                      <a:pt x="207" y="4"/>
                      <a:pt x="186" y="4"/>
                      <a:pt x="163"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40"/>
              <p:cNvSpPr/>
              <p:nvPr/>
            </p:nvSpPr>
            <p:spPr>
              <a:xfrm>
                <a:off x="6934999" y="4274915"/>
                <a:ext cx="19696" cy="11321"/>
              </a:xfrm>
              <a:custGeom>
                <a:avLst/>
                <a:gdLst/>
                <a:ahLst/>
                <a:cxnLst/>
                <a:rect l="l" t="t" r="r" b="b"/>
                <a:pathLst>
                  <a:path w="254" h="146" extrusionOk="0">
                    <a:moveTo>
                      <a:pt x="68" y="0"/>
                    </a:moveTo>
                    <a:cubicBezTo>
                      <a:pt x="51" y="0"/>
                      <a:pt x="35" y="4"/>
                      <a:pt x="10" y="4"/>
                    </a:cubicBezTo>
                    <a:cubicBezTo>
                      <a:pt x="0" y="74"/>
                      <a:pt x="48" y="122"/>
                      <a:pt x="102" y="139"/>
                    </a:cubicBezTo>
                    <a:cubicBezTo>
                      <a:pt x="116" y="143"/>
                      <a:pt x="129" y="146"/>
                      <a:pt x="139" y="146"/>
                    </a:cubicBezTo>
                    <a:cubicBezTo>
                      <a:pt x="187" y="146"/>
                      <a:pt x="234" y="122"/>
                      <a:pt x="254" y="71"/>
                    </a:cubicBezTo>
                    <a:cubicBezTo>
                      <a:pt x="224" y="48"/>
                      <a:pt x="204" y="41"/>
                      <a:pt x="187" y="31"/>
                    </a:cubicBezTo>
                    <a:cubicBezTo>
                      <a:pt x="169" y="17"/>
                      <a:pt x="156" y="13"/>
                      <a:pt x="139" y="7"/>
                    </a:cubicBezTo>
                    <a:cubicBezTo>
                      <a:pt x="119" y="4"/>
                      <a:pt x="99" y="0"/>
                      <a:pt x="68"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40"/>
              <p:cNvSpPr/>
              <p:nvPr/>
            </p:nvSpPr>
            <p:spPr>
              <a:xfrm>
                <a:off x="6960432" y="4208769"/>
                <a:ext cx="16129" cy="12872"/>
              </a:xfrm>
              <a:custGeom>
                <a:avLst/>
                <a:gdLst/>
                <a:ahLst/>
                <a:cxnLst/>
                <a:rect l="l" t="t" r="r" b="b"/>
                <a:pathLst>
                  <a:path w="208" h="166" extrusionOk="0">
                    <a:moveTo>
                      <a:pt x="32" y="0"/>
                    </a:moveTo>
                    <a:cubicBezTo>
                      <a:pt x="1" y="61"/>
                      <a:pt x="24" y="108"/>
                      <a:pt x="62" y="142"/>
                    </a:cubicBezTo>
                    <a:cubicBezTo>
                      <a:pt x="79" y="155"/>
                      <a:pt x="102" y="166"/>
                      <a:pt x="129" y="166"/>
                    </a:cubicBezTo>
                    <a:cubicBezTo>
                      <a:pt x="160" y="166"/>
                      <a:pt x="187" y="152"/>
                      <a:pt x="207" y="125"/>
                    </a:cubicBezTo>
                    <a:cubicBezTo>
                      <a:pt x="187" y="94"/>
                      <a:pt x="177" y="81"/>
                      <a:pt x="170" y="64"/>
                    </a:cubicBezTo>
                    <a:cubicBezTo>
                      <a:pt x="163" y="50"/>
                      <a:pt x="154" y="44"/>
                      <a:pt x="143" y="33"/>
                    </a:cubicBezTo>
                    <a:cubicBezTo>
                      <a:pt x="123" y="16"/>
                      <a:pt x="96" y="7"/>
                      <a:pt x="32"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40"/>
              <p:cNvSpPr/>
              <p:nvPr/>
            </p:nvSpPr>
            <p:spPr>
              <a:xfrm>
                <a:off x="7007733" y="4164259"/>
                <a:ext cx="1861" cy="2481"/>
              </a:xfrm>
              <a:custGeom>
                <a:avLst/>
                <a:gdLst/>
                <a:ahLst/>
                <a:cxnLst/>
                <a:rect l="l" t="t" r="r" b="b"/>
                <a:pathLst>
                  <a:path w="24" h="32" extrusionOk="0">
                    <a:moveTo>
                      <a:pt x="21" y="1"/>
                    </a:moveTo>
                    <a:cubicBezTo>
                      <a:pt x="14" y="12"/>
                      <a:pt x="7" y="21"/>
                      <a:pt x="0" y="32"/>
                    </a:cubicBezTo>
                    <a:cubicBezTo>
                      <a:pt x="7" y="25"/>
                      <a:pt x="17" y="18"/>
                      <a:pt x="24" y="8"/>
                    </a:cubicBezTo>
                    <a:cubicBezTo>
                      <a:pt x="24" y="5"/>
                      <a:pt x="24" y="5"/>
                      <a:pt x="21"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40"/>
              <p:cNvSpPr/>
              <p:nvPr/>
            </p:nvSpPr>
            <p:spPr>
              <a:xfrm>
                <a:off x="6994085" y="4153558"/>
                <a:ext cx="15276" cy="14268"/>
              </a:xfrm>
              <a:custGeom>
                <a:avLst/>
                <a:gdLst/>
                <a:ahLst/>
                <a:cxnLst/>
                <a:rect l="l" t="t" r="r" b="b"/>
                <a:pathLst>
                  <a:path w="197" h="184" extrusionOk="0">
                    <a:moveTo>
                      <a:pt x="48" y="1"/>
                    </a:moveTo>
                    <a:cubicBezTo>
                      <a:pt x="0" y="45"/>
                      <a:pt x="11" y="109"/>
                      <a:pt x="48" y="150"/>
                    </a:cubicBezTo>
                    <a:cubicBezTo>
                      <a:pt x="68" y="170"/>
                      <a:pt x="95" y="184"/>
                      <a:pt x="126" y="184"/>
                    </a:cubicBezTo>
                    <a:cubicBezTo>
                      <a:pt x="142" y="184"/>
                      <a:pt x="159" y="180"/>
                      <a:pt x="176" y="170"/>
                    </a:cubicBezTo>
                    <a:cubicBezTo>
                      <a:pt x="183" y="159"/>
                      <a:pt x="190" y="150"/>
                      <a:pt x="197" y="139"/>
                    </a:cubicBezTo>
                    <a:cubicBezTo>
                      <a:pt x="183" y="112"/>
                      <a:pt x="170" y="98"/>
                      <a:pt x="163" y="85"/>
                    </a:cubicBezTo>
                    <a:cubicBezTo>
                      <a:pt x="156" y="68"/>
                      <a:pt x="150" y="62"/>
                      <a:pt x="146" y="54"/>
                    </a:cubicBezTo>
                    <a:cubicBezTo>
                      <a:pt x="129" y="41"/>
                      <a:pt x="106" y="28"/>
                      <a:pt x="48"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40"/>
              <p:cNvSpPr/>
              <p:nvPr/>
            </p:nvSpPr>
            <p:spPr>
              <a:xfrm>
                <a:off x="6233994" y="3929948"/>
                <a:ext cx="244810" cy="240072"/>
              </a:xfrm>
              <a:custGeom>
                <a:avLst/>
                <a:gdLst/>
                <a:ahLst/>
                <a:cxnLst/>
                <a:rect l="l" t="t" r="r" b="b"/>
                <a:pathLst>
                  <a:path w="3157" h="3096" extrusionOk="0">
                    <a:moveTo>
                      <a:pt x="1578" y="0"/>
                    </a:moveTo>
                    <a:cubicBezTo>
                      <a:pt x="707" y="0"/>
                      <a:pt x="0" y="691"/>
                      <a:pt x="0" y="1548"/>
                    </a:cubicBezTo>
                    <a:cubicBezTo>
                      <a:pt x="0" y="2405"/>
                      <a:pt x="707" y="3096"/>
                      <a:pt x="1578" y="3096"/>
                    </a:cubicBezTo>
                    <a:cubicBezTo>
                      <a:pt x="2451" y="3096"/>
                      <a:pt x="3156" y="2405"/>
                      <a:pt x="3156" y="1548"/>
                    </a:cubicBezTo>
                    <a:cubicBezTo>
                      <a:pt x="3156" y="691"/>
                      <a:pt x="2451" y="0"/>
                      <a:pt x="1578" y="0"/>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40"/>
              <p:cNvSpPr/>
              <p:nvPr/>
            </p:nvSpPr>
            <p:spPr>
              <a:xfrm>
                <a:off x="6044326" y="4238962"/>
                <a:ext cx="771883" cy="665857"/>
              </a:xfrm>
              <a:custGeom>
                <a:avLst/>
                <a:gdLst/>
                <a:ahLst/>
                <a:cxnLst/>
                <a:rect l="l" t="t" r="r" b="b"/>
                <a:pathLst>
                  <a:path w="9954" h="8587" extrusionOk="0">
                    <a:moveTo>
                      <a:pt x="3811" y="1"/>
                    </a:moveTo>
                    <a:cubicBezTo>
                      <a:pt x="3747" y="1"/>
                      <a:pt x="3679" y="5"/>
                      <a:pt x="3608" y="12"/>
                    </a:cubicBezTo>
                    <a:cubicBezTo>
                      <a:pt x="2523" y="123"/>
                      <a:pt x="715" y="1052"/>
                      <a:pt x="715" y="1052"/>
                    </a:cubicBezTo>
                    <a:cubicBezTo>
                      <a:pt x="715" y="1052"/>
                      <a:pt x="0" y="5725"/>
                      <a:pt x="3682" y="7862"/>
                    </a:cubicBezTo>
                    <a:cubicBezTo>
                      <a:pt x="3902" y="8015"/>
                      <a:pt x="4136" y="8157"/>
                      <a:pt x="4389" y="8269"/>
                    </a:cubicBezTo>
                    <a:cubicBezTo>
                      <a:pt x="4728" y="8417"/>
                      <a:pt x="5480" y="8539"/>
                      <a:pt x="5480" y="8539"/>
                    </a:cubicBezTo>
                    <a:cubicBezTo>
                      <a:pt x="5480" y="8539"/>
                      <a:pt x="5762" y="8587"/>
                      <a:pt x="6179" y="8587"/>
                    </a:cubicBezTo>
                    <a:cubicBezTo>
                      <a:pt x="7118" y="8587"/>
                      <a:pt x="8741" y="8346"/>
                      <a:pt x="9351" y="6779"/>
                    </a:cubicBezTo>
                    <a:cubicBezTo>
                      <a:pt x="9954" y="5231"/>
                      <a:pt x="9036" y="3432"/>
                      <a:pt x="7434" y="2481"/>
                    </a:cubicBezTo>
                    <a:cubicBezTo>
                      <a:pt x="7434" y="2481"/>
                      <a:pt x="4776" y="1065"/>
                      <a:pt x="4352" y="236"/>
                    </a:cubicBezTo>
                    <a:cubicBezTo>
                      <a:pt x="4268" y="66"/>
                      <a:pt x="4073" y="1"/>
                      <a:pt x="38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40"/>
              <p:cNvSpPr/>
              <p:nvPr/>
            </p:nvSpPr>
            <p:spPr>
              <a:xfrm>
                <a:off x="6341854" y="4448332"/>
                <a:ext cx="508307" cy="466573"/>
              </a:xfrm>
              <a:custGeom>
                <a:avLst/>
                <a:gdLst/>
                <a:ahLst/>
                <a:cxnLst/>
                <a:rect l="l" t="t" r="r" b="b"/>
                <a:pathLst>
                  <a:path w="6555" h="6017" extrusionOk="0">
                    <a:moveTo>
                      <a:pt x="3162" y="0"/>
                    </a:moveTo>
                    <a:cubicBezTo>
                      <a:pt x="2243" y="0"/>
                      <a:pt x="402" y="603"/>
                      <a:pt x="1495" y="4770"/>
                    </a:cubicBezTo>
                    <a:cubicBezTo>
                      <a:pt x="1495" y="4770"/>
                      <a:pt x="1466" y="4768"/>
                      <a:pt x="1417" y="4768"/>
                    </a:cubicBezTo>
                    <a:cubicBezTo>
                      <a:pt x="1118" y="4768"/>
                      <a:pt x="53" y="4836"/>
                      <a:pt x="1" y="5799"/>
                    </a:cubicBezTo>
                    <a:cubicBezTo>
                      <a:pt x="1" y="5799"/>
                      <a:pt x="1063" y="6016"/>
                      <a:pt x="2271" y="6016"/>
                    </a:cubicBezTo>
                    <a:cubicBezTo>
                      <a:pt x="3277" y="6016"/>
                      <a:pt x="4385" y="5865"/>
                      <a:pt x="5064" y="5311"/>
                    </a:cubicBezTo>
                    <a:cubicBezTo>
                      <a:pt x="6554" y="4088"/>
                      <a:pt x="5676" y="48"/>
                      <a:pt x="3201" y="1"/>
                    </a:cubicBezTo>
                    <a:cubicBezTo>
                      <a:pt x="3189" y="1"/>
                      <a:pt x="3175" y="0"/>
                      <a:pt x="3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40"/>
              <p:cNvSpPr/>
              <p:nvPr/>
            </p:nvSpPr>
            <p:spPr>
              <a:xfrm>
                <a:off x="6045645" y="4419718"/>
                <a:ext cx="122444" cy="461766"/>
              </a:xfrm>
              <a:custGeom>
                <a:avLst/>
                <a:gdLst/>
                <a:ahLst/>
                <a:cxnLst/>
                <a:rect l="l" t="t" r="r" b="b"/>
                <a:pathLst>
                  <a:path w="1579" h="5955" extrusionOk="0">
                    <a:moveTo>
                      <a:pt x="644" y="1"/>
                    </a:moveTo>
                    <a:cubicBezTo>
                      <a:pt x="644" y="2"/>
                      <a:pt x="668" y="4302"/>
                      <a:pt x="644" y="5531"/>
                    </a:cubicBezTo>
                    <a:cubicBezTo>
                      <a:pt x="644" y="5531"/>
                      <a:pt x="625" y="5528"/>
                      <a:pt x="592" y="5528"/>
                    </a:cubicBezTo>
                    <a:cubicBezTo>
                      <a:pt x="472" y="5528"/>
                      <a:pt x="173" y="5568"/>
                      <a:pt x="0" y="5938"/>
                    </a:cubicBezTo>
                    <a:lnTo>
                      <a:pt x="1463" y="5955"/>
                    </a:lnTo>
                    <a:lnTo>
                      <a:pt x="1579" y="3411"/>
                    </a:lnTo>
                    <a:cubicBezTo>
                      <a:pt x="1579" y="3411"/>
                      <a:pt x="738" y="1179"/>
                      <a:pt x="64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40"/>
              <p:cNvSpPr/>
              <p:nvPr/>
            </p:nvSpPr>
            <p:spPr>
              <a:xfrm>
                <a:off x="6342707" y="4880952"/>
                <a:ext cx="1861" cy="10003"/>
              </a:xfrm>
              <a:custGeom>
                <a:avLst/>
                <a:gdLst/>
                <a:ahLst/>
                <a:cxnLst/>
                <a:rect l="l" t="t" r="r" b="b"/>
                <a:pathLst>
                  <a:path w="24" h="129" extrusionOk="0">
                    <a:moveTo>
                      <a:pt x="24" y="0"/>
                    </a:moveTo>
                    <a:cubicBezTo>
                      <a:pt x="10" y="41"/>
                      <a:pt x="0" y="85"/>
                      <a:pt x="0" y="129"/>
                    </a:cubicBezTo>
                    <a:cubicBezTo>
                      <a:pt x="3" y="81"/>
                      <a:pt x="13" y="41"/>
                      <a:pt x="2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40"/>
              <p:cNvSpPr/>
              <p:nvPr/>
            </p:nvSpPr>
            <p:spPr>
              <a:xfrm>
                <a:off x="6342397" y="4853811"/>
                <a:ext cx="30785" cy="43424"/>
              </a:xfrm>
              <a:custGeom>
                <a:avLst/>
                <a:gdLst/>
                <a:ahLst/>
                <a:cxnLst/>
                <a:rect l="l" t="t" r="r" b="b"/>
                <a:pathLst>
                  <a:path w="397" h="560" extrusionOk="0">
                    <a:moveTo>
                      <a:pt x="397" y="1"/>
                    </a:moveTo>
                    <a:cubicBezTo>
                      <a:pt x="268" y="21"/>
                      <a:pt x="167" y="106"/>
                      <a:pt x="95" y="208"/>
                    </a:cubicBezTo>
                    <a:cubicBezTo>
                      <a:pt x="68" y="252"/>
                      <a:pt x="45" y="299"/>
                      <a:pt x="28" y="350"/>
                    </a:cubicBezTo>
                    <a:cubicBezTo>
                      <a:pt x="17" y="391"/>
                      <a:pt x="7" y="431"/>
                      <a:pt x="4" y="479"/>
                    </a:cubicBezTo>
                    <a:cubicBezTo>
                      <a:pt x="0" y="505"/>
                      <a:pt x="4" y="533"/>
                      <a:pt x="7" y="560"/>
                    </a:cubicBezTo>
                    <a:cubicBezTo>
                      <a:pt x="89" y="461"/>
                      <a:pt x="146" y="374"/>
                      <a:pt x="211" y="282"/>
                    </a:cubicBezTo>
                    <a:lnTo>
                      <a:pt x="302" y="147"/>
                    </a:lnTo>
                    <a:cubicBezTo>
                      <a:pt x="329" y="99"/>
                      <a:pt x="366" y="55"/>
                      <a:pt x="397"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40"/>
              <p:cNvSpPr/>
              <p:nvPr/>
            </p:nvSpPr>
            <p:spPr>
              <a:xfrm>
                <a:off x="6362868" y="4866451"/>
                <a:ext cx="27141" cy="33964"/>
              </a:xfrm>
              <a:custGeom>
                <a:avLst/>
                <a:gdLst/>
                <a:ahLst/>
                <a:cxnLst/>
                <a:rect l="l" t="t" r="r" b="b"/>
                <a:pathLst>
                  <a:path w="350" h="438" extrusionOk="0">
                    <a:moveTo>
                      <a:pt x="350" y="0"/>
                    </a:moveTo>
                    <a:lnTo>
                      <a:pt x="350" y="0"/>
                    </a:lnTo>
                    <a:cubicBezTo>
                      <a:pt x="244" y="14"/>
                      <a:pt x="167" y="86"/>
                      <a:pt x="102" y="159"/>
                    </a:cubicBezTo>
                    <a:cubicBezTo>
                      <a:pt x="48" y="241"/>
                      <a:pt x="0" y="333"/>
                      <a:pt x="8" y="437"/>
                    </a:cubicBezTo>
                    <a:cubicBezTo>
                      <a:pt x="89" y="370"/>
                      <a:pt x="136" y="295"/>
                      <a:pt x="194" y="231"/>
                    </a:cubicBezTo>
                    <a:cubicBezTo>
                      <a:pt x="217" y="190"/>
                      <a:pt x="248" y="159"/>
                      <a:pt x="272" y="122"/>
                    </a:cubicBezTo>
                    <a:cubicBezTo>
                      <a:pt x="299" y="81"/>
                      <a:pt x="325" y="48"/>
                      <a:pt x="350"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40"/>
              <p:cNvSpPr/>
              <p:nvPr/>
            </p:nvSpPr>
            <p:spPr>
              <a:xfrm>
                <a:off x="6382796" y="4871957"/>
                <a:ext cx="21635" cy="30552"/>
              </a:xfrm>
              <a:custGeom>
                <a:avLst/>
                <a:gdLst/>
                <a:ahLst/>
                <a:cxnLst/>
                <a:rect l="l" t="t" r="r" b="b"/>
                <a:pathLst>
                  <a:path w="279" h="394" extrusionOk="0">
                    <a:moveTo>
                      <a:pt x="279" y="1"/>
                    </a:moveTo>
                    <a:cubicBezTo>
                      <a:pt x="181" y="1"/>
                      <a:pt x="113" y="71"/>
                      <a:pt x="65" y="143"/>
                    </a:cubicBezTo>
                    <a:cubicBezTo>
                      <a:pt x="28" y="221"/>
                      <a:pt x="1" y="306"/>
                      <a:pt x="32" y="393"/>
                    </a:cubicBezTo>
                    <a:cubicBezTo>
                      <a:pt x="93" y="326"/>
                      <a:pt x="123" y="262"/>
                      <a:pt x="163" y="201"/>
                    </a:cubicBezTo>
                    <a:cubicBezTo>
                      <a:pt x="177" y="167"/>
                      <a:pt x="201" y="136"/>
                      <a:pt x="218" y="106"/>
                    </a:cubicBezTo>
                    <a:cubicBezTo>
                      <a:pt x="235" y="71"/>
                      <a:pt x="259" y="41"/>
                      <a:pt x="27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40"/>
              <p:cNvSpPr/>
              <p:nvPr/>
            </p:nvSpPr>
            <p:spPr>
              <a:xfrm>
                <a:off x="6064798" y="4862807"/>
                <a:ext cx="18999" cy="17602"/>
              </a:xfrm>
              <a:custGeom>
                <a:avLst/>
                <a:gdLst/>
                <a:ahLst/>
                <a:cxnLst/>
                <a:rect l="l" t="t" r="r" b="b"/>
                <a:pathLst>
                  <a:path w="245" h="227" extrusionOk="0">
                    <a:moveTo>
                      <a:pt x="183" y="0"/>
                    </a:moveTo>
                    <a:cubicBezTo>
                      <a:pt x="136" y="0"/>
                      <a:pt x="96" y="24"/>
                      <a:pt x="65" y="51"/>
                    </a:cubicBezTo>
                    <a:cubicBezTo>
                      <a:pt x="24" y="95"/>
                      <a:pt x="0" y="153"/>
                      <a:pt x="21" y="227"/>
                    </a:cubicBezTo>
                    <a:cubicBezTo>
                      <a:pt x="92" y="206"/>
                      <a:pt x="130" y="180"/>
                      <a:pt x="163" y="149"/>
                    </a:cubicBezTo>
                    <a:cubicBezTo>
                      <a:pt x="177" y="133"/>
                      <a:pt x="194" y="119"/>
                      <a:pt x="204" y="95"/>
                    </a:cubicBezTo>
                    <a:cubicBezTo>
                      <a:pt x="217" y="75"/>
                      <a:pt x="231" y="54"/>
                      <a:pt x="244" y="17"/>
                    </a:cubicBezTo>
                    <a:cubicBezTo>
                      <a:pt x="224" y="7"/>
                      <a:pt x="204" y="0"/>
                      <a:pt x="183"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40"/>
              <p:cNvSpPr/>
              <p:nvPr/>
            </p:nvSpPr>
            <p:spPr>
              <a:xfrm>
                <a:off x="5897850" y="4379007"/>
                <a:ext cx="406258" cy="260620"/>
              </a:xfrm>
              <a:custGeom>
                <a:avLst/>
                <a:gdLst/>
                <a:ahLst/>
                <a:cxnLst/>
                <a:rect l="l" t="t" r="r" b="b"/>
                <a:pathLst>
                  <a:path w="5239" h="3361" extrusionOk="0">
                    <a:moveTo>
                      <a:pt x="4039" y="1"/>
                    </a:moveTo>
                    <a:cubicBezTo>
                      <a:pt x="3403" y="1"/>
                      <a:pt x="2702" y="326"/>
                      <a:pt x="2702" y="326"/>
                    </a:cubicBezTo>
                    <a:cubicBezTo>
                      <a:pt x="2702" y="326"/>
                      <a:pt x="2580" y="1170"/>
                      <a:pt x="2713" y="1630"/>
                    </a:cubicBezTo>
                    <a:cubicBezTo>
                      <a:pt x="2713" y="1630"/>
                      <a:pt x="2362" y="1563"/>
                      <a:pt x="1927" y="1563"/>
                    </a:cubicBezTo>
                    <a:cubicBezTo>
                      <a:pt x="1113" y="1563"/>
                      <a:pt x="0" y="1797"/>
                      <a:pt x="318" y="3141"/>
                    </a:cubicBezTo>
                    <a:cubicBezTo>
                      <a:pt x="352" y="3283"/>
                      <a:pt x="455" y="3361"/>
                      <a:pt x="574" y="3361"/>
                    </a:cubicBezTo>
                    <a:cubicBezTo>
                      <a:pt x="730" y="3361"/>
                      <a:pt x="914" y="3227"/>
                      <a:pt x="1006" y="2927"/>
                    </a:cubicBezTo>
                    <a:cubicBezTo>
                      <a:pt x="1114" y="2566"/>
                      <a:pt x="1279" y="2439"/>
                      <a:pt x="1481" y="2439"/>
                    </a:cubicBezTo>
                    <a:cubicBezTo>
                      <a:pt x="1719" y="2439"/>
                      <a:pt x="2010" y="2615"/>
                      <a:pt x="2323" y="2791"/>
                    </a:cubicBezTo>
                    <a:cubicBezTo>
                      <a:pt x="2636" y="2966"/>
                      <a:pt x="2972" y="3143"/>
                      <a:pt x="3301" y="3143"/>
                    </a:cubicBezTo>
                    <a:cubicBezTo>
                      <a:pt x="3367" y="3143"/>
                      <a:pt x="3433" y="3136"/>
                      <a:pt x="3498" y="3120"/>
                    </a:cubicBezTo>
                    <a:cubicBezTo>
                      <a:pt x="4298" y="2930"/>
                      <a:pt x="5239" y="2260"/>
                      <a:pt x="5032" y="800"/>
                    </a:cubicBezTo>
                    <a:cubicBezTo>
                      <a:pt x="4945" y="179"/>
                      <a:pt x="4510" y="1"/>
                      <a:pt x="4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40"/>
              <p:cNvSpPr/>
              <p:nvPr/>
            </p:nvSpPr>
            <p:spPr>
              <a:xfrm>
                <a:off x="6004160" y="3967790"/>
                <a:ext cx="391835" cy="380268"/>
              </a:xfrm>
              <a:custGeom>
                <a:avLst/>
                <a:gdLst/>
                <a:ahLst/>
                <a:cxnLst/>
                <a:rect l="l" t="t" r="r" b="b"/>
                <a:pathLst>
                  <a:path w="5053" h="4904" extrusionOk="0">
                    <a:moveTo>
                      <a:pt x="2527" y="0"/>
                    </a:moveTo>
                    <a:cubicBezTo>
                      <a:pt x="1131" y="0"/>
                      <a:pt x="1" y="1097"/>
                      <a:pt x="1" y="2452"/>
                    </a:cubicBezTo>
                    <a:cubicBezTo>
                      <a:pt x="1" y="3803"/>
                      <a:pt x="1131" y="4904"/>
                      <a:pt x="2527" y="4904"/>
                    </a:cubicBezTo>
                    <a:cubicBezTo>
                      <a:pt x="3922" y="4904"/>
                      <a:pt x="5053" y="3803"/>
                      <a:pt x="5053" y="2452"/>
                    </a:cubicBezTo>
                    <a:cubicBezTo>
                      <a:pt x="5053" y="1097"/>
                      <a:pt x="3922" y="0"/>
                      <a:pt x="25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40"/>
              <p:cNvSpPr/>
              <p:nvPr/>
            </p:nvSpPr>
            <p:spPr>
              <a:xfrm>
                <a:off x="5910102" y="3939176"/>
                <a:ext cx="227284" cy="225649"/>
              </a:xfrm>
              <a:custGeom>
                <a:avLst/>
                <a:gdLst/>
                <a:ahLst/>
                <a:cxnLst/>
                <a:rect l="l" t="t" r="r" b="b"/>
                <a:pathLst>
                  <a:path w="2931" h="2910" extrusionOk="0">
                    <a:moveTo>
                      <a:pt x="621" y="0"/>
                    </a:moveTo>
                    <a:lnTo>
                      <a:pt x="621" y="0"/>
                    </a:lnTo>
                    <a:cubicBezTo>
                      <a:pt x="621" y="0"/>
                      <a:pt x="1" y="802"/>
                      <a:pt x="1206" y="2909"/>
                    </a:cubicBezTo>
                    <a:cubicBezTo>
                      <a:pt x="1206" y="2909"/>
                      <a:pt x="2297" y="1592"/>
                      <a:pt x="2930" y="508"/>
                    </a:cubicBezTo>
                    <a:lnTo>
                      <a:pt x="6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40"/>
              <p:cNvSpPr/>
              <p:nvPr/>
            </p:nvSpPr>
            <p:spPr>
              <a:xfrm>
                <a:off x="6301998" y="3996093"/>
                <a:ext cx="344532" cy="347545"/>
              </a:xfrm>
              <a:custGeom>
                <a:avLst/>
                <a:gdLst/>
                <a:ahLst/>
                <a:cxnLst/>
                <a:rect l="l" t="t" r="r" b="b"/>
                <a:pathLst>
                  <a:path w="4443" h="4482" extrusionOk="0">
                    <a:moveTo>
                      <a:pt x="2221" y="1"/>
                    </a:moveTo>
                    <a:cubicBezTo>
                      <a:pt x="993" y="1"/>
                      <a:pt x="0" y="1003"/>
                      <a:pt x="0" y="2239"/>
                    </a:cubicBezTo>
                    <a:cubicBezTo>
                      <a:pt x="0" y="3479"/>
                      <a:pt x="993" y="4482"/>
                      <a:pt x="2221" y="4482"/>
                    </a:cubicBezTo>
                    <a:cubicBezTo>
                      <a:pt x="3447" y="4482"/>
                      <a:pt x="4443" y="3479"/>
                      <a:pt x="4443" y="2239"/>
                    </a:cubicBezTo>
                    <a:cubicBezTo>
                      <a:pt x="4443" y="1003"/>
                      <a:pt x="3447" y="1"/>
                      <a:pt x="2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40"/>
              <p:cNvSpPr/>
              <p:nvPr/>
            </p:nvSpPr>
            <p:spPr>
              <a:xfrm>
                <a:off x="6317739" y="4020287"/>
                <a:ext cx="309405" cy="299159"/>
              </a:xfrm>
              <a:custGeom>
                <a:avLst/>
                <a:gdLst/>
                <a:ahLst/>
                <a:cxnLst/>
                <a:rect l="l" t="t" r="r" b="b"/>
                <a:pathLst>
                  <a:path w="3990" h="3858" extrusionOk="0">
                    <a:moveTo>
                      <a:pt x="1995" y="0"/>
                    </a:moveTo>
                    <a:cubicBezTo>
                      <a:pt x="894" y="0"/>
                      <a:pt x="0" y="864"/>
                      <a:pt x="0" y="1927"/>
                    </a:cubicBezTo>
                    <a:cubicBezTo>
                      <a:pt x="0" y="2995"/>
                      <a:pt x="894" y="3858"/>
                      <a:pt x="1995" y="3858"/>
                    </a:cubicBezTo>
                    <a:cubicBezTo>
                      <a:pt x="3095" y="3858"/>
                      <a:pt x="3990" y="2995"/>
                      <a:pt x="3990" y="1927"/>
                    </a:cubicBezTo>
                    <a:cubicBezTo>
                      <a:pt x="3990" y="864"/>
                      <a:pt x="3095" y="0"/>
                      <a:pt x="1995" y="0"/>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40"/>
              <p:cNvSpPr/>
              <p:nvPr/>
            </p:nvSpPr>
            <p:spPr>
              <a:xfrm>
                <a:off x="6197704" y="3976397"/>
                <a:ext cx="125856" cy="119105"/>
              </a:xfrm>
              <a:custGeom>
                <a:avLst/>
                <a:gdLst/>
                <a:ahLst/>
                <a:cxnLst/>
                <a:rect l="l" t="t" r="r" b="b"/>
                <a:pathLst>
                  <a:path w="1623" h="1536" extrusionOk="0">
                    <a:moveTo>
                      <a:pt x="492" y="397"/>
                    </a:moveTo>
                    <a:cubicBezTo>
                      <a:pt x="475" y="411"/>
                      <a:pt x="448" y="424"/>
                      <a:pt x="417" y="438"/>
                    </a:cubicBezTo>
                    <a:cubicBezTo>
                      <a:pt x="434" y="421"/>
                      <a:pt x="451" y="411"/>
                      <a:pt x="468" y="404"/>
                    </a:cubicBezTo>
                    <a:cubicBezTo>
                      <a:pt x="475" y="400"/>
                      <a:pt x="484" y="397"/>
                      <a:pt x="492" y="397"/>
                    </a:cubicBezTo>
                    <a:close/>
                    <a:moveTo>
                      <a:pt x="915" y="763"/>
                    </a:moveTo>
                    <a:cubicBezTo>
                      <a:pt x="922" y="763"/>
                      <a:pt x="931" y="766"/>
                      <a:pt x="948" y="780"/>
                    </a:cubicBezTo>
                    <a:cubicBezTo>
                      <a:pt x="962" y="794"/>
                      <a:pt x="992" y="817"/>
                      <a:pt x="939" y="882"/>
                    </a:cubicBezTo>
                    <a:cubicBezTo>
                      <a:pt x="908" y="922"/>
                      <a:pt x="850" y="963"/>
                      <a:pt x="786" y="993"/>
                    </a:cubicBezTo>
                    <a:cubicBezTo>
                      <a:pt x="786" y="990"/>
                      <a:pt x="789" y="986"/>
                      <a:pt x="789" y="983"/>
                    </a:cubicBezTo>
                    <a:cubicBezTo>
                      <a:pt x="806" y="864"/>
                      <a:pt x="861" y="780"/>
                      <a:pt x="901" y="763"/>
                    </a:cubicBezTo>
                    <a:close/>
                    <a:moveTo>
                      <a:pt x="384" y="1"/>
                    </a:moveTo>
                    <a:cubicBezTo>
                      <a:pt x="318" y="1"/>
                      <a:pt x="257" y="13"/>
                      <a:pt x="204" y="42"/>
                    </a:cubicBezTo>
                    <a:cubicBezTo>
                      <a:pt x="112" y="89"/>
                      <a:pt x="54" y="184"/>
                      <a:pt x="31" y="319"/>
                    </a:cubicBezTo>
                    <a:cubicBezTo>
                      <a:pt x="1" y="509"/>
                      <a:pt x="112" y="570"/>
                      <a:pt x="163" y="591"/>
                    </a:cubicBezTo>
                    <a:lnTo>
                      <a:pt x="170" y="591"/>
                    </a:lnTo>
                    <a:cubicBezTo>
                      <a:pt x="159" y="627"/>
                      <a:pt x="149" y="668"/>
                      <a:pt x="146" y="705"/>
                    </a:cubicBezTo>
                    <a:cubicBezTo>
                      <a:pt x="123" y="882"/>
                      <a:pt x="176" y="1027"/>
                      <a:pt x="295" y="1115"/>
                    </a:cubicBezTo>
                    <a:cubicBezTo>
                      <a:pt x="365" y="1168"/>
                      <a:pt x="452" y="1190"/>
                      <a:pt x="542" y="1190"/>
                    </a:cubicBezTo>
                    <a:cubicBezTo>
                      <a:pt x="579" y="1190"/>
                      <a:pt x="617" y="1187"/>
                      <a:pt x="654" y="1180"/>
                    </a:cubicBezTo>
                    <a:cubicBezTo>
                      <a:pt x="678" y="1291"/>
                      <a:pt x="732" y="1386"/>
                      <a:pt x="813" y="1450"/>
                    </a:cubicBezTo>
                    <a:cubicBezTo>
                      <a:pt x="887" y="1508"/>
                      <a:pt x="969" y="1535"/>
                      <a:pt x="1050" y="1535"/>
                    </a:cubicBezTo>
                    <a:cubicBezTo>
                      <a:pt x="1098" y="1535"/>
                      <a:pt x="1145" y="1529"/>
                      <a:pt x="1192" y="1508"/>
                    </a:cubicBezTo>
                    <a:cubicBezTo>
                      <a:pt x="1413" y="1416"/>
                      <a:pt x="1586" y="1132"/>
                      <a:pt x="1616" y="919"/>
                    </a:cubicBezTo>
                    <a:cubicBezTo>
                      <a:pt x="1622" y="882"/>
                      <a:pt x="1595" y="847"/>
                      <a:pt x="1558" y="841"/>
                    </a:cubicBezTo>
                    <a:cubicBezTo>
                      <a:pt x="1556" y="841"/>
                      <a:pt x="1553" y="841"/>
                      <a:pt x="1551" y="841"/>
                    </a:cubicBezTo>
                    <a:cubicBezTo>
                      <a:pt x="1517" y="841"/>
                      <a:pt x="1487" y="864"/>
                      <a:pt x="1480" y="899"/>
                    </a:cubicBezTo>
                    <a:cubicBezTo>
                      <a:pt x="1456" y="1071"/>
                      <a:pt x="1311" y="1312"/>
                      <a:pt x="1139" y="1379"/>
                    </a:cubicBezTo>
                    <a:cubicBezTo>
                      <a:pt x="1107" y="1393"/>
                      <a:pt x="1076" y="1400"/>
                      <a:pt x="1046" y="1400"/>
                    </a:cubicBezTo>
                    <a:cubicBezTo>
                      <a:pt x="995" y="1400"/>
                      <a:pt x="947" y="1381"/>
                      <a:pt x="898" y="1342"/>
                    </a:cubicBezTo>
                    <a:cubicBezTo>
                      <a:pt x="826" y="1288"/>
                      <a:pt x="800" y="1213"/>
                      <a:pt x="786" y="1142"/>
                    </a:cubicBezTo>
                    <a:cubicBezTo>
                      <a:pt x="895" y="1102"/>
                      <a:pt x="989" y="1038"/>
                      <a:pt x="1047" y="969"/>
                    </a:cubicBezTo>
                    <a:cubicBezTo>
                      <a:pt x="1128" y="864"/>
                      <a:pt x="1128" y="753"/>
                      <a:pt x="1040" y="675"/>
                    </a:cubicBezTo>
                    <a:cubicBezTo>
                      <a:pt x="1000" y="642"/>
                      <a:pt x="957" y="625"/>
                      <a:pt x="913" y="625"/>
                    </a:cubicBezTo>
                    <a:cubicBezTo>
                      <a:pt x="895" y="625"/>
                      <a:pt x="876" y="628"/>
                      <a:pt x="857" y="634"/>
                    </a:cubicBezTo>
                    <a:cubicBezTo>
                      <a:pt x="759" y="672"/>
                      <a:pt x="678" y="797"/>
                      <a:pt x="654" y="960"/>
                    </a:cubicBezTo>
                    <a:cubicBezTo>
                      <a:pt x="647" y="990"/>
                      <a:pt x="647" y="1017"/>
                      <a:pt x="644" y="1041"/>
                    </a:cubicBezTo>
                    <a:cubicBezTo>
                      <a:pt x="609" y="1048"/>
                      <a:pt x="573" y="1052"/>
                      <a:pt x="539" y="1052"/>
                    </a:cubicBezTo>
                    <a:cubicBezTo>
                      <a:pt x="477" y="1052"/>
                      <a:pt x="420" y="1038"/>
                      <a:pt x="376" y="1003"/>
                    </a:cubicBezTo>
                    <a:cubicBezTo>
                      <a:pt x="271" y="929"/>
                      <a:pt x="271" y="797"/>
                      <a:pt x="281" y="725"/>
                    </a:cubicBezTo>
                    <a:cubicBezTo>
                      <a:pt x="285" y="682"/>
                      <a:pt x="298" y="641"/>
                      <a:pt x="312" y="604"/>
                    </a:cubicBezTo>
                    <a:cubicBezTo>
                      <a:pt x="448" y="591"/>
                      <a:pt x="593" y="519"/>
                      <a:pt x="634" y="444"/>
                    </a:cubicBezTo>
                    <a:cubicBezTo>
                      <a:pt x="661" y="394"/>
                      <a:pt x="654" y="339"/>
                      <a:pt x="610" y="306"/>
                    </a:cubicBezTo>
                    <a:cubicBezTo>
                      <a:pt x="576" y="276"/>
                      <a:pt x="534" y="260"/>
                      <a:pt x="491" y="260"/>
                    </a:cubicBezTo>
                    <a:cubicBezTo>
                      <a:pt x="466" y="260"/>
                      <a:pt x="441" y="265"/>
                      <a:pt x="417" y="275"/>
                    </a:cubicBezTo>
                    <a:cubicBezTo>
                      <a:pt x="346" y="302"/>
                      <a:pt x="278" y="374"/>
                      <a:pt x="227" y="465"/>
                    </a:cubicBezTo>
                    <a:cubicBezTo>
                      <a:pt x="220" y="465"/>
                      <a:pt x="214" y="461"/>
                      <a:pt x="210" y="461"/>
                    </a:cubicBezTo>
                    <a:cubicBezTo>
                      <a:pt x="193" y="455"/>
                      <a:pt x="149" y="441"/>
                      <a:pt x="166" y="339"/>
                    </a:cubicBezTo>
                    <a:cubicBezTo>
                      <a:pt x="184" y="248"/>
                      <a:pt x="214" y="191"/>
                      <a:pt x="268" y="160"/>
                    </a:cubicBezTo>
                    <a:cubicBezTo>
                      <a:pt x="300" y="142"/>
                      <a:pt x="340" y="135"/>
                      <a:pt x="384" y="135"/>
                    </a:cubicBezTo>
                    <a:cubicBezTo>
                      <a:pt x="545" y="135"/>
                      <a:pt x="771" y="234"/>
                      <a:pt x="959" y="316"/>
                    </a:cubicBezTo>
                    <a:cubicBezTo>
                      <a:pt x="1128" y="391"/>
                      <a:pt x="1277" y="455"/>
                      <a:pt x="1386" y="461"/>
                    </a:cubicBezTo>
                    <a:cubicBezTo>
                      <a:pt x="1388" y="461"/>
                      <a:pt x="1390" y="462"/>
                      <a:pt x="1392" y="462"/>
                    </a:cubicBezTo>
                    <a:cubicBezTo>
                      <a:pt x="1432" y="462"/>
                      <a:pt x="1457" y="433"/>
                      <a:pt x="1460" y="397"/>
                    </a:cubicBezTo>
                    <a:cubicBezTo>
                      <a:pt x="1460" y="360"/>
                      <a:pt x="1433" y="326"/>
                      <a:pt x="1395" y="322"/>
                    </a:cubicBezTo>
                    <a:cubicBezTo>
                      <a:pt x="1308" y="319"/>
                      <a:pt x="1165" y="255"/>
                      <a:pt x="1013" y="191"/>
                    </a:cubicBezTo>
                    <a:cubicBezTo>
                      <a:pt x="802" y="100"/>
                      <a:pt x="573" y="1"/>
                      <a:pt x="38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40"/>
              <p:cNvSpPr/>
              <p:nvPr/>
            </p:nvSpPr>
            <p:spPr>
              <a:xfrm rot="879569">
                <a:off x="6128670" y="4046047"/>
                <a:ext cx="61021" cy="62220"/>
              </a:xfrm>
              <a:custGeom>
                <a:avLst/>
                <a:gdLst/>
                <a:ahLst/>
                <a:cxnLst/>
                <a:rect l="l" t="t" r="r" b="b"/>
                <a:pathLst>
                  <a:path w="4887" h="4983" extrusionOk="0">
                    <a:moveTo>
                      <a:pt x="1942" y="1"/>
                    </a:moveTo>
                    <a:cubicBezTo>
                      <a:pt x="950" y="1"/>
                      <a:pt x="0" y="715"/>
                      <a:pt x="0" y="715"/>
                    </a:cubicBezTo>
                    <a:cubicBezTo>
                      <a:pt x="0" y="715"/>
                      <a:pt x="24" y="714"/>
                      <a:pt x="68" y="714"/>
                    </a:cubicBezTo>
                    <a:cubicBezTo>
                      <a:pt x="481" y="714"/>
                      <a:pt x="2679" y="805"/>
                      <a:pt x="3702" y="2697"/>
                    </a:cubicBezTo>
                    <a:cubicBezTo>
                      <a:pt x="4833" y="4786"/>
                      <a:pt x="4887" y="4982"/>
                      <a:pt x="4887" y="4982"/>
                    </a:cubicBezTo>
                    <a:cubicBezTo>
                      <a:pt x="4887" y="4982"/>
                      <a:pt x="4413" y="1792"/>
                      <a:pt x="3180" y="518"/>
                    </a:cubicBezTo>
                    <a:cubicBezTo>
                      <a:pt x="2808" y="135"/>
                      <a:pt x="2371" y="1"/>
                      <a:pt x="1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87" name="Google Shape;1587;p40"/>
          <p:cNvGrpSpPr/>
          <p:nvPr/>
        </p:nvGrpSpPr>
        <p:grpSpPr>
          <a:xfrm>
            <a:off x="6726814" y="1373791"/>
            <a:ext cx="343319" cy="268843"/>
            <a:chOff x="5849750" y="3929948"/>
            <a:chExt cx="1311377" cy="1026902"/>
          </a:xfrm>
        </p:grpSpPr>
        <p:sp>
          <p:nvSpPr>
            <p:cNvPr id="1588" name="Google Shape;1588;p40"/>
            <p:cNvSpPr/>
            <p:nvPr/>
          </p:nvSpPr>
          <p:spPr>
            <a:xfrm>
              <a:off x="5849750" y="4861450"/>
              <a:ext cx="1277100" cy="95400"/>
            </a:xfrm>
            <a:prstGeom prst="ellipse">
              <a:avLst/>
            </a:prstGeom>
            <a:solidFill>
              <a:srgbClr val="5B0F00">
                <a:alpha val="45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89" name="Google Shape;1589;p40"/>
            <p:cNvGrpSpPr/>
            <p:nvPr/>
          </p:nvGrpSpPr>
          <p:grpSpPr>
            <a:xfrm>
              <a:off x="5897850" y="3929948"/>
              <a:ext cx="1263277" cy="984957"/>
              <a:chOff x="5897850" y="3929948"/>
              <a:chExt cx="1263277" cy="984957"/>
            </a:xfrm>
          </p:grpSpPr>
          <p:sp>
            <p:nvSpPr>
              <p:cNvPr id="1590" name="Google Shape;1590;p40"/>
              <p:cNvSpPr/>
              <p:nvPr/>
            </p:nvSpPr>
            <p:spPr>
              <a:xfrm>
                <a:off x="6761150" y="4095012"/>
                <a:ext cx="399977" cy="740298"/>
              </a:xfrm>
              <a:custGeom>
                <a:avLst/>
                <a:gdLst/>
                <a:ahLst/>
                <a:cxnLst/>
                <a:rect l="l" t="t" r="r" b="b"/>
                <a:pathLst>
                  <a:path w="5158" h="9547" extrusionOk="0">
                    <a:moveTo>
                      <a:pt x="4585" y="0"/>
                    </a:moveTo>
                    <a:cubicBezTo>
                      <a:pt x="2458" y="0"/>
                      <a:pt x="1865" y="3076"/>
                      <a:pt x="1612" y="5890"/>
                    </a:cubicBezTo>
                    <a:cubicBezTo>
                      <a:pt x="1390" y="8360"/>
                      <a:pt x="695" y="8595"/>
                      <a:pt x="438" y="8595"/>
                    </a:cubicBezTo>
                    <a:cubicBezTo>
                      <a:pt x="378" y="8595"/>
                      <a:pt x="342" y="8582"/>
                      <a:pt x="342" y="8582"/>
                    </a:cubicBezTo>
                    <a:cubicBezTo>
                      <a:pt x="106" y="8880"/>
                      <a:pt x="1" y="9541"/>
                      <a:pt x="1" y="9541"/>
                    </a:cubicBezTo>
                    <a:cubicBezTo>
                      <a:pt x="61" y="9544"/>
                      <a:pt x="122" y="9546"/>
                      <a:pt x="185" y="9546"/>
                    </a:cubicBezTo>
                    <a:cubicBezTo>
                      <a:pt x="1111" y="9546"/>
                      <a:pt x="2256" y="9098"/>
                      <a:pt x="2202" y="6154"/>
                    </a:cubicBezTo>
                    <a:cubicBezTo>
                      <a:pt x="2141" y="2676"/>
                      <a:pt x="2716" y="1369"/>
                      <a:pt x="3367" y="711"/>
                    </a:cubicBezTo>
                    <a:cubicBezTo>
                      <a:pt x="3939" y="137"/>
                      <a:pt x="4605" y="55"/>
                      <a:pt x="4941" y="55"/>
                    </a:cubicBezTo>
                    <a:cubicBezTo>
                      <a:pt x="5076" y="55"/>
                      <a:pt x="5158" y="68"/>
                      <a:pt x="5158" y="68"/>
                    </a:cubicBezTo>
                    <a:cubicBezTo>
                      <a:pt x="4956" y="22"/>
                      <a:pt x="4765" y="0"/>
                      <a:pt x="4585" y="0"/>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40"/>
              <p:cNvSpPr/>
              <p:nvPr/>
            </p:nvSpPr>
            <p:spPr>
              <a:xfrm>
                <a:off x="6874051" y="4797486"/>
                <a:ext cx="1628" cy="931"/>
              </a:xfrm>
              <a:custGeom>
                <a:avLst/>
                <a:gdLst/>
                <a:ahLst/>
                <a:cxnLst/>
                <a:rect l="l" t="t" r="r" b="b"/>
                <a:pathLst>
                  <a:path w="21" h="12" extrusionOk="0">
                    <a:moveTo>
                      <a:pt x="11" y="1"/>
                    </a:moveTo>
                    <a:cubicBezTo>
                      <a:pt x="8" y="4"/>
                      <a:pt x="4" y="8"/>
                      <a:pt x="0" y="11"/>
                    </a:cubicBezTo>
                    <a:cubicBezTo>
                      <a:pt x="8" y="8"/>
                      <a:pt x="14" y="4"/>
                      <a:pt x="21"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40"/>
              <p:cNvSpPr/>
              <p:nvPr/>
            </p:nvSpPr>
            <p:spPr>
              <a:xfrm>
                <a:off x="6823649" y="4750184"/>
                <a:ext cx="51257" cy="49239"/>
              </a:xfrm>
              <a:custGeom>
                <a:avLst/>
                <a:gdLst/>
                <a:ahLst/>
                <a:cxnLst/>
                <a:rect l="l" t="t" r="r" b="b"/>
                <a:pathLst>
                  <a:path w="661" h="635" extrusionOk="0">
                    <a:moveTo>
                      <a:pt x="0" y="1"/>
                    </a:moveTo>
                    <a:cubicBezTo>
                      <a:pt x="3" y="90"/>
                      <a:pt x="31" y="167"/>
                      <a:pt x="64" y="245"/>
                    </a:cubicBezTo>
                    <a:cubicBezTo>
                      <a:pt x="95" y="323"/>
                      <a:pt x="146" y="390"/>
                      <a:pt x="200" y="459"/>
                    </a:cubicBezTo>
                    <a:cubicBezTo>
                      <a:pt x="261" y="519"/>
                      <a:pt x="329" y="580"/>
                      <a:pt x="414" y="607"/>
                    </a:cubicBezTo>
                    <a:cubicBezTo>
                      <a:pt x="458" y="628"/>
                      <a:pt x="508" y="634"/>
                      <a:pt x="556" y="634"/>
                    </a:cubicBezTo>
                    <a:cubicBezTo>
                      <a:pt x="586" y="634"/>
                      <a:pt x="620" y="631"/>
                      <a:pt x="650" y="621"/>
                    </a:cubicBezTo>
                    <a:cubicBezTo>
                      <a:pt x="654" y="618"/>
                      <a:pt x="658" y="614"/>
                      <a:pt x="661" y="611"/>
                    </a:cubicBezTo>
                    <a:cubicBezTo>
                      <a:pt x="502" y="567"/>
                      <a:pt x="403" y="476"/>
                      <a:pt x="302" y="363"/>
                    </a:cubicBezTo>
                    <a:cubicBezTo>
                      <a:pt x="200" y="255"/>
                      <a:pt x="112" y="126"/>
                      <a:pt x="0"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40"/>
              <p:cNvSpPr/>
              <p:nvPr/>
            </p:nvSpPr>
            <p:spPr>
              <a:xfrm>
                <a:off x="6858000" y="4694042"/>
                <a:ext cx="388" cy="310"/>
              </a:xfrm>
              <a:custGeom>
                <a:avLst/>
                <a:gdLst/>
                <a:ahLst/>
                <a:cxnLst/>
                <a:rect l="l" t="t" r="r" b="b"/>
                <a:pathLst>
                  <a:path w="5" h="4" extrusionOk="0">
                    <a:moveTo>
                      <a:pt x="1" y="1"/>
                    </a:moveTo>
                    <a:lnTo>
                      <a:pt x="1" y="4"/>
                    </a:lnTo>
                    <a:cubicBezTo>
                      <a:pt x="4" y="4"/>
                      <a:pt x="4" y="4"/>
                      <a:pt x="4"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40"/>
              <p:cNvSpPr/>
              <p:nvPr/>
            </p:nvSpPr>
            <p:spPr>
              <a:xfrm>
                <a:off x="6858000" y="4694042"/>
                <a:ext cx="61028" cy="24969"/>
              </a:xfrm>
              <a:custGeom>
                <a:avLst/>
                <a:gdLst/>
                <a:ahLst/>
                <a:cxnLst/>
                <a:rect l="l" t="t" r="r" b="b"/>
                <a:pathLst>
                  <a:path w="787" h="322" extrusionOk="0">
                    <a:moveTo>
                      <a:pt x="4" y="1"/>
                    </a:moveTo>
                    <a:cubicBezTo>
                      <a:pt x="4" y="4"/>
                      <a:pt x="4" y="4"/>
                      <a:pt x="1" y="4"/>
                    </a:cubicBezTo>
                    <a:cubicBezTo>
                      <a:pt x="35" y="71"/>
                      <a:pt x="89" y="126"/>
                      <a:pt x="146" y="176"/>
                    </a:cubicBezTo>
                    <a:cubicBezTo>
                      <a:pt x="201" y="227"/>
                      <a:pt x="268" y="265"/>
                      <a:pt x="343" y="292"/>
                    </a:cubicBezTo>
                    <a:cubicBezTo>
                      <a:pt x="401" y="309"/>
                      <a:pt x="462" y="322"/>
                      <a:pt x="523" y="322"/>
                    </a:cubicBezTo>
                    <a:cubicBezTo>
                      <a:pt x="543" y="322"/>
                      <a:pt x="560" y="322"/>
                      <a:pt x="576" y="318"/>
                    </a:cubicBezTo>
                    <a:cubicBezTo>
                      <a:pt x="654" y="309"/>
                      <a:pt x="729" y="278"/>
                      <a:pt x="787" y="227"/>
                    </a:cubicBezTo>
                    <a:lnTo>
                      <a:pt x="787" y="224"/>
                    </a:lnTo>
                    <a:lnTo>
                      <a:pt x="736" y="224"/>
                    </a:lnTo>
                    <a:cubicBezTo>
                      <a:pt x="678" y="224"/>
                      <a:pt x="628" y="224"/>
                      <a:pt x="576" y="214"/>
                    </a:cubicBezTo>
                    <a:cubicBezTo>
                      <a:pt x="512" y="200"/>
                      <a:pt x="451" y="187"/>
                      <a:pt x="390" y="163"/>
                    </a:cubicBezTo>
                    <a:cubicBezTo>
                      <a:pt x="265" y="119"/>
                      <a:pt x="143" y="58"/>
                      <a:pt x="4"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40"/>
              <p:cNvSpPr/>
              <p:nvPr/>
            </p:nvSpPr>
            <p:spPr>
              <a:xfrm>
                <a:off x="6877230" y="4621538"/>
                <a:ext cx="52265" cy="16129"/>
              </a:xfrm>
              <a:custGeom>
                <a:avLst/>
                <a:gdLst/>
                <a:ahLst/>
                <a:cxnLst/>
                <a:rect l="l" t="t" r="r" b="b"/>
                <a:pathLst>
                  <a:path w="674" h="208" extrusionOk="0">
                    <a:moveTo>
                      <a:pt x="0" y="1"/>
                    </a:moveTo>
                    <a:cubicBezTo>
                      <a:pt x="64" y="116"/>
                      <a:pt x="190" y="184"/>
                      <a:pt x="315" y="204"/>
                    </a:cubicBezTo>
                    <a:cubicBezTo>
                      <a:pt x="339" y="207"/>
                      <a:pt x="359" y="207"/>
                      <a:pt x="383" y="207"/>
                    </a:cubicBezTo>
                    <a:cubicBezTo>
                      <a:pt x="491" y="207"/>
                      <a:pt x="603" y="167"/>
                      <a:pt x="674" y="89"/>
                    </a:cubicBezTo>
                    <a:cubicBezTo>
                      <a:pt x="650" y="85"/>
                      <a:pt x="630" y="85"/>
                      <a:pt x="610" y="85"/>
                    </a:cubicBezTo>
                    <a:lnTo>
                      <a:pt x="495" y="85"/>
                    </a:lnTo>
                    <a:cubicBezTo>
                      <a:pt x="441" y="78"/>
                      <a:pt x="389" y="78"/>
                      <a:pt x="336" y="68"/>
                    </a:cubicBezTo>
                    <a:cubicBezTo>
                      <a:pt x="231" y="55"/>
                      <a:pt x="125" y="28"/>
                      <a:pt x="0"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40"/>
              <p:cNvSpPr/>
              <p:nvPr/>
            </p:nvSpPr>
            <p:spPr>
              <a:xfrm>
                <a:off x="6887465" y="4545157"/>
                <a:ext cx="43968" cy="13492"/>
              </a:xfrm>
              <a:custGeom>
                <a:avLst/>
                <a:gdLst/>
                <a:ahLst/>
                <a:cxnLst/>
                <a:rect l="l" t="t" r="r" b="b"/>
                <a:pathLst>
                  <a:path w="567" h="174" extrusionOk="0">
                    <a:moveTo>
                      <a:pt x="1" y="0"/>
                    </a:moveTo>
                    <a:lnTo>
                      <a:pt x="1" y="0"/>
                    </a:lnTo>
                    <a:cubicBezTo>
                      <a:pt x="21" y="54"/>
                      <a:pt x="65" y="95"/>
                      <a:pt x="112" y="122"/>
                    </a:cubicBezTo>
                    <a:cubicBezTo>
                      <a:pt x="160" y="153"/>
                      <a:pt x="214" y="166"/>
                      <a:pt x="268" y="173"/>
                    </a:cubicBezTo>
                    <a:lnTo>
                      <a:pt x="295" y="173"/>
                    </a:lnTo>
                    <a:cubicBezTo>
                      <a:pt x="343" y="173"/>
                      <a:pt x="387" y="169"/>
                      <a:pt x="431" y="153"/>
                    </a:cubicBezTo>
                    <a:cubicBezTo>
                      <a:pt x="481" y="132"/>
                      <a:pt x="529" y="108"/>
                      <a:pt x="566" y="64"/>
                    </a:cubicBezTo>
                    <a:cubicBezTo>
                      <a:pt x="457" y="44"/>
                      <a:pt x="366" y="44"/>
                      <a:pt x="278" y="37"/>
                    </a:cubicBezTo>
                    <a:cubicBezTo>
                      <a:pt x="190" y="31"/>
                      <a:pt x="109" y="20"/>
                      <a:pt x="1"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40"/>
              <p:cNvSpPr/>
              <p:nvPr/>
            </p:nvSpPr>
            <p:spPr>
              <a:xfrm>
                <a:off x="6893204" y="4475289"/>
                <a:ext cx="39781" cy="2947"/>
              </a:xfrm>
              <a:custGeom>
                <a:avLst/>
                <a:gdLst/>
                <a:ahLst/>
                <a:cxnLst/>
                <a:rect l="l" t="t" r="r" b="b"/>
                <a:pathLst>
                  <a:path w="513" h="38" extrusionOk="0">
                    <a:moveTo>
                      <a:pt x="14" y="0"/>
                    </a:moveTo>
                    <a:cubicBezTo>
                      <a:pt x="8" y="0"/>
                      <a:pt x="5" y="4"/>
                      <a:pt x="1" y="4"/>
                    </a:cubicBezTo>
                    <a:cubicBezTo>
                      <a:pt x="5" y="7"/>
                      <a:pt x="8" y="10"/>
                      <a:pt x="11" y="17"/>
                    </a:cubicBezTo>
                    <a:cubicBezTo>
                      <a:pt x="11" y="10"/>
                      <a:pt x="11" y="7"/>
                      <a:pt x="14" y="0"/>
                    </a:cubicBezTo>
                    <a:close/>
                    <a:moveTo>
                      <a:pt x="505" y="27"/>
                    </a:moveTo>
                    <a:lnTo>
                      <a:pt x="505" y="38"/>
                    </a:lnTo>
                    <a:cubicBezTo>
                      <a:pt x="509" y="34"/>
                      <a:pt x="513" y="30"/>
                      <a:pt x="513" y="27"/>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40"/>
              <p:cNvSpPr/>
              <p:nvPr/>
            </p:nvSpPr>
            <p:spPr>
              <a:xfrm>
                <a:off x="6894057" y="4475289"/>
                <a:ext cx="38385" cy="11631"/>
              </a:xfrm>
              <a:custGeom>
                <a:avLst/>
                <a:gdLst/>
                <a:ahLst/>
                <a:cxnLst/>
                <a:rect l="l" t="t" r="r" b="b"/>
                <a:pathLst>
                  <a:path w="495" h="150" extrusionOk="0">
                    <a:moveTo>
                      <a:pt x="3" y="0"/>
                    </a:moveTo>
                    <a:cubicBezTo>
                      <a:pt x="0" y="7"/>
                      <a:pt x="0" y="10"/>
                      <a:pt x="0" y="17"/>
                    </a:cubicBezTo>
                    <a:cubicBezTo>
                      <a:pt x="55" y="99"/>
                      <a:pt x="146" y="139"/>
                      <a:pt x="241" y="149"/>
                    </a:cubicBezTo>
                    <a:lnTo>
                      <a:pt x="264" y="149"/>
                    </a:lnTo>
                    <a:cubicBezTo>
                      <a:pt x="352" y="149"/>
                      <a:pt x="444" y="115"/>
                      <a:pt x="494" y="38"/>
                    </a:cubicBezTo>
                    <a:lnTo>
                      <a:pt x="494" y="27"/>
                    </a:lnTo>
                    <a:cubicBezTo>
                      <a:pt x="469" y="24"/>
                      <a:pt x="447" y="24"/>
                      <a:pt x="426" y="24"/>
                    </a:cubicBezTo>
                    <a:cubicBezTo>
                      <a:pt x="406" y="24"/>
                      <a:pt x="386" y="24"/>
                      <a:pt x="366" y="21"/>
                    </a:cubicBezTo>
                    <a:cubicBezTo>
                      <a:pt x="325" y="17"/>
                      <a:pt x="288" y="17"/>
                      <a:pt x="250" y="13"/>
                    </a:cubicBezTo>
                    <a:cubicBezTo>
                      <a:pt x="183" y="10"/>
                      <a:pt x="119" y="0"/>
                      <a:pt x="37"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40"/>
              <p:cNvSpPr/>
              <p:nvPr/>
            </p:nvSpPr>
            <p:spPr>
              <a:xfrm>
                <a:off x="6902664" y="4409609"/>
                <a:ext cx="853" cy="1163"/>
              </a:xfrm>
              <a:custGeom>
                <a:avLst/>
                <a:gdLst/>
                <a:ahLst/>
                <a:cxnLst/>
                <a:rect l="l" t="t" r="r" b="b"/>
                <a:pathLst>
                  <a:path w="11" h="15" extrusionOk="0">
                    <a:moveTo>
                      <a:pt x="11" y="0"/>
                    </a:moveTo>
                    <a:cubicBezTo>
                      <a:pt x="8" y="0"/>
                      <a:pt x="5" y="0"/>
                      <a:pt x="0" y="4"/>
                    </a:cubicBezTo>
                    <a:cubicBezTo>
                      <a:pt x="5" y="7"/>
                      <a:pt x="8" y="11"/>
                      <a:pt x="11" y="14"/>
                    </a:cubicBezTo>
                    <a:lnTo>
                      <a:pt x="11" y="0"/>
                    </a:ln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40"/>
              <p:cNvSpPr/>
              <p:nvPr/>
            </p:nvSpPr>
            <p:spPr>
              <a:xfrm>
                <a:off x="6903517" y="4407748"/>
                <a:ext cx="31328" cy="10623"/>
              </a:xfrm>
              <a:custGeom>
                <a:avLst/>
                <a:gdLst/>
                <a:ahLst/>
                <a:cxnLst/>
                <a:rect l="l" t="t" r="r" b="b"/>
                <a:pathLst>
                  <a:path w="404" h="137" extrusionOk="0">
                    <a:moveTo>
                      <a:pt x="176" y="1"/>
                    </a:moveTo>
                    <a:cubicBezTo>
                      <a:pt x="125" y="1"/>
                      <a:pt x="67" y="4"/>
                      <a:pt x="0" y="24"/>
                    </a:cubicBezTo>
                    <a:lnTo>
                      <a:pt x="0" y="38"/>
                    </a:lnTo>
                    <a:cubicBezTo>
                      <a:pt x="24" y="72"/>
                      <a:pt x="54" y="89"/>
                      <a:pt x="85" y="106"/>
                    </a:cubicBezTo>
                    <a:cubicBezTo>
                      <a:pt x="119" y="126"/>
                      <a:pt x="159" y="133"/>
                      <a:pt x="200" y="137"/>
                    </a:cubicBezTo>
                    <a:lnTo>
                      <a:pt x="213" y="137"/>
                    </a:lnTo>
                    <a:cubicBezTo>
                      <a:pt x="284" y="137"/>
                      <a:pt x="383" y="102"/>
                      <a:pt x="403" y="15"/>
                    </a:cubicBezTo>
                    <a:lnTo>
                      <a:pt x="389" y="15"/>
                    </a:lnTo>
                    <a:cubicBezTo>
                      <a:pt x="311" y="15"/>
                      <a:pt x="267" y="4"/>
                      <a:pt x="203"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40"/>
              <p:cNvSpPr/>
              <p:nvPr/>
            </p:nvSpPr>
            <p:spPr>
              <a:xfrm>
                <a:off x="6917629" y="4336640"/>
                <a:ext cx="388" cy="310"/>
              </a:xfrm>
              <a:custGeom>
                <a:avLst/>
                <a:gdLst/>
                <a:ahLst/>
                <a:cxnLst/>
                <a:rect l="l" t="t" r="r" b="b"/>
                <a:pathLst>
                  <a:path w="5" h="4" extrusionOk="0">
                    <a:moveTo>
                      <a:pt x="1" y="0"/>
                    </a:moveTo>
                    <a:cubicBezTo>
                      <a:pt x="1" y="3"/>
                      <a:pt x="4" y="3"/>
                      <a:pt x="4" y="3"/>
                    </a:cubicBezTo>
                    <a:lnTo>
                      <a:pt x="4" y="0"/>
                    </a:ln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40"/>
              <p:cNvSpPr/>
              <p:nvPr/>
            </p:nvSpPr>
            <p:spPr>
              <a:xfrm>
                <a:off x="6917939" y="4335554"/>
                <a:ext cx="24969" cy="10623"/>
              </a:xfrm>
              <a:custGeom>
                <a:avLst/>
                <a:gdLst/>
                <a:ahLst/>
                <a:cxnLst/>
                <a:rect l="l" t="t" r="r" b="b"/>
                <a:pathLst>
                  <a:path w="322" h="137" extrusionOk="0">
                    <a:moveTo>
                      <a:pt x="129" y="0"/>
                    </a:moveTo>
                    <a:cubicBezTo>
                      <a:pt x="92" y="0"/>
                      <a:pt x="55" y="0"/>
                      <a:pt x="0" y="14"/>
                    </a:cubicBezTo>
                    <a:lnTo>
                      <a:pt x="0" y="17"/>
                    </a:lnTo>
                    <a:cubicBezTo>
                      <a:pt x="20" y="92"/>
                      <a:pt x="85" y="129"/>
                      <a:pt x="153" y="136"/>
                    </a:cubicBezTo>
                    <a:lnTo>
                      <a:pt x="166" y="136"/>
                    </a:lnTo>
                    <a:cubicBezTo>
                      <a:pt x="230" y="136"/>
                      <a:pt x="302" y="102"/>
                      <a:pt x="322" y="35"/>
                    </a:cubicBezTo>
                    <a:cubicBezTo>
                      <a:pt x="281" y="21"/>
                      <a:pt x="258" y="17"/>
                      <a:pt x="230" y="11"/>
                    </a:cubicBezTo>
                    <a:cubicBezTo>
                      <a:pt x="207" y="4"/>
                      <a:pt x="186" y="4"/>
                      <a:pt x="163"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40"/>
              <p:cNvSpPr/>
              <p:nvPr/>
            </p:nvSpPr>
            <p:spPr>
              <a:xfrm>
                <a:off x="6934999" y="4274915"/>
                <a:ext cx="19696" cy="11321"/>
              </a:xfrm>
              <a:custGeom>
                <a:avLst/>
                <a:gdLst/>
                <a:ahLst/>
                <a:cxnLst/>
                <a:rect l="l" t="t" r="r" b="b"/>
                <a:pathLst>
                  <a:path w="254" h="146" extrusionOk="0">
                    <a:moveTo>
                      <a:pt x="68" y="0"/>
                    </a:moveTo>
                    <a:cubicBezTo>
                      <a:pt x="51" y="0"/>
                      <a:pt x="35" y="4"/>
                      <a:pt x="10" y="4"/>
                    </a:cubicBezTo>
                    <a:cubicBezTo>
                      <a:pt x="0" y="74"/>
                      <a:pt x="48" y="122"/>
                      <a:pt x="102" y="139"/>
                    </a:cubicBezTo>
                    <a:cubicBezTo>
                      <a:pt x="116" y="143"/>
                      <a:pt x="129" y="146"/>
                      <a:pt x="139" y="146"/>
                    </a:cubicBezTo>
                    <a:cubicBezTo>
                      <a:pt x="187" y="146"/>
                      <a:pt x="234" y="122"/>
                      <a:pt x="254" y="71"/>
                    </a:cubicBezTo>
                    <a:cubicBezTo>
                      <a:pt x="224" y="48"/>
                      <a:pt x="204" y="41"/>
                      <a:pt x="187" y="31"/>
                    </a:cubicBezTo>
                    <a:cubicBezTo>
                      <a:pt x="169" y="17"/>
                      <a:pt x="156" y="13"/>
                      <a:pt x="139" y="7"/>
                    </a:cubicBezTo>
                    <a:cubicBezTo>
                      <a:pt x="119" y="4"/>
                      <a:pt x="99" y="0"/>
                      <a:pt x="68"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40"/>
              <p:cNvSpPr/>
              <p:nvPr/>
            </p:nvSpPr>
            <p:spPr>
              <a:xfrm>
                <a:off x="6960432" y="4208769"/>
                <a:ext cx="16129" cy="12872"/>
              </a:xfrm>
              <a:custGeom>
                <a:avLst/>
                <a:gdLst/>
                <a:ahLst/>
                <a:cxnLst/>
                <a:rect l="l" t="t" r="r" b="b"/>
                <a:pathLst>
                  <a:path w="208" h="166" extrusionOk="0">
                    <a:moveTo>
                      <a:pt x="32" y="0"/>
                    </a:moveTo>
                    <a:cubicBezTo>
                      <a:pt x="1" y="61"/>
                      <a:pt x="24" y="108"/>
                      <a:pt x="62" y="142"/>
                    </a:cubicBezTo>
                    <a:cubicBezTo>
                      <a:pt x="79" y="155"/>
                      <a:pt x="102" y="166"/>
                      <a:pt x="129" y="166"/>
                    </a:cubicBezTo>
                    <a:cubicBezTo>
                      <a:pt x="160" y="166"/>
                      <a:pt x="187" y="152"/>
                      <a:pt x="207" y="125"/>
                    </a:cubicBezTo>
                    <a:cubicBezTo>
                      <a:pt x="187" y="94"/>
                      <a:pt x="177" y="81"/>
                      <a:pt x="170" y="64"/>
                    </a:cubicBezTo>
                    <a:cubicBezTo>
                      <a:pt x="163" y="50"/>
                      <a:pt x="154" y="44"/>
                      <a:pt x="143" y="33"/>
                    </a:cubicBezTo>
                    <a:cubicBezTo>
                      <a:pt x="123" y="16"/>
                      <a:pt x="96" y="7"/>
                      <a:pt x="32"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40"/>
              <p:cNvSpPr/>
              <p:nvPr/>
            </p:nvSpPr>
            <p:spPr>
              <a:xfrm>
                <a:off x="7007733" y="4164259"/>
                <a:ext cx="1861" cy="2481"/>
              </a:xfrm>
              <a:custGeom>
                <a:avLst/>
                <a:gdLst/>
                <a:ahLst/>
                <a:cxnLst/>
                <a:rect l="l" t="t" r="r" b="b"/>
                <a:pathLst>
                  <a:path w="24" h="32" extrusionOk="0">
                    <a:moveTo>
                      <a:pt x="21" y="1"/>
                    </a:moveTo>
                    <a:cubicBezTo>
                      <a:pt x="14" y="12"/>
                      <a:pt x="7" y="21"/>
                      <a:pt x="0" y="32"/>
                    </a:cubicBezTo>
                    <a:cubicBezTo>
                      <a:pt x="7" y="25"/>
                      <a:pt x="17" y="18"/>
                      <a:pt x="24" y="8"/>
                    </a:cubicBezTo>
                    <a:cubicBezTo>
                      <a:pt x="24" y="5"/>
                      <a:pt x="24" y="5"/>
                      <a:pt x="21"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40"/>
              <p:cNvSpPr/>
              <p:nvPr/>
            </p:nvSpPr>
            <p:spPr>
              <a:xfrm>
                <a:off x="6994085" y="4153558"/>
                <a:ext cx="15276" cy="14268"/>
              </a:xfrm>
              <a:custGeom>
                <a:avLst/>
                <a:gdLst/>
                <a:ahLst/>
                <a:cxnLst/>
                <a:rect l="l" t="t" r="r" b="b"/>
                <a:pathLst>
                  <a:path w="197" h="184" extrusionOk="0">
                    <a:moveTo>
                      <a:pt x="48" y="1"/>
                    </a:moveTo>
                    <a:cubicBezTo>
                      <a:pt x="0" y="45"/>
                      <a:pt x="11" y="109"/>
                      <a:pt x="48" y="150"/>
                    </a:cubicBezTo>
                    <a:cubicBezTo>
                      <a:pt x="68" y="170"/>
                      <a:pt x="95" y="184"/>
                      <a:pt x="126" y="184"/>
                    </a:cubicBezTo>
                    <a:cubicBezTo>
                      <a:pt x="142" y="184"/>
                      <a:pt x="159" y="180"/>
                      <a:pt x="176" y="170"/>
                    </a:cubicBezTo>
                    <a:cubicBezTo>
                      <a:pt x="183" y="159"/>
                      <a:pt x="190" y="150"/>
                      <a:pt x="197" y="139"/>
                    </a:cubicBezTo>
                    <a:cubicBezTo>
                      <a:pt x="183" y="112"/>
                      <a:pt x="170" y="98"/>
                      <a:pt x="163" y="85"/>
                    </a:cubicBezTo>
                    <a:cubicBezTo>
                      <a:pt x="156" y="68"/>
                      <a:pt x="150" y="62"/>
                      <a:pt x="146" y="54"/>
                    </a:cubicBezTo>
                    <a:cubicBezTo>
                      <a:pt x="129" y="41"/>
                      <a:pt x="106" y="28"/>
                      <a:pt x="48"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40"/>
              <p:cNvSpPr/>
              <p:nvPr/>
            </p:nvSpPr>
            <p:spPr>
              <a:xfrm>
                <a:off x="6233994" y="3929948"/>
                <a:ext cx="244810" cy="240072"/>
              </a:xfrm>
              <a:custGeom>
                <a:avLst/>
                <a:gdLst/>
                <a:ahLst/>
                <a:cxnLst/>
                <a:rect l="l" t="t" r="r" b="b"/>
                <a:pathLst>
                  <a:path w="3157" h="3096" extrusionOk="0">
                    <a:moveTo>
                      <a:pt x="1578" y="0"/>
                    </a:moveTo>
                    <a:cubicBezTo>
                      <a:pt x="707" y="0"/>
                      <a:pt x="0" y="691"/>
                      <a:pt x="0" y="1548"/>
                    </a:cubicBezTo>
                    <a:cubicBezTo>
                      <a:pt x="0" y="2405"/>
                      <a:pt x="707" y="3096"/>
                      <a:pt x="1578" y="3096"/>
                    </a:cubicBezTo>
                    <a:cubicBezTo>
                      <a:pt x="2451" y="3096"/>
                      <a:pt x="3156" y="2405"/>
                      <a:pt x="3156" y="1548"/>
                    </a:cubicBezTo>
                    <a:cubicBezTo>
                      <a:pt x="3156" y="691"/>
                      <a:pt x="2451" y="0"/>
                      <a:pt x="1578" y="0"/>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40"/>
              <p:cNvSpPr/>
              <p:nvPr/>
            </p:nvSpPr>
            <p:spPr>
              <a:xfrm>
                <a:off x="6044326" y="4238962"/>
                <a:ext cx="771883" cy="665857"/>
              </a:xfrm>
              <a:custGeom>
                <a:avLst/>
                <a:gdLst/>
                <a:ahLst/>
                <a:cxnLst/>
                <a:rect l="l" t="t" r="r" b="b"/>
                <a:pathLst>
                  <a:path w="9954" h="8587" extrusionOk="0">
                    <a:moveTo>
                      <a:pt x="3811" y="1"/>
                    </a:moveTo>
                    <a:cubicBezTo>
                      <a:pt x="3747" y="1"/>
                      <a:pt x="3679" y="5"/>
                      <a:pt x="3608" y="12"/>
                    </a:cubicBezTo>
                    <a:cubicBezTo>
                      <a:pt x="2523" y="123"/>
                      <a:pt x="715" y="1052"/>
                      <a:pt x="715" y="1052"/>
                    </a:cubicBezTo>
                    <a:cubicBezTo>
                      <a:pt x="715" y="1052"/>
                      <a:pt x="0" y="5725"/>
                      <a:pt x="3682" y="7862"/>
                    </a:cubicBezTo>
                    <a:cubicBezTo>
                      <a:pt x="3902" y="8015"/>
                      <a:pt x="4136" y="8157"/>
                      <a:pt x="4389" y="8269"/>
                    </a:cubicBezTo>
                    <a:cubicBezTo>
                      <a:pt x="4728" y="8417"/>
                      <a:pt x="5480" y="8539"/>
                      <a:pt x="5480" y="8539"/>
                    </a:cubicBezTo>
                    <a:cubicBezTo>
                      <a:pt x="5480" y="8539"/>
                      <a:pt x="5762" y="8587"/>
                      <a:pt x="6179" y="8587"/>
                    </a:cubicBezTo>
                    <a:cubicBezTo>
                      <a:pt x="7118" y="8587"/>
                      <a:pt x="8741" y="8346"/>
                      <a:pt x="9351" y="6779"/>
                    </a:cubicBezTo>
                    <a:cubicBezTo>
                      <a:pt x="9954" y="5231"/>
                      <a:pt x="9036" y="3432"/>
                      <a:pt x="7434" y="2481"/>
                    </a:cubicBezTo>
                    <a:cubicBezTo>
                      <a:pt x="7434" y="2481"/>
                      <a:pt x="4776" y="1065"/>
                      <a:pt x="4352" y="236"/>
                    </a:cubicBezTo>
                    <a:cubicBezTo>
                      <a:pt x="4268" y="66"/>
                      <a:pt x="4073" y="1"/>
                      <a:pt x="38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40"/>
              <p:cNvSpPr/>
              <p:nvPr/>
            </p:nvSpPr>
            <p:spPr>
              <a:xfrm>
                <a:off x="6341854" y="4448332"/>
                <a:ext cx="508307" cy="466573"/>
              </a:xfrm>
              <a:custGeom>
                <a:avLst/>
                <a:gdLst/>
                <a:ahLst/>
                <a:cxnLst/>
                <a:rect l="l" t="t" r="r" b="b"/>
                <a:pathLst>
                  <a:path w="6555" h="6017" extrusionOk="0">
                    <a:moveTo>
                      <a:pt x="3162" y="0"/>
                    </a:moveTo>
                    <a:cubicBezTo>
                      <a:pt x="2243" y="0"/>
                      <a:pt x="402" y="603"/>
                      <a:pt x="1495" y="4770"/>
                    </a:cubicBezTo>
                    <a:cubicBezTo>
                      <a:pt x="1495" y="4770"/>
                      <a:pt x="1466" y="4768"/>
                      <a:pt x="1417" y="4768"/>
                    </a:cubicBezTo>
                    <a:cubicBezTo>
                      <a:pt x="1118" y="4768"/>
                      <a:pt x="53" y="4836"/>
                      <a:pt x="1" y="5799"/>
                    </a:cubicBezTo>
                    <a:cubicBezTo>
                      <a:pt x="1" y="5799"/>
                      <a:pt x="1063" y="6016"/>
                      <a:pt x="2271" y="6016"/>
                    </a:cubicBezTo>
                    <a:cubicBezTo>
                      <a:pt x="3277" y="6016"/>
                      <a:pt x="4385" y="5865"/>
                      <a:pt x="5064" y="5311"/>
                    </a:cubicBezTo>
                    <a:cubicBezTo>
                      <a:pt x="6554" y="4088"/>
                      <a:pt x="5676" y="48"/>
                      <a:pt x="3201" y="1"/>
                    </a:cubicBezTo>
                    <a:cubicBezTo>
                      <a:pt x="3189" y="1"/>
                      <a:pt x="3175" y="0"/>
                      <a:pt x="3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40"/>
              <p:cNvSpPr/>
              <p:nvPr/>
            </p:nvSpPr>
            <p:spPr>
              <a:xfrm>
                <a:off x="6045645" y="4419718"/>
                <a:ext cx="122444" cy="461766"/>
              </a:xfrm>
              <a:custGeom>
                <a:avLst/>
                <a:gdLst/>
                <a:ahLst/>
                <a:cxnLst/>
                <a:rect l="l" t="t" r="r" b="b"/>
                <a:pathLst>
                  <a:path w="1579" h="5955" extrusionOk="0">
                    <a:moveTo>
                      <a:pt x="644" y="1"/>
                    </a:moveTo>
                    <a:cubicBezTo>
                      <a:pt x="644" y="2"/>
                      <a:pt x="668" y="4302"/>
                      <a:pt x="644" y="5531"/>
                    </a:cubicBezTo>
                    <a:cubicBezTo>
                      <a:pt x="644" y="5531"/>
                      <a:pt x="625" y="5528"/>
                      <a:pt x="592" y="5528"/>
                    </a:cubicBezTo>
                    <a:cubicBezTo>
                      <a:pt x="472" y="5528"/>
                      <a:pt x="173" y="5568"/>
                      <a:pt x="0" y="5938"/>
                    </a:cubicBezTo>
                    <a:lnTo>
                      <a:pt x="1463" y="5955"/>
                    </a:lnTo>
                    <a:lnTo>
                      <a:pt x="1579" y="3411"/>
                    </a:lnTo>
                    <a:cubicBezTo>
                      <a:pt x="1579" y="3411"/>
                      <a:pt x="738" y="1179"/>
                      <a:pt x="64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40"/>
              <p:cNvSpPr/>
              <p:nvPr/>
            </p:nvSpPr>
            <p:spPr>
              <a:xfrm>
                <a:off x="6342707" y="4880952"/>
                <a:ext cx="1861" cy="10003"/>
              </a:xfrm>
              <a:custGeom>
                <a:avLst/>
                <a:gdLst/>
                <a:ahLst/>
                <a:cxnLst/>
                <a:rect l="l" t="t" r="r" b="b"/>
                <a:pathLst>
                  <a:path w="24" h="129" extrusionOk="0">
                    <a:moveTo>
                      <a:pt x="24" y="0"/>
                    </a:moveTo>
                    <a:cubicBezTo>
                      <a:pt x="10" y="41"/>
                      <a:pt x="0" y="85"/>
                      <a:pt x="0" y="129"/>
                    </a:cubicBezTo>
                    <a:cubicBezTo>
                      <a:pt x="3" y="81"/>
                      <a:pt x="13" y="41"/>
                      <a:pt x="2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40"/>
              <p:cNvSpPr/>
              <p:nvPr/>
            </p:nvSpPr>
            <p:spPr>
              <a:xfrm>
                <a:off x="6342397" y="4853811"/>
                <a:ext cx="30785" cy="43424"/>
              </a:xfrm>
              <a:custGeom>
                <a:avLst/>
                <a:gdLst/>
                <a:ahLst/>
                <a:cxnLst/>
                <a:rect l="l" t="t" r="r" b="b"/>
                <a:pathLst>
                  <a:path w="397" h="560" extrusionOk="0">
                    <a:moveTo>
                      <a:pt x="397" y="1"/>
                    </a:moveTo>
                    <a:cubicBezTo>
                      <a:pt x="268" y="21"/>
                      <a:pt x="167" y="106"/>
                      <a:pt x="95" y="208"/>
                    </a:cubicBezTo>
                    <a:cubicBezTo>
                      <a:pt x="68" y="252"/>
                      <a:pt x="45" y="299"/>
                      <a:pt x="28" y="350"/>
                    </a:cubicBezTo>
                    <a:cubicBezTo>
                      <a:pt x="17" y="391"/>
                      <a:pt x="7" y="431"/>
                      <a:pt x="4" y="479"/>
                    </a:cubicBezTo>
                    <a:cubicBezTo>
                      <a:pt x="0" y="505"/>
                      <a:pt x="4" y="533"/>
                      <a:pt x="7" y="560"/>
                    </a:cubicBezTo>
                    <a:cubicBezTo>
                      <a:pt x="89" y="461"/>
                      <a:pt x="146" y="374"/>
                      <a:pt x="211" y="282"/>
                    </a:cubicBezTo>
                    <a:lnTo>
                      <a:pt x="302" y="147"/>
                    </a:lnTo>
                    <a:cubicBezTo>
                      <a:pt x="329" y="99"/>
                      <a:pt x="366" y="55"/>
                      <a:pt x="397"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40"/>
              <p:cNvSpPr/>
              <p:nvPr/>
            </p:nvSpPr>
            <p:spPr>
              <a:xfrm>
                <a:off x="6362868" y="4866451"/>
                <a:ext cx="27141" cy="33964"/>
              </a:xfrm>
              <a:custGeom>
                <a:avLst/>
                <a:gdLst/>
                <a:ahLst/>
                <a:cxnLst/>
                <a:rect l="l" t="t" r="r" b="b"/>
                <a:pathLst>
                  <a:path w="350" h="438" extrusionOk="0">
                    <a:moveTo>
                      <a:pt x="350" y="0"/>
                    </a:moveTo>
                    <a:lnTo>
                      <a:pt x="350" y="0"/>
                    </a:lnTo>
                    <a:cubicBezTo>
                      <a:pt x="244" y="14"/>
                      <a:pt x="167" y="86"/>
                      <a:pt x="102" y="159"/>
                    </a:cubicBezTo>
                    <a:cubicBezTo>
                      <a:pt x="48" y="241"/>
                      <a:pt x="0" y="333"/>
                      <a:pt x="8" y="437"/>
                    </a:cubicBezTo>
                    <a:cubicBezTo>
                      <a:pt x="89" y="370"/>
                      <a:pt x="136" y="295"/>
                      <a:pt x="194" y="231"/>
                    </a:cubicBezTo>
                    <a:cubicBezTo>
                      <a:pt x="217" y="190"/>
                      <a:pt x="248" y="159"/>
                      <a:pt x="272" y="122"/>
                    </a:cubicBezTo>
                    <a:cubicBezTo>
                      <a:pt x="299" y="81"/>
                      <a:pt x="325" y="48"/>
                      <a:pt x="350"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40"/>
              <p:cNvSpPr/>
              <p:nvPr/>
            </p:nvSpPr>
            <p:spPr>
              <a:xfrm>
                <a:off x="6382796" y="4871957"/>
                <a:ext cx="21635" cy="30552"/>
              </a:xfrm>
              <a:custGeom>
                <a:avLst/>
                <a:gdLst/>
                <a:ahLst/>
                <a:cxnLst/>
                <a:rect l="l" t="t" r="r" b="b"/>
                <a:pathLst>
                  <a:path w="279" h="394" extrusionOk="0">
                    <a:moveTo>
                      <a:pt x="279" y="1"/>
                    </a:moveTo>
                    <a:cubicBezTo>
                      <a:pt x="181" y="1"/>
                      <a:pt x="113" y="71"/>
                      <a:pt x="65" y="143"/>
                    </a:cubicBezTo>
                    <a:cubicBezTo>
                      <a:pt x="28" y="221"/>
                      <a:pt x="1" y="306"/>
                      <a:pt x="32" y="393"/>
                    </a:cubicBezTo>
                    <a:cubicBezTo>
                      <a:pt x="93" y="326"/>
                      <a:pt x="123" y="262"/>
                      <a:pt x="163" y="201"/>
                    </a:cubicBezTo>
                    <a:cubicBezTo>
                      <a:pt x="177" y="167"/>
                      <a:pt x="201" y="136"/>
                      <a:pt x="218" y="106"/>
                    </a:cubicBezTo>
                    <a:cubicBezTo>
                      <a:pt x="235" y="71"/>
                      <a:pt x="259" y="41"/>
                      <a:pt x="27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40"/>
              <p:cNvSpPr/>
              <p:nvPr/>
            </p:nvSpPr>
            <p:spPr>
              <a:xfrm>
                <a:off x="6064798" y="4862807"/>
                <a:ext cx="18999" cy="17602"/>
              </a:xfrm>
              <a:custGeom>
                <a:avLst/>
                <a:gdLst/>
                <a:ahLst/>
                <a:cxnLst/>
                <a:rect l="l" t="t" r="r" b="b"/>
                <a:pathLst>
                  <a:path w="245" h="227" extrusionOk="0">
                    <a:moveTo>
                      <a:pt x="183" y="0"/>
                    </a:moveTo>
                    <a:cubicBezTo>
                      <a:pt x="136" y="0"/>
                      <a:pt x="96" y="24"/>
                      <a:pt x="65" y="51"/>
                    </a:cubicBezTo>
                    <a:cubicBezTo>
                      <a:pt x="24" y="95"/>
                      <a:pt x="0" y="153"/>
                      <a:pt x="21" y="227"/>
                    </a:cubicBezTo>
                    <a:cubicBezTo>
                      <a:pt x="92" y="206"/>
                      <a:pt x="130" y="180"/>
                      <a:pt x="163" y="149"/>
                    </a:cubicBezTo>
                    <a:cubicBezTo>
                      <a:pt x="177" y="133"/>
                      <a:pt x="194" y="119"/>
                      <a:pt x="204" y="95"/>
                    </a:cubicBezTo>
                    <a:cubicBezTo>
                      <a:pt x="217" y="75"/>
                      <a:pt x="231" y="54"/>
                      <a:pt x="244" y="17"/>
                    </a:cubicBezTo>
                    <a:cubicBezTo>
                      <a:pt x="224" y="7"/>
                      <a:pt x="204" y="0"/>
                      <a:pt x="183"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40"/>
              <p:cNvSpPr/>
              <p:nvPr/>
            </p:nvSpPr>
            <p:spPr>
              <a:xfrm>
                <a:off x="5897850" y="4379007"/>
                <a:ext cx="406258" cy="260620"/>
              </a:xfrm>
              <a:custGeom>
                <a:avLst/>
                <a:gdLst/>
                <a:ahLst/>
                <a:cxnLst/>
                <a:rect l="l" t="t" r="r" b="b"/>
                <a:pathLst>
                  <a:path w="5239" h="3361" extrusionOk="0">
                    <a:moveTo>
                      <a:pt x="4039" y="1"/>
                    </a:moveTo>
                    <a:cubicBezTo>
                      <a:pt x="3403" y="1"/>
                      <a:pt x="2702" y="326"/>
                      <a:pt x="2702" y="326"/>
                    </a:cubicBezTo>
                    <a:cubicBezTo>
                      <a:pt x="2702" y="326"/>
                      <a:pt x="2580" y="1170"/>
                      <a:pt x="2713" y="1630"/>
                    </a:cubicBezTo>
                    <a:cubicBezTo>
                      <a:pt x="2713" y="1630"/>
                      <a:pt x="2362" y="1563"/>
                      <a:pt x="1927" y="1563"/>
                    </a:cubicBezTo>
                    <a:cubicBezTo>
                      <a:pt x="1113" y="1563"/>
                      <a:pt x="0" y="1797"/>
                      <a:pt x="318" y="3141"/>
                    </a:cubicBezTo>
                    <a:cubicBezTo>
                      <a:pt x="352" y="3283"/>
                      <a:pt x="455" y="3361"/>
                      <a:pt x="574" y="3361"/>
                    </a:cubicBezTo>
                    <a:cubicBezTo>
                      <a:pt x="730" y="3361"/>
                      <a:pt x="914" y="3227"/>
                      <a:pt x="1006" y="2927"/>
                    </a:cubicBezTo>
                    <a:cubicBezTo>
                      <a:pt x="1114" y="2566"/>
                      <a:pt x="1279" y="2439"/>
                      <a:pt x="1481" y="2439"/>
                    </a:cubicBezTo>
                    <a:cubicBezTo>
                      <a:pt x="1719" y="2439"/>
                      <a:pt x="2010" y="2615"/>
                      <a:pt x="2323" y="2791"/>
                    </a:cubicBezTo>
                    <a:cubicBezTo>
                      <a:pt x="2636" y="2966"/>
                      <a:pt x="2972" y="3143"/>
                      <a:pt x="3301" y="3143"/>
                    </a:cubicBezTo>
                    <a:cubicBezTo>
                      <a:pt x="3367" y="3143"/>
                      <a:pt x="3433" y="3136"/>
                      <a:pt x="3498" y="3120"/>
                    </a:cubicBezTo>
                    <a:cubicBezTo>
                      <a:pt x="4298" y="2930"/>
                      <a:pt x="5239" y="2260"/>
                      <a:pt x="5032" y="800"/>
                    </a:cubicBezTo>
                    <a:cubicBezTo>
                      <a:pt x="4945" y="179"/>
                      <a:pt x="4510" y="1"/>
                      <a:pt x="4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40"/>
              <p:cNvSpPr/>
              <p:nvPr/>
            </p:nvSpPr>
            <p:spPr>
              <a:xfrm>
                <a:off x="6004160" y="3967790"/>
                <a:ext cx="391835" cy="380268"/>
              </a:xfrm>
              <a:custGeom>
                <a:avLst/>
                <a:gdLst/>
                <a:ahLst/>
                <a:cxnLst/>
                <a:rect l="l" t="t" r="r" b="b"/>
                <a:pathLst>
                  <a:path w="5053" h="4904" extrusionOk="0">
                    <a:moveTo>
                      <a:pt x="2527" y="0"/>
                    </a:moveTo>
                    <a:cubicBezTo>
                      <a:pt x="1131" y="0"/>
                      <a:pt x="1" y="1097"/>
                      <a:pt x="1" y="2452"/>
                    </a:cubicBezTo>
                    <a:cubicBezTo>
                      <a:pt x="1" y="3803"/>
                      <a:pt x="1131" y="4904"/>
                      <a:pt x="2527" y="4904"/>
                    </a:cubicBezTo>
                    <a:cubicBezTo>
                      <a:pt x="3922" y="4904"/>
                      <a:pt x="5053" y="3803"/>
                      <a:pt x="5053" y="2452"/>
                    </a:cubicBezTo>
                    <a:cubicBezTo>
                      <a:pt x="5053" y="1097"/>
                      <a:pt x="3922" y="0"/>
                      <a:pt x="25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40"/>
              <p:cNvSpPr/>
              <p:nvPr/>
            </p:nvSpPr>
            <p:spPr>
              <a:xfrm>
                <a:off x="5910102" y="3939176"/>
                <a:ext cx="227284" cy="225649"/>
              </a:xfrm>
              <a:custGeom>
                <a:avLst/>
                <a:gdLst/>
                <a:ahLst/>
                <a:cxnLst/>
                <a:rect l="l" t="t" r="r" b="b"/>
                <a:pathLst>
                  <a:path w="2931" h="2910" extrusionOk="0">
                    <a:moveTo>
                      <a:pt x="621" y="0"/>
                    </a:moveTo>
                    <a:lnTo>
                      <a:pt x="621" y="0"/>
                    </a:lnTo>
                    <a:cubicBezTo>
                      <a:pt x="621" y="0"/>
                      <a:pt x="1" y="802"/>
                      <a:pt x="1206" y="2909"/>
                    </a:cubicBezTo>
                    <a:cubicBezTo>
                      <a:pt x="1206" y="2909"/>
                      <a:pt x="2297" y="1592"/>
                      <a:pt x="2930" y="508"/>
                    </a:cubicBezTo>
                    <a:lnTo>
                      <a:pt x="6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40"/>
              <p:cNvSpPr/>
              <p:nvPr/>
            </p:nvSpPr>
            <p:spPr>
              <a:xfrm>
                <a:off x="6301998" y="3996093"/>
                <a:ext cx="344532" cy="347545"/>
              </a:xfrm>
              <a:custGeom>
                <a:avLst/>
                <a:gdLst/>
                <a:ahLst/>
                <a:cxnLst/>
                <a:rect l="l" t="t" r="r" b="b"/>
                <a:pathLst>
                  <a:path w="4443" h="4482" extrusionOk="0">
                    <a:moveTo>
                      <a:pt x="2221" y="1"/>
                    </a:moveTo>
                    <a:cubicBezTo>
                      <a:pt x="993" y="1"/>
                      <a:pt x="0" y="1003"/>
                      <a:pt x="0" y="2239"/>
                    </a:cubicBezTo>
                    <a:cubicBezTo>
                      <a:pt x="0" y="3479"/>
                      <a:pt x="993" y="4482"/>
                      <a:pt x="2221" y="4482"/>
                    </a:cubicBezTo>
                    <a:cubicBezTo>
                      <a:pt x="3447" y="4482"/>
                      <a:pt x="4443" y="3479"/>
                      <a:pt x="4443" y="2239"/>
                    </a:cubicBezTo>
                    <a:cubicBezTo>
                      <a:pt x="4443" y="1003"/>
                      <a:pt x="3447" y="1"/>
                      <a:pt x="2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40"/>
              <p:cNvSpPr/>
              <p:nvPr/>
            </p:nvSpPr>
            <p:spPr>
              <a:xfrm>
                <a:off x="6317739" y="4020287"/>
                <a:ext cx="309405" cy="299159"/>
              </a:xfrm>
              <a:custGeom>
                <a:avLst/>
                <a:gdLst/>
                <a:ahLst/>
                <a:cxnLst/>
                <a:rect l="l" t="t" r="r" b="b"/>
                <a:pathLst>
                  <a:path w="3990" h="3858" extrusionOk="0">
                    <a:moveTo>
                      <a:pt x="1995" y="0"/>
                    </a:moveTo>
                    <a:cubicBezTo>
                      <a:pt x="894" y="0"/>
                      <a:pt x="0" y="864"/>
                      <a:pt x="0" y="1927"/>
                    </a:cubicBezTo>
                    <a:cubicBezTo>
                      <a:pt x="0" y="2995"/>
                      <a:pt x="894" y="3858"/>
                      <a:pt x="1995" y="3858"/>
                    </a:cubicBezTo>
                    <a:cubicBezTo>
                      <a:pt x="3095" y="3858"/>
                      <a:pt x="3990" y="2995"/>
                      <a:pt x="3990" y="1927"/>
                    </a:cubicBezTo>
                    <a:cubicBezTo>
                      <a:pt x="3990" y="864"/>
                      <a:pt x="3095" y="0"/>
                      <a:pt x="1995" y="0"/>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40"/>
              <p:cNvSpPr/>
              <p:nvPr/>
            </p:nvSpPr>
            <p:spPr>
              <a:xfrm>
                <a:off x="6197704" y="3976397"/>
                <a:ext cx="125856" cy="119105"/>
              </a:xfrm>
              <a:custGeom>
                <a:avLst/>
                <a:gdLst/>
                <a:ahLst/>
                <a:cxnLst/>
                <a:rect l="l" t="t" r="r" b="b"/>
                <a:pathLst>
                  <a:path w="1623" h="1536" extrusionOk="0">
                    <a:moveTo>
                      <a:pt x="492" y="397"/>
                    </a:moveTo>
                    <a:cubicBezTo>
                      <a:pt x="475" y="411"/>
                      <a:pt x="448" y="424"/>
                      <a:pt x="417" y="438"/>
                    </a:cubicBezTo>
                    <a:cubicBezTo>
                      <a:pt x="434" y="421"/>
                      <a:pt x="451" y="411"/>
                      <a:pt x="468" y="404"/>
                    </a:cubicBezTo>
                    <a:cubicBezTo>
                      <a:pt x="475" y="400"/>
                      <a:pt x="484" y="397"/>
                      <a:pt x="492" y="397"/>
                    </a:cubicBezTo>
                    <a:close/>
                    <a:moveTo>
                      <a:pt x="915" y="763"/>
                    </a:moveTo>
                    <a:cubicBezTo>
                      <a:pt x="922" y="763"/>
                      <a:pt x="931" y="766"/>
                      <a:pt x="948" y="780"/>
                    </a:cubicBezTo>
                    <a:cubicBezTo>
                      <a:pt x="962" y="794"/>
                      <a:pt x="992" y="817"/>
                      <a:pt x="939" y="882"/>
                    </a:cubicBezTo>
                    <a:cubicBezTo>
                      <a:pt x="908" y="922"/>
                      <a:pt x="850" y="963"/>
                      <a:pt x="786" y="993"/>
                    </a:cubicBezTo>
                    <a:cubicBezTo>
                      <a:pt x="786" y="990"/>
                      <a:pt x="789" y="986"/>
                      <a:pt x="789" y="983"/>
                    </a:cubicBezTo>
                    <a:cubicBezTo>
                      <a:pt x="806" y="864"/>
                      <a:pt x="861" y="780"/>
                      <a:pt x="901" y="763"/>
                    </a:cubicBezTo>
                    <a:close/>
                    <a:moveTo>
                      <a:pt x="384" y="1"/>
                    </a:moveTo>
                    <a:cubicBezTo>
                      <a:pt x="318" y="1"/>
                      <a:pt x="257" y="13"/>
                      <a:pt x="204" y="42"/>
                    </a:cubicBezTo>
                    <a:cubicBezTo>
                      <a:pt x="112" y="89"/>
                      <a:pt x="54" y="184"/>
                      <a:pt x="31" y="319"/>
                    </a:cubicBezTo>
                    <a:cubicBezTo>
                      <a:pt x="1" y="509"/>
                      <a:pt x="112" y="570"/>
                      <a:pt x="163" y="591"/>
                    </a:cubicBezTo>
                    <a:lnTo>
                      <a:pt x="170" y="591"/>
                    </a:lnTo>
                    <a:cubicBezTo>
                      <a:pt x="159" y="627"/>
                      <a:pt x="149" y="668"/>
                      <a:pt x="146" y="705"/>
                    </a:cubicBezTo>
                    <a:cubicBezTo>
                      <a:pt x="123" y="882"/>
                      <a:pt x="176" y="1027"/>
                      <a:pt x="295" y="1115"/>
                    </a:cubicBezTo>
                    <a:cubicBezTo>
                      <a:pt x="365" y="1168"/>
                      <a:pt x="452" y="1190"/>
                      <a:pt x="542" y="1190"/>
                    </a:cubicBezTo>
                    <a:cubicBezTo>
                      <a:pt x="579" y="1190"/>
                      <a:pt x="617" y="1187"/>
                      <a:pt x="654" y="1180"/>
                    </a:cubicBezTo>
                    <a:cubicBezTo>
                      <a:pt x="678" y="1291"/>
                      <a:pt x="732" y="1386"/>
                      <a:pt x="813" y="1450"/>
                    </a:cubicBezTo>
                    <a:cubicBezTo>
                      <a:pt x="887" y="1508"/>
                      <a:pt x="969" y="1535"/>
                      <a:pt x="1050" y="1535"/>
                    </a:cubicBezTo>
                    <a:cubicBezTo>
                      <a:pt x="1098" y="1535"/>
                      <a:pt x="1145" y="1529"/>
                      <a:pt x="1192" y="1508"/>
                    </a:cubicBezTo>
                    <a:cubicBezTo>
                      <a:pt x="1413" y="1416"/>
                      <a:pt x="1586" y="1132"/>
                      <a:pt x="1616" y="919"/>
                    </a:cubicBezTo>
                    <a:cubicBezTo>
                      <a:pt x="1622" y="882"/>
                      <a:pt x="1595" y="847"/>
                      <a:pt x="1558" y="841"/>
                    </a:cubicBezTo>
                    <a:cubicBezTo>
                      <a:pt x="1556" y="841"/>
                      <a:pt x="1553" y="841"/>
                      <a:pt x="1551" y="841"/>
                    </a:cubicBezTo>
                    <a:cubicBezTo>
                      <a:pt x="1517" y="841"/>
                      <a:pt x="1487" y="864"/>
                      <a:pt x="1480" y="899"/>
                    </a:cubicBezTo>
                    <a:cubicBezTo>
                      <a:pt x="1456" y="1071"/>
                      <a:pt x="1311" y="1312"/>
                      <a:pt x="1139" y="1379"/>
                    </a:cubicBezTo>
                    <a:cubicBezTo>
                      <a:pt x="1107" y="1393"/>
                      <a:pt x="1076" y="1400"/>
                      <a:pt x="1046" y="1400"/>
                    </a:cubicBezTo>
                    <a:cubicBezTo>
                      <a:pt x="995" y="1400"/>
                      <a:pt x="947" y="1381"/>
                      <a:pt x="898" y="1342"/>
                    </a:cubicBezTo>
                    <a:cubicBezTo>
                      <a:pt x="826" y="1288"/>
                      <a:pt x="800" y="1213"/>
                      <a:pt x="786" y="1142"/>
                    </a:cubicBezTo>
                    <a:cubicBezTo>
                      <a:pt x="895" y="1102"/>
                      <a:pt x="989" y="1038"/>
                      <a:pt x="1047" y="969"/>
                    </a:cubicBezTo>
                    <a:cubicBezTo>
                      <a:pt x="1128" y="864"/>
                      <a:pt x="1128" y="753"/>
                      <a:pt x="1040" y="675"/>
                    </a:cubicBezTo>
                    <a:cubicBezTo>
                      <a:pt x="1000" y="642"/>
                      <a:pt x="957" y="625"/>
                      <a:pt x="913" y="625"/>
                    </a:cubicBezTo>
                    <a:cubicBezTo>
                      <a:pt x="895" y="625"/>
                      <a:pt x="876" y="628"/>
                      <a:pt x="857" y="634"/>
                    </a:cubicBezTo>
                    <a:cubicBezTo>
                      <a:pt x="759" y="672"/>
                      <a:pt x="678" y="797"/>
                      <a:pt x="654" y="960"/>
                    </a:cubicBezTo>
                    <a:cubicBezTo>
                      <a:pt x="647" y="990"/>
                      <a:pt x="647" y="1017"/>
                      <a:pt x="644" y="1041"/>
                    </a:cubicBezTo>
                    <a:cubicBezTo>
                      <a:pt x="609" y="1048"/>
                      <a:pt x="573" y="1052"/>
                      <a:pt x="539" y="1052"/>
                    </a:cubicBezTo>
                    <a:cubicBezTo>
                      <a:pt x="477" y="1052"/>
                      <a:pt x="420" y="1038"/>
                      <a:pt x="376" y="1003"/>
                    </a:cubicBezTo>
                    <a:cubicBezTo>
                      <a:pt x="271" y="929"/>
                      <a:pt x="271" y="797"/>
                      <a:pt x="281" y="725"/>
                    </a:cubicBezTo>
                    <a:cubicBezTo>
                      <a:pt x="285" y="682"/>
                      <a:pt x="298" y="641"/>
                      <a:pt x="312" y="604"/>
                    </a:cubicBezTo>
                    <a:cubicBezTo>
                      <a:pt x="448" y="591"/>
                      <a:pt x="593" y="519"/>
                      <a:pt x="634" y="444"/>
                    </a:cubicBezTo>
                    <a:cubicBezTo>
                      <a:pt x="661" y="394"/>
                      <a:pt x="654" y="339"/>
                      <a:pt x="610" y="306"/>
                    </a:cubicBezTo>
                    <a:cubicBezTo>
                      <a:pt x="576" y="276"/>
                      <a:pt x="534" y="260"/>
                      <a:pt x="491" y="260"/>
                    </a:cubicBezTo>
                    <a:cubicBezTo>
                      <a:pt x="466" y="260"/>
                      <a:pt x="441" y="265"/>
                      <a:pt x="417" y="275"/>
                    </a:cubicBezTo>
                    <a:cubicBezTo>
                      <a:pt x="346" y="302"/>
                      <a:pt x="278" y="374"/>
                      <a:pt x="227" y="465"/>
                    </a:cubicBezTo>
                    <a:cubicBezTo>
                      <a:pt x="220" y="465"/>
                      <a:pt x="214" y="461"/>
                      <a:pt x="210" y="461"/>
                    </a:cubicBezTo>
                    <a:cubicBezTo>
                      <a:pt x="193" y="455"/>
                      <a:pt x="149" y="441"/>
                      <a:pt x="166" y="339"/>
                    </a:cubicBezTo>
                    <a:cubicBezTo>
                      <a:pt x="184" y="248"/>
                      <a:pt x="214" y="191"/>
                      <a:pt x="268" y="160"/>
                    </a:cubicBezTo>
                    <a:cubicBezTo>
                      <a:pt x="300" y="142"/>
                      <a:pt x="340" y="135"/>
                      <a:pt x="384" y="135"/>
                    </a:cubicBezTo>
                    <a:cubicBezTo>
                      <a:pt x="545" y="135"/>
                      <a:pt x="771" y="234"/>
                      <a:pt x="959" y="316"/>
                    </a:cubicBezTo>
                    <a:cubicBezTo>
                      <a:pt x="1128" y="391"/>
                      <a:pt x="1277" y="455"/>
                      <a:pt x="1386" y="461"/>
                    </a:cubicBezTo>
                    <a:cubicBezTo>
                      <a:pt x="1388" y="461"/>
                      <a:pt x="1390" y="462"/>
                      <a:pt x="1392" y="462"/>
                    </a:cubicBezTo>
                    <a:cubicBezTo>
                      <a:pt x="1432" y="462"/>
                      <a:pt x="1457" y="433"/>
                      <a:pt x="1460" y="397"/>
                    </a:cubicBezTo>
                    <a:cubicBezTo>
                      <a:pt x="1460" y="360"/>
                      <a:pt x="1433" y="326"/>
                      <a:pt x="1395" y="322"/>
                    </a:cubicBezTo>
                    <a:cubicBezTo>
                      <a:pt x="1308" y="319"/>
                      <a:pt x="1165" y="255"/>
                      <a:pt x="1013" y="191"/>
                    </a:cubicBezTo>
                    <a:cubicBezTo>
                      <a:pt x="802" y="100"/>
                      <a:pt x="573" y="1"/>
                      <a:pt x="38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40"/>
              <p:cNvSpPr/>
              <p:nvPr/>
            </p:nvSpPr>
            <p:spPr>
              <a:xfrm rot="879569">
                <a:off x="6128670" y="4046047"/>
                <a:ext cx="61021" cy="62220"/>
              </a:xfrm>
              <a:custGeom>
                <a:avLst/>
                <a:gdLst/>
                <a:ahLst/>
                <a:cxnLst/>
                <a:rect l="l" t="t" r="r" b="b"/>
                <a:pathLst>
                  <a:path w="4887" h="4983" extrusionOk="0">
                    <a:moveTo>
                      <a:pt x="1942" y="1"/>
                    </a:moveTo>
                    <a:cubicBezTo>
                      <a:pt x="950" y="1"/>
                      <a:pt x="0" y="715"/>
                      <a:pt x="0" y="715"/>
                    </a:cubicBezTo>
                    <a:cubicBezTo>
                      <a:pt x="0" y="715"/>
                      <a:pt x="24" y="714"/>
                      <a:pt x="68" y="714"/>
                    </a:cubicBezTo>
                    <a:cubicBezTo>
                      <a:pt x="481" y="714"/>
                      <a:pt x="2679" y="805"/>
                      <a:pt x="3702" y="2697"/>
                    </a:cubicBezTo>
                    <a:cubicBezTo>
                      <a:pt x="4833" y="4786"/>
                      <a:pt x="4887" y="4982"/>
                      <a:pt x="4887" y="4982"/>
                    </a:cubicBezTo>
                    <a:cubicBezTo>
                      <a:pt x="4887" y="4982"/>
                      <a:pt x="4413" y="1792"/>
                      <a:pt x="3180" y="518"/>
                    </a:cubicBezTo>
                    <a:cubicBezTo>
                      <a:pt x="2808" y="135"/>
                      <a:pt x="2371" y="1"/>
                      <a:pt x="1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626"/>
        <p:cNvGrpSpPr/>
        <p:nvPr/>
      </p:nvGrpSpPr>
      <p:grpSpPr>
        <a:xfrm>
          <a:off x="0" y="0"/>
          <a:ext cx="0" cy="0"/>
          <a:chOff x="0" y="0"/>
          <a:chExt cx="0" cy="0"/>
        </a:xfrm>
      </p:grpSpPr>
      <p:sp>
        <p:nvSpPr>
          <p:cNvPr id="1627" name="Google Shape;1627;p41"/>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 </a:t>
            </a:r>
            <a:r>
              <a:rPr lang="en">
                <a:solidFill>
                  <a:schemeClr val="accent1"/>
                </a:solidFill>
              </a:rPr>
              <a:t>TIMELINE </a:t>
            </a:r>
            <a:r>
              <a:rPr lang="en"/>
              <a:t>ALWAYS WORKS WELL</a:t>
            </a:r>
            <a:endParaRPr/>
          </a:p>
        </p:txBody>
      </p:sp>
      <p:sp>
        <p:nvSpPr>
          <p:cNvPr id="1628" name="Google Shape;1628;p41"/>
          <p:cNvSpPr txBox="1"/>
          <p:nvPr/>
        </p:nvSpPr>
        <p:spPr>
          <a:xfrm>
            <a:off x="1127153" y="3253975"/>
            <a:ext cx="1471200" cy="876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Barlow Light"/>
                <a:ea typeface="Barlow Light"/>
                <a:cs typeface="Barlow Light"/>
                <a:sym typeface="Barlow Light"/>
              </a:rPr>
              <a:t>Despite being red, Mars is actually a cold place</a:t>
            </a:r>
            <a:endParaRPr sz="1200">
              <a:solidFill>
                <a:srgbClr val="F3F3F3"/>
              </a:solidFill>
              <a:latin typeface="Barlow Light"/>
              <a:ea typeface="Barlow Light"/>
              <a:cs typeface="Barlow Light"/>
              <a:sym typeface="Barlow Light"/>
            </a:endParaRPr>
          </a:p>
        </p:txBody>
      </p:sp>
      <p:sp>
        <p:nvSpPr>
          <p:cNvPr id="1629" name="Google Shape;1629;p41"/>
          <p:cNvSpPr txBox="1"/>
          <p:nvPr/>
        </p:nvSpPr>
        <p:spPr>
          <a:xfrm>
            <a:off x="4719753" y="3253975"/>
            <a:ext cx="1471200" cy="876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Barlow Light"/>
                <a:ea typeface="Barlow Light"/>
                <a:cs typeface="Barlow Light"/>
                <a:sym typeface="Barlow Light"/>
              </a:rPr>
              <a:t>Saturn is the ringed planet and a gas giant</a:t>
            </a:r>
            <a:endParaRPr sz="1200">
              <a:solidFill>
                <a:srgbClr val="F3F3F3"/>
              </a:solidFill>
              <a:latin typeface="Barlow Light"/>
              <a:ea typeface="Barlow Light"/>
              <a:cs typeface="Barlow Light"/>
              <a:sym typeface="Barlow Light"/>
            </a:endParaRPr>
          </a:p>
        </p:txBody>
      </p:sp>
      <p:sp>
        <p:nvSpPr>
          <p:cNvPr id="1630" name="Google Shape;1630;p41"/>
          <p:cNvSpPr txBox="1"/>
          <p:nvPr/>
        </p:nvSpPr>
        <p:spPr>
          <a:xfrm>
            <a:off x="2923441" y="3253975"/>
            <a:ext cx="1471200" cy="876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Barlow Light"/>
                <a:ea typeface="Barlow Light"/>
                <a:cs typeface="Barlow Light"/>
                <a:sym typeface="Barlow Light"/>
              </a:rPr>
              <a:t>Mercury is the smallest planet in our Solar System</a:t>
            </a:r>
            <a:endParaRPr sz="1200">
              <a:solidFill>
                <a:srgbClr val="F3F3F3"/>
              </a:solidFill>
              <a:latin typeface="Barlow Light"/>
              <a:ea typeface="Barlow Light"/>
              <a:cs typeface="Barlow Light"/>
              <a:sym typeface="Barlow Light"/>
            </a:endParaRPr>
          </a:p>
        </p:txBody>
      </p:sp>
      <p:sp>
        <p:nvSpPr>
          <p:cNvPr id="1631" name="Google Shape;1631;p41"/>
          <p:cNvSpPr txBox="1"/>
          <p:nvPr/>
        </p:nvSpPr>
        <p:spPr>
          <a:xfrm>
            <a:off x="6937225" y="5287550"/>
            <a:ext cx="2304000" cy="5490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1200">
                <a:solidFill>
                  <a:srgbClr val="F3F3F3"/>
                </a:solidFill>
                <a:latin typeface="Roboto Condensed Light"/>
                <a:ea typeface="Roboto Condensed Light"/>
                <a:cs typeface="Roboto Condensed Light"/>
                <a:sym typeface="Roboto Condensed Light"/>
              </a:rPr>
              <a:t>Jupiter is a gas giant and the biggest planet in our Solar System</a:t>
            </a:r>
            <a:endParaRPr sz="1200">
              <a:solidFill>
                <a:srgbClr val="F3F3F3"/>
              </a:solidFill>
              <a:latin typeface="Roboto Condensed Light"/>
              <a:ea typeface="Roboto Condensed Light"/>
              <a:cs typeface="Roboto Condensed Light"/>
              <a:sym typeface="Roboto Condensed Light"/>
            </a:endParaRPr>
          </a:p>
        </p:txBody>
      </p:sp>
      <p:sp>
        <p:nvSpPr>
          <p:cNvPr id="1632" name="Google Shape;1632;p41"/>
          <p:cNvSpPr txBox="1"/>
          <p:nvPr/>
        </p:nvSpPr>
        <p:spPr>
          <a:xfrm>
            <a:off x="6516053" y="3253975"/>
            <a:ext cx="1471200" cy="876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Barlow Light"/>
                <a:ea typeface="Barlow Light"/>
                <a:cs typeface="Barlow Light"/>
                <a:sym typeface="Barlow Light"/>
              </a:rPr>
              <a:t>Neptune is the farthest planet from the Sun</a:t>
            </a:r>
            <a:endParaRPr sz="1200">
              <a:solidFill>
                <a:srgbClr val="F3F3F3"/>
              </a:solidFill>
              <a:latin typeface="Barlow Light"/>
              <a:ea typeface="Barlow Light"/>
              <a:cs typeface="Barlow Light"/>
              <a:sym typeface="Barlow Light"/>
            </a:endParaRPr>
          </a:p>
        </p:txBody>
      </p:sp>
      <p:sp>
        <p:nvSpPr>
          <p:cNvPr id="1633" name="Google Shape;1633;p41"/>
          <p:cNvSpPr txBox="1"/>
          <p:nvPr/>
        </p:nvSpPr>
        <p:spPr>
          <a:xfrm>
            <a:off x="1127153" y="2656175"/>
            <a:ext cx="1471200" cy="505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2400">
                <a:solidFill>
                  <a:srgbClr val="F3F3F3"/>
                </a:solidFill>
                <a:latin typeface="Bahiana"/>
                <a:ea typeface="Bahiana"/>
                <a:cs typeface="Bahiana"/>
                <a:sym typeface="Bahiana"/>
              </a:rPr>
              <a:t>2017</a:t>
            </a:r>
            <a:endParaRPr sz="2400">
              <a:solidFill>
                <a:srgbClr val="F3F3F3"/>
              </a:solidFill>
              <a:latin typeface="Bahiana"/>
              <a:ea typeface="Bahiana"/>
              <a:cs typeface="Bahiana"/>
              <a:sym typeface="Bahiana"/>
            </a:endParaRPr>
          </a:p>
        </p:txBody>
      </p:sp>
      <p:sp>
        <p:nvSpPr>
          <p:cNvPr id="1634" name="Google Shape;1634;p41"/>
          <p:cNvSpPr txBox="1"/>
          <p:nvPr/>
        </p:nvSpPr>
        <p:spPr>
          <a:xfrm>
            <a:off x="4719753" y="2656175"/>
            <a:ext cx="1471200" cy="505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2400">
                <a:solidFill>
                  <a:srgbClr val="F3F3F3"/>
                </a:solidFill>
                <a:latin typeface="Bahiana"/>
                <a:ea typeface="Bahiana"/>
                <a:cs typeface="Bahiana"/>
                <a:sym typeface="Bahiana"/>
              </a:rPr>
              <a:t>2019</a:t>
            </a:r>
            <a:endParaRPr sz="2400">
              <a:solidFill>
                <a:srgbClr val="F3F3F3"/>
              </a:solidFill>
              <a:latin typeface="Bahiana"/>
              <a:ea typeface="Bahiana"/>
              <a:cs typeface="Bahiana"/>
              <a:sym typeface="Bahiana"/>
            </a:endParaRPr>
          </a:p>
        </p:txBody>
      </p:sp>
      <p:sp>
        <p:nvSpPr>
          <p:cNvPr id="1635" name="Google Shape;1635;p41"/>
          <p:cNvSpPr txBox="1"/>
          <p:nvPr/>
        </p:nvSpPr>
        <p:spPr>
          <a:xfrm>
            <a:off x="2923441" y="2656175"/>
            <a:ext cx="1471200" cy="505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2400">
                <a:solidFill>
                  <a:srgbClr val="F3F3F3"/>
                </a:solidFill>
                <a:latin typeface="Bahiana"/>
                <a:ea typeface="Bahiana"/>
                <a:cs typeface="Bahiana"/>
                <a:sym typeface="Bahiana"/>
              </a:rPr>
              <a:t>2018</a:t>
            </a:r>
            <a:endParaRPr sz="2400">
              <a:solidFill>
                <a:srgbClr val="F3F3F3"/>
              </a:solidFill>
              <a:latin typeface="Bahiana"/>
              <a:ea typeface="Bahiana"/>
              <a:cs typeface="Bahiana"/>
              <a:sym typeface="Bahiana"/>
            </a:endParaRPr>
          </a:p>
        </p:txBody>
      </p:sp>
      <p:sp>
        <p:nvSpPr>
          <p:cNvPr id="1636" name="Google Shape;1636;p41"/>
          <p:cNvSpPr txBox="1"/>
          <p:nvPr/>
        </p:nvSpPr>
        <p:spPr>
          <a:xfrm>
            <a:off x="6516053" y="2656175"/>
            <a:ext cx="1471200" cy="505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2400">
                <a:solidFill>
                  <a:srgbClr val="F3F3F3"/>
                </a:solidFill>
                <a:latin typeface="Bahiana"/>
                <a:ea typeface="Bahiana"/>
                <a:cs typeface="Bahiana"/>
                <a:sym typeface="Bahiana"/>
              </a:rPr>
              <a:t>2020</a:t>
            </a:r>
            <a:endParaRPr sz="2400">
              <a:solidFill>
                <a:srgbClr val="F3F3F3"/>
              </a:solidFill>
              <a:latin typeface="Bahiana"/>
              <a:ea typeface="Bahiana"/>
              <a:cs typeface="Bahiana"/>
              <a:sym typeface="Bahiana"/>
            </a:endParaRPr>
          </a:p>
        </p:txBody>
      </p:sp>
      <p:grpSp>
        <p:nvGrpSpPr>
          <p:cNvPr id="1637" name="Google Shape;1637;p41"/>
          <p:cNvGrpSpPr/>
          <p:nvPr/>
        </p:nvGrpSpPr>
        <p:grpSpPr>
          <a:xfrm>
            <a:off x="1354924" y="1875575"/>
            <a:ext cx="6404550" cy="780900"/>
            <a:chOff x="1369725" y="2757038"/>
            <a:chExt cx="6404550" cy="780900"/>
          </a:xfrm>
        </p:grpSpPr>
        <p:grpSp>
          <p:nvGrpSpPr>
            <p:cNvPr id="1638" name="Google Shape;1638;p41"/>
            <p:cNvGrpSpPr/>
            <p:nvPr/>
          </p:nvGrpSpPr>
          <p:grpSpPr>
            <a:xfrm>
              <a:off x="1369725" y="2757038"/>
              <a:ext cx="6404550" cy="780900"/>
              <a:chOff x="1369725" y="2757038"/>
              <a:chExt cx="6404550" cy="780900"/>
            </a:xfrm>
          </p:grpSpPr>
          <p:sp>
            <p:nvSpPr>
              <p:cNvPr id="1639" name="Google Shape;1639;p41"/>
              <p:cNvSpPr/>
              <p:nvPr/>
            </p:nvSpPr>
            <p:spPr>
              <a:xfrm>
                <a:off x="1369725" y="2757038"/>
                <a:ext cx="1015500" cy="78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41"/>
              <p:cNvSpPr/>
              <p:nvPr/>
            </p:nvSpPr>
            <p:spPr>
              <a:xfrm>
                <a:off x="3166075" y="2757038"/>
                <a:ext cx="1015500" cy="78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41"/>
              <p:cNvSpPr/>
              <p:nvPr/>
            </p:nvSpPr>
            <p:spPr>
              <a:xfrm>
                <a:off x="4962425" y="2757038"/>
                <a:ext cx="1015500" cy="78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41"/>
              <p:cNvSpPr/>
              <p:nvPr/>
            </p:nvSpPr>
            <p:spPr>
              <a:xfrm>
                <a:off x="6758775" y="2757038"/>
                <a:ext cx="1015500" cy="780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43" name="Google Shape;1643;p41"/>
            <p:cNvCxnSpPr>
              <a:stCxn id="1639" idx="3"/>
              <a:endCxn id="1640" idx="1"/>
            </p:cNvCxnSpPr>
            <p:nvPr/>
          </p:nvCxnSpPr>
          <p:spPr>
            <a:xfrm>
              <a:off x="2385225" y="3147488"/>
              <a:ext cx="780900" cy="0"/>
            </a:xfrm>
            <a:prstGeom prst="straightConnector1">
              <a:avLst/>
            </a:prstGeom>
            <a:noFill/>
            <a:ln w="19050" cap="flat" cmpd="sng">
              <a:solidFill>
                <a:schemeClr val="accent1"/>
              </a:solidFill>
              <a:prstDash val="dashDot"/>
              <a:round/>
              <a:headEnd type="diamond" w="med" len="med"/>
              <a:tailEnd type="diamond" w="med" len="med"/>
            </a:ln>
          </p:spPr>
        </p:cxnSp>
        <p:cxnSp>
          <p:nvCxnSpPr>
            <p:cNvPr id="1644" name="Google Shape;1644;p41"/>
            <p:cNvCxnSpPr>
              <a:stCxn id="1640" idx="3"/>
              <a:endCxn id="1641" idx="1"/>
            </p:cNvCxnSpPr>
            <p:nvPr/>
          </p:nvCxnSpPr>
          <p:spPr>
            <a:xfrm>
              <a:off x="4181575" y="3147488"/>
              <a:ext cx="780900" cy="0"/>
            </a:xfrm>
            <a:prstGeom prst="straightConnector1">
              <a:avLst/>
            </a:prstGeom>
            <a:noFill/>
            <a:ln w="19050" cap="flat" cmpd="sng">
              <a:solidFill>
                <a:schemeClr val="accent1"/>
              </a:solidFill>
              <a:prstDash val="dashDot"/>
              <a:round/>
              <a:headEnd type="diamond" w="med" len="med"/>
              <a:tailEnd type="diamond" w="med" len="med"/>
            </a:ln>
          </p:spPr>
        </p:cxnSp>
        <p:cxnSp>
          <p:nvCxnSpPr>
            <p:cNvPr id="1645" name="Google Shape;1645;p41"/>
            <p:cNvCxnSpPr>
              <a:stCxn id="1641" idx="3"/>
              <a:endCxn id="1642" idx="1"/>
            </p:cNvCxnSpPr>
            <p:nvPr/>
          </p:nvCxnSpPr>
          <p:spPr>
            <a:xfrm>
              <a:off x="5977925" y="3147488"/>
              <a:ext cx="780900" cy="0"/>
            </a:xfrm>
            <a:prstGeom prst="straightConnector1">
              <a:avLst/>
            </a:prstGeom>
            <a:noFill/>
            <a:ln w="19050" cap="flat" cmpd="sng">
              <a:solidFill>
                <a:schemeClr val="accent1"/>
              </a:solidFill>
              <a:prstDash val="dashDot"/>
              <a:round/>
              <a:headEnd type="diamond" w="med" len="med"/>
              <a:tailEnd type="diamond" w="med" len="med"/>
            </a:ln>
          </p:spPr>
        </p:cxnSp>
      </p:grpSp>
      <p:grpSp>
        <p:nvGrpSpPr>
          <p:cNvPr id="1646" name="Google Shape;1646;p41"/>
          <p:cNvGrpSpPr/>
          <p:nvPr/>
        </p:nvGrpSpPr>
        <p:grpSpPr>
          <a:xfrm>
            <a:off x="1677115" y="2082908"/>
            <a:ext cx="371259" cy="366249"/>
            <a:chOff x="849667" y="2434883"/>
            <a:chExt cx="371259" cy="366249"/>
          </a:xfrm>
        </p:grpSpPr>
        <p:sp>
          <p:nvSpPr>
            <p:cNvPr id="1647" name="Google Shape;1647;p41"/>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41"/>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41"/>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41"/>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41"/>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41"/>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41"/>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41"/>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41"/>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41"/>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41"/>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41"/>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 name="Google Shape;1659;p41"/>
          <p:cNvGrpSpPr/>
          <p:nvPr/>
        </p:nvGrpSpPr>
        <p:grpSpPr>
          <a:xfrm>
            <a:off x="5270371" y="2088217"/>
            <a:ext cx="369974" cy="355626"/>
            <a:chOff x="7966810" y="1519430"/>
            <a:chExt cx="369974" cy="355626"/>
          </a:xfrm>
        </p:grpSpPr>
        <p:sp>
          <p:nvSpPr>
            <p:cNvPr id="1660" name="Google Shape;1660;p41"/>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41"/>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41"/>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41"/>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41"/>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41"/>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41"/>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41"/>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41"/>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41"/>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41"/>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41"/>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41"/>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41"/>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 name="Google Shape;1674;p41"/>
          <p:cNvGrpSpPr/>
          <p:nvPr/>
        </p:nvGrpSpPr>
        <p:grpSpPr>
          <a:xfrm>
            <a:off x="3474298" y="2101943"/>
            <a:ext cx="370158" cy="328164"/>
            <a:chOff x="3041787" y="2001118"/>
            <a:chExt cx="370158" cy="328164"/>
          </a:xfrm>
        </p:grpSpPr>
        <p:sp>
          <p:nvSpPr>
            <p:cNvPr id="1675" name="Google Shape;1675;p41"/>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41"/>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41"/>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41"/>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41"/>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41"/>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41"/>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41"/>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41"/>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41"/>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41"/>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41"/>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41"/>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41"/>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41"/>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 name="Google Shape;1690;p41"/>
          <p:cNvGrpSpPr/>
          <p:nvPr/>
        </p:nvGrpSpPr>
        <p:grpSpPr>
          <a:xfrm>
            <a:off x="7062494" y="2086677"/>
            <a:ext cx="378315" cy="358695"/>
            <a:chOff x="1942120" y="1985852"/>
            <a:chExt cx="378315" cy="358695"/>
          </a:xfrm>
        </p:grpSpPr>
        <p:sp>
          <p:nvSpPr>
            <p:cNvPr id="1691" name="Google Shape;1691;p41"/>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41"/>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41"/>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41"/>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41"/>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41"/>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41"/>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41"/>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41"/>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41"/>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41"/>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41"/>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41"/>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41"/>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41"/>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41"/>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41"/>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11"/>
        <p:cNvGrpSpPr/>
        <p:nvPr/>
      </p:nvGrpSpPr>
      <p:grpSpPr>
        <a:xfrm>
          <a:off x="0" y="0"/>
          <a:ext cx="0" cy="0"/>
          <a:chOff x="0" y="0"/>
          <a:chExt cx="0" cy="0"/>
        </a:xfrm>
      </p:grpSpPr>
      <p:sp>
        <p:nvSpPr>
          <p:cNvPr id="1712" name="Google Shape;1712;p42"/>
          <p:cNvSpPr txBox="1">
            <a:spLocks noGrp="1"/>
          </p:cNvSpPr>
          <p:nvPr>
            <p:ph type="title"/>
          </p:nvPr>
        </p:nvSpPr>
        <p:spPr>
          <a:xfrm>
            <a:off x="1215350" y="361350"/>
            <a:ext cx="6713400" cy="9192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IF YOU WANT TO MODIFY THIS GRAPH, CLICK ON IT, FOLLOW THE LINK, CHANGE THE DATA AND REPLACE IT</a:t>
            </a:r>
            <a:endParaRPr/>
          </a:p>
        </p:txBody>
      </p:sp>
      <p:sp>
        <p:nvSpPr>
          <p:cNvPr id="1713" name="Google Shape;1713;p42"/>
          <p:cNvSpPr txBox="1"/>
          <p:nvPr/>
        </p:nvSpPr>
        <p:spPr>
          <a:xfrm>
            <a:off x="1207899" y="2169075"/>
            <a:ext cx="2174400" cy="6609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200">
                <a:solidFill>
                  <a:srgbClr val="F3F3F3"/>
                </a:solidFill>
                <a:latin typeface="Barlow Light"/>
                <a:ea typeface="Barlow Light"/>
                <a:cs typeface="Barlow Light"/>
                <a:sym typeface="Barlow Light"/>
              </a:rPr>
              <a:t>Non-religious/Chinese folk religion</a:t>
            </a:r>
            <a:endParaRPr sz="1200">
              <a:solidFill>
                <a:srgbClr val="F3F3F3"/>
              </a:solidFill>
              <a:latin typeface="Barlow Light"/>
              <a:ea typeface="Barlow Light"/>
              <a:cs typeface="Barlow Light"/>
              <a:sym typeface="Barlow Light"/>
            </a:endParaRPr>
          </a:p>
        </p:txBody>
      </p:sp>
      <p:sp>
        <p:nvSpPr>
          <p:cNvPr id="1714" name="Google Shape;1714;p42"/>
          <p:cNvSpPr txBox="1"/>
          <p:nvPr/>
        </p:nvSpPr>
        <p:spPr>
          <a:xfrm>
            <a:off x="1728788" y="1765425"/>
            <a:ext cx="1653600" cy="572700"/>
          </a:xfrm>
          <a:prstGeom prst="rect">
            <a:avLst/>
          </a:prstGeom>
          <a:noFill/>
          <a:ln>
            <a:noFill/>
          </a:ln>
        </p:spPr>
        <p:txBody>
          <a:bodyPr spcFirstLastPara="1" wrap="square" lIns="91425" tIns="216000" rIns="91425" bIns="0" anchor="ctr" anchorCtr="0">
            <a:noAutofit/>
          </a:bodyPr>
          <a:lstStyle/>
          <a:p>
            <a:pPr marL="0" lvl="0" indent="0" algn="r" rtl="0">
              <a:lnSpc>
                <a:spcPct val="100000"/>
              </a:lnSpc>
              <a:spcBef>
                <a:spcPts val="0"/>
              </a:spcBef>
              <a:spcAft>
                <a:spcPts val="1600"/>
              </a:spcAft>
              <a:buNone/>
            </a:pPr>
            <a:r>
              <a:rPr lang="en" sz="2400">
                <a:solidFill>
                  <a:srgbClr val="F3F3F3"/>
                </a:solidFill>
                <a:latin typeface="Bahiana"/>
                <a:ea typeface="Bahiana"/>
                <a:cs typeface="Bahiana"/>
                <a:sym typeface="Bahiana"/>
              </a:rPr>
              <a:t>73.56 %</a:t>
            </a:r>
            <a:endParaRPr sz="2400">
              <a:solidFill>
                <a:srgbClr val="F3F3F3"/>
              </a:solidFill>
              <a:latin typeface="Bahiana"/>
              <a:ea typeface="Bahiana"/>
              <a:cs typeface="Bahiana"/>
              <a:sym typeface="Bahiana"/>
            </a:endParaRPr>
          </a:p>
        </p:txBody>
      </p:sp>
      <p:pic>
        <p:nvPicPr>
          <p:cNvPr id="1715" name="Google Shape;1715;p42" title="Gráfico">
            <a:hlinkClick r:id="rId4"/>
          </p:cNvPr>
          <p:cNvPicPr preferRelativeResize="0"/>
          <p:nvPr/>
        </p:nvPicPr>
        <p:blipFill>
          <a:blip r:embed="rId5">
            <a:alphaModFix/>
          </a:blip>
          <a:stretch>
            <a:fillRect/>
          </a:stretch>
        </p:blipFill>
        <p:spPr>
          <a:xfrm>
            <a:off x="3505088" y="1959105"/>
            <a:ext cx="2119125" cy="1789455"/>
          </a:xfrm>
          <a:prstGeom prst="rect">
            <a:avLst/>
          </a:prstGeom>
          <a:noFill/>
          <a:ln>
            <a:noFill/>
          </a:ln>
        </p:spPr>
      </p:pic>
      <p:sp>
        <p:nvSpPr>
          <p:cNvPr id="1716" name="Google Shape;1716;p42"/>
          <p:cNvSpPr txBox="1"/>
          <p:nvPr/>
        </p:nvSpPr>
        <p:spPr>
          <a:xfrm>
            <a:off x="1207899" y="3385950"/>
            <a:ext cx="2174400" cy="6609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sz="1200">
                <a:solidFill>
                  <a:srgbClr val="F3F3F3"/>
                </a:solidFill>
                <a:latin typeface="Barlow Light"/>
                <a:ea typeface="Barlow Light"/>
                <a:cs typeface="Barlow Light"/>
                <a:sym typeface="Barlow Light"/>
              </a:rPr>
              <a:t>Buddhism</a:t>
            </a:r>
            <a:endParaRPr sz="1200">
              <a:solidFill>
                <a:srgbClr val="F3F3F3"/>
              </a:solidFill>
              <a:latin typeface="Barlow Light"/>
              <a:ea typeface="Barlow Light"/>
              <a:cs typeface="Barlow Light"/>
              <a:sym typeface="Barlow Light"/>
            </a:endParaRPr>
          </a:p>
        </p:txBody>
      </p:sp>
      <p:sp>
        <p:nvSpPr>
          <p:cNvPr id="1717" name="Google Shape;1717;p42"/>
          <p:cNvSpPr txBox="1"/>
          <p:nvPr/>
        </p:nvSpPr>
        <p:spPr>
          <a:xfrm>
            <a:off x="1728788" y="2982300"/>
            <a:ext cx="1653600" cy="572700"/>
          </a:xfrm>
          <a:prstGeom prst="rect">
            <a:avLst/>
          </a:prstGeom>
          <a:noFill/>
          <a:ln>
            <a:noFill/>
          </a:ln>
        </p:spPr>
        <p:txBody>
          <a:bodyPr spcFirstLastPara="1" wrap="square" lIns="91425" tIns="216000" rIns="91425" bIns="0" anchor="ctr" anchorCtr="0">
            <a:noAutofit/>
          </a:bodyPr>
          <a:lstStyle/>
          <a:p>
            <a:pPr marL="0" lvl="0" indent="0" algn="r" rtl="0">
              <a:lnSpc>
                <a:spcPct val="100000"/>
              </a:lnSpc>
              <a:spcBef>
                <a:spcPts val="0"/>
              </a:spcBef>
              <a:spcAft>
                <a:spcPts val="1600"/>
              </a:spcAft>
              <a:buNone/>
            </a:pPr>
            <a:r>
              <a:rPr lang="en" sz="2400">
                <a:solidFill>
                  <a:srgbClr val="F3F3F3"/>
                </a:solidFill>
                <a:latin typeface="Bahiana"/>
                <a:ea typeface="Bahiana"/>
                <a:cs typeface="Bahiana"/>
                <a:sym typeface="Bahiana"/>
              </a:rPr>
              <a:t>15.87 %</a:t>
            </a:r>
            <a:endParaRPr sz="2400">
              <a:solidFill>
                <a:srgbClr val="F3F3F3"/>
              </a:solidFill>
              <a:latin typeface="Bahiana"/>
              <a:ea typeface="Bahiana"/>
              <a:cs typeface="Bahiana"/>
              <a:sym typeface="Bahiana"/>
            </a:endParaRPr>
          </a:p>
        </p:txBody>
      </p:sp>
      <p:sp>
        <p:nvSpPr>
          <p:cNvPr id="1718" name="Google Shape;1718;p42"/>
          <p:cNvSpPr txBox="1"/>
          <p:nvPr/>
        </p:nvSpPr>
        <p:spPr>
          <a:xfrm>
            <a:off x="5746899" y="2169075"/>
            <a:ext cx="2174400" cy="6609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200">
                <a:solidFill>
                  <a:srgbClr val="F3F3F3"/>
                </a:solidFill>
                <a:latin typeface="Barlow Light"/>
                <a:ea typeface="Barlow Light"/>
                <a:cs typeface="Barlow Light"/>
                <a:sym typeface="Barlow Light"/>
              </a:rPr>
              <a:t>Other religions, including folk salvationism and Taoist sects</a:t>
            </a:r>
            <a:endParaRPr sz="1200">
              <a:solidFill>
                <a:srgbClr val="F3F3F3"/>
              </a:solidFill>
              <a:latin typeface="Barlow Light"/>
              <a:ea typeface="Barlow Light"/>
              <a:cs typeface="Barlow Light"/>
              <a:sym typeface="Barlow Light"/>
            </a:endParaRPr>
          </a:p>
        </p:txBody>
      </p:sp>
      <p:sp>
        <p:nvSpPr>
          <p:cNvPr id="1719" name="Google Shape;1719;p42"/>
          <p:cNvSpPr txBox="1"/>
          <p:nvPr/>
        </p:nvSpPr>
        <p:spPr>
          <a:xfrm>
            <a:off x="5746899" y="1765425"/>
            <a:ext cx="1653600" cy="572700"/>
          </a:xfrm>
          <a:prstGeom prst="rect">
            <a:avLst/>
          </a:prstGeom>
          <a:noFill/>
          <a:ln>
            <a:noFill/>
          </a:ln>
        </p:spPr>
        <p:txBody>
          <a:bodyPr spcFirstLastPara="1" wrap="square" lIns="91425" tIns="216000" rIns="91425" bIns="0" anchor="ctr" anchorCtr="0">
            <a:noAutofit/>
          </a:bodyPr>
          <a:lstStyle/>
          <a:p>
            <a:pPr marL="0" lvl="0" indent="0" algn="l" rtl="0">
              <a:lnSpc>
                <a:spcPct val="100000"/>
              </a:lnSpc>
              <a:spcBef>
                <a:spcPts val="0"/>
              </a:spcBef>
              <a:spcAft>
                <a:spcPts val="1600"/>
              </a:spcAft>
              <a:buNone/>
            </a:pPr>
            <a:r>
              <a:rPr lang="en" sz="2400">
                <a:solidFill>
                  <a:srgbClr val="F3F3F3"/>
                </a:solidFill>
                <a:latin typeface="Bahiana"/>
                <a:ea typeface="Bahiana"/>
                <a:cs typeface="Bahiana"/>
                <a:sym typeface="Bahiana"/>
              </a:rPr>
              <a:t>7.60 %</a:t>
            </a:r>
            <a:endParaRPr sz="2400">
              <a:solidFill>
                <a:srgbClr val="F3F3F3"/>
              </a:solidFill>
              <a:latin typeface="Bahiana"/>
              <a:ea typeface="Bahiana"/>
              <a:cs typeface="Bahiana"/>
              <a:sym typeface="Bahiana"/>
            </a:endParaRPr>
          </a:p>
        </p:txBody>
      </p:sp>
      <p:sp>
        <p:nvSpPr>
          <p:cNvPr id="1720" name="Google Shape;1720;p42"/>
          <p:cNvSpPr txBox="1"/>
          <p:nvPr/>
        </p:nvSpPr>
        <p:spPr>
          <a:xfrm>
            <a:off x="5746899" y="3385950"/>
            <a:ext cx="2174400" cy="6609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sz="1200">
                <a:solidFill>
                  <a:srgbClr val="F3F3F3"/>
                </a:solidFill>
                <a:latin typeface="Barlow Light"/>
                <a:ea typeface="Barlow Light"/>
                <a:cs typeface="Barlow Light"/>
                <a:sym typeface="Barlow Light"/>
              </a:rPr>
              <a:t>Christianity</a:t>
            </a:r>
            <a:endParaRPr sz="1200">
              <a:solidFill>
                <a:srgbClr val="F3F3F3"/>
              </a:solidFill>
              <a:latin typeface="Barlow Light"/>
              <a:ea typeface="Barlow Light"/>
              <a:cs typeface="Barlow Light"/>
              <a:sym typeface="Barlow Light"/>
            </a:endParaRPr>
          </a:p>
        </p:txBody>
      </p:sp>
      <p:sp>
        <p:nvSpPr>
          <p:cNvPr id="1721" name="Google Shape;1721;p42"/>
          <p:cNvSpPr txBox="1"/>
          <p:nvPr/>
        </p:nvSpPr>
        <p:spPr>
          <a:xfrm>
            <a:off x="5746899" y="2982300"/>
            <a:ext cx="1653600" cy="572700"/>
          </a:xfrm>
          <a:prstGeom prst="rect">
            <a:avLst/>
          </a:prstGeom>
          <a:noFill/>
          <a:ln>
            <a:noFill/>
          </a:ln>
        </p:spPr>
        <p:txBody>
          <a:bodyPr spcFirstLastPara="1" wrap="square" lIns="91425" tIns="216000" rIns="91425" bIns="0" anchor="ctr" anchorCtr="0">
            <a:noAutofit/>
          </a:bodyPr>
          <a:lstStyle/>
          <a:p>
            <a:pPr marL="0" lvl="0" indent="0" algn="l" rtl="0">
              <a:lnSpc>
                <a:spcPct val="100000"/>
              </a:lnSpc>
              <a:spcBef>
                <a:spcPts val="0"/>
              </a:spcBef>
              <a:spcAft>
                <a:spcPts val="1600"/>
              </a:spcAft>
              <a:buNone/>
            </a:pPr>
            <a:r>
              <a:rPr lang="en" sz="2400">
                <a:solidFill>
                  <a:srgbClr val="F3F3F3"/>
                </a:solidFill>
                <a:latin typeface="Bahiana"/>
                <a:ea typeface="Bahiana"/>
                <a:cs typeface="Bahiana"/>
                <a:sym typeface="Bahiana"/>
              </a:rPr>
              <a:t>2.53 %</a:t>
            </a:r>
            <a:endParaRPr sz="2400">
              <a:solidFill>
                <a:srgbClr val="F3F3F3"/>
              </a:solidFill>
              <a:latin typeface="Bahiana"/>
              <a:ea typeface="Bahiana"/>
              <a:cs typeface="Bahiana"/>
              <a:sym typeface="Bahiana"/>
            </a:endParaRPr>
          </a:p>
        </p:txBody>
      </p:sp>
      <p:sp>
        <p:nvSpPr>
          <p:cNvPr id="1722" name="Google Shape;1722;p42"/>
          <p:cNvSpPr txBox="1"/>
          <p:nvPr/>
        </p:nvSpPr>
        <p:spPr>
          <a:xfrm>
            <a:off x="3477456" y="4183250"/>
            <a:ext cx="2174400" cy="6609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sz="1200">
                <a:solidFill>
                  <a:srgbClr val="F3F3F3"/>
                </a:solidFill>
                <a:latin typeface="Barlow Light"/>
                <a:ea typeface="Barlow Light"/>
                <a:cs typeface="Barlow Light"/>
                <a:sym typeface="Barlow Light"/>
              </a:rPr>
              <a:t>Islam</a:t>
            </a:r>
            <a:endParaRPr sz="1200">
              <a:solidFill>
                <a:srgbClr val="F3F3F3"/>
              </a:solidFill>
              <a:latin typeface="Barlow Light"/>
              <a:ea typeface="Barlow Light"/>
              <a:cs typeface="Barlow Light"/>
              <a:sym typeface="Barlow Light"/>
            </a:endParaRPr>
          </a:p>
        </p:txBody>
      </p:sp>
      <p:sp>
        <p:nvSpPr>
          <p:cNvPr id="1723" name="Google Shape;1723;p42"/>
          <p:cNvSpPr txBox="1"/>
          <p:nvPr/>
        </p:nvSpPr>
        <p:spPr>
          <a:xfrm>
            <a:off x="3737856" y="3779600"/>
            <a:ext cx="1653600" cy="572700"/>
          </a:xfrm>
          <a:prstGeom prst="rect">
            <a:avLst/>
          </a:prstGeom>
          <a:noFill/>
          <a:ln>
            <a:noFill/>
          </a:ln>
        </p:spPr>
        <p:txBody>
          <a:bodyPr spcFirstLastPara="1" wrap="square" lIns="91425" tIns="216000" rIns="91425" bIns="0" anchor="ctr" anchorCtr="0">
            <a:noAutofit/>
          </a:bodyPr>
          <a:lstStyle/>
          <a:p>
            <a:pPr marL="0" lvl="0" indent="0" algn="ctr" rtl="0">
              <a:lnSpc>
                <a:spcPct val="100000"/>
              </a:lnSpc>
              <a:spcBef>
                <a:spcPts val="0"/>
              </a:spcBef>
              <a:spcAft>
                <a:spcPts val="1600"/>
              </a:spcAft>
              <a:buNone/>
            </a:pPr>
            <a:r>
              <a:rPr lang="en" sz="2400">
                <a:solidFill>
                  <a:srgbClr val="F3F3F3"/>
                </a:solidFill>
                <a:latin typeface="Bahiana"/>
                <a:ea typeface="Bahiana"/>
                <a:cs typeface="Bahiana"/>
                <a:sym typeface="Bahiana"/>
              </a:rPr>
              <a:t>0.45%</a:t>
            </a:r>
            <a:endParaRPr sz="2400">
              <a:solidFill>
                <a:srgbClr val="F3F3F3"/>
              </a:solidFill>
              <a:latin typeface="Bahiana"/>
              <a:ea typeface="Bahiana"/>
              <a:cs typeface="Bahiana"/>
              <a:sym typeface="Bahiana"/>
            </a:endParaRPr>
          </a:p>
        </p:txBody>
      </p:sp>
      <p:sp>
        <p:nvSpPr>
          <p:cNvPr id="1724" name="Google Shape;1724;p42"/>
          <p:cNvSpPr/>
          <p:nvPr/>
        </p:nvSpPr>
        <p:spPr>
          <a:xfrm>
            <a:off x="3367349" y="1935075"/>
            <a:ext cx="91200" cy="2334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42"/>
          <p:cNvSpPr/>
          <p:nvPr/>
        </p:nvSpPr>
        <p:spPr>
          <a:xfrm>
            <a:off x="3367349" y="3169500"/>
            <a:ext cx="91200" cy="2334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42"/>
          <p:cNvSpPr/>
          <p:nvPr/>
        </p:nvSpPr>
        <p:spPr>
          <a:xfrm>
            <a:off x="4159749" y="3949250"/>
            <a:ext cx="91200" cy="2334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42"/>
          <p:cNvSpPr/>
          <p:nvPr/>
        </p:nvSpPr>
        <p:spPr>
          <a:xfrm>
            <a:off x="5670724" y="1935075"/>
            <a:ext cx="91200" cy="233400"/>
          </a:xfrm>
          <a:prstGeom prst="rect">
            <a:avLst/>
          </a:pr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42"/>
          <p:cNvSpPr/>
          <p:nvPr/>
        </p:nvSpPr>
        <p:spPr>
          <a:xfrm>
            <a:off x="5670724" y="3169500"/>
            <a:ext cx="91200" cy="233400"/>
          </a:xfrm>
          <a:prstGeom prst="rect">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732"/>
        <p:cNvGrpSpPr/>
        <p:nvPr/>
      </p:nvGrpSpPr>
      <p:grpSpPr>
        <a:xfrm>
          <a:off x="0" y="0"/>
          <a:ext cx="0" cy="0"/>
          <a:chOff x="0" y="0"/>
          <a:chExt cx="0" cy="0"/>
        </a:xfrm>
      </p:grpSpPr>
      <p:sp>
        <p:nvSpPr>
          <p:cNvPr id="1733" name="Google Shape;1733;p43"/>
          <p:cNvSpPr txBox="1">
            <a:spLocks noGrp="1"/>
          </p:cNvSpPr>
          <p:nvPr>
            <p:ph type="body" idx="1"/>
          </p:nvPr>
        </p:nvSpPr>
        <p:spPr>
          <a:xfrm>
            <a:off x="1913375" y="4169275"/>
            <a:ext cx="5317200" cy="3963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sz="1200"/>
              <a:t>Percentage of the world’s population that celebrates Chinese New Year</a:t>
            </a:r>
            <a:endParaRPr sz="1200"/>
          </a:p>
        </p:txBody>
      </p:sp>
      <p:grpSp>
        <p:nvGrpSpPr>
          <p:cNvPr id="1734" name="Google Shape;1734;p43"/>
          <p:cNvGrpSpPr/>
          <p:nvPr/>
        </p:nvGrpSpPr>
        <p:grpSpPr>
          <a:xfrm>
            <a:off x="2051666" y="1436356"/>
            <a:ext cx="5040677" cy="2782344"/>
            <a:chOff x="2654821" y="2311071"/>
            <a:chExt cx="2279715" cy="1262120"/>
          </a:xfrm>
        </p:grpSpPr>
        <p:grpSp>
          <p:nvGrpSpPr>
            <p:cNvPr id="1735" name="Google Shape;1735;p43"/>
            <p:cNvGrpSpPr/>
            <p:nvPr/>
          </p:nvGrpSpPr>
          <p:grpSpPr>
            <a:xfrm>
              <a:off x="4034269" y="2840745"/>
              <a:ext cx="40212" cy="36437"/>
              <a:chOff x="4293400" y="2574725"/>
              <a:chExt cx="84425" cy="80100"/>
            </a:xfrm>
          </p:grpSpPr>
          <p:sp>
            <p:nvSpPr>
              <p:cNvPr id="1736" name="Google Shape;1736;p43"/>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chemeClr val="accent1"/>
              </a:solidFill>
              <a:ln>
                <a:noFill/>
              </a:ln>
            </p:spPr>
          </p:sp>
          <p:sp>
            <p:nvSpPr>
              <p:cNvPr id="1737" name="Google Shape;1737;p43"/>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8" name="Google Shape;1738;p43"/>
            <p:cNvGrpSpPr/>
            <p:nvPr/>
          </p:nvGrpSpPr>
          <p:grpSpPr>
            <a:xfrm>
              <a:off x="3894606" y="2334874"/>
              <a:ext cx="913198" cy="518984"/>
              <a:chOff x="4000175" y="1462675"/>
              <a:chExt cx="1917275" cy="1140875"/>
            </a:xfrm>
          </p:grpSpPr>
          <p:sp>
            <p:nvSpPr>
              <p:cNvPr id="1739" name="Google Shape;1739;p43"/>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chemeClr val="accent1"/>
              </a:solidFill>
              <a:ln>
                <a:noFill/>
              </a:ln>
            </p:spPr>
          </p:sp>
          <p:grpSp>
            <p:nvGrpSpPr>
              <p:cNvPr id="1740" name="Google Shape;1740;p43"/>
              <p:cNvGrpSpPr/>
              <p:nvPr/>
            </p:nvGrpSpPr>
            <p:grpSpPr>
              <a:xfrm>
                <a:off x="4000175" y="1462675"/>
                <a:ext cx="1917275" cy="1140875"/>
                <a:chOff x="4000175" y="1462675"/>
                <a:chExt cx="1917275" cy="1140875"/>
              </a:xfrm>
            </p:grpSpPr>
            <p:sp>
              <p:nvSpPr>
                <p:cNvPr id="1741" name="Google Shape;1741;p43"/>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chemeClr val="accent1"/>
                </a:solidFill>
                <a:ln>
                  <a:noFill/>
                </a:ln>
              </p:spPr>
            </p:sp>
            <p:sp>
              <p:nvSpPr>
                <p:cNvPr id="1742" name="Google Shape;1742;p43"/>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43"/>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43"/>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43"/>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746" name="Google Shape;1746;p43"/>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47" name="Google Shape;1747;p43"/>
            <p:cNvGrpSpPr/>
            <p:nvPr/>
          </p:nvGrpSpPr>
          <p:grpSpPr>
            <a:xfrm>
              <a:off x="3875768" y="2846704"/>
              <a:ext cx="44796" cy="47366"/>
              <a:chOff x="3960625" y="2587825"/>
              <a:chExt cx="94050" cy="104125"/>
            </a:xfrm>
          </p:grpSpPr>
          <p:sp>
            <p:nvSpPr>
              <p:cNvPr id="1748" name="Google Shape;1748;p43"/>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chemeClr val="accent1"/>
              </a:solidFill>
              <a:ln>
                <a:noFill/>
              </a:ln>
            </p:spPr>
          </p:sp>
          <p:sp>
            <p:nvSpPr>
              <p:cNvPr id="1749" name="Google Shape;1749;p43"/>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 name="Google Shape;1750;p43"/>
            <p:cNvGrpSpPr/>
            <p:nvPr/>
          </p:nvGrpSpPr>
          <p:grpSpPr>
            <a:xfrm>
              <a:off x="3782759" y="2807162"/>
              <a:ext cx="82686" cy="85487"/>
              <a:chOff x="3765350" y="2500900"/>
              <a:chExt cx="173600" cy="187925"/>
            </a:xfrm>
          </p:grpSpPr>
          <p:sp>
            <p:nvSpPr>
              <p:cNvPr id="1751" name="Google Shape;1751;p43"/>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chemeClr val="accent1"/>
              </a:solidFill>
              <a:ln>
                <a:noFill/>
              </a:ln>
            </p:spPr>
          </p:sp>
          <p:sp>
            <p:nvSpPr>
              <p:cNvPr id="1752" name="Google Shape;1752;p43"/>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43"/>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43"/>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43"/>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43"/>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 name="Google Shape;1757;p43"/>
            <p:cNvGrpSpPr/>
            <p:nvPr/>
          </p:nvGrpSpPr>
          <p:grpSpPr>
            <a:xfrm>
              <a:off x="3775674" y="2798496"/>
              <a:ext cx="40545" cy="23564"/>
              <a:chOff x="3750475" y="2481850"/>
              <a:chExt cx="85125" cy="51800"/>
            </a:xfrm>
          </p:grpSpPr>
          <p:sp>
            <p:nvSpPr>
              <p:cNvPr id="1758" name="Google Shape;1758;p43"/>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43"/>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chemeClr val="accent1"/>
              </a:solidFill>
              <a:ln>
                <a:noFill/>
              </a:ln>
            </p:spPr>
          </p:sp>
        </p:grpSp>
        <p:grpSp>
          <p:nvGrpSpPr>
            <p:cNvPr id="1760" name="Google Shape;1760;p43"/>
            <p:cNvGrpSpPr/>
            <p:nvPr/>
          </p:nvGrpSpPr>
          <p:grpSpPr>
            <a:xfrm>
              <a:off x="3716946" y="2776024"/>
              <a:ext cx="81971" cy="76912"/>
              <a:chOff x="3627175" y="2432450"/>
              <a:chExt cx="172100" cy="169075"/>
            </a:xfrm>
          </p:grpSpPr>
          <p:sp>
            <p:nvSpPr>
              <p:cNvPr id="1761" name="Google Shape;1761;p43"/>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43"/>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chemeClr val="accent1"/>
              </a:solidFill>
              <a:ln>
                <a:noFill/>
              </a:ln>
            </p:spPr>
          </p:sp>
          <p:sp>
            <p:nvSpPr>
              <p:cNvPr id="1763" name="Google Shape;1763;p43"/>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chemeClr val="accent1"/>
              </a:solidFill>
              <a:ln>
                <a:noFill/>
              </a:ln>
            </p:spPr>
          </p:sp>
        </p:grpSp>
        <p:grpSp>
          <p:nvGrpSpPr>
            <p:cNvPr id="1764" name="Google Shape;1764;p43"/>
            <p:cNvGrpSpPr/>
            <p:nvPr/>
          </p:nvGrpSpPr>
          <p:grpSpPr>
            <a:xfrm>
              <a:off x="3685682" y="2845624"/>
              <a:ext cx="29311" cy="45055"/>
              <a:chOff x="3561536" y="2585450"/>
              <a:chExt cx="61539" cy="99045"/>
            </a:xfrm>
          </p:grpSpPr>
          <p:sp>
            <p:nvSpPr>
              <p:cNvPr id="1765" name="Google Shape;1765;p43"/>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43"/>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chemeClr val="accent1"/>
              </a:solidFill>
              <a:ln>
                <a:noFill/>
              </a:ln>
            </p:spPr>
          </p:sp>
        </p:grpSp>
        <p:grpSp>
          <p:nvGrpSpPr>
            <p:cNvPr id="1767" name="Google Shape;1767;p43"/>
            <p:cNvGrpSpPr/>
            <p:nvPr/>
          </p:nvGrpSpPr>
          <p:grpSpPr>
            <a:xfrm>
              <a:off x="3849905" y="2572252"/>
              <a:ext cx="74339" cy="119559"/>
              <a:chOff x="3906325" y="1984500"/>
              <a:chExt cx="156075" cy="262825"/>
            </a:xfrm>
          </p:grpSpPr>
          <p:sp>
            <p:nvSpPr>
              <p:cNvPr id="1768" name="Google Shape;1768;p43"/>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chemeClr val="accent1"/>
              </a:solidFill>
              <a:ln>
                <a:noFill/>
              </a:ln>
            </p:spPr>
          </p:sp>
          <p:sp>
            <p:nvSpPr>
              <p:cNvPr id="1769" name="Google Shape;1769;p43"/>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43"/>
            <p:cNvGrpSpPr/>
            <p:nvPr/>
          </p:nvGrpSpPr>
          <p:grpSpPr>
            <a:xfrm>
              <a:off x="2654821" y="2414345"/>
              <a:ext cx="667570" cy="558731"/>
              <a:chOff x="1397225" y="1637375"/>
              <a:chExt cx="1401575" cy="1228250"/>
            </a:xfrm>
          </p:grpSpPr>
          <p:sp>
            <p:nvSpPr>
              <p:cNvPr id="1771" name="Google Shape;1771;p43"/>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chemeClr val="accent1"/>
              </a:solidFill>
              <a:ln>
                <a:noFill/>
              </a:ln>
            </p:spPr>
          </p:sp>
          <p:grpSp>
            <p:nvGrpSpPr>
              <p:cNvPr id="1772" name="Google Shape;1772;p43"/>
              <p:cNvGrpSpPr/>
              <p:nvPr/>
            </p:nvGrpSpPr>
            <p:grpSpPr>
              <a:xfrm>
                <a:off x="1397225" y="1637375"/>
                <a:ext cx="1398775" cy="1228250"/>
                <a:chOff x="1397225" y="1637375"/>
                <a:chExt cx="1398775" cy="1228250"/>
              </a:xfrm>
            </p:grpSpPr>
            <p:sp>
              <p:nvSpPr>
                <p:cNvPr id="1773" name="Google Shape;1773;p43"/>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43"/>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75" name="Google Shape;1775;p43"/>
            <p:cNvGrpSpPr/>
            <p:nvPr/>
          </p:nvGrpSpPr>
          <p:grpSpPr>
            <a:xfrm>
              <a:off x="3230417" y="3103734"/>
              <a:ext cx="282982" cy="280332"/>
              <a:chOff x="2605700" y="3152850"/>
              <a:chExt cx="594125" cy="616250"/>
            </a:xfrm>
          </p:grpSpPr>
          <p:sp>
            <p:nvSpPr>
              <p:cNvPr id="1776" name="Google Shape;1776;p43"/>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chemeClr val="accent1"/>
              </a:solidFill>
              <a:ln>
                <a:noFill/>
              </a:ln>
            </p:spPr>
          </p:sp>
          <p:sp>
            <p:nvSpPr>
              <p:cNvPr id="1777" name="Google Shape;1777;p43"/>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1778" name="Google Shape;1778;p43"/>
            <p:cNvGrpSpPr/>
            <p:nvPr/>
          </p:nvGrpSpPr>
          <p:grpSpPr>
            <a:xfrm>
              <a:off x="3265985" y="3226989"/>
              <a:ext cx="87151" cy="346202"/>
              <a:chOff x="2680375" y="3423800"/>
              <a:chExt cx="182975" cy="761050"/>
            </a:xfrm>
          </p:grpSpPr>
          <p:sp>
            <p:nvSpPr>
              <p:cNvPr id="1779" name="Google Shape;1779;p43"/>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chemeClr val="accent1"/>
              </a:solidFill>
              <a:ln>
                <a:noFill/>
              </a:ln>
            </p:spPr>
          </p:sp>
          <p:sp>
            <p:nvSpPr>
              <p:cNvPr id="1780" name="Google Shape;1780;p43"/>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 name="Google Shape;1781;p43"/>
            <p:cNvGrpSpPr/>
            <p:nvPr/>
          </p:nvGrpSpPr>
          <p:grpSpPr>
            <a:xfrm>
              <a:off x="3855466" y="3289811"/>
              <a:ext cx="112514" cy="94210"/>
              <a:chOff x="3918000" y="3561900"/>
              <a:chExt cx="236225" cy="207100"/>
            </a:xfrm>
          </p:grpSpPr>
          <p:sp>
            <p:nvSpPr>
              <p:cNvPr id="1782" name="Google Shape;1782;p43"/>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chemeClr val="accent1"/>
              </a:solidFill>
              <a:ln>
                <a:noFill/>
              </a:ln>
            </p:spPr>
          </p:sp>
          <p:sp>
            <p:nvSpPr>
              <p:cNvPr id="1783" name="Google Shape;1783;p43"/>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4" name="Google Shape;1784;p43"/>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43"/>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43"/>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1787" name="Google Shape;1787;p43"/>
            <p:cNvGrpSpPr/>
            <p:nvPr/>
          </p:nvGrpSpPr>
          <p:grpSpPr>
            <a:xfrm>
              <a:off x="2905224" y="2311071"/>
              <a:ext cx="596721" cy="528992"/>
              <a:chOff x="1922950" y="1410350"/>
              <a:chExt cx="1252825" cy="1162875"/>
            </a:xfrm>
          </p:grpSpPr>
          <p:sp>
            <p:nvSpPr>
              <p:cNvPr id="1788" name="Google Shape;1788;p43"/>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43"/>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43"/>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43"/>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43"/>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43"/>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43"/>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43"/>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43"/>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43"/>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43"/>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43"/>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43"/>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43"/>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43"/>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43"/>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1804" name="Google Shape;1804;p43"/>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43"/>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43"/>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43"/>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43"/>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43"/>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43"/>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43"/>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43"/>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43"/>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43"/>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43"/>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43"/>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43"/>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43"/>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43"/>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43"/>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43"/>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43"/>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43"/>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824" name="Google Shape;1824;p43"/>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25" name="Google Shape;1825;p43"/>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26" name="Google Shape;1826;p43"/>
            <p:cNvGrpSpPr/>
            <p:nvPr/>
          </p:nvGrpSpPr>
          <p:grpSpPr>
            <a:xfrm>
              <a:off x="3280929" y="3294542"/>
              <a:ext cx="109894" cy="272224"/>
              <a:chOff x="2711750" y="3572300"/>
              <a:chExt cx="230725" cy="598425"/>
            </a:xfrm>
          </p:grpSpPr>
          <p:sp>
            <p:nvSpPr>
              <p:cNvPr id="1827" name="Google Shape;1827;p43"/>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43"/>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29" name="Google Shape;1829;p43"/>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30" name="Google Shape;1830;p43"/>
            <p:cNvGrpSpPr/>
            <p:nvPr/>
          </p:nvGrpSpPr>
          <p:grpSpPr>
            <a:xfrm>
              <a:off x="3790439" y="2408636"/>
              <a:ext cx="73017" cy="75684"/>
              <a:chOff x="3781475" y="1624825"/>
              <a:chExt cx="153300" cy="166375"/>
            </a:xfrm>
          </p:grpSpPr>
          <p:sp>
            <p:nvSpPr>
              <p:cNvPr id="1831" name="Google Shape;1831;p43"/>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43"/>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43"/>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43"/>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5" name="Google Shape;1835;p43"/>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43"/>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43"/>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43"/>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43"/>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43"/>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43"/>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2" name="Google Shape;1842;p43"/>
            <p:cNvGrpSpPr/>
            <p:nvPr/>
          </p:nvGrpSpPr>
          <p:grpSpPr>
            <a:xfrm>
              <a:off x="4403342" y="3107749"/>
              <a:ext cx="316680" cy="101374"/>
              <a:chOff x="5068275" y="3161675"/>
              <a:chExt cx="664875" cy="222850"/>
            </a:xfrm>
          </p:grpSpPr>
          <p:sp>
            <p:nvSpPr>
              <p:cNvPr id="1843" name="Google Shape;1843;p43"/>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43"/>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43"/>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43"/>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47" name="Google Shape;1847;p43"/>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43"/>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43"/>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43"/>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43"/>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43"/>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43"/>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43"/>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43"/>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43"/>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43"/>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43"/>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43"/>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43"/>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43"/>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43"/>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43"/>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43"/>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43"/>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43"/>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43"/>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43"/>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43"/>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43"/>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43"/>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43"/>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43"/>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43"/>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43"/>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76" name="Google Shape;1876;p43"/>
            <p:cNvGrpSpPr/>
            <p:nvPr/>
          </p:nvGrpSpPr>
          <p:grpSpPr>
            <a:xfrm>
              <a:off x="3697513" y="2707266"/>
              <a:ext cx="59549" cy="79733"/>
              <a:chOff x="3586375" y="2281300"/>
              <a:chExt cx="125025" cy="175275"/>
            </a:xfrm>
          </p:grpSpPr>
          <p:sp>
            <p:nvSpPr>
              <p:cNvPr id="1877" name="Google Shape;1877;p43"/>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43"/>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79" name="Google Shape;1879;p43"/>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0" name="Google Shape;1880;p43"/>
            <p:cNvGrpSpPr/>
            <p:nvPr/>
          </p:nvGrpSpPr>
          <p:grpSpPr>
            <a:xfrm>
              <a:off x="4513224" y="3221724"/>
              <a:ext cx="274563" cy="280321"/>
              <a:chOff x="5298975" y="3412225"/>
              <a:chExt cx="576450" cy="616225"/>
            </a:xfrm>
          </p:grpSpPr>
          <p:sp>
            <p:nvSpPr>
              <p:cNvPr id="1881" name="Google Shape;1881;p43"/>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882" name="Google Shape;1882;p43"/>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 name="Google Shape;1883;p43"/>
            <p:cNvGrpSpPr/>
            <p:nvPr/>
          </p:nvGrpSpPr>
          <p:grpSpPr>
            <a:xfrm>
              <a:off x="4824403" y="3421846"/>
              <a:ext cx="110132" cy="130647"/>
              <a:chOff x="5952300" y="3852150"/>
              <a:chExt cx="231225" cy="287200"/>
            </a:xfrm>
          </p:grpSpPr>
          <p:sp>
            <p:nvSpPr>
              <p:cNvPr id="1884" name="Google Shape;1884;p43"/>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43"/>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6" name="Google Shape;1886;p43"/>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43"/>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43"/>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43"/>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43"/>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43"/>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43"/>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43"/>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4" name="Google Shape;1894;p43"/>
            <p:cNvGrpSpPr/>
            <p:nvPr/>
          </p:nvGrpSpPr>
          <p:grpSpPr>
            <a:xfrm>
              <a:off x="4295710" y="3079670"/>
              <a:ext cx="14968" cy="27135"/>
              <a:chOff x="4842300" y="3099950"/>
              <a:chExt cx="31425" cy="59650"/>
            </a:xfrm>
          </p:grpSpPr>
          <p:sp>
            <p:nvSpPr>
              <p:cNvPr id="1895" name="Google Shape;1895;p43"/>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3"/>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3"/>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3"/>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99" name="Google Shape;1899;p43"/>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3"/>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3"/>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3"/>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3"/>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3"/>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3"/>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3"/>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07" name="Google Shape;1907;p43"/>
            <p:cNvGrpSpPr/>
            <p:nvPr/>
          </p:nvGrpSpPr>
          <p:grpSpPr>
            <a:xfrm>
              <a:off x="3831056" y="2816010"/>
              <a:ext cx="37378" cy="27612"/>
              <a:chOff x="3866750" y="2520350"/>
              <a:chExt cx="78475" cy="60700"/>
            </a:xfrm>
          </p:grpSpPr>
          <p:sp>
            <p:nvSpPr>
              <p:cNvPr id="1908" name="Google Shape;1908;p43"/>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3"/>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3"/>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3"/>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2" name="Google Shape;1912;p43"/>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3"/>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3"/>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3"/>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3"/>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3"/>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3"/>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3"/>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3"/>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3"/>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3"/>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3"/>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3"/>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3"/>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3"/>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3"/>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3"/>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29" name="Google Shape;1929;p43"/>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3"/>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3"/>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3"/>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3"/>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3"/>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3"/>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3"/>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3"/>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3"/>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3"/>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3"/>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41" name="Google Shape;1941;p43"/>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43"/>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43"/>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3"/>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3"/>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3"/>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3"/>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3"/>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3"/>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3"/>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3"/>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3"/>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3"/>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54" name="Google Shape;1954;p43"/>
            <p:cNvGrpSpPr/>
            <p:nvPr/>
          </p:nvGrpSpPr>
          <p:grpSpPr>
            <a:xfrm>
              <a:off x="3632736" y="3051591"/>
              <a:ext cx="63288" cy="45217"/>
              <a:chOff x="3450375" y="3038225"/>
              <a:chExt cx="132875" cy="99400"/>
            </a:xfrm>
          </p:grpSpPr>
          <p:sp>
            <p:nvSpPr>
              <p:cNvPr id="1955" name="Google Shape;1955;p43"/>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3"/>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57" name="Google Shape;1957;p43"/>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3"/>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3"/>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3"/>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3"/>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3"/>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3"/>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3"/>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3"/>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66" name="Google Shape;1966;p43"/>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3"/>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3"/>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3"/>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3"/>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3"/>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3"/>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3"/>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3"/>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3"/>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1976" name="Google Shape;1976;p43"/>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3"/>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3"/>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3"/>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3"/>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3"/>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1982" name="Google Shape;1982;p43"/>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3"/>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3"/>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3"/>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3"/>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3"/>
            <p:cNvSpPr/>
            <p:nvPr/>
          </p:nvSpPr>
          <p:spPr>
            <a:xfrm>
              <a:off x="4036853" y="2853608"/>
              <a:ext cx="1250" cy="1205"/>
            </a:xfrm>
            <a:custGeom>
              <a:avLst/>
              <a:gdLst/>
              <a:ahLst/>
              <a:cxnLst/>
              <a:rect l="l" t="t" r="r" b="b"/>
              <a:pathLst>
                <a:path w="105" h="106" fill="none" extrusionOk="0">
                  <a:moveTo>
                    <a:pt x="105" y="105"/>
                  </a:moveTo>
                  <a:lnTo>
                    <a:pt x="0" y="1"/>
                  </a:lnTo>
                </a:path>
              </a:pathLst>
            </a:custGeom>
            <a:solidFill>
              <a:schemeClr val="accent1"/>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3"/>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3"/>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43"/>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2" name="Google Shape;1992;p43"/>
          <p:cNvGrpSpPr/>
          <p:nvPr/>
        </p:nvGrpSpPr>
        <p:grpSpPr>
          <a:xfrm>
            <a:off x="723341" y="637946"/>
            <a:ext cx="7847860" cy="2915592"/>
            <a:chOff x="723341" y="637946"/>
            <a:chExt cx="7847860" cy="2915592"/>
          </a:xfrm>
        </p:grpSpPr>
        <p:sp>
          <p:nvSpPr>
            <p:cNvPr id="1993" name="Google Shape;1993;p43"/>
            <p:cNvSpPr/>
            <p:nvPr/>
          </p:nvSpPr>
          <p:spPr>
            <a:xfrm flipH="1">
              <a:off x="723341" y="2807199"/>
              <a:ext cx="1685434" cy="746339"/>
            </a:xfrm>
            <a:custGeom>
              <a:avLst/>
              <a:gdLst/>
              <a:ahLst/>
              <a:cxnLst/>
              <a:rect l="l" t="t" r="r" b="b"/>
              <a:pathLst>
                <a:path w="38264" h="16943" extrusionOk="0">
                  <a:moveTo>
                    <a:pt x="14583" y="1"/>
                  </a:moveTo>
                  <a:cubicBezTo>
                    <a:pt x="12260" y="1"/>
                    <a:pt x="9640" y="2078"/>
                    <a:pt x="10105" y="4374"/>
                  </a:cubicBezTo>
                  <a:cubicBezTo>
                    <a:pt x="10388" y="5771"/>
                    <a:pt x="10364" y="6542"/>
                    <a:pt x="9796" y="7193"/>
                  </a:cubicBezTo>
                  <a:cubicBezTo>
                    <a:pt x="9464" y="7572"/>
                    <a:pt x="8975" y="7834"/>
                    <a:pt x="8482" y="7834"/>
                  </a:cubicBezTo>
                  <a:cubicBezTo>
                    <a:pt x="8384" y="7834"/>
                    <a:pt x="8287" y="7824"/>
                    <a:pt x="8190" y="7802"/>
                  </a:cubicBezTo>
                  <a:cubicBezTo>
                    <a:pt x="7600" y="7670"/>
                    <a:pt x="7135" y="7038"/>
                    <a:pt x="7301" y="6458"/>
                  </a:cubicBezTo>
                  <a:lnTo>
                    <a:pt x="7301" y="6458"/>
                  </a:lnTo>
                  <a:cubicBezTo>
                    <a:pt x="7426" y="6892"/>
                    <a:pt x="7882" y="7137"/>
                    <a:pt x="8339" y="7137"/>
                  </a:cubicBezTo>
                  <a:cubicBezTo>
                    <a:pt x="8531" y="7137"/>
                    <a:pt x="8722" y="7094"/>
                    <a:pt x="8890" y="7004"/>
                  </a:cubicBezTo>
                  <a:cubicBezTo>
                    <a:pt x="9452" y="6697"/>
                    <a:pt x="9732" y="6021"/>
                    <a:pt x="9752" y="5381"/>
                  </a:cubicBezTo>
                  <a:cubicBezTo>
                    <a:pt x="9758" y="5159"/>
                    <a:pt x="9735" y="4943"/>
                    <a:pt x="9691" y="4734"/>
                  </a:cubicBezTo>
                  <a:cubicBezTo>
                    <a:pt x="9479" y="3745"/>
                    <a:pt x="8678" y="2987"/>
                    <a:pt x="7711" y="2688"/>
                  </a:cubicBezTo>
                  <a:cubicBezTo>
                    <a:pt x="7341" y="2570"/>
                    <a:pt x="6924" y="2475"/>
                    <a:pt x="6560" y="2475"/>
                  </a:cubicBezTo>
                  <a:cubicBezTo>
                    <a:pt x="3991" y="2475"/>
                    <a:pt x="1910" y="4539"/>
                    <a:pt x="1910" y="7084"/>
                  </a:cubicBezTo>
                  <a:cubicBezTo>
                    <a:pt x="1910" y="7438"/>
                    <a:pt x="1954" y="7779"/>
                    <a:pt x="2032" y="8111"/>
                  </a:cubicBezTo>
                  <a:cubicBezTo>
                    <a:pt x="806" y="8943"/>
                    <a:pt x="1" y="10340"/>
                    <a:pt x="1" y="11923"/>
                  </a:cubicBezTo>
                  <a:cubicBezTo>
                    <a:pt x="1" y="14475"/>
                    <a:pt x="2089" y="16546"/>
                    <a:pt x="4664" y="16546"/>
                  </a:cubicBezTo>
                  <a:cubicBezTo>
                    <a:pt x="6287" y="16546"/>
                    <a:pt x="7705" y="15718"/>
                    <a:pt x="8540" y="14469"/>
                  </a:cubicBezTo>
                  <a:cubicBezTo>
                    <a:pt x="9160" y="13233"/>
                    <a:pt x="9004" y="10233"/>
                    <a:pt x="6739" y="10178"/>
                  </a:cubicBezTo>
                  <a:cubicBezTo>
                    <a:pt x="6724" y="10178"/>
                    <a:pt x="6709" y="10178"/>
                    <a:pt x="6694" y="10178"/>
                  </a:cubicBezTo>
                  <a:cubicBezTo>
                    <a:pt x="6384" y="10178"/>
                    <a:pt x="6064" y="10274"/>
                    <a:pt x="5842" y="10492"/>
                  </a:cubicBezTo>
                  <a:cubicBezTo>
                    <a:pt x="5611" y="10717"/>
                    <a:pt x="5506" y="11084"/>
                    <a:pt x="5624" y="11387"/>
                  </a:cubicBezTo>
                  <a:cubicBezTo>
                    <a:pt x="5723" y="11632"/>
                    <a:pt x="5984" y="11810"/>
                    <a:pt x="6243" y="11810"/>
                  </a:cubicBezTo>
                  <a:cubicBezTo>
                    <a:pt x="6301" y="11810"/>
                    <a:pt x="6359" y="11801"/>
                    <a:pt x="6415" y="11782"/>
                  </a:cubicBezTo>
                  <a:lnTo>
                    <a:pt x="6415" y="11782"/>
                  </a:lnTo>
                  <a:cubicBezTo>
                    <a:pt x="6276" y="11948"/>
                    <a:pt x="6063" y="12027"/>
                    <a:pt x="5845" y="12027"/>
                  </a:cubicBezTo>
                  <a:cubicBezTo>
                    <a:pt x="5658" y="12027"/>
                    <a:pt x="5468" y="11969"/>
                    <a:pt x="5317" y="11859"/>
                  </a:cubicBezTo>
                  <a:cubicBezTo>
                    <a:pt x="4991" y="11620"/>
                    <a:pt x="4840" y="11196"/>
                    <a:pt x="4843" y="10792"/>
                  </a:cubicBezTo>
                  <a:cubicBezTo>
                    <a:pt x="4843" y="10461"/>
                    <a:pt x="4933" y="10135"/>
                    <a:pt x="5102" y="9852"/>
                  </a:cubicBezTo>
                  <a:cubicBezTo>
                    <a:pt x="5463" y="9246"/>
                    <a:pt x="6175" y="8897"/>
                    <a:pt x="6882" y="8897"/>
                  </a:cubicBezTo>
                  <a:cubicBezTo>
                    <a:pt x="6992" y="8897"/>
                    <a:pt x="7102" y="8906"/>
                    <a:pt x="7210" y="8923"/>
                  </a:cubicBezTo>
                  <a:cubicBezTo>
                    <a:pt x="8018" y="9047"/>
                    <a:pt x="8718" y="9613"/>
                    <a:pt x="9105" y="10330"/>
                  </a:cubicBezTo>
                  <a:cubicBezTo>
                    <a:pt x="9307" y="10704"/>
                    <a:pt x="9425" y="11118"/>
                    <a:pt x="9476" y="11539"/>
                  </a:cubicBezTo>
                  <a:lnTo>
                    <a:pt x="9732" y="13630"/>
                  </a:lnTo>
                  <a:cubicBezTo>
                    <a:pt x="10105" y="15519"/>
                    <a:pt x="11715" y="16943"/>
                    <a:pt x="13648" y="16943"/>
                  </a:cubicBezTo>
                  <a:cubicBezTo>
                    <a:pt x="15509" y="16943"/>
                    <a:pt x="17071" y="15617"/>
                    <a:pt x="17516" y="13825"/>
                  </a:cubicBezTo>
                  <a:cubicBezTo>
                    <a:pt x="18044" y="15185"/>
                    <a:pt x="19368" y="16149"/>
                    <a:pt x="20927" y="16149"/>
                  </a:cubicBezTo>
                  <a:cubicBezTo>
                    <a:pt x="22944" y="16149"/>
                    <a:pt x="24580" y="14529"/>
                    <a:pt x="24580" y="12526"/>
                  </a:cubicBezTo>
                  <a:lnTo>
                    <a:pt x="24580" y="12519"/>
                  </a:lnTo>
                  <a:cubicBezTo>
                    <a:pt x="24580" y="11960"/>
                    <a:pt x="24321" y="11428"/>
                    <a:pt x="23873" y="11095"/>
                  </a:cubicBezTo>
                  <a:cubicBezTo>
                    <a:pt x="23607" y="10896"/>
                    <a:pt x="23297" y="10731"/>
                    <a:pt x="22923" y="10684"/>
                  </a:cubicBezTo>
                  <a:cubicBezTo>
                    <a:pt x="22843" y="10673"/>
                    <a:pt x="22763" y="10667"/>
                    <a:pt x="22683" y="10667"/>
                  </a:cubicBezTo>
                  <a:cubicBezTo>
                    <a:pt x="22125" y="10667"/>
                    <a:pt x="21597" y="10932"/>
                    <a:pt x="21314" y="11425"/>
                  </a:cubicBezTo>
                  <a:cubicBezTo>
                    <a:pt x="20994" y="11990"/>
                    <a:pt x="21281" y="13024"/>
                    <a:pt x="21887" y="13260"/>
                  </a:cubicBezTo>
                  <a:cubicBezTo>
                    <a:pt x="21250" y="13256"/>
                    <a:pt x="20499" y="13145"/>
                    <a:pt x="20206" y="12583"/>
                  </a:cubicBezTo>
                  <a:cubicBezTo>
                    <a:pt x="20119" y="12418"/>
                    <a:pt x="20081" y="12229"/>
                    <a:pt x="20078" y="12041"/>
                  </a:cubicBezTo>
                  <a:cubicBezTo>
                    <a:pt x="20061" y="11347"/>
                    <a:pt x="20418" y="10391"/>
                    <a:pt x="21018" y="10037"/>
                  </a:cubicBezTo>
                  <a:cubicBezTo>
                    <a:pt x="21410" y="9808"/>
                    <a:pt x="21962" y="9677"/>
                    <a:pt x="22481" y="9677"/>
                  </a:cubicBezTo>
                  <a:cubicBezTo>
                    <a:pt x="22755" y="9677"/>
                    <a:pt x="23020" y="9714"/>
                    <a:pt x="23247" y="9791"/>
                  </a:cubicBezTo>
                  <a:cubicBezTo>
                    <a:pt x="23559" y="9900"/>
                    <a:pt x="23943" y="10085"/>
                    <a:pt x="24260" y="10502"/>
                  </a:cubicBezTo>
                  <a:cubicBezTo>
                    <a:pt x="24452" y="10751"/>
                    <a:pt x="24711" y="10933"/>
                    <a:pt x="25004" y="11044"/>
                  </a:cubicBezTo>
                  <a:cubicBezTo>
                    <a:pt x="25088" y="11075"/>
                    <a:pt x="25169" y="11112"/>
                    <a:pt x="25253" y="11152"/>
                  </a:cubicBezTo>
                  <a:cubicBezTo>
                    <a:pt x="26940" y="12031"/>
                    <a:pt x="28223" y="12738"/>
                    <a:pt x="29411" y="12936"/>
                  </a:cubicBezTo>
                  <a:cubicBezTo>
                    <a:pt x="29755" y="12994"/>
                    <a:pt x="30181" y="13043"/>
                    <a:pt x="30645" y="13043"/>
                  </a:cubicBezTo>
                  <a:cubicBezTo>
                    <a:pt x="31785" y="13043"/>
                    <a:pt x="33151" y="12746"/>
                    <a:pt x="34068" y="11549"/>
                  </a:cubicBezTo>
                  <a:cubicBezTo>
                    <a:pt x="35354" y="9866"/>
                    <a:pt x="35492" y="9768"/>
                    <a:pt x="36182" y="9569"/>
                  </a:cubicBezTo>
                  <a:cubicBezTo>
                    <a:pt x="36285" y="9540"/>
                    <a:pt x="36404" y="9527"/>
                    <a:pt x="36531" y="9527"/>
                  </a:cubicBezTo>
                  <a:cubicBezTo>
                    <a:pt x="37258" y="9527"/>
                    <a:pt x="38263" y="9940"/>
                    <a:pt x="38263" y="9940"/>
                  </a:cubicBezTo>
                  <a:cubicBezTo>
                    <a:pt x="38263" y="9940"/>
                    <a:pt x="37320" y="8746"/>
                    <a:pt x="36081" y="8746"/>
                  </a:cubicBezTo>
                  <a:cubicBezTo>
                    <a:pt x="35974" y="8746"/>
                    <a:pt x="35864" y="8755"/>
                    <a:pt x="35752" y="8775"/>
                  </a:cubicBezTo>
                  <a:cubicBezTo>
                    <a:pt x="34674" y="8966"/>
                    <a:pt x="33422" y="10590"/>
                    <a:pt x="31950" y="10795"/>
                  </a:cubicBezTo>
                  <a:cubicBezTo>
                    <a:pt x="31746" y="10824"/>
                    <a:pt x="31555" y="10838"/>
                    <a:pt x="31376" y="10838"/>
                  </a:cubicBezTo>
                  <a:cubicBezTo>
                    <a:pt x="30158" y="10838"/>
                    <a:pt x="29490" y="10187"/>
                    <a:pt x="28829" y="9011"/>
                  </a:cubicBezTo>
                  <a:cubicBezTo>
                    <a:pt x="27769" y="7115"/>
                    <a:pt x="28223" y="5606"/>
                    <a:pt x="26142" y="4418"/>
                  </a:cubicBezTo>
                  <a:cubicBezTo>
                    <a:pt x="25052" y="3794"/>
                    <a:pt x="24179" y="3525"/>
                    <a:pt x="23223" y="3525"/>
                  </a:cubicBezTo>
                  <a:cubicBezTo>
                    <a:pt x="22358" y="3525"/>
                    <a:pt x="21425" y="3746"/>
                    <a:pt x="20203" y="4122"/>
                  </a:cubicBezTo>
                  <a:cubicBezTo>
                    <a:pt x="20024" y="4175"/>
                    <a:pt x="19839" y="4250"/>
                    <a:pt x="19648" y="4330"/>
                  </a:cubicBezTo>
                  <a:cubicBezTo>
                    <a:pt x="19870" y="5580"/>
                    <a:pt x="19718" y="6916"/>
                    <a:pt x="19172" y="8044"/>
                  </a:cubicBezTo>
                  <a:cubicBezTo>
                    <a:pt x="18513" y="9414"/>
                    <a:pt x="17094" y="10449"/>
                    <a:pt x="15584" y="10449"/>
                  </a:cubicBezTo>
                  <a:cubicBezTo>
                    <a:pt x="15527" y="10449"/>
                    <a:pt x="15471" y="10448"/>
                    <a:pt x="15415" y="10445"/>
                  </a:cubicBezTo>
                  <a:cubicBezTo>
                    <a:pt x="13842" y="10360"/>
                    <a:pt x="12375" y="8970"/>
                    <a:pt x="12435" y="7395"/>
                  </a:cubicBezTo>
                  <a:cubicBezTo>
                    <a:pt x="12448" y="7081"/>
                    <a:pt x="12520" y="6764"/>
                    <a:pt x="12667" y="6486"/>
                  </a:cubicBezTo>
                  <a:cubicBezTo>
                    <a:pt x="12996" y="5888"/>
                    <a:pt x="13691" y="5546"/>
                    <a:pt x="14374" y="5546"/>
                  </a:cubicBezTo>
                  <a:cubicBezTo>
                    <a:pt x="14426" y="5546"/>
                    <a:pt x="14477" y="5548"/>
                    <a:pt x="14529" y="5552"/>
                  </a:cubicBezTo>
                  <a:cubicBezTo>
                    <a:pt x="13839" y="6065"/>
                    <a:pt x="13597" y="6991"/>
                    <a:pt x="13951" y="7923"/>
                  </a:cubicBezTo>
                  <a:cubicBezTo>
                    <a:pt x="14102" y="8324"/>
                    <a:pt x="14425" y="8506"/>
                    <a:pt x="14836" y="8627"/>
                  </a:cubicBezTo>
                  <a:cubicBezTo>
                    <a:pt x="15103" y="8707"/>
                    <a:pt x="15379" y="8749"/>
                    <a:pt x="15655" y="8749"/>
                  </a:cubicBezTo>
                  <a:cubicBezTo>
                    <a:pt x="16039" y="8749"/>
                    <a:pt x="16421" y="8667"/>
                    <a:pt x="16768" y="8492"/>
                  </a:cubicBezTo>
                  <a:cubicBezTo>
                    <a:pt x="18246" y="7745"/>
                    <a:pt x="18809" y="6280"/>
                    <a:pt x="18816" y="4802"/>
                  </a:cubicBezTo>
                  <a:cubicBezTo>
                    <a:pt x="18822" y="3307"/>
                    <a:pt x="18405" y="2388"/>
                    <a:pt x="18028" y="1633"/>
                  </a:cubicBezTo>
                  <a:cubicBezTo>
                    <a:pt x="17253" y="486"/>
                    <a:pt x="16055" y="1"/>
                    <a:pt x="14583"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43"/>
            <p:cNvSpPr/>
            <p:nvPr/>
          </p:nvSpPr>
          <p:spPr>
            <a:xfrm>
              <a:off x="6421625" y="637946"/>
              <a:ext cx="2149576" cy="951815"/>
            </a:xfrm>
            <a:custGeom>
              <a:avLst/>
              <a:gdLst/>
              <a:ahLst/>
              <a:cxnLst/>
              <a:rect l="l" t="t" r="r" b="b"/>
              <a:pathLst>
                <a:path w="38264" h="16943" extrusionOk="0">
                  <a:moveTo>
                    <a:pt x="14583" y="1"/>
                  </a:moveTo>
                  <a:cubicBezTo>
                    <a:pt x="12260" y="1"/>
                    <a:pt x="9640" y="2078"/>
                    <a:pt x="10105" y="4374"/>
                  </a:cubicBezTo>
                  <a:cubicBezTo>
                    <a:pt x="10388" y="5771"/>
                    <a:pt x="10364" y="6542"/>
                    <a:pt x="9796" y="7193"/>
                  </a:cubicBezTo>
                  <a:cubicBezTo>
                    <a:pt x="9464" y="7572"/>
                    <a:pt x="8975" y="7834"/>
                    <a:pt x="8482" y="7834"/>
                  </a:cubicBezTo>
                  <a:cubicBezTo>
                    <a:pt x="8384" y="7834"/>
                    <a:pt x="8287" y="7824"/>
                    <a:pt x="8190" y="7802"/>
                  </a:cubicBezTo>
                  <a:cubicBezTo>
                    <a:pt x="7600" y="7670"/>
                    <a:pt x="7135" y="7038"/>
                    <a:pt x="7301" y="6458"/>
                  </a:cubicBezTo>
                  <a:lnTo>
                    <a:pt x="7301" y="6458"/>
                  </a:lnTo>
                  <a:cubicBezTo>
                    <a:pt x="7426" y="6892"/>
                    <a:pt x="7882" y="7137"/>
                    <a:pt x="8339" y="7137"/>
                  </a:cubicBezTo>
                  <a:cubicBezTo>
                    <a:pt x="8531" y="7137"/>
                    <a:pt x="8722" y="7094"/>
                    <a:pt x="8890" y="7004"/>
                  </a:cubicBezTo>
                  <a:cubicBezTo>
                    <a:pt x="9452" y="6697"/>
                    <a:pt x="9732" y="6021"/>
                    <a:pt x="9752" y="5381"/>
                  </a:cubicBezTo>
                  <a:cubicBezTo>
                    <a:pt x="9758" y="5159"/>
                    <a:pt x="9735" y="4943"/>
                    <a:pt x="9691" y="4734"/>
                  </a:cubicBezTo>
                  <a:cubicBezTo>
                    <a:pt x="9479" y="3745"/>
                    <a:pt x="8678" y="2987"/>
                    <a:pt x="7711" y="2688"/>
                  </a:cubicBezTo>
                  <a:cubicBezTo>
                    <a:pt x="7341" y="2570"/>
                    <a:pt x="6924" y="2475"/>
                    <a:pt x="6560" y="2475"/>
                  </a:cubicBezTo>
                  <a:cubicBezTo>
                    <a:pt x="3991" y="2475"/>
                    <a:pt x="1910" y="4539"/>
                    <a:pt x="1910" y="7084"/>
                  </a:cubicBezTo>
                  <a:cubicBezTo>
                    <a:pt x="1910" y="7438"/>
                    <a:pt x="1954" y="7779"/>
                    <a:pt x="2032" y="8111"/>
                  </a:cubicBezTo>
                  <a:cubicBezTo>
                    <a:pt x="806" y="8943"/>
                    <a:pt x="1" y="10340"/>
                    <a:pt x="1" y="11923"/>
                  </a:cubicBezTo>
                  <a:cubicBezTo>
                    <a:pt x="1" y="14475"/>
                    <a:pt x="2089" y="16546"/>
                    <a:pt x="4664" y="16546"/>
                  </a:cubicBezTo>
                  <a:cubicBezTo>
                    <a:pt x="6287" y="16546"/>
                    <a:pt x="7705" y="15718"/>
                    <a:pt x="8540" y="14469"/>
                  </a:cubicBezTo>
                  <a:cubicBezTo>
                    <a:pt x="9160" y="13233"/>
                    <a:pt x="9004" y="10233"/>
                    <a:pt x="6739" y="10178"/>
                  </a:cubicBezTo>
                  <a:cubicBezTo>
                    <a:pt x="6724" y="10178"/>
                    <a:pt x="6709" y="10178"/>
                    <a:pt x="6694" y="10178"/>
                  </a:cubicBezTo>
                  <a:cubicBezTo>
                    <a:pt x="6384" y="10178"/>
                    <a:pt x="6064" y="10274"/>
                    <a:pt x="5842" y="10492"/>
                  </a:cubicBezTo>
                  <a:cubicBezTo>
                    <a:pt x="5611" y="10717"/>
                    <a:pt x="5506" y="11084"/>
                    <a:pt x="5624" y="11387"/>
                  </a:cubicBezTo>
                  <a:cubicBezTo>
                    <a:pt x="5723" y="11632"/>
                    <a:pt x="5984" y="11810"/>
                    <a:pt x="6243" y="11810"/>
                  </a:cubicBezTo>
                  <a:cubicBezTo>
                    <a:pt x="6301" y="11810"/>
                    <a:pt x="6359" y="11801"/>
                    <a:pt x="6415" y="11782"/>
                  </a:cubicBezTo>
                  <a:lnTo>
                    <a:pt x="6415" y="11782"/>
                  </a:lnTo>
                  <a:cubicBezTo>
                    <a:pt x="6276" y="11948"/>
                    <a:pt x="6063" y="12027"/>
                    <a:pt x="5845" y="12027"/>
                  </a:cubicBezTo>
                  <a:cubicBezTo>
                    <a:pt x="5658" y="12027"/>
                    <a:pt x="5468" y="11969"/>
                    <a:pt x="5317" y="11859"/>
                  </a:cubicBezTo>
                  <a:cubicBezTo>
                    <a:pt x="4991" y="11620"/>
                    <a:pt x="4840" y="11196"/>
                    <a:pt x="4843" y="10792"/>
                  </a:cubicBezTo>
                  <a:cubicBezTo>
                    <a:pt x="4843" y="10461"/>
                    <a:pt x="4933" y="10135"/>
                    <a:pt x="5102" y="9852"/>
                  </a:cubicBezTo>
                  <a:cubicBezTo>
                    <a:pt x="5463" y="9246"/>
                    <a:pt x="6175" y="8897"/>
                    <a:pt x="6882" y="8897"/>
                  </a:cubicBezTo>
                  <a:cubicBezTo>
                    <a:pt x="6992" y="8897"/>
                    <a:pt x="7102" y="8906"/>
                    <a:pt x="7210" y="8923"/>
                  </a:cubicBezTo>
                  <a:cubicBezTo>
                    <a:pt x="8018" y="9047"/>
                    <a:pt x="8718" y="9613"/>
                    <a:pt x="9105" y="10330"/>
                  </a:cubicBezTo>
                  <a:cubicBezTo>
                    <a:pt x="9307" y="10704"/>
                    <a:pt x="9425" y="11118"/>
                    <a:pt x="9476" y="11539"/>
                  </a:cubicBezTo>
                  <a:lnTo>
                    <a:pt x="9732" y="13630"/>
                  </a:lnTo>
                  <a:cubicBezTo>
                    <a:pt x="10105" y="15519"/>
                    <a:pt x="11715" y="16943"/>
                    <a:pt x="13648" y="16943"/>
                  </a:cubicBezTo>
                  <a:cubicBezTo>
                    <a:pt x="15509" y="16943"/>
                    <a:pt x="17071" y="15617"/>
                    <a:pt x="17516" y="13825"/>
                  </a:cubicBezTo>
                  <a:cubicBezTo>
                    <a:pt x="18044" y="15185"/>
                    <a:pt x="19368" y="16149"/>
                    <a:pt x="20927" y="16149"/>
                  </a:cubicBezTo>
                  <a:cubicBezTo>
                    <a:pt x="22944" y="16149"/>
                    <a:pt x="24580" y="14529"/>
                    <a:pt x="24580" y="12526"/>
                  </a:cubicBezTo>
                  <a:lnTo>
                    <a:pt x="24580" y="12519"/>
                  </a:lnTo>
                  <a:cubicBezTo>
                    <a:pt x="24580" y="11960"/>
                    <a:pt x="24321" y="11428"/>
                    <a:pt x="23873" y="11095"/>
                  </a:cubicBezTo>
                  <a:cubicBezTo>
                    <a:pt x="23607" y="10896"/>
                    <a:pt x="23297" y="10731"/>
                    <a:pt x="22923" y="10684"/>
                  </a:cubicBezTo>
                  <a:cubicBezTo>
                    <a:pt x="22843" y="10673"/>
                    <a:pt x="22763" y="10667"/>
                    <a:pt x="22683" y="10667"/>
                  </a:cubicBezTo>
                  <a:cubicBezTo>
                    <a:pt x="22125" y="10667"/>
                    <a:pt x="21597" y="10932"/>
                    <a:pt x="21314" y="11425"/>
                  </a:cubicBezTo>
                  <a:cubicBezTo>
                    <a:pt x="20994" y="11990"/>
                    <a:pt x="21281" y="13024"/>
                    <a:pt x="21887" y="13260"/>
                  </a:cubicBezTo>
                  <a:cubicBezTo>
                    <a:pt x="21250" y="13256"/>
                    <a:pt x="20499" y="13145"/>
                    <a:pt x="20206" y="12583"/>
                  </a:cubicBezTo>
                  <a:cubicBezTo>
                    <a:pt x="20119" y="12418"/>
                    <a:pt x="20081" y="12229"/>
                    <a:pt x="20078" y="12041"/>
                  </a:cubicBezTo>
                  <a:cubicBezTo>
                    <a:pt x="20061" y="11347"/>
                    <a:pt x="20418" y="10391"/>
                    <a:pt x="21018" y="10037"/>
                  </a:cubicBezTo>
                  <a:cubicBezTo>
                    <a:pt x="21410" y="9808"/>
                    <a:pt x="21962" y="9677"/>
                    <a:pt x="22481" y="9677"/>
                  </a:cubicBezTo>
                  <a:cubicBezTo>
                    <a:pt x="22755" y="9677"/>
                    <a:pt x="23020" y="9714"/>
                    <a:pt x="23247" y="9791"/>
                  </a:cubicBezTo>
                  <a:cubicBezTo>
                    <a:pt x="23559" y="9900"/>
                    <a:pt x="23943" y="10085"/>
                    <a:pt x="24260" y="10502"/>
                  </a:cubicBezTo>
                  <a:cubicBezTo>
                    <a:pt x="24452" y="10751"/>
                    <a:pt x="24711" y="10933"/>
                    <a:pt x="25004" y="11044"/>
                  </a:cubicBezTo>
                  <a:cubicBezTo>
                    <a:pt x="25088" y="11075"/>
                    <a:pt x="25169" y="11112"/>
                    <a:pt x="25253" y="11152"/>
                  </a:cubicBezTo>
                  <a:cubicBezTo>
                    <a:pt x="26940" y="12031"/>
                    <a:pt x="28223" y="12738"/>
                    <a:pt x="29411" y="12936"/>
                  </a:cubicBezTo>
                  <a:cubicBezTo>
                    <a:pt x="29755" y="12994"/>
                    <a:pt x="30181" y="13043"/>
                    <a:pt x="30645" y="13043"/>
                  </a:cubicBezTo>
                  <a:cubicBezTo>
                    <a:pt x="31785" y="13043"/>
                    <a:pt x="33151" y="12746"/>
                    <a:pt x="34068" y="11549"/>
                  </a:cubicBezTo>
                  <a:cubicBezTo>
                    <a:pt x="35354" y="9866"/>
                    <a:pt x="35492" y="9768"/>
                    <a:pt x="36182" y="9569"/>
                  </a:cubicBezTo>
                  <a:cubicBezTo>
                    <a:pt x="36285" y="9540"/>
                    <a:pt x="36404" y="9527"/>
                    <a:pt x="36531" y="9527"/>
                  </a:cubicBezTo>
                  <a:cubicBezTo>
                    <a:pt x="37258" y="9527"/>
                    <a:pt x="38263" y="9940"/>
                    <a:pt x="38263" y="9940"/>
                  </a:cubicBezTo>
                  <a:cubicBezTo>
                    <a:pt x="38263" y="9940"/>
                    <a:pt x="37320" y="8746"/>
                    <a:pt x="36081" y="8746"/>
                  </a:cubicBezTo>
                  <a:cubicBezTo>
                    <a:pt x="35974" y="8746"/>
                    <a:pt x="35864" y="8755"/>
                    <a:pt x="35752" y="8775"/>
                  </a:cubicBezTo>
                  <a:cubicBezTo>
                    <a:pt x="34674" y="8966"/>
                    <a:pt x="33422" y="10590"/>
                    <a:pt x="31950" y="10795"/>
                  </a:cubicBezTo>
                  <a:cubicBezTo>
                    <a:pt x="31746" y="10824"/>
                    <a:pt x="31555" y="10838"/>
                    <a:pt x="31376" y="10838"/>
                  </a:cubicBezTo>
                  <a:cubicBezTo>
                    <a:pt x="30158" y="10838"/>
                    <a:pt x="29490" y="10187"/>
                    <a:pt x="28829" y="9011"/>
                  </a:cubicBezTo>
                  <a:cubicBezTo>
                    <a:pt x="27769" y="7115"/>
                    <a:pt x="28223" y="5606"/>
                    <a:pt x="26142" y="4418"/>
                  </a:cubicBezTo>
                  <a:cubicBezTo>
                    <a:pt x="25052" y="3794"/>
                    <a:pt x="24179" y="3525"/>
                    <a:pt x="23223" y="3525"/>
                  </a:cubicBezTo>
                  <a:cubicBezTo>
                    <a:pt x="22358" y="3525"/>
                    <a:pt x="21425" y="3746"/>
                    <a:pt x="20203" y="4122"/>
                  </a:cubicBezTo>
                  <a:cubicBezTo>
                    <a:pt x="20024" y="4175"/>
                    <a:pt x="19839" y="4250"/>
                    <a:pt x="19648" y="4330"/>
                  </a:cubicBezTo>
                  <a:cubicBezTo>
                    <a:pt x="19870" y="5580"/>
                    <a:pt x="19718" y="6916"/>
                    <a:pt x="19172" y="8044"/>
                  </a:cubicBezTo>
                  <a:cubicBezTo>
                    <a:pt x="18513" y="9414"/>
                    <a:pt x="17094" y="10449"/>
                    <a:pt x="15584" y="10449"/>
                  </a:cubicBezTo>
                  <a:cubicBezTo>
                    <a:pt x="15527" y="10449"/>
                    <a:pt x="15471" y="10448"/>
                    <a:pt x="15415" y="10445"/>
                  </a:cubicBezTo>
                  <a:cubicBezTo>
                    <a:pt x="13842" y="10360"/>
                    <a:pt x="12375" y="8970"/>
                    <a:pt x="12435" y="7395"/>
                  </a:cubicBezTo>
                  <a:cubicBezTo>
                    <a:pt x="12448" y="7081"/>
                    <a:pt x="12520" y="6764"/>
                    <a:pt x="12667" y="6486"/>
                  </a:cubicBezTo>
                  <a:cubicBezTo>
                    <a:pt x="12996" y="5888"/>
                    <a:pt x="13691" y="5546"/>
                    <a:pt x="14374" y="5546"/>
                  </a:cubicBezTo>
                  <a:cubicBezTo>
                    <a:pt x="14426" y="5546"/>
                    <a:pt x="14477" y="5548"/>
                    <a:pt x="14529" y="5552"/>
                  </a:cubicBezTo>
                  <a:cubicBezTo>
                    <a:pt x="13839" y="6065"/>
                    <a:pt x="13597" y="6991"/>
                    <a:pt x="13951" y="7923"/>
                  </a:cubicBezTo>
                  <a:cubicBezTo>
                    <a:pt x="14102" y="8324"/>
                    <a:pt x="14425" y="8506"/>
                    <a:pt x="14836" y="8627"/>
                  </a:cubicBezTo>
                  <a:cubicBezTo>
                    <a:pt x="15103" y="8707"/>
                    <a:pt x="15379" y="8749"/>
                    <a:pt x="15655" y="8749"/>
                  </a:cubicBezTo>
                  <a:cubicBezTo>
                    <a:pt x="16039" y="8749"/>
                    <a:pt x="16421" y="8667"/>
                    <a:pt x="16768" y="8492"/>
                  </a:cubicBezTo>
                  <a:cubicBezTo>
                    <a:pt x="18246" y="7745"/>
                    <a:pt x="18809" y="6280"/>
                    <a:pt x="18816" y="4802"/>
                  </a:cubicBezTo>
                  <a:cubicBezTo>
                    <a:pt x="18822" y="3307"/>
                    <a:pt x="18405" y="2388"/>
                    <a:pt x="18028" y="1633"/>
                  </a:cubicBezTo>
                  <a:cubicBezTo>
                    <a:pt x="17253" y="486"/>
                    <a:pt x="16055" y="1"/>
                    <a:pt x="14583"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5" name="Google Shape;1995;p43"/>
          <p:cNvSpPr txBox="1">
            <a:spLocks noGrp="1"/>
          </p:cNvSpPr>
          <p:nvPr>
            <p:ph type="title"/>
          </p:nvPr>
        </p:nvSpPr>
        <p:spPr>
          <a:xfrm>
            <a:off x="1913375" y="429625"/>
            <a:ext cx="5317200" cy="11415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25%</a:t>
            </a:r>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999"/>
        <p:cNvGrpSpPr/>
        <p:nvPr/>
      </p:nvGrpSpPr>
      <p:grpSpPr>
        <a:xfrm>
          <a:off x="0" y="0"/>
          <a:ext cx="0" cy="0"/>
          <a:chOff x="0" y="0"/>
          <a:chExt cx="0" cy="0"/>
        </a:xfrm>
      </p:grpSpPr>
      <p:sp>
        <p:nvSpPr>
          <p:cNvPr id="2000" name="Google Shape;2000;p44"/>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ABOUT THESE PERCENTAGES?</a:t>
            </a:r>
            <a:endParaRPr/>
          </a:p>
        </p:txBody>
      </p:sp>
      <p:grpSp>
        <p:nvGrpSpPr>
          <p:cNvPr id="2001" name="Google Shape;2001;p44"/>
          <p:cNvGrpSpPr/>
          <p:nvPr/>
        </p:nvGrpSpPr>
        <p:grpSpPr>
          <a:xfrm>
            <a:off x="1117399" y="2569625"/>
            <a:ext cx="1257725" cy="630450"/>
            <a:chOff x="1117400" y="2569625"/>
            <a:chExt cx="1257725" cy="630450"/>
          </a:xfrm>
        </p:grpSpPr>
        <p:sp>
          <p:nvSpPr>
            <p:cNvPr id="2002" name="Google Shape;2002;p44"/>
            <p:cNvSpPr/>
            <p:nvPr/>
          </p:nvSpPr>
          <p:spPr>
            <a:xfrm>
              <a:off x="1117400" y="3085945"/>
              <a:ext cx="596904" cy="112780"/>
            </a:xfrm>
            <a:custGeom>
              <a:avLst/>
              <a:gdLst/>
              <a:ahLst/>
              <a:cxnLst/>
              <a:rect l="l" t="t" r="r" b="b"/>
              <a:pathLst>
                <a:path w="8844" h="1671" extrusionOk="0">
                  <a:moveTo>
                    <a:pt x="942" y="1"/>
                  </a:moveTo>
                  <a:lnTo>
                    <a:pt x="1" y="1670"/>
                  </a:lnTo>
                  <a:lnTo>
                    <a:pt x="8783" y="1670"/>
                  </a:lnTo>
                  <a:cubicBezTo>
                    <a:pt x="8790" y="1600"/>
                    <a:pt x="8814" y="1531"/>
                    <a:pt x="8844" y="1470"/>
                  </a:cubicBezTo>
                  <a:lnTo>
                    <a:pt x="9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44"/>
            <p:cNvSpPr/>
            <p:nvPr/>
          </p:nvSpPr>
          <p:spPr>
            <a:xfrm>
              <a:off x="1778289" y="3085945"/>
              <a:ext cx="596836" cy="112780"/>
            </a:xfrm>
            <a:custGeom>
              <a:avLst/>
              <a:gdLst/>
              <a:ahLst/>
              <a:cxnLst/>
              <a:rect l="l" t="t" r="r" b="b"/>
              <a:pathLst>
                <a:path w="8843" h="1671" extrusionOk="0">
                  <a:moveTo>
                    <a:pt x="7901" y="1"/>
                  </a:moveTo>
                  <a:lnTo>
                    <a:pt x="0" y="1470"/>
                  </a:lnTo>
                  <a:cubicBezTo>
                    <a:pt x="30" y="1531"/>
                    <a:pt x="55" y="1600"/>
                    <a:pt x="61" y="1670"/>
                  </a:cubicBezTo>
                  <a:lnTo>
                    <a:pt x="8843" y="1670"/>
                  </a:lnTo>
                  <a:lnTo>
                    <a:pt x="7901"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44"/>
            <p:cNvSpPr/>
            <p:nvPr/>
          </p:nvSpPr>
          <p:spPr>
            <a:xfrm>
              <a:off x="1769785" y="2878202"/>
              <a:ext cx="557556" cy="307293"/>
            </a:xfrm>
            <a:custGeom>
              <a:avLst/>
              <a:gdLst/>
              <a:ahLst/>
              <a:cxnLst/>
              <a:rect l="l" t="t" r="r" b="b"/>
              <a:pathLst>
                <a:path w="8261" h="4553" extrusionOk="0">
                  <a:moveTo>
                    <a:pt x="6751" y="1"/>
                  </a:moveTo>
                  <a:lnTo>
                    <a:pt x="1" y="4393"/>
                  </a:lnTo>
                  <a:cubicBezTo>
                    <a:pt x="51" y="4437"/>
                    <a:pt x="95" y="4492"/>
                    <a:pt x="126" y="4553"/>
                  </a:cubicBezTo>
                  <a:lnTo>
                    <a:pt x="8261" y="1183"/>
                  </a:lnTo>
                  <a:lnTo>
                    <a:pt x="6751"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44"/>
            <p:cNvSpPr/>
            <p:nvPr/>
          </p:nvSpPr>
          <p:spPr>
            <a:xfrm>
              <a:off x="1778289" y="2957978"/>
              <a:ext cx="549051" cy="240543"/>
            </a:xfrm>
            <a:custGeom>
              <a:avLst/>
              <a:gdLst/>
              <a:ahLst/>
              <a:cxnLst/>
              <a:rect l="l" t="t" r="r" b="b"/>
              <a:pathLst>
                <a:path w="8135" h="3564" extrusionOk="0">
                  <a:moveTo>
                    <a:pt x="8135" y="1"/>
                  </a:moveTo>
                  <a:lnTo>
                    <a:pt x="0" y="3366"/>
                  </a:lnTo>
                  <a:cubicBezTo>
                    <a:pt x="30" y="3427"/>
                    <a:pt x="51" y="3496"/>
                    <a:pt x="61" y="3563"/>
                  </a:cubicBezTo>
                  <a:lnTo>
                    <a:pt x="7901" y="1900"/>
                  </a:lnTo>
                  <a:lnTo>
                    <a:pt x="8135"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44"/>
            <p:cNvSpPr/>
            <p:nvPr/>
          </p:nvSpPr>
          <p:spPr>
            <a:xfrm>
              <a:off x="1165185" y="2957978"/>
              <a:ext cx="549119" cy="240543"/>
            </a:xfrm>
            <a:custGeom>
              <a:avLst/>
              <a:gdLst/>
              <a:ahLst/>
              <a:cxnLst/>
              <a:rect l="l" t="t" r="r" b="b"/>
              <a:pathLst>
                <a:path w="8136" h="3564" extrusionOk="0">
                  <a:moveTo>
                    <a:pt x="1" y="1"/>
                  </a:moveTo>
                  <a:lnTo>
                    <a:pt x="234" y="1900"/>
                  </a:lnTo>
                  <a:lnTo>
                    <a:pt x="8075" y="3563"/>
                  </a:lnTo>
                  <a:cubicBezTo>
                    <a:pt x="8085" y="3496"/>
                    <a:pt x="8106" y="3427"/>
                    <a:pt x="8136" y="3366"/>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4"/>
            <p:cNvSpPr/>
            <p:nvPr/>
          </p:nvSpPr>
          <p:spPr>
            <a:xfrm>
              <a:off x="1165185" y="2878202"/>
              <a:ext cx="557556" cy="307293"/>
            </a:xfrm>
            <a:custGeom>
              <a:avLst/>
              <a:gdLst/>
              <a:ahLst/>
              <a:cxnLst/>
              <a:rect l="l" t="t" r="r" b="b"/>
              <a:pathLst>
                <a:path w="8261" h="4553" extrusionOk="0">
                  <a:moveTo>
                    <a:pt x="1511" y="1"/>
                  </a:moveTo>
                  <a:lnTo>
                    <a:pt x="1" y="1183"/>
                  </a:lnTo>
                  <a:lnTo>
                    <a:pt x="8136" y="4553"/>
                  </a:lnTo>
                  <a:cubicBezTo>
                    <a:pt x="8166" y="4492"/>
                    <a:pt x="8210" y="4437"/>
                    <a:pt x="8261" y="4393"/>
                  </a:cubicBezTo>
                  <a:lnTo>
                    <a:pt x="15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4"/>
            <p:cNvSpPr/>
            <p:nvPr/>
          </p:nvSpPr>
          <p:spPr>
            <a:xfrm>
              <a:off x="1266896" y="2753880"/>
              <a:ext cx="455642" cy="431615"/>
            </a:xfrm>
            <a:custGeom>
              <a:avLst/>
              <a:gdLst/>
              <a:ahLst/>
              <a:cxnLst/>
              <a:rect l="l" t="t" r="r" b="b"/>
              <a:pathLst>
                <a:path w="6751" h="6395" extrusionOk="0">
                  <a:moveTo>
                    <a:pt x="515" y="0"/>
                  </a:moveTo>
                  <a:lnTo>
                    <a:pt x="1" y="1846"/>
                  </a:lnTo>
                  <a:lnTo>
                    <a:pt x="6629" y="6395"/>
                  </a:lnTo>
                  <a:cubicBezTo>
                    <a:pt x="6659" y="6334"/>
                    <a:pt x="6700" y="6282"/>
                    <a:pt x="6751" y="6238"/>
                  </a:cubicBezTo>
                  <a:lnTo>
                    <a:pt x="5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44"/>
            <p:cNvSpPr/>
            <p:nvPr/>
          </p:nvSpPr>
          <p:spPr>
            <a:xfrm>
              <a:off x="1301655" y="2719121"/>
              <a:ext cx="432762" cy="455844"/>
            </a:xfrm>
            <a:custGeom>
              <a:avLst/>
              <a:gdLst/>
              <a:ahLst/>
              <a:cxnLst/>
              <a:rect l="l" t="t" r="r" b="b"/>
              <a:pathLst>
                <a:path w="6412" h="6754" extrusionOk="0">
                  <a:moveTo>
                    <a:pt x="1846" y="1"/>
                  </a:moveTo>
                  <a:lnTo>
                    <a:pt x="0" y="515"/>
                  </a:lnTo>
                  <a:lnTo>
                    <a:pt x="6236" y="6753"/>
                  </a:lnTo>
                  <a:cubicBezTo>
                    <a:pt x="6287" y="6710"/>
                    <a:pt x="6344" y="6679"/>
                    <a:pt x="6412" y="6655"/>
                  </a:cubicBezTo>
                  <a:lnTo>
                    <a:pt x="18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44"/>
            <p:cNvSpPr/>
            <p:nvPr/>
          </p:nvSpPr>
          <p:spPr>
            <a:xfrm>
              <a:off x="1758109" y="2719121"/>
              <a:ext cx="433032" cy="455844"/>
            </a:xfrm>
            <a:custGeom>
              <a:avLst/>
              <a:gdLst/>
              <a:ahLst/>
              <a:cxnLst/>
              <a:rect l="l" t="t" r="r" b="b"/>
              <a:pathLst>
                <a:path w="6416" h="6754" extrusionOk="0">
                  <a:moveTo>
                    <a:pt x="4566" y="1"/>
                  </a:moveTo>
                  <a:lnTo>
                    <a:pt x="1" y="6655"/>
                  </a:lnTo>
                  <a:cubicBezTo>
                    <a:pt x="69" y="6679"/>
                    <a:pt x="126" y="6710"/>
                    <a:pt x="177" y="6753"/>
                  </a:cubicBezTo>
                  <a:lnTo>
                    <a:pt x="6416" y="515"/>
                  </a:lnTo>
                  <a:lnTo>
                    <a:pt x="4566"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4"/>
            <p:cNvSpPr/>
            <p:nvPr/>
          </p:nvSpPr>
          <p:spPr>
            <a:xfrm>
              <a:off x="1770055" y="2753880"/>
              <a:ext cx="455574" cy="431615"/>
            </a:xfrm>
            <a:custGeom>
              <a:avLst/>
              <a:gdLst/>
              <a:ahLst/>
              <a:cxnLst/>
              <a:rect l="l" t="t" r="r" b="b"/>
              <a:pathLst>
                <a:path w="6750" h="6395" extrusionOk="0">
                  <a:moveTo>
                    <a:pt x="6235" y="0"/>
                  </a:moveTo>
                  <a:lnTo>
                    <a:pt x="0" y="6238"/>
                  </a:lnTo>
                  <a:cubicBezTo>
                    <a:pt x="51" y="6282"/>
                    <a:pt x="91" y="6334"/>
                    <a:pt x="122" y="6395"/>
                  </a:cubicBezTo>
                  <a:lnTo>
                    <a:pt x="6750" y="1846"/>
                  </a:lnTo>
                  <a:lnTo>
                    <a:pt x="6235"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4"/>
            <p:cNvSpPr/>
            <p:nvPr/>
          </p:nvSpPr>
          <p:spPr>
            <a:xfrm>
              <a:off x="1425774" y="2617612"/>
              <a:ext cx="308238" cy="557556"/>
            </a:xfrm>
            <a:custGeom>
              <a:avLst/>
              <a:gdLst/>
              <a:ahLst/>
              <a:cxnLst/>
              <a:rect l="l" t="t" r="r" b="b"/>
              <a:pathLst>
                <a:path w="4567" h="8261" extrusionOk="0">
                  <a:moveTo>
                    <a:pt x="1183" y="1"/>
                  </a:moveTo>
                  <a:lnTo>
                    <a:pt x="1" y="1508"/>
                  </a:lnTo>
                  <a:lnTo>
                    <a:pt x="4393" y="8261"/>
                  </a:lnTo>
                  <a:cubicBezTo>
                    <a:pt x="4440" y="8217"/>
                    <a:pt x="4498" y="8183"/>
                    <a:pt x="4566" y="8162"/>
                  </a:cubicBezTo>
                  <a:lnTo>
                    <a:pt x="11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44"/>
            <p:cNvSpPr/>
            <p:nvPr/>
          </p:nvSpPr>
          <p:spPr>
            <a:xfrm>
              <a:off x="1505551" y="2617612"/>
              <a:ext cx="241488" cy="550941"/>
            </a:xfrm>
            <a:custGeom>
              <a:avLst/>
              <a:gdLst/>
              <a:ahLst/>
              <a:cxnLst/>
              <a:rect l="l" t="t" r="r" b="b"/>
              <a:pathLst>
                <a:path w="3578" h="8163" extrusionOk="0">
                  <a:moveTo>
                    <a:pt x="1" y="1"/>
                  </a:moveTo>
                  <a:lnTo>
                    <a:pt x="3380" y="8162"/>
                  </a:lnTo>
                  <a:cubicBezTo>
                    <a:pt x="3438" y="8145"/>
                    <a:pt x="3499" y="8136"/>
                    <a:pt x="3567" y="8136"/>
                  </a:cubicBezTo>
                  <a:lnTo>
                    <a:pt x="3577" y="8136"/>
                  </a:lnTo>
                  <a:lnTo>
                    <a:pt x="1904" y="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44"/>
            <p:cNvSpPr/>
            <p:nvPr/>
          </p:nvSpPr>
          <p:spPr>
            <a:xfrm>
              <a:off x="1745555" y="2617612"/>
              <a:ext cx="241488" cy="550941"/>
            </a:xfrm>
            <a:custGeom>
              <a:avLst/>
              <a:gdLst/>
              <a:ahLst/>
              <a:cxnLst/>
              <a:rect l="l" t="t" r="r" b="b"/>
              <a:pathLst>
                <a:path w="3578" h="8163" extrusionOk="0">
                  <a:moveTo>
                    <a:pt x="3577" y="1"/>
                  </a:moveTo>
                  <a:lnTo>
                    <a:pt x="1673" y="231"/>
                  </a:lnTo>
                  <a:lnTo>
                    <a:pt x="1" y="8136"/>
                  </a:lnTo>
                  <a:lnTo>
                    <a:pt x="11" y="8136"/>
                  </a:lnTo>
                  <a:cubicBezTo>
                    <a:pt x="79" y="8136"/>
                    <a:pt x="140" y="8145"/>
                    <a:pt x="197" y="8162"/>
                  </a:cubicBezTo>
                  <a:lnTo>
                    <a:pt x="3577"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44"/>
            <p:cNvSpPr/>
            <p:nvPr/>
          </p:nvSpPr>
          <p:spPr>
            <a:xfrm>
              <a:off x="1758649" y="2617612"/>
              <a:ext cx="308103" cy="557556"/>
            </a:xfrm>
            <a:custGeom>
              <a:avLst/>
              <a:gdLst/>
              <a:ahLst/>
              <a:cxnLst/>
              <a:rect l="l" t="t" r="r" b="b"/>
              <a:pathLst>
                <a:path w="4565" h="8261" extrusionOk="0">
                  <a:moveTo>
                    <a:pt x="3383" y="1"/>
                  </a:moveTo>
                  <a:lnTo>
                    <a:pt x="0" y="8162"/>
                  </a:lnTo>
                  <a:cubicBezTo>
                    <a:pt x="68" y="8183"/>
                    <a:pt x="125" y="8217"/>
                    <a:pt x="172" y="8261"/>
                  </a:cubicBezTo>
                  <a:lnTo>
                    <a:pt x="4565" y="1508"/>
                  </a:lnTo>
                  <a:lnTo>
                    <a:pt x="3383"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44"/>
            <p:cNvSpPr/>
            <p:nvPr/>
          </p:nvSpPr>
          <p:spPr>
            <a:xfrm>
              <a:off x="1633517" y="2569625"/>
              <a:ext cx="112847" cy="599131"/>
            </a:xfrm>
            <a:custGeom>
              <a:avLst/>
              <a:gdLst/>
              <a:ahLst/>
              <a:cxnLst/>
              <a:rect l="l" t="t" r="r" b="b"/>
              <a:pathLst>
                <a:path w="1672" h="8877" extrusionOk="0">
                  <a:moveTo>
                    <a:pt x="1671" y="1"/>
                  </a:moveTo>
                  <a:lnTo>
                    <a:pt x="1" y="945"/>
                  </a:lnTo>
                  <a:lnTo>
                    <a:pt x="1478" y="8877"/>
                  </a:lnTo>
                  <a:cubicBezTo>
                    <a:pt x="1536" y="8856"/>
                    <a:pt x="1600" y="8847"/>
                    <a:pt x="1671" y="8847"/>
                  </a:cubicBezTo>
                  <a:lnTo>
                    <a:pt x="16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44"/>
            <p:cNvSpPr/>
            <p:nvPr/>
          </p:nvSpPr>
          <p:spPr>
            <a:xfrm>
              <a:off x="1746298" y="2569625"/>
              <a:ext cx="112712" cy="599131"/>
            </a:xfrm>
            <a:custGeom>
              <a:avLst/>
              <a:gdLst/>
              <a:ahLst/>
              <a:cxnLst/>
              <a:rect l="l" t="t" r="r" b="b"/>
              <a:pathLst>
                <a:path w="1670" h="8877" extrusionOk="0">
                  <a:moveTo>
                    <a:pt x="0" y="1"/>
                  </a:moveTo>
                  <a:lnTo>
                    <a:pt x="0" y="8847"/>
                  </a:lnTo>
                  <a:cubicBezTo>
                    <a:pt x="71" y="8847"/>
                    <a:pt x="135" y="8856"/>
                    <a:pt x="193" y="8877"/>
                  </a:cubicBezTo>
                  <a:lnTo>
                    <a:pt x="1670" y="945"/>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44"/>
            <p:cNvSpPr/>
            <p:nvPr/>
          </p:nvSpPr>
          <p:spPr>
            <a:xfrm>
              <a:off x="1532548" y="3161402"/>
              <a:ext cx="181757" cy="38268"/>
            </a:xfrm>
            <a:custGeom>
              <a:avLst/>
              <a:gdLst/>
              <a:ahLst/>
              <a:cxnLst/>
              <a:rect l="l" t="t" r="r" b="b"/>
              <a:pathLst>
                <a:path w="2693" h="567" extrusionOk="0">
                  <a:moveTo>
                    <a:pt x="318" y="1"/>
                  </a:moveTo>
                  <a:lnTo>
                    <a:pt x="1" y="566"/>
                  </a:lnTo>
                  <a:lnTo>
                    <a:pt x="2642" y="566"/>
                  </a:lnTo>
                  <a:cubicBezTo>
                    <a:pt x="2655" y="522"/>
                    <a:pt x="2672" y="482"/>
                    <a:pt x="2693" y="441"/>
                  </a:cubicBezTo>
                  <a:lnTo>
                    <a:pt x="3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44"/>
            <p:cNvSpPr/>
            <p:nvPr/>
          </p:nvSpPr>
          <p:spPr>
            <a:xfrm>
              <a:off x="1778289" y="3161402"/>
              <a:ext cx="181757" cy="38268"/>
            </a:xfrm>
            <a:custGeom>
              <a:avLst/>
              <a:gdLst/>
              <a:ahLst/>
              <a:cxnLst/>
              <a:rect l="l" t="t" r="r" b="b"/>
              <a:pathLst>
                <a:path w="2693" h="567" extrusionOk="0">
                  <a:moveTo>
                    <a:pt x="2374" y="1"/>
                  </a:moveTo>
                  <a:lnTo>
                    <a:pt x="0" y="441"/>
                  </a:lnTo>
                  <a:cubicBezTo>
                    <a:pt x="24" y="482"/>
                    <a:pt x="38" y="522"/>
                    <a:pt x="51" y="566"/>
                  </a:cubicBezTo>
                  <a:lnTo>
                    <a:pt x="2692" y="566"/>
                  </a:lnTo>
                  <a:lnTo>
                    <a:pt x="23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44"/>
            <p:cNvSpPr/>
            <p:nvPr/>
          </p:nvSpPr>
          <p:spPr>
            <a:xfrm>
              <a:off x="1770460" y="3090804"/>
              <a:ext cx="173388" cy="96514"/>
            </a:xfrm>
            <a:custGeom>
              <a:avLst/>
              <a:gdLst/>
              <a:ahLst/>
              <a:cxnLst/>
              <a:rect l="l" t="t" r="r" b="b"/>
              <a:pathLst>
                <a:path w="2569" h="1430" extrusionOk="0">
                  <a:moveTo>
                    <a:pt x="2056" y="0"/>
                  </a:moveTo>
                  <a:lnTo>
                    <a:pt x="1" y="1334"/>
                  </a:lnTo>
                  <a:cubicBezTo>
                    <a:pt x="32" y="1365"/>
                    <a:pt x="62" y="1395"/>
                    <a:pt x="85" y="1429"/>
                  </a:cubicBezTo>
                  <a:lnTo>
                    <a:pt x="2568" y="400"/>
                  </a:lnTo>
                  <a:lnTo>
                    <a:pt x="20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44"/>
            <p:cNvSpPr/>
            <p:nvPr/>
          </p:nvSpPr>
          <p:spPr>
            <a:xfrm>
              <a:off x="1775927" y="3117734"/>
              <a:ext cx="167921" cy="77346"/>
            </a:xfrm>
            <a:custGeom>
              <a:avLst/>
              <a:gdLst/>
              <a:ahLst/>
              <a:cxnLst/>
              <a:rect l="l" t="t" r="r" b="b"/>
              <a:pathLst>
                <a:path w="2488" h="1146" extrusionOk="0">
                  <a:moveTo>
                    <a:pt x="2487" y="1"/>
                  </a:moveTo>
                  <a:lnTo>
                    <a:pt x="1" y="1030"/>
                  </a:lnTo>
                  <a:cubicBezTo>
                    <a:pt x="29" y="1068"/>
                    <a:pt x="45" y="1105"/>
                    <a:pt x="62" y="1146"/>
                  </a:cubicBezTo>
                  <a:lnTo>
                    <a:pt x="2409" y="648"/>
                  </a:lnTo>
                  <a:lnTo>
                    <a:pt x="248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44"/>
            <p:cNvSpPr/>
            <p:nvPr/>
          </p:nvSpPr>
          <p:spPr>
            <a:xfrm>
              <a:off x="1548814" y="3117734"/>
              <a:ext cx="167786" cy="77346"/>
            </a:xfrm>
            <a:custGeom>
              <a:avLst/>
              <a:gdLst/>
              <a:ahLst/>
              <a:cxnLst/>
              <a:rect l="l" t="t" r="r" b="b"/>
              <a:pathLst>
                <a:path w="2486" h="1146" extrusionOk="0">
                  <a:moveTo>
                    <a:pt x="0" y="1"/>
                  </a:moveTo>
                  <a:lnTo>
                    <a:pt x="77" y="648"/>
                  </a:lnTo>
                  <a:lnTo>
                    <a:pt x="2425" y="1146"/>
                  </a:lnTo>
                  <a:cubicBezTo>
                    <a:pt x="2442" y="1105"/>
                    <a:pt x="2459" y="1068"/>
                    <a:pt x="2486" y="1030"/>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44"/>
            <p:cNvSpPr/>
            <p:nvPr/>
          </p:nvSpPr>
          <p:spPr>
            <a:xfrm>
              <a:off x="1548814" y="3090804"/>
              <a:ext cx="173253" cy="96514"/>
            </a:xfrm>
            <a:custGeom>
              <a:avLst/>
              <a:gdLst/>
              <a:ahLst/>
              <a:cxnLst/>
              <a:rect l="l" t="t" r="r" b="b"/>
              <a:pathLst>
                <a:path w="2567" h="1430" extrusionOk="0">
                  <a:moveTo>
                    <a:pt x="511" y="0"/>
                  </a:moveTo>
                  <a:lnTo>
                    <a:pt x="0" y="400"/>
                  </a:lnTo>
                  <a:lnTo>
                    <a:pt x="2482" y="1429"/>
                  </a:lnTo>
                  <a:cubicBezTo>
                    <a:pt x="2506" y="1395"/>
                    <a:pt x="2536" y="1365"/>
                    <a:pt x="2567" y="1334"/>
                  </a:cubicBezTo>
                  <a:lnTo>
                    <a:pt x="5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44"/>
            <p:cNvSpPr/>
            <p:nvPr/>
          </p:nvSpPr>
          <p:spPr>
            <a:xfrm>
              <a:off x="1583303" y="3048486"/>
              <a:ext cx="142004" cy="135660"/>
            </a:xfrm>
            <a:custGeom>
              <a:avLst/>
              <a:gdLst/>
              <a:ahLst/>
              <a:cxnLst/>
              <a:rect l="l" t="t" r="r" b="b"/>
              <a:pathLst>
                <a:path w="2104" h="2010" extrusionOk="0">
                  <a:moveTo>
                    <a:pt x="176" y="1"/>
                  </a:moveTo>
                  <a:lnTo>
                    <a:pt x="0" y="627"/>
                  </a:lnTo>
                  <a:lnTo>
                    <a:pt x="2012" y="2009"/>
                  </a:lnTo>
                  <a:cubicBezTo>
                    <a:pt x="2039" y="1978"/>
                    <a:pt x="2070" y="1951"/>
                    <a:pt x="2103" y="1928"/>
                  </a:cubicBezTo>
                  <a:lnTo>
                    <a:pt x="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44"/>
            <p:cNvSpPr/>
            <p:nvPr/>
          </p:nvSpPr>
          <p:spPr>
            <a:xfrm>
              <a:off x="1595114" y="3036608"/>
              <a:ext cx="137212" cy="142004"/>
            </a:xfrm>
            <a:custGeom>
              <a:avLst/>
              <a:gdLst/>
              <a:ahLst/>
              <a:cxnLst/>
              <a:rect l="l" t="t" r="r" b="b"/>
              <a:pathLst>
                <a:path w="2033" h="2104" extrusionOk="0">
                  <a:moveTo>
                    <a:pt x="628" y="0"/>
                  </a:moveTo>
                  <a:lnTo>
                    <a:pt x="1" y="177"/>
                  </a:lnTo>
                  <a:lnTo>
                    <a:pt x="1928" y="2104"/>
                  </a:lnTo>
                  <a:cubicBezTo>
                    <a:pt x="1959" y="2080"/>
                    <a:pt x="1992" y="2063"/>
                    <a:pt x="2033" y="2049"/>
                  </a:cubicBezTo>
                  <a:lnTo>
                    <a:pt x="6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4"/>
            <p:cNvSpPr/>
            <p:nvPr/>
          </p:nvSpPr>
          <p:spPr>
            <a:xfrm>
              <a:off x="1760201" y="3036608"/>
              <a:ext cx="137212" cy="142004"/>
            </a:xfrm>
            <a:custGeom>
              <a:avLst/>
              <a:gdLst/>
              <a:ahLst/>
              <a:cxnLst/>
              <a:rect l="l" t="t" r="r" b="b"/>
              <a:pathLst>
                <a:path w="2033" h="2104" extrusionOk="0">
                  <a:moveTo>
                    <a:pt x="1406" y="0"/>
                  </a:moveTo>
                  <a:lnTo>
                    <a:pt x="1" y="2049"/>
                  </a:lnTo>
                  <a:cubicBezTo>
                    <a:pt x="41" y="2063"/>
                    <a:pt x="75" y="2080"/>
                    <a:pt x="106" y="2104"/>
                  </a:cubicBezTo>
                  <a:lnTo>
                    <a:pt x="2033" y="177"/>
                  </a:lnTo>
                  <a:lnTo>
                    <a:pt x="1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4"/>
            <p:cNvSpPr/>
            <p:nvPr/>
          </p:nvSpPr>
          <p:spPr>
            <a:xfrm>
              <a:off x="1767288" y="3048486"/>
              <a:ext cx="142004" cy="135660"/>
            </a:xfrm>
            <a:custGeom>
              <a:avLst/>
              <a:gdLst/>
              <a:ahLst/>
              <a:cxnLst/>
              <a:rect l="l" t="t" r="r" b="b"/>
              <a:pathLst>
                <a:path w="2104" h="2010" extrusionOk="0">
                  <a:moveTo>
                    <a:pt x="1928" y="1"/>
                  </a:moveTo>
                  <a:lnTo>
                    <a:pt x="1" y="1928"/>
                  </a:lnTo>
                  <a:cubicBezTo>
                    <a:pt x="35" y="1951"/>
                    <a:pt x="65" y="1978"/>
                    <a:pt x="92" y="2009"/>
                  </a:cubicBezTo>
                  <a:lnTo>
                    <a:pt x="2103" y="627"/>
                  </a:lnTo>
                  <a:lnTo>
                    <a:pt x="19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44"/>
            <p:cNvSpPr/>
            <p:nvPr/>
          </p:nvSpPr>
          <p:spPr>
            <a:xfrm>
              <a:off x="1637229" y="3002119"/>
              <a:ext cx="98337" cy="174468"/>
            </a:xfrm>
            <a:custGeom>
              <a:avLst/>
              <a:gdLst/>
              <a:ahLst/>
              <a:cxnLst/>
              <a:rect l="l" t="t" r="r" b="b"/>
              <a:pathLst>
                <a:path w="1457" h="2585" extrusionOk="0">
                  <a:moveTo>
                    <a:pt x="404" y="0"/>
                  </a:moveTo>
                  <a:lnTo>
                    <a:pt x="0" y="515"/>
                  </a:lnTo>
                  <a:lnTo>
                    <a:pt x="1348" y="2584"/>
                  </a:lnTo>
                  <a:cubicBezTo>
                    <a:pt x="1382" y="2567"/>
                    <a:pt x="1420" y="2554"/>
                    <a:pt x="1457" y="2543"/>
                  </a:cubicBezTo>
                  <a:lnTo>
                    <a:pt x="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44"/>
            <p:cNvSpPr/>
            <p:nvPr/>
          </p:nvSpPr>
          <p:spPr>
            <a:xfrm>
              <a:off x="1664429" y="3002119"/>
              <a:ext cx="78696" cy="171701"/>
            </a:xfrm>
            <a:custGeom>
              <a:avLst/>
              <a:gdLst/>
              <a:ahLst/>
              <a:cxnLst/>
              <a:rect l="l" t="t" r="r" b="b"/>
              <a:pathLst>
                <a:path w="1166" h="2544" extrusionOk="0">
                  <a:moveTo>
                    <a:pt x="1" y="0"/>
                  </a:moveTo>
                  <a:lnTo>
                    <a:pt x="1054" y="2543"/>
                  </a:lnTo>
                  <a:cubicBezTo>
                    <a:pt x="1087" y="2534"/>
                    <a:pt x="1125" y="2526"/>
                    <a:pt x="1165" y="2523"/>
                  </a:cubicBezTo>
                  <a:lnTo>
                    <a:pt x="648" y="7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4"/>
            <p:cNvSpPr/>
            <p:nvPr/>
          </p:nvSpPr>
          <p:spPr>
            <a:xfrm>
              <a:off x="1749470" y="3002119"/>
              <a:ext cx="78696" cy="171701"/>
            </a:xfrm>
            <a:custGeom>
              <a:avLst/>
              <a:gdLst/>
              <a:ahLst/>
              <a:cxnLst/>
              <a:rect l="l" t="t" r="r" b="b"/>
              <a:pathLst>
                <a:path w="1166" h="2544" extrusionOk="0">
                  <a:moveTo>
                    <a:pt x="1165" y="0"/>
                  </a:moveTo>
                  <a:lnTo>
                    <a:pt x="518" y="78"/>
                  </a:lnTo>
                  <a:lnTo>
                    <a:pt x="0" y="2523"/>
                  </a:lnTo>
                  <a:cubicBezTo>
                    <a:pt x="41" y="2526"/>
                    <a:pt x="78" y="2534"/>
                    <a:pt x="112" y="2543"/>
                  </a:cubicBezTo>
                  <a:lnTo>
                    <a:pt x="11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4"/>
            <p:cNvSpPr/>
            <p:nvPr/>
          </p:nvSpPr>
          <p:spPr>
            <a:xfrm>
              <a:off x="1756962" y="3002119"/>
              <a:ext cx="98404" cy="174468"/>
            </a:xfrm>
            <a:custGeom>
              <a:avLst/>
              <a:gdLst/>
              <a:ahLst/>
              <a:cxnLst/>
              <a:rect l="l" t="t" r="r" b="b"/>
              <a:pathLst>
                <a:path w="1458" h="2585" extrusionOk="0">
                  <a:moveTo>
                    <a:pt x="1054" y="0"/>
                  </a:moveTo>
                  <a:lnTo>
                    <a:pt x="1" y="2543"/>
                  </a:lnTo>
                  <a:cubicBezTo>
                    <a:pt x="38" y="2554"/>
                    <a:pt x="76" y="2567"/>
                    <a:pt x="110" y="2584"/>
                  </a:cubicBezTo>
                  <a:lnTo>
                    <a:pt x="1457" y="515"/>
                  </a:lnTo>
                  <a:lnTo>
                    <a:pt x="10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44"/>
            <p:cNvSpPr/>
            <p:nvPr/>
          </p:nvSpPr>
          <p:spPr>
            <a:xfrm>
              <a:off x="1707894" y="2985853"/>
              <a:ext cx="38471" cy="187292"/>
            </a:xfrm>
            <a:custGeom>
              <a:avLst/>
              <a:gdLst/>
              <a:ahLst/>
              <a:cxnLst/>
              <a:rect l="l" t="t" r="r" b="b"/>
              <a:pathLst>
                <a:path w="570" h="2775" extrusionOk="0">
                  <a:moveTo>
                    <a:pt x="569" y="0"/>
                  </a:moveTo>
                  <a:lnTo>
                    <a:pt x="0" y="319"/>
                  </a:lnTo>
                  <a:lnTo>
                    <a:pt x="457" y="2775"/>
                  </a:lnTo>
                  <a:cubicBezTo>
                    <a:pt x="494" y="2767"/>
                    <a:pt x="529" y="2764"/>
                    <a:pt x="569" y="2764"/>
                  </a:cubicBezTo>
                  <a:lnTo>
                    <a:pt x="5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44"/>
            <p:cNvSpPr/>
            <p:nvPr/>
          </p:nvSpPr>
          <p:spPr>
            <a:xfrm>
              <a:off x="1746298" y="2985853"/>
              <a:ext cx="38471" cy="187292"/>
            </a:xfrm>
            <a:custGeom>
              <a:avLst/>
              <a:gdLst/>
              <a:ahLst/>
              <a:cxnLst/>
              <a:rect l="l" t="t" r="r" b="b"/>
              <a:pathLst>
                <a:path w="570" h="2775" extrusionOk="0">
                  <a:moveTo>
                    <a:pt x="0" y="0"/>
                  </a:moveTo>
                  <a:lnTo>
                    <a:pt x="0" y="2764"/>
                  </a:lnTo>
                  <a:cubicBezTo>
                    <a:pt x="41" y="2764"/>
                    <a:pt x="74" y="2767"/>
                    <a:pt x="112" y="2775"/>
                  </a:cubicBezTo>
                  <a:lnTo>
                    <a:pt x="569" y="319"/>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4"/>
            <p:cNvSpPr/>
            <p:nvPr/>
          </p:nvSpPr>
          <p:spPr>
            <a:xfrm>
              <a:off x="1706477" y="3160254"/>
              <a:ext cx="79641" cy="39821"/>
            </a:xfrm>
            <a:custGeom>
              <a:avLst/>
              <a:gdLst/>
              <a:ahLst/>
              <a:cxnLst/>
              <a:rect l="l" t="t" r="r" b="b"/>
              <a:pathLst>
                <a:path w="1180" h="590" extrusionOk="0">
                  <a:moveTo>
                    <a:pt x="590" y="0"/>
                  </a:moveTo>
                  <a:cubicBezTo>
                    <a:pt x="265" y="0"/>
                    <a:pt x="1" y="265"/>
                    <a:pt x="1" y="590"/>
                  </a:cubicBezTo>
                  <a:lnTo>
                    <a:pt x="1180" y="590"/>
                  </a:lnTo>
                  <a:cubicBezTo>
                    <a:pt x="1180" y="265"/>
                    <a:pt x="915" y="0"/>
                    <a:pt x="590" y="0"/>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35" name="Google Shape;2035;p44"/>
          <p:cNvSpPr txBox="1"/>
          <p:nvPr/>
        </p:nvSpPr>
        <p:spPr>
          <a:xfrm>
            <a:off x="2894475" y="1306875"/>
            <a:ext cx="1471200" cy="630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3000">
                <a:solidFill>
                  <a:srgbClr val="F3F3F3"/>
                </a:solidFill>
                <a:latin typeface="Bahiana"/>
                <a:ea typeface="Bahiana"/>
                <a:cs typeface="Bahiana"/>
                <a:sym typeface="Bahiana"/>
              </a:rPr>
              <a:t>25%</a:t>
            </a:r>
            <a:endParaRPr sz="3000">
              <a:solidFill>
                <a:srgbClr val="F3F3F3"/>
              </a:solidFill>
              <a:latin typeface="Bahiana"/>
              <a:ea typeface="Bahiana"/>
              <a:cs typeface="Bahiana"/>
              <a:sym typeface="Bahiana"/>
            </a:endParaRPr>
          </a:p>
        </p:txBody>
      </p:sp>
      <p:sp>
        <p:nvSpPr>
          <p:cNvPr id="2036" name="Google Shape;2036;p44"/>
          <p:cNvSpPr txBox="1"/>
          <p:nvPr/>
        </p:nvSpPr>
        <p:spPr>
          <a:xfrm>
            <a:off x="2894487" y="3356925"/>
            <a:ext cx="1471200" cy="437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400">
                <a:solidFill>
                  <a:srgbClr val="F3F3F3"/>
                </a:solidFill>
                <a:latin typeface="Bahiana"/>
                <a:ea typeface="Bahiana"/>
                <a:cs typeface="Bahiana"/>
                <a:sym typeface="Bahiana"/>
              </a:rPr>
              <a:t>SATURN</a:t>
            </a:r>
            <a:endParaRPr sz="2400">
              <a:solidFill>
                <a:srgbClr val="F3F3F3"/>
              </a:solidFill>
              <a:latin typeface="Bahiana"/>
              <a:ea typeface="Bahiana"/>
              <a:cs typeface="Bahiana"/>
              <a:sym typeface="Bahiana"/>
            </a:endParaRPr>
          </a:p>
        </p:txBody>
      </p:sp>
      <p:sp>
        <p:nvSpPr>
          <p:cNvPr id="2037" name="Google Shape;2037;p44"/>
          <p:cNvSpPr txBox="1"/>
          <p:nvPr/>
        </p:nvSpPr>
        <p:spPr>
          <a:xfrm>
            <a:off x="4778300" y="1306875"/>
            <a:ext cx="1471200" cy="630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3000">
                <a:solidFill>
                  <a:srgbClr val="F3F3F3"/>
                </a:solidFill>
                <a:latin typeface="Bahiana"/>
                <a:ea typeface="Bahiana"/>
                <a:cs typeface="Bahiana"/>
                <a:sym typeface="Bahiana"/>
              </a:rPr>
              <a:t>80%</a:t>
            </a:r>
            <a:endParaRPr sz="3000">
              <a:solidFill>
                <a:srgbClr val="F3F3F3"/>
              </a:solidFill>
              <a:latin typeface="Bahiana"/>
              <a:ea typeface="Bahiana"/>
              <a:cs typeface="Bahiana"/>
              <a:sym typeface="Bahiana"/>
            </a:endParaRPr>
          </a:p>
        </p:txBody>
      </p:sp>
      <p:sp>
        <p:nvSpPr>
          <p:cNvPr id="2038" name="Google Shape;2038;p44"/>
          <p:cNvSpPr txBox="1"/>
          <p:nvPr/>
        </p:nvSpPr>
        <p:spPr>
          <a:xfrm>
            <a:off x="4778312" y="3356925"/>
            <a:ext cx="1471200" cy="437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400">
                <a:solidFill>
                  <a:srgbClr val="F3F3F3"/>
                </a:solidFill>
                <a:latin typeface="Bahiana"/>
                <a:ea typeface="Bahiana"/>
                <a:cs typeface="Bahiana"/>
                <a:sym typeface="Bahiana"/>
              </a:rPr>
              <a:t>JUPITER</a:t>
            </a:r>
            <a:endParaRPr sz="2400">
              <a:solidFill>
                <a:srgbClr val="F3F3F3"/>
              </a:solidFill>
              <a:latin typeface="Bahiana"/>
              <a:ea typeface="Bahiana"/>
              <a:cs typeface="Bahiana"/>
              <a:sym typeface="Bahiana"/>
            </a:endParaRPr>
          </a:p>
        </p:txBody>
      </p:sp>
      <p:sp>
        <p:nvSpPr>
          <p:cNvPr id="2039" name="Google Shape;2039;p44"/>
          <p:cNvSpPr txBox="1"/>
          <p:nvPr/>
        </p:nvSpPr>
        <p:spPr>
          <a:xfrm>
            <a:off x="6662125" y="1306875"/>
            <a:ext cx="1471200" cy="630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3000">
                <a:solidFill>
                  <a:srgbClr val="F3F3F3"/>
                </a:solidFill>
                <a:latin typeface="Bahiana"/>
                <a:ea typeface="Bahiana"/>
                <a:cs typeface="Bahiana"/>
                <a:sym typeface="Bahiana"/>
              </a:rPr>
              <a:t>40%</a:t>
            </a:r>
            <a:endParaRPr sz="3000">
              <a:solidFill>
                <a:srgbClr val="F3F3F3"/>
              </a:solidFill>
              <a:latin typeface="Bahiana"/>
              <a:ea typeface="Bahiana"/>
              <a:cs typeface="Bahiana"/>
              <a:sym typeface="Bahiana"/>
            </a:endParaRPr>
          </a:p>
        </p:txBody>
      </p:sp>
      <p:sp>
        <p:nvSpPr>
          <p:cNvPr id="2040" name="Google Shape;2040;p44"/>
          <p:cNvSpPr txBox="1"/>
          <p:nvPr/>
        </p:nvSpPr>
        <p:spPr>
          <a:xfrm>
            <a:off x="6662137" y="3356925"/>
            <a:ext cx="1471200" cy="437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400">
                <a:solidFill>
                  <a:srgbClr val="F3F3F3"/>
                </a:solidFill>
                <a:latin typeface="Bahiana"/>
                <a:ea typeface="Bahiana"/>
                <a:cs typeface="Bahiana"/>
                <a:sym typeface="Bahiana"/>
              </a:rPr>
              <a:t>VENUS</a:t>
            </a:r>
            <a:endParaRPr sz="2400">
              <a:solidFill>
                <a:srgbClr val="F3F3F3"/>
              </a:solidFill>
              <a:latin typeface="Bahiana"/>
              <a:ea typeface="Bahiana"/>
              <a:cs typeface="Bahiana"/>
              <a:sym typeface="Bahiana"/>
            </a:endParaRPr>
          </a:p>
        </p:txBody>
      </p:sp>
      <p:sp>
        <p:nvSpPr>
          <p:cNvPr id="2041" name="Google Shape;2041;p44"/>
          <p:cNvSpPr txBox="1"/>
          <p:nvPr/>
        </p:nvSpPr>
        <p:spPr>
          <a:xfrm>
            <a:off x="1010650" y="1306875"/>
            <a:ext cx="1471200" cy="630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3000">
                <a:solidFill>
                  <a:srgbClr val="F3F3F3"/>
                </a:solidFill>
                <a:latin typeface="Bahiana"/>
                <a:ea typeface="Bahiana"/>
                <a:cs typeface="Bahiana"/>
                <a:sym typeface="Bahiana"/>
              </a:rPr>
              <a:t>50%</a:t>
            </a:r>
            <a:endParaRPr sz="3000">
              <a:solidFill>
                <a:srgbClr val="F3F3F3"/>
              </a:solidFill>
              <a:latin typeface="Bahiana"/>
              <a:ea typeface="Bahiana"/>
              <a:cs typeface="Bahiana"/>
              <a:sym typeface="Bahiana"/>
            </a:endParaRPr>
          </a:p>
        </p:txBody>
      </p:sp>
      <p:sp>
        <p:nvSpPr>
          <p:cNvPr id="2042" name="Google Shape;2042;p44"/>
          <p:cNvSpPr txBox="1"/>
          <p:nvPr/>
        </p:nvSpPr>
        <p:spPr>
          <a:xfrm>
            <a:off x="1010662" y="3356925"/>
            <a:ext cx="1471200" cy="4374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400">
                <a:solidFill>
                  <a:srgbClr val="F3F3F3"/>
                </a:solidFill>
                <a:latin typeface="Bahiana"/>
                <a:ea typeface="Bahiana"/>
                <a:cs typeface="Bahiana"/>
                <a:sym typeface="Bahiana"/>
              </a:rPr>
              <a:t>MERCURY</a:t>
            </a:r>
            <a:endParaRPr sz="2400">
              <a:solidFill>
                <a:srgbClr val="F3F3F3"/>
              </a:solidFill>
              <a:latin typeface="Bahiana"/>
              <a:ea typeface="Bahiana"/>
              <a:cs typeface="Bahiana"/>
              <a:sym typeface="Bahiana"/>
            </a:endParaRPr>
          </a:p>
        </p:txBody>
      </p:sp>
      <p:grpSp>
        <p:nvGrpSpPr>
          <p:cNvPr id="2043" name="Google Shape;2043;p44"/>
          <p:cNvGrpSpPr/>
          <p:nvPr/>
        </p:nvGrpSpPr>
        <p:grpSpPr>
          <a:xfrm>
            <a:off x="3001224" y="2569625"/>
            <a:ext cx="1257725" cy="630450"/>
            <a:chOff x="1117400" y="2569625"/>
            <a:chExt cx="1257725" cy="630450"/>
          </a:xfrm>
        </p:grpSpPr>
        <p:sp>
          <p:nvSpPr>
            <p:cNvPr id="2044" name="Google Shape;2044;p44"/>
            <p:cNvSpPr/>
            <p:nvPr/>
          </p:nvSpPr>
          <p:spPr>
            <a:xfrm>
              <a:off x="1117400" y="3085945"/>
              <a:ext cx="596904" cy="112780"/>
            </a:xfrm>
            <a:custGeom>
              <a:avLst/>
              <a:gdLst/>
              <a:ahLst/>
              <a:cxnLst/>
              <a:rect l="l" t="t" r="r" b="b"/>
              <a:pathLst>
                <a:path w="8844" h="1671" extrusionOk="0">
                  <a:moveTo>
                    <a:pt x="942" y="1"/>
                  </a:moveTo>
                  <a:lnTo>
                    <a:pt x="1" y="1670"/>
                  </a:lnTo>
                  <a:lnTo>
                    <a:pt x="8783" y="1670"/>
                  </a:lnTo>
                  <a:cubicBezTo>
                    <a:pt x="8790" y="1600"/>
                    <a:pt x="8814" y="1531"/>
                    <a:pt x="8844" y="1470"/>
                  </a:cubicBezTo>
                  <a:lnTo>
                    <a:pt x="9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4"/>
            <p:cNvSpPr/>
            <p:nvPr/>
          </p:nvSpPr>
          <p:spPr>
            <a:xfrm>
              <a:off x="1778289" y="3085945"/>
              <a:ext cx="596836" cy="112780"/>
            </a:xfrm>
            <a:custGeom>
              <a:avLst/>
              <a:gdLst/>
              <a:ahLst/>
              <a:cxnLst/>
              <a:rect l="l" t="t" r="r" b="b"/>
              <a:pathLst>
                <a:path w="8843" h="1671" extrusionOk="0">
                  <a:moveTo>
                    <a:pt x="7901" y="1"/>
                  </a:moveTo>
                  <a:lnTo>
                    <a:pt x="0" y="1470"/>
                  </a:lnTo>
                  <a:cubicBezTo>
                    <a:pt x="30" y="1531"/>
                    <a:pt x="55" y="1600"/>
                    <a:pt x="61" y="1670"/>
                  </a:cubicBezTo>
                  <a:lnTo>
                    <a:pt x="8843" y="1670"/>
                  </a:lnTo>
                  <a:lnTo>
                    <a:pt x="7901"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44"/>
            <p:cNvSpPr/>
            <p:nvPr/>
          </p:nvSpPr>
          <p:spPr>
            <a:xfrm>
              <a:off x="1769785" y="2878202"/>
              <a:ext cx="557556" cy="307293"/>
            </a:xfrm>
            <a:custGeom>
              <a:avLst/>
              <a:gdLst/>
              <a:ahLst/>
              <a:cxnLst/>
              <a:rect l="l" t="t" r="r" b="b"/>
              <a:pathLst>
                <a:path w="8261" h="4553" extrusionOk="0">
                  <a:moveTo>
                    <a:pt x="6751" y="1"/>
                  </a:moveTo>
                  <a:lnTo>
                    <a:pt x="1" y="4393"/>
                  </a:lnTo>
                  <a:cubicBezTo>
                    <a:pt x="51" y="4437"/>
                    <a:pt x="95" y="4492"/>
                    <a:pt x="126" y="4553"/>
                  </a:cubicBezTo>
                  <a:lnTo>
                    <a:pt x="8261" y="1183"/>
                  </a:lnTo>
                  <a:lnTo>
                    <a:pt x="6751"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44"/>
            <p:cNvSpPr/>
            <p:nvPr/>
          </p:nvSpPr>
          <p:spPr>
            <a:xfrm>
              <a:off x="1778289" y="2957978"/>
              <a:ext cx="549051" cy="240543"/>
            </a:xfrm>
            <a:custGeom>
              <a:avLst/>
              <a:gdLst/>
              <a:ahLst/>
              <a:cxnLst/>
              <a:rect l="l" t="t" r="r" b="b"/>
              <a:pathLst>
                <a:path w="8135" h="3564" extrusionOk="0">
                  <a:moveTo>
                    <a:pt x="8135" y="1"/>
                  </a:moveTo>
                  <a:lnTo>
                    <a:pt x="0" y="3366"/>
                  </a:lnTo>
                  <a:cubicBezTo>
                    <a:pt x="30" y="3427"/>
                    <a:pt x="51" y="3496"/>
                    <a:pt x="61" y="3563"/>
                  </a:cubicBezTo>
                  <a:lnTo>
                    <a:pt x="7901" y="1900"/>
                  </a:lnTo>
                  <a:lnTo>
                    <a:pt x="8135"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4"/>
            <p:cNvSpPr/>
            <p:nvPr/>
          </p:nvSpPr>
          <p:spPr>
            <a:xfrm>
              <a:off x="1165185" y="2957978"/>
              <a:ext cx="549119" cy="240543"/>
            </a:xfrm>
            <a:custGeom>
              <a:avLst/>
              <a:gdLst/>
              <a:ahLst/>
              <a:cxnLst/>
              <a:rect l="l" t="t" r="r" b="b"/>
              <a:pathLst>
                <a:path w="8136" h="3564" extrusionOk="0">
                  <a:moveTo>
                    <a:pt x="1" y="1"/>
                  </a:moveTo>
                  <a:lnTo>
                    <a:pt x="234" y="1900"/>
                  </a:lnTo>
                  <a:lnTo>
                    <a:pt x="8075" y="3563"/>
                  </a:lnTo>
                  <a:cubicBezTo>
                    <a:pt x="8085" y="3496"/>
                    <a:pt x="8106" y="3427"/>
                    <a:pt x="8136" y="3366"/>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4"/>
            <p:cNvSpPr/>
            <p:nvPr/>
          </p:nvSpPr>
          <p:spPr>
            <a:xfrm>
              <a:off x="1165185" y="2878202"/>
              <a:ext cx="557556" cy="307293"/>
            </a:xfrm>
            <a:custGeom>
              <a:avLst/>
              <a:gdLst/>
              <a:ahLst/>
              <a:cxnLst/>
              <a:rect l="l" t="t" r="r" b="b"/>
              <a:pathLst>
                <a:path w="8261" h="4553" extrusionOk="0">
                  <a:moveTo>
                    <a:pt x="1511" y="1"/>
                  </a:moveTo>
                  <a:lnTo>
                    <a:pt x="1" y="1183"/>
                  </a:lnTo>
                  <a:lnTo>
                    <a:pt x="8136" y="4553"/>
                  </a:lnTo>
                  <a:cubicBezTo>
                    <a:pt x="8166" y="4492"/>
                    <a:pt x="8210" y="4437"/>
                    <a:pt x="8261" y="4393"/>
                  </a:cubicBezTo>
                  <a:lnTo>
                    <a:pt x="15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4"/>
            <p:cNvSpPr/>
            <p:nvPr/>
          </p:nvSpPr>
          <p:spPr>
            <a:xfrm>
              <a:off x="1266896" y="2753880"/>
              <a:ext cx="455642" cy="431615"/>
            </a:xfrm>
            <a:custGeom>
              <a:avLst/>
              <a:gdLst/>
              <a:ahLst/>
              <a:cxnLst/>
              <a:rect l="l" t="t" r="r" b="b"/>
              <a:pathLst>
                <a:path w="6751" h="6395" extrusionOk="0">
                  <a:moveTo>
                    <a:pt x="515" y="0"/>
                  </a:moveTo>
                  <a:lnTo>
                    <a:pt x="1" y="1846"/>
                  </a:lnTo>
                  <a:lnTo>
                    <a:pt x="6629" y="6395"/>
                  </a:lnTo>
                  <a:cubicBezTo>
                    <a:pt x="6659" y="6334"/>
                    <a:pt x="6700" y="6282"/>
                    <a:pt x="6751" y="6238"/>
                  </a:cubicBezTo>
                  <a:lnTo>
                    <a:pt x="5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44"/>
            <p:cNvSpPr/>
            <p:nvPr/>
          </p:nvSpPr>
          <p:spPr>
            <a:xfrm>
              <a:off x="1301655" y="2719121"/>
              <a:ext cx="432762" cy="455844"/>
            </a:xfrm>
            <a:custGeom>
              <a:avLst/>
              <a:gdLst/>
              <a:ahLst/>
              <a:cxnLst/>
              <a:rect l="l" t="t" r="r" b="b"/>
              <a:pathLst>
                <a:path w="6412" h="6754" extrusionOk="0">
                  <a:moveTo>
                    <a:pt x="1846" y="1"/>
                  </a:moveTo>
                  <a:lnTo>
                    <a:pt x="0" y="515"/>
                  </a:lnTo>
                  <a:lnTo>
                    <a:pt x="6236" y="6753"/>
                  </a:lnTo>
                  <a:cubicBezTo>
                    <a:pt x="6287" y="6710"/>
                    <a:pt x="6344" y="6679"/>
                    <a:pt x="6412" y="6655"/>
                  </a:cubicBezTo>
                  <a:lnTo>
                    <a:pt x="18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44"/>
            <p:cNvSpPr/>
            <p:nvPr/>
          </p:nvSpPr>
          <p:spPr>
            <a:xfrm>
              <a:off x="1758109" y="2719121"/>
              <a:ext cx="433032" cy="455844"/>
            </a:xfrm>
            <a:custGeom>
              <a:avLst/>
              <a:gdLst/>
              <a:ahLst/>
              <a:cxnLst/>
              <a:rect l="l" t="t" r="r" b="b"/>
              <a:pathLst>
                <a:path w="6416" h="6754" extrusionOk="0">
                  <a:moveTo>
                    <a:pt x="4566" y="1"/>
                  </a:moveTo>
                  <a:lnTo>
                    <a:pt x="1" y="6655"/>
                  </a:lnTo>
                  <a:cubicBezTo>
                    <a:pt x="69" y="6679"/>
                    <a:pt x="126" y="6710"/>
                    <a:pt x="177" y="6753"/>
                  </a:cubicBezTo>
                  <a:lnTo>
                    <a:pt x="6416" y="515"/>
                  </a:lnTo>
                  <a:lnTo>
                    <a:pt x="4566"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4"/>
            <p:cNvSpPr/>
            <p:nvPr/>
          </p:nvSpPr>
          <p:spPr>
            <a:xfrm>
              <a:off x="1770055" y="2753880"/>
              <a:ext cx="455574" cy="431615"/>
            </a:xfrm>
            <a:custGeom>
              <a:avLst/>
              <a:gdLst/>
              <a:ahLst/>
              <a:cxnLst/>
              <a:rect l="l" t="t" r="r" b="b"/>
              <a:pathLst>
                <a:path w="6750" h="6395" extrusionOk="0">
                  <a:moveTo>
                    <a:pt x="6235" y="0"/>
                  </a:moveTo>
                  <a:lnTo>
                    <a:pt x="0" y="6238"/>
                  </a:lnTo>
                  <a:cubicBezTo>
                    <a:pt x="51" y="6282"/>
                    <a:pt x="91" y="6334"/>
                    <a:pt x="122" y="6395"/>
                  </a:cubicBezTo>
                  <a:lnTo>
                    <a:pt x="6750" y="1846"/>
                  </a:lnTo>
                  <a:lnTo>
                    <a:pt x="6235"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4"/>
            <p:cNvSpPr/>
            <p:nvPr/>
          </p:nvSpPr>
          <p:spPr>
            <a:xfrm>
              <a:off x="1425774" y="2617612"/>
              <a:ext cx="308238" cy="557556"/>
            </a:xfrm>
            <a:custGeom>
              <a:avLst/>
              <a:gdLst/>
              <a:ahLst/>
              <a:cxnLst/>
              <a:rect l="l" t="t" r="r" b="b"/>
              <a:pathLst>
                <a:path w="4567" h="8261" extrusionOk="0">
                  <a:moveTo>
                    <a:pt x="1183" y="1"/>
                  </a:moveTo>
                  <a:lnTo>
                    <a:pt x="1" y="1508"/>
                  </a:lnTo>
                  <a:lnTo>
                    <a:pt x="4393" y="8261"/>
                  </a:lnTo>
                  <a:cubicBezTo>
                    <a:pt x="4440" y="8217"/>
                    <a:pt x="4498" y="8183"/>
                    <a:pt x="4566" y="8162"/>
                  </a:cubicBezTo>
                  <a:lnTo>
                    <a:pt x="1183"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44"/>
            <p:cNvSpPr/>
            <p:nvPr/>
          </p:nvSpPr>
          <p:spPr>
            <a:xfrm>
              <a:off x="1505551" y="2617612"/>
              <a:ext cx="241488" cy="550941"/>
            </a:xfrm>
            <a:custGeom>
              <a:avLst/>
              <a:gdLst/>
              <a:ahLst/>
              <a:cxnLst/>
              <a:rect l="l" t="t" r="r" b="b"/>
              <a:pathLst>
                <a:path w="3578" h="8163" extrusionOk="0">
                  <a:moveTo>
                    <a:pt x="1" y="1"/>
                  </a:moveTo>
                  <a:lnTo>
                    <a:pt x="3380" y="8162"/>
                  </a:lnTo>
                  <a:cubicBezTo>
                    <a:pt x="3438" y="8145"/>
                    <a:pt x="3499" y="8136"/>
                    <a:pt x="3567" y="8136"/>
                  </a:cubicBezTo>
                  <a:lnTo>
                    <a:pt x="3577" y="8136"/>
                  </a:lnTo>
                  <a:lnTo>
                    <a:pt x="1904" y="231"/>
                  </a:lnTo>
                  <a:lnTo>
                    <a:pt x="1"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44"/>
            <p:cNvSpPr/>
            <p:nvPr/>
          </p:nvSpPr>
          <p:spPr>
            <a:xfrm>
              <a:off x="1745555" y="2617612"/>
              <a:ext cx="241488" cy="550941"/>
            </a:xfrm>
            <a:custGeom>
              <a:avLst/>
              <a:gdLst/>
              <a:ahLst/>
              <a:cxnLst/>
              <a:rect l="l" t="t" r="r" b="b"/>
              <a:pathLst>
                <a:path w="3578" h="8163" extrusionOk="0">
                  <a:moveTo>
                    <a:pt x="3577" y="1"/>
                  </a:moveTo>
                  <a:lnTo>
                    <a:pt x="1673" y="231"/>
                  </a:lnTo>
                  <a:lnTo>
                    <a:pt x="1" y="8136"/>
                  </a:lnTo>
                  <a:lnTo>
                    <a:pt x="11" y="8136"/>
                  </a:lnTo>
                  <a:cubicBezTo>
                    <a:pt x="79" y="8136"/>
                    <a:pt x="140" y="8145"/>
                    <a:pt x="197" y="8162"/>
                  </a:cubicBezTo>
                  <a:lnTo>
                    <a:pt x="3577"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4"/>
            <p:cNvSpPr/>
            <p:nvPr/>
          </p:nvSpPr>
          <p:spPr>
            <a:xfrm>
              <a:off x="1758649" y="2617612"/>
              <a:ext cx="308103" cy="557556"/>
            </a:xfrm>
            <a:custGeom>
              <a:avLst/>
              <a:gdLst/>
              <a:ahLst/>
              <a:cxnLst/>
              <a:rect l="l" t="t" r="r" b="b"/>
              <a:pathLst>
                <a:path w="4565" h="8261" extrusionOk="0">
                  <a:moveTo>
                    <a:pt x="3383" y="1"/>
                  </a:moveTo>
                  <a:lnTo>
                    <a:pt x="0" y="8162"/>
                  </a:lnTo>
                  <a:cubicBezTo>
                    <a:pt x="68" y="8183"/>
                    <a:pt x="125" y="8217"/>
                    <a:pt x="172" y="8261"/>
                  </a:cubicBezTo>
                  <a:lnTo>
                    <a:pt x="4565" y="1508"/>
                  </a:lnTo>
                  <a:lnTo>
                    <a:pt x="3383"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4"/>
            <p:cNvSpPr/>
            <p:nvPr/>
          </p:nvSpPr>
          <p:spPr>
            <a:xfrm>
              <a:off x="1633517" y="2569625"/>
              <a:ext cx="112847" cy="599131"/>
            </a:xfrm>
            <a:custGeom>
              <a:avLst/>
              <a:gdLst/>
              <a:ahLst/>
              <a:cxnLst/>
              <a:rect l="l" t="t" r="r" b="b"/>
              <a:pathLst>
                <a:path w="1672" h="8877" extrusionOk="0">
                  <a:moveTo>
                    <a:pt x="1671" y="1"/>
                  </a:moveTo>
                  <a:lnTo>
                    <a:pt x="1" y="945"/>
                  </a:lnTo>
                  <a:lnTo>
                    <a:pt x="1478" y="8877"/>
                  </a:lnTo>
                  <a:cubicBezTo>
                    <a:pt x="1536" y="8856"/>
                    <a:pt x="1600" y="8847"/>
                    <a:pt x="1671" y="8847"/>
                  </a:cubicBezTo>
                  <a:lnTo>
                    <a:pt x="1671"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44"/>
            <p:cNvSpPr/>
            <p:nvPr/>
          </p:nvSpPr>
          <p:spPr>
            <a:xfrm>
              <a:off x="1746298" y="2569625"/>
              <a:ext cx="112712" cy="599131"/>
            </a:xfrm>
            <a:custGeom>
              <a:avLst/>
              <a:gdLst/>
              <a:ahLst/>
              <a:cxnLst/>
              <a:rect l="l" t="t" r="r" b="b"/>
              <a:pathLst>
                <a:path w="1670" h="8877" extrusionOk="0">
                  <a:moveTo>
                    <a:pt x="0" y="1"/>
                  </a:moveTo>
                  <a:lnTo>
                    <a:pt x="0" y="8847"/>
                  </a:lnTo>
                  <a:cubicBezTo>
                    <a:pt x="71" y="8847"/>
                    <a:pt x="135" y="8856"/>
                    <a:pt x="193" y="8877"/>
                  </a:cubicBezTo>
                  <a:lnTo>
                    <a:pt x="1670" y="945"/>
                  </a:lnTo>
                  <a:lnTo>
                    <a:pt x="0"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44"/>
            <p:cNvSpPr/>
            <p:nvPr/>
          </p:nvSpPr>
          <p:spPr>
            <a:xfrm>
              <a:off x="1532548" y="3161402"/>
              <a:ext cx="181757" cy="38268"/>
            </a:xfrm>
            <a:custGeom>
              <a:avLst/>
              <a:gdLst/>
              <a:ahLst/>
              <a:cxnLst/>
              <a:rect l="l" t="t" r="r" b="b"/>
              <a:pathLst>
                <a:path w="2693" h="567" extrusionOk="0">
                  <a:moveTo>
                    <a:pt x="318" y="1"/>
                  </a:moveTo>
                  <a:lnTo>
                    <a:pt x="1" y="566"/>
                  </a:lnTo>
                  <a:lnTo>
                    <a:pt x="2642" y="566"/>
                  </a:lnTo>
                  <a:cubicBezTo>
                    <a:pt x="2655" y="522"/>
                    <a:pt x="2672" y="482"/>
                    <a:pt x="2693" y="441"/>
                  </a:cubicBezTo>
                  <a:lnTo>
                    <a:pt x="3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44"/>
            <p:cNvSpPr/>
            <p:nvPr/>
          </p:nvSpPr>
          <p:spPr>
            <a:xfrm>
              <a:off x="1778289" y="3161402"/>
              <a:ext cx="181757" cy="38268"/>
            </a:xfrm>
            <a:custGeom>
              <a:avLst/>
              <a:gdLst/>
              <a:ahLst/>
              <a:cxnLst/>
              <a:rect l="l" t="t" r="r" b="b"/>
              <a:pathLst>
                <a:path w="2693" h="567" extrusionOk="0">
                  <a:moveTo>
                    <a:pt x="2374" y="1"/>
                  </a:moveTo>
                  <a:lnTo>
                    <a:pt x="0" y="441"/>
                  </a:lnTo>
                  <a:cubicBezTo>
                    <a:pt x="24" y="482"/>
                    <a:pt x="38" y="522"/>
                    <a:pt x="51" y="566"/>
                  </a:cubicBezTo>
                  <a:lnTo>
                    <a:pt x="2692" y="566"/>
                  </a:lnTo>
                  <a:lnTo>
                    <a:pt x="23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44"/>
            <p:cNvSpPr/>
            <p:nvPr/>
          </p:nvSpPr>
          <p:spPr>
            <a:xfrm>
              <a:off x="1770460" y="3090804"/>
              <a:ext cx="173388" cy="96514"/>
            </a:xfrm>
            <a:custGeom>
              <a:avLst/>
              <a:gdLst/>
              <a:ahLst/>
              <a:cxnLst/>
              <a:rect l="l" t="t" r="r" b="b"/>
              <a:pathLst>
                <a:path w="2569" h="1430" extrusionOk="0">
                  <a:moveTo>
                    <a:pt x="2056" y="0"/>
                  </a:moveTo>
                  <a:lnTo>
                    <a:pt x="1" y="1334"/>
                  </a:lnTo>
                  <a:cubicBezTo>
                    <a:pt x="32" y="1365"/>
                    <a:pt x="62" y="1395"/>
                    <a:pt x="85" y="1429"/>
                  </a:cubicBezTo>
                  <a:lnTo>
                    <a:pt x="2568" y="400"/>
                  </a:lnTo>
                  <a:lnTo>
                    <a:pt x="20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44"/>
            <p:cNvSpPr/>
            <p:nvPr/>
          </p:nvSpPr>
          <p:spPr>
            <a:xfrm>
              <a:off x="1775927" y="3117734"/>
              <a:ext cx="167921" cy="77346"/>
            </a:xfrm>
            <a:custGeom>
              <a:avLst/>
              <a:gdLst/>
              <a:ahLst/>
              <a:cxnLst/>
              <a:rect l="l" t="t" r="r" b="b"/>
              <a:pathLst>
                <a:path w="2488" h="1146" extrusionOk="0">
                  <a:moveTo>
                    <a:pt x="2487" y="1"/>
                  </a:moveTo>
                  <a:lnTo>
                    <a:pt x="1" y="1030"/>
                  </a:lnTo>
                  <a:cubicBezTo>
                    <a:pt x="29" y="1068"/>
                    <a:pt x="45" y="1105"/>
                    <a:pt x="62" y="1146"/>
                  </a:cubicBezTo>
                  <a:lnTo>
                    <a:pt x="2409" y="648"/>
                  </a:lnTo>
                  <a:lnTo>
                    <a:pt x="248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44"/>
            <p:cNvSpPr/>
            <p:nvPr/>
          </p:nvSpPr>
          <p:spPr>
            <a:xfrm>
              <a:off x="1548814" y="3117734"/>
              <a:ext cx="167786" cy="77346"/>
            </a:xfrm>
            <a:custGeom>
              <a:avLst/>
              <a:gdLst/>
              <a:ahLst/>
              <a:cxnLst/>
              <a:rect l="l" t="t" r="r" b="b"/>
              <a:pathLst>
                <a:path w="2486" h="1146" extrusionOk="0">
                  <a:moveTo>
                    <a:pt x="0" y="1"/>
                  </a:moveTo>
                  <a:lnTo>
                    <a:pt x="77" y="648"/>
                  </a:lnTo>
                  <a:lnTo>
                    <a:pt x="2425" y="1146"/>
                  </a:lnTo>
                  <a:cubicBezTo>
                    <a:pt x="2442" y="1105"/>
                    <a:pt x="2459" y="1068"/>
                    <a:pt x="2486" y="1030"/>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44"/>
            <p:cNvSpPr/>
            <p:nvPr/>
          </p:nvSpPr>
          <p:spPr>
            <a:xfrm>
              <a:off x="1548814" y="3090804"/>
              <a:ext cx="173253" cy="96514"/>
            </a:xfrm>
            <a:custGeom>
              <a:avLst/>
              <a:gdLst/>
              <a:ahLst/>
              <a:cxnLst/>
              <a:rect l="l" t="t" r="r" b="b"/>
              <a:pathLst>
                <a:path w="2567" h="1430" extrusionOk="0">
                  <a:moveTo>
                    <a:pt x="511" y="0"/>
                  </a:moveTo>
                  <a:lnTo>
                    <a:pt x="0" y="400"/>
                  </a:lnTo>
                  <a:lnTo>
                    <a:pt x="2482" y="1429"/>
                  </a:lnTo>
                  <a:cubicBezTo>
                    <a:pt x="2506" y="1395"/>
                    <a:pt x="2536" y="1365"/>
                    <a:pt x="2567" y="1334"/>
                  </a:cubicBezTo>
                  <a:lnTo>
                    <a:pt x="5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44"/>
            <p:cNvSpPr/>
            <p:nvPr/>
          </p:nvSpPr>
          <p:spPr>
            <a:xfrm>
              <a:off x="1583303" y="3048486"/>
              <a:ext cx="142004" cy="135660"/>
            </a:xfrm>
            <a:custGeom>
              <a:avLst/>
              <a:gdLst/>
              <a:ahLst/>
              <a:cxnLst/>
              <a:rect l="l" t="t" r="r" b="b"/>
              <a:pathLst>
                <a:path w="2104" h="2010" extrusionOk="0">
                  <a:moveTo>
                    <a:pt x="176" y="1"/>
                  </a:moveTo>
                  <a:lnTo>
                    <a:pt x="0" y="627"/>
                  </a:lnTo>
                  <a:lnTo>
                    <a:pt x="2012" y="2009"/>
                  </a:lnTo>
                  <a:cubicBezTo>
                    <a:pt x="2039" y="1978"/>
                    <a:pt x="2070" y="1951"/>
                    <a:pt x="2103" y="1928"/>
                  </a:cubicBezTo>
                  <a:lnTo>
                    <a:pt x="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44"/>
            <p:cNvSpPr/>
            <p:nvPr/>
          </p:nvSpPr>
          <p:spPr>
            <a:xfrm>
              <a:off x="1595114" y="3036608"/>
              <a:ext cx="137212" cy="142004"/>
            </a:xfrm>
            <a:custGeom>
              <a:avLst/>
              <a:gdLst/>
              <a:ahLst/>
              <a:cxnLst/>
              <a:rect l="l" t="t" r="r" b="b"/>
              <a:pathLst>
                <a:path w="2033" h="2104" extrusionOk="0">
                  <a:moveTo>
                    <a:pt x="628" y="0"/>
                  </a:moveTo>
                  <a:lnTo>
                    <a:pt x="1" y="177"/>
                  </a:lnTo>
                  <a:lnTo>
                    <a:pt x="1928" y="2104"/>
                  </a:lnTo>
                  <a:cubicBezTo>
                    <a:pt x="1959" y="2080"/>
                    <a:pt x="1992" y="2063"/>
                    <a:pt x="2033" y="2049"/>
                  </a:cubicBezTo>
                  <a:lnTo>
                    <a:pt x="6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44"/>
            <p:cNvSpPr/>
            <p:nvPr/>
          </p:nvSpPr>
          <p:spPr>
            <a:xfrm>
              <a:off x="1760201" y="3036608"/>
              <a:ext cx="137212" cy="142004"/>
            </a:xfrm>
            <a:custGeom>
              <a:avLst/>
              <a:gdLst/>
              <a:ahLst/>
              <a:cxnLst/>
              <a:rect l="l" t="t" r="r" b="b"/>
              <a:pathLst>
                <a:path w="2033" h="2104" extrusionOk="0">
                  <a:moveTo>
                    <a:pt x="1406" y="0"/>
                  </a:moveTo>
                  <a:lnTo>
                    <a:pt x="1" y="2049"/>
                  </a:lnTo>
                  <a:cubicBezTo>
                    <a:pt x="41" y="2063"/>
                    <a:pt x="75" y="2080"/>
                    <a:pt x="106" y="2104"/>
                  </a:cubicBezTo>
                  <a:lnTo>
                    <a:pt x="2033" y="177"/>
                  </a:lnTo>
                  <a:lnTo>
                    <a:pt x="1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44"/>
            <p:cNvSpPr/>
            <p:nvPr/>
          </p:nvSpPr>
          <p:spPr>
            <a:xfrm>
              <a:off x="1767288" y="3048486"/>
              <a:ext cx="142004" cy="135660"/>
            </a:xfrm>
            <a:custGeom>
              <a:avLst/>
              <a:gdLst/>
              <a:ahLst/>
              <a:cxnLst/>
              <a:rect l="l" t="t" r="r" b="b"/>
              <a:pathLst>
                <a:path w="2104" h="2010" extrusionOk="0">
                  <a:moveTo>
                    <a:pt x="1928" y="1"/>
                  </a:moveTo>
                  <a:lnTo>
                    <a:pt x="1" y="1928"/>
                  </a:lnTo>
                  <a:cubicBezTo>
                    <a:pt x="35" y="1951"/>
                    <a:pt x="65" y="1978"/>
                    <a:pt x="92" y="2009"/>
                  </a:cubicBezTo>
                  <a:lnTo>
                    <a:pt x="2103" y="627"/>
                  </a:lnTo>
                  <a:lnTo>
                    <a:pt x="19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44"/>
            <p:cNvSpPr/>
            <p:nvPr/>
          </p:nvSpPr>
          <p:spPr>
            <a:xfrm>
              <a:off x="1637229" y="3002119"/>
              <a:ext cx="98337" cy="174468"/>
            </a:xfrm>
            <a:custGeom>
              <a:avLst/>
              <a:gdLst/>
              <a:ahLst/>
              <a:cxnLst/>
              <a:rect l="l" t="t" r="r" b="b"/>
              <a:pathLst>
                <a:path w="1457" h="2585" extrusionOk="0">
                  <a:moveTo>
                    <a:pt x="404" y="0"/>
                  </a:moveTo>
                  <a:lnTo>
                    <a:pt x="0" y="515"/>
                  </a:lnTo>
                  <a:lnTo>
                    <a:pt x="1348" y="2584"/>
                  </a:lnTo>
                  <a:cubicBezTo>
                    <a:pt x="1382" y="2567"/>
                    <a:pt x="1420" y="2554"/>
                    <a:pt x="1457" y="2543"/>
                  </a:cubicBezTo>
                  <a:lnTo>
                    <a:pt x="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44"/>
            <p:cNvSpPr/>
            <p:nvPr/>
          </p:nvSpPr>
          <p:spPr>
            <a:xfrm>
              <a:off x="1664429" y="3002119"/>
              <a:ext cx="78696" cy="171701"/>
            </a:xfrm>
            <a:custGeom>
              <a:avLst/>
              <a:gdLst/>
              <a:ahLst/>
              <a:cxnLst/>
              <a:rect l="l" t="t" r="r" b="b"/>
              <a:pathLst>
                <a:path w="1166" h="2544" extrusionOk="0">
                  <a:moveTo>
                    <a:pt x="1" y="0"/>
                  </a:moveTo>
                  <a:lnTo>
                    <a:pt x="1054" y="2543"/>
                  </a:lnTo>
                  <a:cubicBezTo>
                    <a:pt x="1087" y="2534"/>
                    <a:pt x="1125" y="2526"/>
                    <a:pt x="1165" y="2523"/>
                  </a:cubicBezTo>
                  <a:lnTo>
                    <a:pt x="648" y="7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44"/>
            <p:cNvSpPr/>
            <p:nvPr/>
          </p:nvSpPr>
          <p:spPr>
            <a:xfrm>
              <a:off x="1749470" y="3002119"/>
              <a:ext cx="78696" cy="171701"/>
            </a:xfrm>
            <a:custGeom>
              <a:avLst/>
              <a:gdLst/>
              <a:ahLst/>
              <a:cxnLst/>
              <a:rect l="l" t="t" r="r" b="b"/>
              <a:pathLst>
                <a:path w="1166" h="2544" extrusionOk="0">
                  <a:moveTo>
                    <a:pt x="1165" y="0"/>
                  </a:moveTo>
                  <a:lnTo>
                    <a:pt x="518" y="78"/>
                  </a:lnTo>
                  <a:lnTo>
                    <a:pt x="0" y="2523"/>
                  </a:lnTo>
                  <a:cubicBezTo>
                    <a:pt x="41" y="2526"/>
                    <a:pt x="78" y="2534"/>
                    <a:pt x="112" y="2543"/>
                  </a:cubicBezTo>
                  <a:lnTo>
                    <a:pt x="11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44"/>
            <p:cNvSpPr/>
            <p:nvPr/>
          </p:nvSpPr>
          <p:spPr>
            <a:xfrm>
              <a:off x="1756962" y="3002119"/>
              <a:ext cx="98404" cy="174468"/>
            </a:xfrm>
            <a:custGeom>
              <a:avLst/>
              <a:gdLst/>
              <a:ahLst/>
              <a:cxnLst/>
              <a:rect l="l" t="t" r="r" b="b"/>
              <a:pathLst>
                <a:path w="1458" h="2585" extrusionOk="0">
                  <a:moveTo>
                    <a:pt x="1054" y="0"/>
                  </a:moveTo>
                  <a:lnTo>
                    <a:pt x="1" y="2543"/>
                  </a:lnTo>
                  <a:cubicBezTo>
                    <a:pt x="38" y="2554"/>
                    <a:pt x="76" y="2567"/>
                    <a:pt x="110" y="2584"/>
                  </a:cubicBezTo>
                  <a:lnTo>
                    <a:pt x="1457" y="515"/>
                  </a:lnTo>
                  <a:lnTo>
                    <a:pt x="10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44"/>
            <p:cNvSpPr/>
            <p:nvPr/>
          </p:nvSpPr>
          <p:spPr>
            <a:xfrm>
              <a:off x="1707894" y="2985853"/>
              <a:ext cx="38471" cy="187292"/>
            </a:xfrm>
            <a:custGeom>
              <a:avLst/>
              <a:gdLst/>
              <a:ahLst/>
              <a:cxnLst/>
              <a:rect l="l" t="t" r="r" b="b"/>
              <a:pathLst>
                <a:path w="570" h="2775" extrusionOk="0">
                  <a:moveTo>
                    <a:pt x="569" y="0"/>
                  </a:moveTo>
                  <a:lnTo>
                    <a:pt x="0" y="319"/>
                  </a:lnTo>
                  <a:lnTo>
                    <a:pt x="457" y="2775"/>
                  </a:lnTo>
                  <a:cubicBezTo>
                    <a:pt x="494" y="2767"/>
                    <a:pt x="529" y="2764"/>
                    <a:pt x="569" y="2764"/>
                  </a:cubicBezTo>
                  <a:lnTo>
                    <a:pt x="5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44"/>
            <p:cNvSpPr/>
            <p:nvPr/>
          </p:nvSpPr>
          <p:spPr>
            <a:xfrm>
              <a:off x="1746298" y="2985853"/>
              <a:ext cx="38471" cy="187292"/>
            </a:xfrm>
            <a:custGeom>
              <a:avLst/>
              <a:gdLst/>
              <a:ahLst/>
              <a:cxnLst/>
              <a:rect l="l" t="t" r="r" b="b"/>
              <a:pathLst>
                <a:path w="570" h="2775" extrusionOk="0">
                  <a:moveTo>
                    <a:pt x="0" y="0"/>
                  </a:moveTo>
                  <a:lnTo>
                    <a:pt x="0" y="2764"/>
                  </a:lnTo>
                  <a:cubicBezTo>
                    <a:pt x="41" y="2764"/>
                    <a:pt x="74" y="2767"/>
                    <a:pt x="112" y="2775"/>
                  </a:cubicBezTo>
                  <a:lnTo>
                    <a:pt x="569" y="319"/>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44"/>
            <p:cNvSpPr/>
            <p:nvPr/>
          </p:nvSpPr>
          <p:spPr>
            <a:xfrm>
              <a:off x="1706477" y="3160254"/>
              <a:ext cx="79641" cy="39821"/>
            </a:xfrm>
            <a:custGeom>
              <a:avLst/>
              <a:gdLst/>
              <a:ahLst/>
              <a:cxnLst/>
              <a:rect l="l" t="t" r="r" b="b"/>
              <a:pathLst>
                <a:path w="1180" h="590" extrusionOk="0">
                  <a:moveTo>
                    <a:pt x="590" y="0"/>
                  </a:moveTo>
                  <a:cubicBezTo>
                    <a:pt x="265" y="0"/>
                    <a:pt x="1" y="265"/>
                    <a:pt x="1" y="590"/>
                  </a:cubicBezTo>
                  <a:lnTo>
                    <a:pt x="1180" y="590"/>
                  </a:lnTo>
                  <a:cubicBezTo>
                    <a:pt x="1180" y="265"/>
                    <a:pt x="915" y="0"/>
                    <a:pt x="590" y="0"/>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77" name="Google Shape;2077;p44"/>
          <p:cNvGrpSpPr/>
          <p:nvPr/>
        </p:nvGrpSpPr>
        <p:grpSpPr>
          <a:xfrm>
            <a:off x="4885049" y="2569625"/>
            <a:ext cx="1257725" cy="630450"/>
            <a:chOff x="1117400" y="2569625"/>
            <a:chExt cx="1257725" cy="630450"/>
          </a:xfrm>
        </p:grpSpPr>
        <p:sp>
          <p:nvSpPr>
            <p:cNvPr id="2078" name="Google Shape;2078;p44"/>
            <p:cNvSpPr/>
            <p:nvPr/>
          </p:nvSpPr>
          <p:spPr>
            <a:xfrm>
              <a:off x="1117400" y="3085945"/>
              <a:ext cx="596904" cy="112780"/>
            </a:xfrm>
            <a:custGeom>
              <a:avLst/>
              <a:gdLst/>
              <a:ahLst/>
              <a:cxnLst/>
              <a:rect l="l" t="t" r="r" b="b"/>
              <a:pathLst>
                <a:path w="8844" h="1671" extrusionOk="0">
                  <a:moveTo>
                    <a:pt x="942" y="1"/>
                  </a:moveTo>
                  <a:lnTo>
                    <a:pt x="1" y="1670"/>
                  </a:lnTo>
                  <a:lnTo>
                    <a:pt x="8783" y="1670"/>
                  </a:lnTo>
                  <a:cubicBezTo>
                    <a:pt x="8790" y="1600"/>
                    <a:pt x="8814" y="1531"/>
                    <a:pt x="8844" y="1470"/>
                  </a:cubicBezTo>
                  <a:lnTo>
                    <a:pt x="9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44"/>
            <p:cNvSpPr/>
            <p:nvPr/>
          </p:nvSpPr>
          <p:spPr>
            <a:xfrm>
              <a:off x="1778289" y="3085945"/>
              <a:ext cx="596836" cy="112780"/>
            </a:xfrm>
            <a:custGeom>
              <a:avLst/>
              <a:gdLst/>
              <a:ahLst/>
              <a:cxnLst/>
              <a:rect l="l" t="t" r="r" b="b"/>
              <a:pathLst>
                <a:path w="8843" h="1671" extrusionOk="0">
                  <a:moveTo>
                    <a:pt x="7901" y="1"/>
                  </a:moveTo>
                  <a:lnTo>
                    <a:pt x="0" y="1470"/>
                  </a:lnTo>
                  <a:cubicBezTo>
                    <a:pt x="30" y="1531"/>
                    <a:pt x="55" y="1600"/>
                    <a:pt x="61" y="1670"/>
                  </a:cubicBezTo>
                  <a:lnTo>
                    <a:pt x="8843" y="1670"/>
                  </a:lnTo>
                  <a:lnTo>
                    <a:pt x="7901"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44"/>
            <p:cNvSpPr/>
            <p:nvPr/>
          </p:nvSpPr>
          <p:spPr>
            <a:xfrm>
              <a:off x="1769785" y="2878202"/>
              <a:ext cx="557556" cy="307293"/>
            </a:xfrm>
            <a:custGeom>
              <a:avLst/>
              <a:gdLst/>
              <a:ahLst/>
              <a:cxnLst/>
              <a:rect l="l" t="t" r="r" b="b"/>
              <a:pathLst>
                <a:path w="8261" h="4553" extrusionOk="0">
                  <a:moveTo>
                    <a:pt x="6751" y="1"/>
                  </a:moveTo>
                  <a:lnTo>
                    <a:pt x="1" y="4393"/>
                  </a:lnTo>
                  <a:cubicBezTo>
                    <a:pt x="51" y="4437"/>
                    <a:pt x="95" y="4492"/>
                    <a:pt x="126" y="4553"/>
                  </a:cubicBezTo>
                  <a:lnTo>
                    <a:pt x="8261" y="1183"/>
                  </a:lnTo>
                  <a:lnTo>
                    <a:pt x="6751"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44"/>
            <p:cNvSpPr/>
            <p:nvPr/>
          </p:nvSpPr>
          <p:spPr>
            <a:xfrm>
              <a:off x="1778289" y="2957978"/>
              <a:ext cx="549051" cy="240543"/>
            </a:xfrm>
            <a:custGeom>
              <a:avLst/>
              <a:gdLst/>
              <a:ahLst/>
              <a:cxnLst/>
              <a:rect l="l" t="t" r="r" b="b"/>
              <a:pathLst>
                <a:path w="8135" h="3564" extrusionOk="0">
                  <a:moveTo>
                    <a:pt x="8135" y="1"/>
                  </a:moveTo>
                  <a:lnTo>
                    <a:pt x="0" y="3366"/>
                  </a:lnTo>
                  <a:cubicBezTo>
                    <a:pt x="30" y="3427"/>
                    <a:pt x="51" y="3496"/>
                    <a:pt x="61" y="3563"/>
                  </a:cubicBezTo>
                  <a:lnTo>
                    <a:pt x="7901" y="1900"/>
                  </a:lnTo>
                  <a:lnTo>
                    <a:pt x="8135"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44"/>
            <p:cNvSpPr/>
            <p:nvPr/>
          </p:nvSpPr>
          <p:spPr>
            <a:xfrm>
              <a:off x="1165185" y="2957978"/>
              <a:ext cx="549119" cy="240543"/>
            </a:xfrm>
            <a:custGeom>
              <a:avLst/>
              <a:gdLst/>
              <a:ahLst/>
              <a:cxnLst/>
              <a:rect l="l" t="t" r="r" b="b"/>
              <a:pathLst>
                <a:path w="8136" h="3564" extrusionOk="0">
                  <a:moveTo>
                    <a:pt x="1" y="1"/>
                  </a:moveTo>
                  <a:lnTo>
                    <a:pt x="234" y="1900"/>
                  </a:lnTo>
                  <a:lnTo>
                    <a:pt x="8075" y="3563"/>
                  </a:lnTo>
                  <a:cubicBezTo>
                    <a:pt x="8085" y="3496"/>
                    <a:pt x="8106" y="3427"/>
                    <a:pt x="8136" y="3366"/>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44"/>
            <p:cNvSpPr/>
            <p:nvPr/>
          </p:nvSpPr>
          <p:spPr>
            <a:xfrm>
              <a:off x="1165185" y="2878202"/>
              <a:ext cx="557556" cy="307293"/>
            </a:xfrm>
            <a:custGeom>
              <a:avLst/>
              <a:gdLst/>
              <a:ahLst/>
              <a:cxnLst/>
              <a:rect l="l" t="t" r="r" b="b"/>
              <a:pathLst>
                <a:path w="8261" h="4553" extrusionOk="0">
                  <a:moveTo>
                    <a:pt x="1511" y="1"/>
                  </a:moveTo>
                  <a:lnTo>
                    <a:pt x="1" y="1183"/>
                  </a:lnTo>
                  <a:lnTo>
                    <a:pt x="8136" y="4553"/>
                  </a:lnTo>
                  <a:cubicBezTo>
                    <a:pt x="8166" y="4492"/>
                    <a:pt x="8210" y="4437"/>
                    <a:pt x="8261" y="4393"/>
                  </a:cubicBezTo>
                  <a:lnTo>
                    <a:pt x="15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44"/>
            <p:cNvSpPr/>
            <p:nvPr/>
          </p:nvSpPr>
          <p:spPr>
            <a:xfrm>
              <a:off x="1266896" y="2753880"/>
              <a:ext cx="455642" cy="431615"/>
            </a:xfrm>
            <a:custGeom>
              <a:avLst/>
              <a:gdLst/>
              <a:ahLst/>
              <a:cxnLst/>
              <a:rect l="l" t="t" r="r" b="b"/>
              <a:pathLst>
                <a:path w="6751" h="6395" extrusionOk="0">
                  <a:moveTo>
                    <a:pt x="515" y="0"/>
                  </a:moveTo>
                  <a:lnTo>
                    <a:pt x="1" y="1846"/>
                  </a:lnTo>
                  <a:lnTo>
                    <a:pt x="6629" y="6395"/>
                  </a:lnTo>
                  <a:cubicBezTo>
                    <a:pt x="6659" y="6334"/>
                    <a:pt x="6700" y="6282"/>
                    <a:pt x="6751" y="6238"/>
                  </a:cubicBezTo>
                  <a:lnTo>
                    <a:pt x="5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44"/>
            <p:cNvSpPr/>
            <p:nvPr/>
          </p:nvSpPr>
          <p:spPr>
            <a:xfrm>
              <a:off x="1301655" y="2719121"/>
              <a:ext cx="432762" cy="455844"/>
            </a:xfrm>
            <a:custGeom>
              <a:avLst/>
              <a:gdLst/>
              <a:ahLst/>
              <a:cxnLst/>
              <a:rect l="l" t="t" r="r" b="b"/>
              <a:pathLst>
                <a:path w="6412" h="6754" extrusionOk="0">
                  <a:moveTo>
                    <a:pt x="1846" y="1"/>
                  </a:moveTo>
                  <a:lnTo>
                    <a:pt x="0" y="515"/>
                  </a:lnTo>
                  <a:lnTo>
                    <a:pt x="6236" y="6753"/>
                  </a:lnTo>
                  <a:cubicBezTo>
                    <a:pt x="6287" y="6710"/>
                    <a:pt x="6344" y="6679"/>
                    <a:pt x="6412" y="6655"/>
                  </a:cubicBezTo>
                  <a:lnTo>
                    <a:pt x="18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44"/>
            <p:cNvSpPr/>
            <p:nvPr/>
          </p:nvSpPr>
          <p:spPr>
            <a:xfrm>
              <a:off x="1758109" y="2719121"/>
              <a:ext cx="433032" cy="455844"/>
            </a:xfrm>
            <a:custGeom>
              <a:avLst/>
              <a:gdLst/>
              <a:ahLst/>
              <a:cxnLst/>
              <a:rect l="l" t="t" r="r" b="b"/>
              <a:pathLst>
                <a:path w="6416" h="6754" extrusionOk="0">
                  <a:moveTo>
                    <a:pt x="4566" y="1"/>
                  </a:moveTo>
                  <a:lnTo>
                    <a:pt x="1" y="6655"/>
                  </a:lnTo>
                  <a:cubicBezTo>
                    <a:pt x="69" y="6679"/>
                    <a:pt x="126" y="6710"/>
                    <a:pt x="177" y="6753"/>
                  </a:cubicBezTo>
                  <a:lnTo>
                    <a:pt x="6416" y="515"/>
                  </a:lnTo>
                  <a:lnTo>
                    <a:pt x="456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44"/>
            <p:cNvSpPr/>
            <p:nvPr/>
          </p:nvSpPr>
          <p:spPr>
            <a:xfrm>
              <a:off x="1770055" y="2753880"/>
              <a:ext cx="455574" cy="431615"/>
            </a:xfrm>
            <a:custGeom>
              <a:avLst/>
              <a:gdLst/>
              <a:ahLst/>
              <a:cxnLst/>
              <a:rect l="l" t="t" r="r" b="b"/>
              <a:pathLst>
                <a:path w="6750" h="6395" extrusionOk="0">
                  <a:moveTo>
                    <a:pt x="6235" y="0"/>
                  </a:moveTo>
                  <a:lnTo>
                    <a:pt x="0" y="6238"/>
                  </a:lnTo>
                  <a:cubicBezTo>
                    <a:pt x="51" y="6282"/>
                    <a:pt x="91" y="6334"/>
                    <a:pt x="122" y="6395"/>
                  </a:cubicBezTo>
                  <a:lnTo>
                    <a:pt x="6750" y="1846"/>
                  </a:lnTo>
                  <a:lnTo>
                    <a:pt x="6235"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44"/>
            <p:cNvSpPr/>
            <p:nvPr/>
          </p:nvSpPr>
          <p:spPr>
            <a:xfrm>
              <a:off x="1425774" y="2617612"/>
              <a:ext cx="308238" cy="557556"/>
            </a:xfrm>
            <a:custGeom>
              <a:avLst/>
              <a:gdLst/>
              <a:ahLst/>
              <a:cxnLst/>
              <a:rect l="l" t="t" r="r" b="b"/>
              <a:pathLst>
                <a:path w="4567" h="8261" extrusionOk="0">
                  <a:moveTo>
                    <a:pt x="1183" y="1"/>
                  </a:moveTo>
                  <a:lnTo>
                    <a:pt x="1" y="1508"/>
                  </a:lnTo>
                  <a:lnTo>
                    <a:pt x="4393" y="8261"/>
                  </a:lnTo>
                  <a:cubicBezTo>
                    <a:pt x="4440" y="8217"/>
                    <a:pt x="4498" y="8183"/>
                    <a:pt x="4566" y="8162"/>
                  </a:cubicBezTo>
                  <a:lnTo>
                    <a:pt x="11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44"/>
            <p:cNvSpPr/>
            <p:nvPr/>
          </p:nvSpPr>
          <p:spPr>
            <a:xfrm>
              <a:off x="1505551" y="2617612"/>
              <a:ext cx="241488" cy="550941"/>
            </a:xfrm>
            <a:custGeom>
              <a:avLst/>
              <a:gdLst/>
              <a:ahLst/>
              <a:cxnLst/>
              <a:rect l="l" t="t" r="r" b="b"/>
              <a:pathLst>
                <a:path w="3578" h="8163" extrusionOk="0">
                  <a:moveTo>
                    <a:pt x="1" y="1"/>
                  </a:moveTo>
                  <a:lnTo>
                    <a:pt x="3380" y="8162"/>
                  </a:lnTo>
                  <a:cubicBezTo>
                    <a:pt x="3438" y="8145"/>
                    <a:pt x="3499" y="8136"/>
                    <a:pt x="3567" y="8136"/>
                  </a:cubicBezTo>
                  <a:lnTo>
                    <a:pt x="3577" y="8136"/>
                  </a:lnTo>
                  <a:lnTo>
                    <a:pt x="1904" y="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44"/>
            <p:cNvSpPr/>
            <p:nvPr/>
          </p:nvSpPr>
          <p:spPr>
            <a:xfrm>
              <a:off x="1745555" y="2617612"/>
              <a:ext cx="241488" cy="550941"/>
            </a:xfrm>
            <a:custGeom>
              <a:avLst/>
              <a:gdLst/>
              <a:ahLst/>
              <a:cxnLst/>
              <a:rect l="l" t="t" r="r" b="b"/>
              <a:pathLst>
                <a:path w="3578" h="8163" extrusionOk="0">
                  <a:moveTo>
                    <a:pt x="3577" y="1"/>
                  </a:moveTo>
                  <a:lnTo>
                    <a:pt x="1673" y="231"/>
                  </a:lnTo>
                  <a:lnTo>
                    <a:pt x="1" y="8136"/>
                  </a:lnTo>
                  <a:lnTo>
                    <a:pt x="11" y="8136"/>
                  </a:lnTo>
                  <a:cubicBezTo>
                    <a:pt x="79" y="8136"/>
                    <a:pt x="140" y="8145"/>
                    <a:pt x="197" y="8162"/>
                  </a:cubicBezTo>
                  <a:lnTo>
                    <a:pt x="357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4"/>
            <p:cNvSpPr/>
            <p:nvPr/>
          </p:nvSpPr>
          <p:spPr>
            <a:xfrm>
              <a:off x="1758649" y="2617612"/>
              <a:ext cx="308103" cy="557556"/>
            </a:xfrm>
            <a:custGeom>
              <a:avLst/>
              <a:gdLst/>
              <a:ahLst/>
              <a:cxnLst/>
              <a:rect l="l" t="t" r="r" b="b"/>
              <a:pathLst>
                <a:path w="4565" h="8261" extrusionOk="0">
                  <a:moveTo>
                    <a:pt x="3383" y="1"/>
                  </a:moveTo>
                  <a:lnTo>
                    <a:pt x="0" y="8162"/>
                  </a:lnTo>
                  <a:cubicBezTo>
                    <a:pt x="68" y="8183"/>
                    <a:pt x="125" y="8217"/>
                    <a:pt x="172" y="8261"/>
                  </a:cubicBezTo>
                  <a:lnTo>
                    <a:pt x="4565" y="1508"/>
                  </a:lnTo>
                  <a:lnTo>
                    <a:pt x="338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4"/>
            <p:cNvSpPr/>
            <p:nvPr/>
          </p:nvSpPr>
          <p:spPr>
            <a:xfrm>
              <a:off x="1633517" y="2569625"/>
              <a:ext cx="112847" cy="599131"/>
            </a:xfrm>
            <a:custGeom>
              <a:avLst/>
              <a:gdLst/>
              <a:ahLst/>
              <a:cxnLst/>
              <a:rect l="l" t="t" r="r" b="b"/>
              <a:pathLst>
                <a:path w="1672" h="8877" extrusionOk="0">
                  <a:moveTo>
                    <a:pt x="1671" y="1"/>
                  </a:moveTo>
                  <a:lnTo>
                    <a:pt x="1" y="945"/>
                  </a:lnTo>
                  <a:lnTo>
                    <a:pt x="1478" y="8877"/>
                  </a:lnTo>
                  <a:cubicBezTo>
                    <a:pt x="1536" y="8856"/>
                    <a:pt x="1600" y="8847"/>
                    <a:pt x="1671" y="8847"/>
                  </a:cubicBezTo>
                  <a:lnTo>
                    <a:pt x="167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44"/>
            <p:cNvSpPr/>
            <p:nvPr/>
          </p:nvSpPr>
          <p:spPr>
            <a:xfrm>
              <a:off x="1746298" y="2569625"/>
              <a:ext cx="112712" cy="599131"/>
            </a:xfrm>
            <a:custGeom>
              <a:avLst/>
              <a:gdLst/>
              <a:ahLst/>
              <a:cxnLst/>
              <a:rect l="l" t="t" r="r" b="b"/>
              <a:pathLst>
                <a:path w="1670" h="8877" extrusionOk="0">
                  <a:moveTo>
                    <a:pt x="0" y="1"/>
                  </a:moveTo>
                  <a:lnTo>
                    <a:pt x="0" y="8847"/>
                  </a:lnTo>
                  <a:cubicBezTo>
                    <a:pt x="71" y="8847"/>
                    <a:pt x="135" y="8856"/>
                    <a:pt x="193" y="8877"/>
                  </a:cubicBezTo>
                  <a:lnTo>
                    <a:pt x="1670" y="945"/>
                  </a:lnTo>
                  <a:lnTo>
                    <a:pt x="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44"/>
            <p:cNvSpPr/>
            <p:nvPr/>
          </p:nvSpPr>
          <p:spPr>
            <a:xfrm>
              <a:off x="1532548" y="3161402"/>
              <a:ext cx="181757" cy="38268"/>
            </a:xfrm>
            <a:custGeom>
              <a:avLst/>
              <a:gdLst/>
              <a:ahLst/>
              <a:cxnLst/>
              <a:rect l="l" t="t" r="r" b="b"/>
              <a:pathLst>
                <a:path w="2693" h="567" extrusionOk="0">
                  <a:moveTo>
                    <a:pt x="318" y="1"/>
                  </a:moveTo>
                  <a:lnTo>
                    <a:pt x="1" y="566"/>
                  </a:lnTo>
                  <a:lnTo>
                    <a:pt x="2642" y="566"/>
                  </a:lnTo>
                  <a:cubicBezTo>
                    <a:pt x="2655" y="522"/>
                    <a:pt x="2672" y="482"/>
                    <a:pt x="2693" y="441"/>
                  </a:cubicBezTo>
                  <a:lnTo>
                    <a:pt x="3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4"/>
            <p:cNvSpPr/>
            <p:nvPr/>
          </p:nvSpPr>
          <p:spPr>
            <a:xfrm>
              <a:off x="1778289" y="3161402"/>
              <a:ext cx="181757" cy="38268"/>
            </a:xfrm>
            <a:custGeom>
              <a:avLst/>
              <a:gdLst/>
              <a:ahLst/>
              <a:cxnLst/>
              <a:rect l="l" t="t" r="r" b="b"/>
              <a:pathLst>
                <a:path w="2693" h="567" extrusionOk="0">
                  <a:moveTo>
                    <a:pt x="2374" y="1"/>
                  </a:moveTo>
                  <a:lnTo>
                    <a:pt x="0" y="441"/>
                  </a:lnTo>
                  <a:cubicBezTo>
                    <a:pt x="24" y="482"/>
                    <a:pt x="38" y="522"/>
                    <a:pt x="51" y="566"/>
                  </a:cubicBezTo>
                  <a:lnTo>
                    <a:pt x="2692" y="566"/>
                  </a:lnTo>
                  <a:lnTo>
                    <a:pt x="23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4"/>
            <p:cNvSpPr/>
            <p:nvPr/>
          </p:nvSpPr>
          <p:spPr>
            <a:xfrm>
              <a:off x="1770460" y="3090804"/>
              <a:ext cx="173388" cy="96514"/>
            </a:xfrm>
            <a:custGeom>
              <a:avLst/>
              <a:gdLst/>
              <a:ahLst/>
              <a:cxnLst/>
              <a:rect l="l" t="t" r="r" b="b"/>
              <a:pathLst>
                <a:path w="2569" h="1430" extrusionOk="0">
                  <a:moveTo>
                    <a:pt x="2056" y="0"/>
                  </a:moveTo>
                  <a:lnTo>
                    <a:pt x="1" y="1334"/>
                  </a:lnTo>
                  <a:cubicBezTo>
                    <a:pt x="32" y="1365"/>
                    <a:pt x="62" y="1395"/>
                    <a:pt x="85" y="1429"/>
                  </a:cubicBezTo>
                  <a:lnTo>
                    <a:pt x="2568" y="400"/>
                  </a:lnTo>
                  <a:lnTo>
                    <a:pt x="20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44"/>
            <p:cNvSpPr/>
            <p:nvPr/>
          </p:nvSpPr>
          <p:spPr>
            <a:xfrm>
              <a:off x="1775927" y="3117734"/>
              <a:ext cx="167921" cy="77346"/>
            </a:xfrm>
            <a:custGeom>
              <a:avLst/>
              <a:gdLst/>
              <a:ahLst/>
              <a:cxnLst/>
              <a:rect l="l" t="t" r="r" b="b"/>
              <a:pathLst>
                <a:path w="2488" h="1146" extrusionOk="0">
                  <a:moveTo>
                    <a:pt x="2487" y="1"/>
                  </a:moveTo>
                  <a:lnTo>
                    <a:pt x="1" y="1030"/>
                  </a:lnTo>
                  <a:cubicBezTo>
                    <a:pt x="29" y="1068"/>
                    <a:pt x="45" y="1105"/>
                    <a:pt x="62" y="1146"/>
                  </a:cubicBezTo>
                  <a:lnTo>
                    <a:pt x="2409" y="648"/>
                  </a:lnTo>
                  <a:lnTo>
                    <a:pt x="248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44"/>
            <p:cNvSpPr/>
            <p:nvPr/>
          </p:nvSpPr>
          <p:spPr>
            <a:xfrm>
              <a:off x="1548814" y="3117734"/>
              <a:ext cx="167786" cy="77346"/>
            </a:xfrm>
            <a:custGeom>
              <a:avLst/>
              <a:gdLst/>
              <a:ahLst/>
              <a:cxnLst/>
              <a:rect l="l" t="t" r="r" b="b"/>
              <a:pathLst>
                <a:path w="2486" h="1146" extrusionOk="0">
                  <a:moveTo>
                    <a:pt x="0" y="1"/>
                  </a:moveTo>
                  <a:lnTo>
                    <a:pt x="77" y="648"/>
                  </a:lnTo>
                  <a:lnTo>
                    <a:pt x="2425" y="1146"/>
                  </a:lnTo>
                  <a:cubicBezTo>
                    <a:pt x="2442" y="1105"/>
                    <a:pt x="2459" y="1068"/>
                    <a:pt x="2486" y="1030"/>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4"/>
            <p:cNvSpPr/>
            <p:nvPr/>
          </p:nvSpPr>
          <p:spPr>
            <a:xfrm>
              <a:off x="1548814" y="3090804"/>
              <a:ext cx="173253" cy="96514"/>
            </a:xfrm>
            <a:custGeom>
              <a:avLst/>
              <a:gdLst/>
              <a:ahLst/>
              <a:cxnLst/>
              <a:rect l="l" t="t" r="r" b="b"/>
              <a:pathLst>
                <a:path w="2567" h="1430" extrusionOk="0">
                  <a:moveTo>
                    <a:pt x="511" y="0"/>
                  </a:moveTo>
                  <a:lnTo>
                    <a:pt x="0" y="400"/>
                  </a:lnTo>
                  <a:lnTo>
                    <a:pt x="2482" y="1429"/>
                  </a:lnTo>
                  <a:cubicBezTo>
                    <a:pt x="2506" y="1395"/>
                    <a:pt x="2536" y="1365"/>
                    <a:pt x="2567" y="1334"/>
                  </a:cubicBezTo>
                  <a:lnTo>
                    <a:pt x="5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4"/>
            <p:cNvSpPr/>
            <p:nvPr/>
          </p:nvSpPr>
          <p:spPr>
            <a:xfrm>
              <a:off x="1583303" y="3048486"/>
              <a:ext cx="142004" cy="135660"/>
            </a:xfrm>
            <a:custGeom>
              <a:avLst/>
              <a:gdLst/>
              <a:ahLst/>
              <a:cxnLst/>
              <a:rect l="l" t="t" r="r" b="b"/>
              <a:pathLst>
                <a:path w="2104" h="2010" extrusionOk="0">
                  <a:moveTo>
                    <a:pt x="176" y="1"/>
                  </a:moveTo>
                  <a:lnTo>
                    <a:pt x="0" y="627"/>
                  </a:lnTo>
                  <a:lnTo>
                    <a:pt x="2012" y="2009"/>
                  </a:lnTo>
                  <a:cubicBezTo>
                    <a:pt x="2039" y="1978"/>
                    <a:pt x="2070" y="1951"/>
                    <a:pt x="2103" y="1928"/>
                  </a:cubicBezTo>
                  <a:lnTo>
                    <a:pt x="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4"/>
            <p:cNvSpPr/>
            <p:nvPr/>
          </p:nvSpPr>
          <p:spPr>
            <a:xfrm>
              <a:off x="1595114" y="3036608"/>
              <a:ext cx="137212" cy="142004"/>
            </a:xfrm>
            <a:custGeom>
              <a:avLst/>
              <a:gdLst/>
              <a:ahLst/>
              <a:cxnLst/>
              <a:rect l="l" t="t" r="r" b="b"/>
              <a:pathLst>
                <a:path w="2033" h="2104" extrusionOk="0">
                  <a:moveTo>
                    <a:pt x="628" y="0"/>
                  </a:moveTo>
                  <a:lnTo>
                    <a:pt x="1" y="177"/>
                  </a:lnTo>
                  <a:lnTo>
                    <a:pt x="1928" y="2104"/>
                  </a:lnTo>
                  <a:cubicBezTo>
                    <a:pt x="1959" y="2080"/>
                    <a:pt x="1992" y="2063"/>
                    <a:pt x="2033" y="2049"/>
                  </a:cubicBezTo>
                  <a:lnTo>
                    <a:pt x="6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44"/>
            <p:cNvSpPr/>
            <p:nvPr/>
          </p:nvSpPr>
          <p:spPr>
            <a:xfrm>
              <a:off x="1760201" y="3036608"/>
              <a:ext cx="137212" cy="142004"/>
            </a:xfrm>
            <a:custGeom>
              <a:avLst/>
              <a:gdLst/>
              <a:ahLst/>
              <a:cxnLst/>
              <a:rect l="l" t="t" r="r" b="b"/>
              <a:pathLst>
                <a:path w="2033" h="2104" extrusionOk="0">
                  <a:moveTo>
                    <a:pt x="1406" y="0"/>
                  </a:moveTo>
                  <a:lnTo>
                    <a:pt x="1" y="2049"/>
                  </a:lnTo>
                  <a:cubicBezTo>
                    <a:pt x="41" y="2063"/>
                    <a:pt x="75" y="2080"/>
                    <a:pt x="106" y="2104"/>
                  </a:cubicBezTo>
                  <a:lnTo>
                    <a:pt x="2033" y="177"/>
                  </a:lnTo>
                  <a:lnTo>
                    <a:pt x="1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44"/>
            <p:cNvSpPr/>
            <p:nvPr/>
          </p:nvSpPr>
          <p:spPr>
            <a:xfrm>
              <a:off x="1767288" y="3048486"/>
              <a:ext cx="142004" cy="135660"/>
            </a:xfrm>
            <a:custGeom>
              <a:avLst/>
              <a:gdLst/>
              <a:ahLst/>
              <a:cxnLst/>
              <a:rect l="l" t="t" r="r" b="b"/>
              <a:pathLst>
                <a:path w="2104" h="2010" extrusionOk="0">
                  <a:moveTo>
                    <a:pt x="1928" y="1"/>
                  </a:moveTo>
                  <a:lnTo>
                    <a:pt x="1" y="1928"/>
                  </a:lnTo>
                  <a:cubicBezTo>
                    <a:pt x="35" y="1951"/>
                    <a:pt x="65" y="1978"/>
                    <a:pt x="92" y="2009"/>
                  </a:cubicBezTo>
                  <a:lnTo>
                    <a:pt x="2103" y="627"/>
                  </a:lnTo>
                  <a:lnTo>
                    <a:pt x="19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4"/>
            <p:cNvSpPr/>
            <p:nvPr/>
          </p:nvSpPr>
          <p:spPr>
            <a:xfrm>
              <a:off x="1637229" y="3002119"/>
              <a:ext cx="98337" cy="174468"/>
            </a:xfrm>
            <a:custGeom>
              <a:avLst/>
              <a:gdLst/>
              <a:ahLst/>
              <a:cxnLst/>
              <a:rect l="l" t="t" r="r" b="b"/>
              <a:pathLst>
                <a:path w="1457" h="2585" extrusionOk="0">
                  <a:moveTo>
                    <a:pt x="404" y="0"/>
                  </a:moveTo>
                  <a:lnTo>
                    <a:pt x="0" y="515"/>
                  </a:lnTo>
                  <a:lnTo>
                    <a:pt x="1348" y="2584"/>
                  </a:lnTo>
                  <a:cubicBezTo>
                    <a:pt x="1382" y="2567"/>
                    <a:pt x="1420" y="2554"/>
                    <a:pt x="1457" y="2543"/>
                  </a:cubicBezTo>
                  <a:lnTo>
                    <a:pt x="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4"/>
            <p:cNvSpPr/>
            <p:nvPr/>
          </p:nvSpPr>
          <p:spPr>
            <a:xfrm>
              <a:off x="1664429" y="3002119"/>
              <a:ext cx="78696" cy="171701"/>
            </a:xfrm>
            <a:custGeom>
              <a:avLst/>
              <a:gdLst/>
              <a:ahLst/>
              <a:cxnLst/>
              <a:rect l="l" t="t" r="r" b="b"/>
              <a:pathLst>
                <a:path w="1166" h="2544" extrusionOk="0">
                  <a:moveTo>
                    <a:pt x="1" y="0"/>
                  </a:moveTo>
                  <a:lnTo>
                    <a:pt x="1054" y="2543"/>
                  </a:lnTo>
                  <a:cubicBezTo>
                    <a:pt x="1087" y="2534"/>
                    <a:pt x="1125" y="2526"/>
                    <a:pt x="1165" y="2523"/>
                  </a:cubicBezTo>
                  <a:lnTo>
                    <a:pt x="648" y="7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44"/>
            <p:cNvSpPr/>
            <p:nvPr/>
          </p:nvSpPr>
          <p:spPr>
            <a:xfrm>
              <a:off x="1749470" y="3002119"/>
              <a:ext cx="78696" cy="171701"/>
            </a:xfrm>
            <a:custGeom>
              <a:avLst/>
              <a:gdLst/>
              <a:ahLst/>
              <a:cxnLst/>
              <a:rect l="l" t="t" r="r" b="b"/>
              <a:pathLst>
                <a:path w="1166" h="2544" extrusionOk="0">
                  <a:moveTo>
                    <a:pt x="1165" y="0"/>
                  </a:moveTo>
                  <a:lnTo>
                    <a:pt x="518" y="78"/>
                  </a:lnTo>
                  <a:lnTo>
                    <a:pt x="0" y="2523"/>
                  </a:lnTo>
                  <a:cubicBezTo>
                    <a:pt x="41" y="2526"/>
                    <a:pt x="78" y="2534"/>
                    <a:pt x="112" y="2543"/>
                  </a:cubicBezTo>
                  <a:lnTo>
                    <a:pt x="11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44"/>
            <p:cNvSpPr/>
            <p:nvPr/>
          </p:nvSpPr>
          <p:spPr>
            <a:xfrm>
              <a:off x="1756962" y="3002119"/>
              <a:ext cx="98404" cy="174468"/>
            </a:xfrm>
            <a:custGeom>
              <a:avLst/>
              <a:gdLst/>
              <a:ahLst/>
              <a:cxnLst/>
              <a:rect l="l" t="t" r="r" b="b"/>
              <a:pathLst>
                <a:path w="1458" h="2585" extrusionOk="0">
                  <a:moveTo>
                    <a:pt x="1054" y="0"/>
                  </a:moveTo>
                  <a:lnTo>
                    <a:pt x="1" y="2543"/>
                  </a:lnTo>
                  <a:cubicBezTo>
                    <a:pt x="38" y="2554"/>
                    <a:pt x="76" y="2567"/>
                    <a:pt x="110" y="2584"/>
                  </a:cubicBezTo>
                  <a:lnTo>
                    <a:pt x="1457" y="515"/>
                  </a:lnTo>
                  <a:lnTo>
                    <a:pt x="10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44"/>
            <p:cNvSpPr/>
            <p:nvPr/>
          </p:nvSpPr>
          <p:spPr>
            <a:xfrm>
              <a:off x="1707894" y="2985853"/>
              <a:ext cx="38471" cy="187292"/>
            </a:xfrm>
            <a:custGeom>
              <a:avLst/>
              <a:gdLst/>
              <a:ahLst/>
              <a:cxnLst/>
              <a:rect l="l" t="t" r="r" b="b"/>
              <a:pathLst>
                <a:path w="570" h="2775" extrusionOk="0">
                  <a:moveTo>
                    <a:pt x="569" y="0"/>
                  </a:moveTo>
                  <a:lnTo>
                    <a:pt x="0" y="319"/>
                  </a:lnTo>
                  <a:lnTo>
                    <a:pt x="457" y="2775"/>
                  </a:lnTo>
                  <a:cubicBezTo>
                    <a:pt x="494" y="2767"/>
                    <a:pt x="529" y="2764"/>
                    <a:pt x="569" y="2764"/>
                  </a:cubicBezTo>
                  <a:lnTo>
                    <a:pt x="5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44"/>
            <p:cNvSpPr/>
            <p:nvPr/>
          </p:nvSpPr>
          <p:spPr>
            <a:xfrm>
              <a:off x="1746298" y="2985853"/>
              <a:ext cx="38471" cy="187292"/>
            </a:xfrm>
            <a:custGeom>
              <a:avLst/>
              <a:gdLst/>
              <a:ahLst/>
              <a:cxnLst/>
              <a:rect l="l" t="t" r="r" b="b"/>
              <a:pathLst>
                <a:path w="570" h="2775" extrusionOk="0">
                  <a:moveTo>
                    <a:pt x="0" y="0"/>
                  </a:moveTo>
                  <a:lnTo>
                    <a:pt x="0" y="2764"/>
                  </a:lnTo>
                  <a:cubicBezTo>
                    <a:pt x="41" y="2764"/>
                    <a:pt x="74" y="2767"/>
                    <a:pt x="112" y="2775"/>
                  </a:cubicBezTo>
                  <a:lnTo>
                    <a:pt x="569" y="319"/>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4"/>
            <p:cNvSpPr/>
            <p:nvPr/>
          </p:nvSpPr>
          <p:spPr>
            <a:xfrm>
              <a:off x="1706477" y="3160254"/>
              <a:ext cx="79641" cy="39821"/>
            </a:xfrm>
            <a:custGeom>
              <a:avLst/>
              <a:gdLst/>
              <a:ahLst/>
              <a:cxnLst/>
              <a:rect l="l" t="t" r="r" b="b"/>
              <a:pathLst>
                <a:path w="1180" h="590" extrusionOk="0">
                  <a:moveTo>
                    <a:pt x="590" y="0"/>
                  </a:moveTo>
                  <a:cubicBezTo>
                    <a:pt x="265" y="0"/>
                    <a:pt x="1" y="265"/>
                    <a:pt x="1" y="590"/>
                  </a:cubicBezTo>
                  <a:lnTo>
                    <a:pt x="1180" y="590"/>
                  </a:lnTo>
                  <a:cubicBezTo>
                    <a:pt x="1180" y="265"/>
                    <a:pt x="915" y="0"/>
                    <a:pt x="590" y="0"/>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1" name="Google Shape;2111;p44"/>
          <p:cNvGrpSpPr/>
          <p:nvPr/>
        </p:nvGrpSpPr>
        <p:grpSpPr>
          <a:xfrm>
            <a:off x="6768874" y="2569625"/>
            <a:ext cx="1257725" cy="630450"/>
            <a:chOff x="1117400" y="2569625"/>
            <a:chExt cx="1257725" cy="630450"/>
          </a:xfrm>
        </p:grpSpPr>
        <p:sp>
          <p:nvSpPr>
            <p:cNvPr id="2112" name="Google Shape;2112;p44"/>
            <p:cNvSpPr/>
            <p:nvPr/>
          </p:nvSpPr>
          <p:spPr>
            <a:xfrm>
              <a:off x="1117400" y="3085945"/>
              <a:ext cx="596904" cy="112780"/>
            </a:xfrm>
            <a:custGeom>
              <a:avLst/>
              <a:gdLst/>
              <a:ahLst/>
              <a:cxnLst/>
              <a:rect l="l" t="t" r="r" b="b"/>
              <a:pathLst>
                <a:path w="8844" h="1671" extrusionOk="0">
                  <a:moveTo>
                    <a:pt x="942" y="1"/>
                  </a:moveTo>
                  <a:lnTo>
                    <a:pt x="1" y="1670"/>
                  </a:lnTo>
                  <a:lnTo>
                    <a:pt x="8783" y="1670"/>
                  </a:lnTo>
                  <a:cubicBezTo>
                    <a:pt x="8790" y="1600"/>
                    <a:pt x="8814" y="1531"/>
                    <a:pt x="8844" y="1470"/>
                  </a:cubicBezTo>
                  <a:lnTo>
                    <a:pt x="94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44"/>
            <p:cNvSpPr/>
            <p:nvPr/>
          </p:nvSpPr>
          <p:spPr>
            <a:xfrm>
              <a:off x="1778289" y="3085945"/>
              <a:ext cx="596836" cy="112780"/>
            </a:xfrm>
            <a:custGeom>
              <a:avLst/>
              <a:gdLst/>
              <a:ahLst/>
              <a:cxnLst/>
              <a:rect l="l" t="t" r="r" b="b"/>
              <a:pathLst>
                <a:path w="8843" h="1671" extrusionOk="0">
                  <a:moveTo>
                    <a:pt x="7901" y="1"/>
                  </a:moveTo>
                  <a:lnTo>
                    <a:pt x="0" y="1470"/>
                  </a:lnTo>
                  <a:cubicBezTo>
                    <a:pt x="30" y="1531"/>
                    <a:pt x="55" y="1600"/>
                    <a:pt x="61" y="1670"/>
                  </a:cubicBezTo>
                  <a:lnTo>
                    <a:pt x="8843" y="1670"/>
                  </a:lnTo>
                  <a:lnTo>
                    <a:pt x="7901"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4"/>
            <p:cNvSpPr/>
            <p:nvPr/>
          </p:nvSpPr>
          <p:spPr>
            <a:xfrm>
              <a:off x="1769785" y="2878202"/>
              <a:ext cx="557556" cy="307293"/>
            </a:xfrm>
            <a:custGeom>
              <a:avLst/>
              <a:gdLst/>
              <a:ahLst/>
              <a:cxnLst/>
              <a:rect l="l" t="t" r="r" b="b"/>
              <a:pathLst>
                <a:path w="8261" h="4553" extrusionOk="0">
                  <a:moveTo>
                    <a:pt x="6751" y="1"/>
                  </a:moveTo>
                  <a:lnTo>
                    <a:pt x="1" y="4393"/>
                  </a:lnTo>
                  <a:cubicBezTo>
                    <a:pt x="51" y="4437"/>
                    <a:pt x="95" y="4492"/>
                    <a:pt x="126" y="4553"/>
                  </a:cubicBezTo>
                  <a:lnTo>
                    <a:pt x="8261" y="1183"/>
                  </a:lnTo>
                  <a:lnTo>
                    <a:pt x="6751"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4"/>
            <p:cNvSpPr/>
            <p:nvPr/>
          </p:nvSpPr>
          <p:spPr>
            <a:xfrm>
              <a:off x="1778289" y="2957978"/>
              <a:ext cx="549051" cy="240543"/>
            </a:xfrm>
            <a:custGeom>
              <a:avLst/>
              <a:gdLst/>
              <a:ahLst/>
              <a:cxnLst/>
              <a:rect l="l" t="t" r="r" b="b"/>
              <a:pathLst>
                <a:path w="8135" h="3564" extrusionOk="0">
                  <a:moveTo>
                    <a:pt x="8135" y="1"/>
                  </a:moveTo>
                  <a:lnTo>
                    <a:pt x="0" y="3366"/>
                  </a:lnTo>
                  <a:cubicBezTo>
                    <a:pt x="30" y="3427"/>
                    <a:pt x="51" y="3496"/>
                    <a:pt x="61" y="3563"/>
                  </a:cubicBezTo>
                  <a:lnTo>
                    <a:pt x="7901" y="1900"/>
                  </a:lnTo>
                  <a:lnTo>
                    <a:pt x="8135"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44"/>
            <p:cNvSpPr/>
            <p:nvPr/>
          </p:nvSpPr>
          <p:spPr>
            <a:xfrm>
              <a:off x="1165185" y="2957978"/>
              <a:ext cx="549119" cy="240543"/>
            </a:xfrm>
            <a:custGeom>
              <a:avLst/>
              <a:gdLst/>
              <a:ahLst/>
              <a:cxnLst/>
              <a:rect l="l" t="t" r="r" b="b"/>
              <a:pathLst>
                <a:path w="8136" h="3564" extrusionOk="0">
                  <a:moveTo>
                    <a:pt x="1" y="1"/>
                  </a:moveTo>
                  <a:lnTo>
                    <a:pt x="234" y="1900"/>
                  </a:lnTo>
                  <a:lnTo>
                    <a:pt x="8075" y="3563"/>
                  </a:lnTo>
                  <a:cubicBezTo>
                    <a:pt x="8085" y="3496"/>
                    <a:pt x="8106" y="3427"/>
                    <a:pt x="8136" y="3366"/>
                  </a:cubicBezTo>
                  <a:lnTo>
                    <a:pt x="1"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44"/>
            <p:cNvSpPr/>
            <p:nvPr/>
          </p:nvSpPr>
          <p:spPr>
            <a:xfrm>
              <a:off x="1165185" y="2878202"/>
              <a:ext cx="557556" cy="307293"/>
            </a:xfrm>
            <a:custGeom>
              <a:avLst/>
              <a:gdLst/>
              <a:ahLst/>
              <a:cxnLst/>
              <a:rect l="l" t="t" r="r" b="b"/>
              <a:pathLst>
                <a:path w="8261" h="4553" extrusionOk="0">
                  <a:moveTo>
                    <a:pt x="1511" y="1"/>
                  </a:moveTo>
                  <a:lnTo>
                    <a:pt x="1" y="1183"/>
                  </a:lnTo>
                  <a:lnTo>
                    <a:pt x="8136" y="4553"/>
                  </a:lnTo>
                  <a:cubicBezTo>
                    <a:pt x="8166" y="4492"/>
                    <a:pt x="8210" y="4437"/>
                    <a:pt x="8261" y="4393"/>
                  </a:cubicBezTo>
                  <a:lnTo>
                    <a:pt x="151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4"/>
            <p:cNvSpPr/>
            <p:nvPr/>
          </p:nvSpPr>
          <p:spPr>
            <a:xfrm>
              <a:off x="1266896" y="2753880"/>
              <a:ext cx="455642" cy="431615"/>
            </a:xfrm>
            <a:custGeom>
              <a:avLst/>
              <a:gdLst/>
              <a:ahLst/>
              <a:cxnLst/>
              <a:rect l="l" t="t" r="r" b="b"/>
              <a:pathLst>
                <a:path w="6751" h="6395" extrusionOk="0">
                  <a:moveTo>
                    <a:pt x="515" y="0"/>
                  </a:moveTo>
                  <a:lnTo>
                    <a:pt x="1" y="1846"/>
                  </a:lnTo>
                  <a:lnTo>
                    <a:pt x="6629" y="6395"/>
                  </a:lnTo>
                  <a:cubicBezTo>
                    <a:pt x="6659" y="6334"/>
                    <a:pt x="6700" y="6282"/>
                    <a:pt x="6751" y="6238"/>
                  </a:cubicBezTo>
                  <a:lnTo>
                    <a:pt x="515"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4"/>
            <p:cNvSpPr/>
            <p:nvPr/>
          </p:nvSpPr>
          <p:spPr>
            <a:xfrm>
              <a:off x="1301655" y="2719121"/>
              <a:ext cx="432762" cy="455844"/>
            </a:xfrm>
            <a:custGeom>
              <a:avLst/>
              <a:gdLst/>
              <a:ahLst/>
              <a:cxnLst/>
              <a:rect l="l" t="t" r="r" b="b"/>
              <a:pathLst>
                <a:path w="6412" h="6754" extrusionOk="0">
                  <a:moveTo>
                    <a:pt x="1846" y="1"/>
                  </a:moveTo>
                  <a:lnTo>
                    <a:pt x="0" y="515"/>
                  </a:lnTo>
                  <a:lnTo>
                    <a:pt x="6236" y="6753"/>
                  </a:lnTo>
                  <a:cubicBezTo>
                    <a:pt x="6287" y="6710"/>
                    <a:pt x="6344" y="6679"/>
                    <a:pt x="6412" y="6655"/>
                  </a:cubicBezTo>
                  <a:lnTo>
                    <a:pt x="184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4"/>
            <p:cNvSpPr/>
            <p:nvPr/>
          </p:nvSpPr>
          <p:spPr>
            <a:xfrm>
              <a:off x="1758109" y="2719121"/>
              <a:ext cx="433032" cy="455844"/>
            </a:xfrm>
            <a:custGeom>
              <a:avLst/>
              <a:gdLst/>
              <a:ahLst/>
              <a:cxnLst/>
              <a:rect l="l" t="t" r="r" b="b"/>
              <a:pathLst>
                <a:path w="6416" h="6754" extrusionOk="0">
                  <a:moveTo>
                    <a:pt x="4566" y="1"/>
                  </a:moveTo>
                  <a:lnTo>
                    <a:pt x="1" y="6655"/>
                  </a:lnTo>
                  <a:cubicBezTo>
                    <a:pt x="69" y="6679"/>
                    <a:pt x="126" y="6710"/>
                    <a:pt x="177" y="6753"/>
                  </a:cubicBezTo>
                  <a:lnTo>
                    <a:pt x="6416" y="515"/>
                  </a:lnTo>
                  <a:lnTo>
                    <a:pt x="4566"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44"/>
            <p:cNvSpPr/>
            <p:nvPr/>
          </p:nvSpPr>
          <p:spPr>
            <a:xfrm>
              <a:off x="1770055" y="2753880"/>
              <a:ext cx="455574" cy="431615"/>
            </a:xfrm>
            <a:custGeom>
              <a:avLst/>
              <a:gdLst/>
              <a:ahLst/>
              <a:cxnLst/>
              <a:rect l="l" t="t" r="r" b="b"/>
              <a:pathLst>
                <a:path w="6750" h="6395" extrusionOk="0">
                  <a:moveTo>
                    <a:pt x="6235" y="0"/>
                  </a:moveTo>
                  <a:lnTo>
                    <a:pt x="0" y="6238"/>
                  </a:lnTo>
                  <a:cubicBezTo>
                    <a:pt x="51" y="6282"/>
                    <a:pt x="91" y="6334"/>
                    <a:pt x="122" y="6395"/>
                  </a:cubicBezTo>
                  <a:lnTo>
                    <a:pt x="6750" y="1846"/>
                  </a:lnTo>
                  <a:lnTo>
                    <a:pt x="6235" y="0"/>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44"/>
            <p:cNvSpPr/>
            <p:nvPr/>
          </p:nvSpPr>
          <p:spPr>
            <a:xfrm>
              <a:off x="1425774" y="2617612"/>
              <a:ext cx="308238" cy="557556"/>
            </a:xfrm>
            <a:custGeom>
              <a:avLst/>
              <a:gdLst/>
              <a:ahLst/>
              <a:cxnLst/>
              <a:rect l="l" t="t" r="r" b="b"/>
              <a:pathLst>
                <a:path w="4567" h="8261" extrusionOk="0">
                  <a:moveTo>
                    <a:pt x="1183" y="1"/>
                  </a:moveTo>
                  <a:lnTo>
                    <a:pt x="1" y="1508"/>
                  </a:lnTo>
                  <a:lnTo>
                    <a:pt x="4393" y="8261"/>
                  </a:lnTo>
                  <a:cubicBezTo>
                    <a:pt x="4440" y="8217"/>
                    <a:pt x="4498" y="8183"/>
                    <a:pt x="4566" y="8162"/>
                  </a:cubicBezTo>
                  <a:lnTo>
                    <a:pt x="1183"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4"/>
            <p:cNvSpPr/>
            <p:nvPr/>
          </p:nvSpPr>
          <p:spPr>
            <a:xfrm>
              <a:off x="1505551" y="2617612"/>
              <a:ext cx="241488" cy="550941"/>
            </a:xfrm>
            <a:custGeom>
              <a:avLst/>
              <a:gdLst/>
              <a:ahLst/>
              <a:cxnLst/>
              <a:rect l="l" t="t" r="r" b="b"/>
              <a:pathLst>
                <a:path w="3578" h="8163" extrusionOk="0">
                  <a:moveTo>
                    <a:pt x="1" y="1"/>
                  </a:moveTo>
                  <a:lnTo>
                    <a:pt x="3380" y="8162"/>
                  </a:lnTo>
                  <a:cubicBezTo>
                    <a:pt x="3438" y="8145"/>
                    <a:pt x="3499" y="8136"/>
                    <a:pt x="3567" y="8136"/>
                  </a:cubicBezTo>
                  <a:lnTo>
                    <a:pt x="3577" y="8136"/>
                  </a:lnTo>
                  <a:lnTo>
                    <a:pt x="1904" y="231"/>
                  </a:lnTo>
                  <a:lnTo>
                    <a:pt x="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4"/>
            <p:cNvSpPr/>
            <p:nvPr/>
          </p:nvSpPr>
          <p:spPr>
            <a:xfrm>
              <a:off x="1745555" y="2617612"/>
              <a:ext cx="241488" cy="550941"/>
            </a:xfrm>
            <a:custGeom>
              <a:avLst/>
              <a:gdLst/>
              <a:ahLst/>
              <a:cxnLst/>
              <a:rect l="l" t="t" r="r" b="b"/>
              <a:pathLst>
                <a:path w="3578" h="8163" extrusionOk="0">
                  <a:moveTo>
                    <a:pt x="3577" y="1"/>
                  </a:moveTo>
                  <a:lnTo>
                    <a:pt x="1673" y="231"/>
                  </a:lnTo>
                  <a:lnTo>
                    <a:pt x="1" y="8136"/>
                  </a:lnTo>
                  <a:lnTo>
                    <a:pt x="11" y="8136"/>
                  </a:lnTo>
                  <a:cubicBezTo>
                    <a:pt x="79" y="8136"/>
                    <a:pt x="140" y="8145"/>
                    <a:pt x="197" y="8162"/>
                  </a:cubicBezTo>
                  <a:lnTo>
                    <a:pt x="3577"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44"/>
            <p:cNvSpPr/>
            <p:nvPr/>
          </p:nvSpPr>
          <p:spPr>
            <a:xfrm>
              <a:off x="1758649" y="2617612"/>
              <a:ext cx="308103" cy="557556"/>
            </a:xfrm>
            <a:custGeom>
              <a:avLst/>
              <a:gdLst/>
              <a:ahLst/>
              <a:cxnLst/>
              <a:rect l="l" t="t" r="r" b="b"/>
              <a:pathLst>
                <a:path w="4565" h="8261" extrusionOk="0">
                  <a:moveTo>
                    <a:pt x="3383" y="1"/>
                  </a:moveTo>
                  <a:lnTo>
                    <a:pt x="0" y="8162"/>
                  </a:lnTo>
                  <a:cubicBezTo>
                    <a:pt x="68" y="8183"/>
                    <a:pt x="125" y="8217"/>
                    <a:pt x="172" y="8261"/>
                  </a:cubicBezTo>
                  <a:lnTo>
                    <a:pt x="4565" y="1508"/>
                  </a:lnTo>
                  <a:lnTo>
                    <a:pt x="3383"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44"/>
            <p:cNvSpPr/>
            <p:nvPr/>
          </p:nvSpPr>
          <p:spPr>
            <a:xfrm>
              <a:off x="1633517" y="2569625"/>
              <a:ext cx="112847" cy="599131"/>
            </a:xfrm>
            <a:custGeom>
              <a:avLst/>
              <a:gdLst/>
              <a:ahLst/>
              <a:cxnLst/>
              <a:rect l="l" t="t" r="r" b="b"/>
              <a:pathLst>
                <a:path w="1672" h="8877" extrusionOk="0">
                  <a:moveTo>
                    <a:pt x="1671" y="1"/>
                  </a:moveTo>
                  <a:lnTo>
                    <a:pt x="1" y="945"/>
                  </a:lnTo>
                  <a:lnTo>
                    <a:pt x="1478" y="8877"/>
                  </a:lnTo>
                  <a:cubicBezTo>
                    <a:pt x="1536" y="8856"/>
                    <a:pt x="1600" y="8847"/>
                    <a:pt x="1671" y="8847"/>
                  </a:cubicBezTo>
                  <a:lnTo>
                    <a:pt x="1671" y="1"/>
                  </a:lnTo>
                  <a:close/>
                </a:path>
              </a:pathLst>
            </a:custGeom>
            <a:solidFill>
              <a:srgbClr val="FFE5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44"/>
            <p:cNvSpPr/>
            <p:nvPr/>
          </p:nvSpPr>
          <p:spPr>
            <a:xfrm>
              <a:off x="1746298" y="2569625"/>
              <a:ext cx="112712" cy="599131"/>
            </a:xfrm>
            <a:custGeom>
              <a:avLst/>
              <a:gdLst/>
              <a:ahLst/>
              <a:cxnLst/>
              <a:rect l="l" t="t" r="r" b="b"/>
              <a:pathLst>
                <a:path w="1670" h="8877" extrusionOk="0">
                  <a:moveTo>
                    <a:pt x="0" y="1"/>
                  </a:moveTo>
                  <a:lnTo>
                    <a:pt x="0" y="8847"/>
                  </a:lnTo>
                  <a:cubicBezTo>
                    <a:pt x="71" y="8847"/>
                    <a:pt x="135" y="8856"/>
                    <a:pt x="193" y="8877"/>
                  </a:cubicBezTo>
                  <a:lnTo>
                    <a:pt x="1670" y="945"/>
                  </a:lnTo>
                  <a:lnTo>
                    <a:pt x="0" y="1"/>
                  </a:lnTo>
                  <a:close/>
                </a:path>
              </a:pathLst>
            </a:custGeom>
            <a:solidFill>
              <a:srgbClr val="FFF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44"/>
            <p:cNvSpPr/>
            <p:nvPr/>
          </p:nvSpPr>
          <p:spPr>
            <a:xfrm>
              <a:off x="1532548" y="3161402"/>
              <a:ext cx="181757" cy="38268"/>
            </a:xfrm>
            <a:custGeom>
              <a:avLst/>
              <a:gdLst/>
              <a:ahLst/>
              <a:cxnLst/>
              <a:rect l="l" t="t" r="r" b="b"/>
              <a:pathLst>
                <a:path w="2693" h="567" extrusionOk="0">
                  <a:moveTo>
                    <a:pt x="318" y="1"/>
                  </a:moveTo>
                  <a:lnTo>
                    <a:pt x="1" y="566"/>
                  </a:lnTo>
                  <a:lnTo>
                    <a:pt x="2642" y="566"/>
                  </a:lnTo>
                  <a:cubicBezTo>
                    <a:pt x="2655" y="522"/>
                    <a:pt x="2672" y="482"/>
                    <a:pt x="2693" y="441"/>
                  </a:cubicBezTo>
                  <a:lnTo>
                    <a:pt x="31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44"/>
            <p:cNvSpPr/>
            <p:nvPr/>
          </p:nvSpPr>
          <p:spPr>
            <a:xfrm>
              <a:off x="1778289" y="3161402"/>
              <a:ext cx="181757" cy="38268"/>
            </a:xfrm>
            <a:custGeom>
              <a:avLst/>
              <a:gdLst/>
              <a:ahLst/>
              <a:cxnLst/>
              <a:rect l="l" t="t" r="r" b="b"/>
              <a:pathLst>
                <a:path w="2693" h="567" extrusionOk="0">
                  <a:moveTo>
                    <a:pt x="2374" y="1"/>
                  </a:moveTo>
                  <a:lnTo>
                    <a:pt x="0" y="441"/>
                  </a:lnTo>
                  <a:cubicBezTo>
                    <a:pt x="24" y="482"/>
                    <a:pt x="38" y="522"/>
                    <a:pt x="51" y="566"/>
                  </a:cubicBezTo>
                  <a:lnTo>
                    <a:pt x="2692" y="566"/>
                  </a:lnTo>
                  <a:lnTo>
                    <a:pt x="23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44"/>
            <p:cNvSpPr/>
            <p:nvPr/>
          </p:nvSpPr>
          <p:spPr>
            <a:xfrm>
              <a:off x="1770460" y="3090804"/>
              <a:ext cx="173388" cy="96514"/>
            </a:xfrm>
            <a:custGeom>
              <a:avLst/>
              <a:gdLst/>
              <a:ahLst/>
              <a:cxnLst/>
              <a:rect l="l" t="t" r="r" b="b"/>
              <a:pathLst>
                <a:path w="2569" h="1430" extrusionOk="0">
                  <a:moveTo>
                    <a:pt x="2056" y="0"/>
                  </a:moveTo>
                  <a:lnTo>
                    <a:pt x="1" y="1334"/>
                  </a:lnTo>
                  <a:cubicBezTo>
                    <a:pt x="32" y="1365"/>
                    <a:pt x="62" y="1395"/>
                    <a:pt x="85" y="1429"/>
                  </a:cubicBezTo>
                  <a:lnTo>
                    <a:pt x="2568" y="400"/>
                  </a:lnTo>
                  <a:lnTo>
                    <a:pt x="20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44"/>
            <p:cNvSpPr/>
            <p:nvPr/>
          </p:nvSpPr>
          <p:spPr>
            <a:xfrm>
              <a:off x="1775927" y="3117734"/>
              <a:ext cx="167921" cy="77346"/>
            </a:xfrm>
            <a:custGeom>
              <a:avLst/>
              <a:gdLst/>
              <a:ahLst/>
              <a:cxnLst/>
              <a:rect l="l" t="t" r="r" b="b"/>
              <a:pathLst>
                <a:path w="2488" h="1146" extrusionOk="0">
                  <a:moveTo>
                    <a:pt x="2487" y="1"/>
                  </a:moveTo>
                  <a:lnTo>
                    <a:pt x="1" y="1030"/>
                  </a:lnTo>
                  <a:cubicBezTo>
                    <a:pt x="29" y="1068"/>
                    <a:pt x="45" y="1105"/>
                    <a:pt x="62" y="1146"/>
                  </a:cubicBezTo>
                  <a:lnTo>
                    <a:pt x="2409" y="648"/>
                  </a:lnTo>
                  <a:lnTo>
                    <a:pt x="2487"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4"/>
            <p:cNvSpPr/>
            <p:nvPr/>
          </p:nvSpPr>
          <p:spPr>
            <a:xfrm>
              <a:off x="1548814" y="3117734"/>
              <a:ext cx="167786" cy="77346"/>
            </a:xfrm>
            <a:custGeom>
              <a:avLst/>
              <a:gdLst/>
              <a:ahLst/>
              <a:cxnLst/>
              <a:rect l="l" t="t" r="r" b="b"/>
              <a:pathLst>
                <a:path w="2486" h="1146" extrusionOk="0">
                  <a:moveTo>
                    <a:pt x="0" y="1"/>
                  </a:moveTo>
                  <a:lnTo>
                    <a:pt x="77" y="648"/>
                  </a:lnTo>
                  <a:lnTo>
                    <a:pt x="2425" y="1146"/>
                  </a:lnTo>
                  <a:cubicBezTo>
                    <a:pt x="2442" y="1105"/>
                    <a:pt x="2459" y="1068"/>
                    <a:pt x="2486" y="1030"/>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4"/>
            <p:cNvSpPr/>
            <p:nvPr/>
          </p:nvSpPr>
          <p:spPr>
            <a:xfrm>
              <a:off x="1548814" y="3090804"/>
              <a:ext cx="173253" cy="96514"/>
            </a:xfrm>
            <a:custGeom>
              <a:avLst/>
              <a:gdLst/>
              <a:ahLst/>
              <a:cxnLst/>
              <a:rect l="l" t="t" r="r" b="b"/>
              <a:pathLst>
                <a:path w="2567" h="1430" extrusionOk="0">
                  <a:moveTo>
                    <a:pt x="511" y="0"/>
                  </a:moveTo>
                  <a:lnTo>
                    <a:pt x="0" y="400"/>
                  </a:lnTo>
                  <a:lnTo>
                    <a:pt x="2482" y="1429"/>
                  </a:lnTo>
                  <a:cubicBezTo>
                    <a:pt x="2506" y="1395"/>
                    <a:pt x="2536" y="1365"/>
                    <a:pt x="2567" y="1334"/>
                  </a:cubicBezTo>
                  <a:lnTo>
                    <a:pt x="51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44"/>
            <p:cNvSpPr/>
            <p:nvPr/>
          </p:nvSpPr>
          <p:spPr>
            <a:xfrm>
              <a:off x="1583303" y="3048486"/>
              <a:ext cx="142004" cy="135660"/>
            </a:xfrm>
            <a:custGeom>
              <a:avLst/>
              <a:gdLst/>
              <a:ahLst/>
              <a:cxnLst/>
              <a:rect l="l" t="t" r="r" b="b"/>
              <a:pathLst>
                <a:path w="2104" h="2010" extrusionOk="0">
                  <a:moveTo>
                    <a:pt x="176" y="1"/>
                  </a:moveTo>
                  <a:lnTo>
                    <a:pt x="0" y="627"/>
                  </a:lnTo>
                  <a:lnTo>
                    <a:pt x="2012" y="2009"/>
                  </a:lnTo>
                  <a:cubicBezTo>
                    <a:pt x="2039" y="1978"/>
                    <a:pt x="2070" y="1951"/>
                    <a:pt x="2103" y="1928"/>
                  </a:cubicBezTo>
                  <a:lnTo>
                    <a:pt x="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44"/>
            <p:cNvSpPr/>
            <p:nvPr/>
          </p:nvSpPr>
          <p:spPr>
            <a:xfrm>
              <a:off x="1595114" y="3036608"/>
              <a:ext cx="137212" cy="142004"/>
            </a:xfrm>
            <a:custGeom>
              <a:avLst/>
              <a:gdLst/>
              <a:ahLst/>
              <a:cxnLst/>
              <a:rect l="l" t="t" r="r" b="b"/>
              <a:pathLst>
                <a:path w="2033" h="2104" extrusionOk="0">
                  <a:moveTo>
                    <a:pt x="628" y="0"/>
                  </a:moveTo>
                  <a:lnTo>
                    <a:pt x="1" y="177"/>
                  </a:lnTo>
                  <a:lnTo>
                    <a:pt x="1928" y="2104"/>
                  </a:lnTo>
                  <a:cubicBezTo>
                    <a:pt x="1959" y="2080"/>
                    <a:pt x="1992" y="2063"/>
                    <a:pt x="2033" y="2049"/>
                  </a:cubicBezTo>
                  <a:lnTo>
                    <a:pt x="628"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4"/>
            <p:cNvSpPr/>
            <p:nvPr/>
          </p:nvSpPr>
          <p:spPr>
            <a:xfrm>
              <a:off x="1760201" y="3036608"/>
              <a:ext cx="137212" cy="142004"/>
            </a:xfrm>
            <a:custGeom>
              <a:avLst/>
              <a:gdLst/>
              <a:ahLst/>
              <a:cxnLst/>
              <a:rect l="l" t="t" r="r" b="b"/>
              <a:pathLst>
                <a:path w="2033" h="2104" extrusionOk="0">
                  <a:moveTo>
                    <a:pt x="1406" y="0"/>
                  </a:moveTo>
                  <a:lnTo>
                    <a:pt x="1" y="2049"/>
                  </a:lnTo>
                  <a:cubicBezTo>
                    <a:pt x="41" y="2063"/>
                    <a:pt x="75" y="2080"/>
                    <a:pt x="106" y="2104"/>
                  </a:cubicBezTo>
                  <a:lnTo>
                    <a:pt x="2033" y="177"/>
                  </a:lnTo>
                  <a:lnTo>
                    <a:pt x="14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4"/>
            <p:cNvSpPr/>
            <p:nvPr/>
          </p:nvSpPr>
          <p:spPr>
            <a:xfrm>
              <a:off x="1767288" y="3048486"/>
              <a:ext cx="142004" cy="135660"/>
            </a:xfrm>
            <a:custGeom>
              <a:avLst/>
              <a:gdLst/>
              <a:ahLst/>
              <a:cxnLst/>
              <a:rect l="l" t="t" r="r" b="b"/>
              <a:pathLst>
                <a:path w="2104" h="2010" extrusionOk="0">
                  <a:moveTo>
                    <a:pt x="1928" y="1"/>
                  </a:moveTo>
                  <a:lnTo>
                    <a:pt x="1" y="1928"/>
                  </a:lnTo>
                  <a:cubicBezTo>
                    <a:pt x="35" y="1951"/>
                    <a:pt x="65" y="1978"/>
                    <a:pt x="92" y="2009"/>
                  </a:cubicBezTo>
                  <a:lnTo>
                    <a:pt x="2103" y="627"/>
                  </a:lnTo>
                  <a:lnTo>
                    <a:pt x="192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44"/>
            <p:cNvSpPr/>
            <p:nvPr/>
          </p:nvSpPr>
          <p:spPr>
            <a:xfrm>
              <a:off x="1637229" y="3002119"/>
              <a:ext cx="98337" cy="174468"/>
            </a:xfrm>
            <a:custGeom>
              <a:avLst/>
              <a:gdLst/>
              <a:ahLst/>
              <a:cxnLst/>
              <a:rect l="l" t="t" r="r" b="b"/>
              <a:pathLst>
                <a:path w="1457" h="2585" extrusionOk="0">
                  <a:moveTo>
                    <a:pt x="404" y="0"/>
                  </a:moveTo>
                  <a:lnTo>
                    <a:pt x="0" y="515"/>
                  </a:lnTo>
                  <a:lnTo>
                    <a:pt x="1348" y="2584"/>
                  </a:lnTo>
                  <a:cubicBezTo>
                    <a:pt x="1382" y="2567"/>
                    <a:pt x="1420" y="2554"/>
                    <a:pt x="1457" y="2543"/>
                  </a:cubicBezTo>
                  <a:lnTo>
                    <a:pt x="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44"/>
            <p:cNvSpPr/>
            <p:nvPr/>
          </p:nvSpPr>
          <p:spPr>
            <a:xfrm>
              <a:off x="1664429" y="3002119"/>
              <a:ext cx="78696" cy="171701"/>
            </a:xfrm>
            <a:custGeom>
              <a:avLst/>
              <a:gdLst/>
              <a:ahLst/>
              <a:cxnLst/>
              <a:rect l="l" t="t" r="r" b="b"/>
              <a:pathLst>
                <a:path w="1166" h="2544" extrusionOk="0">
                  <a:moveTo>
                    <a:pt x="1" y="0"/>
                  </a:moveTo>
                  <a:lnTo>
                    <a:pt x="1054" y="2543"/>
                  </a:lnTo>
                  <a:cubicBezTo>
                    <a:pt x="1087" y="2534"/>
                    <a:pt x="1125" y="2526"/>
                    <a:pt x="1165" y="2523"/>
                  </a:cubicBezTo>
                  <a:lnTo>
                    <a:pt x="648" y="78"/>
                  </a:lnTo>
                  <a:lnTo>
                    <a:pt x="1"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4"/>
            <p:cNvSpPr/>
            <p:nvPr/>
          </p:nvSpPr>
          <p:spPr>
            <a:xfrm>
              <a:off x="1749470" y="3002119"/>
              <a:ext cx="78696" cy="171701"/>
            </a:xfrm>
            <a:custGeom>
              <a:avLst/>
              <a:gdLst/>
              <a:ahLst/>
              <a:cxnLst/>
              <a:rect l="l" t="t" r="r" b="b"/>
              <a:pathLst>
                <a:path w="1166" h="2544" extrusionOk="0">
                  <a:moveTo>
                    <a:pt x="1165" y="0"/>
                  </a:moveTo>
                  <a:lnTo>
                    <a:pt x="518" y="78"/>
                  </a:lnTo>
                  <a:lnTo>
                    <a:pt x="0" y="2523"/>
                  </a:lnTo>
                  <a:cubicBezTo>
                    <a:pt x="41" y="2526"/>
                    <a:pt x="78" y="2534"/>
                    <a:pt x="112" y="2543"/>
                  </a:cubicBezTo>
                  <a:lnTo>
                    <a:pt x="11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4"/>
            <p:cNvSpPr/>
            <p:nvPr/>
          </p:nvSpPr>
          <p:spPr>
            <a:xfrm>
              <a:off x="1756962" y="3002119"/>
              <a:ext cx="98404" cy="174468"/>
            </a:xfrm>
            <a:custGeom>
              <a:avLst/>
              <a:gdLst/>
              <a:ahLst/>
              <a:cxnLst/>
              <a:rect l="l" t="t" r="r" b="b"/>
              <a:pathLst>
                <a:path w="1458" h="2585" extrusionOk="0">
                  <a:moveTo>
                    <a:pt x="1054" y="0"/>
                  </a:moveTo>
                  <a:lnTo>
                    <a:pt x="1" y="2543"/>
                  </a:lnTo>
                  <a:cubicBezTo>
                    <a:pt x="38" y="2554"/>
                    <a:pt x="76" y="2567"/>
                    <a:pt x="110" y="2584"/>
                  </a:cubicBezTo>
                  <a:lnTo>
                    <a:pt x="1457" y="515"/>
                  </a:lnTo>
                  <a:lnTo>
                    <a:pt x="1054"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4"/>
            <p:cNvSpPr/>
            <p:nvPr/>
          </p:nvSpPr>
          <p:spPr>
            <a:xfrm>
              <a:off x="1707894" y="2985853"/>
              <a:ext cx="38471" cy="187292"/>
            </a:xfrm>
            <a:custGeom>
              <a:avLst/>
              <a:gdLst/>
              <a:ahLst/>
              <a:cxnLst/>
              <a:rect l="l" t="t" r="r" b="b"/>
              <a:pathLst>
                <a:path w="570" h="2775" extrusionOk="0">
                  <a:moveTo>
                    <a:pt x="569" y="0"/>
                  </a:moveTo>
                  <a:lnTo>
                    <a:pt x="0" y="319"/>
                  </a:lnTo>
                  <a:lnTo>
                    <a:pt x="457" y="2775"/>
                  </a:lnTo>
                  <a:cubicBezTo>
                    <a:pt x="494" y="2767"/>
                    <a:pt x="529" y="2764"/>
                    <a:pt x="569" y="2764"/>
                  </a:cubicBezTo>
                  <a:lnTo>
                    <a:pt x="5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44"/>
            <p:cNvSpPr/>
            <p:nvPr/>
          </p:nvSpPr>
          <p:spPr>
            <a:xfrm>
              <a:off x="1746298" y="2985853"/>
              <a:ext cx="38471" cy="187292"/>
            </a:xfrm>
            <a:custGeom>
              <a:avLst/>
              <a:gdLst/>
              <a:ahLst/>
              <a:cxnLst/>
              <a:rect l="l" t="t" r="r" b="b"/>
              <a:pathLst>
                <a:path w="570" h="2775" extrusionOk="0">
                  <a:moveTo>
                    <a:pt x="0" y="0"/>
                  </a:moveTo>
                  <a:lnTo>
                    <a:pt x="0" y="2764"/>
                  </a:lnTo>
                  <a:cubicBezTo>
                    <a:pt x="41" y="2764"/>
                    <a:pt x="74" y="2767"/>
                    <a:pt x="112" y="2775"/>
                  </a:cubicBezTo>
                  <a:lnTo>
                    <a:pt x="569" y="319"/>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44"/>
            <p:cNvSpPr/>
            <p:nvPr/>
          </p:nvSpPr>
          <p:spPr>
            <a:xfrm>
              <a:off x="1706477" y="3160254"/>
              <a:ext cx="79641" cy="39821"/>
            </a:xfrm>
            <a:custGeom>
              <a:avLst/>
              <a:gdLst/>
              <a:ahLst/>
              <a:cxnLst/>
              <a:rect l="l" t="t" r="r" b="b"/>
              <a:pathLst>
                <a:path w="1180" h="590" extrusionOk="0">
                  <a:moveTo>
                    <a:pt x="590" y="0"/>
                  </a:moveTo>
                  <a:cubicBezTo>
                    <a:pt x="265" y="0"/>
                    <a:pt x="1" y="265"/>
                    <a:pt x="1" y="590"/>
                  </a:cubicBezTo>
                  <a:lnTo>
                    <a:pt x="1180" y="590"/>
                  </a:lnTo>
                  <a:cubicBezTo>
                    <a:pt x="1180" y="265"/>
                    <a:pt x="915" y="0"/>
                    <a:pt x="590" y="0"/>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145" name="Google Shape;2145;p44"/>
          <p:cNvCxnSpPr>
            <a:stCxn id="2041" idx="2"/>
          </p:cNvCxnSpPr>
          <p:nvPr/>
        </p:nvCxnSpPr>
        <p:spPr>
          <a:xfrm>
            <a:off x="1746250" y="1937175"/>
            <a:ext cx="0" cy="461700"/>
          </a:xfrm>
          <a:prstGeom prst="straightConnector1">
            <a:avLst/>
          </a:prstGeom>
          <a:noFill/>
          <a:ln w="19050" cap="flat" cmpd="sng">
            <a:solidFill>
              <a:schemeClr val="accent1"/>
            </a:solidFill>
            <a:prstDash val="dashDot"/>
            <a:round/>
            <a:headEnd type="none" w="med" len="med"/>
            <a:tailEnd type="none" w="med" len="med"/>
          </a:ln>
        </p:spPr>
      </p:cxnSp>
      <p:cxnSp>
        <p:nvCxnSpPr>
          <p:cNvPr id="2146" name="Google Shape;2146;p44"/>
          <p:cNvCxnSpPr>
            <a:stCxn id="2035" idx="2"/>
          </p:cNvCxnSpPr>
          <p:nvPr/>
        </p:nvCxnSpPr>
        <p:spPr>
          <a:xfrm>
            <a:off x="3630075" y="1937175"/>
            <a:ext cx="0" cy="461700"/>
          </a:xfrm>
          <a:prstGeom prst="straightConnector1">
            <a:avLst/>
          </a:prstGeom>
          <a:noFill/>
          <a:ln w="19050" cap="flat" cmpd="sng">
            <a:solidFill>
              <a:schemeClr val="accent1"/>
            </a:solidFill>
            <a:prstDash val="dashDot"/>
            <a:round/>
            <a:headEnd type="none" w="med" len="med"/>
            <a:tailEnd type="none" w="med" len="med"/>
          </a:ln>
        </p:spPr>
      </p:cxnSp>
      <p:cxnSp>
        <p:nvCxnSpPr>
          <p:cNvPr id="2147" name="Google Shape;2147;p44"/>
          <p:cNvCxnSpPr>
            <a:stCxn id="2037" idx="2"/>
          </p:cNvCxnSpPr>
          <p:nvPr/>
        </p:nvCxnSpPr>
        <p:spPr>
          <a:xfrm>
            <a:off x="5513900" y="1937175"/>
            <a:ext cx="0" cy="461700"/>
          </a:xfrm>
          <a:prstGeom prst="straightConnector1">
            <a:avLst/>
          </a:prstGeom>
          <a:noFill/>
          <a:ln w="19050" cap="flat" cmpd="sng">
            <a:solidFill>
              <a:schemeClr val="accent1"/>
            </a:solidFill>
            <a:prstDash val="dashDot"/>
            <a:round/>
            <a:headEnd type="none" w="med" len="med"/>
            <a:tailEnd type="none" w="med" len="med"/>
          </a:ln>
        </p:spPr>
      </p:cxnSp>
      <p:cxnSp>
        <p:nvCxnSpPr>
          <p:cNvPr id="2148" name="Google Shape;2148;p44"/>
          <p:cNvCxnSpPr>
            <a:stCxn id="2039" idx="2"/>
          </p:cNvCxnSpPr>
          <p:nvPr/>
        </p:nvCxnSpPr>
        <p:spPr>
          <a:xfrm>
            <a:off x="7397725" y="1937175"/>
            <a:ext cx="0" cy="461700"/>
          </a:xfrm>
          <a:prstGeom prst="straightConnector1">
            <a:avLst/>
          </a:prstGeom>
          <a:noFill/>
          <a:ln w="19050" cap="flat" cmpd="sng">
            <a:solidFill>
              <a:schemeClr val="accent1"/>
            </a:solidFill>
            <a:prstDash val="dashDot"/>
            <a:round/>
            <a:headEnd type="none" w="med" len="med"/>
            <a:tailEnd type="none" w="med" len="med"/>
          </a:ln>
        </p:spPr>
      </p:cxn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152"/>
        <p:cNvGrpSpPr/>
        <p:nvPr/>
      </p:nvGrpSpPr>
      <p:grpSpPr>
        <a:xfrm>
          <a:off x="0" y="0"/>
          <a:ext cx="0" cy="0"/>
          <a:chOff x="0" y="0"/>
          <a:chExt cx="0" cy="0"/>
        </a:xfrm>
      </p:grpSpPr>
      <p:grpSp>
        <p:nvGrpSpPr>
          <p:cNvPr id="2153" name="Google Shape;2153;p45"/>
          <p:cNvGrpSpPr/>
          <p:nvPr/>
        </p:nvGrpSpPr>
        <p:grpSpPr>
          <a:xfrm>
            <a:off x="3943188" y="-7073"/>
            <a:ext cx="1257600" cy="3588142"/>
            <a:chOff x="3943188" y="-7073"/>
            <a:chExt cx="1257600" cy="3588142"/>
          </a:xfrm>
        </p:grpSpPr>
        <p:grpSp>
          <p:nvGrpSpPr>
            <p:cNvPr id="2154" name="Google Shape;2154;p45"/>
            <p:cNvGrpSpPr/>
            <p:nvPr/>
          </p:nvGrpSpPr>
          <p:grpSpPr>
            <a:xfrm>
              <a:off x="4532963" y="3016725"/>
              <a:ext cx="78125" cy="181500"/>
              <a:chOff x="2316563" y="2744775"/>
              <a:chExt cx="78125" cy="181500"/>
            </a:xfrm>
          </p:grpSpPr>
          <p:sp>
            <p:nvSpPr>
              <p:cNvPr id="2155" name="Google Shape;2155;p45"/>
              <p:cNvSpPr/>
              <p:nvPr/>
            </p:nvSpPr>
            <p:spPr>
              <a:xfrm>
                <a:off x="2316563" y="2744775"/>
                <a:ext cx="78125" cy="100725"/>
              </a:xfrm>
              <a:custGeom>
                <a:avLst/>
                <a:gdLst/>
                <a:ahLst/>
                <a:cxnLst/>
                <a:rect l="l" t="t" r="r" b="b"/>
                <a:pathLst>
                  <a:path w="3125" h="4029" extrusionOk="0">
                    <a:moveTo>
                      <a:pt x="1" y="1"/>
                    </a:moveTo>
                    <a:lnTo>
                      <a:pt x="1" y="1347"/>
                    </a:lnTo>
                    <a:lnTo>
                      <a:pt x="1" y="3645"/>
                    </a:lnTo>
                    <a:cubicBezTo>
                      <a:pt x="1" y="3856"/>
                      <a:pt x="170" y="4029"/>
                      <a:pt x="384" y="4029"/>
                    </a:cubicBezTo>
                    <a:lnTo>
                      <a:pt x="2742" y="4029"/>
                    </a:lnTo>
                    <a:cubicBezTo>
                      <a:pt x="2952" y="4029"/>
                      <a:pt x="3124" y="3856"/>
                      <a:pt x="3124" y="3645"/>
                    </a:cubicBezTo>
                    <a:lnTo>
                      <a:pt x="3124" y="2006"/>
                    </a:lnTo>
                    <a:lnTo>
                      <a:pt x="3124" y="1"/>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5"/>
              <p:cNvSpPr/>
              <p:nvPr/>
            </p:nvSpPr>
            <p:spPr>
              <a:xfrm>
                <a:off x="2333838" y="2845475"/>
                <a:ext cx="43525" cy="80800"/>
              </a:xfrm>
              <a:custGeom>
                <a:avLst/>
                <a:gdLst/>
                <a:ahLst/>
                <a:cxnLst/>
                <a:rect l="l" t="t" r="r" b="b"/>
                <a:pathLst>
                  <a:path w="1741" h="3232" extrusionOk="0">
                    <a:moveTo>
                      <a:pt x="1" y="1"/>
                    </a:moveTo>
                    <a:lnTo>
                      <a:pt x="1" y="3193"/>
                    </a:lnTo>
                    <a:cubicBezTo>
                      <a:pt x="1" y="3214"/>
                      <a:pt x="17" y="3231"/>
                      <a:pt x="35" y="3231"/>
                    </a:cubicBezTo>
                    <a:lnTo>
                      <a:pt x="1705" y="3231"/>
                    </a:lnTo>
                    <a:cubicBezTo>
                      <a:pt x="1726" y="3231"/>
                      <a:pt x="1740" y="3214"/>
                      <a:pt x="1740" y="3193"/>
                    </a:cubicBezTo>
                    <a:lnTo>
                      <a:pt x="1740" y="1"/>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57" name="Google Shape;2157;p45"/>
            <p:cNvSpPr/>
            <p:nvPr/>
          </p:nvSpPr>
          <p:spPr>
            <a:xfrm>
              <a:off x="3943188" y="1762027"/>
              <a:ext cx="1257600" cy="1257600"/>
            </a:xfrm>
            <a:prstGeom prst="ellipse">
              <a:avLst/>
            </a:pr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8" name="Google Shape;2158;p45"/>
            <p:cNvGrpSpPr/>
            <p:nvPr/>
          </p:nvGrpSpPr>
          <p:grpSpPr>
            <a:xfrm>
              <a:off x="3975421" y="1792856"/>
              <a:ext cx="1193223" cy="1193055"/>
              <a:chOff x="1759021" y="1520906"/>
              <a:chExt cx="1193223" cy="1193055"/>
            </a:xfrm>
          </p:grpSpPr>
          <p:sp>
            <p:nvSpPr>
              <p:cNvPr id="2159" name="Google Shape;2159;p45"/>
              <p:cNvSpPr/>
              <p:nvPr/>
            </p:nvSpPr>
            <p:spPr>
              <a:xfrm>
                <a:off x="1852440" y="1614324"/>
                <a:ext cx="1006249" cy="1006249"/>
              </a:xfrm>
              <a:custGeom>
                <a:avLst/>
                <a:gdLst/>
                <a:ahLst/>
                <a:cxnLst/>
                <a:rect l="l" t="t" r="r" b="b"/>
                <a:pathLst>
                  <a:path w="25324" h="25324" extrusionOk="0">
                    <a:moveTo>
                      <a:pt x="12664" y="321"/>
                    </a:moveTo>
                    <a:cubicBezTo>
                      <a:pt x="19468" y="321"/>
                      <a:pt x="25007" y="5856"/>
                      <a:pt x="25007" y="12664"/>
                    </a:cubicBezTo>
                    <a:cubicBezTo>
                      <a:pt x="25007" y="19468"/>
                      <a:pt x="19468" y="25007"/>
                      <a:pt x="12664" y="25007"/>
                    </a:cubicBezTo>
                    <a:cubicBezTo>
                      <a:pt x="5856" y="25007"/>
                      <a:pt x="321" y="19468"/>
                      <a:pt x="321" y="12664"/>
                    </a:cubicBezTo>
                    <a:cubicBezTo>
                      <a:pt x="321" y="5856"/>
                      <a:pt x="5856" y="321"/>
                      <a:pt x="12664" y="321"/>
                    </a:cubicBezTo>
                    <a:close/>
                    <a:moveTo>
                      <a:pt x="12664" y="1"/>
                    </a:moveTo>
                    <a:cubicBezTo>
                      <a:pt x="5680" y="1"/>
                      <a:pt x="1" y="5680"/>
                      <a:pt x="1" y="12664"/>
                    </a:cubicBezTo>
                    <a:cubicBezTo>
                      <a:pt x="1" y="19643"/>
                      <a:pt x="5680" y="25323"/>
                      <a:pt x="12664" y="25323"/>
                    </a:cubicBezTo>
                    <a:cubicBezTo>
                      <a:pt x="19643" y="25323"/>
                      <a:pt x="25323" y="19643"/>
                      <a:pt x="25323" y="12664"/>
                    </a:cubicBezTo>
                    <a:cubicBezTo>
                      <a:pt x="25323" y="5680"/>
                      <a:pt x="19643" y="1"/>
                      <a:pt x="126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5"/>
              <p:cNvSpPr/>
              <p:nvPr/>
            </p:nvSpPr>
            <p:spPr>
              <a:xfrm>
                <a:off x="2874046" y="2113202"/>
                <a:ext cx="77642" cy="97708"/>
              </a:xfrm>
              <a:custGeom>
                <a:avLst/>
                <a:gdLst/>
                <a:ahLst/>
                <a:cxnLst/>
                <a:rect l="l" t="t" r="r" b="b"/>
                <a:pathLst>
                  <a:path w="1954" h="2459" extrusionOk="0">
                    <a:moveTo>
                      <a:pt x="261" y="0"/>
                    </a:moveTo>
                    <a:cubicBezTo>
                      <a:pt x="206" y="0"/>
                      <a:pt x="159" y="46"/>
                      <a:pt x="159" y="105"/>
                    </a:cubicBezTo>
                    <a:lnTo>
                      <a:pt x="138" y="812"/>
                    </a:lnTo>
                    <a:lnTo>
                      <a:pt x="101" y="1301"/>
                    </a:lnTo>
                    <a:lnTo>
                      <a:pt x="81" y="1516"/>
                    </a:lnTo>
                    <a:cubicBezTo>
                      <a:pt x="78" y="1543"/>
                      <a:pt x="88" y="1573"/>
                      <a:pt x="105" y="1593"/>
                    </a:cubicBezTo>
                    <a:cubicBezTo>
                      <a:pt x="121" y="1617"/>
                      <a:pt x="149" y="1630"/>
                      <a:pt x="176" y="1634"/>
                    </a:cubicBezTo>
                    <a:lnTo>
                      <a:pt x="1119" y="1735"/>
                    </a:lnTo>
                    <a:cubicBezTo>
                      <a:pt x="1123" y="1735"/>
                      <a:pt x="1127" y="1735"/>
                      <a:pt x="1131" y="1735"/>
                    </a:cubicBezTo>
                    <a:cubicBezTo>
                      <a:pt x="1186" y="1735"/>
                      <a:pt x="1230" y="1696"/>
                      <a:pt x="1237" y="1640"/>
                    </a:cubicBezTo>
                    <a:lnTo>
                      <a:pt x="1243" y="1587"/>
                    </a:lnTo>
                    <a:cubicBezTo>
                      <a:pt x="1246" y="1567"/>
                      <a:pt x="1246" y="1539"/>
                      <a:pt x="1249" y="1512"/>
                    </a:cubicBezTo>
                    <a:lnTo>
                      <a:pt x="1253" y="1466"/>
                    </a:lnTo>
                    <a:cubicBezTo>
                      <a:pt x="1260" y="1378"/>
                      <a:pt x="1266" y="1293"/>
                      <a:pt x="1266" y="1293"/>
                    </a:cubicBezTo>
                    <a:cubicBezTo>
                      <a:pt x="1270" y="1236"/>
                      <a:pt x="1226" y="1183"/>
                      <a:pt x="1169" y="1180"/>
                    </a:cubicBezTo>
                    <a:lnTo>
                      <a:pt x="883" y="1155"/>
                    </a:lnTo>
                    <a:lnTo>
                      <a:pt x="893" y="987"/>
                    </a:lnTo>
                    <a:cubicBezTo>
                      <a:pt x="896" y="964"/>
                      <a:pt x="896" y="940"/>
                      <a:pt x="900" y="917"/>
                    </a:cubicBezTo>
                    <a:cubicBezTo>
                      <a:pt x="903" y="880"/>
                      <a:pt x="906" y="849"/>
                      <a:pt x="906" y="819"/>
                    </a:cubicBezTo>
                    <a:lnTo>
                      <a:pt x="1734" y="856"/>
                    </a:lnTo>
                    <a:cubicBezTo>
                      <a:pt x="1734" y="883"/>
                      <a:pt x="1731" y="920"/>
                      <a:pt x="1728" y="957"/>
                    </a:cubicBezTo>
                    <a:lnTo>
                      <a:pt x="1684" y="1546"/>
                    </a:lnTo>
                    <a:lnTo>
                      <a:pt x="1616" y="2092"/>
                    </a:lnTo>
                    <a:cubicBezTo>
                      <a:pt x="1610" y="2145"/>
                      <a:pt x="1607" y="2193"/>
                      <a:pt x="1600" y="2233"/>
                    </a:cubicBezTo>
                    <a:lnTo>
                      <a:pt x="129" y="2011"/>
                    </a:lnTo>
                    <a:cubicBezTo>
                      <a:pt x="123" y="2010"/>
                      <a:pt x="116" y="2009"/>
                      <a:pt x="110" y="2009"/>
                    </a:cubicBezTo>
                    <a:cubicBezTo>
                      <a:pt x="60" y="2009"/>
                      <a:pt x="16" y="2047"/>
                      <a:pt x="7" y="2098"/>
                    </a:cubicBezTo>
                    <a:cubicBezTo>
                      <a:pt x="0" y="2156"/>
                      <a:pt x="41" y="2210"/>
                      <a:pt x="98" y="2220"/>
                    </a:cubicBezTo>
                    <a:lnTo>
                      <a:pt x="1677" y="2459"/>
                    </a:lnTo>
                    <a:lnTo>
                      <a:pt x="1691" y="2459"/>
                    </a:lnTo>
                    <a:cubicBezTo>
                      <a:pt x="1714" y="2459"/>
                      <a:pt x="1738" y="2452"/>
                      <a:pt x="1755" y="2439"/>
                    </a:cubicBezTo>
                    <a:cubicBezTo>
                      <a:pt x="1778" y="2422"/>
                      <a:pt x="1795" y="2395"/>
                      <a:pt x="1798" y="2367"/>
                    </a:cubicBezTo>
                    <a:cubicBezTo>
                      <a:pt x="1798" y="2367"/>
                      <a:pt x="1809" y="2266"/>
                      <a:pt x="1829" y="2119"/>
                    </a:cubicBezTo>
                    <a:lnTo>
                      <a:pt x="1852" y="1937"/>
                    </a:lnTo>
                    <a:lnTo>
                      <a:pt x="1940" y="973"/>
                    </a:lnTo>
                    <a:cubicBezTo>
                      <a:pt x="1947" y="913"/>
                      <a:pt x="1950" y="860"/>
                      <a:pt x="1950" y="826"/>
                    </a:cubicBezTo>
                    <a:lnTo>
                      <a:pt x="1950" y="755"/>
                    </a:lnTo>
                    <a:cubicBezTo>
                      <a:pt x="1953" y="698"/>
                      <a:pt x="1906" y="650"/>
                      <a:pt x="1849" y="647"/>
                    </a:cubicBezTo>
                    <a:lnTo>
                      <a:pt x="808" y="603"/>
                    </a:lnTo>
                    <a:cubicBezTo>
                      <a:pt x="805" y="603"/>
                      <a:pt x="802" y="603"/>
                      <a:pt x="799" y="603"/>
                    </a:cubicBezTo>
                    <a:cubicBezTo>
                      <a:pt x="773" y="603"/>
                      <a:pt x="750" y="616"/>
                      <a:pt x="731" y="630"/>
                    </a:cubicBezTo>
                    <a:cubicBezTo>
                      <a:pt x="711" y="650"/>
                      <a:pt x="698" y="678"/>
                      <a:pt x="698" y="708"/>
                    </a:cubicBezTo>
                    <a:lnTo>
                      <a:pt x="694" y="792"/>
                    </a:lnTo>
                    <a:cubicBezTo>
                      <a:pt x="694" y="822"/>
                      <a:pt x="691" y="860"/>
                      <a:pt x="687" y="897"/>
                    </a:cubicBezTo>
                    <a:cubicBezTo>
                      <a:pt x="687" y="923"/>
                      <a:pt x="684" y="947"/>
                      <a:pt x="681" y="973"/>
                    </a:cubicBezTo>
                    <a:lnTo>
                      <a:pt x="660" y="1247"/>
                    </a:lnTo>
                    <a:cubicBezTo>
                      <a:pt x="657" y="1304"/>
                      <a:pt x="701" y="1354"/>
                      <a:pt x="758" y="1357"/>
                    </a:cubicBezTo>
                    <a:lnTo>
                      <a:pt x="1047" y="1382"/>
                    </a:lnTo>
                    <a:cubicBezTo>
                      <a:pt x="1044" y="1405"/>
                      <a:pt x="1044" y="1425"/>
                      <a:pt x="1041" y="1449"/>
                    </a:cubicBezTo>
                    <a:lnTo>
                      <a:pt x="1038" y="1499"/>
                    </a:lnTo>
                    <a:lnTo>
                      <a:pt x="1038" y="1512"/>
                    </a:lnTo>
                    <a:lnTo>
                      <a:pt x="303" y="1435"/>
                    </a:lnTo>
                    <a:lnTo>
                      <a:pt x="351" y="822"/>
                    </a:lnTo>
                    <a:lnTo>
                      <a:pt x="371" y="112"/>
                    </a:lnTo>
                    <a:cubicBezTo>
                      <a:pt x="371" y="51"/>
                      <a:pt x="327" y="4"/>
                      <a:pt x="267" y="1"/>
                    </a:cubicBezTo>
                    <a:cubicBezTo>
                      <a:pt x="265" y="0"/>
                      <a:pt x="263"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45"/>
              <p:cNvSpPr/>
              <p:nvPr/>
            </p:nvSpPr>
            <p:spPr>
              <a:xfrm>
                <a:off x="2855569" y="2194103"/>
                <a:ext cx="85669" cy="105258"/>
              </a:xfrm>
              <a:custGeom>
                <a:avLst/>
                <a:gdLst/>
                <a:ahLst/>
                <a:cxnLst/>
                <a:rect l="l" t="t" r="r" b="b"/>
                <a:pathLst>
                  <a:path w="2156" h="2649" extrusionOk="0">
                    <a:moveTo>
                      <a:pt x="575" y="0"/>
                    </a:moveTo>
                    <a:cubicBezTo>
                      <a:pt x="525" y="0"/>
                      <a:pt x="481" y="35"/>
                      <a:pt x="469" y="86"/>
                    </a:cubicBezTo>
                    <a:lnTo>
                      <a:pt x="432" y="305"/>
                    </a:lnTo>
                    <a:cubicBezTo>
                      <a:pt x="422" y="352"/>
                      <a:pt x="415" y="406"/>
                      <a:pt x="405" y="463"/>
                    </a:cubicBezTo>
                    <a:cubicBezTo>
                      <a:pt x="384" y="561"/>
                      <a:pt x="368" y="672"/>
                      <a:pt x="344" y="780"/>
                    </a:cubicBezTo>
                    <a:lnTo>
                      <a:pt x="220" y="1312"/>
                    </a:lnTo>
                    <a:cubicBezTo>
                      <a:pt x="213" y="1349"/>
                      <a:pt x="207" y="1382"/>
                      <a:pt x="196" y="1409"/>
                    </a:cubicBezTo>
                    <a:lnTo>
                      <a:pt x="179" y="1467"/>
                    </a:lnTo>
                    <a:cubicBezTo>
                      <a:pt x="173" y="1493"/>
                      <a:pt x="176" y="1523"/>
                      <a:pt x="190" y="1551"/>
                    </a:cubicBezTo>
                    <a:cubicBezTo>
                      <a:pt x="203" y="1574"/>
                      <a:pt x="227" y="1591"/>
                      <a:pt x="257" y="1598"/>
                    </a:cubicBezTo>
                    <a:lnTo>
                      <a:pt x="1172" y="1843"/>
                    </a:lnTo>
                    <a:cubicBezTo>
                      <a:pt x="1180" y="1845"/>
                      <a:pt x="1189" y="1846"/>
                      <a:pt x="1197" y="1846"/>
                    </a:cubicBezTo>
                    <a:cubicBezTo>
                      <a:pt x="1243" y="1846"/>
                      <a:pt x="1286" y="1815"/>
                      <a:pt x="1301" y="1770"/>
                    </a:cubicBezTo>
                    <a:lnTo>
                      <a:pt x="1314" y="1719"/>
                    </a:lnTo>
                    <a:cubicBezTo>
                      <a:pt x="1327" y="1685"/>
                      <a:pt x="1338" y="1641"/>
                      <a:pt x="1348" y="1598"/>
                    </a:cubicBezTo>
                    <a:lnTo>
                      <a:pt x="1385" y="1430"/>
                    </a:lnTo>
                    <a:cubicBezTo>
                      <a:pt x="1399" y="1372"/>
                      <a:pt x="1365" y="1315"/>
                      <a:pt x="1307" y="1301"/>
                    </a:cubicBezTo>
                    <a:lnTo>
                      <a:pt x="1024" y="1234"/>
                    </a:lnTo>
                    <a:lnTo>
                      <a:pt x="1102" y="908"/>
                    </a:lnTo>
                    <a:lnTo>
                      <a:pt x="1916" y="1066"/>
                    </a:lnTo>
                    <a:cubicBezTo>
                      <a:pt x="1910" y="1086"/>
                      <a:pt x="1907" y="1106"/>
                      <a:pt x="1900" y="1130"/>
                    </a:cubicBezTo>
                    <a:lnTo>
                      <a:pt x="1758" y="1739"/>
                    </a:lnTo>
                    <a:cubicBezTo>
                      <a:pt x="1725" y="1874"/>
                      <a:pt x="1688" y="2005"/>
                      <a:pt x="1654" y="2120"/>
                    </a:cubicBezTo>
                    <a:lnTo>
                      <a:pt x="1573" y="2409"/>
                    </a:lnTo>
                    <a:lnTo>
                      <a:pt x="152" y="1961"/>
                    </a:lnTo>
                    <a:cubicBezTo>
                      <a:pt x="142" y="1958"/>
                      <a:pt x="131" y="1957"/>
                      <a:pt x="120" y="1957"/>
                    </a:cubicBezTo>
                    <a:cubicBezTo>
                      <a:pt x="74" y="1957"/>
                      <a:pt x="31" y="1986"/>
                      <a:pt x="18" y="2032"/>
                    </a:cubicBezTo>
                    <a:cubicBezTo>
                      <a:pt x="1" y="2089"/>
                      <a:pt x="31" y="2146"/>
                      <a:pt x="89" y="2167"/>
                    </a:cubicBezTo>
                    <a:lnTo>
                      <a:pt x="1610" y="2645"/>
                    </a:lnTo>
                    <a:cubicBezTo>
                      <a:pt x="1621" y="2648"/>
                      <a:pt x="1630" y="2648"/>
                      <a:pt x="1644" y="2648"/>
                    </a:cubicBezTo>
                    <a:cubicBezTo>
                      <a:pt x="1688" y="2648"/>
                      <a:pt x="1728" y="2622"/>
                      <a:pt x="1742" y="2578"/>
                    </a:cubicBezTo>
                    <a:lnTo>
                      <a:pt x="1748" y="2561"/>
                    </a:lnTo>
                    <a:cubicBezTo>
                      <a:pt x="1752" y="2547"/>
                      <a:pt x="1758" y="2527"/>
                      <a:pt x="1765" y="2504"/>
                    </a:cubicBezTo>
                    <a:lnTo>
                      <a:pt x="1859" y="2177"/>
                    </a:lnTo>
                    <a:cubicBezTo>
                      <a:pt x="1893" y="2062"/>
                      <a:pt x="1930" y="1927"/>
                      <a:pt x="1967" y="1793"/>
                    </a:cubicBezTo>
                    <a:lnTo>
                      <a:pt x="2109" y="1180"/>
                    </a:lnTo>
                    <a:cubicBezTo>
                      <a:pt x="2119" y="1136"/>
                      <a:pt x="2126" y="1099"/>
                      <a:pt x="2132" y="1069"/>
                    </a:cubicBezTo>
                    <a:lnTo>
                      <a:pt x="2142" y="1002"/>
                    </a:lnTo>
                    <a:cubicBezTo>
                      <a:pt x="2156" y="945"/>
                      <a:pt x="2115" y="891"/>
                      <a:pt x="2061" y="881"/>
                    </a:cubicBezTo>
                    <a:lnTo>
                      <a:pt x="1038" y="675"/>
                    </a:lnTo>
                    <a:cubicBezTo>
                      <a:pt x="1034" y="674"/>
                      <a:pt x="1029" y="674"/>
                      <a:pt x="1025" y="674"/>
                    </a:cubicBezTo>
                    <a:cubicBezTo>
                      <a:pt x="1001" y="674"/>
                      <a:pt x="977" y="681"/>
                      <a:pt x="957" y="692"/>
                    </a:cubicBezTo>
                    <a:cubicBezTo>
                      <a:pt x="934" y="709"/>
                      <a:pt x="917" y="735"/>
                      <a:pt x="914" y="763"/>
                    </a:cubicBezTo>
                    <a:cubicBezTo>
                      <a:pt x="914" y="763"/>
                      <a:pt x="906" y="796"/>
                      <a:pt x="900" y="841"/>
                    </a:cubicBezTo>
                    <a:lnTo>
                      <a:pt x="796" y="1288"/>
                    </a:lnTo>
                    <a:cubicBezTo>
                      <a:pt x="782" y="1346"/>
                      <a:pt x="816" y="1402"/>
                      <a:pt x="873" y="1416"/>
                    </a:cubicBezTo>
                    <a:lnTo>
                      <a:pt x="1156" y="1483"/>
                    </a:lnTo>
                    <a:lnTo>
                      <a:pt x="1139" y="1551"/>
                    </a:lnTo>
                    <a:cubicBezTo>
                      <a:pt x="1136" y="1571"/>
                      <a:pt x="1129" y="1591"/>
                      <a:pt x="1125" y="1611"/>
                    </a:cubicBezTo>
                    <a:lnTo>
                      <a:pt x="415" y="1422"/>
                    </a:lnTo>
                    <a:cubicBezTo>
                      <a:pt x="418" y="1402"/>
                      <a:pt x="425" y="1382"/>
                      <a:pt x="429" y="1358"/>
                    </a:cubicBezTo>
                    <a:lnTo>
                      <a:pt x="553" y="827"/>
                    </a:lnTo>
                    <a:cubicBezTo>
                      <a:pt x="577" y="712"/>
                      <a:pt x="594" y="601"/>
                      <a:pt x="614" y="497"/>
                    </a:cubicBezTo>
                    <a:cubicBezTo>
                      <a:pt x="624" y="443"/>
                      <a:pt x="631" y="389"/>
                      <a:pt x="641" y="342"/>
                    </a:cubicBezTo>
                    <a:lnTo>
                      <a:pt x="681" y="123"/>
                    </a:lnTo>
                    <a:cubicBezTo>
                      <a:pt x="691" y="66"/>
                      <a:pt x="651" y="12"/>
                      <a:pt x="594" y="2"/>
                    </a:cubicBezTo>
                    <a:cubicBezTo>
                      <a:pt x="587" y="1"/>
                      <a:pt x="581" y="0"/>
                      <a:pt x="5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45"/>
              <p:cNvSpPr/>
              <p:nvPr/>
            </p:nvSpPr>
            <p:spPr>
              <a:xfrm>
                <a:off x="2825369" y="2272819"/>
                <a:ext cx="91669" cy="110702"/>
              </a:xfrm>
              <a:custGeom>
                <a:avLst/>
                <a:gdLst/>
                <a:ahLst/>
                <a:cxnLst/>
                <a:rect l="l" t="t" r="r" b="b"/>
                <a:pathLst>
                  <a:path w="2307" h="2786" extrusionOk="0">
                    <a:moveTo>
                      <a:pt x="870" y="1"/>
                    </a:moveTo>
                    <a:cubicBezTo>
                      <a:pt x="826" y="1"/>
                      <a:pt x="787" y="29"/>
                      <a:pt x="771" y="75"/>
                    </a:cubicBezTo>
                    <a:lnTo>
                      <a:pt x="700" y="283"/>
                    </a:lnTo>
                    <a:cubicBezTo>
                      <a:pt x="677" y="347"/>
                      <a:pt x="653" y="422"/>
                      <a:pt x="626" y="502"/>
                    </a:cubicBezTo>
                    <a:lnTo>
                      <a:pt x="586" y="620"/>
                    </a:lnTo>
                    <a:cubicBezTo>
                      <a:pt x="575" y="644"/>
                      <a:pt x="566" y="670"/>
                      <a:pt x="555" y="694"/>
                    </a:cubicBezTo>
                    <a:lnTo>
                      <a:pt x="361" y="1196"/>
                    </a:lnTo>
                    <a:cubicBezTo>
                      <a:pt x="344" y="1236"/>
                      <a:pt x="330" y="1270"/>
                      <a:pt x="316" y="1297"/>
                    </a:cubicBezTo>
                    <a:cubicBezTo>
                      <a:pt x="310" y="1314"/>
                      <a:pt x="303" y="1327"/>
                      <a:pt x="296" y="1337"/>
                    </a:cubicBezTo>
                    <a:lnTo>
                      <a:pt x="272" y="1394"/>
                    </a:lnTo>
                    <a:cubicBezTo>
                      <a:pt x="260" y="1421"/>
                      <a:pt x="260" y="1449"/>
                      <a:pt x="269" y="1475"/>
                    </a:cubicBezTo>
                    <a:cubicBezTo>
                      <a:pt x="280" y="1502"/>
                      <a:pt x="300" y="1522"/>
                      <a:pt x="327" y="1536"/>
                    </a:cubicBezTo>
                    <a:lnTo>
                      <a:pt x="1195" y="1916"/>
                    </a:lnTo>
                    <a:cubicBezTo>
                      <a:pt x="1209" y="1923"/>
                      <a:pt x="1224" y="1926"/>
                      <a:pt x="1238" y="1926"/>
                    </a:cubicBezTo>
                    <a:cubicBezTo>
                      <a:pt x="1279" y="1926"/>
                      <a:pt x="1316" y="1902"/>
                      <a:pt x="1333" y="1862"/>
                    </a:cubicBezTo>
                    <a:lnTo>
                      <a:pt x="1407" y="1704"/>
                    </a:lnTo>
                    <a:cubicBezTo>
                      <a:pt x="1441" y="1623"/>
                      <a:pt x="1472" y="1539"/>
                      <a:pt x="1472" y="1539"/>
                    </a:cubicBezTo>
                    <a:cubicBezTo>
                      <a:pt x="1492" y="1486"/>
                      <a:pt x="1464" y="1425"/>
                      <a:pt x="1414" y="1405"/>
                    </a:cubicBezTo>
                    <a:lnTo>
                      <a:pt x="1144" y="1293"/>
                    </a:lnTo>
                    <a:lnTo>
                      <a:pt x="1270" y="981"/>
                    </a:lnTo>
                    <a:lnTo>
                      <a:pt x="2047" y="1264"/>
                    </a:lnTo>
                    <a:lnTo>
                      <a:pt x="1997" y="1398"/>
                    </a:lnTo>
                    <a:cubicBezTo>
                      <a:pt x="1977" y="1445"/>
                      <a:pt x="1956" y="1499"/>
                      <a:pt x="1932" y="1556"/>
                    </a:cubicBezTo>
                    <a:cubicBezTo>
                      <a:pt x="1892" y="1664"/>
                      <a:pt x="1842" y="1785"/>
                      <a:pt x="1791" y="1906"/>
                    </a:cubicBezTo>
                    <a:lnTo>
                      <a:pt x="1562" y="2411"/>
                    </a:lnTo>
                    <a:cubicBezTo>
                      <a:pt x="1539" y="2462"/>
                      <a:pt x="1522" y="2506"/>
                      <a:pt x="1505" y="2539"/>
                    </a:cubicBezTo>
                    <a:lnTo>
                      <a:pt x="168" y="1876"/>
                    </a:lnTo>
                    <a:cubicBezTo>
                      <a:pt x="153" y="1870"/>
                      <a:pt x="137" y="1866"/>
                      <a:pt x="122" y="1866"/>
                    </a:cubicBezTo>
                    <a:cubicBezTo>
                      <a:pt x="81" y="1866"/>
                      <a:pt x="43" y="1888"/>
                      <a:pt x="24" y="1926"/>
                    </a:cubicBezTo>
                    <a:cubicBezTo>
                      <a:pt x="0" y="1977"/>
                      <a:pt x="20" y="2041"/>
                      <a:pt x="74" y="2068"/>
                    </a:cubicBezTo>
                    <a:lnTo>
                      <a:pt x="1505" y="2775"/>
                    </a:lnTo>
                    <a:cubicBezTo>
                      <a:pt x="1519" y="2782"/>
                      <a:pt x="1535" y="2785"/>
                      <a:pt x="1552" y="2785"/>
                    </a:cubicBezTo>
                    <a:cubicBezTo>
                      <a:pt x="1589" y="2785"/>
                      <a:pt x="1626" y="2765"/>
                      <a:pt x="1646" y="2728"/>
                    </a:cubicBezTo>
                    <a:lnTo>
                      <a:pt x="1677" y="2667"/>
                    </a:lnTo>
                    <a:cubicBezTo>
                      <a:pt x="1697" y="2630"/>
                      <a:pt x="1724" y="2577"/>
                      <a:pt x="1758" y="2496"/>
                    </a:cubicBezTo>
                    <a:lnTo>
                      <a:pt x="1986" y="1991"/>
                    </a:lnTo>
                    <a:cubicBezTo>
                      <a:pt x="2041" y="1870"/>
                      <a:pt x="2087" y="1744"/>
                      <a:pt x="2131" y="1630"/>
                    </a:cubicBezTo>
                    <a:cubicBezTo>
                      <a:pt x="2154" y="1576"/>
                      <a:pt x="2175" y="1522"/>
                      <a:pt x="2192" y="1475"/>
                    </a:cubicBezTo>
                    <a:lnTo>
                      <a:pt x="2260" y="1307"/>
                    </a:lnTo>
                    <a:cubicBezTo>
                      <a:pt x="2276" y="1264"/>
                      <a:pt x="2286" y="1236"/>
                      <a:pt x="2286" y="1236"/>
                    </a:cubicBezTo>
                    <a:cubicBezTo>
                      <a:pt x="2306" y="1183"/>
                      <a:pt x="2276" y="1122"/>
                      <a:pt x="2222" y="1102"/>
                    </a:cubicBezTo>
                    <a:lnTo>
                      <a:pt x="1242" y="745"/>
                    </a:lnTo>
                    <a:cubicBezTo>
                      <a:pt x="1230" y="740"/>
                      <a:pt x="1218" y="738"/>
                      <a:pt x="1205" y="738"/>
                    </a:cubicBezTo>
                    <a:cubicBezTo>
                      <a:pt x="1163" y="738"/>
                      <a:pt x="1124" y="763"/>
                      <a:pt x="1108" y="805"/>
                    </a:cubicBezTo>
                    <a:lnTo>
                      <a:pt x="909" y="1314"/>
                    </a:lnTo>
                    <a:cubicBezTo>
                      <a:pt x="889" y="1368"/>
                      <a:pt x="912" y="1428"/>
                      <a:pt x="967" y="1452"/>
                    </a:cubicBezTo>
                    <a:lnTo>
                      <a:pt x="1236" y="1559"/>
                    </a:lnTo>
                    <a:cubicBezTo>
                      <a:pt x="1229" y="1579"/>
                      <a:pt x="1219" y="1600"/>
                      <a:pt x="1212" y="1617"/>
                    </a:cubicBezTo>
                    <a:lnTo>
                      <a:pt x="1182" y="1680"/>
                    </a:lnTo>
                    <a:lnTo>
                      <a:pt x="508" y="1385"/>
                    </a:lnTo>
                    <a:cubicBezTo>
                      <a:pt x="525" y="1354"/>
                      <a:pt x="542" y="1314"/>
                      <a:pt x="559" y="1273"/>
                    </a:cubicBezTo>
                    <a:lnTo>
                      <a:pt x="754" y="775"/>
                    </a:lnTo>
                    <a:cubicBezTo>
                      <a:pt x="765" y="748"/>
                      <a:pt x="778" y="721"/>
                      <a:pt x="788" y="691"/>
                    </a:cubicBezTo>
                    <a:lnTo>
                      <a:pt x="828" y="569"/>
                    </a:lnTo>
                    <a:cubicBezTo>
                      <a:pt x="855" y="489"/>
                      <a:pt x="879" y="415"/>
                      <a:pt x="899" y="354"/>
                    </a:cubicBezTo>
                    <a:lnTo>
                      <a:pt x="973" y="142"/>
                    </a:lnTo>
                    <a:cubicBezTo>
                      <a:pt x="990" y="88"/>
                      <a:pt x="959" y="27"/>
                      <a:pt x="906" y="7"/>
                    </a:cubicBezTo>
                    <a:cubicBezTo>
                      <a:pt x="894" y="3"/>
                      <a:pt x="882"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5"/>
              <p:cNvSpPr/>
              <p:nvPr/>
            </p:nvSpPr>
            <p:spPr>
              <a:xfrm>
                <a:off x="2784005" y="2347919"/>
                <a:ext cx="95046" cy="113563"/>
              </a:xfrm>
              <a:custGeom>
                <a:avLst/>
                <a:gdLst/>
                <a:ahLst/>
                <a:cxnLst/>
                <a:rect l="l" t="t" r="r" b="b"/>
                <a:pathLst>
                  <a:path w="2392" h="2858" extrusionOk="0">
                    <a:moveTo>
                      <a:pt x="1148" y="1"/>
                    </a:moveTo>
                    <a:cubicBezTo>
                      <a:pt x="1110" y="1"/>
                      <a:pt x="1073" y="21"/>
                      <a:pt x="1054" y="56"/>
                    </a:cubicBezTo>
                    <a:lnTo>
                      <a:pt x="849" y="460"/>
                    </a:lnTo>
                    <a:cubicBezTo>
                      <a:pt x="825" y="508"/>
                      <a:pt x="795" y="555"/>
                      <a:pt x="768" y="602"/>
                    </a:cubicBezTo>
                    <a:cubicBezTo>
                      <a:pt x="751" y="629"/>
                      <a:pt x="738" y="656"/>
                      <a:pt x="724" y="679"/>
                    </a:cubicBezTo>
                    <a:cubicBezTo>
                      <a:pt x="690" y="737"/>
                      <a:pt x="657" y="797"/>
                      <a:pt x="623" y="852"/>
                    </a:cubicBezTo>
                    <a:cubicBezTo>
                      <a:pt x="573" y="945"/>
                      <a:pt x="522" y="1033"/>
                      <a:pt x="479" y="1100"/>
                    </a:cubicBezTo>
                    <a:lnTo>
                      <a:pt x="361" y="1285"/>
                    </a:lnTo>
                    <a:cubicBezTo>
                      <a:pt x="344" y="1309"/>
                      <a:pt x="341" y="1340"/>
                      <a:pt x="344" y="1366"/>
                    </a:cubicBezTo>
                    <a:cubicBezTo>
                      <a:pt x="351" y="1394"/>
                      <a:pt x="367" y="1420"/>
                      <a:pt x="391" y="1434"/>
                    </a:cubicBezTo>
                    <a:lnTo>
                      <a:pt x="1192" y="1942"/>
                    </a:lnTo>
                    <a:cubicBezTo>
                      <a:pt x="1210" y="1956"/>
                      <a:pt x="1231" y="1960"/>
                      <a:pt x="1252" y="1960"/>
                    </a:cubicBezTo>
                    <a:cubicBezTo>
                      <a:pt x="1258" y="1960"/>
                      <a:pt x="1264" y="1960"/>
                      <a:pt x="1270" y="1959"/>
                    </a:cubicBezTo>
                    <a:cubicBezTo>
                      <a:pt x="1301" y="1952"/>
                      <a:pt x="1324" y="1935"/>
                      <a:pt x="1337" y="1912"/>
                    </a:cubicBezTo>
                    <a:lnTo>
                      <a:pt x="1495" y="1666"/>
                    </a:lnTo>
                    <a:cubicBezTo>
                      <a:pt x="1515" y="1636"/>
                      <a:pt x="1526" y="1612"/>
                      <a:pt x="1526" y="1612"/>
                    </a:cubicBezTo>
                    <a:cubicBezTo>
                      <a:pt x="1553" y="1562"/>
                      <a:pt x="1536" y="1501"/>
                      <a:pt x="1489" y="1470"/>
                    </a:cubicBezTo>
                    <a:lnTo>
                      <a:pt x="1240" y="1323"/>
                    </a:lnTo>
                    <a:lnTo>
                      <a:pt x="1408" y="1030"/>
                    </a:lnTo>
                    <a:lnTo>
                      <a:pt x="2132" y="1430"/>
                    </a:lnTo>
                    <a:lnTo>
                      <a:pt x="2064" y="1551"/>
                    </a:lnTo>
                    <a:cubicBezTo>
                      <a:pt x="2041" y="1592"/>
                      <a:pt x="2014" y="1636"/>
                      <a:pt x="1987" y="1683"/>
                    </a:cubicBezTo>
                    <a:cubicBezTo>
                      <a:pt x="1930" y="1787"/>
                      <a:pt x="1859" y="1908"/>
                      <a:pt x="1781" y="2023"/>
                    </a:cubicBezTo>
                    <a:lnTo>
                      <a:pt x="1486" y="2485"/>
                    </a:lnTo>
                    <a:lnTo>
                      <a:pt x="1402" y="2606"/>
                    </a:lnTo>
                    <a:lnTo>
                      <a:pt x="182" y="1747"/>
                    </a:lnTo>
                    <a:cubicBezTo>
                      <a:pt x="164" y="1734"/>
                      <a:pt x="144" y="1728"/>
                      <a:pt x="123" y="1728"/>
                    </a:cubicBezTo>
                    <a:cubicBezTo>
                      <a:pt x="89" y="1728"/>
                      <a:pt x="55" y="1744"/>
                      <a:pt x="34" y="1774"/>
                    </a:cubicBezTo>
                    <a:cubicBezTo>
                      <a:pt x="0" y="1821"/>
                      <a:pt x="11" y="1888"/>
                      <a:pt x="61" y="1922"/>
                    </a:cubicBezTo>
                    <a:lnTo>
                      <a:pt x="1368" y="2838"/>
                    </a:lnTo>
                    <a:cubicBezTo>
                      <a:pt x="1385" y="2851"/>
                      <a:pt x="1405" y="2858"/>
                      <a:pt x="1428" y="2858"/>
                    </a:cubicBezTo>
                    <a:cubicBezTo>
                      <a:pt x="1462" y="2858"/>
                      <a:pt x="1492" y="2841"/>
                      <a:pt x="1512" y="2814"/>
                    </a:cubicBezTo>
                    <a:lnTo>
                      <a:pt x="1660" y="2606"/>
                    </a:lnTo>
                    <a:lnTo>
                      <a:pt x="1960" y="2141"/>
                    </a:lnTo>
                    <a:cubicBezTo>
                      <a:pt x="2041" y="2020"/>
                      <a:pt x="2112" y="1895"/>
                      <a:pt x="2172" y="1787"/>
                    </a:cubicBezTo>
                    <a:cubicBezTo>
                      <a:pt x="2199" y="1744"/>
                      <a:pt x="2223" y="1700"/>
                      <a:pt x="2246" y="1660"/>
                    </a:cubicBezTo>
                    <a:lnTo>
                      <a:pt x="2371" y="1441"/>
                    </a:lnTo>
                    <a:cubicBezTo>
                      <a:pt x="2387" y="1417"/>
                      <a:pt x="2391" y="1386"/>
                      <a:pt x="2381" y="1360"/>
                    </a:cubicBezTo>
                    <a:cubicBezTo>
                      <a:pt x="2374" y="1333"/>
                      <a:pt x="2357" y="1309"/>
                      <a:pt x="2331" y="1296"/>
                    </a:cubicBezTo>
                    <a:lnTo>
                      <a:pt x="1418" y="794"/>
                    </a:lnTo>
                    <a:cubicBezTo>
                      <a:pt x="1402" y="784"/>
                      <a:pt x="1384" y="780"/>
                      <a:pt x="1367" y="780"/>
                    </a:cubicBezTo>
                    <a:cubicBezTo>
                      <a:pt x="1330" y="780"/>
                      <a:pt x="1295" y="800"/>
                      <a:pt x="1276" y="835"/>
                    </a:cubicBezTo>
                    <a:lnTo>
                      <a:pt x="1004" y="1306"/>
                    </a:lnTo>
                    <a:cubicBezTo>
                      <a:pt x="973" y="1357"/>
                      <a:pt x="990" y="1420"/>
                      <a:pt x="1041" y="1450"/>
                    </a:cubicBezTo>
                    <a:lnTo>
                      <a:pt x="1287" y="1599"/>
                    </a:lnTo>
                    <a:lnTo>
                      <a:pt x="1216" y="1706"/>
                    </a:lnTo>
                    <a:lnTo>
                      <a:pt x="597" y="1313"/>
                    </a:lnTo>
                    <a:lnTo>
                      <a:pt x="657" y="1215"/>
                    </a:lnTo>
                    <a:cubicBezTo>
                      <a:pt x="704" y="1141"/>
                      <a:pt x="755" y="1054"/>
                      <a:pt x="808" y="959"/>
                    </a:cubicBezTo>
                    <a:cubicBezTo>
                      <a:pt x="842" y="902"/>
                      <a:pt x="872" y="844"/>
                      <a:pt x="906" y="788"/>
                    </a:cubicBezTo>
                    <a:cubicBezTo>
                      <a:pt x="923" y="760"/>
                      <a:pt x="937" y="737"/>
                      <a:pt x="953" y="710"/>
                    </a:cubicBezTo>
                    <a:cubicBezTo>
                      <a:pt x="984" y="659"/>
                      <a:pt x="1014" y="606"/>
                      <a:pt x="1038" y="555"/>
                    </a:cubicBezTo>
                    <a:lnTo>
                      <a:pt x="1243" y="154"/>
                    </a:lnTo>
                    <a:cubicBezTo>
                      <a:pt x="1270" y="104"/>
                      <a:pt x="1250" y="40"/>
                      <a:pt x="1195" y="13"/>
                    </a:cubicBezTo>
                    <a:cubicBezTo>
                      <a:pt x="1180" y="5"/>
                      <a:pt x="1164" y="1"/>
                      <a:pt x="1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5"/>
              <p:cNvSpPr/>
              <p:nvPr/>
            </p:nvSpPr>
            <p:spPr>
              <a:xfrm>
                <a:off x="2732626" y="2417456"/>
                <a:ext cx="96477" cy="114000"/>
              </a:xfrm>
              <a:custGeom>
                <a:avLst/>
                <a:gdLst/>
                <a:ahLst/>
                <a:cxnLst/>
                <a:rect l="l" t="t" r="r" b="b"/>
                <a:pathLst>
                  <a:path w="2428" h="2869" extrusionOk="0">
                    <a:moveTo>
                      <a:pt x="1397" y="1"/>
                    </a:moveTo>
                    <a:cubicBezTo>
                      <a:pt x="1365" y="1"/>
                      <a:pt x="1333" y="15"/>
                      <a:pt x="1310" y="44"/>
                    </a:cubicBezTo>
                    <a:lnTo>
                      <a:pt x="1183" y="230"/>
                    </a:lnTo>
                    <a:cubicBezTo>
                      <a:pt x="1125" y="314"/>
                      <a:pt x="1044" y="415"/>
                      <a:pt x="960" y="522"/>
                    </a:cubicBezTo>
                    <a:lnTo>
                      <a:pt x="728" y="819"/>
                    </a:lnTo>
                    <a:cubicBezTo>
                      <a:pt x="695" y="859"/>
                      <a:pt x="664" y="896"/>
                      <a:pt x="634" y="929"/>
                    </a:cubicBezTo>
                    <a:cubicBezTo>
                      <a:pt x="614" y="950"/>
                      <a:pt x="597" y="970"/>
                      <a:pt x="583" y="987"/>
                    </a:cubicBezTo>
                    <a:lnTo>
                      <a:pt x="438" y="1155"/>
                    </a:lnTo>
                    <a:cubicBezTo>
                      <a:pt x="398" y="1199"/>
                      <a:pt x="404" y="1266"/>
                      <a:pt x="448" y="1304"/>
                    </a:cubicBezTo>
                    <a:lnTo>
                      <a:pt x="1162" y="1930"/>
                    </a:lnTo>
                    <a:cubicBezTo>
                      <a:pt x="1183" y="1950"/>
                      <a:pt x="1209" y="1956"/>
                      <a:pt x="1240" y="1956"/>
                    </a:cubicBezTo>
                    <a:cubicBezTo>
                      <a:pt x="1267" y="1953"/>
                      <a:pt x="1293" y="1939"/>
                      <a:pt x="1310" y="1919"/>
                    </a:cubicBezTo>
                    <a:lnTo>
                      <a:pt x="1536" y="1657"/>
                    </a:lnTo>
                    <a:cubicBezTo>
                      <a:pt x="1556" y="1636"/>
                      <a:pt x="1566" y="1610"/>
                      <a:pt x="1563" y="1579"/>
                    </a:cubicBezTo>
                    <a:cubicBezTo>
                      <a:pt x="1559" y="1552"/>
                      <a:pt x="1546" y="1526"/>
                      <a:pt x="1526" y="1509"/>
                    </a:cubicBezTo>
                    <a:lnTo>
                      <a:pt x="1304" y="1324"/>
                    </a:lnTo>
                    <a:lnTo>
                      <a:pt x="1512" y="1058"/>
                    </a:lnTo>
                    <a:lnTo>
                      <a:pt x="2169" y="1566"/>
                    </a:lnTo>
                    <a:lnTo>
                      <a:pt x="2031" y="1745"/>
                    </a:lnTo>
                    <a:cubicBezTo>
                      <a:pt x="1997" y="1785"/>
                      <a:pt x="1960" y="1832"/>
                      <a:pt x="1923" y="1876"/>
                    </a:cubicBezTo>
                    <a:lnTo>
                      <a:pt x="1731" y="2098"/>
                    </a:lnTo>
                    <a:cubicBezTo>
                      <a:pt x="1694" y="2141"/>
                      <a:pt x="1657" y="2185"/>
                      <a:pt x="1620" y="2230"/>
                    </a:cubicBezTo>
                    <a:cubicBezTo>
                      <a:pt x="1529" y="2334"/>
                      <a:pt x="1442" y="2435"/>
                      <a:pt x="1368" y="2508"/>
                    </a:cubicBezTo>
                    <a:lnTo>
                      <a:pt x="1267" y="2613"/>
                    </a:lnTo>
                    <a:lnTo>
                      <a:pt x="193" y="1583"/>
                    </a:lnTo>
                    <a:cubicBezTo>
                      <a:pt x="171" y="1563"/>
                      <a:pt x="144" y="1553"/>
                      <a:pt x="117" y="1553"/>
                    </a:cubicBezTo>
                    <a:cubicBezTo>
                      <a:pt x="89" y="1553"/>
                      <a:pt x="61" y="1564"/>
                      <a:pt x="41" y="1586"/>
                    </a:cubicBezTo>
                    <a:cubicBezTo>
                      <a:pt x="0" y="1630"/>
                      <a:pt x="4" y="1697"/>
                      <a:pt x="44" y="1737"/>
                    </a:cubicBezTo>
                    <a:lnTo>
                      <a:pt x="1196" y="2842"/>
                    </a:lnTo>
                    <a:cubicBezTo>
                      <a:pt x="1216" y="2859"/>
                      <a:pt x="1243" y="2869"/>
                      <a:pt x="1270" y="2869"/>
                    </a:cubicBezTo>
                    <a:lnTo>
                      <a:pt x="1273" y="2869"/>
                    </a:lnTo>
                    <a:cubicBezTo>
                      <a:pt x="1301" y="2869"/>
                      <a:pt x="1327" y="2859"/>
                      <a:pt x="1347" y="2839"/>
                    </a:cubicBezTo>
                    <a:lnTo>
                      <a:pt x="1519" y="2657"/>
                    </a:lnTo>
                    <a:cubicBezTo>
                      <a:pt x="1600" y="2579"/>
                      <a:pt x="1688" y="2475"/>
                      <a:pt x="1781" y="2367"/>
                    </a:cubicBezTo>
                    <a:cubicBezTo>
                      <a:pt x="1815" y="2323"/>
                      <a:pt x="1853" y="2283"/>
                      <a:pt x="1893" y="2239"/>
                    </a:cubicBezTo>
                    <a:lnTo>
                      <a:pt x="2088" y="2014"/>
                    </a:lnTo>
                    <a:cubicBezTo>
                      <a:pt x="2125" y="1963"/>
                      <a:pt x="2162" y="1919"/>
                      <a:pt x="2196" y="1876"/>
                    </a:cubicBezTo>
                    <a:lnTo>
                      <a:pt x="2404" y="1613"/>
                    </a:lnTo>
                    <a:cubicBezTo>
                      <a:pt x="2421" y="1590"/>
                      <a:pt x="2428" y="1563"/>
                      <a:pt x="2425" y="1532"/>
                    </a:cubicBezTo>
                    <a:cubicBezTo>
                      <a:pt x="2421" y="1506"/>
                      <a:pt x="2408" y="1478"/>
                      <a:pt x="2384" y="1462"/>
                    </a:cubicBezTo>
                    <a:lnTo>
                      <a:pt x="1559" y="825"/>
                    </a:lnTo>
                    <a:cubicBezTo>
                      <a:pt x="1540" y="811"/>
                      <a:pt x="1517" y="804"/>
                      <a:pt x="1495" y="804"/>
                    </a:cubicBezTo>
                    <a:cubicBezTo>
                      <a:pt x="1464" y="804"/>
                      <a:pt x="1433" y="818"/>
                      <a:pt x="1411" y="845"/>
                    </a:cubicBezTo>
                    <a:lnTo>
                      <a:pt x="1166" y="1155"/>
                    </a:lnTo>
                    <a:lnTo>
                      <a:pt x="1074" y="1266"/>
                    </a:lnTo>
                    <a:cubicBezTo>
                      <a:pt x="1054" y="1287"/>
                      <a:pt x="1048" y="1316"/>
                      <a:pt x="1048" y="1344"/>
                    </a:cubicBezTo>
                    <a:cubicBezTo>
                      <a:pt x="1051" y="1374"/>
                      <a:pt x="1065" y="1401"/>
                      <a:pt x="1085" y="1417"/>
                    </a:cubicBezTo>
                    <a:lnTo>
                      <a:pt x="1307" y="1599"/>
                    </a:lnTo>
                    <a:lnTo>
                      <a:pt x="1220" y="1700"/>
                    </a:lnTo>
                    <a:lnTo>
                      <a:pt x="667" y="1215"/>
                    </a:lnTo>
                    <a:lnTo>
                      <a:pt x="745" y="1125"/>
                    </a:lnTo>
                    <a:cubicBezTo>
                      <a:pt x="762" y="1108"/>
                      <a:pt x="775" y="1088"/>
                      <a:pt x="792" y="1071"/>
                    </a:cubicBezTo>
                    <a:cubicBezTo>
                      <a:pt x="825" y="1034"/>
                      <a:pt x="863" y="993"/>
                      <a:pt x="897" y="950"/>
                    </a:cubicBezTo>
                    <a:lnTo>
                      <a:pt x="1125" y="654"/>
                    </a:lnTo>
                    <a:cubicBezTo>
                      <a:pt x="1213" y="542"/>
                      <a:pt x="1297" y="438"/>
                      <a:pt x="1357" y="351"/>
                    </a:cubicBezTo>
                    <a:lnTo>
                      <a:pt x="1486" y="169"/>
                    </a:lnTo>
                    <a:cubicBezTo>
                      <a:pt x="1519" y="121"/>
                      <a:pt x="1509" y="54"/>
                      <a:pt x="1458" y="20"/>
                    </a:cubicBezTo>
                    <a:cubicBezTo>
                      <a:pt x="1440" y="7"/>
                      <a:pt x="1418" y="1"/>
                      <a:pt x="1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45"/>
              <p:cNvSpPr/>
              <p:nvPr/>
            </p:nvSpPr>
            <p:spPr>
              <a:xfrm>
                <a:off x="2672307" y="2479959"/>
                <a:ext cx="96079" cy="112132"/>
              </a:xfrm>
              <a:custGeom>
                <a:avLst/>
                <a:gdLst/>
                <a:ahLst/>
                <a:cxnLst/>
                <a:rect l="l" t="t" r="r" b="b"/>
                <a:pathLst>
                  <a:path w="2418" h="2822" extrusionOk="0">
                    <a:moveTo>
                      <a:pt x="1618" y="0"/>
                    </a:moveTo>
                    <a:cubicBezTo>
                      <a:pt x="1590" y="0"/>
                      <a:pt x="1562" y="11"/>
                      <a:pt x="1542" y="34"/>
                    </a:cubicBezTo>
                    <a:lnTo>
                      <a:pt x="1391" y="192"/>
                    </a:lnTo>
                    <a:cubicBezTo>
                      <a:pt x="1333" y="248"/>
                      <a:pt x="1263" y="316"/>
                      <a:pt x="1186" y="387"/>
                    </a:cubicBezTo>
                    <a:cubicBezTo>
                      <a:pt x="1138" y="434"/>
                      <a:pt x="1088" y="481"/>
                      <a:pt x="1037" y="531"/>
                    </a:cubicBezTo>
                    <a:cubicBezTo>
                      <a:pt x="943" y="626"/>
                      <a:pt x="842" y="710"/>
                      <a:pt x="751" y="787"/>
                    </a:cubicBezTo>
                    <a:lnTo>
                      <a:pt x="512" y="996"/>
                    </a:lnTo>
                    <a:cubicBezTo>
                      <a:pt x="468" y="1036"/>
                      <a:pt x="461" y="1101"/>
                      <a:pt x="499" y="1148"/>
                    </a:cubicBezTo>
                    <a:lnTo>
                      <a:pt x="1108" y="1872"/>
                    </a:lnTo>
                    <a:cubicBezTo>
                      <a:pt x="1128" y="1895"/>
                      <a:pt x="1152" y="1909"/>
                      <a:pt x="1182" y="1909"/>
                    </a:cubicBezTo>
                    <a:cubicBezTo>
                      <a:pt x="1186" y="1909"/>
                      <a:pt x="1189" y="1910"/>
                      <a:pt x="1192" y="1910"/>
                    </a:cubicBezTo>
                    <a:cubicBezTo>
                      <a:pt x="1216" y="1910"/>
                      <a:pt x="1241" y="1900"/>
                      <a:pt x="1259" y="1885"/>
                    </a:cubicBezTo>
                    <a:lnTo>
                      <a:pt x="1518" y="1659"/>
                    </a:lnTo>
                    <a:cubicBezTo>
                      <a:pt x="1542" y="1639"/>
                      <a:pt x="1556" y="1613"/>
                      <a:pt x="1556" y="1586"/>
                    </a:cubicBezTo>
                    <a:cubicBezTo>
                      <a:pt x="1559" y="1558"/>
                      <a:pt x="1549" y="1528"/>
                      <a:pt x="1529" y="1508"/>
                    </a:cubicBezTo>
                    <a:lnTo>
                      <a:pt x="1340" y="1293"/>
                    </a:lnTo>
                    <a:cubicBezTo>
                      <a:pt x="1347" y="1286"/>
                      <a:pt x="1354" y="1279"/>
                      <a:pt x="1364" y="1272"/>
                    </a:cubicBezTo>
                    <a:cubicBezTo>
                      <a:pt x="1397" y="1246"/>
                      <a:pt x="1434" y="1212"/>
                      <a:pt x="1468" y="1178"/>
                    </a:cubicBezTo>
                    <a:lnTo>
                      <a:pt x="1590" y="1064"/>
                    </a:lnTo>
                    <a:lnTo>
                      <a:pt x="2158" y="1663"/>
                    </a:lnTo>
                    <a:lnTo>
                      <a:pt x="2054" y="1768"/>
                    </a:lnTo>
                    <a:cubicBezTo>
                      <a:pt x="2003" y="1815"/>
                      <a:pt x="1943" y="1869"/>
                      <a:pt x="1869" y="1933"/>
                    </a:cubicBezTo>
                    <a:lnTo>
                      <a:pt x="1647" y="2127"/>
                    </a:lnTo>
                    <a:cubicBezTo>
                      <a:pt x="1616" y="2151"/>
                      <a:pt x="1582" y="2178"/>
                      <a:pt x="1552" y="2205"/>
                    </a:cubicBezTo>
                    <a:cubicBezTo>
                      <a:pt x="1509" y="2242"/>
                      <a:pt x="1465" y="2282"/>
                      <a:pt x="1425" y="2316"/>
                    </a:cubicBezTo>
                    <a:lnTo>
                      <a:pt x="1108" y="2562"/>
                    </a:lnTo>
                    <a:lnTo>
                      <a:pt x="202" y="1384"/>
                    </a:lnTo>
                    <a:cubicBezTo>
                      <a:pt x="182" y="1356"/>
                      <a:pt x="151" y="1341"/>
                      <a:pt x="119" y="1341"/>
                    </a:cubicBezTo>
                    <a:cubicBezTo>
                      <a:pt x="96" y="1341"/>
                      <a:pt x="74" y="1348"/>
                      <a:pt x="54" y="1364"/>
                    </a:cubicBezTo>
                    <a:cubicBezTo>
                      <a:pt x="7" y="1397"/>
                      <a:pt x="0" y="1465"/>
                      <a:pt x="34" y="1512"/>
                    </a:cubicBezTo>
                    <a:lnTo>
                      <a:pt x="1007" y="2778"/>
                    </a:lnTo>
                    <a:cubicBezTo>
                      <a:pt x="1024" y="2801"/>
                      <a:pt x="1047" y="2814"/>
                      <a:pt x="1077" y="2818"/>
                    </a:cubicBezTo>
                    <a:cubicBezTo>
                      <a:pt x="1081" y="2821"/>
                      <a:pt x="1084" y="2821"/>
                      <a:pt x="1091" y="2821"/>
                    </a:cubicBezTo>
                    <a:cubicBezTo>
                      <a:pt x="1114" y="2821"/>
                      <a:pt x="1138" y="2811"/>
                      <a:pt x="1155" y="2798"/>
                    </a:cubicBezTo>
                    <a:lnTo>
                      <a:pt x="1556" y="2481"/>
                    </a:lnTo>
                    <a:cubicBezTo>
                      <a:pt x="1602" y="2444"/>
                      <a:pt x="1647" y="2407"/>
                      <a:pt x="1694" y="2366"/>
                    </a:cubicBezTo>
                    <a:cubicBezTo>
                      <a:pt x="1724" y="2340"/>
                      <a:pt x="1754" y="2313"/>
                      <a:pt x="1784" y="2286"/>
                    </a:cubicBezTo>
                    <a:lnTo>
                      <a:pt x="2007" y="2094"/>
                    </a:lnTo>
                    <a:cubicBezTo>
                      <a:pt x="2084" y="2026"/>
                      <a:pt x="2148" y="1970"/>
                      <a:pt x="2202" y="1919"/>
                    </a:cubicBezTo>
                    <a:lnTo>
                      <a:pt x="2384" y="1743"/>
                    </a:lnTo>
                    <a:cubicBezTo>
                      <a:pt x="2404" y="1727"/>
                      <a:pt x="2415" y="1700"/>
                      <a:pt x="2418" y="1670"/>
                    </a:cubicBezTo>
                    <a:cubicBezTo>
                      <a:pt x="2418" y="1642"/>
                      <a:pt x="2407" y="1616"/>
                      <a:pt x="2387" y="1596"/>
                    </a:cubicBezTo>
                    <a:lnTo>
                      <a:pt x="1670" y="842"/>
                    </a:lnTo>
                    <a:cubicBezTo>
                      <a:pt x="1650" y="821"/>
                      <a:pt x="1623" y="808"/>
                      <a:pt x="1593" y="808"/>
                    </a:cubicBezTo>
                    <a:cubicBezTo>
                      <a:pt x="1590" y="807"/>
                      <a:pt x="1588" y="807"/>
                      <a:pt x="1585" y="807"/>
                    </a:cubicBezTo>
                    <a:cubicBezTo>
                      <a:pt x="1561" y="807"/>
                      <a:pt x="1537" y="820"/>
                      <a:pt x="1518" y="838"/>
                    </a:cubicBezTo>
                    <a:lnTo>
                      <a:pt x="1320" y="1027"/>
                    </a:lnTo>
                    <a:cubicBezTo>
                      <a:pt x="1287" y="1057"/>
                      <a:pt x="1253" y="1087"/>
                      <a:pt x="1226" y="1111"/>
                    </a:cubicBezTo>
                    <a:cubicBezTo>
                      <a:pt x="1209" y="1124"/>
                      <a:pt x="1195" y="1137"/>
                      <a:pt x="1186" y="1148"/>
                    </a:cubicBezTo>
                    <a:lnTo>
                      <a:pt x="1122" y="1202"/>
                    </a:lnTo>
                    <a:cubicBezTo>
                      <a:pt x="1097" y="1222"/>
                      <a:pt x="1084" y="1246"/>
                      <a:pt x="1084" y="1276"/>
                    </a:cubicBezTo>
                    <a:cubicBezTo>
                      <a:pt x="1081" y="1303"/>
                      <a:pt x="1091" y="1333"/>
                      <a:pt x="1111" y="1353"/>
                    </a:cubicBezTo>
                    <a:lnTo>
                      <a:pt x="1299" y="1569"/>
                    </a:lnTo>
                    <a:lnTo>
                      <a:pt x="1202" y="1653"/>
                    </a:lnTo>
                    <a:lnTo>
                      <a:pt x="727" y="1090"/>
                    </a:lnTo>
                    <a:lnTo>
                      <a:pt x="892" y="949"/>
                    </a:lnTo>
                    <a:cubicBezTo>
                      <a:pt x="980" y="875"/>
                      <a:pt x="1088" y="781"/>
                      <a:pt x="1186" y="683"/>
                    </a:cubicBezTo>
                    <a:cubicBezTo>
                      <a:pt x="1236" y="636"/>
                      <a:pt x="1287" y="589"/>
                      <a:pt x="1333" y="542"/>
                    </a:cubicBezTo>
                    <a:cubicBezTo>
                      <a:pt x="1411" y="467"/>
                      <a:pt x="1481" y="400"/>
                      <a:pt x="1542" y="340"/>
                    </a:cubicBezTo>
                    <a:lnTo>
                      <a:pt x="1697" y="178"/>
                    </a:lnTo>
                    <a:cubicBezTo>
                      <a:pt x="1737" y="138"/>
                      <a:pt x="1734" y="71"/>
                      <a:pt x="1694" y="30"/>
                    </a:cubicBezTo>
                    <a:cubicBezTo>
                      <a:pt x="1672" y="10"/>
                      <a:pt x="1645" y="0"/>
                      <a:pt x="1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45"/>
              <p:cNvSpPr/>
              <p:nvPr/>
            </p:nvSpPr>
            <p:spPr>
              <a:xfrm>
                <a:off x="2604319" y="2533880"/>
                <a:ext cx="93934" cy="107682"/>
              </a:xfrm>
              <a:custGeom>
                <a:avLst/>
                <a:gdLst/>
                <a:ahLst/>
                <a:cxnLst/>
                <a:rect l="l" t="t" r="r" b="b"/>
                <a:pathLst>
                  <a:path w="2364" h="2710" extrusionOk="0">
                    <a:moveTo>
                      <a:pt x="1808" y="0"/>
                    </a:moveTo>
                    <a:cubicBezTo>
                      <a:pt x="1786" y="0"/>
                      <a:pt x="1763" y="8"/>
                      <a:pt x="1745" y="23"/>
                    </a:cubicBezTo>
                    <a:lnTo>
                      <a:pt x="1637" y="108"/>
                    </a:lnTo>
                    <a:cubicBezTo>
                      <a:pt x="1617" y="121"/>
                      <a:pt x="1593" y="138"/>
                      <a:pt x="1570" y="155"/>
                    </a:cubicBezTo>
                    <a:lnTo>
                      <a:pt x="1172" y="437"/>
                    </a:lnTo>
                    <a:cubicBezTo>
                      <a:pt x="1078" y="501"/>
                      <a:pt x="981" y="565"/>
                      <a:pt x="893" y="619"/>
                    </a:cubicBezTo>
                    <a:cubicBezTo>
                      <a:pt x="846" y="649"/>
                      <a:pt x="802" y="677"/>
                      <a:pt x="765" y="700"/>
                    </a:cubicBezTo>
                    <a:lnTo>
                      <a:pt x="631" y="787"/>
                    </a:lnTo>
                    <a:cubicBezTo>
                      <a:pt x="600" y="807"/>
                      <a:pt x="580" y="818"/>
                      <a:pt x="580" y="818"/>
                    </a:cubicBezTo>
                    <a:cubicBezTo>
                      <a:pt x="556" y="835"/>
                      <a:pt x="539" y="858"/>
                      <a:pt x="533" y="885"/>
                    </a:cubicBezTo>
                    <a:cubicBezTo>
                      <a:pt x="526" y="912"/>
                      <a:pt x="530" y="942"/>
                      <a:pt x="546" y="966"/>
                    </a:cubicBezTo>
                    <a:lnTo>
                      <a:pt x="1038" y="1777"/>
                    </a:lnTo>
                    <a:cubicBezTo>
                      <a:pt x="1051" y="1801"/>
                      <a:pt x="1075" y="1818"/>
                      <a:pt x="1102" y="1825"/>
                    </a:cubicBezTo>
                    <a:cubicBezTo>
                      <a:pt x="1110" y="1827"/>
                      <a:pt x="1117" y="1827"/>
                      <a:pt x="1125" y="1827"/>
                    </a:cubicBezTo>
                    <a:cubicBezTo>
                      <a:pt x="1146" y="1827"/>
                      <a:pt x="1166" y="1821"/>
                      <a:pt x="1186" y="1811"/>
                    </a:cubicBezTo>
                    <a:lnTo>
                      <a:pt x="1475" y="1626"/>
                    </a:lnTo>
                    <a:cubicBezTo>
                      <a:pt x="1499" y="1609"/>
                      <a:pt x="1516" y="1586"/>
                      <a:pt x="1523" y="1558"/>
                    </a:cubicBezTo>
                    <a:cubicBezTo>
                      <a:pt x="1529" y="1531"/>
                      <a:pt x="1523" y="1502"/>
                      <a:pt x="1509" y="1477"/>
                    </a:cubicBezTo>
                    <a:lnTo>
                      <a:pt x="1351" y="1235"/>
                    </a:lnTo>
                    <a:lnTo>
                      <a:pt x="1492" y="1148"/>
                    </a:lnTo>
                    <a:cubicBezTo>
                      <a:pt x="1536" y="1118"/>
                      <a:pt x="1580" y="1087"/>
                      <a:pt x="1617" y="1060"/>
                    </a:cubicBezTo>
                    <a:lnTo>
                      <a:pt x="1633" y="1050"/>
                    </a:lnTo>
                    <a:lnTo>
                      <a:pt x="2109" y="1730"/>
                    </a:lnTo>
                    <a:lnTo>
                      <a:pt x="2098" y="1737"/>
                    </a:lnTo>
                    <a:cubicBezTo>
                      <a:pt x="2068" y="1757"/>
                      <a:pt x="2031" y="1784"/>
                      <a:pt x="1991" y="1811"/>
                    </a:cubicBezTo>
                    <a:lnTo>
                      <a:pt x="1479" y="2138"/>
                    </a:lnTo>
                    <a:cubicBezTo>
                      <a:pt x="1455" y="2154"/>
                      <a:pt x="1428" y="2171"/>
                      <a:pt x="1405" y="2184"/>
                    </a:cubicBezTo>
                    <a:lnTo>
                      <a:pt x="930" y="2458"/>
                    </a:lnTo>
                    <a:lnTo>
                      <a:pt x="216" y="1154"/>
                    </a:lnTo>
                    <a:cubicBezTo>
                      <a:pt x="198" y="1117"/>
                      <a:pt x="162" y="1098"/>
                      <a:pt x="124" y="1098"/>
                    </a:cubicBezTo>
                    <a:cubicBezTo>
                      <a:pt x="106" y="1098"/>
                      <a:pt x="88" y="1102"/>
                      <a:pt x="71" y="1110"/>
                    </a:cubicBezTo>
                    <a:cubicBezTo>
                      <a:pt x="21" y="1141"/>
                      <a:pt x="0" y="1205"/>
                      <a:pt x="31" y="1255"/>
                    </a:cubicBezTo>
                    <a:lnTo>
                      <a:pt x="796" y="2656"/>
                    </a:lnTo>
                    <a:cubicBezTo>
                      <a:pt x="812" y="2680"/>
                      <a:pt x="833" y="2700"/>
                      <a:pt x="863" y="2706"/>
                    </a:cubicBezTo>
                    <a:cubicBezTo>
                      <a:pt x="869" y="2710"/>
                      <a:pt x="880" y="2710"/>
                      <a:pt x="889" y="2710"/>
                    </a:cubicBezTo>
                    <a:cubicBezTo>
                      <a:pt x="909" y="2710"/>
                      <a:pt x="926" y="2706"/>
                      <a:pt x="943" y="2697"/>
                    </a:cubicBezTo>
                    <a:lnTo>
                      <a:pt x="1512" y="2370"/>
                    </a:lnTo>
                    <a:cubicBezTo>
                      <a:pt x="1540" y="2353"/>
                      <a:pt x="1566" y="2336"/>
                      <a:pt x="1593" y="2316"/>
                    </a:cubicBezTo>
                    <a:lnTo>
                      <a:pt x="2109" y="1990"/>
                    </a:lnTo>
                    <a:cubicBezTo>
                      <a:pt x="2152" y="1959"/>
                      <a:pt x="2189" y="1932"/>
                      <a:pt x="2223" y="1909"/>
                    </a:cubicBezTo>
                    <a:lnTo>
                      <a:pt x="2260" y="1881"/>
                    </a:lnTo>
                    <a:cubicBezTo>
                      <a:pt x="2294" y="1858"/>
                      <a:pt x="2314" y="1845"/>
                      <a:pt x="2317" y="1841"/>
                    </a:cubicBezTo>
                    <a:cubicBezTo>
                      <a:pt x="2337" y="1828"/>
                      <a:pt x="2354" y="1801"/>
                      <a:pt x="2361" y="1774"/>
                    </a:cubicBezTo>
                    <a:cubicBezTo>
                      <a:pt x="2364" y="1747"/>
                      <a:pt x="2358" y="1717"/>
                      <a:pt x="2341" y="1693"/>
                    </a:cubicBezTo>
                    <a:lnTo>
                      <a:pt x="1745" y="838"/>
                    </a:lnTo>
                    <a:cubicBezTo>
                      <a:pt x="1731" y="818"/>
                      <a:pt x="1705" y="801"/>
                      <a:pt x="1677" y="794"/>
                    </a:cubicBezTo>
                    <a:cubicBezTo>
                      <a:pt x="1672" y="794"/>
                      <a:pt x="1667" y="793"/>
                      <a:pt x="1662" y="793"/>
                    </a:cubicBezTo>
                    <a:cubicBezTo>
                      <a:pt x="1640" y="793"/>
                      <a:pt x="1616" y="801"/>
                      <a:pt x="1596" y="815"/>
                    </a:cubicBezTo>
                    <a:cubicBezTo>
                      <a:pt x="1596" y="815"/>
                      <a:pt x="1570" y="835"/>
                      <a:pt x="1529" y="862"/>
                    </a:cubicBezTo>
                    <a:lnTo>
                      <a:pt x="1492" y="888"/>
                    </a:lnTo>
                    <a:cubicBezTo>
                      <a:pt x="1459" y="912"/>
                      <a:pt x="1422" y="939"/>
                      <a:pt x="1378" y="966"/>
                    </a:cubicBezTo>
                    <a:lnTo>
                      <a:pt x="1149" y="1114"/>
                    </a:lnTo>
                    <a:cubicBezTo>
                      <a:pt x="1099" y="1144"/>
                      <a:pt x="1085" y="1211"/>
                      <a:pt x="1116" y="1259"/>
                    </a:cubicBezTo>
                    <a:lnTo>
                      <a:pt x="1270" y="1502"/>
                    </a:lnTo>
                    <a:lnTo>
                      <a:pt x="1162" y="1572"/>
                    </a:lnTo>
                    <a:lnTo>
                      <a:pt x="782" y="942"/>
                    </a:lnTo>
                    <a:lnTo>
                      <a:pt x="880" y="879"/>
                    </a:lnTo>
                    <a:cubicBezTo>
                      <a:pt x="920" y="855"/>
                      <a:pt x="960" y="828"/>
                      <a:pt x="1007" y="798"/>
                    </a:cubicBezTo>
                    <a:cubicBezTo>
                      <a:pt x="1095" y="744"/>
                      <a:pt x="1196" y="680"/>
                      <a:pt x="1293" y="609"/>
                    </a:cubicBezTo>
                    <a:lnTo>
                      <a:pt x="1691" y="326"/>
                    </a:lnTo>
                    <a:cubicBezTo>
                      <a:pt x="1718" y="310"/>
                      <a:pt x="1738" y="296"/>
                      <a:pt x="1758" y="279"/>
                    </a:cubicBezTo>
                    <a:lnTo>
                      <a:pt x="1876" y="192"/>
                    </a:lnTo>
                    <a:cubicBezTo>
                      <a:pt x="1920" y="155"/>
                      <a:pt x="1930" y="87"/>
                      <a:pt x="1893" y="40"/>
                    </a:cubicBezTo>
                    <a:cubicBezTo>
                      <a:pt x="1871" y="14"/>
                      <a:pt x="1839" y="0"/>
                      <a:pt x="1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45"/>
              <p:cNvSpPr/>
              <p:nvPr/>
            </p:nvSpPr>
            <p:spPr>
              <a:xfrm>
                <a:off x="2530610" y="2577987"/>
                <a:ext cx="89801" cy="100927"/>
              </a:xfrm>
              <a:custGeom>
                <a:avLst/>
                <a:gdLst/>
                <a:ahLst/>
                <a:cxnLst/>
                <a:rect l="l" t="t" r="r" b="b"/>
                <a:pathLst>
                  <a:path w="2260" h="2540" extrusionOk="0">
                    <a:moveTo>
                      <a:pt x="1956" y="0"/>
                    </a:moveTo>
                    <a:cubicBezTo>
                      <a:pt x="1936" y="0"/>
                      <a:pt x="1916" y="8"/>
                      <a:pt x="1900" y="17"/>
                    </a:cubicBezTo>
                    <a:cubicBezTo>
                      <a:pt x="1896" y="21"/>
                      <a:pt x="1880" y="28"/>
                      <a:pt x="1852" y="41"/>
                    </a:cubicBezTo>
                    <a:lnTo>
                      <a:pt x="1711" y="115"/>
                    </a:lnTo>
                    <a:cubicBezTo>
                      <a:pt x="1667" y="135"/>
                      <a:pt x="1620" y="162"/>
                      <a:pt x="1566" y="190"/>
                    </a:cubicBezTo>
                    <a:cubicBezTo>
                      <a:pt x="1479" y="233"/>
                      <a:pt x="1378" y="287"/>
                      <a:pt x="1277" y="334"/>
                    </a:cubicBezTo>
                    <a:lnTo>
                      <a:pt x="832" y="536"/>
                    </a:lnTo>
                    <a:cubicBezTo>
                      <a:pt x="775" y="563"/>
                      <a:pt x="724" y="583"/>
                      <a:pt x="691" y="597"/>
                    </a:cubicBezTo>
                    <a:lnTo>
                      <a:pt x="634" y="620"/>
                    </a:lnTo>
                    <a:cubicBezTo>
                      <a:pt x="607" y="630"/>
                      <a:pt x="587" y="650"/>
                      <a:pt x="573" y="678"/>
                    </a:cubicBezTo>
                    <a:cubicBezTo>
                      <a:pt x="562" y="704"/>
                      <a:pt x="562" y="731"/>
                      <a:pt x="573" y="758"/>
                    </a:cubicBezTo>
                    <a:lnTo>
                      <a:pt x="937" y="1634"/>
                    </a:lnTo>
                    <a:cubicBezTo>
                      <a:pt x="952" y="1675"/>
                      <a:pt x="992" y="1701"/>
                      <a:pt x="1034" y="1701"/>
                    </a:cubicBezTo>
                    <a:cubicBezTo>
                      <a:pt x="1047" y="1701"/>
                      <a:pt x="1059" y="1699"/>
                      <a:pt x="1072" y="1694"/>
                    </a:cubicBezTo>
                    <a:lnTo>
                      <a:pt x="1122" y="1674"/>
                    </a:lnTo>
                    <a:cubicBezTo>
                      <a:pt x="1156" y="1660"/>
                      <a:pt x="1196" y="1644"/>
                      <a:pt x="1236" y="1627"/>
                    </a:cubicBezTo>
                    <a:lnTo>
                      <a:pt x="1395" y="1556"/>
                    </a:lnTo>
                    <a:cubicBezTo>
                      <a:pt x="1448" y="1533"/>
                      <a:pt x="1472" y="1469"/>
                      <a:pt x="1448" y="1415"/>
                    </a:cubicBezTo>
                    <a:lnTo>
                      <a:pt x="1330" y="1152"/>
                    </a:lnTo>
                    <a:lnTo>
                      <a:pt x="1482" y="1082"/>
                    </a:lnTo>
                    <a:cubicBezTo>
                      <a:pt x="1536" y="1058"/>
                      <a:pt x="1590" y="1034"/>
                      <a:pt x="1637" y="1011"/>
                    </a:cubicBezTo>
                    <a:lnTo>
                      <a:pt x="2001" y="1758"/>
                    </a:lnTo>
                    <a:cubicBezTo>
                      <a:pt x="1960" y="1775"/>
                      <a:pt x="1916" y="1795"/>
                      <a:pt x="1872" y="1815"/>
                    </a:cubicBezTo>
                    <a:lnTo>
                      <a:pt x="1375" y="2041"/>
                    </a:lnTo>
                    <a:lnTo>
                      <a:pt x="728" y="2297"/>
                    </a:lnTo>
                    <a:lnTo>
                      <a:pt x="223" y="897"/>
                    </a:lnTo>
                    <a:cubicBezTo>
                      <a:pt x="207" y="854"/>
                      <a:pt x="166" y="826"/>
                      <a:pt x="121" y="826"/>
                    </a:cubicBezTo>
                    <a:cubicBezTo>
                      <a:pt x="109" y="826"/>
                      <a:pt x="97" y="828"/>
                      <a:pt x="85" y="832"/>
                    </a:cubicBezTo>
                    <a:cubicBezTo>
                      <a:pt x="31" y="852"/>
                      <a:pt x="1" y="913"/>
                      <a:pt x="21" y="967"/>
                    </a:cubicBezTo>
                    <a:lnTo>
                      <a:pt x="562" y="2468"/>
                    </a:lnTo>
                    <a:cubicBezTo>
                      <a:pt x="579" y="2513"/>
                      <a:pt x="620" y="2539"/>
                      <a:pt x="663" y="2539"/>
                    </a:cubicBezTo>
                    <a:cubicBezTo>
                      <a:pt x="677" y="2539"/>
                      <a:pt x="688" y="2536"/>
                      <a:pt x="701" y="2533"/>
                    </a:cubicBezTo>
                    <a:lnTo>
                      <a:pt x="1459" y="2236"/>
                    </a:lnTo>
                    <a:lnTo>
                      <a:pt x="1960" y="2011"/>
                    </a:lnTo>
                    <a:cubicBezTo>
                      <a:pt x="2041" y="1974"/>
                      <a:pt x="2122" y="1937"/>
                      <a:pt x="2192" y="1899"/>
                    </a:cubicBezTo>
                    <a:cubicBezTo>
                      <a:pt x="2199" y="1896"/>
                      <a:pt x="2209" y="1890"/>
                      <a:pt x="2216" y="1882"/>
                    </a:cubicBezTo>
                    <a:cubicBezTo>
                      <a:pt x="2250" y="1853"/>
                      <a:pt x="2259" y="1802"/>
                      <a:pt x="2239" y="1758"/>
                    </a:cubicBezTo>
                    <a:lnTo>
                      <a:pt x="1782" y="822"/>
                    </a:lnTo>
                    <a:cubicBezTo>
                      <a:pt x="1768" y="796"/>
                      <a:pt x="1745" y="775"/>
                      <a:pt x="1718" y="768"/>
                    </a:cubicBezTo>
                    <a:cubicBezTo>
                      <a:pt x="1707" y="764"/>
                      <a:pt x="1696" y="763"/>
                      <a:pt x="1685" y="763"/>
                    </a:cubicBezTo>
                    <a:cubicBezTo>
                      <a:pt x="1668" y="763"/>
                      <a:pt x="1652" y="767"/>
                      <a:pt x="1637" y="775"/>
                    </a:cubicBezTo>
                    <a:lnTo>
                      <a:pt x="1566" y="812"/>
                    </a:lnTo>
                    <a:cubicBezTo>
                      <a:pt x="1519" y="832"/>
                      <a:pt x="1459" y="859"/>
                      <a:pt x="1395" y="889"/>
                    </a:cubicBezTo>
                    <a:lnTo>
                      <a:pt x="1148" y="1001"/>
                    </a:lnTo>
                    <a:cubicBezTo>
                      <a:pt x="1095" y="1024"/>
                      <a:pt x="1072" y="1088"/>
                      <a:pt x="1095" y="1139"/>
                    </a:cubicBezTo>
                    <a:lnTo>
                      <a:pt x="1209" y="1405"/>
                    </a:lnTo>
                    <a:lnTo>
                      <a:pt x="1148" y="1432"/>
                    </a:lnTo>
                    <a:cubicBezTo>
                      <a:pt x="1128" y="1442"/>
                      <a:pt x="1108" y="1449"/>
                      <a:pt x="1092" y="1458"/>
                    </a:cubicBezTo>
                    <a:lnTo>
                      <a:pt x="812" y="779"/>
                    </a:lnTo>
                    <a:cubicBezTo>
                      <a:pt x="842" y="765"/>
                      <a:pt x="879" y="748"/>
                      <a:pt x="920" y="728"/>
                    </a:cubicBezTo>
                    <a:lnTo>
                      <a:pt x="1367" y="526"/>
                    </a:lnTo>
                    <a:cubicBezTo>
                      <a:pt x="1472" y="476"/>
                      <a:pt x="1573" y="425"/>
                      <a:pt x="1664" y="378"/>
                    </a:cubicBezTo>
                    <a:cubicBezTo>
                      <a:pt x="1714" y="351"/>
                      <a:pt x="1762" y="327"/>
                      <a:pt x="1805" y="303"/>
                    </a:cubicBezTo>
                    <a:lnTo>
                      <a:pt x="1950" y="233"/>
                    </a:lnTo>
                    <a:cubicBezTo>
                      <a:pt x="1977" y="216"/>
                      <a:pt x="1994" y="206"/>
                      <a:pt x="2004" y="202"/>
                    </a:cubicBezTo>
                    <a:cubicBezTo>
                      <a:pt x="2037" y="186"/>
                      <a:pt x="2061" y="149"/>
                      <a:pt x="2061" y="109"/>
                    </a:cubicBezTo>
                    <a:cubicBezTo>
                      <a:pt x="2061" y="48"/>
                      <a:pt x="2014" y="0"/>
                      <a:pt x="1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45"/>
              <p:cNvSpPr/>
              <p:nvPr/>
            </p:nvSpPr>
            <p:spPr>
              <a:xfrm>
                <a:off x="2452767" y="2611126"/>
                <a:ext cx="86424" cy="91867"/>
              </a:xfrm>
              <a:custGeom>
                <a:avLst/>
                <a:gdLst/>
                <a:ahLst/>
                <a:cxnLst/>
                <a:rect l="l" t="t" r="r" b="b"/>
                <a:pathLst>
                  <a:path w="2175" h="2312" extrusionOk="0">
                    <a:moveTo>
                      <a:pt x="2053" y="0"/>
                    </a:moveTo>
                    <a:cubicBezTo>
                      <a:pt x="2042" y="0"/>
                      <a:pt x="2031" y="2"/>
                      <a:pt x="2020" y="5"/>
                    </a:cubicBezTo>
                    <a:lnTo>
                      <a:pt x="1660" y="130"/>
                    </a:lnTo>
                    <a:lnTo>
                      <a:pt x="1350" y="227"/>
                    </a:lnTo>
                    <a:cubicBezTo>
                      <a:pt x="1178" y="274"/>
                      <a:pt x="1010" y="321"/>
                      <a:pt x="882" y="358"/>
                    </a:cubicBezTo>
                    <a:cubicBezTo>
                      <a:pt x="841" y="369"/>
                      <a:pt x="808" y="379"/>
                      <a:pt x="778" y="386"/>
                    </a:cubicBezTo>
                    <a:cubicBezTo>
                      <a:pt x="757" y="389"/>
                      <a:pt x="740" y="392"/>
                      <a:pt x="728" y="396"/>
                    </a:cubicBezTo>
                    <a:lnTo>
                      <a:pt x="670" y="409"/>
                    </a:lnTo>
                    <a:cubicBezTo>
                      <a:pt x="643" y="416"/>
                      <a:pt x="616" y="433"/>
                      <a:pt x="602" y="456"/>
                    </a:cubicBezTo>
                    <a:cubicBezTo>
                      <a:pt x="589" y="480"/>
                      <a:pt x="582" y="510"/>
                      <a:pt x="589" y="537"/>
                    </a:cubicBezTo>
                    <a:lnTo>
                      <a:pt x="812" y="1460"/>
                    </a:lnTo>
                    <a:cubicBezTo>
                      <a:pt x="823" y="1509"/>
                      <a:pt x="866" y="1540"/>
                      <a:pt x="914" y="1540"/>
                    </a:cubicBezTo>
                    <a:cubicBezTo>
                      <a:pt x="923" y="1540"/>
                      <a:pt x="931" y="1539"/>
                      <a:pt x="939" y="1537"/>
                    </a:cubicBezTo>
                    <a:lnTo>
                      <a:pt x="1104" y="1500"/>
                    </a:lnTo>
                    <a:cubicBezTo>
                      <a:pt x="1138" y="1493"/>
                      <a:pt x="1168" y="1483"/>
                      <a:pt x="1199" y="1477"/>
                    </a:cubicBezTo>
                    <a:lnTo>
                      <a:pt x="1279" y="1452"/>
                    </a:lnTo>
                    <a:cubicBezTo>
                      <a:pt x="1337" y="1436"/>
                      <a:pt x="1367" y="1379"/>
                      <a:pt x="1354" y="1322"/>
                    </a:cubicBezTo>
                    <a:lnTo>
                      <a:pt x="1279" y="1042"/>
                    </a:lnTo>
                    <a:lnTo>
                      <a:pt x="1603" y="951"/>
                    </a:lnTo>
                    <a:lnTo>
                      <a:pt x="1848" y="1743"/>
                    </a:lnTo>
                    <a:lnTo>
                      <a:pt x="1464" y="1853"/>
                    </a:lnTo>
                    <a:lnTo>
                      <a:pt x="643" y="2052"/>
                    </a:lnTo>
                    <a:cubicBezTo>
                      <a:pt x="589" y="2066"/>
                      <a:pt x="546" y="2076"/>
                      <a:pt x="509" y="2083"/>
                    </a:cubicBezTo>
                    <a:lnTo>
                      <a:pt x="222" y="618"/>
                    </a:lnTo>
                    <a:cubicBezTo>
                      <a:pt x="210" y="567"/>
                      <a:pt x="166" y="532"/>
                      <a:pt x="117" y="532"/>
                    </a:cubicBezTo>
                    <a:cubicBezTo>
                      <a:pt x="110" y="532"/>
                      <a:pt x="104" y="533"/>
                      <a:pt x="97" y="534"/>
                    </a:cubicBezTo>
                    <a:cubicBezTo>
                      <a:pt x="41" y="547"/>
                      <a:pt x="0" y="601"/>
                      <a:pt x="13" y="661"/>
                    </a:cubicBezTo>
                    <a:lnTo>
                      <a:pt x="316" y="2227"/>
                    </a:lnTo>
                    <a:cubicBezTo>
                      <a:pt x="327" y="2278"/>
                      <a:pt x="374" y="2311"/>
                      <a:pt x="420" y="2311"/>
                    </a:cubicBezTo>
                    <a:lnTo>
                      <a:pt x="441" y="2311"/>
                    </a:lnTo>
                    <a:lnTo>
                      <a:pt x="509" y="2298"/>
                    </a:lnTo>
                    <a:cubicBezTo>
                      <a:pt x="552" y="2291"/>
                      <a:pt x="616" y="2278"/>
                      <a:pt x="694" y="2261"/>
                    </a:cubicBezTo>
                    <a:lnTo>
                      <a:pt x="1165" y="2150"/>
                    </a:lnTo>
                    <a:lnTo>
                      <a:pt x="2010" y="1917"/>
                    </a:lnTo>
                    <a:cubicBezTo>
                      <a:pt x="2041" y="1911"/>
                      <a:pt x="2061" y="1890"/>
                      <a:pt x="2074" y="1867"/>
                    </a:cubicBezTo>
                    <a:cubicBezTo>
                      <a:pt x="2091" y="1840"/>
                      <a:pt x="2091" y="1813"/>
                      <a:pt x="2084" y="1783"/>
                    </a:cubicBezTo>
                    <a:lnTo>
                      <a:pt x="1774" y="790"/>
                    </a:lnTo>
                    <a:cubicBezTo>
                      <a:pt x="1761" y="745"/>
                      <a:pt x="1719" y="714"/>
                      <a:pt x="1673" y="714"/>
                    </a:cubicBezTo>
                    <a:cubicBezTo>
                      <a:pt x="1663" y="714"/>
                      <a:pt x="1653" y="716"/>
                      <a:pt x="1643" y="719"/>
                    </a:cubicBezTo>
                    <a:lnTo>
                      <a:pt x="1121" y="867"/>
                    </a:lnTo>
                    <a:cubicBezTo>
                      <a:pt x="1064" y="884"/>
                      <a:pt x="1031" y="941"/>
                      <a:pt x="1047" y="998"/>
                    </a:cubicBezTo>
                    <a:lnTo>
                      <a:pt x="1121" y="1278"/>
                    </a:lnTo>
                    <a:cubicBezTo>
                      <a:pt x="1101" y="1281"/>
                      <a:pt x="1081" y="1288"/>
                      <a:pt x="1060" y="1291"/>
                    </a:cubicBezTo>
                    <a:lnTo>
                      <a:pt x="993" y="1308"/>
                    </a:lnTo>
                    <a:lnTo>
                      <a:pt x="821" y="591"/>
                    </a:lnTo>
                    <a:lnTo>
                      <a:pt x="824" y="591"/>
                    </a:lnTo>
                    <a:cubicBezTo>
                      <a:pt x="855" y="584"/>
                      <a:pt x="896" y="577"/>
                      <a:pt x="939" y="564"/>
                    </a:cubicBezTo>
                    <a:cubicBezTo>
                      <a:pt x="1067" y="527"/>
                      <a:pt x="1239" y="480"/>
                      <a:pt x="1407" y="429"/>
                    </a:cubicBezTo>
                    <a:lnTo>
                      <a:pt x="1539" y="392"/>
                    </a:lnTo>
                    <a:lnTo>
                      <a:pt x="2091" y="207"/>
                    </a:lnTo>
                    <a:cubicBezTo>
                      <a:pt x="2145" y="190"/>
                      <a:pt x="2175" y="130"/>
                      <a:pt x="2155" y="72"/>
                    </a:cubicBezTo>
                    <a:cubicBezTo>
                      <a:pt x="2141" y="28"/>
                      <a:pt x="2098" y="0"/>
                      <a:pt x="2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45"/>
              <p:cNvSpPr/>
              <p:nvPr/>
            </p:nvSpPr>
            <p:spPr>
              <a:xfrm>
                <a:off x="2372620" y="2632504"/>
                <a:ext cx="88331" cy="80940"/>
              </a:xfrm>
              <a:custGeom>
                <a:avLst/>
                <a:gdLst/>
                <a:ahLst/>
                <a:cxnLst/>
                <a:rect l="l" t="t" r="r" b="b"/>
                <a:pathLst>
                  <a:path w="2223" h="2037" extrusionOk="0">
                    <a:moveTo>
                      <a:pt x="2107" y="1"/>
                    </a:moveTo>
                    <a:cubicBezTo>
                      <a:pt x="2100" y="1"/>
                      <a:pt x="2094" y="1"/>
                      <a:pt x="2088" y="2"/>
                    </a:cubicBezTo>
                    <a:lnTo>
                      <a:pt x="1798" y="53"/>
                    </a:lnTo>
                    <a:cubicBezTo>
                      <a:pt x="1684" y="73"/>
                      <a:pt x="1539" y="100"/>
                      <a:pt x="1394" y="117"/>
                    </a:cubicBezTo>
                    <a:lnTo>
                      <a:pt x="913" y="178"/>
                    </a:lnTo>
                    <a:lnTo>
                      <a:pt x="690" y="195"/>
                    </a:lnTo>
                    <a:cubicBezTo>
                      <a:pt x="664" y="195"/>
                      <a:pt x="636" y="207"/>
                      <a:pt x="616" y="232"/>
                    </a:cubicBezTo>
                    <a:cubicBezTo>
                      <a:pt x="599" y="252"/>
                      <a:pt x="589" y="279"/>
                      <a:pt x="593" y="308"/>
                    </a:cubicBezTo>
                    <a:lnTo>
                      <a:pt x="673" y="1251"/>
                    </a:lnTo>
                    <a:cubicBezTo>
                      <a:pt x="676" y="1308"/>
                      <a:pt x="721" y="1350"/>
                      <a:pt x="774" y="1350"/>
                    </a:cubicBezTo>
                    <a:cubicBezTo>
                      <a:pt x="777" y="1350"/>
                      <a:pt x="781" y="1350"/>
                      <a:pt x="785" y="1349"/>
                    </a:cubicBezTo>
                    <a:lnTo>
                      <a:pt x="980" y="1336"/>
                    </a:lnTo>
                    <a:cubicBezTo>
                      <a:pt x="1017" y="1332"/>
                      <a:pt x="1054" y="1329"/>
                      <a:pt x="1081" y="1326"/>
                    </a:cubicBezTo>
                    <a:lnTo>
                      <a:pt x="1135" y="1319"/>
                    </a:lnTo>
                    <a:cubicBezTo>
                      <a:pt x="1192" y="1312"/>
                      <a:pt x="1233" y="1258"/>
                      <a:pt x="1225" y="1201"/>
                    </a:cubicBezTo>
                    <a:lnTo>
                      <a:pt x="1195" y="914"/>
                    </a:lnTo>
                    <a:lnTo>
                      <a:pt x="1528" y="871"/>
                    </a:lnTo>
                    <a:lnTo>
                      <a:pt x="1650" y="1693"/>
                    </a:lnTo>
                    <a:lnTo>
                      <a:pt x="1253" y="1743"/>
                    </a:lnTo>
                    <a:cubicBezTo>
                      <a:pt x="1162" y="1753"/>
                      <a:pt x="1064" y="1767"/>
                      <a:pt x="967" y="1773"/>
                    </a:cubicBezTo>
                    <a:lnTo>
                      <a:pt x="414" y="1814"/>
                    </a:lnTo>
                    <a:cubicBezTo>
                      <a:pt x="361" y="1820"/>
                      <a:pt x="313" y="1820"/>
                      <a:pt x="276" y="1824"/>
                    </a:cubicBezTo>
                    <a:lnTo>
                      <a:pt x="215" y="333"/>
                    </a:lnTo>
                    <a:cubicBezTo>
                      <a:pt x="212" y="278"/>
                      <a:pt x="169" y="231"/>
                      <a:pt x="112" y="231"/>
                    </a:cubicBezTo>
                    <a:cubicBezTo>
                      <a:pt x="109" y="231"/>
                      <a:pt x="107" y="232"/>
                      <a:pt x="105" y="232"/>
                    </a:cubicBezTo>
                    <a:cubicBezTo>
                      <a:pt x="47" y="232"/>
                      <a:pt x="0" y="282"/>
                      <a:pt x="4" y="342"/>
                    </a:cubicBezTo>
                    <a:lnTo>
                      <a:pt x="67" y="1935"/>
                    </a:lnTo>
                    <a:cubicBezTo>
                      <a:pt x="67" y="1992"/>
                      <a:pt x="114" y="2036"/>
                      <a:pt x="172" y="2036"/>
                    </a:cubicBezTo>
                    <a:lnTo>
                      <a:pt x="243" y="2036"/>
                    </a:lnTo>
                    <a:cubicBezTo>
                      <a:pt x="283" y="2036"/>
                      <a:pt x="353" y="2033"/>
                      <a:pt x="431" y="2026"/>
                    </a:cubicBezTo>
                    <a:lnTo>
                      <a:pt x="980" y="1985"/>
                    </a:lnTo>
                    <a:cubicBezTo>
                      <a:pt x="1084" y="1979"/>
                      <a:pt x="1189" y="1965"/>
                      <a:pt x="1279" y="1952"/>
                    </a:cubicBezTo>
                    <a:lnTo>
                      <a:pt x="1785" y="1888"/>
                    </a:lnTo>
                    <a:cubicBezTo>
                      <a:pt x="1815" y="1884"/>
                      <a:pt x="1842" y="1871"/>
                      <a:pt x="1859" y="1848"/>
                    </a:cubicBezTo>
                    <a:cubicBezTo>
                      <a:pt x="1876" y="1824"/>
                      <a:pt x="1882" y="1797"/>
                      <a:pt x="1879" y="1767"/>
                    </a:cubicBezTo>
                    <a:lnTo>
                      <a:pt x="1724" y="737"/>
                    </a:lnTo>
                    <a:cubicBezTo>
                      <a:pt x="1718" y="685"/>
                      <a:pt x="1676" y="647"/>
                      <a:pt x="1624" y="647"/>
                    </a:cubicBezTo>
                    <a:cubicBezTo>
                      <a:pt x="1618" y="647"/>
                      <a:pt x="1612" y="648"/>
                      <a:pt x="1606" y="649"/>
                    </a:cubicBezTo>
                    <a:lnTo>
                      <a:pt x="1064" y="717"/>
                    </a:lnTo>
                    <a:cubicBezTo>
                      <a:pt x="1007" y="723"/>
                      <a:pt x="967" y="773"/>
                      <a:pt x="973" y="834"/>
                    </a:cubicBezTo>
                    <a:lnTo>
                      <a:pt x="1003" y="1121"/>
                    </a:lnTo>
                    <a:cubicBezTo>
                      <a:pt x="990" y="1121"/>
                      <a:pt x="976" y="1124"/>
                      <a:pt x="963" y="1124"/>
                    </a:cubicBezTo>
                    <a:lnTo>
                      <a:pt x="875" y="1130"/>
                    </a:lnTo>
                    <a:lnTo>
                      <a:pt x="815" y="397"/>
                    </a:lnTo>
                    <a:lnTo>
                      <a:pt x="933" y="389"/>
                    </a:lnTo>
                    <a:lnTo>
                      <a:pt x="1418" y="329"/>
                    </a:lnTo>
                    <a:cubicBezTo>
                      <a:pt x="1569" y="312"/>
                      <a:pt x="1717" y="285"/>
                      <a:pt x="1835" y="262"/>
                    </a:cubicBezTo>
                    <a:lnTo>
                      <a:pt x="2125" y="211"/>
                    </a:lnTo>
                    <a:cubicBezTo>
                      <a:pt x="2185" y="201"/>
                      <a:pt x="2223" y="147"/>
                      <a:pt x="2212" y="86"/>
                    </a:cubicBezTo>
                    <a:cubicBezTo>
                      <a:pt x="2203" y="36"/>
                      <a:pt x="2159" y="1"/>
                      <a:pt x="2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45"/>
              <p:cNvSpPr/>
              <p:nvPr/>
            </p:nvSpPr>
            <p:spPr>
              <a:xfrm>
                <a:off x="2284447" y="2638702"/>
                <a:ext cx="95682" cy="75258"/>
              </a:xfrm>
              <a:custGeom>
                <a:avLst/>
                <a:gdLst/>
                <a:ahLst/>
                <a:cxnLst/>
                <a:rect l="l" t="t" r="r" b="b"/>
                <a:pathLst>
                  <a:path w="2408" h="1894" extrusionOk="0">
                    <a:moveTo>
                      <a:pt x="291" y="1"/>
                    </a:moveTo>
                    <a:cubicBezTo>
                      <a:pt x="236" y="1"/>
                      <a:pt x="191" y="42"/>
                      <a:pt x="185" y="96"/>
                    </a:cubicBezTo>
                    <a:lnTo>
                      <a:pt x="7" y="1681"/>
                    </a:lnTo>
                    <a:cubicBezTo>
                      <a:pt x="0" y="1742"/>
                      <a:pt x="41" y="1793"/>
                      <a:pt x="101" y="1799"/>
                    </a:cubicBezTo>
                    <a:lnTo>
                      <a:pt x="165" y="1809"/>
                    </a:lnTo>
                    <a:cubicBezTo>
                      <a:pt x="229" y="1816"/>
                      <a:pt x="293" y="1823"/>
                      <a:pt x="353" y="1826"/>
                    </a:cubicBezTo>
                    <a:lnTo>
                      <a:pt x="903" y="1870"/>
                    </a:lnTo>
                    <a:cubicBezTo>
                      <a:pt x="993" y="1877"/>
                      <a:pt x="1081" y="1880"/>
                      <a:pt x="1166" y="1880"/>
                    </a:cubicBezTo>
                    <a:lnTo>
                      <a:pt x="1714" y="1894"/>
                    </a:lnTo>
                    <a:lnTo>
                      <a:pt x="1717" y="1894"/>
                    </a:lnTo>
                    <a:cubicBezTo>
                      <a:pt x="1744" y="1894"/>
                      <a:pt x="1772" y="1883"/>
                      <a:pt x="1792" y="1866"/>
                    </a:cubicBezTo>
                    <a:cubicBezTo>
                      <a:pt x="1812" y="1846"/>
                      <a:pt x="1822" y="1816"/>
                      <a:pt x="1822" y="1789"/>
                    </a:cubicBezTo>
                    <a:lnTo>
                      <a:pt x="1828" y="746"/>
                    </a:lnTo>
                    <a:cubicBezTo>
                      <a:pt x="1828" y="688"/>
                      <a:pt x="1781" y="641"/>
                      <a:pt x="1724" y="641"/>
                    </a:cubicBezTo>
                    <a:lnTo>
                      <a:pt x="1179" y="628"/>
                    </a:lnTo>
                    <a:cubicBezTo>
                      <a:pt x="1175" y="627"/>
                      <a:pt x="1172" y="627"/>
                      <a:pt x="1169" y="627"/>
                    </a:cubicBezTo>
                    <a:cubicBezTo>
                      <a:pt x="1115" y="627"/>
                      <a:pt x="1071" y="675"/>
                      <a:pt x="1071" y="729"/>
                    </a:cubicBezTo>
                    <a:lnTo>
                      <a:pt x="1057" y="1018"/>
                    </a:lnTo>
                    <a:cubicBezTo>
                      <a:pt x="1037" y="1015"/>
                      <a:pt x="1017" y="1015"/>
                      <a:pt x="993" y="1011"/>
                    </a:cubicBezTo>
                    <a:lnTo>
                      <a:pt x="926" y="1008"/>
                    </a:lnTo>
                    <a:lnTo>
                      <a:pt x="976" y="274"/>
                    </a:lnTo>
                    <a:lnTo>
                      <a:pt x="1098" y="284"/>
                    </a:lnTo>
                    <a:cubicBezTo>
                      <a:pt x="1229" y="287"/>
                      <a:pt x="1408" y="291"/>
                      <a:pt x="1590" y="294"/>
                    </a:cubicBezTo>
                    <a:cubicBezTo>
                      <a:pt x="1620" y="298"/>
                      <a:pt x="1650" y="298"/>
                      <a:pt x="1680" y="298"/>
                    </a:cubicBezTo>
                    <a:cubicBezTo>
                      <a:pt x="1738" y="301"/>
                      <a:pt x="1798" y="301"/>
                      <a:pt x="1856" y="301"/>
                    </a:cubicBezTo>
                    <a:cubicBezTo>
                      <a:pt x="1936" y="298"/>
                      <a:pt x="2014" y="294"/>
                      <a:pt x="2081" y="294"/>
                    </a:cubicBezTo>
                    <a:lnTo>
                      <a:pt x="2303" y="287"/>
                    </a:lnTo>
                    <a:cubicBezTo>
                      <a:pt x="2364" y="287"/>
                      <a:pt x="2408" y="237"/>
                      <a:pt x="2408" y="180"/>
                    </a:cubicBezTo>
                    <a:cubicBezTo>
                      <a:pt x="2408" y="122"/>
                      <a:pt x="2358" y="75"/>
                      <a:pt x="2306" y="75"/>
                    </a:cubicBezTo>
                    <a:cubicBezTo>
                      <a:pt x="2304" y="75"/>
                      <a:pt x="2302" y="76"/>
                      <a:pt x="2300" y="76"/>
                    </a:cubicBezTo>
                    <a:lnTo>
                      <a:pt x="2078" y="82"/>
                    </a:lnTo>
                    <a:cubicBezTo>
                      <a:pt x="2010" y="82"/>
                      <a:pt x="1933" y="85"/>
                      <a:pt x="1845" y="85"/>
                    </a:cubicBezTo>
                    <a:cubicBezTo>
                      <a:pt x="1820" y="87"/>
                      <a:pt x="1795" y="88"/>
                      <a:pt x="1769" y="88"/>
                    </a:cubicBezTo>
                    <a:cubicBezTo>
                      <a:pt x="1743" y="88"/>
                      <a:pt x="1715" y="87"/>
                      <a:pt x="1687" y="85"/>
                    </a:cubicBezTo>
                    <a:cubicBezTo>
                      <a:pt x="1654" y="85"/>
                      <a:pt x="1623" y="82"/>
                      <a:pt x="1593" y="82"/>
                    </a:cubicBezTo>
                    <a:cubicBezTo>
                      <a:pt x="1414" y="79"/>
                      <a:pt x="1236" y="76"/>
                      <a:pt x="1108" y="72"/>
                    </a:cubicBezTo>
                    <a:lnTo>
                      <a:pt x="886" y="55"/>
                    </a:lnTo>
                    <a:cubicBezTo>
                      <a:pt x="882" y="55"/>
                      <a:pt x="878" y="55"/>
                      <a:pt x="874" y="55"/>
                    </a:cubicBezTo>
                    <a:cubicBezTo>
                      <a:pt x="851" y="55"/>
                      <a:pt x="828" y="64"/>
                      <a:pt x="808" y="79"/>
                    </a:cubicBezTo>
                    <a:cubicBezTo>
                      <a:pt x="788" y="99"/>
                      <a:pt x="774" y="123"/>
                      <a:pt x="771" y="152"/>
                    </a:cubicBezTo>
                    <a:lnTo>
                      <a:pt x="707" y="1099"/>
                    </a:lnTo>
                    <a:cubicBezTo>
                      <a:pt x="704" y="1156"/>
                      <a:pt x="748" y="1207"/>
                      <a:pt x="805" y="1210"/>
                    </a:cubicBezTo>
                    <a:lnTo>
                      <a:pt x="976" y="1223"/>
                    </a:lnTo>
                    <a:cubicBezTo>
                      <a:pt x="1024" y="1230"/>
                      <a:pt x="1071" y="1230"/>
                      <a:pt x="1101" y="1230"/>
                    </a:cubicBezTo>
                    <a:cubicBezTo>
                      <a:pt x="1135" y="1234"/>
                      <a:pt x="1155" y="1234"/>
                      <a:pt x="1155" y="1234"/>
                    </a:cubicBezTo>
                    <a:cubicBezTo>
                      <a:pt x="1212" y="1234"/>
                      <a:pt x="1263" y="1190"/>
                      <a:pt x="1267" y="1133"/>
                    </a:cubicBezTo>
                    <a:lnTo>
                      <a:pt x="1276" y="843"/>
                    </a:lnTo>
                    <a:lnTo>
                      <a:pt x="1613" y="850"/>
                    </a:lnTo>
                    <a:lnTo>
                      <a:pt x="1610" y="1678"/>
                    </a:lnTo>
                    <a:lnTo>
                      <a:pt x="1169" y="1668"/>
                    </a:lnTo>
                    <a:cubicBezTo>
                      <a:pt x="1088" y="1668"/>
                      <a:pt x="1007" y="1664"/>
                      <a:pt x="919" y="1658"/>
                    </a:cubicBezTo>
                    <a:lnTo>
                      <a:pt x="367" y="1614"/>
                    </a:lnTo>
                    <a:cubicBezTo>
                      <a:pt x="324" y="1611"/>
                      <a:pt x="277" y="1607"/>
                      <a:pt x="229" y="1601"/>
                    </a:cubicBezTo>
                    <a:lnTo>
                      <a:pt x="394" y="119"/>
                    </a:lnTo>
                    <a:cubicBezTo>
                      <a:pt x="401" y="62"/>
                      <a:pt x="361" y="8"/>
                      <a:pt x="303" y="1"/>
                    </a:cubicBezTo>
                    <a:cubicBezTo>
                      <a:pt x="299" y="1"/>
                      <a:pt x="295" y="1"/>
                      <a:pt x="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45"/>
              <p:cNvSpPr/>
              <p:nvPr/>
            </p:nvSpPr>
            <p:spPr>
              <a:xfrm>
                <a:off x="2195081" y="2623563"/>
                <a:ext cx="104384" cy="83205"/>
              </a:xfrm>
              <a:custGeom>
                <a:avLst/>
                <a:gdLst/>
                <a:ahLst/>
                <a:cxnLst/>
                <a:rect l="l" t="t" r="r" b="b"/>
                <a:pathLst>
                  <a:path w="2627" h="2094" extrusionOk="0">
                    <a:moveTo>
                      <a:pt x="536" y="1"/>
                    </a:moveTo>
                    <a:cubicBezTo>
                      <a:pt x="490" y="1"/>
                      <a:pt x="448" y="32"/>
                      <a:pt x="434" y="79"/>
                    </a:cubicBezTo>
                    <a:lnTo>
                      <a:pt x="17" y="1618"/>
                    </a:lnTo>
                    <a:cubicBezTo>
                      <a:pt x="0" y="1675"/>
                      <a:pt x="34" y="1733"/>
                      <a:pt x="91" y="1750"/>
                    </a:cubicBezTo>
                    <a:lnTo>
                      <a:pt x="158" y="1770"/>
                    </a:lnTo>
                    <a:cubicBezTo>
                      <a:pt x="172" y="1773"/>
                      <a:pt x="189" y="1776"/>
                      <a:pt x="206" y="1783"/>
                    </a:cubicBezTo>
                    <a:cubicBezTo>
                      <a:pt x="243" y="1793"/>
                      <a:pt x="287" y="1806"/>
                      <a:pt x="337" y="1817"/>
                    </a:cubicBezTo>
                    <a:lnTo>
                      <a:pt x="1027" y="1975"/>
                    </a:lnTo>
                    <a:lnTo>
                      <a:pt x="1673" y="2089"/>
                    </a:lnTo>
                    <a:cubicBezTo>
                      <a:pt x="1680" y="2093"/>
                      <a:pt x="1684" y="2093"/>
                      <a:pt x="1690" y="2093"/>
                    </a:cubicBezTo>
                    <a:cubicBezTo>
                      <a:pt x="1714" y="2093"/>
                      <a:pt x="1734" y="2086"/>
                      <a:pt x="1754" y="2073"/>
                    </a:cubicBezTo>
                    <a:cubicBezTo>
                      <a:pt x="1774" y="2056"/>
                      <a:pt x="1791" y="2028"/>
                      <a:pt x="1794" y="2002"/>
                    </a:cubicBezTo>
                    <a:lnTo>
                      <a:pt x="1960" y="971"/>
                    </a:lnTo>
                    <a:cubicBezTo>
                      <a:pt x="1967" y="914"/>
                      <a:pt x="1929" y="861"/>
                      <a:pt x="1872" y="850"/>
                    </a:cubicBezTo>
                    <a:lnTo>
                      <a:pt x="1337" y="756"/>
                    </a:lnTo>
                    <a:cubicBezTo>
                      <a:pt x="1331" y="755"/>
                      <a:pt x="1325" y="754"/>
                      <a:pt x="1319" y="754"/>
                    </a:cubicBezTo>
                    <a:cubicBezTo>
                      <a:pt x="1269" y="754"/>
                      <a:pt x="1224" y="789"/>
                      <a:pt x="1213" y="841"/>
                    </a:cubicBezTo>
                    <a:lnTo>
                      <a:pt x="1155" y="1123"/>
                    </a:lnTo>
                    <a:cubicBezTo>
                      <a:pt x="1138" y="1119"/>
                      <a:pt x="1115" y="1113"/>
                      <a:pt x="1095" y="1110"/>
                    </a:cubicBezTo>
                    <a:lnTo>
                      <a:pt x="1031" y="1093"/>
                    </a:lnTo>
                    <a:lnTo>
                      <a:pt x="1192" y="376"/>
                    </a:lnTo>
                    <a:lnTo>
                      <a:pt x="1306" y="403"/>
                    </a:lnTo>
                    <a:cubicBezTo>
                      <a:pt x="1390" y="420"/>
                      <a:pt x="1488" y="436"/>
                      <a:pt x="1596" y="457"/>
                    </a:cubicBezTo>
                    <a:cubicBezTo>
                      <a:pt x="1660" y="466"/>
                      <a:pt x="1724" y="480"/>
                      <a:pt x="1791" y="490"/>
                    </a:cubicBezTo>
                    <a:cubicBezTo>
                      <a:pt x="1822" y="497"/>
                      <a:pt x="1852" y="500"/>
                      <a:pt x="1882" y="507"/>
                    </a:cubicBezTo>
                    <a:cubicBezTo>
                      <a:pt x="1940" y="517"/>
                      <a:pt x="1996" y="527"/>
                      <a:pt x="2054" y="533"/>
                    </a:cubicBezTo>
                    <a:cubicBezTo>
                      <a:pt x="2135" y="544"/>
                      <a:pt x="2212" y="554"/>
                      <a:pt x="2279" y="564"/>
                    </a:cubicBezTo>
                    <a:lnTo>
                      <a:pt x="2498" y="591"/>
                    </a:lnTo>
                    <a:cubicBezTo>
                      <a:pt x="2503" y="591"/>
                      <a:pt x="2508" y="592"/>
                      <a:pt x="2512" y="592"/>
                    </a:cubicBezTo>
                    <a:cubicBezTo>
                      <a:pt x="2567" y="592"/>
                      <a:pt x="2611" y="553"/>
                      <a:pt x="2619" y="500"/>
                    </a:cubicBezTo>
                    <a:cubicBezTo>
                      <a:pt x="2627" y="440"/>
                      <a:pt x="2586" y="389"/>
                      <a:pt x="2526" y="379"/>
                    </a:cubicBezTo>
                    <a:lnTo>
                      <a:pt x="2307" y="352"/>
                    </a:lnTo>
                    <a:cubicBezTo>
                      <a:pt x="2239" y="345"/>
                      <a:pt x="2162" y="335"/>
                      <a:pt x="2077" y="322"/>
                    </a:cubicBezTo>
                    <a:cubicBezTo>
                      <a:pt x="2027" y="318"/>
                      <a:pt x="1976" y="308"/>
                      <a:pt x="1923" y="298"/>
                    </a:cubicBezTo>
                    <a:cubicBezTo>
                      <a:pt x="1889" y="291"/>
                      <a:pt x="1859" y="285"/>
                      <a:pt x="1828" y="281"/>
                    </a:cubicBezTo>
                    <a:cubicBezTo>
                      <a:pt x="1761" y="268"/>
                      <a:pt x="1697" y="258"/>
                      <a:pt x="1633" y="247"/>
                    </a:cubicBezTo>
                    <a:cubicBezTo>
                      <a:pt x="1529" y="227"/>
                      <a:pt x="1431" y="210"/>
                      <a:pt x="1350" y="194"/>
                    </a:cubicBezTo>
                    <a:lnTo>
                      <a:pt x="1135" y="143"/>
                    </a:lnTo>
                    <a:cubicBezTo>
                      <a:pt x="1129" y="142"/>
                      <a:pt x="1122" y="142"/>
                      <a:pt x="1116" y="142"/>
                    </a:cubicBezTo>
                    <a:cubicBezTo>
                      <a:pt x="1094" y="142"/>
                      <a:pt x="1072" y="146"/>
                      <a:pt x="1054" y="157"/>
                    </a:cubicBezTo>
                    <a:cubicBezTo>
                      <a:pt x="1031" y="174"/>
                      <a:pt x="1014" y="197"/>
                      <a:pt x="1007" y="224"/>
                    </a:cubicBezTo>
                    <a:lnTo>
                      <a:pt x="798" y="1150"/>
                    </a:lnTo>
                    <a:cubicBezTo>
                      <a:pt x="788" y="1207"/>
                      <a:pt x="821" y="1265"/>
                      <a:pt x="879" y="1278"/>
                    </a:cubicBezTo>
                    <a:lnTo>
                      <a:pt x="1044" y="1315"/>
                    </a:lnTo>
                    <a:cubicBezTo>
                      <a:pt x="1132" y="1338"/>
                      <a:pt x="1219" y="1352"/>
                      <a:pt x="1222" y="1352"/>
                    </a:cubicBezTo>
                    <a:cubicBezTo>
                      <a:pt x="1229" y="1353"/>
                      <a:pt x="1235" y="1354"/>
                      <a:pt x="1241" y="1354"/>
                    </a:cubicBezTo>
                    <a:cubicBezTo>
                      <a:pt x="1291" y="1354"/>
                      <a:pt x="1335" y="1319"/>
                      <a:pt x="1343" y="1268"/>
                    </a:cubicBezTo>
                    <a:lnTo>
                      <a:pt x="1401" y="985"/>
                    </a:lnTo>
                    <a:lnTo>
                      <a:pt x="1734" y="1043"/>
                    </a:lnTo>
                    <a:lnTo>
                      <a:pt x="1603" y="1860"/>
                    </a:lnTo>
                    <a:lnTo>
                      <a:pt x="1087" y="1770"/>
                    </a:lnTo>
                    <a:lnTo>
                      <a:pt x="384" y="1608"/>
                    </a:lnTo>
                    <a:cubicBezTo>
                      <a:pt x="340" y="1598"/>
                      <a:pt x="299" y="1588"/>
                      <a:pt x="266" y="1577"/>
                    </a:cubicBezTo>
                    <a:cubicBezTo>
                      <a:pt x="259" y="1577"/>
                      <a:pt x="256" y="1574"/>
                      <a:pt x="249" y="1574"/>
                    </a:cubicBezTo>
                    <a:lnTo>
                      <a:pt x="640" y="133"/>
                    </a:lnTo>
                    <a:cubicBezTo>
                      <a:pt x="657" y="79"/>
                      <a:pt x="623" y="19"/>
                      <a:pt x="566" y="5"/>
                    </a:cubicBezTo>
                    <a:cubicBezTo>
                      <a:pt x="556" y="2"/>
                      <a:pt x="546" y="1"/>
                      <a:pt x="5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45"/>
              <p:cNvSpPr/>
              <p:nvPr/>
            </p:nvSpPr>
            <p:spPr>
              <a:xfrm>
                <a:off x="2109570" y="2596344"/>
                <a:ext cx="110543" cy="89245"/>
              </a:xfrm>
              <a:custGeom>
                <a:avLst/>
                <a:gdLst/>
                <a:ahLst/>
                <a:cxnLst/>
                <a:rect l="l" t="t" r="r" b="b"/>
                <a:pathLst>
                  <a:path w="2782" h="2246" extrusionOk="0">
                    <a:moveTo>
                      <a:pt x="772" y="1"/>
                    </a:moveTo>
                    <a:cubicBezTo>
                      <a:pt x="731" y="1"/>
                      <a:pt x="692" y="24"/>
                      <a:pt x="674" y="64"/>
                    </a:cubicBezTo>
                    <a:lnTo>
                      <a:pt x="24" y="1521"/>
                    </a:lnTo>
                    <a:cubicBezTo>
                      <a:pt x="1" y="1576"/>
                      <a:pt x="24" y="1636"/>
                      <a:pt x="78" y="1660"/>
                    </a:cubicBezTo>
                    <a:lnTo>
                      <a:pt x="307" y="1764"/>
                    </a:lnTo>
                    <a:cubicBezTo>
                      <a:pt x="401" y="1804"/>
                      <a:pt x="512" y="1849"/>
                      <a:pt x="633" y="1896"/>
                    </a:cubicBezTo>
                    <a:cubicBezTo>
                      <a:pt x="694" y="1919"/>
                      <a:pt x="762" y="1946"/>
                      <a:pt x="822" y="1970"/>
                    </a:cubicBezTo>
                    <a:cubicBezTo>
                      <a:pt x="977" y="2034"/>
                      <a:pt x="1135" y="2087"/>
                      <a:pt x="1264" y="2132"/>
                    </a:cubicBezTo>
                    <a:lnTo>
                      <a:pt x="1587" y="2242"/>
                    </a:lnTo>
                    <a:cubicBezTo>
                      <a:pt x="1600" y="2246"/>
                      <a:pt x="1610" y="2246"/>
                      <a:pt x="1623" y="2246"/>
                    </a:cubicBezTo>
                    <a:cubicBezTo>
                      <a:pt x="1640" y="2246"/>
                      <a:pt x="1654" y="2242"/>
                      <a:pt x="1671" y="2236"/>
                    </a:cubicBezTo>
                    <a:cubicBezTo>
                      <a:pt x="1694" y="2222"/>
                      <a:pt x="1714" y="2199"/>
                      <a:pt x="1724" y="2172"/>
                    </a:cubicBezTo>
                    <a:lnTo>
                      <a:pt x="2044" y="1182"/>
                    </a:lnTo>
                    <a:cubicBezTo>
                      <a:pt x="2061" y="1125"/>
                      <a:pt x="2031" y="1067"/>
                      <a:pt x="1977" y="1047"/>
                    </a:cubicBezTo>
                    <a:lnTo>
                      <a:pt x="1458" y="872"/>
                    </a:lnTo>
                    <a:cubicBezTo>
                      <a:pt x="1448" y="868"/>
                      <a:pt x="1437" y="867"/>
                      <a:pt x="1426" y="867"/>
                    </a:cubicBezTo>
                    <a:cubicBezTo>
                      <a:pt x="1382" y="867"/>
                      <a:pt x="1340" y="893"/>
                      <a:pt x="1324" y="936"/>
                    </a:cubicBezTo>
                    <a:lnTo>
                      <a:pt x="1226" y="1206"/>
                    </a:lnTo>
                    <a:lnTo>
                      <a:pt x="1105" y="1158"/>
                    </a:lnTo>
                    <a:lnTo>
                      <a:pt x="1374" y="471"/>
                    </a:lnTo>
                    <a:cubicBezTo>
                      <a:pt x="1408" y="485"/>
                      <a:pt x="1445" y="498"/>
                      <a:pt x="1486" y="515"/>
                    </a:cubicBezTo>
                    <a:cubicBezTo>
                      <a:pt x="1516" y="528"/>
                      <a:pt x="1550" y="542"/>
                      <a:pt x="1590" y="556"/>
                    </a:cubicBezTo>
                    <a:lnTo>
                      <a:pt x="2142" y="744"/>
                    </a:lnTo>
                    <a:lnTo>
                      <a:pt x="2633" y="886"/>
                    </a:lnTo>
                    <a:cubicBezTo>
                      <a:pt x="2643" y="889"/>
                      <a:pt x="2654" y="890"/>
                      <a:pt x="2664" y="890"/>
                    </a:cubicBezTo>
                    <a:cubicBezTo>
                      <a:pt x="2711" y="890"/>
                      <a:pt x="2754" y="859"/>
                      <a:pt x="2765" y="814"/>
                    </a:cubicBezTo>
                    <a:cubicBezTo>
                      <a:pt x="2782" y="758"/>
                      <a:pt x="2751" y="697"/>
                      <a:pt x="2694" y="683"/>
                    </a:cubicBezTo>
                    <a:lnTo>
                      <a:pt x="2290" y="569"/>
                    </a:lnTo>
                    <a:lnTo>
                      <a:pt x="1660" y="357"/>
                    </a:lnTo>
                    <a:cubicBezTo>
                      <a:pt x="1627" y="343"/>
                      <a:pt x="1593" y="330"/>
                      <a:pt x="1563" y="317"/>
                    </a:cubicBezTo>
                    <a:cubicBezTo>
                      <a:pt x="1438" y="269"/>
                      <a:pt x="1354" y="236"/>
                      <a:pt x="1354" y="236"/>
                    </a:cubicBezTo>
                    <a:cubicBezTo>
                      <a:pt x="1342" y="231"/>
                      <a:pt x="1329" y="229"/>
                      <a:pt x="1317" y="229"/>
                    </a:cubicBezTo>
                    <a:cubicBezTo>
                      <a:pt x="1274" y="229"/>
                      <a:pt x="1234" y="255"/>
                      <a:pt x="1216" y="296"/>
                    </a:cubicBezTo>
                    <a:lnTo>
                      <a:pt x="869" y="1178"/>
                    </a:lnTo>
                    <a:cubicBezTo>
                      <a:pt x="860" y="1206"/>
                      <a:pt x="860" y="1232"/>
                      <a:pt x="872" y="1259"/>
                    </a:cubicBezTo>
                    <a:cubicBezTo>
                      <a:pt x="883" y="1286"/>
                      <a:pt x="903" y="1307"/>
                      <a:pt x="930" y="1316"/>
                    </a:cubicBezTo>
                    <a:lnTo>
                      <a:pt x="1250" y="1441"/>
                    </a:lnTo>
                    <a:cubicBezTo>
                      <a:pt x="1262" y="1447"/>
                      <a:pt x="1276" y="1450"/>
                      <a:pt x="1289" y="1450"/>
                    </a:cubicBezTo>
                    <a:cubicBezTo>
                      <a:pt x="1304" y="1450"/>
                      <a:pt x="1320" y="1446"/>
                      <a:pt x="1334" y="1441"/>
                    </a:cubicBezTo>
                    <a:cubicBezTo>
                      <a:pt x="1361" y="1428"/>
                      <a:pt x="1381" y="1408"/>
                      <a:pt x="1391" y="1380"/>
                    </a:cubicBezTo>
                    <a:lnTo>
                      <a:pt x="1489" y="1108"/>
                    </a:lnTo>
                    <a:lnTo>
                      <a:pt x="1809" y="1215"/>
                    </a:lnTo>
                    <a:lnTo>
                      <a:pt x="1553" y="2003"/>
                    </a:lnTo>
                    <a:lnTo>
                      <a:pt x="1331" y="1930"/>
                    </a:lnTo>
                    <a:cubicBezTo>
                      <a:pt x="1199" y="1885"/>
                      <a:pt x="1051" y="1835"/>
                      <a:pt x="903" y="1774"/>
                    </a:cubicBezTo>
                    <a:cubicBezTo>
                      <a:pt x="839" y="1748"/>
                      <a:pt x="771" y="1720"/>
                      <a:pt x="711" y="1697"/>
                    </a:cubicBezTo>
                    <a:cubicBezTo>
                      <a:pt x="593" y="1650"/>
                      <a:pt x="482" y="1606"/>
                      <a:pt x="395" y="1569"/>
                    </a:cubicBezTo>
                    <a:lnTo>
                      <a:pt x="263" y="1512"/>
                    </a:lnTo>
                    <a:lnTo>
                      <a:pt x="869" y="152"/>
                    </a:lnTo>
                    <a:cubicBezTo>
                      <a:pt x="893" y="98"/>
                      <a:pt x="869" y="34"/>
                      <a:pt x="815" y="10"/>
                    </a:cubicBezTo>
                    <a:cubicBezTo>
                      <a:pt x="801" y="4"/>
                      <a:pt x="786" y="1"/>
                      <a:pt x="7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45"/>
              <p:cNvSpPr/>
              <p:nvPr/>
            </p:nvSpPr>
            <p:spPr>
              <a:xfrm>
                <a:off x="2030217" y="2557722"/>
                <a:ext cx="113920" cy="93496"/>
              </a:xfrm>
              <a:custGeom>
                <a:avLst/>
                <a:gdLst/>
                <a:ahLst/>
                <a:cxnLst/>
                <a:rect l="l" t="t" r="r" b="b"/>
                <a:pathLst>
                  <a:path w="2867" h="2353" extrusionOk="0">
                    <a:moveTo>
                      <a:pt x="977" y="0"/>
                    </a:moveTo>
                    <a:cubicBezTo>
                      <a:pt x="943" y="0"/>
                      <a:pt x="909" y="18"/>
                      <a:pt x="890" y="49"/>
                    </a:cubicBezTo>
                    <a:lnTo>
                      <a:pt x="21" y="1390"/>
                    </a:lnTo>
                    <a:cubicBezTo>
                      <a:pt x="8" y="1413"/>
                      <a:pt x="1" y="1443"/>
                      <a:pt x="8" y="1470"/>
                    </a:cubicBezTo>
                    <a:cubicBezTo>
                      <a:pt x="15" y="1497"/>
                      <a:pt x="32" y="1521"/>
                      <a:pt x="55" y="1538"/>
                    </a:cubicBezTo>
                    <a:lnTo>
                      <a:pt x="263" y="1672"/>
                    </a:lnTo>
                    <a:cubicBezTo>
                      <a:pt x="358" y="1736"/>
                      <a:pt x="482" y="1807"/>
                      <a:pt x="610" y="1881"/>
                    </a:cubicBezTo>
                    <a:cubicBezTo>
                      <a:pt x="655" y="1904"/>
                      <a:pt x="701" y="1932"/>
                      <a:pt x="745" y="1959"/>
                    </a:cubicBezTo>
                    <a:lnTo>
                      <a:pt x="1004" y="2106"/>
                    </a:lnTo>
                    <a:cubicBezTo>
                      <a:pt x="1059" y="2137"/>
                      <a:pt x="1115" y="2164"/>
                      <a:pt x="1166" y="2190"/>
                    </a:cubicBezTo>
                    <a:lnTo>
                      <a:pt x="1459" y="2342"/>
                    </a:lnTo>
                    <a:cubicBezTo>
                      <a:pt x="1472" y="2349"/>
                      <a:pt x="1489" y="2352"/>
                      <a:pt x="1506" y="2352"/>
                    </a:cubicBezTo>
                    <a:cubicBezTo>
                      <a:pt x="1519" y="2352"/>
                      <a:pt x="1530" y="2352"/>
                      <a:pt x="1539" y="2349"/>
                    </a:cubicBezTo>
                    <a:cubicBezTo>
                      <a:pt x="1567" y="2339"/>
                      <a:pt x="1590" y="2319"/>
                      <a:pt x="1600" y="2295"/>
                    </a:cubicBezTo>
                    <a:lnTo>
                      <a:pt x="2069" y="1362"/>
                    </a:lnTo>
                    <a:cubicBezTo>
                      <a:pt x="2095" y="1312"/>
                      <a:pt x="2075" y="1248"/>
                      <a:pt x="2024" y="1221"/>
                    </a:cubicBezTo>
                    <a:lnTo>
                      <a:pt x="1712" y="1059"/>
                    </a:lnTo>
                    <a:cubicBezTo>
                      <a:pt x="1678" y="1043"/>
                      <a:pt x="1644" y="1026"/>
                      <a:pt x="1617" y="1012"/>
                    </a:cubicBezTo>
                    <a:lnTo>
                      <a:pt x="1547" y="972"/>
                    </a:lnTo>
                    <a:cubicBezTo>
                      <a:pt x="1528" y="960"/>
                      <a:pt x="1508" y="955"/>
                      <a:pt x="1488" y="955"/>
                    </a:cubicBezTo>
                    <a:cubicBezTo>
                      <a:pt x="1480" y="955"/>
                      <a:pt x="1471" y="956"/>
                      <a:pt x="1463" y="958"/>
                    </a:cubicBezTo>
                    <a:cubicBezTo>
                      <a:pt x="1435" y="969"/>
                      <a:pt x="1412" y="986"/>
                      <a:pt x="1398" y="1012"/>
                    </a:cubicBezTo>
                    <a:lnTo>
                      <a:pt x="1261" y="1261"/>
                    </a:lnTo>
                    <a:lnTo>
                      <a:pt x="1149" y="1197"/>
                    </a:lnTo>
                    <a:lnTo>
                      <a:pt x="1519" y="561"/>
                    </a:lnTo>
                    <a:lnTo>
                      <a:pt x="1620" y="622"/>
                    </a:lnTo>
                    <a:cubicBezTo>
                      <a:pt x="1640" y="632"/>
                      <a:pt x="1661" y="642"/>
                      <a:pt x="1685" y="655"/>
                    </a:cubicBezTo>
                    <a:cubicBezTo>
                      <a:pt x="1725" y="683"/>
                      <a:pt x="1772" y="709"/>
                      <a:pt x="1822" y="736"/>
                    </a:cubicBezTo>
                    <a:lnTo>
                      <a:pt x="2055" y="854"/>
                    </a:lnTo>
                    <a:cubicBezTo>
                      <a:pt x="2102" y="877"/>
                      <a:pt x="2149" y="902"/>
                      <a:pt x="2193" y="925"/>
                    </a:cubicBezTo>
                    <a:cubicBezTo>
                      <a:pt x="2304" y="982"/>
                      <a:pt x="2408" y="1036"/>
                      <a:pt x="2499" y="1073"/>
                    </a:cubicBezTo>
                    <a:lnTo>
                      <a:pt x="2701" y="1164"/>
                    </a:lnTo>
                    <a:cubicBezTo>
                      <a:pt x="2716" y="1170"/>
                      <a:pt x="2730" y="1173"/>
                      <a:pt x="2745" y="1173"/>
                    </a:cubicBezTo>
                    <a:cubicBezTo>
                      <a:pt x="2785" y="1173"/>
                      <a:pt x="2823" y="1150"/>
                      <a:pt x="2843" y="1110"/>
                    </a:cubicBezTo>
                    <a:cubicBezTo>
                      <a:pt x="2866" y="1056"/>
                      <a:pt x="2843" y="995"/>
                      <a:pt x="2789" y="972"/>
                    </a:cubicBezTo>
                    <a:lnTo>
                      <a:pt x="2583" y="877"/>
                    </a:lnTo>
                    <a:cubicBezTo>
                      <a:pt x="2499" y="844"/>
                      <a:pt x="2398" y="790"/>
                      <a:pt x="2291" y="736"/>
                    </a:cubicBezTo>
                    <a:cubicBezTo>
                      <a:pt x="2243" y="712"/>
                      <a:pt x="2200" y="689"/>
                      <a:pt x="2153" y="666"/>
                    </a:cubicBezTo>
                    <a:lnTo>
                      <a:pt x="1920" y="548"/>
                    </a:lnTo>
                    <a:cubicBezTo>
                      <a:pt x="1873" y="521"/>
                      <a:pt x="1829" y="498"/>
                      <a:pt x="1789" y="473"/>
                    </a:cubicBezTo>
                    <a:cubicBezTo>
                      <a:pt x="1769" y="460"/>
                      <a:pt x="1745" y="447"/>
                      <a:pt x="1725" y="437"/>
                    </a:cubicBezTo>
                    <a:lnTo>
                      <a:pt x="1533" y="325"/>
                    </a:lnTo>
                    <a:cubicBezTo>
                      <a:pt x="1516" y="315"/>
                      <a:pt x="1497" y="310"/>
                      <a:pt x="1479" y="310"/>
                    </a:cubicBezTo>
                    <a:cubicBezTo>
                      <a:pt x="1443" y="310"/>
                      <a:pt x="1408" y="329"/>
                      <a:pt x="1388" y="363"/>
                    </a:cubicBezTo>
                    <a:lnTo>
                      <a:pt x="910" y="1180"/>
                    </a:lnTo>
                    <a:cubicBezTo>
                      <a:pt x="897" y="1208"/>
                      <a:pt x="893" y="1234"/>
                      <a:pt x="900" y="1261"/>
                    </a:cubicBezTo>
                    <a:cubicBezTo>
                      <a:pt x="907" y="1289"/>
                      <a:pt x="924" y="1312"/>
                      <a:pt x="950" y="1329"/>
                    </a:cubicBezTo>
                    <a:lnTo>
                      <a:pt x="1247" y="1500"/>
                    </a:lnTo>
                    <a:cubicBezTo>
                      <a:pt x="1265" y="1510"/>
                      <a:pt x="1283" y="1514"/>
                      <a:pt x="1302" y="1514"/>
                    </a:cubicBezTo>
                    <a:cubicBezTo>
                      <a:pt x="1312" y="1514"/>
                      <a:pt x="1321" y="1513"/>
                      <a:pt x="1331" y="1511"/>
                    </a:cubicBezTo>
                    <a:cubicBezTo>
                      <a:pt x="1358" y="1504"/>
                      <a:pt x="1382" y="1483"/>
                      <a:pt x="1395" y="1460"/>
                    </a:cubicBezTo>
                    <a:lnTo>
                      <a:pt x="1533" y="1208"/>
                    </a:lnTo>
                    <a:cubicBezTo>
                      <a:pt x="1556" y="1221"/>
                      <a:pt x="1587" y="1234"/>
                      <a:pt x="1614" y="1251"/>
                    </a:cubicBezTo>
                    <a:lnTo>
                      <a:pt x="1833" y="1362"/>
                    </a:lnTo>
                    <a:lnTo>
                      <a:pt x="1459" y="2103"/>
                    </a:lnTo>
                    <a:lnTo>
                      <a:pt x="1264" y="2002"/>
                    </a:lnTo>
                    <a:cubicBezTo>
                      <a:pt x="1213" y="1975"/>
                      <a:pt x="1160" y="1948"/>
                      <a:pt x="1109" y="1921"/>
                    </a:cubicBezTo>
                    <a:lnTo>
                      <a:pt x="853" y="1773"/>
                    </a:lnTo>
                    <a:cubicBezTo>
                      <a:pt x="806" y="1746"/>
                      <a:pt x="762" y="1723"/>
                      <a:pt x="715" y="1696"/>
                    </a:cubicBezTo>
                    <a:cubicBezTo>
                      <a:pt x="590" y="1625"/>
                      <a:pt x="473" y="1554"/>
                      <a:pt x="381" y="1494"/>
                    </a:cubicBezTo>
                    <a:lnTo>
                      <a:pt x="260" y="1416"/>
                    </a:lnTo>
                    <a:lnTo>
                      <a:pt x="1068" y="164"/>
                    </a:lnTo>
                    <a:cubicBezTo>
                      <a:pt x="1099" y="117"/>
                      <a:pt x="1085" y="49"/>
                      <a:pt x="1034" y="19"/>
                    </a:cubicBezTo>
                    <a:cubicBezTo>
                      <a:pt x="1017" y="7"/>
                      <a:pt x="997"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45"/>
              <p:cNvSpPr/>
              <p:nvPr/>
            </p:nvSpPr>
            <p:spPr>
              <a:xfrm>
                <a:off x="1958097" y="2508768"/>
                <a:ext cx="114834" cy="95602"/>
              </a:xfrm>
              <a:custGeom>
                <a:avLst/>
                <a:gdLst/>
                <a:ahLst/>
                <a:cxnLst/>
                <a:rect l="l" t="t" r="r" b="b"/>
                <a:pathLst>
                  <a:path w="2890" h="2406" extrusionOk="0">
                    <a:moveTo>
                      <a:pt x="1169" y="1"/>
                    </a:moveTo>
                    <a:cubicBezTo>
                      <a:pt x="1140" y="1"/>
                      <a:pt x="1110" y="13"/>
                      <a:pt x="1089" y="36"/>
                    </a:cubicBezTo>
                    <a:lnTo>
                      <a:pt x="32" y="1231"/>
                    </a:lnTo>
                    <a:cubicBezTo>
                      <a:pt x="11" y="1251"/>
                      <a:pt x="1" y="1278"/>
                      <a:pt x="5" y="1309"/>
                    </a:cubicBezTo>
                    <a:cubicBezTo>
                      <a:pt x="5" y="1335"/>
                      <a:pt x="18" y="1362"/>
                      <a:pt x="41" y="1379"/>
                    </a:cubicBezTo>
                    <a:lnTo>
                      <a:pt x="425" y="1716"/>
                    </a:lnTo>
                    <a:cubicBezTo>
                      <a:pt x="473" y="1756"/>
                      <a:pt x="526" y="1797"/>
                      <a:pt x="577" y="1837"/>
                    </a:cubicBezTo>
                    <a:cubicBezTo>
                      <a:pt x="604" y="1857"/>
                      <a:pt x="631" y="1877"/>
                      <a:pt x="661" y="1901"/>
                    </a:cubicBezTo>
                    <a:lnTo>
                      <a:pt x="890" y="2083"/>
                    </a:lnTo>
                    <a:cubicBezTo>
                      <a:pt x="971" y="2146"/>
                      <a:pt x="1038" y="2201"/>
                      <a:pt x="1102" y="2241"/>
                    </a:cubicBezTo>
                    <a:lnTo>
                      <a:pt x="1304" y="2386"/>
                    </a:lnTo>
                    <a:cubicBezTo>
                      <a:pt x="1325" y="2399"/>
                      <a:pt x="1345" y="2406"/>
                      <a:pt x="1368" y="2406"/>
                    </a:cubicBezTo>
                    <a:lnTo>
                      <a:pt x="1385" y="2406"/>
                    </a:lnTo>
                    <a:cubicBezTo>
                      <a:pt x="1412" y="2399"/>
                      <a:pt x="1439" y="2386"/>
                      <a:pt x="1455" y="2362"/>
                    </a:cubicBezTo>
                    <a:lnTo>
                      <a:pt x="2058" y="1514"/>
                    </a:lnTo>
                    <a:cubicBezTo>
                      <a:pt x="2075" y="1490"/>
                      <a:pt x="2082" y="1460"/>
                      <a:pt x="2075" y="1433"/>
                    </a:cubicBezTo>
                    <a:cubicBezTo>
                      <a:pt x="2072" y="1406"/>
                      <a:pt x="2055" y="1382"/>
                      <a:pt x="2035" y="1366"/>
                    </a:cubicBezTo>
                    <a:lnTo>
                      <a:pt x="1809" y="1204"/>
                    </a:lnTo>
                    <a:cubicBezTo>
                      <a:pt x="1775" y="1184"/>
                      <a:pt x="1742" y="1157"/>
                      <a:pt x="1715" y="1133"/>
                    </a:cubicBezTo>
                    <a:cubicBezTo>
                      <a:pt x="1695" y="1119"/>
                      <a:pt x="1682" y="1106"/>
                      <a:pt x="1668" y="1096"/>
                    </a:cubicBezTo>
                    <a:lnTo>
                      <a:pt x="1601" y="1043"/>
                    </a:lnTo>
                    <a:cubicBezTo>
                      <a:pt x="1581" y="1029"/>
                      <a:pt x="1560" y="1021"/>
                      <a:pt x="1536" y="1021"/>
                    </a:cubicBezTo>
                    <a:cubicBezTo>
                      <a:pt x="1531" y="1021"/>
                      <a:pt x="1525" y="1022"/>
                      <a:pt x="1520" y="1022"/>
                    </a:cubicBezTo>
                    <a:cubicBezTo>
                      <a:pt x="1493" y="1026"/>
                      <a:pt x="1466" y="1039"/>
                      <a:pt x="1449" y="1063"/>
                    </a:cubicBezTo>
                    <a:lnTo>
                      <a:pt x="1274" y="1288"/>
                    </a:lnTo>
                    <a:lnTo>
                      <a:pt x="1173" y="1208"/>
                    </a:lnTo>
                    <a:lnTo>
                      <a:pt x="1637" y="639"/>
                    </a:lnTo>
                    <a:lnTo>
                      <a:pt x="1729" y="712"/>
                    </a:lnTo>
                    <a:cubicBezTo>
                      <a:pt x="1755" y="732"/>
                      <a:pt x="1783" y="753"/>
                      <a:pt x="1813" y="776"/>
                    </a:cubicBezTo>
                    <a:cubicBezTo>
                      <a:pt x="1904" y="850"/>
                      <a:pt x="2011" y="934"/>
                      <a:pt x="2122" y="1009"/>
                    </a:cubicBezTo>
                    <a:cubicBezTo>
                      <a:pt x="2176" y="1046"/>
                      <a:pt x="2230" y="1086"/>
                      <a:pt x="2280" y="1123"/>
                    </a:cubicBezTo>
                    <a:cubicBezTo>
                      <a:pt x="2369" y="1184"/>
                      <a:pt x="2453" y="1245"/>
                      <a:pt x="2526" y="1295"/>
                    </a:cubicBezTo>
                    <a:lnTo>
                      <a:pt x="2712" y="1416"/>
                    </a:lnTo>
                    <a:cubicBezTo>
                      <a:pt x="2730" y="1427"/>
                      <a:pt x="2750" y="1432"/>
                      <a:pt x="2770" y="1432"/>
                    </a:cubicBezTo>
                    <a:cubicBezTo>
                      <a:pt x="2805" y="1432"/>
                      <a:pt x="2840" y="1415"/>
                      <a:pt x="2860" y="1382"/>
                    </a:cubicBezTo>
                    <a:cubicBezTo>
                      <a:pt x="2890" y="1332"/>
                      <a:pt x="2877" y="1268"/>
                      <a:pt x="2826" y="1234"/>
                    </a:cubicBezTo>
                    <a:lnTo>
                      <a:pt x="2644" y="1116"/>
                    </a:lnTo>
                    <a:cubicBezTo>
                      <a:pt x="2574" y="1069"/>
                      <a:pt x="2493" y="1012"/>
                      <a:pt x="2405" y="948"/>
                    </a:cubicBezTo>
                    <a:cubicBezTo>
                      <a:pt x="2352" y="911"/>
                      <a:pt x="2297" y="874"/>
                      <a:pt x="2243" y="833"/>
                    </a:cubicBezTo>
                    <a:cubicBezTo>
                      <a:pt x="2136" y="763"/>
                      <a:pt x="2035" y="682"/>
                      <a:pt x="1944" y="611"/>
                    </a:cubicBezTo>
                    <a:cubicBezTo>
                      <a:pt x="1914" y="584"/>
                      <a:pt x="1887" y="564"/>
                      <a:pt x="1859" y="544"/>
                    </a:cubicBezTo>
                    <a:lnTo>
                      <a:pt x="1685" y="406"/>
                    </a:lnTo>
                    <a:cubicBezTo>
                      <a:pt x="1665" y="390"/>
                      <a:pt x="1642" y="383"/>
                      <a:pt x="1620" y="383"/>
                    </a:cubicBezTo>
                    <a:cubicBezTo>
                      <a:pt x="1589" y="383"/>
                      <a:pt x="1558" y="397"/>
                      <a:pt x="1536" y="423"/>
                    </a:cubicBezTo>
                    <a:lnTo>
                      <a:pt x="941" y="1160"/>
                    </a:lnTo>
                    <a:cubicBezTo>
                      <a:pt x="920" y="1180"/>
                      <a:pt x="914" y="1211"/>
                      <a:pt x="917" y="1237"/>
                    </a:cubicBezTo>
                    <a:cubicBezTo>
                      <a:pt x="920" y="1265"/>
                      <a:pt x="934" y="1292"/>
                      <a:pt x="958" y="1309"/>
                    </a:cubicBezTo>
                    <a:lnTo>
                      <a:pt x="1227" y="1523"/>
                    </a:lnTo>
                    <a:cubicBezTo>
                      <a:pt x="1246" y="1537"/>
                      <a:pt x="1268" y="1545"/>
                      <a:pt x="1292" y="1545"/>
                    </a:cubicBezTo>
                    <a:cubicBezTo>
                      <a:pt x="1297" y="1545"/>
                      <a:pt x="1302" y="1544"/>
                      <a:pt x="1308" y="1544"/>
                    </a:cubicBezTo>
                    <a:cubicBezTo>
                      <a:pt x="1334" y="1540"/>
                      <a:pt x="1358" y="1528"/>
                      <a:pt x="1379" y="1503"/>
                    </a:cubicBezTo>
                    <a:lnTo>
                      <a:pt x="1553" y="1278"/>
                    </a:lnTo>
                    <a:cubicBezTo>
                      <a:pt x="1560" y="1285"/>
                      <a:pt x="1570" y="1292"/>
                      <a:pt x="1581" y="1298"/>
                    </a:cubicBezTo>
                    <a:cubicBezTo>
                      <a:pt x="1614" y="1325"/>
                      <a:pt x="1651" y="1355"/>
                      <a:pt x="1688" y="1379"/>
                    </a:cubicBezTo>
                    <a:lnTo>
                      <a:pt x="1823" y="1477"/>
                    </a:lnTo>
                    <a:lnTo>
                      <a:pt x="1341" y="2154"/>
                    </a:lnTo>
                    <a:lnTo>
                      <a:pt x="1224" y="2066"/>
                    </a:lnTo>
                    <a:cubicBezTo>
                      <a:pt x="1166" y="2029"/>
                      <a:pt x="1102" y="1978"/>
                      <a:pt x="1025" y="1915"/>
                    </a:cubicBezTo>
                    <a:lnTo>
                      <a:pt x="793" y="1733"/>
                    </a:lnTo>
                    <a:cubicBezTo>
                      <a:pt x="765" y="1713"/>
                      <a:pt x="735" y="1689"/>
                      <a:pt x="708" y="1669"/>
                    </a:cubicBezTo>
                    <a:cubicBezTo>
                      <a:pt x="658" y="1629"/>
                      <a:pt x="607" y="1591"/>
                      <a:pt x="563" y="1554"/>
                    </a:cubicBezTo>
                    <a:lnTo>
                      <a:pt x="260" y="1292"/>
                    </a:lnTo>
                    <a:lnTo>
                      <a:pt x="1250" y="177"/>
                    </a:lnTo>
                    <a:cubicBezTo>
                      <a:pt x="1287" y="134"/>
                      <a:pt x="1284" y="66"/>
                      <a:pt x="1240" y="29"/>
                    </a:cubicBezTo>
                    <a:cubicBezTo>
                      <a:pt x="1220" y="10"/>
                      <a:pt x="1195" y="1"/>
                      <a:pt x="1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5"/>
              <p:cNvSpPr/>
              <p:nvPr/>
            </p:nvSpPr>
            <p:spPr>
              <a:xfrm>
                <a:off x="1895116" y="2450595"/>
                <a:ext cx="113364" cy="95722"/>
              </a:xfrm>
              <a:custGeom>
                <a:avLst/>
                <a:gdLst/>
                <a:ahLst/>
                <a:cxnLst/>
                <a:rect l="l" t="t" r="r" b="b"/>
                <a:pathLst>
                  <a:path w="2853" h="2409" extrusionOk="0">
                    <a:moveTo>
                      <a:pt x="1337" y="1"/>
                    </a:moveTo>
                    <a:cubicBezTo>
                      <a:pt x="1313" y="1"/>
                      <a:pt x="1289" y="9"/>
                      <a:pt x="1270" y="25"/>
                    </a:cubicBezTo>
                    <a:lnTo>
                      <a:pt x="41" y="1042"/>
                    </a:lnTo>
                    <a:cubicBezTo>
                      <a:pt x="17" y="1062"/>
                      <a:pt x="4" y="1088"/>
                      <a:pt x="0" y="1116"/>
                    </a:cubicBezTo>
                    <a:cubicBezTo>
                      <a:pt x="0" y="1146"/>
                      <a:pt x="7" y="1173"/>
                      <a:pt x="27" y="1194"/>
                    </a:cubicBezTo>
                    <a:lnTo>
                      <a:pt x="361" y="1581"/>
                    </a:lnTo>
                    <a:cubicBezTo>
                      <a:pt x="425" y="1654"/>
                      <a:pt x="489" y="1728"/>
                      <a:pt x="563" y="1803"/>
                    </a:cubicBezTo>
                    <a:lnTo>
                      <a:pt x="943" y="2204"/>
                    </a:lnTo>
                    <a:cubicBezTo>
                      <a:pt x="977" y="2240"/>
                      <a:pt x="1011" y="2271"/>
                      <a:pt x="1040" y="2297"/>
                    </a:cubicBezTo>
                    <a:cubicBezTo>
                      <a:pt x="1054" y="2311"/>
                      <a:pt x="1065" y="2321"/>
                      <a:pt x="1078" y="2331"/>
                    </a:cubicBezTo>
                    <a:lnTo>
                      <a:pt x="1125" y="2378"/>
                    </a:lnTo>
                    <a:cubicBezTo>
                      <a:pt x="1145" y="2398"/>
                      <a:pt x="1172" y="2409"/>
                      <a:pt x="1199" y="2409"/>
                    </a:cubicBezTo>
                    <a:lnTo>
                      <a:pt x="1202" y="2409"/>
                    </a:lnTo>
                    <a:cubicBezTo>
                      <a:pt x="1230" y="2409"/>
                      <a:pt x="1256" y="2398"/>
                      <a:pt x="1276" y="2378"/>
                    </a:cubicBezTo>
                    <a:lnTo>
                      <a:pt x="2004" y="1631"/>
                    </a:lnTo>
                    <a:cubicBezTo>
                      <a:pt x="2024" y="1611"/>
                      <a:pt x="2034" y="1584"/>
                      <a:pt x="2034" y="1553"/>
                    </a:cubicBezTo>
                    <a:cubicBezTo>
                      <a:pt x="2030" y="1526"/>
                      <a:pt x="2021" y="1500"/>
                      <a:pt x="2000" y="1480"/>
                    </a:cubicBezTo>
                    <a:lnTo>
                      <a:pt x="1923" y="1405"/>
                    </a:lnTo>
                    <a:cubicBezTo>
                      <a:pt x="1889" y="1375"/>
                      <a:pt x="1849" y="1335"/>
                      <a:pt x="1808" y="1291"/>
                    </a:cubicBezTo>
                    <a:lnTo>
                      <a:pt x="1620" y="1096"/>
                    </a:lnTo>
                    <a:cubicBezTo>
                      <a:pt x="1599" y="1074"/>
                      <a:pt x="1572" y="1063"/>
                      <a:pt x="1544" y="1063"/>
                    </a:cubicBezTo>
                    <a:cubicBezTo>
                      <a:pt x="1518" y="1063"/>
                      <a:pt x="1492" y="1073"/>
                      <a:pt x="1472" y="1093"/>
                    </a:cubicBezTo>
                    <a:lnTo>
                      <a:pt x="1263" y="1291"/>
                    </a:lnTo>
                    <a:lnTo>
                      <a:pt x="1172" y="1197"/>
                    </a:lnTo>
                    <a:lnTo>
                      <a:pt x="1718" y="701"/>
                    </a:lnTo>
                    <a:lnTo>
                      <a:pt x="1798" y="790"/>
                    </a:lnTo>
                    <a:cubicBezTo>
                      <a:pt x="1836" y="823"/>
                      <a:pt x="1873" y="863"/>
                      <a:pt x="1913" y="907"/>
                    </a:cubicBezTo>
                    <a:cubicBezTo>
                      <a:pt x="1980" y="981"/>
                      <a:pt x="2061" y="1062"/>
                      <a:pt x="2142" y="1143"/>
                    </a:cubicBezTo>
                    <a:lnTo>
                      <a:pt x="2495" y="1480"/>
                    </a:lnTo>
                    <a:cubicBezTo>
                      <a:pt x="2546" y="1530"/>
                      <a:pt x="2586" y="1567"/>
                      <a:pt x="2620" y="1594"/>
                    </a:cubicBezTo>
                    <a:lnTo>
                      <a:pt x="2664" y="1634"/>
                    </a:lnTo>
                    <a:cubicBezTo>
                      <a:pt x="2684" y="1651"/>
                      <a:pt x="2709" y="1660"/>
                      <a:pt x="2734" y="1660"/>
                    </a:cubicBezTo>
                    <a:cubicBezTo>
                      <a:pt x="2764" y="1660"/>
                      <a:pt x="2793" y="1648"/>
                      <a:pt x="2815" y="1624"/>
                    </a:cubicBezTo>
                    <a:cubicBezTo>
                      <a:pt x="2852" y="1577"/>
                      <a:pt x="2849" y="1509"/>
                      <a:pt x="2805" y="1472"/>
                    </a:cubicBezTo>
                    <a:lnTo>
                      <a:pt x="2754" y="1432"/>
                    </a:lnTo>
                    <a:cubicBezTo>
                      <a:pt x="2728" y="1408"/>
                      <a:pt x="2687" y="1371"/>
                      <a:pt x="2644" y="1328"/>
                    </a:cubicBezTo>
                    <a:lnTo>
                      <a:pt x="2290" y="992"/>
                    </a:lnTo>
                    <a:cubicBezTo>
                      <a:pt x="2212" y="914"/>
                      <a:pt x="2135" y="833"/>
                      <a:pt x="2064" y="759"/>
                    </a:cubicBezTo>
                    <a:cubicBezTo>
                      <a:pt x="2024" y="715"/>
                      <a:pt x="1987" y="675"/>
                      <a:pt x="1954" y="641"/>
                    </a:cubicBezTo>
                    <a:lnTo>
                      <a:pt x="1842" y="523"/>
                    </a:lnTo>
                    <a:cubicBezTo>
                      <a:pt x="1819" y="499"/>
                      <a:pt x="1805" y="486"/>
                      <a:pt x="1805" y="486"/>
                    </a:cubicBezTo>
                    <a:cubicBezTo>
                      <a:pt x="1785" y="462"/>
                      <a:pt x="1758" y="449"/>
                      <a:pt x="1731" y="446"/>
                    </a:cubicBezTo>
                    <a:cubicBezTo>
                      <a:pt x="1701" y="446"/>
                      <a:pt x="1674" y="456"/>
                      <a:pt x="1651" y="473"/>
                    </a:cubicBezTo>
                    <a:lnTo>
                      <a:pt x="950" y="1113"/>
                    </a:lnTo>
                    <a:cubicBezTo>
                      <a:pt x="906" y="1149"/>
                      <a:pt x="903" y="1214"/>
                      <a:pt x="939" y="1257"/>
                    </a:cubicBezTo>
                    <a:cubicBezTo>
                      <a:pt x="939" y="1257"/>
                      <a:pt x="956" y="1278"/>
                      <a:pt x="980" y="1301"/>
                    </a:cubicBezTo>
                    <a:lnTo>
                      <a:pt x="1182" y="1513"/>
                    </a:lnTo>
                    <a:cubicBezTo>
                      <a:pt x="1203" y="1535"/>
                      <a:pt x="1230" y="1547"/>
                      <a:pt x="1258" y="1547"/>
                    </a:cubicBezTo>
                    <a:cubicBezTo>
                      <a:pt x="1285" y="1547"/>
                      <a:pt x="1311" y="1536"/>
                      <a:pt x="1331" y="1517"/>
                    </a:cubicBezTo>
                    <a:lnTo>
                      <a:pt x="1539" y="1318"/>
                    </a:lnTo>
                    <a:lnTo>
                      <a:pt x="1654" y="1439"/>
                    </a:lnTo>
                    <a:cubicBezTo>
                      <a:pt x="1694" y="1483"/>
                      <a:pt x="1738" y="1526"/>
                      <a:pt x="1775" y="1560"/>
                    </a:cubicBezTo>
                    <a:lnTo>
                      <a:pt x="1199" y="2153"/>
                    </a:lnTo>
                    <a:cubicBezTo>
                      <a:pt x="1192" y="2149"/>
                      <a:pt x="1189" y="2146"/>
                      <a:pt x="1186" y="2143"/>
                    </a:cubicBezTo>
                    <a:cubicBezTo>
                      <a:pt x="1158" y="2119"/>
                      <a:pt x="1129" y="2089"/>
                      <a:pt x="1091" y="2052"/>
                    </a:cubicBezTo>
                    <a:lnTo>
                      <a:pt x="714" y="1654"/>
                    </a:lnTo>
                    <a:cubicBezTo>
                      <a:pt x="647" y="1584"/>
                      <a:pt x="583" y="1513"/>
                      <a:pt x="522" y="1439"/>
                    </a:cubicBezTo>
                    <a:lnTo>
                      <a:pt x="260" y="1136"/>
                    </a:lnTo>
                    <a:lnTo>
                      <a:pt x="1404" y="190"/>
                    </a:lnTo>
                    <a:cubicBezTo>
                      <a:pt x="1449" y="150"/>
                      <a:pt x="1455" y="82"/>
                      <a:pt x="1418" y="38"/>
                    </a:cubicBezTo>
                    <a:cubicBezTo>
                      <a:pt x="1397" y="14"/>
                      <a:pt x="1367" y="1"/>
                      <a:pt x="13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5"/>
              <p:cNvSpPr/>
              <p:nvPr/>
            </p:nvSpPr>
            <p:spPr>
              <a:xfrm>
                <a:off x="1842267" y="2384475"/>
                <a:ext cx="110026" cy="94013"/>
              </a:xfrm>
              <a:custGeom>
                <a:avLst/>
                <a:gdLst/>
                <a:ahLst/>
                <a:cxnLst/>
                <a:rect l="l" t="t" r="r" b="b"/>
                <a:pathLst>
                  <a:path w="2769" h="2366" extrusionOk="0">
                    <a:moveTo>
                      <a:pt x="1489" y="0"/>
                    </a:moveTo>
                    <a:cubicBezTo>
                      <a:pt x="1471" y="0"/>
                      <a:pt x="1452" y="5"/>
                      <a:pt x="1435" y="16"/>
                    </a:cubicBezTo>
                    <a:lnTo>
                      <a:pt x="64" y="833"/>
                    </a:lnTo>
                    <a:cubicBezTo>
                      <a:pt x="17" y="864"/>
                      <a:pt x="0" y="928"/>
                      <a:pt x="27" y="979"/>
                    </a:cubicBezTo>
                    <a:cubicBezTo>
                      <a:pt x="31" y="982"/>
                      <a:pt x="78" y="1069"/>
                      <a:pt x="162" y="1197"/>
                    </a:cubicBezTo>
                    <a:lnTo>
                      <a:pt x="465" y="1666"/>
                    </a:lnTo>
                    <a:lnTo>
                      <a:pt x="785" y="2117"/>
                    </a:lnTo>
                    <a:lnTo>
                      <a:pt x="936" y="2325"/>
                    </a:lnTo>
                    <a:cubicBezTo>
                      <a:pt x="956" y="2352"/>
                      <a:pt x="987" y="2365"/>
                      <a:pt x="1017" y="2365"/>
                    </a:cubicBezTo>
                    <a:cubicBezTo>
                      <a:pt x="1041" y="2365"/>
                      <a:pt x="1065" y="2359"/>
                      <a:pt x="1082" y="2342"/>
                    </a:cubicBezTo>
                    <a:lnTo>
                      <a:pt x="1913" y="1716"/>
                    </a:lnTo>
                    <a:cubicBezTo>
                      <a:pt x="1957" y="1682"/>
                      <a:pt x="1970" y="1625"/>
                      <a:pt x="1943" y="1578"/>
                    </a:cubicBezTo>
                    <a:cubicBezTo>
                      <a:pt x="1940" y="1571"/>
                      <a:pt x="1937" y="1565"/>
                      <a:pt x="1930" y="1561"/>
                    </a:cubicBezTo>
                    <a:cubicBezTo>
                      <a:pt x="1926" y="1554"/>
                      <a:pt x="1906" y="1531"/>
                      <a:pt x="1886" y="1500"/>
                    </a:cubicBezTo>
                    <a:lnTo>
                      <a:pt x="1617" y="1127"/>
                    </a:lnTo>
                    <a:cubicBezTo>
                      <a:pt x="1595" y="1097"/>
                      <a:pt x="1563" y="1081"/>
                      <a:pt x="1530" y="1081"/>
                    </a:cubicBezTo>
                    <a:cubicBezTo>
                      <a:pt x="1510" y="1081"/>
                      <a:pt x="1490" y="1087"/>
                      <a:pt x="1472" y="1100"/>
                    </a:cubicBezTo>
                    <a:lnTo>
                      <a:pt x="1233" y="1265"/>
                    </a:lnTo>
                    <a:lnTo>
                      <a:pt x="1196" y="1211"/>
                    </a:lnTo>
                    <a:cubicBezTo>
                      <a:pt x="1183" y="1194"/>
                      <a:pt x="1172" y="1177"/>
                      <a:pt x="1158" y="1157"/>
                    </a:cubicBezTo>
                    <a:lnTo>
                      <a:pt x="1775" y="753"/>
                    </a:lnTo>
                    <a:cubicBezTo>
                      <a:pt x="1792" y="780"/>
                      <a:pt x="1815" y="813"/>
                      <a:pt x="1842" y="850"/>
                    </a:cubicBezTo>
                    <a:lnTo>
                      <a:pt x="2122" y="1248"/>
                    </a:lnTo>
                    <a:cubicBezTo>
                      <a:pt x="2159" y="1302"/>
                      <a:pt x="2196" y="1349"/>
                      <a:pt x="2233" y="1392"/>
                    </a:cubicBezTo>
                    <a:cubicBezTo>
                      <a:pt x="2249" y="1416"/>
                      <a:pt x="2269" y="1439"/>
                      <a:pt x="2286" y="1464"/>
                    </a:cubicBezTo>
                    <a:lnTo>
                      <a:pt x="2566" y="1817"/>
                    </a:lnTo>
                    <a:cubicBezTo>
                      <a:pt x="2586" y="1842"/>
                      <a:pt x="2617" y="1856"/>
                      <a:pt x="2649" y="1856"/>
                    </a:cubicBezTo>
                    <a:cubicBezTo>
                      <a:pt x="2671" y="1856"/>
                      <a:pt x="2694" y="1849"/>
                      <a:pt x="2714" y="1834"/>
                    </a:cubicBezTo>
                    <a:cubicBezTo>
                      <a:pt x="2762" y="1797"/>
                      <a:pt x="2768" y="1733"/>
                      <a:pt x="2731" y="1686"/>
                    </a:cubicBezTo>
                    <a:lnTo>
                      <a:pt x="2455" y="1332"/>
                    </a:lnTo>
                    <a:cubicBezTo>
                      <a:pt x="2438" y="1308"/>
                      <a:pt x="2418" y="1285"/>
                      <a:pt x="2398" y="1262"/>
                    </a:cubicBezTo>
                    <a:cubicBezTo>
                      <a:pt x="2364" y="1217"/>
                      <a:pt x="2330" y="1174"/>
                      <a:pt x="2297" y="1127"/>
                    </a:cubicBezTo>
                    <a:lnTo>
                      <a:pt x="2014" y="726"/>
                    </a:lnTo>
                    <a:cubicBezTo>
                      <a:pt x="1974" y="676"/>
                      <a:pt x="1946" y="628"/>
                      <a:pt x="1926" y="598"/>
                    </a:cubicBezTo>
                    <a:lnTo>
                      <a:pt x="1896" y="547"/>
                    </a:lnTo>
                    <a:cubicBezTo>
                      <a:pt x="1879" y="524"/>
                      <a:pt x="1856" y="507"/>
                      <a:pt x="1825" y="500"/>
                    </a:cubicBezTo>
                    <a:cubicBezTo>
                      <a:pt x="1818" y="499"/>
                      <a:pt x="1811" y="498"/>
                      <a:pt x="1805" y="498"/>
                    </a:cubicBezTo>
                    <a:cubicBezTo>
                      <a:pt x="1785" y="498"/>
                      <a:pt x="1766" y="505"/>
                      <a:pt x="1748" y="517"/>
                    </a:cubicBezTo>
                    <a:lnTo>
                      <a:pt x="956" y="1039"/>
                    </a:lnTo>
                    <a:cubicBezTo>
                      <a:pt x="906" y="1069"/>
                      <a:pt x="892" y="1133"/>
                      <a:pt x="923" y="1184"/>
                    </a:cubicBezTo>
                    <a:cubicBezTo>
                      <a:pt x="923" y="1184"/>
                      <a:pt x="970" y="1258"/>
                      <a:pt x="1021" y="1332"/>
                    </a:cubicBezTo>
                    <a:lnTo>
                      <a:pt x="1122" y="1473"/>
                    </a:lnTo>
                    <a:cubicBezTo>
                      <a:pt x="1143" y="1502"/>
                      <a:pt x="1175" y="1519"/>
                      <a:pt x="1209" y="1519"/>
                    </a:cubicBezTo>
                    <a:cubicBezTo>
                      <a:pt x="1230" y="1519"/>
                      <a:pt x="1251" y="1513"/>
                      <a:pt x="1270" y="1500"/>
                    </a:cubicBezTo>
                    <a:lnTo>
                      <a:pt x="1506" y="1335"/>
                    </a:lnTo>
                    <a:lnTo>
                      <a:pt x="1701" y="1608"/>
                    </a:lnTo>
                    <a:lnTo>
                      <a:pt x="1041" y="2110"/>
                    </a:lnTo>
                    <a:lnTo>
                      <a:pt x="640" y="1548"/>
                    </a:lnTo>
                    <a:lnTo>
                      <a:pt x="341" y="1080"/>
                    </a:lnTo>
                    <a:cubicBezTo>
                      <a:pt x="310" y="1035"/>
                      <a:pt x="286" y="995"/>
                      <a:pt x="266" y="962"/>
                    </a:cubicBezTo>
                    <a:lnTo>
                      <a:pt x="1546" y="197"/>
                    </a:lnTo>
                    <a:cubicBezTo>
                      <a:pt x="1596" y="167"/>
                      <a:pt x="1610" y="103"/>
                      <a:pt x="1579" y="53"/>
                    </a:cubicBezTo>
                    <a:cubicBezTo>
                      <a:pt x="1560" y="19"/>
                      <a:pt x="1525" y="0"/>
                      <a:pt x="14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45"/>
              <p:cNvSpPr/>
              <p:nvPr/>
            </p:nvSpPr>
            <p:spPr>
              <a:xfrm>
                <a:off x="1801856" y="2311958"/>
                <a:ext cx="103867" cy="90159"/>
              </a:xfrm>
              <a:custGeom>
                <a:avLst/>
                <a:gdLst/>
                <a:ahLst/>
                <a:cxnLst/>
                <a:rect l="l" t="t" r="r" b="b"/>
                <a:pathLst>
                  <a:path w="2614" h="2269" extrusionOk="0">
                    <a:moveTo>
                      <a:pt x="1601" y="0"/>
                    </a:moveTo>
                    <a:cubicBezTo>
                      <a:pt x="1587" y="0"/>
                      <a:pt x="1573" y="3"/>
                      <a:pt x="1560" y="9"/>
                    </a:cubicBezTo>
                    <a:lnTo>
                      <a:pt x="82" y="608"/>
                    </a:lnTo>
                    <a:cubicBezTo>
                      <a:pt x="27" y="632"/>
                      <a:pt x="1" y="692"/>
                      <a:pt x="21" y="746"/>
                    </a:cubicBezTo>
                    <a:lnTo>
                      <a:pt x="48" y="813"/>
                    </a:lnTo>
                    <a:cubicBezTo>
                      <a:pt x="54" y="827"/>
                      <a:pt x="61" y="840"/>
                      <a:pt x="68" y="860"/>
                    </a:cubicBezTo>
                    <a:cubicBezTo>
                      <a:pt x="82" y="894"/>
                      <a:pt x="99" y="938"/>
                      <a:pt x="119" y="986"/>
                    </a:cubicBezTo>
                    <a:lnTo>
                      <a:pt x="368" y="1538"/>
                    </a:lnTo>
                    <a:cubicBezTo>
                      <a:pt x="381" y="1567"/>
                      <a:pt x="394" y="1598"/>
                      <a:pt x="411" y="1628"/>
                    </a:cubicBezTo>
                    <a:cubicBezTo>
                      <a:pt x="432" y="1672"/>
                      <a:pt x="455" y="1716"/>
                      <a:pt x="475" y="1760"/>
                    </a:cubicBezTo>
                    <a:lnTo>
                      <a:pt x="708" y="2211"/>
                    </a:lnTo>
                    <a:cubicBezTo>
                      <a:pt x="721" y="2238"/>
                      <a:pt x="745" y="2254"/>
                      <a:pt x="772" y="2265"/>
                    </a:cubicBezTo>
                    <a:cubicBezTo>
                      <a:pt x="781" y="2268"/>
                      <a:pt x="792" y="2268"/>
                      <a:pt x="802" y="2268"/>
                    </a:cubicBezTo>
                    <a:cubicBezTo>
                      <a:pt x="819" y="2268"/>
                      <a:pt x="839" y="2265"/>
                      <a:pt x="853" y="2258"/>
                    </a:cubicBezTo>
                    <a:lnTo>
                      <a:pt x="1771" y="1763"/>
                    </a:lnTo>
                    <a:cubicBezTo>
                      <a:pt x="1822" y="1736"/>
                      <a:pt x="1842" y="1672"/>
                      <a:pt x="1816" y="1622"/>
                    </a:cubicBezTo>
                    <a:lnTo>
                      <a:pt x="1566" y="1133"/>
                    </a:lnTo>
                    <a:cubicBezTo>
                      <a:pt x="1547" y="1097"/>
                      <a:pt x="1509" y="1076"/>
                      <a:pt x="1470" y="1076"/>
                    </a:cubicBezTo>
                    <a:cubicBezTo>
                      <a:pt x="1455" y="1076"/>
                      <a:pt x="1439" y="1080"/>
                      <a:pt x="1425" y="1087"/>
                    </a:cubicBezTo>
                    <a:lnTo>
                      <a:pt x="1165" y="1214"/>
                    </a:lnTo>
                    <a:cubicBezTo>
                      <a:pt x="1159" y="1197"/>
                      <a:pt x="1149" y="1177"/>
                      <a:pt x="1139" y="1157"/>
                    </a:cubicBezTo>
                    <a:lnTo>
                      <a:pt x="1112" y="1096"/>
                    </a:lnTo>
                    <a:lnTo>
                      <a:pt x="1782" y="790"/>
                    </a:lnTo>
                    <a:lnTo>
                      <a:pt x="1829" y="898"/>
                    </a:lnTo>
                    <a:cubicBezTo>
                      <a:pt x="1866" y="972"/>
                      <a:pt x="1913" y="1062"/>
                      <a:pt x="1964" y="1160"/>
                    </a:cubicBezTo>
                    <a:cubicBezTo>
                      <a:pt x="1990" y="1218"/>
                      <a:pt x="2021" y="1275"/>
                      <a:pt x="2051" y="1332"/>
                    </a:cubicBezTo>
                    <a:cubicBezTo>
                      <a:pt x="2115" y="1463"/>
                      <a:pt x="2186" y="1588"/>
                      <a:pt x="2246" y="1689"/>
                    </a:cubicBezTo>
                    <a:lnTo>
                      <a:pt x="2402" y="1962"/>
                    </a:lnTo>
                    <a:cubicBezTo>
                      <a:pt x="2421" y="1995"/>
                      <a:pt x="2456" y="2014"/>
                      <a:pt x="2492" y="2014"/>
                    </a:cubicBezTo>
                    <a:cubicBezTo>
                      <a:pt x="2511" y="2014"/>
                      <a:pt x="2529" y="2009"/>
                      <a:pt x="2546" y="1999"/>
                    </a:cubicBezTo>
                    <a:cubicBezTo>
                      <a:pt x="2596" y="1971"/>
                      <a:pt x="2613" y="1904"/>
                      <a:pt x="2587" y="1854"/>
                    </a:cubicBezTo>
                    <a:lnTo>
                      <a:pt x="2431" y="1584"/>
                    </a:lnTo>
                    <a:cubicBezTo>
                      <a:pt x="2371" y="1480"/>
                      <a:pt x="2304" y="1362"/>
                      <a:pt x="2243" y="1238"/>
                    </a:cubicBezTo>
                    <a:cubicBezTo>
                      <a:pt x="2213" y="1180"/>
                      <a:pt x="2183" y="1120"/>
                      <a:pt x="2152" y="1062"/>
                    </a:cubicBezTo>
                    <a:cubicBezTo>
                      <a:pt x="2102" y="969"/>
                      <a:pt x="2058" y="877"/>
                      <a:pt x="2021" y="807"/>
                    </a:cubicBezTo>
                    <a:lnTo>
                      <a:pt x="1930" y="605"/>
                    </a:lnTo>
                    <a:cubicBezTo>
                      <a:pt x="1920" y="578"/>
                      <a:pt x="1897" y="557"/>
                      <a:pt x="1872" y="548"/>
                    </a:cubicBezTo>
                    <a:cubicBezTo>
                      <a:pt x="1861" y="543"/>
                      <a:pt x="1850" y="541"/>
                      <a:pt x="1838" y="541"/>
                    </a:cubicBezTo>
                    <a:cubicBezTo>
                      <a:pt x="1821" y="541"/>
                      <a:pt x="1804" y="545"/>
                      <a:pt x="1788" y="551"/>
                    </a:cubicBezTo>
                    <a:lnTo>
                      <a:pt x="927" y="948"/>
                    </a:lnTo>
                    <a:cubicBezTo>
                      <a:pt x="873" y="972"/>
                      <a:pt x="853" y="1036"/>
                      <a:pt x="876" y="1087"/>
                    </a:cubicBezTo>
                    <a:lnTo>
                      <a:pt x="947" y="1244"/>
                    </a:lnTo>
                    <a:cubicBezTo>
                      <a:pt x="980" y="1325"/>
                      <a:pt x="1021" y="1403"/>
                      <a:pt x="1024" y="1406"/>
                    </a:cubicBezTo>
                    <a:cubicBezTo>
                      <a:pt x="1044" y="1442"/>
                      <a:pt x="1081" y="1463"/>
                      <a:pt x="1118" y="1463"/>
                    </a:cubicBezTo>
                    <a:cubicBezTo>
                      <a:pt x="1133" y="1463"/>
                      <a:pt x="1148" y="1460"/>
                      <a:pt x="1162" y="1453"/>
                    </a:cubicBezTo>
                    <a:lnTo>
                      <a:pt x="1425" y="1325"/>
                    </a:lnTo>
                    <a:lnTo>
                      <a:pt x="1580" y="1625"/>
                    </a:lnTo>
                    <a:lnTo>
                      <a:pt x="849" y="2019"/>
                    </a:lnTo>
                    <a:lnTo>
                      <a:pt x="664" y="1662"/>
                    </a:lnTo>
                    <a:cubicBezTo>
                      <a:pt x="644" y="1618"/>
                      <a:pt x="620" y="1578"/>
                      <a:pt x="600" y="1534"/>
                    </a:cubicBezTo>
                    <a:cubicBezTo>
                      <a:pt x="587" y="1507"/>
                      <a:pt x="573" y="1480"/>
                      <a:pt x="563" y="1450"/>
                    </a:cubicBezTo>
                    <a:lnTo>
                      <a:pt x="310" y="898"/>
                    </a:lnTo>
                    <a:cubicBezTo>
                      <a:pt x="293" y="854"/>
                      <a:pt x="276" y="817"/>
                      <a:pt x="263" y="784"/>
                    </a:cubicBezTo>
                    <a:cubicBezTo>
                      <a:pt x="263" y="776"/>
                      <a:pt x="260" y="770"/>
                      <a:pt x="256" y="767"/>
                    </a:cubicBezTo>
                    <a:lnTo>
                      <a:pt x="1640" y="204"/>
                    </a:lnTo>
                    <a:cubicBezTo>
                      <a:pt x="1695" y="184"/>
                      <a:pt x="1721" y="120"/>
                      <a:pt x="1698" y="66"/>
                    </a:cubicBezTo>
                    <a:cubicBezTo>
                      <a:pt x="1683" y="25"/>
                      <a:pt x="1643" y="0"/>
                      <a:pt x="16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45"/>
              <p:cNvSpPr/>
              <p:nvPr/>
            </p:nvSpPr>
            <p:spPr>
              <a:xfrm>
                <a:off x="1774438" y="2234832"/>
                <a:ext cx="95404" cy="84596"/>
              </a:xfrm>
              <a:custGeom>
                <a:avLst/>
                <a:gdLst/>
                <a:ahLst/>
                <a:cxnLst/>
                <a:rect l="l" t="t" r="r" b="b"/>
                <a:pathLst>
                  <a:path w="2401" h="2129" extrusionOk="0">
                    <a:moveTo>
                      <a:pt x="1672" y="1"/>
                    </a:moveTo>
                    <a:cubicBezTo>
                      <a:pt x="1664" y="1"/>
                      <a:pt x="1655" y="2"/>
                      <a:pt x="1647" y="4"/>
                    </a:cubicBezTo>
                    <a:lnTo>
                      <a:pt x="94" y="367"/>
                    </a:lnTo>
                    <a:cubicBezTo>
                      <a:pt x="37" y="381"/>
                      <a:pt x="1" y="438"/>
                      <a:pt x="14" y="495"/>
                    </a:cubicBezTo>
                    <a:lnTo>
                      <a:pt x="71" y="741"/>
                    </a:lnTo>
                    <a:cubicBezTo>
                      <a:pt x="98" y="842"/>
                      <a:pt x="132" y="967"/>
                      <a:pt x="169" y="1095"/>
                    </a:cubicBezTo>
                    <a:cubicBezTo>
                      <a:pt x="186" y="1155"/>
                      <a:pt x="203" y="1216"/>
                      <a:pt x="223" y="1280"/>
                    </a:cubicBezTo>
                    <a:cubicBezTo>
                      <a:pt x="233" y="1314"/>
                      <a:pt x="239" y="1347"/>
                      <a:pt x="250" y="1378"/>
                    </a:cubicBezTo>
                    <a:cubicBezTo>
                      <a:pt x="267" y="1445"/>
                      <a:pt x="287" y="1508"/>
                      <a:pt x="307" y="1566"/>
                    </a:cubicBezTo>
                    <a:lnTo>
                      <a:pt x="469" y="2051"/>
                    </a:lnTo>
                    <a:cubicBezTo>
                      <a:pt x="478" y="2078"/>
                      <a:pt x="498" y="2098"/>
                      <a:pt x="522" y="2111"/>
                    </a:cubicBezTo>
                    <a:cubicBezTo>
                      <a:pt x="537" y="2119"/>
                      <a:pt x="552" y="2122"/>
                      <a:pt x="567" y="2122"/>
                    </a:cubicBezTo>
                    <a:cubicBezTo>
                      <a:pt x="581" y="2122"/>
                      <a:pt x="594" y="2119"/>
                      <a:pt x="607" y="2114"/>
                    </a:cubicBezTo>
                    <a:lnTo>
                      <a:pt x="1589" y="1768"/>
                    </a:lnTo>
                    <a:cubicBezTo>
                      <a:pt x="1644" y="1748"/>
                      <a:pt x="1670" y="1690"/>
                      <a:pt x="1653" y="1634"/>
                    </a:cubicBezTo>
                    <a:lnTo>
                      <a:pt x="1505" y="1199"/>
                    </a:lnTo>
                    <a:cubicBezTo>
                      <a:pt x="1499" y="1175"/>
                      <a:pt x="1492" y="1155"/>
                      <a:pt x="1488" y="1145"/>
                    </a:cubicBezTo>
                    <a:lnTo>
                      <a:pt x="1482" y="1121"/>
                    </a:lnTo>
                    <a:cubicBezTo>
                      <a:pt x="1471" y="1095"/>
                      <a:pt x="1455" y="1071"/>
                      <a:pt x="1428" y="1058"/>
                    </a:cubicBezTo>
                    <a:cubicBezTo>
                      <a:pt x="1414" y="1049"/>
                      <a:pt x="1397" y="1045"/>
                      <a:pt x="1381" y="1045"/>
                    </a:cubicBezTo>
                    <a:cubicBezTo>
                      <a:pt x="1369" y="1045"/>
                      <a:pt x="1358" y="1047"/>
                      <a:pt x="1347" y="1051"/>
                    </a:cubicBezTo>
                    <a:lnTo>
                      <a:pt x="1075" y="1135"/>
                    </a:lnTo>
                    <a:lnTo>
                      <a:pt x="1037" y="1011"/>
                    </a:lnTo>
                    <a:lnTo>
                      <a:pt x="1748" y="809"/>
                    </a:lnTo>
                    <a:lnTo>
                      <a:pt x="1808" y="1028"/>
                    </a:lnTo>
                    <a:cubicBezTo>
                      <a:pt x="1815" y="1051"/>
                      <a:pt x="1825" y="1078"/>
                      <a:pt x="1835" y="1104"/>
                    </a:cubicBezTo>
                    <a:lnTo>
                      <a:pt x="1930" y="1391"/>
                    </a:lnTo>
                    <a:cubicBezTo>
                      <a:pt x="1956" y="1468"/>
                      <a:pt x="1984" y="1546"/>
                      <a:pt x="2010" y="1623"/>
                    </a:cubicBezTo>
                    <a:lnTo>
                      <a:pt x="2014" y="1640"/>
                    </a:lnTo>
                    <a:cubicBezTo>
                      <a:pt x="2034" y="1690"/>
                      <a:pt x="2054" y="1738"/>
                      <a:pt x="2071" y="1782"/>
                    </a:cubicBezTo>
                    <a:cubicBezTo>
                      <a:pt x="2082" y="1808"/>
                      <a:pt x="2091" y="1832"/>
                      <a:pt x="2098" y="1856"/>
                    </a:cubicBezTo>
                    <a:lnTo>
                      <a:pt x="2183" y="2061"/>
                    </a:lnTo>
                    <a:cubicBezTo>
                      <a:pt x="2195" y="2105"/>
                      <a:pt x="2236" y="2128"/>
                      <a:pt x="2279" y="2128"/>
                    </a:cubicBezTo>
                    <a:cubicBezTo>
                      <a:pt x="2293" y="2128"/>
                      <a:pt x="2307" y="2128"/>
                      <a:pt x="2320" y="2122"/>
                    </a:cubicBezTo>
                    <a:cubicBezTo>
                      <a:pt x="2374" y="2102"/>
                      <a:pt x="2401" y="2038"/>
                      <a:pt x="2377" y="1984"/>
                    </a:cubicBezTo>
                    <a:lnTo>
                      <a:pt x="2296" y="1778"/>
                    </a:lnTo>
                    <a:cubicBezTo>
                      <a:pt x="2290" y="1755"/>
                      <a:pt x="2279" y="1727"/>
                      <a:pt x="2267" y="1704"/>
                    </a:cubicBezTo>
                    <a:cubicBezTo>
                      <a:pt x="2250" y="1660"/>
                      <a:pt x="2233" y="1617"/>
                      <a:pt x="2216" y="1569"/>
                    </a:cubicBezTo>
                    <a:lnTo>
                      <a:pt x="2209" y="1553"/>
                    </a:lnTo>
                    <a:cubicBezTo>
                      <a:pt x="2186" y="1479"/>
                      <a:pt x="2158" y="1401"/>
                      <a:pt x="2132" y="1323"/>
                    </a:cubicBezTo>
                    <a:lnTo>
                      <a:pt x="2034" y="1037"/>
                    </a:lnTo>
                    <a:cubicBezTo>
                      <a:pt x="2027" y="1011"/>
                      <a:pt x="2017" y="987"/>
                      <a:pt x="2014" y="967"/>
                    </a:cubicBezTo>
                    <a:lnTo>
                      <a:pt x="1923" y="650"/>
                    </a:lnTo>
                    <a:cubicBezTo>
                      <a:pt x="1916" y="624"/>
                      <a:pt x="1896" y="599"/>
                      <a:pt x="1872" y="586"/>
                    </a:cubicBezTo>
                    <a:cubicBezTo>
                      <a:pt x="1856" y="577"/>
                      <a:pt x="1838" y="573"/>
                      <a:pt x="1819" y="573"/>
                    </a:cubicBezTo>
                    <a:cubicBezTo>
                      <a:pt x="1810" y="573"/>
                      <a:pt x="1800" y="574"/>
                      <a:pt x="1791" y="576"/>
                    </a:cubicBezTo>
                    <a:lnTo>
                      <a:pt x="879" y="835"/>
                    </a:lnTo>
                    <a:cubicBezTo>
                      <a:pt x="852" y="842"/>
                      <a:pt x="829" y="859"/>
                      <a:pt x="815" y="886"/>
                    </a:cubicBezTo>
                    <a:cubicBezTo>
                      <a:pt x="802" y="910"/>
                      <a:pt x="798" y="936"/>
                      <a:pt x="805" y="967"/>
                    </a:cubicBezTo>
                    <a:lnTo>
                      <a:pt x="899" y="1297"/>
                    </a:lnTo>
                    <a:cubicBezTo>
                      <a:pt x="906" y="1323"/>
                      <a:pt x="926" y="1347"/>
                      <a:pt x="950" y="1361"/>
                    </a:cubicBezTo>
                    <a:cubicBezTo>
                      <a:pt x="968" y="1370"/>
                      <a:pt x="987" y="1374"/>
                      <a:pt x="1007" y="1374"/>
                    </a:cubicBezTo>
                    <a:cubicBezTo>
                      <a:pt x="1016" y="1374"/>
                      <a:pt x="1025" y="1373"/>
                      <a:pt x="1034" y="1371"/>
                    </a:cubicBezTo>
                    <a:lnTo>
                      <a:pt x="1310" y="1283"/>
                    </a:lnTo>
                    <a:lnTo>
                      <a:pt x="1418" y="1603"/>
                    </a:lnTo>
                    <a:lnTo>
                      <a:pt x="637" y="1879"/>
                    </a:lnTo>
                    <a:lnTo>
                      <a:pt x="509" y="1499"/>
                    </a:lnTo>
                    <a:cubicBezTo>
                      <a:pt x="489" y="1441"/>
                      <a:pt x="472" y="1381"/>
                      <a:pt x="455" y="1320"/>
                    </a:cubicBezTo>
                    <a:cubicBezTo>
                      <a:pt x="445" y="1286"/>
                      <a:pt x="435" y="1253"/>
                      <a:pt x="425" y="1222"/>
                    </a:cubicBezTo>
                    <a:cubicBezTo>
                      <a:pt x="408" y="1159"/>
                      <a:pt x="391" y="1095"/>
                      <a:pt x="374" y="1034"/>
                    </a:cubicBezTo>
                    <a:cubicBezTo>
                      <a:pt x="337" y="910"/>
                      <a:pt x="304" y="788"/>
                      <a:pt x="280" y="694"/>
                    </a:cubicBezTo>
                    <a:lnTo>
                      <a:pt x="246" y="552"/>
                    </a:lnTo>
                    <a:lnTo>
                      <a:pt x="1698" y="209"/>
                    </a:lnTo>
                    <a:cubicBezTo>
                      <a:pt x="1754" y="195"/>
                      <a:pt x="1788" y="139"/>
                      <a:pt x="1774" y="81"/>
                    </a:cubicBezTo>
                    <a:cubicBezTo>
                      <a:pt x="1763" y="33"/>
                      <a:pt x="1720"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45"/>
              <p:cNvSpPr/>
              <p:nvPr/>
            </p:nvSpPr>
            <p:spPr>
              <a:xfrm>
                <a:off x="1760809" y="2154805"/>
                <a:ext cx="84437" cy="87417"/>
              </a:xfrm>
              <a:custGeom>
                <a:avLst/>
                <a:gdLst/>
                <a:ahLst/>
                <a:cxnLst/>
                <a:rect l="l" t="t" r="r" b="b"/>
                <a:pathLst>
                  <a:path w="2125" h="2200" extrusionOk="0">
                    <a:moveTo>
                      <a:pt x="1700" y="1"/>
                    </a:moveTo>
                    <a:cubicBezTo>
                      <a:pt x="1697" y="1"/>
                      <a:pt x="1695" y="1"/>
                      <a:pt x="1693" y="1"/>
                    </a:cubicBezTo>
                    <a:lnTo>
                      <a:pt x="105" y="125"/>
                    </a:lnTo>
                    <a:cubicBezTo>
                      <a:pt x="44" y="129"/>
                      <a:pt x="0" y="179"/>
                      <a:pt x="7" y="240"/>
                    </a:cubicBezTo>
                    <a:lnTo>
                      <a:pt x="27" y="533"/>
                    </a:lnTo>
                    <a:cubicBezTo>
                      <a:pt x="30" y="560"/>
                      <a:pt x="30" y="587"/>
                      <a:pt x="33" y="617"/>
                    </a:cubicBezTo>
                    <a:lnTo>
                      <a:pt x="101" y="1122"/>
                    </a:lnTo>
                    <a:cubicBezTo>
                      <a:pt x="108" y="1196"/>
                      <a:pt x="117" y="1267"/>
                      <a:pt x="128" y="1341"/>
                    </a:cubicBezTo>
                    <a:lnTo>
                      <a:pt x="215" y="1842"/>
                    </a:lnTo>
                    <a:cubicBezTo>
                      <a:pt x="223" y="1870"/>
                      <a:pt x="239" y="1897"/>
                      <a:pt x="263" y="1914"/>
                    </a:cubicBezTo>
                    <a:cubicBezTo>
                      <a:pt x="280" y="1924"/>
                      <a:pt x="304" y="1931"/>
                      <a:pt x="327" y="1931"/>
                    </a:cubicBezTo>
                    <a:cubicBezTo>
                      <a:pt x="331" y="1931"/>
                      <a:pt x="335" y="1931"/>
                      <a:pt x="340" y="1931"/>
                    </a:cubicBezTo>
                    <a:lnTo>
                      <a:pt x="1364" y="1738"/>
                    </a:lnTo>
                    <a:cubicBezTo>
                      <a:pt x="1424" y="1724"/>
                      <a:pt x="1461" y="1671"/>
                      <a:pt x="1451" y="1614"/>
                    </a:cubicBezTo>
                    <a:lnTo>
                      <a:pt x="1401" y="1345"/>
                    </a:lnTo>
                    <a:lnTo>
                      <a:pt x="1360" y="1082"/>
                    </a:lnTo>
                    <a:cubicBezTo>
                      <a:pt x="1357" y="1055"/>
                      <a:pt x="1340" y="1028"/>
                      <a:pt x="1317" y="1011"/>
                    </a:cubicBezTo>
                    <a:cubicBezTo>
                      <a:pt x="1301" y="998"/>
                      <a:pt x="1278" y="989"/>
                      <a:pt x="1256" y="989"/>
                    </a:cubicBezTo>
                    <a:cubicBezTo>
                      <a:pt x="1251" y="989"/>
                      <a:pt x="1245" y="989"/>
                      <a:pt x="1239" y="991"/>
                    </a:cubicBezTo>
                    <a:lnTo>
                      <a:pt x="956" y="1031"/>
                    </a:lnTo>
                    <a:lnTo>
                      <a:pt x="939" y="903"/>
                    </a:lnTo>
                    <a:lnTo>
                      <a:pt x="1670" y="812"/>
                    </a:lnTo>
                    <a:lnTo>
                      <a:pt x="1684" y="930"/>
                    </a:lnTo>
                    <a:cubicBezTo>
                      <a:pt x="1687" y="954"/>
                      <a:pt x="1690" y="977"/>
                      <a:pt x="1693" y="1001"/>
                    </a:cubicBezTo>
                    <a:cubicBezTo>
                      <a:pt x="1700" y="1051"/>
                      <a:pt x="1704" y="1105"/>
                      <a:pt x="1717" y="1159"/>
                    </a:cubicBezTo>
                    <a:lnTo>
                      <a:pt x="1761" y="1418"/>
                    </a:lnTo>
                    <a:cubicBezTo>
                      <a:pt x="1771" y="1469"/>
                      <a:pt x="1781" y="1516"/>
                      <a:pt x="1788" y="1567"/>
                    </a:cubicBezTo>
                    <a:cubicBezTo>
                      <a:pt x="1811" y="1691"/>
                      <a:pt x="1831" y="1809"/>
                      <a:pt x="1855" y="1903"/>
                    </a:cubicBezTo>
                    <a:lnTo>
                      <a:pt x="1906" y="2119"/>
                    </a:lnTo>
                    <a:cubicBezTo>
                      <a:pt x="1915" y="2169"/>
                      <a:pt x="1960" y="2200"/>
                      <a:pt x="2010" y="2200"/>
                    </a:cubicBezTo>
                    <a:lnTo>
                      <a:pt x="2033" y="2200"/>
                    </a:lnTo>
                    <a:cubicBezTo>
                      <a:pt x="2091" y="2186"/>
                      <a:pt x="2125" y="2128"/>
                      <a:pt x="2111" y="2072"/>
                    </a:cubicBezTo>
                    <a:lnTo>
                      <a:pt x="2061" y="1853"/>
                    </a:lnTo>
                    <a:cubicBezTo>
                      <a:pt x="2037" y="1765"/>
                      <a:pt x="2020" y="1651"/>
                      <a:pt x="1996" y="1530"/>
                    </a:cubicBezTo>
                    <a:cubicBezTo>
                      <a:pt x="1990" y="1479"/>
                      <a:pt x="1980" y="1429"/>
                      <a:pt x="1970" y="1378"/>
                    </a:cubicBezTo>
                    <a:lnTo>
                      <a:pt x="1926" y="1122"/>
                    </a:lnTo>
                    <a:cubicBezTo>
                      <a:pt x="1915" y="1072"/>
                      <a:pt x="1909" y="1021"/>
                      <a:pt x="1902" y="977"/>
                    </a:cubicBezTo>
                    <a:cubicBezTo>
                      <a:pt x="1902" y="950"/>
                      <a:pt x="1899" y="924"/>
                      <a:pt x="1895" y="903"/>
                    </a:cubicBezTo>
                    <a:lnTo>
                      <a:pt x="1865" y="681"/>
                    </a:lnTo>
                    <a:cubicBezTo>
                      <a:pt x="1859" y="628"/>
                      <a:pt x="1812" y="589"/>
                      <a:pt x="1759" y="589"/>
                    </a:cubicBezTo>
                    <a:cubicBezTo>
                      <a:pt x="1755" y="589"/>
                      <a:pt x="1751" y="589"/>
                      <a:pt x="1747" y="590"/>
                    </a:cubicBezTo>
                    <a:lnTo>
                      <a:pt x="808" y="705"/>
                    </a:lnTo>
                    <a:cubicBezTo>
                      <a:pt x="778" y="708"/>
                      <a:pt x="754" y="722"/>
                      <a:pt x="737" y="745"/>
                    </a:cubicBezTo>
                    <a:cubicBezTo>
                      <a:pt x="717" y="769"/>
                      <a:pt x="711" y="795"/>
                      <a:pt x="714" y="823"/>
                    </a:cubicBezTo>
                    <a:lnTo>
                      <a:pt x="757" y="1166"/>
                    </a:lnTo>
                    <a:cubicBezTo>
                      <a:pt x="761" y="1193"/>
                      <a:pt x="778" y="1219"/>
                      <a:pt x="798" y="1236"/>
                    </a:cubicBezTo>
                    <a:cubicBezTo>
                      <a:pt x="817" y="1251"/>
                      <a:pt x="842" y="1257"/>
                      <a:pt x="865" y="1257"/>
                    </a:cubicBezTo>
                    <a:cubicBezTo>
                      <a:pt x="870" y="1257"/>
                      <a:pt x="874" y="1257"/>
                      <a:pt x="879" y="1257"/>
                    </a:cubicBezTo>
                    <a:lnTo>
                      <a:pt x="1161" y="1216"/>
                    </a:lnTo>
                    <a:lnTo>
                      <a:pt x="1222" y="1547"/>
                    </a:lnTo>
                    <a:lnTo>
                      <a:pt x="408" y="1701"/>
                    </a:lnTo>
                    <a:lnTo>
                      <a:pt x="336" y="1311"/>
                    </a:lnTo>
                    <a:cubicBezTo>
                      <a:pt x="330" y="1240"/>
                      <a:pt x="319" y="1166"/>
                      <a:pt x="310" y="1095"/>
                    </a:cubicBezTo>
                    <a:lnTo>
                      <a:pt x="246" y="590"/>
                    </a:lnTo>
                    <a:cubicBezTo>
                      <a:pt x="243" y="566"/>
                      <a:pt x="243" y="540"/>
                      <a:pt x="239" y="516"/>
                    </a:cubicBezTo>
                    <a:lnTo>
                      <a:pt x="226" y="327"/>
                    </a:lnTo>
                    <a:lnTo>
                      <a:pt x="1710" y="213"/>
                    </a:lnTo>
                    <a:cubicBezTo>
                      <a:pt x="1768" y="209"/>
                      <a:pt x="1811" y="159"/>
                      <a:pt x="1808" y="99"/>
                    </a:cubicBezTo>
                    <a:cubicBezTo>
                      <a:pt x="1805" y="43"/>
                      <a:pt x="1757" y="1"/>
                      <a:pt x="1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45"/>
              <p:cNvSpPr/>
              <p:nvPr/>
            </p:nvSpPr>
            <p:spPr>
              <a:xfrm>
                <a:off x="1759021" y="2069175"/>
                <a:ext cx="73788" cy="93020"/>
              </a:xfrm>
              <a:custGeom>
                <a:avLst/>
                <a:gdLst/>
                <a:ahLst/>
                <a:cxnLst/>
                <a:rect l="l" t="t" r="r" b="b"/>
                <a:pathLst>
                  <a:path w="1857" h="2341" extrusionOk="0">
                    <a:moveTo>
                      <a:pt x="148" y="0"/>
                    </a:moveTo>
                    <a:cubicBezTo>
                      <a:pt x="95" y="0"/>
                      <a:pt x="51" y="42"/>
                      <a:pt x="45" y="98"/>
                    </a:cubicBezTo>
                    <a:lnTo>
                      <a:pt x="28" y="344"/>
                    </a:lnTo>
                    <a:cubicBezTo>
                      <a:pt x="18" y="422"/>
                      <a:pt x="18" y="513"/>
                      <a:pt x="15" y="611"/>
                    </a:cubicBezTo>
                    <a:lnTo>
                      <a:pt x="1" y="1206"/>
                    </a:lnTo>
                    <a:lnTo>
                      <a:pt x="11" y="1715"/>
                    </a:lnTo>
                    <a:cubicBezTo>
                      <a:pt x="15" y="1742"/>
                      <a:pt x="25" y="1769"/>
                      <a:pt x="45" y="1789"/>
                    </a:cubicBezTo>
                    <a:cubicBezTo>
                      <a:pt x="65" y="1809"/>
                      <a:pt x="92" y="1816"/>
                      <a:pt x="122" y="1819"/>
                    </a:cubicBezTo>
                    <a:lnTo>
                      <a:pt x="1163" y="1783"/>
                    </a:lnTo>
                    <a:cubicBezTo>
                      <a:pt x="1223" y="1783"/>
                      <a:pt x="1267" y="1732"/>
                      <a:pt x="1267" y="1674"/>
                    </a:cubicBezTo>
                    <a:lnTo>
                      <a:pt x="1253" y="1220"/>
                    </a:lnTo>
                    <a:lnTo>
                      <a:pt x="1257" y="1136"/>
                    </a:lnTo>
                    <a:cubicBezTo>
                      <a:pt x="1257" y="1105"/>
                      <a:pt x="1247" y="1079"/>
                      <a:pt x="1227" y="1058"/>
                    </a:cubicBezTo>
                    <a:cubicBezTo>
                      <a:pt x="1206" y="1038"/>
                      <a:pt x="1180" y="1025"/>
                      <a:pt x="1152" y="1025"/>
                    </a:cubicBezTo>
                    <a:lnTo>
                      <a:pt x="866" y="1025"/>
                    </a:lnTo>
                    <a:lnTo>
                      <a:pt x="870" y="894"/>
                    </a:lnTo>
                    <a:lnTo>
                      <a:pt x="1604" y="917"/>
                    </a:lnTo>
                    <a:cubicBezTo>
                      <a:pt x="1604" y="950"/>
                      <a:pt x="1601" y="991"/>
                      <a:pt x="1601" y="1035"/>
                    </a:cubicBezTo>
                    <a:lnTo>
                      <a:pt x="1601" y="1109"/>
                    </a:lnTo>
                    <a:cubicBezTo>
                      <a:pt x="1597" y="1159"/>
                      <a:pt x="1597" y="1210"/>
                      <a:pt x="1597" y="1267"/>
                    </a:cubicBezTo>
                    <a:lnTo>
                      <a:pt x="1607" y="1708"/>
                    </a:lnTo>
                    <a:lnTo>
                      <a:pt x="1641" y="2243"/>
                    </a:lnTo>
                    <a:cubicBezTo>
                      <a:pt x="1644" y="2300"/>
                      <a:pt x="1691" y="2341"/>
                      <a:pt x="1745" y="2341"/>
                    </a:cubicBezTo>
                    <a:lnTo>
                      <a:pt x="1752" y="2341"/>
                    </a:lnTo>
                    <a:cubicBezTo>
                      <a:pt x="1813" y="2338"/>
                      <a:pt x="1856" y="2288"/>
                      <a:pt x="1853" y="2227"/>
                    </a:cubicBezTo>
                    <a:lnTo>
                      <a:pt x="1836" y="2005"/>
                    </a:lnTo>
                    <a:lnTo>
                      <a:pt x="1809" y="1260"/>
                    </a:lnTo>
                    <a:cubicBezTo>
                      <a:pt x="1809" y="1210"/>
                      <a:pt x="1809" y="1159"/>
                      <a:pt x="1813" y="1116"/>
                    </a:cubicBezTo>
                    <a:lnTo>
                      <a:pt x="1813" y="1038"/>
                    </a:lnTo>
                    <a:cubicBezTo>
                      <a:pt x="1816" y="903"/>
                      <a:pt x="1819" y="816"/>
                      <a:pt x="1819" y="816"/>
                    </a:cubicBezTo>
                    <a:cubicBezTo>
                      <a:pt x="1819" y="759"/>
                      <a:pt x="1775" y="708"/>
                      <a:pt x="1715" y="708"/>
                    </a:cubicBezTo>
                    <a:lnTo>
                      <a:pt x="769" y="678"/>
                    </a:lnTo>
                    <a:cubicBezTo>
                      <a:pt x="742" y="678"/>
                      <a:pt x="712" y="688"/>
                      <a:pt x="692" y="708"/>
                    </a:cubicBezTo>
                    <a:cubicBezTo>
                      <a:pt x="672" y="728"/>
                      <a:pt x="661" y="755"/>
                      <a:pt x="658" y="782"/>
                    </a:cubicBezTo>
                    <a:lnTo>
                      <a:pt x="651" y="1126"/>
                    </a:lnTo>
                    <a:cubicBezTo>
                      <a:pt x="651" y="1156"/>
                      <a:pt x="661" y="1183"/>
                      <a:pt x="681" y="1203"/>
                    </a:cubicBezTo>
                    <a:cubicBezTo>
                      <a:pt x="701" y="1223"/>
                      <a:pt x="728" y="1237"/>
                      <a:pt x="756" y="1237"/>
                    </a:cubicBezTo>
                    <a:lnTo>
                      <a:pt x="1042" y="1237"/>
                    </a:lnTo>
                    <a:lnTo>
                      <a:pt x="1051" y="1573"/>
                    </a:lnTo>
                    <a:lnTo>
                      <a:pt x="223" y="1601"/>
                    </a:lnTo>
                    <a:lnTo>
                      <a:pt x="213" y="1206"/>
                    </a:lnTo>
                    <a:lnTo>
                      <a:pt x="227" y="611"/>
                    </a:lnTo>
                    <a:cubicBezTo>
                      <a:pt x="230" y="519"/>
                      <a:pt x="234" y="435"/>
                      <a:pt x="240" y="364"/>
                    </a:cubicBezTo>
                    <a:lnTo>
                      <a:pt x="251" y="220"/>
                    </a:lnTo>
                    <a:lnTo>
                      <a:pt x="1735" y="328"/>
                    </a:lnTo>
                    <a:cubicBezTo>
                      <a:pt x="1739" y="328"/>
                      <a:pt x="1743" y="329"/>
                      <a:pt x="1747" y="329"/>
                    </a:cubicBezTo>
                    <a:cubicBezTo>
                      <a:pt x="1802" y="329"/>
                      <a:pt x="1847" y="287"/>
                      <a:pt x="1850" y="230"/>
                    </a:cubicBezTo>
                    <a:cubicBezTo>
                      <a:pt x="1853" y="173"/>
                      <a:pt x="1809" y="122"/>
                      <a:pt x="1752" y="115"/>
                    </a:cubicBezTo>
                    <a:lnTo>
                      <a:pt x="159" y="1"/>
                    </a:lnTo>
                    <a:cubicBezTo>
                      <a:pt x="155" y="0"/>
                      <a:pt x="152" y="0"/>
                      <a:pt x="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5"/>
              <p:cNvSpPr/>
              <p:nvPr/>
            </p:nvSpPr>
            <p:spPr>
              <a:xfrm>
                <a:off x="1763352" y="1979452"/>
                <a:ext cx="81775" cy="101801"/>
              </a:xfrm>
              <a:custGeom>
                <a:avLst/>
                <a:gdLst/>
                <a:ahLst/>
                <a:cxnLst/>
                <a:rect l="l" t="t" r="r" b="b"/>
                <a:pathLst>
                  <a:path w="2058" h="2562" extrusionOk="0">
                    <a:moveTo>
                      <a:pt x="383" y="1"/>
                    </a:moveTo>
                    <a:cubicBezTo>
                      <a:pt x="335" y="1"/>
                      <a:pt x="291" y="35"/>
                      <a:pt x="280" y="84"/>
                    </a:cubicBezTo>
                    <a:lnTo>
                      <a:pt x="195" y="451"/>
                    </a:lnTo>
                    <a:lnTo>
                      <a:pt x="67" y="1172"/>
                    </a:lnTo>
                    <a:cubicBezTo>
                      <a:pt x="57" y="1232"/>
                      <a:pt x="50" y="1293"/>
                      <a:pt x="44" y="1350"/>
                    </a:cubicBezTo>
                    <a:lnTo>
                      <a:pt x="3" y="1677"/>
                    </a:lnTo>
                    <a:cubicBezTo>
                      <a:pt x="0" y="1707"/>
                      <a:pt x="7" y="1733"/>
                      <a:pt x="24" y="1758"/>
                    </a:cubicBezTo>
                    <a:cubicBezTo>
                      <a:pt x="41" y="1778"/>
                      <a:pt x="67" y="1794"/>
                      <a:pt x="94" y="1798"/>
                    </a:cubicBezTo>
                    <a:lnTo>
                      <a:pt x="1128" y="1919"/>
                    </a:lnTo>
                    <a:cubicBezTo>
                      <a:pt x="1132" y="1920"/>
                      <a:pt x="1137" y="1920"/>
                      <a:pt x="1141" y="1920"/>
                    </a:cubicBezTo>
                    <a:cubicBezTo>
                      <a:pt x="1196" y="1920"/>
                      <a:pt x="1240" y="1881"/>
                      <a:pt x="1249" y="1828"/>
                    </a:cubicBezTo>
                    <a:lnTo>
                      <a:pt x="1303" y="1377"/>
                    </a:lnTo>
                    <a:lnTo>
                      <a:pt x="1320" y="1293"/>
                    </a:lnTo>
                    <a:cubicBezTo>
                      <a:pt x="1326" y="1266"/>
                      <a:pt x="1320" y="1236"/>
                      <a:pt x="1303" y="1212"/>
                    </a:cubicBezTo>
                    <a:cubicBezTo>
                      <a:pt x="1286" y="1188"/>
                      <a:pt x="1259" y="1175"/>
                      <a:pt x="1232" y="1168"/>
                    </a:cubicBezTo>
                    <a:lnTo>
                      <a:pt x="950" y="1124"/>
                    </a:lnTo>
                    <a:lnTo>
                      <a:pt x="973" y="996"/>
                    </a:lnTo>
                    <a:lnTo>
                      <a:pt x="1697" y="1131"/>
                    </a:lnTo>
                    <a:cubicBezTo>
                      <a:pt x="1690" y="1161"/>
                      <a:pt x="1683" y="1202"/>
                      <a:pt x="1674" y="1245"/>
                    </a:cubicBezTo>
                    <a:cubicBezTo>
                      <a:pt x="1670" y="1269"/>
                      <a:pt x="1666" y="1293"/>
                      <a:pt x="1663" y="1316"/>
                    </a:cubicBezTo>
                    <a:cubicBezTo>
                      <a:pt x="1653" y="1367"/>
                      <a:pt x="1643" y="1421"/>
                      <a:pt x="1636" y="1475"/>
                    </a:cubicBezTo>
                    <a:lnTo>
                      <a:pt x="1599" y="1774"/>
                    </a:lnTo>
                    <a:cubicBezTo>
                      <a:pt x="1589" y="1848"/>
                      <a:pt x="1579" y="1923"/>
                      <a:pt x="1569" y="1993"/>
                    </a:cubicBezTo>
                    <a:lnTo>
                      <a:pt x="1565" y="2036"/>
                    </a:lnTo>
                    <a:cubicBezTo>
                      <a:pt x="1562" y="2064"/>
                      <a:pt x="1559" y="2091"/>
                      <a:pt x="1556" y="2117"/>
                    </a:cubicBezTo>
                    <a:lnTo>
                      <a:pt x="1532" y="2448"/>
                    </a:lnTo>
                    <a:cubicBezTo>
                      <a:pt x="1525" y="2505"/>
                      <a:pt x="1569" y="2555"/>
                      <a:pt x="1629" y="2562"/>
                    </a:cubicBezTo>
                    <a:lnTo>
                      <a:pt x="1636" y="2562"/>
                    </a:lnTo>
                    <a:cubicBezTo>
                      <a:pt x="1690" y="2562"/>
                      <a:pt x="1737" y="2518"/>
                      <a:pt x="1744" y="2461"/>
                    </a:cubicBezTo>
                    <a:lnTo>
                      <a:pt x="1767" y="2134"/>
                    </a:lnTo>
                    <a:cubicBezTo>
                      <a:pt x="1771" y="2111"/>
                      <a:pt x="1771" y="2087"/>
                      <a:pt x="1775" y="2064"/>
                    </a:cubicBezTo>
                    <a:lnTo>
                      <a:pt x="1781" y="2020"/>
                    </a:lnTo>
                    <a:cubicBezTo>
                      <a:pt x="1791" y="1949"/>
                      <a:pt x="1798" y="1875"/>
                      <a:pt x="1808" y="1801"/>
                    </a:cubicBezTo>
                    <a:lnTo>
                      <a:pt x="1848" y="1502"/>
                    </a:lnTo>
                    <a:cubicBezTo>
                      <a:pt x="1855" y="1451"/>
                      <a:pt x="1862" y="1401"/>
                      <a:pt x="1872" y="1357"/>
                    </a:cubicBezTo>
                    <a:cubicBezTo>
                      <a:pt x="1876" y="1329"/>
                      <a:pt x="1882" y="1303"/>
                      <a:pt x="1885" y="1283"/>
                    </a:cubicBezTo>
                    <a:cubicBezTo>
                      <a:pt x="1909" y="1152"/>
                      <a:pt x="1923" y="1064"/>
                      <a:pt x="1923" y="1064"/>
                    </a:cubicBezTo>
                    <a:cubicBezTo>
                      <a:pt x="1932" y="1006"/>
                      <a:pt x="1896" y="950"/>
                      <a:pt x="1838" y="939"/>
                    </a:cubicBezTo>
                    <a:lnTo>
                      <a:pt x="906" y="768"/>
                    </a:lnTo>
                    <a:cubicBezTo>
                      <a:pt x="899" y="767"/>
                      <a:pt x="893" y="766"/>
                      <a:pt x="886" y="766"/>
                    </a:cubicBezTo>
                    <a:cubicBezTo>
                      <a:pt x="865" y="766"/>
                      <a:pt x="843" y="772"/>
                      <a:pt x="825" y="784"/>
                    </a:cubicBezTo>
                    <a:cubicBezTo>
                      <a:pt x="801" y="801"/>
                      <a:pt x="788" y="824"/>
                      <a:pt x="781" y="855"/>
                    </a:cubicBezTo>
                    <a:lnTo>
                      <a:pt x="720" y="1195"/>
                    </a:lnTo>
                    <a:cubicBezTo>
                      <a:pt x="717" y="1222"/>
                      <a:pt x="724" y="1249"/>
                      <a:pt x="740" y="1273"/>
                    </a:cubicBezTo>
                    <a:cubicBezTo>
                      <a:pt x="754" y="1296"/>
                      <a:pt x="781" y="1313"/>
                      <a:pt x="808" y="1316"/>
                    </a:cubicBezTo>
                    <a:lnTo>
                      <a:pt x="1091" y="1363"/>
                    </a:lnTo>
                    <a:lnTo>
                      <a:pt x="1051" y="1697"/>
                    </a:lnTo>
                    <a:lnTo>
                      <a:pt x="226" y="1599"/>
                    </a:lnTo>
                    <a:lnTo>
                      <a:pt x="255" y="1377"/>
                    </a:lnTo>
                    <a:cubicBezTo>
                      <a:pt x="263" y="1323"/>
                      <a:pt x="269" y="1262"/>
                      <a:pt x="276" y="1205"/>
                    </a:cubicBezTo>
                    <a:lnTo>
                      <a:pt x="404" y="495"/>
                    </a:lnTo>
                    <a:lnTo>
                      <a:pt x="465" y="235"/>
                    </a:lnTo>
                    <a:lnTo>
                      <a:pt x="1916" y="569"/>
                    </a:lnTo>
                    <a:cubicBezTo>
                      <a:pt x="1924" y="571"/>
                      <a:pt x="1933" y="572"/>
                      <a:pt x="1941" y="572"/>
                    </a:cubicBezTo>
                    <a:cubicBezTo>
                      <a:pt x="1988" y="572"/>
                      <a:pt x="2032" y="540"/>
                      <a:pt x="2044" y="491"/>
                    </a:cubicBezTo>
                    <a:cubicBezTo>
                      <a:pt x="2057" y="434"/>
                      <a:pt x="2020" y="377"/>
                      <a:pt x="1963" y="364"/>
                    </a:cubicBezTo>
                    <a:lnTo>
                      <a:pt x="407" y="3"/>
                    </a:lnTo>
                    <a:cubicBezTo>
                      <a:pt x="399" y="1"/>
                      <a:pt x="391" y="1"/>
                      <a:pt x="3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5"/>
              <p:cNvSpPr/>
              <p:nvPr/>
            </p:nvSpPr>
            <p:spPr>
              <a:xfrm>
                <a:off x="1780876" y="1892948"/>
                <a:ext cx="88569" cy="108198"/>
              </a:xfrm>
              <a:custGeom>
                <a:avLst/>
                <a:gdLst/>
                <a:ahLst/>
                <a:cxnLst/>
                <a:rect l="l" t="t" r="r" b="b"/>
                <a:pathLst>
                  <a:path w="2229" h="2723" extrusionOk="0">
                    <a:moveTo>
                      <a:pt x="625" y="1"/>
                    </a:moveTo>
                    <a:cubicBezTo>
                      <a:pt x="611" y="1"/>
                      <a:pt x="598" y="3"/>
                      <a:pt x="586" y="8"/>
                    </a:cubicBezTo>
                    <a:cubicBezTo>
                      <a:pt x="559" y="19"/>
                      <a:pt x="539" y="42"/>
                      <a:pt x="529" y="66"/>
                    </a:cubicBezTo>
                    <a:lnTo>
                      <a:pt x="434" y="302"/>
                    </a:lnTo>
                    <a:cubicBezTo>
                      <a:pt x="425" y="328"/>
                      <a:pt x="414" y="352"/>
                      <a:pt x="404" y="379"/>
                    </a:cubicBezTo>
                    <a:cubicBezTo>
                      <a:pt x="384" y="432"/>
                      <a:pt x="360" y="487"/>
                      <a:pt x="340" y="547"/>
                    </a:cubicBezTo>
                    <a:lnTo>
                      <a:pt x="215" y="917"/>
                    </a:lnTo>
                    <a:cubicBezTo>
                      <a:pt x="162" y="1082"/>
                      <a:pt x="108" y="1234"/>
                      <a:pt x="77" y="1359"/>
                    </a:cubicBezTo>
                    <a:lnTo>
                      <a:pt x="7" y="1601"/>
                    </a:lnTo>
                    <a:cubicBezTo>
                      <a:pt x="0" y="1628"/>
                      <a:pt x="4" y="1655"/>
                      <a:pt x="16" y="1682"/>
                    </a:cubicBezTo>
                    <a:cubicBezTo>
                      <a:pt x="30" y="1705"/>
                      <a:pt x="54" y="1722"/>
                      <a:pt x="81" y="1733"/>
                    </a:cubicBezTo>
                    <a:lnTo>
                      <a:pt x="1084" y="2011"/>
                    </a:lnTo>
                    <a:cubicBezTo>
                      <a:pt x="1094" y="2014"/>
                      <a:pt x="1104" y="2016"/>
                      <a:pt x="1114" y="2016"/>
                    </a:cubicBezTo>
                    <a:cubicBezTo>
                      <a:pt x="1160" y="2016"/>
                      <a:pt x="1202" y="1985"/>
                      <a:pt x="1216" y="1938"/>
                    </a:cubicBezTo>
                    <a:lnTo>
                      <a:pt x="1300" y="1648"/>
                    </a:lnTo>
                    <a:cubicBezTo>
                      <a:pt x="1313" y="1595"/>
                      <a:pt x="1326" y="1544"/>
                      <a:pt x="1343" y="1503"/>
                    </a:cubicBezTo>
                    <a:lnTo>
                      <a:pt x="1370" y="1422"/>
                    </a:lnTo>
                    <a:cubicBezTo>
                      <a:pt x="1381" y="1396"/>
                      <a:pt x="1377" y="1365"/>
                      <a:pt x="1364" y="1338"/>
                    </a:cubicBezTo>
                    <a:cubicBezTo>
                      <a:pt x="1354" y="1315"/>
                      <a:pt x="1330" y="1295"/>
                      <a:pt x="1303" y="1284"/>
                    </a:cubicBezTo>
                    <a:lnTo>
                      <a:pt x="1031" y="1197"/>
                    </a:lnTo>
                    <a:lnTo>
                      <a:pt x="1071" y="1076"/>
                    </a:lnTo>
                    <a:lnTo>
                      <a:pt x="1764" y="1318"/>
                    </a:lnTo>
                    <a:lnTo>
                      <a:pt x="1653" y="1648"/>
                    </a:lnTo>
                    <a:cubicBezTo>
                      <a:pt x="1637" y="1705"/>
                      <a:pt x="1620" y="1763"/>
                      <a:pt x="1603" y="1823"/>
                    </a:cubicBezTo>
                    <a:lnTo>
                      <a:pt x="1583" y="1901"/>
                    </a:lnTo>
                    <a:cubicBezTo>
                      <a:pt x="1556" y="1985"/>
                      <a:pt x="1532" y="2072"/>
                      <a:pt x="1511" y="2150"/>
                    </a:cubicBezTo>
                    <a:lnTo>
                      <a:pt x="1502" y="2180"/>
                    </a:lnTo>
                    <a:cubicBezTo>
                      <a:pt x="1482" y="2251"/>
                      <a:pt x="1461" y="2319"/>
                      <a:pt x="1451" y="2375"/>
                    </a:cubicBezTo>
                    <a:lnTo>
                      <a:pt x="1401" y="2594"/>
                    </a:lnTo>
                    <a:cubicBezTo>
                      <a:pt x="1387" y="2651"/>
                      <a:pt x="1424" y="2709"/>
                      <a:pt x="1482" y="2723"/>
                    </a:cubicBezTo>
                    <a:lnTo>
                      <a:pt x="1505" y="2723"/>
                    </a:lnTo>
                    <a:cubicBezTo>
                      <a:pt x="1552" y="2723"/>
                      <a:pt x="1596" y="2692"/>
                      <a:pt x="1606" y="2642"/>
                    </a:cubicBezTo>
                    <a:lnTo>
                      <a:pt x="1657" y="2423"/>
                    </a:lnTo>
                    <a:cubicBezTo>
                      <a:pt x="1670" y="2369"/>
                      <a:pt x="1687" y="2305"/>
                      <a:pt x="1707" y="2238"/>
                    </a:cubicBezTo>
                    <a:lnTo>
                      <a:pt x="1713" y="2210"/>
                    </a:lnTo>
                    <a:cubicBezTo>
                      <a:pt x="1738" y="2129"/>
                      <a:pt x="1761" y="2045"/>
                      <a:pt x="1785" y="1958"/>
                    </a:cubicBezTo>
                    <a:lnTo>
                      <a:pt x="1808" y="1881"/>
                    </a:lnTo>
                    <a:cubicBezTo>
                      <a:pt x="1825" y="1823"/>
                      <a:pt x="1842" y="1766"/>
                      <a:pt x="1855" y="1712"/>
                    </a:cubicBezTo>
                    <a:lnTo>
                      <a:pt x="2000" y="1288"/>
                    </a:lnTo>
                    <a:cubicBezTo>
                      <a:pt x="2021" y="1231"/>
                      <a:pt x="1990" y="1170"/>
                      <a:pt x="1936" y="1153"/>
                    </a:cubicBezTo>
                    <a:lnTo>
                      <a:pt x="1040" y="840"/>
                    </a:lnTo>
                    <a:cubicBezTo>
                      <a:pt x="1028" y="835"/>
                      <a:pt x="1015" y="833"/>
                      <a:pt x="1002" y="833"/>
                    </a:cubicBezTo>
                    <a:cubicBezTo>
                      <a:pt x="987" y="833"/>
                      <a:pt x="972" y="836"/>
                      <a:pt x="960" y="844"/>
                    </a:cubicBezTo>
                    <a:cubicBezTo>
                      <a:pt x="933" y="857"/>
                      <a:pt x="913" y="877"/>
                      <a:pt x="905" y="904"/>
                    </a:cubicBezTo>
                    <a:lnTo>
                      <a:pt x="795" y="1231"/>
                    </a:lnTo>
                    <a:cubicBezTo>
                      <a:pt x="784" y="1258"/>
                      <a:pt x="788" y="1288"/>
                      <a:pt x="798" y="1315"/>
                    </a:cubicBezTo>
                    <a:cubicBezTo>
                      <a:pt x="812" y="1338"/>
                      <a:pt x="835" y="1359"/>
                      <a:pt x="862" y="1369"/>
                    </a:cubicBezTo>
                    <a:lnTo>
                      <a:pt x="1135" y="1456"/>
                    </a:lnTo>
                    <a:cubicBezTo>
                      <a:pt x="1121" y="1497"/>
                      <a:pt x="1107" y="1540"/>
                      <a:pt x="1094" y="1591"/>
                    </a:cubicBezTo>
                    <a:lnTo>
                      <a:pt x="1040" y="1780"/>
                    </a:lnTo>
                    <a:lnTo>
                      <a:pt x="243" y="1554"/>
                    </a:lnTo>
                    <a:lnTo>
                      <a:pt x="283" y="1413"/>
                    </a:lnTo>
                    <a:cubicBezTo>
                      <a:pt x="313" y="1295"/>
                      <a:pt x="364" y="1147"/>
                      <a:pt x="417" y="988"/>
                    </a:cubicBezTo>
                    <a:lnTo>
                      <a:pt x="542" y="614"/>
                    </a:lnTo>
                    <a:cubicBezTo>
                      <a:pt x="562" y="557"/>
                      <a:pt x="582" y="507"/>
                      <a:pt x="602" y="460"/>
                    </a:cubicBezTo>
                    <a:cubicBezTo>
                      <a:pt x="613" y="429"/>
                      <a:pt x="623" y="403"/>
                      <a:pt x="633" y="379"/>
                    </a:cubicBezTo>
                    <a:lnTo>
                      <a:pt x="687" y="244"/>
                    </a:lnTo>
                    <a:lnTo>
                      <a:pt x="2067" y="799"/>
                    </a:lnTo>
                    <a:cubicBezTo>
                      <a:pt x="2080" y="804"/>
                      <a:pt x="2092" y="806"/>
                      <a:pt x="2105" y="806"/>
                    </a:cubicBezTo>
                    <a:cubicBezTo>
                      <a:pt x="2148" y="806"/>
                      <a:pt x="2190" y="781"/>
                      <a:pt x="2206" y="739"/>
                    </a:cubicBezTo>
                    <a:cubicBezTo>
                      <a:pt x="2229" y="685"/>
                      <a:pt x="2202" y="625"/>
                      <a:pt x="2148" y="601"/>
                    </a:cubicBezTo>
                    <a:lnTo>
                      <a:pt x="667" y="8"/>
                    </a:lnTo>
                    <a:cubicBezTo>
                      <a:pt x="653" y="3"/>
                      <a:pt x="639" y="1"/>
                      <a:pt x="6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45"/>
              <p:cNvSpPr/>
              <p:nvPr/>
            </p:nvSpPr>
            <p:spPr>
              <a:xfrm>
                <a:off x="1811512" y="1811531"/>
                <a:ext cx="93655" cy="112569"/>
              </a:xfrm>
              <a:custGeom>
                <a:avLst/>
                <a:gdLst/>
                <a:ahLst/>
                <a:cxnLst/>
                <a:rect l="l" t="t" r="r" b="b"/>
                <a:pathLst>
                  <a:path w="2357" h="2833" extrusionOk="0">
                    <a:moveTo>
                      <a:pt x="866" y="0"/>
                    </a:moveTo>
                    <a:cubicBezTo>
                      <a:pt x="857" y="0"/>
                      <a:pt x="847" y="2"/>
                      <a:pt x="838" y="4"/>
                    </a:cubicBezTo>
                    <a:cubicBezTo>
                      <a:pt x="808" y="14"/>
                      <a:pt x="788" y="31"/>
                      <a:pt x="771" y="54"/>
                    </a:cubicBezTo>
                    <a:lnTo>
                      <a:pt x="518" y="495"/>
                    </a:lnTo>
                    <a:cubicBezTo>
                      <a:pt x="488" y="549"/>
                      <a:pt x="458" y="610"/>
                      <a:pt x="428" y="667"/>
                    </a:cubicBezTo>
                    <a:cubicBezTo>
                      <a:pt x="411" y="700"/>
                      <a:pt x="397" y="731"/>
                      <a:pt x="381" y="761"/>
                    </a:cubicBezTo>
                    <a:cubicBezTo>
                      <a:pt x="347" y="825"/>
                      <a:pt x="316" y="886"/>
                      <a:pt x="286" y="943"/>
                    </a:cubicBezTo>
                    <a:cubicBezTo>
                      <a:pt x="226" y="1061"/>
                      <a:pt x="172" y="1168"/>
                      <a:pt x="128" y="1260"/>
                    </a:cubicBezTo>
                    <a:cubicBezTo>
                      <a:pt x="67" y="1398"/>
                      <a:pt x="24" y="1488"/>
                      <a:pt x="24" y="1488"/>
                    </a:cubicBezTo>
                    <a:cubicBezTo>
                      <a:pt x="0" y="1543"/>
                      <a:pt x="24" y="1606"/>
                      <a:pt x="78" y="1630"/>
                    </a:cubicBezTo>
                    <a:lnTo>
                      <a:pt x="1027" y="2060"/>
                    </a:lnTo>
                    <a:cubicBezTo>
                      <a:pt x="1040" y="2068"/>
                      <a:pt x="1055" y="2071"/>
                      <a:pt x="1070" y="2071"/>
                    </a:cubicBezTo>
                    <a:cubicBezTo>
                      <a:pt x="1083" y="2071"/>
                      <a:pt x="1096" y="2069"/>
                      <a:pt x="1108" y="2065"/>
                    </a:cubicBezTo>
                    <a:cubicBezTo>
                      <a:pt x="1135" y="2054"/>
                      <a:pt x="1155" y="2034"/>
                      <a:pt x="1169" y="2010"/>
                    </a:cubicBezTo>
                    <a:lnTo>
                      <a:pt x="1279" y="1762"/>
                    </a:lnTo>
                    <a:cubicBezTo>
                      <a:pt x="1296" y="1721"/>
                      <a:pt x="1317" y="1684"/>
                      <a:pt x="1337" y="1647"/>
                    </a:cubicBezTo>
                    <a:lnTo>
                      <a:pt x="1401" y="1522"/>
                    </a:lnTo>
                    <a:cubicBezTo>
                      <a:pt x="1414" y="1495"/>
                      <a:pt x="1414" y="1468"/>
                      <a:pt x="1407" y="1442"/>
                    </a:cubicBezTo>
                    <a:cubicBezTo>
                      <a:pt x="1397" y="1414"/>
                      <a:pt x="1377" y="1391"/>
                      <a:pt x="1354" y="1378"/>
                    </a:cubicBezTo>
                    <a:lnTo>
                      <a:pt x="1098" y="1249"/>
                    </a:lnTo>
                    <a:lnTo>
                      <a:pt x="1155" y="1135"/>
                    </a:lnTo>
                    <a:lnTo>
                      <a:pt x="1805" y="1482"/>
                    </a:lnTo>
                    <a:lnTo>
                      <a:pt x="1751" y="1586"/>
                    </a:lnTo>
                    <a:cubicBezTo>
                      <a:pt x="1734" y="1623"/>
                      <a:pt x="1714" y="1660"/>
                      <a:pt x="1690" y="1701"/>
                    </a:cubicBezTo>
                    <a:cubicBezTo>
                      <a:pt x="1640" y="1802"/>
                      <a:pt x="1582" y="1913"/>
                      <a:pt x="1532" y="2027"/>
                    </a:cubicBezTo>
                    <a:lnTo>
                      <a:pt x="1330" y="2478"/>
                    </a:lnTo>
                    <a:lnTo>
                      <a:pt x="1245" y="2684"/>
                    </a:lnTo>
                    <a:cubicBezTo>
                      <a:pt x="1225" y="2741"/>
                      <a:pt x="1253" y="2801"/>
                      <a:pt x="1306" y="2822"/>
                    </a:cubicBezTo>
                    <a:cubicBezTo>
                      <a:pt x="1320" y="2828"/>
                      <a:pt x="1334" y="2832"/>
                      <a:pt x="1346" y="2832"/>
                    </a:cubicBezTo>
                    <a:cubicBezTo>
                      <a:pt x="1391" y="2832"/>
                      <a:pt x="1427" y="2805"/>
                      <a:pt x="1444" y="2764"/>
                    </a:cubicBezTo>
                    <a:lnTo>
                      <a:pt x="1525" y="2562"/>
                    </a:lnTo>
                    <a:lnTo>
                      <a:pt x="1727" y="2115"/>
                    </a:lnTo>
                    <a:cubicBezTo>
                      <a:pt x="1775" y="2004"/>
                      <a:pt x="1831" y="1896"/>
                      <a:pt x="1879" y="1802"/>
                    </a:cubicBezTo>
                    <a:cubicBezTo>
                      <a:pt x="1902" y="1757"/>
                      <a:pt x="1923" y="1717"/>
                      <a:pt x="1940" y="1681"/>
                    </a:cubicBezTo>
                    <a:lnTo>
                      <a:pt x="2041" y="1485"/>
                    </a:lnTo>
                    <a:cubicBezTo>
                      <a:pt x="2067" y="1431"/>
                      <a:pt x="2047" y="1370"/>
                      <a:pt x="1997" y="1340"/>
                    </a:cubicBezTo>
                    <a:lnTo>
                      <a:pt x="1161" y="896"/>
                    </a:lnTo>
                    <a:cubicBezTo>
                      <a:pt x="1144" y="887"/>
                      <a:pt x="1124" y="882"/>
                      <a:pt x="1105" y="882"/>
                    </a:cubicBezTo>
                    <a:cubicBezTo>
                      <a:pt x="1095" y="882"/>
                      <a:pt x="1086" y="883"/>
                      <a:pt x="1077" y="886"/>
                    </a:cubicBezTo>
                    <a:cubicBezTo>
                      <a:pt x="1051" y="896"/>
                      <a:pt x="1031" y="916"/>
                      <a:pt x="1017" y="940"/>
                    </a:cubicBezTo>
                    <a:lnTo>
                      <a:pt x="858" y="1246"/>
                    </a:lnTo>
                    <a:cubicBezTo>
                      <a:pt x="845" y="1273"/>
                      <a:pt x="841" y="1303"/>
                      <a:pt x="852" y="1330"/>
                    </a:cubicBezTo>
                    <a:cubicBezTo>
                      <a:pt x="862" y="1357"/>
                      <a:pt x="879" y="1378"/>
                      <a:pt x="906" y="1391"/>
                    </a:cubicBezTo>
                    <a:lnTo>
                      <a:pt x="1161" y="1519"/>
                    </a:lnTo>
                    <a:lnTo>
                      <a:pt x="1144" y="1549"/>
                    </a:lnTo>
                    <a:cubicBezTo>
                      <a:pt x="1128" y="1586"/>
                      <a:pt x="1104" y="1630"/>
                      <a:pt x="1084" y="1673"/>
                    </a:cubicBezTo>
                    <a:lnTo>
                      <a:pt x="1017" y="1825"/>
                    </a:lnTo>
                    <a:lnTo>
                      <a:pt x="263" y="1482"/>
                    </a:lnTo>
                    <a:cubicBezTo>
                      <a:pt x="280" y="1445"/>
                      <a:pt x="300" y="1401"/>
                      <a:pt x="323" y="1347"/>
                    </a:cubicBezTo>
                    <a:cubicBezTo>
                      <a:pt x="361" y="1260"/>
                      <a:pt x="417" y="1155"/>
                      <a:pt x="475" y="1041"/>
                    </a:cubicBezTo>
                    <a:cubicBezTo>
                      <a:pt x="505" y="983"/>
                      <a:pt x="538" y="919"/>
                      <a:pt x="569" y="859"/>
                    </a:cubicBezTo>
                    <a:cubicBezTo>
                      <a:pt x="586" y="828"/>
                      <a:pt x="599" y="795"/>
                      <a:pt x="616" y="764"/>
                    </a:cubicBezTo>
                    <a:cubicBezTo>
                      <a:pt x="647" y="707"/>
                      <a:pt x="673" y="654"/>
                      <a:pt x="704" y="603"/>
                    </a:cubicBezTo>
                    <a:lnTo>
                      <a:pt x="902" y="253"/>
                    </a:lnTo>
                    <a:lnTo>
                      <a:pt x="2182" y="1014"/>
                    </a:lnTo>
                    <a:cubicBezTo>
                      <a:pt x="2199" y="1024"/>
                      <a:pt x="2218" y="1029"/>
                      <a:pt x="2236" y="1029"/>
                    </a:cubicBezTo>
                    <a:cubicBezTo>
                      <a:pt x="2273" y="1029"/>
                      <a:pt x="2310" y="1010"/>
                      <a:pt x="2330" y="977"/>
                    </a:cubicBezTo>
                    <a:cubicBezTo>
                      <a:pt x="2357" y="926"/>
                      <a:pt x="2344" y="859"/>
                      <a:pt x="2293" y="832"/>
                    </a:cubicBezTo>
                    <a:lnTo>
                      <a:pt x="919" y="17"/>
                    </a:lnTo>
                    <a:cubicBezTo>
                      <a:pt x="903" y="5"/>
                      <a:pt x="885" y="0"/>
                      <a:pt x="8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45"/>
              <p:cNvSpPr/>
              <p:nvPr/>
            </p:nvSpPr>
            <p:spPr>
              <a:xfrm>
                <a:off x="1855221" y="1737265"/>
                <a:ext cx="96397" cy="112172"/>
              </a:xfrm>
              <a:custGeom>
                <a:avLst/>
                <a:gdLst/>
                <a:ahLst/>
                <a:cxnLst/>
                <a:rect l="l" t="t" r="r" b="b"/>
                <a:pathLst>
                  <a:path w="2426" h="2823" extrusionOk="0">
                    <a:moveTo>
                      <a:pt x="1072" y="0"/>
                    </a:moveTo>
                    <a:cubicBezTo>
                      <a:pt x="1069" y="0"/>
                      <a:pt x="1065" y="0"/>
                      <a:pt x="1062" y="1"/>
                    </a:cubicBezTo>
                    <a:cubicBezTo>
                      <a:pt x="1034" y="4"/>
                      <a:pt x="1008" y="21"/>
                      <a:pt x="991" y="41"/>
                    </a:cubicBezTo>
                    <a:lnTo>
                      <a:pt x="651" y="475"/>
                    </a:lnTo>
                    <a:cubicBezTo>
                      <a:pt x="597" y="540"/>
                      <a:pt x="543" y="610"/>
                      <a:pt x="493" y="681"/>
                    </a:cubicBezTo>
                    <a:lnTo>
                      <a:pt x="173" y="1132"/>
                    </a:lnTo>
                    <a:cubicBezTo>
                      <a:pt x="142" y="1172"/>
                      <a:pt x="119" y="1213"/>
                      <a:pt x="99" y="1247"/>
                    </a:cubicBezTo>
                    <a:cubicBezTo>
                      <a:pt x="89" y="1260"/>
                      <a:pt x="78" y="1273"/>
                      <a:pt x="72" y="1287"/>
                    </a:cubicBezTo>
                    <a:lnTo>
                      <a:pt x="35" y="1348"/>
                    </a:lnTo>
                    <a:cubicBezTo>
                      <a:pt x="1" y="1395"/>
                      <a:pt x="15" y="1462"/>
                      <a:pt x="65" y="1492"/>
                    </a:cubicBezTo>
                    <a:lnTo>
                      <a:pt x="937" y="2064"/>
                    </a:lnTo>
                    <a:cubicBezTo>
                      <a:pt x="955" y="2075"/>
                      <a:pt x="974" y="2081"/>
                      <a:pt x="995" y="2081"/>
                    </a:cubicBezTo>
                    <a:cubicBezTo>
                      <a:pt x="1002" y="2081"/>
                      <a:pt x="1010" y="2080"/>
                      <a:pt x="1018" y="2078"/>
                    </a:cubicBezTo>
                    <a:cubicBezTo>
                      <a:pt x="1045" y="2075"/>
                      <a:pt x="1068" y="2058"/>
                      <a:pt x="1085" y="2031"/>
                    </a:cubicBezTo>
                    <a:lnTo>
                      <a:pt x="1129" y="1960"/>
                    </a:lnTo>
                    <a:cubicBezTo>
                      <a:pt x="1156" y="1917"/>
                      <a:pt x="1193" y="1862"/>
                      <a:pt x="1230" y="1808"/>
                    </a:cubicBezTo>
                    <a:lnTo>
                      <a:pt x="1388" y="1586"/>
                    </a:lnTo>
                    <a:cubicBezTo>
                      <a:pt x="1422" y="1539"/>
                      <a:pt x="1412" y="1472"/>
                      <a:pt x="1365" y="1438"/>
                    </a:cubicBezTo>
                    <a:lnTo>
                      <a:pt x="1129" y="1273"/>
                    </a:lnTo>
                    <a:lnTo>
                      <a:pt x="1206" y="1166"/>
                    </a:lnTo>
                    <a:lnTo>
                      <a:pt x="1792" y="1606"/>
                    </a:lnTo>
                    <a:lnTo>
                      <a:pt x="1725" y="1704"/>
                    </a:lnTo>
                    <a:cubicBezTo>
                      <a:pt x="1698" y="1744"/>
                      <a:pt x="1665" y="1788"/>
                      <a:pt x="1634" y="1833"/>
                    </a:cubicBezTo>
                    <a:cubicBezTo>
                      <a:pt x="1573" y="1917"/>
                      <a:pt x="1506" y="2010"/>
                      <a:pt x="1438" y="2108"/>
                    </a:cubicBezTo>
                    <a:lnTo>
                      <a:pt x="1176" y="2523"/>
                    </a:lnTo>
                    <a:cubicBezTo>
                      <a:pt x="1139" y="2580"/>
                      <a:pt x="1109" y="2627"/>
                      <a:pt x="1088" y="2661"/>
                    </a:cubicBezTo>
                    <a:lnTo>
                      <a:pt x="1059" y="2714"/>
                    </a:lnTo>
                    <a:lnTo>
                      <a:pt x="1244" y="2822"/>
                    </a:lnTo>
                    <a:lnTo>
                      <a:pt x="1274" y="2765"/>
                    </a:lnTo>
                    <a:cubicBezTo>
                      <a:pt x="1291" y="2734"/>
                      <a:pt x="1321" y="2691"/>
                      <a:pt x="1354" y="2633"/>
                    </a:cubicBezTo>
                    <a:lnTo>
                      <a:pt x="1617" y="2226"/>
                    </a:lnTo>
                    <a:cubicBezTo>
                      <a:pt x="1681" y="2132"/>
                      <a:pt x="1745" y="2041"/>
                      <a:pt x="1806" y="1957"/>
                    </a:cubicBezTo>
                    <a:cubicBezTo>
                      <a:pt x="1839" y="1909"/>
                      <a:pt x="1870" y="1866"/>
                      <a:pt x="1897" y="1828"/>
                    </a:cubicBezTo>
                    <a:lnTo>
                      <a:pt x="1991" y="1694"/>
                    </a:lnTo>
                    <a:cubicBezTo>
                      <a:pt x="2008" y="1671"/>
                      <a:pt x="2021" y="1657"/>
                      <a:pt x="2021" y="1654"/>
                    </a:cubicBezTo>
                    <a:cubicBezTo>
                      <a:pt x="2041" y="1634"/>
                      <a:pt x="2052" y="1603"/>
                      <a:pt x="2048" y="1573"/>
                    </a:cubicBezTo>
                    <a:cubicBezTo>
                      <a:pt x="2044" y="1546"/>
                      <a:pt x="2028" y="1519"/>
                      <a:pt x="2004" y="1499"/>
                    </a:cubicBezTo>
                    <a:lnTo>
                      <a:pt x="1247" y="930"/>
                    </a:lnTo>
                    <a:cubicBezTo>
                      <a:pt x="1229" y="916"/>
                      <a:pt x="1208" y="910"/>
                      <a:pt x="1186" y="910"/>
                    </a:cubicBezTo>
                    <a:cubicBezTo>
                      <a:pt x="1155" y="910"/>
                      <a:pt x="1124" y="923"/>
                      <a:pt x="1102" y="947"/>
                    </a:cubicBezTo>
                    <a:cubicBezTo>
                      <a:pt x="1102" y="947"/>
                      <a:pt x="1085" y="967"/>
                      <a:pt x="1065" y="997"/>
                    </a:cubicBezTo>
                    <a:lnTo>
                      <a:pt x="897" y="1236"/>
                    </a:lnTo>
                    <a:cubicBezTo>
                      <a:pt x="860" y="1283"/>
                      <a:pt x="873" y="1351"/>
                      <a:pt x="920" y="1384"/>
                    </a:cubicBezTo>
                    <a:lnTo>
                      <a:pt x="1156" y="1550"/>
                    </a:lnTo>
                    <a:lnTo>
                      <a:pt x="1059" y="1684"/>
                    </a:lnTo>
                    <a:cubicBezTo>
                      <a:pt x="1021" y="1735"/>
                      <a:pt x="987" y="1785"/>
                      <a:pt x="964" y="1825"/>
                    </a:cubicBezTo>
                    <a:lnTo>
                      <a:pt x="271" y="1371"/>
                    </a:lnTo>
                    <a:cubicBezTo>
                      <a:pt x="271" y="1368"/>
                      <a:pt x="274" y="1364"/>
                      <a:pt x="277" y="1357"/>
                    </a:cubicBezTo>
                    <a:cubicBezTo>
                      <a:pt x="297" y="1331"/>
                      <a:pt x="318" y="1294"/>
                      <a:pt x="347" y="1256"/>
                    </a:cubicBezTo>
                    <a:lnTo>
                      <a:pt x="667" y="802"/>
                    </a:lnTo>
                    <a:cubicBezTo>
                      <a:pt x="715" y="734"/>
                      <a:pt x="765" y="671"/>
                      <a:pt x="816" y="607"/>
                    </a:cubicBezTo>
                    <a:lnTo>
                      <a:pt x="1088" y="260"/>
                    </a:lnTo>
                    <a:lnTo>
                      <a:pt x="2240" y="1202"/>
                    </a:lnTo>
                    <a:cubicBezTo>
                      <a:pt x="2259" y="1219"/>
                      <a:pt x="2283" y="1227"/>
                      <a:pt x="2307" y="1227"/>
                    </a:cubicBezTo>
                    <a:cubicBezTo>
                      <a:pt x="2337" y="1227"/>
                      <a:pt x="2368" y="1214"/>
                      <a:pt x="2388" y="1189"/>
                    </a:cubicBezTo>
                    <a:cubicBezTo>
                      <a:pt x="2425" y="1142"/>
                      <a:pt x="2419" y="1075"/>
                      <a:pt x="2375" y="1037"/>
                    </a:cubicBezTo>
                    <a:lnTo>
                      <a:pt x="1139" y="24"/>
                    </a:lnTo>
                    <a:cubicBezTo>
                      <a:pt x="1122" y="9"/>
                      <a:pt x="1096" y="0"/>
                      <a:pt x="10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5"/>
              <p:cNvSpPr/>
              <p:nvPr/>
            </p:nvSpPr>
            <p:spPr>
              <a:xfrm>
                <a:off x="1910732" y="1671900"/>
                <a:ext cx="96914" cy="113324"/>
              </a:xfrm>
              <a:custGeom>
                <a:avLst/>
                <a:gdLst/>
                <a:ahLst/>
                <a:cxnLst/>
                <a:rect l="l" t="t" r="r" b="b"/>
                <a:pathLst>
                  <a:path w="2439" h="2852" extrusionOk="0">
                    <a:moveTo>
                      <a:pt x="1258" y="1"/>
                    </a:moveTo>
                    <a:cubicBezTo>
                      <a:pt x="1234" y="1"/>
                      <a:pt x="1210" y="9"/>
                      <a:pt x="1190" y="26"/>
                    </a:cubicBezTo>
                    <a:cubicBezTo>
                      <a:pt x="1186" y="26"/>
                      <a:pt x="1106" y="93"/>
                      <a:pt x="998" y="198"/>
                    </a:cubicBezTo>
                    <a:lnTo>
                      <a:pt x="594" y="581"/>
                    </a:lnTo>
                    <a:cubicBezTo>
                      <a:pt x="496" y="682"/>
                      <a:pt x="399" y="787"/>
                      <a:pt x="315" y="875"/>
                    </a:cubicBezTo>
                    <a:lnTo>
                      <a:pt x="82" y="1120"/>
                    </a:lnTo>
                    <a:lnTo>
                      <a:pt x="38" y="1170"/>
                    </a:lnTo>
                    <a:cubicBezTo>
                      <a:pt x="1" y="1215"/>
                      <a:pt x="5" y="1282"/>
                      <a:pt x="49" y="1319"/>
                    </a:cubicBezTo>
                    <a:lnTo>
                      <a:pt x="820" y="2016"/>
                    </a:lnTo>
                    <a:cubicBezTo>
                      <a:pt x="840" y="2034"/>
                      <a:pt x="863" y="2044"/>
                      <a:pt x="890" y="2044"/>
                    </a:cubicBezTo>
                    <a:cubicBezTo>
                      <a:pt x="893" y="2044"/>
                      <a:pt x="897" y="2044"/>
                      <a:pt x="900" y="2043"/>
                    </a:cubicBezTo>
                    <a:cubicBezTo>
                      <a:pt x="927" y="2043"/>
                      <a:pt x="955" y="2029"/>
                      <a:pt x="971" y="2006"/>
                    </a:cubicBezTo>
                    <a:lnTo>
                      <a:pt x="998" y="1979"/>
                    </a:lnTo>
                    <a:cubicBezTo>
                      <a:pt x="1005" y="1972"/>
                      <a:pt x="1015" y="1958"/>
                      <a:pt x="1025" y="1949"/>
                    </a:cubicBezTo>
                    <a:lnTo>
                      <a:pt x="1345" y="1615"/>
                    </a:lnTo>
                    <a:cubicBezTo>
                      <a:pt x="1385" y="1571"/>
                      <a:pt x="1382" y="1507"/>
                      <a:pt x="1342" y="1464"/>
                    </a:cubicBezTo>
                    <a:lnTo>
                      <a:pt x="1132" y="1262"/>
                    </a:lnTo>
                    <a:cubicBezTo>
                      <a:pt x="1146" y="1248"/>
                      <a:pt x="1163" y="1235"/>
                      <a:pt x="1177" y="1218"/>
                    </a:cubicBezTo>
                    <a:lnTo>
                      <a:pt x="1224" y="1170"/>
                    </a:lnTo>
                    <a:lnTo>
                      <a:pt x="1738" y="1696"/>
                    </a:lnTo>
                    <a:cubicBezTo>
                      <a:pt x="1715" y="1720"/>
                      <a:pt x="1685" y="1750"/>
                      <a:pt x="1654" y="1784"/>
                    </a:cubicBezTo>
                    <a:lnTo>
                      <a:pt x="1318" y="2134"/>
                    </a:lnTo>
                    <a:cubicBezTo>
                      <a:pt x="1274" y="2181"/>
                      <a:pt x="1233" y="2228"/>
                      <a:pt x="1193" y="2272"/>
                    </a:cubicBezTo>
                    <a:cubicBezTo>
                      <a:pt x="1177" y="2295"/>
                      <a:pt x="1160" y="2316"/>
                      <a:pt x="1140" y="2336"/>
                    </a:cubicBezTo>
                    <a:lnTo>
                      <a:pt x="846" y="2676"/>
                    </a:lnTo>
                    <a:cubicBezTo>
                      <a:pt x="806" y="2720"/>
                      <a:pt x="813" y="2787"/>
                      <a:pt x="857" y="2824"/>
                    </a:cubicBezTo>
                    <a:cubicBezTo>
                      <a:pt x="877" y="2844"/>
                      <a:pt x="900" y="2851"/>
                      <a:pt x="927" y="2851"/>
                    </a:cubicBezTo>
                    <a:cubicBezTo>
                      <a:pt x="955" y="2851"/>
                      <a:pt x="984" y="2838"/>
                      <a:pt x="1005" y="2814"/>
                    </a:cubicBezTo>
                    <a:lnTo>
                      <a:pt x="1301" y="2474"/>
                    </a:lnTo>
                    <a:cubicBezTo>
                      <a:pt x="1318" y="2454"/>
                      <a:pt x="1338" y="2434"/>
                      <a:pt x="1355" y="2410"/>
                    </a:cubicBezTo>
                    <a:cubicBezTo>
                      <a:pt x="1392" y="2370"/>
                      <a:pt x="1429" y="2326"/>
                      <a:pt x="1472" y="2282"/>
                    </a:cubicBezTo>
                    <a:lnTo>
                      <a:pt x="1809" y="1928"/>
                    </a:lnTo>
                    <a:cubicBezTo>
                      <a:pt x="1850" y="1885"/>
                      <a:pt x="1887" y="1848"/>
                      <a:pt x="1920" y="1817"/>
                    </a:cubicBezTo>
                    <a:lnTo>
                      <a:pt x="1965" y="1777"/>
                    </a:lnTo>
                    <a:cubicBezTo>
                      <a:pt x="1985" y="1756"/>
                      <a:pt x="1995" y="1730"/>
                      <a:pt x="1998" y="1703"/>
                    </a:cubicBezTo>
                    <a:cubicBezTo>
                      <a:pt x="1998" y="1672"/>
                      <a:pt x="1988" y="1646"/>
                      <a:pt x="1968" y="1625"/>
                    </a:cubicBezTo>
                    <a:lnTo>
                      <a:pt x="1304" y="948"/>
                    </a:lnTo>
                    <a:cubicBezTo>
                      <a:pt x="1284" y="926"/>
                      <a:pt x="1256" y="915"/>
                      <a:pt x="1228" y="915"/>
                    </a:cubicBezTo>
                    <a:cubicBezTo>
                      <a:pt x="1202" y="915"/>
                      <a:pt x="1174" y="925"/>
                      <a:pt x="1152" y="945"/>
                    </a:cubicBezTo>
                    <a:lnTo>
                      <a:pt x="1025" y="1066"/>
                    </a:lnTo>
                    <a:cubicBezTo>
                      <a:pt x="967" y="1130"/>
                      <a:pt x="907" y="1195"/>
                      <a:pt x="907" y="1195"/>
                    </a:cubicBezTo>
                    <a:cubicBezTo>
                      <a:pt x="866" y="1235"/>
                      <a:pt x="866" y="1302"/>
                      <a:pt x="910" y="1343"/>
                    </a:cubicBezTo>
                    <a:lnTo>
                      <a:pt x="1116" y="1545"/>
                    </a:lnTo>
                    <a:lnTo>
                      <a:pt x="883" y="1787"/>
                    </a:lnTo>
                    <a:lnTo>
                      <a:pt x="268" y="1231"/>
                    </a:lnTo>
                    <a:lnTo>
                      <a:pt x="470" y="1023"/>
                    </a:lnTo>
                    <a:cubicBezTo>
                      <a:pt x="554" y="932"/>
                      <a:pt x="651" y="831"/>
                      <a:pt x="745" y="733"/>
                    </a:cubicBezTo>
                    <a:lnTo>
                      <a:pt x="1146" y="353"/>
                    </a:lnTo>
                    <a:cubicBezTo>
                      <a:pt x="1183" y="312"/>
                      <a:pt x="1220" y="282"/>
                      <a:pt x="1247" y="255"/>
                    </a:cubicBezTo>
                    <a:lnTo>
                      <a:pt x="2240" y="1366"/>
                    </a:lnTo>
                    <a:cubicBezTo>
                      <a:pt x="2262" y="1390"/>
                      <a:pt x="2292" y="1402"/>
                      <a:pt x="2322" y="1402"/>
                    </a:cubicBezTo>
                    <a:cubicBezTo>
                      <a:pt x="2347" y="1402"/>
                      <a:pt x="2372" y="1393"/>
                      <a:pt x="2392" y="1377"/>
                    </a:cubicBezTo>
                    <a:cubicBezTo>
                      <a:pt x="2436" y="1336"/>
                      <a:pt x="2439" y="1268"/>
                      <a:pt x="2399" y="1225"/>
                    </a:cubicBezTo>
                    <a:lnTo>
                      <a:pt x="1334" y="36"/>
                    </a:lnTo>
                    <a:cubicBezTo>
                      <a:pt x="1315" y="12"/>
                      <a:pt x="1287" y="1"/>
                      <a:pt x="12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45"/>
              <p:cNvSpPr/>
              <p:nvPr/>
            </p:nvSpPr>
            <p:spPr>
              <a:xfrm>
                <a:off x="1976733" y="1616748"/>
                <a:ext cx="95404" cy="110106"/>
              </a:xfrm>
              <a:custGeom>
                <a:avLst/>
                <a:gdLst/>
                <a:ahLst/>
                <a:cxnLst/>
                <a:rect l="l" t="t" r="r" b="b"/>
                <a:pathLst>
                  <a:path w="2401" h="2771" extrusionOk="0">
                    <a:moveTo>
                      <a:pt x="1406" y="1"/>
                    </a:moveTo>
                    <a:cubicBezTo>
                      <a:pt x="1387" y="1"/>
                      <a:pt x="1367" y="6"/>
                      <a:pt x="1350" y="17"/>
                    </a:cubicBezTo>
                    <a:lnTo>
                      <a:pt x="1135" y="158"/>
                    </a:lnTo>
                    <a:lnTo>
                      <a:pt x="559" y="566"/>
                    </a:lnTo>
                    <a:lnTo>
                      <a:pt x="44" y="970"/>
                    </a:lnTo>
                    <a:cubicBezTo>
                      <a:pt x="21" y="990"/>
                      <a:pt x="7" y="1013"/>
                      <a:pt x="4" y="1043"/>
                    </a:cubicBezTo>
                    <a:cubicBezTo>
                      <a:pt x="1" y="1071"/>
                      <a:pt x="7" y="1101"/>
                      <a:pt x="27" y="1121"/>
                    </a:cubicBezTo>
                    <a:lnTo>
                      <a:pt x="687" y="1929"/>
                    </a:lnTo>
                    <a:cubicBezTo>
                      <a:pt x="707" y="1954"/>
                      <a:pt x="737" y="1967"/>
                      <a:pt x="769" y="1967"/>
                    </a:cubicBezTo>
                    <a:cubicBezTo>
                      <a:pt x="792" y="1967"/>
                      <a:pt x="816" y="1960"/>
                      <a:pt x="835" y="1946"/>
                    </a:cubicBezTo>
                    <a:lnTo>
                      <a:pt x="1263" y="1609"/>
                    </a:lnTo>
                    <a:cubicBezTo>
                      <a:pt x="1306" y="1573"/>
                      <a:pt x="1317" y="1505"/>
                      <a:pt x="1283" y="1461"/>
                    </a:cubicBezTo>
                    <a:lnTo>
                      <a:pt x="1108" y="1232"/>
                    </a:lnTo>
                    <a:cubicBezTo>
                      <a:pt x="1125" y="1219"/>
                      <a:pt x="1142" y="1205"/>
                      <a:pt x="1159" y="1195"/>
                    </a:cubicBezTo>
                    <a:lnTo>
                      <a:pt x="1216" y="1155"/>
                    </a:lnTo>
                    <a:lnTo>
                      <a:pt x="1643" y="1754"/>
                    </a:lnTo>
                    <a:lnTo>
                      <a:pt x="1546" y="1822"/>
                    </a:lnTo>
                    <a:cubicBezTo>
                      <a:pt x="1479" y="1872"/>
                      <a:pt x="1398" y="1936"/>
                      <a:pt x="1310" y="2003"/>
                    </a:cubicBezTo>
                    <a:cubicBezTo>
                      <a:pt x="1263" y="2044"/>
                      <a:pt x="1213" y="2084"/>
                      <a:pt x="1162" y="2121"/>
                    </a:cubicBezTo>
                    <a:cubicBezTo>
                      <a:pt x="1037" y="2215"/>
                      <a:pt x="919" y="2316"/>
                      <a:pt x="825" y="2401"/>
                    </a:cubicBezTo>
                    <a:lnTo>
                      <a:pt x="610" y="2586"/>
                    </a:lnTo>
                    <a:cubicBezTo>
                      <a:pt x="566" y="2623"/>
                      <a:pt x="562" y="2690"/>
                      <a:pt x="599" y="2734"/>
                    </a:cubicBezTo>
                    <a:cubicBezTo>
                      <a:pt x="620" y="2760"/>
                      <a:pt x="650" y="2771"/>
                      <a:pt x="680" y="2771"/>
                    </a:cubicBezTo>
                    <a:cubicBezTo>
                      <a:pt x="704" y="2771"/>
                      <a:pt x="731" y="2765"/>
                      <a:pt x="751" y="2748"/>
                    </a:cubicBezTo>
                    <a:lnTo>
                      <a:pt x="966" y="2558"/>
                    </a:lnTo>
                    <a:cubicBezTo>
                      <a:pt x="1058" y="2482"/>
                      <a:pt x="1168" y="2381"/>
                      <a:pt x="1289" y="2293"/>
                    </a:cubicBezTo>
                    <a:cubicBezTo>
                      <a:pt x="1340" y="2252"/>
                      <a:pt x="1395" y="2209"/>
                      <a:pt x="1445" y="2171"/>
                    </a:cubicBezTo>
                    <a:cubicBezTo>
                      <a:pt x="1529" y="2104"/>
                      <a:pt x="1606" y="2041"/>
                      <a:pt x="1670" y="1993"/>
                    </a:cubicBezTo>
                    <a:lnTo>
                      <a:pt x="1852" y="1865"/>
                    </a:lnTo>
                    <a:cubicBezTo>
                      <a:pt x="1875" y="1848"/>
                      <a:pt x="1892" y="1825"/>
                      <a:pt x="1896" y="1795"/>
                    </a:cubicBezTo>
                    <a:cubicBezTo>
                      <a:pt x="1903" y="1767"/>
                      <a:pt x="1896" y="1741"/>
                      <a:pt x="1879" y="1717"/>
                    </a:cubicBezTo>
                    <a:lnTo>
                      <a:pt x="1327" y="946"/>
                    </a:lnTo>
                    <a:cubicBezTo>
                      <a:pt x="1303" y="917"/>
                      <a:pt x="1270" y="900"/>
                      <a:pt x="1237" y="900"/>
                    </a:cubicBezTo>
                    <a:cubicBezTo>
                      <a:pt x="1217" y="900"/>
                      <a:pt x="1196" y="906"/>
                      <a:pt x="1179" y="919"/>
                    </a:cubicBezTo>
                    <a:lnTo>
                      <a:pt x="1037" y="1020"/>
                    </a:lnTo>
                    <a:cubicBezTo>
                      <a:pt x="1000" y="1047"/>
                      <a:pt x="966" y="1071"/>
                      <a:pt x="936" y="1091"/>
                    </a:cubicBezTo>
                    <a:lnTo>
                      <a:pt x="893" y="1124"/>
                    </a:lnTo>
                    <a:cubicBezTo>
                      <a:pt x="849" y="1161"/>
                      <a:pt x="839" y="1229"/>
                      <a:pt x="876" y="1273"/>
                    </a:cubicBezTo>
                    <a:lnTo>
                      <a:pt x="1051" y="1505"/>
                    </a:lnTo>
                    <a:lnTo>
                      <a:pt x="784" y="1714"/>
                    </a:lnTo>
                    <a:lnTo>
                      <a:pt x="259" y="1071"/>
                    </a:lnTo>
                    <a:lnTo>
                      <a:pt x="573" y="825"/>
                    </a:lnTo>
                    <a:lnTo>
                      <a:pt x="1253" y="333"/>
                    </a:lnTo>
                    <a:lnTo>
                      <a:pt x="1378" y="255"/>
                    </a:lnTo>
                    <a:lnTo>
                      <a:pt x="2189" y="1502"/>
                    </a:lnTo>
                    <a:cubicBezTo>
                      <a:pt x="2211" y="1534"/>
                      <a:pt x="2245" y="1551"/>
                      <a:pt x="2280" y="1551"/>
                    </a:cubicBezTo>
                    <a:cubicBezTo>
                      <a:pt x="2299" y="1551"/>
                      <a:pt x="2319" y="1546"/>
                      <a:pt x="2337" y="1535"/>
                    </a:cubicBezTo>
                    <a:cubicBezTo>
                      <a:pt x="2388" y="1502"/>
                      <a:pt x="2401" y="1434"/>
                      <a:pt x="2367" y="1387"/>
                    </a:cubicBezTo>
                    <a:lnTo>
                      <a:pt x="1496" y="50"/>
                    </a:lnTo>
                    <a:cubicBezTo>
                      <a:pt x="1476" y="18"/>
                      <a:pt x="1441" y="1"/>
                      <a:pt x="1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45"/>
              <p:cNvSpPr/>
              <p:nvPr/>
            </p:nvSpPr>
            <p:spPr>
              <a:xfrm>
                <a:off x="2051118" y="1573198"/>
                <a:ext cx="91947" cy="104583"/>
              </a:xfrm>
              <a:custGeom>
                <a:avLst/>
                <a:gdLst/>
                <a:ahLst/>
                <a:cxnLst/>
                <a:rect l="l" t="t" r="r" b="b"/>
                <a:pathLst>
                  <a:path w="2314" h="2632" extrusionOk="0">
                    <a:moveTo>
                      <a:pt x="1537" y="1"/>
                    </a:moveTo>
                    <a:cubicBezTo>
                      <a:pt x="1522" y="1"/>
                      <a:pt x="1508" y="4"/>
                      <a:pt x="1495" y="12"/>
                    </a:cubicBezTo>
                    <a:lnTo>
                      <a:pt x="1263" y="116"/>
                    </a:lnTo>
                    <a:lnTo>
                      <a:pt x="499" y="500"/>
                    </a:lnTo>
                    <a:lnTo>
                      <a:pt x="57" y="756"/>
                    </a:lnTo>
                    <a:cubicBezTo>
                      <a:pt x="31" y="770"/>
                      <a:pt x="14" y="793"/>
                      <a:pt x="7" y="820"/>
                    </a:cubicBezTo>
                    <a:cubicBezTo>
                      <a:pt x="0" y="846"/>
                      <a:pt x="3" y="877"/>
                      <a:pt x="17" y="901"/>
                    </a:cubicBezTo>
                    <a:lnTo>
                      <a:pt x="546" y="1800"/>
                    </a:lnTo>
                    <a:cubicBezTo>
                      <a:pt x="566" y="1833"/>
                      <a:pt x="601" y="1852"/>
                      <a:pt x="636" y="1852"/>
                    </a:cubicBezTo>
                    <a:cubicBezTo>
                      <a:pt x="655" y="1852"/>
                      <a:pt x="673" y="1847"/>
                      <a:pt x="690" y="1836"/>
                    </a:cubicBezTo>
                    <a:lnTo>
                      <a:pt x="1088" y="1608"/>
                    </a:lnTo>
                    <a:cubicBezTo>
                      <a:pt x="1125" y="1587"/>
                      <a:pt x="1152" y="1574"/>
                      <a:pt x="1159" y="1574"/>
                    </a:cubicBezTo>
                    <a:cubicBezTo>
                      <a:pt x="1169" y="1567"/>
                      <a:pt x="1175" y="1561"/>
                      <a:pt x="1186" y="1553"/>
                    </a:cubicBezTo>
                    <a:cubicBezTo>
                      <a:pt x="1219" y="1520"/>
                      <a:pt x="1229" y="1469"/>
                      <a:pt x="1206" y="1426"/>
                    </a:cubicBezTo>
                    <a:lnTo>
                      <a:pt x="1071" y="1174"/>
                    </a:lnTo>
                    <a:lnTo>
                      <a:pt x="1186" y="1116"/>
                    </a:lnTo>
                    <a:lnTo>
                      <a:pt x="1518" y="1769"/>
                    </a:lnTo>
                    <a:lnTo>
                      <a:pt x="1417" y="1823"/>
                    </a:lnTo>
                    <a:cubicBezTo>
                      <a:pt x="1313" y="1873"/>
                      <a:pt x="1186" y="1945"/>
                      <a:pt x="1054" y="2022"/>
                    </a:cubicBezTo>
                    <a:lnTo>
                      <a:pt x="758" y="2193"/>
                    </a:lnTo>
                    <a:cubicBezTo>
                      <a:pt x="707" y="2220"/>
                      <a:pt x="664" y="2251"/>
                      <a:pt x="620" y="2278"/>
                    </a:cubicBezTo>
                    <a:cubicBezTo>
                      <a:pt x="600" y="2291"/>
                      <a:pt x="579" y="2305"/>
                      <a:pt x="559" y="2318"/>
                    </a:cubicBezTo>
                    <a:lnTo>
                      <a:pt x="371" y="2436"/>
                    </a:lnTo>
                    <a:cubicBezTo>
                      <a:pt x="323" y="2470"/>
                      <a:pt x="306" y="2534"/>
                      <a:pt x="340" y="2584"/>
                    </a:cubicBezTo>
                    <a:cubicBezTo>
                      <a:pt x="360" y="2614"/>
                      <a:pt x="394" y="2631"/>
                      <a:pt x="428" y="2631"/>
                    </a:cubicBezTo>
                    <a:cubicBezTo>
                      <a:pt x="448" y="2631"/>
                      <a:pt x="468" y="2628"/>
                      <a:pt x="485" y="2614"/>
                    </a:cubicBezTo>
                    <a:lnTo>
                      <a:pt x="674" y="2497"/>
                    </a:lnTo>
                    <a:cubicBezTo>
                      <a:pt x="694" y="2483"/>
                      <a:pt x="714" y="2470"/>
                      <a:pt x="738" y="2456"/>
                    </a:cubicBezTo>
                    <a:cubicBezTo>
                      <a:pt x="775" y="2429"/>
                      <a:pt x="815" y="2402"/>
                      <a:pt x="862" y="2379"/>
                    </a:cubicBezTo>
                    <a:lnTo>
                      <a:pt x="1159" y="2207"/>
                    </a:lnTo>
                    <a:cubicBezTo>
                      <a:pt x="1290" y="2133"/>
                      <a:pt x="1411" y="2063"/>
                      <a:pt x="1512" y="2012"/>
                    </a:cubicBezTo>
                    <a:lnTo>
                      <a:pt x="1711" y="1911"/>
                    </a:lnTo>
                    <a:cubicBezTo>
                      <a:pt x="1761" y="1884"/>
                      <a:pt x="1781" y="1820"/>
                      <a:pt x="1758" y="1769"/>
                    </a:cubicBezTo>
                    <a:lnTo>
                      <a:pt x="1327" y="924"/>
                    </a:lnTo>
                    <a:cubicBezTo>
                      <a:pt x="1316" y="897"/>
                      <a:pt x="1293" y="880"/>
                      <a:pt x="1266" y="871"/>
                    </a:cubicBezTo>
                    <a:cubicBezTo>
                      <a:pt x="1256" y="866"/>
                      <a:pt x="1244" y="864"/>
                      <a:pt x="1233" y="864"/>
                    </a:cubicBezTo>
                    <a:cubicBezTo>
                      <a:pt x="1216" y="864"/>
                      <a:pt x="1200" y="869"/>
                      <a:pt x="1186" y="877"/>
                    </a:cubicBezTo>
                    <a:lnTo>
                      <a:pt x="879" y="1036"/>
                    </a:lnTo>
                    <a:cubicBezTo>
                      <a:pt x="852" y="1045"/>
                      <a:pt x="832" y="1069"/>
                      <a:pt x="825" y="1096"/>
                    </a:cubicBezTo>
                    <a:cubicBezTo>
                      <a:pt x="815" y="1123"/>
                      <a:pt x="819" y="1153"/>
                      <a:pt x="832" y="1180"/>
                    </a:cubicBezTo>
                    <a:lnTo>
                      <a:pt x="970" y="1432"/>
                    </a:lnTo>
                    <a:lnTo>
                      <a:pt x="677" y="1601"/>
                    </a:lnTo>
                    <a:lnTo>
                      <a:pt x="256" y="887"/>
                    </a:lnTo>
                    <a:lnTo>
                      <a:pt x="583" y="699"/>
                    </a:lnTo>
                    <a:lnTo>
                      <a:pt x="1226" y="366"/>
                    </a:lnTo>
                    <a:lnTo>
                      <a:pt x="1485" y="248"/>
                    </a:lnTo>
                    <a:lnTo>
                      <a:pt x="2098" y="1608"/>
                    </a:lnTo>
                    <a:cubicBezTo>
                      <a:pt x="2115" y="1645"/>
                      <a:pt x="2154" y="1669"/>
                      <a:pt x="2194" y="1669"/>
                    </a:cubicBezTo>
                    <a:cubicBezTo>
                      <a:pt x="2209" y="1669"/>
                      <a:pt x="2225" y="1666"/>
                      <a:pt x="2239" y="1659"/>
                    </a:cubicBezTo>
                    <a:cubicBezTo>
                      <a:pt x="2290" y="1634"/>
                      <a:pt x="2314" y="1574"/>
                      <a:pt x="2290" y="1520"/>
                    </a:cubicBezTo>
                    <a:lnTo>
                      <a:pt x="1633" y="66"/>
                    </a:lnTo>
                    <a:cubicBezTo>
                      <a:pt x="1623" y="38"/>
                      <a:pt x="1603" y="18"/>
                      <a:pt x="1576" y="8"/>
                    </a:cubicBezTo>
                    <a:cubicBezTo>
                      <a:pt x="1563" y="4"/>
                      <a:pt x="1550" y="1"/>
                      <a:pt x="15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45"/>
              <p:cNvSpPr/>
              <p:nvPr/>
            </p:nvSpPr>
            <p:spPr>
              <a:xfrm>
                <a:off x="2132577" y="1542363"/>
                <a:ext cx="86463" cy="96755"/>
              </a:xfrm>
              <a:custGeom>
                <a:avLst/>
                <a:gdLst/>
                <a:ahLst/>
                <a:cxnLst/>
                <a:rect l="l" t="t" r="r" b="b"/>
                <a:pathLst>
                  <a:path w="2176" h="2435" extrusionOk="0">
                    <a:moveTo>
                      <a:pt x="1636" y="1"/>
                    </a:moveTo>
                    <a:cubicBezTo>
                      <a:pt x="1626" y="1"/>
                      <a:pt x="1615" y="3"/>
                      <a:pt x="1603" y="6"/>
                    </a:cubicBezTo>
                    <a:lnTo>
                      <a:pt x="1361" y="74"/>
                    </a:lnTo>
                    <a:cubicBezTo>
                      <a:pt x="1338" y="81"/>
                      <a:pt x="1314" y="87"/>
                      <a:pt x="1287" y="98"/>
                    </a:cubicBezTo>
                    <a:cubicBezTo>
                      <a:pt x="1233" y="111"/>
                      <a:pt x="1173" y="127"/>
                      <a:pt x="1112" y="148"/>
                    </a:cubicBezTo>
                    <a:lnTo>
                      <a:pt x="829" y="242"/>
                    </a:lnTo>
                    <a:cubicBezTo>
                      <a:pt x="778" y="259"/>
                      <a:pt x="725" y="279"/>
                      <a:pt x="674" y="296"/>
                    </a:cubicBezTo>
                    <a:cubicBezTo>
                      <a:pt x="536" y="343"/>
                      <a:pt x="408" y="387"/>
                      <a:pt x="304" y="427"/>
                    </a:cubicBezTo>
                    <a:lnTo>
                      <a:pt x="71" y="522"/>
                    </a:lnTo>
                    <a:cubicBezTo>
                      <a:pt x="45" y="532"/>
                      <a:pt x="24" y="552"/>
                      <a:pt x="11" y="579"/>
                    </a:cubicBezTo>
                    <a:cubicBezTo>
                      <a:pt x="1" y="603"/>
                      <a:pt x="1" y="633"/>
                      <a:pt x="11" y="660"/>
                    </a:cubicBezTo>
                    <a:lnTo>
                      <a:pt x="394" y="1626"/>
                    </a:lnTo>
                    <a:cubicBezTo>
                      <a:pt x="412" y="1669"/>
                      <a:pt x="451" y="1695"/>
                      <a:pt x="493" y="1695"/>
                    </a:cubicBezTo>
                    <a:cubicBezTo>
                      <a:pt x="506" y="1695"/>
                      <a:pt x="520" y="1693"/>
                      <a:pt x="533" y="1687"/>
                    </a:cubicBezTo>
                    <a:lnTo>
                      <a:pt x="876" y="1552"/>
                    </a:lnTo>
                    <a:lnTo>
                      <a:pt x="1038" y="1498"/>
                    </a:lnTo>
                    <a:cubicBezTo>
                      <a:pt x="1064" y="1488"/>
                      <a:pt x="1089" y="1468"/>
                      <a:pt x="1102" y="1441"/>
                    </a:cubicBezTo>
                    <a:cubicBezTo>
                      <a:pt x="1112" y="1417"/>
                      <a:pt x="1115" y="1387"/>
                      <a:pt x="1105" y="1360"/>
                    </a:cubicBezTo>
                    <a:lnTo>
                      <a:pt x="1011" y="1091"/>
                    </a:lnTo>
                    <a:lnTo>
                      <a:pt x="1132" y="1050"/>
                    </a:lnTo>
                    <a:lnTo>
                      <a:pt x="1361" y="1748"/>
                    </a:lnTo>
                    <a:lnTo>
                      <a:pt x="1034" y="1858"/>
                    </a:lnTo>
                    <a:cubicBezTo>
                      <a:pt x="980" y="1879"/>
                      <a:pt x="927" y="1899"/>
                      <a:pt x="873" y="1922"/>
                    </a:cubicBezTo>
                    <a:cubicBezTo>
                      <a:pt x="842" y="1933"/>
                      <a:pt x="816" y="1942"/>
                      <a:pt x="786" y="1956"/>
                    </a:cubicBezTo>
                    <a:lnTo>
                      <a:pt x="479" y="2077"/>
                    </a:lnTo>
                    <a:cubicBezTo>
                      <a:pt x="422" y="2098"/>
                      <a:pt x="371" y="2118"/>
                      <a:pt x="327" y="2138"/>
                    </a:cubicBezTo>
                    <a:lnTo>
                      <a:pt x="125" y="2233"/>
                    </a:lnTo>
                    <a:cubicBezTo>
                      <a:pt x="71" y="2256"/>
                      <a:pt x="48" y="2320"/>
                      <a:pt x="71" y="2370"/>
                    </a:cubicBezTo>
                    <a:cubicBezTo>
                      <a:pt x="88" y="2410"/>
                      <a:pt x="129" y="2435"/>
                      <a:pt x="169" y="2435"/>
                    </a:cubicBezTo>
                    <a:cubicBezTo>
                      <a:pt x="183" y="2435"/>
                      <a:pt x="200" y="2430"/>
                      <a:pt x="213" y="2424"/>
                    </a:cubicBezTo>
                    <a:lnTo>
                      <a:pt x="418" y="2329"/>
                    </a:lnTo>
                    <a:cubicBezTo>
                      <a:pt x="455" y="2313"/>
                      <a:pt x="506" y="2293"/>
                      <a:pt x="556" y="2273"/>
                    </a:cubicBezTo>
                    <a:lnTo>
                      <a:pt x="862" y="2152"/>
                    </a:lnTo>
                    <a:cubicBezTo>
                      <a:pt x="893" y="2141"/>
                      <a:pt x="920" y="2132"/>
                      <a:pt x="950" y="2118"/>
                    </a:cubicBezTo>
                    <a:cubicBezTo>
                      <a:pt x="1001" y="2098"/>
                      <a:pt x="1055" y="2077"/>
                      <a:pt x="1102" y="2060"/>
                    </a:cubicBezTo>
                    <a:lnTo>
                      <a:pt x="1529" y="1916"/>
                    </a:lnTo>
                    <a:cubicBezTo>
                      <a:pt x="1583" y="1899"/>
                      <a:pt x="1614" y="1838"/>
                      <a:pt x="1597" y="1781"/>
                    </a:cubicBezTo>
                    <a:lnTo>
                      <a:pt x="1300" y="882"/>
                    </a:lnTo>
                    <a:cubicBezTo>
                      <a:pt x="1294" y="855"/>
                      <a:pt x="1274" y="831"/>
                      <a:pt x="1250" y="818"/>
                    </a:cubicBezTo>
                    <a:cubicBezTo>
                      <a:pt x="1234" y="810"/>
                      <a:pt x="1217" y="807"/>
                      <a:pt x="1200" y="807"/>
                    </a:cubicBezTo>
                    <a:cubicBezTo>
                      <a:pt x="1188" y="807"/>
                      <a:pt x="1177" y="808"/>
                      <a:pt x="1165" y="811"/>
                    </a:cubicBezTo>
                    <a:lnTo>
                      <a:pt x="839" y="923"/>
                    </a:lnTo>
                    <a:cubicBezTo>
                      <a:pt x="812" y="932"/>
                      <a:pt x="792" y="953"/>
                      <a:pt x="778" y="976"/>
                    </a:cubicBezTo>
                    <a:cubicBezTo>
                      <a:pt x="765" y="1003"/>
                      <a:pt x="765" y="1033"/>
                      <a:pt x="775" y="1061"/>
                    </a:cubicBezTo>
                    <a:lnTo>
                      <a:pt x="870" y="1330"/>
                    </a:lnTo>
                    <a:lnTo>
                      <a:pt x="556" y="1451"/>
                    </a:lnTo>
                    <a:lnTo>
                      <a:pt x="250" y="680"/>
                    </a:lnTo>
                    <a:lnTo>
                      <a:pt x="385" y="626"/>
                    </a:lnTo>
                    <a:cubicBezTo>
                      <a:pt x="483" y="586"/>
                      <a:pt x="610" y="542"/>
                      <a:pt x="741" y="498"/>
                    </a:cubicBezTo>
                    <a:cubicBezTo>
                      <a:pt x="795" y="478"/>
                      <a:pt x="846" y="461"/>
                      <a:pt x="900" y="444"/>
                    </a:cubicBezTo>
                    <a:lnTo>
                      <a:pt x="1179" y="350"/>
                    </a:lnTo>
                    <a:cubicBezTo>
                      <a:pt x="1237" y="329"/>
                      <a:pt x="1291" y="317"/>
                      <a:pt x="1344" y="300"/>
                    </a:cubicBezTo>
                    <a:cubicBezTo>
                      <a:pt x="1371" y="293"/>
                      <a:pt x="1398" y="286"/>
                      <a:pt x="1422" y="279"/>
                    </a:cubicBezTo>
                    <a:lnTo>
                      <a:pt x="1560" y="239"/>
                    </a:lnTo>
                    <a:lnTo>
                      <a:pt x="1957" y="1673"/>
                    </a:lnTo>
                    <a:cubicBezTo>
                      <a:pt x="1971" y="1721"/>
                      <a:pt x="2012" y="1752"/>
                      <a:pt x="2059" y="1752"/>
                    </a:cubicBezTo>
                    <a:cubicBezTo>
                      <a:pt x="2069" y="1752"/>
                      <a:pt x="2078" y="1750"/>
                      <a:pt x="2088" y="1748"/>
                    </a:cubicBezTo>
                    <a:cubicBezTo>
                      <a:pt x="2146" y="1734"/>
                      <a:pt x="2175" y="1673"/>
                      <a:pt x="2163" y="1616"/>
                    </a:cubicBezTo>
                    <a:lnTo>
                      <a:pt x="1738" y="81"/>
                    </a:lnTo>
                    <a:cubicBezTo>
                      <a:pt x="1728" y="54"/>
                      <a:pt x="1711" y="31"/>
                      <a:pt x="1687" y="17"/>
                    </a:cubicBezTo>
                    <a:cubicBezTo>
                      <a:pt x="1671" y="6"/>
                      <a:pt x="1654" y="1"/>
                      <a:pt x="1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45"/>
              <p:cNvSpPr/>
              <p:nvPr/>
            </p:nvSpPr>
            <p:spPr>
              <a:xfrm>
                <a:off x="2210737" y="1525038"/>
                <a:ext cx="87655" cy="86622"/>
              </a:xfrm>
              <a:custGeom>
                <a:avLst/>
                <a:gdLst/>
                <a:ahLst/>
                <a:cxnLst/>
                <a:rect l="l" t="t" r="r" b="b"/>
                <a:pathLst>
                  <a:path w="2206" h="2180" extrusionOk="0">
                    <a:moveTo>
                      <a:pt x="1910" y="1"/>
                    </a:moveTo>
                    <a:cubicBezTo>
                      <a:pt x="1905" y="1"/>
                      <a:pt x="1901" y="1"/>
                      <a:pt x="1896" y="2"/>
                    </a:cubicBezTo>
                    <a:lnTo>
                      <a:pt x="1387" y="66"/>
                    </a:lnTo>
                    <a:cubicBezTo>
                      <a:pt x="1327" y="75"/>
                      <a:pt x="1263" y="86"/>
                      <a:pt x="1198" y="99"/>
                    </a:cubicBezTo>
                    <a:lnTo>
                      <a:pt x="731" y="180"/>
                    </a:lnTo>
                    <a:cubicBezTo>
                      <a:pt x="663" y="193"/>
                      <a:pt x="600" y="204"/>
                      <a:pt x="545" y="220"/>
                    </a:cubicBezTo>
                    <a:lnTo>
                      <a:pt x="300" y="274"/>
                    </a:lnTo>
                    <a:cubicBezTo>
                      <a:pt x="242" y="288"/>
                      <a:pt x="205" y="345"/>
                      <a:pt x="219" y="402"/>
                    </a:cubicBezTo>
                    <a:lnTo>
                      <a:pt x="451" y="1419"/>
                    </a:lnTo>
                    <a:cubicBezTo>
                      <a:pt x="458" y="1446"/>
                      <a:pt x="475" y="1469"/>
                      <a:pt x="499" y="1486"/>
                    </a:cubicBezTo>
                    <a:cubicBezTo>
                      <a:pt x="516" y="1496"/>
                      <a:pt x="535" y="1503"/>
                      <a:pt x="556" y="1503"/>
                    </a:cubicBezTo>
                    <a:cubicBezTo>
                      <a:pt x="563" y="1503"/>
                      <a:pt x="571" y="1502"/>
                      <a:pt x="579" y="1500"/>
                    </a:cubicBezTo>
                    <a:lnTo>
                      <a:pt x="845" y="1436"/>
                    </a:lnTo>
                    <a:cubicBezTo>
                      <a:pt x="886" y="1429"/>
                      <a:pt x="926" y="1419"/>
                      <a:pt x="966" y="1416"/>
                    </a:cubicBezTo>
                    <a:cubicBezTo>
                      <a:pt x="987" y="1409"/>
                      <a:pt x="1007" y="1405"/>
                      <a:pt x="1024" y="1402"/>
                    </a:cubicBezTo>
                    <a:lnTo>
                      <a:pt x="1108" y="1389"/>
                    </a:lnTo>
                    <a:cubicBezTo>
                      <a:pt x="1135" y="1382"/>
                      <a:pt x="1158" y="1368"/>
                      <a:pt x="1175" y="1345"/>
                    </a:cubicBezTo>
                    <a:cubicBezTo>
                      <a:pt x="1192" y="1321"/>
                      <a:pt x="1198" y="1291"/>
                      <a:pt x="1192" y="1264"/>
                    </a:cubicBezTo>
                    <a:lnTo>
                      <a:pt x="1142" y="981"/>
                    </a:lnTo>
                    <a:lnTo>
                      <a:pt x="1269" y="961"/>
                    </a:lnTo>
                    <a:lnTo>
                      <a:pt x="1384" y="1685"/>
                    </a:lnTo>
                    <a:lnTo>
                      <a:pt x="1269" y="1705"/>
                    </a:lnTo>
                    <a:cubicBezTo>
                      <a:pt x="1229" y="1715"/>
                      <a:pt x="1185" y="1722"/>
                      <a:pt x="1138" y="1729"/>
                    </a:cubicBezTo>
                    <a:cubicBezTo>
                      <a:pt x="1030" y="1749"/>
                      <a:pt x="906" y="1769"/>
                      <a:pt x="785" y="1800"/>
                    </a:cubicBezTo>
                    <a:lnTo>
                      <a:pt x="303" y="1911"/>
                    </a:lnTo>
                    <a:lnTo>
                      <a:pt x="87" y="1971"/>
                    </a:lnTo>
                    <a:cubicBezTo>
                      <a:pt x="34" y="1988"/>
                      <a:pt x="0" y="2045"/>
                      <a:pt x="17" y="2103"/>
                    </a:cubicBezTo>
                    <a:cubicBezTo>
                      <a:pt x="31" y="2150"/>
                      <a:pt x="71" y="2180"/>
                      <a:pt x="118" y="2180"/>
                    </a:cubicBezTo>
                    <a:cubicBezTo>
                      <a:pt x="128" y="2180"/>
                      <a:pt x="138" y="2180"/>
                      <a:pt x="148" y="2176"/>
                    </a:cubicBezTo>
                    <a:lnTo>
                      <a:pt x="357" y="2119"/>
                    </a:lnTo>
                    <a:lnTo>
                      <a:pt x="835" y="2008"/>
                    </a:lnTo>
                    <a:cubicBezTo>
                      <a:pt x="949" y="1978"/>
                      <a:pt x="1071" y="1957"/>
                      <a:pt x="1175" y="1941"/>
                    </a:cubicBezTo>
                    <a:cubicBezTo>
                      <a:pt x="1223" y="1931"/>
                      <a:pt x="1266" y="1924"/>
                      <a:pt x="1307" y="1917"/>
                    </a:cubicBezTo>
                    <a:lnTo>
                      <a:pt x="1526" y="1877"/>
                    </a:lnTo>
                    <a:cubicBezTo>
                      <a:pt x="1582" y="1867"/>
                      <a:pt x="1619" y="1813"/>
                      <a:pt x="1613" y="1755"/>
                    </a:cubicBezTo>
                    <a:lnTo>
                      <a:pt x="1461" y="820"/>
                    </a:lnTo>
                    <a:cubicBezTo>
                      <a:pt x="1455" y="790"/>
                      <a:pt x="1441" y="765"/>
                      <a:pt x="1417" y="749"/>
                    </a:cubicBezTo>
                    <a:cubicBezTo>
                      <a:pt x="1400" y="737"/>
                      <a:pt x="1381" y="730"/>
                      <a:pt x="1360" y="730"/>
                    </a:cubicBezTo>
                    <a:cubicBezTo>
                      <a:pt x="1352" y="730"/>
                      <a:pt x="1345" y="730"/>
                      <a:pt x="1337" y="732"/>
                    </a:cubicBezTo>
                    <a:lnTo>
                      <a:pt x="996" y="793"/>
                    </a:lnTo>
                    <a:cubicBezTo>
                      <a:pt x="970" y="796"/>
                      <a:pt x="946" y="813"/>
                      <a:pt x="929" y="837"/>
                    </a:cubicBezTo>
                    <a:cubicBezTo>
                      <a:pt x="912" y="860"/>
                      <a:pt x="906" y="887"/>
                      <a:pt x="912" y="917"/>
                    </a:cubicBezTo>
                    <a:lnTo>
                      <a:pt x="963" y="1197"/>
                    </a:lnTo>
                    <a:cubicBezTo>
                      <a:pt x="953" y="1200"/>
                      <a:pt x="943" y="1203"/>
                      <a:pt x="929" y="1203"/>
                    </a:cubicBezTo>
                    <a:cubicBezTo>
                      <a:pt x="889" y="1210"/>
                      <a:pt x="842" y="1220"/>
                      <a:pt x="794" y="1230"/>
                    </a:cubicBezTo>
                    <a:lnTo>
                      <a:pt x="633" y="1267"/>
                    </a:lnTo>
                    <a:lnTo>
                      <a:pt x="451" y="459"/>
                    </a:lnTo>
                    <a:lnTo>
                      <a:pt x="596" y="426"/>
                    </a:lnTo>
                    <a:cubicBezTo>
                      <a:pt x="643" y="412"/>
                      <a:pt x="704" y="402"/>
                      <a:pt x="768" y="392"/>
                    </a:cubicBezTo>
                    <a:lnTo>
                      <a:pt x="1236" y="308"/>
                    </a:lnTo>
                    <a:cubicBezTo>
                      <a:pt x="1299" y="294"/>
                      <a:pt x="1360" y="285"/>
                      <a:pt x="1417" y="277"/>
                    </a:cubicBezTo>
                    <a:lnTo>
                      <a:pt x="1815" y="227"/>
                    </a:lnTo>
                    <a:lnTo>
                      <a:pt x="1986" y="1705"/>
                    </a:lnTo>
                    <a:cubicBezTo>
                      <a:pt x="1993" y="1758"/>
                      <a:pt x="2036" y="1797"/>
                      <a:pt x="2090" y="1797"/>
                    </a:cubicBezTo>
                    <a:cubicBezTo>
                      <a:pt x="2095" y="1797"/>
                      <a:pt x="2099" y="1796"/>
                      <a:pt x="2104" y="1796"/>
                    </a:cubicBezTo>
                    <a:cubicBezTo>
                      <a:pt x="2162" y="1789"/>
                      <a:pt x="2205" y="1739"/>
                      <a:pt x="2199" y="1679"/>
                    </a:cubicBezTo>
                    <a:lnTo>
                      <a:pt x="2014" y="96"/>
                    </a:lnTo>
                    <a:cubicBezTo>
                      <a:pt x="2010" y="66"/>
                      <a:pt x="1997" y="42"/>
                      <a:pt x="1973" y="22"/>
                    </a:cubicBezTo>
                    <a:cubicBezTo>
                      <a:pt x="1954" y="8"/>
                      <a:pt x="1932" y="1"/>
                      <a:pt x="19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45"/>
              <p:cNvSpPr/>
              <p:nvPr/>
            </p:nvSpPr>
            <p:spPr>
              <a:xfrm>
                <a:off x="2290447" y="1520906"/>
                <a:ext cx="90914" cy="75497"/>
              </a:xfrm>
              <a:custGeom>
                <a:avLst/>
                <a:gdLst/>
                <a:ahLst/>
                <a:cxnLst/>
                <a:rect l="l" t="t" r="r" b="b"/>
                <a:pathLst>
                  <a:path w="2288" h="1900" extrusionOk="0">
                    <a:moveTo>
                      <a:pt x="1674" y="1"/>
                    </a:moveTo>
                    <a:cubicBezTo>
                      <a:pt x="1610" y="1"/>
                      <a:pt x="1546" y="1"/>
                      <a:pt x="1482" y="5"/>
                    </a:cubicBezTo>
                    <a:cubicBezTo>
                      <a:pt x="1445" y="5"/>
                      <a:pt x="1411" y="5"/>
                      <a:pt x="1374" y="8"/>
                    </a:cubicBezTo>
                    <a:cubicBezTo>
                      <a:pt x="1304" y="8"/>
                      <a:pt x="1237" y="11"/>
                      <a:pt x="1169" y="11"/>
                    </a:cubicBezTo>
                    <a:cubicBezTo>
                      <a:pt x="1038" y="15"/>
                      <a:pt x="920" y="18"/>
                      <a:pt x="816" y="25"/>
                    </a:cubicBezTo>
                    <a:lnTo>
                      <a:pt x="566" y="41"/>
                    </a:lnTo>
                    <a:cubicBezTo>
                      <a:pt x="510" y="48"/>
                      <a:pt x="465" y="99"/>
                      <a:pt x="469" y="156"/>
                    </a:cubicBezTo>
                    <a:lnTo>
                      <a:pt x="543" y="1197"/>
                    </a:lnTo>
                    <a:cubicBezTo>
                      <a:pt x="543" y="1223"/>
                      <a:pt x="556" y="1250"/>
                      <a:pt x="580" y="1267"/>
                    </a:cubicBezTo>
                    <a:cubicBezTo>
                      <a:pt x="597" y="1284"/>
                      <a:pt x="622" y="1295"/>
                      <a:pt x="646" y="1295"/>
                    </a:cubicBezTo>
                    <a:cubicBezTo>
                      <a:pt x="650" y="1295"/>
                      <a:pt x="654" y="1294"/>
                      <a:pt x="657" y="1294"/>
                    </a:cubicBezTo>
                    <a:lnTo>
                      <a:pt x="923" y="1274"/>
                    </a:lnTo>
                    <a:lnTo>
                      <a:pt x="1196" y="1267"/>
                    </a:lnTo>
                    <a:cubicBezTo>
                      <a:pt x="1223" y="1267"/>
                      <a:pt x="1250" y="1253"/>
                      <a:pt x="1270" y="1233"/>
                    </a:cubicBezTo>
                    <a:cubicBezTo>
                      <a:pt x="1290" y="1213"/>
                      <a:pt x="1301" y="1186"/>
                      <a:pt x="1301" y="1156"/>
                    </a:cubicBezTo>
                    <a:lnTo>
                      <a:pt x="1290" y="869"/>
                    </a:lnTo>
                    <a:lnTo>
                      <a:pt x="1419" y="866"/>
                    </a:lnTo>
                    <a:lnTo>
                      <a:pt x="1425" y="1601"/>
                    </a:lnTo>
                    <a:lnTo>
                      <a:pt x="947" y="1614"/>
                    </a:lnTo>
                    <a:lnTo>
                      <a:pt x="328" y="1661"/>
                    </a:lnTo>
                    <a:cubicBezTo>
                      <a:pt x="277" y="1665"/>
                      <a:pt x="233" y="1668"/>
                      <a:pt x="199" y="1674"/>
                    </a:cubicBezTo>
                    <a:cubicBezTo>
                      <a:pt x="186" y="1674"/>
                      <a:pt x="173" y="1678"/>
                      <a:pt x="159" y="1678"/>
                    </a:cubicBezTo>
                    <a:lnTo>
                      <a:pt x="98" y="1688"/>
                    </a:lnTo>
                    <a:cubicBezTo>
                      <a:pt x="41" y="1695"/>
                      <a:pt x="0" y="1749"/>
                      <a:pt x="8" y="1806"/>
                    </a:cubicBezTo>
                    <a:cubicBezTo>
                      <a:pt x="14" y="1859"/>
                      <a:pt x="61" y="1900"/>
                      <a:pt x="112" y="1900"/>
                    </a:cubicBezTo>
                    <a:cubicBezTo>
                      <a:pt x="115" y="1900"/>
                      <a:pt x="122" y="1900"/>
                      <a:pt x="126" y="1897"/>
                    </a:cubicBezTo>
                    <a:lnTo>
                      <a:pt x="186" y="1890"/>
                    </a:lnTo>
                    <a:cubicBezTo>
                      <a:pt x="196" y="1890"/>
                      <a:pt x="213" y="1887"/>
                      <a:pt x="227" y="1887"/>
                    </a:cubicBezTo>
                    <a:cubicBezTo>
                      <a:pt x="257" y="1880"/>
                      <a:pt x="297" y="1876"/>
                      <a:pt x="341" y="1873"/>
                    </a:cubicBezTo>
                    <a:lnTo>
                      <a:pt x="829" y="1836"/>
                    </a:lnTo>
                    <a:lnTo>
                      <a:pt x="1536" y="1813"/>
                    </a:lnTo>
                    <a:cubicBezTo>
                      <a:pt x="1593" y="1809"/>
                      <a:pt x="1641" y="1762"/>
                      <a:pt x="1637" y="1705"/>
                    </a:cubicBezTo>
                    <a:lnTo>
                      <a:pt x="1630" y="756"/>
                    </a:lnTo>
                    <a:cubicBezTo>
                      <a:pt x="1630" y="728"/>
                      <a:pt x="1621" y="701"/>
                      <a:pt x="1600" y="681"/>
                    </a:cubicBezTo>
                    <a:cubicBezTo>
                      <a:pt x="1580" y="661"/>
                      <a:pt x="1553" y="651"/>
                      <a:pt x="1523" y="651"/>
                    </a:cubicBezTo>
                    <a:lnTo>
                      <a:pt x="1176" y="661"/>
                    </a:lnTo>
                    <a:cubicBezTo>
                      <a:pt x="1149" y="661"/>
                      <a:pt x="1122" y="672"/>
                      <a:pt x="1102" y="692"/>
                    </a:cubicBezTo>
                    <a:cubicBezTo>
                      <a:pt x="1085" y="715"/>
                      <a:pt x="1071" y="742"/>
                      <a:pt x="1075" y="768"/>
                    </a:cubicBezTo>
                    <a:lnTo>
                      <a:pt x="1082" y="1055"/>
                    </a:lnTo>
                    <a:lnTo>
                      <a:pt x="914" y="1062"/>
                    </a:lnTo>
                    <a:lnTo>
                      <a:pt x="748" y="1076"/>
                    </a:lnTo>
                    <a:lnTo>
                      <a:pt x="687" y="247"/>
                    </a:lnTo>
                    <a:lnTo>
                      <a:pt x="833" y="237"/>
                    </a:lnTo>
                    <a:cubicBezTo>
                      <a:pt x="930" y="230"/>
                      <a:pt x="1048" y="227"/>
                      <a:pt x="1172" y="223"/>
                    </a:cubicBezTo>
                    <a:cubicBezTo>
                      <a:pt x="1240" y="223"/>
                      <a:pt x="1310" y="220"/>
                      <a:pt x="1378" y="220"/>
                    </a:cubicBezTo>
                    <a:cubicBezTo>
                      <a:pt x="1415" y="220"/>
                      <a:pt x="1452" y="217"/>
                      <a:pt x="1486" y="217"/>
                    </a:cubicBezTo>
                    <a:cubicBezTo>
                      <a:pt x="1550" y="213"/>
                      <a:pt x="1613" y="213"/>
                      <a:pt x="1671" y="213"/>
                    </a:cubicBezTo>
                    <a:lnTo>
                      <a:pt x="2072" y="223"/>
                    </a:lnTo>
                    <a:lnTo>
                      <a:pt x="2017" y="1712"/>
                    </a:lnTo>
                    <a:cubicBezTo>
                      <a:pt x="2014" y="1769"/>
                      <a:pt x="2061" y="1819"/>
                      <a:pt x="2118" y="1823"/>
                    </a:cubicBezTo>
                    <a:cubicBezTo>
                      <a:pt x="2176" y="1823"/>
                      <a:pt x="2227" y="1779"/>
                      <a:pt x="2230" y="1718"/>
                    </a:cubicBezTo>
                    <a:lnTo>
                      <a:pt x="2287" y="122"/>
                    </a:lnTo>
                    <a:cubicBezTo>
                      <a:pt x="2287" y="95"/>
                      <a:pt x="2277" y="69"/>
                      <a:pt x="2257" y="48"/>
                    </a:cubicBezTo>
                    <a:cubicBezTo>
                      <a:pt x="2240" y="28"/>
                      <a:pt x="2213" y="15"/>
                      <a:pt x="2182" y="15"/>
                    </a:cubicBezTo>
                    <a:lnTo>
                      <a:pt x="16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5"/>
              <p:cNvSpPr/>
              <p:nvPr/>
            </p:nvSpPr>
            <p:spPr>
              <a:xfrm>
                <a:off x="2371508" y="1523052"/>
                <a:ext cx="100013" cy="79271"/>
              </a:xfrm>
              <a:custGeom>
                <a:avLst/>
                <a:gdLst/>
                <a:ahLst/>
                <a:cxnLst/>
                <a:rect l="l" t="t" r="r" b="b"/>
                <a:pathLst>
                  <a:path w="2517" h="1995" extrusionOk="0">
                    <a:moveTo>
                      <a:pt x="811" y="0"/>
                    </a:moveTo>
                    <a:cubicBezTo>
                      <a:pt x="759" y="0"/>
                      <a:pt x="715" y="42"/>
                      <a:pt x="708" y="99"/>
                    </a:cubicBezTo>
                    <a:lnTo>
                      <a:pt x="624" y="1135"/>
                    </a:lnTo>
                    <a:cubicBezTo>
                      <a:pt x="624" y="1163"/>
                      <a:pt x="631" y="1193"/>
                      <a:pt x="651" y="1213"/>
                    </a:cubicBezTo>
                    <a:cubicBezTo>
                      <a:pt x="667" y="1237"/>
                      <a:pt x="695" y="1247"/>
                      <a:pt x="722" y="1250"/>
                    </a:cubicBezTo>
                    <a:lnTo>
                      <a:pt x="991" y="1270"/>
                    </a:lnTo>
                    <a:lnTo>
                      <a:pt x="1261" y="1304"/>
                    </a:lnTo>
                    <a:cubicBezTo>
                      <a:pt x="1265" y="1305"/>
                      <a:pt x="1269" y="1305"/>
                      <a:pt x="1273" y="1305"/>
                    </a:cubicBezTo>
                    <a:cubicBezTo>
                      <a:pt x="1297" y="1305"/>
                      <a:pt x="1321" y="1298"/>
                      <a:pt x="1338" y="1284"/>
                    </a:cubicBezTo>
                    <a:cubicBezTo>
                      <a:pt x="1362" y="1264"/>
                      <a:pt x="1375" y="1240"/>
                      <a:pt x="1379" y="1213"/>
                    </a:cubicBezTo>
                    <a:lnTo>
                      <a:pt x="1412" y="927"/>
                    </a:lnTo>
                    <a:lnTo>
                      <a:pt x="1543" y="944"/>
                    </a:lnTo>
                    <a:lnTo>
                      <a:pt x="1435" y="1671"/>
                    </a:lnTo>
                    <a:lnTo>
                      <a:pt x="1092" y="1628"/>
                    </a:lnTo>
                    <a:lnTo>
                      <a:pt x="344" y="1563"/>
                    </a:lnTo>
                    <a:cubicBezTo>
                      <a:pt x="297" y="1560"/>
                      <a:pt x="254" y="1560"/>
                      <a:pt x="220" y="1557"/>
                    </a:cubicBezTo>
                    <a:lnTo>
                      <a:pt x="112" y="1557"/>
                    </a:lnTo>
                    <a:cubicBezTo>
                      <a:pt x="110" y="1556"/>
                      <a:pt x="109" y="1556"/>
                      <a:pt x="107" y="1556"/>
                    </a:cubicBezTo>
                    <a:cubicBezTo>
                      <a:pt x="52" y="1556"/>
                      <a:pt x="5" y="1602"/>
                      <a:pt x="5" y="1658"/>
                    </a:cubicBezTo>
                    <a:cubicBezTo>
                      <a:pt x="1" y="1718"/>
                      <a:pt x="49" y="1765"/>
                      <a:pt x="109" y="1769"/>
                    </a:cubicBezTo>
                    <a:lnTo>
                      <a:pt x="166" y="1769"/>
                    </a:lnTo>
                    <a:cubicBezTo>
                      <a:pt x="179" y="1769"/>
                      <a:pt x="196" y="1769"/>
                      <a:pt x="217" y="1772"/>
                    </a:cubicBezTo>
                    <a:cubicBezTo>
                      <a:pt x="247" y="1772"/>
                      <a:pt x="280" y="1772"/>
                      <a:pt x="324" y="1775"/>
                    </a:cubicBezTo>
                    <a:lnTo>
                      <a:pt x="813" y="1813"/>
                    </a:lnTo>
                    <a:lnTo>
                      <a:pt x="1513" y="1893"/>
                    </a:lnTo>
                    <a:cubicBezTo>
                      <a:pt x="1518" y="1894"/>
                      <a:pt x="1524" y="1895"/>
                      <a:pt x="1530" y="1895"/>
                    </a:cubicBezTo>
                    <a:cubicBezTo>
                      <a:pt x="1580" y="1895"/>
                      <a:pt x="1625" y="1857"/>
                      <a:pt x="1631" y="1805"/>
                    </a:cubicBezTo>
                    <a:lnTo>
                      <a:pt x="1769" y="866"/>
                    </a:lnTo>
                    <a:cubicBezTo>
                      <a:pt x="1772" y="840"/>
                      <a:pt x="1766" y="809"/>
                      <a:pt x="1749" y="786"/>
                    </a:cubicBezTo>
                    <a:cubicBezTo>
                      <a:pt x="1732" y="765"/>
                      <a:pt x="1705" y="748"/>
                      <a:pt x="1678" y="745"/>
                    </a:cubicBezTo>
                    <a:lnTo>
                      <a:pt x="1334" y="702"/>
                    </a:lnTo>
                    <a:cubicBezTo>
                      <a:pt x="1329" y="701"/>
                      <a:pt x="1325" y="701"/>
                      <a:pt x="1320" y="701"/>
                    </a:cubicBezTo>
                    <a:cubicBezTo>
                      <a:pt x="1296" y="701"/>
                      <a:pt x="1274" y="708"/>
                      <a:pt x="1253" y="725"/>
                    </a:cubicBezTo>
                    <a:cubicBezTo>
                      <a:pt x="1233" y="742"/>
                      <a:pt x="1217" y="765"/>
                      <a:pt x="1213" y="795"/>
                    </a:cubicBezTo>
                    <a:lnTo>
                      <a:pt x="1180" y="1082"/>
                    </a:lnTo>
                    <a:lnTo>
                      <a:pt x="1011" y="1058"/>
                    </a:lnTo>
                    <a:lnTo>
                      <a:pt x="846" y="1048"/>
                    </a:lnTo>
                    <a:lnTo>
                      <a:pt x="914" y="220"/>
                    </a:lnTo>
                    <a:lnTo>
                      <a:pt x="1055" y="230"/>
                    </a:lnTo>
                    <a:cubicBezTo>
                      <a:pt x="1152" y="240"/>
                      <a:pt x="1270" y="254"/>
                      <a:pt x="1395" y="270"/>
                    </a:cubicBezTo>
                    <a:cubicBezTo>
                      <a:pt x="1463" y="281"/>
                      <a:pt x="1533" y="287"/>
                      <a:pt x="1601" y="298"/>
                    </a:cubicBezTo>
                    <a:cubicBezTo>
                      <a:pt x="1634" y="301"/>
                      <a:pt x="1671" y="307"/>
                      <a:pt x="1708" y="310"/>
                    </a:cubicBezTo>
                    <a:cubicBezTo>
                      <a:pt x="1769" y="318"/>
                      <a:pt x="1830" y="327"/>
                      <a:pt x="1890" y="335"/>
                    </a:cubicBezTo>
                    <a:lnTo>
                      <a:pt x="2284" y="405"/>
                    </a:lnTo>
                    <a:lnTo>
                      <a:pt x="2005" y="1870"/>
                    </a:lnTo>
                    <a:cubicBezTo>
                      <a:pt x="1994" y="1927"/>
                      <a:pt x="2032" y="1981"/>
                      <a:pt x="2089" y="1991"/>
                    </a:cubicBezTo>
                    <a:cubicBezTo>
                      <a:pt x="2095" y="1994"/>
                      <a:pt x="2102" y="1994"/>
                      <a:pt x="2109" y="1994"/>
                    </a:cubicBezTo>
                    <a:cubicBezTo>
                      <a:pt x="2159" y="1994"/>
                      <a:pt x="2203" y="1957"/>
                      <a:pt x="2213" y="1906"/>
                    </a:cubicBezTo>
                    <a:lnTo>
                      <a:pt x="2513" y="341"/>
                    </a:lnTo>
                    <a:cubicBezTo>
                      <a:pt x="2516" y="310"/>
                      <a:pt x="2513" y="284"/>
                      <a:pt x="2496" y="260"/>
                    </a:cubicBezTo>
                    <a:cubicBezTo>
                      <a:pt x="2479" y="237"/>
                      <a:pt x="2456" y="220"/>
                      <a:pt x="2425" y="217"/>
                    </a:cubicBezTo>
                    <a:lnTo>
                      <a:pt x="1924" y="125"/>
                    </a:lnTo>
                    <a:cubicBezTo>
                      <a:pt x="1863" y="116"/>
                      <a:pt x="1799" y="108"/>
                      <a:pt x="1732" y="99"/>
                    </a:cubicBezTo>
                    <a:cubicBezTo>
                      <a:pt x="1698" y="96"/>
                      <a:pt x="1665" y="92"/>
                      <a:pt x="1627" y="85"/>
                    </a:cubicBezTo>
                    <a:cubicBezTo>
                      <a:pt x="1560" y="79"/>
                      <a:pt x="1489" y="68"/>
                      <a:pt x="1425" y="62"/>
                    </a:cubicBezTo>
                    <a:cubicBezTo>
                      <a:pt x="1298" y="45"/>
                      <a:pt x="1177" y="28"/>
                      <a:pt x="1076" y="18"/>
                    </a:cubicBezTo>
                    <a:lnTo>
                      <a:pt x="823" y="1"/>
                    </a:lnTo>
                    <a:cubicBezTo>
                      <a:pt x="819" y="1"/>
                      <a:pt x="815" y="0"/>
                      <a:pt x="8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5"/>
              <p:cNvSpPr/>
              <p:nvPr/>
            </p:nvSpPr>
            <p:spPr>
              <a:xfrm>
                <a:off x="2451814" y="1537158"/>
                <a:ext cx="107324" cy="86304"/>
              </a:xfrm>
              <a:custGeom>
                <a:avLst/>
                <a:gdLst/>
                <a:ahLst/>
                <a:cxnLst/>
                <a:rect l="l" t="t" r="r" b="b"/>
                <a:pathLst>
                  <a:path w="2701" h="2172" extrusionOk="0">
                    <a:moveTo>
                      <a:pt x="1047" y="0"/>
                    </a:moveTo>
                    <a:cubicBezTo>
                      <a:pt x="1000" y="0"/>
                      <a:pt x="958" y="35"/>
                      <a:pt x="943" y="84"/>
                    </a:cubicBezTo>
                    <a:lnTo>
                      <a:pt x="704" y="1097"/>
                    </a:lnTo>
                    <a:cubicBezTo>
                      <a:pt x="697" y="1124"/>
                      <a:pt x="701" y="1155"/>
                      <a:pt x="718" y="1178"/>
                    </a:cubicBezTo>
                    <a:cubicBezTo>
                      <a:pt x="731" y="1202"/>
                      <a:pt x="755" y="1218"/>
                      <a:pt x="781" y="1225"/>
                    </a:cubicBezTo>
                    <a:lnTo>
                      <a:pt x="865" y="1245"/>
                    </a:lnTo>
                    <a:cubicBezTo>
                      <a:pt x="882" y="1248"/>
                      <a:pt x="903" y="1252"/>
                      <a:pt x="923" y="1259"/>
                    </a:cubicBezTo>
                    <a:cubicBezTo>
                      <a:pt x="960" y="1265"/>
                      <a:pt x="1004" y="1276"/>
                      <a:pt x="1044" y="1286"/>
                    </a:cubicBezTo>
                    <a:lnTo>
                      <a:pt x="1303" y="1360"/>
                    </a:lnTo>
                    <a:cubicBezTo>
                      <a:pt x="1313" y="1363"/>
                      <a:pt x="1324" y="1365"/>
                      <a:pt x="1334" y="1365"/>
                    </a:cubicBezTo>
                    <a:cubicBezTo>
                      <a:pt x="1352" y="1365"/>
                      <a:pt x="1371" y="1360"/>
                      <a:pt x="1387" y="1349"/>
                    </a:cubicBezTo>
                    <a:cubicBezTo>
                      <a:pt x="1411" y="1336"/>
                      <a:pt x="1428" y="1316"/>
                      <a:pt x="1434" y="1286"/>
                    </a:cubicBezTo>
                    <a:lnTo>
                      <a:pt x="1515" y="1010"/>
                    </a:lnTo>
                    <a:lnTo>
                      <a:pt x="1640" y="1046"/>
                    </a:lnTo>
                    <a:lnTo>
                      <a:pt x="1421" y="1747"/>
                    </a:lnTo>
                    <a:lnTo>
                      <a:pt x="1051" y="1643"/>
                    </a:lnTo>
                    <a:cubicBezTo>
                      <a:pt x="980" y="1623"/>
                      <a:pt x="906" y="1602"/>
                      <a:pt x="832" y="1585"/>
                    </a:cubicBezTo>
                    <a:lnTo>
                      <a:pt x="357" y="1478"/>
                    </a:lnTo>
                    <a:cubicBezTo>
                      <a:pt x="300" y="1461"/>
                      <a:pt x="246" y="1454"/>
                      <a:pt x="206" y="1447"/>
                    </a:cubicBezTo>
                    <a:lnTo>
                      <a:pt x="132" y="1434"/>
                    </a:lnTo>
                    <a:cubicBezTo>
                      <a:pt x="125" y="1433"/>
                      <a:pt x="119" y="1432"/>
                      <a:pt x="112" y="1432"/>
                    </a:cubicBezTo>
                    <a:cubicBezTo>
                      <a:pt x="63" y="1432"/>
                      <a:pt x="19" y="1467"/>
                      <a:pt x="11" y="1518"/>
                    </a:cubicBezTo>
                    <a:cubicBezTo>
                      <a:pt x="0" y="1576"/>
                      <a:pt x="37" y="1632"/>
                      <a:pt x="95" y="1643"/>
                    </a:cubicBezTo>
                    <a:lnTo>
                      <a:pt x="172" y="1656"/>
                    </a:lnTo>
                    <a:cubicBezTo>
                      <a:pt x="206" y="1663"/>
                      <a:pt x="253" y="1669"/>
                      <a:pt x="310" y="1683"/>
                    </a:cubicBezTo>
                    <a:lnTo>
                      <a:pt x="788" y="1794"/>
                    </a:lnTo>
                    <a:cubicBezTo>
                      <a:pt x="856" y="1808"/>
                      <a:pt x="926" y="1828"/>
                      <a:pt x="994" y="1848"/>
                    </a:cubicBezTo>
                    <a:lnTo>
                      <a:pt x="1465" y="1983"/>
                    </a:lnTo>
                    <a:cubicBezTo>
                      <a:pt x="1474" y="1985"/>
                      <a:pt x="1482" y="1986"/>
                      <a:pt x="1491" y="1986"/>
                    </a:cubicBezTo>
                    <a:cubicBezTo>
                      <a:pt x="1537" y="1986"/>
                      <a:pt x="1582" y="1957"/>
                      <a:pt x="1596" y="1912"/>
                    </a:cubicBezTo>
                    <a:lnTo>
                      <a:pt x="1872" y="1003"/>
                    </a:lnTo>
                    <a:cubicBezTo>
                      <a:pt x="1883" y="976"/>
                      <a:pt x="1879" y="949"/>
                      <a:pt x="1866" y="922"/>
                    </a:cubicBezTo>
                    <a:cubicBezTo>
                      <a:pt x="1852" y="898"/>
                      <a:pt x="1829" y="878"/>
                      <a:pt x="1802" y="872"/>
                    </a:cubicBezTo>
                    <a:lnTo>
                      <a:pt x="1468" y="777"/>
                    </a:lnTo>
                    <a:cubicBezTo>
                      <a:pt x="1458" y="774"/>
                      <a:pt x="1448" y="772"/>
                      <a:pt x="1438" y="772"/>
                    </a:cubicBezTo>
                    <a:cubicBezTo>
                      <a:pt x="1421" y="772"/>
                      <a:pt x="1404" y="777"/>
                      <a:pt x="1387" y="788"/>
                    </a:cubicBezTo>
                    <a:cubicBezTo>
                      <a:pt x="1364" y="801"/>
                      <a:pt x="1347" y="824"/>
                      <a:pt x="1337" y="852"/>
                    </a:cubicBezTo>
                    <a:lnTo>
                      <a:pt x="1260" y="1127"/>
                    </a:lnTo>
                    <a:lnTo>
                      <a:pt x="1101" y="1080"/>
                    </a:lnTo>
                    <a:cubicBezTo>
                      <a:pt x="1055" y="1071"/>
                      <a:pt x="1010" y="1060"/>
                      <a:pt x="970" y="1050"/>
                    </a:cubicBezTo>
                    <a:cubicBezTo>
                      <a:pt x="957" y="1046"/>
                      <a:pt x="946" y="1043"/>
                      <a:pt x="933" y="1043"/>
                    </a:cubicBezTo>
                    <a:lnTo>
                      <a:pt x="1128" y="235"/>
                    </a:lnTo>
                    <a:lnTo>
                      <a:pt x="1263" y="266"/>
                    </a:lnTo>
                    <a:lnTo>
                      <a:pt x="1798" y="417"/>
                    </a:lnTo>
                    <a:cubicBezTo>
                      <a:pt x="1939" y="454"/>
                      <a:pt x="2074" y="501"/>
                      <a:pt x="2199" y="541"/>
                    </a:cubicBezTo>
                    <a:cubicBezTo>
                      <a:pt x="2239" y="558"/>
                      <a:pt x="2280" y="572"/>
                      <a:pt x="2317" y="582"/>
                    </a:cubicBezTo>
                    <a:lnTo>
                      <a:pt x="2455" y="629"/>
                    </a:lnTo>
                    <a:lnTo>
                      <a:pt x="1953" y="2030"/>
                    </a:lnTo>
                    <a:cubicBezTo>
                      <a:pt x="1933" y="2087"/>
                      <a:pt x="1964" y="2148"/>
                      <a:pt x="2017" y="2168"/>
                    </a:cubicBezTo>
                    <a:cubicBezTo>
                      <a:pt x="2031" y="2171"/>
                      <a:pt x="2040" y="2171"/>
                      <a:pt x="2054" y="2171"/>
                    </a:cubicBezTo>
                    <a:cubicBezTo>
                      <a:pt x="2098" y="2171"/>
                      <a:pt x="2138" y="2145"/>
                      <a:pt x="2155" y="2104"/>
                    </a:cubicBezTo>
                    <a:lnTo>
                      <a:pt x="2691" y="599"/>
                    </a:lnTo>
                    <a:cubicBezTo>
                      <a:pt x="2701" y="572"/>
                      <a:pt x="2697" y="541"/>
                      <a:pt x="2687" y="518"/>
                    </a:cubicBezTo>
                    <a:cubicBezTo>
                      <a:pt x="2674" y="491"/>
                      <a:pt x="2651" y="471"/>
                      <a:pt x="2623" y="465"/>
                    </a:cubicBezTo>
                    <a:lnTo>
                      <a:pt x="2384" y="384"/>
                    </a:lnTo>
                    <a:cubicBezTo>
                      <a:pt x="2347" y="370"/>
                      <a:pt x="2310" y="356"/>
                      <a:pt x="2267" y="343"/>
                    </a:cubicBezTo>
                    <a:cubicBezTo>
                      <a:pt x="2141" y="299"/>
                      <a:pt x="2000" y="252"/>
                      <a:pt x="1855" y="212"/>
                    </a:cubicBezTo>
                    <a:lnTo>
                      <a:pt x="1317" y="61"/>
                    </a:lnTo>
                    <a:lnTo>
                      <a:pt x="1071" y="3"/>
                    </a:lnTo>
                    <a:cubicBezTo>
                      <a:pt x="1063" y="1"/>
                      <a:pt x="1055"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5"/>
              <p:cNvSpPr/>
              <p:nvPr/>
            </p:nvSpPr>
            <p:spPr>
              <a:xfrm>
                <a:off x="2529656" y="1564972"/>
                <a:ext cx="112291" cy="91510"/>
              </a:xfrm>
              <a:custGeom>
                <a:avLst/>
                <a:gdLst/>
                <a:ahLst/>
                <a:cxnLst/>
                <a:rect l="l" t="t" r="r" b="b"/>
                <a:pathLst>
                  <a:path w="2826" h="2303" extrusionOk="0">
                    <a:moveTo>
                      <a:pt x="1264" y="0"/>
                    </a:moveTo>
                    <a:cubicBezTo>
                      <a:pt x="1221" y="0"/>
                      <a:pt x="1181" y="26"/>
                      <a:pt x="1166" y="68"/>
                    </a:cubicBezTo>
                    <a:lnTo>
                      <a:pt x="768" y="1030"/>
                    </a:lnTo>
                    <a:cubicBezTo>
                      <a:pt x="759" y="1057"/>
                      <a:pt x="759" y="1087"/>
                      <a:pt x="768" y="1111"/>
                    </a:cubicBezTo>
                    <a:cubicBezTo>
                      <a:pt x="782" y="1138"/>
                      <a:pt x="802" y="1158"/>
                      <a:pt x="829" y="1168"/>
                    </a:cubicBezTo>
                    <a:lnTo>
                      <a:pt x="910" y="1202"/>
                    </a:lnTo>
                    <a:cubicBezTo>
                      <a:pt x="950" y="1215"/>
                      <a:pt x="1004" y="1239"/>
                      <a:pt x="1075" y="1272"/>
                    </a:cubicBezTo>
                    <a:lnTo>
                      <a:pt x="1324" y="1384"/>
                    </a:lnTo>
                    <a:cubicBezTo>
                      <a:pt x="1339" y="1391"/>
                      <a:pt x="1354" y="1394"/>
                      <a:pt x="1369" y="1394"/>
                    </a:cubicBezTo>
                    <a:cubicBezTo>
                      <a:pt x="1409" y="1394"/>
                      <a:pt x="1446" y="1370"/>
                      <a:pt x="1466" y="1333"/>
                    </a:cubicBezTo>
                    <a:lnTo>
                      <a:pt x="1584" y="1070"/>
                    </a:lnTo>
                    <a:lnTo>
                      <a:pt x="1702" y="1125"/>
                    </a:lnTo>
                    <a:lnTo>
                      <a:pt x="1382" y="1785"/>
                    </a:lnTo>
                    <a:lnTo>
                      <a:pt x="822" y="1532"/>
                    </a:lnTo>
                    <a:lnTo>
                      <a:pt x="304" y="1330"/>
                    </a:lnTo>
                    <a:cubicBezTo>
                      <a:pt x="267" y="1316"/>
                      <a:pt x="237" y="1303"/>
                      <a:pt x="213" y="1293"/>
                    </a:cubicBezTo>
                    <a:lnTo>
                      <a:pt x="156" y="1276"/>
                    </a:lnTo>
                    <a:cubicBezTo>
                      <a:pt x="144" y="1271"/>
                      <a:pt x="131" y="1269"/>
                      <a:pt x="120" y="1269"/>
                    </a:cubicBezTo>
                    <a:cubicBezTo>
                      <a:pt x="75" y="1269"/>
                      <a:pt x="34" y="1298"/>
                      <a:pt x="18" y="1340"/>
                    </a:cubicBezTo>
                    <a:cubicBezTo>
                      <a:pt x="1" y="1397"/>
                      <a:pt x="31" y="1457"/>
                      <a:pt x="85" y="1474"/>
                    </a:cubicBezTo>
                    <a:lnTo>
                      <a:pt x="142" y="1495"/>
                    </a:lnTo>
                    <a:cubicBezTo>
                      <a:pt x="166" y="1502"/>
                      <a:pt x="193" y="1515"/>
                      <a:pt x="227" y="1525"/>
                    </a:cubicBezTo>
                    <a:lnTo>
                      <a:pt x="738" y="1731"/>
                    </a:lnTo>
                    <a:lnTo>
                      <a:pt x="1331" y="1996"/>
                    </a:lnTo>
                    <a:cubicBezTo>
                      <a:pt x="1361" y="2010"/>
                      <a:pt x="1374" y="2017"/>
                      <a:pt x="1378" y="2020"/>
                    </a:cubicBezTo>
                    <a:cubicBezTo>
                      <a:pt x="1395" y="2028"/>
                      <a:pt x="1412" y="2033"/>
                      <a:pt x="1430" y="2033"/>
                    </a:cubicBezTo>
                    <a:cubicBezTo>
                      <a:pt x="1441" y="2033"/>
                      <a:pt x="1452" y="2031"/>
                      <a:pt x="1462" y="2027"/>
                    </a:cubicBezTo>
                    <a:cubicBezTo>
                      <a:pt x="1489" y="2020"/>
                      <a:pt x="1513" y="2000"/>
                      <a:pt x="1526" y="1973"/>
                    </a:cubicBezTo>
                    <a:lnTo>
                      <a:pt x="1940" y="1121"/>
                    </a:lnTo>
                    <a:cubicBezTo>
                      <a:pt x="1967" y="1067"/>
                      <a:pt x="1944" y="1003"/>
                      <a:pt x="1893" y="980"/>
                    </a:cubicBezTo>
                    <a:lnTo>
                      <a:pt x="1576" y="831"/>
                    </a:lnTo>
                    <a:cubicBezTo>
                      <a:pt x="1562" y="825"/>
                      <a:pt x="1548" y="822"/>
                      <a:pt x="1533" y="822"/>
                    </a:cubicBezTo>
                    <a:cubicBezTo>
                      <a:pt x="1492" y="822"/>
                      <a:pt x="1453" y="845"/>
                      <a:pt x="1435" y="885"/>
                    </a:cubicBezTo>
                    <a:lnTo>
                      <a:pt x="1314" y="1148"/>
                    </a:lnTo>
                    <a:lnTo>
                      <a:pt x="1166" y="1078"/>
                    </a:lnTo>
                    <a:cubicBezTo>
                      <a:pt x="1102" y="1050"/>
                      <a:pt x="1048" y="1027"/>
                      <a:pt x="1007" y="1010"/>
                    </a:cubicBezTo>
                    <a:lnTo>
                      <a:pt x="1321" y="242"/>
                    </a:lnTo>
                    <a:cubicBezTo>
                      <a:pt x="1358" y="256"/>
                      <a:pt x="1402" y="276"/>
                      <a:pt x="1452" y="299"/>
                    </a:cubicBezTo>
                    <a:lnTo>
                      <a:pt x="1957" y="528"/>
                    </a:lnTo>
                    <a:cubicBezTo>
                      <a:pt x="2018" y="556"/>
                      <a:pt x="2081" y="586"/>
                      <a:pt x="2142" y="616"/>
                    </a:cubicBezTo>
                    <a:cubicBezTo>
                      <a:pt x="2166" y="629"/>
                      <a:pt x="2193" y="643"/>
                      <a:pt x="2216" y="657"/>
                    </a:cubicBezTo>
                    <a:lnTo>
                      <a:pt x="2570" y="838"/>
                    </a:lnTo>
                    <a:lnTo>
                      <a:pt x="1863" y="2144"/>
                    </a:lnTo>
                    <a:cubicBezTo>
                      <a:pt x="1836" y="2195"/>
                      <a:pt x="1853" y="2259"/>
                      <a:pt x="1907" y="2290"/>
                    </a:cubicBezTo>
                    <a:cubicBezTo>
                      <a:pt x="1920" y="2296"/>
                      <a:pt x="1940" y="2303"/>
                      <a:pt x="1957" y="2303"/>
                    </a:cubicBezTo>
                    <a:cubicBezTo>
                      <a:pt x="1994" y="2303"/>
                      <a:pt x="2031" y="2283"/>
                      <a:pt x="2048" y="2245"/>
                    </a:cubicBezTo>
                    <a:lnTo>
                      <a:pt x="2809" y="842"/>
                    </a:lnTo>
                    <a:cubicBezTo>
                      <a:pt x="2822" y="818"/>
                      <a:pt x="2826" y="788"/>
                      <a:pt x="2819" y="761"/>
                    </a:cubicBezTo>
                    <a:cubicBezTo>
                      <a:pt x="2809" y="734"/>
                      <a:pt x="2792" y="710"/>
                      <a:pt x="2765" y="697"/>
                    </a:cubicBezTo>
                    <a:lnTo>
                      <a:pt x="2311" y="464"/>
                    </a:lnTo>
                    <a:cubicBezTo>
                      <a:pt x="2287" y="455"/>
                      <a:pt x="2263" y="441"/>
                      <a:pt x="2240" y="427"/>
                    </a:cubicBezTo>
                    <a:cubicBezTo>
                      <a:pt x="2176" y="394"/>
                      <a:pt x="2109" y="360"/>
                      <a:pt x="2041" y="333"/>
                    </a:cubicBezTo>
                    <a:lnTo>
                      <a:pt x="1540" y="104"/>
                    </a:lnTo>
                    <a:cubicBezTo>
                      <a:pt x="1479" y="77"/>
                      <a:pt x="1428" y="57"/>
                      <a:pt x="1388" y="40"/>
                    </a:cubicBezTo>
                    <a:lnTo>
                      <a:pt x="1301" y="7"/>
                    </a:lnTo>
                    <a:cubicBezTo>
                      <a:pt x="1289" y="2"/>
                      <a:pt x="1276" y="0"/>
                      <a:pt x="12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5"/>
              <p:cNvSpPr/>
              <p:nvPr/>
            </p:nvSpPr>
            <p:spPr>
              <a:xfrm>
                <a:off x="2603525" y="1605582"/>
                <a:ext cx="114993" cy="94927"/>
              </a:xfrm>
              <a:custGeom>
                <a:avLst/>
                <a:gdLst/>
                <a:ahLst/>
                <a:cxnLst/>
                <a:rect l="l" t="t" r="r" b="b"/>
                <a:pathLst>
                  <a:path w="2894" h="2389" extrusionOk="0">
                    <a:moveTo>
                      <a:pt x="1447" y="1"/>
                    </a:moveTo>
                    <a:cubicBezTo>
                      <a:pt x="1410" y="1"/>
                      <a:pt x="1373" y="19"/>
                      <a:pt x="1354" y="52"/>
                    </a:cubicBezTo>
                    <a:lnTo>
                      <a:pt x="816" y="945"/>
                    </a:lnTo>
                    <a:cubicBezTo>
                      <a:pt x="802" y="968"/>
                      <a:pt x="795" y="998"/>
                      <a:pt x="805" y="1025"/>
                    </a:cubicBezTo>
                    <a:cubicBezTo>
                      <a:pt x="812" y="1052"/>
                      <a:pt x="828" y="1075"/>
                      <a:pt x="853" y="1092"/>
                    </a:cubicBezTo>
                    <a:lnTo>
                      <a:pt x="876" y="1106"/>
                    </a:lnTo>
                    <a:cubicBezTo>
                      <a:pt x="886" y="1109"/>
                      <a:pt x="903" y="1119"/>
                      <a:pt x="923" y="1133"/>
                    </a:cubicBezTo>
                    <a:lnTo>
                      <a:pt x="1310" y="1382"/>
                    </a:lnTo>
                    <a:cubicBezTo>
                      <a:pt x="1327" y="1393"/>
                      <a:pt x="1347" y="1398"/>
                      <a:pt x="1367" y="1398"/>
                    </a:cubicBezTo>
                    <a:cubicBezTo>
                      <a:pt x="1401" y="1398"/>
                      <a:pt x="1436" y="1382"/>
                      <a:pt x="1455" y="1352"/>
                    </a:cubicBezTo>
                    <a:lnTo>
                      <a:pt x="1613" y="1109"/>
                    </a:lnTo>
                    <a:lnTo>
                      <a:pt x="1721" y="1180"/>
                    </a:lnTo>
                    <a:lnTo>
                      <a:pt x="1304" y="1786"/>
                    </a:lnTo>
                    <a:cubicBezTo>
                      <a:pt x="1277" y="1766"/>
                      <a:pt x="1243" y="1742"/>
                      <a:pt x="1203" y="1719"/>
                    </a:cubicBezTo>
                    <a:lnTo>
                      <a:pt x="795" y="1456"/>
                    </a:lnTo>
                    <a:cubicBezTo>
                      <a:pt x="738" y="1419"/>
                      <a:pt x="681" y="1385"/>
                      <a:pt x="623" y="1355"/>
                    </a:cubicBezTo>
                    <a:lnTo>
                      <a:pt x="172" y="1096"/>
                    </a:lnTo>
                    <a:cubicBezTo>
                      <a:pt x="155" y="1086"/>
                      <a:pt x="136" y="1081"/>
                      <a:pt x="118" y="1081"/>
                    </a:cubicBezTo>
                    <a:cubicBezTo>
                      <a:pt x="82" y="1081"/>
                      <a:pt x="47" y="1099"/>
                      <a:pt x="28" y="1133"/>
                    </a:cubicBezTo>
                    <a:cubicBezTo>
                      <a:pt x="0" y="1183"/>
                      <a:pt x="17" y="1251"/>
                      <a:pt x="68" y="1277"/>
                    </a:cubicBezTo>
                    <a:lnTo>
                      <a:pt x="519" y="1540"/>
                    </a:lnTo>
                    <a:cubicBezTo>
                      <a:pt x="573" y="1567"/>
                      <a:pt x="626" y="1597"/>
                      <a:pt x="677" y="1635"/>
                    </a:cubicBezTo>
                    <a:lnTo>
                      <a:pt x="1091" y="1900"/>
                    </a:lnTo>
                    <a:cubicBezTo>
                      <a:pt x="1131" y="1924"/>
                      <a:pt x="1169" y="1951"/>
                      <a:pt x="1196" y="1971"/>
                    </a:cubicBezTo>
                    <a:lnTo>
                      <a:pt x="1266" y="2022"/>
                    </a:lnTo>
                    <a:cubicBezTo>
                      <a:pt x="1284" y="2034"/>
                      <a:pt x="1305" y="2041"/>
                      <a:pt x="1326" y="2041"/>
                    </a:cubicBezTo>
                    <a:cubicBezTo>
                      <a:pt x="1333" y="2041"/>
                      <a:pt x="1340" y="2040"/>
                      <a:pt x="1347" y="2039"/>
                    </a:cubicBezTo>
                    <a:cubicBezTo>
                      <a:pt x="1374" y="2035"/>
                      <a:pt x="1401" y="2018"/>
                      <a:pt x="1418" y="1995"/>
                    </a:cubicBezTo>
                    <a:lnTo>
                      <a:pt x="1957" y="1217"/>
                    </a:lnTo>
                    <a:cubicBezTo>
                      <a:pt x="1990" y="1167"/>
                      <a:pt x="1977" y="1102"/>
                      <a:pt x="1930" y="1069"/>
                    </a:cubicBezTo>
                    <a:lnTo>
                      <a:pt x="1785" y="965"/>
                    </a:lnTo>
                    <a:lnTo>
                      <a:pt x="1641" y="873"/>
                    </a:lnTo>
                    <a:cubicBezTo>
                      <a:pt x="1623" y="861"/>
                      <a:pt x="1604" y="856"/>
                      <a:pt x="1584" y="856"/>
                    </a:cubicBezTo>
                    <a:cubicBezTo>
                      <a:pt x="1549" y="856"/>
                      <a:pt x="1515" y="874"/>
                      <a:pt x="1495" y="904"/>
                    </a:cubicBezTo>
                    <a:lnTo>
                      <a:pt x="1338" y="1147"/>
                    </a:lnTo>
                    <a:lnTo>
                      <a:pt x="1051" y="965"/>
                    </a:lnTo>
                    <a:lnTo>
                      <a:pt x="1479" y="254"/>
                    </a:lnTo>
                    <a:lnTo>
                      <a:pt x="1734" y="415"/>
                    </a:lnTo>
                    <a:cubicBezTo>
                      <a:pt x="1835" y="480"/>
                      <a:pt x="1950" y="553"/>
                      <a:pt x="2061" y="628"/>
                    </a:cubicBezTo>
                    <a:lnTo>
                      <a:pt x="2556" y="978"/>
                    </a:lnTo>
                    <a:cubicBezTo>
                      <a:pt x="2583" y="998"/>
                      <a:pt x="2603" y="1015"/>
                      <a:pt x="2626" y="1029"/>
                    </a:cubicBezTo>
                    <a:lnTo>
                      <a:pt x="1725" y="2217"/>
                    </a:lnTo>
                    <a:cubicBezTo>
                      <a:pt x="1687" y="2264"/>
                      <a:pt x="1697" y="2331"/>
                      <a:pt x="1745" y="2365"/>
                    </a:cubicBezTo>
                    <a:cubicBezTo>
                      <a:pt x="1762" y="2379"/>
                      <a:pt x="1785" y="2389"/>
                      <a:pt x="1809" y="2389"/>
                    </a:cubicBezTo>
                    <a:cubicBezTo>
                      <a:pt x="1839" y="2389"/>
                      <a:pt x="1872" y="2372"/>
                      <a:pt x="1893" y="2345"/>
                    </a:cubicBezTo>
                    <a:lnTo>
                      <a:pt x="2859" y="1075"/>
                    </a:lnTo>
                    <a:cubicBezTo>
                      <a:pt x="2893" y="1029"/>
                      <a:pt x="2886" y="965"/>
                      <a:pt x="2839" y="928"/>
                    </a:cubicBezTo>
                    <a:lnTo>
                      <a:pt x="2788" y="887"/>
                    </a:lnTo>
                    <a:cubicBezTo>
                      <a:pt x="2761" y="864"/>
                      <a:pt x="2724" y="836"/>
                      <a:pt x="2677" y="806"/>
                    </a:cubicBezTo>
                    <a:lnTo>
                      <a:pt x="2179" y="452"/>
                    </a:lnTo>
                    <a:cubicBezTo>
                      <a:pt x="2068" y="375"/>
                      <a:pt x="1953" y="301"/>
                      <a:pt x="1849" y="237"/>
                    </a:cubicBezTo>
                    <a:lnTo>
                      <a:pt x="1560" y="52"/>
                    </a:lnTo>
                    <a:cubicBezTo>
                      <a:pt x="1519" y="25"/>
                      <a:pt x="1495" y="11"/>
                      <a:pt x="1495" y="11"/>
                    </a:cubicBezTo>
                    <a:cubicBezTo>
                      <a:pt x="1480" y="4"/>
                      <a:pt x="1464" y="1"/>
                      <a:pt x="1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5"/>
              <p:cNvSpPr/>
              <p:nvPr/>
            </p:nvSpPr>
            <p:spPr>
              <a:xfrm>
                <a:off x="2671473" y="1658152"/>
                <a:ext cx="114715" cy="96159"/>
              </a:xfrm>
              <a:custGeom>
                <a:avLst/>
                <a:gdLst/>
                <a:ahLst/>
                <a:cxnLst/>
                <a:rect l="l" t="t" r="r" b="b"/>
                <a:pathLst>
                  <a:path w="2887" h="2420" extrusionOk="0">
                    <a:moveTo>
                      <a:pt x="1594" y="1"/>
                    </a:moveTo>
                    <a:cubicBezTo>
                      <a:pt x="1590" y="1"/>
                      <a:pt x="1587" y="1"/>
                      <a:pt x="1583" y="1"/>
                    </a:cubicBezTo>
                    <a:cubicBezTo>
                      <a:pt x="1556" y="5"/>
                      <a:pt x="1530" y="18"/>
                      <a:pt x="1513" y="39"/>
                    </a:cubicBezTo>
                    <a:lnTo>
                      <a:pt x="843" y="840"/>
                    </a:lnTo>
                    <a:cubicBezTo>
                      <a:pt x="806" y="884"/>
                      <a:pt x="812" y="951"/>
                      <a:pt x="856" y="988"/>
                    </a:cubicBezTo>
                    <a:lnTo>
                      <a:pt x="1267" y="1345"/>
                    </a:lnTo>
                    <a:cubicBezTo>
                      <a:pt x="1287" y="1362"/>
                      <a:pt x="1312" y="1371"/>
                      <a:pt x="1337" y="1371"/>
                    </a:cubicBezTo>
                    <a:cubicBezTo>
                      <a:pt x="1366" y="1371"/>
                      <a:pt x="1395" y="1359"/>
                      <a:pt x="1415" y="1335"/>
                    </a:cubicBezTo>
                    <a:lnTo>
                      <a:pt x="1611" y="1123"/>
                    </a:lnTo>
                    <a:lnTo>
                      <a:pt x="1704" y="1213"/>
                    </a:lnTo>
                    <a:lnTo>
                      <a:pt x="1196" y="1746"/>
                    </a:lnTo>
                    <a:lnTo>
                      <a:pt x="1112" y="1665"/>
                    </a:lnTo>
                    <a:cubicBezTo>
                      <a:pt x="1051" y="1608"/>
                      <a:pt x="971" y="1541"/>
                      <a:pt x="890" y="1470"/>
                    </a:cubicBezTo>
                    <a:cubicBezTo>
                      <a:pt x="843" y="1426"/>
                      <a:pt x="792" y="1386"/>
                      <a:pt x="742" y="1342"/>
                    </a:cubicBezTo>
                    <a:cubicBezTo>
                      <a:pt x="718" y="1322"/>
                      <a:pt x="694" y="1302"/>
                      <a:pt x="671" y="1278"/>
                    </a:cubicBezTo>
                    <a:cubicBezTo>
                      <a:pt x="627" y="1241"/>
                      <a:pt x="583" y="1204"/>
                      <a:pt x="540" y="1170"/>
                    </a:cubicBezTo>
                    <a:lnTo>
                      <a:pt x="186" y="890"/>
                    </a:lnTo>
                    <a:cubicBezTo>
                      <a:pt x="166" y="875"/>
                      <a:pt x="143" y="868"/>
                      <a:pt x="120" y="868"/>
                    </a:cubicBezTo>
                    <a:cubicBezTo>
                      <a:pt x="88" y="868"/>
                      <a:pt x="56" y="882"/>
                      <a:pt x="35" y="907"/>
                    </a:cubicBezTo>
                    <a:cubicBezTo>
                      <a:pt x="1" y="955"/>
                      <a:pt x="7" y="1022"/>
                      <a:pt x="55" y="1059"/>
                    </a:cubicBezTo>
                    <a:lnTo>
                      <a:pt x="408" y="1339"/>
                    </a:lnTo>
                    <a:cubicBezTo>
                      <a:pt x="449" y="1369"/>
                      <a:pt x="489" y="1403"/>
                      <a:pt x="529" y="1440"/>
                    </a:cubicBezTo>
                    <a:cubicBezTo>
                      <a:pt x="553" y="1460"/>
                      <a:pt x="580" y="1483"/>
                      <a:pt x="604" y="1500"/>
                    </a:cubicBezTo>
                    <a:cubicBezTo>
                      <a:pt x="651" y="1544"/>
                      <a:pt x="701" y="1588"/>
                      <a:pt x="752" y="1631"/>
                    </a:cubicBezTo>
                    <a:cubicBezTo>
                      <a:pt x="832" y="1698"/>
                      <a:pt x="907" y="1766"/>
                      <a:pt x="967" y="1820"/>
                    </a:cubicBezTo>
                    <a:lnTo>
                      <a:pt x="1129" y="1975"/>
                    </a:lnTo>
                    <a:cubicBezTo>
                      <a:pt x="1149" y="1995"/>
                      <a:pt x="1176" y="2005"/>
                      <a:pt x="1203" y="2005"/>
                    </a:cubicBezTo>
                    <a:cubicBezTo>
                      <a:pt x="1233" y="2001"/>
                      <a:pt x="1260" y="1992"/>
                      <a:pt x="1277" y="1971"/>
                    </a:cubicBezTo>
                    <a:lnTo>
                      <a:pt x="1931" y="1281"/>
                    </a:lnTo>
                    <a:cubicBezTo>
                      <a:pt x="1971" y="1241"/>
                      <a:pt x="1971" y="1173"/>
                      <a:pt x="1926" y="1133"/>
                    </a:cubicBezTo>
                    <a:lnTo>
                      <a:pt x="1802" y="1011"/>
                    </a:lnTo>
                    <a:lnTo>
                      <a:pt x="1671" y="890"/>
                    </a:lnTo>
                    <a:cubicBezTo>
                      <a:pt x="1651" y="874"/>
                      <a:pt x="1627" y="865"/>
                      <a:pt x="1602" y="865"/>
                    </a:cubicBezTo>
                    <a:cubicBezTo>
                      <a:pt x="1573" y="865"/>
                      <a:pt x="1544" y="877"/>
                      <a:pt x="1522" y="901"/>
                    </a:cubicBezTo>
                    <a:lnTo>
                      <a:pt x="1328" y="1116"/>
                    </a:lnTo>
                    <a:lnTo>
                      <a:pt x="1075" y="897"/>
                    </a:lnTo>
                    <a:lnTo>
                      <a:pt x="1607" y="261"/>
                    </a:lnTo>
                    <a:lnTo>
                      <a:pt x="1715" y="352"/>
                    </a:lnTo>
                    <a:cubicBezTo>
                      <a:pt x="1772" y="402"/>
                      <a:pt x="1836" y="460"/>
                      <a:pt x="1906" y="520"/>
                    </a:cubicBezTo>
                    <a:lnTo>
                      <a:pt x="1943" y="554"/>
                    </a:lnTo>
                    <a:cubicBezTo>
                      <a:pt x="1967" y="574"/>
                      <a:pt x="1991" y="594"/>
                      <a:pt x="2015" y="615"/>
                    </a:cubicBezTo>
                    <a:lnTo>
                      <a:pt x="2520" y="1096"/>
                    </a:lnTo>
                    <a:lnTo>
                      <a:pt x="2617" y="1201"/>
                    </a:lnTo>
                    <a:lnTo>
                      <a:pt x="1547" y="2237"/>
                    </a:lnTo>
                    <a:cubicBezTo>
                      <a:pt x="1506" y="2278"/>
                      <a:pt x="1502" y="2345"/>
                      <a:pt x="1543" y="2385"/>
                    </a:cubicBezTo>
                    <a:cubicBezTo>
                      <a:pt x="1567" y="2409"/>
                      <a:pt x="1594" y="2419"/>
                      <a:pt x="1620" y="2419"/>
                    </a:cubicBezTo>
                    <a:cubicBezTo>
                      <a:pt x="1648" y="2419"/>
                      <a:pt x="1674" y="2409"/>
                      <a:pt x="1695" y="2389"/>
                    </a:cubicBezTo>
                    <a:lnTo>
                      <a:pt x="2843" y="1281"/>
                    </a:lnTo>
                    <a:cubicBezTo>
                      <a:pt x="2883" y="1241"/>
                      <a:pt x="2886" y="1173"/>
                      <a:pt x="2846" y="1129"/>
                    </a:cubicBezTo>
                    <a:lnTo>
                      <a:pt x="2667" y="944"/>
                    </a:lnTo>
                    <a:lnTo>
                      <a:pt x="2159" y="460"/>
                    </a:lnTo>
                    <a:cubicBezTo>
                      <a:pt x="2133" y="436"/>
                      <a:pt x="2108" y="413"/>
                      <a:pt x="2082" y="392"/>
                    </a:cubicBezTo>
                    <a:lnTo>
                      <a:pt x="2048" y="362"/>
                    </a:lnTo>
                    <a:cubicBezTo>
                      <a:pt x="1977" y="298"/>
                      <a:pt x="1910" y="241"/>
                      <a:pt x="1853" y="194"/>
                    </a:cubicBezTo>
                    <a:lnTo>
                      <a:pt x="1664" y="29"/>
                    </a:lnTo>
                    <a:cubicBezTo>
                      <a:pt x="1643" y="11"/>
                      <a:pt x="1620"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5"/>
              <p:cNvSpPr/>
              <p:nvPr/>
            </p:nvSpPr>
            <p:spPr>
              <a:xfrm>
                <a:off x="2731951" y="1721450"/>
                <a:ext cx="111775" cy="95205"/>
              </a:xfrm>
              <a:custGeom>
                <a:avLst/>
                <a:gdLst/>
                <a:ahLst/>
                <a:cxnLst/>
                <a:rect l="l" t="t" r="r" b="b"/>
                <a:pathLst>
                  <a:path w="2813" h="2396" extrusionOk="0">
                    <a:moveTo>
                      <a:pt x="1702" y="0"/>
                    </a:moveTo>
                    <a:cubicBezTo>
                      <a:pt x="1678" y="0"/>
                      <a:pt x="1654" y="11"/>
                      <a:pt x="1634" y="29"/>
                    </a:cubicBezTo>
                    <a:lnTo>
                      <a:pt x="853" y="719"/>
                    </a:lnTo>
                    <a:cubicBezTo>
                      <a:pt x="809" y="756"/>
                      <a:pt x="805" y="823"/>
                      <a:pt x="842" y="867"/>
                    </a:cubicBezTo>
                    <a:lnTo>
                      <a:pt x="1112" y="1176"/>
                    </a:lnTo>
                    <a:lnTo>
                      <a:pt x="1196" y="1277"/>
                    </a:lnTo>
                    <a:cubicBezTo>
                      <a:pt x="1213" y="1301"/>
                      <a:pt x="1240" y="1314"/>
                      <a:pt x="1267" y="1317"/>
                    </a:cubicBezTo>
                    <a:cubicBezTo>
                      <a:pt x="1271" y="1318"/>
                      <a:pt x="1275" y="1318"/>
                      <a:pt x="1278" y="1318"/>
                    </a:cubicBezTo>
                    <a:cubicBezTo>
                      <a:pt x="1302" y="1318"/>
                      <a:pt x="1327" y="1308"/>
                      <a:pt x="1344" y="1294"/>
                    </a:cubicBezTo>
                    <a:lnTo>
                      <a:pt x="1567" y="1112"/>
                    </a:lnTo>
                    <a:lnTo>
                      <a:pt x="1647" y="1213"/>
                    </a:lnTo>
                    <a:lnTo>
                      <a:pt x="1065" y="1665"/>
                    </a:lnTo>
                    <a:lnTo>
                      <a:pt x="994" y="1574"/>
                    </a:lnTo>
                    <a:cubicBezTo>
                      <a:pt x="981" y="1557"/>
                      <a:pt x="967" y="1540"/>
                      <a:pt x="954" y="1519"/>
                    </a:cubicBezTo>
                    <a:cubicBezTo>
                      <a:pt x="920" y="1479"/>
                      <a:pt x="886" y="1435"/>
                      <a:pt x="849" y="1392"/>
                    </a:cubicBezTo>
                    <a:lnTo>
                      <a:pt x="627" y="1136"/>
                    </a:lnTo>
                    <a:cubicBezTo>
                      <a:pt x="526" y="1018"/>
                      <a:pt x="429" y="907"/>
                      <a:pt x="348" y="826"/>
                    </a:cubicBezTo>
                    <a:lnTo>
                      <a:pt x="196" y="664"/>
                    </a:lnTo>
                    <a:cubicBezTo>
                      <a:pt x="173" y="643"/>
                      <a:pt x="144" y="633"/>
                      <a:pt x="116" y="633"/>
                    </a:cubicBezTo>
                    <a:cubicBezTo>
                      <a:pt x="90" y="633"/>
                      <a:pt x="64" y="642"/>
                      <a:pt x="45" y="661"/>
                    </a:cubicBezTo>
                    <a:cubicBezTo>
                      <a:pt x="0" y="702"/>
                      <a:pt x="0" y="769"/>
                      <a:pt x="41" y="812"/>
                    </a:cubicBezTo>
                    <a:lnTo>
                      <a:pt x="196" y="974"/>
                    </a:lnTo>
                    <a:cubicBezTo>
                      <a:pt x="274" y="1052"/>
                      <a:pt x="368" y="1160"/>
                      <a:pt x="465" y="1274"/>
                    </a:cubicBezTo>
                    <a:lnTo>
                      <a:pt x="687" y="1533"/>
                    </a:lnTo>
                    <a:cubicBezTo>
                      <a:pt x="724" y="1574"/>
                      <a:pt x="755" y="1614"/>
                      <a:pt x="785" y="1651"/>
                    </a:cubicBezTo>
                    <a:cubicBezTo>
                      <a:pt x="799" y="1671"/>
                      <a:pt x="813" y="1688"/>
                      <a:pt x="826" y="1705"/>
                    </a:cubicBezTo>
                    <a:lnTo>
                      <a:pt x="964" y="1880"/>
                    </a:lnTo>
                    <a:cubicBezTo>
                      <a:pt x="985" y="1908"/>
                      <a:pt x="1017" y="1921"/>
                      <a:pt x="1048" y="1921"/>
                    </a:cubicBezTo>
                    <a:cubicBezTo>
                      <a:pt x="1071" y="1921"/>
                      <a:pt x="1093" y="1914"/>
                      <a:pt x="1112" y="1900"/>
                    </a:cubicBezTo>
                    <a:lnTo>
                      <a:pt x="1863" y="1317"/>
                    </a:lnTo>
                    <a:cubicBezTo>
                      <a:pt x="1887" y="1301"/>
                      <a:pt x="1899" y="1274"/>
                      <a:pt x="1903" y="1247"/>
                    </a:cubicBezTo>
                    <a:cubicBezTo>
                      <a:pt x="1907" y="1216"/>
                      <a:pt x="1899" y="1190"/>
                      <a:pt x="1879" y="1166"/>
                    </a:cubicBezTo>
                    <a:lnTo>
                      <a:pt x="1668" y="897"/>
                    </a:lnTo>
                    <a:cubicBezTo>
                      <a:pt x="1651" y="873"/>
                      <a:pt x="1624" y="860"/>
                      <a:pt x="1596" y="857"/>
                    </a:cubicBezTo>
                    <a:cubicBezTo>
                      <a:pt x="1591" y="856"/>
                      <a:pt x="1586" y="856"/>
                      <a:pt x="1581" y="856"/>
                    </a:cubicBezTo>
                    <a:cubicBezTo>
                      <a:pt x="1557" y="856"/>
                      <a:pt x="1536" y="864"/>
                      <a:pt x="1516" y="880"/>
                    </a:cubicBezTo>
                    <a:lnTo>
                      <a:pt x="1293" y="1062"/>
                    </a:lnTo>
                    <a:lnTo>
                      <a:pt x="1075" y="806"/>
                    </a:lnTo>
                    <a:lnTo>
                      <a:pt x="1694" y="257"/>
                    </a:lnTo>
                    <a:lnTo>
                      <a:pt x="1954" y="557"/>
                    </a:lnTo>
                    <a:lnTo>
                      <a:pt x="2135" y="789"/>
                    </a:lnTo>
                    <a:cubicBezTo>
                      <a:pt x="2173" y="837"/>
                      <a:pt x="2213" y="887"/>
                      <a:pt x="2250" y="930"/>
                    </a:cubicBezTo>
                    <a:cubicBezTo>
                      <a:pt x="2334" y="1039"/>
                      <a:pt x="2412" y="1140"/>
                      <a:pt x="2469" y="1224"/>
                    </a:cubicBezTo>
                    <a:lnTo>
                      <a:pt x="2553" y="1342"/>
                    </a:lnTo>
                    <a:lnTo>
                      <a:pt x="1338" y="2203"/>
                    </a:lnTo>
                    <a:cubicBezTo>
                      <a:pt x="1290" y="2237"/>
                      <a:pt x="1280" y="2301"/>
                      <a:pt x="1314" y="2352"/>
                    </a:cubicBezTo>
                    <a:cubicBezTo>
                      <a:pt x="1334" y="2378"/>
                      <a:pt x="1368" y="2395"/>
                      <a:pt x="1398" y="2395"/>
                    </a:cubicBezTo>
                    <a:cubicBezTo>
                      <a:pt x="1422" y="2395"/>
                      <a:pt x="1442" y="2388"/>
                      <a:pt x="1462" y="2375"/>
                    </a:cubicBezTo>
                    <a:lnTo>
                      <a:pt x="2765" y="1452"/>
                    </a:lnTo>
                    <a:cubicBezTo>
                      <a:pt x="2785" y="1439"/>
                      <a:pt x="2802" y="1412"/>
                      <a:pt x="2809" y="1385"/>
                    </a:cubicBezTo>
                    <a:cubicBezTo>
                      <a:pt x="2813" y="1358"/>
                      <a:pt x="2805" y="1328"/>
                      <a:pt x="2788" y="1304"/>
                    </a:cubicBezTo>
                    <a:lnTo>
                      <a:pt x="2644" y="1102"/>
                    </a:lnTo>
                    <a:cubicBezTo>
                      <a:pt x="2583" y="1011"/>
                      <a:pt x="2502" y="910"/>
                      <a:pt x="2415" y="799"/>
                    </a:cubicBezTo>
                    <a:cubicBezTo>
                      <a:pt x="2378" y="756"/>
                      <a:pt x="2341" y="705"/>
                      <a:pt x="2303" y="658"/>
                    </a:cubicBezTo>
                    <a:lnTo>
                      <a:pt x="2118" y="422"/>
                    </a:lnTo>
                    <a:lnTo>
                      <a:pt x="1785" y="38"/>
                    </a:lnTo>
                    <a:cubicBezTo>
                      <a:pt x="1769" y="15"/>
                      <a:pt x="1742" y="1"/>
                      <a:pt x="1711" y="1"/>
                    </a:cubicBezTo>
                    <a:cubicBezTo>
                      <a:pt x="1708" y="1"/>
                      <a:pt x="1705" y="0"/>
                      <a:pt x="17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5"/>
              <p:cNvSpPr/>
              <p:nvPr/>
            </p:nvSpPr>
            <p:spPr>
              <a:xfrm>
                <a:off x="2783329" y="1793809"/>
                <a:ext cx="106967" cy="92265"/>
              </a:xfrm>
              <a:custGeom>
                <a:avLst/>
                <a:gdLst/>
                <a:ahLst/>
                <a:cxnLst/>
                <a:rect l="l" t="t" r="r" b="b"/>
                <a:pathLst>
                  <a:path w="2692" h="2322" extrusionOk="0">
                    <a:moveTo>
                      <a:pt x="1791" y="0"/>
                    </a:moveTo>
                    <a:cubicBezTo>
                      <a:pt x="1770" y="0"/>
                      <a:pt x="1749" y="5"/>
                      <a:pt x="1731" y="18"/>
                    </a:cubicBezTo>
                    <a:lnTo>
                      <a:pt x="853" y="581"/>
                    </a:lnTo>
                    <a:cubicBezTo>
                      <a:pt x="802" y="612"/>
                      <a:pt x="788" y="679"/>
                      <a:pt x="822" y="725"/>
                    </a:cubicBezTo>
                    <a:lnTo>
                      <a:pt x="970" y="958"/>
                    </a:lnTo>
                    <a:cubicBezTo>
                      <a:pt x="998" y="999"/>
                      <a:pt x="1021" y="1042"/>
                      <a:pt x="1041" y="1079"/>
                    </a:cubicBezTo>
                    <a:lnTo>
                      <a:pt x="1105" y="1187"/>
                    </a:lnTo>
                    <a:cubicBezTo>
                      <a:pt x="1119" y="1210"/>
                      <a:pt x="1142" y="1231"/>
                      <a:pt x="1169" y="1238"/>
                    </a:cubicBezTo>
                    <a:cubicBezTo>
                      <a:pt x="1177" y="1240"/>
                      <a:pt x="1186" y="1241"/>
                      <a:pt x="1195" y="1241"/>
                    </a:cubicBezTo>
                    <a:cubicBezTo>
                      <a:pt x="1214" y="1241"/>
                      <a:pt x="1234" y="1236"/>
                      <a:pt x="1250" y="1224"/>
                    </a:cubicBezTo>
                    <a:lnTo>
                      <a:pt x="1495" y="1079"/>
                    </a:lnTo>
                    <a:lnTo>
                      <a:pt x="1563" y="1193"/>
                    </a:lnTo>
                    <a:lnTo>
                      <a:pt x="920" y="1551"/>
                    </a:lnTo>
                    <a:lnTo>
                      <a:pt x="822" y="1379"/>
                    </a:lnTo>
                    <a:cubicBezTo>
                      <a:pt x="762" y="1274"/>
                      <a:pt x="687" y="1146"/>
                      <a:pt x="606" y="1025"/>
                    </a:cubicBezTo>
                    <a:cubicBezTo>
                      <a:pt x="570" y="968"/>
                      <a:pt x="533" y="911"/>
                      <a:pt x="499" y="857"/>
                    </a:cubicBezTo>
                    <a:cubicBezTo>
                      <a:pt x="442" y="766"/>
                      <a:pt x="384" y="679"/>
                      <a:pt x="337" y="608"/>
                    </a:cubicBezTo>
                    <a:lnTo>
                      <a:pt x="210" y="430"/>
                    </a:lnTo>
                    <a:cubicBezTo>
                      <a:pt x="189" y="400"/>
                      <a:pt x="155" y="384"/>
                      <a:pt x="120" y="384"/>
                    </a:cubicBezTo>
                    <a:cubicBezTo>
                      <a:pt x="100" y="384"/>
                      <a:pt x="79" y="390"/>
                      <a:pt x="61" y="402"/>
                    </a:cubicBezTo>
                    <a:cubicBezTo>
                      <a:pt x="14" y="436"/>
                      <a:pt x="0" y="503"/>
                      <a:pt x="34" y="551"/>
                    </a:cubicBezTo>
                    <a:lnTo>
                      <a:pt x="162" y="733"/>
                    </a:lnTo>
                    <a:cubicBezTo>
                      <a:pt x="210" y="800"/>
                      <a:pt x="263" y="881"/>
                      <a:pt x="317" y="971"/>
                    </a:cubicBezTo>
                    <a:cubicBezTo>
                      <a:pt x="354" y="1025"/>
                      <a:pt x="391" y="1083"/>
                      <a:pt x="429" y="1140"/>
                    </a:cubicBezTo>
                    <a:cubicBezTo>
                      <a:pt x="505" y="1258"/>
                      <a:pt x="577" y="1379"/>
                      <a:pt x="637" y="1483"/>
                    </a:cubicBezTo>
                    <a:lnTo>
                      <a:pt x="788" y="1746"/>
                    </a:lnTo>
                    <a:cubicBezTo>
                      <a:pt x="807" y="1780"/>
                      <a:pt x="843" y="1799"/>
                      <a:pt x="879" y="1799"/>
                    </a:cubicBezTo>
                    <a:cubicBezTo>
                      <a:pt x="896" y="1799"/>
                      <a:pt x="914" y="1795"/>
                      <a:pt x="930" y="1786"/>
                    </a:cubicBezTo>
                    <a:lnTo>
                      <a:pt x="1758" y="1325"/>
                    </a:lnTo>
                    <a:cubicBezTo>
                      <a:pt x="1785" y="1311"/>
                      <a:pt x="1802" y="1288"/>
                      <a:pt x="1812" y="1261"/>
                    </a:cubicBezTo>
                    <a:cubicBezTo>
                      <a:pt x="1819" y="1234"/>
                      <a:pt x="1815" y="1204"/>
                      <a:pt x="1798" y="1180"/>
                    </a:cubicBezTo>
                    <a:lnTo>
                      <a:pt x="1627" y="881"/>
                    </a:lnTo>
                    <a:cubicBezTo>
                      <a:pt x="1613" y="857"/>
                      <a:pt x="1590" y="837"/>
                      <a:pt x="1563" y="830"/>
                    </a:cubicBezTo>
                    <a:cubicBezTo>
                      <a:pt x="1555" y="828"/>
                      <a:pt x="1546" y="827"/>
                      <a:pt x="1537" y="827"/>
                    </a:cubicBezTo>
                    <a:cubicBezTo>
                      <a:pt x="1518" y="827"/>
                      <a:pt x="1498" y="832"/>
                      <a:pt x="1482" y="843"/>
                    </a:cubicBezTo>
                    <a:lnTo>
                      <a:pt x="1237" y="988"/>
                    </a:lnTo>
                    <a:lnTo>
                      <a:pt x="1226" y="975"/>
                    </a:lnTo>
                    <a:cubicBezTo>
                      <a:pt x="1203" y="931"/>
                      <a:pt x="1176" y="884"/>
                      <a:pt x="1145" y="840"/>
                    </a:cubicBezTo>
                    <a:lnTo>
                      <a:pt x="1058" y="702"/>
                    </a:lnTo>
                    <a:lnTo>
                      <a:pt x="1755" y="254"/>
                    </a:lnTo>
                    <a:lnTo>
                      <a:pt x="1832" y="376"/>
                    </a:lnTo>
                    <a:lnTo>
                      <a:pt x="2257" y="1100"/>
                    </a:lnTo>
                    <a:lnTo>
                      <a:pt x="2438" y="1456"/>
                    </a:lnTo>
                    <a:lnTo>
                      <a:pt x="1105" y="2119"/>
                    </a:lnTo>
                    <a:cubicBezTo>
                      <a:pt x="1055" y="2147"/>
                      <a:pt x="1031" y="2211"/>
                      <a:pt x="1058" y="2264"/>
                    </a:cubicBezTo>
                    <a:cubicBezTo>
                      <a:pt x="1078" y="2301"/>
                      <a:pt x="1116" y="2321"/>
                      <a:pt x="1152" y="2321"/>
                    </a:cubicBezTo>
                    <a:cubicBezTo>
                      <a:pt x="1169" y="2321"/>
                      <a:pt x="1186" y="2318"/>
                      <a:pt x="1203" y="2312"/>
                    </a:cubicBezTo>
                    <a:lnTo>
                      <a:pt x="2631" y="1597"/>
                    </a:lnTo>
                    <a:cubicBezTo>
                      <a:pt x="2654" y="1588"/>
                      <a:pt x="2674" y="1564"/>
                      <a:pt x="2681" y="1537"/>
                    </a:cubicBezTo>
                    <a:cubicBezTo>
                      <a:pt x="2691" y="1510"/>
                      <a:pt x="2687" y="1480"/>
                      <a:pt x="2678" y="1456"/>
                    </a:cubicBezTo>
                    <a:lnTo>
                      <a:pt x="2442" y="999"/>
                    </a:lnTo>
                    <a:lnTo>
                      <a:pt x="2149" y="486"/>
                    </a:lnTo>
                    <a:lnTo>
                      <a:pt x="1876" y="49"/>
                    </a:lnTo>
                    <a:cubicBezTo>
                      <a:pt x="1863" y="26"/>
                      <a:pt x="1839" y="9"/>
                      <a:pt x="1809" y="1"/>
                    </a:cubicBezTo>
                    <a:cubicBezTo>
                      <a:pt x="1803" y="1"/>
                      <a:pt x="1797" y="0"/>
                      <a:pt x="1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5"/>
              <p:cNvSpPr/>
              <p:nvPr/>
            </p:nvSpPr>
            <p:spPr>
              <a:xfrm>
                <a:off x="2824813" y="1873637"/>
                <a:ext cx="99576" cy="87496"/>
              </a:xfrm>
              <a:custGeom>
                <a:avLst/>
                <a:gdLst/>
                <a:ahLst/>
                <a:cxnLst/>
                <a:rect l="l" t="t" r="r" b="b"/>
                <a:pathLst>
                  <a:path w="2506" h="2202" extrusionOk="0">
                    <a:moveTo>
                      <a:pt x="1825" y="0"/>
                    </a:moveTo>
                    <a:cubicBezTo>
                      <a:pt x="1810" y="0"/>
                      <a:pt x="1796" y="3"/>
                      <a:pt x="1781" y="9"/>
                    </a:cubicBezTo>
                    <a:lnTo>
                      <a:pt x="829" y="430"/>
                    </a:lnTo>
                    <a:cubicBezTo>
                      <a:pt x="802" y="444"/>
                      <a:pt x="782" y="464"/>
                      <a:pt x="771" y="491"/>
                    </a:cubicBezTo>
                    <a:cubicBezTo>
                      <a:pt x="762" y="518"/>
                      <a:pt x="765" y="548"/>
                      <a:pt x="775" y="575"/>
                    </a:cubicBezTo>
                    <a:lnTo>
                      <a:pt x="808" y="649"/>
                    </a:lnTo>
                    <a:cubicBezTo>
                      <a:pt x="819" y="666"/>
                      <a:pt x="825" y="683"/>
                      <a:pt x="835" y="704"/>
                    </a:cubicBezTo>
                    <a:cubicBezTo>
                      <a:pt x="849" y="737"/>
                      <a:pt x="869" y="777"/>
                      <a:pt x="883" y="817"/>
                    </a:cubicBezTo>
                    <a:lnTo>
                      <a:pt x="984" y="1070"/>
                    </a:lnTo>
                    <a:cubicBezTo>
                      <a:pt x="994" y="1097"/>
                      <a:pt x="1014" y="1117"/>
                      <a:pt x="1041" y="1131"/>
                    </a:cubicBezTo>
                    <a:cubicBezTo>
                      <a:pt x="1055" y="1136"/>
                      <a:pt x="1068" y="1138"/>
                      <a:pt x="1081" y="1138"/>
                    </a:cubicBezTo>
                    <a:cubicBezTo>
                      <a:pt x="1095" y="1138"/>
                      <a:pt x="1108" y="1136"/>
                      <a:pt x="1122" y="1131"/>
                    </a:cubicBezTo>
                    <a:lnTo>
                      <a:pt x="1391" y="1027"/>
                    </a:lnTo>
                    <a:lnTo>
                      <a:pt x="1438" y="1144"/>
                    </a:lnTo>
                    <a:lnTo>
                      <a:pt x="748" y="1400"/>
                    </a:lnTo>
                    <a:lnTo>
                      <a:pt x="597" y="1016"/>
                    </a:lnTo>
                    <a:cubicBezTo>
                      <a:pt x="573" y="956"/>
                      <a:pt x="546" y="892"/>
                      <a:pt x="519" y="831"/>
                    </a:cubicBezTo>
                    <a:lnTo>
                      <a:pt x="317" y="390"/>
                    </a:lnTo>
                    <a:cubicBezTo>
                      <a:pt x="294" y="333"/>
                      <a:pt x="269" y="286"/>
                      <a:pt x="253" y="252"/>
                    </a:cubicBezTo>
                    <a:lnTo>
                      <a:pt x="216" y="182"/>
                    </a:lnTo>
                    <a:cubicBezTo>
                      <a:pt x="197" y="146"/>
                      <a:pt x="160" y="126"/>
                      <a:pt x="123" y="126"/>
                    </a:cubicBezTo>
                    <a:cubicBezTo>
                      <a:pt x="107" y="126"/>
                      <a:pt x="90" y="130"/>
                      <a:pt x="75" y="138"/>
                    </a:cubicBezTo>
                    <a:cubicBezTo>
                      <a:pt x="21" y="165"/>
                      <a:pt x="0" y="228"/>
                      <a:pt x="27" y="279"/>
                    </a:cubicBezTo>
                    <a:lnTo>
                      <a:pt x="64" y="350"/>
                    </a:lnTo>
                    <a:cubicBezTo>
                      <a:pt x="81" y="384"/>
                      <a:pt x="101" y="424"/>
                      <a:pt x="122" y="474"/>
                    </a:cubicBezTo>
                    <a:lnTo>
                      <a:pt x="327" y="922"/>
                    </a:lnTo>
                    <a:cubicBezTo>
                      <a:pt x="350" y="976"/>
                      <a:pt x="375" y="1036"/>
                      <a:pt x="398" y="1094"/>
                    </a:cubicBezTo>
                    <a:lnTo>
                      <a:pt x="586" y="1575"/>
                    </a:lnTo>
                    <a:cubicBezTo>
                      <a:pt x="604" y="1617"/>
                      <a:pt x="645" y="1643"/>
                      <a:pt x="688" y="1643"/>
                    </a:cubicBezTo>
                    <a:cubicBezTo>
                      <a:pt x="700" y="1643"/>
                      <a:pt x="712" y="1641"/>
                      <a:pt x="724" y="1636"/>
                    </a:cubicBezTo>
                    <a:lnTo>
                      <a:pt x="1613" y="1310"/>
                    </a:lnTo>
                    <a:cubicBezTo>
                      <a:pt x="1640" y="1299"/>
                      <a:pt x="1660" y="1279"/>
                      <a:pt x="1674" y="1252"/>
                    </a:cubicBezTo>
                    <a:cubicBezTo>
                      <a:pt x="1684" y="1225"/>
                      <a:pt x="1684" y="1195"/>
                      <a:pt x="1674" y="1168"/>
                    </a:cubicBezTo>
                    <a:lnTo>
                      <a:pt x="1549" y="848"/>
                    </a:lnTo>
                    <a:cubicBezTo>
                      <a:pt x="1539" y="821"/>
                      <a:pt x="1519" y="801"/>
                      <a:pt x="1492" y="791"/>
                    </a:cubicBezTo>
                    <a:cubicBezTo>
                      <a:pt x="1478" y="783"/>
                      <a:pt x="1463" y="780"/>
                      <a:pt x="1448" y="780"/>
                    </a:cubicBezTo>
                    <a:cubicBezTo>
                      <a:pt x="1435" y="780"/>
                      <a:pt x="1422" y="783"/>
                      <a:pt x="1411" y="788"/>
                    </a:cubicBezTo>
                    <a:lnTo>
                      <a:pt x="1142" y="895"/>
                    </a:lnTo>
                    <a:lnTo>
                      <a:pt x="1082" y="740"/>
                    </a:lnTo>
                    <a:cubicBezTo>
                      <a:pt x="1065" y="696"/>
                      <a:pt x="1044" y="653"/>
                      <a:pt x="1027" y="615"/>
                    </a:cubicBezTo>
                    <a:cubicBezTo>
                      <a:pt x="1024" y="603"/>
                      <a:pt x="1017" y="592"/>
                      <a:pt x="1014" y="582"/>
                    </a:cubicBezTo>
                    <a:lnTo>
                      <a:pt x="1772" y="249"/>
                    </a:lnTo>
                    <a:lnTo>
                      <a:pt x="1829" y="376"/>
                    </a:lnTo>
                    <a:lnTo>
                      <a:pt x="2088" y="1030"/>
                    </a:lnTo>
                    <a:cubicBezTo>
                      <a:pt x="2098" y="1057"/>
                      <a:pt x="2108" y="1087"/>
                      <a:pt x="2118" y="1117"/>
                    </a:cubicBezTo>
                    <a:lnTo>
                      <a:pt x="2263" y="1542"/>
                    </a:lnTo>
                    <a:lnTo>
                      <a:pt x="846" y="1992"/>
                    </a:lnTo>
                    <a:cubicBezTo>
                      <a:pt x="788" y="2009"/>
                      <a:pt x="758" y="2070"/>
                      <a:pt x="775" y="2127"/>
                    </a:cubicBezTo>
                    <a:cubicBezTo>
                      <a:pt x="788" y="2171"/>
                      <a:pt x="832" y="2202"/>
                      <a:pt x="876" y="2202"/>
                    </a:cubicBezTo>
                    <a:cubicBezTo>
                      <a:pt x="886" y="2202"/>
                      <a:pt x="900" y="2198"/>
                      <a:pt x="909" y="2194"/>
                    </a:cubicBezTo>
                    <a:lnTo>
                      <a:pt x="2428" y="1710"/>
                    </a:lnTo>
                    <a:cubicBezTo>
                      <a:pt x="2459" y="1703"/>
                      <a:pt x="2479" y="1683"/>
                      <a:pt x="2492" y="1659"/>
                    </a:cubicBezTo>
                    <a:cubicBezTo>
                      <a:pt x="2505" y="1633"/>
                      <a:pt x="2505" y="1602"/>
                      <a:pt x="2499" y="1575"/>
                    </a:cubicBezTo>
                    <a:lnTo>
                      <a:pt x="2320" y="1050"/>
                    </a:lnTo>
                    <a:cubicBezTo>
                      <a:pt x="2310" y="1016"/>
                      <a:pt x="2297" y="986"/>
                      <a:pt x="2286" y="952"/>
                    </a:cubicBezTo>
                    <a:lnTo>
                      <a:pt x="2024" y="292"/>
                    </a:lnTo>
                    <a:lnTo>
                      <a:pt x="1923" y="64"/>
                    </a:lnTo>
                    <a:cubicBezTo>
                      <a:pt x="1906" y="24"/>
                      <a:pt x="1866" y="0"/>
                      <a:pt x="1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5"/>
              <p:cNvSpPr/>
              <p:nvPr/>
            </p:nvSpPr>
            <p:spPr>
              <a:xfrm>
                <a:off x="2855171" y="1953624"/>
                <a:ext cx="90079" cy="86304"/>
              </a:xfrm>
              <a:custGeom>
                <a:avLst/>
                <a:gdLst/>
                <a:ahLst/>
                <a:cxnLst/>
                <a:rect l="l" t="t" r="r" b="b"/>
                <a:pathLst>
                  <a:path w="2267" h="2172" extrusionOk="0">
                    <a:moveTo>
                      <a:pt x="123" y="1"/>
                    </a:moveTo>
                    <a:cubicBezTo>
                      <a:pt x="111" y="1"/>
                      <a:pt x="100" y="3"/>
                      <a:pt x="88" y="7"/>
                    </a:cubicBezTo>
                    <a:cubicBezTo>
                      <a:pt x="31" y="24"/>
                      <a:pt x="1" y="84"/>
                      <a:pt x="21" y="141"/>
                    </a:cubicBezTo>
                    <a:lnTo>
                      <a:pt x="217" y="815"/>
                    </a:lnTo>
                    <a:cubicBezTo>
                      <a:pt x="257" y="986"/>
                      <a:pt x="293" y="1162"/>
                      <a:pt x="324" y="1289"/>
                    </a:cubicBezTo>
                    <a:lnTo>
                      <a:pt x="361" y="1448"/>
                    </a:lnTo>
                    <a:cubicBezTo>
                      <a:pt x="368" y="1478"/>
                      <a:pt x="371" y="1495"/>
                      <a:pt x="371" y="1499"/>
                    </a:cubicBezTo>
                    <a:cubicBezTo>
                      <a:pt x="374" y="1525"/>
                      <a:pt x="391" y="1552"/>
                      <a:pt x="415" y="1569"/>
                    </a:cubicBezTo>
                    <a:cubicBezTo>
                      <a:pt x="433" y="1582"/>
                      <a:pt x="454" y="1588"/>
                      <a:pt x="476" y="1588"/>
                    </a:cubicBezTo>
                    <a:cubicBezTo>
                      <a:pt x="484" y="1588"/>
                      <a:pt x="492" y="1588"/>
                      <a:pt x="499" y="1586"/>
                    </a:cubicBezTo>
                    <a:lnTo>
                      <a:pt x="1429" y="1401"/>
                    </a:lnTo>
                    <a:cubicBezTo>
                      <a:pt x="1485" y="1387"/>
                      <a:pt x="1522" y="1333"/>
                      <a:pt x="1510" y="1276"/>
                    </a:cubicBezTo>
                    <a:lnTo>
                      <a:pt x="1435" y="936"/>
                    </a:lnTo>
                    <a:cubicBezTo>
                      <a:pt x="1423" y="887"/>
                      <a:pt x="1379" y="853"/>
                      <a:pt x="1331" y="853"/>
                    </a:cubicBezTo>
                    <a:cubicBezTo>
                      <a:pt x="1323" y="853"/>
                      <a:pt x="1315" y="853"/>
                      <a:pt x="1307" y="855"/>
                    </a:cubicBezTo>
                    <a:lnTo>
                      <a:pt x="1028" y="919"/>
                    </a:lnTo>
                    <a:lnTo>
                      <a:pt x="984" y="737"/>
                    </a:lnTo>
                    <a:cubicBezTo>
                      <a:pt x="971" y="683"/>
                      <a:pt x="960" y="633"/>
                      <a:pt x="950" y="593"/>
                    </a:cubicBezTo>
                    <a:lnTo>
                      <a:pt x="1748" y="377"/>
                    </a:lnTo>
                    <a:cubicBezTo>
                      <a:pt x="1762" y="421"/>
                      <a:pt x="1772" y="468"/>
                      <a:pt x="1782" y="515"/>
                    </a:cubicBezTo>
                    <a:lnTo>
                      <a:pt x="1910" y="1054"/>
                    </a:lnTo>
                    <a:cubicBezTo>
                      <a:pt x="1926" y="1121"/>
                      <a:pt x="1937" y="1188"/>
                      <a:pt x="1950" y="1256"/>
                    </a:cubicBezTo>
                    <a:cubicBezTo>
                      <a:pt x="1954" y="1283"/>
                      <a:pt x="1957" y="1310"/>
                      <a:pt x="1964" y="1337"/>
                    </a:cubicBezTo>
                    <a:lnTo>
                      <a:pt x="2035" y="1731"/>
                    </a:lnTo>
                    <a:lnTo>
                      <a:pt x="563" y="1959"/>
                    </a:lnTo>
                    <a:cubicBezTo>
                      <a:pt x="506" y="1970"/>
                      <a:pt x="465" y="2024"/>
                      <a:pt x="475" y="2080"/>
                    </a:cubicBezTo>
                    <a:cubicBezTo>
                      <a:pt x="482" y="2135"/>
                      <a:pt x="529" y="2172"/>
                      <a:pt x="580" y="2172"/>
                    </a:cubicBezTo>
                    <a:cubicBezTo>
                      <a:pt x="587" y="2172"/>
                      <a:pt x="590" y="2172"/>
                      <a:pt x="596" y="2169"/>
                    </a:cubicBezTo>
                    <a:lnTo>
                      <a:pt x="2172" y="1926"/>
                    </a:lnTo>
                    <a:cubicBezTo>
                      <a:pt x="2203" y="1919"/>
                      <a:pt x="2226" y="1906"/>
                      <a:pt x="2243" y="1882"/>
                    </a:cubicBezTo>
                    <a:cubicBezTo>
                      <a:pt x="2260" y="1858"/>
                      <a:pt x="2267" y="1828"/>
                      <a:pt x="2263" y="1802"/>
                    </a:cubicBezTo>
                    <a:lnTo>
                      <a:pt x="2172" y="1300"/>
                    </a:lnTo>
                    <a:cubicBezTo>
                      <a:pt x="2169" y="1272"/>
                      <a:pt x="2162" y="1246"/>
                      <a:pt x="2159" y="1219"/>
                    </a:cubicBezTo>
                    <a:cubicBezTo>
                      <a:pt x="2145" y="1148"/>
                      <a:pt x="2132" y="1078"/>
                      <a:pt x="2116" y="1003"/>
                    </a:cubicBezTo>
                    <a:lnTo>
                      <a:pt x="1990" y="468"/>
                    </a:lnTo>
                    <a:cubicBezTo>
                      <a:pt x="1977" y="404"/>
                      <a:pt x="1960" y="343"/>
                      <a:pt x="1943" y="286"/>
                    </a:cubicBezTo>
                    <a:lnTo>
                      <a:pt x="1926" y="219"/>
                    </a:lnTo>
                    <a:cubicBezTo>
                      <a:pt x="1913" y="171"/>
                      <a:pt x="1872" y="141"/>
                      <a:pt x="1826" y="141"/>
                    </a:cubicBezTo>
                    <a:cubicBezTo>
                      <a:pt x="1816" y="141"/>
                      <a:pt x="1806" y="142"/>
                      <a:pt x="1796" y="145"/>
                    </a:cubicBezTo>
                    <a:lnTo>
                      <a:pt x="789" y="414"/>
                    </a:lnTo>
                    <a:cubicBezTo>
                      <a:pt x="762" y="421"/>
                      <a:pt x="738" y="441"/>
                      <a:pt x="725" y="464"/>
                    </a:cubicBezTo>
                    <a:cubicBezTo>
                      <a:pt x="711" y="489"/>
                      <a:pt x="708" y="518"/>
                      <a:pt x="714" y="545"/>
                    </a:cubicBezTo>
                    <a:lnTo>
                      <a:pt x="738" y="630"/>
                    </a:lnTo>
                    <a:cubicBezTo>
                      <a:pt x="752" y="670"/>
                      <a:pt x="762" y="724"/>
                      <a:pt x="775" y="784"/>
                    </a:cubicBezTo>
                    <a:lnTo>
                      <a:pt x="843" y="1070"/>
                    </a:lnTo>
                    <a:cubicBezTo>
                      <a:pt x="854" y="1121"/>
                      <a:pt x="900" y="1153"/>
                      <a:pt x="950" y="1153"/>
                    </a:cubicBezTo>
                    <a:cubicBezTo>
                      <a:pt x="957" y="1153"/>
                      <a:pt x="964" y="1152"/>
                      <a:pt x="971" y="1151"/>
                    </a:cubicBezTo>
                    <a:lnTo>
                      <a:pt x="1250" y="1087"/>
                    </a:lnTo>
                    <a:lnTo>
                      <a:pt x="1280" y="1212"/>
                    </a:lnTo>
                    <a:lnTo>
                      <a:pt x="560" y="1357"/>
                    </a:lnTo>
                    <a:lnTo>
                      <a:pt x="533" y="1242"/>
                    </a:lnTo>
                    <a:cubicBezTo>
                      <a:pt x="503" y="1111"/>
                      <a:pt x="462" y="939"/>
                      <a:pt x="422" y="761"/>
                    </a:cubicBezTo>
                    <a:lnTo>
                      <a:pt x="243" y="131"/>
                    </a:lnTo>
                    <a:lnTo>
                      <a:pt x="223" y="74"/>
                    </a:lnTo>
                    <a:cubicBezTo>
                      <a:pt x="207" y="29"/>
                      <a:pt x="166" y="1"/>
                      <a:pt x="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5"/>
              <p:cNvSpPr/>
              <p:nvPr/>
            </p:nvSpPr>
            <p:spPr>
              <a:xfrm>
                <a:off x="2873887" y="2032499"/>
                <a:ext cx="78357" cy="88092"/>
              </a:xfrm>
              <a:custGeom>
                <a:avLst/>
                <a:gdLst/>
                <a:ahLst/>
                <a:cxnLst/>
                <a:rect l="l" t="t" r="r" b="b"/>
                <a:pathLst>
                  <a:path w="1972" h="2217" extrusionOk="0">
                    <a:moveTo>
                      <a:pt x="119" y="0"/>
                    </a:moveTo>
                    <a:cubicBezTo>
                      <a:pt x="113" y="0"/>
                      <a:pt x="108" y="1"/>
                      <a:pt x="102" y="2"/>
                    </a:cubicBezTo>
                    <a:cubicBezTo>
                      <a:pt x="41" y="8"/>
                      <a:pt x="1" y="62"/>
                      <a:pt x="8" y="120"/>
                    </a:cubicBezTo>
                    <a:lnTo>
                      <a:pt x="38" y="338"/>
                    </a:lnTo>
                    <a:cubicBezTo>
                      <a:pt x="41" y="392"/>
                      <a:pt x="52" y="449"/>
                      <a:pt x="58" y="513"/>
                    </a:cubicBezTo>
                    <a:cubicBezTo>
                      <a:pt x="72" y="608"/>
                      <a:pt x="85" y="715"/>
                      <a:pt x="95" y="819"/>
                    </a:cubicBezTo>
                    <a:lnTo>
                      <a:pt x="146" y="1463"/>
                    </a:lnTo>
                    <a:lnTo>
                      <a:pt x="146" y="1523"/>
                    </a:lnTo>
                    <a:cubicBezTo>
                      <a:pt x="146" y="1554"/>
                      <a:pt x="159" y="1581"/>
                      <a:pt x="180" y="1598"/>
                    </a:cubicBezTo>
                    <a:cubicBezTo>
                      <a:pt x="200" y="1618"/>
                      <a:pt x="230" y="1628"/>
                      <a:pt x="257" y="1628"/>
                    </a:cubicBezTo>
                    <a:lnTo>
                      <a:pt x="1203" y="1584"/>
                    </a:lnTo>
                    <a:cubicBezTo>
                      <a:pt x="1264" y="1581"/>
                      <a:pt x="1308" y="1534"/>
                      <a:pt x="1308" y="1476"/>
                    </a:cubicBezTo>
                    <a:lnTo>
                      <a:pt x="1304" y="1422"/>
                    </a:lnTo>
                    <a:cubicBezTo>
                      <a:pt x="1304" y="1402"/>
                      <a:pt x="1304" y="1375"/>
                      <a:pt x="1301" y="1348"/>
                    </a:cubicBezTo>
                    <a:cubicBezTo>
                      <a:pt x="1301" y="1332"/>
                      <a:pt x="1297" y="1315"/>
                      <a:pt x="1297" y="1298"/>
                    </a:cubicBezTo>
                    <a:lnTo>
                      <a:pt x="1284" y="1126"/>
                    </a:lnTo>
                    <a:cubicBezTo>
                      <a:pt x="1281" y="1072"/>
                      <a:pt x="1234" y="1028"/>
                      <a:pt x="1177" y="1028"/>
                    </a:cubicBezTo>
                    <a:cubicBezTo>
                      <a:pt x="1175" y="1028"/>
                      <a:pt x="1172" y="1029"/>
                      <a:pt x="1169" y="1029"/>
                    </a:cubicBezTo>
                    <a:lnTo>
                      <a:pt x="883" y="1049"/>
                    </a:lnTo>
                    <a:lnTo>
                      <a:pt x="863" y="802"/>
                    </a:lnTo>
                    <a:cubicBezTo>
                      <a:pt x="860" y="773"/>
                      <a:pt x="860" y="739"/>
                      <a:pt x="857" y="712"/>
                    </a:cubicBezTo>
                    <a:lnTo>
                      <a:pt x="1681" y="621"/>
                    </a:lnTo>
                    <a:cubicBezTo>
                      <a:pt x="1685" y="645"/>
                      <a:pt x="1685" y="668"/>
                      <a:pt x="1688" y="695"/>
                    </a:cubicBezTo>
                    <a:lnTo>
                      <a:pt x="1735" y="1312"/>
                    </a:lnTo>
                    <a:cubicBezTo>
                      <a:pt x="1742" y="1442"/>
                      <a:pt x="1746" y="1577"/>
                      <a:pt x="1749" y="1691"/>
                    </a:cubicBezTo>
                    <a:cubicBezTo>
                      <a:pt x="1749" y="1752"/>
                      <a:pt x="1749" y="1809"/>
                      <a:pt x="1752" y="1860"/>
                    </a:cubicBezTo>
                    <a:lnTo>
                      <a:pt x="1755" y="2002"/>
                    </a:lnTo>
                    <a:lnTo>
                      <a:pt x="267" y="2005"/>
                    </a:lnTo>
                    <a:cubicBezTo>
                      <a:pt x="210" y="2005"/>
                      <a:pt x="163" y="2052"/>
                      <a:pt x="163" y="2112"/>
                    </a:cubicBezTo>
                    <a:cubicBezTo>
                      <a:pt x="163" y="2170"/>
                      <a:pt x="210" y="2217"/>
                      <a:pt x="267" y="2217"/>
                    </a:cubicBezTo>
                    <a:lnTo>
                      <a:pt x="1863" y="2217"/>
                    </a:lnTo>
                    <a:cubicBezTo>
                      <a:pt x="1893" y="2217"/>
                      <a:pt x="1920" y="2204"/>
                      <a:pt x="1940" y="2183"/>
                    </a:cubicBezTo>
                    <a:cubicBezTo>
                      <a:pt x="1961" y="2163"/>
                      <a:pt x="1971" y="2136"/>
                      <a:pt x="1971" y="2106"/>
                    </a:cubicBezTo>
                    <a:lnTo>
                      <a:pt x="1964" y="1853"/>
                    </a:lnTo>
                    <a:cubicBezTo>
                      <a:pt x="1961" y="1803"/>
                      <a:pt x="1961" y="1749"/>
                      <a:pt x="1961" y="1688"/>
                    </a:cubicBezTo>
                    <a:cubicBezTo>
                      <a:pt x="1957" y="1570"/>
                      <a:pt x="1954" y="1436"/>
                      <a:pt x="1948" y="1298"/>
                    </a:cubicBezTo>
                    <a:lnTo>
                      <a:pt x="1900" y="678"/>
                    </a:lnTo>
                    <a:cubicBezTo>
                      <a:pt x="1897" y="631"/>
                      <a:pt x="1893" y="588"/>
                      <a:pt x="1887" y="560"/>
                    </a:cubicBezTo>
                    <a:lnTo>
                      <a:pt x="1880" y="493"/>
                    </a:lnTo>
                    <a:cubicBezTo>
                      <a:pt x="1874" y="437"/>
                      <a:pt x="1826" y="398"/>
                      <a:pt x="1774" y="398"/>
                    </a:cubicBezTo>
                    <a:cubicBezTo>
                      <a:pt x="1770" y="398"/>
                      <a:pt x="1766" y="398"/>
                      <a:pt x="1762" y="398"/>
                    </a:cubicBezTo>
                    <a:lnTo>
                      <a:pt x="725" y="513"/>
                    </a:lnTo>
                    <a:cubicBezTo>
                      <a:pt x="698" y="516"/>
                      <a:pt x="671" y="530"/>
                      <a:pt x="655" y="554"/>
                    </a:cubicBezTo>
                    <a:cubicBezTo>
                      <a:pt x="638" y="574"/>
                      <a:pt x="627" y="605"/>
                      <a:pt x="630" y="631"/>
                    </a:cubicBezTo>
                    <a:lnTo>
                      <a:pt x="644" y="715"/>
                    </a:lnTo>
                    <a:cubicBezTo>
                      <a:pt x="647" y="746"/>
                      <a:pt x="647" y="779"/>
                      <a:pt x="651" y="819"/>
                    </a:cubicBezTo>
                    <a:cubicBezTo>
                      <a:pt x="655" y="843"/>
                      <a:pt x="655" y="870"/>
                      <a:pt x="658" y="897"/>
                    </a:cubicBezTo>
                    <a:lnTo>
                      <a:pt x="678" y="1170"/>
                    </a:lnTo>
                    <a:cubicBezTo>
                      <a:pt x="681" y="1224"/>
                      <a:pt x="727" y="1267"/>
                      <a:pt x="784" y="1267"/>
                    </a:cubicBezTo>
                    <a:cubicBezTo>
                      <a:pt x="787" y="1267"/>
                      <a:pt x="789" y="1267"/>
                      <a:pt x="792" y="1267"/>
                    </a:cubicBezTo>
                    <a:lnTo>
                      <a:pt x="1079" y="1247"/>
                    </a:lnTo>
                    <a:lnTo>
                      <a:pt x="1085" y="1312"/>
                    </a:lnTo>
                    <a:cubicBezTo>
                      <a:pt x="1085" y="1332"/>
                      <a:pt x="1089" y="1348"/>
                      <a:pt x="1089" y="1365"/>
                    </a:cubicBezTo>
                    <a:lnTo>
                      <a:pt x="1089" y="1375"/>
                    </a:lnTo>
                    <a:lnTo>
                      <a:pt x="355" y="1409"/>
                    </a:lnTo>
                    <a:lnTo>
                      <a:pt x="307" y="799"/>
                    </a:lnTo>
                    <a:cubicBezTo>
                      <a:pt x="298" y="692"/>
                      <a:pt x="281" y="584"/>
                      <a:pt x="271" y="483"/>
                    </a:cubicBezTo>
                    <a:cubicBezTo>
                      <a:pt x="260" y="423"/>
                      <a:pt x="254" y="365"/>
                      <a:pt x="247" y="311"/>
                    </a:cubicBezTo>
                    <a:lnTo>
                      <a:pt x="220" y="92"/>
                    </a:lnTo>
                    <a:cubicBezTo>
                      <a:pt x="214" y="41"/>
                      <a:pt x="170" y="0"/>
                      <a:pt x="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201" name="Google Shape;2201;p45"/>
            <p:cNvCxnSpPr>
              <a:stCxn id="2157" idx="0"/>
            </p:cNvCxnSpPr>
            <p:nvPr/>
          </p:nvCxnSpPr>
          <p:spPr>
            <a:xfrm rot="10800000">
              <a:off x="4571988" y="-7073"/>
              <a:ext cx="0" cy="1769100"/>
            </a:xfrm>
            <a:prstGeom prst="straightConnector1">
              <a:avLst/>
            </a:prstGeom>
            <a:noFill/>
            <a:ln w="19050" cap="flat" cmpd="sng">
              <a:solidFill>
                <a:schemeClr val="accent6"/>
              </a:solidFill>
              <a:prstDash val="solid"/>
              <a:round/>
              <a:headEnd type="none" w="med" len="med"/>
              <a:tailEnd type="none" w="med" len="med"/>
            </a:ln>
          </p:spPr>
        </p:cxnSp>
        <p:sp>
          <p:nvSpPr>
            <p:cNvPr id="2202" name="Google Shape;2202;p45"/>
            <p:cNvSpPr/>
            <p:nvPr/>
          </p:nvSpPr>
          <p:spPr>
            <a:xfrm>
              <a:off x="4465438" y="3198200"/>
              <a:ext cx="213225" cy="228475"/>
            </a:xfrm>
            <a:custGeom>
              <a:avLst/>
              <a:gdLst/>
              <a:ahLst/>
              <a:cxnLst/>
              <a:rect l="l" t="t" r="r" b="b"/>
              <a:pathLst>
                <a:path w="8529" h="9139" extrusionOk="0">
                  <a:moveTo>
                    <a:pt x="1684" y="3099"/>
                  </a:moveTo>
                  <a:lnTo>
                    <a:pt x="2574" y="3989"/>
                  </a:lnTo>
                  <a:lnTo>
                    <a:pt x="1684" y="4880"/>
                  </a:lnTo>
                  <a:lnTo>
                    <a:pt x="794" y="3989"/>
                  </a:lnTo>
                  <a:lnTo>
                    <a:pt x="1684" y="3099"/>
                  </a:lnTo>
                  <a:close/>
                  <a:moveTo>
                    <a:pt x="4262" y="3099"/>
                  </a:moveTo>
                  <a:lnTo>
                    <a:pt x="5153" y="3989"/>
                  </a:lnTo>
                  <a:lnTo>
                    <a:pt x="4262" y="4880"/>
                  </a:lnTo>
                  <a:lnTo>
                    <a:pt x="3372" y="3989"/>
                  </a:lnTo>
                  <a:lnTo>
                    <a:pt x="4262" y="3099"/>
                  </a:lnTo>
                  <a:close/>
                  <a:moveTo>
                    <a:pt x="6840" y="3099"/>
                  </a:moveTo>
                  <a:lnTo>
                    <a:pt x="7731" y="3989"/>
                  </a:lnTo>
                  <a:lnTo>
                    <a:pt x="6840" y="4880"/>
                  </a:lnTo>
                  <a:lnTo>
                    <a:pt x="5950" y="3989"/>
                  </a:lnTo>
                  <a:lnTo>
                    <a:pt x="6840" y="3099"/>
                  </a:lnTo>
                  <a:close/>
                  <a:moveTo>
                    <a:pt x="4262" y="5677"/>
                  </a:moveTo>
                  <a:lnTo>
                    <a:pt x="5153" y="6568"/>
                  </a:lnTo>
                  <a:lnTo>
                    <a:pt x="4262" y="7458"/>
                  </a:lnTo>
                  <a:lnTo>
                    <a:pt x="3372" y="6568"/>
                  </a:lnTo>
                  <a:lnTo>
                    <a:pt x="4262" y="5677"/>
                  </a:lnTo>
                  <a:close/>
                  <a:moveTo>
                    <a:pt x="3986" y="0"/>
                  </a:moveTo>
                  <a:lnTo>
                    <a:pt x="3986" y="2578"/>
                  </a:lnTo>
                  <a:lnTo>
                    <a:pt x="2971" y="3592"/>
                  </a:lnTo>
                  <a:lnTo>
                    <a:pt x="1687" y="2305"/>
                  </a:lnTo>
                  <a:lnTo>
                    <a:pt x="0" y="3993"/>
                  </a:lnTo>
                  <a:lnTo>
                    <a:pt x="1684" y="5677"/>
                  </a:lnTo>
                  <a:lnTo>
                    <a:pt x="2971" y="4390"/>
                  </a:lnTo>
                  <a:lnTo>
                    <a:pt x="3862" y="5281"/>
                  </a:lnTo>
                  <a:lnTo>
                    <a:pt x="2574" y="6568"/>
                  </a:lnTo>
                  <a:lnTo>
                    <a:pt x="3986" y="7979"/>
                  </a:lnTo>
                  <a:lnTo>
                    <a:pt x="3986" y="9139"/>
                  </a:lnTo>
                  <a:lnTo>
                    <a:pt x="4532" y="9139"/>
                  </a:lnTo>
                  <a:lnTo>
                    <a:pt x="4532" y="7989"/>
                  </a:lnTo>
                  <a:lnTo>
                    <a:pt x="5950" y="6568"/>
                  </a:lnTo>
                  <a:lnTo>
                    <a:pt x="4663" y="5281"/>
                  </a:lnTo>
                  <a:lnTo>
                    <a:pt x="5550" y="4390"/>
                  </a:lnTo>
                  <a:lnTo>
                    <a:pt x="6840" y="5677"/>
                  </a:lnTo>
                  <a:lnTo>
                    <a:pt x="8528" y="3989"/>
                  </a:lnTo>
                  <a:lnTo>
                    <a:pt x="6840" y="2302"/>
                  </a:lnTo>
                  <a:lnTo>
                    <a:pt x="5550" y="3592"/>
                  </a:lnTo>
                  <a:lnTo>
                    <a:pt x="4532" y="2571"/>
                  </a:lnTo>
                  <a:lnTo>
                    <a:pt x="45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5"/>
            <p:cNvSpPr/>
            <p:nvPr/>
          </p:nvSpPr>
          <p:spPr>
            <a:xfrm>
              <a:off x="4520125" y="3430169"/>
              <a:ext cx="103800" cy="150900"/>
            </a:xfrm>
            <a:prstGeom prst="trapezoid">
              <a:avLst>
                <a:gd name="adj" fmla="val 25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4" name="Google Shape;2204;p45"/>
          <p:cNvGrpSpPr/>
          <p:nvPr/>
        </p:nvGrpSpPr>
        <p:grpSpPr>
          <a:xfrm>
            <a:off x="6159588" y="-28075"/>
            <a:ext cx="1257600" cy="3120331"/>
            <a:chOff x="1726788" y="-28075"/>
            <a:chExt cx="1257600" cy="3120331"/>
          </a:xfrm>
        </p:grpSpPr>
        <p:grpSp>
          <p:nvGrpSpPr>
            <p:cNvPr id="2205" name="Google Shape;2205;p45"/>
            <p:cNvGrpSpPr/>
            <p:nvPr/>
          </p:nvGrpSpPr>
          <p:grpSpPr>
            <a:xfrm>
              <a:off x="2316563" y="2533125"/>
              <a:ext cx="78125" cy="181500"/>
              <a:chOff x="2316563" y="2744775"/>
              <a:chExt cx="78125" cy="181500"/>
            </a:xfrm>
          </p:grpSpPr>
          <p:sp>
            <p:nvSpPr>
              <p:cNvPr id="2206" name="Google Shape;2206;p45"/>
              <p:cNvSpPr/>
              <p:nvPr/>
            </p:nvSpPr>
            <p:spPr>
              <a:xfrm>
                <a:off x="2316563" y="2744775"/>
                <a:ext cx="78125" cy="100725"/>
              </a:xfrm>
              <a:custGeom>
                <a:avLst/>
                <a:gdLst/>
                <a:ahLst/>
                <a:cxnLst/>
                <a:rect l="l" t="t" r="r" b="b"/>
                <a:pathLst>
                  <a:path w="3125" h="4029" extrusionOk="0">
                    <a:moveTo>
                      <a:pt x="1" y="1"/>
                    </a:moveTo>
                    <a:lnTo>
                      <a:pt x="1" y="1347"/>
                    </a:lnTo>
                    <a:lnTo>
                      <a:pt x="1" y="3645"/>
                    </a:lnTo>
                    <a:cubicBezTo>
                      <a:pt x="1" y="3856"/>
                      <a:pt x="170" y="4029"/>
                      <a:pt x="384" y="4029"/>
                    </a:cubicBezTo>
                    <a:lnTo>
                      <a:pt x="2742" y="4029"/>
                    </a:lnTo>
                    <a:cubicBezTo>
                      <a:pt x="2952" y="4029"/>
                      <a:pt x="3124" y="3856"/>
                      <a:pt x="3124" y="3645"/>
                    </a:cubicBezTo>
                    <a:lnTo>
                      <a:pt x="3124" y="2006"/>
                    </a:lnTo>
                    <a:lnTo>
                      <a:pt x="3124" y="1"/>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5"/>
              <p:cNvSpPr/>
              <p:nvPr/>
            </p:nvSpPr>
            <p:spPr>
              <a:xfrm>
                <a:off x="2333838" y="2845475"/>
                <a:ext cx="43525" cy="80800"/>
              </a:xfrm>
              <a:custGeom>
                <a:avLst/>
                <a:gdLst/>
                <a:ahLst/>
                <a:cxnLst/>
                <a:rect l="l" t="t" r="r" b="b"/>
                <a:pathLst>
                  <a:path w="1741" h="3232" extrusionOk="0">
                    <a:moveTo>
                      <a:pt x="1" y="1"/>
                    </a:moveTo>
                    <a:lnTo>
                      <a:pt x="1" y="3193"/>
                    </a:lnTo>
                    <a:cubicBezTo>
                      <a:pt x="1" y="3214"/>
                      <a:pt x="17" y="3231"/>
                      <a:pt x="35" y="3231"/>
                    </a:cubicBezTo>
                    <a:lnTo>
                      <a:pt x="1705" y="3231"/>
                    </a:lnTo>
                    <a:cubicBezTo>
                      <a:pt x="1726" y="3231"/>
                      <a:pt x="1740" y="3214"/>
                      <a:pt x="1740" y="3193"/>
                    </a:cubicBezTo>
                    <a:lnTo>
                      <a:pt x="1740" y="1"/>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08" name="Google Shape;2208;p45"/>
            <p:cNvSpPr/>
            <p:nvPr/>
          </p:nvSpPr>
          <p:spPr>
            <a:xfrm>
              <a:off x="1726788" y="1278427"/>
              <a:ext cx="1257600" cy="1257600"/>
            </a:xfrm>
            <a:prstGeom prst="ellipse">
              <a:avLst/>
            </a:pr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09" name="Google Shape;2209;p45"/>
            <p:cNvGrpSpPr/>
            <p:nvPr/>
          </p:nvGrpSpPr>
          <p:grpSpPr>
            <a:xfrm>
              <a:off x="1759021" y="1309256"/>
              <a:ext cx="1193223" cy="1193055"/>
              <a:chOff x="1759021" y="1520906"/>
              <a:chExt cx="1193223" cy="1193055"/>
            </a:xfrm>
          </p:grpSpPr>
          <p:sp>
            <p:nvSpPr>
              <p:cNvPr id="2210" name="Google Shape;2210;p45"/>
              <p:cNvSpPr/>
              <p:nvPr/>
            </p:nvSpPr>
            <p:spPr>
              <a:xfrm>
                <a:off x="1852440" y="1614324"/>
                <a:ext cx="1006249" cy="1006249"/>
              </a:xfrm>
              <a:custGeom>
                <a:avLst/>
                <a:gdLst/>
                <a:ahLst/>
                <a:cxnLst/>
                <a:rect l="l" t="t" r="r" b="b"/>
                <a:pathLst>
                  <a:path w="25324" h="25324" extrusionOk="0">
                    <a:moveTo>
                      <a:pt x="12664" y="321"/>
                    </a:moveTo>
                    <a:cubicBezTo>
                      <a:pt x="19468" y="321"/>
                      <a:pt x="25007" y="5856"/>
                      <a:pt x="25007" y="12664"/>
                    </a:cubicBezTo>
                    <a:cubicBezTo>
                      <a:pt x="25007" y="19468"/>
                      <a:pt x="19468" y="25007"/>
                      <a:pt x="12664" y="25007"/>
                    </a:cubicBezTo>
                    <a:cubicBezTo>
                      <a:pt x="5856" y="25007"/>
                      <a:pt x="321" y="19468"/>
                      <a:pt x="321" y="12664"/>
                    </a:cubicBezTo>
                    <a:cubicBezTo>
                      <a:pt x="321" y="5856"/>
                      <a:pt x="5856" y="321"/>
                      <a:pt x="12664" y="321"/>
                    </a:cubicBezTo>
                    <a:close/>
                    <a:moveTo>
                      <a:pt x="12664" y="1"/>
                    </a:moveTo>
                    <a:cubicBezTo>
                      <a:pt x="5680" y="1"/>
                      <a:pt x="1" y="5680"/>
                      <a:pt x="1" y="12664"/>
                    </a:cubicBezTo>
                    <a:cubicBezTo>
                      <a:pt x="1" y="19643"/>
                      <a:pt x="5680" y="25323"/>
                      <a:pt x="12664" y="25323"/>
                    </a:cubicBezTo>
                    <a:cubicBezTo>
                      <a:pt x="19643" y="25323"/>
                      <a:pt x="25323" y="19643"/>
                      <a:pt x="25323" y="12664"/>
                    </a:cubicBezTo>
                    <a:cubicBezTo>
                      <a:pt x="25323" y="5680"/>
                      <a:pt x="19643" y="1"/>
                      <a:pt x="126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5"/>
              <p:cNvSpPr/>
              <p:nvPr/>
            </p:nvSpPr>
            <p:spPr>
              <a:xfrm>
                <a:off x="2874046" y="2113202"/>
                <a:ext cx="77642" cy="97708"/>
              </a:xfrm>
              <a:custGeom>
                <a:avLst/>
                <a:gdLst/>
                <a:ahLst/>
                <a:cxnLst/>
                <a:rect l="l" t="t" r="r" b="b"/>
                <a:pathLst>
                  <a:path w="1954" h="2459" extrusionOk="0">
                    <a:moveTo>
                      <a:pt x="261" y="0"/>
                    </a:moveTo>
                    <a:cubicBezTo>
                      <a:pt x="206" y="0"/>
                      <a:pt x="159" y="46"/>
                      <a:pt x="159" y="105"/>
                    </a:cubicBezTo>
                    <a:lnTo>
                      <a:pt x="138" y="812"/>
                    </a:lnTo>
                    <a:lnTo>
                      <a:pt x="101" y="1301"/>
                    </a:lnTo>
                    <a:lnTo>
                      <a:pt x="81" y="1516"/>
                    </a:lnTo>
                    <a:cubicBezTo>
                      <a:pt x="78" y="1543"/>
                      <a:pt x="88" y="1573"/>
                      <a:pt x="105" y="1593"/>
                    </a:cubicBezTo>
                    <a:cubicBezTo>
                      <a:pt x="121" y="1617"/>
                      <a:pt x="149" y="1630"/>
                      <a:pt x="176" y="1634"/>
                    </a:cubicBezTo>
                    <a:lnTo>
                      <a:pt x="1119" y="1735"/>
                    </a:lnTo>
                    <a:cubicBezTo>
                      <a:pt x="1123" y="1735"/>
                      <a:pt x="1127" y="1735"/>
                      <a:pt x="1131" y="1735"/>
                    </a:cubicBezTo>
                    <a:cubicBezTo>
                      <a:pt x="1186" y="1735"/>
                      <a:pt x="1230" y="1696"/>
                      <a:pt x="1237" y="1640"/>
                    </a:cubicBezTo>
                    <a:lnTo>
                      <a:pt x="1243" y="1587"/>
                    </a:lnTo>
                    <a:cubicBezTo>
                      <a:pt x="1246" y="1567"/>
                      <a:pt x="1246" y="1539"/>
                      <a:pt x="1249" y="1512"/>
                    </a:cubicBezTo>
                    <a:lnTo>
                      <a:pt x="1253" y="1466"/>
                    </a:lnTo>
                    <a:cubicBezTo>
                      <a:pt x="1260" y="1378"/>
                      <a:pt x="1266" y="1293"/>
                      <a:pt x="1266" y="1293"/>
                    </a:cubicBezTo>
                    <a:cubicBezTo>
                      <a:pt x="1270" y="1236"/>
                      <a:pt x="1226" y="1183"/>
                      <a:pt x="1169" y="1180"/>
                    </a:cubicBezTo>
                    <a:lnTo>
                      <a:pt x="883" y="1155"/>
                    </a:lnTo>
                    <a:lnTo>
                      <a:pt x="893" y="987"/>
                    </a:lnTo>
                    <a:cubicBezTo>
                      <a:pt x="896" y="964"/>
                      <a:pt x="896" y="940"/>
                      <a:pt x="900" y="917"/>
                    </a:cubicBezTo>
                    <a:cubicBezTo>
                      <a:pt x="903" y="880"/>
                      <a:pt x="906" y="849"/>
                      <a:pt x="906" y="819"/>
                    </a:cubicBezTo>
                    <a:lnTo>
                      <a:pt x="1734" y="856"/>
                    </a:lnTo>
                    <a:cubicBezTo>
                      <a:pt x="1734" y="883"/>
                      <a:pt x="1731" y="920"/>
                      <a:pt x="1728" y="957"/>
                    </a:cubicBezTo>
                    <a:lnTo>
                      <a:pt x="1684" y="1546"/>
                    </a:lnTo>
                    <a:lnTo>
                      <a:pt x="1616" y="2092"/>
                    </a:lnTo>
                    <a:cubicBezTo>
                      <a:pt x="1610" y="2145"/>
                      <a:pt x="1607" y="2193"/>
                      <a:pt x="1600" y="2233"/>
                    </a:cubicBezTo>
                    <a:lnTo>
                      <a:pt x="129" y="2011"/>
                    </a:lnTo>
                    <a:cubicBezTo>
                      <a:pt x="123" y="2010"/>
                      <a:pt x="116" y="2009"/>
                      <a:pt x="110" y="2009"/>
                    </a:cubicBezTo>
                    <a:cubicBezTo>
                      <a:pt x="60" y="2009"/>
                      <a:pt x="16" y="2047"/>
                      <a:pt x="7" y="2098"/>
                    </a:cubicBezTo>
                    <a:cubicBezTo>
                      <a:pt x="0" y="2156"/>
                      <a:pt x="41" y="2210"/>
                      <a:pt x="98" y="2220"/>
                    </a:cubicBezTo>
                    <a:lnTo>
                      <a:pt x="1677" y="2459"/>
                    </a:lnTo>
                    <a:lnTo>
                      <a:pt x="1691" y="2459"/>
                    </a:lnTo>
                    <a:cubicBezTo>
                      <a:pt x="1714" y="2459"/>
                      <a:pt x="1738" y="2452"/>
                      <a:pt x="1755" y="2439"/>
                    </a:cubicBezTo>
                    <a:cubicBezTo>
                      <a:pt x="1778" y="2422"/>
                      <a:pt x="1795" y="2395"/>
                      <a:pt x="1798" y="2367"/>
                    </a:cubicBezTo>
                    <a:cubicBezTo>
                      <a:pt x="1798" y="2367"/>
                      <a:pt x="1809" y="2266"/>
                      <a:pt x="1829" y="2119"/>
                    </a:cubicBezTo>
                    <a:lnTo>
                      <a:pt x="1852" y="1937"/>
                    </a:lnTo>
                    <a:lnTo>
                      <a:pt x="1940" y="973"/>
                    </a:lnTo>
                    <a:cubicBezTo>
                      <a:pt x="1947" y="913"/>
                      <a:pt x="1950" y="860"/>
                      <a:pt x="1950" y="826"/>
                    </a:cubicBezTo>
                    <a:lnTo>
                      <a:pt x="1950" y="755"/>
                    </a:lnTo>
                    <a:cubicBezTo>
                      <a:pt x="1953" y="698"/>
                      <a:pt x="1906" y="650"/>
                      <a:pt x="1849" y="647"/>
                    </a:cubicBezTo>
                    <a:lnTo>
                      <a:pt x="808" y="603"/>
                    </a:lnTo>
                    <a:cubicBezTo>
                      <a:pt x="805" y="603"/>
                      <a:pt x="802" y="603"/>
                      <a:pt x="799" y="603"/>
                    </a:cubicBezTo>
                    <a:cubicBezTo>
                      <a:pt x="773" y="603"/>
                      <a:pt x="750" y="616"/>
                      <a:pt x="731" y="630"/>
                    </a:cubicBezTo>
                    <a:cubicBezTo>
                      <a:pt x="711" y="650"/>
                      <a:pt x="698" y="678"/>
                      <a:pt x="698" y="708"/>
                    </a:cubicBezTo>
                    <a:lnTo>
                      <a:pt x="694" y="792"/>
                    </a:lnTo>
                    <a:cubicBezTo>
                      <a:pt x="694" y="822"/>
                      <a:pt x="691" y="860"/>
                      <a:pt x="687" y="897"/>
                    </a:cubicBezTo>
                    <a:cubicBezTo>
                      <a:pt x="687" y="923"/>
                      <a:pt x="684" y="947"/>
                      <a:pt x="681" y="973"/>
                    </a:cubicBezTo>
                    <a:lnTo>
                      <a:pt x="660" y="1247"/>
                    </a:lnTo>
                    <a:cubicBezTo>
                      <a:pt x="657" y="1304"/>
                      <a:pt x="701" y="1354"/>
                      <a:pt x="758" y="1357"/>
                    </a:cubicBezTo>
                    <a:lnTo>
                      <a:pt x="1047" y="1382"/>
                    </a:lnTo>
                    <a:cubicBezTo>
                      <a:pt x="1044" y="1405"/>
                      <a:pt x="1044" y="1425"/>
                      <a:pt x="1041" y="1449"/>
                    </a:cubicBezTo>
                    <a:lnTo>
                      <a:pt x="1038" y="1499"/>
                    </a:lnTo>
                    <a:lnTo>
                      <a:pt x="1038" y="1512"/>
                    </a:lnTo>
                    <a:lnTo>
                      <a:pt x="303" y="1435"/>
                    </a:lnTo>
                    <a:lnTo>
                      <a:pt x="351" y="822"/>
                    </a:lnTo>
                    <a:lnTo>
                      <a:pt x="371" y="112"/>
                    </a:lnTo>
                    <a:cubicBezTo>
                      <a:pt x="371" y="51"/>
                      <a:pt x="327" y="4"/>
                      <a:pt x="267" y="1"/>
                    </a:cubicBezTo>
                    <a:cubicBezTo>
                      <a:pt x="265" y="0"/>
                      <a:pt x="263"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5"/>
              <p:cNvSpPr/>
              <p:nvPr/>
            </p:nvSpPr>
            <p:spPr>
              <a:xfrm>
                <a:off x="2855569" y="2194103"/>
                <a:ext cx="85669" cy="105258"/>
              </a:xfrm>
              <a:custGeom>
                <a:avLst/>
                <a:gdLst/>
                <a:ahLst/>
                <a:cxnLst/>
                <a:rect l="l" t="t" r="r" b="b"/>
                <a:pathLst>
                  <a:path w="2156" h="2649" extrusionOk="0">
                    <a:moveTo>
                      <a:pt x="575" y="0"/>
                    </a:moveTo>
                    <a:cubicBezTo>
                      <a:pt x="525" y="0"/>
                      <a:pt x="481" y="35"/>
                      <a:pt x="469" y="86"/>
                    </a:cubicBezTo>
                    <a:lnTo>
                      <a:pt x="432" y="305"/>
                    </a:lnTo>
                    <a:cubicBezTo>
                      <a:pt x="422" y="352"/>
                      <a:pt x="415" y="406"/>
                      <a:pt x="405" y="463"/>
                    </a:cubicBezTo>
                    <a:cubicBezTo>
                      <a:pt x="384" y="561"/>
                      <a:pt x="368" y="672"/>
                      <a:pt x="344" y="780"/>
                    </a:cubicBezTo>
                    <a:lnTo>
                      <a:pt x="220" y="1312"/>
                    </a:lnTo>
                    <a:cubicBezTo>
                      <a:pt x="213" y="1349"/>
                      <a:pt x="207" y="1382"/>
                      <a:pt x="196" y="1409"/>
                    </a:cubicBezTo>
                    <a:lnTo>
                      <a:pt x="179" y="1467"/>
                    </a:lnTo>
                    <a:cubicBezTo>
                      <a:pt x="173" y="1493"/>
                      <a:pt x="176" y="1523"/>
                      <a:pt x="190" y="1551"/>
                    </a:cubicBezTo>
                    <a:cubicBezTo>
                      <a:pt x="203" y="1574"/>
                      <a:pt x="227" y="1591"/>
                      <a:pt x="257" y="1598"/>
                    </a:cubicBezTo>
                    <a:lnTo>
                      <a:pt x="1172" y="1843"/>
                    </a:lnTo>
                    <a:cubicBezTo>
                      <a:pt x="1180" y="1845"/>
                      <a:pt x="1189" y="1846"/>
                      <a:pt x="1197" y="1846"/>
                    </a:cubicBezTo>
                    <a:cubicBezTo>
                      <a:pt x="1243" y="1846"/>
                      <a:pt x="1286" y="1815"/>
                      <a:pt x="1301" y="1770"/>
                    </a:cubicBezTo>
                    <a:lnTo>
                      <a:pt x="1314" y="1719"/>
                    </a:lnTo>
                    <a:cubicBezTo>
                      <a:pt x="1327" y="1685"/>
                      <a:pt x="1338" y="1641"/>
                      <a:pt x="1348" y="1598"/>
                    </a:cubicBezTo>
                    <a:lnTo>
                      <a:pt x="1385" y="1430"/>
                    </a:lnTo>
                    <a:cubicBezTo>
                      <a:pt x="1399" y="1372"/>
                      <a:pt x="1365" y="1315"/>
                      <a:pt x="1307" y="1301"/>
                    </a:cubicBezTo>
                    <a:lnTo>
                      <a:pt x="1024" y="1234"/>
                    </a:lnTo>
                    <a:lnTo>
                      <a:pt x="1102" y="908"/>
                    </a:lnTo>
                    <a:lnTo>
                      <a:pt x="1916" y="1066"/>
                    </a:lnTo>
                    <a:cubicBezTo>
                      <a:pt x="1910" y="1086"/>
                      <a:pt x="1907" y="1106"/>
                      <a:pt x="1900" y="1130"/>
                    </a:cubicBezTo>
                    <a:lnTo>
                      <a:pt x="1758" y="1739"/>
                    </a:lnTo>
                    <a:cubicBezTo>
                      <a:pt x="1725" y="1874"/>
                      <a:pt x="1688" y="2005"/>
                      <a:pt x="1654" y="2120"/>
                    </a:cubicBezTo>
                    <a:lnTo>
                      <a:pt x="1573" y="2409"/>
                    </a:lnTo>
                    <a:lnTo>
                      <a:pt x="152" y="1961"/>
                    </a:lnTo>
                    <a:cubicBezTo>
                      <a:pt x="142" y="1958"/>
                      <a:pt x="131" y="1957"/>
                      <a:pt x="120" y="1957"/>
                    </a:cubicBezTo>
                    <a:cubicBezTo>
                      <a:pt x="74" y="1957"/>
                      <a:pt x="31" y="1986"/>
                      <a:pt x="18" y="2032"/>
                    </a:cubicBezTo>
                    <a:cubicBezTo>
                      <a:pt x="1" y="2089"/>
                      <a:pt x="31" y="2146"/>
                      <a:pt x="89" y="2167"/>
                    </a:cubicBezTo>
                    <a:lnTo>
                      <a:pt x="1610" y="2645"/>
                    </a:lnTo>
                    <a:cubicBezTo>
                      <a:pt x="1621" y="2648"/>
                      <a:pt x="1630" y="2648"/>
                      <a:pt x="1644" y="2648"/>
                    </a:cubicBezTo>
                    <a:cubicBezTo>
                      <a:pt x="1688" y="2648"/>
                      <a:pt x="1728" y="2622"/>
                      <a:pt x="1742" y="2578"/>
                    </a:cubicBezTo>
                    <a:lnTo>
                      <a:pt x="1748" y="2561"/>
                    </a:lnTo>
                    <a:cubicBezTo>
                      <a:pt x="1752" y="2547"/>
                      <a:pt x="1758" y="2527"/>
                      <a:pt x="1765" y="2504"/>
                    </a:cubicBezTo>
                    <a:lnTo>
                      <a:pt x="1859" y="2177"/>
                    </a:lnTo>
                    <a:cubicBezTo>
                      <a:pt x="1893" y="2062"/>
                      <a:pt x="1930" y="1927"/>
                      <a:pt x="1967" y="1793"/>
                    </a:cubicBezTo>
                    <a:lnTo>
                      <a:pt x="2109" y="1180"/>
                    </a:lnTo>
                    <a:cubicBezTo>
                      <a:pt x="2119" y="1136"/>
                      <a:pt x="2126" y="1099"/>
                      <a:pt x="2132" y="1069"/>
                    </a:cubicBezTo>
                    <a:lnTo>
                      <a:pt x="2142" y="1002"/>
                    </a:lnTo>
                    <a:cubicBezTo>
                      <a:pt x="2156" y="945"/>
                      <a:pt x="2115" y="891"/>
                      <a:pt x="2061" y="881"/>
                    </a:cubicBezTo>
                    <a:lnTo>
                      <a:pt x="1038" y="675"/>
                    </a:lnTo>
                    <a:cubicBezTo>
                      <a:pt x="1034" y="674"/>
                      <a:pt x="1029" y="674"/>
                      <a:pt x="1025" y="674"/>
                    </a:cubicBezTo>
                    <a:cubicBezTo>
                      <a:pt x="1001" y="674"/>
                      <a:pt x="977" y="681"/>
                      <a:pt x="957" y="692"/>
                    </a:cubicBezTo>
                    <a:cubicBezTo>
                      <a:pt x="934" y="709"/>
                      <a:pt x="917" y="735"/>
                      <a:pt x="914" y="763"/>
                    </a:cubicBezTo>
                    <a:cubicBezTo>
                      <a:pt x="914" y="763"/>
                      <a:pt x="906" y="796"/>
                      <a:pt x="900" y="841"/>
                    </a:cubicBezTo>
                    <a:lnTo>
                      <a:pt x="796" y="1288"/>
                    </a:lnTo>
                    <a:cubicBezTo>
                      <a:pt x="782" y="1346"/>
                      <a:pt x="816" y="1402"/>
                      <a:pt x="873" y="1416"/>
                    </a:cubicBezTo>
                    <a:lnTo>
                      <a:pt x="1156" y="1483"/>
                    </a:lnTo>
                    <a:lnTo>
                      <a:pt x="1139" y="1551"/>
                    </a:lnTo>
                    <a:cubicBezTo>
                      <a:pt x="1136" y="1571"/>
                      <a:pt x="1129" y="1591"/>
                      <a:pt x="1125" y="1611"/>
                    </a:cubicBezTo>
                    <a:lnTo>
                      <a:pt x="415" y="1422"/>
                    </a:lnTo>
                    <a:cubicBezTo>
                      <a:pt x="418" y="1402"/>
                      <a:pt x="425" y="1382"/>
                      <a:pt x="429" y="1358"/>
                    </a:cubicBezTo>
                    <a:lnTo>
                      <a:pt x="553" y="827"/>
                    </a:lnTo>
                    <a:cubicBezTo>
                      <a:pt x="577" y="712"/>
                      <a:pt x="594" y="601"/>
                      <a:pt x="614" y="497"/>
                    </a:cubicBezTo>
                    <a:cubicBezTo>
                      <a:pt x="624" y="443"/>
                      <a:pt x="631" y="389"/>
                      <a:pt x="641" y="342"/>
                    </a:cubicBezTo>
                    <a:lnTo>
                      <a:pt x="681" y="123"/>
                    </a:lnTo>
                    <a:cubicBezTo>
                      <a:pt x="691" y="66"/>
                      <a:pt x="651" y="12"/>
                      <a:pt x="594" y="2"/>
                    </a:cubicBezTo>
                    <a:cubicBezTo>
                      <a:pt x="587" y="1"/>
                      <a:pt x="581" y="0"/>
                      <a:pt x="5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5"/>
              <p:cNvSpPr/>
              <p:nvPr/>
            </p:nvSpPr>
            <p:spPr>
              <a:xfrm>
                <a:off x="2825369" y="2272819"/>
                <a:ext cx="91669" cy="110702"/>
              </a:xfrm>
              <a:custGeom>
                <a:avLst/>
                <a:gdLst/>
                <a:ahLst/>
                <a:cxnLst/>
                <a:rect l="l" t="t" r="r" b="b"/>
                <a:pathLst>
                  <a:path w="2307" h="2786" extrusionOk="0">
                    <a:moveTo>
                      <a:pt x="870" y="1"/>
                    </a:moveTo>
                    <a:cubicBezTo>
                      <a:pt x="826" y="1"/>
                      <a:pt x="787" y="29"/>
                      <a:pt x="771" y="75"/>
                    </a:cubicBezTo>
                    <a:lnTo>
                      <a:pt x="700" y="283"/>
                    </a:lnTo>
                    <a:cubicBezTo>
                      <a:pt x="677" y="347"/>
                      <a:pt x="653" y="422"/>
                      <a:pt x="626" y="502"/>
                    </a:cubicBezTo>
                    <a:lnTo>
                      <a:pt x="586" y="620"/>
                    </a:lnTo>
                    <a:cubicBezTo>
                      <a:pt x="575" y="644"/>
                      <a:pt x="566" y="670"/>
                      <a:pt x="555" y="694"/>
                    </a:cubicBezTo>
                    <a:lnTo>
                      <a:pt x="361" y="1196"/>
                    </a:lnTo>
                    <a:cubicBezTo>
                      <a:pt x="344" y="1236"/>
                      <a:pt x="330" y="1270"/>
                      <a:pt x="316" y="1297"/>
                    </a:cubicBezTo>
                    <a:cubicBezTo>
                      <a:pt x="310" y="1314"/>
                      <a:pt x="303" y="1327"/>
                      <a:pt x="296" y="1337"/>
                    </a:cubicBezTo>
                    <a:lnTo>
                      <a:pt x="272" y="1394"/>
                    </a:lnTo>
                    <a:cubicBezTo>
                      <a:pt x="260" y="1421"/>
                      <a:pt x="260" y="1449"/>
                      <a:pt x="269" y="1475"/>
                    </a:cubicBezTo>
                    <a:cubicBezTo>
                      <a:pt x="280" y="1502"/>
                      <a:pt x="300" y="1522"/>
                      <a:pt x="327" y="1536"/>
                    </a:cubicBezTo>
                    <a:lnTo>
                      <a:pt x="1195" y="1916"/>
                    </a:lnTo>
                    <a:cubicBezTo>
                      <a:pt x="1209" y="1923"/>
                      <a:pt x="1224" y="1926"/>
                      <a:pt x="1238" y="1926"/>
                    </a:cubicBezTo>
                    <a:cubicBezTo>
                      <a:pt x="1279" y="1926"/>
                      <a:pt x="1316" y="1902"/>
                      <a:pt x="1333" y="1862"/>
                    </a:cubicBezTo>
                    <a:lnTo>
                      <a:pt x="1407" y="1704"/>
                    </a:lnTo>
                    <a:cubicBezTo>
                      <a:pt x="1441" y="1623"/>
                      <a:pt x="1472" y="1539"/>
                      <a:pt x="1472" y="1539"/>
                    </a:cubicBezTo>
                    <a:cubicBezTo>
                      <a:pt x="1492" y="1486"/>
                      <a:pt x="1464" y="1425"/>
                      <a:pt x="1414" y="1405"/>
                    </a:cubicBezTo>
                    <a:lnTo>
                      <a:pt x="1144" y="1293"/>
                    </a:lnTo>
                    <a:lnTo>
                      <a:pt x="1270" y="981"/>
                    </a:lnTo>
                    <a:lnTo>
                      <a:pt x="2047" y="1264"/>
                    </a:lnTo>
                    <a:lnTo>
                      <a:pt x="1997" y="1398"/>
                    </a:lnTo>
                    <a:cubicBezTo>
                      <a:pt x="1977" y="1445"/>
                      <a:pt x="1956" y="1499"/>
                      <a:pt x="1932" y="1556"/>
                    </a:cubicBezTo>
                    <a:cubicBezTo>
                      <a:pt x="1892" y="1664"/>
                      <a:pt x="1842" y="1785"/>
                      <a:pt x="1791" y="1906"/>
                    </a:cubicBezTo>
                    <a:lnTo>
                      <a:pt x="1562" y="2411"/>
                    </a:lnTo>
                    <a:cubicBezTo>
                      <a:pt x="1539" y="2462"/>
                      <a:pt x="1522" y="2506"/>
                      <a:pt x="1505" y="2539"/>
                    </a:cubicBezTo>
                    <a:lnTo>
                      <a:pt x="168" y="1876"/>
                    </a:lnTo>
                    <a:cubicBezTo>
                      <a:pt x="153" y="1870"/>
                      <a:pt x="137" y="1866"/>
                      <a:pt x="122" y="1866"/>
                    </a:cubicBezTo>
                    <a:cubicBezTo>
                      <a:pt x="81" y="1866"/>
                      <a:pt x="43" y="1888"/>
                      <a:pt x="24" y="1926"/>
                    </a:cubicBezTo>
                    <a:cubicBezTo>
                      <a:pt x="0" y="1977"/>
                      <a:pt x="20" y="2041"/>
                      <a:pt x="74" y="2068"/>
                    </a:cubicBezTo>
                    <a:lnTo>
                      <a:pt x="1505" y="2775"/>
                    </a:lnTo>
                    <a:cubicBezTo>
                      <a:pt x="1519" y="2782"/>
                      <a:pt x="1535" y="2785"/>
                      <a:pt x="1552" y="2785"/>
                    </a:cubicBezTo>
                    <a:cubicBezTo>
                      <a:pt x="1589" y="2785"/>
                      <a:pt x="1626" y="2765"/>
                      <a:pt x="1646" y="2728"/>
                    </a:cubicBezTo>
                    <a:lnTo>
                      <a:pt x="1677" y="2667"/>
                    </a:lnTo>
                    <a:cubicBezTo>
                      <a:pt x="1697" y="2630"/>
                      <a:pt x="1724" y="2577"/>
                      <a:pt x="1758" y="2496"/>
                    </a:cubicBezTo>
                    <a:lnTo>
                      <a:pt x="1986" y="1991"/>
                    </a:lnTo>
                    <a:cubicBezTo>
                      <a:pt x="2041" y="1870"/>
                      <a:pt x="2087" y="1744"/>
                      <a:pt x="2131" y="1630"/>
                    </a:cubicBezTo>
                    <a:cubicBezTo>
                      <a:pt x="2154" y="1576"/>
                      <a:pt x="2175" y="1522"/>
                      <a:pt x="2192" y="1475"/>
                    </a:cubicBezTo>
                    <a:lnTo>
                      <a:pt x="2260" y="1307"/>
                    </a:lnTo>
                    <a:cubicBezTo>
                      <a:pt x="2276" y="1264"/>
                      <a:pt x="2286" y="1236"/>
                      <a:pt x="2286" y="1236"/>
                    </a:cubicBezTo>
                    <a:cubicBezTo>
                      <a:pt x="2306" y="1183"/>
                      <a:pt x="2276" y="1122"/>
                      <a:pt x="2222" y="1102"/>
                    </a:cubicBezTo>
                    <a:lnTo>
                      <a:pt x="1242" y="745"/>
                    </a:lnTo>
                    <a:cubicBezTo>
                      <a:pt x="1230" y="740"/>
                      <a:pt x="1218" y="738"/>
                      <a:pt x="1205" y="738"/>
                    </a:cubicBezTo>
                    <a:cubicBezTo>
                      <a:pt x="1163" y="738"/>
                      <a:pt x="1124" y="763"/>
                      <a:pt x="1108" y="805"/>
                    </a:cubicBezTo>
                    <a:lnTo>
                      <a:pt x="909" y="1314"/>
                    </a:lnTo>
                    <a:cubicBezTo>
                      <a:pt x="889" y="1368"/>
                      <a:pt x="912" y="1428"/>
                      <a:pt x="967" y="1452"/>
                    </a:cubicBezTo>
                    <a:lnTo>
                      <a:pt x="1236" y="1559"/>
                    </a:lnTo>
                    <a:cubicBezTo>
                      <a:pt x="1229" y="1579"/>
                      <a:pt x="1219" y="1600"/>
                      <a:pt x="1212" y="1617"/>
                    </a:cubicBezTo>
                    <a:lnTo>
                      <a:pt x="1182" y="1680"/>
                    </a:lnTo>
                    <a:lnTo>
                      <a:pt x="508" y="1385"/>
                    </a:lnTo>
                    <a:cubicBezTo>
                      <a:pt x="525" y="1354"/>
                      <a:pt x="542" y="1314"/>
                      <a:pt x="559" y="1273"/>
                    </a:cubicBezTo>
                    <a:lnTo>
                      <a:pt x="754" y="775"/>
                    </a:lnTo>
                    <a:cubicBezTo>
                      <a:pt x="765" y="748"/>
                      <a:pt x="778" y="721"/>
                      <a:pt x="788" y="691"/>
                    </a:cubicBezTo>
                    <a:lnTo>
                      <a:pt x="828" y="569"/>
                    </a:lnTo>
                    <a:cubicBezTo>
                      <a:pt x="855" y="489"/>
                      <a:pt x="879" y="415"/>
                      <a:pt x="899" y="354"/>
                    </a:cubicBezTo>
                    <a:lnTo>
                      <a:pt x="973" y="142"/>
                    </a:lnTo>
                    <a:cubicBezTo>
                      <a:pt x="990" y="88"/>
                      <a:pt x="959" y="27"/>
                      <a:pt x="906" y="7"/>
                    </a:cubicBezTo>
                    <a:cubicBezTo>
                      <a:pt x="894" y="3"/>
                      <a:pt x="882"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5"/>
              <p:cNvSpPr/>
              <p:nvPr/>
            </p:nvSpPr>
            <p:spPr>
              <a:xfrm>
                <a:off x="2784005" y="2347919"/>
                <a:ext cx="95046" cy="113563"/>
              </a:xfrm>
              <a:custGeom>
                <a:avLst/>
                <a:gdLst/>
                <a:ahLst/>
                <a:cxnLst/>
                <a:rect l="l" t="t" r="r" b="b"/>
                <a:pathLst>
                  <a:path w="2392" h="2858" extrusionOk="0">
                    <a:moveTo>
                      <a:pt x="1148" y="1"/>
                    </a:moveTo>
                    <a:cubicBezTo>
                      <a:pt x="1110" y="1"/>
                      <a:pt x="1073" y="21"/>
                      <a:pt x="1054" y="56"/>
                    </a:cubicBezTo>
                    <a:lnTo>
                      <a:pt x="849" y="460"/>
                    </a:lnTo>
                    <a:cubicBezTo>
                      <a:pt x="825" y="508"/>
                      <a:pt x="795" y="555"/>
                      <a:pt x="768" y="602"/>
                    </a:cubicBezTo>
                    <a:cubicBezTo>
                      <a:pt x="751" y="629"/>
                      <a:pt x="738" y="656"/>
                      <a:pt x="724" y="679"/>
                    </a:cubicBezTo>
                    <a:cubicBezTo>
                      <a:pt x="690" y="737"/>
                      <a:pt x="657" y="797"/>
                      <a:pt x="623" y="852"/>
                    </a:cubicBezTo>
                    <a:cubicBezTo>
                      <a:pt x="573" y="945"/>
                      <a:pt x="522" y="1033"/>
                      <a:pt x="479" y="1100"/>
                    </a:cubicBezTo>
                    <a:lnTo>
                      <a:pt x="361" y="1285"/>
                    </a:lnTo>
                    <a:cubicBezTo>
                      <a:pt x="344" y="1309"/>
                      <a:pt x="341" y="1340"/>
                      <a:pt x="344" y="1366"/>
                    </a:cubicBezTo>
                    <a:cubicBezTo>
                      <a:pt x="351" y="1394"/>
                      <a:pt x="367" y="1420"/>
                      <a:pt x="391" y="1434"/>
                    </a:cubicBezTo>
                    <a:lnTo>
                      <a:pt x="1192" y="1942"/>
                    </a:lnTo>
                    <a:cubicBezTo>
                      <a:pt x="1210" y="1956"/>
                      <a:pt x="1231" y="1960"/>
                      <a:pt x="1252" y="1960"/>
                    </a:cubicBezTo>
                    <a:cubicBezTo>
                      <a:pt x="1258" y="1960"/>
                      <a:pt x="1264" y="1960"/>
                      <a:pt x="1270" y="1959"/>
                    </a:cubicBezTo>
                    <a:cubicBezTo>
                      <a:pt x="1301" y="1952"/>
                      <a:pt x="1324" y="1935"/>
                      <a:pt x="1337" y="1912"/>
                    </a:cubicBezTo>
                    <a:lnTo>
                      <a:pt x="1495" y="1666"/>
                    </a:lnTo>
                    <a:cubicBezTo>
                      <a:pt x="1515" y="1636"/>
                      <a:pt x="1526" y="1612"/>
                      <a:pt x="1526" y="1612"/>
                    </a:cubicBezTo>
                    <a:cubicBezTo>
                      <a:pt x="1553" y="1562"/>
                      <a:pt x="1536" y="1501"/>
                      <a:pt x="1489" y="1470"/>
                    </a:cubicBezTo>
                    <a:lnTo>
                      <a:pt x="1240" y="1323"/>
                    </a:lnTo>
                    <a:lnTo>
                      <a:pt x="1408" y="1030"/>
                    </a:lnTo>
                    <a:lnTo>
                      <a:pt x="2132" y="1430"/>
                    </a:lnTo>
                    <a:lnTo>
                      <a:pt x="2064" y="1551"/>
                    </a:lnTo>
                    <a:cubicBezTo>
                      <a:pt x="2041" y="1592"/>
                      <a:pt x="2014" y="1636"/>
                      <a:pt x="1987" y="1683"/>
                    </a:cubicBezTo>
                    <a:cubicBezTo>
                      <a:pt x="1930" y="1787"/>
                      <a:pt x="1859" y="1908"/>
                      <a:pt x="1781" y="2023"/>
                    </a:cubicBezTo>
                    <a:lnTo>
                      <a:pt x="1486" y="2485"/>
                    </a:lnTo>
                    <a:lnTo>
                      <a:pt x="1402" y="2606"/>
                    </a:lnTo>
                    <a:lnTo>
                      <a:pt x="182" y="1747"/>
                    </a:lnTo>
                    <a:cubicBezTo>
                      <a:pt x="164" y="1734"/>
                      <a:pt x="144" y="1728"/>
                      <a:pt x="123" y="1728"/>
                    </a:cubicBezTo>
                    <a:cubicBezTo>
                      <a:pt x="89" y="1728"/>
                      <a:pt x="55" y="1744"/>
                      <a:pt x="34" y="1774"/>
                    </a:cubicBezTo>
                    <a:cubicBezTo>
                      <a:pt x="0" y="1821"/>
                      <a:pt x="11" y="1888"/>
                      <a:pt x="61" y="1922"/>
                    </a:cubicBezTo>
                    <a:lnTo>
                      <a:pt x="1368" y="2838"/>
                    </a:lnTo>
                    <a:cubicBezTo>
                      <a:pt x="1385" y="2851"/>
                      <a:pt x="1405" y="2858"/>
                      <a:pt x="1428" y="2858"/>
                    </a:cubicBezTo>
                    <a:cubicBezTo>
                      <a:pt x="1462" y="2858"/>
                      <a:pt x="1492" y="2841"/>
                      <a:pt x="1512" y="2814"/>
                    </a:cubicBezTo>
                    <a:lnTo>
                      <a:pt x="1660" y="2606"/>
                    </a:lnTo>
                    <a:lnTo>
                      <a:pt x="1960" y="2141"/>
                    </a:lnTo>
                    <a:cubicBezTo>
                      <a:pt x="2041" y="2020"/>
                      <a:pt x="2112" y="1895"/>
                      <a:pt x="2172" y="1787"/>
                    </a:cubicBezTo>
                    <a:cubicBezTo>
                      <a:pt x="2199" y="1744"/>
                      <a:pt x="2223" y="1700"/>
                      <a:pt x="2246" y="1660"/>
                    </a:cubicBezTo>
                    <a:lnTo>
                      <a:pt x="2371" y="1441"/>
                    </a:lnTo>
                    <a:cubicBezTo>
                      <a:pt x="2387" y="1417"/>
                      <a:pt x="2391" y="1386"/>
                      <a:pt x="2381" y="1360"/>
                    </a:cubicBezTo>
                    <a:cubicBezTo>
                      <a:pt x="2374" y="1333"/>
                      <a:pt x="2357" y="1309"/>
                      <a:pt x="2331" y="1296"/>
                    </a:cubicBezTo>
                    <a:lnTo>
                      <a:pt x="1418" y="794"/>
                    </a:lnTo>
                    <a:cubicBezTo>
                      <a:pt x="1402" y="784"/>
                      <a:pt x="1384" y="780"/>
                      <a:pt x="1367" y="780"/>
                    </a:cubicBezTo>
                    <a:cubicBezTo>
                      <a:pt x="1330" y="780"/>
                      <a:pt x="1295" y="800"/>
                      <a:pt x="1276" y="835"/>
                    </a:cubicBezTo>
                    <a:lnTo>
                      <a:pt x="1004" y="1306"/>
                    </a:lnTo>
                    <a:cubicBezTo>
                      <a:pt x="973" y="1357"/>
                      <a:pt x="990" y="1420"/>
                      <a:pt x="1041" y="1450"/>
                    </a:cubicBezTo>
                    <a:lnTo>
                      <a:pt x="1287" y="1599"/>
                    </a:lnTo>
                    <a:lnTo>
                      <a:pt x="1216" y="1706"/>
                    </a:lnTo>
                    <a:lnTo>
                      <a:pt x="597" y="1313"/>
                    </a:lnTo>
                    <a:lnTo>
                      <a:pt x="657" y="1215"/>
                    </a:lnTo>
                    <a:cubicBezTo>
                      <a:pt x="704" y="1141"/>
                      <a:pt x="755" y="1054"/>
                      <a:pt x="808" y="959"/>
                    </a:cubicBezTo>
                    <a:cubicBezTo>
                      <a:pt x="842" y="902"/>
                      <a:pt x="872" y="844"/>
                      <a:pt x="906" y="788"/>
                    </a:cubicBezTo>
                    <a:cubicBezTo>
                      <a:pt x="923" y="760"/>
                      <a:pt x="937" y="737"/>
                      <a:pt x="953" y="710"/>
                    </a:cubicBezTo>
                    <a:cubicBezTo>
                      <a:pt x="984" y="659"/>
                      <a:pt x="1014" y="606"/>
                      <a:pt x="1038" y="555"/>
                    </a:cubicBezTo>
                    <a:lnTo>
                      <a:pt x="1243" y="154"/>
                    </a:lnTo>
                    <a:cubicBezTo>
                      <a:pt x="1270" y="104"/>
                      <a:pt x="1250" y="40"/>
                      <a:pt x="1195" y="13"/>
                    </a:cubicBezTo>
                    <a:cubicBezTo>
                      <a:pt x="1180" y="5"/>
                      <a:pt x="1164" y="1"/>
                      <a:pt x="1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5"/>
              <p:cNvSpPr/>
              <p:nvPr/>
            </p:nvSpPr>
            <p:spPr>
              <a:xfrm>
                <a:off x="2732626" y="2417456"/>
                <a:ext cx="96477" cy="114000"/>
              </a:xfrm>
              <a:custGeom>
                <a:avLst/>
                <a:gdLst/>
                <a:ahLst/>
                <a:cxnLst/>
                <a:rect l="l" t="t" r="r" b="b"/>
                <a:pathLst>
                  <a:path w="2428" h="2869" extrusionOk="0">
                    <a:moveTo>
                      <a:pt x="1397" y="1"/>
                    </a:moveTo>
                    <a:cubicBezTo>
                      <a:pt x="1365" y="1"/>
                      <a:pt x="1333" y="15"/>
                      <a:pt x="1310" y="44"/>
                    </a:cubicBezTo>
                    <a:lnTo>
                      <a:pt x="1183" y="230"/>
                    </a:lnTo>
                    <a:cubicBezTo>
                      <a:pt x="1125" y="314"/>
                      <a:pt x="1044" y="415"/>
                      <a:pt x="960" y="522"/>
                    </a:cubicBezTo>
                    <a:lnTo>
                      <a:pt x="728" y="819"/>
                    </a:lnTo>
                    <a:cubicBezTo>
                      <a:pt x="695" y="859"/>
                      <a:pt x="664" y="896"/>
                      <a:pt x="634" y="929"/>
                    </a:cubicBezTo>
                    <a:cubicBezTo>
                      <a:pt x="614" y="950"/>
                      <a:pt x="597" y="970"/>
                      <a:pt x="583" y="987"/>
                    </a:cubicBezTo>
                    <a:lnTo>
                      <a:pt x="438" y="1155"/>
                    </a:lnTo>
                    <a:cubicBezTo>
                      <a:pt x="398" y="1199"/>
                      <a:pt x="404" y="1266"/>
                      <a:pt x="448" y="1304"/>
                    </a:cubicBezTo>
                    <a:lnTo>
                      <a:pt x="1162" y="1930"/>
                    </a:lnTo>
                    <a:cubicBezTo>
                      <a:pt x="1183" y="1950"/>
                      <a:pt x="1209" y="1956"/>
                      <a:pt x="1240" y="1956"/>
                    </a:cubicBezTo>
                    <a:cubicBezTo>
                      <a:pt x="1267" y="1953"/>
                      <a:pt x="1293" y="1939"/>
                      <a:pt x="1310" y="1919"/>
                    </a:cubicBezTo>
                    <a:lnTo>
                      <a:pt x="1536" y="1657"/>
                    </a:lnTo>
                    <a:cubicBezTo>
                      <a:pt x="1556" y="1636"/>
                      <a:pt x="1566" y="1610"/>
                      <a:pt x="1563" y="1579"/>
                    </a:cubicBezTo>
                    <a:cubicBezTo>
                      <a:pt x="1559" y="1552"/>
                      <a:pt x="1546" y="1526"/>
                      <a:pt x="1526" y="1509"/>
                    </a:cubicBezTo>
                    <a:lnTo>
                      <a:pt x="1304" y="1324"/>
                    </a:lnTo>
                    <a:lnTo>
                      <a:pt x="1512" y="1058"/>
                    </a:lnTo>
                    <a:lnTo>
                      <a:pt x="2169" y="1566"/>
                    </a:lnTo>
                    <a:lnTo>
                      <a:pt x="2031" y="1745"/>
                    </a:lnTo>
                    <a:cubicBezTo>
                      <a:pt x="1997" y="1785"/>
                      <a:pt x="1960" y="1832"/>
                      <a:pt x="1923" y="1876"/>
                    </a:cubicBezTo>
                    <a:lnTo>
                      <a:pt x="1731" y="2098"/>
                    </a:lnTo>
                    <a:cubicBezTo>
                      <a:pt x="1694" y="2141"/>
                      <a:pt x="1657" y="2185"/>
                      <a:pt x="1620" y="2230"/>
                    </a:cubicBezTo>
                    <a:cubicBezTo>
                      <a:pt x="1529" y="2334"/>
                      <a:pt x="1442" y="2435"/>
                      <a:pt x="1368" y="2508"/>
                    </a:cubicBezTo>
                    <a:lnTo>
                      <a:pt x="1267" y="2613"/>
                    </a:lnTo>
                    <a:lnTo>
                      <a:pt x="193" y="1583"/>
                    </a:lnTo>
                    <a:cubicBezTo>
                      <a:pt x="171" y="1563"/>
                      <a:pt x="144" y="1553"/>
                      <a:pt x="117" y="1553"/>
                    </a:cubicBezTo>
                    <a:cubicBezTo>
                      <a:pt x="89" y="1553"/>
                      <a:pt x="61" y="1564"/>
                      <a:pt x="41" y="1586"/>
                    </a:cubicBezTo>
                    <a:cubicBezTo>
                      <a:pt x="0" y="1630"/>
                      <a:pt x="4" y="1697"/>
                      <a:pt x="44" y="1737"/>
                    </a:cubicBezTo>
                    <a:lnTo>
                      <a:pt x="1196" y="2842"/>
                    </a:lnTo>
                    <a:cubicBezTo>
                      <a:pt x="1216" y="2859"/>
                      <a:pt x="1243" y="2869"/>
                      <a:pt x="1270" y="2869"/>
                    </a:cubicBezTo>
                    <a:lnTo>
                      <a:pt x="1273" y="2869"/>
                    </a:lnTo>
                    <a:cubicBezTo>
                      <a:pt x="1301" y="2869"/>
                      <a:pt x="1327" y="2859"/>
                      <a:pt x="1347" y="2839"/>
                    </a:cubicBezTo>
                    <a:lnTo>
                      <a:pt x="1519" y="2657"/>
                    </a:lnTo>
                    <a:cubicBezTo>
                      <a:pt x="1600" y="2579"/>
                      <a:pt x="1688" y="2475"/>
                      <a:pt x="1781" y="2367"/>
                    </a:cubicBezTo>
                    <a:cubicBezTo>
                      <a:pt x="1815" y="2323"/>
                      <a:pt x="1853" y="2283"/>
                      <a:pt x="1893" y="2239"/>
                    </a:cubicBezTo>
                    <a:lnTo>
                      <a:pt x="2088" y="2014"/>
                    </a:lnTo>
                    <a:cubicBezTo>
                      <a:pt x="2125" y="1963"/>
                      <a:pt x="2162" y="1919"/>
                      <a:pt x="2196" y="1876"/>
                    </a:cubicBezTo>
                    <a:lnTo>
                      <a:pt x="2404" y="1613"/>
                    </a:lnTo>
                    <a:cubicBezTo>
                      <a:pt x="2421" y="1590"/>
                      <a:pt x="2428" y="1563"/>
                      <a:pt x="2425" y="1532"/>
                    </a:cubicBezTo>
                    <a:cubicBezTo>
                      <a:pt x="2421" y="1506"/>
                      <a:pt x="2408" y="1478"/>
                      <a:pt x="2384" y="1462"/>
                    </a:cubicBezTo>
                    <a:lnTo>
                      <a:pt x="1559" y="825"/>
                    </a:lnTo>
                    <a:cubicBezTo>
                      <a:pt x="1540" y="811"/>
                      <a:pt x="1517" y="804"/>
                      <a:pt x="1495" y="804"/>
                    </a:cubicBezTo>
                    <a:cubicBezTo>
                      <a:pt x="1464" y="804"/>
                      <a:pt x="1433" y="818"/>
                      <a:pt x="1411" y="845"/>
                    </a:cubicBezTo>
                    <a:lnTo>
                      <a:pt x="1166" y="1155"/>
                    </a:lnTo>
                    <a:lnTo>
                      <a:pt x="1074" y="1266"/>
                    </a:lnTo>
                    <a:cubicBezTo>
                      <a:pt x="1054" y="1287"/>
                      <a:pt x="1048" y="1316"/>
                      <a:pt x="1048" y="1344"/>
                    </a:cubicBezTo>
                    <a:cubicBezTo>
                      <a:pt x="1051" y="1374"/>
                      <a:pt x="1065" y="1401"/>
                      <a:pt x="1085" y="1417"/>
                    </a:cubicBezTo>
                    <a:lnTo>
                      <a:pt x="1307" y="1599"/>
                    </a:lnTo>
                    <a:lnTo>
                      <a:pt x="1220" y="1700"/>
                    </a:lnTo>
                    <a:lnTo>
                      <a:pt x="667" y="1215"/>
                    </a:lnTo>
                    <a:lnTo>
                      <a:pt x="745" y="1125"/>
                    </a:lnTo>
                    <a:cubicBezTo>
                      <a:pt x="762" y="1108"/>
                      <a:pt x="775" y="1088"/>
                      <a:pt x="792" y="1071"/>
                    </a:cubicBezTo>
                    <a:cubicBezTo>
                      <a:pt x="825" y="1034"/>
                      <a:pt x="863" y="993"/>
                      <a:pt x="897" y="950"/>
                    </a:cubicBezTo>
                    <a:lnTo>
                      <a:pt x="1125" y="654"/>
                    </a:lnTo>
                    <a:cubicBezTo>
                      <a:pt x="1213" y="542"/>
                      <a:pt x="1297" y="438"/>
                      <a:pt x="1357" y="351"/>
                    </a:cubicBezTo>
                    <a:lnTo>
                      <a:pt x="1486" y="169"/>
                    </a:lnTo>
                    <a:cubicBezTo>
                      <a:pt x="1519" y="121"/>
                      <a:pt x="1509" y="54"/>
                      <a:pt x="1458" y="20"/>
                    </a:cubicBezTo>
                    <a:cubicBezTo>
                      <a:pt x="1440" y="7"/>
                      <a:pt x="1418" y="1"/>
                      <a:pt x="1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5"/>
              <p:cNvSpPr/>
              <p:nvPr/>
            </p:nvSpPr>
            <p:spPr>
              <a:xfrm>
                <a:off x="2672307" y="2479959"/>
                <a:ext cx="96079" cy="112132"/>
              </a:xfrm>
              <a:custGeom>
                <a:avLst/>
                <a:gdLst/>
                <a:ahLst/>
                <a:cxnLst/>
                <a:rect l="l" t="t" r="r" b="b"/>
                <a:pathLst>
                  <a:path w="2418" h="2822" extrusionOk="0">
                    <a:moveTo>
                      <a:pt x="1618" y="0"/>
                    </a:moveTo>
                    <a:cubicBezTo>
                      <a:pt x="1590" y="0"/>
                      <a:pt x="1562" y="11"/>
                      <a:pt x="1542" y="34"/>
                    </a:cubicBezTo>
                    <a:lnTo>
                      <a:pt x="1391" y="192"/>
                    </a:lnTo>
                    <a:cubicBezTo>
                      <a:pt x="1333" y="248"/>
                      <a:pt x="1263" y="316"/>
                      <a:pt x="1186" y="387"/>
                    </a:cubicBezTo>
                    <a:cubicBezTo>
                      <a:pt x="1138" y="434"/>
                      <a:pt x="1088" y="481"/>
                      <a:pt x="1037" y="531"/>
                    </a:cubicBezTo>
                    <a:cubicBezTo>
                      <a:pt x="943" y="626"/>
                      <a:pt x="842" y="710"/>
                      <a:pt x="751" y="787"/>
                    </a:cubicBezTo>
                    <a:lnTo>
                      <a:pt x="512" y="996"/>
                    </a:lnTo>
                    <a:cubicBezTo>
                      <a:pt x="468" y="1036"/>
                      <a:pt x="461" y="1101"/>
                      <a:pt x="499" y="1148"/>
                    </a:cubicBezTo>
                    <a:lnTo>
                      <a:pt x="1108" y="1872"/>
                    </a:lnTo>
                    <a:cubicBezTo>
                      <a:pt x="1128" y="1895"/>
                      <a:pt x="1152" y="1909"/>
                      <a:pt x="1182" y="1909"/>
                    </a:cubicBezTo>
                    <a:cubicBezTo>
                      <a:pt x="1186" y="1909"/>
                      <a:pt x="1189" y="1910"/>
                      <a:pt x="1192" y="1910"/>
                    </a:cubicBezTo>
                    <a:cubicBezTo>
                      <a:pt x="1216" y="1910"/>
                      <a:pt x="1241" y="1900"/>
                      <a:pt x="1259" y="1885"/>
                    </a:cubicBezTo>
                    <a:lnTo>
                      <a:pt x="1518" y="1659"/>
                    </a:lnTo>
                    <a:cubicBezTo>
                      <a:pt x="1542" y="1639"/>
                      <a:pt x="1556" y="1613"/>
                      <a:pt x="1556" y="1586"/>
                    </a:cubicBezTo>
                    <a:cubicBezTo>
                      <a:pt x="1559" y="1558"/>
                      <a:pt x="1549" y="1528"/>
                      <a:pt x="1529" y="1508"/>
                    </a:cubicBezTo>
                    <a:lnTo>
                      <a:pt x="1340" y="1293"/>
                    </a:lnTo>
                    <a:cubicBezTo>
                      <a:pt x="1347" y="1286"/>
                      <a:pt x="1354" y="1279"/>
                      <a:pt x="1364" y="1272"/>
                    </a:cubicBezTo>
                    <a:cubicBezTo>
                      <a:pt x="1397" y="1246"/>
                      <a:pt x="1434" y="1212"/>
                      <a:pt x="1468" y="1178"/>
                    </a:cubicBezTo>
                    <a:lnTo>
                      <a:pt x="1590" y="1064"/>
                    </a:lnTo>
                    <a:lnTo>
                      <a:pt x="2158" y="1663"/>
                    </a:lnTo>
                    <a:lnTo>
                      <a:pt x="2054" y="1768"/>
                    </a:lnTo>
                    <a:cubicBezTo>
                      <a:pt x="2003" y="1815"/>
                      <a:pt x="1943" y="1869"/>
                      <a:pt x="1869" y="1933"/>
                    </a:cubicBezTo>
                    <a:lnTo>
                      <a:pt x="1647" y="2127"/>
                    </a:lnTo>
                    <a:cubicBezTo>
                      <a:pt x="1616" y="2151"/>
                      <a:pt x="1582" y="2178"/>
                      <a:pt x="1552" y="2205"/>
                    </a:cubicBezTo>
                    <a:cubicBezTo>
                      <a:pt x="1509" y="2242"/>
                      <a:pt x="1465" y="2282"/>
                      <a:pt x="1425" y="2316"/>
                    </a:cubicBezTo>
                    <a:lnTo>
                      <a:pt x="1108" y="2562"/>
                    </a:lnTo>
                    <a:lnTo>
                      <a:pt x="202" y="1384"/>
                    </a:lnTo>
                    <a:cubicBezTo>
                      <a:pt x="182" y="1356"/>
                      <a:pt x="151" y="1341"/>
                      <a:pt x="119" y="1341"/>
                    </a:cubicBezTo>
                    <a:cubicBezTo>
                      <a:pt x="96" y="1341"/>
                      <a:pt x="74" y="1348"/>
                      <a:pt x="54" y="1364"/>
                    </a:cubicBezTo>
                    <a:cubicBezTo>
                      <a:pt x="7" y="1397"/>
                      <a:pt x="0" y="1465"/>
                      <a:pt x="34" y="1512"/>
                    </a:cubicBezTo>
                    <a:lnTo>
                      <a:pt x="1007" y="2778"/>
                    </a:lnTo>
                    <a:cubicBezTo>
                      <a:pt x="1024" y="2801"/>
                      <a:pt x="1047" y="2814"/>
                      <a:pt x="1077" y="2818"/>
                    </a:cubicBezTo>
                    <a:cubicBezTo>
                      <a:pt x="1081" y="2821"/>
                      <a:pt x="1084" y="2821"/>
                      <a:pt x="1091" y="2821"/>
                    </a:cubicBezTo>
                    <a:cubicBezTo>
                      <a:pt x="1114" y="2821"/>
                      <a:pt x="1138" y="2811"/>
                      <a:pt x="1155" y="2798"/>
                    </a:cubicBezTo>
                    <a:lnTo>
                      <a:pt x="1556" y="2481"/>
                    </a:lnTo>
                    <a:cubicBezTo>
                      <a:pt x="1602" y="2444"/>
                      <a:pt x="1647" y="2407"/>
                      <a:pt x="1694" y="2366"/>
                    </a:cubicBezTo>
                    <a:cubicBezTo>
                      <a:pt x="1724" y="2340"/>
                      <a:pt x="1754" y="2313"/>
                      <a:pt x="1784" y="2286"/>
                    </a:cubicBezTo>
                    <a:lnTo>
                      <a:pt x="2007" y="2094"/>
                    </a:lnTo>
                    <a:cubicBezTo>
                      <a:pt x="2084" y="2026"/>
                      <a:pt x="2148" y="1970"/>
                      <a:pt x="2202" y="1919"/>
                    </a:cubicBezTo>
                    <a:lnTo>
                      <a:pt x="2384" y="1743"/>
                    </a:lnTo>
                    <a:cubicBezTo>
                      <a:pt x="2404" y="1727"/>
                      <a:pt x="2415" y="1700"/>
                      <a:pt x="2418" y="1670"/>
                    </a:cubicBezTo>
                    <a:cubicBezTo>
                      <a:pt x="2418" y="1642"/>
                      <a:pt x="2407" y="1616"/>
                      <a:pt x="2387" y="1596"/>
                    </a:cubicBezTo>
                    <a:lnTo>
                      <a:pt x="1670" y="842"/>
                    </a:lnTo>
                    <a:cubicBezTo>
                      <a:pt x="1650" y="821"/>
                      <a:pt x="1623" y="808"/>
                      <a:pt x="1593" y="808"/>
                    </a:cubicBezTo>
                    <a:cubicBezTo>
                      <a:pt x="1590" y="807"/>
                      <a:pt x="1588" y="807"/>
                      <a:pt x="1585" y="807"/>
                    </a:cubicBezTo>
                    <a:cubicBezTo>
                      <a:pt x="1561" y="807"/>
                      <a:pt x="1537" y="820"/>
                      <a:pt x="1518" y="838"/>
                    </a:cubicBezTo>
                    <a:lnTo>
                      <a:pt x="1320" y="1027"/>
                    </a:lnTo>
                    <a:cubicBezTo>
                      <a:pt x="1287" y="1057"/>
                      <a:pt x="1253" y="1087"/>
                      <a:pt x="1226" y="1111"/>
                    </a:cubicBezTo>
                    <a:cubicBezTo>
                      <a:pt x="1209" y="1124"/>
                      <a:pt x="1195" y="1137"/>
                      <a:pt x="1186" y="1148"/>
                    </a:cubicBezTo>
                    <a:lnTo>
                      <a:pt x="1122" y="1202"/>
                    </a:lnTo>
                    <a:cubicBezTo>
                      <a:pt x="1097" y="1222"/>
                      <a:pt x="1084" y="1246"/>
                      <a:pt x="1084" y="1276"/>
                    </a:cubicBezTo>
                    <a:cubicBezTo>
                      <a:pt x="1081" y="1303"/>
                      <a:pt x="1091" y="1333"/>
                      <a:pt x="1111" y="1353"/>
                    </a:cubicBezTo>
                    <a:lnTo>
                      <a:pt x="1299" y="1569"/>
                    </a:lnTo>
                    <a:lnTo>
                      <a:pt x="1202" y="1653"/>
                    </a:lnTo>
                    <a:lnTo>
                      <a:pt x="727" y="1090"/>
                    </a:lnTo>
                    <a:lnTo>
                      <a:pt x="892" y="949"/>
                    </a:lnTo>
                    <a:cubicBezTo>
                      <a:pt x="980" y="875"/>
                      <a:pt x="1088" y="781"/>
                      <a:pt x="1186" y="683"/>
                    </a:cubicBezTo>
                    <a:cubicBezTo>
                      <a:pt x="1236" y="636"/>
                      <a:pt x="1287" y="589"/>
                      <a:pt x="1333" y="542"/>
                    </a:cubicBezTo>
                    <a:cubicBezTo>
                      <a:pt x="1411" y="467"/>
                      <a:pt x="1481" y="400"/>
                      <a:pt x="1542" y="340"/>
                    </a:cubicBezTo>
                    <a:lnTo>
                      <a:pt x="1697" y="178"/>
                    </a:lnTo>
                    <a:cubicBezTo>
                      <a:pt x="1737" y="138"/>
                      <a:pt x="1734" y="71"/>
                      <a:pt x="1694" y="30"/>
                    </a:cubicBezTo>
                    <a:cubicBezTo>
                      <a:pt x="1672" y="10"/>
                      <a:pt x="1645" y="0"/>
                      <a:pt x="1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5"/>
              <p:cNvSpPr/>
              <p:nvPr/>
            </p:nvSpPr>
            <p:spPr>
              <a:xfrm>
                <a:off x="2604319" y="2533880"/>
                <a:ext cx="93934" cy="107682"/>
              </a:xfrm>
              <a:custGeom>
                <a:avLst/>
                <a:gdLst/>
                <a:ahLst/>
                <a:cxnLst/>
                <a:rect l="l" t="t" r="r" b="b"/>
                <a:pathLst>
                  <a:path w="2364" h="2710" extrusionOk="0">
                    <a:moveTo>
                      <a:pt x="1808" y="0"/>
                    </a:moveTo>
                    <a:cubicBezTo>
                      <a:pt x="1786" y="0"/>
                      <a:pt x="1763" y="8"/>
                      <a:pt x="1745" y="23"/>
                    </a:cubicBezTo>
                    <a:lnTo>
                      <a:pt x="1637" y="108"/>
                    </a:lnTo>
                    <a:cubicBezTo>
                      <a:pt x="1617" y="121"/>
                      <a:pt x="1593" y="138"/>
                      <a:pt x="1570" y="155"/>
                    </a:cubicBezTo>
                    <a:lnTo>
                      <a:pt x="1172" y="437"/>
                    </a:lnTo>
                    <a:cubicBezTo>
                      <a:pt x="1078" y="501"/>
                      <a:pt x="981" y="565"/>
                      <a:pt x="893" y="619"/>
                    </a:cubicBezTo>
                    <a:cubicBezTo>
                      <a:pt x="846" y="649"/>
                      <a:pt x="802" y="677"/>
                      <a:pt x="765" y="700"/>
                    </a:cubicBezTo>
                    <a:lnTo>
                      <a:pt x="631" y="787"/>
                    </a:lnTo>
                    <a:cubicBezTo>
                      <a:pt x="600" y="807"/>
                      <a:pt x="580" y="818"/>
                      <a:pt x="580" y="818"/>
                    </a:cubicBezTo>
                    <a:cubicBezTo>
                      <a:pt x="556" y="835"/>
                      <a:pt x="539" y="858"/>
                      <a:pt x="533" y="885"/>
                    </a:cubicBezTo>
                    <a:cubicBezTo>
                      <a:pt x="526" y="912"/>
                      <a:pt x="530" y="942"/>
                      <a:pt x="546" y="966"/>
                    </a:cubicBezTo>
                    <a:lnTo>
                      <a:pt x="1038" y="1777"/>
                    </a:lnTo>
                    <a:cubicBezTo>
                      <a:pt x="1051" y="1801"/>
                      <a:pt x="1075" y="1818"/>
                      <a:pt x="1102" y="1825"/>
                    </a:cubicBezTo>
                    <a:cubicBezTo>
                      <a:pt x="1110" y="1827"/>
                      <a:pt x="1117" y="1827"/>
                      <a:pt x="1125" y="1827"/>
                    </a:cubicBezTo>
                    <a:cubicBezTo>
                      <a:pt x="1146" y="1827"/>
                      <a:pt x="1166" y="1821"/>
                      <a:pt x="1186" y="1811"/>
                    </a:cubicBezTo>
                    <a:lnTo>
                      <a:pt x="1475" y="1626"/>
                    </a:lnTo>
                    <a:cubicBezTo>
                      <a:pt x="1499" y="1609"/>
                      <a:pt x="1516" y="1586"/>
                      <a:pt x="1523" y="1558"/>
                    </a:cubicBezTo>
                    <a:cubicBezTo>
                      <a:pt x="1529" y="1531"/>
                      <a:pt x="1523" y="1502"/>
                      <a:pt x="1509" y="1477"/>
                    </a:cubicBezTo>
                    <a:lnTo>
                      <a:pt x="1351" y="1235"/>
                    </a:lnTo>
                    <a:lnTo>
                      <a:pt x="1492" y="1148"/>
                    </a:lnTo>
                    <a:cubicBezTo>
                      <a:pt x="1536" y="1118"/>
                      <a:pt x="1580" y="1087"/>
                      <a:pt x="1617" y="1060"/>
                    </a:cubicBezTo>
                    <a:lnTo>
                      <a:pt x="1633" y="1050"/>
                    </a:lnTo>
                    <a:lnTo>
                      <a:pt x="2109" y="1730"/>
                    </a:lnTo>
                    <a:lnTo>
                      <a:pt x="2098" y="1737"/>
                    </a:lnTo>
                    <a:cubicBezTo>
                      <a:pt x="2068" y="1757"/>
                      <a:pt x="2031" y="1784"/>
                      <a:pt x="1991" y="1811"/>
                    </a:cubicBezTo>
                    <a:lnTo>
                      <a:pt x="1479" y="2138"/>
                    </a:lnTo>
                    <a:cubicBezTo>
                      <a:pt x="1455" y="2154"/>
                      <a:pt x="1428" y="2171"/>
                      <a:pt x="1405" y="2184"/>
                    </a:cubicBezTo>
                    <a:lnTo>
                      <a:pt x="930" y="2458"/>
                    </a:lnTo>
                    <a:lnTo>
                      <a:pt x="216" y="1154"/>
                    </a:lnTo>
                    <a:cubicBezTo>
                      <a:pt x="198" y="1117"/>
                      <a:pt x="162" y="1098"/>
                      <a:pt x="124" y="1098"/>
                    </a:cubicBezTo>
                    <a:cubicBezTo>
                      <a:pt x="106" y="1098"/>
                      <a:pt x="88" y="1102"/>
                      <a:pt x="71" y="1110"/>
                    </a:cubicBezTo>
                    <a:cubicBezTo>
                      <a:pt x="21" y="1141"/>
                      <a:pt x="0" y="1205"/>
                      <a:pt x="31" y="1255"/>
                    </a:cubicBezTo>
                    <a:lnTo>
                      <a:pt x="796" y="2656"/>
                    </a:lnTo>
                    <a:cubicBezTo>
                      <a:pt x="812" y="2680"/>
                      <a:pt x="833" y="2700"/>
                      <a:pt x="863" y="2706"/>
                    </a:cubicBezTo>
                    <a:cubicBezTo>
                      <a:pt x="869" y="2710"/>
                      <a:pt x="880" y="2710"/>
                      <a:pt x="889" y="2710"/>
                    </a:cubicBezTo>
                    <a:cubicBezTo>
                      <a:pt x="909" y="2710"/>
                      <a:pt x="926" y="2706"/>
                      <a:pt x="943" y="2697"/>
                    </a:cubicBezTo>
                    <a:lnTo>
                      <a:pt x="1512" y="2370"/>
                    </a:lnTo>
                    <a:cubicBezTo>
                      <a:pt x="1540" y="2353"/>
                      <a:pt x="1566" y="2336"/>
                      <a:pt x="1593" y="2316"/>
                    </a:cubicBezTo>
                    <a:lnTo>
                      <a:pt x="2109" y="1990"/>
                    </a:lnTo>
                    <a:cubicBezTo>
                      <a:pt x="2152" y="1959"/>
                      <a:pt x="2189" y="1932"/>
                      <a:pt x="2223" y="1909"/>
                    </a:cubicBezTo>
                    <a:lnTo>
                      <a:pt x="2260" y="1881"/>
                    </a:lnTo>
                    <a:cubicBezTo>
                      <a:pt x="2294" y="1858"/>
                      <a:pt x="2314" y="1845"/>
                      <a:pt x="2317" y="1841"/>
                    </a:cubicBezTo>
                    <a:cubicBezTo>
                      <a:pt x="2337" y="1828"/>
                      <a:pt x="2354" y="1801"/>
                      <a:pt x="2361" y="1774"/>
                    </a:cubicBezTo>
                    <a:cubicBezTo>
                      <a:pt x="2364" y="1747"/>
                      <a:pt x="2358" y="1717"/>
                      <a:pt x="2341" y="1693"/>
                    </a:cubicBezTo>
                    <a:lnTo>
                      <a:pt x="1745" y="838"/>
                    </a:lnTo>
                    <a:cubicBezTo>
                      <a:pt x="1731" y="818"/>
                      <a:pt x="1705" y="801"/>
                      <a:pt x="1677" y="794"/>
                    </a:cubicBezTo>
                    <a:cubicBezTo>
                      <a:pt x="1672" y="794"/>
                      <a:pt x="1667" y="793"/>
                      <a:pt x="1662" y="793"/>
                    </a:cubicBezTo>
                    <a:cubicBezTo>
                      <a:pt x="1640" y="793"/>
                      <a:pt x="1616" y="801"/>
                      <a:pt x="1596" y="815"/>
                    </a:cubicBezTo>
                    <a:cubicBezTo>
                      <a:pt x="1596" y="815"/>
                      <a:pt x="1570" y="835"/>
                      <a:pt x="1529" y="862"/>
                    </a:cubicBezTo>
                    <a:lnTo>
                      <a:pt x="1492" y="888"/>
                    </a:lnTo>
                    <a:cubicBezTo>
                      <a:pt x="1459" y="912"/>
                      <a:pt x="1422" y="939"/>
                      <a:pt x="1378" y="966"/>
                    </a:cubicBezTo>
                    <a:lnTo>
                      <a:pt x="1149" y="1114"/>
                    </a:lnTo>
                    <a:cubicBezTo>
                      <a:pt x="1099" y="1144"/>
                      <a:pt x="1085" y="1211"/>
                      <a:pt x="1116" y="1259"/>
                    </a:cubicBezTo>
                    <a:lnTo>
                      <a:pt x="1270" y="1502"/>
                    </a:lnTo>
                    <a:lnTo>
                      <a:pt x="1162" y="1572"/>
                    </a:lnTo>
                    <a:lnTo>
                      <a:pt x="782" y="942"/>
                    </a:lnTo>
                    <a:lnTo>
                      <a:pt x="880" y="879"/>
                    </a:lnTo>
                    <a:cubicBezTo>
                      <a:pt x="920" y="855"/>
                      <a:pt x="960" y="828"/>
                      <a:pt x="1007" y="798"/>
                    </a:cubicBezTo>
                    <a:cubicBezTo>
                      <a:pt x="1095" y="744"/>
                      <a:pt x="1196" y="680"/>
                      <a:pt x="1293" y="609"/>
                    </a:cubicBezTo>
                    <a:lnTo>
                      <a:pt x="1691" y="326"/>
                    </a:lnTo>
                    <a:cubicBezTo>
                      <a:pt x="1718" y="310"/>
                      <a:pt x="1738" y="296"/>
                      <a:pt x="1758" y="279"/>
                    </a:cubicBezTo>
                    <a:lnTo>
                      <a:pt x="1876" y="192"/>
                    </a:lnTo>
                    <a:cubicBezTo>
                      <a:pt x="1920" y="155"/>
                      <a:pt x="1930" y="87"/>
                      <a:pt x="1893" y="40"/>
                    </a:cubicBezTo>
                    <a:cubicBezTo>
                      <a:pt x="1871" y="14"/>
                      <a:pt x="1839" y="0"/>
                      <a:pt x="1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5"/>
              <p:cNvSpPr/>
              <p:nvPr/>
            </p:nvSpPr>
            <p:spPr>
              <a:xfrm>
                <a:off x="2530610" y="2577987"/>
                <a:ext cx="89801" cy="100927"/>
              </a:xfrm>
              <a:custGeom>
                <a:avLst/>
                <a:gdLst/>
                <a:ahLst/>
                <a:cxnLst/>
                <a:rect l="l" t="t" r="r" b="b"/>
                <a:pathLst>
                  <a:path w="2260" h="2540" extrusionOk="0">
                    <a:moveTo>
                      <a:pt x="1956" y="0"/>
                    </a:moveTo>
                    <a:cubicBezTo>
                      <a:pt x="1936" y="0"/>
                      <a:pt x="1916" y="8"/>
                      <a:pt x="1900" y="17"/>
                    </a:cubicBezTo>
                    <a:cubicBezTo>
                      <a:pt x="1896" y="21"/>
                      <a:pt x="1880" y="28"/>
                      <a:pt x="1852" y="41"/>
                    </a:cubicBezTo>
                    <a:lnTo>
                      <a:pt x="1711" y="115"/>
                    </a:lnTo>
                    <a:cubicBezTo>
                      <a:pt x="1667" y="135"/>
                      <a:pt x="1620" y="162"/>
                      <a:pt x="1566" y="190"/>
                    </a:cubicBezTo>
                    <a:cubicBezTo>
                      <a:pt x="1479" y="233"/>
                      <a:pt x="1378" y="287"/>
                      <a:pt x="1277" y="334"/>
                    </a:cubicBezTo>
                    <a:lnTo>
                      <a:pt x="832" y="536"/>
                    </a:lnTo>
                    <a:cubicBezTo>
                      <a:pt x="775" y="563"/>
                      <a:pt x="724" y="583"/>
                      <a:pt x="691" y="597"/>
                    </a:cubicBezTo>
                    <a:lnTo>
                      <a:pt x="634" y="620"/>
                    </a:lnTo>
                    <a:cubicBezTo>
                      <a:pt x="607" y="630"/>
                      <a:pt x="587" y="650"/>
                      <a:pt x="573" y="678"/>
                    </a:cubicBezTo>
                    <a:cubicBezTo>
                      <a:pt x="562" y="704"/>
                      <a:pt x="562" y="731"/>
                      <a:pt x="573" y="758"/>
                    </a:cubicBezTo>
                    <a:lnTo>
                      <a:pt x="937" y="1634"/>
                    </a:lnTo>
                    <a:cubicBezTo>
                      <a:pt x="952" y="1675"/>
                      <a:pt x="992" y="1701"/>
                      <a:pt x="1034" y="1701"/>
                    </a:cubicBezTo>
                    <a:cubicBezTo>
                      <a:pt x="1047" y="1701"/>
                      <a:pt x="1059" y="1699"/>
                      <a:pt x="1072" y="1694"/>
                    </a:cubicBezTo>
                    <a:lnTo>
                      <a:pt x="1122" y="1674"/>
                    </a:lnTo>
                    <a:cubicBezTo>
                      <a:pt x="1156" y="1660"/>
                      <a:pt x="1196" y="1644"/>
                      <a:pt x="1236" y="1627"/>
                    </a:cubicBezTo>
                    <a:lnTo>
                      <a:pt x="1395" y="1556"/>
                    </a:lnTo>
                    <a:cubicBezTo>
                      <a:pt x="1448" y="1533"/>
                      <a:pt x="1472" y="1469"/>
                      <a:pt x="1448" y="1415"/>
                    </a:cubicBezTo>
                    <a:lnTo>
                      <a:pt x="1330" y="1152"/>
                    </a:lnTo>
                    <a:lnTo>
                      <a:pt x="1482" y="1082"/>
                    </a:lnTo>
                    <a:cubicBezTo>
                      <a:pt x="1536" y="1058"/>
                      <a:pt x="1590" y="1034"/>
                      <a:pt x="1637" y="1011"/>
                    </a:cubicBezTo>
                    <a:lnTo>
                      <a:pt x="2001" y="1758"/>
                    </a:lnTo>
                    <a:cubicBezTo>
                      <a:pt x="1960" y="1775"/>
                      <a:pt x="1916" y="1795"/>
                      <a:pt x="1872" y="1815"/>
                    </a:cubicBezTo>
                    <a:lnTo>
                      <a:pt x="1375" y="2041"/>
                    </a:lnTo>
                    <a:lnTo>
                      <a:pt x="728" y="2297"/>
                    </a:lnTo>
                    <a:lnTo>
                      <a:pt x="223" y="897"/>
                    </a:lnTo>
                    <a:cubicBezTo>
                      <a:pt x="207" y="854"/>
                      <a:pt x="166" y="826"/>
                      <a:pt x="121" y="826"/>
                    </a:cubicBezTo>
                    <a:cubicBezTo>
                      <a:pt x="109" y="826"/>
                      <a:pt x="97" y="828"/>
                      <a:pt x="85" y="832"/>
                    </a:cubicBezTo>
                    <a:cubicBezTo>
                      <a:pt x="31" y="852"/>
                      <a:pt x="1" y="913"/>
                      <a:pt x="21" y="967"/>
                    </a:cubicBezTo>
                    <a:lnTo>
                      <a:pt x="562" y="2468"/>
                    </a:lnTo>
                    <a:cubicBezTo>
                      <a:pt x="579" y="2513"/>
                      <a:pt x="620" y="2539"/>
                      <a:pt x="663" y="2539"/>
                    </a:cubicBezTo>
                    <a:cubicBezTo>
                      <a:pt x="677" y="2539"/>
                      <a:pt x="688" y="2536"/>
                      <a:pt x="701" y="2533"/>
                    </a:cubicBezTo>
                    <a:lnTo>
                      <a:pt x="1459" y="2236"/>
                    </a:lnTo>
                    <a:lnTo>
                      <a:pt x="1960" y="2011"/>
                    </a:lnTo>
                    <a:cubicBezTo>
                      <a:pt x="2041" y="1974"/>
                      <a:pt x="2122" y="1937"/>
                      <a:pt x="2192" y="1899"/>
                    </a:cubicBezTo>
                    <a:cubicBezTo>
                      <a:pt x="2199" y="1896"/>
                      <a:pt x="2209" y="1890"/>
                      <a:pt x="2216" y="1882"/>
                    </a:cubicBezTo>
                    <a:cubicBezTo>
                      <a:pt x="2250" y="1853"/>
                      <a:pt x="2259" y="1802"/>
                      <a:pt x="2239" y="1758"/>
                    </a:cubicBezTo>
                    <a:lnTo>
                      <a:pt x="1782" y="822"/>
                    </a:lnTo>
                    <a:cubicBezTo>
                      <a:pt x="1768" y="796"/>
                      <a:pt x="1745" y="775"/>
                      <a:pt x="1718" y="768"/>
                    </a:cubicBezTo>
                    <a:cubicBezTo>
                      <a:pt x="1707" y="764"/>
                      <a:pt x="1696" y="763"/>
                      <a:pt x="1685" y="763"/>
                    </a:cubicBezTo>
                    <a:cubicBezTo>
                      <a:pt x="1668" y="763"/>
                      <a:pt x="1652" y="767"/>
                      <a:pt x="1637" y="775"/>
                    </a:cubicBezTo>
                    <a:lnTo>
                      <a:pt x="1566" y="812"/>
                    </a:lnTo>
                    <a:cubicBezTo>
                      <a:pt x="1519" y="832"/>
                      <a:pt x="1459" y="859"/>
                      <a:pt x="1395" y="889"/>
                    </a:cubicBezTo>
                    <a:lnTo>
                      <a:pt x="1148" y="1001"/>
                    </a:lnTo>
                    <a:cubicBezTo>
                      <a:pt x="1095" y="1024"/>
                      <a:pt x="1072" y="1088"/>
                      <a:pt x="1095" y="1139"/>
                    </a:cubicBezTo>
                    <a:lnTo>
                      <a:pt x="1209" y="1405"/>
                    </a:lnTo>
                    <a:lnTo>
                      <a:pt x="1148" y="1432"/>
                    </a:lnTo>
                    <a:cubicBezTo>
                      <a:pt x="1128" y="1442"/>
                      <a:pt x="1108" y="1449"/>
                      <a:pt x="1092" y="1458"/>
                    </a:cubicBezTo>
                    <a:lnTo>
                      <a:pt x="812" y="779"/>
                    </a:lnTo>
                    <a:cubicBezTo>
                      <a:pt x="842" y="765"/>
                      <a:pt x="879" y="748"/>
                      <a:pt x="920" y="728"/>
                    </a:cubicBezTo>
                    <a:lnTo>
                      <a:pt x="1367" y="526"/>
                    </a:lnTo>
                    <a:cubicBezTo>
                      <a:pt x="1472" y="476"/>
                      <a:pt x="1573" y="425"/>
                      <a:pt x="1664" y="378"/>
                    </a:cubicBezTo>
                    <a:cubicBezTo>
                      <a:pt x="1714" y="351"/>
                      <a:pt x="1762" y="327"/>
                      <a:pt x="1805" y="303"/>
                    </a:cubicBezTo>
                    <a:lnTo>
                      <a:pt x="1950" y="233"/>
                    </a:lnTo>
                    <a:cubicBezTo>
                      <a:pt x="1977" y="216"/>
                      <a:pt x="1994" y="206"/>
                      <a:pt x="2004" y="202"/>
                    </a:cubicBezTo>
                    <a:cubicBezTo>
                      <a:pt x="2037" y="186"/>
                      <a:pt x="2061" y="149"/>
                      <a:pt x="2061" y="109"/>
                    </a:cubicBezTo>
                    <a:cubicBezTo>
                      <a:pt x="2061" y="48"/>
                      <a:pt x="2014" y="0"/>
                      <a:pt x="1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5"/>
              <p:cNvSpPr/>
              <p:nvPr/>
            </p:nvSpPr>
            <p:spPr>
              <a:xfrm>
                <a:off x="2452767" y="2611126"/>
                <a:ext cx="86424" cy="91867"/>
              </a:xfrm>
              <a:custGeom>
                <a:avLst/>
                <a:gdLst/>
                <a:ahLst/>
                <a:cxnLst/>
                <a:rect l="l" t="t" r="r" b="b"/>
                <a:pathLst>
                  <a:path w="2175" h="2312" extrusionOk="0">
                    <a:moveTo>
                      <a:pt x="2053" y="0"/>
                    </a:moveTo>
                    <a:cubicBezTo>
                      <a:pt x="2042" y="0"/>
                      <a:pt x="2031" y="2"/>
                      <a:pt x="2020" y="5"/>
                    </a:cubicBezTo>
                    <a:lnTo>
                      <a:pt x="1660" y="130"/>
                    </a:lnTo>
                    <a:lnTo>
                      <a:pt x="1350" y="227"/>
                    </a:lnTo>
                    <a:cubicBezTo>
                      <a:pt x="1178" y="274"/>
                      <a:pt x="1010" y="321"/>
                      <a:pt x="882" y="358"/>
                    </a:cubicBezTo>
                    <a:cubicBezTo>
                      <a:pt x="841" y="369"/>
                      <a:pt x="808" y="379"/>
                      <a:pt x="778" y="386"/>
                    </a:cubicBezTo>
                    <a:cubicBezTo>
                      <a:pt x="757" y="389"/>
                      <a:pt x="740" y="392"/>
                      <a:pt x="728" y="396"/>
                    </a:cubicBezTo>
                    <a:lnTo>
                      <a:pt x="670" y="409"/>
                    </a:lnTo>
                    <a:cubicBezTo>
                      <a:pt x="643" y="416"/>
                      <a:pt x="616" y="433"/>
                      <a:pt x="602" y="456"/>
                    </a:cubicBezTo>
                    <a:cubicBezTo>
                      <a:pt x="589" y="480"/>
                      <a:pt x="582" y="510"/>
                      <a:pt x="589" y="537"/>
                    </a:cubicBezTo>
                    <a:lnTo>
                      <a:pt x="812" y="1460"/>
                    </a:lnTo>
                    <a:cubicBezTo>
                      <a:pt x="823" y="1509"/>
                      <a:pt x="866" y="1540"/>
                      <a:pt x="914" y="1540"/>
                    </a:cubicBezTo>
                    <a:cubicBezTo>
                      <a:pt x="923" y="1540"/>
                      <a:pt x="931" y="1539"/>
                      <a:pt x="939" y="1537"/>
                    </a:cubicBezTo>
                    <a:lnTo>
                      <a:pt x="1104" y="1500"/>
                    </a:lnTo>
                    <a:cubicBezTo>
                      <a:pt x="1138" y="1493"/>
                      <a:pt x="1168" y="1483"/>
                      <a:pt x="1199" y="1477"/>
                    </a:cubicBezTo>
                    <a:lnTo>
                      <a:pt x="1279" y="1452"/>
                    </a:lnTo>
                    <a:cubicBezTo>
                      <a:pt x="1337" y="1436"/>
                      <a:pt x="1367" y="1379"/>
                      <a:pt x="1354" y="1322"/>
                    </a:cubicBezTo>
                    <a:lnTo>
                      <a:pt x="1279" y="1042"/>
                    </a:lnTo>
                    <a:lnTo>
                      <a:pt x="1603" y="951"/>
                    </a:lnTo>
                    <a:lnTo>
                      <a:pt x="1848" y="1743"/>
                    </a:lnTo>
                    <a:lnTo>
                      <a:pt x="1464" y="1853"/>
                    </a:lnTo>
                    <a:lnTo>
                      <a:pt x="643" y="2052"/>
                    </a:lnTo>
                    <a:cubicBezTo>
                      <a:pt x="589" y="2066"/>
                      <a:pt x="546" y="2076"/>
                      <a:pt x="509" y="2083"/>
                    </a:cubicBezTo>
                    <a:lnTo>
                      <a:pt x="222" y="618"/>
                    </a:lnTo>
                    <a:cubicBezTo>
                      <a:pt x="210" y="567"/>
                      <a:pt x="166" y="532"/>
                      <a:pt x="117" y="532"/>
                    </a:cubicBezTo>
                    <a:cubicBezTo>
                      <a:pt x="110" y="532"/>
                      <a:pt x="104" y="533"/>
                      <a:pt x="97" y="534"/>
                    </a:cubicBezTo>
                    <a:cubicBezTo>
                      <a:pt x="41" y="547"/>
                      <a:pt x="0" y="601"/>
                      <a:pt x="13" y="661"/>
                    </a:cubicBezTo>
                    <a:lnTo>
                      <a:pt x="316" y="2227"/>
                    </a:lnTo>
                    <a:cubicBezTo>
                      <a:pt x="327" y="2278"/>
                      <a:pt x="374" y="2311"/>
                      <a:pt x="420" y="2311"/>
                    </a:cubicBezTo>
                    <a:lnTo>
                      <a:pt x="441" y="2311"/>
                    </a:lnTo>
                    <a:lnTo>
                      <a:pt x="509" y="2298"/>
                    </a:lnTo>
                    <a:cubicBezTo>
                      <a:pt x="552" y="2291"/>
                      <a:pt x="616" y="2278"/>
                      <a:pt x="694" y="2261"/>
                    </a:cubicBezTo>
                    <a:lnTo>
                      <a:pt x="1165" y="2150"/>
                    </a:lnTo>
                    <a:lnTo>
                      <a:pt x="2010" y="1917"/>
                    </a:lnTo>
                    <a:cubicBezTo>
                      <a:pt x="2041" y="1911"/>
                      <a:pt x="2061" y="1890"/>
                      <a:pt x="2074" y="1867"/>
                    </a:cubicBezTo>
                    <a:cubicBezTo>
                      <a:pt x="2091" y="1840"/>
                      <a:pt x="2091" y="1813"/>
                      <a:pt x="2084" y="1783"/>
                    </a:cubicBezTo>
                    <a:lnTo>
                      <a:pt x="1774" y="790"/>
                    </a:lnTo>
                    <a:cubicBezTo>
                      <a:pt x="1761" y="745"/>
                      <a:pt x="1719" y="714"/>
                      <a:pt x="1673" y="714"/>
                    </a:cubicBezTo>
                    <a:cubicBezTo>
                      <a:pt x="1663" y="714"/>
                      <a:pt x="1653" y="716"/>
                      <a:pt x="1643" y="719"/>
                    </a:cubicBezTo>
                    <a:lnTo>
                      <a:pt x="1121" y="867"/>
                    </a:lnTo>
                    <a:cubicBezTo>
                      <a:pt x="1064" y="884"/>
                      <a:pt x="1031" y="941"/>
                      <a:pt x="1047" y="998"/>
                    </a:cubicBezTo>
                    <a:lnTo>
                      <a:pt x="1121" y="1278"/>
                    </a:lnTo>
                    <a:cubicBezTo>
                      <a:pt x="1101" y="1281"/>
                      <a:pt x="1081" y="1288"/>
                      <a:pt x="1060" y="1291"/>
                    </a:cubicBezTo>
                    <a:lnTo>
                      <a:pt x="993" y="1308"/>
                    </a:lnTo>
                    <a:lnTo>
                      <a:pt x="821" y="591"/>
                    </a:lnTo>
                    <a:lnTo>
                      <a:pt x="824" y="591"/>
                    </a:lnTo>
                    <a:cubicBezTo>
                      <a:pt x="855" y="584"/>
                      <a:pt x="896" y="577"/>
                      <a:pt x="939" y="564"/>
                    </a:cubicBezTo>
                    <a:cubicBezTo>
                      <a:pt x="1067" y="527"/>
                      <a:pt x="1239" y="480"/>
                      <a:pt x="1407" y="429"/>
                    </a:cubicBezTo>
                    <a:lnTo>
                      <a:pt x="1539" y="392"/>
                    </a:lnTo>
                    <a:lnTo>
                      <a:pt x="2091" y="207"/>
                    </a:lnTo>
                    <a:cubicBezTo>
                      <a:pt x="2145" y="190"/>
                      <a:pt x="2175" y="130"/>
                      <a:pt x="2155" y="72"/>
                    </a:cubicBezTo>
                    <a:cubicBezTo>
                      <a:pt x="2141" y="28"/>
                      <a:pt x="2098" y="0"/>
                      <a:pt x="2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5"/>
              <p:cNvSpPr/>
              <p:nvPr/>
            </p:nvSpPr>
            <p:spPr>
              <a:xfrm>
                <a:off x="2372620" y="2632504"/>
                <a:ext cx="88331" cy="80940"/>
              </a:xfrm>
              <a:custGeom>
                <a:avLst/>
                <a:gdLst/>
                <a:ahLst/>
                <a:cxnLst/>
                <a:rect l="l" t="t" r="r" b="b"/>
                <a:pathLst>
                  <a:path w="2223" h="2037" extrusionOk="0">
                    <a:moveTo>
                      <a:pt x="2107" y="1"/>
                    </a:moveTo>
                    <a:cubicBezTo>
                      <a:pt x="2100" y="1"/>
                      <a:pt x="2094" y="1"/>
                      <a:pt x="2088" y="2"/>
                    </a:cubicBezTo>
                    <a:lnTo>
                      <a:pt x="1798" y="53"/>
                    </a:lnTo>
                    <a:cubicBezTo>
                      <a:pt x="1684" y="73"/>
                      <a:pt x="1539" y="100"/>
                      <a:pt x="1394" y="117"/>
                    </a:cubicBezTo>
                    <a:lnTo>
                      <a:pt x="913" y="178"/>
                    </a:lnTo>
                    <a:lnTo>
                      <a:pt x="690" y="195"/>
                    </a:lnTo>
                    <a:cubicBezTo>
                      <a:pt x="664" y="195"/>
                      <a:pt x="636" y="207"/>
                      <a:pt x="616" y="232"/>
                    </a:cubicBezTo>
                    <a:cubicBezTo>
                      <a:pt x="599" y="252"/>
                      <a:pt x="589" y="279"/>
                      <a:pt x="593" y="308"/>
                    </a:cubicBezTo>
                    <a:lnTo>
                      <a:pt x="673" y="1251"/>
                    </a:lnTo>
                    <a:cubicBezTo>
                      <a:pt x="676" y="1308"/>
                      <a:pt x="721" y="1350"/>
                      <a:pt x="774" y="1350"/>
                    </a:cubicBezTo>
                    <a:cubicBezTo>
                      <a:pt x="777" y="1350"/>
                      <a:pt x="781" y="1350"/>
                      <a:pt x="785" y="1349"/>
                    </a:cubicBezTo>
                    <a:lnTo>
                      <a:pt x="980" y="1336"/>
                    </a:lnTo>
                    <a:cubicBezTo>
                      <a:pt x="1017" y="1332"/>
                      <a:pt x="1054" y="1329"/>
                      <a:pt x="1081" y="1326"/>
                    </a:cubicBezTo>
                    <a:lnTo>
                      <a:pt x="1135" y="1319"/>
                    </a:lnTo>
                    <a:cubicBezTo>
                      <a:pt x="1192" y="1312"/>
                      <a:pt x="1233" y="1258"/>
                      <a:pt x="1225" y="1201"/>
                    </a:cubicBezTo>
                    <a:lnTo>
                      <a:pt x="1195" y="914"/>
                    </a:lnTo>
                    <a:lnTo>
                      <a:pt x="1528" y="871"/>
                    </a:lnTo>
                    <a:lnTo>
                      <a:pt x="1650" y="1693"/>
                    </a:lnTo>
                    <a:lnTo>
                      <a:pt x="1253" y="1743"/>
                    </a:lnTo>
                    <a:cubicBezTo>
                      <a:pt x="1162" y="1753"/>
                      <a:pt x="1064" y="1767"/>
                      <a:pt x="967" y="1773"/>
                    </a:cubicBezTo>
                    <a:lnTo>
                      <a:pt x="414" y="1814"/>
                    </a:lnTo>
                    <a:cubicBezTo>
                      <a:pt x="361" y="1820"/>
                      <a:pt x="313" y="1820"/>
                      <a:pt x="276" y="1824"/>
                    </a:cubicBezTo>
                    <a:lnTo>
                      <a:pt x="215" y="333"/>
                    </a:lnTo>
                    <a:cubicBezTo>
                      <a:pt x="212" y="278"/>
                      <a:pt x="169" y="231"/>
                      <a:pt x="112" y="231"/>
                    </a:cubicBezTo>
                    <a:cubicBezTo>
                      <a:pt x="109" y="231"/>
                      <a:pt x="107" y="232"/>
                      <a:pt x="105" y="232"/>
                    </a:cubicBezTo>
                    <a:cubicBezTo>
                      <a:pt x="47" y="232"/>
                      <a:pt x="0" y="282"/>
                      <a:pt x="4" y="342"/>
                    </a:cubicBezTo>
                    <a:lnTo>
                      <a:pt x="67" y="1935"/>
                    </a:lnTo>
                    <a:cubicBezTo>
                      <a:pt x="67" y="1992"/>
                      <a:pt x="114" y="2036"/>
                      <a:pt x="172" y="2036"/>
                    </a:cubicBezTo>
                    <a:lnTo>
                      <a:pt x="243" y="2036"/>
                    </a:lnTo>
                    <a:cubicBezTo>
                      <a:pt x="283" y="2036"/>
                      <a:pt x="353" y="2033"/>
                      <a:pt x="431" y="2026"/>
                    </a:cubicBezTo>
                    <a:lnTo>
                      <a:pt x="980" y="1985"/>
                    </a:lnTo>
                    <a:cubicBezTo>
                      <a:pt x="1084" y="1979"/>
                      <a:pt x="1189" y="1965"/>
                      <a:pt x="1279" y="1952"/>
                    </a:cubicBezTo>
                    <a:lnTo>
                      <a:pt x="1785" y="1888"/>
                    </a:lnTo>
                    <a:cubicBezTo>
                      <a:pt x="1815" y="1884"/>
                      <a:pt x="1842" y="1871"/>
                      <a:pt x="1859" y="1848"/>
                    </a:cubicBezTo>
                    <a:cubicBezTo>
                      <a:pt x="1876" y="1824"/>
                      <a:pt x="1882" y="1797"/>
                      <a:pt x="1879" y="1767"/>
                    </a:cubicBezTo>
                    <a:lnTo>
                      <a:pt x="1724" y="737"/>
                    </a:lnTo>
                    <a:cubicBezTo>
                      <a:pt x="1718" y="685"/>
                      <a:pt x="1676" y="647"/>
                      <a:pt x="1624" y="647"/>
                    </a:cubicBezTo>
                    <a:cubicBezTo>
                      <a:pt x="1618" y="647"/>
                      <a:pt x="1612" y="648"/>
                      <a:pt x="1606" y="649"/>
                    </a:cubicBezTo>
                    <a:lnTo>
                      <a:pt x="1064" y="717"/>
                    </a:lnTo>
                    <a:cubicBezTo>
                      <a:pt x="1007" y="723"/>
                      <a:pt x="967" y="773"/>
                      <a:pt x="973" y="834"/>
                    </a:cubicBezTo>
                    <a:lnTo>
                      <a:pt x="1003" y="1121"/>
                    </a:lnTo>
                    <a:cubicBezTo>
                      <a:pt x="990" y="1121"/>
                      <a:pt x="976" y="1124"/>
                      <a:pt x="963" y="1124"/>
                    </a:cubicBezTo>
                    <a:lnTo>
                      <a:pt x="875" y="1130"/>
                    </a:lnTo>
                    <a:lnTo>
                      <a:pt x="815" y="397"/>
                    </a:lnTo>
                    <a:lnTo>
                      <a:pt x="933" y="389"/>
                    </a:lnTo>
                    <a:lnTo>
                      <a:pt x="1418" y="329"/>
                    </a:lnTo>
                    <a:cubicBezTo>
                      <a:pt x="1569" y="312"/>
                      <a:pt x="1717" y="285"/>
                      <a:pt x="1835" y="262"/>
                    </a:cubicBezTo>
                    <a:lnTo>
                      <a:pt x="2125" y="211"/>
                    </a:lnTo>
                    <a:cubicBezTo>
                      <a:pt x="2185" y="201"/>
                      <a:pt x="2223" y="147"/>
                      <a:pt x="2212" y="86"/>
                    </a:cubicBezTo>
                    <a:cubicBezTo>
                      <a:pt x="2203" y="36"/>
                      <a:pt x="2159" y="1"/>
                      <a:pt x="2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5"/>
              <p:cNvSpPr/>
              <p:nvPr/>
            </p:nvSpPr>
            <p:spPr>
              <a:xfrm>
                <a:off x="2284447" y="2638702"/>
                <a:ext cx="95682" cy="75258"/>
              </a:xfrm>
              <a:custGeom>
                <a:avLst/>
                <a:gdLst/>
                <a:ahLst/>
                <a:cxnLst/>
                <a:rect l="l" t="t" r="r" b="b"/>
                <a:pathLst>
                  <a:path w="2408" h="1894" extrusionOk="0">
                    <a:moveTo>
                      <a:pt x="291" y="1"/>
                    </a:moveTo>
                    <a:cubicBezTo>
                      <a:pt x="236" y="1"/>
                      <a:pt x="191" y="42"/>
                      <a:pt x="185" y="96"/>
                    </a:cubicBezTo>
                    <a:lnTo>
                      <a:pt x="7" y="1681"/>
                    </a:lnTo>
                    <a:cubicBezTo>
                      <a:pt x="0" y="1742"/>
                      <a:pt x="41" y="1793"/>
                      <a:pt x="101" y="1799"/>
                    </a:cubicBezTo>
                    <a:lnTo>
                      <a:pt x="165" y="1809"/>
                    </a:lnTo>
                    <a:cubicBezTo>
                      <a:pt x="229" y="1816"/>
                      <a:pt x="293" y="1823"/>
                      <a:pt x="353" y="1826"/>
                    </a:cubicBezTo>
                    <a:lnTo>
                      <a:pt x="903" y="1870"/>
                    </a:lnTo>
                    <a:cubicBezTo>
                      <a:pt x="993" y="1877"/>
                      <a:pt x="1081" y="1880"/>
                      <a:pt x="1166" y="1880"/>
                    </a:cubicBezTo>
                    <a:lnTo>
                      <a:pt x="1714" y="1894"/>
                    </a:lnTo>
                    <a:lnTo>
                      <a:pt x="1717" y="1894"/>
                    </a:lnTo>
                    <a:cubicBezTo>
                      <a:pt x="1744" y="1894"/>
                      <a:pt x="1772" y="1883"/>
                      <a:pt x="1792" y="1866"/>
                    </a:cubicBezTo>
                    <a:cubicBezTo>
                      <a:pt x="1812" y="1846"/>
                      <a:pt x="1822" y="1816"/>
                      <a:pt x="1822" y="1789"/>
                    </a:cubicBezTo>
                    <a:lnTo>
                      <a:pt x="1828" y="746"/>
                    </a:lnTo>
                    <a:cubicBezTo>
                      <a:pt x="1828" y="688"/>
                      <a:pt x="1781" y="641"/>
                      <a:pt x="1724" y="641"/>
                    </a:cubicBezTo>
                    <a:lnTo>
                      <a:pt x="1179" y="628"/>
                    </a:lnTo>
                    <a:cubicBezTo>
                      <a:pt x="1175" y="627"/>
                      <a:pt x="1172" y="627"/>
                      <a:pt x="1169" y="627"/>
                    </a:cubicBezTo>
                    <a:cubicBezTo>
                      <a:pt x="1115" y="627"/>
                      <a:pt x="1071" y="675"/>
                      <a:pt x="1071" y="729"/>
                    </a:cubicBezTo>
                    <a:lnTo>
                      <a:pt x="1057" y="1018"/>
                    </a:lnTo>
                    <a:cubicBezTo>
                      <a:pt x="1037" y="1015"/>
                      <a:pt x="1017" y="1015"/>
                      <a:pt x="993" y="1011"/>
                    </a:cubicBezTo>
                    <a:lnTo>
                      <a:pt x="926" y="1008"/>
                    </a:lnTo>
                    <a:lnTo>
                      <a:pt x="976" y="274"/>
                    </a:lnTo>
                    <a:lnTo>
                      <a:pt x="1098" y="284"/>
                    </a:lnTo>
                    <a:cubicBezTo>
                      <a:pt x="1229" y="287"/>
                      <a:pt x="1408" y="291"/>
                      <a:pt x="1590" y="294"/>
                    </a:cubicBezTo>
                    <a:cubicBezTo>
                      <a:pt x="1620" y="298"/>
                      <a:pt x="1650" y="298"/>
                      <a:pt x="1680" y="298"/>
                    </a:cubicBezTo>
                    <a:cubicBezTo>
                      <a:pt x="1738" y="301"/>
                      <a:pt x="1798" y="301"/>
                      <a:pt x="1856" y="301"/>
                    </a:cubicBezTo>
                    <a:cubicBezTo>
                      <a:pt x="1936" y="298"/>
                      <a:pt x="2014" y="294"/>
                      <a:pt x="2081" y="294"/>
                    </a:cubicBezTo>
                    <a:lnTo>
                      <a:pt x="2303" y="287"/>
                    </a:lnTo>
                    <a:cubicBezTo>
                      <a:pt x="2364" y="287"/>
                      <a:pt x="2408" y="237"/>
                      <a:pt x="2408" y="180"/>
                    </a:cubicBezTo>
                    <a:cubicBezTo>
                      <a:pt x="2408" y="122"/>
                      <a:pt x="2358" y="75"/>
                      <a:pt x="2306" y="75"/>
                    </a:cubicBezTo>
                    <a:cubicBezTo>
                      <a:pt x="2304" y="75"/>
                      <a:pt x="2302" y="76"/>
                      <a:pt x="2300" y="76"/>
                    </a:cubicBezTo>
                    <a:lnTo>
                      <a:pt x="2078" y="82"/>
                    </a:lnTo>
                    <a:cubicBezTo>
                      <a:pt x="2010" y="82"/>
                      <a:pt x="1933" y="85"/>
                      <a:pt x="1845" y="85"/>
                    </a:cubicBezTo>
                    <a:cubicBezTo>
                      <a:pt x="1820" y="87"/>
                      <a:pt x="1795" y="88"/>
                      <a:pt x="1769" y="88"/>
                    </a:cubicBezTo>
                    <a:cubicBezTo>
                      <a:pt x="1743" y="88"/>
                      <a:pt x="1715" y="87"/>
                      <a:pt x="1687" y="85"/>
                    </a:cubicBezTo>
                    <a:cubicBezTo>
                      <a:pt x="1654" y="85"/>
                      <a:pt x="1623" y="82"/>
                      <a:pt x="1593" y="82"/>
                    </a:cubicBezTo>
                    <a:cubicBezTo>
                      <a:pt x="1414" y="79"/>
                      <a:pt x="1236" y="76"/>
                      <a:pt x="1108" y="72"/>
                    </a:cubicBezTo>
                    <a:lnTo>
                      <a:pt x="886" y="55"/>
                    </a:lnTo>
                    <a:cubicBezTo>
                      <a:pt x="882" y="55"/>
                      <a:pt x="878" y="55"/>
                      <a:pt x="874" y="55"/>
                    </a:cubicBezTo>
                    <a:cubicBezTo>
                      <a:pt x="851" y="55"/>
                      <a:pt x="828" y="64"/>
                      <a:pt x="808" y="79"/>
                    </a:cubicBezTo>
                    <a:cubicBezTo>
                      <a:pt x="788" y="99"/>
                      <a:pt x="774" y="123"/>
                      <a:pt x="771" y="152"/>
                    </a:cubicBezTo>
                    <a:lnTo>
                      <a:pt x="707" y="1099"/>
                    </a:lnTo>
                    <a:cubicBezTo>
                      <a:pt x="704" y="1156"/>
                      <a:pt x="748" y="1207"/>
                      <a:pt x="805" y="1210"/>
                    </a:cubicBezTo>
                    <a:lnTo>
                      <a:pt x="976" y="1223"/>
                    </a:lnTo>
                    <a:cubicBezTo>
                      <a:pt x="1024" y="1230"/>
                      <a:pt x="1071" y="1230"/>
                      <a:pt x="1101" y="1230"/>
                    </a:cubicBezTo>
                    <a:cubicBezTo>
                      <a:pt x="1135" y="1234"/>
                      <a:pt x="1155" y="1234"/>
                      <a:pt x="1155" y="1234"/>
                    </a:cubicBezTo>
                    <a:cubicBezTo>
                      <a:pt x="1212" y="1234"/>
                      <a:pt x="1263" y="1190"/>
                      <a:pt x="1267" y="1133"/>
                    </a:cubicBezTo>
                    <a:lnTo>
                      <a:pt x="1276" y="843"/>
                    </a:lnTo>
                    <a:lnTo>
                      <a:pt x="1613" y="850"/>
                    </a:lnTo>
                    <a:lnTo>
                      <a:pt x="1610" y="1678"/>
                    </a:lnTo>
                    <a:lnTo>
                      <a:pt x="1169" y="1668"/>
                    </a:lnTo>
                    <a:cubicBezTo>
                      <a:pt x="1088" y="1668"/>
                      <a:pt x="1007" y="1664"/>
                      <a:pt x="919" y="1658"/>
                    </a:cubicBezTo>
                    <a:lnTo>
                      <a:pt x="367" y="1614"/>
                    </a:lnTo>
                    <a:cubicBezTo>
                      <a:pt x="324" y="1611"/>
                      <a:pt x="277" y="1607"/>
                      <a:pt x="229" y="1601"/>
                    </a:cubicBezTo>
                    <a:lnTo>
                      <a:pt x="394" y="119"/>
                    </a:lnTo>
                    <a:cubicBezTo>
                      <a:pt x="401" y="62"/>
                      <a:pt x="361" y="8"/>
                      <a:pt x="303" y="1"/>
                    </a:cubicBezTo>
                    <a:cubicBezTo>
                      <a:pt x="299" y="1"/>
                      <a:pt x="295" y="1"/>
                      <a:pt x="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5"/>
              <p:cNvSpPr/>
              <p:nvPr/>
            </p:nvSpPr>
            <p:spPr>
              <a:xfrm>
                <a:off x="2195081" y="2623563"/>
                <a:ext cx="104384" cy="83205"/>
              </a:xfrm>
              <a:custGeom>
                <a:avLst/>
                <a:gdLst/>
                <a:ahLst/>
                <a:cxnLst/>
                <a:rect l="l" t="t" r="r" b="b"/>
                <a:pathLst>
                  <a:path w="2627" h="2094" extrusionOk="0">
                    <a:moveTo>
                      <a:pt x="536" y="1"/>
                    </a:moveTo>
                    <a:cubicBezTo>
                      <a:pt x="490" y="1"/>
                      <a:pt x="448" y="32"/>
                      <a:pt x="434" y="79"/>
                    </a:cubicBezTo>
                    <a:lnTo>
                      <a:pt x="17" y="1618"/>
                    </a:lnTo>
                    <a:cubicBezTo>
                      <a:pt x="0" y="1675"/>
                      <a:pt x="34" y="1733"/>
                      <a:pt x="91" y="1750"/>
                    </a:cubicBezTo>
                    <a:lnTo>
                      <a:pt x="158" y="1770"/>
                    </a:lnTo>
                    <a:cubicBezTo>
                      <a:pt x="172" y="1773"/>
                      <a:pt x="189" y="1776"/>
                      <a:pt x="206" y="1783"/>
                    </a:cubicBezTo>
                    <a:cubicBezTo>
                      <a:pt x="243" y="1793"/>
                      <a:pt x="287" y="1806"/>
                      <a:pt x="337" y="1817"/>
                    </a:cubicBezTo>
                    <a:lnTo>
                      <a:pt x="1027" y="1975"/>
                    </a:lnTo>
                    <a:lnTo>
                      <a:pt x="1673" y="2089"/>
                    </a:lnTo>
                    <a:cubicBezTo>
                      <a:pt x="1680" y="2093"/>
                      <a:pt x="1684" y="2093"/>
                      <a:pt x="1690" y="2093"/>
                    </a:cubicBezTo>
                    <a:cubicBezTo>
                      <a:pt x="1714" y="2093"/>
                      <a:pt x="1734" y="2086"/>
                      <a:pt x="1754" y="2073"/>
                    </a:cubicBezTo>
                    <a:cubicBezTo>
                      <a:pt x="1774" y="2056"/>
                      <a:pt x="1791" y="2028"/>
                      <a:pt x="1794" y="2002"/>
                    </a:cubicBezTo>
                    <a:lnTo>
                      <a:pt x="1960" y="971"/>
                    </a:lnTo>
                    <a:cubicBezTo>
                      <a:pt x="1967" y="914"/>
                      <a:pt x="1929" y="861"/>
                      <a:pt x="1872" y="850"/>
                    </a:cubicBezTo>
                    <a:lnTo>
                      <a:pt x="1337" y="756"/>
                    </a:lnTo>
                    <a:cubicBezTo>
                      <a:pt x="1331" y="755"/>
                      <a:pt x="1325" y="754"/>
                      <a:pt x="1319" y="754"/>
                    </a:cubicBezTo>
                    <a:cubicBezTo>
                      <a:pt x="1269" y="754"/>
                      <a:pt x="1224" y="789"/>
                      <a:pt x="1213" y="841"/>
                    </a:cubicBezTo>
                    <a:lnTo>
                      <a:pt x="1155" y="1123"/>
                    </a:lnTo>
                    <a:cubicBezTo>
                      <a:pt x="1138" y="1119"/>
                      <a:pt x="1115" y="1113"/>
                      <a:pt x="1095" y="1110"/>
                    </a:cubicBezTo>
                    <a:lnTo>
                      <a:pt x="1031" y="1093"/>
                    </a:lnTo>
                    <a:lnTo>
                      <a:pt x="1192" y="376"/>
                    </a:lnTo>
                    <a:lnTo>
                      <a:pt x="1306" y="403"/>
                    </a:lnTo>
                    <a:cubicBezTo>
                      <a:pt x="1390" y="420"/>
                      <a:pt x="1488" y="436"/>
                      <a:pt x="1596" y="457"/>
                    </a:cubicBezTo>
                    <a:cubicBezTo>
                      <a:pt x="1660" y="466"/>
                      <a:pt x="1724" y="480"/>
                      <a:pt x="1791" y="490"/>
                    </a:cubicBezTo>
                    <a:cubicBezTo>
                      <a:pt x="1822" y="497"/>
                      <a:pt x="1852" y="500"/>
                      <a:pt x="1882" y="507"/>
                    </a:cubicBezTo>
                    <a:cubicBezTo>
                      <a:pt x="1940" y="517"/>
                      <a:pt x="1996" y="527"/>
                      <a:pt x="2054" y="533"/>
                    </a:cubicBezTo>
                    <a:cubicBezTo>
                      <a:pt x="2135" y="544"/>
                      <a:pt x="2212" y="554"/>
                      <a:pt x="2279" y="564"/>
                    </a:cubicBezTo>
                    <a:lnTo>
                      <a:pt x="2498" y="591"/>
                    </a:lnTo>
                    <a:cubicBezTo>
                      <a:pt x="2503" y="591"/>
                      <a:pt x="2508" y="592"/>
                      <a:pt x="2512" y="592"/>
                    </a:cubicBezTo>
                    <a:cubicBezTo>
                      <a:pt x="2567" y="592"/>
                      <a:pt x="2611" y="553"/>
                      <a:pt x="2619" y="500"/>
                    </a:cubicBezTo>
                    <a:cubicBezTo>
                      <a:pt x="2627" y="440"/>
                      <a:pt x="2586" y="389"/>
                      <a:pt x="2526" y="379"/>
                    </a:cubicBezTo>
                    <a:lnTo>
                      <a:pt x="2307" y="352"/>
                    </a:lnTo>
                    <a:cubicBezTo>
                      <a:pt x="2239" y="345"/>
                      <a:pt x="2162" y="335"/>
                      <a:pt x="2077" y="322"/>
                    </a:cubicBezTo>
                    <a:cubicBezTo>
                      <a:pt x="2027" y="318"/>
                      <a:pt x="1976" y="308"/>
                      <a:pt x="1923" y="298"/>
                    </a:cubicBezTo>
                    <a:cubicBezTo>
                      <a:pt x="1889" y="291"/>
                      <a:pt x="1859" y="285"/>
                      <a:pt x="1828" y="281"/>
                    </a:cubicBezTo>
                    <a:cubicBezTo>
                      <a:pt x="1761" y="268"/>
                      <a:pt x="1697" y="258"/>
                      <a:pt x="1633" y="247"/>
                    </a:cubicBezTo>
                    <a:cubicBezTo>
                      <a:pt x="1529" y="227"/>
                      <a:pt x="1431" y="210"/>
                      <a:pt x="1350" y="194"/>
                    </a:cubicBezTo>
                    <a:lnTo>
                      <a:pt x="1135" y="143"/>
                    </a:lnTo>
                    <a:cubicBezTo>
                      <a:pt x="1129" y="142"/>
                      <a:pt x="1122" y="142"/>
                      <a:pt x="1116" y="142"/>
                    </a:cubicBezTo>
                    <a:cubicBezTo>
                      <a:pt x="1094" y="142"/>
                      <a:pt x="1072" y="146"/>
                      <a:pt x="1054" y="157"/>
                    </a:cubicBezTo>
                    <a:cubicBezTo>
                      <a:pt x="1031" y="174"/>
                      <a:pt x="1014" y="197"/>
                      <a:pt x="1007" y="224"/>
                    </a:cubicBezTo>
                    <a:lnTo>
                      <a:pt x="798" y="1150"/>
                    </a:lnTo>
                    <a:cubicBezTo>
                      <a:pt x="788" y="1207"/>
                      <a:pt x="821" y="1265"/>
                      <a:pt x="879" y="1278"/>
                    </a:cubicBezTo>
                    <a:lnTo>
                      <a:pt x="1044" y="1315"/>
                    </a:lnTo>
                    <a:cubicBezTo>
                      <a:pt x="1132" y="1338"/>
                      <a:pt x="1219" y="1352"/>
                      <a:pt x="1222" y="1352"/>
                    </a:cubicBezTo>
                    <a:cubicBezTo>
                      <a:pt x="1229" y="1353"/>
                      <a:pt x="1235" y="1354"/>
                      <a:pt x="1241" y="1354"/>
                    </a:cubicBezTo>
                    <a:cubicBezTo>
                      <a:pt x="1291" y="1354"/>
                      <a:pt x="1335" y="1319"/>
                      <a:pt x="1343" y="1268"/>
                    </a:cubicBezTo>
                    <a:lnTo>
                      <a:pt x="1401" y="985"/>
                    </a:lnTo>
                    <a:lnTo>
                      <a:pt x="1734" y="1043"/>
                    </a:lnTo>
                    <a:lnTo>
                      <a:pt x="1603" y="1860"/>
                    </a:lnTo>
                    <a:lnTo>
                      <a:pt x="1087" y="1770"/>
                    </a:lnTo>
                    <a:lnTo>
                      <a:pt x="384" y="1608"/>
                    </a:lnTo>
                    <a:cubicBezTo>
                      <a:pt x="340" y="1598"/>
                      <a:pt x="299" y="1588"/>
                      <a:pt x="266" y="1577"/>
                    </a:cubicBezTo>
                    <a:cubicBezTo>
                      <a:pt x="259" y="1577"/>
                      <a:pt x="256" y="1574"/>
                      <a:pt x="249" y="1574"/>
                    </a:cubicBezTo>
                    <a:lnTo>
                      <a:pt x="640" y="133"/>
                    </a:lnTo>
                    <a:cubicBezTo>
                      <a:pt x="657" y="79"/>
                      <a:pt x="623" y="19"/>
                      <a:pt x="566" y="5"/>
                    </a:cubicBezTo>
                    <a:cubicBezTo>
                      <a:pt x="556" y="2"/>
                      <a:pt x="546" y="1"/>
                      <a:pt x="5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5"/>
              <p:cNvSpPr/>
              <p:nvPr/>
            </p:nvSpPr>
            <p:spPr>
              <a:xfrm>
                <a:off x="2109570" y="2596344"/>
                <a:ext cx="110543" cy="89245"/>
              </a:xfrm>
              <a:custGeom>
                <a:avLst/>
                <a:gdLst/>
                <a:ahLst/>
                <a:cxnLst/>
                <a:rect l="l" t="t" r="r" b="b"/>
                <a:pathLst>
                  <a:path w="2782" h="2246" extrusionOk="0">
                    <a:moveTo>
                      <a:pt x="772" y="1"/>
                    </a:moveTo>
                    <a:cubicBezTo>
                      <a:pt x="731" y="1"/>
                      <a:pt x="692" y="24"/>
                      <a:pt x="674" y="64"/>
                    </a:cubicBezTo>
                    <a:lnTo>
                      <a:pt x="24" y="1521"/>
                    </a:lnTo>
                    <a:cubicBezTo>
                      <a:pt x="1" y="1576"/>
                      <a:pt x="24" y="1636"/>
                      <a:pt x="78" y="1660"/>
                    </a:cubicBezTo>
                    <a:lnTo>
                      <a:pt x="307" y="1764"/>
                    </a:lnTo>
                    <a:cubicBezTo>
                      <a:pt x="401" y="1804"/>
                      <a:pt x="512" y="1849"/>
                      <a:pt x="633" y="1896"/>
                    </a:cubicBezTo>
                    <a:cubicBezTo>
                      <a:pt x="694" y="1919"/>
                      <a:pt x="762" y="1946"/>
                      <a:pt x="822" y="1970"/>
                    </a:cubicBezTo>
                    <a:cubicBezTo>
                      <a:pt x="977" y="2034"/>
                      <a:pt x="1135" y="2087"/>
                      <a:pt x="1264" y="2132"/>
                    </a:cubicBezTo>
                    <a:lnTo>
                      <a:pt x="1587" y="2242"/>
                    </a:lnTo>
                    <a:cubicBezTo>
                      <a:pt x="1600" y="2246"/>
                      <a:pt x="1610" y="2246"/>
                      <a:pt x="1623" y="2246"/>
                    </a:cubicBezTo>
                    <a:cubicBezTo>
                      <a:pt x="1640" y="2246"/>
                      <a:pt x="1654" y="2242"/>
                      <a:pt x="1671" y="2236"/>
                    </a:cubicBezTo>
                    <a:cubicBezTo>
                      <a:pt x="1694" y="2222"/>
                      <a:pt x="1714" y="2199"/>
                      <a:pt x="1724" y="2172"/>
                    </a:cubicBezTo>
                    <a:lnTo>
                      <a:pt x="2044" y="1182"/>
                    </a:lnTo>
                    <a:cubicBezTo>
                      <a:pt x="2061" y="1125"/>
                      <a:pt x="2031" y="1067"/>
                      <a:pt x="1977" y="1047"/>
                    </a:cubicBezTo>
                    <a:lnTo>
                      <a:pt x="1458" y="872"/>
                    </a:lnTo>
                    <a:cubicBezTo>
                      <a:pt x="1448" y="868"/>
                      <a:pt x="1437" y="867"/>
                      <a:pt x="1426" y="867"/>
                    </a:cubicBezTo>
                    <a:cubicBezTo>
                      <a:pt x="1382" y="867"/>
                      <a:pt x="1340" y="893"/>
                      <a:pt x="1324" y="936"/>
                    </a:cubicBezTo>
                    <a:lnTo>
                      <a:pt x="1226" y="1206"/>
                    </a:lnTo>
                    <a:lnTo>
                      <a:pt x="1105" y="1158"/>
                    </a:lnTo>
                    <a:lnTo>
                      <a:pt x="1374" y="471"/>
                    </a:lnTo>
                    <a:cubicBezTo>
                      <a:pt x="1408" y="485"/>
                      <a:pt x="1445" y="498"/>
                      <a:pt x="1486" y="515"/>
                    </a:cubicBezTo>
                    <a:cubicBezTo>
                      <a:pt x="1516" y="528"/>
                      <a:pt x="1550" y="542"/>
                      <a:pt x="1590" y="556"/>
                    </a:cubicBezTo>
                    <a:lnTo>
                      <a:pt x="2142" y="744"/>
                    </a:lnTo>
                    <a:lnTo>
                      <a:pt x="2633" y="886"/>
                    </a:lnTo>
                    <a:cubicBezTo>
                      <a:pt x="2643" y="889"/>
                      <a:pt x="2654" y="890"/>
                      <a:pt x="2664" y="890"/>
                    </a:cubicBezTo>
                    <a:cubicBezTo>
                      <a:pt x="2711" y="890"/>
                      <a:pt x="2754" y="859"/>
                      <a:pt x="2765" y="814"/>
                    </a:cubicBezTo>
                    <a:cubicBezTo>
                      <a:pt x="2782" y="758"/>
                      <a:pt x="2751" y="697"/>
                      <a:pt x="2694" y="683"/>
                    </a:cubicBezTo>
                    <a:lnTo>
                      <a:pt x="2290" y="569"/>
                    </a:lnTo>
                    <a:lnTo>
                      <a:pt x="1660" y="357"/>
                    </a:lnTo>
                    <a:cubicBezTo>
                      <a:pt x="1627" y="343"/>
                      <a:pt x="1593" y="330"/>
                      <a:pt x="1563" y="317"/>
                    </a:cubicBezTo>
                    <a:cubicBezTo>
                      <a:pt x="1438" y="269"/>
                      <a:pt x="1354" y="236"/>
                      <a:pt x="1354" y="236"/>
                    </a:cubicBezTo>
                    <a:cubicBezTo>
                      <a:pt x="1342" y="231"/>
                      <a:pt x="1329" y="229"/>
                      <a:pt x="1317" y="229"/>
                    </a:cubicBezTo>
                    <a:cubicBezTo>
                      <a:pt x="1274" y="229"/>
                      <a:pt x="1234" y="255"/>
                      <a:pt x="1216" y="296"/>
                    </a:cubicBezTo>
                    <a:lnTo>
                      <a:pt x="869" y="1178"/>
                    </a:lnTo>
                    <a:cubicBezTo>
                      <a:pt x="860" y="1206"/>
                      <a:pt x="860" y="1232"/>
                      <a:pt x="872" y="1259"/>
                    </a:cubicBezTo>
                    <a:cubicBezTo>
                      <a:pt x="883" y="1286"/>
                      <a:pt x="903" y="1307"/>
                      <a:pt x="930" y="1316"/>
                    </a:cubicBezTo>
                    <a:lnTo>
                      <a:pt x="1250" y="1441"/>
                    </a:lnTo>
                    <a:cubicBezTo>
                      <a:pt x="1262" y="1447"/>
                      <a:pt x="1276" y="1450"/>
                      <a:pt x="1289" y="1450"/>
                    </a:cubicBezTo>
                    <a:cubicBezTo>
                      <a:pt x="1304" y="1450"/>
                      <a:pt x="1320" y="1446"/>
                      <a:pt x="1334" y="1441"/>
                    </a:cubicBezTo>
                    <a:cubicBezTo>
                      <a:pt x="1361" y="1428"/>
                      <a:pt x="1381" y="1408"/>
                      <a:pt x="1391" y="1380"/>
                    </a:cubicBezTo>
                    <a:lnTo>
                      <a:pt x="1489" y="1108"/>
                    </a:lnTo>
                    <a:lnTo>
                      <a:pt x="1809" y="1215"/>
                    </a:lnTo>
                    <a:lnTo>
                      <a:pt x="1553" y="2003"/>
                    </a:lnTo>
                    <a:lnTo>
                      <a:pt x="1331" y="1930"/>
                    </a:lnTo>
                    <a:cubicBezTo>
                      <a:pt x="1199" y="1885"/>
                      <a:pt x="1051" y="1835"/>
                      <a:pt x="903" y="1774"/>
                    </a:cubicBezTo>
                    <a:cubicBezTo>
                      <a:pt x="839" y="1748"/>
                      <a:pt x="771" y="1720"/>
                      <a:pt x="711" y="1697"/>
                    </a:cubicBezTo>
                    <a:cubicBezTo>
                      <a:pt x="593" y="1650"/>
                      <a:pt x="482" y="1606"/>
                      <a:pt x="395" y="1569"/>
                    </a:cubicBezTo>
                    <a:lnTo>
                      <a:pt x="263" y="1512"/>
                    </a:lnTo>
                    <a:lnTo>
                      <a:pt x="869" y="152"/>
                    </a:lnTo>
                    <a:cubicBezTo>
                      <a:pt x="893" y="98"/>
                      <a:pt x="869" y="34"/>
                      <a:pt x="815" y="10"/>
                    </a:cubicBezTo>
                    <a:cubicBezTo>
                      <a:pt x="801" y="4"/>
                      <a:pt x="786" y="1"/>
                      <a:pt x="7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5"/>
              <p:cNvSpPr/>
              <p:nvPr/>
            </p:nvSpPr>
            <p:spPr>
              <a:xfrm>
                <a:off x="2030217" y="2557722"/>
                <a:ext cx="113920" cy="93496"/>
              </a:xfrm>
              <a:custGeom>
                <a:avLst/>
                <a:gdLst/>
                <a:ahLst/>
                <a:cxnLst/>
                <a:rect l="l" t="t" r="r" b="b"/>
                <a:pathLst>
                  <a:path w="2867" h="2353" extrusionOk="0">
                    <a:moveTo>
                      <a:pt x="977" y="0"/>
                    </a:moveTo>
                    <a:cubicBezTo>
                      <a:pt x="943" y="0"/>
                      <a:pt x="909" y="18"/>
                      <a:pt x="890" y="49"/>
                    </a:cubicBezTo>
                    <a:lnTo>
                      <a:pt x="21" y="1390"/>
                    </a:lnTo>
                    <a:cubicBezTo>
                      <a:pt x="8" y="1413"/>
                      <a:pt x="1" y="1443"/>
                      <a:pt x="8" y="1470"/>
                    </a:cubicBezTo>
                    <a:cubicBezTo>
                      <a:pt x="15" y="1497"/>
                      <a:pt x="32" y="1521"/>
                      <a:pt x="55" y="1538"/>
                    </a:cubicBezTo>
                    <a:lnTo>
                      <a:pt x="263" y="1672"/>
                    </a:lnTo>
                    <a:cubicBezTo>
                      <a:pt x="358" y="1736"/>
                      <a:pt x="482" y="1807"/>
                      <a:pt x="610" y="1881"/>
                    </a:cubicBezTo>
                    <a:cubicBezTo>
                      <a:pt x="655" y="1904"/>
                      <a:pt x="701" y="1932"/>
                      <a:pt x="745" y="1959"/>
                    </a:cubicBezTo>
                    <a:lnTo>
                      <a:pt x="1004" y="2106"/>
                    </a:lnTo>
                    <a:cubicBezTo>
                      <a:pt x="1059" y="2137"/>
                      <a:pt x="1115" y="2164"/>
                      <a:pt x="1166" y="2190"/>
                    </a:cubicBezTo>
                    <a:lnTo>
                      <a:pt x="1459" y="2342"/>
                    </a:lnTo>
                    <a:cubicBezTo>
                      <a:pt x="1472" y="2349"/>
                      <a:pt x="1489" y="2352"/>
                      <a:pt x="1506" y="2352"/>
                    </a:cubicBezTo>
                    <a:cubicBezTo>
                      <a:pt x="1519" y="2352"/>
                      <a:pt x="1530" y="2352"/>
                      <a:pt x="1539" y="2349"/>
                    </a:cubicBezTo>
                    <a:cubicBezTo>
                      <a:pt x="1567" y="2339"/>
                      <a:pt x="1590" y="2319"/>
                      <a:pt x="1600" y="2295"/>
                    </a:cubicBezTo>
                    <a:lnTo>
                      <a:pt x="2069" y="1362"/>
                    </a:lnTo>
                    <a:cubicBezTo>
                      <a:pt x="2095" y="1312"/>
                      <a:pt x="2075" y="1248"/>
                      <a:pt x="2024" y="1221"/>
                    </a:cubicBezTo>
                    <a:lnTo>
                      <a:pt x="1712" y="1059"/>
                    </a:lnTo>
                    <a:cubicBezTo>
                      <a:pt x="1678" y="1043"/>
                      <a:pt x="1644" y="1026"/>
                      <a:pt x="1617" y="1012"/>
                    </a:cubicBezTo>
                    <a:lnTo>
                      <a:pt x="1547" y="972"/>
                    </a:lnTo>
                    <a:cubicBezTo>
                      <a:pt x="1528" y="960"/>
                      <a:pt x="1508" y="955"/>
                      <a:pt x="1488" y="955"/>
                    </a:cubicBezTo>
                    <a:cubicBezTo>
                      <a:pt x="1480" y="955"/>
                      <a:pt x="1471" y="956"/>
                      <a:pt x="1463" y="958"/>
                    </a:cubicBezTo>
                    <a:cubicBezTo>
                      <a:pt x="1435" y="969"/>
                      <a:pt x="1412" y="986"/>
                      <a:pt x="1398" y="1012"/>
                    </a:cubicBezTo>
                    <a:lnTo>
                      <a:pt x="1261" y="1261"/>
                    </a:lnTo>
                    <a:lnTo>
                      <a:pt x="1149" y="1197"/>
                    </a:lnTo>
                    <a:lnTo>
                      <a:pt x="1519" y="561"/>
                    </a:lnTo>
                    <a:lnTo>
                      <a:pt x="1620" y="622"/>
                    </a:lnTo>
                    <a:cubicBezTo>
                      <a:pt x="1640" y="632"/>
                      <a:pt x="1661" y="642"/>
                      <a:pt x="1685" y="655"/>
                    </a:cubicBezTo>
                    <a:cubicBezTo>
                      <a:pt x="1725" y="683"/>
                      <a:pt x="1772" y="709"/>
                      <a:pt x="1822" y="736"/>
                    </a:cubicBezTo>
                    <a:lnTo>
                      <a:pt x="2055" y="854"/>
                    </a:lnTo>
                    <a:cubicBezTo>
                      <a:pt x="2102" y="877"/>
                      <a:pt x="2149" y="902"/>
                      <a:pt x="2193" y="925"/>
                    </a:cubicBezTo>
                    <a:cubicBezTo>
                      <a:pt x="2304" y="982"/>
                      <a:pt x="2408" y="1036"/>
                      <a:pt x="2499" y="1073"/>
                    </a:cubicBezTo>
                    <a:lnTo>
                      <a:pt x="2701" y="1164"/>
                    </a:lnTo>
                    <a:cubicBezTo>
                      <a:pt x="2716" y="1170"/>
                      <a:pt x="2730" y="1173"/>
                      <a:pt x="2745" y="1173"/>
                    </a:cubicBezTo>
                    <a:cubicBezTo>
                      <a:pt x="2785" y="1173"/>
                      <a:pt x="2823" y="1150"/>
                      <a:pt x="2843" y="1110"/>
                    </a:cubicBezTo>
                    <a:cubicBezTo>
                      <a:pt x="2866" y="1056"/>
                      <a:pt x="2843" y="995"/>
                      <a:pt x="2789" y="972"/>
                    </a:cubicBezTo>
                    <a:lnTo>
                      <a:pt x="2583" y="877"/>
                    </a:lnTo>
                    <a:cubicBezTo>
                      <a:pt x="2499" y="844"/>
                      <a:pt x="2398" y="790"/>
                      <a:pt x="2291" y="736"/>
                    </a:cubicBezTo>
                    <a:cubicBezTo>
                      <a:pt x="2243" y="712"/>
                      <a:pt x="2200" y="689"/>
                      <a:pt x="2153" y="666"/>
                    </a:cubicBezTo>
                    <a:lnTo>
                      <a:pt x="1920" y="548"/>
                    </a:lnTo>
                    <a:cubicBezTo>
                      <a:pt x="1873" y="521"/>
                      <a:pt x="1829" y="498"/>
                      <a:pt x="1789" y="473"/>
                    </a:cubicBezTo>
                    <a:cubicBezTo>
                      <a:pt x="1769" y="460"/>
                      <a:pt x="1745" y="447"/>
                      <a:pt x="1725" y="437"/>
                    </a:cubicBezTo>
                    <a:lnTo>
                      <a:pt x="1533" y="325"/>
                    </a:lnTo>
                    <a:cubicBezTo>
                      <a:pt x="1516" y="315"/>
                      <a:pt x="1497" y="310"/>
                      <a:pt x="1479" y="310"/>
                    </a:cubicBezTo>
                    <a:cubicBezTo>
                      <a:pt x="1443" y="310"/>
                      <a:pt x="1408" y="329"/>
                      <a:pt x="1388" y="363"/>
                    </a:cubicBezTo>
                    <a:lnTo>
                      <a:pt x="910" y="1180"/>
                    </a:lnTo>
                    <a:cubicBezTo>
                      <a:pt x="897" y="1208"/>
                      <a:pt x="893" y="1234"/>
                      <a:pt x="900" y="1261"/>
                    </a:cubicBezTo>
                    <a:cubicBezTo>
                      <a:pt x="907" y="1289"/>
                      <a:pt x="924" y="1312"/>
                      <a:pt x="950" y="1329"/>
                    </a:cubicBezTo>
                    <a:lnTo>
                      <a:pt x="1247" y="1500"/>
                    </a:lnTo>
                    <a:cubicBezTo>
                      <a:pt x="1265" y="1510"/>
                      <a:pt x="1283" y="1514"/>
                      <a:pt x="1302" y="1514"/>
                    </a:cubicBezTo>
                    <a:cubicBezTo>
                      <a:pt x="1312" y="1514"/>
                      <a:pt x="1321" y="1513"/>
                      <a:pt x="1331" y="1511"/>
                    </a:cubicBezTo>
                    <a:cubicBezTo>
                      <a:pt x="1358" y="1504"/>
                      <a:pt x="1382" y="1483"/>
                      <a:pt x="1395" y="1460"/>
                    </a:cubicBezTo>
                    <a:lnTo>
                      <a:pt x="1533" y="1208"/>
                    </a:lnTo>
                    <a:cubicBezTo>
                      <a:pt x="1556" y="1221"/>
                      <a:pt x="1587" y="1234"/>
                      <a:pt x="1614" y="1251"/>
                    </a:cubicBezTo>
                    <a:lnTo>
                      <a:pt x="1833" y="1362"/>
                    </a:lnTo>
                    <a:lnTo>
                      <a:pt x="1459" y="2103"/>
                    </a:lnTo>
                    <a:lnTo>
                      <a:pt x="1264" y="2002"/>
                    </a:lnTo>
                    <a:cubicBezTo>
                      <a:pt x="1213" y="1975"/>
                      <a:pt x="1160" y="1948"/>
                      <a:pt x="1109" y="1921"/>
                    </a:cubicBezTo>
                    <a:lnTo>
                      <a:pt x="853" y="1773"/>
                    </a:lnTo>
                    <a:cubicBezTo>
                      <a:pt x="806" y="1746"/>
                      <a:pt x="762" y="1723"/>
                      <a:pt x="715" y="1696"/>
                    </a:cubicBezTo>
                    <a:cubicBezTo>
                      <a:pt x="590" y="1625"/>
                      <a:pt x="473" y="1554"/>
                      <a:pt x="381" y="1494"/>
                    </a:cubicBezTo>
                    <a:lnTo>
                      <a:pt x="260" y="1416"/>
                    </a:lnTo>
                    <a:lnTo>
                      <a:pt x="1068" y="164"/>
                    </a:lnTo>
                    <a:cubicBezTo>
                      <a:pt x="1099" y="117"/>
                      <a:pt x="1085" y="49"/>
                      <a:pt x="1034" y="19"/>
                    </a:cubicBezTo>
                    <a:cubicBezTo>
                      <a:pt x="1017" y="7"/>
                      <a:pt x="997"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5"/>
              <p:cNvSpPr/>
              <p:nvPr/>
            </p:nvSpPr>
            <p:spPr>
              <a:xfrm>
                <a:off x="1958097" y="2508768"/>
                <a:ext cx="114834" cy="95602"/>
              </a:xfrm>
              <a:custGeom>
                <a:avLst/>
                <a:gdLst/>
                <a:ahLst/>
                <a:cxnLst/>
                <a:rect l="l" t="t" r="r" b="b"/>
                <a:pathLst>
                  <a:path w="2890" h="2406" extrusionOk="0">
                    <a:moveTo>
                      <a:pt x="1169" y="1"/>
                    </a:moveTo>
                    <a:cubicBezTo>
                      <a:pt x="1140" y="1"/>
                      <a:pt x="1110" y="13"/>
                      <a:pt x="1089" y="36"/>
                    </a:cubicBezTo>
                    <a:lnTo>
                      <a:pt x="32" y="1231"/>
                    </a:lnTo>
                    <a:cubicBezTo>
                      <a:pt x="11" y="1251"/>
                      <a:pt x="1" y="1278"/>
                      <a:pt x="5" y="1309"/>
                    </a:cubicBezTo>
                    <a:cubicBezTo>
                      <a:pt x="5" y="1335"/>
                      <a:pt x="18" y="1362"/>
                      <a:pt x="41" y="1379"/>
                    </a:cubicBezTo>
                    <a:lnTo>
                      <a:pt x="425" y="1716"/>
                    </a:lnTo>
                    <a:cubicBezTo>
                      <a:pt x="473" y="1756"/>
                      <a:pt x="526" y="1797"/>
                      <a:pt x="577" y="1837"/>
                    </a:cubicBezTo>
                    <a:cubicBezTo>
                      <a:pt x="604" y="1857"/>
                      <a:pt x="631" y="1877"/>
                      <a:pt x="661" y="1901"/>
                    </a:cubicBezTo>
                    <a:lnTo>
                      <a:pt x="890" y="2083"/>
                    </a:lnTo>
                    <a:cubicBezTo>
                      <a:pt x="971" y="2146"/>
                      <a:pt x="1038" y="2201"/>
                      <a:pt x="1102" y="2241"/>
                    </a:cubicBezTo>
                    <a:lnTo>
                      <a:pt x="1304" y="2386"/>
                    </a:lnTo>
                    <a:cubicBezTo>
                      <a:pt x="1325" y="2399"/>
                      <a:pt x="1345" y="2406"/>
                      <a:pt x="1368" y="2406"/>
                    </a:cubicBezTo>
                    <a:lnTo>
                      <a:pt x="1385" y="2406"/>
                    </a:lnTo>
                    <a:cubicBezTo>
                      <a:pt x="1412" y="2399"/>
                      <a:pt x="1439" y="2386"/>
                      <a:pt x="1455" y="2362"/>
                    </a:cubicBezTo>
                    <a:lnTo>
                      <a:pt x="2058" y="1514"/>
                    </a:lnTo>
                    <a:cubicBezTo>
                      <a:pt x="2075" y="1490"/>
                      <a:pt x="2082" y="1460"/>
                      <a:pt x="2075" y="1433"/>
                    </a:cubicBezTo>
                    <a:cubicBezTo>
                      <a:pt x="2072" y="1406"/>
                      <a:pt x="2055" y="1382"/>
                      <a:pt x="2035" y="1366"/>
                    </a:cubicBezTo>
                    <a:lnTo>
                      <a:pt x="1809" y="1204"/>
                    </a:lnTo>
                    <a:cubicBezTo>
                      <a:pt x="1775" y="1184"/>
                      <a:pt x="1742" y="1157"/>
                      <a:pt x="1715" y="1133"/>
                    </a:cubicBezTo>
                    <a:cubicBezTo>
                      <a:pt x="1695" y="1119"/>
                      <a:pt x="1682" y="1106"/>
                      <a:pt x="1668" y="1096"/>
                    </a:cubicBezTo>
                    <a:lnTo>
                      <a:pt x="1601" y="1043"/>
                    </a:lnTo>
                    <a:cubicBezTo>
                      <a:pt x="1581" y="1029"/>
                      <a:pt x="1560" y="1021"/>
                      <a:pt x="1536" y="1021"/>
                    </a:cubicBezTo>
                    <a:cubicBezTo>
                      <a:pt x="1531" y="1021"/>
                      <a:pt x="1525" y="1022"/>
                      <a:pt x="1520" y="1022"/>
                    </a:cubicBezTo>
                    <a:cubicBezTo>
                      <a:pt x="1493" y="1026"/>
                      <a:pt x="1466" y="1039"/>
                      <a:pt x="1449" y="1063"/>
                    </a:cubicBezTo>
                    <a:lnTo>
                      <a:pt x="1274" y="1288"/>
                    </a:lnTo>
                    <a:lnTo>
                      <a:pt x="1173" y="1208"/>
                    </a:lnTo>
                    <a:lnTo>
                      <a:pt x="1637" y="639"/>
                    </a:lnTo>
                    <a:lnTo>
                      <a:pt x="1729" y="712"/>
                    </a:lnTo>
                    <a:cubicBezTo>
                      <a:pt x="1755" y="732"/>
                      <a:pt x="1783" y="753"/>
                      <a:pt x="1813" y="776"/>
                    </a:cubicBezTo>
                    <a:cubicBezTo>
                      <a:pt x="1904" y="850"/>
                      <a:pt x="2011" y="934"/>
                      <a:pt x="2122" y="1009"/>
                    </a:cubicBezTo>
                    <a:cubicBezTo>
                      <a:pt x="2176" y="1046"/>
                      <a:pt x="2230" y="1086"/>
                      <a:pt x="2280" y="1123"/>
                    </a:cubicBezTo>
                    <a:cubicBezTo>
                      <a:pt x="2369" y="1184"/>
                      <a:pt x="2453" y="1245"/>
                      <a:pt x="2526" y="1295"/>
                    </a:cubicBezTo>
                    <a:lnTo>
                      <a:pt x="2712" y="1416"/>
                    </a:lnTo>
                    <a:cubicBezTo>
                      <a:pt x="2730" y="1427"/>
                      <a:pt x="2750" y="1432"/>
                      <a:pt x="2770" y="1432"/>
                    </a:cubicBezTo>
                    <a:cubicBezTo>
                      <a:pt x="2805" y="1432"/>
                      <a:pt x="2840" y="1415"/>
                      <a:pt x="2860" y="1382"/>
                    </a:cubicBezTo>
                    <a:cubicBezTo>
                      <a:pt x="2890" y="1332"/>
                      <a:pt x="2877" y="1268"/>
                      <a:pt x="2826" y="1234"/>
                    </a:cubicBezTo>
                    <a:lnTo>
                      <a:pt x="2644" y="1116"/>
                    </a:lnTo>
                    <a:cubicBezTo>
                      <a:pt x="2574" y="1069"/>
                      <a:pt x="2493" y="1012"/>
                      <a:pt x="2405" y="948"/>
                    </a:cubicBezTo>
                    <a:cubicBezTo>
                      <a:pt x="2352" y="911"/>
                      <a:pt x="2297" y="874"/>
                      <a:pt x="2243" y="833"/>
                    </a:cubicBezTo>
                    <a:cubicBezTo>
                      <a:pt x="2136" y="763"/>
                      <a:pt x="2035" y="682"/>
                      <a:pt x="1944" y="611"/>
                    </a:cubicBezTo>
                    <a:cubicBezTo>
                      <a:pt x="1914" y="584"/>
                      <a:pt x="1887" y="564"/>
                      <a:pt x="1859" y="544"/>
                    </a:cubicBezTo>
                    <a:lnTo>
                      <a:pt x="1685" y="406"/>
                    </a:lnTo>
                    <a:cubicBezTo>
                      <a:pt x="1665" y="390"/>
                      <a:pt x="1642" y="383"/>
                      <a:pt x="1620" y="383"/>
                    </a:cubicBezTo>
                    <a:cubicBezTo>
                      <a:pt x="1589" y="383"/>
                      <a:pt x="1558" y="397"/>
                      <a:pt x="1536" y="423"/>
                    </a:cubicBezTo>
                    <a:lnTo>
                      <a:pt x="941" y="1160"/>
                    </a:lnTo>
                    <a:cubicBezTo>
                      <a:pt x="920" y="1180"/>
                      <a:pt x="914" y="1211"/>
                      <a:pt x="917" y="1237"/>
                    </a:cubicBezTo>
                    <a:cubicBezTo>
                      <a:pt x="920" y="1265"/>
                      <a:pt x="934" y="1292"/>
                      <a:pt x="958" y="1309"/>
                    </a:cubicBezTo>
                    <a:lnTo>
                      <a:pt x="1227" y="1523"/>
                    </a:lnTo>
                    <a:cubicBezTo>
                      <a:pt x="1246" y="1537"/>
                      <a:pt x="1268" y="1545"/>
                      <a:pt x="1292" y="1545"/>
                    </a:cubicBezTo>
                    <a:cubicBezTo>
                      <a:pt x="1297" y="1545"/>
                      <a:pt x="1302" y="1544"/>
                      <a:pt x="1308" y="1544"/>
                    </a:cubicBezTo>
                    <a:cubicBezTo>
                      <a:pt x="1334" y="1540"/>
                      <a:pt x="1358" y="1528"/>
                      <a:pt x="1379" y="1503"/>
                    </a:cubicBezTo>
                    <a:lnTo>
                      <a:pt x="1553" y="1278"/>
                    </a:lnTo>
                    <a:cubicBezTo>
                      <a:pt x="1560" y="1285"/>
                      <a:pt x="1570" y="1292"/>
                      <a:pt x="1581" y="1298"/>
                    </a:cubicBezTo>
                    <a:cubicBezTo>
                      <a:pt x="1614" y="1325"/>
                      <a:pt x="1651" y="1355"/>
                      <a:pt x="1688" y="1379"/>
                    </a:cubicBezTo>
                    <a:lnTo>
                      <a:pt x="1823" y="1477"/>
                    </a:lnTo>
                    <a:lnTo>
                      <a:pt x="1341" y="2154"/>
                    </a:lnTo>
                    <a:lnTo>
                      <a:pt x="1224" y="2066"/>
                    </a:lnTo>
                    <a:cubicBezTo>
                      <a:pt x="1166" y="2029"/>
                      <a:pt x="1102" y="1978"/>
                      <a:pt x="1025" y="1915"/>
                    </a:cubicBezTo>
                    <a:lnTo>
                      <a:pt x="793" y="1733"/>
                    </a:lnTo>
                    <a:cubicBezTo>
                      <a:pt x="765" y="1713"/>
                      <a:pt x="735" y="1689"/>
                      <a:pt x="708" y="1669"/>
                    </a:cubicBezTo>
                    <a:cubicBezTo>
                      <a:pt x="658" y="1629"/>
                      <a:pt x="607" y="1591"/>
                      <a:pt x="563" y="1554"/>
                    </a:cubicBezTo>
                    <a:lnTo>
                      <a:pt x="260" y="1292"/>
                    </a:lnTo>
                    <a:lnTo>
                      <a:pt x="1250" y="177"/>
                    </a:lnTo>
                    <a:cubicBezTo>
                      <a:pt x="1287" y="134"/>
                      <a:pt x="1284" y="66"/>
                      <a:pt x="1240" y="29"/>
                    </a:cubicBezTo>
                    <a:cubicBezTo>
                      <a:pt x="1220" y="10"/>
                      <a:pt x="1195" y="1"/>
                      <a:pt x="1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5"/>
              <p:cNvSpPr/>
              <p:nvPr/>
            </p:nvSpPr>
            <p:spPr>
              <a:xfrm>
                <a:off x="1895116" y="2450595"/>
                <a:ext cx="113364" cy="95722"/>
              </a:xfrm>
              <a:custGeom>
                <a:avLst/>
                <a:gdLst/>
                <a:ahLst/>
                <a:cxnLst/>
                <a:rect l="l" t="t" r="r" b="b"/>
                <a:pathLst>
                  <a:path w="2853" h="2409" extrusionOk="0">
                    <a:moveTo>
                      <a:pt x="1337" y="1"/>
                    </a:moveTo>
                    <a:cubicBezTo>
                      <a:pt x="1313" y="1"/>
                      <a:pt x="1289" y="9"/>
                      <a:pt x="1270" y="25"/>
                    </a:cubicBezTo>
                    <a:lnTo>
                      <a:pt x="41" y="1042"/>
                    </a:lnTo>
                    <a:cubicBezTo>
                      <a:pt x="17" y="1062"/>
                      <a:pt x="4" y="1088"/>
                      <a:pt x="0" y="1116"/>
                    </a:cubicBezTo>
                    <a:cubicBezTo>
                      <a:pt x="0" y="1146"/>
                      <a:pt x="7" y="1173"/>
                      <a:pt x="27" y="1194"/>
                    </a:cubicBezTo>
                    <a:lnTo>
                      <a:pt x="361" y="1581"/>
                    </a:lnTo>
                    <a:cubicBezTo>
                      <a:pt x="425" y="1654"/>
                      <a:pt x="489" y="1728"/>
                      <a:pt x="563" y="1803"/>
                    </a:cubicBezTo>
                    <a:lnTo>
                      <a:pt x="943" y="2204"/>
                    </a:lnTo>
                    <a:cubicBezTo>
                      <a:pt x="977" y="2240"/>
                      <a:pt x="1011" y="2271"/>
                      <a:pt x="1040" y="2297"/>
                    </a:cubicBezTo>
                    <a:cubicBezTo>
                      <a:pt x="1054" y="2311"/>
                      <a:pt x="1065" y="2321"/>
                      <a:pt x="1078" y="2331"/>
                    </a:cubicBezTo>
                    <a:lnTo>
                      <a:pt x="1125" y="2378"/>
                    </a:lnTo>
                    <a:cubicBezTo>
                      <a:pt x="1145" y="2398"/>
                      <a:pt x="1172" y="2409"/>
                      <a:pt x="1199" y="2409"/>
                    </a:cubicBezTo>
                    <a:lnTo>
                      <a:pt x="1202" y="2409"/>
                    </a:lnTo>
                    <a:cubicBezTo>
                      <a:pt x="1230" y="2409"/>
                      <a:pt x="1256" y="2398"/>
                      <a:pt x="1276" y="2378"/>
                    </a:cubicBezTo>
                    <a:lnTo>
                      <a:pt x="2004" y="1631"/>
                    </a:lnTo>
                    <a:cubicBezTo>
                      <a:pt x="2024" y="1611"/>
                      <a:pt x="2034" y="1584"/>
                      <a:pt x="2034" y="1553"/>
                    </a:cubicBezTo>
                    <a:cubicBezTo>
                      <a:pt x="2030" y="1526"/>
                      <a:pt x="2021" y="1500"/>
                      <a:pt x="2000" y="1480"/>
                    </a:cubicBezTo>
                    <a:lnTo>
                      <a:pt x="1923" y="1405"/>
                    </a:lnTo>
                    <a:cubicBezTo>
                      <a:pt x="1889" y="1375"/>
                      <a:pt x="1849" y="1335"/>
                      <a:pt x="1808" y="1291"/>
                    </a:cubicBezTo>
                    <a:lnTo>
                      <a:pt x="1620" y="1096"/>
                    </a:lnTo>
                    <a:cubicBezTo>
                      <a:pt x="1599" y="1074"/>
                      <a:pt x="1572" y="1063"/>
                      <a:pt x="1544" y="1063"/>
                    </a:cubicBezTo>
                    <a:cubicBezTo>
                      <a:pt x="1518" y="1063"/>
                      <a:pt x="1492" y="1073"/>
                      <a:pt x="1472" y="1093"/>
                    </a:cubicBezTo>
                    <a:lnTo>
                      <a:pt x="1263" y="1291"/>
                    </a:lnTo>
                    <a:lnTo>
                      <a:pt x="1172" y="1197"/>
                    </a:lnTo>
                    <a:lnTo>
                      <a:pt x="1718" y="701"/>
                    </a:lnTo>
                    <a:lnTo>
                      <a:pt x="1798" y="790"/>
                    </a:lnTo>
                    <a:cubicBezTo>
                      <a:pt x="1836" y="823"/>
                      <a:pt x="1873" y="863"/>
                      <a:pt x="1913" y="907"/>
                    </a:cubicBezTo>
                    <a:cubicBezTo>
                      <a:pt x="1980" y="981"/>
                      <a:pt x="2061" y="1062"/>
                      <a:pt x="2142" y="1143"/>
                    </a:cubicBezTo>
                    <a:lnTo>
                      <a:pt x="2495" y="1480"/>
                    </a:lnTo>
                    <a:cubicBezTo>
                      <a:pt x="2546" y="1530"/>
                      <a:pt x="2586" y="1567"/>
                      <a:pt x="2620" y="1594"/>
                    </a:cubicBezTo>
                    <a:lnTo>
                      <a:pt x="2664" y="1634"/>
                    </a:lnTo>
                    <a:cubicBezTo>
                      <a:pt x="2684" y="1651"/>
                      <a:pt x="2709" y="1660"/>
                      <a:pt x="2734" y="1660"/>
                    </a:cubicBezTo>
                    <a:cubicBezTo>
                      <a:pt x="2764" y="1660"/>
                      <a:pt x="2793" y="1648"/>
                      <a:pt x="2815" y="1624"/>
                    </a:cubicBezTo>
                    <a:cubicBezTo>
                      <a:pt x="2852" y="1577"/>
                      <a:pt x="2849" y="1509"/>
                      <a:pt x="2805" y="1472"/>
                    </a:cubicBezTo>
                    <a:lnTo>
                      <a:pt x="2754" y="1432"/>
                    </a:lnTo>
                    <a:cubicBezTo>
                      <a:pt x="2728" y="1408"/>
                      <a:pt x="2687" y="1371"/>
                      <a:pt x="2644" y="1328"/>
                    </a:cubicBezTo>
                    <a:lnTo>
                      <a:pt x="2290" y="992"/>
                    </a:lnTo>
                    <a:cubicBezTo>
                      <a:pt x="2212" y="914"/>
                      <a:pt x="2135" y="833"/>
                      <a:pt x="2064" y="759"/>
                    </a:cubicBezTo>
                    <a:cubicBezTo>
                      <a:pt x="2024" y="715"/>
                      <a:pt x="1987" y="675"/>
                      <a:pt x="1954" y="641"/>
                    </a:cubicBezTo>
                    <a:lnTo>
                      <a:pt x="1842" y="523"/>
                    </a:lnTo>
                    <a:cubicBezTo>
                      <a:pt x="1819" y="499"/>
                      <a:pt x="1805" y="486"/>
                      <a:pt x="1805" y="486"/>
                    </a:cubicBezTo>
                    <a:cubicBezTo>
                      <a:pt x="1785" y="462"/>
                      <a:pt x="1758" y="449"/>
                      <a:pt x="1731" y="446"/>
                    </a:cubicBezTo>
                    <a:cubicBezTo>
                      <a:pt x="1701" y="446"/>
                      <a:pt x="1674" y="456"/>
                      <a:pt x="1651" y="473"/>
                    </a:cubicBezTo>
                    <a:lnTo>
                      <a:pt x="950" y="1113"/>
                    </a:lnTo>
                    <a:cubicBezTo>
                      <a:pt x="906" y="1149"/>
                      <a:pt x="903" y="1214"/>
                      <a:pt x="939" y="1257"/>
                    </a:cubicBezTo>
                    <a:cubicBezTo>
                      <a:pt x="939" y="1257"/>
                      <a:pt x="956" y="1278"/>
                      <a:pt x="980" y="1301"/>
                    </a:cubicBezTo>
                    <a:lnTo>
                      <a:pt x="1182" y="1513"/>
                    </a:lnTo>
                    <a:cubicBezTo>
                      <a:pt x="1203" y="1535"/>
                      <a:pt x="1230" y="1547"/>
                      <a:pt x="1258" y="1547"/>
                    </a:cubicBezTo>
                    <a:cubicBezTo>
                      <a:pt x="1285" y="1547"/>
                      <a:pt x="1311" y="1536"/>
                      <a:pt x="1331" y="1517"/>
                    </a:cubicBezTo>
                    <a:lnTo>
                      <a:pt x="1539" y="1318"/>
                    </a:lnTo>
                    <a:lnTo>
                      <a:pt x="1654" y="1439"/>
                    </a:lnTo>
                    <a:cubicBezTo>
                      <a:pt x="1694" y="1483"/>
                      <a:pt x="1738" y="1526"/>
                      <a:pt x="1775" y="1560"/>
                    </a:cubicBezTo>
                    <a:lnTo>
                      <a:pt x="1199" y="2153"/>
                    </a:lnTo>
                    <a:cubicBezTo>
                      <a:pt x="1192" y="2149"/>
                      <a:pt x="1189" y="2146"/>
                      <a:pt x="1186" y="2143"/>
                    </a:cubicBezTo>
                    <a:cubicBezTo>
                      <a:pt x="1158" y="2119"/>
                      <a:pt x="1129" y="2089"/>
                      <a:pt x="1091" y="2052"/>
                    </a:cubicBezTo>
                    <a:lnTo>
                      <a:pt x="714" y="1654"/>
                    </a:lnTo>
                    <a:cubicBezTo>
                      <a:pt x="647" y="1584"/>
                      <a:pt x="583" y="1513"/>
                      <a:pt x="522" y="1439"/>
                    </a:cubicBezTo>
                    <a:lnTo>
                      <a:pt x="260" y="1136"/>
                    </a:lnTo>
                    <a:lnTo>
                      <a:pt x="1404" y="190"/>
                    </a:lnTo>
                    <a:cubicBezTo>
                      <a:pt x="1449" y="150"/>
                      <a:pt x="1455" y="82"/>
                      <a:pt x="1418" y="38"/>
                    </a:cubicBezTo>
                    <a:cubicBezTo>
                      <a:pt x="1397" y="14"/>
                      <a:pt x="1367" y="1"/>
                      <a:pt x="13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5"/>
              <p:cNvSpPr/>
              <p:nvPr/>
            </p:nvSpPr>
            <p:spPr>
              <a:xfrm>
                <a:off x="1842267" y="2384475"/>
                <a:ext cx="110026" cy="94013"/>
              </a:xfrm>
              <a:custGeom>
                <a:avLst/>
                <a:gdLst/>
                <a:ahLst/>
                <a:cxnLst/>
                <a:rect l="l" t="t" r="r" b="b"/>
                <a:pathLst>
                  <a:path w="2769" h="2366" extrusionOk="0">
                    <a:moveTo>
                      <a:pt x="1489" y="0"/>
                    </a:moveTo>
                    <a:cubicBezTo>
                      <a:pt x="1471" y="0"/>
                      <a:pt x="1452" y="5"/>
                      <a:pt x="1435" y="16"/>
                    </a:cubicBezTo>
                    <a:lnTo>
                      <a:pt x="64" y="833"/>
                    </a:lnTo>
                    <a:cubicBezTo>
                      <a:pt x="17" y="864"/>
                      <a:pt x="0" y="928"/>
                      <a:pt x="27" y="979"/>
                    </a:cubicBezTo>
                    <a:cubicBezTo>
                      <a:pt x="31" y="982"/>
                      <a:pt x="78" y="1069"/>
                      <a:pt x="162" y="1197"/>
                    </a:cubicBezTo>
                    <a:lnTo>
                      <a:pt x="465" y="1666"/>
                    </a:lnTo>
                    <a:lnTo>
                      <a:pt x="785" y="2117"/>
                    </a:lnTo>
                    <a:lnTo>
                      <a:pt x="936" y="2325"/>
                    </a:lnTo>
                    <a:cubicBezTo>
                      <a:pt x="956" y="2352"/>
                      <a:pt x="987" y="2365"/>
                      <a:pt x="1017" y="2365"/>
                    </a:cubicBezTo>
                    <a:cubicBezTo>
                      <a:pt x="1041" y="2365"/>
                      <a:pt x="1065" y="2359"/>
                      <a:pt x="1082" y="2342"/>
                    </a:cubicBezTo>
                    <a:lnTo>
                      <a:pt x="1913" y="1716"/>
                    </a:lnTo>
                    <a:cubicBezTo>
                      <a:pt x="1957" y="1682"/>
                      <a:pt x="1970" y="1625"/>
                      <a:pt x="1943" y="1578"/>
                    </a:cubicBezTo>
                    <a:cubicBezTo>
                      <a:pt x="1940" y="1571"/>
                      <a:pt x="1937" y="1565"/>
                      <a:pt x="1930" y="1561"/>
                    </a:cubicBezTo>
                    <a:cubicBezTo>
                      <a:pt x="1926" y="1554"/>
                      <a:pt x="1906" y="1531"/>
                      <a:pt x="1886" y="1500"/>
                    </a:cubicBezTo>
                    <a:lnTo>
                      <a:pt x="1617" y="1127"/>
                    </a:lnTo>
                    <a:cubicBezTo>
                      <a:pt x="1595" y="1097"/>
                      <a:pt x="1563" y="1081"/>
                      <a:pt x="1530" y="1081"/>
                    </a:cubicBezTo>
                    <a:cubicBezTo>
                      <a:pt x="1510" y="1081"/>
                      <a:pt x="1490" y="1087"/>
                      <a:pt x="1472" y="1100"/>
                    </a:cubicBezTo>
                    <a:lnTo>
                      <a:pt x="1233" y="1265"/>
                    </a:lnTo>
                    <a:lnTo>
                      <a:pt x="1196" y="1211"/>
                    </a:lnTo>
                    <a:cubicBezTo>
                      <a:pt x="1183" y="1194"/>
                      <a:pt x="1172" y="1177"/>
                      <a:pt x="1158" y="1157"/>
                    </a:cubicBezTo>
                    <a:lnTo>
                      <a:pt x="1775" y="753"/>
                    </a:lnTo>
                    <a:cubicBezTo>
                      <a:pt x="1792" y="780"/>
                      <a:pt x="1815" y="813"/>
                      <a:pt x="1842" y="850"/>
                    </a:cubicBezTo>
                    <a:lnTo>
                      <a:pt x="2122" y="1248"/>
                    </a:lnTo>
                    <a:cubicBezTo>
                      <a:pt x="2159" y="1302"/>
                      <a:pt x="2196" y="1349"/>
                      <a:pt x="2233" y="1392"/>
                    </a:cubicBezTo>
                    <a:cubicBezTo>
                      <a:pt x="2249" y="1416"/>
                      <a:pt x="2269" y="1439"/>
                      <a:pt x="2286" y="1464"/>
                    </a:cubicBezTo>
                    <a:lnTo>
                      <a:pt x="2566" y="1817"/>
                    </a:lnTo>
                    <a:cubicBezTo>
                      <a:pt x="2586" y="1842"/>
                      <a:pt x="2617" y="1856"/>
                      <a:pt x="2649" y="1856"/>
                    </a:cubicBezTo>
                    <a:cubicBezTo>
                      <a:pt x="2671" y="1856"/>
                      <a:pt x="2694" y="1849"/>
                      <a:pt x="2714" y="1834"/>
                    </a:cubicBezTo>
                    <a:cubicBezTo>
                      <a:pt x="2762" y="1797"/>
                      <a:pt x="2768" y="1733"/>
                      <a:pt x="2731" y="1686"/>
                    </a:cubicBezTo>
                    <a:lnTo>
                      <a:pt x="2455" y="1332"/>
                    </a:lnTo>
                    <a:cubicBezTo>
                      <a:pt x="2438" y="1308"/>
                      <a:pt x="2418" y="1285"/>
                      <a:pt x="2398" y="1262"/>
                    </a:cubicBezTo>
                    <a:cubicBezTo>
                      <a:pt x="2364" y="1217"/>
                      <a:pt x="2330" y="1174"/>
                      <a:pt x="2297" y="1127"/>
                    </a:cubicBezTo>
                    <a:lnTo>
                      <a:pt x="2014" y="726"/>
                    </a:lnTo>
                    <a:cubicBezTo>
                      <a:pt x="1974" y="676"/>
                      <a:pt x="1946" y="628"/>
                      <a:pt x="1926" y="598"/>
                    </a:cubicBezTo>
                    <a:lnTo>
                      <a:pt x="1896" y="547"/>
                    </a:lnTo>
                    <a:cubicBezTo>
                      <a:pt x="1879" y="524"/>
                      <a:pt x="1856" y="507"/>
                      <a:pt x="1825" y="500"/>
                    </a:cubicBezTo>
                    <a:cubicBezTo>
                      <a:pt x="1818" y="499"/>
                      <a:pt x="1811" y="498"/>
                      <a:pt x="1805" y="498"/>
                    </a:cubicBezTo>
                    <a:cubicBezTo>
                      <a:pt x="1785" y="498"/>
                      <a:pt x="1766" y="505"/>
                      <a:pt x="1748" y="517"/>
                    </a:cubicBezTo>
                    <a:lnTo>
                      <a:pt x="956" y="1039"/>
                    </a:lnTo>
                    <a:cubicBezTo>
                      <a:pt x="906" y="1069"/>
                      <a:pt x="892" y="1133"/>
                      <a:pt x="923" y="1184"/>
                    </a:cubicBezTo>
                    <a:cubicBezTo>
                      <a:pt x="923" y="1184"/>
                      <a:pt x="970" y="1258"/>
                      <a:pt x="1021" y="1332"/>
                    </a:cubicBezTo>
                    <a:lnTo>
                      <a:pt x="1122" y="1473"/>
                    </a:lnTo>
                    <a:cubicBezTo>
                      <a:pt x="1143" y="1502"/>
                      <a:pt x="1175" y="1519"/>
                      <a:pt x="1209" y="1519"/>
                    </a:cubicBezTo>
                    <a:cubicBezTo>
                      <a:pt x="1230" y="1519"/>
                      <a:pt x="1251" y="1513"/>
                      <a:pt x="1270" y="1500"/>
                    </a:cubicBezTo>
                    <a:lnTo>
                      <a:pt x="1506" y="1335"/>
                    </a:lnTo>
                    <a:lnTo>
                      <a:pt x="1701" y="1608"/>
                    </a:lnTo>
                    <a:lnTo>
                      <a:pt x="1041" y="2110"/>
                    </a:lnTo>
                    <a:lnTo>
                      <a:pt x="640" y="1548"/>
                    </a:lnTo>
                    <a:lnTo>
                      <a:pt x="341" y="1080"/>
                    </a:lnTo>
                    <a:cubicBezTo>
                      <a:pt x="310" y="1035"/>
                      <a:pt x="286" y="995"/>
                      <a:pt x="266" y="962"/>
                    </a:cubicBezTo>
                    <a:lnTo>
                      <a:pt x="1546" y="197"/>
                    </a:lnTo>
                    <a:cubicBezTo>
                      <a:pt x="1596" y="167"/>
                      <a:pt x="1610" y="103"/>
                      <a:pt x="1579" y="53"/>
                    </a:cubicBezTo>
                    <a:cubicBezTo>
                      <a:pt x="1560" y="19"/>
                      <a:pt x="1525" y="0"/>
                      <a:pt x="14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5"/>
              <p:cNvSpPr/>
              <p:nvPr/>
            </p:nvSpPr>
            <p:spPr>
              <a:xfrm>
                <a:off x="1801856" y="2311958"/>
                <a:ext cx="103867" cy="90159"/>
              </a:xfrm>
              <a:custGeom>
                <a:avLst/>
                <a:gdLst/>
                <a:ahLst/>
                <a:cxnLst/>
                <a:rect l="l" t="t" r="r" b="b"/>
                <a:pathLst>
                  <a:path w="2614" h="2269" extrusionOk="0">
                    <a:moveTo>
                      <a:pt x="1601" y="0"/>
                    </a:moveTo>
                    <a:cubicBezTo>
                      <a:pt x="1587" y="0"/>
                      <a:pt x="1573" y="3"/>
                      <a:pt x="1560" y="9"/>
                    </a:cubicBezTo>
                    <a:lnTo>
                      <a:pt x="82" y="608"/>
                    </a:lnTo>
                    <a:cubicBezTo>
                      <a:pt x="27" y="632"/>
                      <a:pt x="1" y="692"/>
                      <a:pt x="21" y="746"/>
                    </a:cubicBezTo>
                    <a:lnTo>
                      <a:pt x="48" y="813"/>
                    </a:lnTo>
                    <a:cubicBezTo>
                      <a:pt x="54" y="827"/>
                      <a:pt x="61" y="840"/>
                      <a:pt x="68" y="860"/>
                    </a:cubicBezTo>
                    <a:cubicBezTo>
                      <a:pt x="82" y="894"/>
                      <a:pt x="99" y="938"/>
                      <a:pt x="119" y="986"/>
                    </a:cubicBezTo>
                    <a:lnTo>
                      <a:pt x="368" y="1538"/>
                    </a:lnTo>
                    <a:cubicBezTo>
                      <a:pt x="381" y="1567"/>
                      <a:pt x="394" y="1598"/>
                      <a:pt x="411" y="1628"/>
                    </a:cubicBezTo>
                    <a:cubicBezTo>
                      <a:pt x="432" y="1672"/>
                      <a:pt x="455" y="1716"/>
                      <a:pt x="475" y="1760"/>
                    </a:cubicBezTo>
                    <a:lnTo>
                      <a:pt x="708" y="2211"/>
                    </a:lnTo>
                    <a:cubicBezTo>
                      <a:pt x="721" y="2238"/>
                      <a:pt x="745" y="2254"/>
                      <a:pt x="772" y="2265"/>
                    </a:cubicBezTo>
                    <a:cubicBezTo>
                      <a:pt x="781" y="2268"/>
                      <a:pt x="792" y="2268"/>
                      <a:pt x="802" y="2268"/>
                    </a:cubicBezTo>
                    <a:cubicBezTo>
                      <a:pt x="819" y="2268"/>
                      <a:pt x="839" y="2265"/>
                      <a:pt x="853" y="2258"/>
                    </a:cubicBezTo>
                    <a:lnTo>
                      <a:pt x="1771" y="1763"/>
                    </a:lnTo>
                    <a:cubicBezTo>
                      <a:pt x="1822" y="1736"/>
                      <a:pt x="1842" y="1672"/>
                      <a:pt x="1816" y="1622"/>
                    </a:cubicBezTo>
                    <a:lnTo>
                      <a:pt x="1566" y="1133"/>
                    </a:lnTo>
                    <a:cubicBezTo>
                      <a:pt x="1547" y="1097"/>
                      <a:pt x="1509" y="1076"/>
                      <a:pt x="1470" y="1076"/>
                    </a:cubicBezTo>
                    <a:cubicBezTo>
                      <a:pt x="1455" y="1076"/>
                      <a:pt x="1439" y="1080"/>
                      <a:pt x="1425" y="1087"/>
                    </a:cubicBezTo>
                    <a:lnTo>
                      <a:pt x="1165" y="1214"/>
                    </a:lnTo>
                    <a:cubicBezTo>
                      <a:pt x="1159" y="1197"/>
                      <a:pt x="1149" y="1177"/>
                      <a:pt x="1139" y="1157"/>
                    </a:cubicBezTo>
                    <a:lnTo>
                      <a:pt x="1112" y="1096"/>
                    </a:lnTo>
                    <a:lnTo>
                      <a:pt x="1782" y="790"/>
                    </a:lnTo>
                    <a:lnTo>
                      <a:pt x="1829" y="898"/>
                    </a:lnTo>
                    <a:cubicBezTo>
                      <a:pt x="1866" y="972"/>
                      <a:pt x="1913" y="1062"/>
                      <a:pt x="1964" y="1160"/>
                    </a:cubicBezTo>
                    <a:cubicBezTo>
                      <a:pt x="1990" y="1218"/>
                      <a:pt x="2021" y="1275"/>
                      <a:pt x="2051" y="1332"/>
                    </a:cubicBezTo>
                    <a:cubicBezTo>
                      <a:pt x="2115" y="1463"/>
                      <a:pt x="2186" y="1588"/>
                      <a:pt x="2246" y="1689"/>
                    </a:cubicBezTo>
                    <a:lnTo>
                      <a:pt x="2402" y="1962"/>
                    </a:lnTo>
                    <a:cubicBezTo>
                      <a:pt x="2421" y="1995"/>
                      <a:pt x="2456" y="2014"/>
                      <a:pt x="2492" y="2014"/>
                    </a:cubicBezTo>
                    <a:cubicBezTo>
                      <a:pt x="2511" y="2014"/>
                      <a:pt x="2529" y="2009"/>
                      <a:pt x="2546" y="1999"/>
                    </a:cubicBezTo>
                    <a:cubicBezTo>
                      <a:pt x="2596" y="1971"/>
                      <a:pt x="2613" y="1904"/>
                      <a:pt x="2587" y="1854"/>
                    </a:cubicBezTo>
                    <a:lnTo>
                      <a:pt x="2431" y="1584"/>
                    </a:lnTo>
                    <a:cubicBezTo>
                      <a:pt x="2371" y="1480"/>
                      <a:pt x="2304" y="1362"/>
                      <a:pt x="2243" y="1238"/>
                    </a:cubicBezTo>
                    <a:cubicBezTo>
                      <a:pt x="2213" y="1180"/>
                      <a:pt x="2183" y="1120"/>
                      <a:pt x="2152" y="1062"/>
                    </a:cubicBezTo>
                    <a:cubicBezTo>
                      <a:pt x="2102" y="969"/>
                      <a:pt x="2058" y="877"/>
                      <a:pt x="2021" y="807"/>
                    </a:cubicBezTo>
                    <a:lnTo>
                      <a:pt x="1930" y="605"/>
                    </a:lnTo>
                    <a:cubicBezTo>
                      <a:pt x="1920" y="578"/>
                      <a:pt x="1897" y="557"/>
                      <a:pt x="1872" y="548"/>
                    </a:cubicBezTo>
                    <a:cubicBezTo>
                      <a:pt x="1861" y="543"/>
                      <a:pt x="1850" y="541"/>
                      <a:pt x="1838" y="541"/>
                    </a:cubicBezTo>
                    <a:cubicBezTo>
                      <a:pt x="1821" y="541"/>
                      <a:pt x="1804" y="545"/>
                      <a:pt x="1788" y="551"/>
                    </a:cubicBezTo>
                    <a:lnTo>
                      <a:pt x="927" y="948"/>
                    </a:lnTo>
                    <a:cubicBezTo>
                      <a:pt x="873" y="972"/>
                      <a:pt x="853" y="1036"/>
                      <a:pt x="876" y="1087"/>
                    </a:cubicBezTo>
                    <a:lnTo>
                      <a:pt x="947" y="1244"/>
                    </a:lnTo>
                    <a:cubicBezTo>
                      <a:pt x="980" y="1325"/>
                      <a:pt x="1021" y="1403"/>
                      <a:pt x="1024" y="1406"/>
                    </a:cubicBezTo>
                    <a:cubicBezTo>
                      <a:pt x="1044" y="1442"/>
                      <a:pt x="1081" y="1463"/>
                      <a:pt x="1118" y="1463"/>
                    </a:cubicBezTo>
                    <a:cubicBezTo>
                      <a:pt x="1133" y="1463"/>
                      <a:pt x="1148" y="1460"/>
                      <a:pt x="1162" y="1453"/>
                    </a:cubicBezTo>
                    <a:lnTo>
                      <a:pt x="1425" y="1325"/>
                    </a:lnTo>
                    <a:lnTo>
                      <a:pt x="1580" y="1625"/>
                    </a:lnTo>
                    <a:lnTo>
                      <a:pt x="849" y="2019"/>
                    </a:lnTo>
                    <a:lnTo>
                      <a:pt x="664" y="1662"/>
                    </a:lnTo>
                    <a:cubicBezTo>
                      <a:pt x="644" y="1618"/>
                      <a:pt x="620" y="1578"/>
                      <a:pt x="600" y="1534"/>
                    </a:cubicBezTo>
                    <a:cubicBezTo>
                      <a:pt x="587" y="1507"/>
                      <a:pt x="573" y="1480"/>
                      <a:pt x="563" y="1450"/>
                    </a:cubicBezTo>
                    <a:lnTo>
                      <a:pt x="310" y="898"/>
                    </a:lnTo>
                    <a:cubicBezTo>
                      <a:pt x="293" y="854"/>
                      <a:pt x="276" y="817"/>
                      <a:pt x="263" y="784"/>
                    </a:cubicBezTo>
                    <a:cubicBezTo>
                      <a:pt x="263" y="776"/>
                      <a:pt x="260" y="770"/>
                      <a:pt x="256" y="767"/>
                    </a:cubicBezTo>
                    <a:lnTo>
                      <a:pt x="1640" y="204"/>
                    </a:lnTo>
                    <a:cubicBezTo>
                      <a:pt x="1695" y="184"/>
                      <a:pt x="1721" y="120"/>
                      <a:pt x="1698" y="66"/>
                    </a:cubicBezTo>
                    <a:cubicBezTo>
                      <a:pt x="1683" y="25"/>
                      <a:pt x="1643" y="0"/>
                      <a:pt x="16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5"/>
              <p:cNvSpPr/>
              <p:nvPr/>
            </p:nvSpPr>
            <p:spPr>
              <a:xfrm>
                <a:off x="1774438" y="2234832"/>
                <a:ext cx="95404" cy="84596"/>
              </a:xfrm>
              <a:custGeom>
                <a:avLst/>
                <a:gdLst/>
                <a:ahLst/>
                <a:cxnLst/>
                <a:rect l="l" t="t" r="r" b="b"/>
                <a:pathLst>
                  <a:path w="2401" h="2129" extrusionOk="0">
                    <a:moveTo>
                      <a:pt x="1672" y="1"/>
                    </a:moveTo>
                    <a:cubicBezTo>
                      <a:pt x="1664" y="1"/>
                      <a:pt x="1655" y="2"/>
                      <a:pt x="1647" y="4"/>
                    </a:cubicBezTo>
                    <a:lnTo>
                      <a:pt x="94" y="367"/>
                    </a:lnTo>
                    <a:cubicBezTo>
                      <a:pt x="37" y="381"/>
                      <a:pt x="1" y="438"/>
                      <a:pt x="14" y="495"/>
                    </a:cubicBezTo>
                    <a:lnTo>
                      <a:pt x="71" y="741"/>
                    </a:lnTo>
                    <a:cubicBezTo>
                      <a:pt x="98" y="842"/>
                      <a:pt x="132" y="967"/>
                      <a:pt x="169" y="1095"/>
                    </a:cubicBezTo>
                    <a:cubicBezTo>
                      <a:pt x="186" y="1155"/>
                      <a:pt x="203" y="1216"/>
                      <a:pt x="223" y="1280"/>
                    </a:cubicBezTo>
                    <a:cubicBezTo>
                      <a:pt x="233" y="1314"/>
                      <a:pt x="239" y="1347"/>
                      <a:pt x="250" y="1378"/>
                    </a:cubicBezTo>
                    <a:cubicBezTo>
                      <a:pt x="267" y="1445"/>
                      <a:pt x="287" y="1508"/>
                      <a:pt x="307" y="1566"/>
                    </a:cubicBezTo>
                    <a:lnTo>
                      <a:pt x="469" y="2051"/>
                    </a:lnTo>
                    <a:cubicBezTo>
                      <a:pt x="478" y="2078"/>
                      <a:pt x="498" y="2098"/>
                      <a:pt x="522" y="2111"/>
                    </a:cubicBezTo>
                    <a:cubicBezTo>
                      <a:pt x="537" y="2119"/>
                      <a:pt x="552" y="2122"/>
                      <a:pt x="567" y="2122"/>
                    </a:cubicBezTo>
                    <a:cubicBezTo>
                      <a:pt x="581" y="2122"/>
                      <a:pt x="594" y="2119"/>
                      <a:pt x="607" y="2114"/>
                    </a:cubicBezTo>
                    <a:lnTo>
                      <a:pt x="1589" y="1768"/>
                    </a:lnTo>
                    <a:cubicBezTo>
                      <a:pt x="1644" y="1748"/>
                      <a:pt x="1670" y="1690"/>
                      <a:pt x="1653" y="1634"/>
                    </a:cubicBezTo>
                    <a:lnTo>
                      <a:pt x="1505" y="1199"/>
                    </a:lnTo>
                    <a:cubicBezTo>
                      <a:pt x="1499" y="1175"/>
                      <a:pt x="1492" y="1155"/>
                      <a:pt x="1488" y="1145"/>
                    </a:cubicBezTo>
                    <a:lnTo>
                      <a:pt x="1482" y="1121"/>
                    </a:lnTo>
                    <a:cubicBezTo>
                      <a:pt x="1471" y="1095"/>
                      <a:pt x="1455" y="1071"/>
                      <a:pt x="1428" y="1058"/>
                    </a:cubicBezTo>
                    <a:cubicBezTo>
                      <a:pt x="1414" y="1049"/>
                      <a:pt x="1397" y="1045"/>
                      <a:pt x="1381" y="1045"/>
                    </a:cubicBezTo>
                    <a:cubicBezTo>
                      <a:pt x="1369" y="1045"/>
                      <a:pt x="1358" y="1047"/>
                      <a:pt x="1347" y="1051"/>
                    </a:cubicBezTo>
                    <a:lnTo>
                      <a:pt x="1075" y="1135"/>
                    </a:lnTo>
                    <a:lnTo>
                      <a:pt x="1037" y="1011"/>
                    </a:lnTo>
                    <a:lnTo>
                      <a:pt x="1748" y="809"/>
                    </a:lnTo>
                    <a:lnTo>
                      <a:pt x="1808" y="1028"/>
                    </a:lnTo>
                    <a:cubicBezTo>
                      <a:pt x="1815" y="1051"/>
                      <a:pt x="1825" y="1078"/>
                      <a:pt x="1835" y="1104"/>
                    </a:cubicBezTo>
                    <a:lnTo>
                      <a:pt x="1930" y="1391"/>
                    </a:lnTo>
                    <a:cubicBezTo>
                      <a:pt x="1956" y="1468"/>
                      <a:pt x="1984" y="1546"/>
                      <a:pt x="2010" y="1623"/>
                    </a:cubicBezTo>
                    <a:lnTo>
                      <a:pt x="2014" y="1640"/>
                    </a:lnTo>
                    <a:cubicBezTo>
                      <a:pt x="2034" y="1690"/>
                      <a:pt x="2054" y="1738"/>
                      <a:pt x="2071" y="1782"/>
                    </a:cubicBezTo>
                    <a:cubicBezTo>
                      <a:pt x="2082" y="1808"/>
                      <a:pt x="2091" y="1832"/>
                      <a:pt x="2098" y="1856"/>
                    </a:cubicBezTo>
                    <a:lnTo>
                      <a:pt x="2183" y="2061"/>
                    </a:lnTo>
                    <a:cubicBezTo>
                      <a:pt x="2195" y="2105"/>
                      <a:pt x="2236" y="2128"/>
                      <a:pt x="2279" y="2128"/>
                    </a:cubicBezTo>
                    <a:cubicBezTo>
                      <a:pt x="2293" y="2128"/>
                      <a:pt x="2307" y="2128"/>
                      <a:pt x="2320" y="2122"/>
                    </a:cubicBezTo>
                    <a:cubicBezTo>
                      <a:pt x="2374" y="2102"/>
                      <a:pt x="2401" y="2038"/>
                      <a:pt x="2377" y="1984"/>
                    </a:cubicBezTo>
                    <a:lnTo>
                      <a:pt x="2296" y="1778"/>
                    </a:lnTo>
                    <a:cubicBezTo>
                      <a:pt x="2290" y="1755"/>
                      <a:pt x="2279" y="1727"/>
                      <a:pt x="2267" y="1704"/>
                    </a:cubicBezTo>
                    <a:cubicBezTo>
                      <a:pt x="2250" y="1660"/>
                      <a:pt x="2233" y="1617"/>
                      <a:pt x="2216" y="1569"/>
                    </a:cubicBezTo>
                    <a:lnTo>
                      <a:pt x="2209" y="1553"/>
                    </a:lnTo>
                    <a:cubicBezTo>
                      <a:pt x="2186" y="1479"/>
                      <a:pt x="2158" y="1401"/>
                      <a:pt x="2132" y="1323"/>
                    </a:cubicBezTo>
                    <a:lnTo>
                      <a:pt x="2034" y="1037"/>
                    </a:lnTo>
                    <a:cubicBezTo>
                      <a:pt x="2027" y="1011"/>
                      <a:pt x="2017" y="987"/>
                      <a:pt x="2014" y="967"/>
                    </a:cubicBezTo>
                    <a:lnTo>
                      <a:pt x="1923" y="650"/>
                    </a:lnTo>
                    <a:cubicBezTo>
                      <a:pt x="1916" y="624"/>
                      <a:pt x="1896" y="599"/>
                      <a:pt x="1872" y="586"/>
                    </a:cubicBezTo>
                    <a:cubicBezTo>
                      <a:pt x="1856" y="577"/>
                      <a:pt x="1838" y="573"/>
                      <a:pt x="1819" y="573"/>
                    </a:cubicBezTo>
                    <a:cubicBezTo>
                      <a:pt x="1810" y="573"/>
                      <a:pt x="1800" y="574"/>
                      <a:pt x="1791" y="576"/>
                    </a:cubicBezTo>
                    <a:lnTo>
                      <a:pt x="879" y="835"/>
                    </a:lnTo>
                    <a:cubicBezTo>
                      <a:pt x="852" y="842"/>
                      <a:pt x="829" y="859"/>
                      <a:pt x="815" y="886"/>
                    </a:cubicBezTo>
                    <a:cubicBezTo>
                      <a:pt x="802" y="910"/>
                      <a:pt x="798" y="936"/>
                      <a:pt x="805" y="967"/>
                    </a:cubicBezTo>
                    <a:lnTo>
                      <a:pt x="899" y="1297"/>
                    </a:lnTo>
                    <a:cubicBezTo>
                      <a:pt x="906" y="1323"/>
                      <a:pt x="926" y="1347"/>
                      <a:pt x="950" y="1361"/>
                    </a:cubicBezTo>
                    <a:cubicBezTo>
                      <a:pt x="968" y="1370"/>
                      <a:pt x="987" y="1374"/>
                      <a:pt x="1007" y="1374"/>
                    </a:cubicBezTo>
                    <a:cubicBezTo>
                      <a:pt x="1016" y="1374"/>
                      <a:pt x="1025" y="1373"/>
                      <a:pt x="1034" y="1371"/>
                    </a:cubicBezTo>
                    <a:lnTo>
                      <a:pt x="1310" y="1283"/>
                    </a:lnTo>
                    <a:lnTo>
                      <a:pt x="1418" y="1603"/>
                    </a:lnTo>
                    <a:lnTo>
                      <a:pt x="637" y="1879"/>
                    </a:lnTo>
                    <a:lnTo>
                      <a:pt x="509" y="1499"/>
                    </a:lnTo>
                    <a:cubicBezTo>
                      <a:pt x="489" y="1441"/>
                      <a:pt x="472" y="1381"/>
                      <a:pt x="455" y="1320"/>
                    </a:cubicBezTo>
                    <a:cubicBezTo>
                      <a:pt x="445" y="1286"/>
                      <a:pt x="435" y="1253"/>
                      <a:pt x="425" y="1222"/>
                    </a:cubicBezTo>
                    <a:cubicBezTo>
                      <a:pt x="408" y="1159"/>
                      <a:pt x="391" y="1095"/>
                      <a:pt x="374" y="1034"/>
                    </a:cubicBezTo>
                    <a:cubicBezTo>
                      <a:pt x="337" y="910"/>
                      <a:pt x="304" y="788"/>
                      <a:pt x="280" y="694"/>
                    </a:cubicBezTo>
                    <a:lnTo>
                      <a:pt x="246" y="552"/>
                    </a:lnTo>
                    <a:lnTo>
                      <a:pt x="1698" y="209"/>
                    </a:lnTo>
                    <a:cubicBezTo>
                      <a:pt x="1754" y="195"/>
                      <a:pt x="1788" y="139"/>
                      <a:pt x="1774" y="81"/>
                    </a:cubicBezTo>
                    <a:cubicBezTo>
                      <a:pt x="1763" y="33"/>
                      <a:pt x="1720"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5"/>
              <p:cNvSpPr/>
              <p:nvPr/>
            </p:nvSpPr>
            <p:spPr>
              <a:xfrm>
                <a:off x="1760809" y="2154805"/>
                <a:ext cx="84437" cy="87417"/>
              </a:xfrm>
              <a:custGeom>
                <a:avLst/>
                <a:gdLst/>
                <a:ahLst/>
                <a:cxnLst/>
                <a:rect l="l" t="t" r="r" b="b"/>
                <a:pathLst>
                  <a:path w="2125" h="2200" extrusionOk="0">
                    <a:moveTo>
                      <a:pt x="1700" y="1"/>
                    </a:moveTo>
                    <a:cubicBezTo>
                      <a:pt x="1697" y="1"/>
                      <a:pt x="1695" y="1"/>
                      <a:pt x="1693" y="1"/>
                    </a:cubicBezTo>
                    <a:lnTo>
                      <a:pt x="105" y="125"/>
                    </a:lnTo>
                    <a:cubicBezTo>
                      <a:pt x="44" y="129"/>
                      <a:pt x="0" y="179"/>
                      <a:pt x="7" y="240"/>
                    </a:cubicBezTo>
                    <a:lnTo>
                      <a:pt x="27" y="533"/>
                    </a:lnTo>
                    <a:cubicBezTo>
                      <a:pt x="30" y="560"/>
                      <a:pt x="30" y="587"/>
                      <a:pt x="33" y="617"/>
                    </a:cubicBezTo>
                    <a:lnTo>
                      <a:pt x="101" y="1122"/>
                    </a:lnTo>
                    <a:cubicBezTo>
                      <a:pt x="108" y="1196"/>
                      <a:pt x="117" y="1267"/>
                      <a:pt x="128" y="1341"/>
                    </a:cubicBezTo>
                    <a:lnTo>
                      <a:pt x="215" y="1842"/>
                    </a:lnTo>
                    <a:cubicBezTo>
                      <a:pt x="223" y="1870"/>
                      <a:pt x="239" y="1897"/>
                      <a:pt x="263" y="1914"/>
                    </a:cubicBezTo>
                    <a:cubicBezTo>
                      <a:pt x="280" y="1924"/>
                      <a:pt x="304" y="1931"/>
                      <a:pt x="327" y="1931"/>
                    </a:cubicBezTo>
                    <a:cubicBezTo>
                      <a:pt x="331" y="1931"/>
                      <a:pt x="335" y="1931"/>
                      <a:pt x="340" y="1931"/>
                    </a:cubicBezTo>
                    <a:lnTo>
                      <a:pt x="1364" y="1738"/>
                    </a:lnTo>
                    <a:cubicBezTo>
                      <a:pt x="1424" y="1724"/>
                      <a:pt x="1461" y="1671"/>
                      <a:pt x="1451" y="1614"/>
                    </a:cubicBezTo>
                    <a:lnTo>
                      <a:pt x="1401" y="1345"/>
                    </a:lnTo>
                    <a:lnTo>
                      <a:pt x="1360" y="1082"/>
                    </a:lnTo>
                    <a:cubicBezTo>
                      <a:pt x="1357" y="1055"/>
                      <a:pt x="1340" y="1028"/>
                      <a:pt x="1317" y="1011"/>
                    </a:cubicBezTo>
                    <a:cubicBezTo>
                      <a:pt x="1301" y="998"/>
                      <a:pt x="1278" y="989"/>
                      <a:pt x="1256" y="989"/>
                    </a:cubicBezTo>
                    <a:cubicBezTo>
                      <a:pt x="1251" y="989"/>
                      <a:pt x="1245" y="989"/>
                      <a:pt x="1239" y="991"/>
                    </a:cubicBezTo>
                    <a:lnTo>
                      <a:pt x="956" y="1031"/>
                    </a:lnTo>
                    <a:lnTo>
                      <a:pt x="939" y="903"/>
                    </a:lnTo>
                    <a:lnTo>
                      <a:pt x="1670" y="812"/>
                    </a:lnTo>
                    <a:lnTo>
                      <a:pt x="1684" y="930"/>
                    </a:lnTo>
                    <a:cubicBezTo>
                      <a:pt x="1687" y="954"/>
                      <a:pt x="1690" y="977"/>
                      <a:pt x="1693" y="1001"/>
                    </a:cubicBezTo>
                    <a:cubicBezTo>
                      <a:pt x="1700" y="1051"/>
                      <a:pt x="1704" y="1105"/>
                      <a:pt x="1717" y="1159"/>
                    </a:cubicBezTo>
                    <a:lnTo>
                      <a:pt x="1761" y="1418"/>
                    </a:lnTo>
                    <a:cubicBezTo>
                      <a:pt x="1771" y="1469"/>
                      <a:pt x="1781" y="1516"/>
                      <a:pt x="1788" y="1567"/>
                    </a:cubicBezTo>
                    <a:cubicBezTo>
                      <a:pt x="1811" y="1691"/>
                      <a:pt x="1831" y="1809"/>
                      <a:pt x="1855" y="1903"/>
                    </a:cubicBezTo>
                    <a:lnTo>
                      <a:pt x="1906" y="2119"/>
                    </a:lnTo>
                    <a:cubicBezTo>
                      <a:pt x="1915" y="2169"/>
                      <a:pt x="1960" y="2200"/>
                      <a:pt x="2010" y="2200"/>
                    </a:cubicBezTo>
                    <a:lnTo>
                      <a:pt x="2033" y="2200"/>
                    </a:lnTo>
                    <a:cubicBezTo>
                      <a:pt x="2091" y="2186"/>
                      <a:pt x="2125" y="2128"/>
                      <a:pt x="2111" y="2072"/>
                    </a:cubicBezTo>
                    <a:lnTo>
                      <a:pt x="2061" y="1853"/>
                    </a:lnTo>
                    <a:cubicBezTo>
                      <a:pt x="2037" y="1765"/>
                      <a:pt x="2020" y="1651"/>
                      <a:pt x="1996" y="1530"/>
                    </a:cubicBezTo>
                    <a:cubicBezTo>
                      <a:pt x="1990" y="1479"/>
                      <a:pt x="1980" y="1429"/>
                      <a:pt x="1970" y="1378"/>
                    </a:cubicBezTo>
                    <a:lnTo>
                      <a:pt x="1926" y="1122"/>
                    </a:lnTo>
                    <a:cubicBezTo>
                      <a:pt x="1915" y="1072"/>
                      <a:pt x="1909" y="1021"/>
                      <a:pt x="1902" y="977"/>
                    </a:cubicBezTo>
                    <a:cubicBezTo>
                      <a:pt x="1902" y="950"/>
                      <a:pt x="1899" y="924"/>
                      <a:pt x="1895" y="903"/>
                    </a:cubicBezTo>
                    <a:lnTo>
                      <a:pt x="1865" y="681"/>
                    </a:lnTo>
                    <a:cubicBezTo>
                      <a:pt x="1859" y="628"/>
                      <a:pt x="1812" y="589"/>
                      <a:pt x="1759" y="589"/>
                    </a:cubicBezTo>
                    <a:cubicBezTo>
                      <a:pt x="1755" y="589"/>
                      <a:pt x="1751" y="589"/>
                      <a:pt x="1747" y="590"/>
                    </a:cubicBezTo>
                    <a:lnTo>
                      <a:pt x="808" y="705"/>
                    </a:lnTo>
                    <a:cubicBezTo>
                      <a:pt x="778" y="708"/>
                      <a:pt x="754" y="722"/>
                      <a:pt x="737" y="745"/>
                    </a:cubicBezTo>
                    <a:cubicBezTo>
                      <a:pt x="717" y="769"/>
                      <a:pt x="711" y="795"/>
                      <a:pt x="714" y="823"/>
                    </a:cubicBezTo>
                    <a:lnTo>
                      <a:pt x="757" y="1166"/>
                    </a:lnTo>
                    <a:cubicBezTo>
                      <a:pt x="761" y="1193"/>
                      <a:pt x="778" y="1219"/>
                      <a:pt x="798" y="1236"/>
                    </a:cubicBezTo>
                    <a:cubicBezTo>
                      <a:pt x="817" y="1251"/>
                      <a:pt x="842" y="1257"/>
                      <a:pt x="865" y="1257"/>
                    </a:cubicBezTo>
                    <a:cubicBezTo>
                      <a:pt x="870" y="1257"/>
                      <a:pt x="874" y="1257"/>
                      <a:pt x="879" y="1257"/>
                    </a:cubicBezTo>
                    <a:lnTo>
                      <a:pt x="1161" y="1216"/>
                    </a:lnTo>
                    <a:lnTo>
                      <a:pt x="1222" y="1547"/>
                    </a:lnTo>
                    <a:lnTo>
                      <a:pt x="408" y="1701"/>
                    </a:lnTo>
                    <a:lnTo>
                      <a:pt x="336" y="1311"/>
                    </a:lnTo>
                    <a:cubicBezTo>
                      <a:pt x="330" y="1240"/>
                      <a:pt x="319" y="1166"/>
                      <a:pt x="310" y="1095"/>
                    </a:cubicBezTo>
                    <a:lnTo>
                      <a:pt x="246" y="590"/>
                    </a:lnTo>
                    <a:cubicBezTo>
                      <a:pt x="243" y="566"/>
                      <a:pt x="243" y="540"/>
                      <a:pt x="239" y="516"/>
                    </a:cubicBezTo>
                    <a:lnTo>
                      <a:pt x="226" y="327"/>
                    </a:lnTo>
                    <a:lnTo>
                      <a:pt x="1710" y="213"/>
                    </a:lnTo>
                    <a:cubicBezTo>
                      <a:pt x="1768" y="209"/>
                      <a:pt x="1811" y="159"/>
                      <a:pt x="1808" y="99"/>
                    </a:cubicBezTo>
                    <a:cubicBezTo>
                      <a:pt x="1805" y="43"/>
                      <a:pt x="1757" y="1"/>
                      <a:pt x="1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5"/>
              <p:cNvSpPr/>
              <p:nvPr/>
            </p:nvSpPr>
            <p:spPr>
              <a:xfrm>
                <a:off x="1759021" y="2069175"/>
                <a:ext cx="73788" cy="93020"/>
              </a:xfrm>
              <a:custGeom>
                <a:avLst/>
                <a:gdLst/>
                <a:ahLst/>
                <a:cxnLst/>
                <a:rect l="l" t="t" r="r" b="b"/>
                <a:pathLst>
                  <a:path w="1857" h="2341" extrusionOk="0">
                    <a:moveTo>
                      <a:pt x="148" y="0"/>
                    </a:moveTo>
                    <a:cubicBezTo>
                      <a:pt x="95" y="0"/>
                      <a:pt x="51" y="42"/>
                      <a:pt x="45" y="98"/>
                    </a:cubicBezTo>
                    <a:lnTo>
                      <a:pt x="28" y="344"/>
                    </a:lnTo>
                    <a:cubicBezTo>
                      <a:pt x="18" y="422"/>
                      <a:pt x="18" y="513"/>
                      <a:pt x="15" y="611"/>
                    </a:cubicBezTo>
                    <a:lnTo>
                      <a:pt x="1" y="1206"/>
                    </a:lnTo>
                    <a:lnTo>
                      <a:pt x="11" y="1715"/>
                    </a:lnTo>
                    <a:cubicBezTo>
                      <a:pt x="15" y="1742"/>
                      <a:pt x="25" y="1769"/>
                      <a:pt x="45" y="1789"/>
                    </a:cubicBezTo>
                    <a:cubicBezTo>
                      <a:pt x="65" y="1809"/>
                      <a:pt x="92" y="1816"/>
                      <a:pt x="122" y="1819"/>
                    </a:cubicBezTo>
                    <a:lnTo>
                      <a:pt x="1163" y="1783"/>
                    </a:lnTo>
                    <a:cubicBezTo>
                      <a:pt x="1223" y="1783"/>
                      <a:pt x="1267" y="1732"/>
                      <a:pt x="1267" y="1674"/>
                    </a:cubicBezTo>
                    <a:lnTo>
                      <a:pt x="1253" y="1220"/>
                    </a:lnTo>
                    <a:lnTo>
                      <a:pt x="1257" y="1136"/>
                    </a:lnTo>
                    <a:cubicBezTo>
                      <a:pt x="1257" y="1105"/>
                      <a:pt x="1247" y="1079"/>
                      <a:pt x="1227" y="1058"/>
                    </a:cubicBezTo>
                    <a:cubicBezTo>
                      <a:pt x="1206" y="1038"/>
                      <a:pt x="1180" y="1025"/>
                      <a:pt x="1152" y="1025"/>
                    </a:cubicBezTo>
                    <a:lnTo>
                      <a:pt x="866" y="1025"/>
                    </a:lnTo>
                    <a:lnTo>
                      <a:pt x="870" y="894"/>
                    </a:lnTo>
                    <a:lnTo>
                      <a:pt x="1604" y="917"/>
                    </a:lnTo>
                    <a:cubicBezTo>
                      <a:pt x="1604" y="950"/>
                      <a:pt x="1601" y="991"/>
                      <a:pt x="1601" y="1035"/>
                    </a:cubicBezTo>
                    <a:lnTo>
                      <a:pt x="1601" y="1109"/>
                    </a:lnTo>
                    <a:cubicBezTo>
                      <a:pt x="1597" y="1159"/>
                      <a:pt x="1597" y="1210"/>
                      <a:pt x="1597" y="1267"/>
                    </a:cubicBezTo>
                    <a:lnTo>
                      <a:pt x="1607" y="1708"/>
                    </a:lnTo>
                    <a:lnTo>
                      <a:pt x="1641" y="2243"/>
                    </a:lnTo>
                    <a:cubicBezTo>
                      <a:pt x="1644" y="2300"/>
                      <a:pt x="1691" y="2341"/>
                      <a:pt x="1745" y="2341"/>
                    </a:cubicBezTo>
                    <a:lnTo>
                      <a:pt x="1752" y="2341"/>
                    </a:lnTo>
                    <a:cubicBezTo>
                      <a:pt x="1813" y="2338"/>
                      <a:pt x="1856" y="2288"/>
                      <a:pt x="1853" y="2227"/>
                    </a:cubicBezTo>
                    <a:lnTo>
                      <a:pt x="1836" y="2005"/>
                    </a:lnTo>
                    <a:lnTo>
                      <a:pt x="1809" y="1260"/>
                    </a:lnTo>
                    <a:cubicBezTo>
                      <a:pt x="1809" y="1210"/>
                      <a:pt x="1809" y="1159"/>
                      <a:pt x="1813" y="1116"/>
                    </a:cubicBezTo>
                    <a:lnTo>
                      <a:pt x="1813" y="1038"/>
                    </a:lnTo>
                    <a:cubicBezTo>
                      <a:pt x="1816" y="903"/>
                      <a:pt x="1819" y="816"/>
                      <a:pt x="1819" y="816"/>
                    </a:cubicBezTo>
                    <a:cubicBezTo>
                      <a:pt x="1819" y="759"/>
                      <a:pt x="1775" y="708"/>
                      <a:pt x="1715" y="708"/>
                    </a:cubicBezTo>
                    <a:lnTo>
                      <a:pt x="769" y="678"/>
                    </a:lnTo>
                    <a:cubicBezTo>
                      <a:pt x="742" y="678"/>
                      <a:pt x="712" y="688"/>
                      <a:pt x="692" y="708"/>
                    </a:cubicBezTo>
                    <a:cubicBezTo>
                      <a:pt x="672" y="728"/>
                      <a:pt x="661" y="755"/>
                      <a:pt x="658" y="782"/>
                    </a:cubicBezTo>
                    <a:lnTo>
                      <a:pt x="651" y="1126"/>
                    </a:lnTo>
                    <a:cubicBezTo>
                      <a:pt x="651" y="1156"/>
                      <a:pt x="661" y="1183"/>
                      <a:pt x="681" y="1203"/>
                    </a:cubicBezTo>
                    <a:cubicBezTo>
                      <a:pt x="701" y="1223"/>
                      <a:pt x="728" y="1237"/>
                      <a:pt x="756" y="1237"/>
                    </a:cubicBezTo>
                    <a:lnTo>
                      <a:pt x="1042" y="1237"/>
                    </a:lnTo>
                    <a:lnTo>
                      <a:pt x="1051" y="1573"/>
                    </a:lnTo>
                    <a:lnTo>
                      <a:pt x="223" y="1601"/>
                    </a:lnTo>
                    <a:lnTo>
                      <a:pt x="213" y="1206"/>
                    </a:lnTo>
                    <a:lnTo>
                      <a:pt x="227" y="611"/>
                    </a:lnTo>
                    <a:cubicBezTo>
                      <a:pt x="230" y="519"/>
                      <a:pt x="234" y="435"/>
                      <a:pt x="240" y="364"/>
                    </a:cubicBezTo>
                    <a:lnTo>
                      <a:pt x="251" y="220"/>
                    </a:lnTo>
                    <a:lnTo>
                      <a:pt x="1735" y="328"/>
                    </a:lnTo>
                    <a:cubicBezTo>
                      <a:pt x="1739" y="328"/>
                      <a:pt x="1743" y="329"/>
                      <a:pt x="1747" y="329"/>
                    </a:cubicBezTo>
                    <a:cubicBezTo>
                      <a:pt x="1802" y="329"/>
                      <a:pt x="1847" y="287"/>
                      <a:pt x="1850" y="230"/>
                    </a:cubicBezTo>
                    <a:cubicBezTo>
                      <a:pt x="1853" y="173"/>
                      <a:pt x="1809" y="122"/>
                      <a:pt x="1752" y="115"/>
                    </a:cubicBezTo>
                    <a:lnTo>
                      <a:pt x="159" y="1"/>
                    </a:lnTo>
                    <a:cubicBezTo>
                      <a:pt x="155" y="0"/>
                      <a:pt x="152" y="0"/>
                      <a:pt x="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5"/>
              <p:cNvSpPr/>
              <p:nvPr/>
            </p:nvSpPr>
            <p:spPr>
              <a:xfrm>
                <a:off x="1763352" y="1979452"/>
                <a:ext cx="81775" cy="101801"/>
              </a:xfrm>
              <a:custGeom>
                <a:avLst/>
                <a:gdLst/>
                <a:ahLst/>
                <a:cxnLst/>
                <a:rect l="l" t="t" r="r" b="b"/>
                <a:pathLst>
                  <a:path w="2058" h="2562" extrusionOk="0">
                    <a:moveTo>
                      <a:pt x="383" y="1"/>
                    </a:moveTo>
                    <a:cubicBezTo>
                      <a:pt x="335" y="1"/>
                      <a:pt x="291" y="35"/>
                      <a:pt x="280" y="84"/>
                    </a:cubicBezTo>
                    <a:lnTo>
                      <a:pt x="195" y="451"/>
                    </a:lnTo>
                    <a:lnTo>
                      <a:pt x="67" y="1172"/>
                    </a:lnTo>
                    <a:cubicBezTo>
                      <a:pt x="57" y="1232"/>
                      <a:pt x="50" y="1293"/>
                      <a:pt x="44" y="1350"/>
                    </a:cubicBezTo>
                    <a:lnTo>
                      <a:pt x="3" y="1677"/>
                    </a:lnTo>
                    <a:cubicBezTo>
                      <a:pt x="0" y="1707"/>
                      <a:pt x="7" y="1733"/>
                      <a:pt x="24" y="1758"/>
                    </a:cubicBezTo>
                    <a:cubicBezTo>
                      <a:pt x="41" y="1778"/>
                      <a:pt x="67" y="1794"/>
                      <a:pt x="94" y="1798"/>
                    </a:cubicBezTo>
                    <a:lnTo>
                      <a:pt x="1128" y="1919"/>
                    </a:lnTo>
                    <a:cubicBezTo>
                      <a:pt x="1132" y="1920"/>
                      <a:pt x="1137" y="1920"/>
                      <a:pt x="1141" y="1920"/>
                    </a:cubicBezTo>
                    <a:cubicBezTo>
                      <a:pt x="1196" y="1920"/>
                      <a:pt x="1240" y="1881"/>
                      <a:pt x="1249" y="1828"/>
                    </a:cubicBezTo>
                    <a:lnTo>
                      <a:pt x="1303" y="1377"/>
                    </a:lnTo>
                    <a:lnTo>
                      <a:pt x="1320" y="1293"/>
                    </a:lnTo>
                    <a:cubicBezTo>
                      <a:pt x="1326" y="1266"/>
                      <a:pt x="1320" y="1236"/>
                      <a:pt x="1303" y="1212"/>
                    </a:cubicBezTo>
                    <a:cubicBezTo>
                      <a:pt x="1286" y="1188"/>
                      <a:pt x="1259" y="1175"/>
                      <a:pt x="1232" y="1168"/>
                    </a:cubicBezTo>
                    <a:lnTo>
                      <a:pt x="950" y="1124"/>
                    </a:lnTo>
                    <a:lnTo>
                      <a:pt x="973" y="996"/>
                    </a:lnTo>
                    <a:lnTo>
                      <a:pt x="1697" y="1131"/>
                    </a:lnTo>
                    <a:cubicBezTo>
                      <a:pt x="1690" y="1161"/>
                      <a:pt x="1683" y="1202"/>
                      <a:pt x="1674" y="1245"/>
                    </a:cubicBezTo>
                    <a:cubicBezTo>
                      <a:pt x="1670" y="1269"/>
                      <a:pt x="1666" y="1293"/>
                      <a:pt x="1663" y="1316"/>
                    </a:cubicBezTo>
                    <a:cubicBezTo>
                      <a:pt x="1653" y="1367"/>
                      <a:pt x="1643" y="1421"/>
                      <a:pt x="1636" y="1475"/>
                    </a:cubicBezTo>
                    <a:lnTo>
                      <a:pt x="1599" y="1774"/>
                    </a:lnTo>
                    <a:cubicBezTo>
                      <a:pt x="1589" y="1848"/>
                      <a:pt x="1579" y="1923"/>
                      <a:pt x="1569" y="1993"/>
                    </a:cubicBezTo>
                    <a:lnTo>
                      <a:pt x="1565" y="2036"/>
                    </a:lnTo>
                    <a:cubicBezTo>
                      <a:pt x="1562" y="2064"/>
                      <a:pt x="1559" y="2091"/>
                      <a:pt x="1556" y="2117"/>
                    </a:cubicBezTo>
                    <a:lnTo>
                      <a:pt x="1532" y="2448"/>
                    </a:lnTo>
                    <a:cubicBezTo>
                      <a:pt x="1525" y="2505"/>
                      <a:pt x="1569" y="2555"/>
                      <a:pt x="1629" y="2562"/>
                    </a:cubicBezTo>
                    <a:lnTo>
                      <a:pt x="1636" y="2562"/>
                    </a:lnTo>
                    <a:cubicBezTo>
                      <a:pt x="1690" y="2562"/>
                      <a:pt x="1737" y="2518"/>
                      <a:pt x="1744" y="2461"/>
                    </a:cubicBezTo>
                    <a:lnTo>
                      <a:pt x="1767" y="2134"/>
                    </a:lnTo>
                    <a:cubicBezTo>
                      <a:pt x="1771" y="2111"/>
                      <a:pt x="1771" y="2087"/>
                      <a:pt x="1775" y="2064"/>
                    </a:cubicBezTo>
                    <a:lnTo>
                      <a:pt x="1781" y="2020"/>
                    </a:lnTo>
                    <a:cubicBezTo>
                      <a:pt x="1791" y="1949"/>
                      <a:pt x="1798" y="1875"/>
                      <a:pt x="1808" y="1801"/>
                    </a:cubicBezTo>
                    <a:lnTo>
                      <a:pt x="1848" y="1502"/>
                    </a:lnTo>
                    <a:cubicBezTo>
                      <a:pt x="1855" y="1451"/>
                      <a:pt x="1862" y="1401"/>
                      <a:pt x="1872" y="1357"/>
                    </a:cubicBezTo>
                    <a:cubicBezTo>
                      <a:pt x="1876" y="1329"/>
                      <a:pt x="1882" y="1303"/>
                      <a:pt x="1885" y="1283"/>
                    </a:cubicBezTo>
                    <a:cubicBezTo>
                      <a:pt x="1909" y="1152"/>
                      <a:pt x="1923" y="1064"/>
                      <a:pt x="1923" y="1064"/>
                    </a:cubicBezTo>
                    <a:cubicBezTo>
                      <a:pt x="1932" y="1006"/>
                      <a:pt x="1896" y="950"/>
                      <a:pt x="1838" y="939"/>
                    </a:cubicBezTo>
                    <a:lnTo>
                      <a:pt x="906" y="768"/>
                    </a:lnTo>
                    <a:cubicBezTo>
                      <a:pt x="899" y="767"/>
                      <a:pt x="893" y="766"/>
                      <a:pt x="886" y="766"/>
                    </a:cubicBezTo>
                    <a:cubicBezTo>
                      <a:pt x="865" y="766"/>
                      <a:pt x="843" y="772"/>
                      <a:pt x="825" y="784"/>
                    </a:cubicBezTo>
                    <a:cubicBezTo>
                      <a:pt x="801" y="801"/>
                      <a:pt x="788" y="824"/>
                      <a:pt x="781" y="855"/>
                    </a:cubicBezTo>
                    <a:lnTo>
                      <a:pt x="720" y="1195"/>
                    </a:lnTo>
                    <a:cubicBezTo>
                      <a:pt x="717" y="1222"/>
                      <a:pt x="724" y="1249"/>
                      <a:pt x="740" y="1273"/>
                    </a:cubicBezTo>
                    <a:cubicBezTo>
                      <a:pt x="754" y="1296"/>
                      <a:pt x="781" y="1313"/>
                      <a:pt x="808" y="1316"/>
                    </a:cubicBezTo>
                    <a:lnTo>
                      <a:pt x="1091" y="1363"/>
                    </a:lnTo>
                    <a:lnTo>
                      <a:pt x="1051" y="1697"/>
                    </a:lnTo>
                    <a:lnTo>
                      <a:pt x="226" y="1599"/>
                    </a:lnTo>
                    <a:lnTo>
                      <a:pt x="255" y="1377"/>
                    </a:lnTo>
                    <a:cubicBezTo>
                      <a:pt x="263" y="1323"/>
                      <a:pt x="269" y="1262"/>
                      <a:pt x="276" y="1205"/>
                    </a:cubicBezTo>
                    <a:lnTo>
                      <a:pt x="404" y="495"/>
                    </a:lnTo>
                    <a:lnTo>
                      <a:pt x="465" y="235"/>
                    </a:lnTo>
                    <a:lnTo>
                      <a:pt x="1916" y="569"/>
                    </a:lnTo>
                    <a:cubicBezTo>
                      <a:pt x="1924" y="571"/>
                      <a:pt x="1933" y="572"/>
                      <a:pt x="1941" y="572"/>
                    </a:cubicBezTo>
                    <a:cubicBezTo>
                      <a:pt x="1988" y="572"/>
                      <a:pt x="2032" y="540"/>
                      <a:pt x="2044" y="491"/>
                    </a:cubicBezTo>
                    <a:cubicBezTo>
                      <a:pt x="2057" y="434"/>
                      <a:pt x="2020" y="377"/>
                      <a:pt x="1963" y="364"/>
                    </a:cubicBezTo>
                    <a:lnTo>
                      <a:pt x="407" y="3"/>
                    </a:lnTo>
                    <a:cubicBezTo>
                      <a:pt x="399" y="1"/>
                      <a:pt x="391" y="1"/>
                      <a:pt x="3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5"/>
              <p:cNvSpPr/>
              <p:nvPr/>
            </p:nvSpPr>
            <p:spPr>
              <a:xfrm>
                <a:off x="1780876" y="1892948"/>
                <a:ext cx="88569" cy="108198"/>
              </a:xfrm>
              <a:custGeom>
                <a:avLst/>
                <a:gdLst/>
                <a:ahLst/>
                <a:cxnLst/>
                <a:rect l="l" t="t" r="r" b="b"/>
                <a:pathLst>
                  <a:path w="2229" h="2723" extrusionOk="0">
                    <a:moveTo>
                      <a:pt x="625" y="1"/>
                    </a:moveTo>
                    <a:cubicBezTo>
                      <a:pt x="611" y="1"/>
                      <a:pt x="598" y="3"/>
                      <a:pt x="586" y="8"/>
                    </a:cubicBezTo>
                    <a:cubicBezTo>
                      <a:pt x="559" y="19"/>
                      <a:pt x="539" y="42"/>
                      <a:pt x="529" y="66"/>
                    </a:cubicBezTo>
                    <a:lnTo>
                      <a:pt x="434" y="302"/>
                    </a:lnTo>
                    <a:cubicBezTo>
                      <a:pt x="425" y="328"/>
                      <a:pt x="414" y="352"/>
                      <a:pt x="404" y="379"/>
                    </a:cubicBezTo>
                    <a:cubicBezTo>
                      <a:pt x="384" y="432"/>
                      <a:pt x="360" y="487"/>
                      <a:pt x="340" y="547"/>
                    </a:cubicBezTo>
                    <a:lnTo>
                      <a:pt x="215" y="917"/>
                    </a:lnTo>
                    <a:cubicBezTo>
                      <a:pt x="162" y="1082"/>
                      <a:pt x="108" y="1234"/>
                      <a:pt x="77" y="1359"/>
                    </a:cubicBezTo>
                    <a:lnTo>
                      <a:pt x="7" y="1601"/>
                    </a:lnTo>
                    <a:cubicBezTo>
                      <a:pt x="0" y="1628"/>
                      <a:pt x="4" y="1655"/>
                      <a:pt x="16" y="1682"/>
                    </a:cubicBezTo>
                    <a:cubicBezTo>
                      <a:pt x="30" y="1705"/>
                      <a:pt x="54" y="1722"/>
                      <a:pt x="81" y="1733"/>
                    </a:cubicBezTo>
                    <a:lnTo>
                      <a:pt x="1084" y="2011"/>
                    </a:lnTo>
                    <a:cubicBezTo>
                      <a:pt x="1094" y="2014"/>
                      <a:pt x="1104" y="2016"/>
                      <a:pt x="1114" y="2016"/>
                    </a:cubicBezTo>
                    <a:cubicBezTo>
                      <a:pt x="1160" y="2016"/>
                      <a:pt x="1202" y="1985"/>
                      <a:pt x="1216" y="1938"/>
                    </a:cubicBezTo>
                    <a:lnTo>
                      <a:pt x="1300" y="1648"/>
                    </a:lnTo>
                    <a:cubicBezTo>
                      <a:pt x="1313" y="1595"/>
                      <a:pt x="1326" y="1544"/>
                      <a:pt x="1343" y="1503"/>
                    </a:cubicBezTo>
                    <a:lnTo>
                      <a:pt x="1370" y="1422"/>
                    </a:lnTo>
                    <a:cubicBezTo>
                      <a:pt x="1381" y="1396"/>
                      <a:pt x="1377" y="1365"/>
                      <a:pt x="1364" y="1338"/>
                    </a:cubicBezTo>
                    <a:cubicBezTo>
                      <a:pt x="1354" y="1315"/>
                      <a:pt x="1330" y="1295"/>
                      <a:pt x="1303" y="1284"/>
                    </a:cubicBezTo>
                    <a:lnTo>
                      <a:pt x="1031" y="1197"/>
                    </a:lnTo>
                    <a:lnTo>
                      <a:pt x="1071" y="1076"/>
                    </a:lnTo>
                    <a:lnTo>
                      <a:pt x="1764" y="1318"/>
                    </a:lnTo>
                    <a:lnTo>
                      <a:pt x="1653" y="1648"/>
                    </a:lnTo>
                    <a:cubicBezTo>
                      <a:pt x="1637" y="1705"/>
                      <a:pt x="1620" y="1763"/>
                      <a:pt x="1603" y="1823"/>
                    </a:cubicBezTo>
                    <a:lnTo>
                      <a:pt x="1583" y="1901"/>
                    </a:lnTo>
                    <a:cubicBezTo>
                      <a:pt x="1556" y="1985"/>
                      <a:pt x="1532" y="2072"/>
                      <a:pt x="1511" y="2150"/>
                    </a:cubicBezTo>
                    <a:lnTo>
                      <a:pt x="1502" y="2180"/>
                    </a:lnTo>
                    <a:cubicBezTo>
                      <a:pt x="1482" y="2251"/>
                      <a:pt x="1461" y="2319"/>
                      <a:pt x="1451" y="2375"/>
                    </a:cubicBezTo>
                    <a:lnTo>
                      <a:pt x="1401" y="2594"/>
                    </a:lnTo>
                    <a:cubicBezTo>
                      <a:pt x="1387" y="2651"/>
                      <a:pt x="1424" y="2709"/>
                      <a:pt x="1482" y="2723"/>
                    </a:cubicBezTo>
                    <a:lnTo>
                      <a:pt x="1505" y="2723"/>
                    </a:lnTo>
                    <a:cubicBezTo>
                      <a:pt x="1552" y="2723"/>
                      <a:pt x="1596" y="2692"/>
                      <a:pt x="1606" y="2642"/>
                    </a:cubicBezTo>
                    <a:lnTo>
                      <a:pt x="1657" y="2423"/>
                    </a:lnTo>
                    <a:cubicBezTo>
                      <a:pt x="1670" y="2369"/>
                      <a:pt x="1687" y="2305"/>
                      <a:pt x="1707" y="2238"/>
                    </a:cubicBezTo>
                    <a:lnTo>
                      <a:pt x="1713" y="2210"/>
                    </a:lnTo>
                    <a:cubicBezTo>
                      <a:pt x="1738" y="2129"/>
                      <a:pt x="1761" y="2045"/>
                      <a:pt x="1785" y="1958"/>
                    </a:cubicBezTo>
                    <a:lnTo>
                      <a:pt x="1808" y="1881"/>
                    </a:lnTo>
                    <a:cubicBezTo>
                      <a:pt x="1825" y="1823"/>
                      <a:pt x="1842" y="1766"/>
                      <a:pt x="1855" y="1712"/>
                    </a:cubicBezTo>
                    <a:lnTo>
                      <a:pt x="2000" y="1288"/>
                    </a:lnTo>
                    <a:cubicBezTo>
                      <a:pt x="2021" y="1231"/>
                      <a:pt x="1990" y="1170"/>
                      <a:pt x="1936" y="1153"/>
                    </a:cubicBezTo>
                    <a:lnTo>
                      <a:pt x="1040" y="840"/>
                    </a:lnTo>
                    <a:cubicBezTo>
                      <a:pt x="1028" y="835"/>
                      <a:pt x="1015" y="833"/>
                      <a:pt x="1002" y="833"/>
                    </a:cubicBezTo>
                    <a:cubicBezTo>
                      <a:pt x="987" y="833"/>
                      <a:pt x="972" y="836"/>
                      <a:pt x="960" y="844"/>
                    </a:cubicBezTo>
                    <a:cubicBezTo>
                      <a:pt x="933" y="857"/>
                      <a:pt x="913" y="877"/>
                      <a:pt x="905" y="904"/>
                    </a:cubicBezTo>
                    <a:lnTo>
                      <a:pt x="795" y="1231"/>
                    </a:lnTo>
                    <a:cubicBezTo>
                      <a:pt x="784" y="1258"/>
                      <a:pt x="788" y="1288"/>
                      <a:pt x="798" y="1315"/>
                    </a:cubicBezTo>
                    <a:cubicBezTo>
                      <a:pt x="812" y="1338"/>
                      <a:pt x="835" y="1359"/>
                      <a:pt x="862" y="1369"/>
                    </a:cubicBezTo>
                    <a:lnTo>
                      <a:pt x="1135" y="1456"/>
                    </a:lnTo>
                    <a:cubicBezTo>
                      <a:pt x="1121" y="1497"/>
                      <a:pt x="1107" y="1540"/>
                      <a:pt x="1094" y="1591"/>
                    </a:cubicBezTo>
                    <a:lnTo>
                      <a:pt x="1040" y="1780"/>
                    </a:lnTo>
                    <a:lnTo>
                      <a:pt x="243" y="1554"/>
                    </a:lnTo>
                    <a:lnTo>
                      <a:pt x="283" y="1413"/>
                    </a:lnTo>
                    <a:cubicBezTo>
                      <a:pt x="313" y="1295"/>
                      <a:pt x="364" y="1147"/>
                      <a:pt x="417" y="988"/>
                    </a:cubicBezTo>
                    <a:lnTo>
                      <a:pt x="542" y="614"/>
                    </a:lnTo>
                    <a:cubicBezTo>
                      <a:pt x="562" y="557"/>
                      <a:pt x="582" y="507"/>
                      <a:pt x="602" y="460"/>
                    </a:cubicBezTo>
                    <a:cubicBezTo>
                      <a:pt x="613" y="429"/>
                      <a:pt x="623" y="403"/>
                      <a:pt x="633" y="379"/>
                    </a:cubicBezTo>
                    <a:lnTo>
                      <a:pt x="687" y="244"/>
                    </a:lnTo>
                    <a:lnTo>
                      <a:pt x="2067" y="799"/>
                    </a:lnTo>
                    <a:cubicBezTo>
                      <a:pt x="2080" y="804"/>
                      <a:pt x="2092" y="806"/>
                      <a:pt x="2105" y="806"/>
                    </a:cubicBezTo>
                    <a:cubicBezTo>
                      <a:pt x="2148" y="806"/>
                      <a:pt x="2190" y="781"/>
                      <a:pt x="2206" y="739"/>
                    </a:cubicBezTo>
                    <a:cubicBezTo>
                      <a:pt x="2229" y="685"/>
                      <a:pt x="2202" y="625"/>
                      <a:pt x="2148" y="601"/>
                    </a:cubicBezTo>
                    <a:lnTo>
                      <a:pt x="667" y="8"/>
                    </a:lnTo>
                    <a:cubicBezTo>
                      <a:pt x="653" y="3"/>
                      <a:pt x="639" y="1"/>
                      <a:pt x="6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5"/>
              <p:cNvSpPr/>
              <p:nvPr/>
            </p:nvSpPr>
            <p:spPr>
              <a:xfrm>
                <a:off x="1811512" y="1811531"/>
                <a:ext cx="93655" cy="112569"/>
              </a:xfrm>
              <a:custGeom>
                <a:avLst/>
                <a:gdLst/>
                <a:ahLst/>
                <a:cxnLst/>
                <a:rect l="l" t="t" r="r" b="b"/>
                <a:pathLst>
                  <a:path w="2357" h="2833" extrusionOk="0">
                    <a:moveTo>
                      <a:pt x="866" y="0"/>
                    </a:moveTo>
                    <a:cubicBezTo>
                      <a:pt x="857" y="0"/>
                      <a:pt x="847" y="2"/>
                      <a:pt x="838" y="4"/>
                    </a:cubicBezTo>
                    <a:cubicBezTo>
                      <a:pt x="808" y="14"/>
                      <a:pt x="788" y="31"/>
                      <a:pt x="771" y="54"/>
                    </a:cubicBezTo>
                    <a:lnTo>
                      <a:pt x="518" y="495"/>
                    </a:lnTo>
                    <a:cubicBezTo>
                      <a:pt x="488" y="549"/>
                      <a:pt x="458" y="610"/>
                      <a:pt x="428" y="667"/>
                    </a:cubicBezTo>
                    <a:cubicBezTo>
                      <a:pt x="411" y="700"/>
                      <a:pt x="397" y="731"/>
                      <a:pt x="381" y="761"/>
                    </a:cubicBezTo>
                    <a:cubicBezTo>
                      <a:pt x="347" y="825"/>
                      <a:pt x="316" y="886"/>
                      <a:pt x="286" y="943"/>
                    </a:cubicBezTo>
                    <a:cubicBezTo>
                      <a:pt x="226" y="1061"/>
                      <a:pt x="172" y="1168"/>
                      <a:pt x="128" y="1260"/>
                    </a:cubicBezTo>
                    <a:cubicBezTo>
                      <a:pt x="67" y="1398"/>
                      <a:pt x="24" y="1488"/>
                      <a:pt x="24" y="1488"/>
                    </a:cubicBezTo>
                    <a:cubicBezTo>
                      <a:pt x="0" y="1543"/>
                      <a:pt x="24" y="1606"/>
                      <a:pt x="78" y="1630"/>
                    </a:cubicBezTo>
                    <a:lnTo>
                      <a:pt x="1027" y="2060"/>
                    </a:lnTo>
                    <a:cubicBezTo>
                      <a:pt x="1040" y="2068"/>
                      <a:pt x="1055" y="2071"/>
                      <a:pt x="1070" y="2071"/>
                    </a:cubicBezTo>
                    <a:cubicBezTo>
                      <a:pt x="1083" y="2071"/>
                      <a:pt x="1096" y="2069"/>
                      <a:pt x="1108" y="2065"/>
                    </a:cubicBezTo>
                    <a:cubicBezTo>
                      <a:pt x="1135" y="2054"/>
                      <a:pt x="1155" y="2034"/>
                      <a:pt x="1169" y="2010"/>
                    </a:cubicBezTo>
                    <a:lnTo>
                      <a:pt x="1279" y="1762"/>
                    </a:lnTo>
                    <a:cubicBezTo>
                      <a:pt x="1296" y="1721"/>
                      <a:pt x="1317" y="1684"/>
                      <a:pt x="1337" y="1647"/>
                    </a:cubicBezTo>
                    <a:lnTo>
                      <a:pt x="1401" y="1522"/>
                    </a:lnTo>
                    <a:cubicBezTo>
                      <a:pt x="1414" y="1495"/>
                      <a:pt x="1414" y="1468"/>
                      <a:pt x="1407" y="1442"/>
                    </a:cubicBezTo>
                    <a:cubicBezTo>
                      <a:pt x="1397" y="1414"/>
                      <a:pt x="1377" y="1391"/>
                      <a:pt x="1354" y="1378"/>
                    </a:cubicBezTo>
                    <a:lnTo>
                      <a:pt x="1098" y="1249"/>
                    </a:lnTo>
                    <a:lnTo>
                      <a:pt x="1155" y="1135"/>
                    </a:lnTo>
                    <a:lnTo>
                      <a:pt x="1805" y="1482"/>
                    </a:lnTo>
                    <a:lnTo>
                      <a:pt x="1751" y="1586"/>
                    </a:lnTo>
                    <a:cubicBezTo>
                      <a:pt x="1734" y="1623"/>
                      <a:pt x="1714" y="1660"/>
                      <a:pt x="1690" y="1701"/>
                    </a:cubicBezTo>
                    <a:cubicBezTo>
                      <a:pt x="1640" y="1802"/>
                      <a:pt x="1582" y="1913"/>
                      <a:pt x="1532" y="2027"/>
                    </a:cubicBezTo>
                    <a:lnTo>
                      <a:pt x="1330" y="2478"/>
                    </a:lnTo>
                    <a:lnTo>
                      <a:pt x="1245" y="2684"/>
                    </a:lnTo>
                    <a:cubicBezTo>
                      <a:pt x="1225" y="2741"/>
                      <a:pt x="1253" y="2801"/>
                      <a:pt x="1306" y="2822"/>
                    </a:cubicBezTo>
                    <a:cubicBezTo>
                      <a:pt x="1320" y="2828"/>
                      <a:pt x="1334" y="2832"/>
                      <a:pt x="1346" y="2832"/>
                    </a:cubicBezTo>
                    <a:cubicBezTo>
                      <a:pt x="1391" y="2832"/>
                      <a:pt x="1427" y="2805"/>
                      <a:pt x="1444" y="2764"/>
                    </a:cubicBezTo>
                    <a:lnTo>
                      <a:pt x="1525" y="2562"/>
                    </a:lnTo>
                    <a:lnTo>
                      <a:pt x="1727" y="2115"/>
                    </a:lnTo>
                    <a:cubicBezTo>
                      <a:pt x="1775" y="2004"/>
                      <a:pt x="1831" y="1896"/>
                      <a:pt x="1879" y="1802"/>
                    </a:cubicBezTo>
                    <a:cubicBezTo>
                      <a:pt x="1902" y="1757"/>
                      <a:pt x="1923" y="1717"/>
                      <a:pt x="1940" y="1681"/>
                    </a:cubicBezTo>
                    <a:lnTo>
                      <a:pt x="2041" y="1485"/>
                    </a:lnTo>
                    <a:cubicBezTo>
                      <a:pt x="2067" y="1431"/>
                      <a:pt x="2047" y="1370"/>
                      <a:pt x="1997" y="1340"/>
                    </a:cubicBezTo>
                    <a:lnTo>
                      <a:pt x="1161" y="896"/>
                    </a:lnTo>
                    <a:cubicBezTo>
                      <a:pt x="1144" y="887"/>
                      <a:pt x="1124" y="882"/>
                      <a:pt x="1105" y="882"/>
                    </a:cubicBezTo>
                    <a:cubicBezTo>
                      <a:pt x="1095" y="882"/>
                      <a:pt x="1086" y="883"/>
                      <a:pt x="1077" y="886"/>
                    </a:cubicBezTo>
                    <a:cubicBezTo>
                      <a:pt x="1051" y="896"/>
                      <a:pt x="1031" y="916"/>
                      <a:pt x="1017" y="940"/>
                    </a:cubicBezTo>
                    <a:lnTo>
                      <a:pt x="858" y="1246"/>
                    </a:lnTo>
                    <a:cubicBezTo>
                      <a:pt x="845" y="1273"/>
                      <a:pt x="841" y="1303"/>
                      <a:pt x="852" y="1330"/>
                    </a:cubicBezTo>
                    <a:cubicBezTo>
                      <a:pt x="862" y="1357"/>
                      <a:pt x="879" y="1378"/>
                      <a:pt x="906" y="1391"/>
                    </a:cubicBezTo>
                    <a:lnTo>
                      <a:pt x="1161" y="1519"/>
                    </a:lnTo>
                    <a:lnTo>
                      <a:pt x="1144" y="1549"/>
                    </a:lnTo>
                    <a:cubicBezTo>
                      <a:pt x="1128" y="1586"/>
                      <a:pt x="1104" y="1630"/>
                      <a:pt x="1084" y="1673"/>
                    </a:cubicBezTo>
                    <a:lnTo>
                      <a:pt x="1017" y="1825"/>
                    </a:lnTo>
                    <a:lnTo>
                      <a:pt x="263" y="1482"/>
                    </a:lnTo>
                    <a:cubicBezTo>
                      <a:pt x="280" y="1445"/>
                      <a:pt x="300" y="1401"/>
                      <a:pt x="323" y="1347"/>
                    </a:cubicBezTo>
                    <a:cubicBezTo>
                      <a:pt x="361" y="1260"/>
                      <a:pt x="417" y="1155"/>
                      <a:pt x="475" y="1041"/>
                    </a:cubicBezTo>
                    <a:cubicBezTo>
                      <a:pt x="505" y="983"/>
                      <a:pt x="538" y="919"/>
                      <a:pt x="569" y="859"/>
                    </a:cubicBezTo>
                    <a:cubicBezTo>
                      <a:pt x="586" y="828"/>
                      <a:pt x="599" y="795"/>
                      <a:pt x="616" y="764"/>
                    </a:cubicBezTo>
                    <a:cubicBezTo>
                      <a:pt x="647" y="707"/>
                      <a:pt x="673" y="654"/>
                      <a:pt x="704" y="603"/>
                    </a:cubicBezTo>
                    <a:lnTo>
                      <a:pt x="902" y="253"/>
                    </a:lnTo>
                    <a:lnTo>
                      <a:pt x="2182" y="1014"/>
                    </a:lnTo>
                    <a:cubicBezTo>
                      <a:pt x="2199" y="1024"/>
                      <a:pt x="2218" y="1029"/>
                      <a:pt x="2236" y="1029"/>
                    </a:cubicBezTo>
                    <a:cubicBezTo>
                      <a:pt x="2273" y="1029"/>
                      <a:pt x="2310" y="1010"/>
                      <a:pt x="2330" y="977"/>
                    </a:cubicBezTo>
                    <a:cubicBezTo>
                      <a:pt x="2357" y="926"/>
                      <a:pt x="2344" y="859"/>
                      <a:pt x="2293" y="832"/>
                    </a:cubicBezTo>
                    <a:lnTo>
                      <a:pt x="919" y="17"/>
                    </a:lnTo>
                    <a:cubicBezTo>
                      <a:pt x="903" y="5"/>
                      <a:pt x="885" y="0"/>
                      <a:pt x="8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5"/>
              <p:cNvSpPr/>
              <p:nvPr/>
            </p:nvSpPr>
            <p:spPr>
              <a:xfrm>
                <a:off x="1855221" y="1737265"/>
                <a:ext cx="96397" cy="112172"/>
              </a:xfrm>
              <a:custGeom>
                <a:avLst/>
                <a:gdLst/>
                <a:ahLst/>
                <a:cxnLst/>
                <a:rect l="l" t="t" r="r" b="b"/>
                <a:pathLst>
                  <a:path w="2426" h="2823" extrusionOk="0">
                    <a:moveTo>
                      <a:pt x="1072" y="0"/>
                    </a:moveTo>
                    <a:cubicBezTo>
                      <a:pt x="1069" y="0"/>
                      <a:pt x="1065" y="0"/>
                      <a:pt x="1062" y="1"/>
                    </a:cubicBezTo>
                    <a:cubicBezTo>
                      <a:pt x="1034" y="4"/>
                      <a:pt x="1008" y="21"/>
                      <a:pt x="991" y="41"/>
                    </a:cubicBezTo>
                    <a:lnTo>
                      <a:pt x="651" y="475"/>
                    </a:lnTo>
                    <a:cubicBezTo>
                      <a:pt x="597" y="540"/>
                      <a:pt x="543" y="610"/>
                      <a:pt x="493" y="681"/>
                    </a:cubicBezTo>
                    <a:lnTo>
                      <a:pt x="173" y="1132"/>
                    </a:lnTo>
                    <a:cubicBezTo>
                      <a:pt x="142" y="1172"/>
                      <a:pt x="119" y="1213"/>
                      <a:pt x="99" y="1247"/>
                    </a:cubicBezTo>
                    <a:cubicBezTo>
                      <a:pt x="89" y="1260"/>
                      <a:pt x="78" y="1273"/>
                      <a:pt x="72" y="1287"/>
                    </a:cubicBezTo>
                    <a:lnTo>
                      <a:pt x="35" y="1348"/>
                    </a:lnTo>
                    <a:cubicBezTo>
                      <a:pt x="1" y="1395"/>
                      <a:pt x="15" y="1462"/>
                      <a:pt x="65" y="1492"/>
                    </a:cubicBezTo>
                    <a:lnTo>
                      <a:pt x="937" y="2064"/>
                    </a:lnTo>
                    <a:cubicBezTo>
                      <a:pt x="955" y="2075"/>
                      <a:pt x="974" y="2081"/>
                      <a:pt x="995" y="2081"/>
                    </a:cubicBezTo>
                    <a:cubicBezTo>
                      <a:pt x="1002" y="2081"/>
                      <a:pt x="1010" y="2080"/>
                      <a:pt x="1018" y="2078"/>
                    </a:cubicBezTo>
                    <a:cubicBezTo>
                      <a:pt x="1045" y="2075"/>
                      <a:pt x="1068" y="2058"/>
                      <a:pt x="1085" y="2031"/>
                    </a:cubicBezTo>
                    <a:lnTo>
                      <a:pt x="1129" y="1960"/>
                    </a:lnTo>
                    <a:cubicBezTo>
                      <a:pt x="1156" y="1917"/>
                      <a:pt x="1193" y="1862"/>
                      <a:pt x="1230" y="1808"/>
                    </a:cubicBezTo>
                    <a:lnTo>
                      <a:pt x="1388" y="1586"/>
                    </a:lnTo>
                    <a:cubicBezTo>
                      <a:pt x="1422" y="1539"/>
                      <a:pt x="1412" y="1472"/>
                      <a:pt x="1365" y="1438"/>
                    </a:cubicBezTo>
                    <a:lnTo>
                      <a:pt x="1129" y="1273"/>
                    </a:lnTo>
                    <a:lnTo>
                      <a:pt x="1206" y="1166"/>
                    </a:lnTo>
                    <a:lnTo>
                      <a:pt x="1792" y="1606"/>
                    </a:lnTo>
                    <a:lnTo>
                      <a:pt x="1725" y="1704"/>
                    </a:lnTo>
                    <a:cubicBezTo>
                      <a:pt x="1698" y="1744"/>
                      <a:pt x="1665" y="1788"/>
                      <a:pt x="1634" y="1833"/>
                    </a:cubicBezTo>
                    <a:cubicBezTo>
                      <a:pt x="1573" y="1917"/>
                      <a:pt x="1506" y="2010"/>
                      <a:pt x="1438" y="2108"/>
                    </a:cubicBezTo>
                    <a:lnTo>
                      <a:pt x="1176" y="2523"/>
                    </a:lnTo>
                    <a:cubicBezTo>
                      <a:pt x="1139" y="2580"/>
                      <a:pt x="1109" y="2627"/>
                      <a:pt x="1088" y="2661"/>
                    </a:cubicBezTo>
                    <a:lnTo>
                      <a:pt x="1059" y="2714"/>
                    </a:lnTo>
                    <a:lnTo>
                      <a:pt x="1244" y="2822"/>
                    </a:lnTo>
                    <a:lnTo>
                      <a:pt x="1274" y="2765"/>
                    </a:lnTo>
                    <a:cubicBezTo>
                      <a:pt x="1291" y="2734"/>
                      <a:pt x="1321" y="2691"/>
                      <a:pt x="1354" y="2633"/>
                    </a:cubicBezTo>
                    <a:lnTo>
                      <a:pt x="1617" y="2226"/>
                    </a:lnTo>
                    <a:cubicBezTo>
                      <a:pt x="1681" y="2132"/>
                      <a:pt x="1745" y="2041"/>
                      <a:pt x="1806" y="1957"/>
                    </a:cubicBezTo>
                    <a:cubicBezTo>
                      <a:pt x="1839" y="1909"/>
                      <a:pt x="1870" y="1866"/>
                      <a:pt x="1897" y="1828"/>
                    </a:cubicBezTo>
                    <a:lnTo>
                      <a:pt x="1991" y="1694"/>
                    </a:lnTo>
                    <a:cubicBezTo>
                      <a:pt x="2008" y="1671"/>
                      <a:pt x="2021" y="1657"/>
                      <a:pt x="2021" y="1654"/>
                    </a:cubicBezTo>
                    <a:cubicBezTo>
                      <a:pt x="2041" y="1634"/>
                      <a:pt x="2052" y="1603"/>
                      <a:pt x="2048" y="1573"/>
                    </a:cubicBezTo>
                    <a:cubicBezTo>
                      <a:pt x="2044" y="1546"/>
                      <a:pt x="2028" y="1519"/>
                      <a:pt x="2004" y="1499"/>
                    </a:cubicBezTo>
                    <a:lnTo>
                      <a:pt x="1247" y="930"/>
                    </a:lnTo>
                    <a:cubicBezTo>
                      <a:pt x="1229" y="916"/>
                      <a:pt x="1208" y="910"/>
                      <a:pt x="1186" y="910"/>
                    </a:cubicBezTo>
                    <a:cubicBezTo>
                      <a:pt x="1155" y="910"/>
                      <a:pt x="1124" y="923"/>
                      <a:pt x="1102" y="947"/>
                    </a:cubicBezTo>
                    <a:cubicBezTo>
                      <a:pt x="1102" y="947"/>
                      <a:pt x="1085" y="967"/>
                      <a:pt x="1065" y="997"/>
                    </a:cubicBezTo>
                    <a:lnTo>
                      <a:pt x="897" y="1236"/>
                    </a:lnTo>
                    <a:cubicBezTo>
                      <a:pt x="860" y="1283"/>
                      <a:pt x="873" y="1351"/>
                      <a:pt x="920" y="1384"/>
                    </a:cubicBezTo>
                    <a:lnTo>
                      <a:pt x="1156" y="1550"/>
                    </a:lnTo>
                    <a:lnTo>
                      <a:pt x="1059" y="1684"/>
                    </a:lnTo>
                    <a:cubicBezTo>
                      <a:pt x="1021" y="1735"/>
                      <a:pt x="987" y="1785"/>
                      <a:pt x="964" y="1825"/>
                    </a:cubicBezTo>
                    <a:lnTo>
                      <a:pt x="271" y="1371"/>
                    </a:lnTo>
                    <a:cubicBezTo>
                      <a:pt x="271" y="1368"/>
                      <a:pt x="274" y="1364"/>
                      <a:pt x="277" y="1357"/>
                    </a:cubicBezTo>
                    <a:cubicBezTo>
                      <a:pt x="297" y="1331"/>
                      <a:pt x="318" y="1294"/>
                      <a:pt x="347" y="1256"/>
                    </a:cubicBezTo>
                    <a:lnTo>
                      <a:pt x="667" y="802"/>
                    </a:lnTo>
                    <a:cubicBezTo>
                      <a:pt x="715" y="734"/>
                      <a:pt x="765" y="671"/>
                      <a:pt x="816" y="607"/>
                    </a:cubicBezTo>
                    <a:lnTo>
                      <a:pt x="1088" y="260"/>
                    </a:lnTo>
                    <a:lnTo>
                      <a:pt x="2240" y="1202"/>
                    </a:lnTo>
                    <a:cubicBezTo>
                      <a:pt x="2259" y="1219"/>
                      <a:pt x="2283" y="1227"/>
                      <a:pt x="2307" y="1227"/>
                    </a:cubicBezTo>
                    <a:cubicBezTo>
                      <a:pt x="2337" y="1227"/>
                      <a:pt x="2368" y="1214"/>
                      <a:pt x="2388" y="1189"/>
                    </a:cubicBezTo>
                    <a:cubicBezTo>
                      <a:pt x="2425" y="1142"/>
                      <a:pt x="2419" y="1075"/>
                      <a:pt x="2375" y="1037"/>
                    </a:cubicBezTo>
                    <a:lnTo>
                      <a:pt x="1139" y="24"/>
                    </a:lnTo>
                    <a:cubicBezTo>
                      <a:pt x="1122" y="9"/>
                      <a:pt x="1096" y="0"/>
                      <a:pt x="10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5"/>
              <p:cNvSpPr/>
              <p:nvPr/>
            </p:nvSpPr>
            <p:spPr>
              <a:xfrm>
                <a:off x="1910732" y="1671900"/>
                <a:ext cx="96914" cy="113324"/>
              </a:xfrm>
              <a:custGeom>
                <a:avLst/>
                <a:gdLst/>
                <a:ahLst/>
                <a:cxnLst/>
                <a:rect l="l" t="t" r="r" b="b"/>
                <a:pathLst>
                  <a:path w="2439" h="2852" extrusionOk="0">
                    <a:moveTo>
                      <a:pt x="1258" y="1"/>
                    </a:moveTo>
                    <a:cubicBezTo>
                      <a:pt x="1234" y="1"/>
                      <a:pt x="1210" y="9"/>
                      <a:pt x="1190" y="26"/>
                    </a:cubicBezTo>
                    <a:cubicBezTo>
                      <a:pt x="1186" y="26"/>
                      <a:pt x="1106" y="93"/>
                      <a:pt x="998" y="198"/>
                    </a:cubicBezTo>
                    <a:lnTo>
                      <a:pt x="594" y="581"/>
                    </a:lnTo>
                    <a:cubicBezTo>
                      <a:pt x="496" y="682"/>
                      <a:pt x="399" y="787"/>
                      <a:pt x="315" y="875"/>
                    </a:cubicBezTo>
                    <a:lnTo>
                      <a:pt x="82" y="1120"/>
                    </a:lnTo>
                    <a:lnTo>
                      <a:pt x="38" y="1170"/>
                    </a:lnTo>
                    <a:cubicBezTo>
                      <a:pt x="1" y="1215"/>
                      <a:pt x="5" y="1282"/>
                      <a:pt x="49" y="1319"/>
                    </a:cubicBezTo>
                    <a:lnTo>
                      <a:pt x="820" y="2016"/>
                    </a:lnTo>
                    <a:cubicBezTo>
                      <a:pt x="840" y="2034"/>
                      <a:pt x="863" y="2044"/>
                      <a:pt x="890" y="2044"/>
                    </a:cubicBezTo>
                    <a:cubicBezTo>
                      <a:pt x="893" y="2044"/>
                      <a:pt x="897" y="2044"/>
                      <a:pt x="900" y="2043"/>
                    </a:cubicBezTo>
                    <a:cubicBezTo>
                      <a:pt x="927" y="2043"/>
                      <a:pt x="955" y="2029"/>
                      <a:pt x="971" y="2006"/>
                    </a:cubicBezTo>
                    <a:lnTo>
                      <a:pt x="998" y="1979"/>
                    </a:lnTo>
                    <a:cubicBezTo>
                      <a:pt x="1005" y="1972"/>
                      <a:pt x="1015" y="1958"/>
                      <a:pt x="1025" y="1949"/>
                    </a:cubicBezTo>
                    <a:lnTo>
                      <a:pt x="1345" y="1615"/>
                    </a:lnTo>
                    <a:cubicBezTo>
                      <a:pt x="1385" y="1571"/>
                      <a:pt x="1382" y="1507"/>
                      <a:pt x="1342" y="1464"/>
                    </a:cubicBezTo>
                    <a:lnTo>
                      <a:pt x="1132" y="1262"/>
                    </a:lnTo>
                    <a:cubicBezTo>
                      <a:pt x="1146" y="1248"/>
                      <a:pt x="1163" y="1235"/>
                      <a:pt x="1177" y="1218"/>
                    </a:cubicBezTo>
                    <a:lnTo>
                      <a:pt x="1224" y="1170"/>
                    </a:lnTo>
                    <a:lnTo>
                      <a:pt x="1738" y="1696"/>
                    </a:lnTo>
                    <a:cubicBezTo>
                      <a:pt x="1715" y="1720"/>
                      <a:pt x="1685" y="1750"/>
                      <a:pt x="1654" y="1784"/>
                    </a:cubicBezTo>
                    <a:lnTo>
                      <a:pt x="1318" y="2134"/>
                    </a:lnTo>
                    <a:cubicBezTo>
                      <a:pt x="1274" y="2181"/>
                      <a:pt x="1233" y="2228"/>
                      <a:pt x="1193" y="2272"/>
                    </a:cubicBezTo>
                    <a:cubicBezTo>
                      <a:pt x="1177" y="2295"/>
                      <a:pt x="1160" y="2316"/>
                      <a:pt x="1140" y="2336"/>
                    </a:cubicBezTo>
                    <a:lnTo>
                      <a:pt x="846" y="2676"/>
                    </a:lnTo>
                    <a:cubicBezTo>
                      <a:pt x="806" y="2720"/>
                      <a:pt x="813" y="2787"/>
                      <a:pt x="857" y="2824"/>
                    </a:cubicBezTo>
                    <a:cubicBezTo>
                      <a:pt x="877" y="2844"/>
                      <a:pt x="900" y="2851"/>
                      <a:pt x="927" y="2851"/>
                    </a:cubicBezTo>
                    <a:cubicBezTo>
                      <a:pt x="955" y="2851"/>
                      <a:pt x="984" y="2838"/>
                      <a:pt x="1005" y="2814"/>
                    </a:cubicBezTo>
                    <a:lnTo>
                      <a:pt x="1301" y="2474"/>
                    </a:lnTo>
                    <a:cubicBezTo>
                      <a:pt x="1318" y="2454"/>
                      <a:pt x="1338" y="2434"/>
                      <a:pt x="1355" y="2410"/>
                    </a:cubicBezTo>
                    <a:cubicBezTo>
                      <a:pt x="1392" y="2370"/>
                      <a:pt x="1429" y="2326"/>
                      <a:pt x="1472" y="2282"/>
                    </a:cubicBezTo>
                    <a:lnTo>
                      <a:pt x="1809" y="1928"/>
                    </a:lnTo>
                    <a:cubicBezTo>
                      <a:pt x="1850" y="1885"/>
                      <a:pt x="1887" y="1848"/>
                      <a:pt x="1920" y="1817"/>
                    </a:cubicBezTo>
                    <a:lnTo>
                      <a:pt x="1965" y="1777"/>
                    </a:lnTo>
                    <a:cubicBezTo>
                      <a:pt x="1985" y="1756"/>
                      <a:pt x="1995" y="1730"/>
                      <a:pt x="1998" y="1703"/>
                    </a:cubicBezTo>
                    <a:cubicBezTo>
                      <a:pt x="1998" y="1672"/>
                      <a:pt x="1988" y="1646"/>
                      <a:pt x="1968" y="1625"/>
                    </a:cubicBezTo>
                    <a:lnTo>
                      <a:pt x="1304" y="948"/>
                    </a:lnTo>
                    <a:cubicBezTo>
                      <a:pt x="1284" y="926"/>
                      <a:pt x="1256" y="915"/>
                      <a:pt x="1228" y="915"/>
                    </a:cubicBezTo>
                    <a:cubicBezTo>
                      <a:pt x="1202" y="915"/>
                      <a:pt x="1174" y="925"/>
                      <a:pt x="1152" y="945"/>
                    </a:cubicBezTo>
                    <a:lnTo>
                      <a:pt x="1025" y="1066"/>
                    </a:lnTo>
                    <a:cubicBezTo>
                      <a:pt x="967" y="1130"/>
                      <a:pt x="907" y="1195"/>
                      <a:pt x="907" y="1195"/>
                    </a:cubicBezTo>
                    <a:cubicBezTo>
                      <a:pt x="866" y="1235"/>
                      <a:pt x="866" y="1302"/>
                      <a:pt x="910" y="1343"/>
                    </a:cubicBezTo>
                    <a:lnTo>
                      <a:pt x="1116" y="1545"/>
                    </a:lnTo>
                    <a:lnTo>
                      <a:pt x="883" y="1787"/>
                    </a:lnTo>
                    <a:lnTo>
                      <a:pt x="268" y="1231"/>
                    </a:lnTo>
                    <a:lnTo>
                      <a:pt x="470" y="1023"/>
                    </a:lnTo>
                    <a:cubicBezTo>
                      <a:pt x="554" y="932"/>
                      <a:pt x="651" y="831"/>
                      <a:pt x="745" y="733"/>
                    </a:cubicBezTo>
                    <a:lnTo>
                      <a:pt x="1146" y="353"/>
                    </a:lnTo>
                    <a:cubicBezTo>
                      <a:pt x="1183" y="312"/>
                      <a:pt x="1220" y="282"/>
                      <a:pt x="1247" y="255"/>
                    </a:cubicBezTo>
                    <a:lnTo>
                      <a:pt x="2240" y="1366"/>
                    </a:lnTo>
                    <a:cubicBezTo>
                      <a:pt x="2262" y="1390"/>
                      <a:pt x="2292" y="1402"/>
                      <a:pt x="2322" y="1402"/>
                    </a:cubicBezTo>
                    <a:cubicBezTo>
                      <a:pt x="2347" y="1402"/>
                      <a:pt x="2372" y="1393"/>
                      <a:pt x="2392" y="1377"/>
                    </a:cubicBezTo>
                    <a:cubicBezTo>
                      <a:pt x="2436" y="1336"/>
                      <a:pt x="2439" y="1268"/>
                      <a:pt x="2399" y="1225"/>
                    </a:cubicBezTo>
                    <a:lnTo>
                      <a:pt x="1334" y="36"/>
                    </a:lnTo>
                    <a:cubicBezTo>
                      <a:pt x="1315" y="12"/>
                      <a:pt x="1287" y="1"/>
                      <a:pt x="12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5"/>
              <p:cNvSpPr/>
              <p:nvPr/>
            </p:nvSpPr>
            <p:spPr>
              <a:xfrm>
                <a:off x="1976733" y="1616748"/>
                <a:ext cx="95404" cy="110106"/>
              </a:xfrm>
              <a:custGeom>
                <a:avLst/>
                <a:gdLst/>
                <a:ahLst/>
                <a:cxnLst/>
                <a:rect l="l" t="t" r="r" b="b"/>
                <a:pathLst>
                  <a:path w="2401" h="2771" extrusionOk="0">
                    <a:moveTo>
                      <a:pt x="1406" y="1"/>
                    </a:moveTo>
                    <a:cubicBezTo>
                      <a:pt x="1387" y="1"/>
                      <a:pt x="1367" y="6"/>
                      <a:pt x="1350" y="17"/>
                    </a:cubicBezTo>
                    <a:lnTo>
                      <a:pt x="1135" y="158"/>
                    </a:lnTo>
                    <a:lnTo>
                      <a:pt x="559" y="566"/>
                    </a:lnTo>
                    <a:lnTo>
                      <a:pt x="44" y="970"/>
                    </a:lnTo>
                    <a:cubicBezTo>
                      <a:pt x="21" y="990"/>
                      <a:pt x="7" y="1013"/>
                      <a:pt x="4" y="1043"/>
                    </a:cubicBezTo>
                    <a:cubicBezTo>
                      <a:pt x="1" y="1071"/>
                      <a:pt x="7" y="1101"/>
                      <a:pt x="27" y="1121"/>
                    </a:cubicBezTo>
                    <a:lnTo>
                      <a:pt x="687" y="1929"/>
                    </a:lnTo>
                    <a:cubicBezTo>
                      <a:pt x="707" y="1954"/>
                      <a:pt x="737" y="1967"/>
                      <a:pt x="769" y="1967"/>
                    </a:cubicBezTo>
                    <a:cubicBezTo>
                      <a:pt x="792" y="1967"/>
                      <a:pt x="816" y="1960"/>
                      <a:pt x="835" y="1946"/>
                    </a:cubicBezTo>
                    <a:lnTo>
                      <a:pt x="1263" y="1609"/>
                    </a:lnTo>
                    <a:cubicBezTo>
                      <a:pt x="1306" y="1573"/>
                      <a:pt x="1317" y="1505"/>
                      <a:pt x="1283" y="1461"/>
                    </a:cubicBezTo>
                    <a:lnTo>
                      <a:pt x="1108" y="1232"/>
                    </a:lnTo>
                    <a:cubicBezTo>
                      <a:pt x="1125" y="1219"/>
                      <a:pt x="1142" y="1205"/>
                      <a:pt x="1159" y="1195"/>
                    </a:cubicBezTo>
                    <a:lnTo>
                      <a:pt x="1216" y="1155"/>
                    </a:lnTo>
                    <a:lnTo>
                      <a:pt x="1643" y="1754"/>
                    </a:lnTo>
                    <a:lnTo>
                      <a:pt x="1546" y="1822"/>
                    </a:lnTo>
                    <a:cubicBezTo>
                      <a:pt x="1479" y="1872"/>
                      <a:pt x="1398" y="1936"/>
                      <a:pt x="1310" y="2003"/>
                    </a:cubicBezTo>
                    <a:cubicBezTo>
                      <a:pt x="1263" y="2044"/>
                      <a:pt x="1213" y="2084"/>
                      <a:pt x="1162" y="2121"/>
                    </a:cubicBezTo>
                    <a:cubicBezTo>
                      <a:pt x="1037" y="2215"/>
                      <a:pt x="919" y="2316"/>
                      <a:pt x="825" y="2401"/>
                    </a:cubicBezTo>
                    <a:lnTo>
                      <a:pt x="610" y="2586"/>
                    </a:lnTo>
                    <a:cubicBezTo>
                      <a:pt x="566" y="2623"/>
                      <a:pt x="562" y="2690"/>
                      <a:pt x="599" y="2734"/>
                    </a:cubicBezTo>
                    <a:cubicBezTo>
                      <a:pt x="620" y="2760"/>
                      <a:pt x="650" y="2771"/>
                      <a:pt x="680" y="2771"/>
                    </a:cubicBezTo>
                    <a:cubicBezTo>
                      <a:pt x="704" y="2771"/>
                      <a:pt x="731" y="2765"/>
                      <a:pt x="751" y="2748"/>
                    </a:cubicBezTo>
                    <a:lnTo>
                      <a:pt x="966" y="2558"/>
                    </a:lnTo>
                    <a:cubicBezTo>
                      <a:pt x="1058" y="2482"/>
                      <a:pt x="1168" y="2381"/>
                      <a:pt x="1289" y="2293"/>
                    </a:cubicBezTo>
                    <a:cubicBezTo>
                      <a:pt x="1340" y="2252"/>
                      <a:pt x="1395" y="2209"/>
                      <a:pt x="1445" y="2171"/>
                    </a:cubicBezTo>
                    <a:cubicBezTo>
                      <a:pt x="1529" y="2104"/>
                      <a:pt x="1606" y="2041"/>
                      <a:pt x="1670" y="1993"/>
                    </a:cubicBezTo>
                    <a:lnTo>
                      <a:pt x="1852" y="1865"/>
                    </a:lnTo>
                    <a:cubicBezTo>
                      <a:pt x="1875" y="1848"/>
                      <a:pt x="1892" y="1825"/>
                      <a:pt x="1896" y="1795"/>
                    </a:cubicBezTo>
                    <a:cubicBezTo>
                      <a:pt x="1903" y="1767"/>
                      <a:pt x="1896" y="1741"/>
                      <a:pt x="1879" y="1717"/>
                    </a:cubicBezTo>
                    <a:lnTo>
                      <a:pt x="1327" y="946"/>
                    </a:lnTo>
                    <a:cubicBezTo>
                      <a:pt x="1303" y="917"/>
                      <a:pt x="1270" y="900"/>
                      <a:pt x="1237" y="900"/>
                    </a:cubicBezTo>
                    <a:cubicBezTo>
                      <a:pt x="1217" y="900"/>
                      <a:pt x="1196" y="906"/>
                      <a:pt x="1179" y="919"/>
                    </a:cubicBezTo>
                    <a:lnTo>
                      <a:pt x="1037" y="1020"/>
                    </a:lnTo>
                    <a:cubicBezTo>
                      <a:pt x="1000" y="1047"/>
                      <a:pt x="966" y="1071"/>
                      <a:pt x="936" y="1091"/>
                    </a:cubicBezTo>
                    <a:lnTo>
                      <a:pt x="893" y="1124"/>
                    </a:lnTo>
                    <a:cubicBezTo>
                      <a:pt x="849" y="1161"/>
                      <a:pt x="839" y="1229"/>
                      <a:pt x="876" y="1273"/>
                    </a:cubicBezTo>
                    <a:lnTo>
                      <a:pt x="1051" y="1505"/>
                    </a:lnTo>
                    <a:lnTo>
                      <a:pt x="784" y="1714"/>
                    </a:lnTo>
                    <a:lnTo>
                      <a:pt x="259" y="1071"/>
                    </a:lnTo>
                    <a:lnTo>
                      <a:pt x="573" y="825"/>
                    </a:lnTo>
                    <a:lnTo>
                      <a:pt x="1253" y="333"/>
                    </a:lnTo>
                    <a:lnTo>
                      <a:pt x="1378" y="255"/>
                    </a:lnTo>
                    <a:lnTo>
                      <a:pt x="2189" y="1502"/>
                    </a:lnTo>
                    <a:cubicBezTo>
                      <a:pt x="2211" y="1534"/>
                      <a:pt x="2245" y="1551"/>
                      <a:pt x="2280" y="1551"/>
                    </a:cubicBezTo>
                    <a:cubicBezTo>
                      <a:pt x="2299" y="1551"/>
                      <a:pt x="2319" y="1546"/>
                      <a:pt x="2337" y="1535"/>
                    </a:cubicBezTo>
                    <a:cubicBezTo>
                      <a:pt x="2388" y="1502"/>
                      <a:pt x="2401" y="1434"/>
                      <a:pt x="2367" y="1387"/>
                    </a:cubicBezTo>
                    <a:lnTo>
                      <a:pt x="1496" y="50"/>
                    </a:lnTo>
                    <a:cubicBezTo>
                      <a:pt x="1476" y="18"/>
                      <a:pt x="1441" y="1"/>
                      <a:pt x="1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45"/>
              <p:cNvSpPr/>
              <p:nvPr/>
            </p:nvSpPr>
            <p:spPr>
              <a:xfrm>
                <a:off x="2051118" y="1573198"/>
                <a:ext cx="91947" cy="104583"/>
              </a:xfrm>
              <a:custGeom>
                <a:avLst/>
                <a:gdLst/>
                <a:ahLst/>
                <a:cxnLst/>
                <a:rect l="l" t="t" r="r" b="b"/>
                <a:pathLst>
                  <a:path w="2314" h="2632" extrusionOk="0">
                    <a:moveTo>
                      <a:pt x="1537" y="1"/>
                    </a:moveTo>
                    <a:cubicBezTo>
                      <a:pt x="1522" y="1"/>
                      <a:pt x="1508" y="4"/>
                      <a:pt x="1495" y="12"/>
                    </a:cubicBezTo>
                    <a:lnTo>
                      <a:pt x="1263" y="116"/>
                    </a:lnTo>
                    <a:lnTo>
                      <a:pt x="499" y="500"/>
                    </a:lnTo>
                    <a:lnTo>
                      <a:pt x="57" y="756"/>
                    </a:lnTo>
                    <a:cubicBezTo>
                      <a:pt x="31" y="770"/>
                      <a:pt x="14" y="793"/>
                      <a:pt x="7" y="820"/>
                    </a:cubicBezTo>
                    <a:cubicBezTo>
                      <a:pt x="0" y="846"/>
                      <a:pt x="3" y="877"/>
                      <a:pt x="17" y="901"/>
                    </a:cubicBezTo>
                    <a:lnTo>
                      <a:pt x="546" y="1800"/>
                    </a:lnTo>
                    <a:cubicBezTo>
                      <a:pt x="566" y="1833"/>
                      <a:pt x="601" y="1852"/>
                      <a:pt x="636" y="1852"/>
                    </a:cubicBezTo>
                    <a:cubicBezTo>
                      <a:pt x="655" y="1852"/>
                      <a:pt x="673" y="1847"/>
                      <a:pt x="690" y="1836"/>
                    </a:cubicBezTo>
                    <a:lnTo>
                      <a:pt x="1088" y="1608"/>
                    </a:lnTo>
                    <a:cubicBezTo>
                      <a:pt x="1125" y="1587"/>
                      <a:pt x="1152" y="1574"/>
                      <a:pt x="1159" y="1574"/>
                    </a:cubicBezTo>
                    <a:cubicBezTo>
                      <a:pt x="1169" y="1567"/>
                      <a:pt x="1175" y="1561"/>
                      <a:pt x="1186" y="1553"/>
                    </a:cubicBezTo>
                    <a:cubicBezTo>
                      <a:pt x="1219" y="1520"/>
                      <a:pt x="1229" y="1469"/>
                      <a:pt x="1206" y="1426"/>
                    </a:cubicBezTo>
                    <a:lnTo>
                      <a:pt x="1071" y="1174"/>
                    </a:lnTo>
                    <a:lnTo>
                      <a:pt x="1186" y="1116"/>
                    </a:lnTo>
                    <a:lnTo>
                      <a:pt x="1518" y="1769"/>
                    </a:lnTo>
                    <a:lnTo>
                      <a:pt x="1417" y="1823"/>
                    </a:lnTo>
                    <a:cubicBezTo>
                      <a:pt x="1313" y="1873"/>
                      <a:pt x="1186" y="1945"/>
                      <a:pt x="1054" y="2022"/>
                    </a:cubicBezTo>
                    <a:lnTo>
                      <a:pt x="758" y="2193"/>
                    </a:lnTo>
                    <a:cubicBezTo>
                      <a:pt x="707" y="2220"/>
                      <a:pt x="664" y="2251"/>
                      <a:pt x="620" y="2278"/>
                    </a:cubicBezTo>
                    <a:cubicBezTo>
                      <a:pt x="600" y="2291"/>
                      <a:pt x="579" y="2305"/>
                      <a:pt x="559" y="2318"/>
                    </a:cubicBezTo>
                    <a:lnTo>
                      <a:pt x="371" y="2436"/>
                    </a:lnTo>
                    <a:cubicBezTo>
                      <a:pt x="323" y="2470"/>
                      <a:pt x="306" y="2534"/>
                      <a:pt x="340" y="2584"/>
                    </a:cubicBezTo>
                    <a:cubicBezTo>
                      <a:pt x="360" y="2614"/>
                      <a:pt x="394" y="2631"/>
                      <a:pt x="428" y="2631"/>
                    </a:cubicBezTo>
                    <a:cubicBezTo>
                      <a:pt x="448" y="2631"/>
                      <a:pt x="468" y="2628"/>
                      <a:pt x="485" y="2614"/>
                    </a:cubicBezTo>
                    <a:lnTo>
                      <a:pt x="674" y="2497"/>
                    </a:lnTo>
                    <a:cubicBezTo>
                      <a:pt x="694" y="2483"/>
                      <a:pt x="714" y="2470"/>
                      <a:pt x="738" y="2456"/>
                    </a:cubicBezTo>
                    <a:cubicBezTo>
                      <a:pt x="775" y="2429"/>
                      <a:pt x="815" y="2402"/>
                      <a:pt x="862" y="2379"/>
                    </a:cubicBezTo>
                    <a:lnTo>
                      <a:pt x="1159" y="2207"/>
                    </a:lnTo>
                    <a:cubicBezTo>
                      <a:pt x="1290" y="2133"/>
                      <a:pt x="1411" y="2063"/>
                      <a:pt x="1512" y="2012"/>
                    </a:cubicBezTo>
                    <a:lnTo>
                      <a:pt x="1711" y="1911"/>
                    </a:lnTo>
                    <a:cubicBezTo>
                      <a:pt x="1761" y="1884"/>
                      <a:pt x="1781" y="1820"/>
                      <a:pt x="1758" y="1769"/>
                    </a:cubicBezTo>
                    <a:lnTo>
                      <a:pt x="1327" y="924"/>
                    </a:lnTo>
                    <a:cubicBezTo>
                      <a:pt x="1316" y="897"/>
                      <a:pt x="1293" y="880"/>
                      <a:pt x="1266" y="871"/>
                    </a:cubicBezTo>
                    <a:cubicBezTo>
                      <a:pt x="1256" y="866"/>
                      <a:pt x="1244" y="864"/>
                      <a:pt x="1233" y="864"/>
                    </a:cubicBezTo>
                    <a:cubicBezTo>
                      <a:pt x="1216" y="864"/>
                      <a:pt x="1200" y="869"/>
                      <a:pt x="1186" y="877"/>
                    </a:cubicBezTo>
                    <a:lnTo>
                      <a:pt x="879" y="1036"/>
                    </a:lnTo>
                    <a:cubicBezTo>
                      <a:pt x="852" y="1045"/>
                      <a:pt x="832" y="1069"/>
                      <a:pt x="825" y="1096"/>
                    </a:cubicBezTo>
                    <a:cubicBezTo>
                      <a:pt x="815" y="1123"/>
                      <a:pt x="819" y="1153"/>
                      <a:pt x="832" y="1180"/>
                    </a:cubicBezTo>
                    <a:lnTo>
                      <a:pt x="970" y="1432"/>
                    </a:lnTo>
                    <a:lnTo>
                      <a:pt x="677" y="1601"/>
                    </a:lnTo>
                    <a:lnTo>
                      <a:pt x="256" y="887"/>
                    </a:lnTo>
                    <a:lnTo>
                      <a:pt x="583" y="699"/>
                    </a:lnTo>
                    <a:lnTo>
                      <a:pt x="1226" y="366"/>
                    </a:lnTo>
                    <a:lnTo>
                      <a:pt x="1485" y="248"/>
                    </a:lnTo>
                    <a:lnTo>
                      <a:pt x="2098" y="1608"/>
                    </a:lnTo>
                    <a:cubicBezTo>
                      <a:pt x="2115" y="1645"/>
                      <a:pt x="2154" y="1669"/>
                      <a:pt x="2194" y="1669"/>
                    </a:cubicBezTo>
                    <a:cubicBezTo>
                      <a:pt x="2209" y="1669"/>
                      <a:pt x="2225" y="1666"/>
                      <a:pt x="2239" y="1659"/>
                    </a:cubicBezTo>
                    <a:cubicBezTo>
                      <a:pt x="2290" y="1634"/>
                      <a:pt x="2314" y="1574"/>
                      <a:pt x="2290" y="1520"/>
                    </a:cubicBezTo>
                    <a:lnTo>
                      <a:pt x="1633" y="66"/>
                    </a:lnTo>
                    <a:cubicBezTo>
                      <a:pt x="1623" y="38"/>
                      <a:pt x="1603" y="18"/>
                      <a:pt x="1576" y="8"/>
                    </a:cubicBezTo>
                    <a:cubicBezTo>
                      <a:pt x="1563" y="4"/>
                      <a:pt x="1550" y="1"/>
                      <a:pt x="15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45"/>
              <p:cNvSpPr/>
              <p:nvPr/>
            </p:nvSpPr>
            <p:spPr>
              <a:xfrm>
                <a:off x="2132577" y="1542363"/>
                <a:ext cx="86463" cy="96755"/>
              </a:xfrm>
              <a:custGeom>
                <a:avLst/>
                <a:gdLst/>
                <a:ahLst/>
                <a:cxnLst/>
                <a:rect l="l" t="t" r="r" b="b"/>
                <a:pathLst>
                  <a:path w="2176" h="2435" extrusionOk="0">
                    <a:moveTo>
                      <a:pt x="1636" y="1"/>
                    </a:moveTo>
                    <a:cubicBezTo>
                      <a:pt x="1626" y="1"/>
                      <a:pt x="1615" y="3"/>
                      <a:pt x="1603" y="6"/>
                    </a:cubicBezTo>
                    <a:lnTo>
                      <a:pt x="1361" y="74"/>
                    </a:lnTo>
                    <a:cubicBezTo>
                      <a:pt x="1338" y="81"/>
                      <a:pt x="1314" y="87"/>
                      <a:pt x="1287" y="98"/>
                    </a:cubicBezTo>
                    <a:cubicBezTo>
                      <a:pt x="1233" y="111"/>
                      <a:pt x="1173" y="127"/>
                      <a:pt x="1112" y="148"/>
                    </a:cubicBezTo>
                    <a:lnTo>
                      <a:pt x="829" y="242"/>
                    </a:lnTo>
                    <a:cubicBezTo>
                      <a:pt x="778" y="259"/>
                      <a:pt x="725" y="279"/>
                      <a:pt x="674" y="296"/>
                    </a:cubicBezTo>
                    <a:cubicBezTo>
                      <a:pt x="536" y="343"/>
                      <a:pt x="408" y="387"/>
                      <a:pt x="304" y="427"/>
                    </a:cubicBezTo>
                    <a:lnTo>
                      <a:pt x="71" y="522"/>
                    </a:lnTo>
                    <a:cubicBezTo>
                      <a:pt x="45" y="532"/>
                      <a:pt x="24" y="552"/>
                      <a:pt x="11" y="579"/>
                    </a:cubicBezTo>
                    <a:cubicBezTo>
                      <a:pt x="1" y="603"/>
                      <a:pt x="1" y="633"/>
                      <a:pt x="11" y="660"/>
                    </a:cubicBezTo>
                    <a:lnTo>
                      <a:pt x="394" y="1626"/>
                    </a:lnTo>
                    <a:cubicBezTo>
                      <a:pt x="412" y="1669"/>
                      <a:pt x="451" y="1695"/>
                      <a:pt x="493" y="1695"/>
                    </a:cubicBezTo>
                    <a:cubicBezTo>
                      <a:pt x="506" y="1695"/>
                      <a:pt x="520" y="1693"/>
                      <a:pt x="533" y="1687"/>
                    </a:cubicBezTo>
                    <a:lnTo>
                      <a:pt x="876" y="1552"/>
                    </a:lnTo>
                    <a:lnTo>
                      <a:pt x="1038" y="1498"/>
                    </a:lnTo>
                    <a:cubicBezTo>
                      <a:pt x="1064" y="1488"/>
                      <a:pt x="1089" y="1468"/>
                      <a:pt x="1102" y="1441"/>
                    </a:cubicBezTo>
                    <a:cubicBezTo>
                      <a:pt x="1112" y="1417"/>
                      <a:pt x="1115" y="1387"/>
                      <a:pt x="1105" y="1360"/>
                    </a:cubicBezTo>
                    <a:lnTo>
                      <a:pt x="1011" y="1091"/>
                    </a:lnTo>
                    <a:lnTo>
                      <a:pt x="1132" y="1050"/>
                    </a:lnTo>
                    <a:lnTo>
                      <a:pt x="1361" y="1748"/>
                    </a:lnTo>
                    <a:lnTo>
                      <a:pt x="1034" y="1858"/>
                    </a:lnTo>
                    <a:cubicBezTo>
                      <a:pt x="980" y="1879"/>
                      <a:pt x="927" y="1899"/>
                      <a:pt x="873" y="1922"/>
                    </a:cubicBezTo>
                    <a:cubicBezTo>
                      <a:pt x="842" y="1933"/>
                      <a:pt x="816" y="1942"/>
                      <a:pt x="786" y="1956"/>
                    </a:cubicBezTo>
                    <a:lnTo>
                      <a:pt x="479" y="2077"/>
                    </a:lnTo>
                    <a:cubicBezTo>
                      <a:pt x="422" y="2098"/>
                      <a:pt x="371" y="2118"/>
                      <a:pt x="327" y="2138"/>
                    </a:cubicBezTo>
                    <a:lnTo>
                      <a:pt x="125" y="2233"/>
                    </a:lnTo>
                    <a:cubicBezTo>
                      <a:pt x="71" y="2256"/>
                      <a:pt x="48" y="2320"/>
                      <a:pt x="71" y="2370"/>
                    </a:cubicBezTo>
                    <a:cubicBezTo>
                      <a:pt x="88" y="2410"/>
                      <a:pt x="129" y="2435"/>
                      <a:pt x="169" y="2435"/>
                    </a:cubicBezTo>
                    <a:cubicBezTo>
                      <a:pt x="183" y="2435"/>
                      <a:pt x="200" y="2430"/>
                      <a:pt x="213" y="2424"/>
                    </a:cubicBezTo>
                    <a:lnTo>
                      <a:pt x="418" y="2329"/>
                    </a:lnTo>
                    <a:cubicBezTo>
                      <a:pt x="455" y="2313"/>
                      <a:pt x="506" y="2293"/>
                      <a:pt x="556" y="2273"/>
                    </a:cubicBezTo>
                    <a:lnTo>
                      <a:pt x="862" y="2152"/>
                    </a:lnTo>
                    <a:cubicBezTo>
                      <a:pt x="893" y="2141"/>
                      <a:pt x="920" y="2132"/>
                      <a:pt x="950" y="2118"/>
                    </a:cubicBezTo>
                    <a:cubicBezTo>
                      <a:pt x="1001" y="2098"/>
                      <a:pt x="1055" y="2077"/>
                      <a:pt x="1102" y="2060"/>
                    </a:cubicBezTo>
                    <a:lnTo>
                      <a:pt x="1529" y="1916"/>
                    </a:lnTo>
                    <a:cubicBezTo>
                      <a:pt x="1583" y="1899"/>
                      <a:pt x="1614" y="1838"/>
                      <a:pt x="1597" y="1781"/>
                    </a:cubicBezTo>
                    <a:lnTo>
                      <a:pt x="1300" y="882"/>
                    </a:lnTo>
                    <a:cubicBezTo>
                      <a:pt x="1294" y="855"/>
                      <a:pt x="1274" y="831"/>
                      <a:pt x="1250" y="818"/>
                    </a:cubicBezTo>
                    <a:cubicBezTo>
                      <a:pt x="1234" y="810"/>
                      <a:pt x="1217" y="807"/>
                      <a:pt x="1200" y="807"/>
                    </a:cubicBezTo>
                    <a:cubicBezTo>
                      <a:pt x="1188" y="807"/>
                      <a:pt x="1177" y="808"/>
                      <a:pt x="1165" y="811"/>
                    </a:cubicBezTo>
                    <a:lnTo>
                      <a:pt x="839" y="923"/>
                    </a:lnTo>
                    <a:cubicBezTo>
                      <a:pt x="812" y="932"/>
                      <a:pt x="792" y="953"/>
                      <a:pt x="778" y="976"/>
                    </a:cubicBezTo>
                    <a:cubicBezTo>
                      <a:pt x="765" y="1003"/>
                      <a:pt x="765" y="1033"/>
                      <a:pt x="775" y="1061"/>
                    </a:cubicBezTo>
                    <a:lnTo>
                      <a:pt x="870" y="1330"/>
                    </a:lnTo>
                    <a:lnTo>
                      <a:pt x="556" y="1451"/>
                    </a:lnTo>
                    <a:lnTo>
                      <a:pt x="250" y="680"/>
                    </a:lnTo>
                    <a:lnTo>
                      <a:pt x="385" y="626"/>
                    </a:lnTo>
                    <a:cubicBezTo>
                      <a:pt x="483" y="586"/>
                      <a:pt x="610" y="542"/>
                      <a:pt x="741" y="498"/>
                    </a:cubicBezTo>
                    <a:cubicBezTo>
                      <a:pt x="795" y="478"/>
                      <a:pt x="846" y="461"/>
                      <a:pt x="900" y="444"/>
                    </a:cubicBezTo>
                    <a:lnTo>
                      <a:pt x="1179" y="350"/>
                    </a:lnTo>
                    <a:cubicBezTo>
                      <a:pt x="1237" y="329"/>
                      <a:pt x="1291" y="317"/>
                      <a:pt x="1344" y="300"/>
                    </a:cubicBezTo>
                    <a:cubicBezTo>
                      <a:pt x="1371" y="293"/>
                      <a:pt x="1398" y="286"/>
                      <a:pt x="1422" y="279"/>
                    </a:cubicBezTo>
                    <a:lnTo>
                      <a:pt x="1560" y="239"/>
                    </a:lnTo>
                    <a:lnTo>
                      <a:pt x="1957" y="1673"/>
                    </a:lnTo>
                    <a:cubicBezTo>
                      <a:pt x="1971" y="1721"/>
                      <a:pt x="2012" y="1752"/>
                      <a:pt x="2059" y="1752"/>
                    </a:cubicBezTo>
                    <a:cubicBezTo>
                      <a:pt x="2069" y="1752"/>
                      <a:pt x="2078" y="1750"/>
                      <a:pt x="2088" y="1748"/>
                    </a:cubicBezTo>
                    <a:cubicBezTo>
                      <a:pt x="2146" y="1734"/>
                      <a:pt x="2175" y="1673"/>
                      <a:pt x="2163" y="1616"/>
                    </a:cubicBezTo>
                    <a:lnTo>
                      <a:pt x="1738" y="81"/>
                    </a:lnTo>
                    <a:cubicBezTo>
                      <a:pt x="1728" y="54"/>
                      <a:pt x="1711" y="31"/>
                      <a:pt x="1687" y="17"/>
                    </a:cubicBezTo>
                    <a:cubicBezTo>
                      <a:pt x="1671" y="6"/>
                      <a:pt x="1654" y="1"/>
                      <a:pt x="1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5"/>
              <p:cNvSpPr/>
              <p:nvPr/>
            </p:nvSpPr>
            <p:spPr>
              <a:xfrm>
                <a:off x="2210737" y="1525038"/>
                <a:ext cx="87655" cy="86622"/>
              </a:xfrm>
              <a:custGeom>
                <a:avLst/>
                <a:gdLst/>
                <a:ahLst/>
                <a:cxnLst/>
                <a:rect l="l" t="t" r="r" b="b"/>
                <a:pathLst>
                  <a:path w="2206" h="2180" extrusionOk="0">
                    <a:moveTo>
                      <a:pt x="1910" y="1"/>
                    </a:moveTo>
                    <a:cubicBezTo>
                      <a:pt x="1905" y="1"/>
                      <a:pt x="1901" y="1"/>
                      <a:pt x="1896" y="2"/>
                    </a:cubicBezTo>
                    <a:lnTo>
                      <a:pt x="1387" y="66"/>
                    </a:lnTo>
                    <a:cubicBezTo>
                      <a:pt x="1327" y="75"/>
                      <a:pt x="1263" y="86"/>
                      <a:pt x="1198" y="99"/>
                    </a:cubicBezTo>
                    <a:lnTo>
                      <a:pt x="731" y="180"/>
                    </a:lnTo>
                    <a:cubicBezTo>
                      <a:pt x="663" y="193"/>
                      <a:pt x="600" y="204"/>
                      <a:pt x="545" y="220"/>
                    </a:cubicBezTo>
                    <a:lnTo>
                      <a:pt x="300" y="274"/>
                    </a:lnTo>
                    <a:cubicBezTo>
                      <a:pt x="242" y="288"/>
                      <a:pt x="205" y="345"/>
                      <a:pt x="219" y="402"/>
                    </a:cubicBezTo>
                    <a:lnTo>
                      <a:pt x="451" y="1419"/>
                    </a:lnTo>
                    <a:cubicBezTo>
                      <a:pt x="458" y="1446"/>
                      <a:pt x="475" y="1469"/>
                      <a:pt x="499" y="1486"/>
                    </a:cubicBezTo>
                    <a:cubicBezTo>
                      <a:pt x="516" y="1496"/>
                      <a:pt x="535" y="1503"/>
                      <a:pt x="556" y="1503"/>
                    </a:cubicBezTo>
                    <a:cubicBezTo>
                      <a:pt x="563" y="1503"/>
                      <a:pt x="571" y="1502"/>
                      <a:pt x="579" y="1500"/>
                    </a:cubicBezTo>
                    <a:lnTo>
                      <a:pt x="845" y="1436"/>
                    </a:lnTo>
                    <a:cubicBezTo>
                      <a:pt x="886" y="1429"/>
                      <a:pt x="926" y="1419"/>
                      <a:pt x="966" y="1416"/>
                    </a:cubicBezTo>
                    <a:cubicBezTo>
                      <a:pt x="987" y="1409"/>
                      <a:pt x="1007" y="1405"/>
                      <a:pt x="1024" y="1402"/>
                    </a:cubicBezTo>
                    <a:lnTo>
                      <a:pt x="1108" y="1389"/>
                    </a:lnTo>
                    <a:cubicBezTo>
                      <a:pt x="1135" y="1382"/>
                      <a:pt x="1158" y="1368"/>
                      <a:pt x="1175" y="1345"/>
                    </a:cubicBezTo>
                    <a:cubicBezTo>
                      <a:pt x="1192" y="1321"/>
                      <a:pt x="1198" y="1291"/>
                      <a:pt x="1192" y="1264"/>
                    </a:cubicBezTo>
                    <a:lnTo>
                      <a:pt x="1142" y="981"/>
                    </a:lnTo>
                    <a:lnTo>
                      <a:pt x="1269" y="961"/>
                    </a:lnTo>
                    <a:lnTo>
                      <a:pt x="1384" y="1685"/>
                    </a:lnTo>
                    <a:lnTo>
                      <a:pt x="1269" y="1705"/>
                    </a:lnTo>
                    <a:cubicBezTo>
                      <a:pt x="1229" y="1715"/>
                      <a:pt x="1185" y="1722"/>
                      <a:pt x="1138" y="1729"/>
                    </a:cubicBezTo>
                    <a:cubicBezTo>
                      <a:pt x="1030" y="1749"/>
                      <a:pt x="906" y="1769"/>
                      <a:pt x="785" y="1800"/>
                    </a:cubicBezTo>
                    <a:lnTo>
                      <a:pt x="303" y="1911"/>
                    </a:lnTo>
                    <a:lnTo>
                      <a:pt x="87" y="1971"/>
                    </a:lnTo>
                    <a:cubicBezTo>
                      <a:pt x="34" y="1988"/>
                      <a:pt x="0" y="2045"/>
                      <a:pt x="17" y="2103"/>
                    </a:cubicBezTo>
                    <a:cubicBezTo>
                      <a:pt x="31" y="2150"/>
                      <a:pt x="71" y="2180"/>
                      <a:pt x="118" y="2180"/>
                    </a:cubicBezTo>
                    <a:cubicBezTo>
                      <a:pt x="128" y="2180"/>
                      <a:pt x="138" y="2180"/>
                      <a:pt x="148" y="2176"/>
                    </a:cubicBezTo>
                    <a:lnTo>
                      <a:pt x="357" y="2119"/>
                    </a:lnTo>
                    <a:lnTo>
                      <a:pt x="835" y="2008"/>
                    </a:lnTo>
                    <a:cubicBezTo>
                      <a:pt x="949" y="1978"/>
                      <a:pt x="1071" y="1957"/>
                      <a:pt x="1175" y="1941"/>
                    </a:cubicBezTo>
                    <a:cubicBezTo>
                      <a:pt x="1223" y="1931"/>
                      <a:pt x="1266" y="1924"/>
                      <a:pt x="1307" y="1917"/>
                    </a:cubicBezTo>
                    <a:lnTo>
                      <a:pt x="1526" y="1877"/>
                    </a:lnTo>
                    <a:cubicBezTo>
                      <a:pt x="1582" y="1867"/>
                      <a:pt x="1619" y="1813"/>
                      <a:pt x="1613" y="1755"/>
                    </a:cubicBezTo>
                    <a:lnTo>
                      <a:pt x="1461" y="820"/>
                    </a:lnTo>
                    <a:cubicBezTo>
                      <a:pt x="1455" y="790"/>
                      <a:pt x="1441" y="765"/>
                      <a:pt x="1417" y="749"/>
                    </a:cubicBezTo>
                    <a:cubicBezTo>
                      <a:pt x="1400" y="737"/>
                      <a:pt x="1381" y="730"/>
                      <a:pt x="1360" y="730"/>
                    </a:cubicBezTo>
                    <a:cubicBezTo>
                      <a:pt x="1352" y="730"/>
                      <a:pt x="1345" y="730"/>
                      <a:pt x="1337" y="732"/>
                    </a:cubicBezTo>
                    <a:lnTo>
                      <a:pt x="996" y="793"/>
                    </a:lnTo>
                    <a:cubicBezTo>
                      <a:pt x="970" y="796"/>
                      <a:pt x="946" y="813"/>
                      <a:pt x="929" y="837"/>
                    </a:cubicBezTo>
                    <a:cubicBezTo>
                      <a:pt x="912" y="860"/>
                      <a:pt x="906" y="887"/>
                      <a:pt x="912" y="917"/>
                    </a:cubicBezTo>
                    <a:lnTo>
                      <a:pt x="963" y="1197"/>
                    </a:lnTo>
                    <a:cubicBezTo>
                      <a:pt x="953" y="1200"/>
                      <a:pt x="943" y="1203"/>
                      <a:pt x="929" y="1203"/>
                    </a:cubicBezTo>
                    <a:cubicBezTo>
                      <a:pt x="889" y="1210"/>
                      <a:pt x="842" y="1220"/>
                      <a:pt x="794" y="1230"/>
                    </a:cubicBezTo>
                    <a:lnTo>
                      <a:pt x="633" y="1267"/>
                    </a:lnTo>
                    <a:lnTo>
                      <a:pt x="451" y="459"/>
                    </a:lnTo>
                    <a:lnTo>
                      <a:pt x="596" y="426"/>
                    </a:lnTo>
                    <a:cubicBezTo>
                      <a:pt x="643" y="412"/>
                      <a:pt x="704" y="402"/>
                      <a:pt x="768" y="392"/>
                    </a:cubicBezTo>
                    <a:lnTo>
                      <a:pt x="1236" y="308"/>
                    </a:lnTo>
                    <a:cubicBezTo>
                      <a:pt x="1299" y="294"/>
                      <a:pt x="1360" y="285"/>
                      <a:pt x="1417" y="277"/>
                    </a:cubicBezTo>
                    <a:lnTo>
                      <a:pt x="1815" y="227"/>
                    </a:lnTo>
                    <a:lnTo>
                      <a:pt x="1986" y="1705"/>
                    </a:lnTo>
                    <a:cubicBezTo>
                      <a:pt x="1993" y="1758"/>
                      <a:pt x="2036" y="1797"/>
                      <a:pt x="2090" y="1797"/>
                    </a:cubicBezTo>
                    <a:cubicBezTo>
                      <a:pt x="2095" y="1797"/>
                      <a:pt x="2099" y="1796"/>
                      <a:pt x="2104" y="1796"/>
                    </a:cubicBezTo>
                    <a:cubicBezTo>
                      <a:pt x="2162" y="1789"/>
                      <a:pt x="2205" y="1739"/>
                      <a:pt x="2199" y="1679"/>
                    </a:cubicBezTo>
                    <a:lnTo>
                      <a:pt x="2014" y="96"/>
                    </a:lnTo>
                    <a:cubicBezTo>
                      <a:pt x="2010" y="66"/>
                      <a:pt x="1997" y="42"/>
                      <a:pt x="1973" y="22"/>
                    </a:cubicBezTo>
                    <a:cubicBezTo>
                      <a:pt x="1954" y="8"/>
                      <a:pt x="1932" y="1"/>
                      <a:pt x="19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5"/>
              <p:cNvSpPr/>
              <p:nvPr/>
            </p:nvSpPr>
            <p:spPr>
              <a:xfrm>
                <a:off x="2290447" y="1520906"/>
                <a:ext cx="90914" cy="75497"/>
              </a:xfrm>
              <a:custGeom>
                <a:avLst/>
                <a:gdLst/>
                <a:ahLst/>
                <a:cxnLst/>
                <a:rect l="l" t="t" r="r" b="b"/>
                <a:pathLst>
                  <a:path w="2288" h="1900" extrusionOk="0">
                    <a:moveTo>
                      <a:pt x="1674" y="1"/>
                    </a:moveTo>
                    <a:cubicBezTo>
                      <a:pt x="1610" y="1"/>
                      <a:pt x="1546" y="1"/>
                      <a:pt x="1482" y="5"/>
                    </a:cubicBezTo>
                    <a:cubicBezTo>
                      <a:pt x="1445" y="5"/>
                      <a:pt x="1411" y="5"/>
                      <a:pt x="1374" y="8"/>
                    </a:cubicBezTo>
                    <a:cubicBezTo>
                      <a:pt x="1304" y="8"/>
                      <a:pt x="1237" y="11"/>
                      <a:pt x="1169" y="11"/>
                    </a:cubicBezTo>
                    <a:cubicBezTo>
                      <a:pt x="1038" y="15"/>
                      <a:pt x="920" y="18"/>
                      <a:pt x="816" y="25"/>
                    </a:cubicBezTo>
                    <a:lnTo>
                      <a:pt x="566" y="41"/>
                    </a:lnTo>
                    <a:cubicBezTo>
                      <a:pt x="510" y="48"/>
                      <a:pt x="465" y="99"/>
                      <a:pt x="469" y="156"/>
                    </a:cubicBezTo>
                    <a:lnTo>
                      <a:pt x="543" y="1197"/>
                    </a:lnTo>
                    <a:cubicBezTo>
                      <a:pt x="543" y="1223"/>
                      <a:pt x="556" y="1250"/>
                      <a:pt x="580" y="1267"/>
                    </a:cubicBezTo>
                    <a:cubicBezTo>
                      <a:pt x="597" y="1284"/>
                      <a:pt x="622" y="1295"/>
                      <a:pt x="646" y="1295"/>
                    </a:cubicBezTo>
                    <a:cubicBezTo>
                      <a:pt x="650" y="1295"/>
                      <a:pt x="654" y="1294"/>
                      <a:pt x="657" y="1294"/>
                    </a:cubicBezTo>
                    <a:lnTo>
                      <a:pt x="923" y="1274"/>
                    </a:lnTo>
                    <a:lnTo>
                      <a:pt x="1196" y="1267"/>
                    </a:lnTo>
                    <a:cubicBezTo>
                      <a:pt x="1223" y="1267"/>
                      <a:pt x="1250" y="1253"/>
                      <a:pt x="1270" y="1233"/>
                    </a:cubicBezTo>
                    <a:cubicBezTo>
                      <a:pt x="1290" y="1213"/>
                      <a:pt x="1301" y="1186"/>
                      <a:pt x="1301" y="1156"/>
                    </a:cubicBezTo>
                    <a:lnTo>
                      <a:pt x="1290" y="869"/>
                    </a:lnTo>
                    <a:lnTo>
                      <a:pt x="1419" y="866"/>
                    </a:lnTo>
                    <a:lnTo>
                      <a:pt x="1425" y="1601"/>
                    </a:lnTo>
                    <a:lnTo>
                      <a:pt x="947" y="1614"/>
                    </a:lnTo>
                    <a:lnTo>
                      <a:pt x="328" y="1661"/>
                    </a:lnTo>
                    <a:cubicBezTo>
                      <a:pt x="277" y="1665"/>
                      <a:pt x="233" y="1668"/>
                      <a:pt x="199" y="1674"/>
                    </a:cubicBezTo>
                    <a:cubicBezTo>
                      <a:pt x="186" y="1674"/>
                      <a:pt x="173" y="1678"/>
                      <a:pt x="159" y="1678"/>
                    </a:cubicBezTo>
                    <a:lnTo>
                      <a:pt x="98" y="1688"/>
                    </a:lnTo>
                    <a:cubicBezTo>
                      <a:pt x="41" y="1695"/>
                      <a:pt x="0" y="1749"/>
                      <a:pt x="8" y="1806"/>
                    </a:cubicBezTo>
                    <a:cubicBezTo>
                      <a:pt x="14" y="1859"/>
                      <a:pt x="61" y="1900"/>
                      <a:pt x="112" y="1900"/>
                    </a:cubicBezTo>
                    <a:cubicBezTo>
                      <a:pt x="115" y="1900"/>
                      <a:pt x="122" y="1900"/>
                      <a:pt x="126" y="1897"/>
                    </a:cubicBezTo>
                    <a:lnTo>
                      <a:pt x="186" y="1890"/>
                    </a:lnTo>
                    <a:cubicBezTo>
                      <a:pt x="196" y="1890"/>
                      <a:pt x="213" y="1887"/>
                      <a:pt x="227" y="1887"/>
                    </a:cubicBezTo>
                    <a:cubicBezTo>
                      <a:pt x="257" y="1880"/>
                      <a:pt x="297" y="1876"/>
                      <a:pt x="341" y="1873"/>
                    </a:cubicBezTo>
                    <a:lnTo>
                      <a:pt x="829" y="1836"/>
                    </a:lnTo>
                    <a:lnTo>
                      <a:pt x="1536" y="1813"/>
                    </a:lnTo>
                    <a:cubicBezTo>
                      <a:pt x="1593" y="1809"/>
                      <a:pt x="1641" y="1762"/>
                      <a:pt x="1637" y="1705"/>
                    </a:cubicBezTo>
                    <a:lnTo>
                      <a:pt x="1630" y="756"/>
                    </a:lnTo>
                    <a:cubicBezTo>
                      <a:pt x="1630" y="728"/>
                      <a:pt x="1621" y="701"/>
                      <a:pt x="1600" y="681"/>
                    </a:cubicBezTo>
                    <a:cubicBezTo>
                      <a:pt x="1580" y="661"/>
                      <a:pt x="1553" y="651"/>
                      <a:pt x="1523" y="651"/>
                    </a:cubicBezTo>
                    <a:lnTo>
                      <a:pt x="1176" y="661"/>
                    </a:lnTo>
                    <a:cubicBezTo>
                      <a:pt x="1149" y="661"/>
                      <a:pt x="1122" y="672"/>
                      <a:pt x="1102" y="692"/>
                    </a:cubicBezTo>
                    <a:cubicBezTo>
                      <a:pt x="1085" y="715"/>
                      <a:pt x="1071" y="742"/>
                      <a:pt x="1075" y="768"/>
                    </a:cubicBezTo>
                    <a:lnTo>
                      <a:pt x="1082" y="1055"/>
                    </a:lnTo>
                    <a:lnTo>
                      <a:pt x="914" y="1062"/>
                    </a:lnTo>
                    <a:lnTo>
                      <a:pt x="748" y="1076"/>
                    </a:lnTo>
                    <a:lnTo>
                      <a:pt x="687" y="247"/>
                    </a:lnTo>
                    <a:lnTo>
                      <a:pt x="833" y="237"/>
                    </a:lnTo>
                    <a:cubicBezTo>
                      <a:pt x="930" y="230"/>
                      <a:pt x="1048" y="227"/>
                      <a:pt x="1172" y="223"/>
                    </a:cubicBezTo>
                    <a:cubicBezTo>
                      <a:pt x="1240" y="223"/>
                      <a:pt x="1310" y="220"/>
                      <a:pt x="1378" y="220"/>
                    </a:cubicBezTo>
                    <a:cubicBezTo>
                      <a:pt x="1415" y="220"/>
                      <a:pt x="1452" y="217"/>
                      <a:pt x="1486" y="217"/>
                    </a:cubicBezTo>
                    <a:cubicBezTo>
                      <a:pt x="1550" y="213"/>
                      <a:pt x="1613" y="213"/>
                      <a:pt x="1671" y="213"/>
                    </a:cubicBezTo>
                    <a:lnTo>
                      <a:pt x="2072" y="223"/>
                    </a:lnTo>
                    <a:lnTo>
                      <a:pt x="2017" y="1712"/>
                    </a:lnTo>
                    <a:cubicBezTo>
                      <a:pt x="2014" y="1769"/>
                      <a:pt x="2061" y="1819"/>
                      <a:pt x="2118" y="1823"/>
                    </a:cubicBezTo>
                    <a:cubicBezTo>
                      <a:pt x="2176" y="1823"/>
                      <a:pt x="2227" y="1779"/>
                      <a:pt x="2230" y="1718"/>
                    </a:cubicBezTo>
                    <a:lnTo>
                      <a:pt x="2287" y="122"/>
                    </a:lnTo>
                    <a:cubicBezTo>
                      <a:pt x="2287" y="95"/>
                      <a:pt x="2277" y="69"/>
                      <a:pt x="2257" y="48"/>
                    </a:cubicBezTo>
                    <a:cubicBezTo>
                      <a:pt x="2240" y="28"/>
                      <a:pt x="2213" y="15"/>
                      <a:pt x="2182" y="15"/>
                    </a:cubicBezTo>
                    <a:lnTo>
                      <a:pt x="16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5"/>
              <p:cNvSpPr/>
              <p:nvPr/>
            </p:nvSpPr>
            <p:spPr>
              <a:xfrm>
                <a:off x="2371508" y="1523052"/>
                <a:ext cx="100013" cy="79271"/>
              </a:xfrm>
              <a:custGeom>
                <a:avLst/>
                <a:gdLst/>
                <a:ahLst/>
                <a:cxnLst/>
                <a:rect l="l" t="t" r="r" b="b"/>
                <a:pathLst>
                  <a:path w="2517" h="1995" extrusionOk="0">
                    <a:moveTo>
                      <a:pt x="811" y="0"/>
                    </a:moveTo>
                    <a:cubicBezTo>
                      <a:pt x="759" y="0"/>
                      <a:pt x="715" y="42"/>
                      <a:pt x="708" y="99"/>
                    </a:cubicBezTo>
                    <a:lnTo>
                      <a:pt x="624" y="1135"/>
                    </a:lnTo>
                    <a:cubicBezTo>
                      <a:pt x="624" y="1163"/>
                      <a:pt x="631" y="1193"/>
                      <a:pt x="651" y="1213"/>
                    </a:cubicBezTo>
                    <a:cubicBezTo>
                      <a:pt x="667" y="1237"/>
                      <a:pt x="695" y="1247"/>
                      <a:pt x="722" y="1250"/>
                    </a:cubicBezTo>
                    <a:lnTo>
                      <a:pt x="991" y="1270"/>
                    </a:lnTo>
                    <a:lnTo>
                      <a:pt x="1261" y="1304"/>
                    </a:lnTo>
                    <a:cubicBezTo>
                      <a:pt x="1265" y="1305"/>
                      <a:pt x="1269" y="1305"/>
                      <a:pt x="1273" y="1305"/>
                    </a:cubicBezTo>
                    <a:cubicBezTo>
                      <a:pt x="1297" y="1305"/>
                      <a:pt x="1321" y="1298"/>
                      <a:pt x="1338" y="1284"/>
                    </a:cubicBezTo>
                    <a:cubicBezTo>
                      <a:pt x="1362" y="1264"/>
                      <a:pt x="1375" y="1240"/>
                      <a:pt x="1379" y="1213"/>
                    </a:cubicBezTo>
                    <a:lnTo>
                      <a:pt x="1412" y="927"/>
                    </a:lnTo>
                    <a:lnTo>
                      <a:pt x="1543" y="944"/>
                    </a:lnTo>
                    <a:lnTo>
                      <a:pt x="1435" y="1671"/>
                    </a:lnTo>
                    <a:lnTo>
                      <a:pt x="1092" y="1628"/>
                    </a:lnTo>
                    <a:lnTo>
                      <a:pt x="344" y="1563"/>
                    </a:lnTo>
                    <a:cubicBezTo>
                      <a:pt x="297" y="1560"/>
                      <a:pt x="254" y="1560"/>
                      <a:pt x="220" y="1557"/>
                    </a:cubicBezTo>
                    <a:lnTo>
                      <a:pt x="112" y="1557"/>
                    </a:lnTo>
                    <a:cubicBezTo>
                      <a:pt x="110" y="1556"/>
                      <a:pt x="109" y="1556"/>
                      <a:pt x="107" y="1556"/>
                    </a:cubicBezTo>
                    <a:cubicBezTo>
                      <a:pt x="52" y="1556"/>
                      <a:pt x="5" y="1602"/>
                      <a:pt x="5" y="1658"/>
                    </a:cubicBezTo>
                    <a:cubicBezTo>
                      <a:pt x="1" y="1718"/>
                      <a:pt x="49" y="1765"/>
                      <a:pt x="109" y="1769"/>
                    </a:cubicBezTo>
                    <a:lnTo>
                      <a:pt x="166" y="1769"/>
                    </a:lnTo>
                    <a:cubicBezTo>
                      <a:pt x="179" y="1769"/>
                      <a:pt x="196" y="1769"/>
                      <a:pt x="217" y="1772"/>
                    </a:cubicBezTo>
                    <a:cubicBezTo>
                      <a:pt x="247" y="1772"/>
                      <a:pt x="280" y="1772"/>
                      <a:pt x="324" y="1775"/>
                    </a:cubicBezTo>
                    <a:lnTo>
                      <a:pt x="813" y="1813"/>
                    </a:lnTo>
                    <a:lnTo>
                      <a:pt x="1513" y="1893"/>
                    </a:lnTo>
                    <a:cubicBezTo>
                      <a:pt x="1518" y="1894"/>
                      <a:pt x="1524" y="1895"/>
                      <a:pt x="1530" y="1895"/>
                    </a:cubicBezTo>
                    <a:cubicBezTo>
                      <a:pt x="1580" y="1895"/>
                      <a:pt x="1625" y="1857"/>
                      <a:pt x="1631" y="1805"/>
                    </a:cubicBezTo>
                    <a:lnTo>
                      <a:pt x="1769" y="866"/>
                    </a:lnTo>
                    <a:cubicBezTo>
                      <a:pt x="1772" y="840"/>
                      <a:pt x="1766" y="809"/>
                      <a:pt x="1749" y="786"/>
                    </a:cubicBezTo>
                    <a:cubicBezTo>
                      <a:pt x="1732" y="765"/>
                      <a:pt x="1705" y="748"/>
                      <a:pt x="1678" y="745"/>
                    </a:cubicBezTo>
                    <a:lnTo>
                      <a:pt x="1334" y="702"/>
                    </a:lnTo>
                    <a:cubicBezTo>
                      <a:pt x="1329" y="701"/>
                      <a:pt x="1325" y="701"/>
                      <a:pt x="1320" y="701"/>
                    </a:cubicBezTo>
                    <a:cubicBezTo>
                      <a:pt x="1296" y="701"/>
                      <a:pt x="1274" y="708"/>
                      <a:pt x="1253" y="725"/>
                    </a:cubicBezTo>
                    <a:cubicBezTo>
                      <a:pt x="1233" y="742"/>
                      <a:pt x="1217" y="765"/>
                      <a:pt x="1213" y="795"/>
                    </a:cubicBezTo>
                    <a:lnTo>
                      <a:pt x="1180" y="1082"/>
                    </a:lnTo>
                    <a:lnTo>
                      <a:pt x="1011" y="1058"/>
                    </a:lnTo>
                    <a:lnTo>
                      <a:pt x="846" y="1048"/>
                    </a:lnTo>
                    <a:lnTo>
                      <a:pt x="914" y="220"/>
                    </a:lnTo>
                    <a:lnTo>
                      <a:pt x="1055" y="230"/>
                    </a:lnTo>
                    <a:cubicBezTo>
                      <a:pt x="1152" y="240"/>
                      <a:pt x="1270" y="254"/>
                      <a:pt x="1395" y="270"/>
                    </a:cubicBezTo>
                    <a:cubicBezTo>
                      <a:pt x="1463" y="281"/>
                      <a:pt x="1533" y="287"/>
                      <a:pt x="1601" y="298"/>
                    </a:cubicBezTo>
                    <a:cubicBezTo>
                      <a:pt x="1634" y="301"/>
                      <a:pt x="1671" y="307"/>
                      <a:pt x="1708" y="310"/>
                    </a:cubicBezTo>
                    <a:cubicBezTo>
                      <a:pt x="1769" y="318"/>
                      <a:pt x="1830" y="327"/>
                      <a:pt x="1890" y="335"/>
                    </a:cubicBezTo>
                    <a:lnTo>
                      <a:pt x="2284" y="405"/>
                    </a:lnTo>
                    <a:lnTo>
                      <a:pt x="2005" y="1870"/>
                    </a:lnTo>
                    <a:cubicBezTo>
                      <a:pt x="1994" y="1927"/>
                      <a:pt x="2032" y="1981"/>
                      <a:pt x="2089" y="1991"/>
                    </a:cubicBezTo>
                    <a:cubicBezTo>
                      <a:pt x="2095" y="1994"/>
                      <a:pt x="2102" y="1994"/>
                      <a:pt x="2109" y="1994"/>
                    </a:cubicBezTo>
                    <a:cubicBezTo>
                      <a:pt x="2159" y="1994"/>
                      <a:pt x="2203" y="1957"/>
                      <a:pt x="2213" y="1906"/>
                    </a:cubicBezTo>
                    <a:lnTo>
                      <a:pt x="2513" y="341"/>
                    </a:lnTo>
                    <a:cubicBezTo>
                      <a:pt x="2516" y="310"/>
                      <a:pt x="2513" y="284"/>
                      <a:pt x="2496" y="260"/>
                    </a:cubicBezTo>
                    <a:cubicBezTo>
                      <a:pt x="2479" y="237"/>
                      <a:pt x="2456" y="220"/>
                      <a:pt x="2425" y="217"/>
                    </a:cubicBezTo>
                    <a:lnTo>
                      <a:pt x="1924" y="125"/>
                    </a:lnTo>
                    <a:cubicBezTo>
                      <a:pt x="1863" y="116"/>
                      <a:pt x="1799" y="108"/>
                      <a:pt x="1732" y="99"/>
                    </a:cubicBezTo>
                    <a:cubicBezTo>
                      <a:pt x="1698" y="96"/>
                      <a:pt x="1665" y="92"/>
                      <a:pt x="1627" y="85"/>
                    </a:cubicBezTo>
                    <a:cubicBezTo>
                      <a:pt x="1560" y="79"/>
                      <a:pt x="1489" y="68"/>
                      <a:pt x="1425" y="62"/>
                    </a:cubicBezTo>
                    <a:cubicBezTo>
                      <a:pt x="1298" y="45"/>
                      <a:pt x="1177" y="28"/>
                      <a:pt x="1076" y="18"/>
                    </a:cubicBezTo>
                    <a:lnTo>
                      <a:pt x="823" y="1"/>
                    </a:lnTo>
                    <a:cubicBezTo>
                      <a:pt x="819" y="1"/>
                      <a:pt x="815" y="0"/>
                      <a:pt x="8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5"/>
              <p:cNvSpPr/>
              <p:nvPr/>
            </p:nvSpPr>
            <p:spPr>
              <a:xfrm>
                <a:off x="2451814" y="1537158"/>
                <a:ext cx="107324" cy="86304"/>
              </a:xfrm>
              <a:custGeom>
                <a:avLst/>
                <a:gdLst/>
                <a:ahLst/>
                <a:cxnLst/>
                <a:rect l="l" t="t" r="r" b="b"/>
                <a:pathLst>
                  <a:path w="2701" h="2172" extrusionOk="0">
                    <a:moveTo>
                      <a:pt x="1047" y="0"/>
                    </a:moveTo>
                    <a:cubicBezTo>
                      <a:pt x="1000" y="0"/>
                      <a:pt x="958" y="35"/>
                      <a:pt x="943" y="84"/>
                    </a:cubicBezTo>
                    <a:lnTo>
                      <a:pt x="704" y="1097"/>
                    </a:lnTo>
                    <a:cubicBezTo>
                      <a:pt x="697" y="1124"/>
                      <a:pt x="701" y="1155"/>
                      <a:pt x="718" y="1178"/>
                    </a:cubicBezTo>
                    <a:cubicBezTo>
                      <a:pt x="731" y="1202"/>
                      <a:pt x="755" y="1218"/>
                      <a:pt x="781" y="1225"/>
                    </a:cubicBezTo>
                    <a:lnTo>
                      <a:pt x="865" y="1245"/>
                    </a:lnTo>
                    <a:cubicBezTo>
                      <a:pt x="882" y="1248"/>
                      <a:pt x="903" y="1252"/>
                      <a:pt x="923" y="1259"/>
                    </a:cubicBezTo>
                    <a:cubicBezTo>
                      <a:pt x="960" y="1265"/>
                      <a:pt x="1004" y="1276"/>
                      <a:pt x="1044" y="1286"/>
                    </a:cubicBezTo>
                    <a:lnTo>
                      <a:pt x="1303" y="1360"/>
                    </a:lnTo>
                    <a:cubicBezTo>
                      <a:pt x="1313" y="1363"/>
                      <a:pt x="1324" y="1365"/>
                      <a:pt x="1334" y="1365"/>
                    </a:cubicBezTo>
                    <a:cubicBezTo>
                      <a:pt x="1352" y="1365"/>
                      <a:pt x="1371" y="1360"/>
                      <a:pt x="1387" y="1349"/>
                    </a:cubicBezTo>
                    <a:cubicBezTo>
                      <a:pt x="1411" y="1336"/>
                      <a:pt x="1428" y="1316"/>
                      <a:pt x="1434" y="1286"/>
                    </a:cubicBezTo>
                    <a:lnTo>
                      <a:pt x="1515" y="1010"/>
                    </a:lnTo>
                    <a:lnTo>
                      <a:pt x="1640" y="1046"/>
                    </a:lnTo>
                    <a:lnTo>
                      <a:pt x="1421" y="1747"/>
                    </a:lnTo>
                    <a:lnTo>
                      <a:pt x="1051" y="1643"/>
                    </a:lnTo>
                    <a:cubicBezTo>
                      <a:pt x="980" y="1623"/>
                      <a:pt x="906" y="1602"/>
                      <a:pt x="832" y="1585"/>
                    </a:cubicBezTo>
                    <a:lnTo>
                      <a:pt x="357" y="1478"/>
                    </a:lnTo>
                    <a:cubicBezTo>
                      <a:pt x="300" y="1461"/>
                      <a:pt x="246" y="1454"/>
                      <a:pt x="206" y="1447"/>
                    </a:cubicBezTo>
                    <a:lnTo>
                      <a:pt x="132" y="1434"/>
                    </a:lnTo>
                    <a:cubicBezTo>
                      <a:pt x="125" y="1433"/>
                      <a:pt x="119" y="1432"/>
                      <a:pt x="112" y="1432"/>
                    </a:cubicBezTo>
                    <a:cubicBezTo>
                      <a:pt x="63" y="1432"/>
                      <a:pt x="19" y="1467"/>
                      <a:pt x="11" y="1518"/>
                    </a:cubicBezTo>
                    <a:cubicBezTo>
                      <a:pt x="0" y="1576"/>
                      <a:pt x="37" y="1632"/>
                      <a:pt x="95" y="1643"/>
                    </a:cubicBezTo>
                    <a:lnTo>
                      <a:pt x="172" y="1656"/>
                    </a:lnTo>
                    <a:cubicBezTo>
                      <a:pt x="206" y="1663"/>
                      <a:pt x="253" y="1669"/>
                      <a:pt x="310" y="1683"/>
                    </a:cubicBezTo>
                    <a:lnTo>
                      <a:pt x="788" y="1794"/>
                    </a:lnTo>
                    <a:cubicBezTo>
                      <a:pt x="856" y="1808"/>
                      <a:pt x="926" y="1828"/>
                      <a:pt x="994" y="1848"/>
                    </a:cubicBezTo>
                    <a:lnTo>
                      <a:pt x="1465" y="1983"/>
                    </a:lnTo>
                    <a:cubicBezTo>
                      <a:pt x="1474" y="1985"/>
                      <a:pt x="1482" y="1986"/>
                      <a:pt x="1491" y="1986"/>
                    </a:cubicBezTo>
                    <a:cubicBezTo>
                      <a:pt x="1537" y="1986"/>
                      <a:pt x="1582" y="1957"/>
                      <a:pt x="1596" y="1912"/>
                    </a:cubicBezTo>
                    <a:lnTo>
                      <a:pt x="1872" y="1003"/>
                    </a:lnTo>
                    <a:cubicBezTo>
                      <a:pt x="1883" y="976"/>
                      <a:pt x="1879" y="949"/>
                      <a:pt x="1866" y="922"/>
                    </a:cubicBezTo>
                    <a:cubicBezTo>
                      <a:pt x="1852" y="898"/>
                      <a:pt x="1829" y="878"/>
                      <a:pt x="1802" y="872"/>
                    </a:cubicBezTo>
                    <a:lnTo>
                      <a:pt x="1468" y="777"/>
                    </a:lnTo>
                    <a:cubicBezTo>
                      <a:pt x="1458" y="774"/>
                      <a:pt x="1448" y="772"/>
                      <a:pt x="1438" y="772"/>
                    </a:cubicBezTo>
                    <a:cubicBezTo>
                      <a:pt x="1421" y="772"/>
                      <a:pt x="1404" y="777"/>
                      <a:pt x="1387" y="788"/>
                    </a:cubicBezTo>
                    <a:cubicBezTo>
                      <a:pt x="1364" y="801"/>
                      <a:pt x="1347" y="824"/>
                      <a:pt x="1337" y="852"/>
                    </a:cubicBezTo>
                    <a:lnTo>
                      <a:pt x="1260" y="1127"/>
                    </a:lnTo>
                    <a:lnTo>
                      <a:pt x="1101" y="1080"/>
                    </a:lnTo>
                    <a:cubicBezTo>
                      <a:pt x="1055" y="1071"/>
                      <a:pt x="1010" y="1060"/>
                      <a:pt x="970" y="1050"/>
                    </a:cubicBezTo>
                    <a:cubicBezTo>
                      <a:pt x="957" y="1046"/>
                      <a:pt x="946" y="1043"/>
                      <a:pt x="933" y="1043"/>
                    </a:cubicBezTo>
                    <a:lnTo>
                      <a:pt x="1128" y="235"/>
                    </a:lnTo>
                    <a:lnTo>
                      <a:pt x="1263" y="266"/>
                    </a:lnTo>
                    <a:lnTo>
                      <a:pt x="1798" y="417"/>
                    </a:lnTo>
                    <a:cubicBezTo>
                      <a:pt x="1939" y="454"/>
                      <a:pt x="2074" y="501"/>
                      <a:pt x="2199" y="541"/>
                    </a:cubicBezTo>
                    <a:cubicBezTo>
                      <a:pt x="2239" y="558"/>
                      <a:pt x="2280" y="572"/>
                      <a:pt x="2317" y="582"/>
                    </a:cubicBezTo>
                    <a:lnTo>
                      <a:pt x="2455" y="629"/>
                    </a:lnTo>
                    <a:lnTo>
                      <a:pt x="1953" y="2030"/>
                    </a:lnTo>
                    <a:cubicBezTo>
                      <a:pt x="1933" y="2087"/>
                      <a:pt x="1964" y="2148"/>
                      <a:pt x="2017" y="2168"/>
                    </a:cubicBezTo>
                    <a:cubicBezTo>
                      <a:pt x="2031" y="2171"/>
                      <a:pt x="2040" y="2171"/>
                      <a:pt x="2054" y="2171"/>
                    </a:cubicBezTo>
                    <a:cubicBezTo>
                      <a:pt x="2098" y="2171"/>
                      <a:pt x="2138" y="2145"/>
                      <a:pt x="2155" y="2104"/>
                    </a:cubicBezTo>
                    <a:lnTo>
                      <a:pt x="2691" y="599"/>
                    </a:lnTo>
                    <a:cubicBezTo>
                      <a:pt x="2701" y="572"/>
                      <a:pt x="2697" y="541"/>
                      <a:pt x="2687" y="518"/>
                    </a:cubicBezTo>
                    <a:cubicBezTo>
                      <a:pt x="2674" y="491"/>
                      <a:pt x="2651" y="471"/>
                      <a:pt x="2623" y="465"/>
                    </a:cubicBezTo>
                    <a:lnTo>
                      <a:pt x="2384" y="384"/>
                    </a:lnTo>
                    <a:cubicBezTo>
                      <a:pt x="2347" y="370"/>
                      <a:pt x="2310" y="356"/>
                      <a:pt x="2267" y="343"/>
                    </a:cubicBezTo>
                    <a:cubicBezTo>
                      <a:pt x="2141" y="299"/>
                      <a:pt x="2000" y="252"/>
                      <a:pt x="1855" y="212"/>
                    </a:cubicBezTo>
                    <a:lnTo>
                      <a:pt x="1317" y="61"/>
                    </a:lnTo>
                    <a:lnTo>
                      <a:pt x="1071" y="3"/>
                    </a:lnTo>
                    <a:cubicBezTo>
                      <a:pt x="1063" y="1"/>
                      <a:pt x="1055"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5"/>
              <p:cNvSpPr/>
              <p:nvPr/>
            </p:nvSpPr>
            <p:spPr>
              <a:xfrm>
                <a:off x="2529656" y="1564972"/>
                <a:ext cx="112291" cy="91510"/>
              </a:xfrm>
              <a:custGeom>
                <a:avLst/>
                <a:gdLst/>
                <a:ahLst/>
                <a:cxnLst/>
                <a:rect l="l" t="t" r="r" b="b"/>
                <a:pathLst>
                  <a:path w="2826" h="2303" extrusionOk="0">
                    <a:moveTo>
                      <a:pt x="1264" y="0"/>
                    </a:moveTo>
                    <a:cubicBezTo>
                      <a:pt x="1221" y="0"/>
                      <a:pt x="1181" y="26"/>
                      <a:pt x="1166" y="68"/>
                    </a:cubicBezTo>
                    <a:lnTo>
                      <a:pt x="768" y="1030"/>
                    </a:lnTo>
                    <a:cubicBezTo>
                      <a:pt x="759" y="1057"/>
                      <a:pt x="759" y="1087"/>
                      <a:pt x="768" y="1111"/>
                    </a:cubicBezTo>
                    <a:cubicBezTo>
                      <a:pt x="782" y="1138"/>
                      <a:pt x="802" y="1158"/>
                      <a:pt x="829" y="1168"/>
                    </a:cubicBezTo>
                    <a:lnTo>
                      <a:pt x="910" y="1202"/>
                    </a:lnTo>
                    <a:cubicBezTo>
                      <a:pt x="950" y="1215"/>
                      <a:pt x="1004" y="1239"/>
                      <a:pt x="1075" y="1272"/>
                    </a:cubicBezTo>
                    <a:lnTo>
                      <a:pt x="1324" y="1384"/>
                    </a:lnTo>
                    <a:cubicBezTo>
                      <a:pt x="1339" y="1391"/>
                      <a:pt x="1354" y="1394"/>
                      <a:pt x="1369" y="1394"/>
                    </a:cubicBezTo>
                    <a:cubicBezTo>
                      <a:pt x="1409" y="1394"/>
                      <a:pt x="1446" y="1370"/>
                      <a:pt x="1466" y="1333"/>
                    </a:cubicBezTo>
                    <a:lnTo>
                      <a:pt x="1584" y="1070"/>
                    </a:lnTo>
                    <a:lnTo>
                      <a:pt x="1702" y="1125"/>
                    </a:lnTo>
                    <a:lnTo>
                      <a:pt x="1382" y="1785"/>
                    </a:lnTo>
                    <a:lnTo>
                      <a:pt x="822" y="1532"/>
                    </a:lnTo>
                    <a:lnTo>
                      <a:pt x="304" y="1330"/>
                    </a:lnTo>
                    <a:cubicBezTo>
                      <a:pt x="267" y="1316"/>
                      <a:pt x="237" y="1303"/>
                      <a:pt x="213" y="1293"/>
                    </a:cubicBezTo>
                    <a:lnTo>
                      <a:pt x="156" y="1276"/>
                    </a:lnTo>
                    <a:cubicBezTo>
                      <a:pt x="144" y="1271"/>
                      <a:pt x="131" y="1269"/>
                      <a:pt x="120" y="1269"/>
                    </a:cubicBezTo>
                    <a:cubicBezTo>
                      <a:pt x="75" y="1269"/>
                      <a:pt x="34" y="1298"/>
                      <a:pt x="18" y="1340"/>
                    </a:cubicBezTo>
                    <a:cubicBezTo>
                      <a:pt x="1" y="1397"/>
                      <a:pt x="31" y="1457"/>
                      <a:pt x="85" y="1474"/>
                    </a:cubicBezTo>
                    <a:lnTo>
                      <a:pt x="142" y="1495"/>
                    </a:lnTo>
                    <a:cubicBezTo>
                      <a:pt x="166" y="1502"/>
                      <a:pt x="193" y="1515"/>
                      <a:pt x="227" y="1525"/>
                    </a:cubicBezTo>
                    <a:lnTo>
                      <a:pt x="738" y="1731"/>
                    </a:lnTo>
                    <a:lnTo>
                      <a:pt x="1331" y="1996"/>
                    </a:lnTo>
                    <a:cubicBezTo>
                      <a:pt x="1361" y="2010"/>
                      <a:pt x="1374" y="2017"/>
                      <a:pt x="1378" y="2020"/>
                    </a:cubicBezTo>
                    <a:cubicBezTo>
                      <a:pt x="1395" y="2028"/>
                      <a:pt x="1412" y="2033"/>
                      <a:pt x="1430" y="2033"/>
                    </a:cubicBezTo>
                    <a:cubicBezTo>
                      <a:pt x="1441" y="2033"/>
                      <a:pt x="1452" y="2031"/>
                      <a:pt x="1462" y="2027"/>
                    </a:cubicBezTo>
                    <a:cubicBezTo>
                      <a:pt x="1489" y="2020"/>
                      <a:pt x="1513" y="2000"/>
                      <a:pt x="1526" y="1973"/>
                    </a:cubicBezTo>
                    <a:lnTo>
                      <a:pt x="1940" y="1121"/>
                    </a:lnTo>
                    <a:cubicBezTo>
                      <a:pt x="1967" y="1067"/>
                      <a:pt x="1944" y="1003"/>
                      <a:pt x="1893" y="980"/>
                    </a:cubicBezTo>
                    <a:lnTo>
                      <a:pt x="1576" y="831"/>
                    </a:lnTo>
                    <a:cubicBezTo>
                      <a:pt x="1562" y="825"/>
                      <a:pt x="1548" y="822"/>
                      <a:pt x="1533" y="822"/>
                    </a:cubicBezTo>
                    <a:cubicBezTo>
                      <a:pt x="1492" y="822"/>
                      <a:pt x="1453" y="845"/>
                      <a:pt x="1435" y="885"/>
                    </a:cubicBezTo>
                    <a:lnTo>
                      <a:pt x="1314" y="1148"/>
                    </a:lnTo>
                    <a:lnTo>
                      <a:pt x="1166" y="1078"/>
                    </a:lnTo>
                    <a:cubicBezTo>
                      <a:pt x="1102" y="1050"/>
                      <a:pt x="1048" y="1027"/>
                      <a:pt x="1007" y="1010"/>
                    </a:cubicBezTo>
                    <a:lnTo>
                      <a:pt x="1321" y="242"/>
                    </a:lnTo>
                    <a:cubicBezTo>
                      <a:pt x="1358" y="256"/>
                      <a:pt x="1402" y="276"/>
                      <a:pt x="1452" y="299"/>
                    </a:cubicBezTo>
                    <a:lnTo>
                      <a:pt x="1957" y="528"/>
                    </a:lnTo>
                    <a:cubicBezTo>
                      <a:pt x="2018" y="556"/>
                      <a:pt x="2081" y="586"/>
                      <a:pt x="2142" y="616"/>
                    </a:cubicBezTo>
                    <a:cubicBezTo>
                      <a:pt x="2166" y="629"/>
                      <a:pt x="2193" y="643"/>
                      <a:pt x="2216" y="657"/>
                    </a:cubicBezTo>
                    <a:lnTo>
                      <a:pt x="2570" y="838"/>
                    </a:lnTo>
                    <a:lnTo>
                      <a:pt x="1863" y="2144"/>
                    </a:lnTo>
                    <a:cubicBezTo>
                      <a:pt x="1836" y="2195"/>
                      <a:pt x="1853" y="2259"/>
                      <a:pt x="1907" y="2290"/>
                    </a:cubicBezTo>
                    <a:cubicBezTo>
                      <a:pt x="1920" y="2296"/>
                      <a:pt x="1940" y="2303"/>
                      <a:pt x="1957" y="2303"/>
                    </a:cubicBezTo>
                    <a:cubicBezTo>
                      <a:pt x="1994" y="2303"/>
                      <a:pt x="2031" y="2283"/>
                      <a:pt x="2048" y="2245"/>
                    </a:cubicBezTo>
                    <a:lnTo>
                      <a:pt x="2809" y="842"/>
                    </a:lnTo>
                    <a:cubicBezTo>
                      <a:pt x="2822" y="818"/>
                      <a:pt x="2826" y="788"/>
                      <a:pt x="2819" y="761"/>
                    </a:cubicBezTo>
                    <a:cubicBezTo>
                      <a:pt x="2809" y="734"/>
                      <a:pt x="2792" y="710"/>
                      <a:pt x="2765" y="697"/>
                    </a:cubicBezTo>
                    <a:lnTo>
                      <a:pt x="2311" y="464"/>
                    </a:lnTo>
                    <a:cubicBezTo>
                      <a:pt x="2287" y="455"/>
                      <a:pt x="2263" y="441"/>
                      <a:pt x="2240" y="427"/>
                    </a:cubicBezTo>
                    <a:cubicBezTo>
                      <a:pt x="2176" y="394"/>
                      <a:pt x="2109" y="360"/>
                      <a:pt x="2041" y="333"/>
                    </a:cubicBezTo>
                    <a:lnTo>
                      <a:pt x="1540" y="104"/>
                    </a:lnTo>
                    <a:cubicBezTo>
                      <a:pt x="1479" y="77"/>
                      <a:pt x="1428" y="57"/>
                      <a:pt x="1388" y="40"/>
                    </a:cubicBezTo>
                    <a:lnTo>
                      <a:pt x="1301" y="7"/>
                    </a:lnTo>
                    <a:cubicBezTo>
                      <a:pt x="1289" y="2"/>
                      <a:pt x="1276" y="0"/>
                      <a:pt x="12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5"/>
              <p:cNvSpPr/>
              <p:nvPr/>
            </p:nvSpPr>
            <p:spPr>
              <a:xfrm>
                <a:off x="2603525" y="1605582"/>
                <a:ext cx="114993" cy="94927"/>
              </a:xfrm>
              <a:custGeom>
                <a:avLst/>
                <a:gdLst/>
                <a:ahLst/>
                <a:cxnLst/>
                <a:rect l="l" t="t" r="r" b="b"/>
                <a:pathLst>
                  <a:path w="2894" h="2389" extrusionOk="0">
                    <a:moveTo>
                      <a:pt x="1447" y="1"/>
                    </a:moveTo>
                    <a:cubicBezTo>
                      <a:pt x="1410" y="1"/>
                      <a:pt x="1373" y="19"/>
                      <a:pt x="1354" y="52"/>
                    </a:cubicBezTo>
                    <a:lnTo>
                      <a:pt x="816" y="945"/>
                    </a:lnTo>
                    <a:cubicBezTo>
                      <a:pt x="802" y="968"/>
                      <a:pt x="795" y="998"/>
                      <a:pt x="805" y="1025"/>
                    </a:cubicBezTo>
                    <a:cubicBezTo>
                      <a:pt x="812" y="1052"/>
                      <a:pt x="828" y="1075"/>
                      <a:pt x="853" y="1092"/>
                    </a:cubicBezTo>
                    <a:lnTo>
                      <a:pt x="876" y="1106"/>
                    </a:lnTo>
                    <a:cubicBezTo>
                      <a:pt x="886" y="1109"/>
                      <a:pt x="903" y="1119"/>
                      <a:pt x="923" y="1133"/>
                    </a:cubicBezTo>
                    <a:lnTo>
                      <a:pt x="1310" y="1382"/>
                    </a:lnTo>
                    <a:cubicBezTo>
                      <a:pt x="1327" y="1393"/>
                      <a:pt x="1347" y="1398"/>
                      <a:pt x="1367" y="1398"/>
                    </a:cubicBezTo>
                    <a:cubicBezTo>
                      <a:pt x="1401" y="1398"/>
                      <a:pt x="1436" y="1382"/>
                      <a:pt x="1455" y="1352"/>
                    </a:cubicBezTo>
                    <a:lnTo>
                      <a:pt x="1613" y="1109"/>
                    </a:lnTo>
                    <a:lnTo>
                      <a:pt x="1721" y="1180"/>
                    </a:lnTo>
                    <a:lnTo>
                      <a:pt x="1304" y="1786"/>
                    </a:lnTo>
                    <a:cubicBezTo>
                      <a:pt x="1277" y="1766"/>
                      <a:pt x="1243" y="1742"/>
                      <a:pt x="1203" y="1719"/>
                    </a:cubicBezTo>
                    <a:lnTo>
                      <a:pt x="795" y="1456"/>
                    </a:lnTo>
                    <a:cubicBezTo>
                      <a:pt x="738" y="1419"/>
                      <a:pt x="681" y="1385"/>
                      <a:pt x="623" y="1355"/>
                    </a:cubicBezTo>
                    <a:lnTo>
                      <a:pt x="172" y="1096"/>
                    </a:lnTo>
                    <a:cubicBezTo>
                      <a:pt x="155" y="1086"/>
                      <a:pt x="136" y="1081"/>
                      <a:pt x="118" y="1081"/>
                    </a:cubicBezTo>
                    <a:cubicBezTo>
                      <a:pt x="82" y="1081"/>
                      <a:pt x="47" y="1099"/>
                      <a:pt x="28" y="1133"/>
                    </a:cubicBezTo>
                    <a:cubicBezTo>
                      <a:pt x="0" y="1183"/>
                      <a:pt x="17" y="1251"/>
                      <a:pt x="68" y="1277"/>
                    </a:cubicBezTo>
                    <a:lnTo>
                      <a:pt x="519" y="1540"/>
                    </a:lnTo>
                    <a:cubicBezTo>
                      <a:pt x="573" y="1567"/>
                      <a:pt x="626" y="1597"/>
                      <a:pt x="677" y="1635"/>
                    </a:cubicBezTo>
                    <a:lnTo>
                      <a:pt x="1091" y="1900"/>
                    </a:lnTo>
                    <a:cubicBezTo>
                      <a:pt x="1131" y="1924"/>
                      <a:pt x="1169" y="1951"/>
                      <a:pt x="1196" y="1971"/>
                    </a:cubicBezTo>
                    <a:lnTo>
                      <a:pt x="1266" y="2022"/>
                    </a:lnTo>
                    <a:cubicBezTo>
                      <a:pt x="1284" y="2034"/>
                      <a:pt x="1305" y="2041"/>
                      <a:pt x="1326" y="2041"/>
                    </a:cubicBezTo>
                    <a:cubicBezTo>
                      <a:pt x="1333" y="2041"/>
                      <a:pt x="1340" y="2040"/>
                      <a:pt x="1347" y="2039"/>
                    </a:cubicBezTo>
                    <a:cubicBezTo>
                      <a:pt x="1374" y="2035"/>
                      <a:pt x="1401" y="2018"/>
                      <a:pt x="1418" y="1995"/>
                    </a:cubicBezTo>
                    <a:lnTo>
                      <a:pt x="1957" y="1217"/>
                    </a:lnTo>
                    <a:cubicBezTo>
                      <a:pt x="1990" y="1167"/>
                      <a:pt x="1977" y="1102"/>
                      <a:pt x="1930" y="1069"/>
                    </a:cubicBezTo>
                    <a:lnTo>
                      <a:pt x="1785" y="965"/>
                    </a:lnTo>
                    <a:lnTo>
                      <a:pt x="1641" y="873"/>
                    </a:lnTo>
                    <a:cubicBezTo>
                      <a:pt x="1623" y="861"/>
                      <a:pt x="1604" y="856"/>
                      <a:pt x="1584" y="856"/>
                    </a:cubicBezTo>
                    <a:cubicBezTo>
                      <a:pt x="1549" y="856"/>
                      <a:pt x="1515" y="874"/>
                      <a:pt x="1495" y="904"/>
                    </a:cubicBezTo>
                    <a:lnTo>
                      <a:pt x="1338" y="1147"/>
                    </a:lnTo>
                    <a:lnTo>
                      <a:pt x="1051" y="965"/>
                    </a:lnTo>
                    <a:lnTo>
                      <a:pt x="1479" y="254"/>
                    </a:lnTo>
                    <a:lnTo>
                      <a:pt x="1734" y="415"/>
                    </a:lnTo>
                    <a:cubicBezTo>
                      <a:pt x="1835" y="480"/>
                      <a:pt x="1950" y="553"/>
                      <a:pt x="2061" y="628"/>
                    </a:cubicBezTo>
                    <a:lnTo>
                      <a:pt x="2556" y="978"/>
                    </a:lnTo>
                    <a:cubicBezTo>
                      <a:pt x="2583" y="998"/>
                      <a:pt x="2603" y="1015"/>
                      <a:pt x="2626" y="1029"/>
                    </a:cubicBezTo>
                    <a:lnTo>
                      <a:pt x="1725" y="2217"/>
                    </a:lnTo>
                    <a:cubicBezTo>
                      <a:pt x="1687" y="2264"/>
                      <a:pt x="1697" y="2331"/>
                      <a:pt x="1745" y="2365"/>
                    </a:cubicBezTo>
                    <a:cubicBezTo>
                      <a:pt x="1762" y="2379"/>
                      <a:pt x="1785" y="2389"/>
                      <a:pt x="1809" y="2389"/>
                    </a:cubicBezTo>
                    <a:cubicBezTo>
                      <a:pt x="1839" y="2389"/>
                      <a:pt x="1872" y="2372"/>
                      <a:pt x="1893" y="2345"/>
                    </a:cubicBezTo>
                    <a:lnTo>
                      <a:pt x="2859" y="1075"/>
                    </a:lnTo>
                    <a:cubicBezTo>
                      <a:pt x="2893" y="1029"/>
                      <a:pt x="2886" y="965"/>
                      <a:pt x="2839" y="928"/>
                    </a:cubicBezTo>
                    <a:lnTo>
                      <a:pt x="2788" y="887"/>
                    </a:lnTo>
                    <a:cubicBezTo>
                      <a:pt x="2761" y="864"/>
                      <a:pt x="2724" y="836"/>
                      <a:pt x="2677" y="806"/>
                    </a:cubicBezTo>
                    <a:lnTo>
                      <a:pt x="2179" y="452"/>
                    </a:lnTo>
                    <a:cubicBezTo>
                      <a:pt x="2068" y="375"/>
                      <a:pt x="1953" y="301"/>
                      <a:pt x="1849" y="237"/>
                    </a:cubicBezTo>
                    <a:lnTo>
                      <a:pt x="1560" y="52"/>
                    </a:lnTo>
                    <a:cubicBezTo>
                      <a:pt x="1519" y="25"/>
                      <a:pt x="1495" y="11"/>
                      <a:pt x="1495" y="11"/>
                    </a:cubicBezTo>
                    <a:cubicBezTo>
                      <a:pt x="1480" y="4"/>
                      <a:pt x="1464" y="1"/>
                      <a:pt x="1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5"/>
              <p:cNvSpPr/>
              <p:nvPr/>
            </p:nvSpPr>
            <p:spPr>
              <a:xfrm>
                <a:off x="2671473" y="1658152"/>
                <a:ext cx="114715" cy="96159"/>
              </a:xfrm>
              <a:custGeom>
                <a:avLst/>
                <a:gdLst/>
                <a:ahLst/>
                <a:cxnLst/>
                <a:rect l="l" t="t" r="r" b="b"/>
                <a:pathLst>
                  <a:path w="2887" h="2420" extrusionOk="0">
                    <a:moveTo>
                      <a:pt x="1594" y="1"/>
                    </a:moveTo>
                    <a:cubicBezTo>
                      <a:pt x="1590" y="1"/>
                      <a:pt x="1587" y="1"/>
                      <a:pt x="1583" y="1"/>
                    </a:cubicBezTo>
                    <a:cubicBezTo>
                      <a:pt x="1556" y="5"/>
                      <a:pt x="1530" y="18"/>
                      <a:pt x="1513" y="39"/>
                    </a:cubicBezTo>
                    <a:lnTo>
                      <a:pt x="843" y="840"/>
                    </a:lnTo>
                    <a:cubicBezTo>
                      <a:pt x="806" y="884"/>
                      <a:pt x="812" y="951"/>
                      <a:pt x="856" y="988"/>
                    </a:cubicBezTo>
                    <a:lnTo>
                      <a:pt x="1267" y="1345"/>
                    </a:lnTo>
                    <a:cubicBezTo>
                      <a:pt x="1287" y="1362"/>
                      <a:pt x="1312" y="1371"/>
                      <a:pt x="1337" y="1371"/>
                    </a:cubicBezTo>
                    <a:cubicBezTo>
                      <a:pt x="1366" y="1371"/>
                      <a:pt x="1395" y="1359"/>
                      <a:pt x="1415" y="1335"/>
                    </a:cubicBezTo>
                    <a:lnTo>
                      <a:pt x="1611" y="1123"/>
                    </a:lnTo>
                    <a:lnTo>
                      <a:pt x="1704" y="1213"/>
                    </a:lnTo>
                    <a:lnTo>
                      <a:pt x="1196" y="1746"/>
                    </a:lnTo>
                    <a:lnTo>
                      <a:pt x="1112" y="1665"/>
                    </a:lnTo>
                    <a:cubicBezTo>
                      <a:pt x="1051" y="1608"/>
                      <a:pt x="971" y="1541"/>
                      <a:pt x="890" y="1470"/>
                    </a:cubicBezTo>
                    <a:cubicBezTo>
                      <a:pt x="843" y="1426"/>
                      <a:pt x="792" y="1386"/>
                      <a:pt x="742" y="1342"/>
                    </a:cubicBezTo>
                    <a:cubicBezTo>
                      <a:pt x="718" y="1322"/>
                      <a:pt x="694" y="1302"/>
                      <a:pt x="671" y="1278"/>
                    </a:cubicBezTo>
                    <a:cubicBezTo>
                      <a:pt x="627" y="1241"/>
                      <a:pt x="583" y="1204"/>
                      <a:pt x="540" y="1170"/>
                    </a:cubicBezTo>
                    <a:lnTo>
                      <a:pt x="186" y="890"/>
                    </a:lnTo>
                    <a:cubicBezTo>
                      <a:pt x="166" y="875"/>
                      <a:pt x="143" y="868"/>
                      <a:pt x="120" y="868"/>
                    </a:cubicBezTo>
                    <a:cubicBezTo>
                      <a:pt x="88" y="868"/>
                      <a:pt x="56" y="882"/>
                      <a:pt x="35" y="907"/>
                    </a:cubicBezTo>
                    <a:cubicBezTo>
                      <a:pt x="1" y="955"/>
                      <a:pt x="7" y="1022"/>
                      <a:pt x="55" y="1059"/>
                    </a:cubicBezTo>
                    <a:lnTo>
                      <a:pt x="408" y="1339"/>
                    </a:lnTo>
                    <a:cubicBezTo>
                      <a:pt x="449" y="1369"/>
                      <a:pt x="489" y="1403"/>
                      <a:pt x="529" y="1440"/>
                    </a:cubicBezTo>
                    <a:cubicBezTo>
                      <a:pt x="553" y="1460"/>
                      <a:pt x="580" y="1483"/>
                      <a:pt x="604" y="1500"/>
                    </a:cubicBezTo>
                    <a:cubicBezTo>
                      <a:pt x="651" y="1544"/>
                      <a:pt x="701" y="1588"/>
                      <a:pt x="752" y="1631"/>
                    </a:cubicBezTo>
                    <a:cubicBezTo>
                      <a:pt x="832" y="1698"/>
                      <a:pt x="907" y="1766"/>
                      <a:pt x="967" y="1820"/>
                    </a:cubicBezTo>
                    <a:lnTo>
                      <a:pt x="1129" y="1975"/>
                    </a:lnTo>
                    <a:cubicBezTo>
                      <a:pt x="1149" y="1995"/>
                      <a:pt x="1176" y="2005"/>
                      <a:pt x="1203" y="2005"/>
                    </a:cubicBezTo>
                    <a:cubicBezTo>
                      <a:pt x="1233" y="2001"/>
                      <a:pt x="1260" y="1992"/>
                      <a:pt x="1277" y="1971"/>
                    </a:cubicBezTo>
                    <a:lnTo>
                      <a:pt x="1931" y="1281"/>
                    </a:lnTo>
                    <a:cubicBezTo>
                      <a:pt x="1971" y="1241"/>
                      <a:pt x="1971" y="1173"/>
                      <a:pt x="1926" y="1133"/>
                    </a:cubicBezTo>
                    <a:lnTo>
                      <a:pt x="1802" y="1011"/>
                    </a:lnTo>
                    <a:lnTo>
                      <a:pt x="1671" y="890"/>
                    </a:lnTo>
                    <a:cubicBezTo>
                      <a:pt x="1651" y="874"/>
                      <a:pt x="1627" y="865"/>
                      <a:pt x="1602" y="865"/>
                    </a:cubicBezTo>
                    <a:cubicBezTo>
                      <a:pt x="1573" y="865"/>
                      <a:pt x="1544" y="877"/>
                      <a:pt x="1522" y="901"/>
                    </a:cubicBezTo>
                    <a:lnTo>
                      <a:pt x="1328" y="1116"/>
                    </a:lnTo>
                    <a:lnTo>
                      <a:pt x="1075" y="897"/>
                    </a:lnTo>
                    <a:lnTo>
                      <a:pt x="1607" y="261"/>
                    </a:lnTo>
                    <a:lnTo>
                      <a:pt x="1715" y="352"/>
                    </a:lnTo>
                    <a:cubicBezTo>
                      <a:pt x="1772" y="402"/>
                      <a:pt x="1836" y="460"/>
                      <a:pt x="1906" y="520"/>
                    </a:cubicBezTo>
                    <a:lnTo>
                      <a:pt x="1943" y="554"/>
                    </a:lnTo>
                    <a:cubicBezTo>
                      <a:pt x="1967" y="574"/>
                      <a:pt x="1991" y="594"/>
                      <a:pt x="2015" y="615"/>
                    </a:cubicBezTo>
                    <a:lnTo>
                      <a:pt x="2520" y="1096"/>
                    </a:lnTo>
                    <a:lnTo>
                      <a:pt x="2617" y="1201"/>
                    </a:lnTo>
                    <a:lnTo>
                      <a:pt x="1547" y="2237"/>
                    </a:lnTo>
                    <a:cubicBezTo>
                      <a:pt x="1506" y="2278"/>
                      <a:pt x="1502" y="2345"/>
                      <a:pt x="1543" y="2385"/>
                    </a:cubicBezTo>
                    <a:cubicBezTo>
                      <a:pt x="1567" y="2409"/>
                      <a:pt x="1594" y="2419"/>
                      <a:pt x="1620" y="2419"/>
                    </a:cubicBezTo>
                    <a:cubicBezTo>
                      <a:pt x="1648" y="2419"/>
                      <a:pt x="1674" y="2409"/>
                      <a:pt x="1695" y="2389"/>
                    </a:cubicBezTo>
                    <a:lnTo>
                      <a:pt x="2843" y="1281"/>
                    </a:lnTo>
                    <a:cubicBezTo>
                      <a:pt x="2883" y="1241"/>
                      <a:pt x="2886" y="1173"/>
                      <a:pt x="2846" y="1129"/>
                    </a:cubicBezTo>
                    <a:lnTo>
                      <a:pt x="2667" y="944"/>
                    </a:lnTo>
                    <a:lnTo>
                      <a:pt x="2159" y="460"/>
                    </a:lnTo>
                    <a:cubicBezTo>
                      <a:pt x="2133" y="436"/>
                      <a:pt x="2108" y="413"/>
                      <a:pt x="2082" y="392"/>
                    </a:cubicBezTo>
                    <a:lnTo>
                      <a:pt x="2048" y="362"/>
                    </a:lnTo>
                    <a:cubicBezTo>
                      <a:pt x="1977" y="298"/>
                      <a:pt x="1910" y="241"/>
                      <a:pt x="1853" y="194"/>
                    </a:cubicBezTo>
                    <a:lnTo>
                      <a:pt x="1664" y="29"/>
                    </a:lnTo>
                    <a:cubicBezTo>
                      <a:pt x="1643" y="11"/>
                      <a:pt x="1620"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5"/>
              <p:cNvSpPr/>
              <p:nvPr/>
            </p:nvSpPr>
            <p:spPr>
              <a:xfrm>
                <a:off x="2731951" y="1721450"/>
                <a:ext cx="111775" cy="95205"/>
              </a:xfrm>
              <a:custGeom>
                <a:avLst/>
                <a:gdLst/>
                <a:ahLst/>
                <a:cxnLst/>
                <a:rect l="l" t="t" r="r" b="b"/>
                <a:pathLst>
                  <a:path w="2813" h="2396" extrusionOk="0">
                    <a:moveTo>
                      <a:pt x="1702" y="0"/>
                    </a:moveTo>
                    <a:cubicBezTo>
                      <a:pt x="1678" y="0"/>
                      <a:pt x="1654" y="11"/>
                      <a:pt x="1634" y="29"/>
                    </a:cubicBezTo>
                    <a:lnTo>
                      <a:pt x="853" y="719"/>
                    </a:lnTo>
                    <a:cubicBezTo>
                      <a:pt x="809" y="756"/>
                      <a:pt x="805" y="823"/>
                      <a:pt x="842" y="867"/>
                    </a:cubicBezTo>
                    <a:lnTo>
                      <a:pt x="1112" y="1176"/>
                    </a:lnTo>
                    <a:lnTo>
                      <a:pt x="1196" y="1277"/>
                    </a:lnTo>
                    <a:cubicBezTo>
                      <a:pt x="1213" y="1301"/>
                      <a:pt x="1240" y="1314"/>
                      <a:pt x="1267" y="1317"/>
                    </a:cubicBezTo>
                    <a:cubicBezTo>
                      <a:pt x="1271" y="1318"/>
                      <a:pt x="1275" y="1318"/>
                      <a:pt x="1278" y="1318"/>
                    </a:cubicBezTo>
                    <a:cubicBezTo>
                      <a:pt x="1302" y="1318"/>
                      <a:pt x="1327" y="1308"/>
                      <a:pt x="1344" y="1294"/>
                    </a:cubicBezTo>
                    <a:lnTo>
                      <a:pt x="1567" y="1112"/>
                    </a:lnTo>
                    <a:lnTo>
                      <a:pt x="1647" y="1213"/>
                    </a:lnTo>
                    <a:lnTo>
                      <a:pt x="1065" y="1665"/>
                    </a:lnTo>
                    <a:lnTo>
                      <a:pt x="994" y="1574"/>
                    </a:lnTo>
                    <a:cubicBezTo>
                      <a:pt x="981" y="1557"/>
                      <a:pt x="967" y="1540"/>
                      <a:pt x="954" y="1519"/>
                    </a:cubicBezTo>
                    <a:cubicBezTo>
                      <a:pt x="920" y="1479"/>
                      <a:pt x="886" y="1435"/>
                      <a:pt x="849" y="1392"/>
                    </a:cubicBezTo>
                    <a:lnTo>
                      <a:pt x="627" y="1136"/>
                    </a:lnTo>
                    <a:cubicBezTo>
                      <a:pt x="526" y="1018"/>
                      <a:pt x="429" y="907"/>
                      <a:pt x="348" y="826"/>
                    </a:cubicBezTo>
                    <a:lnTo>
                      <a:pt x="196" y="664"/>
                    </a:lnTo>
                    <a:cubicBezTo>
                      <a:pt x="173" y="643"/>
                      <a:pt x="144" y="633"/>
                      <a:pt x="116" y="633"/>
                    </a:cubicBezTo>
                    <a:cubicBezTo>
                      <a:pt x="90" y="633"/>
                      <a:pt x="64" y="642"/>
                      <a:pt x="45" y="661"/>
                    </a:cubicBezTo>
                    <a:cubicBezTo>
                      <a:pt x="0" y="702"/>
                      <a:pt x="0" y="769"/>
                      <a:pt x="41" y="812"/>
                    </a:cubicBezTo>
                    <a:lnTo>
                      <a:pt x="196" y="974"/>
                    </a:lnTo>
                    <a:cubicBezTo>
                      <a:pt x="274" y="1052"/>
                      <a:pt x="368" y="1160"/>
                      <a:pt x="465" y="1274"/>
                    </a:cubicBezTo>
                    <a:lnTo>
                      <a:pt x="687" y="1533"/>
                    </a:lnTo>
                    <a:cubicBezTo>
                      <a:pt x="724" y="1574"/>
                      <a:pt x="755" y="1614"/>
                      <a:pt x="785" y="1651"/>
                    </a:cubicBezTo>
                    <a:cubicBezTo>
                      <a:pt x="799" y="1671"/>
                      <a:pt x="813" y="1688"/>
                      <a:pt x="826" y="1705"/>
                    </a:cubicBezTo>
                    <a:lnTo>
                      <a:pt x="964" y="1880"/>
                    </a:lnTo>
                    <a:cubicBezTo>
                      <a:pt x="985" y="1908"/>
                      <a:pt x="1017" y="1921"/>
                      <a:pt x="1048" y="1921"/>
                    </a:cubicBezTo>
                    <a:cubicBezTo>
                      <a:pt x="1071" y="1921"/>
                      <a:pt x="1093" y="1914"/>
                      <a:pt x="1112" y="1900"/>
                    </a:cubicBezTo>
                    <a:lnTo>
                      <a:pt x="1863" y="1317"/>
                    </a:lnTo>
                    <a:cubicBezTo>
                      <a:pt x="1887" y="1301"/>
                      <a:pt x="1899" y="1274"/>
                      <a:pt x="1903" y="1247"/>
                    </a:cubicBezTo>
                    <a:cubicBezTo>
                      <a:pt x="1907" y="1216"/>
                      <a:pt x="1899" y="1190"/>
                      <a:pt x="1879" y="1166"/>
                    </a:cubicBezTo>
                    <a:lnTo>
                      <a:pt x="1668" y="897"/>
                    </a:lnTo>
                    <a:cubicBezTo>
                      <a:pt x="1651" y="873"/>
                      <a:pt x="1624" y="860"/>
                      <a:pt x="1596" y="857"/>
                    </a:cubicBezTo>
                    <a:cubicBezTo>
                      <a:pt x="1591" y="856"/>
                      <a:pt x="1586" y="856"/>
                      <a:pt x="1581" y="856"/>
                    </a:cubicBezTo>
                    <a:cubicBezTo>
                      <a:pt x="1557" y="856"/>
                      <a:pt x="1536" y="864"/>
                      <a:pt x="1516" y="880"/>
                    </a:cubicBezTo>
                    <a:lnTo>
                      <a:pt x="1293" y="1062"/>
                    </a:lnTo>
                    <a:lnTo>
                      <a:pt x="1075" y="806"/>
                    </a:lnTo>
                    <a:lnTo>
                      <a:pt x="1694" y="257"/>
                    </a:lnTo>
                    <a:lnTo>
                      <a:pt x="1954" y="557"/>
                    </a:lnTo>
                    <a:lnTo>
                      <a:pt x="2135" y="789"/>
                    </a:lnTo>
                    <a:cubicBezTo>
                      <a:pt x="2173" y="837"/>
                      <a:pt x="2213" y="887"/>
                      <a:pt x="2250" y="930"/>
                    </a:cubicBezTo>
                    <a:cubicBezTo>
                      <a:pt x="2334" y="1039"/>
                      <a:pt x="2412" y="1140"/>
                      <a:pt x="2469" y="1224"/>
                    </a:cubicBezTo>
                    <a:lnTo>
                      <a:pt x="2553" y="1342"/>
                    </a:lnTo>
                    <a:lnTo>
                      <a:pt x="1338" y="2203"/>
                    </a:lnTo>
                    <a:cubicBezTo>
                      <a:pt x="1290" y="2237"/>
                      <a:pt x="1280" y="2301"/>
                      <a:pt x="1314" y="2352"/>
                    </a:cubicBezTo>
                    <a:cubicBezTo>
                      <a:pt x="1334" y="2378"/>
                      <a:pt x="1368" y="2395"/>
                      <a:pt x="1398" y="2395"/>
                    </a:cubicBezTo>
                    <a:cubicBezTo>
                      <a:pt x="1422" y="2395"/>
                      <a:pt x="1442" y="2388"/>
                      <a:pt x="1462" y="2375"/>
                    </a:cubicBezTo>
                    <a:lnTo>
                      <a:pt x="2765" y="1452"/>
                    </a:lnTo>
                    <a:cubicBezTo>
                      <a:pt x="2785" y="1439"/>
                      <a:pt x="2802" y="1412"/>
                      <a:pt x="2809" y="1385"/>
                    </a:cubicBezTo>
                    <a:cubicBezTo>
                      <a:pt x="2813" y="1358"/>
                      <a:pt x="2805" y="1328"/>
                      <a:pt x="2788" y="1304"/>
                    </a:cubicBezTo>
                    <a:lnTo>
                      <a:pt x="2644" y="1102"/>
                    </a:lnTo>
                    <a:cubicBezTo>
                      <a:pt x="2583" y="1011"/>
                      <a:pt x="2502" y="910"/>
                      <a:pt x="2415" y="799"/>
                    </a:cubicBezTo>
                    <a:cubicBezTo>
                      <a:pt x="2378" y="756"/>
                      <a:pt x="2341" y="705"/>
                      <a:pt x="2303" y="658"/>
                    </a:cubicBezTo>
                    <a:lnTo>
                      <a:pt x="2118" y="422"/>
                    </a:lnTo>
                    <a:lnTo>
                      <a:pt x="1785" y="38"/>
                    </a:lnTo>
                    <a:cubicBezTo>
                      <a:pt x="1769" y="15"/>
                      <a:pt x="1742" y="1"/>
                      <a:pt x="1711" y="1"/>
                    </a:cubicBezTo>
                    <a:cubicBezTo>
                      <a:pt x="1708" y="1"/>
                      <a:pt x="1705" y="0"/>
                      <a:pt x="17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5"/>
              <p:cNvSpPr/>
              <p:nvPr/>
            </p:nvSpPr>
            <p:spPr>
              <a:xfrm>
                <a:off x="2783329" y="1793809"/>
                <a:ext cx="106967" cy="92265"/>
              </a:xfrm>
              <a:custGeom>
                <a:avLst/>
                <a:gdLst/>
                <a:ahLst/>
                <a:cxnLst/>
                <a:rect l="l" t="t" r="r" b="b"/>
                <a:pathLst>
                  <a:path w="2692" h="2322" extrusionOk="0">
                    <a:moveTo>
                      <a:pt x="1791" y="0"/>
                    </a:moveTo>
                    <a:cubicBezTo>
                      <a:pt x="1770" y="0"/>
                      <a:pt x="1749" y="5"/>
                      <a:pt x="1731" y="18"/>
                    </a:cubicBezTo>
                    <a:lnTo>
                      <a:pt x="853" y="581"/>
                    </a:lnTo>
                    <a:cubicBezTo>
                      <a:pt x="802" y="612"/>
                      <a:pt x="788" y="679"/>
                      <a:pt x="822" y="725"/>
                    </a:cubicBezTo>
                    <a:lnTo>
                      <a:pt x="970" y="958"/>
                    </a:lnTo>
                    <a:cubicBezTo>
                      <a:pt x="998" y="999"/>
                      <a:pt x="1021" y="1042"/>
                      <a:pt x="1041" y="1079"/>
                    </a:cubicBezTo>
                    <a:lnTo>
                      <a:pt x="1105" y="1187"/>
                    </a:lnTo>
                    <a:cubicBezTo>
                      <a:pt x="1119" y="1210"/>
                      <a:pt x="1142" y="1231"/>
                      <a:pt x="1169" y="1238"/>
                    </a:cubicBezTo>
                    <a:cubicBezTo>
                      <a:pt x="1177" y="1240"/>
                      <a:pt x="1186" y="1241"/>
                      <a:pt x="1195" y="1241"/>
                    </a:cubicBezTo>
                    <a:cubicBezTo>
                      <a:pt x="1214" y="1241"/>
                      <a:pt x="1234" y="1236"/>
                      <a:pt x="1250" y="1224"/>
                    </a:cubicBezTo>
                    <a:lnTo>
                      <a:pt x="1495" y="1079"/>
                    </a:lnTo>
                    <a:lnTo>
                      <a:pt x="1563" y="1193"/>
                    </a:lnTo>
                    <a:lnTo>
                      <a:pt x="920" y="1551"/>
                    </a:lnTo>
                    <a:lnTo>
                      <a:pt x="822" y="1379"/>
                    </a:lnTo>
                    <a:cubicBezTo>
                      <a:pt x="762" y="1274"/>
                      <a:pt x="687" y="1146"/>
                      <a:pt x="606" y="1025"/>
                    </a:cubicBezTo>
                    <a:cubicBezTo>
                      <a:pt x="570" y="968"/>
                      <a:pt x="533" y="911"/>
                      <a:pt x="499" y="857"/>
                    </a:cubicBezTo>
                    <a:cubicBezTo>
                      <a:pt x="442" y="766"/>
                      <a:pt x="384" y="679"/>
                      <a:pt x="337" y="608"/>
                    </a:cubicBezTo>
                    <a:lnTo>
                      <a:pt x="210" y="430"/>
                    </a:lnTo>
                    <a:cubicBezTo>
                      <a:pt x="189" y="400"/>
                      <a:pt x="155" y="384"/>
                      <a:pt x="120" y="384"/>
                    </a:cubicBezTo>
                    <a:cubicBezTo>
                      <a:pt x="100" y="384"/>
                      <a:pt x="79" y="390"/>
                      <a:pt x="61" y="402"/>
                    </a:cubicBezTo>
                    <a:cubicBezTo>
                      <a:pt x="14" y="436"/>
                      <a:pt x="0" y="503"/>
                      <a:pt x="34" y="551"/>
                    </a:cubicBezTo>
                    <a:lnTo>
                      <a:pt x="162" y="733"/>
                    </a:lnTo>
                    <a:cubicBezTo>
                      <a:pt x="210" y="800"/>
                      <a:pt x="263" y="881"/>
                      <a:pt x="317" y="971"/>
                    </a:cubicBezTo>
                    <a:cubicBezTo>
                      <a:pt x="354" y="1025"/>
                      <a:pt x="391" y="1083"/>
                      <a:pt x="429" y="1140"/>
                    </a:cubicBezTo>
                    <a:cubicBezTo>
                      <a:pt x="505" y="1258"/>
                      <a:pt x="577" y="1379"/>
                      <a:pt x="637" y="1483"/>
                    </a:cubicBezTo>
                    <a:lnTo>
                      <a:pt x="788" y="1746"/>
                    </a:lnTo>
                    <a:cubicBezTo>
                      <a:pt x="807" y="1780"/>
                      <a:pt x="843" y="1799"/>
                      <a:pt x="879" y="1799"/>
                    </a:cubicBezTo>
                    <a:cubicBezTo>
                      <a:pt x="896" y="1799"/>
                      <a:pt x="914" y="1795"/>
                      <a:pt x="930" y="1786"/>
                    </a:cubicBezTo>
                    <a:lnTo>
                      <a:pt x="1758" y="1325"/>
                    </a:lnTo>
                    <a:cubicBezTo>
                      <a:pt x="1785" y="1311"/>
                      <a:pt x="1802" y="1288"/>
                      <a:pt x="1812" y="1261"/>
                    </a:cubicBezTo>
                    <a:cubicBezTo>
                      <a:pt x="1819" y="1234"/>
                      <a:pt x="1815" y="1204"/>
                      <a:pt x="1798" y="1180"/>
                    </a:cubicBezTo>
                    <a:lnTo>
                      <a:pt x="1627" y="881"/>
                    </a:lnTo>
                    <a:cubicBezTo>
                      <a:pt x="1613" y="857"/>
                      <a:pt x="1590" y="837"/>
                      <a:pt x="1563" y="830"/>
                    </a:cubicBezTo>
                    <a:cubicBezTo>
                      <a:pt x="1555" y="828"/>
                      <a:pt x="1546" y="827"/>
                      <a:pt x="1537" y="827"/>
                    </a:cubicBezTo>
                    <a:cubicBezTo>
                      <a:pt x="1518" y="827"/>
                      <a:pt x="1498" y="832"/>
                      <a:pt x="1482" y="843"/>
                    </a:cubicBezTo>
                    <a:lnTo>
                      <a:pt x="1237" y="988"/>
                    </a:lnTo>
                    <a:lnTo>
                      <a:pt x="1226" y="975"/>
                    </a:lnTo>
                    <a:cubicBezTo>
                      <a:pt x="1203" y="931"/>
                      <a:pt x="1176" y="884"/>
                      <a:pt x="1145" y="840"/>
                    </a:cubicBezTo>
                    <a:lnTo>
                      <a:pt x="1058" y="702"/>
                    </a:lnTo>
                    <a:lnTo>
                      <a:pt x="1755" y="254"/>
                    </a:lnTo>
                    <a:lnTo>
                      <a:pt x="1832" y="376"/>
                    </a:lnTo>
                    <a:lnTo>
                      <a:pt x="2257" y="1100"/>
                    </a:lnTo>
                    <a:lnTo>
                      <a:pt x="2438" y="1456"/>
                    </a:lnTo>
                    <a:lnTo>
                      <a:pt x="1105" y="2119"/>
                    </a:lnTo>
                    <a:cubicBezTo>
                      <a:pt x="1055" y="2147"/>
                      <a:pt x="1031" y="2211"/>
                      <a:pt x="1058" y="2264"/>
                    </a:cubicBezTo>
                    <a:cubicBezTo>
                      <a:pt x="1078" y="2301"/>
                      <a:pt x="1116" y="2321"/>
                      <a:pt x="1152" y="2321"/>
                    </a:cubicBezTo>
                    <a:cubicBezTo>
                      <a:pt x="1169" y="2321"/>
                      <a:pt x="1186" y="2318"/>
                      <a:pt x="1203" y="2312"/>
                    </a:cubicBezTo>
                    <a:lnTo>
                      <a:pt x="2631" y="1597"/>
                    </a:lnTo>
                    <a:cubicBezTo>
                      <a:pt x="2654" y="1588"/>
                      <a:pt x="2674" y="1564"/>
                      <a:pt x="2681" y="1537"/>
                    </a:cubicBezTo>
                    <a:cubicBezTo>
                      <a:pt x="2691" y="1510"/>
                      <a:pt x="2687" y="1480"/>
                      <a:pt x="2678" y="1456"/>
                    </a:cubicBezTo>
                    <a:lnTo>
                      <a:pt x="2442" y="999"/>
                    </a:lnTo>
                    <a:lnTo>
                      <a:pt x="2149" y="486"/>
                    </a:lnTo>
                    <a:lnTo>
                      <a:pt x="1876" y="49"/>
                    </a:lnTo>
                    <a:cubicBezTo>
                      <a:pt x="1863" y="26"/>
                      <a:pt x="1839" y="9"/>
                      <a:pt x="1809" y="1"/>
                    </a:cubicBezTo>
                    <a:cubicBezTo>
                      <a:pt x="1803" y="1"/>
                      <a:pt x="1797" y="0"/>
                      <a:pt x="1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5"/>
              <p:cNvSpPr/>
              <p:nvPr/>
            </p:nvSpPr>
            <p:spPr>
              <a:xfrm>
                <a:off x="2824813" y="1873637"/>
                <a:ext cx="99576" cy="87496"/>
              </a:xfrm>
              <a:custGeom>
                <a:avLst/>
                <a:gdLst/>
                <a:ahLst/>
                <a:cxnLst/>
                <a:rect l="l" t="t" r="r" b="b"/>
                <a:pathLst>
                  <a:path w="2506" h="2202" extrusionOk="0">
                    <a:moveTo>
                      <a:pt x="1825" y="0"/>
                    </a:moveTo>
                    <a:cubicBezTo>
                      <a:pt x="1810" y="0"/>
                      <a:pt x="1796" y="3"/>
                      <a:pt x="1781" y="9"/>
                    </a:cubicBezTo>
                    <a:lnTo>
                      <a:pt x="829" y="430"/>
                    </a:lnTo>
                    <a:cubicBezTo>
                      <a:pt x="802" y="444"/>
                      <a:pt x="782" y="464"/>
                      <a:pt x="771" y="491"/>
                    </a:cubicBezTo>
                    <a:cubicBezTo>
                      <a:pt x="762" y="518"/>
                      <a:pt x="765" y="548"/>
                      <a:pt x="775" y="575"/>
                    </a:cubicBezTo>
                    <a:lnTo>
                      <a:pt x="808" y="649"/>
                    </a:lnTo>
                    <a:cubicBezTo>
                      <a:pt x="819" y="666"/>
                      <a:pt x="825" y="683"/>
                      <a:pt x="835" y="704"/>
                    </a:cubicBezTo>
                    <a:cubicBezTo>
                      <a:pt x="849" y="737"/>
                      <a:pt x="869" y="777"/>
                      <a:pt x="883" y="817"/>
                    </a:cubicBezTo>
                    <a:lnTo>
                      <a:pt x="984" y="1070"/>
                    </a:lnTo>
                    <a:cubicBezTo>
                      <a:pt x="994" y="1097"/>
                      <a:pt x="1014" y="1117"/>
                      <a:pt x="1041" y="1131"/>
                    </a:cubicBezTo>
                    <a:cubicBezTo>
                      <a:pt x="1055" y="1136"/>
                      <a:pt x="1068" y="1138"/>
                      <a:pt x="1081" y="1138"/>
                    </a:cubicBezTo>
                    <a:cubicBezTo>
                      <a:pt x="1095" y="1138"/>
                      <a:pt x="1108" y="1136"/>
                      <a:pt x="1122" y="1131"/>
                    </a:cubicBezTo>
                    <a:lnTo>
                      <a:pt x="1391" y="1027"/>
                    </a:lnTo>
                    <a:lnTo>
                      <a:pt x="1438" y="1144"/>
                    </a:lnTo>
                    <a:lnTo>
                      <a:pt x="748" y="1400"/>
                    </a:lnTo>
                    <a:lnTo>
                      <a:pt x="597" y="1016"/>
                    </a:lnTo>
                    <a:cubicBezTo>
                      <a:pt x="573" y="956"/>
                      <a:pt x="546" y="892"/>
                      <a:pt x="519" y="831"/>
                    </a:cubicBezTo>
                    <a:lnTo>
                      <a:pt x="317" y="390"/>
                    </a:lnTo>
                    <a:cubicBezTo>
                      <a:pt x="294" y="333"/>
                      <a:pt x="269" y="286"/>
                      <a:pt x="253" y="252"/>
                    </a:cubicBezTo>
                    <a:lnTo>
                      <a:pt x="216" y="182"/>
                    </a:lnTo>
                    <a:cubicBezTo>
                      <a:pt x="197" y="146"/>
                      <a:pt x="160" y="126"/>
                      <a:pt x="123" y="126"/>
                    </a:cubicBezTo>
                    <a:cubicBezTo>
                      <a:pt x="107" y="126"/>
                      <a:pt x="90" y="130"/>
                      <a:pt x="75" y="138"/>
                    </a:cubicBezTo>
                    <a:cubicBezTo>
                      <a:pt x="21" y="165"/>
                      <a:pt x="0" y="228"/>
                      <a:pt x="27" y="279"/>
                    </a:cubicBezTo>
                    <a:lnTo>
                      <a:pt x="64" y="350"/>
                    </a:lnTo>
                    <a:cubicBezTo>
                      <a:pt x="81" y="384"/>
                      <a:pt x="101" y="424"/>
                      <a:pt x="122" y="474"/>
                    </a:cubicBezTo>
                    <a:lnTo>
                      <a:pt x="327" y="922"/>
                    </a:lnTo>
                    <a:cubicBezTo>
                      <a:pt x="350" y="976"/>
                      <a:pt x="375" y="1036"/>
                      <a:pt x="398" y="1094"/>
                    </a:cubicBezTo>
                    <a:lnTo>
                      <a:pt x="586" y="1575"/>
                    </a:lnTo>
                    <a:cubicBezTo>
                      <a:pt x="604" y="1617"/>
                      <a:pt x="645" y="1643"/>
                      <a:pt x="688" y="1643"/>
                    </a:cubicBezTo>
                    <a:cubicBezTo>
                      <a:pt x="700" y="1643"/>
                      <a:pt x="712" y="1641"/>
                      <a:pt x="724" y="1636"/>
                    </a:cubicBezTo>
                    <a:lnTo>
                      <a:pt x="1613" y="1310"/>
                    </a:lnTo>
                    <a:cubicBezTo>
                      <a:pt x="1640" y="1299"/>
                      <a:pt x="1660" y="1279"/>
                      <a:pt x="1674" y="1252"/>
                    </a:cubicBezTo>
                    <a:cubicBezTo>
                      <a:pt x="1684" y="1225"/>
                      <a:pt x="1684" y="1195"/>
                      <a:pt x="1674" y="1168"/>
                    </a:cubicBezTo>
                    <a:lnTo>
                      <a:pt x="1549" y="848"/>
                    </a:lnTo>
                    <a:cubicBezTo>
                      <a:pt x="1539" y="821"/>
                      <a:pt x="1519" y="801"/>
                      <a:pt x="1492" y="791"/>
                    </a:cubicBezTo>
                    <a:cubicBezTo>
                      <a:pt x="1478" y="783"/>
                      <a:pt x="1463" y="780"/>
                      <a:pt x="1448" y="780"/>
                    </a:cubicBezTo>
                    <a:cubicBezTo>
                      <a:pt x="1435" y="780"/>
                      <a:pt x="1422" y="783"/>
                      <a:pt x="1411" y="788"/>
                    </a:cubicBezTo>
                    <a:lnTo>
                      <a:pt x="1142" y="895"/>
                    </a:lnTo>
                    <a:lnTo>
                      <a:pt x="1082" y="740"/>
                    </a:lnTo>
                    <a:cubicBezTo>
                      <a:pt x="1065" y="696"/>
                      <a:pt x="1044" y="653"/>
                      <a:pt x="1027" y="615"/>
                    </a:cubicBezTo>
                    <a:cubicBezTo>
                      <a:pt x="1024" y="603"/>
                      <a:pt x="1017" y="592"/>
                      <a:pt x="1014" y="582"/>
                    </a:cubicBezTo>
                    <a:lnTo>
                      <a:pt x="1772" y="249"/>
                    </a:lnTo>
                    <a:lnTo>
                      <a:pt x="1829" y="376"/>
                    </a:lnTo>
                    <a:lnTo>
                      <a:pt x="2088" y="1030"/>
                    </a:lnTo>
                    <a:cubicBezTo>
                      <a:pt x="2098" y="1057"/>
                      <a:pt x="2108" y="1087"/>
                      <a:pt x="2118" y="1117"/>
                    </a:cubicBezTo>
                    <a:lnTo>
                      <a:pt x="2263" y="1542"/>
                    </a:lnTo>
                    <a:lnTo>
                      <a:pt x="846" y="1992"/>
                    </a:lnTo>
                    <a:cubicBezTo>
                      <a:pt x="788" y="2009"/>
                      <a:pt x="758" y="2070"/>
                      <a:pt x="775" y="2127"/>
                    </a:cubicBezTo>
                    <a:cubicBezTo>
                      <a:pt x="788" y="2171"/>
                      <a:pt x="832" y="2202"/>
                      <a:pt x="876" y="2202"/>
                    </a:cubicBezTo>
                    <a:cubicBezTo>
                      <a:pt x="886" y="2202"/>
                      <a:pt x="900" y="2198"/>
                      <a:pt x="909" y="2194"/>
                    </a:cubicBezTo>
                    <a:lnTo>
                      <a:pt x="2428" y="1710"/>
                    </a:lnTo>
                    <a:cubicBezTo>
                      <a:pt x="2459" y="1703"/>
                      <a:pt x="2479" y="1683"/>
                      <a:pt x="2492" y="1659"/>
                    </a:cubicBezTo>
                    <a:cubicBezTo>
                      <a:pt x="2505" y="1633"/>
                      <a:pt x="2505" y="1602"/>
                      <a:pt x="2499" y="1575"/>
                    </a:cubicBezTo>
                    <a:lnTo>
                      <a:pt x="2320" y="1050"/>
                    </a:lnTo>
                    <a:cubicBezTo>
                      <a:pt x="2310" y="1016"/>
                      <a:pt x="2297" y="986"/>
                      <a:pt x="2286" y="952"/>
                    </a:cubicBezTo>
                    <a:lnTo>
                      <a:pt x="2024" y="292"/>
                    </a:lnTo>
                    <a:lnTo>
                      <a:pt x="1923" y="64"/>
                    </a:lnTo>
                    <a:cubicBezTo>
                      <a:pt x="1906" y="24"/>
                      <a:pt x="1866" y="0"/>
                      <a:pt x="1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5"/>
              <p:cNvSpPr/>
              <p:nvPr/>
            </p:nvSpPr>
            <p:spPr>
              <a:xfrm>
                <a:off x="2855171" y="1953624"/>
                <a:ext cx="90079" cy="86304"/>
              </a:xfrm>
              <a:custGeom>
                <a:avLst/>
                <a:gdLst/>
                <a:ahLst/>
                <a:cxnLst/>
                <a:rect l="l" t="t" r="r" b="b"/>
                <a:pathLst>
                  <a:path w="2267" h="2172" extrusionOk="0">
                    <a:moveTo>
                      <a:pt x="123" y="1"/>
                    </a:moveTo>
                    <a:cubicBezTo>
                      <a:pt x="111" y="1"/>
                      <a:pt x="100" y="3"/>
                      <a:pt x="88" y="7"/>
                    </a:cubicBezTo>
                    <a:cubicBezTo>
                      <a:pt x="31" y="24"/>
                      <a:pt x="1" y="84"/>
                      <a:pt x="21" y="141"/>
                    </a:cubicBezTo>
                    <a:lnTo>
                      <a:pt x="217" y="815"/>
                    </a:lnTo>
                    <a:cubicBezTo>
                      <a:pt x="257" y="986"/>
                      <a:pt x="293" y="1162"/>
                      <a:pt x="324" y="1289"/>
                    </a:cubicBezTo>
                    <a:lnTo>
                      <a:pt x="361" y="1448"/>
                    </a:lnTo>
                    <a:cubicBezTo>
                      <a:pt x="368" y="1478"/>
                      <a:pt x="371" y="1495"/>
                      <a:pt x="371" y="1499"/>
                    </a:cubicBezTo>
                    <a:cubicBezTo>
                      <a:pt x="374" y="1525"/>
                      <a:pt x="391" y="1552"/>
                      <a:pt x="415" y="1569"/>
                    </a:cubicBezTo>
                    <a:cubicBezTo>
                      <a:pt x="433" y="1582"/>
                      <a:pt x="454" y="1588"/>
                      <a:pt x="476" y="1588"/>
                    </a:cubicBezTo>
                    <a:cubicBezTo>
                      <a:pt x="484" y="1588"/>
                      <a:pt x="492" y="1588"/>
                      <a:pt x="499" y="1586"/>
                    </a:cubicBezTo>
                    <a:lnTo>
                      <a:pt x="1429" y="1401"/>
                    </a:lnTo>
                    <a:cubicBezTo>
                      <a:pt x="1485" y="1387"/>
                      <a:pt x="1522" y="1333"/>
                      <a:pt x="1510" y="1276"/>
                    </a:cubicBezTo>
                    <a:lnTo>
                      <a:pt x="1435" y="936"/>
                    </a:lnTo>
                    <a:cubicBezTo>
                      <a:pt x="1423" y="887"/>
                      <a:pt x="1379" y="853"/>
                      <a:pt x="1331" y="853"/>
                    </a:cubicBezTo>
                    <a:cubicBezTo>
                      <a:pt x="1323" y="853"/>
                      <a:pt x="1315" y="853"/>
                      <a:pt x="1307" y="855"/>
                    </a:cubicBezTo>
                    <a:lnTo>
                      <a:pt x="1028" y="919"/>
                    </a:lnTo>
                    <a:lnTo>
                      <a:pt x="984" y="737"/>
                    </a:lnTo>
                    <a:cubicBezTo>
                      <a:pt x="971" y="683"/>
                      <a:pt x="960" y="633"/>
                      <a:pt x="950" y="593"/>
                    </a:cubicBezTo>
                    <a:lnTo>
                      <a:pt x="1748" y="377"/>
                    </a:lnTo>
                    <a:cubicBezTo>
                      <a:pt x="1762" y="421"/>
                      <a:pt x="1772" y="468"/>
                      <a:pt x="1782" y="515"/>
                    </a:cubicBezTo>
                    <a:lnTo>
                      <a:pt x="1910" y="1054"/>
                    </a:lnTo>
                    <a:cubicBezTo>
                      <a:pt x="1926" y="1121"/>
                      <a:pt x="1937" y="1188"/>
                      <a:pt x="1950" y="1256"/>
                    </a:cubicBezTo>
                    <a:cubicBezTo>
                      <a:pt x="1954" y="1283"/>
                      <a:pt x="1957" y="1310"/>
                      <a:pt x="1964" y="1337"/>
                    </a:cubicBezTo>
                    <a:lnTo>
                      <a:pt x="2035" y="1731"/>
                    </a:lnTo>
                    <a:lnTo>
                      <a:pt x="563" y="1959"/>
                    </a:lnTo>
                    <a:cubicBezTo>
                      <a:pt x="506" y="1970"/>
                      <a:pt x="465" y="2024"/>
                      <a:pt x="475" y="2080"/>
                    </a:cubicBezTo>
                    <a:cubicBezTo>
                      <a:pt x="482" y="2135"/>
                      <a:pt x="529" y="2172"/>
                      <a:pt x="580" y="2172"/>
                    </a:cubicBezTo>
                    <a:cubicBezTo>
                      <a:pt x="587" y="2172"/>
                      <a:pt x="590" y="2172"/>
                      <a:pt x="596" y="2169"/>
                    </a:cubicBezTo>
                    <a:lnTo>
                      <a:pt x="2172" y="1926"/>
                    </a:lnTo>
                    <a:cubicBezTo>
                      <a:pt x="2203" y="1919"/>
                      <a:pt x="2226" y="1906"/>
                      <a:pt x="2243" y="1882"/>
                    </a:cubicBezTo>
                    <a:cubicBezTo>
                      <a:pt x="2260" y="1858"/>
                      <a:pt x="2267" y="1828"/>
                      <a:pt x="2263" y="1802"/>
                    </a:cubicBezTo>
                    <a:lnTo>
                      <a:pt x="2172" y="1300"/>
                    </a:lnTo>
                    <a:cubicBezTo>
                      <a:pt x="2169" y="1272"/>
                      <a:pt x="2162" y="1246"/>
                      <a:pt x="2159" y="1219"/>
                    </a:cubicBezTo>
                    <a:cubicBezTo>
                      <a:pt x="2145" y="1148"/>
                      <a:pt x="2132" y="1078"/>
                      <a:pt x="2116" y="1003"/>
                    </a:cubicBezTo>
                    <a:lnTo>
                      <a:pt x="1990" y="468"/>
                    </a:lnTo>
                    <a:cubicBezTo>
                      <a:pt x="1977" y="404"/>
                      <a:pt x="1960" y="343"/>
                      <a:pt x="1943" y="286"/>
                    </a:cubicBezTo>
                    <a:lnTo>
                      <a:pt x="1926" y="219"/>
                    </a:lnTo>
                    <a:cubicBezTo>
                      <a:pt x="1913" y="171"/>
                      <a:pt x="1872" y="141"/>
                      <a:pt x="1826" y="141"/>
                    </a:cubicBezTo>
                    <a:cubicBezTo>
                      <a:pt x="1816" y="141"/>
                      <a:pt x="1806" y="142"/>
                      <a:pt x="1796" y="145"/>
                    </a:cubicBezTo>
                    <a:lnTo>
                      <a:pt x="789" y="414"/>
                    </a:lnTo>
                    <a:cubicBezTo>
                      <a:pt x="762" y="421"/>
                      <a:pt x="738" y="441"/>
                      <a:pt x="725" y="464"/>
                    </a:cubicBezTo>
                    <a:cubicBezTo>
                      <a:pt x="711" y="489"/>
                      <a:pt x="708" y="518"/>
                      <a:pt x="714" y="545"/>
                    </a:cubicBezTo>
                    <a:lnTo>
                      <a:pt x="738" y="630"/>
                    </a:lnTo>
                    <a:cubicBezTo>
                      <a:pt x="752" y="670"/>
                      <a:pt x="762" y="724"/>
                      <a:pt x="775" y="784"/>
                    </a:cubicBezTo>
                    <a:lnTo>
                      <a:pt x="843" y="1070"/>
                    </a:lnTo>
                    <a:cubicBezTo>
                      <a:pt x="854" y="1121"/>
                      <a:pt x="900" y="1153"/>
                      <a:pt x="950" y="1153"/>
                    </a:cubicBezTo>
                    <a:cubicBezTo>
                      <a:pt x="957" y="1153"/>
                      <a:pt x="964" y="1152"/>
                      <a:pt x="971" y="1151"/>
                    </a:cubicBezTo>
                    <a:lnTo>
                      <a:pt x="1250" y="1087"/>
                    </a:lnTo>
                    <a:lnTo>
                      <a:pt x="1280" y="1212"/>
                    </a:lnTo>
                    <a:lnTo>
                      <a:pt x="560" y="1357"/>
                    </a:lnTo>
                    <a:lnTo>
                      <a:pt x="533" y="1242"/>
                    </a:lnTo>
                    <a:cubicBezTo>
                      <a:pt x="503" y="1111"/>
                      <a:pt x="462" y="939"/>
                      <a:pt x="422" y="761"/>
                    </a:cubicBezTo>
                    <a:lnTo>
                      <a:pt x="243" y="131"/>
                    </a:lnTo>
                    <a:lnTo>
                      <a:pt x="223" y="74"/>
                    </a:lnTo>
                    <a:cubicBezTo>
                      <a:pt x="207" y="29"/>
                      <a:pt x="166" y="1"/>
                      <a:pt x="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5"/>
              <p:cNvSpPr/>
              <p:nvPr/>
            </p:nvSpPr>
            <p:spPr>
              <a:xfrm>
                <a:off x="2873887" y="2032499"/>
                <a:ext cx="78357" cy="88092"/>
              </a:xfrm>
              <a:custGeom>
                <a:avLst/>
                <a:gdLst/>
                <a:ahLst/>
                <a:cxnLst/>
                <a:rect l="l" t="t" r="r" b="b"/>
                <a:pathLst>
                  <a:path w="1972" h="2217" extrusionOk="0">
                    <a:moveTo>
                      <a:pt x="119" y="0"/>
                    </a:moveTo>
                    <a:cubicBezTo>
                      <a:pt x="113" y="0"/>
                      <a:pt x="108" y="1"/>
                      <a:pt x="102" y="2"/>
                    </a:cubicBezTo>
                    <a:cubicBezTo>
                      <a:pt x="41" y="8"/>
                      <a:pt x="1" y="62"/>
                      <a:pt x="8" y="120"/>
                    </a:cubicBezTo>
                    <a:lnTo>
                      <a:pt x="38" y="338"/>
                    </a:lnTo>
                    <a:cubicBezTo>
                      <a:pt x="41" y="392"/>
                      <a:pt x="52" y="449"/>
                      <a:pt x="58" y="513"/>
                    </a:cubicBezTo>
                    <a:cubicBezTo>
                      <a:pt x="72" y="608"/>
                      <a:pt x="85" y="715"/>
                      <a:pt x="95" y="819"/>
                    </a:cubicBezTo>
                    <a:lnTo>
                      <a:pt x="146" y="1463"/>
                    </a:lnTo>
                    <a:lnTo>
                      <a:pt x="146" y="1523"/>
                    </a:lnTo>
                    <a:cubicBezTo>
                      <a:pt x="146" y="1554"/>
                      <a:pt x="159" y="1581"/>
                      <a:pt x="180" y="1598"/>
                    </a:cubicBezTo>
                    <a:cubicBezTo>
                      <a:pt x="200" y="1618"/>
                      <a:pt x="230" y="1628"/>
                      <a:pt x="257" y="1628"/>
                    </a:cubicBezTo>
                    <a:lnTo>
                      <a:pt x="1203" y="1584"/>
                    </a:lnTo>
                    <a:cubicBezTo>
                      <a:pt x="1264" y="1581"/>
                      <a:pt x="1308" y="1534"/>
                      <a:pt x="1308" y="1476"/>
                    </a:cubicBezTo>
                    <a:lnTo>
                      <a:pt x="1304" y="1422"/>
                    </a:lnTo>
                    <a:cubicBezTo>
                      <a:pt x="1304" y="1402"/>
                      <a:pt x="1304" y="1375"/>
                      <a:pt x="1301" y="1348"/>
                    </a:cubicBezTo>
                    <a:cubicBezTo>
                      <a:pt x="1301" y="1332"/>
                      <a:pt x="1297" y="1315"/>
                      <a:pt x="1297" y="1298"/>
                    </a:cubicBezTo>
                    <a:lnTo>
                      <a:pt x="1284" y="1126"/>
                    </a:lnTo>
                    <a:cubicBezTo>
                      <a:pt x="1281" y="1072"/>
                      <a:pt x="1234" y="1028"/>
                      <a:pt x="1177" y="1028"/>
                    </a:cubicBezTo>
                    <a:cubicBezTo>
                      <a:pt x="1175" y="1028"/>
                      <a:pt x="1172" y="1029"/>
                      <a:pt x="1169" y="1029"/>
                    </a:cubicBezTo>
                    <a:lnTo>
                      <a:pt x="883" y="1049"/>
                    </a:lnTo>
                    <a:lnTo>
                      <a:pt x="863" y="802"/>
                    </a:lnTo>
                    <a:cubicBezTo>
                      <a:pt x="860" y="773"/>
                      <a:pt x="860" y="739"/>
                      <a:pt x="857" y="712"/>
                    </a:cubicBezTo>
                    <a:lnTo>
                      <a:pt x="1681" y="621"/>
                    </a:lnTo>
                    <a:cubicBezTo>
                      <a:pt x="1685" y="645"/>
                      <a:pt x="1685" y="668"/>
                      <a:pt x="1688" y="695"/>
                    </a:cubicBezTo>
                    <a:lnTo>
                      <a:pt x="1735" y="1312"/>
                    </a:lnTo>
                    <a:cubicBezTo>
                      <a:pt x="1742" y="1442"/>
                      <a:pt x="1746" y="1577"/>
                      <a:pt x="1749" y="1691"/>
                    </a:cubicBezTo>
                    <a:cubicBezTo>
                      <a:pt x="1749" y="1752"/>
                      <a:pt x="1749" y="1809"/>
                      <a:pt x="1752" y="1860"/>
                    </a:cubicBezTo>
                    <a:lnTo>
                      <a:pt x="1755" y="2002"/>
                    </a:lnTo>
                    <a:lnTo>
                      <a:pt x="267" y="2005"/>
                    </a:lnTo>
                    <a:cubicBezTo>
                      <a:pt x="210" y="2005"/>
                      <a:pt x="163" y="2052"/>
                      <a:pt x="163" y="2112"/>
                    </a:cubicBezTo>
                    <a:cubicBezTo>
                      <a:pt x="163" y="2170"/>
                      <a:pt x="210" y="2217"/>
                      <a:pt x="267" y="2217"/>
                    </a:cubicBezTo>
                    <a:lnTo>
                      <a:pt x="1863" y="2217"/>
                    </a:lnTo>
                    <a:cubicBezTo>
                      <a:pt x="1893" y="2217"/>
                      <a:pt x="1920" y="2204"/>
                      <a:pt x="1940" y="2183"/>
                    </a:cubicBezTo>
                    <a:cubicBezTo>
                      <a:pt x="1961" y="2163"/>
                      <a:pt x="1971" y="2136"/>
                      <a:pt x="1971" y="2106"/>
                    </a:cubicBezTo>
                    <a:lnTo>
                      <a:pt x="1964" y="1853"/>
                    </a:lnTo>
                    <a:cubicBezTo>
                      <a:pt x="1961" y="1803"/>
                      <a:pt x="1961" y="1749"/>
                      <a:pt x="1961" y="1688"/>
                    </a:cubicBezTo>
                    <a:cubicBezTo>
                      <a:pt x="1957" y="1570"/>
                      <a:pt x="1954" y="1436"/>
                      <a:pt x="1948" y="1298"/>
                    </a:cubicBezTo>
                    <a:lnTo>
                      <a:pt x="1900" y="678"/>
                    </a:lnTo>
                    <a:cubicBezTo>
                      <a:pt x="1897" y="631"/>
                      <a:pt x="1893" y="588"/>
                      <a:pt x="1887" y="560"/>
                    </a:cubicBezTo>
                    <a:lnTo>
                      <a:pt x="1880" y="493"/>
                    </a:lnTo>
                    <a:cubicBezTo>
                      <a:pt x="1874" y="437"/>
                      <a:pt x="1826" y="398"/>
                      <a:pt x="1774" y="398"/>
                    </a:cubicBezTo>
                    <a:cubicBezTo>
                      <a:pt x="1770" y="398"/>
                      <a:pt x="1766" y="398"/>
                      <a:pt x="1762" y="398"/>
                    </a:cubicBezTo>
                    <a:lnTo>
                      <a:pt x="725" y="513"/>
                    </a:lnTo>
                    <a:cubicBezTo>
                      <a:pt x="698" y="516"/>
                      <a:pt x="671" y="530"/>
                      <a:pt x="655" y="554"/>
                    </a:cubicBezTo>
                    <a:cubicBezTo>
                      <a:pt x="638" y="574"/>
                      <a:pt x="627" y="605"/>
                      <a:pt x="630" y="631"/>
                    </a:cubicBezTo>
                    <a:lnTo>
                      <a:pt x="644" y="715"/>
                    </a:lnTo>
                    <a:cubicBezTo>
                      <a:pt x="647" y="746"/>
                      <a:pt x="647" y="779"/>
                      <a:pt x="651" y="819"/>
                    </a:cubicBezTo>
                    <a:cubicBezTo>
                      <a:pt x="655" y="843"/>
                      <a:pt x="655" y="870"/>
                      <a:pt x="658" y="897"/>
                    </a:cubicBezTo>
                    <a:lnTo>
                      <a:pt x="678" y="1170"/>
                    </a:lnTo>
                    <a:cubicBezTo>
                      <a:pt x="681" y="1224"/>
                      <a:pt x="727" y="1267"/>
                      <a:pt x="784" y="1267"/>
                    </a:cubicBezTo>
                    <a:cubicBezTo>
                      <a:pt x="787" y="1267"/>
                      <a:pt x="789" y="1267"/>
                      <a:pt x="792" y="1267"/>
                    </a:cubicBezTo>
                    <a:lnTo>
                      <a:pt x="1079" y="1247"/>
                    </a:lnTo>
                    <a:lnTo>
                      <a:pt x="1085" y="1312"/>
                    </a:lnTo>
                    <a:cubicBezTo>
                      <a:pt x="1085" y="1332"/>
                      <a:pt x="1089" y="1348"/>
                      <a:pt x="1089" y="1365"/>
                    </a:cubicBezTo>
                    <a:lnTo>
                      <a:pt x="1089" y="1375"/>
                    </a:lnTo>
                    <a:lnTo>
                      <a:pt x="355" y="1409"/>
                    </a:lnTo>
                    <a:lnTo>
                      <a:pt x="307" y="799"/>
                    </a:lnTo>
                    <a:cubicBezTo>
                      <a:pt x="298" y="692"/>
                      <a:pt x="281" y="584"/>
                      <a:pt x="271" y="483"/>
                    </a:cubicBezTo>
                    <a:cubicBezTo>
                      <a:pt x="260" y="423"/>
                      <a:pt x="254" y="365"/>
                      <a:pt x="247" y="311"/>
                    </a:cubicBezTo>
                    <a:lnTo>
                      <a:pt x="220" y="92"/>
                    </a:lnTo>
                    <a:cubicBezTo>
                      <a:pt x="214" y="41"/>
                      <a:pt x="170" y="0"/>
                      <a:pt x="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252" name="Google Shape;2252;p45"/>
            <p:cNvCxnSpPr/>
            <p:nvPr/>
          </p:nvCxnSpPr>
          <p:spPr>
            <a:xfrm rot="10800000">
              <a:off x="2355600" y="-28075"/>
              <a:ext cx="0" cy="1306500"/>
            </a:xfrm>
            <a:prstGeom prst="straightConnector1">
              <a:avLst/>
            </a:prstGeom>
            <a:noFill/>
            <a:ln w="19050" cap="flat" cmpd="sng">
              <a:solidFill>
                <a:schemeClr val="accent6"/>
              </a:solidFill>
              <a:prstDash val="solid"/>
              <a:round/>
              <a:headEnd type="none" w="med" len="med"/>
              <a:tailEnd type="none" w="med" len="med"/>
            </a:ln>
          </p:spPr>
        </p:cxnSp>
        <p:sp>
          <p:nvSpPr>
            <p:cNvPr id="2253" name="Google Shape;2253;p45"/>
            <p:cNvSpPr/>
            <p:nvPr/>
          </p:nvSpPr>
          <p:spPr>
            <a:xfrm>
              <a:off x="2249038" y="2714600"/>
              <a:ext cx="213225" cy="228475"/>
            </a:xfrm>
            <a:custGeom>
              <a:avLst/>
              <a:gdLst/>
              <a:ahLst/>
              <a:cxnLst/>
              <a:rect l="l" t="t" r="r" b="b"/>
              <a:pathLst>
                <a:path w="8529" h="9139" extrusionOk="0">
                  <a:moveTo>
                    <a:pt x="1684" y="3099"/>
                  </a:moveTo>
                  <a:lnTo>
                    <a:pt x="2574" y="3989"/>
                  </a:lnTo>
                  <a:lnTo>
                    <a:pt x="1684" y="4880"/>
                  </a:lnTo>
                  <a:lnTo>
                    <a:pt x="794" y="3989"/>
                  </a:lnTo>
                  <a:lnTo>
                    <a:pt x="1684" y="3099"/>
                  </a:lnTo>
                  <a:close/>
                  <a:moveTo>
                    <a:pt x="4262" y="3099"/>
                  </a:moveTo>
                  <a:lnTo>
                    <a:pt x="5153" y="3989"/>
                  </a:lnTo>
                  <a:lnTo>
                    <a:pt x="4262" y="4880"/>
                  </a:lnTo>
                  <a:lnTo>
                    <a:pt x="3372" y="3989"/>
                  </a:lnTo>
                  <a:lnTo>
                    <a:pt x="4262" y="3099"/>
                  </a:lnTo>
                  <a:close/>
                  <a:moveTo>
                    <a:pt x="6840" y="3099"/>
                  </a:moveTo>
                  <a:lnTo>
                    <a:pt x="7731" y="3989"/>
                  </a:lnTo>
                  <a:lnTo>
                    <a:pt x="6840" y="4880"/>
                  </a:lnTo>
                  <a:lnTo>
                    <a:pt x="5950" y="3989"/>
                  </a:lnTo>
                  <a:lnTo>
                    <a:pt x="6840" y="3099"/>
                  </a:lnTo>
                  <a:close/>
                  <a:moveTo>
                    <a:pt x="4262" y="5677"/>
                  </a:moveTo>
                  <a:lnTo>
                    <a:pt x="5153" y="6568"/>
                  </a:lnTo>
                  <a:lnTo>
                    <a:pt x="4262" y="7458"/>
                  </a:lnTo>
                  <a:lnTo>
                    <a:pt x="3372" y="6568"/>
                  </a:lnTo>
                  <a:lnTo>
                    <a:pt x="4262" y="5677"/>
                  </a:lnTo>
                  <a:close/>
                  <a:moveTo>
                    <a:pt x="3986" y="0"/>
                  </a:moveTo>
                  <a:lnTo>
                    <a:pt x="3986" y="2578"/>
                  </a:lnTo>
                  <a:lnTo>
                    <a:pt x="2971" y="3592"/>
                  </a:lnTo>
                  <a:lnTo>
                    <a:pt x="1687" y="2305"/>
                  </a:lnTo>
                  <a:lnTo>
                    <a:pt x="0" y="3993"/>
                  </a:lnTo>
                  <a:lnTo>
                    <a:pt x="1684" y="5677"/>
                  </a:lnTo>
                  <a:lnTo>
                    <a:pt x="2971" y="4390"/>
                  </a:lnTo>
                  <a:lnTo>
                    <a:pt x="3862" y="5281"/>
                  </a:lnTo>
                  <a:lnTo>
                    <a:pt x="2574" y="6568"/>
                  </a:lnTo>
                  <a:lnTo>
                    <a:pt x="3986" y="7979"/>
                  </a:lnTo>
                  <a:lnTo>
                    <a:pt x="3986" y="9139"/>
                  </a:lnTo>
                  <a:lnTo>
                    <a:pt x="4532" y="9139"/>
                  </a:lnTo>
                  <a:lnTo>
                    <a:pt x="4532" y="7989"/>
                  </a:lnTo>
                  <a:lnTo>
                    <a:pt x="5950" y="6568"/>
                  </a:lnTo>
                  <a:lnTo>
                    <a:pt x="4663" y="5281"/>
                  </a:lnTo>
                  <a:lnTo>
                    <a:pt x="5550" y="4390"/>
                  </a:lnTo>
                  <a:lnTo>
                    <a:pt x="6840" y="5677"/>
                  </a:lnTo>
                  <a:lnTo>
                    <a:pt x="8528" y="3989"/>
                  </a:lnTo>
                  <a:lnTo>
                    <a:pt x="6840" y="2302"/>
                  </a:lnTo>
                  <a:lnTo>
                    <a:pt x="5550" y="3592"/>
                  </a:lnTo>
                  <a:lnTo>
                    <a:pt x="4532" y="2571"/>
                  </a:lnTo>
                  <a:lnTo>
                    <a:pt x="45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5"/>
            <p:cNvSpPr/>
            <p:nvPr/>
          </p:nvSpPr>
          <p:spPr>
            <a:xfrm>
              <a:off x="2303775" y="2941356"/>
              <a:ext cx="103800" cy="150900"/>
            </a:xfrm>
            <a:prstGeom prst="trapezoid">
              <a:avLst>
                <a:gd name="adj" fmla="val 25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5" name="Google Shape;2255;p45"/>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PREFER THESE OTHER PERCENTAGES?</a:t>
            </a:r>
            <a:endParaRPr/>
          </a:p>
        </p:txBody>
      </p:sp>
      <p:grpSp>
        <p:nvGrpSpPr>
          <p:cNvPr id="2256" name="Google Shape;2256;p45"/>
          <p:cNvGrpSpPr/>
          <p:nvPr/>
        </p:nvGrpSpPr>
        <p:grpSpPr>
          <a:xfrm>
            <a:off x="1726788" y="-28075"/>
            <a:ext cx="1257600" cy="3120331"/>
            <a:chOff x="1726788" y="-28075"/>
            <a:chExt cx="1257600" cy="3120331"/>
          </a:xfrm>
        </p:grpSpPr>
        <p:grpSp>
          <p:nvGrpSpPr>
            <p:cNvPr id="2257" name="Google Shape;2257;p45"/>
            <p:cNvGrpSpPr/>
            <p:nvPr/>
          </p:nvGrpSpPr>
          <p:grpSpPr>
            <a:xfrm>
              <a:off x="2316563" y="2533125"/>
              <a:ext cx="78125" cy="181500"/>
              <a:chOff x="2316563" y="2744775"/>
              <a:chExt cx="78125" cy="181500"/>
            </a:xfrm>
          </p:grpSpPr>
          <p:sp>
            <p:nvSpPr>
              <p:cNvPr id="2258" name="Google Shape;2258;p45"/>
              <p:cNvSpPr/>
              <p:nvPr/>
            </p:nvSpPr>
            <p:spPr>
              <a:xfrm>
                <a:off x="2316563" y="2744775"/>
                <a:ext cx="78125" cy="100725"/>
              </a:xfrm>
              <a:custGeom>
                <a:avLst/>
                <a:gdLst/>
                <a:ahLst/>
                <a:cxnLst/>
                <a:rect l="l" t="t" r="r" b="b"/>
                <a:pathLst>
                  <a:path w="3125" h="4029" extrusionOk="0">
                    <a:moveTo>
                      <a:pt x="1" y="1"/>
                    </a:moveTo>
                    <a:lnTo>
                      <a:pt x="1" y="1347"/>
                    </a:lnTo>
                    <a:lnTo>
                      <a:pt x="1" y="3645"/>
                    </a:lnTo>
                    <a:cubicBezTo>
                      <a:pt x="1" y="3856"/>
                      <a:pt x="170" y="4029"/>
                      <a:pt x="384" y="4029"/>
                    </a:cubicBezTo>
                    <a:lnTo>
                      <a:pt x="2742" y="4029"/>
                    </a:lnTo>
                    <a:cubicBezTo>
                      <a:pt x="2952" y="4029"/>
                      <a:pt x="3124" y="3856"/>
                      <a:pt x="3124" y="3645"/>
                    </a:cubicBezTo>
                    <a:lnTo>
                      <a:pt x="3124" y="2006"/>
                    </a:lnTo>
                    <a:lnTo>
                      <a:pt x="3124" y="1"/>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5"/>
              <p:cNvSpPr/>
              <p:nvPr/>
            </p:nvSpPr>
            <p:spPr>
              <a:xfrm>
                <a:off x="2333838" y="2845475"/>
                <a:ext cx="43525" cy="80800"/>
              </a:xfrm>
              <a:custGeom>
                <a:avLst/>
                <a:gdLst/>
                <a:ahLst/>
                <a:cxnLst/>
                <a:rect l="l" t="t" r="r" b="b"/>
                <a:pathLst>
                  <a:path w="1741" h="3232" extrusionOk="0">
                    <a:moveTo>
                      <a:pt x="1" y="1"/>
                    </a:moveTo>
                    <a:lnTo>
                      <a:pt x="1" y="3193"/>
                    </a:lnTo>
                    <a:cubicBezTo>
                      <a:pt x="1" y="3214"/>
                      <a:pt x="17" y="3231"/>
                      <a:pt x="35" y="3231"/>
                    </a:cubicBezTo>
                    <a:lnTo>
                      <a:pt x="1705" y="3231"/>
                    </a:lnTo>
                    <a:cubicBezTo>
                      <a:pt x="1726" y="3231"/>
                      <a:pt x="1740" y="3214"/>
                      <a:pt x="1740" y="3193"/>
                    </a:cubicBezTo>
                    <a:lnTo>
                      <a:pt x="1740" y="1"/>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0" name="Google Shape;2260;p45"/>
            <p:cNvSpPr/>
            <p:nvPr/>
          </p:nvSpPr>
          <p:spPr>
            <a:xfrm>
              <a:off x="1726788" y="1278427"/>
              <a:ext cx="1257600" cy="1257600"/>
            </a:xfrm>
            <a:prstGeom prst="ellipse">
              <a:avLst/>
            </a:prstGeom>
            <a:noFill/>
            <a:ln w="19050" cap="flat"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1" name="Google Shape;2261;p45"/>
            <p:cNvGrpSpPr/>
            <p:nvPr/>
          </p:nvGrpSpPr>
          <p:grpSpPr>
            <a:xfrm>
              <a:off x="1759021" y="1309256"/>
              <a:ext cx="1193223" cy="1193055"/>
              <a:chOff x="1759021" y="1520906"/>
              <a:chExt cx="1193223" cy="1193055"/>
            </a:xfrm>
          </p:grpSpPr>
          <p:sp>
            <p:nvSpPr>
              <p:cNvPr id="2262" name="Google Shape;2262;p45"/>
              <p:cNvSpPr/>
              <p:nvPr/>
            </p:nvSpPr>
            <p:spPr>
              <a:xfrm>
                <a:off x="1852440" y="1614324"/>
                <a:ext cx="1006249" cy="1006249"/>
              </a:xfrm>
              <a:custGeom>
                <a:avLst/>
                <a:gdLst/>
                <a:ahLst/>
                <a:cxnLst/>
                <a:rect l="l" t="t" r="r" b="b"/>
                <a:pathLst>
                  <a:path w="25324" h="25324" extrusionOk="0">
                    <a:moveTo>
                      <a:pt x="12664" y="321"/>
                    </a:moveTo>
                    <a:cubicBezTo>
                      <a:pt x="19468" y="321"/>
                      <a:pt x="25007" y="5856"/>
                      <a:pt x="25007" y="12664"/>
                    </a:cubicBezTo>
                    <a:cubicBezTo>
                      <a:pt x="25007" y="19468"/>
                      <a:pt x="19468" y="25007"/>
                      <a:pt x="12664" y="25007"/>
                    </a:cubicBezTo>
                    <a:cubicBezTo>
                      <a:pt x="5856" y="25007"/>
                      <a:pt x="321" y="19468"/>
                      <a:pt x="321" y="12664"/>
                    </a:cubicBezTo>
                    <a:cubicBezTo>
                      <a:pt x="321" y="5856"/>
                      <a:pt x="5856" y="321"/>
                      <a:pt x="12664" y="321"/>
                    </a:cubicBezTo>
                    <a:close/>
                    <a:moveTo>
                      <a:pt x="12664" y="1"/>
                    </a:moveTo>
                    <a:cubicBezTo>
                      <a:pt x="5680" y="1"/>
                      <a:pt x="1" y="5680"/>
                      <a:pt x="1" y="12664"/>
                    </a:cubicBezTo>
                    <a:cubicBezTo>
                      <a:pt x="1" y="19643"/>
                      <a:pt x="5680" y="25323"/>
                      <a:pt x="12664" y="25323"/>
                    </a:cubicBezTo>
                    <a:cubicBezTo>
                      <a:pt x="19643" y="25323"/>
                      <a:pt x="25323" y="19643"/>
                      <a:pt x="25323" y="12664"/>
                    </a:cubicBezTo>
                    <a:cubicBezTo>
                      <a:pt x="25323" y="5680"/>
                      <a:pt x="19643" y="1"/>
                      <a:pt x="1266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5"/>
              <p:cNvSpPr/>
              <p:nvPr/>
            </p:nvSpPr>
            <p:spPr>
              <a:xfrm>
                <a:off x="2874046" y="2113202"/>
                <a:ext cx="77642" cy="97708"/>
              </a:xfrm>
              <a:custGeom>
                <a:avLst/>
                <a:gdLst/>
                <a:ahLst/>
                <a:cxnLst/>
                <a:rect l="l" t="t" r="r" b="b"/>
                <a:pathLst>
                  <a:path w="1954" h="2459" extrusionOk="0">
                    <a:moveTo>
                      <a:pt x="261" y="0"/>
                    </a:moveTo>
                    <a:cubicBezTo>
                      <a:pt x="206" y="0"/>
                      <a:pt x="159" y="46"/>
                      <a:pt x="159" y="105"/>
                    </a:cubicBezTo>
                    <a:lnTo>
                      <a:pt x="138" y="812"/>
                    </a:lnTo>
                    <a:lnTo>
                      <a:pt x="101" y="1301"/>
                    </a:lnTo>
                    <a:lnTo>
                      <a:pt x="81" y="1516"/>
                    </a:lnTo>
                    <a:cubicBezTo>
                      <a:pt x="78" y="1543"/>
                      <a:pt x="88" y="1573"/>
                      <a:pt x="105" y="1593"/>
                    </a:cubicBezTo>
                    <a:cubicBezTo>
                      <a:pt x="121" y="1617"/>
                      <a:pt x="149" y="1630"/>
                      <a:pt x="176" y="1634"/>
                    </a:cubicBezTo>
                    <a:lnTo>
                      <a:pt x="1119" y="1735"/>
                    </a:lnTo>
                    <a:cubicBezTo>
                      <a:pt x="1123" y="1735"/>
                      <a:pt x="1127" y="1735"/>
                      <a:pt x="1131" y="1735"/>
                    </a:cubicBezTo>
                    <a:cubicBezTo>
                      <a:pt x="1186" y="1735"/>
                      <a:pt x="1230" y="1696"/>
                      <a:pt x="1237" y="1640"/>
                    </a:cubicBezTo>
                    <a:lnTo>
                      <a:pt x="1243" y="1587"/>
                    </a:lnTo>
                    <a:cubicBezTo>
                      <a:pt x="1246" y="1567"/>
                      <a:pt x="1246" y="1539"/>
                      <a:pt x="1249" y="1512"/>
                    </a:cubicBezTo>
                    <a:lnTo>
                      <a:pt x="1253" y="1466"/>
                    </a:lnTo>
                    <a:cubicBezTo>
                      <a:pt x="1260" y="1378"/>
                      <a:pt x="1266" y="1293"/>
                      <a:pt x="1266" y="1293"/>
                    </a:cubicBezTo>
                    <a:cubicBezTo>
                      <a:pt x="1270" y="1236"/>
                      <a:pt x="1226" y="1183"/>
                      <a:pt x="1169" y="1180"/>
                    </a:cubicBezTo>
                    <a:lnTo>
                      <a:pt x="883" y="1155"/>
                    </a:lnTo>
                    <a:lnTo>
                      <a:pt x="893" y="987"/>
                    </a:lnTo>
                    <a:cubicBezTo>
                      <a:pt x="896" y="964"/>
                      <a:pt x="896" y="940"/>
                      <a:pt x="900" y="917"/>
                    </a:cubicBezTo>
                    <a:cubicBezTo>
                      <a:pt x="903" y="880"/>
                      <a:pt x="906" y="849"/>
                      <a:pt x="906" y="819"/>
                    </a:cubicBezTo>
                    <a:lnTo>
                      <a:pt x="1734" y="856"/>
                    </a:lnTo>
                    <a:cubicBezTo>
                      <a:pt x="1734" y="883"/>
                      <a:pt x="1731" y="920"/>
                      <a:pt x="1728" y="957"/>
                    </a:cubicBezTo>
                    <a:lnTo>
                      <a:pt x="1684" y="1546"/>
                    </a:lnTo>
                    <a:lnTo>
                      <a:pt x="1616" y="2092"/>
                    </a:lnTo>
                    <a:cubicBezTo>
                      <a:pt x="1610" y="2145"/>
                      <a:pt x="1607" y="2193"/>
                      <a:pt x="1600" y="2233"/>
                    </a:cubicBezTo>
                    <a:lnTo>
                      <a:pt x="129" y="2011"/>
                    </a:lnTo>
                    <a:cubicBezTo>
                      <a:pt x="123" y="2010"/>
                      <a:pt x="116" y="2009"/>
                      <a:pt x="110" y="2009"/>
                    </a:cubicBezTo>
                    <a:cubicBezTo>
                      <a:pt x="60" y="2009"/>
                      <a:pt x="16" y="2047"/>
                      <a:pt x="7" y="2098"/>
                    </a:cubicBezTo>
                    <a:cubicBezTo>
                      <a:pt x="0" y="2156"/>
                      <a:pt x="41" y="2210"/>
                      <a:pt x="98" y="2220"/>
                    </a:cubicBezTo>
                    <a:lnTo>
                      <a:pt x="1677" y="2459"/>
                    </a:lnTo>
                    <a:lnTo>
                      <a:pt x="1691" y="2459"/>
                    </a:lnTo>
                    <a:cubicBezTo>
                      <a:pt x="1714" y="2459"/>
                      <a:pt x="1738" y="2452"/>
                      <a:pt x="1755" y="2439"/>
                    </a:cubicBezTo>
                    <a:cubicBezTo>
                      <a:pt x="1778" y="2422"/>
                      <a:pt x="1795" y="2395"/>
                      <a:pt x="1798" y="2367"/>
                    </a:cubicBezTo>
                    <a:cubicBezTo>
                      <a:pt x="1798" y="2367"/>
                      <a:pt x="1809" y="2266"/>
                      <a:pt x="1829" y="2119"/>
                    </a:cubicBezTo>
                    <a:lnTo>
                      <a:pt x="1852" y="1937"/>
                    </a:lnTo>
                    <a:lnTo>
                      <a:pt x="1940" y="973"/>
                    </a:lnTo>
                    <a:cubicBezTo>
                      <a:pt x="1947" y="913"/>
                      <a:pt x="1950" y="860"/>
                      <a:pt x="1950" y="826"/>
                    </a:cubicBezTo>
                    <a:lnTo>
                      <a:pt x="1950" y="755"/>
                    </a:lnTo>
                    <a:cubicBezTo>
                      <a:pt x="1953" y="698"/>
                      <a:pt x="1906" y="650"/>
                      <a:pt x="1849" y="647"/>
                    </a:cubicBezTo>
                    <a:lnTo>
                      <a:pt x="808" y="603"/>
                    </a:lnTo>
                    <a:cubicBezTo>
                      <a:pt x="805" y="603"/>
                      <a:pt x="802" y="603"/>
                      <a:pt x="799" y="603"/>
                    </a:cubicBezTo>
                    <a:cubicBezTo>
                      <a:pt x="773" y="603"/>
                      <a:pt x="750" y="616"/>
                      <a:pt x="731" y="630"/>
                    </a:cubicBezTo>
                    <a:cubicBezTo>
                      <a:pt x="711" y="650"/>
                      <a:pt x="698" y="678"/>
                      <a:pt x="698" y="708"/>
                    </a:cubicBezTo>
                    <a:lnTo>
                      <a:pt x="694" y="792"/>
                    </a:lnTo>
                    <a:cubicBezTo>
                      <a:pt x="694" y="822"/>
                      <a:pt x="691" y="860"/>
                      <a:pt x="687" y="897"/>
                    </a:cubicBezTo>
                    <a:cubicBezTo>
                      <a:pt x="687" y="923"/>
                      <a:pt x="684" y="947"/>
                      <a:pt x="681" y="973"/>
                    </a:cubicBezTo>
                    <a:lnTo>
                      <a:pt x="660" y="1247"/>
                    </a:lnTo>
                    <a:cubicBezTo>
                      <a:pt x="657" y="1304"/>
                      <a:pt x="701" y="1354"/>
                      <a:pt x="758" y="1357"/>
                    </a:cubicBezTo>
                    <a:lnTo>
                      <a:pt x="1047" y="1382"/>
                    </a:lnTo>
                    <a:cubicBezTo>
                      <a:pt x="1044" y="1405"/>
                      <a:pt x="1044" y="1425"/>
                      <a:pt x="1041" y="1449"/>
                    </a:cubicBezTo>
                    <a:lnTo>
                      <a:pt x="1038" y="1499"/>
                    </a:lnTo>
                    <a:lnTo>
                      <a:pt x="1038" y="1512"/>
                    </a:lnTo>
                    <a:lnTo>
                      <a:pt x="303" y="1435"/>
                    </a:lnTo>
                    <a:lnTo>
                      <a:pt x="351" y="822"/>
                    </a:lnTo>
                    <a:lnTo>
                      <a:pt x="371" y="112"/>
                    </a:lnTo>
                    <a:cubicBezTo>
                      <a:pt x="371" y="51"/>
                      <a:pt x="327" y="4"/>
                      <a:pt x="267" y="1"/>
                    </a:cubicBezTo>
                    <a:cubicBezTo>
                      <a:pt x="265" y="0"/>
                      <a:pt x="263" y="0"/>
                      <a:pt x="2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5"/>
              <p:cNvSpPr/>
              <p:nvPr/>
            </p:nvSpPr>
            <p:spPr>
              <a:xfrm>
                <a:off x="2855569" y="2194103"/>
                <a:ext cx="85669" cy="105258"/>
              </a:xfrm>
              <a:custGeom>
                <a:avLst/>
                <a:gdLst/>
                <a:ahLst/>
                <a:cxnLst/>
                <a:rect l="l" t="t" r="r" b="b"/>
                <a:pathLst>
                  <a:path w="2156" h="2649" extrusionOk="0">
                    <a:moveTo>
                      <a:pt x="575" y="0"/>
                    </a:moveTo>
                    <a:cubicBezTo>
                      <a:pt x="525" y="0"/>
                      <a:pt x="481" y="35"/>
                      <a:pt x="469" y="86"/>
                    </a:cubicBezTo>
                    <a:lnTo>
                      <a:pt x="432" y="305"/>
                    </a:lnTo>
                    <a:cubicBezTo>
                      <a:pt x="422" y="352"/>
                      <a:pt x="415" y="406"/>
                      <a:pt x="405" y="463"/>
                    </a:cubicBezTo>
                    <a:cubicBezTo>
                      <a:pt x="384" y="561"/>
                      <a:pt x="368" y="672"/>
                      <a:pt x="344" y="780"/>
                    </a:cubicBezTo>
                    <a:lnTo>
                      <a:pt x="220" y="1312"/>
                    </a:lnTo>
                    <a:cubicBezTo>
                      <a:pt x="213" y="1349"/>
                      <a:pt x="207" y="1382"/>
                      <a:pt x="196" y="1409"/>
                    </a:cubicBezTo>
                    <a:lnTo>
                      <a:pt x="179" y="1467"/>
                    </a:lnTo>
                    <a:cubicBezTo>
                      <a:pt x="173" y="1493"/>
                      <a:pt x="176" y="1523"/>
                      <a:pt x="190" y="1551"/>
                    </a:cubicBezTo>
                    <a:cubicBezTo>
                      <a:pt x="203" y="1574"/>
                      <a:pt x="227" y="1591"/>
                      <a:pt x="257" y="1598"/>
                    </a:cubicBezTo>
                    <a:lnTo>
                      <a:pt x="1172" y="1843"/>
                    </a:lnTo>
                    <a:cubicBezTo>
                      <a:pt x="1180" y="1845"/>
                      <a:pt x="1189" y="1846"/>
                      <a:pt x="1197" y="1846"/>
                    </a:cubicBezTo>
                    <a:cubicBezTo>
                      <a:pt x="1243" y="1846"/>
                      <a:pt x="1286" y="1815"/>
                      <a:pt x="1301" y="1770"/>
                    </a:cubicBezTo>
                    <a:lnTo>
                      <a:pt x="1314" y="1719"/>
                    </a:lnTo>
                    <a:cubicBezTo>
                      <a:pt x="1327" y="1685"/>
                      <a:pt x="1338" y="1641"/>
                      <a:pt x="1348" y="1598"/>
                    </a:cubicBezTo>
                    <a:lnTo>
                      <a:pt x="1385" y="1430"/>
                    </a:lnTo>
                    <a:cubicBezTo>
                      <a:pt x="1399" y="1372"/>
                      <a:pt x="1365" y="1315"/>
                      <a:pt x="1307" y="1301"/>
                    </a:cubicBezTo>
                    <a:lnTo>
                      <a:pt x="1024" y="1234"/>
                    </a:lnTo>
                    <a:lnTo>
                      <a:pt x="1102" y="908"/>
                    </a:lnTo>
                    <a:lnTo>
                      <a:pt x="1916" y="1066"/>
                    </a:lnTo>
                    <a:cubicBezTo>
                      <a:pt x="1910" y="1086"/>
                      <a:pt x="1907" y="1106"/>
                      <a:pt x="1900" y="1130"/>
                    </a:cubicBezTo>
                    <a:lnTo>
                      <a:pt x="1758" y="1739"/>
                    </a:lnTo>
                    <a:cubicBezTo>
                      <a:pt x="1725" y="1874"/>
                      <a:pt x="1688" y="2005"/>
                      <a:pt x="1654" y="2120"/>
                    </a:cubicBezTo>
                    <a:lnTo>
                      <a:pt x="1573" y="2409"/>
                    </a:lnTo>
                    <a:lnTo>
                      <a:pt x="152" y="1961"/>
                    </a:lnTo>
                    <a:cubicBezTo>
                      <a:pt x="142" y="1958"/>
                      <a:pt x="131" y="1957"/>
                      <a:pt x="120" y="1957"/>
                    </a:cubicBezTo>
                    <a:cubicBezTo>
                      <a:pt x="74" y="1957"/>
                      <a:pt x="31" y="1986"/>
                      <a:pt x="18" y="2032"/>
                    </a:cubicBezTo>
                    <a:cubicBezTo>
                      <a:pt x="1" y="2089"/>
                      <a:pt x="31" y="2146"/>
                      <a:pt x="89" y="2167"/>
                    </a:cubicBezTo>
                    <a:lnTo>
                      <a:pt x="1610" y="2645"/>
                    </a:lnTo>
                    <a:cubicBezTo>
                      <a:pt x="1621" y="2648"/>
                      <a:pt x="1630" y="2648"/>
                      <a:pt x="1644" y="2648"/>
                    </a:cubicBezTo>
                    <a:cubicBezTo>
                      <a:pt x="1688" y="2648"/>
                      <a:pt x="1728" y="2622"/>
                      <a:pt x="1742" y="2578"/>
                    </a:cubicBezTo>
                    <a:lnTo>
                      <a:pt x="1748" y="2561"/>
                    </a:lnTo>
                    <a:cubicBezTo>
                      <a:pt x="1752" y="2547"/>
                      <a:pt x="1758" y="2527"/>
                      <a:pt x="1765" y="2504"/>
                    </a:cubicBezTo>
                    <a:lnTo>
                      <a:pt x="1859" y="2177"/>
                    </a:lnTo>
                    <a:cubicBezTo>
                      <a:pt x="1893" y="2062"/>
                      <a:pt x="1930" y="1927"/>
                      <a:pt x="1967" y="1793"/>
                    </a:cubicBezTo>
                    <a:lnTo>
                      <a:pt x="2109" y="1180"/>
                    </a:lnTo>
                    <a:cubicBezTo>
                      <a:pt x="2119" y="1136"/>
                      <a:pt x="2126" y="1099"/>
                      <a:pt x="2132" y="1069"/>
                    </a:cubicBezTo>
                    <a:lnTo>
                      <a:pt x="2142" y="1002"/>
                    </a:lnTo>
                    <a:cubicBezTo>
                      <a:pt x="2156" y="945"/>
                      <a:pt x="2115" y="891"/>
                      <a:pt x="2061" y="881"/>
                    </a:cubicBezTo>
                    <a:lnTo>
                      <a:pt x="1038" y="675"/>
                    </a:lnTo>
                    <a:cubicBezTo>
                      <a:pt x="1034" y="674"/>
                      <a:pt x="1029" y="674"/>
                      <a:pt x="1025" y="674"/>
                    </a:cubicBezTo>
                    <a:cubicBezTo>
                      <a:pt x="1001" y="674"/>
                      <a:pt x="977" y="681"/>
                      <a:pt x="957" y="692"/>
                    </a:cubicBezTo>
                    <a:cubicBezTo>
                      <a:pt x="934" y="709"/>
                      <a:pt x="917" y="735"/>
                      <a:pt x="914" y="763"/>
                    </a:cubicBezTo>
                    <a:cubicBezTo>
                      <a:pt x="914" y="763"/>
                      <a:pt x="906" y="796"/>
                      <a:pt x="900" y="841"/>
                    </a:cubicBezTo>
                    <a:lnTo>
                      <a:pt x="796" y="1288"/>
                    </a:lnTo>
                    <a:cubicBezTo>
                      <a:pt x="782" y="1346"/>
                      <a:pt x="816" y="1402"/>
                      <a:pt x="873" y="1416"/>
                    </a:cubicBezTo>
                    <a:lnTo>
                      <a:pt x="1156" y="1483"/>
                    </a:lnTo>
                    <a:lnTo>
                      <a:pt x="1139" y="1551"/>
                    </a:lnTo>
                    <a:cubicBezTo>
                      <a:pt x="1136" y="1571"/>
                      <a:pt x="1129" y="1591"/>
                      <a:pt x="1125" y="1611"/>
                    </a:cubicBezTo>
                    <a:lnTo>
                      <a:pt x="415" y="1422"/>
                    </a:lnTo>
                    <a:cubicBezTo>
                      <a:pt x="418" y="1402"/>
                      <a:pt x="425" y="1382"/>
                      <a:pt x="429" y="1358"/>
                    </a:cubicBezTo>
                    <a:lnTo>
                      <a:pt x="553" y="827"/>
                    </a:lnTo>
                    <a:cubicBezTo>
                      <a:pt x="577" y="712"/>
                      <a:pt x="594" y="601"/>
                      <a:pt x="614" y="497"/>
                    </a:cubicBezTo>
                    <a:cubicBezTo>
                      <a:pt x="624" y="443"/>
                      <a:pt x="631" y="389"/>
                      <a:pt x="641" y="342"/>
                    </a:cubicBezTo>
                    <a:lnTo>
                      <a:pt x="681" y="123"/>
                    </a:lnTo>
                    <a:cubicBezTo>
                      <a:pt x="691" y="66"/>
                      <a:pt x="651" y="12"/>
                      <a:pt x="594" y="2"/>
                    </a:cubicBezTo>
                    <a:cubicBezTo>
                      <a:pt x="587" y="1"/>
                      <a:pt x="581" y="0"/>
                      <a:pt x="5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5"/>
              <p:cNvSpPr/>
              <p:nvPr/>
            </p:nvSpPr>
            <p:spPr>
              <a:xfrm>
                <a:off x="2825369" y="2272819"/>
                <a:ext cx="91669" cy="110702"/>
              </a:xfrm>
              <a:custGeom>
                <a:avLst/>
                <a:gdLst/>
                <a:ahLst/>
                <a:cxnLst/>
                <a:rect l="l" t="t" r="r" b="b"/>
                <a:pathLst>
                  <a:path w="2307" h="2786" extrusionOk="0">
                    <a:moveTo>
                      <a:pt x="870" y="1"/>
                    </a:moveTo>
                    <a:cubicBezTo>
                      <a:pt x="826" y="1"/>
                      <a:pt x="787" y="29"/>
                      <a:pt x="771" y="75"/>
                    </a:cubicBezTo>
                    <a:lnTo>
                      <a:pt x="700" y="283"/>
                    </a:lnTo>
                    <a:cubicBezTo>
                      <a:pt x="677" y="347"/>
                      <a:pt x="653" y="422"/>
                      <a:pt x="626" y="502"/>
                    </a:cubicBezTo>
                    <a:lnTo>
                      <a:pt x="586" y="620"/>
                    </a:lnTo>
                    <a:cubicBezTo>
                      <a:pt x="575" y="644"/>
                      <a:pt x="566" y="670"/>
                      <a:pt x="555" y="694"/>
                    </a:cubicBezTo>
                    <a:lnTo>
                      <a:pt x="361" y="1196"/>
                    </a:lnTo>
                    <a:cubicBezTo>
                      <a:pt x="344" y="1236"/>
                      <a:pt x="330" y="1270"/>
                      <a:pt x="316" y="1297"/>
                    </a:cubicBezTo>
                    <a:cubicBezTo>
                      <a:pt x="310" y="1314"/>
                      <a:pt x="303" y="1327"/>
                      <a:pt x="296" y="1337"/>
                    </a:cubicBezTo>
                    <a:lnTo>
                      <a:pt x="272" y="1394"/>
                    </a:lnTo>
                    <a:cubicBezTo>
                      <a:pt x="260" y="1421"/>
                      <a:pt x="260" y="1449"/>
                      <a:pt x="269" y="1475"/>
                    </a:cubicBezTo>
                    <a:cubicBezTo>
                      <a:pt x="280" y="1502"/>
                      <a:pt x="300" y="1522"/>
                      <a:pt x="327" y="1536"/>
                    </a:cubicBezTo>
                    <a:lnTo>
                      <a:pt x="1195" y="1916"/>
                    </a:lnTo>
                    <a:cubicBezTo>
                      <a:pt x="1209" y="1923"/>
                      <a:pt x="1224" y="1926"/>
                      <a:pt x="1238" y="1926"/>
                    </a:cubicBezTo>
                    <a:cubicBezTo>
                      <a:pt x="1279" y="1926"/>
                      <a:pt x="1316" y="1902"/>
                      <a:pt x="1333" y="1862"/>
                    </a:cubicBezTo>
                    <a:lnTo>
                      <a:pt x="1407" y="1704"/>
                    </a:lnTo>
                    <a:cubicBezTo>
                      <a:pt x="1441" y="1623"/>
                      <a:pt x="1472" y="1539"/>
                      <a:pt x="1472" y="1539"/>
                    </a:cubicBezTo>
                    <a:cubicBezTo>
                      <a:pt x="1492" y="1486"/>
                      <a:pt x="1464" y="1425"/>
                      <a:pt x="1414" y="1405"/>
                    </a:cubicBezTo>
                    <a:lnTo>
                      <a:pt x="1144" y="1293"/>
                    </a:lnTo>
                    <a:lnTo>
                      <a:pt x="1270" y="981"/>
                    </a:lnTo>
                    <a:lnTo>
                      <a:pt x="2047" y="1264"/>
                    </a:lnTo>
                    <a:lnTo>
                      <a:pt x="1997" y="1398"/>
                    </a:lnTo>
                    <a:cubicBezTo>
                      <a:pt x="1977" y="1445"/>
                      <a:pt x="1956" y="1499"/>
                      <a:pt x="1932" y="1556"/>
                    </a:cubicBezTo>
                    <a:cubicBezTo>
                      <a:pt x="1892" y="1664"/>
                      <a:pt x="1842" y="1785"/>
                      <a:pt x="1791" y="1906"/>
                    </a:cubicBezTo>
                    <a:lnTo>
                      <a:pt x="1562" y="2411"/>
                    </a:lnTo>
                    <a:cubicBezTo>
                      <a:pt x="1539" y="2462"/>
                      <a:pt x="1522" y="2506"/>
                      <a:pt x="1505" y="2539"/>
                    </a:cubicBezTo>
                    <a:lnTo>
                      <a:pt x="168" y="1876"/>
                    </a:lnTo>
                    <a:cubicBezTo>
                      <a:pt x="153" y="1870"/>
                      <a:pt x="137" y="1866"/>
                      <a:pt x="122" y="1866"/>
                    </a:cubicBezTo>
                    <a:cubicBezTo>
                      <a:pt x="81" y="1866"/>
                      <a:pt x="43" y="1888"/>
                      <a:pt x="24" y="1926"/>
                    </a:cubicBezTo>
                    <a:cubicBezTo>
                      <a:pt x="0" y="1977"/>
                      <a:pt x="20" y="2041"/>
                      <a:pt x="74" y="2068"/>
                    </a:cubicBezTo>
                    <a:lnTo>
                      <a:pt x="1505" y="2775"/>
                    </a:lnTo>
                    <a:cubicBezTo>
                      <a:pt x="1519" y="2782"/>
                      <a:pt x="1535" y="2785"/>
                      <a:pt x="1552" y="2785"/>
                    </a:cubicBezTo>
                    <a:cubicBezTo>
                      <a:pt x="1589" y="2785"/>
                      <a:pt x="1626" y="2765"/>
                      <a:pt x="1646" y="2728"/>
                    </a:cubicBezTo>
                    <a:lnTo>
                      <a:pt x="1677" y="2667"/>
                    </a:lnTo>
                    <a:cubicBezTo>
                      <a:pt x="1697" y="2630"/>
                      <a:pt x="1724" y="2577"/>
                      <a:pt x="1758" y="2496"/>
                    </a:cubicBezTo>
                    <a:lnTo>
                      <a:pt x="1986" y="1991"/>
                    </a:lnTo>
                    <a:cubicBezTo>
                      <a:pt x="2041" y="1870"/>
                      <a:pt x="2087" y="1744"/>
                      <a:pt x="2131" y="1630"/>
                    </a:cubicBezTo>
                    <a:cubicBezTo>
                      <a:pt x="2154" y="1576"/>
                      <a:pt x="2175" y="1522"/>
                      <a:pt x="2192" y="1475"/>
                    </a:cubicBezTo>
                    <a:lnTo>
                      <a:pt x="2260" y="1307"/>
                    </a:lnTo>
                    <a:cubicBezTo>
                      <a:pt x="2276" y="1264"/>
                      <a:pt x="2286" y="1236"/>
                      <a:pt x="2286" y="1236"/>
                    </a:cubicBezTo>
                    <a:cubicBezTo>
                      <a:pt x="2306" y="1183"/>
                      <a:pt x="2276" y="1122"/>
                      <a:pt x="2222" y="1102"/>
                    </a:cubicBezTo>
                    <a:lnTo>
                      <a:pt x="1242" y="745"/>
                    </a:lnTo>
                    <a:cubicBezTo>
                      <a:pt x="1230" y="740"/>
                      <a:pt x="1218" y="738"/>
                      <a:pt x="1205" y="738"/>
                    </a:cubicBezTo>
                    <a:cubicBezTo>
                      <a:pt x="1163" y="738"/>
                      <a:pt x="1124" y="763"/>
                      <a:pt x="1108" y="805"/>
                    </a:cubicBezTo>
                    <a:lnTo>
                      <a:pt x="909" y="1314"/>
                    </a:lnTo>
                    <a:cubicBezTo>
                      <a:pt x="889" y="1368"/>
                      <a:pt x="912" y="1428"/>
                      <a:pt x="967" y="1452"/>
                    </a:cubicBezTo>
                    <a:lnTo>
                      <a:pt x="1236" y="1559"/>
                    </a:lnTo>
                    <a:cubicBezTo>
                      <a:pt x="1229" y="1579"/>
                      <a:pt x="1219" y="1600"/>
                      <a:pt x="1212" y="1617"/>
                    </a:cubicBezTo>
                    <a:lnTo>
                      <a:pt x="1182" y="1680"/>
                    </a:lnTo>
                    <a:lnTo>
                      <a:pt x="508" y="1385"/>
                    </a:lnTo>
                    <a:cubicBezTo>
                      <a:pt x="525" y="1354"/>
                      <a:pt x="542" y="1314"/>
                      <a:pt x="559" y="1273"/>
                    </a:cubicBezTo>
                    <a:lnTo>
                      <a:pt x="754" y="775"/>
                    </a:lnTo>
                    <a:cubicBezTo>
                      <a:pt x="765" y="748"/>
                      <a:pt x="778" y="721"/>
                      <a:pt x="788" y="691"/>
                    </a:cubicBezTo>
                    <a:lnTo>
                      <a:pt x="828" y="569"/>
                    </a:lnTo>
                    <a:cubicBezTo>
                      <a:pt x="855" y="489"/>
                      <a:pt x="879" y="415"/>
                      <a:pt x="899" y="354"/>
                    </a:cubicBezTo>
                    <a:lnTo>
                      <a:pt x="973" y="142"/>
                    </a:lnTo>
                    <a:cubicBezTo>
                      <a:pt x="990" y="88"/>
                      <a:pt x="959" y="27"/>
                      <a:pt x="906" y="7"/>
                    </a:cubicBezTo>
                    <a:cubicBezTo>
                      <a:pt x="894" y="3"/>
                      <a:pt x="882" y="1"/>
                      <a:pt x="87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5"/>
              <p:cNvSpPr/>
              <p:nvPr/>
            </p:nvSpPr>
            <p:spPr>
              <a:xfrm>
                <a:off x="2784005" y="2347919"/>
                <a:ext cx="95046" cy="113563"/>
              </a:xfrm>
              <a:custGeom>
                <a:avLst/>
                <a:gdLst/>
                <a:ahLst/>
                <a:cxnLst/>
                <a:rect l="l" t="t" r="r" b="b"/>
                <a:pathLst>
                  <a:path w="2392" h="2858" extrusionOk="0">
                    <a:moveTo>
                      <a:pt x="1148" y="1"/>
                    </a:moveTo>
                    <a:cubicBezTo>
                      <a:pt x="1110" y="1"/>
                      <a:pt x="1073" y="21"/>
                      <a:pt x="1054" y="56"/>
                    </a:cubicBezTo>
                    <a:lnTo>
                      <a:pt x="849" y="460"/>
                    </a:lnTo>
                    <a:cubicBezTo>
                      <a:pt x="825" y="508"/>
                      <a:pt x="795" y="555"/>
                      <a:pt x="768" y="602"/>
                    </a:cubicBezTo>
                    <a:cubicBezTo>
                      <a:pt x="751" y="629"/>
                      <a:pt x="738" y="656"/>
                      <a:pt x="724" y="679"/>
                    </a:cubicBezTo>
                    <a:cubicBezTo>
                      <a:pt x="690" y="737"/>
                      <a:pt x="657" y="797"/>
                      <a:pt x="623" y="852"/>
                    </a:cubicBezTo>
                    <a:cubicBezTo>
                      <a:pt x="573" y="945"/>
                      <a:pt x="522" y="1033"/>
                      <a:pt x="479" y="1100"/>
                    </a:cubicBezTo>
                    <a:lnTo>
                      <a:pt x="361" y="1285"/>
                    </a:lnTo>
                    <a:cubicBezTo>
                      <a:pt x="344" y="1309"/>
                      <a:pt x="341" y="1340"/>
                      <a:pt x="344" y="1366"/>
                    </a:cubicBezTo>
                    <a:cubicBezTo>
                      <a:pt x="351" y="1394"/>
                      <a:pt x="367" y="1420"/>
                      <a:pt x="391" y="1434"/>
                    </a:cubicBezTo>
                    <a:lnTo>
                      <a:pt x="1192" y="1942"/>
                    </a:lnTo>
                    <a:cubicBezTo>
                      <a:pt x="1210" y="1956"/>
                      <a:pt x="1231" y="1960"/>
                      <a:pt x="1252" y="1960"/>
                    </a:cubicBezTo>
                    <a:cubicBezTo>
                      <a:pt x="1258" y="1960"/>
                      <a:pt x="1264" y="1960"/>
                      <a:pt x="1270" y="1959"/>
                    </a:cubicBezTo>
                    <a:cubicBezTo>
                      <a:pt x="1301" y="1952"/>
                      <a:pt x="1324" y="1935"/>
                      <a:pt x="1337" y="1912"/>
                    </a:cubicBezTo>
                    <a:lnTo>
                      <a:pt x="1495" y="1666"/>
                    </a:lnTo>
                    <a:cubicBezTo>
                      <a:pt x="1515" y="1636"/>
                      <a:pt x="1526" y="1612"/>
                      <a:pt x="1526" y="1612"/>
                    </a:cubicBezTo>
                    <a:cubicBezTo>
                      <a:pt x="1553" y="1562"/>
                      <a:pt x="1536" y="1501"/>
                      <a:pt x="1489" y="1470"/>
                    </a:cubicBezTo>
                    <a:lnTo>
                      <a:pt x="1240" y="1323"/>
                    </a:lnTo>
                    <a:lnTo>
                      <a:pt x="1408" y="1030"/>
                    </a:lnTo>
                    <a:lnTo>
                      <a:pt x="2132" y="1430"/>
                    </a:lnTo>
                    <a:lnTo>
                      <a:pt x="2064" y="1551"/>
                    </a:lnTo>
                    <a:cubicBezTo>
                      <a:pt x="2041" y="1592"/>
                      <a:pt x="2014" y="1636"/>
                      <a:pt x="1987" y="1683"/>
                    </a:cubicBezTo>
                    <a:cubicBezTo>
                      <a:pt x="1930" y="1787"/>
                      <a:pt x="1859" y="1908"/>
                      <a:pt x="1781" y="2023"/>
                    </a:cubicBezTo>
                    <a:lnTo>
                      <a:pt x="1486" y="2485"/>
                    </a:lnTo>
                    <a:lnTo>
                      <a:pt x="1402" y="2606"/>
                    </a:lnTo>
                    <a:lnTo>
                      <a:pt x="182" y="1747"/>
                    </a:lnTo>
                    <a:cubicBezTo>
                      <a:pt x="164" y="1734"/>
                      <a:pt x="144" y="1728"/>
                      <a:pt x="123" y="1728"/>
                    </a:cubicBezTo>
                    <a:cubicBezTo>
                      <a:pt x="89" y="1728"/>
                      <a:pt x="55" y="1744"/>
                      <a:pt x="34" y="1774"/>
                    </a:cubicBezTo>
                    <a:cubicBezTo>
                      <a:pt x="0" y="1821"/>
                      <a:pt x="11" y="1888"/>
                      <a:pt x="61" y="1922"/>
                    </a:cubicBezTo>
                    <a:lnTo>
                      <a:pt x="1368" y="2838"/>
                    </a:lnTo>
                    <a:cubicBezTo>
                      <a:pt x="1385" y="2851"/>
                      <a:pt x="1405" y="2858"/>
                      <a:pt x="1428" y="2858"/>
                    </a:cubicBezTo>
                    <a:cubicBezTo>
                      <a:pt x="1462" y="2858"/>
                      <a:pt x="1492" y="2841"/>
                      <a:pt x="1512" y="2814"/>
                    </a:cubicBezTo>
                    <a:lnTo>
                      <a:pt x="1660" y="2606"/>
                    </a:lnTo>
                    <a:lnTo>
                      <a:pt x="1960" y="2141"/>
                    </a:lnTo>
                    <a:cubicBezTo>
                      <a:pt x="2041" y="2020"/>
                      <a:pt x="2112" y="1895"/>
                      <a:pt x="2172" y="1787"/>
                    </a:cubicBezTo>
                    <a:cubicBezTo>
                      <a:pt x="2199" y="1744"/>
                      <a:pt x="2223" y="1700"/>
                      <a:pt x="2246" y="1660"/>
                    </a:cubicBezTo>
                    <a:lnTo>
                      <a:pt x="2371" y="1441"/>
                    </a:lnTo>
                    <a:cubicBezTo>
                      <a:pt x="2387" y="1417"/>
                      <a:pt x="2391" y="1386"/>
                      <a:pt x="2381" y="1360"/>
                    </a:cubicBezTo>
                    <a:cubicBezTo>
                      <a:pt x="2374" y="1333"/>
                      <a:pt x="2357" y="1309"/>
                      <a:pt x="2331" y="1296"/>
                    </a:cubicBezTo>
                    <a:lnTo>
                      <a:pt x="1418" y="794"/>
                    </a:lnTo>
                    <a:cubicBezTo>
                      <a:pt x="1402" y="784"/>
                      <a:pt x="1384" y="780"/>
                      <a:pt x="1367" y="780"/>
                    </a:cubicBezTo>
                    <a:cubicBezTo>
                      <a:pt x="1330" y="780"/>
                      <a:pt x="1295" y="800"/>
                      <a:pt x="1276" y="835"/>
                    </a:cubicBezTo>
                    <a:lnTo>
                      <a:pt x="1004" y="1306"/>
                    </a:lnTo>
                    <a:cubicBezTo>
                      <a:pt x="973" y="1357"/>
                      <a:pt x="990" y="1420"/>
                      <a:pt x="1041" y="1450"/>
                    </a:cubicBezTo>
                    <a:lnTo>
                      <a:pt x="1287" y="1599"/>
                    </a:lnTo>
                    <a:lnTo>
                      <a:pt x="1216" y="1706"/>
                    </a:lnTo>
                    <a:lnTo>
                      <a:pt x="597" y="1313"/>
                    </a:lnTo>
                    <a:lnTo>
                      <a:pt x="657" y="1215"/>
                    </a:lnTo>
                    <a:cubicBezTo>
                      <a:pt x="704" y="1141"/>
                      <a:pt x="755" y="1054"/>
                      <a:pt x="808" y="959"/>
                    </a:cubicBezTo>
                    <a:cubicBezTo>
                      <a:pt x="842" y="902"/>
                      <a:pt x="872" y="844"/>
                      <a:pt x="906" y="788"/>
                    </a:cubicBezTo>
                    <a:cubicBezTo>
                      <a:pt x="923" y="760"/>
                      <a:pt x="937" y="737"/>
                      <a:pt x="953" y="710"/>
                    </a:cubicBezTo>
                    <a:cubicBezTo>
                      <a:pt x="984" y="659"/>
                      <a:pt x="1014" y="606"/>
                      <a:pt x="1038" y="555"/>
                    </a:cubicBezTo>
                    <a:lnTo>
                      <a:pt x="1243" y="154"/>
                    </a:lnTo>
                    <a:cubicBezTo>
                      <a:pt x="1270" y="104"/>
                      <a:pt x="1250" y="40"/>
                      <a:pt x="1195" y="13"/>
                    </a:cubicBezTo>
                    <a:cubicBezTo>
                      <a:pt x="1180" y="5"/>
                      <a:pt x="1164" y="1"/>
                      <a:pt x="1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5"/>
              <p:cNvSpPr/>
              <p:nvPr/>
            </p:nvSpPr>
            <p:spPr>
              <a:xfrm>
                <a:off x="2732626" y="2417456"/>
                <a:ext cx="96477" cy="114000"/>
              </a:xfrm>
              <a:custGeom>
                <a:avLst/>
                <a:gdLst/>
                <a:ahLst/>
                <a:cxnLst/>
                <a:rect l="l" t="t" r="r" b="b"/>
                <a:pathLst>
                  <a:path w="2428" h="2869" extrusionOk="0">
                    <a:moveTo>
                      <a:pt x="1397" y="1"/>
                    </a:moveTo>
                    <a:cubicBezTo>
                      <a:pt x="1365" y="1"/>
                      <a:pt x="1333" y="15"/>
                      <a:pt x="1310" y="44"/>
                    </a:cubicBezTo>
                    <a:lnTo>
                      <a:pt x="1183" y="230"/>
                    </a:lnTo>
                    <a:cubicBezTo>
                      <a:pt x="1125" y="314"/>
                      <a:pt x="1044" y="415"/>
                      <a:pt x="960" y="522"/>
                    </a:cubicBezTo>
                    <a:lnTo>
                      <a:pt x="728" y="819"/>
                    </a:lnTo>
                    <a:cubicBezTo>
                      <a:pt x="695" y="859"/>
                      <a:pt x="664" y="896"/>
                      <a:pt x="634" y="929"/>
                    </a:cubicBezTo>
                    <a:cubicBezTo>
                      <a:pt x="614" y="950"/>
                      <a:pt x="597" y="970"/>
                      <a:pt x="583" y="987"/>
                    </a:cubicBezTo>
                    <a:lnTo>
                      <a:pt x="438" y="1155"/>
                    </a:lnTo>
                    <a:cubicBezTo>
                      <a:pt x="398" y="1199"/>
                      <a:pt x="404" y="1266"/>
                      <a:pt x="448" y="1304"/>
                    </a:cubicBezTo>
                    <a:lnTo>
                      <a:pt x="1162" y="1930"/>
                    </a:lnTo>
                    <a:cubicBezTo>
                      <a:pt x="1183" y="1950"/>
                      <a:pt x="1209" y="1956"/>
                      <a:pt x="1240" y="1956"/>
                    </a:cubicBezTo>
                    <a:cubicBezTo>
                      <a:pt x="1267" y="1953"/>
                      <a:pt x="1293" y="1939"/>
                      <a:pt x="1310" y="1919"/>
                    </a:cubicBezTo>
                    <a:lnTo>
                      <a:pt x="1536" y="1657"/>
                    </a:lnTo>
                    <a:cubicBezTo>
                      <a:pt x="1556" y="1636"/>
                      <a:pt x="1566" y="1610"/>
                      <a:pt x="1563" y="1579"/>
                    </a:cubicBezTo>
                    <a:cubicBezTo>
                      <a:pt x="1559" y="1552"/>
                      <a:pt x="1546" y="1526"/>
                      <a:pt x="1526" y="1509"/>
                    </a:cubicBezTo>
                    <a:lnTo>
                      <a:pt x="1304" y="1324"/>
                    </a:lnTo>
                    <a:lnTo>
                      <a:pt x="1512" y="1058"/>
                    </a:lnTo>
                    <a:lnTo>
                      <a:pt x="2169" y="1566"/>
                    </a:lnTo>
                    <a:lnTo>
                      <a:pt x="2031" y="1745"/>
                    </a:lnTo>
                    <a:cubicBezTo>
                      <a:pt x="1997" y="1785"/>
                      <a:pt x="1960" y="1832"/>
                      <a:pt x="1923" y="1876"/>
                    </a:cubicBezTo>
                    <a:lnTo>
                      <a:pt x="1731" y="2098"/>
                    </a:lnTo>
                    <a:cubicBezTo>
                      <a:pt x="1694" y="2141"/>
                      <a:pt x="1657" y="2185"/>
                      <a:pt x="1620" y="2230"/>
                    </a:cubicBezTo>
                    <a:cubicBezTo>
                      <a:pt x="1529" y="2334"/>
                      <a:pt x="1442" y="2435"/>
                      <a:pt x="1368" y="2508"/>
                    </a:cubicBezTo>
                    <a:lnTo>
                      <a:pt x="1267" y="2613"/>
                    </a:lnTo>
                    <a:lnTo>
                      <a:pt x="193" y="1583"/>
                    </a:lnTo>
                    <a:cubicBezTo>
                      <a:pt x="171" y="1563"/>
                      <a:pt x="144" y="1553"/>
                      <a:pt x="117" y="1553"/>
                    </a:cubicBezTo>
                    <a:cubicBezTo>
                      <a:pt x="89" y="1553"/>
                      <a:pt x="61" y="1564"/>
                      <a:pt x="41" y="1586"/>
                    </a:cubicBezTo>
                    <a:cubicBezTo>
                      <a:pt x="0" y="1630"/>
                      <a:pt x="4" y="1697"/>
                      <a:pt x="44" y="1737"/>
                    </a:cubicBezTo>
                    <a:lnTo>
                      <a:pt x="1196" y="2842"/>
                    </a:lnTo>
                    <a:cubicBezTo>
                      <a:pt x="1216" y="2859"/>
                      <a:pt x="1243" y="2869"/>
                      <a:pt x="1270" y="2869"/>
                    </a:cubicBezTo>
                    <a:lnTo>
                      <a:pt x="1273" y="2869"/>
                    </a:lnTo>
                    <a:cubicBezTo>
                      <a:pt x="1301" y="2869"/>
                      <a:pt x="1327" y="2859"/>
                      <a:pt x="1347" y="2839"/>
                    </a:cubicBezTo>
                    <a:lnTo>
                      <a:pt x="1519" y="2657"/>
                    </a:lnTo>
                    <a:cubicBezTo>
                      <a:pt x="1600" y="2579"/>
                      <a:pt x="1688" y="2475"/>
                      <a:pt x="1781" y="2367"/>
                    </a:cubicBezTo>
                    <a:cubicBezTo>
                      <a:pt x="1815" y="2323"/>
                      <a:pt x="1853" y="2283"/>
                      <a:pt x="1893" y="2239"/>
                    </a:cubicBezTo>
                    <a:lnTo>
                      <a:pt x="2088" y="2014"/>
                    </a:lnTo>
                    <a:cubicBezTo>
                      <a:pt x="2125" y="1963"/>
                      <a:pt x="2162" y="1919"/>
                      <a:pt x="2196" y="1876"/>
                    </a:cubicBezTo>
                    <a:lnTo>
                      <a:pt x="2404" y="1613"/>
                    </a:lnTo>
                    <a:cubicBezTo>
                      <a:pt x="2421" y="1590"/>
                      <a:pt x="2428" y="1563"/>
                      <a:pt x="2425" y="1532"/>
                    </a:cubicBezTo>
                    <a:cubicBezTo>
                      <a:pt x="2421" y="1506"/>
                      <a:pt x="2408" y="1478"/>
                      <a:pt x="2384" y="1462"/>
                    </a:cubicBezTo>
                    <a:lnTo>
                      <a:pt x="1559" y="825"/>
                    </a:lnTo>
                    <a:cubicBezTo>
                      <a:pt x="1540" y="811"/>
                      <a:pt x="1517" y="804"/>
                      <a:pt x="1495" y="804"/>
                    </a:cubicBezTo>
                    <a:cubicBezTo>
                      <a:pt x="1464" y="804"/>
                      <a:pt x="1433" y="818"/>
                      <a:pt x="1411" y="845"/>
                    </a:cubicBezTo>
                    <a:lnTo>
                      <a:pt x="1166" y="1155"/>
                    </a:lnTo>
                    <a:lnTo>
                      <a:pt x="1074" y="1266"/>
                    </a:lnTo>
                    <a:cubicBezTo>
                      <a:pt x="1054" y="1287"/>
                      <a:pt x="1048" y="1316"/>
                      <a:pt x="1048" y="1344"/>
                    </a:cubicBezTo>
                    <a:cubicBezTo>
                      <a:pt x="1051" y="1374"/>
                      <a:pt x="1065" y="1401"/>
                      <a:pt x="1085" y="1417"/>
                    </a:cubicBezTo>
                    <a:lnTo>
                      <a:pt x="1307" y="1599"/>
                    </a:lnTo>
                    <a:lnTo>
                      <a:pt x="1220" y="1700"/>
                    </a:lnTo>
                    <a:lnTo>
                      <a:pt x="667" y="1215"/>
                    </a:lnTo>
                    <a:lnTo>
                      <a:pt x="745" y="1125"/>
                    </a:lnTo>
                    <a:cubicBezTo>
                      <a:pt x="762" y="1108"/>
                      <a:pt x="775" y="1088"/>
                      <a:pt x="792" y="1071"/>
                    </a:cubicBezTo>
                    <a:cubicBezTo>
                      <a:pt x="825" y="1034"/>
                      <a:pt x="863" y="993"/>
                      <a:pt x="897" y="950"/>
                    </a:cubicBezTo>
                    <a:lnTo>
                      <a:pt x="1125" y="654"/>
                    </a:lnTo>
                    <a:cubicBezTo>
                      <a:pt x="1213" y="542"/>
                      <a:pt x="1297" y="438"/>
                      <a:pt x="1357" y="351"/>
                    </a:cubicBezTo>
                    <a:lnTo>
                      <a:pt x="1486" y="169"/>
                    </a:lnTo>
                    <a:cubicBezTo>
                      <a:pt x="1519" y="121"/>
                      <a:pt x="1509" y="54"/>
                      <a:pt x="1458" y="20"/>
                    </a:cubicBezTo>
                    <a:cubicBezTo>
                      <a:pt x="1440" y="7"/>
                      <a:pt x="1418" y="1"/>
                      <a:pt x="139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5"/>
              <p:cNvSpPr/>
              <p:nvPr/>
            </p:nvSpPr>
            <p:spPr>
              <a:xfrm>
                <a:off x="2672307" y="2479959"/>
                <a:ext cx="96079" cy="112132"/>
              </a:xfrm>
              <a:custGeom>
                <a:avLst/>
                <a:gdLst/>
                <a:ahLst/>
                <a:cxnLst/>
                <a:rect l="l" t="t" r="r" b="b"/>
                <a:pathLst>
                  <a:path w="2418" h="2822" extrusionOk="0">
                    <a:moveTo>
                      <a:pt x="1618" y="0"/>
                    </a:moveTo>
                    <a:cubicBezTo>
                      <a:pt x="1590" y="0"/>
                      <a:pt x="1562" y="11"/>
                      <a:pt x="1542" y="34"/>
                    </a:cubicBezTo>
                    <a:lnTo>
                      <a:pt x="1391" y="192"/>
                    </a:lnTo>
                    <a:cubicBezTo>
                      <a:pt x="1333" y="248"/>
                      <a:pt x="1263" y="316"/>
                      <a:pt x="1186" y="387"/>
                    </a:cubicBezTo>
                    <a:cubicBezTo>
                      <a:pt x="1138" y="434"/>
                      <a:pt x="1088" y="481"/>
                      <a:pt x="1037" y="531"/>
                    </a:cubicBezTo>
                    <a:cubicBezTo>
                      <a:pt x="943" y="626"/>
                      <a:pt x="842" y="710"/>
                      <a:pt x="751" y="787"/>
                    </a:cubicBezTo>
                    <a:lnTo>
                      <a:pt x="512" y="996"/>
                    </a:lnTo>
                    <a:cubicBezTo>
                      <a:pt x="468" y="1036"/>
                      <a:pt x="461" y="1101"/>
                      <a:pt x="499" y="1148"/>
                    </a:cubicBezTo>
                    <a:lnTo>
                      <a:pt x="1108" y="1872"/>
                    </a:lnTo>
                    <a:cubicBezTo>
                      <a:pt x="1128" y="1895"/>
                      <a:pt x="1152" y="1909"/>
                      <a:pt x="1182" y="1909"/>
                    </a:cubicBezTo>
                    <a:cubicBezTo>
                      <a:pt x="1186" y="1909"/>
                      <a:pt x="1189" y="1910"/>
                      <a:pt x="1192" y="1910"/>
                    </a:cubicBezTo>
                    <a:cubicBezTo>
                      <a:pt x="1216" y="1910"/>
                      <a:pt x="1241" y="1900"/>
                      <a:pt x="1259" y="1885"/>
                    </a:cubicBezTo>
                    <a:lnTo>
                      <a:pt x="1518" y="1659"/>
                    </a:lnTo>
                    <a:cubicBezTo>
                      <a:pt x="1542" y="1639"/>
                      <a:pt x="1556" y="1613"/>
                      <a:pt x="1556" y="1586"/>
                    </a:cubicBezTo>
                    <a:cubicBezTo>
                      <a:pt x="1559" y="1558"/>
                      <a:pt x="1549" y="1528"/>
                      <a:pt x="1529" y="1508"/>
                    </a:cubicBezTo>
                    <a:lnTo>
                      <a:pt x="1340" y="1293"/>
                    </a:lnTo>
                    <a:cubicBezTo>
                      <a:pt x="1347" y="1286"/>
                      <a:pt x="1354" y="1279"/>
                      <a:pt x="1364" y="1272"/>
                    </a:cubicBezTo>
                    <a:cubicBezTo>
                      <a:pt x="1397" y="1246"/>
                      <a:pt x="1434" y="1212"/>
                      <a:pt x="1468" y="1178"/>
                    </a:cubicBezTo>
                    <a:lnTo>
                      <a:pt x="1590" y="1064"/>
                    </a:lnTo>
                    <a:lnTo>
                      <a:pt x="2158" y="1663"/>
                    </a:lnTo>
                    <a:lnTo>
                      <a:pt x="2054" y="1768"/>
                    </a:lnTo>
                    <a:cubicBezTo>
                      <a:pt x="2003" y="1815"/>
                      <a:pt x="1943" y="1869"/>
                      <a:pt x="1869" y="1933"/>
                    </a:cubicBezTo>
                    <a:lnTo>
                      <a:pt x="1647" y="2127"/>
                    </a:lnTo>
                    <a:cubicBezTo>
                      <a:pt x="1616" y="2151"/>
                      <a:pt x="1582" y="2178"/>
                      <a:pt x="1552" y="2205"/>
                    </a:cubicBezTo>
                    <a:cubicBezTo>
                      <a:pt x="1509" y="2242"/>
                      <a:pt x="1465" y="2282"/>
                      <a:pt x="1425" y="2316"/>
                    </a:cubicBezTo>
                    <a:lnTo>
                      <a:pt x="1108" y="2562"/>
                    </a:lnTo>
                    <a:lnTo>
                      <a:pt x="202" y="1384"/>
                    </a:lnTo>
                    <a:cubicBezTo>
                      <a:pt x="182" y="1356"/>
                      <a:pt x="151" y="1341"/>
                      <a:pt x="119" y="1341"/>
                    </a:cubicBezTo>
                    <a:cubicBezTo>
                      <a:pt x="96" y="1341"/>
                      <a:pt x="74" y="1348"/>
                      <a:pt x="54" y="1364"/>
                    </a:cubicBezTo>
                    <a:cubicBezTo>
                      <a:pt x="7" y="1397"/>
                      <a:pt x="0" y="1465"/>
                      <a:pt x="34" y="1512"/>
                    </a:cubicBezTo>
                    <a:lnTo>
                      <a:pt x="1007" y="2778"/>
                    </a:lnTo>
                    <a:cubicBezTo>
                      <a:pt x="1024" y="2801"/>
                      <a:pt x="1047" y="2814"/>
                      <a:pt x="1077" y="2818"/>
                    </a:cubicBezTo>
                    <a:cubicBezTo>
                      <a:pt x="1081" y="2821"/>
                      <a:pt x="1084" y="2821"/>
                      <a:pt x="1091" y="2821"/>
                    </a:cubicBezTo>
                    <a:cubicBezTo>
                      <a:pt x="1114" y="2821"/>
                      <a:pt x="1138" y="2811"/>
                      <a:pt x="1155" y="2798"/>
                    </a:cubicBezTo>
                    <a:lnTo>
                      <a:pt x="1556" y="2481"/>
                    </a:lnTo>
                    <a:cubicBezTo>
                      <a:pt x="1602" y="2444"/>
                      <a:pt x="1647" y="2407"/>
                      <a:pt x="1694" y="2366"/>
                    </a:cubicBezTo>
                    <a:cubicBezTo>
                      <a:pt x="1724" y="2340"/>
                      <a:pt x="1754" y="2313"/>
                      <a:pt x="1784" y="2286"/>
                    </a:cubicBezTo>
                    <a:lnTo>
                      <a:pt x="2007" y="2094"/>
                    </a:lnTo>
                    <a:cubicBezTo>
                      <a:pt x="2084" y="2026"/>
                      <a:pt x="2148" y="1970"/>
                      <a:pt x="2202" y="1919"/>
                    </a:cubicBezTo>
                    <a:lnTo>
                      <a:pt x="2384" y="1743"/>
                    </a:lnTo>
                    <a:cubicBezTo>
                      <a:pt x="2404" y="1727"/>
                      <a:pt x="2415" y="1700"/>
                      <a:pt x="2418" y="1670"/>
                    </a:cubicBezTo>
                    <a:cubicBezTo>
                      <a:pt x="2418" y="1642"/>
                      <a:pt x="2407" y="1616"/>
                      <a:pt x="2387" y="1596"/>
                    </a:cubicBezTo>
                    <a:lnTo>
                      <a:pt x="1670" y="842"/>
                    </a:lnTo>
                    <a:cubicBezTo>
                      <a:pt x="1650" y="821"/>
                      <a:pt x="1623" y="808"/>
                      <a:pt x="1593" y="808"/>
                    </a:cubicBezTo>
                    <a:cubicBezTo>
                      <a:pt x="1590" y="807"/>
                      <a:pt x="1588" y="807"/>
                      <a:pt x="1585" y="807"/>
                    </a:cubicBezTo>
                    <a:cubicBezTo>
                      <a:pt x="1561" y="807"/>
                      <a:pt x="1537" y="820"/>
                      <a:pt x="1518" y="838"/>
                    </a:cubicBezTo>
                    <a:lnTo>
                      <a:pt x="1320" y="1027"/>
                    </a:lnTo>
                    <a:cubicBezTo>
                      <a:pt x="1287" y="1057"/>
                      <a:pt x="1253" y="1087"/>
                      <a:pt x="1226" y="1111"/>
                    </a:cubicBezTo>
                    <a:cubicBezTo>
                      <a:pt x="1209" y="1124"/>
                      <a:pt x="1195" y="1137"/>
                      <a:pt x="1186" y="1148"/>
                    </a:cubicBezTo>
                    <a:lnTo>
                      <a:pt x="1122" y="1202"/>
                    </a:lnTo>
                    <a:cubicBezTo>
                      <a:pt x="1097" y="1222"/>
                      <a:pt x="1084" y="1246"/>
                      <a:pt x="1084" y="1276"/>
                    </a:cubicBezTo>
                    <a:cubicBezTo>
                      <a:pt x="1081" y="1303"/>
                      <a:pt x="1091" y="1333"/>
                      <a:pt x="1111" y="1353"/>
                    </a:cubicBezTo>
                    <a:lnTo>
                      <a:pt x="1299" y="1569"/>
                    </a:lnTo>
                    <a:lnTo>
                      <a:pt x="1202" y="1653"/>
                    </a:lnTo>
                    <a:lnTo>
                      <a:pt x="727" y="1090"/>
                    </a:lnTo>
                    <a:lnTo>
                      <a:pt x="892" y="949"/>
                    </a:lnTo>
                    <a:cubicBezTo>
                      <a:pt x="980" y="875"/>
                      <a:pt x="1088" y="781"/>
                      <a:pt x="1186" y="683"/>
                    </a:cubicBezTo>
                    <a:cubicBezTo>
                      <a:pt x="1236" y="636"/>
                      <a:pt x="1287" y="589"/>
                      <a:pt x="1333" y="542"/>
                    </a:cubicBezTo>
                    <a:cubicBezTo>
                      <a:pt x="1411" y="467"/>
                      <a:pt x="1481" y="400"/>
                      <a:pt x="1542" y="340"/>
                    </a:cubicBezTo>
                    <a:lnTo>
                      <a:pt x="1697" y="178"/>
                    </a:lnTo>
                    <a:cubicBezTo>
                      <a:pt x="1737" y="138"/>
                      <a:pt x="1734" y="71"/>
                      <a:pt x="1694" y="30"/>
                    </a:cubicBezTo>
                    <a:cubicBezTo>
                      <a:pt x="1672" y="10"/>
                      <a:pt x="1645" y="0"/>
                      <a:pt x="161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5"/>
              <p:cNvSpPr/>
              <p:nvPr/>
            </p:nvSpPr>
            <p:spPr>
              <a:xfrm>
                <a:off x="2604319" y="2533880"/>
                <a:ext cx="93934" cy="107682"/>
              </a:xfrm>
              <a:custGeom>
                <a:avLst/>
                <a:gdLst/>
                <a:ahLst/>
                <a:cxnLst/>
                <a:rect l="l" t="t" r="r" b="b"/>
                <a:pathLst>
                  <a:path w="2364" h="2710" extrusionOk="0">
                    <a:moveTo>
                      <a:pt x="1808" y="0"/>
                    </a:moveTo>
                    <a:cubicBezTo>
                      <a:pt x="1786" y="0"/>
                      <a:pt x="1763" y="8"/>
                      <a:pt x="1745" y="23"/>
                    </a:cubicBezTo>
                    <a:lnTo>
                      <a:pt x="1637" y="108"/>
                    </a:lnTo>
                    <a:cubicBezTo>
                      <a:pt x="1617" y="121"/>
                      <a:pt x="1593" y="138"/>
                      <a:pt x="1570" y="155"/>
                    </a:cubicBezTo>
                    <a:lnTo>
                      <a:pt x="1172" y="437"/>
                    </a:lnTo>
                    <a:cubicBezTo>
                      <a:pt x="1078" y="501"/>
                      <a:pt x="981" y="565"/>
                      <a:pt x="893" y="619"/>
                    </a:cubicBezTo>
                    <a:cubicBezTo>
                      <a:pt x="846" y="649"/>
                      <a:pt x="802" y="677"/>
                      <a:pt x="765" y="700"/>
                    </a:cubicBezTo>
                    <a:lnTo>
                      <a:pt x="631" y="787"/>
                    </a:lnTo>
                    <a:cubicBezTo>
                      <a:pt x="600" y="807"/>
                      <a:pt x="580" y="818"/>
                      <a:pt x="580" y="818"/>
                    </a:cubicBezTo>
                    <a:cubicBezTo>
                      <a:pt x="556" y="835"/>
                      <a:pt x="539" y="858"/>
                      <a:pt x="533" y="885"/>
                    </a:cubicBezTo>
                    <a:cubicBezTo>
                      <a:pt x="526" y="912"/>
                      <a:pt x="530" y="942"/>
                      <a:pt x="546" y="966"/>
                    </a:cubicBezTo>
                    <a:lnTo>
                      <a:pt x="1038" y="1777"/>
                    </a:lnTo>
                    <a:cubicBezTo>
                      <a:pt x="1051" y="1801"/>
                      <a:pt x="1075" y="1818"/>
                      <a:pt x="1102" y="1825"/>
                    </a:cubicBezTo>
                    <a:cubicBezTo>
                      <a:pt x="1110" y="1827"/>
                      <a:pt x="1117" y="1827"/>
                      <a:pt x="1125" y="1827"/>
                    </a:cubicBezTo>
                    <a:cubicBezTo>
                      <a:pt x="1146" y="1827"/>
                      <a:pt x="1166" y="1821"/>
                      <a:pt x="1186" y="1811"/>
                    </a:cubicBezTo>
                    <a:lnTo>
                      <a:pt x="1475" y="1626"/>
                    </a:lnTo>
                    <a:cubicBezTo>
                      <a:pt x="1499" y="1609"/>
                      <a:pt x="1516" y="1586"/>
                      <a:pt x="1523" y="1558"/>
                    </a:cubicBezTo>
                    <a:cubicBezTo>
                      <a:pt x="1529" y="1531"/>
                      <a:pt x="1523" y="1502"/>
                      <a:pt x="1509" y="1477"/>
                    </a:cubicBezTo>
                    <a:lnTo>
                      <a:pt x="1351" y="1235"/>
                    </a:lnTo>
                    <a:lnTo>
                      <a:pt x="1492" y="1148"/>
                    </a:lnTo>
                    <a:cubicBezTo>
                      <a:pt x="1536" y="1118"/>
                      <a:pt x="1580" y="1087"/>
                      <a:pt x="1617" y="1060"/>
                    </a:cubicBezTo>
                    <a:lnTo>
                      <a:pt x="1633" y="1050"/>
                    </a:lnTo>
                    <a:lnTo>
                      <a:pt x="2109" y="1730"/>
                    </a:lnTo>
                    <a:lnTo>
                      <a:pt x="2098" y="1737"/>
                    </a:lnTo>
                    <a:cubicBezTo>
                      <a:pt x="2068" y="1757"/>
                      <a:pt x="2031" y="1784"/>
                      <a:pt x="1991" y="1811"/>
                    </a:cubicBezTo>
                    <a:lnTo>
                      <a:pt x="1479" y="2138"/>
                    </a:lnTo>
                    <a:cubicBezTo>
                      <a:pt x="1455" y="2154"/>
                      <a:pt x="1428" y="2171"/>
                      <a:pt x="1405" y="2184"/>
                    </a:cubicBezTo>
                    <a:lnTo>
                      <a:pt x="930" y="2458"/>
                    </a:lnTo>
                    <a:lnTo>
                      <a:pt x="216" y="1154"/>
                    </a:lnTo>
                    <a:cubicBezTo>
                      <a:pt x="198" y="1117"/>
                      <a:pt x="162" y="1098"/>
                      <a:pt x="124" y="1098"/>
                    </a:cubicBezTo>
                    <a:cubicBezTo>
                      <a:pt x="106" y="1098"/>
                      <a:pt x="88" y="1102"/>
                      <a:pt x="71" y="1110"/>
                    </a:cubicBezTo>
                    <a:cubicBezTo>
                      <a:pt x="21" y="1141"/>
                      <a:pt x="0" y="1205"/>
                      <a:pt x="31" y="1255"/>
                    </a:cubicBezTo>
                    <a:lnTo>
                      <a:pt x="796" y="2656"/>
                    </a:lnTo>
                    <a:cubicBezTo>
                      <a:pt x="812" y="2680"/>
                      <a:pt x="833" y="2700"/>
                      <a:pt x="863" y="2706"/>
                    </a:cubicBezTo>
                    <a:cubicBezTo>
                      <a:pt x="869" y="2710"/>
                      <a:pt x="880" y="2710"/>
                      <a:pt x="889" y="2710"/>
                    </a:cubicBezTo>
                    <a:cubicBezTo>
                      <a:pt x="909" y="2710"/>
                      <a:pt x="926" y="2706"/>
                      <a:pt x="943" y="2697"/>
                    </a:cubicBezTo>
                    <a:lnTo>
                      <a:pt x="1512" y="2370"/>
                    </a:lnTo>
                    <a:cubicBezTo>
                      <a:pt x="1540" y="2353"/>
                      <a:pt x="1566" y="2336"/>
                      <a:pt x="1593" y="2316"/>
                    </a:cubicBezTo>
                    <a:lnTo>
                      <a:pt x="2109" y="1990"/>
                    </a:lnTo>
                    <a:cubicBezTo>
                      <a:pt x="2152" y="1959"/>
                      <a:pt x="2189" y="1932"/>
                      <a:pt x="2223" y="1909"/>
                    </a:cubicBezTo>
                    <a:lnTo>
                      <a:pt x="2260" y="1881"/>
                    </a:lnTo>
                    <a:cubicBezTo>
                      <a:pt x="2294" y="1858"/>
                      <a:pt x="2314" y="1845"/>
                      <a:pt x="2317" y="1841"/>
                    </a:cubicBezTo>
                    <a:cubicBezTo>
                      <a:pt x="2337" y="1828"/>
                      <a:pt x="2354" y="1801"/>
                      <a:pt x="2361" y="1774"/>
                    </a:cubicBezTo>
                    <a:cubicBezTo>
                      <a:pt x="2364" y="1747"/>
                      <a:pt x="2358" y="1717"/>
                      <a:pt x="2341" y="1693"/>
                    </a:cubicBezTo>
                    <a:lnTo>
                      <a:pt x="1745" y="838"/>
                    </a:lnTo>
                    <a:cubicBezTo>
                      <a:pt x="1731" y="818"/>
                      <a:pt x="1705" y="801"/>
                      <a:pt x="1677" y="794"/>
                    </a:cubicBezTo>
                    <a:cubicBezTo>
                      <a:pt x="1672" y="794"/>
                      <a:pt x="1667" y="793"/>
                      <a:pt x="1662" y="793"/>
                    </a:cubicBezTo>
                    <a:cubicBezTo>
                      <a:pt x="1640" y="793"/>
                      <a:pt x="1616" y="801"/>
                      <a:pt x="1596" y="815"/>
                    </a:cubicBezTo>
                    <a:cubicBezTo>
                      <a:pt x="1596" y="815"/>
                      <a:pt x="1570" y="835"/>
                      <a:pt x="1529" y="862"/>
                    </a:cubicBezTo>
                    <a:lnTo>
                      <a:pt x="1492" y="888"/>
                    </a:lnTo>
                    <a:cubicBezTo>
                      <a:pt x="1459" y="912"/>
                      <a:pt x="1422" y="939"/>
                      <a:pt x="1378" y="966"/>
                    </a:cubicBezTo>
                    <a:lnTo>
                      <a:pt x="1149" y="1114"/>
                    </a:lnTo>
                    <a:cubicBezTo>
                      <a:pt x="1099" y="1144"/>
                      <a:pt x="1085" y="1211"/>
                      <a:pt x="1116" y="1259"/>
                    </a:cubicBezTo>
                    <a:lnTo>
                      <a:pt x="1270" y="1502"/>
                    </a:lnTo>
                    <a:lnTo>
                      <a:pt x="1162" y="1572"/>
                    </a:lnTo>
                    <a:lnTo>
                      <a:pt x="782" y="942"/>
                    </a:lnTo>
                    <a:lnTo>
                      <a:pt x="880" y="879"/>
                    </a:lnTo>
                    <a:cubicBezTo>
                      <a:pt x="920" y="855"/>
                      <a:pt x="960" y="828"/>
                      <a:pt x="1007" y="798"/>
                    </a:cubicBezTo>
                    <a:cubicBezTo>
                      <a:pt x="1095" y="744"/>
                      <a:pt x="1196" y="680"/>
                      <a:pt x="1293" y="609"/>
                    </a:cubicBezTo>
                    <a:lnTo>
                      <a:pt x="1691" y="326"/>
                    </a:lnTo>
                    <a:cubicBezTo>
                      <a:pt x="1718" y="310"/>
                      <a:pt x="1738" y="296"/>
                      <a:pt x="1758" y="279"/>
                    </a:cubicBezTo>
                    <a:lnTo>
                      <a:pt x="1876" y="192"/>
                    </a:lnTo>
                    <a:cubicBezTo>
                      <a:pt x="1920" y="155"/>
                      <a:pt x="1930" y="87"/>
                      <a:pt x="1893" y="40"/>
                    </a:cubicBezTo>
                    <a:cubicBezTo>
                      <a:pt x="1871" y="14"/>
                      <a:pt x="1839" y="0"/>
                      <a:pt x="18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5"/>
              <p:cNvSpPr/>
              <p:nvPr/>
            </p:nvSpPr>
            <p:spPr>
              <a:xfrm>
                <a:off x="2530610" y="2577987"/>
                <a:ext cx="89801" cy="100927"/>
              </a:xfrm>
              <a:custGeom>
                <a:avLst/>
                <a:gdLst/>
                <a:ahLst/>
                <a:cxnLst/>
                <a:rect l="l" t="t" r="r" b="b"/>
                <a:pathLst>
                  <a:path w="2260" h="2540" extrusionOk="0">
                    <a:moveTo>
                      <a:pt x="1956" y="0"/>
                    </a:moveTo>
                    <a:cubicBezTo>
                      <a:pt x="1936" y="0"/>
                      <a:pt x="1916" y="8"/>
                      <a:pt x="1900" y="17"/>
                    </a:cubicBezTo>
                    <a:cubicBezTo>
                      <a:pt x="1896" y="21"/>
                      <a:pt x="1880" y="28"/>
                      <a:pt x="1852" y="41"/>
                    </a:cubicBezTo>
                    <a:lnTo>
                      <a:pt x="1711" y="115"/>
                    </a:lnTo>
                    <a:cubicBezTo>
                      <a:pt x="1667" y="135"/>
                      <a:pt x="1620" y="162"/>
                      <a:pt x="1566" y="190"/>
                    </a:cubicBezTo>
                    <a:cubicBezTo>
                      <a:pt x="1479" y="233"/>
                      <a:pt x="1378" y="287"/>
                      <a:pt x="1277" y="334"/>
                    </a:cubicBezTo>
                    <a:lnTo>
                      <a:pt x="832" y="536"/>
                    </a:lnTo>
                    <a:cubicBezTo>
                      <a:pt x="775" y="563"/>
                      <a:pt x="724" y="583"/>
                      <a:pt x="691" y="597"/>
                    </a:cubicBezTo>
                    <a:lnTo>
                      <a:pt x="634" y="620"/>
                    </a:lnTo>
                    <a:cubicBezTo>
                      <a:pt x="607" y="630"/>
                      <a:pt x="587" y="650"/>
                      <a:pt x="573" y="678"/>
                    </a:cubicBezTo>
                    <a:cubicBezTo>
                      <a:pt x="562" y="704"/>
                      <a:pt x="562" y="731"/>
                      <a:pt x="573" y="758"/>
                    </a:cubicBezTo>
                    <a:lnTo>
                      <a:pt x="937" y="1634"/>
                    </a:lnTo>
                    <a:cubicBezTo>
                      <a:pt x="952" y="1675"/>
                      <a:pt x="992" y="1701"/>
                      <a:pt x="1034" y="1701"/>
                    </a:cubicBezTo>
                    <a:cubicBezTo>
                      <a:pt x="1047" y="1701"/>
                      <a:pt x="1059" y="1699"/>
                      <a:pt x="1072" y="1694"/>
                    </a:cubicBezTo>
                    <a:lnTo>
                      <a:pt x="1122" y="1674"/>
                    </a:lnTo>
                    <a:cubicBezTo>
                      <a:pt x="1156" y="1660"/>
                      <a:pt x="1196" y="1644"/>
                      <a:pt x="1236" y="1627"/>
                    </a:cubicBezTo>
                    <a:lnTo>
                      <a:pt x="1395" y="1556"/>
                    </a:lnTo>
                    <a:cubicBezTo>
                      <a:pt x="1448" y="1533"/>
                      <a:pt x="1472" y="1469"/>
                      <a:pt x="1448" y="1415"/>
                    </a:cubicBezTo>
                    <a:lnTo>
                      <a:pt x="1330" y="1152"/>
                    </a:lnTo>
                    <a:lnTo>
                      <a:pt x="1482" y="1082"/>
                    </a:lnTo>
                    <a:cubicBezTo>
                      <a:pt x="1536" y="1058"/>
                      <a:pt x="1590" y="1034"/>
                      <a:pt x="1637" y="1011"/>
                    </a:cubicBezTo>
                    <a:lnTo>
                      <a:pt x="2001" y="1758"/>
                    </a:lnTo>
                    <a:cubicBezTo>
                      <a:pt x="1960" y="1775"/>
                      <a:pt x="1916" y="1795"/>
                      <a:pt x="1872" y="1815"/>
                    </a:cubicBezTo>
                    <a:lnTo>
                      <a:pt x="1375" y="2041"/>
                    </a:lnTo>
                    <a:lnTo>
                      <a:pt x="728" y="2297"/>
                    </a:lnTo>
                    <a:lnTo>
                      <a:pt x="223" y="897"/>
                    </a:lnTo>
                    <a:cubicBezTo>
                      <a:pt x="207" y="854"/>
                      <a:pt x="166" y="826"/>
                      <a:pt x="121" y="826"/>
                    </a:cubicBezTo>
                    <a:cubicBezTo>
                      <a:pt x="109" y="826"/>
                      <a:pt x="97" y="828"/>
                      <a:pt x="85" y="832"/>
                    </a:cubicBezTo>
                    <a:cubicBezTo>
                      <a:pt x="31" y="852"/>
                      <a:pt x="1" y="913"/>
                      <a:pt x="21" y="967"/>
                    </a:cubicBezTo>
                    <a:lnTo>
                      <a:pt x="562" y="2468"/>
                    </a:lnTo>
                    <a:cubicBezTo>
                      <a:pt x="579" y="2513"/>
                      <a:pt x="620" y="2539"/>
                      <a:pt x="663" y="2539"/>
                    </a:cubicBezTo>
                    <a:cubicBezTo>
                      <a:pt x="677" y="2539"/>
                      <a:pt x="688" y="2536"/>
                      <a:pt x="701" y="2533"/>
                    </a:cubicBezTo>
                    <a:lnTo>
                      <a:pt x="1459" y="2236"/>
                    </a:lnTo>
                    <a:lnTo>
                      <a:pt x="1960" y="2011"/>
                    </a:lnTo>
                    <a:cubicBezTo>
                      <a:pt x="2041" y="1974"/>
                      <a:pt x="2122" y="1937"/>
                      <a:pt x="2192" y="1899"/>
                    </a:cubicBezTo>
                    <a:cubicBezTo>
                      <a:pt x="2199" y="1896"/>
                      <a:pt x="2209" y="1890"/>
                      <a:pt x="2216" y="1882"/>
                    </a:cubicBezTo>
                    <a:cubicBezTo>
                      <a:pt x="2250" y="1853"/>
                      <a:pt x="2259" y="1802"/>
                      <a:pt x="2239" y="1758"/>
                    </a:cubicBezTo>
                    <a:lnTo>
                      <a:pt x="1782" y="822"/>
                    </a:lnTo>
                    <a:cubicBezTo>
                      <a:pt x="1768" y="796"/>
                      <a:pt x="1745" y="775"/>
                      <a:pt x="1718" y="768"/>
                    </a:cubicBezTo>
                    <a:cubicBezTo>
                      <a:pt x="1707" y="764"/>
                      <a:pt x="1696" y="763"/>
                      <a:pt x="1685" y="763"/>
                    </a:cubicBezTo>
                    <a:cubicBezTo>
                      <a:pt x="1668" y="763"/>
                      <a:pt x="1652" y="767"/>
                      <a:pt x="1637" y="775"/>
                    </a:cubicBezTo>
                    <a:lnTo>
                      <a:pt x="1566" y="812"/>
                    </a:lnTo>
                    <a:cubicBezTo>
                      <a:pt x="1519" y="832"/>
                      <a:pt x="1459" y="859"/>
                      <a:pt x="1395" y="889"/>
                    </a:cubicBezTo>
                    <a:lnTo>
                      <a:pt x="1148" y="1001"/>
                    </a:lnTo>
                    <a:cubicBezTo>
                      <a:pt x="1095" y="1024"/>
                      <a:pt x="1072" y="1088"/>
                      <a:pt x="1095" y="1139"/>
                    </a:cubicBezTo>
                    <a:lnTo>
                      <a:pt x="1209" y="1405"/>
                    </a:lnTo>
                    <a:lnTo>
                      <a:pt x="1148" y="1432"/>
                    </a:lnTo>
                    <a:cubicBezTo>
                      <a:pt x="1128" y="1442"/>
                      <a:pt x="1108" y="1449"/>
                      <a:pt x="1092" y="1458"/>
                    </a:cubicBezTo>
                    <a:lnTo>
                      <a:pt x="812" y="779"/>
                    </a:lnTo>
                    <a:cubicBezTo>
                      <a:pt x="842" y="765"/>
                      <a:pt x="879" y="748"/>
                      <a:pt x="920" y="728"/>
                    </a:cubicBezTo>
                    <a:lnTo>
                      <a:pt x="1367" y="526"/>
                    </a:lnTo>
                    <a:cubicBezTo>
                      <a:pt x="1472" y="476"/>
                      <a:pt x="1573" y="425"/>
                      <a:pt x="1664" y="378"/>
                    </a:cubicBezTo>
                    <a:cubicBezTo>
                      <a:pt x="1714" y="351"/>
                      <a:pt x="1762" y="327"/>
                      <a:pt x="1805" y="303"/>
                    </a:cubicBezTo>
                    <a:lnTo>
                      <a:pt x="1950" y="233"/>
                    </a:lnTo>
                    <a:cubicBezTo>
                      <a:pt x="1977" y="216"/>
                      <a:pt x="1994" y="206"/>
                      <a:pt x="2004" y="202"/>
                    </a:cubicBezTo>
                    <a:cubicBezTo>
                      <a:pt x="2037" y="186"/>
                      <a:pt x="2061" y="149"/>
                      <a:pt x="2061" y="109"/>
                    </a:cubicBezTo>
                    <a:cubicBezTo>
                      <a:pt x="2061" y="48"/>
                      <a:pt x="2014" y="0"/>
                      <a:pt x="19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5"/>
              <p:cNvSpPr/>
              <p:nvPr/>
            </p:nvSpPr>
            <p:spPr>
              <a:xfrm>
                <a:off x="2452767" y="2611126"/>
                <a:ext cx="86424" cy="91867"/>
              </a:xfrm>
              <a:custGeom>
                <a:avLst/>
                <a:gdLst/>
                <a:ahLst/>
                <a:cxnLst/>
                <a:rect l="l" t="t" r="r" b="b"/>
                <a:pathLst>
                  <a:path w="2175" h="2312" extrusionOk="0">
                    <a:moveTo>
                      <a:pt x="2053" y="0"/>
                    </a:moveTo>
                    <a:cubicBezTo>
                      <a:pt x="2042" y="0"/>
                      <a:pt x="2031" y="2"/>
                      <a:pt x="2020" y="5"/>
                    </a:cubicBezTo>
                    <a:lnTo>
                      <a:pt x="1660" y="130"/>
                    </a:lnTo>
                    <a:lnTo>
                      <a:pt x="1350" y="227"/>
                    </a:lnTo>
                    <a:cubicBezTo>
                      <a:pt x="1178" y="274"/>
                      <a:pt x="1010" y="321"/>
                      <a:pt x="882" y="358"/>
                    </a:cubicBezTo>
                    <a:cubicBezTo>
                      <a:pt x="841" y="369"/>
                      <a:pt x="808" y="379"/>
                      <a:pt x="778" y="386"/>
                    </a:cubicBezTo>
                    <a:cubicBezTo>
                      <a:pt x="757" y="389"/>
                      <a:pt x="740" y="392"/>
                      <a:pt x="728" y="396"/>
                    </a:cubicBezTo>
                    <a:lnTo>
                      <a:pt x="670" y="409"/>
                    </a:lnTo>
                    <a:cubicBezTo>
                      <a:pt x="643" y="416"/>
                      <a:pt x="616" y="433"/>
                      <a:pt x="602" y="456"/>
                    </a:cubicBezTo>
                    <a:cubicBezTo>
                      <a:pt x="589" y="480"/>
                      <a:pt x="582" y="510"/>
                      <a:pt x="589" y="537"/>
                    </a:cubicBezTo>
                    <a:lnTo>
                      <a:pt x="812" y="1460"/>
                    </a:lnTo>
                    <a:cubicBezTo>
                      <a:pt x="823" y="1509"/>
                      <a:pt x="866" y="1540"/>
                      <a:pt x="914" y="1540"/>
                    </a:cubicBezTo>
                    <a:cubicBezTo>
                      <a:pt x="923" y="1540"/>
                      <a:pt x="931" y="1539"/>
                      <a:pt x="939" y="1537"/>
                    </a:cubicBezTo>
                    <a:lnTo>
                      <a:pt x="1104" y="1500"/>
                    </a:lnTo>
                    <a:cubicBezTo>
                      <a:pt x="1138" y="1493"/>
                      <a:pt x="1168" y="1483"/>
                      <a:pt x="1199" y="1477"/>
                    </a:cubicBezTo>
                    <a:lnTo>
                      <a:pt x="1279" y="1452"/>
                    </a:lnTo>
                    <a:cubicBezTo>
                      <a:pt x="1337" y="1436"/>
                      <a:pt x="1367" y="1379"/>
                      <a:pt x="1354" y="1322"/>
                    </a:cubicBezTo>
                    <a:lnTo>
                      <a:pt x="1279" y="1042"/>
                    </a:lnTo>
                    <a:lnTo>
                      <a:pt x="1603" y="951"/>
                    </a:lnTo>
                    <a:lnTo>
                      <a:pt x="1848" y="1743"/>
                    </a:lnTo>
                    <a:lnTo>
                      <a:pt x="1464" y="1853"/>
                    </a:lnTo>
                    <a:lnTo>
                      <a:pt x="643" y="2052"/>
                    </a:lnTo>
                    <a:cubicBezTo>
                      <a:pt x="589" y="2066"/>
                      <a:pt x="546" y="2076"/>
                      <a:pt x="509" y="2083"/>
                    </a:cubicBezTo>
                    <a:lnTo>
                      <a:pt x="222" y="618"/>
                    </a:lnTo>
                    <a:cubicBezTo>
                      <a:pt x="210" y="567"/>
                      <a:pt x="166" y="532"/>
                      <a:pt x="117" y="532"/>
                    </a:cubicBezTo>
                    <a:cubicBezTo>
                      <a:pt x="110" y="532"/>
                      <a:pt x="104" y="533"/>
                      <a:pt x="97" y="534"/>
                    </a:cubicBezTo>
                    <a:cubicBezTo>
                      <a:pt x="41" y="547"/>
                      <a:pt x="0" y="601"/>
                      <a:pt x="13" y="661"/>
                    </a:cubicBezTo>
                    <a:lnTo>
                      <a:pt x="316" y="2227"/>
                    </a:lnTo>
                    <a:cubicBezTo>
                      <a:pt x="327" y="2278"/>
                      <a:pt x="374" y="2311"/>
                      <a:pt x="420" y="2311"/>
                    </a:cubicBezTo>
                    <a:lnTo>
                      <a:pt x="441" y="2311"/>
                    </a:lnTo>
                    <a:lnTo>
                      <a:pt x="509" y="2298"/>
                    </a:lnTo>
                    <a:cubicBezTo>
                      <a:pt x="552" y="2291"/>
                      <a:pt x="616" y="2278"/>
                      <a:pt x="694" y="2261"/>
                    </a:cubicBezTo>
                    <a:lnTo>
                      <a:pt x="1165" y="2150"/>
                    </a:lnTo>
                    <a:lnTo>
                      <a:pt x="2010" y="1917"/>
                    </a:lnTo>
                    <a:cubicBezTo>
                      <a:pt x="2041" y="1911"/>
                      <a:pt x="2061" y="1890"/>
                      <a:pt x="2074" y="1867"/>
                    </a:cubicBezTo>
                    <a:cubicBezTo>
                      <a:pt x="2091" y="1840"/>
                      <a:pt x="2091" y="1813"/>
                      <a:pt x="2084" y="1783"/>
                    </a:cubicBezTo>
                    <a:lnTo>
                      <a:pt x="1774" y="790"/>
                    </a:lnTo>
                    <a:cubicBezTo>
                      <a:pt x="1761" y="745"/>
                      <a:pt x="1719" y="714"/>
                      <a:pt x="1673" y="714"/>
                    </a:cubicBezTo>
                    <a:cubicBezTo>
                      <a:pt x="1663" y="714"/>
                      <a:pt x="1653" y="716"/>
                      <a:pt x="1643" y="719"/>
                    </a:cubicBezTo>
                    <a:lnTo>
                      <a:pt x="1121" y="867"/>
                    </a:lnTo>
                    <a:cubicBezTo>
                      <a:pt x="1064" y="884"/>
                      <a:pt x="1031" y="941"/>
                      <a:pt x="1047" y="998"/>
                    </a:cubicBezTo>
                    <a:lnTo>
                      <a:pt x="1121" y="1278"/>
                    </a:lnTo>
                    <a:cubicBezTo>
                      <a:pt x="1101" y="1281"/>
                      <a:pt x="1081" y="1288"/>
                      <a:pt x="1060" y="1291"/>
                    </a:cubicBezTo>
                    <a:lnTo>
                      <a:pt x="993" y="1308"/>
                    </a:lnTo>
                    <a:lnTo>
                      <a:pt x="821" y="591"/>
                    </a:lnTo>
                    <a:lnTo>
                      <a:pt x="824" y="591"/>
                    </a:lnTo>
                    <a:cubicBezTo>
                      <a:pt x="855" y="584"/>
                      <a:pt x="896" y="577"/>
                      <a:pt x="939" y="564"/>
                    </a:cubicBezTo>
                    <a:cubicBezTo>
                      <a:pt x="1067" y="527"/>
                      <a:pt x="1239" y="480"/>
                      <a:pt x="1407" y="429"/>
                    </a:cubicBezTo>
                    <a:lnTo>
                      <a:pt x="1539" y="392"/>
                    </a:lnTo>
                    <a:lnTo>
                      <a:pt x="2091" y="207"/>
                    </a:lnTo>
                    <a:cubicBezTo>
                      <a:pt x="2145" y="190"/>
                      <a:pt x="2175" y="130"/>
                      <a:pt x="2155" y="72"/>
                    </a:cubicBezTo>
                    <a:cubicBezTo>
                      <a:pt x="2141" y="28"/>
                      <a:pt x="2098" y="0"/>
                      <a:pt x="20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5"/>
              <p:cNvSpPr/>
              <p:nvPr/>
            </p:nvSpPr>
            <p:spPr>
              <a:xfrm>
                <a:off x="2372620" y="2632504"/>
                <a:ext cx="88331" cy="80940"/>
              </a:xfrm>
              <a:custGeom>
                <a:avLst/>
                <a:gdLst/>
                <a:ahLst/>
                <a:cxnLst/>
                <a:rect l="l" t="t" r="r" b="b"/>
                <a:pathLst>
                  <a:path w="2223" h="2037" extrusionOk="0">
                    <a:moveTo>
                      <a:pt x="2107" y="1"/>
                    </a:moveTo>
                    <a:cubicBezTo>
                      <a:pt x="2100" y="1"/>
                      <a:pt x="2094" y="1"/>
                      <a:pt x="2088" y="2"/>
                    </a:cubicBezTo>
                    <a:lnTo>
                      <a:pt x="1798" y="53"/>
                    </a:lnTo>
                    <a:cubicBezTo>
                      <a:pt x="1684" y="73"/>
                      <a:pt x="1539" y="100"/>
                      <a:pt x="1394" y="117"/>
                    </a:cubicBezTo>
                    <a:lnTo>
                      <a:pt x="913" y="178"/>
                    </a:lnTo>
                    <a:lnTo>
                      <a:pt x="690" y="195"/>
                    </a:lnTo>
                    <a:cubicBezTo>
                      <a:pt x="664" y="195"/>
                      <a:pt x="636" y="207"/>
                      <a:pt x="616" y="232"/>
                    </a:cubicBezTo>
                    <a:cubicBezTo>
                      <a:pt x="599" y="252"/>
                      <a:pt x="589" y="279"/>
                      <a:pt x="593" y="308"/>
                    </a:cubicBezTo>
                    <a:lnTo>
                      <a:pt x="673" y="1251"/>
                    </a:lnTo>
                    <a:cubicBezTo>
                      <a:pt x="676" y="1308"/>
                      <a:pt x="721" y="1350"/>
                      <a:pt x="774" y="1350"/>
                    </a:cubicBezTo>
                    <a:cubicBezTo>
                      <a:pt x="777" y="1350"/>
                      <a:pt x="781" y="1350"/>
                      <a:pt x="785" y="1349"/>
                    </a:cubicBezTo>
                    <a:lnTo>
                      <a:pt x="980" y="1336"/>
                    </a:lnTo>
                    <a:cubicBezTo>
                      <a:pt x="1017" y="1332"/>
                      <a:pt x="1054" y="1329"/>
                      <a:pt x="1081" y="1326"/>
                    </a:cubicBezTo>
                    <a:lnTo>
                      <a:pt x="1135" y="1319"/>
                    </a:lnTo>
                    <a:cubicBezTo>
                      <a:pt x="1192" y="1312"/>
                      <a:pt x="1233" y="1258"/>
                      <a:pt x="1225" y="1201"/>
                    </a:cubicBezTo>
                    <a:lnTo>
                      <a:pt x="1195" y="914"/>
                    </a:lnTo>
                    <a:lnTo>
                      <a:pt x="1528" y="871"/>
                    </a:lnTo>
                    <a:lnTo>
                      <a:pt x="1650" y="1693"/>
                    </a:lnTo>
                    <a:lnTo>
                      <a:pt x="1253" y="1743"/>
                    </a:lnTo>
                    <a:cubicBezTo>
                      <a:pt x="1162" y="1753"/>
                      <a:pt x="1064" y="1767"/>
                      <a:pt x="967" y="1773"/>
                    </a:cubicBezTo>
                    <a:lnTo>
                      <a:pt x="414" y="1814"/>
                    </a:lnTo>
                    <a:cubicBezTo>
                      <a:pt x="361" y="1820"/>
                      <a:pt x="313" y="1820"/>
                      <a:pt x="276" y="1824"/>
                    </a:cubicBezTo>
                    <a:lnTo>
                      <a:pt x="215" y="333"/>
                    </a:lnTo>
                    <a:cubicBezTo>
                      <a:pt x="212" y="278"/>
                      <a:pt x="169" y="231"/>
                      <a:pt x="112" y="231"/>
                    </a:cubicBezTo>
                    <a:cubicBezTo>
                      <a:pt x="109" y="231"/>
                      <a:pt x="107" y="232"/>
                      <a:pt x="105" y="232"/>
                    </a:cubicBezTo>
                    <a:cubicBezTo>
                      <a:pt x="47" y="232"/>
                      <a:pt x="0" y="282"/>
                      <a:pt x="4" y="342"/>
                    </a:cubicBezTo>
                    <a:lnTo>
                      <a:pt x="67" y="1935"/>
                    </a:lnTo>
                    <a:cubicBezTo>
                      <a:pt x="67" y="1992"/>
                      <a:pt x="114" y="2036"/>
                      <a:pt x="172" y="2036"/>
                    </a:cubicBezTo>
                    <a:lnTo>
                      <a:pt x="243" y="2036"/>
                    </a:lnTo>
                    <a:cubicBezTo>
                      <a:pt x="283" y="2036"/>
                      <a:pt x="353" y="2033"/>
                      <a:pt x="431" y="2026"/>
                    </a:cubicBezTo>
                    <a:lnTo>
                      <a:pt x="980" y="1985"/>
                    </a:lnTo>
                    <a:cubicBezTo>
                      <a:pt x="1084" y="1979"/>
                      <a:pt x="1189" y="1965"/>
                      <a:pt x="1279" y="1952"/>
                    </a:cubicBezTo>
                    <a:lnTo>
                      <a:pt x="1785" y="1888"/>
                    </a:lnTo>
                    <a:cubicBezTo>
                      <a:pt x="1815" y="1884"/>
                      <a:pt x="1842" y="1871"/>
                      <a:pt x="1859" y="1848"/>
                    </a:cubicBezTo>
                    <a:cubicBezTo>
                      <a:pt x="1876" y="1824"/>
                      <a:pt x="1882" y="1797"/>
                      <a:pt x="1879" y="1767"/>
                    </a:cubicBezTo>
                    <a:lnTo>
                      <a:pt x="1724" y="737"/>
                    </a:lnTo>
                    <a:cubicBezTo>
                      <a:pt x="1718" y="685"/>
                      <a:pt x="1676" y="647"/>
                      <a:pt x="1624" y="647"/>
                    </a:cubicBezTo>
                    <a:cubicBezTo>
                      <a:pt x="1618" y="647"/>
                      <a:pt x="1612" y="648"/>
                      <a:pt x="1606" y="649"/>
                    </a:cubicBezTo>
                    <a:lnTo>
                      <a:pt x="1064" y="717"/>
                    </a:lnTo>
                    <a:cubicBezTo>
                      <a:pt x="1007" y="723"/>
                      <a:pt x="967" y="773"/>
                      <a:pt x="973" y="834"/>
                    </a:cubicBezTo>
                    <a:lnTo>
                      <a:pt x="1003" y="1121"/>
                    </a:lnTo>
                    <a:cubicBezTo>
                      <a:pt x="990" y="1121"/>
                      <a:pt x="976" y="1124"/>
                      <a:pt x="963" y="1124"/>
                    </a:cubicBezTo>
                    <a:lnTo>
                      <a:pt x="875" y="1130"/>
                    </a:lnTo>
                    <a:lnTo>
                      <a:pt x="815" y="397"/>
                    </a:lnTo>
                    <a:lnTo>
                      <a:pt x="933" y="389"/>
                    </a:lnTo>
                    <a:lnTo>
                      <a:pt x="1418" y="329"/>
                    </a:lnTo>
                    <a:cubicBezTo>
                      <a:pt x="1569" y="312"/>
                      <a:pt x="1717" y="285"/>
                      <a:pt x="1835" y="262"/>
                    </a:cubicBezTo>
                    <a:lnTo>
                      <a:pt x="2125" y="211"/>
                    </a:lnTo>
                    <a:cubicBezTo>
                      <a:pt x="2185" y="201"/>
                      <a:pt x="2223" y="147"/>
                      <a:pt x="2212" y="86"/>
                    </a:cubicBezTo>
                    <a:cubicBezTo>
                      <a:pt x="2203" y="36"/>
                      <a:pt x="2159" y="1"/>
                      <a:pt x="210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5"/>
              <p:cNvSpPr/>
              <p:nvPr/>
            </p:nvSpPr>
            <p:spPr>
              <a:xfrm>
                <a:off x="2284447" y="2638702"/>
                <a:ext cx="95682" cy="75258"/>
              </a:xfrm>
              <a:custGeom>
                <a:avLst/>
                <a:gdLst/>
                <a:ahLst/>
                <a:cxnLst/>
                <a:rect l="l" t="t" r="r" b="b"/>
                <a:pathLst>
                  <a:path w="2408" h="1894" extrusionOk="0">
                    <a:moveTo>
                      <a:pt x="291" y="1"/>
                    </a:moveTo>
                    <a:cubicBezTo>
                      <a:pt x="236" y="1"/>
                      <a:pt x="191" y="42"/>
                      <a:pt x="185" y="96"/>
                    </a:cubicBezTo>
                    <a:lnTo>
                      <a:pt x="7" y="1681"/>
                    </a:lnTo>
                    <a:cubicBezTo>
                      <a:pt x="0" y="1742"/>
                      <a:pt x="41" y="1793"/>
                      <a:pt x="101" y="1799"/>
                    </a:cubicBezTo>
                    <a:lnTo>
                      <a:pt x="165" y="1809"/>
                    </a:lnTo>
                    <a:cubicBezTo>
                      <a:pt x="229" y="1816"/>
                      <a:pt x="293" y="1823"/>
                      <a:pt x="353" y="1826"/>
                    </a:cubicBezTo>
                    <a:lnTo>
                      <a:pt x="903" y="1870"/>
                    </a:lnTo>
                    <a:cubicBezTo>
                      <a:pt x="993" y="1877"/>
                      <a:pt x="1081" y="1880"/>
                      <a:pt x="1166" y="1880"/>
                    </a:cubicBezTo>
                    <a:lnTo>
                      <a:pt x="1714" y="1894"/>
                    </a:lnTo>
                    <a:lnTo>
                      <a:pt x="1717" y="1894"/>
                    </a:lnTo>
                    <a:cubicBezTo>
                      <a:pt x="1744" y="1894"/>
                      <a:pt x="1772" y="1883"/>
                      <a:pt x="1792" y="1866"/>
                    </a:cubicBezTo>
                    <a:cubicBezTo>
                      <a:pt x="1812" y="1846"/>
                      <a:pt x="1822" y="1816"/>
                      <a:pt x="1822" y="1789"/>
                    </a:cubicBezTo>
                    <a:lnTo>
                      <a:pt x="1828" y="746"/>
                    </a:lnTo>
                    <a:cubicBezTo>
                      <a:pt x="1828" y="688"/>
                      <a:pt x="1781" y="641"/>
                      <a:pt x="1724" y="641"/>
                    </a:cubicBezTo>
                    <a:lnTo>
                      <a:pt x="1179" y="628"/>
                    </a:lnTo>
                    <a:cubicBezTo>
                      <a:pt x="1175" y="627"/>
                      <a:pt x="1172" y="627"/>
                      <a:pt x="1169" y="627"/>
                    </a:cubicBezTo>
                    <a:cubicBezTo>
                      <a:pt x="1115" y="627"/>
                      <a:pt x="1071" y="675"/>
                      <a:pt x="1071" y="729"/>
                    </a:cubicBezTo>
                    <a:lnTo>
                      <a:pt x="1057" y="1018"/>
                    </a:lnTo>
                    <a:cubicBezTo>
                      <a:pt x="1037" y="1015"/>
                      <a:pt x="1017" y="1015"/>
                      <a:pt x="993" y="1011"/>
                    </a:cubicBezTo>
                    <a:lnTo>
                      <a:pt x="926" y="1008"/>
                    </a:lnTo>
                    <a:lnTo>
                      <a:pt x="976" y="274"/>
                    </a:lnTo>
                    <a:lnTo>
                      <a:pt x="1098" y="284"/>
                    </a:lnTo>
                    <a:cubicBezTo>
                      <a:pt x="1229" y="287"/>
                      <a:pt x="1408" y="291"/>
                      <a:pt x="1590" y="294"/>
                    </a:cubicBezTo>
                    <a:cubicBezTo>
                      <a:pt x="1620" y="298"/>
                      <a:pt x="1650" y="298"/>
                      <a:pt x="1680" y="298"/>
                    </a:cubicBezTo>
                    <a:cubicBezTo>
                      <a:pt x="1738" y="301"/>
                      <a:pt x="1798" y="301"/>
                      <a:pt x="1856" y="301"/>
                    </a:cubicBezTo>
                    <a:cubicBezTo>
                      <a:pt x="1936" y="298"/>
                      <a:pt x="2014" y="294"/>
                      <a:pt x="2081" y="294"/>
                    </a:cubicBezTo>
                    <a:lnTo>
                      <a:pt x="2303" y="287"/>
                    </a:lnTo>
                    <a:cubicBezTo>
                      <a:pt x="2364" y="287"/>
                      <a:pt x="2408" y="237"/>
                      <a:pt x="2408" y="180"/>
                    </a:cubicBezTo>
                    <a:cubicBezTo>
                      <a:pt x="2408" y="122"/>
                      <a:pt x="2358" y="75"/>
                      <a:pt x="2306" y="75"/>
                    </a:cubicBezTo>
                    <a:cubicBezTo>
                      <a:pt x="2304" y="75"/>
                      <a:pt x="2302" y="76"/>
                      <a:pt x="2300" y="76"/>
                    </a:cubicBezTo>
                    <a:lnTo>
                      <a:pt x="2078" y="82"/>
                    </a:lnTo>
                    <a:cubicBezTo>
                      <a:pt x="2010" y="82"/>
                      <a:pt x="1933" y="85"/>
                      <a:pt x="1845" y="85"/>
                    </a:cubicBezTo>
                    <a:cubicBezTo>
                      <a:pt x="1820" y="87"/>
                      <a:pt x="1795" y="88"/>
                      <a:pt x="1769" y="88"/>
                    </a:cubicBezTo>
                    <a:cubicBezTo>
                      <a:pt x="1743" y="88"/>
                      <a:pt x="1715" y="87"/>
                      <a:pt x="1687" y="85"/>
                    </a:cubicBezTo>
                    <a:cubicBezTo>
                      <a:pt x="1654" y="85"/>
                      <a:pt x="1623" y="82"/>
                      <a:pt x="1593" y="82"/>
                    </a:cubicBezTo>
                    <a:cubicBezTo>
                      <a:pt x="1414" y="79"/>
                      <a:pt x="1236" y="76"/>
                      <a:pt x="1108" y="72"/>
                    </a:cubicBezTo>
                    <a:lnTo>
                      <a:pt x="886" y="55"/>
                    </a:lnTo>
                    <a:cubicBezTo>
                      <a:pt x="882" y="55"/>
                      <a:pt x="878" y="55"/>
                      <a:pt x="874" y="55"/>
                    </a:cubicBezTo>
                    <a:cubicBezTo>
                      <a:pt x="851" y="55"/>
                      <a:pt x="828" y="64"/>
                      <a:pt x="808" y="79"/>
                    </a:cubicBezTo>
                    <a:cubicBezTo>
                      <a:pt x="788" y="99"/>
                      <a:pt x="774" y="123"/>
                      <a:pt x="771" y="152"/>
                    </a:cubicBezTo>
                    <a:lnTo>
                      <a:pt x="707" y="1099"/>
                    </a:lnTo>
                    <a:cubicBezTo>
                      <a:pt x="704" y="1156"/>
                      <a:pt x="748" y="1207"/>
                      <a:pt x="805" y="1210"/>
                    </a:cubicBezTo>
                    <a:lnTo>
                      <a:pt x="976" y="1223"/>
                    </a:lnTo>
                    <a:cubicBezTo>
                      <a:pt x="1024" y="1230"/>
                      <a:pt x="1071" y="1230"/>
                      <a:pt x="1101" y="1230"/>
                    </a:cubicBezTo>
                    <a:cubicBezTo>
                      <a:pt x="1135" y="1234"/>
                      <a:pt x="1155" y="1234"/>
                      <a:pt x="1155" y="1234"/>
                    </a:cubicBezTo>
                    <a:cubicBezTo>
                      <a:pt x="1212" y="1234"/>
                      <a:pt x="1263" y="1190"/>
                      <a:pt x="1267" y="1133"/>
                    </a:cubicBezTo>
                    <a:lnTo>
                      <a:pt x="1276" y="843"/>
                    </a:lnTo>
                    <a:lnTo>
                      <a:pt x="1613" y="850"/>
                    </a:lnTo>
                    <a:lnTo>
                      <a:pt x="1610" y="1678"/>
                    </a:lnTo>
                    <a:lnTo>
                      <a:pt x="1169" y="1668"/>
                    </a:lnTo>
                    <a:cubicBezTo>
                      <a:pt x="1088" y="1668"/>
                      <a:pt x="1007" y="1664"/>
                      <a:pt x="919" y="1658"/>
                    </a:cubicBezTo>
                    <a:lnTo>
                      <a:pt x="367" y="1614"/>
                    </a:lnTo>
                    <a:cubicBezTo>
                      <a:pt x="324" y="1611"/>
                      <a:pt x="277" y="1607"/>
                      <a:pt x="229" y="1601"/>
                    </a:cubicBezTo>
                    <a:lnTo>
                      <a:pt x="394" y="119"/>
                    </a:lnTo>
                    <a:cubicBezTo>
                      <a:pt x="401" y="62"/>
                      <a:pt x="361" y="8"/>
                      <a:pt x="303" y="1"/>
                    </a:cubicBezTo>
                    <a:cubicBezTo>
                      <a:pt x="299" y="1"/>
                      <a:pt x="295" y="1"/>
                      <a:pt x="29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5"/>
              <p:cNvSpPr/>
              <p:nvPr/>
            </p:nvSpPr>
            <p:spPr>
              <a:xfrm>
                <a:off x="2195081" y="2623563"/>
                <a:ext cx="104384" cy="83205"/>
              </a:xfrm>
              <a:custGeom>
                <a:avLst/>
                <a:gdLst/>
                <a:ahLst/>
                <a:cxnLst/>
                <a:rect l="l" t="t" r="r" b="b"/>
                <a:pathLst>
                  <a:path w="2627" h="2094" extrusionOk="0">
                    <a:moveTo>
                      <a:pt x="536" y="1"/>
                    </a:moveTo>
                    <a:cubicBezTo>
                      <a:pt x="490" y="1"/>
                      <a:pt x="448" y="32"/>
                      <a:pt x="434" y="79"/>
                    </a:cubicBezTo>
                    <a:lnTo>
                      <a:pt x="17" y="1618"/>
                    </a:lnTo>
                    <a:cubicBezTo>
                      <a:pt x="0" y="1675"/>
                      <a:pt x="34" y="1733"/>
                      <a:pt x="91" y="1750"/>
                    </a:cubicBezTo>
                    <a:lnTo>
                      <a:pt x="158" y="1770"/>
                    </a:lnTo>
                    <a:cubicBezTo>
                      <a:pt x="172" y="1773"/>
                      <a:pt x="189" y="1776"/>
                      <a:pt x="206" y="1783"/>
                    </a:cubicBezTo>
                    <a:cubicBezTo>
                      <a:pt x="243" y="1793"/>
                      <a:pt x="287" y="1806"/>
                      <a:pt x="337" y="1817"/>
                    </a:cubicBezTo>
                    <a:lnTo>
                      <a:pt x="1027" y="1975"/>
                    </a:lnTo>
                    <a:lnTo>
                      <a:pt x="1673" y="2089"/>
                    </a:lnTo>
                    <a:cubicBezTo>
                      <a:pt x="1680" y="2093"/>
                      <a:pt x="1684" y="2093"/>
                      <a:pt x="1690" y="2093"/>
                    </a:cubicBezTo>
                    <a:cubicBezTo>
                      <a:pt x="1714" y="2093"/>
                      <a:pt x="1734" y="2086"/>
                      <a:pt x="1754" y="2073"/>
                    </a:cubicBezTo>
                    <a:cubicBezTo>
                      <a:pt x="1774" y="2056"/>
                      <a:pt x="1791" y="2028"/>
                      <a:pt x="1794" y="2002"/>
                    </a:cubicBezTo>
                    <a:lnTo>
                      <a:pt x="1960" y="971"/>
                    </a:lnTo>
                    <a:cubicBezTo>
                      <a:pt x="1967" y="914"/>
                      <a:pt x="1929" y="861"/>
                      <a:pt x="1872" y="850"/>
                    </a:cubicBezTo>
                    <a:lnTo>
                      <a:pt x="1337" y="756"/>
                    </a:lnTo>
                    <a:cubicBezTo>
                      <a:pt x="1331" y="755"/>
                      <a:pt x="1325" y="754"/>
                      <a:pt x="1319" y="754"/>
                    </a:cubicBezTo>
                    <a:cubicBezTo>
                      <a:pt x="1269" y="754"/>
                      <a:pt x="1224" y="789"/>
                      <a:pt x="1213" y="841"/>
                    </a:cubicBezTo>
                    <a:lnTo>
                      <a:pt x="1155" y="1123"/>
                    </a:lnTo>
                    <a:cubicBezTo>
                      <a:pt x="1138" y="1119"/>
                      <a:pt x="1115" y="1113"/>
                      <a:pt x="1095" y="1110"/>
                    </a:cubicBezTo>
                    <a:lnTo>
                      <a:pt x="1031" y="1093"/>
                    </a:lnTo>
                    <a:lnTo>
                      <a:pt x="1192" y="376"/>
                    </a:lnTo>
                    <a:lnTo>
                      <a:pt x="1306" y="403"/>
                    </a:lnTo>
                    <a:cubicBezTo>
                      <a:pt x="1390" y="420"/>
                      <a:pt x="1488" y="436"/>
                      <a:pt x="1596" y="457"/>
                    </a:cubicBezTo>
                    <a:cubicBezTo>
                      <a:pt x="1660" y="466"/>
                      <a:pt x="1724" y="480"/>
                      <a:pt x="1791" y="490"/>
                    </a:cubicBezTo>
                    <a:cubicBezTo>
                      <a:pt x="1822" y="497"/>
                      <a:pt x="1852" y="500"/>
                      <a:pt x="1882" y="507"/>
                    </a:cubicBezTo>
                    <a:cubicBezTo>
                      <a:pt x="1940" y="517"/>
                      <a:pt x="1996" y="527"/>
                      <a:pt x="2054" y="533"/>
                    </a:cubicBezTo>
                    <a:cubicBezTo>
                      <a:pt x="2135" y="544"/>
                      <a:pt x="2212" y="554"/>
                      <a:pt x="2279" y="564"/>
                    </a:cubicBezTo>
                    <a:lnTo>
                      <a:pt x="2498" y="591"/>
                    </a:lnTo>
                    <a:cubicBezTo>
                      <a:pt x="2503" y="591"/>
                      <a:pt x="2508" y="592"/>
                      <a:pt x="2512" y="592"/>
                    </a:cubicBezTo>
                    <a:cubicBezTo>
                      <a:pt x="2567" y="592"/>
                      <a:pt x="2611" y="553"/>
                      <a:pt x="2619" y="500"/>
                    </a:cubicBezTo>
                    <a:cubicBezTo>
                      <a:pt x="2627" y="440"/>
                      <a:pt x="2586" y="389"/>
                      <a:pt x="2526" y="379"/>
                    </a:cubicBezTo>
                    <a:lnTo>
                      <a:pt x="2307" y="352"/>
                    </a:lnTo>
                    <a:cubicBezTo>
                      <a:pt x="2239" y="345"/>
                      <a:pt x="2162" y="335"/>
                      <a:pt x="2077" y="322"/>
                    </a:cubicBezTo>
                    <a:cubicBezTo>
                      <a:pt x="2027" y="318"/>
                      <a:pt x="1976" y="308"/>
                      <a:pt x="1923" y="298"/>
                    </a:cubicBezTo>
                    <a:cubicBezTo>
                      <a:pt x="1889" y="291"/>
                      <a:pt x="1859" y="285"/>
                      <a:pt x="1828" y="281"/>
                    </a:cubicBezTo>
                    <a:cubicBezTo>
                      <a:pt x="1761" y="268"/>
                      <a:pt x="1697" y="258"/>
                      <a:pt x="1633" y="247"/>
                    </a:cubicBezTo>
                    <a:cubicBezTo>
                      <a:pt x="1529" y="227"/>
                      <a:pt x="1431" y="210"/>
                      <a:pt x="1350" y="194"/>
                    </a:cubicBezTo>
                    <a:lnTo>
                      <a:pt x="1135" y="143"/>
                    </a:lnTo>
                    <a:cubicBezTo>
                      <a:pt x="1129" y="142"/>
                      <a:pt x="1122" y="142"/>
                      <a:pt x="1116" y="142"/>
                    </a:cubicBezTo>
                    <a:cubicBezTo>
                      <a:pt x="1094" y="142"/>
                      <a:pt x="1072" y="146"/>
                      <a:pt x="1054" y="157"/>
                    </a:cubicBezTo>
                    <a:cubicBezTo>
                      <a:pt x="1031" y="174"/>
                      <a:pt x="1014" y="197"/>
                      <a:pt x="1007" y="224"/>
                    </a:cubicBezTo>
                    <a:lnTo>
                      <a:pt x="798" y="1150"/>
                    </a:lnTo>
                    <a:cubicBezTo>
                      <a:pt x="788" y="1207"/>
                      <a:pt x="821" y="1265"/>
                      <a:pt x="879" y="1278"/>
                    </a:cubicBezTo>
                    <a:lnTo>
                      <a:pt x="1044" y="1315"/>
                    </a:lnTo>
                    <a:cubicBezTo>
                      <a:pt x="1132" y="1338"/>
                      <a:pt x="1219" y="1352"/>
                      <a:pt x="1222" y="1352"/>
                    </a:cubicBezTo>
                    <a:cubicBezTo>
                      <a:pt x="1229" y="1353"/>
                      <a:pt x="1235" y="1354"/>
                      <a:pt x="1241" y="1354"/>
                    </a:cubicBezTo>
                    <a:cubicBezTo>
                      <a:pt x="1291" y="1354"/>
                      <a:pt x="1335" y="1319"/>
                      <a:pt x="1343" y="1268"/>
                    </a:cubicBezTo>
                    <a:lnTo>
                      <a:pt x="1401" y="985"/>
                    </a:lnTo>
                    <a:lnTo>
                      <a:pt x="1734" y="1043"/>
                    </a:lnTo>
                    <a:lnTo>
                      <a:pt x="1603" y="1860"/>
                    </a:lnTo>
                    <a:lnTo>
                      <a:pt x="1087" y="1770"/>
                    </a:lnTo>
                    <a:lnTo>
                      <a:pt x="384" y="1608"/>
                    </a:lnTo>
                    <a:cubicBezTo>
                      <a:pt x="340" y="1598"/>
                      <a:pt x="299" y="1588"/>
                      <a:pt x="266" y="1577"/>
                    </a:cubicBezTo>
                    <a:cubicBezTo>
                      <a:pt x="259" y="1577"/>
                      <a:pt x="256" y="1574"/>
                      <a:pt x="249" y="1574"/>
                    </a:cubicBezTo>
                    <a:lnTo>
                      <a:pt x="640" y="133"/>
                    </a:lnTo>
                    <a:cubicBezTo>
                      <a:pt x="657" y="79"/>
                      <a:pt x="623" y="19"/>
                      <a:pt x="566" y="5"/>
                    </a:cubicBezTo>
                    <a:cubicBezTo>
                      <a:pt x="556" y="2"/>
                      <a:pt x="546" y="1"/>
                      <a:pt x="5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5"/>
              <p:cNvSpPr/>
              <p:nvPr/>
            </p:nvSpPr>
            <p:spPr>
              <a:xfrm>
                <a:off x="2109570" y="2596344"/>
                <a:ext cx="110543" cy="89245"/>
              </a:xfrm>
              <a:custGeom>
                <a:avLst/>
                <a:gdLst/>
                <a:ahLst/>
                <a:cxnLst/>
                <a:rect l="l" t="t" r="r" b="b"/>
                <a:pathLst>
                  <a:path w="2782" h="2246" extrusionOk="0">
                    <a:moveTo>
                      <a:pt x="772" y="1"/>
                    </a:moveTo>
                    <a:cubicBezTo>
                      <a:pt x="731" y="1"/>
                      <a:pt x="692" y="24"/>
                      <a:pt x="674" y="64"/>
                    </a:cubicBezTo>
                    <a:lnTo>
                      <a:pt x="24" y="1521"/>
                    </a:lnTo>
                    <a:cubicBezTo>
                      <a:pt x="1" y="1576"/>
                      <a:pt x="24" y="1636"/>
                      <a:pt x="78" y="1660"/>
                    </a:cubicBezTo>
                    <a:lnTo>
                      <a:pt x="307" y="1764"/>
                    </a:lnTo>
                    <a:cubicBezTo>
                      <a:pt x="401" y="1804"/>
                      <a:pt x="512" y="1849"/>
                      <a:pt x="633" y="1896"/>
                    </a:cubicBezTo>
                    <a:cubicBezTo>
                      <a:pt x="694" y="1919"/>
                      <a:pt x="762" y="1946"/>
                      <a:pt x="822" y="1970"/>
                    </a:cubicBezTo>
                    <a:cubicBezTo>
                      <a:pt x="977" y="2034"/>
                      <a:pt x="1135" y="2087"/>
                      <a:pt x="1264" y="2132"/>
                    </a:cubicBezTo>
                    <a:lnTo>
                      <a:pt x="1587" y="2242"/>
                    </a:lnTo>
                    <a:cubicBezTo>
                      <a:pt x="1600" y="2246"/>
                      <a:pt x="1610" y="2246"/>
                      <a:pt x="1623" y="2246"/>
                    </a:cubicBezTo>
                    <a:cubicBezTo>
                      <a:pt x="1640" y="2246"/>
                      <a:pt x="1654" y="2242"/>
                      <a:pt x="1671" y="2236"/>
                    </a:cubicBezTo>
                    <a:cubicBezTo>
                      <a:pt x="1694" y="2222"/>
                      <a:pt x="1714" y="2199"/>
                      <a:pt x="1724" y="2172"/>
                    </a:cubicBezTo>
                    <a:lnTo>
                      <a:pt x="2044" y="1182"/>
                    </a:lnTo>
                    <a:cubicBezTo>
                      <a:pt x="2061" y="1125"/>
                      <a:pt x="2031" y="1067"/>
                      <a:pt x="1977" y="1047"/>
                    </a:cubicBezTo>
                    <a:lnTo>
                      <a:pt x="1458" y="872"/>
                    </a:lnTo>
                    <a:cubicBezTo>
                      <a:pt x="1448" y="868"/>
                      <a:pt x="1437" y="867"/>
                      <a:pt x="1426" y="867"/>
                    </a:cubicBezTo>
                    <a:cubicBezTo>
                      <a:pt x="1382" y="867"/>
                      <a:pt x="1340" y="893"/>
                      <a:pt x="1324" y="936"/>
                    </a:cubicBezTo>
                    <a:lnTo>
                      <a:pt x="1226" y="1206"/>
                    </a:lnTo>
                    <a:lnTo>
                      <a:pt x="1105" y="1158"/>
                    </a:lnTo>
                    <a:lnTo>
                      <a:pt x="1374" y="471"/>
                    </a:lnTo>
                    <a:cubicBezTo>
                      <a:pt x="1408" y="485"/>
                      <a:pt x="1445" y="498"/>
                      <a:pt x="1486" y="515"/>
                    </a:cubicBezTo>
                    <a:cubicBezTo>
                      <a:pt x="1516" y="528"/>
                      <a:pt x="1550" y="542"/>
                      <a:pt x="1590" y="556"/>
                    </a:cubicBezTo>
                    <a:lnTo>
                      <a:pt x="2142" y="744"/>
                    </a:lnTo>
                    <a:lnTo>
                      <a:pt x="2633" y="886"/>
                    </a:lnTo>
                    <a:cubicBezTo>
                      <a:pt x="2643" y="889"/>
                      <a:pt x="2654" y="890"/>
                      <a:pt x="2664" y="890"/>
                    </a:cubicBezTo>
                    <a:cubicBezTo>
                      <a:pt x="2711" y="890"/>
                      <a:pt x="2754" y="859"/>
                      <a:pt x="2765" y="814"/>
                    </a:cubicBezTo>
                    <a:cubicBezTo>
                      <a:pt x="2782" y="758"/>
                      <a:pt x="2751" y="697"/>
                      <a:pt x="2694" y="683"/>
                    </a:cubicBezTo>
                    <a:lnTo>
                      <a:pt x="2290" y="569"/>
                    </a:lnTo>
                    <a:lnTo>
                      <a:pt x="1660" y="357"/>
                    </a:lnTo>
                    <a:cubicBezTo>
                      <a:pt x="1627" y="343"/>
                      <a:pt x="1593" y="330"/>
                      <a:pt x="1563" y="317"/>
                    </a:cubicBezTo>
                    <a:cubicBezTo>
                      <a:pt x="1438" y="269"/>
                      <a:pt x="1354" y="236"/>
                      <a:pt x="1354" y="236"/>
                    </a:cubicBezTo>
                    <a:cubicBezTo>
                      <a:pt x="1342" y="231"/>
                      <a:pt x="1329" y="229"/>
                      <a:pt x="1317" y="229"/>
                    </a:cubicBezTo>
                    <a:cubicBezTo>
                      <a:pt x="1274" y="229"/>
                      <a:pt x="1234" y="255"/>
                      <a:pt x="1216" y="296"/>
                    </a:cubicBezTo>
                    <a:lnTo>
                      <a:pt x="869" y="1178"/>
                    </a:lnTo>
                    <a:cubicBezTo>
                      <a:pt x="860" y="1206"/>
                      <a:pt x="860" y="1232"/>
                      <a:pt x="872" y="1259"/>
                    </a:cubicBezTo>
                    <a:cubicBezTo>
                      <a:pt x="883" y="1286"/>
                      <a:pt x="903" y="1307"/>
                      <a:pt x="930" y="1316"/>
                    </a:cubicBezTo>
                    <a:lnTo>
                      <a:pt x="1250" y="1441"/>
                    </a:lnTo>
                    <a:cubicBezTo>
                      <a:pt x="1262" y="1447"/>
                      <a:pt x="1276" y="1450"/>
                      <a:pt x="1289" y="1450"/>
                    </a:cubicBezTo>
                    <a:cubicBezTo>
                      <a:pt x="1304" y="1450"/>
                      <a:pt x="1320" y="1446"/>
                      <a:pt x="1334" y="1441"/>
                    </a:cubicBezTo>
                    <a:cubicBezTo>
                      <a:pt x="1361" y="1428"/>
                      <a:pt x="1381" y="1408"/>
                      <a:pt x="1391" y="1380"/>
                    </a:cubicBezTo>
                    <a:lnTo>
                      <a:pt x="1489" y="1108"/>
                    </a:lnTo>
                    <a:lnTo>
                      <a:pt x="1809" y="1215"/>
                    </a:lnTo>
                    <a:lnTo>
                      <a:pt x="1553" y="2003"/>
                    </a:lnTo>
                    <a:lnTo>
                      <a:pt x="1331" y="1930"/>
                    </a:lnTo>
                    <a:cubicBezTo>
                      <a:pt x="1199" y="1885"/>
                      <a:pt x="1051" y="1835"/>
                      <a:pt x="903" y="1774"/>
                    </a:cubicBezTo>
                    <a:cubicBezTo>
                      <a:pt x="839" y="1748"/>
                      <a:pt x="771" y="1720"/>
                      <a:pt x="711" y="1697"/>
                    </a:cubicBezTo>
                    <a:cubicBezTo>
                      <a:pt x="593" y="1650"/>
                      <a:pt x="482" y="1606"/>
                      <a:pt x="395" y="1569"/>
                    </a:cubicBezTo>
                    <a:lnTo>
                      <a:pt x="263" y="1512"/>
                    </a:lnTo>
                    <a:lnTo>
                      <a:pt x="869" y="152"/>
                    </a:lnTo>
                    <a:cubicBezTo>
                      <a:pt x="893" y="98"/>
                      <a:pt x="869" y="34"/>
                      <a:pt x="815" y="10"/>
                    </a:cubicBezTo>
                    <a:cubicBezTo>
                      <a:pt x="801" y="4"/>
                      <a:pt x="786" y="1"/>
                      <a:pt x="7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5"/>
              <p:cNvSpPr/>
              <p:nvPr/>
            </p:nvSpPr>
            <p:spPr>
              <a:xfrm>
                <a:off x="2030217" y="2557722"/>
                <a:ext cx="113920" cy="93496"/>
              </a:xfrm>
              <a:custGeom>
                <a:avLst/>
                <a:gdLst/>
                <a:ahLst/>
                <a:cxnLst/>
                <a:rect l="l" t="t" r="r" b="b"/>
                <a:pathLst>
                  <a:path w="2867" h="2353" extrusionOk="0">
                    <a:moveTo>
                      <a:pt x="977" y="0"/>
                    </a:moveTo>
                    <a:cubicBezTo>
                      <a:pt x="943" y="0"/>
                      <a:pt x="909" y="18"/>
                      <a:pt x="890" y="49"/>
                    </a:cubicBezTo>
                    <a:lnTo>
                      <a:pt x="21" y="1390"/>
                    </a:lnTo>
                    <a:cubicBezTo>
                      <a:pt x="8" y="1413"/>
                      <a:pt x="1" y="1443"/>
                      <a:pt x="8" y="1470"/>
                    </a:cubicBezTo>
                    <a:cubicBezTo>
                      <a:pt x="15" y="1497"/>
                      <a:pt x="32" y="1521"/>
                      <a:pt x="55" y="1538"/>
                    </a:cubicBezTo>
                    <a:lnTo>
                      <a:pt x="263" y="1672"/>
                    </a:lnTo>
                    <a:cubicBezTo>
                      <a:pt x="358" y="1736"/>
                      <a:pt x="482" y="1807"/>
                      <a:pt x="610" y="1881"/>
                    </a:cubicBezTo>
                    <a:cubicBezTo>
                      <a:pt x="655" y="1904"/>
                      <a:pt x="701" y="1932"/>
                      <a:pt x="745" y="1959"/>
                    </a:cubicBezTo>
                    <a:lnTo>
                      <a:pt x="1004" y="2106"/>
                    </a:lnTo>
                    <a:cubicBezTo>
                      <a:pt x="1059" y="2137"/>
                      <a:pt x="1115" y="2164"/>
                      <a:pt x="1166" y="2190"/>
                    </a:cubicBezTo>
                    <a:lnTo>
                      <a:pt x="1459" y="2342"/>
                    </a:lnTo>
                    <a:cubicBezTo>
                      <a:pt x="1472" y="2349"/>
                      <a:pt x="1489" y="2352"/>
                      <a:pt x="1506" y="2352"/>
                    </a:cubicBezTo>
                    <a:cubicBezTo>
                      <a:pt x="1519" y="2352"/>
                      <a:pt x="1530" y="2352"/>
                      <a:pt x="1539" y="2349"/>
                    </a:cubicBezTo>
                    <a:cubicBezTo>
                      <a:pt x="1567" y="2339"/>
                      <a:pt x="1590" y="2319"/>
                      <a:pt x="1600" y="2295"/>
                    </a:cubicBezTo>
                    <a:lnTo>
                      <a:pt x="2069" y="1362"/>
                    </a:lnTo>
                    <a:cubicBezTo>
                      <a:pt x="2095" y="1312"/>
                      <a:pt x="2075" y="1248"/>
                      <a:pt x="2024" y="1221"/>
                    </a:cubicBezTo>
                    <a:lnTo>
                      <a:pt x="1712" y="1059"/>
                    </a:lnTo>
                    <a:cubicBezTo>
                      <a:pt x="1678" y="1043"/>
                      <a:pt x="1644" y="1026"/>
                      <a:pt x="1617" y="1012"/>
                    </a:cubicBezTo>
                    <a:lnTo>
                      <a:pt x="1547" y="972"/>
                    </a:lnTo>
                    <a:cubicBezTo>
                      <a:pt x="1528" y="960"/>
                      <a:pt x="1508" y="955"/>
                      <a:pt x="1488" y="955"/>
                    </a:cubicBezTo>
                    <a:cubicBezTo>
                      <a:pt x="1480" y="955"/>
                      <a:pt x="1471" y="956"/>
                      <a:pt x="1463" y="958"/>
                    </a:cubicBezTo>
                    <a:cubicBezTo>
                      <a:pt x="1435" y="969"/>
                      <a:pt x="1412" y="986"/>
                      <a:pt x="1398" y="1012"/>
                    </a:cubicBezTo>
                    <a:lnTo>
                      <a:pt x="1261" y="1261"/>
                    </a:lnTo>
                    <a:lnTo>
                      <a:pt x="1149" y="1197"/>
                    </a:lnTo>
                    <a:lnTo>
                      <a:pt x="1519" y="561"/>
                    </a:lnTo>
                    <a:lnTo>
                      <a:pt x="1620" y="622"/>
                    </a:lnTo>
                    <a:cubicBezTo>
                      <a:pt x="1640" y="632"/>
                      <a:pt x="1661" y="642"/>
                      <a:pt x="1685" y="655"/>
                    </a:cubicBezTo>
                    <a:cubicBezTo>
                      <a:pt x="1725" y="683"/>
                      <a:pt x="1772" y="709"/>
                      <a:pt x="1822" y="736"/>
                    </a:cubicBezTo>
                    <a:lnTo>
                      <a:pt x="2055" y="854"/>
                    </a:lnTo>
                    <a:cubicBezTo>
                      <a:pt x="2102" y="877"/>
                      <a:pt x="2149" y="902"/>
                      <a:pt x="2193" y="925"/>
                    </a:cubicBezTo>
                    <a:cubicBezTo>
                      <a:pt x="2304" y="982"/>
                      <a:pt x="2408" y="1036"/>
                      <a:pt x="2499" y="1073"/>
                    </a:cubicBezTo>
                    <a:lnTo>
                      <a:pt x="2701" y="1164"/>
                    </a:lnTo>
                    <a:cubicBezTo>
                      <a:pt x="2716" y="1170"/>
                      <a:pt x="2730" y="1173"/>
                      <a:pt x="2745" y="1173"/>
                    </a:cubicBezTo>
                    <a:cubicBezTo>
                      <a:pt x="2785" y="1173"/>
                      <a:pt x="2823" y="1150"/>
                      <a:pt x="2843" y="1110"/>
                    </a:cubicBezTo>
                    <a:cubicBezTo>
                      <a:pt x="2866" y="1056"/>
                      <a:pt x="2843" y="995"/>
                      <a:pt x="2789" y="972"/>
                    </a:cubicBezTo>
                    <a:lnTo>
                      <a:pt x="2583" y="877"/>
                    </a:lnTo>
                    <a:cubicBezTo>
                      <a:pt x="2499" y="844"/>
                      <a:pt x="2398" y="790"/>
                      <a:pt x="2291" y="736"/>
                    </a:cubicBezTo>
                    <a:cubicBezTo>
                      <a:pt x="2243" y="712"/>
                      <a:pt x="2200" y="689"/>
                      <a:pt x="2153" y="666"/>
                    </a:cubicBezTo>
                    <a:lnTo>
                      <a:pt x="1920" y="548"/>
                    </a:lnTo>
                    <a:cubicBezTo>
                      <a:pt x="1873" y="521"/>
                      <a:pt x="1829" y="498"/>
                      <a:pt x="1789" y="473"/>
                    </a:cubicBezTo>
                    <a:cubicBezTo>
                      <a:pt x="1769" y="460"/>
                      <a:pt x="1745" y="447"/>
                      <a:pt x="1725" y="437"/>
                    </a:cubicBezTo>
                    <a:lnTo>
                      <a:pt x="1533" y="325"/>
                    </a:lnTo>
                    <a:cubicBezTo>
                      <a:pt x="1516" y="315"/>
                      <a:pt x="1497" y="310"/>
                      <a:pt x="1479" y="310"/>
                    </a:cubicBezTo>
                    <a:cubicBezTo>
                      <a:pt x="1443" y="310"/>
                      <a:pt x="1408" y="329"/>
                      <a:pt x="1388" y="363"/>
                    </a:cubicBezTo>
                    <a:lnTo>
                      <a:pt x="910" y="1180"/>
                    </a:lnTo>
                    <a:cubicBezTo>
                      <a:pt x="897" y="1208"/>
                      <a:pt x="893" y="1234"/>
                      <a:pt x="900" y="1261"/>
                    </a:cubicBezTo>
                    <a:cubicBezTo>
                      <a:pt x="907" y="1289"/>
                      <a:pt x="924" y="1312"/>
                      <a:pt x="950" y="1329"/>
                    </a:cubicBezTo>
                    <a:lnTo>
                      <a:pt x="1247" y="1500"/>
                    </a:lnTo>
                    <a:cubicBezTo>
                      <a:pt x="1265" y="1510"/>
                      <a:pt x="1283" y="1514"/>
                      <a:pt x="1302" y="1514"/>
                    </a:cubicBezTo>
                    <a:cubicBezTo>
                      <a:pt x="1312" y="1514"/>
                      <a:pt x="1321" y="1513"/>
                      <a:pt x="1331" y="1511"/>
                    </a:cubicBezTo>
                    <a:cubicBezTo>
                      <a:pt x="1358" y="1504"/>
                      <a:pt x="1382" y="1483"/>
                      <a:pt x="1395" y="1460"/>
                    </a:cubicBezTo>
                    <a:lnTo>
                      <a:pt x="1533" y="1208"/>
                    </a:lnTo>
                    <a:cubicBezTo>
                      <a:pt x="1556" y="1221"/>
                      <a:pt x="1587" y="1234"/>
                      <a:pt x="1614" y="1251"/>
                    </a:cubicBezTo>
                    <a:lnTo>
                      <a:pt x="1833" y="1362"/>
                    </a:lnTo>
                    <a:lnTo>
                      <a:pt x="1459" y="2103"/>
                    </a:lnTo>
                    <a:lnTo>
                      <a:pt x="1264" y="2002"/>
                    </a:lnTo>
                    <a:cubicBezTo>
                      <a:pt x="1213" y="1975"/>
                      <a:pt x="1160" y="1948"/>
                      <a:pt x="1109" y="1921"/>
                    </a:cubicBezTo>
                    <a:lnTo>
                      <a:pt x="853" y="1773"/>
                    </a:lnTo>
                    <a:cubicBezTo>
                      <a:pt x="806" y="1746"/>
                      <a:pt x="762" y="1723"/>
                      <a:pt x="715" y="1696"/>
                    </a:cubicBezTo>
                    <a:cubicBezTo>
                      <a:pt x="590" y="1625"/>
                      <a:pt x="473" y="1554"/>
                      <a:pt x="381" y="1494"/>
                    </a:cubicBezTo>
                    <a:lnTo>
                      <a:pt x="260" y="1416"/>
                    </a:lnTo>
                    <a:lnTo>
                      <a:pt x="1068" y="164"/>
                    </a:lnTo>
                    <a:cubicBezTo>
                      <a:pt x="1099" y="117"/>
                      <a:pt x="1085" y="49"/>
                      <a:pt x="1034" y="19"/>
                    </a:cubicBezTo>
                    <a:cubicBezTo>
                      <a:pt x="1017" y="7"/>
                      <a:pt x="997" y="0"/>
                      <a:pt x="9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5"/>
              <p:cNvSpPr/>
              <p:nvPr/>
            </p:nvSpPr>
            <p:spPr>
              <a:xfrm>
                <a:off x="1958097" y="2508768"/>
                <a:ext cx="114834" cy="95602"/>
              </a:xfrm>
              <a:custGeom>
                <a:avLst/>
                <a:gdLst/>
                <a:ahLst/>
                <a:cxnLst/>
                <a:rect l="l" t="t" r="r" b="b"/>
                <a:pathLst>
                  <a:path w="2890" h="2406" extrusionOk="0">
                    <a:moveTo>
                      <a:pt x="1169" y="1"/>
                    </a:moveTo>
                    <a:cubicBezTo>
                      <a:pt x="1140" y="1"/>
                      <a:pt x="1110" y="13"/>
                      <a:pt x="1089" y="36"/>
                    </a:cubicBezTo>
                    <a:lnTo>
                      <a:pt x="32" y="1231"/>
                    </a:lnTo>
                    <a:cubicBezTo>
                      <a:pt x="11" y="1251"/>
                      <a:pt x="1" y="1278"/>
                      <a:pt x="5" y="1309"/>
                    </a:cubicBezTo>
                    <a:cubicBezTo>
                      <a:pt x="5" y="1335"/>
                      <a:pt x="18" y="1362"/>
                      <a:pt x="41" y="1379"/>
                    </a:cubicBezTo>
                    <a:lnTo>
                      <a:pt x="425" y="1716"/>
                    </a:lnTo>
                    <a:cubicBezTo>
                      <a:pt x="473" y="1756"/>
                      <a:pt x="526" y="1797"/>
                      <a:pt x="577" y="1837"/>
                    </a:cubicBezTo>
                    <a:cubicBezTo>
                      <a:pt x="604" y="1857"/>
                      <a:pt x="631" y="1877"/>
                      <a:pt x="661" y="1901"/>
                    </a:cubicBezTo>
                    <a:lnTo>
                      <a:pt x="890" y="2083"/>
                    </a:lnTo>
                    <a:cubicBezTo>
                      <a:pt x="971" y="2146"/>
                      <a:pt x="1038" y="2201"/>
                      <a:pt x="1102" y="2241"/>
                    </a:cubicBezTo>
                    <a:lnTo>
                      <a:pt x="1304" y="2386"/>
                    </a:lnTo>
                    <a:cubicBezTo>
                      <a:pt x="1325" y="2399"/>
                      <a:pt x="1345" y="2406"/>
                      <a:pt x="1368" y="2406"/>
                    </a:cubicBezTo>
                    <a:lnTo>
                      <a:pt x="1385" y="2406"/>
                    </a:lnTo>
                    <a:cubicBezTo>
                      <a:pt x="1412" y="2399"/>
                      <a:pt x="1439" y="2386"/>
                      <a:pt x="1455" y="2362"/>
                    </a:cubicBezTo>
                    <a:lnTo>
                      <a:pt x="2058" y="1514"/>
                    </a:lnTo>
                    <a:cubicBezTo>
                      <a:pt x="2075" y="1490"/>
                      <a:pt x="2082" y="1460"/>
                      <a:pt x="2075" y="1433"/>
                    </a:cubicBezTo>
                    <a:cubicBezTo>
                      <a:pt x="2072" y="1406"/>
                      <a:pt x="2055" y="1382"/>
                      <a:pt x="2035" y="1366"/>
                    </a:cubicBezTo>
                    <a:lnTo>
                      <a:pt x="1809" y="1204"/>
                    </a:lnTo>
                    <a:cubicBezTo>
                      <a:pt x="1775" y="1184"/>
                      <a:pt x="1742" y="1157"/>
                      <a:pt x="1715" y="1133"/>
                    </a:cubicBezTo>
                    <a:cubicBezTo>
                      <a:pt x="1695" y="1119"/>
                      <a:pt x="1682" y="1106"/>
                      <a:pt x="1668" y="1096"/>
                    </a:cubicBezTo>
                    <a:lnTo>
                      <a:pt x="1601" y="1043"/>
                    </a:lnTo>
                    <a:cubicBezTo>
                      <a:pt x="1581" y="1029"/>
                      <a:pt x="1560" y="1021"/>
                      <a:pt x="1536" y="1021"/>
                    </a:cubicBezTo>
                    <a:cubicBezTo>
                      <a:pt x="1531" y="1021"/>
                      <a:pt x="1525" y="1022"/>
                      <a:pt x="1520" y="1022"/>
                    </a:cubicBezTo>
                    <a:cubicBezTo>
                      <a:pt x="1493" y="1026"/>
                      <a:pt x="1466" y="1039"/>
                      <a:pt x="1449" y="1063"/>
                    </a:cubicBezTo>
                    <a:lnTo>
                      <a:pt x="1274" y="1288"/>
                    </a:lnTo>
                    <a:lnTo>
                      <a:pt x="1173" y="1208"/>
                    </a:lnTo>
                    <a:lnTo>
                      <a:pt x="1637" y="639"/>
                    </a:lnTo>
                    <a:lnTo>
                      <a:pt x="1729" y="712"/>
                    </a:lnTo>
                    <a:cubicBezTo>
                      <a:pt x="1755" y="732"/>
                      <a:pt x="1783" y="753"/>
                      <a:pt x="1813" y="776"/>
                    </a:cubicBezTo>
                    <a:cubicBezTo>
                      <a:pt x="1904" y="850"/>
                      <a:pt x="2011" y="934"/>
                      <a:pt x="2122" y="1009"/>
                    </a:cubicBezTo>
                    <a:cubicBezTo>
                      <a:pt x="2176" y="1046"/>
                      <a:pt x="2230" y="1086"/>
                      <a:pt x="2280" y="1123"/>
                    </a:cubicBezTo>
                    <a:cubicBezTo>
                      <a:pt x="2369" y="1184"/>
                      <a:pt x="2453" y="1245"/>
                      <a:pt x="2526" y="1295"/>
                    </a:cubicBezTo>
                    <a:lnTo>
                      <a:pt x="2712" y="1416"/>
                    </a:lnTo>
                    <a:cubicBezTo>
                      <a:pt x="2730" y="1427"/>
                      <a:pt x="2750" y="1432"/>
                      <a:pt x="2770" y="1432"/>
                    </a:cubicBezTo>
                    <a:cubicBezTo>
                      <a:pt x="2805" y="1432"/>
                      <a:pt x="2840" y="1415"/>
                      <a:pt x="2860" y="1382"/>
                    </a:cubicBezTo>
                    <a:cubicBezTo>
                      <a:pt x="2890" y="1332"/>
                      <a:pt x="2877" y="1268"/>
                      <a:pt x="2826" y="1234"/>
                    </a:cubicBezTo>
                    <a:lnTo>
                      <a:pt x="2644" y="1116"/>
                    </a:lnTo>
                    <a:cubicBezTo>
                      <a:pt x="2574" y="1069"/>
                      <a:pt x="2493" y="1012"/>
                      <a:pt x="2405" y="948"/>
                    </a:cubicBezTo>
                    <a:cubicBezTo>
                      <a:pt x="2352" y="911"/>
                      <a:pt x="2297" y="874"/>
                      <a:pt x="2243" y="833"/>
                    </a:cubicBezTo>
                    <a:cubicBezTo>
                      <a:pt x="2136" y="763"/>
                      <a:pt x="2035" y="682"/>
                      <a:pt x="1944" y="611"/>
                    </a:cubicBezTo>
                    <a:cubicBezTo>
                      <a:pt x="1914" y="584"/>
                      <a:pt x="1887" y="564"/>
                      <a:pt x="1859" y="544"/>
                    </a:cubicBezTo>
                    <a:lnTo>
                      <a:pt x="1685" y="406"/>
                    </a:lnTo>
                    <a:cubicBezTo>
                      <a:pt x="1665" y="390"/>
                      <a:pt x="1642" y="383"/>
                      <a:pt x="1620" y="383"/>
                    </a:cubicBezTo>
                    <a:cubicBezTo>
                      <a:pt x="1589" y="383"/>
                      <a:pt x="1558" y="397"/>
                      <a:pt x="1536" y="423"/>
                    </a:cubicBezTo>
                    <a:lnTo>
                      <a:pt x="941" y="1160"/>
                    </a:lnTo>
                    <a:cubicBezTo>
                      <a:pt x="920" y="1180"/>
                      <a:pt x="914" y="1211"/>
                      <a:pt x="917" y="1237"/>
                    </a:cubicBezTo>
                    <a:cubicBezTo>
                      <a:pt x="920" y="1265"/>
                      <a:pt x="934" y="1292"/>
                      <a:pt x="958" y="1309"/>
                    </a:cubicBezTo>
                    <a:lnTo>
                      <a:pt x="1227" y="1523"/>
                    </a:lnTo>
                    <a:cubicBezTo>
                      <a:pt x="1246" y="1537"/>
                      <a:pt x="1268" y="1545"/>
                      <a:pt x="1292" y="1545"/>
                    </a:cubicBezTo>
                    <a:cubicBezTo>
                      <a:pt x="1297" y="1545"/>
                      <a:pt x="1302" y="1544"/>
                      <a:pt x="1308" y="1544"/>
                    </a:cubicBezTo>
                    <a:cubicBezTo>
                      <a:pt x="1334" y="1540"/>
                      <a:pt x="1358" y="1528"/>
                      <a:pt x="1379" y="1503"/>
                    </a:cubicBezTo>
                    <a:lnTo>
                      <a:pt x="1553" y="1278"/>
                    </a:lnTo>
                    <a:cubicBezTo>
                      <a:pt x="1560" y="1285"/>
                      <a:pt x="1570" y="1292"/>
                      <a:pt x="1581" y="1298"/>
                    </a:cubicBezTo>
                    <a:cubicBezTo>
                      <a:pt x="1614" y="1325"/>
                      <a:pt x="1651" y="1355"/>
                      <a:pt x="1688" y="1379"/>
                    </a:cubicBezTo>
                    <a:lnTo>
                      <a:pt x="1823" y="1477"/>
                    </a:lnTo>
                    <a:lnTo>
                      <a:pt x="1341" y="2154"/>
                    </a:lnTo>
                    <a:lnTo>
                      <a:pt x="1224" y="2066"/>
                    </a:lnTo>
                    <a:cubicBezTo>
                      <a:pt x="1166" y="2029"/>
                      <a:pt x="1102" y="1978"/>
                      <a:pt x="1025" y="1915"/>
                    </a:cubicBezTo>
                    <a:lnTo>
                      <a:pt x="793" y="1733"/>
                    </a:lnTo>
                    <a:cubicBezTo>
                      <a:pt x="765" y="1713"/>
                      <a:pt x="735" y="1689"/>
                      <a:pt x="708" y="1669"/>
                    </a:cubicBezTo>
                    <a:cubicBezTo>
                      <a:pt x="658" y="1629"/>
                      <a:pt x="607" y="1591"/>
                      <a:pt x="563" y="1554"/>
                    </a:cubicBezTo>
                    <a:lnTo>
                      <a:pt x="260" y="1292"/>
                    </a:lnTo>
                    <a:lnTo>
                      <a:pt x="1250" y="177"/>
                    </a:lnTo>
                    <a:cubicBezTo>
                      <a:pt x="1287" y="134"/>
                      <a:pt x="1284" y="66"/>
                      <a:pt x="1240" y="29"/>
                    </a:cubicBezTo>
                    <a:cubicBezTo>
                      <a:pt x="1220" y="10"/>
                      <a:pt x="1195" y="1"/>
                      <a:pt x="11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5"/>
              <p:cNvSpPr/>
              <p:nvPr/>
            </p:nvSpPr>
            <p:spPr>
              <a:xfrm>
                <a:off x="1895116" y="2450595"/>
                <a:ext cx="113364" cy="95722"/>
              </a:xfrm>
              <a:custGeom>
                <a:avLst/>
                <a:gdLst/>
                <a:ahLst/>
                <a:cxnLst/>
                <a:rect l="l" t="t" r="r" b="b"/>
                <a:pathLst>
                  <a:path w="2853" h="2409" extrusionOk="0">
                    <a:moveTo>
                      <a:pt x="1337" y="1"/>
                    </a:moveTo>
                    <a:cubicBezTo>
                      <a:pt x="1313" y="1"/>
                      <a:pt x="1289" y="9"/>
                      <a:pt x="1270" y="25"/>
                    </a:cubicBezTo>
                    <a:lnTo>
                      <a:pt x="41" y="1042"/>
                    </a:lnTo>
                    <a:cubicBezTo>
                      <a:pt x="17" y="1062"/>
                      <a:pt x="4" y="1088"/>
                      <a:pt x="0" y="1116"/>
                    </a:cubicBezTo>
                    <a:cubicBezTo>
                      <a:pt x="0" y="1146"/>
                      <a:pt x="7" y="1173"/>
                      <a:pt x="27" y="1194"/>
                    </a:cubicBezTo>
                    <a:lnTo>
                      <a:pt x="361" y="1581"/>
                    </a:lnTo>
                    <a:cubicBezTo>
                      <a:pt x="425" y="1654"/>
                      <a:pt x="489" y="1728"/>
                      <a:pt x="563" y="1803"/>
                    </a:cubicBezTo>
                    <a:lnTo>
                      <a:pt x="943" y="2204"/>
                    </a:lnTo>
                    <a:cubicBezTo>
                      <a:pt x="977" y="2240"/>
                      <a:pt x="1011" y="2271"/>
                      <a:pt x="1040" y="2297"/>
                    </a:cubicBezTo>
                    <a:cubicBezTo>
                      <a:pt x="1054" y="2311"/>
                      <a:pt x="1065" y="2321"/>
                      <a:pt x="1078" y="2331"/>
                    </a:cubicBezTo>
                    <a:lnTo>
                      <a:pt x="1125" y="2378"/>
                    </a:lnTo>
                    <a:cubicBezTo>
                      <a:pt x="1145" y="2398"/>
                      <a:pt x="1172" y="2409"/>
                      <a:pt x="1199" y="2409"/>
                    </a:cubicBezTo>
                    <a:lnTo>
                      <a:pt x="1202" y="2409"/>
                    </a:lnTo>
                    <a:cubicBezTo>
                      <a:pt x="1230" y="2409"/>
                      <a:pt x="1256" y="2398"/>
                      <a:pt x="1276" y="2378"/>
                    </a:cubicBezTo>
                    <a:lnTo>
                      <a:pt x="2004" y="1631"/>
                    </a:lnTo>
                    <a:cubicBezTo>
                      <a:pt x="2024" y="1611"/>
                      <a:pt x="2034" y="1584"/>
                      <a:pt x="2034" y="1553"/>
                    </a:cubicBezTo>
                    <a:cubicBezTo>
                      <a:pt x="2030" y="1526"/>
                      <a:pt x="2021" y="1500"/>
                      <a:pt x="2000" y="1480"/>
                    </a:cubicBezTo>
                    <a:lnTo>
                      <a:pt x="1923" y="1405"/>
                    </a:lnTo>
                    <a:cubicBezTo>
                      <a:pt x="1889" y="1375"/>
                      <a:pt x="1849" y="1335"/>
                      <a:pt x="1808" y="1291"/>
                    </a:cubicBezTo>
                    <a:lnTo>
                      <a:pt x="1620" y="1096"/>
                    </a:lnTo>
                    <a:cubicBezTo>
                      <a:pt x="1599" y="1074"/>
                      <a:pt x="1572" y="1063"/>
                      <a:pt x="1544" y="1063"/>
                    </a:cubicBezTo>
                    <a:cubicBezTo>
                      <a:pt x="1518" y="1063"/>
                      <a:pt x="1492" y="1073"/>
                      <a:pt x="1472" y="1093"/>
                    </a:cubicBezTo>
                    <a:lnTo>
                      <a:pt x="1263" y="1291"/>
                    </a:lnTo>
                    <a:lnTo>
                      <a:pt x="1172" y="1197"/>
                    </a:lnTo>
                    <a:lnTo>
                      <a:pt x="1718" y="701"/>
                    </a:lnTo>
                    <a:lnTo>
                      <a:pt x="1798" y="790"/>
                    </a:lnTo>
                    <a:cubicBezTo>
                      <a:pt x="1836" y="823"/>
                      <a:pt x="1873" y="863"/>
                      <a:pt x="1913" y="907"/>
                    </a:cubicBezTo>
                    <a:cubicBezTo>
                      <a:pt x="1980" y="981"/>
                      <a:pt x="2061" y="1062"/>
                      <a:pt x="2142" y="1143"/>
                    </a:cubicBezTo>
                    <a:lnTo>
                      <a:pt x="2495" y="1480"/>
                    </a:lnTo>
                    <a:cubicBezTo>
                      <a:pt x="2546" y="1530"/>
                      <a:pt x="2586" y="1567"/>
                      <a:pt x="2620" y="1594"/>
                    </a:cubicBezTo>
                    <a:lnTo>
                      <a:pt x="2664" y="1634"/>
                    </a:lnTo>
                    <a:cubicBezTo>
                      <a:pt x="2684" y="1651"/>
                      <a:pt x="2709" y="1660"/>
                      <a:pt x="2734" y="1660"/>
                    </a:cubicBezTo>
                    <a:cubicBezTo>
                      <a:pt x="2764" y="1660"/>
                      <a:pt x="2793" y="1648"/>
                      <a:pt x="2815" y="1624"/>
                    </a:cubicBezTo>
                    <a:cubicBezTo>
                      <a:pt x="2852" y="1577"/>
                      <a:pt x="2849" y="1509"/>
                      <a:pt x="2805" y="1472"/>
                    </a:cubicBezTo>
                    <a:lnTo>
                      <a:pt x="2754" y="1432"/>
                    </a:lnTo>
                    <a:cubicBezTo>
                      <a:pt x="2728" y="1408"/>
                      <a:pt x="2687" y="1371"/>
                      <a:pt x="2644" y="1328"/>
                    </a:cubicBezTo>
                    <a:lnTo>
                      <a:pt x="2290" y="992"/>
                    </a:lnTo>
                    <a:cubicBezTo>
                      <a:pt x="2212" y="914"/>
                      <a:pt x="2135" y="833"/>
                      <a:pt x="2064" y="759"/>
                    </a:cubicBezTo>
                    <a:cubicBezTo>
                      <a:pt x="2024" y="715"/>
                      <a:pt x="1987" y="675"/>
                      <a:pt x="1954" y="641"/>
                    </a:cubicBezTo>
                    <a:lnTo>
                      <a:pt x="1842" y="523"/>
                    </a:lnTo>
                    <a:cubicBezTo>
                      <a:pt x="1819" y="499"/>
                      <a:pt x="1805" y="486"/>
                      <a:pt x="1805" y="486"/>
                    </a:cubicBezTo>
                    <a:cubicBezTo>
                      <a:pt x="1785" y="462"/>
                      <a:pt x="1758" y="449"/>
                      <a:pt x="1731" y="446"/>
                    </a:cubicBezTo>
                    <a:cubicBezTo>
                      <a:pt x="1701" y="446"/>
                      <a:pt x="1674" y="456"/>
                      <a:pt x="1651" y="473"/>
                    </a:cubicBezTo>
                    <a:lnTo>
                      <a:pt x="950" y="1113"/>
                    </a:lnTo>
                    <a:cubicBezTo>
                      <a:pt x="906" y="1149"/>
                      <a:pt x="903" y="1214"/>
                      <a:pt x="939" y="1257"/>
                    </a:cubicBezTo>
                    <a:cubicBezTo>
                      <a:pt x="939" y="1257"/>
                      <a:pt x="956" y="1278"/>
                      <a:pt x="980" y="1301"/>
                    </a:cubicBezTo>
                    <a:lnTo>
                      <a:pt x="1182" y="1513"/>
                    </a:lnTo>
                    <a:cubicBezTo>
                      <a:pt x="1203" y="1535"/>
                      <a:pt x="1230" y="1547"/>
                      <a:pt x="1258" y="1547"/>
                    </a:cubicBezTo>
                    <a:cubicBezTo>
                      <a:pt x="1285" y="1547"/>
                      <a:pt x="1311" y="1536"/>
                      <a:pt x="1331" y="1517"/>
                    </a:cubicBezTo>
                    <a:lnTo>
                      <a:pt x="1539" y="1318"/>
                    </a:lnTo>
                    <a:lnTo>
                      <a:pt x="1654" y="1439"/>
                    </a:lnTo>
                    <a:cubicBezTo>
                      <a:pt x="1694" y="1483"/>
                      <a:pt x="1738" y="1526"/>
                      <a:pt x="1775" y="1560"/>
                    </a:cubicBezTo>
                    <a:lnTo>
                      <a:pt x="1199" y="2153"/>
                    </a:lnTo>
                    <a:cubicBezTo>
                      <a:pt x="1192" y="2149"/>
                      <a:pt x="1189" y="2146"/>
                      <a:pt x="1186" y="2143"/>
                    </a:cubicBezTo>
                    <a:cubicBezTo>
                      <a:pt x="1158" y="2119"/>
                      <a:pt x="1129" y="2089"/>
                      <a:pt x="1091" y="2052"/>
                    </a:cubicBezTo>
                    <a:lnTo>
                      <a:pt x="714" y="1654"/>
                    </a:lnTo>
                    <a:cubicBezTo>
                      <a:pt x="647" y="1584"/>
                      <a:pt x="583" y="1513"/>
                      <a:pt x="522" y="1439"/>
                    </a:cubicBezTo>
                    <a:lnTo>
                      <a:pt x="260" y="1136"/>
                    </a:lnTo>
                    <a:lnTo>
                      <a:pt x="1404" y="190"/>
                    </a:lnTo>
                    <a:cubicBezTo>
                      <a:pt x="1449" y="150"/>
                      <a:pt x="1455" y="82"/>
                      <a:pt x="1418" y="38"/>
                    </a:cubicBezTo>
                    <a:cubicBezTo>
                      <a:pt x="1397" y="14"/>
                      <a:pt x="1367" y="1"/>
                      <a:pt x="13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5"/>
              <p:cNvSpPr/>
              <p:nvPr/>
            </p:nvSpPr>
            <p:spPr>
              <a:xfrm>
                <a:off x="1842267" y="2384475"/>
                <a:ext cx="110026" cy="94013"/>
              </a:xfrm>
              <a:custGeom>
                <a:avLst/>
                <a:gdLst/>
                <a:ahLst/>
                <a:cxnLst/>
                <a:rect l="l" t="t" r="r" b="b"/>
                <a:pathLst>
                  <a:path w="2769" h="2366" extrusionOk="0">
                    <a:moveTo>
                      <a:pt x="1489" y="0"/>
                    </a:moveTo>
                    <a:cubicBezTo>
                      <a:pt x="1471" y="0"/>
                      <a:pt x="1452" y="5"/>
                      <a:pt x="1435" y="16"/>
                    </a:cubicBezTo>
                    <a:lnTo>
                      <a:pt x="64" y="833"/>
                    </a:lnTo>
                    <a:cubicBezTo>
                      <a:pt x="17" y="864"/>
                      <a:pt x="0" y="928"/>
                      <a:pt x="27" y="979"/>
                    </a:cubicBezTo>
                    <a:cubicBezTo>
                      <a:pt x="31" y="982"/>
                      <a:pt x="78" y="1069"/>
                      <a:pt x="162" y="1197"/>
                    </a:cubicBezTo>
                    <a:lnTo>
                      <a:pt x="465" y="1666"/>
                    </a:lnTo>
                    <a:lnTo>
                      <a:pt x="785" y="2117"/>
                    </a:lnTo>
                    <a:lnTo>
                      <a:pt x="936" y="2325"/>
                    </a:lnTo>
                    <a:cubicBezTo>
                      <a:pt x="956" y="2352"/>
                      <a:pt x="987" y="2365"/>
                      <a:pt x="1017" y="2365"/>
                    </a:cubicBezTo>
                    <a:cubicBezTo>
                      <a:pt x="1041" y="2365"/>
                      <a:pt x="1065" y="2359"/>
                      <a:pt x="1082" y="2342"/>
                    </a:cubicBezTo>
                    <a:lnTo>
                      <a:pt x="1913" y="1716"/>
                    </a:lnTo>
                    <a:cubicBezTo>
                      <a:pt x="1957" y="1682"/>
                      <a:pt x="1970" y="1625"/>
                      <a:pt x="1943" y="1578"/>
                    </a:cubicBezTo>
                    <a:cubicBezTo>
                      <a:pt x="1940" y="1571"/>
                      <a:pt x="1937" y="1565"/>
                      <a:pt x="1930" y="1561"/>
                    </a:cubicBezTo>
                    <a:cubicBezTo>
                      <a:pt x="1926" y="1554"/>
                      <a:pt x="1906" y="1531"/>
                      <a:pt x="1886" y="1500"/>
                    </a:cubicBezTo>
                    <a:lnTo>
                      <a:pt x="1617" y="1127"/>
                    </a:lnTo>
                    <a:cubicBezTo>
                      <a:pt x="1595" y="1097"/>
                      <a:pt x="1563" y="1081"/>
                      <a:pt x="1530" y="1081"/>
                    </a:cubicBezTo>
                    <a:cubicBezTo>
                      <a:pt x="1510" y="1081"/>
                      <a:pt x="1490" y="1087"/>
                      <a:pt x="1472" y="1100"/>
                    </a:cubicBezTo>
                    <a:lnTo>
                      <a:pt x="1233" y="1265"/>
                    </a:lnTo>
                    <a:lnTo>
                      <a:pt x="1196" y="1211"/>
                    </a:lnTo>
                    <a:cubicBezTo>
                      <a:pt x="1183" y="1194"/>
                      <a:pt x="1172" y="1177"/>
                      <a:pt x="1158" y="1157"/>
                    </a:cubicBezTo>
                    <a:lnTo>
                      <a:pt x="1775" y="753"/>
                    </a:lnTo>
                    <a:cubicBezTo>
                      <a:pt x="1792" y="780"/>
                      <a:pt x="1815" y="813"/>
                      <a:pt x="1842" y="850"/>
                    </a:cubicBezTo>
                    <a:lnTo>
                      <a:pt x="2122" y="1248"/>
                    </a:lnTo>
                    <a:cubicBezTo>
                      <a:pt x="2159" y="1302"/>
                      <a:pt x="2196" y="1349"/>
                      <a:pt x="2233" y="1392"/>
                    </a:cubicBezTo>
                    <a:cubicBezTo>
                      <a:pt x="2249" y="1416"/>
                      <a:pt x="2269" y="1439"/>
                      <a:pt x="2286" y="1464"/>
                    </a:cubicBezTo>
                    <a:lnTo>
                      <a:pt x="2566" y="1817"/>
                    </a:lnTo>
                    <a:cubicBezTo>
                      <a:pt x="2586" y="1842"/>
                      <a:pt x="2617" y="1856"/>
                      <a:pt x="2649" y="1856"/>
                    </a:cubicBezTo>
                    <a:cubicBezTo>
                      <a:pt x="2671" y="1856"/>
                      <a:pt x="2694" y="1849"/>
                      <a:pt x="2714" y="1834"/>
                    </a:cubicBezTo>
                    <a:cubicBezTo>
                      <a:pt x="2762" y="1797"/>
                      <a:pt x="2768" y="1733"/>
                      <a:pt x="2731" y="1686"/>
                    </a:cubicBezTo>
                    <a:lnTo>
                      <a:pt x="2455" y="1332"/>
                    </a:lnTo>
                    <a:cubicBezTo>
                      <a:pt x="2438" y="1308"/>
                      <a:pt x="2418" y="1285"/>
                      <a:pt x="2398" y="1262"/>
                    </a:cubicBezTo>
                    <a:cubicBezTo>
                      <a:pt x="2364" y="1217"/>
                      <a:pt x="2330" y="1174"/>
                      <a:pt x="2297" y="1127"/>
                    </a:cubicBezTo>
                    <a:lnTo>
                      <a:pt x="2014" y="726"/>
                    </a:lnTo>
                    <a:cubicBezTo>
                      <a:pt x="1974" y="676"/>
                      <a:pt x="1946" y="628"/>
                      <a:pt x="1926" y="598"/>
                    </a:cubicBezTo>
                    <a:lnTo>
                      <a:pt x="1896" y="547"/>
                    </a:lnTo>
                    <a:cubicBezTo>
                      <a:pt x="1879" y="524"/>
                      <a:pt x="1856" y="507"/>
                      <a:pt x="1825" y="500"/>
                    </a:cubicBezTo>
                    <a:cubicBezTo>
                      <a:pt x="1818" y="499"/>
                      <a:pt x="1811" y="498"/>
                      <a:pt x="1805" y="498"/>
                    </a:cubicBezTo>
                    <a:cubicBezTo>
                      <a:pt x="1785" y="498"/>
                      <a:pt x="1766" y="505"/>
                      <a:pt x="1748" y="517"/>
                    </a:cubicBezTo>
                    <a:lnTo>
                      <a:pt x="956" y="1039"/>
                    </a:lnTo>
                    <a:cubicBezTo>
                      <a:pt x="906" y="1069"/>
                      <a:pt x="892" y="1133"/>
                      <a:pt x="923" y="1184"/>
                    </a:cubicBezTo>
                    <a:cubicBezTo>
                      <a:pt x="923" y="1184"/>
                      <a:pt x="970" y="1258"/>
                      <a:pt x="1021" y="1332"/>
                    </a:cubicBezTo>
                    <a:lnTo>
                      <a:pt x="1122" y="1473"/>
                    </a:lnTo>
                    <a:cubicBezTo>
                      <a:pt x="1143" y="1502"/>
                      <a:pt x="1175" y="1519"/>
                      <a:pt x="1209" y="1519"/>
                    </a:cubicBezTo>
                    <a:cubicBezTo>
                      <a:pt x="1230" y="1519"/>
                      <a:pt x="1251" y="1513"/>
                      <a:pt x="1270" y="1500"/>
                    </a:cubicBezTo>
                    <a:lnTo>
                      <a:pt x="1506" y="1335"/>
                    </a:lnTo>
                    <a:lnTo>
                      <a:pt x="1701" y="1608"/>
                    </a:lnTo>
                    <a:lnTo>
                      <a:pt x="1041" y="2110"/>
                    </a:lnTo>
                    <a:lnTo>
                      <a:pt x="640" y="1548"/>
                    </a:lnTo>
                    <a:lnTo>
                      <a:pt x="341" y="1080"/>
                    </a:lnTo>
                    <a:cubicBezTo>
                      <a:pt x="310" y="1035"/>
                      <a:pt x="286" y="995"/>
                      <a:pt x="266" y="962"/>
                    </a:cubicBezTo>
                    <a:lnTo>
                      <a:pt x="1546" y="197"/>
                    </a:lnTo>
                    <a:cubicBezTo>
                      <a:pt x="1596" y="167"/>
                      <a:pt x="1610" y="103"/>
                      <a:pt x="1579" y="53"/>
                    </a:cubicBezTo>
                    <a:cubicBezTo>
                      <a:pt x="1560" y="19"/>
                      <a:pt x="1525" y="0"/>
                      <a:pt x="148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5"/>
              <p:cNvSpPr/>
              <p:nvPr/>
            </p:nvSpPr>
            <p:spPr>
              <a:xfrm>
                <a:off x="1801856" y="2311958"/>
                <a:ext cx="103867" cy="90159"/>
              </a:xfrm>
              <a:custGeom>
                <a:avLst/>
                <a:gdLst/>
                <a:ahLst/>
                <a:cxnLst/>
                <a:rect l="l" t="t" r="r" b="b"/>
                <a:pathLst>
                  <a:path w="2614" h="2269" extrusionOk="0">
                    <a:moveTo>
                      <a:pt x="1601" y="0"/>
                    </a:moveTo>
                    <a:cubicBezTo>
                      <a:pt x="1587" y="0"/>
                      <a:pt x="1573" y="3"/>
                      <a:pt x="1560" y="9"/>
                    </a:cubicBezTo>
                    <a:lnTo>
                      <a:pt x="82" y="608"/>
                    </a:lnTo>
                    <a:cubicBezTo>
                      <a:pt x="27" y="632"/>
                      <a:pt x="1" y="692"/>
                      <a:pt x="21" y="746"/>
                    </a:cubicBezTo>
                    <a:lnTo>
                      <a:pt x="48" y="813"/>
                    </a:lnTo>
                    <a:cubicBezTo>
                      <a:pt x="54" y="827"/>
                      <a:pt x="61" y="840"/>
                      <a:pt x="68" y="860"/>
                    </a:cubicBezTo>
                    <a:cubicBezTo>
                      <a:pt x="82" y="894"/>
                      <a:pt x="99" y="938"/>
                      <a:pt x="119" y="986"/>
                    </a:cubicBezTo>
                    <a:lnTo>
                      <a:pt x="368" y="1538"/>
                    </a:lnTo>
                    <a:cubicBezTo>
                      <a:pt x="381" y="1567"/>
                      <a:pt x="394" y="1598"/>
                      <a:pt x="411" y="1628"/>
                    </a:cubicBezTo>
                    <a:cubicBezTo>
                      <a:pt x="432" y="1672"/>
                      <a:pt x="455" y="1716"/>
                      <a:pt x="475" y="1760"/>
                    </a:cubicBezTo>
                    <a:lnTo>
                      <a:pt x="708" y="2211"/>
                    </a:lnTo>
                    <a:cubicBezTo>
                      <a:pt x="721" y="2238"/>
                      <a:pt x="745" y="2254"/>
                      <a:pt x="772" y="2265"/>
                    </a:cubicBezTo>
                    <a:cubicBezTo>
                      <a:pt x="781" y="2268"/>
                      <a:pt x="792" y="2268"/>
                      <a:pt x="802" y="2268"/>
                    </a:cubicBezTo>
                    <a:cubicBezTo>
                      <a:pt x="819" y="2268"/>
                      <a:pt x="839" y="2265"/>
                      <a:pt x="853" y="2258"/>
                    </a:cubicBezTo>
                    <a:lnTo>
                      <a:pt x="1771" y="1763"/>
                    </a:lnTo>
                    <a:cubicBezTo>
                      <a:pt x="1822" y="1736"/>
                      <a:pt x="1842" y="1672"/>
                      <a:pt x="1816" y="1622"/>
                    </a:cubicBezTo>
                    <a:lnTo>
                      <a:pt x="1566" y="1133"/>
                    </a:lnTo>
                    <a:cubicBezTo>
                      <a:pt x="1547" y="1097"/>
                      <a:pt x="1509" y="1076"/>
                      <a:pt x="1470" y="1076"/>
                    </a:cubicBezTo>
                    <a:cubicBezTo>
                      <a:pt x="1455" y="1076"/>
                      <a:pt x="1439" y="1080"/>
                      <a:pt x="1425" y="1087"/>
                    </a:cubicBezTo>
                    <a:lnTo>
                      <a:pt x="1165" y="1214"/>
                    </a:lnTo>
                    <a:cubicBezTo>
                      <a:pt x="1159" y="1197"/>
                      <a:pt x="1149" y="1177"/>
                      <a:pt x="1139" y="1157"/>
                    </a:cubicBezTo>
                    <a:lnTo>
                      <a:pt x="1112" y="1096"/>
                    </a:lnTo>
                    <a:lnTo>
                      <a:pt x="1782" y="790"/>
                    </a:lnTo>
                    <a:lnTo>
                      <a:pt x="1829" y="898"/>
                    </a:lnTo>
                    <a:cubicBezTo>
                      <a:pt x="1866" y="972"/>
                      <a:pt x="1913" y="1062"/>
                      <a:pt x="1964" y="1160"/>
                    </a:cubicBezTo>
                    <a:cubicBezTo>
                      <a:pt x="1990" y="1218"/>
                      <a:pt x="2021" y="1275"/>
                      <a:pt x="2051" y="1332"/>
                    </a:cubicBezTo>
                    <a:cubicBezTo>
                      <a:pt x="2115" y="1463"/>
                      <a:pt x="2186" y="1588"/>
                      <a:pt x="2246" y="1689"/>
                    </a:cubicBezTo>
                    <a:lnTo>
                      <a:pt x="2402" y="1962"/>
                    </a:lnTo>
                    <a:cubicBezTo>
                      <a:pt x="2421" y="1995"/>
                      <a:pt x="2456" y="2014"/>
                      <a:pt x="2492" y="2014"/>
                    </a:cubicBezTo>
                    <a:cubicBezTo>
                      <a:pt x="2511" y="2014"/>
                      <a:pt x="2529" y="2009"/>
                      <a:pt x="2546" y="1999"/>
                    </a:cubicBezTo>
                    <a:cubicBezTo>
                      <a:pt x="2596" y="1971"/>
                      <a:pt x="2613" y="1904"/>
                      <a:pt x="2587" y="1854"/>
                    </a:cubicBezTo>
                    <a:lnTo>
                      <a:pt x="2431" y="1584"/>
                    </a:lnTo>
                    <a:cubicBezTo>
                      <a:pt x="2371" y="1480"/>
                      <a:pt x="2304" y="1362"/>
                      <a:pt x="2243" y="1238"/>
                    </a:cubicBezTo>
                    <a:cubicBezTo>
                      <a:pt x="2213" y="1180"/>
                      <a:pt x="2183" y="1120"/>
                      <a:pt x="2152" y="1062"/>
                    </a:cubicBezTo>
                    <a:cubicBezTo>
                      <a:pt x="2102" y="969"/>
                      <a:pt x="2058" y="877"/>
                      <a:pt x="2021" y="807"/>
                    </a:cubicBezTo>
                    <a:lnTo>
                      <a:pt x="1930" y="605"/>
                    </a:lnTo>
                    <a:cubicBezTo>
                      <a:pt x="1920" y="578"/>
                      <a:pt x="1897" y="557"/>
                      <a:pt x="1872" y="548"/>
                    </a:cubicBezTo>
                    <a:cubicBezTo>
                      <a:pt x="1861" y="543"/>
                      <a:pt x="1850" y="541"/>
                      <a:pt x="1838" y="541"/>
                    </a:cubicBezTo>
                    <a:cubicBezTo>
                      <a:pt x="1821" y="541"/>
                      <a:pt x="1804" y="545"/>
                      <a:pt x="1788" y="551"/>
                    </a:cubicBezTo>
                    <a:lnTo>
                      <a:pt x="927" y="948"/>
                    </a:lnTo>
                    <a:cubicBezTo>
                      <a:pt x="873" y="972"/>
                      <a:pt x="853" y="1036"/>
                      <a:pt x="876" y="1087"/>
                    </a:cubicBezTo>
                    <a:lnTo>
                      <a:pt x="947" y="1244"/>
                    </a:lnTo>
                    <a:cubicBezTo>
                      <a:pt x="980" y="1325"/>
                      <a:pt x="1021" y="1403"/>
                      <a:pt x="1024" y="1406"/>
                    </a:cubicBezTo>
                    <a:cubicBezTo>
                      <a:pt x="1044" y="1442"/>
                      <a:pt x="1081" y="1463"/>
                      <a:pt x="1118" y="1463"/>
                    </a:cubicBezTo>
                    <a:cubicBezTo>
                      <a:pt x="1133" y="1463"/>
                      <a:pt x="1148" y="1460"/>
                      <a:pt x="1162" y="1453"/>
                    </a:cubicBezTo>
                    <a:lnTo>
                      <a:pt x="1425" y="1325"/>
                    </a:lnTo>
                    <a:lnTo>
                      <a:pt x="1580" y="1625"/>
                    </a:lnTo>
                    <a:lnTo>
                      <a:pt x="849" y="2019"/>
                    </a:lnTo>
                    <a:lnTo>
                      <a:pt x="664" y="1662"/>
                    </a:lnTo>
                    <a:cubicBezTo>
                      <a:pt x="644" y="1618"/>
                      <a:pt x="620" y="1578"/>
                      <a:pt x="600" y="1534"/>
                    </a:cubicBezTo>
                    <a:cubicBezTo>
                      <a:pt x="587" y="1507"/>
                      <a:pt x="573" y="1480"/>
                      <a:pt x="563" y="1450"/>
                    </a:cubicBezTo>
                    <a:lnTo>
                      <a:pt x="310" y="898"/>
                    </a:lnTo>
                    <a:cubicBezTo>
                      <a:pt x="293" y="854"/>
                      <a:pt x="276" y="817"/>
                      <a:pt x="263" y="784"/>
                    </a:cubicBezTo>
                    <a:cubicBezTo>
                      <a:pt x="263" y="776"/>
                      <a:pt x="260" y="770"/>
                      <a:pt x="256" y="767"/>
                    </a:cubicBezTo>
                    <a:lnTo>
                      <a:pt x="1640" y="204"/>
                    </a:lnTo>
                    <a:cubicBezTo>
                      <a:pt x="1695" y="184"/>
                      <a:pt x="1721" y="120"/>
                      <a:pt x="1698" y="66"/>
                    </a:cubicBezTo>
                    <a:cubicBezTo>
                      <a:pt x="1683" y="25"/>
                      <a:pt x="1643" y="0"/>
                      <a:pt x="16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5"/>
              <p:cNvSpPr/>
              <p:nvPr/>
            </p:nvSpPr>
            <p:spPr>
              <a:xfrm>
                <a:off x="1774438" y="2234832"/>
                <a:ext cx="95404" cy="84596"/>
              </a:xfrm>
              <a:custGeom>
                <a:avLst/>
                <a:gdLst/>
                <a:ahLst/>
                <a:cxnLst/>
                <a:rect l="l" t="t" r="r" b="b"/>
                <a:pathLst>
                  <a:path w="2401" h="2129" extrusionOk="0">
                    <a:moveTo>
                      <a:pt x="1672" y="1"/>
                    </a:moveTo>
                    <a:cubicBezTo>
                      <a:pt x="1664" y="1"/>
                      <a:pt x="1655" y="2"/>
                      <a:pt x="1647" y="4"/>
                    </a:cubicBezTo>
                    <a:lnTo>
                      <a:pt x="94" y="367"/>
                    </a:lnTo>
                    <a:cubicBezTo>
                      <a:pt x="37" y="381"/>
                      <a:pt x="1" y="438"/>
                      <a:pt x="14" y="495"/>
                    </a:cubicBezTo>
                    <a:lnTo>
                      <a:pt x="71" y="741"/>
                    </a:lnTo>
                    <a:cubicBezTo>
                      <a:pt x="98" y="842"/>
                      <a:pt x="132" y="967"/>
                      <a:pt x="169" y="1095"/>
                    </a:cubicBezTo>
                    <a:cubicBezTo>
                      <a:pt x="186" y="1155"/>
                      <a:pt x="203" y="1216"/>
                      <a:pt x="223" y="1280"/>
                    </a:cubicBezTo>
                    <a:cubicBezTo>
                      <a:pt x="233" y="1314"/>
                      <a:pt x="239" y="1347"/>
                      <a:pt x="250" y="1378"/>
                    </a:cubicBezTo>
                    <a:cubicBezTo>
                      <a:pt x="267" y="1445"/>
                      <a:pt x="287" y="1508"/>
                      <a:pt x="307" y="1566"/>
                    </a:cubicBezTo>
                    <a:lnTo>
                      <a:pt x="469" y="2051"/>
                    </a:lnTo>
                    <a:cubicBezTo>
                      <a:pt x="478" y="2078"/>
                      <a:pt x="498" y="2098"/>
                      <a:pt x="522" y="2111"/>
                    </a:cubicBezTo>
                    <a:cubicBezTo>
                      <a:pt x="537" y="2119"/>
                      <a:pt x="552" y="2122"/>
                      <a:pt x="567" y="2122"/>
                    </a:cubicBezTo>
                    <a:cubicBezTo>
                      <a:pt x="581" y="2122"/>
                      <a:pt x="594" y="2119"/>
                      <a:pt x="607" y="2114"/>
                    </a:cubicBezTo>
                    <a:lnTo>
                      <a:pt x="1589" y="1768"/>
                    </a:lnTo>
                    <a:cubicBezTo>
                      <a:pt x="1644" y="1748"/>
                      <a:pt x="1670" y="1690"/>
                      <a:pt x="1653" y="1634"/>
                    </a:cubicBezTo>
                    <a:lnTo>
                      <a:pt x="1505" y="1199"/>
                    </a:lnTo>
                    <a:cubicBezTo>
                      <a:pt x="1499" y="1175"/>
                      <a:pt x="1492" y="1155"/>
                      <a:pt x="1488" y="1145"/>
                    </a:cubicBezTo>
                    <a:lnTo>
                      <a:pt x="1482" y="1121"/>
                    </a:lnTo>
                    <a:cubicBezTo>
                      <a:pt x="1471" y="1095"/>
                      <a:pt x="1455" y="1071"/>
                      <a:pt x="1428" y="1058"/>
                    </a:cubicBezTo>
                    <a:cubicBezTo>
                      <a:pt x="1414" y="1049"/>
                      <a:pt x="1397" y="1045"/>
                      <a:pt x="1381" y="1045"/>
                    </a:cubicBezTo>
                    <a:cubicBezTo>
                      <a:pt x="1369" y="1045"/>
                      <a:pt x="1358" y="1047"/>
                      <a:pt x="1347" y="1051"/>
                    </a:cubicBezTo>
                    <a:lnTo>
                      <a:pt x="1075" y="1135"/>
                    </a:lnTo>
                    <a:lnTo>
                      <a:pt x="1037" y="1011"/>
                    </a:lnTo>
                    <a:lnTo>
                      <a:pt x="1748" y="809"/>
                    </a:lnTo>
                    <a:lnTo>
                      <a:pt x="1808" y="1028"/>
                    </a:lnTo>
                    <a:cubicBezTo>
                      <a:pt x="1815" y="1051"/>
                      <a:pt x="1825" y="1078"/>
                      <a:pt x="1835" y="1104"/>
                    </a:cubicBezTo>
                    <a:lnTo>
                      <a:pt x="1930" y="1391"/>
                    </a:lnTo>
                    <a:cubicBezTo>
                      <a:pt x="1956" y="1468"/>
                      <a:pt x="1984" y="1546"/>
                      <a:pt x="2010" y="1623"/>
                    </a:cubicBezTo>
                    <a:lnTo>
                      <a:pt x="2014" y="1640"/>
                    </a:lnTo>
                    <a:cubicBezTo>
                      <a:pt x="2034" y="1690"/>
                      <a:pt x="2054" y="1738"/>
                      <a:pt x="2071" y="1782"/>
                    </a:cubicBezTo>
                    <a:cubicBezTo>
                      <a:pt x="2082" y="1808"/>
                      <a:pt x="2091" y="1832"/>
                      <a:pt x="2098" y="1856"/>
                    </a:cubicBezTo>
                    <a:lnTo>
                      <a:pt x="2183" y="2061"/>
                    </a:lnTo>
                    <a:cubicBezTo>
                      <a:pt x="2195" y="2105"/>
                      <a:pt x="2236" y="2128"/>
                      <a:pt x="2279" y="2128"/>
                    </a:cubicBezTo>
                    <a:cubicBezTo>
                      <a:pt x="2293" y="2128"/>
                      <a:pt x="2307" y="2128"/>
                      <a:pt x="2320" y="2122"/>
                    </a:cubicBezTo>
                    <a:cubicBezTo>
                      <a:pt x="2374" y="2102"/>
                      <a:pt x="2401" y="2038"/>
                      <a:pt x="2377" y="1984"/>
                    </a:cubicBezTo>
                    <a:lnTo>
                      <a:pt x="2296" y="1778"/>
                    </a:lnTo>
                    <a:cubicBezTo>
                      <a:pt x="2290" y="1755"/>
                      <a:pt x="2279" y="1727"/>
                      <a:pt x="2267" y="1704"/>
                    </a:cubicBezTo>
                    <a:cubicBezTo>
                      <a:pt x="2250" y="1660"/>
                      <a:pt x="2233" y="1617"/>
                      <a:pt x="2216" y="1569"/>
                    </a:cubicBezTo>
                    <a:lnTo>
                      <a:pt x="2209" y="1553"/>
                    </a:lnTo>
                    <a:cubicBezTo>
                      <a:pt x="2186" y="1479"/>
                      <a:pt x="2158" y="1401"/>
                      <a:pt x="2132" y="1323"/>
                    </a:cubicBezTo>
                    <a:lnTo>
                      <a:pt x="2034" y="1037"/>
                    </a:lnTo>
                    <a:cubicBezTo>
                      <a:pt x="2027" y="1011"/>
                      <a:pt x="2017" y="987"/>
                      <a:pt x="2014" y="967"/>
                    </a:cubicBezTo>
                    <a:lnTo>
                      <a:pt x="1923" y="650"/>
                    </a:lnTo>
                    <a:cubicBezTo>
                      <a:pt x="1916" y="624"/>
                      <a:pt x="1896" y="599"/>
                      <a:pt x="1872" y="586"/>
                    </a:cubicBezTo>
                    <a:cubicBezTo>
                      <a:pt x="1856" y="577"/>
                      <a:pt x="1838" y="573"/>
                      <a:pt x="1819" y="573"/>
                    </a:cubicBezTo>
                    <a:cubicBezTo>
                      <a:pt x="1810" y="573"/>
                      <a:pt x="1800" y="574"/>
                      <a:pt x="1791" y="576"/>
                    </a:cubicBezTo>
                    <a:lnTo>
                      <a:pt x="879" y="835"/>
                    </a:lnTo>
                    <a:cubicBezTo>
                      <a:pt x="852" y="842"/>
                      <a:pt x="829" y="859"/>
                      <a:pt x="815" y="886"/>
                    </a:cubicBezTo>
                    <a:cubicBezTo>
                      <a:pt x="802" y="910"/>
                      <a:pt x="798" y="936"/>
                      <a:pt x="805" y="967"/>
                    </a:cubicBezTo>
                    <a:lnTo>
                      <a:pt x="899" y="1297"/>
                    </a:lnTo>
                    <a:cubicBezTo>
                      <a:pt x="906" y="1323"/>
                      <a:pt x="926" y="1347"/>
                      <a:pt x="950" y="1361"/>
                    </a:cubicBezTo>
                    <a:cubicBezTo>
                      <a:pt x="968" y="1370"/>
                      <a:pt x="987" y="1374"/>
                      <a:pt x="1007" y="1374"/>
                    </a:cubicBezTo>
                    <a:cubicBezTo>
                      <a:pt x="1016" y="1374"/>
                      <a:pt x="1025" y="1373"/>
                      <a:pt x="1034" y="1371"/>
                    </a:cubicBezTo>
                    <a:lnTo>
                      <a:pt x="1310" y="1283"/>
                    </a:lnTo>
                    <a:lnTo>
                      <a:pt x="1418" y="1603"/>
                    </a:lnTo>
                    <a:lnTo>
                      <a:pt x="637" y="1879"/>
                    </a:lnTo>
                    <a:lnTo>
                      <a:pt x="509" y="1499"/>
                    </a:lnTo>
                    <a:cubicBezTo>
                      <a:pt x="489" y="1441"/>
                      <a:pt x="472" y="1381"/>
                      <a:pt x="455" y="1320"/>
                    </a:cubicBezTo>
                    <a:cubicBezTo>
                      <a:pt x="445" y="1286"/>
                      <a:pt x="435" y="1253"/>
                      <a:pt x="425" y="1222"/>
                    </a:cubicBezTo>
                    <a:cubicBezTo>
                      <a:pt x="408" y="1159"/>
                      <a:pt x="391" y="1095"/>
                      <a:pt x="374" y="1034"/>
                    </a:cubicBezTo>
                    <a:cubicBezTo>
                      <a:pt x="337" y="910"/>
                      <a:pt x="304" y="788"/>
                      <a:pt x="280" y="694"/>
                    </a:cubicBezTo>
                    <a:lnTo>
                      <a:pt x="246" y="552"/>
                    </a:lnTo>
                    <a:lnTo>
                      <a:pt x="1698" y="209"/>
                    </a:lnTo>
                    <a:cubicBezTo>
                      <a:pt x="1754" y="195"/>
                      <a:pt x="1788" y="139"/>
                      <a:pt x="1774" y="81"/>
                    </a:cubicBezTo>
                    <a:cubicBezTo>
                      <a:pt x="1763" y="33"/>
                      <a:pt x="1720" y="1"/>
                      <a:pt x="16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5"/>
              <p:cNvSpPr/>
              <p:nvPr/>
            </p:nvSpPr>
            <p:spPr>
              <a:xfrm>
                <a:off x="1760809" y="2154805"/>
                <a:ext cx="84437" cy="87417"/>
              </a:xfrm>
              <a:custGeom>
                <a:avLst/>
                <a:gdLst/>
                <a:ahLst/>
                <a:cxnLst/>
                <a:rect l="l" t="t" r="r" b="b"/>
                <a:pathLst>
                  <a:path w="2125" h="2200" extrusionOk="0">
                    <a:moveTo>
                      <a:pt x="1700" y="1"/>
                    </a:moveTo>
                    <a:cubicBezTo>
                      <a:pt x="1697" y="1"/>
                      <a:pt x="1695" y="1"/>
                      <a:pt x="1693" y="1"/>
                    </a:cubicBezTo>
                    <a:lnTo>
                      <a:pt x="105" y="125"/>
                    </a:lnTo>
                    <a:cubicBezTo>
                      <a:pt x="44" y="129"/>
                      <a:pt x="0" y="179"/>
                      <a:pt x="7" y="240"/>
                    </a:cubicBezTo>
                    <a:lnTo>
                      <a:pt x="27" y="533"/>
                    </a:lnTo>
                    <a:cubicBezTo>
                      <a:pt x="30" y="560"/>
                      <a:pt x="30" y="587"/>
                      <a:pt x="33" y="617"/>
                    </a:cubicBezTo>
                    <a:lnTo>
                      <a:pt x="101" y="1122"/>
                    </a:lnTo>
                    <a:cubicBezTo>
                      <a:pt x="108" y="1196"/>
                      <a:pt x="117" y="1267"/>
                      <a:pt x="128" y="1341"/>
                    </a:cubicBezTo>
                    <a:lnTo>
                      <a:pt x="215" y="1842"/>
                    </a:lnTo>
                    <a:cubicBezTo>
                      <a:pt x="223" y="1870"/>
                      <a:pt x="239" y="1897"/>
                      <a:pt x="263" y="1914"/>
                    </a:cubicBezTo>
                    <a:cubicBezTo>
                      <a:pt x="280" y="1924"/>
                      <a:pt x="304" y="1931"/>
                      <a:pt x="327" y="1931"/>
                    </a:cubicBezTo>
                    <a:cubicBezTo>
                      <a:pt x="331" y="1931"/>
                      <a:pt x="335" y="1931"/>
                      <a:pt x="340" y="1931"/>
                    </a:cubicBezTo>
                    <a:lnTo>
                      <a:pt x="1364" y="1738"/>
                    </a:lnTo>
                    <a:cubicBezTo>
                      <a:pt x="1424" y="1724"/>
                      <a:pt x="1461" y="1671"/>
                      <a:pt x="1451" y="1614"/>
                    </a:cubicBezTo>
                    <a:lnTo>
                      <a:pt x="1401" y="1345"/>
                    </a:lnTo>
                    <a:lnTo>
                      <a:pt x="1360" y="1082"/>
                    </a:lnTo>
                    <a:cubicBezTo>
                      <a:pt x="1357" y="1055"/>
                      <a:pt x="1340" y="1028"/>
                      <a:pt x="1317" y="1011"/>
                    </a:cubicBezTo>
                    <a:cubicBezTo>
                      <a:pt x="1301" y="998"/>
                      <a:pt x="1278" y="989"/>
                      <a:pt x="1256" y="989"/>
                    </a:cubicBezTo>
                    <a:cubicBezTo>
                      <a:pt x="1251" y="989"/>
                      <a:pt x="1245" y="989"/>
                      <a:pt x="1239" y="991"/>
                    </a:cubicBezTo>
                    <a:lnTo>
                      <a:pt x="956" y="1031"/>
                    </a:lnTo>
                    <a:lnTo>
                      <a:pt x="939" y="903"/>
                    </a:lnTo>
                    <a:lnTo>
                      <a:pt x="1670" y="812"/>
                    </a:lnTo>
                    <a:lnTo>
                      <a:pt x="1684" y="930"/>
                    </a:lnTo>
                    <a:cubicBezTo>
                      <a:pt x="1687" y="954"/>
                      <a:pt x="1690" y="977"/>
                      <a:pt x="1693" y="1001"/>
                    </a:cubicBezTo>
                    <a:cubicBezTo>
                      <a:pt x="1700" y="1051"/>
                      <a:pt x="1704" y="1105"/>
                      <a:pt x="1717" y="1159"/>
                    </a:cubicBezTo>
                    <a:lnTo>
                      <a:pt x="1761" y="1418"/>
                    </a:lnTo>
                    <a:cubicBezTo>
                      <a:pt x="1771" y="1469"/>
                      <a:pt x="1781" y="1516"/>
                      <a:pt x="1788" y="1567"/>
                    </a:cubicBezTo>
                    <a:cubicBezTo>
                      <a:pt x="1811" y="1691"/>
                      <a:pt x="1831" y="1809"/>
                      <a:pt x="1855" y="1903"/>
                    </a:cubicBezTo>
                    <a:lnTo>
                      <a:pt x="1906" y="2119"/>
                    </a:lnTo>
                    <a:cubicBezTo>
                      <a:pt x="1915" y="2169"/>
                      <a:pt x="1960" y="2200"/>
                      <a:pt x="2010" y="2200"/>
                    </a:cubicBezTo>
                    <a:lnTo>
                      <a:pt x="2033" y="2200"/>
                    </a:lnTo>
                    <a:cubicBezTo>
                      <a:pt x="2091" y="2186"/>
                      <a:pt x="2125" y="2128"/>
                      <a:pt x="2111" y="2072"/>
                    </a:cubicBezTo>
                    <a:lnTo>
                      <a:pt x="2061" y="1853"/>
                    </a:lnTo>
                    <a:cubicBezTo>
                      <a:pt x="2037" y="1765"/>
                      <a:pt x="2020" y="1651"/>
                      <a:pt x="1996" y="1530"/>
                    </a:cubicBezTo>
                    <a:cubicBezTo>
                      <a:pt x="1990" y="1479"/>
                      <a:pt x="1980" y="1429"/>
                      <a:pt x="1970" y="1378"/>
                    </a:cubicBezTo>
                    <a:lnTo>
                      <a:pt x="1926" y="1122"/>
                    </a:lnTo>
                    <a:cubicBezTo>
                      <a:pt x="1915" y="1072"/>
                      <a:pt x="1909" y="1021"/>
                      <a:pt x="1902" y="977"/>
                    </a:cubicBezTo>
                    <a:cubicBezTo>
                      <a:pt x="1902" y="950"/>
                      <a:pt x="1899" y="924"/>
                      <a:pt x="1895" y="903"/>
                    </a:cubicBezTo>
                    <a:lnTo>
                      <a:pt x="1865" y="681"/>
                    </a:lnTo>
                    <a:cubicBezTo>
                      <a:pt x="1859" y="628"/>
                      <a:pt x="1812" y="589"/>
                      <a:pt x="1759" y="589"/>
                    </a:cubicBezTo>
                    <a:cubicBezTo>
                      <a:pt x="1755" y="589"/>
                      <a:pt x="1751" y="589"/>
                      <a:pt x="1747" y="590"/>
                    </a:cubicBezTo>
                    <a:lnTo>
                      <a:pt x="808" y="705"/>
                    </a:lnTo>
                    <a:cubicBezTo>
                      <a:pt x="778" y="708"/>
                      <a:pt x="754" y="722"/>
                      <a:pt x="737" y="745"/>
                    </a:cubicBezTo>
                    <a:cubicBezTo>
                      <a:pt x="717" y="769"/>
                      <a:pt x="711" y="795"/>
                      <a:pt x="714" y="823"/>
                    </a:cubicBezTo>
                    <a:lnTo>
                      <a:pt x="757" y="1166"/>
                    </a:lnTo>
                    <a:cubicBezTo>
                      <a:pt x="761" y="1193"/>
                      <a:pt x="778" y="1219"/>
                      <a:pt x="798" y="1236"/>
                    </a:cubicBezTo>
                    <a:cubicBezTo>
                      <a:pt x="817" y="1251"/>
                      <a:pt x="842" y="1257"/>
                      <a:pt x="865" y="1257"/>
                    </a:cubicBezTo>
                    <a:cubicBezTo>
                      <a:pt x="870" y="1257"/>
                      <a:pt x="874" y="1257"/>
                      <a:pt x="879" y="1257"/>
                    </a:cubicBezTo>
                    <a:lnTo>
                      <a:pt x="1161" y="1216"/>
                    </a:lnTo>
                    <a:lnTo>
                      <a:pt x="1222" y="1547"/>
                    </a:lnTo>
                    <a:lnTo>
                      <a:pt x="408" y="1701"/>
                    </a:lnTo>
                    <a:lnTo>
                      <a:pt x="336" y="1311"/>
                    </a:lnTo>
                    <a:cubicBezTo>
                      <a:pt x="330" y="1240"/>
                      <a:pt x="319" y="1166"/>
                      <a:pt x="310" y="1095"/>
                    </a:cubicBezTo>
                    <a:lnTo>
                      <a:pt x="246" y="590"/>
                    </a:lnTo>
                    <a:cubicBezTo>
                      <a:pt x="243" y="566"/>
                      <a:pt x="243" y="540"/>
                      <a:pt x="239" y="516"/>
                    </a:cubicBezTo>
                    <a:lnTo>
                      <a:pt x="226" y="327"/>
                    </a:lnTo>
                    <a:lnTo>
                      <a:pt x="1710" y="213"/>
                    </a:lnTo>
                    <a:cubicBezTo>
                      <a:pt x="1768" y="209"/>
                      <a:pt x="1811" y="159"/>
                      <a:pt x="1808" y="99"/>
                    </a:cubicBezTo>
                    <a:cubicBezTo>
                      <a:pt x="1805" y="43"/>
                      <a:pt x="1757" y="1"/>
                      <a:pt x="17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5"/>
              <p:cNvSpPr/>
              <p:nvPr/>
            </p:nvSpPr>
            <p:spPr>
              <a:xfrm>
                <a:off x="1759021" y="2069175"/>
                <a:ext cx="73788" cy="93020"/>
              </a:xfrm>
              <a:custGeom>
                <a:avLst/>
                <a:gdLst/>
                <a:ahLst/>
                <a:cxnLst/>
                <a:rect l="l" t="t" r="r" b="b"/>
                <a:pathLst>
                  <a:path w="1857" h="2341" extrusionOk="0">
                    <a:moveTo>
                      <a:pt x="148" y="0"/>
                    </a:moveTo>
                    <a:cubicBezTo>
                      <a:pt x="95" y="0"/>
                      <a:pt x="51" y="42"/>
                      <a:pt x="45" y="98"/>
                    </a:cubicBezTo>
                    <a:lnTo>
                      <a:pt x="28" y="344"/>
                    </a:lnTo>
                    <a:cubicBezTo>
                      <a:pt x="18" y="422"/>
                      <a:pt x="18" y="513"/>
                      <a:pt x="15" y="611"/>
                    </a:cubicBezTo>
                    <a:lnTo>
                      <a:pt x="1" y="1206"/>
                    </a:lnTo>
                    <a:lnTo>
                      <a:pt x="11" y="1715"/>
                    </a:lnTo>
                    <a:cubicBezTo>
                      <a:pt x="15" y="1742"/>
                      <a:pt x="25" y="1769"/>
                      <a:pt x="45" y="1789"/>
                    </a:cubicBezTo>
                    <a:cubicBezTo>
                      <a:pt x="65" y="1809"/>
                      <a:pt x="92" y="1816"/>
                      <a:pt x="122" y="1819"/>
                    </a:cubicBezTo>
                    <a:lnTo>
                      <a:pt x="1163" y="1783"/>
                    </a:lnTo>
                    <a:cubicBezTo>
                      <a:pt x="1223" y="1783"/>
                      <a:pt x="1267" y="1732"/>
                      <a:pt x="1267" y="1674"/>
                    </a:cubicBezTo>
                    <a:lnTo>
                      <a:pt x="1253" y="1220"/>
                    </a:lnTo>
                    <a:lnTo>
                      <a:pt x="1257" y="1136"/>
                    </a:lnTo>
                    <a:cubicBezTo>
                      <a:pt x="1257" y="1105"/>
                      <a:pt x="1247" y="1079"/>
                      <a:pt x="1227" y="1058"/>
                    </a:cubicBezTo>
                    <a:cubicBezTo>
                      <a:pt x="1206" y="1038"/>
                      <a:pt x="1180" y="1025"/>
                      <a:pt x="1152" y="1025"/>
                    </a:cubicBezTo>
                    <a:lnTo>
                      <a:pt x="866" y="1025"/>
                    </a:lnTo>
                    <a:lnTo>
                      <a:pt x="870" y="894"/>
                    </a:lnTo>
                    <a:lnTo>
                      <a:pt x="1604" y="917"/>
                    </a:lnTo>
                    <a:cubicBezTo>
                      <a:pt x="1604" y="950"/>
                      <a:pt x="1601" y="991"/>
                      <a:pt x="1601" y="1035"/>
                    </a:cubicBezTo>
                    <a:lnTo>
                      <a:pt x="1601" y="1109"/>
                    </a:lnTo>
                    <a:cubicBezTo>
                      <a:pt x="1597" y="1159"/>
                      <a:pt x="1597" y="1210"/>
                      <a:pt x="1597" y="1267"/>
                    </a:cubicBezTo>
                    <a:lnTo>
                      <a:pt x="1607" y="1708"/>
                    </a:lnTo>
                    <a:lnTo>
                      <a:pt x="1641" y="2243"/>
                    </a:lnTo>
                    <a:cubicBezTo>
                      <a:pt x="1644" y="2300"/>
                      <a:pt x="1691" y="2341"/>
                      <a:pt x="1745" y="2341"/>
                    </a:cubicBezTo>
                    <a:lnTo>
                      <a:pt x="1752" y="2341"/>
                    </a:lnTo>
                    <a:cubicBezTo>
                      <a:pt x="1813" y="2338"/>
                      <a:pt x="1856" y="2288"/>
                      <a:pt x="1853" y="2227"/>
                    </a:cubicBezTo>
                    <a:lnTo>
                      <a:pt x="1836" y="2005"/>
                    </a:lnTo>
                    <a:lnTo>
                      <a:pt x="1809" y="1260"/>
                    </a:lnTo>
                    <a:cubicBezTo>
                      <a:pt x="1809" y="1210"/>
                      <a:pt x="1809" y="1159"/>
                      <a:pt x="1813" y="1116"/>
                    </a:cubicBezTo>
                    <a:lnTo>
                      <a:pt x="1813" y="1038"/>
                    </a:lnTo>
                    <a:cubicBezTo>
                      <a:pt x="1816" y="903"/>
                      <a:pt x="1819" y="816"/>
                      <a:pt x="1819" y="816"/>
                    </a:cubicBezTo>
                    <a:cubicBezTo>
                      <a:pt x="1819" y="759"/>
                      <a:pt x="1775" y="708"/>
                      <a:pt x="1715" y="708"/>
                    </a:cubicBezTo>
                    <a:lnTo>
                      <a:pt x="769" y="678"/>
                    </a:lnTo>
                    <a:cubicBezTo>
                      <a:pt x="742" y="678"/>
                      <a:pt x="712" y="688"/>
                      <a:pt x="692" y="708"/>
                    </a:cubicBezTo>
                    <a:cubicBezTo>
                      <a:pt x="672" y="728"/>
                      <a:pt x="661" y="755"/>
                      <a:pt x="658" y="782"/>
                    </a:cubicBezTo>
                    <a:lnTo>
                      <a:pt x="651" y="1126"/>
                    </a:lnTo>
                    <a:cubicBezTo>
                      <a:pt x="651" y="1156"/>
                      <a:pt x="661" y="1183"/>
                      <a:pt x="681" y="1203"/>
                    </a:cubicBezTo>
                    <a:cubicBezTo>
                      <a:pt x="701" y="1223"/>
                      <a:pt x="728" y="1237"/>
                      <a:pt x="756" y="1237"/>
                    </a:cubicBezTo>
                    <a:lnTo>
                      <a:pt x="1042" y="1237"/>
                    </a:lnTo>
                    <a:lnTo>
                      <a:pt x="1051" y="1573"/>
                    </a:lnTo>
                    <a:lnTo>
                      <a:pt x="223" y="1601"/>
                    </a:lnTo>
                    <a:lnTo>
                      <a:pt x="213" y="1206"/>
                    </a:lnTo>
                    <a:lnTo>
                      <a:pt x="227" y="611"/>
                    </a:lnTo>
                    <a:cubicBezTo>
                      <a:pt x="230" y="519"/>
                      <a:pt x="234" y="435"/>
                      <a:pt x="240" y="364"/>
                    </a:cubicBezTo>
                    <a:lnTo>
                      <a:pt x="251" y="220"/>
                    </a:lnTo>
                    <a:lnTo>
                      <a:pt x="1735" y="328"/>
                    </a:lnTo>
                    <a:cubicBezTo>
                      <a:pt x="1739" y="328"/>
                      <a:pt x="1743" y="329"/>
                      <a:pt x="1747" y="329"/>
                    </a:cubicBezTo>
                    <a:cubicBezTo>
                      <a:pt x="1802" y="329"/>
                      <a:pt x="1847" y="287"/>
                      <a:pt x="1850" y="230"/>
                    </a:cubicBezTo>
                    <a:cubicBezTo>
                      <a:pt x="1853" y="173"/>
                      <a:pt x="1809" y="122"/>
                      <a:pt x="1752" y="115"/>
                    </a:cubicBezTo>
                    <a:lnTo>
                      <a:pt x="159" y="1"/>
                    </a:lnTo>
                    <a:cubicBezTo>
                      <a:pt x="155" y="0"/>
                      <a:pt x="152" y="0"/>
                      <a:pt x="1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5"/>
              <p:cNvSpPr/>
              <p:nvPr/>
            </p:nvSpPr>
            <p:spPr>
              <a:xfrm>
                <a:off x="1763352" y="1979452"/>
                <a:ext cx="81775" cy="101801"/>
              </a:xfrm>
              <a:custGeom>
                <a:avLst/>
                <a:gdLst/>
                <a:ahLst/>
                <a:cxnLst/>
                <a:rect l="l" t="t" r="r" b="b"/>
                <a:pathLst>
                  <a:path w="2058" h="2562" extrusionOk="0">
                    <a:moveTo>
                      <a:pt x="383" y="1"/>
                    </a:moveTo>
                    <a:cubicBezTo>
                      <a:pt x="335" y="1"/>
                      <a:pt x="291" y="35"/>
                      <a:pt x="280" y="84"/>
                    </a:cubicBezTo>
                    <a:lnTo>
                      <a:pt x="195" y="451"/>
                    </a:lnTo>
                    <a:lnTo>
                      <a:pt x="67" y="1172"/>
                    </a:lnTo>
                    <a:cubicBezTo>
                      <a:pt x="57" y="1232"/>
                      <a:pt x="50" y="1293"/>
                      <a:pt x="44" y="1350"/>
                    </a:cubicBezTo>
                    <a:lnTo>
                      <a:pt x="3" y="1677"/>
                    </a:lnTo>
                    <a:cubicBezTo>
                      <a:pt x="0" y="1707"/>
                      <a:pt x="7" y="1733"/>
                      <a:pt x="24" y="1758"/>
                    </a:cubicBezTo>
                    <a:cubicBezTo>
                      <a:pt x="41" y="1778"/>
                      <a:pt x="67" y="1794"/>
                      <a:pt x="94" y="1798"/>
                    </a:cubicBezTo>
                    <a:lnTo>
                      <a:pt x="1128" y="1919"/>
                    </a:lnTo>
                    <a:cubicBezTo>
                      <a:pt x="1132" y="1920"/>
                      <a:pt x="1137" y="1920"/>
                      <a:pt x="1141" y="1920"/>
                    </a:cubicBezTo>
                    <a:cubicBezTo>
                      <a:pt x="1196" y="1920"/>
                      <a:pt x="1240" y="1881"/>
                      <a:pt x="1249" y="1828"/>
                    </a:cubicBezTo>
                    <a:lnTo>
                      <a:pt x="1303" y="1377"/>
                    </a:lnTo>
                    <a:lnTo>
                      <a:pt x="1320" y="1293"/>
                    </a:lnTo>
                    <a:cubicBezTo>
                      <a:pt x="1326" y="1266"/>
                      <a:pt x="1320" y="1236"/>
                      <a:pt x="1303" y="1212"/>
                    </a:cubicBezTo>
                    <a:cubicBezTo>
                      <a:pt x="1286" y="1188"/>
                      <a:pt x="1259" y="1175"/>
                      <a:pt x="1232" y="1168"/>
                    </a:cubicBezTo>
                    <a:lnTo>
                      <a:pt x="950" y="1124"/>
                    </a:lnTo>
                    <a:lnTo>
                      <a:pt x="973" y="996"/>
                    </a:lnTo>
                    <a:lnTo>
                      <a:pt x="1697" y="1131"/>
                    </a:lnTo>
                    <a:cubicBezTo>
                      <a:pt x="1690" y="1161"/>
                      <a:pt x="1683" y="1202"/>
                      <a:pt x="1674" y="1245"/>
                    </a:cubicBezTo>
                    <a:cubicBezTo>
                      <a:pt x="1670" y="1269"/>
                      <a:pt x="1666" y="1293"/>
                      <a:pt x="1663" y="1316"/>
                    </a:cubicBezTo>
                    <a:cubicBezTo>
                      <a:pt x="1653" y="1367"/>
                      <a:pt x="1643" y="1421"/>
                      <a:pt x="1636" y="1475"/>
                    </a:cubicBezTo>
                    <a:lnTo>
                      <a:pt x="1599" y="1774"/>
                    </a:lnTo>
                    <a:cubicBezTo>
                      <a:pt x="1589" y="1848"/>
                      <a:pt x="1579" y="1923"/>
                      <a:pt x="1569" y="1993"/>
                    </a:cubicBezTo>
                    <a:lnTo>
                      <a:pt x="1565" y="2036"/>
                    </a:lnTo>
                    <a:cubicBezTo>
                      <a:pt x="1562" y="2064"/>
                      <a:pt x="1559" y="2091"/>
                      <a:pt x="1556" y="2117"/>
                    </a:cubicBezTo>
                    <a:lnTo>
                      <a:pt x="1532" y="2448"/>
                    </a:lnTo>
                    <a:cubicBezTo>
                      <a:pt x="1525" y="2505"/>
                      <a:pt x="1569" y="2555"/>
                      <a:pt x="1629" y="2562"/>
                    </a:cubicBezTo>
                    <a:lnTo>
                      <a:pt x="1636" y="2562"/>
                    </a:lnTo>
                    <a:cubicBezTo>
                      <a:pt x="1690" y="2562"/>
                      <a:pt x="1737" y="2518"/>
                      <a:pt x="1744" y="2461"/>
                    </a:cubicBezTo>
                    <a:lnTo>
                      <a:pt x="1767" y="2134"/>
                    </a:lnTo>
                    <a:cubicBezTo>
                      <a:pt x="1771" y="2111"/>
                      <a:pt x="1771" y="2087"/>
                      <a:pt x="1775" y="2064"/>
                    </a:cubicBezTo>
                    <a:lnTo>
                      <a:pt x="1781" y="2020"/>
                    </a:lnTo>
                    <a:cubicBezTo>
                      <a:pt x="1791" y="1949"/>
                      <a:pt x="1798" y="1875"/>
                      <a:pt x="1808" y="1801"/>
                    </a:cubicBezTo>
                    <a:lnTo>
                      <a:pt x="1848" y="1502"/>
                    </a:lnTo>
                    <a:cubicBezTo>
                      <a:pt x="1855" y="1451"/>
                      <a:pt x="1862" y="1401"/>
                      <a:pt x="1872" y="1357"/>
                    </a:cubicBezTo>
                    <a:cubicBezTo>
                      <a:pt x="1876" y="1329"/>
                      <a:pt x="1882" y="1303"/>
                      <a:pt x="1885" y="1283"/>
                    </a:cubicBezTo>
                    <a:cubicBezTo>
                      <a:pt x="1909" y="1152"/>
                      <a:pt x="1923" y="1064"/>
                      <a:pt x="1923" y="1064"/>
                    </a:cubicBezTo>
                    <a:cubicBezTo>
                      <a:pt x="1932" y="1006"/>
                      <a:pt x="1896" y="950"/>
                      <a:pt x="1838" y="939"/>
                    </a:cubicBezTo>
                    <a:lnTo>
                      <a:pt x="906" y="768"/>
                    </a:lnTo>
                    <a:cubicBezTo>
                      <a:pt x="899" y="767"/>
                      <a:pt x="893" y="766"/>
                      <a:pt x="886" y="766"/>
                    </a:cubicBezTo>
                    <a:cubicBezTo>
                      <a:pt x="865" y="766"/>
                      <a:pt x="843" y="772"/>
                      <a:pt x="825" y="784"/>
                    </a:cubicBezTo>
                    <a:cubicBezTo>
                      <a:pt x="801" y="801"/>
                      <a:pt x="788" y="824"/>
                      <a:pt x="781" y="855"/>
                    </a:cubicBezTo>
                    <a:lnTo>
                      <a:pt x="720" y="1195"/>
                    </a:lnTo>
                    <a:cubicBezTo>
                      <a:pt x="717" y="1222"/>
                      <a:pt x="724" y="1249"/>
                      <a:pt x="740" y="1273"/>
                    </a:cubicBezTo>
                    <a:cubicBezTo>
                      <a:pt x="754" y="1296"/>
                      <a:pt x="781" y="1313"/>
                      <a:pt x="808" y="1316"/>
                    </a:cubicBezTo>
                    <a:lnTo>
                      <a:pt x="1091" y="1363"/>
                    </a:lnTo>
                    <a:lnTo>
                      <a:pt x="1051" y="1697"/>
                    </a:lnTo>
                    <a:lnTo>
                      <a:pt x="226" y="1599"/>
                    </a:lnTo>
                    <a:lnTo>
                      <a:pt x="255" y="1377"/>
                    </a:lnTo>
                    <a:cubicBezTo>
                      <a:pt x="263" y="1323"/>
                      <a:pt x="269" y="1262"/>
                      <a:pt x="276" y="1205"/>
                    </a:cubicBezTo>
                    <a:lnTo>
                      <a:pt x="404" y="495"/>
                    </a:lnTo>
                    <a:lnTo>
                      <a:pt x="465" y="235"/>
                    </a:lnTo>
                    <a:lnTo>
                      <a:pt x="1916" y="569"/>
                    </a:lnTo>
                    <a:cubicBezTo>
                      <a:pt x="1924" y="571"/>
                      <a:pt x="1933" y="572"/>
                      <a:pt x="1941" y="572"/>
                    </a:cubicBezTo>
                    <a:cubicBezTo>
                      <a:pt x="1988" y="572"/>
                      <a:pt x="2032" y="540"/>
                      <a:pt x="2044" y="491"/>
                    </a:cubicBezTo>
                    <a:cubicBezTo>
                      <a:pt x="2057" y="434"/>
                      <a:pt x="2020" y="377"/>
                      <a:pt x="1963" y="364"/>
                    </a:cubicBezTo>
                    <a:lnTo>
                      <a:pt x="407" y="3"/>
                    </a:lnTo>
                    <a:cubicBezTo>
                      <a:pt x="399" y="1"/>
                      <a:pt x="391" y="1"/>
                      <a:pt x="38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5"/>
              <p:cNvSpPr/>
              <p:nvPr/>
            </p:nvSpPr>
            <p:spPr>
              <a:xfrm>
                <a:off x="1780876" y="1892948"/>
                <a:ext cx="88569" cy="108198"/>
              </a:xfrm>
              <a:custGeom>
                <a:avLst/>
                <a:gdLst/>
                <a:ahLst/>
                <a:cxnLst/>
                <a:rect l="l" t="t" r="r" b="b"/>
                <a:pathLst>
                  <a:path w="2229" h="2723" extrusionOk="0">
                    <a:moveTo>
                      <a:pt x="625" y="1"/>
                    </a:moveTo>
                    <a:cubicBezTo>
                      <a:pt x="611" y="1"/>
                      <a:pt x="598" y="3"/>
                      <a:pt x="586" y="8"/>
                    </a:cubicBezTo>
                    <a:cubicBezTo>
                      <a:pt x="559" y="19"/>
                      <a:pt x="539" y="42"/>
                      <a:pt x="529" y="66"/>
                    </a:cubicBezTo>
                    <a:lnTo>
                      <a:pt x="434" y="302"/>
                    </a:lnTo>
                    <a:cubicBezTo>
                      <a:pt x="425" y="328"/>
                      <a:pt x="414" y="352"/>
                      <a:pt x="404" y="379"/>
                    </a:cubicBezTo>
                    <a:cubicBezTo>
                      <a:pt x="384" y="432"/>
                      <a:pt x="360" y="487"/>
                      <a:pt x="340" y="547"/>
                    </a:cubicBezTo>
                    <a:lnTo>
                      <a:pt x="215" y="917"/>
                    </a:lnTo>
                    <a:cubicBezTo>
                      <a:pt x="162" y="1082"/>
                      <a:pt x="108" y="1234"/>
                      <a:pt x="77" y="1359"/>
                    </a:cubicBezTo>
                    <a:lnTo>
                      <a:pt x="7" y="1601"/>
                    </a:lnTo>
                    <a:cubicBezTo>
                      <a:pt x="0" y="1628"/>
                      <a:pt x="4" y="1655"/>
                      <a:pt x="16" y="1682"/>
                    </a:cubicBezTo>
                    <a:cubicBezTo>
                      <a:pt x="30" y="1705"/>
                      <a:pt x="54" y="1722"/>
                      <a:pt x="81" y="1733"/>
                    </a:cubicBezTo>
                    <a:lnTo>
                      <a:pt x="1084" y="2011"/>
                    </a:lnTo>
                    <a:cubicBezTo>
                      <a:pt x="1094" y="2014"/>
                      <a:pt x="1104" y="2016"/>
                      <a:pt x="1114" y="2016"/>
                    </a:cubicBezTo>
                    <a:cubicBezTo>
                      <a:pt x="1160" y="2016"/>
                      <a:pt x="1202" y="1985"/>
                      <a:pt x="1216" y="1938"/>
                    </a:cubicBezTo>
                    <a:lnTo>
                      <a:pt x="1300" y="1648"/>
                    </a:lnTo>
                    <a:cubicBezTo>
                      <a:pt x="1313" y="1595"/>
                      <a:pt x="1326" y="1544"/>
                      <a:pt x="1343" y="1503"/>
                    </a:cubicBezTo>
                    <a:lnTo>
                      <a:pt x="1370" y="1422"/>
                    </a:lnTo>
                    <a:cubicBezTo>
                      <a:pt x="1381" y="1396"/>
                      <a:pt x="1377" y="1365"/>
                      <a:pt x="1364" y="1338"/>
                    </a:cubicBezTo>
                    <a:cubicBezTo>
                      <a:pt x="1354" y="1315"/>
                      <a:pt x="1330" y="1295"/>
                      <a:pt x="1303" y="1284"/>
                    </a:cubicBezTo>
                    <a:lnTo>
                      <a:pt x="1031" y="1197"/>
                    </a:lnTo>
                    <a:lnTo>
                      <a:pt x="1071" y="1076"/>
                    </a:lnTo>
                    <a:lnTo>
                      <a:pt x="1764" y="1318"/>
                    </a:lnTo>
                    <a:lnTo>
                      <a:pt x="1653" y="1648"/>
                    </a:lnTo>
                    <a:cubicBezTo>
                      <a:pt x="1637" y="1705"/>
                      <a:pt x="1620" y="1763"/>
                      <a:pt x="1603" y="1823"/>
                    </a:cubicBezTo>
                    <a:lnTo>
                      <a:pt x="1583" y="1901"/>
                    </a:lnTo>
                    <a:cubicBezTo>
                      <a:pt x="1556" y="1985"/>
                      <a:pt x="1532" y="2072"/>
                      <a:pt x="1511" y="2150"/>
                    </a:cubicBezTo>
                    <a:lnTo>
                      <a:pt x="1502" y="2180"/>
                    </a:lnTo>
                    <a:cubicBezTo>
                      <a:pt x="1482" y="2251"/>
                      <a:pt x="1461" y="2319"/>
                      <a:pt x="1451" y="2375"/>
                    </a:cubicBezTo>
                    <a:lnTo>
                      <a:pt x="1401" y="2594"/>
                    </a:lnTo>
                    <a:cubicBezTo>
                      <a:pt x="1387" y="2651"/>
                      <a:pt x="1424" y="2709"/>
                      <a:pt x="1482" y="2723"/>
                    </a:cubicBezTo>
                    <a:lnTo>
                      <a:pt x="1505" y="2723"/>
                    </a:lnTo>
                    <a:cubicBezTo>
                      <a:pt x="1552" y="2723"/>
                      <a:pt x="1596" y="2692"/>
                      <a:pt x="1606" y="2642"/>
                    </a:cubicBezTo>
                    <a:lnTo>
                      <a:pt x="1657" y="2423"/>
                    </a:lnTo>
                    <a:cubicBezTo>
                      <a:pt x="1670" y="2369"/>
                      <a:pt x="1687" y="2305"/>
                      <a:pt x="1707" y="2238"/>
                    </a:cubicBezTo>
                    <a:lnTo>
                      <a:pt x="1713" y="2210"/>
                    </a:lnTo>
                    <a:cubicBezTo>
                      <a:pt x="1738" y="2129"/>
                      <a:pt x="1761" y="2045"/>
                      <a:pt x="1785" y="1958"/>
                    </a:cubicBezTo>
                    <a:lnTo>
                      <a:pt x="1808" y="1881"/>
                    </a:lnTo>
                    <a:cubicBezTo>
                      <a:pt x="1825" y="1823"/>
                      <a:pt x="1842" y="1766"/>
                      <a:pt x="1855" y="1712"/>
                    </a:cubicBezTo>
                    <a:lnTo>
                      <a:pt x="2000" y="1288"/>
                    </a:lnTo>
                    <a:cubicBezTo>
                      <a:pt x="2021" y="1231"/>
                      <a:pt x="1990" y="1170"/>
                      <a:pt x="1936" y="1153"/>
                    </a:cubicBezTo>
                    <a:lnTo>
                      <a:pt x="1040" y="840"/>
                    </a:lnTo>
                    <a:cubicBezTo>
                      <a:pt x="1028" y="835"/>
                      <a:pt x="1015" y="833"/>
                      <a:pt x="1002" y="833"/>
                    </a:cubicBezTo>
                    <a:cubicBezTo>
                      <a:pt x="987" y="833"/>
                      <a:pt x="972" y="836"/>
                      <a:pt x="960" y="844"/>
                    </a:cubicBezTo>
                    <a:cubicBezTo>
                      <a:pt x="933" y="857"/>
                      <a:pt x="913" y="877"/>
                      <a:pt x="905" y="904"/>
                    </a:cubicBezTo>
                    <a:lnTo>
                      <a:pt x="795" y="1231"/>
                    </a:lnTo>
                    <a:cubicBezTo>
                      <a:pt x="784" y="1258"/>
                      <a:pt x="788" y="1288"/>
                      <a:pt x="798" y="1315"/>
                    </a:cubicBezTo>
                    <a:cubicBezTo>
                      <a:pt x="812" y="1338"/>
                      <a:pt x="835" y="1359"/>
                      <a:pt x="862" y="1369"/>
                    </a:cubicBezTo>
                    <a:lnTo>
                      <a:pt x="1135" y="1456"/>
                    </a:lnTo>
                    <a:cubicBezTo>
                      <a:pt x="1121" y="1497"/>
                      <a:pt x="1107" y="1540"/>
                      <a:pt x="1094" y="1591"/>
                    </a:cubicBezTo>
                    <a:lnTo>
                      <a:pt x="1040" y="1780"/>
                    </a:lnTo>
                    <a:lnTo>
                      <a:pt x="243" y="1554"/>
                    </a:lnTo>
                    <a:lnTo>
                      <a:pt x="283" y="1413"/>
                    </a:lnTo>
                    <a:cubicBezTo>
                      <a:pt x="313" y="1295"/>
                      <a:pt x="364" y="1147"/>
                      <a:pt x="417" y="988"/>
                    </a:cubicBezTo>
                    <a:lnTo>
                      <a:pt x="542" y="614"/>
                    </a:lnTo>
                    <a:cubicBezTo>
                      <a:pt x="562" y="557"/>
                      <a:pt x="582" y="507"/>
                      <a:pt x="602" y="460"/>
                    </a:cubicBezTo>
                    <a:cubicBezTo>
                      <a:pt x="613" y="429"/>
                      <a:pt x="623" y="403"/>
                      <a:pt x="633" y="379"/>
                    </a:cubicBezTo>
                    <a:lnTo>
                      <a:pt x="687" y="244"/>
                    </a:lnTo>
                    <a:lnTo>
                      <a:pt x="2067" y="799"/>
                    </a:lnTo>
                    <a:cubicBezTo>
                      <a:pt x="2080" y="804"/>
                      <a:pt x="2092" y="806"/>
                      <a:pt x="2105" y="806"/>
                    </a:cubicBezTo>
                    <a:cubicBezTo>
                      <a:pt x="2148" y="806"/>
                      <a:pt x="2190" y="781"/>
                      <a:pt x="2206" y="739"/>
                    </a:cubicBezTo>
                    <a:cubicBezTo>
                      <a:pt x="2229" y="685"/>
                      <a:pt x="2202" y="625"/>
                      <a:pt x="2148" y="601"/>
                    </a:cubicBezTo>
                    <a:lnTo>
                      <a:pt x="667" y="8"/>
                    </a:lnTo>
                    <a:cubicBezTo>
                      <a:pt x="653" y="3"/>
                      <a:pt x="639" y="1"/>
                      <a:pt x="6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5"/>
              <p:cNvSpPr/>
              <p:nvPr/>
            </p:nvSpPr>
            <p:spPr>
              <a:xfrm>
                <a:off x="1811512" y="1811531"/>
                <a:ext cx="93655" cy="112569"/>
              </a:xfrm>
              <a:custGeom>
                <a:avLst/>
                <a:gdLst/>
                <a:ahLst/>
                <a:cxnLst/>
                <a:rect l="l" t="t" r="r" b="b"/>
                <a:pathLst>
                  <a:path w="2357" h="2833" extrusionOk="0">
                    <a:moveTo>
                      <a:pt x="866" y="0"/>
                    </a:moveTo>
                    <a:cubicBezTo>
                      <a:pt x="857" y="0"/>
                      <a:pt x="847" y="2"/>
                      <a:pt x="838" y="4"/>
                    </a:cubicBezTo>
                    <a:cubicBezTo>
                      <a:pt x="808" y="14"/>
                      <a:pt x="788" y="31"/>
                      <a:pt x="771" y="54"/>
                    </a:cubicBezTo>
                    <a:lnTo>
                      <a:pt x="518" y="495"/>
                    </a:lnTo>
                    <a:cubicBezTo>
                      <a:pt x="488" y="549"/>
                      <a:pt x="458" y="610"/>
                      <a:pt x="428" y="667"/>
                    </a:cubicBezTo>
                    <a:cubicBezTo>
                      <a:pt x="411" y="700"/>
                      <a:pt x="397" y="731"/>
                      <a:pt x="381" y="761"/>
                    </a:cubicBezTo>
                    <a:cubicBezTo>
                      <a:pt x="347" y="825"/>
                      <a:pt x="316" y="886"/>
                      <a:pt x="286" y="943"/>
                    </a:cubicBezTo>
                    <a:cubicBezTo>
                      <a:pt x="226" y="1061"/>
                      <a:pt x="172" y="1168"/>
                      <a:pt x="128" y="1260"/>
                    </a:cubicBezTo>
                    <a:cubicBezTo>
                      <a:pt x="67" y="1398"/>
                      <a:pt x="24" y="1488"/>
                      <a:pt x="24" y="1488"/>
                    </a:cubicBezTo>
                    <a:cubicBezTo>
                      <a:pt x="0" y="1543"/>
                      <a:pt x="24" y="1606"/>
                      <a:pt x="78" y="1630"/>
                    </a:cubicBezTo>
                    <a:lnTo>
                      <a:pt x="1027" y="2060"/>
                    </a:lnTo>
                    <a:cubicBezTo>
                      <a:pt x="1040" y="2068"/>
                      <a:pt x="1055" y="2071"/>
                      <a:pt x="1070" y="2071"/>
                    </a:cubicBezTo>
                    <a:cubicBezTo>
                      <a:pt x="1083" y="2071"/>
                      <a:pt x="1096" y="2069"/>
                      <a:pt x="1108" y="2065"/>
                    </a:cubicBezTo>
                    <a:cubicBezTo>
                      <a:pt x="1135" y="2054"/>
                      <a:pt x="1155" y="2034"/>
                      <a:pt x="1169" y="2010"/>
                    </a:cubicBezTo>
                    <a:lnTo>
                      <a:pt x="1279" y="1762"/>
                    </a:lnTo>
                    <a:cubicBezTo>
                      <a:pt x="1296" y="1721"/>
                      <a:pt x="1317" y="1684"/>
                      <a:pt x="1337" y="1647"/>
                    </a:cubicBezTo>
                    <a:lnTo>
                      <a:pt x="1401" y="1522"/>
                    </a:lnTo>
                    <a:cubicBezTo>
                      <a:pt x="1414" y="1495"/>
                      <a:pt x="1414" y="1468"/>
                      <a:pt x="1407" y="1442"/>
                    </a:cubicBezTo>
                    <a:cubicBezTo>
                      <a:pt x="1397" y="1414"/>
                      <a:pt x="1377" y="1391"/>
                      <a:pt x="1354" y="1378"/>
                    </a:cubicBezTo>
                    <a:lnTo>
                      <a:pt x="1098" y="1249"/>
                    </a:lnTo>
                    <a:lnTo>
                      <a:pt x="1155" y="1135"/>
                    </a:lnTo>
                    <a:lnTo>
                      <a:pt x="1805" y="1482"/>
                    </a:lnTo>
                    <a:lnTo>
                      <a:pt x="1751" y="1586"/>
                    </a:lnTo>
                    <a:cubicBezTo>
                      <a:pt x="1734" y="1623"/>
                      <a:pt x="1714" y="1660"/>
                      <a:pt x="1690" y="1701"/>
                    </a:cubicBezTo>
                    <a:cubicBezTo>
                      <a:pt x="1640" y="1802"/>
                      <a:pt x="1582" y="1913"/>
                      <a:pt x="1532" y="2027"/>
                    </a:cubicBezTo>
                    <a:lnTo>
                      <a:pt x="1330" y="2478"/>
                    </a:lnTo>
                    <a:lnTo>
                      <a:pt x="1245" y="2684"/>
                    </a:lnTo>
                    <a:cubicBezTo>
                      <a:pt x="1225" y="2741"/>
                      <a:pt x="1253" y="2801"/>
                      <a:pt x="1306" y="2822"/>
                    </a:cubicBezTo>
                    <a:cubicBezTo>
                      <a:pt x="1320" y="2828"/>
                      <a:pt x="1334" y="2832"/>
                      <a:pt x="1346" y="2832"/>
                    </a:cubicBezTo>
                    <a:cubicBezTo>
                      <a:pt x="1391" y="2832"/>
                      <a:pt x="1427" y="2805"/>
                      <a:pt x="1444" y="2764"/>
                    </a:cubicBezTo>
                    <a:lnTo>
                      <a:pt x="1525" y="2562"/>
                    </a:lnTo>
                    <a:lnTo>
                      <a:pt x="1727" y="2115"/>
                    </a:lnTo>
                    <a:cubicBezTo>
                      <a:pt x="1775" y="2004"/>
                      <a:pt x="1831" y="1896"/>
                      <a:pt x="1879" y="1802"/>
                    </a:cubicBezTo>
                    <a:cubicBezTo>
                      <a:pt x="1902" y="1757"/>
                      <a:pt x="1923" y="1717"/>
                      <a:pt x="1940" y="1681"/>
                    </a:cubicBezTo>
                    <a:lnTo>
                      <a:pt x="2041" y="1485"/>
                    </a:lnTo>
                    <a:cubicBezTo>
                      <a:pt x="2067" y="1431"/>
                      <a:pt x="2047" y="1370"/>
                      <a:pt x="1997" y="1340"/>
                    </a:cubicBezTo>
                    <a:lnTo>
                      <a:pt x="1161" y="896"/>
                    </a:lnTo>
                    <a:cubicBezTo>
                      <a:pt x="1144" y="887"/>
                      <a:pt x="1124" y="882"/>
                      <a:pt x="1105" y="882"/>
                    </a:cubicBezTo>
                    <a:cubicBezTo>
                      <a:pt x="1095" y="882"/>
                      <a:pt x="1086" y="883"/>
                      <a:pt x="1077" y="886"/>
                    </a:cubicBezTo>
                    <a:cubicBezTo>
                      <a:pt x="1051" y="896"/>
                      <a:pt x="1031" y="916"/>
                      <a:pt x="1017" y="940"/>
                    </a:cubicBezTo>
                    <a:lnTo>
                      <a:pt x="858" y="1246"/>
                    </a:lnTo>
                    <a:cubicBezTo>
                      <a:pt x="845" y="1273"/>
                      <a:pt x="841" y="1303"/>
                      <a:pt x="852" y="1330"/>
                    </a:cubicBezTo>
                    <a:cubicBezTo>
                      <a:pt x="862" y="1357"/>
                      <a:pt x="879" y="1378"/>
                      <a:pt x="906" y="1391"/>
                    </a:cubicBezTo>
                    <a:lnTo>
                      <a:pt x="1161" y="1519"/>
                    </a:lnTo>
                    <a:lnTo>
                      <a:pt x="1144" y="1549"/>
                    </a:lnTo>
                    <a:cubicBezTo>
                      <a:pt x="1128" y="1586"/>
                      <a:pt x="1104" y="1630"/>
                      <a:pt x="1084" y="1673"/>
                    </a:cubicBezTo>
                    <a:lnTo>
                      <a:pt x="1017" y="1825"/>
                    </a:lnTo>
                    <a:lnTo>
                      <a:pt x="263" y="1482"/>
                    </a:lnTo>
                    <a:cubicBezTo>
                      <a:pt x="280" y="1445"/>
                      <a:pt x="300" y="1401"/>
                      <a:pt x="323" y="1347"/>
                    </a:cubicBezTo>
                    <a:cubicBezTo>
                      <a:pt x="361" y="1260"/>
                      <a:pt x="417" y="1155"/>
                      <a:pt x="475" y="1041"/>
                    </a:cubicBezTo>
                    <a:cubicBezTo>
                      <a:pt x="505" y="983"/>
                      <a:pt x="538" y="919"/>
                      <a:pt x="569" y="859"/>
                    </a:cubicBezTo>
                    <a:cubicBezTo>
                      <a:pt x="586" y="828"/>
                      <a:pt x="599" y="795"/>
                      <a:pt x="616" y="764"/>
                    </a:cubicBezTo>
                    <a:cubicBezTo>
                      <a:pt x="647" y="707"/>
                      <a:pt x="673" y="654"/>
                      <a:pt x="704" y="603"/>
                    </a:cubicBezTo>
                    <a:lnTo>
                      <a:pt x="902" y="253"/>
                    </a:lnTo>
                    <a:lnTo>
                      <a:pt x="2182" y="1014"/>
                    </a:lnTo>
                    <a:cubicBezTo>
                      <a:pt x="2199" y="1024"/>
                      <a:pt x="2218" y="1029"/>
                      <a:pt x="2236" y="1029"/>
                    </a:cubicBezTo>
                    <a:cubicBezTo>
                      <a:pt x="2273" y="1029"/>
                      <a:pt x="2310" y="1010"/>
                      <a:pt x="2330" y="977"/>
                    </a:cubicBezTo>
                    <a:cubicBezTo>
                      <a:pt x="2357" y="926"/>
                      <a:pt x="2344" y="859"/>
                      <a:pt x="2293" y="832"/>
                    </a:cubicBezTo>
                    <a:lnTo>
                      <a:pt x="919" y="17"/>
                    </a:lnTo>
                    <a:cubicBezTo>
                      <a:pt x="903" y="5"/>
                      <a:pt x="885" y="0"/>
                      <a:pt x="8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45"/>
              <p:cNvSpPr/>
              <p:nvPr/>
            </p:nvSpPr>
            <p:spPr>
              <a:xfrm>
                <a:off x="1855221" y="1737265"/>
                <a:ext cx="96397" cy="112172"/>
              </a:xfrm>
              <a:custGeom>
                <a:avLst/>
                <a:gdLst/>
                <a:ahLst/>
                <a:cxnLst/>
                <a:rect l="l" t="t" r="r" b="b"/>
                <a:pathLst>
                  <a:path w="2426" h="2823" extrusionOk="0">
                    <a:moveTo>
                      <a:pt x="1072" y="0"/>
                    </a:moveTo>
                    <a:cubicBezTo>
                      <a:pt x="1069" y="0"/>
                      <a:pt x="1065" y="0"/>
                      <a:pt x="1062" y="1"/>
                    </a:cubicBezTo>
                    <a:cubicBezTo>
                      <a:pt x="1034" y="4"/>
                      <a:pt x="1008" y="21"/>
                      <a:pt x="991" y="41"/>
                    </a:cubicBezTo>
                    <a:lnTo>
                      <a:pt x="651" y="475"/>
                    </a:lnTo>
                    <a:cubicBezTo>
                      <a:pt x="597" y="540"/>
                      <a:pt x="543" y="610"/>
                      <a:pt x="493" y="681"/>
                    </a:cubicBezTo>
                    <a:lnTo>
                      <a:pt x="173" y="1132"/>
                    </a:lnTo>
                    <a:cubicBezTo>
                      <a:pt x="142" y="1172"/>
                      <a:pt x="119" y="1213"/>
                      <a:pt x="99" y="1247"/>
                    </a:cubicBezTo>
                    <a:cubicBezTo>
                      <a:pt x="89" y="1260"/>
                      <a:pt x="78" y="1273"/>
                      <a:pt x="72" y="1287"/>
                    </a:cubicBezTo>
                    <a:lnTo>
                      <a:pt x="35" y="1348"/>
                    </a:lnTo>
                    <a:cubicBezTo>
                      <a:pt x="1" y="1395"/>
                      <a:pt x="15" y="1462"/>
                      <a:pt x="65" y="1492"/>
                    </a:cubicBezTo>
                    <a:lnTo>
                      <a:pt x="937" y="2064"/>
                    </a:lnTo>
                    <a:cubicBezTo>
                      <a:pt x="955" y="2075"/>
                      <a:pt x="974" y="2081"/>
                      <a:pt x="995" y="2081"/>
                    </a:cubicBezTo>
                    <a:cubicBezTo>
                      <a:pt x="1002" y="2081"/>
                      <a:pt x="1010" y="2080"/>
                      <a:pt x="1018" y="2078"/>
                    </a:cubicBezTo>
                    <a:cubicBezTo>
                      <a:pt x="1045" y="2075"/>
                      <a:pt x="1068" y="2058"/>
                      <a:pt x="1085" y="2031"/>
                    </a:cubicBezTo>
                    <a:lnTo>
                      <a:pt x="1129" y="1960"/>
                    </a:lnTo>
                    <a:cubicBezTo>
                      <a:pt x="1156" y="1917"/>
                      <a:pt x="1193" y="1862"/>
                      <a:pt x="1230" y="1808"/>
                    </a:cubicBezTo>
                    <a:lnTo>
                      <a:pt x="1388" y="1586"/>
                    </a:lnTo>
                    <a:cubicBezTo>
                      <a:pt x="1422" y="1539"/>
                      <a:pt x="1412" y="1472"/>
                      <a:pt x="1365" y="1438"/>
                    </a:cubicBezTo>
                    <a:lnTo>
                      <a:pt x="1129" y="1273"/>
                    </a:lnTo>
                    <a:lnTo>
                      <a:pt x="1206" y="1166"/>
                    </a:lnTo>
                    <a:lnTo>
                      <a:pt x="1792" y="1606"/>
                    </a:lnTo>
                    <a:lnTo>
                      <a:pt x="1725" y="1704"/>
                    </a:lnTo>
                    <a:cubicBezTo>
                      <a:pt x="1698" y="1744"/>
                      <a:pt x="1665" y="1788"/>
                      <a:pt x="1634" y="1833"/>
                    </a:cubicBezTo>
                    <a:cubicBezTo>
                      <a:pt x="1573" y="1917"/>
                      <a:pt x="1506" y="2010"/>
                      <a:pt x="1438" y="2108"/>
                    </a:cubicBezTo>
                    <a:lnTo>
                      <a:pt x="1176" y="2523"/>
                    </a:lnTo>
                    <a:cubicBezTo>
                      <a:pt x="1139" y="2580"/>
                      <a:pt x="1109" y="2627"/>
                      <a:pt x="1088" y="2661"/>
                    </a:cubicBezTo>
                    <a:lnTo>
                      <a:pt x="1059" y="2714"/>
                    </a:lnTo>
                    <a:lnTo>
                      <a:pt x="1244" y="2822"/>
                    </a:lnTo>
                    <a:lnTo>
                      <a:pt x="1274" y="2765"/>
                    </a:lnTo>
                    <a:cubicBezTo>
                      <a:pt x="1291" y="2734"/>
                      <a:pt x="1321" y="2691"/>
                      <a:pt x="1354" y="2633"/>
                    </a:cubicBezTo>
                    <a:lnTo>
                      <a:pt x="1617" y="2226"/>
                    </a:lnTo>
                    <a:cubicBezTo>
                      <a:pt x="1681" y="2132"/>
                      <a:pt x="1745" y="2041"/>
                      <a:pt x="1806" y="1957"/>
                    </a:cubicBezTo>
                    <a:cubicBezTo>
                      <a:pt x="1839" y="1909"/>
                      <a:pt x="1870" y="1866"/>
                      <a:pt x="1897" y="1828"/>
                    </a:cubicBezTo>
                    <a:lnTo>
                      <a:pt x="1991" y="1694"/>
                    </a:lnTo>
                    <a:cubicBezTo>
                      <a:pt x="2008" y="1671"/>
                      <a:pt x="2021" y="1657"/>
                      <a:pt x="2021" y="1654"/>
                    </a:cubicBezTo>
                    <a:cubicBezTo>
                      <a:pt x="2041" y="1634"/>
                      <a:pt x="2052" y="1603"/>
                      <a:pt x="2048" y="1573"/>
                    </a:cubicBezTo>
                    <a:cubicBezTo>
                      <a:pt x="2044" y="1546"/>
                      <a:pt x="2028" y="1519"/>
                      <a:pt x="2004" y="1499"/>
                    </a:cubicBezTo>
                    <a:lnTo>
                      <a:pt x="1247" y="930"/>
                    </a:lnTo>
                    <a:cubicBezTo>
                      <a:pt x="1229" y="916"/>
                      <a:pt x="1208" y="910"/>
                      <a:pt x="1186" y="910"/>
                    </a:cubicBezTo>
                    <a:cubicBezTo>
                      <a:pt x="1155" y="910"/>
                      <a:pt x="1124" y="923"/>
                      <a:pt x="1102" y="947"/>
                    </a:cubicBezTo>
                    <a:cubicBezTo>
                      <a:pt x="1102" y="947"/>
                      <a:pt x="1085" y="967"/>
                      <a:pt x="1065" y="997"/>
                    </a:cubicBezTo>
                    <a:lnTo>
                      <a:pt x="897" y="1236"/>
                    </a:lnTo>
                    <a:cubicBezTo>
                      <a:pt x="860" y="1283"/>
                      <a:pt x="873" y="1351"/>
                      <a:pt x="920" y="1384"/>
                    </a:cubicBezTo>
                    <a:lnTo>
                      <a:pt x="1156" y="1550"/>
                    </a:lnTo>
                    <a:lnTo>
                      <a:pt x="1059" y="1684"/>
                    </a:lnTo>
                    <a:cubicBezTo>
                      <a:pt x="1021" y="1735"/>
                      <a:pt x="987" y="1785"/>
                      <a:pt x="964" y="1825"/>
                    </a:cubicBezTo>
                    <a:lnTo>
                      <a:pt x="271" y="1371"/>
                    </a:lnTo>
                    <a:cubicBezTo>
                      <a:pt x="271" y="1368"/>
                      <a:pt x="274" y="1364"/>
                      <a:pt x="277" y="1357"/>
                    </a:cubicBezTo>
                    <a:cubicBezTo>
                      <a:pt x="297" y="1331"/>
                      <a:pt x="318" y="1294"/>
                      <a:pt x="347" y="1256"/>
                    </a:cubicBezTo>
                    <a:lnTo>
                      <a:pt x="667" y="802"/>
                    </a:lnTo>
                    <a:cubicBezTo>
                      <a:pt x="715" y="734"/>
                      <a:pt x="765" y="671"/>
                      <a:pt x="816" y="607"/>
                    </a:cubicBezTo>
                    <a:lnTo>
                      <a:pt x="1088" y="260"/>
                    </a:lnTo>
                    <a:lnTo>
                      <a:pt x="2240" y="1202"/>
                    </a:lnTo>
                    <a:cubicBezTo>
                      <a:pt x="2259" y="1219"/>
                      <a:pt x="2283" y="1227"/>
                      <a:pt x="2307" y="1227"/>
                    </a:cubicBezTo>
                    <a:cubicBezTo>
                      <a:pt x="2337" y="1227"/>
                      <a:pt x="2368" y="1214"/>
                      <a:pt x="2388" y="1189"/>
                    </a:cubicBezTo>
                    <a:cubicBezTo>
                      <a:pt x="2425" y="1142"/>
                      <a:pt x="2419" y="1075"/>
                      <a:pt x="2375" y="1037"/>
                    </a:cubicBezTo>
                    <a:lnTo>
                      <a:pt x="1139" y="24"/>
                    </a:lnTo>
                    <a:cubicBezTo>
                      <a:pt x="1122" y="9"/>
                      <a:pt x="1096" y="0"/>
                      <a:pt x="10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45"/>
              <p:cNvSpPr/>
              <p:nvPr/>
            </p:nvSpPr>
            <p:spPr>
              <a:xfrm>
                <a:off x="1910732" y="1671900"/>
                <a:ext cx="96914" cy="113324"/>
              </a:xfrm>
              <a:custGeom>
                <a:avLst/>
                <a:gdLst/>
                <a:ahLst/>
                <a:cxnLst/>
                <a:rect l="l" t="t" r="r" b="b"/>
                <a:pathLst>
                  <a:path w="2439" h="2852" extrusionOk="0">
                    <a:moveTo>
                      <a:pt x="1258" y="1"/>
                    </a:moveTo>
                    <a:cubicBezTo>
                      <a:pt x="1234" y="1"/>
                      <a:pt x="1210" y="9"/>
                      <a:pt x="1190" y="26"/>
                    </a:cubicBezTo>
                    <a:cubicBezTo>
                      <a:pt x="1186" y="26"/>
                      <a:pt x="1106" y="93"/>
                      <a:pt x="998" y="198"/>
                    </a:cubicBezTo>
                    <a:lnTo>
                      <a:pt x="594" y="581"/>
                    </a:lnTo>
                    <a:cubicBezTo>
                      <a:pt x="496" y="682"/>
                      <a:pt x="399" y="787"/>
                      <a:pt x="315" y="875"/>
                    </a:cubicBezTo>
                    <a:lnTo>
                      <a:pt x="82" y="1120"/>
                    </a:lnTo>
                    <a:lnTo>
                      <a:pt x="38" y="1170"/>
                    </a:lnTo>
                    <a:cubicBezTo>
                      <a:pt x="1" y="1215"/>
                      <a:pt x="5" y="1282"/>
                      <a:pt x="49" y="1319"/>
                    </a:cubicBezTo>
                    <a:lnTo>
                      <a:pt x="820" y="2016"/>
                    </a:lnTo>
                    <a:cubicBezTo>
                      <a:pt x="840" y="2034"/>
                      <a:pt x="863" y="2044"/>
                      <a:pt x="890" y="2044"/>
                    </a:cubicBezTo>
                    <a:cubicBezTo>
                      <a:pt x="893" y="2044"/>
                      <a:pt x="897" y="2044"/>
                      <a:pt x="900" y="2043"/>
                    </a:cubicBezTo>
                    <a:cubicBezTo>
                      <a:pt x="927" y="2043"/>
                      <a:pt x="955" y="2029"/>
                      <a:pt x="971" y="2006"/>
                    </a:cubicBezTo>
                    <a:lnTo>
                      <a:pt x="998" y="1979"/>
                    </a:lnTo>
                    <a:cubicBezTo>
                      <a:pt x="1005" y="1972"/>
                      <a:pt x="1015" y="1958"/>
                      <a:pt x="1025" y="1949"/>
                    </a:cubicBezTo>
                    <a:lnTo>
                      <a:pt x="1345" y="1615"/>
                    </a:lnTo>
                    <a:cubicBezTo>
                      <a:pt x="1385" y="1571"/>
                      <a:pt x="1382" y="1507"/>
                      <a:pt x="1342" y="1464"/>
                    </a:cubicBezTo>
                    <a:lnTo>
                      <a:pt x="1132" y="1262"/>
                    </a:lnTo>
                    <a:cubicBezTo>
                      <a:pt x="1146" y="1248"/>
                      <a:pt x="1163" y="1235"/>
                      <a:pt x="1177" y="1218"/>
                    </a:cubicBezTo>
                    <a:lnTo>
                      <a:pt x="1224" y="1170"/>
                    </a:lnTo>
                    <a:lnTo>
                      <a:pt x="1738" y="1696"/>
                    </a:lnTo>
                    <a:cubicBezTo>
                      <a:pt x="1715" y="1720"/>
                      <a:pt x="1685" y="1750"/>
                      <a:pt x="1654" y="1784"/>
                    </a:cubicBezTo>
                    <a:lnTo>
                      <a:pt x="1318" y="2134"/>
                    </a:lnTo>
                    <a:cubicBezTo>
                      <a:pt x="1274" y="2181"/>
                      <a:pt x="1233" y="2228"/>
                      <a:pt x="1193" y="2272"/>
                    </a:cubicBezTo>
                    <a:cubicBezTo>
                      <a:pt x="1177" y="2295"/>
                      <a:pt x="1160" y="2316"/>
                      <a:pt x="1140" y="2336"/>
                    </a:cubicBezTo>
                    <a:lnTo>
                      <a:pt x="846" y="2676"/>
                    </a:lnTo>
                    <a:cubicBezTo>
                      <a:pt x="806" y="2720"/>
                      <a:pt x="813" y="2787"/>
                      <a:pt x="857" y="2824"/>
                    </a:cubicBezTo>
                    <a:cubicBezTo>
                      <a:pt x="877" y="2844"/>
                      <a:pt x="900" y="2851"/>
                      <a:pt x="927" y="2851"/>
                    </a:cubicBezTo>
                    <a:cubicBezTo>
                      <a:pt x="955" y="2851"/>
                      <a:pt x="984" y="2838"/>
                      <a:pt x="1005" y="2814"/>
                    </a:cubicBezTo>
                    <a:lnTo>
                      <a:pt x="1301" y="2474"/>
                    </a:lnTo>
                    <a:cubicBezTo>
                      <a:pt x="1318" y="2454"/>
                      <a:pt x="1338" y="2434"/>
                      <a:pt x="1355" y="2410"/>
                    </a:cubicBezTo>
                    <a:cubicBezTo>
                      <a:pt x="1392" y="2370"/>
                      <a:pt x="1429" y="2326"/>
                      <a:pt x="1472" y="2282"/>
                    </a:cubicBezTo>
                    <a:lnTo>
                      <a:pt x="1809" y="1928"/>
                    </a:lnTo>
                    <a:cubicBezTo>
                      <a:pt x="1850" y="1885"/>
                      <a:pt x="1887" y="1848"/>
                      <a:pt x="1920" y="1817"/>
                    </a:cubicBezTo>
                    <a:lnTo>
                      <a:pt x="1965" y="1777"/>
                    </a:lnTo>
                    <a:cubicBezTo>
                      <a:pt x="1985" y="1756"/>
                      <a:pt x="1995" y="1730"/>
                      <a:pt x="1998" y="1703"/>
                    </a:cubicBezTo>
                    <a:cubicBezTo>
                      <a:pt x="1998" y="1672"/>
                      <a:pt x="1988" y="1646"/>
                      <a:pt x="1968" y="1625"/>
                    </a:cubicBezTo>
                    <a:lnTo>
                      <a:pt x="1304" y="948"/>
                    </a:lnTo>
                    <a:cubicBezTo>
                      <a:pt x="1284" y="926"/>
                      <a:pt x="1256" y="915"/>
                      <a:pt x="1228" y="915"/>
                    </a:cubicBezTo>
                    <a:cubicBezTo>
                      <a:pt x="1202" y="915"/>
                      <a:pt x="1174" y="925"/>
                      <a:pt x="1152" y="945"/>
                    </a:cubicBezTo>
                    <a:lnTo>
                      <a:pt x="1025" y="1066"/>
                    </a:lnTo>
                    <a:cubicBezTo>
                      <a:pt x="967" y="1130"/>
                      <a:pt x="907" y="1195"/>
                      <a:pt x="907" y="1195"/>
                    </a:cubicBezTo>
                    <a:cubicBezTo>
                      <a:pt x="866" y="1235"/>
                      <a:pt x="866" y="1302"/>
                      <a:pt x="910" y="1343"/>
                    </a:cubicBezTo>
                    <a:lnTo>
                      <a:pt x="1116" y="1545"/>
                    </a:lnTo>
                    <a:lnTo>
                      <a:pt x="883" y="1787"/>
                    </a:lnTo>
                    <a:lnTo>
                      <a:pt x="268" y="1231"/>
                    </a:lnTo>
                    <a:lnTo>
                      <a:pt x="470" y="1023"/>
                    </a:lnTo>
                    <a:cubicBezTo>
                      <a:pt x="554" y="932"/>
                      <a:pt x="651" y="831"/>
                      <a:pt x="745" y="733"/>
                    </a:cubicBezTo>
                    <a:lnTo>
                      <a:pt x="1146" y="353"/>
                    </a:lnTo>
                    <a:cubicBezTo>
                      <a:pt x="1183" y="312"/>
                      <a:pt x="1220" y="282"/>
                      <a:pt x="1247" y="255"/>
                    </a:cubicBezTo>
                    <a:lnTo>
                      <a:pt x="2240" y="1366"/>
                    </a:lnTo>
                    <a:cubicBezTo>
                      <a:pt x="2262" y="1390"/>
                      <a:pt x="2292" y="1402"/>
                      <a:pt x="2322" y="1402"/>
                    </a:cubicBezTo>
                    <a:cubicBezTo>
                      <a:pt x="2347" y="1402"/>
                      <a:pt x="2372" y="1393"/>
                      <a:pt x="2392" y="1377"/>
                    </a:cubicBezTo>
                    <a:cubicBezTo>
                      <a:pt x="2436" y="1336"/>
                      <a:pt x="2439" y="1268"/>
                      <a:pt x="2399" y="1225"/>
                    </a:cubicBezTo>
                    <a:lnTo>
                      <a:pt x="1334" y="36"/>
                    </a:lnTo>
                    <a:cubicBezTo>
                      <a:pt x="1315" y="12"/>
                      <a:pt x="1287" y="1"/>
                      <a:pt x="12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5"/>
              <p:cNvSpPr/>
              <p:nvPr/>
            </p:nvSpPr>
            <p:spPr>
              <a:xfrm>
                <a:off x="1976733" y="1616748"/>
                <a:ext cx="95404" cy="110106"/>
              </a:xfrm>
              <a:custGeom>
                <a:avLst/>
                <a:gdLst/>
                <a:ahLst/>
                <a:cxnLst/>
                <a:rect l="l" t="t" r="r" b="b"/>
                <a:pathLst>
                  <a:path w="2401" h="2771" extrusionOk="0">
                    <a:moveTo>
                      <a:pt x="1406" y="1"/>
                    </a:moveTo>
                    <a:cubicBezTo>
                      <a:pt x="1387" y="1"/>
                      <a:pt x="1367" y="6"/>
                      <a:pt x="1350" y="17"/>
                    </a:cubicBezTo>
                    <a:lnTo>
                      <a:pt x="1135" y="158"/>
                    </a:lnTo>
                    <a:lnTo>
                      <a:pt x="559" y="566"/>
                    </a:lnTo>
                    <a:lnTo>
                      <a:pt x="44" y="970"/>
                    </a:lnTo>
                    <a:cubicBezTo>
                      <a:pt x="21" y="990"/>
                      <a:pt x="7" y="1013"/>
                      <a:pt x="4" y="1043"/>
                    </a:cubicBezTo>
                    <a:cubicBezTo>
                      <a:pt x="1" y="1071"/>
                      <a:pt x="7" y="1101"/>
                      <a:pt x="27" y="1121"/>
                    </a:cubicBezTo>
                    <a:lnTo>
                      <a:pt x="687" y="1929"/>
                    </a:lnTo>
                    <a:cubicBezTo>
                      <a:pt x="707" y="1954"/>
                      <a:pt x="737" y="1967"/>
                      <a:pt x="769" y="1967"/>
                    </a:cubicBezTo>
                    <a:cubicBezTo>
                      <a:pt x="792" y="1967"/>
                      <a:pt x="816" y="1960"/>
                      <a:pt x="835" y="1946"/>
                    </a:cubicBezTo>
                    <a:lnTo>
                      <a:pt x="1263" y="1609"/>
                    </a:lnTo>
                    <a:cubicBezTo>
                      <a:pt x="1306" y="1573"/>
                      <a:pt x="1317" y="1505"/>
                      <a:pt x="1283" y="1461"/>
                    </a:cubicBezTo>
                    <a:lnTo>
                      <a:pt x="1108" y="1232"/>
                    </a:lnTo>
                    <a:cubicBezTo>
                      <a:pt x="1125" y="1219"/>
                      <a:pt x="1142" y="1205"/>
                      <a:pt x="1159" y="1195"/>
                    </a:cubicBezTo>
                    <a:lnTo>
                      <a:pt x="1216" y="1155"/>
                    </a:lnTo>
                    <a:lnTo>
                      <a:pt x="1643" y="1754"/>
                    </a:lnTo>
                    <a:lnTo>
                      <a:pt x="1546" y="1822"/>
                    </a:lnTo>
                    <a:cubicBezTo>
                      <a:pt x="1479" y="1872"/>
                      <a:pt x="1398" y="1936"/>
                      <a:pt x="1310" y="2003"/>
                    </a:cubicBezTo>
                    <a:cubicBezTo>
                      <a:pt x="1263" y="2044"/>
                      <a:pt x="1213" y="2084"/>
                      <a:pt x="1162" y="2121"/>
                    </a:cubicBezTo>
                    <a:cubicBezTo>
                      <a:pt x="1037" y="2215"/>
                      <a:pt x="919" y="2316"/>
                      <a:pt x="825" y="2401"/>
                    </a:cubicBezTo>
                    <a:lnTo>
                      <a:pt x="610" y="2586"/>
                    </a:lnTo>
                    <a:cubicBezTo>
                      <a:pt x="566" y="2623"/>
                      <a:pt x="562" y="2690"/>
                      <a:pt x="599" y="2734"/>
                    </a:cubicBezTo>
                    <a:cubicBezTo>
                      <a:pt x="620" y="2760"/>
                      <a:pt x="650" y="2771"/>
                      <a:pt x="680" y="2771"/>
                    </a:cubicBezTo>
                    <a:cubicBezTo>
                      <a:pt x="704" y="2771"/>
                      <a:pt x="731" y="2765"/>
                      <a:pt x="751" y="2748"/>
                    </a:cubicBezTo>
                    <a:lnTo>
                      <a:pt x="966" y="2558"/>
                    </a:lnTo>
                    <a:cubicBezTo>
                      <a:pt x="1058" y="2482"/>
                      <a:pt x="1168" y="2381"/>
                      <a:pt x="1289" y="2293"/>
                    </a:cubicBezTo>
                    <a:cubicBezTo>
                      <a:pt x="1340" y="2252"/>
                      <a:pt x="1395" y="2209"/>
                      <a:pt x="1445" y="2171"/>
                    </a:cubicBezTo>
                    <a:cubicBezTo>
                      <a:pt x="1529" y="2104"/>
                      <a:pt x="1606" y="2041"/>
                      <a:pt x="1670" y="1993"/>
                    </a:cubicBezTo>
                    <a:lnTo>
                      <a:pt x="1852" y="1865"/>
                    </a:lnTo>
                    <a:cubicBezTo>
                      <a:pt x="1875" y="1848"/>
                      <a:pt x="1892" y="1825"/>
                      <a:pt x="1896" y="1795"/>
                    </a:cubicBezTo>
                    <a:cubicBezTo>
                      <a:pt x="1903" y="1767"/>
                      <a:pt x="1896" y="1741"/>
                      <a:pt x="1879" y="1717"/>
                    </a:cubicBezTo>
                    <a:lnTo>
                      <a:pt x="1327" y="946"/>
                    </a:lnTo>
                    <a:cubicBezTo>
                      <a:pt x="1303" y="917"/>
                      <a:pt x="1270" y="900"/>
                      <a:pt x="1237" y="900"/>
                    </a:cubicBezTo>
                    <a:cubicBezTo>
                      <a:pt x="1217" y="900"/>
                      <a:pt x="1196" y="906"/>
                      <a:pt x="1179" y="919"/>
                    </a:cubicBezTo>
                    <a:lnTo>
                      <a:pt x="1037" y="1020"/>
                    </a:lnTo>
                    <a:cubicBezTo>
                      <a:pt x="1000" y="1047"/>
                      <a:pt x="966" y="1071"/>
                      <a:pt x="936" y="1091"/>
                    </a:cubicBezTo>
                    <a:lnTo>
                      <a:pt x="893" y="1124"/>
                    </a:lnTo>
                    <a:cubicBezTo>
                      <a:pt x="849" y="1161"/>
                      <a:pt x="839" y="1229"/>
                      <a:pt x="876" y="1273"/>
                    </a:cubicBezTo>
                    <a:lnTo>
                      <a:pt x="1051" y="1505"/>
                    </a:lnTo>
                    <a:lnTo>
                      <a:pt x="784" y="1714"/>
                    </a:lnTo>
                    <a:lnTo>
                      <a:pt x="259" y="1071"/>
                    </a:lnTo>
                    <a:lnTo>
                      <a:pt x="573" y="825"/>
                    </a:lnTo>
                    <a:lnTo>
                      <a:pt x="1253" y="333"/>
                    </a:lnTo>
                    <a:lnTo>
                      <a:pt x="1378" y="255"/>
                    </a:lnTo>
                    <a:lnTo>
                      <a:pt x="2189" y="1502"/>
                    </a:lnTo>
                    <a:cubicBezTo>
                      <a:pt x="2211" y="1534"/>
                      <a:pt x="2245" y="1551"/>
                      <a:pt x="2280" y="1551"/>
                    </a:cubicBezTo>
                    <a:cubicBezTo>
                      <a:pt x="2299" y="1551"/>
                      <a:pt x="2319" y="1546"/>
                      <a:pt x="2337" y="1535"/>
                    </a:cubicBezTo>
                    <a:cubicBezTo>
                      <a:pt x="2388" y="1502"/>
                      <a:pt x="2401" y="1434"/>
                      <a:pt x="2367" y="1387"/>
                    </a:cubicBezTo>
                    <a:lnTo>
                      <a:pt x="1496" y="50"/>
                    </a:lnTo>
                    <a:cubicBezTo>
                      <a:pt x="1476" y="18"/>
                      <a:pt x="1441" y="1"/>
                      <a:pt x="14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5"/>
              <p:cNvSpPr/>
              <p:nvPr/>
            </p:nvSpPr>
            <p:spPr>
              <a:xfrm>
                <a:off x="2051118" y="1573198"/>
                <a:ext cx="91947" cy="104583"/>
              </a:xfrm>
              <a:custGeom>
                <a:avLst/>
                <a:gdLst/>
                <a:ahLst/>
                <a:cxnLst/>
                <a:rect l="l" t="t" r="r" b="b"/>
                <a:pathLst>
                  <a:path w="2314" h="2632" extrusionOk="0">
                    <a:moveTo>
                      <a:pt x="1537" y="1"/>
                    </a:moveTo>
                    <a:cubicBezTo>
                      <a:pt x="1522" y="1"/>
                      <a:pt x="1508" y="4"/>
                      <a:pt x="1495" y="12"/>
                    </a:cubicBezTo>
                    <a:lnTo>
                      <a:pt x="1263" y="116"/>
                    </a:lnTo>
                    <a:lnTo>
                      <a:pt x="499" y="500"/>
                    </a:lnTo>
                    <a:lnTo>
                      <a:pt x="57" y="756"/>
                    </a:lnTo>
                    <a:cubicBezTo>
                      <a:pt x="31" y="770"/>
                      <a:pt x="14" y="793"/>
                      <a:pt x="7" y="820"/>
                    </a:cubicBezTo>
                    <a:cubicBezTo>
                      <a:pt x="0" y="846"/>
                      <a:pt x="3" y="877"/>
                      <a:pt x="17" y="901"/>
                    </a:cubicBezTo>
                    <a:lnTo>
                      <a:pt x="546" y="1800"/>
                    </a:lnTo>
                    <a:cubicBezTo>
                      <a:pt x="566" y="1833"/>
                      <a:pt x="601" y="1852"/>
                      <a:pt x="636" y="1852"/>
                    </a:cubicBezTo>
                    <a:cubicBezTo>
                      <a:pt x="655" y="1852"/>
                      <a:pt x="673" y="1847"/>
                      <a:pt x="690" y="1836"/>
                    </a:cubicBezTo>
                    <a:lnTo>
                      <a:pt x="1088" y="1608"/>
                    </a:lnTo>
                    <a:cubicBezTo>
                      <a:pt x="1125" y="1587"/>
                      <a:pt x="1152" y="1574"/>
                      <a:pt x="1159" y="1574"/>
                    </a:cubicBezTo>
                    <a:cubicBezTo>
                      <a:pt x="1169" y="1567"/>
                      <a:pt x="1175" y="1561"/>
                      <a:pt x="1186" y="1553"/>
                    </a:cubicBezTo>
                    <a:cubicBezTo>
                      <a:pt x="1219" y="1520"/>
                      <a:pt x="1229" y="1469"/>
                      <a:pt x="1206" y="1426"/>
                    </a:cubicBezTo>
                    <a:lnTo>
                      <a:pt x="1071" y="1174"/>
                    </a:lnTo>
                    <a:lnTo>
                      <a:pt x="1186" y="1116"/>
                    </a:lnTo>
                    <a:lnTo>
                      <a:pt x="1518" y="1769"/>
                    </a:lnTo>
                    <a:lnTo>
                      <a:pt x="1417" y="1823"/>
                    </a:lnTo>
                    <a:cubicBezTo>
                      <a:pt x="1313" y="1873"/>
                      <a:pt x="1186" y="1945"/>
                      <a:pt x="1054" y="2022"/>
                    </a:cubicBezTo>
                    <a:lnTo>
                      <a:pt x="758" y="2193"/>
                    </a:lnTo>
                    <a:cubicBezTo>
                      <a:pt x="707" y="2220"/>
                      <a:pt x="664" y="2251"/>
                      <a:pt x="620" y="2278"/>
                    </a:cubicBezTo>
                    <a:cubicBezTo>
                      <a:pt x="600" y="2291"/>
                      <a:pt x="579" y="2305"/>
                      <a:pt x="559" y="2318"/>
                    </a:cubicBezTo>
                    <a:lnTo>
                      <a:pt x="371" y="2436"/>
                    </a:lnTo>
                    <a:cubicBezTo>
                      <a:pt x="323" y="2470"/>
                      <a:pt x="306" y="2534"/>
                      <a:pt x="340" y="2584"/>
                    </a:cubicBezTo>
                    <a:cubicBezTo>
                      <a:pt x="360" y="2614"/>
                      <a:pt x="394" y="2631"/>
                      <a:pt x="428" y="2631"/>
                    </a:cubicBezTo>
                    <a:cubicBezTo>
                      <a:pt x="448" y="2631"/>
                      <a:pt x="468" y="2628"/>
                      <a:pt x="485" y="2614"/>
                    </a:cubicBezTo>
                    <a:lnTo>
                      <a:pt x="674" y="2497"/>
                    </a:lnTo>
                    <a:cubicBezTo>
                      <a:pt x="694" y="2483"/>
                      <a:pt x="714" y="2470"/>
                      <a:pt x="738" y="2456"/>
                    </a:cubicBezTo>
                    <a:cubicBezTo>
                      <a:pt x="775" y="2429"/>
                      <a:pt x="815" y="2402"/>
                      <a:pt x="862" y="2379"/>
                    </a:cubicBezTo>
                    <a:lnTo>
                      <a:pt x="1159" y="2207"/>
                    </a:lnTo>
                    <a:cubicBezTo>
                      <a:pt x="1290" y="2133"/>
                      <a:pt x="1411" y="2063"/>
                      <a:pt x="1512" y="2012"/>
                    </a:cubicBezTo>
                    <a:lnTo>
                      <a:pt x="1711" y="1911"/>
                    </a:lnTo>
                    <a:cubicBezTo>
                      <a:pt x="1761" y="1884"/>
                      <a:pt x="1781" y="1820"/>
                      <a:pt x="1758" y="1769"/>
                    </a:cubicBezTo>
                    <a:lnTo>
                      <a:pt x="1327" y="924"/>
                    </a:lnTo>
                    <a:cubicBezTo>
                      <a:pt x="1316" y="897"/>
                      <a:pt x="1293" y="880"/>
                      <a:pt x="1266" y="871"/>
                    </a:cubicBezTo>
                    <a:cubicBezTo>
                      <a:pt x="1256" y="866"/>
                      <a:pt x="1244" y="864"/>
                      <a:pt x="1233" y="864"/>
                    </a:cubicBezTo>
                    <a:cubicBezTo>
                      <a:pt x="1216" y="864"/>
                      <a:pt x="1200" y="869"/>
                      <a:pt x="1186" y="877"/>
                    </a:cubicBezTo>
                    <a:lnTo>
                      <a:pt x="879" y="1036"/>
                    </a:lnTo>
                    <a:cubicBezTo>
                      <a:pt x="852" y="1045"/>
                      <a:pt x="832" y="1069"/>
                      <a:pt x="825" y="1096"/>
                    </a:cubicBezTo>
                    <a:cubicBezTo>
                      <a:pt x="815" y="1123"/>
                      <a:pt x="819" y="1153"/>
                      <a:pt x="832" y="1180"/>
                    </a:cubicBezTo>
                    <a:lnTo>
                      <a:pt x="970" y="1432"/>
                    </a:lnTo>
                    <a:lnTo>
                      <a:pt x="677" y="1601"/>
                    </a:lnTo>
                    <a:lnTo>
                      <a:pt x="256" y="887"/>
                    </a:lnTo>
                    <a:lnTo>
                      <a:pt x="583" y="699"/>
                    </a:lnTo>
                    <a:lnTo>
                      <a:pt x="1226" y="366"/>
                    </a:lnTo>
                    <a:lnTo>
                      <a:pt x="1485" y="248"/>
                    </a:lnTo>
                    <a:lnTo>
                      <a:pt x="2098" y="1608"/>
                    </a:lnTo>
                    <a:cubicBezTo>
                      <a:pt x="2115" y="1645"/>
                      <a:pt x="2154" y="1669"/>
                      <a:pt x="2194" y="1669"/>
                    </a:cubicBezTo>
                    <a:cubicBezTo>
                      <a:pt x="2209" y="1669"/>
                      <a:pt x="2225" y="1666"/>
                      <a:pt x="2239" y="1659"/>
                    </a:cubicBezTo>
                    <a:cubicBezTo>
                      <a:pt x="2290" y="1634"/>
                      <a:pt x="2314" y="1574"/>
                      <a:pt x="2290" y="1520"/>
                    </a:cubicBezTo>
                    <a:lnTo>
                      <a:pt x="1633" y="66"/>
                    </a:lnTo>
                    <a:cubicBezTo>
                      <a:pt x="1623" y="38"/>
                      <a:pt x="1603" y="18"/>
                      <a:pt x="1576" y="8"/>
                    </a:cubicBezTo>
                    <a:cubicBezTo>
                      <a:pt x="1563" y="4"/>
                      <a:pt x="1550" y="1"/>
                      <a:pt x="15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45"/>
              <p:cNvSpPr/>
              <p:nvPr/>
            </p:nvSpPr>
            <p:spPr>
              <a:xfrm>
                <a:off x="2132577" y="1542363"/>
                <a:ext cx="86463" cy="96755"/>
              </a:xfrm>
              <a:custGeom>
                <a:avLst/>
                <a:gdLst/>
                <a:ahLst/>
                <a:cxnLst/>
                <a:rect l="l" t="t" r="r" b="b"/>
                <a:pathLst>
                  <a:path w="2176" h="2435" extrusionOk="0">
                    <a:moveTo>
                      <a:pt x="1636" y="1"/>
                    </a:moveTo>
                    <a:cubicBezTo>
                      <a:pt x="1626" y="1"/>
                      <a:pt x="1615" y="3"/>
                      <a:pt x="1603" y="6"/>
                    </a:cubicBezTo>
                    <a:lnTo>
                      <a:pt x="1361" y="74"/>
                    </a:lnTo>
                    <a:cubicBezTo>
                      <a:pt x="1338" y="81"/>
                      <a:pt x="1314" y="87"/>
                      <a:pt x="1287" y="98"/>
                    </a:cubicBezTo>
                    <a:cubicBezTo>
                      <a:pt x="1233" y="111"/>
                      <a:pt x="1173" y="127"/>
                      <a:pt x="1112" y="148"/>
                    </a:cubicBezTo>
                    <a:lnTo>
                      <a:pt x="829" y="242"/>
                    </a:lnTo>
                    <a:cubicBezTo>
                      <a:pt x="778" y="259"/>
                      <a:pt x="725" y="279"/>
                      <a:pt x="674" y="296"/>
                    </a:cubicBezTo>
                    <a:cubicBezTo>
                      <a:pt x="536" y="343"/>
                      <a:pt x="408" y="387"/>
                      <a:pt x="304" y="427"/>
                    </a:cubicBezTo>
                    <a:lnTo>
                      <a:pt x="71" y="522"/>
                    </a:lnTo>
                    <a:cubicBezTo>
                      <a:pt x="45" y="532"/>
                      <a:pt x="24" y="552"/>
                      <a:pt x="11" y="579"/>
                    </a:cubicBezTo>
                    <a:cubicBezTo>
                      <a:pt x="1" y="603"/>
                      <a:pt x="1" y="633"/>
                      <a:pt x="11" y="660"/>
                    </a:cubicBezTo>
                    <a:lnTo>
                      <a:pt x="394" y="1626"/>
                    </a:lnTo>
                    <a:cubicBezTo>
                      <a:pt x="412" y="1669"/>
                      <a:pt x="451" y="1695"/>
                      <a:pt x="493" y="1695"/>
                    </a:cubicBezTo>
                    <a:cubicBezTo>
                      <a:pt x="506" y="1695"/>
                      <a:pt x="520" y="1693"/>
                      <a:pt x="533" y="1687"/>
                    </a:cubicBezTo>
                    <a:lnTo>
                      <a:pt x="876" y="1552"/>
                    </a:lnTo>
                    <a:lnTo>
                      <a:pt x="1038" y="1498"/>
                    </a:lnTo>
                    <a:cubicBezTo>
                      <a:pt x="1064" y="1488"/>
                      <a:pt x="1089" y="1468"/>
                      <a:pt x="1102" y="1441"/>
                    </a:cubicBezTo>
                    <a:cubicBezTo>
                      <a:pt x="1112" y="1417"/>
                      <a:pt x="1115" y="1387"/>
                      <a:pt x="1105" y="1360"/>
                    </a:cubicBezTo>
                    <a:lnTo>
                      <a:pt x="1011" y="1091"/>
                    </a:lnTo>
                    <a:lnTo>
                      <a:pt x="1132" y="1050"/>
                    </a:lnTo>
                    <a:lnTo>
                      <a:pt x="1361" y="1748"/>
                    </a:lnTo>
                    <a:lnTo>
                      <a:pt x="1034" y="1858"/>
                    </a:lnTo>
                    <a:cubicBezTo>
                      <a:pt x="980" y="1879"/>
                      <a:pt x="927" y="1899"/>
                      <a:pt x="873" y="1922"/>
                    </a:cubicBezTo>
                    <a:cubicBezTo>
                      <a:pt x="842" y="1933"/>
                      <a:pt x="816" y="1942"/>
                      <a:pt x="786" y="1956"/>
                    </a:cubicBezTo>
                    <a:lnTo>
                      <a:pt x="479" y="2077"/>
                    </a:lnTo>
                    <a:cubicBezTo>
                      <a:pt x="422" y="2098"/>
                      <a:pt x="371" y="2118"/>
                      <a:pt x="327" y="2138"/>
                    </a:cubicBezTo>
                    <a:lnTo>
                      <a:pt x="125" y="2233"/>
                    </a:lnTo>
                    <a:cubicBezTo>
                      <a:pt x="71" y="2256"/>
                      <a:pt x="48" y="2320"/>
                      <a:pt x="71" y="2370"/>
                    </a:cubicBezTo>
                    <a:cubicBezTo>
                      <a:pt x="88" y="2410"/>
                      <a:pt x="129" y="2435"/>
                      <a:pt x="169" y="2435"/>
                    </a:cubicBezTo>
                    <a:cubicBezTo>
                      <a:pt x="183" y="2435"/>
                      <a:pt x="200" y="2430"/>
                      <a:pt x="213" y="2424"/>
                    </a:cubicBezTo>
                    <a:lnTo>
                      <a:pt x="418" y="2329"/>
                    </a:lnTo>
                    <a:cubicBezTo>
                      <a:pt x="455" y="2313"/>
                      <a:pt x="506" y="2293"/>
                      <a:pt x="556" y="2273"/>
                    </a:cubicBezTo>
                    <a:lnTo>
                      <a:pt x="862" y="2152"/>
                    </a:lnTo>
                    <a:cubicBezTo>
                      <a:pt x="893" y="2141"/>
                      <a:pt x="920" y="2132"/>
                      <a:pt x="950" y="2118"/>
                    </a:cubicBezTo>
                    <a:cubicBezTo>
                      <a:pt x="1001" y="2098"/>
                      <a:pt x="1055" y="2077"/>
                      <a:pt x="1102" y="2060"/>
                    </a:cubicBezTo>
                    <a:lnTo>
                      <a:pt x="1529" y="1916"/>
                    </a:lnTo>
                    <a:cubicBezTo>
                      <a:pt x="1583" y="1899"/>
                      <a:pt x="1614" y="1838"/>
                      <a:pt x="1597" y="1781"/>
                    </a:cubicBezTo>
                    <a:lnTo>
                      <a:pt x="1300" y="882"/>
                    </a:lnTo>
                    <a:cubicBezTo>
                      <a:pt x="1294" y="855"/>
                      <a:pt x="1274" y="831"/>
                      <a:pt x="1250" y="818"/>
                    </a:cubicBezTo>
                    <a:cubicBezTo>
                      <a:pt x="1234" y="810"/>
                      <a:pt x="1217" y="807"/>
                      <a:pt x="1200" y="807"/>
                    </a:cubicBezTo>
                    <a:cubicBezTo>
                      <a:pt x="1188" y="807"/>
                      <a:pt x="1177" y="808"/>
                      <a:pt x="1165" y="811"/>
                    </a:cubicBezTo>
                    <a:lnTo>
                      <a:pt x="839" y="923"/>
                    </a:lnTo>
                    <a:cubicBezTo>
                      <a:pt x="812" y="932"/>
                      <a:pt x="792" y="953"/>
                      <a:pt x="778" y="976"/>
                    </a:cubicBezTo>
                    <a:cubicBezTo>
                      <a:pt x="765" y="1003"/>
                      <a:pt x="765" y="1033"/>
                      <a:pt x="775" y="1061"/>
                    </a:cubicBezTo>
                    <a:lnTo>
                      <a:pt x="870" y="1330"/>
                    </a:lnTo>
                    <a:lnTo>
                      <a:pt x="556" y="1451"/>
                    </a:lnTo>
                    <a:lnTo>
                      <a:pt x="250" y="680"/>
                    </a:lnTo>
                    <a:lnTo>
                      <a:pt x="385" y="626"/>
                    </a:lnTo>
                    <a:cubicBezTo>
                      <a:pt x="483" y="586"/>
                      <a:pt x="610" y="542"/>
                      <a:pt x="741" y="498"/>
                    </a:cubicBezTo>
                    <a:cubicBezTo>
                      <a:pt x="795" y="478"/>
                      <a:pt x="846" y="461"/>
                      <a:pt x="900" y="444"/>
                    </a:cubicBezTo>
                    <a:lnTo>
                      <a:pt x="1179" y="350"/>
                    </a:lnTo>
                    <a:cubicBezTo>
                      <a:pt x="1237" y="329"/>
                      <a:pt x="1291" y="317"/>
                      <a:pt x="1344" y="300"/>
                    </a:cubicBezTo>
                    <a:cubicBezTo>
                      <a:pt x="1371" y="293"/>
                      <a:pt x="1398" y="286"/>
                      <a:pt x="1422" y="279"/>
                    </a:cubicBezTo>
                    <a:lnTo>
                      <a:pt x="1560" y="239"/>
                    </a:lnTo>
                    <a:lnTo>
                      <a:pt x="1957" y="1673"/>
                    </a:lnTo>
                    <a:cubicBezTo>
                      <a:pt x="1971" y="1721"/>
                      <a:pt x="2012" y="1752"/>
                      <a:pt x="2059" y="1752"/>
                    </a:cubicBezTo>
                    <a:cubicBezTo>
                      <a:pt x="2069" y="1752"/>
                      <a:pt x="2078" y="1750"/>
                      <a:pt x="2088" y="1748"/>
                    </a:cubicBezTo>
                    <a:cubicBezTo>
                      <a:pt x="2146" y="1734"/>
                      <a:pt x="2175" y="1673"/>
                      <a:pt x="2163" y="1616"/>
                    </a:cubicBezTo>
                    <a:lnTo>
                      <a:pt x="1738" y="81"/>
                    </a:lnTo>
                    <a:cubicBezTo>
                      <a:pt x="1728" y="54"/>
                      <a:pt x="1711" y="31"/>
                      <a:pt x="1687" y="17"/>
                    </a:cubicBezTo>
                    <a:cubicBezTo>
                      <a:pt x="1671" y="6"/>
                      <a:pt x="1654" y="1"/>
                      <a:pt x="163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45"/>
              <p:cNvSpPr/>
              <p:nvPr/>
            </p:nvSpPr>
            <p:spPr>
              <a:xfrm>
                <a:off x="2210737" y="1525038"/>
                <a:ext cx="87655" cy="86622"/>
              </a:xfrm>
              <a:custGeom>
                <a:avLst/>
                <a:gdLst/>
                <a:ahLst/>
                <a:cxnLst/>
                <a:rect l="l" t="t" r="r" b="b"/>
                <a:pathLst>
                  <a:path w="2206" h="2180" extrusionOk="0">
                    <a:moveTo>
                      <a:pt x="1910" y="1"/>
                    </a:moveTo>
                    <a:cubicBezTo>
                      <a:pt x="1905" y="1"/>
                      <a:pt x="1901" y="1"/>
                      <a:pt x="1896" y="2"/>
                    </a:cubicBezTo>
                    <a:lnTo>
                      <a:pt x="1387" y="66"/>
                    </a:lnTo>
                    <a:cubicBezTo>
                      <a:pt x="1327" y="75"/>
                      <a:pt x="1263" y="86"/>
                      <a:pt x="1198" y="99"/>
                    </a:cubicBezTo>
                    <a:lnTo>
                      <a:pt x="731" y="180"/>
                    </a:lnTo>
                    <a:cubicBezTo>
                      <a:pt x="663" y="193"/>
                      <a:pt x="600" y="204"/>
                      <a:pt x="545" y="220"/>
                    </a:cubicBezTo>
                    <a:lnTo>
                      <a:pt x="300" y="274"/>
                    </a:lnTo>
                    <a:cubicBezTo>
                      <a:pt x="242" y="288"/>
                      <a:pt x="205" y="345"/>
                      <a:pt x="219" y="402"/>
                    </a:cubicBezTo>
                    <a:lnTo>
                      <a:pt x="451" y="1419"/>
                    </a:lnTo>
                    <a:cubicBezTo>
                      <a:pt x="458" y="1446"/>
                      <a:pt x="475" y="1469"/>
                      <a:pt x="499" y="1486"/>
                    </a:cubicBezTo>
                    <a:cubicBezTo>
                      <a:pt x="516" y="1496"/>
                      <a:pt x="535" y="1503"/>
                      <a:pt x="556" y="1503"/>
                    </a:cubicBezTo>
                    <a:cubicBezTo>
                      <a:pt x="563" y="1503"/>
                      <a:pt x="571" y="1502"/>
                      <a:pt x="579" y="1500"/>
                    </a:cubicBezTo>
                    <a:lnTo>
                      <a:pt x="845" y="1436"/>
                    </a:lnTo>
                    <a:cubicBezTo>
                      <a:pt x="886" y="1429"/>
                      <a:pt x="926" y="1419"/>
                      <a:pt x="966" y="1416"/>
                    </a:cubicBezTo>
                    <a:cubicBezTo>
                      <a:pt x="987" y="1409"/>
                      <a:pt x="1007" y="1405"/>
                      <a:pt x="1024" y="1402"/>
                    </a:cubicBezTo>
                    <a:lnTo>
                      <a:pt x="1108" y="1389"/>
                    </a:lnTo>
                    <a:cubicBezTo>
                      <a:pt x="1135" y="1382"/>
                      <a:pt x="1158" y="1368"/>
                      <a:pt x="1175" y="1345"/>
                    </a:cubicBezTo>
                    <a:cubicBezTo>
                      <a:pt x="1192" y="1321"/>
                      <a:pt x="1198" y="1291"/>
                      <a:pt x="1192" y="1264"/>
                    </a:cubicBezTo>
                    <a:lnTo>
                      <a:pt x="1142" y="981"/>
                    </a:lnTo>
                    <a:lnTo>
                      <a:pt x="1269" y="961"/>
                    </a:lnTo>
                    <a:lnTo>
                      <a:pt x="1384" y="1685"/>
                    </a:lnTo>
                    <a:lnTo>
                      <a:pt x="1269" y="1705"/>
                    </a:lnTo>
                    <a:cubicBezTo>
                      <a:pt x="1229" y="1715"/>
                      <a:pt x="1185" y="1722"/>
                      <a:pt x="1138" y="1729"/>
                    </a:cubicBezTo>
                    <a:cubicBezTo>
                      <a:pt x="1030" y="1749"/>
                      <a:pt x="906" y="1769"/>
                      <a:pt x="785" y="1800"/>
                    </a:cubicBezTo>
                    <a:lnTo>
                      <a:pt x="303" y="1911"/>
                    </a:lnTo>
                    <a:lnTo>
                      <a:pt x="87" y="1971"/>
                    </a:lnTo>
                    <a:cubicBezTo>
                      <a:pt x="34" y="1988"/>
                      <a:pt x="0" y="2045"/>
                      <a:pt x="17" y="2103"/>
                    </a:cubicBezTo>
                    <a:cubicBezTo>
                      <a:pt x="31" y="2150"/>
                      <a:pt x="71" y="2180"/>
                      <a:pt x="118" y="2180"/>
                    </a:cubicBezTo>
                    <a:cubicBezTo>
                      <a:pt x="128" y="2180"/>
                      <a:pt x="138" y="2180"/>
                      <a:pt x="148" y="2176"/>
                    </a:cubicBezTo>
                    <a:lnTo>
                      <a:pt x="357" y="2119"/>
                    </a:lnTo>
                    <a:lnTo>
                      <a:pt x="835" y="2008"/>
                    </a:lnTo>
                    <a:cubicBezTo>
                      <a:pt x="949" y="1978"/>
                      <a:pt x="1071" y="1957"/>
                      <a:pt x="1175" y="1941"/>
                    </a:cubicBezTo>
                    <a:cubicBezTo>
                      <a:pt x="1223" y="1931"/>
                      <a:pt x="1266" y="1924"/>
                      <a:pt x="1307" y="1917"/>
                    </a:cubicBezTo>
                    <a:lnTo>
                      <a:pt x="1526" y="1877"/>
                    </a:lnTo>
                    <a:cubicBezTo>
                      <a:pt x="1582" y="1867"/>
                      <a:pt x="1619" y="1813"/>
                      <a:pt x="1613" y="1755"/>
                    </a:cubicBezTo>
                    <a:lnTo>
                      <a:pt x="1461" y="820"/>
                    </a:lnTo>
                    <a:cubicBezTo>
                      <a:pt x="1455" y="790"/>
                      <a:pt x="1441" y="765"/>
                      <a:pt x="1417" y="749"/>
                    </a:cubicBezTo>
                    <a:cubicBezTo>
                      <a:pt x="1400" y="737"/>
                      <a:pt x="1381" y="730"/>
                      <a:pt x="1360" y="730"/>
                    </a:cubicBezTo>
                    <a:cubicBezTo>
                      <a:pt x="1352" y="730"/>
                      <a:pt x="1345" y="730"/>
                      <a:pt x="1337" y="732"/>
                    </a:cubicBezTo>
                    <a:lnTo>
                      <a:pt x="996" y="793"/>
                    </a:lnTo>
                    <a:cubicBezTo>
                      <a:pt x="970" y="796"/>
                      <a:pt x="946" y="813"/>
                      <a:pt x="929" y="837"/>
                    </a:cubicBezTo>
                    <a:cubicBezTo>
                      <a:pt x="912" y="860"/>
                      <a:pt x="906" y="887"/>
                      <a:pt x="912" y="917"/>
                    </a:cubicBezTo>
                    <a:lnTo>
                      <a:pt x="963" y="1197"/>
                    </a:lnTo>
                    <a:cubicBezTo>
                      <a:pt x="953" y="1200"/>
                      <a:pt x="943" y="1203"/>
                      <a:pt x="929" y="1203"/>
                    </a:cubicBezTo>
                    <a:cubicBezTo>
                      <a:pt x="889" y="1210"/>
                      <a:pt x="842" y="1220"/>
                      <a:pt x="794" y="1230"/>
                    </a:cubicBezTo>
                    <a:lnTo>
                      <a:pt x="633" y="1267"/>
                    </a:lnTo>
                    <a:lnTo>
                      <a:pt x="451" y="459"/>
                    </a:lnTo>
                    <a:lnTo>
                      <a:pt x="596" y="426"/>
                    </a:lnTo>
                    <a:cubicBezTo>
                      <a:pt x="643" y="412"/>
                      <a:pt x="704" y="402"/>
                      <a:pt x="768" y="392"/>
                    </a:cubicBezTo>
                    <a:lnTo>
                      <a:pt x="1236" y="308"/>
                    </a:lnTo>
                    <a:cubicBezTo>
                      <a:pt x="1299" y="294"/>
                      <a:pt x="1360" y="285"/>
                      <a:pt x="1417" y="277"/>
                    </a:cubicBezTo>
                    <a:lnTo>
                      <a:pt x="1815" y="227"/>
                    </a:lnTo>
                    <a:lnTo>
                      <a:pt x="1986" y="1705"/>
                    </a:lnTo>
                    <a:cubicBezTo>
                      <a:pt x="1993" y="1758"/>
                      <a:pt x="2036" y="1797"/>
                      <a:pt x="2090" y="1797"/>
                    </a:cubicBezTo>
                    <a:cubicBezTo>
                      <a:pt x="2095" y="1797"/>
                      <a:pt x="2099" y="1796"/>
                      <a:pt x="2104" y="1796"/>
                    </a:cubicBezTo>
                    <a:cubicBezTo>
                      <a:pt x="2162" y="1789"/>
                      <a:pt x="2205" y="1739"/>
                      <a:pt x="2199" y="1679"/>
                    </a:cubicBezTo>
                    <a:lnTo>
                      <a:pt x="2014" y="96"/>
                    </a:lnTo>
                    <a:cubicBezTo>
                      <a:pt x="2010" y="66"/>
                      <a:pt x="1997" y="42"/>
                      <a:pt x="1973" y="22"/>
                    </a:cubicBezTo>
                    <a:cubicBezTo>
                      <a:pt x="1954" y="8"/>
                      <a:pt x="1932" y="1"/>
                      <a:pt x="191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5"/>
              <p:cNvSpPr/>
              <p:nvPr/>
            </p:nvSpPr>
            <p:spPr>
              <a:xfrm>
                <a:off x="2290447" y="1520906"/>
                <a:ext cx="90914" cy="75497"/>
              </a:xfrm>
              <a:custGeom>
                <a:avLst/>
                <a:gdLst/>
                <a:ahLst/>
                <a:cxnLst/>
                <a:rect l="l" t="t" r="r" b="b"/>
                <a:pathLst>
                  <a:path w="2288" h="1900" extrusionOk="0">
                    <a:moveTo>
                      <a:pt x="1674" y="1"/>
                    </a:moveTo>
                    <a:cubicBezTo>
                      <a:pt x="1610" y="1"/>
                      <a:pt x="1546" y="1"/>
                      <a:pt x="1482" y="5"/>
                    </a:cubicBezTo>
                    <a:cubicBezTo>
                      <a:pt x="1445" y="5"/>
                      <a:pt x="1411" y="5"/>
                      <a:pt x="1374" y="8"/>
                    </a:cubicBezTo>
                    <a:cubicBezTo>
                      <a:pt x="1304" y="8"/>
                      <a:pt x="1237" y="11"/>
                      <a:pt x="1169" y="11"/>
                    </a:cubicBezTo>
                    <a:cubicBezTo>
                      <a:pt x="1038" y="15"/>
                      <a:pt x="920" y="18"/>
                      <a:pt x="816" y="25"/>
                    </a:cubicBezTo>
                    <a:lnTo>
                      <a:pt x="566" y="41"/>
                    </a:lnTo>
                    <a:cubicBezTo>
                      <a:pt x="510" y="48"/>
                      <a:pt x="465" y="99"/>
                      <a:pt x="469" y="156"/>
                    </a:cubicBezTo>
                    <a:lnTo>
                      <a:pt x="543" y="1197"/>
                    </a:lnTo>
                    <a:cubicBezTo>
                      <a:pt x="543" y="1223"/>
                      <a:pt x="556" y="1250"/>
                      <a:pt x="580" y="1267"/>
                    </a:cubicBezTo>
                    <a:cubicBezTo>
                      <a:pt x="597" y="1284"/>
                      <a:pt x="622" y="1295"/>
                      <a:pt x="646" y="1295"/>
                    </a:cubicBezTo>
                    <a:cubicBezTo>
                      <a:pt x="650" y="1295"/>
                      <a:pt x="654" y="1294"/>
                      <a:pt x="657" y="1294"/>
                    </a:cubicBezTo>
                    <a:lnTo>
                      <a:pt x="923" y="1274"/>
                    </a:lnTo>
                    <a:lnTo>
                      <a:pt x="1196" y="1267"/>
                    </a:lnTo>
                    <a:cubicBezTo>
                      <a:pt x="1223" y="1267"/>
                      <a:pt x="1250" y="1253"/>
                      <a:pt x="1270" y="1233"/>
                    </a:cubicBezTo>
                    <a:cubicBezTo>
                      <a:pt x="1290" y="1213"/>
                      <a:pt x="1301" y="1186"/>
                      <a:pt x="1301" y="1156"/>
                    </a:cubicBezTo>
                    <a:lnTo>
                      <a:pt x="1290" y="869"/>
                    </a:lnTo>
                    <a:lnTo>
                      <a:pt x="1419" y="866"/>
                    </a:lnTo>
                    <a:lnTo>
                      <a:pt x="1425" y="1601"/>
                    </a:lnTo>
                    <a:lnTo>
                      <a:pt x="947" y="1614"/>
                    </a:lnTo>
                    <a:lnTo>
                      <a:pt x="328" y="1661"/>
                    </a:lnTo>
                    <a:cubicBezTo>
                      <a:pt x="277" y="1665"/>
                      <a:pt x="233" y="1668"/>
                      <a:pt x="199" y="1674"/>
                    </a:cubicBezTo>
                    <a:cubicBezTo>
                      <a:pt x="186" y="1674"/>
                      <a:pt x="173" y="1678"/>
                      <a:pt x="159" y="1678"/>
                    </a:cubicBezTo>
                    <a:lnTo>
                      <a:pt x="98" y="1688"/>
                    </a:lnTo>
                    <a:cubicBezTo>
                      <a:pt x="41" y="1695"/>
                      <a:pt x="0" y="1749"/>
                      <a:pt x="8" y="1806"/>
                    </a:cubicBezTo>
                    <a:cubicBezTo>
                      <a:pt x="14" y="1859"/>
                      <a:pt x="61" y="1900"/>
                      <a:pt x="112" y="1900"/>
                    </a:cubicBezTo>
                    <a:cubicBezTo>
                      <a:pt x="115" y="1900"/>
                      <a:pt x="122" y="1900"/>
                      <a:pt x="126" y="1897"/>
                    </a:cubicBezTo>
                    <a:lnTo>
                      <a:pt x="186" y="1890"/>
                    </a:lnTo>
                    <a:cubicBezTo>
                      <a:pt x="196" y="1890"/>
                      <a:pt x="213" y="1887"/>
                      <a:pt x="227" y="1887"/>
                    </a:cubicBezTo>
                    <a:cubicBezTo>
                      <a:pt x="257" y="1880"/>
                      <a:pt x="297" y="1876"/>
                      <a:pt x="341" y="1873"/>
                    </a:cubicBezTo>
                    <a:lnTo>
                      <a:pt x="829" y="1836"/>
                    </a:lnTo>
                    <a:lnTo>
                      <a:pt x="1536" y="1813"/>
                    </a:lnTo>
                    <a:cubicBezTo>
                      <a:pt x="1593" y="1809"/>
                      <a:pt x="1641" y="1762"/>
                      <a:pt x="1637" y="1705"/>
                    </a:cubicBezTo>
                    <a:lnTo>
                      <a:pt x="1630" y="756"/>
                    </a:lnTo>
                    <a:cubicBezTo>
                      <a:pt x="1630" y="728"/>
                      <a:pt x="1621" y="701"/>
                      <a:pt x="1600" y="681"/>
                    </a:cubicBezTo>
                    <a:cubicBezTo>
                      <a:pt x="1580" y="661"/>
                      <a:pt x="1553" y="651"/>
                      <a:pt x="1523" y="651"/>
                    </a:cubicBezTo>
                    <a:lnTo>
                      <a:pt x="1176" y="661"/>
                    </a:lnTo>
                    <a:cubicBezTo>
                      <a:pt x="1149" y="661"/>
                      <a:pt x="1122" y="672"/>
                      <a:pt x="1102" y="692"/>
                    </a:cubicBezTo>
                    <a:cubicBezTo>
                      <a:pt x="1085" y="715"/>
                      <a:pt x="1071" y="742"/>
                      <a:pt x="1075" y="768"/>
                    </a:cubicBezTo>
                    <a:lnTo>
                      <a:pt x="1082" y="1055"/>
                    </a:lnTo>
                    <a:lnTo>
                      <a:pt x="914" y="1062"/>
                    </a:lnTo>
                    <a:lnTo>
                      <a:pt x="748" y="1076"/>
                    </a:lnTo>
                    <a:lnTo>
                      <a:pt x="687" y="247"/>
                    </a:lnTo>
                    <a:lnTo>
                      <a:pt x="833" y="237"/>
                    </a:lnTo>
                    <a:cubicBezTo>
                      <a:pt x="930" y="230"/>
                      <a:pt x="1048" y="227"/>
                      <a:pt x="1172" y="223"/>
                    </a:cubicBezTo>
                    <a:cubicBezTo>
                      <a:pt x="1240" y="223"/>
                      <a:pt x="1310" y="220"/>
                      <a:pt x="1378" y="220"/>
                    </a:cubicBezTo>
                    <a:cubicBezTo>
                      <a:pt x="1415" y="220"/>
                      <a:pt x="1452" y="217"/>
                      <a:pt x="1486" y="217"/>
                    </a:cubicBezTo>
                    <a:cubicBezTo>
                      <a:pt x="1550" y="213"/>
                      <a:pt x="1613" y="213"/>
                      <a:pt x="1671" y="213"/>
                    </a:cubicBezTo>
                    <a:lnTo>
                      <a:pt x="2072" y="223"/>
                    </a:lnTo>
                    <a:lnTo>
                      <a:pt x="2017" y="1712"/>
                    </a:lnTo>
                    <a:cubicBezTo>
                      <a:pt x="2014" y="1769"/>
                      <a:pt x="2061" y="1819"/>
                      <a:pt x="2118" y="1823"/>
                    </a:cubicBezTo>
                    <a:cubicBezTo>
                      <a:pt x="2176" y="1823"/>
                      <a:pt x="2227" y="1779"/>
                      <a:pt x="2230" y="1718"/>
                    </a:cubicBezTo>
                    <a:lnTo>
                      <a:pt x="2287" y="122"/>
                    </a:lnTo>
                    <a:cubicBezTo>
                      <a:pt x="2287" y="95"/>
                      <a:pt x="2277" y="69"/>
                      <a:pt x="2257" y="48"/>
                    </a:cubicBezTo>
                    <a:cubicBezTo>
                      <a:pt x="2240" y="28"/>
                      <a:pt x="2213" y="15"/>
                      <a:pt x="2182" y="15"/>
                    </a:cubicBezTo>
                    <a:lnTo>
                      <a:pt x="167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5"/>
              <p:cNvSpPr/>
              <p:nvPr/>
            </p:nvSpPr>
            <p:spPr>
              <a:xfrm>
                <a:off x="2371508" y="1523052"/>
                <a:ext cx="100013" cy="79271"/>
              </a:xfrm>
              <a:custGeom>
                <a:avLst/>
                <a:gdLst/>
                <a:ahLst/>
                <a:cxnLst/>
                <a:rect l="l" t="t" r="r" b="b"/>
                <a:pathLst>
                  <a:path w="2517" h="1995" extrusionOk="0">
                    <a:moveTo>
                      <a:pt x="811" y="0"/>
                    </a:moveTo>
                    <a:cubicBezTo>
                      <a:pt x="759" y="0"/>
                      <a:pt x="715" y="42"/>
                      <a:pt x="708" y="99"/>
                    </a:cubicBezTo>
                    <a:lnTo>
                      <a:pt x="624" y="1135"/>
                    </a:lnTo>
                    <a:cubicBezTo>
                      <a:pt x="624" y="1163"/>
                      <a:pt x="631" y="1193"/>
                      <a:pt x="651" y="1213"/>
                    </a:cubicBezTo>
                    <a:cubicBezTo>
                      <a:pt x="667" y="1237"/>
                      <a:pt x="695" y="1247"/>
                      <a:pt x="722" y="1250"/>
                    </a:cubicBezTo>
                    <a:lnTo>
                      <a:pt x="991" y="1270"/>
                    </a:lnTo>
                    <a:lnTo>
                      <a:pt x="1261" y="1304"/>
                    </a:lnTo>
                    <a:cubicBezTo>
                      <a:pt x="1265" y="1305"/>
                      <a:pt x="1269" y="1305"/>
                      <a:pt x="1273" y="1305"/>
                    </a:cubicBezTo>
                    <a:cubicBezTo>
                      <a:pt x="1297" y="1305"/>
                      <a:pt x="1321" y="1298"/>
                      <a:pt x="1338" y="1284"/>
                    </a:cubicBezTo>
                    <a:cubicBezTo>
                      <a:pt x="1362" y="1264"/>
                      <a:pt x="1375" y="1240"/>
                      <a:pt x="1379" y="1213"/>
                    </a:cubicBezTo>
                    <a:lnTo>
                      <a:pt x="1412" y="927"/>
                    </a:lnTo>
                    <a:lnTo>
                      <a:pt x="1543" y="944"/>
                    </a:lnTo>
                    <a:lnTo>
                      <a:pt x="1435" y="1671"/>
                    </a:lnTo>
                    <a:lnTo>
                      <a:pt x="1092" y="1628"/>
                    </a:lnTo>
                    <a:lnTo>
                      <a:pt x="344" y="1563"/>
                    </a:lnTo>
                    <a:cubicBezTo>
                      <a:pt x="297" y="1560"/>
                      <a:pt x="254" y="1560"/>
                      <a:pt x="220" y="1557"/>
                    </a:cubicBezTo>
                    <a:lnTo>
                      <a:pt x="112" y="1557"/>
                    </a:lnTo>
                    <a:cubicBezTo>
                      <a:pt x="110" y="1556"/>
                      <a:pt x="109" y="1556"/>
                      <a:pt x="107" y="1556"/>
                    </a:cubicBezTo>
                    <a:cubicBezTo>
                      <a:pt x="52" y="1556"/>
                      <a:pt x="5" y="1602"/>
                      <a:pt x="5" y="1658"/>
                    </a:cubicBezTo>
                    <a:cubicBezTo>
                      <a:pt x="1" y="1718"/>
                      <a:pt x="49" y="1765"/>
                      <a:pt x="109" y="1769"/>
                    </a:cubicBezTo>
                    <a:lnTo>
                      <a:pt x="166" y="1769"/>
                    </a:lnTo>
                    <a:cubicBezTo>
                      <a:pt x="179" y="1769"/>
                      <a:pt x="196" y="1769"/>
                      <a:pt x="217" y="1772"/>
                    </a:cubicBezTo>
                    <a:cubicBezTo>
                      <a:pt x="247" y="1772"/>
                      <a:pt x="280" y="1772"/>
                      <a:pt x="324" y="1775"/>
                    </a:cubicBezTo>
                    <a:lnTo>
                      <a:pt x="813" y="1813"/>
                    </a:lnTo>
                    <a:lnTo>
                      <a:pt x="1513" y="1893"/>
                    </a:lnTo>
                    <a:cubicBezTo>
                      <a:pt x="1518" y="1894"/>
                      <a:pt x="1524" y="1895"/>
                      <a:pt x="1530" y="1895"/>
                    </a:cubicBezTo>
                    <a:cubicBezTo>
                      <a:pt x="1580" y="1895"/>
                      <a:pt x="1625" y="1857"/>
                      <a:pt x="1631" y="1805"/>
                    </a:cubicBezTo>
                    <a:lnTo>
                      <a:pt x="1769" y="866"/>
                    </a:lnTo>
                    <a:cubicBezTo>
                      <a:pt x="1772" y="840"/>
                      <a:pt x="1766" y="809"/>
                      <a:pt x="1749" y="786"/>
                    </a:cubicBezTo>
                    <a:cubicBezTo>
                      <a:pt x="1732" y="765"/>
                      <a:pt x="1705" y="748"/>
                      <a:pt x="1678" y="745"/>
                    </a:cubicBezTo>
                    <a:lnTo>
                      <a:pt x="1334" y="702"/>
                    </a:lnTo>
                    <a:cubicBezTo>
                      <a:pt x="1329" y="701"/>
                      <a:pt x="1325" y="701"/>
                      <a:pt x="1320" y="701"/>
                    </a:cubicBezTo>
                    <a:cubicBezTo>
                      <a:pt x="1296" y="701"/>
                      <a:pt x="1274" y="708"/>
                      <a:pt x="1253" y="725"/>
                    </a:cubicBezTo>
                    <a:cubicBezTo>
                      <a:pt x="1233" y="742"/>
                      <a:pt x="1217" y="765"/>
                      <a:pt x="1213" y="795"/>
                    </a:cubicBezTo>
                    <a:lnTo>
                      <a:pt x="1180" y="1082"/>
                    </a:lnTo>
                    <a:lnTo>
                      <a:pt x="1011" y="1058"/>
                    </a:lnTo>
                    <a:lnTo>
                      <a:pt x="846" y="1048"/>
                    </a:lnTo>
                    <a:lnTo>
                      <a:pt x="914" y="220"/>
                    </a:lnTo>
                    <a:lnTo>
                      <a:pt x="1055" y="230"/>
                    </a:lnTo>
                    <a:cubicBezTo>
                      <a:pt x="1152" y="240"/>
                      <a:pt x="1270" y="254"/>
                      <a:pt x="1395" y="270"/>
                    </a:cubicBezTo>
                    <a:cubicBezTo>
                      <a:pt x="1463" y="281"/>
                      <a:pt x="1533" y="287"/>
                      <a:pt x="1601" y="298"/>
                    </a:cubicBezTo>
                    <a:cubicBezTo>
                      <a:pt x="1634" y="301"/>
                      <a:pt x="1671" y="307"/>
                      <a:pt x="1708" y="310"/>
                    </a:cubicBezTo>
                    <a:cubicBezTo>
                      <a:pt x="1769" y="318"/>
                      <a:pt x="1830" y="327"/>
                      <a:pt x="1890" y="335"/>
                    </a:cubicBezTo>
                    <a:lnTo>
                      <a:pt x="2284" y="405"/>
                    </a:lnTo>
                    <a:lnTo>
                      <a:pt x="2005" y="1870"/>
                    </a:lnTo>
                    <a:cubicBezTo>
                      <a:pt x="1994" y="1927"/>
                      <a:pt x="2032" y="1981"/>
                      <a:pt x="2089" y="1991"/>
                    </a:cubicBezTo>
                    <a:cubicBezTo>
                      <a:pt x="2095" y="1994"/>
                      <a:pt x="2102" y="1994"/>
                      <a:pt x="2109" y="1994"/>
                    </a:cubicBezTo>
                    <a:cubicBezTo>
                      <a:pt x="2159" y="1994"/>
                      <a:pt x="2203" y="1957"/>
                      <a:pt x="2213" y="1906"/>
                    </a:cubicBezTo>
                    <a:lnTo>
                      <a:pt x="2513" y="341"/>
                    </a:lnTo>
                    <a:cubicBezTo>
                      <a:pt x="2516" y="310"/>
                      <a:pt x="2513" y="284"/>
                      <a:pt x="2496" y="260"/>
                    </a:cubicBezTo>
                    <a:cubicBezTo>
                      <a:pt x="2479" y="237"/>
                      <a:pt x="2456" y="220"/>
                      <a:pt x="2425" y="217"/>
                    </a:cubicBezTo>
                    <a:lnTo>
                      <a:pt x="1924" y="125"/>
                    </a:lnTo>
                    <a:cubicBezTo>
                      <a:pt x="1863" y="116"/>
                      <a:pt x="1799" y="108"/>
                      <a:pt x="1732" y="99"/>
                    </a:cubicBezTo>
                    <a:cubicBezTo>
                      <a:pt x="1698" y="96"/>
                      <a:pt x="1665" y="92"/>
                      <a:pt x="1627" y="85"/>
                    </a:cubicBezTo>
                    <a:cubicBezTo>
                      <a:pt x="1560" y="79"/>
                      <a:pt x="1489" y="68"/>
                      <a:pt x="1425" y="62"/>
                    </a:cubicBezTo>
                    <a:cubicBezTo>
                      <a:pt x="1298" y="45"/>
                      <a:pt x="1177" y="28"/>
                      <a:pt x="1076" y="18"/>
                    </a:cubicBezTo>
                    <a:lnTo>
                      <a:pt x="823" y="1"/>
                    </a:lnTo>
                    <a:cubicBezTo>
                      <a:pt x="819" y="1"/>
                      <a:pt x="815" y="0"/>
                      <a:pt x="81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45"/>
              <p:cNvSpPr/>
              <p:nvPr/>
            </p:nvSpPr>
            <p:spPr>
              <a:xfrm>
                <a:off x="2451814" y="1537158"/>
                <a:ext cx="107324" cy="86304"/>
              </a:xfrm>
              <a:custGeom>
                <a:avLst/>
                <a:gdLst/>
                <a:ahLst/>
                <a:cxnLst/>
                <a:rect l="l" t="t" r="r" b="b"/>
                <a:pathLst>
                  <a:path w="2701" h="2172" extrusionOk="0">
                    <a:moveTo>
                      <a:pt x="1047" y="0"/>
                    </a:moveTo>
                    <a:cubicBezTo>
                      <a:pt x="1000" y="0"/>
                      <a:pt x="958" y="35"/>
                      <a:pt x="943" y="84"/>
                    </a:cubicBezTo>
                    <a:lnTo>
                      <a:pt x="704" y="1097"/>
                    </a:lnTo>
                    <a:cubicBezTo>
                      <a:pt x="697" y="1124"/>
                      <a:pt x="701" y="1155"/>
                      <a:pt x="718" y="1178"/>
                    </a:cubicBezTo>
                    <a:cubicBezTo>
                      <a:pt x="731" y="1202"/>
                      <a:pt x="755" y="1218"/>
                      <a:pt x="781" y="1225"/>
                    </a:cubicBezTo>
                    <a:lnTo>
                      <a:pt x="865" y="1245"/>
                    </a:lnTo>
                    <a:cubicBezTo>
                      <a:pt x="882" y="1248"/>
                      <a:pt x="903" y="1252"/>
                      <a:pt x="923" y="1259"/>
                    </a:cubicBezTo>
                    <a:cubicBezTo>
                      <a:pt x="960" y="1265"/>
                      <a:pt x="1004" y="1276"/>
                      <a:pt x="1044" y="1286"/>
                    </a:cubicBezTo>
                    <a:lnTo>
                      <a:pt x="1303" y="1360"/>
                    </a:lnTo>
                    <a:cubicBezTo>
                      <a:pt x="1313" y="1363"/>
                      <a:pt x="1324" y="1365"/>
                      <a:pt x="1334" y="1365"/>
                    </a:cubicBezTo>
                    <a:cubicBezTo>
                      <a:pt x="1352" y="1365"/>
                      <a:pt x="1371" y="1360"/>
                      <a:pt x="1387" y="1349"/>
                    </a:cubicBezTo>
                    <a:cubicBezTo>
                      <a:pt x="1411" y="1336"/>
                      <a:pt x="1428" y="1316"/>
                      <a:pt x="1434" y="1286"/>
                    </a:cubicBezTo>
                    <a:lnTo>
                      <a:pt x="1515" y="1010"/>
                    </a:lnTo>
                    <a:lnTo>
                      <a:pt x="1640" y="1046"/>
                    </a:lnTo>
                    <a:lnTo>
                      <a:pt x="1421" y="1747"/>
                    </a:lnTo>
                    <a:lnTo>
                      <a:pt x="1051" y="1643"/>
                    </a:lnTo>
                    <a:cubicBezTo>
                      <a:pt x="980" y="1623"/>
                      <a:pt x="906" y="1602"/>
                      <a:pt x="832" y="1585"/>
                    </a:cubicBezTo>
                    <a:lnTo>
                      <a:pt x="357" y="1478"/>
                    </a:lnTo>
                    <a:cubicBezTo>
                      <a:pt x="300" y="1461"/>
                      <a:pt x="246" y="1454"/>
                      <a:pt x="206" y="1447"/>
                    </a:cubicBezTo>
                    <a:lnTo>
                      <a:pt x="132" y="1434"/>
                    </a:lnTo>
                    <a:cubicBezTo>
                      <a:pt x="125" y="1433"/>
                      <a:pt x="119" y="1432"/>
                      <a:pt x="112" y="1432"/>
                    </a:cubicBezTo>
                    <a:cubicBezTo>
                      <a:pt x="63" y="1432"/>
                      <a:pt x="19" y="1467"/>
                      <a:pt x="11" y="1518"/>
                    </a:cubicBezTo>
                    <a:cubicBezTo>
                      <a:pt x="0" y="1576"/>
                      <a:pt x="37" y="1632"/>
                      <a:pt x="95" y="1643"/>
                    </a:cubicBezTo>
                    <a:lnTo>
                      <a:pt x="172" y="1656"/>
                    </a:lnTo>
                    <a:cubicBezTo>
                      <a:pt x="206" y="1663"/>
                      <a:pt x="253" y="1669"/>
                      <a:pt x="310" y="1683"/>
                    </a:cubicBezTo>
                    <a:lnTo>
                      <a:pt x="788" y="1794"/>
                    </a:lnTo>
                    <a:cubicBezTo>
                      <a:pt x="856" y="1808"/>
                      <a:pt x="926" y="1828"/>
                      <a:pt x="994" y="1848"/>
                    </a:cubicBezTo>
                    <a:lnTo>
                      <a:pt x="1465" y="1983"/>
                    </a:lnTo>
                    <a:cubicBezTo>
                      <a:pt x="1474" y="1985"/>
                      <a:pt x="1482" y="1986"/>
                      <a:pt x="1491" y="1986"/>
                    </a:cubicBezTo>
                    <a:cubicBezTo>
                      <a:pt x="1537" y="1986"/>
                      <a:pt x="1582" y="1957"/>
                      <a:pt x="1596" y="1912"/>
                    </a:cubicBezTo>
                    <a:lnTo>
                      <a:pt x="1872" y="1003"/>
                    </a:lnTo>
                    <a:cubicBezTo>
                      <a:pt x="1883" y="976"/>
                      <a:pt x="1879" y="949"/>
                      <a:pt x="1866" y="922"/>
                    </a:cubicBezTo>
                    <a:cubicBezTo>
                      <a:pt x="1852" y="898"/>
                      <a:pt x="1829" y="878"/>
                      <a:pt x="1802" y="872"/>
                    </a:cubicBezTo>
                    <a:lnTo>
                      <a:pt x="1468" y="777"/>
                    </a:lnTo>
                    <a:cubicBezTo>
                      <a:pt x="1458" y="774"/>
                      <a:pt x="1448" y="772"/>
                      <a:pt x="1438" y="772"/>
                    </a:cubicBezTo>
                    <a:cubicBezTo>
                      <a:pt x="1421" y="772"/>
                      <a:pt x="1404" y="777"/>
                      <a:pt x="1387" y="788"/>
                    </a:cubicBezTo>
                    <a:cubicBezTo>
                      <a:pt x="1364" y="801"/>
                      <a:pt x="1347" y="824"/>
                      <a:pt x="1337" y="852"/>
                    </a:cubicBezTo>
                    <a:lnTo>
                      <a:pt x="1260" y="1127"/>
                    </a:lnTo>
                    <a:lnTo>
                      <a:pt x="1101" y="1080"/>
                    </a:lnTo>
                    <a:cubicBezTo>
                      <a:pt x="1055" y="1071"/>
                      <a:pt x="1010" y="1060"/>
                      <a:pt x="970" y="1050"/>
                    </a:cubicBezTo>
                    <a:cubicBezTo>
                      <a:pt x="957" y="1046"/>
                      <a:pt x="946" y="1043"/>
                      <a:pt x="933" y="1043"/>
                    </a:cubicBezTo>
                    <a:lnTo>
                      <a:pt x="1128" y="235"/>
                    </a:lnTo>
                    <a:lnTo>
                      <a:pt x="1263" y="266"/>
                    </a:lnTo>
                    <a:lnTo>
                      <a:pt x="1798" y="417"/>
                    </a:lnTo>
                    <a:cubicBezTo>
                      <a:pt x="1939" y="454"/>
                      <a:pt x="2074" y="501"/>
                      <a:pt x="2199" y="541"/>
                    </a:cubicBezTo>
                    <a:cubicBezTo>
                      <a:pt x="2239" y="558"/>
                      <a:pt x="2280" y="572"/>
                      <a:pt x="2317" y="582"/>
                    </a:cubicBezTo>
                    <a:lnTo>
                      <a:pt x="2455" y="629"/>
                    </a:lnTo>
                    <a:lnTo>
                      <a:pt x="1953" y="2030"/>
                    </a:lnTo>
                    <a:cubicBezTo>
                      <a:pt x="1933" y="2087"/>
                      <a:pt x="1964" y="2148"/>
                      <a:pt x="2017" y="2168"/>
                    </a:cubicBezTo>
                    <a:cubicBezTo>
                      <a:pt x="2031" y="2171"/>
                      <a:pt x="2040" y="2171"/>
                      <a:pt x="2054" y="2171"/>
                    </a:cubicBezTo>
                    <a:cubicBezTo>
                      <a:pt x="2098" y="2171"/>
                      <a:pt x="2138" y="2145"/>
                      <a:pt x="2155" y="2104"/>
                    </a:cubicBezTo>
                    <a:lnTo>
                      <a:pt x="2691" y="599"/>
                    </a:lnTo>
                    <a:cubicBezTo>
                      <a:pt x="2701" y="572"/>
                      <a:pt x="2697" y="541"/>
                      <a:pt x="2687" y="518"/>
                    </a:cubicBezTo>
                    <a:cubicBezTo>
                      <a:pt x="2674" y="491"/>
                      <a:pt x="2651" y="471"/>
                      <a:pt x="2623" y="465"/>
                    </a:cubicBezTo>
                    <a:lnTo>
                      <a:pt x="2384" y="384"/>
                    </a:lnTo>
                    <a:cubicBezTo>
                      <a:pt x="2347" y="370"/>
                      <a:pt x="2310" y="356"/>
                      <a:pt x="2267" y="343"/>
                    </a:cubicBezTo>
                    <a:cubicBezTo>
                      <a:pt x="2141" y="299"/>
                      <a:pt x="2000" y="252"/>
                      <a:pt x="1855" y="212"/>
                    </a:cubicBezTo>
                    <a:lnTo>
                      <a:pt x="1317" y="61"/>
                    </a:lnTo>
                    <a:lnTo>
                      <a:pt x="1071" y="3"/>
                    </a:lnTo>
                    <a:cubicBezTo>
                      <a:pt x="1063" y="1"/>
                      <a:pt x="1055" y="0"/>
                      <a:pt x="10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45"/>
              <p:cNvSpPr/>
              <p:nvPr/>
            </p:nvSpPr>
            <p:spPr>
              <a:xfrm>
                <a:off x="2529656" y="1564972"/>
                <a:ext cx="112291" cy="91510"/>
              </a:xfrm>
              <a:custGeom>
                <a:avLst/>
                <a:gdLst/>
                <a:ahLst/>
                <a:cxnLst/>
                <a:rect l="l" t="t" r="r" b="b"/>
                <a:pathLst>
                  <a:path w="2826" h="2303" extrusionOk="0">
                    <a:moveTo>
                      <a:pt x="1264" y="0"/>
                    </a:moveTo>
                    <a:cubicBezTo>
                      <a:pt x="1221" y="0"/>
                      <a:pt x="1181" y="26"/>
                      <a:pt x="1166" y="68"/>
                    </a:cubicBezTo>
                    <a:lnTo>
                      <a:pt x="768" y="1030"/>
                    </a:lnTo>
                    <a:cubicBezTo>
                      <a:pt x="759" y="1057"/>
                      <a:pt x="759" y="1087"/>
                      <a:pt x="768" y="1111"/>
                    </a:cubicBezTo>
                    <a:cubicBezTo>
                      <a:pt x="782" y="1138"/>
                      <a:pt x="802" y="1158"/>
                      <a:pt x="829" y="1168"/>
                    </a:cubicBezTo>
                    <a:lnTo>
                      <a:pt x="910" y="1202"/>
                    </a:lnTo>
                    <a:cubicBezTo>
                      <a:pt x="950" y="1215"/>
                      <a:pt x="1004" y="1239"/>
                      <a:pt x="1075" y="1272"/>
                    </a:cubicBezTo>
                    <a:lnTo>
                      <a:pt x="1324" y="1384"/>
                    </a:lnTo>
                    <a:cubicBezTo>
                      <a:pt x="1339" y="1391"/>
                      <a:pt x="1354" y="1394"/>
                      <a:pt x="1369" y="1394"/>
                    </a:cubicBezTo>
                    <a:cubicBezTo>
                      <a:pt x="1409" y="1394"/>
                      <a:pt x="1446" y="1370"/>
                      <a:pt x="1466" y="1333"/>
                    </a:cubicBezTo>
                    <a:lnTo>
                      <a:pt x="1584" y="1070"/>
                    </a:lnTo>
                    <a:lnTo>
                      <a:pt x="1702" y="1125"/>
                    </a:lnTo>
                    <a:lnTo>
                      <a:pt x="1382" y="1785"/>
                    </a:lnTo>
                    <a:lnTo>
                      <a:pt x="822" y="1532"/>
                    </a:lnTo>
                    <a:lnTo>
                      <a:pt x="304" y="1330"/>
                    </a:lnTo>
                    <a:cubicBezTo>
                      <a:pt x="267" y="1316"/>
                      <a:pt x="237" y="1303"/>
                      <a:pt x="213" y="1293"/>
                    </a:cubicBezTo>
                    <a:lnTo>
                      <a:pt x="156" y="1276"/>
                    </a:lnTo>
                    <a:cubicBezTo>
                      <a:pt x="144" y="1271"/>
                      <a:pt x="131" y="1269"/>
                      <a:pt x="120" y="1269"/>
                    </a:cubicBezTo>
                    <a:cubicBezTo>
                      <a:pt x="75" y="1269"/>
                      <a:pt x="34" y="1298"/>
                      <a:pt x="18" y="1340"/>
                    </a:cubicBezTo>
                    <a:cubicBezTo>
                      <a:pt x="1" y="1397"/>
                      <a:pt x="31" y="1457"/>
                      <a:pt x="85" y="1474"/>
                    </a:cubicBezTo>
                    <a:lnTo>
                      <a:pt x="142" y="1495"/>
                    </a:lnTo>
                    <a:cubicBezTo>
                      <a:pt x="166" y="1502"/>
                      <a:pt x="193" y="1515"/>
                      <a:pt x="227" y="1525"/>
                    </a:cubicBezTo>
                    <a:lnTo>
                      <a:pt x="738" y="1731"/>
                    </a:lnTo>
                    <a:lnTo>
                      <a:pt x="1331" y="1996"/>
                    </a:lnTo>
                    <a:cubicBezTo>
                      <a:pt x="1361" y="2010"/>
                      <a:pt x="1374" y="2017"/>
                      <a:pt x="1378" y="2020"/>
                    </a:cubicBezTo>
                    <a:cubicBezTo>
                      <a:pt x="1395" y="2028"/>
                      <a:pt x="1412" y="2033"/>
                      <a:pt x="1430" y="2033"/>
                    </a:cubicBezTo>
                    <a:cubicBezTo>
                      <a:pt x="1441" y="2033"/>
                      <a:pt x="1452" y="2031"/>
                      <a:pt x="1462" y="2027"/>
                    </a:cubicBezTo>
                    <a:cubicBezTo>
                      <a:pt x="1489" y="2020"/>
                      <a:pt x="1513" y="2000"/>
                      <a:pt x="1526" y="1973"/>
                    </a:cubicBezTo>
                    <a:lnTo>
                      <a:pt x="1940" y="1121"/>
                    </a:lnTo>
                    <a:cubicBezTo>
                      <a:pt x="1967" y="1067"/>
                      <a:pt x="1944" y="1003"/>
                      <a:pt x="1893" y="980"/>
                    </a:cubicBezTo>
                    <a:lnTo>
                      <a:pt x="1576" y="831"/>
                    </a:lnTo>
                    <a:cubicBezTo>
                      <a:pt x="1562" y="825"/>
                      <a:pt x="1548" y="822"/>
                      <a:pt x="1533" y="822"/>
                    </a:cubicBezTo>
                    <a:cubicBezTo>
                      <a:pt x="1492" y="822"/>
                      <a:pt x="1453" y="845"/>
                      <a:pt x="1435" y="885"/>
                    </a:cubicBezTo>
                    <a:lnTo>
                      <a:pt x="1314" y="1148"/>
                    </a:lnTo>
                    <a:lnTo>
                      <a:pt x="1166" y="1078"/>
                    </a:lnTo>
                    <a:cubicBezTo>
                      <a:pt x="1102" y="1050"/>
                      <a:pt x="1048" y="1027"/>
                      <a:pt x="1007" y="1010"/>
                    </a:cubicBezTo>
                    <a:lnTo>
                      <a:pt x="1321" y="242"/>
                    </a:lnTo>
                    <a:cubicBezTo>
                      <a:pt x="1358" y="256"/>
                      <a:pt x="1402" y="276"/>
                      <a:pt x="1452" y="299"/>
                    </a:cubicBezTo>
                    <a:lnTo>
                      <a:pt x="1957" y="528"/>
                    </a:lnTo>
                    <a:cubicBezTo>
                      <a:pt x="2018" y="556"/>
                      <a:pt x="2081" y="586"/>
                      <a:pt x="2142" y="616"/>
                    </a:cubicBezTo>
                    <a:cubicBezTo>
                      <a:pt x="2166" y="629"/>
                      <a:pt x="2193" y="643"/>
                      <a:pt x="2216" y="657"/>
                    </a:cubicBezTo>
                    <a:lnTo>
                      <a:pt x="2570" y="838"/>
                    </a:lnTo>
                    <a:lnTo>
                      <a:pt x="1863" y="2144"/>
                    </a:lnTo>
                    <a:cubicBezTo>
                      <a:pt x="1836" y="2195"/>
                      <a:pt x="1853" y="2259"/>
                      <a:pt x="1907" y="2290"/>
                    </a:cubicBezTo>
                    <a:cubicBezTo>
                      <a:pt x="1920" y="2296"/>
                      <a:pt x="1940" y="2303"/>
                      <a:pt x="1957" y="2303"/>
                    </a:cubicBezTo>
                    <a:cubicBezTo>
                      <a:pt x="1994" y="2303"/>
                      <a:pt x="2031" y="2283"/>
                      <a:pt x="2048" y="2245"/>
                    </a:cubicBezTo>
                    <a:lnTo>
                      <a:pt x="2809" y="842"/>
                    </a:lnTo>
                    <a:cubicBezTo>
                      <a:pt x="2822" y="818"/>
                      <a:pt x="2826" y="788"/>
                      <a:pt x="2819" y="761"/>
                    </a:cubicBezTo>
                    <a:cubicBezTo>
                      <a:pt x="2809" y="734"/>
                      <a:pt x="2792" y="710"/>
                      <a:pt x="2765" y="697"/>
                    </a:cubicBezTo>
                    <a:lnTo>
                      <a:pt x="2311" y="464"/>
                    </a:lnTo>
                    <a:cubicBezTo>
                      <a:pt x="2287" y="455"/>
                      <a:pt x="2263" y="441"/>
                      <a:pt x="2240" y="427"/>
                    </a:cubicBezTo>
                    <a:cubicBezTo>
                      <a:pt x="2176" y="394"/>
                      <a:pt x="2109" y="360"/>
                      <a:pt x="2041" y="333"/>
                    </a:cubicBezTo>
                    <a:lnTo>
                      <a:pt x="1540" y="104"/>
                    </a:lnTo>
                    <a:cubicBezTo>
                      <a:pt x="1479" y="77"/>
                      <a:pt x="1428" y="57"/>
                      <a:pt x="1388" y="40"/>
                    </a:cubicBezTo>
                    <a:lnTo>
                      <a:pt x="1301" y="7"/>
                    </a:lnTo>
                    <a:cubicBezTo>
                      <a:pt x="1289" y="2"/>
                      <a:pt x="1276" y="0"/>
                      <a:pt x="12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5"/>
              <p:cNvSpPr/>
              <p:nvPr/>
            </p:nvSpPr>
            <p:spPr>
              <a:xfrm>
                <a:off x="2603525" y="1605582"/>
                <a:ext cx="114993" cy="94927"/>
              </a:xfrm>
              <a:custGeom>
                <a:avLst/>
                <a:gdLst/>
                <a:ahLst/>
                <a:cxnLst/>
                <a:rect l="l" t="t" r="r" b="b"/>
                <a:pathLst>
                  <a:path w="2894" h="2389" extrusionOk="0">
                    <a:moveTo>
                      <a:pt x="1447" y="1"/>
                    </a:moveTo>
                    <a:cubicBezTo>
                      <a:pt x="1410" y="1"/>
                      <a:pt x="1373" y="19"/>
                      <a:pt x="1354" y="52"/>
                    </a:cubicBezTo>
                    <a:lnTo>
                      <a:pt x="816" y="945"/>
                    </a:lnTo>
                    <a:cubicBezTo>
                      <a:pt x="802" y="968"/>
                      <a:pt x="795" y="998"/>
                      <a:pt x="805" y="1025"/>
                    </a:cubicBezTo>
                    <a:cubicBezTo>
                      <a:pt x="812" y="1052"/>
                      <a:pt x="828" y="1075"/>
                      <a:pt x="853" y="1092"/>
                    </a:cubicBezTo>
                    <a:lnTo>
                      <a:pt x="876" y="1106"/>
                    </a:lnTo>
                    <a:cubicBezTo>
                      <a:pt x="886" y="1109"/>
                      <a:pt x="903" y="1119"/>
                      <a:pt x="923" y="1133"/>
                    </a:cubicBezTo>
                    <a:lnTo>
                      <a:pt x="1310" y="1382"/>
                    </a:lnTo>
                    <a:cubicBezTo>
                      <a:pt x="1327" y="1393"/>
                      <a:pt x="1347" y="1398"/>
                      <a:pt x="1367" y="1398"/>
                    </a:cubicBezTo>
                    <a:cubicBezTo>
                      <a:pt x="1401" y="1398"/>
                      <a:pt x="1436" y="1382"/>
                      <a:pt x="1455" y="1352"/>
                    </a:cubicBezTo>
                    <a:lnTo>
                      <a:pt x="1613" y="1109"/>
                    </a:lnTo>
                    <a:lnTo>
                      <a:pt x="1721" y="1180"/>
                    </a:lnTo>
                    <a:lnTo>
                      <a:pt x="1304" y="1786"/>
                    </a:lnTo>
                    <a:cubicBezTo>
                      <a:pt x="1277" y="1766"/>
                      <a:pt x="1243" y="1742"/>
                      <a:pt x="1203" y="1719"/>
                    </a:cubicBezTo>
                    <a:lnTo>
                      <a:pt x="795" y="1456"/>
                    </a:lnTo>
                    <a:cubicBezTo>
                      <a:pt x="738" y="1419"/>
                      <a:pt x="681" y="1385"/>
                      <a:pt x="623" y="1355"/>
                    </a:cubicBezTo>
                    <a:lnTo>
                      <a:pt x="172" y="1096"/>
                    </a:lnTo>
                    <a:cubicBezTo>
                      <a:pt x="155" y="1086"/>
                      <a:pt x="136" y="1081"/>
                      <a:pt x="118" y="1081"/>
                    </a:cubicBezTo>
                    <a:cubicBezTo>
                      <a:pt x="82" y="1081"/>
                      <a:pt x="47" y="1099"/>
                      <a:pt x="28" y="1133"/>
                    </a:cubicBezTo>
                    <a:cubicBezTo>
                      <a:pt x="0" y="1183"/>
                      <a:pt x="17" y="1251"/>
                      <a:pt x="68" y="1277"/>
                    </a:cubicBezTo>
                    <a:lnTo>
                      <a:pt x="519" y="1540"/>
                    </a:lnTo>
                    <a:cubicBezTo>
                      <a:pt x="573" y="1567"/>
                      <a:pt x="626" y="1597"/>
                      <a:pt x="677" y="1635"/>
                    </a:cubicBezTo>
                    <a:lnTo>
                      <a:pt x="1091" y="1900"/>
                    </a:lnTo>
                    <a:cubicBezTo>
                      <a:pt x="1131" y="1924"/>
                      <a:pt x="1169" y="1951"/>
                      <a:pt x="1196" y="1971"/>
                    </a:cubicBezTo>
                    <a:lnTo>
                      <a:pt x="1266" y="2022"/>
                    </a:lnTo>
                    <a:cubicBezTo>
                      <a:pt x="1284" y="2034"/>
                      <a:pt x="1305" y="2041"/>
                      <a:pt x="1326" y="2041"/>
                    </a:cubicBezTo>
                    <a:cubicBezTo>
                      <a:pt x="1333" y="2041"/>
                      <a:pt x="1340" y="2040"/>
                      <a:pt x="1347" y="2039"/>
                    </a:cubicBezTo>
                    <a:cubicBezTo>
                      <a:pt x="1374" y="2035"/>
                      <a:pt x="1401" y="2018"/>
                      <a:pt x="1418" y="1995"/>
                    </a:cubicBezTo>
                    <a:lnTo>
                      <a:pt x="1957" y="1217"/>
                    </a:lnTo>
                    <a:cubicBezTo>
                      <a:pt x="1990" y="1167"/>
                      <a:pt x="1977" y="1102"/>
                      <a:pt x="1930" y="1069"/>
                    </a:cubicBezTo>
                    <a:lnTo>
                      <a:pt x="1785" y="965"/>
                    </a:lnTo>
                    <a:lnTo>
                      <a:pt x="1641" y="873"/>
                    </a:lnTo>
                    <a:cubicBezTo>
                      <a:pt x="1623" y="861"/>
                      <a:pt x="1604" y="856"/>
                      <a:pt x="1584" y="856"/>
                    </a:cubicBezTo>
                    <a:cubicBezTo>
                      <a:pt x="1549" y="856"/>
                      <a:pt x="1515" y="874"/>
                      <a:pt x="1495" y="904"/>
                    </a:cubicBezTo>
                    <a:lnTo>
                      <a:pt x="1338" y="1147"/>
                    </a:lnTo>
                    <a:lnTo>
                      <a:pt x="1051" y="965"/>
                    </a:lnTo>
                    <a:lnTo>
                      <a:pt x="1479" y="254"/>
                    </a:lnTo>
                    <a:lnTo>
                      <a:pt x="1734" y="415"/>
                    </a:lnTo>
                    <a:cubicBezTo>
                      <a:pt x="1835" y="480"/>
                      <a:pt x="1950" y="553"/>
                      <a:pt x="2061" y="628"/>
                    </a:cubicBezTo>
                    <a:lnTo>
                      <a:pt x="2556" y="978"/>
                    </a:lnTo>
                    <a:cubicBezTo>
                      <a:pt x="2583" y="998"/>
                      <a:pt x="2603" y="1015"/>
                      <a:pt x="2626" y="1029"/>
                    </a:cubicBezTo>
                    <a:lnTo>
                      <a:pt x="1725" y="2217"/>
                    </a:lnTo>
                    <a:cubicBezTo>
                      <a:pt x="1687" y="2264"/>
                      <a:pt x="1697" y="2331"/>
                      <a:pt x="1745" y="2365"/>
                    </a:cubicBezTo>
                    <a:cubicBezTo>
                      <a:pt x="1762" y="2379"/>
                      <a:pt x="1785" y="2389"/>
                      <a:pt x="1809" y="2389"/>
                    </a:cubicBezTo>
                    <a:cubicBezTo>
                      <a:pt x="1839" y="2389"/>
                      <a:pt x="1872" y="2372"/>
                      <a:pt x="1893" y="2345"/>
                    </a:cubicBezTo>
                    <a:lnTo>
                      <a:pt x="2859" y="1075"/>
                    </a:lnTo>
                    <a:cubicBezTo>
                      <a:pt x="2893" y="1029"/>
                      <a:pt x="2886" y="965"/>
                      <a:pt x="2839" y="928"/>
                    </a:cubicBezTo>
                    <a:lnTo>
                      <a:pt x="2788" y="887"/>
                    </a:lnTo>
                    <a:cubicBezTo>
                      <a:pt x="2761" y="864"/>
                      <a:pt x="2724" y="836"/>
                      <a:pt x="2677" y="806"/>
                    </a:cubicBezTo>
                    <a:lnTo>
                      <a:pt x="2179" y="452"/>
                    </a:lnTo>
                    <a:cubicBezTo>
                      <a:pt x="2068" y="375"/>
                      <a:pt x="1953" y="301"/>
                      <a:pt x="1849" y="237"/>
                    </a:cubicBezTo>
                    <a:lnTo>
                      <a:pt x="1560" y="52"/>
                    </a:lnTo>
                    <a:cubicBezTo>
                      <a:pt x="1519" y="25"/>
                      <a:pt x="1495" y="11"/>
                      <a:pt x="1495" y="11"/>
                    </a:cubicBezTo>
                    <a:cubicBezTo>
                      <a:pt x="1480" y="4"/>
                      <a:pt x="1464" y="1"/>
                      <a:pt x="14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5"/>
              <p:cNvSpPr/>
              <p:nvPr/>
            </p:nvSpPr>
            <p:spPr>
              <a:xfrm>
                <a:off x="2671473" y="1658152"/>
                <a:ext cx="114715" cy="96159"/>
              </a:xfrm>
              <a:custGeom>
                <a:avLst/>
                <a:gdLst/>
                <a:ahLst/>
                <a:cxnLst/>
                <a:rect l="l" t="t" r="r" b="b"/>
                <a:pathLst>
                  <a:path w="2887" h="2420" extrusionOk="0">
                    <a:moveTo>
                      <a:pt x="1594" y="1"/>
                    </a:moveTo>
                    <a:cubicBezTo>
                      <a:pt x="1590" y="1"/>
                      <a:pt x="1587" y="1"/>
                      <a:pt x="1583" y="1"/>
                    </a:cubicBezTo>
                    <a:cubicBezTo>
                      <a:pt x="1556" y="5"/>
                      <a:pt x="1530" y="18"/>
                      <a:pt x="1513" y="39"/>
                    </a:cubicBezTo>
                    <a:lnTo>
                      <a:pt x="843" y="840"/>
                    </a:lnTo>
                    <a:cubicBezTo>
                      <a:pt x="806" y="884"/>
                      <a:pt x="812" y="951"/>
                      <a:pt x="856" y="988"/>
                    </a:cubicBezTo>
                    <a:lnTo>
                      <a:pt x="1267" y="1345"/>
                    </a:lnTo>
                    <a:cubicBezTo>
                      <a:pt x="1287" y="1362"/>
                      <a:pt x="1312" y="1371"/>
                      <a:pt x="1337" y="1371"/>
                    </a:cubicBezTo>
                    <a:cubicBezTo>
                      <a:pt x="1366" y="1371"/>
                      <a:pt x="1395" y="1359"/>
                      <a:pt x="1415" y="1335"/>
                    </a:cubicBezTo>
                    <a:lnTo>
                      <a:pt x="1611" y="1123"/>
                    </a:lnTo>
                    <a:lnTo>
                      <a:pt x="1704" y="1213"/>
                    </a:lnTo>
                    <a:lnTo>
                      <a:pt x="1196" y="1746"/>
                    </a:lnTo>
                    <a:lnTo>
                      <a:pt x="1112" y="1665"/>
                    </a:lnTo>
                    <a:cubicBezTo>
                      <a:pt x="1051" y="1608"/>
                      <a:pt x="971" y="1541"/>
                      <a:pt x="890" y="1470"/>
                    </a:cubicBezTo>
                    <a:cubicBezTo>
                      <a:pt x="843" y="1426"/>
                      <a:pt x="792" y="1386"/>
                      <a:pt x="742" y="1342"/>
                    </a:cubicBezTo>
                    <a:cubicBezTo>
                      <a:pt x="718" y="1322"/>
                      <a:pt x="694" y="1302"/>
                      <a:pt x="671" y="1278"/>
                    </a:cubicBezTo>
                    <a:cubicBezTo>
                      <a:pt x="627" y="1241"/>
                      <a:pt x="583" y="1204"/>
                      <a:pt x="540" y="1170"/>
                    </a:cubicBezTo>
                    <a:lnTo>
                      <a:pt x="186" y="890"/>
                    </a:lnTo>
                    <a:cubicBezTo>
                      <a:pt x="166" y="875"/>
                      <a:pt x="143" y="868"/>
                      <a:pt x="120" y="868"/>
                    </a:cubicBezTo>
                    <a:cubicBezTo>
                      <a:pt x="88" y="868"/>
                      <a:pt x="56" y="882"/>
                      <a:pt x="35" y="907"/>
                    </a:cubicBezTo>
                    <a:cubicBezTo>
                      <a:pt x="1" y="955"/>
                      <a:pt x="7" y="1022"/>
                      <a:pt x="55" y="1059"/>
                    </a:cubicBezTo>
                    <a:lnTo>
                      <a:pt x="408" y="1339"/>
                    </a:lnTo>
                    <a:cubicBezTo>
                      <a:pt x="449" y="1369"/>
                      <a:pt x="489" y="1403"/>
                      <a:pt x="529" y="1440"/>
                    </a:cubicBezTo>
                    <a:cubicBezTo>
                      <a:pt x="553" y="1460"/>
                      <a:pt x="580" y="1483"/>
                      <a:pt x="604" y="1500"/>
                    </a:cubicBezTo>
                    <a:cubicBezTo>
                      <a:pt x="651" y="1544"/>
                      <a:pt x="701" y="1588"/>
                      <a:pt x="752" y="1631"/>
                    </a:cubicBezTo>
                    <a:cubicBezTo>
                      <a:pt x="832" y="1698"/>
                      <a:pt x="907" y="1766"/>
                      <a:pt x="967" y="1820"/>
                    </a:cubicBezTo>
                    <a:lnTo>
                      <a:pt x="1129" y="1975"/>
                    </a:lnTo>
                    <a:cubicBezTo>
                      <a:pt x="1149" y="1995"/>
                      <a:pt x="1176" y="2005"/>
                      <a:pt x="1203" y="2005"/>
                    </a:cubicBezTo>
                    <a:cubicBezTo>
                      <a:pt x="1233" y="2001"/>
                      <a:pt x="1260" y="1992"/>
                      <a:pt x="1277" y="1971"/>
                    </a:cubicBezTo>
                    <a:lnTo>
                      <a:pt x="1931" y="1281"/>
                    </a:lnTo>
                    <a:cubicBezTo>
                      <a:pt x="1971" y="1241"/>
                      <a:pt x="1971" y="1173"/>
                      <a:pt x="1926" y="1133"/>
                    </a:cubicBezTo>
                    <a:lnTo>
                      <a:pt x="1802" y="1011"/>
                    </a:lnTo>
                    <a:lnTo>
                      <a:pt x="1671" y="890"/>
                    </a:lnTo>
                    <a:cubicBezTo>
                      <a:pt x="1651" y="874"/>
                      <a:pt x="1627" y="865"/>
                      <a:pt x="1602" y="865"/>
                    </a:cubicBezTo>
                    <a:cubicBezTo>
                      <a:pt x="1573" y="865"/>
                      <a:pt x="1544" y="877"/>
                      <a:pt x="1522" y="901"/>
                    </a:cubicBezTo>
                    <a:lnTo>
                      <a:pt x="1328" y="1116"/>
                    </a:lnTo>
                    <a:lnTo>
                      <a:pt x="1075" y="897"/>
                    </a:lnTo>
                    <a:lnTo>
                      <a:pt x="1607" y="261"/>
                    </a:lnTo>
                    <a:lnTo>
                      <a:pt x="1715" y="352"/>
                    </a:lnTo>
                    <a:cubicBezTo>
                      <a:pt x="1772" y="402"/>
                      <a:pt x="1836" y="460"/>
                      <a:pt x="1906" y="520"/>
                    </a:cubicBezTo>
                    <a:lnTo>
                      <a:pt x="1943" y="554"/>
                    </a:lnTo>
                    <a:cubicBezTo>
                      <a:pt x="1967" y="574"/>
                      <a:pt x="1991" y="594"/>
                      <a:pt x="2015" y="615"/>
                    </a:cubicBezTo>
                    <a:lnTo>
                      <a:pt x="2520" y="1096"/>
                    </a:lnTo>
                    <a:lnTo>
                      <a:pt x="2617" y="1201"/>
                    </a:lnTo>
                    <a:lnTo>
                      <a:pt x="1547" y="2237"/>
                    </a:lnTo>
                    <a:cubicBezTo>
                      <a:pt x="1506" y="2278"/>
                      <a:pt x="1502" y="2345"/>
                      <a:pt x="1543" y="2385"/>
                    </a:cubicBezTo>
                    <a:cubicBezTo>
                      <a:pt x="1567" y="2409"/>
                      <a:pt x="1594" y="2419"/>
                      <a:pt x="1620" y="2419"/>
                    </a:cubicBezTo>
                    <a:cubicBezTo>
                      <a:pt x="1648" y="2419"/>
                      <a:pt x="1674" y="2409"/>
                      <a:pt x="1695" y="2389"/>
                    </a:cubicBezTo>
                    <a:lnTo>
                      <a:pt x="2843" y="1281"/>
                    </a:lnTo>
                    <a:cubicBezTo>
                      <a:pt x="2883" y="1241"/>
                      <a:pt x="2886" y="1173"/>
                      <a:pt x="2846" y="1129"/>
                    </a:cubicBezTo>
                    <a:lnTo>
                      <a:pt x="2667" y="944"/>
                    </a:lnTo>
                    <a:lnTo>
                      <a:pt x="2159" y="460"/>
                    </a:lnTo>
                    <a:cubicBezTo>
                      <a:pt x="2133" y="436"/>
                      <a:pt x="2108" y="413"/>
                      <a:pt x="2082" y="392"/>
                    </a:cubicBezTo>
                    <a:lnTo>
                      <a:pt x="2048" y="362"/>
                    </a:lnTo>
                    <a:cubicBezTo>
                      <a:pt x="1977" y="298"/>
                      <a:pt x="1910" y="241"/>
                      <a:pt x="1853" y="194"/>
                    </a:cubicBezTo>
                    <a:lnTo>
                      <a:pt x="1664" y="29"/>
                    </a:lnTo>
                    <a:cubicBezTo>
                      <a:pt x="1643" y="11"/>
                      <a:pt x="1620" y="1"/>
                      <a:pt x="15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45"/>
              <p:cNvSpPr/>
              <p:nvPr/>
            </p:nvSpPr>
            <p:spPr>
              <a:xfrm>
                <a:off x="2731951" y="1721450"/>
                <a:ext cx="111775" cy="95205"/>
              </a:xfrm>
              <a:custGeom>
                <a:avLst/>
                <a:gdLst/>
                <a:ahLst/>
                <a:cxnLst/>
                <a:rect l="l" t="t" r="r" b="b"/>
                <a:pathLst>
                  <a:path w="2813" h="2396" extrusionOk="0">
                    <a:moveTo>
                      <a:pt x="1702" y="0"/>
                    </a:moveTo>
                    <a:cubicBezTo>
                      <a:pt x="1678" y="0"/>
                      <a:pt x="1654" y="11"/>
                      <a:pt x="1634" y="29"/>
                    </a:cubicBezTo>
                    <a:lnTo>
                      <a:pt x="853" y="719"/>
                    </a:lnTo>
                    <a:cubicBezTo>
                      <a:pt x="809" y="756"/>
                      <a:pt x="805" y="823"/>
                      <a:pt x="842" y="867"/>
                    </a:cubicBezTo>
                    <a:lnTo>
                      <a:pt x="1112" y="1176"/>
                    </a:lnTo>
                    <a:lnTo>
                      <a:pt x="1196" y="1277"/>
                    </a:lnTo>
                    <a:cubicBezTo>
                      <a:pt x="1213" y="1301"/>
                      <a:pt x="1240" y="1314"/>
                      <a:pt x="1267" y="1317"/>
                    </a:cubicBezTo>
                    <a:cubicBezTo>
                      <a:pt x="1271" y="1318"/>
                      <a:pt x="1275" y="1318"/>
                      <a:pt x="1278" y="1318"/>
                    </a:cubicBezTo>
                    <a:cubicBezTo>
                      <a:pt x="1302" y="1318"/>
                      <a:pt x="1327" y="1308"/>
                      <a:pt x="1344" y="1294"/>
                    </a:cubicBezTo>
                    <a:lnTo>
                      <a:pt x="1567" y="1112"/>
                    </a:lnTo>
                    <a:lnTo>
                      <a:pt x="1647" y="1213"/>
                    </a:lnTo>
                    <a:lnTo>
                      <a:pt x="1065" y="1665"/>
                    </a:lnTo>
                    <a:lnTo>
                      <a:pt x="994" y="1574"/>
                    </a:lnTo>
                    <a:cubicBezTo>
                      <a:pt x="981" y="1557"/>
                      <a:pt x="967" y="1540"/>
                      <a:pt x="954" y="1519"/>
                    </a:cubicBezTo>
                    <a:cubicBezTo>
                      <a:pt x="920" y="1479"/>
                      <a:pt x="886" y="1435"/>
                      <a:pt x="849" y="1392"/>
                    </a:cubicBezTo>
                    <a:lnTo>
                      <a:pt x="627" y="1136"/>
                    </a:lnTo>
                    <a:cubicBezTo>
                      <a:pt x="526" y="1018"/>
                      <a:pt x="429" y="907"/>
                      <a:pt x="348" y="826"/>
                    </a:cubicBezTo>
                    <a:lnTo>
                      <a:pt x="196" y="664"/>
                    </a:lnTo>
                    <a:cubicBezTo>
                      <a:pt x="173" y="643"/>
                      <a:pt x="144" y="633"/>
                      <a:pt x="116" y="633"/>
                    </a:cubicBezTo>
                    <a:cubicBezTo>
                      <a:pt x="90" y="633"/>
                      <a:pt x="64" y="642"/>
                      <a:pt x="45" y="661"/>
                    </a:cubicBezTo>
                    <a:cubicBezTo>
                      <a:pt x="0" y="702"/>
                      <a:pt x="0" y="769"/>
                      <a:pt x="41" y="812"/>
                    </a:cubicBezTo>
                    <a:lnTo>
                      <a:pt x="196" y="974"/>
                    </a:lnTo>
                    <a:cubicBezTo>
                      <a:pt x="274" y="1052"/>
                      <a:pt x="368" y="1160"/>
                      <a:pt x="465" y="1274"/>
                    </a:cubicBezTo>
                    <a:lnTo>
                      <a:pt x="687" y="1533"/>
                    </a:lnTo>
                    <a:cubicBezTo>
                      <a:pt x="724" y="1574"/>
                      <a:pt x="755" y="1614"/>
                      <a:pt x="785" y="1651"/>
                    </a:cubicBezTo>
                    <a:cubicBezTo>
                      <a:pt x="799" y="1671"/>
                      <a:pt x="813" y="1688"/>
                      <a:pt x="826" y="1705"/>
                    </a:cubicBezTo>
                    <a:lnTo>
                      <a:pt x="964" y="1880"/>
                    </a:lnTo>
                    <a:cubicBezTo>
                      <a:pt x="985" y="1908"/>
                      <a:pt x="1017" y="1921"/>
                      <a:pt x="1048" y="1921"/>
                    </a:cubicBezTo>
                    <a:cubicBezTo>
                      <a:pt x="1071" y="1921"/>
                      <a:pt x="1093" y="1914"/>
                      <a:pt x="1112" y="1900"/>
                    </a:cubicBezTo>
                    <a:lnTo>
                      <a:pt x="1863" y="1317"/>
                    </a:lnTo>
                    <a:cubicBezTo>
                      <a:pt x="1887" y="1301"/>
                      <a:pt x="1899" y="1274"/>
                      <a:pt x="1903" y="1247"/>
                    </a:cubicBezTo>
                    <a:cubicBezTo>
                      <a:pt x="1907" y="1216"/>
                      <a:pt x="1899" y="1190"/>
                      <a:pt x="1879" y="1166"/>
                    </a:cubicBezTo>
                    <a:lnTo>
                      <a:pt x="1668" y="897"/>
                    </a:lnTo>
                    <a:cubicBezTo>
                      <a:pt x="1651" y="873"/>
                      <a:pt x="1624" y="860"/>
                      <a:pt x="1596" y="857"/>
                    </a:cubicBezTo>
                    <a:cubicBezTo>
                      <a:pt x="1591" y="856"/>
                      <a:pt x="1586" y="856"/>
                      <a:pt x="1581" y="856"/>
                    </a:cubicBezTo>
                    <a:cubicBezTo>
                      <a:pt x="1557" y="856"/>
                      <a:pt x="1536" y="864"/>
                      <a:pt x="1516" y="880"/>
                    </a:cubicBezTo>
                    <a:lnTo>
                      <a:pt x="1293" y="1062"/>
                    </a:lnTo>
                    <a:lnTo>
                      <a:pt x="1075" y="806"/>
                    </a:lnTo>
                    <a:lnTo>
                      <a:pt x="1694" y="257"/>
                    </a:lnTo>
                    <a:lnTo>
                      <a:pt x="1954" y="557"/>
                    </a:lnTo>
                    <a:lnTo>
                      <a:pt x="2135" y="789"/>
                    </a:lnTo>
                    <a:cubicBezTo>
                      <a:pt x="2173" y="837"/>
                      <a:pt x="2213" y="887"/>
                      <a:pt x="2250" y="930"/>
                    </a:cubicBezTo>
                    <a:cubicBezTo>
                      <a:pt x="2334" y="1039"/>
                      <a:pt x="2412" y="1140"/>
                      <a:pt x="2469" y="1224"/>
                    </a:cubicBezTo>
                    <a:lnTo>
                      <a:pt x="2553" y="1342"/>
                    </a:lnTo>
                    <a:lnTo>
                      <a:pt x="1338" y="2203"/>
                    </a:lnTo>
                    <a:cubicBezTo>
                      <a:pt x="1290" y="2237"/>
                      <a:pt x="1280" y="2301"/>
                      <a:pt x="1314" y="2352"/>
                    </a:cubicBezTo>
                    <a:cubicBezTo>
                      <a:pt x="1334" y="2378"/>
                      <a:pt x="1368" y="2395"/>
                      <a:pt x="1398" y="2395"/>
                    </a:cubicBezTo>
                    <a:cubicBezTo>
                      <a:pt x="1422" y="2395"/>
                      <a:pt x="1442" y="2388"/>
                      <a:pt x="1462" y="2375"/>
                    </a:cubicBezTo>
                    <a:lnTo>
                      <a:pt x="2765" y="1452"/>
                    </a:lnTo>
                    <a:cubicBezTo>
                      <a:pt x="2785" y="1439"/>
                      <a:pt x="2802" y="1412"/>
                      <a:pt x="2809" y="1385"/>
                    </a:cubicBezTo>
                    <a:cubicBezTo>
                      <a:pt x="2813" y="1358"/>
                      <a:pt x="2805" y="1328"/>
                      <a:pt x="2788" y="1304"/>
                    </a:cubicBezTo>
                    <a:lnTo>
                      <a:pt x="2644" y="1102"/>
                    </a:lnTo>
                    <a:cubicBezTo>
                      <a:pt x="2583" y="1011"/>
                      <a:pt x="2502" y="910"/>
                      <a:pt x="2415" y="799"/>
                    </a:cubicBezTo>
                    <a:cubicBezTo>
                      <a:pt x="2378" y="756"/>
                      <a:pt x="2341" y="705"/>
                      <a:pt x="2303" y="658"/>
                    </a:cubicBezTo>
                    <a:lnTo>
                      <a:pt x="2118" y="422"/>
                    </a:lnTo>
                    <a:lnTo>
                      <a:pt x="1785" y="38"/>
                    </a:lnTo>
                    <a:cubicBezTo>
                      <a:pt x="1769" y="15"/>
                      <a:pt x="1742" y="1"/>
                      <a:pt x="1711" y="1"/>
                    </a:cubicBezTo>
                    <a:cubicBezTo>
                      <a:pt x="1708" y="1"/>
                      <a:pt x="1705" y="0"/>
                      <a:pt x="17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45"/>
              <p:cNvSpPr/>
              <p:nvPr/>
            </p:nvSpPr>
            <p:spPr>
              <a:xfrm>
                <a:off x="2783329" y="1793809"/>
                <a:ext cx="106967" cy="92265"/>
              </a:xfrm>
              <a:custGeom>
                <a:avLst/>
                <a:gdLst/>
                <a:ahLst/>
                <a:cxnLst/>
                <a:rect l="l" t="t" r="r" b="b"/>
                <a:pathLst>
                  <a:path w="2692" h="2322" extrusionOk="0">
                    <a:moveTo>
                      <a:pt x="1791" y="0"/>
                    </a:moveTo>
                    <a:cubicBezTo>
                      <a:pt x="1770" y="0"/>
                      <a:pt x="1749" y="5"/>
                      <a:pt x="1731" y="18"/>
                    </a:cubicBezTo>
                    <a:lnTo>
                      <a:pt x="853" y="581"/>
                    </a:lnTo>
                    <a:cubicBezTo>
                      <a:pt x="802" y="612"/>
                      <a:pt x="788" y="679"/>
                      <a:pt x="822" y="725"/>
                    </a:cubicBezTo>
                    <a:lnTo>
                      <a:pt x="970" y="958"/>
                    </a:lnTo>
                    <a:cubicBezTo>
                      <a:pt x="998" y="999"/>
                      <a:pt x="1021" y="1042"/>
                      <a:pt x="1041" y="1079"/>
                    </a:cubicBezTo>
                    <a:lnTo>
                      <a:pt x="1105" y="1187"/>
                    </a:lnTo>
                    <a:cubicBezTo>
                      <a:pt x="1119" y="1210"/>
                      <a:pt x="1142" y="1231"/>
                      <a:pt x="1169" y="1238"/>
                    </a:cubicBezTo>
                    <a:cubicBezTo>
                      <a:pt x="1177" y="1240"/>
                      <a:pt x="1186" y="1241"/>
                      <a:pt x="1195" y="1241"/>
                    </a:cubicBezTo>
                    <a:cubicBezTo>
                      <a:pt x="1214" y="1241"/>
                      <a:pt x="1234" y="1236"/>
                      <a:pt x="1250" y="1224"/>
                    </a:cubicBezTo>
                    <a:lnTo>
                      <a:pt x="1495" y="1079"/>
                    </a:lnTo>
                    <a:lnTo>
                      <a:pt x="1563" y="1193"/>
                    </a:lnTo>
                    <a:lnTo>
                      <a:pt x="920" y="1551"/>
                    </a:lnTo>
                    <a:lnTo>
                      <a:pt x="822" y="1379"/>
                    </a:lnTo>
                    <a:cubicBezTo>
                      <a:pt x="762" y="1274"/>
                      <a:pt x="687" y="1146"/>
                      <a:pt x="606" y="1025"/>
                    </a:cubicBezTo>
                    <a:cubicBezTo>
                      <a:pt x="570" y="968"/>
                      <a:pt x="533" y="911"/>
                      <a:pt x="499" y="857"/>
                    </a:cubicBezTo>
                    <a:cubicBezTo>
                      <a:pt x="442" y="766"/>
                      <a:pt x="384" y="679"/>
                      <a:pt x="337" y="608"/>
                    </a:cubicBezTo>
                    <a:lnTo>
                      <a:pt x="210" y="430"/>
                    </a:lnTo>
                    <a:cubicBezTo>
                      <a:pt x="189" y="400"/>
                      <a:pt x="155" y="384"/>
                      <a:pt x="120" y="384"/>
                    </a:cubicBezTo>
                    <a:cubicBezTo>
                      <a:pt x="100" y="384"/>
                      <a:pt x="79" y="390"/>
                      <a:pt x="61" y="402"/>
                    </a:cubicBezTo>
                    <a:cubicBezTo>
                      <a:pt x="14" y="436"/>
                      <a:pt x="0" y="503"/>
                      <a:pt x="34" y="551"/>
                    </a:cubicBezTo>
                    <a:lnTo>
                      <a:pt x="162" y="733"/>
                    </a:lnTo>
                    <a:cubicBezTo>
                      <a:pt x="210" y="800"/>
                      <a:pt x="263" y="881"/>
                      <a:pt x="317" y="971"/>
                    </a:cubicBezTo>
                    <a:cubicBezTo>
                      <a:pt x="354" y="1025"/>
                      <a:pt x="391" y="1083"/>
                      <a:pt x="429" y="1140"/>
                    </a:cubicBezTo>
                    <a:cubicBezTo>
                      <a:pt x="505" y="1258"/>
                      <a:pt x="577" y="1379"/>
                      <a:pt x="637" y="1483"/>
                    </a:cubicBezTo>
                    <a:lnTo>
                      <a:pt x="788" y="1746"/>
                    </a:lnTo>
                    <a:cubicBezTo>
                      <a:pt x="807" y="1780"/>
                      <a:pt x="843" y="1799"/>
                      <a:pt x="879" y="1799"/>
                    </a:cubicBezTo>
                    <a:cubicBezTo>
                      <a:pt x="896" y="1799"/>
                      <a:pt x="914" y="1795"/>
                      <a:pt x="930" y="1786"/>
                    </a:cubicBezTo>
                    <a:lnTo>
                      <a:pt x="1758" y="1325"/>
                    </a:lnTo>
                    <a:cubicBezTo>
                      <a:pt x="1785" y="1311"/>
                      <a:pt x="1802" y="1288"/>
                      <a:pt x="1812" y="1261"/>
                    </a:cubicBezTo>
                    <a:cubicBezTo>
                      <a:pt x="1819" y="1234"/>
                      <a:pt x="1815" y="1204"/>
                      <a:pt x="1798" y="1180"/>
                    </a:cubicBezTo>
                    <a:lnTo>
                      <a:pt x="1627" y="881"/>
                    </a:lnTo>
                    <a:cubicBezTo>
                      <a:pt x="1613" y="857"/>
                      <a:pt x="1590" y="837"/>
                      <a:pt x="1563" y="830"/>
                    </a:cubicBezTo>
                    <a:cubicBezTo>
                      <a:pt x="1555" y="828"/>
                      <a:pt x="1546" y="827"/>
                      <a:pt x="1537" y="827"/>
                    </a:cubicBezTo>
                    <a:cubicBezTo>
                      <a:pt x="1518" y="827"/>
                      <a:pt x="1498" y="832"/>
                      <a:pt x="1482" y="843"/>
                    </a:cubicBezTo>
                    <a:lnTo>
                      <a:pt x="1237" y="988"/>
                    </a:lnTo>
                    <a:lnTo>
                      <a:pt x="1226" y="975"/>
                    </a:lnTo>
                    <a:cubicBezTo>
                      <a:pt x="1203" y="931"/>
                      <a:pt x="1176" y="884"/>
                      <a:pt x="1145" y="840"/>
                    </a:cubicBezTo>
                    <a:lnTo>
                      <a:pt x="1058" y="702"/>
                    </a:lnTo>
                    <a:lnTo>
                      <a:pt x="1755" y="254"/>
                    </a:lnTo>
                    <a:lnTo>
                      <a:pt x="1832" y="376"/>
                    </a:lnTo>
                    <a:lnTo>
                      <a:pt x="2257" y="1100"/>
                    </a:lnTo>
                    <a:lnTo>
                      <a:pt x="2438" y="1456"/>
                    </a:lnTo>
                    <a:lnTo>
                      <a:pt x="1105" y="2119"/>
                    </a:lnTo>
                    <a:cubicBezTo>
                      <a:pt x="1055" y="2147"/>
                      <a:pt x="1031" y="2211"/>
                      <a:pt x="1058" y="2264"/>
                    </a:cubicBezTo>
                    <a:cubicBezTo>
                      <a:pt x="1078" y="2301"/>
                      <a:pt x="1116" y="2321"/>
                      <a:pt x="1152" y="2321"/>
                    </a:cubicBezTo>
                    <a:cubicBezTo>
                      <a:pt x="1169" y="2321"/>
                      <a:pt x="1186" y="2318"/>
                      <a:pt x="1203" y="2312"/>
                    </a:cubicBezTo>
                    <a:lnTo>
                      <a:pt x="2631" y="1597"/>
                    </a:lnTo>
                    <a:cubicBezTo>
                      <a:pt x="2654" y="1588"/>
                      <a:pt x="2674" y="1564"/>
                      <a:pt x="2681" y="1537"/>
                    </a:cubicBezTo>
                    <a:cubicBezTo>
                      <a:pt x="2691" y="1510"/>
                      <a:pt x="2687" y="1480"/>
                      <a:pt x="2678" y="1456"/>
                    </a:cubicBezTo>
                    <a:lnTo>
                      <a:pt x="2442" y="999"/>
                    </a:lnTo>
                    <a:lnTo>
                      <a:pt x="2149" y="486"/>
                    </a:lnTo>
                    <a:lnTo>
                      <a:pt x="1876" y="49"/>
                    </a:lnTo>
                    <a:cubicBezTo>
                      <a:pt x="1863" y="26"/>
                      <a:pt x="1839" y="9"/>
                      <a:pt x="1809" y="1"/>
                    </a:cubicBezTo>
                    <a:cubicBezTo>
                      <a:pt x="1803" y="1"/>
                      <a:pt x="1797" y="0"/>
                      <a:pt x="17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45"/>
              <p:cNvSpPr/>
              <p:nvPr/>
            </p:nvSpPr>
            <p:spPr>
              <a:xfrm>
                <a:off x="2824813" y="1873637"/>
                <a:ext cx="99576" cy="87496"/>
              </a:xfrm>
              <a:custGeom>
                <a:avLst/>
                <a:gdLst/>
                <a:ahLst/>
                <a:cxnLst/>
                <a:rect l="l" t="t" r="r" b="b"/>
                <a:pathLst>
                  <a:path w="2506" h="2202" extrusionOk="0">
                    <a:moveTo>
                      <a:pt x="1825" y="0"/>
                    </a:moveTo>
                    <a:cubicBezTo>
                      <a:pt x="1810" y="0"/>
                      <a:pt x="1796" y="3"/>
                      <a:pt x="1781" y="9"/>
                    </a:cubicBezTo>
                    <a:lnTo>
                      <a:pt x="829" y="430"/>
                    </a:lnTo>
                    <a:cubicBezTo>
                      <a:pt x="802" y="444"/>
                      <a:pt x="782" y="464"/>
                      <a:pt x="771" y="491"/>
                    </a:cubicBezTo>
                    <a:cubicBezTo>
                      <a:pt x="762" y="518"/>
                      <a:pt x="765" y="548"/>
                      <a:pt x="775" y="575"/>
                    </a:cubicBezTo>
                    <a:lnTo>
                      <a:pt x="808" y="649"/>
                    </a:lnTo>
                    <a:cubicBezTo>
                      <a:pt x="819" y="666"/>
                      <a:pt x="825" y="683"/>
                      <a:pt x="835" y="704"/>
                    </a:cubicBezTo>
                    <a:cubicBezTo>
                      <a:pt x="849" y="737"/>
                      <a:pt x="869" y="777"/>
                      <a:pt x="883" y="817"/>
                    </a:cubicBezTo>
                    <a:lnTo>
                      <a:pt x="984" y="1070"/>
                    </a:lnTo>
                    <a:cubicBezTo>
                      <a:pt x="994" y="1097"/>
                      <a:pt x="1014" y="1117"/>
                      <a:pt x="1041" y="1131"/>
                    </a:cubicBezTo>
                    <a:cubicBezTo>
                      <a:pt x="1055" y="1136"/>
                      <a:pt x="1068" y="1138"/>
                      <a:pt x="1081" y="1138"/>
                    </a:cubicBezTo>
                    <a:cubicBezTo>
                      <a:pt x="1095" y="1138"/>
                      <a:pt x="1108" y="1136"/>
                      <a:pt x="1122" y="1131"/>
                    </a:cubicBezTo>
                    <a:lnTo>
                      <a:pt x="1391" y="1027"/>
                    </a:lnTo>
                    <a:lnTo>
                      <a:pt x="1438" y="1144"/>
                    </a:lnTo>
                    <a:lnTo>
                      <a:pt x="748" y="1400"/>
                    </a:lnTo>
                    <a:lnTo>
                      <a:pt x="597" y="1016"/>
                    </a:lnTo>
                    <a:cubicBezTo>
                      <a:pt x="573" y="956"/>
                      <a:pt x="546" y="892"/>
                      <a:pt x="519" y="831"/>
                    </a:cubicBezTo>
                    <a:lnTo>
                      <a:pt x="317" y="390"/>
                    </a:lnTo>
                    <a:cubicBezTo>
                      <a:pt x="294" y="333"/>
                      <a:pt x="269" y="286"/>
                      <a:pt x="253" y="252"/>
                    </a:cubicBezTo>
                    <a:lnTo>
                      <a:pt x="216" y="182"/>
                    </a:lnTo>
                    <a:cubicBezTo>
                      <a:pt x="197" y="146"/>
                      <a:pt x="160" y="126"/>
                      <a:pt x="123" y="126"/>
                    </a:cubicBezTo>
                    <a:cubicBezTo>
                      <a:pt x="107" y="126"/>
                      <a:pt x="90" y="130"/>
                      <a:pt x="75" y="138"/>
                    </a:cubicBezTo>
                    <a:cubicBezTo>
                      <a:pt x="21" y="165"/>
                      <a:pt x="0" y="228"/>
                      <a:pt x="27" y="279"/>
                    </a:cubicBezTo>
                    <a:lnTo>
                      <a:pt x="64" y="350"/>
                    </a:lnTo>
                    <a:cubicBezTo>
                      <a:pt x="81" y="384"/>
                      <a:pt x="101" y="424"/>
                      <a:pt x="122" y="474"/>
                    </a:cubicBezTo>
                    <a:lnTo>
                      <a:pt x="327" y="922"/>
                    </a:lnTo>
                    <a:cubicBezTo>
                      <a:pt x="350" y="976"/>
                      <a:pt x="375" y="1036"/>
                      <a:pt x="398" y="1094"/>
                    </a:cubicBezTo>
                    <a:lnTo>
                      <a:pt x="586" y="1575"/>
                    </a:lnTo>
                    <a:cubicBezTo>
                      <a:pt x="604" y="1617"/>
                      <a:pt x="645" y="1643"/>
                      <a:pt x="688" y="1643"/>
                    </a:cubicBezTo>
                    <a:cubicBezTo>
                      <a:pt x="700" y="1643"/>
                      <a:pt x="712" y="1641"/>
                      <a:pt x="724" y="1636"/>
                    </a:cubicBezTo>
                    <a:lnTo>
                      <a:pt x="1613" y="1310"/>
                    </a:lnTo>
                    <a:cubicBezTo>
                      <a:pt x="1640" y="1299"/>
                      <a:pt x="1660" y="1279"/>
                      <a:pt x="1674" y="1252"/>
                    </a:cubicBezTo>
                    <a:cubicBezTo>
                      <a:pt x="1684" y="1225"/>
                      <a:pt x="1684" y="1195"/>
                      <a:pt x="1674" y="1168"/>
                    </a:cubicBezTo>
                    <a:lnTo>
                      <a:pt x="1549" y="848"/>
                    </a:lnTo>
                    <a:cubicBezTo>
                      <a:pt x="1539" y="821"/>
                      <a:pt x="1519" y="801"/>
                      <a:pt x="1492" y="791"/>
                    </a:cubicBezTo>
                    <a:cubicBezTo>
                      <a:pt x="1478" y="783"/>
                      <a:pt x="1463" y="780"/>
                      <a:pt x="1448" y="780"/>
                    </a:cubicBezTo>
                    <a:cubicBezTo>
                      <a:pt x="1435" y="780"/>
                      <a:pt x="1422" y="783"/>
                      <a:pt x="1411" y="788"/>
                    </a:cubicBezTo>
                    <a:lnTo>
                      <a:pt x="1142" y="895"/>
                    </a:lnTo>
                    <a:lnTo>
                      <a:pt x="1082" y="740"/>
                    </a:lnTo>
                    <a:cubicBezTo>
                      <a:pt x="1065" y="696"/>
                      <a:pt x="1044" y="653"/>
                      <a:pt x="1027" y="615"/>
                    </a:cubicBezTo>
                    <a:cubicBezTo>
                      <a:pt x="1024" y="603"/>
                      <a:pt x="1017" y="592"/>
                      <a:pt x="1014" y="582"/>
                    </a:cubicBezTo>
                    <a:lnTo>
                      <a:pt x="1772" y="249"/>
                    </a:lnTo>
                    <a:lnTo>
                      <a:pt x="1829" y="376"/>
                    </a:lnTo>
                    <a:lnTo>
                      <a:pt x="2088" y="1030"/>
                    </a:lnTo>
                    <a:cubicBezTo>
                      <a:pt x="2098" y="1057"/>
                      <a:pt x="2108" y="1087"/>
                      <a:pt x="2118" y="1117"/>
                    </a:cubicBezTo>
                    <a:lnTo>
                      <a:pt x="2263" y="1542"/>
                    </a:lnTo>
                    <a:lnTo>
                      <a:pt x="846" y="1992"/>
                    </a:lnTo>
                    <a:cubicBezTo>
                      <a:pt x="788" y="2009"/>
                      <a:pt x="758" y="2070"/>
                      <a:pt x="775" y="2127"/>
                    </a:cubicBezTo>
                    <a:cubicBezTo>
                      <a:pt x="788" y="2171"/>
                      <a:pt x="832" y="2202"/>
                      <a:pt x="876" y="2202"/>
                    </a:cubicBezTo>
                    <a:cubicBezTo>
                      <a:pt x="886" y="2202"/>
                      <a:pt x="900" y="2198"/>
                      <a:pt x="909" y="2194"/>
                    </a:cubicBezTo>
                    <a:lnTo>
                      <a:pt x="2428" y="1710"/>
                    </a:lnTo>
                    <a:cubicBezTo>
                      <a:pt x="2459" y="1703"/>
                      <a:pt x="2479" y="1683"/>
                      <a:pt x="2492" y="1659"/>
                    </a:cubicBezTo>
                    <a:cubicBezTo>
                      <a:pt x="2505" y="1633"/>
                      <a:pt x="2505" y="1602"/>
                      <a:pt x="2499" y="1575"/>
                    </a:cubicBezTo>
                    <a:lnTo>
                      <a:pt x="2320" y="1050"/>
                    </a:lnTo>
                    <a:cubicBezTo>
                      <a:pt x="2310" y="1016"/>
                      <a:pt x="2297" y="986"/>
                      <a:pt x="2286" y="952"/>
                    </a:cubicBezTo>
                    <a:lnTo>
                      <a:pt x="2024" y="292"/>
                    </a:lnTo>
                    <a:lnTo>
                      <a:pt x="1923" y="64"/>
                    </a:lnTo>
                    <a:cubicBezTo>
                      <a:pt x="1906" y="24"/>
                      <a:pt x="1866" y="0"/>
                      <a:pt x="18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45"/>
              <p:cNvSpPr/>
              <p:nvPr/>
            </p:nvSpPr>
            <p:spPr>
              <a:xfrm>
                <a:off x="2855171" y="1953624"/>
                <a:ext cx="90079" cy="86304"/>
              </a:xfrm>
              <a:custGeom>
                <a:avLst/>
                <a:gdLst/>
                <a:ahLst/>
                <a:cxnLst/>
                <a:rect l="l" t="t" r="r" b="b"/>
                <a:pathLst>
                  <a:path w="2267" h="2172" extrusionOk="0">
                    <a:moveTo>
                      <a:pt x="123" y="1"/>
                    </a:moveTo>
                    <a:cubicBezTo>
                      <a:pt x="111" y="1"/>
                      <a:pt x="100" y="3"/>
                      <a:pt x="88" y="7"/>
                    </a:cubicBezTo>
                    <a:cubicBezTo>
                      <a:pt x="31" y="24"/>
                      <a:pt x="1" y="84"/>
                      <a:pt x="21" y="141"/>
                    </a:cubicBezTo>
                    <a:lnTo>
                      <a:pt x="217" y="815"/>
                    </a:lnTo>
                    <a:cubicBezTo>
                      <a:pt x="257" y="986"/>
                      <a:pt x="293" y="1162"/>
                      <a:pt x="324" y="1289"/>
                    </a:cubicBezTo>
                    <a:lnTo>
                      <a:pt x="361" y="1448"/>
                    </a:lnTo>
                    <a:cubicBezTo>
                      <a:pt x="368" y="1478"/>
                      <a:pt x="371" y="1495"/>
                      <a:pt x="371" y="1499"/>
                    </a:cubicBezTo>
                    <a:cubicBezTo>
                      <a:pt x="374" y="1525"/>
                      <a:pt x="391" y="1552"/>
                      <a:pt x="415" y="1569"/>
                    </a:cubicBezTo>
                    <a:cubicBezTo>
                      <a:pt x="433" y="1582"/>
                      <a:pt x="454" y="1588"/>
                      <a:pt x="476" y="1588"/>
                    </a:cubicBezTo>
                    <a:cubicBezTo>
                      <a:pt x="484" y="1588"/>
                      <a:pt x="492" y="1588"/>
                      <a:pt x="499" y="1586"/>
                    </a:cubicBezTo>
                    <a:lnTo>
                      <a:pt x="1429" y="1401"/>
                    </a:lnTo>
                    <a:cubicBezTo>
                      <a:pt x="1485" y="1387"/>
                      <a:pt x="1522" y="1333"/>
                      <a:pt x="1510" y="1276"/>
                    </a:cubicBezTo>
                    <a:lnTo>
                      <a:pt x="1435" y="936"/>
                    </a:lnTo>
                    <a:cubicBezTo>
                      <a:pt x="1423" y="887"/>
                      <a:pt x="1379" y="853"/>
                      <a:pt x="1331" y="853"/>
                    </a:cubicBezTo>
                    <a:cubicBezTo>
                      <a:pt x="1323" y="853"/>
                      <a:pt x="1315" y="853"/>
                      <a:pt x="1307" y="855"/>
                    </a:cubicBezTo>
                    <a:lnTo>
                      <a:pt x="1028" y="919"/>
                    </a:lnTo>
                    <a:lnTo>
                      <a:pt x="984" y="737"/>
                    </a:lnTo>
                    <a:cubicBezTo>
                      <a:pt x="971" y="683"/>
                      <a:pt x="960" y="633"/>
                      <a:pt x="950" y="593"/>
                    </a:cubicBezTo>
                    <a:lnTo>
                      <a:pt x="1748" y="377"/>
                    </a:lnTo>
                    <a:cubicBezTo>
                      <a:pt x="1762" y="421"/>
                      <a:pt x="1772" y="468"/>
                      <a:pt x="1782" y="515"/>
                    </a:cubicBezTo>
                    <a:lnTo>
                      <a:pt x="1910" y="1054"/>
                    </a:lnTo>
                    <a:cubicBezTo>
                      <a:pt x="1926" y="1121"/>
                      <a:pt x="1937" y="1188"/>
                      <a:pt x="1950" y="1256"/>
                    </a:cubicBezTo>
                    <a:cubicBezTo>
                      <a:pt x="1954" y="1283"/>
                      <a:pt x="1957" y="1310"/>
                      <a:pt x="1964" y="1337"/>
                    </a:cubicBezTo>
                    <a:lnTo>
                      <a:pt x="2035" y="1731"/>
                    </a:lnTo>
                    <a:lnTo>
                      <a:pt x="563" y="1959"/>
                    </a:lnTo>
                    <a:cubicBezTo>
                      <a:pt x="506" y="1970"/>
                      <a:pt x="465" y="2024"/>
                      <a:pt x="475" y="2080"/>
                    </a:cubicBezTo>
                    <a:cubicBezTo>
                      <a:pt x="482" y="2135"/>
                      <a:pt x="529" y="2172"/>
                      <a:pt x="580" y="2172"/>
                    </a:cubicBezTo>
                    <a:cubicBezTo>
                      <a:pt x="587" y="2172"/>
                      <a:pt x="590" y="2172"/>
                      <a:pt x="596" y="2169"/>
                    </a:cubicBezTo>
                    <a:lnTo>
                      <a:pt x="2172" y="1926"/>
                    </a:lnTo>
                    <a:cubicBezTo>
                      <a:pt x="2203" y="1919"/>
                      <a:pt x="2226" y="1906"/>
                      <a:pt x="2243" y="1882"/>
                    </a:cubicBezTo>
                    <a:cubicBezTo>
                      <a:pt x="2260" y="1858"/>
                      <a:pt x="2267" y="1828"/>
                      <a:pt x="2263" y="1802"/>
                    </a:cubicBezTo>
                    <a:lnTo>
                      <a:pt x="2172" y="1300"/>
                    </a:lnTo>
                    <a:cubicBezTo>
                      <a:pt x="2169" y="1272"/>
                      <a:pt x="2162" y="1246"/>
                      <a:pt x="2159" y="1219"/>
                    </a:cubicBezTo>
                    <a:cubicBezTo>
                      <a:pt x="2145" y="1148"/>
                      <a:pt x="2132" y="1078"/>
                      <a:pt x="2116" y="1003"/>
                    </a:cubicBezTo>
                    <a:lnTo>
                      <a:pt x="1990" y="468"/>
                    </a:lnTo>
                    <a:cubicBezTo>
                      <a:pt x="1977" y="404"/>
                      <a:pt x="1960" y="343"/>
                      <a:pt x="1943" y="286"/>
                    </a:cubicBezTo>
                    <a:lnTo>
                      <a:pt x="1926" y="219"/>
                    </a:lnTo>
                    <a:cubicBezTo>
                      <a:pt x="1913" y="171"/>
                      <a:pt x="1872" y="141"/>
                      <a:pt x="1826" y="141"/>
                    </a:cubicBezTo>
                    <a:cubicBezTo>
                      <a:pt x="1816" y="141"/>
                      <a:pt x="1806" y="142"/>
                      <a:pt x="1796" y="145"/>
                    </a:cubicBezTo>
                    <a:lnTo>
                      <a:pt x="789" y="414"/>
                    </a:lnTo>
                    <a:cubicBezTo>
                      <a:pt x="762" y="421"/>
                      <a:pt x="738" y="441"/>
                      <a:pt x="725" y="464"/>
                    </a:cubicBezTo>
                    <a:cubicBezTo>
                      <a:pt x="711" y="489"/>
                      <a:pt x="708" y="518"/>
                      <a:pt x="714" y="545"/>
                    </a:cubicBezTo>
                    <a:lnTo>
                      <a:pt x="738" y="630"/>
                    </a:lnTo>
                    <a:cubicBezTo>
                      <a:pt x="752" y="670"/>
                      <a:pt x="762" y="724"/>
                      <a:pt x="775" y="784"/>
                    </a:cubicBezTo>
                    <a:lnTo>
                      <a:pt x="843" y="1070"/>
                    </a:lnTo>
                    <a:cubicBezTo>
                      <a:pt x="854" y="1121"/>
                      <a:pt x="900" y="1153"/>
                      <a:pt x="950" y="1153"/>
                    </a:cubicBezTo>
                    <a:cubicBezTo>
                      <a:pt x="957" y="1153"/>
                      <a:pt x="964" y="1152"/>
                      <a:pt x="971" y="1151"/>
                    </a:cubicBezTo>
                    <a:lnTo>
                      <a:pt x="1250" y="1087"/>
                    </a:lnTo>
                    <a:lnTo>
                      <a:pt x="1280" y="1212"/>
                    </a:lnTo>
                    <a:lnTo>
                      <a:pt x="560" y="1357"/>
                    </a:lnTo>
                    <a:lnTo>
                      <a:pt x="533" y="1242"/>
                    </a:lnTo>
                    <a:cubicBezTo>
                      <a:pt x="503" y="1111"/>
                      <a:pt x="462" y="939"/>
                      <a:pt x="422" y="761"/>
                    </a:cubicBezTo>
                    <a:lnTo>
                      <a:pt x="243" y="131"/>
                    </a:lnTo>
                    <a:lnTo>
                      <a:pt x="223" y="74"/>
                    </a:lnTo>
                    <a:cubicBezTo>
                      <a:pt x="207" y="29"/>
                      <a:pt x="166" y="1"/>
                      <a:pt x="1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45"/>
              <p:cNvSpPr/>
              <p:nvPr/>
            </p:nvSpPr>
            <p:spPr>
              <a:xfrm>
                <a:off x="2873887" y="2032499"/>
                <a:ext cx="78357" cy="88092"/>
              </a:xfrm>
              <a:custGeom>
                <a:avLst/>
                <a:gdLst/>
                <a:ahLst/>
                <a:cxnLst/>
                <a:rect l="l" t="t" r="r" b="b"/>
                <a:pathLst>
                  <a:path w="1972" h="2217" extrusionOk="0">
                    <a:moveTo>
                      <a:pt x="119" y="0"/>
                    </a:moveTo>
                    <a:cubicBezTo>
                      <a:pt x="113" y="0"/>
                      <a:pt x="108" y="1"/>
                      <a:pt x="102" y="2"/>
                    </a:cubicBezTo>
                    <a:cubicBezTo>
                      <a:pt x="41" y="8"/>
                      <a:pt x="1" y="62"/>
                      <a:pt x="8" y="120"/>
                    </a:cubicBezTo>
                    <a:lnTo>
                      <a:pt x="38" y="338"/>
                    </a:lnTo>
                    <a:cubicBezTo>
                      <a:pt x="41" y="392"/>
                      <a:pt x="52" y="449"/>
                      <a:pt x="58" y="513"/>
                    </a:cubicBezTo>
                    <a:cubicBezTo>
                      <a:pt x="72" y="608"/>
                      <a:pt x="85" y="715"/>
                      <a:pt x="95" y="819"/>
                    </a:cubicBezTo>
                    <a:lnTo>
                      <a:pt x="146" y="1463"/>
                    </a:lnTo>
                    <a:lnTo>
                      <a:pt x="146" y="1523"/>
                    </a:lnTo>
                    <a:cubicBezTo>
                      <a:pt x="146" y="1554"/>
                      <a:pt x="159" y="1581"/>
                      <a:pt x="180" y="1598"/>
                    </a:cubicBezTo>
                    <a:cubicBezTo>
                      <a:pt x="200" y="1618"/>
                      <a:pt x="230" y="1628"/>
                      <a:pt x="257" y="1628"/>
                    </a:cubicBezTo>
                    <a:lnTo>
                      <a:pt x="1203" y="1584"/>
                    </a:lnTo>
                    <a:cubicBezTo>
                      <a:pt x="1264" y="1581"/>
                      <a:pt x="1308" y="1534"/>
                      <a:pt x="1308" y="1476"/>
                    </a:cubicBezTo>
                    <a:lnTo>
                      <a:pt x="1304" y="1422"/>
                    </a:lnTo>
                    <a:cubicBezTo>
                      <a:pt x="1304" y="1402"/>
                      <a:pt x="1304" y="1375"/>
                      <a:pt x="1301" y="1348"/>
                    </a:cubicBezTo>
                    <a:cubicBezTo>
                      <a:pt x="1301" y="1332"/>
                      <a:pt x="1297" y="1315"/>
                      <a:pt x="1297" y="1298"/>
                    </a:cubicBezTo>
                    <a:lnTo>
                      <a:pt x="1284" y="1126"/>
                    </a:lnTo>
                    <a:cubicBezTo>
                      <a:pt x="1281" y="1072"/>
                      <a:pt x="1234" y="1028"/>
                      <a:pt x="1177" y="1028"/>
                    </a:cubicBezTo>
                    <a:cubicBezTo>
                      <a:pt x="1175" y="1028"/>
                      <a:pt x="1172" y="1029"/>
                      <a:pt x="1169" y="1029"/>
                    </a:cubicBezTo>
                    <a:lnTo>
                      <a:pt x="883" y="1049"/>
                    </a:lnTo>
                    <a:lnTo>
                      <a:pt x="863" y="802"/>
                    </a:lnTo>
                    <a:cubicBezTo>
                      <a:pt x="860" y="773"/>
                      <a:pt x="860" y="739"/>
                      <a:pt x="857" y="712"/>
                    </a:cubicBezTo>
                    <a:lnTo>
                      <a:pt x="1681" y="621"/>
                    </a:lnTo>
                    <a:cubicBezTo>
                      <a:pt x="1685" y="645"/>
                      <a:pt x="1685" y="668"/>
                      <a:pt x="1688" y="695"/>
                    </a:cubicBezTo>
                    <a:lnTo>
                      <a:pt x="1735" y="1312"/>
                    </a:lnTo>
                    <a:cubicBezTo>
                      <a:pt x="1742" y="1442"/>
                      <a:pt x="1746" y="1577"/>
                      <a:pt x="1749" y="1691"/>
                    </a:cubicBezTo>
                    <a:cubicBezTo>
                      <a:pt x="1749" y="1752"/>
                      <a:pt x="1749" y="1809"/>
                      <a:pt x="1752" y="1860"/>
                    </a:cubicBezTo>
                    <a:lnTo>
                      <a:pt x="1755" y="2002"/>
                    </a:lnTo>
                    <a:lnTo>
                      <a:pt x="267" y="2005"/>
                    </a:lnTo>
                    <a:cubicBezTo>
                      <a:pt x="210" y="2005"/>
                      <a:pt x="163" y="2052"/>
                      <a:pt x="163" y="2112"/>
                    </a:cubicBezTo>
                    <a:cubicBezTo>
                      <a:pt x="163" y="2170"/>
                      <a:pt x="210" y="2217"/>
                      <a:pt x="267" y="2217"/>
                    </a:cubicBezTo>
                    <a:lnTo>
                      <a:pt x="1863" y="2217"/>
                    </a:lnTo>
                    <a:cubicBezTo>
                      <a:pt x="1893" y="2217"/>
                      <a:pt x="1920" y="2204"/>
                      <a:pt x="1940" y="2183"/>
                    </a:cubicBezTo>
                    <a:cubicBezTo>
                      <a:pt x="1961" y="2163"/>
                      <a:pt x="1971" y="2136"/>
                      <a:pt x="1971" y="2106"/>
                    </a:cubicBezTo>
                    <a:lnTo>
                      <a:pt x="1964" y="1853"/>
                    </a:lnTo>
                    <a:cubicBezTo>
                      <a:pt x="1961" y="1803"/>
                      <a:pt x="1961" y="1749"/>
                      <a:pt x="1961" y="1688"/>
                    </a:cubicBezTo>
                    <a:cubicBezTo>
                      <a:pt x="1957" y="1570"/>
                      <a:pt x="1954" y="1436"/>
                      <a:pt x="1948" y="1298"/>
                    </a:cubicBezTo>
                    <a:lnTo>
                      <a:pt x="1900" y="678"/>
                    </a:lnTo>
                    <a:cubicBezTo>
                      <a:pt x="1897" y="631"/>
                      <a:pt x="1893" y="588"/>
                      <a:pt x="1887" y="560"/>
                    </a:cubicBezTo>
                    <a:lnTo>
                      <a:pt x="1880" y="493"/>
                    </a:lnTo>
                    <a:cubicBezTo>
                      <a:pt x="1874" y="437"/>
                      <a:pt x="1826" y="398"/>
                      <a:pt x="1774" y="398"/>
                    </a:cubicBezTo>
                    <a:cubicBezTo>
                      <a:pt x="1770" y="398"/>
                      <a:pt x="1766" y="398"/>
                      <a:pt x="1762" y="398"/>
                    </a:cubicBezTo>
                    <a:lnTo>
                      <a:pt x="725" y="513"/>
                    </a:lnTo>
                    <a:cubicBezTo>
                      <a:pt x="698" y="516"/>
                      <a:pt x="671" y="530"/>
                      <a:pt x="655" y="554"/>
                    </a:cubicBezTo>
                    <a:cubicBezTo>
                      <a:pt x="638" y="574"/>
                      <a:pt x="627" y="605"/>
                      <a:pt x="630" y="631"/>
                    </a:cubicBezTo>
                    <a:lnTo>
                      <a:pt x="644" y="715"/>
                    </a:lnTo>
                    <a:cubicBezTo>
                      <a:pt x="647" y="746"/>
                      <a:pt x="647" y="779"/>
                      <a:pt x="651" y="819"/>
                    </a:cubicBezTo>
                    <a:cubicBezTo>
                      <a:pt x="655" y="843"/>
                      <a:pt x="655" y="870"/>
                      <a:pt x="658" y="897"/>
                    </a:cubicBezTo>
                    <a:lnTo>
                      <a:pt x="678" y="1170"/>
                    </a:lnTo>
                    <a:cubicBezTo>
                      <a:pt x="681" y="1224"/>
                      <a:pt x="727" y="1267"/>
                      <a:pt x="784" y="1267"/>
                    </a:cubicBezTo>
                    <a:cubicBezTo>
                      <a:pt x="787" y="1267"/>
                      <a:pt x="789" y="1267"/>
                      <a:pt x="792" y="1267"/>
                    </a:cubicBezTo>
                    <a:lnTo>
                      <a:pt x="1079" y="1247"/>
                    </a:lnTo>
                    <a:lnTo>
                      <a:pt x="1085" y="1312"/>
                    </a:lnTo>
                    <a:cubicBezTo>
                      <a:pt x="1085" y="1332"/>
                      <a:pt x="1089" y="1348"/>
                      <a:pt x="1089" y="1365"/>
                    </a:cubicBezTo>
                    <a:lnTo>
                      <a:pt x="1089" y="1375"/>
                    </a:lnTo>
                    <a:lnTo>
                      <a:pt x="355" y="1409"/>
                    </a:lnTo>
                    <a:lnTo>
                      <a:pt x="307" y="799"/>
                    </a:lnTo>
                    <a:cubicBezTo>
                      <a:pt x="298" y="692"/>
                      <a:pt x="281" y="584"/>
                      <a:pt x="271" y="483"/>
                    </a:cubicBezTo>
                    <a:cubicBezTo>
                      <a:pt x="260" y="423"/>
                      <a:pt x="254" y="365"/>
                      <a:pt x="247" y="311"/>
                    </a:cubicBezTo>
                    <a:lnTo>
                      <a:pt x="220" y="92"/>
                    </a:lnTo>
                    <a:cubicBezTo>
                      <a:pt x="214" y="41"/>
                      <a:pt x="170" y="0"/>
                      <a:pt x="1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304" name="Google Shape;2304;p45"/>
            <p:cNvCxnSpPr/>
            <p:nvPr/>
          </p:nvCxnSpPr>
          <p:spPr>
            <a:xfrm rot="10800000">
              <a:off x="2355600" y="-28075"/>
              <a:ext cx="0" cy="1306500"/>
            </a:xfrm>
            <a:prstGeom prst="straightConnector1">
              <a:avLst/>
            </a:prstGeom>
            <a:noFill/>
            <a:ln w="19050" cap="flat" cmpd="sng">
              <a:solidFill>
                <a:schemeClr val="accent6"/>
              </a:solidFill>
              <a:prstDash val="solid"/>
              <a:round/>
              <a:headEnd type="none" w="med" len="med"/>
              <a:tailEnd type="none" w="med" len="med"/>
            </a:ln>
          </p:spPr>
        </p:cxnSp>
        <p:sp>
          <p:nvSpPr>
            <p:cNvPr id="2305" name="Google Shape;2305;p45"/>
            <p:cNvSpPr/>
            <p:nvPr/>
          </p:nvSpPr>
          <p:spPr>
            <a:xfrm>
              <a:off x="2249038" y="2714600"/>
              <a:ext cx="213225" cy="228475"/>
            </a:xfrm>
            <a:custGeom>
              <a:avLst/>
              <a:gdLst/>
              <a:ahLst/>
              <a:cxnLst/>
              <a:rect l="l" t="t" r="r" b="b"/>
              <a:pathLst>
                <a:path w="8529" h="9139" extrusionOk="0">
                  <a:moveTo>
                    <a:pt x="1684" y="3099"/>
                  </a:moveTo>
                  <a:lnTo>
                    <a:pt x="2574" y="3989"/>
                  </a:lnTo>
                  <a:lnTo>
                    <a:pt x="1684" y="4880"/>
                  </a:lnTo>
                  <a:lnTo>
                    <a:pt x="794" y="3989"/>
                  </a:lnTo>
                  <a:lnTo>
                    <a:pt x="1684" y="3099"/>
                  </a:lnTo>
                  <a:close/>
                  <a:moveTo>
                    <a:pt x="4262" y="3099"/>
                  </a:moveTo>
                  <a:lnTo>
                    <a:pt x="5153" y="3989"/>
                  </a:lnTo>
                  <a:lnTo>
                    <a:pt x="4262" y="4880"/>
                  </a:lnTo>
                  <a:lnTo>
                    <a:pt x="3372" y="3989"/>
                  </a:lnTo>
                  <a:lnTo>
                    <a:pt x="4262" y="3099"/>
                  </a:lnTo>
                  <a:close/>
                  <a:moveTo>
                    <a:pt x="6840" y="3099"/>
                  </a:moveTo>
                  <a:lnTo>
                    <a:pt x="7731" y="3989"/>
                  </a:lnTo>
                  <a:lnTo>
                    <a:pt x="6840" y="4880"/>
                  </a:lnTo>
                  <a:lnTo>
                    <a:pt x="5950" y="3989"/>
                  </a:lnTo>
                  <a:lnTo>
                    <a:pt x="6840" y="3099"/>
                  </a:lnTo>
                  <a:close/>
                  <a:moveTo>
                    <a:pt x="4262" y="5677"/>
                  </a:moveTo>
                  <a:lnTo>
                    <a:pt x="5153" y="6568"/>
                  </a:lnTo>
                  <a:lnTo>
                    <a:pt x="4262" y="7458"/>
                  </a:lnTo>
                  <a:lnTo>
                    <a:pt x="3372" y="6568"/>
                  </a:lnTo>
                  <a:lnTo>
                    <a:pt x="4262" y="5677"/>
                  </a:lnTo>
                  <a:close/>
                  <a:moveTo>
                    <a:pt x="3986" y="0"/>
                  </a:moveTo>
                  <a:lnTo>
                    <a:pt x="3986" y="2578"/>
                  </a:lnTo>
                  <a:lnTo>
                    <a:pt x="2971" y="3592"/>
                  </a:lnTo>
                  <a:lnTo>
                    <a:pt x="1687" y="2305"/>
                  </a:lnTo>
                  <a:lnTo>
                    <a:pt x="0" y="3993"/>
                  </a:lnTo>
                  <a:lnTo>
                    <a:pt x="1684" y="5677"/>
                  </a:lnTo>
                  <a:lnTo>
                    <a:pt x="2971" y="4390"/>
                  </a:lnTo>
                  <a:lnTo>
                    <a:pt x="3862" y="5281"/>
                  </a:lnTo>
                  <a:lnTo>
                    <a:pt x="2574" y="6568"/>
                  </a:lnTo>
                  <a:lnTo>
                    <a:pt x="3986" y="7979"/>
                  </a:lnTo>
                  <a:lnTo>
                    <a:pt x="3986" y="9139"/>
                  </a:lnTo>
                  <a:lnTo>
                    <a:pt x="4532" y="9139"/>
                  </a:lnTo>
                  <a:lnTo>
                    <a:pt x="4532" y="7989"/>
                  </a:lnTo>
                  <a:lnTo>
                    <a:pt x="5950" y="6568"/>
                  </a:lnTo>
                  <a:lnTo>
                    <a:pt x="4663" y="5281"/>
                  </a:lnTo>
                  <a:lnTo>
                    <a:pt x="5550" y="4390"/>
                  </a:lnTo>
                  <a:lnTo>
                    <a:pt x="6840" y="5677"/>
                  </a:lnTo>
                  <a:lnTo>
                    <a:pt x="8528" y="3989"/>
                  </a:lnTo>
                  <a:lnTo>
                    <a:pt x="6840" y="2302"/>
                  </a:lnTo>
                  <a:lnTo>
                    <a:pt x="5550" y="3592"/>
                  </a:lnTo>
                  <a:lnTo>
                    <a:pt x="4532" y="2571"/>
                  </a:lnTo>
                  <a:lnTo>
                    <a:pt x="453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45"/>
            <p:cNvSpPr/>
            <p:nvPr/>
          </p:nvSpPr>
          <p:spPr>
            <a:xfrm>
              <a:off x="2303775" y="2941356"/>
              <a:ext cx="103800" cy="150900"/>
            </a:xfrm>
            <a:prstGeom prst="trapezoid">
              <a:avLst>
                <a:gd name="adj" fmla="val 25000"/>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07" name="Google Shape;2307;p45"/>
          <p:cNvSpPr txBox="1"/>
          <p:nvPr/>
        </p:nvSpPr>
        <p:spPr>
          <a:xfrm>
            <a:off x="1620000" y="3121662"/>
            <a:ext cx="1471200" cy="531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100">
                <a:solidFill>
                  <a:srgbClr val="F3F3F3"/>
                </a:solidFill>
                <a:latin typeface="Bahiana"/>
                <a:ea typeface="Bahiana"/>
                <a:cs typeface="Bahiana"/>
                <a:sym typeface="Bahiana"/>
              </a:rPr>
              <a:t>MARS</a:t>
            </a:r>
            <a:endParaRPr sz="2100">
              <a:solidFill>
                <a:srgbClr val="F3F3F3"/>
              </a:solidFill>
              <a:latin typeface="Bahiana"/>
              <a:ea typeface="Bahiana"/>
              <a:cs typeface="Bahiana"/>
              <a:sym typeface="Bahiana"/>
            </a:endParaRPr>
          </a:p>
        </p:txBody>
      </p:sp>
      <p:sp>
        <p:nvSpPr>
          <p:cNvPr id="2308" name="Google Shape;2308;p45"/>
          <p:cNvSpPr txBox="1"/>
          <p:nvPr/>
        </p:nvSpPr>
        <p:spPr>
          <a:xfrm>
            <a:off x="6052800" y="3121662"/>
            <a:ext cx="1471200" cy="531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100">
                <a:solidFill>
                  <a:srgbClr val="F3F3F3"/>
                </a:solidFill>
                <a:latin typeface="Bahiana"/>
                <a:ea typeface="Bahiana"/>
                <a:cs typeface="Bahiana"/>
                <a:sym typeface="Bahiana"/>
              </a:rPr>
              <a:t>SATURN</a:t>
            </a:r>
            <a:endParaRPr sz="2100">
              <a:solidFill>
                <a:srgbClr val="F3F3F3"/>
              </a:solidFill>
              <a:latin typeface="Bahiana"/>
              <a:ea typeface="Bahiana"/>
              <a:cs typeface="Bahiana"/>
              <a:sym typeface="Bahiana"/>
            </a:endParaRPr>
          </a:p>
        </p:txBody>
      </p:sp>
      <p:sp>
        <p:nvSpPr>
          <p:cNvPr id="2309" name="Google Shape;2309;p45"/>
          <p:cNvSpPr txBox="1"/>
          <p:nvPr/>
        </p:nvSpPr>
        <p:spPr>
          <a:xfrm>
            <a:off x="3836400" y="3634112"/>
            <a:ext cx="1471200" cy="5313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1600"/>
              </a:spcAft>
              <a:buNone/>
            </a:pPr>
            <a:r>
              <a:rPr lang="en" sz="2100">
                <a:solidFill>
                  <a:srgbClr val="F3F3F3"/>
                </a:solidFill>
                <a:latin typeface="Bahiana"/>
                <a:ea typeface="Bahiana"/>
                <a:cs typeface="Bahiana"/>
                <a:sym typeface="Bahiana"/>
              </a:rPr>
              <a:t>MERCURY</a:t>
            </a:r>
            <a:endParaRPr sz="2100">
              <a:solidFill>
                <a:srgbClr val="F3F3F3"/>
              </a:solidFill>
              <a:latin typeface="Bahiana"/>
              <a:ea typeface="Bahiana"/>
              <a:cs typeface="Bahiana"/>
              <a:sym typeface="Bahiana"/>
            </a:endParaRPr>
          </a:p>
        </p:txBody>
      </p:sp>
      <p:sp>
        <p:nvSpPr>
          <p:cNvPr id="2310" name="Google Shape;2310;p45"/>
          <p:cNvSpPr txBox="1"/>
          <p:nvPr/>
        </p:nvSpPr>
        <p:spPr>
          <a:xfrm>
            <a:off x="1769888" y="1498663"/>
            <a:ext cx="1171500" cy="817200"/>
          </a:xfrm>
          <a:prstGeom prst="rect">
            <a:avLst/>
          </a:prstGeom>
          <a:noFill/>
          <a:ln>
            <a:noFill/>
          </a:ln>
        </p:spPr>
        <p:txBody>
          <a:bodyPr spcFirstLastPara="1" wrap="square" lIns="91425" tIns="365750" rIns="91425" bIns="91425" anchor="ctr" anchorCtr="0">
            <a:noAutofit/>
          </a:bodyPr>
          <a:lstStyle/>
          <a:p>
            <a:pPr marL="0" lvl="0" indent="0" algn="ctr" rtl="0">
              <a:lnSpc>
                <a:spcPct val="115000"/>
              </a:lnSpc>
              <a:spcBef>
                <a:spcPts val="0"/>
              </a:spcBef>
              <a:spcAft>
                <a:spcPts val="1600"/>
              </a:spcAft>
              <a:buNone/>
            </a:pPr>
            <a:r>
              <a:rPr lang="en" sz="3600">
                <a:solidFill>
                  <a:srgbClr val="F3F3F3"/>
                </a:solidFill>
                <a:latin typeface="Bahiana"/>
                <a:ea typeface="Bahiana"/>
                <a:cs typeface="Bahiana"/>
                <a:sym typeface="Bahiana"/>
              </a:rPr>
              <a:t>33%</a:t>
            </a:r>
            <a:endParaRPr sz="3600">
              <a:solidFill>
                <a:srgbClr val="F3F3F3"/>
              </a:solidFill>
              <a:latin typeface="Bahiana"/>
              <a:ea typeface="Bahiana"/>
              <a:cs typeface="Bahiana"/>
              <a:sym typeface="Bahiana"/>
            </a:endParaRPr>
          </a:p>
        </p:txBody>
      </p:sp>
      <p:sp>
        <p:nvSpPr>
          <p:cNvPr id="2311" name="Google Shape;2311;p45"/>
          <p:cNvSpPr txBox="1"/>
          <p:nvPr/>
        </p:nvSpPr>
        <p:spPr>
          <a:xfrm>
            <a:off x="3986288" y="1982263"/>
            <a:ext cx="1171500" cy="817200"/>
          </a:xfrm>
          <a:prstGeom prst="rect">
            <a:avLst/>
          </a:prstGeom>
          <a:noFill/>
          <a:ln>
            <a:noFill/>
          </a:ln>
        </p:spPr>
        <p:txBody>
          <a:bodyPr spcFirstLastPara="1" wrap="square" lIns="91425" tIns="365750" rIns="91425" bIns="91425" anchor="ctr" anchorCtr="0">
            <a:noAutofit/>
          </a:bodyPr>
          <a:lstStyle/>
          <a:p>
            <a:pPr marL="0" lvl="0" indent="0" algn="ctr" rtl="0">
              <a:lnSpc>
                <a:spcPct val="115000"/>
              </a:lnSpc>
              <a:spcBef>
                <a:spcPts val="0"/>
              </a:spcBef>
              <a:spcAft>
                <a:spcPts val="1600"/>
              </a:spcAft>
              <a:buNone/>
            </a:pPr>
            <a:r>
              <a:rPr lang="en" sz="3600">
                <a:solidFill>
                  <a:srgbClr val="F3F3F3"/>
                </a:solidFill>
                <a:latin typeface="Bahiana"/>
                <a:ea typeface="Bahiana"/>
                <a:cs typeface="Bahiana"/>
                <a:sym typeface="Bahiana"/>
              </a:rPr>
              <a:t>33%</a:t>
            </a:r>
            <a:endParaRPr sz="3600">
              <a:solidFill>
                <a:srgbClr val="F3F3F3"/>
              </a:solidFill>
              <a:latin typeface="Bahiana"/>
              <a:ea typeface="Bahiana"/>
              <a:cs typeface="Bahiana"/>
              <a:sym typeface="Bahiana"/>
            </a:endParaRPr>
          </a:p>
        </p:txBody>
      </p:sp>
      <p:sp>
        <p:nvSpPr>
          <p:cNvPr id="2312" name="Google Shape;2312;p45"/>
          <p:cNvSpPr txBox="1"/>
          <p:nvPr/>
        </p:nvSpPr>
        <p:spPr>
          <a:xfrm>
            <a:off x="6202688" y="1498663"/>
            <a:ext cx="1171500" cy="817200"/>
          </a:xfrm>
          <a:prstGeom prst="rect">
            <a:avLst/>
          </a:prstGeom>
          <a:noFill/>
          <a:ln>
            <a:noFill/>
          </a:ln>
        </p:spPr>
        <p:txBody>
          <a:bodyPr spcFirstLastPara="1" wrap="square" lIns="91425" tIns="365750" rIns="91425" bIns="91425" anchor="ctr" anchorCtr="0">
            <a:noAutofit/>
          </a:bodyPr>
          <a:lstStyle/>
          <a:p>
            <a:pPr marL="0" lvl="0" indent="0" algn="ctr" rtl="0">
              <a:lnSpc>
                <a:spcPct val="115000"/>
              </a:lnSpc>
              <a:spcBef>
                <a:spcPts val="0"/>
              </a:spcBef>
              <a:spcAft>
                <a:spcPts val="1600"/>
              </a:spcAft>
              <a:buNone/>
            </a:pPr>
            <a:r>
              <a:rPr lang="en" sz="3600">
                <a:solidFill>
                  <a:srgbClr val="F3F3F3"/>
                </a:solidFill>
                <a:latin typeface="Bahiana"/>
                <a:ea typeface="Bahiana"/>
                <a:cs typeface="Bahiana"/>
                <a:sym typeface="Bahiana"/>
              </a:rPr>
              <a:t>33%</a:t>
            </a:r>
            <a:endParaRPr sz="3600">
              <a:solidFill>
                <a:srgbClr val="F3F3F3"/>
              </a:solidFill>
              <a:latin typeface="Bahiana"/>
              <a:ea typeface="Bahiana"/>
              <a:cs typeface="Bahiana"/>
              <a:sym typeface="Bahiana"/>
            </a:endParaRPr>
          </a:p>
        </p:txBody>
      </p:sp>
      <p:sp>
        <p:nvSpPr>
          <p:cNvPr id="2313" name="Google Shape;2313;p45"/>
          <p:cNvSpPr txBox="1">
            <a:spLocks noGrp="1"/>
          </p:cNvSpPr>
          <p:nvPr>
            <p:ph type="subTitle" idx="4294967295"/>
          </p:nvPr>
        </p:nvSpPr>
        <p:spPr>
          <a:xfrm>
            <a:off x="1488813" y="3514800"/>
            <a:ext cx="1733700" cy="3489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t>Despite being red, Mars is actually a cold place full of iron oxide dust</a:t>
            </a:r>
            <a:endParaRPr/>
          </a:p>
        </p:txBody>
      </p:sp>
      <p:sp>
        <p:nvSpPr>
          <p:cNvPr id="2314" name="Google Shape;2314;p45"/>
          <p:cNvSpPr txBox="1">
            <a:spLocks noGrp="1"/>
          </p:cNvSpPr>
          <p:nvPr>
            <p:ph type="subTitle" idx="4294967295"/>
          </p:nvPr>
        </p:nvSpPr>
        <p:spPr>
          <a:xfrm>
            <a:off x="5921525" y="3514800"/>
            <a:ext cx="1733700" cy="3489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t>Saturn is a gas giant, composed mostly of hydrogen and helium</a:t>
            </a:r>
            <a:endParaRPr/>
          </a:p>
        </p:txBody>
      </p:sp>
      <p:sp>
        <p:nvSpPr>
          <p:cNvPr id="2315" name="Google Shape;2315;p45"/>
          <p:cNvSpPr txBox="1">
            <a:spLocks noGrp="1"/>
          </p:cNvSpPr>
          <p:nvPr>
            <p:ph type="subTitle" idx="4294967295"/>
          </p:nvPr>
        </p:nvSpPr>
        <p:spPr>
          <a:xfrm>
            <a:off x="3705525" y="4033025"/>
            <a:ext cx="1733700" cy="348900"/>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1600"/>
              </a:spcAft>
              <a:buNone/>
            </a:pPr>
            <a:r>
              <a:rPr lang="en"/>
              <a:t>Mercury is the smallest planet in our Solar System</a:t>
            </a: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319"/>
        <p:cNvGrpSpPr/>
        <p:nvPr/>
      </p:nvGrpSpPr>
      <p:grpSpPr>
        <a:xfrm>
          <a:off x="0" y="0"/>
          <a:ext cx="0" cy="0"/>
          <a:chOff x="0" y="0"/>
          <a:chExt cx="0" cy="0"/>
        </a:xfrm>
      </p:grpSpPr>
      <p:sp>
        <p:nvSpPr>
          <p:cNvPr id="2320" name="Google Shape;2320;p46"/>
          <p:cNvSpPr txBox="1">
            <a:spLocks noGrp="1"/>
          </p:cNvSpPr>
          <p:nvPr>
            <p:ph type="subTitle" idx="1"/>
          </p:nvPr>
        </p:nvSpPr>
        <p:spPr>
          <a:xfrm>
            <a:off x="1609475" y="3345650"/>
            <a:ext cx="2572800" cy="1062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Saturn is a gas giant, composed mostly of hydrogen and helium</a:t>
            </a:r>
            <a:endParaRPr dirty="0"/>
          </a:p>
        </p:txBody>
      </p:sp>
      <p:sp>
        <p:nvSpPr>
          <p:cNvPr id="2321" name="Google Shape;2321;p46"/>
          <p:cNvSpPr txBox="1">
            <a:spLocks noGrp="1"/>
          </p:cNvSpPr>
          <p:nvPr>
            <p:ph type="subTitle" idx="2"/>
          </p:nvPr>
        </p:nvSpPr>
        <p:spPr>
          <a:xfrm>
            <a:off x="4961675" y="3345650"/>
            <a:ext cx="2572800" cy="10626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dirty="0"/>
              <a:t>Despite being red, Mars is actually a cold place. It’s full of iron oxide dust</a:t>
            </a:r>
            <a:endParaRPr dirty="0"/>
          </a:p>
        </p:txBody>
      </p:sp>
      <p:sp>
        <p:nvSpPr>
          <p:cNvPr id="2322" name="Google Shape;2322;p46"/>
          <p:cNvSpPr txBox="1">
            <a:spLocks noGrp="1"/>
          </p:cNvSpPr>
          <p:nvPr>
            <p:ph type="title"/>
          </p:nvPr>
        </p:nvSpPr>
        <p:spPr>
          <a:xfrm>
            <a:off x="859824" y="2474486"/>
            <a:ext cx="3852335" cy="97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dirty="0"/>
              <a:t>14,500,000</a:t>
            </a:r>
            <a:endParaRPr dirty="0"/>
          </a:p>
        </p:txBody>
      </p:sp>
      <p:sp>
        <p:nvSpPr>
          <p:cNvPr id="2323" name="Google Shape;2323;p46"/>
          <p:cNvSpPr txBox="1">
            <a:spLocks noGrp="1"/>
          </p:cNvSpPr>
          <p:nvPr>
            <p:ph type="title" idx="3"/>
          </p:nvPr>
        </p:nvSpPr>
        <p:spPr>
          <a:xfrm>
            <a:off x="4795331" y="2443775"/>
            <a:ext cx="2905500" cy="970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250,000</a:t>
            </a:r>
            <a:endParaRPr/>
          </a:p>
        </p:txBody>
      </p:sp>
      <p:sp>
        <p:nvSpPr>
          <p:cNvPr id="2324" name="Google Shape;2324;p46"/>
          <p:cNvSpPr/>
          <p:nvPr/>
        </p:nvSpPr>
        <p:spPr>
          <a:xfrm>
            <a:off x="2499625" y="1106325"/>
            <a:ext cx="792600" cy="792600"/>
          </a:xfrm>
          <a:prstGeom prst="ellipse">
            <a:avLst/>
          </a:prstGeom>
          <a:noFill/>
          <a:ln w="19050" cap="flat" cmpd="sng">
            <a:solidFill>
              <a:schemeClr val="accent1"/>
            </a:solidFill>
            <a:prstDash val="dash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6"/>
          <p:cNvSpPr/>
          <p:nvPr/>
        </p:nvSpPr>
        <p:spPr>
          <a:xfrm>
            <a:off x="5851775" y="1106325"/>
            <a:ext cx="792600" cy="792600"/>
          </a:xfrm>
          <a:prstGeom prst="ellipse">
            <a:avLst/>
          </a:prstGeom>
          <a:noFill/>
          <a:ln w="19050" cap="flat" cmpd="sng">
            <a:solidFill>
              <a:schemeClr val="accent1"/>
            </a:solidFill>
            <a:prstDash val="dash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326" name="Google Shape;2326;p46"/>
          <p:cNvCxnSpPr>
            <a:stCxn id="2324" idx="4"/>
          </p:cNvCxnSpPr>
          <p:nvPr/>
        </p:nvCxnSpPr>
        <p:spPr>
          <a:xfrm>
            <a:off x="2895925" y="1898925"/>
            <a:ext cx="0" cy="313800"/>
          </a:xfrm>
          <a:prstGeom prst="straightConnector1">
            <a:avLst/>
          </a:prstGeom>
          <a:noFill/>
          <a:ln w="19050" cap="flat" cmpd="sng">
            <a:solidFill>
              <a:schemeClr val="accent1"/>
            </a:solidFill>
            <a:prstDash val="dashDot"/>
            <a:round/>
            <a:headEnd type="none" w="med" len="med"/>
            <a:tailEnd type="diamond" w="med" len="med"/>
          </a:ln>
        </p:spPr>
      </p:cxnSp>
      <p:cxnSp>
        <p:nvCxnSpPr>
          <p:cNvPr id="2327" name="Google Shape;2327;p46"/>
          <p:cNvCxnSpPr/>
          <p:nvPr/>
        </p:nvCxnSpPr>
        <p:spPr>
          <a:xfrm>
            <a:off x="6248075" y="1898925"/>
            <a:ext cx="0" cy="313800"/>
          </a:xfrm>
          <a:prstGeom prst="straightConnector1">
            <a:avLst/>
          </a:prstGeom>
          <a:noFill/>
          <a:ln w="19050" cap="flat" cmpd="sng">
            <a:solidFill>
              <a:schemeClr val="accent1"/>
            </a:solidFill>
            <a:prstDash val="dashDot"/>
            <a:round/>
            <a:headEnd type="none" w="med" len="med"/>
            <a:tailEnd type="diamond" w="med" len="med"/>
          </a:ln>
        </p:spPr>
      </p:cxnSp>
      <p:grpSp>
        <p:nvGrpSpPr>
          <p:cNvPr id="2328" name="Google Shape;2328;p46"/>
          <p:cNvGrpSpPr/>
          <p:nvPr/>
        </p:nvGrpSpPr>
        <p:grpSpPr>
          <a:xfrm>
            <a:off x="5998638" y="1290488"/>
            <a:ext cx="498875" cy="424275"/>
            <a:chOff x="6814275" y="2244450"/>
            <a:chExt cx="498875" cy="424275"/>
          </a:xfrm>
        </p:grpSpPr>
        <p:sp>
          <p:nvSpPr>
            <p:cNvPr id="2329" name="Google Shape;2329;p46"/>
            <p:cNvSpPr/>
            <p:nvPr/>
          </p:nvSpPr>
          <p:spPr>
            <a:xfrm>
              <a:off x="7272450" y="2421475"/>
              <a:ext cx="40700" cy="72950"/>
            </a:xfrm>
            <a:custGeom>
              <a:avLst/>
              <a:gdLst/>
              <a:ahLst/>
              <a:cxnLst/>
              <a:rect l="l" t="t" r="r" b="b"/>
              <a:pathLst>
                <a:path w="1628" h="2918" extrusionOk="0">
                  <a:moveTo>
                    <a:pt x="904" y="1094"/>
                  </a:moveTo>
                  <a:cubicBezTo>
                    <a:pt x="912" y="1100"/>
                    <a:pt x="914" y="1102"/>
                    <a:pt x="914" y="1102"/>
                  </a:cubicBezTo>
                  <a:cubicBezTo>
                    <a:pt x="914" y="1102"/>
                    <a:pt x="910" y="1099"/>
                    <a:pt x="913" y="1099"/>
                  </a:cubicBezTo>
                  <a:lnTo>
                    <a:pt x="906" y="1094"/>
                  </a:lnTo>
                  <a:close/>
                  <a:moveTo>
                    <a:pt x="400" y="1"/>
                  </a:moveTo>
                  <a:cubicBezTo>
                    <a:pt x="286" y="1"/>
                    <a:pt x="175" y="57"/>
                    <a:pt x="107" y="159"/>
                  </a:cubicBezTo>
                  <a:cubicBezTo>
                    <a:pt x="1" y="317"/>
                    <a:pt x="50" y="535"/>
                    <a:pt x="209" y="640"/>
                  </a:cubicBezTo>
                  <a:cubicBezTo>
                    <a:pt x="209" y="640"/>
                    <a:pt x="372" y="747"/>
                    <a:pt x="619" y="906"/>
                  </a:cubicBezTo>
                  <a:cubicBezTo>
                    <a:pt x="682" y="949"/>
                    <a:pt x="744" y="993"/>
                    <a:pt x="817" y="1036"/>
                  </a:cubicBezTo>
                  <a:cubicBezTo>
                    <a:pt x="836" y="1051"/>
                    <a:pt x="851" y="1060"/>
                    <a:pt x="869" y="1070"/>
                  </a:cubicBezTo>
                  <a:lnTo>
                    <a:pt x="898" y="1089"/>
                  </a:lnTo>
                  <a:lnTo>
                    <a:pt x="906" y="1094"/>
                  </a:lnTo>
                  <a:lnTo>
                    <a:pt x="908" y="1094"/>
                  </a:lnTo>
                  <a:lnTo>
                    <a:pt x="918" y="1099"/>
                  </a:lnTo>
                  <a:lnTo>
                    <a:pt x="942" y="1118"/>
                  </a:lnTo>
                  <a:cubicBezTo>
                    <a:pt x="951" y="1128"/>
                    <a:pt x="962" y="1132"/>
                    <a:pt x="966" y="1138"/>
                  </a:cubicBezTo>
                  <a:cubicBezTo>
                    <a:pt x="976" y="1147"/>
                    <a:pt x="985" y="1152"/>
                    <a:pt x="1000" y="1161"/>
                  </a:cubicBezTo>
                  <a:cubicBezTo>
                    <a:pt x="1096" y="1243"/>
                    <a:pt x="1174" y="1379"/>
                    <a:pt x="1193" y="1533"/>
                  </a:cubicBezTo>
                  <a:cubicBezTo>
                    <a:pt x="1202" y="1610"/>
                    <a:pt x="1198" y="1692"/>
                    <a:pt x="1178" y="1769"/>
                  </a:cubicBezTo>
                  <a:lnTo>
                    <a:pt x="1174" y="1798"/>
                  </a:lnTo>
                  <a:lnTo>
                    <a:pt x="1169" y="1804"/>
                  </a:lnTo>
                  <a:lnTo>
                    <a:pt x="1169" y="1808"/>
                  </a:lnTo>
                  <a:cubicBezTo>
                    <a:pt x="1169" y="1808"/>
                    <a:pt x="1165" y="1818"/>
                    <a:pt x="1165" y="1818"/>
                  </a:cubicBezTo>
                  <a:cubicBezTo>
                    <a:pt x="1164" y="1818"/>
                    <a:pt x="1164" y="1818"/>
                    <a:pt x="1164" y="1817"/>
                  </a:cubicBezTo>
                  <a:lnTo>
                    <a:pt x="1158" y="1833"/>
                  </a:lnTo>
                  <a:lnTo>
                    <a:pt x="1149" y="1871"/>
                  </a:lnTo>
                  <a:lnTo>
                    <a:pt x="1145" y="1885"/>
                  </a:lnTo>
                  <a:lnTo>
                    <a:pt x="1140" y="1904"/>
                  </a:lnTo>
                  <a:cubicBezTo>
                    <a:pt x="1125" y="1962"/>
                    <a:pt x="1120" y="2015"/>
                    <a:pt x="1116" y="2069"/>
                  </a:cubicBezTo>
                  <a:cubicBezTo>
                    <a:pt x="1111" y="2174"/>
                    <a:pt x="1120" y="2271"/>
                    <a:pt x="1145" y="2363"/>
                  </a:cubicBezTo>
                  <a:cubicBezTo>
                    <a:pt x="1169" y="2450"/>
                    <a:pt x="1207" y="2527"/>
                    <a:pt x="1251" y="2594"/>
                  </a:cubicBezTo>
                  <a:cubicBezTo>
                    <a:pt x="1294" y="2661"/>
                    <a:pt x="1343" y="2715"/>
                    <a:pt x="1385" y="2753"/>
                  </a:cubicBezTo>
                  <a:cubicBezTo>
                    <a:pt x="1410" y="2777"/>
                    <a:pt x="1429" y="2797"/>
                    <a:pt x="1454" y="2811"/>
                  </a:cubicBezTo>
                  <a:cubicBezTo>
                    <a:pt x="1472" y="2826"/>
                    <a:pt x="1492" y="2840"/>
                    <a:pt x="1512" y="2850"/>
                  </a:cubicBezTo>
                  <a:cubicBezTo>
                    <a:pt x="1550" y="2874"/>
                    <a:pt x="1579" y="2888"/>
                    <a:pt x="1598" y="2903"/>
                  </a:cubicBezTo>
                  <a:cubicBezTo>
                    <a:pt x="1617" y="2913"/>
                    <a:pt x="1627" y="2917"/>
                    <a:pt x="1627" y="2917"/>
                  </a:cubicBezTo>
                  <a:cubicBezTo>
                    <a:pt x="1627" y="2917"/>
                    <a:pt x="1617" y="2913"/>
                    <a:pt x="1603" y="2893"/>
                  </a:cubicBezTo>
                  <a:cubicBezTo>
                    <a:pt x="1583" y="2879"/>
                    <a:pt x="1559" y="2859"/>
                    <a:pt x="1530" y="2830"/>
                  </a:cubicBezTo>
                  <a:cubicBezTo>
                    <a:pt x="1516" y="2816"/>
                    <a:pt x="1496" y="2797"/>
                    <a:pt x="1483" y="2777"/>
                  </a:cubicBezTo>
                  <a:cubicBezTo>
                    <a:pt x="1463" y="2759"/>
                    <a:pt x="1448" y="2739"/>
                    <a:pt x="1434" y="2715"/>
                  </a:cubicBezTo>
                  <a:cubicBezTo>
                    <a:pt x="1400" y="2666"/>
                    <a:pt x="1371" y="2608"/>
                    <a:pt x="1347" y="2546"/>
                  </a:cubicBezTo>
                  <a:cubicBezTo>
                    <a:pt x="1323" y="2483"/>
                    <a:pt x="1309" y="2411"/>
                    <a:pt x="1303" y="2334"/>
                  </a:cubicBezTo>
                  <a:cubicBezTo>
                    <a:pt x="1299" y="2256"/>
                    <a:pt x="1309" y="2180"/>
                    <a:pt x="1332" y="2102"/>
                  </a:cubicBezTo>
                  <a:cubicBezTo>
                    <a:pt x="1343" y="2064"/>
                    <a:pt x="1356" y="2025"/>
                    <a:pt x="1371" y="1996"/>
                  </a:cubicBezTo>
                  <a:lnTo>
                    <a:pt x="1376" y="1982"/>
                  </a:lnTo>
                  <a:lnTo>
                    <a:pt x="1385" y="1967"/>
                  </a:lnTo>
                  <a:lnTo>
                    <a:pt x="1405" y="1938"/>
                  </a:lnTo>
                  <a:lnTo>
                    <a:pt x="1412" y="1924"/>
                  </a:lnTo>
                  <a:lnTo>
                    <a:pt x="1414" y="1924"/>
                  </a:lnTo>
                  <a:lnTo>
                    <a:pt x="1414" y="1919"/>
                  </a:lnTo>
                  <a:lnTo>
                    <a:pt x="1419" y="1909"/>
                  </a:lnTo>
                  <a:lnTo>
                    <a:pt x="1439" y="1871"/>
                  </a:lnTo>
                  <a:cubicBezTo>
                    <a:pt x="1492" y="1769"/>
                    <a:pt x="1525" y="1659"/>
                    <a:pt x="1540" y="1537"/>
                  </a:cubicBezTo>
                  <a:cubicBezTo>
                    <a:pt x="1550" y="1422"/>
                    <a:pt x="1540" y="1297"/>
                    <a:pt x="1512" y="1181"/>
                  </a:cubicBezTo>
                  <a:cubicBezTo>
                    <a:pt x="1477" y="1065"/>
                    <a:pt x="1429" y="954"/>
                    <a:pt x="1361" y="858"/>
                  </a:cubicBezTo>
                  <a:cubicBezTo>
                    <a:pt x="1343" y="834"/>
                    <a:pt x="1318" y="805"/>
                    <a:pt x="1299" y="780"/>
                  </a:cubicBezTo>
                  <a:lnTo>
                    <a:pt x="1274" y="751"/>
                  </a:lnTo>
                  <a:lnTo>
                    <a:pt x="1251" y="727"/>
                  </a:lnTo>
                  <a:cubicBezTo>
                    <a:pt x="1216" y="693"/>
                    <a:pt x="1187" y="660"/>
                    <a:pt x="1154" y="626"/>
                  </a:cubicBezTo>
                  <a:cubicBezTo>
                    <a:pt x="1096" y="568"/>
                    <a:pt x="1038" y="511"/>
                    <a:pt x="991" y="457"/>
                  </a:cubicBezTo>
                  <a:cubicBezTo>
                    <a:pt x="782" y="246"/>
                    <a:pt x="648" y="105"/>
                    <a:pt x="648" y="105"/>
                  </a:cubicBezTo>
                  <a:cubicBezTo>
                    <a:pt x="628" y="90"/>
                    <a:pt x="609" y="72"/>
                    <a:pt x="590" y="57"/>
                  </a:cubicBezTo>
                  <a:cubicBezTo>
                    <a:pt x="531" y="19"/>
                    <a:pt x="465" y="1"/>
                    <a:pt x="40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6"/>
            <p:cNvSpPr/>
            <p:nvPr/>
          </p:nvSpPr>
          <p:spPr>
            <a:xfrm>
              <a:off x="6814275" y="2451725"/>
              <a:ext cx="150150" cy="170700"/>
            </a:xfrm>
            <a:custGeom>
              <a:avLst/>
              <a:gdLst/>
              <a:ahLst/>
              <a:cxnLst/>
              <a:rect l="l" t="t" r="r" b="b"/>
              <a:pathLst>
                <a:path w="6006" h="6828" extrusionOk="0">
                  <a:moveTo>
                    <a:pt x="0" y="3101"/>
                  </a:moveTo>
                  <a:lnTo>
                    <a:pt x="0" y="3105"/>
                  </a:lnTo>
                  <a:cubicBezTo>
                    <a:pt x="0" y="3106"/>
                    <a:pt x="1" y="3106"/>
                    <a:pt x="1" y="3106"/>
                  </a:cubicBezTo>
                  <a:lnTo>
                    <a:pt x="1" y="3106"/>
                  </a:lnTo>
                  <a:cubicBezTo>
                    <a:pt x="0" y="3103"/>
                    <a:pt x="0" y="3101"/>
                    <a:pt x="0" y="3101"/>
                  </a:cubicBezTo>
                  <a:close/>
                  <a:moveTo>
                    <a:pt x="5350" y="1"/>
                  </a:moveTo>
                  <a:cubicBezTo>
                    <a:pt x="4030" y="1"/>
                    <a:pt x="2859" y="913"/>
                    <a:pt x="2440" y="1929"/>
                  </a:cubicBezTo>
                  <a:lnTo>
                    <a:pt x="2440" y="1934"/>
                  </a:lnTo>
                  <a:cubicBezTo>
                    <a:pt x="2340" y="2166"/>
                    <a:pt x="2286" y="2406"/>
                    <a:pt x="2277" y="2642"/>
                  </a:cubicBezTo>
                  <a:cubicBezTo>
                    <a:pt x="2243" y="3483"/>
                    <a:pt x="1891" y="3740"/>
                    <a:pt x="1473" y="3740"/>
                  </a:cubicBezTo>
                  <a:cubicBezTo>
                    <a:pt x="832" y="3740"/>
                    <a:pt x="37" y="3135"/>
                    <a:pt x="1" y="3106"/>
                  </a:cubicBezTo>
                  <a:lnTo>
                    <a:pt x="1" y="3106"/>
                  </a:lnTo>
                  <a:cubicBezTo>
                    <a:pt x="13" y="3241"/>
                    <a:pt x="287" y="6078"/>
                    <a:pt x="1925" y="6685"/>
                  </a:cubicBezTo>
                  <a:cubicBezTo>
                    <a:pt x="2189" y="6782"/>
                    <a:pt x="2453" y="6828"/>
                    <a:pt x="2709" y="6828"/>
                  </a:cubicBezTo>
                  <a:cubicBezTo>
                    <a:pt x="4086" y="6828"/>
                    <a:pt x="5215" y="5504"/>
                    <a:pt x="4621" y="3844"/>
                  </a:cubicBezTo>
                  <a:cubicBezTo>
                    <a:pt x="3922" y="1881"/>
                    <a:pt x="6006" y="77"/>
                    <a:pt x="6006" y="77"/>
                  </a:cubicBezTo>
                  <a:cubicBezTo>
                    <a:pt x="5785" y="25"/>
                    <a:pt x="5566" y="1"/>
                    <a:pt x="535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6"/>
            <p:cNvSpPr/>
            <p:nvPr/>
          </p:nvSpPr>
          <p:spPr>
            <a:xfrm>
              <a:off x="6814275" y="2500075"/>
              <a:ext cx="93000" cy="66350"/>
            </a:xfrm>
            <a:custGeom>
              <a:avLst/>
              <a:gdLst/>
              <a:ahLst/>
              <a:cxnLst/>
              <a:rect l="l" t="t" r="r" b="b"/>
              <a:pathLst>
                <a:path w="3720" h="2654" extrusionOk="0">
                  <a:moveTo>
                    <a:pt x="2440" y="0"/>
                  </a:moveTo>
                  <a:lnTo>
                    <a:pt x="2440" y="0"/>
                  </a:lnTo>
                  <a:cubicBezTo>
                    <a:pt x="2340" y="232"/>
                    <a:pt x="2286" y="472"/>
                    <a:pt x="2277" y="708"/>
                  </a:cubicBezTo>
                  <a:cubicBezTo>
                    <a:pt x="2243" y="1549"/>
                    <a:pt x="1891" y="1806"/>
                    <a:pt x="1473" y="1806"/>
                  </a:cubicBezTo>
                  <a:cubicBezTo>
                    <a:pt x="829" y="1806"/>
                    <a:pt x="30" y="1195"/>
                    <a:pt x="0" y="1171"/>
                  </a:cubicBezTo>
                  <a:lnTo>
                    <a:pt x="0" y="1171"/>
                  </a:lnTo>
                  <a:cubicBezTo>
                    <a:pt x="29" y="1215"/>
                    <a:pt x="1037" y="2653"/>
                    <a:pt x="2369" y="2653"/>
                  </a:cubicBezTo>
                  <a:cubicBezTo>
                    <a:pt x="3720" y="2653"/>
                    <a:pt x="2050" y="1153"/>
                    <a:pt x="244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6"/>
            <p:cNvSpPr/>
            <p:nvPr/>
          </p:nvSpPr>
          <p:spPr>
            <a:xfrm>
              <a:off x="6966800" y="2244450"/>
              <a:ext cx="286525" cy="127350"/>
            </a:xfrm>
            <a:custGeom>
              <a:avLst/>
              <a:gdLst/>
              <a:ahLst/>
              <a:cxnLst/>
              <a:rect l="l" t="t" r="r" b="b"/>
              <a:pathLst>
                <a:path w="11461" h="5094" extrusionOk="0">
                  <a:moveTo>
                    <a:pt x="5923" y="1"/>
                  </a:moveTo>
                  <a:cubicBezTo>
                    <a:pt x="5029" y="1"/>
                    <a:pt x="4716" y="1033"/>
                    <a:pt x="4008" y="1109"/>
                  </a:cubicBezTo>
                  <a:cubicBezTo>
                    <a:pt x="3082" y="1210"/>
                    <a:pt x="2422" y="978"/>
                    <a:pt x="1824" y="1528"/>
                  </a:cubicBezTo>
                  <a:cubicBezTo>
                    <a:pt x="1225" y="2078"/>
                    <a:pt x="1197" y="2792"/>
                    <a:pt x="599" y="3347"/>
                  </a:cubicBezTo>
                  <a:cubicBezTo>
                    <a:pt x="1" y="3897"/>
                    <a:pt x="488" y="5094"/>
                    <a:pt x="488" y="5094"/>
                  </a:cubicBezTo>
                  <a:cubicBezTo>
                    <a:pt x="909" y="4347"/>
                    <a:pt x="1501" y="4222"/>
                    <a:pt x="2195" y="4222"/>
                  </a:cubicBezTo>
                  <a:cubicBezTo>
                    <a:pt x="2546" y="4222"/>
                    <a:pt x="2923" y="4254"/>
                    <a:pt x="3317" y="4254"/>
                  </a:cubicBezTo>
                  <a:cubicBezTo>
                    <a:pt x="3706" y="4254"/>
                    <a:pt x="4111" y="4223"/>
                    <a:pt x="4525" y="4099"/>
                  </a:cubicBezTo>
                  <a:cubicBezTo>
                    <a:pt x="4597" y="4078"/>
                    <a:pt x="4673" y="4068"/>
                    <a:pt x="4752" y="4068"/>
                  </a:cubicBezTo>
                  <a:cubicBezTo>
                    <a:pt x="5429" y="4068"/>
                    <a:pt x="6331" y="4778"/>
                    <a:pt x="7013" y="4804"/>
                  </a:cubicBezTo>
                  <a:cubicBezTo>
                    <a:pt x="7050" y="4806"/>
                    <a:pt x="7086" y="4806"/>
                    <a:pt x="7122" y="4806"/>
                  </a:cubicBezTo>
                  <a:cubicBezTo>
                    <a:pt x="8553" y="4806"/>
                    <a:pt x="9631" y="3649"/>
                    <a:pt x="10563" y="3649"/>
                  </a:cubicBezTo>
                  <a:cubicBezTo>
                    <a:pt x="10876" y="3649"/>
                    <a:pt x="11173" y="3779"/>
                    <a:pt x="11461" y="4128"/>
                  </a:cubicBezTo>
                  <a:cubicBezTo>
                    <a:pt x="11461" y="4075"/>
                    <a:pt x="11209" y="622"/>
                    <a:pt x="10067" y="573"/>
                  </a:cubicBezTo>
                  <a:cubicBezTo>
                    <a:pt x="10037" y="572"/>
                    <a:pt x="10009" y="572"/>
                    <a:pt x="9980" y="572"/>
                  </a:cubicBezTo>
                  <a:cubicBezTo>
                    <a:pt x="9320" y="572"/>
                    <a:pt x="8970" y="889"/>
                    <a:pt x="8401" y="889"/>
                  </a:cubicBezTo>
                  <a:cubicBezTo>
                    <a:pt x="8044" y="889"/>
                    <a:pt x="7601" y="764"/>
                    <a:pt x="6941" y="357"/>
                  </a:cubicBezTo>
                  <a:cubicBezTo>
                    <a:pt x="6642" y="168"/>
                    <a:pt x="6381" y="63"/>
                    <a:pt x="6160" y="23"/>
                  </a:cubicBezTo>
                  <a:cubicBezTo>
                    <a:pt x="6077" y="8"/>
                    <a:pt x="5998" y="1"/>
                    <a:pt x="592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6"/>
            <p:cNvSpPr/>
            <p:nvPr/>
          </p:nvSpPr>
          <p:spPr>
            <a:xfrm>
              <a:off x="6949775" y="2452925"/>
              <a:ext cx="118825" cy="215800"/>
            </a:xfrm>
            <a:custGeom>
              <a:avLst/>
              <a:gdLst/>
              <a:ahLst/>
              <a:cxnLst/>
              <a:rect l="l" t="t" r="r" b="b"/>
              <a:pathLst>
                <a:path w="4753" h="8632" extrusionOk="0">
                  <a:moveTo>
                    <a:pt x="248" y="0"/>
                  </a:moveTo>
                  <a:lnTo>
                    <a:pt x="248" y="0"/>
                  </a:lnTo>
                  <a:cubicBezTo>
                    <a:pt x="2432" y="3680"/>
                    <a:pt x="1236" y="4235"/>
                    <a:pt x="711" y="5962"/>
                  </a:cubicBezTo>
                  <a:cubicBezTo>
                    <a:pt x="1" y="8288"/>
                    <a:pt x="2294" y="8632"/>
                    <a:pt x="3714" y="8632"/>
                  </a:cubicBezTo>
                  <a:cubicBezTo>
                    <a:pt x="4310" y="8632"/>
                    <a:pt x="4753" y="8571"/>
                    <a:pt x="4753" y="8571"/>
                  </a:cubicBezTo>
                  <a:cubicBezTo>
                    <a:pt x="3850" y="8074"/>
                    <a:pt x="2872" y="7249"/>
                    <a:pt x="3455" y="4230"/>
                  </a:cubicBezTo>
                  <a:cubicBezTo>
                    <a:pt x="4034" y="1234"/>
                    <a:pt x="306" y="14"/>
                    <a:pt x="24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6"/>
            <p:cNvSpPr/>
            <p:nvPr/>
          </p:nvSpPr>
          <p:spPr>
            <a:xfrm>
              <a:off x="6957275" y="2286850"/>
              <a:ext cx="334050" cy="174525"/>
            </a:xfrm>
            <a:custGeom>
              <a:avLst/>
              <a:gdLst/>
              <a:ahLst/>
              <a:cxnLst/>
              <a:rect l="l" t="t" r="r" b="b"/>
              <a:pathLst>
                <a:path w="13362" h="6981" extrusionOk="0">
                  <a:moveTo>
                    <a:pt x="6684" y="0"/>
                  </a:moveTo>
                  <a:cubicBezTo>
                    <a:pt x="4207" y="0"/>
                    <a:pt x="2018" y="1360"/>
                    <a:pt x="869" y="3398"/>
                  </a:cubicBezTo>
                  <a:cubicBezTo>
                    <a:pt x="362" y="4289"/>
                    <a:pt x="54" y="5317"/>
                    <a:pt x="10" y="6412"/>
                  </a:cubicBezTo>
                  <a:cubicBezTo>
                    <a:pt x="1" y="6604"/>
                    <a:pt x="1" y="6793"/>
                    <a:pt x="10" y="6980"/>
                  </a:cubicBezTo>
                  <a:cubicBezTo>
                    <a:pt x="1110" y="6257"/>
                    <a:pt x="2485" y="5678"/>
                    <a:pt x="3801" y="5370"/>
                  </a:cubicBezTo>
                  <a:cubicBezTo>
                    <a:pt x="3801" y="5370"/>
                    <a:pt x="5272" y="5128"/>
                    <a:pt x="6989" y="5128"/>
                  </a:cubicBezTo>
                  <a:cubicBezTo>
                    <a:pt x="8658" y="5235"/>
                    <a:pt x="10226" y="5688"/>
                    <a:pt x="11619" y="6426"/>
                  </a:cubicBezTo>
                  <a:cubicBezTo>
                    <a:pt x="11788" y="6515"/>
                    <a:pt x="11963" y="6555"/>
                    <a:pt x="12133" y="6555"/>
                  </a:cubicBezTo>
                  <a:cubicBezTo>
                    <a:pt x="12785" y="6555"/>
                    <a:pt x="13362" y="5964"/>
                    <a:pt x="13216" y="5244"/>
                  </a:cubicBezTo>
                  <a:cubicBezTo>
                    <a:pt x="13211" y="5230"/>
                    <a:pt x="13211" y="5221"/>
                    <a:pt x="13206" y="5206"/>
                  </a:cubicBezTo>
                  <a:cubicBezTo>
                    <a:pt x="12975" y="4173"/>
                    <a:pt x="12498" y="3229"/>
                    <a:pt x="11842" y="2432"/>
                  </a:cubicBezTo>
                  <a:cubicBezTo>
                    <a:pt x="10675" y="1019"/>
                    <a:pt x="8938" y="88"/>
                    <a:pt x="6960" y="6"/>
                  </a:cubicBezTo>
                  <a:cubicBezTo>
                    <a:pt x="6868" y="2"/>
                    <a:pt x="6776" y="0"/>
                    <a:pt x="668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6"/>
            <p:cNvSpPr/>
            <p:nvPr/>
          </p:nvSpPr>
          <p:spPr>
            <a:xfrm>
              <a:off x="6957275" y="2286875"/>
              <a:ext cx="166425" cy="174500"/>
            </a:xfrm>
            <a:custGeom>
              <a:avLst/>
              <a:gdLst/>
              <a:ahLst/>
              <a:cxnLst/>
              <a:rect l="l" t="t" r="r" b="b"/>
              <a:pathLst>
                <a:path w="6657" h="6980" extrusionOk="0">
                  <a:moveTo>
                    <a:pt x="6657" y="0"/>
                  </a:moveTo>
                  <a:cubicBezTo>
                    <a:pt x="4187" y="11"/>
                    <a:pt x="2016" y="1365"/>
                    <a:pt x="869" y="3397"/>
                  </a:cubicBezTo>
                  <a:cubicBezTo>
                    <a:pt x="362" y="4288"/>
                    <a:pt x="54" y="5316"/>
                    <a:pt x="10" y="6411"/>
                  </a:cubicBezTo>
                  <a:cubicBezTo>
                    <a:pt x="1" y="6603"/>
                    <a:pt x="1" y="6792"/>
                    <a:pt x="10" y="6979"/>
                  </a:cubicBezTo>
                  <a:cubicBezTo>
                    <a:pt x="482" y="6667"/>
                    <a:pt x="1003" y="6387"/>
                    <a:pt x="1549" y="6140"/>
                  </a:cubicBezTo>
                  <a:cubicBezTo>
                    <a:pt x="1606" y="5075"/>
                    <a:pt x="1911" y="4081"/>
                    <a:pt x="2403" y="3213"/>
                  </a:cubicBezTo>
                  <a:cubicBezTo>
                    <a:pt x="3305" y="1616"/>
                    <a:pt x="4843" y="439"/>
                    <a:pt x="66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6"/>
            <p:cNvSpPr/>
            <p:nvPr/>
          </p:nvSpPr>
          <p:spPr>
            <a:xfrm>
              <a:off x="7160450" y="2314825"/>
              <a:ext cx="130875" cy="135925"/>
            </a:xfrm>
            <a:custGeom>
              <a:avLst/>
              <a:gdLst/>
              <a:ahLst/>
              <a:cxnLst/>
              <a:rect l="l" t="t" r="r" b="b"/>
              <a:pathLst>
                <a:path w="5235" h="5437" extrusionOk="0">
                  <a:moveTo>
                    <a:pt x="1487" y="0"/>
                  </a:moveTo>
                  <a:cubicBezTo>
                    <a:pt x="715" y="0"/>
                    <a:pt x="1" y="669"/>
                    <a:pt x="117" y="3247"/>
                  </a:cubicBezTo>
                  <a:lnTo>
                    <a:pt x="193" y="4174"/>
                  </a:lnTo>
                  <a:cubicBezTo>
                    <a:pt x="1371" y="4381"/>
                    <a:pt x="2475" y="4772"/>
                    <a:pt x="3492" y="5307"/>
                  </a:cubicBezTo>
                  <a:cubicBezTo>
                    <a:pt x="3661" y="5396"/>
                    <a:pt x="3836" y="5436"/>
                    <a:pt x="4006" y="5436"/>
                  </a:cubicBezTo>
                  <a:cubicBezTo>
                    <a:pt x="4658" y="5436"/>
                    <a:pt x="5235" y="4845"/>
                    <a:pt x="5089" y="4125"/>
                  </a:cubicBezTo>
                  <a:cubicBezTo>
                    <a:pt x="5084" y="4111"/>
                    <a:pt x="5084" y="4102"/>
                    <a:pt x="5079" y="4087"/>
                  </a:cubicBezTo>
                  <a:cubicBezTo>
                    <a:pt x="4848" y="3054"/>
                    <a:pt x="4371" y="2110"/>
                    <a:pt x="3715" y="1313"/>
                  </a:cubicBezTo>
                  <a:cubicBezTo>
                    <a:pt x="3561" y="1126"/>
                    <a:pt x="3396" y="947"/>
                    <a:pt x="3223" y="778"/>
                  </a:cubicBezTo>
                  <a:lnTo>
                    <a:pt x="3218" y="774"/>
                  </a:lnTo>
                  <a:cubicBezTo>
                    <a:pt x="3164" y="729"/>
                    <a:pt x="2294" y="0"/>
                    <a:pt x="14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6"/>
            <p:cNvSpPr/>
            <p:nvPr/>
          </p:nvSpPr>
          <p:spPr>
            <a:xfrm>
              <a:off x="7197375" y="2314850"/>
              <a:ext cx="94075" cy="135900"/>
            </a:xfrm>
            <a:custGeom>
              <a:avLst/>
              <a:gdLst/>
              <a:ahLst/>
              <a:cxnLst/>
              <a:rect l="l" t="t" r="r" b="b"/>
              <a:pathLst>
                <a:path w="3763" h="5436" extrusionOk="0">
                  <a:moveTo>
                    <a:pt x="15" y="1"/>
                  </a:moveTo>
                  <a:cubicBezTo>
                    <a:pt x="10" y="1"/>
                    <a:pt x="5" y="1"/>
                    <a:pt x="0" y="1"/>
                  </a:cubicBezTo>
                  <a:cubicBezTo>
                    <a:pt x="511" y="217"/>
                    <a:pt x="916" y="560"/>
                    <a:pt x="949" y="589"/>
                  </a:cubicBezTo>
                  <a:cubicBezTo>
                    <a:pt x="955" y="589"/>
                    <a:pt x="955" y="593"/>
                    <a:pt x="955" y="593"/>
                  </a:cubicBezTo>
                  <a:cubicBezTo>
                    <a:pt x="1129" y="762"/>
                    <a:pt x="1292" y="941"/>
                    <a:pt x="1447" y="1129"/>
                  </a:cubicBezTo>
                  <a:cubicBezTo>
                    <a:pt x="2102" y="1925"/>
                    <a:pt x="2580" y="2870"/>
                    <a:pt x="2812" y="3903"/>
                  </a:cubicBezTo>
                  <a:cubicBezTo>
                    <a:pt x="2816" y="3917"/>
                    <a:pt x="2816" y="3927"/>
                    <a:pt x="2821" y="3941"/>
                  </a:cubicBezTo>
                  <a:cubicBezTo>
                    <a:pt x="2952" y="4602"/>
                    <a:pt x="2478" y="5152"/>
                    <a:pt x="1895" y="5239"/>
                  </a:cubicBezTo>
                  <a:cubicBezTo>
                    <a:pt x="1939" y="5263"/>
                    <a:pt x="1982" y="5281"/>
                    <a:pt x="2026" y="5306"/>
                  </a:cubicBezTo>
                  <a:cubicBezTo>
                    <a:pt x="2195" y="5395"/>
                    <a:pt x="2369" y="5435"/>
                    <a:pt x="2539" y="5435"/>
                  </a:cubicBezTo>
                  <a:cubicBezTo>
                    <a:pt x="3189" y="5435"/>
                    <a:pt x="3762" y="4844"/>
                    <a:pt x="3617" y="4124"/>
                  </a:cubicBezTo>
                  <a:cubicBezTo>
                    <a:pt x="3617" y="4110"/>
                    <a:pt x="3612" y="4101"/>
                    <a:pt x="3612" y="4086"/>
                  </a:cubicBezTo>
                  <a:cubicBezTo>
                    <a:pt x="3375" y="3053"/>
                    <a:pt x="2903" y="2109"/>
                    <a:pt x="2247" y="1312"/>
                  </a:cubicBezTo>
                  <a:cubicBezTo>
                    <a:pt x="2093" y="1125"/>
                    <a:pt x="1929" y="946"/>
                    <a:pt x="1750" y="777"/>
                  </a:cubicBezTo>
                  <a:lnTo>
                    <a:pt x="1750" y="773"/>
                  </a:lnTo>
                  <a:cubicBezTo>
                    <a:pt x="1697" y="729"/>
                    <a:pt x="826"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6"/>
            <p:cNvSpPr/>
            <p:nvPr/>
          </p:nvSpPr>
          <p:spPr>
            <a:xfrm>
              <a:off x="6966800" y="2244450"/>
              <a:ext cx="154025" cy="127350"/>
            </a:xfrm>
            <a:custGeom>
              <a:avLst/>
              <a:gdLst/>
              <a:ahLst/>
              <a:cxnLst/>
              <a:rect l="l" t="t" r="r" b="b"/>
              <a:pathLst>
                <a:path w="6161" h="5094" extrusionOk="0">
                  <a:moveTo>
                    <a:pt x="5923" y="1"/>
                  </a:moveTo>
                  <a:cubicBezTo>
                    <a:pt x="5029" y="1"/>
                    <a:pt x="4716" y="1033"/>
                    <a:pt x="4008" y="1109"/>
                  </a:cubicBezTo>
                  <a:cubicBezTo>
                    <a:pt x="3082" y="1210"/>
                    <a:pt x="2422" y="978"/>
                    <a:pt x="1824" y="1528"/>
                  </a:cubicBezTo>
                  <a:cubicBezTo>
                    <a:pt x="1225" y="2078"/>
                    <a:pt x="1197" y="2792"/>
                    <a:pt x="599" y="3347"/>
                  </a:cubicBezTo>
                  <a:cubicBezTo>
                    <a:pt x="1" y="3897"/>
                    <a:pt x="488" y="5094"/>
                    <a:pt x="488" y="5094"/>
                  </a:cubicBezTo>
                  <a:cubicBezTo>
                    <a:pt x="1332" y="3598"/>
                    <a:pt x="2730" y="2469"/>
                    <a:pt x="4395" y="1973"/>
                  </a:cubicBezTo>
                  <a:cubicBezTo>
                    <a:pt x="4940" y="1022"/>
                    <a:pt x="5793" y="304"/>
                    <a:pt x="6160" y="23"/>
                  </a:cubicBezTo>
                  <a:cubicBezTo>
                    <a:pt x="6077" y="8"/>
                    <a:pt x="5998" y="1"/>
                    <a:pt x="592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6"/>
            <p:cNvSpPr/>
            <p:nvPr/>
          </p:nvSpPr>
          <p:spPr>
            <a:xfrm>
              <a:off x="7029150" y="2389575"/>
              <a:ext cx="98050" cy="44925"/>
            </a:xfrm>
            <a:custGeom>
              <a:avLst/>
              <a:gdLst/>
              <a:ahLst/>
              <a:cxnLst/>
              <a:rect l="l" t="t" r="r" b="b"/>
              <a:pathLst>
                <a:path w="3922" h="1797" extrusionOk="0">
                  <a:moveTo>
                    <a:pt x="2139" y="1"/>
                  </a:moveTo>
                  <a:cubicBezTo>
                    <a:pt x="1822" y="1"/>
                    <a:pt x="1506" y="49"/>
                    <a:pt x="1202" y="146"/>
                  </a:cubicBezTo>
                  <a:cubicBezTo>
                    <a:pt x="497" y="369"/>
                    <a:pt x="0" y="678"/>
                    <a:pt x="0" y="678"/>
                  </a:cubicBezTo>
                  <a:cubicBezTo>
                    <a:pt x="276" y="803"/>
                    <a:pt x="594" y="1010"/>
                    <a:pt x="935" y="1212"/>
                  </a:cubicBezTo>
                  <a:cubicBezTo>
                    <a:pt x="1439" y="1511"/>
                    <a:pt x="1998" y="1797"/>
                    <a:pt x="2554" y="1797"/>
                  </a:cubicBezTo>
                  <a:cubicBezTo>
                    <a:pt x="2728" y="1797"/>
                    <a:pt x="2901" y="1769"/>
                    <a:pt x="3072" y="1704"/>
                  </a:cubicBezTo>
                  <a:cubicBezTo>
                    <a:pt x="3193" y="1656"/>
                    <a:pt x="3324" y="1575"/>
                    <a:pt x="3459" y="1478"/>
                  </a:cubicBezTo>
                  <a:cubicBezTo>
                    <a:pt x="3922" y="1135"/>
                    <a:pt x="3815" y="411"/>
                    <a:pt x="3275" y="209"/>
                  </a:cubicBezTo>
                  <a:cubicBezTo>
                    <a:pt x="2910" y="72"/>
                    <a:pt x="2524" y="1"/>
                    <a:pt x="213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6"/>
            <p:cNvSpPr/>
            <p:nvPr/>
          </p:nvSpPr>
          <p:spPr>
            <a:xfrm>
              <a:off x="7215200" y="2420025"/>
              <a:ext cx="45600" cy="70275"/>
            </a:xfrm>
            <a:custGeom>
              <a:avLst/>
              <a:gdLst/>
              <a:ahLst/>
              <a:cxnLst/>
              <a:rect l="l" t="t" r="r" b="b"/>
              <a:pathLst>
                <a:path w="1824" h="2811" extrusionOk="0">
                  <a:moveTo>
                    <a:pt x="295" y="1831"/>
                  </a:moveTo>
                  <a:cubicBezTo>
                    <a:pt x="294" y="1831"/>
                    <a:pt x="294" y="1831"/>
                    <a:pt x="294" y="1833"/>
                  </a:cubicBezTo>
                  <a:lnTo>
                    <a:pt x="297" y="1833"/>
                  </a:lnTo>
                  <a:cubicBezTo>
                    <a:pt x="296" y="1832"/>
                    <a:pt x="295" y="1831"/>
                    <a:pt x="295" y="1831"/>
                  </a:cubicBezTo>
                  <a:close/>
                  <a:moveTo>
                    <a:pt x="297" y="1833"/>
                  </a:moveTo>
                  <a:cubicBezTo>
                    <a:pt x="298" y="1835"/>
                    <a:pt x="300" y="1837"/>
                    <a:pt x="300" y="1837"/>
                  </a:cubicBezTo>
                  <a:lnTo>
                    <a:pt x="300" y="1833"/>
                  </a:lnTo>
                  <a:close/>
                  <a:moveTo>
                    <a:pt x="1436" y="1"/>
                  </a:moveTo>
                  <a:cubicBezTo>
                    <a:pt x="1354" y="1"/>
                    <a:pt x="1272" y="29"/>
                    <a:pt x="1206" y="86"/>
                  </a:cubicBezTo>
                  <a:cubicBezTo>
                    <a:pt x="1206" y="86"/>
                    <a:pt x="1062" y="217"/>
                    <a:pt x="839" y="409"/>
                  </a:cubicBezTo>
                  <a:cubicBezTo>
                    <a:pt x="781" y="457"/>
                    <a:pt x="724" y="511"/>
                    <a:pt x="661" y="564"/>
                  </a:cubicBezTo>
                  <a:cubicBezTo>
                    <a:pt x="627" y="593"/>
                    <a:pt x="589" y="626"/>
                    <a:pt x="555" y="655"/>
                  </a:cubicBezTo>
                  <a:lnTo>
                    <a:pt x="531" y="680"/>
                  </a:lnTo>
                  <a:lnTo>
                    <a:pt x="502" y="709"/>
                  </a:lnTo>
                  <a:cubicBezTo>
                    <a:pt x="483" y="727"/>
                    <a:pt x="454" y="756"/>
                    <a:pt x="439" y="776"/>
                  </a:cubicBezTo>
                  <a:cubicBezTo>
                    <a:pt x="362" y="867"/>
                    <a:pt x="300" y="974"/>
                    <a:pt x="261" y="1089"/>
                  </a:cubicBezTo>
                  <a:cubicBezTo>
                    <a:pt x="222" y="1201"/>
                    <a:pt x="198" y="1321"/>
                    <a:pt x="203" y="1441"/>
                  </a:cubicBezTo>
                  <a:cubicBezTo>
                    <a:pt x="203" y="1562"/>
                    <a:pt x="232" y="1678"/>
                    <a:pt x="276" y="1779"/>
                  </a:cubicBezTo>
                  <a:lnTo>
                    <a:pt x="289" y="1818"/>
                  </a:lnTo>
                  <a:lnTo>
                    <a:pt x="294" y="1827"/>
                  </a:lnTo>
                  <a:lnTo>
                    <a:pt x="300" y="1833"/>
                  </a:lnTo>
                  <a:lnTo>
                    <a:pt x="305" y="1847"/>
                  </a:lnTo>
                  <a:lnTo>
                    <a:pt x="318" y="1880"/>
                  </a:lnTo>
                  <a:lnTo>
                    <a:pt x="329" y="1900"/>
                  </a:lnTo>
                  <a:lnTo>
                    <a:pt x="333" y="1909"/>
                  </a:lnTo>
                  <a:cubicBezTo>
                    <a:pt x="343" y="1943"/>
                    <a:pt x="358" y="1982"/>
                    <a:pt x="362" y="2020"/>
                  </a:cubicBezTo>
                  <a:cubicBezTo>
                    <a:pt x="381" y="2098"/>
                    <a:pt x="381" y="2180"/>
                    <a:pt x="372" y="2252"/>
                  </a:cubicBezTo>
                  <a:cubicBezTo>
                    <a:pt x="362" y="2329"/>
                    <a:pt x="338" y="2396"/>
                    <a:pt x="314" y="2459"/>
                  </a:cubicBezTo>
                  <a:cubicBezTo>
                    <a:pt x="285" y="2521"/>
                    <a:pt x="247" y="2575"/>
                    <a:pt x="213" y="2623"/>
                  </a:cubicBezTo>
                  <a:cubicBezTo>
                    <a:pt x="193" y="2643"/>
                    <a:pt x="178" y="2666"/>
                    <a:pt x="160" y="2681"/>
                  </a:cubicBezTo>
                  <a:cubicBezTo>
                    <a:pt x="140" y="2701"/>
                    <a:pt x="126" y="2715"/>
                    <a:pt x="107" y="2730"/>
                  </a:cubicBezTo>
                  <a:cubicBezTo>
                    <a:pt x="78" y="2753"/>
                    <a:pt x="49" y="2773"/>
                    <a:pt x="29" y="2788"/>
                  </a:cubicBezTo>
                  <a:cubicBezTo>
                    <a:pt x="11" y="2802"/>
                    <a:pt x="0" y="2811"/>
                    <a:pt x="0" y="2811"/>
                  </a:cubicBezTo>
                  <a:cubicBezTo>
                    <a:pt x="0" y="2811"/>
                    <a:pt x="11" y="2806"/>
                    <a:pt x="34" y="2797"/>
                  </a:cubicBezTo>
                  <a:cubicBezTo>
                    <a:pt x="53" y="2788"/>
                    <a:pt x="87" y="2773"/>
                    <a:pt x="126" y="2753"/>
                  </a:cubicBezTo>
                  <a:cubicBezTo>
                    <a:pt x="145" y="2744"/>
                    <a:pt x="164" y="2730"/>
                    <a:pt x="189" y="2715"/>
                  </a:cubicBezTo>
                  <a:cubicBezTo>
                    <a:pt x="207" y="2705"/>
                    <a:pt x="232" y="2686"/>
                    <a:pt x="256" y="2666"/>
                  </a:cubicBezTo>
                  <a:cubicBezTo>
                    <a:pt x="305" y="2628"/>
                    <a:pt x="358" y="2579"/>
                    <a:pt x="405" y="2517"/>
                  </a:cubicBezTo>
                  <a:cubicBezTo>
                    <a:pt x="449" y="2454"/>
                    <a:pt x="497" y="2382"/>
                    <a:pt x="526" y="2296"/>
                  </a:cubicBezTo>
                  <a:cubicBezTo>
                    <a:pt x="560" y="2209"/>
                    <a:pt x="579" y="2107"/>
                    <a:pt x="584" y="2006"/>
                  </a:cubicBezTo>
                  <a:cubicBezTo>
                    <a:pt x="584" y="1953"/>
                    <a:pt x="579" y="1900"/>
                    <a:pt x="570" y="1842"/>
                  </a:cubicBezTo>
                  <a:lnTo>
                    <a:pt x="570" y="1818"/>
                  </a:lnTo>
                  <a:lnTo>
                    <a:pt x="565" y="1804"/>
                  </a:lnTo>
                  <a:lnTo>
                    <a:pt x="555" y="1769"/>
                  </a:lnTo>
                  <a:lnTo>
                    <a:pt x="555" y="1750"/>
                  </a:lnTo>
                  <a:cubicBezTo>
                    <a:pt x="555" y="1751"/>
                    <a:pt x="554" y="1751"/>
                    <a:pt x="554" y="1751"/>
                  </a:cubicBezTo>
                  <a:cubicBezTo>
                    <a:pt x="553" y="1751"/>
                    <a:pt x="550" y="1740"/>
                    <a:pt x="550" y="1740"/>
                  </a:cubicBezTo>
                  <a:lnTo>
                    <a:pt x="550" y="1735"/>
                  </a:lnTo>
                  <a:lnTo>
                    <a:pt x="550" y="1731"/>
                  </a:lnTo>
                  <a:lnTo>
                    <a:pt x="541" y="1697"/>
                  </a:lnTo>
                  <a:cubicBezTo>
                    <a:pt x="531" y="1620"/>
                    <a:pt x="531" y="1543"/>
                    <a:pt x="545" y="1466"/>
                  </a:cubicBezTo>
                  <a:cubicBezTo>
                    <a:pt x="579" y="1316"/>
                    <a:pt x="666" y="1186"/>
                    <a:pt x="772" y="1109"/>
                  </a:cubicBezTo>
                  <a:cubicBezTo>
                    <a:pt x="786" y="1099"/>
                    <a:pt x="796" y="1094"/>
                    <a:pt x="806" y="1089"/>
                  </a:cubicBezTo>
                  <a:cubicBezTo>
                    <a:pt x="810" y="1085"/>
                    <a:pt x="821" y="1080"/>
                    <a:pt x="830" y="1074"/>
                  </a:cubicBezTo>
                  <a:lnTo>
                    <a:pt x="859" y="1056"/>
                  </a:lnTo>
                  <a:lnTo>
                    <a:pt x="864" y="1051"/>
                  </a:lnTo>
                  <a:lnTo>
                    <a:pt x="868" y="1051"/>
                  </a:lnTo>
                  <a:cubicBezTo>
                    <a:pt x="863" y="1055"/>
                    <a:pt x="862" y="1056"/>
                    <a:pt x="862" y="1056"/>
                  </a:cubicBezTo>
                  <a:cubicBezTo>
                    <a:pt x="862" y="1056"/>
                    <a:pt x="864" y="1055"/>
                    <a:pt x="864" y="1055"/>
                  </a:cubicBezTo>
                  <a:lnTo>
                    <a:pt x="864" y="1055"/>
                  </a:lnTo>
                  <a:cubicBezTo>
                    <a:pt x="865" y="1055"/>
                    <a:pt x="865" y="1055"/>
                    <a:pt x="864" y="1056"/>
                  </a:cubicBezTo>
                  <a:lnTo>
                    <a:pt x="879" y="1046"/>
                  </a:lnTo>
                  <a:lnTo>
                    <a:pt x="908" y="1032"/>
                  </a:lnTo>
                  <a:cubicBezTo>
                    <a:pt x="926" y="1022"/>
                    <a:pt x="946" y="1012"/>
                    <a:pt x="966" y="1003"/>
                  </a:cubicBezTo>
                  <a:cubicBezTo>
                    <a:pt x="1037" y="959"/>
                    <a:pt x="1110" y="920"/>
                    <a:pt x="1173" y="887"/>
                  </a:cubicBezTo>
                  <a:cubicBezTo>
                    <a:pt x="1429" y="747"/>
                    <a:pt x="1602" y="655"/>
                    <a:pt x="1602" y="655"/>
                  </a:cubicBezTo>
                  <a:cubicBezTo>
                    <a:pt x="1625" y="640"/>
                    <a:pt x="1645" y="626"/>
                    <a:pt x="1665" y="611"/>
                  </a:cubicBezTo>
                  <a:cubicBezTo>
                    <a:pt x="1809" y="486"/>
                    <a:pt x="1823" y="264"/>
                    <a:pt x="1698" y="119"/>
                  </a:cubicBezTo>
                  <a:cubicBezTo>
                    <a:pt x="1630" y="41"/>
                    <a:pt x="1533" y="1"/>
                    <a:pt x="143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6"/>
            <p:cNvSpPr/>
            <p:nvPr/>
          </p:nvSpPr>
          <p:spPr>
            <a:xfrm>
              <a:off x="7160100" y="2524775"/>
              <a:ext cx="27275" cy="17275"/>
            </a:xfrm>
            <a:custGeom>
              <a:avLst/>
              <a:gdLst/>
              <a:ahLst/>
              <a:cxnLst/>
              <a:rect l="l" t="t" r="r" b="b"/>
              <a:pathLst>
                <a:path w="1091" h="691" extrusionOk="0">
                  <a:moveTo>
                    <a:pt x="343" y="1"/>
                  </a:moveTo>
                  <a:cubicBezTo>
                    <a:pt x="154" y="1"/>
                    <a:pt x="0" y="155"/>
                    <a:pt x="0" y="348"/>
                  </a:cubicBezTo>
                  <a:cubicBezTo>
                    <a:pt x="0" y="444"/>
                    <a:pt x="38" y="531"/>
                    <a:pt x="102" y="594"/>
                  </a:cubicBezTo>
                  <a:cubicBezTo>
                    <a:pt x="164" y="652"/>
                    <a:pt x="247" y="690"/>
                    <a:pt x="343" y="690"/>
                  </a:cubicBezTo>
                  <a:lnTo>
                    <a:pt x="748" y="690"/>
                  </a:lnTo>
                  <a:cubicBezTo>
                    <a:pt x="935" y="690"/>
                    <a:pt x="1091" y="537"/>
                    <a:pt x="1091" y="348"/>
                  </a:cubicBezTo>
                  <a:cubicBezTo>
                    <a:pt x="1091" y="155"/>
                    <a:pt x="935" y="1"/>
                    <a:pt x="7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6"/>
            <p:cNvSpPr/>
            <p:nvPr/>
          </p:nvSpPr>
          <p:spPr>
            <a:xfrm>
              <a:off x="7108600" y="2524775"/>
              <a:ext cx="27400" cy="17275"/>
            </a:xfrm>
            <a:custGeom>
              <a:avLst/>
              <a:gdLst/>
              <a:ahLst/>
              <a:cxnLst/>
              <a:rect l="l" t="t" r="r" b="b"/>
              <a:pathLst>
                <a:path w="1096" h="691" extrusionOk="0">
                  <a:moveTo>
                    <a:pt x="348" y="1"/>
                  </a:moveTo>
                  <a:cubicBezTo>
                    <a:pt x="159" y="1"/>
                    <a:pt x="1" y="155"/>
                    <a:pt x="1" y="348"/>
                  </a:cubicBezTo>
                  <a:cubicBezTo>
                    <a:pt x="1" y="444"/>
                    <a:pt x="44" y="531"/>
                    <a:pt x="102" y="594"/>
                  </a:cubicBezTo>
                  <a:cubicBezTo>
                    <a:pt x="165" y="652"/>
                    <a:pt x="252" y="690"/>
                    <a:pt x="348" y="690"/>
                  </a:cubicBezTo>
                  <a:lnTo>
                    <a:pt x="749" y="690"/>
                  </a:lnTo>
                  <a:cubicBezTo>
                    <a:pt x="941" y="690"/>
                    <a:pt x="1096" y="537"/>
                    <a:pt x="1096" y="348"/>
                  </a:cubicBezTo>
                  <a:cubicBezTo>
                    <a:pt x="1096" y="155"/>
                    <a:pt x="941" y="1"/>
                    <a:pt x="74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6"/>
            <p:cNvSpPr/>
            <p:nvPr/>
          </p:nvSpPr>
          <p:spPr>
            <a:xfrm>
              <a:off x="7139350" y="2545525"/>
              <a:ext cx="17275" cy="27250"/>
            </a:xfrm>
            <a:custGeom>
              <a:avLst/>
              <a:gdLst/>
              <a:ahLst/>
              <a:cxnLst/>
              <a:rect l="l" t="t" r="r" b="b"/>
              <a:pathLst>
                <a:path w="691" h="1090" extrusionOk="0">
                  <a:moveTo>
                    <a:pt x="347" y="1"/>
                  </a:moveTo>
                  <a:cubicBezTo>
                    <a:pt x="155" y="1"/>
                    <a:pt x="0" y="155"/>
                    <a:pt x="0" y="343"/>
                  </a:cubicBezTo>
                  <a:lnTo>
                    <a:pt x="0" y="748"/>
                  </a:lnTo>
                  <a:cubicBezTo>
                    <a:pt x="0" y="840"/>
                    <a:pt x="39" y="927"/>
                    <a:pt x="102" y="989"/>
                  </a:cubicBezTo>
                  <a:cubicBezTo>
                    <a:pt x="165" y="1052"/>
                    <a:pt x="251" y="1090"/>
                    <a:pt x="347" y="1090"/>
                  </a:cubicBezTo>
                  <a:cubicBezTo>
                    <a:pt x="536" y="1090"/>
                    <a:pt x="690" y="936"/>
                    <a:pt x="690" y="748"/>
                  </a:cubicBezTo>
                  <a:lnTo>
                    <a:pt x="690" y="343"/>
                  </a:lnTo>
                  <a:cubicBezTo>
                    <a:pt x="690" y="155"/>
                    <a:pt x="536" y="1"/>
                    <a:pt x="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6"/>
            <p:cNvSpPr/>
            <p:nvPr/>
          </p:nvSpPr>
          <p:spPr>
            <a:xfrm>
              <a:off x="7139350" y="2494150"/>
              <a:ext cx="17275" cy="27275"/>
            </a:xfrm>
            <a:custGeom>
              <a:avLst/>
              <a:gdLst/>
              <a:ahLst/>
              <a:cxnLst/>
              <a:rect l="l" t="t" r="r" b="b"/>
              <a:pathLst>
                <a:path w="691" h="1091" extrusionOk="0">
                  <a:moveTo>
                    <a:pt x="347" y="1"/>
                  </a:moveTo>
                  <a:cubicBezTo>
                    <a:pt x="155" y="1"/>
                    <a:pt x="0" y="155"/>
                    <a:pt x="0" y="344"/>
                  </a:cubicBezTo>
                  <a:lnTo>
                    <a:pt x="0" y="743"/>
                  </a:lnTo>
                  <a:cubicBezTo>
                    <a:pt x="0" y="840"/>
                    <a:pt x="39" y="927"/>
                    <a:pt x="102" y="989"/>
                  </a:cubicBezTo>
                  <a:cubicBezTo>
                    <a:pt x="165" y="1052"/>
                    <a:pt x="251" y="1090"/>
                    <a:pt x="347" y="1090"/>
                  </a:cubicBezTo>
                  <a:cubicBezTo>
                    <a:pt x="536" y="1090"/>
                    <a:pt x="690" y="936"/>
                    <a:pt x="690" y="743"/>
                  </a:cubicBezTo>
                  <a:lnTo>
                    <a:pt x="690" y="344"/>
                  </a:lnTo>
                  <a:cubicBezTo>
                    <a:pt x="690" y="155"/>
                    <a:pt x="536" y="1"/>
                    <a:pt x="34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6"/>
            <p:cNvSpPr/>
            <p:nvPr/>
          </p:nvSpPr>
          <p:spPr>
            <a:xfrm>
              <a:off x="7230275" y="2394925"/>
              <a:ext cx="17275" cy="17250"/>
            </a:xfrm>
            <a:custGeom>
              <a:avLst/>
              <a:gdLst/>
              <a:ahLst/>
              <a:cxnLst/>
              <a:rect l="l" t="t" r="r" b="b"/>
              <a:pathLst>
                <a:path w="691" h="690" extrusionOk="0">
                  <a:moveTo>
                    <a:pt x="347" y="1"/>
                  </a:moveTo>
                  <a:cubicBezTo>
                    <a:pt x="154" y="1"/>
                    <a:pt x="0" y="155"/>
                    <a:pt x="0" y="348"/>
                  </a:cubicBezTo>
                  <a:cubicBezTo>
                    <a:pt x="0" y="535"/>
                    <a:pt x="154" y="689"/>
                    <a:pt x="347" y="689"/>
                  </a:cubicBezTo>
                  <a:cubicBezTo>
                    <a:pt x="536" y="689"/>
                    <a:pt x="690" y="535"/>
                    <a:pt x="690" y="348"/>
                  </a:cubicBezTo>
                  <a:cubicBezTo>
                    <a:pt x="690" y="155"/>
                    <a:pt x="536" y="1"/>
                    <a:pt x="347"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6" name="Google Shape;2346;p46"/>
          <p:cNvGrpSpPr/>
          <p:nvPr/>
        </p:nvGrpSpPr>
        <p:grpSpPr>
          <a:xfrm>
            <a:off x="2697088" y="1253150"/>
            <a:ext cx="397675" cy="498975"/>
            <a:chOff x="7703900" y="2983700"/>
            <a:chExt cx="397675" cy="498975"/>
          </a:xfrm>
        </p:grpSpPr>
        <p:sp>
          <p:nvSpPr>
            <p:cNvPr id="2347" name="Google Shape;2347;p46"/>
            <p:cNvSpPr/>
            <p:nvPr/>
          </p:nvSpPr>
          <p:spPr>
            <a:xfrm>
              <a:off x="7719950" y="3056425"/>
              <a:ext cx="365600" cy="426250"/>
            </a:xfrm>
            <a:custGeom>
              <a:avLst/>
              <a:gdLst/>
              <a:ahLst/>
              <a:cxnLst/>
              <a:rect l="l" t="t" r="r" b="b"/>
              <a:pathLst>
                <a:path w="14624" h="17050" extrusionOk="0">
                  <a:moveTo>
                    <a:pt x="1461" y="0"/>
                  </a:moveTo>
                  <a:lnTo>
                    <a:pt x="0" y="1080"/>
                  </a:lnTo>
                  <a:lnTo>
                    <a:pt x="0" y="17050"/>
                  </a:lnTo>
                  <a:lnTo>
                    <a:pt x="14624" y="17050"/>
                  </a:lnTo>
                  <a:lnTo>
                    <a:pt x="14624" y="1080"/>
                  </a:lnTo>
                  <a:lnTo>
                    <a:pt x="13163" y="0"/>
                  </a:lnTo>
                  <a:lnTo>
                    <a:pt x="11701" y="1080"/>
                  </a:lnTo>
                  <a:lnTo>
                    <a:pt x="10235" y="0"/>
                  </a:lnTo>
                  <a:lnTo>
                    <a:pt x="8773" y="1080"/>
                  </a:lnTo>
                  <a:lnTo>
                    <a:pt x="7313" y="0"/>
                  </a:lnTo>
                  <a:lnTo>
                    <a:pt x="5851" y="1080"/>
                  </a:lnTo>
                  <a:lnTo>
                    <a:pt x="4390" y="0"/>
                  </a:lnTo>
                  <a:lnTo>
                    <a:pt x="2928" y="1080"/>
                  </a:lnTo>
                  <a:lnTo>
                    <a:pt x="1461"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6"/>
            <p:cNvSpPr/>
            <p:nvPr/>
          </p:nvSpPr>
          <p:spPr>
            <a:xfrm>
              <a:off x="7719950" y="3056425"/>
              <a:ext cx="365600" cy="84775"/>
            </a:xfrm>
            <a:custGeom>
              <a:avLst/>
              <a:gdLst/>
              <a:ahLst/>
              <a:cxnLst/>
              <a:rect l="l" t="t" r="r" b="b"/>
              <a:pathLst>
                <a:path w="14624" h="3391" extrusionOk="0">
                  <a:moveTo>
                    <a:pt x="1461" y="0"/>
                  </a:moveTo>
                  <a:lnTo>
                    <a:pt x="0" y="1080"/>
                  </a:lnTo>
                  <a:lnTo>
                    <a:pt x="0" y="3391"/>
                  </a:lnTo>
                  <a:lnTo>
                    <a:pt x="14624" y="3391"/>
                  </a:lnTo>
                  <a:lnTo>
                    <a:pt x="14624" y="1080"/>
                  </a:lnTo>
                  <a:lnTo>
                    <a:pt x="13163" y="0"/>
                  </a:lnTo>
                  <a:lnTo>
                    <a:pt x="11701" y="1080"/>
                  </a:lnTo>
                  <a:lnTo>
                    <a:pt x="10235" y="0"/>
                  </a:lnTo>
                  <a:lnTo>
                    <a:pt x="8773" y="1080"/>
                  </a:lnTo>
                  <a:lnTo>
                    <a:pt x="7313" y="0"/>
                  </a:lnTo>
                  <a:lnTo>
                    <a:pt x="5851" y="1080"/>
                  </a:lnTo>
                  <a:lnTo>
                    <a:pt x="4390" y="0"/>
                  </a:lnTo>
                  <a:lnTo>
                    <a:pt x="2928" y="1080"/>
                  </a:lnTo>
                  <a:lnTo>
                    <a:pt x="1461"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6"/>
            <p:cNvSpPr/>
            <p:nvPr/>
          </p:nvSpPr>
          <p:spPr>
            <a:xfrm>
              <a:off x="7703900" y="2983700"/>
              <a:ext cx="397675" cy="140750"/>
            </a:xfrm>
            <a:custGeom>
              <a:avLst/>
              <a:gdLst/>
              <a:ahLst/>
              <a:cxnLst/>
              <a:rect l="l" t="t" r="r" b="b"/>
              <a:pathLst>
                <a:path w="15907" h="5630" extrusionOk="0">
                  <a:moveTo>
                    <a:pt x="522" y="0"/>
                  </a:moveTo>
                  <a:cubicBezTo>
                    <a:pt x="232" y="0"/>
                    <a:pt x="1" y="237"/>
                    <a:pt x="1" y="527"/>
                  </a:cubicBezTo>
                  <a:lnTo>
                    <a:pt x="1" y="5108"/>
                  </a:lnTo>
                  <a:cubicBezTo>
                    <a:pt x="1" y="5393"/>
                    <a:pt x="232" y="5629"/>
                    <a:pt x="522" y="5629"/>
                  </a:cubicBezTo>
                  <a:lnTo>
                    <a:pt x="15386" y="5629"/>
                  </a:lnTo>
                  <a:cubicBezTo>
                    <a:pt x="15675" y="5629"/>
                    <a:pt x="15907" y="5393"/>
                    <a:pt x="15907" y="5108"/>
                  </a:cubicBezTo>
                  <a:lnTo>
                    <a:pt x="15907" y="527"/>
                  </a:lnTo>
                  <a:cubicBezTo>
                    <a:pt x="15907" y="237"/>
                    <a:pt x="15675" y="0"/>
                    <a:pt x="1538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6"/>
            <p:cNvSpPr/>
            <p:nvPr/>
          </p:nvSpPr>
          <p:spPr>
            <a:xfrm>
              <a:off x="7814825" y="3031450"/>
              <a:ext cx="45275" cy="45250"/>
            </a:xfrm>
            <a:custGeom>
              <a:avLst/>
              <a:gdLst/>
              <a:ahLst/>
              <a:cxnLst/>
              <a:rect l="l" t="t" r="r" b="b"/>
              <a:pathLst>
                <a:path w="1811" h="1810" extrusionOk="0">
                  <a:moveTo>
                    <a:pt x="903" y="0"/>
                  </a:moveTo>
                  <a:cubicBezTo>
                    <a:pt x="406" y="0"/>
                    <a:pt x="1" y="405"/>
                    <a:pt x="1" y="908"/>
                  </a:cubicBezTo>
                  <a:cubicBezTo>
                    <a:pt x="1" y="1404"/>
                    <a:pt x="406" y="1809"/>
                    <a:pt x="903" y="1809"/>
                  </a:cubicBezTo>
                  <a:cubicBezTo>
                    <a:pt x="1405" y="1809"/>
                    <a:pt x="1810" y="1404"/>
                    <a:pt x="1810" y="908"/>
                  </a:cubicBezTo>
                  <a:cubicBezTo>
                    <a:pt x="1810" y="405"/>
                    <a:pt x="1405" y="0"/>
                    <a:pt x="90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6"/>
            <p:cNvSpPr/>
            <p:nvPr/>
          </p:nvSpPr>
          <p:spPr>
            <a:xfrm>
              <a:off x="7945425" y="3031450"/>
              <a:ext cx="45225" cy="45250"/>
            </a:xfrm>
            <a:custGeom>
              <a:avLst/>
              <a:gdLst/>
              <a:ahLst/>
              <a:cxnLst/>
              <a:rect l="l" t="t" r="r" b="b"/>
              <a:pathLst>
                <a:path w="1809" h="1810" extrusionOk="0">
                  <a:moveTo>
                    <a:pt x="907" y="0"/>
                  </a:moveTo>
                  <a:cubicBezTo>
                    <a:pt x="406" y="0"/>
                    <a:pt x="1" y="405"/>
                    <a:pt x="1" y="908"/>
                  </a:cubicBezTo>
                  <a:cubicBezTo>
                    <a:pt x="1" y="1404"/>
                    <a:pt x="406" y="1809"/>
                    <a:pt x="907" y="1809"/>
                  </a:cubicBezTo>
                  <a:cubicBezTo>
                    <a:pt x="1404" y="1809"/>
                    <a:pt x="1809" y="1404"/>
                    <a:pt x="1809" y="908"/>
                  </a:cubicBezTo>
                  <a:cubicBezTo>
                    <a:pt x="1809" y="405"/>
                    <a:pt x="1404" y="0"/>
                    <a:pt x="9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6"/>
            <p:cNvSpPr/>
            <p:nvPr/>
          </p:nvSpPr>
          <p:spPr>
            <a:xfrm>
              <a:off x="7930350" y="3280700"/>
              <a:ext cx="18850" cy="18825"/>
            </a:xfrm>
            <a:custGeom>
              <a:avLst/>
              <a:gdLst/>
              <a:ahLst/>
              <a:cxnLst/>
              <a:rect l="l" t="t" r="r" b="b"/>
              <a:pathLst>
                <a:path w="754" h="753" extrusionOk="0">
                  <a:moveTo>
                    <a:pt x="377" y="0"/>
                  </a:moveTo>
                  <a:cubicBezTo>
                    <a:pt x="170" y="0"/>
                    <a:pt x="1" y="169"/>
                    <a:pt x="1" y="376"/>
                  </a:cubicBezTo>
                  <a:cubicBezTo>
                    <a:pt x="1" y="584"/>
                    <a:pt x="170" y="753"/>
                    <a:pt x="377" y="753"/>
                  </a:cubicBezTo>
                  <a:cubicBezTo>
                    <a:pt x="584" y="753"/>
                    <a:pt x="753" y="584"/>
                    <a:pt x="753" y="376"/>
                  </a:cubicBezTo>
                  <a:cubicBezTo>
                    <a:pt x="753" y="169"/>
                    <a:pt x="584" y="0"/>
                    <a:pt x="37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6"/>
            <p:cNvSpPr/>
            <p:nvPr/>
          </p:nvSpPr>
          <p:spPr>
            <a:xfrm>
              <a:off x="7805550" y="3251625"/>
              <a:ext cx="83225" cy="150875"/>
            </a:xfrm>
            <a:custGeom>
              <a:avLst/>
              <a:gdLst/>
              <a:ahLst/>
              <a:cxnLst/>
              <a:rect l="l" t="t" r="r" b="b"/>
              <a:pathLst>
                <a:path w="3329" h="6035" extrusionOk="0">
                  <a:moveTo>
                    <a:pt x="835" y="1"/>
                  </a:moveTo>
                  <a:cubicBezTo>
                    <a:pt x="671" y="1"/>
                    <a:pt x="536" y="135"/>
                    <a:pt x="536" y="300"/>
                  </a:cubicBezTo>
                  <a:cubicBezTo>
                    <a:pt x="536" y="469"/>
                    <a:pt x="671" y="604"/>
                    <a:pt x="835" y="604"/>
                  </a:cubicBezTo>
                  <a:lnTo>
                    <a:pt x="2673" y="604"/>
                  </a:lnTo>
                  <a:cubicBezTo>
                    <a:pt x="2596" y="1067"/>
                    <a:pt x="2427" y="1944"/>
                    <a:pt x="2084" y="2855"/>
                  </a:cubicBezTo>
                  <a:lnTo>
                    <a:pt x="1255" y="1766"/>
                  </a:lnTo>
                  <a:cubicBezTo>
                    <a:pt x="1195" y="1689"/>
                    <a:pt x="1104" y="1647"/>
                    <a:pt x="1013" y="1647"/>
                  </a:cubicBezTo>
                  <a:cubicBezTo>
                    <a:pt x="949" y="1647"/>
                    <a:pt x="885" y="1667"/>
                    <a:pt x="830" y="1708"/>
                  </a:cubicBezTo>
                  <a:cubicBezTo>
                    <a:pt x="699" y="1809"/>
                    <a:pt x="676" y="1998"/>
                    <a:pt x="777" y="2132"/>
                  </a:cubicBezTo>
                  <a:lnTo>
                    <a:pt x="1819" y="3498"/>
                  </a:lnTo>
                  <a:cubicBezTo>
                    <a:pt x="1438" y="4302"/>
                    <a:pt x="917" y="5055"/>
                    <a:pt x="194" y="5475"/>
                  </a:cubicBezTo>
                  <a:cubicBezTo>
                    <a:pt x="49" y="5557"/>
                    <a:pt x="0" y="5740"/>
                    <a:pt x="87" y="5885"/>
                  </a:cubicBezTo>
                  <a:cubicBezTo>
                    <a:pt x="140" y="5981"/>
                    <a:pt x="242" y="6034"/>
                    <a:pt x="348" y="6034"/>
                  </a:cubicBezTo>
                  <a:cubicBezTo>
                    <a:pt x="396" y="6034"/>
                    <a:pt x="449" y="6025"/>
                    <a:pt x="497" y="5996"/>
                  </a:cubicBezTo>
                  <a:cubicBezTo>
                    <a:pt x="1255" y="5557"/>
                    <a:pt x="1814" y="4829"/>
                    <a:pt x="2229" y="4033"/>
                  </a:cubicBezTo>
                  <a:lnTo>
                    <a:pt x="2644" y="4583"/>
                  </a:lnTo>
                  <a:cubicBezTo>
                    <a:pt x="2707" y="4660"/>
                    <a:pt x="2793" y="4698"/>
                    <a:pt x="2885" y="4698"/>
                  </a:cubicBezTo>
                  <a:cubicBezTo>
                    <a:pt x="2947" y="4698"/>
                    <a:pt x="3015" y="4679"/>
                    <a:pt x="3068" y="4640"/>
                  </a:cubicBezTo>
                  <a:cubicBezTo>
                    <a:pt x="3203" y="4540"/>
                    <a:pt x="3228" y="4346"/>
                    <a:pt x="3126" y="4216"/>
                  </a:cubicBezTo>
                  <a:lnTo>
                    <a:pt x="2513" y="3416"/>
                  </a:lnTo>
                  <a:cubicBezTo>
                    <a:pt x="3136" y="1935"/>
                    <a:pt x="3310" y="435"/>
                    <a:pt x="3319" y="333"/>
                  </a:cubicBezTo>
                  <a:cubicBezTo>
                    <a:pt x="3328" y="246"/>
                    <a:pt x="3299" y="164"/>
                    <a:pt x="3241" y="97"/>
                  </a:cubicBezTo>
                  <a:cubicBezTo>
                    <a:pt x="3184" y="34"/>
                    <a:pt x="3107" y="1"/>
                    <a:pt x="30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6"/>
            <p:cNvSpPr/>
            <p:nvPr/>
          </p:nvSpPr>
          <p:spPr>
            <a:xfrm>
              <a:off x="7899125" y="3230450"/>
              <a:ext cx="99725" cy="195450"/>
            </a:xfrm>
            <a:custGeom>
              <a:avLst/>
              <a:gdLst/>
              <a:ahLst/>
              <a:cxnLst/>
              <a:rect l="l" t="t" r="r" b="b"/>
              <a:pathLst>
                <a:path w="3989" h="7818" extrusionOk="0">
                  <a:moveTo>
                    <a:pt x="1274" y="0"/>
                  </a:moveTo>
                  <a:cubicBezTo>
                    <a:pt x="1138" y="0"/>
                    <a:pt x="1014" y="99"/>
                    <a:pt x="985" y="240"/>
                  </a:cubicBezTo>
                  <a:lnTo>
                    <a:pt x="859" y="848"/>
                  </a:lnTo>
                  <a:lnTo>
                    <a:pt x="299" y="848"/>
                  </a:lnTo>
                  <a:cubicBezTo>
                    <a:pt x="135" y="848"/>
                    <a:pt x="1" y="982"/>
                    <a:pt x="1" y="1147"/>
                  </a:cubicBezTo>
                  <a:lnTo>
                    <a:pt x="1" y="4532"/>
                  </a:lnTo>
                  <a:cubicBezTo>
                    <a:pt x="1" y="4701"/>
                    <a:pt x="135" y="4837"/>
                    <a:pt x="299" y="4837"/>
                  </a:cubicBezTo>
                  <a:lnTo>
                    <a:pt x="3387" y="4837"/>
                  </a:lnTo>
                  <a:lnTo>
                    <a:pt x="3387" y="6707"/>
                  </a:lnTo>
                  <a:cubicBezTo>
                    <a:pt x="3387" y="6988"/>
                    <a:pt x="3155" y="7214"/>
                    <a:pt x="2875" y="7214"/>
                  </a:cubicBezTo>
                  <a:lnTo>
                    <a:pt x="2392" y="7214"/>
                  </a:lnTo>
                  <a:cubicBezTo>
                    <a:pt x="2229" y="7214"/>
                    <a:pt x="2094" y="7349"/>
                    <a:pt x="2094" y="7518"/>
                  </a:cubicBezTo>
                  <a:cubicBezTo>
                    <a:pt x="2094" y="7682"/>
                    <a:pt x="2229" y="7818"/>
                    <a:pt x="2392" y="7818"/>
                  </a:cubicBezTo>
                  <a:lnTo>
                    <a:pt x="2875" y="7818"/>
                  </a:lnTo>
                  <a:cubicBezTo>
                    <a:pt x="3487" y="7818"/>
                    <a:pt x="3989" y="7320"/>
                    <a:pt x="3989" y="6707"/>
                  </a:cubicBezTo>
                  <a:lnTo>
                    <a:pt x="3989" y="4532"/>
                  </a:lnTo>
                  <a:cubicBezTo>
                    <a:pt x="3989" y="4368"/>
                    <a:pt x="3854" y="4234"/>
                    <a:pt x="3685" y="4234"/>
                  </a:cubicBezTo>
                  <a:lnTo>
                    <a:pt x="603" y="4234"/>
                  </a:lnTo>
                  <a:lnTo>
                    <a:pt x="603" y="1451"/>
                  </a:lnTo>
                  <a:lnTo>
                    <a:pt x="2759" y="1451"/>
                  </a:lnTo>
                  <a:lnTo>
                    <a:pt x="2759" y="2526"/>
                  </a:lnTo>
                  <a:cubicBezTo>
                    <a:pt x="2759" y="2927"/>
                    <a:pt x="2436" y="3250"/>
                    <a:pt x="2040" y="3250"/>
                  </a:cubicBezTo>
                  <a:cubicBezTo>
                    <a:pt x="1871" y="3250"/>
                    <a:pt x="1737" y="3384"/>
                    <a:pt x="1737" y="3553"/>
                  </a:cubicBezTo>
                  <a:cubicBezTo>
                    <a:pt x="1737" y="3717"/>
                    <a:pt x="1871" y="3853"/>
                    <a:pt x="2040" y="3853"/>
                  </a:cubicBezTo>
                  <a:cubicBezTo>
                    <a:pt x="2769" y="3853"/>
                    <a:pt x="3362" y="3259"/>
                    <a:pt x="3362" y="2526"/>
                  </a:cubicBezTo>
                  <a:lnTo>
                    <a:pt x="3362" y="1147"/>
                  </a:lnTo>
                  <a:cubicBezTo>
                    <a:pt x="3362" y="982"/>
                    <a:pt x="3227" y="848"/>
                    <a:pt x="3063" y="848"/>
                  </a:cubicBezTo>
                  <a:lnTo>
                    <a:pt x="1477" y="848"/>
                  </a:lnTo>
                  <a:lnTo>
                    <a:pt x="1577" y="365"/>
                  </a:lnTo>
                  <a:cubicBezTo>
                    <a:pt x="1611" y="201"/>
                    <a:pt x="1506" y="42"/>
                    <a:pt x="1341" y="9"/>
                  </a:cubicBezTo>
                  <a:cubicBezTo>
                    <a:pt x="1319" y="3"/>
                    <a:pt x="1296" y="0"/>
                    <a:pt x="12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6"/>
            <p:cNvSpPr/>
            <p:nvPr/>
          </p:nvSpPr>
          <p:spPr>
            <a:xfrm>
              <a:off x="7887900" y="3378600"/>
              <a:ext cx="82025" cy="15100"/>
            </a:xfrm>
            <a:custGeom>
              <a:avLst/>
              <a:gdLst/>
              <a:ahLst/>
              <a:cxnLst/>
              <a:rect l="l" t="t" r="r" b="b"/>
              <a:pathLst>
                <a:path w="3281" h="604" extrusionOk="0">
                  <a:moveTo>
                    <a:pt x="305" y="0"/>
                  </a:moveTo>
                  <a:cubicBezTo>
                    <a:pt x="136" y="0"/>
                    <a:pt x="1" y="136"/>
                    <a:pt x="1" y="305"/>
                  </a:cubicBezTo>
                  <a:cubicBezTo>
                    <a:pt x="1" y="468"/>
                    <a:pt x="136" y="603"/>
                    <a:pt x="305" y="603"/>
                  </a:cubicBezTo>
                  <a:lnTo>
                    <a:pt x="2981" y="603"/>
                  </a:lnTo>
                  <a:cubicBezTo>
                    <a:pt x="3146" y="603"/>
                    <a:pt x="3280" y="468"/>
                    <a:pt x="3280" y="305"/>
                  </a:cubicBezTo>
                  <a:cubicBezTo>
                    <a:pt x="3280" y="136"/>
                    <a:pt x="3146" y="0"/>
                    <a:pt x="29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6"/>
            <p:cNvSpPr/>
            <p:nvPr/>
          </p:nvSpPr>
          <p:spPr>
            <a:xfrm>
              <a:off x="7719950" y="3153350"/>
              <a:ext cx="365600" cy="46450"/>
            </a:xfrm>
            <a:custGeom>
              <a:avLst/>
              <a:gdLst/>
              <a:ahLst/>
              <a:cxnLst/>
              <a:rect l="l" t="t" r="r" b="b"/>
              <a:pathLst>
                <a:path w="14624" h="1858" extrusionOk="0">
                  <a:moveTo>
                    <a:pt x="1461" y="1"/>
                  </a:moveTo>
                  <a:lnTo>
                    <a:pt x="0" y="802"/>
                  </a:lnTo>
                  <a:lnTo>
                    <a:pt x="0" y="1858"/>
                  </a:lnTo>
                  <a:lnTo>
                    <a:pt x="1461" y="1052"/>
                  </a:lnTo>
                  <a:lnTo>
                    <a:pt x="2928" y="1858"/>
                  </a:lnTo>
                  <a:lnTo>
                    <a:pt x="4390" y="1052"/>
                  </a:lnTo>
                  <a:lnTo>
                    <a:pt x="5851" y="1858"/>
                  </a:lnTo>
                  <a:lnTo>
                    <a:pt x="7313" y="1052"/>
                  </a:lnTo>
                  <a:lnTo>
                    <a:pt x="8773" y="1858"/>
                  </a:lnTo>
                  <a:lnTo>
                    <a:pt x="10235" y="1052"/>
                  </a:lnTo>
                  <a:lnTo>
                    <a:pt x="11701" y="1858"/>
                  </a:lnTo>
                  <a:lnTo>
                    <a:pt x="13163" y="1052"/>
                  </a:lnTo>
                  <a:lnTo>
                    <a:pt x="14624" y="1858"/>
                  </a:lnTo>
                  <a:lnTo>
                    <a:pt x="14624" y="802"/>
                  </a:lnTo>
                  <a:lnTo>
                    <a:pt x="13163" y="1"/>
                  </a:lnTo>
                  <a:lnTo>
                    <a:pt x="11701" y="802"/>
                  </a:lnTo>
                  <a:lnTo>
                    <a:pt x="10235" y="1"/>
                  </a:lnTo>
                  <a:lnTo>
                    <a:pt x="8773" y="802"/>
                  </a:lnTo>
                  <a:lnTo>
                    <a:pt x="7313" y="1"/>
                  </a:lnTo>
                  <a:lnTo>
                    <a:pt x="5851" y="802"/>
                  </a:lnTo>
                  <a:lnTo>
                    <a:pt x="4390" y="1"/>
                  </a:lnTo>
                  <a:lnTo>
                    <a:pt x="2928" y="802"/>
                  </a:lnTo>
                  <a:lnTo>
                    <a:pt x="1461"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886"/>
        <p:cNvGrpSpPr/>
        <p:nvPr/>
      </p:nvGrpSpPr>
      <p:grpSpPr>
        <a:xfrm>
          <a:off x="0" y="0"/>
          <a:ext cx="0" cy="0"/>
          <a:chOff x="0" y="0"/>
          <a:chExt cx="0" cy="0"/>
        </a:xfrm>
      </p:grpSpPr>
      <p:sp>
        <p:nvSpPr>
          <p:cNvPr id="887" name="Google Shape;887;p29"/>
          <p:cNvSpPr txBox="1">
            <a:spLocks noGrp="1"/>
          </p:cNvSpPr>
          <p:nvPr>
            <p:ph type="title" idx="8"/>
          </p:nvPr>
        </p:nvSpPr>
        <p:spPr>
          <a:xfrm>
            <a:off x="2340425" y="604375"/>
            <a:ext cx="19053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888" name="Google Shape;888;p29"/>
          <p:cNvSpPr txBox="1">
            <a:spLocks noGrp="1"/>
          </p:cNvSpPr>
          <p:nvPr>
            <p:ph type="subTitle" idx="1"/>
          </p:nvPr>
        </p:nvSpPr>
        <p:spPr>
          <a:xfrm>
            <a:off x="4903400" y="1859800"/>
            <a:ext cx="19053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889" name="Google Shape;889;p29"/>
          <p:cNvSpPr txBox="1">
            <a:spLocks noGrp="1"/>
          </p:cNvSpPr>
          <p:nvPr>
            <p:ph type="subTitle" idx="2"/>
          </p:nvPr>
        </p:nvSpPr>
        <p:spPr>
          <a:xfrm>
            <a:off x="2345713" y="1859800"/>
            <a:ext cx="19053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890" name="Google Shape;890;p29"/>
          <p:cNvSpPr txBox="1">
            <a:spLocks noGrp="1"/>
          </p:cNvSpPr>
          <p:nvPr>
            <p:ph type="subTitle" idx="3"/>
          </p:nvPr>
        </p:nvSpPr>
        <p:spPr>
          <a:xfrm>
            <a:off x="6518689" y="3783688"/>
            <a:ext cx="19053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891" name="Google Shape;891;p29"/>
          <p:cNvSpPr txBox="1">
            <a:spLocks noGrp="1"/>
          </p:cNvSpPr>
          <p:nvPr>
            <p:ph type="subTitle" idx="4"/>
          </p:nvPr>
        </p:nvSpPr>
        <p:spPr>
          <a:xfrm>
            <a:off x="730363" y="3783688"/>
            <a:ext cx="19053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892" name="Google Shape;892;p29"/>
          <p:cNvSpPr txBox="1">
            <a:spLocks noGrp="1"/>
          </p:cNvSpPr>
          <p:nvPr>
            <p:ph type="ctrTitle"/>
          </p:nvPr>
        </p:nvSpPr>
        <p:spPr>
          <a:xfrm>
            <a:off x="2345574" y="1485150"/>
            <a:ext cx="2149586" cy="262059"/>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introduction</a:t>
            </a:r>
            <a:endParaRPr dirty="0"/>
          </a:p>
        </p:txBody>
      </p:sp>
      <p:sp>
        <p:nvSpPr>
          <p:cNvPr id="893" name="Google Shape;893;p29"/>
          <p:cNvSpPr txBox="1">
            <a:spLocks noGrp="1"/>
          </p:cNvSpPr>
          <p:nvPr>
            <p:ph type="ctrTitle" idx="5"/>
          </p:nvPr>
        </p:nvSpPr>
        <p:spPr>
          <a:xfrm>
            <a:off x="4780418" y="1415394"/>
            <a:ext cx="2355570" cy="371126"/>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presentation</a:t>
            </a:r>
            <a:endParaRPr dirty="0"/>
          </a:p>
        </p:txBody>
      </p:sp>
      <p:sp>
        <p:nvSpPr>
          <p:cNvPr id="894" name="Google Shape;894;p29"/>
          <p:cNvSpPr txBox="1">
            <a:spLocks noGrp="1"/>
          </p:cNvSpPr>
          <p:nvPr>
            <p:ph type="ctrTitle" idx="6"/>
          </p:nvPr>
        </p:nvSpPr>
        <p:spPr>
          <a:xfrm>
            <a:off x="730263" y="3409038"/>
            <a:ext cx="1905300" cy="30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analysis</a:t>
            </a:r>
            <a:endParaRPr/>
          </a:p>
        </p:txBody>
      </p:sp>
      <p:sp>
        <p:nvSpPr>
          <p:cNvPr id="895" name="Google Shape;895;p29"/>
          <p:cNvSpPr txBox="1">
            <a:spLocks noGrp="1"/>
          </p:cNvSpPr>
          <p:nvPr>
            <p:ph type="ctrTitle" idx="7"/>
          </p:nvPr>
        </p:nvSpPr>
        <p:spPr>
          <a:xfrm>
            <a:off x="6518712" y="3408963"/>
            <a:ext cx="1905300" cy="30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conclusion</a:t>
            </a:r>
            <a:endParaRPr/>
          </a:p>
        </p:txBody>
      </p:sp>
      <p:sp>
        <p:nvSpPr>
          <p:cNvPr id="896" name="Google Shape;896;p29"/>
          <p:cNvSpPr txBox="1">
            <a:spLocks noGrp="1"/>
          </p:cNvSpPr>
          <p:nvPr>
            <p:ph type="title" idx="9"/>
          </p:nvPr>
        </p:nvSpPr>
        <p:spPr>
          <a:xfrm>
            <a:off x="4898250" y="604375"/>
            <a:ext cx="19053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897" name="Google Shape;897;p29"/>
          <p:cNvSpPr txBox="1">
            <a:spLocks noGrp="1"/>
          </p:cNvSpPr>
          <p:nvPr>
            <p:ph type="title" idx="13"/>
          </p:nvPr>
        </p:nvSpPr>
        <p:spPr>
          <a:xfrm>
            <a:off x="725075" y="2519450"/>
            <a:ext cx="19053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898" name="Google Shape;898;p29"/>
          <p:cNvSpPr txBox="1">
            <a:spLocks noGrp="1"/>
          </p:cNvSpPr>
          <p:nvPr>
            <p:ph type="title" idx="14"/>
          </p:nvPr>
        </p:nvSpPr>
        <p:spPr>
          <a:xfrm>
            <a:off x="6513600" y="2519450"/>
            <a:ext cx="19053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05</a:t>
            </a:r>
            <a:endParaRPr/>
          </a:p>
        </p:txBody>
      </p:sp>
      <p:sp>
        <p:nvSpPr>
          <p:cNvPr id="899" name="Google Shape;899;p29"/>
          <p:cNvSpPr txBox="1">
            <a:spLocks noGrp="1"/>
          </p:cNvSpPr>
          <p:nvPr>
            <p:ph type="subTitle" idx="15"/>
          </p:nvPr>
        </p:nvSpPr>
        <p:spPr>
          <a:xfrm>
            <a:off x="3624426" y="3783688"/>
            <a:ext cx="1905300" cy="503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Here you could describe the topic of the section</a:t>
            </a:r>
            <a:endParaRPr/>
          </a:p>
        </p:txBody>
      </p:sp>
      <p:sp>
        <p:nvSpPr>
          <p:cNvPr id="900" name="Google Shape;900;p29"/>
          <p:cNvSpPr txBox="1">
            <a:spLocks noGrp="1"/>
          </p:cNvSpPr>
          <p:nvPr>
            <p:ph type="ctrTitle" idx="16"/>
          </p:nvPr>
        </p:nvSpPr>
        <p:spPr>
          <a:xfrm>
            <a:off x="3624450" y="3408963"/>
            <a:ext cx="1905300" cy="30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REVIEW</a:t>
            </a:r>
            <a:endParaRPr/>
          </a:p>
        </p:txBody>
      </p:sp>
      <p:sp>
        <p:nvSpPr>
          <p:cNvPr id="901" name="Google Shape;901;p29"/>
          <p:cNvSpPr txBox="1">
            <a:spLocks noGrp="1"/>
          </p:cNvSpPr>
          <p:nvPr>
            <p:ph type="title" idx="17"/>
          </p:nvPr>
        </p:nvSpPr>
        <p:spPr>
          <a:xfrm>
            <a:off x="3619337" y="2519450"/>
            <a:ext cx="1905300" cy="8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grpSp>
        <p:nvGrpSpPr>
          <p:cNvPr id="902" name="Google Shape;902;p29"/>
          <p:cNvGrpSpPr/>
          <p:nvPr/>
        </p:nvGrpSpPr>
        <p:grpSpPr>
          <a:xfrm rot="-2700000">
            <a:off x="6373341" y="4002980"/>
            <a:ext cx="151045" cy="151045"/>
            <a:chOff x="6515239" y="4421248"/>
            <a:chExt cx="110029" cy="110029"/>
          </a:xfrm>
        </p:grpSpPr>
        <p:sp>
          <p:nvSpPr>
            <p:cNvPr id="903" name="Google Shape;903;p2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2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 name="Google Shape;907;p29"/>
          <p:cNvGrpSpPr/>
          <p:nvPr/>
        </p:nvGrpSpPr>
        <p:grpSpPr>
          <a:xfrm>
            <a:off x="2133782" y="873456"/>
            <a:ext cx="5403951" cy="2301171"/>
            <a:chOff x="2133782" y="873456"/>
            <a:chExt cx="5403951" cy="2301171"/>
          </a:xfrm>
        </p:grpSpPr>
        <p:grpSp>
          <p:nvGrpSpPr>
            <p:cNvPr id="908" name="Google Shape;908;p29"/>
            <p:cNvGrpSpPr/>
            <p:nvPr/>
          </p:nvGrpSpPr>
          <p:grpSpPr>
            <a:xfrm>
              <a:off x="7258932" y="2248963"/>
              <a:ext cx="278801" cy="278801"/>
              <a:chOff x="6515239" y="4421248"/>
              <a:chExt cx="110029" cy="110029"/>
            </a:xfrm>
          </p:grpSpPr>
          <p:sp>
            <p:nvSpPr>
              <p:cNvPr id="909" name="Google Shape;909;p2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2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2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29"/>
            <p:cNvGrpSpPr/>
            <p:nvPr/>
          </p:nvGrpSpPr>
          <p:grpSpPr>
            <a:xfrm>
              <a:off x="2563143" y="2681159"/>
              <a:ext cx="4017717" cy="493468"/>
              <a:chOff x="2563143" y="2463597"/>
              <a:chExt cx="4017717" cy="493468"/>
            </a:xfrm>
          </p:grpSpPr>
          <p:sp>
            <p:nvSpPr>
              <p:cNvPr id="914" name="Google Shape;914;p29"/>
              <p:cNvSpPr/>
              <p:nvPr/>
            </p:nvSpPr>
            <p:spPr>
              <a:xfrm>
                <a:off x="5582346" y="2496182"/>
                <a:ext cx="998513" cy="460882"/>
              </a:xfrm>
              <a:custGeom>
                <a:avLst/>
                <a:gdLst/>
                <a:ahLst/>
                <a:cxnLst/>
                <a:rect l="l" t="t" r="r" b="b"/>
                <a:pathLst>
                  <a:path w="56477" h="26068" extrusionOk="0">
                    <a:moveTo>
                      <a:pt x="20818" y="1"/>
                    </a:moveTo>
                    <a:cubicBezTo>
                      <a:pt x="17845" y="1"/>
                      <a:pt x="14862" y="1741"/>
                      <a:pt x="13632" y="4463"/>
                    </a:cubicBezTo>
                    <a:cubicBezTo>
                      <a:pt x="13384" y="5008"/>
                      <a:pt x="13201" y="5599"/>
                      <a:pt x="13225" y="6196"/>
                    </a:cubicBezTo>
                    <a:cubicBezTo>
                      <a:pt x="13246" y="6693"/>
                      <a:pt x="13405" y="7169"/>
                      <a:pt x="13467" y="7663"/>
                    </a:cubicBezTo>
                    <a:cubicBezTo>
                      <a:pt x="13639" y="9060"/>
                      <a:pt x="12852" y="10603"/>
                      <a:pt x="11510" y="11027"/>
                    </a:cubicBezTo>
                    <a:cubicBezTo>
                      <a:pt x="11307" y="11091"/>
                      <a:pt x="11097" y="11120"/>
                      <a:pt x="10886" y="11120"/>
                    </a:cubicBezTo>
                    <a:cubicBezTo>
                      <a:pt x="9697" y="11120"/>
                      <a:pt x="8493" y="10176"/>
                      <a:pt x="8524" y="8980"/>
                    </a:cubicBezTo>
                    <a:cubicBezTo>
                      <a:pt x="8538" y="8418"/>
                      <a:pt x="8852" y="7828"/>
                      <a:pt x="9387" y="7649"/>
                    </a:cubicBezTo>
                    <a:cubicBezTo>
                      <a:pt x="9475" y="7619"/>
                      <a:pt x="9567" y="7605"/>
                      <a:pt x="9659" y="7605"/>
                    </a:cubicBezTo>
                    <a:cubicBezTo>
                      <a:pt x="10128" y="7605"/>
                      <a:pt x="10609" y="7963"/>
                      <a:pt x="10592" y="8435"/>
                    </a:cubicBezTo>
                    <a:cubicBezTo>
                      <a:pt x="10481" y="8129"/>
                      <a:pt x="10155" y="7964"/>
                      <a:pt x="9827" y="7964"/>
                    </a:cubicBezTo>
                    <a:cubicBezTo>
                      <a:pt x="9656" y="7964"/>
                      <a:pt x="9484" y="8009"/>
                      <a:pt x="9343" y="8104"/>
                    </a:cubicBezTo>
                    <a:cubicBezTo>
                      <a:pt x="8932" y="8380"/>
                      <a:pt x="8787" y="8950"/>
                      <a:pt x="8901" y="9433"/>
                    </a:cubicBezTo>
                    <a:cubicBezTo>
                      <a:pt x="9090" y="10253"/>
                      <a:pt x="9946" y="10799"/>
                      <a:pt x="10790" y="10799"/>
                    </a:cubicBezTo>
                    <a:cubicBezTo>
                      <a:pt x="10932" y="10799"/>
                      <a:pt x="11075" y="10784"/>
                      <a:pt x="11213" y="10751"/>
                    </a:cubicBezTo>
                    <a:cubicBezTo>
                      <a:pt x="12176" y="10527"/>
                      <a:pt x="12898" y="9643"/>
                      <a:pt x="13101" y="8677"/>
                    </a:cubicBezTo>
                    <a:cubicBezTo>
                      <a:pt x="13384" y="7355"/>
                      <a:pt x="12970" y="5546"/>
                      <a:pt x="11621" y="4946"/>
                    </a:cubicBezTo>
                    <a:cubicBezTo>
                      <a:pt x="11293" y="4801"/>
                      <a:pt x="10934" y="4705"/>
                      <a:pt x="10579" y="4653"/>
                    </a:cubicBezTo>
                    <a:cubicBezTo>
                      <a:pt x="10357" y="4620"/>
                      <a:pt x="10133" y="4604"/>
                      <a:pt x="9908" y="4604"/>
                    </a:cubicBezTo>
                    <a:cubicBezTo>
                      <a:pt x="9050" y="4604"/>
                      <a:pt x="8185" y="4833"/>
                      <a:pt x="7427" y="5219"/>
                    </a:cubicBezTo>
                    <a:cubicBezTo>
                      <a:pt x="6036" y="5923"/>
                      <a:pt x="4843" y="7072"/>
                      <a:pt x="4249" y="8512"/>
                    </a:cubicBezTo>
                    <a:cubicBezTo>
                      <a:pt x="3655" y="9954"/>
                      <a:pt x="3717" y="11693"/>
                      <a:pt x="4573" y="12998"/>
                    </a:cubicBezTo>
                    <a:cubicBezTo>
                      <a:pt x="1847" y="13775"/>
                      <a:pt x="0" y="16781"/>
                      <a:pt x="421" y="19583"/>
                    </a:cubicBezTo>
                    <a:cubicBezTo>
                      <a:pt x="839" y="22386"/>
                      <a:pt x="3379" y="24684"/>
                      <a:pt x="6199" y="24949"/>
                    </a:cubicBezTo>
                    <a:cubicBezTo>
                      <a:pt x="6390" y="24967"/>
                      <a:pt x="6582" y="24976"/>
                      <a:pt x="6774" y="24976"/>
                    </a:cubicBezTo>
                    <a:cubicBezTo>
                      <a:pt x="9403" y="24976"/>
                      <a:pt x="11970" y="23330"/>
                      <a:pt x="13111" y="20949"/>
                    </a:cubicBezTo>
                    <a:cubicBezTo>
                      <a:pt x="13781" y="19555"/>
                      <a:pt x="13957" y="17795"/>
                      <a:pt x="13073" y="16525"/>
                    </a:cubicBezTo>
                    <a:cubicBezTo>
                      <a:pt x="12572" y="15804"/>
                      <a:pt x="11661" y="15386"/>
                      <a:pt x="10799" y="15386"/>
                    </a:cubicBezTo>
                    <a:cubicBezTo>
                      <a:pt x="10142" y="15386"/>
                      <a:pt x="9513" y="15629"/>
                      <a:pt x="9115" y="16166"/>
                    </a:cubicBezTo>
                    <a:cubicBezTo>
                      <a:pt x="8773" y="16629"/>
                      <a:pt x="8649" y="17281"/>
                      <a:pt x="8922" y="17789"/>
                    </a:cubicBezTo>
                    <a:cubicBezTo>
                      <a:pt x="9112" y="18141"/>
                      <a:pt x="9516" y="18370"/>
                      <a:pt x="9906" y="18370"/>
                    </a:cubicBezTo>
                    <a:cubicBezTo>
                      <a:pt x="10076" y="18370"/>
                      <a:pt x="10243" y="18327"/>
                      <a:pt x="10388" y="18230"/>
                    </a:cubicBezTo>
                    <a:lnTo>
                      <a:pt x="10388" y="18230"/>
                    </a:lnTo>
                    <a:cubicBezTo>
                      <a:pt x="10245" y="18509"/>
                      <a:pt x="9929" y="18657"/>
                      <a:pt x="9613" y="18657"/>
                    </a:cubicBezTo>
                    <a:cubicBezTo>
                      <a:pt x="9487" y="18657"/>
                      <a:pt x="9361" y="18634"/>
                      <a:pt x="9246" y="18585"/>
                    </a:cubicBezTo>
                    <a:cubicBezTo>
                      <a:pt x="8839" y="18413"/>
                      <a:pt x="8573" y="18002"/>
                      <a:pt x="8480" y="17574"/>
                    </a:cubicBezTo>
                    <a:cubicBezTo>
                      <a:pt x="8189" y="16249"/>
                      <a:pt x="9534" y="14984"/>
                      <a:pt x="10887" y="14984"/>
                    </a:cubicBezTo>
                    <a:cubicBezTo>
                      <a:pt x="10964" y="14984"/>
                      <a:pt x="11040" y="14988"/>
                      <a:pt x="11117" y="14996"/>
                    </a:cubicBezTo>
                    <a:cubicBezTo>
                      <a:pt x="12542" y="15148"/>
                      <a:pt x="13664" y="16401"/>
                      <a:pt x="14081" y="17774"/>
                    </a:cubicBezTo>
                    <a:cubicBezTo>
                      <a:pt x="14588" y="19431"/>
                      <a:pt x="14278" y="21281"/>
                      <a:pt x="14940" y="22886"/>
                    </a:cubicBezTo>
                    <a:cubicBezTo>
                      <a:pt x="15767" y="24897"/>
                      <a:pt x="18030" y="26068"/>
                      <a:pt x="20211" y="26068"/>
                    </a:cubicBezTo>
                    <a:cubicBezTo>
                      <a:pt x="20234" y="26068"/>
                      <a:pt x="20257" y="26068"/>
                      <a:pt x="20280" y="26067"/>
                    </a:cubicBezTo>
                    <a:cubicBezTo>
                      <a:pt x="22478" y="26043"/>
                      <a:pt x="24559" y="25015"/>
                      <a:pt x="26316" y="23690"/>
                    </a:cubicBezTo>
                    <a:cubicBezTo>
                      <a:pt x="27397" y="24741"/>
                      <a:pt x="28905" y="25316"/>
                      <a:pt x="30408" y="25316"/>
                    </a:cubicBezTo>
                    <a:cubicBezTo>
                      <a:pt x="31007" y="25316"/>
                      <a:pt x="31606" y="25225"/>
                      <a:pt x="32176" y="25036"/>
                    </a:cubicBezTo>
                    <a:cubicBezTo>
                      <a:pt x="34178" y="24374"/>
                      <a:pt x="35741" y="22540"/>
                      <a:pt x="36083" y="20463"/>
                    </a:cubicBezTo>
                    <a:cubicBezTo>
                      <a:pt x="36283" y="19255"/>
                      <a:pt x="36069" y="17943"/>
                      <a:pt x="35310" y="16988"/>
                    </a:cubicBezTo>
                    <a:cubicBezTo>
                      <a:pt x="34729" y="16257"/>
                      <a:pt x="33800" y="15784"/>
                      <a:pt x="32881" y="15784"/>
                    </a:cubicBezTo>
                    <a:cubicBezTo>
                      <a:pt x="32598" y="15784"/>
                      <a:pt x="32315" y="15829"/>
                      <a:pt x="32045" y="15925"/>
                    </a:cubicBezTo>
                    <a:cubicBezTo>
                      <a:pt x="30892" y="16332"/>
                      <a:pt x="30154" y="17760"/>
                      <a:pt x="30651" y="18875"/>
                    </a:cubicBezTo>
                    <a:cubicBezTo>
                      <a:pt x="30885" y="19403"/>
                      <a:pt x="31438" y="19818"/>
                      <a:pt x="31992" y="19818"/>
                    </a:cubicBezTo>
                    <a:cubicBezTo>
                      <a:pt x="32122" y="19818"/>
                      <a:pt x="32253" y="19795"/>
                      <a:pt x="32379" y="19745"/>
                    </a:cubicBezTo>
                    <a:cubicBezTo>
                      <a:pt x="33042" y="19479"/>
                      <a:pt x="33153" y="18330"/>
                      <a:pt x="32480" y="18099"/>
                    </a:cubicBezTo>
                    <a:lnTo>
                      <a:pt x="32480" y="18099"/>
                    </a:lnTo>
                    <a:cubicBezTo>
                      <a:pt x="33332" y="18189"/>
                      <a:pt x="33484" y="19583"/>
                      <a:pt x="32759" y="20042"/>
                    </a:cubicBezTo>
                    <a:cubicBezTo>
                      <a:pt x="32551" y="20173"/>
                      <a:pt x="32317" y="20231"/>
                      <a:pt x="32079" y="20231"/>
                    </a:cubicBezTo>
                    <a:cubicBezTo>
                      <a:pt x="31491" y="20231"/>
                      <a:pt x="30875" y="19872"/>
                      <a:pt x="30544" y="19358"/>
                    </a:cubicBezTo>
                    <a:cubicBezTo>
                      <a:pt x="29936" y="18413"/>
                      <a:pt x="30130" y="17060"/>
                      <a:pt x="30920" y="16260"/>
                    </a:cubicBezTo>
                    <a:cubicBezTo>
                      <a:pt x="31455" y="15717"/>
                      <a:pt x="32217" y="15439"/>
                      <a:pt x="32981" y="15439"/>
                    </a:cubicBezTo>
                    <a:cubicBezTo>
                      <a:pt x="33345" y="15439"/>
                      <a:pt x="33710" y="15503"/>
                      <a:pt x="34050" y="15631"/>
                    </a:cubicBezTo>
                    <a:cubicBezTo>
                      <a:pt x="34644" y="15859"/>
                      <a:pt x="35154" y="16252"/>
                      <a:pt x="35672" y="16618"/>
                    </a:cubicBezTo>
                    <a:cubicBezTo>
                      <a:pt x="37515" y="17919"/>
                      <a:pt x="39555" y="18917"/>
                      <a:pt x="41584" y="19911"/>
                    </a:cubicBezTo>
                    <a:cubicBezTo>
                      <a:pt x="42835" y="20522"/>
                      <a:pt x="44162" y="21148"/>
                      <a:pt x="45538" y="21148"/>
                    </a:cubicBezTo>
                    <a:cubicBezTo>
                      <a:pt x="45684" y="21148"/>
                      <a:pt x="45830" y="21141"/>
                      <a:pt x="45977" y="21126"/>
                    </a:cubicBezTo>
                    <a:cubicBezTo>
                      <a:pt x="48031" y="20919"/>
                      <a:pt x="49591" y="19275"/>
                      <a:pt x="51071" y="17837"/>
                    </a:cubicBezTo>
                    <a:cubicBezTo>
                      <a:pt x="52377" y="16564"/>
                      <a:pt x="54018" y="15305"/>
                      <a:pt x="55779" y="15305"/>
                    </a:cubicBezTo>
                    <a:cubicBezTo>
                      <a:pt x="56009" y="15305"/>
                      <a:pt x="56242" y="15326"/>
                      <a:pt x="56476" y="15372"/>
                    </a:cubicBezTo>
                    <a:cubicBezTo>
                      <a:pt x="56404" y="15314"/>
                      <a:pt x="56328" y="15251"/>
                      <a:pt x="56252" y="15196"/>
                    </a:cubicBezTo>
                    <a:cubicBezTo>
                      <a:pt x="55330" y="14518"/>
                      <a:pt x="54182" y="14164"/>
                      <a:pt x="53037" y="14164"/>
                    </a:cubicBezTo>
                    <a:cubicBezTo>
                      <a:pt x="52288" y="14164"/>
                      <a:pt x="51540" y="14316"/>
                      <a:pt x="50858" y="14627"/>
                    </a:cubicBezTo>
                    <a:cubicBezTo>
                      <a:pt x="49812" y="15103"/>
                      <a:pt x="48949" y="15904"/>
                      <a:pt x="47972" y="16508"/>
                    </a:cubicBezTo>
                    <a:cubicBezTo>
                      <a:pt x="47265" y="16948"/>
                      <a:pt x="46433" y="17286"/>
                      <a:pt x="45619" y="17286"/>
                    </a:cubicBezTo>
                    <a:cubicBezTo>
                      <a:pt x="45309" y="17286"/>
                      <a:pt x="45001" y="17237"/>
                      <a:pt x="44704" y="17126"/>
                    </a:cubicBezTo>
                    <a:cubicBezTo>
                      <a:pt x="43320" y="16604"/>
                      <a:pt x="42740" y="15017"/>
                      <a:pt x="42064" y="13702"/>
                    </a:cubicBezTo>
                    <a:cubicBezTo>
                      <a:pt x="40042" y="9761"/>
                      <a:pt x="35649" y="7228"/>
                      <a:pt x="31247" y="7228"/>
                    </a:cubicBezTo>
                    <a:cubicBezTo>
                      <a:pt x="30495" y="7228"/>
                      <a:pt x="29742" y="7302"/>
                      <a:pt x="29001" y="7456"/>
                    </a:cubicBezTo>
                    <a:cubicBezTo>
                      <a:pt x="29387" y="9063"/>
                      <a:pt x="29001" y="10837"/>
                      <a:pt x="27986" y="12142"/>
                    </a:cubicBezTo>
                    <a:cubicBezTo>
                      <a:pt x="26971" y="13447"/>
                      <a:pt x="25343" y="14251"/>
                      <a:pt x="23690" y="14272"/>
                    </a:cubicBezTo>
                    <a:cubicBezTo>
                      <a:pt x="23673" y="14272"/>
                      <a:pt x="23656" y="14272"/>
                      <a:pt x="23638" y="14272"/>
                    </a:cubicBezTo>
                    <a:cubicBezTo>
                      <a:pt x="22670" y="14272"/>
                      <a:pt x="21672" y="13994"/>
                      <a:pt x="20956" y="13340"/>
                    </a:cubicBezTo>
                    <a:cubicBezTo>
                      <a:pt x="20228" y="12674"/>
                      <a:pt x="19859" y="11580"/>
                      <a:pt x="20200" y="10654"/>
                    </a:cubicBezTo>
                    <a:cubicBezTo>
                      <a:pt x="20470" y="9925"/>
                      <a:pt x="21235" y="9400"/>
                      <a:pt x="21992" y="9400"/>
                    </a:cubicBezTo>
                    <a:cubicBezTo>
                      <a:pt x="22195" y="9400"/>
                      <a:pt x="22397" y="9437"/>
                      <a:pt x="22589" y="9519"/>
                    </a:cubicBezTo>
                    <a:cubicBezTo>
                      <a:pt x="22474" y="9489"/>
                      <a:pt x="22360" y="9475"/>
                      <a:pt x="22248" y="9475"/>
                    </a:cubicBezTo>
                    <a:cubicBezTo>
                      <a:pt x="21081" y="9475"/>
                      <a:pt x="20158" y="11024"/>
                      <a:pt x="20622" y="12180"/>
                    </a:cubicBezTo>
                    <a:cubicBezTo>
                      <a:pt x="21088" y="13352"/>
                      <a:pt x="22431" y="13944"/>
                      <a:pt x="23706" y="13944"/>
                    </a:cubicBezTo>
                    <a:cubicBezTo>
                      <a:pt x="23809" y="13944"/>
                      <a:pt x="23912" y="13941"/>
                      <a:pt x="24014" y="13933"/>
                    </a:cubicBezTo>
                    <a:cubicBezTo>
                      <a:pt x="25798" y="13795"/>
                      <a:pt x="27468" y="12656"/>
                      <a:pt x="28245" y="11045"/>
                    </a:cubicBezTo>
                    <a:cubicBezTo>
                      <a:pt x="28707" y="10089"/>
                      <a:pt x="28863" y="9004"/>
                      <a:pt x="28814" y="7942"/>
                    </a:cubicBezTo>
                    <a:cubicBezTo>
                      <a:pt x="28649" y="4380"/>
                      <a:pt x="25995" y="1036"/>
                      <a:pt x="22527" y="200"/>
                    </a:cubicBezTo>
                    <a:cubicBezTo>
                      <a:pt x="21966" y="65"/>
                      <a:pt x="21392" y="1"/>
                      <a:pt x="20818"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29"/>
              <p:cNvSpPr/>
              <p:nvPr/>
            </p:nvSpPr>
            <p:spPr>
              <a:xfrm>
                <a:off x="2563143" y="2463597"/>
                <a:ext cx="998513" cy="460953"/>
              </a:xfrm>
              <a:custGeom>
                <a:avLst/>
                <a:gdLst/>
                <a:ahLst/>
                <a:cxnLst/>
                <a:rect l="l" t="t" r="r" b="b"/>
                <a:pathLst>
                  <a:path w="56477" h="26072" extrusionOk="0">
                    <a:moveTo>
                      <a:pt x="35660" y="1"/>
                    </a:moveTo>
                    <a:cubicBezTo>
                      <a:pt x="35086" y="1"/>
                      <a:pt x="34512" y="65"/>
                      <a:pt x="33951" y="201"/>
                    </a:cubicBezTo>
                    <a:cubicBezTo>
                      <a:pt x="30485" y="1036"/>
                      <a:pt x="27828" y="4383"/>
                      <a:pt x="27663" y="7945"/>
                    </a:cubicBezTo>
                    <a:cubicBezTo>
                      <a:pt x="27614" y="9005"/>
                      <a:pt x="27769" y="10092"/>
                      <a:pt x="28232" y="11048"/>
                    </a:cubicBezTo>
                    <a:cubicBezTo>
                      <a:pt x="29008" y="12660"/>
                      <a:pt x="30679" y="13799"/>
                      <a:pt x="32463" y="13937"/>
                    </a:cubicBezTo>
                    <a:cubicBezTo>
                      <a:pt x="32565" y="13945"/>
                      <a:pt x="32667" y="13949"/>
                      <a:pt x="32770" y="13949"/>
                    </a:cubicBezTo>
                    <a:cubicBezTo>
                      <a:pt x="34045" y="13949"/>
                      <a:pt x="35389" y="13355"/>
                      <a:pt x="35859" y="12184"/>
                    </a:cubicBezTo>
                    <a:cubicBezTo>
                      <a:pt x="36319" y="11028"/>
                      <a:pt x="35399" y="9478"/>
                      <a:pt x="34230" y="9478"/>
                    </a:cubicBezTo>
                    <a:cubicBezTo>
                      <a:pt x="34118" y="9478"/>
                      <a:pt x="34004" y="9492"/>
                      <a:pt x="33889" y="9522"/>
                    </a:cubicBezTo>
                    <a:cubicBezTo>
                      <a:pt x="34080" y="9441"/>
                      <a:pt x="34282" y="9403"/>
                      <a:pt x="34485" y="9403"/>
                    </a:cubicBezTo>
                    <a:cubicBezTo>
                      <a:pt x="35241" y="9403"/>
                      <a:pt x="36007" y="9929"/>
                      <a:pt x="36277" y="10658"/>
                    </a:cubicBezTo>
                    <a:cubicBezTo>
                      <a:pt x="36622" y="11583"/>
                      <a:pt x="36249" y="12677"/>
                      <a:pt x="35521" y="13343"/>
                    </a:cubicBezTo>
                    <a:cubicBezTo>
                      <a:pt x="34808" y="13998"/>
                      <a:pt x="33810" y="14275"/>
                      <a:pt x="32839" y="14275"/>
                    </a:cubicBezTo>
                    <a:cubicBezTo>
                      <a:pt x="32821" y="14275"/>
                      <a:pt x="32804" y="14275"/>
                      <a:pt x="32787" y="14275"/>
                    </a:cubicBezTo>
                    <a:cubicBezTo>
                      <a:pt x="31135" y="14254"/>
                      <a:pt x="29509" y="13450"/>
                      <a:pt x="28491" y="12145"/>
                    </a:cubicBezTo>
                    <a:cubicBezTo>
                      <a:pt x="27476" y="10841"/>
                      <a:pt x="27093" y="9067"/>
                      <a:pt x="27479" y="7459"/>
                    </a:cubicBezTo>
                    <a:cubicBezTo>
                      <a:pt x="26738" y="7305"/>
                      <a:pt x="25986" y="7231"/>
                      <a:pt x="25233" y="7231"/>
                    </a:cubicBezTo>
                    <a:cubicBezTo>
                      <a:pt x="20831" y="7231"/>
                      <a:pt x="16435" y="9765"/>
                      <a:pt x="14413" y="13705"/>
                    </a:cubicBezTo>
                    <a:cubicBezTo>
                      <a:pt x="13736" y="15020"/>
                      <a:pt x="13157" y="16608"/>
                      <a:pt x="11773" y="17129"/>
                    </a:cubicBezTo>
                    <a:cubicBezTo>
                      <a:pt x="11476" y="17241"/>
                      <a:pt x="11169" y="17290"/>
                      <a:pt x="10859" y="17290"/>
                    </a:cubicBezTo>
                    <a:cubicBezTo>
                      <a:pt x="10045" y="17290"/>
                      <a:pt x="9212" y="16951"/>
                      <a:pt x="8505" y="16511"/>
                    </a:cubicBezTo>
                    <a:cubicBezTo>
                      <a:pt x="7528" y="15908"/>
                      <a:pt x="6669" y="15107"/>
                      <a:pt x="5623" y="14630"/>
                    </a:cubicBezTo>
                    <a:cubicBezTo>
                      <a:pt x="4941" y="14318"/>
                      <a:pt x="4194" y="14166"/>
                      <a:pt x="3445" y="14166"/>
                    </a:cubicBezTo>
                    <a:cubicBezTo>
                      <a:pt x="2300" y="14166"/>
                      <a:pt x="1151" y="14521"/>
                      <a:pt x="229" y="15200"/>
                    </a:cubicBezTo>
                    <a:cubicBezTo>
                      <a:pt x="149" y="15255"/>
                      <a:pt x="74" y="15314"/>
                      <a:pt x="1" y="15376"/>
                    </a:cubicBezTo>
                    <a:cubicBezTo>
                      <a:pt x="235" y="15330"/>
                      <a:pt x="468" y="15308"/>
                      <a:pt x="698" y="15308"/>
                    </a:cubicBezTo>
                    <a:cubicBezTo>
                      <a:pt x="2461" y="15308"/>
                      <a:pt x="4100" y="16568"/>
                      <a:pt x="5409" y="17840"/>
                    </a:cubicBezTo>
                    <a:cubicBezTo>
                      <a:pt x="6886" y="19280"/>
                      <a:pt x="8449" y="20922"/>
                      <a:pt x="10503" y="21129"/>
                    </a:cubicBezTo>
                    <a:cubicBezTo>
                      <a:pt x="10650" y="21144"/>
                      <a:pt x="10796" y="21151"/>
                      <a:pt x="10942" y="21151"/>
                    </a:cubicBezTo>
                    <a:cubicBezTo>
                      <a:pt x="12317" y="21151"/>
                      <a:pt x="13641" y="20526"/>
                      <a:pt x="14893" y="19914"/>
                    </a:cubicBezTo>
                    <a:cubicBezTo>
                      <a:pt x="16922" y="18920"/>
                      <a:pt x="18962" y="17923"/>
                      <a:pt x="20808" y="16622"/>
                    </a:cubicBezTo>
                    <a:cubicBezTo>
                      <a:pt x="21326" y="16256"/>
                      <a:pt x="21837" y="15859"/>
                      <a:pt x="22430" y="15635"/>
                    </a:cubicBezTo>
                    <a:cubicBezTo>
                      <a:pt x="22770" y="15506"/>
                      <a:pt x="23134" y="15443"/>
                      <a:pt x="23498" y="15443"/>
                    </a:cubicBezTo>
                    <a:cubicBezTo>
                      <a:pt x="24260" y="15443"/>
                      <a:pt x="25022" y="15721"/>
                      <a:pt x="25557" y="16263"/>
                    </a:cubicBezTo>
                    <a:cubicBezTo>
                      <a:pt x="26347" y="17064"/>
                      <a:pt x="26541" y="18416"/>
                      <a:pt x="25933" y="19362"/>
                    </a:cubicBezTo>
                    <a:cubicBezTo>
                      <a:pt x="25605" y="19875"/>
                      <a:pt x="24992" y="20234"/>
                      <a:pt x="24403" y="20234"/>
                    </a:cubicBezTo>
                    <a:cubicBezTo>
                      <a:pt x="24164" y="20234"/>
                      <a:pt x="23928" y="20175"/>
                      <a:pt x="23717" y="20042"/>
                    </a:cubicBezTo>
                    <a:cubicBezTo>
                      <a:pt x="22993" y="19586"/>
                      <a:pt x="23145" y="18192"/>
                      <a:pt x="23997" y="18099"/>
                    </a:cubicBezTo>
                    <a:lnTo>
                      <a:pt x="23997" y="18099"/>
                    </a:lnTo>
                    <a:cubicBezTo>
                      <a:pt x="23324" y="18334"/>
                      <a:pt x="23435" y="19482"/>
                      <a:pt x="24098" y="19745"/>
                    </a:cubicBezTo>
                    <a:cubicBezTo>
                      <a:pt x="24225" y="19796"/>
                      <a:pt x="24357" y="19820"/>
                      <a:pt x="24489" y="19820"/>
                    </a:cubicBezTo>
                    <a:cubicBezTo>
                      <a:pt x="25041" y="19820"/>
                      <a:pt x="25592" y="19406"/>
                      <a:pt x="25826" y="18879"/>
                    </a:cubicBezTo>
                    <a:cubicBezTo>
                      <a:pt x="26323" y="17764"/>
                      <a:pt x="25585" y="16335"/>
                      <a:pt x="24432" y="15928"/>
                    </a:cubicBezTo>
                    <a:cubicBezTo>
                      <a:pt x="24161" y="15832"/>
                      <a:pt x="23878" y="15787"/>
                      <a:pt x="23594" y="15787"/>
                    </a:cubicBezTo>
                    <a:cubicBezTo>
                      <a:pt x="22675" y="15787"/>
                      <a:pt x="21747" y="16258"/>
                      <a:pt x="21167" y="16991"/>
                    </a:cubicBezTo>
                    <a:cubicBezTo>
                      <a:pt x="20408" y="17947"/>
                      <a:pt x="20194" y="19259"/>
                      <a:pt x="20394" y="20466"/>
                    </a:cubicBezTo>
                    <a:cubicBezTo>
                      <a:pt x="20735" y="22544"/>
                      <a:pt x="22299" y="24377"/>
                      <a:pt x="24301" y="25040"/>
                    </a:cubicBezTo>
                    <a:cubicBezTo>
                      <a:pt x="24871" y="25228"/>
                      <a:pt x="25468" y="25319"/>
                      <a:pt x="26067" y="25319"/>
                    </a:cubicBezTo>
                    <a:cubicBezTo>
                      <a:pt x="27572" y="25319"/>
                      <a:pt x="29082" y="24743"/>
                      <a:pt x="30161" y="23694"/>
                    </a:cubicBezTo>
                    <a:cubicBezTo>
                      <a:pt x="31917" y="25019"/>
                      <a:pt x="33999" y="26047"/>
                      <a:pt x="36201" y="26072"/>
                    </a:cubicBezTo>
                    <a:cubicBezTo>
                      <a:pt x="36220" y="26072"/>
                      <a:pt x="36239" y="26072"/>
                      <a:pt x="36258" y="26072"/>
                    </a:cubicBezTo>
                    <a:cubicBezTo>
                      <a:pt x="38439" y="26072"/>
                      <a:pt x="40709" y="24904"/>
                      <a:pt x="41540" y="22889"/>
                    </a:cubicBezTo>
                    <a:cubicBezTo>
                      <a:pt x="42199" y="21284"/>
                      <a:pt x="41888" y="19434"/>
                      <a:pt x="42395" y="17775"/>
                    </a:cubicBezTo>
                    <a:cubicBezTo>
                      <a:pt x="42817" y="16405"/>
                      <a:pt x="43935" y="15151"/>
                      <a:pt x="45361" y="14996"/>
                    </a:cubicBezTo>
                    <a:cubicBezTo>
                      <a:pt x="45436" y="14988"/>
                      <a:pt x="45512" y="14984"/>
                      <a:pt x="45587" y="14984"/>
                    </a:cubicBezTo>
                    <a:cubicBezTo>
                      <a:pt x="46944" y="14984"/>
                      <a:pt x="48288" y="16247"/>
                      <a:pt x="47997" y="17577"/>
                    </a:cubicBezTo>
                    <a:cubicBezTo>
                      <a:pt x="47904" y="18006"/>
                      <a:pt x="47639" y="18416"/>
                      <a:pt x="47234" y="18585"/>
                    </a:cubicBezTo>
                    <a:cubicBezTo>
                      <a:pt x="47117" y="18635"/>
                      <a:pt x="46989" y="18659"/>
                      <a:pt x="46862" y="18659"/>
                    </a:cubicBezTo>
                    <a:cubicBezTo>
                      <a:pt x="46547" y="18659"/>
                      <a:pt x="46234" y="18511"/>
                      <a:pt x="46089" y="18233"/>
                    </a:cubicBezTo>
                    <a:lnTo>
                      <a:pt x="46089" y="18233"/>
                    </a:lnTo>
                    <a:cubicBezTo>
                      <a:pt x="46234" y="18330"/>
                      <a:pt x="46401" y="18374"/>
                      <a:pt x="46571" y="18374"/>
                    </a:cubicBezTo>
                    <a:cubicBezTo>
                      <a:pt x="46960" y="18374"/>
                      <a:pt x="47366" y="18145"/>
                      <a:pt x="47556" y="17792"/>
                    </a:cubicBezTo>
                    <a:cubicBezTo>
                      <a:pt x="47828" y="17284"/>
                      <a:pt x="47704" y="16632"/>
                      <a:pt x="47362" y="16169"/>
                    </a:cubicBezTo>
                    <a:cubicBezTo>
                      <a:pt x="46964" y="15632"/>
                      <a:pt x="46335" y="15389"/>
                      <a:pt x="45678" y="15389"/>
                    </a:cubicBezTo>
                    <a:cubicBezTo>
                      <a:pt x="44816" y="15389"/>
                      <a:pt x="43905" y="15808"/>
                      <a:pt x="43403" y="16529"/>
                    </a:cubicBezTo>
                    <a:cubicBezTo>
                      <a:pt x="42524" y="17799"/>
                      <a:pt x="42699" y="19559"/>
                      <a:pt x="43365" y="20953"/>
                    </a:cubicBezTo>
                    <a:cubicBezTo>
                      <a:pt x="44507" y="23334"/>
                      <a:pt x="47078" y="24980"/>
                      <a:pt x="49705" y="24980"/>
                    </a:cubicBezTo>
                    <a:cubicBezTo>
                      <a:pt x="49896" y="24980"/>
                      <a:pt x="50087" y="24971"/>
                      <a:pt x="50278" y="24953"/>
                    </a:cubicBezTo>
                    <a:cubicBezTo>
                      <a:pt x="53098" y="24687"/>
                      <a:pt x="55638" y="22386"/>
                      <a:pt x="56059" y="19583"/>
                    </a:cubicBezTo>
                    <a:cubicBezTo>
                      <a:pt x="56476" y="16781"/>
                      <a:pt x="54630" y="13778"/>
                      <a:pt x="51908" y="13001"/>
                    </a:cubicBezTo>
                    <a:cubicBezTo>
                      <a:pt x="52760" y="11696"/>
                      <a:pt x="52825" y="9957"/>
                      <a:pt x="52231" y="8515"/>
                    </a:cubicBezTo>
                    <a:cubicBezTo>
                      <a:pt x="51638" y="7072"/>
                      <a:pt x="50441" y="5927"/>
                      <a:pt x="49050" y="5219"/>
                    </a:cubicBezTo>
                    <a:cubicBezTo>
                      <a:pt x="48293" y="4836"/>
                      <a:pt x="47427" y="4607"/>
                      <a:pt x="46570" y="4607"/>
                    </a:cubicBezTo>
                    <a:cubicBezTo>
                      <a:pt x="46345" y="4607"/>
                      <a:pt x="46121" y="4623"/>
                      <a:pt x="45899" y="4656"/>
                    </a:cubicBezTo>
                    <a:cubicBezTo>
                      <a:pt x="45547" y="4708"/>
                      <a:pt x="45184" y="4805"/>
                      <a:pt x="44856" y="4950"/>
                    </a:cubicBezTo>
                    <a:cubicBezTo>
                      <a:pt x="43507" y="5551"/>
                      <a:pt x="43093" y="7359"/>
                      <a:pt x="43376" y="8681"/>
                    </a:cubicBezTo>
                    <a:cubicBezTo>
                      <a:pt x="43583" y="9646"/>
                      <a:pt x="44300" y="10530"/>
                      <a:pt x="45264" y="10755"/>
                    </a:cubicBezTo>
                    <a:cubicBezTo>
                      <a:pt x="45402" y="10787"/>
                      <a:pt x="45545" y="10803"/>
                      <a:pt x="45687" y="10803"/>
                    </a:cubicBezTo>
                    <a:cubicBezTo>
                      <a:pt x="46531" y="10803"/>
                      <a:pt x="47388" y="10257"/>
                      <a:pt x="47580" y="9433"/>
                    </a:cubicBezTo>
                    <a:cubicBezTo>
                      <a:pt x="47690" y="8950"/>
                      <a:pt x="47545" y="8383"/>
                      <a:pt x="47134" y="8107"/>
                    </a:cubicBezTo>
                    <a:cubicBezTo>
                      <a:pt x="46993" y="8011"/>
                      <a:pt x="46821" y="7966"/>
                      <a:pt x="46650" y="7966"/>
                    </a:cubicBezTo>
                    <a:cubicBezTo>
                      <a:pt x="46323" y="7966"/>
                      <a:pt x="45998" y="8132"/>
                      <a:pt x="45885" y="8435"/>
                    </a:cubicBezTo>
                    <a:cubicBezTo>
                      <a:pt x="45868" y="7966"/>
                      <a:pt x="46349" y="7608"/>
                      <a:pt x="46820" y="7608"/>
                    </a:cubicBezTo>
                    <a:cubicBezTo>
                      <a:pt x="46912" y="7608"/>
                      <a:pt x="47005" y="7622"/>
                      <a:pt x="47093" y="7652"/>
                    </a:cubicBezTo>
                    <a:cubicBezTo>
                      <a:pt x="47624" y="7832"/>
                      <a:pt x="47938" y="8421"/>
                      <a:pt x="47956" y="8984"/>
                    </a:cubicBezTo>
                    <a:cubicBezTo>
                      <a:pt x="47985" y="10179"/>
                      <a:pt x="46781" y="11124"/>
                      <a:pt x="45595" y="11124"/>
                    </a:cubicBezTo>
                    <a:cubicBezTo>
                      <a:pt x="45384" y="11124"/>
                      <a:pt x="45173" y="11094"/>
                      <a:pt x="44971" y="11031"/>
                    </a:cubicBezTo>
                    <a:cubicBezTo>
                      <a:pt x="43625" y="10606"/>
                      <a:pt x="42838" y="9063"/>
                      <a:pt x="43010" y="7666"/>
                    </a:cubicBezTo>
                    <a:cubicBezTo>
                      <a:pt x="43072" y="7172"/>
                      <a:pt x="43231" y="6696"/>
                      <a:pt x="43252" y="6199"/>
                    </a:cubicBezTo>
                    <a:cubicBezTo>
                      <a:pt x="43276" y="5602"/>
                      <a:pt x="43093" y="5012"/>
                      <a:pt x="42848" y="4466"/>
                    </a:cubicBezTo>
                    <a:cubicBezTo>
                      <a:pt x="41618" y="1741"/>
                      <a:pt x="38635" y="1"/>
                      <a:pt x="35660"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 name="Google Shape;916;p29"/>
            <p:cNvGrpSpPr/>
            <p:nvPr/>
          </p:nvGrpSpPr>
          <p:grpSpPr>
            <a:xfrm>
              <a:off x="2133782" y="1747213"/>
              <a:ext cx="278801" cy="278801"/>
              <a:chOff x="6515239" y="4421248"/>
              <a:chExt cx="110029" cy="110029"/>
            </a:xfrm>
          </p:grpSpPr>
          <p:sp>
            <p:nvSpPr>
              <p:cNvPr id="917" name="Google Shape;917;p29"/>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29"/>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29"/>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29"/>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1" name="Google Shape;921;p29"/>
            <p:cNvSpPr/>
            <p:nvPr/>
          </p:nvSpPr>
          <p:spPr>
            <a:xfrm>
              <a:off x="4018985" y="873456"/>
              <a:ext cx="1116237" cy="278797"/>
            </a:xfrm>
            <a:custGeom>
              <a:avLst/>
              <a:gdLst/>
              <a:ahLst/>
              <a:cxnLst/>
              <a:rect l="l" t="t" r="r" b="b"/>
              <a:pathLst>
                <a:path w="104370" h="26068" extrusionOk="0">
                  <a:moveTo>
                    <a:pt x="35663" y="0"/>
                  </a:moveTo>
                  <a:cubicBezTo>
                    <a:pt x="35089" y="0"/>
                    <a:pt x="34515" y="65"/>
                    <a:pt x="33954" y="200"/>
                  </a:cubicBezTo>
                  <a:cubicBezTo>
                    <a:pt x="30485" y="1035"/>
                    <a:pt x="27828" y="4380"/>
                    <a:pt x="27666" y="7941"/>
                  </a:cubicBezTo>
                  <a:cubicBezTo>
                    <a:pt x="27618" y="9004"/>
                    <a:pt x="27773" y="10091"/>
                    <a:pt x="28236" y="11048"/>
                  </a:cubicBezTo>
                  <a:cubicBezTo>
                    <a:pt x="29012" y="12655"/>
                    <a:pt x="30683" y="13797"/>
                    <a:pt x="32463" y="13933"/>
                  </a:cubicBezTo>
                  <a:cubicBezTo>
                    <a:pt x="32565" y="13940"/>
                    <a:pt x="32668" y="13944"/>
                    <a:pt x="32771" y="13944"/>
                  </a:cubicBezTo>
                  <a:cubicBezTo>
                    <a:pt x="34049" y="13944"/>
                    <a:pt x="35393" y="13351"/>
                    <a:pt x="35859" y="12179"/>
                  </a:cubicBezTo>
                  <a:cubicBezTo>
                    <a:pt x="36322" y="11023"/>
                    <a:pt x="35399" y="9475"/>
                    <a:pt x="34231" y="9475"/>
                  </a:cubicBezTo>
                  <a:cubicBezTo>
                    <a:pt x="34120" y="9475"/>
                    <a:pt x="34007" y="9489"/>
                    <a:pt x="33892" y="9519"/>
                  </a:cubicBezTo>
                  <a:cubicBezTo>
                    <a:pt x="34084" y="9437"/>
                    <a:pt x="34285" y="9399"/>
                    <a:pt x="34487" y="9399"/>
                  </a:cubicBezTo>
                  <a:cubicBezTo>
                    <a:pt x="35245" y="9399"/>
                    <a:pt x="36011" y="9927"/>
                    <a:pt x="36280" y="10657"/>
                  </a:cubicBezTo>
                  <a:cubicBezTo>
                    <a:pt x="36622" y="11582"/>
                    <a:pt x="36253" y="12676"/>
                    <a:pt x="35525" y="13339"/>
                  </a:cubicBezTo>
                  <a:cubicBezTo>
                    <a:pt x="34814" y="13989"/>
                    <a:pt x="33823" y="14271"/>
                    <a:pt x="32862" y="14271"/>
                  </a:cubicBezTo>
                  <a:cubicBezTo>
                    <a:pt x="32838" y="14271"/>
                    <a:pt x="32815" y="14271"/>
                    <a:pt x="32791" y="14270"/>
                  </a:cubicBezTo>
                  <a:cubicBezTo>
                    <a:pt x="31138" y="14253"/>
                    <a:pt x="29509" y="13445"/>
                    <a:pt x="28494" y="12141"/>
                  </a:cubicBezTo>
                  <a:cubicBezTo>
                    <a:pt x="27479" y="10840"/>
                    <a:pt x="27094" y="9063"/>
                    <a:pt x="27479" y="7458"/>
                  </a:cubicBezTo>
                  <a:cubicBezTo>
                    <a:pt x="26738" y="7304"/>
                    <a:pt x="25986" y="7230"/>
                    <a:pt x="25233" y="7230"/>
                  </a:cubicBezTo>
                  <a:cubicBezTo>
                    <a:pt x="20832" y="7230"/>
                    <a:pt x="16438" y="9763"/>
                    <a:pt x="14413" y="13701"/>
                  </a:cubicBezTo>
                  <a:cubicBezTo>
                    <a:pt x="13741" y="15016"/>
                    <a:pt x="13161" y="16607"/>
                    <a:pt x="11777" y="17125"/>
                  </a:cubicBezTo>
                  <a:cubicBezTo>
                    <a:pt x="11479" y="17236"/>
                    <a:pt x="11171" y="17286"/>
                    <a:pt x="10861" y="17286"/>
                  </a:cubicBezTo>
                  <a:cubicBezTo>
                    <a:pt x="10047" y="17286"/>
                    <a:pt x="9215" y="16948"/>
                    <a:pt x="8508" y="16510"/>
                  </a:cubicBezTo>
                  <a:cubicBezTo>
                    <a:pt x="7532" y="15906"/>
                    <a:pt x="6669" y="15106"/>
                    <a:pt x="5623" y="14630"/>
                  </a:cubicBezTo>
                  <a:cubicBezTo>
                    <a:pt x="4940" y="14317"/>
                    <a:pt x="4190" y="14164"/>
                    <a:pt x="3440" y="14164"/>
                  </a:cubicBezTo>
                  <a:cubicBezTo>
                    <a:pt x="2296" y="14164"/>
                    <a:pt x="1150" y="14518"/>
                    <a:pt x="229" y="15196"/>
                  </a:cubicBezTo>
                  <a:cubicBezTo>
                    <a:pt x="153" y="15254"/>
                    <a:pt x="77" y="15313"/>
                    <a:pt x="1" y="15375"/>
                  </a:cubicBezTo>
                  <a:cubicBezTo>
                    <a:pt x="236" y="15329"/>
                    <a:pt x="469" y="15308"/>
                    <a:pt x="700" y="15308"/>
                  </a:cubicBezTo>
                  <a:cubicBezTo>
                    <a:pt x="2463" y="15308"/>
                    <a:pt x="4103" y="16566"/>
                    <a:pt x="5409" y="17835"/>
                  </a:cubicBezTo>
                  <a:cubicBezTo>
                    <a:pt x="6890" y="19275"/>
                    <a:pt x="8449" y="20921"/>
                    <a:pt x="10503" y="21128"/>
                  </a:cubicBezTo>
                  <a:cubicBezTo>
                    <a:pt x="10650" y="21143"/>
                    <a:pt x="10796" y="21150"/>
                    <a:pt x="10942" y="21150"/>
                  </a:cubicBezTo>
                  <a:cubicBezTo>
                    <a:pt x="12318" y="21150"/>
                    <a:pt x="13646" y="20521"/>
                    <a:pt x="14897" y="19910"/>
                  </a:cubicBezTo>
                  <a:cubicBezTo>
                    <a:pt x="16926" y="18920"/>
                    <a:pt x="18962" y="17922"/>
                    <a:pt x="20808" y="16618"/>
                  </a:cubicBezTo>
                  <a:cubicBezTo>
                    <a:pt x="21326" y="16252"/>
                    <a:pt x="21837" y="15858"/>
                    <a:pt x="22430" y="15634"/>
                  </a:cubicBezTo>
                  <a:cubicBezTo>
                    <a:pt x="22770" y="15506"/>
                    <a:pt x="23135" y="15442"/>
                    <a:pt x="23500" y="15442"/>
                  </a:cubicBezTo>
                  <a:cubicBezTo>
                    <a:pt x="24263" y="15442"/>
                    <a:pt x="25026" y="15720"/>
                    <a:pt x="25561" y="16262"/>
                  </a:cubicBezTo>
                  <a:cubicBezTo>
                    <a:pt x="26351" y="17059"/>
                    <a:pt x="26544" y="18415"/>
                    <a:pt x="25937" y="19361"/>
                  </a:cubicBezTo>
                  <a:cubicBezTo>
                    <a:pt x="25606" y="19874"/>
                    <a:pt x="24992" y="20232"/>
                    <a:pt x="24404" y="20232"/>
                  </a:cubicBezTo>
                  <a:cubicBezTo>
                    <a:pt x="24165" y="20232"/>
                    <a:pt x="23931" y="20173"/>
                    <a:pt x="23722" y="20041"/>
                  </a:cubicBezTo>
                  <a:cubicBezTo>
                    <a:pt x="22997" y="19586"/>
                    <a:pt x="23148" y="18187"/>
                    <a:pt x="24001" y="18098"/>
                  </a:cubicBezTo>
                  <a:lnTo>
                    <a:pt x="24001" y="18098"/>
                  </a:lnTo>
                  <a:cubicBezTo>
                    <a:pt x="23328" y="18329"/>
                    <a:pt x="23438" y="19482"/>
                    <a:pt x="24101" y="19745"/>
                  </a:cubicBezTo>
                  <a:cubicBezTo>
                    <a:pt x="24227" y="19795"/>
                    <a:pt x="24358" y="19817"/>
                    <a:pt x="24488" y="19817"/>
                  </a:cubicBezTo>
                  <a:cubicBezTo>
                    <a:pt x="25042" y="19817"/>
                    <a:pt x="25596" y="19403"/>
                    <a:pt x="25830" y="18878"/>
                  </a:cubicBezTo>
                  <a:cubicBezTo>
                    <a:pt x="26327" y="17760"/>
                    <a:pt x="25588" y="16335"/>
                    <a:pt x="24436" y="15927"/>
                  </a:cubicBezTo>
                  <a:cubicBezTo>
                    <a:pt x="24163" y="15830"/>
                    <a:pt x="23879" y="15784"/>
                    <a:pt x="23595" y="15784"/>
                  </a:cubicBezTo>
                  <a:cubicBezTo>
                    <a:pt x="22676" y="15784"/>
                    <a:pt x="21750" y="16258"/>
                    <a:pt x="21171" y="16991"/>
                  </a:cubicBezTo>
                  <a:cubicBezTo>
                    <a:pt x="20412" y="17946"/>
                    <a:pt x="20198" y="19258"/>
                    <a:pt x="20394" y="20462"/>
                  </a:cubicBezTo>
                  <a:cubicBezTo>
                    <a:pt x="20740" y="22543"/>
                    <a:pt x="22303" y="24376"/>
                    <a:pt x="24305" y="25035"/>
                  </a:cubicBezTo>
                  <a:cubicBezTo>
                    <a:pt x="24874" y="25224"/>
                    <a:pt x="25472" y="25315"/>
                    <a:pt x="26071" y="25315"/>
                  </a:cubicBezTo>
                  <a:cubicBezTo>
                    <a:pt x="27574" y="25315"/>
                    <a:pt x="29084" y="24740"/>
                    <a:pt x="30165" y="23689"/>
                  </a:cubicBezTo>
                  <a:cubicBezTo>
                    <a:pt x="31922" y="25014"/>
                    <a:pt x="34002" y="26043"/>
                    <a:pt x="36201" y="26067"/>
                  </a:cubicBezTo>
                  <a:cubicBezTo>
                    <a:pt x="36223" y="26067"/>
                    <a:pt x="36245" y="26067"/>
                    <a:pt x="36267" y="26067"/>
                  </a:cubicBezTo>
                  <a:cubicBezTo>
                    <a:pt x="38449" y="26067"/>
                    <a:pt x="40713" y="24901"/>
                    <a:pt x="41540" y="22885"/>
                  </a:cubicBezTo>
                  <a:cubicBezTo>
                    <a:pt x="42202" y="21284"/>
                    <a:pt x="41892" y="19434"/>
                    <a:pt x="42400" y="17773"/>
                  </a:cubicBezTo>
                  <a:cubicBezTo>
                    <a:pt x="42817" y="16403"/>
                    <a:pt x="43939" y="15151"/>
                    <a:pt x="45364" y="14995"/>
                  </a:cubicBezTo>
                  <a:cubicBezTo>
                    <a:pt x="45440" y="14987"/>
                    <a:pt x="45517" y="14983"/>
                    <a:pt x="45593" y="14983"/>
                  </a:cubicBezTo>
                  <a:cubicBezTo>
                    <a:pt x="46946" y="14983"/>
                    <a:pt x="48288" y="16247"/>
                    <a:pt x="48001" y="17574"/>
                  </a:cubicBezTo>
                  <a:cubicBezTo>
                    <a:pt x="47908" y="18005"/>
                    <a:pt x="47642" y="18415"/>
                    <a:pt x="47234" y="18585"/>
                  </a:cubicBezTo>
                  <a:cubicBezTo>
                    <a:pt x="47119" y="18634"/>
                    <a:pt x="46993" y="18658"/>
                    <a:pt x="46867" y="18658"/>
                  </a:cubicBezTo>
                  <a:cubicBezTo>
                    <a:pt x="46552" y="18658"/>
                    <a:pt x="46235" y="18508"/>
                    <a:pt x="46092" y="18229"/>
                  </a:cubicBezTo>
                  <a:lnTo>
                    <a:pt x="46092" y="18229"/>
                  </a:lnTo>
                  <a:cubicBezTo>
                    <a:pt x="46238" y="18327"/>
                    <a:pt x="46407" y="18372"/>
                    <a:pt x="46578" y="18372"/>
                  </a:cubicBezTo>
                  <a:cubicBezTo>
                    <a:pt x="46967" y="18372"/>
                    <a:pt x="47370" y="18143"/>
                    <a:pt x="47559" y="17791"/>
                  </a:cubicBezTo>
                  <a:cubicBezTo>
                    <a:pt x="47828" y="17284"/>
                    <a:pt x="47707" y="16628"/>
                    <a:pt x="47366" y="16166"/>
                  </a:cubicBezTo>
                  <a:cubicBezTo>
                    <a:pt x="46966" y="15629"/>
                    <a:pt x="46336" y="15387"/>
                    <a:pt x="45679" y="15387"/>
                  </a:cubicBezTo>
                  <a:cubicBezTo>
                    <a:pt x="44817" y="15387"/>
                    <a:pt x="43908" y="15804"/>
                    <a:pt x="43407" y="16524"/>
                  </a:cubicBezTo>
                  <a:cubicBezTo>
                    <a:pt x="42524" y="17794"/>
                    <a:pt x="42699" y="19558"/>
                    <a:pt x="43370" y="20952"/>
                  </a:cubicBezTo>
                  <a:cubicBezTo>
                    <a:pt x="44510" y="23331"/>
                    <a:pt x="47073" y="24976"/>
                    <a:pt x="49700" y="24976"/>
                  </a:cubicBezTo>
                  <a:cubicBezTo>
                    <a:pt x="49894" y="24976"/>
                    <a:pt x="50088" y="24967"/>
                    <a:pt x="50282" y="24949"/>
                  </a:cubicBezTo>
                  <a:cubicBezTo>
                    <a:pt x="50938" y="24887"/>
                    <a:pt x="51580" y="24710"/>
                    <a:pt x="52187" y="24449"/>
                  </a:cubicBezTo>
                  <a:cubicBezTo>
                    <a:pt x="52791" y="24710"/>
                    <a:pt x="53433" y="24887"/>
                    <a:pt x="54092" y="24949"/>
                  </a:cubicBezTo>
                  <a:cubicBezTo>
                    <a:pt x="54285" y="24967"/>
                    <a:pt x="54479" y="24976"/>
                    <a:pt x="54673" y="24976"/>
                  </a:cubicBezTo>
                  <a:cubicBezTo>
                    <a:pt x="57298" y="24976"/>
                    <a:pt x="59861" y="23331"/>
                    <a:pt x="61001" y="20952"/>
                  </a:cubicBezTo>
                  <a:cubicBezTo>
                    <a:pt x="61671" y="19558"/>
                    <a:pt x="61847" y="17794"/>
                    <a:pt x="60963" y="16524"/>
                  </a:cubicBezTo>
                  <a:cubicBezTo>
                    <a:pt x="60462" y="15804"/>
                    <a:pt x="59554" y="15387"/>
                    <a:pt x="58693" y="15387"/>
                  </a:cubicBezTo>
                  <a:cubicBezTo>
                    <a:pt x="58036" y="15387"/>
                    <a:pt x="57407" y="15629"/>
                    <a:pt x="57008" y="16166"/>
                  </a:cubicBezTo>
                  <a:cubicBezTo>
                    <a:pt x="56664" y="16628"/>
                    <a:pt x="56543" y="17284"/>
                    <a:pt x="56812" y="17791"/>
                  </a:cubicBezTo>
                  <a:cubicBezTo>
                    <a:pt x="57001" y="18143"/>
                    <a:pt x="57404" y="18372"/>
                    <a:pt x="57793" y="18372"/>
                  </a:cubicBezTo>
                  <a:cubicBezTo>
                    <a:pt x="57964" y="18372"/>
                    <a:pt x="58133" y="18327"/>
                    <a:pt x="58279" y="18229"/>
                  </a:cubicBezTo>
                  <a:lnTo>
                    <a:pt x="58279" y="18229"/>
                  </a:lnTo>
                  <a:cubicBezTo>
                    <a:pt x="58136" y="18508"/>
                    <a:pt x="57819" y="18658"/>
                    <a:pt x="57503" y="18658"/>
                  </a:cubicBezTo>
                  <a:cubicBezTo>
                    <a:pt x="57377" y="18658"/>
                    <a:pt x="57251" y="18634"/>
                    <a:pt x="57136" y="18585"/>
                  </a:cubicBezTo>
                  <a:cubicBezTo>
                    <a:pt x="56729" y="18415"/>
                    <a:pt x="56463" y="18005"/>
                    <a:pt x="56370" y="17574"/>
                  </a:cubicBezTo>
                  <a:cubicBezTo>
                    <a:pt x="56083" y="16247"/>
                    <a:pt x="57425" y="14983"/>
                    <a:pt x="58778" y="14983"/>
                  </a:cubicBezTo>
                  <a:cubicBezTo>
                    <a:pt x="58854" y="14983"/>
                    <a:pt x="58931" y="14987"/>
                    <a:pt x="59007" y="14995"/>
                  </a:cubicBezTo>
                  <a:cubicBezTo>
                    <a:pt x="60436" y="15151"/>
                    <a:pt x="61554" y="16403"/>
                    <a:pt x="61971" y="17773"/>
                  </a:cubicBezTo>
                  <a:cubicBezTo>
                    <a:pt x="62478" y="19434"/>
                    <a:pt x="62168" y="21284"/>
                    <a:pt x="62830" y="22885"/>
                  </a:cubicBezTo>
                  <a:cubicBezTo>
                    <a:pt x="63658" y="24901"/>
                    <a:pt x="65922" y="26067"/>
                    <a:pt x="68103" y="26067"/>
                  </a:cubicBezTo>
                  <a:cubicBezTo>
                    <a:pt x="68125" y="26067"/>
                    <a:pt x="68147" y="26067"/>
                    <a:pt x="68170" y="26067"/>
                  </a:cubicBezTo>
                  <a:cubicBezTo>
                    <a:pt x="70368" y="26043"/>
                    <a:pt x="72449" y="25014"/>
                    <a:pt x="74206" y="23689"/>
                  </a:cubicBezTo>
                  <a:cubicBezTo>
                    <a:pt x="75287" y="24740"/>
                    <a:pt x="76796" y="25315"/>
                    <a:pt x="78300" y="25315"/>
                  </a:cubicBezTo>
                  <a:cubicBezTo>
                    <a:pt x="78899" y="25315"/>
                    <a:pt x="79497" y="25224"/>
                    <a:pt x="80066" y="25035"/>
                  </a:cubicBezTo>
                  <a:cubicBezTo>
                    <a:pt x="82067" y="24376"/>
                    <a:pt x="83631" y="22543"/>
                    <a:pt x="83977" y="20462"/>
                  </a:cubicBezTo>
                  <a:cubicBezTo>
                    <a:pt x="84173" y="19258"/>
                    <a:pt x="83959" y="17946"/>
                    <a:pt x="83200" y="16991"/>
                  </a:cubicBezTo>
                  <a:cubicBezTo>
                    <a:pt x="82620" y="16258"/>
                    <a:pt x="81694" y="15784"/>
                    <a:pt x="80776" y="15784"/>
                  </a:cubicBezTo>
                  <a:cubicBezTo>
                    <a:pt x="80491" y="15784"/>
                    <a:pt x="80207" y="15830"/>
                    <a:pt x="79935" y="15927"/>
                  </a:cubicBezTo>
                  <a:cubicBezTo>
                    <a:pt x="78782" y="16335"/>
                    <a:pt x="78044" y="17760"/>
                    <a:pt x="78541" y="18878"/>
                  </a:cubicBezTo>
                  <a:cubicBezTo>
                    <a:pt x="78775" y="19403"/>
                    <a:pt x="79329" y="19817"/>
                    <a:pt x="79883" y="19817"/>
                  </a:cubicBezTo>
                  <a:cubicBezTo>
                    <a:pt x="80013" y="19817"/>
                    <a:pt x="80144" y="19795"/>
                    <a:pt x="80270" y="19745"/>
                  </a:cubicBezTo>
                  <a:cubicBezTo>
                    <a:pt x="80933" y="19482"/>
                    <a:pt x="81043" y="18329"/>
                    <a:pt x="80369" y="18098"/>
                  </a:cubicBezTo>
                  <a:lnTo>
                    <a:pt x="80369" y="18098"/>
                  </a:lnTo>
                  <a:cubicBezTo>
                    <a:pt x="81223" y="18187"/>
                    <a:pt x="81374" y="19586"/>
                    <a:pt x="80649" y="20041"/>
                  </a:cubicBezTo>
                  <a:cubicBezTo>
                    <a:pt x="80440" y="20173"/>
                    <a:pt x="80206" y="20232"/>
                    <a:pt x="79967" y="20232"/>
                  </a:cubicBezTo>
                  <a:cubicBezTo>
                    <a:pt x="79379" y="20232"/>
                    <a:pt x="78765" y="19874"/>
                    <a:pt x="78434" y="19361"/>
                  </a:cubicBezTo>
                  <a:cubicBezTo>
                    <a:pt x="77827" y="18415"/>
                    <a:pt x="78020" y="17059"/>
                    <a:pt x="78813" y="16262"/>
                  </a:cubicBezTo>
                  <a:cubicBezTo>
                    <a:pt x="79348" y="15720"/>
                    <a:pt x="80109" y="15442"/>
                    <a:pt x="80871" y="15442"/>
                  </a:cubicBezTo>
                  <a:cubicBezTo>
                    <a:pt x="81235" y="15442"/>
                    <a:pt x="81600" y="15506"/>
                    <a:pt x="81940" y="15634"/>
                  </a:cubicBezTo>
                  <a:cubicBezTo>
                    <a:pt x="82534" y="15858"/>
                    <a:pt x="83045" y="16252"/>
                    <a:pt x="83563" y="16618"/>
                  </a:cubicBezTo>
                  <a:cubicBezTo>
                    <a:pt x="85409" y="17922"/>
                    <a:pt x="87445" y="18920"/>
                    <a:pt x="89474" y="19910"/>
                  </a:cubicBezTo>
                  <a:cubicBezTo>
                    <a:pt x="90725" y="20521"/>
                    <a:pt x="92052" y="21150"/>
                    <a:pt x="93428" y="21150"/>
                  </a:cubicBezTo>
                  <a:cubicBezTo>
                    <a:pt x="93574" y="21150"/>
                    <a:pt x="93720" y="21143"/>
                    <a:pt x="93867" y="21128"/>
                  </a:cubicBezTo>
                  <a:cubicBezTo>
                    <a:pt x="95921" y="20921"/>
                    <a:pt x="97481" y="19275"/>
                    <a:pt x="98961" y="17835"/>
                  </a:cubicBezTo>
                  <a:cubicBezTo>
                    <a:pt x="100268" y="16566"/>
                    <a:pt x="101908" y="15308"/>
                    <a:pt x="103670" y="15308"/>
                  </a:cubicBezTo>
                  <a:cubicBezTo>
                    <a:pt x="103901" y="15308"/>
                    <a:pt x="104135" y="15329"/>
                    <a:pt x="104369" y="15375"/>
                  </a:cubicBezTo>
                  <a:cubicBezTo>
                    <a:pt x="104294" y="15313"/>
                    <a:pt x="104218" y="15254"/>
                    <a:pt x="104142" y="15196"/>
                  </a:cubicBezTo>
                  <a:cubicBezTo>
                    <a:pt x="103221" y="14518"/>
                    <a:pt x="102074" y="14164"/>
                    <a:pt x="100930" y="14164"/>
                  </a:cubicBezTo>
                  <a:cubicBezTo>
                    <a:pt x="100180" y="14164"/>
                    <a:pt x="99431" y="14317"/>
                    <a:pt x="98748" y="14630"/>
                  </a:cubicBezTo>
                  <a:cubicBezTo>
                    <a:pt x="97702" y="15106"/>
                    <a:pt x="96839" y="15906"/>
                    <a:pt x="95863" y="16510"/>
                  </a:cubicBezTo>
                  <a:cubicBezTo>
                    <a:pt x="95155" y="16948"/>
                    <a:pt x="94324" y="17286"/>
                    <a:pt x="93510" y="17286"/>
                  </a:cubicBezTo>
                  <a:cubicBezTo>
                    <a:pt x="93200" y="17286"/>
                    <a:pt x="92892" y="17236"/>
                    <a:pt x="92594" y="17125"/>
                  </a:cubicBezTo>
                  <a:cubicBezTo>
                    <a:pt x="91210" y="16607"/>
                    <a:pt x="90630" y="15016"/>
                    <a:pt x="89957" y="13701"/>
                  </a:cubicBezTo>
                  <a:cubicBezTo>
                    <a:pt x="87932" y="9763"/>
                    <a:pt x="83539" y="7230"/>
                    <a:pt x="79137" y="7230"/>
                  </a:cubicBezTo>
                  <a:cubicBezTo>
                    <a:pt x="78385" y="7230"/>
                    <a:pt x="77632" y="7304"/>
                    <a:pt x="76891" y="7458"/>
                  </a:cubicBezTo>
                  <a:cubicBezTo>
                    <a:pt x="77277" y="9063"/>
                    <a:pt x="76891" y="10840"/>
                    <a:pt x="75876" y="12141"/>
                  </a:cubicBezTo>
                  <a:cubicBezTo>
                    <a:pt x="74861" y="13445"/>
                    <a:pt x="73233" y="14253"/>
                    <a:pt x="71580" y="14270"/>
                  </a:cubicBezTo>
                  <a:cubicBezTo>
                    <a:pt x="71556" y="14271"/>
                    <a:pt x="71533" y="14271"/>
                    <a:pt x="71509" y="14271"/>
                  </a:cubicBezTo>
                  <a:cubicBezTo>
                    <a:pt x="70547" y="14271"/>
                    <a:pt x="69557" y="13989"/>
                    <a:pt x="68846" y="13339"/>
                  </a:cubicBezTo>
                  <a:cubicBezTo>
                    <a:pt x="68118" y="12676"/>
                    <a:pt x="67749" y="11582"/>
                    <a:pt x="68090" y="10657"/>
                  </a:cubicBezTo>
                  <a:cubicBezTo>
                    <a:pt x="68360" y="9927"/>
                    <a:pt x="69126" y="9399"/>
                    <a:pt x="69884" y="9399"/>
                  </a:cubicBezTo>
                  <a:cubicBezTo>
                    <a:pt x="70086" y="9399"/>
                    <a:pt x="70287" y="9437"/>
                    <a:pt x="70479" y="9519"/>
                  </a:cubicBezTo>
                  <a:cubicBezTo>
                    <a:pt x="70364" y="9489"/>
                    <a:pt x="70251" y="9475"/>
                    <a:pt x="70140" y="9475"/>
                  </a:cubicBezTo>
                  <a:cubicBezTo>
                    <a:pt x="68972" y="9475"/>
                    <a:pt x="68048" y="11023"/>
                    <a:pt x="68512" y="12179"/>
                  </a:cubicBezTo>
                  <a:cubicBezTo>
                    <a:pt x="68978" y="13351"/>
                    <a:pt x="70324" y="13944"/>
                    <a:pt x="71601" y="13944"/>
                  </a:cubicBezTo>
                  <a:cubicBezTo>
                    <a:pt x="71704" y="13944"/>
                    <a:pt x="71806" y="13940"/>
                    <a:pt x="71908" y="13933"/>
                  </a:cubicBezTo>
                  <a:cubicBezTo>
                    <a:pt x="73688" y="13797"/>
                    <a:pt x="75358" y="12655"/>
                    <a:pt x="76135" y="11048"/>
                  </a:cubicBezTo>
                  <a:cubicBezTo>
                    <a:pt x="76597" y="10091"/>
                    <a:pt x="76753" y="9004"/>
                    <a:pt x="76704" y="7941"/>
                  </a:cubicBezTo>
                  <a:cubicBezTo>
                    <a:pt x="76543" y="4380"/>
                    <a:pt x="73885" y="1035"/>
                    <a:pt x="70417" y="200"/>
                  </a:cubicBezTo>
                  <a:cubicBezTo>
                    <a:pt x="69856" y="65"/>
                    <a:pt x="69282" y="0"/>
                    <a:pt x="68708" y="0"/>
                  </a:cubicBezTo>
                  <a:cubicBezTo>
                    <a:pt x="65734" y="0"/>
                    <a:pt x="62752" y="1741"/>
                    <a:pt x="61522" y="4466"/>
                  </a:cubicBezTo>
                  <a:cubicBezTo>
                    <a:pt x="61274" y="5011"/>
                    <a:pt x="61091" y="5601"/>
                    <a:pt x="61116" y="6198"/>
                  </a:cubicBezTo>
                  <a:cubicBezTo>
                    <a:pt x="61136" y="6692"/>
                    <a:pt x="61295" y="7171"/>
                    <a:pt x="61357" y="7661"/>
                  </a:cubicBezTo>
                  <a:cubicBezTo>
                    <a:pt x="61533" y="9060"/>
                    <a:pt x="60743" y="10605"/>
                    <a:pt x="59400" y="11027"/>
                  </a:cubicBezTo>
                  <a:cubicBezTo>
                    <a:pt x="59196" y="11091"/>
                    <a:pt x="58984" y="11121"/>
                    <a:pt x="58772" y="11121"/>
                  </a:cubicBezTo>
                  <a:cubicBezTo>
                    <a:pt x="57586" y="11121"/>
                    <a:pt x="56386" y="10178"/>
                    <a:pt x="56415" y="8983"/>
                  </a:cubicBezTo>
                  <a:cubicBezTo>
                    <a:pt x="56428" y="8421"/>
                    <a:pt x="56742" y="7830"/>
                    <a:pt x="57277" y="7652"/>
                  </a:cubicBezTo>
                  <a:cubicBezTo>
                    <a:pt x="57366" y="7621"/>
                    <a:pt x="57459" y="7607"/>
                    <a:pt x="57552" y="7607"/>
                  </a:cubicBezTo>
                  <a:cubicBezTo>
                    <a:pt x="58020" y="7607"/>
                    <a:pt x="58499" y="7965"/>
                    <a:pt x="58482" y="8434"/>
                  </a:cubicBezTo>
                  <a:cubicBezTo>
                    <a:pt x="58371" y="8130"/>
                    <a:pt x="58047" y="7964"/>
                    <a:pt x="57720" y="7964"/>
                  </a:cubicBezTo>
                  <a:cubicBezTo>
                    <a:pt x="57548" y="7964"/>
                    <a:pt x="57375" y="8010"/>
                    <a:pt x="57233" y="8107"/>
                  </a:cubicBezTo>
                  <a:cubicBezTo>
                    <a:pt x="56822" y="8383"/>
                    <a:pt x="56677" y="8949"/>
                    <a:pt x="56791" y="9432"/>
                  </a:cubicBezTo>
                  <a:cubicBezTo>
                    <a:pt x="56980" y="10256"/>
                    <a:pt x="57836" y="10802"/>
                    <a:pt x="58682" y="10802"/>
                  </a:cubicBezTo>
                  <a:cubicBezTo>
                    <a:pt x="58825" y="10802"/>
                    <a:pt x="58968" y="10786"/>
                    <a:pt x="59107" y="10753"/>
                  </a:cubicBezTo>
                  <a:cubicBezTo>
                    <a:pt x="60066" y="10530"/>
                    <a:pt x="60788" y="9643"/>
                    <a:pt x="60995" y="8679"/>
                  </a:cubicBezTo>
                  <a:cubicBezTo>
                    <a:pt x="61274" y="7354"/>
                    <a:pt x="60863" y="5549"/>
                    <a:pt x="59511" y="4949"/>
                  </a:cubicBezTo>
                  <a:cubicBezTo>
                    <a:pt x="59186" y="4804"/>
                    <a:pt x="58824" y="4707"/>
                    <a:pt x="58469" y="4652"/>
                  </a:cubicBezTo>
                  <a:cubicBezTo>
                    <a:pt x="58249" y="4620"/>
                    <a:pt x="58027" y="4605"/>
                    <a:pt x="57805" y="4605"/>
                  </a:cubicBezTo>
                  <a:cubicBezTo>
                    <a:pt x="56945" y="4605"/>
                    <a:pt x="56077" y="4834"/>
                    <a:pt x="55318" y="5218"/>
                  </a:cubicBezTo>
                  <a:cubicBezTo>
                    <a:pt x="53961" y="5908"/>
                    <a:pt x="52795" y="7020"/>
                    <a:pt x="52187" y="8414"/>
                  </a:cubicBezTo>
                  <a:cubicBezTo>
                    <a:pt x="51580" y="7020"/>
                    <a:pt x="50410" y="5908"/>
                    <a:pt x="49053" y="5218"/>
                  </a:cubicBezTo>
                  <a:cubicBezTo>
                    <a:pt x="48294" y="4834"/>
                    <a:pt x="47425" y="4605"/>
                    <a:pt x="46566" y="4605"/>
                  </a:cubicBezTo>
                  <a:cubicBezTo>
                    <a:pt x="46343" y="4605"/>
                    <a:pt x="46122" y="4620"/>
                    <a:pt x="45902" y="4652"/>
                  </a:cubicBezTo>
                  <a:cubicBezTo>
                    <a:pt x="45547" y="4707"/>
                    <a:pt x="45188" y="4804"/>
                    <a:pt x="44860" y="4949"/>
                  </a:cubicBezTo>
                  <a:cubicBezTo>
                    <a:pt x="43510" y="5549"/>
                    <a:pt x="43096" y="7354"/>
                    <a:pt x="43376" y="8679"/>
                  </a:cubicBezTo>
                  <a:cubicBezTo>
                    <a:pt x="43583" y="9643"/>
                    <a:pt x="44305" y="10530"/>
                    <a:pt x="45267" y="10753"/>
                  </a:cubicBezTo>
                  <a:cubicBezTo>
                    <a:pt x="45406" y="10786"/>
                    <a:pt x="45548" y="10802"/>
                    <a:pt x="45691" y="10802"/>
                  </a:cubicBezTo>
                  <a:cubicBezTo>
                    <a:pt x="46535" y="10802"/>
                    <a:pt x="47391" y="10256"/>
                    <a:pt x="47580" y="9432"/>
                  </a:cubicBezTo>
                  <a:cubicBezTo>
                    <a:pt x="47693" y="8949"/>
                    <a:pt x="47548" y="8383"/>
                    <a:pt x="47138" y="8107"/>
                  </a:cubicBezTo>
                  <a:cubicBezTo>
                    <a:pt x="46996" y="8010"/>
                    <a:pt x="46823" y="7964"/>
                    <a:pt x="46650" y="7964"/>
                  </a:cubicBezTo>
                  <a:cubicBezTo>
                    <a:pt x="46324" y="7964"/>
                    <a:pt x="45999" y="8130"/>
                    <a:pt x="45888" y="8434"/>
                  </a:cubicBezTo>
                  <a:cubicBezTo>
                    <a:pt x="45871" y="7965"/>
                    <a:pt x="46351" y="7607"/>
                    <a:pt x="46819" y="7607"/>
                  </a:cubicBezTo>
                  <a:cubicBezTo>
                    <a:pt x="46912" y="7607"/>
                    <a:pt x="47004" y="7621"/>
                    <a:pt x="47093" y="7652"/>
                  </a:cubicBezTo>
                  <a:cubicBezTo>
                    <a:pt x="47628" y="7830"/>
                    <a:pt x="47942" y="8421"/>
                    <a:pt x="47956" y="8983"/>
                  </a:cubicBezTo>
                  <a:cubicBezTo>
                    <a:pt x="47988" y="10178"/>
                    <a:pt x="46786" y="11121"/>
                    <a:pt x="45599" y="11121"/>
                  </a:cubicBezTo>
                  <a:cubicBezTo>
                    <a:pt x="45387" y="11121"/>
                    <a:pt x="45175" y="11091"/>
                    <a:pt x="44971" y="11027"/>
                  </a:cubicBezTo>
                  <a:cubicBezTo>
                    <a:pt x="43628" y="10605"/>
                    <a:pt x="42838" y="9060"/>
                    <a:pt x="43013" y="7661"/>
                  </a:cubicBezTo>
                  <a:cubicBezTo>
                    <a:pt x="43075" y="7171"/>
                    <a:pt x="43235" y="6692"/>
                    <a:pt x="43255" y="6198"/>
                  </a:cubicBezTo>
                  <a:cubicBezTo>
                    <a:pt x="43279" y="5601"/>
                    <a:pt x="43096" y="5011"/>
                    <a:pt x="42848" y="4466"/>
                  </a:cubicBezTo>
                  <a:cubicBezTo>
                    <a:pt x="41619" y="1741"/>
                    <a:pt x="38636" y="0"/>
                    <a:pt x="356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360"/>
        <p:cNvGrpSpPr/>
        <p:nvPr/>
      </p:nvGrpSpPr>
      <p:grpSpPr>
        <a:xfrm>
          <a:off x="0" y="0"/>
          <a:ext cx="0" cy="0"/>
          <a:chOff x="0" y="0"/>
          <a:chExt cx="0" cy="0"/>
        </a:xfrm>
      </p:grpSpPr>
      <p:sp>
        <p:nvSpPr>
          <p:cNvPr id="2361" name="Google Shape;2361;p47"/>
          <p:cNvSpPr txBox="1">
            <a:spLocks noGrp="1"/>
          </p:cNvSpPr>
          <p:nvPr>
            <p:ph type="title" idx="15"/>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SOMETIMES, REVIEWING CONCEPTS IS A GOOD IDEA</a:t>
            </a:r>
            <a:endParaRPr/>
          </a:p>
        </p:txBody>
      </p:sp>
      <p:sp>
        <p:nvSpPr>
          <p:cNvPr id="2362" name="Google Shape;2362;p47"/>
          <p:cNvSpPr txBox="1">
            <a:spLocks noGrp="1"/>
          </p:cNvSpPr>
          <p:nvPr>
            <p:ph type="subTitle" idx="1"/>
          </p:nvPr>
        </p:nvSpPr>
        <p:spPr>
          <a:xfrm>
            <a:off x="710225" y="2326475"/>
            <a:ext cx="23571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a:t>
            </a:r>
            <a:endParaRPr/>
          </a:p>
        </p:txBody>
      </p:sp>
      <p:sp>
        <p:nvSpPr>
          <p:cNvPr id="2363" name="Google Shape;2363;p47"/>
          <p:cNvSpPr txBox="1">
            <a:spLocks noGrp="1"/>
          </p:cNvSpPr>
          <p:nvPr>
            <p:ph type="subTitle" idx="3"/>
          </p:nvPr>
        </p:nvSpPr>
        <p:spPr>
          <a:xfrm>
            <a:off x="6103250" y="2326475"/>
            <a:ext cx="23088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composed mostly of hydrogen and helium</a:t>
            </a:r>
            <a:endParaRPr/>
          </a:p>
        </p:txBody>
      </p:sp>
      <p:sp>
        <p:nvSpPr>
          <p:cNvPr id="2364" name="Google Shape;2364;p47"/>
          <p:cNvSpPr txBox="1">
            <a:spLocks noGrp="1"/>
          </p:cNvSpPr>
          <p:nvPr>
            <p:ph type="subTitle" idx="5"/>
          </p:nvPr>
        </p:nvSpPr>
        <p:spPr>
          <a:xfrm>
            <a:off x="3393825" y="3938050"/>
            <a:ext cx="23571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
        <p:nvSpPr>
          <p:cNvPr id="2365" name="Google Shape;2365;p47"/>
          <p:cNvSpPr txBox="1">
            <a:spLocks noGrp="1"/>
          </p:cNvSpPr>
          <p:nvPr>
            <p:ph type="subTitle" idx="7"/>
          </p:nvPr>
        </p:nvSpPr>
        <p:spPr>
          <a:xfrm>
            <a:off x="3393825" y="2326475"/>
            <a:ext cx="23571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Mercury is the smallest planet in our Solar System</a:t>
            </a:r>
            <a:endParaRPr/>
          </a:p>
        </p:txBody>
      </p:sp>
      <p:sp>
        <p:nvSpPr>
          <p:cNvPr id="2366" name="Google Shape;2366;p47"/>
          <p:cNvSpPr txBox="1">
            <a:spLocks noGrp="1"/>
          </p:cNvSpPr>
          <p:nvPr>
            <p:ph type="subTitle" idx="9"/>
          </p:nvPr>
        </p:nvSpPr>
        <p:spPr>
          <a:xfrm>
            <a:off x="710225" y="3938050"/>
            <a:ext cx="23571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Venus has a beautiful name, but it’s very hot</a:t>
            </a:r>
            <a:endParaRPr/>
          </a:p>
        </p:txBody>
      </p:sp>
      <p:sp>
        <p:nvSpPr>
          <p:cNvPr id="2367" name="Google Shape;2367;p47"/>
          <p:cNvSpPr txBox="1">
            <a:spLocks noGrp="1"/>
          </p:cNvSpPr>
          <p:nvPr>
            <p:ph type="subTitle" idx="14"/>
          </p:nvPr>
        </p:nvSpPr>
        <p:spPr>
          <a:xfrm>
            <a:off x="6103250" y="3938050"/>
            <a:ext cx="2308800" cy="3489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the biggest planet in our Solar System</a:t>
            </a:r>
            <a:endParaRPr/>
          </a:p>
        </p:txBody>
      </p:sp>
      <p:cxnSp>
        <p:nvCxnSpPr>
          <p:cNvPr id="2368" name="Google Shape;2368;p47"/>
          <p:cNvCxnSpPr/>
          <p:nvPr/>
        </p:nvCxnSpPr>
        <p:spPr>
          <a:xfrm rot="10800000">
            <a:off x="3965625" y="2253975"/>
            <a:ext cx="1213500" cy="0"/>
          </a:xfrm>
          <a:prstGeom prst="straightConnector1">
            <a:avLst/>
          </a:prstGeom>
          <a:noFill/>
          <a:ln w="19050" cap="flat" cmpd="sng">
            <a:solidFill>
              <a:schemeClr val="accent1"/>
            </a:solidFill>
            <a:prstDash val="dashDot"/>
            <a:round/>
            <a:headEnd type="none" w="med" len="med"/>
            <a:tailEnd type="none" w="med" len="med"/>
          </a:ln>
        </p:spPr>
      </p:cxnSp>
      <p:cxnSp>
        <p:nvCxnSpPr>
          <p:cNvPr id="2369" name="Google Shape;2369;p47"/>
          <p:cNvCxnSpPr/>
          <p:nvPr/>
        </p:nvCxnSpPr>
        <p:spPr>
          <a:xfrm rot="10800000">
            <a:off x="1282025" y="2253975"/>
            <a:ext cx="1213500" cy="0"/>
          </a:xfrm>
          <a:prstGeom prst="straightConnector1">
            <a:avLst/>
          </a:prstGeom>
          <a:noFill/>
          <a:ln w="19050" cap="flat" cmpd="sng">
            <a:solidFill>
              <a:schemeClr val="accent1"/>
            </a:solidFill>
            <a:prstDash val="dashDot"/>
            <a:round/>
            <a:headEnd type="none" w="med" len="med"/>
            <a:tailEnd type="none" w="med" len="med"/>
          </a:ln>
        </p:spPr>
      </p:cxnSp>
      <p:cxnSp>
        <p:nvCxnSpPr>
          <p:cNvPr id="2370" name="Google Shape;2370;p47"/>
          <p:cNvCxnSpPr/>
          <p:nvPr/>
        </p:nvCxnSpPr>
        <p:spPr>
          <a:xfrm rot="10800000">
            <a:off x="3965625" y="3857225"/>
            <a:ext cx="1213500" cy="0"/>
          </a:xfrm>
          <a:prstGeom prst="straightConnector1">
            <a:avLst/>
          </a:prstGeom>
          <a:noFill/>
          <a:ln w="19050" cap="flat" cmpd="sng">
            <a:solidFill>
              <a:schemeClr val="accent1"/>
            </a:solidFill>
            <a:prstDash val="dashDot"/>
            <a:round/>
            <a:headEnd type="none" w="med" len="med"/>
            <a:tailEnd type="none" w="med" len="med"/>
          </a:ln>
        </p:spPr>
      </p:cxnSp>
      <p:cxnSp>
        <p:nvCxnSpPr>
          <p:cNvPr id="2371" name="Google Shape;2371;p47"/>
          <p:cNvCxnSpPr/>
          <p:nvPr/>
        </p:nvCxnSpPr>
        <p:spPr>
          <a:xfrm rot="10800000">
            <a:off x="1282025" y="3857225"/>
            <a:ext cx="1213500" cy="0"/>
          </a:xfrm>
          <a:prstGeom prst="straightConnector1">
            <a:avLst/>
          </a:prstGeom>
          <a:noFill/>
          <a:ln w="19050" cap="flat" cmpd="sng">
            <a:solidFill>
              <a:schemeClr val="accent1"/>
            </a:solidFill>
            <a:prstDash val="dashDot"/>
            <a:round/>
            <a:headEnd type="none" w="med" len="med"/>
            <a:tailEnd type="none" w="med" len="med"/>
          </a:ln>
        </p:spPr>
      </p:cxnSp>
      <p:cxnSp>
        <p:nvCxnSpPr>
          <p:cNvPr id="2372" name="Google Shape;2372;p47"/>
          <p:cNvCxnSpPr/>
          <p:nvPr/>
        </p:nvCxnSpPr>
        <p:spPr>
          <a:xfrm rot="10800000">
            <a:off x="6650900" y="3857225"/>
            <a:ext cx="1213500" cy="0"/>
          </a:xfrm>
          <a:prstGeom prst="straightConnector1">
            <a:avLst/>
          </a:prstGeom>
          <a:noFill/>
          <a:ln w="19050" cap="flat" cmpd="sng">
            <a:solidFill>
              <a:schemeClr val="accent1"/>
            </a:solidFill>
            <a:prstDash val="dashDot"/>
            <a:round/>
            <a:headEnd type="none" w="med" len="med"/>
            <a:tailEnd type="none" w="med" len="med"/>
          </a:ln>
        </p:spPr>
      </p:cxnSp>
      <p:grpSp>
        <p:nvGrpSpPr>
          <p:cNvPr id="2373" name="Google Shape;2373;p47"/>
          <p:cNvGrpSpPr/>
          <p:nvPr/>
        </p:nvGrpSpPr>
        <p:grpSpPr>
          <a:xfrm>
            <a:off x="1710375" y="3117637"/>
            <a:ext cx="356800" cy="498950"/>
            <a:chOff x="1062775" y="1443575"/>
            <a:chExt cx="356800" cy="498950"/>
          </a:xfrm>
        </p:grpSpPr>
        <p:sp>
          <p:nvSpPr>
            <p:cNvPr id="2374" name="Google Shape;2374;p47"/>
            <p:cNvSpPr/>
            <p:nvPr/>
          </p:nvSpPr>
          <p:spPr>
            <a:xfrm>
              <a:off x="1205300" y="1443575"/>
              <a:ext cx="98425" cy="124200"/>
            </a:xfrm>
            <a:custGeom>
              <a:avLst/>
              <a:gdLst/>
              <a:ahLst/>
              <a:cxnLst/>
              <a:rect l="l" t="t" r="r" b="b"/>
              <a:pathLst>
                <a:path w="3937" h="4968" extrusionOk="0">
                  <a:moveTo>
                    <a:pt x="1968" y="564"/>
                  </a:moveTo>
                  <a:cubicBezTo>
                    <a:pt x="2282" y="564"/>
                    <a:pt x="2600" y="684"/>
                    <a:pt x="2841" y="926"/>
                  </a:cubicBezTo>
                  <a:cubicBezTo>
                    <a:pt x="3246" y="1331"/>
                    <a:pt x="3319" y="1957"/>
                    <a:pt x="3015" y="2445"/>
                  </a:cubicBezTo>
                  <a:lnTo>
                    <a:pt x="1968" y="4148"/>
                  </a:lnTo>
                  <a:lnTo>
                    <a:pt x="917" y="2445"/>
                  </a:lnTo>
                  <a:cubicBezTo>
                    <a:pt x="613" y="1957"/>
                    <a:pt x="686" y="1331"/>
                    <a:pt x="1095" y="926"/>
                  </a:cubicBezTo>
                  <a:cubicBezTo>
                    <a:pt x="1332" y="684"/>
                    <a:pt x="1650" y="564"/>
                    <a:pt x="1968" y="564"/>
                  </a:cubicBezTo>
                  <a:close/>
                  <a:moveTo>
                    <a:pt x="1966" y="0"/>
                  </a:moveTo>
                  <a:cubicBezTo>
                    <a:pt x="1505" y="0"/>
                    <a:pt x="1044" y="175"/>
                    <a:pt x="695" y="526"/>
                  </a:cubicBezTo>
                  <a:cubicBezTo>
                    <a:pt x="107" y="1118"/>
                    <a:pt x="0" y="2030"/>
                    <a:pt x="439" y="2739"/>
                  </a:cubicBezTo>
                  <a:lnTo>
                    <a:pt x="1727" y="4833"/>
                  </a:lnTo>
                  <a:cubicBezTo>
                    <a:pt x="1781" y="4914"/>
                    <a:pt x="1867" y="4967"/>
                    <a:pt x="1968" y="4967"/>
                  </a:cubicBezTo>
                  <a:cubicBezTo>
                    <a:pt x="2065" y="4967"/>
                    <a:pt x="2157" y="4914"/>
                    <a:pt x="2204" y="4833"/>
                  </a:cubicBezTo>
                  <a:lnTo>
                    <a:pt x="3497" y="2739"/>
                  </a:lnTo>
                  <a:cubicBezTo>
                    <a:pt x="3936" y="2030"/>
                    <a:pt x="3831" y="1118"/>
                    <a:pt x="3237" y="526"/>
                  </a:cubicBezTo>
                  <a:cubicBezTo>
                    <a:pt x="2887" y="175"/>
                    <a:pt x="2427" y="0"/>
                    <a:pt x="196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7"/>
            <p:cNvSpPr/>
            <p:nvPr/>
          </p:nvSpPr>
          <p:spPr>
            <a:xfrm>
              <a:off x="1221100" y="1852075"/>
              <a:ext cx="10525" cy="90450"/>
            </a:xfrm>
            <a:custGeom>
              <a:avLst/>
              <a:gdLst/>
              <a:ahLst/>
              <a:cxnLst/>
              <a:rect l="l" t="t" r="r" b="b"/>
              <a:pathLst>
                <a:path w="421" h="3618" extrusionOk="0">
                  <a:moveTo>
                    <a:pt x="212" y="0"/>
                  </a:moveTo>
                  <a:cubicBezTo>
                    <a:pt x="96" y="0"/>
                    <a:pt x="0" y="97"/>
                    <a:pt x="0" y="213"/>
                  </a:cubicBezTo>
                  <a:lnTo>
                    <a:pt x="0" y="3406"/>
                  </a:lnTo>
                  <a:cubicBezTo>
                    <a:pt x="0" y="3526"/>
                    <a:pt x="96" y="3617"/>
                    <a:pt x="212" y="3617"/>
                  </a:cubicBezTo>
                  <a:cubicBezTo>
                    <a:pt x="328" y="3617"/>
                    <a:pt x="421" y="3526"/>
                    <a:pt x="421" y="3406"/>
                  </a:cubicBezTo>
                  <a:lnTo>
                    <a:pt x="421" y="213"/>
                  </a:lnTo>
                  <a:cubicBezTo>
                    <a:pt x="421" y="97"/>
                    <a:pt x="328" y="0"/>
                    <a:pt x="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7"/>
            <p:cNvSpPr/>
            <p:nvPr/>
          </p:nvSpPr>
          <p:spPr>
            <a:xfrm>
              <a:off x="1277300" y="1852075"/>
              <a:ext cx="10500" cy="90450"/>
            </a:xfrm>
            <a:custGeom>
              <a:avLst/>
              <a:gdLst/>
              <a:ahLst/>
              <a:cxnLst/>
              <a:rect l="l" t="t" r="r" b="b"/>
              <a:pathLst>
                <a:path w="420" h="3618" extrusionOk="0">
                  <a:moveTo>
                    <a:pt x="212" y="0"/>
                  </a:moveTo>
                  <a:cubicBezTo>
                    <a:pt x="92" y="0"/>
                    <a:pt x="0" y="97"/>
                    <a:pt x="0" y="213"/>
                  </a:cubicBezTo>
                  <a:lnTo>
                    <a:pt x="0" y="3406"/>
                  </a:lnTo>
                  <a:cubicBezTo>
                    <a:pt x="0" y="3526"/>
                    <a:pt x="92" y="3617"/>
                    <a:pt x="212" y="3617"/>
                  </a:cubicBezTo>
                  <a:cubicBezTo>
                    <a:pt x="328" y="3617"/>
                    <a:pt x="419" y="3526"/>
                    <a:pt x="419" y="3406"/>
                  </a:cubicBezTo>
                  <a:lnTo>
                    <a:pt x="419" y="213"/>
                  </a:lnTo>
                  <a:cubicBezTo>
                    <a:pt x="419" y="97"/>
                    <a:pt x="328" y="0"/>
                    <a:pt x="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7"/>
            <p:cNvSpPr/>
            <p:nvPr/>
          </p:nvSpPr>
          <p:spPr>
            <a:xfrm>
              <a:off x="1239800" y="1852075"/>
              <a:ext cx="10625" cy="90450"/>
            </a:xfrm>
            <a:custGeom>
              <a:avLst/>
              <a:gdLst/>
              <a:ahLst/>
              <a:cxnLst/>
              <a:rect l="l" t="t" r="r" b="b"/>
              <a:pathLst>
                <a:path w="425" h="3618" extrusionOk="0">
                  <a:moveTo>
                    <a:pt x="212" y="0"/>
                  </a:moveTo>
                  <a:cubicBezTo>
                    <a:pt x="96" y="0"/>
                    <a:pt x="0" y="97"/>
                    <a:pt x="0" y="213"/>
                  </a:cubicBezTo>
                  <a:lnTo>
                    <a:pt x="0" y="3406"/>
                  </a:lnTo>
                  <a:cubicBezTo>
                    <a:pt x="0" y="3526"/>
                    <a:pt x="96" y="3617"/>
                    <a:pt x="212" y="3617"/>
                  </a:cubicBezTo>
                  <a:cubicBezTo>
                    <a:pt x="328" y="3617"/>
                    <a:pt x="425" y="3526"/>
                    <a:pt x="425" y="3406"/>
                  </a:cubicBezTo>
                  <a:lnTo>
                    <a:pt x="425" y="213"/>
                  </a:lnTo>
                  <a:cubicBezTo>
                    <a:pt x="425" y="97"/>
                    <a:pt x="328" y="0"/>
                    <a:pt x="2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7"/>
            <p:cNvSpPr/>
            <p:nvPr/>
          </p:nvSpPr>
          <p:spPr>
            <a:xfrm>
              <a:off x="1258600" y="1852075"/>
              <a:ext cx="10500" cy="90450"/>
            </a:xfrm>
            <a:custGeom>
              <a:avLst/>
              <a:gdLst/>
              <a:ahLst/>
              <a:cxnLst/>
              <a:rect l="l" t="t" r="r" b="b"/>
              <a:pathLst>
                <a:path w="420" h="3618" extrusionOk="0">
                  <a:moveTo>
                    <a:pt x="208" y="0"/>
                  </a:moveTo>
                  <a:cubicBezTo>
                    <a:pt x="92" y="0"/>
                    <a:pt x="1" y="97"/>
                    <a:pt x="1" y="213"/>
                  </a:cubicBezTo>
                  <a:lnTo>
                    <a:pt x="1" y="3406"/>
                  </a:lnTo>
                  <a:cubicBezTo>
                    <a:pt x="1" y="3526"/>
                    <a:pt x="92" y="3617"/>
                    <a:pt x="208" y="3617"/>
                  </a:cubicBezTo>
                  <a:cubicBezTo>
                    <a:pt x="324" y="3617"/>
                    <a:pt x="420" y="3526"/>
                    <a:pt x="420" y="3406"/>
                  </a:cubicBezTo>
                  <a:lnTo>
                    <a:pt x="420" y="213"/>
                  </a:lnTo>
                  <a:cubicBezTo>
                    <a:pt x="420" y="97"/>
                    <a:pt x="324" y="0"/>
                    <a:pt x="20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7"/>
            <p:cNvSpPr/>
            <p:nvPr/>
          </p:nvSpPr>
          <p:spPr>
            <a:xfrm>
              <a:off x="1132100" y="1557725"/>
              <a:ext cx="244675" cy="244700"/>
            </a:xfrm>
            <a:custGeom>
              <a:avLst/>
              <a:gdLst/>
              <a:ahLst/>
              <a:cxnLst/>
              <a:rect l="l" t="t" r="r" b="b"/>
              <a:pathLst>
                <a:path w="9787" h="9788" extrusionOk="0">
                  <a:moveTo>
                    <a:pt x="4896" y="1"/>
                  </a:moveTo>
                  <a:cubicBezTo>
                    <a:pt x="2191" y="1"/>
                    <a:pt x="1" y="2191"/>
                    <a:pt x="1" y="4897"/>
                  </a:cubicBezTo>
                  <a:cubicBezTo>
                    <a:pt x="1" y="7598"/>
                    <a:pt x="2191" y="9788"/>
                    <a:pt x="4896" y="9788"/>
                  </a:cubicBezTo>
                  <a:cubicBezTo>
                    <a:pt x="7598" y="9788"/>
                    <a:pt x="9787" y="7598"/>
                    <a:pt x="9787" y="4897"/>
                  </a:cubicBezTo>
                  <a:cubicBezTo>
                    <a:pt x="9787" y="2191"/>
                    <a:pt x="7598" y="1"/>
                    <a:pt x="48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7"/>
            <p:cNvSpPr/>
            <p:nvPr/>
          </p:nvSpPr>
          <p:spPr>
            <a:xfrm>
              <a:off x="1155500" y="1581150"/>
              <a:ext cx="198025" cy="197975"/>
            </a:xfrm>
            <a:custGeom>
              <a:avLst/>
              <a:gdLst/>
              <a:ahLst/>
              <a:cxnLst/>
              <a:rect l="l" t="t" r="r" b="b"/>
              <a:pathLst>
                <a:path w="7921" h="7919" extrusionOk="0">
                  <a:moveTo>
                    <a:pt x="3960" y="0"/>
                  </a:moveTo>
                  <a:cubicBezTo>
                    <a:pt x="1771" y="0"/>
                    <a:pt x="0" y="1770"/>
                    <a:pt x="0" y="3960"/>
                  </a:cubicBezTo>
                  <a:cubicBezTo>
                    <a:pt x="0" y="6144"/>
                    <a:pt x="1771" y="7919"/>
                    <a:pt x="3960" y="7919"/>
                  </a:cubicBezTo>
                  <a:cubicBezTo>
                    <a:pt x="6146" y="7919"/>
                    <a:pt x="7920" y="6144"/>
                    <a:pt x="7920" y="3960"/>
                  </a:cubicBezTo>
                  <a:cubicBezTo>
                    <a:pt x="7920" y="1770"/>
                    <a:pt x="6146" y="0"/>
                    <a:pt x="396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7"/>
            <p:cNvSpPr/>
            <p:nvPr/>
          </p:nvSpPr>
          <p:spPr>
            <a:xfrm>
              <a:off x="1094375" y="1528075"/>
              <a:ext cx="17500" cy="27875"/>
            </a:xfrm>
            <a:custGeom>
              <a:avLst/>
              <a:gdLst/>
              <a:ahLst/>
              <a:cxnLst/>
              <a:rect l="l" t="t" r="r" b="b"/>
              <a:pathLst>
                <a:path w="700" h="1115" extrusionOk="0">
                  <a:moveTo>
                    <a:pt x="348" y="0"/>
                  </a:moveTo>
                  <a:cubicBezTo>
                    <a:pt x="154" y="0"/>
                    <a:pt x="0" y="155"/>
                    <a:pt x="0" y="353"/>
                  </a:cubicBezTo>
                  <a:lnTo>
                    <a:pt x="0" y="763"/>
                  </a:lnTo>
                  <a:cubicBezTo>
                    <a:pt x="0" y="955"/>
                    <a:pt x="154" y="1115"/>
                    <a:pt x="348" y="1115"/>
                  </a:cubicBezTo>
                  <a:cubicBezTo>
                    <a:pt x="546" y="1115"/>
                    <a:pt x="700" y="955"/>
                    <a:pt x="700" y="763"/>
                  </a:cubicBezTo>
                  <a:lnTo>
                    <a:pt x="700" y="353"/>
                  </a:lnTo>
                  <a:cubicBezTo>
                    <a:pt x="700" y="155"/>
                    <a:pt x="546" y="0"/>
                    <a:pt x="34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7"/>
            <p:cNvSpPr/>
            <p:nvPr/>
          </p:nvSpPr>
          <p:spPr>
            <a:xfrm>
              <a:off x="1094375" y="1580750"/>
              <a:ext cx="17500" cy="27900"/>
            </a:xfrm>
            <a:custGeom>
              <a:avLst/>
              <a:gdLst/>
              <a:ahLst/>
              <a:cxnLst/>
              <a:rect l="l" t="t" r="r" b="b"/>
              <a:pathLst>
                <a:path w="700" h="1116" extrusionOk="0">
                  <a:moveTo>
                    <a:pt x="348" y="1"/>
                  </a:moveTo>
                  <a:cubicBezTo>
                    <a:pt x="154" y="1"/>
                    <a:pt x="0" y="161"/>
                    <a:pt x="0" y="353"/>
                  </a:cubicBezTo>
                  <a:lnTo>
                    <a:pt x="0" y="764"/>
                  </a:lnTo>
                  <a:cubicBezTo>
                    <a:pt x="0" y="961"/>
                    <a:pt x="154" y="1116"/>
                    <a:pt x="348" y="1116"/>
                  </a:cubicBezTo>
                  <a:cubicBezTo>
                    <a:pt x="546" y="1116"/>
                    <a:pt x="700" y="961"/>
                    <a:pt x="700" y="764"/>
                  </a:cubicBezTo>
                  <a:lnTo>
                    <a:pt x="700" y="353"/>
                  </a:lnTo>
                  <a:cubicBezTo>
                    <a:pt x="700" y="161"/>
                    <a:pt x="546" y="1"/>
                    <a:pt x="34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7"/>
            <p:cNvSpPr/>
            <p:nvPr/>
          </p:nvSpPr>
          <p:spPr>
            <a:xfrm>
              <a:off x="1062775" y="1559550"/>
              <a:ext cx="27900" cy="17625"/>
            </a:xfrm>
            <a:custGeom>
              <a:avLst/>
              <a:gdLst/>
              <a:ahLst/>
              <a:cxnLst/>
              <a:rect l="l" t="t" r="r" b="b"/>
              <a:pathLst>
                <a:path w="1116" h="705" extrusionOk="0">
                  <a:moveTo>
                    <a:pt x="352" y="0"/>
                  </a:moveTo>
                  <a:cubicBezTo>
                    <a:pt x="160" y="0"/>
                    <a:pt x="0" y="159"/>
                    <a:pt x="0" y="352"/>
                  </a:cubicBezTo>
                  <a:cubicBezTo>
                    <a:pt x="0" y="546"/>
                    <a:pt x="160" y="704"/>
                    <a:pt x="352" y="704"/>
                  </a:cubicBezTo>
                  <a:lnTo>
                    <a:pt x="768" y="704"/>
                  </a:lnTo>
                  <a:cubicBezTo>
                    <a:pt x="960" y="704"/>
                    <a:pt x="1115" y="546"/>
                    <a:pt x="1115" y="352"/>
                  </a:cubicBezTo>
                  <a:cubicBezTo>
                    <a:pt x="1115" y="159"/>
                    <a:pt x="960" y="0"/>
                    <a:pt x="76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7"/>
            <p:cNvSpPr/>
            <p:nvPr/>
          </p:nvSpPr>
          <p:spPr>
            <a:xfrm>
              <a:off x="1115575" y="1559550"/>
              <a:ext cx="27900" cy="17625"/>
            </a:xfrm>
            <a:custGeom>
              <a:avLst/>
              <a:gdLst/>
              <a:ahLst/>
              <a:cxnLst/>
              <a:rect l="l" t="t" r="r" b="b"/>
              <a:pathLst>
                <a:path w="1116" h="705" extrusionOk="0">
                  <a:moveTo>
                    <a:pt x="348" y="0"/>
                  </a:moveTo>
                  <a:cubicBezTo>
                    <a:pt x="156" y="0"/>
                    <a:pt x="1" y="159"/>
                    <a:pt x="1" y="352"/>
                  </a:cubicBezTo>
                  <a:cubicBezTo>
                    <a:pt x="1" y="546"/>
                    <a:pt x="156" y="704"/>
                    <a:pt x="348" y="704"/>
                  </a:cubicBezTo>
                  <a:lnTo>
                    <a:pt x="764" y="704"/>
                  </a:lnTo>
                  <a:cubicBezTo>
                    <a:pt x="956" y="704"/>
                    <a:pt x="1116" y="546"/>
                    <a:pt x="1116" y="352"/>
                  </a:cubicBezTo>
                  <a:cubicBezTo>
                    <a:pt x="1116" y="159"/>
                    <a:pt x="956" y="0"/>
                    <a:pt x="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7"/>
            <p:cNvSpPr/>
            <p:nvPr/>
          </p:nvSpPr>
          <p:spPr>
            <a:xfrm>
              <a:off x="1377025" y="1810950"/>
              <a:ext cx="17500" cy="25725"/>
            </a:xfrm>
            <a:custGeom>
              <a:avLst/>
              <a:gdLst/>
              <a:ahLst/>
              <a:cxnLst/>
              <a:rect l="l" t="t" r="r" b="b"/>
              <a:pathLst>
                <a:path w="700" h="1029" extrusionOk="0">
                  <a:moveTo>
                    <a:pt x="348" y="0"/>
                  </a:moveTo>
                  <a:cubicBezTo>
                    <a:pt x="154" y="0"/>
                    <a:pt x="0" y="155"/>
                    <a:pt x="0" y="353"/>
                  </a:cubicBezTo>
                  <a:lnTo>
                    <a:pt x="0" y="681"/>
                  </a:lnTo>
                  <a:cubicBezTo>
                    <a:pt x="0" y="874"/>
                    <a:pt x="154" y="1028"/>
                    <a:pt x="348" y="1028"/>
                  </a:cubicBezTo>
                  <a:cubicBezTo>
                    <a:pt x="544" y="1028"/>
                    <a:pt x="699" y="874"/>
                    <a:pt x="699" y="681"/>
                  </a:cubicBezTo>
                  <a:lnTo>
                    <a:pt x="699" y="353"/>
                  </a:lnTo>
                  <a:cubicBezTo>
                    <a:pt x="699" y="155"/>
                    <a:pt x="544" y="0"/>
                    <a:pt x="3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7"/>
            <p:cNvSpPr/>
            <p:nvPr/>
          </p:nvSpPr>
          <p:spPr>
            <a:xfrm>
              <a:off x="1377025" y="1852900"/>
              <a:ext cx="17500" cy="25725"/>
            </a:xfrm>
            <a:custGeom>
              <a:avLst/>
              <a:gdLst/>
              <a:ahLst/>
              <a:cxnLst/>
              <a:rect l="l" t="t" r="r" b="b"/>
              <a:pathLst>
                <a:path w="700" h="1029" extrusionOk="0">
                  <a:moveTo>
                    <a:pt x="348" y="1"/>
                  </a:moveTo>
                  <a:cubicBezTo>
                    <a:pt x="154" y="1"/>
                    <a:pt x="0" y="156"/>
                    <a:pt x="0" y="354"/>
                  </a:cubicBezTo>
                  <a:lnTo>
                    <a:pt x="0" y="681"/>
                  </a:lnTo>
                  <a:cubicBezTo>
                    <a:pt x="0" y="875"/>
                    <a:pt x="154" y="1029"/>
                    <a:pt x="348" y="1029"/>
                  </a:cubicBezTo>
                  <a:cubicBezTo>
                    <a:pt x="544" y="1029"/>
                    <a:pt x="699" y="875"/>
                    <a:pt x="699" y="681"/>
                  </a:cubicBezTo>
                  <a:lnTo>
                    <a:pt x="699" y="354"/>
                  </a:lnTo>
                  <a:cubicBezTo>
                    <a:pt x="699" y="156"/>
                    <a:pt x="544" y="1"/>
                    <a:pt x="3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7"/>
            <p:cNvSpPr/>
            <p:nvPr/>
          </p:nvSpPr>
          <p:spPr>
            <a:xfrm>
              <a:off x="1351925" y="1836025"/>
              <a:ext cx="25700" cy="17500"/>
            </a:xfrm>
            <a:custGeom>
              <a:avLst/>
              <a:gdLst/>
              <a:ahLst/>
              <a:cxnLst/>
              <a:rect l="l" t="t" r="r" b="b"/>
              <a:pathLst>
                <a:path w="1028" h="700" extrusionOk="0">
                  <a:moveTo>
                    <a:pt x="348" y="1"/>
                  </a:moveTo>
                  <a:cubicBezTo>
                    <a:pt x="155" y="1"/>
                    <a:pt x="1" y="155"/>
                    <a:pt x="1" y="353"/>
                  </a:cubicBezTo>
                  <a:cubicBezTo>
                    <a:pt x="1" y="546"/>
                    <a:pt x="155" y="700"/>
                    <a:pt x="348" y="700"/>
                  </a:cubicBezTo>
                  <a:lnTo>
                    <a:pt x="680" y="700"/>
                  </a:lnTo>
                  <a:cubicBezTo>
                    <a:pt x="873" y="700"/>
                    <a:pt x="1027" y="546"/>
                    <a:pt x="1027" y="353"/>
                  </a:cubicBezTo>
                  <a:cubicBezTo>
                    <a:pt x="1027" y="155"/>
                    <a:pt x="873" y="1"/>
                    <a:pt x="68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7"/>
            <p:cNvSpPr/>
            <p:nvPr/>
          </p:nvSpPr>
          <p:spPr>
            <a:xfrm>
              <a:off x="1393900" y="1836025"/>
              <a:ext cx="25675" cy="17500"/>
            </a:xfrm>
            <a:custGeom>
              <a:avLst/>
              <a:gdLst/>
              <a:ahLst/>
              <a:cxnLst/>
              <a:rect l="l" t="t" r="r" b="b"/>
              <a:pathLst>
                <a:path w="1027" h="700" extrusionOk="0">
                  <a:moveTo>
                    <a:pt x="347" y="1"/>
                  </a:moveTo>
                  <a:cubicBezTo>
                    <a:pt x="154" y="1"/>
                    <a:pt x="0" y="155"/>
                    <a:pt x="0" y="353"/>
                  </a:cubicBezTo>
                  <a:cubicBezTo>
                    <a:pt x="0" y="546"/>
                    <a:pt x="154" y="700"/>
                    <a:pt x="347" y="700"/>
                  </a:cubicBezTo>
                  <a:lnTo>
                    <a:pt x="675" y="700"/>
                  </a:lnTo>
                  <a:cubicBezTo>
                    <a:pt x="873" y="700"/>
                    <a:pt x="1027" y="546"/>
                    <a:pt x="1027" y="353"/>
                  </a:cubicBezTo>
                  <a:cubicBezTo>
                    <a:pt x="1027" y="155"/>
                    <a:pt x="873" y="1"/>
                    <a:pt x="6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7"/>
            <p:cNvSpPr/>
            <p:nvPr/>
          </p:nvSpPr>
          <p:spPr>
            <a:xfrm>
              <a:off x="1192775" y="1618375"/>
              <a:ext cx="18450" cy="18500"/>
            </a:xfrm>
            <a:custGeom>
              <a:avLst/>
              <a:gdLst/>
              <a:ahLst/>
              <a:cxnLst/>
              <a:rect l="l" t="t" r="r" b="b"/>
              <a:pathLst>
                <a:path w="738" h="740" extrusionOk="0">
                  <a:moveTo>
                    <a:pt x="367" y="1"/>
                  </a:moveTo>
                  <a:cubicBezTo>
                    <a:pt x="165" y="1"/>
                    <a:pt x="0" y="165"/>
                    <a:pt x="0" y="368"/>
                  </a:cubicBezTo>
                  <a:cubicBezTo>
                    <a:pt x="0" y="570"/>
                    <a:pt x="165" y="739"/>
                    <a:pt x="367" y="739"/>
                  </a:cubicBezTo>
                  <a:cubicBezTo>
                    <a:pt x="570" y="739"/>
                    <a:pt x="737" y="570"/>
                    <a:pt x="737" y="368"/>
                  </a:cubicBezTo>
                  <a:cubicBezTo>
                    <a:pt x="737" y="165"/>
                    <a:pt x="570" y="1"/>
                    <a:pt x="3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7"/>
            <p:cNvSpPr/>
            <p:nvPr/>
          </p:nvSpPr>
          <p:spPr>
            <a:xfrm>
              <a:off x="1192775" y="1723400"/>
              <a:ext cx="18450" cy="18375"/>
            </a:xfrm>
            <a:custGeom>
              <a:avLst/>
              <a:gdLst/>
              <a:ahLst/>
              <a:cxnLst/>
              <a:rect l="l" t="t" r="r" b="b"/>
              <a:pathLst>
                <a:path w="738" h="735" extrusionOk="0">
                  <a:moveTo>
                    <a:pt x="367" y="1"/>
                  </a:moveTo>
                  <a:cubicBezTo>
                    <a:pt x="165" y="1"/>
                    <a:pt x="0" y="165"/>
                    <a:pt x="0" y="367"/>
                  </a:cubicBezTo>
                  <a:cubicBezTo>
                    <a:pt x="0" y="570"/>
                    <a:pt x="165" y="734"/>
                    <a:pt x="367" y="734"/>
                  </a:cubicBezTo>
                  <a:cubicBezTo>
                    <a:pt x="570" y="734"/>
                    <a:pt x="737" y="570"/>
                    <a:pt x="737" y="367"/>
                  </a:cubicBezTo>
                  <a:cubicBezTo>
                    <a:pt x="737" y="165"/>
                    <a:pt x="570" y="1"/>
                    <a:pt x="3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7"/>
            <p:cNvSpPr/>
            <p:nvPr/>
          </p:nvSpPr>
          <p:spPr>
            <a:xfrm>
              <a:off x="1297775" y="1723400"/>
              <a:ext cx="18350" cy="18375"/>
            </a:xfrm>
            <a:custGeom>
              <a:avLst/>
              <a:gdLst/>
              <a:ahLst/>
              <a:cxnLst/>
              <a:rect l="l" t="t" r="r" b="b"/>
              <a:pathLst>
                <a:path w="734" h="735" extrusionOk="0">
                  <a:moveTo>
                    <a:pt x="368" y="1"/>
                  </a:moveTo>
                  <a:cubicBezTo>
                    <a:pt x="165" y="1"/>
                    <a:pt x="1" y="165"/>
                    <a:pt x="1" y="367"/>
                  </a:cubicBezTo>
                  <a:cubicBezTo>
                    <a:pt x="1" y="570"/>
                    <a:pt x="165" y="734"/>
                    <a:pt x="368" y="734"/>
                  </a:cubicBezTo>
                  <a:cubicBezTo>
                    <a:pt x="570" y="734"/>
                    <a:pt x="734" y="570"/>
                    <a:pt x="734" y="367"/>
                  </a:cubicBezTo>
                  <a:cubicBezTo>
                    <a:pt x="734" y="165"/>
                    <a:pt x="570" y="1"/>
                    <a:pt x="3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7"/>
            <p:cNvSpPr/>
            <p:nvPr/>
          </p:nvSpPr>
          <p:spPr>
            <a:xfrm>
              <a:off x="1297775" y="1618375"/>
              <a:ext cx="18350" cy="18500"/>
            </a:xfrm>
            <a:custGeom>
              <a:avLst/>
              <a:gdLst/>
              <a:ahLst/>
              <a:cxnLst/>
              <a:rect l="l" t="t" r="r" b="b"/>
              <a:pathLst>
                <a:path w="734" h="740" extrusionOk="0">
                  <a:moveTo>
                    <a:pt x="368" y="1"/>
                  </a:moveTo>
                  <a:cubicBezTo>
                    <a:pt x="165" y="1"/>
                    <a:pt x="1" y="165"/>
                    <a:pt x="1" y="368"/>
                  </a:cubicBezTo>
                  <a:cubicBezTo>
                    <a:pt x="1" y="570"/>
                    <a:pt x="165" y="739"/>
                    <a:pt x="368" y="739"/>
                  </a:cubicBezTo>
                  <a:cubicBezTo>
                    <a:pt x="570" y="739"/>
                    <a:pt x="734" y="570"/>
                    <a:pt x="734" y="368"/>
                  </a:cubicBezTo>
                  <a:cubicBezTo>
                    <a:pt x="734" y="165"/>
                    <a:pt x="570" y="1"/>
                    <a:pt x="3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7"/>
            <p:cNvSpPr/>
            <p:nvPr/>
          </p:nvSpPr>
          <p:spPr>
            <a:xfrm>
              <a:off x="1194225" y="1619825"/>
              <a:ext cx="120600" cy="120625"/>
            </a:xfrm>
            <a:custGeom>
              <a:avLst/>
              <a:gdLst/>
              <a:ahLst/>
              <a:cxnLst/>
              <a:rect l="l" t="t" r="r" b="b"/>
              <a:pathLst>
                <a:path w="4824" h="4825" extrusionOk="0">
                  <a:moveTo>
                    <a:pt x="2411" y="1"/>
                  </a:moveTo>
                  <a:lnTo>
                    <a:pt x="0" y="2413"/>
                  </a:lnTo>
                  <a:lnTo>
                    <a:pt x="2411" y="4824"/>
                  </a:lnTo>
                  <a:lnTo>
                    <a:pt x="4824" y="2413"/>
                  </a:lnTo>
                  <a:lnTo>
                    <a:pt x="241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7"/>
            <p:cNvSpPr/>
            <p:nvPr/>
          </p:nvSpPr>
          <p:spPr>
            <a:xfrm>
              <a:off x="1223750" y="1649375"/>
              <a:ext cx="61425" cy="61400"/>
            </a:xfrm>
            <a:custGeom>
              <a:avLst/>
              <a:gdLst/>
              <a:ahLst/>
              <a:cxnLst/>
              <a:rect l="l" t="t" r="r" b="b"/>
              <a:pathLst>
                <a:path w="2457" h="2456" extrusionOk="0">
                  <a:moveTo>
                    <a:pt x="1230" y="1"/>
                  </a:moveTo>
                  <a:lnTo>
                    <a:pt x="1" y="1231"/>
                  </a:lnTo>
                  <a:lnTo>
                    <a:pt x="1230" y="2456"/>
                  </a:lnTo>
                  <a:lnTo>
                    <a:pt x="2456" y="1231"/>
                  </a:lnTo>
                  <a:lnTo>
                    <a:pt x="123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7"/>
            <p:cNvSpPr/>
            <p:nvPr/>
          </p:nvSpPr>
          <p:spPr>
            <a:xfrm>
              <a:off x="1206500" y="1797200"/>
              <a:ext cx="96025" cy="60225"/>
            </a:xfrm>
            <a:custGeom>
              <a:avLst/>
              <a:gdLst/>
              <a:ahLst/>
              <a:cxnLst/>
              <a:rect l="l" t="t" r="r" b="b"/>
              <a:pathLst>
                <a:path w="3841" h="2409" extrusionOk="0">
                  <a:moveTo>
                    <a:pt x="599" y="0"/>
                  </a:moveTo>
                  <a:cubicBezTo>
                    <a:pt x="271" y="0"/>
                    <a:pt x="1" y="271"/>
                    <a:pt x="1" y="599"/>
                  </a:cubicBezTo>
                  <a:cubicBezTo>
                    <a:pt x="1" y="932"/>
                    <a:pt x="271" y="1202"/>
                    <a:pt x="599" y="1202"/>
                  </a:cubicBezTo>
                  <a:cubicBezTo>
                    <a:pt x="271" y="1202"/>
                    <a:pt x="1" y="1472"/>
                    <a:pt x="1" y="1805"/>
                  </a:cubicBezTo>
                  <a:cubicBezTo>
                    <a:pt x="1" y="2137"/>
                    <a:pt x="271" y="2408"/>
                    <a:pt x="599" y="2408"/>
                  </a:cubicBezTo>
                  <a:lnTo>
                    <a:pt x="3237" y="2408"/>
                  </a:lnTo>
                  <a:cubicBezTo>
                    <a:pt x="3570" y="2408"/>
                    <a:pt x="3835" y="2137"/>
                    <a:pt x="3835" y="1805"/>
                  </a:cubicBezTo>
                  <a:cubicBezTo>
                    <a:pt x="3841" y="1472"/>
                    <a:pt x="3570" y="1202"/>
                    <a:pt x="3237" y="1202"/>
                  </a:cubicBezTo>
                  <a:cubicBezTo>
                    <a:pt x="3570" y="1202"/>
                    <a:pt x="3835" y="932"/>
                    <a:pt x="3835" y="599"/>
                  </a:cubicBezTo>
                  <a:cubicBezTo>
                    <a:pt x="3835" y="271"/>
                    <a:pt x="3570" y="0"/>
                    <a:pt x="323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7"/>
            <p:cNvSpPr/>
            <p:nvPr/>
          </p:nvSpPr>
          <p:spPr>
            <a:xfrm>
              <a:off x="1233050" y="1797200"/>
              <a:ext cx="42950" cy="60225"/>
            </a:xfrm>
            <a:custGeom>
              <a:avLst/>
              <a:gdLst/>
              <a:ahLst/>
              <a:cxnLst/>
              <a:rect l="l" t="t" r="r" b="b"/>
              <a:pathLst>
                <a:path w="1718" h="2409" extrusionOk="0">
                  <a:moveTo>
                    <a:pt x="598" y="0"/>
                  </a:moveTo>
                  <a:cubicBezTo>
                    <a:pt x="270" y="0"/>
                    <a:pt x="0" y="271"/>
                    <a:pt x="0" y="599"/>
                  </a:cubicBezTo>
                  <a:cubicBezTo>
                    <a:pt x="0" y="932"/>
                    <a:pt x="270" y="1202"/>
                    <a:pt x="598" y="1202"/>
                  </a:cubicBezTo>
                  <a:cubicBezTo>
                    <a:pt x="270" y="1202"/>
                    <a:pt x="0" y="1472"/>
                    <a:pt x="0" y="1805"/>
                  </a:cubicBezTo>
                  <a:cubicBezTo>
                    <a:pt x="0" y="2137"/>
                    <a:pt x="270" y="2408"/>
                    <a:pt x="598" y="2408"/>
                  </a:cubicBezTo>
                  <a:lnTo>
                    <a:pt x="1114" y="2408"/>
                  </a:lnTo>
                  <a:cubicBezTo>
                    <a:pt x="1447" y="2408"/>
                    <a:pt x="1717" y="2137"/>
                    <a:pt x="1717" y="1805"/>
                  </a:cubicBezTo>
                  <a:cubicBezTo>
                    <a:pt x="1717" y="1472"/>
                    <a:pt x="1447" y="1202"/>
                    <a:pt x="1114" y="1202"/>
                  </a:cubicBezTo>
                  <a:cubicBezTo>
                    <a:pt x="1447" y="1202"/>
                    <a:pt x="1717" y="932"/>
                    <a:pt x="1717" y="599"/>
                  </a:cubicBezTo>
                  <a:cubicBezTo>
                    <a:pt x="1717" y="271"/>
                    <a:pt x="1447" y="0"/>
                    <a:pt x="11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7" name="Google Shape;2397;p47"/>
          <p:cNvGrpSpPr/>
          <p:nvPr/>
        </p:nvGrpSpPr>
        <p:grpSpPr>
          <a:xfrm>
            <a:off x="7077575" y="3117612"/>
            <a:ext cx="397925" cy="499000"/>
            <a:chOff x="5224575" y="3747550"/>
            <a:chExt cx="397925" cy="499000"/>
          </a:xfrm>
        </p:grpSpPr>
        <p:sp>
          <p:nvSpPr>
            <p:cNvPr id="2398" name="Google Shape;2398;p47"/>
            <p:cNvSpPr/>
            <p:nvPr/>
          </p:nvSpPr>
          <p:spPr>
            <a:xfrm>
              <a:off x="5412175" y="4194775"/>
              <a:ext cx="11000" cy="51775"/>
            </a:xfrm>
            <a:custGeom>
              <a:avLst/>
              <a:gdLst/>
              <a:ahLst/>
              <a:cxnLst/>
              <a:rect l="l" t="t" r="r" b="b"/>
              <a:pathLst>
                <a:path w="440" h="2071" extrusionOk="0">
                  <a:moveTo>
                    <a:pt x="223" y="1"/>
                  </a:moveTo>
                  <a:cubicBezTo>
                    <a:pt x="97" y="1"/>
                    <a:pt x="1" y="103"/>
                    <a:pt x="1" y="223"/>
                  </a:cubicBezTo>
                  <a:lnTo>
                    <a:pt x="1" y="1848"/>
                  </a:lnTo>
                  <a:cubicBezTo>
                    <a:pt x="1" y="1969"/>
                    <a:pt x="97" y="2071"/>
                    <a:pt x="223" y="2071"/>
                  </a:cubicBezTo>
                  <a:cubicBezTo>
                    <a:pt x="343" y="2071"/>
                    <a:pt x="439" y="1969"/>
                    <a:pt x="439" y="1848"/>
                  </a:cubicBezTo>
                  <a:lnTo>
                    <a:pt x="439" y="223"/>
                  </a:lnTo>
                  <a:cubicBezTo>
                    <a:pt x="439" y="103"/>
                    <a:pt x="343"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7"/>
            <p:cNvSpPr/>
            <p:nvPr/>
          </p:nvSpPr>
          <p:spPr>
            <a:xfrm>
              <a:off x="5447850" y="4194775"/>
              <a:ext cx="11025" cy="51775"/>
            </a:xfrm>
            <a:custGeom>
              <a:avLst/>
              <a:gdLst/>
              <a:ahLst/>
              <a:cxnLst/>
              <a:rect l="l" t="t" r="r" b="b"/>
              <a:pathLst>
                <a:path w="441" h="2071" extrusionOk="0">
                  <a:moveTo>
                    <a:pt x="219" y="1"/>
                  </a:moveTo>
                  <a:cubicBezTo>
                    <a:pt x="98" y="1"/>
                    <a:pt x="1" y="103"/>
                    <a:pt x="1" y="223"/>
                  </a:cubicBezTo>
                  <a:lnTo>
                    <a:pt x="1" y="1848"/>
                  </a:lnTo>
                  <a:cubicBezTo>
                    <a:pt x="1" y="1969"/>
                    <a:pt x="98" y="2071"/>
                    <a:pt x="219" y="2071"/>
                  </a:cubicBezTo>
                  <a:cubicBezTo>
                    <a:pt x="344" y="2071"/>
                    <a:pt x="441" y="1969"/>
                    <a:pt x="441" y="1848"/>
                  </a:cubicBezTo>
                  <a:lnTo>
                    <a:pt x="441" y="223"/>
                  </a:lnTo>
                  <a:cubicBezTo>
                    <a:pt x="441" y="103"/>
                    <a:pt x="344" y="1"/>
                    <a:pt x="2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7"/>
            <p:cNvSpPr/>
            <p:nvPr/>
          </p:nvSpPr>
          <p:spPr>
            <a:xfrm>
              <a:off x="5430025" y="4194775"/>
              <a:ext cx="11000" cy="51775"/>
            </a:xfrm>
            <a:custGeom>
              <a:avLst/>
              <a:gdLst/>
              <a:ahLst/>
              <a:cxnLst/>
              <a:rect l="l" t="t" r="r" b="b"/>
              <a:pathLst>
                <a:path w="440" h="2071" extrusionOk="0">
                  <a:moveTo>
                    <a:pt x="222" y="1"/>
                  </a:moveTo>
                  <a:cubicBezTo>
                    <a:pt x="97" y="1"/>
                    <a:pt x="1" y="103"/>
                    <a:pt x="1" y="223"/>
                  </a:cubicBezTo>
                  <a:lnTo>
                    <a:pt x="1" y="1848"/>
                  </a:lnTo>
                  <a:cubicBezTo>
                    <a:pt x="1" y="1969"/>
                    <a:pt x="97" y="2071"/>
                    <a:pt x="222" y="2071"/>
                  </a:cubicBezTo>
                  <a:cubicBezTo>
                    <a:pt x="343" y="2071"/>
                    <a:pt x="440" y="1969"/>
                    <a:pt x="440" y="1848"/>
                  </a:cubicBezTo>
                  <a:lnTo>
                    <a:pt x="440" y="223"/>
                  </a:lnTo>
                  <a:cubicBezTo>
                    <a:pt x="440" y="103"/>
                    <a:pt x="343" y="1"/>
                    <a:pt x="22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7"/>
            <p:cNvSpPr/>
            <p:nvPr/>
          </p:nvSpPr>
          <p:spPr>
            <a:xfrm>
              <a:off x="5394325" y="4194775"/>
              <a:ext cx="11025" cy="51775"/>
            </a:xfrm>
            <a:custGeom>
              <a:avLst/>
              <a:gdLst/>
              <a:ahLst/>
              <a:cxnLst/>
              <a:rect l="l" t="t" r="r" b="b"/>
              <a:pathLst>
                <a:path w="441" h="2071" extrusionOk="0">
                  <a:moveTo>
                    <a:pt x="223" y="1"/>
                  </a:moveTo>
                  <a:cubicBezTo>
                    <a:pt x="98" y="1"/>
                    <a:pt x="0" y="103"/>
                    <a:pt x="0" y="223"/>
                  </a:cubicBezTo>
                  <a:lnTo>
                    <a:pt x="0" y="1848"/>
                  </a:lnTo>
                  <a:cubicBezTo>
                    <a:pt x="0" y="1969"/>
                    <a:pt x="98" y="2071"/>
                    <a:pt x="223" y="2071"/>
                  </a:cubicBezTo>
                  <a:cubicBezTo>
                    <a:pt x="343" y="2071"/>
                    <a:pt x="440" y="1969"/>
                    <a:pt x="440" y="1848"/>
                  </a:cubicBezTo>
                  <a:lnTo>
                    <a:pt x="440" y="223"/>
                  </a:lnTo>
                  <a:cubicBezTo>
                    <a:pt x="440" y="103"/>
                    <a:pt x="343" y="1"/>
                    <a:pt x="22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7"/>
            <p:cNvSpPr/>
            <p:nvPr/>
          </p:nvSpPr>
          <p:spPr>
            <a:xfrm>
              <a:off x="5390850" y="4155125"/>
              <a:ext cx="71500" cy="53425"/>
            </a:xfrm>
            <a:custGeom>
              <a:avLst/>
              <a:gdLst/>
              <a:ahLst/>
              <a:cxnLst/>
              <a:rect l="l" t="t" r="r" b="b"/>
              <a:pathLst>
                <a:path w="2860" h="2137" extrusionOk="0">
                  <a:moveTo>
                    <a:pt x="1432" y="1"/>
                  </a:moveTo>
                  <a:cubicBezTo>
                    <a:pt x="1250" y="1"/>
                    <a:pt x="1100" y="146"/>
                    <a:pt x="1100" y="329"/>
                  </a:cubicBezTo>
                  <a:lnTo>
                    <a:pt x="1100" y="1477"/>
                  </a:lnTo>
                  <a:lnTo>
                    <a:pt x="333" y="1477"/>
                  </a:lnTo>
                  <a:cubicBezTo>
                    <a:pt x="150" y="1477"/>
                    <a:pt x="1" y="1626"/>
                    <a:pt x="1" y="1809"/>
                  </a:cubicBezTo>
                  <a:cubicBezTo>
                    <a:pt x="1" y="1987"/>
                    <a:pt x="150" y="2137"/>
                    <a:pt x="333" y="2137"/>
                  </a:cubicBezTo>
                  <a:lnTo>
                    <a:pt x="2532" y="2137"/>
                  </a:lnTo>
                  <a:cubicBezTo>
                    <a:pt x="2710" y="2137"/>
                    <a:pt x="2860" y="1987"/>
                    <a:pt x="2860" y="1809"/>
                  </a:cubicBezTo>
                  <a:cubicBezTo>
                    <a:pt x="2860" y="1626"/>
                    <a:pt x="2710" y="1477"/>
                    <a:pt x="2532" y="1477"/>
                  </a:cubicBezTo>
                  <a:lnTo>
                    <a:pt x="1760" y="1477"/>
                  </a:lnTo>
                  <a:lnTo>
                    <a:pt x="1760" y="329"/>
                  </a:lnTo>
                  <a:cubicBezTo>
                    <a:pt x="1760" y="146"/>
                    <a:pt x="1611" y="1"/>
                    <a:pt x="1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7"/>
            <p:cNvSpPr/>
            <p:nvPr/>
          </p:nvSpPr>
          <p:spPr>
            <a:xfrm>
              <a:off x="5400000" y="3747550"/>
              <a:ext cx="53200" cy="63100"/>
            </a:xfrm>
            <a:custGeom>
              <a:avLst/>
              <a:gdLst/>
              <a:ahLst/>
              <a:cxnLst/>
              <a:rect l="l" t="t" r="r" b="b"/>
              <a:pathLst>
                <a:path w="2128" h="2524" extrusionOk="0">
                  <a:moveTo>
                    <a:pt x="1066" y="662"/>
                  </a:moveTo>
                  <a:cubicBezTo>
                    <a:pt x="1144" y="662"/>
                    <a:pt x="1226" y="691"/>
                    <a:pt x="1284" y="753"/>
                  </a:cubicBezTo>
                  <a:cubicBezTo>
                    <a:pt x="1385" y="855"/>
                    <a:pt x="1404" y="1014"/>
                    <a:pt x="1327" y="1134"/>
                  </a:cubicBezTo>
                  <a:lnTo>
                    <a:pt x="1066" y="1564"/>
                  </a:lnTo>
                  <a:lnTo>
                    <a:pt x="801" y="1134"/>
                  </a:lnTo>
                  <a:cubicBezTo>
                    <a:pt x="724" y="1014"/>
                    <a:pt x="743" y="855"/>
                    <a:pt x="844" y="753"/>
                  </a:cubicBezTo>
                  <a:cubicBezTo>
                    <a:pt x="908" y="691"/>
                    <a:pt x="984" y="662"/>
                    <a:pt x="1066" y="662"/>
                  </a:cubicBezTo>
                  <a:close/>
                  <a:moveTo>
                    <a:pt x="1064" y="0"/>
                  </a:moveTo>
                  <a:cubicBezTo>
                    <a:pt x="816" y="0"/>
                    <a:pt x="567" y="95"/>
                    <a:pt x="377" y="286"/>
                  </a:cubicBezTo>
                  <a:cubicBezTo>
                    <a:pt x="58" y="604"/>
                    <a:pt x="0" y="1096"/>
                    <a:pt x="236" y="1481"/>
                  </a:cubicBezTo>
                  <a:lnTo>
                    <a:pt x="782" y="2365"/>
                  </a:lnTo>
                  <a:cubicBezTo>
                    <a:pt x="844" y="2465"/>
                    <a:pt x="951" y="2523"/>
                    <a:pt x="1066" y="2523"/>
                  </a:cubicBezTo>
                  <a:cubicBezTo>
                    <a:pt x="1178" y="2523"/>
                    <a:pt x="1284" y="2465"/>
                    <a:pt x="1347" y="2365"/>
                  </a:cubicBezTo>
                  <a:lnTo>
                    <a:pt x="1892" y="1481"/>
                  </a:lnTo>
                  <a:cubicBezTo>
                    <a:pt x="2128" y="1096"/>
                    <a:pt x="2070" y="604"/>
                    <a:pt x="1752" y="286"/>
                  </a:cubicBezTo>
                  <a:cubicBezTo>
                    <a:pt x="1561" y="95"/>
                    <a:pt x="1313" y="0"/>
                    <a:pt x="10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7"/>
            <p:cNvSpPr/>
            <p:nvPr/>
          </p:nvSpPr>
          <p:spPr>
            <a:xfrm>
              <a:off x="5292075" y="3802325"/>
              <a:ext cx="269050" cy="373100"/>
            </a:xfrm>
            <a:custGeom>
              <a:avLst/>
              <a:gdLst/>
              <a:ahLst/>
              <a:cxnLst/>
              <a:rect l="l" t="t" r="r" b="b"/>
              <a:pathLst>
                <a:path w="10762" h="14924" extrusionOk="0">
                  <a:moveTo>
                    <a:pt x="5370" y="9357"/>
                  </a:moveTo>
                  <a:lnTo>
                    <a:pt x="5383" y="9367"/>
                  </a:lnTo>
                  <a:lnTo>
                    <a:pt x="6753" y="10741"/>
                  </a:lnTo>
                  <a:cubicBezTo>
                    <a:pt x="7356" y="11344"/>
                    <a:pt x="7279" y="12352"/>
                    <a:pt x="6585" y="12840"/>
                  </a:cubicBezTo>
                  <a:cubicBezTo>
                    <a:pt x="6242" y="13080"/>
                    <a:pt x="5827" y="13220"/>
                    <a:pt x="5383" y="13220"/>
                  </a:cubicBezTo>
                  <a:lnTo>
                    <a:pt x="5370" y="13220"/>
                  </a:lnTo>
                  <a:cubicBezTo>
                    <a:pt x="4920" y="13220"/>
                    <a:pt x="4501" y="13080"/>
                    <a:pt x="4159" y="12840"/>
                  </a:cubicBezTo>
                  <a:cubicBezTo>
                    <a:pt x="3464" y="12352"/>
                    <a:pt x="3387" y="11344"/>
                    <a:pt x="3990" y="10741"/>
                  </a:cubicBezTo>
                  <a:lnTo>
                    <a:pt x="5370" y="9357"/>
                  </a:lnTo>
                  <a:close/>
                  <a:moveTo>
                    <a:pt x="4496" y="0"/>
                  </a:moveTo>
                  <a:lnTo>
                    <a:pt x="4496" y="1548"/>
                  </a:lnTo>
                  <a:lnTo>
                    <a:pt x="960" y="1548"/>
                  </a:lnTo>
                  <a:lnTo>
                    <a:pt x="960" y="2990"/>
                  </a:lnTo>
                  <a:lnTo>
                    <a:pt x="4496" y="2990"/>
                  </a:lnTo>
                  <a:lnTo>
                    <a:pt x="4496" y="4274"/>
                  </a:lnTo>
                  <a:lnTo>
                    <a:pt x="960" y="4274"/>
                  </a:lnTo>
                  <a:lnTo>
                    <a:pt x="960" y="5715"/>
                  </a:lnTo>
                  <a:lnTo>
                    <a:pt x="4496" y="5715"/>
                  </a:lnTo>
                  <a:lnTo>
                    <a:pt x="4496" y="7061"/>
                  </a:lnTo>
                  <a:lnTo>
                    <a:pt x="960" y="7061"/>
                  </a:lnTo>
                  <a:lnTo>
                    <a:pt x="960" y="8503"/>
                  </a:lnTo>
                  <a:lnTo>
                    <a:pt x="3720" y="8503"/>
                  </a:lnTo>
                  <a:lnTo>
                    <a:pt x="1" y="12222"/>
                  </a:lnTo>
                  <a:lnTo>
                    <a:pt x="1254" y="13476"/>
                  </a:lnTo>
                  <a:lnTo>
                    <a:pt x="1944" y="12786"/>
                  </a:lnTo>
                  <a:cubicBezTo>
                    <a:pt x="2567" y="14049"/>
                    <a:pt x="3869" y="14923"/>
                    <a:pt x="5370" y="14923"/>
                  </a:cubicBezTo>
                  <a:lnTo>
                    <a:pt x="5383" y="14923"/>
                  </a:lnTo>
                  <a:cubicBezTo>
                    <a:pt x="6879" y="14923"/>
                    <a:pt x="8181" y="14049"/>
                    <a:pt x="8798" y="12786"/>
                  </a:cubicBezTo>
                  <a:lnTo>
                    <a:pt x="9508" y="13495"/>
                  </a:lnTo>
                  <a:lnTo>
                    <a:pt x="10761" y="12246"/>
                  </a:lnTo>
                  <a:lnTo>
                    <a:pt x="7019" y="8503"/>
                  </a:lnTo>
                  <a:lnTo>
                    <a:pt x="9802" y="8503"/>
                  </a:lnTo>
                  <a:lnTo>
                    <a:pt x="9802" y="7061"/>
                  </a:lnTo>
                  <a:lnTo>
                    <a:pt x="6267" y="7061"/>
                  </a:lnTo>
                  <a:lnTo>
                    <a:pt x="6267" y="5715"/>
                  </a:lnTo>
                  <a:lnTo>
                    <a:pt x="9802" y="5715"/>
                  </a:lnTo>
                  <a:lnTo>
                    <a:pt x="9802" y="4274"/>
                  </a:lnTo>
                  <a:lnTo>
                    <a:pt x="6267" y="4274"/>
                  </a:lnTo>
                  <a:lnTo>
                    <a:pt x="6267" y="2990"/>
                  </a:lnTo>
                  <a:lnTo>
                    <a:pt x="9802" y="2990"/>
                  </a:lnTo>
                  <a:lnTo>
                    <a:pt x="9802" y="1548"/>
                  </a:lnTo>
                  <a:lnTo>
                    <a:pt x="6267" y="1548"/>
                  </a:lnTo>
                  <a:lnTo>
                    <a:pt x="6267"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7"/>
            <p:cNvSpPr/>
            <p:nvPr/>
          </p:nvSpPr>
          <p:spPr>
            <a:xfrm>
              <a:off x="5292075" y="3802325"/>
              <a:ext cx="134600" cy="373100"/>
            </a:xfrm>
            <a:custGeom>
              <a:avLst/>
              <a:gdLst/>
              <a:ahLst/>
              <a:cxnLst/>
              <a:rect l="l" t="t" r="r" b="b"/>
              <a:pathLst>
                <a:path w="5384" h="14924" extrusionOk="0">
                  <a:moveTo>
                    <a:pt x="4496" y="0"/>
                  </a:moveTo>
                  <a:lnTo>
                    <a:pt x="4496" y="1548"/>
                  </a:lnTo>
                  <a:lnTo>
                    <a:pt x="960" y="1548"/>
                  </a:lnTo>
                  <a:lnTo>
                    <a:pt x="960" y="2990"/>
                  </a:lnTo>
                  <a:lnTo>
                    <a:pt x="4496" y="2990"/>
                  </a:lnTo>
                  <a:lnTo>
                    <a:pt x="4496" y="4274"/>
                  </a:lnTo>
                  <a:lnTo>
                    <a:pt x="960" y="4274"/>
                  </a:lnTo>
                  <a:lnTo>
                    <a:pt x="960" y="5715"/>
                  </a:lnTo>
                  <a:lnTo>
                    <a:pt x="4496" y="5715"/>
                  </a:lnTo>
                  <a:lnTo>
                    <a:pt x="4496" y="7061"/>
                  </a:lnTo>
                  <a:lnTo>
                    <a:pt x="960" y="7061"/>
                  </a:lnTo>
                  <a:lnTo>
                    <a:pt x="960" y="8503"/>
                  </a:lnTo>
                  <a:lnTo>
                    <a:pt x="3720" y="8503"/>
                  </a:lnTo>
                  <a:lnTo>
                    <a:pt x="1" y="12222"/>
                  </a:lnTo>
                  <a:lnTo>
                    <a:pt x="1254" y="13476"/>
                  </a:lnTo>
                  <a:lnTo>
                    <a:pt x="1944" y="12786"/>
                  </a:lnTo>
                  <a:cubicBezTo>
                    <a:pt x="2567" y="14049"/>
                    <a:pt x="3869" y="14923"/>
                    <a:pt x="5370" y="14923"/>
                  </a:cubicBezTo>
                  <a:lnTo>
                    <a:pt x="5383" y="14923"/>
                  </a:lnTo>
                  <a:lnTo>
                    <a:pt x="5383" y="13220"/>
                  </a:lnTo>
                  <a:lnTo>
                    <a:pt x="5370" y="13220"/>
                  </a:lnTo>
                  <a:cubicBezTo>
                    <a:pt x="4920" y="13220"/>
                    <a:pt x="4501" y="13080"/>
                    <a:pt x="4159" y="12840"/>
                  </a:cubicBezTo>
                  <a:cubicBezTo>
                    <a:pt x="3464" y="12352"/>
                    <a:pt x="3387" y="11344"/>
                    <a:pt x="3990" y="10741"/>
                  </a:cubicBezTo>
                  <a:lnTo>
                    <a:pt x="5370" y="9357"/>
                  </a:lnTo>
                  <a:lnTo>
                    <a:pt x="5383" y="9367"/>
                  </a:lnTo>
                  <a:lnTo>
                    <a:pt x="538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7"/>
            <p:cNvSpPr/>
            <p:nvPr/>
          </p:nvSpPr>
          <p:spPr>
            <a:xfrm>
              <a:off x="5250350" y="4016950"/>
              <a:ext cx="16550" cy="24975"/>
            </a:xfrm>
            <a:custGeom>
              <a:avLst/>
              <a:gdLst/>
              <a:ahLst/>
              <a:cxnLst/>
              <a:rect l="l" t="t" r="r" b="b"/>
              <a:pathLst>
                <a:path w="662" h="999" extrusionOk="0">
                  <a:moveTo>
                    <a:pt x="329" y="1"/>
                  </a:moveTo>
                  <a:cubicBezTo>
                    <a:pt x="145" y="1"/>
                    <a:pt x="1" y="150"/>
                    <a:pt x="1" y="333"/>
                  </a:cubicBezTo>
                  <a:lnTo>
                    <a:pt x="1" y="671"/>
                  </a:lnTo>
                  <a:cubicBezTo>
                    <a:pt x="1" y="849"/>
                    <a:pt x="145" y="998"/>
                    <a:pt x="329" y="998"/>
                  </a:cubicBezTo>
                  <a:cubicBezTo>
                    <a:pt x="512" y="998"/>
                    <a:pt x="662" y="849"/>
                    <a:pt x="662" y="671"/>
                  </a:cubicBezTo>
                  <a:lnTo>
                    <a:pt x="662" y="333"/>
                  </a:lnTo>
                  <a:cubicBezTo>
                    <a:pt x="662" y="150"/>
                    <a:pt x="512" y="1"/>
                    <a:pt x="3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7"/>
            <p:cNvSpPr/>
            <p:nvPr/>
          </p:nvSpPr>
          <p:spPr>
            <a:xfrm>
              <a:off x="5250350" y="4060100"/>
              <a:ext cx="16550" cy="25000"/>
            </a:xfrm>
            <a:custGeom>
              <a:avLst/>
              <a:gdLst/>
              <a:ahLst/>
              <a:cxnLst/>
              <a:rect l="l" t="t" r="r" b="b"/>
              <a:pathLst>
                <a:path w="662" h="1000" extrusionOk="0">
                  <a:moveTo>
                    <a:pt x="329" y="1"/>
                  </a:moveTo>
                  <a:cubicBezTo>
                    <a:pt x="145" y="1"/>
                    <a:pt x="1" y="145"/>
                    <a:pt x="1" y="329"/>
                  </a:cubicBezTo>
                  <a:lnTo>
                    <a:pt x="1" y="666"/>
                  </a:lnTo>
                  <a:cubicBezTo>
                    <a:pt x="1" y="850"/>
                    <a:pt x="145" y="1000"/>
                    <a:pt x="329" y="1000"/>
                  </a:cubicBezTo>
                  <a:cubicBezTo>
                    <a:pt x="512" y="1000"/>
                    <a:pt x="662" y="850"/>
                    <a:pt x="662" y="666"/>
                  </a:cubicBezTo>
                  <a:lnTo>
                    <a:pt x="662" y="329"/>
                  </a:lnTo>
                  <a:cubicBezTo>
                    <a:pt x="662" y="145"/>
                    <a:pt x="512" y="1"/>
                    <a:pt x="3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7"/>
            <p:cNvSpPr/>
            <p:nvPr/>
          </p:nvSpPr>
          <p:spPr>
            <a:xfrm>
              <a:off x="5224575" y="4042750"/>
              <a:ext cx="24950" cy="16525"/>
            </a:xfrm>
            <a:custGeom>
              <a:avLst/>
              <a:gdLst/>
              <a:ahLst/>
              <a:cxnLst/>
              <a:rect l="l" t="t" r="r" b="b"/>
              <a:pathLst>
                <a:path w="998" h="661" extrusionOk="0">
                  <a:moveTo>
                    <a:pt x="328" y="0"/>
                  </a:moveTo>
                  <a:cubicBezTo>
                    <a:pt x="150" y="0"/>
                    <a:pt x="0" y="149"/>
                    <a:pt x="0" y="329"/>
                  </a:cubicBezTo>
                  <a:cubicBezTo>
                    <a:pt x="0" y="512"/>
                    <a:pt x="150" y="661"/>
                    <a:pt x="328" y="661"/>
                  </a:cubicBezTo>
                  <a:lnTo>
                    <a:pt x="666" y="661"/>
                  </a:lnTo>
                  <a:cubicBezTo>
                    <a:pt x="849" y="661"/>
                    <a:pt x="998" y="512"/>
                    <a:pt x="998" y="329"/>
                  </a:cubicBezTo>
                  <a:cubicBezTo>
                    <a:pt x="998" y="149"/>
                    <a:pt x="849"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7"/>
            <p:cNvSpPr/>
            <p:nvPr/>
          </p:nvSpPr>
          <p:spPr>
            <a:xfrm>
              <a:off x="5267725" y="4042750"/>
              <a:ext cx="24875" cy="16525"/>
            </a:xfrm>
            <a:custGeom>
              <a:avLst/>
              <a:gdLst/>
              <a:ahLst/>
              <a:cxnLst/>
              <a:rect l="l" t="t" r="r" b="b"/>
              <a:pathLst>
                <a:path w="995" h="661" extrusionOk="0">
                  <a:moveTo>
                    <a:pt x="329" y="0"/>
                  </a:moveTo>
                  <a:cubicBezTo>
                    <a:pt x="145" y="0"/>
                    <a:pt x="0" y="149"/>
                    <a:pt x="0" y="329"/>
                  </a:cubicBezTo>
                  <a:cubicBezTo>
                    <a:pt x="0" y="512"/>
                    <a:pt x="145" y="661"/>
                    <a:pt x="329" y="661"/>
                  </a:cubicBezTo>
                  <a:lnTo>
                    <a:pt x="666" y="661"/>
                  </a:lnTo>
                  <a:cubicBezTo>
                    <a:pt x="850" y="661"/>
                    <a:pt x="994" y="512"/>
                    <a:pt x="994" y="329"/>
                  </a:cubicBezTo>
                  <a:cubicBezTo>
                    <a:pt x="994" y="149"/>
                    <a:pt x="850" y="0"/>
                    <a:pt x="6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7"/>
            <p:cNvSpPr/>
            <p:nvPr/>
          </p:nvSpPr>
          <p:spPr>
            <a:xfrm>
              <a:off x="5582300" y="3845500"/>
              <a:ext cx="16550" cy="24225"/>
            </a:xfrm>
            <a:custGeom>
              <a:avLst/>
              <a:gdLst/>
              <a:ahLst/>
              <a:cxnLst/>
              <a:rect l="l" t="t" r="r" b="b"/>
              <a:pathLst>
                <a:path w="662" h="969" extrusionOk="0">
                  <a:moveTo>
                    <a:pt x="334" y="0"/>
                  </a:moveTo>
                  <a:cubicBezTo>
                    <a:pt x="150" y="0"/>
                    <a:pt x="1" y="149"/>
                    <a:pt x="1" y="328"/>
                  </a:cubicBezTo>
                  <a:lnTo>
                    <a:pt x="1" y="637"/>
                  </a:lnTo>
                  <a:cubicBezTo>
                    <a:pt x="1" y="820"/>
                    <a:pt x="150" y="969"/>
                    <a:pt x="334" y="969"/>
                  </a:cubicBezTo>
                  <a:cubicBezTo>
                    <a:pt x="517" y="969"/>
                    <a:pt x="662" y="820"/>
                    <a:pt x="662" y="637"/>
                  </a:cubicBezTo>
                  <a:lnTo>
                    <a:pt x="662" y="328"/>
                  </a:lnTo>
                  <a:cubicBezTo>
                    <a:pt x="662" y="149"/>
                    <a:pt x="517" y="0"/>
                    <a:pt x="33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7"/>
            <p:cNvSpPr/>
            <p:nvPr/>
          </p:nvSpPr>
          <p:spPr>
            <a:xfrm>
              <a:off x="5582300" y="3884900"/>
              <a:ext cx="16550" cy="24275"/>
            </a:xfrm>
            <a:custGeom>
              <a:avLst/>
              <a:gdLst/>
              <a:ahLst/>
              <a:cxnLst/>
              <a:rect l="l" t="t" r="r" b="b"/>
              <a:pathLst>
                <a:path w="662" h="971" extrusionOk="0">
                  <a:moveTo>
                    <a:pt x="334" y="1"/>
                  </a:moveTo>
                  <a:cubicBezTo>
                    <a:pt x="150" y="1"/>
                    <a:pt x="1" y="150"/>
                    <a:pt x="1" y="328"/>
                  </a:cubicBezTo>
                  <a:lnTo>
                    <a:pt x="1" y="637"/>
                  </a:lnTo>
                  <a:cubicBezTo>
                    <a:pt x="1" y="820"/>
                    <a:pt x="150" y="971"/>
                    <a:pt x="334" y="971"/>
                  </a:cubicBezTo>
                  <a:cubicBezTo>
                    <a:pt x="517" y="971"/>
                    <a:pt x="662" y="820"/>
                    <a:pt x="662" y="637"/>
                  </a:cubicBezTo>
                  <a:lnTo>
                    <a:pt x="662" y="328"/>
                  </a:lnTo>
                  <a:cubicBezTo>
                    <a:pt x="662" y="150"/>
                    <a:pt x="517" y="1"/>
                    <a:pt x="3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7"/>
            <p:cNvSpPr/>
            <p:nvPr/>
          </p:nvSpPr>
          <p:spPr>
            <a:xfrm>
              <a:off x="5558800" y="3869000"/>
              <a:ext cx="24250" cy="16550"/>
            </a:xfrm>
            <a:custGeom>
              <a:avLst/>
              <a:gdLst/>
              <a:ahLst/>
              <a:cxnLst/>
              <a:rect l="l" t="t" r="r" b="b"/>
              <a:pathLst>
                <a:path w="970" h="662" extrusionOk="0">
                  <a:moveTo>
                    <a:pt x="329" y="0"/>
                  </a:moveTo>
                  <a:cubicBezTo>
                    <a:pt x="150" y="0"/>
                    <a:pt x="1" y="149"/>
                    <a:pt x="1" y="333"/>
                  </a:cubicBezTo>
                  <a:cubicBezTo>
                    <a:pt x="1" y="516"/>
                    <a:pt x="150" y="661"/>
                    <a:pt x="329" y="661"/>
                  </a:cubicBezTo>
                  <a:lnTo>
                    <a:pt x="638" y="661"/>
                  </a:lnTo>
                  <a:cubicBezTo>
                    <a:pt x="821" y="661"/>
                    <a:pt x="970" y="516"/>
                    <a:pt x="970" y="333"/>
                  </a:cubicBezTo>
                  <a:cubicBezTo>
                    <a:pt x="970" y="149"/>
                    <a:pt x="821" y="0"/>
                    <a:pt x="63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7"/>
            <p:cNvSpPr/>
            <p:nvPr/>
          </p:nvSpPr>
          <p:spPr>
            <a:xfrm>
              <a:off x="5598225" y="3869000"/>
              <a:ext cx="24275" cy="16550"/>
            </a:xfrm>
            <a:custGeom>
              <a:avLst/>
              <a:gdLst/>
              <a:ahLst/>
              <a:cxnLst/>
              <a:rect l="l" t="t" r="r" b="b"/>
              <a:pathLst>
                <a:path w="971" h="662" extrusionOk="0">
                  <a:moveTo>
                    <a:pt x="329" y="0"/>
                  </a:moveTo>
                  <a:cubicBezTo>
                    <a:pt x="145" y="0"/>
                    <a:pt x="1" y="149"/>
                    <a:pt x="1" y="333"/>
                  </a:cubicBezTo>
                  <a:cubicBezTo>
                    <a:pt x="1" y="516"/>
                    <a:pt x="145" y="661"/>
                    <a:pt x="329" y="661"/>
                  </a:cubicBezTo>
                  <a:lnTo>
                    <a:pt x="637" y="661"/>
                  </a:lnTo>
                  <a:cubicBezTo>
                    <a:pt x="821" y="661"/>
                    <a:pt x="971" y="516"/>
                    <a:pt x="971" y="333"/>
                  </a:cubicBezTo>
                  <a:cubicBezTo>
                    <a:pt x="971" y="149"/>
                    <a:pt x="821" y="0"/>
                    <a:pt x="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 name="Google Shape;2414;p47"/>
          <p:cNvGrpSpPr/>
          <p:nvPr/>
        </p:nvGrpSpPr>
        <p:grpSpPr>
          <a:xfrm>
            <a:off x="4397813" y="3117737"/>
            <a:ext cx="349100" cy="498850"/>
            <a:chOff x="6900850" y="2958750"/>
            <a:chExt cx="349100" cy="498850"/>
          </a:xfrm>
        </p:grpSpPr>
        <p:sp>
          <p:nvSpPr>
            <p:cNvPr id="2415" name="Google Shape;2415;p47"/>
            <p:cNvSpPr/>
            <p:nvPr/>
          </p:nvSpPr>
          <p:spPr>
            <a:xfrm>
              <a:off x="7139950" y="3311800"/>
              <a:ext cx="18375" cy="40775"/>
            </a:xfrm>
            <a:custGeom>
              <a:avLst/>
              <a:gdLst/>
              <a:ahLst/>
              <a:cxnLst/>
              <a:rect l="l" t="t" r="r" b="b"/>
              <a:pathLst>
                <a:path w="735" h="1631" extrusionOk="0">
                  <a:moveTo>
                    <a:pt x="367" y="0"/>
                  </a:moveTo>
                  <a:cubicBezTo>
                    <a:pt x="165" y="0"/>
                    <a:pt x="0" y="165"/>
                    <a:pt x="0" y="367"/>
                  </a:cubicBezTo>
                  <a:lnTo>
                    <a:pt x="0" y="1269"/>
                  </a:lnTo>
                  <a:cubicBezTo>
                    <a:pt x="0" y="1467"/>
                    <a:pt x="165" y="1630"/>
                    <a:pt x="367" y="1630"/>
                  </a:cubicBezTo>
                  <a:cubicBezTo>
                    <a:pt x="570" y="1630"/>
                    <a:pt x="734" y="1467"/>
                    <a:pt x="734" y="1269"/>
                  </a:cubicBezTo>
                  <a:lnTo>
                    <a:pt x="734" y="367"/>
                  </a:lnTo>
                  <a:cubicBezTo>
                    <a:pt x="734" y="165"/>
                    <a:pt x="570" y="0"/>
                    <a:pt x="367" y="0"/>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7"/>
            <p:cNvSpPr/>
            <p:nvPr/>
          </p:nvSpPr>
          <p:spPr>
            <a:xfrm>
              <a:off x="6992350" y="3100050"/>
              <a:ext cx="18375" cy="39475"/>
            </a:xfrm>
            <a:custGeom>
              <a:avLst/>
              <a:gdLst/>
              <a:ahLst/>
              <a:cxnLst/>
              <a:rect l="l" t="t" r="r" b="b"/>
              <a:pathLst>
                <a:path w="735" h="1579" extrusionOk="0">
                  <a:moveTo>
                    <a:pt x="368" y="1"/>
                  </a:moveTo>
                  <a:cubicBezTo>
                    <a:pt x="165" y="1"/>
                    <a:pt x="1" y="165"/>
                    <a:pt x="1" y="368"/>
                  </a:cubicBezTo>
                  <a:lnTo>
                    <a:pt x="1" y="1211"/>
                  </a:lnTo>
                  <a:cubicBezTo>
                    <a:pt x="1" y="1414"/>
                    <a:pt x="165" y="1578"/>
                    <a:pt x="368" y="1578"/>
                  </a:cubicBezTo>
                  <a:cubicBezTo>
                    <a:pt x="570" y="1578"/>
                    <a:pt x="735" y="1414"/>
                    <a:pt x="735" y="1211"/>
                  </a:cubicBezTo>
                  <a:lnTo>
                    <a:pt x="735" y="368"/>
                  </a:lnTo>
                  <a:cubicBezTo>
                    <a:pt x="735" y="165"/>
                    <a:pt x="570" y="1"/>
                    <a:pt x="368" y="1"/>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7"/>
            <p:cNvSpPr/>
            <p:nvPr/>
          </p:nvSpPr>
          <p:spPr>
            <a:xfrm>
              <a:off x="6900850" y="3130325"/>
              <a:ext cx="201500" cy="327275"/>
            </a:xfrm>
            <a:custGeom>
              <a:avLst/>
              <a:gdLst/>
              <a:ahLst/>
              <a:cxnLst/>
              <a:rect l="l" t="t" r="r" b="b"/>
              <a:pathLst>
                <a:path w="8060" h="13091" extrusionOk="0">
                  <a:moveTo>
                    <a:pt x="536" y="0"/>
                  </a:moveTo>
                  <a:cubicBezTo>
                    <a:pt x="241" y="0"/>
                    <a:pt x="1" y="241"/>
                    <a:pt x="1" y="536"/>
                  </a:cubicBezTo>
                  <a:lnTo>
                    <a:pt x="1" y="13090"/>
                  </a:lnTo>
                  <a:lnTo>
                    <a:pt x="8060" y="13090"/>
                  </a:lnTo>
                  <a:lnTo>
                    <a:pt x="8060" y="1862"/>
                  </a:lnTo>
                  <a:lnTo>
                    <a:pt x="8060" y="536"/>
                  </a:lnTo>
                  <a:cubicBezTo>
                    <a:pt x="8060" y="241"/>
                    <a:pt x="7819" y="0"/>
                    <a:pt x="752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7"/>
            <p:cNvSpPr/>
            <p:nvPr/>
          </p:nvSpPr>
          <p:spPr>
            <a:xfrm>
              <a:off x="6900850" y="3130325"/>
              <a:ext cx="47775" cy="327275"/>
            </a:xfrm>
            <a:custGeom>
              <a:avLst/>
              <a:gdLst/>
              <a:ahLst/>
              <a:cxnLst/>
              <a:rect l="l" t="t" r="r" b="b"/>
              <a:pathLst>
                <a:path w="1911" h="13091" extrusionOk="0">
                  <a:moveTo>
                    <a:pt x="536" y="0"/>
                  </a:moveTo>
                  <a:cubicBezTo>
                    <a:pt x="241" y="0"/>
                    <a:pt x="1" y="241"/>
                    <a:pt x="1" y="536"/>
                  </a:cubicBezTo>
                  <a:lnTo>
                    <a:pt x="1" y="13090"/>
                  </a:lnTo>
                  <a:lnTo>
                    <a:pt x="1911" y="13090"/>
                  </a:lnTo>
                  <a:lnTo>
                    <a:pt x="1911" y="1862"/>
                  </a:lnTo>
                  <a:lnTo>
                    <a:pt x="1911"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7"/>
            <p:cNvSpPr/>
            <p:nvPr/>
          </p:nvSpPr>
          <p:spPr>
            <a:xfrm>
              <a:off x="7048450" y="3343525"/>
              <a:ext cx="201500" cy="114075"/>
            </a:xfrm>
            <a:custGeom>
              <a:avLst/>
              <a:gdLst/>
              <a:ahLst/>
              <a:cxnLst/>
              <a:rect l="l" t="t" r="r" b="b"/>
              <a:pathLst>
                <a:path w="8060" h="4563" extrusionOk="0">
                  <a:moveTo>
                    <a:pt x="506" y="0"/>
                  </a:moveTo>
                  <a:cubicBezTo>
                    <a:pt x="227" y="0"/>
                    <a:pt x="0" y="227"/>
                    <a:pt x="0" y="506"/>
                  </a:cubicBezTo>
                  <a:lnTo>
                    <a:pt x="0" y="4562"/>
                  </a:lnTo>
                  <a:lnTo>
                    <a:pt x="8059" y="4562"/>
                  </a:lnTo>
                  <a:lnTo>
                    <a:pt x="8059" y="506"/>
                  </a:lnTo>
                  <a:cubicBezTo>
                    <a:pt x="8059" y="227"/>
                    <a:pt x="7832" y="0"/>
                    <a:pt x="75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7"/>
            <p:cNvSpPr/>
            <p:nvPr/>
          </p:nvSpPr>
          <p:spPr>
            <a:xfrm>
              <a:off x="7048450" y="3343525"/>
              <a:ext cx="42925" cy="114075"/>
            </a:xfrm>
            <a:custGeom>
              <a:avLst/>
              <a:gdLst/>
              <a:ahLst/>
              <a:cxnLst/>
              <a:rect l="l" t="t" r="r" b="b"/>
              <a:pathLst>
                <a:path w="1717" h="4563" extrusionOk="0">
                  <a:moveTo>
                    <a:pt x="506" y="0"/>
                  </a:moveTo>
                  <a:cubicBezTo>
                    <a:pt x="227" y="0"/>
                    <a:pt x="0" y="227"/>
                    <a:pt x="0" y="506"/>
                  </a:cubicBezTo>
                  <a:lnTo>
                    <a:pt x="0" y="4562"/>
                  </a:lnTo>
                  <a:lnTo>
                    <a:pt x="1717" y="4562"/>
                  </a:lnTo>
                  <a:lnTo>
                    <a:pt x="171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7"/>
            <p:cNvSpPr/>
            <p:nvPr/>
          </p:nvSpPr>
          <p:spPr>
            <a:xfrm>
              <a:off x="7134775" y="3026875"/>
              <a:ext cx="18325" cy="29075"/>
            </a:xfrm>
            <a:custGeom>
              <a:avLst/>
              <a:gdLst/>
              <a:ahLst/>
              <a:cxnLst/>
              <a:rect l="l" t="t" r="r" b="b"/>
              <a:pathLst>
                <a:path w="733" h="1163" extrusionOk="0">
                  <a:moveTo>
                    <a:pt x="367" y="0"/>
                  </a:moveTo>
                  <a:cubicBezTo>
                    <a:pt x="165" y="0"/>
                    <a:pt x="0" y="165"/>
                    <a:pt x="0" y="367"/>
                  </a:cubicBezTo>
                  <a:lnTo>
                    <a:pt x="0" y="797"/>
                  </a:lnTo>
                  <a:cubicBezTo>
                    <a:pt x="0" y="999"/>
                    <a:pt x="165" y="1162"/>
                    <a:pt x="367" y="1162"/>
                  </a:cubicBezTo>
                  <a:cubicBezTo>
                    <a:pt x="570" y="1162"/>
                    <a:pt x="733" y="999"/>
                    <a:pt x="733" y="797"/>
                  </a:cubicBezTo>
                  <a:lnTo>
                    <a:pt x="733" y="367"/>
                  </a:lnTo>
                  <a:cubicBezTo>
                    <a:pt x="733" y="165"/>
                    <a:pt x="570" y="0"/>
                    <a:pt x="36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7"/>
            <p:cNvSpPr/>
            <p:nvPr/>
          </p:nvSpPr>
          <p:spPr>
            <a:xfrm>
              <a:off x="7134775" y="3081850"/>
              <a:ext cx="18325" cy="29075"/>
            </a:xfrm>
            <a:custGeom>
              <a:avLst/>
              <a:gdLst/>
              <a:ahLst/>
              <a:cxnLst/>
              <a:rect l="l" t="t" r="r" b="b"/>
              <a:pathLst>
                <a:path w="733" h="1163" extrusionOk="0">
                  <a:moveTo>
                    <a:pt x="367" y="1"/>
                  </a:moveTo>
                  <a:cubicBezTo>
                    <a:pt x="165" y="1"/>
                    <a:pt x="0" y="165"/>
                    <a:pt x="0" y="367"/>
                  </a:cubicBezTo>
                  <a:lnTo>
                    <a:pt x="0" y="797"/>
                  </a:lnTo>
                  <a:cubicBezTo>
                    <a:pt x="0" y="1000"/>
                    <a:pt x="165" y="1163"/>
                    <a:pt x="367" y="1163"/>
                  </a:cubicBezTo>
                  <a:cubicBezTo>
                    <a:pt x="570" y="1163"/>
                    <a:pt x="733" y="1000"/>
                    <a:pt x="733" y="797"/>
                  </a:cubicBezTo>
                  <a:lnTo>
                    <a:pt x="733" y="367"/>
                  </a:lnTo>
                  <a:cubicBezTo>
                    <a:pt x="733" y="165"/>
                    <a:pt x="570" y="1"/>
                    <a:pt x="36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7"/>
            <p:cNvSpPr/>
            <p:nvPr/>
          </p:nvSpPr>
          <p:spPr>
            <a:xfrm>
              <a:off x="7156850" y="3059800"/>
              <a:ext cx="29075" cy="18350"/>
            </a:xfrm>
            <a:custGeom>
              <a:avLst/>
              <a:gdLst/>
              <a:ahLst/>
              <a:cxnLst/>
              <a:rect l="l" t="t" r="r" b="b"/>
              <a:pathLst>
                <a:path w="1163" h="734" extrusionOk="0">
                  <a:moveTo>
                    <a:pt x="366" y="0"/>
                  </a:moveTo>
                  <a:cubicBezTo>
                    <a:pt x="164" y="0"/>
                    <a:pt x="0" y="164"/>
                    <a:pt x="0" y="366"/>
                  </a:cubicBezTo>
                  <a:cubicBezTo>
                    <a:pt x="0" y="569"/>
                    <a:pt x="164" y="733"/>
                    <a:pt x="366" y="733"/>
                  </a:cubicBezTo>
                  <a:lnTo>
                    <a:pt x="796" y="733"/>
                  </a:lnTo>
                  <a:cubicBezTo>
                    <a:pt x="998" y="733"/>
                    <a:pt x="1163" y="569"/>
                    <a:pt x="1163" y="366"/>
                  </a:cubicBezTo>
                  <a:cubicBezTo>
                    <a:pt x="1163" y="164"/>
                    <a:pt x="998" y="0"/>
                    <a:pt x="7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7"/>
            <p:cNvSpPr/>
            <p:nvPr/>
          </p:nvSpPr>
          <p:spPr>
            <a:xfrm>
              <a:off x="7101875" y="3059800"/>
              <a:ext cx="29075" cy="18350"/>
            </a:xfrm>
            <a:custGeom>
              <a:avLst/>
              <a:gdLst/>
              <a:ahLst/>
              <a:cxnLst/>
              <a:rect l="l" t="t" r="r" b="b"/>
              <a:pathLst>
                <a:path w="1163" h="734" extrusionOk="0">
                  <a:moveTo>
                    <a:pt x="366" y="0"/>
                  </a:moveTo>
                  <a:cubicBezTo>
                    <a:pt x="163" y="0"/>
                    <a:pt x="0" y="164"/>
                    <a:pt x="0" y="366"/>
                  </a:cubicBezTo>
                  <a:cubicBezTo>
                    <a:pt x="0" y="569"/>
                    <a:pt x="163" y="733"/>
                    <a:pt x="366" y="733"/>
                  </a:cubicBezTo>
                  <a:lnTo>
                    <a:pt x="795" y="733"/>
                  </a:lnTo>
                  <a:cubicBezTo>
                    <a:pt x="998" y="733"/>
                    <a:pt x="1162" y="569"/>
                    <a:pt x="1162" y="366"/>
                  </a:cubicBezTo>
                  <a:cubicBezTo>
                    <a:pt x="1162" y="164"/>
                    <a:pt x="998" y="0"/>
                    <a:pt x="79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7"/>
            <p:cNvSpPr/>
            <p:nvPr/>
          </p:nvSpPr>
          <p:spPr>
            <a:xfrm>
              <a:off x="6941825" y="2958750"/>
              <a:ext cx="125350" cy="145175"/>
            </a:xfrm>
            <a:custGeom>
              <a:avLst/>
              <a:gdLst/>
              <a:ahLst/>
              <a:cxnLst/>
              <a:rect l="l" t="t" r="r" b="b"/>
              <a:pathLst>
                <a:path w="5014" h="5807" extrusionOk="0">
                  <a:moveTo>
                    <a:pt x="1955" y="0"/>
                  </a:moveTo>
                  <a:cubicBezTo>
                    <a:pt x="1955" y="2759"/>
                    <a:pt x="1" y="2291"/>
                    <a:pt x="45" y="4158"/>
                  </a:cubicBezTo>
                  <a:cubicBezTo>
                    <a:pt x="64" y="4987"/>
                    <a:pt x="619" y="5537"/>
                    <a:pt x="1338" y="5793"/>
                  </a:cubicBezTo>
                  <a:cubicBezTo>
                    <a:pt x="1365" y="5802"/>
                    <a:pt x="1392" y="5807"/>
                    <a:pt x="1417" y="5807"/>
                  </a:cubicBezTo>
                  <a:cubicBezTo>
                    <a:pt x="1585" y="5807"/>
                    <a:pt x="1714" y="5618"/>
                    <a:pt x="1627" y="5450"/>
                  </a:cubicBezTo>
                  <a:cubicBezTo>
                    <a:pt x="1332" y="4886"/>
                    <a:pt x="1135" y="3965"/>
                    <a:pt x="2297" y="3184"/>
                  </a:cubicBezTo>
                  <a:cubicBezTo>
                    <a:pt x="2345" y="4245"/>
                    <a:pt x="3228" y="4413"/>
                    <a:pt x="3228" y="5176"/>
                  </a:cubicBezTo>
                  <a:cubicBezTo>
                    <a:pt x="3228" y="5272"/>
                    <a:pt x="3223" y="5359"/>
                    <a:pt x="3213" y="5436"/>
                  </a:cubicBezTo>
                  <a:cubicBezTo>
                    <a:pt x="3190" y="5590"/>
                    <a:pt x="3312" y="5710"/>
                    <a:pt x="3450" y="5710"/>
                  </a:cubicBezTo>
                  <a:cubicBezTo>
                    <a:pt x="3485" y="5710"/>
                    <a:pt x="3521" y="5703"/>
                    <a:pt x="3556" y="5686"/>
                  </a:cubicBezTo>
                  <a:cubicBezTo>
                    <a:pt x="4159" y="5397"/>
                    <a:pt x="4622" y="4882"/>
                    <a:pt x="4713" y="4114"/>
                  </a:cubicBezTo>
                  <a:cubicBezTo>
                    <a:pt x="5013" y="1612"/>
                    <a:pt x="1955" y="0"/>
                    <a:pt x="19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7"/>
            <p:cNvSpPr/>
            <p:nvPr/>
          </p:nvSpPr>
          <p:spPr>
            <a:xfrm>
              <a:off x="6936425" y="3177225"/>
              <a:ext cx="48375" cy="48400"/>
            </a:xfrm>
            <a:custGeom>
              <a:avLst/>
              <a:gdLst/>
              <a:ahLst/>
              <a:cxnLst/>
              <a:rect l="l" t="t" r="r" b="b"/>
              <a:pathLst>
                <a:path w="1935" h="1936" extrusionOk="0">
                  <a:moveTo>
                    <a:pt x="969" y="1"/>
                  </a:moveTo>
                  <a:lnTo>
                    <a:pt x="0" y="965"/>
                  </a:lnTo>
                  <a:lnTo>
                    <a:pt x="969" y="1935"/>
                  </a:lnTo>
                  <a:lnTo>
                    <a:pt x="1935" y="965"/>
                  </a:lnTo>
                  <a:lnTo>
                    <a:pt x="96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7"/>
            <p:cNvSpPr/>
            <p:nvPr/>
          </p:nvSpPr>
          <p:spPr>
            <a:xfrm>
              <a:off x="6936425" y="3267675"/>
              <a:ext cx="48375" cy="48375"/>
            </a:xfrm>
            <a:custGeom>
              <a:avLst/>
              <a:gdLst/>
              <a:ahLst/>
              <a:cxnLst/>
              <a:rect l="l" t="t" r="r" b="b"/>
              <a:pathLst>
                <a:path w="1935" h="1935" extrusionOk="0">
                  <a:moveTo>
                    <a:pt x="969" y="0"/>
                  </a:moveTo>
                  <a:lnTo>
                    <a:pt x="0" y="964"/>
                  </a:lnTo>
                  <a:lnTo>
                    <a:pt x="969" y="1934"/>
                  </a:lnTo>
                  <a:lnTo>
                    <a:pt x="1935" y="964"/>
                  </a:lnTo>
                  <a:lnTo>
                    <a:pt x="96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7"/>
            <p:cNvSpPr/>
            <p:nvPr/>
          </p:nvSpPr>
          <p:spPr>
            <a:xfrm>
              <a:off x="6936425" y="3358100"/>
              <a:ext cx="48375" cy="48375"/>
            </a:xfrm>
            <a:custGeom>
              <a:avLst/>
              <a:gdLst/>
              <a:ahLst/>
              <a:cxnLst/>
              <a:rect l="l" t="t" r="r" b="b"/>
              <a:pathLst>
                <a:path w="1935" h="1935" extrusionOk="0">
                  <a:moveTo>
                    <a:pt x="969" y="1"/>
                  </a:moveTo>
                  <a:lnTo>
                    <a:pt x="0" y="965"/>
                  </a:lnTo>
                  <a:lnTo>
                    <a:pt x="969" y="1935"/>
                  </a:lnTo>
                  <a:lnTo>
                    <a:pt x="1935" y="965"/>
                  </a:lnTo>
                  <a:lnTo>
                    <a:pt x="969"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7"/>
            <p:cNvSpPr/>
            <p:nvPr/>
          </p:nvSpPr>
          <p:spPr>
            <a:xfrm>
              <a:off x="7088125" y="3166725"/>
              <a:ext cx="125300" cy="145225"/>
            </a:xfrm>
            <a:custGeom>
              <a:avLst/>
              <a:gdLst/>
              <a:ahLst/>
              <a:cxnLst/>
              <a:rect l="l" t="t" r="r" b="b"/>
              <a:pathLst>
                <a:path w="5012" h="5809" extrusionOk="0">
                  <a:moveTo>
                    <a:pt x="1953" y="1"/>
                  </a:moveTo>
                  <a:cubicBezTo>
                    <a:pt x="1953" y="2760"/>
                    <a:pt x="0" y="2293"/>
                    <a:pt x="43" y="4159"/>
                  </a:cubicBezTo>
                  <a:cubicBezTo>
                    <a:pt x="63" y="4989"/>
                    <a:pt x="613" y="5538"/>
                    <a:pt x="1336" y="5794"/>
                  </a:cubicBezTo>
                  <a:cubicBezTo>
                    <a:pt x="1363" y="5804"/>
                    <a:pt x="1390" y="5808"/>
                    <a:pt x="1416" y="5808"/>
                  </a:cubicBezTo>
                  <a:cubicBezTo>
                    <a:pt x="1584" y="5808"/>
                    <a:pt x="1713" y="5624"/>
                    <a:pt x="1625" y="5456"/>
                  </a:cubicBezTo>
                  <a:cubicBezTo>
                    <a:pt x="1326" y="4887"/>
                    <a:pt x="1134" y="3965"/>
                    <a:pt x="2291" y="3184"/>
                  </a:cubicBezTo>
                  <a:cubicBezTo>
                    <a:pt x="2344" y="4245"/>
                    <a:pt x="3226" y="4414"/>
                    <a:pt x="3226" y="5181"/>
                  </a:cubicBezTo>
                  <a:cubicBezTo>
                    <a:pt x="3226" y="5278"/>
                    <a:pt x="3222" y="5365"/>
                    <a:pt x="3212" y="5441"/>
                  </a:cubicBezTo>
                  <a:cubicBezTo>
                    <a:pt x="3189" y="5592"/>
                    <a:pt x="3310" y="5712"/>
                    <a:pt x="3446" y="5712"/>
                  </a:cubicBezTo>
                  <a:cubicBezTo>
                    <a:pt x="3480" y="5712"/>
                    <a:pt x="3515" y="5704"/>
                    <a:pt x="3549" y="5688"/>
                  </a:cubicBezTo>
                  <a:cubicBezTo>
                    <a:pt x="4157" y="5403"/>
                    <a:pt x="4620" y="4882"/>
                    <a:pt x="4712" y="4120"/>
                  </a:cubicBezTo>
                  <a:cubicBezTo>
                    <a:pt x="5011" y="1612"/>
                    <a:pt x="1953" y="1"/>
                    <a:pt x="19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47"/>
            <p:cNvSpPr/>
            <p:nvPr/>
          </p:nvSpPr>
          <p:spPr>
            <a:xfrm>
              <a:off x="7052525" y="3153850"/>
              <a:ext cx="29350" cy="175825"/>
            </a:xfrm>
            <a:custGeom>
              <a:avLst/>
              <a:gdLst/>
              <a:ahLst/>
              <a:cxnLst/>
              <a:rect l="l" t="t" r="r" b="b"/>
              <a:pathLst>
                <a:path w="1174" h="7033" extrusionOk="0">
                  <a:moveTo>
                    <a:pt x="590" y="1"/>
                  </a:moveTo>
                  <a:cubicBezTo>
                    <a:pt x="267" y="1"/>
                    <a:pt x="0" y="261"/>
                    <a:pt x="0" y="589"/>
                  </a:cubicBezTo>
                  <a:lnTo>
                    <a:pt x="0" y="6443"/>
                  </a:lnTo>
                  <a:cubicBezTo>
                    <a:pt x="0" y="6766"/>
                    <a:pt x="267" y="7033"/>
                    <a:pt x="590" y="7033"/>
                  </a:cubicBezTo>
                  <a:cubicBezTo>
                    <a:pt x="913" y="7033"/>
                    <a:pt x="1173" y="6766"/>
                    <a:pt x="1173" y="6443"/>
                  </a:cubicBezTo>
                  <a:lnTo>
                    <a:pt x="1173" y="589"/>
                  </a:lnTo>
                  <a:cubicBezTo>
                    <a:pt x="1173" y="261"/>
                    <a:pt x="913" y="1"/>
                    <a:pt x="590" y="1"/>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47"/>
            <p:cNvSpPr/>
            <p:nvPr/>
          </p:nvSpPr>
          <p:spPr>
            <a:xfrm>
              <a:off x="7178300" y="3365825"/>
              <a:ext cx="29325" cy="79725"/>
            </a:xfrm>
            <a:custGeom>
              <a:avLst/>
              <a:gdLst/>
              <a:ahLst/>
              <a:cxnLst/>
              <a:rect l="l" t="t" r="r" b="b"/>
              <a:pathLst>
                <a:path w="1173" h="3189" extrusionOk="0">
                  <a:moveTo>
                    <a:pt x="584" y="1"/>
                  </a:moveTo>
                  <a:cubicBezTo>
                    <a:pt x="261" y="1"/>
                    <a:pt x="0" y="266"/>
                    <a:pt x="0" y="589"/>
                  </a:cubicBezTo>
                  <a:lnTo>
                    <a:pt x="0" y="2605"/>
                  </a:lnTo>
                  <a:cubicBezTo>
                    <a:pt x="0" y="2928"/>
                    <a:pt x="261" y="3189"/>
                    <a:pt x="584" y="3189"/>
                  </a:cubicBezTo>
                  <a:cubicBezTo>
                    <a:pt x="908" y="3189"/>
                    <a:pt x="1173" y="2928"/>
                    <a:pt x="1173" y="2605"/>
                  </a:cubicBezTo>
                  <a:lnTo>
                    <a:pt x="1173" y="589"/>
                  </a:lnTo>
                  <a:cubicBezTo>
                    <a:pt x="1173" y="266"/>
                    <a:pt x="908" y="1"/>
                    <a:pt x="584" y="1"/>
                  </a:cubicBezTo>
                  <a:close/>
                </a:path>
              </a:pathLst>
            </a:custGeom>
            <a:solidFill>
              <a:srgbClr val="FFD6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2432" name="Google Shape;2432;p47"/>
          <p:cNvCxnSpPr/>
          <p:nvPr/>
        </p:nvCxnSpPr>
        <p:spPr>
          <a:xfrm rot="10800000">
            <a:off x="6650900" y="2253975"/>
            <a:ext cx="1213500" cy="0"/>
          </a:xfrm>
          <a:prstGeom prst="straightConnector1">
            <a:avLst/>
          </a:prstGeom>
          <a:noFill/>
          <a:ln w="19050" cap="flat" cmpd="sng">
            <a:solidFill>
              <a:schemeClr val="accent1"/>
            </a:solidFill>
            <a:prstDash val="dashDot"/>
            <a:round/>
            <a:headEnd type="none" w="med" len="med"/>
            <a:tailEnd type="none" w="med" len="med"/>
          </a:ln>
        </p:spPr>
      </p:cxnSp>
      <p:grpSp>
        <p:nvGrpSpPr>
          <p:cNvPr id="2433" name="Google Shape;2433;p47"/>
          <p:cNvGrpSpPr/>
          <p:nvPr/>
        </p:nvGrpSpPr>
        <p:grpSpPr>
          <a:xfrm>
            <a:off x="7142613" y="1521475"/>
            <a:ext cx="230075" cy="498925"/>
            <a:chOff x="7787725" y="2169850"/>
            <a:chExt cx="230075" cy="498925"/>
          </a:xfrm>
        </p:grpSpPr>
        <p:sp>
          <p:nvSpPr>
            <p:cNvPr id="2434" name="Google Shape;2434;p47"/>
            <p:cNvSpPr/>
            <p:nvPr/>
          </p:nvSpPr>
          <p:spPr>
            <a:xfrm>
              <a:off x="7885125" y="2236350"/>
              <a:ext cx="32475" cy="101075"/>
            </a:xfrm>
            <a:custGeom>
              <a:avLst/>
              <a:gdLst/>
              <a:ahLst/>
              <a:cxnLst/>
              <a:rect l="l" t="t" r="r" b="b"/>
              <a:pathLst>
                <a:path w="1299" h="4043" extrusionOk="0">
                  <a:moveTo>
                    <a:pt x="946" y="0"/>
                  </a:moveTo>
                  <a:cubicBezTo>
                    <a:pt x="748" y="0"/>
                    <a:pt x="594" y="155"/>
                    <a:pt x="594" y="353"/>
                  </a:cubicBezTo>
                  <a:cubicBezTo>
                    <a:pt x="594" y="657"/>
                    <a:pt x="497" y="792"/>
                    <a:pt x="363" y="984"/>
                  </a:cubicBezTo>
                  <a:cubicBezTo>
                    <a:pt x="218" y="1187"/>
                    <a:pt x="45" y="1433"/>
                    <a:pt x="11" y="1867"/>
                  </a:cubicBezTo>
                  <a:cubicBezTo>
                    <a:pt x="5" y="1916"/>
                    <a:pt x="1" y="1968"/>
                    <a:pt x="1" y="2021"/>
                  </a:cubicBezTo>
                  <a:cubicBezTo>
                    <a:pt x="1" y="2553"/>
                    <a:pt x="203" y="2832"/>
                    <a:pt x="363" y="3058"/>
                  </a:cubicBezTo>
                  <a:cubicBezTo>
                    <a:pt x="497" y="3247"/>
                    <a:pt x="594" y="3386"/>
                    <a:pt x="594" y="3691"/>
                  </a:cubicBezTo>
                  <a:cubicBezTo>
                    <a:pt x="594" y="3888"/>
                    <a:pt x="748" y="4042"/>
                    <a:pt x="946" y="4042"/>
                  </a:cubicBezTo>
                  <a:cubicBezTo>
                    <a:pt x="1140" y="4042"/>
                    <a:pt x="1298" y="3888"/>
                    <a:pt x="1298" y="3691"/>
                  </a:cubicBezTo>
                  <a:cubicBezTo>
                    <a:pt x="1298" y="3160"/>
                    <a:pt x="1100" y="2880"/>
                    <a:pt x="937" y="2653"/>
                  </a:cubicBezTo>
                  <a:cubicBezTo>
                    <a:pt x="806" y="2466"/>
                    <a:pt x="710" y="2326"/>
                    <a:pt x="710" y="2021"/>
                  </a:cubicBezTo>
                  <a:cubicBezTo>
                    <a:pt x="710" y="1963"/>
                    <a:pt x="710" y="1916"/>
                    <a:pt x="715" y="1867"/>
                  </a:cubicBezTo>
                  <a:cubicBezTo>
                    <a:pt x="744" y="1665"/>
                    <a:pt x="831" y="1544"/>
                    <a:pt x="937" y="1389"/>
                  </a:cubicBezTo>
                  <a:cubicBezTo>
                    <a:pt x="1100" y="1164"/>
                    <a:pt x="1298" y="879"/>
                    <a:pt x="1298" y="353"/>
                  </a:cubicBezTo>
                  <a:cubicBezTo>
                    <a:pt x="1298" y="155"/>
                    <a:pt x="1140" y="0"/>
                    <a:pt x="946" y="0"/>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7"/>
            <p:cNvSpPr/>
            <p:nvPr/>
          </p:nvSpPr>
          <p:spPr>
            <a:xfrm>
              <a:off x="7921425" y="2178250"/>
              <a:ext cx="31725" cy="37625"/>
            </a:xfrm>
            <a:custGeom>
              <a:avLst/>
              <a:gdLst/>
              <a:ahLst/>
              <a:cxnLst/>
              <a:rect l="l" t="t" r="r" b="b"/>
              <a:pathLst>
                <a:path w="1269" h="1505" extrusionOk="0">
                  <a:moveTo>
                    <a:pt x="924" y="0"/>
                  </a:moveTo>
                  <a:cubicBezTo>
                    <a:pt x="824" y="0"/>
                    <a:pt x="725" y="50"/>
                    <a:pt x="666" y="140"/>
                  </a:cubicBezTo>
                  <a:lnTo>
                    <a:pt x="93" y="1037"/>
                  </a:lnTo>
                  <a:cubicBezTo>
                    <a:pt x="0" y="1177"/>
                    <a:pt x="44" y="1365"/>
                    <a:pt x="189" y="1456"/>
                  </a:cubicBezTo>
                  <a:cubicBezTo>
                    <a:pt x="237" y="1491"/>
                    <a:pt x="295" y="1505"/>
                    <a:pt x="353" y="1505"/>
                  </a:cubicBezTo>
                  <a:cubicBezTo>
                    <a:pt x="454" y="1505"/>
                    <a:pt x="550" y="1456"/>
                    <a:pt x="608" y="1365"/>
                  </a:cubicBezTo>
                  <a:lnTo>
                    <a:pt x="1177" y="472"/>
                  </a:lnTo>
                  <a:cubicBezTo>
                    <a:pt x="1269" y="327"/>
                    <a:pt x="1231" y="140"/>
                    <a:pt x="1086" y="48"/>
                  </a:cubicBezTo>
                  <a:cubicBezTo>
                    <a:pt x="1036" y="16"/>
                    <a:pt x="979" y="0"/>
                    <a:pt x="92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7"/>
            <p:cNvSpPr/>
            <p:nvPr/>
          </p:nvSpPr>
          <p:spPr>
            <a:xfrm>
              <a:off x="7937700" y="2217650"/>
              <a:ext cx="42725" cy="21025"/>
            </a:xfrm>
            <a:custGeom>
              <a:avLst/>
              <a:gdLst/>
              <a:ahLst/>
              <a:cxnLst/>
              <a:rect l="l" t="t" r="r" b="b"/>
              <a:pathLst>
                <a:path w="1709" h="841" extrusionOk="0">
                  <a:moveTo>
                    <a:pt x="1369" y="0"/>
                  </a:moveTo>
                  <a:cubicBezTo>
                    <a:pt x="1349" y="0"/>
                    <a:pt x="1328" y="2"/>
                    <a:pt x="1308" y="6"/>
                  </a:cubicBezTo>
                  <a:lnTo>
                    <a:pt x="271" y="238"/>
                  </a:lnTo>
                  <a:cubicBezTo>
                    <a:pt x="107" y="271"/>
                    <a:pt x="1" y="436"/>
                    <a:pt x="39" y="599"/>
                  </a:cubicBezTo>
                  <a:cubicBezTo>
                    <a:pt x="68" y="744"/>
                    <a:pt x="194" y="841"/>
                    <a:pt x="339" y="841"/>
                  </a:cubicBezTo>
                  <a:cubicBezTo>
                    <a:pt x="357" y="841"/>
                    <a:pt x="382" y="841"/>
                    <a:pt x="401" y="835"/>
                  </a:cubicBezTo>
                  <a:lnTo>
                    <a:pt x="1439" y="604"/>
                  </a:lnTo>
                  <a:cubicBezTo>
                    <a:pt x="1602" y="570"/>
                    <a:pt x="1708" y="407"/>
                    <a:pt x="1670" y="242"/>
                  </a:cubicBezTo>
                  <a:cubicBezTo>
                    <a:pt x="1640" y="99"/>
                    <a:pt x="1511" y="0"/>
                    <a:pt x="13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7"/>
            <p:cNvSpPr/>
            <p:nvPr/>
          </p:nvSpPr>
          <p:spPr>
            <a:xfrm>
              <a:off x="7841000" y="2238950"/>
              <a:ext cx="42600" cy="21050"/>
            </a:xfrm>
            <a:custGeom>
              <a:avLst/>
              <a:gdLst/>
              <a:ahLst/>
              <a:cxnLst/>
              <a:rect l="l" t="t" r="r" b="b"/>
              <a:pathLst>
                <a:path w="1704" h="842" extrusionOk="0">
                  <a:moveTo>
                    <a:pt x="1365" y="1"/>
                  </a:moveTo>
                  <a:cubicBezTo>
                    <a:pt x="1345" y="1"/>
                    <a:pt x="1324" y="3"/>
                    <a:pt x="1303" y="7"/>
                  </a:cubicBezTo>
                  <a:lnTo>
                    <a:pt x="265" y="239"/>
                  </a:lnTo>
                  <a:cubicBezTo>
                    <a:pt x="102" y="272"/>
                    <a:pt x="0" y="437"/>
                    <a:pt x="34" y="601"/>
                  </a:cubicBezTo>
                  <a:cubicBezTo>
                    <a:pt x="69" y="746"/>
                    <a:pt x="194" y="842"/>
                    <a:pt x="334" y="842"/>
                  </a:cubicBezTo>
                  <a:cubicBezTo>
                    <a:pt x="358" y="842"/>
                    <a:pt x="376" y="837"/>
                    <a:pt x="401" y="833"/>
                  </a:cubicBezTo>
                  <a:lnTo>
                    <a:pt x="1438" y="606"/>
                  </a:lnTo>
                  <a:cubicBezTo>
                    <a:pt x="1602" y="568"/>
                    <a:pt x="1703" y="408"/>
                    <a:pt x="1669" y="243"/>
                  </a:cubicBezTo>
                  <a:cubicBezTo>
                    <a:pt x="1636" y="97"/>
                    <a:pt x="1507" y="1"/>
                    <a:pt x="1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7"/>
            <p:cNvSpPr/>
            <p:nvPr/>
          </p:nvSpPr>
          <p:spPr>
            <a:xfrm>
              <a:off x="7932525" y="2250700"/>
              <a:ext cx="39825" cy="29575"/>
            </a:xfrm>
            <a:custGeom>
              <a:avLst/>
              <a:gdLst/>
              <a:ahLst/>
              <a:cxnLst/>
              <a:rect l="l" t="t" r="r" b="b"/>
              <a:pathLst>
                <a:path w="1593" h="1183" extrusionOk="0">
                  <a:moveTo>
                    <a:pt x="349" y="1"/>
                  </a:moveTo>
                  <a:cubicBezTo>
                    <a:pt x="250" y="1"/>
                    <a:pt x="151" y="51"/>
                    <a:pt x="92" y="140"/>
                  </a:cubicBezTo>
                  <a:cubicBezTo>
                    <a:pt x="1" y="285"/>
                    <a:pt x="43" y="474"/>
                    <a:pt x="184" y="565"/>
                  </a:cubicBezTo>
                  <a:lnTo>
                    <a:pt x="1081" y="1134"/>
                  </a:lnTo>
                  <a:cubicBezTo>
                    <a:pt x="1129" y="1168"/>
                    <a:pt x="1187" y="1182"/>
                    <a:pt x="1245" y="1182"/>
                  </a:cubicBezTo>
                  <a:cubicBezTo>
                    <a:pt x="1341" y="1182"/>
                    <a:pt x="1443" y="1134"/>
                    <a:pt x="1501" y="1042"/>
                  </a:cubicBezTo>
                  <a:cubicBezTo>
                    <a:pt x="1592" y="897"/>
                    <a:pt x="1548" y="710"/>
                    <a:pt x="1408" y="619"/>
                  </a:cubicBezTo>
                  <a:lnTo>
                    <a:pt x="511" y="49"/>
                  </a:lnTo>
                  <a:cubicBezTo>
                    <a:pt x="461" y="16"/>
                    <a:pt x="405" y="1"/>
                    <a:pt x="34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7"/>
            <p:cNvSpPr/>
            <p:nvPr/>
          </p:nvSpPr>
          <p:spPr>
            <a:xfrm>
              <a:off x="7849075" y="2197375"/>
              <a:ext cx="39700" cy="29600"/>
            </a:xfrm>
            <a:custGeom>
              <a:avLst/>
              <a:gdLst/>
              <a:ahLst/>
              <a:cxnLst/>
              <a:rect l="l" t="t" r="r" b="b"/>
              <a:pathLst>
                <a:path w="1588" h="1184" extrusionOk="0">
                  <a:moveTo>
                    <a:pt x="343" y="0"/>
                  </a:moveTo>
                  <a:cubicBezTo>
                    <a:pt x="243" y="0"/>
                    <a:pt x="146" y="49"/>
                    <a:pt x="87" y="141"/>
                  </a:cubicBezTo>
                  <a:cubicBezTo>
                    <a:pt x="0" y="281"/>
                    <a:pt x="40" y="475"/>
                    <a:pt x="184" y="561"/>
                  </a:cubicBezTo>
                  <a:lnTo>
                    <a:pt x="1077" y="1136"/>
                  </a:lnTo>
                  <a:cubicBezTo>
                    <a:pt x="1129" y="1169"/>
                    <a:pt x="1182" y="1183"/>
                    <a:pt x="1240" y="1183"/>
                  </a:cubicBezTo>
                  <a:cubicBezTo>
                    <a:pt x="1342" y="1183"/>
                    <a:pt x="1438" y="1131"/>
                    <a:pt x="1500" y="1044"/>
                  </a:cubicBezTo>
                  <a:cubicBezTo>
                    <a:pt x="1587" y="899"/>
                    <a:pt x="1549" y="711"/>
                    <a:pt x="1404" y="619"/>
                  </a:cubicBezTo>
                  <a:lnTo>
                    <a:pt x="512" y="50"/>
                  </a:lnTo>
                  <a:cubicBezTo>
                    <a:pt x="459" y="16"/>
                    <a:pt x="401" y="0"/>
                    <a:pt x="3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7"/>
            <p:cNvSpPr/>
            <p:nvPr/>
          </p:nvSpPr>
          <p:spPr>
            <a:xfrm>
              <a:off x="7888750" y="2169850"/>
              <a:ext cx="22450" cy="41200"/>
            </a:xfrm>
            <a:custGeom>
              <a:avLst/>
              <a:gdLst/>
              <a:ahLst/>
              <a:cxnLst/>
              <a:rect l="l" t="t" r="r" b="b"/>
              <a:pathLst>
                <a:path w="898" h="1648" extrusionOk="0">
                  <a:moveTo>
                    <a:pt x="340" y="0"/>
                  </a:moveTo>
                  <a:cubicBezTo>
                    <a:pt x="317" y="0"/>
                    <a:pt x="294" y="3"/>
                    <a:pt x="271" y="8"/>
                  </a:cubicBezTo>
                  <a:cubicBezTo>
                    <a:pt x="107" y="42"/>
                    <a:pt x="0" y="206"/>
                    <a:pt x="40" y="369"/>
                  </a:cubicBezTo>
                  <a:lnTo>
                    <a:pt x="265" y="1407"/>
                  </a:lnTo>
                  <a:cubicBezTo>
                    <a:pt x="300" y="1551"/>
                    <a:pt x="425" y="1647"/>
                    <a:pt x="565" y="1647"/>
                  </a:cubicBezTo>
                  <a:cubicBezTo>
                    <a:pt x="584" y="1647"/>
                    <a:pt x="608" y="1643"/>
                    <a:pt x="632" y="1638"/>
                  </a:cubicBezTo>
                  <a:cubicBezTo>
                    <a:pt x="797" y="1605"/>
                    <a:pt x="897" y="1440"/>
                    <a:pt x="864" y="1277"/>
                  </a:cubicBezTo>
                  <a:lnTo>
                    <a:pt x="637" y="240"/>
                  </a:lnTo>
                  <a:cubicBezTo>
                    <a:pt x="604" y="99"/>
                    <a:pt x="478" y="0"/>
                    <a:pt x="34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7"/>
            <p:cNvSpPr/>
            <p:nvPr/>
          </p:nvSpPr>
          <p:spPr>
            <a:xfrm>
              <a:off x="7787725" y="2327375"/>
              <a:ext cx="230075" cy="341400"/>
            </a:xfrm>
            <a:custGeom>
              <a:avLst/>
              <a:gdLst/>
              <a:ahLst/>
              <a:cxnLst/>
              <a:rect l="l" t="t" r="r" b="b"/>
              <a:pathLst>
                <a:path w="9203" h="13656" extrusionOk="0">
                  <a:moveTo>
                    <a:pt x="704" y="1"/>
                  </a:moveTo>
                  <a:cubicBezTo>
                    <a:pt x="313" y="1"/>
                    <a:pt x="0" y="319"/>
                    <a:pt x="0" y="710"/>
                  </a:cubicBezTo>
                  <a:lnTo>
                    <a:pt x="0" y="12952"/>
                  </a:lnTo>
                  <a:cubicBezTo>
                    <a:pt x="0" y="13342"/>
                    <a:pt x="313" y="13655"/>
                    <a:pt x="704" y="13655"/>
                  </a:cubicBezTo>
                  <a:lnTo>
                    <a:pt x="8498" y="13655"/>
                  </a:lnTo>
                  <a:cubicBezTo>
                    <a:pt x="8884" y="13655"/>
                    <a:pt x="9203" y="13342"/>
                    <a:pt x="9203" y="12952"/>
                  </a:cubicBezTo>
                  <a:lnTo>
                    <a:pt x="9203" y="710"/>
                  </a:lnTo>
                  <a:cubicBezTo>
                    <a:pt x="9203" y="319"/>
                    <a:pt x="8884" y="1"/>
                    <a:pt x="849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7"/>
            <p:cNvSpPr/>
            <p:nvPr/>
          </p:nvSpPr>
          <p:spPr>
            <a:xfrm>
              <a:off x="7787725" y="2327375"/>
              <a:ext cx="49675" cy="341400"/>
            </a:xfrm>
            <a:custGeom>
              <a:avLst/>
              <a:gdLst/>
              <a:ahLst/>
              <a:cxnLst/>
              <a:rect l="l" t="t" r="r" b="b"/>
              <a:pathLst>
                <a:path w="1987" h="13656" extrusionOk="0">
                  <a:moveTo>
                    <a:pt x="704" y="1"/>
                  </a:moveTo>
                  <a:cubicBezTo>
                    <a:pt x="313" y="1"/>
                    <a:pt x="0" y="319"/>
                    <a:pt x="0" y="710"/>
                  </a:cubicBezTo>
                  <a:lnTo>
                    <a:pt x="0" y="12952"/>
                  </a:lnTo>
                  <a:cubicBezTo>
                    <a:pt x="0" y="13342"/>
                    <a:pt x="313" y="13655"/>
                    <a:pt x="704" y="13655"/>
                  </a:cubicBezTo>
                  <a:lnTo>
                    <a:pt x="1987" y="13655"/>
                  </a:lnTo>
                  <a:lnTo>
                    <a:pt x="198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7"/>
            <p:cNvSpPr/>
            <p:nvPr/>
          </p:nvSpPr>
          <p:spPr>
            <a:xfrm>
              <a:off x="7787725" y="2373800"/>
              <a:ext cx="230075" cy="248675"/>
            </a:xfrm>
            <a:custGeom>
              <a:avLst/>
              <a:gdLst/>
              <a:ahLst/>
              <a:cxnLst/>
              <a:rect l="l" t="t" r="r" b="b"/>
              <a:pathLst>
                <a:path w="9203" h="9947" extrusionOk="0">
                  <a:moveTo>
                    <a:pt x="0" y="1"/>
                  </a:moveTo>
                  <a:lnTo>
                    <a:pt x="0" y="9946"/>
                  </a:lnTo>
                  <a:lnTo>
                    <a:pt x="9203" y="9946"/>
                  </a:lnTo>
                  <a:lnTo>
                    <a:pt x="920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7"/>
            <p:cNvSpPr/>
            <p:nvPr/>
          </p:nvSpPr>
          <p:spPr>
            <a:xfrm>
              <a:off x="7787725" y="2373800"/>
              <a:ext cx="49675" cy="248675"/>
            </a:xfrm>
            <a:custGeom>
              <a:avLst/>
              <a:gdLst/>
              <a:ahLst/>
              <a:cxnLst/>
              <a:rect l="l" t="t" r="r" b="b"/>
              <a:pathLst>
                <a:path w="1987" h="9947" extrusionOk="0">
                  <a:moveTo>
                    <a:pt x="0" y="1"/>
                  </a:moveTo>
                  <a:lnTo>
                    <a:pt x="0" y="9946"/>
                  </a:lnTo>
                  <a:lnTo>
                    <a:pt x="1987" y="9946"/>
                  </a:lnTo>
                  <a:lnTo>
                    <a:pt x="1987"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7"/>
            <p:cNvSpPr/>
            <p:nvPr/>
          </p:nvSpPr>
          <p:spPr>
            <a:xfrm>
              <a:off x="7831350" y="2426750"/>
              <a:ext cx="21250" cy="21250"/>
            </a:xfrm>
            <a:custGeom>
              <a:avLst/>
              <a:gdLst/>
              <a:ahLst/>
              <a:cxnLst/>
              <a:rect l="l" t="t" r="r" b="b"/>
              <a:pathLst>
                <a:path w="850" h="850" extrusionOk="0">
                  <a:moveTo>
                    <a:pt x="426" y="1"/>
                  </a:moveTo>
                  <a:cubicBezTo>
                    <a:pt x="362" y="1"/>
                    <a:pt x="299" y="15"/>
                    <a:pt x="242" y="39"/>
                  </a:cubicBezTo>
                  <a:cubicBezTo>
                    <a:pt x="102" y="106"/>
                    <a:pt x="1" y="256"/>
                    <a:pt x="1" y="425"/>
                  </a:cubicBezTo>
                  <a:cubicBezTo>
                    <a:pt x="1" y="594"/>
                    <a:pt x="102" y="743"/>
                    <a:pt x="242" y="811"/>
                  </a:cubicBezTo>
                  <a:cubicBezTo>
                    <a:pt x="299" y="834"/>
                    <a:pt x="362" y="849"/>
                    <a:pt x="426" y="849"/>
                  </a:cubicBezTo>
                  <a:cubicBezTo>
                    <a:pt x="662" y="849"/>
                    <a:pt x="849" y="661"/>
                    <a:pt x="849" y="425"/>
                  </a:cubicBezTo>
                  <a:cubicBezTo>
                    <a:pt x="849" y="188"/>
                    <a:pt x="662" y="1"/>
                    <a:pt x="426"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7"/>
            <p:cNvSpPr/>
            <p:nvPr/>
          </p:nvSpPr>
          <p:spPr>
            <a:xfrm>
              <a:off x="7831350" y="2548150"/>
              <a:ext cx="21250" cy="21400"/>
            </a:xfrm>
            <a:custGeom>
              <a:avLst/>
              <a:gdLst/>
              <a:ahLst/>
              <a:cxnLst/>
              <a:rect l="l" t="t" r="r" b="b"/>
              <a:pathLst>
                <a:path w="850" h="856" extrusionOk="0">
                  <a:moveTo>
                    <a:pt x="426" y="1"/>
                  </a:moveTo>
                  <a:cubicBezTo>
                    <a:pt x="362" y="1"/>
                    <a:pt x="299" y="16"/>
                    <a:pt x="242" y="45"/>
                  </a:cubicBezTo>
                  <a:cubicBezTo>
                    <a:pt x="102" y="112"/>
                    <a:pt x="1" y="257"/>
                    <a:pt x="1" y="426"/>
                  </a:cubicBezTo>
                  <a:cubicBezTo>
                    <a:pt x="1" y="599"/>
                    <a:pt x="102" y="744"/>
                    <a:pt x="242" y="811"/>
                  </a:cubicBezTo>
                  <a:cubicBezTo>
                    <a:pt x="299" y="840"/>
                    <a:pt x="362" y="855"/>
                    <a:pt x="426" y="855"/>
                  </a:cubicBezTo>
                  <a:cubicBezTo>
                    <a:pt x="662" y="855"/>
                    <a:pt x="849" y="662"/>
                    <a:pt x="849" y="426"/>
                  </a:cubicBezTo>
                  <a:cubicBezTo>
                    <a:pt x="849" y="194"/>
                    <a:pt x="662" y="1"/>
                    <a:pt x="4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7"/>
            <p:cNvSpPr/>
            <p:nvPr/>
          </p:nvSpPr>
          <p:spPr>
            <a:xfrm>
              <a:off x="7952775" y="2548150"/>
              <a:ext cx="21375" cy="21400"/>
            </a:xfrm>
            <a:custGeom>
              <a:avLst/>
              <a:gdLst/>
              <a:ahLst/>
              <a:cxnLst/>
              <a:rect l="l" t="t" r="r" b="b"/>
              <a:pathLst>
                <a:path w="855" h="856" extrusionOk="0">
                  <a:moveTo>
                    <a:pt x="425" y="1"/>
                  </a:moveTo>
                  <a:cubicBezTo>
                    <a:pt x="193" y="1"/>
                    <a:pt x="1" y="194"/>
                    <a:pt x="1" y="426"/>
                  </a:cubicBezTo>
                  <a:cubicBezTo>
                    <a:pt x="1" y="662"/>
                    <a:pt x="193" y="855"/>
                    <a:pt x="425" y="855"/>
                  </a:cubicBezTo>
                  <a:cubicBezTo>
                    <a:pt x="662" y="855"/>
                    <a:pt x="854" y="662"/>
                    <a:pt x="854" y="426"/>
                  </a:cubicBezTo>
                  <a:cubicBezTo>
                    <a:pt x="854" y="194"/>
                    <a:pt x="662" y="1"/>
                    <a:pt x="4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7"/>
            <p:cNvSpPr/>
            <p:nvPr/>
          </p:nvSpPr>
          <p:spPr>
            <a:xfrm>
              <a:off x="7952775" y="2426750"/>
              <a:ext cx="21375" cy="21250"/>
            </a:xfrm>
            <a:custGeom>
              <a:avLst/>
              <a:gdLst/>
              <a:ahLst/>
              <a:cxnLst/>
              <a:rect l="l" t="t" r="r" b="b"/>
              <a:pathLst>
                <a:path w="855" h="850" extrusionOk="0">
                  <a:moveTo>
                    <a:pt x="425" y="1"/>
                  </a:moveTo>
                  <a:cubicBezTo>
                    <a:pt x="193" y="1"/>
                    <a:pt x="1" y="188"/>
                    <a:pt x="1" y="425"/>
                  </a:cubicBezTo>
                  <a:cubicBezTo>
                    <a:pt x="1" y="661"/>
                    <a:pt x="193" y="849"/>
                    <a:pt x="425" y="849"/>
                  </a:cubicBezTo>
                  <a:cubicBezTo>
                    <a:pt x="662" y="849"/>
                    <a:pt x="854" y="661"/>
                    <a:pt x="854" y="425"/>
                  </a:cubicBezTo>
                  <a:cubicBezTo>
                    <a:pt x="854" y="188"/>
                    <a:pt x="662" y="1"/>
                    <a:pt x="42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7"/>
            <p:cNvSpPr/>
            <p:nvPr/>
          </p:nvSpPr>
          <p:spPr>
            <a:xfrm>
              <a:off x="7814225" y="2470550"/>
              <a:ext cx="66575" cy="55200"/>
            </a:xfrm>
            <a:custGeom>
              <a:avLst/>
              <a:gdLst/>
              <a:ahLst/>
              <a:cxnLst/>
              <a:rect l="l" t="t" r="r" b="b"/>
              <a:pathLst>
                <a:path w="2663" h="2208" extrusionOk="0">
                  <a:moveTo>
                    <a:pt x="1211" y="515"/>
                  </a:moveTo>
                  <a:cubicBezTo>
                    <a:pt x="1361" y="515"/>
                    <a:pt x="1510" y="573"/>
                    <a:pt x="1626" y="689"/>
                  </a:cubicBezTo>
                  <a:lnTo>
                    <a:pt x="2041" y="1103"/>
                  </a:lnTo>
                  <a:lnTo>
                    <a:pt x="1626" y="1519"/>
                  </a:lnTo>
                  <a:cubicBezTo>
                    <a:pt x="1513" y="1632"/>
                    <a:pt x="1364" y="1689"/>
                    <a:pt x="1214" y="1689"/>
                  </a:cubicBezTo>
                  <a:cubicBezTo>
                    <a:pt x="1116" y="1689"/>
                    <a:pt x="1017" y="1665"/>
                    <a:pt x="927" y="1615"/>
                  </a:cubicBezTo>
                  <a:cubicBezTo>
                    <a:pt x="884" y="1591"/>
                    <a:pt x="835" y="1557"/>
                    <a:pt x="797" y="1519"/>
                  </a:cubicBezTo>
                  <a:cubicBezTo>
                    <a:pt x="565" y="1288"/>
                    <a:pt x="565" y="916"/>
                    <a:pt x="797" y="689"/>
                  </a:cubicBezTo>
                  <a:cubicBezTo>
                    <a:pt x="835" y="645"/>
                    <a:pt x="879" y="612"/>
                    <a:pt x="927" y="587"/>
                  </a:cubicBezTo>
                  <a:cubicBezTo>
                    <a:pt x="1013" y="540"/>
                    <a:pt x="1115" y="515"/>
                    <a:pt x="1211" y="515"/>
                  </a:cubicBezTo>
                  <a:close/>
                  <a:moveTo>
                    <a:pt x="1214" y="1"/>
                  </a:moveTo>
                  <a:cubicBezTo>
                    <a:pt x="1118" y="1"/>
                    <a:pt x="1021" y="13"/>
                    <a:pt x="927" y="37"/>
                  </a:cubicBezTo>
                  <a:cubicBezTo>
                    <a:pt x="744" y="86"/>
                    <a:pt x="575" y="177"/>
                    <a:pt x="430" y="322"/>
                  </a:cubicBezTo>
                  <a:cubicBezTo>
                    <a:pt x="1" y="752"/>
                    <a:pt x="1" y="1451"/>
                    <a:pt x="430" y="1885"/>
                  </a:cubicBezTo>
                  <a:cubicBezTo>
                    <a:pt x="575" y="2025"/>
                    <a:pt x="744" y="2121"/>
                    <a:pt x="927" y="2170"/>
                  </a:cubicBezTo>
                  <a:cubicBezTo>
                    <a:pt x="1018" y="2194"/>
                    <a:pt x="1115" y="2208"/>
                    <a:pt x="1211" y="2208"/>
                  </a:cubicBezTo>
                  <a:cubicBezTo>
                    <a:pt x="1496" y="2208"/>
                    <a:pt x="1776" y="2098"/>
                    <a:pt x="1993" y="1885"/>
                  </a:cubicBezTo>
                  <a:lnTo>
                    <a:pt x="2591" y="1288"/>
                  </a:lnTo>
                  <a:cubicBezTo>
                    <a:pt x="2639" y="1239"/>
                    <a:pt x="2663" y="1172"/>
                    <a:pt x="2663" y="1103"/>
                  </a:cubicBezTo>
                  <a:cubicBezTo>
                    <a:pt x="2663" y="1036"/>
                    <a:pt x="2639" y="969"/>
                    <a:pt x="2591" y="921"/>
                  </a:cubicBezTo>
                  <a:lnTo>
                    <a:pt x="2407" y="738"/>
                  </a:lnTo>
                  <a:lnTo>
                    <a:pt x="1993" y="322"/>
                  </a:lnTo>
                  <a:cubicBezTo>
                    <a:pt x="1777" y="106"/>
                    <a:pt x="1497" y="1"/>
                    <a:pt x="12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47"/>
            <p:cNvSpPr/>
            <p:nvPr/>
          </p:nvSpPr>
          <p:spPr>
            <a:xfrm>
              <a:off x="7875125" y="2519950"/>
              <a:ext cx="55250" cy="63950"/>
            </a:xfrm>
            <a:custGeom>
              <a:avLst/>
              <a:gdLst/>
              <a:ahLst/>
              <a:cxnLst/>
              <a:rect l="l" t="t" r="r" b="b"/>
              <a:pathLst>
                <a:path w="2210" h="2558" extrusionOk="0">
                  <a:moveTo>
                    <a:pt x="1106" y="623"/>
                  </a:moveTo>
                  <a:lnTo>
                    <a:pt x="1520" y="1042"/>
                  </a:lnTo>
                  <a:cubicBezTo>
                    <a:pt x="1631" y="1153"/>
                    <a:pt x="1689" y="1298"/>
                    <a:pt x="1689" y="1458"/>
                  </a:cubicBezTo>
                  <a:cubicBezTo>
                    <a:pt x="1689" y="1612"/>
                    <a:pt x="1631" y="1761"/>
                    <a:pt x="1520" y="1872"/>
                  </a:cubicBezTo>
                  <a:cubicBezTo>
                    <a:pt x="1404" y="1985"/>
                    <a:pt x="1253" y="2042"/>
                    <a:pt x="1103" y="2042"/>
                  </a:cubicBezTo>
                  <a:cubicBezTo>
                    <a:pt x="953" y="2042"/>
                    <a:pt x="803" y="1985"/>
                    <a:pt x="690" y="1872"/>
                  </a:cubicBezTo>
                  <a:cubicBezTo>
                    <a:pt x="579" y="1761"/>
                    <a:pt x="516" y="1612"/>
                    <a:pt x="516" y="1458"/>
                  </a:cubicBezTo>
                  <a:cubicBezTo>
                    <a:pt x="516" y="1298"/>
                    <a:pt x="579" y="1153"/>
                    <a:pt x="690" y="1042"/>
                  </a:cubicBezTo>
                  <a:lnTo>
                    <a:pt x="1106" y="623"/>
                  </a:lnTo>
                  <a:close/>
                  <a:moveTo>
                    <a:pt x="1106" y="0"/>
                  </a:moveTo>
                  <a:cubicBezTo>
                    <a:pt x="1037" y="0"/>
                    <a:pt x="970" y="29"/>
                    <a:pt x="921" y="78"/>
                  </a:cubicBezTo>
                  <a:lnTo>
                    <a:pt x="739" y="261"/>
                  </a:lnTo>
                  <a:lnTo>
                    <a:pt x="324" y="676"/>
                  </a:lnTo>
                  <a:cubicBezTo>
                    <a:pt x="116" y="883"/>
                    <a:pt x="0" y="1158"/>
                    <a:pt x="0" y="1458"/>
                  </a:cubicBezTo>
                  <a:cubicBezTo>
                    <a:pt x="0" y="1752"/>
                    <a:pt x="116" y="2026"/>
                    <a:pt x="324" y="2234"/>
                  </a:cubicBezTo>
                  <a:cubicBezTo>
                    <a:pt x="541" y="2451"/>
                    <a:pt x="821" y="2557"/>
                    <a:pt x="1106" y="2557"/>
                  </a:cubicBezTo>
                  <a:cubicBezTo>
                    <a:pt x="1384" y="2557"/>
                    <a:pt x="1669" y="2451"/>
                    <a:pt x="1887" y="2234"/>
                  </a:cubicBezTo>
                  <a:cubicBezTo>
                    <a:pt x="2094" y="2026"/>
                    <a:pt x="2210" y="1752"/>
                    <a:pt x="2210" y="1458"/>
                  </a:cubicBezTo>
                  <a:cubicBezTo>
                    <a:pt x="2210" y="1158"/>
                    <a:pt x="2094" y="883"/>
                    <a:pt x="1887" y="676"/>
                  </a:cubicBezTo>
                  <a:lnTo>
                    <a:pt x="1471" y="261"/>
                  </a:lnTo>
                  <a:lnTo>
                    <a:pt x="1288" y="78"/>
                  </a:lnTo>
                  <a:cubicBezTo>
                    <a:pt x="1240" y="29"/>
                    <a:pt x="1173" y="0"/>
                    <a:pt x="110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47"/>
            <p:cNvSpPr/>
            <p:nvPr/>
          </p:nvSpPr>
          <p:spPr>
            <a:xfrm>
              <a:off x="7872475" y="2412325"/>
              <a:ext cx="60550" cy="64000"/>
            </a:xfrm>
            <a:custGeom>
              <a:avLst/>
              <a:gdLst/>
              <a:ahLst/>
              <a:cxnLst/>
              <a:rect l="l" t="t" r="r" b="b"/>
              <a:pathLst>
                <a:path w="2422" h="2560" extrusionOk="0">
                  <a:moveTo>
                    <a:pt x="1212" y="514"/>
                  </a:moveTo>
                  <a:cubicBezTo>
                    <a:pt x="1361" y="514"/>
                    <a:pt x="1510" y="572"/>
                    <a:pt x="1626" y="688"/>
                  </a:cubicBezTo>
                  <a:cubicBezTo>
                    <a:pt x="1853" y="915"/>
                    <a:pt x="1853" y="1291"/>
                    <a:pt x="1626" y="1518"/>
                  </a:cubicBezTo>
                  <a:lnTo>
                    <a:pt x="1212" y="1932"/>
                  </a:lnTo>
                  <a:lnTo>
                    <a:pt x="796" y="1518"/>
                  </a:lnTo>
                  <a:cubicBezTo>
                    <a:pt x="564" y="1291"/>
                    <a:pt x="564" y="915"/>
                    <a:pt x="796" y="688"/>
                  </a:cubicBezTo>
                  <a:cubicBezTo>
                    <a:pt x="907" y="572"/>
                    <a:pt x="1061" y="514"/>
                    <a:pt x="1212" y="514"/>
                  </a:cubicBezTo>
                  <a:close/>
                  <a:moveTo>
                    <a:pt x="1209" y="0"/>
                  </a:moveTo>
                  <a:cubicBezTo>
                    <a:pt x="926" y="0"/>
                    <a:pt x="644" y="107"/>
                    <a:pt x="430" y="322"/>
                  </a:cubicBezTo>
                  <a:cubicBezTo>
                    <a:pt x="1" y="752"/>
                    <a:pt x="1" y="1455"/>
                    <a:pt x="430" y="1885"/>
                  </a:cubicBezTo>
                  <a:lnTo>
                    <a:pt x="845" y="2299"/>
                  </a:lnTo>
                  <a:lnTo>
                    <a:pt x="1027" y="2482"/>
                  </a:lnTo>
                  <a:cubicBezTo>
                    <a:pt x="1076" y="2531"/>
                    <a:pt x="1143" y="2560"/>
                    <a:pt x="1212" y="2560"/>
                  </a:cubicBezTo>
                  <a:cubicBezTo>
                    <a:pt x="1274" y="2560"/>
                    <a:pt x="1341" y="2531"/>
                    <a:pt x="1394" y="2482"/>
                  </a:cubicBezTo>
                  <a:lnTo>
                    <a:pt x="1577" y="2299"/>
                  </a:lnTo>
                  <a:lnTo>
                    <a:pt x="1993" y="1885"/>
                  </a:lnTo>
                  <a:cubicBezTo>
                    <a:pt x="2421" y="1455"/>
                    <a:pt x="2421" y="752"/>
                    <a:pt x="1993" y="322"/>
                  </a:cubicBezTo>
                  <a:cubicBezTo>
                    <a:pt x="1776" y="107"/>
                    <a:pt x="1492" y="0"/>
                    <a:pt x="1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47"/>
            <p:cNvSpPr/>
            <p:nvPr/>
          </p:nvSpPr>
          <p:spPr>
            <a:xfrm>
              <a:off x="7924575" y="2470550"/>
              <a:ext cx="66700" cy="55200"/>
            </a:xfrm>
            <a:custGeom>
              <a:avLst/>
              <a:gdLst/>
              <a:ahLst/>
              <a:cxnLst/>
              <a:rect l="l" t="t" r="r" b="b"/>
              <a:pathLst>
                <a:path w="2668" h="2208" extrusionOk="0">
                  <a:moveTo>
                    <a:pt x="1455" y="515"/>
                  </a:moveTo>
                  <a:cubicBezTo>
                    <a:pt x="1605" y="515"/>
                    <a:pt x="1755" y="573"/>
                    <a:pt x="1871" y="689"/>
                  </a:cubicBezTo>
                  <a:cubicBezTo>
                    <a:pt x="2098" y="916"/>
                    <a:pt x="2098" y="1288"/>
                    <a:pt x="1871" y="1519"/>
                  </a:cubicBezTo>
                  <a:cubicBezTo>
                    <a:pt x="1755" y="1632"/>
                    <a:pt x="1605" y="1688"/>
                    <a:pt x="1455" y="1688"/>
                  </a:cubicBezTo>
                  <a:cubicBezTo>
                    <a:pt x="1305" y="1688"/>
                    <a:pt x="1156" y="1632"/>
                    <a:pt x="1042" y="1519"/>
                  </a:cubicBezTo>
                  <a:lnTo>
                    <a:pt x="622" y="1103"/>
                  </a:lnTo>
                  <a:lnTo>
                    <a:pt x="1042" y="689"/>
                  </a:lnTo>
                  <a:cubicBezTo>
                    <a:pt x="1156" y="573"/>
                    <a:pt x="1305" y="515"/>
                    <a:pt x="1455" y="515"/>
                  </a:cubicBezTo>
                  <a:close/>
                  <a:moveTo>
                    <a:pt x="1454" y="0"/>
                  </a:moveTo>
                  <a:cubicBezTo>
                    <a:pt x="1172" y="0"/>
                    <a:pt x="890" y="107"/>
                    <a:pt x="675" y="322"/>
                  </a:cubicBezTo>
                  <a:lnTo>
                    <a:pt x="261" y="738"/>
                  </a:lnTo>
                  <a:lnTo>
                    <a:pt x="77" y="921"/>
                  </a:lnTo>
                  <a:cubicBezTo>
                    <a:pt x="29" y="969"/>
                    <a:pt x="0" y="1036"/>
                    <a:pt x="0" y="1103"/>
                  </a:cubicBezTo>
                  <a:cubicBezTo>
                    <a:pt x="0" y="1172"/>
                    <a:pt x="29" y="1239"/>
                    <a:pt x="77" y="1288"/>
                  </a:cubicBezTo>
                  <a:lnTo>
                    <a:pt x="675" y="1885"/>
                  </a:lnTo>
                  <a:cubicBezTo>
                    <a:pt x="887" y="2098"/>
                    <a:pt x="1172" y="2208"/>
                    <a:pt x="1457" y="2208"/>
                  </a:cubicBezTo>
                  <a:cubicBezTo>
                    <a:pt x="1737" y="2208"/>
                    <a:pt x="2021" y="2098"/>
                    <a:pt x="2233" y="1885"/>
                  </a:cubicBezTo>
                  <a:cubicBezTo>
                    <a:pt x="2667" y="1451"/>
                    <a:pt x="2667" y="752"/>
                    <a:pt x="2233" y="322"/>
                  </a:cubicBezTo>
                  <a:cubicBezTo>
                    <a:pt x="2019" y="107"/>
                    <a:pt x="1736" y="0"/>
                    <a:pt x="145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7"/>
            <p:cNvSpPr/>
            <p:nvPr/>
          </p:nvSpPr>
          <p:spPr>
            <a:xfrm>
              <a:off x="7867300" y="2463275"/>
              <a:ext cx="70775" cy="69600"/>
            </a:xfrm>
            <a:custGeom>
              <a:avLst/>
              <a:gdLst/>
              <a:ahLst/>
              <a:cxnLst/>
              <a:rect l="l" t="t" r="r" b="b"/>
              <a:pathLst>
                <a:path w="2831" h="2784" extrusionOk="0">
                  <a:moveTo>
                    <a:pt x="1419" y="628"/>
                  </a:moveTo>
                  <a:lnTo>
                    <a:pt x="2185" y="1394"/>
                  </a:lnTo>
                  <a:lnTo>
                    <a:pt x="1419" y="2162"/>
                  </a:lnTo>
                  <a:lnTo>
                    <a:pt x="651" y="1394"/>
                  </a:lnTo>
                  <a:lnTo>
                    <a:pt x="1419" y="628"/>
                  </a:lnTo>
                  <a:close/>
                  <a:moveTo>
                    <a:pt x="1419" y="1"/>
                  </a:moveTo>
                  <a:cubicBezTo>
                    <a:pt x="1350" y="1"/>
                    <a:pt x="1283" y="30"/>
                    <a:pt x="1234" y="78"/>
                  </a:cubicBezTo>
                  <a:lnTo>
                    <a:pt x="1052" y="261"/>
                  </a:lnTo>
                  <a:lnTo>
                    <a:pt x="284" y="1029"/>
                  </a:lnTo>
                  <a:lnTo>
                    <a:pt x="101" y="1212"/>
                  </a:lnTo>
                  <a:cubicBezTo>
                    <a:pt x="1" y="1312"/>
                    <a:pt x="1" y="1477"/>
                    <a:pt x="101" y="1579"/>
                  </a:cubicBezTo>
                  <a:lnTo>
                    <a:pt x="284" y="1761"/>
                  </a:lnTo>
                  <a:lnTo>
                    <a:pt x="1052" y="2528"/>
                  </a:lnTo>
                  <a:lnTo>
                    <a:pt x="1234" y="2712"/>
                  </a:lnTo>
                  <a:cubicBezTo>
                    <a:pt x="1283" y="2759"/>
                    <a:pt x="1350" y="2784"/>
                    <a:pt x="1419" y="2784"/>
                  </a:cubicBezTo>
                  <a:cubicBezTo>
                    <a:pt x="1486" y="2784"/>
                    <a:pt x="1553" y="2759"/>
                    <a:pt x="1601" y="2712"/>
                  </a:cubicBezTo>
                  <a:lnTo>
                    <a:pt x="1784" y="2528"/>
                  </a:lnTo>
                  <a:lnTo>
                    <a:pt x="2552" y="1761"/>
                  </a:lnTo>
                  <a:lnTo>
                    <a:pt x="2735" y="1579"/>
                  </a:lnTo>
                  <a:cubicBezTo>
                    <a:pt x="2831" y="1477"/>
                    <a:pt x="2831" y="1312"/>
                    <a:pt x="2735" y="1212"/>
                  </a:cubicBezTo>
                  <a:lnTo>
                    <a:pt x="2552" y="1029"/>
                  </a:lnTo>
                  <a:lnTo>
                    <a:pt x="1784" y="261"/>
                  </a:lnTo>
                  <a:lnTo>
                    <a:pt x="1601" y="78"/>
                  </a:lnTo>
                  <a:cubicBezTo>
                    <a:pt x="1553" y="30"/>
                    <a:pt x="1486" y="1"/>
                    <a:pt x="141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7"/>
            <p:cNvSpPr/>
            <p:nvPr/>
          </p:nvSpPr>
          <p:spPr>
            <a:xfrm>
              <a:off x="7885375" y="2236350"/>
              <a:ext cx="32225" cy="46700"/>
            </a:xfrm>
            <a:custGeom>
              <a:avLst/>
              <a:gdLst/>
              <a:ahLst/>
              <a:cxnLst/>
              <a:rect l="l" t="t" r="r" b="b"/>
              <a:pathLst>
                <a:path w="1289" h="1868" extrusionOk="0">
                  <a:moveTo>
                    <a:pt x="936" y="0"/>
                  </a:moveTo>
                  <a:cubicBezTo>
                    <a:pt x="738" y="0"/>
                    <a:pt x="584" y="155"/>
                    <a:pt x="584" y="353"/>
                  </a:cubicBezTo>
                  <a:cubicBezTo>
                    <a:pt x="584" y="657"/>
                    <a:pt x="487" y="792"/>
                    <a:pt x="353" y="984"/>
                  </a:cubicBezTo>
                  <a:cubicBezTo>
                    <a:pt x="208" y="1187"/>
                    <a:pt x="35" y="1433"/>
                    <a:pt x="1" y="1867"/>
                  </a:cubicBezTo>
                  <a:lnTo>
                    <a:pt x="705" y="1867"/>
                  </a:lnTo>
                  <a:cubicBezTo>
                    <a:pt x="734" y="1665"/>
                    <a:pt x="821" y="1544"/>
                    <a:pt x="927" y="1389"/>
                  </a:cubicBezTo>
                  <a:cubicBezTo>
                    <a:pt x="1090" y="1164"/>
                    <a:pt x="1288" y="879"/>
                    <a:pt x="1288" y="353"/>
                  </a:cubicBezTo>
                  <a:cubicBezTo>
                    <a:pt x="1288" y="155"/>
                    <a:pt x="1130" y="0"/>
                    <a:pt x="93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7"/>
            <p:cNvSpPr/>
            <p:nvPr/>
          </p:nvSpPr>
          <p:spPr>
            <a:xfrm>
              <a:off x="7831350" y="2427725"/>
              <a:ext cx="6050" cy="19325"/>
            </a:xfrm>
            <a:custGeom>
              <a:avLst/>
              <a:gdLst/>
              <a:ahLst/>
              <a:cxnLst/>
              <a:rect l="l" t="t" r="r" b="b"/>
              <a:pathLst>
                <a:path w="242" h="773" extrusionOk="0">
                  <a:moveTo>
                    <a:pt x="242" y="0"/>
                  </a:moveTo>
                  <a:cubicBezTo>
                    <a:pt x="102" y="67"/>
                    <a:pt x="1" y="217"/>
                    <a:pt x="1" y="386"/>
                  </a:cubicBezTo>
                  <a:cubicBezTo>
                    <a:pt x="1" y="555"/>
                    <a:pt x="102" y="704"/>
                    <a:pt x="242" y="772"/>
                  </a:cubicBezTo>
                  <a:lnTo>
                    <a:pt x="242"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7"/>
            <p:cNvSpPr/>
            <p:nvPr/>
          </p:nvSpPr>
          <p:spPr>
            <a:xfrm>
              <a:off x="7814225" y="2471475"/>
              <a:ext cx="23175" cy="53325"/>
            </a:xfrm>
            <a:custGeom>
              <a:avLst/>
              <a:gdLst/>
              <a:ahLst/>
              <a:cxnLst/>
              <a:rect l="l" t="t" r="r" b="b"/>
              <a:pathLst>
                <a:path w="927" h="2133" extrusionOk="0">
                  <a:moveTo>
                    <a:pt x="927" y="0"/>
                  </a:moveTo>
                  <a:cubicBezTo>
                    <a:pt x="744" y="49"/>
                    <a:pt x="575" y="140"/>
                    <a:pt x="430" y="285"/>
                  </a:cubicBezTo>
                  <a:cubicBezTo>
                    <a:pt x="1" y="715"/>
                    <a:pt x="1" y="1414"/>
                    <a:pt x="430" y="1848"/>
                  </a:cubicBezTo>
                  <a:cubicBezTo>
                    <a:pt x="575" y="1988"/>
                    <a:pt x="744" y="2084"/>
                    <a:pt x="927" y="2133"/>
                  </a:cubicBezTo>
                  <a:lnTo>
                    <a:pt x="927" y="1578"/>
                  </a:lnTo>
                  <a:cubicBezTo>
                    <a:pt x="884" y="1554"/>
                    <a:pt x="835" y="1520"/>
                    <a:pt x="797" y="1482"/>
                  </a:cubicBezTo>
                  <a:cubicBezTo>
                    <a:pt x="565" y="1251"/>
                    <a:pt x="565" y="879"/>
                    <a:pt x="797" y="652"/>
                  </a:cubicBezTo>
                  <a:cubicBezTo>
                    <a:pt x="835" y="608"/>
                    <a:pt x="879" y="575"/>
                    <a:pt x="927" y="550"/>
                  </a:cubicBezTo>
                  <a:lnTo>
                    <a:pt x="927" y="0"/>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7"/>
            <p:cNvSpPr/>
            <p:nvPr/>
          </p:nvSpPr>
          <p:spPr>
            <a:xfrm>
              <a:off x="7831350" y="2549250"/>
              <a:ext cx="6050" cy="19200"/>
            </a:xfrm>
            <a:custGeom>
              <a:avLst/>
              <a:gdLst/>
              <a:ahLst/>
              <a:cxnLst/>
              <a:rect l="l" t="t" r="r" b="b"/>
              <a:pathLst>
                <a:path w="242" h="768" extrusionOk="0">
                  <a:moveTo>
                    <a:pt x="242" y="1"/>
                  </a:moveTo>
                  <a:cubicBezTo>
                    <a:pt x="102" y="68"/>
                    <a:pt x="1" y="213"/>
                    <a:pt x="1" y="382"/>
                  </a:cubicBezTo>
                  <a:cubicBezTo>
                    <a:pt x="1" y="555"/>
                    <a:pt x="102" y="700"/>
                    <a:pt x="242" y="767"/>
                  </a:cubicBezTo>
                  <a:lnTo>
                    <a:pt x="242"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8" name="Google Shape;2458;p47"/>
          <p:cNvGrpSpPr/>
          <p:nvPr/>
        </p:nvGrpSpPr>
        <p:grpSpPr>
          <a:xfrm>
            <a:off x="4343438" y="1521462"/>
            <a:ext cx="457875" cy="498950"/>
            <a:chOff x="1863650" y="2193925"/>
            <a:chExt cx="457875" cy="498950"/>
          </a:xfrm>
        </p:grpSpPr>
        <p:sp>
          <p:nvSpPr>
            <p:cNvPr id="2459" name="Google Shape;2459;p47"/>
            <p:cNvSpPr/>
            <p:nvPr/>
          </p:nvSpPr>
          <p:spPr>
            <a:xfrm>
              <a:off x="2011625" y="2626075"/>
              <a:ext cx="12675" cy="66800"/>
            </a:xfrm>
            <a:custGeom>
              <a:avLst/>
              <a:gdLst/>
              <a:ahLst/>
              <a:cxnLst/>
              <a:rect l="l" t="t" r="r" b="b"/>
              <a:pathLst>
                <a:path w="507" h="2672" extrusionOk="0">
                  <a:moveTo>
                    <a:pt x="256" y="0"/>
                  </a:moveTo>
                  <a:cubicBezTo>
                    <a:pt x="116" y="0"/>
                    <a:pt x="0" y="111"/>
                    <a:pt x="0" y="251"/>
                  </a:cubicBezTo>
                  <a:lnTo>
                    <a:pt x="0" y="2417"/>
                  </a:lnTo>
                  <a:cubicBezTo>
                    <a:pt x="0" y="2556"/>
                    <a:pt x="116" y="2672"/>
                    <a:pt x="256" y="2672"/>
                  </a:cubicBezTo>
                  <a:cubicBezTo>
                    <a:pt x="395" y="2672"/>
                    <a:pt x="506" y="2556"/>
                    <a:pt x="506" y="2417"/>
                  </a:cubicBezTo>
                  <a:lnTo>
                    <a:pt x="506" y="251"/>
                  </a:lnTo>
                  <a:cubicBezTo>
                    <a:pt x="506" y="111"/>
                    <a:pt x="395" y="0"/>
                    <a:pt x="2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7"/>
            <p:cNvSpPr/>
            <p:nvPr/>
          </p:nvSpPr>
          <p:spPr>
            <a:xfrm>
              <a:off x="2160900" y="2626075"/>
              <a:ext cx="12700" cy="66800"/>
            </a:xfrm>
            <a:custGeom>
              <a:avLst/>
              <a:gdLst/>
              <a:ahLst/>
              <a:cxnLst/>
              <a:rect l="l" t="t" r="r" b="b"/>
              <a:pathLst>
                <a:path w="508" h="2672" extrusionOk="0">
                  <a:moveTo>
                    <a:pt x="251" y="0"/>
                  </a:moveTo>
                  <a:cubicBezTo>
                    <a:pt x="111" y="0"/>
                    <a:pt x="0" y="111"/>
                    <a:pt x="0" y="251"/>
                  </a:cubicBezTo>
                  <a:lnTo>
                    <a:pt x="0" y="2417"/>
                  </a:lnTo>
                  <a:cubicBezTo>
                    <a:pt x="0" y="2556"/>
                    <a:pt x="111" y="2672"/>
                    <a:pt x="251" y="2672"/>
                  </a:cubicBezTo>
                  <a:cubicBezTo>
                    <a:pt x="391" y="2672"/>
                    <a:pt x="507" y="2556"/>
                    <a:pt x="507" y="2417"/>
                  </a:cubicBezTo>
                  <a:lnTo>
                    <a:pt x="507" y="251"/>
                  </a:lnTo>
                  <a:cubicBezTo>
                    <a:pt x="507" y="111"/>
                    <a:pt x="391" y="0"/>
                    <a:pt x="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7"/>
            <p:cNvSpPr/>
            <p:nvPr/>
          </p:nvSpPr>
          <p:spPr>
            <a:xfrm>
              <a:off x="2131000" y="2626075"/>
              <a:ext cx="12675" cy="66800"/>
            </a:xfrm>
            <a:custGeom>
              <a:avLst/>
              <a:gdLst/>
              <a:ahLst/>
              <a:cxnLst/>
              <a:rect l="l" t="t" r="r" b="b"/>
              <a:pathLst>
                <a:path w="507" h="2672" extrusionOk="0">
                  <a:moveTo>
                    <a:pt x="256" y="0"/>
                  </a:moveTo>
                  <a:cubicBezTo>
                    <a:pt x="116" y="0"/>
                    <a:pt x="0" y="111"/>
                    <a:pt x="0" y="251"/>
                  </a:cubicBezTo>
                  <a:lnTo>
                    <a:pt x="0" y="2417"/>
                  </a:lnTo>
                  <a:cubicBezTo>
                    <a:pt x="0" y="2556"/>
                    <a:pt x="116" y="2672"/>
                    <a:pt x="256" y="2672"/>
                  </a:cubicBezTo>
                  <a:cubicBezTo>
                    <a:pt x="395" y="2672"/>
                    <a:pt x="506" y="2556"/>
                    <a:pt x="506" y="2417"/>
                  </a:cubicBezTo>
                  <a:lnTo>
                    <a:pt x="506" y="251"/>
                  </a:lnTo>
                  <a:cubicBezTo>
                    <a:pt x="506" y="111"/>
                    <a:pt x="395" y="0"/>
                    <a:pt x="2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7"/>
            <p:cNvSpPr/>
            <p:nvPr/>
          </p:nvSpPr>
          <p:spPr>
            <a:xfrm>
              <a:off x="2101225" y="2626075"/>
              <a:ext cx="12675" cy="66800"/>
            </a:xfrm>
            <a:custGeom>
              <a:avLst/>
              <a:gdLst/>
              <a:ahLst/>
              <a:cxnLst/>
              <a:rect l="l" t="t" r="r" b="b"/>
              <a:pathLst>
                <a:path w="507" h="2672" extrusionOk="0">
                  <a:moveTo>
                    <a:pt x="250" y="0"/>
                  </a:moveTo>
                  <a:cubicBezTo>
                    <a:pt x="110" y="0"/>
                    <a:pt x="0" y="111"/>
                    <a:pt x="0" y="251"/>
                  </a:cubicBezTo>
                  <a:lnTo>
                    <a:pt x="0" y="2417"/>
                  </a:lnTo>
                  <a:cubicBezTo>
                    <a:pt x="0" y="2556"/>
                    <a:pt x="110" y="2672"/>
                    <a:pt x="250" y="2672"/>
                  </a:cubicBezTo>
                  <a:cubicBezTo>
                    <a:pt x="390" y="2672"/>
                    <a:pt x="506" y="2556"/>
                    <a:pt x="506" y="2417"/>
                  </a:cubicBezTo>
                  <a:lnTo>
                    <a:pt x="506" y="251"/>
                  </a:lnTo>
                  <a:cubicBezTo>
                    <a:pt x="506" y="111"/>
                    <a:pt x="390"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7"/>
            <p:cNvSpPr/>
            <p:nvPr/>
          </p:nvSpPr>
          <p:spPr>
            <a:xfrm>
              <a:off x="2071300" y="2626075"/>
              <a:ext cx="12700" cy="66800"/>
            </a:xfrm>
            <a:custGeom>
              <a:avLst/>
              <a:gdLst/>
              <a:ahLst/>
              <a:cxnLst/>
              <a:rect l="l" t="t" r="r" b="b"/>
              <a:pathLst>
                <a:path w="508" h="2672" extrusionOk="0">
                  <a:moveTo>
                    <a:pt x="256" y="0"/>
                  </a:moveTo>
                  <a:cubicBezTo>
                    <a:pt x="116" y="0"/>
                    <a:pt x="0" y="111"/>
                    <a:pt x="0" y="251"/>
                  </a:cubicBezTo>
                  <a:lnTo>
                    <a:pt x="0" y="2417"/>
                  </a:lnTo>
                  <a:cubicBezTo>
                    <a:pt x="0" y="2556"/>
                    <a:pt x="116" y="2672"/>
                    <a:pt x="256" y="2672"/>
                  </a:cubicBezTo>
                  <a:cubicBezTo>
                    <a:pt x="396" y="2672"/>
                    <a:pt x="507" y="2556"/>
                    <a:pt x="507" y="2417"/>
                  </a:cubicBezTo>
                  <a:lnTo>
                    <a:pt x="507" y="251"/>
                  </a:lnTo>
                  <a:cubicBezTo>
                    <a:pt x="507" y="111"/>
                    <a:pt x="396" y="0"/>
                    <a:pt x="2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7"/>
            <p:cNvSpPr/>
            <p:nvPr/>
          </p:nvSpPr>
          <p:spPr>
            <a:xfrm>
              <a:off x="2041525" y="2626075"/>
              <a:ext cx="12700" cy="66800"/>
            </a:xfrm>
            <a:custGeom>
              <a:avLst/>
              <a:gdLst/>
              <a:ahLst/>
              <a:cxnLst/>
              <a:rect l="l" t="t" r="r" b="b"/>
              <a:pathLst>
                <a:path w="508" h="2672" extrusionOk="0">
                  <a:moveTo>
                    <a:pt x="251" y="0"/>
                  </a:moveTo>
                  <a:cubicBezTo>
                    <a:pt x="111" y="0"/>
                    <a:pt x="0" y="111"/>
                    <a:pt x="0" y="251"/>
                  </a:cubicBezTo>
                  <a:lnTo>
                    <a:pt x="0" y="2417"/>
                  </a:lnTo>
                  <a:cubicBezTo>
                    <a:pt x="0" y="2556"/>
                    <a:pt x="111" y="2672"/>
                    <a:pt x="251" y="2672"/>
                  </a:cubicBezTo>
                  <a:cubicBezTo>
                    <a:pt x="391" y="2672"/>
                    <a:pt x="507" y="2556"/>
                    <a:pt x="507" y="2417"/>
                  </a:cubicBezTo>
                  <a:lnTo>
                    <a:pt x="507" y="251"/>
                  </a:lnTo>
                  <a:cubicBezTo>
                    <a:pt x="507" y="111"/>
                    <a:pt x="391" y="0"/>
                    <a:pt x="25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47"/>
            <p:cNvSpPr/>
            <p:nvPr/>
          </p:nvSpPr>
          <p:spPr>
            <a:xfrm>
              <a:off x="2011625" y="2626075"/>
              <a:ext cx="12675" cy="17150"/>
            </a:xfrm>
            <a:custGeom>
              <a:avLst/>
              <a:gdLst/>
              <a:ahLst/>
              <a:cxnLst/>
              <a:rect l="l" t="t" r="r" b="b"/>
              <a:pathLst>
                <a:path w="507" h="686" extrusionOk="0">
                  <a:moveTo>
                    <a:pt x="256" y="0"/>
                  </a:moveTo>
                  <a:cubicBezTo>
                    <a:pt x="116" y="0"/>
                    <a:pt x="0" y="111"/>
                    <a:pt x="0" y="251"/>
                  </a:cubicBezTo>
                  <a:lnTo>
                    <a:pt x="0" y="685"/>
                  </a:lnTo>
                  <a:lnTo>
                    <a:pt x="506" y="685"/>
                  </a:lnTo>
                  <a:lnTo>
                    <a:pt x="506" y="251"/>
                  </a:lnTo>
                  <a:cubicBezTo>
                    <a:pt x="506" y="111"/>
                    <a:pt x="395" y="0"/>
                    <a:pt x="256"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47"/>
            <p:cNvSpPr/>
            <p:nvPr/>
          </p:nvSpPr>
          <p:spPr>
            <a:xfrm>
              <a:off x="2041525" y="2626075"/>
              <a:ext cx="12700" cy="17150"/>
            </a:xfrm>
            <a:custGeom>
              <a:avLst/>
              <a:gdLst/>
              <a:ahLst/>
              <a:cxnLst/>
              <a:rect l="l" t="t" r="r" b="b"/>
              <a:pathLst>
                <a:path w="508" h="686" extrusionOk="0">
                  <a:moveTo>
                    <a:pt x="251" y="0"/>
                  </a:moveTo>
                  <a:cubicBezTo>
                    <a:pt x="111" y="0"/>
                    <a:pt x="0" y="111"/>
                    <a:pt x="0" y="251"/>
                  </a:cubicBezTo>
                  <a:lnTo>
                    <a:pt x="0" y="685"/>
                  </a:lnTo>
                  <a:lnTo>
                    <a:pt x="507" y="685"/>
                  </a:lnTo>
                  <a:lnTo>
                    <a:pt x="507" y="251"/>
                  </a:lnTo>
                  <a:cubicBezTo>
                    <a:pt x="507" y="111"/>
                    <a:pt x="391" y="0"/>
                    <a:pt x="251"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7"/>
            <p:cNvSpPr/>
            <p:nvPr/>
          </p:nvSpPr>
          <p:spPr>
            <a:xfrm>
              <a:off x="2071300" y="2626075"/>
              <a:ext cx="12700" cy="17150"/>
            </a:xfrm>
            <a:custGeom>
              <a:avLst/>
              <a:gdLst/>
              <a:ahLst/>
              <a:cxnLst/>
              <a:rect l="l" t="t" r="r" b="b"/>
              <a:pathLst>
                <a:path w="508" h="686" extrusionOk="0">
                  <a:moveTo>
                    <a:pt x="256" y="0"/>
                  </a:moveTo>
                  <a:cubicBezTo>
                    <a:pt x="116" y="0"/>
                    <a:pt x="0" y="111"/>
                    <a:pt x="0" y="251"/>
                  </a:cubicBezTo>
                  <a:lnTo>
                    <a:pt x="0" y="685"/>
                  </a:lnTo>
                  <a:lnTo>
                    <a:pt x="507" y="685"/>
                  </a:lnTo>
                  <a:lnTo>
                    <a:pt x="507" y="251"/>
                  </a:lnTo>
                  <a:cubicBezTo>
                    <a:pt x="507" y="111"/>
                    <a:pt x="396" y="0"/>
                    <a:pt x="256"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7"/>
            <p:cNvSpPr/>
            <p:nvPr/>
          </p:nvSpPr>
          <p:spPr>
            <a:xfrm>
              <a:off x="2101225" y="2626075"/>
              <a:ext cx="12675" cy="17150"/>
            </a:xfrm>
            <a:custGeom>
              <a:avLst/>
              <a:gdLst/>
              <a:ahLst/>
              <a:cxnLst/>
              <a:rect l="l" t="t" r="r" b="b"/>
              <a:pathLst>
                <a:path w="507" h="686" extrusionOk="0">
                  <a:moveTo>
                    <a:pt x="250" y="0"/>
                  </a:moveTo>
                  <a:cubicBezTo>
                    <a:pt x="110" y="0"/>
                    <a:pt x="0" y="111"/>
                    <a:pt x="0" y="251"/>
                  </a:cubicBezTo>
                  <a:lnTo>
                    <a:pt x="0" y="685"/>
                  </a:lnTo>
                  <a:lnTo>
                    <a:pt x="506" y="685"/>
                  </a:lnTo>
                  <a:lnTo>
                    <a:pt x="506" y="251"/>
                  </a:lnTo>
                  <a:cubicBezTo>
                    <a:pt x="506" y="111"/>
                    <a:pt x="390" y="0"/>
                    <a:pt x="250"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47"/>
            <p:cNvSpPr/>
            <p:nvPr/>
          </p:nvSpPr>
          <p:spPr>
            <a:xfrm>
              <a:off x="2131000" y="2626075"/>
              <a:ext cx="12675" cy="17150"/>
            </a:xfrm>
            <a:custGeom>
              <a:avLst/>
              <a:gdLst/>
              <a:ahLst/>
              <a:cxnLst/>
              <a:rect l="l" t="t" r="r" b="b"/>
              <a:pathLst>
                <a:path w="507" h="686" extrusionOk="0">
                  <a:moveTo>
                    <a:pt x="256" y="0"/>
                  </a:moveTo>
                  <a:cubicBezTo>
                    <a:pt x="116" y="0"/>
                    <a:pt x="0" y="111"/>
                    <a:pt x="0" y="251"/>
                  </a:cubicBezTo>
                  <a:lnTo>
                    <a:pt x="0" y="685"/>
                  </a:lnTo>
                  <a:lnTo>
                    <a:pt x="506" y="685"/>
                  </a:lnTo>
                  <a:lnTo>
                    <a:pt x="506" y="251"/>
                  </a:lnTo>
                  <a:cubicBezTo>
                    <a:pt x="506" y="111"/>
                    <a:pt x="395" y="0"/>
                    <a:pt x="256"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47"/>
            <p:cNvSpPr/>
            <p:nvPr/>
          </p:nvSpPr>
          <p:spPr>
            <a:xfrm>
              <a:off x="2160900" y="2626075"/>
              <a:ext cx="12700" cy="17150"/>
            </a:xfrm>
            <a:custGeom>
              <a:avLst/>
              <a:gdLst/>
              <a:ahLst/>
              <a:cxnLst/>
              <a:rect l="l" t="t" r="r" b="b"/>
              <a:pathLst>
                <a:path w="508" h="686" extrusionOk="0">
                  <a:moveTo>
                    <a:pt x="251" y="0"/>
                  </a:moveTo>
                  <a:cubicBezTo>
                    <a:pt x="111" y="0"/>
                    <a:pt x="0" y="111"/>
                    <a:pt x="0" y="251"/>
                  </a:cubicBezTo>
                  <a:lnTo>
                    <a:pt x="0" y="685"/>
                  </a:lnTo>
                  <a:lnTo>
                    <a:pt x="507" y="685"/>
                  </a:lnTo>
                  <a:lnTo>
                    <a:pt x="507" y="251"/>
                  </a:lnTo>
                  <a:cubicBezTo>
                    <a:pt x="507" y="111"/>
                    <a:pt x="391" y="0"/>
                    <a:pt x="251"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7"/>
            <p:cNvSpPr/>
            <p:nvPr/>
          </p:nvSpPr>
          <p:spPr>
            <a:xfrm>
              <a:off x="2004275" y="2572650"/>
              <a:ext cx="176675" cy="61500"/>
            </a:xfrm>
            <a:custGeom>
              <a:avLst/>
              <a:gdLst/>
              <a:ahLst/>
              <a:cxnLst/>
              <a:rect l="l" t="t" r="r" b="b"/>
              <a:pathLst>
                <a:path w="7067" h="2460" extrusionOk="0">
                  <a:moveTo>
                    <a:pt x="0" y="0"/>
                  </a:moveTo>
                  <a:lnTo>
                    <a:pt x="0" y="2460"/>
                  </a:lnTo>
                  <a:lnTo>
                    <a:pt x="7066" y="2460"/>
                  </a:lnTo>
                  <a:lnTo>
                    <a:pt x="70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7"/>
            <p:cNvSpPr/>
            <p:nvPr/>
          </p:nvSpPr>
          <p:spPr>
            <a:xfrm>
              <a:off x="2004275" y="2223325"/>
              <a:ext cx="176675" cy="61525"/>
            </a:xfrm>
            <a:custGeom>
              <a:avLst/>
              <a:gdLst/>
              <a:ahLst/>
              <a:cxnLst/>
              <a:rect l="l" t="t" r="r" b="b"/>
              <a:pathLst>
                <a:path w="7067" h="2461" extrusionOk="0">
                  <a:moveTo>
                    <a:pt x="0" y="0"/>
                  </a:moveTo>
                  <a:lnTo>
                    <a:pt x="0" y="2460"/>
                  </a:lnTo>
                  <a:lnTo>
                    <a:pt x="7066" y="2460"/>
                  </a:lnTo>
                  <a:lnTo>
                    <a:pt x="7066"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47"/>
            <p:cNvSpPr/>
            <p:nvPr/>
          </p:nvSpPr>
          <p:spPr>
            <a:xfrm>
              <a:off x="2004275" y="2223325"/>
              <a:ext cx="54125" cy="61525"/>
            </a:xfrm>
            <a:custGeom>
              <a:avLst/>
              <a:gdLst/>
              <a:ahLst/>
              <a:cxnLst/>
              <a:rect l="l" t="t" r="r" b="b"/>
              <a:pathLst>
                <a:path w="2165" h="2461" extrusionOk="0">
                  <a:moveTo>
                    <a:pt x="0" y="0"/>
                  </a:moveTo>
                  <a:lnTo>
                    <a:pt x="0" y="2460"/>
                  </a:lnTo>
                  <a:lnTo>
                    <a:pt x="2165" y="2460"/>
                  </a:lnTo>
                  <a:lnTo>
                    <a:pt x="21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47"/>
            <p:cNvSpPr/>
            <p:nvPr/>
          </p:nvSpPr>
          <p:spPr>
            <a:xfrm>
              <a:off x="2004275" y="2572650"/>
              <a:ext cx="54125" cy="61500"/>
            </a:xfrm>
            <a:custGeom>
              <a:avLst/>
              <a:gdLst/>
              <a:ahLst/>
              <a:cxnLst/>
              <a:rect l="l" t="t" r="r" b="b"/>
              <a:pathLst>
                <a:path w="2165" h="2460" extrusionOk="0">
                  <a:moveTo>
                    <a:pt x="0" y="0"/>
                  </a:moveTo>
                  <a:lnTo>
                    <a:pt x="0" y="2460"/>
                  </a:lnTo>
                  <a:lnTo>
                    <a:pt x="2165" y="2460"/>
                  </a:lnTo>
                  <a:lnTo>
                    <a:pt x="216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7"/>
            <p:cNvSpPr/>
            <p:nvPr/>
          </p:nvSpPr>
          <p:spPr>
            <a:xfrm>
              <a:off x="1863650" y="2282525"/>
              <a:ext cx="457875" cy="291850"/>
            </a:xfrm>
            <a:custGeom>
              <a:avLst/>
              <a:gdLst/>
              <a:ahLst/>
              <a:cxnLst/>
              <a:rect l="l" t="t" r="r" b="b"/>
              <a:pathLst>
                <a:path w="18315" h="11674" extrusionOk="0">
                  <a:moveTo>
                    <a:pt x="5837" y="1"/>
                  </a:moveTo>
                  <a:cubicBezTo>
                    <a:pt x="5706" y="1"/>
                    <a:pt x="5581" y="5"/>
                    <a:pt x="5452" y="11"/>
                  </a:cubicBezTo>
                  <a:cubicBezTo>
                    <a:pt x="4887" y="49"/>
                    <a:pt x="4337" y="165"/>
                    <a:pt x="3825" y="353"/>
                  </a:cubicBezTo>
                  <a:cubicBezTo>
                    <a:pt x="1592" y="1173"/>
                    <a:pt x="1" y="3319"/>
                    <a:pt x="1" y="5837"/>
                  </a:cubicBezTo>
                  <a:cubicBezTo>
                    <a:pt x="1" y="7448"/>
                    <a:pt x="652" y="8909"/>
                    <a:pt x="1708" y="9966"/>
                  </a:cubicBezTo>
                  <a:cubicBezTo>
                    <a:pt x="2302" y="10559"/>
                    <a:pt x="3021" y="11022"/>
                    <a:pt x="3825" y="11316"/>
                  </a:cubicBezTo>
                  <a:cubicBezTo>
                    <a:pt x="4337" y="11504"/>
                    <a:pt x="4887" y="11625"/>
                    <a:pt x="5452" y="11658"/>
                  </a:cubicBezTo>
                  <a:cubicBezTo>
                    <a:pt x="5581" y="11668"/>
                    <a:pt x="5706" y="11673"/>
                    <a:pt x="5837" y="11673"/>
                  </a:cubicBezTo>
                  <a:lnTo>
                    <a:pt x="12478" y="11673"/>
                  </a:lnTo>
                  <a:cubicBezTo>
                    <a:pt x="12609" y="11673"/>
                    <a:pt x="12734" y="11668"/>
                    <a:pt x="12865" y="11658"/>
                  </a:cubicBezTo>
                  <a:cubicBezTo>
                    <a:pt x="13428" y="11625"/>
                    <a:pt x="13978" y="11504"/>
                    <a:pt x="14490" y="11316"/>
                  </a:cubicBezTo>
                  <a:cubicBezTo>
                    <a:pt x="16723" y="10501"/>
                    <a:pt x="18314" y="8355"/>
                    <a:pt x="18314" y="5837"/>
                  </a:cubicBezTo>
                  <a:cubicBezTo>
                    <a:pt x="18314" y="4226"/>
                    <a:pt x="17664" y="2765"/>
                    <a:pt x="16607" y="1708"/>
                  </a:cubicBezTo>
                  <a:cubicBezTo>
                    <a:pt x="16014" y="1115"/>
                    <a:pt x="15296" y="648"/>
                    <a:pt x="14490" y="353"/>
                  </a:cubicBezTo>
                  <a:cubicBezTo>
                    <a:pt x="13978" y="165"/>
                    <a:pt x="13428" y="49"/>
                    <a:pt x="12865" y="11"/>
                  </a:cubicBezTo>
                  <a:cubicBezTo>
                    <a:pt x="12734" y="5"/>
                    <a:pt x="12609" y="1"/>
                    <a:pt x="1247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7"/>
            <p:cNvSpPr/>
            <p:nvPr/>
          </p:nvSpPr>
          <p:spPr>
            <a:xfrm>
              <a:off x="1863650" y="2282525"/>
              <a:ext cx="242775" cy="291850"/>
            </a:xfrm>
            <a:custGeom>
              <a:avLst/>
              <a:gdLst/>
              <a:ahLst/>
              <a:cxnLst/>
              <a:rect l="l" t="t" r="r" b="b"/>
              <a:pathLst>
                <a:path w="9711" h="11674" extrusionOk="0">
                  <a:moveTo>
                    <a:pt x="5837" y="1"/>
                  </a:moveTo>
                  <a:cubicBezTo>
                    <a:pt x="2610" y="1"/>
                    <a:pt x="1" y="2616"/>
                    <a:pt x="1" y="5837"/>
                  </a:cubicBezTo>
                  <a:cubicBezTo>
                    <a:pt x="1" y="9059"/>
                    <a:pt x="2610" y="11673"/>
                    <a:pt x="5837" y="11673"/>
                  </a:cubicBezTo>
                  <a:lnTo>
                    <a:pt x="9710" y="11673"/>
                  </a:lnTo>
                  <a:cubicBezTo>
                    <a:pt x="6488" y="11673"/>
                    <a:pt x="3874" y="9059"/>
                    <a:pt x="3874" y="5837"/>
                  </a:cubicBezTo>
                  <a:cubicBezTo>
                    <a:pt x="3874" y="2616"/>
                    <a:pt x="6488" y="1"/>
                    <a:pt x="97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47"/>
            <p:cNvSpPr/>
            <p:nvPr/>
          </p:nvSpPr>
          <p:spPr>
            <a:xfrm>
              <a:off x="2106400" y="2282525"/>
              <a:ext cx="215125" cy="291850"/>
            </a:xfrm>
            <a:custGeom>
              <a:avLst/>
              <a:gdLst/>
              <a:ahLst/>
              <a:cxnLst/>
              <a:rect l="l" t="t" r="r" b="b"/>
              <a:pathLst>
                <a:path w="8605" h="11674" extrusionOk="0">
                  <a:moveTo>
                    <a:pt x="0" y="1"/>
                  </a:moveTo>
                  <a:cubicBezTo>
                    <a:pt x="3226" y="1"/>
                    <a:pt x="5836" y="2616"/>
                    <a:pt x="5836" y="5837"/>
                  </a:cubicBezTo>
                  <a:cubicBezTo>
                    <a:pt x="5836" y="9059"/>
                    <a:pt x="3226" y="11673"/>
                    <a:pt x="0" y="11673"/>
                  </a:cubicBezTo>
                  <a:lnTo>
                    <a:pt x="2768" y="11673"/>
                  </a:lnTo>
                  <a:cubicBezTo>
                    <a:pt x="5995" y="11673"/>
                    <a:pt x="8604" y="9059"/>
                    <a:pt x="8604" y="5837"/>
                  </a:cubicBezTo>
                  <a:cubicBezTo>
                    <a:pt x="8604" y="2616"/>
                    <a:pt x="5995" y="1"/>
                    <a:pt x="276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47"/>
            <p:cNvSpPr/>
            <p:nvPr/>
          </p:nvSpPr>
          <p:spPr>
            <a:xfrm>
              <a:off x="2138825" y="2351250"/>
              <a:ext cx="74400" cy="129800"/>
            </a:xfrm>
            <a:custGeom>
              <a:avLst/>
              <a:gdLst/>
              <a:ahLst/>
              <a:cxnLst/>
              <a:rect l="l" t="t" r="r" b="b"/>
              <a:pathLst>
                <a:path w="2976" h="5192" extrusionOk="0">
                  <a:moveTo>
                    <a:pt x="1486" y="1"/>
                  </a:moveTo>
                  <a:cubicBezTo>
                    <a:pt x="667" y="1"/>
                    <a:pt x="1" y="1158"/>
                    <a:pt x="1" y="2596"/>
                  </a:cubicBezTo>
                  <a:cubicBezTo>
                    <a:pt x="1" y="4028"/>
                    <a:pt x="667" y="5191"/>
                    <a:pt x="1486" y="5191"/>
                  </a:cubicBezTo>
                  <a:cubicBezTo>
                    <a:pt x="2310" y="5191"/>
                    <a:pt x="2976" y="4028"/>
                    <a:pt x="2976" y="2596"/>
                  </a:cubicBezTo>
                  <a:cubicBezTo>
                    <a:pt x="2976" y="1158"/>
                    <a:pt x="2310" y="1"/>
                    <a:pt x="1486" y="1"/>
                  </a:cubicBezTo>
                  <a:close/>
                </a:path>
              </a:pathLst>
            </a:custGeom>
            <a:solidFill>
              <a:srgbClr val="FCD6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47"/>
            <p:cNvSpPr/>
            <p:nvPr/>
          </p:nvSpPr>
          <p:spPr>
            <a:xfrm>
              <a:off x="1899225" y="2193925"/>
              <a:ext cx="17375" cy="27500"/>
            </a:xfrm>
            <a:custGeom>
              <a:avLst/>
              <a:gdLst/>
              <a:ahLst/>
              <a:cxnLst/>
              <a:rect l="l" t="t" r="r" b="b"/>
              <a:pathLst>
                <a:path w="695" h="1100" extrusionOk="0">
                  <a:moveTo>
                    <a:pt x="348" y="0"/>
                  </a:moveTo>
                  <a:cubicBezTo>
                    <a:pt x="156" y="0"/>
                    <a:pt x="0" y="154"/>
                    <a:pt x="0" y="348"/>
                  </a:cubicBezTo>
                  <a:lnTo>
                    <a:pt x="0" y="753"/>
                  </a:lnTo>
                  <a:cubicBezTo>
                    <a:pt x="0" y="945"/>
                    <a:pt x="156" y="1100"/>
                    <a:pt x="348" y="1100"/>
                  </a:cubicBezTo>
                  <a:cubicBezTo>
                    <a:pt x="541" y="1100"/>
                    <a:pt x="695" y="945"/>
                    <a:pt x="695" y="753"/>
                  </a:cubicBezTo>
                  <a:lnTo>
                    <a:pt x="695" y="348"/>
                  </a:lnTo>
                  <a:cubicBezTo>
                    <a:pt x="695" y="154"/>
                    <a:pt x="541"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47"/>
            <p:cNvSpPr/>
            <p:nvPr/>
          </p:nvSpPr>
          <p:spPr>
            <a:xfrm>
              <a:off x="1899225" y="2245900"/>
              <a:ext cx="17375" cy="27500"/>
            </a:xfrm>
            <a:custGeom>
              <a:avLst/>
              <a:gdLst/>
              <a:ahLst/>
              <a:cxnLst/>
              <a:rect l="l" t="t" r="r" b="b"/>
              <a:pathLst>
                <a:path w="695" h="1100" extrusionOk="0">
                  <a:moveTo>
                    <a:pt x="348" y="0"/>
                  </a:moveTo>
                  <a:cubicBezTo>
                    <a:pt x="156" y="0"/>
                    <a:pt x="0" y="154"/>
                    <a:pt x="0" y="347"/>
                  </a:cubicBezTo>
                  <a:lnTo>
                    <a:pt x="0" y="753"/>
                  </a:lnTo>
                  <a:cubicBezTo>
                    <a:pt x="0" y="945"/>
                    <a:pt x="156" y="1100"/>
                    <a:pt x="348" y="1100"/>
                  </a:cubicBezTo>
                  <a:cubicBezTo>
                    <a:pt x="541" y="1100"/>
                    <a:pt x="695" y="945"/>
                    <a:pt x="695" y="753"/>
                  </a:cubicBezTo>
                  <a:lnTo>
                    <a:pt x="695" y="347"/>
                  </a:lnTo>
                  <a:cubicBezTo>
                    <a:pt x="695" y="154"/>
                    <a:pt x="541"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47"/>
            <p:cNvSpPr/>
            <p:nvPr/>
          </p:nvSpPr>
          <p:spPr>
            <a:xfrm>
              <a:off x="1920200" y="2225025"/>
              <a:ext cx="27400" cy="17275"/>
            </a:xfrm>
            <a:custGeom>
              <a:avLst/>
              <a:gdLst/>
              <a:ahLst/>
              <a:cxnLst/>
              <a:rect l="l" t="t" r="r" b="b"/>
              <a:pathLst>
                <a:path w="1096" h="691" extrusionOk="0">
                  <a:moveTo>
                    <a:pt x="343" y="1"/>
                  </a:moveTo>
                  <a:cubicBezTo>
                    <a:pt x="156" y="1"/>
                    <a:pt x="1" y="155"/>
                    <a:pt x="1" y="343"/>
                  </a:cubicBezTo>
                  <a:cubicBezTo>
                    <a:pt x="1" y="535"/>
                    <a:pt x="156" y="691"/>
                    <a:pt x="343" y="691"/>
                  </a:cubicBezTo>
                  <a:lnTo>
                    <a:pt x="753" y="691"/>
                  </a:lnTo>
                  <a:cubicBezTo>
                    <a:pt x="942" y="691"/>
                    <a:pt x="1096" y="535"/>
                    <a:pt x="1096" y="343"/>
                  </a:cubicBezTo>
                  <a:cubicBezTo>
                    <a:pt x="1096" y="155"/>
                    <a:pt x="942" y="1"/>
                    <a:pt x="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47"/>
            <p:cNvSpPr/>
            <p:nvPr/>
          </p:nvSpPr>
          <p:spPr>
            <a:xfrm>
              <a:off x="1868250" y="2225025"/>
              <a:ext cx="27375" cy="17275"/>
            </a:xfrm>
            <a:custGeom>
              <a:avLst/>
              <a:gdLst/>
              <a:ahLst/>
              <a:cxnLst/>
              <a:rect l="l" t="t" r="r" b="b"/>
              <a:pathLst>
                <a:path w="1095" h="691" extrusionOk="0">
                  <a:moveTo>
                    <a:pt x="342" y="1"/>
                  </a:moveTo>
                  <a:cubicBezTo>
                    <a:pt x="155" y="1"/>
                    <a:pt x="1" y="155"/>
                    <a:pt x="1" y="343"/>
                  </a:cubicBezTo>
                  <a:cubicBezTo>
                    <a:pt x="1" y="535"/>
                    <a:pt x="155" y="691"/>
                    <a:pt x="342" y="691"/>
                  </a:cubicBezTo>
                  <a:lnTo>
                    <a:pt x="753" y="691"/>
                  </a:lnTo>
                  <a:cubicBezTo>
                    <a:pt x="941" y="691"/>
                    <a:pt x="1095" y="535"/>
                    <a:pt x="1095" y="343"/>
                  </a:cubicBezTo>
                  <a:cubicBezTo>
                    <a:pt x="1095" y="155"/>
                    <a:pt x="941" y="1"/>
                    <a:pt x="7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47"/>
            <p:cNvSpPr/>
            <p:nvPr/>
          </p:nvSpPr>
          <p:spPr>
            <a:xfrm>
              <a:off x="2262675" y="2594450"/>
              <a:ext cx="17275" cy="25000"/>
            </a:xfrm>
            <a:custGeom>
              <a:avLst/>
              <a:gdLst/>
              <a:ahLst/>
              <a:cxnLst/>
              <a:rect l="l" t="t" r="r" b="b"/>
              <a:pathLst>
                <a:path w="691" h="1000" extrusionOk="0">
                  <a:moveTo>
                    <a:pt x="343" y="1"/>
                  </a:moveTo>
                  <a:cubicBezTo>
                    <a:pt x="154" y="1"/>
                    <a:pt x="0" y="161"/>
                    <a:pt x="0" y="348"/>
                  </a:cubicBezTo>
                  <a:lnTo>
                    <a:pt x="0" y="653"/>
                  </a:lnTo>
                  <a:cubicBezTo>
                    <a:pt x="0" y="846"/>
                    <a:pt x="154" y="1000"/>
                    <a:pt x="343" y="1000"/>
                  </a:cubicBezTo>
                  <a:cubicBezTo>
                    <a:pt x="535" y="1000"/>
                    <a:pt x="690" y="846"/>
                    <a:pt x="690" y="653"/>
                  </a:cubicBezTo>
                  <a:lnTo>
                    <a:pt x="690" y="348"/>
                  </a:lnTo>
                  <a:cubicBezTo>
                    <a:pt x="690" y="161"/>
                    <a:pt x="535" y="1"/>
                    <a:pt x="3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47"/>
            <p:cNvSpPr/>
            <p:nvPr/>
          </p:nvSpPr>
          <p:spPr>
            <a:xfrm>
              <a:off x="2262675" y="2633175"/>
              <a:ext cx="17275" cy="24975"/>
            </a:xfrm>
            <a:custGeom>
              <a:avLst/>
              <a:gdLst/>
              <a:ahLst/>
              <a:cxnLst/>
              <a:rect l="l" t="t" r="r" b="b"/>
              <a:pathLst>
                <a:path w="691" h="999" extrusionOk="0">
                  <a:moveTo>
                    <a:pt x="343" y="1"/>
                  </a:moveTo>
                  <a:cubicBezTo>
                    <a:pt x="154" y="1"/>
                    <a:pt x="0" y="159"/>
                    <a:pt x="0" y="348"/>
                  </a:cubicBezTo>
                  <a:lnTo>
                    <a:pt x="0" y="651"/>
                  </a:lnTo>
                  <a:cubicBezTo>
                    <a:pt x="0" y="845"/>
                    <a:pt x="154" y="999"/>
                    <a:pt x="343" y="999"/>
                  </a:cubicBezTo>
                  <a:cubicBezTo>
                    <a:pt x="535" y="999"/>
                    <a:pt x="690" y="845"/>
                    <a:pt x="690" y="651"/>
                  </a:cubicBezTo>
                  <a:lnTo>
                    <a:pt x="690" y="348"/>
                  </a:lnTo>
                  <a:cubicBezTo>
                    <a:pt x="690" y="159"/>
                    <a:pt x="535" y="1"/>
                    <a:pt x="3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7"/>
            <p:cNvSpPr/>
            <p:nvPr/>
          </p:nvSpPr>
          <p:spPr>
            <a:xfrm>
              <a:off x="2278200" y="2617625"/>
              <a:ext cx="24900" cy="17375"/>
            </a:xfrm>
            <a:custGeom>
              <a:avLst/>
              <a:gdLst/>
              <a:ahLst/>
              <a:cxnLst/>
              <a:rect l="l" t="t" r="r" b="b"/>
              <a:pathLst>
                <a:path w="996" h="695" extrusionOk="0">
                  <a:moveTo>
                    <a:pt x="348" y="0"/>
                  </a:moveTo>
                  <a:cubicBezTo>
                    <a:pt x="156" y="0"/>
                    <a:pt x="1" y="155"/>
                    <a:pt x="1" y="347"/>
                  </a:cubicBezTo>
                  <a:cubicBezTo>
                    <a:pt x="1" y="541"/>
                    <a:pt x="156" y="695"/>
                    <a:pt x="348" y="695"/>
                  </a:cubicBezTo>
                  <a:lnTo>
                    <a:pt x="648" y="695"/>
                  </a:lnTo>
                  <a:cubicBezTo>
                    <a:pt x="840" y="695"/>
                    <a:pt x="995" y="541"/>
                    <a:pt x="995" y="347"/>
                  </a:cubicBezTo>
                  <a:cubicBezTo>
                    <a:pt x="995" y="155"/>
                    <a:pt x="840" y="0"/>
                    <a:pt x="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7"/>
            <p:cNvSpPr/>
            <p:nvPr/>
          </p:nvSpPr>
          <p:spPr>
            <a:xfrm>
              <a:off x="2239525" y="2617625"/>
              <a:ext cx="24850" cy="17375"/>
            </a:xfrm>
            <a:custGeom>
              <a:avLst/>
              <a:gdLst/>
              <a:ahLst/>
              <a:cxnLst/>
              <a:rect l="l" t="t" r="r" b="b"/>
              <a:pathLst>
                <a:path w="994" h="695" extrusionOk="0">
                  <a:moveTo>
                    <a:pt x="343" y="0"/>
                  </a:moveTo>
                  <a:cubicBezTo>
                    <a:pt x="154" y="0"/>
                    <a:pt x="0" y="155"/>
                    <a:pt x="0" y="347"/>
                  </a:cubicBezTo>
                  <a:cubicBezTo>
                    <a:pt x="0" y="541"/>
                    <a:pt x="154" y="695"/>
                    <a:pt x="343" y="695"/>
                  </a:cubicBezTo>
                  <a:lnTo>
                    <a:pt x="646" y="695"/>
                  </a:lnTo>
                  <a:cubicBezTo>
                    <a:pt x="839" y="695"/>
                    <a:pt x="993" y="541"/>
                    <a:pt x="993" y="347"/>
                  </a:cubicBezTo>
                  <a:cubicBezTo>
                    <a:pt x="993" y="155"/>
                    <a:pt x="839" y="0"/>
                    <a:pt x="64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47"/>
            <p:cNvSpPr/>
            <p:nvPr/>
          </p:nvSpPr>
          <p:spPr>
            <a:xfrm>
              <a:off x="1995700" y="2245400"/>
              <a:ext cx="55850" cy="17400"/>
            </a:xfrm>
            <a:custGeom>
              <a:avLst/>
              <a:gdLst/>
              <a:ahLst/>
              <a:cxnLst/>
              <a:rect l="l" t="t" r="r" b="b"/>
              <a:pathLst>
                <a:path w="2234" h="696" extrusionOk="0">
                  <a:moveTo>
                    <a:pt x="343" y="1"/>
                  </a:moveTo>
                  <a:cubicBezTo>
                    <a:pt x="155" y="1"/>
                    <a:pt x="1" y="159"/>
                    <a:pt x="1" y="348"/>
                  </a:cubicBezTo>
                  <a:cubicBezTo>
                    <a:pt x="1" y="541"/>
                    <a:pt x="155" y="695"/>
                    <a:pt x="343" y="695"/>
                  </a:cubicBezTo>
                  <a:lnTo>
                    <a:pt x="1886" y="695"/>
                  </a:lnTo>
                  <a:cubicBezTo>
                    <a:pt x="2080" y="695"/>
                    <a:pt x="2234" y="541"/>
                    <a:pt x="2234" y="348"/>
                  </a:cubicBezTo>
                  <a:cubicBezTo>
                    <a:pt x="2234" y="159"/>
                    <a:pt x="2080" y="1"/>
                    <a:pt x="1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47"/>
            <p:cNvSpPr/>
            <p:nvPr/>
          </p:nvSpPr>
          <p:spPr>
            <a:xfrm>
              <a:off x="2064675" y="2245400"/>
              <a:ext cx="55850" cy="17400"/>
            </a:xfrm>
            <a:custGeom>
              <a:avLst/>
              <a:gdLst/>
              <a:ahLst/>
              <a:cxnLst/>
              <a:rect l="l" t="t" r="r" b="b"/>
              <a:pathLst>
                <a:path w="2234" h="696" extrusionOk="0">
                  <a:moveTo>
                    <a:pt x="347" y="1"/>
                  </a:moveTo>
                  <a:cubicBezTo>
                    <a:pt x="154" y="1"/>
                    <a:pt x="0" y="159"/>
                    <a:pt x="0" y="348"/>
                  </a:cubicBezTo>
                  <a:cubicBezTo>
                    <a:pt x="0" y="541"/>
                    <a:pt x="154" y="695"/>
                    <a:pt x="347" y="695"/>
                  </a:cubicBezTo>
                  <a:lnTo>
                    <a:pt x="1886" y="695"/>
                  </a:lnTo>
                  <a:cubicBezTo>
                    <a:pt x="2079" y="695"/>
                    <a:pt x="2233" y="541"/>
                    <a:pt x="2233" y="348"/>
                  </a:cubicBezTo>
                  <a:cubicBezTo>
                    <a:pt x="2233" y="159"/>
                    <a:pt x="2079" y="1"/>
                    <a:pt x="1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7"/>
            <p:cNvSpPr/>
            <p:nvPr/>
          </p:nvSpPr>
          <p:spPr>
            <a:xfrm>
              <a:off x="2133625" y="2245400"/>
              <a:ext cx="55875" cy="17400"/>
            </a:xfrm>
            <a:custGeom>
              <a:avLst/>
              <a:gdLst/>
              <a:ahLst/>
              <a:cxnLst/>
              <a:rect l="l" t="t" r="r" b="b"/>
              <a:pathLst>
                <a:path w="2235" h="696" extrusionOk="0">
                  <a:moveTo>
                    <a:pt x="348" y="1"/>
                  </a:moveTo>
                  <a:cubicBezTo>
                    <a:pt x="156" y="1"/>
                    <a:pt x="1" y="159"/>
                    <a:pt x="1" y="348"/>
                  </a:cubicBezTo>
                  <a:cubicBezTo>
                    <a:pt x="1" y="541"/>
                    <a:pt x="156" y="695"/>
                    <a:pt x="348" y="695"/>
                  </a:cubicBezTo>
                  <a:lnTo>
                    <a:pt x="1892" y="695"/>
                  </a:lnTo>
                  <a:cubicBezTo>
                    <a:pt x="2080" y="695"/>
                    <a:pt x="2235" y="541"/>
                    <a:pt x="2235" y="348"/>
                  </a:cubicBezTo>
                  <a:cubicBezTo>
                    <a:pt x="2235" y="159"/>
                    <a:pt x="2080" y="1"/>
                    <a:pt x="1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7"/>
            <p:cNvSpPr/>
            <p:nvPr/>
          </p:nvSpPr>
          <p:spPr>
            <a:xfrm>
              <a:off x="1995700" y="2594725"/>
              <a:ext cx="55850" cy="17375"/>
            </a:xfrm>
            <a:custGeom>
              <a:avLst/>
              <a:gdLst/>
              <a:ahLst/>
              <a:cxnLst/>
              <a:rect l="l" t="t" r="r" b="b"/>
              <a:pathLst>
                <a:path w="2234" h="695" extrusionOk="0">
                  <a:moveTo>
                    <a:pt x="343" y="0"/>
                  </a:moveTo>
                  <a:cubicBezTo>
                    <a:pt x="155" y="0"/>
                    <a:pt x="1" y="154"/>
                    <a:pt x="1" y="348"/>
                  </a:cubicBezTo>
                  <a:cubicBezTo>
                    <a:pt x="1" y="535"/>
                    <a:pt x="155" y="695"/>
                    <a:pt x="343" y="695"/>
                  </a:cubicBezTo>
                  <a:lnTo>
                    <a:pt x="1886" y="695"/>
                  </a:lnTo>
                  <a:cubicBezTo>
                    <a:pt x="2080" y="695"/>
                    <a:pt x="2234" y="535"/>
                    <a:pt x="2234" y="348"/>
                  </a:cubicBezTo>
                  <a:cubicBezTo>
                    <a:pt x="2234" y="154"/>
                    <a:pt x="2080" y="0"/>
                    <a:pt x="18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47"/>
            <p:cNvSpPr/>
            <p:nvPr/>
          </p:nvSpPr>
          <p:spPr>
            <a:xfrm>
              <a:off x="2064675" y="2594725"/>
              <a:ext cx="55850" cy="17375"/>
            </a:xfrm>
            <a:custGeom>
              <a:avLst/>
              <a:gdLst/>
              <a:ahLst/>
              <a:cxnLst/>
              <a:rect l="l" t="t" r="r" b="b"/>
              <a:pathLst>
                <a:path w="2234" h="695" extrusionOk="0">
                  <a:moveTo>
                    <a:pt x="347" y="0"/>
                  </a:moveTo>
                  <a:cubicBezTo>
                    <a:pt x="154" y="0"/>
                    <a:pt x="0" y="154"/>
                    <a:pt x="0" y="348"/>
                  </a:cubicBezTo>
                  <a:cubicBezTo>
                    <a:pt x="0" y="535"/>
                    <a:pt x="154" y="695"/>
                    <a:pt x="347" y="695"/>
                  </a:cubicBezTo>
                  <a:lnTo>
                    <a:pt x="1886" y="695"/>
                  </a:lnTo>
                  <a:cubicBezTo>
                    <a:pt x="2079" y="695"/>
                    <a:pt x="2233" y="535"/>
                    <a:pt x="2233" y="348"/>
                  </a:cubicBezTo>
                  <a:cubicBezTo>
                    <a:pt x="2233" y="154"/>
                    <a:pt x="2079" y="0"/>
                    <a:pt x="18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47"/>
            <p:cNvSpPr/>
            <p:nvPr/>
          </p:nvSpPr>
          <p:spPr>
            <a:xfrm>
              <a:off x="2133625" y="2594725"/>
              <a:ext cx="55875" cy="17375"/>
            </a:xfrm>
            <a:custGeom>
              <a:avLst/>
              <a:gdLst/>
              <a:ahLst/>
              <a:cxnLst/>
              <a:rect l="l" t="t" r="r" b="b"/>
              <a:pathLst>
                <a:path w="2235" h="695" extrusionOk="0">
                  <a:moveTo>
                    <a:pt x="348" y="0"/>
                  </a:moveTo>
                  <a:cubicBezTo>
                    <a:pt x="156" y="0"/>
                    <a:pt x="1" y="154"/>
                    <a:pt x="1" y="348"/>
                  </a:cubicBezTo>
                  <a:cubicBezTo>
                    <a:pt x="1" y="535"/>
                    <a:pt x="156" y="695"/>
                    <a:pt x="348" y="695"/>
                  </a:cubicBezTo>
                  <a:lnTo>
                    <a:pt x="1892" y="695"/>
                  </a:lnTo>
                  <a:cubicBezTo>
                    <a:pt x="2080" y="695"/>
                    <a:pt x="2235" y="535"/>
                    <a:pt x="2235" y="348"/>
                  </a:cubicBezTo>
                  <a:cubicBezTo>
                    <a:pt x="2235" y="154"/>
                    <a:pt x="2080" y="0"/>
                    <a:pt x="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7"/>
            <p:cNvSpPr/>
            <p:nvPr/>
          </p:nvSpPr>
          <p:spPr>
            <a:xfrm>
              <a:off x="1899375" y="2282525"/>
              <a:ext cx="386475" cy="291850"/>
            </a:xfrm>
            <a:custGeom>
              <a:avLst/>
              <a:gdLst/>
              <a:ahLst/>
              <a:cxnLst/>
              <a:rect l="l" t="t" r="r" b="b"/>
              <a:pathLst>
                <a:path w="15459" h="11674" extrusionOk="0">
                  <a:moveTo>
                    <a:pt x="4023" y="11"/>
                  </a:moveTo>
                  <a:cubicBezTo>
                    <a:pt x="3458" y="49"/>
                    <a:pt x="2908" y="165"/>
                    <a:pt x="2396" y="353"/>
                  </a:cubicBezTo>
                  <a:cubicBezTo>
                    <a:pt x="960" y="1487"/>
                    <a:pt x="0" y="3522"/>
                    <a:pt x="0" y="5837"/>
                  </a:cubicBezTo>
                  <a:cubicBezTo>
                    <a:pt x="0" y="8152"/>
                    <a:pt x="960" y="10187"/>
                    <a:pt x="2396" y="11316"/>
                  </a:cubicBezTo>
                  <a:cubicBezTo>
                    <a:pt x="2908" y="11504"/>
                    <a:pt x="3458" y="11625"/>
                    <a:pt x="4023" y="11658"/>
                  </a:cubicBezTo>
                  <a:cubicBezTo>
                    <a:pt x="1987" y="11070"/>
                    <a:pt x="463" y="8682"/>
                    <a:pt x="463" y="5837"/>
                  </a:cubicBezTo>
                  <a:cubicBezTo>
                    <a:pt x="463" y="2992"/>
                    <a:pt x="1987" y="604"/>
                    <a:pt x="4023" y="11"/>
                  </a:cubicBezTo>
                  <a:close/>
                  <a:moveTo>
                    <a:pt x="11436" y="11"/>
                  </a:moveTo>
                  <a:lnTo>
                    <a:pt x="11436" y="11"/>
                  </a:lnTo>
                  <a:cubicBezTo>
                    <a:pt x="13471" y="604"/>
                    <a:pt x="14995" y="2992"/>
                    <a:pt x="14995" y="5837"/>
                  </a:cubicBezTo>
                  <a:cubicBezTo>
                    <a:pt x="14995" y="8682"/>
                    <a:pt x="13471" y="11070"/>
                    <a:pt x="11436" y="11658"/>
                  </a:cubicBezTo>
                  <a:cubicBezTo>
                    <a:pt x="11999" y="11625"/>
                    <a:pt x="12549" y="11504"/>
                    <a:pt x="13061" y="11316"/>
                  </a:cubicBezTo>
                  <a:cubicBezTo>
                    <a:pt x="14499" y="10187"/>
                    <a:pt x="15458" y="8152"/>
                    <a:pt x="15458" y="5837"/>
                  </a:cubicBezTo>
                  <a:cubicBezTo>
                    <a:pt x="15458" y="3522"/>
                    <a:pt x="14499" y="1487"/>
                    <a:pt x="13061" y="353"/>
                  </a:cubicBezTo>
                  <a:cubicBezTo>
                    <a:pt x="12549" y="165"/>
                    <a:pt x="11999" y="49"/>
                    <a:pt x="11436" y="11"/>
                  </a:cubicBezTo>
                  <a:close/>
                  <a:moveTo>
                    <a:pt x="5180" y="1"/>
                  </a:moveTo>
                  <a:cubicBezTo>
                    <a:pt x="4880" y="329"/>
                    <a:pt x="4611" y="787"/>
                    <a:pt x="4379" y="1371"/>
                  </a:cubicBezTo>
                  <a:cubicBezTo>
                    <a:pt x="3907" y="2567"/>
                    <a:pt x="3647" y="4154"/>
                    <a:pt x="3647" y="5837"/>
                  </a:cubicBezTo>
                  <a:cubicBezTo>
                    <a:pt x="3647" y="7520"/>
                    <a:pt x="3907" y="9107"/>
                    <a:pt x="4379" y="10303"/>
                  </a:cubicBezTo>
                  <a:cubicBezTo>
                    <a:pt x="4611" y="10882"/>
                    <a:pt x="4880" y="11345"/>
                    <a:pt x="5180" y="11673"/>
                  </a:cubicBezTo>
                  <a:lnTo>
                    <a:pt x="5893" y="11673"/>
                  </a:lnTo>
                  <a:cubicBezTo>
                    <a:pt x="4967" y="11133"/>
                    <a:pt x="4110" y="8924"/>
                    <a:pt x="4110" y="5837"/>
                  </a:cubicBezTo>
                  <a:cubicBezTo>
                    <a:pt x="4110" y="2750"/>
                    <a:pt x="4967" y="541"/>
                    <a:pt x="5893" y="1"/>
                  </a:cubicBezTo>
                  <a:close/>
                  <a:moveTo>
                    <a:pt x="7500" y="1"/>
                  </a:moveTo>
                  <a:lnTo>
                    <a:pt x="7500" y="11673"/>
                  </a:lnTo>
                  <a:lnTo>
                    <a:pt x="7958" y="11673"/>
                  </a:lnTo>
                  <a:lnTo>
                    <a:pt x="7958" y="1"/>
                  </a:lnTo>
                  <a:close/>
                  <a:moveTo>
                    <a:pt x="9564" y="1"/>
                  </a:moveTo>
                  <a:cubicBezTo>
                    <a:pt x="10490" y="541"/>
                    <a:pt x="11354" y="2750"/>
                    <a:pt x="11354" y="5837"/>
                  </a:cubicBezTo>
                  <a:cubicBezTo>
                    <a:pt x="11354" y="8924"/>
                    <a:pt x="10490" y="11133"/>
                    <a:pt x="9564" y="11673"/>
                  </a:cubicBezTo>
                  <a:lnTo>
                    <a:pt x="10278" y="11673"/>
                  </a:lnTo>
                  <a:cubicBezTo>
                    <a:pt x="10577" y="11345"/>
                    <a:pt x="10847" y="10882"/>
                    <a:pt x="11078" y="10303"/>
                  </a:cubicBezTo>
                  <a:cubicBezTo>
                    <a:pt x="11551" y="9107"/>
                    <a:pt x="11812" y="7520"/>
                    <a:pt x="11812" y="5837"/>
                  </a:cubicBezTo>
                  <a:cubicBezTo>
                    <a:pt x="11812" y="4154"/>
                    <a:pt x="11551" y="2567"/>
                    <a:pt x="11078" y="1371"/>
                  </a:cubicBezTo>
                  <a:cubicBezTo>
                    <a:pt x="10847" y="787"/>
                    <a:pt x="10577" y="329"/>
                    <a:pt x="1027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 name="Google Shape;2494;p47"/>
          <p:cNvGrpSpPr/>
          <p:nvPr/>
        </p:nvGrpSpPr>
        <p:grpSpPr>
          <a:xfrm>
            <a:off x="1647600" y="1521412"/>
            <a:ext cx="482350" cy="499000"/>
            <a:chOff x="1000450" y="2207400"/>
            <a:chExt cx="482350" cy="499000"/>
          </a:xfrm>
        </p:grpSpPr>
        <p:sp>
          <p:nvSpPr>
            <p:cNvPr id="2495" name="Google Shape;2495;p47"/>
            <p:cNvSpPr/>
            <p:nvPr/>
          </p:nvSpPr>
          <p:spPr>
            <a:xfrm>
              <a:off x="1091975" y="2270725"/>
              <a:ext cx="278300" cy="372375"/>
            </a:xfrm>
            <a:custGeom>
              <a:avLst/>
              <a:gdLst/>
              <a:ahLst/>
              <a:cxnLst/>
              <a:rect l="l" t="t" r="r" b="b"/>
              <a:pathLst>
                <a:path w="11132" h="14895" extrusionOk="0">
                  <a:moveTo>
                    <a:pt x="2363" y="0"/>
                  </a:moveTo>
                  <a:cubicBezTo>
                    <a:pt x="1056" y="0"/>
                    <a:pt x="0" y="1056"/>
                    <a:pt x="0" y="2364"/>
                  </a:cubicBezTo>
                  <a:lnTo>
                    <a:pt x="0" y="12526"/>
                  </a:lnTo>
                  <a:cubicBezTo>
                    <a:pt x="0" y="13833"/>
                    <a:pt x="1056" y="14895"/>
                    <a:pt x="2363" y="14895"/>
                  </a:cubicBezTo>
                  <a:lnTo>
                    <a:pt x="8769" y="14895"/>
                  </a:lnTo>
                  <a:cubicBezTo>
                    <a:pt x="10076" y="14895"/>
                    <a:pt x="11131" y="13833"/>
                    <a:pt x="11131" y="12526"/>
                  </a:cubicBezTo>
                  <a:lnTo>
                    <a:pt x="11131" y="2364"/>
                  </a:lnTo>
                  <a:cubicBezTo>
                    <a:pt x="11131" y="1056"/>
                    <a:pt x="10076" y="0"/>
                    <a:pt x="876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7"/>
            <p:cNvSpPr/>
            <p:nvPr/>
          </p:nvSpPr>
          <p:spPr>
            <a:xfrm>
              <a:off x="1091975" y="2270725"/>
              <a:ext cx="111550" cy="372375"/>
            </a:xfrm>
            <a:custGeom>
              <a:avLst/>
              <a:gdLst/>
              <a:ahLst/>
              <a:cxnLst/>
              <a:rect l="l" t="t" r="r" b="b"/>
              <a:pathLst>
                <a:path w="4462" h="14895" extrusionOk="0">
                  <a:moveTo>
                    <a:pt x="2363" y="0"/>
                  </a:moveTo>
                  <a:cubicBezTo>
                    <a:pt x="1056" y="0"/>
                    <a:pt x="0" y="1056"/>
                    <a:pt x="0" y="2364"/>
                  </a:cubicBezTo>
                  <a:lnTo>
                    <a:pt x="0" y="12526"/>
                  </a:lnTo>
                  <a:cubicBezTo>
                    <a:pt x="0" y="13833"/>
                    <a:pt x="1056" y="14895"/>
                    <a:pt x="2363" y="14895"/>
                  </a:cubicBezTo>
                  <a:lnTo>
                    <a:pt x="4462" y="14895"/>
                  </a:lnTo>
                  <a:cubicBezTo>
                    <a:pt x="3155" y="14895"/>
                    <a:pt x="2093" y="13833"/>
                    <a:pt x="2093" y="12526"/>
                  </a:cubicBezTo>
                  <a:lnTo>
                    <a:pt x="2093" y="2364"/>
                  </a:lnTo>
                  <a:cubicBezTo>
                    <a:pt x="2093" y="1056"/>
                    <a:pt x="3155" y="0"/>
                    <a:pt x="44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7"/>
            <p:cNvSpPr/>
            <p:nvPr/>
          </p:nvSpPr>
          <p:spPr>
            <a:xfrm>
              <a:off x="1288750" y="2270725"/>
              <a:ext cx="81525" cy="372375"/>
            </a:xfrm>
            <a:custGeom>
              <a:avLst/>
              <a:gdLst/>
              <a:ahLst/>
              <a:cxnLst/>
              <a:rect l="l" t="t" r="r" b="b"/>
              <a:pathLst>
                <a:path w="3261" h="14895" extrusionOk="0">
                  <a:moveTo>
                    <a:pt x="1" y="0"/>
                  </a:moveTo>
                  <a:cubicBezTo>
                    <a:pt x="1308" y="0"/>
                    <a:pt x="2368" y="1056"/>
                    <a:pt x="2368" y="2364"/>
                  </a:cubicBezTo>
                  <a:lnTo>
                    <a:pt x="2368" y="12526"/>
                  </a:lnTo>
                  <a:cubicBezTo>
                    <a:pt x="2368" y="13833"/>
                    <a:pt x="1308" y="14895"/>
                    <a:pt x="1" y="14895"/>
                  </a:cubicBezTo>
                  <a:lnTo>
                    <a:pt x="898" y="14895"/>
                  </a:lnTo>
                  <a:cubicBezTo>
                    <a:pt x="2205" y="14895"/>
                    <a:pt x="3260" y="13833"/>
                    <a:pt x="3260" y="12526"/>
                  </a:cubicBezTo>
                  <a:lnTo>
                    <a:pt x="3260" y="2364"/>
                  </a:lnTo>
                  <a:cubicBezTo>
                    <a:pt x="3260" y="1056"/>
                    <a:pt x="2205" y="0"/>
                    <a:pt x="8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7"/>
            <p:cNvSpPr/>
            <p:nvPr/>
          </p:nvSpPr>
          <p:spPr>
            <a:xfrm>
              <a:off x="1277750" y="2351375"/>
              <a:ext cx="52625" cy="215275"/>
            </a:xfrm>
            <a:custGeom>
              <a:avLst/>
              <a:gdLst/>
              <a:ahLst/>
              <a:cxnLst/>
              <a:rect l="l" t="t" r="r" b="b"/>
              <a:pathLst>
                <a:path w="2105" h="8611" extrusionOk="0">
                  <a:moveTo>
                    <a:pt x="1070" y="0"/>
                  </a:moveTo>
                  <a:cubicBezTo>
                    <a:pt x="1064" y="0"/>
                    <a:pt x="1059" y="0"/>
                    <a:pt x="1053" y="1"/>
                  </a:cubicBezTo>
                  <a:lnTo>
                    <a:pt x="1024" y="1"/>
                  </a:lnTo>
                  <a:cubicBezTo>
                    <a:pt x="455" y="11"/>
                    <a:pt x="1" y="469"/>
                    <a:pt x="1" y="1038"/>
                  </a:cubicBezTo>
                  <a:lnTo>
                    <a:pt x="1" y="7573"/>
                  </a:lnTo>
                  <a:cubicBezTo>
                    <a:pt x="1" y="8147"/>
                    <a:pt x="464" y="8610"/>
                    <a:pt x="1038" y="8610"/>
                  </a:cubicBezTo>
                  <a:lnTo>
                    <a:pt x="1062" y="8610"/>
                  </a:lnTo>
                  <a:cubicBezTo>
                    <a:pt x="1637" y="8610"/>
                    <a:pt x="2100" y="8147"/>
                    <a:pt x="2100" y="7573"/>
                  </a:cubicBezTo>
                  <a:cubicBezTo>
                    <a:pt x="2100" y="5576"/>
                    <a:pt x="2104" y="3021"/>
                    <a:pt x="2104" y="1038"/>
                  </a:cubicBezTo>
                  <a:cubicBezTo>
                    <a:pt x="2104" y="465"/>
                    <a:pt x="1641" y="0"/>
                    <a:pt x="1070" y="0"/>
                  </a:cubicBezTo>
                  <a:close/>
                </a:path>
              </a:pathLst>
            </a:custGeom>
            <a:solidFill>
              <a:srgbClr val="EA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7"/>
            <p:cNvSpPr/>
            <p:nvPr/>
          </p:nvSpPr>
          <p:spPr>
            <a:xfrm>
              <a:off x="1139575" y="2207400"/>
              <a:ext cx="183075" cy="63225"/>
            </a:xfrm>
            <a:custGeom>
              <a:avLst/>
              <a:gdLst/>
              <a:ahLst/>
              <a:cxnLst/>
              <a:rect l="l" t="t" r="r" b="b"/>
              <a:pathLst>
                <a:path w="7323" h="2529" extrusionOk="0">
                  <a:moveTo>
                    <a:pt x="1" y="1"/>
                  </a:moveTo>
                  <a:lnTo>
                    <a:pt x="1" y="2529"/>
                  </a:lnTo>
                  <a:lnTo>
                    <a:pt x="7322" y="2529"/>
                  </a:lnTo>
                  <a:lnTo>
                    <a:pt x="732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7"/>
            <p:cNvSpPr/>
            <p:nvPr/>
          </p:nvSpPr>
          <p:spPr>
            <a:xfrm>
              <a:off x="1139575" y="2643075"/>
              <a:ext cx="183075" cy="63325"/>
            </a:xfrm>
            <a:custGeom>
              <a:avLst/>
              <a:gdLst/>
              <a:ahLst/>
              <a:cxnLst/>
              <a:rect l="l" t="t" r="r" b="b"/>
              <a:pathLst>
                <a:path w="7323" h="2533" extrusionOk="0">
                  <a:moveTo>
                    <a:pt x="1" y="1"/>
                  </a:moveTo>
                  <a:lnTo>
                    <a:pt x="1" y="2532"/>
                  </a:lnTo>
                  <a:lnTo>
                    <a:pt x="7322" y="2532"/>
                  </a:lnTo>
                  <a:lnTo>
                    <a:pt x="732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7"/>
            <p:cNvSpPr/>
            <p:nvPr/>
          </p:nvSpPr>
          <p:spPr>
            <a:xfrm>
              <a:off x="1139575" y="2643075"/>
              <a:ext cx="44050" cy="63325"/>
            </a:xfrm>
            <a:custGeom>
              <a:avLst/>
              <a:gdLst/>
              <a:ahLst/>
              <a:cxnLst/>
              <a:rect l="l" t="t" r="r" b="b"/>
              <a:pathLst>
                <a:path w="1762" h="2533" extrusionOk="0">
                  <a:moveTo>
                    <a:pt x="1" y="1"/>
                  </a:moveTo>
                  <a:lnTo>
                    <a:pt x="1" y="2532"/>
                  </a:lnTo>
                  <a:lnTo>
                    <a:pt x="1761" y="2532"/>
                  </a:lnTo>
                  <a:lnTo>
                    <a:pt x="17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7"/>
            <p:cNvSpPr/>
            <p:nvPr/>
          </p:nvSpPr>
          <p:spPr>
            <a:xfrm>
              <a:off x="1139575" y="2207400"/>
              <a:ext cx="44050" cy="63225"/>
            </a:xfrm>
            <a:custGeom>
              <a:avLst/>
              <a:gdLst/>
              <a:ahLst/>
              <a:cxnLst/>
              <a:rect l="l" t="t" r="r" b="b"/>
              <a:pathLst>
                <a:path w="1762" h="2529" extrusionOk="0">
                  <a:moveTo>
                    <a:pt x="1" y="1"/>
                  </a:moveTo>
                  <a:lnTo>
                    <a:pt x="1" y="2529"/>
                  </a:lnTo>
                  <a:lnTo>
                    <a:pt x="1761" y="2529"/>
                  </a:lnTo>
                  <a:lnTo>
                    <a:pt x="176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7"/>
            <p:cNvSpPr/>
            <p:nvPr/>
          </p:nvSpPr>
          <p:spPr>
            <a:xfrm>
              <a:off x="1130550" y="2229975"/>
              <a:ext cx="201150" cy="18125"/>
            </a:xfrm>
            <a:custGeom>
              <a:avLst/>
              <a:gdLst/>
              <a:ahLst/>
              <a:cxnLst/>
              <a:rect l="l" t="t" r="r" b="b"/>
              <a:pathLst>
                <a:path w="8046" h="725" extrusionOk="0">
                  <a:moveTo>
                    <a:pt x="362" y="1"/>
                  </a:moveTo>
                  <a:cubicBezTo>
                    <a:pt x="165" y="1"/>
                    <a:pt x="0" y="164"/>
                    <a:pt x="0" y="362"/>
                  </a:cubicBezTo>
                  <a:cubicBezTo>
                    <a:pt x="0" y="564"/>
                    <a:pt x="165" y="724"/>
                    <a:pt x="362" y="724"/>
                  </a:cubicBezTo>
                  <a:lnTo>
                    <a:pt x="7683" y="724"/>
                  </a:lnTo>
                  <a:cubicBezTo>
                    <a:pt x="7881" y="724"/>
                    <a:pt x="8045" y="564"/>
                    <a:pt x="8045" y="362"/>
                  </a:cubicBezTo>
                  <a:cubicBezTo>
                    <a:pt x="8045" y="164"/>
                    <a:pt x="7881" y="1"/>
                    <a:pt x="76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7"/>
            <p:cNvSpPr/>
            <p:nvPr/>
          </p:nvSpPr>
          <p:spPr>
            <a:xfrm>
              <a:off x="1083525" y="2316650"/>
              <a:ext cx="295200" cy="18100"/>
            </a:xfrm>
            <a:custGeom>
              <a:avLst/>
              <a:gdLst/>
              <a:ahLst/>
              <a:cxnLst/>
              <a:rect l="l" t="t" r="r" b="b"/>
              <a:pathLst>
                <a:path w="11808" h="724" extrusionOk="0">
                  <a:moveTo>
                    <a:pt x="362" y="0"/>
                  </a:moveTo>
                  <a:cubicBezTo>
                    <a:pt x="165" y="0"/>
                    <a:pt x="0" y="165"/>
                    <a:pt x="0" y="363"/>
                  </a:cubicBezTo>
                  <a:cubicBezTo>
                    <a:pt x="0" y="561"/>
                    <a:pt x="165" y="724"/>
                    <a:pt x="362" y="724"/>
                  </a:cubicBezTo>
                  <a:lnTo>
                    <a:pt x="11445" y="724"/>
                  </a:lnTo>
                  <a:cubicBezTo>
                    <a:pt x="11643" y="724"/>
                    <a:pt x="11807" y="561"/>
                    <a:pt x="11807" y="363"/>
                  </a:cubicBezTo>
                  <a:cubicBezTo>
                    <a:pt x="11807" y="165"/>
                    <a:pt x="11643" y="0"/>
                    <a:pt x="11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7"/>
            <p:cNvSpPr/>
            <p:nvPr/>
          </p:nvSpPr>
          <p:spPr>
            <a:xfrm>
              <a:off x="1083525" y="2579050"/>
              <a:ext cx="295200" cy="18100"/>
            </a:xfrm>
            <a:custGeom>
              <a:avLst/>
              <a:gdLst/>
              <a:ahLst/>
              <a:cxnLst/>
              <a:rect l="l" t="t" r="r" b="b"/>
              <a:pathLst>
                <a:path w="11808" h="724" extrusionOk="0">
                  <a:moveTo>
                    <a:pt x="362" y="0"/>
                  </a:moveTo>
                  <a:cubicBezTo>
                    <a:pt x="165" y="0"/>
                    <a:pt x="0" y="160"/>
                    <a:pt x="0" y="362"/>
                  </a:cubicBezTo>
                  <a:cubicBezTo>
                    <a:pt x="0" y="559"/>
                    <a:pt x="165" y="723"/>
                    <a:pt x="362" y="723"/>
                  </a:cubicBezTo>
                  <a:lnTo>
                    <a:pt x="11445" y="723"/>
                  </a:lnTo>
                  <a:cubicBezTo>
                    <a:pt x="11643" y="723"/>
                    <a:pt x="11807" y="559"/>
                    <a:pt x="11807" y="362"/>
                  </a:cubicBezTo>
                  <a:cubicBezTo>
                    <a:pt x="11807" y="160"/>
                    <a:pt x="11643" y="0"/>
                    <a:pt x="11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7"/>
            <p:cNvSpPr/>
            <p:nvPr/>
          </p:nvSpPr>
          <p:spPr>
            <a:xfrm>
              <a:off x="1130550" y="2665625"/>
              <a:ext cx="201150" cy="18100"/>
            </a:xfrm>
            <a:custGeom>
              <a:avLst/>
              <a:gdLst/>
              <a:ahLst/>
              <a:cxnLst/>
              <a:rect l="l" t="t" r="r" b="b"/>
              <a:pathLst>
                <a:path w="8046" h="724" extrusionOk="0">
                  <a:moveTo>
                    <a:pt x="362" y="0"/>
                  </a:moveTo>
                  <a:cubicBezTo>
                    <a:pt x="165" y="0"/>
                    <a:pt x="0" y="164"/>
                    <a:pt x="0" y="362"/>
                  </a:cubicBezTo>
                  <a:cubicBezTo>
                    <a:pt x="0" y="564"/>
                    <a:pt x="165" y="724"/>
                    <a:pt x="362" y="724"/>
                  </a:cubicBezTo>
                  <a:lnTo>
                    <a:pt x="7683" y="724"/>
                  </a:lnTo>
                  <a:cubicBezTo>
                    <a:pt x="7881" y="724"/>
                    <a:pt x="8045" y="564"/>
                    <a:pt x="8045" y="362"/>
                  </a:cubicBezTo>
                  <a:cubicBezTo>
                    <a:pt x="8045" y="164"/>
                    <a:pt x="7881" y="0"/>
                    <a:pt x="768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7"/>
            <p:cNvSpPr/>
            <p:nvPr/>
          </p:nvSpPr>
          <p:spPr>
            <a:xfrm>
              <a:off x="1432225" y="2335000"/>
              <a:ext cx="18125" cy="28700"/>
            </a:xfrm>
            <a:custGeom>
              <a:avLst/>
              <a:gdLst/>
              <a:ahLst/>
              <a:cxnLst/>
              <a:rect l="l" t="t" r="r" b="b"/>
              <a:pathLst>
                <a:path w="725" h="1148" extrusionOk="0">
                  <a:moveTo>
                    <a:pt x="362" y="0"/>
                  </a:moveTo>
                  <a:cubicBezTo>
                    <a:pt x="165" y="0"/>
                    <a:pt x="1" y="164"/>
                    <a:pt x="1" y="361"/>
                  </a:cubicBezTo>
                  <a:lnTo>
                    <a:pt x="1" y="786"/>
                  </a:lnTo>
                  <a:cubicBezTo>
                    <a:pt x="1" y="989"/>
                    <a:pt x="165" y="1147"/>
                    <a:pt x="362" y="1147"/>
                  </a:cubicBezTo>
                  <a:cubicBezTo>
                    <a:pt x="565" y="1147"/>
                    <a:pt x="724" y="989"/>
                    <a:pt x="724" y="786"/>
                  </a:cubicBezTo>
                  <a:lnTo>
                    <a:pt x="724" y="361"/>
                  </a:lnTo>
                  <a:cubicBezTo>
                    <a:pt x="724" y="164"/>
                    <a:pt x="565" y="0"/>
                    <a:pt x="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7"/>
            <p:cNvSpPr/>
            <p:nvPr/>
          </p:nvSpPr>
          <p:spPr>
            <a:xfrm>
              <a:off x="1432225" y="2389375"/>
              <a:ext cx="18125" cy="28725"/>
            </a:xfrm>
            <a:custGeom>
              <a:avLst/>
              <a:gdLst/>
              <a:ahLst/>
              <a:cxnLst/>
              <a:rect l="l" t="t" r="r" b="b"/>
              <a:pathLst>
                <a:path w="725" h="1149" extrusionOk="0">
                  <a:moveTo>
                    <a:pt x="362" y="0"/>
                  </a:moveTo>
                  <a:cubicBezTo>
                    <a:pt x="165" y="0"/>
                    <a:pt x="1" y="159"/>
                    <a:pt x="1" y="362"/>
                  </a:cubicBezTo>
                  <a:lnTo>
                    <a:pt x="1" y="786"/>
                  </a:lnTo>
                  <a:cubicBezTo>
                    <a:pt x="1" y="984"/>
                    <a:pt x="165" y="1149"/>
                    <a:pt x="362" y="1149"/>
                  </a:cubicBezTo>
                  <a:cubicBezTo>
                    <a:pt x="565" y="1149"/>
                    <a:pt x="724" y="984"/>
                    <a:pt x="724" y="786"/>
                  </a:cubicBezTo>
                  <a:lnTo>
                    <a:pt x="724" y="362"/>
                  </a:lnTo>
                  <a:cubicBezTo>
                    <a:pt x="724" y="159"/>
                    <a:pt x="565" y="0"/>
                    <a:pt x="36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7"/>
            <p:cNvSpPr/>
            <p:nvPr/>
          </p:nvSpPr>
          <p:spPr>
            <a:xfrm>
              <a:off x="1454050" y="2367425"/>
              <a:ext cx="28750" cy="18125"/>
            </a:xfrm>
            <a:custGeom>
              <a:avLst/>
              <a:gdLst/>
              <a:ahLst/>
              <a:cxnLst/>
              <a:rect l="l" t="t" r="r" b="b"/>
              <a:pathLst>
                <a:path w="1150" h="725" extrusionOk="0">
                  <a:moveTo>
                    <a:pt x="363" y="1"/>
                  </a:moveTo>
                  <a:cubicBezTo>
                    <a:pt x="165" y="1"/>
                    <a:pt x="1" y="164"/>
                    <a:pt x="1" y="362"/>
                  </a:cubicBezTo>
                  <a:cubicBezTo>
                    <a:pt x="1" y="565"/>
                    <a:pt x="165" y="724"/>
                    <a:pt x="363" y="724"/>
                  </a:cubicBezTo>
                  <a:lnTo>
                    <a:pt x="787" y="724"/>
                  </a:lnTo>
                  <a:cubicBezTo>
                    <a:pt x="989" y="724"/>
                    <a:pt x="1149" y="565"/>
                    <a:pt x="1149" y="362"/>
                  </a:cubicBezTo>
                  <a:cubicBezTo>
                    <a:pt x="1149" y="164"/>
                    <a:pt x="989" y="1"/>
                    <a:pt x="78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7"/>
            <p:cNvSpPr/>
            <p:nvPr/>
          </p:nvSpPr>
          <p:spPr>
            <a:xfrm>
              <a:off x="1399800" y="2367425"/>
              <a:ext cx="28725" cy="18125"/>
            </a:xfrm>
            <a:custGeom>
              <a:avLst/>
              <a:gdLst/>
              <a:ahLst/>
              <a:cxnLst/>
              <a:rect l="l" t="t" r="r" b="b"/>
              <a:pathLst>
                <a:path w="1149" h="725" extrusionOk="0">
                  <a:moveTo>
                    <a:pt x="363" y="1"/>
                  </a:moveTo>
                  <a:cubicBezTo>
                    <a:pt x="160" y="1"/>
                    <a:pt x="0" y="164"/>
                    <a:pt x="0" y="362"/>
                  </a:cubicBezTo>
                  <a:cubicBezTo>
                    <a:pt x="0" y="565"/>
                    <a:pt x="160" y="724"/>
                    <a:pt x="363" y="724"/>
                  </a:cubicBezTo>
                  <a:lnTo>
                    <a:pt x="786" y="724"/>
                  </a:lnTo>
                  <a:cubicBezTo>
                    <a:pt x="984" y="724"/>
                    <a:pt x="1149" y="565"/>
                    <a:pt x="1149" y="362"/>
                  </a:cubicBezTo>
                  <a:cubicBezTo>
                    <a:pt x="1149" y="164"/>
                    <a:pt x="984" y="1"/>
                    <a:pt x="7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7"/>
            <p:cNvSpPr/>
            <p:nvPr/>
          </p:nvSpPr>
          <p:spPr>
            <a:xfrm>
              <a:off x="1024700" y="2598675"/>
              <a:ext cx="18100" cy="26075"/>
            </a:xfrm>
            <a:custGeom>
              <a:avLst/>
              <a:gdLst/>
              <a:ahLst/>
              <a:cxnLst/>
              <a:rect l="l" t="t" r="r" b="b"/>
              <a:pathLst>
                <a:path w="724" h="1043" extrusionOk="0">
                  <a:moveTo>
                    <a:pt x="361" y="1"/>
                  </a:moveTo>
                  <a:cubicBezTo>
                    <a:pt x="159" y="1"/>
                    <a:pt x="0" y="165"/>
                    <a:pt x="0" y="363"/>
                  </a:cubicBezTo>
                  <a:lnTo>
                    <a:pt x="0" y="682"/>
                  </a:lnTo>
                  <a:cubicBezTo>
                    <a:pt x="0" y="880"/>
                    <a:pt x="159" y="1043"/>
                    <a:pt x="361" y="1043"/>
                  </a:cubicBezTo>
                  <a:cubicBezTo>
                    <a:pt x="559" y="1043"/>
                    <a:pt x="724" y="880"/>
                    <a:pt x="724" y="682"/>
                  </a:cubicBezTo>
                  <a:lnTo>
                    <a:pt x="724" y="363"/>
                  </a:lnTo>
                  <a:cubicBezTo>
                    <a:pt x="724" y="165"/>
                    <a:pt x="559"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7"/>
            <p:cNvSpPr/>
            <p:nvPr/>
          </p:nvSpPr>
          <p:spPr>
            <a:xfrm>
              <a:off x="1024700" y="2639200"/>
              <a:ext cx="18100" cy="25950"/>
            </a:xfrm>
            <a:custGeom>
              <a:avLst/>
              <a:gdLst/>
              <a:ahLst/>
              <a:cxnLst/>
              <a:rect l="l" t="t" r="r" b="b"/>
              <a:pathLst>
                <a:path w="724" h="1038" extrusionOk="0">
                  <a:moveTo>
                    <a:pt x="361" y="1"/>
                  </a:moveTo>
                  <a:cubicBezTo>
                    <a:pt x="159" y="1"/>
                    <a:pt x="0" y="160"/>
                    <a:pt x="0" y="363"/>
                  </a:cubicBezTo>
                  <a:lnTo>
                    <a:pt x="0" y="677"/>
                  </a:lnTo>
                  <a:cubicBezTo>
                    <a:pt x="0" y="879"/>
                    <a:pt x="159" y="1038"/>
                    <a:pt x="361" y="1038"/>
                  </a:cubicBezTo>
                  <a:cubicBezTo>
                    <a:pt x="559" y="1038"/>
                    <a:pt x="724" y="879"/>
                    <a:pt x="724" y="677"/>
                  </a:cubicBezTo>
                  <a:lnTo>
                    <a:pt x="724" y="363"/>
                  </a:lnTo>
                  <a:cubicBezTo>
                    <a:pt x="724" y="160"/>
                    <a:pt x="559"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7"/>
            <p:cNvSpPr/>
            <p:nvPr/>
          </p:nvSpPr>
          <p:spPr>
            <a:xfrm>
              <a:off x="1040950" y="2622950"/>
              <a:ext cx="25950" cy="18100"/>
            </a:xfrm>
            <a:custGeom>
              <a:avLst/>
              <a:gdLst/>
              <a:ahLst/>
              <a:cxnLst/>
              <a:rect l="l" t="t" r="r" b="b"/>
              <a:pathLst>
                <a:path w="1038" h="724" extrusionOk="0">
                  <a:moveTo>
                    <a:pt x="363" y="0"/>
                  </a:moveTo>
                  <a:cubicBezTo>
                    <a:pt x="160" y="0"/>
                    <a:pt x="1" y="159"/>
                    <a:pt x="1" y="361"/>
                  </a:cubicBezTo>
                  <a:cubicBezTo>
                    <a:pt x="1" y="559"/>
                    <a:pt x="160" y="723"/>
                    <a:pt x="363" y="723"/>
                  </a:cubicBezTo>
                  <a:lnTo>
                    <a:pt x="675" y="723"/>
                  </a:lnTo>
                  <a:cubicBezTo>
                    <a:pt x="878" y="723"/>
                    <a:pt x="1038" y="559"/>
                    <a:pt x="1038" y="361"/>
                  </a:cubicBezTo>
                  <a:cubicBezTo>
                    <a:pt x="1038" y="159"/>
                    <a:pt x="878" y="0"/>
                    <a:pt x="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7"/>
            <p:cNvSpPr/>
            <p:nvPr/>
          </p:nvSpPr>
          <p:spPr>
            <a:xfrm>
              <a:off x="1000450" y="2622950"/>
              <a:ext cx="26050" cy="18100"/>
            </a:xfrm>
            <a:custGeom>
              <a:avLst/>
              <a:gdLst/>
              <a:ahLst/>
              <a:cxnLst/>
              <a:rect l="l" t="t" r="r" b="b"/>
              <a:pathLst>
                <a:path w="1042" h="724" extrusionOk="0">
                  <a:moveTo>
                    <a:pt x="362" y="0"/>
                  </a:moveTo>
                  <a:cubicBezTo>
                    <a:pt x="164" y="0"/>
                    <a:pt x="0" y="159"/>
                    <a:pt x="0" y="361"/>
                  </a:cubicBezTo>
                  <a:cubicBezTo>
                    <a:pt x="0" y="559"/>
                    <a:pt x="164" y="723"/>
                    <a:pt x="362" y="723"/>
                  </a:cubicBezTo>
                  <a:lnTo>
                    <a:pt x="681" y="723"/>
                  </a:lnTo>
                  <a:cubicBezTo>
                    <a:pt x="877" y="723"/>
                    <a:pt x="1042" y="559"/>
                    <a:pt x="1042" y="361"/>
                  </a:cubicBezTo>
                  <a:cubicBezTo>
                    <a:pt x="1042" y="159"/>
                    <a:pt x="877" y="0"/>
                    <a:pt x="6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7"/>
            <p:cNvSpPr/>
            <p:nvPr/>
          </p:nvSpPr>
          <p:spPr>
            <a:xfrm>
              <a:off x="1140675" y="2366425"/>
              <a:ext cx="180900" cy="180925"/>
            </a:xfrm>
            <a:custGeom>
              <a:avLst/>
              <a:gdLst/>
              <a:ahLst/>
              <a:cxnLst/>
              <a:rect l="l" t="t" r="r" b="b"/>
              <a:pathLst>
                <a:path w="7236" h="7237" extrusionOk="0">
                  <a:moveTo>
                    <a:pt x="3618" y="725"/>
                  </a:moveTo>
                  <a:cubicBezTo>
                    <a:pt x="3748" y="725"/>
                    <a:pt x="3878" y="774"/>
                    <a:pt x="3974" y="874"/>
                  </a:cubicBezTo>
                  <a:cubicBezTo>
                    <a:pt x="4172" y="1068"/>
                    <a:pt x="4172" y="1391"/>
                    <a:pt x="3974" y="1589"/>
                  </a:cubicBezTo>
                  <a:lnTo>
                    <a:pt x="3618" y="1945"/>
                  </a:lnTo>
                  <a:lnTo>
                    <a:pt x="3261" y="1589"/>
                  </a:lnTo>
                  <a:cubicBezTo>
                    <a:pt x="3164" y="1493"/>
                    <a:pt x="3111" y="1366"/>
                    <a:pt x="3111" y="1232"/>
                  </a:cubicBezTo>
                  <a:cubicBezTo>
                    <a:pt x="3111" y="1097"/>
                    <a:pt x="3164" y="967"/>
                    <a:pt x="3261" y="874"/>
                  </a:cubicBezTo>
                  <a:cubicBezTo>
                    <a:pt x="3357" y="774"/>
                    <a:pt x="3487" y="725"/>
                    <a:pt x="3618" y="725"/>
                  </a:cubicBezTo>
                  <a:close/>
                  <a:moveTo>
                    <a:pt x="1230" y="3113"/>
                  </a:moveTo>
                  <a:cubicBezTo>
                    <a:pt x="1361" y="3113"/>
                    <a:pt x="1490" y="3161"/>
                    <a:pt x="1588" y="3262"/>
                  </a:cubicBezTo>
                  <a:lnTo>
                    <a:pt x="1944" y="3619"/>
                  </a:lnTo>
                  <a:lnTo>
                    <a:pt x="1588" y="3977"/>
                  </a:lnTo>
                  <a:cubicBezTo>
                    <a:pt x="1489" y="4075"/>
                    <a:pt x="1359" y="4124"/>
                    <a:pt x="1230" y="4124"/>
                  </a:cubicBezTo>
                  <a:cubicBezTo>
                    <a:pt x="1101" y="4124"/>
                    <a:pt x="972" y="4075"/>
                    <a:pt x="873" y="3977"/>
                  </a:cubicBezTo>
                  <a:cubicBezTo>
                    <a:pt x="777" y="3879"/>
                    <a:pt x="724" y="3754"/>
                    <a:pt x="724" y="3619"/>
                  </a:cubicBezTo>
                  <a:cubicBezTo>
                    <a:pt x="724" y="3485"/>
                    <a:pt x="777" y="3354"/>
                    <a:pt x="873" y="3262"/>
                  </a:cubicBezTo>
                  <a:cubicBezTo>
                    <a:pt x="969" y="3161"/>
                    <a:pt x="1100" y="3113"/>
                    <a:pt x="1230" y="3113"/>
                  </a:cubicBezTo>
                  <a:close/>
                  <a:moveTo>
                    <a:pt x="6005" y="3113"/>
                  </a:moveTo>
                  <a:cubicBezTo>
                    <a:pt x="6140" y="3113"/>
                    <a:pt x="6271" y="3166"/>
                    <a:pt x="6362" y="3262"/>
                  </a:cubicBezTo>
                  <a:cubicBezTo>
                    <a:pt x="6459" y="3354"/>
                    <a:pt x="6512" y="3485"/>
                    <a:pt x="6512" y="3619"/>
                  </a:cubicBezTo>
                  <a:cubicBezTo>
                    <a:pt x="6512" y="3754"/>
                    <a:pt x="6459" y="3879"/>
                    <a:pt x="6362" y="3977"/>
                  </a:cubicBezTo>
                  <a:cubicBezTo>
                    <a:pt x="6271" y="4073"/>
                    <a:pt x="6140" y="4126"/>
                    <a:pt x="6005" y="4126"/>
                  </a:cubicBezTo>
                  <a:cubicBezTo>
                    <a:pt x="5870" y="4126"/>
                    <a:pt x="5744" y="4073"/>
                    <a:pt x="5648" y="3977"/>
                  </a:cubicBezTo>
                  <a:lnTo>
                    <a:pt x="5292" y="3619"/>
                  </a:lnTo>
                  <a:lnTo>
                    <a:pt x="5648" y="3262"/>
                  </a:lnTo>
                  <a:cubicBezTo>
                    <a:pt x="5744" y="3166"/>
                    <a:pt x="5870" y="3113"/>
                    <a:pt x="6005" y="3113"/>
                  </a:cubicBezTo>
                  <a:close/>
                  <a:moveTo>
                    <a:pt x="3618" y="2968"/>
                  </a:moveTo>
                  <a:lnTo>
                    <a:pt x="4268" y="3619"/>
                  </a:lnTo>
                  <a:lnTo>
                    <a:pt x="3618" y="4271"/>
                  </a:lnTo>
                  <a:lnTo>
                    <a:pt x="2966" y="3619"/>
                  </a:lnTo>
                  <a:lnTo>
                    <a:pt x="3618" y="2968"/>
                  </a:lnTo>
                  <a:close/>
                  <a:moveTo>
                    <a:pt x="3618" y="5293"/>
                  </a:moveTo>
                  <a:lnTo>
                    <a:pt x="3974" y="5649"/>
                  </a:lnTo>
                  <a:cubicBezTo>
                    <a:pt x="4172" y="5847"/>
                    <a:pt x="4172" y="6166"/>
                    <a:pt x="3974" y="6364"/>
                  </a:cubicBezTo>
                  <a:cubicBezTo>
                    <a:pt x="3875" y="6462"/>
                    <a:pt x="3746" y="6512"/>
                    <a:pt x="3617" y="6512"/>
                  </a:cubicBezTo>
                  <a:cubicBezTo>
                    <a:pt x="3489" y="6512"/>
                    <a:pt x="3360" y="6462"/>
                    <a:pt x="3261" y="6364"/>
                  </a:cubicBezTo>
                  <a:cubicBezTo>
                    <a:pt x="3164" y="6267"/>
                    <a:pt x="3111" y="6141"/>
                    <a:pt x="3111" y="6007"/>
                  </a:cubicBezTo>
                  <a:cubicBezTo>
                    <a:pt x="3111" y="5872"/>
                    <a:pt x="3164" y="5747"/>
                    <a:pt x="3261" y="5649"/>
                  </a:cubicBezTo>
                  <a:lnTo>
                    <a:pt x="3618" y="5293"/>
                  </a:lnTo>
                  <a:close/>
                  <a:moveTo>
                    <a:pt x="3617" y="1"/>
                  </a:moveTo>
                  <a:cubicBezTo>
                    <a:pt x="3303" y="1"/>
                    <a:pt x="2988" y="120"/>
                    <a:pt x="2750" y="359"/>
                  </a:cubicBezTo>
                  <a:cubicBezTo>
                    <a:pt x="2518" y="595"/>
                    <a:pt x="2387" y="903"/>
                    <a:pt x="2387" y="1232"/>
                  </a:cubicBezTo>
                  <a:cubicBezTo>
                    <a:pt x="2387" y="1560"/>
                    <a:pt x="2518" y="1869"/>
                    <a:pt x="2750" y="2100"/>
                  </a:cubicBezTo>
                  <a:lnTo>
                    <a:pt x="3106" y="2457"/>
                  </a:lnTo>
                  <a:lnTo>
                    <a:pt x="2456" y="3108"/>
                  </a:lnTo>
                  <a:lnTo>
                    <a:pt x="2098" y="2751"/>
                  </a:lnTo>
                  <a:cubicBezTo>
                    <a:pt x="1860" y="2510"/>
                    <a:pt x="1545" y="2390"/>
                    <a:pt x="1230" y="2390"/>
                  </a:cubicBezTo>
                  <a:cubicBezTo>
                    <a:pt x="916" y="2390"/>
                    <a:pt x="601" y="2510"/>
                    <a:pt x="362" y="2751"/>
                  </a:cubicBezTo>
                  <a:cubicBezTo>
                    <a:pt x="130" y="2982"/>
                    <a:pt x="1" y="3291"/>
                    <a:pt x="1" y="3619"/>
                  </a:cubicBezTo>
                  <a:cubicBezTo>
                    <a:pt x="1" y="3948"/>
                    <a:pt x="130" y="4256"/>
                    <a:pt x="362" y="4487"/>
                  </a:cubicBezTo>
                  <a:cubicBezTo>
                    <a:pt x="599" y="4729"/>
                    <a:pt x="917" y="4845"/>
                    <a:pt x="1230" y="4845"/>
                  </a:cubicBezTo>
                  <a:cubicBezTo>
                    <a:pt x="1544" y="4845"/>
                    <a:pt x="1857" y="4729"/>
                    <a:pt x="2098" y="4487"/>
                  </a:cubicBezTo>
                  <a:lnTo>
                    <a:pt x="2456" y="4131"/>
                  </a:lnTo>
                  <a:lnTo>
                    <a:pt x="3106" y="4781"/>
                  </a:lnTo>
                  <a:lnTo>
                    <a:pt x="2750" y="5139"/>
                  </a:lnTo>
                  <a:cubicBezTo>
                    <a:pt x="2518" y="5370"/>
                    <a:pt x="2387" y="5678"/>
                    <a:pt x="2387" y="6007"/>
                  </a:cubicBezTo>
                  <a:cubicBezTo>
                    <a:pt x="2387" y="6335"/>
                    <a:pt x="2518" y="6644"/>
                    <a:pt x="2750" y="6875"/>
                  </a:cubicBezTo>
                  <a:cubicBezTo>
                    <a:pt x="2981" y="7107"/>
                    <a:pt x="3290" y="7236"/>
                    <a:pt x="3618" y="7236"/>
                  </a:cubicBezTo>
                  <a:cubicBezTo>
                    <a:pt x="3945" y="7236"/>
                    <a:pt x="4255" y="7107"/>
                    <a:pt x="4486" y="6875"/>
                  </a:cubicBezTo>
                  <a:cubicBezTo>
                    <a:pt x="4963" y="6397"/>
                    <a:pt x="4963" y="5616"/>
                    <a:pt x="4486" y="5139"/>
                  </a:cubicBezTo>
                  <a:lnTo>
                    <a:pt x="4130" y="4781"/>
                  </a:lnTo>
                  <a:lnTo>
                    <a:pt x="4780" y="4131"/>
                  </a:lnTo>
                  <a:lnTo>
                    <a:pt x="5137" y="4487"/>
                  </a:lnTo>
                  <a:cubicBezTo>
                    <a:pt x="5368" y="4719"/>
                    <a:pt x="5677" y="4849"/>
                    <a:pt x="6005" y="4849"/>
                  </a:cubicBezTo>
                  <a:cubicBezTo>
                    <a:pt x="6334" y="4849"/>
                    <a:pt x="6641" y="4719"/>
                    <a:pt x="6873" y="4487"/>
                  </a:cubicBezTo>
                  <a:cubicBezTo>
                    <a:pt x="7104" y="4256"/>
                    <a:pt x="7235" y="3948"/>
                    <a:pt x="7235" y="3619"/>
                  </a:cubicBezTo>
                  <a:cubicBezTo>
                    <a:pt x="7235" y="3291"/>
                    <a:pt x="7104" y="2982"/>
                    <a:pt x="6873" y="2751"/>
                  </a:cubicBezTo>
                  <a:cubicBezTo>
                    <a:pt x="6641" y="2519"/>
                    <a:pt x="6334" y="2390"/>
                    <a:pt x="6005" y="2390"/>
                  </a:cubicBezTo>
                  <a:cubicBezTo>
                    <a:pt x="5677" y="2390"/>
                    <a:pt x="5368" y="2519"/>
                    <a:pt x="5137" y="2751"/>
                  </a:cubicBezTo>
                  <a:lnTo>
                    <a:pt x="4780" y="3108"/>
                  </a:lnTo>
                  <a:lnTo>
                    <a:pt x="4130" y="2457"/>
                  </a:lnTo>
                  <a:lnTo>
                    <a:pt x="4486" y="2100"/>
                  </a:lnTo>
                  <a:cubicBezTo>
                    <a:pt x="4963" y="1618"/>
                    <a:pt x="4963" y="841"/>
                    <a:pt x="4486" y="359"/>
                  </a:cubicBezTo>
                  <a:cubicBezTo>
                    <a:pt x="4247" y="120"/>
                    <a:pt x="3932" y="1"/>
                    <a:pt x="36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19"/>
        <p:cNvGrpSpPr/>
        <p:nvPr/>
      </p:nvGrpSpPr>
      <p:grpSpPr>
        <a:xfrm>
          <a:off x="0" y="0"/>
          <a:ext cx="0" cy="0"/>
          <a:chOff x="0" y="0"/>
          <a:chExt cx="0" cy="0"/>
        </a:xfrm>
      </p:grpSpPr>
      <p:sp>
        <p:nvSpPr>
          <p:cNvPr id="2520" name="Google Shape;2520;p48"/>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SERVICES</a:t>
            </a:r>
            <a:endParaRPr/>
          </a:p>
        </p:txBody>
      </p:sp>
      <p:sp>
        <p:nvSpPr>
          <p:cNvPr id="2521" name="Google Shape;2521;p48"/>
          <p:cNvSpPr txBox="1"/>
          <p:nvPr/>
        </p:nvSpPr>
        <p:spPr>
          <a:xfrm>
            <a:off x="1525749" y="1423950"/>
            <a:ext cx="1654500" cy="17427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3600">
                <a:solidFill>
                  <a:schemeClr val="lt1"/>
                </a:solidFill>
                <a:latin typeface="Bahiana"/>
                <a:ea typeface="Bahiana"/>
                <a:cs typeface="Bahiana"/>
                <a:sym typeface="Bahiana"/>
              </a:rPr>
              <a:t>$10</a:t>
            </a:r>
            <a:endParaRPr sz="3600">
              <a:solidFill>
                <a:schemeClr val="lt1"/>
              </a:solidFill>
              <a:latin typeface="Bahiana"/>
              <a:ea typeface="Bahiana"/>
              <a:cs typeface="Bahiana"/>
              <a:sym typeface="Bahiana"/>
            </a:endParaRPr>
          </a:p>
          <a:p>
            <a:pPr marL="0" marR="0" lvl="0" indent="0" algn="ctr" rtl="0">
              <a:lnSpc>
                <a:spcPct val="100000"/>
              </a:lnSpc>
              <a:spcBef>
                <a:spcPts val="0"/>
              </a:spcBef>
              <a:spcAft>
                <a:spcPts val="0"/>
              </a:spcAft>
              <a:buNone/>
            </a:pP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You can explain your product or your service</a:t>
            </a: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Characteristic</a:t>
            </a: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Characteristic</a:t>
            </a:r>
            <a:endParaRPr sz="1200">
              <a:solidFill>
                <a:schemeClr val="lt1"/>
              </a:solidFill>
              <a:latin typeface="Barlow Light"/>
              <a:ea typeface="Barlow Light"/>
              <a:cs typeface="Barlow Light"/>
              <a:sym typeface="Barlow Light"/>
            </a:endParaRPr>
          </a:p>
        </p:txBody>
      </p:sp>
      <p:sp>
        <p:nvSpPr>
          <p:cNvPr id="2522" name="Google Shape;2522;p48"/>
          <p:cNvSpPr txBox="1"/>
          <p:nvPr/>
        </p:nvSpPr>
        <p:spPr>
          <a:xfrm>
            <a:off x="3853749" y="3536825"/>
            <a:ext cx="1421700" cy="492000"/>
          </a:xfrm>
          <a:prstGeom prst="rect">
            <a:avLst/>
          </a:prstGeom>
          <a:noFill/>
          <a:ln w="19050" cap="flat" cmpd="sng">
            <a:solidFill>
              <a:schemeClr val="accent1"/>
            </a:solidFill>
            <a:prstDash val="dashDot"/>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3000">
                <a:solidFill>
                  <a:schemeClr val="accent1"/>
                </a:solidFill>
                <a:latin typeface="Bahiana"/>
                <a:ea typeface="Bahiana"/>
                <a:cs typeface="Bahiana"/>
                <a:sym typeface="Bahiana"/>
              </a:rPr>
              <a:t>Pro</a:t>
            </a:r>
            <a:endParaRPr sz="3000">
              <a:solidFill>
                <a:schemeClr val="accent1"/>
              </a:solidFill>
              <a:latin typeface="Bahiana"/>
              <a:ea typeface="Bahiana"/>
              <a:cs typeface="Bahiana"/>
              <a:sym typeface="Bahiana"/>
            </a:endParaRPr>
          </a:p>
        </p:txBody>
      </p:sp>
      <p:sp>
        <p:nvSpPr>
          <p:cNvPr id="2523" name="Google Shape;2523;p48"/>
          <p:cNvSpPr txBox="1"/>
          <p:nvPr/>
        </p:nvSpPr>
        <p:spPr>
          <a:xfrm>
            <a:off x="6065350" y="3536825"/>
            <a:ext cx="1421700" cy="492000"/>
          </a:xfrm>
          <a:prstGeom prst="rect">
            <a:avLst/>
          </a:prstGeom>
          <a:noFill/>
          <a:ln w="19050" cap="flat" cmpd="sng">
            <a:solidFill>
              <a:schemeClr val="accent1"/>
            </a:solidFill>
            <a:prstDash val="dashDot"/>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3000">
                <a:solidFill>
                  <a:schemeClr val="accent1"/>
                </a:solidFill>
                <a:latin typeface="Bahiana"/>
                <a:ea typeface="Bahiana"/>
                <a:cs typeface="Bahiana"/>
                <a:sym typeface="Bahiana"/>
              </a:rPr>
              <a:t>Premium</a:t>
            </a:r>
            <a:endParaRPr sz="3000">
              <a:solidFill>
                <a:schemeClr val="accent1"/>
              </a:solidFill>
              <a:latin typeface="Bahiana"/>
              <a:ea typeface="Bahiana"/>
              <a:cs typeface="Bahiana"/>
              <a:sym typeface="Bahiana"/>
            </a:endParaRPr>
          </a:p>
        </p:txBody>
      </p:sp>
      <p:sp>
        <p:nvSpPr>
          <p:cNvPr id="2524" name="Google Shape;2524;p48"/>
          <p:cNvSpPr txBox="1"/>
          <p:nvPr/>
        </p:nvSpPr>
        <p:spPr>
          <a:xfrm>
            <a:off x="1642149" y="3536825"/>
            <a:ext cx="1421700" cy="492000"/>
          </a:xfrm>
          <a:prstGeom prst="rect">
            <a:avLst/>
          </a:prstGeom>
          <a:noFill/>
          <a:ln w="19050" cap="flat" cmpd="sng">
            <a:solidFill>
              <a:schemeClr val="accent1"/>
            </a:solidFill>
            <a:prstDash val="dashDot"/>
            <a:round/>
            <a:headEnd type="none" w="sm" len="sm"/>
            <a:tailEnd type="none" w="sm" len="sm"/>
          </a:ln>
        </p:spPr>
        <p:txBody>
          <a:bodyPr spcFirstLastPara="1" wrap="square" lIns="0" tIns="0" rIns="0" bIns="0" anchor="ctr" anchorCtr="0">
            <a:noAutofit/>
          </a:bodyPr>
          <a:lstStyle/>
          <a:p>
            <a:pPr marL="0" marR="0" lvl="0" indent="0" algn="ctr" rtl="0">
              <a:lnSpc>
                <a:spcPct val="100000"/>
              </a:lnSpc>
              <a:spcBef>
                <a:spcPts val="0"/>
              </a:spcBef>
              <a:spcAft>
                <a:spcPts val="0"/>
              </a:spcAft>
              <a:buNone/>
            </a:pPr>
            <a:r>
              <a:rPr lang="en" sz="3000">
                <a:solidFill>
                  <a:schemeClr val="accent1"/>
                </a:solidFill>
                <a:latin typeface="Bahiana"/>
                <a:ea typeface="Bahiana"/>
                <a:cs typeface="Bahiana"/>
                <a:sym typeface="Bahiana"/>
              </a:rPr>
              <a:t>Basic</a:t>
            </a:r>
            <a:endParaRPr sz="3000">
              <a:solidFill>
                <a:schemeClr val="accent1"/>
              </a:solidFill>
              <a:latin typeface="Bahiana"/>
              <a:ea typeface="Bahiana"/>
              <a:cs typeface="Bahiana"/>
              <a:sym typeface="Bahiana"/>
            </a:endParaRPr>
          </a:p>
        </p:txBody>
      </p:sp>
      <p:sp>
        <p:nvSpPr>
          <p:cNvPr id="2525" name="Google Shape;2525;p48"/>
          <p:cNvSpPr txBox="1"/>
          <p:nvPr/>
        </p:nvSpPr>
        <p:spPr>
          <a:xfrm>
            <a:off x="3737352" y="1423950"/>
            <a:ext cx="1654500" cy="17427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3600">
                <a:solidFill>
                  <a:schemeClr val="lt1"/>
                </a:solidFill>
                <a:latin typeface="Bahiana"/>
                <a:ea typeface="Bahiana"/>
                <a:cs typeface="Bahiana"/>
                <a:sym typeface="Bahiana"/>
              </a:rPr>
              <a:t>$35</a:t>
            </a:r>
            <a:endParaRPr sz="3600">
              <a:solidFill>
                <a:schemeClr val="lt1"/>
              </a:solidFill>
              <a:latin typeface="Bahiana"/>
              <a:ea typeface="Bahiana"/>
              <a:cs typeface="Bahiana"/>
              <a:sym typeface="Bahiana"/>
            </a:endParaRPr>
          </a:p>
          <a:p>
            <a:pPr marL="0" marR="0" lvl="0" indent="0" algn="ctr" rtl="0">
              <a:lnSpc>
                <a:spcPct val="100000"/>
              </a:lnSpc>
              <a:spcBef>
                <a:spcPts val="0"/>
              </a:spcBef>
              <a:spcAft>
                <a:spcPts val="0"/>
              </a:spcAft>
              <a:buNone/>
            </a:pP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You can explain your product or your service</a:t>
            </a: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Characteristic</a:t>
            </a: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Characteristic</a:t>
            </a:r>
            <a:endParaRPr sz="1200">
              <a:solidFill>
                <a:schemeClr val="lt1"/>
              </a:solidFill>
              <a:latin typeface="Barlow Light"/>
              <a:ea typeface="Barlow Light"/>
              <a:cs typeface="Barlow Light"/>
              <a:sym typeface="Barlow Light"/>
            </a:endParaRPr>
          </a:p>
        </p:txBody>
      </p:sp>
      <p:sp>
        <p:nvSpPr>
          <p:cNvPr id="2526" name="Google Shape;2526;p48"/>
          <p:cNvSpPr txBox="1"/>
          <p:nvPr/>
        </p:nvSpPr>
        <p:spPr>
          <a:xfrm>
            <a:off x="5948949" y="1423950"/>
            <a:ext cx="1654500" cy="1742700"/>
          </a:xfrm>
          <a:prstGeom prst="rect">
            <a:avLst/>
          </a:prstGeom>
          <a:noFill/>
          <a:ln>
            <a:noFill/>
          </a:ln>
        </p:spPr>
        <p:txBody>
          <a:bodyPr spcFirstLastPara="1" wrap="square" lIns="0" tIns="6025" rIns="0" bIns="0" anchor="ctr" anchorCtr="0">
            <a:noAutofit/>
          </a:bodyPr>
          <a:lstStyle/>
          <a:p>
            <a:pPr marL="0" marR="0" lvl="0" indent="0" algn="ctr" rtl="0">
              <a:lnSpc>
                <a:spcPct val="100000"/>
              </a:lnSpc>
              <a:spcBef>
                <a:spcPts val="0"/>
              </a:spcBef>
              <a:spcAft>
                <a:spcPts val="0"/>
              </a:spcAft>
              <a:buNone/>
            </a:pPr>
            <a:r>
              <a:rPr lang="en" sz="3600">
                <a:solidFill>
                  <a:schemeClr val="lt1"/>
                </a:solidFill>
                <a:latin typeface="Bahiana"/>
                <a:ea typeface="Bahiana"/>
                <a:cs typeface="Bahiana"/>
                <a:sym typeface="Bahiana"/>
              </a:rPr>
              <a:t>$50</a:t>
            </a:r>
            <a:endParaRPr sz="3600">
              <a:solidFill>
                <a:schemeClr val="lt1"/>
              </a:solidFill>
              <a:latin typeface="Bahiana"/>
              <a:ea typeface="Bahiana"/>
              <a:cs typeface="Bahiana"/>
              <a:sym typeface="Bahiana"/>
            </a:endParaRPr>
          </a:p>
          <a:p>
            <a:pPr marL="0" marR="0" lvl="0" indent="0" algn="ctr" rtl="0">
              <a:lnSpc>
                <a:spcPct val="100000"/>
              </a:lnSpc>
              <a:spcBef>
                <a:spcPts val="0"/>
              </a:spcBef>
              <a:spcAft>
                <a:spcPts val="0"/>
              </a:spcAft>
              <a:buNone/>
            </a:pPr>
            <a:endParaRPr sz="1200">
              <a:solidFill>
                <a:schemeClr val="lt1"/>
              </a:solidFill>
              <a:latin typeface="Dosis ExtraLight"/>
              <a:ea typeface="Dosis ExtraLight"/>
              <a:cs typeface="Dosis ExtraLight"/>
              <a:sym typeface="Dosis Extra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You can explain your product or your service</a:t>
            </a: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Characteristic</a:t>
            </a:r>
            <a:endParaRPr sz="1200">
              <a:solidFill>
                <a:schemeClr val="lt1"/>
              </a:solidFill>
              <a:latin typeface="Barlow Light"/>
              <a:ea typeface="Barlow Light"/>
              <a:cs typeface="Barlow Light"/>
              <a:sym typeface="Barlow Light"/>
            </a:endParaRPr>
          </a:p>
          <a:p>
            <a:pPr marL="0" marR="0" lvl="0" indent="0" algn="ctr" rtl="0">
              <a:lnSpc>
                <a:spcPct val="100000"/>
              </a:lnSpc>
              <a:spcBef>
                <a:spcPts val="0"/>
              </a:spcBef>
              <a:spcAft>
                <a:spcPts val="0"/>
              </a:spcAft>
              <a:buNone/>
            </a:pPr>
            <a:r>
              <a:rPr lang="en" sz="1200">
                <a:solidFill>
                  <a:schemeClr val="lt1"/>
                </a:solidFill>
                <a:latin typeface="Barlow Light"/>
                <a:ea typeface="Barlow Light"/>
                <a:cs typeface="Barlow Light"/>
                <a:sym typeface="Barlow Light"/>
              </a:rPr>
              <a:t>Characteristic</a:t>
            </a:r>
            <a:endParaRPr sz="1200">
              <a:solidFill>
                <a:schemeClr val="lt1"/>
              </a:solidFill>
              <a:latin typeface="Barlow Light"/>
              <a:ea typeface="Barlow Light"/>
              <a:cs typeface="Barlow Light"/>
              <a:sym typeface="Barlow Light"/>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30"/>
        <p:cNvGrpSpPr/>
        <p:nvPr/>
      </p:nvGrpSpPr>
      <p:grpSpPr>
        <a:xfrm>
          <a:off x="0" y="0"/>
          <a:ext cx="0" cy="0"/>
          <a:chOff x="0" y="0"/>
          <a:chExt cx="0" cy="0"/>
        </a:xfrm>
      </p:grpSpPr>
      <p:sp>
        <p:nvSpPr>
          <p:cNvPr id="2531" name="Google Shape;2531;p49"/>
          <p:cNvSpPr txBox="1">
            <a:spLocks noGrp="1"/>
          </p:cNvSpPr>
          <p:nvPr>
            <p:ph type="title" idx="4"/>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SOMETIMES, REVIEWING CONCEPTS IS A GOOD IDEA</a:t>
            </a:r>
            <a:endParaRPr/>
          </a:p>
        </p:txBody>
      </p:sp>
      <p:sp>
        <p:nvSpPr>
          <p:cNvPr id="2532" name="Google Shape;2532;p49"/>
          <p:cNvSpPr/>
          <p:nvPr/>
        </p:nvSpPr>
        <p:spPr>
          <a:xfrm>
            <a:off x="2473011" y="1461450"/>
            <a:ext cx="726300" cy="726300"/>
          </a:xfrm>
          <a:prstGeom prst="rect">
            <a:avLst/>
          </a:prstGeom>
          <a:noFill/>
          <a:ln w="19050" cap="flat" cmpd="sng">
            <a:solidFill>
              <a:schemeClr val="accent1"/>
            </a:solidFill>
            <a:prstDash val="dash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9"/>
          <p:cNvSpPr/>
          <p:nvPr/>
        </p:nvSpPr>
        <p:spPr>
          <a:xfrm>
            <a:off x="5915086" y="1461450"/>
            <a:ext cx="726300" cy="726300"/>
          </a:xfrm>
          <a:prstGeom prst="rect">
            <a:avLst/>
          </a:prstGeom>
          <a:noFill/>
          <a:ln w="19050" cap="flat" cmpd="sng">
            <a:solidFill>
              <a:schemeClr val="accent1"/>
            </a:solidFill>
            <a:prstDash val="dash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9"/>
          <p:cNvSpPr/>
          <p:nvPr/>
        </p:nvSpPr>
        <p:spPr>
          <a:xfrm>
            <a:off x="2473011" y="3021875"/>
            <a:ext cx="726300" cy="726300"/>
          </a:xfrm>
          <a:prstGeom prst="rect">
            <a:avLst/>
          </a:prstGeom>
          <a:noFill/>
          <a:ln w="19050" cap="flat" cmpd="sng">
            <a:solidFill>
              <a:schemeClr val="accent1"/>
            </a:solidFill>
            <a:prstDash val="dash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9"/>
          <p:cNvSpPr/>
          <p:nvPr/>
        </p:nvSpPr>
        <p:spPr>
          <a:xfrm>
            <a:off x="5915086" y="3021875"/>
            <a:ext cx="726300" cy="726300"/>
          </a:xfrm>
          <a:prstGeom prst="rect">
            <a:avLst/>
          </a:prstGeom>
          <a:noFill/>
          <a:ln w="19050" cap="flat" cmpd="sng">
            <a:solidFill>
              <a:schemeClr val="accent1"/>
            </a:solidFill>
            <a:prstDash val="dashDot"/>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9"/>
          <p:cNvSpPr txBox="1">
            <a:spLocks noGrp="1"/>
          </p:cNvSpPr>
          <p:nvPr>
            <p:ph type="title" idx="5"/>
          </p:nvPr>
        </p:nvSpPr>
        <p:spPr>
          <a:xfrm>
            <a:off x="1915461" y="3237522"/>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02</a:t>
            </a:r>
            <a:endParaRPr/>
          </a:p>
        </p:txBody>
      </p:sp>
      <p:sp>
        <p:nvSpPr>
          <p:cNvPr id="2537" name="Google Shape;2537;p49"/>
          <p:cNvSpPr txBox="1">
            <a:spLocks noGrp="1"/>
          </p:cNvSpPr>
          <p:nvPr>
            <p:ph type="title"/>
          </p:nvPr>
        </p:nvSpPr>
        <p:spPr>
          <a:xfrm>
            <a:off x="1915461" y="1692347"/>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01</a:t>
            </a:r>
            <a:endParaRPr/>
          </a:p>
        </p:txBody>
      </p:sp>
      <p:sp>
        <p:nvSpPr>
          <p:cNvPr id="2538" name="Google Shape;2538;p49"/>
          <p:cNvSpPr txBox="1">
            <a:spLocks noGrp="1"/>
          </p:cNvSpPr>
          <p:nvPr>
            <p:ph type="subTitle" idx="1"/>
          </p:nvPr>
        </p:nvSpPr>
        <p:spPr>
          <a:xfrm>
            <a:off x="1540011" y="2205856"/>
            <a:ext cx="2592300" cy="47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Jupiter is a gas giant and the biggest planet in our Solar System</a:t>
            </a:r>
            <a:endParaRPr/>
          </a:p>
        </p:txBody>
      </p:sp>
      <p:sp>
        <p:nvSpPr>
          <p:cNvPr id="2539" name="Google Shape;2539;p49"/>
          <p:cNvSpPr txBox="1">
            <a:spLocks noGrp="1"/>
          </p:cNvSpPr>
          <p:nvPr>
            <p:ph type="title" idx="2"/>
          </p:nvPr>
        </p:nvSpPr>
        <p:spPr>
          <a:xfrm>
            <a:off x="5357539" y="1692347"/>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02</a:t>
            </a:r>
            <a:endParaRPr/>
          </a:p>
        </p:txBody>
      </p:sp>
      <p:sp>
        <p:nvSpPr>
          <p:cNvPr id="2540" name="Google Shape;2540;p49"/>
          <p:cNvSpPr txBox="1">
            <a:spLocks noGrp="1"/>
          </p:cNvSpPr>
          <p:nvPr>
            <p:ph type="subTitle" idx="3"/>
          </p:nvPr>
        </p:nvSpPr>
        <p:spPr>
          <a:xfrm>
            <a:off x="4982086" y="2205856"/>
            <a:ext cx="2592300" cy="47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Despite being red, Mars is actually a cold place. It’s full of iron oxide dust</a:t>
            </a:r>
            <a:endParaRPr/>
          </a:p>
        </p:txBody>
      </p:sp>
      <p:sp>
        <p:nvSpPr>
          <p:cNvPr id="2541" name="Google Shape;2541;p49"/>
          <p:cNvSpPr txBox="1">
            <a:spLocks noGrp="1"/>
          </p:cNvSpPr>
          <p:nvPr>
            <p:ph type="subTitle" idx="6"/>
          </p:nvPr>
        </p:nvSpPr>
        <p:spPr>
          <a:xfrm>
            <a:off x="1540011" y="3751031"/>
            <a:ext cx="2592300" cy="47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Saturn is a gas giant, composed mostly of hydrogen and helium</a:t>
            </a:r>
            <a:endParaRPr/>
          </a:p>
        </p:txBody>
      </p:sp>
      <p:sp>
        <p:nvSpPr>
          <p:cNvPr id="2542" name="Google Shape;2542;p49"/>
          <p:cNvSpPr txBox="1">
            <a:spLocks noGrp="1"/>
          </p:cNvSpPr>
          <p:nvPr>
            <p:ph type="title" idx="7"/>
          </p:nvPr>
        </p:nvSpPr>
        <p:spPr>
          <a:xfrm>
            <a:off x="5357539" y="3237522"/>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03</a:t>
            </a:r>
            <a:endParaRPr/>
          </a:p>
        </p:txBody>
      </p:sp>
      <p:sp>
        <p:nvSpPr>
          <p:cNvPr id="2543" name="Google Shape;2543;p49"/>
          <p:cNvSpPr txBox="1">
            <a:spLocks noGrp="1"/>
          </p:cNvSpPr>
          <p:nvPr>
            <p:ph type="subTitle" idx="8"/>
          </p:nvPr>
        </p:nvSpPr>
        <p:spPr>
          <a:xfrm>
            <a:off x="4982086" y="3751031"/>
            <a:ext cx="2592300" cy="47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Neptune is the farthest planet from the Sun</a:t>
            </a: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547"/>
        <p:cNvGrpSpPr/>
        <p:nvPr/>
      </p:nvGrpSpPr>
      <p:grpSpPr>
        <a:xfrm>
          <a:off x="0" y="0"/>
          <a:ext cx="0" cy="0"/>
          <a:chOff x="0" y="0"/>
          <a:chExt cx="0" cy="0"/>
        </a:xfrm>
      </p:grpSpPr>
      <p:sp>
        <p:nvSpPr>
          <p:cNvPr id="2548" name="Google Shape;2548;p50"/>
          <p:cNvSpPr txBox="1">
            <a:spLocks noGrp="1"/>
          </p:cNvSpPr>
          <p:nvPr>
            <p:ph type="title" idx="4"/>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OUR TEAM</a:t>
            </a:r>
            <a:endParaRPr/>
          </a:p>
        </p:txBody>
      </p:sp>
      <p:sp>
        <p:nvSpPr>
          <p:cNvPr id="2549" name="Google Shape;2549;p50"/>
          <p:cNvSpPr txBox="1">
            <a:spLocks noGrp="1"/>
          </p:cNvSpPr>
          <p:nvPr>
            <p:ph type="title"/>
          </p:nvPr>
        </p:nvSpPr>
        <p:spPr>
          <a:xfrm>
            <a:off x="1742775" y="2762022"/>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Walter Li</a:t>
            </a:r>
            <a:endParaRPr/>
          </a:p>
        </p:txBody>
      </p:sp>
      <p:sp>
        <p:nvSpPr>
          <p:cNvPr id="2550" name="Google Shape;2550;p50"/>
          <p:cNvSpPr txBox="1">
            <a:spLocks noGrp="1"/>
          </p:cNvSpPr>
          <p:nvPr>
            <p:ph type="subTitle" idx="1"/>
          </p:nvPr>
        </p:nvSpPr>
        <p:spPr>
          <a:xfrm>
            <a:off x="1367325" y="3299756"/>
            <a:ext cx="2592300" cy="47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a:t>
            </a:r>
            <a:endParaRPr/>
          </a:p>
        </p:txBody>
      </p:sp>
      <p:sp>
        <p:nvSpPr>
          <p:cNvPr id="2551" name="Google Shape;2551;p50"/>
          <p:cNvSpPr txBox="1">
            <a:spLocks noGrp="1"/>
          </p:cNvSpPr>
          <p:nvPr>
            <p:ph type="title" idx="2"/>
          </p:nvPr>
        </p:nvSpPr>
        <p:spPr>
          <a:xfrm>
            <a:off x="5559827" y="2762022"/>
            <a:ext cx="1841400" cy="401700"/>
          </a:xfrm>
          <a:prstGeom prst="rect">
            <a:avLst/>
          </a:prstGeom>
        </p:spPr>
        <p:txBody>
          <a:bodyPr spcFirstLastPara="1" wrap="square" lIns="0" tIns="0" rIns="0" bIns="0" anchor="b" anchorCtr="0">
            <a:noAutofit/>
          </a:bodyPr>
          <a:lstStyle/>
          <a:p>
            <a:pPr marL="0" lvl="0" indent="0" algn="ctr" rtl="0">
              <a:spcBef>
                <a:spcPts val="0"/>
              </a:spcBef>
              <a:spcAft>
                <a:spcPts val="0"/>
              </a:spcAft>
              <a:buNone/>
            </a:pPr>
            <a:r>
              <a:rPr lang="en"/>
              <a:t>Laura Zhou</a:t>
            </a:r>
            <a:endParaRPr/>
          </a:p>
        </p:txBody>
      </p:sp>
      <p:sp>
        <p:nvSpPr>
          <p:cNvPr id="2552" name="Google Shape;2552;p50"/>
          <p:cNvSpPr txBox="1">
            <a:spLocks noGrp="1"/>
          </p:cNvSpPr>
          <p:nvPr>
            <p:ph type="subTitle" idx="3"/>
          </p:nvPr>
        </p:nvSpPr>
        <p:spPr>
          <a:xfrm>
            <a:off x="5184375" y="3299756"/>
            <a:ext cx="2592300" cy="479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You can replace the image on the screen with your own</a:t>
            </a:r>
            <a:endParaRPr/>
          </a:p>
        </p:txBody>
      </p:sp>
      <p:grpSp>
        <p:nvGrpSpPr>
          <p:cNvPr id="2553" name="Google Shape;2553;p50"/>
          <p:cNvGrpSpPr/>
          <p:nvPr/>
        </p:nvGrpSpPr>
        <p:grpSpPr>
          <a:xfrm>
            <a:off x="6212785" y="1777651"/>
            <a:ext cx="535479" cy="712900"/>
            <a:chOff x="6062700" y="2946225"/>
            <a:chExt cx="374775" cy="498950"/>
          </a:xfrm>
        </p:grpSpPr>
        <p:sp>
          <p:nvSpPr>
            <p:cNvPr id="2554" name="Google Shape;2554;p50"/>
            <p:cNvSpPr/>
            <p:nvPr/>
          </p:nvSpPr>
          <p:spPr>
            <a:xfrm>
              <a:off x="6094075" y="3231500"/>
              <a:ext cx="312075" cy="213675"/>
            </a:xfrm>
            <a:custGeom>
              <a:avLst/>
              <a:gdLst/>
              <a:ahLst/>
              <a:cxnLst/>
              <a:rect l="l" t="t" r="r" b="b"/>
              <a:pathLst>
                <a:path w="12483" h="8547" extrusionOk="0">
                  <a:moveTo>
                    <a:pt x="6241" y="0"/>
                  </a:moveTo>
                  <a:cubicBezTo>
                    <a:pt x="5419" y="0"/>
                    <a:pt x="4648" y="1257"/>
                    <a:pt x="3977" y="1257"/>
                  </a:cubicBezTo>
                  <a:cubicBezTo>
                    <a:pt x="3881" y="1257"/>
                    <a:pt x="3786" y="1231"/>
                    <a:pt x="3694" y="1172"/>
                  </a:cubicBezTo>
                  <a:cubicBezTo>
                    <a:pt x="1592" y="1587"/>
                    <a:pt x="0" y="3444"/>
                    <a:pt x="0" y="5672"/>
                  </a:cubicBezTo>
                  <a:lnTo>
                    <a:pt x="0" y="8546"/>
                  </a:lnTo>
                  <a:lnTo>
                    <a:pt x="12482" y="8546"/>
                  </a:lnTo>
                  <a:lnTo>
                    <a:pt x="12482" y="5672"/>
                  </a:lnTo>
                  <a:cubicBezTo>
                    <a:pt x="12482" y="3444"/>
                    <a:pt x="10895" y="1587"/>
                    <a:pt x="8787" y="1172"/>
                  </a:cubicBezTo>
                  <a:cubicBezTo>
                    <a:pt x="8695" y="1231"/>
                    <a:pt x="8601" y="1257"/>
                    <a:pt x="8504" y="1257"/>
                  </a:cubicBezTo>
                  <a:cubicBezTo>
                    <a:pt x="7834" y="1257"/>
                    <a:pt x="7063" y="0"/>
                    <a:pt x="624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50"/>
            <p:cNvSpPr/>
            <p:nvPr/>
          </p:nvSpPr>
          <p:spPr>
            <a:xfrm>
              <a:off x="6174000" y="3260775"/>
              <a:ext cx="152175" cy="184400"/>
            </a:xfrm>
            <a:custGeom>
              <a:avLst/>
              <a:gdLst/>
              <a:ahLst/>
              <a:cxnLst/>
              <a:rect l="l" t="t" r="r" b="b"/>
              <a:pathLst>
                <a:path w="6087" h="7376" extrusionOk="0">
                  <a:moveTo>
                    <a:pt x="1799" y="1"/>
                  </a:moveTo>
                  <a:cubicBezTo>
                    <a:pt x="1601" y="78"/>
                    <a:pt x="1418" y="214"/>
                    <a:pt x="1240" y="392"/>
                  </a:cubicBezTo>
                  <a:cubicBezTo>
                    <a:pt x="1220" y="412"/>
                    <a:pt x="1202" y="430"/>
                    <a:pt x="1182" y="454"/>
                  </a:cubicBezTo>
                  <a:cubicBezTo>
                    <a:pt x="1163" y="474"/>
                    <a:pt x="1144" y="493"/>
                    <a:pt x="1129" y="517"/>
                  </a:cubicBezTo>
                  <a:cubicBezTo>
                    <a:pt x="1124" y="517"/>
                    <a:pt x="1124" y="522"/>
                    <a:pt x="1124" y="522"/>
                  </a:cubicBezTo>
                  <a:cubicBezTo>
                    <a:pt x="1105" y="541"/>
                    <a:pt x="1091" y="561"/>
                    <a:pt x="1071" y="585"/>
                  </a:cubicBezTo>
                  <a:cubicBezTo>
                    <a:pt x="1047" y="608"/>
                    <a:pt x="1028" y="637"/>
                    <a:pt x="1004" y="666"/>
                  </a:cubicBezTo>
                  <a:cubicBezTo>
                    <a:pt x="989" y="695"/>
                    <a:pt x="970" y="720"/>
                    <a:pt x="951" y="744"/>
                  </a:cubicBezTo>
                  <a:cubicBezTo>
                    <a:pt x="936" y="768"/>
                    <a:pt x="922" y="788"/>
                    <a:pt x="907" y="811"/>
                  </a:cubicBezTo>
                  <a:cubicBezTo>
                    <a:pt x="835" y="917"/>
                    <a:pt x="768" y="1038"/>
                    <a:pt x="700" y="1158"/>
                  </a:cubicBezTo>
                  <a:cubicBezTo>
                    <a:pt x="695" y="1173"/>
                    <a:pt x="690" y="1187"/>
                    <a:pt x="681" y="1202"/>
                  </a:cubicBezTo>
                  <a:cubicBezTo>
                    <a:pt x="671" y="1227"/>
                    <a:pt x="657" y="1251"/>
                    <a:pt x="646" y="1274"/>
                  </a:cubicBezTo>
                  <a:cubicBezTo>
                    <a:pt x="628" y="1309"/>
                    <a:pt x="613" y="1342"/>
                    <a:pt x="599" y="1376"/>
                  </a:cubicBezTo>
                  <a:cubicBezTo>
                    <a:pt x="584" y="1409"/>
                    <a:pt x="570" y="1443"/>
                    <a:pt x="555" y="1477"/>
                  </a:cubicBezTo>
                  <a:cubicBezTo>
                    <a:pt x="541" y="1506"/>
                    <a:pt x="526" y="1540"/>
                    <a:pt x="517" y="1569"/>
                  </a:cubicBezTo>
                  <a:cubicBezTo>
                    <a:pt x="512" y="1574"/>
                    <a:pt x="512" y="1578"/>
                    <a:pt x="512" y="1583"/>
                  </a:cubicBezTo>
                  <a:cubicBezTo>
                    <a:pt x="497" y="1617"/>
                    <a:pt x="483" y="1650"/>
                    <a:pt x="468" y="1685"/>
                  </a:cubicBezTo>
                  <a:cubicBezTo>
                    <a:pt x="454" y="1723"/>
                    <a:pt x="439" y="1761"/>
                    <a:pt x="425" y="1801"/>
                  </a:cubicBezTo>
                  <a:cubicBezTo>
                    <a:pt x="160" y="2558"/>
                    <a:pt x="0" y="3488"/>
                    <a:pt x="0" y="4501"/>
                  </a:cubicBezTo>
                  <a:lnTo>
                    <a:pt x="0" y="7375"/>
                  </a:lnTo>
                  <a:lnTo>
                    <a:pt x="6087" y="7375"/>
                  </a:lnTo>
                  <a:lnTo>
                    <a:pt x="6087" y="4501"/>
                  </a:lnTo>
                  <a:cubicBezTo>
                    <a:pt x="6087" y="3488"/>
                    <a:pt x="5928" y="2558"/>
                    <a:pt x="5663" y="1801"/>
                  </a:cubicBezTo>
                  <a:cubicBezTo>
                    <a:pt x="5648" y="1761"/>
                    <a:pt x="5634" y="1723"/>
                    <a:pt x="5619" y="1685"/>
                  </a:cubicBezTo>
                  <a:cubicBezTo>
                    <a:pt x="5605" y="1650"/>
                    <a:pt x="5590" y="1617"/>
                    <a:pt x="5576" y="1583"/>
                  </a:cubicBezTo>
                  <a:lnTo>
                    <a:pt x="5576" y="1569"/>
                  </a:lnTo>
                  <a:cubicBezTo>
                    <a:pt x="5561" y="1540"/>
                    <a:pt x="5547" y="1506"/>
                    <a:pt x="5532" y="1477"/>
                  </a:cubicBezTo>
                  <a:cubicBezTo>
                    <a:pt x="5518" y="1443"/>
                    <a:pt x="5503" y="1409"/>
                    <a:pt x="5489" y="1376"/>
                  </a:cubicBezTo>
                  <a:cubicBezTo>
                    <a:pt x="5474" y="1342"/>
                    <a:pt x="5461" y="1309"/>
                    <a:pt x="5441" y="1274"/>
                  </a:cubicBezTo>
                  <a:cubicBezTo>
                    <a:pt x="5432" y="1251"/>
                    <a:pt x="5417" y="1227"/>
                    <a:pt x="5407" y="1202"/>
                  </a:cubicBezTo>
                  <a:cubicBezTo>
                    <a:pt x="5398" y="1187"/>
                    <a:pt x="5392" y="1173"/>
                    <a:pt x="5388" y="1158"/>
                  </a:cubicBezTo>
                  <a:cubicBezTo>
                    <a:pt x="5320" y="1038"/>
                    <a:pt x="5253" y="917"/>
                    <a:pt x="5180" y="811"/>
                  </a:cubicBezTo>
                  <a:cubicBezTo>
                    <a:pt x="5167" y="788"/>
                    <a:pt x="5151" y="768"/>
                    <a:pt x="5138" y="744"/>
                  </a:cubicBezTo>
                  <a:cubicBezTo>
                    <a:pt x="5123" y="724"/>
                    <a:pt x="5109" y="706"/>
                    <a:pt x="5098" y="691"/>
                  </a:cubicBezTo>
                  <a:cubicBezTo>
                    <a:pt x="5080" y="662"/>
                    <a:pt x="5055" y="633"/>
                    <a:pt x="5036" y="608"/>
                  </a:cubicBezTo>
                  <a:cubicBezTo>
                    <a:pt x="5026" y="599"/>
                    <a:pt x="5016" y="585"/>
                    <a:pt x="5011" y="575"/>
                  </a:cubicBezTo>
                  <a:cubicBezTo>
                    <a:pt x="4993" y="556"/>
                    <a:pt x="4978" y="537"/>
                    <a:pt x="4958" y="517"/>
                  </a:cubicBezTo>
                  <a:cubicBezTo>
                    <a:pt x="4944" y="493"/>
                    <a:pt x="4925" y="474"/>
                    <a:pt x="4906" y="454"/>
                  </a:cubicBezTo>
                  <a:cubicBezTo>
                    <a:pt x="4886" y="430"/>
                    <a:pt x="4867" y="412"/>
                    <a:pt x="4848" y="392"/>
                  </a:cubicBezTo>
                  <a:cubicBezTo>
                    <a:pt x="4675" y="214"/>
                    <a:pt x="4486" y="78"/>
                    <a:pt x="4288" y="1"/>
                  </a:cubicBezTo>
                  <a:cubicBezTo>
                    <a:pt x="3970" y="421"/>
                    <a:pt x="3598" y="681"/>
                    <a:pt x="3203" y="739"/>
                  </a:cubicBezTo>
                  <a:cubicBezTo>
                    <a:pt x="3150" y="744"/>
                    <a:pt x="3097" y="748"/>
                    <a:pt x="3044" y="748"/>
                  </a:cubicBezTo>
                  <a:cubicBezTo>
                    <a:pt x="2914" y="748"/>
                    <a:pt x="2783" y="724"/>
                    <a:pt x="2658" y="681"/>
                  </a:cubicBezTo>
                  <a:cubicBezTo>
                    <a:pt x="2344" y="575"/>
                    <a:pt x="2055" y="339"/>
                    <a:pt x="17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50"/>
            <p:cNvSpPr/>
            <p:nvPr/>
          </p:nvSpPr>
          <p:spPr>
            <a:xfrm>
              <a:off x="6336775" y="3333625"/>
              <a:ext cx="13650" cy="111550"/>
            </a:xfrm>
            <a:custGeom>
              <a:avLst/>
              <a:gdLst/>
              <a:ahLst/>
              <a:cxnLst/>
              <a:rect l="l" t="t" r="r" b="b"/>
              <a:pathLst>
                <a:path w="546" h="4462" extrusionOk="0">
                  <a:moveTo>
                    <a:pt x="276" y="0"/>
                  </a:moveTo>
                  <a:cubicBezTo>
                    <a:pt x="126" y="0"/>
                    <a:pt x="1" y="121"/>
                    <a:pt x="1" y="270"/>
                  </a:cubicBezTo>
                  <a:lnTo>
                    <a:pt x="1" y="4461"/>
                  </a:lnTo>
                  <a:lnTo>
                    <a:pt x="546" y="4461"/>
                  </a:lnTo>
                  <a:lnTo>
                    <a:pt x="546" y="270"/>
                  </a:lnTo>
                  <a:cubicBezTo>
                    <a:pt x="546" y="121"/>
                    <a:pt x="425" y="0"/>
                    <a:pt x="27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50"/>
            <p:cNvSpPr/>
            <p:nvPr/>
          </p:nvSpPr>
          <p:spPr>
            <a:xfrm>
              <a:off x="6149775" y="3340125"/>
              <a:ext cx="13500" cy="105050"/>
            </a:xfrm>
            <a:custGeom>
              <a:avLst/>
              <a:gdLst/>
              <a:ahLst/>
              <a:cxnLst/>
              <a:rect l="l" t="t" r="r" b="b"/>
              <a:pathLst>
                <a:path w="540" h="4202" extrusionOk="0">
                  <a:moveTo>
                    <a:pt x="270" y="1"/>
                  </a:moveTo>
                  <a:cubicBezTo>
                    <a:pt x="121" y="1"/>
                    <a:pt x="0" y="126"/>
                    <a:pt x="0" y="276"/>
                  </a:cubicBezTo>
                  <a:lnTo>
                    <a:pt x="0" y="4201"/>
                  </a:lnTo>
                  <a:lnTo>
                    <a:pt x="540" y="4201"/>
                  </a:lnTo>
                  <a:lnTo>
                    <a:pt x="540" y="276"/>
                  </a:lnTo>
                  <a:cubicBezTo>
                    <a:pt x="540" y="126"/>
                    <a:pt x="419" y="1"/>
                    <a:pt x="27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50"/>
            <p:cNvSpPr/>
            <p:nvPr/>
          </p:nvSpPr>
          <p:spPr>
            <a:xfrm>
              <a:off x="6143975" y="3260775"/>
              <a:ext cx="212250" cy="59250"/>
            </a:xfrm>
            <a:custGeom>
              <a:avLst/>
              <a:gdLst/>
              <a:ahLst/>
              <a:cxnLst/>
              <a:rect l="l" t="t" r="r" b="b"/>
              <a:pathLst>
                <a:path w="8490" h="2370" extrusionOk="0">
                  <a:moveTo>
                    <a:pt x="1698" y="1"/>
                  </a:moveTo>
                  <a:cubicBezTo>
                    <a:pt x="1076" y="122"/>
                    <a:pt x="502" y="372"/>
                    <a:pt x="1" y="715"/>
                  </a:cubicBezTo>
                  <a:cubicBezTo>
                    <a:pt x="217" y="917"/>
                    <a:pt x="454" y="1106"/>
                    <a:pt x="700" y="1274"/>
                  </a:cubicBezTo>
                  <a:cubicBezTo>
                    <a:pt x="714" y="1284"/>
                    <a:pt x="729" y="1294"/>
                    <a:pt x="743" y="1303"/>
                  </a:cubicBezTo>
                  <a:cubicBezTo>
                    <a:pt x="1023" y="1492"/>
                    <a:pt x="1317" y="1656"/>
                    <a:pt x="1626" y="1801"/>
                  </a:cubicBezTo>
                  <a:cubicBezTo>
                    <a:pt x="2426" y="2166"/>
                    <a:pt x="3309" y="2369"/>
                    <a:pt x="4245" y="2369"/>
                  </a:cubicBezTo>
                  <a:cubicBezTo>
                    <a:pt x="5181" y="2369"/>
                    <a:pt x="6063" y="2166"/>
                    <a:pt x="6864" y="1801"/>
                  </a:cubicBezTo>
                  <a:cubicBezTo>
                    <a:pt x="7172" y="1656"/>
                    <a:pt x="7467" y="1492"/>
                    <a:pt x="7751" y="1303"/>
                  </a:cubicBezTo>
                  <a:cubicBezTo>
                    <a:pt x="7761" y="1294"/>
                    <a:pt x="7775" y="1284"/>
                    <a:pt x="7790" y="1274"/>
                  </a:cubicBezTo>
                  <a:cubicBezTo>
                    <a:pt x="8036" y="1106"/>
                    <a:pt x="8272" y="917"/>
                    <a:pt x="8489" y="715"/>
                  </a:cubicBezTo>
                  <a:cubicBezTo>
                    <a:pt x="7988" y="372"/>
                    <a:pt x="7414" y="122"/>
                    <a:pt x="6791" y="1"/>
                  </a:cubicBezTo>
                  <a:cubicBezTo>
                    <a:pt x="6555" y="151"/>
                    <a:pt x="6310" y="281"/>
                    <a:pt x="6049" y="392"/>
                  </a:cubicBezTo>
                  <a:cubicBezTo>
                    <a:pt x="5494" y="623"/>
                    <a:pt x="4881" y="748"/>
                    <a:pt x="4245" y="748"/>
                  </a:cubicBezTo>
                  <a:cubicBezTo>
                    <a:pt x="3608" y="748"/>
                    <a:pt x="2996" y="623"/>
                    <a:pt x="2441" y="392"/>
                  </a:cubicBezTo>
                  <a:cubicBezTo>
                    <a:pt x="2181" y="281"/>
                    <a:pt x="1934" y="151"/>
                    <a:pt x="169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50"/>
            <p:cNvSpPr/>
            <p:nvPr/>
          </p:nvSpPr>
          <p:spPr>
            <a:xfrm>
              <a:off x="6240450" y="3247650"/>
              <a:ext cx="13650" cy="197525"/>
            </a:xfrm>
            <a:custGeom>
              <a:avLst/>
              <a:gdLst/>
              <a:ahLst/>
              <a:cxnLst/>
              <a:rect l="l" t="t" r="r" b="b"/>
              <a:pathLst>
                <a:path w="546" h="7901" extrusionOk="0">
                  <a:moveTo>
                    <a:pt x="0" y="0"/>
                  </a:moveTo>
                  <a:lnTo>
                    <a:pt x="0" y="7900"/>
                  </a:lnTo>
                  <a:lnTo>
                    <a:pt x="545" y="7900"/>
                  </a:lnTo>
                  <a:lnTo>
                    <a:pt x="545"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50"/>
            <p:cNvSpPr/>
            <p:nvPr/>
          </p:nvSpPr>
          <p:spPr>
            <a:xfrm>
              <a:off x="6184625" y="3232950"/>
              <a:ext cx="130975" cy="87075"/>
            </a:xfrm>
            <a:custGeom>
              <a:avLst/>
              <a:gdLst/>
              <a:ahLst/>
              <a:cxnLst/>
              <a:rect l="l" t="t" r="r" b="b"/>
              <a:pathLst>
                <a:path w="5239" h="3483" extrusionOk="0">
                  <a:moveTo>
                    <a:pt x="2619" y="0"/>
                  </a:moveTo>
                  <a:cubicBezTo>
                    <a:pt x="2022" y="0"/>
                    <a:pt x="1446" y="1526"/>
                    <a:pt x="920" y="1526"/>
                  </a:cubicBezTo>
                  <a:cubicBezTo>
                    <a:pt x="885" y="1526"/>
                    <a:pt x="850" y="1519"/>
                    <a:pt x="815" y="1505"/>
                  </a:cubicBezTo>
                  <a:cubicBezTo>
                    <a:pt x="492" y="1833"/>
                    <a:pt x="212" y="2320"/>
                    <a:pt x="0" y="2914"/>
                  </a:cubicBezTo>
                  <a:cubicBezTo>
                    <a:pt x="800" y="3279"/>
                    <a:pt x="1683" y="3482"/>
                    <a:pt x="2619" y="3482"/>
                  </a:cubicBezTo>
                  <a:cubicBezTo>
                    <a:pt x="3555" y="3482"/>
                    <a:pt x="4437" y="3279"/>
                    <a:pt x="5238" y="2914"/>
                  </a:cubicBezTo>
                  <a:cubicBezTo>
                    <a:pt x="5025" y="2320"/>
                    <a:pt x="4746" y="1833"/>
                    <a:pt x="4423" y="1505"/>
                  </a:cubicBezTo>
                  <a:cubicBezTo>
                    <a:pt x="4388" y="1519"/>
                    <a:pt x="4354" y="1526"/>
                    <a:pt x="4318" y="1526"/>
                  </a:cubicBezTo>
                  <a:cubicBezTo>
                    <a:pt x="3791" y="1526"/>
                    <a:pt x="3215" y="0"/>
                    <a:pt x="261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50"/>
            <p:cNvSpPr/>
            <p:nvPr/>
          </p:nvSpPr>
          <p:spPr>
            <a:xfrm>
              <a:off x="6366200" y="3097275"/>
              <a:ext cx="26675" cy="70450"/>
            </a:xfrm>
            <a:custGeom>
              <a:avLst/>
              <a:gdLst/>
              <a:ahLst/>
              <a:cxnLst/>
              <a:rect l="l" t="t" r="r" b="b"/>
              <a:pathLst>
                <a:path w="1067" h="2818" extrusionOk="0">
                  <a:moveTo>
                    <a:pt x="77" y="1"/>
                  </a:moveTo>
                  <a:lnTo>
                    <a:pt x="77" y="585"/>
                  </a:lnTo>
                  <a:lnTo>
                    <a:pt x="5" y="585"/>
                  </a:lnTo>
                  <a:lnTo>
                    <a:pt x="5" y="1395"/>
                  </a:lnTo>
                  <a:lnTo>
                    <a:pt x="5" y="2591"/>
                  </a:lnTo>
                  <a:cubicBezTo>
                    <a:pt x="5" y="2663"/>
                    <a:pt x="5" y="2740"/>
                    <a:pt x="1" y="2818"/>
                  </a:cubicBezTo>
                  <a:cubicBezTo>
                    <a:pt x="618" y="2634"/>
                    <a:pt x="1067" y="2070"/>
                    <a:pt x="1067" y="1395"/>
                  </a:cubicBezTo>
                  <a:cubicBezTo>
                    <a:pt x="1067" y="748"/>
                    <a:pt x="651" y="198"/>
                    <a:pt x="77" y="1"/>
                  </a:cubicBez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50"/>
            <p:cNvSpPr/>
            <p:nvPr/>
          </p:nvSpPr>
          <p:spPr>
            <a:xfrm>
              <a:off x="6107325" y="3097275"/>
              <a:ext cx="26675" cy="70450"/>
            </a:xfrm>
            <a:custGeom>
              <a:avLst/>
              <a:gdLst/>
              <a:ahLst/>
              <a:cxnLst/>
              <a:rect l="l" t="t" r="r" b="b"/>
              <a:pathLst>
                <a:path w="1067" h="2818" extrusionOk="0">
                  <a:moveTo>
                    <a:pt x="989" y="1"/>
                  </a:moveTo>
                  <a:cubicBezTo>
                    <a:pt x="415" y="198"/>
                    <a:pt x="0" y="748"/>
                    <a:pt x="0" y="1395"/>
                  </a:cubicBezTo>
                  <a:cubicBezTo>
                    <a:pt x="0" y="2070"/>
                    <a:pt x="448" y="2634"/>
                    <a:pt x="1066" y="2818"/>
                  </a:cubicBezTo>
                  <a:cubicBezTo>
                    <a:pt x="1062" y="2740"/>
                    <a:pt x="1062" y="2663"/>
                    <a:pt x="1062" y="2591"/>
                  </a:cubicBezTo>
                  <a:lnTo>
                    <a:pt x="1062" y="1395"/>
                  </a:lnTo>
                  <a:lnTo>
                    <a:pt x="1062" y="585"/>
                  </a:lnTo>
                  <a:lnTo>
                    <a:pt x="989" y="585"/>
                  </a:lnTo>
                  <a:lnTo>
                    <a:pt x="989" y="1"/>
                  </a:ln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50"/>
            <p:cNvSpPr/>
            <p:nvPr/>
          </p:nvSpPr>
          <p:spPr>
            <a:xfrm>
              <a:off x="6062700" y="2949350"/>
              <a:ext cx="107100" cy="114450"/>
            </a:xfrm>
            <a:custGeom>
              <a:avLst/>
              <a:gdLst/>
              <a:ahLst/>
              <a:cxnLst/>
              <a:rect l="l" t="t" r="r" b="b"/>
              <a:pathLst>
                <a:path w="4284" h="4578" extrusionOk="0">
                  <a:moveTo>
                    <a:pt x="2287" y="0"/>
                  </a:moveTo>
                  <a:cubicBezTo>
                    <a:pt x="1024" y="0"/>
                    <a:pt x="0" y="1027"/>
                    <a:pt x="0" y="2291"/>
                  </a:cubicBezTo>
                  <a:cubicBezTo>
                    <a:pt x="0" y="2836"/>
                    <a:pt x="194" y="3342"/>
                    <a:pt x="517" y="3738"/>
                  </a:cubicBezTo>
                  <a:cubicBezTo>
                    <a:pt x="937" y="4249"/>
                    <a:pt x="1573" y="4577"/>
                    <a:pt x="2287" y="4577"/>
                  </a:cubicBezTo>
                  <a:cubicBezTo>
                    <a:pt x="2456" y="4577"/>
                    <a:pt x="2620" y="4557"/>
                    <a:pt x="2774" y="4524"/>
                  </a:cubicBezTo>
                  <a:cubicBezTo>
                    <a:pt x="2807" y="3255"/>
                    <a:pt x="3333" y="2108"/>
                    <a:pt x="4172" y="1273"/>
                  </a:cubicBezTo>
                  <a:cubicBezTo>
                    <a:pt x="4207" y="1235"/>
                    <a:pt x="4245" y="1200"/>
                    <a:pt x="4283" y="1167"/>
                  </a:cubicBezTo>
                  <a:cubicBezTo>
                    <a:pt x="4038" y="733"/>
                    <a:pt x="3651" y="386"/>
                    <a:pt x="3194" y="188"/>
                  </a:cubicBezTo>
                  <a:cubicBezTo>
                    <a:pt x="2914" y="67"/>
                    <a:pt x="2610" y="0"/>
                    <a:pt x="228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50"/>
            <p:cNvSpPr/>
            <p:nvPr/>
          </p:nvSpPr>
          <p:spPr>
            <a:xfrm>
              <a:off x="6330375" y="2949350"/>
              <a:ext cx="107100" cy="114450"/>
            </a:xfrm>
            <a:custGeom>
              <a:avLst/>
              <a:gdLst/>
              <a:ahLst/>
              <a:cxnLst/>
              <a:rect l="l" t="t" r="r" b="b"/>
              <a:pathLst>
                <a:path w="4284" h="4578" extrusionOk="0">
                  <a:moveTo>
                    <a:pt x="1998" y="0"/>
                  </a:moveTo>
                  <a:cubicBezTo>
                    <a:pt x="1675" y="0"/>
                    <a:pt x="1371" y="67"/>
                    <a:pt x="1091" y="188"/>
                  </a:cubicBezTo>
                  <a:cubicBezTo>
                    <a:pt x="937" y="256"/>
                    <a:pt x="793" y="338"/>
                    <a:pt x="657" y="434"/>
                  </a:cubicBezTo>
                  <a:cubicBezTo>
                    <a:pt x="608" y="468"/>
                    <a:pt x="561" y="506"/>
                    <a:pt x="517" y="545"/>
                  </a:cubicBezTo>
                  <a:cubicBezTo>
                    <a:pt x="310" y="719"/>
                    <a:pt x="136" y="926"/>
                    <a:pt x="1" y="1167"/>
                  </a:cubicBezTo>
                  <a:cubicBezTo>
                    <a:pt x="903" y="2011"/>
                    <a:pt x="1477" y="3203"/>
                    <a:pt x="1510" y="4524"/>
                  </a:cubicBezTo>
                  <a:cubicBezTo>
                    <a:pt x="1665" y="4557"/>
                    <a:pt x="1829" y="4577"/>
                    <a:pt x="1998" y="4577"/>
                  </a:cubicBezTo>
                  <a:cubicBezTo>
                    <a:pt x="2191" y="4577"/>
                    <a:pt x="2378" y="4553"/>
                    <a:pt x="2562" y="4505"/>
                  </a:cubicBezTo>
                  <a:cubicBezTo>
                    <a:pt x="3044" y="4384"/>
                    <a:pt x="3464" y="4109"/>
                    <a:pt x="3767" y="3738"/>
                  </a:cubicBezTo>
                  <a:cubicBezTo>
                    <a:pt x="4092" y="3342"/>
                    <a:pt x="4284" y="2836"/>
                    <a:pt x="4284" y="2291"/>
                  </a:cubicBezTo>
                  <a:cubicBezTo>
                    <a:pt x="4284" y="2084"/>
                    <a:pt x="4259" y="1886"/>
                    <a:pt x="4207" y="1698"/>
                  </a:cubicBezTo>
                  <a:cubicBezTo>
                    <a:pt x="3947" y="719"/>
                    <a:pt x="3054" y="0"/>
                    <a:pt x="19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50"/>
            <p:cNvSpPr/>
            <p:nvPr/>
          </p:nvSpPr>
          <p:spPr>
            <a:xfrm>
              <a:off x="6132650" y="3074725"/>
              <a:ext cx="234925" cy="204775"/>
            </a:xfrm>
            <a:custGeom>
              <a:avLst/>
              <a:gdLst/>
              <a:ahLst/>
              <a:cxnLst/>
              <a:rect l="l" t="t" r="r" b="b"/>
              <a:pathLst>
                <a:path w="9397" h="8191" extrusionOk="0">
                  <a:moveTo>
                    <a:pt x="4698" y="1"/>
                  </a:moveTo>
                  <a:cubicBezTo>
                    <a:pt x="2966" y="1"/>
                    <a:pt x="1351" y="1352"/>
                    <a:pt x="0" y="1487"/>
                  </a:cubicBezTo>
                  <a:lnTo>
                    <a:pt x="0" y="2297"/>
                  </a:lnTo>
                  <a:lnTo>
                    <a:pt x="0" y="3493"/>
                  </a:lnTo>
                  <a:cubicBezTo>
                    <a:pt x="0" y="3565"/>
                    <a:pt x="0" y="3642"/>
                    <a:pt x="5" y="3720"/>
                  </a:cubicBezTo>
                  <a:cubicBezTo>
                    <a:pt x="78" y="5234"/>
                    <a:pt x="868" y="6565"/>
                    <a:pt x="2046" y="7371"/>
                  </a:cubicBezTo>
                  <a:cubicBezTo>
                    <a:pt x="2055" y="7380"/>
                    <a:pt x="2069" y="7385"/>
                    <a:pt x="2079" y="7395"/>
                  </a:cubicBezTo>
                  <a:cubicBezTo>
                    <a:pt x="2103" y="7409"/>
                    <a:pt x="2127" y="7424"/>
                    <a:pt x="2151" y="7443"/>
                  </a:cubicBezTo>
                  <a:cubicBezTo>
                    <a:pt x="2885" y="7916"/>
                    <a:pt x="3758" y="8190"/>
                    <a:pt x="4698" y="8190"/>
                  </a:cubicBezTo>
                  <a:cubicBezTo>
                    <a:pt x="5639" y="8190"/>
                    <a:pt x="6511" y="7916"/>
                    <a:pt x="7244" y="7443"/>
                  </a:cubicBezTo>
                  <a:cubicBezTo>
                    <a:pt x="7268" y="7424"/>
                    <a:pt x="7293" y="7409"/>
                    <a:pt x="7317" y="7395"/>
                  </a:cubicBezTo>
                  <a:cubicBezTo>
                    <a:pt x="7331" y="7385"/>
                    <a:pt x="7341" y="7380"/>
                    <a:pt x="7351" y="7371"/>
                  </a:cubicBezTo>
                  <a:cubicBezTo>
                    <a:pt x="8528" y="6565"/>
                    <a:pt x="9319" y="5234"/>
                    <a:pt x="9390" y="3720"/>
                  </a:cubicBezTo>
                  <a:cubicBezTo>
                    <a:pt x="9396" y="3642"/>
                    <a:pt x="9396" y="3565"/>
                    <a:pt x="9396" y="3493"/>
                  </a:cubicBezTo>
                  <a:lnTo>
                    <a:pt x="9396" y="2297"/>
                  </a:lnTo>
                  <a:lnTo>
                    <a:pt x="9396" y="1487"/>
                  </a:lnTo>
                  <a:cubicBezTo>
                    <a:pt x="8045" y="1352"/>
                    <a:pt x="6429" y="1"/>
                    <a:pt x="4698" y="1"/>
                  </a:cubicBezTo>
                  <a:close/>
                </a:path>
              </a:pathLst>
            </a:custGeom>
            <a:solidFill>
              <a:srgbClr val="E2D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50"/>
            <p:cNvSpPr/>
            <p:nvPr/>
          </p:nvSpPr>
          <p:spPr>
            <a:xfrm>
              <a:off x="6130825" y="2946225"/>
              <a:ext cx="238525" cy="165700"/>
            </a:xfrm>
            <a:custGeom>
              <a:avLst/>
              <a:gdLst/>
              <a:ahLst/>
              <a:cxnLst/>
              <a:rect l="l" t="t" r="r" b="b"/>
              <a:pathLst>
                <a:path w="9541" h="6628" extrusionOk="0">
                  <a:moveTo>
                    <a:pt x="4771" y="0"/>
                  </a:moveTo>
                  <a:cubicBezTo>
                    <a:pt x="3508" y="0"/>
                    <a:pt x="2359" y="492"/>
                    <a:pt x="1505" y="1292"/>
                  </a:cubicBezTo>
                  <a:cubicBezTo>
                    <a:pt x="1472" y="1325"/>
                    <a:pt x="1433" y="1360"/>
                    <a:pt x="1400" y="1398"/>
                  </a:cubicBezTo>
                  <a:cubicBezTo>
                    <a:pt x="561" y="2233"/>
                    <a:pt x="35" y="3380"/>
                    <a:pt x="0" y="4649"/>
                  </a:cubicBezTo>
                  <a:lnTo>
                    <a:pt x="0" y="4769"/>
                  </a:lnTo>
                  <a:lnTo>
                    <a:pt x="0" y="6627"/>
                  </a:lnTo>
                  <a:lnTo>
                    <a:pt x="73" y="6627"/>
                  </a:lnTo>
                  <a:cubicBezTo>
                    <a:pt x="527" y="6583"/>
                    <a:pt x="1008" y="6540"/>
                    <a:pt x="1516" y="6511"/>
                  </a:cubicBezTo>
                  <a:cubicBezTo>
                    <a:pt x="1665" y="6501"/>
                    <a:pt x="1814" y="6492"/>
                    <a:pt x="1963" y="6487"/>
                  </a:cubicBezTo>
                  <a:cubicBezTo>
                    <a:pt x="2239" y="6472"/>
                    <a:pt x="2518" y="6458"/>
                    <a:pt x="2803" y="6448"/>
                  </a:cubicBezTo>
                  <a:cubicBezTo>
                    <a:pt x="2952" y="6443"/>
                    <a:pt x="3103" y="6438"/>
                    <a:pt x="3252" y="6434"/>
                  </a:cubicBezTo>
                  <a:cubicBezTo>
                    <a:pt x="3748" y="6419"/>
                    <a:pt x="4254" y="6414"/>
                    <a:pt x="4771" y="6414"/>
                  </a:cubicBezTo>
                  <a:cubicBezTo>
                    <a:pt x="5287" y="6414"/>
                    <a:pt x="5798" y="6419"/>
                    <a:pt x="6290" y="6434"/>
                  </a:cubicBezTo>
                  <a:cubicBezTo>
                    <a:pt x="6440" y="6438"/>
                    <a:pt x="6589" y="6443"/>
                    <a:pt x="6738" y="6448"/>
                  </a:cubicBezTo>
                  <a:cubicBezTo>
                    <a:pt x="7023" y="6458"/>
                    <a:pt x="7303" y="6472"/>
                    <a:pt x="7578" y="6487"/>
                  </a:cubicBezTo>
                  <a:cubicBezTo>
                    <a:pt x="7727" y="6492"/>
                    <a:pt x="7877" y="6501"/>
                    <a:pt x="8027" y="6511"/>
                  </a:cubicBezTo>
                  <a:cubicBezTo>
                    <a:pt x="8533" y="6540"/>
                    <a:pt x="9015" y="6583"/>
                    <a:pt x="9469" y="6627"/>
                  </a:cubicBezTo>
                  <a:lnTo>
                    <a:pt x="9541" y="6627"/>
                  </a:lnTo>
                  <a:lnTo>
                    <a:pt x="9541" y="4769"/>
                  </a:lnTo>
                  <a:lnTo>
                    <a:pt x="9541" y="4649"/>
                  </a:lnTo>
                  <a:cubicBezTo>
                    <a:pt x="9507" y="3328"/>
                    <a:pt x="8933" y="2136"/>
                    <a:pt x="8036" y="1292"/>
                  </a:cubicBezTo>
                  <a:cubicBezTo>
                    <a:pt x="7183" y="492"/>
                    <a:pt x="6035" y="0"/>
                    <a:pt x="47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50"/>
            <p:cNvSpPr/>
            <p:nvPr/>
          </p:nvSpPr>
          <p:spPr>
            <a:xfrm>
              <a:off x="6344625" y="2960200"/>
              <a:ext cx="2200" cy="1700"/>
            </a:xfrm>
            <a:custGeom>
              <a:avLst/>
              <a:gdLst/>
              <a:ahLst/>
              <a:cxnLst/>
              <a:rect l="l" t="t" r="r" b="b"/>
              <a:pathLst>
                <a:path w="88" h="68" extrusionOk="0">
                  <a:moveTo>
                    <a:pt x="87" y="0"/>
                  </a:moveTo>
                  <a:cubicBezTo>
                    <a:pt x="58" y="24"/>
                    <a:pt x="29" y="43"/>
                    <a:pt x="0" y="67"/>
                  </a:cubicBezTo>
                  <a:cubicBezTo>
                    <a:pt x="29" y="43"/>
                    <a:pt x="58" y="24"/>
                    <a:pt x="8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50"/>
            <p:cNvSpPr/>
            <p:nvPr/>
          </p:nvSpPr>
          <p:spPr>
            <a:xfrm>
              <a:off x="6343300" y="2962350"/>
              <a:ext cx="625" cy="650"/>
            </a:xfrm>
            <a:custGeom>
              <a:avLst/>
              <a:gdLst/>
              <a:ahLst/>
              <a:cxnLst/>
              <a:rect l="l" t="t" r="r" b="b"/>
              <a:pathLst>
                <a:path w="25" h="26" extrusionOk="0">
                  <a:moveTo>
                    <a:pt x="0" y="25"/>
                  </a:moveTo>
                  <a:lnTo>
                    <a:pt x="0" y="25"/>
                  </a:lnTo>
                  <a:cubicBezTo>
                    <a:pt x="9" y="15"/>
                    <a:pt x="20" y="10"/>
                    <a:pt x="24" y="1"/>
                  </a:cubicBezTo>
                  <a:cubicBezTo>
                    <a:pt x="20" y="10"/>
                    <a:pt x="9" y="15"/>
                    <a:pt x="0" y="25"/>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50"/>
            <p:cNvSpPr/>
            <p:nvPr/>
          </p:nvSpPr>
          <p:spPr>
            <a:xfrm>
              <a:off x="6346800" y="2949350"/>
              <a:ext cx="88775" cy="83450"/>
            </a:xfrm>
            <a:custGeom>
              <a:avLst/>
              <a:gdLst/>
              <a:ahLst/>
              <a:cxnLst/>
              <a:rect l="l" t="t" r="r" b="b"/>
              <a:pathLst>
                <a:path w="3551" h="3338" extrusionOk="0">
                  <a:moveTo>
                    <a:pt x="1341" y="0"/>
                  </a:moveTo>
                  <a:cubicBezTo>
                    <a:pt x="1018" y="0"/>
                    <a:pt x="714" y="67"/>
                    <a:pt x="434" y="188"/>
                  </a:cubicBezTo>
                  <a:cubicBezTo>
                    <a:pt x="280" y="256"/>
                    <a:pt x="136" y="338"/>
                    <a:pt x="0" y="434"/>
                  </a:cubicBezTo>
                  <a:cubicBezTo>
                    <a:pt x="136" y="541"/>
                    <a:pt x="270" y="651"/>
                    <a:pt x="396" y="772"/>
                  </a:cubicBezTo>
                  <a:cubicBezTo>
                    <a:pt x="1114" y="1442"/>
                    <a:pt x="1621" y="2335"/>
                    <a:pt x="1819" y="3337"/>
                  </a:cubicBezTo>
                  <a:cubicBezTo>
                    <a:pt x="1848" y="3333"/>
                    <a:pt x="1877" y="3328"/>
                    <a:pt x="1905" y="3319"/>
                  </a:cubicBezTo>
                  <a:cubicBezTo>
                    <a:pt x="2387" y="3197"/>
                    <a:pt x="2807" y="2923"/>
                    <a:pt x="3110" y="2551"/>
                  </a:cubicBezTo>
                  <a:cubicBezTo>
                    <a:pt x="3313" y="2300"/>
                    <a:pt x="3464" y="2011"/>
                    <a:pt x="3550" y="1698"/>
                  </a:cubicBezTo>
                  <a:cubicBezTo>
                    <a:pt x="3290" y="719"/>
                    <a:pt x="2397" y="0"/>
                    <a:pt x="13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50"/>
            <p:cNvSpPr/>
            <p:nvPr/>
          </p:nvSpPr>
          <p:spPr>
            <a:xfrm>
              <a:off x="6168700" y="2946225"/>
              <a:ext cx="162800" cy="162800"/>
            </a:xfrm>
            <a:custGeom>
              <a:avLst/>
              <a:gdLst/>
              <a:ahLst/>
              <a:cxnLst/>
              <a:rect l="l" t="t" r="r" b="b"/>
              <a:pathLst>
                <a:path w="6512" h="6512" extrusionOk="0">
                  <a:moveTo>
                    <a:pt x="3256" y="0"/>
                  </a:moveTo>
                  <a:cubicBezTo>
                    <a:pt x="3131" y="0"/>
                    <a:pt x="3006" y="9"/>
                    <a:pt x="2884" y="34"/>
                  </a:cubicBezTo>
                  <a:cubicBezTo>
                    <a:pt x="2171" y="163"/>
                    <a:pt x="1530" y="660"/>
                    <a:pt x="1032" y="1408"/>
                  </a:cubicBezTo>
                  <a:cubicBezTo>
                    <a:pt x="1003" y="1441"/>
                    <a:pt x="980" y="1481"/>
                    <a:pt x="955" y="1519"/>
                  </a:cubicBezTo>
                  <a:cubicBezTo>
                    <a:pt x="386" y="2436"/>
                    <a:pt x="25" y="3685"/>
                    <a:pt x="5" y="5064"/>
                  </a:cubicBezTo>
                  <a:cubicBezTo>
                    <a:pt x="5" y="5107"/>
                    <a:pt x="1" y="5151"/>
                    <a:pt x="1" y="5199"/>
                  </a:cubicBezTo>
                  <a:lnTo>
                    <a:pt x="1" y="6511"/>
                  </a:lnTo>
                  <a:cubicBezTo>
                    <a:pt x="116" y="6506"/>
                    <a:pt x="227" y="6496"/>
                    <a:pt x="343" y="6492"/>
                  </a:cubicBezTo>
                  <a:cubicBezTo>
                    <a:pt x="473" y="6482"/>
                    <a:pt x="608" y="6477"/>
                    <a:pt x="743" y="6472"/>
                  </a:cubicBezTo>
                  <a:cubicBezTo>
                    <a:pt x="922" y="6463"/>
                    <a:pt x="1105" y="6453"/>
                    <a:pt x="1288" y="6448"/>
                  </a:cubicBezTo>
                  <a:cubicBezTo>
                    <a:pt x="1414" y="6443"/>
                    <a:pt x="1539" y="6438"/>
                    <a:pt x="1669" y="6434"/>
                  </a:cubicBezTo>
                  <a:cubicBezTo>
                    <a:pt x="2180" y="6419"/>
                    <a:pt x="2710" y="6414"/>
                    <a:pt x="3256" y="6414"/>
                  </a:cubicBezTo>
                  <a:cubicBezTo>
                    <a:pt x="3801" y="6414"/>
                    <a:pt x="4331" y="6419"/>
                    <a:pt x="4847" y="6434"/>
                  </a:cubicBezTo>
                  <a:cubicBezTo>
                    <a:pt x="4973" y="6438"/>
                    <a:pt x="5098" y="6443"/>
                    <a:pt x="5223" y="6448"/>
                  </a:cubicBezTo>
                  <a:cubicBezTo>
                    <a:pt x="5407" y="6453"/>
                    <a:pt x="5590" y="6463"/>
                    <a:pt x="5769" y="6472"/>
                  </a:cubicBezTo>
                  <a:cubicBezTo>
                    <a:pt x="5904" y="6477"/>
                    <a:pt x="6038" y="6482"/>
                    <a:pt x="6169" y="6492"/>
                  </a:cubicBezTo>
                  <a:cubicBezTo>
                    <a:pt x="6285" y="6496"/>
                    <a:pt x="6396" y="6506"/>
                    <a:pt x="6512" y="6511"/>
                  </a:cubicBezTo>
                  <a:lnTo>
                    <a:pt x="6512" y="5199"/>
                  </a:lnTo>
                  <a:cubicBezTo>
                    <a:pt x="6512" y="5151"/>
                    <a:pt x="6507" y="5107"/>
                    <a:pt x="6507" y="5064"/>
                  </a:cubicBezTo>
                  <a:cubicBezTo>
                    <a:pt x="6487" y="3622"/>
                    <a:pt x="6096" y="2324"/>
                    <a:pt x="5479" y="1408"/>
                  </a:cubicBezTo>
                  <a:cubicBezTo>
                    <a:pt x="5045" y="752"/>
                    <a:pt x="4495" y="284"/>
                    <a:pt x="3883" y="96"/>
                  </a:cubicBezTo>
                  <a:cubicBezTo>
                    <a:pt x="3680" y="34"/>
                    <a:pt x="3469" y="0"/>
                    <a:pt x="325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50"/>
            <p:cNvSpPr/>
            <p:nvPr/>
          </p:nvSpPr>
          <p:spPr>
            <a:xfrm>
              <a:off x="6153400" y="2960200"/>
              <a:ext cx="2175" cy="1700"/>
            </a:xfrm>
            <a:custGeom>
              <a:avLst/>
              <a:gdLst/>
              <a:ahLst/>
              <a:cxnLst/>
              <a:rect l="l" t="t" r="r" b="b"/>
              <a:pathLst>
                <a:path w="87" h="68" extrusionOk="0">
                  <a:moveTo>
                    <a:pt x="0" y="0"/>
                  </a:moveTo>
                  <a:cubicBezTo>
                    <a:pt x="29" y="24"/>
                    <a:pt x="58" y="43"/>
                    <a:pt x="87" y="67"/>
                  </a:cubicBezTo>
                  <a:cubicBezTo>
                    <a:pt x="58" y="43"/>
                    <a:pt x="29" y="24"/>
                    <a:pt x="0"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50"/>
            <p:cNvSpPr/>
            <p:nvPr/>
          </p:nvSpPr>
          <p:spPr>
            <a:xfrm>
              <a:off x="6156275" y="2962350"/>
              <a:ext cx="625" cy="650"/>
            </a:xfrm>
            <a:custGeom>
              <a:avLst/>
              <a:gdLst/>
              <a:ahLst/>
              <a:cxnLst/>
              <a:rect l="l" t="t" r="r" b="b"/>
              <a:pathLst>
                <a:path w="25" h="26" extrusionOk="0">
                  <a:moveTo>
                    <a:pt x="24" y="25"/>
                  </a:moveTo>
                  <a:lnTo>
                    <a:pt x="24" y="25"/>
                  </a:lnTo>
                  <a:cubicBezTo>
                    <a:pt x="15" y="15"/>
                    <a:pt x="6" y="10"/>
                    <a:pt x="1" y="1"/>
                  </a:cubicBezTo>
                  <a:cubicBezTo>
                    <a:pt x="6" y="10"/>
                    <a:pt x="15" y="15"/>
                    <a:pt x="24" y="25"/>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50"/>
            <p:cNvSpPr/>
            <p:nvPr/>
          </p:nvSpPr>
          <p:spPr>
            <a:xfrm>
              <a:off x="6064625" y="2949350"/>
              <a:ext cx="88800" cy="83450"/>
            </a:xfrm>
            <a:custGeom>
              <a:avLst/>
              <a:gdLst/>
              <a:ahLst/>
              <a:cxnLst/>
              <a:rect l="l" t="t" r="r" b="b"/>
              <a:pathLst>
                <a:path w="3552" h="3338" extrusionOk="0">
                  <a:moveTo>
                    <a:pt x="2210" y="0"/>
                  </a:moveTo>
                  <a:cubicBezTo>
                    <a:pt x="1154" y="0"/>
                    <a:pt x="261" y="719"/>
                    <a:pt x="1" y="1698"/>
                  </a:cubicBezTo>
                  <a:cubicBezTo>
                    <a:pt x="83" y="2011"/>
                    <a:pt x="237" y="2300"/>
                    <a:pt x="440" y="2551"/>
                  </a:cubicBezTo>
                  <a:cubicBezTo>
                    <a:pt x="744" y="2923"/>
                    <a:pt x="1163" y="3197"/>
                    <a:pt x="1646" y="3319"/>
                  </a:cubicBezTo>
                  <a:cubicBezTo>
                    <a:pt x="1675" y="3328"/>
                    <a:pt x="1704" y="3333"/>
                    <a:pt x="1733" y="3337"/>
                  </a:cubicBezTo>
                  <a:cubicBezTo>
                    <a:pt x="1931" y="2335"/>
                    <a:pt x="2436" y="1442"/>
                    <a:pt x="3155" y="772"/>
                  </a:cubicBezTo>
                  <a:cubicBezTo>
                    <a:pt x="3280" y="651"/>
                    <a:pt x="3411" y="541"/>
                    <a:pt x="3551" y="434"/>
                  </a:cubicBezTo>
                  <a:cubicBezTo>
                    <a:pt x="3416" y="338"/>
                    <a:pt x="3271" y="256"/>
                    <a:pt x="3117" y="188"/>
                  </a:cubicBezTo>
                  <a:cubicBezTo>
                    <a:pt x="2837" y="67"/>
                    <a:pt x="2533" y="0"/>
                    <a:pt x="22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50"/>
            <p:cNvSpPr/>
            <p:nvPr/>
          </p:nvSpPr>
          <p:spPr>
            <a:xfrm>
              <a:off x="6170975" y="3137450"/>
              <a:ext cx="158250" cy="142050"/>
            </a:xfrm>
            <a:custGeom>
              <a:avLst/>
              <a:gdLst/>
              <a:ahLst/>
              <a:cxnLst/>
              <a:rect l="l" t="t" r="r" b="b"/>
              <a:pathLst>
                <a:path w="6330" h="5682" extrusionOk="0">
                  <a:moveTo>
                    <a:pt x="3165" y="0"/>
                  </a:moveTo>
                  <a:cubicBezTo>
                    <a:pt x="2046" y="0"/>
                    <a:pt x="980" y="34"/>
                    <a:pt x="1" y="92"/>
                  </a:cubicBezTo>
                  <a:lnTo>
                    <a:pt x="1" y="984"/>
                  </a:lnTo>
                  <a:lnTo>
                    <a:pt x="1" y="1211"/>
                  </a:lnTo>
                  <a:cubicBezTo>
                    <a:pt x="50" y="2725"/>
                    <a:pt x="584" y="4056"/>
                    <a:pt x="1381" y="4862"/>
                  </a:cubicBezTo>
                  <a:cubicBezTo>
                    <a:pt x="1385" y="4871"/>
                    <a:pt x="1395" y="4876"/>
                    <a:pt x="1399" y="4886"/>
                  </a:cubicBezTo>
                  <a:cubicBezTo>
                    <a:pt x="1414" y="4900"/>
                    <a:pt x="1433" y="4915"/>
                    <a:pt x="1448" y="4934"/>
                  </a:cubicBezTo>
                  <a:cubicBezTo>
                    <a:pt x="1944" y="5407"/>
                    <a:pt x="2533" y="5681"/>
                    <a:pt x="3165" y="5681"/>
                  </a:cubicBezTo>
                  <a:cubicBezTo>
                    <a:pt x="3797" y="5681"/>
                    <a:pt x="4385" y="5407"/>
                    <a:pt x="4882" y="4934"/>
                  </a:cubicBezTo>
                  <a:cubicBezTo>
                    <a:pt x="4896" y="4915"/>
                    <a:pt x="4916" y="4900"/>
                    <a:pt x="4930" y="4886"/>
                  </a:cubicBezTo>
                  <a:cubicBezTo>
                    <a:pt x="4940" y="4876"/>
                    <a:pt x="4945" y="4871"/>
                    <a:pt x="4950" y="4862"/>
                  </a:cubicBezTo>
                  <a:cubicBezTo>
                    <a:pt x="5745" y="4056"/>
                    <a:pt x="6281" y="2725"/>
                    <a:pt x="6329" y="1211"/>
                  </a:cubicBezTo>
                  <a:lnTo>
                    <a:pt x="6329" y="984"/>
                  </a:lnTo>
                  <a:lnTo>
                    <a:pt x="6329" y="92"/>
                  </a:lnTo>
                  <a:cubicBezTo>
                    <a:pt x="5350" y="34"/>
                    <a:pt x="4284" y="0"/>
                    <a:pt x="3165" y="0"/>
                  </a:cubicBez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50"/>
            <p:cNvSpPr/>
            <p:nvPr/>
          </p:nvSpPr>
          <p:spPr>
            <a:xfrm>
              <a:off x="6068600" y="2947775"/>
              <a:ext cx="80100" cy="101200"/>
            </a:xfrm>
            <a:custGeom>
              <a:avLst/>
              <a:gdLst/>
              <a:ahLst/>
              <a:cxnLst/>
              <a:rect l="l" t="t" r="r" b="b"/>
              <a:pathLst>
                <a:path w="3204" h="4048" extrusionOk="0">
                  <a:moveTo>
                    <a:pt x="2958" y="1"/>
                  </a:moveTo>
                  <a:cubicBezTo>
                    <a:pt x="2909" y="1"/>
                    <a:pt x="2861" y="14"/>
                    <a:pt x="2818" y="43"/>
                  </a:cubicBezTo>
                  <a:cubicBezTo>
                    <a:pt x="1173" y="1143"/>
                    <a:pt x="377" y="2817"/>
                    <a:pt x="49" y="3714"/>
                  </a:cubicBezTo>
                  <a:cubicBezTo>
                    <a:pt x="1" y="3845"/>
                    <a:pt x="69" y="3984"/>
                    <a:pt x="194" y="4032"/>
                  </a:cubicBezTo>
                  <a:cubicBezTo>
                    <a:pt x="223" y="4042"/>
                    <a:pt x="252" y="4047"/>
                    <a:pt x="281" y="4047"/>
                  </a:cubicBezTo>
                  <a:cubicBezTo>
                    <a:pt x="383" y="4047"/>
                    <a:pt x="474" y="3984"/>
                    <a:pt x="512" y="3883"/>
                  </a:cubicBezTo>
                  <a:cubicBezTo>
                    <a:pt x="821" y="3044"/>
                    <a:pt x="1563" y="1486"/>
                    <a:pt x="3083" y="464"/>
                  </a:cubicBezTo>
                  <a:cubicBezTo>
                    <a:pt x="3155" y="420"/>
                    <a:pt x="3203" y="337"/>
                    <a:pt x="3203" y="251"/>
                  </a:cubicBezTo>
                  <a:cubicBezTo>
                    <a:pt x="3203" y="112"/>
                    <a:pt x="3092" y="5"/>
                    <a:pt x="295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50"/>
            <p:cNvSpPr/>
            <p:nvPr/>
          </p:nvSpPr>
          <p:spPr>
            <a:xfrm>
              <a:off x="6350650" y="2947825"/>
              <a:ext cx="80925" cy="101150"/>
            </a:xfrm>
            <a:custGeom>
              <a:avLst/>
              <a:gdLst/>
              <a:ahLst/>
              <a:cxnLst/>
              <a:rect l="l" t="t" r="r" b="b"/>
              <a:pathLst>
                <a:path w="3237" h="4046" extrusionOk="0">
                  <a:moveTo>
                    <a:pt x="283" y="0"/>
                  </a:moveTo>
                  <a:cubicBezTo>
                    <a:pt x="202" y="0"/>
                    <a:pt x="123" y="39"/>
                    <a:pt x="78" y="110"/>
                  </a:cubicBezTo>
                  <a:cubicBezTo>
                    <a:pt x="0" y="225"/>
                    <a:pt x="29" y="379"/>
                    <a:pt x="145" y="451"/>
                  </a:cubicBezTo>
                  <a:cubicBezTo>
                    <a:pt x="1674" y="1474"/>
                    <a:pt x="2417" y="3042"/>
                    <a:pt x="2725" y="3881"/>
                  </a:cubicBezTo>
                  <a:cubicBezTo>
                    <a:pt x="2764" y="3982"/>
                    <a:pt x="2856" y="4045"/>
                    <a:pt x="2956" y="4045"/>
                  </a:cubicBezTo>
                  <a:cubicBezTo>
                    <a:pt x="2985" y="4045"/>
                    <a:pt x="3014" y="4040"/>
                    <a:pt x="3043" y="4030"/>
                  </a:cubicBezTo>
                  <a:cubicBezTo>
                    <a:pt x="3169" y="3982"/>
                    <a:pt x="3237" y="3843"/>
                    <a:pt x="3188" y="3712"/>
                  </a:cubicBezTo>
                  <a:cubicBezTo>
                    <a:pt x="2860" y="2815"/>
                    <a:pt x="2065" y="1141"/>
                    <a:pt x="420" y="41"/>
                  </a:cubicBezTo>
                  <a:cubicBezTo>
                    <a:pt x="378" y="13"/>
                    <a:pt x="330" y="0"/>
                    <a:pt x="28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50"/>
            <p:cNvSpPr/>
            <p:nvPr/>
          </p:nvSpPr>
          <p:spPr>
            <a:xfrm>
              <a:off x="6166150" y="3148325"/>
              <a:ext cx="52225" cy="14225"/>
            </a:xfrm>
            <a:custGeom>
              <a:avLst/>
              <a:gdLst/>
              <a:ahLst/>
              <a:cxnLst/>
              <a:rect l="l" t="t" r="r" b="b"/>
              <a:pathLst>
                <a:path w="2089" h="569" extrusionOk="0">
                  <a:moveTo>
                    <a:pt x="1045" y="0"/>
                  </a:moveTo>
                  <a:cubicBezTo>
                    <a:pt x="756" y="0"/>
                    <a:pt x="467" y="45"/>
                    <a:pt x="185" y="135"/>
                  </a:cubicBezTo>
                  <a:cubicBezTo>
                    <a:pt x="69" y="168"/>
                    <a:pt x="1" y="293"/>
                    <a:pt x="40" y="414"/>
                  </a:cubicBezTo>
                  <a:cubicBezTo>
                    <a:pt x="71" y="508"/>
                    <a:pt x="157" y="567"/>
                    <a:pt x="254" y="567"/>
                  </a:cubicBezTo>
                  <a:cubicBezTo>
                    <a:pt x="275" y="567"/>
                    <a:pt x="297" y="564"/>
                    <a:pt x="319" y="558"/>
                  </a:cubicBezTo>
                  <a:cubicBezTo>
                    <a:pt x="556" y="484"/>
                    <a:pt x="801" y="446"/>
                    <a:pt x="1046" y="446"/>
                  </a:cubicBezTo>
                  <a:cubicBezTo>
                    <a:pt x="1291" y="446"/>
                    <a:pt x="1537" y="484"/>
                    <a:pt x="1776" y="558"/>
                  </a:cubicBezTo>
                  <a:cubicBezTo>
                    <a:pt x="1795" y="563"/>
                    <a:pt x="1819" y="569"/>
                    <a:pt x="1839" y="569"/>
                  </a:cubicBezTo>
                  <a:cubicBezTo>
                    <a:pt x="1935" y="569"/>
                    <a:pt x="2022" y="505"/>
                    <a:pt x="2051" y="414"/>
                  </a:cubicBezTo>
                  <a:cubicBezTo>
                    <a:pt x="2089" y="293"/>
                    <a:pt x="2022" y="168"/>
                    <a:pt x="1906" y="135"/>
                  </a:cubicBezTo>
                  <a:cubicBezTo>
                    <a:pt x="1624" y="45"/>
                    <a:pt x="1335" y="0"/>
                    <a:pt x="1045"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50"/>
            <p:cNvSpPr/>
            <p:nvPr/>
          </p:nvSpPr>
          <p:spPr>
            <a:xfrm>
              <a:off x="6281800" y="3148325"/>
              <a:ext cx="52225" cy="14225"/>
            </a:xfrm>
            <a:custGeom>
              <a:avLst/>
              <a:gdLst/>
              <a:ahLst/>
              <a:cxnLst/>
              <a:rect l="l" t="t" r="r" b="b"/>
              <a:pathLst>
                <a:path w="2089" h="569" extrusionOk="0">
                  <a:moveTo>
                    <a:pt x="1044" y="0"/>
                  </a:moveTo>
                  <a:cubicBezTo>
                    <a:pt x="755" y="0"/>
                    <a:pt x="466" y="45"/>
                    <a:pt x="183" y="135"/>
                  </a:cubicBezTo>
                  <a:cubicBezTo>
                    <a:pt x="67" y="168"/>
                    <a:pt x="0" y="293"/>
                    <a:pt x="38" y="414"/>
                  </a:cubicBezTo>
                  <a:cubicBezTo>
                    <a:pt x="67" y="508"/>
                    <a:pt x="156" y="567"/>
                    <a:pt x="253" y="567"/>
                  </a:cubicBezTo>
                  <a:cubicBezTo>
                    <a:pt x="275" y="567"/>
                    <a:pt x="297" y="564"/>
                    <a:pt x="319" y="558"/>
                  </a:cubicBezTo>
                  <a:cubicBezTo>
                    <a:pt x="555" y="484"/>
                    <a:pt x="800" y="446"/>
                    <a:pt x="1044" y="446"/>
                  </a:cubicBezTo>
                  <a:cubicBezTo>
                    <a:pt x="1289" y="446"/>
                    <a:pt x="1534" y="484"/>
                    <a:pt x="1770" y="558"/>
                  </a:cubicBezTo>
                  <a:cubicBezTo>
                    <a:pt x="1794" y="563"/>
                    <a:pt x="1819" y="569"/>
                    <a:pt x="1838" y="569"/>
                  </a:cubicBezTo>
                  <a:cubicBezTo>
                    <a:pt x="1935" y="569"/>
                    <a:pt x="2021" y="505"/>
                    <a:pt x="2050" y="414"/>
                  </a:cubicBezTo>
                  <a:cubicBezTo>
                    <a:pt x="2088" y="293"/>
                    <a:pt x="2021" y="168"/>
                    <a:pt x="1906" y="135"/>
                  </a:cubicBezTo>
                  <a:cubicBezTo>
                    <a:pt x="1623" y="45"/>
                    <a:pt x="1334" y="0"/>
                    <a:pt x="1044"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50"/>
            <p:cNvSpPr/>
            <p:nvPr/>
          </p:nvSpPr>
          <p:spPr>
            <a:xfrm>
              <a:off x="6228750" y="3221700"/>
              <a:ext cx="42700" cy="11275"/>
            </a:xfrm>
            <a:custGeom>
              <a:avLst/>
              <a:gdLst/>
              <a:ahLst/>
              <a:cxnLst/>
              <a:rect l="l" t="t" r="r" b="b"/>
              <a:pathLst>
                <a:path w="1708" h="451" extrusionOk="0">
                  <a:moveTo>
                    <a:pt x="709" y="1"/>
                  </a:moveTo>
                  <a:cubicBezTo>
                    <a:pt x="685" y="4"/>
                    <a:pt x="661" y="4"/>
                    <a:pt x="637" y="4"/>
                  </a:cubicBezTo>
                  <a:cubicBezTo>
                    <a:pt x="613" y="4"/>
                    <a:pt x="588" y="4"/>
                    <a:pt x="564" y="7"/>
                  </a:cubicBezTo>
                  <a:cubicBezTo>
                    <a:pt x="548" y="5"/>
                    <a:pt x="532" y="4"/>
                    <a:pt x="517" y="4"/>
                  </a:cubicBezTo>
                  <a:cubicBezTo>
                    <a:pt x="485" y="4"/>
                    <a:pt x="453" y="7"/>
                    <a:pt x="424" y="7"/>
                  </a:cubicBezTo>
                  <a:lnTo>
                    <a:pt x="294" y="7"/>
                  </a:lnTo>
                  <a:cubicBezTo>
                    <a:pt x="256" y="7"/>
                    <a:pt x="217" y="7"/>
                    <a:pt x="183" y="11"/>
                  </a:cubicBezTo>
                  <a:lnTo>
                    <a:pt x="87" y="11"/>
                  </a:lnTo>
                  <a:cubicBezTo>
                    <a:pt x="63" y="16"/>
                    <a:pt x="39" y="16"/>
                    <a:pt x="25" y="16"/>
                  </a:cubicBezTo>
                  <a:cubicBezTo>
                    <a:pt x="10" y="21"/>
                    <a:pt x="0" y="21"/>
                    <a:pt x="0" y="21"/>
                  </a:cubicBezTo>
                  <a:cubicBezTo>
                    <a:pt x="0" y="21"/>
                    <a:pt x="5" y="25"/>
                    <a:pt x="14" y="40"/>
                  </a:cubicBezTo>
                  <a:cubicBezTo>
                    <a:pt x="19" y="54"/>
                    <a:pt x="34" y="74"/>
                    <a:pt x="48" y="94"/>
                  </a:cubicBezTo>
                  <a:cubicBezTo>
                    <a:pt x="68" y="117"/>
                    <a:pt x="87" y="141"/>
                    <a:pt x="116" y="165"/>
                  </a:cubicBezTo>
                  <a:lnTo>
                    <a:pt x="159" y="209"/>
                  </a:lnTo>
                  <a:cubicBezTo>
                    <a:pt x="179" y="223"/>
                    <a:pt x="193" y="233"/>
                    <a:pt x="212" y="248"/>
                  </a:cubicBezTo>
                  <a:cubicBezTo>
                    <a:pt x="232" y="261"/>
                    <a:pt x="250" y="276"/>
                    <a:pt x="275" y="290"/>
                  </a:cubicBezTo>
                  <a:cubicBezTo>
                    <a:pt x="294" y="305"/>
                    <a:pt x="319" y="315"/>
                    <a:pt x="343" y="330"/>
                  </a:cubicBezTo>
                  <a:cubicBezTo>
                    <a:pt x="391" y="354"/>
                    <a:pt x="439" y="373"/>
                    <a:pt x="497" y="392"/>
                  </a:cubicBezTo>
                  <a:cubicBezTo>
                    <a:pt x="550" y="412"/>
                    <a:pt x="608" y="426"/>
                    <a:pt x="671" y="435"/>
                  </a:cubicBezTo>
                  <a:cubicBezTo>
                    <a:pt x="729" y="446"/>
                    <a:pt x="791" y="446"/>
                    <a:pt x="854" y="450"/>
                  </a:cubicBezTo>
                  <a:cubicBezTo>
                    <a:pt x="916" y="446"/>
                    <a:pt x="980" y="446"/>
                    <a:pt x="1038" y="435"/>
                  </a:cubicBezTo>
                  <a:cubicBezTo>
                    <a:pt x="1100" y="426"/>
                    <a:pt x="1158" y="412"/>
                    <a:pt x="1211" y="392"/>
                  </a:cubicBezTo>
                  <a:cubicBezTo>
                    <a:pt x="1269" y="373"/>
                    <a:pt x="1317" y="354"/>
                    <a:pt x="1365" y="330"/>
                  </a:cubicBezTo>
                  <a:cubicBezTo>
                    <a:pt x="1390" y="315"/>
                    <a:pt x="1414" y="305"/>
                    <a:pt x="1432" y="290"/>
                  </a:cubicBezTo>
                  <a:cubicBezTo>
                    <a:pt x="1457" y="276"/>
                    <a:pt x="1476" y="261"/>
                    <a:pt x="1495" y="248"/>
                  </a:cubicBezTo>
                  <a:cubicBezTo>
                    <a:pt x="1515" y="238"/>
                    <a:pt x="1530" y="223"/>
                    <a:pt x="1548" y="209"/>
                  </a:cubicBezTo>
                  <a:lnTo>
                    <a:pt x="1592" y="165"/>
                  </a:lnTo>
                  <a:cubicBezTo>
                    <a:pt x="1621" y="141"/>
                    <a:pt x="1640" y="117"/>
                    <a:pt x="1659" y="94"/>
                  </a:cubicBezTo>
                  <a:cubicBezTo>
                    <a:pt x="1674" y="74"/>
                    <a:pt x="1688" y="54"/>
                    <a:pt x="1693" y="40"/>
                  </a:cubicBezTo>
                  <a:cubicBezTo>
                    <a:pt x="1703" y="25"/>
                    <a:pt x="1708" y="21"/>
                    <a:pt x="1708" y="21"/>
                  </a:cubicBezTo>
                  <a:cubicBezTo>
                    <a:pt x="1708" y="21"/>
                    <a:pt x="1697" y="21"/>
                    <a:pt x="1684" y="16"/>
                  </a:cubicBezTo>
                  <a:cubicBezTo>
                    <a:pt x="1668" y="16"/>
                    <a:pt x="1645" y="11"/>
                    <a:pt x="1621" y="11"/>
                  </a:cubicBezTo>
                  <a:cubicBezTo>
                    <a:pt x="1592" y="11"/>
                    <a:pt x="1563" y="11"/>
                    <a:pt x="1524" y="7"/>
                  </a:cubicBezTo>
                  <a:lnTo>
                    <a:pt x="1283" y="7"/>
                  </a:lnTo>
                  <a:cubicBezTo>
                    <a:pt x="1251" y="7"/>
                    <a:pt x="1221" y="4"/>
                    <a:pt x="1190" y="4"/>
                  </a:cubicBezTo>
                  <a:cubicBezTo>
                    <a:pt x="1175" y="4"/>
                    <a:pt x="1159" y="5"/>
                    <a:pt x="1143" y="7"/>
                  </a:cubicBezTo>
                  <a:cubicBezTo>
                    <a:pt x="1119" y="4"/>
                    <a:pt x="1095" y="4"/>
                    <a:pt x="1071" y="4"/>
                  </a:cubicBezTo>
                  <a:cubicBezTo>
                    <a:pt x="1047" y="4"/>
                    <a:pt x="1023" y="4"/>
                    <a:pt x="998" y="1"/>
                  </a:cubicBezTo>
                  <a:cubicBezTo>
                    <a:pt x="975" y="4"/>
                    <a:pt x="951" y="4"/>
                    <a:pt x="926" y="4"/>
                  </a:cubicBezTo>
                  <a:cubicBezTo>
                    <a:pt x="902" y="4"/>
                    <a:pt x="878" y="4"/>
                    <a:pt x="854" y="7"/>
                  </a:cubicBezTo>
                  <a:cubicBezTo>
                    <a:pt x="830" y="4"/>
                    <a:pt x="806" y="4"/>
                    <a:pt x="782" y="4"/>
                  </a:cubicBezTo>
                  <a:cubicBezTo>
                    <a:pt x="757" y="4"/>
                    <a:pt x="733" y="4"/>
                    <a:pt x="70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50"/>
            <p:cNvSpPr/>
            <p:nvPr/>
          </p:nvSpPr>
          <p:spPr>
            <a:xfrm>
              <a:off x="6231650" y="3123575"/>
              <a:ext cx="31000" cy="72125"/>
            </a:xfrm>
            <a:custGeom>
              <a:avLst/>
              <a:gdLst/>
              <a:ahLst/>
              <a:cxnLst/>
              <a:rect l="l" t="t" r="r" b="b"/>
              <a:pathLst>
                <a:path w="1240" h="2885" extrusionOk="0">
                  <a:moveTo>
                    <a:pt x="283" y="0"/>
                  </a:moveTo>
                  <a:cubicBezTo>
                    <a:pt x="250" y="0"/>
                    <a:pt x="217" y="21"/>
                    <a:pt x="212" y="63"/>
                  </a:cubicBezTo>
                  <a:lnTo>
                    <a:pt x="0" y="2884"/>
                  </a:lnTo>
                  <a:lnTo>
                    <a:pt x="0" y="2884"/>
                  </a:lnTo>
                  <a:lnTo>
                    <a:pt x="1240" y="2248"/>
                  </a:lnTo>
                  <a:lnTo>
                    <a:pt x="352" y="2248"/>
                  </a:lnTo>
                  <a:lnTo>
                    <a:pt x="352" y="68"/>
                  </a:lnTo>
                  <a:cubicBezTo>
                    <a:pt x="352" y="23"/>
                    <a:pt x="318" y="0"/>
                    <a:pt x="283" y="0"/>
                  </a:cubicBezTo>
                  <a:close/>
                </a:path>
              </a:pathLst>
            </a:custGeom>
            <a:solidFill>
              <a:srgbClr val="E2D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50"/>
            <p:cNvSpPr/>
            <p:nvPr/>
          </p:nvSpPr>
          <p:spPr>
            <a:xfrm>
              <a:off x="6312900" y="3048450"/>
              <a:ext cx="10400" cy="60075"/>
            </a:xfrm>
            <a:custGeom>
              <a:avLst/>
              <a:gdLst/>
              <a:ahLst/>
              <a:cxnLst/>
              <a:rect l="l" t="t" r="r" b="b"/>
              <a:pathLst>
                <a:path w="416" h="2403" extrusionOk="0">
                  <a:moveTo>
                    <a:pt x="247" y="1"/>
                  </a:moveTo>
                  <a:lnTo>
                    <a:pt x="247" y="116"/>
                  </a:lnTo>
                  <a:cubicBezTo>
                    <a:pt x="241" y="188"/>
                    <a:pt x="241" y="295"/>
                    <a:pt x="237" y="420"/>
                  </a:cubicBezTo>
                  <a:cubicBezTo>
                    <a:pt x="237" y="483"/>
                    <a:pt x="232" y="551"/>
                    <a:pt x="232" y="622"/>
                  </a:cubicBezTo>
                  <a:cubicBezTo>
                    <a:pt x="227" y="695"/>
                    <a:pt x="223" y="773"/>
                    <a:pt x="218" y="849"/>
                  </a:cubicBezTo>
                  <a:cubicBezTo>
                    <a:pt x="212" y="927"/>
                    <a:pt x="203" y="1009"/>
                    <a:pt x="199" y="1091"/>
                  </a:cubicBezTo>
                  <a:cubicBezTo>
                    <a:pt x="194" y="1172"/>
                    <a:pt x="184" y="1254"/>
                    <a:pt x="174" y="1337"/>
                  </a:cubicBezTo>
                  <a:cubicBezTo>
                    <a:pt x="165" y="1423"/>
                    <a:pt x="155" y="1506"/>
                    <a:pt x="145" y="1583"/>
                  </a:cubicBezTo>
                  <a:cubicBezTo>
                    <a:pt x="136" y="1664"/>
                    <a:pt x="121" y="1746"/>
                    <a:pt x="112" y="1824"/>
                  </a:cubicBezTo>
                  <a:cubicBezTo>
                    <a:pt x="97" y="1896"/>
                    <a:pt x="87" y="1973"/>
                    <a:pt x="74" y="2040"/>
                  </a:cubicBezTo>
                  <a:cubicBezTo>
                    <a:pt x="63" y="2113"/>
                    <a:pt x="49" y="2176"/>
                    <a:pt x="34" y="2238"/>
                  </a:cubicBezTo>
                  <a:cubicBezTo>
                    <a:pt x="25" y="2292"/>
                    <a:pt x="16" y="2340"/>
                    <a:pt x="1" y="2383"/>
                  </a:cubicBezTo>
                  <a:cubicBezTo>
                    <a:pt x="136" y="2388"/>
                    <a:pt x="270" y="2393"/>
                    <a:pt x="401" y="2403"/>
                  </a:cubicBezTo>
                  <a:cubicBezTo>
                    <a:pt x="406" y="2364"/>
                    <a:pt x="406" y="2325"/>
                    <a:pt x="406" y="2287"/>
                  </a:cubicBezTo>
                  <a:cubicBezTo>
                    <a:pt x="410" y="2220"/>
                    <a:pt x="410" y="2151"/>
                    <a:pt x="415" y="2075"/>
                  </a:cubicBezTo>
                  <a:lnTo>
                    <a:pt x="415" y="1844"/>
                  </a:lnTo>
                  <a:cubicBezTo>
                    <a:pt x="415" y="1766"/>
                    <a:pt x="410" y="1679"/>
                    <a:pt x="410" y="1597"/>
                  </a:cubicBezTo>
                  <a:cubicBezTo>
                    <a:pt x="406" y="1515"/>
                    <a:pt x="406" y="1428"/>
                    <a:pt x="396" y="1341"/>
                  </a:cubicBezTo>
                  <a:cubicBezTo>
                    <a:pt x="392" y="1259"/>
                    <a:pt x="386" y="1172"/>
                    <a:pt x="377" y="1091"/>
                  </a:cubicBezTo>
                  <a:cubicBezTo>
                    <a:pt x="372" y="1009"/>
                    <a:pt x="368" y="927"/>
                    <a:pt x="357" y="845"/>
                  </a:cubicBezTo>
                  <a:cubicBezTo>
                    <a:pt x="348" y="767"/>
                    <a:pt x="343" y="691"/>
                    <a:pt x="334" y="618"/>
                  </a:cubicBezTo>
                  <a:cubicBezTo>
                    <a:pt x="324" y="546"/>
                    <a:pt x="314" y="478"/>
                    <a:pt x="310" y="415"/>
                  </a:cubicBezTo>
                  <a:cubicBezTo>
                    <a:pt x="295" y="290"/>
                    <a:pt x="276" y="188"/>
                    <a:pt x="266" y="116"/>
                  </a:cubicBezTo>
                  <a:cubicBezTo>
                    <a:pt x="252" y="39"/>
                    <a:pt x="247" y="1"/>
                    <a:pt x="24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50"/>
            <p:cNvSpPr/>
            <p:nvPr/>
          </p:nvSpPr>
          <p:spPr>
            <a:xfrm>
              <a:off x="6200875" y="3070650"/>
              <a:ext cx="9550" cy="36775"/>
            </a:xfrm>
            <a:custGeom>
              <a:avLst/>
              <a:gdLst/>
              <a:ahLst/>
              <a:cxnLst/>
              <a:rect l="l" t="t" r="r" b="b"/>
              <a:pathLst>
                <a:path w="382" h="1471" extrusionOk="0">
                  <a:moveTo>
                    <a:pt x="272" y="1"/>
                  </a:moveTo>
                  <a:cubicBezTo>
                    <a:pt x="272" y="1"/>
                    <a:pt x="261" y="30"/>
                    <a:pt x="247" y="72"/>
                  </a:cubicBezTo>
                  <a:cubicBezTo>
                    <a:pt x="228" y="121"/>
                    <a:pt x="208" y="183"/>
                    <a:pt x="185" y="266"/>
                  </a:cubicBezTo>
                  <a:cubicBezTo>
                    <a:pt x="174" y="304"/>
                    <a:pt x="160" y="348"/>
                    <a:pt x="150" y="391"/>
                  </a:cubicBezTo>
                  <a:cubicBezTo>
                    <a:pt x="141" y="439"/>
                    <a:pt x="127" y="487"/>
                    <a:pt x="116" y="540"/>
                  </a:cubicBezTo>
                  <a:cubicBezTo>
                    <a:pt x="92" y="642"/>
                    <a:pt x="74" y="747"/>
                    <a:pt x="59" y="858"/>
                  </a:cubicBezTo>
                  <a:cubicBezTo>
                    <a:pt x="40" y="969"/>
                    <a:pt x="30" y="1081"/>
                    <a:pt x="20" y="1187"/>
                  </a:cubicBezTo>
                  <a:cubicBezTo>
                    <a:pt x="11" y="1288"/>
                    <a:pt x="5" y="1390"/>
                    <a:pt x="1" y="1471"/>
                  </a:cubicBezTo>
                  <a:cubicBezTo>
                    <a:pt x="127" y="1466"/>
                    <a:pt x="252" y="1461"/>
                    <a:pt x="382" y="1457"/>
                  </a:cubicBezTo>
                  <a:cubicBezTo>
                    <a:pt x="377" y="1452"/>
                    <a:pt x="377" y="1448"/>
                    <a:pt x="377" y="1442"/>
                  </a:cubicBezTo>
                  <a:cubicBezTo>
                    <a:pt x="358" y="1365"/>
                    <a:pt x="339" y="1274"/>
                    <a:pt x="324" y="1177"/>
                  </a:cubicBezTo>
                  <a:cubicBezTo>
                    <a:pt x="305" y="1076"/>
                    <a:pt x="290" y="969"/>
                    <a:pt x="281" y="863"/>
                  </a:cubicBezTo>
                  <a:cubicBezTo>
                    <a:pt x="266" y="758"/>
                    <a:pt x="261" y="651"/>
                    <a:pt x="257" y="550"/>
                  </a:cubicBezTo>
                  <a:cubicBezTo>
                    <a:pt x="252" y="502"/>
                    <a:pt x="252" y="453"/>
                    <a:pt x="252" y="406"/>
                  </a:cubicBezTo>
                  <a:cubicBezTo>
                    <a:pt x="252" y="357"/>
                    <a:pt x="252" y="313"/>
                    <a:pt x="257" y="275"/>
                  </a:cubicBezTo>
                  <a:cubicBezTo>
                    <a:pt x="257" y="193"/>
                    <a:pt x="261" y="126"/>
                    <a:pt x="266" y="77"/>
                  </a:cubicBezTo>
                  <a:cubicBezTo>
                    <a:pt x="266" y="30"/>
                    <a:pt x="272" y="1"/>
                    <a:pt x="27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50"/>
            <p:cNvSpPr/>
            <p:nvPr/>
          </p:nvSpPr>
          <p:spPr>
            <a:xfrm>
              <a:off x="6176900" y="3048450"/>
              <a:ext cx="10375" cy="60075"/>
            </a:xfrm>
            <a:custGeom>
              <a:avLst/>
              <a:gdLst/>
              <a:ahLst/>
              <a:cxnLst/>
              <a:rect l="l" t="t" r="r" b="b"/>
              <a:pathLst>
                <a:path w="415" h="2403" extrusionOk="0">
                  <a:moveTo>
                    <a:pt x="169" y="1"/>
                  </a:moveTo>
                  <a:cubicBezTo>
                    <a:pt x="169" y="1"/>
                    <a:pt x="164" y="39"/>
                    <a:pt x="149" y="116"/>
                  </a:cubicBezTo>
                  <a:cubicBezTo>
                    <a:pt x="140" y="188"/>
                    <a:pt x="125" y="290"/>
                    <a:pt x="107" y="415"/>
                  </a:cubicBezTo>
                  <a:cubicBezTo>
                    <a:pt x="102" y="478"/>
                    <a:pt x="92" y="546"/>
                    <a:pt x="82" y="618"/>
                  </a:cubicBezTo>
                  <a:cubicBezTo>
                    <a:pt x="78" y="691"/>
                    <a:pt x="67" y="767"/>
                    <a:pt x="58" y="845"/>
                  </a:cubicBezTo>
                  <a:cubicBezTo>
                    <a:pt x="49" y="927"/>
                    <a:pt x="44" y="1009"/>
                    <a:pt x="38" y="1091"/>
                  </a:cubicBezTo>
                  <a:cubicBezTo>
                    <a:pt x="29" y="1172"/>
                    <a:pt x="24" y="1259"/>
                    <a:pt x="20" y="1341"/>
                  </a:cubicBezTo>
                  <a:cubicBezTo>
                    <a:pt x="15" y="1428"/>
                    <a:pt x="9" y="1515"/>
                    <a:pt x="5" y="1597"/>
                  </a:cubicBezTo>
                  <a:cubicBezTo>
                    <a:pt x="5" y="1679"/>
                    <a:pt x="0" y="1766"/>
                    <a:pt x="0" y="1844"/>
                  </a:cubicBezTo>
                  <a:lnTo>
                    <a:pt x="0" y="2075"/>
                  </a:lnTo>
                  <a:cubicBezTo>
                    <a:pt x="5" y="2151"/>
                    <a:pt x="5" y="2220"/>
                    <a:pt x="9" y="2287"/>
                  </a:cubicBezTo>
                  <a:cubicBezTo>
                    <a:pt x="9" y="2325"/>
                    <a:pt x="15" y="2364"/>
                    <a:pt x="15" y="2403"/>
                  </a:cubicBezTo>
                  <a:cubicBezTo>
                    <a:pt x="145" y="2393"/>
                    <a:pt x="280" y="2388"/>
                    <a:pt x="415" y="2383"/>
                  </a:cubicBezTo>
                  <a:cubicBezTo>
                    <a:pt x="405" y="2340"/>
                    <a:pt x="391" y="2292"/>
                    <a:pt x="381" y="2238"/>
                  </a:cubicBezTo>
                  <a:cubicBezTo>
                    <a:pt x="367" y="2176"/>
                    <a:pt x="352" y="2113"/>
                    <a:pt x="343" y="2040"/>
                  </a:cubicBezTo>
                  <a:cubicBezTo>
                    <a:pt x="328" y="1973"/>
                    <a:pt x="318" y="1896"/>
                    <a:pt x="305" y="1824"/>
                  </a:cubicBezTo>
                  <a:cubicBezTo>
                    <a:pt x="294" y="1746"/>
                    <a:pt x="280" y="1664"/>
                    <a:pt x="270" y="1583"/>
                  </a:cubicBezTo>
                  <a:cubicBezTo>
                    <a:pt x="261" y="1506"/>
                    <a:pt x="251" y="1423"/>
                    <a:pt x="241" y="1337"/>
                  </a:cubicBezTo>
                  <a:cubicBezTo>
                    <a:pt x="232" y="1254"/>
                    <a:pt x="222" y="1172"/>
                    <a:pt x="218" y="1091"/>
                  </a:cubicBezTo>
                  <a:cubicBezTo>
                    <a:pt x="212" y="1009"/>
                    <a:pt x="203" y="927"/>
                    <a:pt x="198" y="849"/>
                  </a:cubicBezTo>
                  <a:cubicBezTo>
                    <a:pt x="193" y="773"/>
                    <a:pt x="189" y="695"/>
                    <a:pt x="189" y="622"/>
                  </a:cubicBezTo>
                  <a:cubicBezTo>
                    <a:pt x="183" y="551"/>
                    <a:pt x="178" y="483"/>
                    <a:pt x="178" y="420"/>
                  </a:cubicBezTo>
                  <a:cubicBezTo>
                    <a:pt x="174" y="295"/>
                    <a:pt x="174" y="188"/>
                    <a:pt x="169" y="116"/>
                  </a:cubicBezTo>
                  <a:lnTo>
                    <a:pt x="16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50"/>
            <p:cNvSpPr/>
            <p:nvPr/>
          </p:nvSpPr>
          <p:spPr>
            <a:xfrm>
              <a:off x="6289875" y="3070650"/>
              <a:ext cx="9425" cy="36775"/>
            </a:xfrm>
            <a:custGeom>
              <a:avLst/>
              <a:gdLst/>
              <a:ahLst/>
              <a:cxnLst/>
              <a:rect l="l" t="t" r="r" b="b"/>
              <a:pathLst>
                <a:path w="377" h="1471" extrusionOk="0">
                  <a:moveTo>
                    <a:pt x="107" y="1"/>
                  </a:moveTo>
                  <a:cubicBezTo>
                    <a:pt x="107" y="1"/>
                    <a:pt x="111" y="30"/>
                    <a:pt x="116" y="77"/>
                  </a:cubicBezTo>
                  <a:cubicBezTo>
                    <a:pt x="116" y="126"/>
                    <a:pt x="121" y="193"/>
                    <a:pt x="121" y="275"/>
                  </a:cubicBezTo>
                  <a:cubicBezTo>
                    <a:pt x="126" y="313"/>
                    <a:pt x="126" y="357"/>
                    <a:pt x="126" y="406"/>
                  </a:cubicBezTo>
                  <a:cubicBezTo>
                    <a:pt x="126" y="453"/>
                    <a:pt x="126" y="502"/>
                    <a:pt x="121" y="550"/>
                  </a:cubicBezTo>
                  <a:cubicBezTo>
                    <a:pt x="116" y="651"/>
                    <a:pt x="111" y="758"/>
                    <a:pt x="97" y="863"/>
                  </a:cubicBezTo>
                  <a:cubicBezTo>
                    <a:pt x="87" y="969"/>
                    <a:pt x="73" y="1076"/>
                    <a:pt x="53" y="1177"/>
                  </a:cubicBezTo>
                  <a:cubicBezTo>
                    <a:pt x="40" y="1274"/>
                    <a:pt x="20" y="1365"/>
                    <a:pt x="0" y="1442"/>
                  </a:cubicBezTo>
                  <a:lnTo>
                    <a:pt x="0" y="1457"/>
                  </a:lnTo>
                  <a:cubicBezTo>
                    <a:pt x="126" y="1461"/>
                    <a:pt x="251" y="1466"/>
                    <a:pt x="376" y="1471"/>
                  </a:cubicBezTo>
                  <a:cubicBezTo>
                    <a:pt x="372" y="1390"/>
                    <a:pt x="367" y="1288"/>
                    <a:pt x="358" y="1187"/>
                  </a:cubicBezTo>
                  <a:cubicBezTo>
                    <a:pt x="347" y="1081"/>
                    <a:pt x="338" y="969"/>
                    <a:pt x="319" y="858"/>
                  </a:cubicBezTo>
                  <a:cubicBezTo>
                    <a:pt x="305" y="747"/>
                    <a:pt x="285" y="642"/>
                    <a:pt x="261" y="540"/>
                  </a:cubicBezTo>
                  <a:cubicBezTo>
                    <a:pt x="251" y="487"/>
                    <a:pt x="236" y="439"/>
                    <a:pt x="227" y="391"/>
                  </a:cubicBezTo>
                  <a:cubicBezTo>
                    <a:pt x="218" y="348"/>
                    <a:pt x="203" y="304"/>
                    <a:pt x="194" y="266"/>
                  </a:cubicBezTo>
                  <a:cubicBezTo>
                    <a:pt x="169" y="183"/>
                    <a:pt x="150" y="121"/>
                    <a:pt x="131" y="72"/>
                  </a:cubicBezTo>
                  <a:cubicBezTo>
                    <a:pt x="116" y="30"/>
                    <a:pt x="107" y="1"/>
                    <a:pt x="10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50"/>
            <p:cNvSpPr/>
            <p:nvPr/>
          </p:nvSpPr>
          <p:spPr>
            <a:xfrm>
              <a:off x="6262500" y="2992375"/>
              <a:ext cx="37050" cy="49475"/>
            </a:xfrm>
            <a:custGeom>
              <a:avLst/>
              <a:gdLst/>
              <a:ahLst/>
              <a:cxnLst/>
              <a:rect l="l" t="t" r="r" b="b"/>
              <a:pathLst>
                <a:path w="1482" h="1979" extrusionOk="0">
                  <a:moveTo>
                    <a:pt x="739" y="0"/>
                  </a:moveTo>
                  <a:cubicBezTo>
                    <a:pt x="334" y="0"/>
                    <a:pt x="0" y="440"/>
                    <a:pt x="0" y="990"/>
                  </a:cubicBezTo>
                  <a:cubicBezTo>
                    <a:pt x="0" y="1534"/>
                    <a:pt x="334" y="1979"/>
                    <a:pt x="739" y="1979"/>
                  </a:cubicBezTo>
                  <a:cubicBezTo>
                    <a:pt x="1148" y="1979"/>
                    <a:pt x="1482" y="1534"/>
                    <a:pt x="1482" y="990"/>
                  </a:cubicBezTo>
                  <a:cubicBezTo>
                    <a:pt x="1482" y="440"/>
                    <a:pt x="1148" y="0"/>
                    <a:pt x="73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6" name="Google Shape;2586;p50"/>
          <p:cNvGrpSpPr/>
          <p:nvPr/>
        </p:nvGrpSpPr>
        <p:grpSpPr>
          <a:xfrm>
            <a:off x="2442498" y="1777758"/>
            <a:ext cx="441964" cy="712793"/>
            <a:chOff x="4435988" y="2971275"/>
            <a:chExt cx="309325" cy="498875"/>
          </a:xfrm>
        </p:grpSpPr>
        <p:sp>
          <p:nvSpPr>
            <p:cNvPr id="2587" name="Google Shape;2587;p50"/>
            <p:cNvSpPr/>
            <p:nvPr/>
          </p:nvSpPr>
          <p:spPr>
            <a:xfrm>
              <a:off x="4499913" y="2971275"/>
              <a:ext cx="181500" cy="46200"/>
            </a:xfrm>
            <a:custGeom>
              <a:avLst/>
              <a:gdLst/>
              <a:ahLst/>
              <a:cxnLst/>
              <a:rect l="l" t="t" r="r" b="b"/>
              <a:pathLst>
                <a:path w="7260" h="1848" extrusionOk="0">
                  <a:moveTo>
                    <a:pt x="3632" y="1"/>
                  </a:moveTo>
                  <a:cubicBezTo>
                    <a:pt x="2721" y="1"/>
                    <a:pt x="1853" y="34"/>
                    <a:pt x="1067" y="98"/>
                  </a:cubicBezTo>
                  <a:cubicBezTo>
                    <a:pt x="695" y="131"/>
                    <a:pt x="338" y="165"/>
                    <a:pt x="1" y="208"/>
                  </a:cubicBezTo>
                  <a:lnTo>
                    <a:pt x="1" y="1723"/>
                  </a:lnTo>
                  <a:lnTo>
                    <a:pt x="10" y="1828"/>
                  </a:lnTo>
                  <a:cubicBezTo>
                    <a:pt x="353" y="1805"/>
                    <a:pt x="705" y="1790"/>
                    <a:pt x="1067" y="1770"/>
                  </a:cubicBezTo>
                  <a:cubicBezTo>
                    <a:pt x="1882" y="1737"/>
                    <a:pt x="2740" y="1723"/>
                    <a:pt x="3632" y="1723"/>
                  </a:cubicBezTo>
                  <a:cubicBezTo>
                    <a:pt x="4689" y="1723"/>
                    <a:pt x="6174" y="1790"/>
                    <a:pt x="7249" y="1848"/>
                  </a:cubicBezTo>
                  <a:lnTo>
                    <a:pt x="7260" y="1723"/>
                  </a:lnTo>
                  <a:lnTo>
                    <a:pt x="7260" y="208"/>
                  </a:lnTo>
                  <a:cubicBezTo>
                    <a:pt x="6212" y="73"/>
                    <a:pt x="4968" y="1"/>
                    <a:pt x="36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50"/>
            <p:cNvSpPr/>
            <p:nvPr/>
          </p:nvSpPr>
          <p:spPr>
            <a:xfrm>
              <a:off x="4499913" y="2973700"/>
              <a:ext cx="26675" cy="43300"/>
            </a:xfrm>
            <a:custGeom>
              <a:avLst/>
              <a:gdLst/>
              <a:ahLst/>
              <a:cxnLst/>
              <a:rect l="l" t="t" r="r" b="b"/>
              <a:pathLst>
                <a:path w="1067" h="1732" extrusionOk="0">
                  <a:moveTo>
                    <a:pt x="1067" y="1"/>
                  </a:moveTo>
                  <a:cubicBezTo>
                    <a:pt x="695" y="34"/>
                    <a:pt x="338" y="68"/>
                    <a:pt x="1" y="111"/>
                  </a:cubicBezTo>
                  <a:lnTo>
                    <a:pt x="1" y="1626"/>
                  </a:lnTo>
                  <a:lnTo>
                    <a:pt x="10" y="1731"/>
                  </a:lnTo>
                  <a:cubicBezTo>
                    <a:pt x="353" y="1708"/>
                    <a:pt x="705" y="1693"/>
                    <a:pt x="1067" y="1673"/>
                  </a:cubicBezTo>
                  <a:lnTo>
                    <a:pt x="106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50"/>
            <p:cNvSpPr/>
            <p:nvPr/>
          </p:nvSpPr>
          <p:spPr>
            <a:xfrm>
              <a:off x="4435988" y="3253300"/>
              <a:ext cx="309325" cy="216850"/>
            </a:xfrm>
            <a:custGeom>
              <a:avLst/>
              <a:gdLst/>
              <a:ahLst/>
              <a:cxnLst/>
              <a:rect l="l" t="t" r="r" b="b"/>
              <a:pathLst>
                <a:path w="12373" h="8674" extrusionOk="0">
                  <a:moveTo>
                    <a:pt x="5264" y="0"/>
                  </a:moveTo>
                  <a:cubicBezTo>
                    <a:pt x="4584" y="0"/>
                    <a:pt x="3936" y="185"/>
                    <a:pt x="3662" y="1361"/>
                  </a:cubicBezTo>
                  <a:cubicBezTo>
                    <a:pt x="1574" y="1776"/>
                    <a:pt x="1" y="3614"/>
                    <a:pt x="1" y="5822"/>
                  </a:cubicBezTo>
                  <a:lnTo>
                    <a:pt x="1" y="8673"/>
                  </a:lnTo>
                  <a:lnTo>
                    <a:pt x="12373" y="8673"/>
                  </a:lnTo>
                  <a:lnTo>
                    <a:pt x="12373" y="5822"/>
                  </a:lnTo>
                  <a:cubicBezTo>
                    <a:pt x="12373" y="3614"/>
                    <a:pt x="10801" y="1776"/>
                    <a:pt x="8711" y="1361"/>
                  </a:cubicBezTo>
                  <a:cubicBezTo>
                    <a:pt x="8218" y="44"/>
                    <a:pt x="7130" y="39"/>
                    <a:pt x="6208" y="39"/>
                  </a:cubicBezTo>
                  <a:cubicBezTo>
                    <a:pt x="6202" y="39"/>
                    <a:pt x="6195" y="39"/>
                    <a:pt x="6189" y="39"/>
                  </a:cubicBezTo>
                  <a:cubicBezTo>
                    <a:pt x="5896" y="39"/>
                    <a:pt x="5576" y="0"/>
                    <a:pt x="52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50"/>
            <p:cNvSpPr/>
            <p:nvPr/>
          </p:nvSpPr>
          <p:spPr>
            <a:xfrm>
              <a:off x="4489913" y="3254275"/>
              <a:ext cx="201375" cy="215875"/>
            </a:xfrm>
            <a:custGeom>
              <a:avLst/>
              <a:gdLst/>
              <a:ahLst/>
              <a:cxnLst/>
              <a:rect l="l" t="t" r="r" b="b"/>
              <a:pathLst>
                <a:path w="8055" h="8635" extrusionOk="0">
                  <a:moveTo>
                    <a:pt x="4032" y="0"/>
                  </a:moveTo>
                  <a:cubicBezTo>
                    <a:pt x="3495" y="0"/>
                    <a:pt x="2992" y="1401"/>
                    <a:pt x="2556" y="1401"/>
                  </a:cubicBezTo>
                  <a:cubicBezTo>
                    <a:pt x="2499" y="1401"/>
                    <a:pt x="2442" y="1377"/>
                    <a:pt x="2387" y="1322"/>
                  </a:cubicBezTo>
                  <a:cubicBezTo>
                    <a:pt x="1027" y="1737"/>
                    <a:pt x="0" y="3575"/>
                    <a:pt x="0" y="5783"/>
                  </a:cubicBezTo>
                  <a:lnTo>
                    <a:pt x="0" y="8634"/>
                  </a:lnTo>
                  <a:lnTo>
                    <a:pt x="8055" y="8634"/>
                  </a:lnTo>
                  <a:lnTo>
                    <a:pt x="8055" y="5783"/>
                  </a:lnTo>
                  <a:cubicBezTo>
                    <a:pt x="8055" y="3575"/>
                    <a:pt x="7032" y="1737"/>
                    <a:pt x="5672" y="1322"/>
                  </a:cubicBezTo>
                  <a:cubicBezTo>
                    <a:pt x="5617" y="1377"/>
                    <a:pt x="5561" y="1401"/>
                    <a:pt x="5504" y="1401"/>
                  </a:cubicBezTo>
                  <a:cubicBezTo>
                    <a:pt x="5068" y="1401"/>
                    <a:pt x="4565" y="0"/>
                    <a:pt x="403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50"/>
            <p:cNvSpPr/>
            <p:nvPr/>
          </p:nvSpPr>
          <p:spPr>
            <a:xfrm>
              <a:off x="4449163" y="3124650"/>
              <a:ext cx="26425" cy="70475"/>
            </a:xfrm>
            <a:custGeom>
              <a:avLst/>
              <a:gdLst/>
              <a:ahLst/>
              <a:cxnLst/>
              <a:rect l="l" t="t" r="r" b="b"/>
              <a:pathLst>
                <a:path w="1057" h="2819" extrusionOk="0">
                  <a:moveTo>
                    <a:pt x="1051" y="1"/>
                  </a:moveTo>
                  <a:cubicBezTo>
                    <a:pt x="444" y="179"/>
                    <a:pt x="0" y="744"/>
                    <a:pt x="0" y="1409"/>
                  </a:cubicBezTo>
                  <a:cubicBezTo>
                    <a:pt x="0" y="2075"/>
                    <a:pt x="444" y="2639"/>
                    <a:pt x="1056" y="2818"/>
                  </a:cubicBezTo>
                  <a:lnTo>
                    <a:pt x="1051" y="1"/>
                  </a:ln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50"/>
            <p:cNvSpPr/>
            <p:nvPr/>
          </p:nvSpPr>
          <p:spPr>
            <a:xfrm>
              <a:off x="4705738" y="3124650"/>
              <a:ext cx="26450" cy="70475"/>
            </a:xfrm>
            <a:custGeom>
              <a:avLst/>
              <a:gdLst/>
              <a:ahLst/>
              <a:cxnLst/>
              <a:rect l="l" t="t" r="r" b="b"/>
              <a:pathLst>
                <a:path w="1058" h="2819" extrusionOk="0">
                  <a:moveTo>
                    <a:pt x="5" y="1"/>
                  </a:moveTo>
                  <a:lnTo>
                    <a:pt x="0" y="2818"/>
                  </a:lnTo>
                  <a:cubicBezTo>
                    <a:pt x="613" y="2639"/>
                    <a:pt x="1057" y="2075"/>
                    <a:pt x="1057" y="1409"/>
                  </a:cubicBezTo>
                  <a:cubicBezTo>
                    <a:pt x="1057" y="744"/>
                    <a:pt x="613" y="179"/>
                    <a:pt x="5" y="1"/>
                  </a:cubicBez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50"/>
            <p:cNvSpPr/>
            <p:nvPr/>
          </p:nvSpPr>
          <p:spPr>
            <a:xfrm>
              <a:off x="4474213" y="3084125"/>
              <a:ext cx="233000" cy="221800"/>
            </a:xfrm>
            <a:custGeom>
              <a:avLst/>
              <a:gdLst/>
              <a:ahLst/>
              <a:cxnLst/>
              <a:rect l="l" t="t" r="r" b="b"/>
              <a:pathLst>
                <a:path w="9320" h="8872" extrusionOk="0">
                  <a:moveTo>
                    <a:pt x="4660" y="1"/>
                  </a:moveTo>
                  <a:cubicBezTo>
                    <a:pt x="2939" y="1"/>
                    <a:pt x="913" y="150"/>
                    <a:pt x="1" y="1187"/>
                  </a:cubicBezTo>
                  <a:lnTo>
                    <a:pt x="1" y="1385"/>
                  </a:lnTo>
                  <a:lnTo>
                    <a:pt x="1" y="4212"/>
                  </a:lnTo>
                  <a:cubicBezTo>
                    <a:pt x="1" y="5813"/>
                    <a:pt x="802" y="7222"/>
                    <a:pt x="2027" y="8061"/>
                  </a:cubicBezTo>
                  <a:cubicBezTo>
                    <a:pt x="2042" y="8066"/>
                    <a:pt x="2051" y="8075"/>
                    <a:pt x="2060" y="8080"/>
                  </a:cubicBezTo>
                  <a:cubicBezTo>
                    <a:pt x="2084" y="8099"/>
                    <a:pt x="2109" y="8114"/>
                    <a:pt x="2133" y="8128"/>
                  </a:cubicBezTo>
                  <a:cubicBezTo>
                    <a:pt x="2861" y="8600"/>
                    <a:pt x="3729" y="8871"/>
                    <a:pt x="4660" y="8871"/>
                  </a:cubicBezTo>
                  <a:cubicBezTo>
                    <a:pt x="5586" y="8871"/>
                    <a:pt x="6454" y="8600"/>
                    <a:pt x="7182" y="8128"/>
                  </a:cubicBezTo>
                  <a:cubicBezTo>
                    <a:pt x="7207" y="8114"/>
                    <a:pt x="7231" y="8099"/>
                    <a:pt x="7255" y="8080"/>
                  </a:cubicBezTo>
                  <a:cubicBezTo>
                    <a:pt x="7265" y="8075"/>
                    <a:pt x="7280" y="8066"/>
                    <a:pt x="7289" y="8061"/>
                  </a:cubicBezTo>
                  <a:cubicBezTo>
                    <a:pt x="8514" y="7222"/>
                    <a:pt x="9319" y="5813"/>
                    <a:pt x="9319" y="4212"/>
                  </a:cubicBezTo>
                  <a:lnTo>
                    <a:pt x="9319" y="1187"/>
                  </a:lnTo>
                  <a:lnTo>
                    <a:pt x="9315" y="1187"/>
                  </a:lnTo>
                  <a:cubicBezTo>
                    <a:pt x="8137" y="199"/>
                    <a:pt x="6378" y="1"/>
                    <a:pt x="4660" y="1"/>
                  </a:cubicBezTo>
                  <a:close/>
                </a:path>
              </a:pathLst>
            </a:custGeom>
            <a:solidFill>
              <a:srgbClr val="E2D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50"/>
            <p:cNvSpPr/>
            <p:nvPr/>
          </p:nvSpPr>
          <p:spPr>
            <a:xfrm>
              <a:off x="4583963" y="3266225"/>
              <a:ext cx="13400" cy="203925"/>
            </a:xfrm>
            <a:custGeom>
              <a:avLst/>
              <a:gdLst/>
              <a:ahLst/>
              <a:cxnLst/>
              <a:rect l="l" t="t" r="r" b="b"/>
              <a:pathLst>
                <a:path w="536" h="8157" extrusionOk="0">
                  <a:moveTo>
                    <a:pt x="265" y="0"/>
                  </a:moveTo>
                  <a:cubicBezTo>
                    <a:pt x="121" y="0"/>
                    <a:pt x="0" y="125"/>
                    <a:pt x="0" y="270"/>
                  </a:cubicBezTo>
                  <a:lnTo>
                    <a:pt x="0" y="8156"/>
                  </a:lnTo>
                  <a:lnTo>
                    <a:pt x="535" y="8156"/>
                  </a:lnTo>
                  <a:lnTo>
                    <a:pt x="535" y="270"/>
                  </a:lnTo>
                  <a:cubicBezTo>
                    <a:pt x="535" y="125"/>
                    <a:pt x="415" y="0"/>
                    <a:pt x="2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50"/>
            <p:cNvSpPr/>
            <p:nvPr/>
          </p:nvSpPr>
          <p:spPr>
            <a:xfrm>
              <a:off x="4474213" y="3013125"/>
              <a:ext cx="233000" cy="100700"/>
            </a:xfrm>
            <a:custGeom>
              <a:avLst/>
              <a:gdLst/>
              <a:ahLst/>
              <a:cxnLst/>
              <a:rect l="l" t="t" r="r" b="b"/>
              <a:pathLst>
                <a:path w="9320" h="4028" extrusionOk="0">
                  <a:moveTo>
                    <a:pt x="4660" y="0"/>
                  </a:moveTo>
                  <a:cubicBezTo>
                    <a:pt x="3662" y="0"/>
                    <a:pt x="2703" y="25"/>
                    <a:pt x="1815" y="73"/>
                  </a:cubicBezTo>
                  <a:cubicBezTo>
                    <a:pt x="1637" y="83"/>
                    <a:pt x="1463" y="92"/>
                    <a:pt x="1289" y="102"/>
                  </a:cubicBezTo>
                  <a:cubicBezTo>
                    <a:pt x="947" y="125"/>
                    <a:pt x="619" y="150"/>
                    <a:pt x="301" y="179"/>
                  </a:cubicBezTo>
                  <a:cubicBezTo>
                    <a:pt x="132" y="194"/>
                    <a:pt x="1" y="338"/>
                    <a:pt x="1" y="507"/>
                  </a:cubicBezTo>
                  <a:lnTo>
                    <a:pt x="1" y="3048"/>
                  </a:lnTo>
                  <a:lnTo>
                    <a:pt x="1" y="4027"/>
                  </a:lnTo>
                  <a:cubicBezTo>
                    <a:pt x="561" y="3970"/>
                    <a:pt x="1169" y="3927"/>
                    <a:pt x="1815" y="3893"/>
                  </a:cubicBezTo>
                  <a:cubicBezTo>
                    <a:pt x="2703" y="3845"/>
                    <a:pt x="3662" y="3816"/>
                    <a:pt x="4660" y="3816"/>
                  </a:cubicBezTo>
                  <a:cubicBezTo>
                    <a:pt x="5654" y="3816"/>
                    <a:pt x="6614" y="3845"/>
                    <a:pt x="7501" y="3893"/>
                  </a:cubicBezTo>
                  <a:cubicBezTo>
                    <a:pt x="8148" y="3927"/>
                    <a:pt x="8755" y="3970"/>
                    <a:pt x="9315" y="4027"/>
                  </a:cubicBezTo>
                  <a:lnTo>
                    <a:pt x="9319" y="4027"/>
                  </a:lnTo>
                  <a:lnTo>
                    <a:pt x="9319" y="681"/>
                  </a:lnTo>
                  <a:cubicBezTo>
                    <a:pt x="9319" y="415"/>
                    <a:pt x="9112" y="194"/>
                    <a:pt x="8847" y="179"/>
                  </a:cubicBezTo>
                  <a:cubicBezTo>
                    <a:pt x="8625" y="165"/>
                    <a:pt x="8340" y="145"/>
                    <a:pt x="8027" y="125"/>
                  </a:cubicBezTo>
                  <a:cubicBezTo>
                    <a:pt x="7863" y="116"/>
                    <a:pt x="7685" y="107"/>
                    <a:pt x="7501" y="96"/>
                  </a:cubicBezTo>
                  <a:cubicBezTo>
                    <a:pt x="6580" y="49"/>
                    <a:pt x="5481" y="0"/>
                    <a:pt x="466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50"/>
            <p:cNvSpPr/>
            <p:nvPr/>
          </p:nvSpPr>
          <p:spPr>
            <a:xfrm>
              <a:off x="4508488" y="3137925"/>
              <a:ext cx="164375" cy="168000"/>
            </a:xfrm>
            <a:custGeom>
              <a:avLst/>
              <a:gdLst/>
              <a:ahLst/>
              <a:cxnLst/>
              <a:rect l="l" t="t" r="r" b="b"/>
              <a:pathLst>
                <a:path w="6575" h="6720" extrusionOk="0">
                  <a:moveTo>
                    <a:pt x="3289" y="1"/>
                  </a:moveTo>
                  <a:cubicBezTo>
                    <a:pt x="2122" y="1"/>
                    <a:pt x="1013" y="39"/>
                    <a:pt x="0" y="102"/>
                  </a:cubicBezTo>
                  <a:lnTo>
                    <a:pt x="0" y="2060"/>
                  </a:lnTo>
                  <a:cubicBezTo>
                    <a:pt x="0" y="3661"/>
                    <a:pt x="569" y="5070"/>
                    <a:pt x="1432" y="5909"/>
                  </a:cubicBezTo>
                  <a:cubicBezTo>
                    <a:pt x="1442" y="5914"/>
                    <a:pt x="1447" y="5923"/>
                    <a:pt x="1452" y="5928"/>
                  </a:cubicBezTo>
                  <a:cubicBezTo>
                    <a:pt x="1471" y="5947"/>
                    <a:pt x="1490" y="5962"/>
                    <a:pt x="1505" y="5976"/>
                  </a:cubicBezTo>
                  <a:cubicBezTo>
                    <a:pt x="2020" y="6448"/>
                    <a:pt x="2628" y="6719"/>
                    <a:pt x="3289" y="6719"/>
                  </a:cubicBezTo>
                  <a:cubicBezTo>
                    <a:pt x="3945" y="6719"/>
                    <a:pt x="4553" y="6448"/>
                    <a:pt x="5069" y="5976"/>
                  </a:cubicBezTo>
                  <a:cubicBezTo>
                    <a:pt x="5083" y="5962"/>
                    <a:pt x="5103" y="5947"/>
                    <a:pt x="5123" y="5928"/>
                  </a:cubicBezTo>
                  <a:cubicBezTo>
                    <a:pt x="5127" y="5923"/>
                    <a:pt x="5137" y="5914"/>
                    <a:pt x="5141" y="5909"/>
                  </a:cubicBezTo>
                  <a:cubicBezTo>
                    <a:pt x="6005" y="5070"/>
                    <a:pt x="6574" y="3661"/>
                    <a:pt x="6574" y="2060"/>
                  </a:cubicBezTo>
                  <a:lnTo>
                    <a:pt x="6574" y="102"/>
                  </a:lnTo>
                  <a:cubicBezTo>
                    <a:pt x="5561" y="39"/>
                    <a:pt x="4451" y="1"/>
                    <a:pt x="3289" y="1"/>
                  </a:cubicBez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50"/>
            <p:cNvSpPr/>
            <p:nvPr/>
          </p:nvSpPr>
          <p:spPr>
            <a:xfrm>
              <a:off x="4474213" y="3014950"/>
              <a:ext cx="45375" cy="98875"/>
            </a:xfrm>
            <a:custGeom>
              <a:avLst/>
              <a:gdLst/>
              <a:ahLst/>
              <a:cxnLst/>
              <a:rect l="l" t="t" r="r" b="b"/>
              <a:pathLst>
                <a:path w="1815" h="3955" extrusionOk="0">
                  <a:moveTo>
                    <a:pt x="1815" y="0"/>
                  </a:moveTo>
                  <a:cubicBezTo>
                    <a:pt x="1637" y="10"/>
                    <a:pt x="1463" y="19"/>
                    <a:pt x="1289" y="29"/>
                  </a:cubicBezTo>
                  <a:cubicBezTo>
                    <a:pt x="947" y="52"/>
                    <a:pt x="619" y="77"/>
                    <a:pt x="301" y="106"/>
                  </a:cubicBezTo>
                  <a:cubicBezTo>
                    <a:pt x="132" y="121"/>
                    <a:pt x="1" y="265"/>
                    <a:pt x="1" y="439"/>
                  </a:cubicBezTo>
                  <a:lnTo>
                    <a:pt x="1" y="2975"/>
                  </a:lnTo>
                  <a:lnTo>
                    <a:pt x="1" y="3954"/>
                  </a:lnTo>
                  <a:cubicBezTo>
                    <a:pt x="561" y="3897"/>
                    <a:pt x="1169" y="3854"/>
                    <a:pt x="1815" y="3820"/>
                  </a:cubicBezTo>
                  <a:lnTo>
                    <a:pt x="1815"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50"/>
            <p:cNvSpPr/>
            <p:nvPr/>
          </p:nvSpPr>
          <p:spPr>
            <a:xfrm>
              <a:off x="4498363" y="3399225"/>
              <a:ext cx="13500" cy="70925"/>
            </a:xfrm>
            <a:custGeom>
              <a:avLst/>
              <a:gdLst/>
              <a:ahLst/>
              <a:cxnLst/>
              <a:rect l="l" t="t" r="r" b="b"/>
              <a:pathLst>
                <a:path w="540" h="2837" extrusionOk="0">
                  <a:moveTo>
                    <a:pt x="270" y="0"/>
                  </a:moveTo>
                  <a:cubicBezTo>
                    <a:pt x="121" y="0"/>
                    <a:pt x="0" y="121"/>
                    <a:pt x="0" y="270"/>
                  </a:cubicBezTo>
                  <a:lnTo>
                    <a:pt x="0" y="2836"/>
                  </a:lnTo>
                  <a:lnTo>
                    <a:pt x="540" y="2836"/>
                  </a:lnTo>
                  <a:lnTo>
                    <a:pt x="540" y="270"/>
                  </a:lnTo>
                  <a:cubicBezTo>
                    <a:pt x="540" y="121"/>
                    <a:pt x="419" y="0"/>
                    <a:pt x="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50"/>
            <p:cNvSpPr/>
            <p:nvPr/>
          </p:nvSpPr>
          <p:spPr>
            <a:xfrm>
              <a:off x="4669438" y="3399225"/>
              <a:ext cx="13550" cy="70925"/>
            </a:xfrm>
            <a:custGeom>
              <a:avLst/>
              <a:gdLst/>
              <a:ahLst/>
              <a:cxnLst/>
              <a:rect l="l" t="t" r="r" b="b"/>
              <a:pathLst>
                <a:path w="542" h="2837" extrusionOk="0">
                  <a:moveTo>
                    <a:pt x="270" y="0"/>
                  </a:moveTo>
                  <a:cubicBezTo>
                    <a:pt x="121" y="0"/>
                    <a:pt x="1" y="121"/>
                    <a:pt x="1" y="270"/>
                  </a:cubicBezTo>
                  <a:lnTo>
                    <a:pt x="1" y="2836"/>
                  </a:lnTo>
                  <a:lnTo>
                    <a:pt x="541" y="2836"/>
                  </a:lnTo>
                  <a:lnTo>
                    <a:pt x="541" y="270"/>
                  </a:lnTo>
                  <a:cubicBezTo>
                    <a:pt x="541" y="121"/>
                    <a:pt x="421" y="0"/>
                    <a:pt x="27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50"/>
            <p:cNvSpPr/>
            <p:nvPr/>
          </p:nvSpPr>
          <p:spPr>
            <a:xfrm>
              <a:off x="4561038" y="3024925"/>
              <a:ext cx="59225" cy="59225"/>
            </a:xfrm>
            <a:custGeom>
              <a:avLst/>
              <a:gdLst/>
              <a:ahLst/>
              <a:cxnLst/>
              <a:rect l="l" t="t" r="r" b="b"/>
              <a:pathLst>
                <a:path w="2369" h="2369" extrusionOk="0">
                  <a:moveTo>
                    <a:pt x="1187" y="1"/>
                  </a:moveTo>
                  <a:cubicBezTo>
                    <a:pt x="532" y="1"/>
                    <a:pt x="1" y="532"/>
                    <a:pt x="1" y="1182"/>
                  </a:cubicBezTo>
                  <a:cubicBezTo>
                    <a:pt x="1" y="1839"/>
                    <a:pt x="532" y="2369"/>
                    <a:pt x="1187" y="2369"/>
                  </a:cubicBezTo>
                  <a:cubicBezTo>
                    <a:pt x="1839" y="2369"/>
                    <a:pt x="2369" y="1839"/>
                    <a:pt x="2369" y="1182"/>
                  </a:cubicBezTo>
                  <a:cubicBezTo>
                    <a:pt x="2369" y="532"/>
                    <a:pt x="1839" y="1"/>
                    <a:pt x="118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50"/>
            <p:cNvSpPr/>
            <p:nvPr/>
          </p:nvSpPr>
          <p:spPr>
            <a:xfrm>
              <a:off x="4569488" y="3248700"/>
              <a:ext cx="42325" cy="11150"/>
            </a:xfrm>
            <a:custGeom>
              <a:avLst/>
              <a:gdLst/>
              <a:ahLst/>
              <a:cxnLst/>
              <a:rect l="l" t="t" r="r" b="b"/>
              <a:pathLst>
                <a:path w="1693" h="446" extrusionOk="0">
                  <a:moveTo>
                    <a:pt x="1085" y="0"/>
                  </a:moveTo>
                  <a:cubicBezTo>
                    <a:pt x="1053" y="0"/>
                    <a:pt x="1022" y="2"/>
                    <a:pt x="989" y="2"/>
                  </a:cubicBezTo>
                  <a:lnTo>
                    <a:pt x="295" y="2"/>
                  </a:lnTo>
                  <a:cubicBezTo>
                    <a:pt x="252" y="7"/>
                    <a:pt x="212" y="7"/>
                    <a:pt x="183" y="7"/>
                  </a:cubicBezTo>
                  <a:cubicBezTo>
                    <a:pt x="145" y="7"/>
                    <a:pt x="116" y="11"/>
                    <a:pt x="87" y="11"/>
                  </a:cubicBezTo>
                  <a:cubicBezTo>
                    <a:pt x="58" y="11"/>
                    <a:pt x="39" y="11"/>
                    <a:pt x="25" y="16"/>
                  </a:cubicBezTo>
                  <a:lnTo>
                    <a:pt x="1" y="16"/>
                  </a:lnTo>
                  <a:cubicBezTo>
                    <a:pt x="1" y="16"/>
                    <a:pt x="5" y="26"/>
                    <a:pt x="14" y="36"/>
                  </a:cubicBezTo>
                  <a:cubicBezTo>
                    <a:pt x="20" y="50"/>
                    <a:pt x="34" y="69"/>
                    <a:pt x="49" y="89"/>
                  </a:cubicBezTo>
                  <a:cubicBezTo>
                    <a:pt x="63" y="113"/>
                    <a:pt x="87" y="136"/>
                    <a:pt x="116" y="161"/>
                  </a:cubicBezTo>
                  <a:cubicBezTo>
                    <a:pt x="126" y="176"/>
                    <a:pt x="145" y="190"/>
                    <a:pt x="159" y="205"/>
                  </a:cubicBezTo>
                  <a:cubicBezTo>
                    <a:pt x="174" y="219"/>
                    <a:pt x="194" y="229"/>
                    <a:pt x="212" y="243"/>
                  </a:cubicBezTo>
                  <a:cubicBezTo>
                    <a:pt x="232" y="258"/>
                    <a:pt x="252" y="272"/>
                    <a:pt x="270" y="287"/>
                  </a:cubicBezTo>
                  <a:cubicBezTo>
                    <a:pt x="295" y="296"/>
                    <a:pt x="314" y="310"/>
                    <a:pt x="339" y="320"/>
                  </a:cubicBezTo>
                  <a:cubicBezTo>
                    <a:pt x="386" y="349"/>
                    <a:pt x="439" y="368"/>
                    <a:pt x="493" y="388"/>
                  </a:cubicBezTo>
                  <a:cubicBezTo>
                    <a:pt x="546" y="403"/>
                    <a:pt x="604" y="421"/>
                    <a:pt x="666" y="426"/>
                  </a:cubicBezTo>
                  <a:cubicBezTo>
                    <a:pt x="724" y="441"/>
                    <a:pt x="787" y="441"/>
                    <a:pt x="844" y="446"/>
                  </a:cubicBezTo>
                  <a:cubicBezTo>
                    <a:pt x="907" y="441"/>
                    <a:pt x="969" y="441"/>
                    <a:pt x="1027" y="426"/>
                  </a:cubicBezTo>
                  <a:cubicBezTo>
                    <a:pt x="1091" y="421"/>
                    <a:pt x="1149" y="403"/>
                    <a:pt x="1201" y="388"/>
                  </a:cubicBezTo>
                  <a:cubicBezTo>
                    <a:pt x="1254" y="368"/>
                    <a:pt x="1307" y="349"/>
                    <a:pt x="1356" y="325"/>
                  </a:cubicBezTo>
                  <a:cubicBezTo>
                    <a:pt x="1380" y="310"/>
                    <a:pt x="1399" y="301"/>
                    <a:pt x="1423" y="287"/>
                  </a:cubicBezTo>
                  <a:cubicBezTo>
                    <a:pt x="1443" y="272"/>
                    <a:pt x="1461" y="258"/>
                    <a:pt x="1481" y="243"/>
                  </a:cubicBezTo>
                  <a:cubicBezTo>
                    <a:pt x="1501" y="234"/>
                    <a:pt x="1519" y="219"/>
                    <a:pt x="1534" y="205"/>
                  </a:cubicBezTo>
                  <a:cubicBezTo>
                    <a:pt x="1548" y="190"/>
                    <a:pt x="1563" y="176"/>
                    <a:pt x="1577" y="165"/>
                  </a:cubicBezTo>
                  <a:cubicBezTo>
                    <a:pt x="1606" y="136"/>
                    <a:pt x="1626" y="113"/>
                    <a:pt x="1645" y="89"/>
                  </a:cubicBezTo>
                  <a:cubicBezTo>
                    <a:pt x="1659" y="69"/>
                    <a:pt x="1674" y="50"/>
                    <a:pt x="1679" y="36"/>
                  </a:cubicBezTo>
                  <a:cubicBezTo>
                    <a:pt x="1688" y="26"/>
                    <a:pt x="1693" y="16"/>
                    <a:pt x="1693" y="16"/>
                  </a:cubicBezTo>
                  <a:lnTo>
                    <a:pt x="1670" y="16"/>
                  </a:lnTo>
                  <a:cubicBezTo>
                    <a:pt x="1655" y="16"/>
                    <a:pt x="1630" y="11"/>
                    <a:pt x="1606" y="11"/>
                  </a:cubicBezTo>
                  <a:cubicBezTo>
                    <a:pt x="1583" y="7"/>
                    <a:pt x="1548" y="7"/>
                    <a:pt x="1515" y="7"/>
                  </a:cubicBezTo>
                  <a:cubicBezTo>
                    <a:pt x="1476" y="7"/>
                    <a:pt x="1443" y="7"/>
                    <a:pt x="1399" y="2"/>
                  </a:cubicBezTo>
                  <a:lnTo>
                    <a:pt x="1269" y="2"/>
                  </a:lnTo>
                  <a:cubicBezTo>
                    <a:pt x="1240" y="2"/>
                    <a:pt x="1211" y="0"/>
                    <a:pt x="1181" y="0"/>
                  </a:cubicBezTo>
                  <a:cubicBezTo>
                    <a:pt x="1166" y="0"/>
                    <a:pt x="1150" y="1"/>
                    <a:pt x="1134" y="2"/>
                  </a:cubicBezTo>
                  <a:cubicBezTo>
                    <a:pt x="1118" y="1"/>
                    <a:pt x="1102" y="0"/>
                    <a:pt x="10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50"/>
            <p:cNvSpPr/>
            <p:nvPr/>
          </p:nvSpPr>
          <p:spPr>
            <a:xfrm>
              <a:off x="4618813" y="3225700"/>
              <a:ext cx="41025" cy="27750"/>
            </a:xfrm>
            <a:custGeom>
              <a:avLst/>
              <a:gdLst/>
              <a:ahLst/>
              <a:cxnLst/>
              <a:rect l="l" t="t" r="r" b="b"/>
              <a:pathLst>
                <a:path w="1641" h="1110" extrusionOk="0">
                  <a:moveTo>
                    <a:pt x="261" y="1"/>
                  </a:moveTo>
                  <a:cubicBezTo>
                    <a:pt x="116" y="1"/>
                    <a:pt x="0" y="119"/>
                    <a:pt x="0" y="266"/>
                  </a:cubicBezTo>
                  <a:cubicBezTo>
                    <a:pt x="0" y="415"/>
                    <a:pt x="120" y="536"/>
                    <a:pt x="265" y="536"/>
                  </a:cubicBezTo>
                  <a:lnTo>
                    <a:pt x="280" y="536"/>
                  </a:lnTo>
                  <a:cubicBezTo>
                    <a:pt x="289" y="536"/>
                    <a:pt x="304" y="531"/>
                    <a:pt x="323" y="531"/>
                  </a:cubicBezTo>
                  <a:cubicBezTo>
                    <a:pt x="362" y="526"/>
                    <a:pt x="425" y="522"/>
                    <a:pt x="497" y="522"/>
                  </a:cubicBezTo>
                  <a:cubicBezTo>
                    <a:pt x="637" y="522"/>
                    <a:pt x="835" y="536"/>
                    <a:pt x="1022" y="604"/>
                  </a:cubicBezTo>
                  <a:cubicBezTo>
                    <a:pt x="1066" y="618"/>
                    <a:pt x="1115" y="637"/>
                    <a:pt x="1158" y="662"/>
                  </a:cubicBezTo>
                  <a:cubicBezTo>
                    <a:pt x="1202" y="680"/>
                    <a:pt x="1244" y="705"/>
                    <a:pt x="1283" y="729"/>
                  </a:cubicBezTo>
                  <a:cubicBezTo>
                    <a:pt x="1302" y="744"/>
                    <a:pt x="1322" y="758"/>
                    <a:pt x="1340" y="767"/>
                  </a:cubicBezTo>
                  <a:cubicBezTo>
                    <a:pt x="1356" y="782"/>
                    <a:pt x="1375" y="796"/>
                    <a:pt x="1394" y="811"/>
                  </a:cubicBezTo>
                  <a:cubicBezTo>
                    <a:pt x="1423" y="840"/>
                    <a:pt x="1456" y="869"/>
                    <a:pt x="1481" y="898"/>
                  </a:cubicBezTo>
                  <a:cubicBezTo>
                    <a:pt x="1509" y="927"/>
                    <a:pt x="1529" y="956"/>
                    <a:pt x="1553" y="980"/>
                  </a:cubicBezTo>
                  <a:cubicBezTo>
                    <a:pt x="1567" y="1004"/>
                    <a:pt x="1587" y="1027"/>
                    <a:pt x="1601" y="1047"/>
                  </a:cubicBezTo>
                  <a:cubicBezTo>
                    <a:pt x="1625" y="1085"/>
                    <a:pt x="1640" y="1110"/>
                    <a:pt x="1640" y="1110"/>
                  </a:cubicBezTo>
                  <a:cubicBezTo>
                    <a:pt x="1640" y="1110"/>
                    <a:pt x="1630" y="1085"/>
                    <a:pt x="1621" y="1038"/>
                  </a:cubicBezTo>
                  <a:cubicBezTo>
                    <a:pt x="1616" y="1014"/>
                    <a:pt x="1607" y="989"/>
                    <a:pt x="1596" y="956"/>
                  </a:cubicBezTo>
                  <a:cubicBezTo>
                    <a:pt x="1582" y="927"/>
                    <a:pt x="1572" y="889"/>
                    <a:pt x="1553" y="849"/>
                  </a:cubicBezTo>
                  <a:cubicBezTo>
                    <a:pt x="1534" y="811"/>
                    <a:pt x="1514" y="773"/>
                    <a:pt x="1485" y="729"/>
                  </a:cubicBezTo>
                  <a:cubicBezTo>
                    <a:pt x="1476" y="709"/>
                    <a:pt x="1462" y="691"/>
                    <a:pt x="1447" y="666"/>
                  </a:cubicBezTo>
                  <a:cubicBezTo>
                    <a:pt x="1433" y="647"/>
                    <a:pt x="1413" y="628"/>
                    <a:pt x="1398" y="604"/>
                  </a:cubicBezTo>
                  <a:cubicBezTo>
                    <a:pt x="1365" y="564"/>
                    <a:pt x="1327" y="522"/>
                    <a:pt x="1283" y="483"/>
                  </a:cubicBezTo>
                  <a:cubicBezTo>
                    <a:pt x="1244" y="439"/>
                    <a:pt x="1196" y="401"/>
                    <a:pt x="1153" y="368"/>
                  </a:cubicBezTo>
                  <a:cubicBezTo>
                    <a:pt x="964" y="223"/>
                    <a:pt x="743" y="126"/>
                    <a:pt x="574" y="73"/>
                  </a:cubicBezTo>
                  <a:cubicBezTo>
                    <a:pt x="487" y="44"/>
                    <a:pt x="414" y="25"/>
                    <a:pt x="362" y="15"/>
                  </a:cubicBezTo>
                  <a:cubicBezTo>
                    <a:pt x="333" y="10"/>
                    <a:pt x="314" y="5"/>
                    <a:pt x="299" y="1"/>
                  </a:cubicBezTo>
                  <a:lnTo>
                    <a:pt x="270" y="1"/>
                  </a:lnTo>
                  <a:cubicBezTo>
                    <a:pt x="267" y="1"/>
                    <a:pt x="264" y="1"/>
                    <a:pt x="261"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50"/>
            <p:cNvSpPr/>
            <p:nvPr/>
          </p:nvSpPr>
          <p:spPr>
            <a:xfrm>
              <a:off x="4521513" y="3225700"/>
              <a:ext cx="41000" cy="27750"/>
            </a:xfrm>
            <a:custGeom>
              <a:avLst/>
              <a:gdLst/>
              <a:ahLst/>
              <a:cxnLst/>
              <a:rect l="l" t="t" r="r" b="b"/>
              <a:pathLst>
                <a:path w="1640" h="1110" extrusionOk="0">
                  <a:moveTo>
                    <a:pt x="1378" y="1"/>
                  </a:moveTo>
                  <a:cubicBezTo>
                    <a:pt x="1375" y="1"/>
                    <a:pt x="1373" y="1"/>
                    <a:pt x="1370" y="1"/>
                  </a:cubicBezTo>
                  <a:lnTo>
                    <a:pt x="1341" y="1"/>
                  </a:lnTo>
                  <a:cubicBezTo>
                    <a:pt x="1326" y="5"/>
                    <a:pt x="1307" y="10"/>
                    <a:pt x="1278" y="15"/>
                  </a:cubicBezTo>
                  <a:cubicBezTo>
                    <a:pt x="1225" y="25"/>
                    <a:pt x="1152" y="44"/>
                    <a:pt x="1065" y="73"/>
                  </a:cubicBezTo>
                  <a:cubicBezTo>
                    <a:pt x="897" y="126"/>
                    <a:pt x="675" y="223"/>
                    <a:pt x="487" y="368"/>
                  </a:cubicBezTo>
                  <a:cubicBezTo>
                    <a:pt x="444" y="401"/>
                    <a:pt x="395" y="439"/>
                    <a:pt x="357" y="483"/>
                  </a:cubicBezTo>
                  <a:cubicBezTo>
                    <a:pt x="313" y="522"/>
                    <a:pt x="275" y="560"/>
                    <a:pt x="241" y="604"/>
                  </a:cubicBezTo>
                  <a:cubicBezTo>
                    <a:pt x="226" y="628"/>
                    <a:pt x="212" y="647"/>
                    <a:pt x="192" y="666"/>
                  </a:cubicBezTo>
                  <a:cubicBezTo>
                    <a:pt x="179" y="691"/>
                    <a:pt x="164" y="709"/>
                    <a:pt x="154" y="729"/>
                  </a:cubicBezTo>
                  <a:cubicBezTo>
                    <a:pt x="125" y="773"/>
                    <a:pt x="106" y="811"/>
                    <a:pt x="87" y="849"/>
                  </a:cubicBezTo>
                  <a:cubicBezTo>
                    <a:pt x="67" y="889"/>
                    <a:pt x="58" y="927"/>
                    <a:pt x="43" y="956"/>
                  </a:cubicBezTo>
                  <a:cubicBezTo>
                    <a:pt x="34" y="989"/>
                    <a:pt x="23" y="1014"/>
                    <a:pt x="19" y="1038"/>
                  </a:cubicBezTo>
                  <a:cubicBezTo>
                    <a:pt x="10" y="1085"/>
                    <a:pt x="0" y="1110"/>
                    <a:pt x="0" y="1110"/>
                  </a:cubicBezTo>
                  <a:cubicBezTo>
                    <a:pt x="0" y="1110"/>
                    <a:pt x="14" y="1085"/>
                    <a:pt x="39" y="1047"/>
                  </a:cubicBezTo>
                  <a:cubicBezTo>
                    <a:pt x="52" y="1027"/>
                    <a:pt x="72" y="1004"/>
                    <a:pt x="87" y="980"/>
                  </a:cubicBezTo>
                  <a:cubicBezTo>
                    <a:pt x="110" y="956"/>
                    <a:pt x="130" y="927"/>
                    <a:pt x="159" y="898"/>
                  </a:cubicBezTo>
                  <a:cubicBezTo>
                    <a:pt x="183" y="869"/>
                    <a:pt x="217" y="840"/>
                    <a:pt x="250" y="811"/>
                  </a:cubicBezTo>
                  <a:cubicBezTo>
                    <a:pt x="265" y="796"/>
                    <a:pt x="284" y="782"/>
                    <a:pt x="299" y="767"/>
                  </a:cubicBezTo>
                  <a:cubicBezTo>
                    <a:pt x="319" y="758"/>
                    <a:pt x="337" y="744"/>
                    <a:pt x="357" y="729"/>
                  </a:cubicBezTo>
                  <a:cubicBezTo>
                    <a:pt x="400" y="705"/>
                    <a:pt x="439" y="680"/>
                    <a:pt x="482" y="662"/>
                  </a:cubicBezTo>
                  <a:cubicBezTo>
                    <a:pt x="526" y="637"/>
                    <a:pt x="573" y="618"/>
                    <a:pt x="617" y="604"/>
                  </a:cubicBezTo>
                  <a:cubicBezTo>
                    <a:pt x="805" y="536"/>
                    <a:pt x="1003" y="522"/>
                    <a:pt x="1147" y="522"/>
                  </a:cubicBezTo>
                  <a:cubicBezTo>
                    <a:pt x="1220" y="522"/>
                    <a:pt x="1278" y="526"/>
                    <a:pt x="1316" y="531"/>
                  </a:cubicBezTo>
                  <a:cubicBezTo>
                    <a:pt x="1336" y="531"/>
                    <a:pt x="1350" y="531"/>
                    <a:pt x="1360" y="536"/>
                  </a:cubicBezTo>
                  <a:lnTo>
                    <a:pt x="1374" y="536"/>
                  </a:lnTo>
                  <a:cubicBezTo>
                    <a:pt x="1524" y="536"/>
                    <a:pt x="1639" y="415"/>
                    <a:pt x="1639" y="266"/>
                  </a:cubicBezTo>
                  <a:cubicBezTo>
                    <a:pt x="1639" y="119"/>
                    <a:pt x="1523" y="1"/>
                    <a:pt x="1378"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50"/>
            <p:cNvSpPr/>
            <p:nvPr/>
          </p:nvSpPr>
          <p:spPr>
            <a:xfrm>
              <a:off x="4580563" y="3274650"/>
              <a:ext cx="19450" cy="64900"/>
            </a:xfrm>
            <a:custGeom>
              <a:avLst/>
              <a:gdLst/>
              <a:ahLst/>
              <a:cxnLst/>
              <a:rect l="l" t="t" r="r" b="b"/>
              <a:pathLst>
                <a:path w="778" h="2596" extrusionOk="0">
                  <a:moveTo>
                    <a:pt x="406" y="1"/>
                  </a:moveTo>
                  <a:cubicBezTo>
                    <a:pt x="385" y="1"/>
                    <a:pt x="364" y="2"/>
                    <a:pt x="344" y="6"/>
                  </a:cubicBezTo>
                  <a:cubicBezTo>
                    <a:pt x="136" y="40"/>
                    <a:pt x="1" y="233"/>
                    <a:pt x="34" y="435"/>
                  </a:cubicBezTo>
                  <a:lnTo>
                    <a:pt x="406" y="2595"/>
                  </a:lnTo>
                  <a:lnTo>
                    <a:pt x="773" y="435"/>
                  </a:lnTo>
                  <a:cubicBezTo>
                    <a:pt x="778" y="396"/>
                    <a:pt x="778" y="353"/>
                    <a:pt x="773" y="309"/>
                  </a:cubicBezTo>
                  <a:cubicBezTo>
                    <a:pt x="743" y="128"/>
                    <a:pt x="584" y="1"/>
                    <a:pt x="406"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50"/>
            <p:cNvSpPr/>
            <p:nvPr/>
          </p:nvSpPr>
          <p:spPr>
            <a:xfrm>
              <a:off x="4507513" y="3174100"/>
              <a:ext cx="51750" cy="14050"/>
            </a:xfrm>
            <a:custGeom>
              <a:avLst/>
              <a:gdLst/>
              <a:ahLst/>
              <a:cxnLst/>
              <a:rect l="l" t="t" r="r" b="b"/>
              <a:pathLst>
                <a:path w="2070" h="562" extrusionOk="0">
                  <a:moveTo>
                    <a:pt x="1032" y="0"/>
                  </a:moveTo>
                  <a:cubicBezTo>
                    <a:pt x="746" y="0"/>
                    <a:pt x="458" y="44"/>
                    <a:pt x="178" y="130"/>
                  </a:cubicBezTo>
                  <a:cubicBezTo>
                    <a:pt x="63" y="169"/>
                    <a:pt x="0" y="290"/>
                    <a:pt x="34" y="406"/>
                  </a:cubicBezTo>
                  <a:cubicBezTo>
                    <a:pt x="65" y="500"/>
                    <a:pt x="150" y="561"/>
                    <a:pt x="245" y="561"/>
                  </a:cubicBezTo>
                  <a:cubicBezTo>
                    <a:pt x="268" y="561"/>
                    <a:pt x="291" y="558"/>
                    <a:pt x="314" y="551"/>
                  </a:cubicBezTo>
                  <a:cubicBezTo>
                    <a:pt x="548" y="478"/>
                    <a:pt x="790" y="442"/>
                    <a:pt x="1033" y="442"/>
                  </a:cubicBezTo>
                  <a:cubicBezTo>
                    <a:pt x="1276" y="442"/>
                    <a:pt x="1520" y="478"/>
                    <a:pt x="1756" y="551"/>
                  </a:cubicBezTo>
                  <a:cubicBezTo>
                    <a:pt x="1776" y="560"/>
                    <a:pt x="1799" y="560"/>
                    <a:pt x="1819" y="560"/>
                  </a:cubicBezTo>
                  <a:cubicBezTo>
                    <a:pt x="1915" y="560"/>
                    <a:pt x="2001" y="502"/>
                    <a:pt x="2030" y="406"/>
                  </a:cubicBezTo>
                  <a:cubicBezTo>
                    <a:pt x="2070" y="290"/>
                    <a:pt x="2001" y="169"/>
                    <a:pt x="1886" y="130"/>
                  </a:cubicBezTo>
                  <a:cubicBezTo>
                    <a:pt x="1606" y="44"/>
                    <a:pt x="1319" y="0"/>
                    <a:pt x="1032"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50"/>
            <p:cNvSpPr/>
            <p:nvPr/>
          </p:nvSpPr>
          <p:spPr>
            <a:xfrm>
              <a:off x="4622063" y="3174100"/>
              <a:ext cx="51750" cy="14050"/>
            </a:xfrm>
            <a:custGeom>
              <a:avLst/>
              <a:gdLst/>
              <a:ahLst/>
              <a:cxnLst/>
              <a:rect l="l" t="t" r="r" b="b"/>
              <a:pathLst>
                <a:path w="2070" h="562" extrusionOk="0">
                  <a:moveTo>
                    <a:pt x="1037" y="0"/>
                  </a:moveTo>
                  <a:cubicBezTo>
                    <a:pt x="750" y="0"/>
                    <a:pt x="463" y="44"/>
                    <a:pt x="184" y="130"/>
                  </a:cubicBezTo>
                  <a:cubicBezTo>
                    <a:pt x="68" y="169"/>
                    <a:pt x="1" y="290"/>
                    <a:pt x="39" y="406"/>
                  </a:cubicBezTo>
                  <a:cubicBezTo>
                    <a:pt x="66" y="500"/>
                    <a:pt x="153" y="561"/>
                    <a:pt x="247" y="561"/>
                  </a:cubicBezTo>
                  <a:cubicBezTo>
                    <a:pt x="269" y="561"/>
                    <a:pt x="291" y="558"/>
                    <a:pt x="313" y="551"/>
                  </a:cubicBezTo>
                  <a:cubicBezTo>
                    <a:pt x="550" y="478"/>
                    <a:pt x="794" y="442"/>
                    <a:pt x="1037" y="442"/>
                  </a:cubicBezTo>
                  <a:cubicBezTo>
                    <a:pt x="1280" y="442"/>
                    <a:pt x="1522" y="478"/>
                    <a:pt x="1756" y="551"/>
                  </a:cubicBezTo>
                  <a:cubicBezTo>
                    <a:pt x="1780" y="560"/>
                    <a:pt x="1804" y="560"/>
                    <a:pt x="1824" y="560"/>
                  </a:cubicBezTo>
                  <a:cubicBezTo>
                    <a:pt x="1920" y="560"/>
                    <a:pt x="2007" y="502"/>
                    <a:pt x="2036" y="406"/>
                  </a:cubicBezTo>
                  <a:cubicBezTo>
                    <a:pt x="2069" y="290"/>
                    <a:pt x="2007" y="169"/>
                    <a:pt x="1891" y="130"/>
                  </a:cubicBezTo>
                  <a:cubicBezTo>
                    <a:pt x="1612" y="44"/>
                    <a:pt x="1325" y="0"/>
                    <a:pt x="1037" y="0"/>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50"/>
            <p:cNvSpPr/>
            <p:nvPr/>
          </p:nvSpPr>
          <p:spPr>
            <a:xfrm>
              <a:off x="4568263" y="3125800"/>
              <a:ext cx="39950" cy="81725"/>
            </a:xfrm>
            <a:custGeom>
              <a:avLst/>
              <a:gdLst/>
              <a:ahLst/>
              <a:cxnLst/>
              <a:rect l="l" t="t" r="r" b="b"/>
              <a:pathLst>
                <a:path w="1598" h="3269" extrusionOk="0">
                  <a:moveTo>
                    <a:pt x="333" y="1"/>
                  </a:moveTo>
                  <a:cubicBezTo>
                    <a:pt x="290" y="1"/>
                    <a:pt x="247" y="29"/>
                    <a:pt x="243" y="85"/>
                  </a:cubicBezTo>
                  <a:lnTo>
                    <a:pt x="1" y="3269"/>
                  </a:lnTo>
                  <a:lnTo>
                    <a:pt x="1597" y="2969"/>
                  </a:lnTo>
                  <a:lnTo>
                    <a:pt x="729" y="2969"/>
                  </a:lnTo>
                  <a:cubicBezTo>
                    <a:pt x="561" y="2969"/>
                    <a:pt x="421" y="2830"/>
                    <a:pt x="421" y="2661"/>
                  </a:cubicBezTo>
                  <a:lnTo>
                    <a:pt x="421" y="90"/>
                  </a:lnTo>
                  <a:cubicBezTo>
                    <a:pt x="421" y="31"/>
                    <a:pt x="377" y="1"/>
                    <a:pt x="333" y="1"/>
                  </a:cubicBezTo>
                  <a:close/>
                </a:path>
              </a:pathLst>
            </a:custGeom>
            <a:solidFill>
              <a:srgbClr val="E2D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611"/>
        <p:cNvGrpSpPr/>
        <p:nvPr/>
      </p:nvGrpSpPr>
      <p:grpSpPr>
        <a:xfrm>
          <a:off x="0" y="0"/>
          <a:ext cx="0" cy="0"/>
          <a:chOff x="0" y="0"/>
          <a:chExt cx="0" cy="0"/>
        </a:xfrm>
      </p:grpSpPr>
      <p:sp>
        <p:nvSpPr>
          <p:cNvPr id="2612" name="Google Shape;2612;p51"/>
          <p:cNvSpPr txBox="1">
            <a:spLocks noGrp="1"/>
          </p:cNvSpPr>
          <p:nvPr>
            <p:ph type="subTitle" idx="1"/>
          </p:nvPr>
        </p:nvSpPr>
        <p:spPr>
          <a:xfrm>
            <a:off x="5961450" y="3391525"/>
            <a:ext cx="2305200" cy="569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could enter a subtitle here if you need it</a:t>
            </a:r>
            <a:endParaRPr/>
          </a:p>
        </p:txBody>
      </p:sp>
      <p:sp>
        <p:nvSpPr>
          <p:cNvPr id="2613" name="Google Shape;2613;p51"/>
          <p:cNvSpPr txBox="1">
            <a:spLocks noGrp="1"/>
          </p:cNvSpPr>
          <p:nvPr>
            <p:ph type="title"/>
          </p:nvPr>
        </p:nvSpPr>
        <p:spPr>
          <a:xfrm>
            <a:off x="4674518" y="2447353"/>
            <a:ext cx="4387007" cy="8418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dirty="0"/>
              <a:t>CONCLUSION</a:t>
            </a:r>
            <a:endParaRPr dirty="0"/>
          </a:p>
        </p:txBody>
      </p:sp>
      <p:sp>
        <p:nvSpPr>
          <p:cNvPr id="2614" name="Google Shape;2614;p51"/>
          <p:cNvSpPr txBox="1">
            <a:spLocks noGrp="1"/>
          </p:cNvSpPr>
          <p:nvPr>
            <p:ph type="title" idx="2"/>
          </p:nvPr>
        </p:nvSpPr>
        <p:spPr>
          <a:xfrm>
            <a:off x="5961463" y="1031125"/>
            <a:ext cx="2305200" cy="13335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02</a:t>
            </a:r>
            <a:endParaRPr dirty="0"/>
          </a:p>
        </p:txBody>
      </p:sp>
      <p:grpSp>
        <p:nvGrpSpPr>
          <p:cNvPr id="2615" name="Google Shape;2615;p51"/>
          <p:cNvGrpSpPr/>
          <p:nvPr/>
        </p:nvGrpSpPr>
        <p:grpSpPr>
          <a:xfrm>
            <a:off x="854200" y="-4350"/>
            <a:ext cx="4819504" cy="4364142"/>
            <a:chOff x="854200" y="-4350"/>
            <a:chExt cx="4819504" cy="4364142"/>
          </a:xfrm>
        </p:grpSpPr>
        <p:grpSp>
          <p:nvGrpSpPr>
            <p:cNvPr id="2616" name="Google Shape;2616;p51"/>
            <p:cNvGrpSpPr/>
            <p:nvPr/>
          </p:nvGrpSpPr>
          <p:grpSpPr>
            <a:xfrm>
              <a:off x="1545994" y="-4350"/>
              <a:ext cx="2923491" cy="3794859"/>
              <a:chOff x="1545994" y="-4350"/>
              <a:chExt cx="2923491" cy="3794859"/>
            </a:xfrm>
          </p:grpSpPr>
          <p:grpSp>
            <p:nvGrpSpPr>
              <p:cNvPr id="2617" name="Google Shape;2617;p51"/>
              <p:cNvGrpSpPr/>
              <p:nvPr/>
            </p:nvGrpSpPr>
            <p:grpSpPr>
              <a:xfrm>
                <a:off x="1545994" y="-4272"/>
                <a:ext cx="627491" cy="3712932"/>
                <a:chOff x="1545994" y="-4272"/>
                <a:chExt cx="627491" cy="3712932"/>
              </a:xfrm>
            </p:grpSpPr>
            <p:sp>
              <p:nvSpPr>
                <p:cNvPr id="2618" name="Google Shape;2618;p51"/>
                <p:cNvSpPr/>
                <p:nvPr/>
              </p:nvSpPr>
              <p:spPr>
                <a:xfrm>
                  <a:off x="1713378" y="2475938"/>
                  <a:ext cx="292516" cy="113047"/>
                </a:xfrm>
                <a:custGeom>
                  <a:avLst/>
                  <a:gdLst/>
                  <a:ahLst/>
                  <a:cxnLst/>
                  <a:rect l="l" t="t" r="r" b="b"/>
                  <a:pathLst>
                    <a:path w="4285" h="1656" extrusionOk="0">
                      <a:moveTo>
                        <a:pt x="2188" y="1"/>
                      </a:moveTo>
                      <a:cubicBezTo>
                        <a:pt x="2176" y="1"/>
                        <a:pt x="2163" y="5"/>
                        <a:pt x="2151" y="13"/>
                      </a:cubicBezTo>
                      <a:lnTo>
                        <a:pt x="37" y="1510"/>
                      </a:lnTo>
                      <a:cubicBezTo>
                        <a:pt x="7" y="1530"/>
                        <a:pt x="1" y="1571"/>
                        <a:pt x="21" y="1598"/>
                      </a:cubicBezTo>
                      <a:cubicBezTo>
                        <a:pt x="34" y="1617"/>
                        <a:pt x="54" y="1626"/>
                        <a:pt x="74" y="1626"/>
                      </a:cubicBezTo>
                      <a:cubicBezTo>
                        <a:pt x="87" y="1626"/>
                        <a:pt x="100" y="1623"/>
                        <a:pt x="112" y="1615"/>
                      </a:cubicBezTo>
                      <a:lnTo>
                        <a:pt x="2185" y="145"/>
                      </a:lnTo>
                      <a:lnTo>
                        <a:pt x="4173" y="1642"/>
                      </a:lnTo>
                      <a:cubicBezTo>
                        <a:pt x="4187" y="1652"/>
                        <a:pt x="4200" y="1655"/>
                        <a:pt x="4214" y="1655"/>
                      </a:cubicBezTo>
                      <a:cubicBezTo>
                        <a:pt x="4234" y="1655"/>
                        <a:pt x="4251" y="1649"/>
                        <a:pt x="4264" y="1632"/>
                      </a:cubicBezTo>
                      <a:cubicBezTo>
                        <a:pt x="4284" y="1602"/>
                        <a:pt x="4281" y="1561"/>
                        <a:pt x="4251" y="1541"/>
                      </a:cubicBezTo>
                      <a:lnTo>
                        <a:pt x="2225" y="13"/>
                      </a:lnTo>
                      <a:cubicBezTo>
                        <a:pt x="2214" y="5"/>
                        <a:pt x="2201" y="1"/>
                        <a:pt x="218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51"/>
                <p:cNvSpPr/>
                <p:nvPr/>
              </p:nvSpPr>
              <p:spPr>
                <a:xfrm>
                  <a:off x="1892981" y="3285554"/>
                  <a:ext cx="8874" cy="423106"/>
                </a:xfrm>
                <a:custGeom>
                  <a:avLst/>
                  <a:gdLst/>
                  <a:ahLst/>
                  <a:cxnLst/>
                  <a:rect l="l" t="t" r="r" b="b"/>
                  <a:pathLst>
                    <a:path w="130" h="6198" extrusionOk="0">
                      <a:moveTo>
                        <a:pt x="65" y="0"/>
                      </a:moveTo>
                      <a:cubicBezTo>
                        <a:pt x="32" y="0"/>
                        <a:pt x="1" y="27"/>
                        <a:pt x="1" y="64"/>
                      </a:cubicBezTo>
                      <a:lnTo>
                        <a:pt x="1" y="6137"/>
                      </a:lnTo>
                      <a:cubicBezTo>
                        <a:pt x="1" y="6170"/>
                        <a:pt x="32" y="6198"/>
                        <a:pt x="65" y="6198"/>
                      </a:cubicBezTo>
                      <a:cubicBezTo>
                        <a:pt x="102" y="6198"/>
                        <a:pt x="129" y="6170"/>
                        <a:pt x="129" y="6137"/>
                      </a:cubicBezTo>
                      <a:lnTo>
                        <a:pt x="129" y="64"/>
                      </a:lnTo>
                      <a:cubicBezTo>
                        <a:pt x="129" y="27"/>
                        <a:pt x="102"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51"/>
                <p:cNvSpPr/>
                <p:nvPr/>
              </p:nvSpPr>
              <p:spPr>
                <a:xfrm>
                  <a:off x="1875710" y="3285554"/>
                  <a:ext cx="8806" cy="423106"/>
                </a:xfrm>
                <a:custGeom>
                  <a:avLst/>
                  <a:gdLst/>
                  <a:ahLst/>
                  <a:cxnLst/>
                  <a:rect l="l" t="t" r="r" b="b"/>
                  <a:pathLst>
                    <a:path w="129" h="6198" extrusionOk="0">
                      <a:moveTo>
                        <a:pt x="64" y="0"/>
                      </a:moveTo>
                      <a:cubicBezTo>
                        <a:pt x="27" y="0"/>
                        <a:pt x="0" y="27"/>
                        <a:pt x="0" y="64"/>
                      </a:cubicBezTo>
                      <a:lnTo>
                        <a:pt x="0" y="6137"/>
                      </a:lnTo>
                      <a:cubicBezTo>
                        <a:pt x="0" y="6170"/>
                        <a:pt x="27" y="6198"/>
                        <a:pt x="64" y="6198"/>
                      </a:cubicBezTo>
                      <a:cubicBezTo>
                        <a:pt x="98" y="6198"/>
                        <a:pt x="129" y="6170"/>
                        <a:pt x="129" y="6137"/>
                      </a:cubicBezTo>
                      <a:lnTo>
                        <a:pt x="129" y="64"/>
                      </a:lnTo>
                      <a:cubicBezTo>
                        <a:pt x="129" y="27"/>
                        <a:pt x="98" y="0"/>
                        <a:pt x="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51"/>
                <p:cNvSpPr/>
                <p:nvPr/>
              </p:nvSpPr>
              <p:spPr>
                <a:xfrm>
                  <a:off x="1858098" y="3285554"/>
                  <a:ext cx="8874" cy="423106"/>
                </a:xfrm>
                <a:custGeom>
                  <a:avLst/>
                  <a:gdLst/>
                  <a:ahLst/>
                  <a:cxnLst/>
                  <a:rect l="l" t="t" r="r" b="b"/>
                  <a:pathLst>
                    <a:path w="130" h="6198" extrusionOk="0">
                      <a:moveTo>
                        <a:pt x="65" y="0"/>
                      </a:moveTo>
                      <a:cubicBezTo>
                        <a:pt x="31" y="0"/>
                        <a:pt x="1" y="27"/>
                        <a:pt x="1" y="64"/>
                      </a:cubicBezTo>
                      <a:lnTo>
                        <a:pt x="1" y="6137"/>
                      </a:lnTo>
                      <a:cubicBezTo>
                        <a:pt x="1" y="6170"/>
                        <a:pt x="31" y="6198"/>
                        <a:pt x="65" y="6198"/>
                      </a:cubicBezTo>
                      <a:cubicBezTo>
                        <a:pt x="102" y="6198"/>
                        <a:pt x="129" y="6170"/>
                        <a:pt x="129" y="6137"/>
                      </a:cubicBezTo>
                      <a:lnTo>
                        <a:pt x="129" y="64"/>
                      </a:lnTo>
                      <a:cubicBezTo>
                        <a:pt x="129" y="27"/>
                        <a:pt x="102"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51"/>
                <p:cNvSpPr/>
                <p:nvPr/>
              </p:nvSpPr>
              <p:spPr>
                <a:xfrm>
                  <a:off x="1840759" y="3285554"/>
                  <a:ext cx="8670" cy="423106"/>
                </a:xfrm>
                <a:custGeom>
                  <a:avLst/>
                  <a:gdLst/>
                  <a:ahLst/>
                  <a:cxnLst/>
                  <a:rect l="l" t="t" r="r" b="b"/>
                  <a:pathLst>
                    <a:path w="127" h="6198" extrusionOk="0">
                      <a:moveTo>
                        <a:pt x="65" y="0"/>
                      </a:moveTo>
                      <a:cubicBezTo>
                        <a:pt x="28" y="0"/>
                        <a:pt x="0" y="27"/>
                        <a:pt x="0" y="64"/>
                      </a:cubicBezTo>
                      <a:lnTo>
                        <a:pt x="0" y="6137"/>
                      </a:lnTo>
                      <a:cubicBezTo>
                        <a:pt x="0" y="6170"/>
                        <a:pt x="28" y="6198"/>
                        <a:pt x="65" y="6198"/>
                      </a:cubicBezTo>
                      <a:cubicBezTo>
                        <a:pt x="99" y="6198"/>
                        <a:pt x="126" y="6170"/>
                        <a:pt x="126" y="6137"/>
                      </a:cubicBezTo>
                      <a:lnTo>
                        <a:pt x="126" y="64"/>
                      </a:lnTo>
                      <a:cubicBezTo>
                        <a:pt x="126" y="27"/>
                        <a:pt x="9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51"/>
                <p:cNvSpPr/>
                <p:nvPr/>
              </p:nvSpPr>
              <p:spPr>
                <a:xfrm>
                  <a:off x="1823215" y="3285554"/>
                  <a:ext cx="8806" cy="423106"/>
                </a:xfrm>
                <a:custGeom>
                  <a:avLst/>
                  <a:gdLst/>
                  <a:ahLst/>
                  <a:cxnLst/>
                  <a:rect l="l" t="t" r="r" b="b"/>
                  <a:pathLst>
                    <a:path w="129" h="6198" extrusionOk="0">
                      <a:moveTo>
                        <a:pt x="65" y="0"/>
                      </a:moveTo>
                      <a:cubicBezTo>
                        <a:pt x="30" y="0"/>
                        <a:pt x="0" y="27"/>
                        <a:pt x="0" y="64"/>
                      </a:cubicBezTo>
                      <a:lnTo>
                        <a:pt x="0" y="6137"/>
                      </a:lnTo>
                      <a:cubicBezTo>
                        <a:pt x="0" y="6170"/>
                        <a:pt x="30" y="6198"/>
                        <a:pt x="65" y="6198"/>
                      </a:cubicBezTo>
                      <a:cubicBezTo>
                        <a:pt x="99" y="6198"/>
                        <a:pt x="129" y="6170"/>
                        <a:pt x="129" y="6137"/>
                      </a:cubicBezTo>
                      <a:lnTo>
                        <a:pt x="129" y="64"/>
                      </a:lnTo>
                      <a:cubicBezTo>
                        <a:pt x="129" y="27"/>
                        <a:pt x="99" y="0"/>
                        <a:pt x="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51"/>
                <p:cNvSpPr/>
                <p:nvPr/>
              </p:nvSpPr>
              <p:spPr>
                <a:xfrm>
                  <a:off x="1551523" y="3112367"/>
                  <a:ext cx="616638" cy="58776"/>
                </a:xfrm>
                <a:custGeom>
                  <a:avLst/>
                  <a:gdLst/>
                  <a:ahLst/>
                  <a:cxnLst/>
                  <a:rect l="l" t="t" r="r" b="b"/>
                  <a:pathLst>
                    <a:path w="9033" h="861" extrusionOk="0">
                      <a:moveTo>
                        <a:pt x="1" y="0"/>
                      </a:moveTo>
                      <a:lnTo>
                        <a:pt x="495" y="830"/>
                      </a:lnTo>
                      <a:lnTo>
                        <a:pt x="478" y="860"/>
                      </a:lnTo>
                      <a:lnTo>
                        <a:pt x="8552" y="860"/>
                      </a:lnTo>
                      <a:lnTo>
                        <a:pt x="8535" y="830"/>
                      </a:lnTo>
                      <a:lnTo>
                        <a:pt x="903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51"/>
                <p:cNvSpPr/>
                <p:nvPr/>
              </p:nvSpPr>
              <p:spPr>
                <a:xfrm>
                  <a:off x="1551318" y="2994884"/>
                  <a:ext cx="617116" cy="58776"/>
                </a:xfrm>
                <a:custGeom>
                  <a:avLst/>
                  <a:gdLst/>
                  <a:ahLst/>
                  <a:cxnLst/>
                  <a:rect l="l" t="t" r="r" b="b"/>
                  <a:pathLst>
                    <a:path w="9040" h="861" extrusionOk="0">
                      <a:moveTo>
                        <a:pt x="1" y="1"/>
                      </a:moveTo>
                      <a:lnTo>
                        <a:pt x="498" y="837"/>
                      </a:lnTo>
                      <a:lnTo>
                        <a:pt x="485" y="861"/>
                      </a:lnTo>
                      <a:lnTo>
                        <a:pt x="8548" y="861"/>
                      </a:lnTo>
                      <a:lnTo>
                        <a:pt x="8538" y="840"/>
                      </a:lnTo>
                      <a:lnTo>
                        <a:pt x="904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51"/>
                <p:cNvSpPr/>
                <p:nvPr/>
              </p:nvSpPr>
              <p:spPr>
                <a:xfrm>
                  <a:off x="1551796" y="3229782"/>
                  <a:ext cx="615955" cy="56250"/>
                </a:xfrm>
                <a:custGeom>
                  <a:avLst/>
                  <a:gdLst/>
                  <a:ahLst/>
                  <a:cxnLst/>
                  <a:rect l="l" t="t" r="r" b="b"/>
                  <a:pathLst>
                    <a:path w="9023" h="824" extrusionOk="0">
                      <a:moveTo>
                        <a:pt x="0" y="0"/>
                      </a:moveTo>
                      <a:lnTo>
                        <a:pt x="491" y="824"/>
                      </a:lnTo>
                      <a:lnTo>
                        <a:pt x="8531" y="824"/>
                      </a:lnTo>
                      <a:lnTo>
                        <a:pt x="9022"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51"/>
                <p:cNvSpPr/>
                <p:nvPr/>
              </p:nvSpPr>
              <p:spPr>
                <a:xfrm>
                  <a:off x="1550636" y="2759986"/>
                  <a:ext cx="618481" cy="58776"/>
                </a:xfrm>
                <a:custGeom>
                  <a:avLst/>
                  <a:gdLst/>
                  <a:ahLst/>
                  <a:cxnLst/>
                  <a:rect l="l" t="t" r="r" b="b"/>
                  <a:pathLst>
                    <a:path w="9060" h="861" extrusionOk="0">
                      <a:moveTo>
                        <a:pt x="0" y="1"/>
                      </a:moveTo>
                      <a:lnTo>
                        <a:pt x="508" y="851"/>
                      </a:lnTo>
                      <a:lnTo>
                        <a:pt x="505" y="861"/>
                      </a:lnTo>
                      <a:lnTo>
                        <a:pt x="8552" y="861"/>
                      </a:lnTo>
                      <a:lnTo>
                        <a:pt x="8548" y="854"/>
                      </a:lnTo>
                      <a:lnTo>
                        <a:pt x="906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51"/>
                <p:cNvSpPr/>
                <p:nvPr/>
              </p:nvSpPr>
              <p:spPr>
                <a:xfrm>
                  <a:off x="1550840" y="2877401"/>
                  <a:ext cx="617867" cy="58844"/>
                </a:xfrm>
                <a:custGeom>
                  <a:avLst/>
                  <a:gdLst/>
                  <a:ahLst/>
                  <a:cxnLst/>
                  <a:rect l="l" t="t" r="r" b="b"/>
                  <a:pathLst>
                    <a:path w="9051" h="862" extrusionOk="0">
                      <a:moveTo>
                        <a:pt x="0" y="1"/>
                      </a:moveTo>
                      <a:lnTo>
                        <a:pt x="505" y="845"/>
                      </a:lnTo>
                      <a:lnTo>
                        <a:pt x="499" y="862"/>
                      </a:lnTo>
                      <a:lnTo>
                        <a:pt x="8552" y="862"/>
                      </a:lnTo>
                      <a:lnTo>
                        <a:pt x="8545" y="848"/>
                      </a:lnTo>
                      <a:lnTo>
                        <a:pt x="9050"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51"/>
                <p:cNvSpPr/>
                <p:nvPr/>
              </p:nvSpPr>
              <p:spPr>
                <a:xfrm>
                  <a:off x="1550363" y="2642571"/>
                  <a:ext cx="618754" cy="58776"/>
                </a:xfrm>
                <a:custGeom>
                  <a:avLst/>
                  <a:gdLst/>
                  <a:ahLst/>
                  <a:cxnLst/>
                  <a:rect l="l" t="t" r="r" b="b"/>
                  <a:pathLst>
                    <a:path w="9064" h="861" extrusionOk="0">
                      <a:moveTo>
                        <a:pt x="4" y="0"/>
                      </a:moveTo>
                      <a:lnTo>
                        <a:pt x="1" y="4"/>
                      </a:lnTo>
                      <a:lnTo>
                        <a:pt x="512" y="860"/>
                      </a:lnTo>
                      <a:lnTo>
                        <a:pt x="8552" y="860"/>
                      </a:lnTo>
                      <a:lnTo>
                        <a:pt x="9064" y="4"/>
                      </a:lnTo>
                      <a:lnTo>
                        <a:pt x="906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51"/>
                <p:cNvSpPr/>
                <p:nvPr/>
              </p:nvSpPr>
              <p:spPr>
                <a:xfrm>
                  <a:off x="1550363" y="3171074"/>
                  <a:ext cx="618754" cy="58776"/>
                </a:xfrm>
                <a:custGeom>
                  <a:avLst/>
                  <a:gdLst/>
                  <a:ahLst/>
                  <a:cxnLst/>
                  <a:rect l="l" t="t" r="r" b="b"/>
                  <a:pathLst>
                    <a:path w="9064" h="861" extrusionOk="0">
                      <a:moveTo>
                        <a:pt x="495" y="0"/>
                      </a:moveTo>
                      <a:lnTo>
                        <a:pt x="1" y="827"/>
                      </a:lnTo>
                      <a:lnTo>
                        <a:pt x="21" y="860"/>
                      </a:lnTo>
                      <a:lnTo>
                        <a:pt x="9043" y="860"/>
                      </a:lnTo>
                      <a:lnTo>
                        <a:pt x="9064" y="827"/>
                      </a:lnTo>
                      <a:lnTo>
                        <a:pt x="85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51"/>
                <p:cNvSpPr/>
                <p:nvPr/>
              </p:nvSpPr>
              <p:spPr>
                <a:xfrm>
                  <a:off x="1550363" y="3053591"/>
                  <a:ext cx="618754" cy="58844"/>
                </a:xfrm>
                <a:custGeom>
                  <a:avLst/>
                  <a:gdLst/>
                  <a:ahLst/>
                  <a:cxnLst/>
                  <a:rect l="l" t="t" r="r" b="b"/>
                  <a:pathLst>
                    <a:path w="9064" h="862" extrusionOk="0">
                      <a:moveTo>
                        <a:pt x="499" y="1"/>
                      </a:moveTo>
                      <a:lnTo>
                        <a:pt x="1" y="834"/>
                      </a:lnTo>
                      <a:lnTo>
                        <a:pt x="18" y="861"/>
                      </a:lnTo>
                      <a:lnTo>
                        <a:pt x="9050" y="861"/>
                      </a:lnTo>
                      <a:lnTo>
                        <a:pt x="9064" y="834"/>
                      </a:lnTo>
                      <a:lnTo>
                        <a:pt x="856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51"/>
                <p:cNvSpPr/>
                <p:nvPr/>
              </p:nvSpPr>
              <p:spPr>
                <a:xfrm>
                  <a:off x="1550363" y="2818693"/>
                  <a:ext cx="618754" cy="58776"/>
                </a:xfrm>
                <a:custGeom>
                  <a:avLst/>
                  <a:gdLst/>
                  <a:ahLst/>
                  <a:cxnLst/>
                  <a:rect l="l" t="t" r="r" b="b"/>
                  <a:pathLst>
                    <a:path w="9064" h="861" extrusionOk="0">
                      <a:moveTo>
                        <a:pt x="509" y="1"/>
                      </a:moveTo>
                      <a:lnTo>
                        <a:pt x="1" y="848"/>
                      </a:lnTo>
                      <a:lnTo>
                        <a:pt x="7" y="861"/>
                      </a:lnTo>
                      <a:lnTo>
                        <a:pt x="9057" y="861"/>
                      </a:lnTo>
                      <a:lnTo>
                        <a:pt x="9064" y="851"/>
                      </a:lnTo>
                      <a:lnTo>
                        <a:pt x="855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51"/>
                <p:cNvSpPr/>
                <p:nvPr/>
              </p:nvSpPr>
              <p:spPr>
                <a:xfrm>
                  <a:off x="1550363" y="2936176"/>
                  <a:ext cx="618754" cy="58776"/>
                </a:xfrm>
                <a:custGeom>
                  <a:avLst/>
                  <a:gdLst/>
                  <a:ahLst/>
                  <a:cxnLst/>
                  <a:rect l="l" t="t" r="r" b="b"/>
                  <a:pathLst>
                    <a:path w="9064" h="861" extrusionOk="0">
                      <a:moveTo>
                        <a:pt x="506" y="1"/>
                      </a:moveTo>
                      <a:lnTo>
                        <a:pt x="1" y="840"/>
                      </a:lnTo>
                      <a:lnTo>
                        <a:pt x="15" y="861"/>
                      </a:lnTo>
                      <a:lnTo>
                        <a:pt x="9054" y="861"/>
                      </a:lnTo>
                      <a:lnTo>
                        <a:pt x="9064" y="844"/>
                      </a:lnTo>
                      <a:lnTo>
                        <a:pt x="85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51"/>
                <p:cNvSpPr/>
                <p:nvPr/>
              </p:nvSpPr>
              <p:spPr>
                <a:xfrm>
                  <a:off x="1550363" y="2701279"/>
                  <a:ext cx="618754" cy="58776"/>
                </a:xfrm>
                <a:custGeom>
                  <a:avLst/>
                  <a:gdLst/>
                  <a:ahLst/>
                  <a:cxnLst/>
                  <a:rect l="l" t="t" r="r" b="b"/>
                  <a:pathLst>
                    <a:path w="9064" h="861" extrusionOk="0">
                      <a:moveTo>
                        <a:pt x="512" y="0"/>
                      </a:moveTo>
                      <a:lnTo>
                        <a:pt x="1" y="858"/>
                      </a:lnTo>
                      <a:lnTo>
                        <a:pt x="4" y="861"/>
                      </a:lnTo>
                      <a:lnTo>
                        <a:pt x="9064" y="861"/>
                      </a:lnTo>
                      <a:lnTo>
                        <a:pt x="9064" y="858"/>
                      </a:lnTo>
                      <a:lnTo>
                        <a:pt x="855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51"/>
                <p:cNvSpPr/>
                <p:nvPr/>
              </p:nvSpPr>
              <p:spPr>
                <a:xfrm>
                  <a:off x="1550636" y="2584273"/>
                  <a:ext cx="618276" cy="58367"/>
                </a:xfrm>
                <a:custGeom>
                  <a:avLst/>
                  <a:gdLst/>
                  <a:ahLst/>
                  <a:cxnLst/>
                  <a:rect l="l" t="t" r="r" b="b"/>
                  <a:pathLst>
                    <a:path w="9057" h="855" extrusionOk="0">
                      <a:moveTo>
                        <a:pt x="508" y="1"/>
                      </a:moveTo>
                      <a:lnTo>
                        <a:pt x="0" y="854"/>
                      </a:lnTo>
                      <a:lnTo>
                        <a:pt x="9056" y="854"/>
                      </a:lnTo>
                      <a:lnTo>
                        <a:pt x="854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51"/>
                <p:cNvSpPr/>
                <p:nvPr/>
              </p:nvSpPr>
              <p:spPr>
                <a:xfrm>
                  <a:off x="1545994" y="2638202"/>
                  <a:ext cx="574996" cy="8806"/>
                </a:xfrm>
                <a:custGeom>
                  <a:avLst/>
                  <a:gdLst/>
                  <a:ahLst/>
                  <a:cxnLst/>
                  <a:rect l="l" t="t" r="r" b="b"/>
                  <a:pathLst>
                    <a:path w="8423" h="129" extrusionOk="0">
                      <a:moveTo>
                        <a:pt x="65" y="0"/>
                      </a:moveTo>
                      <a:cubicBezTo>
                        <a:pt x="31" y="0"/>
                        <a:pt x="1" y="30"/>
                        <a:pt x="1" y="64"/>
                      </a:cubicBezTo>
                      <a:cubicBezTo>
                        <a:pt x="1" y="98"/>
                        <a:pt x="31" y="128"/>
                        <a:pt x="65" y="128"/>
                      </a:cubicBezTo>
                      <a:lnTo>
                        <a:pt x="8359" y="128"/>
                      </a:lnTo>
                      <a:cubicBezTo>
                        <a:pt x="8396" y="128"/>
                        <a:pt x="8423" y="98"/>
                        <a:pt x="8423" y="64"/>
                      </a:cubicBezTo>
                      <a:cubicBezTo>
                        <a:pt x="8423" y="30"/>
                        <a:pt x="8396" y="0"/>
                        <a:pt x="8359" y="0"/>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51"/>
                <p:cNvSpPr/>
                <p:nvPr/>
              </p:nvSpPr>
              <p:spPr>
                <a:xfrm>
                  <a:off x="1545994" y="2990515"/>
                  <a:ext cx="400238" cy="8601"/>
                </a:xfrm>
                <a:custGeom>
                  <a:avLst/>
                  <a:gdLst/>
                  <a:ahLst/>
                  <a:cxnLst/>
                  <a:rect l="l" t="t" r="r" b="b"/>
                  <a:pathLst>
                    <a:path w="5863" h="126" extrusionOk="0">
                      <a:moveTo>
                        <a:pt x="65" y="0"/>
                      </a:moveTo>
                      <a:cubicBezTo>
                        <a:pt x="31" y="0"/>
                        <a:pt x="1" y="27"/>
                        <a:pt x="1" y="65"/>
                      </a:cubicBezTo>
                      <a:cubicBezTo>
                        <a:pt x="1" y="99"/>
                        <a:pt x="31" y="126"/>
                        <a:pt x="65" y="126"/>
                      </a:cubicBezTo>
                      <a:lnTo>
                        <a:pt x="5798" y="126"/>
                      </a:lnTo>
                      <a:cubicBezTo>
                        <a:pt x="5836" y="126"/>
                        <a:pt x="5863" y="99"/>
                        <a:pt x="5863" y="65"/>
                      </a:cubicBezTo>
                      <a:cubicBezTo>
                        <a:pt x="5863" y="27"/>
                        <a:pt x="5836" y="0"/>
                        <a:pt x="5798" y="0"/>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51"/>
                <p:cNvSpPr/>
                <p:nvPr/>
              </p:nvSpPr>
              <p:spPr>
                <a:xfrm>
                  <a:off x="1545994" y="3107998"/>
                  <a:ext cx="480449" cy="8601"/>
                </a:xfrm>
                <a:custGeom>
                  <a:avLst/>
                  <a:gdLst/>
                  <a:ahLst/>
                  <a:cxnLst/>
                  <a:rect l="l" t="t" r="r" b="b"/>
                  <a:pathLst>
                    <a:path w="7038" h="126" extrusionOk="0">
                      <a:moveTo>
                        <a:pt x="65" y="0"/>
                      </a:moveTo>
                      <a:cubicBezTo>
                        <a:pt x="31" y="0"/>
                        <a:pt x="1" y="27"/>
                        <a:pt x="1" y="64"/>
                      </a:cubicBezTo>
                      <a:cubicBezTo>
                        <a:pt x="1" y="98"/>
                        <a:pt x="31" y="125"/>
                        <a:pt x="65" y="125"/>
                      </a:cubicBezTo>
                      <a:lnTo>
                        <a:pt x="6974" y="125"/>
                      </a:lnTo>
                      <a:cubicBezTo>
                        <a:pt x="7008" y="125"/>
                        <a:pt x="7038" y="98"/>
                        <a:pt x="7038" y="64"/>
                      </a:cubicBezTo>
                      <a:cubicBezTo>
                        <a:pt x="7038" y="27"/>
                        <a:pt x="7008" y="0"/>
                        <a:pt x="6974" y="0"/>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51"/>
                <p:cNvSpPr/>
                <p:nvPr/>
              </p:nvSpPr>
              <p:spPr>
                <a:xfrm>
                  <a:off x="1738089" y="2755617"/>
                  <a:ext cx="435394" cy="8601"/>
                </a:xfrm>
                <a:custGeom>
                  <a:avLst/>
                  <a:gdLst/>
                  <a:ahLst/>
                  <a:cxnLst/>
                  <a:rect l="l" t="t" r="r" b="b"/>
                  <a:pathLst>
                    <a:path w="6378" h="126" extrusionOk="0">
                      <a:moveTo>
                        <a:pt x="61" y="1"/>
                      </a:moveTo>
                      <a:cubicBezTo>
                        <a:pt x="28" y="1"/>
                        <a:pt x="1" y="28"/>
                        <a:pt x="1" y="65"/>
                      </a:cubicBezTo>
                      <a:cubicBezTo>
                        <a:pt x="1" y="98"/>
                        <a:pt x="28" y="126"/>
                        <a:pt x="61" y="126"/>
                      </a:cubicBezTo>
                      <a:lnTo>
                        <a:pt x="6314" y="126"/>
                      </a:lnTo>
                      <a:cubicBezTo>
                        <a:pt x="6348" y="126"/>
                        <a:pt x="6378" y="98"/>
                        <a:pt x="6378" y="65"/>
                      </a:cubicBezTo>
                      <a:cubicBezTo>
                        <a:pt x="6378" y="28"/>
                        <a:pt x="6348" y="1"/>
                        <a:pt x="6314" y="1"/>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51"/>
                <p:cNvSpPr/>
                <p:nvPr/>
              </p:nvSpPr>
              <p:spPr>
                <a:xfrm>
                  <a:off x="1671054" y="2873032"/>
                  <a:ext cx="502430" cy="8601"/>
                </a:xfrm>
                <a:custGeom>
                  <a:avLst/>
                  <a:gdLst/>
                  <a:ahLst/>
                  <a:cxnLst/>
                  <a:rect l="l" t="t" r="r" b="b"/>
                  <a:pathLst>
                    <a:path w="7360" h="126" extrusionOk="0">
                      <a:moveTo>
                        <a:pt x="65" y="1"/>
                      </a:moveTo>
                      <a:cubicBezTo>
                        <a:pt x="27" y="1"/>
                        <a:pt x="1" y="28"/>
                        <a:pt x="1" y="65"/>
                      </a:cubicBezTo>
                      <a:cubicBezTo>
                        <a:pt x="1" y="99"/>
                        <a:pt x="27" y="126"/>
                        <a:pt x="65" y="126"/>
                      </a:cubicBezTo>
                      <a:lnTo>
                        <a:pt x="7296" y="126"/>
                      </a:lnTo>
                      <a:cubicBezTo>
                        <a:pt x="7330" y="126"/>
                        <a:pt x="7360" y="99"/>
                        <a:pt x="7360" y="65"/>
                      </a:cubicBezTo>
                      <a:cubicBezTo>
                        <a:pt x="7360" y="28"/>
                        <a:pt x="7330" y="1"/>
                        <a:pt x="7296" y="1"/>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51"/>
                <p:cNvSpPr/>
                <p:nvPr/>
              </p:nvSpPr>
              <p:spPr>
                <a:xfrm>
                  <a:off x="1671054" y="3225413"/>
                  <a:ext cx="502430" cy="8601"/>
                </a:xfrm>
                <a:custGeom>
                  <a:avLst/>
                  <a:gdLst/>
                  <a:ahLst/>
                  <a:cxnLst/>
                  <a:rect l="l" t="t" r="r" b="b"/>
                  <a:pathLst>
                    <a:path w="7360" h="126" extrusionOk="0">
                      <a:moveTo>
                        <a:pt x="65" y="0"/>
                      </a:moveTo>
                      <a:cubicBezTo>
                        <a:pt x="27" y="0"/>
                        <a:pt x="1" y="28"/>
                        <a:pt x="1" y="64"/>
                      </a:cubicBezTo>
                      <a:cubicBezTo>
                        <a:pt x="1" y="98"/>
                        <a:pt x="27" y="125"/>
                        <a:pt x="65" y="125"/>
                      </a:cubicBezTo>
                      <a:lnTo>
                        <a:pt x="7296" y="125"/>
                      </a:lnTo>
                      <a:cubicBezTo>
                        <a:pt x="7330" y="125"/>
                        <a:pt x="7360" y="98"/>
                        <a:pt x="7360" y="64"/>
                      </a:cubicBezTo>
                      <a:cubicBezTo>
                        <a:pt x="7360" y="28"/>
                        <a:pt x="7330" y="0"/>
                        <a:pt x="7296" y="0"/>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51"/>
                <p:cNvSpPr/>
                <p:nvPr/>
              </p:nvSpPr>
              <p:spPr>
                <a:xfrm>
                  <a:off x="1585314" y="3285963"/>
                  <a:ext cx="550967" cy="25463"/>
                </a:xfrm>
                <a:custGeom>
                  <a:avLst/>
                  <a:gdLst/>
                  <a:ahLst/>
                  <a:cxnLst/>
                  <a:rect l="l" t="t" r="r" b="b"/>
                  <a:pathLst>
                    <a:path w="8071" h="373" extrusionOk="0">
                      <a:moveTo>
                        <a:pt x="0" y="1"/>
                      </a:moveTo>
                      <a:lnTo>
                        <a:pt x="0" y="373"/>
                      </a:lnTo>
                      <a:lnTo>
                        <a:pt x="8070" y="373"/>
                      </a:lnTo>
                      <a:lnTo>
                        <a:pt x="807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643" name="Google Shape;2643;p51"/>
                <p:cNvCxnSpPr/>
                <p:nvPr/>
              </p:nvCxnSpPr>
              <p:spPr>
                <a:xfrm rot="10800000">
                  <a:off x="1861722" y="-4272"/>
                  <a:ext cx="0" cy="2485200"/>
                </a:xfrm>
                <a:prstGeom prst="straightConnector1">
                  <a:avLst/>
                </a:prstGeom>
                <a:noFill/>
                <a:ln w="19050" cap="flat" cmpd="sng">
                  <a:solidFill>
                    <a:schemeClr val="accent1"/>
                  </a:solidFill>
                  <a:prstDash val="solid"/>
                  <a:round/>
                  <a:headEnd type="none" w="med" len="med"/>
                  <a:tailEnd type="none" w="med" len="med"/>
                </a:ln>
              </p:spPr>
            </p:cxnSp>
          </p:grpSp>
          <p:grpSp>
            <p:nvGrpSpPr>
              <p:cNvPr id="2644" name="Google Shape;2644;p51"/>
              <p:cNvGrpSpPr/>
              <p:nvPr/>
            </p:nvGrpSpPr>
            <p:grpSpPr>
              <a:xfrm>
                <a:off x="2287890" y="-4300"/>
                <a:ext cx="627491" cy="3459767"/>
                <a:chOff x="2287890" y="-4300"/>
                <a:chExt cx="627491" cy="3459767"/>
              </a:xfrm>
            </p:grpSpPr>
            <p:sp>
              <p:nvSpPr>
                <p:cNvPr id="2645" name="Google Shape;2645;p51"/>
                <p:cNvSpPr/>
                <p:nvPr/>
              </p:nvSpPr>
              <p:spPr>
                <a:xfrm>
                  <a:off x="2455274" y="2227387"/>
                  <a:ext cx="292516" cy="113047"/>
                </a:xfrm>
                <a:custGeom>
                  <a:avLst/>
                  <a:gdLst/>
                  <a:ahLst/>
                  <a:cxnLst/>
                  <a:rect l="l" t="t" r="r" b="b"/>
                  <a:pathLst>
                    <a:path w="4285" h="1656" extrusionOk="0">
                      <a:moveTo>
                        <a:pt x="2189" y="1"/>
                      </a:moveTo>
                      <a:cubicBezTo>
                        <a:pt x="2176" y="1"/>
                        <a:pt x="2163" y="5"/>
                        <a:pt x="2151" y="13"/>
                      </a:cubicBezTo>
                      <a:lnTo>
                        <a:pt x="37" y="1510"/>
                      </a:lnTo>
                      <a:cubicBezTo>
                        <a:pt x="7" y="1530"/>
                        <a:pt x="0" y="1571"/>
                        <a:pt x="20" y="1598"/>
                      </a:cubicBezTo>
                      <a:cubicBezTo>
                        <a:pt x="33" y="1617"/>
                        <a:pt x="53" y="1627"/>
                        <a:pt x="74" y="1627"/>
                      </a:cubicBezTo>
                      <a:cubicBezTo>
                        <a:pt x="87" y="1627"/>
                        <a:pt x="100" y="1623"/>
                        <a:pt x="112" y="1615"/>
                      </a:cubicBezTo>
                      <a:lnTo>
                        <a:pt x="2185" y="145"/>
                      </a:lnTo>
                      <a:lnTo>
                        <a:pt x="4176" y="1643"/>
                      </a:lnTo>
                      <a:cubicBezTo>
                        <a:pt x="4186" y="1652"/>
                        <a:pt x="4200" y="1656"/>
                        <a:pt x="4214" y="1656"/>
                      </a:cubicBezTo>
                      <a:cubicBezTo>
                        <a:pt x="4234" y="1656"/>
                        <a:pt x="4251" y="1649"/>
                        <a:pt x="4264" y="1632"/>
                      </a:cubicBezTo>
                      <a:cubicBezTo>
                        <a:pt x="4284" y="1602"/>
                        <a:pt x="4281" y="1565"/>
                        <a:pt x="4251" y="1541"/>
                      </a:cubicBezTo>
                      <a:lnTo>
                        <a:pt x="2226" y="13"/>
                      </a:lnTo>
                      <a:cubicBezTo>
                        <a:pt x="2215" y="5"/>
                        <a:pt x="2203" y="1"/>
                        <a:pt x="21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51"/>
                <p:cNvSpPr/>
                <p:nvPr/>
              </p:nvSpPr>
              <p:spPr>
                <a:xfrm>
                  <a:off x="2618016" y="3032361"/>
                  <a:ext cx="8874" cy="423106"/>
                </a:xfrm>
                <a:custGeom>
                  <a:avLst/>
                  <a:gdLst/>
                  <a:ahLst/>
                  <a:cxnLst/>
                  <a:rect l="l" t="t" r="r" b="b"/>
                  <a:pathLst>
                    <a:path w="130" h="6198" extrusionOk="0">
                      <a:moveTo>
                        <a:pt x="65" y="0"/>
                      </a:moveTo>
                      <a:cubicBezTo>
                        <a:pt x="31" y="0"/>
                        <a:pt x="1" y="27"/>
                        <a:pt x="1" y="64"/>
                      </a:cubicBezTo>
                      <a:lnTo>
                        <a:pt x="1" y="6134"/>
                      </a:lnTo>
                      <a:cubicBezTo>
                        <a:pt x="1" y="6171"/>
                        <a:pt x="31" y="6198"/>
                        <a:pt x="65" y="6198"/>
                      </a:cubicBezTo>
                      <a:cubicBezTo>
                        <a:pt x="103" y="6198"/>
                        <a:pt x="129" y="6171"/>
                        <a:pt x="129" y="6134"/>
                      </a:cubicBezTo>
                      <a:lnTo>
                        <a:pt x="129" y="64"/>
                      </a:lnTo>
                      <a:cubicBezTo>
                        <a:pt x="129" y="27"/>
                        <a:pt x="103"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51"/>
                <p:cNvSpPr/>
                <p:nvPr/>
              </p:nvSpPr>
              <p:spPr>
                <a:xfrm>
                  <a:off x="2600676" y="3032361"/>
                  <a:ext cx="8601" cy="423106"/>
                </a:xfrm>
                <a:custGeom>
                  <a:avLst/>
                  <a:gdLst/>
                  <a:ahLst/>
                  <a:cxnLst/>
                  <a:rect l="l" t="t" r="r" b="b"/>
                  <a:pathLst>
                    <a:path w="126" h="6198" extrusionOk="0">
                      <a:moveTo>
                        <a:pt x="65" y="0"/>
                      </a:moveTo>
                      <a:cubicBezTo>
                        <a:pt x="28" y="0"/>
                        <a:pt x="0" y="27"/>
                        <a:pt x="0" y="64"/>
                      </a:cubicBezTo>
                      <a:lnTo>
                        <a:pt x="0" y="6134"/>
                      </a:lnTo>
                      <a:cubicBezTo>
                        <a:pt x="0" y="6171"/>
                        <a:pt x="28" y="6198"/>
                        <a:pt x="65" y="6198"/>
                      </a:cubicBezTo>
                      <a:cubicBezTo>
                        <a:pt x="99" y="6198"/>
                        <a:pt x="126" y="6171"/>
                        <a:pt x="126" y="6134"/>
                      </a:cubicBezTo>
                      <a:lnTo>
                        <a:pt x="126" y="64"/>
                      </a:lnTo>
                      <a:cubicBezTo>
                        <a:pt x="126" y="27"/>
                        <a:pt x="99"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51"/>
                <p:cNvSpPr/>
                <p:nvPr/>
              </p:nvSpPr>
              <p:spPr>
                <a:xfrm>
                  <a:off x="2583133" y="3032361"/>
                  <a:ext cx="8874" cy="423106"/>
                </a:xfrm>
                <a:custGeom>
                  <a:avLst/>
                  <a:gdLst/>
                  <a:ahLst/>
                  <a:cxnLst/>
                  <a:rect l="l" t="t" r="r" b="b"/>
                  <a:pathLst>
                    <a:path w="130" h="6198" extrusionOk="0">
                      <a:moveTo>
                        <a:pt x="65" y="0"/>
                      </a:moveTo>
                      <a:cubicBezTo>
                        <a:pt x="27" y="0"/>
                        <a:pt x="1" y="27"/>
                        <a:pt x="1" y="64"/>
                      </a:cubicBezTo>
                      <a:lnTo>
                        <a:pt x="1" y="6134"/>
                      </a:lnTo>
                      <a:cubicBezTo>
                        <a:pt x="1" y="6171"/>
                        <a:pt x="27" y="6198"/>
                        <a:pt x="65" y="6198"/>
                      </a:cubicBezTo>
                      <a:cubicBezTo>
                        <a:pt x="98" y="6198"/>
                        <a:pt x="129" y="6171"/>
                        <a:pt x="129" y="6134"/>
                      </a:cubicBezTo>
                      <a:lnTo>
                        <a:pt x="129" y="64"/>
                      </a:lnTo>
                      <a:cubicBezTo>
                        <a:pt x="129" y="27"/>
                        <a:pt x="98"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51"/>
                <p:cNvSpPr/>
                <p:nvPr/>
              </p:nvSpPr>
              <p:spPr>
                <a:xfrm>
                  <a:off x="2293419" y="2863816"/>
                  <a:ext cx="616638" cy="58776"/>
                </a:xfrm>
                <a:custGeom>
                  <a:avLst/>
                  <a:gdLst/>
                  <a:ahLst/>
                  <a:cxnLst/>
                  <a:rect l="l" t="t" r="r" b="b"/>
                  <a:pathLst>
                    <a:path w="9033" h="861" extrusionOk="0">
                      <a:moveTo>
                        <a:pt x="1" y="1"/>
                      </a:moveTo>
                      <a:lnTo>
                        <a:pt x="495" y="830"/>
                      </a:lnTo>
                      <a:lnTo>
                        <a:pt x="478" y="861"/>
                      </a:lnTo>
                      <a:lnTo>
                        <a:pt x="8553" y="861"/>
                      </a:lnTo>
                      <a:lnTo>
                        <a:pt x="8535" y="830"/>
                      </a:lnTo>
                      <a:lnTo>
                        <a:pt x="9033" y="1"/>
                      </a:lnTo>
                      <a:close/>
                    </a:path>
                  </a:pathLst>
                </a:custGeom>
                <a:solidFill>
                  <a:srgbClr val="028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51"/>
                <p:cNvSpPr/>
                <p:nvPr/>
              </p:nvSpPr>
              <p:spPr>
                <a:xfrm>
                  <a:off x="2293214" y="2746401"/>
                  <a:ext cx="617116" cy="58708"/>
                </a:xfrm>
                <a:custGeom>
                  <a:avLst/>
                  <a:gdLst/>
                  <a:ahLst/>
                  <a:cxnLst/>
                  <a:rect l="l" t="t" r="r" b="b"/>
                  <a:pathLst>
                    <a:path w="9040" h="860" extrusionOk="0">
                      <a:moveTo>
                        <a:pt x="1" y="0"/>
                      </a:moveTo>
                      <a:lnTo>
                        <a:pt x="498" y="836"/>
                      </a:lnTo>
                      <a:lnTo>
                        <a:pt x="484" y="860"/>
                      </a:lnTo>
                      <a:lnTo>
                        <a:pt x="8548" y="860"/>
                      </a:lnTo>
                      <a:lnTo>
                        <a:pt x="8538" y="840"/>
                      </a:lnTo>
                      <a:lnTo>
                        <a:pt x="9039" y="0"/>
                      </a:lnTo>
                      <a:close/>
                    </a:path>
                  </a:pathLst>
                </a:custGeom>
                <a:solidFill>
                  <a:srgbClr val="028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51"/>
                <p:cNvSpPr/>
                <p:nvPr/>
              </p:nvSpPr>
              <p:spPr>
                <a:xfrm>
                  <a:off x="2293692" y="2981231"/>
                  <a:ext cx="616160" cy="56319"/>
                </a:xfrm>
                <a:custGeom>
                  <a:avLst/>
                  <a:gdLst/>
                  <a:ahLst/>
                  <a:cxnLst/>
                  <a:rect l="l" t="t" r="r" b="b"/>
                  <a:pathLst>
                    <a:path w="9026" h="825" extrusionOk="0">
                      <a:moveTo>
                        <a:pt x="0" y="1"/>
                      </a:moveTo>
                      <a:lnTo>
                        <a:pt x="491" y="824"/>
                      </a:lnTo>
                      <a:lnTo>
                        <a:pt x="8531" y="824"/>
                      </a:lnTo>
                      <a:lnTo>
                        <a:pt x="9026" y="1"/>
                      </a:lnTo>
                      <a:close/>
                    </a:path>
                  </a:pathLst>
                </a:custGeom>
                <a:solidFill>
                  <a:srgbClr val="028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51"/>
                <p:cNvSpPr/>
                <p:nvPr/>
              </p:nvSpPr>
              <p:spPr>
                <a:xfrm>
                  <a:off x="2292532" y="2511504"/>
                  <a:ext cx="618481" cy="58776"/>
                </a:xfrm>
                <a:custGeom>
                  <a:avLst/>
                  <a:gdLst/>
                  <a:ahLst/>
                  <a:cxnLst/>
                  <a:rect l="l" t="t" r="r" b="b"/>
                  <a:pathLst>
                    <a:path w="9060" h="861" extrusionOk="0">
                      <a:moveTo>
                        <a:pt x="0" y="0"/>
                      </a:moveTo>
                      <a:lnTo>
                        <a:pt x="508" y="850"/>
                      </a:lnTo>
                      <a:lnTo>
                        <a:pt x="505" y="860"/>
                      </a:lnTo>
                      <a:lnTo>
                        <a:pt x="8552" y="860"/>
                      </a:lnTo>
                      <a:lnTo>
                        <a:pt x="8548" y="854"/>
                      </a:lnTo>
                      <a:lnTo>
                        <a:pt x="9060" y="0"/>
                      </a:lnTo>
                      <a:close/>
                    </a:path>
                  </a:pathLst>
                </a:custGeom>
                <a:solidFill>
                  <a:srgbClr val="028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51"/>
                <p:cNvSpPr/>
                <p:nvPr/>
              </p:nvSpPr>
              <p:spPr>
                <a:xfrm>
                  <a:off x="2292736" y="2628918"/>
                  <a:ext cx="618071" cy="58844"/>
                </a:xfrm>
                <a:custGeom>
                  <a:avLst/>
                  <a:gdLst/>
                  <a:ahLst/>
                  <a:cxnLst/>
                  <a:rect l="l" t="t" r="r" b="b"/>
                  <a:pathLst>
                    <a:path w="9054" h="862" extrusionOk="0">
                      <a:moveTo>
                        <a:pt x="0" y="0"/>
                      </a:moveTo>
                      <a:lnTo>
                        <a:pt x="505" y="844"/>
                      </a:lnTo>
                      <a:lnTo>
                        <a:pt x="499" y="861"/>
                      </a:lnTo>
                      <a:lnTo>
                        <a:pt x="8552" y="861"/>
                      </a:lnTo>
                      <a:lnTo>
                        <a:pt x="8545" y="847"/>
                      </a:lnTo>
                      <a:lnTo>
                        <a:pt x="9053" y="0"/>
                      </a:lnTo>
                      <a:close/>
                    </a:path>
                  </a:pathLst>
                </a:custGeom>
                <a:solidFill>
                  <a:srgbClr val="028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51"/>
                <p:cNvSpPr/>
                <p:nvPr/>
              </p:nvSpPr>
              <p:spPr>
                <a:xfrm>
                  <a:off x="2292259" y="2394021"/>
                  <a:ext cx="618754" cy="58776"/>
                </a:xfrm>
                <a:custGeom>
                  <a:avLst/>
                  <a:gdLst/>
                  <a:ahLst/>
                  <a:cxnLst/>
                  <a:rect l="l" t="t" r="r" b="b"/>
                  <a:pathLst>
                    <a:path w="9064" h="861" extrusionOk="0">
                      <a:moveTo>
                        <a:pt x="4" y="1"/>
                      </a:moveTo>
                      <a:lnTo>
                        <a:pt x="1" y="4"/>
                      </a:lnTo>
                      <a:lnTo>
                        <a:pt x="512" y="861"/>
                      </a:lnTo>
                      <a:lnTo>
                        <a:pt x="8552" y="861"/>
                      </a:lnTo>
                      <a:lnTo>
                        <a:pt x="9064" y="4"/>
                      </a:lnTo>
                      <a:lnTo>
                        <a:pt x="9060" y="1"/>
                      </a:lnTo>
                      <a:close/>
                    </a:path>
                  </a:pathLst>
                </a:custGeom>
                <a:solidFill>
                  <a:srgbClr val="028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51"/>
                <p:cNvSpPr/>
                <p:nvPr/>
              </p:nvSpPr>
              <p:spPr>
                <a:xfrm>
                  <a:off x="2292259" y="2922524"/>
                  <a:ext cx="618754" cy="58776"/>
                </a:xfrm>
                <a:custGeom>
                  <a:avLst/>
                  <a:gdLst/>
                  <a:ahLst/>
                  <a:cxnLst/>
                  <a:rect l="l" t="t" r="r" b="b"/>
                  <a:pathLst>
                    <a:path w="9064" h="861" extrusionOk="0">
                      <a:moveTo>
                        <a:pt x="495" y="1"/>
                      </a:moveTo>
                      <a:lnTo>
                        <a:pt x="1" y="827"/>
                      </a:lnTo>
                      <a:lnTo>
                        <a:pt x="21" y="861"/>
                      </a:lnTo>
                      <a:lnTo>
                        <a:pt x="9047" y="861"/>
                      </a:lnTo>
                      <a:lnTo>
                        <a:pt x="9064" y="827"/>
                      </a:lnTo>
                      <a:lnTo>
                        <a:pt x="857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51"/>
                <p:cNvSpPr/>
                <p:nvPr/>
              </p:nvSpPr>
              <p:spPr>
                <a:xfrm>
                  <a:off x="2292259" y="2805041"/>
                  <a:ext cx="618754" cy="58844"/>
                </a:xfrm>
                <a:custGeom>
                  <a:avLst/>
                  <a:gdLst/>
                  <a:ahLst/>
                  <a:cxnLst/>
                  <a:rect l="l" t="t" r="r" b="b"/>
                  <a:pathLst>
                    <a:path w="9064" h="862" extrusionOk="0">
                      <a:moveTo>
                        <a:pt x="498" y="1"/>
                      </a:moveTo>
                      <a:lnTo>
                        <a:pt x="1" y="834"/>
                      </a:lnTo>
                      <a:lnTo>
                        <a:pt x="18" y="862"/>
                      </a:lnTo>
                      <a:lnTo>
                        <a:pt x="9050" y="862"/>
                      </a:lnTo>
                      <a:lnTo>
                        <a:pt x="9064" y="837"/>
                      </a:lnTo>
                      <a:lnTo>
                        <a:pt x="856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51"/>
                <p:cNvSpPr/>
                <p:nvPr/>
              </p:nvSpPr>
              <p:spPr>
                <a:xfrm>
                  <a:off x="2292259" y="2570211"/>
                  <a:ext cx="618754" cy="58776"/>
                </a:xfrm>
                <a:custGeom>
                  <a:avLst/>
                  <a:gdLst/>
                  <a:ahLst/>
                  <a:cxnLst/>
                  <a:rect l="l" t="t" r="r" b="b"/>
                  <a:pathLst>
                    <a:path w="9064" h="861" extrusionOk="0">
                      <a:moveTo>
                        <a:pt x="509" y="0"/>
                      </a:moveTo>
                      <a:lnTo>
                        <a:pt x="1" y="847"/>
                      </a:lnTo>
                      <a:lnTo>
                        <a:pt x="7" y="860"/>
                      </a:lnTo>
                      <a:lnTo>
                        <a:pt x="9060" y="860"/>
                      </a:lnTo>
                      <a:lnTo>
                        <a:pt x="9064" y="851"/>
                      </a:lnTo>
                      <a:lnTo>
                        <a:pt x="855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51"/>
                <p:cNvSpPr/>
                <p:nvPr/>
              </p:nvSpPr>
              <p:spPr>
                <a:xfrm>
                  <a:off x="2292259" y="2687694"/>
                  <a:ext cx="618754" cy="58776"/>
                </a:xfrm>
                <a:custGeom>
                  <a:avLst/>
                  <a:gdLst/>
                  <a:ahLst/>
                  <a:cxnLst/>
                  <a:rect l="l" t="t" r="r" b="b"/>
                  <a:pathLst>
                    <a:path w="9064" h="861" extrusionOk="0">
                      <a:moveTo>
                        <a:pt x="506" y="0"/>
                      </a:moveTo>
                      <a:lnTo>
                        <a:pt x="1" y="840"/>
                      </a:lnTo>
                      <a:lnTo>
                        <a:pt x="15" y="860"/>
                      </a:lnTo>
                      <a:lnTo>
                        <a:pt x="9053" y="860"/>
                      </a:lnTo>
                      <a:lnTo>
                        <a:pt x="9064" y="843"/>
                      </a:lnTo>
                      <a:lnTo>
                        <a:pt x="855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51"/>
                <p:cNvSpPr/>
                <p:nvPr/>
              </p:nvSpPr>
              <p:spPr>
                <a:xfrm>
                  <a:off x="2292259" y="2452728"/>
                  <a:ext cx="618754" cy="58844"/>
                </a:xfrm>
                <a:custGeom>
                  <a:avLst/>
                  <a:gdLst/>
                  <a:ahLst/>
                  <a:cxnLst/>
                  <a:rect l="l" t="t" r="r" b="b"/>
                  <a:pathLst>
                    <a:path w="9064" h="862" extrusionOk="0">
                      <a:moveTo>
                        <a:pt x="512" y="1"/>
                      </a:moveTo>
                      <a:lnTo>
                        <a:pt x="1" y="857"/>
                      </a:lnTo>
                      <a:lnTo>
                        <a:pt x="4" y="861"/>
                      </a:lnTo>
                      <a:lnTo>
                        <a:pt x="9064" y="861"/>
                      </a:lnTo>
                      <a:lnTo>
                        <a:pt x="9064" y="857"/>
                      </a:lnTo>
                      <a:lnTo>
                        <a:pt x="855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51"/>
                <p:cNvSpPr/>
                <p:nvPr/>
              </p:nvSpPr>
              <p:spPr>
                <a:xfrm>
                  <a:off x="2292532" y="2335791"/>
                  <a:ext cx="618276" cy="58298"/>
                </a:xfrm>
                <a:custGeom>
                  <a:avLst/>
                  <a:gdLst/>
                  <a:ahLst/>
                  <a:cxnLst/>
                  <a:rect l="l" t="t" r="r" b="b"/>
                  <a:pathLst>
                    <a:path w="9057" h="854" extrusionOk="0">
                      <a:moveTo>
                        <a:pt x="508" y="0"/>
                      </a:moveTo>
                      <a:lnTo>
                        <a:pt x="0" y="854"/>
                      </a:lnTo>
                      <a:lnTo>
                        <a:pt x="9056" y="854"/>
                      </a:lnTo>
                      <a:lnTo>
                        <a:pt x="854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51"/>
                <p:cNvSpPr/>
                <p:nvPr/>
              </p:nvSpPr>
              <p:spPr>
                <a:xfrm>
                  <a:off x="2287890" y="2389652"/>
                  <a:ext cx="575064" cy="8806"/>
                </a:xfrm>
                <a:custGeom>
                  <a:avLst/>
                  <a:gdLst/>
                  <a:ahLst/>
                  <a:cxnLst/>
                  <a:rect l="l" t="t" r="r" b="b"/>
                  <a:pathLst>
                    <a:path w="8424" h="129" extrusionOk="0">
                      <a:moveTo>
                        <a:pt x="65" y="0"/>
                      </a:moveTo>
                      <a:cubicBezTo>
                        <a:pt x="31" y="0"/>
                        <a:pt x="1" y="31"/>
                        <a:pt x="1" y="65"/>
                      </a:cubicBezTo>
                      <a:cubicBezTo>
                        <a:pt x="1" y="102"/>
                        <a:pt x="31" y="129"/>
                        <a:pt x="65" y="129"/>
                      </a:cubicBezTo>
                      <a:lnTo>
                        <a:pt x="8359" y="129"/>
                      </a:lnTo>
                      <a:cubicBezTo>
                        <a:pt x="8396" y="129"/>
                        <a:pt x="8423" y="102"/>
                        <a:pt x="8423" y="65"/>
                      </a:cubicBezTo>
                      <a:cubicBezTo>
                        <a:pt x="8423" y="31"/>
                        <a:pt x="8396" y="0"/>
                        <a:pt x="8359" y="0"/>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51"/>
                <p:cNvSpPr/>
                <p:nvPr/>
              </p:nvSpPr>
              <p:spPr>
                <a:xfrm>
                  <a:off x="2287890" y="2741964"/>
                  <a:ext cx="531170" cy="8874"/>
                </a:xfrm>
                <a:custGeom>
                  <a:avLst/>
                  <a:gdLst/>
                  <a:ahLst/>
                  <a:cxnLst/>
                  <a:rect l="l" t="t" r="r" b="b"/>
                  <a:pathLst>
                    <a:path w="7781" h="130" extrusionOk="0">
                      <a:moveTo>
                        <a:pt x="65" y="1"/>
                      </a:moveTo>
                      <a:cubicBezTo>
                        <a:pt x="31" y="1"/>
                        <a:pt x="1" y="28"/>
                        <a:pt x="1" y="65"/>
                      </a:cubicBezTo>
                      <a:cubicBezTo>
                        <a:pt x="1" y="99"/>
                        <a:pt x="31" y="129"/>
                        <a:pt x="65" y="129"/>
                      </a:cubicBezTo>
                      <a:lnTo>
                        <a:pt x="7719" y="129"/>
                      </a:lnTo>
                      <a:cubicBezTo>
                        <a:pt x="7752" y="129"/>
                        <a:pt x="7780" y="99"/>
                        <a:pt x="7780" y="65"/>
                      </a:cubicBezTo>
                      <a:cubicBezTo>
                        <a:pt x="7780" y="28"/>
                        <a:pt x="7752" y="1"/>
                        <a:pt x="7719" y="1"/>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51"/>
                <p:cNvSpPr/>
                <p:nvPr/>
              </p:nvSpPr>
              <p:spPr>
                <a:xfrm>
                  <a:off x="2287890" y="2859379"/>
                  <a:ext cx="480449" cy="8874"/>
                </a:xfrm>
                <a:custGeom>
                  <a:avLst/>
                  <a:gdLst/>
                  <a:ahLst/>
                  <a:cxnLst/>
                  <a:rect l="l" t="t" r="r" b="b"/>
                  <a:pathLst>
                    <a:path w="7038" h="130" extrusionOk="0">
                      <a:moveTo>
                        <a:pt x="65" y="1"/>
                      </a:moveTo>
                      <a:cubicBezTo>
                        <a:pt x="31" y="1"/>
                        <a:pt x="1" y="28"/>
                        <a:pt x="1" y="66"/>
                      </a:cubicBezTo>
                      <a:cubicBezTo>
                        <a:pt x="1" y="99"/>
                        <a:pt x="31" y="130"/>
                        <a:pt x="65" y="130"/>
                      </a:cubicBezTo>
                      <a:lnTo>
                        <a:pt x="6974" y="130"/>
                      </a:lnTo>
                      <a:cubicBezTo>
                        <a:pt x="7008" y="130"/>
                        <a:pt x="7038" y="99"/>
                        <a:pt x="7038" y="66"/>
                      </a:cubicBezTo>
                      <a:cubicBezTo>
                        <a:pt x="7038" y="28"/>
                        <a:pt x="7008" y="1"/>
                        <a:pt x="6974" y="1"/>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51"/>
                <p:cNvSpPr/>
                <p:nvPr/>
              </p:nvSpPr>
              <p:spPr>
                <a:xfrm>
                  <a:off x="2408786" y="2507066"/>
                  <a:ext cx="506595" cy="8874"/>
                </a:xfrm>
                <a:custGeom>
                  <a:avLst/>
                  <a:gdLst/>
                  <a:ahLst/>
                  <a:cxnLst/>
                  <a:rect l="l" t="t" r="r" b="b"/>
                  <a:pathLst>
                    <a:path w="7421" h="130" extrusionOk="0">
                      <a:moveTo>
                        <a:pt x="65" y="0"/>
                      </a:moveTo>
                      <a:cubicBezTo>
                        <a:pt x="31" y="0"/>
                        <a:pt x="1" y="28"/>
                        <a:pt x="1" y="65"/>
                      </a:cubicBezTo>
                      <a:cubicBezTo>
                        <a:pt x="1" y="99"/>
                        <a:pt x="31" y="130"/>
                        <a:pt x="65" y="130"/>
                      </a:cubicBezTo>
                      <a:lnTo>
                        <a:pt x="7357" y="130"/>
                      </a:lnTo>
                      <a:cubicBezTo>
                        <a:pt x="7391" y="130"/>
                        <a:pt x="7421" y="99"/>
                        <a:pt x="7421" y="65"/>
                      </a:cubicBezTo>
                      <a:cubicBezTo>
                        <a:pt x="7421" y="28"/>
                        <a:pt x="7391" y="0"/>
                        <a:pt x="7357" y="0"/>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51"/>
                <p:cNvSpPr/>
                <p:nvPr/>
              </p:nvSpPr>
              <p:spPr>
                <a:xfrm>
                  <a:off x="2613647" y="2624549"/>
                  <a:ext cx="301731" cy="8806"/>
                </a:xfrm>
                <a:custGeom>
                  <a:avLst/>
                  <a:gdLst/>
                  <a:ahLst/>
                  <a:cxnLst/>
                  <a:rect l="l" t="t" r="r" b="b"/>
                  <a:pathLst>
                    <a:path w="4420" h="129" extrusionOk="0">
                      <a:moveTo>
                        <a:pt x="65" y="0"/>
                      </a:moveTo>
                      <a:cubicBezTo>
                        <a:pt x="31" y="0"/>
                        <a:pt x="1" y="27"/>
                        <a:pt x="1" y="64"/>
                      </a:cubicBezTo>
                      <a:cubicBezTo>
                        <a:pt x="1" y="98"/>
                        <a:pt x="31" y="129"/>
                        <a:pt x="65" y="129"/>
                      </a:cubicBezTo>
                      <a:lnTo>
                        <a:pt x="4356" y="129"/>
                      </a:lnTo>
                      <a:cubicBezTo>
                        <a:pt x="4390" y="129"/>
                        <a:pt x="4420" y="98"/>
                        <a:pt x="4420" y="64"/>
                      </a:cubicBezTo>
                      <a:cubicBezTo>
                        <a:pt x="4420" y="27"/>
                        <a:pt x="4390" y="0"/>
                        <a:pt x="4356" y="0"/>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51"/>
                <p:cNvSpPr/>
                <p:nvPr/>
              </p:nvSpPr>
              <p:spPr>
                <a:xfrm>
                  <a:off x="2526473" y="2976862"/>
                  <a:ext cx="388906" cy="8806"/>
                </a:xfrm>
                <a:custGeom>
                  <a:avLst/>
                  <a:gdLst/>
                  <a:ahLst/>
                  <a:cxnLst/>
                  <a:rect l="l" t="t" r="r" b="b"/>
                  <a:pathLst>
                    <a:path w="5697" h="129" extrusionOk="0">
                      <a:moveTo>
                        <a:pt x="65" y="0"/>
                      </a:moveTo>
                      <a:cubicBezTo>
                        <a:pt x="31" y="0"/>
                        <a:pt x="1" y="27"/>
                        <a:pt x="1" y="65"/>
                      </a:cubicBezTo>
                      <a:cubicBezTo>
                        <a:pt x="1" y="99"/>
                        <a:pt x="31" y="129"/>
                        <a:pt x="65" y="129"/>
                      </a:cubicBezTo>
                      <a:lnTo>
                        <a:pt x="5633" y="129"/>
                      </a:lnTo>
                      <a:cubicBezTo>
                        <a:pt x="5667" y="129"/>
                        <a:pt x="5697" y="99"/>
                        <a:pt x="5697" y="65"/>
                      </a:cubicBezTo>
                      <a:cubicBezTo>
                        <a:pt x="5697" y="27"/>
                        <a:pt x="5667" y="0"/>
                        <a:pt x="5633" y="0"/>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51"/>
                <p:cNvSpPr/>
                <p:nvPr/>
              </p:nvSpPr>
              <p:spPr>
                <a:xfrm>
                  <a:off x="2329326" y="3036935"/>
                  <a:ext cx="550762" cy="25531"/>
                </a:xfrm>
                <a:custGeom>
                  <a:avLst/>
                  <a:gdLst/>
                  <a:ahLst/>
                  <a:cxnLst/>
                  <a:rect l="l" t="t" r="r" b="b"/>
                  <a:pathLst>
                    <a:path w="8068" h="374" extrusionOk="0">
                      <a:moveTo>
                        <a:pt x="0" y="1"/>
                      </a:moveTo>
                      <a:lnTo>
                        <a:pt x="0" y="374"/>
                      </a:lnTo>
                      <a:lnTo>
                        <a:pt x="8067" y="374"/>
                      </a:lnTo>
                      <a:lnTo>
                        <a:pt x="806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668" name="Google Shape;2668;p51"/>
                <p:cNvCxnSpPr/>
                <p:nvPr/>
              </p:nvCxnSpPr>
              <p:spPr>
                <a:xfrm rot="10800000">
                  <a:off x="2604975" y="-4300"/>
                  <a:ext cx="0" cy="2245800"/>
                </a:xfrm>
                <a:prstGeom prst="straightConnector1">
                  <a:avLst/>
                </a:prstGeom>
                <a:noFill/>
                <a:ln w="19050" cap="flat" cmpd="sng">
                  <a:solidFill>
                    <a:schemeClr val="accent1"/>
                  </a:solidFill>
                  <a:prstDash val="solid"/>
                  <a:round/>
                  <a:headEnd type="none" w="med" len="med"/>
                  <a:tailEnd type="none" w="med" len="med"/>
                </a:ln>
              </p:spPr>
            </p:cxnSp>
          </p:grpSp>
          <p:grpSp>
            <p:nvGrpSpPr>
              <p:cNvPr id="2669" name="Google Shape;2669;p51"/>
              <p:cNvGrpSpPr/>
              <p:nvPr/>
            </p:nvGrpSpPr>
            <p:grpSpPr>
              <a:xfrm>
                <a:off x="3842199" y="-4350"/>
                <a:ext cx="627286" cy="3794859"/>
                <a:chOff x="3842199" y="-4350"/>
                <a:chExt cx="627286" cy="3794859"/>
              </a:xfrm>
            </p:grpSpPr>
            <p:sp>
              <p:nvSpPr>
                <p:cNvPr id="2670" name="Google Shape;2670;p51"/>
                <p:cNvSpPr/>
                <p:nvPr/>
              </p:nvSpPr>
              <p:spPr>
                <a:xfrm>
                  <a:off x="4009583" y="2557787"/>
                  <a:ext cx="292516" cy="113047"/>
                </a:xfrm>
                <a:custGeom>
                  <a:avLst/>
                  <a:gdLst/>
                  <a:ahLst/>
                  <a:cxnLst/>
                  <a:rect l="l" t="t" r="r" b="b"/>
                  <a:pathLst>
                    <a:path w="4285" h="1656" extrusionOk="0">
                      <a:moveTo>
                        <a:pt x="2186" y="0"/>
                      </a:moveTo>
                      <a:cubicBezTo>
                        <a:pt x="2173" y="0"/>
                        <a:pt x="2160" y="5"/>
                        <a:pt x="2148" y="13"/>
                      </a:cubicBezTo>
                      <a:lnTo>
                        <a:pt x="35" y="1510"/>
                      </a:lnTo>
                      <a:cubicBezTo>
                        <a:pt x="7" y="1530"/>
                        <a:pt x="0" y="1571"/>
                        <a:pt x="21" y="1598"/>
                      </a:cubicBezTo>
                      <a:cubicBezTo>
                        <a:pt x="33" y="1617"/>
                        <a:pt x="53" y="1626"/>
                        <a:pt x="73" y="1626"/>
                      </a:cubicBezTo>
                      <a:cubicBezTo>
                        <a:pt x="86" y="1626"/>
                        <a:pt x="98" y="1622"/>
                        <a:pt x="109" y="1615"/>
                      </a:cubicBezTo>
                      <a:lnTo>
                        <a:pt x="2184" y="145"/>
                      </a:lnTo>
                      <a:lnTo>
                        <a:pt x="4173" y="1642"/>
                      </a:lnTo>
                      <a:cubicBezTo>
                        <a:pt x="4183" y="1652"/>
                        <a:pt x="4196" y="1655"/>
                        <a:pt x="4210" y="1655"/>
                      </a:cubicBezTo>
                      <a:cubicBezTo>
                        <a:pt x="4230" y="1655"/>
                        <a:pt x="4251" y="1649"/>
                        <a:pt x="4261" y="1632"/>
                      </a:cubicBezTo>
                      <a:cubicBezTo>
                        <a:pt x="4285" y="1602"/>
                        <a:pt x="4277" y="1564"/>
                        <a:pt x="4251" y="1541"/>
                      </a:cubicBezTo>
                      <a:lnTo>
                        <a:pt x="2225" y="13"/>
                      </a:lnTo>
                      <a:cubicBezTo>
                        <a:pt x="2213" y="5"/>
                        <a:pt x="2200" y="0"/>
                        <a:pt x="218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51"/>
                <p:cNvSpPr/>
                <p:nvPr/>
              </p:nvSpPr>
              <p:spPr>
                <a:xfrm>
                  <a:off x="4189186" y="3367403"/>
                  <a:ext cx="8874" cy="423106"/>
                </a:xfrm>
                <a:custGeom>
                  <a:avLst/>
                  <a:gdLst/>
                  <a:ahLst/>
                  <a:cxnLst/>
                  <a:rect l="l" t="t" r="r" b="b"/>
                  <a:pathLst>
                    <a:path w="130" h="6198" extrusionOk="0">
                      <a:moveTo>
                        <a:pt x="66" y="0"/>
                      </a:moveTo>
                      <a:cubicBezTo>
                        <a:pt x="28" y="0"/>
                        <a:pt x="1" y="27"/>
                        <a:pt x="1" y="64"/>
                      </a:cubicBezTo>
                      <a:lnTo>
                        <a:pt x="1" y="6137"/>
                      </a:lnTo>
                      <a:cubicBezTo>
                        <a:pt x="1" y="6170"/>
                        <a:pt x="28" y="6198"/>
                        <a:pt x="66" y="6198"/>
                      </a:cubicBezTo>
                      <a:cubicBezTo>
                        <a:pt x="99" y="6198"/>
                        <a:pt x="130" y="6170"/>
                        <a:pt x="130" y="6137"/>
                      </a:cubicBezTo>
                      <a:lnTo>
                        <a:pt x="130" y="64"/>
                      </a:lnTo>
                      <a:cubicBezTo>
                        <a:pt x="130" y="27"/>
                        <a:pt x="99" y="0"/>
                        <a:pt x="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51"/>
                <p:cNvSpPr/>
                <p:nvPr/>
              </p:nvSpPr>
              <p:spPr>
                <a:xfrm>
                  <a:off x="4171642" y="3367403"/>
                  <a:ext cx="8874" cy="423106"/>
                </a:xfrm>
                <a:custGeom>
                  <a:avLst/>
                  <a:gdLst/>
                  <a:ahLst/>
                  <a:cxnLst/>
                  <a:rect l="l" t="t" r="r" b="b"/>
                  <a:pathLst>
                    <a:path w="130" h="6198" extrusionOk="0">
                      <a:moveTo>
                        <a:pt x="65" y="0"/>
                      </a:moveTo>
                      <a:cubicBezTo>
                        <a:pt x="31" y="0"/>
                        <a:pt x="1" y="27"/>
                        <a:pt x="1" y="64"/>
                      </a:cubicBezTo>
                      <a:lnTo>
                        <a:pt x="1" y="6137"/>
                      </a:lnTo>
                      <a:cubicBezTo>
                        <a:pt x="1" y="6170"/>
                        <a:pt x="31" y="6198"/>
                        <a:pt x="65" y="6198"/>
                      </a:cubicBezTo>
                      <a:cubicBezTo>
                        <a:pt x="102" y="6198"/>
                        <a:pt x="129" y="6170"/>
                        <a:pt x="129" y="6137"/>
                      </a:cubicBezTo>
                      <a:lnTo>
                        <a:pt x="129" y="64"/>
                      </a:lnTo>
                      <a:cubicBezTo>
                        <a:pt x="129" y="27"/>
                        <a:pt x="102"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51"/>
                <p:cNvSpPr/>
                <p:nvPr/>
              </p:nvSpPr>
              <p:spPr>
                <a:xfrm>
                  <a:off x="4154303" y="3367403"/>
                  <a:ext cx="8874" cy="423106"/>
                </a:xfrm>
                <a:custGeom>
                  <a:avLst/>
                  <a:gdLst/>
                  <a:ahLst/>
                  <a:cxnLst/>
                  <a:rect l="l" t="t" r="r" b="b"/>
                  <a:pathLst>
                    <a:path w="130" h="6198" extrusionOk="0">
                      <a:moveTo>
                        <a:pt x="64" y="0"/>
                      </a:moveTo>
                      <a:cubicBezTo>
                        <a:pt x="28" y="0"/>
                        <a:pt x="0" y="27"/>
                        <a:pt x="0" y="64"/>
                      </a:cubicBezTo>
                      <a:lnTo>
                        <a:pt x="0" y="6137"/>
                      </a:lnTo>
                      <a:cubicBezTo>
                        <a:pt x="0" y="6170"/>
                        <a:pt x="28" y="6198"/>
                        <a:pt x="64" y="6198"/>
                      </a:cubicBezTo>
                      <a:cubicBezTo>
                        <a:pt x="99" y="6198"/>
                        <a:pt x="129" y="6170"/>
                        <a:pt x="129" y="6137"/>
                      </a:cubicBezTo>
                      <a:lnTo>
                        <a:pt x="129" y="64"/>
                      </a:lnTo>
                      <a:cubicBezTo>
                        <a:pt x="129" y="27"/>
                        <a:pt x="99" y="0"/>
                        <a:pt x="6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51"/>
                <p:cNvSpPr/>
                <p:nvPr/>
              </p:nvSpPr>
              <p:spPr>
                <a:xfrm>
                  <a:off x="4136759" y="3367403"/>
                  <a:ext cx="8806" cy="423106"/>
                </a:xfrm>
                <a:custGeom>
                  <a:avLst/>
                  <a:gdLst/>
                  <a:ahLst/>
                  <a:cxnLst/>
                  <a:rect l="l" t="t" r="r" b="b"/>
                  <a:pathLst>
                    <a:path w="129" h="6198" extrusionOk="0">
                      <a:moveTo>
                        <a:pt x="65" y="0"/>
                      </a:moveTo>
                      <a:cubicBezTo>
                        <a:pt x="30" y="0"/>
                        <a:pt x="0" y="27"/>
                        <a:pt x="0" y="64"/>
                      </a:cubicBezTo>
                      <a:lnTo>
                        <a:pt x="0" y="6137"/>
                      </a:lnTo>
                      <a:cubicBezTo>
                        <a:pt x="0" y="6170"/>
                        <a:pt x="30" y="6198"/>
                        <a:pt x="65" y="6198"/>
                      </a:cubicBezTo>
                      <a:cubicBezTo>
                        <a:pt x="98" y="6198"/>
                        <a:pt x="129" y="6170"/>
                        <a:pt x="129" y="6137"/>
                      </a:cubicBezTo>
                      <a:lnTo>
                        <a:pt x="129" y="64"/>
                      </a:lnTo>
                      <a:cubicBezTo>
                        <a:pt x="129" y="27"/>
                        <a:pt x="98" y="0"/>
                        <a:pt x="6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51"/>
                <p:cNvSpPr/>
                <p:nvPr/>
              </p:nvSpPr>
              <p:spPr>
                <a:xfrm>
                  <a:off x="4119351" y="3367403"/>
                  <a:ext cx="8670" cy="423106"/>
                </a:xfrm>
                <a:custGeom>
                  <a:avLst/>
                  <a:gdLst/>
                  <a:ahLst/>
                  <a:cxnLst/>
                  <a:rect l="l" t="t" r="r" b="b"/>
                  <a:pathLst>
                    <a:path w="127" h="6198" extrusionOk="0">
                      <a:moveTo>
                        <a:pt x="62" y="0"/>
                      </a:moveTo>
                      <a:cubicBezTo>
                        <a:pt x="28" y="0"/>
                        <a:pt x="1" y="27"/>
                        <a:pt x="1" y="64"/>
                      </a:cubicBezTo>
                      <a:lnTo>
                        <a:pt x="1" y="6137"/>
                      </a:lnTo>
                      <a:cubicBezTo>
                        <a:pt x="1" y="6170"/>
                        <a:pt x="28" y="6198"/>
                        <a:pt x="62" y="6198"/>
                      </a:cubicBezTo>
                      <a:cubicBezTo>
                        <a:pt x="99" y="6198"/>
                        <a:pt x="126" y="6170"/>
                        <a:pt x="126" y="6137"/>
                      </a:cubicBezTo>
                      <a:lnTo>
                        <a:pt x="126" y="64"/>
                      </a:lnTo>
                      <a:cubicBezTo>
                        <a:pt x="126" y="27"/>
                        <a:pt x="99" y="0"/>
                        <a:pt x="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51"/>
                <p:cNvSpPr/>
                <p:nvPr/>
              </p:nvSpPr>
              <p:spPr>
                <a:xfrm>
                  <a:off x="3847523" y="3194216"/>
                  <a:ext cx="616638" cy="58776"/>
                </a:xfrm>
                <a:custGeom>
                  <a:avLst/>
                  <a:gdLst/>
                  <a:ahLst/>
                  <a:cxnLst/>
                  <a:rect l="l" t="t" r="r" b="b"/>
                  <a:pathLst>
                    <a:path w="9033" h="861" extrusionOk="0">
                      <a:moveTo>
                        <a:pt x="0" y="0"/>
                      </a:moveTo>
                      <a:lnTo>
                        <a:pt x="498" y="830"/>
                      </a:lnTo>
                      <a:lnTo>
                        <a:pt x="481" y="860"/>
                      </a:lnTo>
                      <a:lnTo>
                        <a:pt x="8552" y="860"/>
                      </a:lnTo>
                      <a:lnTo>
                        <a:pt x="8535" y="830"/>
                      </a:lnTo>
                      <a:lnTo>
                        <a:pt x="903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51"/>
                <p:cNvSpPr/>
                <p:nvPr/>
              </p:nvSpPr>
              <p:spPr>
                <a:xfrm>
                  <a:off x="3847250" y="3076733"/>
                  <a:ext cx="617389" cy="58776"/>
                </a:xfrm>
                <a:custGeom>
                  <a:avLst/>
                  <a:gdLst/>
                  <a:ahLst/>
                  <a:cxnLst/>
                  <a:rect l="l" t="t" r="r" b="b"/>
                  <a:pathLst>
                    <a:path w="9044" h="861" extrusionOk="0">
                      <a:moveTo>
                        <a:pt x="1" y="1"/>
                      </a:moveTo>
                      <a:lnTo>
                        <a:pt x="502" y="837"/>
                      </a:lnTo>
                      <a:lnTo>
                        <a:pt x="489" y="860"/>
                      </a:lnTo>
                      <a:lnTo>
                        <a:pt x="8553" y="860"/>
                      </a:lnTo>
                      <a:lnTo>
                        <a:pt x="8539" y="840"/>
                      </a:lnTo>
                      <a:lnTo>
                        <a:pt x="904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51"/>
                <p:cNvSpPr/>
                <p:nvPr/>
              </p:nvSpPr>
              <p:spPr>
                <a:xfrm>
                  <a:off x="3847728" y="3311631"/>
                  <a:ext cx="616160" cy="56250"/>
                </a:xfrm>
                <a:custGeom>
                  <a:avLst/>
                  <a:gdLst/>
                  <a:ahLst/>
                  <a:cxnLst/>
                  <a:rect l="l" t="t" r="r" b="b"/>
                  <a:pathLst>
                    <a:path w="9026" h="824" extrusionOk="0">
                      <a:moveTo>
                        <a:pt x="0" y="0"/>
                      </a:moveTo>
                      <a:lnTo>
                        <a:pt x="495" y="824"/>
                      </a:lnTo>
                      <a:lnTo>
                        <a:pt x="8532" y="824"/>
                      </a:lnTo>
                      <a:lnTo>
                        <a:pt x="902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51"/>
                <p:cNvSpPr/>
                <p:nvPr/>
              </p:nvSpPr>
              <p:spPr>
                <a:xfrm>
                  <a:off x="3846567" y="2841835"/>
                  <a:ext cx="618481" cy="58776"/>
                </a:xfrm>
                <a:custGeom>
                  <a:avLst/>
                  <a:gdLst/>
                  <a:ahLst/>
                  <a:cxnLst/>
                  <a:rect l="l" t="t" r="r" b="b"/>
                  <a:pathLst>
                    <a:path w="9060" h="861" extrusionOk="0">
                      <a:moveTo>
                        <a:pt x="0" y="1"/>
                      </a:moveTo>
                      <a:lnTo>
                        <a:pt x="512" y="851"/>
                      </a:lnTo>
                      <a:lnTo>
                        <a:pt x="505" y="861"/>
                      </a:lnTo>
                      <a:lnTo>
                        <a:pt x="8552" y="861"/>
                      </a:lnTo>
                      <a:lnTo>
                        <a:pt x="8549" y="854"/>
                      </a:lnTo>
                      <a:lnTo>
                        <a:pt x="906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51"/>
                <p:cNvSpPr/>
                <p:nvPr/>
              </p:nvSpPr>
              <p:spPr>
                <a:xfrm>
                  <a:off x="3847045" y="2959250"/>
                  <a:ext cx="617798" cy="58844"/>
                </a:xfrm>
                <a:custGeom>
                  <a:avLst/>
                  <a:gdLst/>
                  <a:ahLst/>
                  <a:cxnLst/>
                  <a:rect l="l" t="t" r="r" b="b"/>
                  <a:pathLst>
                    <a:path w="9050" h="862" extrusionOk="0">
                      <a:moveTo>
                        <a:pt x="1" y="1"/>
                      </a:moveTo>
                      <a:lnTo>
                        <a:pt x="505" y="844"/>
                      </a:lnTo>
                      <a:lnTo>
                        <a:pt x="495" y="862"/>
                      </a:lnTo>
                      <a:lnTo>
                        <a:pt x="8548" y="862"/>
                      </a:lnTo>
                      <a:lnTo>
                        <a:pt x="8542" y="848"/>
                      </a:lnTo>
                      <a:lnTo>
                        <a:pt x="9050"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51"/>
                <p:cNvSpPr/>
                <p:nvPr/>
              </p:nvSpPr>
              <p:spPr>
                <a:xfrm>
                  <a:off x="3846567" y="2724420"/>
                  <a:ext cx="618481" cy="58776"/>
                </a:xfrm>
                <a:custGeom>
                  <a:avLst/>
                  <a:gdLst/>
                  <a:ahLst/>
                  <a:cxnLst/>
                  <a:rect l="l" t="t" r="r" b="b"/>
                  <a:pathLst>
                    <a:path w="9060" h="861" extrusionOk="0">
                      <a:moveTo>
                        <a:pt x="0" y="0"/>
                      </a:moveTo>
                      <a:lnTo>
                        <a:pt x="0" y="3"/>
                      </a:lnTo>
                      <a:lnTo>
                        <a:pt x="512" y="860"/>
                      </a:lnTo>
                      <a:lnTo>
                        <a:pt x="8552" y="860"/>
                      </a:lnTo>
                      <a:lnTo>
                        <a:pt x="9060" y="3"/>
                      </a:lnTo>
                      <a:lnTo>
                        <a:pt x="90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51"/>
                <p:cNvSpPr/>
                <p:nvPr/>
              </p:nvSpPr>
              <p:spPr>
                <a:xfrm>
                  <a:off x="3846567" y="3252923"/>
                  <a:ext cx="618481" cy="58776"/>
                </a:xfrm>
                <a:custGeom>
                  <a:avLst/>
                  <a:gdLst/>
                  <a:ahLst/>
                  <a:cxnLst/>
                  <a:rect l="l" t="t" r="r" b="b"/>
                  <a:pathLst>
                    <a:path w="9060" h="861" extrusionOk="0">
                      <a:moveTo>
                        <a:pt x="495" y="0"/>
                      </a:moveTo>
                      <a:lnTo>
                        <a:pt x="0" y="827"/>
                      </a:lnTo>
                      <a:lnTo>
                        <a:pt x="17" y="860"/>
                      </a:lnTo>
                      <a:lnTo>
                        <a:pt x="9043" y="860"/>
                      </a:lnTo>
                      <a:lnTo>
                        <a:pt x="9060" y="827"/>
                      </a:lnTo>
                      <a:lnTo>
                        <a:pt x="856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51"/>
                <p:cNvSpPr/>
                <p:nvPr/>
              </p:nvSpPr>
              <p:spPr>
                <a:xfrm>
                  <a:off x="3846567" y="3135440"/>
                  <a:ext cx="618481" cy="58844"/>
                </a:xfrm>
                <a:custGeom>
                  <a:avLst/>
                  <a:gdLst/>
                  <a:ahLst/>
                  <a:cxnLst/>
                  <a:rect l="l" t="t" r="r" b="b"/>
                  <a:pathLst>
                    <a:path w="9060" h="862" extrusionOk="0">
                      <a:moveTo>
                        <a:pt x="499" y="0"/>
                      </a:moveTo>
                      <a:lnTo>
                        <a:pt x="0" y="834"/>
                      </a:lnTo>
                      <a:lnTo>
                        <a:pt x="14" y="861"/>
                      </a:lnTo>
                      <a:lnTo>
                        <a:pt x="9047" y="861"/>
                      </a:lnTo>
                      <a:lnTo>
                        <a:pt x="9060" y="834"/>
                      </a:lnTo>
                      <a:lnTo>
                        <a:pt x="8563"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51"/>
                <p:cNvSpPr/>
                <p:nvPr/>
              </p:nvSpPr>
              <p:spPr>
                <a:xfrm>
                  <a:off x="3846567" y="2900542"/>
                  <a:ext cx="618481" cy="58776"/>
                </a:xfrm>
                <a:custGeom>
                  <a:avLst/>
                  <a:gdLst/>
                  <a:ahLst/>
                  <a:cxnLst/>
                  <a:rect l="l" t="t" r="r" b="b"/>
                  <a:pathLst>
                    <a:path w="9060" h="861" extrusionOk="0">
                      <a:moveTo>
                        <a:pt x="505" y="1"/>
                      </a:moveTo>
                      <a:lnTo>
                        <a:pt x="0" y="848"/>
                      </a:lnTo>
                      <a:lnTo>
                        <a:pt x="8" y="861"/>
                      </a:lnTo>
                      <a:lnTo>
                        <a:pt x="9057" y="861"/>
                      </a:lnTo>
                      <a:lnTo>
                        <a:pt x="9060" y="851"/>
                      </a:lnTo>
                      <a:lnTo>
                        <a:pt x="855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51"/>
                <p:cNvSpPr/>
                <p:nvPr/>
              </p:nvSpPr>
              <p:spPr>
                <a:xfrm>
                  <a:off x="3846567" y="3018025"/>
                  <a:ext cx="618481" cy="58776"/>
                </a:xfrm>
                <a:custGeom>
                  <a:avLst/>
                  <a:gdLst/>
                  <a:ahLst/>
                  <a:cxnLst/>
                  <a:rect l="l" t="t" r="r" b="b"/>
                  <a:pathLst>
                    <a:path w="9060" h="861" extrusionOk="0">
                      <a:moveTo>
                        <a:pt x="502" y="1"/>
                      </a:moveTo>
                      <a:lnTo>
                        <a:pt x="0" y="840"/>
                      </a:lnTo>
                      <a:lnTo>
                        <a:pt x="11" y="861"/>
                      </a:lnTo>
                      <a:lnTo>
                        <a:pt x="9053" y="861"/>
                      </a:lnTo>
                      <a:lnTo>
                        <a:pt x="9060" y="843"/>
                      </a:lnTo>
                      <a:lnTo>
                        <a:pt x="8555"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51"/>
                <p:cNvSpPr/>
                <p:nvPr/>
              </p:nvSpPr>
              <p:spPr>
                <a:xfrm>
                  <a:off x="3846567" y="2783128"/>
                  <a:ext cx="618481" cy="58776"/>
                </a:xfrm>
                <a:custGeom>
                  <a:avLst/>
                  <a:gdLst/>
                  <a:ahLst/>
                  <a:cxnLst/>
                  <a:rect l="l" t="t" r="r" b="b"/>
                  <a:pathLst>
                    <a:path w="9060" h="861" extrusionOk="0">
                      <a:moveTo>
                        <a:pt x="512" y="0"/>
                      </a:moveTo>
                      <a:lnTo>
                        <a:pt x="0" y="858"/>
                      </a:lnTo>
                      <a:lnTo>
                        <a:pt x="0" y="861"/>
                      </a:lnTo>
                      <a:lnTo>
                        <a:pt x="9060" y="861"/>
                      </a:lnTo>
                      <a:lnTo>
                        <a:pt x="9060" y="858"/>
                      </a:lnTo>
                      <a:lnTo>
                        <a:pt x="8549"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51"/>
                <p:cNvSpPr/>
                <p:nvPr/>
              </p:nvSpPr>
              <p:spPr>
                <a:xfrm>
                  <a:off x="3846567" y="2666122"/>
                  <a:ext cx="618481" cy="58367"/>
                </a:xfrm>
                <a:custGeom>
                  <a:avLst/>
                  <a:gdLst/>
                  <a:ahLst/>
                  <a:cxnLst/>
                  <a:rect l="l" t="t" r="r" b="b"/>
                  <a:pathLst>
                    <a:path w="9060" h="855" extrusionOk="0">
                      <a:moveTo>
                        <a:pt x="512" y="1"/>
                      </a:moveTo>
                      <a:lnTo>
                        <a:pt x="0" y="854"/>
                      </a:lnTo>
                      <a:lnTo>
                        <a:pt x="9060" y="854"/>
                      </a:lnTo>
                      <a:lnTo>
                        <a:pt x="854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51"/>
                <p:cNvSpPr/>
                <p:nvPr/>
              </p:nvSpPr>
              <p:spPr>
                <a:xfrm>
                  <a:off x="3842199" y="2719983"/>
                  <a:ext cx="540795" cy="8874"/>
                </a:xfrm>
                <a:custGeom>
                  <a:avLst/>
                  <a:gdLst/>
                  <a:ahLst/>
                  <a:cxnLst/>
                  <a:rect l="l" t="t" r="r" b="b"/>
                  <a:pathLst>
                    <a:path w="7922" h="130" extrusionOk="0">
                      <a:moveTo>
                        <a:pt x="64" y="1"/>
                      </a:moveTo>
                      <a:cubicBezTo>
                        <a:pt x="28" y="1"/>
                        <a:pt x="0" y="31"/>
                        <a:pt x="0" y="65"/>
                      </a:cubicBezTo>
                      <a:cubicBezTo>
                        <a:pt x="0" y="99"/>
                        <a:pt x="28" y="129"/>
                        <a:pt x="64" y="129"/>
                      </a:cubicBezTo>
                      <a:lnTo>
                        <a:pt x="7858" y="129"/>
                      </a:lnTo>
                      <a:cubicBezTo>
                        <a:pt x="7895" y="129"/>
                        <a:pt x="7922" y="99"/>
                        <a:pt x="7922" y="65"/>
                      </a:cubicBezTo>
                      <a:cubicBezTo>
                        <a:pt x="7922" y="31"/>
                        <a:pt x="7895" y="1"/>
                        <a:pt x="7858" y="1"/>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51"/>
                <p:cNvSpPr/>
                <p:nvPr/>
              </p:nvSpPr>
              <p:spPr>
                <a:xfrm>
                  <a:off x="3842199" y="3072364"/>
                  <a:ext cx="523524" cy="8601"/>
                </a:xfrm>
                <a:custGeom>
                  <a:avLst/>
                  <a:gdLst/>
                  <a:ahLst/>
                  <a:cxnLst/>
                  <a:rect l="l" t="t" r="r" b="b"/>
                  <a:pathLst>
                    <a:path w="7669" h="126" extrusionOk="0">
                      <a:moveTo>
                        <a:pt x="64" y="0"/>
                      </a:moveTo>
                      <a:cubicBezTo>
                        <a:pt x="28" y="0"/>
                        <a:pt x="0" y="27"/>
                        <a:pt x="0" y="65"/>
                      </a:cubicBezTo>
                      <a:cubicBezTo>
                        <a:pt x="0" y="99"/>
                        <a:pt x="28" y="125"/>
                        <a:pt x="64" y="125"/>
                      </a:cubicBezTo>
                      <a:lnTo>
                        <a:pt x="7603" y="125"/>
                      </a:lnTo>
                      <a:cubicBezTo>
                        <a:pt x="7641" y="125"/>
                        <a:pt x="7668" y="99"/>
                        <a:pt x="7668" y="65"/>
                      </a:cubicBezTo>
                      <a:cubicBezTo>
                        <a:pt x="7668" y="27"/>
                        <a:pt x="7641" y="0"/>
                        <a:pt x="7603" y="0"/>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51"/>
                <p:cNvSpPr/>
                <p:nvPr/>
              </p:nvSpPr>
              <p:spPr>
                <a:xfrm>
                  <a:off x="3842199" y="3189847"/>
                  <a:ext cx="309582" cy="8601"/>
                </a:xfrm>
                <a:custGeom>
                  <a:avLst/>
                  <a:gdLst/>
                  <a:ahLst/>
                  <a:cxnLst/>
                  <a:rect l="l" t="t" r="r" b="b"/>
                  <a:pathLst>
                    <a:path w="4535" h="126" extrusionOk="0">
                      <a:moveTo>
                        <a:pt x="64" y="0"/>
                      </a:moveTo>
                      <a:cubicBezTo>
                        <a:pt x="28" y="0"/>
                        <a:pt x="0" y="27"/>
                        <a:pt x="0" y="64"/>
                      </a:cubicBezTo>
                      <a:cubicBezTo>
                        <a:pt x="0" y="98"/>
                        <a:pt x="28" y="125"/>
                        <a:pt x="64" y="125"/>
                      </a:cubicBezTo>
                      <a:lnTo>
                        <a:pt x="4471" y="125"/>
                      </a:lnTo>
                      <a:cubicBezTo>
                        <a:pt x="4505" y="125"/>
                        <a:pt x="4535" y="98"/>
                        <a:pt x="4535" y="64"/>
                      </a:cubicBezTo>
                      <a:cubicBezTo>
                        <a:pt x="4535" y="27"/>
                        <a:pt x="4505" y="0"/>
                        <a:pt x="4471" y="0"/>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51"/>
                <p:cNvSpPr/>
                <p:nvPr/>
              </p:nvSpPr>
              <p:spPr>
                <a:xfrm>
                  <a:off x="4034089" y="2837466"/>
                  <a:ext cx="435394" cy="8601"/>
                </a:xfrm>
                <a:custGeom>
                  <a:avLst/>
                  <a:gdLst/>
                  <a:ahLst/>
                  <a:cxnLst/>
                  <a:rect l="l" t="t" r="r" b="b"/>
                  <a:pathLst>
                    <a:path w="6378" h="126" extrusionOk="0">
                      <a:moveTo>
                        <a:pt x="65" y="1"/>
                      </a:moveTo>
                      <a:cubicBezTo>
                        <a:pt x="31" y="1"/>
                        <a:pt x="1" y="27"/>
                        <a:pt x="1" y="65"/>
                      </a:cubicBezTo>
                      <a:cubicBezTo>
                        <a:pt x="1" y="98"/>
                        <a:pt x="31" y="126"/>
                        <a:pt x="65" y="126"/>
                      </a:cubicBezTo>
                      <a:lnTo>
                        <a:pt x="6313" y="126"/>
                      </a:lnTo>
                      <a:cubicBezTo>
                        <a:pt x="6350" y="126"/>
                        <a:pt x="6377" y="98"/>
                        <a:pt x="6377" y="65"/>
                      </a:cubicBezTo>
                      <a:cubicBezTo>
                        <a:pt x="6377" y="27"/>
                        <a:pt x="6350" y="1"/>
                        <a:pt x="6313" y="1"/>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51"/>
                <p:cNvSpPr/>
                <p:nvPr/>
              </p:nvSpPr>
              <p:spPr>
                <a:xfrm>
                  <a:off x="3919405" y="2954881"/>
                  <a:ext cx="550079" cy="8601"/>
                </a:xfrm>
                <a:custGeom>
                  <a:avLst/>
                  <a:gdLst/>
                  <a:ahLst/>
                  <a:cxnLst/>
                  <a:rect l="l" t="t" r="r" b="b"/>
                  <a:pathLst>
                    <a:path w="8058" h="126" extrusionOk="0">
                      <a:moveTo>
                        <a:pt x="65" y="1"/>
                      </a:moveTo>
                      <a:cubicBezTo>
                        <a:pt x="31" y="1"/>
                        <a:pt x="1" y="28"/>
                        <a:pt x="1" y="65"/>
                      </a:cubicBezTo>
                      <a:cubicBezTo>
                        <a:pt x="1" y="99"/>
                        <a:pt x="31" y="126"/>
                        <a:pt x="65" y="126"/>
                      </a:cubicBezTo>
                      <a:lnTo>
                        <a:pt x="7993" y="126"/>
                      </a:lnTo>
                      <a:cubicBezTo>
                        <a:pt x="8030" y="126"/>
                        <a:pt x="8057" y="99"/>
                        <a:pt x="8057" y="65"/>
                      </a:cubicBezTo>
                      <a:cubicBezTo>
                        <a:pt x="8057" y="28"/>
                        <a:pt x="8030" y="1"/>
                        <a:pt x="7993" y="1"/>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51"/>
                <p:cNvSpPr/>
                <p:nvPr/>
              </p:nvSpPr>
              <p:spPr>
                <a:xfrm>
                  <a:off x="3966986" y="3307193"/>
                  <a:ext cx="502499" cy="8670"/>
                </a:xfrm>
                <a:custGeom>
                  <a:avLst/>
                  <a:gdLst/>
                  <a:ahLst/>
                  <a:cxnLst/>
                  <a:rect l="l" t="t" r="r" b="b"/>
                  <a:pathLst>
                    <a:path w="7361" h="127" extrusionOk="0">
                      <a:moveTo>
                        <a:pt x="65" y="1"/>
                      </a:moveTo>
                      <a:cubicBezTo>
                        <a:pt x="32" y="1"/>
                        <a:pt x="1" y="29"/>
                        <a:pt x="1" y="65"/>
                      </a:cubicBezTo>
                      <a:cubicBezTo>
                        <a:pt x="1" y="99"/>
                        <a:pt x="32" y="126"/>
                        <a:pt x="65" y="126"/>
                      </a:cubicBezTo>
                      <a:lnTo>
                        <a:pt x="7296" y="126"/>
                      </a:lnTo>
                      <a:cubicBezTo>
                        <a:pt x="7333" y="126"/>
                        <a:pt x="7360" y="99"/>
                        <a:pt x="7360" y="65"/>
                      </a:cubicBezTo>
                      <a:cubicBezTo>
                        <a:pt x="7360" y="29"/>
                        <a:pt x="7333" y="1"/>
                        <a:pt x="7296" y="1"/>
                      </a:cubicBezTo>
                      <a:close/>
                    </a:path>
                  </a:pathLst>
                </a:custGeom>
                <a:solidFill>
                  <a:srgbClr val="FD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51"/>
                <p:cNvSpPr/>
                <p:nvPr/>
              </p:nvSpPr>
              <p:spPr>
                <a:xfrm>
                  <a:off x="3881519" y="3367812"/>
                  <a:ext cx="550762" cy="25463"/>
                </a:xfrm>
                <a:custGeom>
                  <a:avLst/>
                  <a:gdLst/>
                  <a:ahLst/>
                  <a:cxnLst/>
                  <a:rect l="l" t="t" r="r" b="b"/>
                  <a:pathLst>
                    <a:path w="8068" h="373" extrusionOk="0">
                      <a:moveTo>
                        <a:pt x="0" y="1"/>
                      </a:moveTo>
                      <a:lnTo>
                        <a:pt x="0" y="373"/>
                      </a:lnTo>
                      <a:lnTo>
                        <a:pt x="8068" y="373"/>
                      </a:lnTo>
                      <a:lnTo>
                        <a:pt x="8068"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2695" name="Google Shape;2695;p51"/>
                <p:cNvCxnSpPr/>
                <p:nvPr/>
              </p:nvCxnSpPr>
              <p:spPr>
                <a:xfrm rot="10800000">
                  <a:off x="4156900" y="-4350"/>
                  <a:ext cx="0" cy="2576100"/>
                </a:xfrm>
                <a:prstGeom prst="straightConnector1">
                  <a:avLst/>
                </a:prstGeom>
                <a:noFill/>
                <a:ln w="19050" cap="flat" cmpd="sng">
                  <a:solidFill>
                    <a:schemeClr val="accent1"/>
                  </a:solidFill>
                  <a:prstDash val="solid"/>
                  <a:round/>
                  <a:headEnd type="none" w="med" len="med"/>
                  <a:tailEnd type="none" w="med" len="med"/>
                </a:ln>
              </p:spPr>
            </p:cxnSp>
          </p:grpSp>
        </p:grpSp>
        <p:grpSp>
          <p:nvGrpSpPr>
            <p:cNvPr id="2696" name="Google Shape;2696;p51"/>
            <p:cNvGrpSpPr/>
            <p:nvPr/>
          </p:nvGrpSpPr>
          <p:grpSpPr>
            <a:xfrm>
              <a:off x="854200" y="755597"/>
              <a:ext cx="4819504" cy="3604194"/>
              <a:chOff x="854200" y="755597"/>
              <a:chExt cx="4819504" cy="3604194"/>
            </a:xfrm>
          </p:grpSpPr>
          <p:sp>
            <p:nvSpPr>
              <p:cNvPr id="2697" name="Google Shape;2697;p51"/>
              <p:cNvSpPr/>
              <p:nvPr/>
            </p:nvSpPr>
            <p:spPr>
              <a:xfrm flipH="1">
                <a:off x="854200" y="3790507"/>
                <a:ext cx="1285575" cy="569285"/>
              </a:xfrm>
              <a:custGeom>
                <a:avLst/>
                <a:gdLst/>
                <a:ahLst/>
                <a:cxnLst/>
                <a:rect l="l" t="t" r="r" b="b"/>
                <a:pathLst>
                  <a:path w="38264" h="16943" extrusionOk="0">
                    <a:moveTo>
                      <a:pt x="14583" y="1"/>
                    </a:moveTo>
                    <a:cubicBezTo>
                      <a:pt x="12260" y="1"/>
                      <a:pt x="9640" y="2078"/>
                      <a:pt x="10105" y="4374"/>
                    </a:cubicBezTo>
                    <a:cubicBezTo>
                      <a:pt x="10388" y="5771"/>
                      <a:pt x="10364" y="6542"/>
                      <a:pt x="9796" y="7193"/>
                    </a:cubicBezTo>
                    <a:cubicBezTo>
                      <a:pt x="9464" y="7572"/>
                      <a:pt x="8975" y="7834"/>
                      <a:pt x="8482" y="7834"/>
                    </a:cubicBezTo>
                    <a:cubicBezTo>
                      <a:pt x="8384" y="7834"/>
                      <a:pt x="8287" y="7824"/>
                      <a:pt x="8190" y="7802"/>
                    </a:cubicBezTo>
                    <a:cubicBezTo>
                      <a:pt x="7600" y="7670"/>
                      <a:pt x="7135" y="7038"/>
                      <a:pt x="7301" y="6458"/>
                    </a:cubicBezTo>
                    <a:lnTo>
                      <a:pt x="7301" y="6458"/>
                    </a:lnTo>
                    <a:cubicBezTo>
                      <a:pt x="7426" y="6892"/>
                      <a:pt x="7882" y="7137"/>
                      <a:pt x="8339" y="7137"/>
                    </a:cubicBezTo>
                    <a:cubicBezTo>
                      <a:pt x="8531" y="7137"/>
                      <a:pt x="8722" y="7094"/>
                      <a:pt x="8890" y="7004"/>
                    </a:cubicBezTo>
                    <a:cubicBezTo>
                      <a:pt x="9452" y="6697"/>
                      <a:pt x="9732" y="6021"/>
                      <a:pt x="9752" y="5381"/>
                    </a:cubicBezTo>
                    <a:cubicBezTo>
                      <a:pt x="9758" y="5159"/>
                      <a:pt x="9735" y="4943"/>
                      <a:pt x="9691" y="4734"/>
                    </a:cubicBezTo>
                    <a:cubicBezTo>
                      <a:pt x="9479" y="3745"/>
                      <a:pt x="8678" y="2987"/>
                      <a:pt x="7711" y="2688"/>
                    </a:cubicBezTo>
                    <a:cubicBezTo>
                      <a:pt x="7341" y="2570"/>
                      <a:pt x="6924" y="2475"/>
                      <a:pt x="6560" y="2475"/>
                    </a:cubicBezTo>
                    <a:cubicBezTo>
                      <a:pt x="3991" y="2475"/>
                      <a:pt x="1910" y="4539"/>
                      <a:pt x="1910" y="7084"/>
                    </a:cubicBezTo>
                    <a:cubicBezTo>
                      <a:pt x="1910" y="7438"/>
                      <a:pt x="1954" y="7779"/>
                      <a:pt x="2032" y="8111"/>
                    </a:cubicBezTo>
                    <a:cubicBezTo>
                      <a:pt x="806" y="8943"/>
                      <a:pt x="1" y="10340"/>
                      <a:pt x="1" y="11923"/>
                    </a:cubicBezTo>
                    <a:cubicBezTo>
                      <a:pt x="1" y="14475"/>
                      <a:pt x="2089" y="16546"/>
                      <a:pt x="4664" y="16546"/>
                    </a:cubicBezTo>
                    <a:cubicBezTo>
                      <a:pt x="6287" y="16546"/>
                      <a:pt x="7705" y="15718"/>
                      <a:pt x="8540" y="14469"/>
                    </a:cubicBezTo>
                    <a:cubicBezTo>
                      <a:pt x="9160" y="13233"/>
                      <a:pt x="9004" y="10233"/>
                      <a:pt x="6739" y="10178"/>
                    </a:cubicBezTo>
                    <a:cubicBezTo>
                      <a:pt x="6724" y="10178"/>
                      <a:pt x="6709" y="10178"/>
                      <a:pt x="6694" y="10178"/>
                    </a:cubicBezTo>
                    <a:cubicBezTo>
                      <a:pt x="6384" y="10178"/>
                      <a:pt x="6064" y="10274"/>
                      <a:pt x="5842" y="10492"/>
                    </a:cubicBezTo>
                    <a:cubicBezTo>
                      <a:pt x="5611" y="10717"/>
                      <a:pt x="5506" y="11084"/>
                      <a:pt x="5624" y="11387"/>
                    </a:cubicBezTo>
                    <a:cubicBezTo>
                      <a:pt x="5723" y="11632"/>
                      <a:pt x="5984" y="11810"/>
                      <a:pt x="6243" y="11810"/>
                    </a:cubicBezTo>
                    <a:cubicBezTo>
                      <a:pt x="6301" y="11810"/>
                      <a:pt x="6359" y="11801"/>
                      <a:pt x="6415" y="11782"/>
                    </a:cubicBezTo>
                    <a:lnTo>
                      <a:pt x="6415" y="11782"/>
                    </a:lnTo>
                    <a:cubicBezTo>
                      <a:pt x="6276" y="11948"/>
                      <a:pt x="6063" y="12027"/>
                      <a:pt x="5845" y="12027"/>
                    </a:cubicBezTo>
                    <a:cubicBezTo>
                      <a:pt x="5658" y="12027"/>
                      <a:pt x="5468" y="11969"/>
                      <a:pt x="5317" y="11859"/>
                    </a:cubicBezTo>
                    <a:cubicBezTo>
                      <a:pt x="4991" y="11620"/>
                      <a:pt x="4840" y="11196"/>
                      <a:pt x="4843" y="10792"/>
                    </a:cubicBezTo>
                    <a:cubicBezTo>
                      <a:pt x="4843" y="10461"/>
                      <a:pt x="4933" y="10135"/>
                      <a:pt x="5102" y="9852"/>
                    </a:cubicBezTo>
                    <a:cubicBezTo>
                      <a:pt x="5463" y="9246"/>
                      <a:pt x="6175" y="8897"/>
                      <a:pt x="6882" y="8897"/>
                    </a:cubicBezTo>
                    <a:cubicBezTo>
                      <a:pt x="6992" y="8897"/>
                      <a:pt x="7102" y="8906"/>
                      <a:pt x="7210" y="8923"/>
                    </a:cubicBezTo>
                    <a:cubicBezTo>
                      <a:pt x="8018" y="9047"/>
                      <a:pt x="8718" y="9613"/>
                      <a:pt x="9105" y="10330"/>
                    </a:cubicBezTo>
                    <a:cubicBezTo>
                      <a:pt x="9307" y="10704"/>
                      <a:pt x="9425" y="11118"/>
                      <a:pt x="9476" y="11539"/>
                    </a:cubicBezTo>
                    <a:lnTo>
                      <a:pt x="9732" y="13630"/>
                    </a:lnTo>
                    <a:cubicBezTo>
                      <a:pt x="10105" y="15519"/>
                      <a:pt x="11715" y="16943"/>
                      <a:pt x="13648" y="16943"/>
                    </a:cubicBezTo>
                    <a:cubicBezTo>
                      <a:pt x="15509" y="16943"/>
                      <a:pt x="17071" y="15617"/>
                      <a:pt x="17516" y="13825"/>
                    </a:cubicBezTo>
                    <a:cubicBezTo>
                      <a:pt x="18044" y="15185"/>
                      <a:pt x="19368" y="16149"/>
                      <a:pt x="20927" y="16149"/>
                    </a:cubicBezTo>
                    <a:cubicBezTo>
                      <a:pt x="22944" y="16149"/>
                      <a:pt x="24580" y="14529"/>
                      <a:pt x="24580" y="12526"/>
                    </a:cubicBezTo>
                    <a:lnTo>
                      <a:pt x="24580" y="12519"/>
                    </a:lnTo>
                    <a:cubicBezTo>
                      <a:pt x="24580" y="11960"/>
                      <a:pt x="24321" y="11428"/>
                      <a:pt x="23873" y="11095"/>
                    </a:cubicBezTo>
                    <a:cubicBezTo>
                      <a:pt x="23607" y="10896"/>
                      <a:pt x="23297" y="10731"/>
                      <a:pt x="22923" y="10684"/>
                    </a:cubicBezTo>
                    <a:cubicBezTo>
                      <a:pt x="22843" y="10673"/>
                      <a:pt x="22763" y="10667"/>
                      <a:pt x="22683" y="10667"/>
                    </a:cubicBezTo>
                    <a:cubicBezTo>
                      <a:pt x="22125" y="10667"/>
                      <a:pt x="21597" y="10932"/>
                      <a:pt x="21314" y="11425"/>
                    </a:cubicBezTo>
                    <a:cubicBezTo>
                      <a:pt x="20994" y="11990"/>
                      <a:pt x="21281" y="13024"/>
                      <a:pt x="21887" y="13260"/>
                    </a:cubicBezTo>
                    <a:cubicBezTo>
                      <a:pt x="21250" y="13256"/>
                      <a:pt x="20499" y="13145"/>
                      <a:pt x="20206" y="12583"/>
                    </a:cubicBezTo>
                    <a:cubicBezTo>
                      <a:pt x="20119" y="12418"/>
                      <a:pt x="20081" y="12229"/>
                      <a:pt x="20078" y="12041"/>
                    </a:cubicBezTo>
                    <a:cubicBezTo>
                      <a:pt x="20061" y="11347"/>
                      <a:pt x="20418" y="10391"/>
                      <a:pt x="21018" y="10037"/>
                    </a:cubicBezTo>
                    <a:cubicBezTo>
                      <a:pt x="21410" y="9808"/>
                      <a:pt x="21962" y="9677"/>
                      <a:pt x="22481" y="9677"/>
                    </a:cubicBezTo>
                    <a:cubicBezTo>
                      <a:pt x="22755" y="9677"/>
                      <a:pt x="23020" y="9714"/>
                      <a:pt x="23247" y="9791"/>
                    </a:cubicBezTo>
                    <a:cubicBezTo>
                      <a:pt x="23559" y="9900"/>
                      <a:pt x="23943" y="10085"/>
                      <a:pt x="24260" y="10502"/>
                    </a:cubicBezTo>
                    <a:cubicBezTo>
                      <a:pt x="24452" y="10751"/>
                      <a:pt x="24711" y="10933"/>
                      <a:pt x="25004" y="11044"/>
                    </a:cubicBezTo>
                    <a:cubicBezTo>
                      <a:pt x="25088" y="11075"/>
                      <a:pt x="25169" y="11112"/>
                      <a:pt x="25253" y="11152"/>
                    </a:cubicBezTo>
                    <a:cubicBezTo>
                      <a:pt x="26940" y="12031"/>
                      <a:pt x="28223" y="12738"/>
                      <a:pt x="29411" y="12936"/>
                    </a:cubicBezTo>
                    <a:cubicBezTo>
                      <a:pt x="29755" y="12994"/>
                      <a:pt x="30181" y="13043"/>
                      <a:pt x="30645" y="13043"/>
                    </a:cubicBezTo>
                    <a:cubicBezTo>
                      <a:pt x="31785" y="13043"/>
                      <a:pt x="33151" y="12746"/>
                      <a:pt x="34068" y="11549"/>
                    </a:cubicBezTo>
                    <a:cubicBezTo>
                      <a:pt x="35354" y="9866"/>
                      <a:pt x="35492" y="9768"/>
                      <a:pt x="36182" y="9569"/>
                    </a:cubicBezTo>
                    <a:cubicBezTo>
                      <a:pt x="36285" y="9540"/>
                      <a:pt x="36404" y="9527"/>
                      <a:pt x="36531" y="9527"/>
                    </a:cubicBezTo>
                    <a:cubicBezTo>
                      <a:pt x="37258" y="9527"/>
                      <a:pt x="38263" y="9940"/>
                      <a:pt x="38263" y="9940"/>
                    </a:cubicBezTo>
                    <a:cubicBezTo>
                      <a:pt x="38263" y="9940"/>
                      <a:pt x="37320" y="8746"/>
                      <a:pt x="36081" y="8746"/>
                    </a:cubicBezTo>
                    <a:cubicBezTo>
                      <a:pt x="35974" y="8746"/>
                      <a:pt x="35864" y="8755"/>
                      <a:pt x="35752" y="8775"/>
                    </a:cubicBezTo>
                    <a:cubicBezTo>
                      <a:pt x="34674" y="8966"/>
                      <a:pt x="33422" y="10590"/>
                      <a:pt x="31950" y="10795"/>
                    </a:cubicBezTo>
                    <a:cubicBezTo>
                      <a:pt x="31746" y="10824"/>
                      <a:pt x="31555" y="10838"/>
                      <a:pt x="31376" y="10838"/>
                    </a:cubicBezTo>
                    <a:cubicBezTo>
                      <a:pt x="30158" y="10838"/>
                      <a:pt x="29490" y="10187"/>
                      <a:pt x="28829" y="9011"/>
                    </a:cubicBezTo>
                    <a:cubicBezTo>
                      <a:pt x="27769" y="7115"/>
                      <a:pt x="28223" y="5606"/>
                      <a:pt x="26142" y="4418"/>
                    </a:cubicBezTo>
                    <a:cubicBezTo>
                      <a:pt x="25052" y="3794"/>
                      <a:pt x="24179" y="3525"/>
                      <a:pt x="23223" y="3525"/>
                    </a:cubicBezTo>
                    <a:cubicBezTo>
                      <a:pt x="22358" y="3525"/>
                      <a:pt x="21425" y="3746"/>
                      <a:pt x="20203" y="4122"/>
                    </a:cubicBezTo>
                    <a:cubicBezTo>
                      <a:pt x="20024" y="4175"/>
                      <a:pt x="19839" y="4250"/>
                      <a:pt x="19648" y="4330"/>
                    </a:cubicBezTo>
                    <a:cubicBezTo>
                      <a:pt x="19870" y="5580"/>
                      <a:pt x="19718" y="6916"/>
                      <a:pt x="19172" y="8044"/>
                    </a:cubicBezTo>
                    <a:cubicBezTo>
                      <a:pt x="18513" y="9414"/>
                      <a:pt x="17094" y="10449"/>
                      <a:pt x="15584" y="10449"/>
                    </a:cubicBezTo>
                    <a:cubicBezTo>
                      <a:pt x="15527" y="10449"/>
                      <a:pt x="15471" y="10448"/>
                      <a:pt x="15415" y="10445"/>
                    </a:cubicBezTo>
                    <a:cubicBezTo>
                      <a:pt x="13842" y="10360"/>
                      <a:pt x="12375" y="8970"/>
                      <a:pt x="12435" y="7395"/>
                    </a:cubicBezTo>
                    <a:cubicBezTo>
                      <a:pt x="12448" y="7081"/>
                      <a:pt x="12520" y="6764"/>
                      <a:pt x="12667" y="6486"/>
                    </a:cubicBezTo>
                    <a:cubicBezTo>
                      <a:pt x="12996" y="5888"/>
                      <a:pt x="13691" y="5546"/>
                      <a:pt x="14374" y="5546"/>
                    </a:cubicBezTo>
                    <a:cubicBezTo>
                      <a:pt x="14426" y="5546"/>
                      <a:pt x="14477" y="5548"/>
                      <a:pt x="14529" y="5552"/>
                    </a:cubicBezTo>
                    <a:cubicBezTo>
                      <a:pt x="13839" y="6065"/>
                      <a:pt x="13597" y="6991"/>
                      <a:pt x="13951" y="7923"/>
                    </a:cubicBezTo>
                    <a:cubicBezTo>
                      <a:pt x="14102" y="8324"/>
                      <a:pt x="14425" y="8506"/>
                      <a:pt x="14836" y="8627"/>
                    </a:cubicBezTo>
                    <a:cubicBezTo>
                      <a:pt x="15103" y="8707"/>
                      <a:pt x="15379" y="8749"/>
                      <a:pt x="15655" y="8749"/>
                    </a:cubicBezTo>
                    <a:cubicBezTo>
                      <a:pt x="16039" y="8749"/>
                      <a:pt x="16421" y="8667"/>
                      <a:pt x="16768" y="8492"/>
                    </a:cubicBezTo>
                    <a:cubicBezTo>
                      <a:pt x="18246" y="7745"/>
                      <a:pt x="18809" y="6280"/>
                      <a:pt x="18816" y="4802"/>
                    </a:cubicBezTo>
                    <a:cubicBezTo>
                      <a:pt x="18822" y="3307"/>
                      <a:pt x="18405" y="2388"/>
                      <a:pt x="18028" y="1633"/>
                    </a:cubicBezTo>
                    <a:cubicBezTo>
                      <a:pt x="17253" y="486"/>
                      <a:pt x="16055" y="1"/>
                      <a:pt x="14583"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51"/>
              <p:cNvSpPr/>
              <p:nvPr/>
            </p:nvSpPr>
            <p:spPr>
              <a:xfrm>
                <a:off x="4034091" y="755597"/>
                <a:ext cx="1639612" cy="726008"/>
              </a:xfrm>
              <a:custGeom>
                <a:avLst/>
                <a:gdLst/>
                <a:ahLst/>
                <a:cxnLst/>
                <a:rect l="l" t="t" r="r" b="b"/>
                <a:pathLst>
                  <a:path w="38264" h="16943" extrusionOk="0">
                    <a:moveTo>
                      <a:pt x="14583" y="1"/>
                    </a:moveTo>
                    <a:cubicBezTo>
                      <a:pt x="12260" y="1"/>
                      <a:pt x="9640" y="2078"/>
                      <a:pt x="10105" y="4374"/>
                    </a:cubicBezTo>
                    <a:cubicBezTo>
                      <a:pt x="10388" y="5771"/>
                      <a:pt x="10364" y="6542"/>
                      <a:pt x="9796" y="7193"/>
                    </a:cubicBezTo>
                    <a:cubicBezTo>
                      <a:pt x="9464" y="7572"/>
                      <a:pt x="8975" y="7834"/>
                      <a:pt x="8482" y="7834"/>
                    </a:cubicBezTo>
                    <a:cubicBezTo>
                      <a:pt x="8384" y="7834"/>
                      <a:pt x="8287" y="7824"/>
                      <a:pt x="8190" y="7802"/>
                    </a:cubicBezTo>
                    <a:cubicBezTo>
                      <a:pt x="7600" y="7670"/>
                      <a:pt x="7135" y="7038"/>
                      <a:pt x="7301" y="6458"/>
                    </a:cubicBezTo>
                    <a:lnTo>
                      <a:pt x="7301" y="6458"/>
                    </a:lnTo>
                    <a:cubicBezTo>
                      <a:pt x="7426" y="6892"/>
                      <a:pt x="7882" y="7137"/>
                      <a:pt x="8339" y="7137"/>
                    </a:cubicBezTo>
                    <a:cubicBezTo>
                      <a:pt x="8531" y="7137"/>
                      <a:pt x="8722" y="7094"/>
                      <a:pt x="8890" y="7004"/>
                    </a:cubicBezTo>
                    <a:cubicBezTo>
                      <a:pt x="9452" y="6697"/>
                      <a:pt x="9732" y="6021"/>
                      <a:pt x="9752" y="5381"/>
                    </a:cubicBezTo>
                    <a:cubicBezTo>
                      <a:pt x="9758" y="5159"/>
                      <a:pt x="9735" y="4943"/>
                      <a:pt x="9691" y="4734"/>
                    </a:cubicBezTo>
                    <a:cubicBezTo>
                      <a:pt x="9479" y="3745"/>
                      <a:pt x="8678" y="2987"/>
                      <a:pt x="7711" y="2688"/>
                    </a:cubicBezTo>
                    <a:cubicBezTo>
                      <a:pt x="7341" y="2570"/>
                      <a:pt x="6924" y="2475"/>
                      <a:pt x="6560" y="2475"/>
                    </a:cubicBezTo>
                    <a:cubicBezTo>
                      <a:pt x="3991" y="2475"/>
                      <a:pt x="1910" y="4539"/>
                      <a:pt x="1910" y="7084"/>
                    </a:cubicBezTo>
                    <a:cubicBezTo>
                      <a:pt x="1910" y="7438"/>
                      <a:pt x="1954" y="7779"/>
                      <a:pt x="2032" y="8111"/>
                    </a:cubicBezTo>
                    <a:cubicBezTo>
                      <a:pt x="806" y="8943"/>
                      <a:pt x="1" y="10340"/>
                      <a:pt x="1" y="11923"/>
                    </a:cubicBezTo>
                    <a:cubicBezTo>
                      <a:pt x="1" y="14475"/>
                      <a:pt x="2089" y="16546"/>
                      <a:pt x="4664" y="16546"/>
                    </a:cubicBezTo>
                    <a:cubicBezTo>
                      <a:pt x="6287" y="16546"/>
                      <a:pt x="7705" y="15718"/>
                      <a:pt x="8540" y="14469"/>
                    </a:cubicBezTo>
                    <a:cubicBezTo>
                      <a:pt x="9160" y="13233"/>
                      <a:pt x="9004" y="10233"/>
                      <a:pt x="6739" y="10178"/>
                    </a:cubicBezTo>
                    <a:cubicBezTo>
                      <a:pt x="6724" y="10178"/>
                      <a:pt x="6709" y="10178"/>
                      <a:pt x="6694" y="10178"/>
                    </a:cubicBezTo>
                    <a:cubicBezTo>
                      <a:pt x="6384" y="10178"/>
                      <a:pt x="6064" y="10274"/>
                      <a:pt x="5842" y="10492"/>
                    </a:cubicBezTo>
                    <a:cubicBezTo>
                      <a:pt x="5611" y="10717"/>
                      <a:pt x="5506" y="11084"/>
                      <a:pt x="5624" y="11387"/>
                    </a:cubicBezTo>
                    <a:cubicBezTo>
                      <a:pt x="5723" y="11632"/>
                      <a:pt x="5984" y="11810"/>
                      <a:pt x="6243" y="11810"/>
                    </a:cubicBezTo>
                    <a:cubicBezTo>
                      <a:pt x="6301" y="11810"/>
                      <a:pt x="6359" y="11801"/>
                      <a:pt x="6415" y="11782"/>
                    </a:cubicBezTo>
                    <a:lnTo>
                      <a:pt x="6415" y="11782"/>
                    </a:lnTo>
                    <a:cubicBezTo>
                      <a:pt x="6276" y="11948"/>
                      <a:pt x="6063" y="12027"/>
                      <a:pt x="5845" y="12027"/>
                    </a:cubicBezTo>
                    <a:cubicBezTo>
                      <a:pt x="5658" y="12027"/>
                      <a:pt x="5468" y="11969"/>
                      <a:pt x="5317" y="11859"/>
                    </a:cubicBezTo>
                    <a:cubicBezTo>
                      <a:pt x="4991" y="11620"/>
                      <a:pt x="4840" y="11196"/>
                      <a:pt x="4843" y="10792"/>
                    </a:cubicBezTo>
                    <a:cubicBezTo>
                      <a:pt x="4843" y="10461"/>
                      <a:pt x="4933" y="10135"/>
                      <a:pt x="5102" y="9852"/>
                    </a:cubicBezTo>
                    <a:cubicBezTo>
                      <a:pt x="5463" y="9246"/>
                      <a:pt x="6175" y="8897"/>
                      <a:pt x="6882" y="8897"/>
                    </a:cubicBezTo>
                    <a:cubicBezTo>
                      <a:pt x="6992" y="8897"/>
                      <a:pt x="7102" y="8906"/>
                      <a:pt x="7210" y="8923"/>
                    </a:cubicBezTo>
                    <a:cubicBezTo>
                      <a:pt x="8018" y="9047"/>
                      <a:pt x="8718" y="9613"/>
                      <a:pt x="9105" y="10330"/>
                    </a:cubicBezTo>
                    <a:cubicBezTo>
                      <a:pt x="9307" y="10704"/>
                      <a:pt x="9425" y="11118"/>
                      <a:pt x="9476" y="11539"/>
                    </a:cubicBezTo>
                    <a:lnTo>
                      <a:pt x="9732" y="13630"/>
                    </a:lnTo>
                    <a:cubicBezTo>
                      <a:pt x="10105" y="15519"/>
                      <a:pt x="11715" y="16943"/>
                      <a:pt x="13648" y="16943"/>
                    </a:cubicBezTo>
                    <a:cubicBezTo>
                      <a:pt x="15509" y="16943"/>
                      <a:pt x="17071" y="15617"/>
                      <a:pt x="17516" y="13825"/>
                    </a:cubicBezTo>
                    <a:cubicBezTo>
                      <a:pt x="18044" y="15185"/>
                      <a:pt x="19368" y="16149"/>
                      <a:pt x="20927" y="16149"/>
                    </a:cubicBezTo>
                    <a:cubicBezTo>
                      <a:pt x="22944" y="16149"/>
                      <a:pt x="24580" y="14529"/>
                      <a:pt x="24580" y="12526"/>
                    </a:cubicBezTo>
                    <a:lnTo>
                      <a:pt x="24580" y="12519"/>
                    </a:lnTo>
                    <a:cubicBezTo>
                      <a:pt x="24580" y="11960"/>
                      <a:pt x="24321" y="11428"/>
                      <a:pt x="23873" y="11095"/>
                    </a:cubicBezTo>
                    <a:cubicBezTo>
                      <a:pt x="23607" y="10896"/>
                      <a:pt x="23297" y="10731"/>
                      <a:pt x="22923" y="10684"/>
                    </a:cubicBezTo>
                    <a:cubicBezTo>
                      <a:pt x="22843" y="10673"/>
                      <a:pt x="22763" y="10667"/>
                      <a:pt x="22683" y="10667"/>
                    </a:cubicBezTo>
                    <a:cubicBezTo>
                      <a:pt x="22125" y="10667"/>
                      <a:pt x="21597" y="10932"/>
                      <a:pt x="21314" y="11425"/>
                    </a:cubicBezTo>
                    <a:cubicBezTo>
                      <a:pt x="20994" y="11990"/>
                      <a:pt x="21281" y="13024"/>
                      <a:pt x="21887" y="13260"/>
                    </a:cubicBezTo>
                    <a:cubicBezTo>
                      <a:pt x="21250" y="13256"/>
                      <a:pt x="20499" y="13145"/>
                      <a:pt x="20206" y="12583"/>
                    </a:cubicBezTo>
                    <a:cubicBezTo>
                      <a:pt x="20119" y="12418"/>
                      <a:pt x="20081" y="12229"/>
                      <a:pt x="20078" y="12041"/>
                    </a:cubicBezTo>
                    <a:cubicBezTo>
                      <a:pt x="20061" y="11347"/>
                      <a:pt x="20418" y="10391"/>
                      <a:pt x="21018" y="10037"/>
                    </a:cubicBezTo>
                    <a:cubicBezTo>
                      <a:pt x="21410" y="9808"/>
                      <a:pt x="21962" y="9677"/>
                      <a:pt x="22481" y="9677"/>
                    </a:cubicBezTo>
                    <a:cubicBezTo>
                      <a:pt x="22755" y="9677"/>
                      <a:pt x="23020" y="9714"/>
                      <a:pt x="23247" y="9791"/>
                    </a:cubicBezTo>
                    <a:cubicBezTo>
                      <a:pt x="23559" y="9900"/>
                      <a:pt x="23943" y="10085"/>
                      <a:pt x="24260" y="10502"/>
                    </a:cubicBezTo>
                    <a:cubicBezTo>
                      <a:pt x="24452" y="10751"/>
                      <a:pt x="24711" y="10933"/>
                      <a:pt x="25004" y="11044"/>
                    </a:cubicBezTo>
                    <a:cubicBezTo>
                      <a:pt x="25088" y="11075"/>
                      <a:pt x="25169" y="11112"/>
                      <a:pt x="25253" y="11152"/>
                    </a:cubicBezTo>
                    <a:cubicBezTo>
                      <a:pt x="26940" y="12031"/>
                      <a:pt x="28223" y="12738"/>
                      <a:pt x="29411" y="12936"/>
                    </a:cubicBezTo>
                    <a:cubicBezTo>
                      <a:pt x="29755" y="12994"/>
                      <a:pt x="30181" y="13043"/>
                      <a:pt x="30645" y="13043"/>
                    </a:cubicBezTo>
                    <a:cubicBezTo>
                      <a:pt x="31785" y="13043"/>
                      <a:pt x="33151" y="12746"/>
                      <a:pt x="34068" y="11549"/>
                    </a:cubicBezTo>
                    <a:cubicBezTo>
                      <a:pt x="35354" y="9866"/>
                      <a:pt x="35492" y="9768"/>
                      <a:pt x="36182" y="9569"/>
                    </a:cubicBezTo>
                    <a:cubicBezTo>
                      <a:pt x="36285" y="9540"/>
                      <a:pt x="36404" y="9527"/>
                      <a:pt x="36531" y="9527"/>
                    </a:cubicBezTo>
                    <a:cubicBezTo>
                      <a:pt x="37258" y="9527"/>
                      <a:pt x="38263" y="9940"/>
                      <a:pt x="38263" y="9940"/>
                    </a:cubicBezTo>
                    <a:cubicBezTo>
                      <a:pt x="38263" y="9940"/>
                      <a:pt x="37320" y="8746"/>
                      <a:pt x="36081" y="8746"/>
                    </a:cubicBezTo>
                    <a:cubicBezTo>
                      <a:pt x="35974" y="8746"/>
                      <a:pt x="35864" y="8755"/>
                      <a:pt x="35752" y="8775"/>
                    </a:cubicBezTo>
                    <a:cubicBezTo>
                      <a:pt x="34674" y="8966"/>
                      <a:pt x="33422" y="10590"/>
                      <a:pt x="31950" y="10795"/>
                    </a:cubicBezTo>
                    <a:cubicBezTo>
                      <a:pt x="31746" y="10824"/>
                      <a:pt x="31555" y="10838"/>
                      <a:pt x="31376" y="10838"/>
                    </a:cubicBezTo>
                    <a:cubicBezTo>
                      <a:pt x="30158" y="10838"/>
                      <a:pt x="29490" y="10187"/>
                      <a:pt x="28829" y="9011"/>
                    </a:cubicBezTo>
                    <a:cubicBezTo>
                      <a:pt x="27769" y="7115"/>
                      <a:pt x="28223" y="5606"/>
                      <a:pt x="26142" y="4418"/>
                    </a:cubicBezTo>
                    <a:cubicBezTo>
                      <a:pt x="25052" y="3794"/>
                      <a:pt x="24179" y="3525"/>
                      <a:pt x="23223" y="3525"/>
                    </a:cubicBezTo>
                    <a:cubicBezTo>
                      <a:pt x="22358" y="3525"/>
                      <a:pt x="21425" y="3746"/>
                      <a:pt x="20203" y="4122"/>
                    </a:cubicBezTo>
                    <a:cubicBezTo>
                      <a:pt x="20024" y="4175"/>
                      <a:pt x="19839" y="4250"/>
                      <a:pt x="19648" y="4330"/>
                    </a:cubicBezTo>
                    <a:cubicBezTo>
                      <a:pt x="19870" y="5580"/>
                      <a:pt x="19718" y="6916"/>
                      <a:pt x="19172" y="8044"/>
                    </a:cubicBezTo>
                    <a:cubicBezTo>
                      <a:pt x="18513" y="9414"/>
                      <a:pt x="17094" y="10449"/>
                      <a:pt x="15584" y="10449"/>
                    </a:cubicBezTo>
                    <a:cubicBezTo>
                      <a:pt x="15527" y="10449"/>
                      <a:pt x="15471" y="10448"/>
                      <a:pt x="15415" y="10445"/>
                    </a:cubicBezTo>
                    <a:cubicBezTo>
                      <a:pt x="13842" y="10360"/>
                      <a:pt x="12375" y="8970"/>
                      <a:pt x="12435" y="7395"/>
                    </a:cubicBezTo>
                    <a:cubicBezTo>
                      <a:pt x="12448" y="7081"/>
                      <a:pt x="12520" y="6764"/>
                      <a:pt x="12667" y="6486"/>
                    </a:cubicBezTo>
                    <a:cubicBezTo>
                      <a:pt x="12996" y="5888"/>
                      <a:pt x="13691" y="5546"/>
                      <a:pt x="14374" y="5546"/>
                    </a:cubicBezTo>
                    <a:cubicBezTo>
                      <a:pt x="14426" y="5546"/>
                      <a:pt x="14477" y="5548"/>
                      <a:pt x="14529" y="5552"/>
                    </a:cubicBezTo>
                    <a:cubicBezTo>
                      <a:pt x="13839" y="6065"/>
                      <a:pt x="13597" y="6991"/>
                      <a:pt x="13951" y="7923"/>
                    </a:cubicBezTo>
                    <a:cubicBezTo>
                      <a:pt x="14102" y="8324"/>
                      <a:pt x="14425" y="8506"/>
                      <a:pt x="14836" y="8627"/>
                    </a:cubicBezTo>
                    <a:cubicBezTo>
                      <a:pt x="15103" y="8707"/>
                      <a:pt x="15379" y="8749"/>
                      <a:pt x="15655" y="8749"/>
                    </a:cubicBezTo>
                    <a:cubicBezTo>
                      <a:pt x="16039" y="8749"/>
                      <a:pt x="16421" y="8667"/>
                      <a:pt x="16768" y="8492"/>
                    </a:cubicBezTo>
                    <a:cubicBezTo>
                      <a:pt x="18246" y="7745"/>
                      <a:pt x="18809" y="6280"/>
                      <a:pt x="18816" y="4802"/>
                    </a:cubicBezTo>
                    <a:cubicBezTo>
                      <a:pt x="18822" y="3307"/>
                      <a:pt x="18405" y="2388"/>
                      <a:pt x="18028" y="1633"/>
                    </a:cubicBezTo>
                    <a:cubicBezTo>
                      <a:pt x="17253" y="486"/>
                      <a:pt x="16055" y="1"/>
                      <a:pt x="14583"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702"/>
        <p:cNvGrpSpPr/>
        <p:nvPr/>
      </p:nvGrpSpPr>
      <p:grpSpPr>
        <a:xfrm>
          <a:off x="0" y="0"/>
          <a:ext cx="0" cy="0"/>
          <a:chOff x="0" y="0"/>
          <a:chExt cx="0" cy="0"/>
        </a:xfrm>
      </p:grpSpPr>
      <p:sp>
        <p:nvSpPr>
          <p:cNvPr id="2703" name="Google Shape;2703;p52"/>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DON’T FORGET WHAT’S IMPORTANT</a:t>
            </a:r>
            <a:endParaRPr/>
          </a:p>
        </p:txBody>
      </p:sp>
      <p:sp>
        <p:nvSpPr>
          <p:cNvPr id="2704" name="Google Shape;2704;p52"/>
          <p:cNvSpPr txBox="1">
            <a:spLocks noGrp="1"/>
          </p:cNvSpPr>
          <p:nvPr>
            <p:ph type="title" idx="4294967295"/>
          </p:nvPr>
        </p:nvSpPr>
        <p:spPr>
          <a:xfrm>
            <a:off x="6182580" y="1949650"/>
            <a:ext cx="16266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rgbClr val="F3F3F3"/>
                </a:solidFill>
              </a:rPr>
              <a:t>02</a:t>
            </a:r>
            <a:endParaRPr>
              <a:solidFill>
                <a:srgbClr val="F3F3F3"/>
              </a:solidFill>
            </a:endParaRPr>
          </a:p>
        </p:txBody>
      </p:sp>
      <p:sp>
        <p:nvSpPr>
          <p:cNvPr id="2705" name="Google Shape;2705;p52"/>
          <p:cNvSpPr txBox="1">
            <a:spLocks noGrp="1"/>
          </p:cNvSpPr>
          <p:nvPr>
            <p:ph type="subTitle" idx="4294967295"/>
          </p:nvPr>
        </p:nvSpPr>
        <p:spPr>
          <a:xfrm>
            <a:off x="6182571" y="2614325"/>
            <a:ext cx="1660800" cy="6549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1600"/>
              </a:spcAft>
              <a:buNone/>
            </a:pPr>
            <a:r>
              <a:rPr lang="en"/>
              <a:t>Despite being red, Mars is a cold place full of iron oxide dust</a:t>
            </a:r>
            <a:endParaRPr>
              <a:solidFill>
                <a:srgbClr val="F3F3F3"/>
              </a:solidFill>
            </a:endParaRPr>
          </a:p>
        </p:txBody>
      </p:sp>
      <p:sp>
        <p:nvSpPr>
          <p:cNvPr id="2706" name="Google Shape;2706;p52"/>
          <p:cNvSpPr txBox="1">
            <a:spLocks noGrp="1"/>
          </p:cNvSpPr>
          <p:nvPr>
            <p:ph type="title" idx="4294967295"/>
          </p:nvPr>
        </p:nvSpPr>
        <p:spPr>
          <a:xfrm>
            <a:off x="1333965" y="1063350"/>
            <a:ext cx="15933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solidFill>
                  <a:srgbClr val="F3F3F3"/>
                </a:solidFill>
              </a:rPr>
              <a:t>01</a:t>
            </a:r>
            <a:endParaRPr>
              <a:solidFill>
                <a:srgbClr val="F3F3F3"/>
              </a:solidFill>
            </a:endParaRPr>
          </a:p>
        </p:txBody>
      </p:sp>
      <p:sp>
        <p:nvSpPr>
          <p:cNvPr id="2707" name="Google Shape;2707;p52"/>
          <p:cNvSpPr txBox="1">
            <a:spLocks noGrp="1"/>
          </p:cNvSpPr>
          <p:nvPr>
            <p:ph type="subTitle" idx="4294967295"/>
          </p:nvPr>
        </p:nvSpPr>
        <p:spPr>
          <a:xfrm>
            <a:off x="1300625" y="1728024"/>
            <a:ext cx="1626600" cy="654900"/>
          </a:xfrm>
          <a:prstGeom prst="rect">
            <a:avLst/>
          </a:prstGeom>
        </p:spPr>
        <p:txBody>
          <a:bodyPr spcFirstLastPara="1" wrap="square" lIns="91425" tIns="91425" rIns="91425" bIns="91425" anchor="t" anchorCtr="0">
            <a:noAutofit/>
          </a:bodyPr>
          <a:lstStyle/>
          <a:p>
            <a:pPr marL="0" lvl="0" indent="0" algn="r" rtl="0">
              <a:lnSpc>
                <a:spcPct val="100000"/>
              </a:lnSpc>
              <a:spcBef>
                <a:spcPts val="0"/>
              </a:spcBef>
              <a:spcAft>
                <a:spcPts val="1600"/>
              </a:spcAft>
              <a:buNone/>
            </a:pPr>
            <a:r>
              <a:rPr lang="en"/>
              <a:t>Mercury is the smallest planet in our Solar System</a:t>
            </a:r>
            <a:endParaRPr>
              <a:solidFill>
                <a:srgbClr val="F3F3F3"/>
              </a:solidFill>
            </a:endParaRPr>
          </a:p>
        </p:txBody>
      </p:sp>
      <p:grpSp>
        <p:nvGrpSpPr>
          <p:cNvPr id="2708" name="Google Shape;2708;p52"/>
          <p:cNvGrpSpPr/>
          <p:nvPr/>
        </p:nvGrpSpPr>
        <p:grpSpPr>
          <a:xfrm>
            <a:off x="2155750" y="1301550"/>
            <a:ext cx="3496500" cy="3136250"/>
            <a:chOff x="617400" y="1301550"/>
            <a:chExt cx="3496500" cy="3136250"/>
          </a:xfrm>
        </p:grpSpPr>
        <p:sp>
          <p:nvSpPr>
            <p:cNvPr id="2709" name="Google Shape;2709;p52"/>
            <p:cNvSpPr/>
            <p:nvPr/>
          </p:nvSpPr>
          <p:spPr>
            <a:xfrm>
              <a:off x="617400" y="4189100"/>
              <a:ext cx="3496500" cy="248700"/>
            </a:xfrm>
            <a:prstGeom prst="ellipse">
              <a:avLst/>
            </a:prstGeom>
            <a:solidFill>
              <a:srgbClr val="5B0F00">
                <a:alpha val="45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10" name="Google Shape;2710;p52"/>
            <p:cNvGrpSpPr/>
            <p:nvPr/>
          </p:nvGrpSpPr>
          <p:grpSpPr>
            <a:xfrm>
              <a:off x="789650" y="1301550"/>
              <a:ext cx="3324229" cy="3079604"/>
              <a:chOff x="789650" y="1301550"/>
              <a:chExt cx="3324229" cy="3079604"/>
            </a:xfrm>
          </p:grpSpPr>
          <p:sp>
            <p:nvSpPr>
              <p:cNvPr id="2711" name="Google Shape;2711;p52"/>
              <p:cNvSpPr/>
              <p:nvPr/>
            </p:nvSpPr>
            <p:spPr>
              <a:xfrm>
                <a:off x="3362240" y="2613105"/>
                <a:ext cx="751639" cy="742945"/>
              </a:xfrm>
              <a:custGeom>
                <a:avLst/>
                <a:gdLst/>
                <a:ahLst/>
                <a:cxnLst/>
                <a:rect l="l" t="t" r="r" b="b"/>
                <a:pathLst>
                  <a:path w="24727" h="24441" extrusionOk="0">
                    <a:moveTo>
                      <a:pt x="16047" y="0"/>
                    </a:moveTo>
                    <a:cubicBezTo>
                      <a:pt x="13506" y="0"/>
                      <a:pt x="11971" y="2213"/>
                      <a:pt x="12016" y="3678"/>
                    </a:cubicBezTo>
                    <a:cubicBezTo>
                      <a:pt x="12016" y="3678"/>
                      <a:pt x="15982" y="6269"/>
                      <a:pt x="15864" y="10113"/>
                    </a:cubicBezTo>
                    <a:cubicBezTo>
                      <a:pt x="15745" y="13954"/>
                      <a:pt x="15505" y="14421"/>
                      <a:pt x="15505" y="14421"/>
                    </a:cubicBezTo>
                    <a:cubicBezTo>
                      <a:pt x="15505" y="14421"/>
                      <a:pt x="14871" y="15630"/>
                      <a:pt x="13605" y="16456"/>
                    </a:cubicBezTo>
                    <a:cubicBezTo>
                      <a:pt x="13605" y="16456"/>
                      <a:pt x="0" y="18949"/>
                      <a:pt x="359" y="19352"/>
                    </a:cubicBezTo>
                    <a:cubicBezTo>
                      <a:pt x="594" y="19618"/>
                      <a:pt x="5541" y="24440"/>
                      <a:pt x="10786" y="24440"/>
                    </a:cubicBezTo>
                    <a:cubicBezTo>
                      <a:pt x="13480" y="24440"/>
                      <a:pt x="16253" y="23168"/>
                      <a:pt x="18505" y="19352"/>
                    </a:cubicBezTo>
                    <a:cubicBezTo>
                      <a:pt x="19633" y="17438"/>
                      <a:pt x="18010" y="14485"/>
                      <a:pt x="18773" y="13157"/>
                    </a:cubicBezTo>
                    <a:cubicBezTo>
                      <a:pt x="19534" y="11827"/>
                      <a:pt x="24727" y="9723"/>
                      <a:pt x="22756" y="7126"/>
                    </a:cubicBezTo>
                    <a:cubicBezTo>
                      <a:pt x="20788" y="4532"/>
                      <a:pt x="16849" y="6187"/>
                      <a:pt x="17385" y="4352"/>
                    </a:cubicBezTo>
                    <a:cubicBezTo>
                      <a:pt x="17923" y="2517"/>
                      <a:pt x="19057" y="190"/>
                      <a:pt x="16341" y="10"/>
                    </a:cubicBezTo>
                    <a:cubicBezTo>
                      <a:pt x="16242" y="3"/>
                      <a:pt x="16144" y="0"/>
                      <a:pt x="16047" y="0"/>
                    </a:cubicBezTo>
                    <a:close/>
                  </a:path>
                </a:pathLst>
              </a:custGeom>
              <a:solidFill>
                <a:srgbClr val="0F0C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52"/>
              <p:cNvSpPr/>
              <p:nvPr/>
            </p:nvSpPr>
            <p:spPr>
              <a:xfrm>
                <a:off x="1671554" y="3329614"/>
                <a:ext cx="1517352" cy="1051541"/>
              </a:xfrm>
              <a:custGeom>
                <a:avLst/>
                <a:gdLst/>
                <a:ahLst/>
                <a:cxnLst/>
                <a:rect l="l" t="t" r="r" b="b"/>
                <a:pathLst>
                  <a:path w="49917" h="34593" extrusionOk="0">
                    <a:moveTo>
                      <a:pt x="49917" y="1"/>
                    </a:moveTo>
                    <a:lnTo>
                      <a:pt x="49917" y="1"/>
                    </a:lnTo>
                    <a:cubicBezTo>
                      <a:pt x="49916" y="1"/>
                      <a:pt x="41599" y="523"/>
                      <a:pt x="39259" y="5836"/>
                    </a:cubicBezTo>
                    <a:cubicBezTo>
                      <a:pt x="36928" y="11118"/>
                      <a:pt x="34647" y="17186"/>
                      <a:pt x="25102" y="17186"/>
                    </a:cubicBezTo>
                    <a:cubicBezTo>
                      <a:pt x="25049" y="17186"/>
                      <a:pt x="24996" y="17186"/>
                      <a:pt x="24943" y="17185"/>
                    </a:cubicBezTo>
                    <a:cubicBezTo>
                      <a:pt x="21346" y="17159"/>
                      <a:pt x="18567" y="16907"/>
                      <a:pt x="16369" y="16907"/>
                    </a:cubicBezTo>
                    <a:cubicBezTo>
                      <a:pt x="12651" y="16907"/>
                      <a:pt x="10593" y="17628"/>
                      <a:pt x="9039" y="21378"/>
                    </a:cubicBezTo>
                    <a:cubicBezTo>
                      <a:pt x="6567" y="27346"/>
                      <a:pt x="7613" y="30946"/>
                      <a:pt x="3807" y="31406"/>
                    </a:cubicBezTo>
                    <a:lnTo>
                      <a:pt x="0" y="31863"/>
                    </a:lnTo>
                    <a:lnTo>
                      <a:pt x="2381" y="34593"/>
                    </a:lnTo>
                    <a:cubicBezTo>
                      <a:pt x="2381" y="34593"/>
                      <a:pt x="7417" y="34081"/>
                      <a:pt x="8440" y="30499"/>
                    </a:cubicBezTo>
                    <a:cubicBezTo>
                      <a:pt x="9462" y="26919"/>
                      <a:pt x="10062" y="18875"/>
                      <a:pt x="15345" y="18679"/>
                    </a:cubicBezTo>
                    <a:cubicBezTo>
                      <a:pt x="15547" y="18671"/>
                      <a:pt x="15758" y="18667"/>
                      <a:pt x="15976" y="18667"/>
                    </a:cubicBezTo>
                    <a:cubicBezTo>
                      <a:pt x="18678" y="18667"/>
                      <a:pt x="22559" y="19210"/>
                      <a:pt x="26246" y="19210"/>
                    </a:cubicBezTo>
                    <a:cubicBezTo>
                      <a:pt x="30048" y="19210"/>
                      <a:pt x="33643" y="18633"/>
                      <a:pt x="35527" y="16288"/>
                    </a:cubicBezTo>
                    <a:cubicBezTo>
                      <a:pt x="39388" y="11488"/>
                      <a:pt x="39123" y="5809"/>
                      <a:pt x="42836" y="4045"/>
                    </a:cubicBezTo>
                    <a:cubicBezTo>
                      <a:pt x="46547" y="2283"/>
                      <a:pt x="49354" y="2196"/>
                      <a:pt x="49354" y="2196"/>
                    </a:cubicBezTo>
                    <a:lnTo>
                      <a:pt x="4991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52"/>
              <p:cNvSpPr/>
              <p:nvPr/>
            </p:nvSpPr>
            <p:spPr>
              <a:xfrm>
                <a:off x="2259348" y="3466361"/>
                <a:ext cx="1002418" cy="196185"/>
              </a:xfrm>
              <a:custGeom>
                <a:avLst/>
                <a:gdLst/>
                <a:ahLst/>
                <a:cxnLst/>
                <a:rect l="l" t="t" r="r" b="b"/>
                <a:pathLst>
                  <a:path w="32977" h="6454" extrusionOk="0">
                    <a:moveTo>
                      <a:pt x="6765" y="0"/>
                    </a:moveTo>
                    <a:cubicBezTo>
                      <a:pt x="1445" y="0"/>
                      <a:pt x="0" y="5833"/>
                      <a:pt x="0" y="5833"/>
                    </a:cubicBezTo>
                    <a:lnTo>
                      <a:pt x="1538" y="6453"/>
                    </a:lnTo>
                    <a:cubicBezTo>
                      <a:pt x="1538" y="6453"/>
                      <a:pt x="3324" y="1262"/>
                      <a:pt x="6747" y="1262"/>
                    </a:cubicBezTo>
                    <a:cubicBezTo>
                      <a:pt x="7041" y="1262"/>
                      <a:pt x="7347" y="1300"/>
                      <a:pt x="7664" y="1383"/>
                    </a:cubicBezTo>
                    <a:cubicBezTo>
                      <a:pt x="10655" y="2168"/>
                      <a:pt x="17026" y="3376"/>
                      <a:pt x="21110" y="3376"/>
                    </a:cubicBezTo>
                    <a:cubicBezTo>
                      <a:pt x="22511" y="3376"/>
                      <a:pt x="23642" y="3234"/>
                      <a:pt x="24277" y="2884"/>
                    </a:cubicBezTo>
                    <a:cubicBezTo>
                      <a:pt x="25416" y="2253"/>
                      <a:pt x="27112" y="1996"/>
                      <a:pt x="28720" y="1996"/>
                    </a:cubicBezTo>
                    <a:cubicBezTo>
                      <a:pt x="30619" y="1996"/>
                      <a:pt x="32394" y="2355"/>
                      <a:pt x="32977" y="2884"/>
                    </a:cubicBezTo>
                    <a:lnTo>
                      <a:pt x="32692" y="1755"/>
                    </a:lnTo>
                    <a:cubicBezTo>
                      <a:pt x="32692" y="1755"/>
                      <a:pt x="30377" y="813"/>
                      <a:pt x="27741" y="813"/>
                    </a:cubicBezTo>
                    <a:cubicBezTo>
                      <a:pt x="26423" y="813"/>
                      <a:pt x="25025" y="1049"/>
                      <a:pt x="23795" y="1755"/>
                    </a:cubicBezTo>
                    <a:cubicBezTo>
                      <a:pt x="22546" y="2473"/>
                      <a:pt x="21286" y="2769"/>
                      <a:pt x="19884" y="2769"/>
                    </a:cubicBezTo>
                    <a:cubicBezTo>
                      <a:pt x="17146" y="2769"/>
                      <a:pt x="13868" y="1641"/>
                      <a:pt x="9083" y="333"/>
                    </a:cubicBezTo>
                    <a:cubicBezTo>
                      <a:pt x="8239" y="102"/>
                      <a:pt x="7468" y="0"/>
                      <a:pt x="6765" y="0"/>
                    </a:cubicBezTo>
                    <a:close/>
                  </a:path>
                </a:pathLst>
              </a:custGeom>
              <a:solidFill>
                <a:srgbClr val="FFB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52"/>
              <p:cNvSpPr/>
              <p:nvPr/>
            </p:nvSpPr>
            <p:spPr>
              <a:xfrm>
                <a:off x="3149646" y="3123586"/>
                <a:ext cx="623270" cy="628833"/>
              </a:xfrm>
              <a:custGeom>
                <a:avLst/>
                <a:gdLst/>
                <a:ahLst/>
                <a:cxnLst/>
                <a:rect l="l" t="t" r="r" b="b"/>
                <a:pathLst>
                  <a:path w="20504" h="20687" extrusionOk="0">
                    <a:moveTo>
                      <a:pt x="20504" y="14773"/>
                    </a:moveTo>
                    <a:lnTo>
                      <a:pt x="20436" y="14800"/>
                    </a:lnTo>
                    <a:lnTo>
                      <a:pt x="20436" y="14800"/>
                    </a:lnTo>
                    <a:cubicBezTo>
                      <a:pt x="20458" y="14793"/>
                      <a:pt x="20481" y="14784"/>
                      <a:pt x="20504" y="14773"/>
                    </a:cubicBezTo>
                    <a:close/>
                    <a:moveTo>
                      <a:pt x="5568" y="1"/>
                    </a:moveTo>
                    <a:cubicBezTo>
                      <a:pt x="5568" y="1"/>
                      <a:pt x="1" y="3344"/>
                      <a:pt x="201" y="7218"/>
                    </a:cubicBezTo>
                    <a:cubicBezTo>
                      <a:pt x="397" y="11096"/>
                      <a:pt x="5125" y="20687"/>
                      <a:pt x="5125" y="20687"/>
                    </a:cubicBezTo>
                    <a:lnTo>
                      <a:pt x="20436" y="14800"/>
                    </a:lnTo>
                    <a:lnTo>
                      <a:pt x="20436" y="14800"/>
                    </a:lnTo>
                    <a:cubicBezTo>
                      <a:pt x="20393" y="14813"/>
                      <a:pt x="20349" y="14819"/>
                      <a:pt x="20305" y="14819"/>
                    </a:cubicBezTo>
                    <a:cubicBezTo>
                      <a:pt x="18753" y="14819"/>
                      <a:pt x="16398" y="7116"/>
                      <a:pt x="13036" y="6564"/>
                    </a:cubicBezTo>
                    <a:cubicBezTo>
                      <a:pt x="11859" y="6369"/>
                      <a:pt x="10899" y="6301"/>
                      <a:pt x="10132" y="6301"/>
                    </a:cubicBezTo>
                    <a:cubicBezTo>
                      <a:pt x="8296" y="6301"/>
                      <a:pt x="7557" y="6693"/>
                      <a:pt x="7557" y="6693"/>
                    </a:cubicBezTo>
                    <a:lnTo>
                      <a:pt x="11983" y="2558"/>
                    </a:lnTo>
                    <a:lnTo>
                      <a:pt x="5568"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52"/>
              <p:cNvSpPr/>
              <p:nvPr/>
            </p:nvSpPr>
            <p:spPr>
              <a:xfrm>
                <a:off x="3199588" y="2639671"/>
                <a:ext cx="692121" cy="561655"/>
              </a:xfrm>
              <a:custGeom>
                <a:avLst/>
                <a:gdLst/>
                <a:ahLst/>
                <a:cxnLst/>
                <a:rect l="l" t="t" r="r" b="b"/>
                <a:pathLst>
                  <a:path w="22769" h="18477" extrusionOk="0">
                    <a:moveTo>
                      <a:pt x="11408" y="0"/>
                    </a:moveTo>
                    <a:cubicBezTo>
                      <a:pt x="9648" y="0"/>
                      <a:pt x="8443" y="467"/>
                      <a:pt x="8443" y="467"/>
                    </a:cubicBezTo>
                    <a:cubicBezTo>
                      <a:pt x="6015" y="918"/>
                      <a:pt x="3048" y="2936"/>
                      <a:pt x="1524" y="6116"/>
                    </a:cubicBezTo>
                    <a:cubicBezTo>
                      <a:pt x="0" y="9293"/>
                      <a:pt x="2692" y="16859"/>
                      <a:pt x="6930" y="18068"/>
                    </a:cubicBezTo>
                    <a:cubicBezTo>
                      <a:pt x="7907" y="18348"/>
                      <a:pt x="8954" y="18477"/>
                      <a:pt x="10023" y="18477"/>
                    </a:cubicBezTo>
                    <a:cubicBezTo>
                      <a:pt x="13593" y="18477"/>
                      <a:pt x="17414" y="17037"/>
                      <a:pt x="19741" y="14942"/>
                    </a:cubicBezTo>
                    <a:cubicBezTo>
                      <a:pt x="22769" y="12219"/>
                      <a:pt x="22366" y="6418"/>
                      <a:pt x="17875" y="2482"/>
                    </a:cubicBezTo>
                    <a:cubicBezTo>
                      <a:pt x="15603" y="492"/>
                      <a:pt x="13214" y="0"/>
                      <a:pt x="11408" y="0"/>
                    </a:cubicBezTo>
                    <a:close/>
                  </a:path>
                </a:pathLst>
              </a:custGeom>
              <a:solidFill>
                <a:srgbClr val="FFAE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52"/>
              <p:cNvSpPr/>
              <p:nvPr/>
            </p:nvSpPr>
            <p:spPr>
              <a:xfrm>
                <a:off x="3735906" y="2898712"/>
                <a:ext cx="73957" cy="75447"/>
              </a:xfrm>
              <a:custGeom>
                <a:avLst/>
                <a:gdLst/>
                <a:ahLst/>
                <a:cxnLst/>
                <a:rect l="l" t="t" r="r" b="b"/>
                <a:pathLst>
                  <a:path w="2433" h="2482" extrusionOk="0">
                    <a:moveTo>
                      <a:pt x="1320" y="0"/>
                    </a:moveTo>
                    <a:cubicBezTo>
                      <a:pt x="1167" y="0"/>
                      <a:pt x="1003" y="57"/>
                      <a:pt x="831" y="189"/>
                    </a:cubicBezTo>
                    <a:cubicBezTo>
                      <a:pt x="28" y="794"/>
                      <a:pt x="1" y="2481"/>
                      <a:pt x="1" y="2481"/>
                    </a:cubicBezTo>
                    <a:cubicBezTo>
                      <a:pt x="1" y="2481"/>
                      <a:pt x="441" y="1485"/>
                      <a:pt x="1298" y="933"/>
                    </a:cubicBezTo>
                    <a:cubicBezTo>
                      <a:pt x="1484" y="814"/>
                      <a:pt x="1643" y="767"/>
                      <a:pt x="1777" y="767"/>
                    </a:cubicBezTo>
                    <a:cubicBezTo>
                      <a:pt x="2262" y="767"/>
                      <a:pt x="2433" y="1377"/>
                      <a:pt x="2433" y="1377"/>
                    </a:cubicBezTo>
                    <a:cubicBezTo>
                      <a:pt x="2281" y="748"/>
                      <a:pt x="1874" y="0"/>
                      <a:pt x="1320" y="0"/>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52"/>
              <p:cNvSpPr/>
              <p:nvPr/>
            </p:nvSpPr>
            <p:spPr>
              <a:xfrm>
                <a:off x="3587784" y="3057717"/>
                <a:ext cx="88366" cy="71434"/>
              </a:xfrm>
              <a:custGeom>
                <a:avLst/>
                <a:gdLst/>
                <a:ahLst/>
                <a:cxnLst/>
                <a:rect l="l" t="t" r="r" b="b"/>
                <a:pathLst>
                  <a:path w="2907" h="2350" extrusionOk="0">
                    <a:moveTo>
                      <a:pt x="0" y="1"/>
                    </a:moveTo>
                    <a:cubicBezTo>
                      <a:pt x="0" y="1"/>
                      <a:pt x="423" y="2350"/>
                      <a:pt x="1373" y="2350"/>
                    </a:cubicBezTo>
                    <a:cubicBezTo>
                      <a:pt x="1399" y="2350"/>
                      <a:pt x="1426" y="2348"/>
                      <a:pt x="1454" y="2344"/>
                    </a:cubicBezTo>
                    <a:cubicBezTo>
                      <a:pt x="2459" y="2205"/>
                      <a:pt x="2906" y="583"/>
                      <a:pt x="2906" y="583"/>
                    </a:cubicBezTo>
                    <a:lnTo>
                      <a:pt x="2906" y="583"/>
                    </a:lnTo>
                    <a:cubicBezTo>
                      <a:pt x="2906" y="583"/>
                      <a:pt x="2096" y="1477"/>
                      <a:pt x="1480" y="1812"/>
                    </a:cubicBezTo>
                    <a:cubicBezTo>
                      <a:pt x="1436" y="1837"/>
                      <a:pt x="1390" y="1848"/>
                      <a:pt x="1343" y="1848"/>
                    </a:cubicBezTo>
                    <a:cubicBezTo>
                      <a:pt x="744" y="1848"/>
                      <a:pt x="0" y="1"/>
                      <a:pt x="0" y="1"/>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52"/>
              <p:cNvSpPr/>
              <p:nvPr/>
            </p:nvSpPr>
            <p:spPr>
              <a:xfrm>
                <a:off x="3739858" y="2974126"/>
                <a:ext cx="77210" cy="38909"/>
              </a:xfrm>
              <a:custGeom>
                <a:avLst/>
                <a:gdLst/>
                <a:ahLst/>
                <a:cxnLst/>
                <a:rect l="l" t="t" r="r" b="b"/>
                <a:pathLst>
                  <a:path w="2540" h="1280" extrusionOk="0">
                    <a:moveTo>
                      <a:pt x="1981" y="0"/>
                    </a:moveTo>
                    <a:lnTo>
                      <a:pt x="1981" y="0"/>
                    </a:lnTo>
                    <a:cubicBezTo>
                      <a:pt x="1981" y="0"/>
                      <a:pt x="613" y="167"/>
                      <a:pt x="250" y="688"/>
                    </a:cubicBezTo>
                    <a:cubicBezTo>
                      <a:pt x="1" y="1047"/>
                      <a:pt x="254" y="1280"/>
                      <a:pt x="665" y="1280"/>
                    </a:cubicBezTo>
                    <a:cubicBezTo>
                      <a:pt x="850" y="1280"/>
                      <a:pt x="1067" y="1232"/>
                      <a:pt x="1284" y="1128"/>
                    </a:cubicBezTo>
                    <a:cubicBezTo>
                      <a:pt x="1981" y="793"/>
                      <a:pt x="2539" y="48"/>
                      <a:pt x="19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52"/>
              <p:cNvSpPr/>
              <p:nvPr/>
            </p:nvSpPr>
            <p:spPr>
              <a:xfrm>
                <a:off x="3401756" y="2942392"/>
                <a:ext cx="112167" cy="98275"/>
              </a:xfrm>
              <a:custGeom>
                <a:avLst/>
                <a:gdLst/>
                <a:ahLst/>
                <a:cxnLst/>
                <a:rect l="l" t="t" r="r" b="b"/>
                <a:pathLst>
                  <a:path w="3690" h="3233" extrusionOk="0">
                    <a:moveTo>
                      <a:pt x="1466" y="1"/>
                    </a:moveTo>
                    <a:cubicBezTo>
                      <a:pt x="1378" y="1"/>
                      <a:pt x="1290" y="16"/>
                      <a:pt x="1203" y="48"/>
                    </a:cubicBezTo>
                    <a:cubicBezTo>
                      <a:pt x="1" y="495"/>
                      <a:pt x="2236" y="3205"/>
                      <a:pt x="2933" y="3232"/>
                    </a:cubicBezTo>
                    <a:cubicBezTo>
                      <a:pt x="2945" y="3233"/>
                      <a:pt x="2956" y="3233"/>
                      <a:pt x="2967" y="3233"/>
                    </a:cubicBezTo>
                    <a:cubicBezTo>
                      <a:pt x="3633" y="3233"/>
                      <a:pt x="3689" y="2446"/>
                      <a:pt x="3689" y="2446"/>
                    </a:cubicBezTo>
                    <a:cubicBezTo>
                      <a:pt x="3689" y="2446"/>
                      <a:pt x="2582" y="1"/>
                      <a:pt x="1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52"/>
              <p:cNvSpPr/>
              <p:nvPr/>
            </p:nvSpPr>
            <p:spPr>
              <a:xfrm>
                <a:off x="3449236" y="2868194"/>
                <a:ext cx="148553" cy="151471"/>
              </a:xfrm>
              <a:custGeom>
                <a:avLst/>
                <a:gdLst/>
                <a:ahLst/>
                <a:cxnLst/>
                <a:rect l="l" t="t" r="r" b="b"/>
                <a:pathLst>
                  <a:path w="4887" h="4983" extrusionOk="0">
                    <a:moveTo>
                      <a:pt x="1942" y="1"/>
                    </a:moveTo>
                    <a:cubicBezTo>
                      <a:pt x="950" y="1"/>
                      <a:pt x="0" y="715"/>
                      <a:pt x="0" y="715"/>
                    </a:cubicBezTo>
                    <a:cubicBezTo>
                      <a:pt x="0" y="715"/>
                      <a:pt x="24" y="714"/>
                      <a:pt x="68" y="714"/>
                    </a:cubicBezTo>
                    <a:cubicBezTo>
                      <a:pt x="481" y="714"/>
                      <a:pt x="2679" y="805"/>
                      <a:pt x="3702" y="2697"/>
                    </a:cubicBezTo>
                    <a:cubicBezTo>
                      <a:pt x="4833" y="4786"/>
                      <a:pt x="4887" y="4982"/>
                      <a:pt x="4887" y="4982"/>
                    </a:cubicBezTo>
                    <a:cubicBezTo>
                      <a:pt x="4887" y="4982"/>
                      <a:pt x="4413" y="1792"/>
                      <a:pt x="3180" y="518"/>
                    </a:cubicBezTo>
                    <a:cubicBezTo>
                      <a:pt x="2808" y="135"/>
                      <a:pt x="2371" y="1"/>
                      <a:pt x="1942" y="1"/>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52"/>
              <p:cNvSpPr/>
              <p:nvPr/>
            </p:nvSpPr>
            <p:spPr>
              <a:xfrm>
                <a:off x="3158127" y="2612497"/>
                <a:ext cx="569619" cy="548705"/>
              </a:xfrm>
              <a:custGeom>
                <a:avLst/>
                <a:gdLst/>
                <a:ahLst/>
                <a:cxnLst/>
                <a:rect l="l" t="t" r="r" b="b"/>
                <a:pathLst>
                  <a:path w="18739" h="18051" extrusionOk="0">
                    <a:moveTo>
                      <a:pt x="10455" y="0"/>
                    </a:moveTo>
                    <a:cubicBezTo>
                      <a:pt x="5220" y="0"/>
                      <a:pt x="1" y="5109"/>
                      <a:pt x="890" y="9418"/>
                    </a:cubicBezTo>
                    <a:cubicBezTo>
                      <a:pt x="1811" y="13882"/>
                      <a:pt x="6539" y="18051"/>
                      <a:pt x="6539" y="18051"/>
                    </a:cubicBezTo>
                    <a:cubicBezTo>
                      <a:pt x="8964" y="15847"/>
                      <a:pt x="6932" y="10536"/>
                      <a:pt x="7725" y="8413"/>
                    </a:cubicBezTo>
                    <a:cubicBezTo>
                      <a:pt x="8514" y="6289"/>
                      <a:pt x="11365" y="6103"/>
                      <a:pt x="14135" y="5988"/>
                    </a:cubicBezTo>
                    <a:cubicBezTo>
                      <a:pt x="16906" y="5872"/>
                      <a:pt x="18738" y="3448"/>
                      <a:pt x="18738" y="3448"/>
                    </a:cubicBezTo>
                    <a:cubicBezTo>
                      <a:pt x="18515" y="1660"/>
                      <a:pt x="16428" y="406"/>
                      <a:pt x="11017" y="20"/>
                    </a:cubicBezTo>
                    <a:cubicBezTo>
                      <a:pt x="10830" y="7"/>
                      <a:pt x="10642" y="0"/>
                      <a:pt x="10455" y="0"/>
                    </a:cubicBezTo>
                    <a:close/>
                  </a:path>
                </a:pathLst>
              </a:custGeom>
              <a:solidFill>
                <a:srgbClr val="0F0C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52"/>
              <p:cNvSpPr/>
              <p:nvPr/>
            </p:nvSpPr>
            <p:spPr>
              <a:xfrm>
                <a:off x="3719675" y="2550944"/>
                <a:ext cx="197766" cy="159253"/>
              </a:xfrm>
              <a:custGeom>
                <a:avLst/>
                <a:gdLst/>
                <a:ahLst/>
                <a:cxnLst/>
                <a:rect l="l" t="t" r="r" b="b"/>
                <a:pathLst>
                  <a:path w="6506" h="5239" extrusionOk="0">
                    <a:moveTo>
                      <a:pt x="5473" y="1"/>
                    </a:moveTo>
                    <a:cubicBezTo>
                      <a:pt x="228" y="1"/>
                      <a:pt x="0" y="5239"/>
                      <a:pt x="0" y="5239"/>
                    </a:cubicBezTo>
                    <a:cubicBezTo>
                      <a:pt x="2069" y="196"/>
                      <a:pt x="6506" y="64"/>
                      <a:pt x="6506" y="64"/>
                    </a:cubicBezTo>
                    <a:cubicBezTo>
                      <a:pt x="6141" y="21"/>
                      <a:pt x="5797" y="1"/>
                      <a:pt x="5473" y="1"/>
                    </a:cubicBezTo>
                    <a:close/>
                  </a:path>
                </a:pathLst>
              </a:custGeom>
              <a:solidFill>
                <a:srgbClr val="0F0C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52"/>
              <p:cNvSpPr/>
              <p:nvPr/>
            </p:nvSpPr>
            <p:spPr>
              <a:xfrm>
                <a:off x="2628982" y="2708702"/>
                <a:ext cx="763980" cy="529129"/>
              </a:xfrm>
              <a:custGeom>
                <a:avLst/>
                <a:gdLst/>
                <a:ahLst/>
                <a:cxnLst/>
                <a:rect l="l" t="t" r="r" b="b"/>
                <a:pathLst>
                  <a:path w="25133" h="17407" extrusionOk="0">
                    <a:moveTo>
                      <a:pt x="17014" y="0"/>
                    </a:moveTo>
                    <a:cubicBezTo>
                      <a:pt x="16487" y="0"/>
                      <a:pt x="15948" y="15"/>
                      <a:pt x="15402" y="49"/>
                    </a:cubicBezTo>
                    <a:cubicBezTo>
                      <a:pt x="10214" y="367"/>
                      <a:pt x="2299" y="5312"/>
                      <a:pt x="1090" y="8732"/>
                    </a:cubicBezTo>
                    <a:cubicBezTo>
                      <a:pt x="0" y="11815"/>
                      <a:pt x="2550" y="15005"/>
                      <a:pt x="5925" y="15005"/>
                    </a:cubicBezTo>
                    <a:cubicBezTo>
                      <a:pt x="6295" y="15005"/>
                      <a:pt x="6674" y="14967"/>
                      <a:pt x="7061" y="14886"/>
                    </a:cubicBezTo>
                    <a:cubicBezTo>
                      <a:pt x="7662" y="14760"/>
                      <a:pt x="8184" y="14704"/>
                      <a:pt x="8653" y="14704"/>
                    </a:cubicBezTo>
                    <a:cubicBezTo>
                      <a:pt x="11233" y="14704"/>
                      <a:pt x="12214" y="16383"/>
                      <a:pt x="16100" y="17223"/>
                    </a:cubicBezTo>
                    <a:cubicBezTo>
                      <a:pt x="16694" y="17351"/>
                      <a:pt x="17266" y="17407"/>
                      <a:pt x="17812" y="17407"/>
                    </a:cubicBezTo>
                    <a:cubicBezTo>
                      <a:pt x="21480" y="17407"/>
                      <a:pt x="23947" y="14886"/>
                      <a:pt x="23947" y="14886"/>
                    </a:cubicBezTo>
                    <a:lnTo>
                      <a:pt x="25133" y="1085"/>
                    </a:lnTo>
                    <a:cubicBezTo>
                      <a:pt x="25133" y="1085"/>
                      <a:pt x="21496" y="0"/>
                      <a:pt x="17014" y="0"/>
                    </a:cubicBezTo>
                    <a:close/>
                  </a:path>
                </a:pathLst>
              </a:custGeom>
              <a:solidFill>
                <a:srgbClr val="0F0C0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52"/>
              <p:cNvSpPr/>
              <p:nvPr/>
            </p:nvSpPr>
            <p:spPr>
              <a:xfrm>
                <a:off x="3153596" y="3319797"/>
                <a:ext cx="285706" cy="146546"/>
              </a:xfrm>
              <a:custGeom>
                <a:avLst/>
                <a:gdLst/>
                <a:ahLst/>
                <a:cxnLst/>
                <a:rect l="l" t="t" r="r" b="b"/>
                <a:pathLst>
                  <a:path w="9399" h="4821" extrusionOk="0">
                    <a:moveTo>
                      <a:pt x="9399" y="1"/>
                    </a:moveTo>
                    <a:lnTo>
                      <a:pt x="7354" y="238"/>
                    </a:lnTo>
                    <a:lnTo>
                      <a:pt x="1" y="323"/>
                    </a:lnTo>
                    <a:cubicBezTo>
                      <a:pt x="18" y="2538"/>
                      <a:pt x="956" y="4820"/>
                      <a:pt x="956" y="4820"/>
                    </a:cubicBezTo>
                    <a:lnTo>
                      <a:pt x="9399" y="1"/>
                    </a:lnTo>
                    <a:close/>
                  </a:path>
                </a:pathLst>
              </a:custGeom>
              <a:solidFill>
                <a:srgbClr val="FFB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52"/>
              <p:cNvSpPr/>
              <p:nvPr/>
            </p:nvSpPr>
            <p:spPr>
              <a:xfrm>
                <a:off x="3373153" y="3341956"/>
                <a:ext cx="250597" cy="298047"/>
              </a:xfrm>
              <a:custGeom>
                <a:avLst/>
                <a:gdLst/>
                <a:ahLst/>
                <a:cxnLst/>
                <a:rect l="l" t="t" r="r" b="b"/>
                <a:pathLst>
                  <a:path w="8244" h="9805" extrusionOk="0">
                    <a:moveTo>
                      <a:pt x="973" y="0"/>
                    </a:moveTo>
                    <a:lnTo>
                      <a:pt x="0" y="555"/>
                    </a:lnTo>
                    <a:cubicBezTo>
                      <a:pt x="0" y="555"/>
                      <a:pt x="88" y="547"/>
                      <a:pt x="241" y="547"/>
                    </a:cubicBezTo>
                    <a:cubicBezTo>
                      <a:pt x="951" y="547"/>
                      <a:pt x="3065" y="737"/>
                      <a:pt x="4325" y="2886"/>
                    </a:cubicBezTo>
                    <a:cubicBezTo>
                      <a:pt x="5853" y="5496"/>
                      <a:pt x="7390" y="9804"/>
                      <a:pt x="7390" y="9804"/>
                    </a:cubicBezTo>
                    <a:lnTo>
                      <a:pt x="8243" y="9476"/>
                    </a:lnTo>
                    <a:cubicBezTo>
                      <a:pt x="8243" y="9476"/>
                      <a:pt x="5761" y="3089"/>
                      <a:pt x="4630" y="1684"/>
                    </a:cubicBezTo>
                    <a:cubicBezTo>
                      <a:pt x="3495" y="274"/>
                      <a:pt x="973" y="0"/>
                      <a:pt x="973" y="0"/>
                    </a:cubicBezTo>
                    <a:close/>
                  </a:path>
                </a:pathLst>
              </a:custGeom>
              <a:solidFill>
                <a:srgbClr val="FFB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52"/>
              <p:cNvSpPr/>
              <p:nvPr/>
            </p:nvSpPr>
            <p:spPr>
              <a:xfrm>
                <a:off x="3335978" y="3188878"/>
                <a:ext cx="91770" cy="140740"/>
              </a:xfrm>
              <a:custGeom>
                <a:avLst/>
                <a:gdLst/>
                <a:ahLst/>
                <a:cxnLst/>
                <a:rect l="l" t="t" r="r" b="b"/>
                <a:pathLst>
                  <a:path w="3019" h="4630" extrusionOk="0">
                    <a:moveTo>
                      <a:pt x="2443" y="0"/>
                    </a:moveTo>
                    <a:lnTo>
                      <a:pt x="1" y="4630"/>
                    </a:lnTo>
                    <a:lnTo>
                      <a:pt x="553" y="4630"/>
                    </a:lnTo>
                    <a:lnTo>
                      <a:pt x="3018" y="142"/>
                    </a:lnTo>
                    <a:lnTo>
                      <a:pt x="2443" y="0"/>
                    </a:lnTo>
                    <a:close/>
                  </a:path>
                </a:pathLst>
              </a:custGeom>
              <a:solidFill>
                <a:srgbClr val="FFB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52"/>
              <p:cNvSpPr/>
              <p:nvPr/>
            </p:nvSpPr>
            <p:spPr>
              <a:xfrm>
                <a:off x="3317132" y="3705348"/>
                <a:ext cx="359025" cy="601749"/>
              </a:xfrm>
              <a:custGeom>
                <a:avLst/>
                <a:gdLst/>
                <a:ahLst/>
                <a:cxnLst/>
                <a:rect l="l" t="t" r="r" b="b"/>
                <a:pathLst>
                  <a:path w="11811" h="19796" extrusionOk="0">
                    <a:moveTo>
                      <a:pt x="3638" y="0"/>
                    </a:moveTo>
                    <a:lnTo>
                      <a:pt x="1" y="1548"/>
                    </a:lnTo>
                    <a:lnTo>
                      <a:pt x="5559" y="19795"/>
                    </a:lnTo>
                    <a:lnTo>
                      <a:pt x="11810" y="19023"/>
                    </a:lnTo>
                    <a:lnTo>
                      <a:pt x="3638"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52"/>
              <p:cNvSpPr/>
              <p:nvPr/>
            </p:nvSpPr>
            <p:spPr>
              <a:xfrm>
                <a:off x="3623712" y="3577895"/>
                <a:ext cx="174208" cy="256281"/>
              </a:xfrm>
              <a:custGeom>
                <a:avLst/>
                <a:gdLst/>
                <a:ahLst/>
                <a:cxnLst/>
                <a:rect l="l" t="t" r="r" b="b"/>
                <a:pathLst>
                  <a:path w="5731" h="8431" extrusionOk="0">
                    <a:moveTo>
                      <a:pt x="4461" y="1"/>
                    </a:moveTo>
                    <a:lnTo>
                      <a:pt x="0" y="1714"/>
                    </a:lnTo>
                    <a:lnTo>
                      <a:pt x="0" y="8430"/>
                    </a:lnTo>
                    <a:lnTo>
                      <a:pt x="5730" y="8430"/>
                    </a:lnTo>
                    <a:lnTo>
                      <a:pt x="4461" y="1"/>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52"/>
              <p:cNvSpPr/>
              <p:nvPr/>
            </p:nvSpPr>
            <p:spPr>
              <a:xfrm>
                <a:off x="3627816" y="3783771"/>
                <a:ext cx="83228" cy="27723"/>
              </a:xfrm>
              <a:custGeom>
                <a:avLst/>
                <a:gdLst/>
                <a:ahLst/>
                <a:cxnLst/>
                <a:rect l="l" t="t" r="r" b="b"/>
                <a:pathLst>
                  <a:path w="2738" h="912" extrusionOk="0">
                    <a:moveTo>
                      <a:pt x="2036" y="1"/>
                    </a:moveTo>
                    <a:lnTo>
                      <a:pt x="2036" y="458"/>
                    </a:lnTo>
                    <a:lnTo>
                      <a:pt x="2050" y="458"/>
                    </a:lnTo>
                    <a:lnTo>
                      <a:pt x="2050" y="15"/>
                    </a:lnTo>
                    <a:lnTo>
                      <a:pt x="2724" y="15"/>
                    </a:lnTo>
                    <a:lnTo>
                      <a:pt x="2724" y="898"/>
                    </a:lnTo>
                    <a:lnTo>
                      <a:pt x="1" y="898"/>
                    </a:lnTo>
                    <a:lnTo>
                      <a:pt x="1" y="912"/>
                    </a:lnTo>
                    <a:lnTo>
                      <a:pt x="2738" y="912"/>
                    </a:lnTo>
                    <a:lnTo>
                      <a:pt x="2738"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52"/>
              <p:cNvSpPr/>
              <p:nvPr/>
            </p:nvSpPr>
            <p:spPr>
              <a:xfrm>
                <a:off x="3731499" y="3783771"/>
                <a:ext cx="63044" cy="27723"/>
              </a:xfrm>
              <a:custGeom>
                <a:avLst/>
                <a:gdLst/>
                <a:ahLst/>
                <a:cxnLst/>
                <a:rect l="l" t="t" r="r" b="b"/>
                <a:pathLst>
                  <a:path w="2074" h="912" extrusionOk="0">
                    <a:moveTo>
                      <a:pt x="0" y="1"/>
                    </a:moveTo>
                    <a:lnTo>
                      <a:pt x="0" y="912"/>
                    </a:lnTo>
                    <a:lnTo>
                      <a:pt x="2073" y="912"/>
                    </a:lnTo>
                    <a:lnTo>
                      <a:pt x="2073" y="898"/>
                    </a:lnTo>
                    <a:lnTo>
                      <a:pt x="14" y="898"/>
                    </a:lnTo>
                    <a:lnTo>
                      <a:pt x="14" y="15"/>
                    </a:lnTo>
                    <a:lnTo>
                      <a:pt x="735" y="15"/>
                    </a:lnTo>
                    <a:lnTo>
                      <a:pt x="735" y="329"/>
                    </a:lnTo>
                    <a:lnTo>
                      <a:pt x="749" y="329"/>
                    </a:lnTo>
                    <a:lnTo>
                      <a:pt x="749" y="1"/>
                    </a:lnTo>
                    <a:close/>
                  </a:path>
                </a:pathLst>
              </a:custGeom>
              <a:solidFill>
                <a:schemeClr val="accent4"/>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52"/>
              <p:cNvSpPr/>
              <p:nvPr/>
            </p:nvSpPr>
            <p:spPr>
              <a:xfrm>
                <a:off x="3480909" y="4243217"/>
                <a:ext cx="91770" cy="47086"/>
              </a:xfrm>
              <a:custGeom>
                <a:avLst/>
                <a:gdLst/>
                <a:ahLst/>
                <a:cxnLst/>
                <a:rect l="l" t="t" r="r" b="b"/>
                <a:pathLst>
                  <a:path w="3019" h="1549" extrusionOk="0">
                    <a:moveTo>
                      <a:pt x="2633" y="1"/>
                    </a:moveTo>
                    <a:lnTo>
                      <a:pt x="2108" y="231"/>
                    </a:lnTo>
                    <a:lnTo>
                      <a:pt x="2236" y="780"/>
                    </a:lnTo>
                    <a:lnTo>
                      <a:pt x="2250" y="776"/>
                    </a:lnTo>
                    <a:lnTo>
                      <a:pt x="2125" y="238"/>
                    </a:lnTo>
                    <a:lnTo>
                      <a:pt x="2622" y="18"/>
                    </a:lnTo>
                    <a:lnTo>
                      <a:pt x="3002" y="1092"/>
                    </a:lnTo>
                    <a:lnTo>
                      <a:pt x="1" y="1535"/>
                    </a:lnTo>
                    <a:lnTo>
                      <a:pt x="1" y="1548"/>
                    </a:lnTo>
                    <a:lnTo>
                      <a:pt x="3019" y="1101"/>
                    </a:lnTo>
                    <a:lnTo>
                      <a:pt x="2633" y="1"/>
                    </a:lnTo>
                    <a:close/>
                  </a:path>
                </a:pathLst>
              </a:custGeom>
              <a:solidFill>
                <a:srgbClr val="FF0235"/>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52"/>
              <p:cNvSpPr/>
              <p:nvPr/>
            </p:nvSpPr>
            <p:spPr>
              <a:xfrm>
                <a:off x="3582829" y="4237472"/>
                <a:ext cx="86511" cy="37389"/>
              </a:xfrm>
              <a:custGeom>
                <a:avLst/>
                <a:gdLst/>
                <a:ahLst/>
                <a:cxnLst/>
                <a:rect l="l" t="t" r="r" b="b"/>
                <a:pathLst>
                  <a:path w="2846" h="1230" extrusionOk="0">
                    <a:moveTo>
                      <a:pt x="1" y="1"/>
                    </a:moveTo>
                    <a:lnTo>
                      <a:pt x="418" y="1223"/>
                    </a:lnTo>
                    <a:lnTo>
                      <a:pt x="421" y="1229"/>
                    </a:lnTo>
                    <a:lnTo>
                      <a:pt x="2846" y="973"/>
                    </a:lnTo>
                    <a:lnTo>
                      <a:pt x="2846" y="959"/>
                    </a:lnTo>
                    <a:lnTo>
                      <a:pt x="431" y="1216"/>
                    </a:lnTo>
                    <a:lnTo>
                      <a:pt x="18" y="14"/>
                    </a:lnTo>
                    <a:lnTo>
                      <a:pt x="610" y="14"/>
                    </a:lnTo>
                    <a:lnTo>
                      <a:pt x="770" y="617"/>
                    </a:lnTo>
                    <a:lnTo>
                      <a:pt x="783" y="613"/>
                    </a:lnTo>
                    <a:lnTo>
                      <a:pt x="621" y="1"/>
                    </a:lnTo>
                    <a:close/>
                  </a:path>
                </a:pathLst>
              </a:custGeom>
              <a:solidFill>
                <a:srgbClr val="FF0235"/>
              </a:solidFill>
              <a:ln w="952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52"/>
              <p:cNvSpPr/>
              <p:nvPr/>
            </p:nvSpPr>
            <p:spPr>
              <a:xfrm>
                <a:off x="3669307" y="3834138"/>
                <a:ext cx="134387" cy="53439"/>
              </a:xfrm>
              <a:custGeom>
                <a:avLst/>
                <a:gdLst/>
                <a:ahLst/>
                <a:cxnLst/>
                <a:rect l="l" t="t" r="r" b="b"/>
                <a:pathLst>
                  <a:path w="4421" h="1758" extrusionOk="0">
                    <a:moveTo>
                      <a:pt x="1" y="0"/>
                    </a:moveTo>
                    <a:cubicBezTo>
                      <a:pt x="1" y="0"/>
                      <a:pt x="24" y="535"/>
                      <a:pt x="790" y="877"/>
                    </a:cubicBezTo>
                    <a:cubicBezTo>
                      <a:pt x="1555" y="1223"/>
                      <a:pt x="4421" y="1758"/>
                      <a:pt x="4421" y="1758"/>
                    </a:cubicBezTo>
                    <a:lnTo>
                      <a:pt x="3086"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52"/>
              <p:cNvSpPr/>
              <p:nvPr/>
            </p:nvSpPr>
            <p:spPr>
              <a:xfrm>
                <a:off x="3531884" y="4288629"/>
                <a:ext cx="156821" cy="33164"/>
              </a:xfrm>
              <a:custGeom>
                <a:avLst/>
                <a:gdLst/>
                <a:ahLst/>
                <a:cxnLst/>
                <a:rect l="l" t="t" r="r" b="b"/>
                <a:pathLst>
                  <a:path w="5159" h="1091" extrusionOk="0">
                    <a:moveTo>
                      <a:pt x="3407" y="1"/>
                    </a:moveTo>
                    <a:lnTo>
                      <a:pt x="34" y="417"/>
                    </a:lnTo>
                    <a:cubicBezTo>
                      <a:pt x="34" y="417"/>
                      <a:pt x="1" y="979"/>
                      <a:pt x="878" y="1058"/>
                    </a:cubicBezTo>
                    <a:cubicBezTo>
                      <a:pt x="1171" y="1082"/>
                      <a:pt x="1745" y="1090"/>
                      <a:pt x="2379" y="1090"/>
                    </a:cubicBezTo>
                    <a:cubicBezTo>
                      <a:pt x="3647" y="1090"/>
                      <a:pt x="5159" y="1058"/>
                      <a:pt x="5159" y="1058"/>
                    </a:cubicBezTo>
                    <a:lnTo>
                      <a:pt x="340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52"/>
              <p:cNvSpPr/>
              <p:nvPr/>
            </p:nvSpPr>
            <p:spPr>
              <a:xfrm>
                <a:off x="3189800" y="2932330"/>
                <a:ext cx="326591" cy="359815"/>
              </a:xfrm>
              <a:custGeom>
                <a:avLst/>
                <a:gdLst/>
                <a:ahLst/>
                <a:cxnLst/>
                <a:rect l="l" t="t" r="r" b="b"/>
                <a:pathLst>
                  <a:path w="10744" h="11837" extrusionOk="0">
                    <a:moveTo>
                      <a:pt x="5853" y="1"/>
                    </a:moveTo>
                    <a:lnTo>
                      <a:pt x="1054" y="3353"/>
                    </a:lnTo>
                    <a:lnTo>
                      <a:pt x="4213" y="7302"/>
                    </a:lnTo>
                    <a:cubicBezTo>
                      <a:pt x="4213" y="7302"/>
                      <a:pt x="2869" y="7926"/>
                      <a:pt x="1433" y="8887"/>
                    </a:cubicBezTo>
                    <a:cubicBezTo>
                      <a:pt x="0" y="9845"/>
                      <a:pt x="952" y="11474"/>
                      <a:pt x="952" y="11474"/>
                    </a:cubicBezTo>
                    <a:cubicBezTo>
                      <a:pt x="1325" y="11727"/>
                      <a:pt x="1828" y="11837"/>
                      <a:pt x="2408" y="11837"/>
                    </a:cubicBezTo>
                    <a:cubicBezTo>
                      <a:pt x="5259" y="11837"/>
                      <a:pt x="9977" y="9193"/>
                      <a:pt x="10326" y="7885"/>
                    </a:cubicBezTo>
                    <a:cubicBezTo>
                      <a:pt x="10743" y="6313"/>
                      <a:pt x="5853" y="1"/>
                      <a:pt x="5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52"/>
              <p:cNvSpPr/>
              <p:nvPr/>
            </p:nvSpPr>
            <p:spPr>
              <a:xfrm>
                <a:off x="3221808" y="2932330"/>
                <a:ext cx="160134" cy="117061"/>
              </a:xfrm>
              <a:custGeom>
                <a:avLst/>
                <a:gdLst/>
                <a:ahLst/>
                <a:cxnLst/>
                <a:rect l="l" t="t" r="r" b="b"/>
                <a:pathLst>
                  <a:path w="5268" h="3851" extrusionOk="0">
                    <a:moveTo>
                      <a:pt x="4800" y="1"/>
                    </a:moveTo>
                    <a:lnTo>
                      <a:pt x="1" y="3353"/>
                    </a:lnTo>
                    <a:lnTo>
                      <a:pt x="400" y="3851"/>
                    </a:lnTo>
                    <a:lnTo>
                      <a:pt x="5267" y="617"/>
                    </a:lnTo>
                    <a:lnTo>
                      <a:pt x="48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52"/>
              <p:cNvSpPr/>
              <p:nvPr/>
            </p:nvSpPr>
            <p:spPr>
              <a:xfrm>
                <a:off x="3211838" y="2934671"/>
                <a:ext cx="120587" cy="79337"/>
              </a:xfrm>
              <a:custGeom>
                <a:avLst/>
                <a:gdLst/>
                <a:ahLst/>
                <a:cxnLst/>
                <a:rect l="l" t="t" r="r" b="b"/>
                <a:pathLst>
                  <a:path w="3967" h="2610" extrusionOk="0">
                    <a:moveTo>
                      <a:pt x="1873" y="1"/>
                    </a:moveTo>
                    <a:cubicBezTo>
                      <a:pt x="1773" y="1"/>
                      <a:pt x="1691" y="17"/>
                      <a:pt x="1633" y="55"/>
                    </a:cubicBezTo>
                    <a:cubicBezTo>
                      <a:pt x="1182" y="347"/>
                      <a:pt x="1338" y="1925"/>
                      <a:pt x="1338" y="1925"/>
                    </a:cubicBezTo>
                    <a:cubicBezTo>
                      <a:pt x="1338" y="1925"/>
                      <a:pt x="849" y="1372"/>
                      <a:pt x="503" y="1372"/>
                    </a:cubicBezTo>
                    <a:cubicBezTo>
                      <a:pt x="374" y="1372"/>
                      <a:pt x="264" y="1449"/>
                      <a:pt x="207" y="1661"/>
                    </a:cubicBezTo>
                    <a:cubicBezTo>
                      <a:pt x="1" y="2440"/>
                      <a:pt x="1284" y="2609"/>
                      <a:pt x="1284" y="2609"/>
                    </a:cubicBezTo>
                    <a:lnTo>
                      <a:pt x="3966" y="736"/>
                    </a:lnTo>
                    <a:cubicBezTo>
                      <a:pt x="3966" y="736"/>
                      <a:pt x="2539" y="1"/>
                      <a:pt x="1873" y="1"/>
                    </a:cubicBezTo>
                    <a:close/>
                  </a:path>
                </a:pathLst>
              </a:custGeom>
              <a:solidFill>
                <a:srgbClr val="FFAE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52"/>
              <p:cNvSpPr/>
              <p:nvPr/>
            </p:nvSpPr>
            <p:spPr>
              <a:xfrm>
                <a:off x="3625263" y="2967013"/>
                <a:ext cx="64777" cy="82377"/>
              </a:xfrm>
              <a:custGeom>
                <a:avLst/>
                <a:gdLst/>
                <a:ahLst/>
                <a:cxnLst/>
                <a:rect l="l" t="t" r="r" b="b"/>
                <a:pathLst>
                  <a:path w="2131" h="2710" extrusionOk="0">
                    <a:moveTo>
                      <a:pt x="864" y="1"/>
                    </a:moveTo>
                    <a:cubicBezTo>
                      <a:pt x="0" y="1775"/>
                      <a:pt x="864" y="2710"/>
                      <a:pt x="864" y="2710"/>
                    </a:cubicBezTo>
                    <a:lnTo>
                      <a:pt x="2131" y="1514"/>
                    </a:lnTo>
                    <a:lnTo>
                      <a:pt x="2131" y="1514"/>
                    </a:lnTo>
                    <a:lnTo>
                      <a:pt x="1081" y="1731"/>
                    </a:lnTo>
                    <a:lnTo>
                      <a:pt x="864" y="1"/>
                    </a:ln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52"/>
              <p:cNvSpPr/>
              <p:nvPr/>
            </p:nvSpPr>
            <p:spPr>
              <a:xfrm>
                <a:off x="2222427" y="2140862"/>
                <a:ext cx="550073" cy="902076"/>
              </a:xfrm>
              <a:custGeom>
                <a:avLst/>
                <a:gdLst/>
                <a:ahLst/>
                <a:cxnLst/>
                <a:rect l="l" t="t" r="r" b="b"/>
                <a:pathLst>
                  <a:path w="18096" h="29676" extrusionOk="0">
                    <a:moveTo>
                      <a:pt x="6997" y="1"/>
                    </a:moveTo>
                    <a:lnTo>
                      <a:pt x="6997" y="1"/>
                    </a:lnTo>
                    <a:cubicBezTo>
                      <a:pt x="4600" y="245"/>
                      <a:pt x="2415" y="750"/>
                      <a:pt x="573" y="1545"/>
                    </a:cubicBezTo>
                    <a:cubicBezTo>
                      <a:pt x="1200" y="5586"/>
                      <a:pt x="1" y="9626"/>
                      <a:pt x="505" y="13670"/>
                    </a:cubicBezTo>
                    <a:cubicBezTo>
                      <a:pt x="1030" y="18367"/>
                      <a:pt x="5992" y="18892"/>
                      <a:pt x="9906" y="19675"/>
                    </a:cubicBezTo>
                    <a:cubicBezTo>
                      <a:pt x="10953" y="19675"/>
                      <a:pt x="11474" y="20982"/>
                      <a:pt x="11735" y="22025"/>
                    </a:cubicBezTo>
                    <a:cubicBezTo>
                      <a:pt x="11935" y="24321"/>
                      <a:pt x="11830" y="27116"/>
                      <a:pt x="12104" y="29676"/>
                    </a:cubicBezTo>
                    <a:cubicBezTo>
                      <a:pt x="14001" y="29239"/>
                      <a:pt x="16030" y="28982"/>
                      <a:pt x="18095" y="28812"/>
                    </a:cubicBezTo>
                    <a:cubicBezTo>
                      <a:pt x="16331" y="26909"/>
                      <a:pt x="15254" y="24541"/>
                      <a:pt x="15651" y="21243"/>
                    </a:cubicBezTo>
                    <a:cubicBezTo>
                      <a:pt x="15915" y="19414"/>
                      <a:pt x="14608" y="17324"/>
                      <a:pt x="12779" y="16803"/>
                    </a:cubicBezTo>
                    <a:cubicBezTo>
                      <a:pt x="9385" y="15496"/>
                      <a:pt x="5992" y="13931"/>
                      <a:pt x="5206" y="10273"/>
                    </a:cubicBezTo>
                    <a:cubicBezTo>
                      <a:pt x="4396" y="6622"/>
                      <a:pt x="6422" y="3442"/>
                      <a:pt x="699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52"/>
              <p:cNvSpPr/>
              <p:nvPr/>
            </p:nvSpPr>
            <p:spPr>
              <a:xfrm>
                <a:off x="1968159" y="2187825"/>
                <a:ext cx="622237" cy="897851"/>
              </a:xfrm>
              <a:custGeom>
                <a:avLst/>
                <a:gdLst/>
                <a:ahLst/>
                <a:cxnLst/>
                <a:rect l="l" t="t" r="r" b="b"/>
                <a:pathLst>
                  <a:path w="20470" h="29537" extrusionOk="0">
                    <a:moveTo>
                      <a:pt x="8938" y="0"/>
                    </a:moveTo>
                    <a:cubicBezTo>
                      <a:pt x="8582" y="153"/>
                      <a:pt x="8240" y="312"/>
                      <a:pt x="7911" y="485"/>
                    </a:cubicBezTo>
                    <a:cubicBezTo>
                      <a:pt x="4569" y="2270"/>
                      <a:pt x="1995" y="4281"/>
                      <a:pt x="0" y="6354"/>
                    </a:cubicBezTo>
                    <a:cubicBezTo>
                      <a:pt x="1524" y="10229"/>
                      <a:pt x="342" y="14489"/>
                      <a:pt x="776" y="18390"/>
                    </a:cubicBezTo>
                    <a:cubicBezTo>
                      <a:pt x="1297" y="22309"/>
                      <a:pt x="6523" y="22309"/>
                      <a:pt x="9916" y="23352"/>
                    </a:cubicBezTo>
                    <a:cubicBezTo>
                      <a:pt x="13063" y="24358"/>
                      <a:pt x="14875" y="26762"/>
                      <a:pt x="16344" y="29536"/>
                    </a:cubicBezTo>
                    <a:cubicBezTo>
                      <a:pt x="16778" y="29319"/>
                      <a:pt x="17242" y="29113"/>
                      <a:pt x="17754" y="28923"/>
                    </a:cubicBezTo>
                    <a:cubicBezTo>
                      <a:pt x="18614" y="28605"/>
                      <a:pt x="19528" y="28347"/>
                      <a:pt x="20469" y="28131"/>
                    </a:cubicBezTo>
                    <a:cubicBezTo>
                      <a:pt x="20195" y="25571"/>
                      <a:pt x="20300" y="22776"/>
                      <a:pt x="20100" y="20480"/>
                    </a:cubicBezTo>
                    <a:cubicBezTo>
                      <a:pt x="19839" y="19437"/>
                      <a:pt x="19318" y="18130"/>
                      <a:pt x="18271" y="18130"/>
                    </a:cubicBezTo>
                    <a:cubicBezTo>
                      <a:pt x="14357" y="17347"/>
                      <a:pt x="9395" y="16822"/>
                      <a:pt x="8870" y="12125"/>
                    </a:cubicBezTo>
                    <a:cubicBezTo>
                      <a:pt x="8366" y="8081"/>
                      <a:pt x="9565" y="4041"/>
                      <a:pt x="893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52"/>
              <p:cNvSpPr/>
              <p:nvPr/>
            </p:nvSpPr>
            <p:spPr>
              <a:xfrm>
                <a:off x="1825051" y="2380966"/>
                <a:ext cx="639959" cy="774589"/>
              </a:xfrm>
              <a:custGeom>
                <a:avLst/>
                <a:gdLst/>
                <a:ahLst/>
                <a:cxnLst/>
                <a:rect l="l" t="t" r="r" b="b"/>
                <a:pathLst>
                  <a:path w="21053" h="25482" extrusionOk="0">
                    <a:moveTo>
                      <a:pt x="4708" y="0"/>
                    </a:moveTo>
                    <a:cubicBezTo>
                      <a:pt x="2734" y="2052"/>
                      <a:pt x="1328" y="4166"/>
                      <a:pt x="309" y="6177"/>
                    </a:cubicBezTo>
                    <a:cubicBezTo>
                      <a:pt x="505" y="6421"/>
                      <a:pt x="664" y="6720"/>
                      <a:pt x="783" y="7075"/>
                    </a:cubicBezTo>
                    <a:cubicBezTo>
                      <a:pt x="2612" y="11254"/>
                      <a:pt x="0" y="17259"/>
                      <a:pt x="4180" y="19870"/>
                    </a:cubicBezTo>
                    <a:cubicBezTo>
                      <a:pt x="7573" y="21699"/>
                      <a:pt x="12014" y="20652"/>
                      <a:pt x="15928" y="23267"/>
                    </a:cubicBezTo>
                    <a:cubicBezTo>
                      <a:pt x="16870" y="23914"/>
                      <a:pt x="17557" y="24666"/>
                      <a:pt x="18096" y="25482"/>
                    </a:cubicBezTo>
                    <a:cubicBezTo>
                      <a:pt x="18821" y="24614"/>
                      <a:pt x="19772" y="23836"/>
                      <a:pt x="21052" y="23182"/>
                    </a:cubicBezTo>
                    <a:cubicBezTo>
                      <a:pt x="19583" y="20408"/>
                      <a:pt x="17771" y="18004"/>
                      <a:pt x="14624" y="16998"/>
                    </a:cubicBezTo>
                    <a:cubicBezTo>
                      <a:pt x="11231" y="15955"/>
                      <a:pt x="6005" y="15955"/>
                      <a:pt x="5484" y="12036"/>
                    </a:cubicBezTo>
                    <a:cubicBezTo>
                      <a:pt x="5050" y="8135"/>
                      <a:pt x="6232" y="3875"/>
                      <a:pt x="470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52"/>
              <p:cNvSpPr/>
              <p:nvPr/>
            </p:nvSpPr>
            <p:spPr>
              <a:xfrm>
                <a:off x="1602821" y="2865093"/>
                <a:ext cx="663425" cy="775440"/>
              </a:xfrm>
              <a:custGeom>
                <a:avLst/>
                <a:gdLst/>
                <a:ahLst/>
                <a:cxnLst/>
                <a:rect l="l" t="t" r="r" b="b"/>
                <a:pathLst>
                  <a:path w="21825" h="25510" extrusionOk="0">
                    <a:moveTo>
                      <a:pt x="4369" y="1"/>
                    </a:moveTo>
                    <a:cubicBezTo>
                      <a:pt x="3763" y="973"/>
                      <a:pt x="2828" y="1420"/>
                      <a:pt x="1659" y="1827"/>
                    </a:cubicBezTo>
                    <a:cubicBezTo>
                      <a:pt x="1720" y="2013"/>
                      <a:pt x="1778" y="2199"/>
                      <a:pt x="1829" y="2378"/>
                    </a:cubicBezTo>
                    <a:cubicBezTo>
                      <a:pt x="2872" y="6554"/>
                      <a:pt x="0" y="10472"/>
                      <a:pt x="1307" y="14649"/>
                    </a:cubicBezTo>
                    <a:cubicBezTo>
                      <a:pt x="2089" y="16998"/>
                      <a:pt x="3918" y="18827"/>
                      <a:pt x="6529" y="19349"/>
                    </a:cubicBezTo>
                    <a:cubicBezTo>
                      <a:pt x="10980" y="20145"/>
                      <a:pt x="15619" y="22201"/>
                      <a:pt x="18457" y="25509"/>
                    </a:cubicBezTo>
                    <a:cubicBezTo>
                      <a:pt x="18614" y="25408"/>
                      <a:pt x="18769" y="25303"/>
                      <a:pt x="18925" y="25184"/>
                    </a:cubicBezTo>
                    <a:cubicBezTo>
                      <a:pt x="20408" y="24101"/>
                      <a:pt x="21268" y="22766"/>
                      <a:pt x="21824" y="21303"/>
                    </a:cubicBezTo>
                    <a:cubicBezTo>
                      <a:pt x="19158" y="17988"/>
                      <a:pt x="14992" y="15851"/>
                      <a:pt x="10445" y="15695"/>
                    </a:cubicBezTo>
                    <a:cubicBezTo>
                      <a:pt x="2872" y="15434"/>
                      <a:pt x="4701" y="6294"/>
                      <a:pt x="4440" y="810"/>
                    </a:cubicBezTo>
                    <a:cubicBezTo>
                      <a:pt x="4440" y="546"/>
                      <a:pt x="4416" y="275"/>
                      <a:pt x="436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52"/>
              <p:cNvSpPr/>
              <p:nvPr/>
            </p:nvSpPr>
            <p:spPr>
              <a:xfrm>
                <a:off x="1370256" y="2920597"/>
                <a:ext cx="793648" cy="835536"/>
              </a:xfrm>
              <a:custGeom>
                <a:avLst/>
                <a:gdLst/>
                <a:ahLst/>
                <a:cxnLst/>
                <a:rect l="l" t="t" r="r" b="b"/>
                <a:pathLst>
                  <a:path w="26109" h="27487" extrusionOk="0">
                    <a:moveTo>
                      <a:pt x="9310" y="1"/>
                    </a:moveTo>
                    <a:cubicBezTo>
                      <a:pt x="7417" y="657"/>
                      <a:pt x="4908" y="1216"/>
                      <a:pt x="2181" y="3752"/>
                    </a:cubicBezTo>
                    <a:cubicBezTo>
                      <a:pt x="0" y="5784"/>
                      <a:pt x="116" y="8169"/>
                      <a:pt x="447" y="10252"/>
                    </a:cubicBezTo>
                    <a:cubicBezTo>
                      <a:pt x="1284" y="13283"/>
                      <a:pt x="1094" y="16978"/>
                      <a:pt x="1385" y="19874"/>
                    </a:cubicBezTo>
                    <a:cubicBezTo>
                      <a:pt x="1385" y="21442"/>
                      <a:pt x="2689" y="23006"/>
                      <a:pt x="4258" y="23531"/>
                    </a:cubicBezTo>
                    <a:cubicBezTo>
                      <a:pt x="6729" y="24496"/>
                      <a:pt x="9466" y="25509"/>
                      <a:pt x="11759" y="26914"/>
                    </a:cubicBezTo>
                    <a:cubicBezTo>
                      <a:pt x="15755" y="24500"/>
                      <a:pt x="20442" y="27487"/>
                      <a:pt x="26108" y="23683"/>
                    </a:cubicBezTo>
                    <a:cubicBezTo>
                      <a:pt x="23270" y="20375"/>
                      <a:pt x="18631" y="18319"/>
                      <a:pt x="14180" y="17523"/>
                    </a:cubicBezTo>
                    <a:cubicBezTo>
                      <a:pt x="11569" y="17001"/>
                      <a:pt x="9740" y="15172"/>
                      <a:pt x="8958" y="12823"/>
                    </a:cubicBezTo>
                    <a:cubicBezTo>
                      <a:pt x="7651" y="8646"/>
                      <a:pt x="10523" y="4728"/>
                      <a:pt x="9480" y="552"/>
                    </a:cubicBezTo>
                    <a:cubicBezTo>
                      <a:pt x="9429" y="373"/>
                      <a:pt x="9371" y="187"/>
                      <a:pt x="931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52"/>
              <p:cNvSpPr/>
              <p:nvPr/>
            </p:nvSpPr>
            <p:spPr>
              <a:xfrm>
                <a:off x="990086" y="3656257"/>
                <a:ext cx="534418" cy="440946"/>
              </a:xfrm>
              <a:custGeom>
                <a:avLst/>
                <a:gdLst/>
                <a:ahLst/>
                <a:cxnLst/>
                <a:rect l="l" t="t" r="r" b="b"/>
                <a:pathLst>
                  <a:path w="17581" h="14506" extrusionOk="0">
                    <a:moveTo>
                      <a:pt x="57" y="0"/>
                    </a:moveTo>
                    <a:lnTo>
                      <a:pt x="57" y="0"/>
                    </a:lnTo>
                    <a:cubicBezTo>
                      <a:pt x="0" y="674"/>
                      <a:pt x="27" y="1354"/>
                      <a:pt x="146" y="2015"/>
                    </a:cubicBezTo>
                    <a:cubicBezTo>
                      <a:pt x="468" y="3800"/>
                      <a:pt x="931" y="5066"/>
                      <a:pt x="1185" y="6123"/>
                    </a:cubicBezTo>
                    <a:cubicBezTo>
                      <a:pt x="7563" y="6343"/>
                      <a:pt x="11644" y="10214"/>
                      <a:pt x="15386" y="14506"/>
                    </a:cubicBezTo>
                    <a:cubicBezTo>
                      <a:pt x="16209" y="13621"/>
                      <a:pt x="16927" y="12669"/>
                      <a:pt x="17581" y="11697"/>
                    </a:cubicBezTo>
                    <a:cubicBezTo>
                      <a:pt x="14119" y="7539"/>
                      <a:pt x="9056" y="4704"/>
                      <a:pt x="3708" y="2984"/>
                    </a:cubicBezTo>
                    <a:cubicBezTo>
                      <a:pt x="2175" y="2408"/>
                      <a:pt x="925" y="1341"/>
                      <a:pt x="5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52"/>
              <p:cNvSpPr/>
              <p:nvPr/>
            </p:nvSpPr>
            <p:spPr>
              <a:xfrm>
                <a:off x="789650" y="3842345"/>
                <a:ext cx="668167" cy="425079"/>
              </a:xfrm>
              <a:custGeom>
                <a:avLst/>
                <a:gdLst/>
                <a:ahLst/>
                <a:cxnLst/>
                <a:rect l="l" t="t" r="r" b="b"/>
                <a:pathLst>
                  <a:path w="21981" h="13984" extrusionOk="0">
                    <a:moveTo>
                      <a:pt x="7779" y="1"/>
                    </a:moveTo>
                    <a:cubicBezTo>
                      <a:pt x="8223" y="1844"/>
                      <a:pt x="8030" y="3035"/>
                      <a:pt x="5321" y="5179"/>
                    </a:cubicBezTo>
                    <a:cubicBezTo>
                      <a:pt x="1063" y="8549"/>
                      <a:pt x="0" y="13870"/>
                      <a:pt x="0" y="13870"/>
                    </a:cubicBezTo>
                    <a:cubicBezTo>
                      <a:pt x="0" y="13870"/>
                      <a:pt x="150" y="13983"/>
                      <a:pt x="1425" y="13983"/>
                    </a:cubicBezTo>
                    <a:cubicBezTo>
                      <a:pt x="2916" y="13983"/>
                      <a:pt x="5942" y="13829"/>
                      <a:pt x="12061" y="13159"/>
                    </a:cubicBezTo>
                    <a:cubicBezTo>
                      <a:pt x="16768" y="12643"/>
                      <a:pt x="19765" y="10757"/>
                      <a:pt x="21980" y="8384"/>
                    </a:cubicBezTo>
                    <a:cubicBezTo>
                      <a:pt x="18238" y="4092"/>
                      <a:pt x="14157" y="221"/>
                      <a:pt x="777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6" name="Google Shape;2746;p52"/>
              <p:cNvSpPr/>
              <p:nvPr/>
            </p:nvSpPr>
            <p:spPr>
              <a:xfrm>
                <a:off x="991818" y="3390955"/>
                <a:ext cx="628620" cy="620899"/>
              </a:xfrm>
              <a:custGeom>
                <a:avLst/>
                <a:gdLst/>
                <a:ahLst/>
                <a:cxnLst/>
                <a:rect l="l" t="t" r="r" b="b"/>
                <a:pathLst>
                  <a:path w="20680" h="20426" extrusionOk="0">
                    <a:moveTo>
                      <a:pt x="9643" y="0"/>
                    </a:moveTo>
                    <a:cubicBezTo>
                      <a:pt x="3977" y="386"/>
                      <a:pt x="350" y="4535"/>
                      <a:pt x="0" y="8728"/>
                    </a:cubicBezTo>
                    <a:cubicBezTo>
                      <a:pt x="868" y="10069"/>
                      <a:pt x="2118" y="11136"/>
                      <a:pt x="3651" y="11712"/>
                    </a:cubicBezTo>
                    <a:cubicBezTo>
                      <a:pt x="8999" y="13432"/>
                      <a:pt x="14062" y="16267"/>
                      <a:pt x="17524" y="20425"/>
                    </a:cubicBezTo>
                    <a:cubicBezTo>
                      <a:pt x="18679" y="18709"/>
                      <a:pt x="19643" y="16924"/>
                      <a:pt x="20680" y="15322"/>
                    </a:cubicBezTo>
                    <a:cubicBezTo>
                      <a:pt x="17841" y="14167"/>
                      <a:pt x="14641" y="13307"/>
                      <a:pt x="12528" y="11972"/>
                    </a:cubicBezTo>
                    <a:cubicBezTo>
                      <a:pt x="12006" y="11712"/>
                      <a:pt x="11224" y="10668"/>
                      <a:pt x="10963" y="9883"/>
                    </a:cubicBezTo>
                    <a:cubicBezTo>
                      <a:pt x="10452" y="7167"/>
                      <a:pt x="10824" y="2798"/>
                      <a:pt x="96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7" name="Google Shape;2747;p52"/>
              <p:cNvSpPr/>
              <p:nvPr/>
            </p:nvSpPr>
            <p:spPr>
              <a:xfrm>
                <a:off x="1284903" y="3232193"/>
                <a:ext cx="442831" cy="624517"/>
              </a:xfrm>
              <a:custGeom>
                <a:avLst/>
                <a:gdLst/>
                <a:ahLst/>
                <a:cxnLst/>
                <a:rect l="l" t="t" r="r" b="b"/>
                <a:pathLst>
                  <a:path w="14568" h="20545" extrusionOk="0">
                    <a:moveTo>
                      <a:pt x="3255" y="1"/>
                    </a:moveTo>
                    <a:lnTo>
                      <a:pt x="3255" y="1"/>
                    </a:lnTo>
                    <a:cubicBezTo>
                      <a:pt x="3699" y="2825"/>
                      <a:pt x="4539" y="5101"/>
                      <a:pt x="556" y="5196"/>
                    </a:cubicBezTo>
                    <a:cubicBezTo>
                      <a:pt x="370" y="5199"/>
                      <a:pt x="184" y="5210"/>
                      <a:pt x="1" y="5223"/>
                    </a:cubicBezTo>
                    <a:cubicBezTo>
                      <a:pt x="1182" y="8021"/>
                      <a:pt x="810" y="12390"/>
                      <a:pt x="1321" y="15106"/>
                    </a:cubicBezTo>
                    <a:cubicBezTo>
                      <a:pt x="1582" y="15891"/>
                      <a:pt x="2364" y="16935"/>
                      <a:pt x="2886" y="17195"/>
                    </a:cubicBezTo>
                    <a:cubicBezTo>
                      <a:pt x="4999" y="18530"/>
                      <a:pt x="8199" y="19390"/>
                      <a:pt x="11038" y="20545"/>
                    </a:cubicBezTo>
                    <a:cubicBezTo>
                      <a:pt x="11641" y="19610"/>
                      <a:pt x="12268" y="18739"/>
                      <a:pt x="12972" y="17978"/>
                    </a:cubicBezTo>
                    <a:cubicBezTo>
                      <a:pt x="13493" y="17419"/>
                      <a:pt x="14025" y="16992"/>
                      <a:pt x="14567" y="16663"/>
                    </a:cubicBezTo>
                    <a:cubicBezTo>
                      <a:pt x="12274" y="15258"/>
                      <a:pt x="9537" y="14245"/>
                      <a:pt x="7066" y="13280"/>
                    </a:cubicBezTo>
                    <a:cubicBezTo>
                      <a:pt x="5497" y="12755"/>
                      <a:pt x="4193" y="11191"/>
                      <a:pt x="4193" y="9623"/>
                    </a:cubicBezTo>
                    <a:cubicBezTo>
                      <a:pt x="3902" y="6727"/>
                      <a:pt x="4092" y="3032"/>
                      <a:pt x="325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8" name="Google Shape;2748;p52"/>
              <p:cNvSpPr/>
              <p:nvPr/>
            </p:nvSpPr>
            <p:spPr>
              <a:xfrm>
                <a:off x="1690090" y="2568726"/>
                <a:ext cx="685038" cy="943964"/>
              </a:xfrm>
              <a:custGeom>
                <a:avLst/>
                <a:gdLst/>
                <a:ahLst/>
                <a:cxnLst/>
                <a:rect l="l" t="t" r="r" b="b"/>
                <a:pathLst>
                  <a:path w="22536" h="31054" extrusionOk="0">
                    <a:moveTo>
                      <a:pt x="4749" y="0"/>
                    </a:moveTo>
                    <a:cubicBezTo>
                      <a:pt x="3150" y="3161"/>
                      <a:pt x="2500" y="6076"/>
                      <a:pt x="2097" y="8129"/>
                    </a:cubicBezTo>
                    <a:cubicBezTo>
                      <a:pt x="1969" y="8799"/>
                      <a:pt x="1762" y="9324"/>
                      <a:pt x="1498" y="9751"/>
                    </a:cubicBezTo>
                    <a:cubicBezTo>
                      <a:pt x="1545" y="10025"/>
                      <a:pt x="1569" y="10296"/>
                      <a:pt x="1569" y="10560"/>
                    </a:cubicBezTo>
                    <a:cubicBezTo>
                      <a:pt x="1830" y="16044"/>
                      <a:pt x="1" y="25184"/>
                      <a:pt x="7574" y="25445"/>
                    </a:cubicBezTo>
                    <a:cubicBezTo>
                      <a:pt x="12121" y="25601"/>
                      <a:pt x="16287" y="27738"/>
                      <a:pt x="18953" y="31053"/>
                    </a:cubicBezTo>
                    <a:cubicBezTo>
                      <a:pt x="20389" y="27267"/>
                      <a:pt x="19769" y="22631"/>
                      <a:pt x="22536" y="19305"/>
                    </a:cubicBezTo>
                    <a:cubicBezTo>
                      <a:pt x="21997" y="18489"/>
                      <a:pt x="21310" y="17737"/>
                      <a:pt x="20368" y="17090"/>
                    </a:cubicBezTo>
                    <a:cubicBezTo>
                      <a:pt x="16454" y="14475"/>
                      <a:pt x="12013" y="15522"/>
                      <a:pt x="8620" y="13693"/>
                    </a:cubicBezTo>
                    <a:cubicBezTo>
                      <a:pt x="4440" y="11082"/>
                      <a:pt x="7052" y="5077"/>
                      <a:pt x="5223" y="898"/>
                    </a:cubicBezTo>
                    <a:cubicBezTo>
                      <a:pt x="5104" y="543"/>
                      <a:pt x="4945" y="244"/>
                      <a:pt x="474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9" name="Google Shape;2749;p52"/>
              <p:cNvSpPr/>
              <p:nvPr/>
            </p:nvSpPr>
            <p:spPr>
              <a:xfrm>
                <a:off x="2356050" y="2135239"/>
                <a:ext cx="1183831" cy="883412"/>
              </a:xfrm>
              <a:custGeom>
                <a:avLst/>
                <a:gdLst/>
                <a:ahLst/>
                <a:cxnLst/>
                <a:rect l="l" t="t" r="r" b="b"/>
                <a:pathLst>
                  <a:path w="38945" h="29062" extrusionOk="0">
                    <a:moveTo>
                      <a:pt x="6420" y="0"/>
                    </a:moveTo>
                    <a:cubicBezTo>
                      <a:pt x="5105" y="0"/>
                      <a:pt x="3826" y="60"/>
                      <a:pt x="2601" y="186"/>
                    </a:cubicBezTo>
                    <a:cubicBezTo>
                      <a:pt x="2026" y="3627"/>
                      <a:pt x="0" y="6807"/>
                      <a:pt x="810" y="10458"/>
                    </a:cubicBezTo>
                    <a:cubicBezTo>
                      <a:pt x="1596" y="14116"/>
                      <a:pt x="4989" y="15681"/>
                      <a:pt x="8383" y="16988"/>
                    </a:cubicBezTo>
                    <a:cubicBezTo>
                      <a:pt x="10212" y="17509"/>
                      <a:pt x="11519" y="19599"/>
                      <a:pt x="11255" y="21428"/>
                    </a:cubicBezTo>
                    <a:cubicBezTo>
                      <a:pt x="10858" y="24726"/>
                      <a:pt x="11935" y="27094"/>
                      <a:pt x="13699" y="28997"/>
                    </a:cubicBezTo>
                    <a:cubicBezTo>
                      <a:pt x="22583" y="28262"/>
                      <a:pt x="32063" y="29061"/>
                      <a:pt x="33746" y="23470"/>
                    </a:cubicBezTo>
                    <a:cubicBezTo>
                      <a:pt x="36014" y="15931"/>
                      <a:pt x="38945" y="12423"/>
                      <a:pt x="38945" y="12423"/>
                    </a:cubicBezTo>
                    <a:cubicBezTo>
                      <a:pt x="37219" y="6295"/>
                      <a:pt x="19905" y="0"/>
                      <a:pt x="642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52"/>
              <p:cNvSpPr/>
              <p:nvPr/>
            </p:nvSpPr>
            <p:spPr>
              <a:xfrm>
                <a:off x="3245912" y="2472277"/>
                <a:ext cx="271814" cy="127639"/>
              </a:xfrm>
              <a:custGeom>
                <a:avLst/>
                <a:gdLst/>
                <a:ahLst/>
                <a:cxnLst/>
                <a:rect l="l" t="t" r="r" b="b"/>
                <a:pathLst>
                  <a:path w="8942" h="4199" extrusionOk="0">
                    <a:moveTo>
                      <a:pt x="2786" y="0"/>
                    </a:moveTo>
                    <a:cubicBezTo>
                      <a:pt x="2543" y="0"/>
                      <a:pt x="2326" y="18"/>
                      <a:pt x="2144" y="58"/>
                    </a:cubicBezTo>
                    <a:cubicBezTo>
                      <a:pt x="383" y="447"/>
                      <a:pt x="0" y="2903"/>
                      <a:pt x="0" y="2903"/>
                    </a:cubicBezTo>
                    <a:cubicBezTo>
                      <a:pt x="0" y="2903"/>
                      <a:pt x="2399" y="4199"/>
                      <a:pt x="4552" y="4199"/>
                    </a:cubicBezTo>
                    <a:cubicBezTo>
                      <a:pt x="4876" y="4199"/>
                      <a:pt x="5195" y="4169"/>
                      <a:pt x="5500" y="4102"/>
                    </a:cubicBezTo>
                    <a:cubicBezTo>
                      <a:pt x="7824" y="3586"/>
                      <a:pt x="8941" y="1348"/>
                      <a:pt x="8941" y="1348"/>
                    </a:cubicBezTo>
                    <a:cubicBezTo>
                      <a:pt x="8941" y="1348"/>
                      <a:pt x="4894" y="0"/>
                      <a:pt x="278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1" name="Google Shape;2751;p52"/>
              <p:cNvSpPr/>
              <p:nvPr/>
            </p:nvSpPr>
            <p:spPr>
              <a:xfrm>
                <a:off x="3216032" y="2242509"/>
                <a:ext cx="437967" cy="280265"/>
              </a:xfrm>
              <a:custGeom>
                <a:avLst/>
                <a:gdLst/>
                <a:ahLst/>
                <a:cxnLst/>
                <a:rect l="l" t="t" r="r" b="b"/>
                <a:pathLst>
                  <a:path w="14408" h="9220" extrusionOk="0">
                    <a:moveTo>
                      <a:pt x="6419" y="0"/>
                    </a:moveTo>
                    <a:cubicBezTo>
                      <a:pt x="6419" y="0"/>
                      <a:pt x="1" y="2273"/>
                      <a:pt x="1817" y="8413"/>
                    </a:cubicBezTo>
                    <a:cubicBezTo>
                      <a:pt x="1817" y="8413"/>
                      <a:pt x="2516" y="7797"/>
                      <a:pt x="3600" y="7797"/>
                    </a:cubicBezTo>
                    <a:cubicBezTo>
                      <a:pt x="3958" y="7797"/>
                      <a:pt x="4359" y="7864"/>
                      <a:pt x="4790" y="8044"/>
                    </a:cubicBezTo>
                    <a:cubicBezTo>
                      <a:pt x="5818" y="8470"/>
                      <a:pt x="7402" y="9219"/>
                      <a:pt x="8995" y="9219"/>
                    </a:cubicBezTo>
                    <a:cubicBezTo>
                      <a:pt x="10095" y="9219"/>
                      <a:pt x="11199" y="8863"/>
                      <a:pt x="12129" y="7797"/>
                    </a:cubicBezTo>
                    <a:cubicBezTo>
                      <a:pt x="14408" y="5185"/>
                      <a:pt x="13071" y="2733"/>
                      <a:pt x="11408" y="1375"/>
                    </a:cubicBezTo>
                    <a:cubicBezTo>
                      <a:pt x="9745" y="14"/>
                      <a:pt x="6419" y="0"/>
                      <a:pt x="6419" y="0"/>
                    </a:cubicBezTo>
                    <a:close/>
                  </a:path>
                </a:pathLst>
              </a:custGeom>
              <a:solidFill>
                <a:srgbClr val="FFB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2" name="Google Shape;2752;p52"/>
              <p:cNvSpPr/>
              <p:nvPr/>
            </p:nvSpPr>
            <p:spPr>
              <a:xfrm>
                <a:off x="3252904" y="2244029"/>
                <a:ext cx="303641" cy="199864"/>
              </a:xfrm>
              <a:custGeom>
                <a:avLst/>
                <a:gdLst/>
                <a:ahLst/>
                <a:cxnLst/>
                <a:rect l="l" t="t" r="r" b="b"/>
                <a:pathLst>
                  <a:path w="9989" h="6575" extrusionOk="0">
                    <a:moveTo>
                      <a:pt x="5446" y="0"/>
                    </a:moveTo>
                    <a:cubicBezTo>
                      <a:pt x="5446" y="0"/>
                      <a:pt x="2419" y="634"/>
                      <a:pt x="1210" y="1762"/>
                    </a:cubicBezTo>
                    <a:cubicBezTo>
                      <a:pt x="0" y="2890"/>
                      <a:pt x="316" y="6574"/>
                      <a:pt x="316" y="6574"/>
                    </a:cubicBezTo>
                    <a:lnTo>
                      <a:pt x="2206" y="6365"/>
                    </a:lnTo>
                    <a:cubicBezTo>
                      <a:pt x="2371" y="6346"/>
                      <a:pt x="2568" y="6339"/>
                      <a:pt x="2789" y="6339"/>
                    </a:cubicBezTo>
                    <a:cubicBezTo>
                      <a:pt x="3568" y="6339"/>
                      <a:pt x="4650" y="6428"/>
                      <a:pt x="5733" y="6428"/>
                    </a:cubicBezTo>
                    <a:cubicBezTo>
                      <a:pt x="7859" y="6428"/>
                      <a:pt x="9989" y="6085"/>
                      <a:pt x="9829" y="4051"/>
                    </a:cubicBezTo>
                    <a:cubicBezTo>
                      <a:pt x="9568" y="685"/>
                      <a:pt x="5446" y="0"/>
                      <a:pt x="544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3" name="Google Shape;2753;p52"/>
              <p:cNvSpPr/>
              <p:nvPr/>
            </p:nvSpPr>
            <p:spPr>
              <a:xfrm>
                <a:off x="2501529" y="2146030"/>
                <a:ext cx="671116" cy="507881"/>
              </a:xfrm>
              <a:custGeom>
                <a:avLst/>
                <a:gdLst/>
                <a:ahLst/>
                <a:cxnLst/>
                <a:rect l="l" t="t" r="r" b="b"/>
                <a:pathLst>
                  <a:path w="22078" h="16708" extrusionOk="0">
                    <a:moveTo>
                      <a:pt x="20293" y="1"/>
                    </a:moveTo>
                    <a:lnTo>
                      <a:pt x="779" y="9947"/>
                    </a:lnTo>
                    <a:cubicBezTo>
                      <a:pt x="779" y="9947"/>
                      <a:pt x="0" y="16707"/>
                      <a:pt x="7979" y="16707"/>
                    </a:cubicBezTo>
                    <a:cubicBezTo>
                      <a:pt x="15958" y="16707"/>
                      <a:pt x="19569" y="12132"/>
                      <a:pt x="20293" y="8630"/>
                    </a:cubicBezTo>
                    <a:cubicBezTo>
                      <a:pt x="21018" y="5128"/>
                      <a:pt x="22078" y="2022"/>
                      <a:pt x="22078" y="2022"/>
                    </a:cubicBezTo>
                    <a:lnTo>
                      <a:pt x="20293" y="1"/>
                    </a:lnTo>
                    <a:close/>
                  </a:path>
                </a:pathLst>
              </a:custGeom>
              <a:solidFill>
                <a:srgbClr val="66011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4" name="Google Shape;2754;p52"/>
              <p:cNvSpPr/>
              <p:nvPr/>
            </p:nvSpPr>
            <p:spPr>
              <a:xfrm>
                <a:off x="3307496" y="1842702"/>
                <a:ext cx="455020" cy="414835"/>
              </a:xfrm>
              <a:custGeom>
                <a:avLst/>
                <a:gdLst/>
                <a:ahLst/>
                <a:cxnLst/>
                <a:rect l="l" t="t" r="r" b="b"/>
                <a:pathLst>
                  <a:path w="14969" h="13647" extrusionOk="0">
                    <a:moveTo>
                      <a:pt x="7482" y="1"/>
                    </a:moveTo>
                    <a:cubicBezTo>
                      <a:pt x="3083" y="1"/>
                      <a:pt x="0" y="11941"/>
                      <a:pt x="1070" y="12943"/>
                    </a:cubicBezTo>
                    <a:cubicBezTo>
                      <a:pt x="1687" y="13524"/>
                      <a:pt x="2111" y="13647"/>
                      <a:pt x="2360" y="13647"/>
                    </a:cubicBezTo>
                    <a:cubicBezTo>
                      <a:pt x="2543" y="13647"/>
                      <a:pt x="2631" y="13580"/>
                      <a:pt x="2631" y="13580"/>
                    </a:cubicBezTo>
                    <a:cubicBezTo>
                      <a:pt x="2631" y="13580"/>
                      <a:pt x="5819" y="12248"/>
                      <a:pt x="8553" y="12248"/>
                    </a:cubicBezTo>
                    <a:cubicBezTo>
                      <a:pt x="9145" y="12248"/>
                      <a:pt x="9715" y="12310"/>
                      <a:pt x="10228" y="12462"/>
                    </a:cubicBezTo>
                    <a:cubicBezTo>
                      <a:pt x="10526" y="12551"/>
                      <a:pt x="10813" y="12592"/>
                      <a:pt x="11087" y="12592"/>
                    </a:cubicBezTo>
                    <a:cubicBezTo>
                      <a:pt x="13450" y="12592"/>
                      <a:pt x="14838" y="9516"/>
                      <a:pt x="14325" y="7412"/>
                    </a:cubicBezTo>
                    <a:lnTo>
                      <a:pt x="14325" y="7412"/>
                    </a:lnTo>
                    <a:cubicBezTo>
                      <a:pt x="14325" y="7412"/>
                      <a:pt x="14109" y="9367"/>
                      <a:pt x="13319" y="9980"/>
                    </a:cubicBezTo>
                    <a:cubicBezTo>
                      <a:pt x="13319" y="9980"/>
                      <a:pt x="14969" y="6525"/>
                      <a:pt x="12890" y="3213"/>
                    </a:cubicBezTo>
                    <a:lnTo>
                      <a:pt x="12890" y="3213"/>
                    </a:lnTo>
                    <a:lnTo>
                      <a:pt x="13177" y="4784"/>
                    </a:lnTo>
                    <a:cubicBezTo>
                      <a:pt x="13177" y="4784"/>
                      <a:pt x="12029" y="175"/>
                      <a:pt x="7579" y="2"/>
                    </a:cubicBezTo>
                    <a:cubicBezTo>
                      <a:pt x="7546" y="1"/>
                      <a:pt x="7514" y="1"/>
                      <a:pt x="74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5" name="Google Shape;2755;p52"/>
              <p:cNvSpPr/>
              <p:nvPr/>
            </p:nvSpPr>
            <p:spPr>
              <a:xfrm>
                <a:off x="2448183" y="2193631"/>
                <a:ext cx="939313" cy="586702"/>
              </a:xfrm>
              <a:custGeom>
                <a:avLst/>
                <a:gdLst/>
                <a:ahLst/>
                <a:cxnLst/>
                <a:rect l="l" t="t" r="r" b="b"/>
                <a:pathLst>
                  <a:path w="30901" h="19301" extrusionOk="0">
                    <a:moveTo>
                      <a:pt x="26164" y="1"/>
                    </a:moveTo>
                    <a:cubicBezTo>
                      <a:pt x="25296" y="1"/>
                      <a:pt x="24401" y="249"/>
                      <a:pt x="23562" y="917"/>
                    </a:cubicBezTo>
                    <a:cubicBezTo>
                      <a:pt x="20321" y="3504"/>
                      <a:pt x="20981" y="7335"/>
                      <a:pt x="19847" y="9547"/>
                    </a:cubicBezTo>
                    <a:cubicBezTo>
                      <a:pt x="18862" y="11468"/>
                      <a:pt x="14687" y="13738"/>
                      <a:pt x="10195" y="13738"/>
                    </a:cubicBezTo>
                    <a:cubicBezTo>
                      <a:pt x="9509" y="13738"/>
                      <a:pt x="8816" y="13685"/>
                      <a:pt x="8125" y="13570"/>
                    </a:cubicBezTo>
                    <a:cubicBezTo>
                      <a:pt x="2913" y="12700"/>
                      <a:pt x="2578" y="6153"/>
                      <a:pt x="2578" y="6153"/>
                    </a:cubicBezTo>
                    <a:cubicBezTo>
                      <a:pt x="410" y="7342"/>
                      <a:pt x="0" y="9539"/>
                      <a:pt x="410" y="11731"/>
                    </a:cubicBezTo>
                    <a:cubicBezTo>
                      <a:pt x="820" y="13922"/>
                      <a:pt x="2923" y="15927"/>
                      <a:pt x="2923" y="15927"/>
                    </a:cubicBezTo>
                    <a:lnTo>
                      <a:pt x="1901" y="15792"/>
                    </a:lnTo>
                    <a:lnTo>
                      <a:pt x="1901" y="15792"/>
                    </a:lnTo>
                    <a:cubicBezTo>
                      <a:pt x="1901" y="15792"/>
                      <a:pt x="4654" y="19301"/>
                      <a:pt x="10888" y="19301"/>
                    </a:cubicBezTo>
                    <a:cubicBezTo>
                      <a:pt x="11634" y="19301"/>
                      <a:pt x="12430" y="19250"/>
                      <a:pt x="13277" y="19138"/>
                    </a:cubicBezTo>
                    <a:cubicBezTo>
                      <a:pt x="21197" y="18085"/>
                      <a:pt x="25005" y="12002"/>
                      <a:pt x="25005" y="12001"/>
                    </a:cubicBezTo>
                    <a:lnTo>
                      <a:pt x="25005" y="12001"/>
                    </a:lnTo>
                    <a:cubicBezTo>
                      <a:pt x="24761" y="13017"/>
                      <a:pt x="23562" y="15115"/>
                      <a:pt x="23562" y="15115"/>
                    </a:cubicBezTo>
                    <a:cubicBezTo>
                      <a:pt x="25665" y="14102"/>
                      <a:pt x="27684" y="9905"/>
                      <a:pt x="27429" y="7267"/>
                    </a:cubicBezTo>
                    <a:cubicBezTo>
                      <a:pt x="27179" y="4625"/>
                      <a:pt x="30901" y="2035"/>
                      <a:pt x="30901" y="2035"/>
                    </a:cubicBezTo>
                    <a:cubicBezTo>
                      <a:pt x="30901" y="2035"/>
                      <a:pt x="28649" y="1"/>
                      <a:pt x="261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6" name="Google Shape;2756;p52"/>
              <p:cNvSpPr/>
              <p:nvPr/>
            </p:nvSpPr>
            <p:spPr>
              <a:xfrm>
                <a:off x="2415141" y="1597249"/>
                <a:ext cx="807753" cy="429729"/>
              </a:xfrm>
              <a:custGeom>
                <a:avLst/>
                <a:gdLst/>
                <a:ahLst/>
                <a:cxnLst/>
                <a:rect l="l" t="t" r="r" b="b"/>
                <a:pathLst>
                  <a:path w="26573" h="14137" extrusionOk="0">
                    <a:moveTo>
                      <a:pt x="19380" y="1"/>
                    </a:moveTo>
                    <a:cubicBezTo>
                      <a:pt x="16609" y="1"/>
                      <a:pt x="11453" y="650"/>
                      <a:pt x="6791" y="4795"/>
                    </a:cubicBezTo>
                    <a:cubicBezTo>
                      <a:pt x="1" y="10834"/>
                      <a:pt x="915" y="14136"/>
                      <a:pt x="915" y="14136"/>
                    </a:cubicBezTo>
                    <a:lnTo>
                      <a:pt x="18072" y="14018"/>
                    </a:lnTo>
                    <a:lnTo>
                      <a:pt x="26572" y="10729"/>
                    </a:lnTo>
                    <a:lnTo>
                      <a:pt x="21411" y="135"/>
                    </a:lnTo>
                    <a:cubicBezTo>
                      <a:pt x="21411" y="135"/>
                      <a:pt x="20643" y="1"/>
                      <a:pt x="193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7" name="Google Shape;2757;p52"/>
              <p:cNvSpPr/>
              <p:nvPr/>
            </p:nvSpPr>
            <p:spPr>
              <a:xfrm>
                <a:off x="3339990" y="1595182"/>
                <a:ext cx="242694" cy="331333"/>
              </a:xfrm>
              <a:custGeom>
                <a:avLst/>
                <a:gdLst/>
                <a:ahLst/>
                <a:cxnLst/>
                <a:rect l="l" t="t" r="r" b="b"/>
                <a:pathLst>
                  <a:path w="7984" h="10900" extrusionOk="0">
                    <a:moveTo>
                      <a:pt x="908" y="0"/>
                    </a:moveTo>
                    <a:lnTo>
                      <a:pt x="1" y="4863"/>
                    </a:lnTo>
                    <a:lnTo>
                      <a:pt x="3255" y="9862"/>
                    </a:lnTo>
                    <a:cubicBezTo>
                      <a:pt x="3255" y="9862"/>
                      <a:pt x="4737" y="10899"/>
                      <a:pt x="6026" y="10899"/>
                    </a:cubicBezTo>
                    <a:cubicBezTo>
                      <a:pt x="7068" y="10899"/>
                      <a:pt x="7983" y="10221"/>
                      <a:pt x="7885" y="7766"/>
                    </a:cubicBezTo>
                    <a:cubicBezTo>
                      <a:pt x="7665" y="2276"/>
                      <a:pt x="908" y="0"/>
                      <a:pt x="908" y="0"/>
                    </a:cubicBezTo>
                    <a:close/>
                  </a:path>
                </a:pathLst>
              </a:custGeom>
              <a:solidFill>
                <a:srgbClr val="AB01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8" name="Google Shape;2758;p52"/>
              <p:cNvSpPr/>
              <p:nvPr/>
            </p:nvSpPr>
            <p:spPr>
              <a:xfrm>
                <a:off x="2940365" y="1301550"/>
                <a:ext cx="455203" cy="551441"/>
              </a:xfrm>
              <a:custGeom>
                <a:avLst/>
                <a:gdLst/>
                <a:ahLst/>
                <a:cxnLst/>
                <a:rect l="l" t="t" r="r" b="b"/>
                <a:pathLst>
                  <a:path w="14975" h="18141" extrusionOk="0">
                    <a:moveTo>
                      <a:pt x="7280" y="1"/>
                    </a:moveTo>
                    <a:cubicBezTo>
                      <a:pt x="7046" y="1"/>
                      <a:pt x="6809" y="10"/>
                      <a:pt x="6570" y="28"/>
                    </a:cubicBezTo>
                    <a:cubicBezTo>
                      <a:pt x="2012" y="391"/>
                      <a:pt x="3553" y="3997"/>
                      <a:pt x="3553" y="3997"/>
                    </a:cubicBezTo>
                    <a:cubicBezTo>
                      <a:pt x="3553" y="3997"/>
                      <a:pt x="4255" y="1412"/>
                      <a:pt x="7026" y="1412"/>
                    </a:cubicBezTo>
                    <a:cubicBezTo>
                      <a:pt x="7058" y="1412"/>
                      <a:pt x="7091" y="1413"/>
                      <a:pt x="7123" y="1413"/>
                    </a:cubicBezTo>
                    <a:cubicBezTo>
                      <a:pt x="9974" y="1471"/>
                      <a:pt x="9805" y="5382"/>
                      <a:pt x="7370" y="5501"/>
                    </a:cubicBezTo>
                    <a:cubicBezTo>
                      <a:pt x="4935" y="5623"/>
                      <a:pt x="3431" y="8630"/>
                      <a:pt x="2727" y="9894"/>
                    </a:cubicBezTo>
                    <a:cubicBezTo>
                      <a:pt x="2588" y="10143"/>
                      <a:pt x="2440" y="10244"/>
                      <a:pt x="2292" y="10244"/>
                    </a:cubicBezTo>
                    <a:cubicBezTo>
                      <a:pt x="1690" y="10244"/>
                      <a:pt x="1084" y="8593"/>
                      <a:pt x="1084" y="8593"/>
                    </a:cubicBezTo>
                    <a:lnTo>
                      <a:pt x="1084" y="8593"/>
                    </a:lnTo>
                    <a:cubicBezTo>
                      <a:pt x="0" y="14215"/>
                      <a:pt x="4654" y="18140"/>
                      <a:pt x="4654" y="18140"/>
                    </a:cubicBezTo>
                    <a:cubicBezTo>
                      <a:pt x="3533" y="15018"/>
                      <a:pt x="11237" y="7669"/>
                      <a:pt x="11237" y="7669"/>
                    </a:cubicBezTo>
                    <a:cubicBezTo>
                      <a:pt x="11237" y="7669"/>
                      <a:pt x="12633" y="7669"/>
                      <a:pt x="13835" y="5261"/>
                    </a:cubicBezTo>
                    <a:cubicBezTo>
                      <a:pt x="14974" y="2982"/>
                      <a:pt x="11524" y="1"/>
                      <a:pt x="7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52"/>
              <p:cNvSpPr/>
              <p:nvPr/>
            </p:nvSpPr>
            <p:spPr>
              <a:xfrm>
                <a:off x="1700790" y="1803855"/>
                <a:ext cx="1181368" cy="802312"/>
              </a:xfrm>
              <a:custGeom>
                <a:avLst/>
                <a:gdLst/>
                <a:ahLst/>
                <a:cxnLst/>
                <a:rect l="l" t="t" r="r" b="b"/>
                <a:pathLst>
                  <a:path w="38864" h="26394" extrusionOk="0">
                    <a:moveTo>
                      <a:pt x="15817" y="0"/>
                    </a:moveTo>
                    <a:cubicBezTo>
                      <a:pt x="15817" y="0"/>
                      <a:pt x="11444" y="1301"/>
                      <a:pt x="13219" y="5670"/>
                    </a:cubicBezTo>
                    <a:cubicBezTo>
                      <a:pt x="14138" y="7928"/>
                      <a:pt x="15640" y="8517"/>
                      <a:pt x="17080" y="8517"/>
                    </a:cubicBezTo>
                    <a:cubicBezTo>
                      <a:pt x="18425" y="8517"/>
                      <a:pt x="19716" y="8003"/>
                      <a:pt x="20426" y="7854"/>
                    </a:cubicBezTo>
                    <a:cubicBezTo>
                      <a:pt x="20575" y="7822"/>
                      <a:pt x="20727" y="7808"/>
                      <a:pt x="20878" y="7808"/>
                    </a:cubicBezTo>
                    <a:cubicBezTo>
                      <a:pt x="22219" y="7808"/>
                      <a:pt x="23502" y="8957"/>
                      <a:pt x="21950" y="9886"/>
                    </a:cubicBezTo>
                    <a:cubicBezTo>
                      <a:pt x="20219" y="10916"/>
                      <a:pt x="16007" y="9825"/>
                      <a:pt x="14323" y="12632"/>
                    </a:cubicBezTo>
                    <a:cubicBezTo>
                      <a:pt x="12749" y="15254"/>
                      <a:pt x="12181" y="18220"/>
                      <a:pt x="8974" y="18220"/>
                    </a:cubicBezTo>
                    <a:cubicBezTo>
                      <a:pt x="8746" y="18220"/>
                      <a:pt x="8504" y="18205"/>
                      <a:pt x="8248" y="18173"/>
                    </a:cubicBezTo>
                    <a:cubicBezTo>
                      <a:pt x="4390" y="17699"/>
                      <a:pt x="1908" y="13462"/>
                      <a:pt x="3191" y="11038"/>
                    </a:cubicBezTo>
                    <a:lnTo>
                      <a:pt x="3191" y="11038"/>
                    </a:lnTo>
                    <a:cubicBezTo>
                      <a:pt x="3191" y="11038"/>
                      <a:pt x="1" y="14773"/>
                      <a:pt x="3103" y="19741"/>
                    </a:cubicBezTo>
                    <a:cubicBezTo>
                      <a:pt x="4460" y="21910"/>
                      <a:pt x="6603" y="22734"/>
                      <a:pt x="8701" y="22734"/>
                    </a:cubicBezTo>
                    <a:cubicBezTo>
                      <a:pt x="11406" y="22734"/>
                      <a:pt x="14036" y="21364"/>
                      <a:pt x="14811" y="19741"/>
                    </a:cubicBezTo>
                    <a:cubicBezTo>
                      <a:pt x="15986" y="17278"/>
                      <a:pt x="19331" y="14612"/>
                      <a:pt x="21855" y="14612"/>
                    </a:cubicBezTo>
                    <a:cubicBezTo>
                      <a:pt x="22285" y="14612"/>
                      <a:pt x="22691" y="14689"/>
                      <a:pt x="23058" y="14858"/>
                    </a:cubicBezTo>
                    <a:cubicBezTo>
                      <a:pt x="25584" y="16016"/>
                      <a:pt x="23901" y="19961"/>
                      <a:pt x="20532" y="20717"/>
                    </a:cubicBezTo>
                    <a:cubicBezTo>
                      <a:pt x="17162" y="21468"/>
                      <a:pt x="14631" y="24043"/>
                      <a:pt x="17206" y="26393"/>
                    </a:cubicBezTo>
                    <a:cubicBezTo>
                      <a:pt x="17206" y="26393"/>
                      <a:pt x="16274" y="23244"/>
                      <a:pt x="20663" y="22623"/>
                    </a:cubicBezTo>
                    <a:cubicBezTo>
                      <a:pt x="25052" y="22000"/>
                      <a:pt x="28013" y="23158"/>
                      <a:pt x="29814" y="19897"/>
                    </a:cubicBezTo>
                    <a:cubicBezTo>
                      <a:pt x="31616" y="16635"/>
                      <a:pt x="38864" y="2645"/>
                      <a:pt x="38864" y="2645"/>
                    </a:cubicBezTo>
                    <a:cubicBezTo>
                      <a:pt x="38864" y="2645"/>
                      <a:pt x="35549" y="902"/>
                      <a:pt x="32208" y="902"/>
                    </a:cubicBezTo>
                    <a:cubicBezTo>
                      <a:pt x="31882" y="902"/>
                      <a:pt x="31556" y="919"/>
                      <a:pt x="31233" y="955"/>
                    </a:cubicBezTo>
                    <a:cubicBezTo>
                      <a:pt x="31233" y="955"/>
                      <a:pt x="32777" y="1331"/>
                      <a:pt x="32002" y="2253"/>
                    </a:cubicBezTo>
                    <a:cubicBezTo>
                      <a:pt x="31223" y="3177"/>
                      <a:pt x="26912" y="2323"/>
                      <a:pt x="24149" y="3722"/>
                    </a:cubicBezTo>
                    <a:cubicBezTo>
                      <a:pt x="22448" y="4582"/>
                      <a:pt x="19693" y="5669"/>
                      <a:pt x="17583" y="5669"/>
                    </a:cubicBezTo>
                    <a:cubicBezTo>
                      <a:pt x="16257" y="5669"/>
                      <a:pt x="15187" y="5241"/>
                      <a:pt x="14791" y="4057"/>
                    </a:cubicBezTo>
                    <a:cubicBezTo>
                      <a:pt x="13768" y="989"/>
                      <a:pt x="15817" y="0"/>
                      <a:pt x="158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52"/>
              <p:cNvSpPr/>
              <p:nvPr/>
            </p:nvSpPr>
            <p:spPr>
              <a:xfrm>
                <a:off x="3309837" y="1785921"/>
                <a:ext cx="335892" cy="266495"/>
              </a:xfrm>
              <a:custGeom>
                <a:avLst/>
                <a:gdLst/>
                <a:ahLst/>
                <a:cxnLst/>
                <a:rect l="l" t="t" r="r" b="b"/>
                <a:pathLst>
                  <a:path w="11050" h="8767" extrusionOk="0">
                    <a:moveTo>
                      <a:pt x="5068" y="1"/>
                    </a:moveTo>
                    <a:cubicBezTo>
                      <a:pt x="4850" y="1"/>
                      <a:pt x="4722" y="14"/>
                      <a:pt x="4722" y="14"/>
                    </a:cubicBezTo>
                    <a:lnTo>
                      <a:pt x="0" y="5349"/>
                    </a:lnTo>
                    <a:cubicBezTo>
                      <a:pt x="0" y="5349"/>
                      <a:pt x="1145" y="7895"/>
                      <a:pt x="3919" y="8637"/>
                    </a:cubicBezTo>
                    <a:cubicBezTo>
                      <a:pt x="4247" y="8725"/>
                      <a:pt x="4599" y="8767"/>
                      <a:pt x="4962" y="8767"/>
                    </a:cubicBezTo>
                    <a:cubicBezTo>
                      <a:pt x="7677" y="8767"/>
                      <a:pt x="11050" y="6428"/>
                      <a:pt x="9930" y="3235"/>
                    </a:cubicBezTo>
                    <a:cubicBezTo>
                      <a:pt x="8887" y="269"/>
                      <a:pt x="6057" y="1"/>
                      <a:pt x="50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52"/>
              <p:cNvSpPr/>
              <p:nvPr/>
            </p:nvSpPr>
            <p:spPr>
              <a:xfrm>
                <a:off x="2964439" y="1509250"/>
                <a:ext cx="442466" cy="417966"/>
              </a:xfrm>
              <a:custGeom>
                <a:avLst/>
                <a:gdLst/>
                <a:ahLst/>
                <a:cxnLst/>
                <a:rect l="l" t="t" r="r" b="b"/>
                <a:pathLst>
                  <a:path w="14556" h="13750" extrusionOk="0">
                    <a:moveTo>
                      <a:pt x="9459" y="1"/>
                    </a:moveTo>
                    <a:cubicBezTo>
                      <a:pt x="7047" y="1"/>
                      <a:pt x="4314" y="1098"/>
                      <a:pt x="2863" y="3796"/>
                    </a:cubicBezTo>
                    <a:cubicBezTo>
                      <a:pt x="1" y="9127"/>
                      <a:pt x="6161" y="13627"/>
                      <a:pt x="6161" y="13627"/>
                    </a:cubicBezTo>
                    <a:lnTo>
                      <a:pt x="8227" y="13749"/>
                    </a:lnTo>
                    <a:lnTo>
                      <a:pt x="14117" y="5631"/>
                    </a:lnTo>
                    <a:cubicBezTo>
                      <a:pt x="14117" y="5631"/>
                      <a:pt x="14130" y="5639"/>
                      <a:pt x="14150" y="5639"/>
                    </a:cubicBezTo>
                    <a:cubicBezTo>
                      <a:pt x="14256" y="5639"/>
                      <a:pt x="14556" y="5421"/>
                      <a:pt x="14117" y="2661"/>
                    </a:cubicBezTo>
                    <a:cubicBezTo>
                      <a:pt x="13858" y="1043"/>
                      <a:pt x="11811" y="1"/>
                      <a:pt x="9459" y="1"/>
                    </a:cubicBezTo>
                    <a:close/>
                  </a:path>
                </a:pathLst>
              </a:custGeom>
              <a:solidFill>
                <a:srgbClr val="FF0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2" name="Google Shape;2762;p52"/>
              <p:cNvSpPr/>
              <p:nvPr/>
            </p:nvSpPr>
            <p:spPr>
              <a:xfrm>
                <a:off x="3339990" y="1770388"/>
                <a:ext cx="175546" cy="203268"/>
              </a:xfrm>
              <a:custGeom>
                <a:avLst/>
                <a:gdLst/>
                <a:ahLst/>
                <a:cxnLst/>
                <a:rect l="l" t="t" r="r" b="b"/>
                <a:pathLst>
                  <a:path w="5775" h="6687" extrusionOk="0">
                    <a:moveTo>
                      <a:pt x="3577" y="1"/>
                    </a:moveTo>
                    <a:lnTo>
                      <a:pt x="1" y="6171"/>
                    </a:lnTo>
                    <a:lnTo>
                      <a:pt x="932" y="6628"/>
                    </a:lnTo>
                    <a:cubicBezTo>
                      <a:pt x="932" y="6628"/>
                      <a:pt x="1269" y="6686"/>
                      <a:pt x="1755" y="6686"/>
                    </a:cubicBezTo>
                    <a:cubicBezTo>
                      <a:pt x="2834" y="6686"/>
                      <a:pt x="4645" y="6400"/>
                      <a:pt x="5107" y="4553"/>
                    </a:cubicBezTo>
                    <a:cubicBezTo>
                      <a:pt x="5775" y="1873"/>
                      <a:pt x="3577" y="1"/>
                      <a:pt x="3577" y="1"/>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52"/>
              <p:cNvSpPr/>
              <p:nvPr/>
            </p:nvSpPr>
            <p:spPr>
              <a:xfrm>
                <a:off x="3093108" y="1637555"/>
                <a:ext cx="387690" cy="309355"/>
              </a:xfrm>
              <a:custGeom>
                <a:avLst/>
                <a:gdLst/>
                <a:ahLst/>
                <a:cxnLst/>
                <a:rect l="l" t="t" r="r" b="b"/>
                <a:pathLst>
                  <a:path w="12754" h="10177" extrusionOk="0">
                    <a:moveTo>
                      <a:pt x="5589" y="1"/>
                    </a:moveTo>
                    <a:cubicBezTo>
                      <a:pt x="4157" y="1"/>
                      <a:pt x="2843" y="618"/>
                      <a:pt x="2098" y="2057"/>
                    </a:cubicBezTo>
                    <a:cubicBezTo>
                      <a:pt x="1" y="6114"/>
                      <a:pt x="4540" y="9695"/>
                      <a:pt x="4540" y="9695"/>
                    </a:cubicBezTo>
                    <a:lnTo>
                      <a:pt x="6775" y="10101"/>
                    </a:lnTo>
                    <a:cubicBezTo>
                      <a:pt x="7044" y="10150"/>
                      <a:pt x="7337" y="10177"/>
                      <a:pt x="7642" y="10177"/>
                    </a:cubicBezTo>
                    <a:cubicBezTo>
                      <a:pt x="9871" y="10177"/>
                      <a:pt x="12754" y="8785"/>
                      <a:pt x="11852" y="4895"/>
                    </a:cubicBezTo>
                    <a:cubicBezTo>
                      <a:pt x="11187" y="2043"/>
                      <a:pt x="8193" y="1"/>
                      <a:pt x="55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52"/>
              <p:cNvSpPr/>
              <p:nvPr/>
            </p:nvSpPr>
            <p:spPr>
              <a:xfrm>
                <a:off x="3151592" y="1789204"/>
                <a:ext cx="186975" cy="127487"/>
              </a:xfrm>
              <a:custGeom>
                <a:avLst/>
                <a:gdLst/>
                <a:ahLst/>
                <a:cxnLst/>
                <a:rect l="l" t="t" r="r" b="b"/>
                <a:pathLst>
                  <a:path w="6151" h="4194" extrusionOk="0">
                    <a:moveTo>
                      <a:pt x="2194" y="0"/>
                    </a:moveTo>
                    <a:cubicBezTo>
                      <a:pt x="1758" y="0"/>
                      <a:pt x="1380" y="164"/>
                      <a:pt x="1136" y="556"/>
                    </a:cubicBezTo>
                    <a:cubicBezTo>
                      <a:pt x="1" y="2382"/>
                      <a:pt x="2456" y="4194"/>
                      <a:pt x="2456" y="4194"/>
                    </a:cubicBezTo>
                    <a:lnTo>
                      <a:pt x="5579" y="3479"/>
                    </a:lnTo>
                    <a:cubicBezTo>
                      <a:pt x="6150" y="2195"/>
                      <a:pt x="3786" y="0"/>
                      <a:pt x="2194" y="0"/>
                    </a:cubicBezTo>
                    <a:close/>
                  </a:path>
                </a:pathLst>
              </a:custGeom>
              <a:solidFill>
                <a:srgbClr val="FF0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52"/>
              <p:cNvSpPr/>
              <p:nvPr/>
            </p:nvSpPr>
            <p:spPr>
              <a:xfrm>
                <a:off x="3212324" y="1884223"/>
                <a:ext cx="139251" cy="128460"/>
              </a:xfrm>
              <a:custGeom>
                <a:avLst/>
                <a:gdLst/>
                <a:ahLst/>
                <a:cxnLst/>
                <a:rect l="l" t="t" r="r" b="b"/>
                <a:pathLst>
                  <a:path w="4581" h="4226" extrusionOk="0">
                    <a:moveTo>
                      <a:pt x="2286" y="0"/>
                    </a:moveTo>
                    <a:cubicBezTo>
                      <a:pt x="1286" y="0"/>
                      <a:pt x="397" y="713"/>
                      <a:pt x="211" y="1732"/>
                    </a:cubicBezTo>
                    <a:cubicBezTo>
                      <a:pt x="1" y="2880"/>
                      <a:pt x="763" y="3981"/>
                      <a:pt x="1911" y="4190"/>
                    </a:cubicBezTo>
                    <a:cubicBezTo>
                      <a:pt x="2040" y="4214"/>
                      <a:pt x="2168" y="4225"/>
                      <a:pt x="2294" y="4225"/>
                    </a:cubicBezTo>
                    <a:cubicBezTo>
                      <a:pt x="3295" y="4225"/>
                      <a:pt x="4183" y="3513"/>
                      <a:pt x="4370" y="2494"/>
                    </a:cubicBezTo>
                    <a:cubicBezTo>
                      <a:pt x="4580" y="1346"/>
                      <a:pt x="3818" y="245"/>
                      <a:pt x="2670" y="35"/>
                    </a:cubicBezTo>
                    <a:cubicBezTo>
                      <a:pt x="2541" y="12"/>
                      <a:pt x="2413" y="0"/>
                      <a:pt x="2286" y="0"/>
                    </a:cubicBezTo>
                    <a:close/>
                  </a:path>
                </a:pathLst>
              </a:custGeom>
              <a:solidFill>
                <a:srgbClr val="FF0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6" name="Google Shape;2766;p52"/>
              <p:cNvSpPr/>
              <p:nvPr/>
            </p:nvSpPr>
            <p:spPr>
              <a:xfrm>
                <a:off x="3226550" y="1894923"/>
                <a:ext cx="98366" cy="90889"/>
              </a:xfrm>
              <a:custGeom>
                <a:avLst/>
                <a:gdLst/>
                <a:ahLst/>
                <a:cxnLst/>
                <a:rect l="l" t="t" r="r" b="b"/>
                <a:pathLst>
                  <a:path w="3236" h="2990" extrusionOk="0">
                    <a:moveTo>
                      <a:pt x="1616" y="0"/>
                    </a:moveTo>
                    <a:cubicBezTo>
                      <a:pt x="908" y="0"/>
                      <a:pt x="279" y="506"/>
                      <a:pt x="150" y="1228"/>
                    </a:cubicBezTo>
                    <a:cubicBezTo>
                      <a:pt x="0" y="2036"/>
                      <a:pt x="539" y="2816"/>
                      <a:pt x="1349" y="2965"/>
                    </a:cubicBezTo>
                    <a:cubicBezTo>
                      <a:pt x="1440" y="2981"/>
                      <a:pt x="1530" y="2989"/>
                      <a:pt x="1620" y="2989"/>
                    </a:cubicBezTo>
                    <a:cubicBezTo>
                      <a:pt x="2328" y="2989"/>
                      <a:pt x="2957" y="2484"/>
                      <a:pt x="3089" y="1763"/>
                    </a:cubicBezTo>
                    <a:cubicBezTo>
                      <a:pt x="3235" y="953"/>
                      <a:pt x="2700" y="174"/>
                      <a:pt x="1887" y="25"/>
                    </a:cubicBezTo>
                    <a:cubicBezTo>
                      <a:pt x="1796" y="8"/>
                      <a:pt x="1705" y="0"/>
                      <a:pt x="1616"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7" name="Google Shape;2767;p52"/>
              <p:cNvSpPr/>
              <p:nvPr/>
            </p:nvSpPr>
            <p:spPr>
              <a:xfrm>
                <a:off x="3250016" y="1916626"/>
                <a:ext cx="51402" cy="47390"/>
              </a:xfrm>
              <a:custGeom>
                <a:avLst/>
                <a:gdLst/>
                <a:ahLst/>
                <a:cxnLst/>
                <a:rect l="l" t="t" r="r" b="b"/>
                <a:pathLst>
                  <a:path w="1691" h="1559" extrusionOk="0">
                    <a:moveTo>
                      <a:pt x="848" y="0"/>
                    </a:moveTo>
                    <a:cubicBezTo>
                      <a:pt x="478" y="0"/>
                      <a:pt x="148" y="262"/>
                      <a:pt x="78" y="642"/>
                    </a:cubicBezTo>
                    <a:cubicBezTo>
                      <a:pt x="0" y="1066"/>
                      <a:pt x="282" y="1469"/>
                      <a:pt x="705" y="1546"/>
                    </a:cubicBezTo>
                    <a:cubicBezTo>
                      <a:pt x="753" y="1555"/>
                      <a:pt x="800" y="1559"/>
                      <a:pt x="847" y="1559"/>
                    </a:cubicBezTo>
                    <a:cubicBezTo>
                      <a:pt x="1216" y="1559"/>
                      <a:pt x="1544" y="1295"/>
                      <a:pt x="1613" y="920"/>
                    </a:cubicBezTo>
                    <a:cubicBezTo>
                      <a:pt x="1691" y="497"/>
                      <a:pt x="1410" y="90"/>
                      <a:pt x="986" y="12"/>
                    </a:cubicBezTo>
                    <a:cubicBezTo>
                      <a:pt x="940" y="4"/>
                      <a:pt x="894" y="0"/>
                      <a:pt x="848" y="0"/>
                    </a:cubicBezTo>
                    <a:close/>
                  </a:path>
                </a:pathLst>
              </a:custGeom>
              <a:solidFill>
                <a:srgbClr val="C501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52"/>
              <p:cNvSpPr/>
              <p:nvPr/>
            </p:nvSpPr>
            <p:spPr>
              <a:xfrm>
                <a:off x="3020460" y="1943953"/>
                <a:ext cx="464109" cy="320694"/>
              </a:xfrm>
              <a:custGeom>
                <a:avLst/>
                <a:gdLst/>
                <a:ahLst/>
                <a:cxnLst/>
                <a:rect l="l" t="t" r="r" b="b"/>
                <a:pathLst>
                  <a:path w="15268" h="10550" extrusionOk="0">
                    <a:moveTo>
                      <a:pt x="8629" y="1"/>
                    </a:moveTo>
                    <a:lnTo>
                      <a:pt x="92" y="3438"/>
                    </a:lnTo>
                    <a:lnTo>
                      <a:pt x="0" y="4691"/>
                    </a:lnTo>
                    <a:cubicBezTo>
                      <a:pt x="0" y="4691"/>
                      <a:pt x="735" y="4698"/>
                      <a:pt x="2236" y="4928"/>
                    </a:cubicBezTo>
                    <a:cubicBezTo>
                      <a:pt x="3732" y="5155"/>
                      <a:pt x="2689" y="8792"/>
                      <a:pt x="6269" y="10249"/>
                    </a:cubicBezTo>
                    <a:cubicBezTo>
                      <a:pt x="6776" y="10455"/>
                      <a:pt x="7324" y="10550"/>
                      <a:pt x="7887" y="10550"/>
                    </a:cubicBezTo>
                    <a:cubicBezTo>
                      <a:pt x="11300" y="10550"/>
                      <a:pt x="15268" y="7073"/>
                      <a:pt x="13998" y="3902"/>
                    </a:cubicBezTo>
                    <a:cubicBezTo>
                      <a:pt x="12521" y="204"/>
                      <a:pt x="8629" y="1"/>
                      <a:pt x="8629" y="1"/>
                    </a:cubicBezTo>
                    <a:close/>
                  </a:path>
                </a:pathLst>
              </a:custGeom>
              <a:solidFill>
                <a:srgbClr val="FF0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52"/>
              <p:cNvSpPr/>
              <p:nvPr/>
            </p:nvSpPr>
            <p:spPr>
              <a:xfrm>
                <a:off x="2996356" y="1923314"/>
                <a:ext cx="420276" cy="207220"/>
              </a:xfrm>
              <a:custGeom>
                <a:avLst/>
                <a:gdLst/>
                <a:ahLst/>
                <a:cxnLst/>
                <a:rect l="l" t="t" r="r" b="b"/>
                <a:pathLst>
                  <a:path w="13826" h="6817" extrusionOk="0">
                    <a:moveTo>
                      <a:pt x="5440" y="0"/>
                    </a:moveTo>
                    <a:cubicBezTo>
                      <a:pt x="2137" y="0"/>
                      <a:pt x="1" y="1391"/>
                      <a:pt x="1" y="1391"/>
                    </a:cubicBezTo>
                    <a:lnTo>
                      <a:pt x="793" y="4581"/>
                    </a:lnTo>
                    <a:cubicBezTo>
                      <a:pt x="793" y="4581"/>
                      <a:pt x="932" y="4409"/>
                      <a:pt x="1526" y="4409"/>
                    </a:cubicBezTo>
                    <a:cubicBezTo>
                      <a:pt x="1956" y="4409"/>
                      <a:pt x="2624" y="4500"/>
                      <a:pt x="3651" y="4811"/>
                    </a:cubicBezTo>
                    <a:cubicBezTo>
                      <a:pt x="5552" y="5385"/>
                      <a:pt x="7897" y="6816"/>
                      <a:pt x="9916" y="6816"/>
                    </a:cubicBezTo>
                    <a:cubicBezTo>
                      <a:pt x="10494" y="6816"/>
                      <a:pt x="11046" y="6699"/>
                      <a:pt x="11553" y="6410"/>
                    </a:cubicBezTo>
                    <a:cubicBezTo>
                      <a:pt x="13825" y="5110"/>
                      <a:pt x="13372" y="1628"/>
                      <a:pt x="8427" y="378"/>
                    </a:cubicBezTo>
                    <a:cubicBezTo>
                      <a:pt x="7355" y="107"/>
                      <a:pt x="6353" y="0"/>
                      <a:pt x="544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52"/>
              <p:cNvSpPr/>
              <p:nvPr/>
            </p:nvSpPr>
            <p:spPr>
              <a:xfrm>
                <a:off x="2944256" y="2062561"/>
                <a:ext cx="176306" cy="385866"/>
              </a:xfrm>
              <a:custGeom>
                <a:avLst/>
                <a:gdLst/>
                <a:ahLst/>
                <a:cxnLst/>
                <a:rect l="l" t="t" r="r" b="b"/>
                <a:pathLst>
                  <a:path w="5800" h="12694" extrusionOk="0">
                    <a:moveTo>
                      <a:pt x="1999" y="0"/>
                    </a:moveTo>
                    <a:lnTo>
                      <a:pt x="1" y="12693"/>
                    </a:lnTo>
                    <a:cubicBezTo>
                      <a:pt x="275" y="12527"/>
                      <a:pt x="5799" y="9784"/>
                      <a:pt x="5728" y="5710"/>
                    </a:cubicBezTo>
                    <a:cubicBezTo>
                      <a:pt x="5657" y="1639"/>
                      <a:pt x="1999" y="0"/>
                      <a:pt x="1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52"/>
              <p:cNvSpPr/>
              <p:nvPr/>
            </p:nvSpPr>
            <p:spPr>
              <a:xfrm>
                <a:off x="2537032" y="2167551"/>
                <a:ext cx="523111" cy="316347"/>
              </a:xfrm>
              <a:custGeom>
                <a:avLst/>
                <a:gdLst/>
                <a:ahLst/>
                <a:cxnLst/>
                <a:rect l="l" t="t" r="r" b="b"/>
                <a:pathLst>
                  <a:path w="17209" h="10407" extrusionOk="0">
                    <a:moveTo>
                      <a:pt x="16382" y="1"/>
                    </a:moveTo>
                    <a:lnTo>
                      <a:pt x="0" y="2256"/>
                    </a:lnTo>
                    <a:cubicBezTo>
                      <a:pt x="0" y="2256"/>
                      <a:pt x="661" y="9998"/>
                      <a:pt x="7278" y="10377"/>
                    </a:cubicBezTo>
                    <a:cubicBezTo>
                      <a:pt x="7618" y="10397"/>
                      <a:pt x="7946" y="10406"/>
                      <a:pt x="8265" y="10406"/>
                    </a:cubicBezTo>
                    <a:cubicBezTo>
                      <a:pt x="14148" y="10406"/>
                      <a:pt x="16453" y="7163"/>
                      <a:pt x="16822" y="3841"/>
                    </a:cubicBezTo>
                    <a:cubicBezTo>
                      <a:pt x="17208" y="336"/>
                      <a:pt x="16382" y="1"/>
                      <a:pt x="163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52"/>
              <p:cNvSpPr/>
              <p:nvPr/>
            </p:nvSpPr>
            <p:spPr>
              <a:xfrm>
                <a:off x="2610531" y="2145999"/>
                <a:ext cx="469094" cy="303093"/>
              </a:xfrm>
              <a:custGeom>
                <a:avLst/>
                <a:gdLst/>
                <a:ahLst/>
                <a:cxnLst/>
                <a:rect l="l" t="t" r="r" b="b"/>
                <a:pathLst>
                  <a:path w="15432" h="9971" extrusionOk="0">
                    <a:moveTo>
                      <a:pt x="2982" y="0"/>
                    </a:moveTo>
                    <a:cubicBezTo>
                      <a:pt x="2501" y="0"/>
                      <a:pt x="2145" y="51"/>
                      <a:pt x="1965" y="168"/>
                    </a:cubicBezTo>
                    <a:cubicBezTo>
                      <a:pt x="644" y="1028"/>
                      <a:pt x="0" y="3619"/>
                      <a:pt x="0" y="3619"/>
                    </a:cubicBezTo>
                    <a:cubicBezTo>
                      <a:pt x="0" y="3619"/>
                      <a:pt x="1013" y="9251"/>
                      <a:pt x="6665" y="9911"/>
                    </a:cubicBezTo>
                    <a:cubicBezTo>
                      <a:pt x="7011" y="9951"/>
                      <a:pt x="7348" y="9971"/>
                      <a:pt x="7675" y="9971"/>
                    </a:cubicBezTo>
                    <a:cubicBezTo>
                      <a:pt x="12692" y="9971"/>
                      <a:pt x="15431" y="5400"/>
                      <a:pt x="14045" y="2023"/>
                    </a:cubicBezTo>
                    <a:cubicBezTo>
                      <a:pt x="14045" y="2023"/>
                      <a:pt x="6023" y="0"/>
                      <a:pt x="2982" y="0"/>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52"/>
              <p:cNvSpPr/>
              <p:nvPr/>
            </p:nvSpPr>
            <p:spPr>
              <a:xfrm>
                <a:off x="2650168" y="2187825"/>
                <a:ext cx="399150" cy="192903"/>
              </a:xfrm>
              <a:custGeom>
                <a:avLst/>
                <a:gdLst/>
                <a:ahLst/>
                <a:cxnLst/>
                <a:rect l="l" t="t" r="r" b="b"/>
                <a:pathLst>
                  <a:path w="13131" h="6346" extrusionOk="0">
                    <a:moveTo>
                      <a:pt x="728" y="0"/>
                    </a:moveTo>
                    <a:lnTo>
                      <a:pt x="0" y="1146"/>
                    </a:lnTo>
                    <a:cubicBezTo>
                      <a:pt x="0" y="1146"/>
                      <a:pt x="1324" y="6104"/>
                      <a:pt x="6364" y="6334"/>
                    </a:cubicBezTo>
                    <a:cubicBezTo>
                      <a:pt x="6534" y="6341"/>
                      <a:pt x="6700" y="6345"/>
                      <a:pt x="6863" y="6345"/>
                    </a:cubicBezTo>
                    <a:cubicBezTo>
                      <a:pt x="11522" y="6345"/>
                      <a:pt x="13131" y="3217"/>
                      <a:pt x="1266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2"/>
              <p:cNvSpPr/>
              <p:nvPr/>
            </p:nvSpPr>
            <p:spPr>
              <a:xfrm>
                <a:off x="2662114" y="2167551"/>
                <a:ext cx="382066" cy="188738"/>
              </a:xfrm>
              <a:custGeom>
                <a:avLst/>
                <a:gdLst/>
                <a:ahLst/>
                <a:cxnLst/>
                <a:rect l="l" t="t" r="r" b="b"/>
                <a:pathLst>
                  <a:path w="12569" h="6209" extrusionOk="0">
                    <a:moveTo>
                      <a:pt x="1284" y="1"/>
                    </a:moveTo>
                    <a:lnTo>
                      <a:pt x="0" y="901"/>
                    </a:lnTo>
                    <a:cubicBezTo>
                      <a:pt x="0" y="901"/>
                      <a:pt x="1246" y="6208"/>
                      <a:pt x="6603" y="6208"/>
                    </a:cubicBezTo>
                    <a:cubicBezTo>
                      <a:pt x="6711" y="6208"/>
                      <a:pt x="6821" y="6206"/>
                      <a:pt x="6933" y="6202"/>
                    </a:cubicBezTo>
                    <a:cubicBezTo>
                      <a:pt x="12568" y="5975"/>
                      <a:pt x="12267" y="1"/>
                      <a:pt x="12267" y="1"/>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52"/>
              <p:cNvSpPr/>
              <p:nvPr/>
            </p:nvSpPr>
            <p:spPr>
              <a:xfrm>
                <a:off x="2618799" y="1988089"/>
                <a:ext cx="446904" cy="326165"/>
              </a:xfrm>
              <a:custGeom>
                <a:avLst/>
                <a:gdLst/>
                <a:ahLst/>
                <a:cxnLst/>
                <a:rect l="l" t="t" r="r" b="b"/>
                <a:pathLst>
                  <a:path w="14702" h="10730" extrusionOk="0">
                    <a:moveTo>
                      <a:pt x="7678" y="0"/>
                    </a:moveTo>
                    <a:cubicBezTo>
                      <a:pt x="6910" y="0"/>
                      <a:pt x="6055" y="160"/>
                      <a:pt x="5110" y="550"/>
                    </a:cubicBezTo>
                    <a:cubicBezTo>
                      <a:pt x="1" y="2659"/>
                      <a:pt x="3095" y="10729"/>
                      <a:pt x="8592" y="10729"/>
                    </a:cubicBezTo>
                    <a:cubicBezTo>
                      <a:pt x="8717" y="10729"/>
                      <a:pt x="8843" y="10725"/>
                      <a:pt x="8971" y="10717"/>
                    </a:cubicBezTo>
                    <a:cubicBezTo>
                      <a:pt x="14701" y="10331"/>
                      <a:pt x="14132" y="4950"/>
                      <a:pt x="12832" y="3283"/>
                    </a:cubicBezTo>
                    <a:cubicBezTo>
                      <a:pt x="12832" y="3283"/>
                      <a:pt x="11158" y="0"/>
                      <a:pt x="767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52"/>
              <p:cNvSpPr/>
              <p:nvPr/>
            </p:nvSpPr>
            <p:spPr>
              <a:xfrm>
                <a:off x="2813581" y="2023319"/>
                <a:ext cx="243970" cy="212843"/>
              </a:xfrm>
              <a:custGeom>
                <a:avLst/>
                <a:gdLst/>
                <a:ahLst/>
                <a:cxnLst/>
                <a:rect l="l" t="t" r="r" b="b"/>
                <a:pathLst>
                  <a:path w="8026" h="7002" extrusionOk="0">
                    <a:moveTo>
                      <a:pt x="3364" y="0"/>
                    </a:moveTo>
                    <a:cubicBezTo>
                      <a:pt x="2810" y="0"/>
                      <a:pt x="2226" y="214"/>
                      <a:pt x="1692" y="830"/>
                    </a:cubicBezTo>
                    <a:cubicBezTo>
                      <a:pt x="0" y="2784"/>
                      <a:pt x="1518" y="7001"/>
                      <a:pt x="4520" y="7001"/>
                    </a:cubicBezTo>
                    <a:cubicBezTo>
                      <a:pt x="4619" y="7001"/>
                      <a:pt x="4720" y="6997"/>
                      <a:pt x="4822" y="6987"/>
                    </a:cubicBezTo>
                    <a:cubicBezTo>
                      <a:pt x="8026" y="6692"/>
                      <a:pt x="6586" y="2819"/>
                      <a:pt x="5730" y="1108"/>
                    </a:cubicBezTo>
                    <a:cubicBezTo>
                      <a:pt x="5730" y="1108"/>
                      <a:pt x="4624" y="0"/>
                      <a:pt x="3364" y="0"/>
                    </a:cubicBezTo>
                    <a:close/>
                  </a:path>
                </a:pathLst>
              </a:custGeom>
              <a:solidFill>
                <a:srgbClr val="FF0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2"/>
              <p:cNvSpPr/>
              <p:nvPr/>
            </p:nvSpPr>
            <p:spPr>
              <a:xfrm>
                <a:off x="2872945" y="2048365"/>
                <a:ext cx="129767" cy="139464"/>
              </a:xfrm>
              <a:custGeom>
                <a:avLst/>
                <a:gdLst/>
                <a:ahLst/>
                <a:cxnLst/>
                <a:rect l="l" t="t" r="r" b="b"/>
                <a:pathLst>
                  <a:path w="4269" h="4588" extrusionOk="0">
                    <a:moveTo>
                      <a:pt x="1986" y="1"/>
                    </a:moveTo>
                    <a:cubicBezTo>
                      <a:pt x="1840" y="1"/>
                      <a:pt x="1687" y="23"/>
                      <a:pt x="1527" y="74"/>
                    </a:cubicBezTo>
                    <a:cubicBezTo>
                      <a:pt x="0" y="558"/>
                      <a:pt x="563" y="3888"/>
                      <a:pt x="2168" y="4450"/>
                    </a:cubicBezTo>
                    <a:cubicBezTo>
                      <a:pt x="2433" y="4543"/>
                      <a:pt x="2670" y="4588"/>
                      <a:pt x="2879" y="4588"/>
                    </a:cubicBezTo>
                    <a:cubicBezTo>
                      <a:pt x="3933" y="4588"/>
                      <a:pt x="4269" y="3451"/>
                      <a:pt x="3936" y="1642"/>
                    </a:cubicBezTo>
                    <a:cubicBezTo>
                      <a:pt x="3936" y="1642"/>
                      <a:pt x="3227" y="1"/>
                      <a:pt x="1986" y="1"/>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2"/>
              <p:cNvSpPr/>
              <p:nvPr/>
            </p:nvSpPr>
            <p:spPr>
              <a:xfrm>
                <a:off x="2460220" y="1863949"/>
                <a:ext cx="587675" cy="397174"/>
              </a:xfrm>
              <a:custGeom>
                <a:avLst/>
                <a:gdLst/>
                <a:ahLst/>
                <a:cxnLst/>
                <a:rect l="l" t="t" r="r" b="b"/>
                <a:pathLst>
                  <a:path w="19333" h="13066" extrusionOk="0">
                    <a:moveTo>
                      <a:pt x="10644" y="0"/>
                    </a:moveTo>
                    <a:cubicBezTo>
                      <a:pt x="8516" y="0"/>
                      <a:pt x="6362" y="822"/>
                      <a:pt x="4058" y="2673"/>
                    </a:cubicBezTo>
                    <a:cubicBezTo>
                      <a:pt x="1" y="5934"/>
                      <a:pt x="732" y="10439"/>
                      <a:pt x="2527" y="12244"/>
                    </a:cubicBezTo>
                    <a:cubicBezTo>
                      <a:pt x="3102" y="12823"/>
                      <a:pt x="3662" y="13066"/>
                      <a:pt x="4190" y="13066"/>
                    </a:cubicBezTo>
                    <a:cubicBezTo>
                      <a:pt x="5313" y="13066"/>
                      <a:pt x="6293" y="11966"/>
                      <a:pt x="6977" y="10655"/>
                    </a:cubicBezTo>
                    <a:cubicBezTo>
                      <a:pt x="7984" y="8729"/>
                      <a:pt x="8010" y="5295"/>
                      <a:pt x="11292" y="4085"/>
                    </a:cubicBezTo>
                    <a:cubicBezTo>
                      <a:pt x="11685" y="3940"/>
                      <a:pt x="12086" y="3876"/>
                      <a:pt x="12489" y="3876"/>
                    </a:cubicBezTo>
                    <a:cubicBezTo>
                      <a:pt x="15441" y="3876"/>
                      <a:pt x="18431" y="7323"/>
                      <a:pt x="18431" y="7323"/>
                    </a:cubicBezTo>
                    <a:cubicBezTo>
                      <a:pt x="18431" y="7323"/>
                      <a:pt x="19332" y="3337"/>
                      <a:pt x="15522" y="1342"/>
                    </a:cubicBezTo>
                    <a:cubicBezTo>
                      <a:pt x="13874" y="478"/>
                      <a:pt x="12267" y="0"/>
                      <a:pt x="10644" y="0"/>
                    </a:cubicBezTo>
                    <a:close/>
                  </a:path>
                </a:pathLst>
              </a:custGeom>
              <a:solidFill>
                <a:srgbClr val="FF0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2"/>
              <p:cNvSpPr/>
              <p:nvPr/>
            </p:nvSpPr>
            <p:spPr>
              <a:xfrm>
                <a:off x="2610531" y="1965595"/>
                <a:ext cx="385866" cy="241964"/>
              </a:xfrm>
              <a:custGeom>
                <a:avLst/>
                <a:gdLst/>
                <a:ahLst/>
                <a:cxnLst/>
                <a:rect l="l" t="t" r="r" b="b"/>
                <a:pathLst>
                  <a:path w="12694" h="7960" extrusionOk="0">
                    <a:moveTo>
                      <a:pt x="7230" y="1"/>
                    </a:moveTo>
                    <a:cubicBezTo>
                      <a:pt x="5408" y="1"/>
                      <a:pt x="3643" y="785"/>
                      <a:pt x="2587" y="2113"/>
                    </a:cubicBezTo>
                    <a:cubicBezTo>
                      <a:pt x="332" y="4951"/>
                      <a:pt x="0" y="7830"/>
                      <a:pt x="0" y="7830"/>
                    </a:cubicBezTo>
                    <a:cubicBezTo>
                      <a:pt x="264" y="7927"/>
                      <a:pt x="547" y="7959"/>
                      <a:pt x="806" y="7959"/>
                    </a:cubicBezTo>
                    <a:cubicBezTo>
                      <a:pt x="1325" y="7959"/>
                      <a:pt x="1751" y="7830"/>
                      <a:pt x="1751" y="7830"/>
                    </a:cubicBezTo>
                    <a:cubicBezTo>
                      <a:pt x="4796" y="6997"/>
                      <a:pt x="2839" y="3075"/>
                      <a:pt x="6676" y="1531"/>
                    </a:cubicBezTo>
                    <a:cubicBezTo>
                      <a:pt x="7388" y="1244"/>
                      <a:pt x="8042" y="1127"/>
                      <a:pt x="8637" y="1127"/>
                    </a:cubicBezTo>
                    <a:cubicBezTo>
                      <a:pt x="11247" y="1127"/>
                      <a:pt x="12694" y="3376"/>
                      <a:pt x="12694" y="3376"/>
                    </a:cubicBezTo>
                    <a:cubicBezTo>
                      <a:pt x="11436" y="1010"/>
                      <a:pt x="9296" y="1"/>
                      <a:pt x="7230" y="1"/>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52"/>
              <p:cNvSpPr/>
              <p:nvPr/>
            </p:nvSpPr>
            <p:spPr>
              <a:xfrm>
                <a:off x="3003681" y="2033623"/>
                <a:ext cx="168949" cy="168949"/>
              </a:xfrm>
              <a:custGeom>
                <a:avLst/>
                <a:gdLst/>
                <a:ahLst/>
                <a:cxnLst/>
                <a:rect l="l" t="t" r="r" b="b"/>
                <a:pathLst>
                  <a:path w="5558" h="5558" extrusionOk="0">
                    <a:moveTo>
                      <a:pt x="2780" y="0"/>
                    </a:moveTo>
                    <a:cubicBezTo>
                      <a:pt x="1247" y="0"/>
                      <a:pt x="1" y="1247"/>
                      <a:pt x="1" y="2781"/>
                    </a:cubicBezTo>
                    <a:cubicBezTo>
                      <a:pt x="1" y="4315"/>
                      <a:pt x="1247" y="5558"/>
                      <a:pt x="2780" y="5558"/>
                    </a:cubicBezTo>
                    <a:cubicBezTo>
                      <a:pt x="4315" y="5558"/>
                      <a:pt x="5558" y="4315"/>
                      <a:pt x="5558" y="2781"/>
                    </a:cubicBezTo>
                    <a:cubicBezTo>
                      <a:pt x="5558" y="1247"/>
                      <a:pt x="4315" y="0"/>
                      <a:pt x="2780" y="0"/>
                    </a:cubicBezTo>
                    <a:close/>
                  </a:path>
                </a:pathLst>
              </a:custGeom>
              <a:solidFill>
                <a:srgbClr val="FF02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52"/>
              <p:cNvSpPr/>
              <p:nvPr/>
            </p:nvSpPr>
            <p:spPr>
              <a:xfrm>
                <a:off x="3037422" y="2048457"/>
                <a:ext cx="119493" cy="119432"/>
              </a:xfrm>
              <a:custGeom>
                <a:avLst/>
                <a:gdLst/>
                <a:ahLst/>
                <a:cxnLst/>
                <a:rect l="l" t="t" r="r" b="b"/>
                <a:pathLst>
                  <a:path w="3931" h="3929" extrusionOk="0">
                    <a:moveTo>
                      <a:pt x="1965" y="0"/>
                    </a:moveTo>
                    <a:cubicBezTo>
                      <a:pt x="882" y="0"/>
                      <a:pt x="1" y="877"/>
                      <a:pt x="1" y="1964"/>
                    </a:cubicBezTo>
                    <a:cubicBezTo>
                      <a:pt x="1" y="3048"/>
                      <a:pt x="882" y="3928"/>
                      <a:pt x="1965" y="3928"/>
                    </a:cubicBezTo>
                    <a:cubicBezTo>
                      <a:pt x="3049" y="3928"/>
                      <a:pt x="3930" y="3048"/>
                      <a:pt x="3930" y="1964"/>
                    </a:cubicBezTo>
                    <a:cubicBezTo>
                      <a:pt x="3930" y="877"/>
                      <a:pt x="3049" y="0"/>
                      <a:pt x="19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2"/>
              <p:cNvSpPr/>
              <p:nvPr/>
            </p:nvSpPr>
            <p:spPr>
              <a:xfrm>
                <a:off x="3065934" y="2076969"/>
                <a:ext cx="62436" cy="62406"/>
              </a:xfrm>
              <a:custGeom>
                <a:avLst/>
                <a:gdLst/>
                <a:ahLst/>
                <a:cxnLst/>
                <a:rect l="l" t="t" r="r" b="b"/>
                <a:pathLst>
                  <a:path w="2054" h="2053" extrusionOk="0">
                    <a:moveTo>
                      <a:pt x="1027" y="0"/>
                    </a:moveTo>
                    <a:cubicBezTo>
                      <a:pt x="462" y="0"/>
                      <a:pt x="1" y="461"/>
                      <a:pt x="1" y="1026"/>
                    </a:cubicBezTo>
                    <a:cubicBezTo>
                      <a:pt x="1" y="1592"/>
                      <a:pt x="462" y="2053"/>
                      <a:pt x="1027" y="2053"/>
                    </a:cubicBezTo>
                    <a:cubicBezTo>
                      <a:pt x="1593" y="2053"/>
                      <a:pt x="2053" y="1592"/>
                      <a:pt x="2053" y="1026"/>
                    </a:cubicBezTo>
                    <a:cubicBezTo>
                      <a:pt x="2053" y="461"/>
                      <a:pt x="1593" y="0"/>
                      <a:pt x="1027" y="0"/>
                    </a:cubicBezTo>
                    <a:close/>
                  </a:path>
                </a:pathLst>
              </a:custGeom>
              <a:solidFill>
                <a:srgbClr val="C501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52"/>
              <p:cNvSpPr/>
              <p:nvPr/>
            </p:nvSpPr>
            <p:spPr>
              <a:xfrm>
                <a:off x="3170468" y="1816165"/>
                <a:ext cx="115267" cy="88092"/>
              </a:xfrm>
              <a:custGeom>
                <a:avLst/>
                <a:gdLst/>
                <a:ahLst/>
                <a:cxnLst/>
                <a:rect l="l" t="t" r="r" b="b"/>
                <a:pathLst>
                  <a:path w="3792" h="2898" extrusionOk="0">
                    <a:moveTo>
                      <a:pt x="1943" y="0"/>
                    </a:moveTo>
                    <a:cubicBezTo>
                      <a:pt x="1766" y="0"/>
                      <a:pt x="1577" y="36"/>
                      <a:pt x="1375" y="120"/>
                    </a:cubicBezTo>
                    <a:cubicBezTo>
                      <a:pt x="0" y="696"/>
                      <a:pt x="1409" y="2877"/>
                      <a:pt x="2564" y="2897"/>
                    </a:cubicBezTo>
                    <a:cubicBezTo>
                      <a:pt x="2571" y="2897"/>
                      <a:pt x="2578" y="2897"/>
                      <a:pt x="2586" y="2897"/>
                    </a:cubicBezTo>
                    <a:cubicBezTo>
                      <a:pt x="3716" y="2897"/>
                      <a:pt x="3791" y="1594"/>
                      <a:pt x="3549" y="1210"/>
                    </a:cubicBezTo>
                    <a:cubicBezTo>
                      <a:pt x="3549" y="1210"/>
                      <a:pt x="2967" y="0"/>
                      <a:pt x="1943" y="0"/>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52"/>
              <p:cNvSpPr/>
              <p:nvPr/>
            </p:nvSpPr>
            <p:spPr>
              <a:xfrm>
                <a:off x="3345127" y="1800329"/>
                <a:ext cx="165362" cy="161532"/>
              </a:xfrm>
              <a:custGeom>
                <a:avLst/>
                <a:gdLst/>
                <a:ahLst/>
                <a:cxnLst/>
                <a:rect l="l" t="t" r="r" b="b"/>
                <a:pathLst>
                  <a:path w="5440" h="5314" extrusionOk="0">
                    <a:moveTo>
                      <a:pt x="4244" y="1"/>
                    </a:moveTo>
                    <a:lnTo>
                      <a:pt x="4244" y="1"/>
                    </a:lnTo>
                    <a:cubicBezTo>
                      <a:pt x="4244" y="1"/>
                      <a:pt x="4756" y="2791"/>
                      <a:pt x="3439" y="4048"/>
                    </a:cubicBezTo>
                    <a:cubicBezTo>
                      <a:pt x="2500" y="4941"/>
                      <a:pt x="1168" y="5065"/>
                      <a:pt x="479" y="5065"/>
                    </a:cubicBezTo>
                    <a:cubicBezTo>
                      <a:pt x="214" y="5065"/>
                      <a:pt x="44" y="5047"/>
                      <a:pt x="29" y="5047"/>
                    </a:cubicBezTo>
                    <a:cubicBezTo>
                      <a:pt x="29" y="5047"/>
                      <a:pt x="28" y="5047"/>
                      <a:pt x="28" y="5047"/>
                    </a:cubicBezTo>
                    <a:lnTo>
                      <a:pt x="1" y="5254"/>
                    </a:lnTo>
                    <a:cubicBezTo>
                      <a:pt x="1" y="5254"/>
                      <a:pt x="267" y="5314"/>
                      <a:pt x="731" y="5314"/>
                    </a:cubicBezTo>
                    <a:cubicBezTo>
                      <a:pt x="1344" y="5314"/>
                      <a:pt x="2301" y="5209"/>
                      <a:pt x="3439" y="4726"/>
                    </a:cubicBezTo>
                    <a:cubicBezTo>
                      <a:pt x="5440" y="3879"/>
                      <a:pt x="4552" y="523"/>
                      <a:pt x="4552" y="523"/>
                    </a:cubicBezTo>
                    <a:lnTo>
                      <a:pt x="424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2"/>
              <p:cNvSpPr/>
              <p:nvPr/>
            </p:nvSpPr>
            <p:spPr>
              <a:xfrm>
                <a:off x="3046784" y="1562809"/>
                <a:ext cx="299628" cy="360575"/>
              </a:xfrm>
              <a:custGeom>
                <a:avLst/>
                <a:gdLst/>
                <a:ahLst/>
                <a:cxnLst/>
                <a:rect l="l" t="t" r="r" b="b"/>
                <a:pathLst>
                  <a:path w="9857" h="11862" extrusionOk="0">
                    <a:moveTo>
                      <a:pt x="8090" y="1"/>
                    </a:moveTo>
                    <a:cubicBezTo>
                      <a:pt x="6348" y="1"/>
                      <a:pt x="2877" y="457"/>
                      <a:pt x="1657" y="3920"/>
                    </a:cubicBezTo>
                    <a:cubicBezTo>
                      <a:pt x="1" y="8624"/>
                      <a:pt x="5162" y="11862"/>
                      <a:pt x="5162" y="11862"/>
                    </a:cubicBezTo>
                    <a:lnTo>
                      <a:pt x="5792" y="11862"/>
                    </a:lnTo>
                    <a:cubicBezTo>
                      <a:pt x="4821" y="11442"/>
                      <a:pt x="2389" y="7449"/>
                      <a:pt x="3622" y="5014"/>
                    </a:cubicBezTo>
                    <a:cubicBezTo>
                      <a:pt x="4854" y="2579"/>
                      <a:pt x="8305" y="2461"/>
                      <a:pt x="8305" y="2461"/>
                    </a:cubicBezTo>
                    <a:cubicBezTo>
                      <a:pt x="9856" y="2003"/>
                      <a:pt x="9115" y="59"/>
                      <a:pt x="9115" y="59"/>
                    </a:cubicBezTo>
                    <a:cubicBezTo>
                      <a:pt x="9115" y="59"/>
                      <a:pt x="8713" y="1"/>
                      <a:pt x="8090" y="1"/>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2"/>
              <p:cNvSpPr/>
              <p:nvPr/>
            </p:nvSpPr>
            <p:spPr>
              <a:xfrm>
                <a:off x="2774278" y="1711814"/>
                <a:ext cx="136454" cy="80949"/>
              </a:xfrm>
              <a:custGeom>
                <a:avLst/>
                <a:gdLst/>
                <a:ahLst/>
                <a:cxnLst/>
                <a:rect l="l" t="t" r="r" b="b"/>
                <a:pathLst>
                  <a:path w="4489" h="2663" extrusionOk="0">
                    <a:moveTo>
                      <a:pt x="2516" y="1"/>
                    </a:moveTo>
                    <a:cubicBezTo>
                      <a:pt x="2178" y="1"/>
                      <a:pt x="1801" y="113"/>
                      <a:pt x="1394" y="413"/>
                    </a:cubicBezTo>
                    <a:cubicBezTo>
                      <a:pt x="0" y="1439"/>
                      <a:pt x="1051" y="2663"/>
                      <a:pt x="2322" y="2663"/>
                    </a:cubicBezTo>
                    <a:cubicBezTo>
                      <a:pt x="2540" y="2663"/>
                      <a:pt x="2765" y="2627"/>
                      <a:pt x="2985" y="2547"/>
                    </a:cubicBezTo>
                    <a:cubicBezTo>
                      <a:pt x="4489" y="2002"/>
                      <a:pt x="4187" y="1026"/>
                      <a:pt x="4187" y="1026"/>
                    </a:cubicBezTo>
                    <a:cubicBezTo>
                      <a:pt x="4187" y="1026"/>
                      <a:pt x="3534" y="1"/>
                      <a:pt x="2516" y="1"/>
                    </a:cubicBezTo>
                    <a:close/>
                  </a:path>
                </a:pathLst>
              </a:custGeom>
              <a:solidFill>
                <a:srgbClr val="FFB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52"/>
              <p:cNvSpPr/>
              <p:nvPr/>
            </p:nvSpPr>
            <p:spPr>
              <a:xfrm>
                <a:off x="2896229" y="1788900"/>
                <a:ext cx="138765" cy="115510"/>
              </a:xfrm>
              <a:custGeom>
                <a:avLst/>
                <a:gdLst/>
                <a:ahLst/>
                <a:cxnLst/>
                <a:rect l="l" t="t" r="r" b="b"/>
                <a:pathLst>
                  <a:path w="4565" h="3800" extrusionOk="0">
                    <a:moveTo>
                      <a:pt x="2133" y="1"/>
                    </a:moveTo>
                    <a:cubicBezTo>
                      <a:pt x="1954" y="1"/>
                      <a:pt x="1769" y="34"/>
                      <a:pt x="1581" y="109"/>
                    </a:cubicBezTo>
                    <a:cubicBezTo>
                      <a:pt x="1" y="741"/>
                      <a:pt x="822" y="3799"/>
                      <a:pt x="2503" y="3799"/>
                    </a:cubicBezTo>
                    <a:cubicBezTo>
                      <a:pt x="2544" y="3799"/>
                      <a:pt x="2586" y="3798"/>
                      <a:pt x="2628" y="3794"/>
                    </a:cubicBezTo>
                    <a:cubicBezTo>
                      <a:pt x="4389" y="3635"/>
                      <a:pt x="4443" y="2476"/>
                      <a:pt x="4565" y="1918"/>
                    </a:cubicBezTo>
                    <a:cubicBezTo>
                      <a:pt x="4565" y="1918"/>
                      <a:pt x="3497" y="1"/>
                      <a:pt x="2133" y="1"/>
                    </a:cubicBezTo>
                    <a:close/>
                  </a:path>
                </a:pathLst>
              </a:custGeom>
              <a:solidFill>
                <a:srgbClr val="FFB30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52"/>
              <p:cNvSpPr/>
              <p:nvPr/>
            </p:nvSpPr>
            <p:spPr>
              <a:xfrm>
                <a:off x="2815952" y="1728562"/>
                <a:ext cx="66084" cy="42708"/>
              </a:xfrm>
              <a:custGeom>
                <a:avLst/>
                <a:gdLst/>
                <a:ahLst/>
                <a:cxnLst/>
                <a:rect l="l" t="t" r="r" b="b"/>
                <a:pathLst>
                  <a:path w="2174" h="1405" extrusionOk="0">
                    <a:moveTo>
                      <a:pt x="1161" y="0"/>
                    </a:moveTo>
                    <a:cubicBezTo>
                      <a:pt x="957" y="0"/>
                      <a:pt x="737" y="62"/>
                      <a:pt x="537" y="249"/>
                    </a:cubicBezTo>
                    <a:cubicBezTo>
                      <a:pt x="1" y="749"/>
                      <a:pt x="564" y="1405"/>
                      <a:pt x="1152" y="1405"/>
                    </a:cubicBezTo>
                    <a:cubicBezTo>
                      <a:pt x="1220" y="1405"/>
                      <a:pt x="1289" y="1396"/>
                      <a:pt x="1357" y="1377"/>
                    </a:cubicBezTo>
                    <a:cubicBezTo>
                      <a:pt x="2000" y="1194"/>
                      <a:pt x="2173" y="679"/>
                      <a:pt x="1916" y="249"/>
                    </a:cubicBezTo>
                    <a:cubicBezTo>
                      <a:pt x="1916" y="249"/>
                      <a:pt x="1570" y="0"/>
                      <a:pt x="1161" y="0"/>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2"/>
              <p:cNvSpPr/>
              <p:nvPr/>
            </p:nvSpPr>
            <p:spPr>
              <a:xfrm>
                <a:off x="2934073" y="1804007"/>
                <a:ext cx="79915" cy="77453"/>
              </a:xfrm>
              <a:custGeom>
                <a:avLst/>
                <a:gdLst/>
                <a:ahLst/>
                <a:cxnLst/>
                <a:rect l="l" t="t" r="r" b="b"/>
                <a:pathLst>
                  <a:path w="2629" h="2548" extrusionOk="0">
                    <a:moveTo>
                      <a:pt x="1270" y="1"/>
                    </a:moveTo>
                    <a:cubicBezTo>
                      <a:pt x="1110" y="1"/>
                      <a:pt x="930" y="73"/>
                      <a:pt x="736" y="266"/>
                    </a:cubicBezTo>
                    <a:cubicBezTo>
                      <a:pt x="1" y="995"/>
                      <a:pt x="140" y="2548"/>
                      <a:pt x="1220" y="2548"/>
                    </a:cubicBezTo>
                    <a:cubicBezTo>
                      <a:pt x="1275" y="2548"/>
                      <a:pt x="1333" y="2544"/>
                      <a:pt x="1392" y="2535"/>
                    </a:cubicBezTo>
                    <a:cubicBezTo>
                      <a:pt x="2629" y="2365"/>
                      <a:pt x="2050" y="646"/>
                      <a:pt x="2050" y="646"/>
                    </a:cubicBezTo>
                    <a:cubicBezTo>
                      <a:pt x="2050" y="646"/>
                      <a:pt x="1748" y="1"/>
                      <a:pt x="1270" y="1"/>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52"/>
              <p:cNvSpPr/>
              <p:nvPr/>
            </p:nvSpPr>
            <p:spPr>
              <a:xfrm>
                <a:off x="3269774" y="2242509"/>
                <a:ext cx="223239" cy="193662"/>
              </a:xfrm>
              <a:custGeom>
                <a:avLst/>
                <a:gdLst/>
                <a:ahLst/>
                <a:cxnLst/>
                <a:rect l="l" t="t" r="r" b="b"/>
                <a:pathLst>
                  <a:path w="7344" h="6371" extrusionOk="0">
                    <a:moveTo>
                      <a:pt x="5037" y="0"/>
                    </a:moveTo>
                    <a:cubicBezTo>
                      <a:pt x="3154" y="416"/>
                      <a:pt x="3279" y="884"/>
                      <a:pt x="1640" y="2357"/>
                    </a:cubicBezTo>
                    <a:cubicBezTo>
                      <a:pt x="1" y="3834"/>
                      <a:pt x="421" y="6164"/>
                      <a:pt x="421" y="6164"/>
                    </a:cubicBezTo>
                    <a:lnTo>
                      <a:pt x="668" y="6370"/>
                    </a:lnTo>
                    <a:cubicBezTo>
                      <a:pt x="668" y="6370"/>
                      <a:pt x="2267" y="4054"/>
                      <a:pt x="3631" y="2967"/>
                    </a:cubicBezTo>
                    <a:cubicBezTo>
                      <a:pt x="4999" y="1876"/>
                      <a:pt x="7344" y="1030"/>
                      <a:pt x="7344" y="1030"/>
                    </a:cubicBezTo>
                    <a:lnTo>
                      <a:pt x="5037"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91" name="Google Shape;2791;p52"/>
              <p:cNvGrpSpPr/>
              <p:nvPr/>
            </p:nvGrpSpPr>
            <p:grpSpPr>
              <a:xfrm>
                <a:off x="3281112" y="2248163"/>
                <a:ext cx="223543" cy="200258"/>
                <a:chOff x="3281112" y="2248163"/>
                <a:chExt cx="223543" cy="200258"/>
              </a:xfrm>
            </p:grpSpPr>
            <p:sp>
              <p:nvSpPr>
                <p:cNvPr id="2792" name="Google Shape;2792;p52"/>
                <p:cNvSpPr/>
                <p:nvPr/>
              </p:nvSpPr>
              <p:spPr>
                <a:xfrm>
                  <a:off x="3281112" y="2273787"/>
                  <a:ext cx="223543" cy="174634"/>
                </a:xfrm>
                <a:custGeom>
                  <a:avLst/>
                  <a:gdLst/>
                  <a:ahLst/>
                  <a:cxnLst/>
                  <a:rect l="l" t="t" r="r" b="b"/>
                  <a:pathLst>
                    <a:path w="7354" h="5745" extrusionOk="0">
                      <a:moveTo>
                        <a:pt x="6971" y="1"/>
                      </a:moveTo>
                      <a:cubicBezTo>
                        <a:pt x="6971" y="1"/>
                        <a:pt x="5172" y="315"/>
                        <a:pt x="3499" y="1521"/>
                      </a:cubicBezTo>
                      <a:cubicBezTo>
                        <a:pt x="1822" y="2724"/>
                        <a:pt x="295" y="5341"/>
                        <a:pt x="295" y="5341"/>
                      </a:cubicBezTo>
                      <a:lnTo>
                        <a:pt x="48" y="5135"/>
                      </a:lnTo>
                      <a:lnTo>
                        <a:pt x="1" y="5528"/>
                      </a:lnTo>
                      <a:lnTo>
                        <a:pt x="505" y="5744"/>
                      </a:lnTo>
                      <a:cubicBezTo>
                        <a:pt x="505" y="5744"/>
                        <a:pt x="1917" y="3025"/>
                        <a:pt x="3215" y="2158"/>
                      </a:cubicBezTo>
                      <a:cubicBezTo>
                        <a:pt x="4512" y="1288"/>
                        <a:pt x="7353" y="275"/>
                        <a:pt x="7353" y="275"/>
                      </a:cubicBezTo>
                      <a:lnTo>
                        <a:pt x="6971" y="1"/>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2"/>
                <p:cNvSpPr/>
                <p:nvPr/>
              </p:nvSpPr>
              <p:spPr>
                <a:xfrm>
                  <a:off x="3392911" y="2248163"/>
                  <a:ext cx="56357" cy="54290"/>
                </a:xfrm>
                <a:custGeom>
                  <a:avLst/>
                  <a:gdLst/>
                  <a:ahLst/>
                  <a:cxnLst/>
                  <a:rect l="l" t="t" r="r" b="b"/>
                  <a:pathLst>
                    <a:path w="1854" h="1786" extrusionOk="0">
                      <a:moveTo>
                        <a:pt x="451" y="0"/>
                      </a:moveTo>
                      <a:lnTo>
                        <a:pt x="1" y="105"/>
                      </a:lnTo>
                      <a:lnTo>
                        <a:pt x="1298" y="1785"/>
                      </a:lnTo>
                      <a:lnTo>
                        <a:pt x="1853" y="1484"/>
                      </a:lnTo>
                      <a:lnTo>
                        <a:pt x="451" y="0"/>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2"/>
                <p:cNvSpPr/>
                <p:nvPr/>
              </p:nvSpPr>
              <p:spPr>
                <a:xfrm>
                  <a:off x="3333516" y="2292937"/>
                  <a:ext cx="46660" cy="50977"/>
                </a:xfrm>
                <a:custGeom>
                  <a:avLst/>
                  <a:gdLst/>
                  <a:ahLst/>
                  <a:cxnLst/>
                  <a:rect l="l" t="t" r="r" b="b"/>
                  <a:pathLst>
                    <a:path w="1535" h="1677" extrusionOk="0">
                      <a:moveTo>
                        <a:pt x="275" y="1"/>
                      </a:moveTo>
                      <a:lnTo>
                        <a:pt x="1" y="451"/>
                      </a:lnTo>
                      <a:lnTo>
                        <a:pt x="1145" y="1677"/>
                      </a:lnTo>
                      <a:lnTo>
                        <a:pt x="1534" y="1308"/>
                      </a:lnTo>
                      <a:lnTo>
                        <a:pt x="275" y="1"/>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52"/>
                <p:cNvSpPr/>
                <p:nvPr/>
              </p:nvSpPr>
              <p:spPr>
                <a:xfrm>
                  <a:off x="3304183" y="2352332"/>
                  <a:ext cx="32343" cy="36690"/>
                </a:xfrm>
                <a:custGeom>
                  <a:avLst/>
                  <a:gdLst/>
                  <a:ahLst/>
                  <a:cxnLst/>
                  <a:rect l="l" t="t" r="r" b="b"/>
                  <a:pathLst>
                    <a:path w="1064" h="1207" extrusionOk="0">
                      <a:moveTo>
                        <a:pt x="206" y="1"/>
                      </a:moveTo>
                      <a:lnTo>
                        <a:pt x="0" y="289"/>
                      </a:lnTo>
                      <a:lnTo>
                        <a:pt x="742" y="1206"/>
                      </a:lnTo>
                      <a:lnTo>
                        <a:pt x="1063" y="814"/>
                      </a:lnTo>
                      <a:lnTo>
                        <a:pt x="206" y="1"/>
                      </a:ln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96" name="Google Shape;2796;p52"/>
              <p:cNvSpPr/>
              <p:nvPr/>
            </p:nvSpPr>
            <p:spPr>
              <a:xfrm>
                <a:off x="2366963" y="3143466"/>
                <a:ext cx="18968" cy="22464"/>
              </a:xfrm>
              <a:custGeom>
                <a:avLst/>
                <a:gdLst/>
                <a:ahLst/>
                <a:cxnLst/>
                <a:rect l="l" t="t" r="r" b="b"/>
                <a:pathLst>
                  <a:path w="624" h="739" extrusionOk="0">
                    <a:moveTo>
                      <a:pt x="623" y="1"/>
                    </a:moveTo>
                    <a:lnTo>
                      <a:pt x="623" y="1"/>
                    </a:lnTo>
                    <a:cubicBezTo>
                      <a:pt x="498" y="129"/>
                      <a:pt x="383" y="261"/>
                      <a:pt x="268" y="397"/>
                    </a:cubicBezTo>
                    <a:cubicBezTo>
                      <a:pt x="176" y="509"/>
                      <a:pt x="88" y="624"/>
                      <a:pt x="1" y="736"/>
                    </a:cubicBezTo>
                    <a:lnTo>
                      <a:pt x="1" y="739"/>
                    </a:lnTo>
                    <a:lnTo>
                      <a:pt x="623" y="1"/>
                    </a:lnTo>
                    <a:close/>
                  </a:path>
                </a:pathLst>
              </a:custGeom>
              <a:solidFill>
                <a:srgbClr val="D7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2"/>
              <p:cNvSpPr/>
              <p:nvPr/>
            </p:nvSpPr>
            <p:spPr>
              <a:xfrm>
                <a:off x="1825051" y="2553193"/>
                <a:ext cx="560895" cy="602357"/>
              </a:xfrm>
              <a:custGeom>
                <a:avLst/>
                <a:gdLst/>
                <a:ahLst/>
                <a:cxnLst/>
                <a:rect l="l" t="t" r="r" b="b"/>
                <a:pathLst>
                  <a:path w="18452" h="19816" extrusionOk="0">
                    <a:moveTo>
                      <a:pt x="577" y="0"/>
                    </a:moveTo>
                    <a:lnTo>
                      <a:pt x="316" y="518"/>
                    </a:lnTo>
                    <a:cubicBezTo>
                      <a:pt x="508" y="762"/>
                      <a:pt x="668" y="1060"/>
                      <a:pt x="783" y="1409"/>
                    </a:cubicBezTo>
                    <a:cubicBezTo>
                      <a:pt x="2612" y="5588"/>
                      <a:pt x="0" y="11593"/>
                      <a:pt x="4180" y="14204"/>
                    </a:cubicBezTo>
                    <a:cubicBezTo>
                      <a:pt x="7573" y="16033"/>
                      <a:pt x="12014" y="14986"/>
                      <a:pt x="15928" y="17601"/>
                    </a:cubicBezTo>
                    <a:cubicBezTo>
                      <a:pt x="16870" y="18248"/>
                      <a:pt x="17557" y="19000"/>
                      <a:pt x="18096" y="19816"/>
                    </a:cubicBezTo>
                    <a:cubicBezTo>
                      <a:pt x="18211" y="19680"/>
                      <a:pt x="18326" y="19548"/>
                      <a:pt x="18451" y="19420"/>
                    </a:cubicBezTo>
                    <a:cubicBezTo>
                      <a:pt x="18445" y="19365"/>
                      <a:pt x="18232" y="17940"/>
                      <a:pt x="15322" y="16219"/>
                    </a:cubicBezTo>
                    <a:cubicBezTo>
                      <a:pt x="12359" y="14468"/>
                      <a:pt x="7160" y="14482"/>
                      <a:pt x="4708" y="13594"/>
                    </a:cubicBezTo>
                    <a:cubicBezTo>
                      <a:pt x="2256" y="12704"/>
                      <a:pt x="1992" y="9710"/>
                      <a:pt x="2124" y="5114"/>
                    </a:cubicBezTo>
                    <a:cubicBezTo>
                      <a:pt x="2253" y="522"/>
                      <a:pt x="577" y="0"/>
                      <a:pt x="577" y="0"/>
                    </a:cubicBezTo>
                    <a:close/>
                  </a:path>
                </a:pathLst>
              </a:custGeom>
              <a:solidFill>
                <a:srgbClr val="D70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2"/>
              <p:cNvSpPr/>
              <p:nvPr/>
            </p:nvSpPr>
            <p:spPr>
              <a:xfrm>
                <a:off x="1823197" y="2568908"/>
                <a:ext cx="551927" cy="596946"/>
              </a:xfrm>
              <a:custGeom>
                <a:avLst/>
                <a:gdLst/>
                <a:ahLst/>
                <a:cxnLst/>
                <a:rect l="l" t="t" r="r" b="b"/>
                <a:pathLst>
                  <a:path w="18157" h="19638" extrusionOk="0">
                    <a:moveTo>
                      <a:pt x="377" y="1"/>
                    </a:moveTo>
                    <a:lnTo>
                      <a:pt x="0" y="757"/>
                    </a:lnTo>
                    <a:cubicBezTo>
                      <a:pt x="1735" y="3446"/>
                      <a:pt x="569" y="7019"/>
                      <a:pt x="1294" y="11892"/>
                    </a:cubicBezTo>
                    <a:cubicBezTo>
                      <a:pt x="1850" y="15631"/>
                      <a:pt x="4308" y="15936"/>
                      <a:pt x="7052" y="15936"/>
                    </a:cubicBezTo>
                    <a:cubicBezTo>
                      <a:pt x="7320" y="15936"/>
                      <a:pt x="7590" y="15936"/>
                      <a:pt x="7864" y="15932"/>
                    </a:cubicBezTo>
                    <a:cubicBezTo>
                      <a:pt x="8136" y="15929"/>
                      <a:pt x="8410" y="15926"/>
                      <a:pt x="8684" y="15926"/>
                    </a:cubicBezTo>
                    <a:cubicBezTo>
                      <a:pt x="8982" y="15926"/>
                      <a:pt x="9280" y="15929"/>
                      <a:pt x="9575" y="15939"/>
                    </a:cubicBezTo>
                    <a:cubicBezTo>
                      <a:pt x="13165" y="16071"/>
                      <a:pt x="17852" y="19610"/>
                      <a:pt x="17890" y="19638"/>
                    </a:cubicBezTo>
                    <a:cubicBezTo>
                      <a:pt x="17977" y="19526"/>
                      <a:pt x="18065" y="19411"/>
                      <a:pt x="18157" y="19299"/>
                    </a:cubicBezTo>
                    <a:cubicBezTo>
                      <a:pt x="17618" y="18483"/>
                      <a:pt x="16931" y="17731"/>
                      <a:pt x="15989" y="17084"/>
                    </a:cubicBezTo>
                    <a:cubicBezTo>
                      <a:pt x="12075" y="14469"/>
                      <a:pt x="7634" y="15516"/>
                      <a:pt x="4241" y="13687"/>
                    </a:cubicBezTo>
                    <a:cubicBezTo>
                      <a:pt x="61" y="11076"/>
                      <a:pt x="2673" y="5071"/>
                      <a:pt x="844" y="892"/>
                    </a:cubicBezTo>
                    <a:cubicBezTo>
                      <a:pt x="729" y="543"/>
                      <a:pt x="569" y="245"/>
                      <a:pt x="377" y="1"/>
                    </a:cubicBezTo>
                    <a:close/>
                  </a:path>
                </a:pathLst>
              </a:custGeom>
              <a:solidFill>
                <a:srgbClr val="D755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2"/>
              <p:cNvSpPr/>
              <p:nvPr/>
            </p:nvSpPr>
            <p:spPr>
              <a:xfrm>
                <a:off x="1637808" y="2914822"/>
                <a:ext cx="31127" cy="10943"/>
              </a:xfrm>
              <a:custGeom>
                <a:avLst/>
                <a:gdLst/>
                <a:ahLst/>
                <a:cxnLst/>
                <a:rect l="l" t="t" r="r" b="b"/>
                <a:pathLst>
                  <a:path w="1024" h="360" extrusionOk="0">
                    <a:moveTo>
                      <a:pt x="1023" y="0"/>
                    </a:moveTo>
                    <a:lnTo>
                      <a:pt x="0" y="360"/>
                    </a:lnTo>
                    <a:cubicBezTo>
                      <a:pt x="173" y="302"/>
                      <a:pt x="345" y="248"/>
                      <a:pt x="508" y="191"/>
                    </a:cubicBezTo>
                    <a:cubicBezTo>
                      <a:pt x="684" y="130"/>
                      <a:pt x="857" y="65"/>
                      <a:pt x="1023" y="0"/>
                    </a:cubicBezTo>
                    <a:close/>
                  </a:path>
                </a:pathLst>
              </a:custGeom>
              <a:solidFill>
                <a:srgbClr val="D7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52"/>
              <p:cNvSpPr/>
              <p:nvPr/>
            </p:nvSpPr>
            <p:spPr>
              <a:xfrm>
                <a:off x="1628233" y="2914822"/>
                <a:ext cx="549860" cy="725497"/>
              </a:xfrm>
              <a:custGeom>
                <a:avLst/>
                <a:gdLst/>
                <a:ahLst/>
                <a:cxnLst/>
                <a:rect l="l" t="t" r="r" b="b"/>
                <a:pathLst>
                  <a:path w="18089" h="23867" extrusionOk="0">
                    <a:moveTo>
                      <a:pt x="1338" y="0"/>
                    </a:moveTo>
                    <a:cubicBezTo>
                      <a:pt x="1172" y="65"/>
                      <a:pt x="999" y="130"/>
                      <a:pt x="823" y="191"/>
                    </a:cubicBezTo>
                    <a:cubicBezTo>
                      <a:pt x="884" y="377"/>
                      <a:pt x="942" y="563"/>
                      <a:pt x="993" y="742"/>
                    </a:cubicBezTo>
                    <a:cubicBezTo>
                      <a:pt x="1159" y="1410"/>
                      <a:pt x="1226" y="2073"/>
                      <a:pt x="1226" y="2731"/>
                    </a:cubicBezTo>
                    <a:cubicBezTo>
                      <a:pt x="1223" y="5389"/>
                      <a:pt x="126" y="7976"/>
                      <a:pt x="122" y="10628"/>
                    </a:cubicBezTo>
                    <a:cubicBezTo>
                      <a:pt x="122" y="11417"/>
                      <a:pt x="221" y="12210"/>
                      <a:pt x="471" y="13013"/>
                    </a:cubicBezTo>
                    <a:cubicBezTo>
                      <a:pt x="1253" y="15362"/>
                      <a:pt x="3082" y="17191"/>
                      <a:pt x="5693" y="17713"/>
                    </a:cubicBezTo>
                    <a:cubicBezTo>
                      <a:pt x="10140" y="18509"/>
                      <a:pt x="14777" y="20561"/>
                      <a:pt x="17615" y="23867"/>
                    </a:cubicBezTo>
                    <a:lnTo>
                      <a:pt x="18089" y="23548"/>
                    </a:lnTo>
                    <a:cubicBezTo>
                      <a:pt x="18089" y="23548"/>
                      <a:pt x="15762" y="20155"/>
                      <a:pt x="12758" y="18675"/>
                    </a:cubicBezTo>
                    <a:cubicBezTo>
                      <a:pt x="9754" y="17195"/>
                      <a:pt x="4447" y="17730"/>
                      <a:pt x="2222" y="14767"/>
                    </a:cubicBezTo>
                    <a:cubicBezTo>
                      <a:pt x="0" y="11803"/>
                      <a:pt x="948" y="8430"/>
                      <a:pt x="1646" y="4322"/>
                    </a:cubicBezTo>
                    <a:cubicBezTo>
                      <a:pt x="2334" y="299"/>
                      <a:pt x="1375" y="11"/>
                      <a:pt x="1338" y="0"/>
                    </a:cubicBezTo>
                    <a:close/>
                  </a:path>
                </a:pathLst>
              </a:custGeom>
              <a:solidFill>
                <a:srgbClr val="D7011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52"/>
              <p:cNvSpPr/>
              <p:nvPr/>
            </p:nvSpPr>
            <p:spPr>
              <a:xfrm>
                <a:off x="1573245" y="2920597"/>
                <a:ext cx="590441" cy="728993"/>
              </a:xfrm>
              <a:custGeom>
                <a:avLst/>
                <a:gdLst/>
                <a:ahLst/>
                <a:cxnLst/>
                <a:rect l="l" t="t" r="r" b="b"/>
                <a:pathLst>
                  <a:path w="19424" h="23982" extrusionOk="0">
                    <a:moveTo>
                      <a:pt x="2632" y="1"/>
                    </a:moveTo>
                    <a:cubicBezTo>
                      <a:pt x="2469" y="58"/>
                      <a:pt x="2297" y="112"/>
                      <a:pt x="2124" y="170"/>
                    </a:cubicBezTo>
                    <a:cubicBezTo>
                      <a:pt x="2131" y="180"/>
                      <a:pt x="2429" y="603"/>
                      <a:pt x="2510" y="2066"/>
                    </a:cubicBezTo>
                    <a:cubicBezTo>
                      <a:pt x="2591" y="3549"/>
                      <a:pt x="1" y="6716"/>
                      <a:pt x="411" y="12118"/>
                    </a:cubicBezTo>
                    <a:cubicBezTo>
                      <a:pt x="824" y="17520"/>
                      <a:pt x="5433" y="18319"/>
                      <a:pt x="8969" y="18742"/>
                    </a:cubicBezTo>
                    <a:cubicBezTo>
                      <a:pt x="12508" y="19163"/>
                      <a:pt x="18966" y="23982"/>
                      <a:pt x="18966" y="23982"/>
                    </a:cubicBezTo>
                    <a:lnTo>
                      <a:pt x="19424" y="23677"/>
                    </a:lnTo>
                    <a:cubicBezTo>
                      <a:pt x="16586" y="20371"/>
                      <a:pt x="11949" y="18319"/>
                      <a:pt x="7502" y="17523"/>
                    </a:cubicBezTo>
                    <a:cubicBezTo>
                      <a:pt x="4891" y="17001"/>
                      <a:pt x="3062" y="15172"/>
                      <a:pt x="2280" y="12823"/>
                    </a:cubicBezTo>
                    <a:cubicBezTo>
                      <a:pt x="2030" y="12020"/>
                      <a:pt x="1931" y="11227"/>
                      <a:pt x="1931" y="10438"/>
                    </a:cubicBezTo>
                    <a:cubicBezTo>
                      <a:pt x="1935" y="7786"/>
                      <a:pt x="3032" y="5199"/>
                      <a:pt x="3035" y="2541"/>
                    </a:cubicBezTo>
                    <a:cubicBezTo>
                      <a:pt x="3035" y="1883"/>
                      <a:pt x="2968" y="1220"/>
                      <a:pt x="2802" y="552"/>
                    </a:cubicBezTo>
                    <a:cubicBezTo>
                      <a:pt x="2751" y="373"/>
                      <a:pt x="2693" y="187"/>
                      <a:pt x="2632" y="1"/>
                    </a:cubicBezTo>
                    <a:close/>
                  </a:path>
                </a:pathLst>
              </a:custGeom>
              <a:solidFill>
                <a:srgbClr val="D755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2802" name="Google Shape;2802;p52"/>
          <p:cNvCxnSpPr>
            <a:stCxn id="2706" idx="3"/>
          </p:cNvCxnSpPr>
          <p:nvPr/>
        </p:nvCxnSpPr>
        <p:spPr>
          <a:xfrm>
            <a:off x="2927265" y="1349700"/>
            <a:ext cx="996600" cy="716400"/>
          </a:xfrm>
          <a:prstGeom prst="bentConnector3">
            <a:avLst>
              <a:gd name="adj1" fmla="val 50000"/>
            </a:avLst>
          </a:prstGeom>
          <a:noFill/>
          <a:ln w="19050" cap="flat" cmpd="sng">
            <a:solidFill>
              <a:schemeClr val="accent1"/>
            </a:solidFill>
            <a:prstDash val="dashDot"/>
            <a:round/>
            <a:headEnd type="none" w="med" len="med"/>
            <a:tailEnd type="none" w="med" len="med"/>
          </a:ln>
        </p:spPr>
      </p:cxnSp>
      <p:cxnSp>
        <p:nvCxnSpPr>
          <p:cNvPr id="2803" name="Google Shape;2803;p52"/>
          <p:cNvCxnSpPr>
            <a:stCxn id="2704" idx="1"/>
          </p:cNvCxnSpPr>
          <p:nvPr/>
        </p:nvCxnSpPr>
        <p:spPr>
          <a:xfrm flipH="1">
            <a:off x="4864680" y="2236000"/>
            <a:ext cx="1317900" cy="1295100"/>
          </a:xfrm>
          <a:prstGeom prst="bentConnector3">
            <a:avLst>
              <a:gd name="adj1" fmla="val 50000"/>
            </a:avLst>
          </a:prstGeom>
          <a:noFill/>
          <a:ln w="19050" cap="flat" cmpd="sng">
            <a:solidFill>
              <a:schemeClr val="accent1"/>
            </a:solidFill>
            <a:prstDash val="dashDot"/>
            <a:round/>
            <a:headEnd type="none" w="med" len="med"/>
            <a:tailEnd type="none" w="med" len="med"/>
          </a:ln>
        </p:spPr>
      </p:cxn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807"/>
        <p:cNvGrpSpPr/>
        <p:nvPr/>
      </p:nvGrpSpPr>
      <p:grpSpPr>
        <a:xfrm>
          <a:off x="0" y="0"/>
          <a:ext cx="0" cy="0"/>
          <a:chOff x="0" y="0"/>
          <a:chExt cx="0" cy="0"/>
        </a:xfrm>
      </p:grpSpPr>
      <p:sp>
        <p:nvSpPr>
          <p:cNvPr id="2808" name="Google Shape;2808;p53"/>
          <p:cNvSpPr txBox="1">
            <a:spLocks noGrp="1"/>
          </p:cNvSpPr>
          <p:nvPr>
            <p:ph type="ctrTitle"/>
          </p:nvPr>
        </p:nvSpPr>
        <p:spPr>
          <a:xfrm>
            <a:off x="723350" y="1718500"/>
            <a:ext cx="7625100" cy="1767600"/>
          </a:xfrm>
          <a:prstGeom prst="rect">
            <a:avLst/>
          </a:prstGeom>
        </p:spPr>
        <p:txBody>
          <a:bodyPr spcFirstLastPara="1" wrap="square" lIns="91425" tIns="91425" rIns="91425" bIns="91425" anchor="ctr" anchorCtr="0">
            <a:noAutofit/>
          </a:bodyPr>
          <a:lstStyle/>
          <a:p>
            <a:pPr marL="0" lvl="0" indent="0" algn="r" rtl="0">
              <a:spcBef>
                <a:spcPts val="0"/>
              </a:spcBef>
              <a:spcAft>
                <a:spcPts val="0"/>
              </a:spcAft>
              <a:buNone/>
            </a:pPr>
            <a:r>
              <a:rPr lang="en"/>
              <a:t>A PICTURE IS WORTH A THOUSAND WORDS</a:t>
            </a:r>
            <a:endParaRPr/>
          </a:p>
        </p:txBody>
      </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812"/>
        <p:cNvGrpSpPr/>
        <p:nvPr/>
      </p:nvGrpSpPr>
      <p:grpSpPr>
        <a:xfrm>
          <a:off x="0" y="0"/>
          <a:ext cx="0" cy="0"/>
          <a:chOff x="0" y="0"/>
          <a:chExt cx="0" cy="0"/>
        </a:xfrm>
      </p:grpSpPr>
      <p:sp>
        <p:nvSpPr>
          <p:cNvPr id="2813" name="Google Shape;2813;p54"/>
          <p:cNvSpPr/>
          <p:nvPr/>
        </p:nvSpPr>
        <p:spPr>
          <a:xfrm>
            <a:off x="4562475" y="4442100"/>
            <a:ext cx="2934000" cy="196500"/>
          </a:xfrm>
          <a:prstGeom prst="ellipse">
            <a:avLst/>
          </a:pr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4"/>
          <p:cNvSpPr txBox="1">
            <a:spLocks noGrp="1"/>
          </p:cNvSpPr>
          <p:nvPr>
            <p:ph type="title"/>
          </p:nvPr>
        </p:nvSpPr>
        <p:spPr>
          <a:xfrm>
            <a:off x="2205318" y="1810800"/>
            <a:ext cx="2079757" cy="1345500"/>
          </a:xfrm>
          <a:prstGeom prst="rect">
            <a:avLst/>
          </a:prstGeom>
        </p:spPr>
        <p:txBody>
          <a:bodyPr spcFirstLastPara="1" wrap="square" lIns="90000" tIns="91425" rIns="0" bIns="91425" anchor="b" anchorCtr="0">
            <a:noAutofit/>
          </a:bodyPr>
          <a:lstStyle/>
          <a:p>
            <a:pPr marL="0" lvl="0" indent="0" algn="r" rtl="0">
              <a:spcBef>
                <a:spcPts val="0"/>
              </a:spcBef>
              <a:spcAft>
                <a:spcPts val="0"/>
              </a:spcAft>
              <a:buNone/>
            </a:pPr>
            <a:r>
              <a:rPr lang="en" dirty="0"/>
              <a:t>TABLET APP</a:t>
            </a:r>
            <a:endParaRPr dirty="0"/>
          </a:p>
        </p:txBody>
      </p:sp>
      <p:sp>
        <p:nvSpPr>
          <p:cNvPr id="2815" name="Google Shape;2815;p54"/>
          <p:cNvSpPr txBox="1">
            <a:spLocks noGrp="1"/>
          </p:cNvSpPr>
          <p:nvPr>
            <p:ph type="subTitle" idx="1"/>
          </p:nvPr>
        </p:nvSpPr>
        <p:spPr>
          <a:xfrm>
            <a:off x="2360975" y="3168745"/>
            <a:ext cx="1923900" cy="888300"/>
          </a:xfrm>
          <a:prstGeom prst="rect">
            <a:avLst/>
          </a:prstGeom>
        </p:spPr>
        <p:txBody>
          <a:bodyPr spcFirstLastPara="1" wrap="square" lIns="90000" tIns="91425" rIns="0" bIns="91425" anchor="t" anchorCtr="0">
            <a:noAutofit/>
          </a:bodyPr>
          <a:lstStyle/>
          <a:p>
            <a:pPr marL="0" lvl="0" indent="0" algn="r" rtl="0">
              <a:spcBef>
                <a:spcPts val="0"/>
              </a:spcBef>
              <a:spcAft>
                <a:spcPts val="1600"/>
              </a:spcAft>
              <a:buNone/>
            </a:pPr>
            <a:r>
              <a:rPr lang="en"/>
              <a:t>You can replace the image on the screen with your own work. Just delete this one, add yours and send it to the back</a:t>
            </a:r>
            <a:endParaRPr/>
          </a:p>
        </p:txBody>
      </p:sp>
      <p:grpSp>
        <p:nvGrpSpPr>
          <p:cNvPr id="2816" name="Google Shape;2816;p54"/>
          <p:cNvGrpSpPr/>
          <p:nvPr/>
        </p:nvGrpSpPr>
        <p:grpSpPr>
          <a:xfrm flipH="1">
            <a:off x="4880580" y="1227043"/>
            <a:ext cx="2388300" cy="3284100"/>
            <a:chOff x="1835466" y="929768"/>
            <a:chExt cx="2388300" cy="3284100"/>
          </a:xfrm>
        </p:grpSpPr>
        <p:sp>
          <p:nvSpPr>
            <p:cNvPr id="2817" name="Google Shape;2817;p54"/>
            <p:cNvSpPr/>
            <p:nvPr/>
          </p:nvSpPr>
          <p:spPr>
            <a:xfrm>
              <a:off x="1835466" y="929768"/>
              <a:ext cx="2388300" cy="3284100"/>
            </a:xfrm>
            <a:prstGeom prst="roundRect">
              <a:avLst>
                <a:gd name="adj" fmla="val 4846"/>
              </a:avLst>
            </a:prstGeom>
            <a:solidFill>
              <a:schemeClr val="lt1"/>
            </a:solid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sp>
          <p:nvSpPr>
            <p:cNvPr id="2818" name="Google Shape;2818;p54"/>
            <p:cNvSpPr/>
            <p:nvPr/>
          </p:nvSpPr>
          <p:spPr>
            <a:xfrm>
              <a:off x="2010540" y="1124747"/>
              <a:ext cx="2038200" cy="29091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4"/>
            <p:cNvSpPr/>
            <p:nvPr/>
          </p:nvSpPr>
          <p:spPr>
            <a:xfrm>
              <a:off x="2947422" y="4067543"/>
              <a:ext cx="164400" cy="97500"/>
            </a:xfrm>
            <a:prstGeom prst="roundRect">
              <a:avLst>
                <a:gd name="adj" fmla="val 50000"/>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820" name="Google Shape;2820;p54"/>
          <p:cNvPicPr preferRelativeResize="0"/>
          <p:nvPr/>
        </p:nvPicPr>
        <p:blipFill rotWithShape="1">
          <a:blip r:embed="rId4">
            <a:alphaModFix/>
          </a:blip>
          <a:srcRect l="30352" r="30352"/>
          <a:stretch/>
        </p:blipFill>
        <p:spPr>
          <a:xfrm>
            <a:off x="5065150" y="1431625"/>
            <a:ext cx="2019197" cy="2890351"/>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824"/>
        <p:cNvGrpSpPr/>
        <p:nvPr/>
      </p:nvGrpSpPr>
      <p:grpSpPr>
        <a:xfrm>
          <a:off x="0" y="0"/>
          <a:ext cx="0" cy="0"/>
          <a:chOff x="0" y="0"/>
          <a:chExt cx="0" cy="0"/>
        </a:xfrm>
      </p:grpSpPr>
      <p:sp>
        <p:nvSpPr>
          <p:cNvPr id="2825" name="Google Shape;2825;p55"/>
          <p:cNvSpPr/>
          <p:nvPr/>
        </p:nvSpPr>
        <p:spPr>
          <a:xfrm>
            <a:off x="681900" y="4394475"/>
            <a:ext cx="4166700" cy="196500"/>
          </a:xfrm>
          <a:prstGeom prst="ellipse">
            <a:avLst/>
          </a:pr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26" name="Google Shape;2826;p55"/>
          <p:cNvGrpSpPr/>
          <p:nvPr/>
        </p:nvGrpSpPr>
        <p:grpSpPr>
          <a:xfrm>
            <a:off x="720010" y="1419647"/>
            <a:ext cx="4021500" cy="3062887"/>
            <a:chOff x="720010" y="1419647"/>
            <a:chExt cx="4021500" cy="3062887"/>
          </a:xfrm>
        </p:grpSpPr>
        <p:sp>
          <p:nvSpPr>
            <p:cNvPr id="2827" name="Google Shape;2827;p55"/>
            <p:cNvSpPr/>
            <p:nvPr/>
          </p:nvSpPr>
          <p:spPr>
            <a:xfrm>
              <a:off x="720010" y="1419647"/>
              <a:ext cx="4021500" cy="2544300"/>
            </a:xfrm>
            <a:prstGeom prst="roundRect">
              <a:avLst>
                <a:gd name="adj" fmla="val 3857"/>
              </a:avLst>
            </a:prstGeom>
            <a:solidFill>
              <a:schemeClr val="lt1"/>
            </a:solid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5"/>
            <p:cNvSpPr/>
            <p:nvPr/>
          </p:nvSpPr>
          <p:spPr>
            <a:xfrm>
              <a:off x="747353" y="1447364"/>
              <a:ext cx="3966900" cy="2488800"/>
            </a:xfrm>
            <a:prstGeom prst="roundRect">
              <a:avLst>
                <a:gd name="adj" fmla="val 3282"/>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5"/>
            <p:cNvSpPr/>
            <p:nvPr/>
          </p:nvSpPr>
          <p:spPr>
            <a:xfrm>
              <a:off x="858158" y="1548119"/>
              <a:ext cx="3748500" cy="2285700"/>
            </a:xfrm>
            <a:prstGeom prst="rect">
              <a:avLst/>
            </a:prstGeom>
            <a:no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55"/>
            <p:cNvSpPr/>
            <p:nvPr/>
          </p:nvSpPr>
          <p:spPr>
            <a:xfrm>
              <a:off x="2042408" y="3963886"/>
              <a:ext cx="1373274" cy="518648"/>
            </a:xfrm>
            <a:custGeom>
              <a:avLst/>
              <a:gdLst/>
              <a:ahLst/>
              <a:cxnLst/>
              <a:rect l="l" t="t" r="r" b="b"/>
              <a:pathLst>
                <a:path w="65999" h="24926" extrusionOk="0">
                  <a:moveTo>
                    <a:pt x="13372" y="0"/>
                  </a:moveTo>
                  <a:cubicBezTo>
                    <a:pt x="13051" y="1881"/>
                    <a:pt x="12653" y="8225"/>
                    <a:pt x="11445" y="11283"/>
                  </a:cubicBezTo>
                  <a:cubicBezTo>
                    <a:pt x="10237" y="14341"/>
                    <a:pt x="7883" y="16511"/>
                    <a:pt x="6125" y="18346"/>
                  </a:cubicBezTo>
                  <a:cubicBezTo>
                    <a:pt x="4367" y="20181"/>
                    <a:pt x="1875" y="21297"/>
                    <a:pt x="896" y="22291"/>
                  </a:cubicBezTo>
                  <a:cubicBezTo>
                    <a:pt x="-82" y="23285"/>
                    <a:pt x="-174" y="23896"/>
                    <a:pt x="254" y="24309"/>
                  </a:cubicBezTo>
                  <a:cubicBezTo>
                    <a:pt x="682" y="24722"/>
                    <a:pt x="805" y="24692"/>
                    <a:pt x="3465" y="24768"/>
                  </a:cubicBezTo>
                  <a:cubicBezTo>
                    <a:pt x="6125" y="24845"/>
                    <a:pt x="10925" y="24768"/>
                    <a:pt x="16215" y="24768"/>
                  </a:cubicBezTo>
                  <a:cubicBezTo>
                    <a:pt x="21505" y="24768"/>
                    <a:pt x="28630" y="24768"/>
                    <a:pt x="35204" y="24768"/>
                  </a:cubicBezTo>
                  <a:cubicBezTo>
                    <a:pt x="41778" y="24768"/>
                    <a:pt x="50783" y="24768"/>
                    <a:pt x="55660" y="24768"/>
                  </a:cubicBezTo>
                  <a:cubicBezTo>
                    <a:pt x="60537" y="24768"/>
                    <a:pt x="62754" y="25104"/>
                    <a:pt x="64466" y="24768"/>
                  </a:cubicBezTo>
                  <a:cubicBezTo>
                    <a:pt x="66178" y="24432"/>
                    <a:pt x="66056" y="23346"/>
                    <a:pt x="65934" y="22750"/>
                  </a:cubicBezTo>
                  <a:cubicBezTo>
                    <a:pt x="65812" y="22154"/>
                    <a:pt x="65353" y="22765"/>
                    <a:pt x="63732" y="21190"/>
                  </a:cubicBezTo>
                  <a:cubicBezTo>
                    <a:pt x="62111" y="19615"/>
                    <a:pt x="57999" y="16512"/>
                    <a:pt x="56210" y="13301"/>
                  </a:cubicBezTo>
                  <a:cubicBezTo>
                    <a:pt x="54421" y="10091"/>
                    <a:pt x="53505" y="4083"/>
                    <a:pt x="53000" y="1927"/>
                  </a:cubicBezTo>
                  <a:cubicBezTo>
                    <a:pt x="52496" y="-229"/>
                    <a:pt x="53153" y="627"/>
                    <a:pt x="53183" y="367"/>
                  </a:cubicBezTo>
                </a:path>
              </a:pathLst>
            </a:custGeom>
            <a:solidFill>
              <a:schemeClr val="lt1"/>
            </a:solidFill>
            <a:ln w="19050" cap="flat" cmpd="sng">
              <a:solidFill>
                <a:srgbClr val="F3F3F3"/>
              </a:solidFill>
              <a:prstDash val="solid"/>
              <a:round/>
              <a:headEnd type="none" w="med" len="med"/>
              <a:tailEnd type="none" w="med" len="med"/>
            </a:ln>
          </p:spPr>
        </p:sp>
        <p:cxnSp>
          <p:nvCxnSpPr>
            <p:cNvPr id="2831" name="Google Shape;2831;p55"/>
            <p:cNvCxnSpPr/>
            <p:nvPr/>
          </p:nvCxnSpPr>
          <p:spPr>
            <a:xfrm>
              <a:off x="2057250" y="4433452"/>
              <a:ext cx="1353300" cy="0"/>
            </a:xfrm>
            <a:prstGeom prst="straightConnector1">
              <a:avLst/>
            </a:prstGeom>
            <a:noFill/>
            <a:ln w="19050" cap="flat" cmpd="sng">
              <a:solidFill>
                <a:srgbClr val="F3F3F3"/>
              </a:solidFill>
              <a:prstDash val="solid"/>
              <a:round/>
              <a:headEnd type="none" w="med" len="med"/>
              <a:tailEnd type="none" w="med" len="med"/>
            </a:ln>
          </p:spPr>
        </p:cxnSp>
      </p:grpSp>
      <p:sp>
        <p:nvSpPr>
          <p:cNvPr id="2832" name="Google Shape;2832;p55"/>
          <p:cNvSpPr txBox="1">
            <a:spLocks noGrp="1"/>
          </p:cNvSpPr>
          <p:nvPr>
            <p:ph type="title"/>
          </p:nvPr>
        </p:nvSpPr>
        <p:spPr>
          <a:xfrm>
            <a:off x="5238249" y="1810800"/>
            <a:ext cx="2315155" cy="1345500"/>
          </a:xfrm>
          <a:prstGeom prst="rect">
            <a:avLst/>
          </a:prstGeom>
        </p:spPr>
        <p:txBody>
          <a:bodyPr spcFirstLastPara="1" wrap="square" lIns="91425" tIns="91425" rIns="36000" bIns="91425" anchor="b" anchorCtr="0">
            <a:noAutofit/>
          </a:bodyPr>
          <a:lstStyle/>
          <a:p>
            <a:pPr marL="0" lvl="0" indent="0" algn="l" rtl="0">
              <a:spcBef>
                <a:spcPts val="0"/>
              </a:spcBef>
              <a:spcAft>
                <a:spcPts val="0"/>
              </a:spcAft>
              <a:buNone/>
            </a:pPr>
            <a:r>
              <a:rPr lang="en" dirty="0"/>
              <a:t>DESKTOP SOFTWARE</a:t>
            </a:r>
            <a:endParaRPr dirty="0"/>
          </a:p>
        </p:txBody>
      </p:sp>
      <p:sp>
        <p:nvSpPr>
          <p:cNvPr id="2833" name="Google Shape;2833;p55"/>
          <p:cNvSpPr txBox="1">
            <a:spLocks noGrp="1"/>
          </p:cNvSpPr>
          <p:nvPr>
            <p:ph type="subTitle" idx="1"/>
          </p:nvPr>
        </p:nvSpPr>
        <p:spPr>
          <a:xfrm>
            <a:off x="5238250" y="3168745"/>
            <a:ext cx="1923900" cy="888300"/>
          </a:xfrm>
          <a:prstGeom prst="rect">
            <a:avLst/>
          </a:prstGeom>
        </p:spPr>
        <p:txBody>
          <a:bodyPr spcFirstLastPara="1" wrap="square" lIns="91425" tIns="91425" rIns="36000" bIns="91425" anchor="t" anchorCtr="0">
            <a:noAutofit/>
          </a:bodyPr>
          <a:lstStyle/>
          <a:p>
            <a:pPr marL="0" lvl="0" indent="0" algn="l" rtl="0">
              <a:spcBef>
                <a:spcPts val="0"/>
              </a:spcBef>
              <a:spcAft>
                <a:spcPts val="1600"/>
              </a:spcAft>
              <a:buNone/>
            </a:pPr>
            <a:r>
              <a:rPr lang="en"/>
              <a:t>You can replace the image on the screen with your own work. Just delete this one, add yours and send it to the back</a:t>
            </a:r>
            <a:endParaRPr/>
          </a:p>
        </p:txBody>
      </p:sp>
      <p:pic>
        <p:nvPicPr>
          <p:cNvPr id="2834" name="Google Shape;2834;p55"/>
          <p:cNvPicPr preferRelativeResize="0"/>
          <p:nvPr/>
        </p:nvPicPr>
        <p:blipFill rotWithShape="1">
          <a:blip r:embed="rId4">
            <a:alphaModFix/>
          </a:blip>
          <a:srcRect l="3831" r="3831"/>
          <a:stretch/>
        </p:blipFill>
        <p:spPr>
          <a:xfrm>
            <a:off x="865668" y="1553667"/>
            <a:ext cx="3740004" cy="2278315"/>
          </a:xfrm>
          <a:prstGeom prst="rect">
            <a:avLst/>
          </a:prstGeom>
          <a:noFill/>
          <a:ln>
            <a:noFill/>
          </a:ln>
        </p:spPr>
      </p:pic>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838"/>
        <p:cNvGrpSpPr/>
        <p:nvPr/>
      </p:nvGrpSpPr>
      <p:grpSpPr>
        <a:xfrm>
          <a:off x="0" y="0"/>
          <a:ext cx="0" cy="0"/>
          <a:chOff x="0" y="0"/>
          <a:chExt cx="0" cy="0"/>
        </a:xfrm>
      </p:grpSpPr>
      <p:sp>
        <p:nvSpPr>
          <p:cNvPr id="2839" name="Google Shape;2839;p56"/>
          <p:cNvSpPr/>
          <p:nvPr/>
        </p:nvSpPr>
        <p:spPr>
          <a:xfrm>
            <a:off x="4608664" y="4346850"/>
            <a:ext cx="2180700" cy="131700"/>
          </a:xfrm>
          <a:prstGeom prst="ellipse">
            <a:avLst/>
          </a:prstGeom>
          <a:solidFill>
            <a:srgbClr val="000000">
              <a:alpha val="6696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0" name="Google Shape;2840;p56"/>
          <p:cNvSpPr txBox="1">
            <a:spLocks noGrp="1"/>
          </p:cNvSpPr>
          <p:nvPr>
            <p:ph type="title"/>
          </p:nvPr>
        </p:nvSpPr>
        <p:spPr>
          <a:xfrm>
            <a:off x="2266790" y="1810800"/>
            <a:ext cx="2018160" cy="1345500"/>
          </a:xfrm>
          <a:prstGeom prst="rect">
            <a:avLst/>
          </a:prstGeom>
        </p:spPr>
        <p:txBody>
          <a:bodyPr spcFirstLastPara="1" wrap="square" lIns="90000" tIns="91425" rIns="0" bIns="91425" anchor="b" anchorCtr="0">
            <a:noAutofit/>
          </a:bodyPr>
          <a:lstStyle/>
          <a:p>
            <a:pPr marL="0" lvl="0" indent="0" algn="r" rtl="0">
              <a:spcBef>
                <a:spcPts val="0"/>
              </a:spcBef>
              <a:spcAft>
                <a:spcPts val="0"/>
              </a:spcAft>
              <a:buNone/>
            </a:pPr>
            <a:r>
              <a:rPr lang="en" dirty="0"/>
              <a:t>MOBILE WEB</a:t>
            </a:r>
            <a:endParaRPr dirty="0"/>
          </a:p>
        </p:txBody>
      </p:sp>
      <p:sp>
        <p:nvSpPr>
          <p:cNvPr id="2841" name="Google Shape;2841;p56"/>
          <p:cNvSpPr txBox="1">
            <a:spLocks noGrp="1"/>
          </p:cNvSpPr>
          <p:nvPr>
            <p:ph type="subTitle" idx="1"/>
          </p:nvPr>
        </p:nvSpPr>
        <p:spPr>
          <a:xfrm>
            <a:off x="2360975" y="3168745"/>
            <a:ext cx="1923900" cy="888300"/>
          </a:xfrm>
          <a:prstGeom prst="rect">
            <a:avLst/>
          </a:prstGeom>
        </p:spPr>
        <p:txBody>
          <a:bodyPr spcFirstLastPara="1" wrap="square" lIns="90000" tIns="91425" rIns="0" bIns="91425" anchor="t" anchorCtr="0">
            <a:noAutofit/>
          </a:bodyPr>
          <a:lstStyle/>
          <a:p>
            <a:pPr marL="0" lvl="0" indent="0" algn="r" rtl="0">
              <a:spcBef>
                <a:spcPts val="0"/>
              </a:spcBef>
              <a:spcAft>
                <a:spcPts val="1600"/>
              </a:spcAft>
              <a:buNone/>
            </a:pPr>
            <a:r>
              <a:rPr lang="en"/>
              <a:t>You can replace the image on the screen with your own work. Just delete this one, add yours and send it to the back</a:t>
            </a:r>
            <a:endParaRPr/>
          </a:p>
        </p:txBody>
      </p:sp>
      <p:sp>
        <p:nvSpPr>
          <p:cNvPr id="2842" name="Google Shape;2842;p56"/>
          <p:cNvSpPr/>
          <p:nvPr/>
        </p:nvSpPr>
        <p:spPr>
          <a:xfrm>
            <a:off x="4935986" y="1346474"/>
            <a:ext cx="1526071" cy="3043073"/>
          </a:xfrm>
          <a:custGeom>
            <a:avLst/>
            <a:gdLst/>
            <a:ahLst/>
            <a:cxnLst/>
            <a:rect l="l" t="t" r="r" b="b"/>
            <a:pathLst>
              <a:path w="103480" h="206345" extrusionOk="0">
                <a:moveTo>
                  <a:pt x="61741" y="8558"/>
                </a:moveTo>
                <a:cubicBezTo>
                  <a:pt x="62649" y="8558"/>
                  <a:pt x="62637" y="9975"/>
                  <a:pt x="61704" y="9975"/>
                </a:cubicBezTo>
                <a:cubicBezTo>
                  <a:pt x="61677" y="9975"/>
                  <a:pt x="61650" y="9973"/>
                  <a:pt x="61623" y="9971"/>
                </a:cubicBezTo>
                <a:lnTo>
                  <a:pt x="40979" y="9971"/>
                </a:lnTo>
                <a:cubicBezTo>
                  <a:pt x="40952" y="9973"/>
                  <a:pt x="40925" y="9975"/>
                  <a:pt x="40898" y="9975"/>
                </a:cubicBezTo>
                <a:cubicBezTo>
                  <a:pt x="39965" y="9975"/>
                  <a:pt x="39952" y="8558"/>
                  <a:pt x="40861" y="8558"/>
                </a:cubicBezTo>
                <a:cubicBezTo>
                  <a:pt x="40899" y="8558"/>
                  <a:pt x="40938" y="8561"/>
                  <a:pt x="40979" y="8566"/>
                </a:cubicBezTo>
                <a:lnTo>
                  <a:pt x="61623" y="8566"/>
                </a:lnTo>
                <a:cubicBezTo>
                  <a:pt x="61664" y="8561"/>
                  <a:pt x="61703" y="8558"/>
                  <a:pt x="61741" y="8558"/>
                </a:cubicBezTo>
                <a:close/>
                <a:moveTo>
                  <a:pt x="100713" y="16164"/>
                </a:moveTo>
                <a:lnTo>
                  <a:pt x="100713" y="189567"/>
                </a:lnTo>
                <a:lnTo>
                  <a:pt x="2987" y="189567"/>
                </a:lnTo>
                <a:lnTo>
                  <a:pt x="2987" y="16164"/>
                </a:lnTo>
                <a:close/>
                <a:moveTo>
                  <a:pt x="22357" y="196638"/>
                </a:moveTo>
                <a:lnTo>
                  <a:pt x="22313" y="197165"/>
                </a:lnTo>
                <a:lnTo>
                  <a:pt x="18448" y="197165"/>
                </a:lnTo>
                <a:lnTo>
                  <a:pt x="18448" y="196638"/>
                </a:lnTo>
                <a:close/>
                <a:moveTo>
                  <a:pt x="53277" y="196726"/>
                </a:moveTo>
                <a:cubicBezTo>
                  <a:pt x="53365" y="196726"/>
                  <a:pt x="53453" y="196814"/>
                  <a:pt x="53453" y="196945"/>
                </a:cubicBezTo>
                <a:lnTo>
                  <a:pt x="53453" y="199976"/>
                </a:lnTo>
                <a:cubicBezTo>
                  <a:pt x="53453" y="200064"/>
                  <a:pt x="53365" y="200152"/>
                  <a:pt x="53234" y="200152"/>
                </a:cubicBezTo>
                <a:lnTo>
                  <a:pt x="50203" y="200152"/>
                </a:lnTo>
                <a:cubicBezTo>
                  <a:pt x="50071" y="200152"/>
                  <a:pt x="49983" y="200064"/>
                  <a:pt x="49983" y="199976"/>
                </a:cubicBezTo>
                <a:lnTo>
                  <a:pt x="49983" y="196945"/>
                </a:lnTo>
                <a:cubicBezTo>
                  <a:pt x="49983" y="196814"/>
                  <a:pt x="50071" y="196726"/>
                  <a:pt x="50203" y="196726"/>
                </a:cubicBezTo>
                <a:close/>
                <a:moveTo>
                  <a:pt x="80706" y="196517"/>
                </a:moveTo>
                <a:cubicBezTo>
                  <a:pt x="80761" y="196517"/>
                  <a:pt x="80816" y="196528"/>
                  <a:pt x="80860" y="196550"/>
                </a:cubicBezTo>
                <a:cubicBezTo>
                  <a:pt x="80948" y="196638"/>
                  <a:pt x="80948" y="196770"/>
                  <a:pt x="80860" y="196858"/>
                </a:cubicBezTo>
                <a:lnTo>
                  <a:pt x="79455" y="198263"/>
                </a:lnTo>
                <a:cubicBezTo>
                  <a:pt x="79367" y="198351"/>
                  <a:pt x="79323" y="198439"/>
                  <a:pt x="79323" y="198527"/>
                </a:cubicBezTo>
                <a:cubicBezTo>
                  <a:pt x="79323" y="198614"/>
                  <a:pt x="79367" y="198702"/>
                  <a:pt x="79455" y="198790"/>
                </a:cubicBezTo>
                <a:lnTo>
                  <a:pt x="80860" y="200196"/>
                </a:lnTo>
                <a:cubicBezTo>
                  <a:pt x="80948" y="200284"/>
                  <a:pt x="80948" y="200415"/>
                  <a:pt x="80860" y="200503"/>
                </a:cubicBezTo>
                <a:cubicBezTo>
                  <a:pt x="80816" y="200547"/>
                  <a:pt x="80761" y="200569"/>
                  <a:pt x="80706" y="200569"/>
                </a:cubicBezTo>
                <a:cubicBezTo>
                  <a:pt x="80652" y="200569"/>
                  <a:pt x="80597" y="200547"/>
                  <a:pt x="80553" y="200503"/>
                </a:cubicBezTo>
                <a:lnTo>
                  <a:pt x="79147" y="199098"/>
                </a:lnTo>
                <a:cubicBezTo>
                  <a:pt x="79015" y="198922"/>
                  <a:pt x="78928" y="198746"/>
                  <a:pt x="78928" y="198527"/>
                </a:cubicBezTo>
                <a:cubicBezTo>
                  <a:pt x="78928" y="198307"/>
                  <a:pt x="79015" y="198131"/>
                  <a:pt x="79147" y="198000"/>
                </a:cubicBezTo>
                <a:lnTo>
                  <a:pt x="80553" y="196550"/>
                </a:lnTo>
                <a:cubicBezTo>
                  <a:pt x="80597" y="196528"/>
                  <a:pt x="80652" y="196517"/>
                  <a:pt x="80706" y="196517"/>
                </a:cubicBezTo>
                <a:close/>
                <a:moveTo>
                  <a:pt x="15461" y="1"/>
                </a:moveTo>
                <a:cubicBezTo>
                  <a:pt x="6940" y="1"/>
                  <a:pt x="1" y="6941"/>
                  <a:pt x="1" y="15461"/>
                </a:cubicBezTo>
                <a:lnTo>
                  <a:pt x="1" y="190884"/>
                </a:lnTo>
                <a:cubicBezTo>
                  <a:pt x="1" y="199405"/>
                  <a:pt x="6940" y="206345"/>
                  <a:pt x="15461" y="206345"/>
                </a:cubicBezTo>
                <a:lnTo>
                  <a:pt x="88019" y="206345"/>
                </a:lnTo>
                <a:cubicBezTo>
                  <a:pt x="96540" y="206345"/>
                  <a:pt x="103480" y="199405"/>
                  <a:pt x="103480" y="190884"/>
                </a:cubicBezTo>
                <a:lnTo>
                  <a:pt x="103480" y="15461"/>
                </a:lnTo>
                <a:cubicBezTo>
                  <a:pt x="103480" y="6941"/>
                  <a:pt x="96540" y="1"/>
                  <a:pt x="88019" y="1"/>
                </a:cubicBezTo>
                <a:close/>
              </a:path>
            </a:pathLst>
          </a:custGeom>
          <a:solidFill>
            <a:schemeClr val="lt1"/>
          </a:solidFill>
          <a:ln w="19050" cap="flat" cmpd="sng">
            <a:solidFill>
              <a:srgbClr val="F3F3F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1400"/>
          </a:p>
        </p:txBody>
      </p:sp>
      <p:pic>
        <p:nvPicPr>
          <p:cNvPr id="2843" name="Google Shape;2843;p56"/>
          <p:cNvPicPr preferRelativeResize="0"/>
          <p:nvPr/>
        </p:nvPicPr>
        <p:blipFill rotWithShape="1">
          <a:blip r:embed="rId4">
            <a:alphaModFix/>
          </a:blip>
          <a:srcRect l="15275" r="53216"/>
          <a:stretch/>
        </p:blipFill>
        <p:spPr>
          <a:xfrm>
            <a:off x="4990525" y="1594375"/>
            <a:ext cx="1421753" cy="2538228"/>
          </a:xfrm>
          <a:prstGeom prst="rect">
            <a:avLst/>
          </a:prstGeom>
          <a:noFill/>
          <a:ln>
            <a:noFill/>
          </a:ln>
        </p:spPr>
      </p:pic>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25"/>
        <p:cNvGrpSpPr/>
        <p:nvPr/>
      </p:nvGrpSpPr>
      <p:grpSpPr>
        <a:xfrm>
          <a:off x="0" y="0"/>
          <a:ext cx="0" cy="0"/>
          <a:chOff x="0" y="0"/>
          <a:chExt cx="0" cy="0"/>
        </a:xfrm>
      </p:grpSpPr>
      <p:sp>
        <p:nvSpPr>
          <p:cNvPr id="926" name="Google Shape;926;p30"/>
          <p:cNvSpPr txBox="1">
            <a:spLocks noGrp="1"/>
          </p:cNvSpPr>
          <p:nvPr>
            <p:ph type="title"/>
          </p:nvPr>
        </p:nvSpPr>
        <p:spPr>
          <a:xfrm>
            <a:off x="1891050" y="1628700"/>
            <a:ext cx="5361900" cy="1294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solidFill>
                  <a:schemeClr val="accent1"/>
                </a:solidFill>
              </a:rPr>
              <a:t>WHOA!</a:t>
            </a:r>
            <a:endParaRPr>
              <a:solidFill>
                <a:schemeClr val="accent1"/>
              </a:solidFill>
            </a:endParaRPr>
          </a:p>
        </p:txBody>
      </p:sp>
      <p:sp>
        <p:nvSpPr>
          <p:cNvPr id="927" name="Google Shape;927;p30"/>
          <p:cNvSpPr txBox="1">
            <a:spLocks noGrp="1"/>
          </p:cNvSpPr>
          <p:nvPr>
            <p:ph type="body" idx="1"/>
          </p:nvPr>
        </p:nvSpPr>
        <p:spPr>
          <a:xfrm>
            <a:off x="2189550" y="2789395"/>
            <a:ext cx="4764900" cy="72540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
              <a:t>It could be the part of the presentation where you can introduce yourself, write your email…</a:t>
            </a:r>
            <a:endParaRPr/>
          </a:p>
        </p:txBody>
      </p:sp>
      <p:grpSp>
        <p:nvGrpSpPr>
          <p:cNvPr id="928" name="Google Shape;928;p30"/>
          <p:cNvGrpSpPr/>
          <p:nvPr/>
        </p:nvGrpSpPr>
        <p:grpSpPr>
          <a:xfrm>
            <a:off x="1062141" y="409260"/>
            <a:ext cx="6743251" cy="4024719"/>
            <a:chOff x="1062141" y="409260"/>
            <a:chExt cx="6743251" cy="4024719"/>
          </a:xfrm>
        </p:grpSpPr>
        <p:grpSp>
          <p:nvGrpSpPr>
            <p:cNvPr id="929" name="Google Shape;929;p30"/>
            <p:cNvGrpSpPr/>
            <p:nvPr/>
          </p:nvGrpSpPr>
          <p:grpSpPr>
            <a:xfrm>
              <a:off x="3588491" y="409260"/>
              <a:ext cx="278801" cy="278801"/>
              <a:chOff x="6892567" y="1856809"/>
              <a:chExt cx="1219601" cy="1219601"/>
            </a:xfrm>
          </p:grpSpPr>
          <p:grpSp>
            <p:nvGrpSpPr>
              <p:cNvPr id="930" name="Google Shape;930;p30"/>
              <p:cNvGrpSpPr/>
              <p:nvPr/>
            </p:nvGrpSpPr>
            <p:grpSpPr>
              <a:xfrm>
                <a:off x="6892567" y="1856809"/>
                <a:ext cx="1219601" cy="1219601"/>
                <a:chOff x="6515239" y="4421248"/>
                <a:chExt cx="110029" cy="110029"/>
              </a:xfrm>
            </p:grpSpPr>
            <p:sp>
              <p:nvSpPr>
                <p:cNvPr id="931" name="Google Shape;931;p3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3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3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3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 name="Google Shape;935;p30"/>
              <p:cNvGrpSpPr/>
              <p:nvPr/>
            </p:nvGrpSpPr>
            <p:grpSpPr>
              <a:xfrm rot="-2700000">
                <a:off x="7172103" y="2136936"/>
                <a:ext cx="660725" cy="660772"/>
                <a:chOff x="6515239" y="4421248"/>
                <a:chExt cx="110029" cy="110029"/>
              </a:xfrm>
            </p:grpSpPr>
            <p:sp>
              <p:nvSpPr>
                <p:cNvPr id="936" name="Google Shape;936;p3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3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3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3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0" name="Google Shape;940;p30"/>
            <p:cNvGrpSpPr/>
            <p:nvPr/>
          </p:nvGrpSpPr>
          <p:grpSpPr>
            <a:xfrm>
              <a:off x="7526591" y="3752835"/>
              <a:ext cx="278801" cy="278801"/>
              <a:chOff x="6892567" y="1856809"/>
              <a:chExt cx="1219601" cy="1219601"/>
            </a:xfrm>
          </p:grpSpPr>
          <p:grpSp>
            <p:nvGrpSpPr>
              <p:cNvPr id="941" name="Google Shape;941;p30"/>
              <p:cNvGrpSpPr/>
              <p:nvPr/>
            </p:nvGrpSpPr>
            <p:grpSpPr>
              <a:xfrm>
                <a:off x="6892567" y="1856809"/>
                <a:ext cx="1219601" cy="1219601"/>
                <a:chOff x="6515239" y="4421248"/>
                <a:chExt cx="110029" cy="110029"/>
              </a:xfrm>
            </p:grpSpPr>
            <p:sp>
              <p:nvSpPr>
                <p:cNvPr id="942" name="Google Shape;942;p3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3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3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3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 name="Google Shape;946;p30"/>
              <p:cNvGrpSpPr/>
              <p:nvPr/>
            </p:nvGrpSpPr>
            <p:grpSpPr>
              <a:xfrm rot="-2700000">
                <a:off x="7172103" y="2136936"/>
                <a:ext cx="660725" cy="660772"/>
                <a:chOff x="6515239" y="4421248"/>
                <a:chExt cx="110029" cy="110029"/>
              </a:xfrm>
            </p:grpSpPr>
            <p:sp>
              <p:nvSpPr>
                <p:cNvPr id="947" name="Google Shape;947;p3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3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3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3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51" name="Google Shape;951;p30"/>
            <p:cNvGrpSpPr/>
            <p:nvPr/>
          </p:nvGrpSpPr>
          <p:grpSpPr>
            <a:xfrm>
              <a:off x="1062141" y="2010910"/>
              <a:ext cx="278801" cy="278801"/>
              <a:chOff x="6892567" y="1856809"/>
              <a:chExt cx="1219601" cy="1219601"/>
            </a:xfrm>
          </p:grpSpPr>
          <p:grpSp>
            <p:nvGrpSpPr>
              <p:cNvPr id="952" name="Google Shape;952;p30"/>
              <p:cNvGrpSpPr/>
              <p:nvPr/>
            </p:nvGrpSpPr>
            <p:grpSpPr>
              <a:xfrm>
                <a:off x="6892567" y="1856809"/>
                <a:ext cx="1219601" cy="1219601"/>
                <a:chOff x="6515239" y="4421248"/>
                <a:chExt cx="110029" cy="110029"/>
              </a:xfrm>
            </p:grpSpPr>
            <p:sp>
              <p:nvSpPr>
                <p:cNvPr id="953" name="Google Shape;953;p3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3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3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3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7" name="Google Shape;957;p30"/>
              <p:cNvGrpSpPr/>
              <p:nvPr/>
            </p:nvGrpSpPr>
            <p:grpSpPr>
              <a:xfrm rot="-2700000">
                <a:off x="7172103" y="2136936"/>
                <a:ext cx="660725" cy="660772"/>
                <a:chOff x="6515239" y="4421248"/>
                <a:chExt cx="110029" cy="110029"/>
              </a:xfrm>
            </p:grpSpPr>
            <p:sp>
              <p:nvSpPr>
                <p:cNvPr id="958" name="Google Shape;958;p30"/>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30"/>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30"/>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30"/>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2" name="Google Shape;962;p30"/>
            <p:cNvGrpSpPr/>
            <p:nvPr/>
          </p:nvGrpSpPr>
          <p:grpSpPr>
            <a:xfrm>
              <a:off x="3867414" y="1149417"/>
              <a:ext cx="3798261" cy="3284562"/>
              <a:chOff x="3867414" y="1149417"/>
              <a:chExt cx="3798261" cy="3284562"/>
            </a:xfrm>
          </p:grpSpPr>
          <p:sp>
            <p:nvSpPr>
              <p:cNvPr id="963" name="Google Shape;963;p30"/>
              <p:cNvSpPr/>
              <p:nvPr/>
            </p:nvSpPr>
            <p:spPr>
              <a:xfrm>
                <a:off x="6253750" y="1149417"/>
                <a:ext cx="1411925" cy="651700"/>
              </a:xfrm>
              <a:custGeom>
                <a:avLst/>
                <a:gdLst/>
                <a:ahLst/>
                <a:cxnLst/>
                <a:rect l="l" t="t" r="r" b="b"/>
                <a:pathLst>
                  <a:path w="56477" h="26068" extrusionOk="0">
                    <a:moveTo>
                      <a:pt x="20818" y="1"/>
                    </a:moveTo>
                    <a:cubicBezTo>
                      <a:pt x="17845" y="1"/>
                      <a:pt x="14862" y="1741"/>
                      <a:pt x="13632" y="4463"/>
                    </a:cubicBezTo>
                    <a:cubicBezTo>
                      <a:pt x="13384" y="5008"/>
                      <a:pt x="13201" y="5599"/>
                      <a:pt x="13225" y="6196"/>
                    </a:cubicBezTo>
                    <a:cubicBezTo>
                      <a:pt x="13246" y="6693"/>
                      <a:pt x="13405" y="7169"/>
                      <a:pt x="13467" y="7663"/>
                    </a:cubicBezTo>
                    <a:cubicBezTo>
                      <a:pt x="13639" y="9060"/>
                      <a:pt x="12852" y="10603"/>
                      <a:pt x="11510" y="11027"/>
                    </a:cubicBezTo>
                    <a:cubicBezTo>
                      <a:pt x="11307" y="11091"/>
                      <a:pt x="11097" y="11120"/>
                      <a:pt x="10886" y="11120"/>
                    </a:cubicBezTo>
                    <a:cubicBezTo>
                      <a:pt x="9697" y="11120"/>
                      <a:pt x="8493" y="10176"/>
                      <a:pt x="8524" y="8980"/>
                    </a:cubicBezTo>
                    <a:cubicBezTo>
                      <a:pt x="8538" y="8418"/>
                      <a:pt x="8852" y="7828"/>
                      <a:pt x="9387" y="7649"/>
                    </a:cubicBezTo>
                    <a:cubicBezTo>
                      <a:pt x="9475" y="7619"/>
                      <a:pt x="9567" y="7605"/>
                      <a:pt x="9659" y="7605"/>
                    </a:cubicBezTo>
                    <a:cubicBezTo>
                      <a:pt x="10128" y="7605"/>
                      <a:pt x="10609" y="7963"/>
                      <a:pt x="10592" y="8435"/>
                    </a:cubicBezTo>
                    <a:cubicBezTo>
                      <a:pt x="10481" y="8129"/>
                      <a:pt x="10155" y="7964"/>
                      <a:pt x="9827" y="7964"/>
                    </a:cubicBezTo>
                    <a:cubicBezTo>
                      <a:pt x="9656" y="7964"/>
                      <a:pt x="9484" y="8009"/>
                      <a:pt x="9343" y="8104"/>
                    </a:cubicBezTo>
                    <a:cubicBezTo>
                      <a:pt x="8932" y="8380"/>
                      <a:pt x="8787" y="8950"/>
                      <a:pt x="8901" y="9433"/>
                    </a:cubicBezTo>
                    <a:cubicBezTo>
                      <a:pt x="9090" y="10253"/>
                      <a:pt x="9946" y="10799"/>
                      <a:pt x="10790" y="10799"/>
                    </a:cubicBezTo>
                    <a:cubicBezTo>
                      <a:pt x="10932" y="10799"/>
                      <a:pt x="11075" y="10784"/>
                      <a:pt x="11213" y="10751"/>
                    </a:cubicBezTo>
                    <a:cubicBezTo>
                      <a:pt x="12176" y="10527"/>
                      <a:pt x="12898" y="9643"/>
                      <a:pt x="13101" y="8677"/>
                    </a:cubicBezTo>
                    <a:cubicBezTo>
                      <a:pt x="13384" y="7355"/>
                      <a:pt x="12970" y="5546"/>
                      <a:pt x="11621" y="4946"/>
                    </a:cubicBezTo>
                    <a:cubicBezTo>
                      <a:pt x="11293" y="4801"/>
                      <a:pt x="10934" y="4705"/>
                      <a:pt x="10579" y="4653"/>
                    </a:cubicBezTo>
                    <a:cubicBezTo>
                      <a:pt x="10357" y="4620"/>
                      <a:pt x="10133" y="4604"/>
                      <a:pt x="9908" y="4604"/>
                    </a:cubicBezTo>
                    <a:cubicBezTo>
                      <a:pt x="9050" y="4604"/>
                      <a:pt x="8185" y="4833"/>
                      <a:pt x="7427" y="5219"/>
                    </a:cubicBezTo>
                    <a:cubicBezTo>
                      <a:pt x="6036" y="5923"/>
                      <a:pt x="4843" y="7072"/>
                      <a:pt x="4249" y="8512"/>
                    </a:cubicBezTo>
                    <a:cubicBezTo>
                      <a:pt x="3655" y="9954"/>
                      <a:pt x="3717" y="11693"/>
                      <a:pt x="4573" y="12998"/>
                    </a:cubicBezTo>
                    <a:cubicBezTo>
                      <a:pt x="1847" y="13775"/>
                      <a:pt x="0" y="16781"/>
                      <a:pt x="421" y="19583"/>
                    </a:cubicBezTo>
                    <a:cubicBezTo>
                      <a:pt x="839" y="22386"/>
                      <a:pt x="3379" y="24684"/>
                      <a:pt x="6199" y="24949"/>
                    </a:cubicBezTo>
                    <a:cubicBezTo>
                      <a:pt x="6390" y="24967"/>
                      <a:pt x="6582" y="24976"/>
                      <a:pt x="6774" y="24976"/>
                    </a:cubicBezTo>
                    <a:cubicBezTo>
                      <a:pt x="9403" y="24976"/>
                      <a:pt x="11970" y="23330"/>
                      <a:pt x="13111" y="20949"/>
                    </a:cubicBezTo>
                    <a:cubicBezTo>
                      <a:pt x="13781" y="19555"/>
                      <a:pt x="13957" y="17795"/>
                      <a:pt x="13073" y="16525"/>
                    </a:cubicBezTo>
                    <a:cubicBezTo>
                      <a:pt x="12572" y="15804"/>
                      <a:pt x="11661" y="15386"/>
                      <a:pt x="10799" y="15386"/>
                    </a:cubicBezTo>
                    <a:cubicBezTo>
                      <a:pt x="10142" y="15386"/>
                      <a:pt x="9513" y="15629"/>
                      <a:pt x="9115" y="16166"/>
                    </a:cubicBezTo>
                    <a:cubicBezTo>
                      <a:pt x="8773" y="16629"/>
                      <a:pt x="8649" y="17281"/>
                      <a:pt x="8922" y="17789"/>
                    </a:cubicBezTo>
                    <a:cubicBezTo>
                      <a:pt x="9112" y="18141"/>
                      <a:pt x="9516" y="18370"/>
                      <a:pt x="9906" y="18370"/>
                    </a:cubicBezTo>
                    <a:cubicBezTo>
                      <a:pt x="10076" y="18370"/>
                      <a:pt x="10243" y="18327"/>
                      <a:pt x="10388" y="18230"/>
                    </a:cubicBezTo>
                    <a:lnTo>
                      <a:pt x="10388" y="18230"/>
                    </a:lnTo>
                    <a:cubicBezTo>
                      <a:pt x="10245" y="18509"/>
                      <a:pt x="9929" y="18657"/>
                      <a:pt x="9613" y="18657"/>
                    </a:cubicBezTo>
                    <a:cubicBezTo>
                      <a:pt x="9487" y="18657"/>
                      <a:pt x="9361" y="18634"/>
                      <a:pt x="9246" y="18585"/>
                    </a:cubicBezTo>
                    <a:cubicBezTo>
                      <a:pt x="8839" y="18413"/>
                      <a:pt x="8573" y="18002"/>
                      <a:pt x="8480" y="17574"/>
                    </a:cubicBezTo>
                    <a:cubicBezTo>
                      <a:pt x="8189" y="16249"/>
                      <a:pt x="9534" y="14984"/>
                      <a:pt x="10887" y="14984"/>
                    </a:cubicBezTo>
                    <a:cubicBezTo>
                      <a:pt x="10964" y="14984"/>
                      <a:pt x="11040" y="14988"/>
                      <a:pt x="11117" y="14996"/>
                    </a:cubicBezTo>
                    <a:cubicBezTo>
                      <a:pt x="12542" y="15148"/>
                      <a:pt x="13664" y="16401"/>
                      <a:pt x="14081" y="17774"/>
                    </a:cubicBezTo>
                    <a:cubicBezTo>
                      <a:pt x="14588" y="19431"/>
                      <a:pt x="14278" y="21281"/>
                      <a:pt x="14940" y="22886"/>
                    </a:cubicBezTo>
                    <a:cubicBezTo>
                      <a:pt x="15767" y="24897"/>
                      <a:pt x="18030" y="26068"/>
                      <a:pt x="20211" y="26068"/>
                    </a:cubicBezTo>
                    <a:cubicBezTo>
                      <a:pt x="20234" y="26068"/>
                      <a:pt x="20257" y="26068"/>
                      <a:pt x="20280" y="26067"/>
                    </a:cubicBezTo>
                    <a:cubicBezTo>
                      <a:pt x="22478" y="26043"/>
                      <a:pt x="24559" y="25015"/>
                      <a:pt x="26316" y="23690"/>
                    </a:cubicBezTo>
                    <a:cubicBezTo>
                      <a:pt x="27397" y="24741"/>
                      <a:pt x="28905" y="25316"/>
                      <a:pt x="30408" y="25316"/>
                    </a:cubicBezTo>
                    <a:cubicBezTo>
                      <a:pt x="31007" y="25316"/>
                      <a:pt x="31606" y="25225"/>
                      <a:pt x="32176" y="25036"/>
                    </a:cubicBezTo>
                    <a:cubicBezTo>
                      <a:pt x="34178" y="24374"/>
                      <a:pt x="35741" y="22540"/>
                      <a:pt x="36083" y="20463"/>
                    </a:cubicBezTo>
                    <a:cubicBezTo>
                      <a:pt x="36283" y="19255"/>
                      <a:pt x="36069" y="17943"/>
                      <a:pt x="35310" y="16988"/>
                    </a:cubicBezTo>
                    <a:cubicBezTo>
                      <a:pt x="34729" y="16257"/>
                      <a:pt x="33800" y="15784"/>
                      <a:pt x="32881" y="15784"/>
                    </a:cubicBezTo>
                    <a:cubicBezTo>
                      <a:pt x="32598" y="15784"/>
                      <a:pt x="32315" y="15829"/>
                      <a:pt x="32045" y="15925"/>
                    </a:cubicBezTo>
                    <a:cubicBezTo>
                      <a:pt x="30892" y="16332"/>
                      <a:pt x="30154" y="17760"/>
                      <a:pt x="30651" y="18875"/>
                    </a:cubicBezTo>
                    <a:cubicBezTo>
                      <a:pt x="30885" y="19403"/>
                      <a:pt x="31438" y="19818"/>
                      <a:pt x="31992" y="19818"/>
                    </a:cubicBezTo>
                    <a:cubicBezTo>
                      <a:pt x="32122" y="19818"/>
                      <a:pt x="32253" y="19795"/>
                      <a:pt x="32379" y="19745"/>
                    </a:cubicBezTo>
                    <a:cubicBezTo>
                      <a:pt x="33042" y="19479"/>
                      <a:pt x="33153" y="18330"/>
                      <a:pt x="32480" y="18099"/>
                    </a:cubicBezTo>
                    <a:lnTo>
                      <a:pt x="32480" y="18099"/>
                    </a:lnTo>
                    <a:cubicBezTo>
                      <a:pt x="33332" y="18189"/>
                      <a:pt x="33484" y="19583"/>
                      <a:pt x="32759" y="20042"/>
                    </a:cubicBezTo>
                    <a:cubicBezTo>
                      <a:pt x="32551" y="20173"/>
                      <a:pt x="32317" y="20231"/>
                      <a:pt x="32079" y="20231"/>
                    </a:cubicBezTo>
                    <a:cubicBezTo>
                      <a:pt x="31491" y="20231"/>
                      <a:pt x="30875" y="19872"/>
                      <a:pt x="30544" y="19358"/>
                    </a:cubicBezTo>
                    <a:cubicBezTo>
                      <a:pt x="29936" y="18413"/>
                      <a:pt x="30130" y="17060"/>
                      <a:pt x="30920" y="16260"/>
                    </a:cubicBezTo>
                    <a:cubicBezTo>
                      <a:pt x="31455" y="15717"/>
                      <a:pt x="32217" y="15439"/>
                      <a:pt x="32981" y="15439"/>
                    </a:cubicBezTo>
                    <a:cubicBezTo>
                      <a:pt x="33345" y="15439"/>
                      <a:pt x="33710" y="15503"/>
                      <a:pt x="34050" y="15631"/>
                    </a:cubicBezTo>
                    <a:cubicBezTo>
                      <a:pt x="34644" y="15859"/>
                      <a:pt x="35154" y="16252"/>
                      <a:pt x="35672" y="16618"/>
                    </a:cubicBezTo>
                    <a:cubicBezTo>
                      <a:pt x="37515" y="17919"/>
                      <a:pt x="39555" y="18917"/>
                      <a:pt x="41584" y="19911"/>
                    </a:cubicBezTo>
                    <a:cubicBezTo>
                      <a:pt x="42835" y="20522"/>
                      <a:pt x="44162" y="21148"/>
                      <a:pt x="45538" y="21148"/>
                    </a:cubicBezTo>
                    <a:cubicBezTo>
                      <a:pt x="45684" y="21148"/>
                      <a:pt x="45830" y="21141"/>
                      <a:pt x="45977" y="21126"/>
                    </a:cubicBezTo>
                    <a:cubicBezTo>
                      <a:pt x="48031" y="20919"/>
                      <a:pt x="49591" y="19275"/>
                      <a:pt x="51071" y="17837"/>
                    </a:cubicBezTo>
                    <a:cubicBezTo>
                      <a:pt x="52377" y="16564"/>
                      <a:pt x="54018" y="15305"/>
                      <a:pt x="55779" y="15305"/>
                    </a:cubicBezTo>
                    <a:cubicBezTo>
                      <a:pt x="56009" y="15305"/>
                      <a:pt x="56242" y="15326"/>
                      <a:pt x="56476" y="15372"/>
                    </a:cubicBezTo>
                    <a:cubicBezTo>
                      <a:pt x="56404" y="15314"/>
                      <a:pt x="56328" y="15251"/>
                      <a:pt x="56252" y="15196"/>
                    </a:cubicBezTo>
                    <a:cubicBezTo>
                      <a:pt x="55330" y="14518"/>
                      <a:pt x="54182" y="14164"/>
                      <a:pt x="53037" y="14164"/>
                    </a:cubicBezTo>
                    <a:cubicBezTo>
                      <a:pt x="52288" y="14164"/>
                      <a:pt x="51540" y="14316"/>
                      <a:pt x="50858" y="14627"/>
                    </a:cubicBezTo>
                    <a:cubicBezTo>
                      <a:pt x="49812" y="15103"/>
                      <a:pt x="48949" y="15904"/>
                      <a:pt x="47972" y="16508"/>
                    </a:cubicBezTo>
                    <a:cubicBezTo>
                      <a:pt x="47265" y="16948"/>
                      <a:pt x="46433" y="17286"/>
                      <a:pt x="45619" y="17286"/>
                    </a:cubicBezTo>
                    <a:cubicBezTo>
                      <a:pt x="45309" y="17286"/>
                      <a:pt x="45001" y="17237"/>
                      <a:pt x="44704" y="17126"/>
                    </a:cubicBezTo>
                    <a:cubicBezTo>
                      <a:pt x="43320" y="16604"/>
                      <a:pt x="42740" y="15017"/>
                      <a:pt x="42064" y="13702"/>
                    </a:cubicBezTo>
                    <a:cubicBezTo>
                      <a:pt x="40042" y="9761"/>
                      <a:pt x="35649" y="7228"/>
                      <a:pt x="31247" y="7228"/>
                    </a:cubicBezTo>
                    <a:cubicBezTo>
                      <a:pt x="30495" y="7228"/>
                      <a:pt x="29742" y="7302"/>
                      <a:pt x="29001" y="7456"/>
                    </a:cubicBezTo>
                    <a:cubicBezTo>
                      <a:pt x="29387" y="9063"/>
                      <a:pt x="29001" y="10837"/>
                      <a:pt x="27986" y="12142"/>
                    </a:cubicBezTo>
                    <a:cubicBezTo>
                      <a:pt x="26971" y="13447"/>
                      <a:pt x="25343" y="14251"/>
                      <a:pt x="23690" y="14272"/>
                    </a:cubicBezTo>
                    <a:cubicBezTo>
                      <a:pt x="23673" y="14272"/>
                      <a:pt x="23656" y="14272"/>
                      <a:pt x="23638" y="14272"/>
                    </a:cubicBezTo>
                    <a:cubicBezTo>
                      <a:pt x="22670" y="14272"/>
                      <a:pt x="21672" y="13994"/>
                      <a:pt x="20956" y="13340"/>
                    </a:cubicBezTo>
                    <a:cubicBezTo>
                      <a:pt x="20228" y="12674"/>
                      <a:pt x="19859" y="11580"/>
                      <a:pt x="20200" y="10654"/>
                    </a:cubicBezTo>
                    <a:cubicBezTo>
                      <a:pt x="20470" y="9925"/>
                      <a:pt x="21235" y="9400"/>
                      <a:pt x="21992" y="9400"/>
                    </a:cubicBezTo>
                    <a:cubicBezTo>
                      <a:pt x="22195" y="9400"/>
                      <a:pt x="22397" y="9437"/>
                      <a:pt x="22589" y="9519"/>
                    </a:cubicBezTo>
                    <a:cubicBezTo>
                      <a:pt x="22474" y="9489"/>
                      <a:pt x="22360" y="9475"/>
                      <a:pt x="22248" y="9475"/>
                    </a:cubicBezTo>
                    <a:cubicBezTo>
                      <a:pt x="21081" y="9475"/>
                      <a:pt x="20158" y="11024"/>
                      <a:pt x="20622" y="12180"/>
                    </a:cubicBezTo>
                    <a:cubicBezTo>
                      <a:pt x="21088" y="13352"/>
                      <a:pt x="22431" y="13944"/>
                      <a:pt x="23706" y="13944"/>
                    </a:cubicBezTo>
                    <a:cubicBezTo>
                      <a:pt x="23809" y="13944"/>
                      <a:pt x="23912" y="13941"/>
                      <a:pt x="24014" y="13933"/>
                    </a:cubicBezTo>
                    <a:cubicBezTo>
                      <a:pt x="25798" y="13795"/>
                      <a:pt x="27468" y="12656"/>
                      <a:pt x="28245" y="11045"/>
                    </a:cubicBezTo>
                    <a:cubicBezTo>
                      <a:pt x="28707" y="10089"/>
                      <a:pt x="28863" y="9004"/>
                      <a:pt x="28814" y="7942"/>
                    </a:cubicBezTo>
                    <a:cubicBezTo>
                      <a:pt x="28649" y="4380"/>
                      <a:pt x="25995" y="1036"/>
                      <a:pt x="22527" y="200"/>
                    </a:cubicBezTo>
                    <a:cubicBezTo>
                      <a:pt x="21966" y="65"/>
                      <a:pt x="21392" y="1"/>
                      <a:pt x="20818"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30"/>
              <p:cNvSpPr/>
              <p:nvPr/>
            </p:nvSpPr>
            <p:spPr>
              <a:xfrm>
                <a:off x="4633718" y="4068355"/>
                <a:ext cx="589902" cy="272280"/>
              </a:xfrm>
              <a:custGeom>
                <a:avLst/>
                <a:gdLst/>
                <a:ahLst/>
                <a:cxnLst/>
                <a:rect l="l" t="t" r="r" b="b"/>
                <a:pathLst>
                  <a:path w="56477" h="26068" extrusionOk="0">
                    <a:moveTo>
                      <a:pt x="20818" y="1"/>
                    </a:moveTo>
                    <a:cubicBezTo>
                      <a:pt x="17845" y="1"/>
                      <a:pt x="14862" y="1741"/>
                      <a:pt x="13632" y="4463"/>
                    </a:cubicBezTo>
                    <a:cubicBezTo>
                      <a:pt x="13384" y="5008"/>
                      <a:pt x="13201" y="5599"/>
                      <a:pt x="13225" y="6196"/>
                    </a:cubicBezTo>
                    <a:cubicBezTo>
                      <a:pt x="13246" y="6693"/>
                      <a:pt x="13405" y="7169"/>
                      <a:pt x="13467" y="7663"/>
                    </a:cubicBezTo>
                    <a:cubicBezTo>
                      <a:pt x="13639" y="9060"/>
                      <a:pt x="12852" y="10603"/>
                      <a:pt x="11510" y="11027"/>
                    </a:cubicBezTo>
                    <a:cubicBezTo>
                      <a:pt x="11307" y="11091"/>
                      <a:pt x="11097" y="11120"/>
                      <a:pt x="10886" y="11120"/>
                    </a:cubicBezTo>
                    <a:cubicBezTo>
                      <a:pt x="9697" y="11120"/>
                      <a:pt x="8493" y="10176"/>
                      <a:pt x="8524" y="8980"/>
                    </a:cubicBezTo>
                    <a:cubicBezTo>
                      <a:pt x="8538" y="8418"/>
                      <a:pt x="8852" y="7828"/>
                      <a:pt x="9387" y="7649"/>
                    </a:cubicBezTo>
                    <a:cubicBezTo>
                      <a:pt x="9475" y="7619"/>
                      <a:pt x="9567" y="7605"/>
                      <a:pt x="9659" y="7605"/>
                    </a:cubicBezTo>
                    <a:cubicBezTo>
                      <a:pt x="10128" y="7605"/>
                      <a:pt x="10609" y="7963"/>
                      <a:pt x="10592" y="8435"/>
                    </a:cubicBezTo>
                    <a:cubicBezTo>
                      <a:pt x="10481" y="8129"/>
                      <a:pt x="10155" y="7964"/>
                      <a:pt x="9827" y="7964"/>
                    </a:cubicBezTo>
                    <a:cubicBezTo>
                      <a:pt x="9656" y="7964"/>
                      <a:pt x="9484" y="8009"/>
                      <a:pt x="9343" y="8104"/>
                    </a:cubicBezTo>
                    <a:cubicBezTo>
                      <a:pt x="8932" y="8380"/>
                      <a:pt x="8787" y="8950"/>
                      <a:pt x="8901" y="9433"/>
                    </a:cubicBezTo>
                    <a:cubicBezTo>
                      <a:pt x="9090" y="10253"/>
                      <a:pt x="9946" y="10799"/>
                      <a:pt x="10790" y="10799"/>
                    </a:cubicBezTo>
                    <a:cubicBezTo>
                      <a:pt x="10932" y="10799"/>
                      <a:pt x="11075" y="10784"/>
                      <a:pt x="11213" y="10751"/>
                    </a:cubicBezTo>
                    <a:cubicBezTo>
                      <a:pt x="12176" y="10527"/>
                      <a:pt x="12898" y="9643"/>
                      <a:pt x="13101" y="8677"/>
                    </a:cubicBezTo>
                    <a:cubicBezTo>
                      <a:pt x="13384" y="7355"/>
                      <a:pt x="12970" y="5546"/>
                      <a:pt x="11621" y="4946"/>
                    </a:cubicBezTo>
                    <a:cubicBezTo>
                      <a:pt x="11293" y="4801"/>
                      <a:pt x="10934" y="4705"/>
                      <a:pt x="10579" y="4653"/>
                    </a:cubicBezTo>
                    <a:cubicBezTo>
                      <a:pt x="10357" y="4620"/>
                      <a:pt x="10133" y="4604"/>
                      <a:pt x="9908" y="4604"/>
                    </a:cubicBezTo>
                    <a:cubicBezTo>
                      <a:pt x="9050" y="4604"/>
                      <a:pt x="8185" y="4833"/>
                      <a:pt x="7427" y="5219"/>
                    </a:cubicBezTo>
                    <a:cubicBezTo>
                      <a:pt x="6036" y="5923"/>
                      <a:pt x="4843" y="7072"/>
                      <a:pt x="4249" y="8512"/>
                    </a:cubicBezTo>
                    <a:cubicBezTo>
                      <a:pt x="3655" y="9954"/>
                      <a:pt x="3717" y="11693"/>
                      <a:pt x="4573" y="12998"/>
                    </a:cubicBezTo>
                    <a:cubicBezTo>
                      <a:pt x="1847" y="13775"/>
                      <a:pt x="0" y="16781"/>
                      <a:pt x="421" y="19583"/>
                    </a:cubicBezTo>
                    <a:cubicBezTo>
                      <a:pt x="839" y="22386"/>
                      <a:pt x="3379" y="24684"/>
                      <a:pt x="6199" y="24949"/>
                    </a:cubicBezTo>
                    <a:cubicBezTo>
                      <a:pt x="6390" y="24967"/>
                      <a:pt x="6582" y="24976"/>
                      <a:pt x="6774" y="24976"/>
                    </a:cubicBezTo>
                    <a:cubicBezTo>
                      <a:pt x="9403" y="24976"/>
                      <a:pt x="11970" y="23330"/>
                      <a:pt x="13111" y="20949"/>
                    </a:cubicBezTo>
                    <a:cubicBezTo>
                      <a:pt x="13781" y="19555"/>
                      <a:pt x="13957" y="17795"/>
                      <a:pt x="13073" y="16525"/>
                    </a:cubicBezTo>
                    <a:cubicBezTo>
                      <a:pt x="12572" y="15804"/>
                      <a:pt x="11661" y="15386"/>
                      <a:pt x="10799" y="15386"/>
                    </a:cubicBezTo>
                    <a:cubicBezTo>
                      <a:pt x="10142" y="15386"/>
                      <a:pt x="9513" y="15629"/>
                      <a:pt x="9115" y="16166"/>
                    </a:cubicBezTo>
                    <a:cubicBezTo>
                      <a:pt x="8773" y="16629"/>
                      <a:pt x="8649" y="17281"/>
                      <a:pt x="8922" y="17789"/>
                    </a:cubicBezTo>
                    <a:cubicBezTo>
                      <a:pt x="9112" y="18141"/>
                      <a:pt x="9516" y="18370"/>
                      <a:pt x="9906" y="18370"/>
                    </a:cubicBezTo>
                    <a:cubicBezTo>
                      <a:pt x="10076" y="18370"/>
                      <a:pt x="10243" y="18327"/>
                      <a:pt x="10388" y="18230"/>
                    </a:cubicBezTo>
                    <a:lnTo>
                      <a:pt x="10388" y="18230"/>
                    </a:lnTo>
                    <a:cubicBezTo>
                      <a:pt x="10245" y="18509"/>
                      <a:pt x="9929" y="18657"/>
                      <a:pt x="9613" y="18657"/>
                    </a:cubicBezTo>
                    <a:cubicBezTo>
                      <a:pt x="9487" y="18657"/>
                      <a:pt x="9361" y="18634"/>
                      <a:pt x="9246" y="18585"/>
                    </a:cubicBezTo>
                    <a:cubicBezTo>
                      <a:pt x="8839" y="18413"/>
                      <a:pt x="8573" y="18002"/>
                      <a:pt x="8480" y="17574"/>
                    </a:cubicBezTo>
                    <a:cubicBezTo>
                      <a:pt x="8189" y="16249"/>
                      <a:pt x="9534" y="14984"/>
                      <a:pt x="10887" y="14984"/>
                    </a:cubicBezTo>
                    <a:cubicBezTo>
                      <a:pt x="10964" y="14984"/>
                      <a:pt x="11040" y="14988"/>
                      <a:pt x="11117" y="14996"/>
                    </a:cubicBezTo>
                    <a:cubicBezTo>
                      <a:pt x="12542" y="15148"/>
                      <a:pt x="13664" y="16401"/>
                      <a:pt x="14081" y="17774"/>
                    </a:cubicBezTo>
                    <a:cubicBezTo>
                      <a:pt x="14588" y="19431"/>
                      <a:pt x="14278" y="21281"/>
                      <a:pt x="14940" y="22886"/>
                    </a:cubicBezTo>
                    <a:cubicBezTo>
                      <a:pt x="15767" y="24897"/>
                      <a:pt x="18030" y="26068"/>
                      <a:pt x="20211" y="26068"/>
                    </a:cubicBezTo>
                    <a:cubicBezTo>
                      <a:pt x="20234" y="26068"/>
                      <a:pt x="20257" y="26068"/>
                      <a:pt x="20280" y="26067"/>
                    </a:cubicBezTo>
                    <a:cubicBezTo>
                      <a:pt x="22478" y="26043"/>
                      <a:pt x="24559" y="25015"/>
                      <a:pt x="26316" y="23690"/>
                    </a:cubicBezTo>
                    <a:cubicBezTo>
                      <a:pt x="27397" y="24741"/>
                      <a:pt x="28905" y="25316"/>
                      <a:pt x="30408" y="25316"/>
                    </a:cubicBezTo>
                    <a:cubicBezTo>
                      <a:pt x="31007" y="25316"/>
                      <a:pt x="31606" y="25225"/>
                      <a:pt x="32176" y="25036"/>
                    </a:cubicBezTo>
                    <a:cubicBezTo>
                      <a:pt x="34178" y="24374"/>
                      <a:pt x="35741" y="22540"/>
                      <a:pt x="36083" y="20463"/>
                    </a:cubicBezTo>
                    <a:cubicBezTo>
                      <a:pt x="36283" y="19255"/>
                      <a:pt x="36069" y="17943"/>
                      <a:pt x="35310" y="16988"/>
                    </a:cubicBezTo>
                    <a:cubicBezTo>
                      <a:pt x="34729" y="16257"/>
                      <a:pt x="33800" y="15784"/>
                      <a:pt x="32881" y="15784"/>
                    </a:cubicBezTo>
                    <a:cubicBezTo>
                      <a:pt x="32598" y="15784"/>
                      <a:pt x="32315" y="15829"/>
                      <a:pt x="32045" y="15925"/>
                    </a:cubicBezTo>
                    <a:cubicBezTo>
                      <a:pt x="30892" y="16332"/>
                      <a:pt x="30154" y="17760"/>
                      <a:pt x="30651" y="18875"/>
                    </a:cubicBezTo>
                    <a:cubicBezTo>
                      <a:pt x="30885" y="19403"/>
                      <a:pt x="31438" y="19818"/>
                      <a:pt x="31992" y="19818"/>
                    </a:cubicBezTo>
                    <a:cubicBezTo>
                      <a:pt x="32122" y="19818"/>
                      <a:pt x="32253" y="19795"/>
                      <a:pt x="32379" y="19745"/>
                    </a:cubicBezTo>
                    <a:cubicBezTo>
                      <a:pt x="33042" y="19479"/>
                      <a:pt x="33153" y="18330"/>
                      <a:pt x="32480" y="18099"/>
                    </a:cubicBezTo>
                    <a:lnTo>
                      <a:pt x="32480" y="18099"/>
                    </a:lnTo>
                    <a:cubicBezTo>
                      <a:pt x="33332" y="18189"/>
                      <a:pt x="33484" y="19583"/>
                      <a:pt x="32759" y="20042"/>
                    </a:cubicBezTo>
                    <a:cubicBezTo>
                      <a:pt x="32551" y="20173"/>
                      <a:pt x="32317" y="20231"/>
                      <a:pt x="32079" y="20231"/>
                    </a:cubicBezTo>
                    <a:cubicBezTo>
                      <a:pt x="31491" y="20231"/>
                      <a:pt x="30875" y="19872"/>
                      <a:pt x="30544" y="19358"/>
                    </a:cubicBezTo>
                    <a:cubicBezTo>
                      <a:pt x="29936" y="18413"/>
                      <a:pt x="30130" y="17060"/>
                      <a:pt x="30920" y="16260"/>
                    </a:cubicBezTo>
                    <a:cubicBezTo>
                      <a:pt x="31455" y="15717"/>
                      <a:pt x="32217" y="15439"/>
                      <a:pt x="32981" y="15439"/>
                    </a:cubicBezTo>
                    <a:cubicBezTo>
                      <a:pt x="33345" y="15439"/>
                      <a:pt x="33710" y="15503"/>
                      <a:pt x="34050" y="15631"/>
                    </a:cubicBezTo>
                    <a:cubicBezTo>
                      <a:pt x="34644" y="15859"/>
                      <a:pt x="35154" y="16252"/>
                      <a:pt x="35672" y="16618"/>
                    </a:cubicBezTo>
                    <a:cubicBezTo>
                      <a:pt x="37515" y="17919"/>
                      <a:pt x="39555" y="18917"/>
                      <a:pt x="41584" y="19911"/>
                    </a:cubicBezTo>
                    <a:cubicBezTo>
                      <a:pt x="42835" y="20522"/>
                      <a:pt x="44162" y="21148"/>
                      <a:pt x="45538" y="21148"/>
                    </a:cubicBezTo>
                    <a:cubicBezTo>
                      <a:pt x="45684" y="21148"/>
                      <a:pt x="45830" y="21141"/>
                      <a:pt x="45977" y="21126"/>
                    </a:cubicBezTo>
                    <a:cubicBezTo>
                      <a:pt x="48031" y="20919"/>
                      <a:pt x="49591" y="19275"/>
                      <a:pt x="51071" y="17837"/>
                    </a:cubicBezTo>
                    <a:cubicBezTo>
                      <a:pt x="52377" y="16564"/>
                      <a:pt x="54018" y="15305"/>
                      <a:pt x="55779" y="15305"/>
                    </a:cubicBezTo>
                    <a:cubicBezTo>
                      <a:pt x="56009" y="15305"/>
                      <a:pt x="56242" y="15326"/>
                      <a:pt x="56476" y="15372"/>
                    </a:cubicBezTo>
                    <a:cubicBezTo>
                      <a:pt x="56404" y="15314"/>
                      <a:pt x="56328" y="15251"/>
                      <a:pt x="56252" y="15196"/>
                    </a:cubicBezTo>
                    <a:cubicBezTo>
                      <a:pt x="55330" y="14518"/>
                      <a:pt x="54182" y="14164"/>
                      <a:pt x="53037" y="14164"/>
                    </a:cubicBezTo>
                    <a:cubicBezTo>
                      <a:pt x="52288" y="14164"/>
                      <a:pt x="51540" y="14316"/>
                      <a:pt x="50858" y="14627"/>
                    </a:cubicBezTo>
                    <a:cubicBezTo>
                      <a:pt x="49812" y="15103"/>
                      <a:pt x="48949" y="15904"/>
                      <a:pt x="47972" y="16508"/>
                    </a:cubicBezTo>
                    <a:cubicBezTo>
                      <a:pt x="47265" y="16948"/>
                      <a:pt x="46433" y="17286"/>
                      <a:pt x="45619" y="17286"/>
                    </a:cubicBezTo>
                    <a:cubicBezTo>
                      <a:pt x="45309" y="17286"/>
                      <a:pt x="45001" y="17237"/>
                      <a:pt x="44704" y="17126"/>
                    </a:cubicBezTo>
                    <a:cubicBezTo>
                      <a:pt x="43320" y="16604"/>
                      <a:pt x="42740" y="15017"/>
                      <a:pt x="42064" y="13702"/>
                    </a:cubicBezTo>
                    <a:cubicBezTo>
                      <a:pt x="40042" y="9761"/>
                      <a:pt x="35649" y="7228"/>
                      <a:pt x="31247" y="7228"/>
                    </a:cubicBezTo>
                    <a:cubicBezTo>
                      <a:pt x="30495" y="7228"/>
                      <a:pt x="29742" y="7302"/>
                      <a:pt x="29001" y="7456"/>
                    </a:cubicBezTo>
                    <a:cubicBezTo>
                      <a:pt x="29387" y="9063"/>
                      <a:pt x="29001" y="10837"/>
                      <a:pt x="27986" y="12142"/>
                    </a:cubicBezTo>
                    <a:cubicBezTo>
                      <a:pt x="26971" y="13447"/>
                      <a:pt x="25343" y="14251"/>
                      <a:pt x="23690" y="14272"/>
                    </a:cubicBezTo>
                    <a:cubicBezTo>
                      <a:pt x="23673" y="14272"/>
                      <a:pt x="23656" y="14272"/>
                      <a:pt x="23638" y="14272"/>
                    </a:cubicBezTo>
                    <a:cubicBezTo>
                      <a:pt x="22670" y="14272"/>
                      <a:pt x="21672" y="13994"/>
                      <a:pt x="20956" y="13340"/>
                    </a:cubicBezTo>
                    <a:cubicBezTo>
                      <a:pt x="20228" y="12674"/>
                      <a:pt x="19859" y="11580"/>
                      <a:pt x="20200" y="10654"/>
                    </a:cubicBezTo>
                    <a:cubicBezTo>
                      <a:pt x="20470" y="9925"/>
                      <a:pt x="21235" y="9400"/>
                      <a:pt x="21992" y="9400"/>
                    </a:cubicBezTo>
                    <a:cubicBezTo>
                      <a:pt x="22195" y="9400"/>
                      <a:pt x="22397" y="9437"/>
                      <a:pt x="22589" y="9519"/>
                    </a:cubicBezTo>
                    <a:cubicBezTo>
                      <a:pt x="22474" y="9489"/>
                      <a:pt x="22360" y="9475"/>
                      <a:pt x="22248" y="9475"/>
                    </a:cubicBezTo>
                    <a:cubicBezTo>
                      <a:pt x="21081" y="9475"/>
                      <a:pt x="20158" y="11024"/>
                      <a:pt x="20622" y="12180"/>
                    </a:cubicBezTo>
                    <a:cubicBezTo>
                      <a:pt x="21088" y="13352"/>
                      <a:pt x="22431" y="13944"/>
                      <a:pt x="23706" y="13944"/>
                    </a:cubicBezTo>
                    <a:cubicBezTo>
                      <a:pt x="23809" y="13944"/>
                      <a:pt x="23912" y="13941"/>
                      <a:pt x="24014" y="13933"/>
                    </a:cubicBezTo>
                    <a:cubicBezTo>
                      <a:pt x="25798" y="13795"/>
                      <a:pt x="27468" y="12656"/>
                      <a:pt x="28245" y="11045"/>
                    </a:cubicBezTo>
                    <a:cubicBezTo>
                      <a:pt x="28707" y="10089"/>
                      <a:pt x="28863" y="9004"/>
                      <a:pt x="28814" y="7942"/>
                    </a:cubicBezTo>
                    <a:cubicBezTo>
                      <a:pt x="28649" y="4380"/>
                      <a:pt x="25995" y="1036"/>
                      <a:pt x="22527" y="200"/>
                    </a:cubicBezTo>
                    <a:cubicBezTo>
                      <a:pt x="21966" y="65"/>
                      <a:pt x="21392" y="1"/>
                      <a:pt x="20818"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30"/>
              <p:cNvSpPr/>
              <p:nvPr/>
            </p:nvSpPr>
            <p:spPr>
              <a:xfrm>
                <a:off x="3867414" y="4049103"/>
                <a:ext cx="589902" cy="272322"/>
              </a:xfrm>
              <a:custGeom>
                <a:avLst/>
                <a:gdLst/>
                <a:ahLst/>
                <a:cxnLst/>
                <a:rect l="l" t="t" r="r" b="b"/>
                <a:pathLst>
                  <a:path w="56477" h="26072" extrusionOk="0">
                    <a:moveTo>
                      <a:pt x="35660" y="1"/>
                    </a:moveTo>
                    <a:cubicBezTo>
                      <a:pt x="35086" y="1"/>
                      <a:pt x="34512" y="65"/>
                      <a:pt x="33951" y="201"/>
                    </a:cubicBezTo>
                    <a:cubicBezTo>
                      <a:pt x="30485" y="1036"/>
                      <a:pt x="27828" y="4383"/>
                      <a:pt x="27663" y="7945"/>
                    </a:cubicBezTo>
                    <a:cubicBezTo>
                      <a:pt x="27614" y="9005"/>
                      <a:pt x="27769" y="10092"/>
                      <a:pt x="28232" y="11048"/>
                    </a:cubicBezTo>
                    <a:cubicBezTo>
                      <a:pt x="29008" y="12660"/>
                      <a:pt x="30679" y="13799"/>
                      <a:pt x="32463" y="13937"/>
                    </a:cubicBezTo>
                    <a:cubicBezTo>
                      <a:pt x="32565" y="13945"/>
                      <a:pt x="32667" y="13949"/>
                      <a:pt x="32770" y="13949"/>
                    </a:cubicBezTo>
                    <a:cubicBezTo>
                      <a:pt x="34045" y="13949"/>
                      <a:pt x="35389" y="13355"/>
                      <a:pt x="35859" y="12184"/>
                    </a:cubicBezTo>
                    <a:cubicBezTo>
                      <a:pt x="36319" y="11028"/>
                      <a:pt x="35399" y="9478"/>
                      <a:pt x="34230" y="9478"/>
                    </a:cubicBezTo>
                    <a:cubicBezTo>
                      <a:pt x="34118" y="9478"/>
                      <a:pt x="34004" y="9492"/>
                      <a:pt x="33889" y="9522"/>
                    </a:cubicBezTo>
                    <a:cubicBezTo>
                      <a:pt x="34080" y="9441"/>
                      <a:pt x="34282" y="9403"/>
                      <a:pt x="34485" y="9403"/>
                    </a:cubicBezTo>
                    <a:cubicBezTo>
                      <a:pt x="35241" y="9403"/>
                      <a:pt x="36007" y="9929"/>
                      <a:pt x="36277" y="10658"/>
                    </a:cubicBezTo>
                    <a:cubicBezTo>
                      <a:pt x="36622" y="11583"/>
                      <a:pt x="36249" y="12677"/>
                      <a:pt x="35521" y="13343"/>
                    </a:cubicBezTo>
                    <a:cubicBezTo>
                      <a:pt x="34808" y="13998"/>
                      <a:pt x="33810" y="14275"/>
                      <a:pt x="32839" y="14275"/>
                    </a:cubicBezTo>
                    <a:cubicBezTo>
                      <a:pt x="32821" y="14275"/>
                      <a:pt x="32804" y="14275"/>
                      <a:pt x="32787" y="14275"/>
                    </a:cubicBezTo>
                    <a:cubicBezTo>
                      <a:pt x="31135" y="14254"/>
                      <a:pt x="29509" y="13450"/>
                      <a:pt x="28491" y="12145"/>
                    </a:cubicBezTo>
                    <a:cubicBezTo>
                      <a:pt x="27476" y="10841"/>
                      <a:pt x="27093" y="9067"/>
                      <a:pt x="27479" y="7459"/>
                    </a:cubicBezTo>
                    <a:cubicBezTo>
                      <a:pt x="26738" y="7305"/>
                      <a:pt x="25986" y="7231"/>
                      <a:pt x="25233" y="7231"/>
                    </a:cubicBezTo>
                    <a:cubicBezTo>
                      <a:pt x="20831" y="7231"/>
                      <a:pt x="16435" y="9765"/>
                      <a:pt x="14413" y="13705"/>
                    </a:cubicBezTo>
                    <a:cubicBezTo>
                      <a:pt x="13736" y="15020"/>
                      <a:pt x="13157" y="16608"/>
                      <a:pt x="11773" y="17129"/>
                    </a:cubicBezTo>
                    <a:cubicBezTo>
                      <a:pt x="11476" y="17241"/>
                      <a:pt x="11169" y="17290"/>
                      <a:pt x="10859" y="17290"/>
                    </a:cubicBezTo>
                    <a:cubicBezTo>
                      <a:pt x="10045" y="17290"/>
                      <a:pt x="9212" y="16951"/>
                      <a:pt x="8505" y="16511"/>
                    </a:cubicBezTo>
                    <a:cubicBezTo>
                      <a:pt x="7528" y="15908"/>
                      <a:pt x="6669" y="15107"/>
                      <a:pt x="5623" y="14630"/>
                    </a:cubicBezTo>
                    <a:cubicBezTo>
                      <a:pt x="4941" y="14318"/>
                      <a:pt x="4194" y="14166"/>
                      <a:pt x="3445" y="14166"/>
                    </a:cubicBezTo>
                    <a:cubicBezTo>
                      <a:pt x="2300" y="14166"/>
                      <a:pt x="1151" y="14521"/>
                      <a:pt x="229" y="15200"/>
                    </a:cubicBezTo>
                    <a:cubicBezTo>
                      <a:pt x="149" y="15255"/>
                      <a:pt x="74" y="15314"/>
                      <a:pt x="1" y="15376"/>
                    </a:cubicBezTo>
                    <a:cubicBezTo>
                      <a:pt x="235" y="15330"/>
                      <a:pt x="468" y="15308"/>
                      <a:pt x="698" y="15308"/>
                    </a:cubicBezTo>
                    <a:cubicBezTo>
                      <a:pt x="2461" y="15308"/>
                      <a:pt x="4100" y="16568"/>
                      <a:pt x="5409" y="17840"/>
                    </a:cubicBezTo>
                    <a:cubicBezTo>
                      <a:pt x="6886" y="19280"/>
                      <a:pt x="8449" y="20922"/>
                      <a:pt x="10503" y="21129"/>
                    </a:cubicBezTo>
                    <a:cubicBezTo>
                      <a:pt x="10650" y="21144"/>
                      <a:pt x="10796" y="21151"/>
                      <a:pt x="10942" y="21151"/>
                    </a:cubicBezTo>
                    <a:cubicBezTo>
                      <a:pt x="12317" y="21151"/>
                      <a:pt x="13641" y="20526"/>
                      <a:pt x="14893" y="19914"/>
                    </a:cubicBezTo>
                    <a:cubicBezTo>
                      <a:pt x="16922" y="18920"/>
                      <a:pt x="18962" y="17923"/>
                      <a:pt x="20808" y="16622"/>
                    </a:cubicBezTo>
                    <a:cubicBezTo>
                      <a:pt x="21326" y="16256"/>
                      <a:pt x="21837" y="15859"/>
                      <a:pt x="22430" y="15635"/>
                    </a:cubicBezTo>
                    <a:cubicBezTo>
                      <a:pt x="22770" y="15506"/>
                      <a:pt x="23134" y="15443"/>
                      <a:pt x="23498" y="15443"/>
                    </a:cubicBezTo>
                    <a:cubicBezTo>
                      <a:pt x="24260" y="15443"/>
                      <a:pt x="25022" y="15721"/>
                      <a:pt x="25557" y="16263"/>
                    </a:cubicBezTo>
                    <a:cubicBezTo>
                      <a:pt x="26347" y="17064"/>
                      <a:pt x="26541" y="18416"/>
                      <a:pt x="25933" y="19362"/>
                    </a:cubicBezTo>
                    <a:cubicBezTo>
                      <a:pt x="25605" y="19875"/>
                      <a:pt x="24992" y="20234"/>
                      <a:pt x="24403" y="20234"/>
                    </a:cubicBezTo>
                    <a:cubicBezTo>
                      <a:pt x="24164" y="20234"/>
                      <a:pt x="23928" y="20175"/>
                      <a:pt x="23717" y="20042"/>
                    </a:cubicBezTo>
                    <a:cubicBezTo>
                      <a:pt x="22993" y="19586"/>
                      <a:pt x="23145" y="18192"/>
                      <a:pt x="23997" y="18099"/>
                    </a:cubicBezTo>
                    <a:lnTo>
                      <a:pt x="23997" y="18099"/>
                    </a:lnTo>
                    <a:cubicBezTo>
                      <a:pt x="23324" y="18334"/>
                      <a:pt x="23435" y="19482"/>
                      <a:pt x="24098" y="19745"/>
                    </a:cubicBezTo>
                    <a:cubicBezTo>
                      <a:pt x="24225" y="19796"/>
                      <a:pt x="24357" y="19820"/>
                      <a:pt x="24489" y="19820"/>
                    </a:cubicBezTo>
                    <a:cubicBezTo>
                      <a:pt x="25041" y="19820"/>
                      <a:pt x="25592" y="19406"/>
                      <a:pt x="25826" y="18879"/>
                    </a:cubicBezTo>
                    <a:cubicBezTo>
                      <a:pt x="26323" y="17764"/>
                      <a:pt x="25585" y="16335"/>
                      <a:pt x="24432" y="15928"/>
                    </a:cubicBezTo>
                    <a:cubicBezTo>
                      <a:pt x="24161" y="15832"/>
                      <a:pt x="23878" y="15787"/>
                      <a:pt x="23594" y="15787"/>
                    </a:cubicBezTo>
                    <a:cubicBezTo>
                      <a:pt x="22675" y="15787"/>
                      <a:pt x="21747" y="16258"/>
                      <a:pt x="21167" y="16991"/>
                    </a:cubicBezTo>
                    <a:cubicBezTo>
                      <a:pt x="20408" y="17947"/>
                      <a:pt x="20194" y="19259"/>
                      <a:pt x="20394" y="20466"/>
                    </a:cubicBezTo>
                    <a:cubicBezTo>
                      <a:pt x="20735" y="22544"/>
                      <a:pt x="22299" y="24377"/>
                      <a:pt x="24301" y="25040"/>
                    </a:cubicBezTo>
                    <a:cubicBezTo>
                      <a:pt x="24871" y="25228"/>
                      <a:pt x="25468" y="25319"/>
                      <a:pt x="26067" y="25319"/>
                    </a:cubicBezTo>
                    <a:cubicBezTo>
                      <a:pt x="27572" y="25319"/>
                      <a:pt x="29082" y="24743"/>
                      <a:pt x="30161" y="23694"/>
                    </a:cubicBezTo>
                    <a:cubicBezTo>
                      <a:pt x="31917" y="25019"/>
                      <a:pt x="33999" y="26047"/>
                      <a:pt x="36201" y="26072"/>
                    </a:cubicBezTo>
                    <a:cubicBezTo>
                      <a:pt x="36220" y="26072"/>
                      <a:pt x="36239" y="26072"/>
                      <a:pt x="36258" y="26072"/>
                    </a:cubicBezTo>
                    <a:cubicBezTo>
                      <a:pt x="38439" y="26072"/>
                      <a:pt x="40709" y="24904"/>
                      <a:pt x="41540" y="22889"/>
                    </a:cubicBezTo>
                    <a:cubicBezTo>
                      <a:pt x="42199" y="21284"/>
                      <a:pt x="41888" y="19434"/>
                      <a:pt x="42395" y="17775"/>
                    </a:cubicBezTo>
                    <a:cubicBezTo>
                      <a:pt x="42817" y="16405"/>
                      <a:pt x="43935" y="15151"/>
                      <a:pt x="45361" y="14996"/>
                    </a:cubicBezTo>
                    <a:cubicBezTo>
                      <a:pt x="45436" y="14988"/>
                      <a:pt x="45512" y="14984"/>
                      <a:pt x="45587" y="14984"/>
                    </a:cubicBezTo>
                    <a:cubicBezTo>
                      <a:pt x="46944" y="14984"/>
                      <a:pt x="48288" y="16247"/>
                      <a:pt x="47997" y="17577"/>
                    </a:cubicBezTo>
                    <a:cubicBezTo>
                      <a:pt x="47904" y="18006"/>
                      <a:pt x="47639" y="18416"/>
                      <a:pt x="47234" y="18585"/>
                    </a:cubicBezTo>
                    <a:cubicBezTo>
                      <a:pt x="47117" y="18635"/>
                      <a:pt x="46989" y="18659"/>
                      <a:pt x="46862" y="18659"/>
                    </a:cubicBezTo>
                    <a:cubicBezTo>
                      <a:pt x="46547" y="18659"/>
                      <a:pt x="46234" y="18511"/>
                      <a:pt x="46089" y="18233"/>
                    </a:cubicBezTo>
                    <a:lnTo>
                      <a:pt x="46089" y="18233"/>
                    </a:lnTo>
                    <a:cubicBezTo>
                      <a:pt x="46234" y="18330"/>
                      <a:pt x="46401" y="18374"/>
                      <a:pt x="46571" y="18374"/>
                    </a:cubicBezTo>
                    <a:cubicBezTo>
                      <a:pt x="46960" y="18374"/>
                      <a:pt x="47366" y="18145"/>
                      <a:pt x="47556" y="17792"/>
                    </a:cubicBezTo>
                    <a:cubicBezTo>
                      <a:pt x="47828" y="17284"/>
                      <a:pt x="47704" y="16632"/>
                      <a:pt x="47362" y="16169"/>
                    </a:cubicBezTo>
                    <a:cubicBezTo>
                      <a:pt x="46964" y="15632"/>
                      <a:pt x="46335" y="15389"/>
                      <a:pt x="45678" y="15389"/>
                    </a:cubicBezTo>
                    <a:cubicBezTo>
                      <a:pt x="44816" y="15389"/>
                      <a:pt x="43905" y="15808"/>
                      <a:pt x="43403" y="16529"/>
                    </a:cubicBezTo>
                    <a:cubicBezTo>
                      <a:pt x="42524" y="17799"/>
                      <a:pt x="42699" y="19559"/>
                      <a:pt x="43365" y="20953"/>
                    </a:cubicBezTo>
                    <a:cubicBezTo>
                      <a:pt x="44507" y="23334"/>
                      <a:pt x="47078" y="24980"/>
                      <a:pt x="49705" y="24980"/>
                    </a:cubicBezTo>
                    <a:cubicBezTo>
                      <a:pt x="49896" y="24980"/>
                      <a:pt x="50087" y="24971"/>
                      <a:pt x="50278" y="24953"/>
                    </a:cubicBezTo>
                    <a:cubicBezTo>
                      <a:pt x="53098" y="24687"/>
                      <a:pt x="55638" y="22386"/>
                      <a:pt x="56059" y="19583"/>
                    </a:cubicBezTo>
                    <a:cubicBezTo>
                      <a:pt x="56476" y="16781"/>
                      <a:pt x="54630" y="13778"/>
                      <a:pt x="51908" y="13001"/>
                    </a:cubicBezTo>
                    <a:cubicBezTo>
                      <a:pt x="52760" y="11696"/>
                      <a:pt x="52825" y="9957"/>
                      <a:pt x="52231" y="8515"/>
                    </a:cubicBezTo>
                    <a:cubicBezTo>
                      <a:pt x="51638" y="7072"/>
                      <a:pt x="50441" y="5927"/>
                      <a:pt x="49050" y="5219"/>
                    </a:cubicBezTo>
                    <a:cubicBezTo>
                      <a:pt x="48293" y="4836"/>
                      <a:pt x="47427" y="4607"/>
                      <a:pt x="46570" y="4607"/>
                    </a:cubicBezTo>
                    <a:cubicBezTo>
                      <a:pt x="46345" y="4607"/>
                      <a:pt x="46121" y="4623"/>
                      <a:pt x="45899" y="4656"/>
                    </a:cubicBezTo>
                    <a:cubicBezTo>
                      <a:pt x="45547" y="4708"/>
                      <a:pt x="45184" y="4805"/>
                      <a:pt x="44856" y="4950"/>
                    </a:cubicBezTo>
                    <a:cubicBezTo>
                      <a:pt x="43507" y="5551"/>
                      <a:pt x="43093" y="7359"/>
                      <a:pt x="43376" y="8681"/>
                    </a:cubicBezTo>
                    <a:cubicBezTo>
                      <a:pt x="43583" y="9646"/>
                      <a:pt x="44300" y="10530"/>
                      <a:pt x="45264" y="10755"/>
                    </a:cubicBezTo>
                    <a:cubicBezTo>
                      <a:pt x="45402" y="10787"/>
                      <a:pt x="45545" y="10803"/>
                      <a:pt x="45687" y="10803"/>
                    </a:cubicBezTo>
                    <a:cubicBezTo>
                      <a:pt x="46531" y="10803"/>
                      <a:pt x="47388" y="10257"/>
                      <a:pt x="47580" y="9433"/>
                    </a:cubicBezTo>
                    <a:cubicBezTo>
                      <a:pt x="47690" y="8950"/>
                      <a:pt x="47545" y="8383"/>
                      <a:pt x="47134" y="8107"/>
                    </a:cubicBezTo>
                    <a:cubicBezTo>
                      <a:pt x="46993" y="8011"/>
                      <a:pt x="46821" y="7966"/>
                      <a:pt x="46650" y="7966"/>
                    </a:cubicBezTo>
                    <a:cubicBezTo>
                      <a:pt x="46323" y="7966"/>
                      <a:pt x="45998" y="8132"/>
                      <a:pt x="45885" y="8435"/>
                    </a:cubicBezTo>
                    <a:cubicBezTo>
                      <a:pt x="45868" y="7966"/>
                      <a:pt x="46349" y="7608"/>
                      <a:pt x="46820" y="7608"/>
                    </a:cubicBezTo>
                    <a:cubicBezTo>
                      <a:pt x="46912" y="7608"/>
                      <a:pt x="47005" y="7622"/>
                      <a:pt x="47093" y="7652"/>
                    </a:cubicBezTo>
                    <a:cubicBezTo>
                      <a:pt x="47624" y="7832"/>
                      <a:pt x="47938" y="8421"/>
                      <a:pt x="47956" y="8984"/>
                    </a:cubicBezTo>
                    <a:cubicBezTo>
                      <a:pt x="47985" y="10179"/>
                      <a:pt x="46781" y="11124"/>
                      <a:pt x="45595" y="11124"/>
                    </a:cubicBezTo>
                    <a:cubicBezTo>
                      <a:pt x="45384" y="11124"/>
                      <a:pt x="45173" y="11094"/>
                      <a:pt x="44971" y="11031"/>
                    </a:cubicBezTo>
                    <a:cubicBezTo>
                      <a:pt x="43625" y="10606"/>
                      <a:pt x="42838" y="9063"/>
                      <a:pt x="43010" y="7666"/>
                    </a:cubicBezTo>
                    <a:cubicBezTo>
                      <a:pt x="43072" y="7172"/>
                      <a:pt x="43231" y="6696"/>
                      <a:pt x="43252" y="6199"/>
                    </a:cubicBezTo>
                    <a:cubicBezTo>
                      <a:pt x="43276" y="5602"/>
                      <a:pt x="43093" y="5012"/>
                      <a:pt x="42848" y="4466"/>
                    </a:cubicBezTo>
                    <a:cubicBezTo>
                      <a:pt x="41618" y="1741"/>
                      <a:pt x="38635" y="1"/>
                      <a:pt x="35660"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30"/>
              <p:cNvSpPr/>
              <p:nvPr/>
            </p:nvSpPr>
            <p:spPr>
              <a:xfrm>
                <a:off x="4381076" y="3780771"/>
                <a:ext cx="420223" cy="488178"/>
              </a:xfrm>
              <a:custGeom>
                <a:avLst/>
                <a:gdLst/>
                <a:ahLst/>
                <a:cxnLst/>
                <a:rect l="l" t="t" r="r" b="b"/>
                <a:pathLst>
                  <a:path w="40232" h="46738" extrusionOk="0">
                    <a:moveTo>
                      <a:pt x="20114" y="1"/>
                    </a:moveTo>
                    <a:cubicBezTo>
                      <a:pt x="14268" y="1"/>
                      <a:pt x="0" y="16836"/>
                      <a:pt x="0" y="29716"/>
                    </a:cubicBezTo>
                    <a:cubicBezTo>
                      <a:pt x="0" y="42596"/>
                      <a:pt x="9005" y="46645"/>
                      <a:pt x="20114" y="46645"/>
                    </a:cubicBezTo>
                    <a:cubicBezTo>
                      <a:pt x="20373" y="46645"/>
                      <a:pt x="20628" y="46641"/>
                      <a:pt x="20883" y="46634"/>
                    </a:cubicBezTo>
                    <a:lnTo>
                      <a:pt x="20883" y="46634"/>
                    </a:lnTo>
                    <a:cubicBezTo>
                      <a:pt x="20873" y="46672"/>
                      <a:pt x="20856" y="46703"/>
                      <a:pt x="20845" y="46738"/>
                    </a:cubicBezTo>
                    <a:lnTo>
                      <a:pt x="21515" y="46738"/>
                    </a:lnTo>
                    <a:cubicBezTo>
                      <a:pt x="21525" y="46699"/>
                      <a:pt x="21539" y="46658"/>
                      <a:pt x="21549" y="46617"/>
                    </a:cubicBezTo>
                    <a:cubicBezTo>
                      <a:pt x="31990" y="46272"/>
                      <a:pt x="40231" y="42034"/>
                      <a:pt x="40231" y="29716"/>
                    </a:cubicBezTo>
                    <a:cubicBezTo>
                      <a:pt x="40231" y="16836"/>
                      <a:pt x="28051" y="1"/>
                      <a:pt x="201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30"/>
              <p:cNvSpPr/>
              <p:nvPr/>
            </p:nvSpPr>
            <p:spPr>
              <a:xfrm>
                <a:off x="4407462" y="3514800"/>
                <a:ext cx="367403" cy="379916"/>
              </a:xfrm>
              <a:custGeom>
                <a:avLst/>
                <a:gdLst/>
                <a:ahLst/>
                <a:cxnLst/>
                <a:rect l="l" t="t" r="r" b="b"/>
                <a:pathLst>
                  <a:path w="35175" h="36373" extrusionOk="0">
                    <a:moveTo>
                      <a:pt x="16789" y="0"/>
                    </a:moveTo>
                    <a:cubicBezTo>
                      <a:pt x="16384" y="0"/>
                      <a:pt x="15981" y="185"/>
                      <a:pt x="15748" y="549"/>
                    </a:cubicBezTo>
                    <a:cubicBezTo>
                      <a:pt x="14091" y="3137"/>
                      <a:pt x="10651" y="9039"/>
                      <a:pt x="8400" y="16565"/>
                    </a:cubicBezTo>
                    <a:cubicBezTo>
                      <a:pt x="8027" y="17822"/>
                      <a:pt x="7976" y="19075"/>
                      <a:pt x="8187" y="20262"/>
                    </a:cubicBezTo>
                    <a:cubicBezTo>
                      <a:pt x="8145" y="20262"/>
                      <a:pt x="8104" y="20255"/>
                      <a:pt x="8059" y="20255"/>
                    </a:cubicBezTo>
                    <a:cubicBezTo>
                      <a:pt x="3610" y="20255"/>
                      <a:pt x="0" y="23862"/>
                      <a:pt x="0" y="28314"/>
                    </a:cubicBezTo>
                    <a:cubicBezTo>
                      <a:pt x="0" y="32766"/>
                      <a:pt x="3610" y="36372"/>
                      <a:pt x="8059" y="36372"/>
                    </a:cubicBezTo>
                    <a:cubicBezTo>
                      <a:pt x="12511" y="36372"/>
                      <a:pt x="16117" y="32766"/>
                      <a:pt x="16117" y="28314"/>
                    </a:cubicBezTo>
                    <a:cubicBezTo>
                      <a:pt x="16117" y="28037"/>
                      <a:pt x="16103" y="27761"/>
                      <a:pt x="16076" y="27492"/>
                    </a:cubicBezTo>
                    <a:lnTo>
                      <a:pt x="16076" y="27492"/>
                    </a:lnTo>
                    <a:cubicBezTo>
                      <a:pt x="16573" y="27565"/>
                      <a:pt x="17084" y="27607"/>
                      <a:pt x="17605" y="27607"/>
                    </a:cubicBezTo>
                    <a:cubicBezTo>
                      <a:pt x="18116" y="27607"/>
                      <a:pt x="18613" y="27568"/>
                      <a:pt x="19099" y="27496"/>
                    </a:cubicBezTo>
                    <a:lnTo>
                      <a:pt x="19099" y="27496"/>
                    </a:lnTo>
                    <a:cubicBezTo>
                      <a:pt x="19072" y="27765"/>
                      <a:pt x="19058" y="28037"/>
                      <a:pt x="19058" y="28314"/>
                    </a:cubicBezTo>
                    <a:cubicBezTo>
                      <a:pt x="19058" y="32766"/>
                      <a:pt x="22668" y="36372"/>
                      <a:pt x="27116" y="36372"/>
                    </a:cubicBezTo>
                    <a:cubicBezTo>
                      <a:pt x="31568" y="36372"/>
                      <a:pt x="35175" y="32766"/>
                      <a:pt x="35175" y="28314"/>
                    </a:cubicBezTo>
                    <a:cubicBezTo>
                      <a:pt x="35175" y="23862"/>
                      <a:pt x="31568" y="20255"/>
                      <a:pt x="27116" y="20255"/>
                    </a:cubicBezTo>
                    <a:cubicBezTo>
                      <a:pt x="27072" y="20255"/>
                      <a:pt x="27027" y="20262"/>
                      <a:pt x="26982" y="20262"/>
                    </a:cubicBezTo>
                    <a:cubicBezTo>
                      <a:pt x="27217" y="18967"/>
                      <a:pt x="27148" y="17597"/>
                      <a:pt x="26702" y="16231"/>
                    </a:cubicBezTo>
                    <a:cubicBezTo>
                      <a:pt x="24998" y="10982"/>
                      <a:pt x="22154" y="6050"/>
                      <a:pt x="17781" y="469"/>
                    </a:cubicBezTo>
                    <a:cubicBezTo>
                      <a:pt x="17535" y="155"/>
                      <a:pt x="17161" y="0"/>
                      <a:pt x="167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30"/>
              <p:cNvSpPr/>
              <p:nvPr/>
            </p:nvSpPr>
            <p:spPr>
              <a:xfrm>
                <a:off x="4434099" y="3748650"/>
                <a:ext cx="57322" cy="69376"/>
              </a:xfrm>
              <a:custGeom>
                <a:avLst/>
                <a:gdLst/>
                <a:ahLst/>
                <a:cxnLst/>
                <a:rect l="l" t="t" r="r" b="b"/>
                <a:pathLst>
                  <a:path w="5488" h="6642" extrusionOk="0">
                    <a:moveTo>
                      <a:pt x="4951" y="1"/>
                    </a:moveTo>
                    <a:cubicBezTo>
                      <a:pt x="3815" y="1"/>
                      <a:pt x="2693" y="411"/>
                      <a:pt x="1809" y="1126"/>
                    </a:cubicBezTo>
                    <a:cubicBezTo>
                      <a:pt x="815" y="1934"/>
                      <a:pt x="211" y="3124"/>
                      <a:pt x="77" y="4391"/>
                    </a:cubicBezTo>
                    <a:cubicBezTo>
                      <a:pt x="1" y="5116"/>
                      <a:pt x="87" y="5857"/>
                      <a:pt x="335" y="6548"/>
                    </a:cubicBezTo>
                    <a:cubicBezTo>
                      <a:pt x="359" y="6613"/>
                      <a:pt x="414" y="6642"/>
                      <a:pt x="470" y="6642"/>
                    </a:cubicBezTo>
                    <a:cubicBezTo>
                      <a:pt x="555" y="6642"/>
                      <a:pt x="639" y="6574"/>
                      <a:pt x="601" y="6472"/>
                    </a:cubicBezTo>
                    <a:cubicBezTo>
                      <a:pt x="187" y="5323"/>
                      <a:pt x="246" y="4025"/>
                      <a:pt x="764" y="2917"/>
                    </a:cubicBezTo>
                    <a:cubicBezTo>
                      <a:pt x="1271" y="1819"/>
                      <a:pt x="2220" y="975"/>
                      <a:pt x="3355" y="564"/>
                    </a:cubicBezTo>
                    <a:cubicBezTo>
                      <a:pt x="3867" y="377"/>
                      <a:pt x="4407" y="280"/>
                      <a:pt x="4950" y="280"/>
                    </a:cubicBezTo>
                    <a:cubicBezTo>
                      <a:pt x="5069" y="280"/>
                      <a:pt x="5189" y="285"/>
                      <a:pt x="5309" y="295"/>
                    </a:cubicBezTo>
                    <a:cubicBezTo>
                      <a:pt x="5313" y="295"/>
                      <a:pt x="5317" y="295"/>
                      <a:pt x="5321" y="295"/>
                    </a:cubicBezTo>
                    <a:cubicBezTo>
                      <a:pt x="5488" y="295"/>
                      <a:pt x="5481" y="28"/>
                      <a:pt x="5309" y="15"/>
                    </a:cubicBezTo>
                    <a:cubicBezTo>
                      <a:pt x="5189" y="5"/>
                      <a:pt x="5070" y="1"/>
                      <a:pt x="4951" y="1"/>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30"/>
              <p:cNvSpPr/>
              <p:nvPr/>
            </p:nvSpPr>
            <p:spPr>
              <a:xfrm>
                <a:off x="4730806" y="3743804"/>
                <a:ext cx="51651" cy="70713"/>
              </a:xfrm>
              <a:custGeom>
                <a:avLst/>
                <a:gdLst/>
                <a:ahLst/>
                <a:cxnLst/>
                <a:rect l="l" t="t" r="r" b="b"/>
                <a:pathLst>
                  <a:path w="4945" h="6770" extrusionOk="0">
                    <a:moveTo>
                      <a:pt x="219" y="0"/>
                    </a:moveTo>
                    <a:cubicBezTo>
                      <a:pt x="61" y="0"/>
                      <a:pt x="1" y="242"/>
                      <a:pt x="171" y="268"/>
                    </a:cubicBezTo>
                    <a:cubicBezTo>
                      <a:pt x="1234" y="440"/>
                      <a:pt x="2228" y="937"/>
                      <a:pt x="3001" y="1687"/>
                    </a:cubicBezTo>
                    <a:cubicBezTo>
                      <a:pt x="3812" y="2477"/>
                      <a:pt x="4326" y="3519"/>
                      <a:pt x="4489" y="4634"/>
                    </a:cubicBezTo>
                    <a:cubicBezTo>
                      <a:pt x="4582" y="5286"/>
                      <a:pt x="4548" y="5956"/>
                      <a:pt x="4392" y="6598"/>
                    </a:cubicBezTo>
                    <a:cubicBezTo>
                      <a:pt x="4365" y="6701"/>
                      <a:pt x="4451" y="6769"/>
                      <a:pt x="4534" y="6769"/>
                    </a:cubicBezTo>
                    <a:cubicBezTo>
                      <a:pt x="4588" y="6769"/>
                      <a:pt x="4641" y="6739"/>
                      <a:pt x="4658" y="6670"/>
                    </a:cubicBezTo>
                    <a:cubicBezTo>
                      <a:pt x="4944" y="5493"/>
                      <a:pt x="4830" y="4244"/>
                      <a:pt x="4344" y="3137"/>
                    </a:cubicBezTo>
                    <a:cubicBezTo>
                      <a:pt x="3878" y="2080"/>
                      <a:pt x="3060" y="1203"/>
                      <a:pt x="2059" y="638"/>
                    </a:cubicBezTo>
                    <a:cubicBezTo>
                      <a:pt x="1496" y="320"/>
                      <a:pt x="882" y="103"/>
                      <a:pt x="244" y="2"/>
                    </a:cubicBezTo>
                    <a:cubicBezTo>
                      <a:pt x="235" y="1"/>
                      <a:pt x="227" y="0"/>
                      <a:pt x="219" y="0"/>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30"/>
              <p:cNvSpPr/>
              <p:nvPr/>
            </p:nvSpPr>
            <p:spPr>
              <a:xfrm>
                <a:off x="4317231" y="3758375"/>
                <a:ext cx="274401" cy="467905"/>
              </a:xfrm>
              <a:custGeom>
                <a:avLst/>
                <a:gdLst/>
                <a:ahLst/>
                <a:cxnLst/>
                <a:rect l="l" t="t" r="r" b="b"/>
                <a:pathLst>
                  <a:path w="26271" h="44797" extrusionOk="0">
                    <a:moveTo>
                      <a:pt x="18935" y="31398"/>
                    </a:moveTo>
                    <a:cubicBezTo>
                      <a:pt x="19016" y="31398"/>
                      <a:pt x="19097" y="31401"/>
                      <a:pt x="19179" y="31408"/>
                    </a:cubicBezTo>
                    <a:cubicBezTo>
                      <a:pt x="20217" y="31491"/>
                      <a:pt x="21190" y="32288"/>
                      <a:pt x="21577" y="33241"/>
                    </a:cubicBezTo>
                    <a:cubicBezTo>
                      <a:pt x="21995" y="34269"/>
                      <a:pt x="21629" y="35346"/>
                      <a:pt x="20762" y="36016"/>
                    </a:cubicBezTo>
                    <a:cubicBezTo>
                      <a:pt x="20068" y="36551"/>
                      <a:pt x="19234" y="36761"/>
                      <a:pt x="18387" y="36761"/>
                    </a:cubicBezTo>
                    <a:cubicBezTo>
                      <a:pt x="17929" y="36761"/>
                      <a:pt x="17467" y="36700"/>
                      <a:pt x="17022" y="36595"/>
                    </a:cubicBezTo>
                    <a:cubicBezTo>
                      <a:pt x="16366" y="36443"/>
                      <a:pt x="15724" y="36223"/>
                      <a:pt x="15099" y="35963"/>
                    </a:cubicBezTo>
                    <a:cubicBezTo>
                      <a:pt x="15075" y="34801"/>
                      <a:pt x="15392" y="33644"/>
                      <a:pt x="16173" y="32757"/>
                    </a:cubicBezTo>
                    <a:cubicBezTo>
                      <a:pt x="16875" y="31958"/>
                      <a:pt x="17865" y="31398"/>
                      <a:pt x="18935" y="31398"/>
                    </a:cubicBezTo>
                    <a:close/>
                    <a:moveTo>
                      <a:pt x="5402" y="0"/>
                    </a:moveTo>
                    <a:cubicBezTo>
                      <a:pt x="5260" y="0"/>
                      <a:pt x="5130" y="83"/>
                      <a:pt x="5035" y="205"/>
                    </a:cubicBezTo>
                    <a:cubicBezTo>
                      <a:pt x="3306" y="2446"/>
                      <a:pt x="2012" y="5006"/>
                      <a:pt x="1187" y="7709"/>
                    </a:cubicBezTo>
                    <a:cubicBezTo>
                      <a:pt x="362" y="10411"/>
                      <a:pt x="0" y="13265"/>
                      <a:pt x="148" y="16088"/>
                    </a:cubicBezTo>
                    <a:cubicBezTo>
                      <a:pt x="290" y="18838"/>
                      <a:pt x="921" y="21538"/>
                      <a:pt x="2012" y="24067"/>
                    </a:cubicBezTo>
                    <a:cubicBezTo>
                      <a:pt x="3051" y="26483"/>
                      <a:pt x="4510" y="28716"/>
                      <a:pt x="6270" y="30670"/>
                    </a:cubicBezTo>
                    <a:cubicBezTo>
                      <a:pt x="8030" y="32620"/>
                      <a:pt x="10115" y="34294"/>
                      <a:pt x="12411" y="35570"/>
                    </a:cubicBezTo>
                    <a:cubicBezTo>
                      <a:pt x="13018" y="35912"/>
                      <a:pt x="13646" y="36233"/>
                      <a:pt x="14292" y="36519"/>
                    </a:cubicBezTo>
                    <a:cubicBezTo>
                      <a:pt x="14499" y="38569"/>
                      <a:pt x="15620" y="40547"/>
                      <a:pt x="17090" y="41938"/>
                    </a:cubicBezTo>
                    <a:cubicBezTo>
                      <a:pt x="18954" y="43701"/>
                      <a:pt x="21487" y="44758"/>
                      <a:pt x="24055" y="44796"/>
                    </a:cubicBezTo>
                    <a:cubicBezTo>
                      <a:pt x="24100" y="44796"/>
                      <a:pt x="24146" y="44797"/>
                      <a:pt x="24192" y="44797"/>
                    </a:cubicBezTo>
                    <a:cubicBezTo>
                      <a:pt x="24774" y="44797"/>
                      <a:pt x="25353" y="44738"/>
                      <a:pt x="25922" y="44633"/>
                    </a:cubicBezTo>
                    <a:cubicBezTo>
                      <a:pt x="26143" y="44595"/>
                      <a:pt x="26270" y="44326"/>
                      <a:pt x="26216" y="44122"/>
                    </a:cubicBezTo>
                    <a:cubicBezTo>
                      <a:pt x="26159" y="43925"/>
                      <a:pt x="25985" y="43823"/>
                      <a:pt x="25798" y="43823"/>
                    </a:cubicBezTo>
                    <a:cubicBezTo>
                      <a:pt x="25766" y="43823"/>
                      <a:pt x="25734" y="43826"/>
                      <a:pt x="25701" y="43832"/>
                    </a:cubicBezTo>
                    <a:cubicBezTo>
                      <a:pt x="25203" y="43922"/>
                      <a:pt x="24700" y="43966"/>
                      <a:pt x="24197" y="43966"/>
                    </a:cubicBezTo>
                    <a:cubicBezTo>
                      <a:pt x="22364" y="43966"/>
                      <a:pt x="20538" y="43390"/>
                      <a:pt x="19002" y="42394"/>
                    </a:cubicBezTo>
                    <a:cubicBezTo>
                      <a:pt x="17108" y="41158"/>
                      <a:pt x="15565" y="39152"/>
                      <a:pt x="15185" y="36889"/>
                    </a:cubicBezTo>
                    <a:lnTo>
                      <a:pt x="15185" y="36889"/>
                    </a:lnTo>
                    <a:cubicBezTo>
                      <a:pt x="15558" y="37034"/>
                      <a:pt x="15937" y="37161"/>
                      <a:pt x="16321" y="37271"/>
                    </a:cubicBezTo>
                    <a:cubicBezTo>
                      <a:pt x="16996" y="37468"/>
                      <a:pt x="17699" y="37590"/>
                      <a:pt x="18396" y="37590"/>
                    </a:cubicBezTo>
                    <a:cubicBezTo>
                      <a:pt x="19192" y="37590"/>
                      <a:pt x="19979" y="37431"/>
                      <a:pt x="20703" y="37040"/>
                    </a:cubicBezTo>
                    <a:cubicBezTo>
                      <a:pt x="21832" y="36430"/>
                      <a:pt x="22699" y="35246"/>
                      <a:pt x="22581" y="33921"/>
                    </a:cubicBezTo>
                    <a:cubicBezTo>
                      <a:pt x="22471" y="32674"/>
                      <a:pt x="21653" y="31546"/>
                      <a:pt x="20552" y="30973"/>
                    </a:cubicBezTo>
                    <a:cubicBezTo>
                      <a:pt x="20010" y="30691"/>
                      <a:pt x="19451" y="30565"/>
                      <a:pt x="18902" y="30565"/>
                    </a:cubicBezTo>
                    <a:cubicBezTo>
                      <a:pt x="16908" y="30565"/>
                      <a:pt x="15033" y="32232"/>
                      <a:pt x="14481" y="34173"/>
                    </a:cubicBezTo>
                    <a:cubicBezTo>
                      <a:pt x="14346" y="34642"/>
                      <a:pt x="14281" y="35114"/>
                      <a:pt x="14260" y="35591"/>
                    </a:cubicBezTo>
                    <a:cubicBezTo>
                      <a:pt x="13922" y="35428"/>
                      <a:pt x="13588" y="35259"/>
                      <a:pt x="13260" y="35087"/>
                    </a:cubicBezTo>
                    <a:cubicBezTo>
                      <a:pt x="11082" y="33934"/>
                      <a:pt x="9104" y="32430"/>
                      <a:pt x="7396" y="30656"/>
                    </a:cubicBezTo>
                    <a:cubicBezTo>
                      <a:pt x="5687" y="28878"/>
                      <a:pt x="4258" y="26842"/>
                      <a:pt x="3178" y="24627"/>
                    </a:cubicBezTo>
                    <a:cubicBezTo>
                      <a:pt x="2074" y="22359"/>
                      <a:pt x="1356" y="19891"/>
                      <a:pt x="1084" y="17382"/>
                    </a:cubicBezTo>
                    <a:cubicBezTo>
                      <a:pt x="797" y="14749"/>
                      <a:pt x="966" y="12070"/>
                      <a:pt x="1566" y="9493"/>
                    </a:cubicBezTo>
                    <a:cubicBezTo>
                      <a:pt x="2170" y="6922"/>
                      <a:pt x="3192" y="4461"/>
                      <a:pt x="4618" y="2234"/>
                    </a:cubicBezTo>
                    <a:cubicBezTo>
                      <a:pt x="4973" y="1683"/>
                      <a:pt x="5353" y="1148"/>
                      <a:pt x="5753" y="627"/>
                    </a:cubicBezTo>
                    <a:cubicBezTo>
                      <a:pt x="5891" y="447"/>
                      <a:pt x="5781" y="160"/>
                      <a:pt x="5604" y="57"/>
                    </a:cubicBezTo>
                    <a:cubicBezTo>
                      <a:pt x="5536" y="18"/>
                      <a:pt x="5468" y="0"/>
                      <a:pt x="5402" y="0"/>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30"/>
              <p:cNvSpPr/>
              <p:nvPr/>
            </p:nvSpPr>
            <p:spPr>
              <a:xfrm>
                <a:off x="4014752" y="4161699"/>
                <a:ext cx="1090145" cy="272280"/>
              </a:xfrm>
              <a:custGeom>
                <a:avLst/>
                <a:gdLst/>
                <a:ahLst/>
                <a:cxnLst/>
                <a:rect l="l" t="t" r="r" b="b"/>
                <a:pathLst>
                  <a:path w="104370" h="26068" extrusionOk="0">
                    <a:moveTo>
                      <a:pt x="35663" y="0"/>
                    </a:moveTo>
                    <a:cubicBezTo>
                      <a:pt x="35089" y="0"/>
                      <a:pt x="34515" y="65"/>
                      <a:pt x="33954" y="200"/>
                    </a:cubicBezTo>
                    <a:cubicBezTo>
                      <a:pt x="30485" y="1035"/>
                      <a:pt x="27828" y="4380"/>
                      <a:pt x="27666" y="7941"/>
                    </a:cubicBezTo>
                    <a:cubicBezTo>
                      <a:pt x="27618" y="9004"/>
                      <a:pt x="27773" y="10091"/>
                      <a:pt x="28236" y="11048"/>
                    </a:cubicBezTo>
                    <a:cubicBezTo>
                      <a:pt x="29012" y="12655"/>
                      <a:pt x="30683" y="13797"/>
                      <a:pt x="32463" y="13933"/>
                    </a:cubicBezTo>
                    <a:cubicBezTo>
                      <a:pt x="32565" y="13940"/>
                      <a:pt x="32668" y="13944"/>
                      <a:pt x="32771" y="13944"/>
                    </a:cubicBezTo>
                    <a:cubicBezTo>
                      <a:pt x="34049" y="13944"/>
                      <a:pt x="35393" y="13351"/>
                      <a:pt x="35859" y="12179"/>
                    </a:cubicBezTo>
                    <a:cubicBezTo>
                      <a:pt x="36322" y="11023"/>
                      <a:pt x="35399" y="9475"/>
                      <a:pt x="34231" y="9475"/>
                    </a:cubicBezTo>
                    <a:cubicBezTo>
                      <a:pt x="34120" y="9475"/>
                      <a:pt x="34007" y="9489"/>
                      <a:pt x="33892" y="9519"/>
                    </a:cubicBezTo>
                    <a:cubicBezTo>
                      <a:pt x="34084" y="9437"/>
                      <a:pt x="34285" y="9399"/>
                      <a:pt x="34487" y="9399"/>
                    </a:cubicBezTo>
                    <a:cubicBezTo>
                      <a:pt x="35245" y="9399"/>
                      <a:pt x="36011" y="9927"/>
                      <a:pt x="36280" y="10657"/>
                    </a:cubicBezTo>
                    <a:cubicBezTo>
                      <a:pt x="36622" y="11582"/>
                      <a:pt x="36253" y="12676"/>
                      <a:pt x="35525" y="13339"/>
                    </a:cubicBezTo>
                    <a:cubicBezTo>
                      <a:pt x="34814" y="13989"/>
                      <a:pt x="33823" y="14271"/>
                      <a:pt x="32862" y="14271"/>
                    </a:cubicBezTo>
                    <a:cubicBezTo>
                      <a:pt x="32838" y="14271"/>
                      <a:pt x="32815" y="14271"/>
                      <a:pt x="32791" y="14270"/>
                    </a:cubicBezTo>
                    <a:cubicBezTo>
                      <a:pt x="31138" y="14253"/>
                      <a:pt x="29509" y="13445"/>
                      <a:pt x="28494" y="12141"/>
                    </a:cubicBezTo>
                    <a:cubicBezTo>
                      <a:pt x="27479" y="10840"/>
                      <a:pt x="27094" y="9063"/>
                      <a:pt x="27479" y="7458"/>
                    </a:cubicBezTo>
                    <a:cubicBezTo>
                      <a:pt x="26738" y="7304"/>
                      <a:pt x="25986" y="7230"/>
                      <a:pt x="25233" y="7230"/>
                    </a:cubicBezTo>
                    <a:cubicBezTo>
                      <a:pt x="20832" y="7230"/>
                      <a:pt x="16438" y="9763"/>
                      <a:pt x="14413" y="13701"/>
                    </a:cubicBezTo>
                    <a:cubicBezTo>
                      <a:pt x="13741" y="15016"/>
                      <a:pt x="13161" y="16607"/>
                      <a:pt x="11777" y="17125"/>
                    </a:cubicBezTo>
                    <a:cubicBezTo>
                      <a:pt x="11479" y="17236"/>
                      <a:pt x="11171" y="17286"/>
                      <a:pt x="10861" y="17286"/>
                    </a:cubicBezTo>
                    <a:cubicBezTo>
                      <a:pt x="10047" y="17286"/>
                      <a:pt x="9215" y="16948"/>
                      <a:pt x="8508" y="16510"/>
                    </a:cubicBezTo>
                    <a:cubicBezTo>
                      <a:pt x="7532" y="15906"/>
                      <a:pt x="6669" y="15106"/>
                      <a:pt x="5623" y="14630"/>
                    </a:cubicBezTo>
                    <a:cubicBezTo>
                      <a:pt x="4940" y="14317"/>
                      <a:pt x="4190" y="14164"/>
                      <a:pt x="3440" y="14164"/>
                    </a:cubicBezTo>
                    <a:cubicBezTo>
                      <a:pt x="2296" y="14164"/>
                      <a:pt x="1150" y="14518"/>
                      <a:pt x="229" y="15196"/>
                    </a:cubicBezTo>
                    <a:cubicBezTo>
                      <a:pt x="153" y="15254"/>
                      <a:pt x="77" y="15313"/>
                      <a:pt x="1" y="15375"/>
                    </a:cubicBezTo>
                    <a:cubicBezTo>
                      <a:pt x="236" y="15329"/>
                      <a:pt x="469" y="15308"/>
                      <a:pt x="700" y="15308"/>
                    </a:cubicBezTo>
                    <a:cubicBezTo>
                      <a:pt x="2463" y="15308"/>
                      <a:pt x="4103" y="16566"/>
                      <a:pt x="5409" y="17835"/>
                    </a:cubicBezTo>
                    <a:cubicBezTo>
                      <a:pt x="6890" y="19275"/>
                      <a:pt x="8449" y="20921"/>
                      <a:pt x="10503" y="21128"/>
                    </a:cubicBezTo>
                    <a:cubicBezTo>
                      <a:pt x="10650" y="21143"/>
                      <a:pt x="10796" y="21150"/>
                      <a:pt x="10942" y="21150"/>
                    </a:cubicBezTo>
                    <a:cubicBezTo>
                      <a:pt x="12318" y="21150"/>
                      <a:pt x="13646" y="20521"/>
                      <a:pt x="14897" y="19910"/>
                    </a:cubicBezTo>
                    <a:cubicBezTo>
                      <a:pt x="16926" y="18920"/>
                      <a:pt x="18962" y="17922"/>
                      <a:pt x="20808" y="16618"/>
                    </a:cubicBezTo>
                    <a:cubicBezTo>
                      <a:pt x="21326" y="16252"/>
                      <a:pt x="21837" y="15858"/>
                      <a:pt x="22430" y="15634"/>
                    </a:cubicBezTo>
                    <a:cubicBezTo>
                      <a:pt x="22770" y="15506"/>
                      <a:pt x="23135" y="15442"/>
                      <a:pt x="23500" y="15442"/>
                    </a:cubicBezTo>
                    <a:cubicBezTo>
                      <a:pt x="24263" y="15442"/>
                      <a:pt x="25026" y="15720"/>
                      <a:pt x="25561" y="16262"/>
                    </a:cubicBezTo>
                    <a:cubicBezTo>
                      <a:pt x="26351" y="17059"/>
                      <a:pt x="26544" y="18415"/>
                      <a:pt x="25937" y="19361"/>
                    </a:cubicBezTo>
                    <a:cubicBezTo>
                      <a:pt x="25606" y="19874"/>
                      <a:pt x="24992" y="20232"/>
                      <a:pt x="24404" y="20232"/>
                    </a:cubicBezTo>
                    <a:cubicBezTo>
                      <a:pt x="24165" y="20232"/>
                      <a:pt x="23931" y="20173"/>
                      <a:pt x="23722" y="20041"/>
                    </a:cubicBezTo>
                    <a:cubicBezTo>
                      <a:pt x="22997" y="19586"/>
                      <a:pt x="23148" y="18187"/>
                      <a:pt x="24001" y="18098"/>
                    </a:cubicBezTo>
                    <a:lnTo>
                      <a:pt x="24001" y="18098"/>
                    </a:lnTo>
                    <a:cubicBezTo>
                      <a:pt x="23328" y="18329"/>
                      <a:pt x="23438" y="19482"/>
                      <a:pt x="24101" y="19745"/>
                    </a:cubicBezTo>
                    <a:cubicBezTo>
                      <a:pt x="24227" y="19795"/>
                      <a:pt x="24358" y="19817"/>
                      <a:pt x="24488" y="19817"/>
                    </a:cubicBezTo>
                    <a:cubicBezTo>
                      <a:pt x="25042" y="19817"/>
                      <a:pt x="25596" y="19403"/>
                      <a:pt x="25830" y="18878"/>
                    </a:cubicBezTo>
                    <a:cubicBezTo>
                      <a:pt x="26327" y="17760"/>
                      <a:pt x="25588" y="16335"/>
                      <a:pt x="24436" y="15927"/>
                    </a:cubicBezTo>
                    <a:cubicBezTo>
                      <a:pt x="24163" y="15830"/>
                      <a:pt x="23879" y="15784"/>
                      <a:pt x="23595" y="15784"/>
                    </a:cubicBezTo>
                    <a:cubicBezTo>
                      <a:pt x="22676" y="15784"/>
                      <a:pt x="21750" y="16258"/>
                      <a:pt x="21171" y="16991"/>
                    </a:cubicBezTo>
                    <a:cubicBezTo>
                      <a:pt x="20412" y="17946"/>
                      <a:pt x="20198" y="19258"/>
                      <a:pt x="20394" y="20462"/>
                    </a:cubicBezTo>
                    <a:cubicBezTo>
                      <a:pt x="20740" y="22543"/>
                      <a:pt x="22303" y="24376"/>
                      <a:pt x="24305" y="25035"/>
                    </a:cubicBezTo>
                    <a:cubicBezTo>
                      <a:pt x="24874" y="25224"/>
                      <a:pt x="25472" y="25315"/>
                      <a:pt x="26071" y="25315"/>
                    </a:cubicBezTo>
                    <a:cubicBezTo>
                      <a:pt x="27574" y="25315"/>
                      <a:pt x="29084" y="24740"/>
                      <a:pt x="30165" y="23689"/>
                    </a:cubicBezTo>
                    <a:cubicBezTo>
                      <a:pt x="31922" y="25014"/>
                      <a:pt x="34002" y="26043"/>
                      <a:pt x="36201" y="26067"/>
                    </a:cubicBezTo>
                    <a:cubicBezTo>
                      <a:pt x="36223" y="26067"/>
                      <a:pt x="36245" y="26067"/>
                      <a:pt x="36267" y="26067"/>
                    </a:cubicBezTo>
                    <a:cubicBezTo>
                      <a:pt x="38449" y="26067"/>
                      <a:pt x="40713" y="24901"/>
                      <a:pt x="41540" y="22885"/>
                    </a:cubicBezTo>
                    <a:cubicBezTo>
                      <a:pt x="42202" y="21284"/>
                      <a:pt x="41892" y="19434"/>
                      <a:pt x="42400" y="17773"/>
                    </a:cubicBezTo>
                    <a:cubicBezTo>
                      <a:pt x="42817" y="16403"/>
                      <a:pt x="43939" y="15151"/>
                      <a:pt x="45364" y="14995"/>
                    </a:cubicBezTo>
                    <a:cubicBezTo>
                      <a:pt x="45440" y="14987"/>
                      <a:pt x="45517" y="14983"/>
                      <a:pt x="45593" y="14983"/>
                    </a:cubicBezTo>
                    <a:cubicBezTo>
                      <a:pt x="46946" y="14983"/>
                      <a:pt x="48288" y="16247"/>
                      <a:pt x="48001" y="17574"/>
                    </a:cubicBezTo>
                    <a:cubicBezTo>
                      <a:pt x="47908" y="18005"/>
                      <a:pt x="47642" y="18415"/>
                      <a:pt x="47234" y="18585"/>
                    </a:cubicBezTo>
                    <a:cubicBezTo>
                      <a:pt x="47119" y="18634"/>
                      <a:pt x="46993" y="18658"/>
                      <a:pt x="46867" y="18658"/>
                    </a:cubicBezTo>
                    <a:cubicBezTo>
                      <a:pt x="46552" y="18658"/>
                      <a:pt x="46235" y="18508"/>
                      <a:pt x="46092" y="18229"/>
                    </a:cubicBezTo>
                    <a:lnTo>
                      <a:pt x="46092" y="18229"/>
                    </a:lnTo>
                    <a:cubicBezTo>
                      <a:pt x="46238" y="18327"/>
                      <a:pt x="46407" y="18372"/>
                      <a:pt x="46578" y="18372"/>
                    </a:cubicBezTo>
                    <a:cubicBezTo>
                      <a:pt x="46967" y="18372"/>
                      <a:pt x="47370" y="18143"/>
                      <a:pt x="47559" y="17791"/>
                    </a:cubicBezTo>
                    <a:cubicBezTo>
                      <a:pt x="47828" y="17284"/>
                      <a:pt x="47707" y="16628"/>
                      <a:pt x="47366" y="16166"/>
                    </a:cubicBezTo>
                    <a:cubicBezTo>
                      <a:pt x="46966" y="15629"/>
                      <a:pt x="46336" y="15387"/>
                      <a:pt x="45679" y="15387"/>
                    </a:cubicBezTo>
                    <a:cubicBezTo>
                      <a:pt x="44817" y="15387"/>
                      <a:pt x="43908" y="15804"/>
                      <a:pt x="43407" y="16524"/>
                    </a:cubicBezTo>
                    <a:cubicBezTo>
                      <a:pt x="42524" y="17794"/>
                      <a:pt x="42699" y="19558"/>
                      <a:pt x="43370" y="20952"/>
                    </a:cubicBezTo>
                    <a:cubicBezTo>
                      <a:pt x="44510" y="23331"/>
                      <a:pt x="47073" y="24976"/>
                      <a:pt x="49700" y="24976"/>
                    </a:cubicBezTo>
                    <a:cubicBezTo>
                      <a:pt x="49894" y="24976"/>
                      <a:pt x="50088" y="24967"/>
                      <a:pt x="50282" y="24949"/>
                    </a:cubicBezTo>
                    <a:cubicBezTo>
                      <a:pt x="50938" y="24887"/>
                      <a:pt x="51580" y="24710"/>
                      <a:pt x="52187" y="24449"/>
                    </a:cubicBezTo>
                    <a:cubicBezTo>
                      <a:pt x="52791" y="24710"/>
                      <a:pt x="53433" y="24887"/>
                      <a:pt x="54092" y="24949"/>
                    </a:cubicBezTo>
                    <a:cubicBezTo>
                      <a:pt x="54285" y="24967"/>
                      <a:pt x="54479" y="24976"/>
                      <a:pt x="54673" y="24976"/>
                    </a:cubicBezTo>
                    <a:cubicBezTo>
                      <a:pt x="57298" y="24976"/>
                      <a:pt x="59861" y="23331"/>
                      <a:pt x="61001" y="20952"/>
                    </a:cubicBezTo>
                    <a:cubicBezTo>
                      <a:pt x="61671" y="19558"/>
                      <a:pt x="61847" y="17794"/>
                      <a:pt x="60963" y="16524"/>
                    </a:cubicBezTo>
                    <a:cubicBezTo>
                      <a:pt x="60462" y="15804"/>
                      <a:pt x="59554" y="15387"/>
                      <a:pt x="58693" y="15387"/>
                    </a:cubicBezTo>
                    <a:cubicBezTo>
                      <a:pt x="58036" y="15387"/>
                      <a:pt x="57407" y="15629"/>
                      <a:pt x="57008" y="16166"/>
                    </a:cubicBezTo>
                    <a:cubicBezTo>
                      <a:pt x="56664" y="16628"/>
                      <a:pt x="56543" y="17284"/>
                      <a:pt x="56812" y="17791"/>
                    </a:cubicBezTo>
                    <a:cubicBezTo>
                      <a:pt x="57001" y="18143"/>
                      <a:pt x="57404" y="18372"/>
                      <a:pt x="57793" y="18372"/>
                    </a:cubicBezTo>
                    <a:cubicBezTo>
                      <a:pt x="57964" y="18372"/>
                      <a:pt x="58133" y="18327"/>
                      <a:pt x="58279" y="18229"/>
                    </a:cubicBezTo>
                    <a:lnTo>
                      <a:pt x="58279" y="18229"/>
                    </a:lnTo>
                    <a:cubicBezTo>
                      <a:pt x="58136" y="18508"/>
                      <a:pt x="57819" y="18658"/>
                      <a:pt x="57503" y="18658"/>
                    </a:cubicBezTo>
                    <a:cubicBezTo>
                      <a:pt x="57377" y="18658"/>
                      <a:pt x="57251" y="18634"/>
                      <a:pt x="57136" y="18585"/>
                    </a:cubicBezTo>
                    <a:cubicBezTo>
                      <a:pt x="56729" y="18415"/>
                      <a:pt x="56463" y="18005"/>
                      <a:pt x="56370" y="17574"/>
                    </a:cubicBezTo>
                    <a:cubicBezTo>
                      <a:pt x="56083" y="16247"/>
                      <a:pt x="57425" y="14983"/>
                      <a:pt x="58778" y="14983"/>
                    </a:cubicBezTo>
                    <a:cubicBezTo>
                      <a:pt x="58854" y="14983"/>
                      <a:pt x="58931" y="14987"/>
                      <a:pt x="59007" y="14995"/>
                    </a:cubicBezTo>
                    <a:cubicBezTo>
                      <a:pt x="60436" y="15151"/>
                      <a:pt x="61554" y="16403"/>
                      <a:pt x="61971" y="17773"/>
                    </a:cubicBezTo>
                    <a:cubicBezTo>
                      <a:pt x="62478" y="19434"/>
                      <a:pt x="62168" y="21284"/>
                      <a:pt x="62830" y="22885"/>
                    </a:cubicBezTo>
                    <a:cubicBezTo>
                      <a:pt x="63658" y="24901"/>
                      <a:pt x="65922" y="26067"/>
                      <a:pt x="68103" y="26067"/>
                    </a:cubicBezTo>
                    <a:cubicBezTo>
                      <a:pt x="68125" y="26067"/>
                      <a:pt x="68147" y="26067"/>
                      <a:pt x="68170" y="26067"/>
                    </a:cubicBezTo>
                    <a:cubicBezTo>
                      <a:pt x="70368" y="26043"/>
                      <a:pt x="72449" y="25014"/>
                      <a:pt x="74206" y="23689"/>
                    </a:cubicBezTo>
                    <a:cubicBezTo>
                      <a:pt x="75287" y="24740"/>
                      <a:pt x="76796" y="25315"/>
                      <a:pt x="78300" y="25315"/>
                    </a:cubicBezTo>
                    <a:cubicBezTo>
                      <a:pt x="78899" y="25315"/>
                      <a:pt x="79497" y="25224"/>
                      <a:pt x="80066" y="25035"/>
                    </a:cubicBezTo>
                    <a:cubicBezTo>
                      <a:pt x="82067" y="24376"/>
                      <a:pt x="83631" y="22543"/>
                      <a:pt x="83977" y="20462"/>
                    </a:cubicBezTo>
                    <a:cubicBezTo>
                      <a:pt x="84173" y="19258"/>
                      <a:pt x="83959" y="17946"/>
                      <a:pt x="83200" y="16991"/>
                    </a:cubicBezTo>
                    <a:cubicBezTo>
                      <a:pt x="82620" y="16258"/>
                      <a:pt x="81694" y="15784"/>
                      <a:pt x="80776" y="15784"/>
                    </a:cubicBezTo>
                    <a:cubicBezTo>
                      <a:pt x="80491" y="15784"/>
                      <a:pt x="80207" y="15830"/>
                      <a:pt x="79935" y="15927"/>
                    </a:cubicBezTo>
                    <a:cubicBezTo>
                      <a:pt x="78782" y="16335"/>
                      <a:pt x="78044" y="17760"/>
                      <a:pt x="78541" y="18878"/>
                    </a:cubicBezTo>
                    <a:cubicBezTo>
                      <a:pt x="78775" y="19403"/>
                      <a:pt x="79329" y="19817"/>
                      <a:pt x="79883" y="19817"/>
                    </a:cubicBezTo>
                    <a:cubicBezTo>
                      <a:pt x="80013" y="19817"/>
                      <a:pt x="80144" y="19795"/>
                      <a:pt x="80270" y="19745"/>
                    </a:cubicBezTo>
                    <a:cubicBezTo>
                      <a:pt x="80933" y="19482"/>
                      <a:pt x="81043" y="18329"/>
                      <a:pt x="80369" y="18098"/>
                    </a:cubicBezTo>
                    <a:lnTo>
                      <a:pt x="80369" y="18098"/>
                    </a:lnTo>
                    <a:cubicBezTo>
                      <a:pt x="81223" y="18187"/>
                      <a:pt x="81374" y="19586"/>
                      <a:pt x="80649" y="20041"/>
                    </a:cubicBezTo>
                    <a:cubicBezTo>
                      <a:pt x="80440" y="20173"/>
                      <a:pt x="80206" y="20232"/>
                      <a:pt x="79967" y="20232"/>
                    </a:cubicBezTo>
                    <a:cubicBezTo>
                      <a:pt x="79379" y="20232"/>
                      <a:pt x="78765" y="19874"/>
                      <a:pt x="78434" y="19361"/>
                    </a:cubicBezTo>
                    <a:cubicBezTo>
                      <a:pt x="77827" y="18415"/>
                      <a:pt x="78020" y="17059"/>
                      <a:pt x="78813" y="16262"/>
                    </a:cubicBezTo>
                    <a:cubicBezTo>
                      <a:pt x="79348" y="15720"/>
                      <a:pt x="80109" y="15442"/>
                      <a:pt x="80871" y="15442"/>
                    </a:cubicBezTo>
                    <a:cubicBezTo>
                      <a:pt x="81235" y="15442"/>
                      <a:pt x="81600" y="15506"/>
                      <a:pt x="81940" y="15634"/>
                    </a:cubicBezTo>
                    <a:cubicBezTo>
                      <a:pt x="82534" y="15858"/>
                      <a:pt x="83045" y="16252"/>
                      <a:pt x="83563" y="16618"/>
                    </a:cubicBezTo>
                    <a:cubicBezTo>
                      <a:pt x="85409" y="17922"/>
                      <a:pt x="87445" y="18920"/>
                      <a:pt x="89474" y="19910"/>
                    </a:cubicBezTo>
                    <a:cubicBezTo>
                      <a:pt x="90725" y="20521"/>
                      <a:pt x="92052" y="21150"/>
                      <a:pt x="93428" y="21150"/>
                    </a:cubicBezTo>
                    <a:cubicBezTo>
                      <a:pt x="93574" y="21150"/>
                      <a:pt x="93720" y="21143"/>
                      <a:pt x="93867" y="21128"/>
                    </a:cubicBezTo>
                    <a:cubicBezTo>
                      <a:pt x="95921" y="20921"/>
                      <a:pt x="97481" y="19275"/>
                      <a:pt x="98961" y="17835"/>
                    </a:cubicBezTo>
                    <a:cubicBezTo>
                      <a:pt x="100268" y="16566"/>
                      <a:pt x="101908" y="15308"/>
                      <a:pt x="103670" y="15308"/>
                    </a:cubicBezTo>
                    <a:cubicBezTo>
                      <a:pt x="103901" y="15308"/>
                      <a:pt x="104135" y="15329"/>
                      <a:pt x="104369" y="15375"/>
                    </a:cubicBezTo>
                    <a:cubicBezTo>
                      <a:pt x="104294" y="15313"/>
                      <a:pt x="104218" y="15254"/>
                      <a:pt x="104142" y="15196"/>
                    </a:cubicBezTo>
                    <a:cubicBezTo>
                      <a:pt x="103221" y="14518"/>
                      <a:pt x="102074" y="14164"/>
                      <a:pt x="100930" y="14164"/>
                    </a:cubicBezTo>
                    <a:cubicBezTo>
                      <a:pt x="100180" y="14164"/>
                      <a:pt x="99431" y="14317"/>
                      <a:pt x="98748" y="14630"/>
                    </a:cubicBezTo>
                    <a:cubicBezTo>
                      <a:pt x="97702" y="15106"/>
                      <a:pt x="96839" y="15906"/>
                      <a:pt x="95863" y="16510"/>
                    </a:cubicBezTo>
                    <a:cubicBezTo>
                      <a:pt x="95155" y="16948"/>
                      <a:pt x="94324" y="17286"/>
                      <a:pt x="93510" y="17286"/>
                    </a:cubicBezTo>
                    <a:cubicBezTo>
                      <a:pt x="93200" y="17286"/>
                      <a:pt x="92892" y="17236"/>
                      <a:pt x="92594" y="17125"/>
                    </a:cubicBezTo>
                    <a:cubicBezTo>
                      <a:pt x="91210" y="16607"/>
                      <a:pt x="90630" y="15016"/>
                      <a:pt x="89957" y="13701"/>
                    </a:cubicBezTo>
                    <a:cubicBezTo>
                      <a:pt x="87932" y="9763"/>
                      <a:pt x="83539" y="7230"/>
                      <a:pt x="79137" y="7230"/>
                    </a:cubicBezTo>
                    <a:cubicBezTo>
                      <a:pt x="78385" y="7230"/>
                      <a:pt x="77632" y="7304"/>
                      <a:pt x="76891" y="7458"/>
                    </a:cubicBezTo>
                    <a:cubicBezTo>
                      <a:pt x="77277" y="9063"/>
                      <a:pt x="76891" y="10840"/>
                      <a:pt x="75876" y="12141"/>
                    </a:cubicBezTo>
                    <a:cubicBezTo>
                      <a:pt x="74861" y="13445"/>
                      <a:pt x="73233" y="14253"/>
                      <a:pt x="71580" y="14270"/>
                    </a:cubicBezTo>
                    <a:cubicBezTo>
                      <a:pt x="71556" y="14271"/>
                      <a:pt x="71533" y="14271"/>
                      <a:pt x="71509" y="14271"/>
                    </a:cubicBezTo>
                    <a:cubicBezTo>
                      <a:pt x="70547" y="14271"/>
                      <a:pt x="69557" y="13989"/>
                      <a:pt x="68846" y="13339"/>
                    </a:cubicBezTo>
                    <a:cubicBezTo>
                      <a:pt x="68118" y="12676"/>
                      <a:pt x="67749" y="11582"/>
                      <a:pt x="68090" y="10657"/>
                    </a:cubicBezTo>
                    <a:cubicBezTo>
                      <a:pt x="68360" y="9927"/>
                      <a:pt x="69126" y="9399"/>
                      <a:pt x="69884" y="9399"/>
                    </a:cubicBezTo>
                    <a:cubicBezTo>
                      <a:pt x="70086" y="9399"/>
                      <a:pt x="70287" y="9437"/>
                      <a:pt x="70479" y="9519"/>
                    </a:cubicBezTo>
                    <a:cubicBezTo>
                      <a:pt x="70364" y="9489"/>
                      <a:pt x="70251" y="9475"/>
                      <a:pt x="70140" y="9475"/>
                    </a:cubicBezTo>
                    <a:cubicBezTo>
                      <a:pt x="68972" y="9475"/>
                      <a:pt x="68048" y="11023"/>
                      <a:pt x="68512" y="12179"/>
                    </a:cubicBezTo>
                    <a:cubicBezTo>
                      <a:pt x="68978" y="13351"/>
                      <a:pt x="70324" y="13944"/>
                      <a:pt x="71601" y="13944"/>
                    </a:cubicBezTo>
                    <a:cubicBezTo>
                      <a:pt x="71704" y="13944"/>
                      <a:pt x="71806" y="13940"/>
                      <a:pt x="71908" y="13933"/>
                    </a:cubicBezTo>
                    <a:cubicBezTo>
                      <a:pt x="73688" y="13797"/>
                      <a:pt x="75358" y="12655"/>
                      <a:pt x="76135" y="11048"/>
                    </a:cubicBezTo>
                    <a:cubicBezTo>
                      <a:pt x="76597" y="10091"/>
                      <a:pt x="76753" y="9004"/>
                      <a:pt x="76704" y="7941"/>
                    </a:cubicBezTo>
                    <a:cubicBezTo>
                      <a:pt x="76543" y="4380"/>
                      <a:pt x="73885" y="1035"/>
                      <a:pt x="70417" y="200"/>
                    </a:cubicBezTo>
                    <a:cubicBezTo>
                      <a:pt x="69856" y="65"/>
                      <a:pt x="69282" y="0"/>
                      <a:pt x="68708" y="0"/>
                    </a:cubicBezTo>
                    <a:cubicBezTo>
                      <a:pt x="65734" y="0"/>
                      <a:pt x="62752" y="1741"/>
                      <a:pt x="61522" y="4466"/>
                    </a:cubicBezTo>
                    <a:cubicBezTo>
                      <a:pt x="61274" y="5011"/>
                      <a:pt x="61091" y="5601"/>
                      <a:pt x="61116" y="6198"/>
                    </a:cubicBezTo>
                    <a:cubicBezTo>
                      <a:pt x="61136" y="6692"/>
                      <a:pt x="61295" y="7171"/>
                      <a:pt x="61357" y="7661"/>
                    </a:cubicBezTo>
                    <a:cubicBezTo>
                      <a:pt x="61533" y="9060"/>
                      <a:pt x="60743" y="10605"/>
                      <a:pt x="59400" y="11027"/>
                    </a:cubicBezTo>
                    <a:cubicBezTo>
                      <a:pt x="59196" y="11091"/>
                      <a:pt x="58984" y="11121"/>
                      <a:pt x="58772" y="11121"/>
                    </a:cubicBezTo>
                    <a:cubicBezTo>
                      <a:pt x="57586" y="11121"/>
                      <a:pt x="56386" y="10178"/>
                      <a:pt x="56415" y="8983"/>
                    </a:cubicBezTo>
                    <a:cubicBezTo>
                      <a:pt x="56428" y="8421"/>
                      <a:pt x="56742" y="7830"/>
                      <a:pt x="57277" y="7652"/>
                    </a:cubicBezTo>
                    <a:cubicBezTo>
                      <a:pt x="57366" y="7621"/>
                      <a:pt x="57459" y="7607"/>
                      <a:pt x="57552" y="7607"/>
                    </a:cubicBezTo>
                    <a:cubicBezTo>
                      <a:pt x="58020" y="7607"/>
                      <a:pt x="58499" y="7965"/>
                      <a:pt x="58482" y="8434"/>
                    </a:cubicBezTo>
                    <a:cubicBezTo>
                      <a:pt x="58371" y="8130"/>
                      <a:pt x="58047" y="7964"/>
                      <a:pt x="57720" y="7964"/>
                    </a:cubicBezTo>
                    <a:cubicBezTo>
                      <a:pt x="57548" y="7964"/>
                      <a:pt x="57375" y="8010"/>
                      <a:pt x="57233" y="8107"/>
                    </a:cubicBezTo>
                    <a:cubicBezTo>
                      <a:pt x="56822" y="8383"/>
                      <a:pt x="56677" y="8949"/>
                      <a:pt x="56791" y="9432"/>
                    </a:cubicBezTo>
                    <a:cubicBezTo>
                      <a:pt x="56980" y="10256"/>
                      <a:pt x="57836" y="10802"/>
                      <a:pt x="58682" y="10802"/>
                    </a:cubicBezTo>
                    <a:cubicBezTo>
                      <a:pt x="58825" y="10802"/>
                      <a:pt x="58968" y="10786"/>
                      <a:pt x="59107" y="10753"/>
                    </a:cubicBezTo>
                    <a:cubicBezTo>
                      <a:pt x="60066" y="10530"/>
                      <a:pt x="60788" y="9643"/>
                      <a:pt x="60995" y="8679"/>
                    </a:cubicBezTo>
                    <a:cubicBezTo>
                      <a:pt x="61274" y="7354"/>
                      <a:pt x="60863" y="5549"/>
                      <a:pt x="59511" y="4949"/>
                    </a:cubicBezTo>
                    <a:cubicBezTo>
                      <a:pt x="59186" y="4804"/>
                      <a:pt x="58824" y="4707"/>
                      <a:pt x="58469" y="4652"/>
                    </a:cubicBezTo>
                    <a:cubicBezTo>
                      <a:pt x="58249" y="4620"/>
                      <a:pt x="58027" y="4605"/>
                      <a:pt x="57805" y="4605"/>
                    </a:cubicBezTo>
                    <a:cubicBezTo>
                      <a:pt x="56945" y="4605"/>
                      <a:pt x="56077" y="4834"/>
                      <a:pt x="55318" y="5218"/>
                    </a:cubicBezTo>
                    <a:cubicBezTo>
                      <a:pt x="53961" y="5908"/>
                      <a:pt x="52795" y="7020"/>
                      <a:pt x="52187" y="8414"/>
                    </a:cubicBezTo>
                    <a:cubicBezTo>
                      <a:pt x="51580" y="7020"/>
                      <a:pt x="50410" y="5908"/>
                      <a:pt x="49053" y="5218"/>
                    </a:cubicBezTo>
                    <a:cubicBezTo>
                      <a:pt x="48294" y="4834"/>
                      <a:pt x="47425" y="4605"/>
                      <a:pt x="46566" y="4605"/>
                    </a:cubicBezTo>
                    <a:cubicBezTo>
                      <a:pt x="46343" y="4605"/>
                      <a:pt x="46122" y="4620"/>
                      <a:pt x="45902" y="4652"/>
                    </a:cubicBezTo>
                    <a:cubicBezTo>
                      <a:pt x="45547" y="4707"/>
                      <a:pt x="45188" y="4804"/>
                      <a:pt x="44860" y="4949"/>
                    </a:cubicBezTo>
                    <a:cubicBezTo>
                      <a:pt x="43510" y="5549"/>
                      <a:pt x="43096" y="7354"/>
                      <a:pt x="43376" y="8679"/>
                    </a:cubicBezTo>
                    <a:cubicBezTo>
                      <a:pt x="43583" y="9643"/>
                      <a:pt x="44305" y="10530"/>
                      <a:pt x="45267" y="10753"/>
                    </a:cubicBezTo>
                    <a:cubicBezTo>
                      <a:pt x="45406" y="10786"/>
                      <a:pt x="45548" y="10802"/>
                      <a:pt x="45691" y="10802"/>
                    </a:cubicBezTo>
                    <a:cubicBezTo>
                      <a:pt x="46535" y="10802"/>
                      <a:pt x="47391" y="10256"/>
                      <a:pt x="47580" y="9432"/>
                    </a:cubicBezTo>
                    <a:cubicBezTo>
                      <a:pt x="47693" y="8949"/>
                      <a:pt x="47548" y="8383"/>
                      <a:pt x="47138" y="8107"/>
                    </a:cubicBezTo>
                    <a:cubicBezTo>
                      <a:pt x="46996" y="8010"/>
                      <a:pt x="46823" y="7964"/>
                      <a:pt x="46650" y="7964"/>
                    </a:cubicBezTo>
                    <a:cubicBezTo>
                      <a:pt x="46324" y="7964"/>
                      <a:pt x="45999" y="8130"/>
                      <a:pt x="45888" y="8434"/>
                    </a:cubicBezTo>
                    <a:cubicBezTo>
                      <a:pt x="45871" y="7965"/>
                      <a:pt x="46351" y="7607"/>
                      <a:pt x="46819" y="7607"/>
                    </a:cubicBezTo>
                    <a:cubicBezTo>
                      <a:pt x="46912" y="7607"/>
                      <a:pt x="47004" y="7621"/>
                      <a:pt x="47093" y="7652"/>
                    </a:cubicBezTo>
                    <a:cubicBezTo>
                      <a:pt x="47628" y="7830"/>
                      <a:pt x="47942" y="8421"/>
                      <a:pt x="47956" y="8983"/>
                    </a:cubicBezTo>
                    <a:cubicBezTo>
                      <a:pt x="47988" y="10178"/>
                      <a:pt x="46786" y="11121"/>
                      <a:pt x="45599" y="11121"/>
                    </a:cubicBezTo>
                    <a:cubicBezTo>
                      <a:pt x="45387" y="11121"/>
                      <a:pt x="45175" y="11091"/>
                      <a:pt x="44971" y="11027"/>
                    </a:cubicBezTo>
                    <a:cubicBezTo>
                      <a:pt x="43628" y="10605"/>
                      <a:pt x="42838" y="9060"/>
                      <a:pt x="43013" y="7661"/>
                    </a:cubicBezTo>
                    <a:cubicBezTo>
                      <a:pt x="43075" y="7171"/>
                      <a:pt x="43235" y="6692"/>
                      <a:pt x="43255" y="6198"/>
                    </a:cubicBezTo>
                    <a:cubicBezTo>
                      <a:pt x="43279" y="5601"/>
                      <a:pt x="43096" y="5011"/>
                      <a:pt x="42848" y="4466"/>
                    </a:cubicBezTo>
                    <a:cubicBezTo>
                      <a:pt x="41619" y="1741"/>
                      <a:pt x="38636" y="0"/>
                      <a:pt x="35663"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30"/>
              <p:cNvSpPr/>
              <p:nvPr/>
            </p:nvSpPr>
            <p:spPr>
              <a:xfrm rot="7302147">
                <a:off x="4565352" y="3680322"/>
                <a:ext cx="51654" cy="48880"/>
              </a:xfrm>
              <a:custGeom>
                <a:avLst/>
                <a:gdLst/>
                <a:ahLst/>
                <a:cxnLst/>
                <a:rect l="l" t="t" r="r" b="b"/>
                <a:pathLst>
                  <a:path w="1623" h="1536" extrusionOk="0">
                    <a:moveTo>
                      <a:pt x="492" y="397"/>
                    </a:moveTo>
                    <a:cubicBezTo>
                      <a:pt x="475" y="411"/>
                      <a:pt x="448" y="424"/>
                      <a:pt x="417" y="438"/>
                    </a:cubicBezTo>
                    <a:cubicBezTo>
                      <a:pt x="434" y="421"/>
                      <a:pt x="451" y="411"/>
                      <a:pt x="468" y="404"/>
                    </a:cubicBezTo>
                    <a:cubicBezTo>
                      <a:pt x="475" y="400"/>
                      <a:pt x="484" y="397"/>
                      <a:pt x="492" y="397"/>
                    </a:cubicBezTo>
                    <a:close/>
                    <a:moveTo>
                      <a:pt x="915" y="763"/>
                    </a:moveTo>
                    <a:cubicBezTo>
                      <a:pt x="922" y="763"/>
                      <a:pt x="931" y="766"/>
                      <a:pt x="948" y="780"/>
                    </a:cubicBezTo>
                    <a:cubicBezTo>
                      <a:pt x="962" y="794"/>
                      <a:pt x="992" y="817"/>
                      <a:pt x="939" y="882"/>
                    </a:cubicBezTo>
                    <a:cubicBezTo>
                      <a:pt x="908" y="922"/>
                      <a:pt x="850" y="963"/>
                      <a:pt x="786" y="993"/>
                    </a:cubicBezTo>
                    <a:cubicBezTo>
                      <a:pt x="786" y="990"/>
                      <a:pt x="789" y="986"/>
                      <a:pt x="789" y="983"/>
                    </a:cubicBezTo>
                    <a:cubicBezTo>
                      <a:pt x="806" y="864"/>
                      <a:pt x="861" y="780"/>
                      <a:pt x="901" y="763"/>
                    </a:cubicBezTo>
                    <a:close/>
                    <a:moveTo>
                      <a:pt x="384" y="1"/>
                    </a:moveTo>
                    <a:cubicBezTo>
                      <a:pt x="318" y="1"/>
                      <a:pt x="257" y="13"/>
                      <a:pt x="204" y="42"/>
                    </a:cubicBezTo>
                    <a:cubicBezTo>
                      <a:pt x="112" y="89"/>
                      <a:pt x="54" y="184"/>
                      <a:pt x="31" y="319"/>
                    </a:cubicBezTo>
                    <a:cubicBezTo>
                      <a:pt x="1" y="509"/>
                      <a:pt x="112" y="570"/>
                      <a:pt x="163" y="591"/>
                    </a:cubicBezTo>
                    <a:lnTo>
                      <a:pt x="170" y="591"/>
                    </a:lnTo>
                    <a:cubicBezTo>
                      <a:pt x="159" y="627"/>
                      <a:pt x="149" y="668"/>
                      <a:pt x="146" y="705"/>
                    </a:cubicBezTo>
                    <a:cubicBezTo>
                      <a:pt x="123" y="882"/>
                      <a:pt x="176" y="1027"/>
                      <a:pt x="295" y="1115"/>
                    </a:cubicBezTo>
                    <a:cubicBezTo>
                      <a:pt x="365" y="1168"/>
                      <a:pt x="452" y="1190"/>
                      <a:pt x="542" y="1190"/>
                    </a:cubicBezTo>
                    <a:cubicBezTo>
                      <a:pt x="579" y="1190"/>
                      <a:pt x="617" y="1187"/>
                      <a:pt x="654" y="1180"/>
                    </a:cubicBezTo>
                    <a:cubicBezTo>
                      <a:pt x="678" y="1291"/>
                      <a:pt x="732" y="1386"/>
                      <a:pt x="813" y="1450"/>
                    </a:cubicBezTo>
                    <a:cubicBezTo>
                      <a:pt x="887" y="1508"/>
                      <a:pt x="969" y="1535"/>
                      <a:pt x="1050" y="1535"/>
                    </a:cubicBezTo>
                    <a:cubicBezTo>
                      <a:pt x="1098" y="1535"/>
                      <a:pt x="1145" y="1529"/>
                      <a:pt x="1192" y="1508"/>
                    </a:cubicBezTo>
                    <a:cubicBezTo>
                      <a:pt x="1413" y="1416"/>
                      <a:pt x="1586" y="1132"/>
                      <a:pt x="1616" y="919"/>
                    </a:cubicBezTo>
                    <a:cubicBezTo>
                      <a:pt x="1622" y="882"/>
                      <a:pt x="1595" y="847"/>
                      <a:pt x="1558" y="841"/>
                    </a:cubicBezTo>
                    <a:cubicBezTo>
                      <a:pt x="1556" y="841"/>
                      <a:pt x="1553" y="841"/>
                      <a:pt x="1551" y="841"/>
                    </a:cubicBezTo>
                    <a:cubicBezTo>
                      <a:pt x="1517" y="841"/>
                      <a:pt x="1487" y="864"/>
                      <a:pt x="1480" y="899"/>
                    </a:cubicBezTo>
                    <a:cubicBezTo>
                      <a:pt x="1456" y="1071"/>
                      <a:pt x="1311" y="1312"/>
                      <a:pt x="1139" y="1379"/>
                    </a:cubicBezTo>
                    <a:cubicBezTo>
                      <a:pt x="1107" y="1393"/>
                      <a:pt x="1076" y="1400"/>
                      <a:pt x="1046" y="1400"/>
                    </a:cubicBezTo>
                    <a:cubicBezTo>
                      <a:pt x="995" y="1400"/>
                      <a:pt x="947" y="1381"/>
                      <a:pt x="898" y="1342"/>
                    </a:cubicBezTo>
                    <a:cubicBezTo>
                      <a:pt x="826" y="1288"/>
                      <a:pt x="800" y="1213"/>
                      <a:pt x="786" y="1142"/>
                    </a:cubicBezTo>
                    <a:cubicBezTo>
                      <a:pt x="895" y="1102"/>
                      <a:pt x="989" y="1038"/>
                      <a:pt x="1047" y="969"/>
                    </a:cubicBezTo>
                    <a:cubicBezTo>
                      <a:pt x="1128" y="864"/>
                      <a:pt x="1128" y="753"/>
                      <a:pt x="1040" y="675"/>
                    </a:cubicBezTo>
                    <a:cubicBezTo>
                      <a:pt x="1000" y="642"/>
                      <a:pt x="957" y="625"/>
                      <a:pt x="913" y="625"/>
                    </a:cubicBezTo>
                    <a:cubicBezTo>
                      <a:pt x="895" y="625"/>
                      <a:pt x="876" y="628"/>
                      <a:pt x="857" y="634"/>
                    </a:cubicBezTo>
                    <a:cubicBezTo>
                      <a:pt x="759" y="672"/>
                      <a:pt x="678" y="797"/>
                      <a:pt x="654" y="960"/>
                    </a:cubicBezTo>
                    <a:cubicBezTo>
                      <a:pt x="647" y="990"/>
                      <a:pt x="647" y="1017"/>
                      <a:pt x="644" y="1041"/>
                    </a:cubicBezTo>
                    <a:cubicBezTo>
                      <a:pt x="609" y="1048"/>
                      <a:pt x="573" y="1052"/>
                      <a:pt x="539" y="1052"/>
                    </a:cubicBezTo>
                    <a:cubicBezTo>
                      <a:pt x="477" y="1052"/>
                      <a:pt x="420" y="1038"/>
                      <a:pt x="376" y="1003"/>
                    </a:cubicBezTo>
                    <a:cubicBezTo>
                      <a:pt x="271" y="929"/>
                      <a:pt x="271" y="797"/>
                      <a:pt x="281" y="725"/>
                    </a:cubicBezTo>
                    <a:cubicBezTo>
                      <a:pt x="285" y="682"/>
                      <a:pt x="298" y="641"/>
                      <a:pt x="312" y="604"/>
                    </a:cubicBezTo>
                    <a:cubicBezTo>
                      <a:pt x="448" y="591"/>
                      <a:pt x="593" y="519"/>
                      <a:pt x="634" y="444"/>
                    </a:cubicBezTo>
                    <a:cubicBezTo>
                      <a:pt x="661" y="394"/>
                      <a:pt x="654" y="339"/>
                      <a:pt x="610" y="306"/>
                    </a:cubicBezTo>
                    <a:cubicBezTo>
                      <a:pt x="576" y="276"/>
                      <a:pt x="534" y="260"/>
                      <a:pt x="491" y="260"/>
                    </a:cubicBezTo>
                    <a:cubicBezTo>
                      <a:pt x="466" y="260"/>
                      <a:pt x="441" y="265"/>
                      <a:pt x="417" y="275"/>
                    </a:cubicBezTo>
                    <a:cubicBezTo>
                      <a:pt x="346" y="302"/>
                      <a:pt x="278" y="374"/>
                      <a:pt x="227" y="465"/>
                    </a:cubicBezTo>
                    <a:cubicBezTo>
                      <a:pt x="220" y="465"/>
                      <a:pt x="214" y="461"/>
                      <a:pt x="210" y="461"/>
                    </a:cubicBezTo>
                    <a:cubicBezTo>
                      <a:pt x="193" y="455"/>
                      <a:pt x="149" y="441"/>
                      <a:pt x="166" y="339"/>
                    </a:cubicBezTo>
                    <a:cubicBezTo>
                      <a:pt x="184" y="248"/>
                      <a:pt x="214" y="191"/>
                      <a:pt x="268" y="160"/>
                    </a:cubicBezTo>
                    <a:cubicBezTo>
                      <a:pt x="300" y="142"/>
                      <a:pt x="340" y="135"/>
                      <a:pt x="384" y="135"/>
                    </a:cubicBezTo>
                    <a:cubicBezTo>
                      <a:pt x="545" y="135"/>
                      <a:pt x="771" y="234"/>
                      <a:pt x="959" y="316"/>
                    </a:cubicBezTo>
                    <a:cubicBezTo>
                      <a:pt x="1128" y="391"/>
                      <a:pt x="1277" y="455"/>
                      <a:pt x="1386" y="461"/>
                    </a:cubicBezTo>
                    <a:cubicBezTo>
                      <a:pt x="1388" y="461"/>
                      <a:pt x="1390" y="462"/>
                      <a:pt x="1392" y="462"/>
                    </a:cubicBezTo>
                    <a:cubicBezTo>
                      <a:pt x="1432" y="462"/>
                      <a:pt x="1457" y="433"/>
                      <a:pt x="1460" y="397"/>
                    </a:cubicBezTo>
                    <a:cubicBezTo>
                      <a:pt x="1460" y="360"/>
                      <a:pt x="1433" y="326"/>
                      <a:pt x="1395" y="322"/>
                    </a:cubicBezTo>
                    <a:cubicBezTo>
                      <a:pt x="1308" y="319"/>
                      <a:pt x="1165" y="255"/>
                      <a:pt x="1013" y="191"/>
                    </a:cubicBezTo>
                    <a:cubicBezTo>
                      <a:pt x="802" y="100"/>
                      <a:pt x="573" y="1"/>
                      <a:pt x="384" y="1"/>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3">
            <a:lum/>
          </a:blip>
          <a:srcRect/>
          <a:stretch>
            <a:fillRect/>
          </a:stretch>
        </a:blipFill>
        <a:effectLst/>
      </p:bgPr>
    </p:bg>
    <p:spTree>
      <p:nvGrpSpPr>
        <p:cNvPr id="1" name="Shape 2847"/>
        <p:cNvGrpSpPr/>
        <p:nvPr/>
      </p:nvGrpSpPr>
      <p:grpSpPr>
        <a:xfrm>
          <a:off x="0" y="0"/>
          <a:ext cx="0" cy="0"/>
          <a:chOff x="0" y="0"/>
          <a:chExt cx="0" cy="0"/>
        </a:xfrm>
      </p:grpSpPr>
      <p:sp>
        <p:nvSpPr>
          <p:cNvPr id="2848" name="Google Shape;2848;p57"/>
          <p:cNvSpPr txBox="1">
            <a:spLocks noGrp="1"/>
          </p:cNvSpPr>
          <p:nvPr>
            <p:ph type="ctrTitle"/>
          </p:nvPr>
        </p:nvSpPr>
        <p:spPr>
          <a:xfrm>
            <a:off x="648965" y="602261"/>
            <a:ext cx="3893400" cy="11565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THANKS!</a:t>
            </a:r>
            <a:endParaRPr dirty="0"/>
          </a:p>
        </p:txBody>
      </p:sp>
      <p:sp>
        <p:nvSpPr>
          <p:cNvPr id="2849" name="Google Shape;2849;p57"/>
          <p:cNvSpPr txBox="1">
            <a:spLocks noGrp="1"/>
          </p:cNvSpPr>
          <p:nvPr>
            <p:ph type="subTitle" idx="1"/>
          </p:nvPr>
        </p:nvSpPr>
        <p:spPr>
          <a:xfrm>
            <a:off x="723350" y="1958043"/>
            <a:ext cx="3629100" cy="1438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dirty="0"/>
              <a:t>Do you have any questions?</a:t>
            </a:r>
            <a:endParaRPr dirty="0"/>
          </a:p>
          <a:p>
            <a:pPr marL="0" lvl="0" indent="0" algn="l" rtl="0">
              <a:spcBef>
                <a:spcPts val="0"/>
              </a:spcBef>
              <a:spcAft>
                <a:spcPts val="0"/>
              </a:spcAft>
              <a:buClr>
                <a:schemeClr val="dk1"/>
              </a:buClr>
              <a:buSzPts val="1100"/>
              <a:buFont typeface="Arial"/>
              <a:buNone/>
            </a:pPr>
            <a:endParaRPr dirty="0"/>
          </a:p>
          <a:p>
            <a:pPr marL="0" lvl="0" indent="0" algn="l" rtl="0">
              <a:spcBef>
                <a:spcPts val="0"/>
              </a:spcBef>
              <a:spcAft>
                <a:spcPts val="0"/>
              </a:spcAft>
              <a:buClr>
                <a:schemeClr val="dk1"/>
              </a:buClr>
              <a:buSzPts val="1100"/>
              <a:buFont typeface="Arial"/>
              <a:buNone/>
            </a:pPr>
            <a:r>
              <a:rPr lang="en" dirty="0"/>
              <a:t>youremail@</a:t>
            </a:r>
            <a:r>
              <a:rPr lang="en-US" altLang="zh-CN" dirty="0" err="1"/>
              <a:t>greatppt</a:t>
            </a:r>
            <a:r>
              <a:rPr lang="en" dirty="0"/>
              <a:t>.com </a:t>
            </a:r>
            <a:endParaRPr dirty="0"/>
          </a:p>
          <a:p>
            <a:pPr marL="0" lvl="0" indent="0" algn="l" rtl="0">
              <a:spcBef>
                <a:spcPts val="0"/>
              </a:spcBef>
              <a:spcAft>
                <a:spcPts val="0"/>
              </a:spcAft>
              <a:buClr>
                <a:schemeClr val="dk1"/>
              </a:buClr>
              <a:buSzPts val="1100"/>
              <a:buFont typeface="Arial"/>
              <a:buNone/>
            </a:pPr>
            <a:r>
              <a:rPr lang="en" dirty="0"/>
              <a:t>+00 000 000 000</a:t>
            </a:r>
            <a:endParaRPr dirty="0"/>
          </a:p>
          <a:p>
            <a:pPr marL="0" lvl="0" indent="0" algn="l" rtl="0">
              <a:spcBef>
                <a:spcPts val="0"/>
              </a:spcBef>
              <a:spcAft>
                <a:spcPts val="0"/>
              </a:spcAft>
              <a:buNone/>
            </a:pPr>
            <a:r>
              <a:rPr lang="en" dirty="0"/>
              <a:t>greatppt.com</a:t>
            </a:r>
            <a:endParaRPr dirty="0"/>
          </a:p>
        </p:txBody>
      </p:sp>
      <p:sp>
        <p:nvSpPr>
          <p:cNvPr id="2850" name="Google Shape;2850;p57"/>
          <p:cNvSpPr txBox="1"/>
          <p:nvPr/>
        </p:nvSpPr>
        <p:spPr>
          <a:xfrm>
            <a:off x="723350" y="4068594"/>
            <a:ext cx="2142000" cy="235800"/>
          </a:xfrm>
          <a:prstGeom prst="rect">
            <a:avLst/>
          </a:prstGeom>
          <a:noFill/>
          <a:ln>
            <a:noFill/>
          </a:ln>
        </p:spPr>
        <p:txBody>
          <a:bodyPr spcFirstLastPara="1" wrap="square" lIns="91425" tIns="91425" rIns="91425" bIns="91425" anchor="b" anchorCtr="0">
            <a:noAutofit/>
          </a:bodyPr>
          <a:lstStyle/>
          <a:p>
            <a:pPr marL="0" lvl="0" indent="0" algn="l" rtl="0">
              <a:spcBef>
                <a:spcPts val="300"/>
              </a:spcBef>
              <a:spcAft>
                <a:spcPts val="0"/>
              </a:spcAft>
              <a:buNone/>
            </a:pPr>
            <a:r>
              <a:rPr lang="en" sz="900" dirty="0">
                <a:solidFill>
                  <a:srgbClr val="F3F3F3"/>
                </a:solidFill>
                <a:latin typeface="Roboto Condensed Light"/>
                <a:ea typeface="Roboto Condensed Light"/>
                <a:cs typeface="Roboto Condensed Light"/>
                <a:sym typeface="Roboto Condensed Light"/>
              </a:rPr>
              <a:t>Free Template from GreatPPT.com</a:t>
            </a:r>
            <a:endParaRPr sz="900" dirty="0">
              <a:solidFill>
                <a:srgbClr val="F3F3F3"/>
              </a:solidFill>
              <a:latin typeface="Roboto Condensed Light"/>
              <a:ea typeface="Roboto Condensed Light"/>
              <a:cs typeface="Roboto Condensed Light"/>
              <a:sym typeface="Roboto Condensed Light"/>
            </a:endParaRPr>
          </a:p>
        </p:txBody>
      </p:sp>
      <p:grpSp>
        <p:nvGrpSpPr>
          <p:cNvPr id="2851" name="Google Shape;2851;p57"/>
          <p:cNvGrpSpPr/>
          <p:nvPr/>
        </p:nvGrpSpPr>
        <p:grpSpPr>
          <a:xfrm>
            <a:off x="2973068" y="1188288"/>
            <a:ext cx="5450940" cy="3344890"/>
            <a:chOff x="2973068" y="1188288"/>
            <a:chExt cx="5450940" cy="3344890"/>
          </a:xfrm>
        </p:grpSpPr>
        <p:grpSp>
          <p:nvGrpSpPr>
            <p:cNvPr id="2852" name="Google Shape;2852;p57"/>
            <p:cNvGrpSpPr/>
            <p:nvPr/>
          </p:nvGrpSpPr>
          <p:grpSpPr>
            <a:xfrm>
              <a:off x="4909850" y="1243800"/>
              <a:ext cx="2667627" cy="3289377"/>
              <a:chOff x="4909850" y="1243800"/>
              <a:chExt cx="2667627" cy="3289377"/>
            </a:xfrm>
          </p:grpSpPr>
          <p:sp>
            <p:nvSpPr>
              <p:cNvPr id="2853" name="Google Shape;2853;p57"/>
              <p:cNvSpPr/>
              <p:nvPr/>
            </p:nvSpPr>
            <p:spPr>
              <a:xfrm>
                <a:off x="4909850" y="1259009"/>
                <a:ext cx="2049197" cy="1784483"/>
              </a:xfrm>
              <a:custGeom>
                <a:avLst/>
                <a:gdLst/>
                <a:ahLst/>
                <a:cxnLst/>
                <a:rect l="l" t="t" r="r" b="b"/>
                <a:pathLst>
                  <a:path w="40285" h="35081" extrusionOk="0">
                    <a:moveTo>
                      <a:pt x="22651" y="0"/>
                    </a:moveTo>
                    <a:cubicBezTo>
                      <a:pt x="17207" y="0"/>
                      <a:pt x="14553" y="3325"/>
                      <a:pt x="13645" y="5305"/>
                    </a:cubicBezTo>
                    <a:cubicBezTo>
                      <a:pt x="9933" y="13382"/>
                      <a:pt x="7996" y="19735"/>
                      <a:pt x="0" y="25422"/>
                    </a:cubicBezTo>
                    <a:cubicBezTo>
                      <a:pt x="0" y="25422"/>
                      <a:pt x="3468" y="28751"/>
                      <a:pt x="5944" y="29557"/>
                    </a:cubicBezTo>
                    <a:lnTo>
                      <a:pt x="12521" y="17320"/>
                    </a:lnTo>
                    <a:lnTo>
                      <a:pt x="6665" y="30386"/>
                    </a:lnTo>
                    <a:cubicBezTo>
                      <a:pt x="6665" y="30386"/>
                      <a:pt x="13082" y="35080"/>
                      <a:pt x="21706" y="35080"/>
                    </a:cubicBezTo>
                    <a:cubicBezTo>
                      <a:pt x="27347" y="35080"/>
                      <a:pt x="33933" y="33072"/>
                      <a:pt x="40285" y="26428"/>
                    </a:cubicBezTo>
                    <a:cubicBezTo>
                      <a:pt x="40285" y="26428"/>
                      <a:pt x="35164" y="11241"/>
                      <a:pt x="34453" y="7862"/>
                    </a:cubicBezTo>
                    <a:cubicBezTo>
                      <a:pt x="34053" y="5955"/>
                      <a:pt x="32147" y="1339"/>
                      <a:pt x="25059" y="201"/>
                    </a:cubicBezTo>
                    <a:cubicBezTo>
                      <a:pt x="24201" y="63"/>
                      <a:pt x="23399" y="0"/>
                      <a:pt x="22651" y="0"/>
                    </a:cubicBezTo>
                    <a:close/>
                  </a:path>
                </a:pathLst>
              </a:custGeom>
              <a:solidFill>
                <a:srgbClr val="410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7"/>
              <p:cNvSpPr/>
              <p:nvPr/>
            </p:nvSpPr>
            <p:spPr>
              <a:xfrm>
                <a:off x="4979436" y="1478043"/>
                <a:ext cx="720182" cy="1143196"/>
              </a:xfrm>
              <a:custGeom>
                <a:avLst/>
                <a:gdLst/>
                <a:ahLst/>
                <a:cxnLst/>
                <a:rect l="l" t="t" r="r" b="b"/>
                <a:pathLst>
                  <a:path w="14158" h="22474" extrusionOk="0">
                    <a:moveTo>
                      <a:pt x="14008" y="1"/>
                    </a:moveTo>
                    <a:cubicBezTo>
                      <a:pt x="13953" y="1"/>
                      <a:pt x="13904" y="35"/>
                      <a:pt x="13886" y="87"/>
                    </a:cubicBezTo>
                    <a:cubicBezTo>
                      <a:pt x="7810" y="16181"/>
                      <a:pt x="146" y="22179"/>
                      <a:pt x="68" y="22237"/>
                    </a:cubicBezTo>
                    <a:cubicBezTo>
                      <a:pt x="10" y="22281"/>
                      <a:pt x="0" y="22362"/>
                      <a:pt x="44" y="22420"/>
                    </a:cubicBezTo>
                    <a:cubicBezTo>
                      <a:pt x="71" y="22454"/>
                      <a:pt x="108" y="22474"/>
                      <a:pt x="149" y="22474"/>
                    </a:cubicBezTo>
                    <a:cubicBezTo>
                      <a:pt x="177" y="22474"/>
                      <a:pt x="203" y="22463"/>
                      <a:pt x="227" y="22447"/>
                    </a:cubicBezTo>
                    <a:cubicBezTo>
                      <a:pt x="305" y="22386"/>
                      <a:pt x="8027" y="16351"/>
                      <a:pt x="14129" y="179"/>
                    </a:cubicBezTo>
                    <a:cubicBezTo>
                      <a:pt x="14157" y="111"/>
                      <a:pt x="14123" y="37"/>
                      <a:pt x="14055" y="9"/>
                    </a:cubicBezTo>
                    <a:cubicBezTo>
                      <a:pt x="14040" y="3"/>
                      <a:pt x="14024" y="1"/>
                      <a:pt x="14008" y="1"/>
                    </a:cubicBezTo>
                    <a:close/>
                  </a:path>
                </a:pathLst>
              </a:custGeom>
              <a:solidFill>
                <a:srgbClr val="2307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57"/>
              <p:cNvSpPr/>
              <p:nvPr/>
            </p:nvSpPr>
            <p:spPr>
              <a:xfrm>
                <a:off x="5106248" y="1539084"/>
                <a:ext cx="643474" cy="1174175"/>
              </a:xfrm>
              <a:custGeom>
                <a:avLst/>
                <a:gdLst/>
                <a:ahLst/>
                <a:cxnLst/>
                <a:rect l="l" t="t" r="r" b="b"/>
                <a:pathLst>
                  <a:path w="12650" h="23083" extrusionOk="0">
                    <a:moveTo>
                      <a:pt x="12501" y="1"/>
                    </a:moveTo>
                    <a:cubicBezTo>
                      <a:pt x="12447" y="1"/>
                      <a:pt x="12396" y="33"/>
                      <a:pt x="12375" y="86"/>
                    </a:cubicBezTo>
                    <a:cubicBezTo>
                      <a:pt x="6970" y="14446"/>
                      <a:pt x="115" y="22784"/>
                      <a:pt x="44" y="22865"/>
                    </a:cubicBezTo>
                    <a:cubicBezTo>
                      <a:pt x="0" y="22923"/>
                      <a:pt x="7" y="23004"/>
                      <a:pt x="64" y="23052"/>
                    </a:cubicBezTo>
                    <a:cubicBezTo>
                      <a:pt x="88" y="23072"/>
                      <a:pt x="118" y="23082"/>
                      <a:pt x="146" y="23082"/>
                    </a:cubicBezTo>
                    <a:cubicBezTo>
                      <a:pt x="183" y="23082"/>
                      <a:pt x="220" y="23065"/>
                      <a:pt x="247" y="23035"/>
                    </a:cubicBezTo>
                    <a:cubicBezTo>
                      <a:pt x="315" y="22950"/>
                      <a:pt x="7197" y="14582"/>
                      <a:pt x="12622" y="178"/>
                    </a:cubicBezTo>
                    <a:cubicBezTo>
                      <a:pt x="12649" y="110"/>
                      <a:pt x="12612" y="36"/>
                      <a:pt x="12544" y="8"/>
                    </a:cubicBezTo>
                    <a:cubicBezTo>
                      <a:pt x="12530" y="3"/>
                      <a:pt x="12515" y="1"/>
                      <a:pt x="12501" y="1"/>
                    </a:cubicBezTo>
                    <a:close/>
                  </a:path>
                </a:pathLst>
              </a:custGeom>
              <a:solidFill>
                <a:srgbClr val="2307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57"/>
              <p:cNvSpPr/>
              <p:nvPr/>
            </p:nvSpPr>
            <p:spPr>
              <a:xfrm>
                <a:off x="5348121" y="1545035"/>
                <a:ext cx="493262" cy="1327591"/>
              </a:xfrm>
              <a:custGeom>
                <a:avLst/>
                <a:gdLst/>
                <a:ahLst/>
                <a:cxnLst/>
                <a:rect l="l" t="t" r="r" b="b"/>
                <a:pathLst>
                  <a:path w="9697" h="26099" extrusionOk="0">
                    <a:moveTo>
                      <a:pt x="9555" y="1"/>
                    </a:moveTo>
                    <a:cubicBezTo>
                      <a:pt x="9493" y="1"/>
                      <a:pt x="9437" y="42"/>
                      <a:pt x="9425" y="105"/>
                    </a:cubicBezTo>
                    <a:cubicBezTo>
                      <a:pt x="6702" y="12876"/>
                      <a:pt x="102" y="25776"/>
                      <a:pt x="33" y="25905"/>
                    </a:cubicBezTo>
                    <a:cubicBezTo>
                      <a:pt x="0" y="25970"/>
                      <a:pt x="27" y="26051"/>
                      <a:pt x="91" y="26084"/>
                    </a:cubicBezTo>
                    <a:cubicBezTo>
                      <a:pt x="108" y="26092"/>
                      <a:pt x="129" y="26098"/>
                      <a:pt x="149" y="26098"/>
                    </a:cubicBezTo>
                    <a:cubicBezTo>
                      <a:pt x="196" y="26098"/>
                      <a:pt x="244" y="26071"/>
                      <a:pt x="268" y="26027"/>
                    </a:cubicBezTo>
                    <a:cubicBezTo>
                      <a:pt x="335" y="25898"/>
                      <a:pt x="6953" y="12965"/>
                      <a:pt x="9682" y="160"/>
                    </a:cubicBezTo>
                    <a:cubicBezTo>
                      <a:pt x="9696" y="88"/>
                      <a:pt x="9652" y="17"/>
                      <a:pt x="9581" y="3"/>
                    </a:cubicBezTo>
                    <a:cubicBezTo>
                      <a:pt x="9572" y="2"/>
                      <a:pt x="9563" y="1"/>
                      <a:pt x="9555" y="1"/>
                    </a:cubicBezTo>
                    <a:close/>
                  </a:path>
                </a:pathLst>
              </a:custGeom>
              <a:solidFill>
                <a:srgbClr val="2307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7"/>
              <p:cNvSpPr/>
              <p:nvPr/>
            </p:nvSpPr>
            <p:spPr>
              <a:xfrm>
                <a:off x="5541416" y="1567875"/>
                <a:ext cx="373317" cy="1393464"/>
              </a:xfrm>
              <a:custGeom>
                <a:avLst/>
                <a:gdLst/>
                <a:ahLst/>
                <a:cxnLst/>
                <a:rect l="l" t="t" r="r" b="b"/>
                <a:pathLst>
                  <a:path w="7339" h="27394" extrusionOk="0">
                    <a:moveTo>
                      <a:pt x="7196" y="0"/>
                    </a:moveTo>
                    <a:cubicBezTo>
                      <a:pt x="7134" y="0"/>
                      <a:pt x="7077" y="48"/>
                      <a:pt x="7067" y="113"/>
                    </a:cubicBezTo>
                    <a:cubicBezTo>
                      <a:pt x="5560" y="12614"/>
                      <a:pt x="81" y="27071"/>
                      <a:pt x="24" y="27217"/>
                    </a:cubicBezTo>
                    <a:cubicBezTo>
                      <a:pt x="0" y="27285"/>
                      <a:pt x="33" y="27359"/>
                      <a:pt x="102" y="27387"/>
                    </a:cubicBezTo>
                    <a:cubicBezTo>
                      <a:pt x="115" y="27390"/>
                      <a:pt x="132" y="27393"/>
                      <a:pt x="149" y="27393"/>
                    </a:cubicBezTo>
                    <a:cubicBezTo>
                      <a:pt x="199" y="27393"/>
                      <a:pt x="250" y="27362"/>
                      <a:pt x="271" y="27309"/>
                    </a:cubicBezTo>
                    <a:cubicBezTo>
                      <a:pt x="325" y="27167"/>
                      <a:pt x="5818" y="12678"/>
                      <a:pt x="7328" y="147"/>
                    </a:cubicBezTo>
                    <a:cubicBezTo>
                      <a:pt x="7339" y="72"/>
                      <a:pt x="7288" y="8"/>
                      <a:pt x="7214" y="2"/>
                    </a:cubicBezTo>
                    <a:cubicBezTo>
                      <a:pt x="7208" y="1"/>
                      <a:pt x="7202" y="0"/>
                      <a:pt x="7196" y="0"/>
                    </a:cubicBezTo>
                    <a:close/>
                  </a:path>
                </a:pathLst>
              </a:custGeom>
              <a:solidFill>
                <a:srgbClr val="2307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57"/>
              <p:cNvSpPr/>
              <p:nvPr/>
            </p:nvSpPr>
            <p:spPr>
              <a:xfrm>
                <a:off x="5799618" y="1566043"/>
                <a:ext cx="212779" cy="1462644"/>
              </a:xfrm>
              <a:custGeom>
                <a:avLst/>
                <a:gdLst/>
                <a:ahLst/>
                <a:cxnLst/>
                <a:rect l="l" t="t" r="r" b="b"/>
                <a:pathLst>
                  <a:path w="4183" h="28754" extrusionOk="0">
                    <a:moveTo>
                      <a:pt x="4051" y="0"/>
                    </a:moveTo>
                    <a:cubicBezTo>
                      <a:pt x="3976" y="0"/>
                      <a:pt x="3919" y="55"/>
                      <a:pt x="3919" y="125"/>
                    </a:cubicBezTo>
                    <a:cubicBezTo>
                      <a:pt x="3576" y="14262"/>
                      <a:pt x="54" y="28449"/>
                      <a:pt x="17" y="28591"/>
                    </a:cubicBezTo>
                    <a:cubicBezTo>
                      <a:pt x="0" y="28662"/>
                      <a:pt x="45" y="28733"/>
                      <a:pt x="115" y="28750"/>
                    </a:cubicBezTo>
                    <a:cubicBezTo>
                      <a:pt x="126" y="28753"/>
                      <a:pt x="136" y="28753"/>
                      <a:pt x="146" y="28753"/>
                    </a:cubicBezTo>
                    <a:cubicBezTo>
                      <a:pt x="207" y="28753"/>
                      <a:pt x="258" y="28716"/>
                      <a:pt x="275" y="28655"/>
                    </a:cubicBezTo>
                    <a:cubicBezTo>
                      <a:pt x="309" y="28513"/>
                      <a:pt x="3841" y="14299"/>
                      <a:pt x="4180" y="133"/>
                    </a:cubicBezTo>
                    <a:cubicBezTo>
                      <a:pt x="4183" y="61"/>
                      <a:pt x="4125" y="0"/>
                      <a:pt x="4051" y="0"/>
                    </a:cubicBezTo>
                    <a:close/>
                  </a:path>
                </a:pathLst>
              </a:custGeom>
              <a:solidFill>
                <a:srgbClr val="2307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57"/>
              <p:cNvSpPr/>
              <p:nvPr/>
            </p:nvSpPr>
            <p:spPr>
              <a:xfrm>
                <a:off x="6094189" y="1575810"/>
                <a:ext cx="111349" cy="1462034"/>
              </a:xfrm>
              <a:custGeom>
                <a:avLst/>
                <a:gdLst/>
                <a:ahLst/>
                <a:cxnLst/>
                <a:rect l="l" t="t" r="r" b="b"/>
                <a:pathLst>
                  <a:path w="2189" h="28742" extrusionOk="0">
                    <a:moveTo>
                      <a:pt x="141" y="0"/>
                    </a:moveTo>
                    <a:cubicBezTo>
                      <a:pt x="135" y="0"/>
                      <a:pt x="129" y="1"/>
                      <a:pt x="122" y="2"/>
                    </a:cubicBezTo>
                    <a:cubicBezTo>
                      <a:pt x="52" y="11"/>
                      <a:pt x="0" y="79"/>
                      <a:pt x="11" y="150"/>
                    </a:cubicBezTo>
                    <a:cubicBezTo>
                      <a:pt x="1924" y="13585"/>
                      <a:pt x="1396" y="28457"/>
                      <a:pt x="1389" y="28605"/>
                    </a:cubicBezTo>
                    <a:cubicBezTo>
                      <a:pt x="1386" y="28677"/>
                      <a:pt x="1443" y="28738"/>
                      <a:pt x="1515" y="28741"/>
                    </a:cubicBezTo>
                    <a:lnTo>
                      <a:pt x="1521" y="28741"/>
                    </a:lnTo>
                    <a:cubicBezTo>
                      <a:pt x="1593" y="28741"/>
                      <a:pt x="1650" y="28683"/>
                      <a:pt x="1654" y="28613"/>
                    </a:cubicBezTo>
                    <a:cubicBezTo>
                      <a:pt x="1657" y="28463"/>
                      <a:pt x="2188" y="13572"/>
                      <a:pt x="272" y="113"/>
                    </a:cubicBezTo>
                    <a:cubicBezTo>
                      <a:pt x="262" y="48"/>
                      <a:pt x="205" y="0"/>
                      <a:pt x="141" y="0"/>
                    </a:cubicBezTo>
                    <a:close/>
                  </a:path>
                </a:pathLst>
              </a:custGeom>
              <a:solidFill>
                <a:srgbClr val="2307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57"/>
              <p:cNvSpPr/>
              <p:nvPr/>
            </p:nvSpPr>
            <p:spPr>
              <a:xfrm>
                <a:off x="6500414" y="1515736"/>
                <a:ext cx="392341" cy="1164103"/>
              </a:xfrm>
              <a:custGeom>
                <a:avLst/>
                <a:gdLst/>
                <a:ahLst/>
                <a:cxnLst/>
                <a:rect l="l" t="t" r="r" b="b"/>
                <a:pathLst>
                  <a:path w="7713" h="22885" extrusionOk="0">
                    <a:moveTo>
                      <a:pt x="145" y="0"/>
                    </a:moveTo>
                    <a:cubicBezTo>
                      <a:pt x="134" y="0"/>
                      <a:pt x="123" y="1"/>
                      <a:pt x="112" y="4"/>
                    </a:cubicBezTo>
                    <a:cubicBezTo>
                      <a:pt x="41" y="24"/>
                      <a:pt x="0" y="95"/>
                      <a:pt x="21" y="167"/>
                    </a:cubicBezTo>
                    <a:cubicBezTo>
                      <a:pt x="2418" y="8887"/>
                      <a:pt x="7390" y="22661"/>
                      <a:pt x="7437" y="22796"/>
                    </a:cubicBezTo>
                    <a:cubicBezTo>
                      <a:pt x="7458" y="22851"/>
                      <a:pt x="7509" y="22885"/>
                      <a:pt x="7563" y="22885"/>
                    </a:cubicBezTo>
                    <a:cubicBezTo>
                      <a:pt x="7576" y="22885"/>
                      <a:pt x="7593" y="22881"/>
                      <a:pt x="7607" y="22877"/>
                    </a:cubicBezTo>
                    <a:cubicBezTo>
                      <a:pt x="7675" y="22851"/>
                      <a:pt x="7712" y="22776"/>
                      <a:pt x="7685" y="22708"/>
                    </a:cubicBezTo>
                    <a:cubicBezTo>
                      <a:pt x="7637" y="22569"/>
                      <a:pt x="2669" y="8809"/>
                      <a:pt x="272" y="95"/>
                    </a:cubicBezTo>
                    <a:cubicBezTo>
                      <a:pt x="257" y="38"/>
                      <a:pt x="204" y="0"/>
                      <a:pt x="145" y="0"/>
                    </a:cubicBezTo>
                    <a:close/>
                  </a:path>
                </a:pathLst>
              </a:custGeom>
              <a:solidFill>
                <a:srgbClr val="2307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7"/>
              <p:cNvSpPr/>
              <p:nvPr/>
            </p:nvSpPr>
            <p:spPr>
              <a:xfrm>
                <a:off x="6368109" y="1554395"/>
                <a:ext cx="379370" cy="1247576"/>
              </a:xfrm>
              <a:custGeom>
                <a:avLst/>
                <a:gdLst/>
                <a:ahLst/>
                <a:cxnLst/>
                <a:rect l="l" t="t" r="r" b="b"/>
                <a:pathLst>
                  <a:path w="7458" h="24526" extrusionOk="0">
                    <a:moveTo>
                      <a:pt x="140" y="1"/>
                    </a:moveTo>
                    <a:cubicBezTo>
                      <a:pt x="134" y="1"/>
                      <a:pt x="128" y="1"/>
                      <a:pt x="122" y="2"/>
                    </a:cubicBezTo>
                    <a:cubicBezTo>
                      <a:pt x="51" y="12"/>
                      <a:pt x="0" y="77"/>
                      <a:pt x="11" y="148"/>
                    </a:cubicBezTo>
                    <a:cubicBezTo>
                      <a:pt x="1593" y="12073"/>
                      <a:pt x="7133" y="24329"/>
                      <a:pt x="7187" y="24451"/>
                    </a:cubicBezTo>
                    <a:cubicBezTo>
                      <a:pt x="7211" y="24498"/>
                      <a:pt x="7259" y="24526"/>
                      <a:pt x="7306" y="24526"/>
                    </a:cubicBezTo>
                    <a:cubicBezTo>
                      <a:pt x="7326" y="24526"/>
                      <a:pt x="7343" y="24523"/>
                      <a:pt x="7360" y="24515"/>
                    </a:cubicBezTo>
                    <a:cubicBezTo>
                      <a:pt x="7428" y="24485"/>
                      <a:pt x="7458" y="24407"/>
                      <a:pt x="7428" y="24343"/>
                    </a:cubicBezTo>
                    <a:cubicBezTo>
                      <a:pt x="7370" y="24221"/>
                      <a:pt x="1849" y="11998"/>
                      <a:pt x="268" y="114"/>
                    </a:cubicBezTo>
                    <a:cubicBezTo>
                      <a:pt x="262" y="49"/>
                      <a:pt x="202" y="1"/>
                      <a:pt x="140" y="1"/>
                    </a:cubicBezTo>
                    <a:close/>
                  </a:path>
                </a:pathLst>
              </a:custGeom>
              <a:solidFill>
                <a:srgbClr val="2307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57"/>
              <p:cNvSpPr/>
              <p:nvPr/>
            </p:nvSpPr>
            <p:spPr>
              <a:xfrm>
                <a:off x="6239262" y="1583236"/>
                <a:ext cx="240044" cy="1365385"/>
              </a:xfrm>
              <a:custGeom>
                <a:avLst/>
                <a:gdLst/>
                <a:ahLst/>
                <a:cxnLst/>
                <a:rect l="l" t="t" r="r" b="b"/>
                <a:pathLst>
                  <a:path w="4719" h="26842" extrusionOk="0">
                    <a:moveTo>
                      <a:pt x="132" y="1"/>
                    </a:moveTo>
                    <a:cubicBezTo>
                      <a:pt x="130" y="1"/>
                      <a:pt x="128" y="1"/>
                      <a:pt x="126" y="1"/>
                    </a:cubicBezTo>
                    <a:cubicBezTo>
                      <a:pt x="54" y="4"/>
                      <a:pt x="0" y="65"/>
                      <a:pt x="4" y="140"/>
                    </a:cubicBezTo>
                    <a:cubicBezTo>
                      <a:pt x="590" y="11154"/>
                      <a:pt x="4410" y="26587"/>
                      <a:pt x="4447" y="26739"/>
                    </a:cubicBezTo>
                    <a:cubicBezTo>
                      <a:pt x="4460" y="26800"/>
                      <a:pt x="4515" y="26841"/>
                      <a:pt x="4576" y="26841"/>
                    </a:cubicBezTo>
                    <a:cubicBezTo>
                      <a:pt x="4586" y="26841"/>
                      <a:pt x="4596" y="26837"/>
                      <a:pt x="4606" y="26837"/>
                    </a:cubicBezTo>
                    <a:cubicBezTo>
                      <a:pt x="4677" y="26817"/>
                      <a:pt x="4718" y="26746"/>
                      <a:pt x="4701" y="26678"/>
                    </a:cubicBezTo>
                    <a:cubicBezTo>
                      <a:pt x="4664" y="26522"/>
                      <a:pt x="851" y="11113"/>
                      <a:pt x="265" y="126"/>
                    </a:cubicBezTo>
                    <a:cubicBezTo>
                      <a:pt x="261" y="54"/>
                      <a:pt x="204" y="1"/>
                      <a:pt x="132" y="1"/>
                    </a:cubicBezTo>
                    <a:close/>
                  </a:path>
                </a:pathLst>
              </a:custGeom>
              <a:solidFill>
                <a:srgbClr val="23070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57"/>
              <p:cNvSpPr/>
              <p:nvPr/>
            </p:nvSpPr>
            <p:spPr>
              <a:xfrm>
                <a:off x="5543095" y="1334140"/>
                <a:ext cx="1129971" cy="1132972"/>
              </a:xfrm>
              <a:custGeom>
                <a:avLst/>
                <a:gdLst/>
                <a:ahLst/>
                <a:cxnLst/>
                <a:rect l="l" t="t" r="r" b="b"/>
                <a:pathLst>
                  <a:path w="22214" h="22273" extrusionOk="0">
                    <a:moveTo>
                      <a:pt x="11066" y="0"/>
                    </a:moveTo>
                    <a:cubicBezTo>
                      <a:pt x="10847" y="0"/>
                      <a:pt x="10626" y="7"/>
                      <a:pt x="10404" y="21"/>
                    </a:cubicBezTo>
                    <a:cubicBezTo>
                      <a:pt x="4485" y="393"/>
                      <a:pt x="0" y="5674"/>
                      <a:pt x="386" y="11814"/>
                    </a:cubicBezTo>
                    <a:cubicBezTo>
                      <a:pt x="761" y="17721"/>
                      <a:pt x="5511" y="22272"/>
                      <a:pt x="11146" y="22272"/>
                    </a:cubicBezTo>
                    <a:cubicBezTo>
                      <a:pt x="11365" y="22272"/>
                      <a:pt x="11585" y="22266"/>
                      <a:pt x="11806" y="22252"/>
                    </a:cubicBezTo>
                    <a:cubicBezTo>
                      <a:pt x="17727" y="21879"/>
                      <a:pt x="22214" y="16599"/>
                      <a:pt x="21824" y="10459"/>
                    </a:cubicBezTo>
                    <a:cubicBezTo>
                      <a:pt x="21453" y="4552"/>
                      <a:pt x="16701" y="0"/>
                      <a:pt x="11066" y="0"/>
                    </a:cubicBez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7"/>
              <p:cNvSpPr/>
              <p:nvPr/>
            </p:nvSpPr>
            <p:spPr>
              <a:xfrm>
                <a:off x="5494873" y="1243800"/>
                <a:ext cx="1114965" cy="560458"/>
              </a:xfrm>
              <a:custGeom>
                <a:avLst/>
                <a:gdLst/>
                <a:ahLst/>
                <a:cxnLst/>
                <a:rect l="l" t="t" r="r" b="b"/>
                <a:pathLst>
                  <a:path w="21919" h="11018" extrusionOk="0">
                    <a:moveTo>
                      <a:pt x="12083" y="1"/>
                    </a:moveTo>
                    <a:cubicBezTo>
                      <a:pt x="10656" y="1"/>
                      <a:pt x="9689" y="205"/>
                      <a:pt x="9689" y="205"/>
                    </a:cubicBezTo>
                    <a:cubicBezTo>
                      <a:pt x="952" y="2027"/>
                      <a:pt x="1" y="10521"/>
                      <a:pt x="1" y="10521"/>
                    </a:cubicBezTo>
                    <a:cubicBezTo>
                      <a:pt x="1540" y="10868"/>
                      <a:pt x="3077" y="11017"/>
                      <a:pt x="4584" y="11017"/>
                    </a:cubicBezTo>
                    <a:cubicBezTo>
                      <a:pt x="13840" y="11017"/>
                      <a:pt x="21919" y="5383"/>
                      <a:pt x="21919" y="5383"/>
                    </a:cubicBezTo>
                    <a:cubicBezTo>
                      <a:pt x="19410" y="780"/>
                      <a:pt x="14869" y="1"/>
                      <a:pt x="12083" y="1"/>
                    </a:cubicBezTo>
                    <a:close/>
                  </a:path>
                </a:pathLst>
              </a:custGeom>
              <a:solidFill>
                <a:srgbClr val="410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57"/>
              <p:cNvSpPr/>
              <p:nvPr/>
            </p:nvSpPr>
            <p:spPr>
              <a:xfrm>
                <a:off x="6452345" y="1430788"/>
                <a:ext cx="288114" cy="489345"/>
              </a:xfrm>
              <a:custGeom>
                <a:avLst/>
                <a:gdLst/>
                <a:ahLst/>
                <a:cxnLst/>
                <a:rect l="l" t="t" r="r" b="b"/>
                <a:pathLst>
                  <a:path w="5664" h="9620" extrusionOk="0">
                    <a:moveTo>
                      <a:pt x="1656" y="0"/>
                    </a:moveTo>
                    <a:lnTo>
                      <a:pt x="1656" y="0"/>
                    </a:lnTo>
                    <a:cubicBezTo>
                      <a:pt x="1" y="1687"/>
                      <a:pt x="4004" y="9619"/>
                      <a:pt x="4004" y="9619"/>
                    </a:cubicBezTo>
                    <a:cubicBezTo>
                      <a:pt x="5664" y="3049"/>
                      <a:pt x="1657" y="1"/>
                      <a:pt x="1656" y="0"/>
                    </a:cubicBezTo>
                    <a:close/>
                  </a:path>
                </a:pathLst>
              </a:custGeom>
              <a:solidFill>
                <a:srgbClr val="410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57"/>
              <p:cNvSpPr/>
              <p:nvPr/>
            </p:nvSpPr>
            <p:spPr>
              <a:xfrm>
                <a:off x="5402702" y="1769410"/>
                <a:ext cx="260340" cy="258254"/>
              </a:xfrm>
              <a:custGeom>
                <a:avLst/>
                <a:gdLst/>
                <a:ahLst/>
                <a:cxnLst/>
                <a:rect l="l" t="t" r="r" b="b"/>
                <a:pathLst>
                  <a:path w="5118" h="5077" extrusionOk="0">
                    <a:moveTo>
                      <a:pt x="2559" y="0"/>
                    </a:moveTo>
                    <a:cubicBezTo>
                      <a:pt x="2507" y="0"/>
                      <a:pt x="2454" y="2"/>
                      <a:pt x="2402" y="5"/>
                    </a:cubicBezTo>
                    <a:cubicBezTo>
                      <a:pt x="1036" y="90"/>
                      <a:pt x="0" y="1296"/>
                      <a:pt x="89" y="2694"/>
                    </a:cubicBezTo>
                    <a:cubicBezTo>
                      <a:pt x="173" y="4039"/>
                      <a:pt x="1265" y="5077"/>
                      <a:pt x="2561" y="5077"/>
                    </a:cubicBezTo>
                    <a:cubicBezTo>
                      <a:pt x="2614" y="5077"/>
                      <a:pt x="2667" y="5075"/>
                      <a:pt x="2720" y="5072"/>
                    </a:cubicBezTo>
                    <a:cubicBezTo>
                      <a:pt x="4084" y="4987"/>
                      <a:pt x="5117" y="3782"/>
                      <a:pt x="5030" y="2383"/>
                    </a:cubicBezTo>
                    <a:cubicBezTo>
                      <a:pt x="4945" y="1038"/>
                      <a:pt x="3853" y="0"/>
                      <a:pt x="2559" y="0"/>
                    </a:cubicBez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7"/>
              <p:cNvSpPr/>
              <p:nvPr/>
            </p:nvSpPr>
            <p:spPr>
              <a:xfrm>
                <a:off x="5468524" y="1808934"/>
                <a:ext cx="88611" cy="145481"/>
              </a:xfrm>
              <a:custGeom>
                <a:avLst/>
                <a:gdLst/>
                <a:ahLst/>
                <a:cxnLst/>
                <a:rect l="l" t="t" r="r" b="b"/>
                <a:pathLst>
                  <a:path w="1742" h="2860" extrusionOk="0">
                    <a:moveTo>
                      <a:pt x="1588" y="0"/>
                    </a:moveTo>
                    <a:cubicBezTo>
                      <a:pt x="1568" y="0"/>
                      <a:pt x="1544" y="7"/>
                      <a:pt x="1524" y="17"/>
                    </a:cubicBezTo>
                    <a:cubicBezTo>
                      <a:pt x="586" y="563"/>
                      <a:pt x="0" y="1657"/>
                      <a:pt x="72" y="2737"/>
                    </a:cubicBezTo>
                    <a:cubicBezTo>
                      <a:pt x="75" y="2808"/>
                      <a:pt x="133" y="2859"/>
                      <a:pt x="200" y="2859"/>
                    </a:cubicBezTo>
                    <a:lnTo>
                      <a:pt x="210" y="2859"/>
                    </a:lnTo>
                    <a:cubicBezTo>
                      <a:pt x="281" y="2856"/>
                      <a:pt x="336" y="2791"/>
                      <a:pt x="332" y="2720"/>
                    </a:cubicBezTo>
                    <a:cubicBezTo>
                      <a:pt x="298" y="2202"/>
                      <a:pt x="430" y="1681"/>
                      <a:pt x="691" y="1230"/>
                    </a:cubicBezTo>
                    <a:cubicBezTo>
                      <a:pt x="684" y="1230"/>
                      <a:pt x="677" y="1226"/>
                      <a:pt x="674" y="1226"/>
                    </a:cubicBezTo>
                    <a:cubicBezTo>
                      <a:pt x="671" y="1226"/>
                      <a:pt x="667" y="1226"/>
                      <a:pt x="664" y="1230"/>
                    </a:cubicBezTo>
                    <a:lnTo>
                      <a:pt x="657" y="1230"/>
                    </a:lnTo>
                    <a:cubicBezTo>
                      <a:pt x="580" y="1230"/>
                      <a:pt x="532" y="1176"/>
                      <a:pt x="525" y="1104"/>
                    </a:cubicBezTo>
                    <a:cubicBezTo>
                      <a:pt x="522" y="1034"/>
                      <a:pt x="575" y="969"/>
                      <a:pt x="650" y="966"/>
                    </a:cubicBezTo>
                    <a:lnTo>
                      <a:pt x="671" y="966"/>
                    </a:lnTo>
                    <a:cubicBezTo>
                      <a:pt x="725" y="966"/>
                      <a:pt x="779" y="979"/>
                      <a:pt x="830" y="1007"/>
                    </a:cubicBezTo>
                    <a:cubicBezTo>
                      <a:pt x="1050" y="698"/>
                      <a:pt x="1327" y="434"/>
                      <a:pt x="1657" y="244"/>
                    </a:cubicBezTo>
                    <a:cubicBezTo>
                      <a:pt x="1717" y="207"/>
                      <a:pt x="1741" y="129"/>
                      <a:pt x="1704" y="65"/>
                    </a:cubicBezTo>
                    <a:cubicBezTo>
                      <a:pt x="1680" y="24"/>
                      <a:pt x="1636" y="0"/>
                      <a:pt x="1588" y="0"/>
                    </a:cubicBezTo>
                    <a:close/>
                  </a:path>
                </a:pathLst>
              </a:custGeom>
              <a:solidFill>
                <a:srgbClr val="D68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57"/>
              <p:cNvSpPr/>
              <p:nvPr/>
            </p:nvSpPr>
            <p:spPr>
              <a:xfrm>
                <a:off x="5503622" y="1860106"/>
                <a:ext cx="42118" cy="84796"/>
              </a:xfrm>
              <a:custGeom>
                <a:avLst/>
                <a:gdLst/>
                <a:ahLst/>
                <a:cxnLst/>
                <a:rect l="l" t="t" r="r" b="b"/>
                <a:pathLst>
                  <a:path w="828" h="1667" extrusionOk="0">
                    <a:moveTo>
                      <a:pt x="140" y="1"/>
                    </a:moveTo>
                    <a:cubicBezTo>
                      <a:pt x="89" y="71"/>
                      <a:pt x="42" y="146"/>
                      <a:pt x="1" y="224"/>
                    </a:cubicBezTo>
                    <a:cubicBezTo>
                      <a:pt x="85" y="240"/>
                      <a:pt x="211" y="390"/>
                      <a:pt x="350" y="748"/>
                    </a:cubicBezTo>
                    <a:cubicBezTo>
                      <a:pt x="475" y="1064"/>
                      <a:pt x="553" y="1419"/>
                      <a:pt x="560" y="1545"/>
                    </a:cubicBezTo>
                    <a:cubicBezTo>
                      <a:pt x="567" y="1616"/>
                      <a:pt x="624" y="1667"/>
                      <a:pt x="692" y="1667"/>
                    </a:cubicBezTo>
                    <a:lnTo>
                      <a:pt x="698" y="1667"/>
                    </a:lnTo>
                    <a:cubicBezTo>
                      <a:pt x="773" y="1663"/>
                      <a:pt x="828" y="1602"/>
                      <a:pt x="824" y="1528"/>
                    </a:cubicBezTo>
                    <a:cubicBezTo>
                      <a:pt x="814" y="1362"/>
                      <a:pt x="723" y="979"/>
                      <a:pt x="597" y="654"/>
                    </a:cubicBezTo>
                    <a:cubicBezTo>
                      <a:pt x="459" y="305"/>
                      <a:pt x="306" y="88"/>
                      <a:pt x="140" y="1"/>
                    </a:cubicBezTo>
                    <a:close/>
                  </a:path>
                </a:pathLst>
              </a:custGeom>
              <a:solidFill>
                <a:srgbClr val="D68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57"/>
              <p:cNvSpPr/>
              <p:nvPr/>
            </p:nvSpPr>
            <p:spPr>
              <a:xfrm>
                <a:off x="5495025" y="1858072"/>
                <a:ext cx="15718" cy="13480"/>
              </a:xfrm>
              <a:custGeom>
                <a:avLst/>
                <a:gdLst/>
                <a:ahLst/>
                <a:cxnLst/>
                <a:rect l="l" t="t" r="r" b="b"/>
                <a:pathLst>
                  <a:path w="309" h="265" extrusionOk="0">
                    <a:moveTo>
                      <a:pt x="129" y="0"/>
                    </a:moveTo>
                    <a:cubicBezTo>
                      <a:pt x="54" y="3"/>
                      <a:pt x="1" y="68"/>
                      <a:pt x="4" y="138"/>
                    </a:cubicBezTo>
                    <a:cubicBezTo>
                      <a:pt x="11" y="210"/>
                      <a:pt x="59" y="264"/>
                      <a:pt x="136" y="264"/>
                    </a:cubicBezTo>
                    <a:lnTo>
                      <a:pt x="143" y="264"/>
                    </a:lnTo>
                    <a:cubicBezTo>
                      <a:pt x="146" y="260"/>
                      <a:pt x="150" y="260"/>
                      <a:pt x="153" y="260"/>
                    </a:cubicBezTo>
                    <a:cubicBezTo>
                      <a:pt x="156" y="260"/>
                      <a:pt x="163" y="264"/>
                      <a:pt x="170" y="264"/>
                    </a:cubicBezTo>
                    <a:cubicBezTo>
                      <a:pt x="211" y="186"/>
                      <a:pt x="258" y="111"/>
                      <a:pt x="309" y="41"/>
                    </a:cubicBezTo>
                    <a:cubicBezTo>
                      <a:pt x="258" y="13"/>
                      <a:pt x="204" y="0"/>
                      <a:pt x="150" y="0"/>
                    </a:cubicBezTo>
                    <a:close/>
                  </a:path>
                </a:pathLst>
              </a:custGeom>
              <a:solidFill>
                <a:srgbClr val="B46A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7"/>
              <p:cNvSpPr/>
              <p:nvPr/>
            </p:nvSpPr>
            <p:spPr>
              <a:xfrm>
                <a:off x="5813403" y="2297360"/>
                <a:ext cx="624195" cy="568902"/>
              </a:xfrm>
              <a:custGeom>
                <a:avLst/>
                <a:gdLst/>
                <a:ahLst/>
                <a:cxnLst/>
                <a:rect l="l" t="t" r="r" b="b"/>
                <a:pathLst>
                  <a:path w="12271" h="11184" extrusionOk="0">
                    <a:moveTo>
                      <a:pt x="1" y="0"/>
                    </a:moveTo>
                    <a:lnTo>
                      <a:pt x="3712" y="11007"/>
                    </a:lnTo>
                    <a:cubicBezTo>
                      <a:pt x="3712" y="11007"/>
                      <a:pt x="4440" y="11183"/>
                      <a:pt x="5519" y="11183"/>
                    </a:cubicBezTo>
                    <a:cubicBezTo>
                      <a:pt x="7372" y="11183"/>
                      <a:pt x="10259" y="10662"/>
                      <a:pt x="12271" y="7833"/>
                    </a:cubicBezTo>
                    <a:lnTo>
                      <a:pt x="10296" y="1748"/>
                    </a:lnTo>
                    <a:cubicBezTo>
                      <a:pt x="10296" y="1748"/>
                      <a:pt x="9283" y="2006"/>
                      <a:pt x="7672" y="2006"/>
                    </a:cubicBezTo>
                    <a:cubicBezTo>
                      <a:pt x="5739" y="2006"/>
                      <a:pt x="2944" y="1634"/>
                      <a:pt x="1" y="0"/>
                    </a:cubicBez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7"/>
              <p:cNvSpPr/>
              <p:nvPr/>
            </p:nvSpPr>
            <p:spPr>
              <a:xfrm>
                <a:off x="6345575" y="2412066"/>
                <a:ext cx="51" cy="51"/>
              </a:xfrm>
              <a:custGeom>
                <a:avLst/>
                <a:gdLst/>
                <a:ahLst/>
                <a:cxnLst/>
                <a:rect l="l" t="t" r="r" b="b"/>
                <a:pathLst>
                  <a:path w="1" h="1" extrusionOk="0">
                    <a:moveTo>
                      <a:pt x="0" y="1"/>
                    </a:moveTo>
                    <a:lnTo>
                      <a:pt x="0" y="1"/>
                    </a:lnTo>
                    <a:close/>
                  </a:path>
                </a:pathLst>
              </a:custGeom>
              <a:solidFill>
                <a:srgbClr val="370A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7"/>
              <p:cNvSpPr/>
              <p:nvPr/>
            </p:nvSpPr>
            <p:spPr>
              <a:xfrm>
                <a:off x="6345575" y="2411862"/>
                <a:ext cx="51" cy="254"/>
              </a:xfrm>
              <a:custGeom>
                <a:avLst/>
                <a:gdLst/>
                <a:ahLst/>
                <a:cxnLst/>
                <a:rect l="l" t="t" r="r" b="b"/>
                <a:pathLst>
                  <a:path w="1" h="5" extrusionOk="0">
                    <a:moveTo>
                      <a:pt x="0" y="1"/>
                    </a:moveTo>
                    <a:lnTo>
                      <a:pt x="0" y="1"/>
                    </a:lnTo>
                    <a:lnTo>
                      <a:pt x="0" y="5"/>
                    </a:lnTo>
                    <a:lnTo>
                      <a:pt x="0" y="5"/>
                    </a:lnTo>
                    <a:close/>
                  </a:path>
                </a:pathLst>
              </a:custGeom>
              <a:solidFill>
                <a:srgbClr val="D68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7"/>
              <p:cNvSpPr/>
              <p:nvPr/>
            </p:nvSpPr>
            <p:spPr>
              <a:xfrm>
                <a:off x="5890212" y="2411862"/>
                <a:ext cx="507098" cy="176154"/>
              </a:xfrm>
              <a:custGeom>
                <a:avLst/>
                <a:gdLst/>
                <a:ahLst/>
                <a:cxnLst/>
                <a:rect l="l" t="t" r="r" b="b"/>
                <a:pathLst>
                  <a:path w="9969" h="3463" extrusionOk="0">
                    <a:moveTo>
                      <a:pt x="8952" y="1"/>
                    </a:moveTo>
                    <a:cubicBezTo>
                      <a:pt x="8948" y="5"/>
                      <a:pt x="6845" y="970"/>
                      <a:pt x="4197" y="970"/>
                    </a:cubicBezTo>
                    <a:cubicBezTo>
                      <a:pt x="2869" y="970"/>
                      <a:pt x="1406" y="729"/>
                      <a:pt x="1" y="1"/>
                    </a:cubicBezTo>
                    <a:lnTo>
                      <a:pt x="1" y="1"/>
                    </a:lnTo>
                    <a:cubicBezTo>
                      <a:pt x="1" y="1"/>
                      <a:pt x="3093" y="3462"/>
                      <a:pt x="7871" y="3462"/>
                    </a:cubicBezTo>
                    <a:cubicBezTo>
                      <a:pt x="8538" y="3462"/>
                      <a:pt x="9240" y="3394"/>
                      <a:pt x="9968" y="3242"/>
                    </a:cubicBezTo>
                    <a:lnTo>
                      <a:pt x="8952" y="5"/>
                    </a:lnTo>
                    <a:lnTo>
                      <a:pt x="8952" y="1"/>
                    </a:lnTo>
                    <a:close/>
                  </a:path>
                </a:pathLst>
              </a:custGeom>
              <a:solidFill>
                <a:srgbClr val="D68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7"/>
              <p:cNvSpPr/>
              <p:nvPr/>
            </p:nvSpPr>
            <p:spPr>
              <a:xfrm>
                <a:off x="5333268" y="2860154"/>
                <a:ext cx="608172" cy="697749"/>
              </a:xfrm>
              <a:custGeom>
                <a:avLst/>
                <a:gdLst/>
                <a:ahLst/>
                <a:cxnLst/>
                <a:rect l="l" t="t" r="r" b="b"/>
                <a:pathLst>
                  <a:path w="11956" h="13717" extrusionOk="0">
                    <a:moveTo>
                      <a:pt x="11956" y="0"/>
                    </a:moveTo>
                    <a:lnTo>
                      <a:pt x="11956" y="0"/>
                    </a:lnTo>
                    <a:cubicBezTo>
                      <a:pt x="11955" y="0"/>
                      <a:pt x="1101" y="44"/>
                      <a:pt x="0" y="13676"/>
                    </a:cubicBezTo>
                    <a:lnTo>
                      <a:pt x="6784" y="13716"/>
                    </a:lnTo>
                    <a:cubicBezTo>
                      <a:pt x="6784" y="13716"/>
                      <a:pt x="6903" y="4752"/>
                      <a:pt x="1195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7"/>
              <p:cNvSpPr/>
              <p:nvPr/>
            </p:nvSpPr>
            <p:spPr>
              <a:xfrm>
                <a:off x="5302086" y="3554745"/>
                <a:ext cx="527191" cy="785140"/>
              </a:xfrm>
              <a:custGeom>
                <a:avLst/>
                <a:gdLst/>
                <a:ahLst/>
                <a:cxnLst/>
                <a:rect l="l" t="t" r="r" b="b"/>
                <a:pathLst>
                  <a:path w="10364" h="15435" extrusionOk="0">
                    <a:moveTo>
                      <a:pt x="1226" y="1"/>
                    </a:moveTo>
                    <a:cubicBezTo>
                      <a:pt x="1226" y="1"/>
                      <a:pt x="0" y="9907"/>
                      <a:pt x="1101" y="15434"/>
                    </a:cubicBezTo>
                    <a:lnTo>
                      <a:pt x="10364" y="12985"/>
                    </a:lnTo>
                    <a:cubicBezTo>
                      <a:pt x="10364" y="12985"/>
                      <a:pt x="7347" y="3031"/>
                      <a:pt x="7380" y="61"/>
                    </a:cubicBezTo>
                    <a:lnTo>
                      <a:pt x="1226" y="1"/>
                    </a:lnTo>
                    <a:close/>
                  </a:path>
                </a:pathLst>
              </a:custGeom>
              <a:solidFill>
                <a:srgbClr val="DD9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7"/>
              <p:cNvSpPr/>
              <p:nvPr/>
            </p:nvSpPr>
            <p:spPr>
              <a:xfrm>
                <a:off x="5332912" y="3552507"/>
                <a:ext cx="346001" cy="38151"/>
              </a:xfrm>
              <a:custGeom>
                <a:avLst/>
                <a:gdLst/>
                <a:ahLst/>
                <a:cxnLst/>
                <a:rect l="l" t="t" r="r" b="b"/>
                <a:pathLst>
                  <a:path w="6802" h="750" extrusionOk="0">
                    <a:moveTo>
                      <a:pt x="15" y="1"/>
                    </a:moveTo>
                    <a:lnTo>
                      <a:pt x="1" y="620"/>
                    </a:lnTo>
                    <a:lnTo>
                      <a:pt x="6802" y="749"/>
                    </a:lnTo>
                    <a:lnTo>
                      <a:pt x="6791" y="105"/>
                    </a:lnTo>
                    <a:lnTo>
                      <a:pt x="1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57"/>
              <p:cNvSpPr/>
              <p:nvPr/>
            </p:nvSpPr>
            <p:spPr>
              <a:xfrm>
                <a:off x="5570105" y="2569805"/>
                <a:ext cx="1612754" cy="1656398"/>
              </a:xfrm>
              <a:custGeom>
                <a:avLst/>
                <a:gdLst/>
                <a:ahLst/>
                <a:cxnLst/>
                <a:rect l="l" t="t" r="r" b="b"/>
                <a:pathLst>
                  <a:path w="31705" h="32563" extrusionOk="0">
                    <a:moveTo>
                      <a:pt x="26739" y="0"/>
                    </a:moveTo>
                    <a:cubicBezTo>
                      <a:pt x="23877" y="0"/>
                      <a:pt x="13589" y="2905"/>
                      <a:pt x="5945" y="6271"/>
                    </a:cubicBezTo>
                    <a:cubicBezTo>
                      <a:pt x="5248" y="6576"/>
                      <a:pt x="4665" y="7090"/>
                      <a:pt x="4285" y="7751"/>
                    </a:cubicBezTo>
                    <a:cubicBezTo>
                      <a:pt x="2833" y="10271"/>
                      <a:pt x="1" y="17392"/>
                      <a:pt x="4204" y="30127"/>
                    </a:cubicBezTo>
                    <a:cubicBezTo>
                      <a:pt x="4693" y="31606"/>
                      <a:pt x="6080" y="32562"/>
                      <a:pt x="7590" y="32562"/>
                    </a:cubicBezTo>
                    <a:cubicBezTo>
                      <a:pt x="7815" y="32562"/>
                      <a:pt x="8043" y="32541"/>
                      <a:pt x="8271" y="32497"/>
                    </a:cubicBezTo>
                    <a:lnTo>
                      <a:pt x="26980" y="28891"/>
                    </a:lnTo>
                    <a:cubicBezTo>
                      <a:pt x="28535" y="28589"/>
                      <a:pt x="29703" y="27309"/>
                      <a:pt x="29862" y="25738"/>
                    </a:cubicBezTo>
                    <a:cubicBezTo>
                      <a:pt x="30519" y="19262"/>
                      <a:pt x="31705" y="2985"/>
                      <a:pt x="27413" y="117"/>
                    </a:cubicBezTo>
                    <a:cubicBezTo>
                      <a:pt x="27295" y="38"/>
                      <a:pt x="27065" y="0"/>
                      <a:pt x="267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57"/>
              <p:cNvSpPr/>
              <p:nvPr/>
            </p:nvSpPr>
            <p:spPr>
              <a:xfrm>
                <a:off x="5890212" y="2442739"/>
                <a:ext cx="730864" cy="577092"/>
              </a:xfrm>
              <a:custGeom>
                <a:avLst/>
                <a:gdLst/>
                <a:ahLst/>
                <a:cxnLst/>
                <a:rect l="l" t="t" r="r" b="b"/>
                <a:pathLst>
                  <a:path w="14368" h="11345" extrusionOk="0">
                    <a:moveTo>
                      <a:pt x="11563" y="0"/>
                    </a:moveTo>
                    <a:lnTo>
                      <a:pt x="6433" y="2113"/>
                    </a:lnTo>
                    <a:lnTo>
                      <a:pt x="7099" y="5666"/>
                    </a:lnTo>
                    <a:lnTo>
                      <a:pt x="5078" y="2706"/>
                    </a:lnTo>
                    <a:lnTo>
                      <a:pt x="1" y="4975"/>
                    </a:lnTo>
                    <a:cubicBezTo>
                      <a:pt x="1" y="4975"/>
                      <a:pt x="894" y="11344"/>
                      <a:pt x="5104" y="11344"/>
                    </a:cubicBezTo>
                    <a:cubicBezTo>
                      <a:pt x="5626" y="11344"/>
                      <a:pt x="6198" y="11247"/>
                      <a:pt x="6825" y="11028"/>
                    </a:cubicBezTo>
                    <a:cubicBezTo>
                      <a:pt x="12525" y="9039"/>
                      <a:pt x="14367" y="3661"/>
                      <a:pt x="14367" y="3661"/>
                    </a:cubicBezTo>
                    <a:lnTo>
                      <a:pt x="11563"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7"/>
              <p:cNvSpPr/>
              <p:nvPr/>
            </p:nvSpPr>
            <p:spPr>
              <a:xfrm>
                <a:off x="5887669" y="2442739"/>
                <a:ext cx="609037" cy="333589"/>
              </a:xfrm>
              <a:custGeom>
                <a:avLst/>
                <a:gdLst/>
                <a:ahLst/>
                <a:cxnLst/>
                <a:rect l="l" t="t" r="r" b="b"/>
                <a:pathLst>
                  <a:path w="11973" h="6558" extrusionOk="0">
                    <a:moveTo>
                      <a:pt x="11613" y="0"/>
                    </a:moveTo>
                    <a:lnTo>
                      <a:pt x="6483" y="2113"/>
                    </a:lnTo>
                    <a:lnTo>
                      <a:pt x="7099" y="5568"/>
                    </a:lnTo>
                    <a:lnTo>
                      <a:pt x="5128" y="2690"/>
                    </a:lnTo>
                    <a:lnTo>
                      <a:pt x="0" y="4952"/>
                    </a:lnTo>
                    <a:lnTo>
                      <a:pt x="132" y="5426"/>
                    </a:lnTo>
                    <a:lnTo>
                      <a:pt x="4853" y="3367"/>
                    </a:lnTo>
                    <a:lnTo>
                      <a:pt x="7424" y="6557"/>
                    </a:lnTo>
                    <a:lnTo>
                      <a:pt x="7061" y="2476"/>
                    </a:lnTo>
                    <a:lnTo>
                      <a:pt x="11972" y="467"/>
                    </a:lnTo>
                    <a:lnTo>
                      <a:pt x="1161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7"/>
              <p:cNvSpPr/>
              <p:nvPr/>
            </p:nvSpPr>
            <p:spPr>
              <a:xfrm>
                <a:off x="6237024" y="2725255"/>
                <a:ext cx="329977" cy="1172394"/>
              </a:xfrm>
              <a:custGeom>
                <a:avLst/>
                <a:gdLst/>
                <a:ahLst/>
                <a:cxnLst/>
                <a:rect l="l" t="t" r="r" b="b"/>
                <a:pathLst>
                  <a:path w="6487" h="23048" extrusionOk="0">
                    <a:moveTo>
                      <a:pt x="484" y="1"/>
                    </a:moveTo>
                    <a:lnTo>
                      <a:pt x="1" y="268"/>
                    </a:lnTo>
                    <a:cubicBezTo>
                      <a:pt x="1" y="268"/>
                      <a:pt x="4887" y="10940"/>
                      <a:pt x="5991" y="23047"/>
                    </a:cubicBezTo>
                    <a:lnTo>
                      <a:pt x="6486" y="22973"/>
                    </a:lnTo>
                    <a:cubicBezTo>
                      <a:pt x="6486" y="22973"/>
                      <a:pt x="4867" y="9409"/>
                      <a:pt x="48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7"/>
              <p:cNvSpPr/>
              <p:nvPr/>
            </p:nvSpPr>
            <p:spPr>
              <a:xfrm>
                <a:off x="6192363" y="2989662"/>
                <a:ext cx="344780" cy="129254"/>
              </a:xfrm>
              <a:custGeom>
                <a:avLst/>
                <a:gdLst/>
                <a:ahLst/>
                <a:cxnLst/>
                <a:rect l="l" t="t" r="r" b="b"/>
                <a:pathLst>
                  <a:path w="6778" h="2541" extrusionOk="0">
                    <a:moveTo>
                      <a:pt x="6625" y="1"/>
                    </a:moveTo>
                    <a:lnTo>
                      <a:pt x="1" y="2050"/>
                    </a:lnTo>
                    <a:lnTo>
                      <a:pt x="154" y="2541"/>
                    </a:lnTo>
                    <a:lnTo>
                      <a:pt x="6778" y="493"/>
                    </a:lnTo>
                    <a:lnTo>
                      <a:pt x="662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7"/>
              <p:cNvSpPr/>
              <p:nvPr/>
            </p:nvSpPr>
            <p:spPr>
              <a:xfrm>
                <a:off x="6244451" y="3118865"/>
                <a:ext cx="344882" cy="129254"/>
              </a:xfrm>
              <a:custGeom>
                <a:avLst/>
                <a:gdLst/>
                <a:ahLst/>
                <a:cxnLst/>
                <a:rect l="l" t="t" r="r" b="b"/>
                <a:pathLst>
                  <a:path w="6780" h="2541" extrusionOk="0">
                    <a:moveTo>
                      <a:pt x="6628" y="1"/>
                    </a:moveTo>
                    <a:lnTo>
                      <a:pt x="0" y="2050"/>
                    </a:lnTo>
                    <a:lnTo>
                      <a:pt x="152" y="2541"/>
                    </a:lnTo>
                    <a:lnTo>
                      <a:pt x="6780" y="493"/>
                    </a:lnTo>
                    <a:lnTo>
                      <a:pt x="6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7"/>
              <p:cNvSpPr/>
              <p:nvPr/>
            </p:nvSpPr>
            <p:spPr>
              <a:xfrm>
                <a:off x="6274564" y="3273755"/>
                <a:ext cx="344780" cy="129254"/>
              </a:xfrm>
              <a:custGeom>
                <a:avLst/>
                <a:gdLst/>
                <a:ahLst/>
                <a:cxnLst/>
                <a:rect l="l" t="t" r="r" b="b"/>
                <a:pathLst>
                  <a:path w="6778" h="2541" extrusionOk="0">
                    <a:moveTo>
                      <a:pt x="6628" y="1"/>
                    </a:moveTo>
                    <a:lnTo>
                      <a:pt x="1" y="2050"/>
                    </a:lnTo>
                    <a:lnTo>
                      <a:pt x="153" y="2541"/>
                    </a:lnTo>
                    <a:lnTo>
                      <a:pt x="6777" y="492"/>
                    </a:lnTo>
                    <a:lnTo>
                      <a:pt x="662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7"/>
              <p:cNvSpPr/>
              <p:nvPr/>
            </p:nvSpPr>
            <p:spPr>
              <a:xfrm>
                <a:off x="6456974" y="2745246"/>
                <a:ext cx="178392" cy="412281"/>
              </a:xfrm>
              <a:custGeom>
                <a:avLst/>
                <a:gdLst/>
                <a:ahLst/>
                <a:cxnLst/>
                <a:rect l="l" t="t" r="r" b="b"/>
                <a:pathLst>
                  <a:path w="3507" h="8105" extrusionOk="0">
                    <a:moveTo>
                      <a:pt x="3506" y="0"/>
                    </a:moveTo>
                    <a:lnTo>
                      <a:pt x="3506" y="0"/>
                    </a:lnTo>
                    <a:cubicBezTo>
                      <a:pt x="2477" y="1277"/>
                      <a:pt x="1443" y="2940"/>
                      <a:pt x="732" y="5020"/>
                    </a:cubicBezTo>
                    <a:lnTo>
                      <a:pt x="1423" y="4806"/>
                    </a:lnTo>
                    <a:lnTo>
                      <a:pt x="1576" y="5298"/>
                    </a:lnTo>
                    <a:lnTo>
                      <a:pt x="543" y="5619"/>
                    </a:lnTo>
                    <a:cubicBezTo>
                      <a:pt x="310" y="6395"/>
                      <a:pt x="127" y="7221"/>
                      <a:pt x="1" y="8105"/>
                    </a:cubicBezTo>
                    <a:lnTo>
                      <a:pt x="1982" y="7492"/>
                    </a:lnTo>
                    <a:cubicBezTo>
                      <a:pt x="1996" y="4457"/>
                      <a:pt x="2561" y="1880"/>
                      <a:pt x="35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7"/>
              <p:cNvSpPr/>
              <p:nvPr/>
            </p:nvSpPr>
            <p:spPr>
              <a:xfrm>
                <a:off x="6484544" y="2989662"/>
                <a:ext cx="52597" cy="41406"/>
              </a:xfrm>
              <a:custGeom>
                <a:avLst/>
                <a:gdLst/>
                <a:ahLst/>
                <a:cxnLst/>
                <a:rect l="l" t="t" r="r" b="b"/>
                <a:pathLst>
                  <a:path w="1034" h="814" extrusionOk="0">
                    <a:moveTo>
                      <a:pt x="881" y="1"/>
                    </a:moveTo>
                    <a:lnTo>
                      <a:pt x="190" y="215"/>
                    </a:lnTo>
                    <a:cubicBezTo>
                      <a:pt x="126" y="411"/>
                      <a:pt x="62" y="610"/>
                      <a:pt x="1" y="814"/>
                    </a:cubicBezTo>
                    <a:lnTo>
                      <a:pt x="1034" y="493"/>
                    </a:lnTo>
                    <a:lnTo>
                      <a:pt x="881" y="1"/>
                    </a:lnTo>
                    <a:close/>
                  </a:path>
                </a:pathLst>
              </a:custGeom>
              <a:solidFill>
                <a:srgbClr val="D672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7"/>
              <p:cNvSpPr/>
              <p:nvPr/>
            </p:nvSpPr>
            <p:spPr>
              <a:xfrm>
                <a:off x="6448072" y="3153709"/>
                <a:ext cx="118521" cy="166998"/>
              </a:xfrm>
              <a:custGeom>
                <a:avLst/>
                <a:gdLst/>
                <a:ahLst/>
                <a:cxnLst/>
                <a:rect l="l" t="t" r="r" b="b"/>
                <a:pathLst>
                  <a:path w="2330" h="3283" extrusionOk="0">
                    <a:moveTo>
                      <a:pt x="2157" y="0"/>
                    </a:moveTo>
                    <a:lnTo>
                      <a:pt x="105" y="633"/>
                    </a:lnTo>
                    <a:cubicBezTo>
                      <a:pt x="44" y="1182"/>
                      <a:pt x="10" y="1751"/>
                      <a:pt x="0" y="2337"/>
                    </a:cubicBezTo>
                    <a:cubicBezTo>
                      <a:pt x="81" y="2656"/>
                      <a:pt x="159" y="2970"/>
                      <a:pt x="233" y="3282"/>
                    </a:cubicBezTo>
                    <a:lnTo>
                      <a:pt x="2330" y="2635"/>
                    </a:lnTo>
                    <a:cubicBezTo>
                      <a:pt x="2228" y="1727"/>
                      <a:pt x="2171" y="847"/>
                      <a:pt x="2157" y="0"/>
                    </a:cubicBezTo>
                    <a:close/>
                  </a:path>
                </a:pathLst>
              </a:custGeom>
              <a:solidFill>
                <a:srgbClr val="D638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7"/>
              <p:cNvSpPr/>
              <p:nvPr/>
            </p:nvSpPr>
            <p:spPr>
              <a:xfrm>
                <a:off x="6447665" y="3272585"/>
                <a:ext cx="12310" cy="51732"/>
              </a:xfrm>
              <a:custGeom>
                <a:avLst/>
                <a:gdLst/>
                <a:ahLst/>
                <a:cxnLst/>
                <a:rect l="l" t="t" r="r" b="b"/>
                <a:pathLst>
                  <a:path w="242" h="1017" extrusionOk="0">
                    <a:moveTo>
                      <a:pt x="8" y="0"/>
                    </a:moveTo>
                    <a:lnTo>
                      <a:pt x="8" y="0"/>
                    </a:lnTo>
                    <a:cubicBezTo>
                      <a:pt x="1" y="332"/>
                      <a:pt x="5" y="671"/>
                      <a:pt x="18" y="1016"/>
                    </a:cubicBezTo>
                    <a:lnTo>
                      <a:pt x="241" y="945"/>
                    </a:lnTo>
                    <a:cubicBezTo>
                      <a:pt x="167" y="633"/>
                      <a:pt x="89" y="319"/>
                      <a:pt x="8" y="0"/>
                    </a:cubicBezTo>
                    <a:close/>
                  </a:path>
                </a:pathLst>
              </a:custGeom>
              <a:solidFill>
                <a:srgbClr val="D672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7"/>
              <p:cNvSpPr/>
              <p:nvPr/>
            </p:nvSpPr>
            <p:spPr>
              <a:xfrm>
                <a:off x="5916053" y="3314093"/>
                <a:ext cx="808386" cy="789718"/>
              </a:xfrm>
              <a:custGeom>
                <a:avLst/>
                <a:gdLst/>
                <a:ahLst/>
                <a:cxnLst/>
                <a:rect l="l" t="t" r="r" b="b"/>
                <a:pathLst>
                  <a:path w="15892" h="15525" extrusionOk="0">
                    <a:moveTo>
                      <a:pt x="10537" y="1280"/>
                    </a:moveTo>
                    <a:cubicBezTo>
                      <a:pt x="10686" y="2945"/>
                      <a:pt x="11044" y="4748"/>
                      <a:pt x="11673" y="6699"/>
                    </a:cubicBezTo>
                    <a:lnTo>
                      <a:pt x="11673" y="6699"/>
                    </a:lnTo>
                    <a:cubicBezTo>
                      <a:pt x="11352" y="4809"/>
                      <a:pt x="10961" y="2989"/>
                      <a:pt x="10537" y="1280"/>
                    </a:cubicBezTo>
                    <a:close/>
                    <a:moveTo>
                      <a:pt x="11673" y="6699"/>
                    </a:moveTo>
                    <a:cubicBezTo>
                      <a:pt x="11674" y="6702"/>
                      <a:pt x="11674" y="6705"/>
                      <a:pt x="11674" y="6707"/>
                    </a:cubicBezTo>
                    <a:lnTo>
                      <a:pt x="11674" y="6707"/>
                    </a:lnTo>
                    <a:cubicBezTo>
                      <a:pt x="11675" y="6706"/>
                      <a:pt x="11675" y="6706"/>
                      <a:pt x="11675" y="6706"/>
                    </a:cubicBezTo>
                    <a:cubicBezTo>
                      <a:pt x="11674" y="6704"/>
                      <a:pt x="11674" y="6701"/>
                      <a:pt x="11673" y="6699"/>
                    </a:cubicBezTo>
                    <a:close/>
                    <a:moveTo>
                      <a:pt x="12850" y="0"/>
                    </a:moveTo>
                    <a:lnTo>
                      <a:pt x="10814" y="630"/>
                    </a:lnTo>
                    <a:cubicBezTo>
                      <a:pt x="12044" y="5812"/>
                      <a:pt x="12640" y="10181"/>
                      <a:pt x="12768" y="11180"/>
                    </a:cubicBezTo>
                    <a:cubicBezTo>
                      <a:pt x="14675" y="10550"/>
                      <a:pt x="15891" y="10154"/>
                      <a:pt x="15891" y="10154"/>
                    </a:cubicBezTo>
                    <a:cubicBezTo>
                      <a:pt x="15658" y="8298"/>
                      <a:pt x="15505" y="6479"/>
                      <a:pt x="15404" y="4891"/>
                    </a:cubicBezTo>
                    <a:cubicBezTo>
                      <a:pt x="14428" y="4870"/>
                      <a:pt x="13842" y="4810"/>
                      <a:pt x="13842" y="4810"/>
                    </a:cubicBezTo>
                    <a:cubicBezTo>
                      <a:pt x="13371" y="3143"/>
                      <a:pt x="13046" y="1535"/>
                      <a:pt x="12850" y="0"/>
                    </a:cubicBezTo>
                    <a:close/>
                    <a:moveTo>
                      <a:pt x="11674" y="6707"/>
                    </a:moveTo>
                    <a:cubicBezTo>
                      <a:pt x="11628" y="6812"/>
                      <a:pt x="9332" y="11922"/>
                      <a:pt x="1" y="15525"/>
                    </a:cubicBezTo>
                    <a:cubicBezTo>
                      <a:pt x="4346" y="13991"/>
                      <a:pt x="9118" y="12392"/>
                      <a:pt x="12288" y="11339"/>
                    </a:cubicBezTo>
                    <a:cubicBezTo>
                      <a:pt x="12141" y="9764"/>
                      <a:pt x="11930" y="8213"/>
                      <a:pt x="11674" y="6707"/>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7"/>
              <p:cNvSpPr/>
              <p:nvPr/>
            </p:nvSpPr>
            <p:spPr>
              <a:xfrm>
                <a:off x="6449954" y="3346139"/>
                <a:ext cx="115622" cy="544740"/>
              </a:xfrm>
              <a:custGeom>
                <a:avLst/>
                <a:gdLst/>
                <a:ahLst/>
                <a:cxnLst/>
                <a:rect l="l" t="t" r="r" b="b"/>
                <a:pathLst>
                  <a:path w="2273" h="10709" extrusionOk="0">
                    <a:moveTo>
                      <a:pt x="318" y="0"/>
                    </a:moveTo>
                    <a:lnTo>
                      <a:pt x="1" y="98"/>
                    </a:lnTo>
                    <a:cubicBezTo>
                      <a:pt x="10" y="281"/>
                      <a:pt x="24" y="467"/>
                      <a:pt x="41" y="650"/>
                    </a:cubicBezTo>
                    <a:cubicBezTo>
                      <a:pt x="803" y="3722"/>
                      <a:pt x="1460" y="7153"/>
                      <a:pt x="1792" y="10709"/>
                    </a:cubicBezTo>
                    <a:cubicBezTo>
                      <a:pt x="1958" y="10655"/>
                      <a:pt x="2117" y="10601"/>
                      <a:pt x="2272" y="10550"/>
                    </a:cubicBezTo>
                    <a:cubicBezTo>
                      <a:pt x="2144" y="9551"/>
                      <a:pt x="1548" y="5182"/>
                      <a:pt x="318" y="0"/>
                    </a:cubicBezTo>
                    <a:close/>
                  </a:path>
                </a:pathLst>
              </a:custGeom>
              <a:solidFill>
                <a:srgbClr val="D672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7"/>
              <p:cNvSpPr/>
              <p:nvPr/>
            </p:nvSpPr>
            <p:spPr>
              <a:xfrm>
                <a:off x="6453413" y="3126342"/>
                <a:ext cx="104431" cy="59617"/>
              </a:xfrm>
              <a:custGeom>
                <a:avLst/>
                <a:gdLst/>
                <a:ahLst/>
                <a:cxnLst/>
                <a:rect l="l" t="t" r="r" b="b"/>
                <a:pathLst>
                  <a:path w="2053" h="1172" extrusionOk="0">
                    <a:moveTo>
                      <a:pt x="2052" y="0"/>
                    </a:moveTo>
                    <a:lnTo>
                      <a:pt x="71" y="613"/>
                    </a:lnTo>
                    <a:cubicBezTo>
                      <a:pt x="44" y="796"/>
                      <a:pt x="20" y="982"/>
                      <a:pt x="0" y="1171"/>
                    </a:cubicBezTo>
                    <a:lnTo>
                      <a:pt x="2052" y="538"/>
                    </a:lnTo>
                    <a:cubicBezTo>
                      <a:pt x="2052" y="355"/>
                      <a:pt x="2049" y="179"/>
                      <a:pt x="2052" y="0"/>
                    </a:cubicBezTo>
                    <a:close/>
                  </a:path>
                </a:pathLst>
              </a:custGeom>
              <a:solidFill>
                <a:srgbClr val="D672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7"/>
              <p:cNvSpPr/>
              <p:nvPr/>
            </p:nvSpPr>
            <p:spPr>
              <a:xfrm>
                <a:off x="6448530" y="3287744"/>
                <a:ext cx="121166" cy="63432"/>
              </a:xfrm>
              <a:custGeom>
                <a:avLst/>
                <a:gdLst/>
                <a:ahLst/>
                <a:cxnLst/>
                <a:rect l="l" t="t" r="r" b="b"/>
                <a:pathLst>
                  <a:path w="2382" h="1247" extrusionOk="0">
                    <a:moveTo>
                      <a:pt x="2321" y="0"/>
                    </a:moveTo>
                    <a:lnTo>
                      <a:pt x="224" y="647"/>
                    </a:lnTo>
                    <a:lnTo>
                      <a:pt x="1" y="718"/>
                    </a:lnTo>
                    <a:cubicBezTo>
                      <a:pt x="8" y="891"/>
                      <a:pt x="18" y="1070"/>
                      <a:pt x="29" y="1246"/>
                    </a:cubicBezTo>
                    <a:lnTo>
                      <a:pt x="346" y="1148"/>
                    </a:lnTo>
                    <a:lnTo>
                      <a:pt x="2382" y="518"/>
                    </a:lnTo>
                    <a:cubicBezTo>
                      <a:pt x="2358" y="346"/>
                      <a:pt x="2338" y="173"/>
                      <a:pt x="2321" y="0"/>
                    </a:cubicBezTo>
                    <a:close/>
                  </a:path>
                </a:pathLst>
              </a:custGeom>
              <a:solidFill>
                <a:srgbClr val="D672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7"/>
              <p:cNvSpPr/>
              <p:nvPr/>
            </p:nvSpPr>
            <p:spPr>
              <a:xfrm>
                <a:off x="5551335" y="3199693"/>
                <a:ext cx="1835808" cy="1271230"/>
              </a:xfrm>
              <a:custGeom>
                <a:avLst/>
                <a:gdLst/>
                <a:ahLst/>
                <a:cxnLst/>
                <a:rect l="l" t="t" r="r" b="b"/>
                <a:pathLst>
                  <a:path w="36090" h="24991" extrusionOk="0">
                    <a:moveTo>
                      <a:pt x="34698" y="1"/>
                    </a:moveTo>
                    <a:lnTo>
                      <a:pt x="22391" y="1897"/>
                    </a:lnTo>
                    <a:cubicBezTo>
                      <a:pt x="22391" y="1897"/>
                      <a:pt x="22377" y="6998"/>
                      <a:pt x="23061" y="12403"/>
                    </a:cubicBezTo>
                    <a:cubicBezTo>
                      <a:pt x="23061" y="12403"/>
                      <a:pt x="6988" y="17639"/>
                      <a:pt x="1" y="20416"/>
                    </a:cubicBezTo>
                    <a:lnTo>
                      <a:pt x="1045" y="24991"/>
                    </a:lnTo>
                    <a:cubicBezTo>
                      <a:pt x="1045" y="24991"/>
                      <a:pt x="24998" y="24219"/>
                      <a:pt x="31731" y="18899"/>
                    </a:cubicBezTo>
                    <a:cubicBezTo>
                      <a:pt x="33364" y="17608"/>
                      <a:pt x="36090" y="17019"/>
                      <a:pt x="34698" y="1"/>
                    </a:cubicBez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7"/>
              <p:cNvSpPr/>
              <p:nvPr/>
            </p:nvSpPr>
            <p:spPr>
              <a:xfrm>
                <a:off x="5081984" y="4199537"/>
                <a:ext cx="538839" cy="333640"/>
              </a:xfrm>
              <a:custGeom>
                <a:avLst/>
                <a:gdLst/>
                <a:ahLst/>
                <a:cxnLst/>
                <a:rect l="l" t="t" r="r" b="b"/>
                <a:pathLst>
                  <a:path w="10593" h="6559" extrusionOk="0">
                    <a:moveTo>
                      <a:pt x="4068" y="1"/>
                    </a:moveTo>
                    <a:cubicBezTo>
                      <a:pt x="3510" y="1"/>
                      <a:pt x="3110" y="69"/>
                      <a:pt x="3020" y="248"/>
                    </a:cubicBezTo>
                    <a:cubicBezTo>
                      <a:pt x="2797" y="706"/>
                      <a:pt x="4961" y="1129"/>
                      <a:pt x="6614" y="1776"/>
                    </a:cubicBezTo>
                    <a:cubicBezTo>
                      <a:pt x="6614" y="1776"/>
                      <a:pt x="43" y="2785"/>
                      <a:pt x="13" y="3479"/>
                    </a:cubicBezTo>
                    <a:cubicBezTo>
                      <a:pt x="1" y="3762"/>
                      <a:pt x="270" y="3883"/>
                      <a:pt x="838" y="3883"/>
                    </a:cubicBezTo>
                    <a:cubicBezTo>
                      <a:pt x="1669" y="3883"/>
                      <a:pt x="3139" y="3625"/>
                      <a:pt x="5300" y="3239"/>
                    </a:cubicBezTo>
                    <a:lnTo>
                      <a:pt x="5300" y="3239"/>
                    </a:lnTo>
                    <a:cubicBezTo>
                      <a:pt x="5299" y="3239"/>
                      <a:pt x="362" y="4238"/>
                      <a:pt x="368" y="4872"/>
                    </a:cubicBezTo>
                    <a:cubicBezTo>
                      <a:pt x="370" y="5066"/>
                      <a:pt x="712" y="5139"/>
                      <a:pt x="1220" y="5139"/>
                    </a:cubicBezTo>
                    <a:cubicBezTo>
                      <a:pt x="2679" y="5139"/>
                      <a:pt x="5513" y="4544"/>
                      <a:pt x="5645" y="4544"/>
                    </a:cubicBezTo>
                    <a:cubicBezTo>
                      <a:pt x="5658" y="4544"/>
                      <a:pt x="5644" y="4550"/>
                      <a:pt x="5601" y="4563"/>
                    </a:cubicBezTo>
                    <a:cubicBezTo>
                      <a:pt x="4310" y="4942"/>
                      <a:pt x="1039" y="5349"/>
                      <a:pt x="1357" y="6205"/>
                    </a:cubicBezTo>
                    <a:cubicBezTo>
                      <a:pt x="1451" y="6456"/>
                      <a:pt x="1932" y="6558"/>
                      <a:pt x="2668" y="6558"/>
                    </a:cubicBezTo>
                    <a:cubicBezTo>
                      <a:pt x="4450" y="6558"/>
                      <a:pt x="7724" y="5958"/>
                      <a:pt x="10593" y="5410"/>
                    </a:cubicBezTo>
                    <a:cubicBezTo>
                      <a:pt x="10593" y="5410"/>
                      <a:pt x="10403" y="2819"/>
                      <a:pt x="9289" y="706"/>
                    </a:cubicBezTo>
                    <a:cubicBezTo>
                      <a:pt x="9289" y="706"/>
                      <a:pt x="5862" y="1"/>
                      <a:pt x="4068" y="1"/>
                    </a:cubicBez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7"/>
              <p:cNvSpPr/>
              <p:nvPr/>
            </p:nvSpPr>
            <p:spPr>
              <a:xfrm>
                <a:off x="6474370" y="2563446"/>
                <a:ext cx="1040800" cy="999750"/>
              </a:xfrm>
              <a:custGeom>
                <a:avLst/>
                <a:gdLst/>
                <a:ahLst/>
                <a:cxnLst/>
                <a:rect l="l" t="t" r="r" b="b"/>
                <a:pathLst>
                  <a:path w="20461" h="19654" extrusionOk="0">
                    <a:moveTo>
                      <a:pt x="9176" y="0"/>
                    </a:moveTo>
                    <a:cubicBezTo>
                      <a:pt x="8416" y="0"/>
                      <a:pt x="7608" y="92"/>
                      <a:pt x="6747" y="292"/>
                    </a:cubicBezTo>
                    <a:cubicBezTo>
                      <a:pt x="2504" y="1278"/>
                      <a:pt x="1" y="9400"/>
                      <a:pt x="2866" y="19567"/>
                    </a:cubicBezTo>
                    <a:cubicBezTo>
                      <a:pt x="2866" y="19567"/>
                      <a:pt x="3696" y="19653"/>
                      <a:pt x="5021" y="19653"/>
                    </a:cubicBezTo>
                    <a:cubicBezTo>
                      <a:pt x="8726" y="19653"/>
                      <a:pt x="16302" y="18976"/>
                      <a:pt x="20460" y="13833"/>
                    </a:cubicBezTo>
                    <a:cubicBezTo>
                      <a:pt x="20460" y="13833"/>
                      <a:pt x="18475" y="0"/>
                      <a:pt x="917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7"/>
              <p:cNvSpPr/>
              <p:nvPr/>
            </p:nvSpPr>
            <p:spPr>
              <a:xfrm>
                <a:off x="7331838" y="3441057"/>
                <a:ext cx="4019" cy="4324"/>
              </a:xfrm>
              <a:custGeom>
                <a:avLst/>
                <a:gdLst/>
                <a:ahLst/>
                <a:cxnLst/>
                <a:rect l="l" t="t" r="r" b="b"/>
                <a:pathLst>
                  <a:path w="79" h="85" extrusionOk="0">
                    <a:moveTo>
                      <a:pt x="78" y="0"/>
                    </a:moveTo>
                    <a:cubicBezTo>
                      <a:pt x="78" y="0"/>
                      <a:pt x="50" y="11"/>
                      <a:pt x="0" y="34"/>
                    </a:cubicBezTo>
                    <a:cubicBezTo>
                      <a:pt x="0" y="51"/>
                      <a:pt x="0" y="68"/>
                      <a:pt x="3" y="85"/>
                    </a:cubicBezTo>
                    <a:cubicBezTo>
                      <a:pt x="27" y="55"/>
                      <a:pt x="54" y="27"/>
                      <a:pt x="78" y="0"/>
                    </a:cubicBezTo>
                    <a:close/>
                  </a:path>
                </a:pathLst>
              </a:custGeom>
              <a:solidFill>
                <a:srgbClr val="D6C3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7"/>
              <p:cNvSpPr/>
              <p:nvPr/>
            </p:nvSpPr>
            <p:spPr>
              <a:xfrm>
                <a:off x="6700780" y="3442787"/>
                <a:ext cx="631266" cy="270513"/>
              </a:xfrm>
              <a:custGeom>
                <a:avLst/>
                <a:gdLst/>
                <a:ahLst/>
                <a:cxnLst/>
                <a:rect l="l" t="t" r="r" b="b"/>
                <a:pathLst>
                  <a:path w="12410" h="5318" extrusionOk="0">
                    <a:moveTo>
                      <a:pt x="12406" y="0"/>
                    </a:moveTo>
                    <a:cubicBezTo>
                      <a:pt x="11678" y="315"/>
                      <a:pt x="5974" y="2730"/>
                      <a:pt x="1057" y="2730"/>
                    </a:cubicBezTo>
                    <a:cubicBezTo>
                      <a:pt x="698" y="2730"/>
                      <a:pt x="346" y="2716"/>
                      <a:pt x="0" y="2689"/>
                    </a:cubicBezTo>
                    <a:lnTo>
                      <a:pt x="0" y="2689"/>
                    </a:lnTo>
                    <a:lnTo>
                      <a:pt x="211" y="5317"/>
                    </a:lnTo>
                    <a:cubicBezTo>
                      <a:pt x="211" y="5317"/>
                      <a:pt x="8464" y="4433"/>
                      <a:pt x="12409" y="51"/>
                    </a:cubicBezTo>
                    <a:cubicBezTo>
                      <a:pt x="12406" y="34"/>
                      <a:pt x="12406" y="17"/>
                      <a:pt x="12406" y="0"/>
                    </a:cubicBezTo>
                    <a:close/>
                  </a:path>
                </a:pathLst>
              </a:custGeom>
              <a:solidFill>
                <a:srgbClr val="D68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7"/>
              <p:cNvSpPr/>
              <p:nvPr/>
            </p:nvSpPr>
            <p:spPr>
              <a:xfrm>
                <a:off x="6610338" y="3244151"/>
                <a:ext cx="924313" cy="340558"/>
              </a:xfrm>
              <a:custGeom>
                <a:avLst/>
                <a:gdLst/>
                <a:ahLst/>
                <a:cxnLst/>
                <a:rect l="l" t="t" r="r" b="b"/>
                <a:pathLst>
                  <a:path w="18171" h="6695" extrusionOk="0">
                    <a:moveTo>
                      <a:pt x="17781" y="1"/>
                    </a:moveTo>
                    <a:cubicBezTo>
                      <a:pt x="12459" y="4985"/>
                      <a:pt x="4433" y="5506"/>
                      <a:pt x="1309" y="5506"/>
                    </a:cubicBezTo>
                    <a:cubicBezTo>
                      <a:pt x="484" y="5506"/>
                      <a:pt x="1" y="5470"/>
                      <a:pt x="0" y="5470"/>
                    </a:cubicBezTo>
                    <a:lnTo>
                      <a:pt x="0" y="5470"/>
                    </a:lnTo>
                    <a:lnTo>
                      <a:pt x="302" y="6632"/>
                    </a:lnTo>
                    <a:cubicBezTo>
                      <a:pt x="302" y="6632"/>
                      <a:pt x="972" y="6694"/>
                      <a:pt x="2075" y="6694"/>
                    </a:cubicBezTo>
                    <a:cubicBezTo>
                      <a:pt x="5549" y="6694"/>
                      <a:pt x="13326" y="6074"/>
                      <a:pt x="18038" y="925"/>
                    </a:cubicBezTo>
                    <a:cubicBezTo>
                      <a:pt x="18170" y="779"/>
                      <a:pt x="17781" y="1"/>
                      <a:pt x="177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7"/>
              <p:cNvSpPr/>
              <p:nvPr/>
            </p:nvSpPr>
            <p:spPr>
              <a:xfrm>
                <a:off x="6967832" y="2050807"/>
                <a:ext cx="160589" cy="157486"/>
              </a:xfrm>
              <a:custGeom>
                <a:avLst/>
                <a:gdLst/>
                <a:ahLst/>
                <a:cxnLst/>
                <a:rect l="l" t="t" r="r" b="b"/>
                <a:pathLst>
                  <a:path w="3157" h="3096" extrusionOk="0">
                    <a:moveTo>
                      <a:pt x="1578" y="0"/>
                    </a:moveTo>
                    <a:cubicBezTo>
                      <a:pt x="707" y="0"/>
                      <a:pt x="0" y="691"/>
                      <a:pt x="0" y="1548"/>
                    </a:cubicBezTo>
                    <a:cubicBezTo>
                      <a:pt x="0" y="2405"/>
                      <a:pt x="707" y="3096"/>
                      <a:pt x="1578" y="3096"/>
                    </a:cubicBezTo>
                    <a:cubicBezTo>
                      <a:pt x="2451" y="3096"/>
                      <a:pt x="3156" y="2405"/>
                      <a:pt x="3156" y="1548"/>
                    </a:cubicBezTo>
                    <a:cubicBezTo>
                      <a:pt x="3156" y="691"/>
                      <a:pt x="2451" y="0"/>
                      <a:pt x="1578" y="0"/>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57"/>
              <p:cNvSpPr/>
              <p:nvPr/>
            </p:nvSpPr>
            <p:spPr>
              <a:xfrm>
                <a:off x="6843411" y="2253513"/>
                <a:ext cx="506335" cy="436799"/>
              </a:xfrm>
              <a:custGeom>
                <a:avLst/>
                <a:gdLst/>
                <a:ahLst/>
                <a:cxnLst/>
                <a:rect l="l" t="t" r="r" b="b"/>
                <a:pathLst>
                  <a:path w="9954" h="8587" extrusionOk="0">
                    <a:moveTo>
                      <a:pt x="3811" y="1"/>
                    </a:moveTo>
                    <a:cubicBezTo>
                      <a:pt x="3747" y="1"/>
                      <a:pt x="3679" y="5"/>
                      <a:pt x="3608" y="12"/>
                    </a:cubicBezTo>
                    <a:cubicBezTo>
                      <a:pt x="2523" y="123"/>
                      <a:pt x="715" y="1052"/>
                      <a:pt x="715" y="1052"/>
                    </a:cubicBezTo>
                    <a:cubicBezTo>
                      <a:pt x="715" y="1052"/>
                      <a:pt x="0" y="5725"/>
                      <a:pt x="3682" y="7862"/>
                    </a:cubicBezTo>
                    <a:cubicBezTo>
                      <a:pt x="3902" y="8015"/>
                      <a:pt x="4136" y="8157"/>
                      <a:pt x="4389" y="8269"/>
                    </a:cubicBezTo>
                    <a:cubicBezTo>
                      <a:pt x="4728" y="8417"/>
                      <a:pt x="5480" y="8539"/>
                      <a:pt x="5480" y="8539"/>
                    </a:cubicBezTo>
                    <a:cubicBezTo>
                      <a:pt x="5480" y="8539"/>
                      <a:pt x="5762" y="8587"/>
                      <a:pt x="6179" y="8587"/>
                    </a:cubicBezTo>
                    <a:cubicBezTo>
                      <a:pt x="7118" y="8587"/>
                      <a:pt x="8741" y="8346"/>
                      <a:pt x="9351" y="6779"/>
                    </a:cubicBezTo>
                    <a:cubicBezTo>
                      <a:pt x="9954" y="5231"/>
                      <a:pt x="9036" y="3432"/>
                      <a:pt x="7434" y="2481"/>
                    </a:cubicBezTo>
                    <a:cubicBezTo>
                      <a:pt x="7434" y="2481"/>
                      <a:pt x="4776" y="1065"/>
                      <a:pt x="4352" y="236"/>
                    </a:cubicBezTo>
                    <a:cubicBezTo>
                      <a:pt x="4268" y="66"/>
                      <a:pt x="4073" y="1"/>
                      <a:pt x="38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57"/>
              <p:cNvSpPr/>
              <p:nvPr/>
            </p:nvSpPr>
            <p:spPr>
              <a:xfrm>
                <a:off x="7038589" y="2390854"/>
                <a:ext cx="333436" cy="306070"/>
              </a:xfrm>
              <a:custGeom>
                <a:avLst/>
                <a:gdLst/>
                <a:ahLst/>
                <a:cxnLst/>
                <a:rect l="l" t="t" r="r" b="b"/>
                <a:pathLst>
                  <a:path w="6555" h="6017" extrusionOk="0">
                    <a:moveTo>
                      <a:pt x="3162" y="0"/>
                    </a:moveTo>
                    <a:cubicBezTo>
                      <a:pt x="2243" y="0"/>
                      <a:pt x="402" y="603"/>
                      <a:pt x="1495" y="4770"/>
                    </a:cubicBezTo>
                    <a:cubicBezTo>
                      <a:pt x="1495" y="4770"/>
                      <a:pt x="1466" y="4768"/>
                      <a:pt x="1417" y="4768"/>
                    </a:cubicBezTo>
                    <a:cubicBezTo>
                      <a:pt x="1118" y="4768"/>
                      <a:pt x="53" y="4836"/>
                      <a:pt x="1" y="5799"/>
                    </a:cubicBezTo>
                    <a:cubicBezTo>
                      <a:pt x="1" y="5799"/>
                      <a:pt x="1063" y="6016"/>
                      <a:pt x="2271" y="6016"/>
                    </a:cubicBezTo>
                    <a:cubicBezTo>
                      <a:pt x="3277" y="6016"/>
                      <a:pt x="4385" y="5865"/>
                      <a:pt x="5064" y="5311"/>
                    </a:cubicBezTo>
                    <a:cubicBezTo>
                      <a:pt x="6554" y="4088"/>
                      <a:pt x="5676" y="48"/>
                      <a:pt x="3201" y="1"/>
                    </a:cubicBezTo>
                    <a:cubicBezTo>
                      <a:pt x="3189" y="1"/>
                      <a:pt x="3175" y="0"/>
                      <a:pt x="3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7"/>
              <p:cNvSpPr/>
              <p:nvPr/>
            </p:nvSpPr>
            <p:spPr>
              <a:xfrm>
                <a:off x="7315102" y="2157628"/>
                <a:ext cx="262375" cy="485632"/>
              </a:xfrm>
              <a:custGeom>
                <a:avLst/>
                <a:gdLst/>
                <a:ahLst/>
                <a:cxnLst/>
                <a:rect l="l" t="t" r="r" b="b"/>
                <a:pathLst>
                  <a:path w="5158" h="9547" extrusionOk="0">
                    <a:moveTo>
                      <a:pt x="4585" y="0"/>
                    </a:moveTo>
                    <a:cubicBezTo>
                      <a:pt x="2458" y="0"/>
                      <a:pt x="1865" y="3076"/>
                      <a:pt x="1612" y="5890"/>
                    </a:cubicBezTo>
                    <a:cubicBezTo>
                      <a:pt x="1390" y="8360"/>
                      <a:pt x="695" y="8595"/>
                      <a:pt x="438" y="8595"/>
                    </a:cubicBezTo>
                    <a:cubicBezTo>
                      <a:pt x="378" y="8595"/>
                      <a:pt x="342" y="8582"/>
                      <a:pt x="342" y="8582"/>
                    </a:cubicBezTo>
                    <a:cubicBezTo>
                      <a:pt x="106" y="8880"/>
                      <a:pt x="1" y="9541"/>
                      <a:pt x="1" y="9541"/>
                    </a:cubicBezTo>
                    <a:cubicBezTo>
                      <a:pt x="61" y="9544"/>
                      <a:pt x="122" y="9546"/>
                      <a:pt x="185" y="9546"/>
                    </a:cubicBezTo>
                    <a:cubicBezTo>
                      <a:pt x="1111" y="9546"/>
                      <a:pt x="2256" y="9098"/>
                      <a:pt x="2202" y="6154"/>
                    </a:cubicBezTo>
                    <a:cubicBezTo>
                      <a:pt x="2141" y="2676"/>
                      <a:pt x="2716" y="1369"/>
                      <a:pt x="3367" y="711"/>
                    </a:cubicBezTo>
                    <a:cubicBezTo>
                      <a:pt x="3939" y="137"/>
                      <a:pt x="4605" y="55"/>
                      <a:pt x="4941" y="55"/>
                    </a:cubicBezTo>
                    <a:cubicBezTo>
                      <a:pt x="5076" y="55"/>
                      <a:pt x="5158" y="68"/>
                      <a:pt x="5158" y="68"/>
                    </a:cubicBezTo>
                    <a:cubicBezTo>
                      <a:pt x="4956" y="22"/>
                      <a:pt x="4765" y="0"/>
                      <a:pt x="4585" y="0"/>
                    </a:cubicBez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7"/>
              <p:cNvSpPr/>
              <p:nvPr/>
            </p:nvSpPr>
            <p:spPr>
              <a:xfrm>
                <a:off x="7389165" y="2618434"/>
                <a:ext cx="1068" cy="610"/>
              </a:xfrm>
              <a:custGeom>
                <a:avLst/>
                <a:gdLst/>
                <a:ahLst/>
                <a:cxnLst/>
                <a:rect l="l" t="t" r="r" b="b"/>
                <a:pathLst>
                  <a:path w="21" h="12" extrusionOk="0">
                    <a:moveTo>
                      <a:pt x="11" y="1"/>
                    </a:moveTo>
                    <a:cubicBezTo>
                      <a:pt x="8" y="4"/>
                      <a:pt x="4" y="8"/>
                      <a:pt x="0" y="11"/>
                    </a:cubicBezTo>
                    <a:cubicBezTo>
                      <a:pt x="8" y="8"/>
                      <a:pt x="14" y="4"/>
                      <a:pt x="21" y="1"/>
                    </a:cubicBezTo>
                    <a:close/>
                  </a:path>
                </a:pathLst>
              </a:custGeom>
              <a:solidFill>
                <a:srgbClr val="C4C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7"/>
              <p:cNvSpPr/>
              <p:nvPr/>
            </p:nvSpPr>
            <p:spPr>
              <a:xfrm>
                <a:off x="7356101" y="2587405"/>
                <a:ext cx="33623" cy="32301"/>
              </a:xfrm>
              <a:custGeom>
                <a:avLst/>
                <a:gdLst/>
                <a:ahLst/>
                <a:cxnLst/>
                <a:rect l="l" t="t" r="r" b="b"/>
                <a:pathLst>
                  <a:path w="661" h="635" extrusionOk="0">
                    <a:moveTo>
                      <a:pt x="0" y="1"/>
                    </a:moveTo>
                    <a:cubicBezTo>
                      <a:pt x="3" y="90"/>
                      <a:pt x="31" y="167"/>
                      <a:pt x="64" y="245"/>
                    </a:cubicBezTo>
                    <a:cubicBezTo>
                      <a:pt x="95" y="323"/>
                      <a:pt x="146" y="390"/>
                      <a:pt x="200" y="459"/>
                    </a:cubicBezTo>
                    <a:cubicBezTo>
                      <a:pt x="261" y="519"/>
                      <a:pt x="329" y="580"/>
                      <a:pt x="414" y="607"/>
                    </a:cubicBezTo>
                    <a:cubicBezTo>
                      <a:pt x="458" y="628"/>
                      <a:pt x="508" y="634"/>
                      <a:pt x="556" y="634"/>
                    </a:cubicBezTo>
                    <a:cubicBezTo>
                      <a:pt x="586" y="634"/>
                      <a:pt x="620" y="631"/>
                      <a:pt x="650" y="621"/>
                    </a:cubicBezTo>
                    <a:cubicBezTo>
                      <a:pt x="654" y="618"/>
                      <a:pt x="658" y="614"/>
                      <a:pt x="661" y="611"/>
                    </a:cubicBezTo>
                    <a:cubicBezTo>
                      <a:pt x="502" y="567"/>
                      <a:pt x="403" y="476"/>
                      <a:pt x="302" y="363"/>
                    </a:cubicBezTo>
                    <a:cubicBezTo>
                      <a:pt x="200" y="255"/>
                      <a:pt x="112" y="126"/>
                      <a:pt x="0" y="1"/>
                    </a:cubicBezTo>
                    <a:close/>
                  </a:path>
                </a:pathLst>
              </a:custGeom>
              <a:solidFill>
                <a:srgbClr val="C49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57"/>
              <p:cNvSpPr/>
              <p:nvPr/>
            </p:nvSpPr>
            <p:spPr>
              <a:xfrm>
                <a:off x="7378635" y="2550577"/>
                <a:ext cx="254" cy="203"/>
              </a:xfrm>
              <a:custGeom>
                <a:avLst/>
                <a:gdLst/>
                <a:ahLst/>
                <a:cxnLst/>
                <a:rect l="l" t="t" r="r" b="b"/>
                <a:pathLst>
                  <a:path w="5" h="4" extrusionOk="0">
                    <a:moveTo>
                      <a:pt x="1" y="1"/>
                    </a:moveTo>
                    <a:lnTo>
                      <a:pt x="1" y="4"/>
                    </a:lnTo>
                    <a:cubicBezTo>
                      <a:pt x="4" y="4"/>
                      <a:pt x="4" y="4"/>
                      <a:pt x="4" y="1"/>
                    </a:cubicBezTo>
                    <a:close/>
                  </a:path>
                </a:pathLst>
              </a:custGeom>
              <a:solidFill>
                <a:srgbClr val="C4C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57"/>
              <p:cNvSpPr/>
              <p:nvPr/>
            </p:nvSpPr>
            <p:spPr>
              <a:xfrm>
                <a:off x="7378635" y="2550577"/>
                <a:ext cx="40033" cy="16379"/>
              </a:xfrm>
              <a:custGeom>
                <a:avLst/>
                <a:gdLst/>
                <a:ahLst/>
                <a:cxnLst/>
                <a:rect l="l" t="t" r="r" b="b"/>
                <a:pathLst>
                  <a:path w="787" h="322" extrusionOk="0">
                    <a:moveTo>
                      <a:pt x="4" y="1"/>
                    </a:moveTo>
                    <a:cubicBezTo>
                      <a:pt x="4" y="4"/>
                      <a:pt x="4" y="4"/>
                      <a:pt x="1" y="4"/>
                    </a:cubicBezTo>
                    <a:cubicBezTo>
                      <a:pt x="35" y="71"/>
                      <a:pt x="89" y="126"/>
                      <a:pt x="146" y="176"/>
                    </a:cubicBezTo>
                    <a:cubicBezTo>
                      <a:pt x="201" y="227"/>
                      <a:pt x="268" y="265"/>
                      <a:pt x="343" y="292"/>
                    </a:cubicBezTo>
                    <a:cubicBezTo>
                      <a:pt x="401" y="309"/>
                      <a:pt x="462" y="322"/>
                      <a:pt x="523" y="322"/>
                    </a:cubicBezTo>
                    <a:cubicBezTo>
                      <a:pt x="543" y="322"/>
                      <a:pt x="560" y="322"/>
                      <a:pt x="576" y="318"/>
                    </a:cubicBezTo>
                    <a:cubicBezTo>
                      <a:pt x="654" y="309"/>
                      <a:pt x="729" y="278"/>
                      <a:pt x="787" y="227"/>
                    </a:cubicBezTo>
                    <a:lnTo>
                      <a:pt x="787" y="224"/>
                    </a:lnTo>
                    <a:lnTo>
                      <a:pt x="736" y="224"/>
                    </a:lnTo>
                    <a:cubicBezTo>
                      <a:pt x="678" y="224"/>
                      <a:pt x="628" y="224"/>
                      <a:pt x="576" y="214"/>
                    </a:cubicBezTo>
                    <a:cubicBezTo>
                      <a:pt x="512" y="200"/>
                      <a:pt x="451" y="187"/>
                      <a:pt x="390" y="163"/>
                    </a:cubicBezTo>
                    <a:cubicBezTo>
                      <a:pt x="265" y="119"/>
                      <a:pt x="143" y="58"/>
                      <a:pt x="4" y="1"/>
                    </a:cubicBezTo>
                    <a:close/>
                  </a:path>
                </a:pathLst>
              </a:custGeom>
              <a:solidFill>
                <a:srgbClr val="C49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7"/>
              <p:cNvSpPr/>
              <p:nvPr/>
            </p:nvSpPr>
            <p:spPr>
              <a:xfrm>
                <a:off x="7391250" y="2503016"/>
                <a:ext cx="34285" cy="10580"/>
              </a:xfrm>
              <a:custGeom>
                <a:avLst/>
                <a:gdLst/>
                <a:ahLst/>
                <a:cxnLst/>
                <a:rect l="l" t="t" r="r" b="b"/>
                <a:pathLst>
                  <a:path w="674" h="208" extrusionOk="0">
                    <a:moveTo>
                      <a:pt x="0" y="1"/>
                    </a:moveTo>
                    <a:cubicBezTo>
                      <a:pt x="64" y="116"/>
                      <a:pt x="190" y="184"/>
                      <a:pt x="315" y="204"/>
                    </a:cubicBezTo>
                    <a:cubicBezTo>
                      <a:pt x="339" y="207"/>
                      <a:pt x="359" y="207"/>
                      <a:pt x="383" y="207"/>
                    </a:cubicBezTo>
                    <a:cubicBezTo>
                      <a:pt x="491" y="207"/>
                      <a:pt x="603" y="167"/>
                      <a:pt x="674" y="89"/>
                    </a:cubicBezTo>
                    <a:cubicBezTo>
                      <a:pt x="650" y="85"/>
                      <a:pt x="630" y="85"/>
                      <a:pt x="610" y="85"/>
                    </a:cubicBezTo>
                    <a:lnTo>
                      <a:pt x="495" y="85"/>
                    </a:lnTo>
                    <a:cubicBezTo>
                      <a:pt x="441" y="78"/>
                      <a:pt x="389" y="78"/>
                      <a:pt x="336" y="68"/>
                    </a:cubicBezTo>
                    <a:cubicBezTo>
                      <a:pt x="231" y="55"/>
                      <a:pt x="125" y="28"/>
                      <a:pt x="0" y="1"/>
                    </a:cubicBezTo>
                    <a:close/>
                  </a:path>
                </a:pathLst>
              </a:custGeom>
              <a:solidFill>
                <a:srgbClr val="C49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7"/>
              <p:cNvSpPr/>
              <p:nvPr/>
            </p:nvSpPr>
            <p:spPr>
              <a:xfrm>
                <a:off x="7397965" y="2452912"/>
                <a:ext cx="28842" cy="8851"/>
              </a:xfrm>
              <a:custGeom>
                <a:avLst/>
                <a:gdLst/>
                <a:ahLst/>
                <a:cxnLst/>
                <a:rect l="l" t="t" r="r" b="b"/>
                <a:pathLst>
                  <a:path w="567" h="174" extrusionOk="0">
                    <a:moveTo>
                      <a:pt x="1" y="0"/>
                    </a:moveTo>
                    <a:lnTo>
                      <a:pt x="1" y="0"/>
                    </a:lnTo>
                    <a:cubicBezTo>
                      <a:pt x="21" y="54"/>
                      <a:pt x="65" y="95"/>
                      <a:pt x="112" y="122"/>
                    </a:cubicBezTo>
                    <a:cubicBezTo>
                      <a:pt x="160" y="153"/>
                      <a:pt x="214" y="166"/>
                      <a:pt x="268" y="173"/>
                    </a:cubicBezTo>
                    <a:lnTo>
                      <a:pt x="295" y="173"/>
                    </a:lnTo>
                    <a:cubicBezTo>
                      <a:pt x="343" y="173"/>
                      <a:pt x="387" y="169"/>
                      <a:pt x="431" y="153"/>
                    </a:cubicBezTo>
                    <a:cubicBezTo>
                      <a:pt x="481" y="132"/>
                      <a:pt x="529" y="108"/>
                      <a:pt x="566" y="64"/>
                    </a:cubicBezTo>
                    <a:cubicBezTo>
                      <a:pt x="457" y="44"/>
                      <a:pt x="366" y="44"/>
                      <a:pt x="278" y="37"/>
                    </a:cubicBezTo>
                    <a:cubicBezTo>
                      <a:pt x="190" y="31"/>
                      <a:pt x="109" y="20"/>
                      <a:pt x="1" y="0"/>
                    </a:cubicBezTo>
                    <a:close/>
                  </a:path>
                </a:pathLst>
              </a:custGeom>
              <a:solidFill>
                <a:srgbClr val="C49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7"/>
              <p:cNvSpPr/>
              <p:nvPr/>
            </p:nvSpPr>
            <p:spPr>
              <a:xfrm>
                <a:off x="7401729" y="2407081"/>
                <a:ext cx="26095" cy="1933"/>
              </a:xfrm>
              <a:custGeom>
                <a:avLst/>
                <a:gdLst/>
                <a:ahLst/>
                <a:cxnLst/>
                <a:rect l="l" t="t" r="r" b="b"/>
                <a:pathLst>
                  <a:path w="513" h="38" extrusionOk="0">
                    <a:moveTo>
                      <a:pt x="14" y="0"/>
                    </a:moveTo>
                    <a:cubicBezTo>
                      <a:pt x="8" y="0"/>
                      <a:pt x="5" y="4"/>
                      <a:pt x="1" y="4"/>
                    </a:cubicBezTo>
                    <a:cubicBezTo>
                      <a:pt x="5" y="7"/>
                      <a:pt x="8" y="10"/>
                      <a:pt x="11" y="17"/>
                    </a:cubicBezTo>
                    <a:cubicBezTo>
                      <a:pt x="11" y="10"/>
                      <a:pt x="11" y="7"/>
                      <a:pt x="14" y="0"/>
                    </a:cubicBezTo>
                    <a:close/>
                    <a:moveTo>
                      <a:pt x="505" y="27"/>
                    </a:moveTo>
                    <a:lnTo>
                      <a:pt x="505" y="38"/>
                    </a:lnTo>
                    <a:cubicBezTo>
                      <a:pt x="509" y="34"/>
                      <a:pt x="513" y="30"/>
                      <a:pt x="513" y="27"/>
                    </a:cubicBezTo>
                    <a:close/>
                  </a:path>
                </a:pathLst>
              </a:custGeom>
              <a:solidFill>
                <a:srgbClr val="C4C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7"/>
              <p:cNvSpPr/>
              <p:nvPr/>
            </p:nvSpPr>
            <p:spPr>
              <a:xfrm>
                <a:off x="7402289" y="2407081"/>
                <a:ext cx="25179" cy="7630"/>
              </a:xfrm>
              <a:custGeom>
                <a:avLst/>
                <a:gdLst/>
                <a:ahLst/>
                <a:cxnLst/>
                <a:rect l="l" t="t" r="r" b="b"/>
                <a:pathLst>
                  <a:path w="495" h="150" extrusionOk="0">
                    <a:moveTo>
                      <a:pt x="3" y="0"/>
                    </a:moveTo>
                    <a:cubicBezTo>
                      <a:pt x="0" y="7"/>
                      <a:pt x="0" y="10"/>
                      <a:pt x="0" y="17"/>
                    </a:cubicBezTo>
                    <a:cubicBezTo>
                      <a:pt x="55" y="99"/>
                      <a:pt x="146" y="139"/>
                      <a:pt x="241" y="149"/>
                    </a:cubicBezTo>
                    <a:lnTo>
                      <a:pt x="264" y="149"/>
                    </a:lnTo>
                    <a:cubicBezTo>
                      <a:pt x="352" y="149"/>
                      <a:pt x="444" y="115"/>
                      <a:pt x="494" y="38"/>
                    </a:cubicBezTo>
                    <a:lnTo>
                      <a:pt x="494" y="27"/>
                    </a:lnTo>
                    <a:cubicBezTo>
                      <a:pt x="469" y="24"/>
                      <a:pt x="447" y="24"/>
                      <a:pt x="426" y="24"/>
                    </a:cubicBezTo>
                    <a:cubicBezTo>
                      <a:pt x="406" y="24"/>
                      <a:pt x="386" y="24"/>
                      <a:pt x="366" y="21"/>
                    </a:cubicBezTo>
                    <a:cubicBezTo>
                      <a:pt x="325" y="17"/>
                      <a:pt x="288" y="17"/>
                      <a:pt x="250" y="13"/>
                    </a:cubicBezTo>
                    <a:cubicBezTo>
                      <a:pt x="183" y="10"/>
                      <a:pt x="119" y="0"/>
                      <a:pt x="37" y="0"/>
                    </a:cubicBezTo>
                    <a:close/>
                  </a:path>
                </a:pathLst>
              </a:custGeom>
              <a:solidFill>
                <a:srgbClr val="C49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7"/>
              <p:cNvSpPr/>
              <p:nvPr/>
            </p:nvSpPr>
            <p:spPr>
              <a:xfrm>
                <a:off x="7407935" y="2363996"/>
                <a:ext cx="560" cy="763"/>
              </a:xfrm>
              <a:custGeom>
                <a:avLst/>
                <a:gdLst/>
                <a:ahLst/>
                <a:cxnLst/>
                <a:rect l="l" t="t" r="r" b="b"/>
                <a:pathLst>
                  <a:path w="11" h="15" extrusionOk="0">
                    <a:moveTo>
                      <a:pt x="11" y="0"/>
                    </a:moveTo>
                    <a:cubicBezTo>
                      <a:pt x="8" y="0"/>
                      <a:pt x="5" y="0"/>
                      <a:pt x="0" y="4"/>
                    </a:cubicBezTo>
                    <a:cubicBezTo>
                      <a:pt x="5" y="7"/>
                      <a:pt x="8" y="11"/>
                      <a:pt x="11" y="14"/>
                    </a:cubicBezTo>
                    <a:lnTo>
                      <a:pt x="11" y="0"/>
                    </a:lnTo>
                    <a:close/>
                  </a:path>
                </a:pathLst>
              </a:custGeom>
              <a:solidFill>
                <a:srgbClr val="C4C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7"/>
              <p:cNvSpPr/>
              <p:nvPr/>
            </p:nvSpPr>
            <p:spPr>
              <a:xfrm>
                <a:off x="7408494" y="2362776"/>
                <a:ext cx="20550" cy="6969"/>
              </a:xfrm>
              <a:custGeom>
                <a:avLst/>
                <a:gdLst/>
                <a:ahLst/>
                <a:cxnLst/>
                <a:rect l="l" t="t" r="r" b="b"/>
                <a:pathLst>
                  <a:path w="404" h="137" extrusionOk="0">
                    <a:moveTo>
                      <a:pt x="176" y="1"/>
                    </a:moveTo>
                    <a:cubicBezTo>
                      <a:pt x="125" y="1"/>
                      <a:pt x="67" y="4"/>
                      <a:pt x="0" y="24"/>
                    </a:cubicBezTo>
                    <a:lnTo>
                      <a:pt x="0" y="38"/>
                    </a:lnTo>
                    <a:cubicBezTo>
                      <a:pt x="24" y="72"/>
                      <a:pt x="54" y="89"/>
                      <a:pt x="85" y="106"/>
                    </a:cubicBezTo>
                    <a:cubicBezTo>
                      <a:pt x="119" y="126"/>
                      <a:pt x="159" y="133"/>
                      <a:pt x="200" y="137"/>
                    </a:cubicBezTo>
                    <a:lnTo>
                      <a:pt x="213" y="137"/>
                    </a:lnTo>
                    <a:cubicBezTo>
                      <a:pt x="284" y="137"/>
                      <a:pt x="383" y="102"/>
                      <a:pt x="403" y="15"/>
                    </a:cubicBezTo>
                    <a:lnTo>
                      <a:pt x="389" y="15"/>
                    </a:lnTo>
                    <a:cubicBezTo>
                      <a:pt x="311" y="15"/>
                      <a:pt x="267" y="4"/>
                      <a:pt x="203" y="1"/>
                    </a:cubicBezTo>
                    <a:close/>
                  </a:path>
                </a:pathLst>
              </a:custGeom>
              <a:solidFill>
                <a:srgbClr val="C49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7"/>
              <p:cNvSpPr/>
              <p:nvPr/>
            </p:nvSpPr>
            <p:spPr>
              <a:xfrm>
                <a:off x="7417752" y="2316130"/>
                <a:ext cx="254" cy="203"/>
              </a:xfrm>
              <a:custGeom>
                <a:avLst/>
                <a:gdLst/>
                <a:ahLst/>
                <a:cxnLst/>
                <a:rect l="l" t="t" r="r" b="b"/>
                <a:pathLst>
                  <a:path w="5" h="4" extrusionOk="0">
                    <a:moveTo>
                      <a:pt x="1" y="0"/>
                    </a:moveTo>
                    <a:cubicBezTo>
                      <a:pt x="1" y="3"/>
                      <a:pt x="4" y="3"/>
                      <a:pt x="4" y="3"/>
                    </a:cubicBezTo>
                    <a:lnTo>
                      <a:pt x="4" y="0"/>
                    </a:lnTo>
                    <a:close/>
                  </a:path>
                </a:pathLst>
              </a:custGeom>
              <a:solidFill>
                <a:srgbClr val="C4C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7"/>
              <p:cNvSpPr/>
              <p:nvPr/>
            </p:nvSpPr>
            <p:spPr>
              <a:xfrm>
                <a:off x="7417956" y="2315418"/>
                <a:ext cx="16379" cy="6969"/>
              </a:xfrm>
              <a:custGeom>
                <a:avLst/>
                <a:gdLst/>
                <a:ahLst/>
                <a:cxnLst/>
                <a:rect l="l" t="t" r="r" b="b"/>
                <a:pathLst>
                  <a:path w="322" h="137" extrusionOk="0">
                    <a:moveTo>
                      <a:pt x="129" y="0"/>
                    </a:moveTo>
                    <a:cubicBezTo>
                      <a:pt x="92" y="0"/>
                      <a:pt x="55" y="0"/>
                      <a:pt x="0" y="14"/>
                    </a:cubicBezTo>
                    <a:lnTo>
                      <a:pt x="0" y="17"/>
                    </a:lnTo>
                    <a:cubicBezTo>
                      <a:pt x="20" y="92"/>
                      <a:pt x="85" y="129"/>
                      <a:pt x="153" y="136"/>
                    </a:cubicBezTo>
                    <a:lnTo>
                      <a:pt x="166" y="136"/>
                    </a:lnTo>
                    <a:cubicBezTo>
                      <a:pt x="230" y="136"/>
                      <a:pt x="302" y="102"/>
                      <a:pt x="322" y="35"/>
                    </a:cubicBezTo>
                    <a:cubicBezTo>
                      <a:pt x="281" y="21"/>
                      <a:pt x="258" y="17"/>
                      <a:pt x="230" y="11"/>
                    </a:cubicBezTo>
                    <a:cubicBezTo>
                      <a:pt x="207" y="4"/>
                      <a:pt x="186" y="4"/>
                      <a:pt x="163" y="0"/>
                    </a:cubicBezTo>
                    <a:close/>
                  </a:path>
                </a:pathLst>
              </a:custGeom>
              <a:solidFill>
                <a:srgbClr val="C49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7"/>
              <p:cNvSpPr/>
              <p:nvPr/>
            </p:nvSpPr>
            <p:spPr>
              <a:xfrm>
                <a:off x="7429146" y="2275640"/>
                <a:ext cx="12920" cy="7427"/>
              </a:xfrm>
              <a:custGeom>
                <a:avLst/>
                <a:gdLst/>
                <a:ahLst/>
                <a:cxnLst/>
                <a:rect l="l" t="t" r="r" b="b"/>
                <a:pathLst>
                  <a:path w="254" h="146" extrusionOk="0">
                    <a:moveTo>
                      <a:pt x="68" y="0"/>
                    </a:moveTo>
                    <a:cubicBezTo>
                      <a:pt x="51" y="0"/>
                      <a:pt x="35" y="4"/>
                      <a:pt x="10" y="4"/>
                    </a:cubicBezTo>
                    <a:cubicBezTo>
                      <a:pt x="0" y="74"/>
                      <a:pt x="48" y="122"/>
                      <a:pt x="102" y="139"/>
                    </a:cubicBezTo>
                    <a:cubicBezTo>
                      <a:pt x="116" y="143"/>
                      <a:pt x="129" y="146"/>
                      <a:pt x="139" y="146"/>
                    </a:cubicBezTo>
                    <a:cubicBezTo>
                      <a:pt x="187" y="146"/>
                      <a:pt x="234" y="122"/>
                      <a:pt x="254" y="71"/>
                    </a:cubicBezTo>
                    <a:cubicBezTo>
                      <a:pt x="224" y="48"/>
                      <a:pt x="204" y="41"/>
                      <a:pt x="187" y="31"/>
                    </a:cubicBezTo>
                    <a:cubicBezTo>
                      <a:pt x="169" y="17"/>
                      <a:pt x="156" y="13"/>
                      <a:pt x="139" y="7"/>
                    </a:cubicBezTo>
                    <a:cubicBezTo>
                      <a:pt x="119" y="4"/>
                      <a:pt x="99" y="0"/>
                      <a:pt x="68" y="0"/>
                    </a:cubicBezTo>
                    <a:close/>
                  </a:path>
                </a:pathLst>
              </a:custGeom>
              <a:solidFill>
                <a:srgbClr val="C49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7"/>
              <p:cNvSpPr/>
              <p:nvPr/>
            </p:nvSpPr>
            <p:spPr>
              <a:xfrm>
                <a:off x="7445831" y="2232250"/>
                <a:ext cx="10580" cy="8444"/>
              </a:xfrm>
              <a:custGeom>
                <a:avLst/>
                <a:gdLst/>
                <a:ahLst/>
                <a:cxnLst/>
                <a:rect l="l" t="t" r="r" b="b"/>
                <a:pathLst>
                  <a:path w="208" h="166" extrusionOk="0">
                    <a:moveTo>
                      <a:pt x="32" y="0"/>
                    </a:moveTo>
                    <a:cubicBezTo>
                      <a:pt x="1" y="61"/>
                      <a:pt x="24" y="108"/>
                      <a:pt x="62" y="142"/>
                    </a:cubicBezTo>
                    <a:cubicBezTo>
                      <a:pt x="79" y="155"/>
                      <a:pt x="102" y="166"/>
                      <a:pt x="129" y="166"/>
                    </a:cubicBezTo>
                    <a:cubicBezTo>
                      <a:pt x="160" y="166"/>
                      <a:pt x="187" y="152"/>
                      <a:pt x="207" y="125"/>
                    </a:cubicBezTo>
                    <a:cubicBezTo>
                      <a:pt x="187" y="94"/>
                      <a:pt x="177" y="81"/>
                      <a:pt x="170" y="64"/>
                    </a:cubicBezTo>
                    <a:cubicBezTo>
                      <a:pt x="163" y="50"/>
                      <a:pt x="154" y="44"/>
                      <a:pt x="143" y="33"/>
                    </a:cubicBezTo>
                    <a:cubicBezTo>
                      <a:pt x="123" y="16"/>
                      <a:pt x="96" y="7"/>
                      <a:pt x="32" y="0"/>
                    </a:cubicBezTo>
                    <a:close/>
                  </a:path>
                </a:pathLst>
              </a:custGeom>
              <a:solidFill>
                <a:srgbClr val="C49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7"/>
              <p:cNvSpPr/>
              <p:nvPr/>
            </p:nvSpPr>
            <p:spPr>
              <a:xfrm>
                <a:off x="7476860" y="2203053"/>
                <a:ext cx="1221" cy="1628"/>
              </a:xfrm>
              <a:custGeom>
                <a:avLst/>
                <a:gdLst/>
                <a:ahLst/>
                <a:cxnLst/>
                <a:rect l="l" t="t" r="r" b="b"/>
                <a:pathLst>
                  <a:path w="24" h="32" extrusionOk="0">
                    <a:moveTo>
                      <a:pt x="21" y="1"/>
                    </a:moveTo>
                    <a:cubicBezTo>
                      <a:pt x="14" y="12"/>
                      <a:pt x="7" y="21"/>
                      <a:pt x="0" y="32"/>
                    </a:cubicBezTo>
                    <a:cubicBezTo>
                      <a:pt x="7" y="25"/>
                      <a:pt x="17" y="18"/>
                      <a:pt x="24" y="8"/>
                    </a:cubicBezTo>
                    <a:cubicBezTo>
                      <a:pt x="24" y="5"/>
                      <a:pt x="24" y="5"/>
                      <a:pt x="21" y="1"/>
                    </a:cubicBezTo>
                    <a:close/>
                  </a:path>
                </a:pathLst>
              </a:custGeom>
              <a:solidFill>
                <a:srgbClr val="C4CC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57"/>
              <p:cNvSpPr/>
              <p:nvPr/>
            </p:nvSpPr>
            <p:spPr>
              <a:xfrm>
                <a:off x="7467907" y="2196033"/>
                <a:ext cx="10021" cy="9360"/>
              </a:xfrm>
              <a:custGeom>
                <a:avLst/>
                <a:gdLst/>
                <a:ahLst/>
                <a:cxnLst/>
                <a:rect l="l" t="t" r="r" b="b"/>
                <a:pathLst>
                  <a:path w="197" h="184" extrusionOk="0">
                    <a:moveTo>
                      <a:pt x="48" y="1"/>
                    </a:moveTo>
                    <a:cubicBezTo>
                      <a:pt x="0" y="45"/>
                      <a:pt x="11" y="109"/>
                      <a:pt x="48" y="150"/>
                    </a:cubicBezTo>
                    <a:cubicBezTo>
                      <a:pt x="68" y="170"/>
                      <a:pt x="95" y="184"/>
                      <a:pt x="126" y="184"/>
                    </a:cubicBezTo>
                    <a:cubicBezTo>
                      <a:pt x="142" y="184"/>
                      <a:pt x="159" y="180"/>
                      <a:pt x="176" y="170"/>
                    </a:cubicBezTo>
                    <a:cubicBezTo>
                      <a:pt x="183" y="159"/>
                      <a:pt x="190" y="150"/>
                      <a:pt x="197" y="139"/>
                    </a:cubicBezTo>
                    <a:cubicBezTo>
                      <a:pt x="183" y="112"/>
                      <a:pt x="170" y="98"/>
                      <a:pt x="163" y="85"/>
                    </a:cubicBezTo>
                    <a:cubicBezTo>
                      <a:pt x="156" y="68"/>
                      <a:pt x="150" y="62"/>
                      <a:pt x="146" y="54"/>
                    </a:cubicBezTo>
                    <a:cubicBezTo>
                      <a:pt x="129" y="41"/>
                      <a:pt x="106" y="28"/>
                      <a:pt x="48" y="1"/>
                    </a:cubicBezTo>
                    <a:close/>
                  </a:path>
                </a:pathLst>
              </a:custGeom>
              <a:solidFill>
                <a:srgbClr val="C49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57"/>
              <p:cNvSpPr/>
              <p:nvPr/>
            </p:nvSpPr>
            <p:spPr>
              <a:xfrm>
                <a:off x="6844276" y="2372084"/>
                <a:ext cx="80320" cy="302916"/>
              </a:xfrm>
              <a:custGeom>
                <a:avLst/>
                <a:gdLst/>
                <a:ahLst/>
                <a:cxnLst/>
                <a:rect l="l" t="t" r="r" b="b"/>
                <a:pathLst>
                  <a:path w="1579" h="5955" extrusionOk="0">
                    <a:moveTo>
                      <a:pt x="644" y="1"/>
                    </a:moveTo>
                    <a:cubicBezTo>
                      <a:pt x="644" y="2"/>
                      <a:pt x="668" y="4302"/>
                      <a:pt x="644" y="5531"/>
                    </a:cubicBezTo>
                    <a:cubicBezTo>
                      <a:pt x="644" y="5531"/>
                      <a:pt x="625" y="5528"/>
                      <a:pt x="592" y="5528"/>
                    </a:cubicBezTo>
                    <a:cubicBezTo>
                      <a:pt x="472" y="5528"/>
                      <a:pt x="173" y="5568"/>
                      <a:pt x="0" y="5938"/>
                    </a:cubicBezTo>
                    <a:lnTo>
                      <a:pt x="1463" y="5955"/>
                    </a:lnTo>
                    <a:lnTo>
                      <a:pt x="1579" y="3411"/>
                    </a:lnTo>
                    <a:cubicBezTo>
                      <a:pt x="1579" y="3411"/>
                      <a:pt x="738" y="1179"/>
                      <a:pt x="644" y="1"/>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7"/>
              <p:cNvSpPr/>
              <p:nvPr/>
            </p:nvSpPr>
            <p:spPr>
              <a:xfrm>
                <a:off x="7039148" y="2674642"/>
                <a:ext cx="1221" cy="6562"/>
              </a:xfrm>
              <a:custGeom>
                <a:avLst/>
                <a:gdLst/>
                <a:ahLst/>
                <a:cxnLst/>
                <a:rect l="l" t="t" r="r" b="b"/>
                <a:pathLst>
                  <a:path w="24" h="129" extrusionOk="0">
                    <a:moveTo>
                      <a:pt x="24" y="0"/>
                    </a:moveTo>
                    <a:cubicBezTo>
                      <a:pt x="10" y="41"/>
                      <a:pt x="0" y="85"/>
                      <a:pt x="0" y="129"/>
                    </a:cubicBezTo>
                    <a:cubicBezTo>
                      <a:pt x="3" y="81"/>
                      <a:pt x="13" y="41"/>
                      <a:pt x="24" y="0"/>
                    </a:cubicBezTo>
                    <a:close/>
                  </a:path>
                </a:pathLst>
              </a:custGeom>
              <a:solidFill>
                <a:srgbClr val="E84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57"/>
              <p:cNvSpPr/>
              <p:nvPr/>
            </p:nvSpPr>
            <p:spPr>
              <a:xfrm>
                <a:off x="7038945" y="2656839"/>
                <a:ext cx="20194" cy="28486"/>
              </a:xfrm>
              <a:custGeom>
                <a:avLst/>
                <a:gdLst/>
                <a:ahLst/>
                <a:cxnLst/>
                <a:rect l="l" t="t" r="r" b="b"/>
                <a:pathLst>
                  <a:path w="397" h="560" extrusionOk="0">
                    <a:moveTo>
                      <a:pt x="397" y="1"/>
                    </a:moveTo>
                    <a:cubicBezTo>
                      <a:pt x="268" y="21"/>
                      <a:pt x="167" y="106"/>
                      <a:pt x="95" y="208"/>
                    </a:cubicBezTo>
                    <a:cubicBezTo>
                      <a:pt x="68" y="252"/>
                      <a:pt x="45" y="299"/>
                      <a:pt x="28" y="350"/>
                    </a:cubicBezTo>
                    <a:cubicBezTo>
                      <a:pt x="17" y="391"/>
                      <a:pt x="7" y="431"/>
                      <a:pt x="4" y="479"/>
                    </a:cubicBezTo>
                    <a:cubicBezTo>
                      <a:pt x="0" y="505"/>
                      <a:pt x="4" y="533"/>
                      <a:pt x="7" y="560"/>
                    </a:cubicBezTo>
                    <a:cubicBezTo>
                      <a:pt x="89" y="461"/>
                      <a:pt x="146" y="374"/>
                      <a:pt x="211" y="282"/>
                    </a:cubicBezTo>
                    <a:lnTo>
                      <a:pt x="302" y="147"/>
                    </a:lnTo>
                    <a:cubicBezTo>
                      <a:pt x="329" y="99"/>
                      <a:pt x="366" y="55"/>
                      <a:pt x="397" y="1"/>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57"/>
              <p:cNvSpPr/>
              <p:nvPr/>
            </p:nvSpPr>
            <p:spPr>
              <a:xfrm>
                <a:off x="7052374" y="2665130"/>
                <a:ext cx="17804" cy="22280"/>
              </a:xfrm>
              <a:custGeom>
                <a:avLst/>
                <a:gdLst/>
                <a:ahLst/>
                <a:cxnLst/>
                <a:rect l="l" t="t" r="r" b="b"/>
                <a:pathLst>
                  <a:path w="350" h="438" extrusionOk="0">
                    <a:moveTo>
                      <a:pt x="350" y="0"/>
                    </a:moveTo>
                    <a:lnTo>
                      <a:pt x="350" y="0"/>
                    </a:lnTo>
                    <a:cubicBezTo>
                      <a:pt x="244" y="14"/>
                      <a:pt x="167" y="86"/>
                      <a:pt x="102" y="159"/>
                    </a:cubicBezTo>
                    <a:cubicBezTo>
                      <a:pt x="48" y="241"/>
                      <a:pt x="0" y="333"/>
                      <a:pt x="8" y="437"/>
                    </a:cubicBezTo>
                    <a:cubicBezTo>
                      <a:pt x="89" y="370"/>
                      <a:pt x="136" y="295"/>
                      <a:pt x="194" y="231"/>
                    </a:cubicBezTo>
                    <a:cubicBezTo>
                      <a:pt x="217" y="190"/>
                      <a:pt x="248" y="159"/>
                      <a:pt x="272" y="122"/>
                    </a:cubicBezTo>
                    <a:cubicBezTo>
                      <a:pt x="299" y="81"/>
                      <a:pt x="325" y="48"/>
                      <a:pt x="350" y="0"/>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7"/>
              <p:cNvSpPr/>
              <p:nvPr/>
            </p:nvSpPr>
            <p:spPr>
              <a:xfrm>
                <a:off x="7065446" y="2668741"/>
                <a:ext cx="14192" cy="20042"/>
              </a:xfrm>
              <a:custGeom>
                <a:avLst/>
                <a:gdLst/>
                <a:ahLst/>
                <a:cxnLst/>
                <a:rect l="l" t="t" r="r" b="b"/>
                <a:pathLst>
                  <a:path w="279" h="394" extrusionOk="0">
                    <a:moveTo>
                      <a:pt x="279" y="1"/>
                    </a:moveTo>
                    <a:cubicBezTo>
                      <a:pt x="181" y="1"/>
                      <a:pt x="113" y="71"/>
                      <a:pt x="65" y="143"/>
                    </a:cubicBezTo>
                    <a:cubicBezTo>
                      <a:pt x="28" y="221"/>
                      <a:pt x="1" y="306"/>
                      <a:pt x="32" y="393"/>
                    </a:cubicBezTo>
                    <a:cubicBezTo>
                      <a:pt x="93" y="326"/>
                      <a:pt x="123" y="262"/>
                      <a:pt x="163" y="201"/>
                    </a:cubicBezTo>
                    <a:cubicBezTo>
                      <a:pt x="177" y="167"/>
                      <a:pt x="201" y="136"/>
                      <a:pt x="218" y="106"/>
                    </a:cubicBezTo>
                    <a:cubicBezTo>
                      <a:pt x="235" y="71"/>
                      <a:pt x="259" y="41"/>
                      <a:pt x="279" y="1"/>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7"/>
              <p:cNvSpPr/>
              <p:nvPr/>
            </p:nvSpPr>
            <p:spPr>
              <a:xfrm>
                <a:off x="6845853" y="2660654"/>
                <a:ext cx="8647" cy="10377"/>
              </a:xfrm>
              <a:custGeom>
                <a:avLst/>
                <a:gdLst/>
                <a:ahLst/>
                <a:cxnLst/>
                <a:rect l="l" t="t" r="r" b="b"/>
                <a:pathLst>
                  <a:path w="170" h="204" extrusionOk="0">
                    <a:moveTo>
                      <a:pt x="169" y="0"/>
                    </a:moveTo>
                    <a:lnTo>
                      <a:pt x="169" y="0"/>
                    </a:lnTo>
                    <a:cubicBezTo>
                      <a:pt x="132" y="11"/>
                      <a:pt x="98" y="31"/>
                      <a:pt x="71" y="55"/>
                    </a:cubicBezTo>
                    <a:cubicBezTo>
                      <a:pt x="34" y="95"/>
                      <a:pt x="4" y="143"/>
                      <a:pt x="0" y="204"/>
                    </a:cubicBezTo>
                    <a:cubicBezTo>
                      <a:pt x="51" y="116"/>
                      <a:pt x="108" y="48"/>
                      <a:pt x="169" y="0"/>
                    </a:cubicBezTo>
                    <a:close/>
                  </a:path>
                </a:pathLst>
              </a:custGeom>
              <a:solidFill>
                <a:srgbClr val="E844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57"/>
              <p:cNvSpPr/>
              <p:nvPr/>
            </p:nvSpPr>
            <p:spPr>
              <a:xfrm>
                <a:off x="6845853" y="2660297"/>
                <a:ext cx="14294" cy="13124"/>
              </a:xfrm>
              <a:custGeom>
                <a:avLst/>
                <a:gdLst/>
                <a:ahLst/>
                <a:cxnLst/>
                <a:rect l="l" t="t" r="r" b="b"/>
                <a:pathLst>
                  <a:path w="281" h="258" extrusionOk="0">
                    <a:moveTo>
                      <a:pt x="213" y="1"/>
                    </a:moveTo>
                    <a:cubicBezTo>
                      <a:pt x="199" y="1"/>
                      <a:pt x="183" y="1"/>
                      <a:pt x="169" y="7"/>
                    </a:cubicBezTo>
                    <a:cubicBezTo>
                      <a:pt x="108" y="55"/>
                      <a:pt x="51" y="123"/>
                      <a:pt x="0" y="211"/>
                    </a:cubicBezTo>
                    <a:cubicBezTo>
                      <a:pt x="0" y="224"/>
                      <a:pt x="0" y="241"/>
                      <a:pt x="4" y="258"/>
                    </a:cubicBezTo>
                    <a:cubicBezTo>
                      <a:pt x="82" y="231"/>
                      <a:pt x="125" y="197"/>
                      <a:pt x="166" y="160"/>
                    </a:cubicBezTo>
                    <a:cubicBezTo>
                      <a:pt x="186" y="140"/>
                      <a:pt x="207" y="123"/>
                      <a:pt x="220" y="95"/>
                    </a:cubicBezTo>
                    <a:cubicBezTo>
                      <a:pt x="240" y="72"/>
                      <a:pt x="257" y="51"/>
                      <a:pt x="281" y="14"/>
                    </a:cubicBezTo>
                    <a:cubicBezTo>
                      <a:pt x="257" y="4"/>
                      <a:pt x="237" y="1"/>
                      <a:pt x="213" y="1"/>
                    </a:cubicBezTo>
                    <a:close/>
                  </a:path>
                </a:pathLst>
              </a:custGeom>
              <a:solidFill>
                <a:srgbClr val="D3DE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7"/>
              <p:cNvSpPr/>
              <p:nvPr/>
            </p:nvSpPr>
            <p:spPr>
              <a:xfrm>
                <a:off x="6856840" y="2662739"/>
                <a:ext cx="12463" cy="11547"/>
              </a:xfrm>
              <a:custGeom>
                <a:avLst/>
                <a:gdLst/>
                <a:ahLst/>
                <a:cxnLst/>
                <a:rect l="l" t="t" r="r" b="b"/>
                <a:pathLst>
                  <a:path w="245" h="227" extrusionOk="0">
                    <a:moveTo>
                      <a:pt x="183" y="0"/>
                    </a:moveTo>
                    <a:cubicBezTo>
                      <a:pt x="136" y="0"/>
                      <a:pt x="96" y="24"/>
                      <a:pt x="65" y="51"/>
                    </a:cubicBezTo>
                    <a:cubicBezTo>
                      <a:pt x="24" y="95"/>
                      <a:pt x="0" y="153"/>
                      <a:pt x="21" y="227"/>
                    </a:cubicBezTo>
                    <a:cubicBezTo>
                      <a:pt x="92" y="206"/>
                      <a:pt x="130" y="180"/>
                      <a:pt x="163" y="149"/>
                    </a:cubicBezTo>
                    <a:cubicBezTo>
                      <a:pt x="177" y="133"/>
                      <a:pt x="194" y="119"/>
                      <a:pt x="204" y="95"/>
                    </a:cubicBezTo>
                    <a:cubicBezTo>
                      <a:pt x="217" y="75"/>
                      <a:pt x="231" y="54"/>
                      <a:pt x="244" y="17"/>
                    </a:cubicBezTo>
                    <a:cubicBezTo>
                      <a:pt x="224" y="7"/>
                      <a:pt x="204" y="0"/>
                      <a:pt x="183" y="0"/>
                    </a:cubicBezTo>
                    <a:close/>
                  </a:path>
                </a:pathLst>
              </a:custGeom>
              <a:solidFill>
                <a:srgbClr val="D3DE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7"/>
              <p:cNvSpPr/>
              <p:nvPr/>
            </p:nvSpPr>
            <p:spPr>
              <a:xfrm>
                <a:off x="6747323" y="2345379"/>
                <a:ext cx="266495" cy="170966"/>
              </a:xfrm>
              <a:custGeom>
                <a:avLst/>
                <a:gdLst/>
                <a:ahLst/>
                <a:cxnLst/>
                <a:rect l="l" t="t" r="r" b="b"/>
                <a:pathLst>
                  <a:path w="5239" h="3361" extrusionOk="0">
                    <a:moveTo>
                      <a:pt x="4039" y="1"/>
                    </a:moveTo>
                    <a:cubicBezTo>
                      <a:pt x="3403" y="1"/>
                      <a:pt x="2702" y="326"/>
                      <a:pt x="2702" y="326"/>
                    </a:cubicBezTo>
                    <a:cubicBezTo>
                      <a:pt x="2702" y="326"/>
                      <a:pt x="2580" y="1170"/>
                      <a:pt x="2713" y="1630"/>
                    </a:cubicBezTo>
                    <a:cubicBezTo>
                      <a:pt x="2713" y="1630"/>
                      <a:pt x="2362" y="1563"/>
                      <a:pt x="1927" y="1563"/>
                    </a:cubicBezTo>
                    <a:cubicBezTo>
                      <a:pt x="1113" y="1563"/>
                      <a:pt x="0" y="1797"/>
                      <a:pt x="318" y="3141"/>
                    </a:cubicBezTo>
                    <a:cubicBezTo>
                      <a:pt x="352" y="3283"/>
                      <a:pt x="455" y="3361"/>
                      <a:pt x="574" y="3361"/>
                    </a:cubicBezTo>
                    <a:cubicBezTo>
                      <a:pt x="730" y="3361"/>
                      <a:pt x="914" y="3227"/>
                      <a:pt x="1006" y="2927"/>
                    </a:cubicBezTo>
                    <a:cubicBezTo>
                      <a:pt x="1114" y="2566"/>
                      <a:pt x="1279" y="2439"/>
                      <a:pt x="1481" y="2439"/>
                    </a:cubicBezTo>
                    <a:cubicBezTo>
                      <a:pt x="1719" y="2439"/>
                      <a:pt x="2010" y="2615"/>
                      <a:pt x="2323" y="2791"/>
                    </a:cubicBezTo>
                    <a:cubicBezTo>
                      <a:pt x="2636" y="2966"/>
                      <a:pt x="2972" y="3143"/>
                      <a:pt x="3301" y="3143"/>
                    </a:cubicBezTo>
                    <a:cubicBezTo>
                      <a:pt x="3367" y="3143"/>
                      <a:pt x="3433" y="3136"/>
                      <a:pt x="3498" y="3120"/>
                    </a:cubicBezTo>
                    <a:cubicBezTo>
                      <a:pt x="4298" y="2930"/>
                      <a:pt x="5239" y="2260"/>
                      <a:pt x="5032" y="800"/>
                    </a:cubicBezTo>
                    <a:cubicBezTo>
                      <a:pt x="4945" y="179"/>
                      <a:pt x="4510" y="1"/>
                      <a:pt x="4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7"/>
              <p:cNvSpPr/>
              <p:nvPr/>
            </p:nvSpPr>
            <p:spPr>
              <a:xfrm>
                <a:off x="6762940" y="2487146"/>
                <a:ext cx="7121" cy="25739"/>
              </a:xfrm>
              <a:custGeom>
                <a:avLst/>
                <a:gdLst/>
                <a:ahLst/>
                <a:cxnLst/>
                <a:rect l="l" t="t" r="r" b="b"/>
                <a:pathLst>
                  <a:path w="140" h="506" extrusionOk="0">
                    <a:moveTo>
                      <a:pt x="79" y="1"/>
                    </a:moveTo>
                    <a:cubicBezTo>
                      <a:pt x="45" y="41"/>
                      <a:pt x="28" y="82"/>
                      <a:pt x="14" y="126"/>
                    </a:cubicBezTo>
                    <a:cubicBezTo>
                      <a:pt x="1" y="171"/>
                      <a:pt x="1" y="215"/>
                      <a:pt x="1" y="258"/>
                    </a:cubicBezTo>
                    <a:cubicBezTo>
                      <a:pt x="5" y="306"/>
                      <a:pt x="11" y="350"/>
                      <a:pt x="31" y="390"/>
                    </a:cubicBezTo>
                    <a:cubicBezTo>
                      <a:pt x="49" y="435"/>
                      <a:pt x="72" y="476"/>
                      <a:pt x="109" y="506"/>
                    </a:cubicBezTo>
                    <a:cubicBezTo>
                      <a:pt x="133" y="421"/>
                      <a:pt x="140" y="354"/>
                      <a:pt x="136" y="282"/>
                    </a:cubicBezTo>
                    <a:lnTo>
                      <a:pt x="136" y="262"/>
                    </a:lnTo>
                    <a:lnTo>
                      <a:pt x="136" y="252"/>
                    </a:lnTo>
                    <a:cubicBezTo>
                      <a:pt x="133" y="211"/>
                      <a:pt x="130" y="174"/>
                      <a:pt x="119" y="130"/>
                    </a:cubicBezTo>
                    <a:cubicBezTo>
                      <a:pt x="109" y="89"/>
                      <a:pt x="102" y="49"/>
                      <a:pt x="79" y="1"/>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57"/>
              <p:cNvSpPr/>
              <p:nvPr/>
            </p:nvSpPr>
            <p:spPr>
              <a:xfrm>
                <a:off x="6769858" y="2488723"/>
                <a:ext cx="7274" cy="27112"/>
              </a:xfrm>
              <a:custGeom>
                <a:avLst/>
                <a:gdLst/>
                <a:ahLst/>
                <a:cxnLst/>
                <a:rect l="l" t="t" r="r" b="b"/>
                <a:pathLst>
                  <a:path w="143" h="533" extrusionOk="0">
                    <a:moveTo>
                      <a:pt x="65" y="1"/>
                    </a:moveTo>
                    <a:cubicBezTo>
                      <a:pt x="31" y="45"/>
                      <a:pt x="21" y="89"/>
                      <a:pt x="11" y="136"/>
                    </a:cubicBezTo>
                    <a:cubicBezTo>
                      <a:pt x="4" y="167"/>
                      <a:pt x="0" y="197"/>
                      <a:pt x="0" y="231"/>
                    </a:cubicBezTo>
                    <a:lnTo>
                      <a:pt x="0" y="251"/>
                    </a:lnTo>
                    <a:cubicBezTo>
                      <a:pt x="0" y="258"/>
                      <a:pt x="4" y="265"/>
                      <a:pt x="4" y="271"/>
                    </a:cubicBezTo>
                    <a:cubicBezTo>
                      <a:pt x="14" y="363"/>
                      <a:pt x="34" y="451"/>
                      <a:pt x="99" y="532"/>
                    </a:cubicBezTo>
                    <a:cubicBezTo>
                      <a:pt x="139" y="437"/>
                      <a:pt x="143" y="349"/>
                      <a:pt x="139" y="262"/>
                    </a:cubicBezTo>
                    <a:cubicBezTo>
                      <a:pt x="129" y="173"/>
                      <a:pt x="112" y="92"/>
                      <a:pt x="65" y="1"/>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57"/>
              <p:cNvSpPr/>
              <p:nvPr/>
            </p:nvSpPr>
            <p:spPr>
              <a:xfrm>
                <a:off x="6769858" y="2500422"/>
                <a:ext cx="51" cy="1119"/>
              </a:xfrm>
              <a:custGeom>
                <a:avLst/>
                <a:gdLst/>
                <a:ahLst/>
                <a:cxnLst/>
                <a:rect l="l" t="t" r="r" b="b"/>
                <a:pathLst>
                  <a:path w="1" h="22" extrusionOk="0">
                    <a:moveTo>
                      <a:pt x="0" y="1"/>
                    </a:moveTo>
                    <a:lnTo>
                      <a:pt x="0" y="21"/>
                    </a:lnTo>
                    <a:close/>
                  </a:path>
                </a:pathLst>
              </a:custGeom>
              <a:solidFill>
                <a:srgbClr val="D3DE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7"/>
              <p:cNvSpPr/>
              <p:nvPr/>
            </p:nvSpPr>
            <p:spPr>
              <a:xfrm>
                <a:off x="6778301" y="2488723"/>
                <a:ext cx="7121" cy="26044"/>
              </a:xfrm>
              <a:custGeom>
                <a:avLst/>
                <a:gdLst/>
                <a:ahLst/>
                <a:cxnLst/>
                <a:rect l="l" t="t" r="r" b="b"/>
                <a:pathLst>
                  <a:path w="140" h="512" extrusionOk="0">
                    <a:moveTo>
                      <a:pt x="89" y="1"/>
                    </a:moveTo>
                    <a:cubicBezTo>
                      <a:pt x="17" y="75"/>
                      <a:pt x="0" y="170"/>
                      <a:pt x="0" y="258"/>
                    </a:cubicBezTo>
                    <a:cubicBezTo>
                      <a:pt x="7" y="346"/>
                      <a:pt x="31" y="437"/>
                      <a:pt x="102" y="512"/>
                    </a:cubicBezTo>
                    <a:cubicBezTo>
                      <a:pt x="136" y="417"/>
                      <a:pt x="139" y="336"/>
                      <a:pt x="139" y="251"/>
                    </a:cubicBezTo>
                    <a:cubicBezTo>
                      <a:pt x="136" y="210"/>
                      <a:pt x="133" y="173"/>
                      <a:pt x="122" y="129"/>
                    </a:cubicBezTo>
                    <a:cubicBezTo>
                      <a:pt x="116" y="89"/>
                      <a:pt x="105" y="48"/>
                      <a:pt x="89" y="1"/>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57"/>
              <p:cNvSpPr/>
              <p:nvPr/>
            </p:nvSpPr>
            <p:spPr>
              <a:xfrm>
                <a:off x="6817062" y="2075630"/>
                <a:ext cx="257033" cy="249454"/>
              </a:xfrm>
              <a:custGeom>
                <a:avLst/>
                <a:gdLst/>
                <a:ahLst/>
                <a:cxnLst/>
                <a:rect l="l" t="t" r="r" b="b"/>
                <a:pathLst>
                  <a:path w="5053" h="4904" extrusionOk="0">
                    <a:moveTo>
                      <a:pt x="2527" y="0"/>
                    </a:moveTo>
                    <a:cubicBezTo>
                      <a:pt x="1131" y="0"/>
                      <a:pt x="1" y="1097"/>
                      <a:pt x="1" y="2452"/>
                    </a:cubicBezTo>
                    <a:cubicBezTo>
                      <a:pt x="1" y="3803"/>
                      <a:pt x="1131" y="4904"/>
                      <a:pt x="2527" y="4904"/>
                    </a:cubicBezTo>
                    <a:cubicBezTo>
                      <a:pt x="3922" y="4904"/>
                      <a:pt x="5053" y="3803"/>
                      <a:pt x="5053" y="2452"/>
                    </a:cubicBezTo>
                    <a:cubicBezTo>
                      <a:pt x="5053" y="1097"/>
                      <a:pt x="3922" y="0"/>
                      <a:pt x="25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57"/>
              <p:cNvSpPr/>
              <p:nvPr/>
            </p:nvSpPr>
            <p:spPr>
              <a:xfrm>
                <a:off x="6755360" y="2056860"/>
                <a:ext cx="149093" cy="148024"/>
              </a:xfrm>
              <a:custGeom>
                <a:avLst/>
                <a:gdLst/>
                <a:ahLst/>
                <a:cxnLst/>
                <a:rect l="l" t="t" r="r" b="b"/>
                <a:pathLst>
                  <a:path w="2931" h="2910" extrusionOk="0">
                    <a:moveTo>
                      <a:pt x="621" y="0"/>
                    </a:moveTo>
                    <a:lnTo>
                      <a:pt x="621" y="0"/>
                    </a:lnTo>
                    <a:cubicBezTo>
                      <a:pt x="621" y="0"/>
                      <a:pt x="1" y="802"/>
                      <a:pt x="1206" y="2909"/>
                    </a:cubicBezTo>
                    <a:cubicBezTo>
                      <a:pt x="1206" y="2909"/>
                      <a:pt x="2297" y="1592"/>
                      <a:pt x="2930" y="508"/>
                    </a:cubicBezTo>
                    <a:lnTo>
                      <a:pt x="6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7"/>
              <p:cNvSpPr/>
              <p:nvPr/>
            </p:nvSpPr>
            <p:spPr>
              <a:xfrm>
                <a:off x="7012443" y="2094197"/>
                <a:ext cx="226004" cy="227988"/>
              </a:xfrm>
              <a:custGeom>
                <a:avLst/>
                <a:gdLst/>
                <a:ahLst/>
                <a:cxnLst/>
                <a:rect l="l" t="t" r="r" b="b"/>
                <a:pathLst>
                  <a:path w="4443" h="4482" extrusionOk="0">
                    <a:moveTo>
                      <a:pt x="2221" y="1"/>
                    </a:moveTo>
                    <a:cubicBezTo>
                      <a:pt x="993" y="1"/>
                      <a:pt x="0" y="1003"/>
                      <a:pt x="0" y="2239"/>
                    </a:cubicBezTo>
                    <a:cubicBezTo>
                      <a:pt x="0" y="3479"/>
                      <a:pt x="993" y="4482"/>
                      <a:pt x="2221" y="4482"/>
                    </a:cubicBezTo>
                    <a:cubicBezTo>
                      <a:pt x="3447" y="4482"/>
                      <a:pt x="4443" y="3479"/>
                      <a:pt x="4443" y="2239"/>
                    </a:cubicBezTo>
                    <a:cubicBezTo>
                      <a:pt x="4443" y="1003"/>
                      <a:pt x="3447" y="1"/>
                      <a:pt x="2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57"/>
              <p:cNvSpPr/>
              <p:nvPr/>
            </p:nvSpPr>
            <p:spPr>
              <a:xfrm>
                <a:off x="7022769" y="2110068"/>
                <a:ext cx="202961" cy="196247"/>
              </a:xfrm>
              <a:custGeom>
                <a:avLst/>
                <a:gdLst/>
                <a:ahLst/>
                <a:cxnLst/>
                <a:rect l="l" t="t" r="r" b="b"/>
                <a:pathLst>
                  <a:path w="3990" h="3858" extrusionOk="0">
                    <a:moveTo>
                      <a:pt x="1995" y="0"/>
                    </a:moveTo>
                    <a:cubicBezTo>
                      <a:pt x="894" y="0"/>
                      <a:pt x="0" y="864"/>
                      <a:pt x="0" y="1927"/>
                    </a:cubicBezTo>
                    <a:cubicBezTo>
                      <a:pt x="0" y="2995"/>
                      <a:pt x="894" y="3858"/>
                      <a:pt x="1995" y="3858"/>
                    </a:cubicBezTo>
                    <a:cubicBezTo>
                      <a:pt x="3095" y="3858"/>
                      <a:pt x="3990" y="2995"/>
                      <a:pt x="3990" y="1927"/>
                    </a:cubicBezTo>
                    <a:cubicBezTo>
                      <a:pt x="3990" y="864"/>
                      <a:pt x="3095" y="0"/>
                      <a:pt x="1995" y="0"/>
                    </a:cubicBez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57"/>
              <p:cNvSpPr/>
              <p:nvPr/>
            </p:nvSpPr>
            <p:spPr>
              <a:xfrm>
                <a:off x="6779471" y="2056148"/>
                <a:ext cx="39524" cy="26248"/>
              </a:xfrm>
              <a:custGeom>
                <a:avLst/>
                <a:gdLst/>
                <a:ahLst/>
                <a:cxnLst/>
                <a:rect l="l" t="t" r="r" b="b"/>
                <a:pathLst>
                  <a:path w="777" h="516" extrusionOk="0">
                    <a:moveTo>
                      <a:pt x="153" y="0"/>
                    </a:moveTo>
                    <a:cubicBezTo>
                      <a:pt x="28" y="139"/>
                      <a:pt x="1" y="516"/>
                      <a:pt x="1" y="516"/>
                    </a:cubicBezTo>
                    <a:cubicBezTo>
                      <a:pt x="38" y="267"/>
                      <a:pt x="207" y="214"/>
                      <a:pt x="344" y="214"/>
                    </a:cubicBezTo>
                    <a:cubicBezTo>
                      <a:pt x="447" y="214"/>
                      <a:pt x="533" y="244"/>
                      <a:pt x="533" y="244"/>
                    </a:cubicBezTo>
                    <a:cubicBezTo>
                      <a:pt x="438" y="349"/>
                      <a:pt x="526" y="390"/>
                      <a:pt x="526" y="390"/>
                    </a:cubicBezTo>
                    <a:cubicBezTo>
                      <a:pt x="777" y="281"/>
                      <a:pt x="641" y="119"/>
                      <a:pt x="641" y="119"/>
                    </a:cubicBezTo>
                    <a:lnTo>
                      <a:pt x="153" y="0"/>
                    </a:lnTo>
                    <a:close/>
                  </a:path>
                </a:pathLst>
              </a:custGeom>
              <a:solidFill>
                <a:srgbClr val="FFB6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7"/>
              <p:cNvSpPr/>
              <p:nvPr/>
            </p:nvSpPr>
            <p:spPr>
              <a:xfrm>
                <a:off x="6796207" y="2090738"/>
                <a:ext cx="97004" cy="21110"/>
              </a:xfrm>
              <a:custGeom>
                <a:avLst/>
                <a:gdLst/>
                <a:ahLst/>
                <a:cxnLst/>
                <a:rect l="l" t="t" r="r" b="b"/>
                <a:pathLst>
                  <a:path w="1907" h="415" extrusionOk="0">
                    <a:moveTo>
                      <a:pt x="1834" y="0"/>
                    </a:moveTo>
                    <a:cubicBezTo>
                      <a:pt x="1830" y="0"/>
                      <a:pt x="1826" y="1"/>
                      <a:pt x="1822" y="1"/>
                    </a:cubicBezTo>
                    <a:lnTo>
                      <a:pt x="65" y="279"/>
                    </a:lnTo>
                    <a:cubicBezTo>
                      <a:pt x="28" y="283"/>
                      <a:pt x="1" y="319"/>
                      <a:pt x="7" y="357"/>
                    </a:cubicBezTo>
                    <a:cubicBezTo>
                      <a:pt x="14" y="391"/>
                      <a:pt x="42" y="414"/>
                      <a:pt x="75" y="414"/>
                    </a:cubicBezTo>
                    <a:lnTo>
                      <a:pt x="85" y="414"/>
                    </a:lnTo>
                    <a:lnTo>
                      <a:pt x="1843" y="136"/>
                    </a:lnTo>
                    <a:cubicBezTo>
                      <a:pt x="1880" y="130"/>
                      <a:pt x="1907" y="96"/>
                      <a:pt x="1900" y="59"/>
                    </a:cubicBezTo>
                    <a:cubicBezTo>
                      <a:pt x="1895" y="26"/>
                      <a:pt x="1867" y="0"/>
                      <a:pt x="1834" y="0"/>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57"/>
              <p:cNvSpPr/>
              <p:nvPr/>
            </p:nvSpPr>
            <p:spPr>
              <a:xfrm>
                <a:off x="6802209" y="2116222"/>
                <a:ext cx="67450" cy="9919"/>
              </a:xfrm>
              <a:custGeom>
                <a:avLst/>
                <a:gdLst/>
                <a:ahLst/>
                <a:cxnLst/>
                <a:rect l="l" t="t" r="r" b="b"/>
                <a:pathLst>
                  <a:path w="1326" h="195" extrusionOk="0">
                    <a:moveTo>
                      <a:pt x="70" y="1"/>
                    </a:moveTo>
                    <a:cubicBezTo>
                      <a:pt x="35" y="1"/>
                      <a:pt x="5" y="31"/>
                      <a:pt x="1" y="66"/>
                    </a:cubicBezTo>
                    <a:cubicBezTo>
                      <a:pt x="1" y="107"/>
                      <a:pt x="32" y="137"/>
                      <a:pt x="69" y="140"/>
                    </a:cubicBezTo>
                    <a:lnTo>
                      <a:pt x="1254" y="195"/>
                    </a:lnTo>
                    <a:cubicBezTo>
                      <a:pt x="1291" y="195"/>
                      <a:pt x="1322" y="164"/>
                      <a:pt x="1326" y="130"/>
                    </a:cubicBezTo>
                    <a:cubicBezTo>
                      <a:pt x="1326" y="90"/>
                      <a:pt x="1298" y="59"/>
                      <a:pt x="1257" y="56"/>
                    </a:cubicBezTo>
                    <a:lnTo>
                      <a:pt x="76" y="1"/>
                    </a:lnTo>
                    <a:cubicBezTo>
                      <a:pt x="74" y="1"/>
                      <a:pt x="72" y="1"/>
                      <a:pt x="70" y="1"/>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57"/>
              <p:cNvSpPr/>
              <p:nvPr/>
            </p:nvSpPr>
            <p:spPr>
              <a:xfrm>
                <a:off x="6808974" y="2128939"/>
                <a:ext cx="44153" cy="15108"/>
              </a:xfrm>
              <a:custGeom>
                <a:avLst/>
                <a:gdLst/>
                <a:ahLst/>
                <a:cxnLst/>
                <a:rect l="l" t="t" r="r" b="b"/>
                <a:pathLst>
                  <a:path w="868" h="297" extrusionOk="0">
                    <a:moveTo>
                      <a:pt x="75" y="1"/>
                    </a:moveTo>
                    <a:cubicBezTo>
                      <a:pt x="42" y="1"/>
                      <a:pt x="13" y="24"/>
                      <a:pt x="7" y="56"/>
                    </a:cubicBezTo>
                    <a:cubicBezTo>
                      <a:pt x="0" y="93"/>
                      <a:pt x="24" y="131"/>
                      <a:pt x="61" y="137"/>
                    </a:cubicBezTo>
                    <a:lnTo>
                      <a:pt x="779" y="293"/>
                    </a:lnTo>
                    <a:cubicBezTo>
                      <a:pt x="782" y="296"/>
                      <a:pt x="789" y="296"/>
                      <a:pt x="793" y="296"/>
                    </a:cubicBezTo>
                    <a:cubicBezTo>
                      <a:pt x="827" y="296"/>
                      <a:pt x="854" y="273"/>
                      <a:pt x="860" y="243"/>
                    </a:cubicBezTo>
                    <a:cubicBezTo>
                      <a:pt x="867" y="205"/>
                      <a:pt x="847" y="168"/>
                      <a:pt x="810" y="162"/>
                    </a:cubicBezTo>
                    <a:lnTo>
                      <a:pt x="88" y="2"/>
                    </a:lnTo>
                    <a:cubicBezTo>
                      <a:pt x="84" y="1"/>
                      <a:pt x="79" y="1"/>
                      <a:pt x="75" y="1"/>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7"/>
              <p:cNvSpPr/>
              <p:nvPr/>
            </p:nvSpPr>
            <p:spPr>
              <a:xfrm>
                <a:off x="6717464" y="2105235"/>
                <a:ext cx="66026" cy="7783"/>
              </a:xfrm>
              <a:custGeom>
                <a:avLst/>
                <a:gdLst/>
                <a:ahLst/>
                <a:cxnLst/>
                <a:rect l="l" t="t" r="r" b="b"/>
                <a:pathLst>
                  <a:path w="1298" h="153" extrusionOk="0">
                    <a:moveTo>
                      <a:pt x="72" y="1"/>
                    </a:moveTo>
                    <a:cubicBezTo>
                      <a:pt x="35" y="1"/>
                      <a:pt x="5" y="31"/>
                      <a:pt x="0" y="68"/>
                    </a:cubicBezTo>
                    <a:cubicBezTo>
                      <a:pt x="0" y="106"/>
                      <a:pt x="31" y="136"/>
                      <a:pt x="69" y="136"/>
                    </a:cubicBezTo>
                    <a:lnTo>
                      <a:pt x="1227" y="153"/>
                    </a:lnTo>
                    <a:lnTo>
                      <a:pt x="1230" y="153"/>
                    </a:lnTo>
                    <a:cubicBezTo>
                      <a:pt x="1268" y="153"/>
                      <a:pt x="1298" y="123"/>
                      <a:pt x="1298" y="85"/>
                    </a:cubicBezTo>
                    <a:cubicBezTo>
                      <a:pt x="1298" y="48"/>
                      <a:pt x="1268" y="18"/>
                      <a:pt x="1230" y="18"/>
                    </a:cubicBezTo>
                    <a:lnTo>
                      <a:pt x="72" y="1"/>
                    </a:ln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57"/>
              <p:cNvSpPr/>
              <p:nvPr/>
            </p:nvSpPr>
            <p:spPr>
              <a:xfrm>
                <a:off x="6732470" y="2114340"/>
                <a:ext cx="53258" cy="19737"/>
              </a:xfrm>
              <a:custGeom>
                <a:avLst/>
                <a:gdLst/>
                <a:ahLst/>
                <a:cxnLst/>
                <a:rect l="l" t="t" r="r" b="b"/>
                <a:pathLst>
                  <a:path w="1047" h="388" extrusionOk="0">
                    <a:moveTo>
                      <a:pt x="974" y="1"/>
                    </a:moveTo>
                    <a:cubicBezTo>
                      <a:pt x="967" y="1"/>
                      <a:pt x="960" y="2"/>
                      <a:pt x="952" y="5"/>
                    </a:cubicBezTo>
                    <a:lnTo>
                      <a:pt x="58" y="255"/>
                    </a:lnTo>
                    <a:cubicBezTo>
                      <a:pt x="21" y="266"/>
                      <a:pt x="1" y="302"/>
                      <a:pt x="10" y="336"/>
                    </a:cubicBezTo>
                    <a:cubicBezTo>
                      <a:pt x="21" y="367"/>
                      <a:pt x="48" y="388"/>
                      <a:pt x="79" y="388"/>
                    </a:cubicBezTo>
                    <a:cubicBezTo>
                      <a:pt x="82" y="388"/>
                      <a:pt x="88" y="388"/>
                      <a:pt x="96" y="384"/>
                    </a:cubicBezTo>
                    <a:lnTo>
                      <a:pt x="990" y="136"/>
                    </a:lnTo>
                    <a:cubicBezTo>
                      <a:pt x="1026" y="127"/>
                      <a:pt x="1047" y="86"/>
                      <a:pt x="1037" y="52"/>
                    </a:cubicBezTo>
                    <a:cubicBezTo>
                      <a:pt x="1028" y="22"/>
                      <a:pt x="1003" y="1"/>
                      <a:pt x="974" y="1"/>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57"/>
              <p:cNvSpPr/>
              <p:nvPr/>
            </p:nvSpPr>
            <p:spPr>
              <a:xfrm>
                <a:off x="6755055" y="2126803"/>
                <a:ext cx="33267" cy="19126"/>
              </a:xfrm>
              <a:custGeom>
                <a:avLst/>
                <a:gdLst/>
                <a:ahLst/>
                <a:cxnLst/>
                <a:rect l="l" t="t" r="r" b="b"/>
                <a:pathLst>
                  <a:path w="654" h="376" extrusionOk="0">
                    <a:moveTo>
                      <a:pt x="573" y="0"/>
                    </a:moveTo>
                    <a:cubicBezTo>
                      <a:pt x="564" y="0"/>
                      <a:pt x="555" y="2"/>
                      <a:pt x="546" y="7"/>
                    </a:cubicBezTo>
                    <a:lnTo>
                      <a:pt x="51" y="247"/>
                    </a:lnTo>
                    <a:cubicBezTo>
                      <a:pt x="17" y="265"/>
                      <a:pt x="0" y="305"/>
                      <a:pt x="17" y="338"/>
                    </a:cubicBezTo>
                    <a:cubicBezTo>
                      <a:pt x="30" y="362"/>
                      <a:pt x="54" y="376"/>
                      <a:pt x="82" y="376"/>
                    </a:cubicBezTo>
                    <a:cubicBezTo>
                      <a:pt x="91" y="376"/>
                      <a:pt x="102" y="376"/>
                      <a:pt x="108" y="369"/>
                    </a:cubicBezTo>
                    <a:lnTo>
                      <a:pt x="603" y="132"/>
                    </a:lnTo>
                    <a:cubicBezTo>
                      <a:pt x="637" y="115"/>
                      <a:pt x="654" y="74"/>
                      <a:pt x="637" y="41"/>
                    </a:cubicBezTo>
                    <a:cubicBezTo>
                      <a:pt x="624" y="16"/>
                      <a:pt x="599" y="0"/>
                      <a:pt x="573" y="0"/>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7"/>
              <p:cNvSpPr/>
              <p:nvPr/>
            </p:nvSpPr>
            <p:spPr>
              <a:xfrm>
                <a:off x="6790662" y="2153050"/>
                <a:ext cx="40745" cy="15311"/>
              </a:xfrm>
              <a:custGeom>
                <a:avLst/>
                <a:gdLst/>
                <a:ahLst/>
                <a:cxnLst/>
                <a:rect l="l" t="t" r="r" b="b"/>
                <a:pathLst>
                  <a:path w="801" h="301" extrusionOk="0">
                    <a:moveTo>
                      <a:pt x="80" y="1"/>
                    </a:moveTo>
                    <a:cubicBezTo>
                      <a:pt x="64" y="1"/>
                      <a:pt x="48" y="7"/>
                      <a:pt x="35" y="19"/>
                    </a:cubicBezTo>
                    <a:cubicBezTo>
                      <a:pt x="4" y="43"/>
                      <a:pt x="1" y="87"/>
                      <a:pt x="25" y="114"/>
                    </a:cubicBezTo>
                    <a:cubicBezTo>
                      <a:pt x="96" y="196"/>
                      <a:pt x="252" y="300"/>
                      <a:pt x="451" y="300"/>
                    </a:cubicBezTo>
                    <a:cubicBezTo>
                      <a:pt x="543" y="300"/>
                      <a:pt x="645" y="277"/>
                      <a:pt x="753" y="219"/>
                    </a:cubicBezTo>
                    <a:cubicBezTo>
                      <a:pt x="787" y="202"/>
                      <a:pt x="801" y="158"/>
                      <a:pt x="780" y="127"/>
                    </a:cubicBezTo>
                    <a:cubicBezTo>
                      <a:pt x="769" y="105"/>
                      <a:pt x="746" y="91"/>
                      <a:pt x="722" y="91"/>
                    </a:cubicBezTo>
                    <a:cubicBezTo>
                      <a:pt x="711" y="91"/>
                      <a:pt x="700" y="94"/>
                      <a:pt x="689" y="100"/>
                    </a:cubicBezTo>
                    <a:cubicBezTo>
                      <a:pt x="601" y="147"/>
                      <a:pt x="521" y="165"/>
                      <a:pt x="451" y="165"/>
                    </a:cubicBezTo>
                    <a:cubicBezTo>
                      <a:pt x="258" y="165"/>
                      <a:pt x="137" y="33"/>
                      <a:pt x="130" y="22"/>
                    </a:cubicBezTo>
                    <a:cubicBezTo>
                      <a:pt x="117" y="8"/>
                      <a:pt x="99" y="1"/>
                      <a:pt x="80" y="1"/>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57"/>
              <p:cNvSpPr/>
              <p:nvPr/>
            </p:nvSpPr>
            <p:spPr>
              <a:xfrm>
                <a:off x="6944027" y="2081277"/>
                <a:ext cx="82558" cy="78132"/>
              </a:xfrm>
              <a:custGeom>
                <a:avLst/>
                <a:gdLst/>
                <a:ahLst/>
                <a:cxnLst/>
                <a:rect l="l" t="t" r="r" b="b"/>
                <a:pathLst>
                  <a:path w="1623" h="1536" extrusionOk="0">
                    <a:moveTo>
                      <a:pt x="492" y="397"/>
                    </a:moveTo>
                    <a:cubicBezTo>
                      <a:pt x="475" y="411"/>
                      <a:pt x="448" y="424"/>
                      <a:pt x="417" y="438"/>
                    </a:cubicBezTo>
                    <a:cubicBezTo>
                      <a:pt x="434" y="421"/>
                      <a:pt x="451" y="411"/>
                      <a:pt x="468" y="404"/>
                    </a:cubicBezTo>
                    <a:cubicBezTo>
                      <a:pt x="475" y="400"/>
                      <a:pt x="484" y="397"/>
                      <a:pt x="492" y="397"/>
                    </a:cubicBezTo>
                    <a:close/>
                    <a:moveTo>
                      <a:pt x="915" y="763"/>
                    </a:moveTo>
                    <a:cubicBezTo>
                      <a:pt x="922" y="763"/>
                      <a:pt x="931" y="766"/>
                      <a:pt x="948" y="780"/>
                    </a:cubicBezTo>
                    <a:cubicBezTo>
                      <a:pt x="962" y="794"/>
                      <a:pt x="992" y="817"/>
                      <a:pt x="939" y="882"/>
                    </a:cubicBezTo>
                    <a:cubicBezTo>
                      <a:pt x="908" y="922"/>
                      <a:pt x="850" y="963"/>
                      <a:pt x="786" y="993"/>
                    </a:cubicBezTo>
                    <a:cubicBezTo>
                      <a:pt x="786" y="990"/>
                      <a:pt x="789" y="986"/>
                      <a:pt x="789" y="983"/>
                    </a:cubicBezTo>
                    <a:cubicBezTo>
                      <a:pt x="806" y="864"/>
                      <a:pt x="861" y="780"/>
                      <a:pt x="901" y="763"/>
                    </a:cubicBezTo>
                    <a:close/>
                    <a:moveTo>
                      <a:pt x="384" y="1"/>
                    </a:moveTo>
                    <a:cubicBezTo>
                      <a:pt x="318" y="1"/>
                      <a:pt x="257" y="13"/>
                      <a:pt x="204" y="42"/>
                    </a:cubicBezTo>
                    <a:cubicBezTo>
                      <a:pt x="112" y="89"/>
                      <a:pt x="54" y="184"/>
                      <a:pt x="31" y="319"/>
                    </a:cubicBezTo>
                    <a:cubicBezTo>
                      <a:pt x="1" y="509"/>
                      <a:pt x="112" y="570"/>
                      <a:pt x="163" y="591"/>
                    </a:cubicBezTo>
                    <a:lnTo>
                      <a:pt x="170" y="591"/>
                    </a:lnTo>
                    <a:cubicBezTo>
                      <a:pt x="159" y="627"/>
                      <a:pt x="149" y="668"/>
                      <a:pt x="146" y="705"/>
                    </a:cubicBezTo>
                    <a:cubicBezTo>
                      <a:pt x="123" y="882"/>
                      <a:pt x="176" y="1027"/>
                      <a:pt x="295" y="1115"/>
                    </a:cubicBezTo>
                    <a:cubicBezTo>
                      <a:pt x="365" y="1168"/>
                      <a:pt x="452" y="1190"/>
                      <a:pt x="542" y="1190"/>
                    </a:cubicBezTo>
                    <a:cubicBezTo>
                      <a:pt x="579" y="1190"/>
                      <a:pt x="617" y="1187"/>
                      <a:pt x="654" y="1180"/>
                    </a:cubicBezTo>
                    <a:cubicBezTo>
                      <a:pt x="678" y="1291"/>
                      <a:pt x="732" y="1386"/>
                      <a:pt x="813" y="1450"/>
                    </a:cubicBezTo>
                    <a:cubicBezTo>
                      <a:pt x="887" y="1508"/>
                      <a:pt x="969" y="1535"/>
                      <a:pt x="1050" y="1535"/>
                    </a:cubicBezTo>
                    <a:cubicBezTo>
                      <a:pt x="1098" y="1535"/>
                      <a:pt x="1145" y="1529"/>
                      <a:pt x="1192" y="1508"/>
                    </a:cubicBezTo>
                    <a:cubicBezTo>
                      <a:pt x="1413" y="1416"/>
                      <a:pt x="1586" y="1132"/>
                      <a:pt x="1616" y="919"/>
                    </a:cubicBezTo>
                    <a:cubicBezTo>
                      <a:pt x="1622" y="882"/>
                      <a:pt x="1595" y="847"/>
                      <a:pt x="1558" y="841"/>
                    </a:cubicBezTo>
                    <a:cubicBezTo>
                      <a:pt x="1556" y="841"/>
                      <a:pt x="1553" y="841"/>
                      <a:pt x="1551" y="841"/>
                    </a:cubicBezTo>
                    <a:cubicBezTo>
                      <a:pt x="1517" y="841"/>
                      <a:pt x="1487" y="864"/>
                      <a:pt x="1480" y="899"/>
                    </a:cubicBezTo>
                    <a:cubicBezTo>
                      <a:pt x="1456" y="1071"/>
                      <a:pt x="1311" y="1312"/>
                      <a:pt x="1139" y="1379"/>
                    </a:cubicBezTo>
                    <a:cubicBezTo>
                      <a:pt x="1107" y="1393"/>
                      <a:pt x="1076" y="1400"/>
                      <a:pt x="1046" y="1400"/>
                    </a:cubicBezTo>
                    <a:cubicBezTo>
                      <a:pt x="995" y="1400"/>
                      <a:pt x="947" y="1381"/>
                      <a:pt x="898" y="1342"/>
                    </a:cubicBezTo>
                    <a:cubicBezTo>
                      <a:pt x="826" y="1288"/>
                      <a:pt x="800" y="1213"/>
                      <a:pt x="786" y="1142"/>
                    </a:cubicBezTo>
                    <a:cubicBezTo>
                      <a:pt x="895" y="1102"/>
                      <a:pt x="989" y="1038"/>
                      <a:pt x="1047" y="969"/>
                    </a:cubicBezTo>
                    <a:cubicBezTo>
                      <a:pt x="1128" y="864"/>
                      <a:pt x="1128" y="753"/>
                      <a:pt x="1040" y="675"/>
                    </a:cubicBezTo>
                    <a:cubicBezTo>
                      <a:pt x="1000" y="642"/>
                      <a:pt x="957" y="625"/>
                      <a:pt x="913" y="625"/>
                    </a:cubicBezTo>
                    <a:cubicBezTo>
                      <a:pt x="895" y="625"/>
                      <a:pt x="876" y="628"/>
                      <a:pt x="857" y="634"/>
                    </a:cubicBezTo>
                    <a:cubicBezTo>
                      <a:pt x="759" y="672"/>
                      <a:pt x="678" y="797"/>
                      <a:pt x="654" y="960"/>
                    </a:cubicBezTo>
                    <a:cubicBezTo>
                      <a:pt x="647" y="990"/>
                      <a:pt x="647" y="1017"/>
                      <a:pt x="644" y="1041"/>
                    </a:cubicBezTo>
                    <a:cubicBezTo>
                      <a:pt x="609" y="1048"/>
                      <a:pt x="573" y="1052"/>
                      <a:pt x="539" y="1052"/>
                    </a:cubicBezTo>
                    <a:cubicBezTo>
                      <a:pt x="477" y="1052"/>
                      <a:pt x="420" y="1038"/>
                      <a:pt x="376" y="1003"/>
                    </a:cubicBezTo>
                    <a:cubicBezTo>
                      <a:pt x="271" y="929"/>
                      <a:pt x="271" y="797"/>
                      <a:pt x="281" y="725"/>
                    </a:cubicBezTo>
                    <a:cubicBezTo>
                      <a:pt x="285" y="682"/>
                      <a:pt x="298" y="641"/>
                      <a:pt x="312" y="604"/>
                    </a:cubicBezTo>
                    <a:cubicBezTo>
                      <a:pt x="448" y="591"/>
                      <a:pt x="593" y="519"/>
                      <a:pt x="634" y="444"/>
                    </a:cubicBezTo>
                    <a:cubicBezTo>
                      <a:pt x="661" y="394"/>
                      <a:pt x="654" y="339"/>
                      <a:pt x="610" y="306"/>
                    </a:cubicBezTo>
                    <a:cubicBezTo>
                      <a:pt x="576" y="276"/>
                      <a:pt x="534" y="260"/>
                      <a:pt x="491" y="260"/>
                    </a:cubicBezTo>
                    <a:cubicBezTo>
                      <a:pt x="466" y="260"/>
                      <a:pt x="441" y="265"/>
                      <a:pt x="417" y="275"/>
                    </a:cubicBezTo>
                    <a:cubicBezTo>
                      <a:pt x="346" y="302"/>
                      <a:pt x="278" y="374"/>
                      <a:pt x="227" y="465"/>
                    </a:cubicBezTo>
                    <a:cubicBezTo>
                      <a:pt x="220" y="465"/>
                      <a:pt x="214" y="461"/>
                      <a:pt x="210" y="461"/>
                    </a:cubicBezTo>
                    <a:cubicBezTo>
                      <a:pt x="193" y="455"/>
                      <a:pt x="149" y="441"/>
                      <a:pt x="166" y="339"/>
                    </a:cubicBezTo>
                    <a:cubicBezTo>
                      <a:pt x="184" y="248"/>
                      <a:pt x="214" y="191"/>
                      <a:pt x="268" y="160"/>
                    </a:cubicBezTo>
                    <a:cubicBezTo>
                      <a:pt x="300" y="142"/>
                      <a:pt x="340" y="135"/>
                      <a:pt x="384" y="135"/>
                    </a:cubicBezTo>
                    <a:cubicBezTo>
                      <a:pt x="545" y="135"/>
                      <a:pt x="771" y="234"/>
                      <a:pt x="959" y="316"/>
                    </a:cubicBezTo>
                    <a:cubicBezTo>
                      <a:pt x="1128" y="391"/>
                      <a:pt x="1277" y="455"/>
                      <a:pt x="1386" y="461"/>
                    </a:cubicBezTo>
                    <a:cubicBezTo>
                      <a:pt x="1388" y="461"/>
                      <a:pt x="1390" y="462"/>
                      <a:pt x="1392" y="462"/>
                    </a:cubicBezTo>
                    <a:cubicBezTo>
                      <a:pt x="1432" y="462"/>
                      <a:pt x="1457" y="433"/>
                      <a:pt x="1460" y="397"/>
                    </a:cubicBezTo>
                    <a:cubicBezTo>
                      <a:pt x="1460" y="360"/>
                      <a:pt x="1433" y="326"/>
                      <a:pt x="1395" y="322"/>
                    </a:cubicBezTo>
                    <a:cubicBezTo>
                      <a:pt x="1308" y="319"/>
                      <a:pt x="1165" y="255"/>
                      <a:pt x="1013" y="191"/>
                    </a:cubicBezTo>
                    <a:cubicBezTo>
                      <a:pt x="802" y="100"/>
                      <a:pt x="573" y="1"/>
                      <a:pt x="384" y="1"/>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57"/>
              <p:cNvSpPr/>
              <p:nvPr/>
            </p:nvSpPr>
            <p:spPr>
              <a:xfrm>
                <a:off x="6939042" y="2136468"/>
                <a:ext cx="16023" cy="12717"/>
              </a:xfrm>
              <a:custGeom>
                <a:avLst/>
                <a:gdLst/>
                <a:ahLst/>
                <a:cxnLst/>
                <a:rect l="l" t="t" r="r" b="b"/>
                <a:pathLst>
                  <a:path w="315" h="250" extrusionOk="0">
                    <a:moveTo>
                      <a:pt x="235" y="0"/>
                    </a:moveTo>
                    <a:cubicBezTo>
                      <a:pt x="197" y="0"/>
                      <a:pt x="147" y="20"/>
                      <a:pt x="102" y="57"/>
                    </a:cubicBezTo>
                    <a:cubicBezTo>
                      <a:pt x="30" y="115"/>
                      <a:pt x="0" y="192"/>
                      <a:pt x="30" y="230"/>
                    </a:cubicBezTo>
                    <a:cubicBezTo>
                      <a:pt x="42" y="243"/>
                      <a:pt x="59" y="250"/>
                      <a:pt x="80" y="250"/>
                    </a:cubicBezTo>
                    <a:cubicBezTo>
                      <a:pt x="118" y="250"/>
                      <a:pt x="168" y="229"/>
                      <a:pt x="213" y="192"/>
                    </a:cubicBezTo>
                    <a:cubicBezTo>
                      <a:pt x="282" y="135"/>
                      <a:pt x="315" y="57"/>
                      <a:pt x="285" y="20"/>
                    </a:cubicBezTo>
                    <a:cubicBezTo>
                      <a:pt x="274" y="7"/>
                      <a:pt x="256" y="0"/>
                      <a:pt x="2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45" name="Google Shape;2945;p57"/>
              <p:cNvGrpSpPr/>
              <p:nvPr/>
            </p:nvGrpSpPr>
            <p:grpSpPr>
              <a:xfrm>
                <a:off x="5784766" y="1824576"/>
                <a:ext cx="720192" cy="452448"/>
                <a:chOff x="3401756" y="2868194"/>
                <a:chExt cx="415312" cy="260957"/>
              </a:xfrm>
            </p:grpSpPr>
            <p:sp>
              <p:nvSpPr>
                <p:cNvPr id="2946" name="Google Shape;2946;p57"/>
                <p:cNvSpPr/>
                <p:nvPr/>
              </p:nvSpPr>
              <p:spPr>
                <a:xfrm>
                  <a:off x="3735906" y="2898712"/>
                  <a:ext cx="73957" cy="75447"/>
                </a:xfrm>
                <a:custGeom>
                  <a:avLst/>
                  <a:gdLst/>
                  <a:ahLst/>
                  <a:cxnLst/>
                  <a:rect l="l" t="t" r="r" b="b"/>
                  <a:pathLst>
                    <a:path w="2433" h="2482" extrusionOk="0">
                      <a:moveTo>
                        <a:pt x="1320" y="0"/>
                      </a:moveTo>
                      <a:cubicBezTo>
                        <a:pt x="1167" y="0"/>
                        <a:pt x="1003" y="57"/>
                        <a:pt x="831" y="189"/>
                      </a:cubicBezTo>
                      <a:cubicBezTo>
                        <a:pt x="28" y="794"/>
                        <a:pt x="1" y="2481"/>
                        <a:pt x="1" y="2481"/>
                      </a:cubicBezTo>
                      <a:cubicBezTo>
                        <a:pt x="1" y="2481"/>
                        <a:pt x="441" y="1485"/>
                        <a:pt x="1298" y="933"/>
                      </a:cubicBezTo>
                      <a:cubicBezTo>
                        <a:pt x="1484" y="814"/>
                        <a:pt x="1643" y="767"/>
                        <a:pt x="1777" y="767"/>
                      </a:cubicBezTo>
                      <a:cubicBezTo>
                        <a:pt x="2262" y="767"/>
                        <a:pt x="2433" y="1377"/>
                        <a:pt x="2433" y="1377"/>
                      </a:cubicBezTo>
                      <a:cubicBezTo>
                        <a:pt x="2281" y="748"/>
                        <a:pt x="1874" y="0"/>
                        <a:pt x="1320" y="0"/>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57"/>
                <p:cNvSpPr/>
                <p:nvPr/>
              </p:nvSpPr>
              <p:spPr>
                <a:xfrm>
                  <a:off x="3587784" y="3057717"/>
                  <a:ext cx="88366" cy="71434"/>
                </a:xfrm>
                <a:custGeom>
                  <a:avLst/>
                  <a:gdLst/>
                  <a:ahLst/>
                  <a:cxnLst/>
                  <a:rect l="l" t="t" r="r" b="b"/>
                  <a:pathLst>
                    <a:path w="2907" h="2350" extrusionOk="0">
                      <a:moveTo>
                        <a:pt x="0" y="1"/>
                      </a:moveTo>
                      <a:cubicBezTo>
                        <a:pt x="0" y="1"/>
                        <a:pt x="423" y="2350"/>
                        <a:pt x="1373" y="2350"/>
                      </a:cubicBezTo>
                      <a:cubicBezTo>
                        <a:pt x="1399" y="2350"/>
                        <a:pt x="1426" y="2348"/>
                        <a:pt x="1454" y="2344"/>
                      </a:cubicBezTo>
                      <a:cubicBezTo>
                        <a:pt x="2459" y="2205"/>
                        <a:pt x="2906" y="583"/>
                        <a:pt x="2906" y="583"/>
                      </a:cubicBezTo>
                      <a:lnTo>
                        <a:pt x="2906" y="583"/>
                      </a:lnTo>
                      <a:cubicBezTo>
                        <a:pt x="2906" y="583"/>
                        <a:pt x="2096" y="1477"/>
                        <a:pt x="1480" y="1812"/>
                      </a:cubicBezTo>
                      <a:cubicBezTo>
                        <a:pt x="1436" y="1837"/>
                        <a:pt x="1390" y="1848"/>
                        <a:pt x="1343" y="1848"/>
                      </a:cubicBezTo>
                      <a:cubicBezTo>
                        <a:pt x="744" y="1848"/>
                        <a:pt x="0" y="1"/>
                        <a:pt x="0" y="1"/>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7"/>
                <p:cNvSpPr/>
                <p:nvPr/>
              </p:nvSpPr>
              <p:spPr>
                <a:xfrm>
                  <a:off x="3739858" y="2974126"/>
                  <a:ext cx="77210" cy="38909"/>
                </a:xfrm>
                <a:custGeom>
                  <a:avLst/>
                  <a:gdLst/>
                  <a:ahLst/>
                  <a:cxnLst/>
                  <a:rect l="l" t="t" r="r" b="b"/>
                  <a:pathLst>
                    <a:path w="2540" h="1280" extrusionOk="0">
                      <a:moveTo>
                        <a:pt x="1981" y="0"/>
                      </a:moveTo>
                      <a:lnTo>
                        <a:pt x="1981" y="0"/>
                      </a:lnTo>
                      <a:cubicBezTo>
                        <a:pt x="1981" y="0"/>
                        <a:pt x="613" y="167"/>
                        <a:pt x="250" y="688"/>
                      </a:cubicBezTo>
                      <a:cubicBezTo>
                        <a:pt x="1" y="1047"/>
                        <a:pt x="254" y="1280"/>
                        <a:pt x="665" y="1280"/>
                      </a:cubicBezTo>
                      <a:cubicBezTo>
                        <a:pt x="850" y="1280"/>
                        <a:pt x="1067" y="1232"/>
                        <a:pt x="1284" y="1128"/>
                      </a:cubicBezTo>
                      <a:cubicBezTo>
                        <a:pt x="1981" y="793"/>
                        <a:pt x="2539" y="48"/>
                        <a:pt x="19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57"/>
                <p:cNvSpPr/>
                <p:nvPr/>
              </p:nvSpPr>
              <p:spPr>
                <a:xfrm>
                  <a:off x="3401756" y="2942392"/>
                  <a:ext cx="112167" cy="98275"/>
                </a:xfrm>
                <a:custGeom>
                  <a:avLst/>
                  <a:gdLst/>
                  <a:ahLst/>
                  <a:cxnLst/>
                  <a:rect l="l" t="t" r="r" b="b"/>
                  <a:pathLst>
                    <a:path w="3690" h="3233" extrusionOk="0">
                      <a:moveTo>
                        <a:pt x="1466" y="1"/>
                      </a:moveTo>
                      <a:cubicBezTo>
                        <a:pt x="1378" y="1"/>
                        <a:pt x="1290" y="16"/>
                        <a:pt x="1203" y="48"/>
                      </a:cubicBezTo>
                      <a:cubicBezTo>
                        <a:pt x="1" y="495"/>
                        <a:pt x="2236" y="3205"/>
                        <a:pt x="2933" y="3232"/>
                      </a:cubicBezTo>
                      <a:cubicBezTo>
                        <a:pt x="2945" y="3233"/>
                        <a:pt x="2956" y="3233"/>
                        <a:pt x="2967" y="3233"/>
                      </a:cubicBezTo>
                      <a:cubicBezTo>
                        <a:pt x="3633" y="3233"/>
                        <a:pt x="3689" y="2446"/>
                        <a:pt x="3689" y="2446"/>
                      </a:cubicBezTo>
                      <a:cubicBezTo>
                        <a:pt x="3689" y="2446"/>
                        <a:pt x="2582" y="1"/>
                        <a:pt x="146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57"/>
                <p:cNvSpPr/>
                <p:nvPr/>
              </p:nvSpPr>
              <p:spPr>
                <a:xfrm>
                  <a:off x="3449236" y="2868194"/>
                  <a:ext cx="148553" cy="151471"/>
                </a:xfrm>
                <a:custGeom>
                  <a:avLst/>
                  <a:gdLst/>
                  <a:ahLst/>
                  <a:cxnLst/>
                  <a:rect l="l" t="t" r="r" b="b"/>
                  <a:pathLst>
                    <a:path w="4887" h="4983" extrusionOk="0">
                      <a:moveTo>
                        <a:pt x="1942" y="1"/>
                      </a:moveTo>
                      <a:cubicBezTo>
                        <a:pt x="950" y="1"/>
                        <a:pt x="0" y="715"/>
                        <a:pt x="0" y="715"/>
                      </a:cubicBezTo>
                      <a:cubicBezTo>
                        <a:pt x="0" y="715"/>
                        <a:pt x="24" y="714"/>
                        <a:pt x="68" y="714"/>
                      </a:cubicBezTo>
                      <a:cubicBezTo>
                        <a:pt x="481" y="714"/>
                        <a:pt x="2679" y="805"/>
                        <a:pt x="3702" y="2697"/>
                      </a:cubicBezTo>
                      <a:cubicBezTo>
                        <a:pt x="4833" y="4786"/>
                        <a:pt x="4887" y="4982"/>
                        <a:pt x="4887" y="4982"/>
                      </a:cubicBezTo>
                      <a:cubicBezTo>
                        <a:pt x="4887" y="4982"/>
                        <a:pt x="4413" y="1792"/>
                        <a:pt x="3180" y="518"/>
                      </a:cubicBezTo>
                      <a:cubicBezTo>
                        <a:pt x="2808" y="135"/>
                        <a:pt x="2371" y="1"/>
                        <a:pt x="1942" y="1"/>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7"/>
                <p:cNvSpPr/>
                <p:nvPr/>
              </p:nvSpPr>
              <p:spPr>
                <a:xfrm>
                  <a:off x="3625263" y="2967013"/>
                  <a:ext cx="64777" cy="82377"/>
                </a:xfrm>
                <a:custGeom>
                  <a:avLst/>
                  <a:gdLst/>
                  <a:ahLst/>
                  <a:cxnLst/>
                  <a:rect l="l" t="t" r="r" b="b"/>
                  <a:pathLst>
                    <a:path w="2131" h="2710" extrusionOk="0">
                      <a:moveTo>
                        <a:pt x="864" y="1"/>
                      </a:moveTo>
                      <a:cubicBezTo>
                        <a:pt x="0" y="1775"/>
                        <a:pt x="864" y="2710"/>
                        <a:pt x="864" y="2710"/>
                      </a:cubicBezTo>
                      <a:lnTo>
                        <a:pt x="2131" y="1514"/>
                      </a:lnTo>
                      <a:lnTo>
                        <a:pt x="2131" y="1514"/>
                      </a:lnTo>
                      <a:lnTo>
                        <a:pt x="1081" y="1731"/>
                      </a:lnTo>
                      <a:lnTo>
                        <a:pt x="864" y="1"/>
                      </a:ln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952" name="Google Shape;2952;p57"/>
            <p:cNvGrpSpPr/>
            <p:nvPr/>
          </p:nvGrpSpPr>
          <p:grpSpPr>
            <a:xfrm>
              <a:off x="8145243" y="2519428"/>
              <a:ext cx="278765" cy="265530"/>
              <a:chOff x="6580427" y="1656414"/>
              <a:chExt cx="1269422" cy="1209154"/>
            </a:xfrm>
          </p:grpSpPr>
          <p:sp>
            <p:nvSpPr>
              <p:cNvPr id="2953" name="Google Shape;2953;p57"/>
              <p:cNvSpPr/>
              <p:nvPr/>
            </p:nvSpPr>
            <p:spPr>
              <a:xfrm>
                <a:off x="6580427" y="1656414"/>
                <a:ext cx="1269422" cy="1209154"/>
              </a:xfrm>
              <a:custGeom>
                <a:avLst/>
                <a:gdLst/>
                <a:ahLst/>
                <a:cxnLst/>
                <a:rect l="l" t="t" r="r" b="b"/>
                <a:pathLst>
                  <a:path w="6874" h="6548" extrusionOk="0">
                    <a:moveTo>
                      <a:pt x="3438" y="0"/>
                    </a:moveTo>
                    <a:cubicBezTo>
                      <a:pt x="3313" y="251"/>
                      <a:pt x="2189" y="350"/>
                      <a:pt x="2024" y="1282"/>
                    </a:cubicBezTo>
                    <a:cubicBezTo>
                      <a:pt x="2004" y="1381"/>
                      <a:pt x="2004" y="1488"/>
                      <a:pt x="2010" y="1593"/>
                    </a:cubicBezTo>
                    <a:cubicBezTo>
                      <a:pt x="1911" y="1553"/>
                      <a:pt x="1809" y="1524"/>
                      <a:pt x="1710" y="1511"/>
                    </a:cubicBezTo>
                    <a:cubicBezTo>
                      <a:pt x="1655" y="1503"/>
                      <a:pt x="1601" y="1499"/>
                      <a:pt x="1550" y="1499"/>
                    </a:cubicBezTo>
                    <a:cubicBezTo>
                      <a:pt x="720" y="1499"/>
                      <a:pt x="315" y="2422"/>
                      <a:pt x="54" y="2459"/>
                    </a:cubicBezTo>
                    <a:cubicBezTo>
                      <a:pt x="255" y="2658"/>
                      <a:pt x="1" y="3755"/>
                      <a:pt x="837" y="4202"/>
                    </a:cubicBezTo>
                    <a:cubicBezTo>
                      <a:pt x="927" y="4248"/>
                      <a:pt x="1026" y="4284"/>
                      <a:pt x="1128" y="4310"/>
                    </a:cubicBezTo>
                    <a:cubicBezTo>
                      <a:pt x="1058" y="4390"/>
                      <a:pt x="1003" y="4475"/>
                      <a:pt x="956" y="4568"/>
                    </a:cubicBezTo>
                    <a:cubicBezTo>
                      <a:pt x="543" y="5421"/>
                      <a:pt x="1395" y="6158"/>
                      <a:pt x="1349" y="6436"/>
                    </a:cubicBezTo>
                    <a:cubicBezTo>
                      <a:pt x="1376" y="6421"/>
                      <a:pt x="1412" y="6415"/>
                      <a:pt x="1454" y="6415"/>
                    </a:cubicBezTo>
                    <a:cubicBezTo>
                      <a:pt x="1656" y="6415"/>
                      <a:pt x="2019" y="6548"/>
                      <a:pt x="2406" y="6548"/>
                    </a:cubicBezTo>
                    <a:cubicBezTo>
                      <a:pt x="2691" y="6548"/>
                      <a:pt x="2990" y="6476"/>
                      <a:pt x="3247" y="6228"/>
                    </a:cubicBezTo>
                    <a:cubicBezTo>
                      <a:pt x="3319" y="6158"/>
                      <a:pt x="3383" y="6075"/>
                      <a:pt x="3438" y="5987"/>
                    </a:cubicBezTo>
                    <a:cubicBezTo>
                      <a:pt x="3495" y="6075"/>
                      <a:pt x="3557" y="6158"/>
                      <a:pt x="3630" y="6228"/>
                    </a:cubicBezTo>
                    <a:cubicBezTo>
                      <a:pt x="3889" y="6476"/>
                      <a:pt x="4187" y="6548"/>
                      <a:pt x="4472" y="6548"/>
                    </a:cubicBezTo>
                    <a:cubicBezTo>
                      <a:pt x="4861" y="6548"/>
                      <a:pt x="5226" y="6413"/>
                      <a:pt x="5428" y="6413"/>
                    </a:cubicBezTo>
                    <a:cubicBezTo>
                      <a:pt x="5470" y="6413"/>
                      <a:pt x="5504" y="6419"/>
                      <a:pt x="5531" y="6432"/>
                    </a:cubicBezTo>
                    <a:cubicBezTo>
                      <a:pt x="5481" y="6155"/>
                      <a:pt x="6334" y="5418"/>
                      <a:pt x="5917" y="4565"/>
                    </a:cubicBezTo>
                    <a:cubicBezTo>
                      <a:pt x="5875" y="4472"/>
                      <a:pt x="5815" y="4386"/>
                      <a:pt x="5749" y="4307"/>
                    </a:cubicBezTo>
                    <a:cubicBezTo>
                      <a:pt x="5852" y="4281"/>
                      <a:pt x="5948" y="4244"/>
                      <a:pt x="6036" y="4198"/>
                    </a:cubicBezTo>
                    <a:cubicBezTo>
                      <a:pt x="6873" y="3752"/>
                      <a:pt x="6619" y="2655"/>
                      <a:pt x="6820" y="2456"/>
                    </a:cubicBezTo>
                    <a:cubicBezTo>
                      <a:pt x="6559" y="2419"/>
                      <a:pt x="6154" y="1496"/>
                      <a:pt x="5324" y="1496"/>
                    </a:cubicBezTo>
                    <a:cubicBezTo>
                      <a:pt x="5272" y="1496"/>
                      <a:pt x="5219" y="1500"/>
                      <a:pt x="5164" y="1507"/>
                    </a:cubicBezTo>
                    <a:cubicBezTo>
                      <a:pt x="5065" y="1520"/>
                      <a:pt x="4962" y="1550"/>
                      <a:pt x="4866" y="1590"/>
                    </a:cubicBezTo>
                    <a:cubicBezTo>
                      <a:pt x="4873" y="1484"/>
                      <a:pt x="4870" y="1381"/>
                      <a:pt x="4854" y="1282"/>
                    </a:cubicBezTo>
                    <a:cubicBezTo>
                      <a:pt x="4685" y="350"/>
                      <a:pt x="3561" y="251"/>
                      <a:pt x="34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57"/>
              <p:cNvSpPr/>
              <p:nvPr/>
            </p:nvSpPr>
            <p:spPr>
              <a:xfrm>
                <a:off x="6932686" y="2022006"/>
                <a:ext cx="564906" cy="578170"/>
              </a:xfrm>
              <a:custGeom>
                <a:avLst/>
                <a:gdLst/>
                <a:ahLst/>
                <a:cxnLst/>
                <a:rect l="l" t="t" r="r" b="b"/>
                <a:pathLst>
                  <a:path w="3059" h="3131" extrusionOk="0">
                    <a:moveTo>
                      <a:pt x="1531" y="1"/>
                    </a:moveTo>
                    <a:cubicBezTo>
                      <a:pt x="1406" y="1"/>
                      <a:pt x="1304" y="103"/>
                      <a:pt x="1304" y="225"/>
                    </a:cubicBezTo>
                    <a:cubicBezTo>
                      <a:pt x="1304" y="321"/>
                      <a:pt x="1363" y="400"/>
                      <a:pt x="1442" y="433"/>
                    </a:cubicBezTo>
                    <a:lnTo>
                      <a:pt x="1442" y="1041"/>
                    </a:lnTo>
                    <a:cubicBezTo>
                      <a:pt x="1439" y="1045"/>
                      <a:pt x="1436" y="1045"/>
                      <a:pt x="1432" y="1045"/>
                    </a:cubicBezTo>
                    <a:cubicBezTo>
                      <a:pt x="1406" y="1052"/>
                      <a:pt x="1380" y="1058"/>
                      <a:pt x="1353" y="1068"/>
                    </a:cubicBezTo>
                    <a:cubicBezTo>
                      <a:pt x="1340" y="1075"/>
                      <a:pt x="1323" y="1078"/>
                      <a:pt x="1310" y="1084"/>
                    </a:cubicBezTo>
                    <a:cubicBezTo>
                      <a:pt x="1304" y="1087"/>
                      <a:pt x="1300" y="1087"/>
                      <a:pt x="1293" y="1091"/>
                    </a:cubicBezTo>
                    <a:lnTo>
                      <a:pt x="936" y="599"/>
                    </a:lnTo>
                    <a:cubicBezTo>
                      <a:pt x="983" y="523"/>
                      <a:pt x="983" y="423"/>
                      <a:pt x="927" y="347"/>
                    </a:cubicBezTo>
                    <a:cubicBezTo>
                      <a:pt x="883" y="287"/>
                      <a:pt x="813" y="255"/>
                      <a:pt x="744" y="255"/>
                    </a:cubicBezTo>
                    <a:cubicBezTo>
                      <a:pt x="698" y="255"/>
                      <a:pt x="652" y="269"/>
                      <a:pt x="613" y="298"/>
                    </a:cubicBezTo>
                    <a:cubicBezTo>
                      <a:pt x="510" y="370"/>
                      <a:pt x="487" y="512"/>
                      <a:pt x="563" y="611"/>
                    </a:cubicBezTo>
                    <a:cubicBezTo>
                      <a:pt x="606" y="673"/>
                      <a:pt x="675" y="707"/>
                      <a:pt x="745" y="707"/>
                    </a:cubicBezTo>
                    <a:cubicBezTo>
                      <a:pt x="761" y="707"/>
                      <a:pt x="778" y="705"/>
                      <a:pt x="794" y="701"/>
                    </a:cubicBezTo>
                    <a:lnTo>
                      <a:pt x="1151" y="1194"/>
                    </a:lnTo>
                    <a:cubicBezTo>
                      <a:pt x="1115" y="1230"/>
                      <a:pt x="1085" y="1276"/>
                      <a:pt x="1059" y="1322"/>
                    </a:cubicBezTo>
                    <a:lnTo>
                      <a:pt x="480" y="1137"/>
                    </a:lnTo>
                    <a:cubicBezTo>
                      <a:pt x="474" y="1048"/>
                      <a:pt x="414" y="968"/>
                      <a:pt x="325" y="939"/>
                    </a:cubicBezTo>
                    <a:cubicBezTo>
                      <a:pt x="303" y="932"/>
                      <a:pt x="279" y="929"/>
                      <a:pt x="256" y="929"/>
                    </a:cubicBezTo>
                    <a:cubicBezTo>
                      <a:pt x="160" y="929"/>
                      <a:pt x="70" y="988"/>
                      <a:pt x="41" y="1084"/>
                    </a:cubicBezTo>
                    <a:cubicBezTo>
                      <a:pt x="1" y="1203"/>
                      <a:pt x="68" y="1333"/>
                      <a:pt x="187" y="1369"/>
                    </a:cubicBezTo>
                    <a:cubicBezTo>
                      <a:pt x="210" y="1377"/>
                      <a:pt x="233" y="1380"/>
                      <a:pt x="257" y="1380"/>
                    </a:cubicBezTo>
                    <a:cubicBezTo>
                      <a:pt x="322" y="1380"/>
                      <a:pt x="384" y="1352"/>
                      <a:pt x="428" y="1302"/>
                    </a:cubicBezTo>
                    <a:lnTo>
                      <a:pt x="1006" y="1488"/>
                    </a:lnTo>
                    <a:cubicBezTo>
                      <a:pt x="1003" y="1514"/>
                      <a:pt x="1000" y="1540"/>
                      <a:pt x="1000" y="1567"/>
                    </a:cubicBezTo>
                    <a:cubicBezTo>
                      <a:pt x="1000" y="1594"/>
                      <a:pt x="1003" y="1620"/>
                      <a:pt x="1006" y="1643"/>
                    </a:cubicBezTo>
                    <a:lnTo>
                      <a:pt x="428" y="1832"/>
                    </a:lnTo>
                    <a:cubicBezTo>
                      <a:pt x="383" y="1782"/>
                      <a:pt x="319" y="1752"/>
                      <a:pt x="252" y="1752"/>
                    </a:cubicBezTo>
                    <a:cubicBezTo>
                      <a:pt x="230" y="1752"/>
                      <a:pt x="208" y="1755"/>
                      <a:pt x="187" y="1762"/>
                    </a:cubicBezTo>
                    <a:cubicBezTo>
                      <a:pt x="68" y="1801"/>
                      <a:pt x="1" y="1928"/>
                      <a:pt x="41" y="2047"/>
                    </a:cubicBezTo>
                    <a:cubicBezTo>
                      <a:pt x="70" y="2142"/>
                      <a:pt x="159" y="2203"/>
                      <a:pt x="254" y="2203"/>
                    </a:cubicBezTo>
                    <a:cubicBezTo>
                      <a:pt x="278" y="2203"/>
                      <a:pt x="302" y="2200"/>
                      <a:pt x="325" y="2192"/>
                    </a:cubicBezTo>
                    <a:cubicBezTo>
                      <a:pt x="414" y="2166"/>
                      <a:pt x="474" y="2086"/>
                      <a:pt x="480" y="1997"/>
                    </a:cubicBezTo>
                    <a:lnTo>
                      <a:pt x="1059" y="1809"/>
                    </a:lnTo>
                    <a:cubicBezTo>
                      <a:pt x="1085" y="1858"/>
                      <a:pt x="1115" y="1905"/>
                      <a:pt x="1151" y="1940"/>
                    </a:cubicBezTo>
                    <a:lnTo>
                      <a:pt x="794" y="2433"/>
                    </a:lnTo>
                    <a:cubicBezTo>
                      <a:pt x="777" y="2429"/>
                      <a:pt x="760" y="2427"/>
                      <a:pt x="742" y="2427"/>
                    </a:cubicBezTo>
                    <a:cubicBezTo>
                      <a:pt x="673" y="2427"/>
                      <a:pt x="605" y="2458"/>
                      <a:pt x="563" y="2519"/>
                    </a:cubicBezTo>
                    <a:cubicBezTo>
                      <a:pt x="487" y="2622"/>
                      <a:pt x="510" y="2761"/>
                      <a:pt x="613" y="2837"/>
                    </a:cubicBezTo>
                    <a:cubicBezTo>
                      <a:pt x="651" y="2865"/>
                      <a:pt x="697" y="2879"/>
                      <a:pt x="742" y="2879"/>
                    </a:cubicBezTo>
                    <a:cubicBezTo>
                      <a:pt x="812" y="2879"/>
                      <a:pt x="882" y="2846"/>
                      <a:pt x="927" y="2784"/>
                    </a:cubicBezTo>
                    <a:cubicBezTo>
                      <a:pt x="983" y="2707"/>
                      <a:pt x="983" y="2611"/>
                      <a:pt x="936" y="2535"/>
                    </a:cubicBezTo>
                    <a:lnTo>
                      <a:pt x="1293" y="2043"/>
                    </a:lnTo>
                    <a:cubicBezTo>
                      <a:pt x="1300" y="2043"/>
                      <a:pt x="1304" y="2047"/>
                      <a:pt x="1310" y="2047"/>
                    </a:cubicBezTo>
                    <a:cubicBezTo>
                      <a:pt x="1323" y="2053"/>
                      <a:pt x="1340" y="2059"/>
                      <a:pt x="1353" y="2063"/>
                    </a:cubicBezTo>
                    <a:cubicBezTo>
                      <a:pt x="1380" y="2073"/>
                      <a:pt x="1406" y="2083"/>
                      <a:pt x="1432" y="2086"/>
                    </a:cubicBezTo>
                    <a:cubicBezTo>
                      <a:pt x="1436" y="2086"/>
                      <a:pt x="1439" y="2089"/>
                      <a:pt x="1442" y="2089"/>
                    </a:cubicBezTo>
                    <a:lnTo>
                      <a:pt x="1442" y="2698"/>
                    </a:lnTo>
                    <a:cubicBezTo>
                      <a:pt x="1363" y="2734"/>
                      <a:pt x="1304" y="2813"/>
                      <a:pt x="1304" y="2906"/>
                    </a:cubicBezTo>
                    <a:cubicBezTo>
                      <a:pt x="1304" y="3031"/>
                      <a:pt x="1406" y="3130"/>
                      <a:pt x="1531" y="3130"/>
                    </a:cubicBezTo>
                    <a:cubicBezTo>
                      <a:pt x="1654" y="3130"/>
                      <a:pt x="1757" y="3031"/>
                      <a:pt x="1757" y="2906"/>
                    </a:cubicBezTo>
                    <a:cubicBezTo>
                      <a:pt x="1757" y="2813"/>
                      <a:pt x="1700" y="2734"/>
                      <a:pt x="1618" y="2698"/>
                    </a:cubicBezTo>
                    <a:lnTo>
                      <a:pt x="1618" y="2089"/>
                    </a:lnTo>
                    <a:cubicBezTo>
                      <a:pt x="1621" y="2089"/>
                      <a:pt x="1624" y="2086"/>
                      <a:pt x="1627" y="2086"/>
                    </a:cubicBezTo>
                    <a:cubicBezTo>
                      <a:pt x="1654" y="2083"/>
                      <a:pt x="1680" y="2073"/>
                      <a:pt x="1707" y="2063"/>
                    </a:cubicBezTo>
                    <a:cubicBezTo>
                      <a:pt x="1720" y="2059"/>
                      <a:pt x="1737" y="2053"/>
                      <a:pt x="1749" y="2047"/>
                    </a:cubicBezTo>
                    <a:cubicBezTo>
                      <a:pt x="1757" y="2047"/>
                      <a:pt x="1763" y="2043"/>
                      <a:pt x="1766" y="2039"/>
                    </a:cubicBezTo>
                    <a:lnTo>
                      <a:pt x="2126" y="2532"/>
                    </a:lnTo>
                    <a:cubicBezTo>
                      <a:pt x="2080" y="2608"/>
                      <a:pt x="2080" y="2707"/>
                      <a:pt x="2137" y="2784"/>
                    </a:cubicBezTo>
                    <a:cubicBezTo>
                      <a:pt x="2181" y="2843"/>
                      <a:pt x="2250" y="2876"/>
                      <a:pt x="2320" y="2876"/>
                    </a:cubicBezTo>
                    <a:cubicBezTo>
                      <a:pt x="2365" y="2876"/>
                      <a:pt x="2411" y="2862"/>
                      <a:pt x="2451" y="2833"/>
                    </a:cubicBezTo>
                    <a:cubicBezTo>
                      <a:pt x="2553" y="2761"/>
                      <a:pt x="2576" y="2619"/>
                      <a:pt x="2500" y="2519"/>
                    </a:cubicBezTo>
                    <a:cubicBezTo>
                      <a:pt x="2457" y="2458"/>
                      <a:pt x="2389" y="2424"/>
                      <a:pt x="2318" y="2424"/>
                    </a:cubicBezTo>
                    <a:cubicBezTo>
                      <a:pt x="2302" y="2424"/>
                      <a:pt x="2285" y="2426"/>
                      <a:pt x="2269" y="2430"/>
                    </a:cubicBezTo>
                    <a:lnTo>
                      <a:pt x="1908" y="1940"/>
                    </a:lnTo>
                    <a:cubicBezTo>
                      <a:pt x="1918" y="1931"/>
                      <a:pt x="1925" y="1920"/>
                      <a:pt x="1932" y="1911"/>
                    </a:cubicBezTo>
                    <a:cubicBezTo>
                      <a:pt x="1958" y="1881"/>
                      <a:pt x="1981" y="1848"/>
                      <a:pt x="2001" y="1812"/>
                    </a:cubicBezTo>
                    <a:lnTo>
                      <a:pt x="2579" y="2000"/>
                    </a:lnTo>
                    <a:cubicBezTo>
                      <a:pt x="2586" y="2086"/>
                      <a:pt x="2646" y="2166"/>
                      <a:pt x="2735" y="2195"/>
                    </a:cubicBezTo>
                    <a:cubicBezTo>
                      <a:pt x="2758" y="2203"/>
                      <a:pt x="2782" y="2206"/>
                      <a:pt x="2805" y="2206"/>
                    </a:cubicBezTo>
                    <a:cubicBezTo>
                      <a:pt x="2900" y="2206"/>
                      <a:pt x="2987" y="2145"/>
                      <a:pt x="3019" y="2050"/>
                    </a:cubicBezTo>
                    <a:cubicBezTo>
                      <a:pt x="3058" y="1931"/>
                      <a:pt x="2993" y="1805"/>
                      <a:pt x="2874" y="1766"/>
                    </a:cubicBezTo>
                    <a:cubicBezTo>
                      <a:pt x="2851" y="1759"/>
                      <a:pt x="2828" y="1755"/>
                      <a:pt x="2805" y="1755"/>
                    </a:cubicBezTo>
                    <a:cubicBezTo>
                      <a:pt x="2739" y="1755"/>
                      <a:pt x="2677" y="1783"/>
                      <a:pt x="2636" y="1835"/>
                    </a:cubicBezTo>
                    <a:lnTo>
                      <a:pt x="2054" y="1647"/>
                    </a:lnTo>
                    <a:cubicBezTo>
                      <a:pt x="2060" y="1620"/>
                      <a:pt x="2064" y="1594"/>
                      <a:pt x="2064" y="1567"/>
                    </a:cubicBezTo>
                    <a:cubicBezTo>
                      <a:pt x="2064" y="1540"/>
                      <a:pt x="2060" y="1514"/>
                      <a:pt x="2054" y="1488"/>
                    </a:cubicBezTo>
                    <a:lnTo>
                      <a:pt x="2636" y="1299"/>
                    </a:lnTo>
                    <a:cubicBezTo>
                      <a:pt x="2677" y="1348"/>
                      <a:pt x="2738" y="1377"/>
                      <a:pt x="2803" y="1377"/>
                    </a:cubicBezTo>
                    <a:cubicBezTo>
                      <a:pt x="2826" y="1377"/>
                      <a:pt x="2850" y="1373"/>
                      <a:pt x="2874" y="1365"/>
                    </a:cubicBezTo>
                    <a:cubicBezTo>
                      <a:pt x="2993" y="1329"/>
                      <a:pt x="3058" y="1200"/>
                      <a:pt x="3019" y="1081"/>
                    </a:cubicBezTo>
                    <a:cubicBezTo>
                      <a:pt x="2987" y="986"/>
                      <a:pt x="2901" y="927"/>
                      <a:pt x="2807" y="927"/>
                    </a:cubicBezTo>
                    <a:cubicBezTo>
                      <a:pt x="2783" y="927"/>
                      <a:pt x="2759" y="931"/>
                      <a:pt x="2735" y="939"/>
                    </a:cubicBezTo>
                    <a:cubicBezTo>
                      <a:pt x="2646" y="965"/>
                      <a:pt x="2586" y="1045"/>
                      <a:pt x="2579" y="1134"/>
                    </a:cubicBezTo>
                    <a:lnTo>
                      <a:pt x="2001" y="1322"/>
                    </a:lnTo>
                    <a:cubicBezTo>
                      <a:pt x="1981" y="1286"/>
                      <a:pt x="1958" y="1253"/>
                      <a:pt x="1932" y="1220"/>
                    </a:cubicBezTo>
                    <a:cubicBezTo>
                      <a:pt x="1925" y="1214"/>
                      <a:pt x="1918" y="1200"/>
                      <a:pt x="1908" y="1194"/>
                    </a:cubicBezTo>
                    <a:lnTo>
                      <a:pt x="2269" y="701"/>
                    </a:lnTo>
                    <a:cubicBezTo>
                      <a:pt x="2286" y="705"/>
                      <a:pt x="2304" y="707"/>
                      <a:pt x="2321" y="707"/>
                    </a:cubicBezTo>
                    <a:cubicBezTo>
                      <a:pt x="2390" y="707"/>
                      <a:pt x="2458" y="676"/>
                      <a:pt x="2500" y="615"/>
                    </a:cubicBezTo>
                    <a:cubicBezTo>
                      <a:pt x="2576" y="516"/>
                      <a:pt x="2553" y="373"/>
                      <a:pt x="2451" y="301"/>
                    </a:cubicBezTo>
                    <a:cubicBezTo>
                      <a:pt x="2411" y="272"/>
                      <a:pt x="2364" y="258"/>
                      <a:pt x="2318" y="258"/>
                    </a:cubicBezTo>
                    <a:cubicBezTo>
                      <a:pt x="2248" y="258"/>
                      <a:pt x="2180" y="289"/>
                      <a:pt x="2137" y="350"/>
                    </a:cubicBezTo>
                    <a:cubicBezTo>
                      <a:pt x="2080" y="427"/>
                      <a:pt x="2080" y="523"/>
                      <a:pt x="2126" y="599"/>
                    </a:cubicBezTo>
                    <a:lnTo>
                      <a:pt x="1766" y="1091"/>
                    </a:lnTo>
                    <a:cubicBezTo>
                      <a:pt x="1763" y="1087"/>
                      <a:pt x="1757" y="1087"/>
                      <a:pt x="1749" y="1084"/>
                    </a:cubicBezTo>
                    <a:cubicBezTo>
                      <a:pt x="1737" y="1078"/>
                      <a:pt x="1720" y="1075"/>
                      <a:pt x="1707" y="1068"/>
                    </a:cubicBezTo>
                    <a:cubicBezTo>
                      <a:pt x="1680" y="1058"/>
                      <a:pt x="1654" y="1052"/>
                      <a:pt x="1627" y="1045"/>
                    </a:cubicBezTo>
                    <a:cubicBezTo>
                      <a:pt x="1624" y="1045"/>
                      <a:pt x="1621" y="1045"/>
                      <a:pt x="1618" y="1041"/>
                    </a:cubicBezTo>
                    <a:lnTo>
                      <a:pt x="1618" y="433"/>
                    </a:lnTo>
                    <a:cubicBezTo>
                      <a:pt x="1700" y="400"/>
                      <a:pt x="1757" y="321"/>
                      <a:pt x="1757" y="225"/>
                    </a:cubicBezTo>
                    <a:cubicBezTo>
                      <a:pt x="1757" y="103"/>
                      <a:pt x="1654" y="1"/>
                      <a:pt x="1531"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5" name="Google Shape;2955;p57"/>
            <p:cNvGrpSpPr/>
            <p:nvPr/>
          </p:nvGrpSpPr>
          <p:grpSpPr>
            <a:xfrm>
              <a:off x="2973068" y="1587528"/>
              <a:ext cx="278765" cy="265530"/>
              <a:chOff x="6580427" y="1656414"/>
              <a:chExt cx="1269422" cy="1209154"/>
            </a:xfrm>
          </p:grpSpPr>
          <p:sp>
            <p:nvSpPr>
              <p:cNvPr id="2956" name="Google Shape;2956;p57"/>
              <p:cNvSpPr/>
              <p:nvPr/>
            </p:nvSpPr>
            <p:spPr>
              <a:xfrm>
                <a:off x="6580427" y="1656414"/>
                <a:ext cx="1269422" cy="1209154"/>
              </a:xfrm>
              <a:custGeom>
                <a:avLst/>
                <a:gdLst/>
                <a:ahLst/>
                <a:cxnLst/>
                <a:rect l="l" t="t" r="r" b="b"/>
                <a:pathLst>
                  <a:path w="6874" h="6548" extrusionOk="0">
                    <a:moveTo>
                      <a:pt x="3438" y="0"/>
                    </a:moveTo>
                    <a:cubicBezTo>
                      <a:pt x="3313" y="251"/>
                      <a:pt x="2189" y="350"/>
                      <a:pt x="2024" y="1282"/>
                    </a:cubicBezTo>
                    <a:cubicBezTo>
                      <a:pt x="2004" y="1381"/>
                      <a:pt x="2004" y="1488"/>
                      <a:pt x="2010" y="1593"/>
                    </a:cubicBezTo>
                    <a:cubicBezTo>
                      <a:pt x="1911" y="1553"/>
                      <a:pt x="1809" y="1524"/>
                      <a:pt x="1710" y="1511"/>
                    </a:cubicBezTo>
                    <a:cubicBezTo>
                      <a:pt x="1655" y="1503"/>
                      <a:pt x="1601" y="1499"/>
                      <a:pt x="1550" y="1499"/>
                    </a:cubicBezTo>
                    <a:cubicBezTo>
                      <a:pt x="720" y="1499"/>
                      <a:pt x="315" y="2422"/>
                      <a:pt x="54" y="2459"/>
                    </a:cubicBezTo>
                    <a:cubicBezTo>
                      <a:pt x="255" y="2658"/>
                      <a:pt x="1" y="3755"/>
                      <a:pt x="837" y="4202"/>
                    </a:cubicBezTo>
                    <a:cubicBezTo>
                      <a:pt x="927" y="4248"/>
                      <a:pt x="1026" y="4284"/>
                      <a:pt x="1128" y="4310"/>
                    </a:cubicBezTo>
                    <a:cubicBezTo>
                      <a:pt x="1058" y="4390"/>
                      <a:pt x="1003" y="4475"/>
                      <a:pt x="956" y="4568"/>
                    </a:cubicBezTo>
                    <a:cubicBezTo>
                      <a:pt x="543" y="5421"/>
                      <a:pt x="1395" y="6158"/>
                      <a:pt x="1349" y="6436"/>
                    </a:cubicBezTo>
                    <a:cubicBezTo>
                      <a:pt x="1376" y="6421"/>
                      <a:pt x="1412" y="6415"/>
                      <a:pt x="1454" y="6415"/>
                    </a:cubicBezTo>
                    <a:cubicBezTo>
                      <a:pt x="1656" y="6415"/>
                      <a:pt x="2019" y="6548"/>
                      <a:pt x="2406" y="6548"/>
                    </a:cubicBezTo>
                    <a:cubicBezTo>
                      <a:pt x="2691" y="6548"/>
                      <a:pt x="2990" y="6476"/>
                      <a:pt x="3247" y="6228"/>
                    </a:cubicBezTo>
                    <a:cubicBezTo>
                      <a:pt x="3319" y="6158"/>
                      <a:pt x="3383" y="6075"/>
                      <a:pt x="3438" y="5987"/>
                    </a:cubicBezTo>
                    <a:cubicBezTo>
                      <a:pt x="3495" y="6075"/>
                      <a:pt x="3557" y="6158"/>
                      <a:pt x="3630" y="6228"/>
                    </a:cubicBezTo>
                    <a:cubicBezTo>
                      <a:pt x="3889" y="6476"/>
                      <a:pt x="4187" y="6548"/>
                      <a:pt x="4472" y="6548"/>
                    </a:cubicBezTo>
                    <a:cubicBezTo>
                      <a:pt x="4861" y="6548"/>
                      <a:pt x="5226" y="6413"/>
                      <a:pt x="5428" y="6413"/>
                    </a:cubicBezTo>
                    <a:cubicBezTo>
                      <a:pt x="5470" y="6413"/>
                      <a:pt x="5504" y="6419"/>
                      <a:pt x="5531" y="6432"/>
                    </a:cubicBezTo>
                    <a:cubicBezTo>
                      <a:pt x="5481" y="6155"/>
                      <a:pt x="6334" y="5418"/>
                      <a:pt x="5917" y="4565"/>
                    </a:cubicBezTo>
                    <a:cubicBezTo>
                      <a:pt x="5875" y="4472"/>
                      <a:pt x="5815" y="4386"/>
                      <a:pt x="5749" y="4307"/>
                    </a:cubicBezTo>
                    <a:cubicBezTo>
                      <a:pt x="5852" y="4281"/>
                      <a:pt x="5948" y="4244"/>
                      <a:pt x="6036" y="4198"/>
                    </a:cubicBezTo>
                    <a:cubicBezTo>
                      <a:pt x="6873" y="3752"/>
                      <a:pt x="6619" y="2655"/>
                      <a:pt x="6820" y="2456"/>
                    </a:cubicBezTo>
                    <a:cubicBezTo>
                      <a:pt x="6559" y="2419"/>
                      <a:pt x="6154" y="1496"/>
                      <a:pt x="5324" y="1496"/>
                    </a:cubicBezTo>
                    <a:cubicBezTo>
                      <a:pt x="5272" y="1496"/>
                      <a:pt x="5219" y="1500"/>
                      <a:pt x="5164" y="1507"/>
                    </a:cubicBezTo>
                    <a:cubicBezTo>
                      <a:pt x="5065" y="1520"/>
                      <a:pt x="4962" y="1550"/>
                      <a:pt x="4866" y="1590"/>
                    </a:cubicBezTo>
                    <a:cubicBezTo>
                      <a:pt x="4873" y="1484"/>
                      <a:pt x="4870" y="1381"/>
                      <a:pt x="4854" y="1282"/>
                    </a:cubicBezTo>
                    <a:cubicBezTo>
                      <a:pt x="4685" y="350"/>
                      <a:pt x="3561" y="251"/>
                      <a:pt x="34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57"/>
              <p:cNvSpPr/>
              <p:nvPr/>
            </p:nvSpPr>
            <p:spPr>
              <a:xfrm>
                <a:off x="6932686" y="2022006"/>
                <a:ext cx="564906" cy="578170"/>
              </a:xfrm>
              <a:custGeom>
                <a:avLst/>
                <a:gdLst/>
                <a:ahLst/>
                <a:cxnLst/>
                <a:rect l="l" t="t" r="r" b="b"/>
                <a:pathLst>
                  <a:path w="3059" h="3131" extrusionOk="0">
                    <a:moveTo>
                      <a:pt x="1531" y="1"/>
                    </a:moveTo>
                    <a:cubicBezTo>
                      <a:pt x="1406" y="1"/>
                      <a:pt x="1304" y="103"/>
                      <a:pt x="1304" y="225"/>
                    </a:cubicBezTo>
                    <a:cubicBezTo>
                      <a:pt x="1304" y="321"/>
                      <a:pt x="1363" y="400"/>
                      <a:pt x="1442" y="433"/>
                    </a:cubicBezTo>
                    <a:lnTo>
                      <a:pt x="1442" y="1041"/>
                    </a:lnTo>
                    <a:cubicBezTo>
                      <a:pt x="1439" y="1045"/>
                      <a:pt x="1436" y="1045"/>
                      <a:pt x="1432" y="1045"/>
                    </a:cubicBezTo>
                    <a:cubicBezTo>
                      <a:pt x="1406" y="1052"/>
                      <a:pt x="1380" y="1058"/>
                      <a:pt x="1353" y="1068"/>
                    </a:cubicBezTo>
                    <a:cubicBezTo>
                      <a:pt x="1340" y="1075"/>
                      <a:pt x="1323" y="1078"/>
                      <a:pt x="1310" y="1084"/>
                    </a:cubicBezTo>
                    <a:cubicBezTo>
                      <a:pt x="1304" y="1087"/>
                      <a:pt x="1300" y="1087"/>
                      <a:pt x="1293" y="1091"/>
                    </a:cubicBezTo>
                    <a:lnTo>
                      <a:pt x="936" y="599"/>
                    </a:lnTo>
                    <a:cubicBezTo>
                      <a:pt x="983" y="523"/>
                      <a:pt x="983" y="423"/>
                      <a:pt x="927" y="347"/>
                    </a:cubicBezTo>
                    <a:cubicBezTo>
                      <a:pt x="883" y="287"/>
                      <a:pt x="813" y="255"/>
                      <a:pt x="744" y="255"/>
                    </a:cubicBezTo>
                    <a:cubicBezTo>
                      <a:pt x="698" y="255"/>
                      <a:pt x="652" y="269"/>
                      <a:pt x="613" y="298"/>
                    </a:cubicBezTo>
                    <a:cubicBezTo>
                      <a:pt x="510" y="370"/>
                      <a:pt x="487" y="512"/>
                      <a:pt x="563" y="611"/>
                    </a:cubicBezTo>
                    <a:cubicBezTo>
                      <a:pt x="606" y="673"/>
                      <a:pt x="675" y="707"/>
                      <a:pt x="745" y="707"/>
                    </a:cubicBezTo>
                    <a:cubicBezTo>
                      <a:pt x="761" y="707"/>
                      <a:pt x="778" y="705"/>
                      <a:pt x="794" y="701"/>
                    </a:cubicBezTo>
                    <a:lnTo>
                      <a:pt x="1151" y="1194"/>
                    </a:lnTo>
                    <a:cubicBezTo>
                      <a:pt x="1115" y="1230"/>
                      <a:pt x="1085" y="1276"/>
                      <a:pt x="1059" y="1322"/>
                    </a:cubicBezTo>
                    <a:lnTo>
                      <a:pt x="480" y="1137"/>
                    </a:lnTo>
                    <a:cubicBezTo>
                      <a:pt x="474" y="1048"/>
                      <a:pt x="414" y="968"/>
                      <a:pt x="325" y="939"/>
                    </a:cubicBezTo>
                    <a:cubicBezTo>
                      <a:pt x="303" y="932"/>
                      <a:pt x="279" y="929"/>
                      <a:pt x="256" y="929"/>
                    </a:cubicBezTo>
                    <a:cubicBezTo>
                      <a:pt x="160" y="929"/>
                      <a:pt x="70" y="988"/>
                      <a:pt x="41" y="1084"/>
                    </a:cubicBezTo>
                    <a:cubicBezTo>
                      <a:pt x="1" y="1203"/>
                      <a:pt x="68" y="1333"/>
                      <a:pt x="187" y="1369"/>
                    </a:cubicBezTo>
                    <a:cubicBezTo>
                      <a:pt x="210" y="1377"/>
                      <a:pt x="233" y="1380"/>
                      <a:pt x="257" y="1380"/>
                    </a:cubicBezTo>
                    <a:cubicBezTo>
                      <a:pt x="322" y="1380"/>
                      <a:pt x="384" y="1352"/>
                      <a:pt x="428" y="1302"/>
                    </a:cubicBezTo>
                    <a:lnTo>
                      <a:pt x="1006" y="1488"/>
                    </a:lnTo>
                    <a:cubicBezTo>
                      <a:pt x="1003" y="1514"/>
                      <a:pt x="1000" y="1540"/>
                      <a:pt x="1000" y="1567"/>
                    </a:cubicBezTo>
                    <a:cubicBezTo>
                      <a:pt x="1000" y="1594"/>
                      <a:pt x="1003" y="1620"/>
                      <a:pt x="1006" y="1643"/>
                    </a:cubicBezTo>
                    <a:lnTo>
                      <a:pt x="428" y="1832"/>
                    </a:lnTo>
                    <a:cubicBezTo>
                      <a:pt x="383" y="1782"/>
                      <a:pt x="319" y="1752"/>
                      <a:pt x="252" y="1752"/>
                    </a:cubicBezTo>
                    <a:cubicBezTo>
                      <a:pt x="230" y="1752"/>
                      <a:pt x="208" y="1755"/>
                      <a:pt x="187" y="1762"/>
                    </a:cubicBezTo>
                    <a:cubicBezTo>
                      <a:pt x="68" y="1801"/>
                      <a:pt x="1" y="1928"/>
                      <a:pt x="41" y="2047"/>
                    </a:cubicBezTo>
                    <a:cubicBezTo>
                      <a:pt x="70" y="2142"/>
                      <a:pt x="159" y="2203"/>
                      <a:pt x="254" y="2203"/>
                    </a:cubicBezTo>
                    <a:cubicBezTo>
                      <a:pt x="278" y="2203"/>
                      <a:pt x="302" y="2200"/>
                      <a:pt x="325" y="2192"/>
                    </a:cubicBezTo>
                    <a:cubicBezTo>
                      <a:pt x="414" y="2166"/>
                      <a:pt x="474" y="2086"/>
                      <a:pt x="480" y="1997"/>
                    </a:cubicBezTo>
                    <a:lnTo>
                      <a:pt x="1059" y="1809"/>
                    </a:lnTo>
                    <a:cubicBezTo>
                      <a:pt x="1085" y="1858"/>
                      <a:pt x="1115" y="1905"/>
                      <a:pt x="1151" y="1940"/>
                    </a:cubicBezTo>
                    <a:lnTo>
                      <a:pt x="794" y="2433"/>
                    </a:lnTo>
                    <a:cubicBezTo>
                      <a:pt x="777" y="2429"/>
                      <a:pt x="760" y="2427"/>
                      <a:pt x="742" y="2427"/>
                    </a:cubicBezTo>
                    <a:cubicBezTo>
                      <a:pt x="673" y="2427"/>
                      <a:pt x="605" y="2458"/>
                      <a:pt x="563" y="2519"/>
                    </a:cubicBezTo>
                    <a:cubicBezTo>
                      <a:pt x="487" y="2622"/>
                      <a:pt x="510" y="2761"/>
                      <a:pt x="613" y="2837"/>
                    </a:cubicBezTo>
                    <a:cubicBezTo>
                      <a:pt x="651" y="2865"/>
                      <a:pt x="697" y="2879"/>
                      <a:pt x="742" y="2879"/>
                    </a:cubicBezTo>
                    <a:cubicBezTo>
                      <a:pt x="812" y="2879"/>
                      <a:pt x="882" y="2846"/>
                      <a:pt x="927" y="2784"/>
                    </a:cubicBezTo>
                    <a:cubicBezTo>
                      <a:pt x="983" y="2707"/>
                      <a:pt x="983" y="2611"/>
                      <a:pt x="936" y="2535"/>
                    </a:cubicBezTo>
                    <a:lnTo>
                      <a:pt x="1293" y="2043"/>
                    </a:lnTo>
                    <a:cubicBezTo>
                      <a:pt x="1300" y="2043"/>
                      <a:pt x="1304" y="2047"/>
                      <a:pt x="1310" y="2047"/>
                    </a:cubicBezTo>
                    <a:cubicBezTo>
                      <a:pt x="1323" y="2053"/>
                      <a:pt x="1340" y="2059"/>
                      <a:pt x="1353" y="2063"/>
                    </a:cubicBezTo>
                    <a:cubicBezTo>
                      <a:pt x="1380" y="2073"/>
                      <a:pt x="1406" y="2083"/>
                      <a:pt x="1432" y="2086"/>
                    </a:cubicBezTo>
                    <a:cubicBezTo>
                      <a:pt x="1436" y="2086"/>
                      <a:pt x="1439" y="2089"/>
                      <a:pt x="1442" y="2089"/>
                    </a:cubicBezTo>
                    <a:lnTo>
                      <a:pt x="1442" y="2698"/>
                    </a:lnTo>
                    <a:cubicBezTo>
                      <a:pt x="1363" y="2734"/>
                      <a:pt x="1304" y="2813"/>
                      <a:pt x="1304" y="2906"/>
                    </a:cubicBezTo>
                    <a:cubicBezTo>
                      <a:pt x="1304" y="3031"/>
                      <a:pt x="1406" y="3130"/>
                      <a:pt x="1531" y="3130"/>
                    </a:cubicBezTo>
                    <a:cubicBezTo>
                      <a:pt x="1654" y="3130"/>
                      <a:pt x="1757" y="3031"/>
                      <a:pt x="1757" y="2906"/>
                    </a:cubicBezTo>
                    <a:cubicBezTo>
                      <a:pt x="1757" y="2813"/>
                      <a:pt x="1700" y="2734"/>
                      <a:pt x="1618" y="2698"/>
                    </a:cubicBezTo>
                    <a:lnTo>
                      <a:pt x="1618" y="2089"/>
                    </a:lnTo>
                    <a:cubicBezTo>
                      <a:pt x="1621" y="2089"/>
                      <a:pt x="1624" y="2086"/>
                      <a:pt x="1627" y="2086"/>
                    </a:cubicBezTo>
                    <a:cubicBezTo>
                      <a:pt x="1654" y="2083"/>
                      <a:pt x="1680" y="2073"/>
                      <a:pt x="1707" y="2063"/>
                    </a:cubicBezTo>
                    <a:cubicBezTo>
                      <a:pt x="1720" y="2059"/>
                      <a:pt x="1737" y="2053"/>
                      <a:pt x="1749" y="2047"/>
                    </a:cubicBezTo>
                    <a:cubicBezTo>
                      <a:pt x="1757" y="2047"/>
                      <a:pt x="1763" y="2043"/>
                      <a:pt x="1766" y="2039"/>
                    </a:cubicBezTo>
                    <a:lnTo>
                      <a:pt x="2126" y="2532"/>
                    </a:lnTo>
                    <a:cubicBezTo>
                      <a:pt x="2080" y="2608"/>
                      <a:pt x="2080" y="2707"/>
                      <a:pt x="2137" y="2784"/>
                    </a:cubicBezTo>
                    <a:cubicBezTo>
                      <a:pt x="2181" y="2843"/>
                      <a:pt x="2250" y="2876"/>
                      <a:pt x="2320" y="2876"/>
                    </a:cubicBezTo>
                    <a:cubicBezTo>
                      <a:pt x="2365" y="2876"/>
                      <a:pt x="2411" y="2862"/>
                      <a:pt x="2451" y="2833"/>
                    </a:cubicBezTo>
                    <a:cubicBezTo>
                      <a:pt x="2553" y="2761"/>
                      <a:pt x="2576" y="2619"/>
                      <a:pt x="2500" y="2519"/>
                    </a:cubicBezTo>
                    <a:cubicBezTo>
                      <a:pt x="2457" y="2458"/>
                      <a:pt x="2389" y="2424"/>
                      <a:pt x="2318" y="2424"/>
                    </a:cubicBezTo>
                    <a:cubicBezTo>
                      <a:pt x="2302" y="2424"/>
                      <a:pt x="2285" y="2426"/>
                      <a:pt x="2269" y="2430"/>
                    </a:cubicBezTo>
                    <a:lnTo>
                      <a:pt x="1908" y="1940"/>
                    </a:lnTo>
                    <a:cubicBezTo>
                      <a:pt x="1918" y="1931"/>
                      <a:pt x="1925" y="1920"/>
                      <a:pt x="1932" y="1911"/>
                    </a:cubicBezTo>
                    <a:cubicBezTo>
                      <a:pt x="1958" y="1881"/>
                      <a:pt x="1981" y="1848"/>
                      <a:pt x="2001" y="1812"/>
                    </a:cubicBezTo>
                    <a:lnTo>
                      <a:pt x="2579" y="2000"/>
                    </a:lnTo>
                    <a:cubicBezTo>
                      <a:pt x="2586" y="2086"/>
                      <a:pt x="2646" y="2166"/>
                      <a:pt x="2735" y="2195"/>
                    </a:cubicBezTo>
                    <a:cubicBezTo>
                      <a:pt x="2758" y="2203"/>
                      <a:pt x="2782" y="2206"/>
                      <a:pt x="2805" y="2206"/>
                    </a:cubicBezTo>
                    <a:cubicBezTo>
                      <a:pt x="2900" y="2206"/>
                      <a:pt x="2987" y="2145"/>
                      <a:pt x="3019" y="2050"/>
                    </a:cubicBezTo>
                    <a:cubicBezTo>
                      <a:pt x="3058" y="1931"/>
                      <a:pt x="2993" y="1805"/>
                      <a:pt x="2874" y="1766"/>
                    </a:cubicBezTo>
                    <a:cubicBezTo>
                      <a:pt x="2851" y="1759"/>
                      <a:pt x="2828" y="1755"/>
                      <a:pt x="2805" y="1755"/>
                    </a:cubicBezTo>
                    <a:cubicBezTo>
                      <a:pt x="2739" y="1755"/>
                      <a:pt x="2677" y="1783"/>
                      <a:pt x="2636" y="1835"/>
                    </a:cubicBezTo>
                    <a:lnTo>
                      <a:pt x="2054" y="1647"/>
                    </a:lnTo>
                    <a:cubicBezTo>
                      <a:pt x="2060" y="1620"/>
                      <a:pt x="2064" y="1594"/>
                      <a:pt x="2064" y="1567"/>
                    </a:cubicBezTo>
                    <a:cubicBezTo>
                      <a:pt x="2064" y="1540"/>
                      <a:pt x="2060" y="1514"/>
                      <a:pt x="2054" y="1488"/>
                    </a:cubicBezTo>
                    <a:lnTo>
                      <a:pt x="2636" y="1299"/>
                    </a:lnTo>
                    <a:cubicBezTo>
                      <a:pt x="2677" y="1348"/>
                      <a:pt x="2738" y="1377"/>
                      <a:pt x="2803" y="1377"/>
                    </a:cubicBezTo>
                    <a:cubicBezTo>
                      <a:pt x="2826" y="1377"/>
                      <a:pt x="2850" y="1373"/>
                      <a:pt x="2874" y="1365"/>
                    </a:cubicBezTo>
                    <a:cubicBezTo>
                      <a:pt x="2993" y="1329"/>
                      <a:pt x="3058" y="1200"/>
                      <a:pt x="3019" y="1081"/>
                    </a:cubicBezTo>
                    <a:cubicBezTo>
                      <a:pt x="2987" y="986"/>
                      <a:pt x="2901" y="927"/>
                      <a:pt x="2807" y="927"/>
                    </a:cubicBezTo>
                    <a:cubicBezTo>
                      <a:pt x="2783" y="927"/>
                      <a:pt x="2759" y="931"/>
                      <a:pt x="2735" y="939"/>
                    </a:cubicBezTo>
                    <a:cubicBezTo>
                      <a:pt x="2646" y="965"/>
                      <a:pt x="2586" y="1045"/>
                      <a:pt x="2579" y="1134"/>
                    </a:cubicBezTo>
                    <a:lnTo>
                      <a:pt x="2001" y="1322"/>
                    </a:lnTo>
                    <a:cubicBezTo>
                      <a:pt x="1981" y="1286"/>
                      <a:pt x="1958" y="1253"/>
                      <a:pt x="1932" y="1220"/>
                    </a:cubicBezTo>
                    <a:cubicBezTo>
                      <a:pt x="1925" y="1214"/>
                      <a:pt x="1918" y="1200"/>
                      <a:pt x="1908" y="1194"/>
                    </a:cubicBezTo>
                    <a:lnTo>
                      <a:pt x="2269" y="701"/>
                    </a:lnTo>
                    <a:cubicBezTo>
                      <a:pt x="2286" y="705"/>
                      <a:pt x="2304" y="707"/>
                      <a:pt x="2321" y="707"/>
                    </a:cubicBezTo>
                    <a:cubicBezTo>
                      <a:pt x="2390" y="707"/>
                      <a:pt x="2458" y="676"/>
                      <a:pt x="2500" y="615"/>
                    </a:cubicBezTo>
                    <a:cubicBezTo>
                      <a:pt x="2576" y="516"/>
                      <a:pt x="2553" y="373"/>
                      <a:pt x="2451" y="301"/>
                    </a:cubicBezTo>
                    <a:cubicBezTo>
                      <a:pt x="2411" y="272"/>
                      <a:pt x="2364" y="258"/>
                      <a:pt x="2318" y="258"/>
                    </a:cubicBezTo>
                    <a:cubicBezTo>
                      <a:pt x="2248" y="258"/>
                      <a:pt x="2180" y="289"/>
                      <a:pt x="2137" y="350"/>
                    </a:cubicBezTo>
                    <a:cubicBezTo>
                      <a:pt x="2080" y="427"/>
                      <a:pt x="2080" y="523"/>
                      <a:pt x="2126" y="599"/>
                    </a:cubicBezTo>
                    <a:lnTo>
                      <a:pt x="1766" y="1091"/>
                    </a:lnTo>
                    <a:cubicBezTo>
                      <a:pt x="1763" y="1087"/>
                      <a:pt x="1757" y="1087"/>
                      <a:pt x="1749" y="1084"/>
                    </a:cubicBezTo>
                    <a:cubicBezTo>
                      <a:pt x="1737" y="1078"/>
                      <a:pt x="1720" y="1075"/>
                      <a:pt x="1707" y="1068"/>
                    </a:cubicBezTo>
                    <a:cubicBezTo>
                      <a:pt x="1680" y="1058"/>
                      <a:pt x="1654" y="1052"/>
                      <a:pt x="1627" y="1045"/>
                    </a:cubicBezTo>
                    <a:cubicBezTo>
                      <a:pt x="1624" y="1045"/>
                      <a:pt x="1621" y="1045"/>
                      <a:pt x="1618" y="1041"/>
                    </a:cubicBezTo>
                    <a:lnTo>
                      <a:pt x="1618" y="433"/>
                    </a:lnTo>
                    <a:cubicBezTo>
                      <a:pt x="1700" y="400"/>
                      <a:pt x="1757" y="321"/>
                      <a:pt x="1757" y="225"/>
                    </a:cubicBezTo>
                    <a:cubicBezTo>
                      <a:pt x="1757" y="103"/>
                      <a:pt x="1654" y="1"/>
                      <a:pt x="1531"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8" name="Google Shape;2958;p57"/>
            <p:cNvGrpSpPr/>
            <p:nvPr/>
          </p:nvGrpSpPr>
          <p:grpSpPr>
            <a:xfrm rot="-2700000">
              <a:off x="3469891" y="3145930"/>
              <a:ext cx="151045" cy="151045"/>
              <a:chOff x="6515239" y="4421248"/>
              <a:chExt cx="110029" cy="110029"/>
            </a:xfrm>
          </p:grpSpPr>
          <p:sp>
            <p:nvSpPr>
              <p:cNvPr id="2959" name="Google Shape;2959;p5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5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5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3" name="Google Shape;2963;p57"/>
            <p:cNvGrpSpPr/>
            <p:nvPr/>
          </p:nvGrpSpPr>
          <p:grpSpPr>
            <a:xfrm rot="-2700000">
              <a:off x="3895166" y="2502130"/>
              <a:ext cx="151045" cy="151045"/>
              <a:chOff x="6515239" y="4421248"/>
              <a:chExt cx="110029" cy="110029"/>
            </a:xfrm>
          </p:grpSpPr>
          <p:sp>
            <p:nvSpPr>
              <p:cNvPr id="2964" name="Google Shape;2964;p5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5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5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8" name="Google Shape;2968;p57"/>
            <p:cNvGrpSpPr/>
            <p:nvPr/>
          </p:nvGrpSpPr>
          <p:grpSpPr>
            <a:xfrm>
              <a:off x="3500232" y="1188288"/>
              <a:ext cx="278801" cy="278801"/>
              <a:chOff x="6515239" y="4421248"/>
              <a:chExt cx="110029" cy="110029"/>
            </a:xfrm>
          </p:grpSpPr>
          <p:sp>
            <p:nvSpPr>
              <p:cNvPr id="2969" name="Google Shape;2969;p57"/>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7"/>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7"/>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7"/>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2976"/>
        <p:cNvGrpSpPr/>
        <p:nvPr/>
      </p:nvGrpSpPr>
      <p:grpSpPr>
        <a:xfrm>
          <a:off x="0" y="0"/>
          <a:ext cx="0" cy="0"/>
          <a:chOff x="0" y="0"/>
          <a:chExt cx="0" cy="0"/>
        </a:xfrm>
      </p:grpSpPr>
      <p:sp>
        <p:nvSpPr>
          <p:cNvPr id="2977" name="Google Shape;2977;p58"/>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CHINESE NEW YEAR ICONS</a:t>
            </a:r>
            <a:endParaRPr/>
          </a:p>
        </p:txBody>
      </p:sp>
      <p:grpSp>
        <p:nvGrpSpPr>
          <p:cNvPr id="2978" name="Google Shape;2978;p58"/>
          <p:cNvGrpSpPr/>
          <p:nvPr/>
        </p:nvGrpSpPr>
        <p:grpSpPr>
          <a:xfrm>
            <a:off x="1063225" y="1443575"/>
            <a:ext cx="356800" cy="498950"/>
            <a:chOff x="1062775" y="1443575"/>
            <a:chExt cx="356800" cy="498950"/>
          </a:xfrm>
        </p:grpSpPr>
        <p:sp>
          <p:nvSpPr>
            <p:cNvPr id="2979" name="Google Shape;2979;p58"/>
            <p:cNvSpPr/>
            <p:nvPr/>
          </p:nvSpPr>
          <p:spPr>
            <a:xfrm>
              <a:off x="1205300" y="1443575"/>
              <a:ext cx="98425" cy="124200"/>
            </a:xfrm>
            <a:custGeom>
              <a:avLst/>
              <a:gdLst/>
              <a:ahLst/>
              <a:cxnLst/>
              <a:rect l="l" t="t" r="r" b="b"/>
              <a:pathLst>
                <a:path w="3937" h="4968" extrusionOk="0">
                  <a:moveTo>
                    <a:pt x="1968" y="564"/>
                  </a:moveTo>
                  <a:cubicBezTo>
                    <a:pt x="2282" y="564"/>
                    <a:pt x="2600" y="684"/>
                    <a:pt x="2841" y="926"/>
                  </a:cubicBezTo>
                  <a:cubicBezTo>
                    <a:pt x="3246" y="1331"/>
                    <a:pt x="3319" y="1957"/>
                    <a:pt x="3015" y="2445"/>
                  </a:cubicBezTo>
                  <a:lnTo>
                    <a:pt x="1968" y="4148"/>
                  </a:lnTo>
                  <a:lnTo>
                    <a:pt x="917" y="2445"/>
                  </a:lnTo>
                  <a:cubicBezTo>
                    <a:pt x="613" y="1957"/>
                    <a:pt x="686" y="1331"/>
                    <a:pt x="1095" y="926"/>
                  </a:cubicBezTo>
                  <a:cubicBezTo>
                    <a:pt x="1332" y="684"/>
                    <a:pt x="1650" y="564"/>
                    <a:pt x="1968" y="564"/>
                  </a:cubicBezTo>
                  <a:close/>
                  <a:moveTo>
                    <a:pt x="1966" y="0"/>
                  </a:moveTo>
                  <a:cubicBezTo>
                    <a:pt x="1505" y="0"/>
                    <a:pt x="1044" y="175"/>
                    <a:pt x="695" y="526"/>
                  </a:cubicBezTo>
                  <a:cubicBezTo>
                    <a:pt x="107" y="1118"/>
                    <a:pt x="0" y="2030"/>
                    <a:pt x="439" y="2739"/>
                  </a:cubicBezTo>
                  <a:lnTo>
                    <a:pt x="1727" y="4833"/>
                  </a:lnTo>
                  <a:cubicBezTo>
                    <a:pt x="1781" y="4914"/>
                    <a:pt x="1867" y="4967"/>
                    <a:pt x="1968" y="4967"/>
                  </a:cubicBezTo>
                  <a:cubicBezTo>
                    <a:pt x="2065" y="4967"/>
                    <a:pt x="2157" y="4914"/>
                    <a:pt x="2204" y="4833"/>
                  </a:cubicBezTo>
                  <a:lnTo>
                    <a:pt x="3497" y="2739"/>
                  </a:lnTo>
                  <a:cubicBezTo>
                    <a:pt x="3936" y="2030"/>
                    <a:pt x="3831" y="1118"/>
                    <a:pt x="3237" y="526"/>
                  </a:cubicBezTo>
                  <a:cubicBezTo>
                    <a:pt x="2887" y="175"/>
                    <a:pt x="2427" y="0"/>
                    <a:pt x="1966"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58"/>
            <p:cNvSpPr/>
            <p:nvPr/>
          </p:nvSpPr>
          <p:spPr>
            <a:xfrm>
              <a:off x="1221100" y="1852075"/>
              <a:ext cx="10525" cy="90450"/>
            </a:xfrm>
            <a:custGeom>
              <a:avLst/>
              <a:gdLst/>
              <a:ahLst/>
              <a:cxnLst/>
              <a:rect l="l" t="t" r="r" b="b"/>
              <a:pathLst>
                <a:path w="421" h="3618" extrusionOk="0">
                  <a:moveTo>
                    <a:pt x="212" y="0"/>
                  </a:moveTo>
                  <a:cubicBezTo>
                    <a:pt x="96" y="0"/>
                    <a:pt x="0" y="97"/>
                    <a:pt x="0" y="213"/>
                  </a:cubicBezTo>
                  <a:lnTo>
                    <a:pt x="0" y="3406"/>
                  </a:lnTo>
                  <a:cubicBezTo>
                    <a:pt x="0" y="3526"/>
                    <a:pt x="96" y="3617"/>
                    <a:pt x="212" y="3617"/>
                  </a:cubicBezTo>
                  <a:cubicBezTo>
                    <a:pt x="328" y="3617"/>
                    <a:pt x="421" y="3526"/>
                    <a:pt x="421" y="3406"/>
                  </a:cubicBezTo>
                  <a:lnTo>
                    <a:pt x="421" y="213"/>
                  </a:lnTo>
                  <a:cubicBezTo>
                    <a:pt x="421" y="97"/>
                    <a:pt x="328" y="0"/>
                    <a:pt x="212"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58"/>
            <p:cNvSpPr/>
            <p:nvPr/>
          </p:nvSpPr>
          <p:spPr>
            <a:xfrm>
              <a:off x="1277300" y="1852075"/>
              <a:ext cx="10500" cy="90450"/>
            </a:xfrm>
            <a:custGeom>
              <a:avLst/>
              <a:gdLst/>
              <a:ahLst/>
              <a:cxnLst/>
              <a:rect l="l" t="t" r="r" b="b"/>
              <a:pathLst>
                <a:path w="420" h="3618" extrusionOk="0">
                  <a:moveTo>
                    <a:pt x="212" y="0"/>
                  </a:moveTo>
                  <a:cubicBezTo>
                    <a:pt x="92" y="0"/>
                    <a:pt x="0" y="97"/>
                    <a:pt x="0" y="213"/>
                  </a:cubicBezTo>
                  <a:lnTo>
                    <a:pt x="0" y="3406"/>
                  </a:lnTo>
                  <a:cubicBezTo>
                    <a:pt x="0" y="3526"/>
                    <a:pt x="92" y="3617"/>
                    <a:pt x="212" y="3617"/>
                  </a:cubicBezTo>
                  <a:cubicBezTo>
                    <a:pt x="328" y="3617"/>
                    <a:pt x="419" y="3526"/>
                    <a:pt x="419" y="3406"/>
                  </a:cubicBezTo>
                  <a:lnTo>
                    <a:pt x="419" y="213"/>
                  </a:lnTo>
                  <a:cubicBezTo>
                    <a:pt x="419" y="97"/>
                    <a:pt x="328" y="0"/>
                    <a:pt x="212"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8"/>
            <p:cNvSpPr/>
            <p:nvPr/>
          </p:nvSpPr>
          <p:spPr>
            <a:xfrm>
              <a:off x="1239800" y="1852075"/>
              <a:ext cx="10625" cy="90450"/>
            </a:xfrm>
            <a:custGeom>
              <a:avLst/>
              <a:gdLst/>
              <a:ahLst/>
              <a:cxnLst/>
              <a:rect l="l" t="t" r="r" b="b"/>
              <a:pathLst>
                <a:path w="425" h="3618" extrusionOk="0">
                  <a:moveTo>
                    <a:pt x="212" y="0"/>
                  </a:moveTo>
                  <a:cubicBezTo>
                    <a:pt x="96" y="0"/>
                    <a:pt x="0" y="97"/>
                    <a:pt x="0" y="213"/>
                  </a:cubicBezTo>
                  <a:lnTo>
                    <a:pt x="0" y="3406"/>
                  </a:lnTo>
                  <a:cubicBezTo>
                    <a:pt x="0" y="3526"/>
                    <a:pt x="96" y="3617"/>
                    <a:pt x="212" y="3617"/>
                  </a:cubicBezTo>
                  <a:cubicBezTo>
                    <a:pt x="328" y="3617"/>
                    <a:pt x="425" y="3526"/>
                    <a:pt x="425" y="3406"/>
                  </a:cubicBezTo>
                  <a:lnTo>
                    <a:pt x="425" y="213"/>
                  </a:lnTo>
                  <a:cubicBezTo>
                    <a:pt x="425" y="97"/>
                    <a:pt x="328" y="0"/>
                    <a:pt x="212"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58"/>
            <p:cNvSpPr/>
            <p:nvPr/>
          </p:nvSpPr>
          <p:spPr>
            <a:xfrm>
              <a:off x="1258600" y="1852075"/>
              <a:ext cx="10500" cy="90450"/>
            </a:xfrm>
            <a:custGeom>
              <a:avLst/>
              <a:gdLst/>
              <a:ahLst/>
              <a:cxnLst/>
              <a:rect l="l" t="t" r="r" b="b"/>
              <a:pathLst>
                <a:path w="420" h="3618" extrusionOk="0">
                  <a:moveTo>
                    <a:pt x="208" y="0"/>
                  </a:moveTo>
                  <a:cubicBezTo>
                    <a:pt x="92" y="0"/>
                    <a:pt x="1" y="97"/>
                    <a:pt x="1" y="213"/>
                  </a:cubicBezTo>
                  <a:lnTo>
                    <a:pt x="1" y="3406"/>
                  </a:lnTo>
                  <a:cubicBezTo>
                    <a:pt x="1" y="3526"/>
                    <a:pt x="92" y="3617"/>
                    <a:pt x="208" y="3617"/>
                  </a:cubicBezTo>
                  <a:cubicBezTo>
                    <a:pt x="324" y="3617"/>
                    <a:pt x="420" y="3526"/>
                    <a:pt x="420" y="3406"/>
                  </a:cubicBezTo>
                  <a:lnTo>
                    <a:pt x="420" y="213"/>
                  </a:lnTo>
                  <a:cubicBezTo>
                    <a:pt x="420" y="97"/>
                    <a:pt x="324" y="0"/>
                    <a:pt x="208"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8"/>
            <p:cNvSpPr/>
            <p:nvPr/>
          </p:nvSpPr>
          <p:spPr>
            <a:xfrm>
              <a:off x="1132100" y="1557725"/>
              <a:ext cx="244675" cy="244700"/>
            </a:xfrm>
            <a:custGeom>
              <a:avLst/>
              <a:gdLst/>
              <a:ahLst/>
              <a:cxnLst/>
              <a:rect l="l" t="t" r="r" b="b"/>
              <a:pathLst>
                <a:path w="9787" h="9788" extrusionOk="0">
                  <a:moveTo>
                    <a:pt x="4896" y="1"/>
                  </a:moveTo>
                  <a:cubicBezTo>
                    <a:pt x="2191" y="1"/>
                    <a:pt x="1" y="2191"/>
                    <a:pt x="1" y="4897"/>
                  </a:cubicBezTo>
                  <a:cubicBezTo>
                    <a:pt x="1" y="7598"/>
                    <a:pt x="2191" y="9788"/>
                    <a:pt x="4896" y="9788"/>
                  </a:cubicBezTo>
                  <a:cubicBezTo>
                    <a:pt x="7598" y="9788"/>
                    <a:pt x="9787" y="7598"/>
                    <a:pt x="9787" y="4897"/>
                  </a:cubicBezTo>
                  <a:cubicBezTo>
                    <a:pt x="9787" y="2191"/>
                    <a:pt x="7598" y="1"/>
                    <a:pt x="4896"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8"/>
            <p:cNvSpPr/>
            <p:nvPr/>
          </p:nvSpPr>
          <p:spPr>
            <a:xfrm>
              <a:off x="1155500" y="1581150"/>
              <a:ext cx="198025" cy="197975"/>
            </a:xfrm>
            <a:custGeom>
              <a:avLst/>
              <a:gdLst/>
              <a:ahLst/>
              <a:cxnLst/>
              <a:rect l="l" t="t" r="r" b="b"/>
              <a:pathLst>
                <a:path w="7921" h="7919" extrusionOk="0">
                  <a:moveTo>
                    <a:pt x="3960" y="0"/>
                  </a:moveTo>
                  <a:cubicBezTo>
                    <a:pt x="1771" y="0"/>
                    <a:pt x="0" y="1770"/>
                    <a:pt x="0" y="3960"/>
                  </a:cubicBezTo>
                  <a:cubicBezTo>
                    <a:pt x="0" y="6144"/>
                    <a:pt x="1771" y="7919"/>
                    <a:pt x="3960" y="7919"/>
                  </a:cubicBezTo>
                  <a:cubicBezTo>
                    <a:pt x="6146" y="7919"/>
                    <a:pt x="7920" y="6144"/>
                    <a:pt x="7920" y="3960"/>
                  </a:cubicBezTo>
                  <a:cubicBezTo>
                    <a:pt x="7920" y="1770"/>
                    <a:pt x="6146" y="0"/>
                    <a:pt x="3960"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58"/>
            <p:cNvSpPr/>
            <p:nvPr/>
          </p:nvSpPr>
          <p:spPr>
            <a:xfrm>
              <a:off x="1094375" y="1528075"/>
              <a:ext cx="17500" cy="27875"/>
            </a:xfrm>
            <a:custGeom>
              <a:avLst/>
              <a:gdLst/>
              <a:ahLst/>
              <a:cxnLst/>
              <a:rect l="l" t="t" r="r" b="b"/>
              <a:pathLst>
                <a:path w="700" h="1115" extrusionOk="0">
                  <a:moveTo>
                    <a:pt x="348" y="0"/>
                  </a:moveTo>
                  <a:cubicBezTo>
                    <a:pt x="154" y="0"/>
                    <a:pt x="0" y="155"/>
                    <a:pt x="0" y="353"/>
                  </a:cubicBezTo>
                  <a:lnTo>
                    <a:pt x="0" y="763"/>
                  </a:lnTo>
                  <a:cubicBezTo>
                    <a:pt x="0" y="955"/>
                    <a:pt x="154" y="1115"/>
                    <a:pt x="348" y="1115"/>
                  </a:cubicBezTo>
                  <a:cubicBezTo>
                    <a:pt x="546" y="1115"/>
                    <a:pt x="700" y="955"/>
                    <a:pt x="700" y="763"/>
                  </a:cubicBezTo>
                  <a:lnTo>
                    <a:pt x="700" y="353"/>
                  </a:lnTo>
                  <a:cubicBezTo>
                    <a:pt x="700" y="155"/>
                    <a:pt x="546" y="0"/>
                    <a:pt x="348"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58"/>
            <p:cNvSpPr/>
            <p:nvPr/>
          </p:nvSpPr>
          <p:spPr>
            <a:xfrm>
              <a:off x="1094375" y="1580750"/>
              <a:ext cx="17500" cy="27900"/>
            </a:xfrm>
            <a:custGeom>
              <a:avLst/>
              <a:gdLst/>
              <a:ahLst/>
              <a:cxnLst/>
              <a:rect l="l" t="t" r="r" b="b"/>
              <a:pathLst>
                <a:path w="700" h="1116" extrusionOk="0">
                  <a:moveTo>
                    <a:pt x="348" y="1"/>
                  </a:moveTo>
                  <a:cubicBezTo>
                    <a:pt x="154" y="1"/>
                    <a:pt x="0" y="161"/>
                    <a:pt x="0" y="353"/>
                  </a:cubicBezTo>
                  <a:lnTo>
                    <a:pt x="0" y="764"/>
                  </a:lnTo>
                  <a:cubicBezTo>
                    <a:pt x="0" y="961"/>
                    <a:pt x="154" y="1116"/>
                    <a:pt x="348" y="1116"/>
                  </a:cubicBezTo>
                  <a:cubicBezTo>
                    <a:pt x="546" y="1116"/>
                    <a:pt x="700" y="961"/>
                    <a:pt x="700" y="764"/>
                  </a:cubicBezTo>
                  <a:lnTo>
                    <a:pt x="700" y="353"/>
                  </a:lnTo>
                  <a:cubicBezTo>
                    <a:pt x="700" y="161"/>
                    <a:pt x="546" y="1"/>
                    <a:pt x="348"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8"/>
            <p:cNvSpPr/>
            <p:nvPr/>
          </p:nvSpPr>
          <p:spPr>
            <a:xfrm>
              <a:off x="1062775" y="1559550"/>
              <a:ext cx="27900" cy="17625"/>
            </a:xfrm>
            <a:custGeom>
              <a:avLst/>
              <a:gdLst/>
              <a:ahLst/>
              <a:cxnLst/>
              <a:rect l="l" t="t" r="r" b="b"/>
              <a:pathLst>
                <a:path w="1116" h="705" extrusionOk="0">
                  <a:moveTo>
                    <a:pt x="352" y="0"/>
                  </a:moveTo>
                  <a:cubicBezTo>
                    <a:pt x="160" y="0"/>
                    <a:pt x="0" y="159"/>
                    <a:pt x="0" y="352"/>
                  </a:cubicBezTo>
                  <a:cubicBezTo>
                    <a:pt x="0" y="546"/>
                    <a:pt x="160" y="704"/>
                    <a:pt x="352" y="704"/>
                  </a:cubicBezTo>
                  <a:lnTo>
                    <a:pt x="768" y="704"/>
                  </a:lnTo>
                  <a:cubicBezTo>
                    <a:pt x="960" y="704"/>
                    <a:pt x="1115" y="546"/>
                    <a:pt x="1115" y="352"/>
                  </a:cubicBezTo>
                  <a:cubicBezTo>
                    <a:pt x="1115" y="159"/>
                    <a:pt x="960" y="0"/>
                    <a:pt x="768"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8"/>
            <p:cNvSpPr/>
            <p:nvPr/>
          </p:nvSpPr>
          <p:spPr>
            <a:xfrm>
              <a:off x="1115575" y="1559550"/>
              <a:ext cx="27900" cy="17625"/>
            </a:xfrm>
            <a:custGeom>
              <a:avLst/>
              <a:gdLst/>
              <a:ahLst/>
              <a:cxnLst/>
              <a:rect l="l" t="t" r="r" b="b"/>
              <a:pathLst>
                <a:path w="1116" h="705" extrusionOk="0">
                  <a:moveTo>
                    <a:pt x="348" y="0"/>
                  </a:moveTo>
                  <a:cubicBezTo>
                    <a:pt x="156" y="0"/>
                    <a:pt x="1" y="159"/>
                    <a:pt x="1" y="352"/>
                  </a:cubicBezTo>
                  <a:cubicBezTo>
                    <a:pt x="1" y="546"/>
                    <a:pt x="156" y="704"/>
                    <a:pt x="348" y="704"/>
                  </a:cubicBezTo>
                  <a:lnTo>
                    <a:pt x="764" y="704"/>
                  </a:lnTo>
                  <a:cubicBezTo>
                    <a:pt x="956" y="704"/>
                    <a:pt x="1116" y="546"/>
                    <a:pt x="1116" y="352"/>
                  </a:cubicBezTo>
                  <a:cubicBezTo>
                    <a:pt x="1116" y="159"/>
                    <a:pt x="956" y="0"/>
                    <a:pt x="764"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8"/>
            <p:cNvSpPr/>
            <p:nvPr/>
          </p:nvSpPr>
          <p:spPr>
            <a:xfrm>
              <a:off x="1377025" y="1810950"/>
              <a:ext cx="17500" cy="25725"/>
            </a:xfrm>
            <a:custGeom>
              <a:avLst/>
              <a:gdLst/>
              <a:ahLst/>
              <a:cxnLst/>
              <a:rect l="l" t="t" r="r" b="b"/>
              <a:pathLst>
                <a:path w="700" h="1029" extrusionOk="0">
                  <a:moveTo>
                    <a:pt x="348" y="0"/>
                  </a:moveTo>
                  <a:cubicBezTo>
                    <a:pt x="154" y="0"/>
                    <a:pt x="0" y="155"/>
                    <a:pt x="0" y="353"/>
                  </a:cubicBezTo>
                  <a:lnTo>
                    <a:pt x="0" y="681"/>
                  </a:lnTo>
                  <a:cubicBezTo>
                    <a:pt x="0" y="874"/>
                    <a:pt x="154" y="1028"/>
                    <a:pt x="348" y="1028"/>
                  </a:cubicBezTo>
                  <a:cubicBezTo>
                    <a:pt x="544" y="1028"/>
                    <a:pt x="699" y="874"/>
                    <a:pt x="699" y="681"/>
                  </a:cubicBezTo>
                  <a:lnTo>
                    <a:pt x="699" y="353"/>
                  </a:lnTo>
                  <a:cubicBezTo>
                    <a:pt x="699" y="155"/>
                    <a:pt x="544" y="0"/>
                    <a:pt x="348"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8"/>
            <p:cNvSpPr/>
            <p:nvPr/>
          </p:nvSpPr>
          <p:spPr>
            <a:xfrm>
              <a:off x="1377025" y="1852900"/>
              <a:ext cx="17500" cy="25725"/>
            </a:xfrm>
            <a:custGeom>
              <a:avLst/>
              <a:gdLst/>
              <a:ahLst/>
              <a:cxnLst/>
              <a:rect l="l" t="t" r="r" b="b"/>
              <a:pathLst>
                <a:path w="700" h="1029" extrusionOk="0">
                  <a:moveTo>
                    <a:pt x="348" y="1"/>
                  </a:moveTo>
                  <a:cubicBezTo>
                    <a:pt x="154" y="1"/>
                    <a:pt x="0" y="156"/>
                    <a:pt x="0" y="354"/>
                  </a:cubicBezTo>
                  <a:lnTo>
                    <a:pt x="0" y="681"/>
                  </a:lnTo>
                  <a:cubicBezTo>
                    <a:pt x="0" y="875"/>
                    <a:pt x="154" y="1029"/>
                    <a:pt x="348" y="1029"/>
                  </a:cubicBezTo>
                  <a:cubicBezTo>
                    <a:pt x="544" y="1029"/>
                    <a:pt x="699" y="875"/>
                    <a:pt x="699" y="681"/>
                  </a:cubicBezTo>
                  <a:lnTo>
                    <a:pt x="699" y="354"/>
                  </a:lnTo>
                  <a:cubicBezTo>
                    <a:pt x="699" y="156"/>
                    <a:pt x="544" y="1"/>
                    <a:pt x="348"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8"/>
            <p:cNvSpPr/>
            <p:nvPr/>
          </p:nvSpPr>
          <p:spPr>
            <a:xfrm>
              <a:off x="1351925" y="1836025"/>
              <a:ext cx="25700" cy="17500"/>
            </a:xfrm>
            <a:custGeom>
              <a:avLst/>
              <a:gdLst/>
              <a:ahLst/>
              <a:cxnLst/>
              <a:rect l="l" t="t" r="r" b="b"/>
              <a:pathLst>
                <a:path w="1028" h="700" extrusionOk="0">
                  <a:moveTo>
                    <a:pt x="348" y="1"/>
                  </a:moveTo>
                  <a:cubicBezTo>
                    <a:pt x="155" y="1"/>
                    <a:pt x="1" y="155"/>
                    <a:pt x="1" y="353"/>
                  </a:cubicBezTo>
                  <a:cubicBezTo>
                    <a:pt x="1" y="546"/>
                    <a:pt x="155" y="700"/>
                    <a:pt x="348" y="700"/>
                  </a:cubicBezTo>
                  <a:lnTo>
                    <a:pt x="680" y="700"/>
                  </a:lnTo>
                  <a:cubicBezTo>
                    <a:pt x="873" y="700"/>
                    <a:pt x="1027" y="546"/>
                    <a:pt x="1027" y="353"/>
                  </a:cubicBezTo>
                  <a:cubicBezTo>
                    <a:pt x="1027" y="155"/>
                    <a:pt x="873" y="1"/>
                    <a:pt x="680"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8"/>
            <p:cNvSpPr/>
            <p:nvPr/>
          </p:nvSpPr>
          <p:spPr>
            <a:xfrm>
              <a:off x="1393900" y="1836025"/>
              <a:ext cx="25675" cy="17500"/>
            </a:xfrm>
            <a:custGeom>
              <a:avLst/>
              <a:gdLst/>
              <a:ahLst/>
              <a:cxnLst/>
              <a:rect l="l" t="t" r="r" b="b"/>
              <a:pathLst>
                <a:path w="1027" h="700" extrusionOk="0">
                  <a:moveTo>
                    <a:pt x="347" y="1"/>
                  </a:moveTo>
                  <a:cubicBezTo>
                    <a:pt x="154" y="1"/>
                    <a:pt x="0" y="155"/>
                    <a:pt x="0" y="353"/>
                  </a:cubicBezTo>
                  <a:cubicBezTo>
                    <a:pt x="0" y="546"/>
                    <a:pt x="154" y="700"/>
                    <a:pt x="347" y="700"/>
                  </a:cubicBezTo>
                  <a:lnTo>
                    <a:pt x="675" y="700"/>
                  </a:lnTo>
                  <a:cubicBezTo>
                    <a:pt x="873" y="700"/>
                    <a:pt x="1027" y="546"/>
                    <a:pt x="1027" y="353"/>
                  </a:cubicBezTo>
                  <a:cubicBezTo>
                    <a:pt x="1027" y="155"/>
                    <a:pt x="873" y="1"/>
                    <a:pt x="67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8"/>
            <p:cNvSpPr/>
            <p:nvPr/>
          </p:nvSpPr>
          <p:spPr>
            <a:xfrm>
              <a:off x="1192775" y="1618375"/>
              <a:ext cx="18450" cy="18500"/>
            </a:xfrm>
            <a:custGeom>
              <a:avLst/>
              <a:gdLst/>
              <a:ahLst/>
              <a:cxnLst/>
              <a:rect l="l" t="t" r="r" b="b"/>
              <a:pathLst>
                <a:path w="738" h="740" extrusionOk="0">
                  <a:moveTo>
                    <a:pt x="367" y="1"/>
                  </a:moveTo>
                  <a:cubicBezTo>
                    <a:pt x="165" y="1"/>
                    <a:pt x="0" y="165"/>
                    <a:pt x="0" y="368"/>
                  </a:cubicBezTo>
                  <a:cubicBezTo>
                    <a:pt x="0" y="570"/>
                    <a:pt x="165" y="739"/>
                    <a:pt x="367" y="739"/>
                  </a:cubicBezTo>
                  <a:cubicBezTo>
                    <a:pt x="570" y="739"/>
                    <a:pt x="737" y="570"/>
                    <a:pt x="737" y="368"/>
                  </a:cubicBezTo>
                  <a:cubicBezTo>
                    <a:pt x="737" y="165"/>
                    <a:pt x="570" y="1"/>
                    <a:pt x="367"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8"/>
            <p:cNvSpPr/>
            <p:nvPr/>
          </p:nvSpPr>
          <p:spPr>
            <a:xfrm>
              <a:off x="1192775" y="1723400"/>
              <a:ext cx="18450" cy="18375"/>
            </a:xfrm>
            <a:custGeom>
              <a:avLst/>
              <a:gdLst/>
              <a:ahLst/>
              <a:cxnLst/>
              <a:rect l="l" t="t" r="r" b="b"/>
              <a:pathLst>
                <a:path w="738" h="735" extrusionOk="0">
                  <a:moveTo>
                    <a:pt x="367" y="1"/>
                  </a:moveTo>
                  <a:cubicBezTo>
                    <a:pt x="165" y="1"/>
                    <a:pt x="0" y="165"/>
                    <a:pt x="0" y="367"/>
                  </a:cubicBezTo>
                  <a:cubicBezTo>
                    <a:pt x="0" y="570"/>
                    <a:pt x="165" y="734"/>
                    <a:pt x="367" y="734"/>
                  </a:cubicBezTo>
                  <a:cubicBezTo>
                    <a:pt x="570" y="734"/>
                    <a:pt x="737" y="570"/>
                    <a:pt x="737" y="367"/>
                  </a:cubicBezTo>
                  <a:cubicBezTo>
                    <a:pt x="737" y="165"/>
                    <a:pt x="570" y="1"/>
                    <a:pt x="367"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58"/>
            <p:cNvSpPr/>
            <p:nvPr/>
          </p:nvSpPr>
          <p:spPr>
            <a:xfrm>
              <a:off x="1297775" y="1723400"/>
              <a:ext cx="18350" cy="18375"/>
            </a:xfrm>
            <a:custGeom>
              <a:avLst/>
              <a:gdLst/>
              <a:ahLst/>
              <a:cxnLst/>
              <a:rect l="l" t="t" r="r" b="b"/>
              <a:pathLst>
                <a:path w="734" h="735" extrusionOk="0">
                  <a:moveTo>
                    <a:pt x="368" y="1"/>
                  </a:moveTo>
                  <a:cubicBezTo>
                    <a:pt x="165" y="1"/>
                    <a:pt x="1" y="165"/>
                    <a:pt x="1" y="367"/>
                  </a:cubicBezTo>
                  <a:cubicBezTo>
                    <a:pt x="1" y="570"/>
                    <a:pt x="165" y="734"/>
                    <a:pt x="368" y="734"/>
                  </a:cubicBezTo>
                  <a:cubicBezTo>
                    <a:pt x="570" y="734"/>
                    <a:pt x="734" y="570"/>
                    <a:pt x="734" y="367"/>
                  </a:cubicBezTo>
                  <a:cubicBezTo>
                    <a:pt x="734" y="165"/>
                    <a:pt x="570" y="1"/>
                    <a:pt x="368"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58"/>
            <p:cNvSpPr/>
            <p:nvPr/>
          </p:nvSpPr>
          <p:spPr>
            <a:xfrm>
              <a:off x="1297775" y="1618375"/>
              <a:ext cx="18350" cy="18500"/>
            </a:xfrm>
            <a:custGeom>
              <a:avLst/>
              <a:gdLst/>
              <a:ahLst/>
              <a:cxnLst/>
              <a:rect l="l" t="t" r="r" b="b"/>
              <a:pathLst>
                <a:path w="734" h="740" extrusionOk="0">
                  <a:moveTo>
                    <a:pt x="368" y="1"/>
                  </a:moveTo>
                  <a:cubicBezTo>
                    <a:pt x="165" y="1"/>
                    <a:pt x="1" y="165"/>
                    <a:pt x="1" y="368"/>
                  </a:cubicBezTo>
                  <a:cubicBezTo>
                    <a:pt x="1" y="570"/>
                    <a:pt x="165" y="739"/>
                    <a:pt x="368" y="739"/>
                  </a:cubicBezTo>
                  <a:cubicBezTo>
                    <a:pt x="570" y="739"/>
                    <a:pt x="734" y="570"/>
                    <a:pt x="734" y="368"/>
                  </a:cubicBezTo>
                  <a:cubicBezTo>
                    <a:pt x="734" y="165"/>
                    <a:pt x="570" y="1"/>
                    <a:pt x="368"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8"/>
            <p:cNvSpPr/>
            <p:nvPr/>
          </p:nvSpPr>
          <p:spPr>
            <a:xfrm>
              <a:off x="1194225" y="1619825"/>
              <a:ext cx="120600" cy="120625"/>
            </a:xfrm>
            <a:custGeom>
              <a:avLst/>
              <a:gdLst/>
              <a:ahLst/>
              <a:cxnLst/>
              <a:rect l="l" t="t" r="r" b="b"/>
              <a:pathLst>
                <a:path w="4824" h="4825" extrusionOk="0">
                  <a:moveTo>
                    <a:pt x="2411" y="1"/>
                  </a:moveTo>
                  <a:lnTo>
                    <a:pt x="0" y="2413"/>
                  </a:lnTo>
                  <a:lnTo>
                    <a:pt x="2411" y="4824"/>
                  </a:lnTo>
                  <a:lnTo>
                    <a:pt x="4824" y="2413"/>
                  </a:lnTo>
                  <a:lnTo>
                    <a:pt x="2411" y="1"/>
                  </a:ln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58"/>
            <p:cNvSpPr/>
            <p:nvPr/>
          </p:nvSpPr>
          <p:spPr>
            <a:xfrm>
              <a:off x="1223750" y="1649375"/>
              <a:ext cx="61425" cy="61400"/>
            </a:xfrm>
            <a:custGeom>
              <a:avLst/>
              <a:gdLst/>
              <a:ahLst/>
              <a:cxnLst/>
              <a:rect l="l" t="t" r="r" b="b"/>
              <a:pathLst>
                <a:path w="2457" h="2456" extrusionOk="0">
                  <a:moveTo>
                    <a:pt x="1230" y="1"/>
                  </a:moveTo>
                  <a:lnTo>
                    <a:pt x="1" y="1231"/>
                  </a:lnTo>
                  <a:lnTo>
                    <a:pt x="1230" y="2456"/>
                  </a:lnTo>
                  <a:lnTo>
                    <a:pt x="2456" y="1231"/>
                  </a:lnTo>
                  <a:lnTo>
                    <a:pt x="1230"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58"/>
            <p:cNvSpPr/>
            <p:nvPr/>
          </p:nvSpPr>
          <p:spPr>
            <a:xfrm>
              <a:off x="1206500" y="1797200"/>
              <a:ext cx="96025" cy="60225"/>
            </a:xfrm>
            <a:custGeom>
              <a:avLst/>
              <a:gdLst/>
              <a:ahLst/>
              <a:cxnLst/>
              <a:rect l="l" t="t" r="r" b="b"/>
              <a:pathLst>
                <a:path w="3841" h="2409" extrusionOk="0">
                  <a:moveTo>
                    <a:pt x="599" y="0"/>
                  </a:moveTo>
                  <a:cubicBezTo>
                    <a:pt x="271" y="0"/>
                    <a:pt x="1" y="271"/>
                    <a:pt x="1" y="599"/>
                  </a:cubicBezTo>
                  <a:cubicBezTo>
                    <a:pt x="1" y="932"/>
                    <a:pt x="271" y="1202"/>
                    <a:pt x="599" y="1202"/>
                  </a:cubicBezTo>
                  <a:cubicBezTo>
                    <a:pt x="271" y="1202"/>
                    <a:pt x="1" y="1472"/>
                    <a:pt x="1" y="1805"/>
                  </a:cubicBezTo>
                  <a:cubicBezTo>
                    <a:pt x="1" y="2137"/>
                    <a:pt x="271" y="2408"/>
                    <a:pt x="599" y="2408"/>
                  </a:cubicBezTo>
                  <a:lnTo>
                    <a:pt x="3237" y="2408"/>
                  </a:lnTo>
                  <a:cubicBezTo>
                    <a:pt x="3570" y="2408"/>
                    <a:pt x="3835" y="2137"/>
                    <a:pt x="3835" y="1805"/>
                  </a:cubicBezTo>
                  <a:cubicBezTo>
                    <a:pt x="3841" y="1472"/>
                    <a:pt x="3570" y="1202"/>
                    <a:pt x="3237" y="1202"/>
                  </a:cubicBezTo>
                  <a:cubicBezTo>
                    <a:pt x="3570" y="1202"/>
                    <a:pt x="3835" y="932"/>
                    <a:pt x="3835" y="599"/>
                  </a:cubicBezTo>
                  <a:cubicBezTo>
                    <a:pt x="3835" y="271"/>
                    <a:pt x="3570" y="0"/>
                    <a:pt x="3237" y="0"/>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8"/>
            <p:cNvSpPr/>
            <p:nvPr/>
          </p:nvSpPr>
          <p:spPr>
            <a:xfrm>
              <a:off x="1233050" y="1797200"/>
              <a:ext cx="42950" cy="60225"/>
            </a:xfrm>
            <a:custGeom>
              <a:avLst/>
              <a:gdLst/>
              <a:ahLst/>
              <a:cxnLst/>
              <a:rect l="l" t="t" r="r" b="b"/>
              <a:pathLst>
                <a:path w="1718" h="2409" extrusionOk="0">
                  <a:moveTo>
                    <a:pt x="598" y="0"/>
                  </a:moveTo>
                  <a:cubicBezTo>
                    <a:pt x="270" y="0"/>
                    <a:pt x="0" y="271"/>
                    <a:pt x="0" y="599"/>
                  </a:cubicBezTo>
                  <a:cubicBezTo>
                    <a:pt x="0" y="932"/>
                    <a:pt x="270" y="1202"/>
                    <a:pt x="598" y="1202"/>
                  </a:cubicBezTo>
                  <a:cubicBezTo>
                    <a:pt x="270" y="1202"/>
                    <a:pt x="0" y="1472"/>
                    <a:pt x="0" y="1805"/>
                  </a:cubicBezTo>
                  <a:cubicBezTo>
                    <a:pt x="0" y="2137"/>
                    <a:pt x="270" y="2408"/>
                    <a:pt x="598" y="2408"/>
                  </a:cubicBezTo>
                  <a:lnTo>
                    <a:pt x="1114" y="2408"/>
                  </a:lnTo>
                  <a:cubicBezTo>
                    <a:pt x="1447" y="2408"/>
                    <a:pt x="1717" y="2137"/>
                    <a:pt x="1717" y="1805"/>
                  </a:cubicBezTo>
                  <a:cubicBezTo>
                    <a:pt x="1717" y="1472"/>
                    <a:pt x="1447" y="1202"/>
                    <a:pt x="1114" y="1202"/>
                  </a:cubicBezTo>
                  <a:cubicBezTo>
                    <a:pt x="1447" y="1202"/>
                    <a:pt x="1717" y="932"/>
                    <a:pt x="1717" y="599"/>
                  </a:cubicBezTo>
                  <a:cubicBezTo>
                    <a:pt x="1717" y="271"/>
                    <a:pt x="1447" y="0"/>
                    <a:pt x="1114"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2" name="Google Shape;3002;p58"/>
          <p:cNvGrpSpPr/>
          <p:nvPr/>
        </p:nvGrpSpPr>
        <p:grpSpPr>
          <a:xfrm>
            <a:off x="5211725" y="3747550"/>
            <a:ext cx="397925" cy="499000"/>
            <a:chOff x="5224575" y="3747550"/>
            <a:chExt cx="397925" cy="499000"/>
          </a:xfrm>
        </p:grpSpPr>
        <p:sp>
          <p:nvSpPr>
            <p:cNvPr id="3003" name="Google Shape;3003;p58"/>
            <p:cNvSpPr/>
            <p:nvPr/>
          </p:nvSpPr>
          <p:spPr>
            <a:xfrm>
              <a:off x="5412175" y="4194775"/>
              <a:ext cx="11000" cy="51775"/>
            </a:xfrm>
            <a:custGeom>
              <a:avLst/>
              <a:gdLst/>
              <a:ahLst/>
              <a:cxnLst/>
              <a:rect l="l" t="t" r="r" b="b"/>
              <a:pathLst>
                <a:path w="440" h="2071" extrusionOk="0">
                  <a:moveTo>
                    <a:pt x="223" y="1"/>
                  </a:moveTo>
                  <a:cubicBezTo>
                    <a:pt x="97" y="1"/>
                    <a:pt x="1" y="103"/>
                    <a:pt x="1" y="223"/>
                  </a:cubicBezTo>
                  <a:lnTo>
                    <a:pt x="1" y="1848"/>
                  </a:lnTo>
                  <a:cubicBezTo>
                    <a:pt x="1" y="1969"/>
                    <a:pt x="97" y="2071"/>
                    <a:pt x="223" y="2071"/>
                  </a:cubicBezTo>
                  <a:cubicBezTo>
                    <a:pt x="343" y="2071"/>
                    <a:pt x="439" y="1969"/>
                    <a:pt x="439" y="1848"/>
                  </a:cubicBezTo>
                  <a:lnTo>
                    <a:pt x="439" y="223"/>
                  </a:lnTo>
                  <a:cubicBezTo>
                    <a:pt x="439" y="103"/>
                    <a:pt x="343" y="1"/>
                    <a:pt x="223"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8"/>
            <p:cNvSpPr/>
            <p:nvPr/>
          </p:nvSpPr>
          <p:spPr>
            <a:xfrm>
              <a:off x="5447850" y="4194775"/>
              <a:ext cx="11025" cy="51775"/>
            </a:xfrm>
            <a:custGeom>
              <a:avLst/>
              <a:gdLst/>
              <a:ahLst/>
              <a:cxnLst/>
              <a:rect l="l" t="t" r="r" b="b"/>
              <a:pathLst>
                <a:path w="441" h="2071" extrusionOk="0">
                  <a:moveTo>
                    <a:pt x="219" y="1"/>
                  </a:moveTo>
                  <a:cubicBezTo>
                    <a:pt x="98" y="1"/>
                    <a:pt x="1" y="103"/>
                    <a:pt x="1" y="223"/>
                  </a:cubicBezTo>
                  <a:lnTo>
                    <a:pt x="1" y="1848"/>
                  </a:lnTo>
                  <a:cubicBezTo>
                    <a:pt x="1" y="1969"/>
                    <a:pt x="98" y="2071"/>
                    <a:pt x="219" y="2071"/>
                  </a:cubicBezTo>
                  <a:cubicBezTo>
                    <a:pt x="344" y="2071"/>
                    <a:pt x="441" y="1969"/>
                    <a:pt x="441" y="1848"/>
                  </a:cubicBezTo>
                  <a:lnTo>
                    <a:pt x="441" y="223"/>
                  </a:lnTo>
                  <a:cubicBezTo>
                    <a:pt x="441" y="103"/>
                    <a:pt x="344" y="1"/>
                    <a:pt x="21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8"/>
            <p:cNvSpPr/>
            <p:nvPr/>
          </p:nvSpPr>
          <p:spPr>
            <a:xfrm>
              <a:off x="5430025" y="4194775"/>
              <a:ext cx="11000" cy="51775"/>
            </a:xfrm>
            <a:custGeom>
              <a:avLst/>
              <a:gdLst/>
              <a:ahLst/>
              <a:cxnLst/>
              <a:rect l="l" t="t" r="r" b="b"/>
              <a:pathLst>
                <a:path w="440" h="2071" extrusionOk="0">
                  <a:moveTo>
                    <a:pt x="222" y="1"/>
                  </a:moveTo>
                  <a:cubicBezTo>
                    <a:pt x="97" y="1"/>
                    <a:pt x="1" y="103"/>
                    <a:pt x="1" y="223"/>
                  </a:cubicBezTo>
                  <a:lnTo>
                    <a:pt x="1" y="1848"/>
                  </a:lnTo>
                  <a:cubicBezTo>
                    <a:pt x="1" y="1969"/>
                    <a:pt x="97" y="2071"/>
                    <a:pt x="222" y="2071"/>
                  </a:cubicBezTo>
                  <a:cubicBezTo>
                    <a:pt x="343" y="2071"/>
                    <a:pt x="440" y="1969"/>
                    <a:pt x="440" y="1848"/>
                  </a:cubicBezTo>
                  <a:lnTo>
                    <a:pt x="440" y="223"/>
                  </a:lnTo>
                  <a:cubicBezTo>
                    <a:pt x="440" y="103"/>
                    <a:pt x="343" y="1"/>
                    <a:pt x="222"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8"/>
            <p:cNvSpPr/>
            <p:nvPr/>
          </p:nvSpPr>
          <p:spPr>
            <a:xfrm>
              <a:off x="5394325" y="4194775"/>
              <a:ext cx="11025" cy="51775"/>
            </a:xfrm>
            <a:custGeom>
              <a:avLst/>
              <a:gdLst/>
              <a:ahLst/>
              <a:cxnLst/>
              <a:rect l="l" t="t" r="r" b="b"/>
              <a:pathLst>
                <a:path w="441" h="2071" extrusionOk="0">
                  <a:moveTo>
                    <a:pt x="223" y="1"/>
                  </a:moveTo>
                  <a:cubicBezTo>
                    <a:pt x="98" y="1"/>
                    <a:pt x="0" y="103"/>
                    <a:pt x="0" y="223"/>
                  </a:cubicBezTo>
                  <a:lnTo>
                    <a:pt x="0" y="1848"/>
                  </a:lnTo>
                  <a:cubicBezTo>
                    <a:pt x="0" y="1969"/>
                    <a:pt x="98" y="2071"/>
                    <a:pt x="223" y="2071"/>
                  </a:cubicBezTo>
                  <a:cubicBezTo>
                    <a:pt x="343" y="2071"/>
                    <a:pt x="440" y="1969"/>
                    <a:pt x="440" y="1848"/>
                  </a:cubicBezTo>
                  <a:lnTo>
                    <a:pt x="440" y="223"/>
                  </a:lnTo>
                  <a:cubicBezTo>
                    <a:pt x="440" y="103"/>
                    <a:pt x="343" y="1"/>
                    <a:pt x="223"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8"/>
            <p:cNvSpPr/>
            <p:nvPr/>
          </p:nvSpPr>
          <p:spPr>
            <a:xfrm>
              <a:off x="5390850" y="4155125"/>
              <a:ext cx="71500" cy="53425"/>
            </a:xfrm>
            <a:custGeom>
              <a:avLst/>
              <a:gdLst/>
              <a:ahLst/>
              <a:cxnLst/>
              <a:rect l="l" t="t" r="r" b="b"/>
              <a:pathLst>
                <a:path w="2860" h="2137" extrusionOk="0">
                  <a:moveTo>
                    <a:pt x="1432" y="1"/>
                  </a:moveTo>
                  <a:cubicBezTo>
                    <a:pt x="1250" y="1"/>
                    <a:pt x="1100" y="146"/>
                    <a:pt x="1100" y="329"/>
                  </a:cubicBezTo>
                  <a:lnTo>
                    <a:pt x="1100" y="1477"/>
                  </a:lnTo>
                  <a:lnTo>
                    <a:pt x="333" y="1477"/>
                  </a:lnTo>
                  <a:cubicBezTo>
                    <a:pt x="150" y="1477"/>
                    <a:pt x="1" y="1626"/>
                    <a:pt x="1" y="1809"/>
                  </a:cubicBezTo>
                  <a:cubicBezTo>
                    <a:pt x="1" y="1987"/>
                    <a:pt x="150" y="2137"/>
                    <a:pt x="333" y="2137"/>
                  </a:cubicBezTo>
                  <a:lnTo>
                    <a:pt x="2532" y="2137"/>
                  </a:lnTo>
                  <a:cubicBezTo>
                    <a:pt x="2710" y="2137"/>
                    <a:pt x="2860" y="1987"/>
                    <a:pt x="2860" y="1809"/>
                  </a:cubicBezTo>
                  <a:cubicBezTo>
                    <a:pt x="2860" y="1626"/>
                    <a:pt x="2710" y="1477"/>
                    <a:pt x="2532" y="1477"/>
                  </a:cubicBezTo>
                  <a:lnTo>
                    <a:pt x="1760" y="1477"/>
                  </a:lnTo>
                  <a:lnTo>
                    <a:pt x="1760" y="329"/>
                  </a:lnTo>
                  <a:cubicBezTo>
                    <a:pt x="1760" y="146"/>
                    <a:pt x="1611" y="1"/>
                    <a:pt x="1432"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8"/>
            <p:cNvSpPr/>
            <p:nvPr/>
          </p:nvSpPr>
          <p:spPr>
            <a:xfrm>
              <a:off x="5400000" y="3747550"/>
              <a:ext cx="53200" cy="63100"/>
            </a:xfrm>
            <a:custGeom>
              <a:avLst/>
              <a:gdLst/>
              <a:ahLst/>
              <a:cxnLst/>
              <a:rect l="l" t="t" r="r" b="b"/>
              <a:pathLst>
                <a:path w="2128" h="2524" extrusionOk="0">
                  <a:moveTo>
                    <a:pt x="1066" y="662"/>
                  </a:moveTo>
                  <a:cubicBezTo>
                    <a:pt x="1144" y="662"/>
                    <a:pt x="1226" y="691"/>
                    <a:pt x="1284" y="753"/>
                  </a:cubicBezTo>
                  <a:cubicBezTo>
                    <a:pt x="1385" y="855"/>
                    <a:pt x="1404" y="1014"/>
                    <a:pt x="1327" y="1134"/>
                  </a:cubicBezTo>
                  <a:lnTo>
                    <a:pt x="1066" y="1564"/>
                  </a:lnTo>
                  <a:lnTo>
                    <a:pt x="801" y="1134"/>
                  </a:lnTo>
                  <a:cubicBezTo>
                    <a:pt x="724" y="1014"/>
                    <a:pt x="743" y="855"/>
                    <a:pt x="844" y="753"/>
                  </a:cubicBezTo>
                  <a:cubicBezTo>
                    <a:pt x="908" y="691"/>
                    <a:pt x="984" y="662"/>
                    <a:pt x="1066" y="662"/>
                  </a:cubicBezTo>
                  <a:close/>
                  <a:moveTo>
                    <a:pt x="1064" y="0"/>
                  </a:moveTo>
                  <a:cubicBezTo>
                    <a:pt x="816" y="0"/>
                    <a:pt x="567" y="95"/>
                    <a:pt x="377" y="286"/>
                  </a:cubicBezTo>
                  <a:cubicBezTo>
                    <a:pt x="58" y="604"/>
                    <a:pt x="0" y="1096"/>
                    <a:pt x="236" y="1481"/>
                  </a:cubicBezTo>
                  <a:lnTo>
                    <a:pt x="782" y="2365"/>
                  </a:lnTo>
                  <a:cubicBezTo>
                    <a:pt x="844" y="2465"/>
                    <a:pt x="951" y="2523"/>
                    <a:pt x="1066" y="2523"/>
                  </a:cubicBezTo>
                  <a:cubicBezTo>
                    <a:pt x="1178" y="2523"/>
                    <a:pt x="1284" y="2465"/>
                    <a:pt x="1347" y="2365"/>
                  </a:cubicBezTo>
                  <a:lnTo>
                    <a:pt x="1892" y="1481"/>
                  </a:lnTo>
                  <a:cubicBezTo>
                    <a:pt x="2128" y="1096"/>
                    <a:pt x="2070" y="604"/>
                    <a:pt x="1752" y="286"/>
                  </a:cubicBezTo>
                  <a:cubicBezTo>
                    <a:pt x="1561" y="95"/>
                    <a:pt x="1313" y="0"/>
                    <a:pt x="1064"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8"/>
            <p:cNvSpPr/>
            <p:nvPr/>
          </p:nvSpPr>
          <p:spPr>
            <a:xfrm>
              <a:off x="5292075" y="3802325"/>
              <a:ext cx="269050" cy="373100"/>
            </a:xfrm>
            <a:custGeom>
              <a:avLst/>
              <a:gdLst/>
              <a:ahLst/>
              <a:cxnLst/>
              <a:rect l="l" t="t" r="r" b="b"/>
              <a:pathLst>
                <a:path w="10762" h="14924" extrusionOk="0">
                  <a:moveTo>
                    <a:pt x="5370" y="9357"/>
                  </a:moveTo>
                  <a:lnTo>
                    <a:pt x="5383" y="9367"/>
                  </a:lnTo>
                  <a:lnTo>
                    <a:pt x="6753" y="10741"/>
                  </a:lnTo>
                  <a:cubicBezTo>
                    <a:pt x="7356" y="11344"/>
                    <a:pt x="7279" y="12352"/>
                    <a:pt x="6585" y="12840"/>
                  </a:cubicBezTo>
                  <a:cubicBezTo>
                    <a:pt x="6242" y="13080"/>
                    <a:pt x="5827" y="13220"/>
                    <a:pt x="5383" y="13220"/>
                  </a:cubicBezTo>
                  <a:lnTo>
                    <a:pt x="5370" y="13220"/>
                  </a:lnTo>
                  <a:cubicBezTo>
                    <a:pt x="4920" y="13220"/>
                    <a:pt x="4501" y="13080"/>
                    <a:pt x="4159" y="12840"/>
                  </a:cubicBezTo>
                  <a:cubicBezTo>
                    <a:pt x="3464" y="12352"/>
                    <a:pt x="3387" y="11344"/>
                    <a:pt x="3990" y="10741"/>
                  </a:cubicBezTo>
                  <a:lnTo>
                    <a:pt x="5370" y="9357"/>
                  </a:lnTo>
                  <a:close/>
                  <a:moveTo>
                    <a:pt x="4496" y="0"/>
                  </a:moveTo>
                  <a:lnTo>
                    <a:pt x="4496" y="1548"/>
                  </a:lnTo>
                  <a:lnTo>
                    <a:pt x="960" y="1548"/>
                  </a:lnTo>
                  <a:lnTo>
                    <a:pt x="960" y="2990"/>
                  </a:lnTo>
                  <a:lnTo>
                    <a:pt x="4496" y="2990"/>
                  </a:lnTo>
                  <a:lnTo>
                    <a:pt x="4496" y="4274"/>
                  </a:lnTo>
                  <a:lnTo>
                    <a:pt x="960" y="4274"/>
                  </a:lnTo>
                  <a:lnTo>
                    <a:pt x="960" y="5715"/>
                  </a:lnTo>
                  <a:lnTo>
                    <a:pt x="4496" y="5715"/>
                  </a:lnTo>
                  <a:lnTo>
                    <a:pt x="4496" y="7061"/>
                  </a:lnTo>
                  <a:lnTo>
                    <a:pt x="960" y="7061"/>
                  </a:lnTo>
                  <a:lnTo>
                    <a:pt x="960" y="8503"/>
                  </a:lnTo>
                  <a:lnTo>
                    <a:pt x="3720" y="8503"/>
                  </a:lnTo>
                  <a:lnTo>
                    <a:pt x="1" y="12222"/>
                  </a:lnTo>
                  <a:lnTo>
                    <a:pt x="1254" y="13476"/>
                  </a:lnTo>
                  <a:lnTo>
                    <a:pt x="1944" y="12786"/>
                  </a:lnTo>
                  <a:cubicBezTo>
                    <a:pt x="2567" y="14049"/>
                    <a:pt x="3869" y="14923"/>
                    <a:pt x="5370" y="14923"/>
                  </a:cubicBezTo>
                  <a:lnTo>
                    <a:pt x="5383" y="14923"/>
                  </a:lnTo>
                  <a:cubicBezTo>
                    <a:pt x="6879" y="14923"/>
                    <a:pt x="8181" y="14049"/>
                    <a:pt x="8798" y="12786"/>
                  </a:cubicBezTo>
                  <a:lnTo>
                    <a:pt x="9508" y="13495"/>
                  </a:lnTo>
                  <a:lnTo>
                    <a:pt x="10761" y="12246"/>
                  </a:lnTo>
                  <a:lnTo>
                    <a:pt x="7019" y="8503"/>
                  </a:lnTo>
                  <a:lnTo>
                    <a:pt x="9802" y="8503"/>
                  </a:lnTo>
                  <a:lnTo>
                    <a:pt x="9802" y="7061"/>
                  </a:lnTo>
                  <a:lnTo>
                    <a:pt x="6267" y="7061"/>
                  </a:lnTo>
                  <a:lnTo>
                    <a:pt x="6267" y="5715"/>
                  </a:lnTo>
                  <a:lnTo>
                    <a:pt x="9802" y="5715"/>
                  </a:lnTo>
                  <a:lnTo>
                    <a:pt x="9802" y="4274"/>
                  </a:lnTo>
                  <a:lnTo>
                    <a:pt x="6267" y="4274"/>
                  </a:lnTo>
                  <a:lnTo>
                    <a:pt x="6267" y="2990"/>
                  </a:lnTo>
                  <a:lnTo>
                    <a:pt x="9802" y="2990"/>
                  </a:lnTo>
                  <a:lnTo>
                    <a:pt x="9802" y="1548"/>
                  </a:lnTo>
                  <a:lnTo>
                    <a:pt x="6267" y="1548"/>
                  </a:lnTo>
                  <a:lnTo>
                    <a:pt x="6267"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8"/>
            <p:cNvSpPr/>
            <p:nvPr/>
          </p:nvSpPr>
          <p:spPr>
            <a:xfrm>
              <a:off x="5292075" y="3802325"/>
              <a:ext cx="134600" cy="373100"/>
            </a:xfrm>
            <a:custGeom>
              <a:avLst/>
              <a:gdLst/>
              <a:ahLst/>
              <a:cxnLst/>
              <a:rect l="l" t="t" r="r" b="b"/>
              <a:pathLst>
                <a:path w="5384" h="14924" extrusionOk="0">
                  <a:moveTo>
                    <a:pt x="4496" y="0"/>
                  </a:moveTo>
                  <a:lnTo>
                    <a:pt x="4496" y="1548"/>
                  </a:lnTo>
                  <a:lnTo>
                    <a:pt x="960" y="1548"/>
                  </a:lnTo>
                  <a:lnTo>
                    <a:pt x="960" y="2990"/>
                  </a:lnTo>
                  <a:lnTo>
                    <a:pt x="4496" y="2990"/>
                  </a:lnTo>
                  <a:lnTo>
                    <a:pt x="4496" y="4274"/>
                  </a:lnTo>
                  <a:lnTo>
                    <a:pt x="960" y="4274"/>
                  </a:lnTo>
                  <a:lnTo>
                    <a:pt x="960" y="5715"/>
                  </a:lnTo>
                  <a:lnTo>
                    <a:pt x="4496" y="5715"/>
                  </a:lnTo>
                  <a:lnTo>
                    <a:pt x="4496" y="7061"/>
                  </a:lnTo>
                  <a:lnTo>
                    <a:pt x="960" y="7061"/>
                  </a:lnTo>
                  <a:lnTo>
                    <a:pt x="960" y="8503"/>
                  </a:lnTo>
                  <a:lnTo>
                    <a:pt x="3720" y="8503"/>
                  </a:lnTo>
                  <a:lnTo>
                    <a:pt x="1" y="12222"/>
                  </a:lnTo>
                  <a:lnTo>
                    <a:pt x="1254" y="13476"/>
                  </a:lnTo>
                  <a:lnTo>
                    <a:pt x="1944" y="12786"/>
                  </a:lnTo>
                  <a:cubicBezTo>
                    <a:pt x="2567" y="14049"/>
                    <a:pt x="3869" y="14923"/>
                    <a:pt x="5370" y="14923"/>
                  </a:cubicBezTo>
                  <a:lnTo>
                    <a:pt x="5383" y="14923"/>
                  </a:lnTo>
                  <a:lnTo>
                    <a:pt x="5383" y="13220"/>
                  </a:lnTo>
                  <a:lnTo>
                    <a:pt x="5370" y="13220"/>
                  </a:lnTo>
                  <a:cubicBezTo>
                    <a:pt x="4920" y="13220"/>
                    <a:pt x="4501" y="13080"/>
                    <a:pt x="4159" y="12840"/>
                  </a:cubicBezTo>
                  <a:cubicBezTo>
                    <a:pt x="3464" y="12352"/>
                    <a:pt x="3387" y="11344"/>
                    <a:pt x="3990" y="10741"/>
                  </a:cubicBezTo>
                  <a:lnTo>
                    <a:pt x="5370" y="9357"/>
                  </a:lnTo>
                  <a:lnTo>
                    <a:pt x="5383" y="9367"/>
                  </a:lnTo>
                  <a:lnTo>
                    <a:pt x="5383"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8"/>
            <p:cNvSpPr/>
            <p:nvPr/>
          </p:nvSpPr>
          <p:spPr>
            <a:xfrm>
              <a:off x="5250350" y="4016950"/>
              <a:ext cx="16550" cy="24975"/>
            </a:xfrm>
            <a:custGeom>
              <a:avLst/>
              <a:gdLst/>
              <a:ahLst/>
              <a:cxnLst/>
              <a:rect l="l" t="t" r="r" b="b"/>
              <a:pathLst>
                <a:path w="662" h="999" extrusionOk="0">
                  <a:moveTo>
                    <a:pt x="329" y="1"/>
                  </a:moveTo>
                  <a:cubicBezTo>
                    <a:pt x="145" y="1"/>
                    <a:pt x="1" y="150"/>
                    <a:pt x="1" y="333"/>
                  </a:cubicBezTo>
                  <a:lnTo>
                    <a:pt x="1" y="671"/>
                  </a:lnTo>
                  <a:cubicBezTo>
                    <a:pt x="1" y="849"/>
                    <a:pt x="145" y="998"/>
                    <a:pt x="329" y="998"/>
                  </a:cubicBezTo>
                  <a:cubicBezTo>
                    <a:pt x="512" y="998"/>
                    <a:pt x="662" y="849"/>
                    <a:pt x="662" y="671"/>
                  </a:cubicBezTo>
                  <a:lnTo>
                    <a:pt x="662" y="333"/>
                  </a:lnTo>
                  <a:cubicBezTo>
                    <a:pt x="662" y="150"/>
                    <a:pt x="512" y="1"/>
                    <a:pt x="32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8"/>
            <p:cNvSpPr/>
            <p:nvPr/>
          </p:nvSpPr>
          <p:spPr>
            <a:xfrm>
              <a:off x="5250350" y="4060100"/>
              <a:ext cx="16550" cy="25000"/>
            </a:xfrm>
            <a:custGeom>
              <a:avLst/>
              <a:gdLst/>
              <a:ahLst/>
              <a:cxnLst/>
              <a:rect l="l" t="t" r="r" b="b"/>
              <a:pathLst>
                <a:path w="662" h="1000" extrusionOk="0">
                  <a:moveTo>
                    <a:pt x="329" y="1"/>
                  </a:moveTo>
                  <a:cubicBezTo>
                    <a:pt x="145" y="1"/>
                    <a:pt x="1" y="145"/>
                    <a:pt x="1" y="329"/>
                  </a:cubicBezTo>
                  <a:lnTo>
                    <a:pt x="1" y="666"/>
                  </a:lnTo>
                  <a:cubicBezTo>
                    <a:pt x="1" y="850"/>
                    <a:pt x="145" y="1000"/>
                    <a:pt x="329" y="1000"/>
                  </a:cubicBezTo>
                  <a:cubicBezTo>
                    <a:pt x="512" y="1000"/>
                    <a:pt x="662" y="850"/>
                    <a:pt x="662" y="666"/>
                  </a:cubicBezTo>
                  <a:lnTo>
                    <a:pt x="662" y="329"/>
                  </a:lnTo>
                  <a:cubicBezTo>
                    <a:pt x="662" y="145"/>
                    <a:pt x="512" y="1"/>
                    <a:pt x="32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8"/>
            <p:cNvSpPr/>
            <p:nvPr/>
          </p:nvSpPr>
          <p:spPr>
            <a:xfrm>
              <a:off x="5224575" y="4042750"/>
              <a:ext cx="24950" cy="16525"/>
            </a:xfrm>
            <a:custGeom>
              <a:avLst/>
              <a:gdLst/>
              <a:ahLst/>
              <a:cxnLst/>
              <a:rect l="l" t="t" r="r" b="b"/>
              <a:pathLst>
                <a:path w="998" h="661" extrusionOk="0">
                  <a:moveTo>
                    <a:pt x="328" y="0"/>
                  </a:moveTo>
                  <a:cubicBezTo>
                    <a:pt x="150" y="0"/>
                    <a:pt x="0" y="149"/>
                    <a:pt x="0" y="329"/>
                  </a:cubicBezTo>
                  <a:cubicBezTo>
                    <a:pt x="0" y="512"/>
                    <a:pt x="150" y="661"/>
                    <a:pt x="328" y="661"/>
                  </a:cubicBezTo>
                  <a:lnTo>
                    <a:pt x="666" y="661"/>
                  </a:lnTo>
                  <a:cubicBezTo>
                    <a:pt x="849" y="661"/>
                    <a:pt x="998" y="512"/>
                    <a:pt x="998" y="329"/>
                  </a:cubicBezTo>
                  <a:cubicBezTo>
                    <a:pt x="998" y="149"/>
                    <a:pt x="849" y="0"/>
                    <a:pt x="666"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8"/>
            <p:cNvSpPr/>
            <p:nvPr/>
          </p:nvSpPr>
          <p:spPr>
            <a:xfrm>
              <a:off x="5267725" y="4042750"/>
              <a:ext cx="24875" cy="16525"/>
            </a:xfrm>
            <a:custGeom>
              <a:avLst/>
              <a:gdLst/>
              <a:ahLst/>
              <a:cxnLst/>
              <a:rect l="l" t="t" r="r" b="b"/>
              <a:pathLst>
                <a:path w="995" h="661" extrusionOk="0">
                  <a:moveTo>
                    <a:pt x="329" y="0"/>
                  </a:moveTo>
                  <a:cubicBezTo>
                    <a:pt x="145" y="0"/>
                    <a:pt x="0" y="149"/>
                    <a:pt x="0" y="329"/>
                  </a:cubicBezTo>
                  <a:cubicBezTo>
                    <a:pt x="0" y="512"/>
                    <a:pt x="145" y="661"/>
                    <a:pt x="329" y="661"/>
                  </a:cubicBezTo>
                  <a:lnTo>
                    <a:pt x="666" y="661"/>
                  </a:lnTo>
                  <a:cubicBezTo>
                    <a:pt x="850" y="661"/>
                    <a:pt x="994" y="512"/>
                    <a:pt x="994" y="329"/>
                  </a:cubicBezTo>
                  <a:cubicBezTo>
                    <a:pt x="994" y="149"/>
                    <a:pt x="850" y="0"/>
                    <a:pt x="666"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8"/>
            <p:cNvSpPr/>
            <p:nvPr/>
          </p:nvSpPr>
          <p:spPr>
            <a:xfrm>
              <a:off x="5582300" y="3845500"/>
              <a:ext cx="16550" cy="24225"/>
            </a:xfrm>
            <a:custGeom>
              <a:avLst/>
              <a:gdLst/>
              <a:ahLst/>
              <a:cxnLst/>
              <a:rect l="l" t="t" r="r" b="b"/>
              <a:pathLst>
                <a:path w="662" h="969" extrusionOk="0">
                  <a:moveTo>
                    <a:pt x="334" y="0"/>
                  </a:moveTo>
                  <a:cubicBezTo>
                    <a:pt x="150" y="0"/>
                    <a:pt x="1" y="149"/>
                    <a:pt x="1" y="328"/>
                  </a:cubicBezTo>
                  <a:lnTo>
                    <a:pt x="1" y="637"/>
                  </a:lnTo>
                  <a:cubicBezTo>
                    <a:pt x="1" y="820"/>
                    <a:pt x="150" y="969"/>
                    <a:pt x="334" y="969"/>
                  </a:cubicBezTo>
                  <a:cubicBezTo>
                    <a:pt x="517" y="969"/>
                    <a:pt x="662" y="820"/>
                    <a:pt x="662" y="637"/>
                  </a:cubicBezTo>
                  <a:lnTo>
                    <a:pt x="662" y="328"/>
                  </a:lnTo>
                  <a:cubicBezTo>
                    <a:pt x="662" y="149"/>
                    <a:pt x="517" y="0"/>
                    <a:pt x="334"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8"/>
            <p:cNvSpPr/>
            <p:nvPr/>
          </p:nvSpPr>
          <p:spPr>
            <a:xfrm>
              <a:off x="5582300" y="3884900"/>
              <a:ext cx="16550" cy="24275"/>
            </a:xfrm>
            <a:custGeom>
              <a:avLst/>
              <a:gdLst/>
              <a:ahLst/>
              <a:cxnLst/>
              <a:rect l="l" t="t" r="r" b="b"/>
              <a:pathLst>
                <a:path w="662" h="971" extrusionOk="0">
                  <a:moveTo>
                    <a:pt x="334" y="1"/>
                  </a:moveTo>
                  <a:cubicBezTo>
                    <a:pt x="150" y="1"/>
                    <a:pt x="1" y="150"/>
                    <a:pt x="1" y="328"/>
                  </a:cubicBezTo>
                  <a:lnTo>
                    <a:pt x="1" y="637"/>
                  </a:lnTo>
                  <a:cubicBezTo>
                    <a:pt x="1" y="820"/>
                    <a:pt x="150" y="971"/>
                    <a:pt x="334" y="971"/>
                  </a:cubicBezTo>
                  <a:cubicBezTo>
                    <a:pt x="517" y="971"/>
                    <a:pt x="662" y="820"/>
                    <a:pt x="662" y="637"/>
                  </a:cubicBezTo>
                  <a:lnTo>
                    <a:pt x="662" y="328"/>
                  </a:lnTo>
                  <a:cubicBezTo>
                    <a:pt x="662" y="150"/>
                    <a:pt x="517" y="1"/>
                    <a:pt x="334"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8"/>
            <p:cNvSpPr/>
            <p:nvPr/>
          </p:nvSpPr>
          <p:spPr>
            <a:xfrm>
              <a:off x="5558800" y="3869000"/>
              <a:ext cx="24250" cy="16550"/>
            </a:xfrm>
            <a:custGeom>
              <a:avLst/>
              <a:gdLst/>
              <a:ahLst/>
              <a:cxnLst/>
              <a:rect l="l" t="t" r="r" b="b"/>
              <a:pathLst>
                <a:path w="970" h="662" extrusionOk="0">
                  <a:moveTo>
                    <a:pt x="329" y="0"/>
                  </a:moveTo>
                  <a:cubicBezTo>
                    <a:pt x="150" y="0"/>
                    <a:pt x="1" y="149"/>
                    <a:pt x="1" y="333"/>
                  </a:cubicBezTo>
                  <a:cubicBezTo>
                    <a:pt x="1" y="516"/>
                    <a:pt x="150" y="661"/>
                    <a:pt x="329" y="661"/>
                  </a:cubicBezTo>
                  <a:lnTo>
                    <a:pt x="638" y="661"/>
                  </a:lnTo>
                  <a:cubicBezTo>
                    <a:pt x="821" y="661"/>
                    <a:pt x="970" y="516"/>
                    <a:pt x="970" y="333"/>
                  </a:cubicBezTo>
                  <a:cubicBezTo>
                    <a:pt x="970" y="149"/>
                    <a:pt x="821" y="0"/>
                    <a:pt x="638"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8"/>
            <p:cNvSpPr/>
            <p:nvPr/>
          </p:nvSpPr>
          <p:spPr>
            <a:xfrm>
              <a:off x="5598225" y="3869000"/>
              <a:ext cx="24275" cy="16550"/>
            </a:xfrm>
            <a:custGeom>
              <a:avLst/>
              <a:gdLst/>
              <a:ahLst/>
              <a:cxnLst/>
              <a:rect l="l" t="t" r="r" b="b"/>
              <a:pathLst>
                <a:path w="971" h="662" extrusionOk="0">
                  <a:moveTo>
                    <a:pt x="329" y="0"/>
                  </a:moveTo>
                  <a:cubicBezTo>
                    <a:pt x="145" y="0"/>
                    <a:pt x="1" y="149"/>
                    <a:pt x="1" y="333"/>
                  </a:cubicBezTo>
                  <a:cubicBezTo>
                    <a:pt x="1" y="516"/>
                    <a:pt x="145" y="661"/>
                    <a:pt x="329" y="661"/>
                  </a:cubicBezTo>
                  <a:lnTo>
                    <a:pt x="637" y="661"/>
                  </a:lnTo>
                  <a:cubicBezTo>
                    <a:pt x="821" y="661"/>
                    <a:pt x="971" y="516"/>
                    <a:pt x="971" y="333"/>
                  </a:cubicBezTo>
                  <a:cubicBezTo>
                    <a:pt x="971" y="149"/>
                    <a:pt x="821" y="0"/>
                    <a:pt x="637"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19" name="Google Shape;3019;p58"/>
          <p:cNvGrpSpPr/>
          <p:nvPr/>
        </p:nvGrpSpPr>
        <p:grpSpPr>
          <a:xfrm>
            <a:off x="7714875" y="2983700"/>
            <a:ext cx="397675" cy="498975"/>
            <a:chOff x="7703900" y="2983700"/>
            <a:chExt cx="397675" cy="498975"/>
          </a:xfrm>
        </p:grpSpPr>
        <p:sp>
          <p:nvSpPr>
            <p:cNvPr id="3020" name="Google Shape;3020;p58"/>
            <p:cNvSpPr/>
            <p:nvPr/>
          </p:nvSpPr>
          <p:spPr>
            <a:xfrm>
              <a:off x="7719950" y="3056425"/>
              <a:ext cx="365600" cy="426250"/>
            </a:xfrm>
            <a:custGeom>
              <a:avLst/>
              <a:gdLst/>
              <a:ahLst/>
              <a:cxnLst/>
              <a:rect l="l" t="t" r="r" b="b"/>
              <a:pathLst>
                <a:path w="14624" h="17050" extrusionOk="0">
                  <a:moveTo>
                    <a:pt x="1461" y="0"/>
                  </a:moveTo>
                  <a:lnTo>
                    <a:pt x="0" y="1080"/>
                  </a:lnTo>
                  <a:lnTo>
                    <a:pt x="0" y="17050"/>
                  </a:lnTo>
                  <a:lnTo>
                    <a:pt x="14624" y="17050"/>
                  </a:lnTo>
                  <a:lnTo>
                    <a:pt x="14624" y="1080"/>
                  </a:lnTo>
                  <a:lnTo>
                    <a:pt x="13163" y="0"/>
                  </a:lnTo>
                  <a:lnTo>
                    <a:pt x="11701" y="1080"/>
                  </a:lnTo>
                  <a:lnTo>
                    <a:pt x="10235" y="0"/>
                  </a:lnTo>
                  <a:lnTo>
                    <a:pt x="8773" y="1080"/>
                  </a:lnTo>
                  <a:lnTo>
                    <a:pt x="7313" y="0"/>
                  </a:lnTo>
                  <a:lnTo>
                    <a:pt x="5851" y="1080"/>
                  </a:lnTo>
                  <a:lnTo>
                    <a:pt x="4390" y="0"/>
                  </a:lnTo>
                  <a:lnTo>
                    <a:pt x="2928" y="1080"/>
                  </a:lnTo>
                  <a:lnTo>
                    <a:pt x="1461"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58"/>
            <p:cNvSpPr/>
            <p:nvPr/>
          </p:nvSpPr>
          <p:spPr>
            <a:xfrm>
              <a:off x="7719950" y="3056425"/>
              <a:ext cx="365600" cy="84775"/>
            </a:xfrm>
            <a:custGeom>
              <a:avLst/>
              <a:gdLst/>
              <a:ahLst/>
              <a:cxnLst/>
              <a:rect l="l" t="t" r="r" b="b"/>
              <a:pathLst>
                <a:path w="14624" h="3391" extrusionOk="0">
                  <a:moveTo>
                    <a:pt x="1461" y="0"/>
                  </a:moveTo>
                  <a:lnTo>
                    <a:pt x="0" y="1080"/>
                  </a:lnTo>
                  <a:lnTo>
                    <a:pt x="0" y="3391"/>
                  </a:lnTo>
                  <a:lnTo>
                    <a:pt x="14624" y="3391"/>
                  </a:lnTo>
                  <a:lnTo>
                    <a:pt x="14624" y="1080"/>
                  </a:lnTo>
                  <a:lnTo>
                    <a:pt x="13163" y="0"/>
                  </a:lnTo>
                  <a:lnTo>
                    <a:pt x="11701" y="1080"/>
                  </a:lnTo>
                  <a:lnTo>
                    <a:pt x="10235" y="0"/>
                  </a:lnTo>
                  <a:lnTo>
                    <a:pt x="8773" y="1080"/>
                  </a:lnTo>
                  <a:lnTo>
                    <a:pt x="7313" y="0"/>
                  </a:lnTo>
                  <a:lnTo>
                    <a:pt x="5851" y="1080"/>
                  </a:lnTo>
                  <a:lnTo>
                    <a:pt x="4390" y="0"/>
                  </a:lnTo>
                  <a:lnTo>
                    <a:pt x="2928" y="1080"/>
                  </a:lnTo>
                  <a:lnTo>
                    <a:pt x="1461"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8"/>
            <p:cNvSpPr/>
            <p:nvPr/>
          </p:nvSpPr>
          <p:spPr>
            <a:xfrm>
              <a:off x="7703900" y="2983700"/>
              <a:ext cx="397675" cy="140750"/>
            </a:xfrm>
            <a:custGeom>
              <a:avLst/>
              <a:gdLst/>
              <a:ahLst/>
              <a:cxnLst/>
              <a:rect l="l" t="t" r="r" b="b"/>
              <a:pathLst>
                <a:path w="15907" h="5630" extrusionOk="0">
                  <a:moveTo>
                    <a:pt x="522" y="0"/>
                  </a:moveTo>
                  <a:cubicBezTo>
                    <a:pt x="232" y="0"/>
                    <a:pt x="1" y="237"/>
                    <a:pt x="1" y="527"/>
                  </a:cubicBezTo>
                  <a:lnTo>
                    <a:pt x="1" y="5108"/>
                  </a:lnTo>
                  <a:cubicBezTo>
                    <a:pt x="1" y="5393"/>
                    <a:pt x="232" y="5629"/>
                    <a:pt x="522" y="5629"/>
                  </a:cubicBezTo>
                  <a:lnTo>
                    <a:pt x="15386" y="5629"/>
                  </a:lnTo>
                  <a:cubicBezTo>
                    <a:pt x="15675" y="5629"/>
                    <a:pt x="15907" y="5393"/>
                    <a:pt x="15907" y="5108"/>
                  </a:cubicBezTo>
                  <a:lnTo>
                    <a:pt x="15907" y="527"/>
                  </a:lnTo>
                  <a:cubicBezTo>
                    <a:pt x="15907" y="237"/>
                    <a:pt x="15675" y="0"/>
                    <a:pt x="15386"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8"/>
            <p:cNvSpPr/>
            <p:nvPr/>
          </p:nvSpPr>
          <p:spPr>
            <a:xfrm>
              <a:off x="7814825" y="3031450"/>
              <a:ext cx="45275" cy="45250"/>
            </a:xfrm>
            <a:custGeom>
              <a:avLst/>
              <a:gdLst/>
              <a:ahLst/>
              <a:cxnLst/>
              <a:rect l="l" t="t" r="r" b="b"/>
              <a:pathLst>
                <a:path w="1811" h="1810" extrusionOk="0">
                  <a:moveTo>
                    <a:pt x="903" y="0"/>
                  </a:moveTo>
                  <a:cubicBezTo>
                    <a:pt x="406" y="0"/>
                    <a:pt x="1" y="405"/>
                    <a:pt x="1" y="908"/>
                  </a:cubicBezTo>
                  <a:cubicBezTo>
                    <a:pt x="1" y="1404"/>
                    <a:pt x="406" y="1809"/>
                    <a:pt x="903" y="1809"/>
                  </a:cubicBezTo>
                  <a:cubicBezTo>
                    <a:pt x="1405" y="1809"/>
                    <a:pt x="1810" y="1404"/>
                    <a:pt x="1810" y="908"/>
                  </a:cubicBezTo>
                  <a:cubicBezTo>
                    <a:pt x="1810" y="405"/>
                    <a:pt x="1405" y="0"/>
                    <a:pt x="903"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8"/>
            <p:cNvSpPr/>
            <p:nvPr/>
          </p:nvSpPr>
          <p:spPr>
            <a:xfrm>
              <a:off x="7945425" y="3031450"/>
              <a:ext cx="45225" cy="45250"/>
            </a:xfrm>
            <a:custGeom>
              <a:avLst/>
              <a:gdLst/>
              <a:ahLst/>
              <a:cxnLst/>
              <a:rect l="l" t="t" r="r" b="b"/>
              <a:pathLst>
                <a:path w="1809" h="1810" extrusionOk="0">
                  <a:moveTo>
                    <a:pt x="907" y="0"/>
                  </a:moveTo>
                  <a:cubicBezTo>
                    <a:pt x="406" y="0"/>
                    <a:pt x="1" y="405"/>
                    <a:pt x="1" y="908"/>
                  </a:cubicBezTo>
                  <a:cubicBezTo>
                    <a:pt x="1" y="1404"/>
                    <a:pt x="406" y="1809"/>
                    <a:pt x="907" y="1809"/>
                  </a:cubicBezTo>
                  <a:cubicBezTo>
                    <a:pt x="1404" y="1809"/>
                    <a:pt x="1809" y="1404"/>
                    <a:pt x="1809" y="908"/>
                  </a:cubicBezTo>
                  <a:cubicBezTo>
                    <a:pt x="1809" y="405"/>
                    <a:pt x="1404" y="0"/>
                    <a:pt x="90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8"/>
            <p:cNvSpPr/>
            <p:nvPr/>
          </p:nvSpPr>
          <p:spPr>
            <a:xfrm>
              <a:off x="7930350" y="3280700"/>
              <a:ext cx="18850" cy="18825"/>
            </a:xfrm>
            <a:custGeom>
              <a:avLst/>
              <a:gdLst/>
              <a:ahLst/>
              <a:cxnLst/>
              <a:rect l="l" t="t" r="r" b="b"/>
              <a:pathLst>
                <a:path w="754" h="753" extrusionOk="0">
                  <a:moveTo>
                    <a:pt x="377" y="0"/>
                  </a:moveTo>
                  <a:cubicBezTo>
                    <a:pt x="170" y="0"/>
                    <a:pt x="1" y="169"/>
                    <a:pt x="1" y="376"/>
                  </a:cubicBezTo>
                  <a:cubicBezTo>
                    <a:pt x="1" y="584"/>
                    <a:pt x="170" y="753"/>
                    <a:pt x="377" y="753"/>
                  </a:cubicBezTo>
                  <a:cubicBezTo>
                    <a:pt x="584" y="753"/>
                    <a:pt x="753" y="584"/>
                    <a:pt x="753" y="376"/>
                  </a:cubicBezTo>
                  <a:cubicBezTo>
                    <a:pt x="753" y="169"/>
                    <a:pt x="584" y="0"/>
                    <a:pt x="37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8"/>
            <p:cNvSpPr/>
            <p:nvPr/>
          </p:nvSpPr>
          <p:spPr>
            <a:xfrm>
              <a:off x="7805550" y="3251625"/>
              <a:ext cx="83225" cy="150875"/>
            </a:xfrm>
            <a:custGeom>
              <a:avLst/>
              <a:gdLst/>
              <a:ahLst/>
              <a:cxnLst/>
              <a:rect l="l" t="t" r="r" b="b"/>
              <a:pathLst>
                <a:path w="3329" h="6035" extrusionOk="0">
                  <a:moveTo>
                    <a:pt x="835" y="1"/>
                  </a:moveTo>
                  <a:cubicBezTo>
                    <a:pt x="671" y="1"/>
                    <a:pt x="536" y="135"/>
                    <a:pt x="536" y="300"/>
                  </a:cubicBezTo>
                  <a:cubicBezTo>
                    <a:pt x="536" y="469"/>
                    <a:pt x="671" y="604"/>
                    <a:pt x="835" y="604"/>
                  </a:cubicBezTo>
                  <a:lnTo>
                    <a:pt x="2673" y="604"/>
                  </a:lnTo>
                  <a:cubicBezTo>
                    <a:pt x="2596" y="1067"/>
                    <a:pt x="2427" y="1944"/>
                    <a:pt x="2084" y="2855"/>
                  </a:cubicBezTo>
                  <a:lnTo>
                    <a:pt x="1255" y="1766"/>
                  </a:lnTo>
                  <a:cubicBezTo>
                    <a:pt x="1195" y="1689"/>
                    <a:pt x="1104" y="1647"/>
                    <a:pt x="1013" y="1647"/>
                  </a:cubicBezTo>
                  <a:cubicBezTo>
                    <a:pt x="949" y="1647"/>
                    <a:pt x="885" y="1667"/>
                    <a:pt x="830" y="1708"/>
                  </a:cubicBezTo>
                  <a:cubicBezTo>
                    <a:pt x="699" y="1809"/>
                    <a:pt x="676" y="1998"/>
                    <a:pt x="777" y="2132"/>
                  </a:cubicBezTo>
                  <a:lnTo>
                    <a:pt x="1819" y="3498"/>
                  </a:lnTo>
                  <a:cubicBezTo>
                    <a:pt x="1438" y="4302"/>
                    <a:pt x="917" y="5055"/>
                    <a:pt x="194" y="5475"/>
                  </a:cubicBezTo>
                  <a:cubicBezTo>
                    <a:pt x="49" y="5557"/>
                    <a:pt x="0" y="5740"/>
                    <a:pt x="87" y="5885"/>
                  </a:cubicBezTo>
                  <a:cubicBezTo>
                    <a:pt x="140" y="5981"/>
                    <a:pt x="242" y="6034"/>
                    <a:pt x="348" y="6034"/>
                  </a:cubicBezTo>
                  <a:cubicBezTo>
                    <a:pt x="396" y="6034"/>
                    <a:pt x="449" y="6025"/>
                    <a:pt x="497" y="5996"/>
                  </a:cubicBezTo>
                  <a:cubicBezTo>
                    <a:pt x="1255" y="5557"/>
                    <a:pt x="1814" y="4829"/>
                    <a:pt x="2229" y="4033"/>
                  </a:cubicBezTo>
                  <a:lnTo>
                    <a:pt x="2644" y="4583"/>
                  </a:lnTo>
                  <a:cubicBezTo>
                    <a:pt x="2707" y="4660"/>
                    <a:pt x="2793" y="4698"/>
                    <a:pt x="2885" y="4698"/>
                  </a:cubicBezTo>
                  <a:cubicBezTo>
                    <a:pt x="2947" y="4698"/>
                    <a:pt x="3015" y="4679"/>
                    <a:pt x="3068" y="4640"/>
                  </a:cubicBezTo>
                  <a:cubicBezTo>
                    <a:pt x="3203" y="4540"/>
                    <a:pt x="3228" y="4346"/>
                    <a:pt x="3126" y="4216"/>
                  </a:cubicBezTo>
                  <a:lnTo>
                    <a:pt x="2513" y="3416"/>
                  </a:lnTo>
                  <a:cubicBezTo>
                    <a:pt x="3136" y="1935"/>
                    <a:pt x="3310" y="435"/>
                    <a:pt x="3319" y="333"/>
                  </a:cubicBezTo>
                  <a:cubicBezTo>
                    <a:pt x="3328" y="246"/>
                    <a:pt x="3299" y="164"/>
                    <a:pt x="3241" y="97"/>
                  </a:cubicBezTo>
                  <a:cubicBezTo>
                    <a:pt x="3184" y="34"/>
                    <a:pt x="3107" y="1"/>
                    <a:pt x="3020"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8"/>
            <p:cNvSpPr/>
            <p:nvPr/>
          </p:nvSpPr>
          <p:spPr>
            <a:xfrm>
              <a:off x="7899125" y="3230450"/>
              <a:ext cx="99725" cy="195450"/>
            </a:xfrm>
            <a:custGeom>
              <a:avLst/>
              <a:gdLst/>
              <a:ahLst/>
              <a:cxnLst/>
              <a:rect l="l" t="t" r="r" b="b"/>
              <a:pathLst>
                <a:path w="3989" h="7818" extrusionOk="0">
                  <a:moveTo>
                    <a:pt x="1274" y="0"/>
                  </a:moveTo>
                  <a:cubicBezTo>
                    <a:pt x="1138" y="0"/>
                    <a:pt x="1014" y="99"/>
                    <a:pt x="985" y="240"/>
                  </a:cubicBezTo>
                  <a:lnTo>
                    <a:pt x="859" y="848"/>
                  </a:lnTo>
                  <a:lnTo>
                    <a:pt x="299" y="848"/>
                  </a:lnTo>
                  <a:cubicBezTo>
                    <a:pt x="135" y="848"/>
                    <a:pt x="1" y="982"/>
                    <a:pt x="1" y="1147"/>
                  </a:cubicBezTo>
                  <a:lnTo>
                    <a:pt x="1" y="4532"/>
                  </a:lnTo>
                  <a:cubicBezTo>
                    <a:pt x="1" y="4701"/>
                    <a:pt x="135" y="4837"/>
                    <a:pt x="299" y="4837"/>
                  </a:cubicBezTo>
                  <a:lnTo>
                    <a:pt x="3387" y="4837"/>
                  </a:lnTo>
                  <a:lnTo>
                    <a:pt x="3387" y="6707"/>
                  </a:lnTo>
                  <a:cubicBezTo>
                    <a:pt x="3387" y="6988"/>
                    <a:pt x="3155" y="7214"/>
                    <a:pt x="2875" y="7214"/>
                  </a:cubicBezTo>
                  <a:lnTo>
                    <a:pt x="2392" y="7214"/>
                  </a:lnTo>
                  <a:cubicBezTo>
                    <a:pt x="2229" y="7214"/>
                    <a:pt x="2094" y="7349"/>
                    <a:pt x="2094" y="7518"/>
                  </a:cubicBezTo>
                  <a:cubicBezTo>
                    <a:pt x="2094" y="7682"/>
                    <a:pt x="2229" y="7818"/>
                    <a:pt x="2392" y="7818"/>
                  </a:cubicBezTo>
                  <a:lnTo>
                    <a:pt x="2875" y="7818"/>
                  </a:lnTo>
                  <a:cubicBezTo>
                    <a:pt x="3487" y="7818"/>
                    <a:pt x="3989" y="7320"/>
                    <a:pt x="3989" y="6707"/>
                  </a:cubicBezTo>
                  <a:lnTo>
                    <a:pt x="3989" y="4532"/>
                  </a:lnTo>
                  <a:cubicBezTo>
                    <a:pt x="3989" y="4368"/>
                    <a:pt x="3854" y="4234"/>
                    <a:pt x="3685" y="4234"/>
                  </a:cubicBezTo>
                  <a:lnTo>
                    <a:pt x="603" y="4234"/>
                  </a:lnTo>
                  <a:lnTo>
                    <a:pt x="603" y="1451"/>
                  </a:lnTo>
                  <a:lnTo>
                    <a:pt x="2759" y="1451"/>
                  </a:lnTo>
                  <a:lnTo>
                    <a:pt x="2759" y="2526"/>
                  </a:lnTo>
                  <a:cubicBezTo>
                    <a:pt x="2759" y="2927"/>
                    <a:pt x="2436" y="3250"/>
                    <a:pt x="2040" y="3250"/>
                  </a:cubicBezTo>
                  <a:cubicBezTo>
                    <a:pt x="1871" y="3250"/>
                    <a:pt x="1737" y="3384"/>
                    <a:pt x="1737" y="3553"/>
                  </a:cubicBezTo>
                  <a:cubicBezTo>
                    <a:pt x="1737" y="3717"/>
                    <a:pt x="1871" y="3853"/>
                    <a:pt x="2040" y="3853"/>
                  </a:cubicBezTo>
                  <a:cubicBezTo>
                    <a:pt x="2769" y="3853"/>
                    <a:pt x="3362" y="3259"/>
                    <a:pt x="3362" y="2526"/>
                  </a:cubicBezTo>
                  <a:lnTo>
                    <a:pt x="3362" y="1147"/>
                  </a:lnTo>
                  <a:cubicBezTo>
                    <a:pt x="3362" y="982"/>
                    <a:pt x="3227" y="848"/>
                    <a:pt x="3063" y="848"/>
                  </a:cubicBezTo>
                  <a:lnTo>
                    <a:pt x="1477" y="848"/>
                  </a:lnTo>
                  <a:lnTo>
                    <a:pt x="1577" y="365"/>
                  </a:lnTo>
                  <a:cubicBezTo>
                    <a:pt x="1611" y="201"/>
                    <a:pt x="1506" y="42"/>
                    <a:pt x="1341" y="9"/>
                  </a:cubicBezTo>
                  <a:cubicBezTo>
                    <a:pt x="1319" y="3"/>
                    <a:pt x="1296" y="0"/>
                    <a:pt x="1274"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8"/>
            <p:cNvSpPr/>
            <p:nvPr/>
          </p:nvSpPr>
          <p:spPr>
            <a:xfrm>
              <a:off x="7887900" y="3378600"/>
              <a:ext cx="82025" cy="15100"/>
            </a:xfrm>
            <a:custGeom>
              <a:avLst/>
              <a:gdLst/>
              <a:ahLst/>
              <a:cxnLst/>
              <a:rect l="l" t="t" r="r" b="b"/>
              <a:pathLst>
                <a:path w="3281" h="604" extrusionOk="0">
                  <a:moveTo>
                    <a:pt x="305" y="0"/>
                  </a:moveTo>
                  <a:cubicBezTo>
                    <a:pt x="136" y="0"/>
                    <a:pt x="1" y="136"/>
                    <a:pt x="1" y="305"/>
                  </a:cubicBezTo>
                  <a:cubicBezTo>
                    <a:pt x="1" y="468"/>
                    <a:pt x="136" y="603"/>
                    <a:pt x="305" y="603"/>
                  </a:cubicBezTo>
                  <a:lnTo>
                    <a:pt x="2981" y="603"/>
                  </a:lnTo>
                  <a:cubicBezTo>
                    <a:pt x="3146" y="603"/>
                    <a:pt x="3280" y="468"/>
                    <a:pt x="3280" y="305"/>
                  </a:cubicBezTo>
                  <a:cubicBezTo>
                    <a:pt x="3280" y="136"/>
                    <a:pt x="3146" y="0"/>
                    <a:pt x="2981"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8"/>
            <p:cNvSpPr/>
            <p:nvPr/>
          </p:nvSpPr>
          <p:spPr>
            <a:xfrm>
              <a:off x="7719950" y="3153350"/>
              <a:ext cx="365600" cy="46450"/>
            </a:xfrm>
            <a:custGeom>
              <a:avLst/>
              <a:gdLst/>
              <a:ahLst/>
              <a:cxnLst/>
              <a:rect l="l" t="t" r="r" b="b"/>
              <a:pathLst>
                <a:path w="14624" h="1858" extrusionOk="0">
                  <a:moveTo>
                    <a:pt x="1461" y="1"/>
                  </a:moveTo>
                  <a:lnTo>
                    <a:pt x="0" y="802"/>
                  </a:lnTo>
                  <a:lnTo>
                    <a:pt x="0" y="1858"/>
                  </a:lnTo>
                  <a:lnTo>
                    <a:pt x="1461" y="1052"/>
                  </a:lnTo>
                  <a:lnTo>
                    <a:pt x="2928" y="1858"/>
                  </a:lnTo>
                  <a:lnTo>
                    <a:pt x="4390" y="1052"/>
                  </a:lnTo>
                  <a:lnTo>
                    <a:pt x="5851" y="1858"/>
                  </a:lnTo>
                  <a:lnTo>
                    <a:pt x="7313" y="1052"/>
                  </a:lnTo>
                  <a:lnTo>
                    <a:pt x="8773" y="1858"/>
                  </a:lnTo>
                  <a:lnTo>
                    <a:pt x="10235" y="1052"/>
                  </a:lnTo>
                  <a:lnTo>
                    <a:pt x="11701" y="1858"/>
                  </a:lnTo>
                  <a:lnTo>
                    <a:pt x="13163" y="1052"/>
                  </a:lnTo>
                  <a:lnTo>
                    <a:pt x="14624" y="1858"/>
                  </a:lnTo>
                  <a:lnTo>
                    <a:pt x="14624" y="802"/>
                  </a:lnTo>
                  <a:lnTo>
                    <a:pt x="13163" y="1"/>
                  </a:lnTo>
                  <a:lnTo>
                    <a:pt x="11701" y="802"/>
                  </a:lnTo>
                  <a:lnTo>
                    <a:pt x="10235" y="1"/>
                  </a:lnTo>
                  <a:lnTo>
                    <a:pt x="8773" y="802"/>
                  </a:lnTo>
                  <a:lnTo>
                    <a:pt x="7313" y="1"/>
                  </a:lnTo>
                  <a:lnTo>
                    <a:pt x="5851" y="802"/>
                  </a:lnTo>
                  <a:lnTo>
                    <a:pt x="4390" y="1"/>
                  </a:lnTo>
                  <a:lnTo>
                    <a:pt x="2928" y="802"/>
                  </a:lnTo>
                  <a:lnTo>
                    <a:pt x="1461" y="1"/>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30" name="Google Shape;3030;p58"/>
          <p:cNvGrpSpPr/>
          <p:nvPr/>
        </p:nvGrpSpPr>
        <p:grpSpPr>
          <a:xfrm>
            <a:off x="6889163" y="2958750"/>
            <a:ext cx="349100" cy="498850"/>
            <a:chOff x="6900850" y="2958750"/>
            <a:chExt cx="349100" cy="498850"/>
          </a:xfrm>
        </p:grpSpPr>
        <p:sp>
          <p:nvSpPr>
            <p:cNvPr id="3031" name="Google Shape;3031;p58"/>
            <p:cNvSpPr/>
            <p:nvPr/>
          </p:nvSpPr>
          <p:spPr>
            <a:xfrm>
              <a:off x="7139950" y="3311800"/>
              <a:ext cx="18375" cy="40775"/>
            </a:xfrm>
            <a:custGeom>
              <a:avLst/>
              <a:gdLst/>
              <a:ahLst/>
              <a:cxnLst/>
              <a:rect l="l" t="t" r="r" b="b"/>
              <a:pathLst>
                <a:path w="735" h="1631" extrusionOk="0">
                  <a:moveTo>
                    <a:pt x="367" y="0"/>
                  </a:moveTo>
                  <a:cubicBezTo>
                    <a:pt x="165" y="0"/>
                    <a:pt x="0" y="165"/>
                    <a:pt x="0" y="367"/>
                  </a:cubicBezTo>
                  <a:lnTo>
                    <a:pt x="0" y="1269"/>
                  </a:lnTo>
                  <a:cubicBezTo>
                    <a:pt x="0" y="1467"/>
                    <a:pt x="165" y="1630"/>
                    <a:pt x="367" y="1630"/>
                  </a:cubicBezTo>
                  <a:cubicBezTo>
                    <a:pt x="570" y="1630"/>
                    <a:pt x="734" y="1467"/>
                    <a:pt x="734" y="1269"/>
                  </a:cubicBezTo>
                  <a:lnTo>
                    <a:pt x="734" y="367"/>
                  </a:lnTo>
                  <a:cubicBezTo>
                    <a:pt x="734" y="165"/>
                    <a:pt x="570" y="0"/>
                    <a:pt x="367" y="0"/>
                  </a:cubicBezTo>
                  <a:close/>
                </a:path>
              </a:pathLst>
            </a:custGeom>
            <a:solidFill>
              <a:srgbClr val="B3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8"/>
            <p:cNvSpPr/>
            <p:nvPr/>
          </p:nvSpPr>
          <p:spPr>
            <a:xfrm>
              <a:off x="6992350" y="3100050"/>
              <a:ext cx="18375" cy="39475"/>
            </a:xfrm>
            <a:custGeom>
              <a:avLst/>
              <a:gdLst/>
              <a:ahLst/>
              <a:cxnLst/>
              <a:rect l="l" t="t" r="r" b="b"/>
              <a:pathLst>
                <a:path w="735" h="1579" extrusionOk="0">
                  <a:moveTo>
                    <a:pt x="368" y="1"/>
                  </a:moveTo>
                  <a:cubicBezTo>
                    <a:pt x="165" y="1"/>
                    <a:pt x="1" y="165"/>
                    <a:pt x="1" y="368"/>
                  </a:cubicBezTo>
                  <a:lnTo>
                    <a:pt x="1" y="1211"/>
                  </a:lnTo>
                  <a:cubicBezTo>
                    <a:pt x="1" y="1414"/>
                    <a:pt x="165" y="1578"/>
                    <a:pt x="368" y="1578"/>
                  </a:cubicBezTo>
                  <a:cubicBezTo>
                    <a:pt x="570" y="1578"/>
                    <a:pt x="735" y="1414"/>
                    <a:pt x="735" y="1211"/>
                  </a:cubicBezTo>
                  <a:lnTo>
                    <a:pt x="735" y="368"/>
                  </a:lnTo>
                  <a:cubicBezTo>
                    <a:pt x="735" y="165"/>
                    <a:pt x="570" y="1"/>
                    <a:pt x="368" y="1"/>
                  </a:cubicBezTo>
                  <a:close/>
                </a:path>
              </a:pathLst>
            </a:custGeom>
            <a:solidFill>
              <a:srgbClr val="B3B3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8"/>
            <p:cNvSpPr/>
            <p:nvPr/>
          </p:nvSpPr>
          <p:spPr>
            <a:xfrm>
              <a:off x="6900850" y="3130325"/>
              <a:ext cx="201500" cy="327275"/>
            </a:xfrm>
            <a:custGeom>
              <a:avLst/>
              <a:gdLst/>
              <a:ahLst/>
              <a:cxnLst/>
              <a:rect l="l" t="t" r="r" b="b"/>
              <a:pathLst>
                <a:path w="8060" h="13091" extrusionOk="0">
                  <a:moveTo>
                    <a:pt x="536" y="0"/>
                  </a:moveTo>
                  <a:cubicBezTo>
                    <a:pt x="241" y="0"/>
                    <a:pt x="1" y="241"/>
                    <a:pt x="1" y="536"/>
                  </a:cubicBezTo>
                  <a:lnTo>
                    <a:pt x="1" y="13090"/>
                  </a:lnTo>
                  <a:lnTo>
                    <a:pt x="8060" y="13090"/>
                  </a:lnTo>
                  <a:lnTo>
                    <a:pt x="8060" y="1862"/>
                  </a:lnTo>
                  <a:lnTo>
                    <a:pt x="8060" y="536"/>
                  </a:lnTo>
                  <a:cubicBezTo>
                    <a:pt x="8060" y="241"/>
                    <a:pt x="7819" y="0"/>
                    <a:pt x="7520"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8"/>
            <p:cNvSpPr/>
            <p:nvPr/>
          </p:nvSpPr>
          <p:spPr>
            <a:xfrm>
              <a:off x="6900850" y="3130325"/>
              <a:ext cx="47775" cy="327275"/>
            </a:xfrm>
            <a:custGeom>
              <a:avLst/>
              <a:gdLst/>
              <a:ahLst/>
              <a:cxnLst/>
              <a:rect l="l" t="t" r="r" b="b"/>
              <a:pathLst>
                <a:path w="1911" h="13091" extrusionOk="0">
                  <a:moveTo>
                    <a:pt x="536" y="0"/>
                  </a:moveTo>
                  <a:cubicBezTo>
                    <a:pt x="241" y="0"/>
                    <a:pt x="1" y="241"/>
                    <a:pt x="1" y="536"/>
                  </a:cubicBezTo>
                  <a:lnTo>
                    <a:pt x="1" y="13090"/>
                  </a:lnTo>
                  <a:lnTo>
                    <a:pt x="1911" y="13090"/>
                  </a:lnTo>
                  <a:lnTo>
                    <a:pt x="1911" y="1862"/>
                  </a:lnTo>
                  <a:lnTo>
                    <a:pt x="1911"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8"/>
            <p:cNvSpPr/>
            <p:nvPr/>
          </p:nvSpPr>
          <p:spPr>
            <a:xfrm>
              <a:off x="7048450" y="3343525"/>
              <a:ext cx="201500" cy="114075"/>
            </a:xfrm>
            <a:custGeom>
              <a:avLst/>
              <a:gdLst/>
              <a:ahLst/>
              <a:cxnLst/>
              <a:rect l="l" t="t" r="r" b="b"/>
              <a:pathLst>
                <a:path w="8060" h="4563" extrusionOk="0">
                  <a:moveTo>
                    <a:pt x="506" y="0"/>
                  </a:moveTo>
                  <a:cubicBezTo>
                    <a:pt x="227" y="0"/>
                    <a:pt x="0" y="227"/>
                    <a:pt x="0" y="506"/>
                  </a:cubicBezTo>
                  <a:lnTo>
                    <a:pt x="0" y="4562"/>
                  </a:lnTo>
                  <a:lnTo>
                    <a:pt x="8059" y="4562"/>
                  </a:lnTo>
                  <a:lnTo>
                    <a:pt x="8059" y="506"/>
                  </a:lnTo>
                  <a:cubicBezTo>
                    <a:pt x="8059" y="227"/>
                    <a:pt x="7832" y="0"/>
                    <a:pt x="7549"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8"/>
            <p:cNvSpPr/>
            <p:nvPr/>
          </p:nvSpPr>
          <p:spPr>
            <a:xfrm>
              <a:off x="7048450" y="3343525"/>
              <a:ext cx="42925" cy="114075"/>
            </a:xfrm>
            <a:custGeom>
              <a:avLst/>
              <a:gdLst/>
              <a:ahLst/>
              <a:cxnLst/>
              <a:rect l="l" t="t" r="r" b="b"/>
              <a:pathLst>
                <a:path w="1717" h="4563" extrusionOk="0">
                  <a:moveTo>
                    <a:pt x="506" y="0"/>
                  </a:moveTo>
                  <a:cubicBezTo>
                    <a:pt x="227" y="0"/>
                    <a:pt x="0" y="227"/>
                    <a:pt x="0" y="506"/>
                  </a:cubicBezTo>
                  <a:lnTo>
                    <a:pt x="0" y="4562"/>
                  </a:lnTo>
                  <a:lnTo>
                    <a:pt x="1717" y="4562"/>
                  </a:lnTo>
                  <a:lnTo>
                    <a:pt x="1717" y="0"/>
                  </a:ln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8"/>
            <p:cNvSpPr/>
            <p:nvPr/>
          </p:nvSpPr>
          <p:spPr>
            <a:xfrm>
              <a:off x="7225575" y="3343525"/>
              <a:ext cx="24375" cy="114075"/>
            </a:xfrm>
            <a:custGeom>
              <a:avLst/>
              <a:gdLst/>
              <a:ahLst/>
              <a:cxnLst/>
              <a:rect l="l" t="t" r="r" b="b"/>
              <a:pathLst>
                <a:path w="975" h="4563" extrusionOk="0">
                  <a:moveTo>
                    <a:pt x="1" y="0"/>
                  </a:moveTo>
                  <a:lnTo>
                    <a:pt x="1" y="4562"/>
                  </a:lnTo>
                  <a:lnTo>
                    <a:pt x="974" y="4562"/>
                  </a:lnTo>
                  <a:lnTo>
                    <a:pt x="974" y="506"/>
                  </a:lnTo>
                  <a:cubicBezTo>
                    <a:pt x="974" y="227"/>
                    <a:pt x="747" y="0"/>
                    <a:pt x="464"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8"/>
            <p:cNvSpPr/>
            <p:nvPr/>
          </p:nvSpPr>
          <p:spPr>
            <a:xfrm>
              <a:off x="7134775" y="3026875"/>
              <a:ext cx="18325" cy="29075"/>
            </a:xfrm>
            <a:custGeom>
              <a:avLst/>
              <a:gdLst/>
              <a:ahLst/>
              <a:cxnLst/>
              <a:rect l="l" t="t" r="r" b="b"/>
              <a:pathLst>
                <a:path w="733" h="1163" extrusionOk="0">
                  <a:moveTo>
                    <a:pt x="367" y="0"/>
                  </a:moveTo>
                  <a:cubicBezTo>
                    <a:pt x="165" y="0"/>
                    <a:pt x="0" y="165"/>
                    <a:pt x="0" y="367"/>
                  </a:cubicBezTo>
                  <a:lnTo>
                    <a:pt x="0" y="797"/>
                  </a:lnTo>
                  <a:cubicBezTo>
                    <a:pt x="0" y="999"/>
                    <a:pt x="165" y="1162"/>
                    <a:pt x="367" y="1162"/>
                  </a:cubicBezTo>
                  <a:cubicBezTo>
                    <a:pt x="570" y="1162"/>
                    <a:pt x="733" y="999"/>
                    <a:pt x="733" y="797"/>
                  </a:cubicBezTo>
                  <a:lnTo>
                    <a:pt x="733" y="367"/>
                  </a:lnTo>
                  <a:cubicBezTo>
                    <a:pt x="733" y="165"/>
                    <a:pt x="570" y="0"/>
                    <a:pt x="36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8"/>
            <p:cNvSpPr/>
            <p:nvPr/>
          </p:nvSpPr>
          <p:spPr>
            <a:xfrm>
              <a:off x="7134775" y="3081850"/>
              <a:ext cx="18325" cy="29075"/>
            </a:xfrm>
            <a:custGeom>
              <a:avLst/>
              <a:gdLst/>
              <a:ahLst/>
              <a:cxnLst/>
              <a:rect l="l" t="t" r="r" b="b"/>
              <a:pathLst>
                <a:path w="733" h="1163" extrusionOk="0">
                  <a:moveTo>
                    <a:pt x="367" y="1"/>
                  </a:moveTo>
                  <a:cubicBezTo>
                    <a:pt x="165" y="1"/>
                    <a:pt x="0" y="165"/>
                    <a:pt x="0" y="367"/>
                  </a:cubicBezTo>
                  <a:lnTo>
                    <a:pt x="0" y="797"/>
                  </a:lnTo>
                  <a:cubicBezTo>
                    <a:pt x="0" y="1000"/>
                    <a:pt x="165" y="1163"/>
                    <a:pt x="367" y="1163"/>
                  </a:cubicBezTo>
                  <a:cubicBezTo>
                    <a:pt x="570" y="1163"/>
                    <a:pt x="733" y="1000"/>
                    <a:pt x="733" y="797"/>
                  </a:cubicBezTo>
                  <a:lnTo>
                    <a:pt x="733" y="367"/>
                  </a:lnTo>
                  <a:cubicBezTo>
                    <a:pt x="733" y="165"/>
                    <a:pt x="570" y="1"/>
                    <a:pt x="367"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8"/>
            <p:cNvSpPr/>
            <p:nvPr/>
          </p:nvSpPr>
          <p:spPr>
            <a:xfrm>
              <a:off x="7156850" y="3059800"/>
              <a:ext cx="29075" cy="18350"/>
            </a:xfrm>
            <a:custGeom>
              <a:avLst/>
              <a:gdLst/>
              <a:ahLst/>
              <a:cxnLst/>
              <a:rect l="l" t="t" r="r" b="b"/>
              <a:pathLst>
                <a:path w="1163" h="734" extrusionOk="0">
                  <a:moveTo>
                    <a:pt x="366" y="0"/>
                  </a:moveTo>
                  <a:cubicBezTo>
                    <a:pt x="164" y="0"/>
                    <a:pt x="0" y="164"/>
                    <a:pt x="0" y="366"/>
                  </a:cubicBezTo>
                  <a:cubicBezTo>
                    <a:pt x="0" y="569"/>
                    <a:pt x="164" y="733"/>
                    <a:pt x="366" y="733"/>
                  </a:cubicBezTo>
                  <a:lnTo>
                    <a:pt x="796" y="733"/>
                  </a:lnTo>
                  <a:cubicBezTo>
                    <a:pt x="998" y="733"/>
                    <a:pt x="1163" y="569"/>
                    <a:pt x="1163" y="366"/>
                  </a:cubicBezTo>
                  <a:cubicBezTo>
                    <a:pt x="1163" y="164"/>
                    <a:pt x="998" y="0"/>
                    <a:pt x="796"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8"/>
            <p:cNvSpPr/>
            <p:nvPr/>
          </p:nvSpPr>
          <p:spPr>
            <a:xfrm>
              <a:off x="7101875" y="3059800"/>
              <a:ext cx="29075" cy="18350"/>
            </a:xfrm>
            <a:custGeom>
              <a:avLst/>
              <a:gdLst/>
              <a:ahLst/>
              <a:cxnLst/>
              <a:rect l="l" t="t" r="r" b="b"/>
              <a:pathLst>
                <a:path w="1163" h="734" extrusionOk="0">
                  <a:moveTo>
                    <a:pt x="366" y="0"/>
                  </a:moveTo>
                  <a:cubicBezTo>
                    <a:pt x="163" y="0"/>
                    <a:pt x="0" y="164"/>
                    <a:pt x="0" y="366"/>
                  </a:cubicBezTo>
                  <a:cubicBezTo>
                    <a:pt x="0" y="569"/>
                    <a:pt x="163" y="733"/>
                    <a:pt x="366" y="733"/>
                  </a:cubicBezTo>
                  <a:lnTo>
                    <a:pt x="795" y="733"/>
                  </a:lnTo>
                  <a:cubicBezTo>
                    <a:pt x="998" y="733"/>
                    <a:pt x="1162" y="569"/>
                    <a:pt x="1162" y="366"/>
                  </a:cubicBezTo>
                  <a:cubicBezTo>
                    <a:pt x="1162" y="164"/>
                    <a:pt x="998" y="0"/>
                    <a:pt x="795"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8"/>
            <p:cNvSpPr/>
            <p:nvPr/>
          </p:nvSpPr>
          <p:spPr>
            <a:xfrm>
              <a:off x="6941825" y="2958750"/>
              <a:ext cx="125350" cy="145175"/>
            </a:xfrm>
            <a:custGeom>
              <a:avLst/>
              <a:gdLst/>
              <a:ahLst/>
              <a:cxnLst/>
              <a:rect l="l" t="t" r="r" b="b"/>
              <a:pathLst>
                <a:path w="5014" h="5807" extrusionOk="0">
                  <a:moveTo>
                    <a:pt x="1955" y="0"/>
                  </a:moveTo>
                  <a:cubicBezTo>
                    <a:pt x="1955" y="2759"/>
                    <a:pt x="1" y="2291"/>
                    <a:pt x="45" y="4158"/>
                  </a:cubicBezTo>
                  <a:cubicBezTo>
                    <a:pt x="64" y="4987"/>
                    <a:pt x="619" y="5537"/>
                    <a:pt x="1338" y="5793"/>
                  </a:cubicBezTo>
                  <a:cubicBezTo>
                    <a:pt x="1365" y="5802"/>
                    <a:pt x="1392" y="5807"/>
                    <a:pt x="1417" y="5807"/>
                  </a:cubicBezTo>
                  <a:cubicBezTo>
                    <a:pt x="1585" y="5807"/>
                    <a:pt x="1714" y="5618"/>
                    <a:pt x="1627" y="5450"/>
                  </a:cubicBezTo>
                  <a:cubicBezTo>
                    <a:pt x="1332" y="4886"/>
                    <a:pt x="1135" y="3965"/>
                    <a:pt x="2297" y="3184"/>
                  </a:cubicBezTo>
                  <a:cubicBezTo>
                    <a:pt x="2345" y="4245"/>
                    <a:pt x="3228" y="4413"/>
                    <a:pt x="3228" y="5176"/>
                  </a:cubicBezTo>
                  <a:cubicBezTo>
                    <a:pt x="3228" y="5272"/>
                    <a:pt x="3223" y="5359"/>
                    <a:pt x="3213" y="5436"/>
                  </a:cubicBezTo>
                  <a:cubicBezTo>
                    <a:pt x="3190" y="5590"/>
                    <a:pt x="3312" y="5710"/>
                    <a:pt x="3450" y="5710"/>
                  </a:cubicBezTo>
                  <a:cubicBezTo>
                    <a:pt x="3485" y="5710"/>
                    <a:pt x="3521" y="5703"/>
                    <a:pt x="3556" y="5686"/>
                  </a:cubicBezTo>
                  <a:cubicBezTo>
                    <a:pt x="4159" y="5397"/>
                    <a:pt x="4622" y="4882"/>
                    <a:pt x="4713" y="4114"/>
                  </a:cubicBezTo>
                  <a:cubicBezTo>
                    <a:pt x="5013" y="1612"/>
                    <a:pt x="1955" y="0"/>
                    <a:pt x="1955"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8"/>
            <p:cNvSpPr/>
            <p:nvPr/>
          </p:nvSpPr>
          <p:spPr>
            <a:xfrm>
              <a:off x="6936425" y="3177225"/>
              <a:ext cx="48375" cy="48400"/>
            </a:xfrm>
            <a:custGeom>
              <a:avLst/>
              <a:gdLst/>
              <a:ahLst/>
              <a:cxnLst/>
              <a:rect l="l" t="t" r="r" b="b"/>
              <a:pathLst>
                <a:path w="1935" h="1936" extrusionOk="0">
                  <a:moveTo>
                    <a:pt x="969" y="1"/>
                  </a:moveTo>
                  <a:lnTo>
                    <a:pt x="0" y="965"/>
                  </a:lnTo>
                  <a:lnTo>
                    <a:pt x="969" y="1935"/>
                  </a:lnTo>
                  <a:lnTo>
                    <a:pt x="1935" y="965"/>
                  </a:lnTo>
                  <a:lnTo>
                    <a:pt x="969"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8"/>
            <p:cNvSpPr/>
            <p:nvPr/>
          </p:nvSpPr>
          <p:spPr>
            <a:xfrm>
              <a:off x="6936425" y="3267675"/>
              <a:ext cx="48375" cy="48375"/>
            </a:xfrm>
            <a:custGeom>
              <a:avLst/>
              <a:gdLst/>
              <a:ahLst/>
              <a:cxnLst/>
              <a:rect l="l" t="t" r="r" b="b"/>
              <a:pathLst>
                <a:path w="1935" h="1935" extrusionOk="0">
                  <a:moveTo>
                    <a:pt x="969" y="0"/>
                  </a:moveTo>
                  <a:lnTo>
                    <a:pt x="0" y="964"/>
                  </a:lnTo>
                  <a:lnTo>
                    <a:pt x="969" y="1934"/>
                  </a:lnTo>
                  <a:lnTo>
                    <a:pt x="1935" y="964"/>
                  </a:lnTo>
                  <a:lnTo>
                    <a:pt x="969"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8"/>
            <p:cNvSpPr/>
            <p:nvPr/>
          </p:nvSpPr>
          <p:spPr>
            <a:xfrm>
              <a:off x="6936425" y="3358100"/>
              <a:ext cx="48375" cy="48375"/>
            </a:xfrm>
            <a:custGeom>
              <a:avLst/>
              <a:gdLst/>
              <a:ahLst/>
              <a:cxnLst/>
              <a:rect l="l" t="t" r="r" b="b"/>
              <a:pathLst>
                <a:path w="1935" h="1935" extrusionOk="0">
                  <a:moveTo>
                    <a:pt x="969" y="1"/>
                  </a:moveTo>
                  <a:lnTo>
                    <a:pt x="0" y="965"/>
                  </a:lnTo>
                  <a:lnTo>
                    <a:pt x="969" y="1935"/>
                  </a:lnTo>
                  <a:lnTo>
                    <a:pt x="1935" y="965"/>
                  </a:lnTo>
                  <a:lnTo>
                    <a:pt x="969"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8"/>
            <p:cNvSpPr/>
            <p:nvPr/>
          </p:nvSpPr>
          <p:spPr>
            <a:xfrm>
              <a:off x="7088125" y="3166725"/>
              <a:ext cx="125300" cy="145225"/>
            </a:xfrm>
            <a:custGeom>
              <a:avLst/>
              <a:gdLst/>
              <a:ahLst/>
              <a:cxnLst/>
              <a:rect l="l" t="t" r="r" b="b"/>
              <a:pathLst>
                <a:path w="5012" h="5809" extrusionOk="0">
                  <a:moveTo>
                    <a:pt x="1953" y="1"/>
                  </a:moveTo>
                  <a:cubicBezTo>
                    <a:pt x="1953" y="2760"/>
                    <a:pt x="0" y="2293"/>
                    <a:pt x="43" y="4159"/>
                  </a:cubicBezTo>
                  <a:cubicBezTo>
                    <a:pt x="63" y="4989"/>
                    <a:pt x="613" y="5538"/>
                    <a:pt x="1336" y="5794"/>
                  </a:cubicBezTo>
                  <a:cubicBezTo>
                    <a:pt x="1363" y="5804"/>
                    <a:pt x="1390" y="5808"/>
                    <a:pt x="1416" y="5808"/>
                  </a:cubicBezTo>
                  <a:cubicBezTo>
                    <a:pt x="1584" y="5808"/>
                    <a:pt x="1713" y="5624"/>
                    <a:pt x="1625" y="5456"/>
                  </a:cubicBezTo>
                  <a:cubicBezTo>
                    <a:pt x="1326" y="4887"/>
                    <a:pt x="1134" y="3965"/>
                    <a:pt x="2291" y="3184"/>
                  </a:cubicBezTo>
                  <a:cubicBezTo>
                    <a:pt x="2344" y="4245"/>
                    <a:pt x="3226" y="4414"/>
                    <a:pt x="3226" y="5181"/>
                  </a:cubicBezTo>
                  <a:cubicBezTo>
                    <a:pt x="3226" y="5278"/>
                    <a:pt x="3222" y="5365"/>
                    <a:pt x="3212" y="5441"/>
                  </a:cubicBezTo>
                  <a:cubicBezTo>
                    <a:pt x="3189" y="5592"/>
                    <a:pt x="3310" y="5712"/>
                    <a:pt x="3446" y="5712"/>
                  </a:cubicBezTo>
                  <a:cubicBezTo>
                    <a:pt x="3480" y="5712"/>
                    <a:pt x="3515" y="5704"/>
                    <a:pt x="3549" y="5688"/>
                  </a:cubicBezTo>
                  <a:cubicBezTo>
                    <a:pt x="4157" y="5403"/>
                    <a:pt x="4620" y="4882"/>
                    <a:pt x="4712" y="4120"/>
                  </a:cubicBezTo>
                  <a:cubicBezTo>
                    <a:pt x="5011" y="1612"/>
                    <a:pt x="1953" y="1"/>
                    <a:pt x="1953"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8"/>
            <p:cNvSpPr/>
            <p:nvPr/>
          </p:nvSpPr>
          <p:spPr>
            <a:xfrm>
              <a:off x="7052525" y="3153850"/>
              <a:ext cx="29350" cy="175825"/>
            </a:xfrm>
            <a:custGeom>
              <a:avLst/>
              <a:gdLst/>
              <a:ahLst/>
              <a:cxnLst/>
              <a:rect l="l" t="t" r="r" b="b"/>
              <a:pathLst>
                <a:path w="1174" h="7033" extrusionOk="0">
                  <a:moveTo>
                    <a:pt x="590" y="1"/>
                  </a:moveTo>
                  <a:cubicBezTo>
                    <a:pt x="267" y="1"/>
                    <a:pt x="0" y="261"/>
                    <a:pt x="0" y="589"/>
                  </a:cubicBezTo>
                  <a:lnTo>
                    <a:pt x="0" y="6443"/>
                  </a:lnTo>
                  <a:cubicBezTo>
                    <a:pt x="0" y="6766"/>
                    <a:pt x="267" y="7033"/>
                    <a:pt x="590" y="7033"/>
                  </a:cubicBezTo>
                  <a:cubicBezTo>
                    <a:pt x="913" y="7033"/>
                    <a:pt x="1173" y="6766"/>
                    <a:pt x="1173" y="6443"/>
                  </a:cubicBezTo>
                  <a:lnTo>
                    <a:pt x="1173" y="589"/>
                  </a:lnTo>
                  <a:cubicBezTo>
                    <a:pt x="1173" y="261"/>
                    <a:pt x="913" y="1"/>
                    <a:pt x="590" y="1"/>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8"/>
            <p:cNvSpPr/>
            <p:nvPr/>
          </p:nvSpPr>
          <p:spPr>
            <a:xfrm>
              <a:off x="7178300" y="3365825"/>
              <a:ext cx="29325" cy="79725"/>
            </a:xfrm>
            <a:custGeom>
              <a:avLst/>
              <a:gdLst/>
              <a:ahLst/>
              <a:cxnLst/>
              <a:rect l="l" t="t" r="r" b="b"/>
              <a:pathLst>
                <a:path w="1173" h="3189" extrusionOk="0">
                  <a:moveTo>
                    <a:pt x="584" y="1"/>
                  </a:moveTo>
                  <a:cubicBezTo>
                    <a:pt x="261" y="1"/>
                    <a:pt x="0" y="266"/>
                    <a:pt x="0" y="589"/>
                  </a:cubicBezTo>
                  <a:lnTo>
                    <a:pt x="0" y="2605"/>
                  </a:lnTo>
                  <a:cubicBezTo>
                    <a:pt x="0" y="2928"/>
                    <a:pt x="261" y="3189"/>
                    <a:pt x="584" y="3189"/>
                  </a:cubicBezTo>
                  <a:cubicBezTo>
                    <a:pt x="908" y="3189"/>
                    <a:pt x="1173" y="2928"/>
                    <a:pt x="1173" y="2605"/>
                  </a:cubicBezTo>
                  <a:lnTo>
                    <a:pt x="1173" y="589"/>
                  </a:lnTo>
                  <a:cubicBezTo>
                    <a:pt x="1173" y="266"/>
                    <a:pt x="908" y="1"/>
                    <a:pt x="584" y="1"/>
                  </a:cubicBezTo>
                  <a:close/>
                </a:path>
              </a:pathLst>
            </a:custGeom>
            <a:solidFill>
              <a:srgbClr val="FFD6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9" name="Google Shape;3049;p58"/>
          <p:cNvGrpSpPr/>
          <p:nvPr/>
        </p:nvGrpSpPr>
        <p:grpSpPr>
          <a:xfrm>
            <a:off x="6075913" y="2946225"/>
            <a:ext cx="374775" cy="498950"/>
            <a:chOff x="6062700" y="2946225"/>
            <a:chExt cx="374775" cy="498950"/>
          </a:xfrm>
        </p:grpSpPr>
        <p:sp>
          <p:nvSpPr>
            <p:cNvPr id="3050" name="Google Shape;3050;p58"/>
            <p:cNvSpPr/>
            <p:nvPr/>
          </p:nvSpPr>
          <p:spPr>
            <a:xfrm>
              <a:off x="6094075" y="3231500"/>
              <a:ext cx="312075" cy="213675"/>
            </a:xfrm>
            <a:custGeom>
              <a:avLst/>
              <a:gdLst/>
              <a:ahLst/>
              <a:cxnLst/>
              <a:rect l="l" t="t" r="r" b="b"/>
              <a:pathLst>
                <a:path w="12483" h="8547" extrusionOk="0">
                  <a:moveTo>
                    <a:pt x="6241" y="0"/>
                  </a:moveTo>
                  <a:cubicBezTo>
                    <a:pt x="5419" y="0"/>
                    <a:pt x="4648" y="1257"/>
                    <a:pt x="3977" y="1257"/>
                  </a:cubicBezTo>
                  <a:cubicBezTo>
                    <a:pt x="3881" y="1257"/>
                    <a:pt x="3786" y="1231"/>
                    <a:pt x="3694" y="1172"/>
                  </a:cubicBezTo>
                  <a:cubicBezTo>
                    <a:pt x="1592" y="1587"/>
                    <a:pt x="0" y="3444"/>
                    <a:pt x="0" y="5672"/>
                  </a:cubicBezTo>
                  <a:lnTo>
                    <a:pt x="0" y="8546"/>
                  </a:lnTo>
                  <a:lnTo>
                    <a:pt x="12482" y="8546"/>
                  </a:lnTo>
                  <a:lnTo>
                    <a:pt x="12482" y="5672"/>
                  </a:lnTo>
                  <a:cubicBezTo>
                    <a:pt x="12482" y="3444"/>
                    <a:pt x="10895" y="1587"/>
                    <a:pt x="8787" y="1172"/>
                  </a:cubicBezTo>
                  <a:cubicBezTo>
                    <a:pt x="8695" y="1231"/>
                    <a:pt x="8601" y="1257"/>
                    <a:pt x="8504" y="1257"/>
                  </a:cubicBezTo>
                  <a:cubicBezTo>
                    <a:pt x="7834" y="1257"/>
                    <a:pt x="7063" y="0"/>
                    <a:pt x="6241"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8"/>
            <p:cNvSpPr/>
            <p:nvPr/>
          </p:nvSpPr>
          <p:spPr>
            <a:xfrm>
              <a:off x="6174000" y="3260775"/>
              <a:ext cx="152175" cy="184400"/>
            </a:xfrm>
            <a:custGeom>
              <a:avLst/>
              <a:gdLst/>
              <a:ahLst/>
              <a:cxnLst/>
              <a:rect l="l" t="t" r="r" b="b"/>
              <a:pathLst>
                <a:path w="6087" h="7376" extrusionOk="0">
                  <a:moveTo>
                    <a:pt x="1799" y="1"/>
                  </a:moveTo>
                  <a:cubicBezTo>
                    <a:pt x="1601" y="78"/>
                    <a:pt x="1418" y="214"/>
                    <a:pt x="1240" y="392"/>
                  </a:cubicBezTo>
                  <a:cubicBezTo>
                    <a:pt x="1220" y="412"/>
                    <a:pt x="1202" y="430"/>
                    <a:pt x="1182" y="454"/>
                  </a:cubicBezTo>
                  <a:cubicBezTo>
                    <a:pt x="1163" y="474"/>
                    <a:pt x="1144" y="493"/>
                    <a:pt x="1129" y="517"/>
                  </a:cubicBezTo>
                  <a:cubicBezTo>
                    <a:pt x="1124" y="517"/>
                    <a:pt x="1124" y="522"/>
                    <a:pt x="1124" y="522"/>
                  </a:cubicBezTo>
                  <a:cubicBezTo>
                    <a:pt x="1105" y="541"/>
                    <a:pt x="1091" y="561"/>
                    <a:pt x="1071" y="585"/>
                  </a:cubicBezTo>
                  <a:cubicBezTo>
                    <a:pt x="1047" y="608"/>
                    <a:pt x="1028" y="637"/>
                    <a:pt x="1004" y="666"/>
                  </a:cubicBezTo>
                  <a:cubicBezTo>
                    <a:pt x="989" y="695"/>
                    <a:pt x="970" y="720"/>
                    <a:pt x="951" y="744"/>
                  </a:cubicBezTo>
                  <a:cubicBezTo>
                    <a:pt x="936" y="768"/>
                    <a:pt x="922" y="788"/>
                    <a:pt x="907" y="811"/>
                  </a:cubicBezTo>
                  <a:cubicBezTo>
                    <a:pt x="835" y="917"/>
                    <a:pt x="768" y="1038"/>
                    <a:pt x="700" y="1158"/>
                  </a:cubicBezTo>
                  <a:cubicBezTo>
                    <a:pt x="695" y="1173"/>
                    <a:pt x="690" y="1187"/>
                    <a:pt x="681" y="1202"/>
                  </a:cubicBezTo>
                  <a:cubicBezTo>
                    <a:pt x="671" y="1227"/>
                    <a:pt x="657" y="1251"/>
                    <a:pt x="646" y="1274"/>
                  </a:cubicBezTo>
                  <a:cubicBezTo>
                    <a:pt x="628" y="1309"/>
                    <a:pt x="613" y="1342"/>
                    <a:pt x="599" y="1376"/>
                  </a:cubicBezTo>
                  <a:cubicBezTo>
                    <a:pt x="584" y="1409"/>
                    <a:pt x="570" y="1443"/>
                    <a:pt x="555" y="1477"/>
                  </a:cubicBezTo>
                  <a:cubicBezTo>
                    <a:pt x="541" y="1506"/>
                    <a:pt x="526" y="1540"/>
                    <a:pt x="517" y="1569"/>
                  </a:cubicBezTo>
                  <a:cubicBezTo>
                    <a:pt x="512" y="1574"/>
                    <a:pt x="512" y="1578"/>
                    <a:pt x="512" y="1583"/>
                  </a:cubicBezTo>
                  <a:cubicBezTo>
                    <a:pt x="497" y="1617"/>
                    <a:pt x="483" y="1650"/>
                    <a:pt x="468" y="1685"/>
                  </a:cubicBezTo>
                  <a:cubicBezTo>
                    <a:pt x="454" y="1723"/>
                    <a:pt x="439" y="1761"/>
                    <a:pt x="425" y="1801"/>
                  </a:cubicBezTo>
                  <a:cubicBezTo>
                    <a:pt x="160" y="2558"/>
                    <a:pt x="0" y="3488"/>
                    <a:pt x="0" y="4501"/>
                  </a:cubicBezTo>
                  <a:lnTo>
                    <a:pt x="0" y="7375"/>
                  </a:lnTo>
                  <a:lnTo>
                    <a:pt x="6087" y="7375"/>
                  </a:lnTo>
                  <a:lnTo>
                    <a:pt x="6087" y="4501"/>
                  </a:lnTo>
                  <a:cubicBezTo>
                    <a:pt x="6087" y="3488"/>
                    <a:pt x="5928" y="2558"/>
                    <a:pt x="5663" y="1801"/>
                  </a:cubicBezTo>
                  <a:cubicBezTo>
                    <a:pt x="5648" y="1761"/>
                    <a:pt x="5634" y="1723"/>
                    <a:pt x="5619" y="1685"/>
                  </a:cubicBezTo>
                  <a:cubicBezTo>
                    <a:pt x="5605" y="1650"/>
                    <a:pt x="5590" y="1617"/>
                    <a:pt x="5576" y="1583"/>
                  </a:cubicBezTo>
                  <a:lnTo>
                    <a:pt x="5576" y="1569"/>
                  </a:lnTo>
                  <a:cubicBezTo>
                    <a:pt x="5561" y="1540"/>
                    <a:pt x="5547" y="1506"/>
                    <a:pt x="5532" y="1477"/>
                  </a:cubicBezTo>
                  <a:cubicBezTo>
                    <a:pt x="5518" y="1443"/>
                    <a:pt x="5503" y="1409"/>
                    <a:pt x="5489" y="1376"/>
                  </a:cubicBezTo>
                  <a:cubicBezTo>
                    <a:pt x="5474" y="1342"/>
                    <a:pt x="5461" y="1309"/>
                    <a:pt x="5441" y="1274"/>
                  </a:cubicBezTo>
                  <a:cubicBezTo>
                    <a:pt x="5432" y="1251"/>
                    <a:pt x="5417" y="1227"/>
                    <a:pt x="5407" y="1202"/>
                  </a:cubicBezTo>
                  <a:cubicBezTo>
                    <a:pt x="5398" y="1187"/>
                    <a:pt x="5392" y="1173"/>
                    <a:pt x="5388" y="1158"/>
                  </a:cubicBezTo>
                  <a:cubicBezTo>
                    <a:pt x="5320" y="1038"/>
                    <a:pt x="5253" y="917"/>
                    <a:pt x="5180" y="811"/>
                  </a:cubicBezTo>
                  <a:cubicBezTo>
                    <a:pt x="5167" y="788"/>
                    <a:pt x="5151" y="768"/>
                    <a:pt x="5138" y="744"/>
                  </a:cubicBezTo>
                  <a:cubicBezTo>
                    <a:pt x="5123" y="724"/>
                    <a:pt x="5109" y="706"/>
                    <a:pt x="5098" y="691"/>
                  </a:cubicBezTo>
                  <a:cubicBezTo>
                    <a:pt x="5080" y="662"/>
                    <a:pt x="5055" y="633"/>
                    <a:pt x="5036" y="608"/>
                  </a:cubicBezTo>
                  <a:cubicBezTo>
                    <a:pt x="5026" y="599"/>
                    <a:pt x="5016" y="585"/>
                    <a:pt x="5011" y="575"/>
                  </a:cubicBezTo>
                  <a:cubicBezTo>
                    <a:pt x="4993" y="556"/>
                    <a:pt x="4978" y="537"/>
                    <a:pt x="4958" y="517"/>
                  </a:cubicBezTo>
                  <a:cubicBezTo>
                    <a:pt x="4944" y="493"/>
                    <a:pt x="4925" y="474"/>
                    <a:pt x="4906" y="454"/>
                  </a:cubicBezTo>
                  <a:cubicBezTo>
                    <a:pt x="4886" y="430"/>
                    <a:pt x="4867" y="412"/>
                    <a:pt x="4848" y="392"/>
                  </a:cubicBezTo>
                  <a:cubicBezTo>
                    <a:pt x="4675" y="214"/>
                    <a:pt x="4486" y="78"/>
                    <a:pt x="4288" y="1"/>
                  </a:cubicBezTo>
                  <a:cubicBezTo>
                    <a:pt x="3970" y="421"/>
                    <a:pt x="3598" y="681"/>
                    <a:pt x="3203" y="739"/>
                  </a:cubicBezTo>
                  <a:cubicBezTo>
                    <a:pt x="3150" y="744"/>
                    <a:pt x="3097" y="748"/>
                    <a:pt x="3044" y="748"/>
                  </a:cubicBezTo>
                  <a:cubicBezTo>
                    <a:pt x="2914" y="748"/>
                    <a:pt x="2783" y="724"/>
                    <a:pt x="2658" y="681"/>
                  </a:cubicBezTo>
                  <a:cubicBezTo>
                    <a:pt x="2344" y="575"/>
                    <a:pt x="2055" y="339"/>
                    <a:pt x="179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8"/>
            <p:cNvSpPr/>
            <p:nvPr/>
          </p:nvSpPr>
          <p:spPr>
            <a:xfrm>
              <a:off x="6336775" y="3333625"/>
              <a:ext cx="13650" cy="111550"/>
            </a:xfrm>
            <a:custGeom>
              <a:avLst/>
              <a:gdLst/>
              <a:ahLst/>
              <a:cxnLst/>
              <a:rect l="l" t="t" r="r" b="b"/>
              <a:pathLst>
                <a:path w="546" h="4462" extrusionOk="0">
                  <a:moveTo>
                    <a:pt x="276" y="0"/>
                  </a:moveTo>
                  <a:cubicBezTo>
                    <a:pt x="126" y="0"/>
                    <a:pt x="1" y="121"/>
                    <a:pt x="1" y="270"/>
                  </a:cubicBezTo>
                  <a:lnTo>
                    <a:pt x="1" y="4461"/>
                  </a:lnTo>
                  <a:lnTo>
                    <a:pt x="546" y="4461"/>
                  </a:lnTo>
                  <a:lnTo>
                    <a:pt x="546" y="270"/>
                  </a:lnTo>
                  <a:cubicBezTo>
                    <a:pt x="546" y="121"/>
                    <a:pt x="425" y="0"/>
                    <a:pt x="276"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8"/>
            <p:cNvSpPr/>
            <p:nvPr/>
          </p:nvSpPr>
          <p:spPr>
            <a:xfrm>
              <a:off x="6149775" y="3340125"/>
              <a:ext cx="13500" cy="105050"/>
            </a:xfrm>
            <a:custGeom>
              <a:avLst/>
              <a:gdLst/>
              <a:ahLst/>
              <a:cxnLst/>
              <a:rect l="l" t="t" r="r" b="b"/>
              <a:pathLst>
                <a:path w="540" h="4202" extrusionOk="0">
                  <a:moveTo>
                    <a:pt x="270" y="1"/>
                  </a:moveTo>
                  <a:cubicBezTo>
                    <a:pt x="121" y="1"/>
                    <a:pt x="0" y="126"/>
                    <a:pt x="0" y="276"/>
                  </a:cubicBezTo>
                  <a:lnTo>
                    <a:pt x="0" y="4201"/>
                  </a:lnTo>
                  <a:lnTo>
                    <a:pt x="540" y="4201"/>
                  </a:lnTo>
                  <a:lnTo>
                    <a:pt x="540" y="276"/>
                  </a:lnTo>
                  <a:cubicBezTo>
                    <a:pt x="540" y="126"/>
                    <a:pt x="419" y="1"/>
                    <a:pt x="270"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8"/>
            <p:cNvSpPr/>
            <p:nvPr/>
          </p:nvSpPr>
          <p:spPr>
            <a:xfrm>
              <a:off x="6143975" y="3260775"/>
              <a:ext cx="212250" cy="59250"/>
            </a:xfrm>
            <a:custGeom>
              <a:avLst/>
              <a:gdLst/>
              <a:ahLst/>
              <a:cxnLst/>
              <a:rect l="l" t="t" r="r" b="b"/>
              <a:pathLst>
                <a:path w="8490" h="2370" extrusionOk="0">
                  <a:moveTo>
                    <a:pt x="1698" y="1"/>
                  </a:moveTo>
                  <a:cubicBezTo>
                    <a:pt x="1076" y="122"/>
                    <a:pt x="502" y="372"/>
                    <a:pt x="1" y="715"/>
                  </a:cubicBezTo>
                  <a:cubicBezTo>
                    <a:pt x="217" y="917"/>
                    <a:pt x="454" y="1106"/>
                    <a:pt x="700" y="1274"/>
                  </a:cubicBezTo>
                  <a:cubicBezTo>
                    <a:pt x="714" y="1284"/>
                    <a:pt x="729" y="1294"/>
                    <a:pt x="743" y="1303"/>
                  </a:cubicBezTo>
                  <a:cubicBezTo>
                    <a:pt x="1023" y="1492"/>
                    <a:pt x="1317" y="1656"/>
                    <a:pt x="1626" y="1801"/>
                  </a:cubicBezTo>
                  <a:cubicBezTo>
                    <a:pt x="2426" y="2166"/>
                    <a:pt x="3309" y="2369"/>
                    <a:pt x="4245" y="2369"/>
                  </a:cubicBezTo>
                  <a:cubicBezTo>
                    <a:pt x="5181" y="2369"/>
                    <a:pt x="6063" y="2166"/>
                    <a:pt x="6864" y="1801"/>
                  </a:cubicBezTo>
                  <a:cubicBezTo>
                    <a:pt x="7172" y="1656"/>
                    <a:pt x="7467" y="1492"/>
                    <a:pt x="7751" y="1303"/>
                  </a:cubicBezTo>
                  <a:cubicBezTo>
                    <a:pt x="7761" y="1294"/>
                    <a:pt x="7775" y="1284"/>
                    <a:pt x="7790" y="1274"/>
                  </a:cubicBezTo>
                  <a:cubicBezTo>
                    <a:pt x="8036" y="1106"/>
                    <a:pt x="8272" y="917"/>
                    <a:pt x="8489" y="715"/>
                  </a:cubicBezTo>
                  <a:cubicBezTo>
                    <a:pt x="7988" y="372"/>
                    <a:pt x="7414" y="122"/>
                    <a:pt x="6791" y="1"/>
                  </a:cubicBezTo>
                  <a:cubicBezTo>
                    <a:pt x="6555" y="151"/>
                    <a:pt x="6310" y="281"/>
                    <a:pt x="6049" y="392"/>
                  </a:cubicBezTo>
                  <a:cubicBezTo>
                    <a:pt x="5494" y="623"/>
                    <a:pt x="4881" y="748"/>
                    <a:pt x="4245" y="748"/>
                  </a:cubicBezTo>
                  <a:cubicBezTo>
                    <a:pt x="3608" y="748"/>
                    <a:pt x="2996" y="623"/>
                    <a:pt x="2441" y="392"/>
                  </a:cubicBezTo>
                  <a:cubicBezTo>
                    <a:pt x="2181" y="281"/>
                    <a:pt x="1934" y="151"/>
                    <a:pt x="1698" y="1"/>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8"/>
            <p:cNvSpPr/>
            <p:nvPr/>
          </p:nvSpPr>
          <p:spPr>
            <a:xfrm>
              <a:off x="6240450" y="3247650"/>
              <a:ext cx="13650" cy="197525"/>
            </a:xfrm>
            <a:custGeom>
              <a:avLst/>
              <a:gdLst/>
              <a:ahLst/>
              <a:cxnLst/>
              <a:rect l="l" t="t" r="r" b="b"/>
              <a:pathLst>
                <a:path w="546" h="7901" extrusionOk="0">
                  <a:moveTo>
                    <a:pt x="0" y="0"/>
                  </a:moveTo>
                  <a:lnTo>
                    <a:pt x="0" y="7900"/>
                  </a:lnTo>
                  <a:lnTo>
                    <a:pt x="545" y="7900"/>
                  </a:lnTo>
                  <a:lnTo>
                    <a:pt x="545"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8"/>
            <p:cNvSpPr/>
            <p:nvPr/>
          </p:nvSpPr>
          <p:spPr>
            <a:xfrm>
              <a:off x="6184625" y="3232950"/>
              <a:ext cx="130975" cy="87075"/>
            </a:xfrm>
            <a:custGeom>
              <a:avLst/>
              <a:gdLst/>
              <a:ahLst/>
              <a:cxnLst/>
              <a:rect l="l" t="t" r="r" b="b"/>
              <a:pathLst>
                <a:path w="5239" h="3483" extrusionOk="0">
                  <a:moveTo>
                    <a:pt x="2619" y="0"/>
                  </a:moveTo>
                  <a:cubicBezTo>
                    <a:pt x="2022" y="0"/>
                    <a:pt x="1446" y="1526"/>
                    <a:pt x="920" y="1526"/>
                  </a:cubicBezTo>
                  <a:cubicBezTo>
                    <a:pt x="885" y="1526"/>
                    <a:pt x="850" y="1519"/>
                    <a:pt x="815" y="1505"/>
                  </a:cubicBezTo>
                  <a:cubicBezTo>
                    <a:pt x="492" y="1833"/>
                    <a:pt x="212" y="2320"/>
                    <a:pt x="0" y="2914"/>
                  </a:cubicBezTo>
                  <a:cubicBezTo>
                    <a:pt x="800" y="3279"/>
                    <a:pt x="1683" y="3482"/>
                    <a:pt x="2619" y="3482"/>
                  </a:cubicBezTo>
                  <a:cubicBezTo>
                    <a:pt x="3555" y="3482"/>
                    <a:pt x="4437" y="3279"/>
                    <a:pt x="5238" y="2914"/>
                  </a:cubicBezTo>
                  <a:cubicBezTo>
                    <a:pt x="5025" y="2320"/>
                    <a:pt x="4746" y="1833"/>
                    <a:pt x="4423" y="1505"/>
                  </a:cubicBezTo>
                  <a:cubicBezTo>
                    <a:pt x="4388" y="1519"/>
                    <a:pt x="4354" y="1526"/>
                    <a:pt x="4318" y="1526"/>
                  </a:cubicBezTo>
                  <a:cubicBezTo>
                    <a:pt x="3791" y="1526"/>
                    <a:pt x="3215" y="0"/>
                    <a:pt x="2619"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8"/>
            <p:cNvSpPr/>
            <p:nvPr/>
          </p:nvSpPr>
          <p:spPr>
            <a:xfrm>
              <a:off x="6366200" y="3097275"/>
              <a:ext cx="26675" cy="70450"/>
            </a:xfrm>
            <a:custGeom>
              <a:avLst/>
              <a:gdLst/>
              <a:ahLst/>
              <a:cxnLst/>
              <a:rect l="l" t="t" r="r" b="b"/>
              <a:pathLst>
                <a:path w="1067" h="2818" extrusionOk="0">
                  <a:moveTo>
                    <a:pt x="77" y="1"/>
                  </a:moveTo>
                  <a:lnTo>
                    <a:pt x="77" y="585"/>
                  </a:lnTo>
                  <a:lnTo>
                    <a:pt x="5" y="585"/>
                  </a:lnTo>
                  <a:lnTo>
                    <a:pt x="5" y="1395"/>
                  </a:lnTo>
                  <a:lnTo>
                    <a:pt x="5" y="2591"/>
                  </a:lnTo>
                  <a:cubicBezTo>
                    <a:pt x="5" y="2663"/>
                    <a:pt x="5" y="2740"/>
                    <a:pt x="1" y="2818"/>
                  </a:cubicBezTo>
                  <a:cubicBezTo>
                    <a:pt x="618" y="2634"/>
                    <a:pt x="1067" y="2070"/>
                    <a:pt x="1067" y="1395"/>
                  </a:cubicBezTo>
                  <a:cubicBezTo>
                    <a:pt x="1067" y="748"/>
                    <a:pt x="651" y="198"/>
                    <a:pt x="77" y="1"/>
                  </a:cubicBez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8"/>
            <p:cNvSpPr/>
            <p:nvPr/>
          </p:nvSpPr>
          <p:spPr>
            <a:xfrm>
              <a:off x="6107325" y="3097275"/>
              <a:ext cx="26675" cy="70450"/>
            </a:xfrm>
            <a:custGeom>
              <a:avLst/>
              <a:gdLst/>
              <a:ahLst/>
              <a:cxnLst/>
              <a:rect l="l" t="t" r="r" b="b"/>
              <a:pathLst>
                <a:path w="1067" h="2818" extrusionOk="0">
                  <a:moveTo>
                    <a:pt x="989" y="1"/>
                  </a:moveTo>
                  <a:cubicBezTo>
                    <a:pt x="415" y="198"/>
                    <a:pt x="0" y="748"/>
                    <a:pt x="0" y="1395"/>
                  </a:cubicBezTo>
                  <a:cubicBezTo>
                    <a:pt x="0" y="2070"/>
                    <a:pt x="448" y="2634"/>
                    <a:pt x="1066" y="2818"/>
                  </a:cubicBezTo>
                  <a:cubicBezTo>
                    <a:pt x="1062" y="2740"/>
                    <a:pt x="1062" y="2663"/>
                    <a:pt x="1062" y="2591"/>
                  </a:cubicBezTo>
                  <a:lnTo>
                    <a:pt x="1062" y="1395"/>
                  </a:lnTo>
                  <a:lnTo>
                    <a:pt x="1062" y="585"/>
                  </a:lnTo>
                  <a:lnTo>
                    <a:pt x="989" y="585"/>
                  </a:lnTo>
                  <a:lnTo>
                    <a:pt x="989" y="1"/>
                  </a:ln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8"/>
            <p:cNvSpPr/>
            <p:nvPr/>
          </p:nvSpPr>
          <p:spPr>
            <a:xfrm>
              <a:off x="6062700" y="2949350"/>
              <a:ext cx="107100" cy="114450"/>
            </a:xfrm>
            <a:custGeom>
              <a:avLst/>
              <a:gdLst/>
              <a:ahLst/>
              <a:cxnLst/>
              <a:rect l="l" t="t" r="r" b="b"/>
              <a:pathLst>
                <a:path w="4284" h="4578" extrusionOk="0">
                  <a:moveTo>
                    <a:pt x="2287" y="0"/>
                  </a:moveTo>
                  <a:cubicBezTo>
                    <a:pt x="1024" y="0"/>
                    <a:pt x="0" y="1027"/>
                    <a:pt x="0" y="2291"/>
                  </a:cubicBezTo>
                  <a:cubicBezTo>
                    <a:pt x="0" y="2836"/>
                    <a:pt x="194" y="3342"/>
                    <a:pt x="517" y="3738"/>
                  </a:cubicBezTo>
                  <a:cubicBezTo>
                    <a:pt x="937" y="4249"/>
                    <a:pt x="1573" y="4577"/>
                    <a:pt x="2287" y="4577"/>
                  </a:cubicBezTo>
                  <a:cubicBezTo>
                    <a:pt x="2456" y="4577"/>
                    <a:pt x="2620" y="4557"/>
                    <a:pt x="2774" y="4524"/>
                  </a:cubicBezTo>
                  <a:cubicBezTo>
                    <a:pt x="2807" y="3255"/>
                    <a:pt x="3333" y="2108"/>
                    <a:pt x="4172" y="1273"/>
                  </a:cubicBezTo>
                  <a:cubicBezTo>
                    <a:pt x="4207" y="1235"/>
                    <a:pt x="4245" y="1200"/>
                    <a:pt x="4283" y="1167"/>
                  </a:cubicBezTo>
                  <a:cubicBezTo>
                    <a:pt x="4038" y="733"/>
                    <a:pt x="3651" y="386"/>
                    <a:pt x="3194" y="188"/>
                  </a:cubicBezTo>
                  <a:cubicBezTo>
                    <a:pt x="2914" y="67"/>
                    <a:pt x="2610" y="0"/>
                    <a:pt x="2287" y="0"/>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8"/>
            <p:cNvSpPr/>
            <p:nvPr/>
          </p:nvSpPr>
          <p:spPr>
            <a:xfrm>
              <a:off x="6330375" y="2949350"/>
              <a:ext cx="107100" cy="114450"/>
            </a:xfrm>
            <a:custGeom>
              <a:avLst/>
              <a:gdLst/>
              <a:ahLst/>
              <a:cxnLst/>
              <a:rect l="l" t="t" r="r" b="b"/>
              <a:pathLst>
                <a:path w="4284" h="4578" extrusionOk="0">
                  <a:moveTo>
                    <a:pt x="1998" y="0"/>
                  </a:moveTo>
                  <a:cubicBezTo>
                    <a:pt x="1675" y="0"/>
                    <a:pt x="1371" y="67"/>
                    <a:pt x="1091" y="188"/>
                  </a:cubicBezTo>
                  <a:cubicBezTo>
                    <a:pt x="937" y="256"/>
                    <a:pt x="793" y="338"/>
                    <a:pt x="657" y="434"/>
                  </a:cubicBezTo>
                  <a:cubicBezTo>
                    <a:pt x="608" y="468"/>
                    <a:pt x="561" y="506"/>
                    <a:pt x="517" y="545"/>
                  </a:cubicBezTo>
                  <a:cubicBezTo>
                    <a:pt x="310" y="719"/>
                    <a:pt x="136" y="926"/>
                    <a:pt x="1" y="1167"/>
                  </a:cubicBezTo>
                  <a:cubicBezTo>
                    <a:pt x="903" y="2011"/>
                    <a:pt x="1477" y="3203"/>
                    <a:pt x="1510" y="4524"/>
                  </a:cubicBezTo>
                  <a:cubicBezTo>
                    <a:pt x="1665" y="4557"/>
                    <a:pt x="1829" y="4577"/>
                    <a:pt x="1998" y="4577"/>
                  </a:cubicBezTo>
                  <a:cubicBezTo>
                    <a:pt x="2191" y="4577"/>
                    <a:pt x="2378" y="4553"/>
                    <a:pt x="2562" y="4505"/>
                  </a:cubicBezTo>
                  <a:cubicBezTo>
                    <a:pt x="3044" y="4384"/>
                    <a:pt x="3464" y="4109"/>
                    <a:pt x="3767" y="3738"/>
                  </a:cubicBezTo>
                  <a:cubicBezTo>
                    <a:pt x="4092" y="3342"/>
                    <a:pt x="4284" y="2836"/>
                    <a:pt x="4284" y="2291"/>
                  </a:cubicBezTo>
                  <a:cubicBezTo>
                    <a:pt x="4284" y="2084"/>
                    <a:pt x="4259" y="1886"/>
                    <a:pt x="4207" y="1698"/>
                  </a:cubicBezTo>
                  <a:cubicBezTo>
                    <a:pt x="3947" y="719"/>
                    <a:pt x="3054" y="0"/>
                    <a:pt x="1998" y="0"/>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8"/>
            <p:cNvSpPr/>
            <p:nvPr/>
          </p:nvSpPr>
          <p:spPr>
            <a:xfrm>
              <a:off x="6132650" y="3074725"/>
              <a:ext cx="234925" cy="204775"/>
            </a:xfrm>
            <a:custGeom>
              <a:avLst/>
              <a:gdLst/>
              <a:ahLst/>
              <a:cxnLst/>
              <a:rect l="l" t="t" r="r" b="b"/>
              <a:pathLst>
                <a:path w="9397" h="8191" extrusionOk="0">
                  <a:moveTo>
                    <a:pt x="4698" y="1"/>
                  </a:moveTo>
                  <a:cubicBezTo>
                    <a:pt x="2966" y="1"/>
                    <a:pt x="1351" y="1352"/>
                    <a:pt x="0" y="1487"/>
                  </a:cubicBezTo>
                  <a:lnTo>
                    <a:pt x="0" y="2297"/>
                  </a:lnTo>
                  <a:lnTo>
                    <a:pt x="0" y="3493"/>
                  </a:lnTo>
                  <a:cubicBezTo>
                    <a:pt x="0" y="3565"/>
                    <a:pt x="0" y="3642"/>
                    <a:pt x="5" y="3720"/>
                  </a:cubicBezTo>
                  <a:cubicBezTo>
                    <a:pt x="78" y="5234"/>
                    <a:pt x="868" y="6565"/>
                    <a:pt x="2046" y="7371"/>
                  </a:cubicBezTo>
                  <a:cubicBezTo>
                    <a:pt x="2055" y="7380"/>
                    <a:pt x="2069" y="7385"/>
                    <a:pt x="2079" y="7395"/>
                  </a:cubicBezTo>
                  <a:cubicBezTo>
                    <a:pt x="2103" y="7409"/>
                    <a:pt x="2127" y="7424"/>
                    <a:pt x="2151" y="7443"/>
                  </a:cubicBezTo>
                  <a:cubicBezTo>
                    <a:pt x="2885" y="7916"/>
                    <a:pt x="3758" y="8190"/>
                    <a:pt x="4698" y="8190"/>
                  </a:cubicBezTo>
                  <a:cubicBezTo>
                    <a:pt x="5639" y="8190"/>
                    <a:pt x="6511" y="7916"/>
                    <a:pt x="7244" y="7443"/>
                  </a:cubicBezTo>
                  <a:cubicBezTo>
                    <a:pt x="7268" y="7424"/>
                    <a:pt x="7293" y="7409"/>
                    <a:pt x="7317" y="7395"/>
                  </a:cubicBezTo>
                  <a:cubicBezTo>
                    <a:pt x="7331" y="7385"/>
                    <a:pt x="7341" y="7380"/>
                    <a:pt x="7351" y="7371"/>
                  </a:cubicBezTo>
                  <a:cubicBezTo>
                    <a:pt x="8528" y="6565"/>
                    <a:pt x="9319" y="5234"/>
                    <a:pt x="9390" y="3720"/>
                  </a:cubicBezTo>
                  <a:cubicBezTo>
                    <a:pt x="9396" y="3642"/>
                    <a:pt x="9396" y="3565"/>
                    <a:pt x="9396" y="3493"/>
                  </a:cubicBezTo>
                  <a:lnTo>
                    <a:pt x="9396" y="2297"/>
                  </a:lnTo>
                  <a:lnTo>
                    <a:pt x="9396" y="1487"/>
                  </a:lnTo>
                  <a:cubicBezTo>
                    <a:pt x="8045" y="1352"/>
                    <a:pt x="6429" y="1"/>
                    <a:pt x="4698" y="1"/>
                  </a:cubicBezTo>
                  <a:close/>
                </a:path>
              </a:pathLst>
            </a:custGeom>
            <a:solidFill>
              <a:srgbClr val="E2D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8"/>
            <p:cNvSpPr/>
            <p:nvPr/>
          </p:nvSpPr>
          <p:spPr>
            <a:xfrm>
              <a:off x="6130825" y="2946225"/>
              <a:ext cx="238525" cy="165700"/>
            </a:xfrm>
            <a:custGeom>
              <a:avLst/>
              <a:gdLst/>
              <a:ahLst/>
              <a:cxnLst/>
              <a:rect l="l" t="t" r="r" b="b"/>
              <a:pathLst>
                <a:path w="9541" h="6628" extrusionOk="0">
                  <a:moveTo>
                    <a:pt x="4771" y="0"/>
                  </a:moveTo>
                  <a:cubicBezTo>
                    <a:pt x="3508" y="0"/>
                    <a:pt x="2359" y="492"/>
                    <a:pt x="1505" y="1292"/>
                  </a:cubicBezTo>
                  <a:cubicBezTo>
                    <a:pt x="1472" y="1325"/>
                    <a:pt x="1433" y="1360"/>
                    <a:pt x="1400" y="1398"/>
                  </a:cubicBezTo>
                  <a:cubicBezTo>
                    <a:pt x="561" y="2233"/>
                    <a:pt x="35" y="3380"/>
                    <a:pt x="0" y="4649"/>
                  </a:cubicBezTo>
                  <a:lnTo>
                    <a:pt x="0" y="4769"/>
                  </a:lnTo>
                  <a:lnTo>
                    <a:pt x="0" y="6627"/>
                  </a:lnTo>
                  <a:lnTo>
                    <a:pt x="73" y="6627"/>
                  </a:lnTo>
                  <a:cubicBezTo>
                    <a:pt x="527" y="6583"/>
                    <a:pt x="1008" y="6540"/>
                    <a:pt x="1516" y="6511"/>
                  </a:cubicBezTo>
                  <a:cubicBezTo>
                    <a:pt x="1665" y="6501"/>
                    <a:pt x="1814" y="6492"/>
                    <a:pt x="1963" y="6487"/>
                  </a:cubicBezTo>
                  <a:cubicBezTo>
                    <a:pt x="2239" y="6472"/>
                    <a:pt x="2518" y="6458"/>
                    <a:pt x="2803" y="6448"/>
                  </a:cubicBezTo>
                  <a:cubicBezTo>
                    <a:pt x="2952" y="6443"/>
                    <a:pt x="3103" y="6438"/>
                    <a:pt x="3252" y="6434"/>
                  </a:cubicBezTo>
                  <a:cubicBezTo>
                    <a:pt x="3748" y="6419"/>
                    <a:pt x="4254" y="6414"/>
                    <a:pt x="4771" y="6414"/>
                  </a:cubicBezTo>
                  <a:cubicBezTo>
                    <a:pt x="5287" y="6414"/>
                    <a:pt x="5798" y="6419"/>
                    <a:pt x="6290" y="6434"/>
                  </a:cubicBezTo>
                  <a:cubicBezTo>
                    <a:pt x="6440" y="6438"/>
                    <a:pt x="6589" y="6443"/>
                    <a:pt x="6738" y="6448"/>
                  </a:cubicBezTo>
                  <a:cubicBezTo>
                    <a:pt x="7023" y="6458"/>
                    <a:pt x="7303" y="6472"/>
                    <a:pt x="7578" y="6487"/>
                  </a:cubicBezTo>
                  <a:cubicBezTo>
                    <a:pt x="7727" y="6492"/>
                    <a:pt x="7877" y="6501"/>
                    <a:pt x="8027" y="6511"/>
                  </a:cubicBezTo>
                  <a:cubicBezTo>
                    <a:pt x="8533" y="6540"/>
                    <a:pt x="9015" y="6583"/>
                    <a:pt x="9469" y="6627"/>
                  </a:cubicBezTo>
                  <a:lnTo>
                    <a:pt x="9541" y="6627"/>
                  </a:lnTo>
                  <a:lnTo>
                    <a:pt x="9541" y="4769"/>
                  </a:lnTo>
                  <a:lnTo>
                    <a:pt x="9541" y="4649"/>
                  </a:lnTo>
                  <a:cubicBezTo>
                    <a:pt x="9507" y="3328"/>
                    <a:pt x="8933" y="2136"/>
                    <a:pt x="8036" y="1292"/>
                  </a:cubicBezTo>
                  <a:cubicBezTo>
                    <a:pt x="7183" y="492"/>
                    <a:pt x="6035" y="0"/>
                    <a:pt x="4771" y="0"/>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8"/>
            <p:cNvSpPr/>
            <p:nvPr/>
          </p:nvSpPr>
          <p:spPr>
            <a:xfrm>
              <a:off x="6344625" y="2960200"/>
              <a:ext cx="2200" cy="1700"/>
            </a:xfrm>
            <a:custGeom>
              <a:avLst/>
              <a:gdLst/>
              <a:ahLst/>
              <a:cxnLst/>
              <a:rect l="l" t="t" r="r" b="b"/>
              <a:pathLst>
                <a:path w="88" h="68" extrusionOk="0">
                  <a:moveTo>
                    <a:pt x="87" y="0"/>
                  </a:moveTo>
                  <a:cubicBezTo>
                    <a:pt x="58" y="24"/>
                    <a:pt x="29" y="43"/>
                    <a:pt x="0" y="67"/>
                  </a:cubicBezTo>
                  <a:cubicBezTo>
                    <a:pt x="29" y="43"/>
                    <a:pt x="58" y="24"/>
                    <a:pt x="8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8"/>
            <p:cNvSpPr/>
            <p:nvPr/>
          </p:nvSpPr>
          <p:spPr>
            <a:xfrm>
              <a:off x="6343300" y="2962350"/>
              <a:ext cx="625" cy="650"/>
            </a:xfrm>
            <a:custGeom>
              <a:avLst/>
              <a:gdLst/>
              <a:ahLst/>
              <a:cxnLst/>
              <a:rect l="l" t="t" r="r" b="b"/>
              <a:pathLst>
                <a:path w="25" h="26" extrusionOk="0">
                  <a:moveTo>
                    <a:pt x="0" y="25"/>
                  </a:moveTo>
                  <a:lnTo>
                    <a:pt x="0" y="25"/>
                  </a:lnTo>
                  <a:cubicBezTo>
                    <a:pt x="9" y="15"/>
                    <a:pt x="20" y="10"/>
                    <a:pt x="24" y="1"/>
                  </a:cubicBezTo>
                  <a:cubicBezTo>
                    <a:pt x="20" y="10"/>
                    <a:pt x="9" y="15"/>
                    <a:pt x="0" y="25"/>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8"/>
            <p:cNvSpPr/>
            <p:nvPr/>
          </p:nvSpPr>
          <p:spPr>
            <a:xfrm>
              <a:off x="6346800" y="2949350"/>
              <a:ext cx="88775" cy="83450"/>
            </a:xfrm>
            <a:custGeom>
              <a:avLst/>
              <a:gdLst/>
              <a:ahLst/>
              <a:cxnLst/>
              <a:rect l="l" t="t" r="r" b="b"/>
              <a:pathLst>
                <a:path w="3551" h="3338" extrusionOk="0">
                  <a:moveTo>
                    <a:pt x="1341" y="0"/>
                  </a:moveTo>
                  <a:cubicBezTo>
                    <a:pt x="1018" y="0"/>
                    <a:pt x="714" y="67"/>
                    <a:pt x="434" y="188"/>
                  </a:cubicBezTo>
                  <a:cubicBezTo>
                    <a:pt x="280" y="256"/>
                    <a:pt x="136" y="338"/>
                    <a:pt x="0" y="434"/>
                  </a:cubicBezTo>
                  <a:cubicBezTo>
                    <a:pt x="136" y="541"/>
                    <a:pt x="270" y="651"/>
                    <a:pt x="396" y="772"/>
                  </a:cubicBezTo>
                  <a:cubicBezTo>
                    <a:pt x="1114" y="1442"/>
                    <a:pt x="1621" y="2335"/>
                    <a:pt x="1819" y="3337"/>
                  </a:cubicBezTo>
                  <a:cubicBezTo>
                    <a:pt x="1848" y="3333"/>
                    <a:pt x="1877" y="3328"/>
                    <a:pt x="1905" y="3319"/>
                  </a:cubicBezTo>
                  <a:cubicBezTo>
                    <a:pt x="2387" y="3197"/>
                    <a:pt x="2807" y="2923"/>
                    <a:pt x="3110" y="2551"/>
                  </a:cubicBezTo>
                  <a:cubicBezTo>
                    <a:pt x="3313" y="2300"/>
                    <a:pt x="3464" y="2011"/>
                    <a:pt x="3550" y="1698"/>
                  </a:cubicBezTo>
                  <a:cubicBezTo>
                    <a:pt x="3290" y="719"/>
                    <a:pt x="2397" y="0"/>
                    <a:pt x="1341"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8"/>
            <p:cNvSpPr/>
            <p:nvPr/>
          </p:nvSpPr>
          <p:spPr>
            <a:xfrm>
              <a:off x="6168700" y="2946225"/>
              <a:ext cx="162800" cy="162800"/>
            </a:xfrm>
            <a:custGeom>
              <a:avLst/>
              <a:gdLst/>
              <a:ahLst/>
              <a:cxnLst/>
              <a:rect l="l" t="t" r="r" b="b"/>
              <a:pathLst>
                <a:path w="6512" h="6512" extrusionOk="0">
                  <a:moveTo>
                    <a:pt x="3256" y="0"/>
                  </a:moveTo>
                  <a:cubicBezTo>
                    <a:pt x="3131" y="0"/>
                    <a:pt x="3006" y="9"/>
                    <a:pt x="2884" y="34"/>
                  </a:cubicBezTo>
                  <a:cubicBezTo>
                    <a:pt x="2171" y="163"/>
                    <a:pt x="1530" y="660"/>
                    <a:pt x="1032" y="1408"/>
                  </a:cubicBezTo>
                  <a:cubicBezTo>
                    <a:pt x="1003" y="1441"/>
                    <a:pt x="980" y="1481"/>
                    <a:pt x="955" y="1519"/>
                  </a:cubicBezTo>
                  <a:cubicBezTo>
                    <a:pt x="386" y="2436"/>
                    <a:pt x="25" y="3685"/>
                    <a:pt x="5" y="5064"/>
                  </a:cubicBezTo>
                  <a:cubicBezTo>
                    <a:pt x="5" y="5107"/>
                    <a:pt x="1" y="5151"/>
                    <a:pt x="1" y="5199"/>
                  </a:cubicBezTo>
                  <a:lnTo>
                    <a:pt x="1" y="6511"/>
                  </a:lnTo>
                  <a:cubicBezTo>
                    <a:pt x="116" y="6506"/>
                    <a:pt x="227" y="6496"/>
                    <a:pt x="343" y="6492"/>
                  </a:cubicBezTo>
                  <a:cubicBezTo>
                    <a:pt x="473" y="6482"/>
                    <a:pt x="608" y="6477"/>
                    <a:pt x="743" y="6472"/>
                  </a:cubicBezTo>
                  <a:cubicBezTo>
                    <a:pt x="922" y="6463"/>
                    <a:pt x="1105" y="6453"/>
                    <a:pt x="1288" y="6448"/>
                  </a:cubicBezTo>
                  <a:cubicBezTo>
                    <a:pt x="1414" y="6443"/>
                    <a:pt x="1539" y="6438"/>
                    <a:pt x="1669" y="6434"/>
                  </a:cubicBezTo>
                  <a:cubicBezTo>
                    <a:pt x="2180" y="6419"/>
                    <a:pt x="2710" y="6414"/>
                    <a:pt x="3256" y="6414"/>
                  </a:cubicBezTo>
                  <a:cubicBezTo>
                    <a:pt x="3801" y="6414"/>
                    <a:pt x="4331" y="6419"/>
                    <a:pt x="4847" y="6434"/>
                  </a:cubicBezTo>
                  <a:cubicBezTo>
                    <a:pt x="4973" y="6438"/>
                    <a:pt x="5098" y="6443"/>
                    <a:pt x="5223" y="6448"/>
                  </a:cubicBezTo>
                  <a:cubicBezTo>
                    <a:pt x="5407" y="6453"/>
                    <a:pt x="5590" y="6463"/>
                    <a:pt x="5769" y="6472"/>
                  </a:cubicBezTo>
                  <a:cubicBezTo>
                    <a:pt x="5904" y="6477"/>
                    <a:pt x="6038" y="6482"/>
                    <a:pt x="6169" y="6492"/>
                  </a:cubicBezTo>
                  <a:cubicBezTo>
                    <a:pt x="6285" y="6496"/>
                    <a:pt x="6396" y="6506"/>
                    <a:pt x="6512" y="6511"/>
                  </a:cubicBezTo>
                  <a:lnTo>
                    <a:pt x="6512" y="5199"/>
                  </a:lnTo>
                  <a:cubicBezTo>
                    <a:pt x="6512" y="5151"/>
                    <a:pt x="6507" y="5107"/>
                    <a:pt x="6507" y="5064"/>
                  </a:cubicBezTo>
                  <a:cubicBezTo>
                    <a:pt x="6487" y="3622"/>
                    <a:pt x="6096" y="2324"/>
                    <a:pt x="5479" y="1408"/>
                  </a:cubicBezTo>
                  <a:cubicBezTo>
                    <a:pt x="5045" y="752"/>
                    <a:pt x="4495" y="284"/>
                    <a:pt x="3883" y="96"/>
                  </a:cubicBezTo>
                  <a:cubicBezTo>
                    <a:pt x="3680" y="34"/>
                    <a:pt x="3469" y="0"/>
                    <a:pt x="3256"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8"/>
            <p:cNvSpPr/>
            <p:nvPr/>
          </p:nvSpPr>
          <p:spPr>
            <a:xfrm>
              <a:off x="6153400" y="2960200"/>
              <a:ext cx="2175" cy="1700"/>
            </a:xfrm>
            <a:custGeom>
              <a:avLst/>
              <a:gdLst/>
              <a:ahLst/>
              <a:cxnLst/>
              <a:rect l="l" t="t" r="r" b="b"/>
              <a:pathLst>
                <a:path w="87" h="68" extrusionOk="0">
                  <a:moveTo>
                    <a:pt x="0" y="0"/>
                  </a:moveTo>
                  <a:cubicBezTo>
                    <a:pt x="29" y="24"/>
                    <a:pt x="58" y="43"/>
                    <a:pt x="87" y="67"/>
                  </a:cubicBezTo>
                  <a:cubicBezTo>
                    <a:pt x="58" y="43"/>
                    <a:pt x="29" y="24"/>
                    <a:pt x="0"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8"/>
            <p:cNvSpPr/>
            <p:nvPr/>
          </p:nvSpPr>
          <p:spPr>
            <a:xfrm>
              <a:off x="6156275" y="2962350"/>
              <a:ext cx="625" cy="650"/>
            </a:xfrm>
            <a:custGeom>
              <a:avLst/>
              <a:gdLst/>
              <a:ahLst/>
              <a:cxnLst/>
              <a:rect l="l" t="t" r="r" b="b"/>
              <a:pathLst>
                <a:path w="25" h="26" extrusionOk="0">
                  <a:moveTo>
                    <a:pt x="24" y="25"/>
                  </a:moveTo>
                  <a:lnTo>
                    <a:pt x="24" y="25"/>
                  </a:lnTo>
                  <a:cubicBezTo>
                    <a:pt x="15" y="15"/>
                    <a:pt x="6" y="10"/>
                    <a:pt x="1" y="1"/>
                  </a:cubicBezTo>
                  <a:cubicBezTo>
                    <a:pt x="6" y="10"/>
                    <a:pt x="15" y="15"/>
                    <a:pt x="24" y="25"/>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8"/>
            <p:cNvSpPr/>
            <p:nvPr/>
          </p:nvSpPr>
          <p:spPr>
            <a:xfrm>
              <a:off x="6064625" y="2949350"/>
              <a:ext cx="88800" cy="83450"/>
            </a:xfrm>
            <a:custGeom>
              <a:avLst/>
              <a:gdLst/>
              <a:ahLst/>
              <a:cxnLst/>
              <a:rect l="l" t="t" r="r" b="b"/>
              <a:pathLst>
                <a:path w="3552" h="3338" extrusionOk="0">
                  <a:moveTo>
                    <a:pt x="2210" y="0"/>
                  </a:moveTo>
                  <a:cubicBezTo>
                    <a:pt x="1154" y="0"/>
                    <a:pt x="261" y="719"/>
                    <a:pt x="1" y="1698"/>
                  </a:cubicBezTo>
                  <a:cubicBezTo>
                    <a:pt x="83" y="2011"/>
                    <a:pt x="237" y="2300"/>
                    <a:pt x="440" y="2551"/>
                  </a:cubicBezTo>
                  <a:cubicBezTo>
                    <a:pt x="744" y="2923"/>
                    <a:pt x="1163" y="3197"/>
                    <a:pt x="1646" y="3319"/>
                  </a:cubicBezTo>
                  <a:cubicBezTo>
                    <a:pt x="1675" y="3328"/>
                    <a:pt x="1704" y="3333"/>
                    <a:pt x="1733" y="3337"/>
                  </a:cubicBezTo>
                  <a:cubicBezTo>
                    <a:pt x="1931" y="2335"/>
                    <a:pt x="2436" y="1442"/>
                    <a:pt x="3155" y="772"/>
                  </a:cubicBezTo>
                  <a:cubicBezTo>
                    <a:pt x="3280" y="651"/>
                    <a:pt x="3411" y="541"/>
                    <a:pt x="3551" y="434"/>
                  </a:cubicBezTo>
                  <a:cubicBezTo>
                    <a:pt x="3416" y="338"/>
                    <a:pt x="3271" y="256"/>
                    <a:pt x="3117" y="188"/>
                  </a:cubicBezTo>
                  <a:cubicBezTo>
                    <a:pt x="2837" y="67"/>
                    <a:pt x="2533" y="0"/>
                    <a:pt x="2210"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8"/>
            <p:cNvSpPr/>
            <p:nvPr/>
          </p:nvSpPr>
          <p:spPr>
            <a:xfrm>
              <a:off x="6170975" y="3137450"/>
              <a:ext cx="158250" cy="142050"/>
            </a:xfrm>
            <a:custGeom>
              <a:avLst/>
              <a:gdLst/>
              <a:ahLst/>
              <a:cxnLst/>
              <a:rect l="l" t="t" r="r" b="b"/>
              <a:pathLst>
                <a:path w="6330" h="5682" extrusionOk="0">
                  <a:moveTo>
                    <a:pt x="3165" y="0"/>
                  </a:moveTo>
                  <a:cubicBezTo>
                    <a:pt x="2046" y="0"/>
                    <a:pt x="980" y="34"/>
                    <a:pt x="1" y="92"/>
                  </a:cubicBezTo>
                  <a:lnTo>
                    <a:pt x="1" y="984"/>
                  </a:lnTo>
                  <a:lnTo>
                    <a:pt x="1" y="1211"/>
                  </a:lnTo>
                  <a:cubicBezTo>
                    <a:pt x="50" y="2725"/>
                    <a:pt x="584" y="4056"/>
                    <a:pt x="1381" y="4862"/>
                  </a:cubicBezTo>
                  <a:cubicBezTo>
                    <a:pt x="1385" y="4871"/>
                    <a:pt x="1395" y="4876"/>
                    <a:pt x="1399" y="4886"/>
                  </a:cubicBezTo>
                  <a:cubicBezTo>
                    <a:pt x="1414" y="4900"/>
                    <a:pt x="1433" y="4915"/>
                    <a:pt x="1448" y="4934"/>
                  </a:cubicBezTo>
                  <a:cubicBezTo>
                    <a:pt x="1944" y="5407"/>
                    <a:pt x="2533" y="5681"/>
                    <a:pt x="3165" y="5681"/>
                  </a:cubicBezTo>
                  <a:cubicBezTo>
                    <a:pt x="3797" y="5681"/>
                    <a:pt x="4385" y="5407"/>
                    <a:pt x="4882" y="4934"/>
                  </a:cubicBezTo>
                  <a:cubicBezTo>
                    <a:pt x="4896" y="4915"/>
                    <a:pt x="4916" y="4900"/>
                    <a:pt x="4930" y="4886"/>
                  </a:cubicBezTo>
                  <a:cubicBezTo>
                    <a:pt x="4940" y="4876"/>
                    <a:pt x="4945" y="4871"/>
                    <a:pt x="4950" y="4862"/>
                  </a:cubicBezTo>
                  <a:cubicBezTo>
                    <a:pt x="5745" y="4056"/>
                    <a:pt x="6281" y="2725"/>
                    <a:pt x="6329" y="1211"/>
                  </a:cubicBezTo>
                  <a:lnTo>
                    <a:pt x="6329" y="984"/>
                  </a:lnTo>
                  <a:lnTo>
                    <a:pt x="6329" y="92"/>
                  </a:lnTo>
                  <a:cubicBezTo>
                    <a:pt x="5350" y="34"/>
                    <a:pt x="4284" y="0"/>
                    <a:pt x="3165" y="0"/>
                  </a:cubicBez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8"/>
            <p:cNvSpPr/>
            <p:nvPr/>
          </p:nvSpPr>
          <p:spPr>
            <a:xfrm>
              <a:off x="6068600" y="2947775"/>
              <a:ext cx="80100" cy="101200"/>
            </a:xfrm>
            <a:custGeom>
              <a:avLst/>
              <a:gdLst/>
              <a:ahLst/>
              <a:cxnLst/>
              <a:rect l="l" t="t" r="r" b="b"/>
              <a:pathLst>
                <a:path w="3204" h="4048" extrusionOk="0">
                  <a:moveTo>
                    <a:pt x="2958" y="1"/>
                  </a:moveTo>
                  <a:cubicBezTo>
                    <a:pt x="2909" y="1"/>
                    <a:pt x="2861" y="14"/>
                    <a:pt x="2818" y="43"/>
                  </a:cubicBezTo>
                  <a:cubicBezTo>
                    <a:pt x="1173" y="1143"/>
                    <a:pt x="377" y="2817"/>
                    <a:pt x="49" y="3714"/>
                  </a:cubicBezTo>
                  <a:cubicBezTo>
                    <a:pt x="1" y="3845"/>
                    <a:pt x="69" y="3984"/>
                    <a:pt x="194" y="4032"/>
                  </a:cubicBezTo>
                  <a:cubicBezTo>
                    <a:pt x="223" y="4042"/>
                    <a:pt x="252" y="4047"/>
                    <a:pt x="281" y="4047"/>
                  </a:cubicBezTo>
                  <a:cubicBezTo>
                    <a:pt x="383" y="4047"/>
                    <a:pt x="474" y="3984"/>
                    <a:pt x="512" y="3883"/>
                  </a:cubicBezTo>
                  <a:cubicBezTo>
                    <a:pt x="821" y="3044"/>
                    <a:pt x="1563" y="1486"/>
                    <a:pt x="3083" y="464"/>
                  </a:cubicBezTo>
                  <a:cubicBezTo>
                    <a:pt x="3155" y="420"/>
                    <a:pt x="3203" y="337"/>
                    <a:pt x="3203" y="251"/>
                  </a:cubicBezTo>
                  <a:cubicBezTo>
                    <a:pt x="3203" y="112"/>
                    <a:pt x="3092" y="5"/>
                    <a:pt x="2958"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8"/>
            <p:cNvSpPr/>
            <p:nvPr/>
          </p:nvSpPr>
          <p:spPr>
            <a:xfrm>
              <a:off x="6350650" y="2947825"/>
              <a:ext cx="80925" cy="101150"/>
            </a:xfrm>
            <a:custGeom>
              <a:avLst/>
              <a:gdLst/>
              <a:ahLst/>
              <a:cxnLst/>
              <a:rect l="l" t="t" r="r" b="b"/>
              <a:pathLst>
                <a:path w="3237" h="4046" extrusionOk="0">
                  <a:moveTo>
                    <a:pt x="283" y="0"/>
                  </a:moveTo>
                  <a:cubicBezTo>
                    <a:pt x="202" y="0"/>
                    <a:pt x="123" y="39"/>
                    <a:pt x="78" y="110"/>
                  </a:cubicBezTo>
                  <a:cubicBezTo>
                    <a:pt x="0" y="225"/>
                    <a:pt x="29" y="379"/>
                    <a:pt x="145" y="451"/>
                  </a:cubicBezTo>
                  <a:cubicBezTo>
                    <a:pt x="1674" y="1474"/>
                    <a:pt x="2417" y="3042"/>
                    <a:pt x="2725" y="3881"/>
                  </a:cubicBezTo>
                  <a:cubicBezTo>
                    <a:pt x="2764" y="3982"/>
                    <a:pt x="2856" y="4045"/>
                    <a:pt x="2956" y="4045"/>
                  </a:cubicBezTo>
                  <a:cubicBezTo>
                    <a:pt x="2985" y="4045"/>
                    <a:pt x="3014" y="4040"/>
                    <a:pt x="3043" y="4030"/>
                  </a:cubicBezTo>
                  <a:cubicBezTo>
                    <a:pt x="3169" y="3982"/>
                    <a:pt x="3237" y="3843"/>
                    <a:pt x="3188" y="3712"/>
                  </a:cubicBezTo>
                  <a:cubicBezTo>
                    <a:pt x="2860" y="2815"/>
                    <a:pt x="2065" y="1141"/>
                    <a:pt x="420" y="41"/>
                  </a:cubicBezTo>
                  <a:cubicBezTo>
                    <a:pt x="378" y="13"/>
                    <a:pt x="330" y="0"/>
                    <a:pt x="283"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8"/>
            <p:cNvSpPr/>
            <p:nvPr/>
          </p:nvSpPr>
          <p:spPr>
            <a:xfrm>
              <a:off x="6166150" y="3148325"/>
              <a:ext cx="52225" cy="14225"/>
            </a:xfrm>
            <a:custGeom>
              <a:avLst/>
              <a:gdLst/>
              <a:ahLst/>
              <a:cxnLst/>
              <a:rect l="l" t="t" r="r" b="b"/>
              <a:pathLst>
                <a:path w="2089" h="569" extrusionOk="0">
                  <a:moveTo>
                    <a:pt x="1045" y="0"/>
                  </a:moveTo>
                  <a:cubicBezTo>
                    <a:pt x="756" y="0"/>
                    <a:pt x="467" y="45"/>
                    <a:pt x="185" y="135"/>
                  </a:cubicBezTo>
                  <a:cubicBezTo>
                    <a:pt x="69" y="168"/>
                    <a:pt x="1" y="293"/>
                    <a:pt x="40" y="414"/>
                  </a:cubicBezTo>
                  <a:cubicBezTo>
                    <a:pt x="71" y="508"/>
                    <a:pt x="157" y="567"/>
                    <a:pt x="254" y="567"/>
                  </a:cubicBezTo>
                  <a:cubicBezTo>
                    <a:pt x="275" y="567"/>
                    <a:pt x="297" y="564"/>
                    <a:pt x="319" y="558"/>
                  </a:cubicBezTo>
                  <a:cubicBezTo>
                    <a:pt x="556" y="484"/>
                    <a:pt x="801" y="446"/>
                    <a:pt x="1046" y="446"/>
                  </a:cubicBezTo>
                  <a:cubicBezTo>
                    <a:pt x="1291" y="446"/>
                    <a:pt x="1537" y="484"/>
                    <a:pt x="1776" y="558"/>
                  </a:cubicBezTo>
                  <a:cubicBezTo>
                    <a:pt x="1795" y="563"/>
                    <a:pt x="1819" y="569"/>
                    <a:pt x="1839" y="569"/>
                  </a:cubicBezTo>
                  <a:cubicBezTo>
                    <a:pt x="1935" y="569"/>
                    <a:pt x="2022" y="505"/>
                    <a:pt x="2051" y="414"/>
                  </a:cubicBezTo>
                  <a:cubicBezTo>
                    <a:pt x="2089" y="293"/>
                    <a:pt x="2022" y="168"/>
                    <a:pt x="1906" y="135"/>
                  </a:cubicBezTo>
                  <a:cubicBezTo>
                    <a:pt x="1624" y="45"/>
                    <a:pt x="1335" y="0"/>
                    <a:pt x="1045" y="0"/>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8"/>
            <p:cNvSpPr/>
            <p:nvPr/>
          </p:nvSpPr>
          <p:spPr>
            <a:xfrm>
              <a:off x="6281800" y="3148325"/>
              <a:ext cx="52225" cy="14225"/>
            </a:xfrm>
            <a:custGeom>
              <a:avLst/>
              <a:gdLst/>
              <a:ahLst/>
              <a:cxnLst/>
              <a:rect l="l" t="t" r="r" b="b"/>
              <a:pathLst>
                <a:path w="2089" h="569" extrusionOk="0">
                  <a:moveTo>
                    <a:pt x="1044" y="0"/>
                  </a:moveTo>
                  <a:cubicBezTo>
                    <a:pt x="755" y="0"/>
                    <a:pt x="466" y="45"/>
                    <a:pt x="183" y="135"/>
                  </a:cubicBezTo>
                  <a:cubicBezTo>
                    <a:pt x="67" y="168"/>
                    <a:pt x="0" y="293"/>
                    <a:pt x="38" y="414"/>
                  </a:cubicBezTo>
                  <a:cubicBezTo>
                    <a:pt x="67" y="508"/>
                    <a:pt x="156" y="567"/>
                    <a:pt x="253" y="567"/>
                  </a:cubicBezTo>
                  <a:cubicBezTo>
                    <a:pt x="275" y="567"/>
                    <a:pt x="297" y="564"/>
                    <a:pt x="319" y="558"/>
                  </a:cubicBezTo>
                  <a:cubicBezTo>
                    <a:pt x="555" y="484"/>
                    <a:pt x="800" y="446"/>
                    <a:pt x="1044" y="446"/>
                  </a:cubicBezTo>
                  <a:cubicBezTo>
                    <a:pt x="1289" y="446"/>
                    <a:pt x="1534" y="484"/>
                    <a:pt x="1770" y="558"/>
                  </a:cubicBezTo>
                  <a:cubicBezTo>
                    <a:pt x="1794" y="563"/>
                    <a:pt x="1819" y="569"/>
                    <a:pt x="1838" y="569"/>
                  </a:cubicBezTo>
                  <a:cubicBezTo>
                    <a:pt x="1935" y="569"/>
                    <a:pt x="2021" y="505"/>
                    <a:pt x="2050" y="414"/>
                  </a:cubicBezTo>
                  <a:cubicBezTo>
                    <a:pt x="2088" y="293"/>
                    <a:pt x="2021" y="168"/>
                    <a:pt x="1906" y="135"/>
                  </a:cubicBezTo>
                  <a:cubicBezTo>
                    <a:pt x="1623" y="45"/>
                    <a:pt x="1334" y="0"/>
                    <a:pt x="1044" y="0"/>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8"/>
            <p:cNvSpPr/>
            <p:nvPr/>
          </p:nvSpPr>
          <p:spPr>
            <a:xfrm>
              <a:off x="6228750" y="3221700"/>
              <a:ext cx="42700" cy="11275"/>
            </a:xfrm>
            <a:custGeom>
              <a:avLst/>
              <a:gdLst/>
              <a:ahLst/>
              <a:cxnLst/>
              <a:rect l="l" t="t" r="r" b="b"/>
              <a:pathLst>
                <a:path w="1708" h="451" extrusionOk="0">
                  <a:moveTo>
                    <a:pt x="709" y="1"/>
                  </a:moveTo>
                  <a:cubicBezTo>
                    <a:pt x="685" y="4"/>
                    <a:pt x="661" y="4"/>
                    <a:pt x="637" y="4"/>
                  </a:cubicBezTo>
                  <a:cubicBezTo>
                    <a:pt x="613" y="4"/>
                    <a:pt x="588" y="4"/>
                    <a:pt x="564" y="7"/>
                  </a:cubicBezTo>
                  <a:cubicBezTo>
                    <a:pt x="548" y="5"/>
                    <a:pt x="532" y="4"/>
                    <a:pt x="517" y="4"/>
                  </a:cubicBezTo>
                  <a:cubicBezTo>
                    <a:pt x="485" y="4"/>
                    <a:pt x="453" y="7"/>
                    <a:pt x="424" y="7"/>
                  </a:cubicBezTo>
                  <a:lnTo>
                    <a:pt x="294" y="7"/>
                  </a:lnTo>
                  <a:cubicBezTo>
                    <a:pt x="256" y="7"/>
                    <a:pt x="217" y="7"/>
                    <a:pt x="183" y="11"/>
                  </a:cubicBezTo>
                  <a:lnTo>
                    <a:pt x="87" y="11"/>
                  </a:lnTo>
                  <a:cubicBezTo>
                    <a:pt x="63" y="16"/>
                    <a:pt x="39" y="16"/>
                    <a:pt x="25" y="16"/>
                  </a:cubicBezTo>
                  <a:cubicBezTo>
                    <a:pt x="10" y="21"/>
                    <a:pt x="0" y="21"/>
                    <a:pt x="0" y="21"/>
                  </a:cubicBezTo>
                  <a:cubicBezTo>
                    <a:pt x="0" y="21"/>
                    <a:pt x="5" y="25"/>
                    <a:pt x="14" y="40"/>
                  </a:cubicBezTo>
                  <a:cubicBezTo>
                    <a:pt x="19" y="54"/>
                    <a:pt x="34" y="74"/>
                    <a:pt x="48" y="94"/>
                  </a:cubicBezTo>
                  <a:cubicBezTo>
                    <a:pt x="68" y="117"/>
                    <a:pt x="87" y="141"/>
                    <a:pt x="116" y="165"/>
                  </a:cubicBezTo>
                  <a:lnTo>
                    <a:pt x="159" y="209"/>
                  </a:lnTo>
                  <a:cubicBezTo>
                    <a:pt x="179" y="223"/>
                    <a:pt x="193" y="233"/>
                    <a:pt x="212" y="248"/>
                  </a:cubicBezTo>
                  <a:cubicBezTo>
                    <a:pt x="232" y="261"/>
                    <a:pt x="250" y="276"/>
                    <a:pt x="275" y="290"/>
                  </a:cubicBezTo>
                  <a:cubicBezTo>
                    <a:pt x="294" y="305"/>
                    <a:pt x="319" y="315"/>
                    <a:pt x="343" y="330"/>
                  </a:cubicBezTo>
                  <a:cubicBezTo>
                    <a:pt x="391" y="354"/>
                    <a:pt x="439" y="373"/>
                    <a:pt x="497" y="392"/>
                  </a:cubicBezTo>
                  <a:cubicBezTo>
                    <a:pt x="550" y="412"/>
                    <a:pt x="608" y="426"/>
                    <a:pt x="671" y="435"/>
                  </a:cubicBezTo>
                  <a:cubicBezTo>
                    <a:pt x="729" y="446"/>
                    <a:pt x="791" y="446"/>
                    <a:pt x="854" y="450"/>
                  </a:cubicBezTo>
                  <a:cubicBezTo>
                    <a:pt x="916" y="446"/>
                    <a:pt x="980" y="446"/>
                    <a:pt x="1038" y="435"/>
                  </a:cubicBezTo>
                  <a:cubicBezTo>
                    <a:pt x="1100" y="426"/>
                    <a:pt x="1158" y="412"/>
                    <a:pt x="1211" y="392"/>
                  </a:cubicBezTo>
                  <a:cubicBezTo>
                    <a:pt x="1269" y="373"/>
                    <a:pt x="1317" y="354"/>
                    <a:pt x="1365" y="330"/>
                  </a:cubicBezTo>
                  <a:cubicBezTo>
                    <a:pt x="1390" y="315"/>
                    <a:pt x="1414" y="305"/>
                    <a:pt x="1432" y="290"/>
                  </a:cubicBezTo>
                  <a:cubicBezTo>
                    <a:pt x="1457" y="276"/>
                    <a:pt x="1476" y="261"/>
                    <a:pt x="1495" y="248"/>
                  </a:cubicBezTo>
                  <a:cubicBezTo>
                    <a:pt x="1515" y="238"/>
                    <a:pt x="1530" y="223"/>
                    <a:pt x="1548" y="209"/>
                  </a:cubicBezTo>
                  <a:lnTo>
                    <a:pt x="1592" y="165"/>
                  </a:lnTo>
                  <a:cubicBezTo>
                    <a:pt x="1621" y="141"/>
                    <a:pt x="1640" y="117"/>
                    <a:pt x="1659" y="94"/>
                  </a:cubicBezTo>
                  <a:cubicBezTo>
                    <a:pt x="1674" y="74"/>
                    <a:pt x="1688" y="54"/>
                    <a:pt x="1693" y="40"/>
                  </a:cubicBezTo>
                  <a:cubicBezTo>
                    <a:pt x="1703" y="25"/>
                    <a:pt x="1708" y="21"/>
                    <a:pt x="1708" y="21"/>
                  </a:cubicBezTo>
                  <a:cubicBezTo>
                    <a:pt x="1708" y="21"/>
                    <a:pt x="1697" y="21"/>
                    <a:pt x="1684" y="16"/>
                  </a:cubicBezTo>
                  <a:cubicBezTo>
                    <a:pt x="1668" y="16"/>
                    <a:pt x="1645" y="11"/>
                    <a:pt x="1621" y="11"/>
                  </a:cubicBezTo>
                  <a:cubicBezTo>
                    <a:pt x="1592" y="11"/>
                    <a:pt x="1563" y="11"/>
                    <a:pt x="1524" y="7"/>
                  </a:cubicBezTo>
                  <a:lnTo>
                    <a:pt x="1283" y="7"/>
                  </a:lnTo>
                  <a:cubicBezTo>
                    <a:pt x="1251" y="7"/>
                    <a:pt x="1221" y="4"/>
                    <a:pt x="1190" y="4"/>
                  </a:cubicBezTo>
                  <a:cubicBezTo>
                    <a:pt x="1175" y="4"/>
                    <a:pt x="1159" y="5"/>
                    <a:pt x="1143" y="7"/>
                  </a:cubicBezTo>
                  <a:cubicBezTo>
                    <a:pt x="1119" y="4"/>
                    <a:pt x="1095" y="4"/>
                    <a:pt x="1071" y="4"/>
                  </a:cubicBezTo>
                  <a:cubicBezTo>
                    <a:pt x="1047" y="4"/>
                    <a:pt x="1023" y="4"/>
                    <a:pt x="998" y="1"/>
                  </a:cubicBezTo>
                  <a:cubicBezTo>
                    <a:pt x="975" y="4"/>
                    <a:pt x="951" y="4"/>
                    <a:pt x="926" y="4"/>
                  </a:cubicBezTo>
                  <a:cubicBezTo>
                    <a:pt x="902" y="4"/>
                    <a:pt x="878" y="4"/>
                    <a:pt x="854" y="7"/>
                  </a:cubicBezTo>
                  <a:cubicBezTo>
                    <a:pt x="830" y="4"/>
                    <a:pt x="806" y="4"/>
                    <a:pt x="782" y="4"/>
                  </a:cubicBezTo>
                  <a:cubicBezTo>
                    <a:pt x="757" y="4"/>
                    <a:pt x="733" y="4"/>
                    <a:pt x="709"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8"/>
            <p:cNvSpPr/>
            <p:nvPr/>
          </p:nvSpPr>
          <p:spPr>
            <a:xfrm>
              <a:off x="6231650" y="3123575"/>
              <a:ext cx="31000" cy="72125"/>
            </a:xfrm>
            <a:custGeom>
              <a:avLst/>
              <a:gdLst/>
              <a:ahLst/>
              <a:cxnLst/>
              <a:rect l="l" t="t" r="r" b="b"/>
              <a:pathLst>
                <a:path w="1240" h="2885" extrusionOk="0">
                  <a:moveTo>
                    <a:pt x="283" y="0"/>
                  </a:moveTo>
                  <a:cubicBezTo>
                    <a:pt x="250" y="0"/>
                    <a:pt x="217" y="21"/>
                    <a:pt x="212" y="63"/>
                  </a:cubicBezTo>
                  <a:lnTo>
                    <a:pt x="0" y="2884"/>
                  </a:lnTo>
                  <a:lnTo>
                    <a:pt x="0" y="2884"/>
                  </a:lnTo>
                  <a:lnTo>
                    <a:pt x="1240" y="2248"/>
                  </a:lnTo>
                  <a:lnTo>
                    <a:pt x="352" y="2248"/>
                  </a:lnTo>
                  <a:lnTo>
                    <a:pt x="352" y="68"/>
                  </a:lnTo>
                  <a:cubicBezTo>
                    <a:pt x="352" y="23"/>
                    <a:pt x="318" y="0"/>
                    <a:pt x="283" y="0"/>
                  </a:cubicBezTo>
                  <a:close/>
                </a:path>
              </a:pathLst>
            </a:custGeom>
            <a:solidFill>
              <a:srgbClr val="E2D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8"/>
            <p:cNvSpPr/>
            <p:nvPr/>
          </p:nvSpPr>
          <p:spPr>
            <a:xfrm>
              <a:off x="6312900" y="3048450"/>
              <a:ext cx="10400" cy="60075"/>
            </a:xfrm>
            <a:custGeom>
              <a:avLst/>
              <a:gdLst/>
              <a:ahLst/>
              <a:cxnLst/>
              <a:rect l="l" t="t" r="r" b="b"/>
              <a:pathLst>
                <a:path w="416" h="2403" extrusionOk="0">
                  <a:moveTo>
                    <a:pt x="247" y="1"/>
                  </a:moveTo>
                  <a:lnTo>
                    <a:pt x="247" y="116"/>
                  </a:lnTo>
                  <a:cubicBezTo>
                    <a:pt x="241" y="188"/>
                    <a:pt x="241" y="295"/>
                    <a:pt x="237" y="420"/>
                  </a:cubicBezTo>
                  <a:cubicBezTo>
                    <a:pt x="237" y="483"/>
                    <a:pt x="232" y="551"/>
                    <a:pt x="232" y="622"/>
                  </a:cubicBezTo>
                  <a:cubicBezTo>
                    <a:pt x="227" y="695"/>
                    <a:pt x="223" y="773"/>
                    <a:pt x="218" y="849"/>
                  </a:cubicBezTo>
                  <a:cubicBezTo>
                    <a:pt x="212" y="927"/>
                    <a:pt x="203" y="1009"/>
                    <a:pt x="199" y="1091"/>
                  </a:cubicBezTo>
                  <a:cubicBezTo>
                    <a:pt x="194" y="1172"/>
                    <a:pt x="184" y="1254"/>
                    <a:pt x="174" y="1337"/>
                  </a:cubicBezTo>
                  <a:cubicBezTo>
                    <a:pt x="165" y="1423"/>
                    <a:pt x="155" y="1506"/>
                    <a:pt x="145" y="1583"/>
                  </a:cubicBezTo>
                  <a:cubicBezTo>
                    <a:pt x="136" y="1664"/>
                    <a:pt x="121" y="1746"/>
                    <a:pt x="112" y="1824"/>
                  </a:cubicBezTo>
                  <a:cubicBezTo>
                    <a:pt x="97" y="1896"/>
                    <a:pt x="87" y="1973"/>
                    <a:pt x="74" y="2040"/>
                  </a:cubicBezTo>
                  <a:cubicBezTo>
                    <a:pt x="63" y="2113"/>
                    <a:pt x="49" y="2176"/>
                    <a:pt x="34" y="2238"/>
                  </a:cubicBezTo>
                  <a:cubicBezTo>
                    <a:pt x="25" y="2292"/>
                    <a:pt x="16" y="2340"/>
                    <a:pt x="1" y="2383"/>
                  </a:cubicBezTo>
                  <a:cubicBezTo>
                    <a:pt x="136" y="2388"/>
                    <a:pt x="270" y="2393"/>
                    <a:pt x="401" y="2403"/>
                  </a:cubicBezTo>
                  <a:cubicBezTo>
                    <a:pt x="406" y="2364"/>
                    <a:pt x="406" y="2325"/>
                    <a:pt x="406" y="2287"/>
                  </a:cubicBezTo>
                  <a:cubicBezTo>
                    <a:pt x="410" y="2220"/>
                    <a:pt x="410" y="2151"/>
                    <a:pt x="415" y="2075"/>
                  </a:cubicBezTo>
                  <a:lnTo>
                    <a:pt x="415" y="1844"/>
                  </a:lnTo>
                  <a:cubicBezTo>
                    <a:pt x="415" y="1766"/>
                    <a:pt x="410" y="1679"/>
                    <a:pt x="410" y="1597"/>
                  </a:cubicBezTo>
                  <a:cubicBezTo>
                    <a:pt x="406" y="1515"/>
                    <a:pt x="406" y="1428"/>
                    <a:pt x="396" y="1341"/>
                  </a:cubicBezTo>
                  <a:cubicBezTo>
                    <a:pt x="392" y="1259"/>
                    <a:pt x="386" y="1172"/>
                    <a:pt x="377" y="1091"/>
                  </a:cubicBezTo>
                  <a:cubicBezTo>
                    <a:pt x="372" y="1009"/>
                    <a:pt x="368" y="927"/>
                    <a:pt x="357" y="845"/>
                  </a:cubicBezTo>
                  <a:cubicBezTo>
                    <a:pt x="348" y="767"/>
                    <a:pt x="343" y="691"/>
                    <a:pt x="334" y="618"/>
                  </a:cubicBezTo>
                  <a:cubicBezTo>
                    <a:pt x="324" y="546"/>
                    <a:pt x="314" y="478"/>
                    <a:pt x="310" y="415"/>
                  </a:cubicBezTo>
                  <a:cubicBezTo>
                    <a:pt x="295" y="290"/>
                    <a:pt x="276" y="188"/>
                    <a:pt x="266" y="116"/>
                  </a:cubicBezTo>
                  <a:cubicBezTo>
                    <a:pt x="252" y="39"/>
                    <a:pt x="247" y="1"/>
                    <a:pt x="247" y="1"/>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8"/>
            <p:cNvSpPr/>
            <p:nvPr/>
          </p:nvSpPr>
          <p:spPr>
            <a:xfrm>
              <a:off x="6200875" y="3070650"/>
              <a:ext cx="9550" cy="36775"/>
            </a:xfrm>
            <a:custGeom>
              <a:avLst/>
              <a:gdLst/>
              <a:ahLst/>
              <a:cxnLst/>
              <a:rect l="l" t="t" r="r" b="b"/>
              <a:pathLst>
                <a:path w="382" h="1471" extrusionOk="0">
                  <a:moveTo>
                    <a:pt x="272" y="1"/>
                  </a:moveTo>
                  <a:cubicBezTo>
                    <a:pt x="272" y="1"/>
                    <a:pt x="261" y="30"/>
                    <a:pt x="247" y="72"/>
                  </a:cubicBezTo>
                  <a:cubicBezTo>
                    <a:pt x="228" y="121"/>
                    <a:pt x="208" y="183"/>
                    <a:pt x="185" y="266"/>
                  </a:cubicBezTo>
                  <a:cubicBezTo>
                    <a:pt x="174" y="304"/>
                    <a:pt x="160" y="348"/>
                    <a:pt x="150" y="391"/>
                  </a:cubicBezTo>
                  <a:cubicBezTo>
                    <a:pt x="141" y="439"/>
                    <a:pt x="127" y="487"/>
                    <a:pt x="116" y="540"/>
                  </a:cubicBezTo>
                  <a:cubicBezTo>
                    <a:pt x="92" y="642"/>
                    <a:pt x="74" y="747"/>
                    <a:pt x="59" y="858"/>
                  </a:cubicBezTo>
                  <a:cubicBezTo>
                    <a:pt x="40" y="969"/>
                    <a:pt x="30" y="1081"/>
                    <a:pt x="20" y="1187"/>
                  </a:cubicBezTo>
                  <a:cubicBezTo>
                    <a:pt x="11" y="1288"/>
                    <a:pt x="5" y="1390"/>
                    <a:pt x="1" y="1471"/>
                  </a:cubicBezTo>
                  <a:cubicBezTo>
                    <a:pt x="127" y="1466"/>
                    <a:pt x="252" y="1461"/>
                    <a:pt x="382" y="1457"/>
                  </a:cubicBezTo>
                  <a:cubicBezTo>
                    <a:pt x="377" y="1452"/>
                    <a:pt x="377" y="1448"/>
                    <a:pt x="377" y="1442"/>
                  </a:cubicBezTo>
                  <a:cubicBezTo>
                    <a:pt x="358" y="1365"/>
                    <a:pt x="339" y="1274"/>
                    <a:pt x="324" y="1177"/>
                  </a:cubicBezTo>
                  <a:cubicBezTo>
                    <a:pt x="305" y="1076"/>
                    <a:pt x="290" y="969"/>
                    <a:pt x="281" y="863"/>
                  </a:cubicBezTo>
                  <a:cubicBezTo>
                    <a:pt x="266" y="758"/>
                    <a:pt x="261" y="651"/>
                    <a:pt x="257" y="550"/>
                  </a:cubicBezTo>
                  <a:cubicBezTo>
                    <a:pt x="252" y="502"/>
                    <a:pt x="252" y="453"/>
                    <a:pt x="252" y="406"/>
                  </a:cubicBezTo>
                  <a:cubicBezTo>
                    <a:pt x="252" y="357"/>
                    <a:pt x="252" y="313"/>
                    <a:pt x="257" y="275"/>
                  </a:cubicBezTo>
                  <a:cubicBezTo>
                    <a:pt x="257" y="193"/>
                    <a:pt x="261" y="126"/>
                    <a:pt x="266" y="77"/>
                  </a:cubicBezTo>
                  <a:cubicBezTo>
                    <a:pt x="266" y="30"/>
                    <a:pt x="272" y="1"/>
                    <a:pt x="272" y="1"/>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8"/>
            <p:cNvSpPr/>
            <p:nvPr/>
          </p:nvSpPr>
          <p:spPr>
            <a:xfrm>
              <a:off x="6176900" y="3048450"/>
              <a:ext cx="10375" cy="60075"/>
            </a:xfrm>
            <a:custGeom>
              <a:avLst/>
              <a:gdLst/>
              <a:ahLst/>
              <a:cxnLst/>
              <a:rect l="l" t="t" r="r" b="b"/>
              <a:pathLst>
                <a:path w="415" h="2403" extrusionOk="0">
                  <a:moveTo>
                    <a:pt x="169" y="1"/>
                  </a:moveTo>
                  <a:cubicBezTo>
                    <a:pt x="169" y="1"/>
                    <a:pt x="164" y="39"/>
                    <a:pt x="149" y="116"/>
                  </a:cubicBezTo>
                  <a:cubicBezTo>
                    <a:pt x="140" y="188"/>
                    <a:pt x="125" y="290"/>
                    <a:pt x="107" y="415"/>
                  </a:cubicBezTo>
                  <a:cubicBezTo>
                    <a:pt x="102" y="478"/>
                    <a:pt x="92" y="546"/>
                    <a:pt x="82" y="618"/>
                  </a:cubicBezTo>
                  <a:cubicBezTo>
                    <a:pt x="78" y="691"/>
                    <a:pt x="67" y="767"/>
                    <a:pt x="58" y="845"/>
                  </a:cubicBezTo>
                  <a:cubicBezTo>
                    <a:pt x="49" y="927"/>
                    <a:pt x="44" y="1009"/>
                    <a:pt x="38" y="1091"/>
                  </a:cubicBezTo>
                  <a:cubicBezTo>
                    <a:pt x="29" y="1172"/>
                    <a:pt x="24" y="1259"/>
                    <a:pt x="20" y="1341"/>
                  </a:cubicBezTo>
                  <a:cubicBezTo>
                    <a:pt x="15" y="1428"/>
                    <a:pt x="9" y="1515"/>
                    <a:pt x="5" y="1597"/>
                  </a:cubicBezTo>
                  <a:cubicBezTo>
                    <a:pt x="5" y="1679"/>
                    <a:pt x="0" y="1766"/>
                    <a:pt x="0" y="1844"/>
                  </a:cubicBezTo>
                  <a:lnTo>
                    <a:pt x="0" y="2075"/>
                  </a:lnTo>
                  <a:cubicBezTo>
                    <a:pt x="5" y="2151"/>
                    <a:pt x="5" y="2220"/>
                    <a:pt x="9" y="2287"/>
                  </a:cubicBezTo>
                  <a:cubicBezTo>
                    <a:pt x="9" y="2325"/>
                    <a:pt x="15" y="2364"/>
                    <a:pt x="15" y="2403"/>
                  </a:cubicBezTo>
                  <a:cubicBezTo>
                    <a:pt x="145" y="2393"/>
                    <a:pt x="280" y="2388"/>
                    <a:pt x="415" y="2383"/>
                  </a:cubicBezTo>
                  <a:cubicBezTo>
                    <a:pt x="405" y="2340"/>
                    <a:pt x="391" y="2292"/>
                    <a:pt x="381" y="2238"/>
                  </a:cubicBezTo>
                  <a:cubicBezTo>
                    <a:pt x="367" y="2176"/>
                    <a:pt x="352" y="2113"/>
                    <a:pt x="343" y="2040"/>
                  </a:cubicBezTo>
                  <a:cubicBezTo>
                    <a:pt x="328" y="1973"/>
                    <a:pt x="318" y="1896"/>
                    <a:pt x="305" y="1824"/>
                  </a:cubicBezTo>
                  <a:cubicBezTo>
                    <a:pt x="294" y="1746"/>
                    <a:pt x="280" y="1664"/>
                    <a:pt x="270" y="1583"/>
                  </a:cubicBezTo>
                  <a:cubicBezTo>
                    <a:pt x="261" y="1506"/>
                    <a:pt x="251" y="1423"/>
                    <a:pt x="241" y="1337"/>
                  </a:cubicBezTo>
                  <a:cubicBezTo>
                    <a:pt x="232" y="1254"/>
                    <a:pt x="222" y="1172"/>
                    <a:pt x="218" y="1091"/>
                  </a:cubicBezTo>
                  <a:cubicBezTo>
                    <a:pt x="212" y="1009"/>
                    <a:pt x="203" y="927"/>
                    <a:pt x="198" y="849"/>
                  </a:cubicBezTo>
                  <a:cubicBezTo>
                    <a:pt x="193" y="773"/>
                    <a:pt x="189" y="695"/>
                    <a:pt x="189" y="622"/>
                  </a:cubicBezTo>
                  <a:cubicBezTo>
                    <a:pt x="183" y="551"/>
                    <a:pt x="178" y="483"/>
                    <a:pt x="178" y="420"/>
                  </a:cubicBezTo>
                  <a:cubicBezTo>
                    <a:pt x="174" y="295"/>
                    <a:pt x="174" y="188"/>
                    <a:pt x="169" y="116"/>
                  </a:cubicBezTo>
                  <a:lnTo>
                    <a:pt x="169" y="1"/>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8"/>
            <p:cNvSpPr/>
            <p:nvPr/>
          </p:nvSpPr>
          <p:spPr>
            <a:xfrm>
              <a:off x="6289875" y="3070650"/>
              <a:ext cx="9425" cy="36775"/>
            </a:xfrm>
            <a:custGeom>
              <a:avLst/>
              <a:gdLst/>
              <a:ahLst/>
              <a:cxnLst/>
              <a:rect l="l" t="t" r="r" b="b"/>
              <a:pathLst>
                <a:path w="377" h="1471" extrusionOk="0">
                  <a:moveTo>
                    <a:pt x="107" y="1"/>
                  </a:moveTo>
                  <a:cubicBezTo>
                    <a:pt x="107" y="1"/>
                    <a:pt x="111" y="30"/>
                    <a:pt x="116" y="77"/>
                  </a:cubicBezTo>
                  <a:cubicBezTo>
                    <a:pt x="116" y="126"/>
                    <a:pt x="121" y="193"/>
                    <a:pt x="121" y="275"/>
                  </a:cubicBezTo>
                  <a:cubicBezTo>
                    <a:pt x="126" y="313"/>
                    <a:pt x="126" y="357"/>
                    <a:pt x="126" y="406"/>
                  </a:cubicBezTo>
                  <a:cubicBezTo>
                    <a:pt x="126" y="453"/>
                    <a:pt x="126" y="502"/>
                    <a:pt x="121" y="550"/>
                  </a:cubicBezTo>
                  <a:cubicBezTo>
                    <a:pt x="116" y="651"/>
                    <a:pt x="111" y="758"/>
                    <a:pt x="97" y="863"/>
                  </a:cubicBezTo>
                  <a:cubicBezTo>
                    <a:pt x="87" y="969"/>
                    <a:pt x="73" y="1076"/>
                    <a:pt x="53" y="1177"/>
                  </a:cubicBezTo>
                  <a:cubicBezTo>
                    <a:pt x="40" y="1274"/>
                    <a:pt x="20" y="1365"/>
                    <a:pt x="0" y="1442"/>
                  </a:cubicBezTo>
                  <a:lnTo>
                    <a:pt x="0" y="1457"/>
                  </a:lnTo>
                  <a:cubicBezTo>
                    <a:pt x="126" y="1461"/>
                    <a:pt x="251" y="1466"/>
                    <a:pt x="376" y="1471"/>
                  </a:cubicBezTo>
                  <a:cubicBezTo>
                    <a:pt x="372" y="1390"/>
                    <a:pt x="367" y="1288"/>
                    <a:pt x="358" y="1187"/>
                  </a:cubicBezTo>
                  <a:cubicBezTo>
                    <a:pt x="347" y="1081"/>
                    <a:pt x="338" y="969"/>
                    <a:pt x="319" y="858"/>
                  </a:cubicBezTo>
                  <a:cubicBezTo>
                    <a:pt x="305" y="747"/>
                    <a:pt x="285" y="642"/>
                    <a:pt x="261" y="540"/>
                  </a:cubicBezTo>
                  <a:cubicBezTo>
                    <a:pt x="251" y="487"/>
                    <a:pt x="236" y="439"/>
                    <a:pt x="227" y="391"/>
                  </a:cubicBezTo>
                  <a:cubicBezTo>
                    <a:pt x="218" y="348"/>
                    <a:pt x="203" y="304"/>
                    <a:pt x="194" y="266"/>
                  </a:cubicBezTo>
                  <a:cubicBezTo>
                    <a:pt x="169" y="183"/>
                    <a:pt x="150" y="121"/>
                    <a:pt x="131" y="72"/>
                  </a:cubicBezTo>
                  <a:cubicBezTo>
                    <a:pt x="116" y="30"/>
                    <a:pt x="107" y="1"/>
                    <a:pt x="107" y="1"/>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8"/>
            <p:cNvSpPr/>
            <p:nvPr/>
          </p:nvSpPr>
          <p:spPr>
            <a:xfrm>
              <a:off x="6262500" y="2992375"/>
              <a:ext cx="37050" cy="49475"/>
            </a:xfrm>
            <a:custGeom>
              <a:avLst/>
              <a:gdLst/>
              <a:ahLst/>
              <a:cxnLst/>
              <a:rect l="l" t="t" r="r" b="b"/>
              <a:pathLst>
                <a:path w="1482" h="1979" extrusionOk="0">
                  <a:moveTo>
                    <a:pt x="739" y="0"/>
                  </a:moveTo>
                  <a:cubicBezTo>
                    <a:pt x="334" y="0"/>
                    <a:pt x="0" y="440"/>
                    <a:pt x="0" y="990"/>
                  </a:cubicBezTo>
                  <a:cubicBezTo>
                    <a:pt x="0" y="1534"/>
                    <a:pt x="334" y="1979"/>
                    <a:pt x="739" y="1979"/>
                  </a:cubicBezTo>
                  <a:cubicBezTo>
                    <a:pt x="1148" y="1979"/>
                    <a:pt x="1482" y="1534"/>
                    <a:pt x="1482" y="990"/>
                  </a:cubicBezTo>
                  <a:cubicBezTo>
                    <a:pt x="1482" y="440"/>
                    <a:pt x="1148" y="0"/>
                    <a:pt x="739" y="0"/>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82" name="Google Shape;3082;p58"/>
          <p:cNvGrpSpPr/>
          <p:nvPr/>
        </p:nvGrpSpPr>
        <p:grpSpPr>
          <a:xfrm>
            <a:off x="5161263" y="2994800"/>
            <a:ext cx="498850" cy="425550"/>
            <a:chOff x="5173925" y="2994800"/>
            <a:chExt cx="498850" cy="425550"/>
          </a:xfrm>
        </p:grpSpPr>
        <p:sp>
          <p:nvSpPr>
            <p:cNvPr id="3083" name="Google Shape;3083;p58"/>
            <p:cNvSpPr/>
            <p:nvPr/>
          </p:nvSpPr>
          <p:spPr>
            <a:xfrm>
              <a:off x="5210550" y="3020125"/>
              <a:ext cx="138700" cy="187150"/>
            </a:xfrm>
            <a:custGeom>
              <a:avLst/>
              <a:gdLst/>
              <a:ahLst/>
              <a:cxnLst/>
              <a:rect l="l" t="t" r="r" b="b"/>
              <a:pathLst>
                <a:path w="5548" h="7486" extrusionOk="0">
                  <a:moveTo>
                    <a:pt x="580" y="0"/>
                  </a:moveTo>
                  <a:lnTo>
                    <a:pt x="1" y="406"/>
                  </a:lnTo>
                  <a:lnTo>
                    <a:pt x="4969" y="7485"/>
                  </a:lnTo>
                  <a:lnTo>
                    <a:pt x="5548" y="7080"/>
                  </a:lnTo>
                  <a:lnTo>
                    <a:pt x="580"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8"/>
            <p:cNvSpPr/>
            <p:nvPr/>
          </p:nvSpPr>
          <p:spPr>
            <a:xfrm>
              <a:off x="5173925" y="3075225"/>
              <a:ext cx="140125" cy="132300"/>
            </a:xfrm>
            <a:custGeom>
              <a:avLst/>
              <a:gdLst/>
              <a:ahLst/>
              <a:cxnLst/>
              <a:rect l="l" t="t" r="r" b="b"/>
              <a:pathLst>
                <a:path w="5605" h="5292" extrusionOk="0">
                  <a:moveTo>
                    <a:pt x="482" y="0"/>
                  </a:moveTo>
                  <a:lnTo>
                    <a:pt x="0" y="517"/>
                  </a:lnTo>
                  <a:lnTo>
                    <a:pt x="5127" y="5292"/>
                  </a:lnTo>
                  <a:lnTo>
                    <a:pt x="5604" y="4775"/>
                  </a:lnTo>
                  <a:lnTo>
                    <a:pt x="482"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8"/>
            <p:cNvSpPr/>
            <p:nvPr/>
          </p:nvSpPr>
          <p:spPr>
            <a:xfrm>
              <a:off x="5201775" y="3190375"/>
              <a:ext cx="418175" cy="229975"/>
            </a:xfrm>
            <a:custGeom>
              <a:avLst/>
              <a:gdLst/>
              <a:ahLst/>
              <a:cxnLst/>
              <a:rect l="l" t="t" r="r" b="b"/>
              <a:pathLst>
                <a:path w="16727" h="9199" extrusionOk="0">
                  <a:moveTo>
                    <a:pt x="0" y="0"/>
                  </a:moveTo>
                  <a:cubicBezTo>
                    <a:pt x="0" y="3319"/>
                    <a:pt x="1934" y="6189"/>
                    <a:pt x="4737" y="7540"/>
                  </a:cubicBezTo>
                  <a:cubicBezTo>
                    <a:pt x="5209" y="7761"/>
                    <a:pt x="5503" y="8239"/>
                    <a:pt x="5503" y="8760"/>
                  </a:cubicBezTo>
                  <a:cubicBezTo>
                    <a:pt x="5503" y="8880"/>
                    <a:pt x="5552" y="8991"/>
                    <a:pt x="5629" y="9073"/>
                  </a:cubicBezTo>
                  <a:cubicBezTo>
                    <a:pt x="5711" y="9150"/>
                    <a:pt x="5821" y="9198"/>
                    <a:pt x="5943" y="9198"/>
                  </a:cubicBezTo>
                  <a:lnTo>
                    <a:pt x="10785" y="9198"/>
                  </a:lnTo>
                  <a:cubicBezTo>
                    <a:pt x="11030" y="9198"/>
                    <a:pt x="11228" y="9005"/>
                    <a:pt x="11228" y="8760"/>
                  </a:cubicBezTo>
                  <a:cubicBezTo>
                    <a:pt x="11228" y="8499"/>
                    <a:pt x="11301" y="8253"/>
                    <a:pt x="11431" y="8036"/>
                  </a:cubicBezTo>
                  <a:cubicBezTo>
                    <a:pt x="11566" y="7823"/>
                    <a:pt x="11754" y="7649"/>
                    <a:pt x="11991" y="7540"/>
                  </a:cubicBezTo>
                  <a:cubicBezTo>
                    <a:pt x="14079" y="6531"/>
                    <a:pt x="15690" y="4679"/>
                    <a:pt x="16370" y="2427"/>
                  </a:cubicBezTo>
                  <a:cubicBezTo>
                    <a:pt x="16602" y="1655"/>
                    <a:pt x="16727" y="844"/>
                    <a:pt x="16727"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8"/>
            <p:cNvSpPr/>
            <p:nvPr/>
          </p:nvSpPr>
          <p:spPr>
            <a:xfrm>
              <a:off x="5304600" y="3190375"/>
              <a:ext cx="315350" cy="152800"/>
            </a:xfrm>
            <a:custGeom>
              <a:avLst/>
              <a:gdLst/>
              <a:ahLst/>
              <a:cxnLst/>
              <a:rect l="l" t="t" r="r" b="b"/>
              <a:pathLst>
                <a:path w="12614" h="6112" extrusionOk="0">
                  <a:moveTo>
                    <a:pt x="1" y="0"/>
                  </a:moveTo>
                  <a:cubicBezTo>
                    <a:pt x="1" y="299"/>
                    <a:pt x="25" y="599"/>
                    <a:pt x="65" y="888"/>
                  </a:cubicBezTo>
                  <a:cubicBezTo>
                    <a:pt x="474" y="3893"/>
                    <a:pt x="3084" y="6111"/>
                    <a:pt x="6118" y="6111"/>
                  </a:cubicBezTo>
                  <a:cubicBezTo>
                    <a:pt x="6952" y="6111"/>
                    <a:pt x="7772" y="5942"/>
                    <a:pt x="8524" y="5619"/>
                  </a:cubicBezTo>
                  <a:cubicBezTo>
                    <a:pt x="9277" y="5296"/>
                    <a:pt x="9962" y="4824"/>
                    <a:pt x="10541" y="4221"/>
                  </a:cubicBezTo>
                  <a:lnTo>
                    <a:pt x="12257" y="2427"/>
                  </a:lnTo>
                  <a:cubicBezTo>
                    <a:pt x="12489" y="1655"/>
                    <a:pt x="12614" y="844"/>
                    <a:pt x="12614"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8"/>
            <p:cNvSpPr/>
            <p:nvPr/>
          </p:nvSpPr>
          <p:spPr>
            <a:xfrm>
              <a:off x="5448475" y="3237275"/>
              <a:ext cx="61775" cy="38875"/>
            </a:xfrm>
            <a:custGeom>
              <a:avLst/>
              <a:gdLst/>
              <a:ahLst/>
              <a:cxnLst/>
              <a:rect l="l" t="t" r="r" b="b"/>
              <a:pathLst>
                <a:path w="2471" h="1555" extrusionOk="0">
                  <a:moveTo>
                    <a:pt x="1235" y="1"/>
                  </a:moveTo>
                  <a:cubicBezTo>
                    <a:pt x="555" y="1"/>
                    <a:pt x="0" y="348"/>
                    <a:pt x="0" y="777"/>
                  </a:cubicBezTo>
                  <a:cubicBezTo>
                    <a:pt x="0" y="1207"/>
                    <a:pt x="555" y="1554"/>
                    <a:pt x="1235" y="1554"/>
                  </a:cubicBezTo>
                  <a:cubicBezTo>
                    <a:pt x="1921" y="1554"/>
                    <a:pt x="2470" y="1207"/>
                    <a:pt x="2470" y="777"/>
                  </a:cubicBezTo>
                  <a:cubicBezTo>
                    <a:pt x="2470" y="348"/>
                    <a:pt x="1921" y="1"/>
                    <a:pt x="1235" y="1"/>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8"/>
            <p:cNvSpPr/>
            <p:nvPr/>
          </p:nvSpPr>
          <p:spPr>
            <a:xfrm>
              <a:off x="5525425" y="3252975"/>
              <a:ext cx="138550" cy="167375"/>
            </a:xfrm>
            <a:custGeom>
              <a:avLst/>
              <a:gdLst/>
              <a:ahLst/>
              <a:cxnLst/>
              <a:rect l="l" t="t" r="r" b="b"/>
              <a:pathLst>
                <a:path w="5542" h="6695" extrusionOk="0">
                  <a:moveTo>
                    <a:pt x="0" y="0"/>
                  </a:moveTo>
                  <a:lnTo>
                    <a:pt x="0" y="5435"/>
                  </a:lnTo>
                  <a:cubicBezTo>
                    <a:pt x="0" y="6129"/>
                    <a:pt x="564" y="6694"/>
                    <a:pt x="1258" y="6694"/>
                  </a:cubicBezTo>
                  <a:lnTo>
                    <a:pt x="4283" y="6694"/>
                  </a:lnTo>
                  <a:cubicBezTo>
                    <a:pt x="4978" y="6694"/>
                    <a:pt x="5541" y="6129"/>
                    <a:pt x="5541" y="5435"/>
                  </a:cubicBezTo>
                  <a:lnTo>
                    <a:pt x="5541"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8"/>
            <p:cNvSpPr/>
            <p:nvPr/>
          </p:nvSpPr>
          <p:spPr>
            <a:xfrm>
              <a:off x="5525425" y="3252975"/>
              <a:ext cx="64150" cy="167375"/>
            </a:xfrm>
            <a:custGeom>
              <a:avLst/>
              <a:gdLst/>
              <a:ahLst/>
              <a:cxnLst/>
              <a:rect l="l" t="t" r="r" b="b"/>
              <a:pathLst>
                <a:path w="2566" h="6695" extrusionOk="0">
                  <a:moveTo>
                    <a:pt x="0" y="0"/>
                  </a:moveTo>
                  <a:lnTo>
                    <a:pt x="0" y="5435"/>
                  </a:lnTo>
                  <a:cubicBezTo>
                    <a:pt x="0" y="6129"/>
                    <a:pt x="564" y="6694"/>
                    <a:pt x="1258" y="6694"/>
                  </a:cubicBezTo>
                  <a:lnTo>
                    <a:pt x="2565" y="6694"/>
                  </a:lnTo>
                  <a:cubicBezTo>
                    <a:pt x="1871" y="6694"/>
                    <a:pt x="1307" y="6129"/>
                    <a:pt x="1307" y="5435"/>
                  </a:cubicBezTo>
                  <a:lnTo>
                    <a:pt x="1307"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8"/>
            <p:cNvSpPr/>
            <p:nvPr/>
          </p:nvSpPr>
          <p:spPr>
            <a:xfrm>
              <a:off x="5609925" y="3252975"/>
              <a:ext cx="54050" cy="167375"/>
            </a:xfrm>
            <a:custGeom>
              <a:avLst/>
              <a:gdLst/>
              <a:ahLst/>
              <a:cxnLst/>
              <a:rect l="l" t="t" r="r" b="b"/>
              <a:pathLst>
                <a:path w="2162" h="6695" extrusionOk="0">
                  <a:moveTo>
                    <a:pt x="1260" y="0"/>
                  </a:moveTo>
                  <a:lnTo>
                    <a:pt x="1260" y="5435"/>
                  </a:lnTo>
                  <a:cubicBezTo>
                    <a:pt x="1260" y="6129"/>
                    <a:pt x="695" y="6694"/>
                    <a:pt x="0" y="6694"/>
                  </a:cubicBezTo>
                  <a:lnTo>
                    <a:pt x="903" y="6694"/>
                  </a:lnTo>
                  <a:cubicBezTo>
                    <a:pt x="1598" y="6694"/>
                    <a:pt x="2161" y="6129"/>
                    <a:pt x="2161" y="5435"/>
                  </a:cubicBezTo>
                  <a:lnTo>
                    <a:pt x="2161"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8"/>
            <p:cNvSpPr/>
            <p:nvPr/>
          </p:nvSpPr>
          <p:spPr>
            <a:xfrm>
              <a:off x="5198150" y="3216525"/>
              <a:ext cx="425800" cy="13050"/>
            </a:xfrm>
            <a:custGeom>
              <a:avLst/>
              <a:gdLst/>
              <a:ahLst/>
              <a:cxnLst/>
              <a:rect l="l" t="t" r="r" b="b"/>
              <a:pathLst>
                <a:path w="17032" h="522" extrusionOk="0">
                  <a:moveTo>
                    <a:pt x="261" y="1"/>
                  </a:moveTo>
                  <a:cubicBezTo>
                    <a:pt x="116" y="1"/>
                    <a:pt x="0" y="117"/>
                    <a:pt x="0" y="261"/>
                  </a:cubicBezTo>
                  <a:cubicBezTo>
                    <a:pt x="0" y="406"/>
                    <a:pt x="116" y="522"/>
                    <a:pt x="261" y="522"/>
                  </a:cubicBezTo>
                  <a:lnTo>
                    <a:pt x="16771" y="522"/>
                  </a:lnTo>
                  <a:cubicBezTo>
                    <a:pt x="16916" y="522"/>
                    <a:pt x="17031" y="406"/>
                    <a:pt x="17031" y="261"/>
                  </a:cubicBezTo>
                  <a:cubicBezTo>
                    <a:pt x="17031" y="117"/>
                    <a:pt x="16916" y="1"/>
                    <a:pt x="16771"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8"/>
            <p:cNvSpPr/>
            <p:nvPr/>
          </p:nvSpPr>
          <p:spPr>
            <a:xfrm>
              <a:off x="5361900" y="2994800"/>
              <a:ext cx="37650" cy="157625"/>
            </a:xfrm>
            <a:custGeom>
              <a:avLst/>
              <a:gdLst/>
              <a:ahLst/>
              <a:cxnLst/>
              <a:rect l="l" t="t" r="r" b="b"/>
              <a:pathLst>
                <a:path w="1506" h="6305" extrusionOk="0">
                  <a:moveTo>
                    <a:pt x="1226" y="1"/>
                  </a:moveTo>
                  <a:cubicBezTo>
                    <a:pt x="1072" y="1"/>
                    <a:pt x="941" y="126"/>
                    <a:pt x="941" y="280"/>
                  </a:cubicBezTo>
                  <a:cubicBezTo>
                    <a:pt x="941" y="642"/>
                    <a:pt x="782" y="811"/>
                    <a:pt x="555" y="1042"/>
                  </a:cubicBezTo>
                  <a:cubicBezTo>
                    <a:pt x="309" y="1288"/>
                    <a:pt x="1" y="1602"/>
                    <a:pt x="1" y="2195"/>
                  </a:cubicBezTo>
                  <a:cubicBezTo>
                    <a:pt x="1" y="2788"/>
                    <a:pt x="309" y="3102"/>
                    <a:pt x="555" y="3347"/>
                  </a:cubicBezTo>
                  <a:cubicBezTo>
                    <a:pt x="782" y="3579"/>
                    <a:pt x="941" y="3743"/>
                    <a:pt x="941" y="4110"/>
                  </a:cubicBezTo>
                  <a:cubicBezTo>
                    <a:pt x="941" y="4471"/>
                    <a:pt x="782" y="4635"/>
                    <a:pt x="555" y="4867"/>
                  </a:cubicBezTo>
                  <a:cubicBezTo>
                    <a:pt x="309" y="5118"/>
                    <a:pt x="1" y="5426"/>
                    <a:pt x="1" y="6020"/>
                  </a:cubicBezTo>
                  <a:cubicBezTo>
                    <a:pt x="1" y="6178"/>
                    <a:pt x="131" y="6305"/>
                    <a:pt x="285" y="6305"/>
                  </a:cubicBezTo>
                  <a:cubicBezTo>
                    <a:pt x="440" y="6305"/>
                    <a:pt x="565" y="6178"/>
                    <a:pt x="565" y="6020"/>
                  </a:cubicBezTo>
                  <a:cubicBezTo>
                    <a:pt x="565" y="5658"/>
                    <a:pt x="729" y="5494"/>
                    <a:pt x="956" y="5263"/>
                  </a:cubicBezTo>
                  <a:cubicBezTo>
                    <a:pt x="1201" y="5012"/>
                    <a:pt x="1506" y="4703"/>
                    <a:pt x="1506" y="4110"/>
                  </a:cubicBezTo>
                  <a:cubicBezTo>
                    <a:pt x="1506" y="3511"/>
                    <a:pt x="1201" y="3202"/>
                    <a:pt x="956" y="2952"/>
                  </a:cubicBezTo>
                  <a:cubicBezTo>
                    <a:pt x="729" y="2725"/>
                    <a:pt x="565" y="2556"/>
                    <a:pt x="565" y="2195"/>
                  </a:cubicBezTo>
                  <a:cubicBezTo>
                    <a:pt x="565" y="1833"/>
                    <a:pt x="729" y="1664"/>
                    <a:pt x="956" y="1437"/>
                  </a:cubicBezTo>
                  <a:cubicBezTo>
                    <a:pt x="1201" y="1187"/>
                    <a:pt x="1506" y="873"/>
                    <a:pt x="1506" y="280"/>
                  </a:cubicBezTo>
                  <a:cubicBezTo>
                    <a:pt x="1506" y="126"/>
                    <a:pt x="1380" y="1"/>
                    <a:pt x="1226"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8"/>
            <p:cNvSpPr/>
            <p:nvPr/>
          </p:nvSpPr>
          <p:spPr>
            <a:xfrm>
              <a:off x="5422200" y="2994800"/>
              <a:ext cx="37625" cy="157625"/>
            </a:xfrm>
            <a:custGeom>
              <a:avLst/>
              <a:gdLst/>
              <a:ahLst/>
              <a:cxnLst/>
              <a:rect l="l" t="t" r="r" b="b"/>
              <a:pathLst>
                <a:path w="1505" h="6305" extrusionOk="0">
                  <a:moveTo>
                    <a:pt x="1220" y="1"/>
                  </a:moveTo>
                  <a:cubicBezTo>
                    <a:pt x="1066" y="1"/>
                    <a:pt x="940" y="126"/>
                    <a:pt x="940" y="280"/>
                  </a:cubicBezTo>
                  <a:cubicBezTo>
                    <a:pt x="940" y="642"/>
                    <a:pt x="777" y="811"/>
                    <a:pt x="550" y="1042"/>
                  </a:cubicBezTo>
                  <a:cubicBezTo>
                    <a:pt x="303" y="1288"/>
                    <a:pt x="0" y="1602"/>
                    <a:pt x="0" y="2195"/>
                  </a:cubicBezTo>
                  <a:cubicBezTo>
                    <a:pt x="0" y="2788"/>
                    <a:pt x="303" y="3102"/>
                    <a:pt x="550" y="3347"/>
                  </a:cubicBezTo>
                  <a:cubicBezTo>
                    <a:pt x="777" y="3579"/>
                    <a:pt x="940" y="3743"/>
                    <a:pt x="940" y="4110"/>
                  </a:cubicBezTo>
                  <a:cubicBezTo>
                    <a:pt x="940" y="4471"/>
                    <a:pt x="777" y="4635"/>
                    <a:pt x="550" y="4867"/>
                  </a:cubicBezTo>
                  <a:cubicBezTo>
                    <a:pt x="303" y="5118"/>
                    <a:pt x="0" y="5426"/>
                    <a:pt x="0" y="6020"/>
                  </a:cubicBezTo>
                  <a:cubicBezTo>
                    <a:pt x="0" y="6178"/>
                    <a:pt x="125" y="6305"/>
                    <a:pt x="280" y="6305"/>
                  </a:cubicBezTo>
                  <a:cubicBezTo>
                    <a:pt x="439" y="6305"/>
                    <a:pt x="564" y="6178"/>
                    <a:pt x="564" y="6020"/>
                  </a:cubicBezTo>
                  <a:cubicBezTo>
                    <a:pt x="564" y="5658"/>
                    <a:pt x="728" y="5494"/>
                    <a:pt x="955" y="5263"/>
                  </a:cubicBezTo>
                  <a:cubicBezTo>
                    <a:pt x="1201" y="5012"/>
                    <a:pt x="1505" y="4703"/>
                    <a:pt x="1505" y="4110"/>
                  </a:cubicBezTo>
                  <a:cubicBezTo>
                    <a:pt x="1505" y="3511"/>
                    <a:pt x="1201" y="3202"/>
                    <a:pt x="955" y="2952"/>
                  </a:cubicBezTo>
                  <a:cubicBezTo>
                    <a:pt x="728" y="2725"/>
                    <a:pt x="564" y="2556"/>
                    <a:pt x="564" y="2195"/>
                  </a:cubicBezTo>
                  <a:cubicBezTo>
                    <a:pt x="564" y="1833"/>
                    <a:pt x="728" y="1664"/>
                    <a:pt x="955" y="1437"/>
                  </a:cubicBezTo>
                  <a:cubicBezTo>
                    <a:pt x="1201" y="1187"/>
                    <a:pt x="1505" y="873"/>
                    <a:pt x="1505" y="280"/>
                  </a:cubicBezTo>
                  <a:cubicBezTo>
                    <a:pt x="1505" y="126"/>
                    <a:pt x="1380" y="1"/>
                    <a:pt x="1220"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8"/>
            <p:cNvSpPr/>
            <p:nvPr/>
          </p:nvSpPr>
          <p:spPr>
            <a:xfrm>
              <a:off x="5516600" y="3277675"/>
              <a:ext cx="156175" cy="17625"/>
            </a:xfrm>
            <a:custGeom>
              <a:avLst/>
              <a:gdLst/>
              <a:ahLst/>
              <a:cxnLst/>
              <a:rect l="l" t="t" r="r" b="b"/>
              <a:pathLst>
                <a:path w="6247" h="705" extrusionOk="0">
                  <a:moveTo>
                    <a:pt x="353" y="1"/>
                  </a:moveTo>
                  <a:cubicBezTo>
                    <a:pt x="160" y="1"/>
                    <a:pt x="0" y="155"/>
                    <a:pt x="0" y="353"/>
                  </a:cubicBezTo>
                  <a:cubicBezTo>
                    <a:pt x="0" y="546"/>
                    <a:pt x="160" y="705"/>
                    <a:pt x="353" y="705"/>
                  </a:cubicBezTo>
                  <a:lnTo>
                    <a:pt x="5894" y="705"/>
                  </a:lnTo>
                  <a:cubicBezTo>
                    <a:pt x="6092" y="705"/>
                    <a:pt x="6246" y="546"/>
                    <a:pt x="6246" y="353"/>
                  </a:cubicBezTo>
                  <a:cubicBezTo>
                    <a:pt x="6246" y="155"/>
                    <a:pt x="6092" y="1"/>
                    <a:pt x="5894"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8"/>
            <p:cNvSpPr/>
            <p:nvPr/>
          </p:nvSpPr>
          <p:spPr>
            <a:xfrm>
              <a:off x="5609350" y="3301450"/>
              <a:ext cx="15925" cy="67025"/>
            </a:xfrm>
            <a:custGeom>
              <a:avLst/>
              <a:gdLst/>
              <a:ahLst/>
              <a:cxnLst/>
              <a:rect l="l" t="t" r="r" b="b"/>
              <a:pathLst>
                <a:path w="637" h="2681" extrusionOk="0">
                  <a:moveTo>
                    <a:pt x="318" y="0"/>
                  </a:moveTo>
                  <a:cubicBezTo>
                    <a:pt x="145" y="0"/>
                    <a:pt x="0" y="139"/>
                    <a:pt x="0" y="313"/>
                  </a:cubicBezTo>
                  <a:lnTo>
                    <a:pt x="0" y="2363"/>
                  </a:lnTo>
                  <a:cubicBezTo>
                    <a:pt x="0" y="2536"/>
                    <a:pt x="145" y="2681"/>
                    <a:pt x="318" y="2681"/>
                  </a:cubicBezTo>
                  <a:cubicBezTo>
                    <a:pt x="492" y="2681"/>
                    <a:pt x="637" y="2536"/>
                    <a:pt x="637" y="2363"/>
                  </a:cubicBezTo>
                  <a:lnTo>
                    <a:pt x="637" y="313"/>
                  </a:lnTo>
                  <a:cubicBezTo>
                    <a:pt x="637" y="139"/>
                    <a:pt x="492" y="0"/>
                    <a:pt x="318" y="0"/>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6" name="Google Shape;3096;p58"/>
          <p:cNvGrpSpPr/>
          <p:nvPr/>
        </p:nvGrpSpPr>
        <p:grpSpPr>
          <a:xfrm>
            <a:off x="1837863" y="2974175"/>
            <a:ext cx="499000" cy="492700"/>
            <a:chOff x="1844125" y="2974175"/>
            <a:chExt cx="499000" cy="492700"/>
          </a:xfrm>
        </p:grpSpPr>
        <p:sp>
          <p:nvSpPr>
            <p:cNvPr id="3097" name="Google Shape;3097;p58"/>
            <p:cNvSpPr/>
            <p:nvPr/>
          </p:nvSpPr>
          <p:spPr>
            <a:xfrm>
              <a:off x="2026550" y="3367200"/>
              <a:ext cx="73100" cy="99675"/>
            </a:xfrm>
            <a:custGeom>
              <a:avLst/>
              <a:gdLst/>
              <a:ahLst/>
              <a:cxnLst/>
              <a:rect l="l" t="t" r="r" b="b"/>
              <a:pathLst>
                <a:path w="2924" h="3987" extrusionOk="0">
                  <a:moveTo>
                    <a:pt x="2685" y="1"/>
                  </a:moveTo>
                  <a:cubicBezTo>
                    <a:pt x="2621" y="1"/>
                    <a:pt x="2558" y="28"/>
                    <a:pt x="2514" y="80"/>
                  </a:cubicBezTo>
                  <a:cubicBezTo>
                    <a:pt x="2480" y="119"/>
                    <a:pt x="1679" y="1117"/>
                    <a:pt x="1679" y="2333"/>
                  </a:cubicBezTo>
                  <a:cubicBezTo>
                    <a:pt x="1679" y="2878"/>
                    <a:pt x="1429" y="3365"/>
                    <a:pt x="1071" y="3510"/>
                  </a:cubicBezTo>
                  <a:cubicBezTo>
                    <a:pt x="1001" y="3539"/>
                    <a:pt x="929" y="3554"/>
                    <a:pt x="859" y="3554"/>
                  </a:cubicBezTo>
                  <a:cubicBezTo>
                    <a:pt x="698" y="3554"/>
                    <a:pt x="539" y="3479"/>
                    <a:pt x="392" y="3331"/>
                  </a:cubicBezTo>
                  <a:cubicBezTo>
                    <a:pt x="349" y="3288"/>
                    <a:pt x="293" y="3266"/>
                    <a:pt x="238" y="3266"/>
                  </a:cubicBezTo>
                  <a:cubicBezTo>
                    <a:pt x="183" y="3266"/>
                    <a:pt x="129" y="3288"/>
                    <a:pt x="87" y="3331"/>
                  </a:cubicBezTo>
                  <a:cubicBezTo>
                    <a:pt x="1" y="3413"/>
                    <a:pt x="1" y="3553"/>
                    <a:pt x="87" y="3635"/>
                  </a:cubicBezTo>
                  <a:cubicBezTo>
                    <a:pt x="319" y="3866"/>
                    <a:pt x="590" y="3987"/>
                    <a:pt x="860" y="3987"/>
                  </a:cubicBezTo>
                  <a:cubicBezTo>
                    <a:pt x="985" y="3987"/>
                    <a:pt x="1111" y="3962"/>
                    <a:pt x="1236" y="3910"/>
                  </a:cubicBezTo>
                  <a:cubicBezTo>
                    <a:pt x="1757" y="3693"/>
                    <a:pt x="2109" y="3061"/>
                    <a:pt x="2109" y="2333"/>
                  </a:cubicBezTo>
                  <a:cubicBezTo>
                    <a:pt x="2109" y="1281"/>
                    <a:pt x="2837" y="369"/>
                    <a:pt x="2847" y="351"/>
                  </a:cubicBezTo>
                  <a:cubicBezTo>
                    <a:pt x="2924" y="258"/>
                    <a:pt x="2910" y="124"/>
                    <a:pt x="2818" y="46"/>
                  </a:cubicBezTo>
                  <a:cubicBezTo>
                    <a:pt x="2779" y="16"/>
                    <a:pt x="2732" y="1"/>
                    <a:pt x="268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8"/>
            <p:cNvSpPr/>
            <p:nvPr/>
          </p:nvSpPr>
          <p:spPr>
            <a:xfrm>
              <a:off x="2087475" y="3367200"/>
              <a:ext cx="73100" cy="99675"/>
            </a:xfrm>
            <a:custGeom>
              <a:avLst/>
              <a:gdLst/>
              <a:ahLst/>
              <a:cxnLst/>
              <a:rect l="l" t="t" r="r" b="b"/>
              <a:pathLst>
                <a:path w="2924" h="3987" extrusionOk="0">
                  <a:moveTo>
                    <a:pt x="243" y="1"/>
                  </a:moveTo>
                  <a:cubicBezTo>
                    <a:pt x="196" y="1"/>
                    <a:pt x="147" y="16"/>
                    <a:pt x="106" y="46"/>
                  </a:cubicBezTo>
                  <a:cubicBezTo>
                    <a:pt x="14" y="124"/>
                    <a:pt x="0" y="258"/>
                    <a:pt x="77" y="351"/>
                  </a:cubicBezTo>
                  <a:cubicBezTo>
                    <a:pt x="87" y="360"/>
                    <a:pt x="820" y="1271"/>
                    <a:pt x="820" y="2333"/>
                  </a:cubicBezTo>
                  <a:cubicBezTo>
                    <a:pt x="820" y="3061"/>
                    <a:pt x="1167" y="3693"/>
                    <a:pt x="1693" y="3910"/>
                  </a:cubicBezTo>
                  <a:cubicBezTo>
                    <a:pt x="1813" y="3962"/>
                    <a:pt x="1939" y="3987"/>
                    <a:pt x="2064" y="3987"/>
                  </a:cubicBezTo>
                  <a:cubicBezTo>
                    <a:pt x="2339" y="3987"/>
                    <a:pt x="2609" y="3866"/>
                    <a:pt x="2841" y="3635"/>
                  </a:cubicBezTo>
                  <a:cubicBezTo>
                    <a:pt x="2923" y="3553"/>
                    <a:pt x="2923" y="3413"/>
                    <a:pt x="2841" y="3331"/>
                  </a:cubicBezTo>
                  <a:cubicBezTo>
                    <a:pt x="2798" y="3288"/>
                    <a:pt x="2742" y="3266"/>
                    <a:pt x="2687" y="3266"/>
                  </a:cubicBezTo>
                  <a:cubicBezTo>
                    <a:pt x="2632" y="3266"/>
                    <a:pt x="2578" y="3288"/>
                    <a:pt x="2537" y="3331"/>
                  </a:cubicBezTo>
                  <a:cubicBezTo>
                    <a:pt x="2385" y="3480"/>
                    <a:pt x="2225" y="3555"/>
                    <a:pt x="2064" y="3555"/>
                  </a:cubicBezTo>
                  <a:cubicBezTo>
                    <a:pt x="1995" y="3555"/>
                    <a:pt x="1926" y="3542"/>
                    <a:pt x="1857" y="3514"/>
                  </a:cubicBezTo>
                  <a:cubicBezTo>
                    <a:pt x="1499" y="3365"/>
                    <a:pt x="1249" y="2878"/>
                    <a:pt x="1249" y="2333"/>
                  </a:cubicBezTo>
                  <a:cubicBezTo>
                    <a:pt x="1249" y="1117"/>
                    <a:pt x="448" y="119"/>
                    <a:pt x="410" y="80"/>
                  </a:cubicBezTo>
                  <a:cubicBezTo>
                    <a:pt x="368" y="28"/>
                    <a:pt x="307" y="1"/>
                    <a:pt x="243"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58"/>
            <p:cNvSpPr/>
            <p:nvPr/>
          </p:nvSpPr>
          <p:spPr>
            <a:xfrm>
              <a:off x="1844125" y="3032375"/>
              <a:ext cx="499000" cy="352875"/>
            </a:xfrm>
            <a:custGeom>
              <a:avLst/>
              <a:gdLst/>
              <a:ahLst/>
              <a:cxnLst/>
              <a:rect l="l" t="t" r="r" b="b"/>
              <a:pathLst>
                <a:path w="19960" h="14115" extrusionOk="0">
                  <a:moveTo>
                    <a:pt x="9979" y="0"/>
                  </a:moveTo>
                  <a:cubicBezTo>
                    <a:pt x="9859" y="0"/>
                    <a:pt x="9739" y="2"/>
                    <a:pt x="9619" y="7"/>
                  </a:cubicBezTo>
                  <a:cubicBezTo>
                    <a:pt x="8021" y="45"/>
                    <a:pt x="6425" y="359"/>
                    <a:pt x="4911" y="938"/>
                  </a:cubicBezTo>
                  <a:cubicBezTo>
                    <a:pt x="4689" y="1025"/>
                    <a:pt x="4467" y="1116"/>
                    <a:pt x="4245" y="1213"/>
                  </a:cubicBezTo>
                  <a:cubicBezTo>
                    <a:pt x="2707" y="1897"/>
                    <a:pt x="1264" y="2872"/>
                    <a:pt x="0" y="4136"/>
                  </a:cubicBezTo>
                  <a:lnTo>
                    <a:pt x="1607" y="5742"/>
                  </a:lnTo>
                  <a:lnTo>
                    <a:pt x="1915" y="6046"/>
                  </a:lnTo>
                  <a:lnTo>
                    <a:pt x="9980" y="14114"/>
                  </a:lnTo>
                  <a:lnTo>
                    <a:pt x="18044" y="6046"/>
                  </a:lnTo>
                  <a:lnTo>
                    <a:pt x="18348" y="5742"/>
                  </a:lnTo>
                  <a:lnTo>
                    <a:pt x="19959" y="4136"/>
                  </a:lnTo>
                  <a:cubicBezTo>
                    <a:pt x="18695" y="2872"/>
                    <a:pt x="17253" y="1897"/>
                    <a:pt x="15710" y="1213"/>
                  </a:cubicBezTo>
                  <a:cubicBezTo>
                    <a:pt x="15493" y="1116"/>
                    <a:pt x="15271" y="1025"/>
                    <a:pt x="15044" y="938"/>
                  </a:cubicBezTo>
                  <a:cubicBezTo>
                    <a:pt x="13535" y="359"/>
                    <a:pt x="11938" y="45"/>
                    <a:pt x="10336" y="7"/>
                  </a:cubicBezTo>
                  <a:cubicBezTo>
                    <a:pt x="10218" y="2"/>
                    <a:pt x="10099" y="0"/>
                    <a:pt x="9979"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8"/>
            <p:cNvSpPr/>
            <p:nvPr/>
          </p:nvSpPr>
          <p:spPr>
            <a:xfrm>
              <a:off x="2288000" y="2974175"/>
              <a:ext cx="17975" cy="28600"/>
            </a:xfrm>
            <a:custGeom>
              <a:avLst/>
              <a:gdLst/>
              <a:ahLst/>
              <a:cxnLst/>
              <a:rect l="l" t="t" r="r" b="b"/>
              <a:pathLst>
                <a:path w="719" h="1144" extrusionOk="0">
                  <a:moveTo>
                    <a:pt x="357" y="0"/>
                  </a:moveTo>
                  <a:cubicBezTo>
                    <a:pt x="159" y="0"/>
                    <a:pt x="0" y="160"/>
                    <a:pt x="0" y="358"/>
                  </a:cubicBezTo>
                  <a:lnTo>
                    <a:pt x="0" y="782"/>
                  </a:lnTo>
                  <a:cubicBezTo>
                    <a:pt x="0" y="980"/>
                    <a:pt x="159" y="1144"/>
                    <a:pt x="357" y="1144"/>
                  </a:cubicBezTo>
                  <a:cubicBezTo>
                    <a:pt x="559" y="1144"/>
                    <a:pt x="719" y="980"/>
                    <a:pt x="719" y="782"/>
                  </a:cubicBezTo>
                  <a:lnTo>
                    <a:pt x="719" y="358"/>
                  </a:lnTo>
                  <a:cubicBezTo>
                    <a:pt x="719" y="160"/>
                    <a:pt x="559" y="0"/>
                    <a:pt x="357"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8"/>
            <p:cNvSpPr/>
            <p:nvPr/>
          </p:nvSpPr>
          <p:spPr>
            <a:xfrm>
              <a:off x="2288000" y="3028200"/>
              <a:ext cx="17975" cy="28575"/>
            </a:xfrm>
            <a:custGeom>
              <a:avLst/>
              <a:gdLst/>
              <a:ahLst/>
              <a:cxnLst/>
              <a:rect l="l" t="t" r="r" b="b"/>
              <a:pathLst>
                <a:path w="719" h="1143" extrusionOk="0">
                  <a:moveTo>
                    <a:pt x="357" y="0"/>
                  </a:moveTo>
                  <a:cubicBezTo>
                    <a:pt x="159" y="0"/>
                    <a:pt x="0" y="159"/>
                    <a:pt x="0" y="357"/>
                  </a:cubicBezTo>
                  <a:lnTo>
                    <a:pt x="0" y="782"/>
                  </a:lnTo>
                  <a:cubicBezTo>
                    <a:pt x="0" y="980"/>
                    <a:pt x="159" y="1143"/>
                    <a:pt x="357" y="1143"/>
                  </a:cubicBezTo>
                  <a:cubicBezTo>
                    <a:pt x="559" y="1143"/>
                    <a:pt x="719" y="980"/>
                    <a:pt x="719" y="782"/>
                  </a:cubicBezTo>
                  <a:lnTo>
                    <a:pt x="719" y="357"/>
                  </a:lnTo>
                  <a:cubicBezTo>
                    <a:pt x="719" y="159"/>
                    <a:pt x="559" y="0"/>
                    <a:pt x="357"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8"/>
            <p:cNvSpPr/>
            <p:nvPr/>
          </p:nvSpPr>
          <p:spPr>
            <a:xfrm>
              <a:off x="2255675" y="3006500"/>
              <a:ext cx="28600" cy="18000"/>
            </a:xfrm>
            <a:custGeom>
              <a:avLst/>
              <a:gdLst/>
              <a:ahLst/>
              <a:cxnLst/>
              <a:rect l="l" t="t" r="r" b="b"/>
              <a:pathLst>
                <a:path w="1144" h="720" extrusionOk="0">
                  <a:moveTo>
                    <a:pt x="362" y="0"/>
                  </a:moveTo>
                  <a:cubicBezTo>
                    <a:pt x="160" y="0"/>
                    <a:pt x="0" y="159"/>
                    <a:pt x="0" y="357"/>
                  </a:cubicBezTo>
                  <a:cubicBezTo>
                    <a:pt x="0" y="555"/>
                    <a:pt x="160" y="719"/>
                    <a:pt x="362" y="719"/>
                  </a:cubicBezTo>
                  <a:lnTo>
                    <a:pt x="781" y="719"/>
                  </a:lnTo>
                  <a:cubicBezTo>
                    <a:pt x="979" y="719"/>
                    <a:pt x="1144" y="555"/>
                    <a:pt x="1144" y="357"/>
                  </a:cubicBezTo>
                  <a:cubicBezTo>
                    <a:pt x="1144" y="159"/>
                    <a:pt x="979" y="0"/>
                    <a:pt x="781"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8"/>
            <p:cNvSpPr/>
            <p:nvPr/>
          </p:nvSpPr>
          <p:spPr>
            <a:xfrm>
              <a:off x="2309700" y="3006500"/>
              <a:ext cx="28575" cy="18000"/>
            </a:xfrm>
            <a:custGeom>
              <a:avLst/>
              <a:gdLst/>
              <a:ahLst/>
              <a:cxnLst/>
              <a:rect l="l" t="t" r="r" b="b"/>
              <a:pathLst>
                <a:path w="1143" h="720" extrusionOk="0">
                  <a:moveTo>
                    <a:pt x="361" y="0"/>
                  </a:moveTo>
                  <a:cubicBezTo>
                    <a:pt x="159" y="0"/>
                    <a:pt x="0" y="159"/>
                    <a:pt x="0" y="357"/>
                  </a:cubicBezTo>
                  <a:cubicBezTo>
                    <a:pt x="0" y="555"/>
                    <a:pt x="159" y="719"/>
                    <a:pt x="361" y="719"/>
                  </a:cubicBezTo>
                  <a:lnTo>
                    <a:pt x="782" y="719"/>
                  </a:lnTo>
                  <a:cubicBezTo>
                    <a:pt x="980" y="719"/>
                    <a:pt x="1143" y="555"/>
                    <a:pt x="1143" y="357"/>
                  </a:cubicBezTo>
                  <a:cubicBezTo>
                    <a:pt x="1143" y="159"/>
                    <a:pt x="980" y="0"/>
                    <a:pt x="782"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58"/>
            <p:cNvSpPr/>
            <p:nvPr/>
          </p:nvSpPr>
          <p:spPr>
            <a:xfrm>
              <a:off x="1937000" y="3318925"/>
              <a:ext cx="17950" cy="25800"/>
            </a:xfrm>
            <a:custGeom>
              <a:avLst/>
              <a:gdLst/>
              <a:ahLst/>
              <a:cxnLst/>
              <a:rect l="l" t="t" r="r" b="b"/>
              <a:pathLst>
                <a:path w="718" h="1032" extrusionOk="0">
                  <a:moveTo>
                    <a:pt x="357" y="0"/>
                  </a:moveTo>
                  <a:cubicBezTo>
                    <a:pt x="159" y="0"/>
                    <a:pt x="0" y="159"/>
                    <a:pt x="0" y="361"/>
                  </a:cubicBezTo>
                  <a:lnTo>
                    <a:pt x="0" y="675"/>
                  </a:lnTo>
                  <a:cubicBezTo>
                    <a:pt x="0" y="873"/>
                    <a:pt x="159" y="1032"/>
                    <a:pt x="357" y="1032"/>
                  </a:cubicBezTo>
                  <a:cubicBezTo>
                    <a:pt x="559" y="1032"/>
                    <a:pt x="718" y="873"/>
                    <a:pt x="718" y="675"/>
                  </a:cubicBezTo>
                  <a:lnTo>
                    <a:pt x="718" y="361"/>
                  </a:lnTo>
                  <a:cubicBezTo>
                    <a:pt x="718" y="159"/>
                    <a:pt x="559" y="0"/>
                    <a:pt x="35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58"/>
            <p:cNvSpPr/>
            <p:nvPr/>
          </p:nvSpPr>
          <p:spPr>
            <a:xfrm>
              <a:off x="1937000" y="3359175"/>
              <a:ext cx="17950" cy="25825"/>
            </a:xfrm>
            <a:custGeom>
              <a:avLst/>
              <a:gdLst/>
              <a:ahLst/>
              <a:cxnLst/>
              <a:rect l="l" t="t" r="r" b="b"/>
              <a:pathLst>
                <a:path w="718" h="1033" extrusionOk="0">
                  <a:moveTo>
                    <a:pt x="357" y="0"/>
                  </a:moveTo>
                  <a:cubicBezTo>
                    <a:pt x="159" y="0"/>
                    <a:pt x="0" y="160"/>
                    <a:pt x="0" y="358"/>
                  </a:cubicBezTo>
                  <a:lnTo>
                    <a:pt x="0" y="676"/>
                  </a:lnTo>
                  <a:cubicBezTo>
                    <a:pt x="0" y="874"/>
                    <a:pt x="159" y="1033"/>
                    <a:pt x="357" y="1033"/>
                  </a:cubicBezTo>
                  <a:cubicBezTo>
                    <a:pt x="559" y="1033"/>
                    <a:pt x="718" y="874"/>
                    <a:pt x="718" y="676"/>
                  </a:cubicBezTo>
                  <a:lnTo>
                    <a:pt x="718" y="358"/>
                  </a:lnTo>
                  <a:cubicBezTo>
                    <a:pt x="718" y="160"/>
                    <a:pt x="559" y="0"/>
                    <a:pt x="35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58"/>
            <p:cNvSpPr/>
            <p:nvPr/>
          </p:nvSpPr>
          <p:spPr>
            <a:xfrm>
              <a:off x="1953125" y="3343025"/>
              <a:ext cx="25975" cy="18000"/>
            </a:xfrm>
            <a:custGeom>
              <a:avLst/>
              <a:gdLst/>
              <a:ahLst/>
              <a:cxnLst/>
              <a:rect l="l" t="t" r="r" b="b"/>
              <a:pathLst>
                <a:path w="1039" h="720" extrusionOk="0">
                  <a:moveTo>
                    <a:pt x="362" y="0"/>
                  </a:moveTo>
                  <a:cubicBezTo>
                    <a:pt x="165" y="0"/>
                    <a:pt x="1" y="160"/>
                    <a:pt x="1" y="357"/>
                  </a:cubicBezTo>
                  <a:cubicBezTo>
                    <a:pt x="1" y="555"/>
                    <a:pt x="165" y="719"/>
                    <a:pt x="362" y="719"/>
                  </a:cubicBezTo>
                  <a:lnTo>
                    <a:pt x="676" y="719"/>
                  </a:lnTo>
                  <a:cubicBezTo>
                    <a:pt x="874" y="719"/>
                    <a:pt x="1038" y="555"/>
                    <a:pt x="1038" y="357"/>
                  </a:cubicBezTo>
                  <a:cubicBezTo>
                    <a:pt x="1038" y="160"/>
                    <a:pt x="874" y="0"/>
                    <a:pt x="676"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58"/>
            <p:cNvSpPr/>
            <p:nvPr/>
          </p:nvSpPr>
          <p:spPr>
            <a:xfrm>
              <a:off x="1912850" y="3343025"/>
              <a:ext cx="25950" cy="18000"/>
            </a:xfrm>
            <a:custGeom>
              <a:avLst/>
              <a:gdLst/>
              <a:ahLst/>
              <a:cxnLst/>
              <a:rect l="l" t="t" r="r" b="b"/>
              <a:pathLst>
                <a:path w="1038" h="720" extrusionOk="0">
                  <a:moveTo>
                    <a:pt x="363" y="0"/>
                  </a:moveTo>
                  <a:cubicBezTo>
                    <a:pt x="165" y="0"/>
                    <a:pt x="1" y="160"/>
                    <a:pt x="1" y="357"/>
                  </a:cubicBezTo>
                  <a:cubicBezTo>
                    <a:pt x="1" y="555"/>
                    <a:pt x="165" y="719"/>
                    <a:pt x="363" y="719"/>
                  </a:cubicBezTo>
                  <a:lnTo>
                    <a:pt x="677" y="719"/>
                  </a:lnTo>
                  <a:cubicBezTo>
                    <a:pt x="873" y="719"/>
                    <a:pt x="1038" y="555"/>
                    <a:pt x="1038" y="357"/>
                  </a:cubicBezTo>
                  <a:cubicBezTo>
                    <a:pt x="1038" y="160"/>
                    <a:pt x="873" y="0"/>
                    <a:pt x="67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58"/>
            <p:cNvSpPr/>
            <p:nvPr/>
          </p:nvSpPr>
          <p:spPr>
            <a:xfrm>
              <a:off x="1888150" y="3096425"/>
              <a:ext cx="410950" cy="233100"/>
            </a:xfrm>
            <a:custGeom>
              <a:avLst/>
              <a:gdLst/>
              <a:ahLst/>
              <a:cxnLst/>
              <a:rect l="l" t="t" r="r" b="b"/>
              <a:pathLst>
                <a:path w="16438" h="9324" extrusionOk="0">
                  <a:moveTo>
                    <a:pt x="8219" y="1"/>
                  </a:moveTo>
                  <a:cubicBezTo>
                    <a:pt x="8098" y="1"/>
                    <a:pt x="7978" y="1"/>
                    <a:pt x="7858" y="6"/>
                  </a:cubicBezTo>
                  <a:cubicBezTo>
                    <a:pt x="6550" y="45"/>
                    <a:pt x="5291" y="295"/>
                    <a:pt x="4124" y="729"/>
                  </a:cubicBezTo>
                  <a:cubicBezTo>
                    <a:pt x="4013" y="768"/>
                    <a:pt x="3902" y="816"/>
                    <a:pt x="3791" y="860"/>
                  </a:cubicBezTo>
                  <a:cubicBezTo>
                    <a:pt x="3680" y="903"/>
                    <a:pt x="3569" y="951"/>
                    <a:pt x="3459" y="1000"/>
                  </a:cubicBezTo>
                  <a:cubicBezTo>
                    <a:pt x="2166" y="1568"/>
                    <a:pt x="999" y="2365"/>
                    <a:pt x="0" y="3334"/>
                  </a:cubicBezTo>
                  <a:lnTo>
                    <a:pt x="5990" y="9324"/>
                  </a:lnTo>
                  <a:cubicBezTo>
                    <a:pt x="6202" y="9127"/>
                    <a:pt x="6440" y="8958"/>
                    <a:pt x="6700" y="8823"/>
                  </a:cubicBezTo>
                  <a:cubicBezTo>
                    <a:pt x="6805" y="8765"/>
                    <a:pt x="6912" y="8716"/>
                    <a:pt x="7028" y="8673"/>
                  </a:cubicBezTo>
                  <a:cubicBezTo>
                    <a:pt x="7139" y="8629"/>
                    <a:pt x="7254" y="8591"/>
                    <a:pt x="7370" y="8562"/>
                  </a:cubicBezTo>
                  <a:cubicBezTo>
                    <a:pt x="7529" y="8519"/>
                    <a:pt x="7693" y="8485"/>
                    <a:pt x="7858" y="8471"/>
                  </a:cubicBezTo>
                  <a:cubicBezTo>
                    <a:pt x="7978" y="8456"/>
                    <a:pt x="8098" y="8451"/>
                    <a:pt x="8219" y="8451"/>
                  </a:cubicBezTo>
                  <a:cubicBezTo>
                    <a:pt x="8339" y="8451"/>
                    <a:pt x="8460" y="8456"/>
                    <a:pt x="8575" y="8471"/>
                  </a:cubicBezTo>
                  <a:cubicBezTo>
                    <a:pt x="8744" y="8485"/>
                    <a:pt x="8909" y="8519"/>
                    <a:pt x="9067" y="8562"/>
                  </a:cubicBezTo>
                  <a:cubicBezTo>
                    <a:pt x="9183" y="8591"/>
                    <a:pt x="9299" y="8629"/>
                    <a:pt x="9410" y="8673"/>
                  </a:cubicBezTo>
                  <a:cubicBezTo>
                    <a:pt x="9521" y="8716"/>
                    <a:pt x="9632" y="8765"/>
                    <a:pt x="9739" y="8823"/>
                  </a:cubicBezTo>
                  <a:cubicBezTo>
                    <a:pt x="9993" y="8958"/>
                    <a:pt x="10235" y="9127"/>
                    <a:pt x="10447" y="9324"/>
                  </a:cubicBezTo>
                  <a:lnTo>
                    <a:pt x="16437" y="3334"/>
                  </a:lnTo>
                  <a:cubicBezTo>
                    <a:pt x="15440" y="2365"/>
                    <a:pt x="14267" y="1568"/>
                    <a:pt x="12980" y="1000"/>
                  </a:cubicBezTo>
                  <a:cubicBezTo>
                    <a:pt x="12869" y="951"/>
                    <a:pt x="12758" y="903"/>
                    <a:pt x="12646" y="860"/>
                  </a:cubicBezTo>
                  <a:cubicBezTo>
                    <a:pt x="12535" y="811"/>
                    <a:pt x="12424" y="768"/>
                    <a:pt x="12314" y="729"/>
                  </a:cubicBezTo>
                  <a:cubicBezTo>
                    <a:pt x="11142" y="295"/>
                    <a:pt x="9888" y="45"/>
                    <a:pt x="8575" y="6"/>
                  </a:cubicBezTo>
                  <a:cubicBezTo>
                    <a:pt x="8460" y="1"/>
                    <a:pt x="8339" y="1"/>
                    <a:pt x="821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58"/>
            <p:cNvSpPr/>
            <p:nvPr/>
          </p:nvSpPr>
          <p:spPr>
            <a:xfrm>
              <a:off x="2084575" y="3032375"/>
              <a:ext cx="17975" cy="275825"/>
            </a:xfrm>
            <a:custGeom>
              <a:avLst/>
              <a:gdLst/>
              <a:ahLst/>
              <a:cxnLst/>
              <a:rect l="l" t="t" r="r" b="b"/>
              <a:pathLst>
                <a:path w="719" h="11033" extrusionOk="0">
                  <a:moveTo>
                    <a:pt x="361" y="0"/>
                  </a:moveTo>
                  <a:cubicBezTo>
                    <a:pt x="241" y="0"/>
                    <a:pt x="121" y="2"/>
                    <a:pt x="1" y="7"/>
                  </a:cubicBezTo>
                  <a:lnTo>
                    <a:pt x="1" y="11033"/>
                  </a:lnTo>
                  <a:cubicBezTo>
                    <a:pt x="121" y="11018"/>
                    <a:pt x="241" y="11013"/>
                    <a:pt x="362" y="11013"/>
                  </a:cubicBezTo>
                  <a:cubicBezTo>
                    <a:pt x="482" y="11013"/>
                    <a:pt x="603" y="11018"/>
                    <a:pt x="718" y="11033"/>
                  </a:cubicBezTo>
                  <a:lnTo>
                    <a:pt x="718" y="7"/>
                  </a:lnTo>
                  <a:cubicBezTo>
                    <a:pt x="600" y="2"/>
                    <a:pt x="481" y="0"/>
                    <a:pt x="361"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58"/>
            <p:cNvSpPr/>
            <p:nvPr/>
          </p:nvSpPr>
          <p:spPr>
            <a:xfrm>
              <a:off x="1950250" y="3055800"/>
              <a:ext cx="122175" cy="261200"/>
            </a:xfrm>
            <a:custGeom>
              <a:avLst/>
              <a:gdLst/>
              <a:ahLst/>
              <a:cxnLst/>
              <a:rect l="l" t="t" r="r" b="b"/>
              <a:pathLst>
                <a:path w="4887" h="10448" extrusionOk="0">
                  <a:moveTo>
                    <a:pt x="666" y="1"/>
                  </a:moveTo>
                  <a:cubicBezTo>
                    <a:pt x="444" y="88"/>
                    <a:pt x="222" y="179"/>
                    <a:pt x="0" y="276"/>
                  </a:cubicBezTo>
                  <a:lnTo>
                    <a:pt x="975" y="2625"/>
                  </a:lnTo>
                  <a:lnTo>
                    <a:pt x="4216" y="10448"/>
                  </a:lnTo>
                  <a:cubicBezTo>
                    <a:pt x="4321" y="10390"/>
                    <a:pt x="4428" y="10341"/>
                    <a:pt x="4544" y="10298"/>
                  </a:cubicBezTo>
                  <a:cubicBezTo>
                    <a:pt x="4655" y="10254"/>
                    <a:pt x="4770" y="10216"/>
                    <a:pt x="4886" y="10187"/>
                  </a:cubicBezTo>
                  <a:lnTo>
                    <a:pt x="1640" y="2354"/>
                  </a:lnTo>
                  <a:lnTo>
                    <a:pt x="666" y="1"/>
                  </a:ln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58"/>
            <p:cNvSpPr/>
            <p:nvPr/>
          </p:nvSpPr>
          <p:spPr>
            <a:xfrm>
              <a:off x="2114825" y="3055800"/>
              <a:ext cx="122050" cy="261200"/>
            </a:xfrm>
            <a:custGeom>
              <a:avLst/>
              <a:gdLst/>
              <a:ahLst/>
              <a:cxnLst/>
              <a:rect l="l" t="t" r="r" b="b"/>
              <a:pathLst>
                <a:path w="4882" h="10448" extrusionOk="0">
                  <a:moveTo>
                    <a:pt x="4216" y="1"/>
                  </a:moveTo>
                  <a:lnTo>
                    <a:pt x="3247" y="2354"/>
                  </a:lnTo>
                  <a:lnTo>
                    <a:pt x="0" y="10187"/>
                  </a:lnTo>
                  <a:cubicBezTo>
                    <a:pt x="116" y="10216"/>
                    <a:pt x="232" y="10254"/>
                    <a:pt x="343" y="10298"/>
                  </a:cubicBezTo>
                  <a:cubicBezTo>
                    <a:pt x="454" y="10341"/>
                    <a:pt x="565" y="10390"/>
                    <a:pt x="672" y="10448"/>
                  </a:cubicBezTo>
                  <a:lnTo>
                    <a:pt x="3913" y="2625"/>
                  </a:lnTo>
                  <a:lnTo>
                    <a:pt x="4882" y="276"/>
                  </a:lnTo>
                  <a:cubicBezTo>
                    <a:pt x="4665" y="179"/>
                    <a:pt x="4443" y="88"/>
                    <a:pt x="4216"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8"/>
            <p:cNvSpPr/>
            <p:nvPr/>
          </p:nvSpPr>
          <p:spPr>
            <a:xfrm>
              <a:off x="1944450" y="3171550"/>
              <a:ext cx="18000" cy="18000"/>
            </a:xfrm>
            <a:custGeom>
              <a:avLst/>
              <a:gdLst/>
              <a:ahLst/>
              <a:cxnLst/>
              <a:rect l="l" t="t" r="r" b="b"/>
              <a:pathLst>
                <a:path w="720" h="720" extrusionOk="0">
                  <a:moveTo>
                    <a:pt x="357" y="1"/>
                  </a:moveTo>
                  <a:cubicBezTo>
                    <a:pt x="159" y="1"/>
                    <a:pt x="1" y="161"/>
                    <a:pt x="1" y="357"/>
                  </a:cubicBezTo>
                  <a:cubicBezTo>
                    <a:pt x="1" y="555"/>
                    <a:pt x="159" y="720"/>
                    <a:pt x="357" y="720"/>
                  </a:cubicBezTo>
                  <a:cubicBezTo>
                    <a:pt x="555" y="720"/>
                    <a:pt x="720" y="555"/>
                    <a:pt x="720" y="357"/>
                  </a:cubicBezTo>
                  <a:cubicBezTo>
                    <a:pt x="720" y="161"/>
                    <a:pt x="555" y="1"/>
                    <a:pt x="357"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8"/>
            <p:cNvSpPr/>
            <p:nvPr/>
          </p:nvSpPr>
          <p:spPr>
            <a:xfrm>
              <a:off x="2224775" y="3171550"/>
              <a:ext cx="18000" cy="18000"/>
            </a:xfrm>
            <a:custGeom>
              <a:avLst/>
              <a:gdLst/>
              <a:ahLst/>
              <a:cxnLst/>
              <a:rect l="l" t="t" r="r" b="b"/>
              <a:pathLst>
                <a:path w="720" h="720" extrusionOk="0">
                  <a:moveTo>
                    <a:pt x="363" y="1"/>
                  </a:moveTo>
                  <a:cubicBezTo>
                    <a:pt x="161" y="1"/>
                    <a:pt x="1" y="161"/>
                    <a:pt x="1" y="357"/>
                  </a:cubicBezTo>
                  <a:cubicBezTo>
                    <a:pt x="1" y="555"/>
                    <a:pt x="161" y="720"/>
                    <a:pt x="363" y="720"/>
                  </a:cubicBezTo>
                  <a:cubicBezTo>
                    <a:pt x="561" y="720"/>
                    <a:pt x="720" y="555"/>
                    <a:pt x="720" y="357"/>
                  </a:cubicBezTo>
                  <a:cubicBezTo>
                    <a:pt x="720" y="161"/>
                    <a:pt x="561" y="1"/>
                    <a:pt x="36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8"/>
            <p:cNvSpPr/>
            <p:nvPr/>
          </p:nvSpPr>
          <p:spPr>
            <a:xfrm>
              <a:off x="2035225" y="3132150"/>
              <a:ext cx="18000" cy="17975"/>
            </a:xfrm>
            <a:custGeom>
              <a:avLst/>
              <a:gdLst/>
              <a:ahLst/>
              <a:cxnLst/>
              <a:rect l="l" t="t" r="r" b="b"/>
              <a:pathLst>
                <a:path w="720" h="719" extrusionOk="0">
                  <a:moveTo>
                    <a:pt x="363" y="0"/>
                  </a:moveTo>
                  <a:cubicBezTo>
                    <a:pt x="165" y="0"/>
                    <a:pt x="1" y="159"/>
                    <a:pt x="1" y="357"/>
                  </a:cubicBezTo>
                  <a:cubicBezTo>
                    <a:pt x="1" y="559"/>
                    <a:pt x="165" y="718"/>
                    <a:pt x="363" y="718"/>
                  </a:cubicBezTo>
                  <a:cubicBezTo>
                    <a:pt x="561" y="718"/>
                    <a:pt x="720" y="559"/>
                    <a:pt x="720" y="357"/>
                  </a:cubicBezTo>
                  <a:cubicBezTo>
                    <a:pt x="720" y="159"/>
                    <a:pt x="561" y="0"/>
                    <a:pt x="363"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8"/>
            <p:cNvSpPr/>
            <p:nvPr/>
          </p:nvSpPr>
          <p:spPr>
            <a:xfrm>
              <a:off x="2133900" y="3132150"/>
              <a:ext cx="17975" cy="17975"/>
            </a:xfrm>
            <a:custGeom>
              <a:avLst/>
              <a:gdLst/>
              <a:ahLst/>
              <a:cxnLst/>
              <a:rect l="l" t="t" r="r" b="b"/>
              <a:pathLst>
                <a:path w="719" h="719" extrusionOk="0">
                  <a:moveTo>
                    <a:pt x="361" y="0"/>
                  </a:moveTo>
                  <a:cubicBezTo>
                    <a:pt x="163" y="0"/>
                    <a:pt x="0" y="159"/>
                    <a:pt x="0" y="357"/>
                  </a:cubicBezTo>
                  <a:cubicBezTo>
                    <a:pt x="0" y="559"/>
                    <a:pt x="163" y="718"/>
                    <a:pt x="361" y="718"/>
                  </a:cubicBezTo>
                  <a:cubicBezTo>
                    <a:pt x="559" y="718"/>
                    <a:pt x="719" y="559"/>
                    <a:pt x="719" y="357"/>
                  </a:cubicBezTo>
                  <a:cubicBezTo>
                    <a:pt x="719" y="159"/>
                    <a:pt x="559" y="0"/>
                    <a:pt x="361"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8"/>
            <p:cNvSpPr/>
            <p:nvPr/>
          </p:nvSpPr>
          <p:spPr>
            <a:xfrm>
              <a:off x="2084575" y="3329175"/>
              <a:ext cx="17975" cy="17975"/>
            </a:xfrm>
            <a:custGeom>
              <a:avLst/>
              <a:gdLst/>
              <a:ahLst/>
              <a:cxnLst/>
              <a:rect l="l" t="t" r="r" b="b"/>
              <a:pathLst>
                <a:path w="719" h="719" extrusionOk="0">
                  <a:moveTo>
                    <a:pt x="362" y="0"/>
                  </a:moveTo>
                  <a:cubicBezTo>
                    <a:pt x="164" y="0"/>
                    <a:pt x="1" y="164"/>
                    <a:pt x="1" y="361"/>
                  </a:cubicBezTo>
                  <a:cubicBezTo>
                    <a:pt x="1" y="559"/>
                    <a:pt x="164" y="719"/>
                    <a:pt x="362" y="719"/>
                  </a:cubicBezTo>
                  <a:cubicBezTo>
                    <a:pt x="560" y="719"/>
                    <a:pt x="718" y="559"/>
                    <a:pt x="718" y="361"/>
                  </a:cubicBezTo>
                  <a:cubicBezTo>
                    <a:pt x="718" y="164"/>
                    <a:pt x="560" y="0"/>
                    <a:pt x="362"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8"/>
            <p:cNvSpPr/>
            <p:nvPr/>
          </p:nvSpPr>
          <p:spPr>
            <a:xfrm>
              <a:off x="1884300" y="3090975"/>
              <a:ext cx="418525" cy="92575"/>
            </a:xfrm>
            <a:custGeom>
              <a:avLst/>
              <a:gdLst/>
              <a:ahLst/>
              <a:cxnLst/>
              <a:rect l="l" t="t" r="r" b="b"/>
              <a:pathLst>
                <a:path w="16741" h="3703" extrusionOk="0">
                  <a:moveTo>
                    <a:pt x="8373" y="0"/>
                  </a:moveTo>
                  <a:cubicBezTo>
                    <a:pt x="8250" y="0"/>
                    <a:pt x="8127" y="2"/>
                    <a:pt x="8006" y="7"/>
                  </a:cubicBezTo>
                  <a:cubicBezTo>
                    <a:pt x="6699" y="45"/>
                    <a:pt x="5421" y="292"/>
                    <a:pt x="4206" y="744"/>
                  </a:cubicBezTo>
                  <a:cubicBezTo>
                    <a:pt x="4099" y="784"/>
                    <a:pt x="3989" y="827"/>
                    <a:pt x="3863" y="875"/>
                  </a:cubicBezTo>
                  <a:cubicBezTo>
                    <a:pt x="3738" y="929"/>
                    <a:pt x="3631" y="971"/>
                    <a:pt x="3526" y="1020"/>
                  </a:cubicBezTo>
                  <a:cubicBezTo>
                    <a:pt x="2218" y="1599"/>
                    <a:pt x="1032" y="2394"/>
                    <a:pt x="5" y="3398"/>
                  </a:cubicBezTo>
                  <a:lnTo>
                    <a:pt x="0" y="3398"/>
                  </a:lnTo>
                  <a:lnTo>
                    <a:pt x="308" y="3702"/>
                  </a:lnTo>
                  <a:cubicBezTo>
                    <a:pt x="1298" y="2741"/>
                    <a:pt x="2440" y="1970"/>
                    <a:pt x="3700" y="1416"/>
                  </a:cubicBezTo>
                  <a:cubicBezTo>
                    <a:pt x="3800" y="1372"/>
                    <a:pt x="3907" y="1323"/>
                    <a:pt x="4023" y="1276"/>
                  </a:cubicBezTo>
                  <a:cubicBezTo>
                    <a:pt x="4143" y="1227"/>
                    <a:pt x="4254" y="1189"/>
                    <a:pt x="4355" y="1150"/>
                  </a:cubicBezTo>
                  <a:cubicBezTo>
                    <a:pt x="5527" y="716"/>
                    <a:pt x="6757" y="475"/>
                    <a:pt x="8021" y="441"/>
                  </a:cubicBezTo>
                  <a:cubicBezTo>
                    <a:pt x="8137" y="437"/>
                    <a:pt x="8254" y="434"/>
                    <a:pt x="8371" y="434"/>
                  </a:cubicBezTo>
                  <a:cubicBezTo>
                    <a:pt x="8488" y="434"/>
                    <a:pt x="8607" y="437"/>
                    <a:pt x="8725" y="441"/>
                  </a:cubicBezTo>
                  <a:cubicBezTo>
                    <a:pt x="9984" y="475"/>
                    <a:pt x="11218" y="716"/>
                    <a:pt x="12391" y="1150"/>
                  </a:cubicBezTo>
                  <a:cubicBezTo>
                    <a:pt x="12506" y="1194"/>
                    <a:pt x="12617" y="1232"/>
                    <a:pt x="12718" y="1276"/>
                  </a:cubicBezTo>
                  <a:cubicBezTo>
                    <a:pt x="12825" y="1319"/>
                    <a:pt x="12931" y="1367"/>
                    <a:pt x="13047" y="1416"/>
                  </a:cubicBezTo>
                  <a:cubicBezTo>
                    <a:pt x="14305" y="1970"/>
                    <a:pt x="15443" y="2741"/>
                    <a:pt x="16437" y="3702"/>
                  </a:cubicBezTo>
                  <a:lnTo>
                    <a:pt x="16741" y="3398"/>
                  </a:lnTo>
                  <a:cubicBezTo>
                    <a:pt x="15714" y="2394"/>
                    <a:pt x="14527" y="1599"/>
                    <a:pt x="13221" y="1020"/>
                  </a:cubicBezTo>
                  <a:cubicBezTo>
                    <a:pt x="13105" y="967"/>
                    <a:pt x="12989" y="918"/>
                    <a:pt x="12883" y="875"/>
                  </a:cubicBezTo>
                  <a:cubicBezTo>
                    <a:pt x="12771" y="831"/>
                    <a:pt x="12660" y="788"/>
                    <a:pt x="12540" y="744"/>
                  </a:cubicBezTo>
                  <a:cubicBezTo>
                    <a:pt x="11325" y="292"/>
                    <a:pt x="10047" y="45"/>
                    <a:pt x="8740" y="7"/>
                  </a:cubicBezTo>
                  <a:cubicBezTo>
                    <a:pt x="8619" y="2"/>
                    <a:pt x="8496" y="0"/>
                    <a:pt x="8373"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18" name="Google Shape;3118;p58"/>
          <p:cNvGrpSpPr/>
          <p:nvPr/>
        </p:nvGrpSpPr>
        <p:grpSpPr>
          <a:xfrm>
            <a:off x="1049350" y="2946225"/>
            <a:ext cx="384550" cy="498950"/>
            <a:chOff x="1049150" y="2946225"/>
            <a:chExt cx="384550" cy="498950"/>
          </a:xfrm>
        </p:grpSpPr>
        <p:sp>
          <p:nvSpPr>
            <p:cNvPr id="3119" name="Google Shape;3119;p58"/>
            <p:cNvSpPr/>
            <p:nvPr/>
          </p:nvSpPr>
          <p:spPr>
            <a:xfrm>
              <a:off x="1208200" y="3027350"/>
              <a:ext cx="16300" cy="380800"/>
            </a:xfrm>
            <a:custGeom>
              <a:avLst/>
              <a:gdLst/>
              <a:ahLst/>
              <a:cxnLst/>
              <a:rect l="l" t="t" r="r" b="b"/>
              <a:pathLst>
                <a:path w="652" h="15232" extrusionOk="0">
                  <a:moveTo>
                    <a:pt x="323" y="1"/>
                  </a:moveTo>
                  <a:cubicBezTo>
                    <a:pt x="145" y="1"/>
                    <a:pt x="0" y="150"/>
                    <a:pt x="0" y="328"/>
                  </a:cubicBezTo>
                  <a:lnTo>
                    <a:pt x="0" y="14904"/>
                  </a:lnTo>
                  <a:cubicBezTo>
                    <a:pt x="0" y="15087"/>
                    <a:pt x="145" y="15232"/>
                    <a:pt x="323" y="15232"/>
                  </a:cubicBezTo>
                  <a:cubicBezTo>
                    <a:pt x="507" y="15232"/>
                    <a:pt x="652" y="15087"/>
                    <a:pt x="652" y="14904"/>
                  </a:cubicBezTo>
                  <a:lnTo>
                    <a:pt x="652" y="328"/>
                  </a:lnTo>
                  <a:cubicBezTo>
                    <a:pt x="652" y="150"/>
                    <a:pt x="507" y="1"/>
                    <a:pt x="323"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58"/>
            <p:cNvSpPr/>
            <p:nvPr/>
          </p:nvSpPr>
          <p:spPr>
            <a:xfrm>
              <a:off x="1189150" y="3390650"/>
              <a:ext cx="54400" cy="54525"/>
            </a:xfrm>
            <a:custGeom>
              <a:avLst/>
              <a:gdLst/>
              <a:ahLst/>
              <a:cxnLst/>
              <a:rect l="l" t="t" r="r" b="b"/>
              <a:pathLst>
                <a:path w="2176" h="2181" extrusionOk="0">
                  <a:moveTo>
                    <a:pt x="1085" y="1"/>
                  </a:moveTo>
                  <a:cubicBezTo>
                    <a:pt x="488" y="1"/>
                    <a:pt x="0" y="488"/>
                    <a:pt x="0" y="1091"/>
                  </a:cubicBezTo>
                  <a:cubicBezTo>
                    <a:pt x="0" y="1693"/>
                    <a:pt x="488" y="2180"/>
                    <a:pt x="1085" y="2180"/>
                  </a:cubicBezTo>
                  <a:cubicBezTo>
                    <a:pt x="1688" y="2180"/>
                    <a:pt x="2175" y="1693"/>
                    <a:pt x="2175" y="1091"/>
                  </a:cubicBezTo>
                  <a:cubicBezTo>
                    <a:pt x="2175" y="488"/>
                    <a:pt x="1688" y="1"/>
                    <a:pt x="1085"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8"/>
            <p:cNvSpPr/>
            <p:nvPr/>
          </p:nvSpPr>
          <p:spPr>
            <a:xfrm>
              <a:off x="1180350" y="2952475"/>
              <a:ext cx="72000" cy="83100"/>
            </a:xfrm>
            <a:custGeom>
              <a:avLst/>
              <a:gdLst/>
              <a:ahLst/>
              <a:cxnLst/>
              <a:rect l="l" t="t" r="r" b="b"/>
              <a:pathLst>
                <a:path w="2880" h="3324" extrusionOk="0">
                  <a:moveTo>
                    <a:pt x="1437" y="0"/>
                  </a:moveTo>
                  <a:lnTo>
                    <a:pt x="1" y="830"/>
                  </a:lnTo>
                  <a:lnTo>
                    <a:pt x="1" y="2493"/>
                  </a:lnTo>
                  <a:lnTo>
                    <a:pt x="1437" y="3323"/>
                  </a:lnTo>
                  <a:lnTo>
                    <a:pt x="2879" y="2493"/>
                  </a:lnTo>
                  <a:lnTo>
                    <a:pt x="2879" y="830"/>
                  </a:lnTo>
                  <a:lnTo>
                    <a:pt x="1437"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8"/>
            <p:cNvSpPr/>
            <p:nvPr/>
          </p:nvSpPr>
          <p:spPr>
            <a:xfrm>
              <a:off x="1292600" y="3098150"/>
              <a:ext cx="35250" cy="275775"/>
            </a:xfrm>
            <a:custGeom>
              <a:avLst/>
              <a:gdLst/>
              <a:ahLst/>
              <a:cxnLst/>
              <a:rect l="l" t="t" r="r" b="b"/>
              <a:pathLst>
                <a:path w="1410" h="11031" extrusionOk="0">
                  <a:moveTo>
                    <a:pt x="15" y="0"/>
                  </a:moveTo>
                  <a:lnTo>
                    <a:pt x="10" y="14"/>
                  </a:lnTo>
                  <a:lnTo>
                    <a:pt x="10" y="10601"/>
                  </a:lnTo>
                  <a:lnTo>
                    <a:pt x="1" y="10635"/>
                  </a:lnTo>
                  <a:lnTo>
                    <a:pt x="1409" y="11031"/>
                  </a:lnTo>
                  <a:lnTo>
                    <a:pt x="1409" y="395"/>
                  </a:lnTo>
                  <a:lnTo>
                    <a:pt x="15"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8"/>
            <p:cNvSpPr/>
            <p:nvPr/>
          </p:nvSpPr>
          <p:spPr>
            <a:xfrm>
              <a:off x="1104725" y="3098500"/>
              <a:ext cx="34300" cy="275425"/>
            </a:xfrm>
            <a:custGeom>
              <a:avLst/>
              <a:gdLst/>
              <a:ahLst/>
              <a:cxnLst/>
              <a:rect l="l" t="t" r="r" b="b"/>
              <a:pathLst>
                <a:path w="1372" h="11017" extrusionOk="0">
                  <a:moveTo>
                    <a:pt x="1361" y="0"/>
                  </a:moveTo>
                  <a:lnTo>
                    <a:pt x="1" y="381"/>
                  </a:lnTo>
                  <a:lnTo>
                    <a:pt x="1" y="11017"/>
                  </a:lnTo>
                  <a:lnTo>
                    <a:pt x="1371" y="10630"/>
                  </a:lnTo>
                  <a:lnTo>
                    <a:pt x="1361" y="10587"/>
                  </a:lnTo>
                  <a:lnTo>
                    <a:pt x="1361"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58"/>
            <p:cNvSpPr/>
            <p:nvPr/>
          </p:nvSpPr>
          <p:spPr>
            <a:xfrm>
              <a:off x="1216275" y="3076450"/>
              <a:ext cx="76700" cy="287575"/>
            </a:xfrm>
            <a:custGeom>
              <a:avLst/>
              <a:gdLst/>
              <a:ahLst/>
              <a:cxnLst/>
              <a:rect l="l" t="t" r="r" b="b"/>
              <a:pathLst>
                <a:path w="3068" h="11503" extrusionOk="0">
                  <a:moveTo>
                    <a:pt x="0" y="0"/>
                  </a:moveTo>
                  <a:lnTo>
                    <a:pt x="0" y="10635"/>
                  </a:lnTo>
                  <a:lnTo>
                    <a:pt x="3054" y="11503"/>
                  </a:lnTo>
                  <a:lnTo>
                    <a:pt x="3063" y="11469"/>
                  </a:lnTo>
                  <a:lnTo>
                    <a:pt x="3063" y="882"/>
                  </a:lnTo>
                  <a:lnTo>
                    <a:pt x="3068" y="868"/>
                  </a:lnTo>
                  <a:lnTo>
                    <a:pt x="0"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58"/>
            <p:cNvSpPr/>
            <p:nvPr/>
          </p:nvSpPr>
          <p:spPr>
            <a:xfrm>
              <a:off x="1138725" y="3076450"/>
              <a:ext cx="77575" cy="287800"/>
            </a:xfrm>
            <a:custGeom>
              <a:avLst/>
              <a:gdLst/>
              <a:ahLst/>
              <a:cxnLst/>
              <a:rect l="l" t="t" r="r" b="b"/>
              <a:pathLst>
                <a:path w="3103" h="11512" extrusionOk="0">
                  <a:moveTo>
                    <a:pt x="3102" y="0"/>
                  </a:moveTo>
                  <a:lnTo>
                    <a:pt x="1" y="882"/>
                  </a:lnTo>
                  <a:lnTo>
                    <a:pt x="1" y="11469"/>
                  </a:lnTo>
                  <a:lnTo>
                    <a:pt x="11" y="11512"/>
                  </a:lnTo>
                  <a:lnTo>
                    <a:pt x="3102" y="10635"/>
                  </a:lnTo>
                  <a:lnTo>
                    <a:pt x="3102"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58"/>
            <p:cNvSpPr/>
            <p:nvPr/>
          </p:nvSpPr>
          <p:spPr>
            <a:xfrm>
              <a:off x="1174900" y="2946225"/>
              <a:ext cx="82875" cy="95625"/>
            </a:xfrm>
            <a:custGeom>
              <a:avLst/>
              <a:gdLst/>
              <a:ahLst/>
              <a:cxnLst/>
              <a:rect l="l" t="t" r="r" b="b"/>
              <a:pathLst>
                <a:path w="3315" h="3825" extrusionOk="0">
                  <a:moveTo>
                    <a:pt x="1655" y="501"/>
                  </a:moveTo>
                  <a:lnTo>
                    <a:pt x="2881" y="1205"/>
                  </a:lnTo>
                  <a:lnTo>
                    <a:pt x="2881" y="2618"/>
                  </a:lnTo>
                  <a:lnTo>
                    <a:pt x="1655" y="3322"/>
                  </a:lnTo>
                  <a:lnTo>
                    <a:pt x="435" y="2618"/>
                  </a:lnTo>
                  <a:lnTo>
                    <a:pt x="435" y="1205"/>
                  </a:lnTo>
                  <a:lnTo>
                    <a:pt x="1655" y="501"/>
                  </a:lnTo>
                  <a:close/>
                  <a:moveTo>
                    <a:pt x="1655" y="0"/>
                  </a:moveTo>
                  <a:lnTo>
                    <a:pt x="1" y="955"/>
                  </a:lnTo>
                  <a:lnTo>
                    <a:pt x="1" y="2870"/>
                  </a:lnTo>
                  <a:lnTo>
                    <a:pt x="1655" y="3825"/>
                  </a:lnTo>
                  <a:lnTo>
                    <a:pt x="3315" y="2870"/>
                  </a:lnTo>
                  <a:lnTo>
                    <a:pt x="3315" y="955"/>
                  </a:lnTo>
                  <a:lnTo>
                    <a:pt x="1655" y="0"/>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8"/>
            <p:cNvSpPr/>
            <p:nvPr/>
          </p:nvSpPr>
          <p:spPr>
            <a:xfrm>
              <a:off x="1099325" y="3071000"/>
              <a:ext cx="233925" cy="308350"/>
            </a:xfrm>
            <a:custGeom>
              <a:avLst/>
              <a:gdLst/>
              <a:ahLst/>
              <a:cxnLst/>
              <a:rect l="l" t="t" r="r" b="b"/>
              <a:pathLst>
                <a:path w="9357" h="12334" extrusionOk="0">
                  <a:moveTo>
                    <a:pt x="4896" y="507"/>
                  </a:moveTo>
                  <a:lnTo>
                    <a:pt x="7524" y="1249"/>
                  </a:lnTo>
                  <a:lnTo>
                    <a:pt x="7524" y="2320"/>
                  </a:lnTo>
                  <a:lnTo>
                    <a:pt x="4896" y="1572"/>
                  </a:lnTo>
                  <a:lnTo>
                    <a:pt x="4896" y="507"/>
                  </a:lnTo>
                  <a:close/>
                  <a:moveTo>
                    <a:pt x="4462" y="507"/>
                  </a:moveTo>
                  <a:lnTo>
                    <a:pt x="4462" y="1572"/>
                  </a:lnTo>
                  <a:lnTo>
                    <a:pt x="1795" y="2331"/>
                  </a:lnTo>
                  <a:lnTo>
                    <a:pt x="1795" y="1265"/>
                  </a:lnTo>
                  <a:lnTo>
                    <a:pt x="4462" y="507"/>
                  </a:lnTo>
                  <a:close/>
                  <a:moveTo>
                    <a:pt x="1361" y="1385"/>
                  </a:moveTo>
                  <a:lnTo>
                    <a:pt x="1361" y="2456"/>
                  </a:lnTo>
                  <a:lnTo>
                    <a:pt x="434" y="2716"/>
                  </a:lnTo>
                  <a:lnTo>
                    <a:pt x="434" y="1645"/>
                  </a:lnTo>
                  <a:lnTo>
                    <a:pt x="1361" y="1385"/>
                  </a:lnTo>
                  <a:close/>
                  <a:moveTo>
                    <a:pt x="7959" y="1376"/>
                  </a:moveTo>
                  <a:lnTo>
                    <a:pt x="8923" y="1645"/>
                  </a:lnTo>
                  <a:lnTo>
                    <a:pt x="8923" y="2716"/>
                  </a:lnTo>
                  <a:lnTo>
                    <a:pt x="7959" y="2441"/>
                  </a:lnTo>
                  <a:lnTo>
                    <a:pt x="7959" y="1376"/>
                  </a:lnTo>
                  <a:close/>
                  <a:moveTo>
                    <a:pt x="4896" y="2026"/>
                  </a:moveTo>
                  <a:lnTo>
                    <a:pt x="7524" y="2769"/>
                  </a:lnTo>
                  <a:lnTo>
                    <a:pt x="7524" y="3840"/>
                  </a:lnTo>
                  <a:lnTo>
                    <a:pt x="4896" y="3092"/>
                  </a:lnTo>
                  <a:lnTo>
                    <a:pt x="4896" y="2026"/>
                  </a:lnTo>
                  <a:close/>
                  <a:moveTo>
                    <a:pt x="4462" y="2026"/>
                  </a:moveTo>
                  <a:lnTo>
                    <a:pt x="4462" y="3092"/>
                  </a:lnTo>
                  <a:lnTo>
                    <a:pt x="1795" y="3849"/>
                  </a:lnTo>
                  <a:lnTo>
                    <a:pt x="1795" y="2783"/>
                  </a:lnTo>
                  <a:lnTo>
                    <a:pt x="4462" y="2026"/>
                  </a:lnTo>
                  <a:close/>
                  <a:moveTo>
                    <a:pt x="1361" y="2904"/>
                  </a:moveTo>
                  <a:lnTo>
                    <a:pt x="1361" y="3974"/>
                  </a:lnTo>
                  <a:lnTo>
                    <a:pt x="434" y="4235"/>
                  </a:lnTo>
                  <a:lnTo>
                    <a:pt x="434" y="3164"/>
                  </a:lnTo>
                  <a:lnTo>
                    <a:pt x="1361" y="2904"/>
                  </a:lnTo>
                  <a:close/>
                  <a:moveTo>
                    <a:pt x="7959" y="2894"/>
                  </a:moveTo>
                  <a:lnTo>
                    <a:pt x="8923" y="3164"/>
                  </a:lnTo>
                  <a:lnTo>
                    <a:pt x="8923" y="4235"/>
                  </a:lnTo>
                  <a:lnTo>
                    <a:pt x="7959" y="3960"/>
                  </a:lnTo>
                  <a:lnTo>
                    <a:pt x="7959" y="2894"/>
                  </a:lnTo>
                  <a:close/>
                  <a:moveTo>
                    <a:pt x="4896" y="3546"/>
                  </a:moveTo>
                  <a:lnTo>
                    <a:pt x="7524" y="4288"/>
                  </a:lnTo>
                  <a:lnTo>
                    <a:pt x="7524" y="5359"/>
                  </a:lnTo>
                  <a:lnTo>
                    <a:pt x="4896" y="4611"/>
                  </a:lnTo>
                  <a:lnTo>
                    <a:pt x="4896" y="3546"/>
                  </a:lnTo>
                  <a:close/>
                  <a:moveTo>
                    <a:pt x="4462" y="3546"/>
                  </a:moveTo>
                  <a:lnTo>
                    <a:pt x="4462" y="4611"/>
                  </a:lnTo>
                  <a:lnTo>
                    <a:pt x="1795" y="5369"/>
                  </a:lnTo>
                  <a:lnTo>
                    <a:pt x="1795" y="4303"/>
                  </a:lnTo>
                  <a:lnTo>
                    <a:pt x="4462" y="3546"/>
                  </a:lnTo>
                  <a:close/>
                  <a:moveTo>
                    <a:pt x="1361" y="4423"/>
                  </a:moveTo>
                  <a:lnTo>
                    <a:pt x="1361" y="5494"/>
                  </a:lnTo>
                  <a:lnTo>
                    <a:pt x="434" y="5755"/>
                  </a:lnTo>
                  <a:lnTo>
                    <a:pt x="434" y="4684"/>
                  </a:lnTo>
                  <a:lnTo>
                    <a:pt x="1361" y="4423"/>
                  </a:lnTo>
                  <a:close/>
                  <a:moveTo>
                    <a:pt x="7959" y="4414"/>
                  </a:moveTo>
                  <a:lnTo>
                    <a:pt x="8923" y="4684"/>
                  </a:lnTo>
                  <a:lnTo>
                    <a:pt x="8923" y="5755"/>
                  </a:lnTo>
                  <a:lnTo>
                    <a:pt x="7959" y="5479"/>
                  </a:lnTo>
                  <a:lnTo>
                    <a:pt x="7959" y="4414"/>
                  </a:lnTo>
                  <a:close/>
                  <a:moveTo>
                    <a:pt x="4896" y="5065"/>
                  </a:moveTo>
                  <a:lnTo>
                    <a:pt x="7524" y="5808"/>
                  </a:lnTo>
                  <a:lnTo>
                    <a:pt x="7524" y="6879"/>
                  </a:lnTo>
                  <a:lnTo>
                    <a:pt x="4896" y="6131"/>
                  </a:lnTo>
                  <a:lnTo>
                    <a:pt x="4896" y="5065"/>
                  </a:lnTo>
                  <a:close/>
                  <a:moveTo>
                    <a:pt x="4462" y="5065"/>
                  </a:moveTo>
                  <a:lnTo>
                    <a:pt x="4462" y="6131"/>
                  </a:lnTo>
                  <a:lnTo>
                    <a:pt x="1795" y="6888"/>
                  </a:lnTo>
                  <a:lnTo>
                    <a:pt x="1795" y="5822"/>
                  </a:lnTo>
                  <a:lnTo>
                    <a:pt x="4462" y="5065"/>
                  </a:lnTo>
                  <a:close/>
                  <a:moveTo>
                    <a:pt x="1361" y="5942"/>
                  </a:moveTo>
                  <a:lnTo>
                    <a:pt x="1361" y="7013"/>
                  </a:lnTo>
                  <a:lnTo>
                    <a:pt x="434" y="7273"/>
                  </a:lnTo>
                  <a:lnTo>
                    <a:pt x="434" y="6203"/>
                  </a:lnTo>
                  <a:lnTo>
                    <a:pt x="1361" y="5942"/>
                  </a:lnTo>
                  <a:close/>
                  <a:moveTo>
                    <a:pt x="7959" y="5933"/>
                  </a:moveTo>
                  <a:lnTo>
                    <a:pt x="8923" y="6203"/>
                  </a:lnTo>
                  <a:lnTo>
                    <a:pt x="8923" y="7273"/>
                  </a:lnTo>
                  <a:lnTo>
                    <a:pt x="7959" y="6999"/>
                  </a:lnTo>
                  <a:lnTo>
                    <a:pt x="7959" y="5933"/>
                  </a:lnTo>
                  <a:close/>
                  <a:moveTo>
                    <a:pt x="4896" y="6585"/>
                  </a:moveTo>
                  <a:lnTo>
                    <a:pt x="7524" y="7327"/>
                  </a:lnTo>
                  <a:lnTo>
                    <a:pt x="7524" y="8397"/>
                  </a:lnTo>
                  <a:lnTo>
                    <a:pt x="4896" y="7650"/>
                  </a:lnTo>
                  <a:lnTo>
                    <a:pt x="4896" y="6585"/>
                  </a:lnTo>
                  <a:close/>
                  <a:moveTo>
                    <a:pt x="4462" y="6585"/>
                  </a:moveTo>
                  <a:lnTo>
                    <a:pt x="4462" y="7650"/>
                  </a:lnTo>
                  <a:lnTo>
                    <a:pt x="1795" y="8408"/>
                  </a:lnTo>
                  <a:lnTo>
                    <a:pt x="1795" y="7342"/>
                  </a:lnTo>
                  <a:lnTo>
                    <a:pt x="4462" y="6585"/>
                  </a:lnTo>
                  <a:close/>
                  <a:moveTo>
                    <a:pt x="1361" y="7462"/>
                  </a:moveTo>
                  <a:lnTo>
                    <a:pt x="1361" y="8533"/>
                  </a:lnTo>
                  <a:lnTo>
                    <a:pt x="434" y="8793"/>
                  </a:lnTo>
                  <a:lnTo>
                    <a:pt x="434" y="7723"/>
                  </a:lnTo>
                  <a:lnTo>
                    <a:pt x="1361" y="7462"/>
                  </a:lnTo>
                  <a:close/>
                  <a:moveTo>
                    <a:pt x="7959" y="7453"/>
                  </a:moveTo>
                  <a:lnTo>
                    <a:pt x="8923" y="7723"/>
                  </a:lnTo>
                  <a:lnTo>
                    <a:pt x="8923" y="8793"/>
                  </a:lnTo>
                  <a:lnTo>
                    <a:pt x="7959" y="8518"/>
                  </a:lnTo>
                  <a:lnTo>
                    <a:pt x="7959" y="7453"/>
                  </a:lnTo>
                  <a:close/>
                  <a:moveTo>
                    <a:pt x="4896" y="8103"/>
                  </a:moveTo>
                  <a:lnTo>
                    <a:pt x="7524" y="8846"/>
                  </a:lnTo>
                  <a:lnTo>
                    <a:pt x="7524" y="9917"/>
                  </a:lnTo>
                  <a:lnTo>
                    <a:pt x="4896" y="9169"/>
                  </a:lnTo>
                  <a:lnTo>
                    <a:pt x="4896" y="8103"/>
                  </a:lnTo>
                  <a:close/>
                  <a:moveTo>
                    <a:pt x="4462" y="8103"/>
                  </a:moveTo>
                  <a:lnTo>
                    <a:pt x="4462" y="9169"/>
                  </a:lnTo>
                  <a:lnTo>
                    <a:pt x="1795" y="9926"/>
                  </a:lnTo>
                  <a:lnTo>
                    <a:pt x="1795" y="8860"/>
                  </a:lnTo>
                  <a:lnTo>
                    <a:pt x="4462" y="8103"/>
                  </a:lnTo>
                  <a:close/>
                  <a:moveTo>
                    <a:pt x="1361" y="8981"/>
                  </a:moveTo>
                  <a:lnTo>
                    <a:pt x="1361" y="10052"/>
                  </a:lnTo>
                  <a:lnTo>
                    <a:pt x="434" y="10312"/>
                  </a:lnTo>
                  <a:lnTo>
                    <a:pt x="434" y="9241"/>
                  </a:lnTo>
                  <a:lnTo>
                    <a:pt x="1361" y="8981"/>
                  </a:lnTo>
                  <a:close/>
                  <a:moveTo>
                    <a:pt x="7959" y="8972"/>
                  </a:moveTo>
                  <a:lnTo>
                    <a:pt x="8923" y="9241"/>
                  </a:lnTo>
                  <a:lnTo>
                    <a:pt x="8923" y="10312"/>
                  </a:lnTo>
                  <a:lnTo>
                    <a:pt x="7959" y="10038"/>
                  </a:lnTo>
                  <a:lnTo>
                    <a:pt x="7959" y="8972"/>
                  </a:lnTo>
                  <a:close/>
                  <a:moveTo>
                    <a:pt x="4896" y="9623"/>
                  </a:moveTo>
                  <a:lnTo>
                    <a:pt x="7524" y="10365"/>
                  </a:lnTo>
                  <a:lnTo>
                    <a:pt x="7524" y="11436"/>
                  </a:lnTo>
                  <a:lnTo>
                    <a:pt x="4896" y="10688"/>
                  </a:lnTo>
                  <a:lnTo>
                    <a:pt x="4896" y="9623"/>
                  </a:lnTo>
                  <a:close/>
                  <a:moveTo>
                    <a:pt x="4462" y="9623"/>
                  </a:moveTo>
                  <a:lnTo>
                    <a:pt x="4462" y="10688"/>
                  </a:lnTo>
                  <a:lnTo>
                    <a:pt x="1795" y="11446"/>
                  </a:lnTo>
                  <a:lnTo>
                    <a:pt x="1795" y="10380"/>
                  </a:lnTo>
                  <a:lnTo>
                    <a:pt x="4462" y="9623"/>
                  </a:lnTo>
                  <a:close/>
                  <a:moveTo>
                    <a:pt x="1361" y="10501"/>
                  </a:moveTo>
                  <a:lnTo>
                    <a:pt x="1361" y="11571"/>
                  </a:lnTo>
                  <a:lnTo>
                    <a:pt x="434" y="11832"/>
                  </a:lnTo>
                  <a:lnTo>
                    <a:pt x="434" y="10766"/>
                  </a:lnTo>
                  <a:lnTo>
                    <a:pt x="1361" y="10501"/>
                  </a:lnTo>
                  <a:close/>
                  <a:moveTo>
                    <a:pt x="7959" y="10491"/>
                  </a:moveTo>
                  <a:lnTo>
                    <a:pt x="8923" y="10761"/>
                  </a:lnTo>
                  <a:lnTo>
                    <a:pt x="8923" y="11832"/>
                  </a:lnTo>
                  <a:lnTo>
                    <a:pt x="7959" y="11556"/>
                  </a:lnTo>
                  <a:lnTo>
                    <a:pt x="7959" y="10491"/>
                  </a:lnTo>
                  <a:close/>
                  <a:moveTo>
                    <a:pt x="4664" y="0"/>
                  </a:moveTo>
                  <a:cubicBezTo>
                    <a:pt x="4649" y="5"/>
                    <a:pt x="4635" y="5"/>
                    <a:pt x="4626" y="10"/>
                  </a:cubicBezTo>
                  <a:lnTo>
                    <a:pt x="4620" y="10"/>
                  </a:lnTo>
                  <a:lnTo>
                    <a:pt x="159" y="1274"/>
                  </a:lnTo>
                  <a:cubicBezTo>
                    <a:pt x="63" y="1303"/>
                    <a:pt x="0" y="1385"/>
                    <a:pt x="0" y="1481"/>
                  </a:cubicBezTo>
                  <a:lnTo>
                    <a:pt x="0" y="12117"/>
                  </a:lnTo>
                  <a:cubicBezTo>
                    <a:pt x="0" y="12188"/>
                    <a:pt x="34" y="12251"/>
                    <a:pt x="87" y="12290"/>
                  </a:cubicBezTo>
                  <a:cubicBezTo>
                    <a:pt x="125" y="12319"/>
                    <a:pt x="169" y="12333"/>
                    <a:pt x="217" y="12333"/>
                  </a:cubicBezTo>
                  <a:cubicBezTo>
                    <a:pt x="237" y="12333"/>
                    <a:pt x="256" y="12333"/>
                    <a:pt x="275" y="12328"/>
                  </a:cubicBezTo>
                  <a:lnTo>
                    <a:pt x="4678" y="11079"/>
                  </a:lnTo>
                  <a:lnTo>
                    <a:pt x="9083" y="12328"/>
                  </a:lnTo>
                  <a:cubicBezTo>
                    <a:pt x="9101" y="12333"/>
                    <a:pt x="9121" y="12333"/>
                    <a:pt x="9140" y="12333"/>
                  </a:cubicBezTo>
                  <a:cubicBezTo>
                    <a:pt x="9188" y="12333"/>
                    <a:pt x="9237" y="12319"/>
                    <a:pt x="9275" y="12290"/>
                  </a:cubicBezTo>
                  <a:cubicBezTo>
                    <a:pt x="9328" y="12251"/>
                    <a:pt x="9357" y="12188"/>
                    <a:pt x="9357" y="12117"/>
                  </a:cubicBezTo>
                  <a:lnTo>
                    <a:pt x="9357" y="1481"/>
                  </a:lnTo>
                  <a:cubicBezTo>
                    <a:pt x="9357" y="1385"/>
                    <a:pt x="9294" y="1303"/>
                    <a:pt x="9203" y="1274"/>
                  </a:cubicBezTo>
                  <a:lnTo>
                    <a:pt x="4742" y="10"/>
                  </a:lnTo>
                  <a:cubicBezTo>
                    <a:pt x="4731" y="5"/>
                    <a:pt x="4717" y="5"/>
                    <a:pt x="4707" y="5"/>
                  </a:cubicBezTo>
                  <a:lnTo>
                    <a:pt x="4702" y="5"/>
                  </a:lnTo>
                  <a:cubicBezTo>
                    <a:pt x="4688" y="0"/>
                    <a:pt x="4678" y="0"/>
                    <a:pt x="4664"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58"/>
            <p:cNvSpPr/>
            <p:nvPr/>
          </p:nvSpPr>
          <p:spPr>
            <a:xfrm>
              <a:off x="1388225" y="3325550"/>
              <a:ext cx="16300" cy="25825"/>
            </a:xfrm>
            <a:custGeom>
              <a:avLst/>
              <a:gdLst/>
              <a:ahLst/>
              <a:cxnLst/>
              <a:rect l="l" t="t" r="r" b="b"/>
              <a:pathLst>
                <a:path w="652" h="1033" extrusionOk="0">
                  <a:moveTo>
                    <a:pt x="323" y="0"/>
                  </a:moveTo>
                  <a:cubicBezTo>
                    <a:pt x="145" y="0"/>
                    <a:pt x="0" y="145"/>
                    <a:pt x="0" y="328"/>
                  </a:cubicBezTo>
                  <a:lnTo>
                    <a:pt x="0" y="709"/>
                  </a:lnTo>
                  <a:cubicBezTo>
                    <a:pt x="0" y="888"/>
                    <a:pt x="145" y="1033"/>
                    <a:pt x="323" y="1033"/>
                  </a:cubicBezTo>
                  <a:cubicBezTo>
                    <a:pt x="507" y="1033"/>
                    <a:pt x="652" y="888"/>
                    <a:pt x="652" y="709"/>
                  </a:cubicBezTo>
                  <a:lnTo>
                    <a:pt x="652" y="328"/>
                  </a:lnTo>
                  <a:cubicBezTo>
                    <a:pt x="652" y="145"/>
                    <a:pt x="507" y="0"/>
                    <a:pt x="323"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58"/>
            <p:cNvSpPr/>
            <p:nvPr/>
          </p:nvSpPr>
          <p:spPr>
            <a:xfrm>
              <a:off x="1388225" y="3374500"/>
              <a:ext cx="16300" cy="25825"/>
            </a:xfrm>
            <a:custGeom>
              <a:avLst/>
              <a:gdLst/>
              <a:ahLst/>
              <a:cxnLst/>
              <a:rect l="l" t="t" r="r" b="b"/>
              <a:pathLst>
                <a:path w="652" h="1033" extrusionOk="0">
                  <a:moveTo>
                    <a:pt x="323" y="1"/>
                  </a:moveTo>
                  <a:cubicBezTo>
                    <a:pt x="145" y="1"/>
                    <a:pt x="0" y="146"/>
                    <a:pt x="0" y="324"/>
                  </a:cubicBezTo>
                  <a:lnTo>
                    <a:pt x="0" y="705"/>
                  </a:lnTo>
                  <a:cubicBezTo>
                    <a:pt x="0" y="888"/>
                    <a:pt x="145" y="1032"/>
                    <a:pt x="323" y="1032"/>
                  </a:cubicBezTo>
                  <a:cubicBezTo>
                    <a:pt x="507" y="1032"/>
                    <a:pt x="652" y="888"/>
                    <a:pt x="652" y="705"/>
                  </a:cubicBezTo>
                  <a:lnTo>
                    <a:pt x="652" y="324"/>
                  </a:lnTo>
                  <a:cubicBezTo>
                    <a:pt x="652" y="146"/>
                    <a:pt x="507" y="1"/>
                    <a:pt x="323"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8"/>
            <p:cNvSpPr/>
            <p:nvPr/>
          </p:nvSpPr>
          <p:spPr>
            <a:xfrm>
              <a:off x="1407875" y="3354825"/>
              <a:ext cx="25825" cy="16200"/>
            </a:xfrm>
            <a:custGeom>
              <a:avLst/>
              <a:gdLst/>
              <a:ahLst/>
              <a:cxnLst/>
              <a:rect l="l" t="t" r="r" b="b"/>
              <a:pathLst>
                <a:path w="1033" h="648" extrusionOk="0">
                  <a:moveTo>
                    <a:pt x="323" y="1"/>
                  </a:moveTo>
                  <a:cubicBezTo>
                    <a:pt x="145" y="1"/>
                    <a:pt x="0" y="145"/>
                    <a:pt x="0" y="325"/>
                  </a:cubicBezTo>
                  <a:cubicBezTo>
                    <a:pt x="0" y="503"/>
                    <a:pt x="145" y="648"/>
                    <a:pt x="323" y="648"/>
                  </a:cubicBezTo>
                  <a:lnTo>
                    <a:pt x="710" y="648"/>
                  </a:lnTo>
                  <a:cubicBezTo>
                    <a:pt x="888" y="648"/>
                    <a:pt x="1033" y="503"/>
                    <a:pt x="1033" y="325"/>
                  </a:cubicBezTo>
                  <a:cubicBezTo>
                    <a:pt x="1033" y="145"/>
                    <a:pt x="888" y="1"/>
                    <a:pt x="710"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58"/>
            <p:cNvSpPr/>
            <p:nvPr/>
          </p:nvSpPr>
          <p:spPr>
            <a:xfrm>
              <a:off x="1358925" y="3354825"/>
              <a:ext cx="25925" cy="16200"/>
            </a:xfrm>
            <a:custGeom>
              <a:avLst/>
              <a:gdLst/>
              <a:ahLst/>
              <a:cxnLst/>
              <a:rect l="l" t="t" r="r" b="b"/>
              <a:pathLst>
                <a:path w="1037" h="648" extrusionOk="0">
                  <a:moveTo>
                    <a:pt x="328" y="1"/>
                  </a:moveTo>
                  <a:cubicBezTo>
                    <a:pt x="150" y="1"/>
                    <a:pt x="1" y="145"/>
                    <a:pt x="1" y="325"/>
                  </a:cubicBezTo>
                  <a:cubicBezTo>
                    <a:pt x="1" y="503"/>
                    <a:pt x="150" y="648"/>
                    <a:pt x="328" y="648"/>
                  </a:cubicBezTo>
                  <a:lnTo>
                    <a:pt x="709" y="648"/>
                  </a:lnTo>
                  <a:cubicBezTo>
                    <a:pt x="892" y="648"/>
                    <a:pt x="1037" y="503"/>
                    <a:pt x="1037" y="325"/>
                  </a:cubicBezTo>
                  <a:cubicBezTo>
                    <a:pt x="1037" y="145"/>
                    <a:pt x="892" y="1"/>
                    <a:pt x="70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58"/>
            <p:cNvSpPr/>
            <p:nvPr/>
          </p:nvSpPr>
          <p:spPr>
            <a:xfrm>
              <a:off x="1071000" y="2978175"/>
              <a:ext cx="16275" cy="23500"/>
            </a:xfrm>
            <a:custGeom>
              <a:avLst/>
              <a:gdLst/>
              <a:ahLst/>
              <a:cxnLst/>
              <a:rect l="l" t="t" r="r" b="b"/>
              <a:pathLst>
                <a:path w="651" h="940" extrusionOk="0">
                  <a:moveTo>
                    <a:pt x="323" y="0"/>
                  </a:moveTo>
                  <a:cubicBezTo>
                    <a:pt x="145" y="0"/>
                    <a:pt x="0" y="149"/>
                    <a:pt x="0" y="328"/>
                  </a:cubicBezTo>
                  <a:lnTo>
                    <a:pt x="0" y="612"/>
                  </a:lnTo>
                  <a:cubicBezTo>
                    <a:pt x="0" y="791"/>
                    <a:pt x="145" y="940"/>
                    <a:pt x="323" y="940"/>
                  </a:cubicBezTo>
                  <a:cubicBezTo>
                    <a:pt x="501" y="940"/>
                    <a:pt x="651" y="791"/>
                    <a:pt x="651" y="612"/>
                  </a:cubicBezTo>
                  <a:lnTo>
                    <a:pt x="651" y="328"/>
                  </a:lnTo>
                  <a:cubicBezTo>
                    <a:pt x="651" y="149"/>
                    <a:pt x="501" y="0"/>
                    <a:pt x="323"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8"/>
            <p:cNvSpPr/>
            <p:nvPr/>
          </p:nvSpPr>
          <p:spPr>
            <a:xfrm>
              <a:off x="1071000" y="3014675"/>
              <a:ext cx="16275" cy="23450"/>
            </a:xfrm>
            <a:custGeom>
              <a:avLst/>
              <a:gdLst/>
              <a:ahLst/>
              <a:cxnLst/>
              <a:rect l="l" t="t" r="r" b="b"/>
              <a:pathLst>
                <a:path w="651" h="938" extrusionOk="0">
                  <a:moveTo>
                    <a:pt x="323" y="1"/>
                  </a:moveTo>
                  <a:cubicBezTo>
                    <a:pt x="145" y="1"/>
                    <a:pt x="0" y="146"/>
                    <a:pt x="0" y="324"/>
                  </a:cubicBezTo>
                  <a:lnTo>
                    <a:pt x="0" y="609"/>
                  </a:lnTo>
                  <a:cubicBezTo>
                    <a:pt x="0" y="787"/>
                    <a:pt x="145" y="937"/>
                    <a:pt x="323" y="937"/>
                  </a:cubicBezTo>
                  <a:cubicBezTo>
                    <a:pt x="501" y="937"/>
                    <a:pt x="651" y="787"/>
                    <a:pt x="651" y="609"/>
                  </a:cubicBezTo>
                  <a:lnTo>
                    <a:pt x="651" y="324"/>
                  </a:lnTo>
                  <a:cubicBezTo>
                    <a:pt x="651" y="146"/>
                    <a:pt x="501" y="1"/>
                    <a:pt x="32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58"/>
            <p:cNvSpPr/>
            <p:nvPr/>
          </p:nvSpPr>
          <p:spPr>
            <a:xfrm>
              <a:off x="1085575" y="2999975"/>
              <a:ext cx="23400" cy="16300"/>
            </a:xfrm>
            <a:custGeom>
              <a:avLst/>
              <a:gdLst/>
              <a:ahLst/>
              <a:cxnLst/>
              <a:rect l="l" t="t" r="r" b="b"/>
              <a:pathLst>
                <a:path w="936" h="652" extrusionOk="0">
                  <a:moveTo>
                    <a:pt x="328" y="1"/>
                  </a:moveTo>
                  <a:cubicBezTo>
                    <a:pt x="145" y="1"/>
                    <a:pt x="1" y="146"/>
                    <a:pt x="1" y="328"/>
                  </a:cubicBezTo>
                  <a:cubicBezTo>
                    <a:pt x="1" y="507"/>
                    <a:pt x="145" y="651"/>
                    <a:pt x="328" y="651"/>
                  </a:cubicBezTo>
                  <a:lnTo>
                    <a:pt x="613" y="651"/>
                  </a:lnTo>
                  <a:cubicBezTo>
                    <a:pt x="791" y="651"/>
                    <a:pt x="936" y="507"/>
                    <a:pt x="936" y="328"/>
                  </a:cubicBezTo>
                  <a:cubicBezTo>
                    <a:pt x="936" y="146"/>
                    <a:pt x="791" y="1"/>
                    <a:pt x="61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58"/>
            <p:cNvSpPr/>
            <p:nvPr/>
          </p:nvSpPr>
          <p:spPr>
            <a:xfrm>
              <a:off x="1049150" y="2999975"/>
              <a:ext cx="23425" cy="16300"/>
            </a:xfrm>
            <a:custGeom>
              <a:avLst/>
              <a:gdLst/>
              <a:ahLst/>
              <a:cxnLst/>
              <a:rect l="l" t="t" r="r" b="b"/>
              <a:pathLst>
                <a:path w="937" h="652" extrusionOk="0">
                  <a:moveTo>
                    <a:pt x="329" y="1"/>
                  </a:moveTo>
                  <a:cubicBezTo>
                    <a:pt x="145" y="1"/>
                    <a:pt x="0" y="146"/>
                    <a:pt x="0" y="328"/>
                  </a:cubicBezTo>
                  <a:cubicBezTo>
                    <a:pt x="0" y="507"/>
                    <a:pt x="145" y="651"/>
                    <a:pt x="329" y="651"/>
                  </a:cubicBezTo>
                  <a:lnTo>
                    <a:pt x="614" y="651"/>
                  </a:lnTo>
                  <a:cubicBezTo>
                    <a:pt x="792" y="651"/>
                    <a:pt x="937" y="507"/>
                    <a:pt x="937" y="328"/>
                  </a:cubicBezTo>
                  <a:cubicBezTo>
                    <a:pt x="937" y="146"/>
                    <a:pt x="792" y="1"/>
                    <a:pt x="614"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6" name="Google Shape;3136;p58"/>
          <p:cNvGrpSpPr/>
          <p:nvPr/>
        </p:nvGrpSpPr>
        <p:grpSpPr>
          <a:xfrm>
            <a:off x="7798675" y="2169850"/>
            <a:ext cx="230075" cy="498925"/>
            <a:chOff x="7787725" y="2169850"/>
            <a:chExt cx="230075" cy="498925"/>
          </a:xfrm>
        </p:grpSpPr>
        <p:sp>
          <p:nvSpPr>
            <p:cNvPr id="3137" name="Google Shape;3137;p58"/>
            <p:cNvSpPr/>
            <p:nvPr/>
          </p:nvSpPr>
          <p:spPr>
            <a:xfrm>
              <a:off x="7885125" y="2236350"/>
              <a:ext cx="32475" cy="101075"/>
            </a:xfrm>
            <a:custGeom>
              <a:avLst/>
              <a:gdLst/>
              <a:ahLst/>
              <a:cxnLst/>
              <a:rect l="l" t="t" r="r" b="b"/>
              <a:pathLst>
                <a:path w="1299" h="4043" extrusionOk="0">
                  <a:moveTo>
                    <a:pt x="946" y="0"/>
                  </a:moveTo>
                  <a:cubicBezTo>
                    <a:pt x="748" y="0"/>
                    <a:pt x="594" y="155"/>
                    <a:pt x="594" y="353"/>
                  </a:cubicBezTo>
                  <a:cubicBezTo>
                    <a:pt x="594" y="657"/>
                    <a:pt x="497" y="792"/>
                    <a:pt x="363" y="984"/>
                  </a:cubicBezTo>
                  <a:cubicBezTo>
                    <a:pt x="218" y="1187"/>
                    <a:pt x="45" y="1433"/>
                    <a:pt x="11" y="1867"/>
                  </a:cubicBezTo>
                  <a:cubicBezTo>
                    <a:pt x="5" y="1916"/>
                    <a:pt x="1" y="1968"/>
                    <a:pt x="1" y="2021"/>
                  </a:cubicBezTo>
                  <a:cubicBezTo>
                    <a:pt x="1" y="2553"/>
                    <a:pt x="203" y="2832"/>
                    <a:pt x="363" y="3058"/>
                  </a:cubicBezTo>
                  <a:cubicBezTo>
                    <a:pt x="497" y="3247"/>
                    <a:pt x="594" y="3386"/>
                    <a:pt x="594" y="3691"/>
                  </a:cubicBezTo>
                  <a:cubicBezTo>
                    <a:pt x="594" y="3888"/>
                    <a:pt x="748" y="4042"/>
                    <a:pt x="946" y="4042"/>
                  </a:cubicBezTo>
                  <a:cubicBezTo>
                    <a:pt x="1140" y="4042"/>
                    <a:pt x="1298" y="3888"/>
                    <a:pt x="1298" y="3691"/>
                  </a:cubicBezTo>
                  <a:cubicBezTo>
                    <a:pt x="1298" y="3160"/>
                    <a:pt x="1100" y="2880"/>
                    <a:pt x="937" y="2653"/>
                  </a:cubicBezTo>
                  <a:cubicBezTo>
                    <a:pt x="806" y="2466"/>
                    <a:pt x="710" y="2326"/>
                    <a:pt x="710" y="2021"/>
                  </a:cubicBezTo>
                  <a:cubicBezTo>
                    <a:pt x="710" y="1963"/>
                    <a:pt x="710" y="1916"/>
                    <a:pt x="715" y="1867"/>
                  </a:cubicBezTo>
                  <a:cubicBezTo>
                    <a:pt x="744" y="1665"/>
                    <a:pt x="831" y="1544"/>
                    <a:pt x="937" y="1389"/>
                  </a:cubicBezTo>
                  <a:cubicBezTo>
                    <a:pt x="1100" y="1164"/>
                    <a:pt x="1298" y="879"/>
                    <a:pt x="1298" y="353"/>
                  </a:cubicBezTo>
                  <a:cubicBezTo>
                    <a:pt x="1298" y="155"/>
                    <a:pt x="1140" y="0"/>
                    <a:pt x="946" y="0"/>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58"/>
            <p:cNvSpPr/>
            <p:nvPr/>
          </p:nvSpPr>
          <p:spPr>
            <a:xfrm>
              <a:off x="7921425" y="2178250"/>
              <a:ext cx="31725" cy="37625"/>
            </a:xfrm>
            <a:custGeom>
              <a:avLst/>
              <a:gdLst/>
              <a:ahLst/>
              <a:cxnLst/>
              <a:rect l="l" t="t" r="r" b="b"/>
              <a:pathLst>
                <a:path w="1269" h="1505" extrusionOk="0">
                  <a:moveTo>
                    <a:pt x="924" y="0"/>
                  </a:moveTo>
                  <a:cubicBezTo>
                    <a:pt x="824" y="0"/>
                    <a:pt x="725" y="50"/>
                    <a:pt x="666" y="140"/>
                  </a:cubicBezTo>
                  <a:lnTo>
                    <a:pt x="93" y="1037"/>
                  </a:lnTo>
                  <a:cubicBezTo>
                    <a:pt x="0" y="1177"/>
                    <a:pt x="44" y="1365"/>
                    <a:pt x="189" y="1456"/>
                  </a:cubicBezTo>
                  <a:cubicBezTo>
                    <a:pt x="237" y="1491"/>
                    <a:pt x="295" y="1505"/>
                    <a:pt x="353" y="1505"/>
                  </a:cubicBezTo>
                  <a:cubicBezTo>
                    <a:pt x="454" y="1505"/>
                    <a:pt x="550" y="1456"/>
                    <a:pt x="608" y="1365"/>
                  </a:cubicBezTo>
                  <a:lnTo>
                    <a:pt x="1177" y="472"/>
                  </a:lnTo>
                  <a:cubicBezTo>
                    <a:pt x="1269" y="327"/>
                    <a:pt x="1231" y="140"/>
                    <a:pt x="1086" y="48"/>
                  </a:cubicBezTo>
                  <a:cubicBezTo>
                    <a:pt x="1036" y="16"/>
                    <a:pt x="979" y="0"/>
                    <a:pt x="924"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8"/>
            <p:cNvSpPr/>
            <p:nvPr/>
          </p:nvSpPr>
          <p:spPr>
            <a:xfrm>
              <a:off x="7937700" y="2217650"/>
              <a:ext cx="42725" cy="21025"/>
            </a:xfrm>
            <a:custGeom>
              <a:avLst/>
              <a:gdLst/>
              <a:ahLst/>
              <a:cxnLst/>
              <a:rect l="l" t="t" r="r" b="b"/>
              <a:pathLst>
                <a:path w="1709" h="841" extrusionOk="0">
                  <a:moveTo>
                    <a:pt x="1369" y="0"/>
                  </a:moveTo>
                  <a:cubicBezTo>
                    <a:pt x="1349" y="0"/>
                    <a:pt x="1328" y="2"/>
                    <a:pt x="1308" y="6"/>
                  </a:cubicBezTo>
                  <a:lnTo>
                    <a:pt x="271" y="238"/>
                  </a:lnTo>
                  <a:cubicBezTo>
                    <a:pt x="107" y="271"/>
                    <a:pt x="1" y="436"/>
                    <a:pt x="39" y="599"/>
                  </a:cubicBezTo>
                  <a:cubicBezTo>
                    <a:pt x="68" y="744"/>
                    <a:pt x="194" y="841"/>
                    <a:pt x="339" y="841"/>
                  </a:cubicBezTo>
                  <a:cubicBezTo>
                    <a:pt x="357" y="841"/>
                    <a:pt x="382" y="841"/>
                    <a:pt x="401" y="835"/>
                  </a:cubicBezTo>
                  <a:lnTo>
                    <a:pt x="1439" y="604"/>
                  </a:lnTo>
                  <a:cubicBezTo>
                    <a:pt x="1602" y="570"/>
                    <a:pt x="1708" y="407"/>
                    <a:pt x="1670" y="242"/>
                  </a:cubicBezTo>
                  <a:cubicBezTo>
                    <a:pt x="1640" y="99"/>
                    <a:pt x="1511" y="0"/>
                    <a:pt x="1369"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58"/>
            <p:cNvSpPr/>
            <p:nvPr/>
          </p:nvSpPr>
          <p:spPr>
            <a:xfrm>
              <a:off x="7841000" y="2238950"/>
              <a:ext cx="42600" cy="21050"/>
            </a:xfrm>
            <a:custGeom>
              <a:avLst/>
              <a:gdLst/>
              <a:ahLst/>
              <a:cxnLst/>
              <a:rect l="l" t="t" r="r" b="b"/>
              <a:pathLst>
                <a:path w="1704" h="842" extrusionOk="0">
                  <a:moveTo>
                    <a:pt x="1365" y="1"/>
                  </a:moveTo>
                  <a:cubicBezTo>
                    <a:pt x="1345" y="1"/>
                    <a:pt x="1324" y="3"/>
                    <a:pt x="1303" y="7"/>
                  </a:cubicBezTo>
                  <a:lnTo>
                    <a:pt x="265" y="239"/>
                  </a:lnTo>
                  <a:cubicBezTo>
                    <a:pt x="102" y="272"/>
                    <a:pt x="0" y="437"/>
                    <a:pt x="34" y="601"/>
                  </a:cubicBezTo>
                  <a:cubicBezTo>
                    <a:pt x="69" y="746"/>
                    <a:pt x="194" y="842"/>
                    <a:pt x="334" y="842"/>
                  </a:cubicBezTo>
                  <a:cubicBezTo>
                    <a:pt x="358" y="842"/>
                    <a:pt x="376" y="837"/>
                    <a:pt x="401" y="833"/>
                  </a:cubicBezTo>
                  <a:lnTo>
                    <a:pt x="1438" y="606"/>
                  </a:lnTo>
                  <a:cubicBezTo>
                    <a:pt x="1602" y="568"/>
                    <a:pt x="1703" y="408"/>
                    <a:pt x="1669" y="243"/>
                  </a:cubicBezTo>
                  <a:cubicBezTo>
                    <a:pt x="1636" y="97"/>
                    <a:pt x="1507" y="1"/>
                    <a:pt x="136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58"/>
            <p:cNvSpPr/>
            <p:nvPr/>
          </p:nvSpPr>
          <p:spPr>
            <a:xfrm>
              <a:off x="7932525" y="2250700"/>
              <a:ext cx="39825" cy="29575"/>
            </a:xfrm>
            <a:custGeom>
              <a:avLst/>
              <a:gdLst/>
              <a:ahLst/>
              <a:cxnLst/>
              <a:rect l="l" t="t" r="r" b="b"/>
              <a:pathLst>
                <a:path w="1593" h="1183" extrusionOk="0">
                  <a:moveTo>
                    <a:pt x="349" y="1"/>
                  </a:moveTo>
                  <a:cubicBezTo>
                    <a:pt x="250" y="1"/>
                    <a:pt x="151" y="51"/>
                    <a:pt x="92" y="140"/>
                  </a:cubicBezTo>
                  <a:cubicBezTo>
                    <a:pt x="1" y="285"/>
                    <a:pt x="43" y="474"/>
                    <a:pt x="184" y="565"/>
                  </a:cubicBezTo>
                  <a:lnTo>
                    <a:pt x="1081" y="1134"/>
                  </a:lnTo>
                  <a:cubicBezTo>
                    <a:pt x="1129" y="1168"/>
                    <a:pt x="1187" y="1182"/>
                    <a:pt x="1245" y="1182"/>
                  </a:cubicBezTo>
                  <a:cubicBezTo>
                    <a:pt x="1341" y="1182"/>
                    <a:pt x="1443" y="1134"/>
                    <a:pt x="1501" y="1042"/>
                  </a:cubicBezTo>
                  <a:cubicBezTo>
                    <a:pt x="1592" y="897"/>
                    <a:pt x="1548" y="710"/>
                    <a:pt x="1408" y="619"/>
                  </a:cubicBezTo>
                  <a:lnTo>
                    <a:pt x="511" y="49"/>
                  </a:lnTo>
                  <a:cubicBezTo>
                    <a:pt x="461" y="16"/>
                    <a:pt x="405" y="1"/>
                    <a:pt x="34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58"/>
            <p:cNvSpPr/>
            <p:nvPr/>
          </p:nvSpPr>
          <p:spPr>
            <a:xfrm>
              <a:off x="7849075" y="2197375"/>
              <a:ext cx="39700" cy="29600"/>
            </a:xfrm>
            <a:custGeom>
              <a:avLst/>
              <a:gdLst/>
              <a:ahLst/>
              <a:cxnLst/>
              <a:rect l="l" t="t" r="r" b="b"/>
              <a:pathLst>
                <a:path w="1588" h="1184" extrusionOk="0">
                  <a:moveTo>
                    <a:pt x="343" y="0"/>
                  </a:moveTo>
                  <a:cubicBezTo>
                    <a:pt x="243" y="0"/>
                    <a:pt x="146" y="49"/>
                    <a:pt x="87" y="141"/>
                  </a:cubicBezTo>
                  <a:cubicBezTo>
                    <a:pt x="0" y="281"/>
                    <a:pt x="40" y="475"/>
                    <a:pt x="184" y="561"/>
                  </a:cubicBezTo>
                  <a:lnTo>
                    <a:pt x="1077" y="1136"/>
                  </a:lnTo>
                  <a:cubicBezTo>
                    <a:pt x="1129" y="1169"/>
                    <a:pt x="1182" y="1183"/>
                    <a:pt x="1240" y="1183"/>
                  </a:cubicBezTo>
                  <a:cubicBezTo>
                    <a:pt x="1342" y="1183"/>
                    <a:pt x="1438" y="1131"/>
                    <a:pt x="1500" y="1044"/>
                  </a:cubicBezTo>
                  <a:cubicBezTo>
                    <a:pt x="1587" y="899"/>
                    <a:pt x="1549" y="711"/>
                    <a:pt x="1404" y="619"/>
                  </a:cubicBezTo>
                  <a:lnTo>
                    <a:pt x="512" y="50"/>
                  </a:lnTo>
                  <a:cubicBezTo>
                    <a:pt x="459" y="16"/>
                    <a:pt x="401" y="0"/>
                    <a:pt x="343"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8"/>
            <p:cNvSpPr/>
            <p:nvPr/>
          </p:nvSpPr>
          <p:spPr>
            <a:xfrm>
              <a:off x="7888750" y="2169850"/>
              <a:ext cx="22450" cy="41200"/>
            </a:xfrm>
            <a:custGeom>
              <a:avLst/>
              <a:gdLst/>
              <a:ahLst/>
              <a:cxnLst/>
              <a:rect l="l" t="t" r="r" b="b"/>
              <a:pathLst>
                <a:path w="898" h="1648" extrusionOk="0">
                  <a:moveTo>
                    <a:pt x="340" y="0"/>
                  </a:moveTo>
                  <a:cubicBezTo>
                    <a:pt x="317" y="0"/>
                    <a:pt x="294" y="3"/>
                    <a:pt x="271" y="8"/>
                  </a:cubicBezTo>
                  <a:cubicBezTo>
                    <a:pt x="107" y="42"/>
                    <a:pt x="0" y="206"/>
                    <a:pt x="40" y="369"/>
                  </a:cubicBezTo>
                  <a:lnTo>
                    <a:pt x="265" y="1407"/>
                  </a:lnTo>
                  <a:cubicBezTo>
                    <a:pt x="300" y="1551"/>
                    <a:pt x="425" y="1647"/>
                    <a:pt x="565" y="1647"/>
                  </a:cubicBezTo>
                  <a:cubicBezTo>
                    <a:pt x="584" y="1647"/>
                    <a:pt x="608" y="1643"/>
                    <a:pt x="632" y="1638"/>
                  </a:cubicBezTo>
                  <a:cubicBezTo>
                    <a:pt x="797" y="1605"/>
                    <a:pt x="897" y="1440"/>
                    <a:pt x="864" y="1277"/>
                  </a:cubicBezTo>
                  <a:lnTo>
                    <a:pt x="637" y="240"/>
                  </a:lnTo>
                  <a:cubicBezTo>
                    <a:pt x="604" y="99"/>
                    <a:pt x="478" y="0"/>
                    <a:pt x="340"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8"/>
            <p:cNvSpPr/>
            <p:nvPr/>
          </p:nvSpPr>
          <p:spPr>
            <a:xfrm>
              <a:off x="7787725" y="2327375"/>
              <a:ext cx="230075" cy="341400"/>
            </a:xfrm>
            <a:custGeom>
              <a:avLst/>
              <a:gdLst/>
              <a:ahLst/>
              <a:cxnLst/>
              <a:rect l="l" t="t" r="r" b="b"/>
              <a:pathLst>
                <a:path w="9203" h="13656" extrusionOk="0">
                  <a:moveTo>
                    <a:pt x="704" y="1"/>
                  </a:moveTo>
                  <a:cubicBezTo>
                    <a:pt x="313" y="1"/>
                    <a:pt x="0" y="319"/>
                    <a:pt x="0" y="710"/>
                  </a:cubicBezTo>
                  <a:lnTo>
                    <a:pt x="0" y="12952"/>
                  </a:lnTo>
                  <a:cubicBezTo>
                    <a:pt x="0" y="13342"/>
                    <a:pt x="313" y="13655"/>
                    <a:pt x="704" y="13655"/>
                  </a:cubicBezTo>
                  <a:lnTo>
                    <a:pt x="8498" y="13655"/>
                  </a:lnTo>
                  <a:cubicBezTo>
                    <a:pt x="8884" y="13655"/>
                    <a:pt x="9203" y="13342"/>
                    <a:pt x="9203" y="12952"/>
                  </a:cubicBezTo>
                  <a:lnTo>
                    <a:pt x="9203" y="710"/>
                  </a:lnTo>
                  <a:cubicBezTo>
                    <a:pt x="9203" y="319"/>
                    <a:pt x="8884" y="1"/>
                    <a:pt x="8498"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58"/>
            <p:cNvSpPr/>
            <p:nvPr/>
          </p:nvSpPr>
          <p:spPr>
            <a:xfrm>
              <a:off x="7787725" y="2327375"/>
              <a:ext cx="49675" cy="341400"/>
            </a:xfrm>
            <a:custGeom>
              <a:avLst/>
              <a:gdLst/>
              <a:ahLst/>
              <a:cxnLst/>
              <a:rect l="l" t="t" r="r" b="b"/>
              <a:pathLst>
                <a:path w="1987" h="13656" extrusionOk="0">
                  <a:moveTo>
                    <a:pt x="704" y="1"/>
                  </a:moveTo>
                  <a:cubicBezTo>
                    <a:pt x="313" y="1"/>
                    <a:pt x="0" y="319"/>
                    <a:pt x="0" y="710"/>
                  </a:cubicBezTo>
                  <a:lnTo>
                    <a:pt x="0" y="12952"/>
                  </a:lnTo>
                  <a:cubicBezTo>
                    <a:pt x="0" y="13342"/>
                    <a:pt x="313" y="13655"/>
                    <a:pt x="704" y="13655"/>
                  </a:cubicBezTo>
                  <a:lnTo>
                    <a:pt x="1987" y="13655"/>
                  </a:lnTo>
                  <a:lnTo>
                    <a:pt x="1987"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58"/>
            <p:cNvSpPr/>
            <p:nvPr/>
          </p:nvSpPr>
          <p:spPr>
            <a:xfrm>
              <a:off x="7787725" y="2373800"/>
              <a:ext cx="230075" cy="248675"/>
            </a:xfrm>
            <a:custGeom>
              <a:avLst/>
              <a:gdLst/>
              <a:ahLst/>
              <a:cxnLst/>
              <a:rect l="l" t="t" r="r" b="b"/>
              <a:pathLst>
                <a:path w="9203" h="9947" extrusionOk="0">
                  <a:moveTo>
                    <a:pt x="0" y="1"/>
                  </a:moveTo>
                  <a:lnTo>
                    <a:pt x="0" y="9946"/>
                  </a:lnTo>
                  <a:lnTo>
                    <a:pt x="9203" y="9946"/>
                  </a:lnTo>
                  <a:lnTo>
                    <a:pt x="9203"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8"/>
            <p:cNvSpPr/>
            <p:nvPr/>
          </p:nvSpPr>
          <p:spPr>
            <a:xfrm>
              <a:off x="7787725" y="2373800"/>
              <a:ext cx="49675" cy="248675"/>
            </a:xfrm>
            <a:custGeom>
              <a:avLst/>
              <a:gdLst/>
              <a:ahLst/>
              <a:cxnLst/>
              <a:rect l="l" t="t" r="r" b="b"/>
              <a:pathLst>
                <a:path w="1987" h="9947" extrusionOk="0">
                  <a:moveTo>
                    <a:pt x="0" y="1"/>
                  </a:moveTo>
                  <a:lnTo>
                    <a:pt x="0" y="9946"/>
                  </a:lnTo>
                  <a:lnTo>
                    <a:pt x="1987" y="9946"/>
                  </a:lnTo>
                  <a:lnTo>
                    <a:pt x="1987" y="1"/>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8"/>
            <p:cNvSpPr/>
            <p:nvPr/>
          </p:nvSpPr>
          <p:spPr>
            <a:xfrm>
              <a:off x="7989075" y="2327375"/>
              <a:ext cx="28725" cy="341400"/>
            </a:xfrm>
            <a:custGeom>
              <a:avLst/>
              <a:gdLst/>
              <a:ahLst/>
              <a:cxnLst/>
              <a:rect l="l" t="t" r="r" b="b"/>
              <a:pathLst>
                <a:path w="1149" h="13656" extrusionOk="0">
                  <a:moveTo>
                    <a:pt x="1" y="1"/>
                  </a:moveTo>
                  <a:lnTo>
                    <a:pt x="1" y="13655"/>
                  </a:lnTo>
                  <a:lnTo>
                    <a:pt x="444" y="13655"/>
                  </a:lnTo>
                  <a:cubicBezTo>
                    <a:pt x="830" y="13655"/>
                    <a:pt x="1149" y="13342"/>
                    <a:pt x="1149" y="12952"/>
                  </a:cubicBezTo>
                  <a:lnTo>
                    <a:pt x="1149" y="710"/>
                  </a:lnTo>
                  <a:cubicBezTo>
                    <a:pt x="1149" y="319"/>
                    <a:pt x="830" y="1"/>
                    <a:pt x="444"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58"/>
            <p:cNvSpPr/>
            <p:nvPr/>
          </p:nvSpPr>
          <p:spPr>
            <a:xfrm>
              <a:off x="7989075" y="2373800"/>
              <a:ext cx="28725" cy="248675"/>
            </a:xfrm>
            <a:custGeom>
              <a:avLst/>
              <a:gdLst/>
              <a:ahLst/>
              <a:cxnLst/>
              <a:rect l="l" t="t" r="r" b="b"/>
              <a:pathLst>
                <a:path w="1149" h="9947" extrusionOk="0">
                  <a:moveTo>
                    <a:pt x="1" y="1"/>
                  </a:moveTo>
                  <a:lnTo>
                    <a:pt x="1" y="9946"/>
                  </a:lnTo>
                  <a:lnTo>
                    <a:pt x="1149" y="9946"/>
                  </a:lnTo>
                  <a:lnTo>
                    <a:pt x="1149" y="1"/>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58"/>
            <p:cNvSpPr/>
            <p:nvPr/>
          </p:nvSpPr>
          <p:spPr>
            <a:xfrm>
              <a:off x="7831350" y="2426750"/>
              <a:ext cx="21250" cy="21250"/>
            </a:xfrm>
            <a:custGeom>
              <a:avLst/>
              <a:gdLst/>
              <a:ahLst/>
              <a:cxnLst/>
              <a:rect l="l" t="t" r="r" b="b"/>
              <a:pathLst>
                <a:path w="850" h="850" extrusionOk="0">
                  <a:moveTo>
                    <a:pt x="426" y="1"/>
                  </a:moveTo>
                  <a:cubicBezTo>
                    <a:pt x="362" y="1"/>
                    <a:pt x="299" y="15"/>
                    <a:pt x="242" y="39"/>
                  </a:cubicBezTo>
                  <a:cubicBezTo>
                    <a:pt x="102" y="106"/>
                    <a:pt x="1" y="256"/>
                    <a:pt x="1" y="425"/>
                  </a:cubicBezTo>
                  <a:cubicBezTo>
                    <a:pt x="1" y="594"/>
                    <a:pt x="102" y="743"/>
                    <a:pt x="242" y="811"/>
                  </a:cubicBezTo>
                  <a:cubicBezTo>
                    <a:pt x="299" y="834"/>
                    <a:pt x="362" y="849"/>
                    <a:pt x="426" y="849"/>
                  </a:cubicBezTo>
                  <a:cubicBezTo>
                    <a:pt x="662" y="849"/>
                    <a:pt x="849" y="661"/>
                    <a:pt x="849" y="425"/>
                  </a:cubicBezTo>
                  <a:cubicBezTo>
                    <a:pt x="849" y="188"/>
                    <a:pt x="662" y="1"/>
                    <a:pt x="426"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58"/>
            <p:cNvSpPr/>
            <p:nvPr/>
          </p:nvSpPr>
          <p:spPr>
            <a:xfrm>
              <a:off x="7831350" y="2548150"/>
              <a:ext cx="21250" cy="21400"/>
            </a:xfrm>
            <a:custGeom>
              <a:avLst/>
              <a:gdLst/>
              <a:ahLst/>
              <a:cxnLst/>
              <a:rect l="l" t="t" r="r" b="b"/>
              <a:pathLst>
                <a:path w="850" h="856" extrusionOk="0">
                  <a:moveTo>
                    <a:pt x="426" y="1"/>
                  </a:moveTo>
                  <a:cubicBezTo>
                    <a:pt x="362" y="1"/>
                    <a:pt x="299" y="16"/>
                    <a:pt x="242" y="45"/>
                  </a:cubicBezTo>
                  <a:cubicBezTo>
                    <a:pt x="102" y="112"/>
                    <a:pt x="1" y="257"/>
                    <a:pt x="1" y="426"/>
                  </a:cubicBezTo>
                  <a:cubicBezTo>
                    <a:pt x="1" y="599"/>
                    <a:pt x="102" y="744"/>
                    <a:pt x="242" y="811"/>
                  </a:cubicBezTo>
                  <a:cubicBezTo>
                    <a:pt x="299" y="840"/>
                    <a:pt x="362" y="855"/>
                    <a:pt x="426" y="855"/>
                  </a:cubicBezTo>
                  <a:cubicBezTo>
                    <a:pt x="662" y="855"/>
                    <a:pt x="849" y="662"/>
                    <a:pt x="849" y="426"/>
                  </a:cubicBezTo>
                  <a:cubicBezTo>
                    <a:pt x="849" y="194"/>
                    <a:pt x="662" y="1"/>
                    <a:pt x="426"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8"/>
            <p:cNvSpPr/>
            <p:nvPr/>
          </p:nvSpPr>
          <p:spPr>
            <a:xfrm>
              <a:off x="7952775" y="2548150"/>
              <a:ext cx="21375" cy="21400"/>
            </a:xfrm>
            <a:custGeom>
              <a:avLst/>
              <a:gdLst/>
              <a:ahLst/>
              <a:cxnLst/>
              <a:rect l="l" t="t" r="r" b="b"/>
              <a:pathLst>
                <a:path w="855" h="856" extrusionOk="0">
                  <a:moveTo>
                    <a:pt x="425" y="1"/>
                  </a:moveTo>
                  <a:cubicBezTo>
                    <a:pt x="193" y="1"/>
                    <a:pt x="1" y="194"/>
                    <a:pt x="1" y="426"/>
                  </a:cubicBezTo>
                  <a:cubicBezTo>
                    <a:pt x="1" y="662"/>
                    <a:pt x="193" y="855"/>
                    <a:pt x="425" y="855"/>
                  </a:cubicBezTo>
                  <a:cubicBezTo>
                    <a:pt x="662" y="855"/>
                    <a:pt x="854" y="662"/>
                    <a:pt x="854" y="426"/>
                  </a:cubicBezTo>
                  <a:cubicBezTo>
                    <a:pt x="854" y="194"/>
                    <a:pt x="662" y="1"/>
                    <a:pt x="42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58"/>
            <p:cNvSpPr/>
            <p:nvPr/>
          </p:nvSpPr>
          <p:spPr>
            <a:xfrm>
              <a:off x="7952775" y="2426750"/>
              <a:ext cx="21375" cy="21250"/>
            </a:xfrm>
            <a:custGeom>
              <a:avLst/>
              <a:gdLst/>
              <a:ahLst/>
              <a:cxnLst/>
              <a:rect l="l" t="t" r="r" b="b"/>
              <a:pathLst>
                <a:path w="855" h="850" extrusionOk="0">
                  <a:moveTo>
                    <a:pt x="425" y="1"/>
                  </a:moveTo>
                  <a:cubicBezTo>
                    <a:pt x="193" y="1"/>
                    <a:pt x="1" y="188"/>
                    <a:pt x="1" y="425"/>
                  </a:cubicBezTo>
                  <a:cubicBezTo>
                    <a:pt x="1" y="661"/>
                    <a:pt x="193" y="849"/>
                    <a:pt x="425" y="849"/>
                  </a:cubicBezTo>
                  <a:cubicBezTo>
                    <a:pt x="662" y="849"/>
                    <a:pt x="854" y="661"/>
                    <a:pt x="854" y="425"/>
                  </a:cubicBezTo>
                  <a:cubicBezTo>
                    <a:pt x="854" y="188"/>
                    <a:pt x="662" y="1"/>
                    <a:pt x="42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8"/>
            <p:cNvSpPr/>
            <p:nvPr/>
          </p:nvSpPr>
          <p:spPr>
            <a:xfrm>
              <a:off x="7814225" y="2470550"/>
              <a:ext cx="66575" cy="55200"/>
            </a:xfrm>
            <a:custGeom>
              <a:avLst/>
              <a:gdLst/>
              <a:ahLst/>
              <a:cxnLst/>
              <a:rect l="l" t="t" r="r" b="b"/>
              <a:pathLst>
                <a:path w="2663" h="2208" extrusionOk="0">
                  <a:moveTo>
                    <a:pt x="1211" y="515"/>
                  </a:moveTo>
                  <a:cubicBezTo>
                    <a:pt x="1361" y="515"/>
                    <a:pt x="1510" y="573"/>
                    <a:pt x="1626" y="689"/>
                  </a:cubicBezTo>
                  <a:lnTo>
                    <a:pt x="2041" y="1103"/>
                  </a:lnTo>
                  <a:lnTo>
                    <a:pt x="1626" y="1519"/>
                  </a:lnTo>
                  <a:cubicBezTo>
                    <a:pt x="1513" y="1632"/>
                    <a:pt x="1364" y="1689"/>
                    <a:pt x="1214" y="1689"/>
                  </a:cubicBezTo>
                  <a:cubicBezTo>
                    <a:pt x="1116" y="1689"/>
                    <a:pt x="1017" y="1665"/>
                    <a:pt x="927" y="1615"/>
                  </a:cubicBezTo>
                  <a:cubicBezTo>
                    <a:pt x="884" y="1591"/>
                    <a:pt x="835" y="1557"/>
                    <a:pt x="797" y="1519"/>
                  </a:cubicBezTo>
                  <a:cubicBezTo>
                    <a:pt x="565" y="1288"/>
                    <a:pt x="565" y="916"/>
                    <a:pt x="797" y="689"/>
                  </a:cubicBezTo>
                  <a:cubicBezTo>
                    <a:pt x="835" y="645"/>
                    <a:pt x="879" y="612"/>
                    <a:pt x="927" y="587"/>
                  </a:cubicBezTo>
                  <a:cubicBezTo>
                    <a:pt x="1013" y="540"/>
                    <a:pt x="1115" y="515"/>
                    <a:pt x="1211" y="515"/>
                  </a:cubicBezTo>
                  <a:close/>
                  <a:moveTo>
                    <a:pt x="1214" y="1"/>
                  </a:moveTo>
                  <a:cubicBezTo>
                    <a:pt x="1118" y="1"/>
                    <a:pt x="1021" y="13"/>
                    <a:pt x="927" y="37"/>
                  </a:cubicBezTo>
                  <a:cubicBezTo>
                    <a:pt x="744" y="86"/>
                    <a:pt x="575" y="177"/>
                    <a:pt x="430" y="322"/>
                  </a:cubicBezTo>
                  <a:cubicBezTo>
                    <a:pt x="1" y="752"/>
                    <a:pt x="1" y="1451"/>
                    <a:pt x="430" y="1885"/>
                  </a:cubicBezTo>
                  <a:cubicBezTo>
                    <a:pt x="575" y="2025"/>
                    <a:pt x="744" y="2121"/>
                    <a:pt x="927" y="2170"/>
                  </a:cubicBezTo>
                  <a:cubicBezTo>
                    <a:pt x="1018" y="2194"/>
                    <a:pt x="1115" y="2208"/>
                    <a:pt x="1211" y="2208"/>
                  </a:cubicBezTo>
                  <a:cubicBezTo>
                    <a:pt x="1496" y="2208"/>
                    <a:pt x="1776" y="2098"/>
                    <a:pt x="1993" y="1885"/>
                  </a:cubicBezTo>
                  <a:lnTo>
                    <a:pt x="2591" y="1288"/>
                  </a:lnTo>
                  <a:cubicBezTo>
                    <a:pt x="2639" y="1239"/>
                    <a:pt x="2663" y="1172"/>
                    <a:pt x="2663" y="1103"/>
                  </a:cubicBezTo>
                  <a:cubicBezTo>
                    <a:pt x="2663" y="1036"/>
                    <a:pt x="2639" y="969"/>
                    <a:pt x="2591" y="921"/>
                  </a:cubicBezTo>
                  <a:lnTo>
                    <a:pt x="2407" y="738"/>
                  </a:lnTo>
                  <a:lnTo>
                    <a:pt x="1993" y="322"/>
                  </a:lnTo>
                  <a:cubicBezTo>
                    <a:pt x="1777" y="106"/>
                    <a:pt x="1497" y="1"/>
                    <a:pt x="1214"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58"/>
            <p:cNvSpPr/>
            <p:nvPr/>
          </p:nvSpPr>
          <p:spPr>
            <a:xfrm>
              <a:off x="7875125" y="2519950"/>
              <a:ext cx="55250" cy="63950"/>
            </a:xfrm>
            <a:custGeom>
              <a:avLst/>
              <a:gdLst/>
              <a:ahLst/>
              <a:cxnLst/>
              <a:rect l="l" t="t" r="r" b="b"/>
              <a:pathLst>
                <a:path w="2210" h="2558" extrusionOk="0">
                  <a:moveTo>
                    <a:pt x="1106" y="623"/>
                  </a:moveTo>
                  <a:lnTo>
                    <a:pt x="1520" y="1042"/>
                  </a:lnTo>
                  <a:cubicBezTo>
                    <a:pt x="1631" y="1153"/>
                    <a:pt x="1689" y="1298"/>
                    <a:pt x="1689" y="1458"/>
                  </a:cubicBezTo>
                  <a:cubicBezTo>
                    <a:pt x="1689" y="1612"/>
                    <a:pt x="1631" y="1761"/>
                    <a:pt x="1520" y="1872"/>
                  </a:cubicBezTo>
                  <a:cubicBezTo>
                    <a:pt x="1404" y="1985"/>
                    <a:pt x="1253" y="2042"/>
                    <a:pt x="1103" y="2042"/>
                  </a:cubicBezTo>
                  <a:cubicBezTo>
                    <a:pt x="953" y="2042"/>
                    <a:pt x="803" y="1985"/>
                    <a:pt x="690" y="1872"/>
                  </a:cubicBezTo>
                  <a:cubicBezTo>
                    <a:pt x="579" y="1761"/>
                    <a:pt x="516" y="1612"/>
                    <a:pt x="516" y="1458"/>
                  </a:cubicBezTo>
                  <a:cubicBezTo>
                    <a:pt x="516" y="1298"/>
                    <a:pt x="579" y="1153"/>
                    <a:pt x="690" y="1042"/>
                  </a:cubicBezTo>
                  <a:lnTo>
                    <a:pt x="1106" y="623"/>
                  </a:lnTo>
                  <a:close/>
                  <a:moveTo>
                    <a:pt x="1106" y="0"/>
                  </a:moveTo>
                  <a:cubicBezTo>
                    <a:pt x="1037" y="0"/>
                    <a:pt x="970" y="29"/>
                    <a:pt x="921" y="78"/>
                  </a:cubicBezTo>
                  <a:lnTo>
                    <a:pt x="739" y="261"/>
                  </a:lnTo>
                  <a:lnTo>
                    <a:pt x="324" y="676"/>
                  </a:lnTo>
                  <a:cubicBezTo>
                    <a:pt x="116" y="883"/>
                    <a:pt x="0" y="1158"/>
                    <a:pt x="0" y="1458"/>
                  </a:cubicBezTo>
                  <a:cubicBezTo>
                    <a:pt x="0" y="1752"/>
                    <a:pt x="116" y="2026"/>
                    <a:pt x="324" y="2234"/>
                  </a:cubicBezTo>
                  <a:cubicBezTo>
                    <a:pt x="541" y="2451"/>
                    <a:pt x="821" y="2557"/>
                    <a:pt x="1106" y="2557"/>
                  </a:cubicBezTo>
                  <a:cubicBezTo>
                    <a:pt x="1384" y="2557"/>
                    <a:pt x="1669" y="2451"/>
                    <a:pt x="1887" y="2234"/>
                  </a:cubicBezTo>
                  <a:cubicBezTo>
                    <a:pt x="2094" y="2026"/>
                    <a:pt x="2210" y="1752"/>
                    <a:pt x="2210" y="1458"/>
                  </a:cubicBezTo>
                  <a:cubicBezTo>
                    <a:pt x="2210" y="1158"/>
                    <a:pt x="2094" y="883"/>
                    <a:pt x="1887" y="676"/>
                  </a:cubicBezTo>
                  <a:lnTo>
                    <a:pt x="1471" y="261"/>
                  </a:lnTo>
                  <a:lnTo>
                    <a:pt x="1288" y="78"/>
                  </a:lnTo>
                  <a:cubicBezTo>
                    <a:pt x="1240" y="29"/>
                    <a:pt x="1173" y="0"/>
                    <a:pt x="1106"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58"/>
            <p:cNvSpPr/>
            <p:nvPr/>
          </p:nvSpPr>
          <p:spPr>
            <a:xfrm>
              <a:off x="7872475" y="2412325"/>
              <a:ext cx="60550" cy="64000"/>
            </a:xfrm>
            <a:custGeom>
              <a:avLst/>
              <a:gdLst/>
              <a:ahLst/>
              <a:cxnLst/>
              <a:rect l="l" t="t" r="r" b="b"/>
              <a:pathLst>
                <a:path w="2422" h="2560" extrusionOk="0">
                  <a:moveTo>
                    <a:pt x="1212" y="514"/>
                  </a:moveTo>
                  <a:cubicBezTo>
                    <a:pt x="1361" y="514"/>
                    <a:pt x="1510" y="572"/>
                    <a:pt x="1626" y="688"/>
                  </a:cubicBezTo>
                  <a:cubicBezTo>
                    <a:pt x="1853" y="915"/>
                    <a:pt x="1853" y="1291"/>
                    <a:pt x="1626" y="1518"/>
                  </a:cubicBezTo>
                  <a:lnTo>
                    <a:pt x="1212" y="1932"/>
                  </a:lnTo>
                  <a:lnTo>
                    <a:pt x="796" y="1518"/>
                  </a:lnTo>
                  <a:cubicBezTo>
                    <a:pt x="564" y="1291"/>
                    <a:pt x="564" y="915"/>
                    <a:pt x="796" y="688"/>
                  </a:cubicBezTo>
                  <a:cubicBezTo>
                    <a:pt x="907" y="572"/>
                    <a:pt x="1061" y="514"/>
                    <a:pt x="1212" y="514"/>
                  </a:cubicBezTo>
                  <a:close/>
                  <a:moveTo>
                    <a:pt x="1209" y="0"/>
                  </a:moveTo>
                  <a:cubicBezTo>
                    <a:pt x="926" y="0"/>
                    <a:pt x="644" y="107"/>
                    <a:pt x="430" y="322"/>
                  </a:cubicBezTo>
                  <a:cubicBezTo>
                    <a:pt x="1" y="752"/>
                    <a:pt x="1" y="1455"/>
                    <a:pt x="430" y="1885"/>
                  </a:cubicBezTo>
                  <a:lnTo>
                    <a:pt x="845" y="2299"/>
                  </a:lnTo>
                  <a:lnTo>
                    <a:pt x="1027" y="2482"/>
                  </a:lnTo>
                  <a:cubicBezTo>
                    <a:pt x="1076" y="2531"/>
                    <a:pt x="1143" y="2560"/>
                    <a:pt x="1212" y="2560"/>
                  </a:cubicBezTo>
                  <a:cubicBezTo>
                    <a:pt x="1274" y="2560"/>
                    <a:pt x="1341" y="2531"/>
                    <a:pt x="1394" y="2482"/>
                  </a:cubicBezTo>
                  <a:lnTo>
                    <a:pt x="1577" y="2299"/>
                  </a:lnTo>
                  <a:lnTo>
                    <a:pt x="1993" y="1885"/>
                  </a:lnTo>
                  <a:cubicBezTo>
                    <a:pt x="2421" y="1455"/>
                    <a:pt x="2421" y="752"/>
                    <a:pt x="1993" y="322"/>
                  </a:cubicBezTo>
                  <a:cubicBezTo>
                    <a:pt x="1776" y="107"/>
                    <a:pt x="1492" y="0"/>
                    <a:pt x="1209"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8"/>
            <p:cNvSpPr/>
            <p:nvPr/>
          </p:nvSpPr>
          <p:spPr>
            <a:xfrm>
              <a:off x="7924575" y="2470550"/>
              <a:ext cx="66700" cy="55200"/>
            </a:xfrm>
            <a:custGeom>
              <a:avLst/>
              <a:gdLst/>
              <a:ahLst/>
              <a:cxnLst/>
              <a:rect l="l" t="t" r="r" b="b"/>
              <a:pathLst>
                <a:path w="2668" h="2208" extrusionOk="0">
                  <a:moveTo>
                    <a:pt x="1455" y="515"/>
                  </a:moveTo>
                  <a:cubicBezTo>
                    <a:pt x="1605" y="515"/>
                    <a:pt x="1755" y="573"/>
                    <a:pt x="1871" y="689"/>
                  </a:cubicBezTo>
                  <a:cubicBezTo>
                    <a:pt x="2098" y="916"/>
                    <a:pt x="2098" y="1288"/>
                    <a:pt x="1871" y="1519"/>
                  </a:cubicBezTo>
                  <a:cubicBezTo>
                    <a:pt x="1755" y="1632"/>
                    <a:pt x="1605" y="1688"/>
                    <a:pt x="1455" y="1688"/>
                  </a:cubicBezTo>
                  <a:cubicBezTo>
                    <a:pt x="1305" y="1688"/>
                    <a:pt x="1156" y="1632"/>
                    <a:pt x="1042" y="1519"/>
                  </a:cubicBezTo>
                  <a:lnTo>
                    <a:pt x="622" y="1103"/>
                  </a:lnTo>
                  <a:lnTo>
                    <a:pt x="1042" y="689"/>
                  </a:lnTo>
                  <a:cubicBezTo>
                    <a:pt x="1156" y="573"/>
                    <a:pt x="1305" y="515"/>
                    <a:pt x="1455" y="515"/>
                  </a:cubicBezTo>
                  <a:close/>
                  <a:moveTo>
                    <a:pt x="1454" y="0"/>
                  </a:moveTo>
                  <a:cubicBezTo>
                    <a:pt x="1172" y="0"/>
                    <a:pt x="890" y="107"/>
                    <a:pt x="675" y="322"/>
                  </a:cubicBezTo>
                  <a:lnTo>
                    <a:pt x="261" y="738"/>
                  </a:lnTo>
                  <a:lnTo>
                    <a:pt x="77" y="921"/>
                  </a:lnTo>
                  <a:cubicBezTo>
                    <a:pt x="29" y="969"/>
                    <a:pt x="0" y="1036"/>
                    <a:pt x="0" y="1103"/>
                  </a:cubicBezTo>
                  <a:cubicBezTo>
                    <a:pt x="0" y="1172"/>
                    <a:pt x="29" y="1239"/>
                    <a:pt x="77" y="1288"/>
                  </a:cubicBezTo>
                  <a:lnTo>
                    <a:pt x="675" y="1885"/>
                  </a:lnTo>
                  <a:cubicBezTo>
                    <a:pt x="887" y="2098"/>
                    <a:pt x="1172" y="2208"/>
                    <a:pt x="1457" y="2208"/>
                  </a:cubicBezTo>
                  <a:cubicBezTo>
                    <a:pt x="1737" y="2208"/>
                    <a:pt x="2021" y="2098"/>
                    <a:pt x="2233" y="1885"/>
                  </a:cubicBezTo>
                  <a:cubicBezTo>
                    <a:pt x="2667" y="1451"/>
                    <a:pt x="2667" y="752"/>
                    <a:pt x="2233" y="322"/>
                  </a:cubicBezTo>
                  <a:cubicBezTo>
                    <a:pt x="2019" y="107"/>
                    <a:pt x="1736" y="0"/>
                    <a:pt x="1454"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8"/>
            <p:cNvSpPr/>
            <p:nvPr/>
          </p:nvSpPr>
          <p:spPr>
            <a:xfrm>
              <a:off x="7867300" y="2463275"/>
              <a:ext cx="70775" cy="69600"/>
            </a:xfrm>
            <a:custGeom>
              <a:avLst/>
              <a:gdLst/>
              <a:ahLst/>
              <a:cxnLst/>
              <a:rect l="l" t="t" r="r" b="b"/>
              <a:pathLst>
                <a:path w="2831" h="2784" extrusionOk="0">
                  <a:moveTo>
                    <a:pt x="1419" y="628"/>
                  </a:moveTo>
                  <a:lnTo>
                    <a:pt x="2185" y="1394"/>
                  </a:lnTo>
                  <a:lnTo>
                    <a:pt x="1419" y="2162"/>
                  </a:lnTo>
                  <a:lnTo>
                    <a:pt x="651" y="1394"/>
                  </a:lnTo>
                  <a:lnTo>
                    <a:pt x="1419" y="628"/>
                  </a:lnTo>
                  <a:close/>
                  <a:moveTo>
                    <a:pt x="1419" y="1"/>
                  </a:moveTo>
                  <a:cubicBezTo>
                    <a:pt x="1350" y="1"/>
                    <a:pt x="1283" y="30"/>
                    <a:pt x="1234" y="78"/>
                  </a:cubicBezTo>
                  <a:lnTo>
                    <a:pt x="1052" y="261"/>
                  </a:lnTo>
                  <a:lnTo>
                    <a:pt x="284" y="1029"/>
                  </a:lnTo>
                  <a:lnTo>
                    <a:pt x="101" y="1212"/>
                  </a:lnTo>
                  <a:cubicBezTo>
                    <a:pt x="1" y="1312"/>
                    <a:pt x="1" y="1477"/>
                    <a:pt x="101" y="1579"/>
                  </a:cubicBezTo>
                  <a:lnTo>
                    <a:pt x="284" y="1761"/>
                  </a:lnTo>
                  <a:lnTo>
                    <a:pt x="1052" y="2528"/>
                  </a:lnTo>
                  <a:lnTo>
                    <a:pt x="1234" y="2712"/>
                  </a:lnTo>
                  <a:cubicBezTo>
                    <a:pt x="1283" y="2759"/>
                    <a:pt x="1350" y="2784"/>
                    <a:pt x="1419" y="2784"/>
                  </a:cubicBezTo>
                  <a:cubicBezTo>
                    <a:pt x="1486" y="2784"/>
                    <a:pt x="1553" y="2759"/>
                    <a:pt x="1601" y="2712"/>
                  </a:cubicBezTo>
                  <a:lnTo>
                    <a:pt x="1784" y="2528"/>
                  </a:lnTo>
                  <a:lnTo>
                    <a:pt x="2552" y="1761"/>
                  </a:lnTo>
                  <a:lnTo>
                    <a:pt x="2735" y="1579"/>
                  </a:lnTo>
                  <a:cubicBezTo>
                    <a:pt x="2831" y="1477"/>
                    <a:pt x="2831" y="1312"/>
                    <a:pt x="2735" y="1212"/>
                  </a:cubicBezTo>
                  <a:lnTo>
                    <a:pt x="2552" y="1029"/>
                  </a:lnTo>
                  <a:lnTo>
                    <a:pt x="1784" y="261"/>
                  </a:lnTo>
                  <a:lnTo>
                    <a:pt x="1601" y="78"/>
                  </a:lnTo>
                  <a:cubicBezTo>
                    <a:pt x="1553" y="30"/>
                    <a:pt x="1486" y="1"/>
                    <a:pt x="141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8"/>
            <p:cNvSpPr/>
            <p:nvPr/>
          </p:nvSpPr>
          <p:spPr>
            <a:xfrm>
              <a:off x="7885375" y="2236350"/>
              <a:ext cx="32225" cy="46700"/>
            </a:xfrm>
            <a:custGeom>
              <a:avLst/>
              <a:gdLst/>
              <a:ahLst/>
              <a:cxnLst/>
              <a:rect l="l" t="t" r="r" b="b"/>
              <a:pathLst>
                <a:path w="1289" h="1868" extrusionOk="0">
                  <a:moveTo>
                    <a:pt x="936" y="0"/>
                  </a:moveTo>
                  <a:cubicBezTo>
                    <a:pt x="738" y="0"/>
                    <a:pt x="584" y="155"/>
                    <a:pt x="584" y="353"/>
                  </a:cubicBezTo>
                  <a:cubicBezTo>
                    <a:pt x="584" y="657"/>
                    <a:pt x="487" y="792"/>
                    <a:pt x="353" y="984"/>
                  </a:cubicBezTo>
                  <a:cubicBezTo>
                    <a:pt x="208" y="1187"/>
                    <a:pt x="35" y="1433"/>
                    <a:pt x="1" y="1867"/>
                  </a:cubicBezTo>
                  <a:lnTo>
                    <a:pt x="705" y="1867"/>
                  </a:lnTo>
                  <a:cubicBezTo>
                    <a:pt x="734" y="1665"/>
                    <a:pt x="821" y="1544"/>
                    <a:pt x="927" y="1389"/>
                  </a:cubicBezTo>
                  <a:cubicBezTo>
                    <a:pt x="1090" y="1164"/>
                    <a:pt x="1288" y="879"/>
                    <a:pt x="1288" y="353"/>
                  </a:cubicBezTo>
                  <a:cubicBezTo>
                    <a:pt x="1288" y="155"/>
                    <a:pt x="1130" y="0"/>
                    <a:pt x="936"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8"/>
            <p:cNvSpPr/>
            <p:nvPr/>
          </p:nvSpPr>
          <p:spPr>
            <a:xfrm>
              <a:off x="7831350" y="2427725"/>
              <a:ext cx="6050" cy="19325"/>
            </a:xfrm>
            <a:custGeom>
              <a:avLst/>
              <a:gdLst/>
              <a:ahLst/>
              <a:cxnLst/>
              <a:rect l="l" t="t" r="r" b="b"/>
              <a:pathLst>
                <a:path w="242" h="773" extrusionOk="0">
                  <a:moveTo>
                    <a:pt x="242" y="0"/>
                  </a:moveTo>
                  <a:cubicBezTo>
                    <a:pt x="102" y="67"/>
                    <a:pt x="1" y="217"/>
                    <a:pt x="1" y="386"/>
                  </a:cubicBezTo>
                  <a:cubicBezTo>
                    <a:pt x="1" y="555"/>
                    <a:pt x="102" y="704"/>
                    <a:pt x="242" y="772"/>
                  </a:cubicBezTo>
                  <a:lnTo>
                    <a:pt x="242" y="0"/>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8"/>
            <p:cNvSpPr/>
            <p:nvPr/>
          </p:nvSpPr>
          <p:spPr>
            <a:xfrm>
              <a:off x="7814225" y="2471475"/>
              <a:ext cx="23175" cy="53325"/>
            </a:xfrm>
            <a:custGeom>
              <a:avLst/>
              <a:gdLst/>
              <a:ahLst/>
              <a:cxnLst/>
              <a:rect l="l" t="t" r="r" b="b"/>
              <a:pathLst>
                <a:path w="927" h="2133" extrusionOk="0">
                  <a:moveTo>
                    <a:pt x="927" y="0"/>
                  </a:moveTo>
                  <a:cubicBezTo>
                    <a:pt x="744" y="49"/>
                    <a:pt x="575" y="140"/>
                    <a:pt x="430" y="285"/>
                  </a:cubicBezTo>
                  <a:cubicBezTo>
                    <a:pt x="1" y="715"/>
                    <a:pt x="1" y="1414"/>
                    <a:pt x="430" y="1848"/>
                  </a:cubicBezTo>
                  <a:cubicBezTo>
                    <a:pt x="575" y="1988"/>
                    <a:pt x="744" y="2084"/>
                    <a:pt x="927" y="2133"/>
                  </a:cubicBezTo>
                  <a:lnTo>
                    <a:pt x="927" y="1578"/>
                  </a:lnTo>
                  <a:cubicBezTo>
                    <a:pt x="884" y="1554"/>
                    <a:pt x="835" y="1520"/>
                    <a:pt x="797" y="1482"/>
                  </a:cubicBezTo>
                  <a:cubicBezTo>
                    <a:pt x="565" y="1251"/>
                    <a:pt x="565" y="879"/>
                    <a:pt x="797" y="652"/>
                  </a:cubicBezTo>
                  <a:cubicBezTo>
                    <a:pt x="835" y="608"/>
                    <a:pt x="879" y="575"/>
                    <a:pt x="927" y="550"/>
                  </a:cubicBezTo>
                  <a:lnTo>
                    <a:pt x="927" y="0"/>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8"/>
            <p:cNvSpPr/>
            <p:nvPr/>
          </p:nvSpPr>
          <p:spPr>
            <a:xfrm>
              <a:off x="7831350" y="2549250"/>
              <a:ext cx="6050" cy="19200"/>
            </a:xfrm>
            <a:custGeom>
              <a:avLst/>
              <a:gdLst/>
              <a:ahLst/>
              <a:cxnLst/>
              <a:rect l="l" t="t" r="r" b="b"/>
              <a:pathLst>
                <a:path w="242" h="768" extrusionOk="0">
                  <a:moveTo>
                    <a:pt x="242" y="1"/>
                  </a:moveTo>
                  <a:cubicBezTo>
                    <a:pt x="102" y="68"/>
                    <a:pt x="1" y="213"/>
                    <a:pt x="1" y="382"/>
                  </a:cubicBezTo>
                  <a:cubicBezTo>
                    <a:pt x="1" y="555"/>
                    <a:pt x="102" y="700"/>
                    <a:pt x="242" y="767"/>
                  </a:cubicBezTo>
                  <a:lnTo>
                    <a:pt x="242"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3" name="Google Shape;3163;p58"/>
          <p:cNvGrpSpPr/>
          <p:nvPr/>
        </p:nvGrpSpPr>
        <p:grpSpPr>
          <a:xfrm>
            <a:off x="6814275" y="2244450"/>
            <a:ext cx="498875" cy="424275"/>
            <a:chOff x="6814275" y="2244450"/>
            <a:chExt cx="498875" cy="424275"/>
          </a:xfrm>
        </p:grpSpPr>
        <p:sp>
          <p:nvSpPr>
            <p:cNvPr id="3164" name="Google Shape;3164;p58"/>
            <p:cNvSpPr/>
            <p:nvPr/>
          </p:nvSpPr>
          <p:spPr>
            <a:xfrm>
              <a:off x="7272450" y="2421475"/>
              <a:ext cx="40700" cy="72950"/>
            </a:xfrm>
            <a:custGeom>
              <a:avLst/>
              <a:gdLst/>
              <a:ahLst/>
              <a:cxnLst/>
              <a:rect l="l" t="t" r="r" b="b"/>
              <a:pathLst>
                <a:path w="1628" h="2918" extrusionOk="0">
                  <a:moveTo>
                    <a:pt x="904" y="1094"/>
                  </a:moveTo>
                  <a:cubicBezTo>
                    <a:pt x="912" y="1100"/>
                    <a:pt x="914" y="1102"/>
                    <a:pt x="914" y="1102"/>
                  </a:cubicBezTo>
                  <a:cubicBezTo>
                    <a:pt x="914" y="1102"/>
                    <a:pt x="910" y="1099"/>
                    <a:pt x="913" y="1099"/>
                  </a:cubicBezTo>
                  <a:lnTo>
                    <a:pt x="906" y="1094"/>
                  </a:lnTo>
                  <a:close/>
                  <a:moveTo>
                    <a:pt x="400" y="1"/>
                  </a:moveTo>
                  <a:cubicBezTo>
                    <a:pt x="286" y="1"/>
                    <a:pt x="175" y="57"/>
                    <a:pt x="107" y="159"/>
                  </a:cubicBezTo>
                  <a:cubicBezTo>
                    <a:pt x="1" y="317"/>
                    <a:pt x="50" y="535"/>
                    <a:pt x="209" y="640"/>
                  </a:cubicBezTo>
                  <a:cubicBezTo>
                    <a:pt x="209" y="640"/>
                    <a:pt x="372" y="747"/>
                    <a:pt x="619" y="906"/>
                  </a:cubicBezTo>
                  <a:cubicBezTo>
                    <a:pt x="682" y="949"/>
                    <a:pt x="744" y="993"/>
                    <a:pt x="817" y="1036"/>
                  </a:cubicBezTo>
                  <a:cubicBezTo>
                    <a:pt x="836" y="1051"/>
                    <a:pt x="851" y="1060"/>
                    <a:pt x="869" y="1070"/>
                  </a:cubicBezTo>
                  <a:lnTo>
                    <a:pt x="898" y="1089"/>
                  </a:lnTo>
                  <a:lnTo>
                    <a:pt x="906" y="1094"/>
                  </a:lnTo>
                  <a:lnTo>
                    <a:pt x="908" y="1094"/>
                  </a:lnTo>
                  <a:lnTo>
                    <a:pt x="918" y="1099"/>
                  </a:lnTo>
                  <a:lnTo>
                    <a:pt x="942" y="1118"/>
                  </a:lnTo>
                  <a:cubicBezTo>
                    <a:pt x="951" y="1128"/>
                    <a:pt x="962" y="1132"/>
                    <a:pt x="966" y="1138"/>
                  </a:cubicBezTo>
                  <a:cubicBezTo>
                    <a:pt x="976" y="1147"/>
                    <a:pt x="985" y="1152"/>
                    <a:pt x="1000" y="1161"/>
                  </a:cubicBezTo>
                  <a:cubicBezTo>
                    <a:pt x="1096" y="1243"/>
                    <a:pt x="1174" y="1379"/>
                    <a:pt x="1193" y="1533"/>
                  </a:cubicBezTo>
                  <a:cubicBezTo>
                    <a:pt x="1202" y="1610"/>
                    <a:pt x="1198" y="1692"/>
                    <a:pt x="1178" y="1769"/>
                  </a:cubicBezTo>
                  <a:lnTo>
                    <a:pt x="1174" y="1798"/>
                  </a:lnTo>
                  <a:lnTo>
                    <a:pt x="1169" y="1804"/>
                  </a:lnTo>
                  <a:lnTo>
                    <a:pt x="1169" y="1808"/>
                  </a:lnTo>
                  <a:cubicBezTo>
                    <a:pt x="1169" y="1808"/>
                    <a:pt x="1165" y="1818"/>
                    <a:pt x="1165" y="1818"/>
                  </a:cubicBezTo>
                  <a:cubicBezTo>
                    <a:pt x="1164" y="1818"/>
                    <a:pt x="1164" y="1818"/>
                    <a:pt x="1164" y="1817"/>
                  </a:cubicBezTo>
                  <a:lnTo>
                    <a:pt x="1158" y="1833"/>
                  </a:lnTo>
                  <a:lnTo>
                    <a:pt x="1149" y="1871"/>
                  </a:lnTo>
                  <a:lnTo>
                    <a:pt x="1145" y="1885"/>
                  </a:lnTo>
                  <a:lnTo>
                    <a:pt x="1140" y="1904"/>
                  </a:lnTo>
                  <a:cubicBezTo>
                    <a:pt x="1125" y="1962"/>
                    <a:pt x="1120" y="2015"/>
                    <a:pt x="1116" y="2069"/>
                  </a:cubicBezTo>
                  <a:cubicBezTo>
                    <a:pt x="1111" y="2174"/>
                    <a:pt x="1120" y="2271"/>
                    <a:pt x="1145" y="2363"/>
                  </a:cubicBezTo>
                  <a:cubicBezTo>
                    <a:pt x="1169" y="2450"/>
                    <a:pt x="1207" y="2527"/>
                    <a:pt x="1251" y="2594"/>
                  </a:cubicBezTo>
                  <a:cubicBezTo>
                    <a:pt x="1294" y="2661"/>
                    <a:pt x="1343" y="2715"/>
                    <a:pt x="1385" y="2753"/>
                  </a:cubicBezTo>
                  <a:cubicBezTo>
                    <a:pt x="1410" y="2777"/>
                    <a:pt x="1429" y="2797"/>
                    <a:pt x="1454" y="2811"/>
                  </a:cubicBezTo>
                  <a:cubicBezTo>
                    <a:pt x="1472" y="2826"/>
                    <a:pt x="1492" y="2840"/>
                    <a:pt x="1512" y="2850"/>
                  </a:cubicBezTo>
                  <a:cubicBezTo>
                    <a:pt x="1550" y="2874"/>
                    <a:pt x="1579" y="2888"/>
                    <a:pt x="1598" y="2903"/>
                  </a:cubicBezTo>
                  <a:cubicBezTo>
                    <a:pt x="1617" y="2913"/>
                    <a:pt x="1627" y="2917"/>
                    <a:pt x="1627" y="2917"/>
                  </a:cubicBezTo>
                  <a:cubicBezTo>
                    <a:pt x="1627" y="2917"/>
                    <a:pt x="1617" y="2913"/>
                    <a:pt x="1603" y="2893"/>
                  </a:cubicBezTo>
                  <a:cubicBezTo>
                    <a:pt x="1583" y="2879"/>
                    <a:pt x="1559" y="2859"/>
                    <a:pt x="1530" y="2830"/>
                  </a:cubicBezTo>
                  <a:cubicBezTo>
                    <a:pt x="1516" y="2816"/>
                    <a:pt x="1496" y="2797"/>
                    <a:pt x="1483" y="2777"/>
                  </a:cubicBezTo>
                  <a:cubicBezTo>
                    <a:pt x="1463" y="2759"/>
                    <a:pt x="1448" y="2739"/>
                    <a:pt x="1434" y="2715"/>
                  </a:cubicBezTo>
                  <a:cubicBezTo>
                    <a:pt x="1400" y="2666"/>
                    <a:pt x="1371" y="2608"/>
                    <a:pt x="1347" y="2546"/>
                  </a:cubicBezTo>
                  <a:cubicBezTo>
                    <a:pt x="1323" y="2483"/>
                    <a:pt x="1309" y="2411"/>
                    <a:pt x="1303" y="2334"/>
                  </a:cubicBezTo>
                  <a:cubicBezTo>
                    <a:pt x="1299" y="2256"/>
                    <a:pt x="1309" y="2180"/>
                    <a:pt x="1332" y="2102"/>
                  </a:cubicBezTo>
                  <a:cubicBezTo>
                    <a:pt x="1343" y="2064"/>
                    <a:pt x="1356" y="2025"/>
                    <a:pt x="1371" y="1996"/>
                  </a:cubicBezTo>
                  <a:lnTo>
                    <a:pt x="1376" y="1982"/>
                  </a:lnTo>
                  <a:lnTo>
                    <a:pt x="1385" y="1967"/>
                  </a:lnTo>
                  <a:lnTo>
                    <a:pt x="1405" y="1938"/>
                  </a:lnTo>
                  <a:lnTo>
                    <a:pt x="1412" y="1924"/>
                  </a:lnTo>
                  <a:lnTo>
                    <a:pt x="1414" y="1924"/>
                  </a:lnTo>
                  <a:lnTo>
                    <a:pt x="1414" y="1919"/>
                  </a:lnTo>
                  <a:lnTo>
                    <a:pt x="1419" y="1909"/>
                  </a:lnTo>
                  <a:lnTo>
                    <a:pt x="1439" y="1871"/>
                  </a:lnTo>
                  <a:cubicBezTo>
                    <a:pt x="1492" y="1769"/>
                    <a:pt x="1525" y="1659"/>
                    <a:pt x="1540" y="1537"/>
                  </a:cubicBezTo>
                  <a:cubicBezTo>
                    <a:pt x="1550" y="1422"/>
                    <a:pt x="1540" y="1297"/>
                    <a:pt x="1512" y="1181"/>
                  </a:cubicBezTo>
                  <a:cubicBezTo>
                    <a:pt x="1477" y="1065"/>
                    <a:pt x="1429" y="954"/>
                    <a:pt x="1361" y="858"/>
                  </a:cubicBezTo>
                  <a:cubicBezTo>
                    <a:pt x="1343" y="834"/>
                    <a:pt x="1318" y="805"/>
                    <a:pt x="1299" y="780"/>
                  </a:cubicBezTo>
                  <a:lnTo>
                    <a:pt x="1274" y="751"/>
                  </a:lnTo>
                  <a:lnTo>
                    <a:pt x="1251" y="727"/>
                  </a:lnTo>
                  <a:cubicBezTo>
                    <a:pt x="1216" y="693"/>
                    <a:pt x="1187" y="660"/>
                    <a:pt x="1154" y="626"/>
                  </a:cubicBezTo>
                  <a:cubicBezTo>
                    <a:pt x="1096" y="568"/>
                    <a:pt x="1038" y="511"/>
                    <a:pt x="991" y="457"/>
                  </a:cubicBezTo>
                  <a:cubicBezTo>
                    <a:pt x="782" y="246"/>
                    <a:pt x="648" y="105"/>
                    <a:pt x="648" y="105"/>
                  </a:cubicBezTo>
                  <a:cubicBezTo>
                    <a:pt x="628" y="90"/>
                    <a:pt x="609" y="72"/>
                    <a:pt x="590" y="57"/>
                  </a:cubicBezTo>
                  <a:cubicBezTo>
                    <a:pt x="531" y="19"/>
                    <a:pt x="465" y="1"/>
                    <a:pt x="400"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8"/>
            <p:cNvSpPr/>
            <p:nvPr/>
          </p:nvSpPr>
          <p:spPr>
            <a:xfrm>
              <a:off x="6814275" y="2451725"/>
              <a:ext cx="150150" cy="170700"/>
            </a:xfrm>
            <a:custGeom>
              <a:avLst/>
              <a:gdLst/>
              <a:ahLst/>
              <a:cxnLst/>
              <a:rect l="l" t="t" r="r" b="b"/>
              <a:pathLst>
                <a:path w="6006" h="6828" extrusionOk="0">
                  <a:moveTo>
                    <a:pt x="0" y="3101"/>
                  </a:moveTo>
                  <a:lnTo>
                    <a:pt x="0" y="3105"/>
                  </a:lnTo>
                  <a:cubicBezTo>
                    <a:pt x="0" y="3106"/>
                    <a:pt x="1" y="3106"/>
                    <a:pt x="1" y="3106"/>
                  </a:cubicBezTo>
                  <a:lnTo>
                    <a:pt x="1" y="3106"/>
                  </a:lnTo>
                  <a:cubicBezTo>
                    <a:pt x="0" y="3103"/>
                    <a:pt x="0" y="3101"/>
                    <a:pt x="0" y="3101"/>
                  </a:cubicBezTo>
                  <a:close/>
                  <a:moveTo>
                    <a:pt x="5350" y="1"/>
                  </a:moveTo>
                  <a:cubicBezTo>
                    <a:pt x="4030" y="1"/>
                    <a:pt x="2859" y="913"/>
                    <a:pt x="2440" y="1929"/>
                  </a:cubicBezTo>
                  <a:lnTo>
                    <a:pt x="2440" y="1934"/>
                  </a:lnTo>
                  <a:cubicBezTo>
                    <a:pt x="2340" y="2166"/>
                    <a:pt x="2286" y="2406"/>
                    <a:pt x="2277" y="2642"/>
                  </a:cubicBezTo>
                  <a:cubicBezTo>
                    <a:pt x="2243" y="3483"/>
                    <a:pt x="1891" y="3740"/>
                    <a:pt x="1473" y="3740"/>
                  </a:cubicBezTo>
                  <a:cubicBezTo>
                    <a:pt x="832" y="3740"/>
                    <a:pt x="37" y="3135"/>
                    <a:pt x="1" y="3106"/>
                  </a:cubicBezTo>
                  <a:lnTo>
                    <a:pt x="1" y="3106"/>
                  </a:lnTo>
                  <a:cubicBezTo>
                    <a:pt x="13" y="3241"/>
                    <a:pt x="287" y="6078"/>
                    <a:pt x="1925" y="6685"/>
                  </a:cubicBezTo>
                  <a:cubicBezTo>
                    <a:pt x="2189" y="6782"/>
                    <a:pt x="2453" y="6828"/>
                    <a:pt x="2709" y="6828"/>
                  </a:cubicBezTo>
                  <a:cubicBezTo>
                    <a:pt x="4086" y="6828"/>
                    <a:pt x="5215" y="5504"/>
                    <a:pt x="4621" y="3844"/>
                  </a:cubicBezTo>
                  <a:cubicBezTo>
                    <a:pt x="3922" y="1881"/>
                    <a:pt x="6006" y="77"/>
                    <a:pt x="6006" y="77"/>
                  </a:cubicBezTo>
                  <a:cubicBezTo>
                    <a:pt x="5785" y="25"/>
                    <a:pt x="5566" y="1"/>
                    <a:pt x="5350"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58"/>
            <p:cNvSpPr/>
            <p:nvPr/>
          </p:nvSpPr>
          <p:spPr>
            <a:xfrm>
              <a:off x="6814275" y="2500075"/>
              <a:ext cx="93000" cy="66350"/>
            </a:xfrm>
            <a:custGeom>
              <a:avLst/>
              <a:gdLst/>
              <a:ahLst/>
              <a:cxnLst/>
              <a:rect l="l" t="t" r="r" b="b"/>
              <a:pathLst>
                <a:path w="3720" h="2654" extrusionOk="0">
                  <a:moveTo>
                    <a:pt x="2440" y="0"/>
                  </a:moveTo>
                  <a:lnTo>
                    <a:pt x="2440" y="0"/>
                  </a:lnTo>
                  <a:cubicBezTo>
                    <a:pt x="2340" y="232"/>
                    <a:pt x="2286" y="472"/>
                    <a:pt x="2277" y="708"/>
                  </a:cubicBezTo>
                  <a:cubicBezTo>
                    <a:pt x="2243" y="1549"/>
                    <a:pt x="1891" y="1806"/>
                    <a:pt x="1473" y="1806"/>
                  </a:cubicBezTo>
                  <a:cubicBezTo>
                    <a:pt x="829" y="1806"/>
                    <a:pt x="30" y="1195"/>
                    <a:pt x="0" y="1171"/>
                  </a:cubicBezTo>
                  <a:lnTo>
                    <a:pt x="0" y="1171"/>
                  </a:lnTo>
                  <a:cubicBezTo>
                    <a:pt x="29" y="1215"/>
                    <a:pt x="1037" y="2653"/>
                    <a:pt x="2369" y="2653"/>
                  </a:cubicBezTo>
                  <a:cubicBezTo>
                    <a:pt x="3720" y="2653"/>
                    <a:pt x="2050" y="1153"/>
                    <a:pt x="2440"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58"/>
            <p:cNvSpPr/>
            <p:nvPr/>
          </p:nvSpPr>
          <p:spPr>
            <a:xfrm>
              <a:off x="6966800" y="2244450"/>
              <a:ext cx="286525" cy="127350"/>
            </a:xfrm>
            <a:custGeom>
              <a:avLst/>
              <a:gdLst/>
              <a:ahLst/>
              <a:cxnLst/>
              <a:rect l="l" t="t" r="r" b="b"/>
              <a:pathLst>
                <a:path w="11461" h="5094" extrusionOk="0">
                  <a:moveTo>
                    <a:pt x="5923" y="1"/>
                  </a:moveTo>
                  <a:cubicBezTo>
                    <a:pt x="5029" y="1"/>
                    <a:pt x="4716" y="1033"/>
                    <a:pt x="4008" y="1109"/>
                  </a:cubicBezTo>
                  <a:cubicBezTo>
                    <a:pt x="3082" y="1210"/>
                    <a:pt x="2422" y="978"/>
                    <a:pt x="1824" y="1528"/>
                  </a:cubicBezTo>
                  <a:cubicBezTo>
                    <a:pt x="1225" y="2078"/>
                    <a:pt x="1197" y="2792"/>
                    <a:pt x="599" y="3347"/>
                  </a:cubicBezTo>
                  <a:cubicBezTo>
                    <a:pt x="1" y="3897"/>
                    <a:pt x="488" y="5094"/>
                    <a:pt x="488" y="5094"/>
                  </a:cubicBezTo>
                  <a:cubicBezTo>
                    <a:pt x="909" y="4347"/>
                    <a:pt x="1501" y="4222"/>
                    <a:pt x="2195" y="4222"/>
                  </a:cubicBezTo>
                  <a:cubicBezTo>
                    <a:pt x="2546" y="4222"/>
                    <a:pt x="2923" y="4254"/>
                    <a:pt x="3317" y="4254"/>
                  </a:cubicBezTo>
                  <a:cubicBezTo>
                    <a:pt x="3706" y="4254"/>
                    <a:pt x="4111" y="4223"/>
                    <a:pt x="4525" y="4099"/>
                  </a:cubicBezTo>
                  <a:cubicBezTo>
                    <a:pt x="4597" y="4078"/>
                    <a:pt x="4673" y="4068"/>
                    <a:pt x="4752" y="4068"/>
                  </a:cubicBezTo>
                  <a:cubicBezTo>
                    <a:pt x="5429" y="4068"/>
                    <a:pt x="6331" y="4778"/>
                    <a:pt x="7013" y="4804"/>
                  </a:cubicBezTo>
                  <a:cubicBezTo>
                    <a:pt x="7050" y="4806"/>
                    <a:pt x="7086" y="4806"/>
                    <a:pt x="7122" y="4806"/>
                  </a:cubicBezTo>
                  <a:cubicBezTo>
                    <a:pt x="8553" y="4806"/>
                    <a:pt x="9631" y="3649"/>
                    <a:pt x="10563" y="3649"/>
                  </a:cubicBezTo>
                  <a:cubicBezTo>
                    <a:pt x="10876" y="3649"/>
                    <a:pt x="11173" y="3779"/>
                    <a:pt x="11461" y="4128"/>
                  </a:cubicBezTo>
                  <a:cubicBezTo>
                    <a:pt x="11461" y="4075"/>
                    <a:pt x="11209" y="622"/>
                    <a:pt x="10067" y="573"/>
                  </a:cubicBezTo>
                  <a:cubicBezTo>
                    <a:pt x="10037" y="572"/>
                    <a:pt x="10009" y="572"/>
                    <a:pt x="9980" y="572"/>
                  </a:cubicBezTo>
                  <a:cubicBezTo>
                    <a:pt x="9320" y="572"/>
                    <a:pt x="8970" y="889"/>
                    <a:pt x="8401" y="889"/>
                  </a:cubicBezTo>
                  <a:cubicBezTo>
                    <a:pt x="8044" y="889"/>
                    <a:pt x="7601" y="764"/>
                    <a:pt x="6941" y="357"/>
                  </a:cubicBezTo>
                  <a:cubicBezTo>
                    <a:pt x="6642" y="168"/>
                    <a:pt x="6381" y="63"/>
                    <a:pt x="6160" y="23"/>
                  </a:cubicBezTo>
                  <a:cubicBezTo>
                    <a:pt x="6077" y="8"/>
                    <a:pt x="5998" y="1"/>
                    <a:pt x="5923"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58"/>
            <p:cNvSpPr/>
            <p:nvPr/>
          </p:nvSpPr>
          <p:spPr>
            <a:xfrm>
              <a:off x="6949775" y="2452925"/>
              <a:ext cx="118825" cy="215800"/>
            </a:xfrm>
            <a:custGeom>
              <a:avLst/>
              <a:gdLst/>
              <a:ahLst/>
              <a:cxnLst/>
              <a:rect l="l" t="t" r="r" b="b"/>
              <a:pathLst>
                <a:path w="4753" h="8632" extrusionOk="0">
                  <a:moveTo>
                    <a:pt x="248" y="0"/>
                  </a:moveTo>
                  <a:lnTo>
                    <a:pt x="248" y="0"/>
                  </a:lnTo>
                  <a:cubicBezTo>
                    <a:pt x="2432" y="3680"/>
                    <a:pt x="1236" y="4235"/>
                    <a:pt x="711" y="5962"/>
                  </a:cubicBezTo>
                  <a:cubicBezTo>
                    <a:pt x="1" y="8288"/>
                    <a:pt x="2294" y="8632"/>
                    <a:pt x="3714" y="8632"/>
                  </a:cubicBezTo>
                  <a:cubicBezTo>
                    <a:pt x="4310" y="8632"/>
                    <a:pt x="4753" y="8571"/>
                    <a:pt x="4753" y="8571"/>
                  </a:cubicBezTo>
                  <a:cubicBezTo>
                    <a:pt x="3850" y="8074"/>
                    <a:pt x="2872" y="7249"/>
                    <a:pt x="3455" y="4230"/>
                  </a:cubicBezTo>
                  <a:cubicBezTo>
                    <a:pt x="4034" y="1234"/>
                    <a:pt x="306" y="14"/>
                    <a:pt x="248"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8"/>
            <p:cNvSpPr/>
            <p:nvPr/>
          </p:nvSpPr>
          <p:spPr>
            <a:xfrm>
              <a:off x="6957275" y="2286850"/>
              <a:ext cx="334050" cy="174525"/>
            </a:xfrm>
            <a:custGeom>
              <a:avLst/>
              <a:gdLst/>
              <a:ahLst/>
              <a:cxnLst/>
              <a:rect l="l" t="t" r="r" b="b"/>
              <a:pathLst>
                <a:path w="13362" h="6981" extrusionOk="0">
                  <a:moveTo>
                    <a:pt x="6684" y="0"/>
                  </a:moveTo>
                  <a:cubicBezTo>
                    <a:pt x="4207" y="0"/>
                    <a:pt x="2018" y="1360"/>
                    <a:pt x="869" y="3398"/>
                  </a:cubicBezTo>
                  <a:cubicBezTo>
                    <a:pt x="362" y="4289"/>
                    <a:pt x="54" y="5317"/>
                    <a:pt x="10" y="6412"/>
                  </a:cubicBezTo>
                  <a:cubicBezTo>
                    <a:pt x="1" y="6604"/>
                    <a:pt x="1" y="6793"/>
                    <a:pt x="10" y="6980"/>
                  </a:cubicBezTo>
                  <a:cubicBezTo>
                    <a:pt x="1110" y="6257"/>
                    <a:pt x="2485" y="5678"/>
                    <a:pt x="3801" y="5370"/>
                  </a:cubicBezTo>
                  <a:cubicBezTo>
                    <a:pt x="3801" y="5370"/>
                    <a:pt x="5272" y="5128"/>
                    <a:pt x="6989" y="5128"/>
                  </a:cubicBezTo>
                  <a:cubicBezTo>
                    <a:pt x="8658" y="5235"/>
                    <a:pt x="10226" y="5688"/>
                    <a:pt x="11619" y="6426"/>
                  </a:cubicBezTo>
                  <a:cubicBezTo>
                    <a:pt x="11788" y="6515"/>
                    <a:pt x="11963" y="6555"/>
                    <a:pt x="12133" y="6555"/>
                  </a:cubicBezTo>
                  <a:cubicBezTo>
                    <a:pt x="12785" y="6555"/>
                    <a:pt x="13362" y="5964"/>
                    <a:pt x="13216" y="5244"/>
                  </a:cubicBezTo>
                  <a:cubicBezTo>
                    <a:pt x="13211" y="5230"/>
                    <a:pt x="13211" y="5221"/>
                    <a:pt x="13206" y="5206"/>
                  </a:cubicBezTo>
                  <a:cubicBezTo>
                    <a:pt x="12975" y="4173"/>
                    <a:pt x="12498" y="3229"/>
                    <a:pt x="11842" y="2432"/>
                  </a:cubicBezTo>
                  <a:cubicBezTo>
                    <a:pt x="10675" y="1019"/>
                    <a:pt x="8938" y="88"/>
                    <a:pt x="6960" y="6"/>
                  </a:cubicBezTo>
                  <a:cubicBezTo>
                    <a:pt x="6868" y="2"/>
                    <a:pt x="6776" y="0"/>
                    <a:pt x="6684"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8"/>
            <p:cNvSpPr/>
            <p:nvPr/>
          </p:nvSpPr>
          <p:spPr>
            <a:xfrm>
              <a:off x="6957275" y="2286875"/>
              <a:ext cx="166425" cy="174500"/>
            </a:xfrm>
            <a:custGeom>
              <a:avLst/>
              <a:gdLst/>
              <a:ahLst/>
              <a:cxnLst/>
              <a:rect l="l" t="t" r="r" b="b"/>
              <a:pathLst>
                <a:path w="6657" h="6980" extrusionOk="0">
                  <a:moveTo>
                    <a:pt x="6657" y="0"/>
                  </a:moveTo>
                  <a:cubicBezTo>
                    <a:pt x="4187" y="11"/>
                    <a:pt x="2016" y="1365"/>
                    <a:pt x="869" y="3397"/>
                  </a:cubicBezTo>
                  <a:cubicBezTo>
                    <a:pt x="362" y="4288"/>
                    <a:pt x="54" y="5316"/>
                    <a:pt x="10" y="6411"/>
                  </a:cubicBezTo>
                  <a:cubicBezTo>
                    <a:pt x="1" y="6603"/>
                    <a:pt x="1" y="6792"/>
                    <a:pt x="10" y="6979"/>
                  </a:cubicBezTo>
                  <a:cubicBezTo>
                    <a:pt x="482" y="6667"/>
                    <a:pt x="1003" y="6387"/>
                    <a:pt x="1549" y="6140"/>
                  </a:cubicBezTo>
                  <a:cubicBezTo>
                    <a:pt x="1606" y="5075"/>
                    <a:pt x="1911" y="4081"/>
                    <a:pt x="2403" y="3213"/>
                  </a:cubicBezTo>
                  <a:cubicBezTo>
                    <a:pt x="3305" y="1616"/>
                    <a:pt x="4843" y="439"/>
                    <a:pt x="6657" y="0"/>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8"/>
            <p:cNvSpPr/>
            <p:nvPr/>
          </p:nvSpPr>
          <p:spPr>
            <a:xfrm>
              <a:off x="7160450" y="2314825"/>
              <a:ext cx="130875" cy="135925"/>
            </a:xfrm>
            <a:custGeom>
              <a:avLst/>
              <a:gdLst/>
              <a:ahLst/>
              <a:cxnLst/>
              <a:rect l="l" t="t" r="r" b="b"/>
              <a:pathLst>
                <a:path w="5235" h="5437" extrusionOk="0">
                  <a:moveTo>
                    <a:pt x="1487" y="0"/>
                  </a:moveTo>
                  <a:cubicBezTo>
                    <a:pt x="715" y="0"/>
                    <a:pt x="1" y="669"/>
                    <a:pt x="117" y="3247"/>
                  </a:cubicBezTo>
                  <a:lnTo>
                    <a:pt x="193" y="4174"/>
                  </a:lnTo>
                  <a:cubicBezTo>
                    <a:pt x="1371" y="4381"/>
                    <a:pt x="2475" y="4772"/>
                    <a:pt x="3492" y="5307"/>
                  </a:cubicBezTo>
                  <a:cubicBezTo>
                    <a:pt x="3661" y="5396"/>
                    <a:pt x="3836" y="5436"/>
                    <a:pt x="4006" y="5436"/>
                  </a:cubicBezTo>
                  <a:cubicBezTo>
                    <a:pt x="4658" y="5436"/>
                    <a:pt x="5235" y="4845"/>
                    <a:pt x="5089" y="4125"/>
                  </a:cubicBezTo>
                  <a:cubicBezTo>
                    <a:pt x="5084" y="4111"/>
                    <a:pt x="5084" y="4102"/>
                    <a:pt x="5079" y="4087"/>
                  </a:cubicBezTo>
                  <a:cubicBezTo>
                    <a:pt x="4848" y="3054"/>
                    <a:pt x="4371" y="2110"/>
                    <a:pt x="3715" y="1313"/>
                  </a:cubicBezTo>
                  <a:cubicBezTo>
                    <a:pt x="3561" y="1126"/>
                    <a:pt x="3396" y="947"/>
                    <a:pt x="3223" y="778"/>
                  </a:cubicBezTo>
                  <a:lnTo>
                    <a:pt x="3218" y="774"/>
                  </a:lnTo>
                  <a:cubicBezTo>
                    <a:pt x="3164" y="729"/>
                    <a:pt x="2294" y="0"/>
                    <a:pt x="1487"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8"/>
            <p:cNvSpPr/>
            <p:nvPr/>
          </p:nvSpPr>
          <p:spPr>
            <a:xfrm>
              <a:off x="7197375" y="2314850"/>
              <a:ext cx="94075" cy="135900"/>
            </a:xfrm>
            <a:custGeom>
              <a:avLst/>
              <a:gdLst/>
              <a:ahLst/>
              <a:cxnLst/>
              <a:rect l="l" t="t" r="r" b="b"/>
              <a:pathLst>
                <a:path w="3763" h="5436" extrusionOk="0">
                  <a:moveTo>
                    <a:pt x="15" y="1"/>
                  </a:moveTo>
                  <a:cubicBezTo>
                    <a:pt x="10" y="1"/>
                    <a:pt x="5" y="1"/>
                    <a:pt x="0" y="1"/>
                  </a:cubicBezTo>
                  <a:cubicBezTo>
                    <a:pt x="511" y="217"/>
                    <a:pt x="916" y="560"/>
                    <a:pt x="949" y="589"/>
                  </a:cubicBezTo>
                  <a:cubicBezTo>
                    <a:pt x="955" y="589"/>
                    <a:pt x="955" y="593"/>
                    <a:pt x="955" y="593"/>
                  </a:cubicBezTo>
                  <a:cubicBezTo>
                    <a:pt x="1129" y="762"/>
                    <a:pt x="1292" y="941"/>
                    <a:pt x="1447" y="1129"/>
                  </a:cubicBezTo>
                  <a:cubicBezTo>
                    <a:pt x="2102" y="1925"/>
                    <a:pt x="2580" y="2870"/>
                    <a:pt x="2812" y="3903"/>
                  </a:cubicBezTo>
                  <a:cubicBezTo>
                    <a:pt x="2816" y="3917"/>
                    <a:pt x="2816" y="3927"/>
                    <a:pt x="2821" y="3941"/>
                  </a:cubicBezTo>
                  <a:cubicBezTo>
                    <a:pt x="2952" y="4602"/>
                    <a:pt x="2478" y="5152"/>
                    <a:pt x="1895" y="5239"/>
                  </a:cubicBezTo>
                  <a:cubicBezTo>
                    <a:pt x="1939" y="5263"/>
                    <a:pt x="1982" y="5281"/>
                    <a:pt x="2026" y="5306"/>
                  </a:cubicBezTo>
                  <a:cubicBezTo>
                    <a:pt x="2195" y="5395"/>
                    <a:pt x="2369" y="5435"/>
                    <a:pt x="2539" y="5435"/>
                  </a:cubicBezTo>
                  <a:cubicBezTo>
                    <a:pt x="3189" y="5435"/>
                    <a:pt x="3762" y="4844"/>
                    <a:pt x="3617" y="4124"/>
                  </a:cubicBezTo>
                  <a:cubicBezTo>
                    <a:pt x="3617" y="4110"/>
                    <a:pt x="3612" y="4101"/>
                    <a:pt x="3612" y="4086"/>
                  </a:cubicBezTo>
                  <a:cubicBezTo>
                    <a:pt x="3375" y="3053"/>
                    <a:pt x="2903" y="2109"/>
                    <a:pt x="2247" y="1312"/>
                  </a:cubicBezTo>
                  <a:cubicBezTo>
                    <a:pt x="2093" y="1125"/>
                    <a:pt x="1929" y="946"/>
                    <a:pt x="1750" y="777"/>
                  </a:cubicBezTo>
                  <a:lnTo>
                    <a:pt x="1750" y="773"/>
                  </a:lnTo>
                  <a:cubicBezTo>
                    <a:pt x="1697" y="729"/>
                    <a:pt x="826" y="1"/>
                    <a:pt x="15"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8"/>
            <p:cNvSpPr/>
            <p:nvPr/>
          </p:nvSpPr>
          <p:spPr>
            <a:xfrm>
              <a:off x="6966800" y="2244450"/>
              <a:ext cx="154025" cy="127350"/>
            </a:xfrm>
            <a:custGeom>
              <a:avLst/>
              <a:gdLst/>
              <a:ahLst/>
              <a:cxnLst/>
              <a:rect l="l" t="t" r="r" b="b"/>
              <a:pathLst>
                <a:path w="6161" h="5094" extrusionOk="0">
                  <a:moveTo>
                    <a:pt x="5923" y="1"/>
                  </a:moveTo>
                  <a:cubicBezTo>
                    <a:pt x="5029" y="1"/>
                    <a:pt x="4716" y="1033"/>
                    <a:pt x="4008" y="1109"/>
                  </a:cubicBezTo>
                  <a:cubicBezTo>
                    <a:pt x="3082" y="1210"/>
                    <a:pt x="2422" y="978"/>
                    <a:pt x="1824" y="1528"/>
                  </a:cubicBezTo>
                  <a:cubicBezTo>
                    <a:pt x="1225" y="2078"/>
                    <a:pt x="1197" y="2792"/>
                    <a:pt x="599" y="3347"/>
                  </a:cubicBezTo>
                  <a:cubicBezTo>
                    <a:pt x="1" y="3897"/>
                    <a:pt x="488" y="5094"/>
                    <a:pt x="488" y="5094"/>
                  </a:cubicBezTo>
                  <a:cubicBezTo>
                    <a:pt x="1332" y="3598"/>
                    <a:pt x="2730" y="2469"/>
                    <a:pt x="4395" y="1973"/>
                  </a:cubicBezTo>
                  <a:cubicBezTo>
                    <a:pt x="4940" y="1022"/>
                    <a:pt x="5793" y="304"/>
                    <a:pt x="6160" y="23"/>
                  </a:cubicBezTo>
                  <a:cubicBezTo>
                    <a:pt x="6077" y="8"/>
                    <a:pt x="5998" y="1"/>
                    <a:pt x="5923"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8"/>
            <p:cNvSpPr/>
            <p:nvPr/>
          </p:nvSpPr>
          <p:spPr>
            <a:xfrm>
              <a:off x="7029150" y="2389575"/>
              <a:ext cx="98050" cy="44925"/>
            </a:xfrm>
            <a:custGeom>
              <a:avLst/>
              <a:gdLst/>
              <a:ahLst/>
              <a:cxnLst/>
              <a:rect l="l" t="t" r="r" b="b"/>
              <a:pathLst>
                <a:path w="3922" h="1797" extrusionOk="0">
                  <a:moveTo>
                    <a:pt x="2139" y="1"/>
                  </a:moveTo>
                  <a:cubicBezTo>
                    <a:pt x="1822" y="1"/>
                    <a:pt x="1506" y="49"/>
                    <a:pt x="1202" y="146"/>
                  </a:cubicBezTo>
                  <a:cubicBezTo>
                    <a:pt x="497" y="369"/>
                    <a:pt x="0" y="678"/>
                    <a:pt x="0" y="678"/>
                  </a:cubicBezTo>
                  <a:cubicBezTo>
                    <a:pt x="276" y="803"/>
                    <a:pt x="594" y="1010"/>
                    <a:pt x="935" y="1212"/>
                  </a:cubicBezTo>
                  <a:cubicBezTo>
                    <a:pt x="1439" y="1511"/>
                    <a:pt x="1998" y="1797"/>
                    <a:pt x="2554" y="1797"/>
                  </a:cubicBezTo>
                  <a:cubicBezTo>
                    <a:pt x="2728" y="1797"/>
                    <a:pt x="2901" y="1769"/>
                    <a:pt x="3072" y="1704"/>
                  </a:cubicBezTo>
                  <a:cubicBezTo>
                    <a:pt x="3193" y="1656"/>
                    <a:pt x="3324" y="1575"/>
                    <a:pt x="3459" y="1478"/>
                  </a:cubicBezTo>
                  <a:cubicBezTo>
                    <a:pt x="3922" y="1135"/>
                    <a:pt x="3815" y="411"/>
                    <a:pt x="3275" y="209"/>
                  </a:cubicBezTo>
                  <a:cubicBezTo>
                    <a:pt x="2910" y="72"/>
                    <a:pt x="2524" y="1"/>
                    <a:pt x="213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8"/>
            <p:cNvSpPr/>
            <p:nvPr/>
          </p:nvSpPr>
          <p:spPr>
            <a:xfrm>
              <a:off x="7215200" y="2420025"/>
              <a:ext cx="45600" cy="70275"/>
            </a:xfrm>
            <a:custGeom>
              <a:avLst/>
              <a:gdLst/>
              <a:ahLst/>
              <a:cxnLst/>
              <a:rect l="l" t="t" r="r" b="b"/>
              <a:pathLst>
                <a:path w="1824" h="2811" extrusionOk="0">
                  <a:moveTo>
                    <a:pt x="295" y="1831"/>
                  </a:moveTo>
                  <a:cubicBezTo>
                    <a:pt x="294" y="1831"/>
                    <a:pt x="294" y="1831"/>
                    <a:pt x="294" y="1833"/>
                  </a:cubicBezTo>
                  <a:lnTo>
                    <a:pt x="297" y="1833"/>
                  </a:lnTo>
                  <a:cubicBezTo>
                    <a:pt x="296" y="1832"/>
                    <a:pt x="295" y="1831"/>
                    <a:pt x="295" y="1831"/>
                  </a:cubicBezTo>
                  <a:close/>
                  <a:moveTo>
                    <a:pt x="297" y="1833"/>
                  </a:moveTo>
                  <a:cubicBezTo>
                    <a:pt x="298" y="1835"/>
                    <a:pt x="300" y="1837"/>
                    <a:pt x="300" y="1837"/>
                  </a:cubicBezTo>
                  <a:lnTo>
                    <a:pt x="300" y="1833"/>
                  </a:lnTo>
                  <a:close/>
                  <a:moveTo>
                    <a:pt x="1436" y="1"/>
                  </a:moveTo>
                  <a:cubicBezTo>
                    <a:pt x="1354" y="1"/>
                    <a:pt x="1272" y="29"/>
                    <a:pt x="1206" y="86"/>
                  </a:cubicBezTo>
                  <a:cubicBezTo>
                    <a:pt x="1206" y="86"/>
                    <a:pt x="1062" y="217"/>
                    <a:pt x="839" y="409"/>
                  </a:cubicBezTo>
                  <a:cubicBezTo>
                    <a:pt x="781" y="457"/>
                    <a:pt x="724" y="511"/>
                    <a:pt x="661" y="564"/>
                  </a:cubicBezTo>
                  <a:cubicBezTo>
                    <a:pt x="627" y="593"/>
                    <a:pt x="589" y="626"/>
                    <a:pt x="555" y="655"/>
                  </a:cubicBezTo>
                  <a:lnTo>
                    <a:pt x="531" y="680"/>
                  </a:lnTo>
                  <a:lnTo>
                    <a:pt x="502" y="709"/>
                  </a:lnTo>
                  <a:cubicBezTo>
                    <a:pt x="483" y="727"/>
                    <a:pt x="454" y="756"/>
                    <a:pt x="439" y="776"/>
                  </a:cubicBezTo>
                  <a:cubicBezTo>
                    <a:pt x="362" y="867"/>
                    <a:pt x="300" y="974"/>
                    <a:pt x="261" y="1089"/>
                  </a:cubicBezTo>
                  <a:cubicBezTo>
                    <a:pt x="222" y="1201"/>
                    <a:pt x="198" y="1321"/>
                    <a:pt x="203" y="1441"/>
                  </a:cubicBezTo>
                  <a:cubicBezTo>
                    <a:pt x="203" y="1562"/>
                    <a:pt x="232" y="1678"/>
                    <a:pt x="276" y="1779"/>
                  </a:cubicBezTo>
                  <a:lnTo>
                    <a:pt x="289" y="1818"/>
                  </a:lnTo>
                  <a:lnTo>
                    <a:pt x="294" y="1827"/>
                  </a:lnTo>
                  <a:lnTo>
                    <a:pt x="300" y="1833"/>
                  </a:lnTo>
                  <a:lnTo>
                    <a:pt x="305" y="1847"/>
                  </a:lnTo>
                  <a:lnTo>
                    <a:pt x="318" y="1880"/>
                  </a:lnTo>
                  <a:lnTo>
                    <a:pt x="329" y="1900"/>
                  </a:lnTo>
                  <a:lnTo>
                    <a:pt x="333" y="1909"/>
                  </a:lnTo>
                  <a:cubicBezTo>
                    <a:pt x="343" y="1943"/>
                    <a:pt x="358" y="1982"/>
                    <a:pt x="362" y="2020"/>
                  </a:cubicBezTo>
                  <a:cubicBezTo>
                    <a:pt x="381" y="2098"/>
                    <a:pt x="381" y="2180"/>
                    <a:pt x="372" y="2252"/>
                  </a:cubicBezTo>
                  <a:cubicBezTo>
                    <a:pt x="362" y="2329"/>
                    <a:pt x="338" y="2396"/>
                    <a:pt x="314" y="2459"/>
                  </a:cubicBezTo>
                  <a:cubicBezTo>
                    <a:pt x="285" y="2521"/>
                    <a:pt x="247" y="2575"/>
                    <a:pt x="213" y="2623"/>
                  </a:cubicBezTo>
                  <a:cubicBezTo>
                    <a:pt x="193" y="2643"/>
                    <a:pt x="178" y="2666"/>
                    <a:pt x="160" y="2681"/>
                  </a:cubicBezTo>
                  <a:cubicBezTo>
                    <a:pt x="140" y="2701"/>
                    <a:pt x="126" y="2715"/>
                    <a:pt x="107" y="2730"/>
                  </a:cubicBezTo>
                  <a:cubicBezTo>
                    <a:pt x="78" y="2753"/>
                    <a:pt x="49" y="2773"/>
                    <a:pt x="29" y="2788"/>
                  </a:cubicBezTo>
                  <a:cubicBezTo>
                    <a:pt x="11" y="2802"/>
                    <a:pt x="0" y="2811"/>
                    <a:pt x="0" y="2811"/>
                  </a:cubicBezTo>
                  <a:cubicBezTo>
                    <a:pt x="0" y="2811"/>
                    <a:pt x="11" y="2806"/>
                    <a:pt x="34" y="2797"/>
                  </a:cubicBezTo>
                  <a:cubicBezTo>
                    <a:pt x="53" y="2788"/>
                    <a:pt x="87" y="2773"/>
                    <a:pt x="126" y="2753"/>
                  </a:cubicBezTo>
                  <a:cubicBezTo>
                    <a:pt x="145" y="2744"/>
                    <a:pt x="164" y="2730"/>
                    <a:pt x="189" y="2715"/>
                  </a:cubicBezTo>
                  <a:cubicBezTo>
                    <a:pt x="207" y="2705"/>
                    <a:pt x="232" y="2686"/>
                    <a:pt x="256" y="2666"/>
                  </a:cubicBezTo>
                  <a:cubicBezTo>
                    <a:pt x="305" y="2628"/>
                    <a:pt x="358" y="2579"/>
                    <a:pt x="405" y="2517"/>
                  </a:cubicBezTo>
                  <a:cubicBezTo>
                    <a:pt x="449" y="2454"/>
                    <a:pt x="497" y="2382"/>
                    <a:pt x="526" y="2296"/>
                  </a:cubicBezTo>
                  <a:cubicBezTo>
                    <a:pt x="560" y="2209"/>
                    <a:pt x="579" y="2107"/>
                    <a:pt x="584" y="2006"/>
                  </a:cubicBezTo>
                  <a:cubicBezTo>
                    <a:pt x="584" y="1953"/>
                    <a:pt x="579" y="1900"/>
                    <a:pt x="570" y="1842"/>
                  </a:cubicBezTo>
                  <a:lnTo>
                    <a:pt x="570" y="1818"/>
                  </a:lnTo>
                  <a:lnTo>
                    <a:pt x="565" y="1804"/>
                  </a:lnTo>
                  <a:lnTo>
                    <a:pt x="555" y="1769"/>
                  </a:lnTo>
                  <a:lnTo>
                    <a:pt x="555" y="1750"/>
                  </a:lnTo>
                  <a:cubicBezTo>
                    <a:pt x="555" y="1751"/>
                    <a:pt x="554" y="1751"/>
                    <a:pt x="554" y="1751"/>
                  </a:cubicBezTo>
                  <a:cubicBezTo>
                    <a:pt x="553" y="1751"/>
                    <a:pt x="550" y="1740"/>
                    <a:pt x="550" y="1740"/>
                  </a:cubicBezTo>
                  <a:lnTo>
                    <a:pt x="550" y="1735"/>
                  </a:lnTo>
                  <a:lnTo>
                    <a:pt x="550" y="1731"/>
                  </a:lnTo>
                  <a:lnTo>
                    <a:pt x="541" y="1697"/>
                  </a:lnTo>
                  <a:cubicBezTo>
                    <a:pt x="531" y="1620"/>
                    <a:pt x="531" y="1543"/>
                    <a:pt x="545" y="1466"/>
                  </a:cubicBezTo>
                  <a:cubicBezTo>
                    <a:pt x="579" y="1316"/>
                    <a:pt x="666" y="1186"/>
                    <a:pt x="772" y="1109"/>
                  </a:cubicBezTo>
                  <a:cubicBezTo>
                    <a:pt x="786" y="1099"/>
                    <a:pt x="796" y="1094"/>
                    <a:pt x="806" y="1089"/>
                  </a:cubicBezTo>
                  <a:cubicBezTo>
                    <a:pt x="810" y="1085"/>
                    <a:pt x="821" y="1080"/>
                    <a:pt x="830" y="1074"/>
                  </a:cubicBezTo>
                  <a:lnTo>
                    <a:pt x="859" y="1056"/>
                  </a:lnTo>
                  <a:lnTo>
                    <a:pt x="864" y="1051"/>
                  </a:lnTo>
                  <a:lnTo>
                    <a:pt x="868" y="1051"/>
                  </a:lnTo>
                  <a:cubicBezTo>
                    <a:pt x="863" y="1055"/>
                    <a:pt x="862" y="1056"/>
                    <a:pt x="862" y="1056"/>
                  </a:cubicBezTo>
                  <a:cubicBezTo>
                    <a:pt x="862" y="1056"/>
                    <a:pt x="864" y="1055"/>
                    <a:pt x="864" y="1055"/>
                  </a:cubicBezTo>
                  <a:lnTo>
                    <a:pt x="864" y="1055"/>
                  </a:lnTo>
                  <a:cubicBezTo>
                    <a:pt x="865" y="1055"/>
                    <a:pt x="865" y="1055"/>
                    <a:pt x="864" y="1056"/>
                  </a:cubicBezTo>
                  <a:lnTo>
                    <a:pt x="879" y="1046"/>
                  </a:lnTo>
                  <a:lnTo>
                    <a:pt x="908" y="1032"/>
                  </a:lnTo>
                  <a:cubicBezTo>
                    <a:pt x="926" y="1022"/>
                    <a:pt x="946" y="1012"/>
                    <a:pt x="966" y="1003"/>
                  </a:cubicBezTo>
                  <a:cubicBezTo>
                    <a:pt x="1037" y="959"/>
                    <a:pt x="1110" y="920"/>
                    <a:pt x="1173" y="887"/>
                  </a:cubicBezTo>
                  <a:cubicBezTo>
                    <a:pt x="1429" y="747"/>
                    <a:pt x="1602" y="655"/>
                    <a:pt x="1602" y="655"/>
                  </a:cubicBezTo>
                  <a:cubicBezTo>
                    <a:pt x="1625" y="640"/>
                    <a:pt x="1645" y="626"/>
                    <a:pt x="1665" y="611"/>
                  </a:cubicBezTo>
                  <a:cubicBezTo>
                    <a:pt x="1809" y="486"/>
                    <a:pt x="1823" y="264"/>
                    <a:pt x="1698" y="119"/>
                  </a:cubicBezTo>
                  <a:cubicBezTo>
                    <a:pt x="1630" y="41"/>
                    <a:pt x="1533" y="1"/>
                    <a:pt x="1436"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8"/>
            <p:cNvSpPr/>
            <p:nvPr/>
          </p:nvSpPr>
          <p:spPr>
            <a:xfrm>
              <a:off x="7160100" y="2524775"/>
              <a:ext cx="27275" cy="17275"/>
            </a:xfrm>
            <a:custGeom>
              <a:avLst/>
              <a:gdLst/>
              <a:ahLst/>
              <a:cxnLst/>
              <a:rect l="l" t="t" r="r" b="b"/>
              <a:pathLst>
                <a:path w="1091" h="691" extrusionOk="0">
                  <a:moveTo>
                    <a:pt x="343" y="1"/>
                  </a:moveTo>
                  <a:cubicBezTo>
                    <a:pt x="154" y="1"/>
                    <a:pt x="0" y="155"/>
                    <a:pt x="0" y="348"/>
                  </a:cubicBezTo>
                  <a:cubicBezTo>
                    <a:pt x="0" y="444"/>
                    <a:pt x="38" y="531"/>
                    <a:pt x="102" y="594"/>
                  </a:cubicBezTo>
                  <a:cubicBezTo>
                    <a:pt x="164" y="652"/>
                    <a:pt x="247" y="690"/>
                    <a:pt x="343" y="690"/>
                  </a:cubicBezTo>
                  <a:lnTo>
                    <a:pt x="748" y="690"/>
                  </a:lnTo>
                  <a:cubicBezTo>
                    <a:pt x="935" y="690"/>
                    <a:pt x="1091" y="537"/>
                    <a:pt x="1091" y="348"/>
                  </a:cubicBezTo>
                  <a:cubicBezTo>
                    <a:pt x="1091" y="155"/>
                    <a:pt x="935" y="1"/>
                    <a:pt x="748"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8"/>
            <p:cNvSpPr/>
            <p:nvPr/>
          </p:nvSpPr>
          <p:spPr>
            <a:xfrm>
              <a:off x="7108600" y="2524775"/>
              <a:ext cx="27400" cy="17275"/>
            </a:xfrm>
            <a:custGeom>
              <a:avLst/>
              <a:gdLst/>
              <a:ahLst/>
              <a:cxnLst/>
              <a:rect l="l" t="t" r="r" b="b"/>
              <a:pathLst>
                <a:path w="1096" h="691" extrusionOk="0">
                  <a:moveTo>
                    <a:pt x="348" y="1"/>
                  </a:moveTo>
                  <a:cubicBezTo>
                    <a:pt x="159" y="1"/>
                    <a:pt x="1" y="155"/>
                    <a:pt x="1" y="348"/>
                  </a:cubicBezTo>
                  <a:cubicBezTo>
                    <a:pt x="1" y="444"/>
                    <a:pt x="44" y="531"/>
                    <a:pt x="102" y="594"/>
                  </a:cubicBezTo>
                  <a:cubicBezTo>
                    <a:pt x="165" y="652"/>
                    <a:pt x="252" y="690"/>
                    <a:pt x="348" y="690"/>
                  </a:cubicBezTo>
                  <a:lnTo>
                    <a:pt x="749" y="690"/>
                  </a:lnTo>
                  <a:cubicBezTo>
                    <a:pt x="941" y="690"/>
                    <a:pt x="1096" y="537"/>
                    <a:pt x="1096" y="348"/>
                  </a:cubicBezTo>
                  <a:cubicBezTo>
                    <a:pt x="1096" y="155"/>
                    <a:pt x="941" y="1"/>
                    <a:pt x="749"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58"/>
            <p:cNvSpPr/>
            <p:nvPr/>
          </p:nvSpPr>
          <p:spPr>
            <a:xfrm>
              <a:off x="7139350" y="2545525"/>
              <a:ext cx="17275" cy="27250"/>
            </a:xfrm>
            <a:custGeom>
              <a:avLst/>
              <a:gdLst/>
              <a:ahLst/>
              <a:cxnLst/>
              <a:rect l="l" t="t" r="r" b="b"/>
              <a:pathLst>
                <a:path w="691" h="1090" extrusionOk="0">
                  <a:moveTo>
                    <a:pt x="347" y="1"/>
                  </a:moveTo>
                  <a:cubicBezTo>
                    <a:pt x="155" y="1"/>
                    <a:pt x="0" y="155"/>
                    <a:pt x="0" y="343"/>
                  </a:cubicBezTo>
                  <a:lnTo>
                    <a:pt x="0" y="748"/>
                  </a:lnTo>
                  <a:cubicBezTo>
                    <a:pt x="0" y="840"/>
                    <a:pt x="39" y="927"/>
                    <a:pt x="102" y="989"/>
                  </a:cubicBezTo>
                  <a:cubicBezTo>
                    <a:pt x="165" y="1052"/>
                    <a:pt x="251" y="1090"/>
                    <a:pt x="347" y="1090"/>
                  </a:cubicBezTo>
                  <a:cubicBezTo>
                    <a:pt x="536" y="1090"/>
                    <a:pt x="690" y="936"/>
                    <a:pt x="690" y="748"/>
                  </a:cubicBezTo>
                  <a:lnTo>
                    <a:pt x="690" y="343"/>
                  </a:lnTo>
                  <a:cubicBezTo>
                    <a:pt x="690" y="155"/>
                    <a:pt x="536" y="1"/>
                    <a:pt x="347"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58"/>
            <p:cNvSpPr/>
            <p:nvPr/>
          </p:nvSpPr>
          <p:spPr>
            <a:xfrm>
              <a:off x="7139350" y="2494150"/>
              <a:ext cx="17275" cy="27275"/>
            </a:xfrm>
            <a:custGeom>
              <a:avLst/>
              <a:gdLst/>
              <a:ahLst/>
              <a:cxnLst/>
              <a:rect l="l" t="t" r="r" b="b"/>
              <a:pathLst>
                <a:path w="691" h="1091" extrusionOk="0">
                  <a:moveTo>
                    <a:pt x="347" y="1"/>
                  </a:moveTo>
                  <a:cubicBezTo>
                    <a:pt x="155" y="1"/>
                    <a:pt x="0" y="155"/>
                    <a:pt x="0" y="344"/>
                  </a:cubicBezTo>
                  <a:lnTo>
                    <a:pt x="0" y="743"/>
                  </a:lnTo>
                  <a:cubicBezTo>
                    <a:pt x="0" y="840"/>
                    <a:pt x="39" y="927"/>
                    <a:pt x="102" y="989"/>
                  </a:cubicBezTo>
                  <a:cubicBezTo>
                    <a:pt x="165" y="1052"/>
                    <a:pt x="251" y="1090"/>
                    <a:pt x="347" y="1090"/>
                  </a:cubicBezTo>
                  <a:cubicBezTo>
                    <a:pt x="536" y="1090"/>
                    <a:pt x="690" y="936"/>
                    <a:pt x="690" y="743"/>
                  </a:cubicBezTo>
                  <a:lnTo>
                    <a:pt x="690" y="344"/>
                  </a:lnTo>
                  <a:cubicBezTo>
                    <a:pt x="690" y="155"/>
                    <a:pt x="536" y="1"/>
                    <a:pt x="347"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58"/>
            <p:cNvSpPr/>
            <p:nvPr/>
          </p:nvSpPr>
          <p:spPr>
            <a:xfrm>
              <a:off x="7230275" y="2394925"/>
              <a:ext cx="17275" cy="17250"/>
            </a:xfrm>
            <a:custGeom>
              <a:avLst/>
              <a:gdLst/>
              <a:ahLst/>
              <a:cxnLst/>
              <a:rect l="l" t="t" r="r" b="b"/>
              <a:pathLst>
                <a:path w="691" h="690" extrusionOk="0">
                  <a:moveTo>
                    <a:pt x="347" y="1"/>
                  </a:moveTo>
                  <a:cubicBezTo>
                    <a:pt x="154" y="1"/>
                    <a:pt x="0" y="155"/>
                    <a:pt x="0" y="348"/>
                  </a:cubicBezTo>
                  <a:cubicBezTo>
                    <a:pt x="0" y="535"/>
                    <a:pt x="154" y="689"/>
                    <a:pt x="347" y="689"/>
                  </a:cubicBezTo>
                  <a:cubicBezTo>
                    <a:pt x="536" y="689"/>
                    <a:pt x="690" y="535"/>
                    <a:pt x="690" y="348"/>
                  </a:cubicBezTo>
                  <a:cubicBezTo>
                    <a:pt x="690" y="155"/>
                    <a:pt x="536" y="1"/>
                    <a:pt x="347"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81" name="Google Shape;3181;p58"/>
          <p:cNvGrpSpPr/>
          <p:nvPr/>
        </p:nvGrpSpPr>
        <p:grpSpPr>
          <a:xfrm>
            <a:off x="6013875" y="2220925"/>
            <a:ext cx="498850" cy="496800"/>
            <a:chOff x="6013875" y="2220925"/>
            <a:chExt cx="498850" cy="496800"/>
          </a:xfrm>
        </p:grpSpPr>
        <p:sp>
          <p:nvSpPr>
            <p:cNvPr id="3182" name="Google Shape;3182;p58"/>
            <p:cNvSpPr/>
            <p:nvPr/>
          </p:nvSpPr>
          <p:spPr>
            <a:xfrm>
              <a:off x="6118175" y="2220925"/>
              <a:ext cx="394550" cy="340550"/>
            </a:xfrm>
            <a:custGeom>
              <a:avLst/>
              <a:gdLst/>
              <a:ahLst/>
              <a:cxnLst/>
              <a:rect l="l" t="t" r="r" b="b"/>
              <a:pathLst>
                <a:path w="15782" h="13622" extrusionOk="0">
                  <a:moveTo>
                    <a:pt x="7891" y="0"/>
                  </a:moveTo>
                  <a:cubicBezTo>
                    <a:pt x="3531" y="0"/>
                    <a:pt x="0" y="3531"/>
                    <a:pt x="0" y="7891"/>
                  </a:cubicBezTo>
                  <a:cubicBezTo>
                    <a:pt x="0" y="8595"/>
                    <a:pt x="767" y="8911"/>
                    <a:pt x="1823" y="8911"/>
                  </a:cubicBezTo>
                  <a:cubicBezTo>
                    <a:pt x="4153" y="8911"/>
                    <a:pt x="7891" y="7370"/>
                    <a:pt x="7891" y="5060"/>
                  </a:cubicBezTo>
                  <a:cubicBezTo>
                    <a:pt x="7891" y="8368"/>
                    <a:pt x="9588" y="11282"/>
                    <a:pt x="12164" y="12974"/>
                  </a:cubicBezTo>
                  <a:cubicBezTo>
                    <a:pt x="12531" y="13216"/>
                    <a:pt x="12916" y="13433"/>
                    <a:pt x="13317" y="13621"/>
                  </a:cubicBezTo>
                  <a:cubicBezTo>
                    <a:pt x="14837" y="12184"/>
                    <a:pt x="15781" y="10149"/>
                    <a:pt x="15781" y="7891"/>
                  </a:cubicBezTo>
                  <a:cubicBezTo>
                    <a:pt x="15781" y="3531"/>
                    <a:pt x="12251" y="0"/>
                    <a:pt x="7891"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8"/>
            <p:cNvSpPr/>
            <p:nvPr/>
          </p:nvSpPr>
          <p:spPr>
            <a:xfrm>
              <a:off x="6152050" y="2255150"/>
              <a:ext cx="326425" cy="290150"/>
            </a:xfrm>
            <a:custGeom>
              <a:avLst/>
              <a:gdLst/>
              <a:ahLst/>
              <a:cxnLst/>
              <a:rect l="l" t="t" r="r" b="b"/>
              <a:pathLst>
                <a:path w="13057" h="11606" extrusionOk="0">
                  <a:moveTo>
                    <a:pt x="6538" y="1"/>
                  </a:moveTo>
                  <a:cubicBezTo>
                    <a:pt x="6446" y="1"/>
                    <a:pt x="6354" y="3"/>
                    <a:pt x="6261" y="6"/>
                  </a:cubicBezTo>
                  <a:cubicBezTo>
                    <a:pt x="4245" y="87"/>
                    <a:pt x="2465" y="1096"/>
                    <a:pt x="1327" y="2605"/>
                  </a:cubicBezTo>
                  <a:cubicBezTo>
                    <a:pt x="488" y="3720"/>
                    <a:pt x="1" y="5104"/>
                    <a:pt x="15" y="6594"/>
                  </a:cubicBezTo>
                  <a:cubicBezTo>
                    <a:pt x="18" y="6946"/>
                    <a:pt x="404" y="7103"/>
                    <a:pt x="987" y="7103"/>
                  </a:cubicBezTo>
                  <a:cubicBezTo>
                    <a:pt x="2805" y="7103"/>
                    <a:pt x="6536" y="5576"/>
                    <a:pt x="6536" y="3691"/>
                  </a:cubicBezTo>
                  <a:cubicBezTo>
                    <a:pt x="6536" y="6999"/>
                    <a:pt x="8233" y="9913"/>
                    <a:pt x="10809" y="11605"/>
                  </a:cubicBezTo>
                  <a:cubicBezTo>
                    <a:pt x="11012" y="11369"/>
                    <a:pt x="11225" y="11113"/>
                    <a:pt x="11441" y="10839"/>
                  </a:cubicBezTo>
                  <a:cubicBezTo>
                    <a:pt x="11523" y="10743"/>
                    <a:pt x="11601" y="10641"/>
                    <a:pt x="11677" y="10534"/>
                  </a:cubicBezTo>
                  <a:cubicBezTo>
                    <a:pt x="12574" y="9397"/>
                    <a:pt x="13057" y="8003"/>
                    <a:pt x="13057" y="6522"/>
                  </a:cubicBezTo>
                  <a:cubicBezTo>
                    <a:pt x="13057" y="2929"/>
                    <a:pt x="10136" y="1"/>
                    <a:pt x="6538"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8"/>
            <p:cNvSpPr/>
            <p:nvPr/>
          </p:nvSpPr>
          <p:spPr>
            <a:xfrm>
              <a:off x="6152050" y="2312200"/>
              <a:ext cx="286750" cy="233100"/>
            </a:xfrm>
            <a:custGeom>
              <a:avLst/>
              <a:gdLst/>
              <a:ahLst/>
              <a:cxnLst/>
              <a:rect l="l" t="t" r="r" b="b"/>
              <a:pathLst>
                <a:path w="11470" h="9324" extrusionOk="0">
                  <a:moveTo>
                    <a:pt x="3579" y="0"/>
                  </a:moveTo>
                  <a:cubicBezTo>
                    <a:pt x="2798" y="0"/>
                    <a:pt x="2041" y="111"/>
                    <a:pt x="1327" y="323"/>
                  </a:cubicBezTo>
                  <a:cubicBezTo>
                    <a:pt x="488" y="1438"/>
                    <a:pt x="1" y="2822"/>
                    <a:pt x="15" y="4312"/>
                  </a:cubicBezTo>
                  <a:cubicBezTo>
                    <a:pt x="24" y="5212"/>
                    <a:pt x="1392" y="5825"/>
                    <a:pt x="2431" y="5825"/>
                  </a:cubicBezTo>
                  <a:cubicBezTo>
                    <a:pt x="3067" y="5825"/>
                    <a:pt x="3579" y="5595"/>
                    <a:pt x="3579" y="5060"/>
                  </a:cubicBezTo>
                  <a:cubicBezTo>
                    <a:pt x="3579" y="6035"/>
                    <a:pt x="8233" y="7631"/>
                    <a:pt x="10809" y="9323"/>
                  </a:cubicBezTo>
                  <a:cubicBezTo>
                    <a:pt x="11012" y="9087"/>
                    <a:pt x="11225" y="8831"/>
                    <a:pt x="11441" y="8557"/>
                  </a:cubicBezTo>
                  <a:cubicBezTo>
                    <a:pt x="11461" y="8339"/>
                    <a:pt x="11470" y="8113"/>
                    <a:pt x="11470" y="7891"/>
                  </a:cubicBezTo>
                  <a:cubicBezTo>
                    <a:pt x="11470" y="3531"/>
                    <a:pt x="7939" y="0"/>
                    <a:pt x="3579"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8"/>
            <p:cNvSpPr/>
            <p:nvPr/>
          </p:nvSpPr>
          <p:spPr>
            <a:xfrm>
              <a:off x="6013875" y="2342575"/>
              <a:ext cx="394550" cy="340550"/>
            </a:xfrm>
            <a:custGeom>
              <a:avLst/>
              <a:gdLst/>
              <a:ahLst/>
              <a:cxnLst/>
              <a:rect l="l" t="t" r="r" b="b"/>
              <a:pathLst>
                <a:path w="15782" h="13622" extrusionOk="0">
                  <a:moveTo>
                    <a:pt x="7890" y="1"/>
                  </a:moveTo>
                  <a:cubicBezTo>
                    <a:pt x="3531" y="1"/>
                    <a:pt x="1" y="3536"/>
                    <a:pt x="1" y="7892"/>
                  </a:cubicBezTo>
                  <a:cubicBezTo>
                    <a:pt x="1" y="10149"/>
                    <a:pt x="945" y="12184"/>
                    <a:pt x="2465" y="13622"/>
                  </a:cubicBezTo>
                  <a:cubicBezTo>
                    <a:pt x="2826" y="13453"/>
                    <a:pt x="3173" y="13259"/>
                    <a:pt x="3507" y="13047"/>
                  </a:cubicBezTo>
                  <a:cubicBezTo>
                    <a:pt x="6145" y="11364"/>
                    <a:pt x="7890" y="8417"/>
                    <a:pt x="7890" y="5060"/>
                  </a:cubicBezTo>
                  <a:cubicBezTo>
                    <a:pt x="7890" y="8369"/>
                    <a:pt x="9589" y="11287"/>
                    <a:pt x="12164" y="12976"/>
                  </a:cubicBezTo>
                  <a:cubicBezTo>
                    <a:pt x="12531" y="13216"/>
                    <a:pt x="12917" y="13433"/>
                    <a:pt x="13317" y="13622"/>
                  </a:cubicBezTo>
                  <a:cubicBezTo>
                    <a:pt x="14836" y="12184"/>
                    <a:pt x="15782" y="10149"/>
                    <a:pt x="15782" y="7892"/>
                  </a:cubicBezTo>
                  <a:cubicBezTo>
                    <a:pt x="15782" y="3536"/>
                    <a:pt x="12246" y="1"/>
                    <a:pt x="7890"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8"/>
            <p:cNvSpPr/>
            <p:nvPr/>
          </p:nvSpPr>
          <p:spPr>
            <a:xfrm>
              <a:off x="6190725" y="2644650"/>
              <a:ext cx="550" cy="975"/>
            </a:xfrm>
            <a:custGeom>
              <a:avLst/>
              <a:gdLst/>
              <a:ahLst/>
              <a:cxnLst/>
              <a:rect l="l" t="t" r="r" b="b"/>
              <a:pathLst>
                <a:path w="22" h="39" extrusionOk="0">
                  <a:moveTo>
                    <a:pt x="4" y="0"/>
                  </a:moveTo>
                  <a:cubicBezTo>
                    <a:pt x="0" y="0"/>
                    <a:pt x="3" y="17"/>
                    <a:pt x="21" y="38"/>
                  </a:cubicBezTo>
                  <a:cubicBezTo>
                    <a:pt x="15" y="11"/>
                    <a:pt x="7" y="0"/>
                    <a:pt x="4"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58"/>
            <p:cNvSpPr/>
            <p:nvPr/>
          </p:nvSpPr>
          <p:spPr>
            <a:xfrm>
              <a:off x="6183375" y="2702750"/>
              <a:ext cx="8625" cy="14975"/>
            </a:xfrm>
            <a:custGeom>
              <a:avLst/>
              <a:gdLst/>
              <a:ahLst/>
              <a:cxnLst/>
              <a:rect l="l" t="t" r="r" b="b"/>
              <a:pathLst>
                <a:path w="345" h="599" extrusionOk="0">
                  <a:moveTo>
                    <a:pt x="88" y="1"/>
                  </a:moveTo>
                  <a:cubicBezTo>
                    <a:pt x="1" y="1"/>
                    <a:pt x="225" y="598"/>
                    <a:pt x="305" y="598"/>
                  </a:cubicBezTo>
                  <a:cubicBezTo>
                    <a:pt x="336" y="598"/>
                    <a:pt x="345" y="509"/>
                    <a:pt x="306" y="261"/>
                  </a:cubicBezTo>
                  <a:cubicBezTo>
                    <a:pt x="184" y="71"/>
                    <a:pt x="118" y="1"/>
                    <a:pt x="88"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8"/>
            <p:cNvSpPr/>
            <p:nvPr/>
          </p:nvSpPr>
          <p:spPr>
            <a:xfrm>
              <a:off x="6047150" y="2376825"/>
              <a:ext cx="327050" cy="291950"/>
            </a:xfrm>
            <a:custGeom>
              <a:avLst/>
              <a:gdLst/>
              <a:ahLst/>
              <a:cxnLst/>
              <a:rect l="l" t="t" r="r" b="b"/>
              <a:pathLst>
                <a:path w="13082" h="11678" extrusionOk="0">
                  <a:moveTo>
                    <a:pt x="6562" y="0"/>
                  </a:moveTo>
                  <a:cubicBezTo>
                    <a:pt x="6470" y="0"/>
                    <a:pt x="6378" y="2"/>
                    <a:pt x="6285" y="6"/>
                  </a:cubicBezTo>
                  <a:cubicBezTo>
                    <a:pt x="2779" y="150"/>
                    <a:pt x="1" y="3083"/>
                    <a:pt x="39" y="6593"/>
                  </a:cubicBezTo>
                  <a:cubicBezTo>
                    <a:pt x="54" y="8046"/>
                    <a:pt x="536" y="9416"/>
                    <a:pt x="1419" y="10540"/>
                  </a:cubicBezTo>
                  <a:cubicBezTo>
                    <a:pt x="1693" y="10959"/>
                    <a:pt x="1944" y="11335"/>
                    <a:pt x="2176" y="11677"/>
                  </a:cubicBezTo>
                  <a:cubicBezTo>
                    <a:pt x="4814" y="9994"/>
                    <a:pt x="6559" y="7047"/>
                    <a:pt x="6559" y="3690"/>
                  </a:cubicBezTo>
                  <a:cubicBezTo>
                    <a:pt x="6559" y="6999"/>
                    <a:pt x="8258" y="9917"/>
                    <a:pt x="10833" y="11606"/>
                  </a:cubicBezTo>
                  <a:cubicBezTo>
                    <a:pt x="11109" y="11287"/>
                    <a:pt x="11398" y="10930"/>
                    <a:pt x="11701" y="10540"/>
                  </a:cubicBezTo>
                  <a:cubicBezTo>
                    <a:pt x="12598" y="9396"/>
                    <a:pt x="13081" y="8002"/>
                    <a:pt x="13081" y="6522"/>
                  </a:cubicBezTo>
                  <a:cubicBezTo>
                    <a:pt x="13081" y="2929"/>
                    <a:pt x="10155" y="0"/>
                    <a:pt x="6562"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8"/>
            <p:cNvSpPr/>
            <p:nvPr/>
          </p:nvSpPr>
          <p:spPr>
            <a:xfrm>
              <a:off x="6072700" y="2273625"/>
              <a:ext cx="19075" cy="27850"/>
            </a:xfrm>
            <a:custGeom>
              <a:avLst/>
              <a:gdLst/>
              <a:ahLst/>
              <a:cxnLst/>
              <a:rect l="l" t="t" r="r" b="b"/>
              <a:pathLst>
                <a:path w="763" h="1114" extrusionOk="0">
                  <a:moveTo>
                    <a:pt x="382" y="0"/>
                  </a:moveTo>
                  <a:cubicBezTo>
                    <a:pt x="175" y="0"/>
                    <a:pt x="1" y="169"/>
                    <a:pt x="1" y="381"/>
                  </a:cubicBezTo>
                  <a:lnTo>
                    <a:pt x="1" y="733"/>
                  </a:lnTo>
                  <a:cubicBezTo>
                    <a:pt x="1" y="946"/>
                    <a:pt x="175" y="1114"/>
                    <a:pt x="382" y="1114"/>
                  </a:cubicBezTo>
                  <a:cubicBezTo>
                    <a:pt x="595" y="1114"/>
                    <a:pt x="763" y="946"/>
                    <a:pt x="763" y="733"/>
                  </a:cubicBezTo>
                  <a:lnTo>
                    <a:pt x="763" y="381"/>
                  </a:lnTo>
                  <a:cubicBezTo>
                    <a:pt x="763" y="169"/>
                    <a:pt x="595" y="0"/>
                    <a:pt x="382"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8"/>
            <p:cNvSpPr/>
            <p:nvPr/>
          </p:nvSpPr>
          <p:spPr>
            <a:xfrm>
              <a:off x="6072700" y="2319075"/>
              <a:ext cx="19075" cy="27875"/>
            </a:xfrm>
            <a:custGeom>
              <a:avLst/>
              <a:gdLst/>
              <a:ahLst/>
              <a:cxnLst/>
              <a:rect l="l" t="t" r="r" b="b"/>
              <a:pathLst>
                <a:path w="763" h="1115" extrusionOk="0">
                  <a:moveTo>
                    <a:pt x="382" y="1"/>
                  </a:moveTo>
                  <a:cubicBezTo>
                    <a:pt x="175" y="1"/>
                    <a:pt x="1" y="170"/>
                    <a:pt x="1" y="382"/>
                  </a:cubicBezTo>
                  <a:lnTo>
                    <a:pt x="1" y="733"/>
                  </a:lnTo>
                  <a:cubicBezTo>
                    <a:pt x="1" y="945"/>
                    <a:pt x="175" y="1114"/>
                    <a:pt x="382" y="1114"/>
                  </a:cubicBezTo>
                  <a:cubicBezTo>
                    <a:pt x="595" y="1114"/>
                    <a:pt x="763" y="945"/>
                    <a:pt x="763" y="733"/>
                  </a:cubicBezTo>
                  <a:lnTo>
                    <a:pt x="763" y="382"/>
                  </a:lnTo>
                  <a:cubicBezTo>
                    <a:pt x="763" y="170"/>
                    <a:pt x="595" y="1"/>
                    <a:pt x="382"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58"/>
            <p:cNvSpPr/>
            <p:nvPr/>
          </p:nvSpPr>
          <p:spPr>
            <a:xfrm>
              <a:off x="6045600" y="2300725"/>
              <a:ext cx="27850" cy="19100"/>
            </a:xfrm>
            <a:custGeom>
              <a:avLst/>
              <a:gdLst/>
              <a:ahLst/>
              <a:cxnLst/>
              <a:rect l="l" t="t" r="r" b="b"/>
              <a:pathLst>
                <a:path w="1114" h="764" extrusionOk="0">
                  <a:moveTo>
                    <a:pt x="381" y="1"/>
                  </a:moveTo>
                  <a:cubicBezTo>
                    <a:pt x="168" y="1"/>
                    <a:pt x="0" y="174"/>
                    <a:pt x="0" y="383"/>
                  </a:cubicBezTo>
                  <a:cubicBezTo>
                    <a:pt x="0" y="595"/>
                    <a:pt x="168" y="764"/>
                    <a:pt x="381" y="764"/>
                  </a:cubicBezTo>
                  <a:lnTo>
                    <a:pt x="733" y="764"/>
                  </a:lnTo>
                  <a:cubicBezTo>
                    <a:pt x="945" y="764"/>
                    <a:pt x="1114" y="595"/>
                    <a:pt x="1114" y="383"/>
                  </a:cubicBezTo>
                  <a:cubicBezTo>
                    <a:pt x="1114" y="174"/>
                    <a:pt x="945" y="1"/>
                    <a:pt x="73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58"/>
            <p:cNvSpPr/>
            <p:nvPr/>
          </p:nvSpPr>
          <p:spPr>
            <a:xfrm>
              <a:off x="6091025" y="2300725"/>
              <a:ext cx="27900" cy="19100"/>
            </a:xfrm>
            <a:custGeom>
              <a:avLst/>
              <a:gdLst/>
              <a:ahLst/>
              <a:cxnLst/>
              <a:rect l="l" t="t" r="r" b="b"/>
              <a:pathLst>
                <a:path w="1116" h="764" extrusionOk="0">
                  <a:moveTo>
                    <a:pt x="383" y="1"/>
                  </a:moveTo>
                  <a:cubicBezTo>
                    <a:pt x="170" y="1"/>
                    <a:pt x="1" y="174"/>
                    <a:pt x="1" y="383"/>
                  </a:cubicBezTo>
                  <a:cubicBezTo>
                    <a:pt x="1" y="595"/>
                    <a:pt x="170" y="764"/>
                    <a:pt x="383" y="764"/>
                  </a:cubicBezTo>
                  <a:lnTo>
                    <a:pt x="735" y="764"/>
                  </a:lnTo>
                  <a:cubicBezTo>
                    <a:pt x="946" y="764"/>
                    <a:pt x="1115" y="595"/>
                    <a:pt x="1115" y="383"/>
                  </a:cubicBezTo>
                  <a:cubicBezTo>
                    <a:pt x="1115" y="174"/>
                    <a:pt x="946" y="1"/>
                    <a:pt x="735"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58"/>
            <p:cNvSpPr/>
            <p:nvPr/>
          </p:nvSpPr>
          <p:spPr>
            <a:xfrm>
              <a:off x="6293750" y="2301825"/>
              <a:ext cx="101425" cy="111675"/>
            </a:xfrm>
            <a:custGeom>
              <a:avLst/>
              <a:gdLst/>
              <a:ahLst/>
              <a:cxnLst/>
              <a:rect l="l" t="t" r="r" b="b"/>
              <a:pathLst>
                <a:path w="4057" h="4467" extrusionOk="0">
                  <a:moveTo>
                    <a:pt x="960" y="1"/>
                  </a:moveTo>
                  <a:lnTo>
                    <a:pt x="361" y="1457"/>
                  </a:lnTo>
                  <a:lnTo>
                    <a:pt x="0" y="2354"/>
                  </a:lnTo>
                  <a:cubicBezTo>
                    <a:pt x="1065" y="2846"/>
                    <a:pt x="2006" y="3574"/>
                    <a:pt x="2754" y="4467"/>
                  </a:cubicBezTo>
                  <a:lnTo>
                    <a:pt x="3188" y="3391"/>
                  </a:lnTo>
                  <a:lnTo>
                    <a:pt x="4056" y="1259"/>
                  </a:lnTo>
                  <a:lnTo>
                    <a:pt x="960"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8"/>
            <p:cNvSpPr/>
            <p:nvPr/>
          </p:nvSpPr>
          <p:spPr>
            <a:xfrm>
              <a:off x="6293750" y="2338225"/>
              <a:ext cx="79725" cy="75275"/>
            </a:xfrm>
            <a:custGeom>
              <a:avLst/>
              <a:gdLst/>
              <a:ahLst/>
              <a:cxnLst/>
              <a:rect l="l" t="t" r="r" b="b"/>
              <a:pathLst>
                <a:path w="3189" h="3011" extrusionOk="0">
                  <a:moveTo>
                    <a:pt x="361" y="1"/>
                  </a:moveTo>
                  <a:lnTo>
                    <a:pt x="0" y="898"/>
                  </a:lnTo>
                  <a:cubicBezTo>
                    <a:pt x="1065" y="1390"/>
                    <a:pt x="2006" y="2118"/>
                    <a:pt x="2754" y="3011"/>
                  </a:cubicBezTo>
                  <a:lnTo>
                    <a:pt x="3188" y="1935"/>
                  </a:lnTo>
                  <a:cubicBezTo>
                    <a:pt x="2407" y="1101"/>
                    <a:pt x="1441" y="435"/>
                    <a:pt x="361" y="1"/>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5" name="Google Shape;3195;p58"/>
          <p:cNvGrpSpPr/>
          <p:nvPr/>
        </p:nvGrpSpPr>
        <p:grpSpPr>
          <a:xfrm>
            <a:off x="5161213" y="2249000"/>
            <a:ext cx="498950" cy="464750"/>
            <a:chOff x="5162350" y="2249000"/>
            <a:chExt cx="498950" cy="464750"/>
          </a:xfrm>
        </p:grpSpPr>
        <p:sp>
          <p:nvSpPr>
            <p:cNvPr id="3196" name="Google Shape;3196;p58"/>
            <p:cNvSpPr/>
            <p:nvPr/>
          </p:nvSpPr>
          <p:spPr>
            <a:xfrm>
              <a:off x="5191300" y="2249000"/>
              <a:ext cx="219700" cy="77075"/>
            </a:xfrm>
            <a:custGeom>
              <a:avLst/>
              <a:gdLst/>
              <a:ahLst/>
              <a:cxnLst/>
              <a:rect l="l" t="t" r="r" b="b"/>
              <a:pathLst>
                <a:path w="8788" h="3083" extrusionOk="0">
                  <a:moveTo>
                    <a:pt x="2516" y="1"/>
                  </a:moveTo>
                  <a:cubicBezTo>
                    <a:pt x="2246" y="1"/>
                    <a:pt x="1985" y="133"/>
                    <a:pt x="1828" y="368"/>
                  </a:cubicBezTo>
                  <a:lnTo>
                    <a:pt x="699" y="2047"/>
                  </a:lnTo>
                  <a:lnTo>
                    <a:pt x="0" y="3083"/>
                  </a:lnTo>
                  <a:lnTo>
                    <a:pt x="8787" y="3083"/>
                  </a:lnTo>
                  <a:lnTo>
                    <a:pt x="6743" y="2047"/>
                  </a:lnTo>
                  <a:lnTo>
                    <a:pt x="2894" y="93"/>
                  </a:lnTo>
                  <a:cubicBezTo>
                    <a:pt x="2773" y="31"/>
                    <a:pt x="2643" y="1"/>
                    <a:pt x="2516"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8"/>
            <p:cNvSpPr/>
            <p:nvPr/>
          </p:nvSpPr>
          <p:spPr>
            <a:xfrm>
              <a:off x="5410975" y="2249000"/>
              <a:ext cx="219600" cy="77075"/>
            </a:xfrm>
            <a:custGeom>
              <a:avLst/>
              <a:gdLst/>
              <a:ahLst/>
              <a:cxnLst/>
              <a:rect l="l" t="t" r="r" b="b"/>
              <a:pathLst>
                <a:path w="8784" h="3083" extrusionOk="0">
                  <a:moveTo>
                    <a:pt x="6269" y="1"/>
                  </a:moveTo>
                  <a:cubicBezTo>
                    <a:pt x="6142" y="1"/>
                    <a:pt x="6014" y="31"/>
                    <a:pt x="5894" y="93"/>
                  </a:cubicBezTo>
                  <a:lnTo>
                    <a:pt x="2041" y="2047"/>
                  </a:lnTo>
                  <a:lnTo>
                    <a:pt x="0" y="3083"/>
                  </a:lnTo>
                  <a:lnTo>
                    <a:pt x="8784" y="3083"/>
                  </a:lnTo>
                  <a:lnTo>
                    <a:pt x="8084" y="2047"/>
                  </a:lnTo>
                  <a:lnTo>
                    <a:pt x="6956" y="368"/>
                  </a:lnTo>
                  <a:cubicBezTo>
                    <a:pt x="6799" y="133"/>
                    <a:pt x="6537" y="1"/>
                    <a:pt x="626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8"/>
            <p:cNvSpPr/>
            <p:nvPr/>
          </p:nvSpPr>
          <p:spPr>
            <a:xfrm>
              <a:off x="5191300" y="2300150"/>
              <a:ext cx="219700" cy="25925"/>
            </a:xfrm>
            <a:custGeom>
              <a:avLst/>
              <a:gdLst/>
              <a:ahLst/>
              <a:cxnLst/>
              <a:rect l="l" t="t" r="r" b="b"/>
              <a:pathLst>
                <a:path w="8788" h="1037" extrusionOk="0">
                  <a:moveTo>
                    <a:pt x="699" y="1"/>
                  </a:moveTo>
                  <a:lnTo>
                    <a:pt x="0" y="1037"/>
                  </a:lnTo>
                  <a:lnTo>
                    <a:pt x="8787" y="1037"/>
                  </a:lnTo>
                  <a:lnTo>
                    <a:pt x="6743" y="1"/>
                  </a:ln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8"/>
            <p:cNvSpPr/>
            <p:nvPr/>
          </p:nvSpPr>
          <p:spPr>
            <a:xfrm>
              <a:off x="5410975" y="2300150"/>
              <a:ext cx="219600" cy="25925"/>
            </a:xfrm>
            <a:custGeom>
              <a:avLst/>
              <a:gdLst/>
              <a:ahLst/>
              <a:cxnLst/>
              <a:rect l="l" t="t" r="r" b="b"/>
              <a:pathLst>
                <a:path w="8784" h="1037" extrusionOk="0">
                  <a:moveTo>
                    <a:pt x="2041" y="1"/>
                  </a:moveTo>
                  <a:lnTo>
                    <a:pt x="0" y="1037"/>
                  </a:lnTo>
                  <a:lnTo>
                    <a:pt x="8784" y="1037"/>
                  </a:lnTo>
                  <a:lnTo>
                    <a:pt x="8084" y="1"/>
                  </a:ln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8"/>
            <p:cNvSpPr/>
            <p:nvPr/>
          </p:nvSpPr>
          <p:spPr>
            <a:xfrm>
              <a:off x="5178275" y="2400575"/>
              <a:ext cx="467125" cy="313175"/>
            </a:xfrm>
            <a:custGeom>
              <a:avLst/>
              <a:gdLst/>
              <a:ahLst/>
              <a:cxnLst/>
              <a:rect l="l" t="t" r="r" b="b"/>
              <a:pathLst>
                <a:path w="18685" h="12527" extrusionOk="0">
                  <a:moveTo>
                    <a:pt x="0" y="0"/>
                  </a:moveTo>
                  <a:lnTo>
                    <a:pt x="0" y="12526"/>
                  </a:lnTo>
                  <a:lnTo>
                    <a:pt x="18684" y="12526"/>
                  </a:lnTo>
                  <a:lnTo>
                    <a:pt x="18684"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8"/>
            <p:cNvSpPr/>
            <p:nvPr/>
          </p:nvSpPr>
          <p:spPr>
            <a:xfrm>
              <a:off x="5178275" y="2400575"/>
              <a:ext cx="467125" cy="49350"/>
            </a:xfrm>
            <a:custGeom>
              <a:avLst/>
              <a:gdLst/>
              <a:ahLst/>
              <a:cxnLst/>
              <a:rect l="l" t="t" r="r" b="b"/>
              <a:pathLst>
                <a:path w="18685" h="1974" extrusionOk="0">
                  <a:moveTo>
                    <a:pt x="0" y="0"/>
                  </a:moveTo>
                  <a:lnTo>
                    <a:pt x="0" y="1974"/>
                  </a:lnTo>
                  <a:lnTo>
                    <a:pt x="18684" y="1974"/>
                  </a:lnTo>
                  <a:lnTo>
                    <a:pt x="18684"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8"/>
            <p:cNvSpPr/>
            <p:nvPr/>
          </p:nvSpPr>
          <p:spPr>
            <a:xfrm>
              <a:off x="5162350" y="2320750"/>
              <a:ext cx="498950" cy="102150"/>
            </a:xfrm>
            <a:custGeom>
              <a:avLst/>
              <a:gdLst/>
              <a:ahLst/>
              <a:cxnLst/>
              <a:rect l="l" t="t" r="r" b="b"/>
              <a:pathLst>
                <a:path w="19958" h="4086" extrusionOk="0">
                  <a:moveTo>
                    <a:pt x="0" y="1"/>
                  </a:moveTo>
                  <a:lnTo>
                    <a:pt x="0" y="4086"/>
                  </a:lnTo>
                  <a:lnTo>
                    <a:pt x="19958" y="4086"/>
                  </a:lnTo>
                  <a:lnTo>
                    <a:pt x="19958"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8"/>
            <p:cNvSpPr/>
            <p:nvPr/>
          </p:nvSpPr>
          <p:spPr>
            <a:xfrm>
              <a:off x="5563625" y="2479925"/>
              <a:ext cx="51375" cy="185600"/>
            </a:xfrm>
            <a:custGeom>
              <a:avLst/>
              <a:gdLst/>
              <a:ahLst/>
              <a:cxnLst/>
              <a:rect l="l" t="t" r="r" b="b"/>
              <a:pathLst>
                <a:path w="2055" h="7424" extrusionOk="0">
                  <a:moveTo>
                    <a:pt x="1028" y="0"/>
                  </a:moveTo>
                  <a:cubicBezTo>
                    <a:pt x="459" y="0"/>
                    <a:pt x="0" y="459"/>
                    <a:pt x="0" y="1028"/>
                  </a:cubicBezTo>
                  <a:lnTo>
                    <a:pt x="0" y="6396"/>
                  </a:lnTo>
                  <a:cubicBezTo>
                    <a:pt x="0" y="6965"/>
                    <a:pt x="459" y="7424"/>
                    <a:pt x="1028" y="7424"/>
                  </a:cubicBezTo>
                  <a:cubicBezTo>
                    <a:pt x="1598" y="7424"/>
                    <a:pt x="2055" y="6965"/>
                    <a:pt x="2055" y="6396"/>
                  </a:cubicBezTo>
                  <a:lnTo>
                    <a:pt x="2055" y="1028"/>
                  </a:lnTo>
                  <a:cubicBezTo>
                    <a:pt x="2055" y="459"/>
                    <a:pt x="1598" y="0"/>
                    <a:pt x="1028" y="0"/>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8"/>
            <p:cNvSpPr/>
            <p:nvPr/>
          </p:nvSpPr>
          <p:spPr>
            <a:xfrm>
              <a:off x="5581575" y="2350075"/>
              <a:ext cx="51400" cy="51500"/>
            </a:xfrm>
            <a:custGeom>
              <a:avLst/>
              <a:gdLst/>
              <a:ahLst/>
              <a:cxnLst/>
              <a:rect l="l" t="t" r="r" b="b"/>
              <a:pathLst>
                <a:path w="2056" h="2060" extrusionOk="0">
                  <a:moveTo>
                    <a:pt x="671" y="0"/>
                  </a:moveTo>
                  <a:cubicBezTo>
                    <a:pt x="301" y="0"/>
                    <a:pt x="1" y="304"/>
                    <a:pt x="1" y="675"/>
                  </a:cubicBezTo>
                  <a:lnTo>
                    <a:pt x="1" y="1384"/>
                  </a:lnTo>
                  <a:cubicBezTo>
                    <a:pt x="1" y="1755"/>
                    <a:pt x="301" y="2060"/>
                    <a:pt x="671" y="2060"/>
                  </a:cubicBezTo>
                  <a:lnTo>
                    <a:pt x="1385" y="2060"/>
                  </a:lnTo>
                  <a:cubicBezTo>
                    <a:pt x="1757" y="2060"/>
                    <a:pt x="2056" y="1755"/>
                    <a:pt x="2056" y="1384"/>
                  </a:cubicBezTo>
                  <a:lnTo>
                    <a:pt x="2056" y="675"/>
                  </a:lnTo>
                  <a:cubicBezTo>
                    <a:pt x="2056" y="304"/>
                    <a:pt x="1757" y="0"/>
                    <a:pt x="1385" y="0"/>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8"/>
            <p:cNvSpPr/>
            <p:nvPr/>
          </p:nvSpPr>
          <p:spPr>
            <a:xfrm>
              <a:off x="5233000" y="2451600"/>
              <a:ext cx="16075" cy="25325"/>
            </a:xfrm>
            <a:custGeom>
              <a:avLst/>
              <a:gdLst/>
              <a:ahLst/>
              <a:cxnLst/>
              <a:rect l="l" t="t" r="r" b="b"/>
              <a:pathLst>
                <a:path w="643" h="1013" extrusionOk="0">
                  <a:moveTo>
                    <a:pt x="324" y="0"/>
                  </a:moveTo>
                  <a:cubicBezTo>
                    <a:pt x="145" y="0"/>
                    <a:pt x="0" y="145"/>
                    <a:pt x="0" y="318"/>
                  </a:cubicBezTo>
                  <a:lnTo>
                    <a:pt x="0" y="695"/>
                  </a:lnTo>
                  <a:cubicBezTo>
                    <a:pt x="0" y="868"/>
                    <a:pt x="145" y="1013"/>
                    <a:pt x="324" y="1013"/>
                  </a:cubicBezTo>
                  <a:cubicBezTo>
                    <a:pt x="498" y="1013"/>
                    <a:pt x="642" y="868"/>
                    <a:pt x="642" y="695"/>
                  </a:cubicBezTo>
                  <a:lnTo>
                    <a:pt x="642" y="318"/>
                  </a:lnTo>
                  <a:cubicBezTo>
                    <a:pt x="642" y="145"/>
                    <a:pt x="498" y="0"/>
                    <a:pt x="324"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8"/>
            <p:cNvSpPr/>
            <p:nvPr/>
          </p:nvSpPr>
          <p:spPr>
            <a:xfrm>
              <a:off x="5233000" y="2499350"/>
              <a:ext cx="16075" cy="25325"/>
            </a:xfrm>
            <a:custGeom>
              <a:avLst/>
              <a:gdLst/>
              <a:ahLst/>
              <a:cxnLst/>
              <a:rect l="l" t="t" r="r" b="b"/>
              <a:pathLst>
                <a:path w="643" h="1013" extrusionOk="0">
                  <a:moveTo>
                    <a:pt x="324" y="0"/>
                  </a:moveTo>
                  <a:cubicBezTo>
                    <a:pt x="145" y="0"/>
                    <a:pt x="0" y="140"/>
                    <a:pt x="0" y="318"/>
                  </a:cubicBezTo>
                  <a:lnTo>
                    <a:pt x="0" y="690"/>
                  </a:lnTo>
                  <a:cubicBezTo>
                    <a:pt x="0" y="868"/>
                    <a:pt x="145" y="1013"/>
                    <a:pt x="324" y="1013"/>
                  </a:cubicBezTo>
                  <a:cubicBezTo>
                    <a:pt x="498" y="1013"/>
                    <a:pt x="642" y="868"/>
                    <a:pt x="642" y="690"/>
                  </a:cubicBezTo>
                  <a:lnTo>
                    <a:pt x="642" y="318"/>
                  </a:lnTo>
                  <a:cubicBezTo>
                    <a:pt x="642" y="140"/>
                    <a:pt x="498" y="0"/>
                    <a:pt x="324"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8"/>
            <p:cNvSpPr/>
            <p:nvPr/>
          </p:nvSpPr>
          <p:spPr>
            <a:xfrm>
              <a:off x="5204550" y="2480050"/>
              <a:ext cx="25350" cy="16050"/>
            </a:xfrm>
            <a:custGeom>
              <a:avLst/>
              <a:gdLst/>
              <a:ahLst/>
              <a:cxnLst/>
              <a:rect l="l" t="t" r="r" b="b"/>
              <a:pathLst>
                <a:path w="1014" h="642" extrusionOk="0">
                  <a:moveTo>
                    <a:pt x="318" y="0"/>
                  </a:moveTo>
                  <a:cubicBezTo>
                    <a:pt x="140" y="0"/>
                    <a:pt x="0" y="145"/>
                    <a:pt x="0" y="323"/>
                  </a:cubicBezTo>
                  <a:cubicBezTo>
                    <a:pt x="0" y="497"/>
                    <a:pt x="140" y="641"/>
                    <a:pt x="318" y="641"/>
                  </a:cubicBezTo>
                  <a:lnTo>
                    <a:pt x="690" y="641"/>
                  </a:lnTo>
                  <a:cubicBezTo>
                    <a:pt x="868" y="641"/>
                    <a:pt x="1013" y="497"/>
                    <a:pt x="1013" y="323"/>
                  </a:cubicBezTo>
                  <a:cubicBezTo>
                    <a:pt x="1013" y="145"/>
                    <a:pt x="868" y="0"/>
                    <a:pt x="690"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8"/>
            <p:cNvSpPr/>
            <p:nvPr/>
          </p:nvSpPr>
          <p:spPr>
            <a:xfrm>
              <a:off x="5252300" y="2480050"/>
              <a:ext cx="25225" cy="16050"/>
            </a:xfrm>
            <a:custGeom>
              <a:avLst/>
              <a:gdLst/>
              <a:ahLst/>
              <a:cxnLst/>
              <a:rect l="l" t="t" r="r" b="b"/>
              <a:pathLst>
                <a:path w="1009" h="642" extrusionOk="0">
                  <a:moveTo>
                    <a:pt x="318" y="0"/>
                  </a:moveTo>
                  <a:cubicBezTo>
                    <a:pt x="140" y="0"/>
                    <a:pt x="0" y="145"/>
                    <a:pt x="0" y="323"/>
                  </a:cubicBezTo>
                  <a:cubicBezTo>
                    <a:pt x="0" y="497"/>
                    <a:pt x="140" y="641"/>
                    <a:pt x="318" y="641"/>
                  </a:cubicBezTo>
                  <a:lnTo>
                    <a:pt x="690" y="641"/>
                  </a:lnTo>
                  <a:cubicBezTo>
                    <a:pt x="868" y="641"/>
                    <a:pt x="1008" y="497"/>
                    <a:pt x="1008" y="323"/>
                  </a:cubicBezTo>
                  <a:cubicBezTo>
                    <a:pt x="1008" y="145"/>
                    <a:pt x="868" y="0"/>
                    <a:pt x="690"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8"/>
            <p:cNvSpPr/>
            <p:nvPr/>
          </p:nvSpPr>
          <p:spPr>
            <a:xfrm>
              <a:off x="5575675" y="2542875"/>
              <a:ext cx="15950" cy="25325"/>
            </a:xfrm>
            <a:custGeom>
              <a:avLst/>
              <a:gdLst/>
              <a:ahLst/>
              <a:cxnLst/>
              <a:rect l="l" t="t" r="r" b="b"/>
              <a:pathLst>
                <a:path w="638" h="1013" extrusionOk="0">
                  <a:moveTo>
                    <a:pt x="319" y="0"/>
                  </a:moveTo>
                  <a:cubicBezTo>
                    <a:pt x="146" y="0"/>
                    <a:pt x="1" y="140"/>
                    <a:pt x="1" y="318"/>
                  </a:cubicBezTo>
                  <a:lnTo>
                    <a:pt x="1" y="690"/>
                  </a:lnTo>
                  <a:cubicBezTo>
                    <a:pt x="1" y="868"/>
                    <a:pt x="146" y="1013"/>
                    <a:pt x="319" y="1013"/>
                  </a:cubicBezTo>
                  <a:cubicBezTo>
                    <a:pt x="497" y="1013"/>
                    <a:pt x="637" y="868"/>
                    <a:pt x="637" y="690"/>
                  </a:cubicBezTo>
                  <a:lnTo>
                    <a:pt x="637" y="318"/>
                  </a:lnTo>
                  <a:cubicBezTo>
                    <a:pt x="637" y="140"/>
                    <a:pt x="497" y="0"/>
                    <a:pt x="319"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8"/>
            <p:cNvSpPr/>
            <p:nvPr/>
          </p:nvSpPr>
          <p:spPr>
            <a:xfrm>
              <a:off x="5575675" y="2590625"/>
              <a:ext cx="15950" cy="25225"/>
            </a:xfrm>
            <a:custGeom>
              <a:avLst/>
              <a:gdLst/>
              <a:ahLst/>
              <a:cxnLst/>
              <a:rect l="l" t="t" r="r" b="b"/>
              <a:pathLst>
                <a:path w="638" h="1009" extrusionOk="0">
                  <a:moveTo>
                    <a:pt x="319" y="0"/>
                  </a:moveTo>
                  <a:cubicBezTo>
                    <a:pt x="146" y="0"/>
                    <a:pt x="1" y="140"/>
                    <a:pt x="1" y="318"/>
                  </a:cubicBezTo>
                  <a:lnTo>
                    <a:pt x="1" y="690"/>
                  </a:lnTo>
                  <a:cubicBezTo>
                    <a:pt x="1" y="868"/>
                    <a:pt x="146" y="1008"/>
                    <a:pt x="319" y="1008"/>
                  </a:cubicBezTo>
                  <a:cubicBezTo>
                    <a:pt x="497" y="1008"/>
                    <a:pt x="637" y="868"/>
                    <a:pt x="637" y="690"/>
                  </a:cubicBezTo>
                  <a:lnTo>
                    <a:pt x="637" y="318"/>
                  </a:lnTo>
                  <a:cubicBezTo>
                    <a:pt x="637" y="140"/>
                    <a:pt x="497" y="0"/>
                    <a:pt x="319"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8"/>
            <p:cNvSpPr/>
            <p:nvPr/>
          </p:nvSpPr>
          <p:spPr>
            <a:xfrm>
              <a:off x="5547125" y="2571300"/>
              <a:ext cx="25350" cy="16100"/>
            </a:xfrm>
            <a:custGeom>
              <a:avLst/>
              <a:gdLst/>
              <a:ahLst/>
              <a:cxnLst/>
              <a:rect l="l" t="t" r="r" b="b"/>
              <a:pathLst>
                <a:path w="1014" h="644" extrusionOk="0">
                  <a:moveTo>
                    <a:pt x="323" y="1"/>
                  </a:moveTo>
                  <a:cubicBezTo>
                    <a:pt x="145" y="1"/>
                    <a:pt x="0" y="146"/>
                    <a:pt x="0" y="325"/>
                  </a:cubicBezTo>
                  <a:cubicBezTo>
                    <a:pt x="0" y="499"/>
                    <a:pt x="145" y="643"/>
                    <a:pt x="323" y="643"/>
                  </a:cubicBezTo>
                  <a:lnTo>
                    <a:pt x="695" y="643"/>
                  </a:lnTo>
                  <a:cubicBezTo>
                    <a:pt x="873" y="643"/>
                    <a:pt x="1013" y="499"/>
                    <a:pt x="1013" y="325"/>
                  </a:cubicBezTo>
                  <a:cubicBezTo>
                    <a:pt x="1013" y="146"/>
                    <a:pt x="873" y="1"/>
                    <a:pt x="695"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8"/>
            <p:cNvSpPr/>
            <p:nvPr/>
          </p:nvSpPr>
          <p:spPr>
            <a:xfrm>
              <a:off x="5594875" y="2571300"/>
              <a:ext cx="25350" cy="16100"/>
            </a:xfrm>
            <a:custGeom>
              <a:avLst/>
              <a:gdLst/>
              <a:ahLst/>
              <a:cxnLst/>
              <a:rect l="l" t="t" r="r" b="b"/>
              <a:pathLst>
                <a:path w="1014" h="644" extrusionOk="0">
                  <a:moveTo>
                    <a:pt x="319" y="1"/>
                  </a:moveTo>
                  <a:cubicBezTo>
                    <a:pt x="145" y="1"/>
                    <a:pt x="0" y="146"/>
                    <a:pt x="0" y="325"/>
                  </a:cubicBezTo>
                  <a:cubicBezTo>
                    <a:pt x="0" y="499"/>
                    <a:pt x="145" y="643"/>
                    <a:pt x="319" y="643"/>
                  </a:cubicBezTo>
                  <a:lnTo>
                    <a:pt x="695" y="643"/>
                  </a:lnTo>
                  <a:cubicBezTo>
                    <a:pt x="868" y="643"/>
                    <a:pt x="1013" y="499"/>
                    <a:pt x="1013" y="325"/>
                  </a:cubicBezTo>
                  <a:cubicBezTo>
                    <a:pt x="1013" y="146"/>
                    <a:pt x="868" y="1"/>
                    <a:pt x="695"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8"/>
            <p:cNvSpPr/>
            <p:nvPr/>
          </p:nvSpPr>
          <p:spPr>
            <a:xfrm>
              <a:off x="5300875" y="2615700"/>
              <a:ext cx="16050" cy="25225"/>
            </a:xfrm>
            <a:custGeom>
              <a:avLst/>
              <a:gdLst/>
              <a:ahLst/>
              <a:cxnLst/>
              <a:rect l="l" t="t" r="r" b="b"/>
              <a:pathLst>
                <a:path w="642" h="1009" extrusionOk="0">
                  <a:moveTo>
                    <a:pt x="324" y="1"/>
                  </a:moveTo>
                  <a:cubicBezTo>
                    <a:pt x="145" y="1"/>
                    <a:pt x="1" y="141"/>
                    <a:pt x="1" y="319"/>
                  </a:cubicBezTo>
                  <a:lnTo>
                    <a:pt x="1" y="691"/>
                  </a:lnTo>
                  <a:cubicBezTo>
                    <a:pt x="1" y="869"/>
                    <a:pt x="145" y="1009"/>
                    <a:pt x="324" y="1009"/>
                  </a:cubicBezTo>
                  <a:cubicBezTo>
                    <a:pt x="497" y="1009"/>
                    <a:pt x="642" y="869"/>
                    <a:pt x="642" y="691"/>
                  </a:cubicBezTo>
                  <a:lnTo>
                    <a:pt x="642" y="319"/>
                  </a:lnTo>
                  <a:cubicBezTo>
                    <a:pt x="642" y="141"/>
                    <a:pt x="497" y="1"/>
                    <a:pt x="324"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8"/>
            <p:cNvSpPr/>
            <p:nvPr/>
          </p:nvSpPr>
          <p:spPr>
            <a:xfrm>
              <a:off x="5300875" y="2663325"/>
              <a:ext cx="16050" cy="25350"/>
            </a:xfrm>
            <a:custGeom>
              <a:avLst/>
              <a:gdLst/>
              <a:ahLst/>
              <a:cxnLst/>
              <a:rect l="l" t="t" r="r" b="b"/>
              <a:pathLst>
                <a:path w="642" h="1014" extrusionOk="0">
                  <a:moveTo>
                    <a:pt x="324" y="1"/>
                  </a:moveTo>
                  <a:cubicBezTo>
                    <a:pt x="145" y="1"/>
                    <a:pt x="1" y="146"/>
                    <a:pt x="1" y="324"/>
                  </a:cubicBezTo>
                  <a:lnTo>
                    <a:pt x="1" y="695"/>
                  </a:lnTo>
                  <a:cubicBezTo>
                    <a:pt x="1" y="874"/>
                    <a:pt x="145" y="1014"/>
                    <a:pt x="324" y="1014"/>
                  </a:cubicBezTo>
                  <a:cubicBezTo>
                    <a:pt x="497" y="1014"/>
                    <a:pt x="642" y="874"/>
                    <a:pt x="642" y="695"/>
                  </a:cubicBezTo>
                  <a:lnTo>
                    <a:pt x="642" y="324"/>
                  </a:lnTo>
                  <a:cubicBezTo>
                    <a:pt x="642" y="146"/>
                    <a:pt x="497" y="1"/>
                    <a:pt x="324"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8"/>
            <p:cNvSpPr/>
            <p:nvPr/>
          </p:nvSpPr>
          <p:spPr>
            <a:xfrm>
              <a:off x="5272425" y="2644150"/>
              <a:ext cx="25350" cy="16050"/>
            </a:xfrm>
            <a:custGeom>
              <a:avLst/>
              <a:gdLst/>
              <a:ahLst/>
              <a:cxnLst/>
              <a:rect l="l" t="t" r="r" b="b"/>
              <a:pathLst>
                <a:path w="1014" h="642" extrusionOk="0">
                  <a:moveTo>
                    <a:pt x="319" y="1"/>
                  </a:moveTo>
                  <a:cubicBezTo>
                    <a:pt x="141" y="1"/>
                    <a:pt x="1" y="145"/>
                    <a:pt x="1" y="319"/>
                  </a:cubicBezTo>
                  <a:cubicBezTo>
                    <a:pt x="1" y="497"/>
                    <a:pt x="141" y="642"/>
                    <a:pt x="319" y="642"/>
                  </a:cubicBezTo>
                  <a:lnTo>
                    <a:pt x="691" y="642"/>
                  </a:lnTo>
                  <a:cubicBezTo>
                    <a:pt x="869" y="642"/>
                    <a:pt x="1014" y="497"/>
                    <a:pt x="1014" y="319"/>
                  </a:cubicBezTo>
                  <a:cubicBezTo>
                    <a:pt x="1014" y="145"/>
                    <a:pt x="869" y="1"/>
                    <a:pt x="691"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8"/>
            <p:cNvSpPr/>
            <p:nvPr/>
          </p:nvSpPr>
          <p:spPr>
            <a:xfrm>
              <a:off x="5320175" y="2644150"/>
              <a:ext cx="25225" cy="16050"/>
            </a:xfrm>
            <a:custGeom>
              <a:avLst/>
              <a:gdLst/>
              <a:ahLst/>
              <a:cxnLst/>
              <a:rect l="l" t="t" r="r" b="b"/>
              <a:pathLst>
                <a:path w="1009" h="642" extrusionOk="0">
                  <a:moveTo>
                    <a:pt x="319" y="1"/>
                  </a:moveTo>
                  <a:cubicBezTo>
                    <a:pt x="141" y="1"/>
                    <a:pt x="1" y="145"/>
                    <a:pt x="1" y="319"/>
                  </a:cubicBezTo>
                  <a:cubicBezTo>
                    <a:pt x="1" y="497"/>
                    <a:pt x="141" y="642"/>
                    <a:pt x="319" y="642"/>
                  </a:cubicBezTo>
                  <a:lnTo>
                    <a:pt x="691" y="642"/>
                  </a:lnTo>
                  <a:cubicBezTo>
                    <a:pt x="869" y="642"/>
                    <a:pt x="1009" y="497"/>
                    <a:pt x="1009" y="319"/>
                  </a:cubicBezTo>
                  <a:cubicBezTo>
                    <a:pt x="1009" y="145"/>
                    <a:pt x="869" y="1"/>
                    <a:pt x="691"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8"/>
            <p:cNvSpPr/>
            <p:nvPr/>
          </p:nvSpPr>
          <p:spPr>
            <a:xfrm>
              <a:off x="5517700" y="2336900"/>
              <a:ext cx="16050" cy="25350"/>
            </a:xfrm>
            <a:custGeom>
              <a:avLst/>
              <a:gdLst/>
              <a:ahLst/>
              <a:cxnLst/>
              <a:rect l="l" t="t" r="r" b="b"/>
              <a:pathLst>
                <a:path w="642" h="1014" extrusionOk="0">
                  <a:moveTo>
                    <a:pt x="323" y="1"/>
                  </a:moveTo>
                  <a:cubicBezTo>
                    <a:pt x="145" y="1"/>
                    <a:pt x="0" y="145"/>
                    <a:pt x="0" y="319"/>
                  </a:cubicBezTo>
                  <a:lnTo>
                    <a:pt x="0" y="695"/>
                  </a:lnTo>
                  <a:cubicBezTo>
                    <a:pt x="0" y="869"/>
                    <a:pt x="145" y="1014"/>
                    <a:pt x="323" y="1014"/>
                  </a:cubicBezTo>
                  <a:cubicBezTo>
                    <a:pt x="497" y="1014"/>
                    <a:pt x="641" y="869"/>
                    <a:pt x="641" y="695"/>
                  </a:cubicBezTo>
                  <a:lnTo>
                    <a:pt x="641" y="319"/>
                  </a:lnTo>
                  <a:cubicBezTo>
                    <a:pt x="641" y="145"/>
                    <a:pt x="497" y="1"/>
                    <a:pt x="323"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8"/>
            <p:cNvSpPr/>
            <p:nvPr/>
          </p:nvSpPr>
          <p:spPr>
            <a:xfrm>
              <a:off x="5517700" y="2384650"/>
              <a:ext cx="16050" cy="25350"/>
            </a:xfrm>
            <a:custGeom>
              <a:avLst/>
              <a:gdLst/>
              <a:ahLst/>
              <a:cxnLst/>
              <a:rect l="l" t="t" r="r" b="b"/>
              <a:pathLst>
                <a:path w="642" h="1014" extrusionOk="0">
                  <a:moveTo>
                    <a:pt x="323" y="1"/>
                  </a:moveTo>
                  <a:cubicBezTo>
                    <a:pt x="145" y="1"/>
                    <a:pt x="0" y="141"/>
                    <a:pt x="0" y="319"/>
                  </a:cubicBezTo>
                  <a:lnTo>
                    <a:pt x="0" y="691"/>
                  </a:lnTo>
                  <a:cubicBezTo>
                    <a:pt x="0" y="869"/>
                    <a:pt x="145" y="1014"/>
                    <a:pt x="323" y="1014"/>
                  </a:cubicBezTo>
                  <a:cubicBezTo>
                    <a:pt x="497" y="1014"/>
                    <a:pt x="641" y="869"/>
                    <a:pt x="641" y="691"/>
                  </a:cubicBezTo>
                  <a:lnTo>
                    <a:pt x="641" y="319"/>
                  </a:lnTo>
                  <a:cubicBezTo>
                    <a:pt x="641" y="141"/>
                    <a:pt x="497" y="1"/>
                    <a:pt x="323"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8"/>
            <p:cNvSpPr/>
            <p:nvPr/>
          </p:nvSpPr>
          <p:spPr>
            <a:xfrm>
              <a:off x="5489250" y="2365375"/>
              <a:ext cx="25350" cy="16075"/>
            </a:xfrm>
            <a:custGeom>
              <a:avLst/>
              <a:gdLst/>
              <a:ahLst/>
              <a:cxnLst/>
              <a:rect l="l" t="t" r="r" b="b"/>
              <a:pathLst>
                <a:path w="1014" h="643" extrusionOk="0">
                  <a:moveTo>
                    <a:pt x="319" y="1"/>
                  </a:moveTo>
                  <a:cubicBezTo>
                    <a:pt x="139" y="1"/>
                    <a:pt x="0" y="145"/>
                    <a:pt x="0" y="324"/>
                  </a:cubicBezTo>
                  <a:cubicBezTo>
                    <a:pt x="0" y="497"/>
                    <a:pt x="139" y="642"/>
                    <a:pt x="319" y="642"/>
                  </a:cubicBezTo>
                  <a:lnTo>
                    <a:pt x="689" y="642"/>
                  </a:lnTo>
                  <a:cubicBezTo>
                    <a:pt x="868" y="642"/>
                    <a:pt x="1013" y="497"/>
                    <a:pt x="1013" y="324"/>
                  </a:cubicBezTo>
                  <a:cubicBezTo>
                    <a:pt x="1013" y="145"/>
                    <a:pt x="868" y="1"/>
                    <a:pt x="689"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8"/>
            <p:cNvSpPr/>
            <p:nvPr/>
          </p:nvSpPr>
          <p:spPr>
            <a:xfrm>
              <a:off x="5537000" y="2365375"/>
              <a:ext cx="25200" cy="16075"/>
            </a:xfrm>
            <a:custGeom>
              <a:avLst/>
              <a:gdLst/>
              <a:ahLst/>
              <a:cxnLst/>
              <a:rect l="l" t="t" r="r" b="b"/>
              <a:pathLst>
                <a:path w="1008" h="643" extrusionOk="0">
                  <a:moveTo>
                    <a:pt x="319" y="1"/>
                  </a:moveTo>
                  <a:cubicBezTo>
                    <a:pt x="139" y="1"/>
                    <a:pt x="0" y="145"/>
                    <a:pt x="0" y="324"/>
                  </a:cubicBezTo>
                  <a:cubicBezTo>
                    <a:pt x="0" y="497"/>
                    <a:pt x="139" y="642"/>
                    <a:pt x="319" y="642"/>
                  </a:cubicBezTo>
                  <a:lnTo>
                    <a:pt x="689" y="642"/>
                  </a:lnTo>
                  <a:cubicBezTo>
                    <a:pt x="868" y="642"/>
                    <a:pt x="1007" y="497"/>
                    <a:pt x="1007" y="324"/>
                  </a:cubicBezTo>
                  <a:cubicBezTo>
                    <a:pt x="1007" y="145"/>
                    <a:pt x="868" y="1"/>
                    <a:pt x="689"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8"/>
            <p:cNvSpPr/>
            <p:nvPr/>
          </p:nvSpPr>
          <p:spPr>
            <a:xfrm>
              <a:off x="5362025" y="2346075"/>
              <a:ext cx="99975" cy="129050"/>
            </a:xfrm>
            <a:custGeom>
              <a:avLst/>
              <a:gdLst/>
              <a:ahLst/>
              <a:cxnLst/>
              <a:rect l="l" t="t" r="r" b="b"/>
              <a:pathLst>
                <a:path w="3999" h="5162" extrusionOk="0">
                  <a:moveTo>
                    <a:pt x="1" y="1"/>
                  </a:moveTo>
                  <a:lnTo>
                    <a:pt x="87" y="5161"/>
                  </a:lnTo>
                  <a:lnTo>
                    <a:pt x="2045" y="4303"/>
                  </a:lnTo>
                  <a:lnTo>
                    <a:pt x="3999" y="5161"/>
                  </a:lnTo>
                  <a:lnTo>
                    <a:pt x="3912" y="1"/>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8"/>
            <p:cNvSpPr/>
            <p:nvPr/>
          </p:nvSpPr>
          <p:spPr>
            <a:xfrm>
              <a:off x="5362025" y="2320750"/>
              <a:ext cx="99975" cy="129050"/>
            </a:xfrm>
            <a:custGeom>
              <a:avLst/>
              <a:gdLst/>
              <a:ahLst/>
              <a:cxnLst/>
              <a:rect l="l" t="t" r="r" b="b"/>
              <a:pathLst>
                <a:path w="3999" h="5162" extrusionOk="0">
                  <a:moveTo>
                    <a:pt x="1" y="1"/>
                  </a:moveTo>
                  <a:lnTo>
                    <a:pt x="87" y="5161"/>
                  </a:lnTo>
                  <a:lnTo>
                    <a:pt x="2045" y="4303"/>
                  </a:lnTo>
                  <a:lnTo>
                    <a:pt x="3999" y="5161"/>
                  </a:lnTo>
                  <a:lnTo>
                    <a:pt x="3912"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8"/>
            <p:cNvSpPr/>
            <p:nvPr/>
          </p:nvSpPr>
          <p:spPr>
            <a:xfrm>
              <a:off x="5311625" y="2471125"/>
              <a:ext cx="197400" cy="194400"/>
            </a:xfrm>
            <a:custGeom>
              <a:avLst/>
              <a:gdLst/>
              <a:ahLst/>
              <a:cxnLst/>
              <a:rect l="l" t="t" r="r" b="b"/>
              <a:pathLst>
                <a:path w="7896" h="7776" extrusionOk="0">
                  <a:moveTo>
                    <a:pt x="4009" y="584"/>
                  </a:moveTo>
                  <a:cubicBezTo>
                    <a:pt x="4187" y="584"/>
                    <a:pt x="4350" y="657"/>
                    <a:pt x="4476" y="782"/>
                  </a:cubicBezTo>
                  <a:cubicBezTo>
                    <a:pt x="4601" y="907"/>
                    <a:pt x="4674" y="1071"/>
                    <a:pt x="4674" y="1249"/>
                  </a:cubicBezTo>
                  <a:cubicBezTo>
                    <a:pt x="4674" y="1428"/>
                    <a:pt x="4601" y="1597"/>
                    <a:pt x="4476" y="1722"/>
                  </a:cubicBezTo>
                  <a:lnTo>
                    <a:pt x="4009" y="2191"/>
                  </a:lnTo>
                  <a:lnTo>
                    <a:pt x="3535" y="1722"/>
                  </a:lnTo>
                  <a:cubicBezTo>
                    <a:pt x="3279" y="1461"/>
                    <a:pt x="3279" y="1038"/>
                    <a:pt x="3535" y="782"/>
                  </a:cubicBezTo>
                  <a:cubicBezTo>
                    <a:pt x="3661" y="657"/>
                    <a:pt x="3829" y="584"/>
                    <a:pt x="4009" y="584"/>
                  </a:cubicBezTo>
                  <a:close/>
                  <a:moveTo>
                    <a:pt x="1370" y="3222"/>
                  </a:moveTo>
                  <a:cubicBezTo>
                    <a:pt x="1539" y="3222"/>
                    <a:pt x="1712" y="3290"/>
                    <a:pt x="1838" y="3415"/>
                  </a:cubicBezTo>
                  <a:lnTo>
                    <a:pt x="2311" y="3888"/>
                  </a:lnTo>
                  <a:lnTo>
                    <a:pt x="1838" y="4355"/>
                  </a:lnTo>
                  <a:cubicBezTo>
                    <a:pt x="1712" y="4481"/>
                    <a:pt x="1549" y="4553"/>
                    <a:pt x="1370" y="4553"/>
                  </a:cubicBezTo>
                  <a:cubicBezTo>
                    <a:pt x="1191" y="4553"/>
                    <a:pt x="1028" y="4481"/>
                    <a:pt x="902" y="4355"/>
                  </a:cubicBezTo>
                  <a:cubicBezTo>
                    <a:pt x="641" y="4101"/>
                    <a:pt x="641" y="3676"/>
                    <a:pt x="902" y="3415"/>
                  </a:cubicBezTo>
                  <a:cubicBezTo>
                    <a:pt x="1028" y="3290"/>
                    <a:pt x="1202" y="3222"/>
                    <a:pt x="1370" y="3222"/>
                  </a:cubicBezTo>
                  <a:close/>
                  <a:moveTo>
                    <a:pt x="6646" y="3223"/>
                  </a:moveTo>
                  <a:cubicBezTo>
                    <a:pt x="6816" y="3223"/>
                    <a:pt x="6987" y="3287"/>
                    <a:pt x="7114" y="3415"/>
                  </a:cubicBezTo>
                  <a:cubicBezTo>
                    <a:pt x="7239" y="3540"/>
                    <a:pt x="7312" y="3709"/>
                    <a:pt x="7312" y="3888"/>
                  </a:cubicBezTo>
                  <a:cubicBezTo>
                    <a:pt x="7312" y="4066"/>
                    <a:pt x="7239" y="4230"/>
                    <a:pt x="7114" y="4355"/>
                  </a:cubicBezTo>
                  <a:cubicBezTo>
                    <a:pt x="6989" y="4481"/>
                    <a:pt x="6825" y="4553"/>
                    <a:pt x="6647" y="4553"/>
                  </a:cubicBezTo>
                  <a:cubicBezTo>
                    <a:pt x="6469" y="4553"/>
                    <a:pt x="6300" y="4481"/>
                    <a:pt x="6173" y="4355"/>
                  </a:cubicBezTo>
                  <a:lnTo>
                    <a:pt x="5706" y="3888"/>
                  </a:lnTo>
                  <a:lnTo>
                    <a:pt x="6173" y="3415"/>
                  </a:lnTo>
                  <a:cubicBezTo>
                    <a:pt x="6304" y="3287"/>
                    <a:pt x="6475" y="3223"/>
                    <a:pt x="6646" y="3223"/>
                  </a:cubicBezTo>
                  <a:close/>
                  <a:moveTo>
                    <a:pt x="4009" y="3019"/>
                  </a:moveTo>
                  <a:lnTo>
                    <a:pt x="4877" y="3888"/>
                  </a:lnTo>
                  <a:lnTo>
                    <a:pt x="4009" y="4756"/>
                  </a:lnTo>
                  <a:lnTo>
                    <a:pt x="3141" y="3888"/>
                  </a:lnTo>
                  <a:lnTo>
                    <a:pt x="4009" y="3019"/>
                  </a:lnTo>
                  <a:close/>
                  <a:moveTo>
                    <a:pt x="4009" y="5586"/>
                  </a:moveTo>
                  <a:lnTo>
                    <a:pt x="4476" y="6053"/>
                  </a:lnTo>
                  <a:cubicBezTo>
                    <a:pt x="4601" y="6178"/>
                    <a:pt x="4674" y="6347"/>
                    <a:pt x="4674" y="6526"/>
                  </a:cubicBezTo>
                  <a:cubicBezTo>
                    <a:pt x="4674" y="6705"/>
                    <a:pt x="4601" y="6868"/>
                    <a:pt x="4476" y="6994"/>
                  </a:cubicBezTo>
                  <a:cubicBezTo>
                    <a:pt x="4350" y="7119"/>
                    <a:pt x="4187" y="7191"/>
                    <a:pt x="4009" y="7191"/>
                  </a:cubicBezTo>
                  <a:cubicBezTo>
                    <a:pt x="3829" y="7191"/>
                    <a:pt x="3661" y="7119"/>
                    <a:pt x="3535" y="6994"/>
                  </a:cubicBezTo>
                  <a:cubicBezTo>
                    <a:pt x="3279" y="6739"/>
                    <a:pt x="3279" y="6314"/>
                    <a:pt x="3535" y="6053"/>
                  </a:cubicBezTo>
                  <a:lnTo>
                    <a:pt x="4009" y="5586"/>
                  </a:lnTo>
                  <a:close/>
                  <a:moveTo>
                    <a:pt x="4009" y="0"/>
                  </a:moveTo>
                  <a:cubicBezTo>
                    <a:pt x="3675" y="0"/>
                    <a:pt x="3362" y="130"/>
                    <a:pt x="3126" y="367"/>
                  </a:cubicBezTo>
                  <a:cubicBezTo>
                    <a:pt x="2634" y="854"/>
                    <a:pt x="2634" y="1645"/>
                    <a:pt x="3126" y="2133"/>
                  </a:cubicBezTo>
                  <a:lnTo>
                    <a:pt x="3593" y="2605"/>
                  </a:lnTo>
                  <a:lnTo>
                    <a:pt x="2725" y="3473"/>
                  </a:lnTo>
                  <a:lnTo>
                    <a:pt x="2253" y="3005"/>
                  </a:lnTo>
                  <a:cubicBezTo>
                    <a:pt x="2010" y="2760"/>
                    <a:pt x="1691" y="2638"/>
                    <a:pt x="1372" y="2638"/>
                  </a:cubicBezTo>
                  <a:cubicBezTo>
                    <a:pt x="1052" y="2638"/>
                    <a:pt x="732" y="2761"/>
                    <a:pt x="487" y="3005"/>
                  </a:cubicBezTo>
                  <a:cubicBezTo>
                    <a:pt x="0" y="3493"/>
                    <a:pt x="0" y="4283"/>
                    <a:pt x="487" y="4771"/>
                  </a:cubicBezTo>
                  <a:cubicBezTo>
                    <a:pt x="724" y="5007"/>
                    <a:pt x="1037" y="5137"/>
                    <a:pt x="1370" y="5137"/>
                  </a:cubicBezTo>
                  <a:cubicBezTo>
                    <a:pt x="1703" y="5137"/>
                    <a:pt x="2017" y="5007"/>
                    <a:pt x="2253" y="4771"/>
                  </a:cubicBezTo>
                  <a:lnTo>
                    <a:pt x="2725" y="4303"/>
                  </a:lnTo>
                  <a:lnTo>
                    <a:pt x="3593" y="5171"/>
                  </a:lnTo>
                  <a:lnTo>
                    <a:pt x="3126" y="5639"/>
                  </a:lnTo>
                  <a:cubicBezTo>
                    <a:pt x="2634" y="6131"/>
                    <a:pt x="2634" y="6922"/>
                    <a:pt x="3126" y="7409"/>
                  </a:cubicBezTo>
                  <a:cubicBezTo>
                    <a:pt x="3362" y="7645"/>
                    <a:pt x="3675" y="7776"/>
                    <a:pt x="4009" y="7776"/>
                  </a:cubicBezTo>
                  <a:cubicBezTo>
                    <a:pt x="4341" y="7776"/>
                    <a:pt x="4655" y="7645"/>
                    <a:pt x="4891" y="7409"/>
                  </a:cubicBezTo>
                  <a:cubicBezTo>
                    <a:pt x="5127" y="7173"/>
                    <a:pt x="5258" y="6859"/>
                    <a:pt x="5258" y="6526"/>
                  </a:cubicBezTo>
                  <a:cubicBezTo>
                    <a:pt x="5258" y="6193"/>
                    <a:pt x="5127" y="5875"/>
                    <a:pt x="4891" y="5639"/>
                  </a:cubicBezTo>
                  <a:lnTo>
                    <a:pt x="4423" y="5171"/>
                  </a:lnTo>
                  <a:lnTo>
                    <a:pt x="5291" y="4303"/>
                  </a:lnTo>
                  <a:lnTo>
                    <a:pt x="5759" y="4771"/>
                  </a:lnTo>
                  <a:cubicBezTo>
                    <a:pt x="5995" y="5007"/>
                    <a:pt x="6313" y="5137"/>
                    <a:pt x="6647" y="5137"/>
                  </a:cubicBezTo>
                  <a:cubicBezTo>
                    <a:pt x="6979" y="5137"/>
                    <a:pt x="7293" y="5007"/>
                    <a:pt x="7529" y="4771"/>
                  </a:cubicBezTo>
                  <a:cubicBezTo>
                    <a:pt x="7765" y="4535"/>
                    <a:pt x="7896" y="4221"/>
                    <a:pt x="7896" y="3888"/>
                  </a:cubicBezTo>
                  <a:cubicBezTo>
                    <a:pt x="7896" y="3555"/>
                    <a:pt x="7765" y="3242"/>
                    <a:pt x="7529" y="3005"/>
                  </a:cubicBezTo>
                  <a:cubicBezTo>
                    <a:pt x="7285" y="2760"/>
                    <a:pt x="6965" y="2637"/>
                    <a:pt x="6644" y="2637"/>
                  </a:cubicBezTo>
                  <a:cubicBezTo>
                    <a:pt x="6323" y="2637"/>
                    <a:pt x="6003" y="2760"/>
                    <a:pt x="5759" y="3005"/>
                  </a:cubicBezTo>
                  <a:lnTo>
                    <a:pt x="5291" y="3473"/>
                  </a:lnTo>
                  <a:lnTo>
                    <a:pt x="4423" y="2605"/>
                  </a:lnTo>
                  <a:lnTo>
                    <a:pt x="4891" y="2133"/>
                  </a:lnTo>
                  <a:cubicBezTo>
                    <a:pt x="5127" y="1895"/>
                    <a:pt x="5258" y="1583"/>
                    <a:pt x="5258" y="1249"/>
                  </a:cubicBezTo>
                  <a:cubicBezTo>
                    <a:pt x="5258" y="917"/>
                    <a:pt x="5127" y="604"/>
                    <a:pt x="4891" y="367"/>
                  </a:cubicBezTo>
                  <a:cubicBezTo>
                    <a:pt x="4655" y="130"/>
                    <a:pt x="4341" y="0"/>
                    <a:pt x="4009"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24" name="Google Shape;3224;p58"/>
          <p:cNvGrpSpPr/>
          <p:nvPr/>
        </p:nvGrpSpPr>
        <p:grpSpPr>
          <a:xfrm>
            <a:off x="1858425" y="2193925"/>
            <a:ext cx="457875" cy="498950"/>
            <a:chOff x="1863650" y="2193925"/>
            <a:chExt cx="457875" cy="498950"/>
          </a:xfrm>
        </p:grpSpPr>
        <p:sp>
          <p:nvSpPr>
            <p:cNvPr id="3225" name="Google Shape;3225;p58"/>
            <p:cNvSpPr/>
            <p:nvPr/>
          </p:nvSpPr>
          <p:spPr>
            <a:xfrm>
              <a:off x="2011625" y="2626075"/>
              <a:ext cx="12675" cy="66800"/>
            </a:xfrm>
            <a:custGeom>
              <a:avLst/>
              <a:gdLst/>
              <a:ahLst/>
              <a:cxnLst/>
              <a:rect l="l" t="t" r="r" b="b"/>
              <a:pathLst>
                <a:path w="507" h="2672" extrusionOk="0">
                  <a:moveTo>
                    <a:pt x="256" y="0"/>
                  </a:moveTo>
                  <a:cubicBezTo>
                    <a:pt x="116" y="0"/>
                    <a:pt x="0" y="111"/>
                    <a:pt x="0" y="251"/>
                  </a:cubicBezTo>
                  <a:lnTo>
                    <a:pt x="0" y="2417"/>
                  </a:lnTo>
                  <a:cubicBezTo>
                    <a:pt x="0" y="2556"/>
                    <a:pt x="116" y="2672"/>
                    <a:pt x="256" y="2672"/>
                  </a:cubicBezTo>
                  <a:cubicBezTo>
                    <a:pt x="395" y="2672"/>
                    <a:pt x="506" y="2556"/>
                    <a:pt x="506" y="2417"/>
                  </a:cubicBezTo>
                  <a:lnTo>
                    <a:pt x="506" y="251"/>
                  </a:lnTo>
                  <a:cubicBezTo>
                    <a:pt x="506" y="111"/>
                    <a:pt x="395" y="0"/>
                    <a:pt x="256"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8"/>
            <p:cNvSpPr/>
            <p:nvPr/>
          </p:nvSpPr>
          <p:spPr>
            <a:xfrm>
              <a:off x="2160900" y="2626075"/>
              <a:ext cx="12700" cy="66800"/>
            </a:xfrm>
            <a:custGeom>
              <a:avLst/>
              <a:gdLst/>
              <a:ahLst/>
              <a:cxnLst/>
              <a:rect l="l" t="t" r="r" b="b"/>
              <a:pathLst>
                <a:path w="508" h="2672" extrusionOk="0">
                  <a:moveTo>
                    <a:pt x="251" y="0"/>
                  </a:moveTo>
                  <a:cubicBezTo>
                    <a:pt x="111" y="0"/>
                    <a:pt x="0" y="111"/>
                    <a:pt x="0" y="251"/>
                  </a:cubicBezTo>
                  <a:lnTo>
                    <a:pt x="0" y="2417"/>
                  </a:lnTo>
                  <a:cubicBezTo>
                    <a:pt x="0" y="2556"/>
                    <a:pt x="111" y="2672"/>
                    <a:pt x="251" y="2672"/>
                  </a:cubicBezTo>
                  <a:cubicBezTo>
                    <a:pt x="391" y="2672"/>
                    <a:pt x="507" y="2556"/>
                    <a:pt x="507" y="2417"/>
                  </a:cubicBezTo>
                  <a:lnTo>
                    <a:pt x="507" y="251"/>
                  </a:lnTo>
                  <a:cubicBezTo>
                    <a:pt x="507" y="111"/>
                    <a:pt x="391" y="0"/>
                    <a:pt x="251"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8"/>
            <p:cNvSpPr/>
            <p:nvPr/>
          </p:nvSpPr>
          <p:spPr>
            <a:xfrm>
              <a:off x="2131000" y="2626075"/>
              <a:ext cx="12675" cy="66800"/>
            </a:xfrm>
            <a:custGeom>
              <a:avLst/>
              <a:gdLst/>
              <a:ahLst/>
              <a:cxnLst/>
              <a:rect l="l" t="t" r="r" b="b"/>
              <a:pathLst>
                <a:path w="507" h="2672" extrusionOk="0">
                  <a:moveTo>
                    <a:pt x="256" y="0"/>
                  </a:moveTo>
                  <a:cubicBezTo>
                    <a:pt x="116" y="0"/>
                    <a:pt x="0" y="111"/>
                    <a:pt x="0" y="251"/>
                  </a:cubicBezTo>
                  <a:lnTo>
                    <a:pt x="0" y="2417"/>
                  </a:lnTo>
                  <a:cubicBezTo>
                    <a:pt x="0" y="2556"/>
                    <a:pt x="116" y="2672"/>
                    <a:pt x="256" y="2672"/>
                  </a:cubicBezTo>
                  <a:cubicBezTo>
                    <a:pt x="395" y="2672"/>
                    <a:pt x="506" y="2556"/>
                    <a:pt x="506" y="2417"/>
                  </a:cubicBezTo>
                  <a:lnTo>
                    <a:pt x="506" y="251"/>
                  </a:lnTo>
                  <a:cubicBezTo>
                    <a:pt x="506" y="111"/>
                    <a:pt x="395" y="0"/>
                    <a:pt x="256"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8"/>
            <p:cNvSpPr/>
            <p:nvPr/>
          </p:nvSpPr>
          <p:spPr>
            <a:xfrm>
              <a:off x="2101225" y="2626075"/>
              <a:ext cx="12675" cy="66800"/>
            </a:xfrm>
            <a:custGeom>
              <a:avLst/>
              <a:gdLst/>
              <a:ahLst/>
              <a:cxnLst/>
              <a:rect l="l" t="t" r="r" b="b"/>
              <a:pathLst>
                <a:path w="507" h="2672" extrusionOk="0">
                  <a:moveTo>
                    <a:pt x="250" y="0"/>
                  </a:moveTo>
                  <a:cubicBezTo>
                    <a:pt x="110" y="0"/>
                    <a:pt x="0" y="111"/>
                    <a:pt x="0" y="251"/>
                  </a:cubicBezTo>
                  <a:lnTo>
                    <a:pt x="0" y="2417"/>
                  </a:lnTo>
                  <a:cubicBezTo>
                    <a:pt x="0" y="2556"/>
                    <a:pt x="110" y="2672"/>
                    <a:pt x="250" y="2672"/>
                  </a:cubicBezTo>
                  <a:cubicBezTo>
                    <a:pt x="390" y="2672"/>
                    <a:pt x="506" y="2556"/>
                    <a:pt x="506" y="2417"/>
                  </a:cubicBezTo>
                  <a:lnTo>
                    <a:pt x="506" y="251"/>
                  </a:lnTo>
                  <a:cubicBezTo>
                    <a:pt x="506" y="111"/>
                    <a:pt x="390" y="0"/>
                    <a:pt x="250"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8"/>
            <p:cNvSpPr/>
            <p:nvPr/>
          </p:nvSpPr>
          <p:spPr>
            <a:xfrm>
              <a:off x="2071300" y="2626075"/>
              <a:ext cx="12700" cy="66800"/>
            </a:xfrm>
            <a:custGeom>
              <a:avLst/>
              <a:gdLst/>
              <a:ahLst/>
              <a:cxnLst/>
              <a:rect l="l" t="t" r="r" b="b"/>
              <a:pathLst>
                <a:path w="508" h="2672" extrusionOk="0">
                  <a:moveTo>
                    <a:pt x="256" y="0"/>
                  </a:moveTo>
                  <a:cubicBezTo>
                    <a:pt x="116" y="0"/>
                    <a:pt x="0" y="111"/>
                    <a:pt x="0" y="251"/>
                  </a:cubicBezTo>
                  <a:lnTo>
                    <a:pt x="0" y="2417"/>
                  </a:lnTo>
                  <a:cubicBezTo>
                    <a:pt x="0" y="2556"/>
                    <a:pt x="116" y="2672"/>
                    <a:pt x="256" y="2672"/>
                  </a:cubicBezTo>
                  <a:cubicBezTo>
                    <a:pt x="396" y="2672"/>
                    <a:pt x="507" y="2556"/>
                    <a:pt x="507" y="2417"/>
                  </a:cubicBezTo>
                  <a:lnTo>
                    <a:pt x="507" y="251"/>
                  </a:lnTo>
                  <a:cubicBezTo>
                    <a:pt x="507" y="111"/>
                    <a:pt x="396" y="0"/>
                    <a:pt x="256"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8"/>
            <p:cNvSpPr/>
            <p:nvPr/>
          </p:nvSpPr>
          <p:spPr>
            <a:xfrm>
              <a:off x="2041525" y="2626075"/>
              <a:ext cx="12700" cy="66800"/>
            </a:xfrm>
            <a:custGeom>
              <a:avLst/>
              <a:gdLst/>
              <a:ahLst/>
              <a:cxnLst/>
              <a:rect l="l" t="t" r="r" b="b"/>
              <a:pathLst>
                <a:path w="508" h="2672" extrusionOk="0">
                  <a:moveTo>
                    <a:pt x="251" y="0"/>
                  </a:moveTo>
                  <a:cubicBezTo>
                    <a:pt x="111" y="0"/>
                    <a:pt x="0" y="111"/>
                    <a:pt x="0" y="251"/>
                  </a:cubicBezTo>
                  <a:lnTo>
                    <a:pt x="0" y="2417"/>
                  </a:lnTo>
                  <a:cubicBezTo>
                    <a:pt x="0" y="2556"/>
                    <a:pt x="111" y="2672"/>
                    <a:pt x="251" y="2672"/>
                  </a:cubicBezTo>
                  <a:cubicBezTo>
                    <a:pt x="391" y="2672"/>
                    <a:pt x="507" y="2556"/>
                    <a:pt x="507" y="2417"/>
                  </a:cubicBezTo>
                  <a:lnTo>
                    <a:pt x="507" y="251"/>
                  </a:lnTo>
                  <a:cubicBezTo>
                    <a:pt x="507" y="111"/>
                    <a:pt x="391" y="0"/>
                    <a:pt x="251"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8"/>
            <p:cNvSpPr/>
            <p:nvPr/>
          </p:nvSpPr>
          <p:spPr>
            <a:xfrm>
              <a:off x="2011625" y="2626075"/>
              <a:ext cx="12675" cy="17150"/>
            </a:xfrm>
            <a:custGeom>
              <a:avLst/>
              <a:gdLst/>
              <a:ahLst/>
              <a:cxnLst/>
              <a:rect l="l" t="t" r="r" b="b"/>
              <a:pathLst>
                <a:path w="507" h="686" extrusionOk="0">
                  <a:moveTo>
                    <a:pt x="256" y="0"/>
                  </a:moveTo>
                  <a:cubicBezTo>
                    <a:pt x="116" y="0"/>
                    <a:pt x="0" y="111"/>
                    <a:pt x="0" y="251"/>
                  </a:cubicBezTo>
                  <a:lnTo>
                    <a:pt x="0" y="685"/>
                  </a:lnTo>
                  <a:lnTo>
                    <a:pt x="506" y="685"/>
                  </a:lnTo>
                  <a:lnTo>
                    <a:pt x="506" y="251"/>
                  </a:lnTo>
                  <a:cubicBezTo>
                    <a:pt x="506" y="111"/>
                    <a:pt x="395" y="0"/>
                    <a:pt x="256"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8"/>
            <p:cNvSpPr/>
            <p:nvPr/>
          </p:nvSpPr>
          <p:spPr>
            <a:xfrm>
              <a:off x="2041525" y="2626075"/>
              <a:ext cx="12700" cy="17150"/>
            </a:xfrm>
            <a:custGeom>
              <a:avLst/>
              <a:gdLst/>
              <a:ahLst/>
              <a:cxnLst/>
              <a:rect l="l" t="t" r="r" b="b"/>
              <a:pathLst>
                <a:path w="508" h="686" extrusionOk="0">
                  <a:moveTo>
                    <a:pt x="251" y="0"/>
                  </a:moveTo>
                  <a:cubicBezTo>
                    <a:pt x="111" y="0"/>
                    <a:pt x="0" y="111"/>
                    <a:pt x="0" y="251"/>
                  </a:cubicBezTo>
                  <a:lnTo>
                    <a:pt x="0" y="685"/>
                  </a:lnTo>
                  <a:lnTo>
                    <a:pt x="507" y="685"/>
                  </a:lnTo>
                  <a:lnTo>
                    <a:pt x="507" y="251"/>
                  </a:lnTo>
                  <a:cubicBezTo>
                    <a:pt x="507" y="111"/>
                    <a:pt x="391" y="0"/>
                    <a:pt x="251"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8"/>
            <p:cNvSpPr/>
            <p:nvPr/>
          </p:nvSpPr>
          <p:spPr>
            <a:xfrm>
              <a:off x="2071300" y="2626075"/>
              <a:ext cx="12700" cy="17150"/>
            </a:xfrm>
            <a:custGeom>
              <a:avLst/>
              <a:gdLst/>
              <a:ahLst/>
              <a:cxnLst/>
              <a:rect l="l" t="t" r="r" b="b"/>
              <a:pathLst>
                <a:path w="508" h="686" extrusionOk="0">
                  <a:moveTo>
                    <a:pt x="256" y="0"/>
                  </a:moveTo>
                  <a:cubicBezTo>
                    <a:pt x="116" y="0"/>
                    <a:pt x="0" y="111"/>
                    <a:pt x="0" y="251"/>
                  </a:cubicBezTo>
                  <a:lnTo>
                    <a:pt x="0" y="685"/>
                  </a:lnTo>
                  <a:lnTo>
                    <a:pt x="507" y="685"/>
                  </a:lnTo>
                  <a:lnTo>
                    <a:pt x="507" y="251"/>
                  </a:lnTo>
                  <a:cubicBezTo>
                    <a:pt x="507" y="111"/>
                    <a:pt x="396" y="0"/>
                    <a:pt x="256"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8"/>
            <p:cNvSpPr/>
            <p:nvPr/>
          </p:nvSpPr>
          <p:spPr>
            <a:xfrm>
              <a:off x="2101225" y="2626075"/>
              <a:ext cx="12675" cy="17150"/>
            </a:xfrm>
            <a:custGeom>
              <a:avLst/>
              <a:gdLst/>
              <a:ahLst/>
              <a:cxnLst/>
              <a:rect l="l" t="t" r="r" b="b"/>
              <a:pathLst>
                <a:path w="507" h="686" extrusionOk="0">
                  <a:moveTo>
                    <a:pt x="250" y="0"/>
                  </a:moveTo>
                  <a:cubicBezTo>
                    <a:pt x="110" y="0"/>
                    <a:pt x="0" y="111"/>
                    <a:pt x="0" y="251"/>
                  </a:cubicBezTo>
                  <a:lnTo>
                    <a:pt x="0" y="685"/>
                  </a:lnTo>
                  <a:lnTo>
                    <a:pt x="506" y="685"/>
                  </a:lnTo>
                  <a:lnTo>
                    <a:pt x="506" y="251"/>
                  </a:lnTo>
                  <a:cubicBezTo>
                    <a:pt x="506" y="111"/>
                    <a:pt x="390" y="0"/>
                    <a:pt x="250"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8"/>
            <p:cNvSpPr/>
            <p:nvPr/>
          </p:nvSpPr>
          <p:spPr>
            <a:xfrm>
              <a:off x="2131000" y="2626075"/>
              <a:ext cx="12675" cy="17150"/>
            </a:xfrm>
            <a:custGeom>
              <a:avLst/>
              <a:gdLst/>
              <a:ahLst/>
              <a:cxnLst/>
              <a:rect l="l" t="t" r="r" b="b"/>
              <a:pathLst>
                <a:path w="507" h="686" extrusionOk="0">
                  <a:moveTo>
                    <a:pt x="256" y="0"/>
                  </a:moveTo>
                  <a:cubicBezTo>
                    <a:pt x="116" y="0"/>
                    <a:pt x="0" y="111"/>
                    <a:pt x="0" y="251"/>
                  </a:cubicBezTo>
                  <a:lnTo>
                    <a:pt x="0" y="685"/>
                  </a:lnTo>
                  <a:lnTo>
                    <a:pt x="506" y="685"/>
                  </a:lnTo>
                  <a:lnTo>
                    <a:pt x="506" y="251"/>
                  </a:lnTo>
                  <a:cubicBezTo>
                    <a:pt x="506" y="111"/>
                    <a:pt x="395" y="0"/>
                    <a:pt x="256"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8"/>
            <p:cNvSpPr/>
            <p:nvPr/>
          </p:nvSpPr>
          <p:spPr>
            <a:xfrm>
              <a:off x="2160900" y="2626075"/>
              <a:ext cx="12700" cy="17150"/>
            </a:xfrm>
            <a:custGeom>
              <a:avLst/>
              <a:gdLst/>
              <a:ahLst/>
              <a:cxnLst/>
              <a:rect l="l" t="t" r="r" b="b"/>
              <a:pathLst>
                <a:path w="508" h="686" extrusionOk="0">
                  <a:moveTo>
                    <a:pt x="251" y="0"/>
                  </a:moveTo>
                  <a:cubicBezTo>
                    <a:pt x="111" y="0"/>
                    <a:pt x="0" y="111"/>
                    <a:pt x="0" y="251"/>
                  </a:cubicBezTo>
                  <a:lnTo>
                    <a:pt x="0" y="685"/>
                  </a:lnTo>
                  <a:lnTo>
                    <a:pt x="507" y="685"/>
                  </a:lnTo>
                  <a:lnTo>
                    <a:pt x="507" y="251"/>
                  </a:lnTo>
                  <a:cubicBezTo>
                    <a:pt x="507" y="111"/>
                    <a:pt x="391" y="0"/>
                    <a:pt x="251"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8"/>
            <p:cNvSpPr/>
            <p:nvPr/>
          </p:nvSpPr>
          <p:spPr>
            <a:xfrm>
              <a:off x="2004275" y="2572650"/>
              <a:ext cx="176675" cy="61500"/>
            </a:xfrm>
            <a:custGeom>
              <a:avLst/>
              <a:gdLst/>
              <a:ahLst/>
              <a:cxnLst/>
              <a:rect l="l" t="t" r="r" b="b"/>
              <a:pathLst>
                <a:path w="7067" h="2460" extrusionOk="0">
                  <a:moveTo>
                    <a:pt x="0" y="0"/>
                  </a:moveTo>
                  <a:lnTo>
                    <a:pt x="0" y="2460"/>
                  </a:lnTo>
                  <a:lnTo>
                    <a:pt x="7066" y="2460"/>
                  </a:lnTo>
                  <a:lnTo>
                    <a:pt x="7066"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8"/>
            <p:cNvSpPr/>
            <p:nvPr/>
          </p:nvSpPr>
          <p:spPr>
            <a:xfrm>
              <a:off x="2004275" y="2223325"/>
              <a:ext cx="176675" cy="61525"/>
            </a:xfrm>
            <a:custGeom>
              <a:avLst/>
              <a:gdLst/>
              <a:ahLst/>
              <a:cxnLst/>
              <a:rect l="l" t="t" r="r" b="b"/>
              <a:pathLst>
                <a:path w="7067" h="2461" extrusionOk="0">
                  <a:moveTo>
                    <a:pt x="0" y="0"/>
                  </a:moveTo>
                  <a:lnTo>
                    <a:pt x="0" y="2460"/>
                  </a:lnTo>
                  <a:lnTo>
                    <a:pt x="7066" y="2460"/>
                  </a:lnTo>
                  <a:lnTo>
                    <a:pt x="7066"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8"/>
            <p:cNvSpPr/>
            <p:nvPr/>
          </p:nvSpPr>
          <p:spPr>
            <a:xfrm>
              <a:off x="2004275" y="2223325"/>
              <a:ext cx="54125" cy="61525"/>
            </a:xfrm>
            <a:custGeom>
              <a:avLst/>
              <a:gdLst/>
              <a:ahLst/>
              <a:cxnLst/>
              <a:rect l="l" t="t" r="r" b="b"/>
              <a:pathLst>
                <a:path w="2165" h="2461" extrusionOk="0">
                  <a:moveTo>
                    <a:pt x="0" y="0"/>
                  </a:moveTo>
                  <a:lnTo>
                    <a:pt x="0" y="2460"/>
                  </a:lnTo>
                  <a:lnTo>
                    <a:pt x="2165" y="2460"/>
                  </a:lnTo>
                  <a:lnTo>
                    <a:pt x="2165"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8"/>
            <p:cNvSpPr/>
            <p:nvPr/>
          </p:nvSpPr>
          <p:spPr>
            <a:xfrm>
              <a:off x="2153775" y="2223325"/>
              <a:ext cx="27175" cy="61525"/>
            </a:xfrm>
            <a:custGeom>
              <a:avLst/>
              <a:gdLst/>
              <a:ahLst/>
              <a:cxnLst/>
              <a:rect l="l" t="t" r="r" b="b"/>
              <a:pathLst>
                <a:path w="1087" h="2461" extrusionOk="0">
                  <a:moveTo>
                    <a:pt x="0" y="0"/>
                  </a:moveTo>
                  <a:lnTo>
                    <a:pt x="0" y="2460"/>
                  </a:lnTo>
                  <a:lnTo>
                    <a:pt x="1086" y="2460"/>
                  </a:lnTo>
                  <a:lnTo>
                    <a:pt x="1086"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8"/>
            <p:cNvSpPr/>
            <p:nvPr/>
          </p:nvSpPr>
          <p:spPr>
            <a:xfrm>
              <a:off x="2004275" y="2572650"/>
              <a:ext cx="54125" cy="61500"/>
            </a:xfrm>
            <a:custGeom>
              <a:avLst/>
              <a:gdLst/>
              <a:ahLst/>
              <a:cxnLst/>
              <a:rect l="l" t="t" r="r" b="b"/>
              <a:pathLst>
                <a:path w="2165" h="2460" extrusionOk="0">
                  <a:moveTo>
                    <a:pt x="0" y="0"/>
                  </a:moveTo>
                  <a:lnTo>
                    <a:pt x="0" y="2460"/>
                  </a:lnTo>
                  <a:lnTo>
                    <a:pt x="2165" y="2460"/>
                  </a:lnTo>
                  <a:lnTo>
                    <a:pt x="2165"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8"/>
            <p:cNvSpPr/>
            <p:nvPr/>
          </p:nvSpPr>
          <p:spPr>
            <a:xfrm>
              <a:off x="2153775" y="2572650"/>
              <a:ext cx="27175" cy="61500"/>
            </a:xfrm>
            <a:custGeom>
              <a:avLst/>
              <a:gdLst/>
              <a:ahLst/>
              <a:cxnLst/>
              <a:rect l="l" t="t" r="r" b="b"/>
              <a:pathLst>
                <a:path w="1087" h="2460" extrusionOk="0">
                  <a:moveTo>
                    <a:pt x="0" y="0"/>
                  </a:moveTo>
                  <a:lnTo>
                    <a:pt x="0" y="2460"/>
                  </a:lnTo>
                  <a:lnTo>
                    <a:pt x="1086" y="2460"/>
                  </a:lnTo>
                  <a:lnTo>
                    <a:pt x="1086"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8"/>
            <p:cNvSpPr/>
            <p:nvPr/>
          </p:nvSpPr>
          <p:spPr>
            <a:xfrm>
              <a:off x="1863650" y="2282525"/>
              <a:ext cx="457875" cy="291850"/>
            </a:xfrm>
            <a:custGeom>
              <a:avLst/>
              <a:gdLst/>
              <a:ahLst/>
              <a:cxnLst/>
              <a:rect l="l" t="t" r="r" b="b"/>
              <a:pathLst>
                <a:path w="18315" h="11674" extrusionOk="0">
                  <a:moveTo>
                    <a:pt x="5837" y="1"/>
                  </a:moveTo>
                  <a:cubicBezTo>
                    <a:pt x="5706" y="1"/>
                    <a:pt x="5581" y="5"/>
                    <a:pt x="5452" y="11"/>
                  </a:cubicBezTo>
                  <a:cubicBezTo>
                    <a:pt x="4887" y="49"/>
                    <a:pt x="4337" y="165"/>
                    <a:pt x="3825" y="353"/>
                  </a:cubicBezTo>
                  <a:cubicBezTo>
                    <a:pt x="1592" y="1173"/>
                    <a:pt x="1" y="3319"/>
                    <a:pt x="1" y="5837"/>
                  </a:cubicBezTo>
                  <a:cubicBezTo>
                    <a:pt x="1" y="7448"/>
                    <a:pt x="652" y="8909"/>
                    <a:pt x="1708" y="9966"/>
                  </a:cubicBezTo>
                  <a:cubicBezTo>
                    <a:pt x="2302" y="10559"/>
                    <a:pt x="3021" y="11022"/>
                    <a:pt x="3825" y="11316"/>
                  </a:cubicBezTo>
                  <a:cubicBezTo>
                    <a:pt x="4337" y="11504"/>
                    <a:pt x="4887" y="11625"/>
                    <a:pt x="5452" y="11658"/>
                  </a:cubicBezTo>
                  <a:cubicBezTo>
                    <a:pt x="5581" y="11668"/>
                    <a:pt x="5706" y="11673"/>
                    <a:pt x="5837" y="11673"/>
                  </a:cubicBezTo>
                  <a:lnTo>
                    <a:pt x="12478" y="11673"/>
                  </a:lnTo>
                  <a:cubicBezTo>
                    <a:pt x="12609" y="11673"/>
                    <a:pt x="12734" y="11668"/>
                    <a:pt x="12865" y="11658"/>
                  </a:cubicBezTo>
                  <a:cubicBezTo>
                    <a:pt x="13428" y="11625"/>
                    <a:pt x="13978" y="11504"/>
                    <a:pt x="14490" y="11316"/>
                  </a:cubicBezTo>
                  <a:cubicBezTo>
                    <a:pt x="16723" y="10501"/>
                    <a:pt x="18314" y="8355"/>
                    <a:pt x="18314" y="5837"/>
                  </a:cubicBezTo>
                  <a:cubicBezTo>
                    <a:pt x="18314" y="4226"/>
                    <a:pt x="17664" y="2765"/>
                    <a:pt x="16607" y="1708"/>
                  </a:cubicBezTo>
                  <a:cubicBezTo>
                    <a:pt x="16014" y="1115"/>
                    <a:pt x="15296" y="648"/>
                    <a:pt x="14490" y="353"/>
                  </a:cubicBezTo>
                  <a:cubicBezTo>
                    <a:pt x="13978" y="165"/>
                    <a:pt x="13428" y="49"/>
                    <a:pt x="12865" y="11"/>
                  </a:cubicBezTo>
                  <a:cubicBezTo>
                    <a:pt x="12734" y="5"/>
                    <a:pt x="12609" y="1"/>
                    <a:pt x="12478"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8"/>
            <p:cNvSpPr/>
            <p:nvPr/>
          </p:nvSpPr>
          <p:spPr>
            <a:xfrm>
              <a:off x="1863650" y="2282525"/>
              <a:ext cx="242775" cy="291850"/>
            </a:xfrm>
            <a:custGeom>
              <a:avLst/>
              <a:gdLst/>
              <a:ahLst/>
              <a:cxnLst/>
              <a:rect l="l" t="t" r="r" b="b"/>
              <a:pathLst>
                <a:path w="9711" h="11674" extrusionOk="0">
                  <a:moveTo>
                    <a:pt x="5837" y="1"/>
                  </a:moveTo>
                  <a:cubicBezTo>
                    <a:pt x="2610" y="1"/>
                    <a:pt x="1" y="2616"/>
                    <a:pt x="1" y="5837"/>
                  </a:cubicBezTo>
                  <a:cubicBezTo>
                    <a:pt x="1" y="9059"/>
                    <a:pt x="2610" y="11673"/>
                    <a:pt x="5837" y="11673"/>
                  </a:cubicBezTo>
                  <a:lnTo>
                    <a:pt x="9710" y="11673"/>
                  </a:lnTo>
                  <a:cubicBezTo>
                    <a:pt x="6488" y="11673"/>
                    <a:pt x="3874" y="9059"/>
                    <a:pt x="3874" y="5837"/>
                  </a:cubicBezTo>
                  <a:cubicBezTo>
                    <a:pt x="3874" y="2616"/>
                    <a:pt x="6488" y="1"/>
                    <a:pt x="9710"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8"/>
            <p:cNvSpPr/>
            <p:nvPr/>
          </p:nvSpPr>
          <p:spPr>
            <a:xfrm>
              <a:off x="2106400" y="2282525"/>
              <a:ext cx="215125" cy="291850"/>
            </a:xfrm>
            <a:custGeom>
              <a:avLst/>
              <a:gdLst/>
              <a:ahLst/>
              <a:cxnLst/>
              <a:rect l="l" t="t" r="r" b="b"/>
              <a:pathLst>
                <a:path w="8605" h="11674" extrusionOk="0">
                  <a:moveTo>
                    <a:pt x="0" y="1"/>
                  </a:moveTo>
                  <a:cubicBezTo>
                    <a:pt x="3226" y="1"/>
                    <a:pt x="5836" y="2616"/>
                    <a:pt x="5836" y="5837"/>
                  </a:cubicBezTo>
                  <a:cubicBezTo>
                    <a:pt x="5836" y="9059"/>
                    <a:pt x="3226" y="11673"/>
                    <a:pt x="0" y="11673"/>
                  </a:cubicBezTo>
                  <a:lnTo>
                    <a:pt x="2768" y="11673"/>
                  </a:lnTo>
                  <a:cubicBezTo>
                    <a:pt x="5995" y="11673"/>
                    <a:pt x="8604" y="9059"/>
                    <a:pt x="8604" y="5837"/>
                  </a:cubicBezTo>
                  <a:cubicBezTo>
                    <a:pt x="8604" y="2616"/>
                    <a:pt x="5995" y="1"/>
                    <a:pt x="2768"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8"/>
            <p:cNvSpPr/>
            <p:nvPr/>
          </p:nvSpPr>
          <p:spPr>
            <a:xfrm>
              <a:off x="2138825" y="2351250"/>
              <a:ext cx="74400" cy="129800"/>
            </a:xfrm>
            <a:custGeom>
              <a:avLst/>
              <a:gdLst/>
              <a:ahLst/>
              <a:cxnLst/>
              <a:rect l="l" t="t" r="r" b="b"/>
              <a:pathLst>
                <a:path w="2976" h="5192" extrusionOk="0">
                  <a:moveTo>
                    <a:pt x="1486" y="1"/>
                  </a:moveTo>
                  <a:cubicBezTo>
                    <a:pt x="667" y="1"/>
                    <a:pt x="1" y="1158"/>
                    <a:pt x="1" y="2596"/>
                  </a:cubicBezTo>
                  <a:cubicBezTo>
                    <a:pt x="1" y="4028"/>
                    <a:pt x="667" y="5191"/>
                    <a:pt x="1486" y="5191"/>
                  </a:cubicBezTo>
                  <a:cubicBezTo>
                    <a:pt x="2310" y="5191"/>
                    <a:pt x="2976" y="4028"/>
                    <a:pt x="2976" y="2596"/>
                  </a:cubicBezTo>
                  <a:cubicBezTo>
                    <a:pt x="2976" y="1158"/>
                    <a:pt x="2310" y="1"/>
                    <a:pt x="1486" y="1"/>
                  </a:cubicBezTo>
                  <a:close/>
                </a:path>
              </a:pathLst>
            </a:custGeom>
            <a:solidFill>
              <a:srgbClr val="FCD68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8"/>
            <p:cNvSpPr/>
            <p:nvPr/>
          </p:nvSpPr>
          <p:spPr>
            <a:xfrm>
              <a:off x="1899225" y="2193925"/>
              <a:ext cx="17375" cy="27500"/>
            </a:xfrm>
            <a:custGeom>
              <a:avLst/>
              <a:gdLst/>
              <a:ahLst/>
              <a:cxnLst/>
              <a:rect l="l" t="t" r="r" b="b"/>
              <a:pathLst>
                <a:path w="695" h="1100" extrusionOk="0">
                  <a:moveTo>
                    <a:pt x="348" y="0"/>
                  </a:moveTo>
                  <a:cubicBezTo>
                    <a:pt x="156" y="0"/>
                    <a:pt x="0" y="154"/>
                    <a:pt x="0" y="348"/>
                  </a:cubicBezTo>
                  <a:lnTo>
                    <a:pt x="0" y="753"/>
                  </a:lnTo>
                  <a:cubicBezTo>
                    <a:pt x="0" y="945"/>
                    <a:pt x="156" y="1100"/>
                    <a:pt x="348" y="1100"/>
                  </a:cubicBezTo>
                  <a:cubicBezTo>
                    <a:pt x="541" y="1100"/>
                    <a:pt x="695" y="945"/>
                    <a:pt x="695" y="753"/>
                  </a:cubicBezTo>
                  <a:lnTo>
                    <a:pt x="695" y="348"/>
                  </a:lnTo>
                  <a:cubicBezTo>
                    <a:pt x="695" y="154"/>
                    <a:pt x="541" y="0"/>
                    <a:pt x="348"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8"/>
            <p:cNvSpPr/>
            <p:nvPr/>
          </p:nvSpPr>
          <p:spPr>
            <a:xfrm>
              <a:off x="1899225" y="2245900"/>
              <a:ext cx="17375" cy="27500"/>
            </a:xfrm>
            <a:custGeom>
              <a:avLst/>
              <a:gdLst/>
              <a:ahLst/>
              <a:cxnLst/>
              <a:rect l="l" t="t" r="r" b="b"/>
              <a:pathLst>
                <a:path w="695" h="1100" extrusionOk="0">
                  <a:moveTo>
                    <a:pt x="348" y="0"/>
                  </a:moveTo>
                  <a:cubicBezTo>
                    <a:pt x="156" y="0"/>
                    <a:pt x="0" y="154"/>
                    <a:pt x="0" y="347"/>
                  </a:cubicBezTo>
                  <a:lnTo>
                    <a:pt x="0" y="753"/>
                  </a:lnTo>
                  <a:cubicBezTo>
                    <a:pt x="0" y="945"/>
                    <a:pt x="156" y="1100"/>
                    <a:pt x="348" y="1100"/>
                  </a:cubicBezTo>
                  <a:cubicBezTo>
                    <a:pt x="541" y="1100"/>
                    <a:pt x="695" y="945"/>
                    <a:pt x="695" y="753"/>
                  </a:cubicBezTo>
                  <a:lnTo>
                    <a:pt x="695" y="347"/>
                  </a:lnTo>
                  <a:cubicBezTo>
                    <a:pt x="695" y="154"/>
                    <a:pt x="541" y="0"/>
                    <a:pt x="348"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8"/>
            <p:cNvSpPr/>
            <p:nvPr/>
          </p:nvSpPr>
          <p:spPr>
            <a:xfrm>
              <a:off x="1920200" y="2225025"/>
              <a:ext cx="27400" cy="17275"/>
            </a:xfrm>
            <a:custGeom>
              <a:avLst/>
              <a:gdLst/>
              <a:ahLst/>
              <a:cxnLst/>
              <a:rect l="l" t="t" r="r" b="b"/>
              <a:pathLst>
                <a:path w="1096" h="691" extrusionOk="0">
                  <a:moveTo>
                    <a:pt x="343" y="1"/>
                  </a:moveTo>
                  <a:cubicBezTo>
                    <a:pt x="156" y="1"/>
                    <a:pt x="1" y="155"/>
                    <a:pt x="1" y="343"/>
                  </a:cubicBezTo>
                  <a:cubicBezTo>
                    <a:pt x="1" y="535"/>
                    <a:pt x="156" y="691"/>
                    <a:pt x="343" y="691"/>
                  </a:cubicBezTo>
                  <a:lnTo>
                    <a:pt x="753" y="691"/>
                  </a:lnTo>
                  <a:cubicBezTo>
                    <a:pt x="942" y="691"/>
                    <a:pt x="1096" y="535"/>
                    <a:pt x="1096" y="343"/>
                  </a:cubicBezTo>
                  <a:cubicBezTo>
                    <a:pt x="1096" y="155"/>
                    <a:pt x="942" y="1"/>
                    <a:pt x="75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8"/>
            <p:cNvSpPr/>
            <p:nvPr/>
          </p:nvSpPr>
          <p:spPr>
            <a:xfrm>
              <a:off x="1868250" y="2225025"/>
              <a:ext cx="27375" cy="17275"/>
            </a:xfrm>
            <a:custGeom>
              <a:avLst/>
              <a:gdLst/>
              <a:ahLst/>
              <a:cxnLst/>
              <a:rect l="l" t="t" r="r" b="b"/>
              <a:pathLst>
                <a:path w="1095" h="691" extrusionOk="0">
                  <a:moveTo>
                    <a:pt x="342" y="1"/>
                  </a:moveTo>
                  <a:cubicBezTo>
                    <a:pt x="155" y="1"/>
                    <a:pt x="1" y="155"/>
                    <a:pt x="1" y="343"/>
                  </a:cubicBezTo>
                  <a:cubicBezTo>
                    <a:pt x="1" y="535"/>
                    <a:pt x="155" y="691"/>
                    <a:pt x="342" y="691"/>
                  </a:cubicBezTo>
                  <a:lnTo>
                    <a:pt x="753" y="691"/>
                  </a:lnTo>
                  <a:cubicBezTo>
                    <a:pt x="941" y="691"/>
                    <a:pt x="1095" y="535"/>
                    <a:pt x="1095" y="343"/>
                  </a:cubicBezTo>
                  <a:cubicBezTo>
                    <a:pt x="1095" y="155"/>
                    <a:pt x="941" y="1"/>
                    <a:pt x="75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8"/>
            <p:cNvSpPr/>
            <p:nvPr/>
          </p:nvSpPr>
          <p:spPr>
            <a:xfrm>
              <a:off x="2262675" y="2594450"/>
              <a:ext cx="17275" cy="25000"/>
            </a:xfrm>
            <a:custGeom>
              <a:avLst/>
              <a:gdLst/>
              <a:ahLst/>
              <a:cxnLst/>
              <a:rect l="l" t="t" r="r" b="b"/>
              <a:pathLst>
                <a:path w="691" h="1000" extrusionOk="0">
                  <a:moveTo>
                    <a:pt x="343" y="1"/>
                  </a:moveTo>
                  <a:cubicBezTo>
                    <a:pt x="154" y="1"/>
                    <a:pt x="0" y="161"/>
                    <a:pt x="0" y="348"/>
                  </a:cubicBezTo>
                  <a:lnTo>
                    <a:pt x="0" y="653"/>
                  </a:lnTo>
                  <a:cubicBezTo>
                    <a:pt x="0" y="846"/>
                    <a:pt x="154" y="1000"/>
                    <a:pt x="343" y="1000"/>
                  </a:cubicBezTo>
                  <a:cubicBezTo>
                    <a:pt x="535" y="1000"/>
                    <a:pt x="690" y="846"/>
                    <a:pt x="690" y="653"/>
                  </a:cubicBezTo>
                  <a:lnTo>
                    <a:pt x="690" y="348"/>
                  </a:lnTo>
                  <a:cubicBezTo>
                    <a:pt x="690" y="161"/>
                    <a:pt x="535" y="1"/>
                    <a:pt x="343"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8"/>
            <p:cNvSpPr/>
            <p:nvPr/>
          </p:nvSpPr>
          <p:spPr>
            <a:xfrm>
              <a:off x="2262675" y="2633175"/>
              <a:ext cx="17275" cy="24975"/>
            </a:xfrm>
            <a:custGeom>
              <a:avLst/>
              <a:gdLst/>
              <a:ahLst/>
              <a:cxnLst/>
              <a:rect l="l" t="t" r="r" b="b"/>
              <a:pathLst>
                <a:path w="691" h="999" extrusionOk="0">
                  <a:moveTo>
                    <a:pt x="343" y="1"/>
                  </a:moveTo>
                  <a:cubicBezTo>
                    <a:pt x="154" y="1"/>
                    <a:pt x="0" y="159"/>
                    <a:pt x="0" y="348"/>
                  </a:cubicBezTo>
                  <a:lnTo>
                    <a:pt x="0" y="651"/>
                  </a:lnTo>
                  <a:cubicBezTo>
                    <a:pt x="0" y="845"/>
                    <a:pt x="154" y="999"/>
                    <a:pt x="343" y="999"/>
                  </a:cubicBezTo>
                  <a:cubicBezTo>
                    <a:pt x="535" y="999"/>
                    <a:pt x="690" y="845"/>
                    <a:pt x="690" y="651"/>
                  </a:cubicBezTo>
                  <a:lnTo>
                    <a:pt x="690" y="348"/>
                  </a:lnTo>
                  <a:cubicBezTo>
                    <a:pt x="690" y="159"/>
                    <a:pt x="535" y="1"/>
                    <a:pt x="343"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8"/>
            <p:cNvSpPr/>
            <p:nvPr/>
          </p:nvSpPr>
          <p:spPr>
            <a:xfrm>
              <a:off x="2278200" y="2617625"/>
              <a:ext cx="24900" cy="17375"/>
            </a:xfrm>
            <a:custGeom>
              <a:avLst/>
              <a:gdLst/>
              <a:ahLst/>
              <a:cxnLst/>
              <a:rect l="l" t="t" r="r" b="b"/>
              <a:pathLst>
                <a:path w="996" h="695" extrusionOk="0">
                  <a:moveTo>
                    <a:pt x="348" y="0"/>
                  </a:moveTo>
                  <a:cubicBezTo>
                    <a:pt x="156" y="0"/>
                    <a:pt x="1" y="155"/>
                    <a:pt x="1" y="347"/>
                  </a:cubicBezTo>
                  <a:cubicBezTo>
                    <a:pt x="1" y="541"/>
                    <a:pt x="156" y="695"/>
                    <a:pt x="348" y="695"/>
                  </a:cubicBezTo>
                  <a:lnTo>
                    <a:pt x="648" y="695"/>
                  </a:lnTo>
                  <a:cubicBezTo>
                    <a:pt x="840" y="695"/>
                    <a:pt x="995" y="541"/>
                    <a:pt x="995" y="347"/>
                  </a:cubicBezTo>
                  <a:cubicBezTo>
                    <a:pt x="995" y="155"/>
                    <a:pt x="840" y="0"/>
                    <a:pt x="648"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8"/>
            <p:cNvSpPr/>
            <p:nvPr/>
          </p:nvSpPr>
          <p:spPr>
            <a:xfrm>
              <a:off x="2239525" y="2617625"/>
              <a:ext cx="24850" cy="17375"/>
            </a:xfrm>
            <a:custGeom>
              <a:avLst/>
              <a:gdLst/>
              <a:ahLst/>
              <a:cxnLst/>
              <a:rect l="l" t="t" r="r" b="b"/>
              <a:pathLst>
                <a:path w="994" h="695" extrusionOk="0">
                  <a:moveTo>
                    <a:pt x="343" y="0"/>
                  </a:moveTo>
                  <a:cubicBezTo>
                    <a:pt x="154" y="0"/>
                    <a:pt x="0" y="155"/>
                    <a:pt x="0" y="347"/>
                  </a:cubicBezTo>
                  <a:cubicBezTo>
                    <a:pt x="0" y="541"/>
                    <a:pt x="154" y="695"/>
                    <a:pt x="343" y="695"/>
                  </a:cubicBezTo>
                  <a:lnTo>
                    <a:pt x="646" y="695"/>
                  </a:lnTo>
                  <a:cubicBezTo>
                    <a:pt x="839" y="695"/>
                    <a:pt x="993" y="541"/>
                    <a:pt x="993" y="347"/>
                  </a:cubicBezTo>
                  <a:cubicBezTo>
                    <a:pt x="993" y="155"/>
                    <a:pt x="839" y="0"/>
                    <a:pt x="646"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8"/>
            <p:cNvSpPr/>
            <p:nvPr/>
          </p:nvSpPr>
          <p:spPr>
            <a:xfrm>
              <a:off x="1995700" y="2245400"/>
              <a:ext cx="55850" cy="17400"/>
            </a:xfrm>
            <a:custGeom>
              <a:avLst/>
              <a:gdLst/>
              <a:ahLst/>
              <a:cxnLst/>
              <a:rect l="l" t="t" r="r" b="b"/>
              <a:pathLst>
                <a:path w="2234" h="696" extrusionOk="0">
                  <a:moveTo>
                    <a:pt x="343" y="1"/>
                  </a:moveTo>
                  <a:cubicBezTo>
                    <a:pt x="155" y="1"/>
                    <a:pt x="1" y="159"/>
                    <a:pt x="1" y="348"/>
                  </a:cubicBezTo>
                  <a:cubicBezTo>
                    <a:pt x="1" y="541"/>
                    <a:pt x="155" y="695"/>
                    <a:pt x="343" y="695"/>
                  </a:cubicBezTo>
                  <a:lnTo>
                    <a:pt x="1886" y="695"/>
                  </a:lnTo>
                  <a:cubicBezTo>
                    <a:pt x="2080" y="695"/>
                    <a:pt x="2234" y="541"/>
                    <a:pt x="2234" y="348"/>
                  </a:cubicBezTo>
                  <a:cubicBezTo>
                    <a:pt x="2234" y="159"/>
                    <a:pt x="2080" y="1"/>
                    <a:pt x="1886"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8"/>
            <p:cNvSpPr/>
            <p:nvPr/>
          </p:nvSpPr>
          <p:spPr>
            <a:xfrm>
              <a:off x="2064675" y="2245400"/>
              <a:ext cx="55850" cy="17400"/>
            </a:xfrm>
            <a:custGeom>
              <a:avLst/>
              <a:gdLst/>
              <a:ahLst/>
              <a:cxnLst/>
              <a:rect l="l" t="t" r="r" b="b"/>
              <a:pathLst>
                <a:path w="2234" h="696" extrusionOk="0">
                  <a:moveTo>
                    <a:pt x="347" y="1"/>
                  </a:moveTo>
                  <a:cubicBezTo>
                    <a:pt x="154" y="1"/>
                    <a:pt x="0" y="159"/>
                    <a:pt x="0" y="348"/>
                  </a:cubicBezTo>
                  <a:cubicBezTo>
                    <a:pt x="0" y="541"/>
                    <a:pt x="154" y="695"/>
                    <a:pt x="347" y="695"/>
                  </a:cubicBezTo>
                  <a:lnTo>
                    <a:pt x="1886" y="695"/>
                  </a:lnTo>
                  <a:cubicBezTo>
                    <a:pt x="2079" y="695"/>
                    <a:pt x="2233" y="541"/>
                    <a:pt x="2233" y="348"/>
                  </a:cubicBezTo>
                  <a:cubicBezTo>
                    <a:pt x="2233" y="159"/>
                    <a:pt x="2079" y="1"/>
                    <a:pt x="1886"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8"/>
            <p:cNvSpPr/>
            <p:nvPr/>
          </p:nvSpPr>
          <p:spPr>
            <a:xfrm>
              <a:off x="2133625" y="2245400"/>
              <a:ext cx="55875" cy="17400"/>
            </a:xfrm>
            <a:custGeom>
              <a:avLst/>
              <a:gdLst/>
              <a:ahLst/>
              <a:cxnLst/>
              <a:rect l="l" t="t" r="r" b="b"/>
              <a:pathLst>
                <a:path w="2235" h="696" extrusionOk="0">
                  <a:moveTo>
                    <a:pt x="348" y="1"/>
                  </a:moveTo>
                  <a:cubicBezTo>
                    <a:pt x="156" y="1"/>
                    <a:pt x="1" y="159"/>
                    <a:pt x="1" y="348"/>
                  </a:cubicBezTo>
                  <a:cubicBezTo>
                    <a:pt x="1" y="541"/>
                    <a:pt x="156" y="695"/>
                    <a:pt x="348" y="695"/>
                  </a:cubicBezTo>
                  <a:lnTo>
                    <a:pt x="1892" y="695"/>
                  </a:lnTo>
                  <a:cubicBezTo>
                    <a:pt x="2080" y="695"/>
                    <a:pt x="2235" y="541"/>
                    <a:pt x="2235" y="348"/>
                  </a:cubicBezTo>
                  <a:cubicBezTo>
                    <a:pt x="2235" y="159"/>
                    <a:pt x="2080" y="1"/>
                    <a:pt x="1892"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8"/>
            <p:cNvSpPr/>
            <p:nvPr/>
          </p:nvSpPr>
          <p:spPr>
            <a:xfrm>
              <a:off x="1995700" y="2594725"/>
              <a:ext cx="55850" cy="17375"/>
            </a:xfrm>
            <a:custGeom>
              <a:avLst/>
              <a:gdLst/>
              <a:ahLst/>
              <a:cxnLst/>
              <a:rect l="l" t="t" r="r" b="b"/>
              <a:pathLst>
                <a:path w="2234" h="695" extrusionOk="0">
                  <a:moveTo>
                    <a:pt x="343" y="0"/>
                  </a:moveTo>
                  <a:cubicBezTo>
                    <a:pt x="155" y="0"/>
                    <a:pt x="1" y="154"/>
                    <a:pt x="1" y="348"/>
                  </a:cubicBezTo>
                  <a:cubicBezTo>
                    <a:pt x="1" y="535"/>
                    <a:pt x="155" y="695"/>
                    <a:pt x="343" y="695"/>
                  </a:cubicBezTo>
                  <a:lnTo>
                    <a:pt x="1886" y="695"/>
                  </a:lnTo>
                  <a:cubicBezTo>
                    <a:pt x="2080" y="695"/>
                    <a:pt x="2234" y="535"/>
                    <a:pt x="2234" y="348"/>
                  </a:cubicBezTo>
                  <a:cubicBezTo>
                    <a:pt x="2234" y="154"/>
                    <a:pt x="2080" y="0"/>
                    <a:pt x="1886"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8"/>
            <p:cNvSpPr/>
            <p:nvPr/>
          </p:nvSpPr>
          <p:spPr>
            <a:xfrm>
              <a:off x="2064675" y="2594725"/>
              <a:ext cx="55850" cy="17375"/>
            </a:xfrm>
            <a:custGeom>
              <a:avLst/>
              <a:gdLst/>
              <a:ahLst/>
              <a:cxnLst/>
              <a:rect l="l" t="t" r="r" b="b"/>
              <a:pathLst>
                <a:path w="2234" h="695" extrusionOk="0">
                  <a:moveTo>
                    <a:pt x="347" y="0"/>
                  </a:moveTo>
                  <a:cubicBezTo>
                    <a:pt x="154" y="0"/>
                    <a:pt x="0" y="154"/>
                    <a:pt x="0" y="348"/>
                  </a:cubicBezTo>
                  <a:cubicBezTo>
                    <a:pt x="0" y="535"/>
                    <a:pt x="154" y="695"/>
                    <a:pt x="347" y="695"/>
                  </a:cubicBezTo>
                  <a:lnTo>
                    <a:pt x="1886" y="695"/>
                  </a:lnTo>
                  <a:cubicBezTo>
                    <a:pt x="2079" y="695"/>
                    <a:pt x="2233" y="535"/>
                    <a:pt x="2233" y="348"/>
                  </a:cubicBezTo>
                  <a:cubicBezTo>
                    <a:pt x="2233" y="154"/>
                    <a:pt x="2079" y="0"/>
                    <a:pt x="1886"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8"/>
            <p:cNvSpPr/>
            <p:nvPr/>
          </p:nvSpPr>
          <p:spPr>
            <a:xfrm>
              <a:off x="2133625" y="2594725"/>
              <a:ext cx="55875" cy="17375"/>
            </a:xfrm>
            <a:custGeom>
              <a:avLst/>
              <a:gdLst/>
              <a:ahLst/>
              <a:cxnLst/>
              <a:rect l="l" t="t" r="r" b="b"/>
              <a:pathLst>
                <a:path w="2235" h="695" extrusionOk="0">
                  <a:moveTo>
                    <a:pt x="348" y="0"/>
                  </a:moveTo>
                  <a:cubicBezTo>
                    <a:pt x="156" y="0"/>
                    <a:pt x="1" y="154"/>
                    <a:pt x="1" y="348"/>
                  </a:cubicBezTo>
                  <a:cubicBezTo>
                    <a:pt x="1" y="535"/>
                    <a:pt x="156" y="695"/>
                    <a:pt x="348" y="695"/>
                  </a:cubicBezTo>
                  <a:lnTo>
                    <a:pt x="1892" y="695"/>
                  </a:lnTo>
                  <a:cubicBezTo>
                    <a:pt x="2080" y="695"/>
                    <a:pt x="2235" y="535"/>
                    <a:pt x="2235" y="348"/>
                  </a:cubicBezTo>
                  <a:cubicBezTo>
                    <a:pt x="2235" y="154"/>
                    <a:pt x="2080" y="0"/>
                    <a:pt x="1892"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8"/>
            <p:cNvSpPr/>
            <p:nvPr/>
          </p:nvSpPr>
          <p:spPr>
            <a:xfrm>
              <a:off x="1899375" y="2282525"/>
              <a:ext cx="386475" cy="291850"/>
            </a:xfrm>
            <a:custGeom>
              <a:avLst/>
              <a:gdLst/>
              <a:ahLst/>
              <a:cxnLst/>
              <a:rect l="l" t="t" r="r" b="b"/>
              <a:pathLst>
                <a:path w="15459" h="11674" extrusionOk="0">
                  <a:moveTo>
                    <a:pt x="4023" y="11"/>
                  </a:moveTo>
                  <a:cubicBezTo>
                    <a:pt x="3458" y="49"/>
                    <a:pt x="2908" y="165"/>
                    <a:pt x="2396" y="353"/>
                  </a:cubicBezTo>
                  <a:cubicBezTo>
                    <a:pt x="960" y="1487"/>
                    <a:pt x="0" y="3522"/>
                    <a:pt x="0" y="5837"/>
                  </a:cubicBezTo>
                  <a:cubicBezTo>
                    <a:pt x="0" y="8152"/>
                    <a:pt x="960" y="10187"/>
                    <a:pt x="2396" y="11316"/>
                  </a:cubicBezTo>
                  <a:cubicBezTo>
                    <a:pt x="2908" y="11504"/>
                    <a:pt x="3458" y="11625"/>
                    <a:pt x="4023" y="11658"/>
                  </a:cubicBezTo>
                  <a:cubicBezTo>
                    <a:pt x="1987" y="11070"/>
                    <a:pt x="463" y="8682"/>
                    <a:pt x="463" y="5837"/>
                  </a:cubicBezTo>
                  <a:cubicBezTo>
                    <a:pt x="463" y="2992"/>
                    <a:pt x="1987" y="604"/>
                    <a:pt x="4023" y="11"/>
                  </a:cubicBezTo>
                  <a:close/>
                  <a:moveTo>
                    <a:pt x="11436" y="11"/>
                  </a:moveTo>
                  <a:lnTo>
                    <a:pt x="11436" y="11"/>
                  </a:lnTo>
                  <a:cubicBezTo>
                    <a:pt x="13471" y="604"/>
                    <a:pt x="14995" y="2992"/>
                    <a:pt x="14995" y="5837"/>
                  </a:cubicBezTo>
                  <a:cubicBezTo>
                    <a:pt x="14995" y="8682"/>
                    <a:pt x="13471" y="11070"/>
                    <a:pt x="11436" y="11658"/>
                  </a:cubicBezTo>
                  <a:cubicBezTo>
                    <a:pt x="11999" y="11625"/>
                    <a:pt x="12549" y="11504"/>
                    <a:pt x="13061" y="11316"/>
                  </a:cubicBezTo>
                  <a:cubicBezTo>
                    <a:pt x="14499" y="10187"/>
                    <a:pt x="15458" y="8152"/>
                    <a:pt x="15458" y="5837"/>
                  </a:cubicBezTo>
                  <a:cubicBezTo>
                    <a:pt x="15458" y="3522"/>
                    <a:pt x="14499" y="1487"/>
                    <a:pt x="13061" y="353"/>
                  </a:cubicBezTo>
                  <a:cubicBezTo>
                    <a:pt x="12549" y="165"/>
                    <a:pt x="11999" y="49"/>
                    <a:pt x="11436" y="11"/>
                  </a:cubicBezTo>
                  <a:close/>
                  <a:moveTo>
                    <a:pt x="5180" y="1"/>
                  </a:moveTo>
                  <a:cubicBezTo>
                    <a:pt x="4880" y="329"/>
                    <a:pt x="4611" y="787"/>
                    <a:pt x="4379" y="1371"/>
                  </a:cubicBezTo>
                  <a:cubicBezTo>
                    <a:pt x="3907" y="2567"/>
                    <a:pt x="3647" y="4154"/>
                    <a:pt x="3647" y="5837"/>
                  </a:cubicBezTo>
                  <a:cubicBezTo>
                    <a:pt x="3647" y="7520"/>
                    <a:pt x="3907" y="9107"/>
                    <a:pt x="4379" y="10303"/>
                  </a:cubicBezTo>
                  <a:cubicBezTo>
                    <a:pt x="4611" y="10882"/>
                    <a:pt x="4880" y="11345"/>
                    <a:pt x="5180" y="11673"/>
                  </a:cubicBezTo>
                  <a:lnTo>
                    <a:pt x="5893" y="11673"/>
                  </a:lnTo>
                  <a:cubicBezTo>
                    <a:pt x="4967" y="11133"/>
                    <a:pt x="4110" y="8924"/>
                    <a:pt x="4110" y="5837"/>
                  </a:cubicBezTo>
                  <a:cubicBezTo>
                    <a:pt x="4110" y="2750"/>
                    <a:pt x="4967" y="541"/>
                    <a:pt x="5893" y="1"/>
                  </a:cubicBezTo>
                  <a:close/>
                  <a:moveTo>
                    <a:pt x="7500" y="1"/>
                  </a:moveTo>
                  <a:lnTo>
                    <a:pt x="7500" y="11673"/>
                  </a:lnTo>
                  <a:lnTo>
                    <a:pt x="7958" y="11673"/>
                  </a:lnTo>
                  <a:lnTo>
                    <a:pt x="7958" y="1"/>
                  </a:lnTo>
                  <a:close/>
                  <a:moveTo>
                    <a:pt x="9564" y="1"/>
                  </a:moveTo>
                  <a:cubicBezTo>
                    <a:pt x="10490" y="541"/>
                    <a:pt x="11354" y="2750"/>
                    <a:pt x="11354" y="5837"/>
                  </a:cubicBezTo>
                  <a:cubicBezTo>
                    <a:pt x="11354" y="8924"/>
                    <a:pt x="10490" y="11133"/>
                    <a:pt x="9564" y="11673"/>
                  </a:cubicBezTo>
                  <a:lnTo>
                    <a:pt x="10278" y="11673"/>
                  </a:lnTo>
                  <a:cubicBezTo>
                    <a:pt x="10577" y="11345"/>
                    <a:pt x="10847" y="10882"/>
                    <a:pt x="11078" y="10303"/>
                  </a:cubicBezTo>
                  <a:cubicBezTo>
                    <a:pt x="11551" y="9107"/>
                    <a:pt x="11812" y="7520"/>
                    <a:pt x="11812" y="5837"/>
                  </a:cubicBezTo>
                  <a:cubicBezTo>
                    <a:pt x="11812" y="4154"/>
                    <a:pt x="11551" y="2567"/>
                    <a:pt x="11078" y="1371"/>
                  </a:cubicBezTo>
                  <a:cubicBezTo>
                    <a:pt x="10847" y="787"/>
                    <a:pt x="10577" y="329"/>
                    <a:pt x="10278"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62" name="Google Shape;3262;p58"/>
          <p:cNvGrpSpPr/>
          <p:nvPr/>
        </p:nvGrpSpPr>
        <p:grpSpPr>
          <a:xfrm>
            <a:off x="1000450" y="2207400"/>
            <a:ext cx="482350" cy="499000"/>
            <a:chOff x="1000450" y="2207400"/>
            <a:chExt cx="482350" cy="499000"/>
          </a:xfrm>
        </p:grpSpPr>
        <p:sp>
          <p:nvSpPr>
            <p:cNvPr id="3263" name="Google Shape;3263;p58"/>
            <p:cNvSpPr/>
            <p:nvPr/>
          </p:nvSpPr>
          <p:spPr>
            <a:xfrm>
              <a:off x="1091975" y="2270725"/>
              <a:ext cx="278300" cy="372375"/>
            </a:xfrm>
            <a:custGeom>
              <a:avLst/>
              <a:gdLst/>
              <a:ahLst/>
              <a:cxnLst/>
              <a:rect l="l" t="t" r="r" b="b"/>
              <a:pathLst>
                <a:path w="11132" h="14895" extrusionOk="0">
                  <a:moveTo>
                    <a:pt x="2363" y="0"/>
                  </a:moveTo>
                  <a:cubicBezTo>
                    <a:pt x="1056" y="0"/>
                    <a:pt x="0" y="1056"/>
                    <a:pt x="0" y="2364"/>
                  </a:cubicBezTo>
                  <a:lnTo>
                    <a:pt x="0" y="12526"/>
                  </a:lnTo>
                  <a:cubicBezTo>
                    <a:pt x="0" y="13833"/>
                    <a:pt x="1056" y="14895"/>
                    <a:pt x="2363" y="14895"/>
                  </a:cubicBezTo>
                  <a:lnTo>
                    <a:pt x="8769" y="14895"/>
                  </a:lnTo>
                  <a:cubicBezTo>
                    <a:pt x="10076" y="14895"/>
                    <a:pt x="11131" y="13833"/>
                    <a:pt x="11131" y="12526"/>
                  </a:cubicBezTo>
                  <a:lnTo>
                    <a:pt x="11131" y="2364"/>
                  </a:lnTo>
                  <a:cubicBezTo>
                    <a:pt x="11131" y="1056"/>
                    <a:pt x="10076" y="0"/>
                    <a:pt x="8769"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8"/>
            <p:cNvSpPr/>
            <p:nvPr/>
          </p:nvSpPr>
          <p:spPr>
            <a:xfrm>
              <a:off x="1091975" y="2270725"/>
              <a:ext cx="111550" cy="372375"/>
            </a:xfrm>
            <a:custGeom>
              <a:avLst/>
              <a:gdLst/>
              <a:ahLst/>
              <a:cxnLst/>
              <a:rect l="l" t="t" r="r" b="b"/>
              <a:pathLst>
                <a:path w="4462" h="14895" extrusionOk="0">
                  <a:moveTo>
                    <a:pt x="2363" y="0"/>
                  </a:moveTo>
                  <a:cubicBezTo>
                    <a:pt x="1056" y="0"/>
                    <a:pt x="0" y="1056"/>
                    <a:pt x="0" y="2364"/>
                  </a:cubicBezTo>
                  <a:lnTo>
                    <a:pt x="0" y="12526"/>
                  </a:lnTo>
                  <a:cubicBezTo>
                    <a:pt x="0" y="13833"/>
                    <a:pt x="1056" y="14895"/>
                    <a:pt x="2363" y="14895"/>
                  </a:cubicBezTo>
                  <a:lnTo>
                    <a:pt x="4462" y="14895"/>
                  </a:lnTo>
                  <a:cubicBezTo>
                    <a:pt x="3155" y="14895"/>
                    <a:pt x="2093" y="13833"/>
                    <a:pt x="2093" y="12526"/>
                  </a:cubicBezTo>
                  <a:lnTo>
                    <a:pt x="2093" y="2364"/>
                  </a:lnTo>
                  <a:cubicBezTo>
                    <a:pt x="2093" y="1056"/>
                    <a:pt x="3155" y="0"/>
                    <a:pt x="4462" y="0"/>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8"/>
            <p:cNvSpPr/>
            <p:nvPr/>
          </p:nvSpPr>
          <p:spPr>
            <a:xfrm>
              <a:off x="1288750" y="2270725"/>
              <a:ext cx="81525" cy="372375"/>
            </a:xfrm>
            <a:custGeom>
              <a:avLst/>
              <a:gdLst/>
              <a:ahLst/>
              <a:cxnLst/>
              <a:rect l="l" t="t" r="r" b="b"/>
              <a:pathLst>
                <a:path w="3261" h="14895" extrusionOk="0">
                  <a:moveTo>
                    <a:pt x="1" y="0"/>
                  </a:moveTo>
                  <a:cubicBezTo>
                    <a:pt x="1308" y="0"/>
                    <a:pt x="2368" y="1056"/>
                    <a:pt x="2368" y="2364"/>
                  </a:cubicBezTo>
                  <a:lnTo>
                    <a:pt x="2368" y="12526"/>
                  </a:lnTo>
                  <a:cubicBezTo>
                    <a:pt x="2368" y="13833"/>
                    <a:pt x="1308" y="14895"/>
                    <a:pt x="1" y="14895"/>
                  </a:cubicBezTo>
                  <a:lnTo>
                    <a:pt x="898" y="14895"/>
                  </a:lnTo>
                  <a:cubicBezTo>
                    <a:pt x="2205" y="14895"/>
                    <a:pt x="3260" y="13833"/>
                    <a:pt x="3260" y="12526"/>
                  </a:cubicBezTo>
                  <a:lnTo>
                    <a:pt x="3260" y="2364"/>
                  </a:lnTo>
                  <a:cubicBezTo>
                    <a:pt x="3260" y="1056"/>
                    <a:pt x="2205" y="0"/>
                    <a:pt x="898" y="0"/>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8"/>
            <p:cNvSpPr/>
            <p:nvPr/>
          </p:nvSpPr>
          <p:spPr>
            <a:xfrm>
              <a:off x="1277750" y="2351375"/>
              <a:ext cx="52625" cy="215275"/>
            </a:xfrm>
            <a:custGeom>
              <a:avLst/>
              <a:gdLst/>
              <a:ahLst/>
              <a:cxnLst/>
              <a:rect l="l" t="t" r="r" b="b"/>
              <a:pathLst>
                <a:path w="2105" h="8611" extrusionOk="0">
                  <a:moveTo>
                    <a:pt x="1070" y="0"/>
                  </a:moveTo>
                  <a:cubicBezTo>
                    <a:pt x="1064" y="0"/>
                    <a:pt x="1059" y="0"/>
                    <a:pt x="1053" y="1"/>
                  </a:cubicBezTo>
                  <a:lnTo>
                    <a:pt x="1024" y="1"/>
                  </a:lnTo>
                  <a:cubicBezTo>
                    <a:pt x="455" y="11"/>
                    <a:pt x="1" y="469"/>
                    <a:pt x="1" y="1038"/>
                  </a:cubicBezTo>
                  <a:lnTo>
                    <a:pt x="1" y="7573"/>
                  </a:lnTo>
                  <a:cubicBezTo>
                    <a:pt x="1" y="8147"/>
                    <a:pt x="464" y="8610"/>
                    <a:pt x="1038" y="8610"/>
                  </a:cubicBezTo>
                  <a:lnTo>
                    <a:pt x="1062" y="8610"/>
                  </a:lnTo>
                  <a:cubicBezTo>
                    <a:pt x="1637" y="8610"/>
                    <a:pt x="2100" y="8147"/>
                    <a:pt x="2100" y="7573"/>
                  </a:cubicBezTo>
                  <a:cubicBezTo>
                    <a:pt x="2100" y="5576"/>
                    <a:pt x="2104" y="3021"/>
                    <a:pt x="2104" y="1038"/>
                  </a:cubicBezTo>
                  <a:cubicBezTo>
                    <a:pt x="2104" y="465"/>
                    <a:pt x="1641" y="0"/>
                    <a:pt x="1070" y="0"/>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8"/>
            <p:cNvSpPr/>
            <p:nvPr/>
          </p:nvSpPr>
          <p:spPr>
            <a:xfrm>
              <a:off x="1139575" y="2207400"/>
              <a:ext cx="183075" cy="63225"/>
            </a:xfrm>
            <a:custGeom>
              <a:avLst/>
              <a:gdLst/>
              <a:ahLst/>
              <a:cxnLst/>
              <a:rect l="l" t="t" r="r" b="b"/>
              <a:pathLst>
                <a:path w="7323" h="2529" extrusionOk="0">
                  <a:moveTo>
                    <a:pt x="1" y="1"/>
                  </a:moveTo>
                  <a:lnTo>
                    <a:pt x="1" y="2529"/>
                  </a:lnTo>
                  <a:lnTo>
                    <a:pt x="7322" y="2529"/>
                  </a:lnTo>
                  <a:lnTo>
                    <a:pt x="7322"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8"/>
            <p:cNvSpPr/>
            <p:nvPr/>
          </p:nvSpPr>
          <p:spPr>
            <a:xfrm>
              <a:off x="1139575" y="2643075"/>
              <a:ext cx="183075" cy="63325"/>
            </a:xfrm>
            <a:custGeom>
              <a:avLst/>
              <a:gdLst/>
              <a:ahLst/>
              <a:cxnLst/>
              <a:rect l="l" t="t" r="r" b="b"/>
              <a:pathLst>
                <a:path w="7323" h="2533" extrusionOk="0">
                  <a:moveTo>
                    <a:pt x="1" y="1"/>
                  </a:moveTo>
                  <a:lnTo>
                    <a:pt x="1" y="2532"/>
                  </a:lnTo>
                  <a:lnTo>
                    <a:pt x="7322" y="2532"/>
                  </a:lnTo>
                  <a:lnTo>
                    <a:pt x="7322"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8"/>
            <p:cNvSpPr/>
            <p:nvPr/>
          </p:nvSpPr>
          <p:spPr>
            <a:xfrm>
              <a:off x="1139575" y="2643075"/>
              <a:ext cx="44050" cy="63325"/>
            </a:xfrm>
            <a:custGeom>
              <a:avLst/>
              <a:gdLst/>
              <a:ahLst/>
              <a:cxnLst/>
              <a:rect l="l" t="t" r="r" b="b"/>
              <a:pathLst>
                <a:path w="1762" h="2533" extrusionOk="0">
                  <a:moveTo>
                    <a:pt x="1" y="1"/>
                  </a:moveTo>
                  <a:lnTo>
                    <a:pt x="1" y="2532"/>
                  </a:lnTo>
                  <a:lnTo>
                    <a:pt x="1761" y="2532"/>
                  </a:lnTo>
                  <a:lnTo>
                    <a:pt x="1761" y="1"/>
                  </a:ln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8"/>
            <p:cNvSpPr/>
            <p:nvPr/>
          </p:nvSpPr>
          <p:spPr>
            <a:xfrm>
              <a:off x="1289325" y="2643075"/>
              <a:ext cx="33325" cy="63325"/>
            </a:xfrm>
            <a:custGeom>
              <a:avLst/>
              <a:gdLst/>
              <a:ahLst/>
              <a:cxnLst/>
              <a:rect l="l" t="t" r="r" b="b"/>
              <a:pathLst>
                <a:path w="1333" h="2533" extrusionOk="0">
                  <a:moveTo>
                    <a:pt x="1" y="1"/>
                  </a:moveTo>
                  <a:lnTo>
                    <a:pt x="1" y="2532"/>
                  </a:lnTo>
                  <a:lnTo>
                    <a:pt x="1332" y="2532"/>
                  </a:lnTo>
                  <a:lnTo>
                    <a:pt x="1332" y="1"/>
                  </a:ln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8"/>
            <p:cNvSpPr/>
            <p:nvPr/>
          </p:nvSpPr>
          <p:spPr>
            <a:xfrm>
              <a:off x="1139575" y="2207400"/>
              <a:ext cx="44050" cy="63225"/>
            </a:xfrm>
            <a:custGeom>
              <a:avLst/>
              <a:gdLst/>
              <a:ahLst/>
              <a:cxnLst/>
              <a:rect l="l" t="t" r="r" b="b"/>
              <a:pathLst>
                <a:path w="1762" h="2529" extrusionOk="0">
                  <a:moveTo>
                    <a:pt x="1" y="1"/>
                  </a:moveTo>
                  <a:lnTo>
                    <a:pt x="1" y="2529"/>
                  </a:lnTo>
                  <a:lnTo>
                    <a:pt x="1761" y="2529"/>
                  </a:lnTo>
                  <a:lnTo>
                    <a:pt x="1761" y="1"/>
                  </a:ln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8"/>
            <p:cNvSpPr/>
            <p:nvPr/>
          </p:nvSpPr>
          <p:spPr>
            <a:xfrm>
              <a:off x="1289325" y="2207400"/>
              <a:ext cx="33325" cy="63225"/>
            </a:xfrm>
            <a:custGeom>
              <a:avLst/>
              <a:gdLst/>
              <a:ahLst/>
              <a:cxnLst/>
              <a:rect l="l" t="t" r="r" b="b"/>
              <a:pathLst>
                <a:path w="1333" h="2529" extrusionOk="0">
                  <a:moveTo>
                    <a:pt x="1" y="1"/>
                  </a:moveTo>
                  <a:lnTo>
                    <a:pt x="1" y="2529"/>
                  </a:lnTo>
                  <a:lnTo>
                    <a:pt x="1332" y="2529"/>
                  </a:lnTo>
                  <a:lnTo>
                    <a:pt x="1332" y="1"/>
                  </a:ln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8"/>
            <p:cNvSpPr/>
            <p:nvPr/>
          </p:nvSpPr>
          <p:spPr>
            <a:xfrm>
              <a:off x="1130550" y="2229975"/>
              <a:ext cx="201150" cy="18125"/>
            </a:xfrm>
            <a:custGeom>
              <a:avLst/>
              <a:gdLst/>
              <a:ahLst/>
              <a:cxnLst/>
              <a:rect l="l" t="t" r="r" b="b"/>
              <a:pathLst>
                <a:path w="8046" h="725" extrusionOk="0">
                  <a:moveTo>
                    <a:pt x="362" y="1"/>
                  </a:moveTo>
                  <a:cubicBezTo>
                    <a:pt x="165" y="1"/>
                    <a:pt x="0" y="164"/>
                    <a:pt x="0" y="362"/>
                  </a:cubicBezTo>
                  <a:cubicBezTo>
                    <a:pt x="0" y="564"/>
                    <a:pt x="165" y="724"/>
                    <a:pt x="362" y="724"/>
                  </a:cubicBezTo>
                  <a:lnTo>
                    <a:pt x="7683" y="724"/>
                  </a:lnTo>
                  <a:cubicBezTo>
                    <a:pt x="7881" y="724"/>
                    <a:pt x="8045" y="564"/>
                    <a:pt x="8045" y="362"/>
                  </a:cubicBezTo>
                  <a:cubicBezTo>
                    <a:pt x="8045" y="164"/>
                    <a:pt x="7881" y="1"/>
                    <a:pt x="7683"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8"/>
            <p:cNvSpPr/>
            <p:nvPr/>
          </p:nvSpPr>
          <p:spPr>
            <a:xfrm>
              <a:off x="1083525" y="2316650"/>
              <a:ext cx="295200" cy="18100"/>
            </a:xfrm>
            <a:custGeom>
              <a:avLst/>
              <a:gdLst/>
              <a:ahLst/>
              <a:cxnLst/>
              <a:rect l="l" t="t" r="r" b="b"/>
              <a:pathLst>
                <a:path w="11808" h="724" extrusionOk="0">
                  <a:moveTo>
                    <a:pt x="362" y="0"/>
                  </a:moveTo>
                  <a:cubicBezTo>
                    <a:pt x="165" y="0"/>
                    <a:pt x="0" y="165"/>
                    <a:pt x="0" y="363"/>
                  </a:cubicBezTo>
                  <a:cubicBezTo>
                    <a:pt x="0" y="561"/>
                    <a:pt x="165" y="724"/>
                    <a:pt x="362" y="724"/>
                  </a:cubicBezTo>
                  <a:lnTo>
                    <a:pt x="11445" y="724"/>
                  </a:lnTo>
                  <a:cubicBezTo>
                    <a:pt x="11643" y="724"/>
                    <a:pt x="11807" y="561"/>
                    <a:pt x="11807" y="363"/>
                  </a:cubicBezTo>
                  <a:cubicBezTo>
                    <a:pt x="11807" y="165"/>
                    <a:pt x="11643" y="0"/>
                    <a:pt x="11445"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8"/>
            <p:cNvSpPr/>
            <p:nvPr/>
          </p:nvSpPr>
          <p:spPr>
            <a:xfrm>
              <a:off x="1083525" y="2579050"/>
              <a:ext cx="295200" cy="18100"/>
            </a:xfrm>
            <a:custGeom>
              <a:avLst/>
              <a:gdLst/>
              <a:ahLst/>
              <a:cxnLst/>
              <a:rect l="l" t="t" r="r" b="b"/>
              <a:pathLst>
                <a:path w="11808" h="724" extrusionOk="0">
                  <a:moveTo>
                    <a:pt x="362" y="0"/>
                  </a:moveTo>
                  <a:cubicBezTo>
                    <a:pt x="165" y="0"/>
                    <a:pt x="0" y="160"/>
                    <a:pt x="0" y="362"/>
                  </a:cubicBezTo>
                  <a:cubicBezTo>
                    <a:pt x="0" y="559"/>
                    <a:pt x="165" y="723"/>
                    <a:pt x="362" y="723"/>
                  </a:cubicBezTo>
                  <a:lnTo>
                    <a:pt x="11445" y="723"/>
                  </a:lnTo>
                  <a:cubicBezTo>
                    <a:pt x="11643" y="723"/>
                    <a:pt x="11807" y="559"/>
                    <a:pt x="11807" y="362"/>
                  </a:cubicBezTo>
                  <a:cubicBezTo>
                    <a:pt x="11807" y="160"/>
                    <a:pt x="11643" y="0"/>
                    <a:pt x="11445"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8"/>
            <p:cNvSpPr/>
            <p:nvPr/>
          </p:nvSpPr>
          <p:spPr>
            <a:xfrm>
              <a:off x="1130550" y="2665625"/>
              <a:ext cx="201150" cy="18100"/>
            </a:xfrm>
            <a:custGeom>
              <a:avLst/>
              <a:gdLst/>
              <a:ahLst/>
              <a:cxnLst/>
              <a:rect l="l" t="t" r="r" b="b"/>
              <a:pathLst>
                <a:path w="8046" h="724" extrusionOk="0">
                  <a:moveTo>
                    <a:pt x="362" y="0"/>
                  </a:moveTo>
                  <a:cubicBezTo>
                    <a:pt x="165" y="0"/>
                    <a:pt x="0" y="164"/>
                    <a:pt x="0" y="362"/>
                  </a:cubicBezTo>
                  <a:cubicBezTo>
                    <a:pt x="0" y="564"/>
                    <a:pt x="165" y="724"/>
                    <a:pt x="362" y="724"/>
                  </a:cubicBezTo>
                  <a:lnTo>
                    <a:pt x="7683" y="724"/>
                  </a:lnTo>
                  <a:cubicBezTo>
                    <a:pt x="7881" y="724"/>
                    <a:pt x="8045" y="564"/>
                    <a:pt x="8045" y="362"/>
                  </a:cubicBezTo>
                  <a:cubicBezTo>
                    <a:pt x="8045" y="164"/>
                    <a:pt x="7881" y="0"/>
                    <a:pt x="7683"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8"/>
            <p:cNvSpPr/>
            <p:nvPr/>
          </p:nvSpPr>
          <p:spPr>
            <a:xfrm>
              <a:off x="1432225" y="2335000"/>
              <a:ext cx="18125" cy="28700"/>
            </a:xfrm>
            <a:custGeom>
              <a:avLst/>
              <a:gdLst/>
              <a:ahLst/>
              <a:cxnLst/>
              <a:rect l="l" t="t" r="r" b="b"/>
              <a:pathLst>
                <a:path w="725" h="1148" extrusionOk="0">
                  <a:moveTo>
                    <a:pt x="362" y="0"/>
                  </a:moveTo>
                  <a:cubicBezTo>
                    <a:pt x="165" y="0"/>
                    <a:pt x="1" y="164"/>
                    <a:pt x="1" y="361"/>
                  </a:cubicBezTo>
                  <a:lnTo>
                    <a:pt x="1" y="786"/>
                  </a:lnTo>
                  <a:cubicBezTo>
                    <a:pt x="1" y="989"/>
                    <a:pt x="165" y="1147"/>
                    <a:pt x="362" y="1147"/>
                  </a:cubicBezTo>
                  <a:cubicBezTo>
                    <a:pt x="565" y="1147"/>
                    <a:pt x="724" y="989"/>
                    <a:pt x="724" y="786"/>
                  </a:cubicBezTo>
                  <a:lnTo>
                    <a:pt x="724" y="361"/>
                  </a:lnTo>
                  <a:cubicBezTo>
                    <a:pt x="724" y="164"/>
                    <a:pt x="565" y="0"/>
                    <a:pt x="362"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8"/>
            <p:cNvSpPr/>
            <p:nvPr/>
          </p:nvSpPr>
          <p:spPr>
            <a:xfrm>
              <a:off x="1432225" y="2389375"/>
              <a:ext cx="18125" cy="28725"/>
            </a:xfrm>
            <a:custGeom>
              <a:avLst/>
              <a:gdLst/>
              <a:ahLst/>
              <a:cxnLst/>
              <a:rect l="l" t="t" r="r" b="b"/>
              <a:pathLst>
                <a:path w="725" h="1149" extrusionOk="0">
                  <a:moveTo>
                    <a:pt x="362" y="0"/>
                  </a:moveTo>
                  <a:cubicBezTo>
                    <a:pt x="165" y="0"/>
                    <a:pt x="1" y="159"/>
                    <a:pt x="1" y="362"/>
                  </a:cubicBezTo>
                  <a:lnTo>
                    <a:pt x="1" y="786"/>
                  </a:lnTo>
                  <a:cubicBezTo>
                    <a:pt x="1" y="984"/>
                    <a:pt x="165" y="1149"/>
                    <a:pt x="362" y="1149"/>
                  </a:cubicBezTo>
                  <a:cubicBezTo>
                    <a:pt x="565" y="1149"/>
                    <a:pt x="724" y="984"/>
                    <a:pt x="724" y="786"/>
                  </a:cubicBezTo>
                  <a:lnTo>
                    <a:pt x="724" y="362"/>
                  </a:lnTo>
                  <a:cubicBezTo>
                    <a:pt x="724" y="159"/>
                    <a:pt x="565" y="0"/>
                    <a:pt x="362"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8"/>
            <p:cNvSpPr/>
            <p:nvPr/>
          </p:nvSpPr>
          <p:spPr>
            <a:xfrm>
              <a:off x="1454050" y="2367425"/>
              <a:ext cx="28750" cy="18125"/>
            </a:xfrm>
            <a:custGeom>
              <a:avLst/>
              <a:gdLst/>
              <a:ahLst/>
              <a:cxnLst/>
              <a:rect l="l" t="t" r="r" b="b"/>
              <a:pathLst>
                <a:path w="1150" h="725" extrusionOk="0">
                  <a:moveTo>
                    <a:pt x="363" y="1"/>
                  </a:moveTo>
                  <a:cubicBezTo>
                    <a:pt x="165" y="1"/>
                    <a:pt x="1" y="164"/>
                    <a:pt x="1" y="362"/>
                  </a:cubicBezTo>
                  <a:cubicBezTo>
                    <a:pt x="1" y="565"/>
                    <a:pt x="165" y="724"/>
                    <a:pt x="363" y="724"/>
                  </a:cubicBezTo>
                  <a:lnTo>
                    <a:pt x="787" y="724"/>
                  </a:lnTo>
                  <a:cubicBezTo>
                    <a:pt x="989" y="724"/>
                    <a:pt x="1149" y="565"/>
                    <a:pt x="1149" y="362"/>
                  </a:cubicBezTo>
                  <a:cubicBezTo>
                    <a:pt x="1149" y="164"/>
                    <a:pt x="989" y="1"/>
                    <a:pt x="787"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8"/>
            <p:cNvSpPr/>
            <p:nvPr/>
          </p:nvSpPr>
          <p:spPr>
            <a:xfrm>
              <a:off x="1399800" y="2367425"/>
              <a:ext cx="28725" cy="18125"/>
            </a:xfrm>
            <a:custGeom>
              <a:avLst/>
              <a:gdLst/>
              <a:ahLst/>
              <a:cxnLst/>
              <a:rect l="l" t="t" r="r" b="b"/>
              <a:pathLst>
                <a:path w="1149" h="725" extrusionOk="0">
                  <a:moveTo>
                    <a:pt x="363" y="1"/>
                  </a:moveTo>
                  <a:cubicBezTo>
                    <a:pt x="160" y="1"/>
                    <a:pt x="0" y="164"/>
                    <a:pt x="0" y="362"/>
                  </a:cubicBezTo>
                  <a:cubicBezTo>
                    <a:pt x="0" y="565"/>
                    <a:pt x="160" y="724"/>
                    <a:pt x="363" y="724"/>
                  </a:cubicBezTo>
                  <a:lnTo>
                    <a:pt x="786" y="724"/>
                  </a:lnTo>
                  <a:cubicBezTo>
                    <a:pt x="984" y="724"/>
                    <a:pt x="1149" y="565"/>
                    <a:pt x="1149" y="362"/>
                  </a:cubicBezTo>
                  <a:cubicBezTo>
                    <a:pt x="1149" y="164"/>
                    <a:pt x="984" y="1"/>
                    <a:pt x="786"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8"/>
            <p:cNvSpPr/>
            <p:nvPr/>
          </p:nvSpPr>
          <p:spPr>
            <a:xfrm>
              <a:off x="1024700" y="2598675"/>
              <a:ext cx="18100" cy="26075"/>
            </a:xfrm>
            <a:custGeom>
              <a:avLst/>
              <a:gdLst/>
              <a:ahLst/>
              <a:cxnLst/>
              <a:rect l="l" t="t" r="r" b="b"/>
              <a:pathLst>
                <a:path w="724" h="1043" extrusionOk="0">
                  <a:moveTo>
                    <a:pt x="361" y="1"/>
                  </a:moveTo>
                  <a:cubicBezTo>
                    <a:pt x="159" y="1"/>
                    <a:pt x="0" y="165"/>
                    <a:pt x="0" y="363"/>
                  </a:cubicBezTo>
                  <a:lnTo>
                    <a:pt x="0" y="682"/>
                  </a:lnTo>
                  <a:cubicBezTo>
                    <a:pt x="0" y="880"/>
                    <a:pt x="159" y="1043"/>
                    <a:pt x="361" y="1043"/>
                  </a:cubicBezTo>
                  <a:cubicBezTo>
                    <a:pt x="559" y="1043"/>
                    <a:pt x="724" y="880"/>
                    <a:pt x="724" y="682"/>
                  </a:cubicBezTo>
                  <a:lnTo>
                    <a:pt x="724" y="363"/>
                  </a:lnTo>
                  <a:cubicBezTo>
                    <a:pt x="724" y="165"/>
                    <a:pt x="559" y="1"/>
                    <a:pt x="361"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8"/>
            <p:cNvSpPr/>
            <p:nvPr/>
          </p:nvSpPr>
          <p:spPr>
            <a:xfrm>
              <a:off x="1024700" y="2639200"/>
              <a:ext cx="18100" cy="25950"/>
            </a:xfrm>
            <a:custGeom>
              <a:avLst/>
              <a:gdLst/>
              <a:ahLst/>
              <a:cxnLst/>
              <a:rect l="l" t="t" r="r" b="b"/>
              <a:pathLst>
                <a:path w="724" h="1038" extrusionOk="0">
                  <a:moveTo>
                    <a:pt x="361" y="1"/>
                  </a:moveTo>
                  <a:cubicBezTo>
                    <a:pt x="159" y="1"/>
                    <a:pt x="0" y="160"/>
                    <a:pt x="0" y="363"/>
                  </a:cubicBezTo>
                  <a:lnTo>
                    <a:pt x="0" y="677"/>
                  </a:lnTo>
                  <a:cubicBezTo>
                    <a:pt x="0" y="879"/>
                    <a:pt x="159" y="1038"/>
                    <a:pt x="361" y="1038"/>
                  </a:cubicBezTo>
                  <a:cubicBezTo>
                    <a:pt x="559" y="1038"/>
                    <a:pt x="724" y="879"/>
                    <a:pt x="724" y="677"/>
                  </a:cubicBezTo>
                  <a:lnTo>
                    <a:pt x="724" y="363"/>
                  </a:lnTo>
                  <a:cubicBezTo>
                    <a:pt x="724" y="160"/>
                    <a:pt x="559" y="1"/>
                    <a:pt x="361"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8"/>
            <p:cNvSpPr/>
            <p:nvPr/>
          </p:nvSpPr>
          <p:spPr>
            <a:xfrm>
              <a:off x="1040950" y="2622950"/>
              <a:ext cx="25950" cy="18100"/>
            </a:xfrm>
            <a:custGeom>
              <a:avLst/>
              <a:gdLst/>
              <a:ahLst/>
              <a:cxnLst/>
              <a:rect l="l" t="t" r="r" b="b"/>
              <a:pathLst>
                <a:path w="1038" h="724" extrusionOk="0">
                  <a:moveTo>
                    <a:pt x="363" y="0"/>
                  </a:moveTo>
                  <a:cubicBezTo>
                    <a:pt x="160" y="0"/>
                    <a:pt x="1" y="159"/>
                    <a:pt x="1" y="361"/>
                  </a:cubicBezTo>
                  <a:cubicBezTo>
                    <a:pt x="1" y="559"/>
                    <a:pt x="160" y="723"/>
                    <a:pt x="363" y="723"/>
                  </a:cubicBezTo>
                  <a:lnTo>
                    <a:pt x="675" y="723"/>
                  </a:lnTo>
                  <a:cubicBezTo>
                    <a:pt x="878" y="723"/>
                    <a:pt x="1038" y="559"/>
                    <a:pt x="1038" y="361"/>
                  </a:cubicBezTo>
                  <a:cubicBezTo>
                    <a:pt x="1038" y="159"/>
                    <a:pt x="878" y="0"/>
                    <a:pt x="675"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8"/>
            <p:cNvSpPr/>
            <p:nvPr/>
          </p:nvSpPr>
          <p:spPr>
            <a:xfrm>
              <a:off x="1000450" y="2622950"/>
              <a:ext cx="26050" cy="18100"/>
            </a:xfrm>
            <a:custGeom>
              <a:avLst/>
              <a:gdLst/>
              <a:ahLst/>
              <a:cxnLst/>
              <a:rect l="l" t="t" r="r" b="b"/>
              <a:pathLst>
                <a:path w="1042" h="724" extrusionOk="0">
                  <a:moveTo>
                    <a:pt x="362" y="0"/>
                  </a:moveTo>
                  <a:cubicBezTo>
                    <a:pt x="164" y="0"/>
                    <a:pt x="0" y="159"/>
                    <a:pt x="0" y="361"/>
                  </a:cubicBezTo>
                  <a:cubicBezTo>
                    <a:pt x="0" y="559"/>
                    <a:pt x="164" y="723"/>
                    <a:pt x="362" y="723"/>
                  </a:cubicBezTo>
                  <a:lnTo>
                    <a:pt x="681" y="723"/>
                  </a:lnTo>
                  <a:cubicBezTo>
                    <a:pt x="877" y="723"/>
                    <a:pt x="1042" y="559"/>
                    <a:pt x="1042" y="361"/>
                  </a:cubicBezTo>
                  <a:cubicBezTo>
                    <a:pt x="1042" y="159"/>
                    <a:pt x="877" y="0"/>
                    <a:pt x="681"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8"/>
            <p:cNvSpPr/>
            <p:nvPr/>
          </p:nvSpPr>
          <p:spPr>
            <a:xfrm>
              <a:off x="1140675" y="2366425"/>
              <a:ext cx="180900" cy="180925"/>
            </a:xfrm>
            <a:custGeom>
              <a:avLst/>
              <a:gdLst/>
              <a:ahLst/>
              <a:cxnLst/>
              <a:rect l="l" t="t" r="r" b="b"/>
              <a:pathLst>
                <a:path w="7236" h="7237" extrusionOk="0">
                  <a:moveTo>
                    <a:pt x="3618" y="725"/>
                  </a:moveTo>
                  <a:cubicBezTo>
                    <a:pt x="3748" y="725"/>
                    <a:pt x="3878" y="774"/>
                    <a:pt x="3974" y="874"/>
                  </a:cubicBezTo>
                  <a:cubicBezTo>
                    <a:pt x="4172" y="1068"/>
                    <a:pt x="4172" y="1391"/>
                    <a:pt x="3974" y="1589"/>
                  </a:cubicBezTo>
                  <a:lnTo>
                    <a:pt x="3618" y="1945"/>
                  </a:lnTo>
                  <a:lnTo>
                    <a:pt x="3261" y="1589"/>
                  </a:lnTo>
                  <a:cubicBezTo>
                    <a:pt x="3164" y="1493"/>
                    <a:pt x="3111" y="1366"/>
                    <a:pt x="3111" y="1232"/>
                  </a:cubicBezTo>
                  <a:cubicBezTo>
                    <a:pt x="3111" y="1097"/>
                    <a:pt x="3164" y="967"/>
                    <a:pt x="3261" y="874"/>
                  </a:cubicBezTo>
                  <a:cubicBezTo>
                    <a:pt x="3357" y="774"/>
                    <a:pt x="3487" y="725"/>
                    <a:pt x="3618" y="725"/>
                  </a:cubicBezTo>
                  <a:close/>
                  <a:moveTo>
                    <a:pt x="1230" y="3113"/>
                  </a:moveTo>
                  <a:cubicBezTo>
                    <a:pt x="1361" y="3113"/>
                    <a:pt x="1490" y="3161"/>
                    <a:pt x="1588" y="3262"/>
                  </a:cubicBezTo>
                  <a:lnTo>
                    <a:pt x="1944" y="3619"/>
                  </a:lnTo>
                  <a:lnTo>
                    <a:pt x="1588" y="3977"/>
                  </a:lnTo>
                  <a:cubicBezTo>
                    <a:pt x="1489" y="4075"/>
                    <a:pt x="1359" y="4124"/>
                    <a:pt x="1230" y="4124"/>
                  </a:cubicBezTo>
                  <a:cubicBezTo>
                    <a:pt x="1101" y="4124"/>
                    <a:pt x="972" y="4075"/>
                    <a:pt x="873" y="3977"/>
                  </a:cubicBezTo>
                  <a:cubicBezTo>
                    <a:pt x="777" y="3879"/>
                    <a:pt x="724" y="3754"/>
                    <a:pt x="724" y="3619"/>
                  </a:cubicBezTo>
                  <a:cubicBezTo>
                    <a:pt x="724" y="3485"/>
                    <a:pt x="777" y="3354"/>
                    <a:pt x="873" y="3262"/>
                  </a:cubicBezTo>
                  <a:cubicBezTo>
                    <a:pt x="969" y="3161"/>
                    <a:pt x="1100" y="3113"/>
                    <a:pt x="1230" y="3113"/>
                  </a:cubicBezTo>
                  <a:close/>
                  <a:moveTo>
                    <a:pt x="6005" y="3113"/>
                  </a:moveTo>
                  <a:cubicBezTo>
                    <a:pt x="6140" y="3113"/>
                    <a:pt x="6271" y="3166"/>
                    <a:pt x="6362" y="3262"/>
                  </a:cubicBezTo>
                  <a:cubicBezTo>
                    <a:pt x="6459" y="3354"/>
                    <a:pt x="6512" y="3485"/>
                    <a:pt x="6512" y="3619"/>
                  </a:cubicBezTo>
                  <a:cubicBezTo>
                    <a:pt x="6512" y="3754"/>
                    <a:pt x="6459" y="3879"/>
                    <a:pt x="6362" y="3977"/>
                  </a:cubicBezTo>
                  <a:cubicBezTo>
                    <a:pt x="6271" y="4073"/>
                    <a:pt x="6140" y="4126"/>
                    <a:pt x="6005" y="4126"/>
                  </a:cubicBezTo>
                  <a:cubicBezTo>
                    <a:pt x="5870" y="4126"/>
                    <a:pt x="5744" y="4073"/>
                    <a:pt x="5648" y="3977"/>
                  </a:cubicBezTo>
                  <a:lnTo>
                    <a:pt x="5292" y="3619"/>
                  </a:lnTo>
                  <a:lnTo>
                    <a:pt x="5648" y="3262"/>
                  </a:lnTo>
                  <a:cubicBezTo>
                    <a:pt x="5744" y="3166"/>
                    <a:pt x="5870" y="3113"/>
                    <a:pt x="6005" y="3113"/>
                  </a:cubicBezTo>
                  <a:close/>
                  <a:moveTo>
                    <a:pt x="3618" y="2968"/>
                  </a:moveTo>
                  <a:lnTo>
                    <a:pt x="4268" y="3619"/>
                  </a:lnTo>
                  <a:lnTo>
                    <a:pt x="3618" y="4271"/>
                  </a:lnTo>
                  <a:lnTo>
                    <a:pt x="2966" y="3619"/>
                  </a:lnTo>
                  <a:lnTo>
                    <a:pt x="3618" y="2968"/>
                  </a:lnTo>
                  <a:close/>
                  <a:moveTo>
                    <a:pt x="3618" y="5293"/>
                  </a:moveTo>
                  <a:lnTo>
                    <a:pt x="3974" y="5649"/>
                  </a:lnTo>
                  <a:cubicBezTo>
                    <a:pt x="4172" y="5847"/>
                    <a:pt x="4172" y="6166"/>
                    <a:pt x="3974" y="6364"/>
                  </a:cubicBezTo>
                  <a:cubicBezTo>
                    <a:pt x="3875" y="6462"/>
                    <a:pt x="3746" y="6512"/>
                    <a:pt x="3617" y="6512"/>
                  </a:cubicBezTo>
                  <a:cubicBezTo>
                    <a:pt x="3489" y="6512"/>
                    <a:pt x="3360" y="6462"/>
                    <a:pt x="3261" y="6364"/>
                  </a:cubicBezTo>
                  <a:cubicBezTo>
                    <a:pt x="3164" y="6267"/>
                    <a:pt x="3111" y="6141"/>
                    <a:pt x="3111" y="6007"/>
                  </a:cubicBezTo>
                  <a:cubicBezTo>
                    <a:pt x="3111" y="5872"/>
                    <a:pt x="3164" y="5747"/>
                    <a:pt x="3261" y="5649"/>
                  </a:cubicBezTo>
                  <a:lnTo>
                    <a:pt x="3618" y="5293"/>
                  </a:lnTo>
                  <a:close/>
                  <a:moveTo>
                    <a:pt x="3617" y="1"/>
                  </a:moveTo>
                  <a:cubicBezTo>
                    <a:pt x="3303" y="1"/>
                    <a:pt x="2988" y="120"/>
                    <a:pt x="2750" y="359"/>
                  </a:cubicBezTo>
                  <a:cubicBezTo>
                    <a:pt x="2518" y="595"/>
                    <a:pt x="2387" y="903"/>
                    <a:pt x="2387" y="1232"/>
                  </a:cubicBezTo>
                  <a:cubicBezTo>
                    <a:pt x="2387" y="1560"/>
                    <a:pt x="2518" y="1869"/>
                    <a:pt x="2750" y="2100"/>
                  </a:cubicBezTo>
                  <a:lnTo>
                    <a:pt x="3106" y="2457"/>
                  </a:lnTo>
                  <a:lnTo>
                    <a:pt x="2456" y="3108"/>
                  </a:lnTo>
                  <a:lnTo>
                    <a:pt x="2098" y="2751"/>
                  </a:lnTo>
                  <a:cubicBezTo>
                    <a:pt x="1860" y="2510"/>
                    <a:pt x="1545" y="2390"/>
                    <a:pt x="1230" y="2390"/>
                  </a:cubicBezTo>
                  <a:cubicBezTo>
                    <a:pt x="916" y="2390"/>
                    <a:pt x="601" y="2510"/>
                    <a:pt x="362" y="2751"/>
                  </a:cubicBezTo>
                  <a:cubicBezTo>
                    <a:pt x="130" y="2982"/>
                    <a:pt x="1" y="3291"/>
                    <a:pt x="1" y="3619"/>
                  </a:cubicBezTo>
                  <a:cubicBezTo>
                    <a:pt x="1" y="3948"/>
                    <a:pt x="130" y="4256"/>
                    <a:pt x="362" y="4487"/>
                  </a:cubicBezTo>
                  <a:cubicBezTo>
                    <a:pt x="599" y="4729"/>
                    <a:pt x="917" y="4845"/>
                    <a:pt x="1230" y="4845"/>
                  </a:cubicBezTo>
                  <a:cubicBezTo>
                    <a:pt x="1544" y="4845"/>
                    <a:pt x="1857" y="4729"/>
                    <a:pt x="2098" y="4487"/>
                  </a:cubicBezTo>
                  <a:lnTo>
                    <a:pt x="2456" y="4131"/>
                  </a:lnTo>
                  <a:lnTo>
                    <a:pt x="3106" y="4781"/>
                  </a:lnTo>
                  <a:lnTo>
                    <a:pt x="2750" y="5139"/>
                  </a:lnTo>
                  <a:cubicBezTo>
                    <a:pt x="2518" y="5370"/>
                    <a:pt x="2387" y="5678"/>
                    <a:pt x="2387" y="6007"/>
                  </a:cubicBezTo>
                  <a:cubicBezTo>
                    <a:pt x="2387" y="6335"/>
                    <a:pt x="2518" y="6644"/>
                    <a:pt x="2750" y="6875"/>
                  </a:cubicBezTo>
                  <a:cubicBezTo>
                    <a:pt x="2981" y="7107"/>
                    <a:pt x="3290" y="7236"/>
                    <a:pt x="3618" y="7236"/>
                  </a:cubicBezTo>
                  <a:cubicBezTo>
                    <a:pt x="3945" y="7236"/>
                    <a:pt x="4255" y="7107"/>
                    <a:pt x="4486" y="6875"/>
                  </a:cubicBezTo>
                  <a:cubicBezTo>
                    <a:pt x="4963" y="6397"/>
                    <a:pt x="4963" y="5616"/>
                    <a:pt x="4486" y="5139"/>
                  </a:cubicBezTo>
                  <a:lnTo>
                    <a:pt x="4130" y="4781"/>
                  </a:lnTo>
                  <a:lnTo>
                    <a:pt x="4780" y="4131"/>
                  </a:lnTo>
                  <a:lnTo>
                    <a:pt x="5137" y="4487"/>
                  </a:lnTo>
                  <a:cubicBezTo>
                    <a:pt x="5368" y="4719"/>
                    <a:pt x="5677" y="4849"/>
                    <a:pt x="6005" y="4849"/>
                  </a:cubicBezTo>
                  <a:cubicBezTo>
                    <a:pt x="6334" y="4849"/>
                    <a:pt x="6641" y="4719"/>
                    <a:pt x="6873" y="4487"/>
                  </a:cubicBezTo>
                  <a:cubicBezTo>
                    <a:pt x="7104" y="4256"/>
                    <a:pt x="7235" y="3948"/>
                    <a:pt x="7235" y="3619"/>
                  </a:cubicBezTo>
                  <a:cubicBezTo>
                    <a:pt x="7235" y="3291"/>
                    <a:pt x="7104" y="2982"/>
                    <a:pt x="6873" y="2751"/>
                  </a:cubicBezTo>
                  <a:cubicBezTo>
                    <a:pt x="6641" y="2519"/>
                    <a:pt x="6334" y="2390"/>
                    <a:pt x="6005" y="2390"/>
                  </a:cubicBezTo>
                  <a:cubicBezTo>
                    <a:pt x="5677" y="2390"/>
                    <a:pt x="5368" y="2519"/>
                    <a:pt x="5137" y="2751"/>
                  </a:cubicBezTo>
                  <a:lnTo>
                    <a:pt x="4780" y="3108"/>
                  </a:lnTo>
                  <a:lnTo>
                    <a:pt x="4130" y="2457"/>
                  </a:lnTo>
                  <a:lnTo>
                    <a:pt x="4486" y="2100"/>
                  </a:lnTo>
                  <a:cubicBezTo>
                    <a:pt x="4963" y="1618"/>
                    <a:pt x="4963" y="841"/>
                    <a:pt x="4486" y="359"/>
                  </a:cubicBezTo>
                  <a:cubicBezTo>
                    <a:pt x="4247" y="120"/>
                    <a:pt x="3932" y="1"/>
                    <a:pt x="3617"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6" name="Google Shape;3286;p58"/>
          <p:cNvGrpSpPr/>
          <p:nvPr/>
        </p:nvGrpSpPr>
        <p:grpSpPr>
          <a:xfrm>
            <a:off x="7683875" y="1443550"/>
            <a:ext cx="459675" cy="498975"/>
            <a:chOff x="7683875" y="1443550"/>
            <a:chExt cx="459675" cy="498975"/>
          </a:xfrm>
        </p:grpSpPr>
        <p:sp>
          <p:nvSpPr>
            <p:cNvPr id="3287" name="Google Shape;3287;p58"/>
            <p:cNvSpPr/>
            <p:nvPr/>
          </p:nvSpPr>
          <p:spPr>
            <a:xfrm>
              <a:off x="7966050" y="1550250"/>
              <a:ext cx="96475" cy="172325"/>
            </a:xfrm>
            <a:custGeom>
              <a:avLst/>
              <a:gdLst/>
              <a:ahLst/>
              <a:cxnLst/>
              <a:rect l="l" t="t" r="r" b="b"/>
              <a:pathLst>
                <a:path w="3859" h="6893" extrusionOk="0">
                  <a:moveTo>
                    <a:pt x="2787" y="1"/>
                  </a:moveTo>
                  <a:cubicBezTo>
                    <a:pt x="1833" y="281"/>
                    <a:pt x="931" y="739"/>
                    <a:pt x="140" y="1356"/>
                  </a:cubicBezTo>
                  <a:cubicBezTo>
                    <a:pt x="588" y="2176"/>
                    <a:pt x="0" y="5924"/>
                    <a:pt x="131" y="6893"/>
                  </a:cubicBezTo>
                  <a:cubicBezTo>
                    <a:pt x="989" y="6232"/>
                    <a:pt x="2856" y="2939"/>
                    <a:pt x="3858" y="2683"/>
                  </a:cubicBezTo>
                  <a:cubicBezTo>
                    <a:pt x="3671" y="1728"/>
                    <a:pt x="3308" y="820"/>
                    <a:pt x="2787"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8"/>
            <p:cNvSpPr/>
            <p:nvPr/>
          </p:nvSpPr>
          <p:spPr>
            <a:xfrm>
              <a:off x="7768175" y="1550250"/>
              <a:ext cx="114800" cy="168600"/>
            </a:xfrm>
            <a:custGeom>
              <a:avLst/>
              <a:gdLst/>
              <a:ahLst/>
              <a:cxnLst/>
              <a:rect l="l" t="t" r="r" b="b"/>
              <a:pathLst>
                <a:path w="4592" h="6744" extrusionOk="0">
                  <a:moveTo>
                    <a:pt x="1072" y="1"/>
                  </a:moveTo>
                  <a:cubicBezTo>
                    <a:pt x="551" y="820"/>
                    <a:pt x="188" y="1728"/>
                    <a:pt x="1" y="2683"/>
                  </a:cubicBezTo>
                  <a:cubicBezTo>
                    <a:pt x="1003" y="2939"/>
                    <a:pt x="3603" y="6083"/>
                    <a:pt x="4462" y="6744"/>
                  </a:cubicBezTo>
                  <a:cubicBezTo>
                    <a:pt x="4592" y="5779"/>
                    <a:pt x="3265" y="2176"/>
                    <a:pt x="3719" y="1356"/>
                  </a:cubicBezTo>
                  <a:cubicBezTo>
                    <a:pt x="2928" y="739"/>
                    <a:pt x="2027" y="281"/>
                    <a:pt x="1072"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8"/>
            <p:cNvSpPr/>
            <p:nvPr/>
          </p:nvSpPr>
          <p:spPr>
            <a:xfrm>
              <a:off x="7794625" y="1521700"/>
              <a:ext cx="256450" cy="374075"/>
            </a:xfrm>
            <a:custGeom>
              <a:avLst/>
              <a:gdLst/>
              <a:ahLst/>
              <a:cxnLst/>
              <a:rect l="l" t="t" r="r" b="b"/>
              <a:pathLst>
                <a:path w="10258" h="14963" extrusionOk="0">
                  <a:moveTo>
                    <a:pt x="4827" y="0"/>
                  </a:moveTo>
                  <a:cubicBezTo>
                    <a:pt x="3939" y="666"/>
                    <a:pt x="3197" y="1519"/>
                    <a:pt x="2661" y="2498"/>
                  </a:cubicBezTo>
                  <a:cubicBezTo>
                    <a:pt x="2309" y="3135"/>
                    <a:pt x="2049" y="3825"/>
                    <a:pt x="1884" y="4553"/>
                  </a:cubicBezTo>
                  <a:cubicBezTo>
                    <a:pt x="1841" y="4765"/>
                    <a:pt x="1802" y="4983"/>
                    <a:pt x="1773" y="5199"/>
                  </a:cubicBezTo>
                  <a:cubicBezTo>
                    <a:pt x="2039" y="5406"/>
                    <a:pt x="471" y="7452"/>
                    <a:pt x="717" y="7698"/>
                  </a:cubicBezTo>
                  <a:cubicBezTo>
                    <a:pt x="2271" y="9250"/>
                    <a:pt x="2304" y="10659"/>
                    <a:pt x="2280" y="12694"/>
                  </a:cubicBezTo>
                  <a:cubicBezTo>
                    <a:pt x="1" y="14651"/>
                    <a:pt x="2455" y="14963"/>
                    <a:pt x="3912" y="14963"/>
                  </a:cubicBezTo>
                  <a:cubicBezTo>
                    <a:pt x="4435" y="14963"/>
                    <a:pt x="4829" y="14923"/>
                    <a:pt x="4831" y="14904"/>
                  </a:cubicBezTo>
                  <a:cubicBezTo>
                    <a:pt x="5096" y="12984"/>
                    <a:pt x="8516" y="9718"/>
                    <a:pt x="10011" y="8224"/>
                  </a:cubicBezTo>
                  <a:cubicBezTo>
                    <a:pt x="10258" y="7977"/>
                    <a:pt x="7619" y="5406"/>
                    <a:pt x="7885" y="5199"/>
                  </a:cubicBezTo>
                  <a:cubicBezTo>
                    <a:pt x="7856" y="4983"/>
                    <a:pt x="7817" y="4765"/>
                    <a:pt x="7769" y="4553"/>
                  </a:cubicBezTo>
                  <a:cubicBezTo>
                    <a:pt x="7610" y="3825"/>
                    <a:pt x="7344" y="3135"/>
                    <a:pt x="6997" y="2498"/>
                  </a:cubicBezTo>
                  <a:cubicBezTo>
                    <a:pt x="6457" y="1519"/>
                    <a:pt x="5719" y="666"/>
                    <a:pt x="4827"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8"/>
            <p:cNvSpPr/>
            <p:nvPr/>
          </p:nvSpPr>
          <p:spPr>
            <a:xfrm>
              <a:off x="7915400" y="1611300"/>
              <a:ext cx="225625" cy="198100"/>
            </a:xfrm>
            <a:custGeom>
              <a:avLst/>
              <a:gdLst/>
              <a:ahLst/>
              <a:cxnLst/>
              <a:rect l="l" t="t" r="r" b="b"/>
              <a:pathLst>
                <a:path w="9025" h="7924" extrusionOk="0">
                  <a:moveTo>
                    <a:pt x="7821" y="1"/>
                  </a:moveTo>
                  <a:cubicBezTo>
                    <a:pt x="7171" y="1"/>
                    <a:pt x="6520" y="80"/>
                    <a:pt x="5884" y="241"/>
                  </a:cubicBezTo>
                  <a:cubicBezTo>
                    <a:pt x="4882" y="497"/>
                    <a:pt x="3916" y="954"/>
                    <a:pt x="3054" y="1615"/>
                  </a:cubicBezTo>
                  <a:cubicBezTo>
                    <a:pt x="2788" y="1822"/>
                    <a:pt x="2533" y="2044"/>
                    <a:pt x="2287" y="2291"/>
                  </a:cubicBezTo>
                  <a:cubicBezTo>
                    <a:pt x="1283" y="3293"/>
                    <a:pt x="613" y="4500"/>
                    <a:pt x="265" y="5778"/>
                  </a:cubicBezTo>
                  <a:cubicBezTo>
                    <a:pt x="179" y="6096"/>
                    <a:pt x="116" y="6423"/>
                    <a:pt x="73" y="6748"/>
                  </a:cubicBezTo>
                  <a:cubicBezTo>
                    <a:pt x="29" y="7066"/>
                    <a:pt x="5" y="7378"/>
                    <a:pt x="0" y="7697"/>
                  </a:cubicBezTo>
                  <a:lnTo>
                    <a:pt x="0" y="7924"/>
                  </a:lnTo>
                  <a:lnTo>
                    <a:pt x="5142" y="7924"/>
                  </a:lnTo>
                  <a:cubicBezTo>
                    <a:pt x="5687" y="7605"/>
                    <a:pt x="6203" y="7215"/>
                    <a:pt x="6676" y="6748"/>
                  </a:cubicBezTo>
                  <a:cubicBezTo>
                    <a:pt x="6685" y="6737"/>
                    <a:pt x="6700" y="6723"/>
                    <a:pt x="6710" y="6713"/>
                  </a:cubicBezTo>
                  <a:cubicBezTo>
                    <a:pt x="7949" y="5474"/>
                    <a:pt x="8682" y="3925"/>
                    <a:pt x="8918" y="2320"/>
                  </a:cubicBezTo>
                  <a:cubicBezTo>
                    <a:pt x="9025" y="1577"/>
                    <a:pt x="9025" y="824"/>
                    <a:pt x="8918" y="77"/>
                  </a:cubicBezTo>
                  <a:cubicBezTo>
                    <a:pt x="8555" y="26"/>
                    <a:pt x="8188" y="1"/>
                    <a:pt x="7821"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8"/>
            <p:cNvSpPr/>
            <p:nvPr/>
          </p:nvSpPr>
          <p:spPr>
            <a:xfrm>
              <a:off x="7683875" y="1611300"/>
              <a:ext cx="231550" cy="198100"/>
            </a:xfrm>
            <a:custGeom>
              <a:avLst/>
              <a:gdLst/>
              <a:ahLst/>
              <a:cxnLst/>
              <a:rect l="l" t="t" r="r" b="b"/>
              <a:pathLst>
                <a:path w="9262" h="7924" extrusionOk="0">
                  <a:moveTo>
                    <a:pt x="1435" y="1"/>
                  </a:moveTo>
                  <a:cubicBezTo>
                    <a:pt x="1067" y="1"/>
                    <a:pt x="700" y="26"/>
                    <a:pt x="334" y="77"/>
                  </a:cubicBezTo>
                  <a:cubicBezTo>
                    <a:pt x="1" y="2430"/>
                    <a:pt x="739" y="4905"/>
                    <a:pt x="2548" y="6713"/>
                  </a:cubicBezTo>
                  <a:cubicBezTo>
                    <a:pt x="2557" y="6723"/>
                    <a:pt x="2572" y="6737"/>
                    <a:pt x="2581" y="6748"/>
                  </a:cubicBezTo>
                  <a:cubicBezTo>
                    <a:pt x="3055" y="7215"/>
                    <a:pt x="3570" y="7605"/>
                    <a:pt x="4115" y="7924"/>
                  </a:cubicBezTo>
                  <a:lnTo>
                    <a:pt x="9257" y="7924"/>
                  </a:lnTo>
                  <a:cubicBezTo>
                    <a:pt x="9261" y="7534"/>
                    <a:pt x="9237" y="7138"/>
                    <a:pt x="9184" y="6748"/>
                  </a:cubicBezTo>
                  <a:cubicBezTo>
                    <a:pt x="8963" y="5117"/>
                    <a:pt x="8224" y="3545"/>
                    <a:pt x="6971" y="2291"/>
                  </a:cubicBezTo>
                  <a:cubicBezTo>
                    <a:pt x="6724" y="2044"/>
                    <a:pt x="6469" y="1822"/>
                    <a:pt x="6203" y="1615"/>
                  </a:cubicBezTo>
                  <a:cubicBezTo>
                    <a:pt x="5341" y="954"/>
                    <a:pt x="4375" y="497"/>
                    <a:pt x="3373" y="241"/>
                  </a:cubicBezTo>
                  <a:cubicBezTo>
                    <a:pt x="2737" y="80"/>
                    <a:pt x="2086" y="1"/>
                    <a:pt x="143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8"/>
            <p:cNvSpPr/>
            <p:nvPr/>
          </p:nvSpPr>
          <p:spPr>
            <a:xfrm>
              <a:off x="7915400" y="1669275"/>
              <a:ext cx="222975" cy="140125"/>
            </a:xfrm>
            <a:custGeom>
              <a:avLst/>
              <a:gdLst/>
              <a:ahLst/>
              <a:cxnLst/>
              <a:rect l="l" t="t" r="r" b="b"/>
              <a:pathLst>
                <a:path w="8919" h="5605" extrusionOk="0">
                  <a:moveTo>
                    <a:pt x="8918" y="1"/>
                  </a:moveTo>
                  <a:lnTo>
                    <a:pt x="8918" y="1"/>
                  </a:lnTo>
                  <a:cubicBezTo>
                    <a:pt x="7107" y="3014"/>
                    <a:pt x="4413" y="3868"/>
                    <a:pt x="2415" y="3868"/>
                  </a:cubicBezTo>
                  <a:cubicBezTo>
                    <a:pt x="1504" y="3868"/>
                    <a:pt x="737" y="3690"/>
                    <a:pt x="265" y="3459"/>
                  </a:cubicBezTo>
                  <a:cubicBezTo>
                    <a:pt x="179" y="3777"/>
                    <a:pt x="116" y="4104"/>
                    <a:pt x="73" y="4429"/>
                  </a:cubicBezTo>
                  <a:cubicBezTo>
                    <a:pt x="29" y="4747"/>
                    <a:pt x="5" y="5059"/>
                    <a:pt x="0" y="5378"/>
                  </a:cubicBezTo>
                  <a:lnTo>
                    <a:pt x="0" y="5605"/>
                  </a:lnTo>
                  <a:lnTo>
                    <a:pt x="5142" y="5605"/>
                  </a:lnTo>
                  <a:cubicBezTo>
                    <a:pt x="5687" y="5286"/>
                    <a:pt x="6203" y="4896"/>
                    <a:pt x="6676" y="4429"/>
                  </a:cubicBezTo>
                  <a:cubicBezTo>
                    <a:pt x="6685" y="4418"/>
                    <a:pt x="6700" y="4404"/>
                    <a:pt x="6710" y="4394"/>
                  </a:cubicBezTo>
                  <a:cubicBezTo>
                    <a:pt x="7949" y="3155"/>
                    <a:pt x="8682" y="1606"/>
                    <a:pt x="8918"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8"/>
            <p:cNvSpPr/>
            <p:nvPr/>
          </p:nvSpPr>
          <p:spPr>
            <a:xfrm>
              <a:off x="7692450" y="1669275"/>
              <a:ext cx="222850" cy="140125"/>
            </a:xfrm>
            <a:custGeom>
              <a:avLst/>
              <a:gdLst/>
              <a:ahLst/>
              <a:cxnLst/>
              <a:rect l="l" t="t" r="r" b="b"/>
              <a:pathLst>
                <a:path w="8914" h="5605" extrusionOk="0">
                  <a:moveTo>
                    <a:pt x="1" y="1"/>
                  </a:moveTo>
                  <a:lnTo>
                    <a:pt x="1" y="1"/>
                  </a:lnTo>
                  <a:cubicBezTo>
                    <a:pt x="232" y="1606"/>
                    <a:pt x="969" y="3155"/>
                    <a:pt x="2205" y="4394"/>
                  </a:cubicBezTo>
                  <a:cubicBezTo>
                    <a:pt x="2214" y="4404"/>
                    <a:pt x="2229" y="4418"/>
                    <a:pt x="2243" y="4429"/>
                  </a:cubicBezTo>
                  <a:cubicBezTo>
                    <a:pt x="2712" y="4896"/>
                    <a:pt x="3227" y="5286"/>
                    <a:pt x="3772" y="5605"/>
                  </a:cubicBezTo>
                  <a:lnTo>
                    <a:pt x="8914" y="5605"/>
                  </a:lnTo>
                  <a:lnTo>
                    <a:pt x="8914" y="5378"/>
                  </a:lnTo>
                  <a:cubicBezTo>
                    <a:pt x="8909" y="5059"/>
                    <a:pt x="8885" y="4747"/>
                    <a:pt x="8841" y="4429"/>
                  </a:cubicBezTo>
                  <a:cubicBezTo>
                    <a:pt x="8798" y="4104"/>
                    <a:pt x="8735" y="3777"/>
                    <a:pt x="8649" y="3459"/>
                  </a:cubicBezTo>
                  <a:cubicBezTo>
                    <a:pt x="8177" y="3690"/>
                    <a:pt x="7411" y="3868"/>
                    <a:pt x="6499" y="3868"/>
                  </a:cubicBezTo>
                  <a:cubicBezTo>
                    <a:pt x="4502" y="3868"/>
                    <a:pt x="1809" y="3014"/>
                    <a:pt x="1"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8"/>
            <p:cNvSpPr/>
            <p:nvPr/>
          </p:nvSpPr>
          <p:spPr>
            <a:xfrm>
              <a:off x="7720050" y="1511425"/>
              <a:ext cx="18350" cy="28250"/>
            </a:xfrm>
            <a:custGeom>
              <a:avLst/>
              <a:gdLst/>
              <a:ahLst/>
              <a:cxnLst/>
              <a:rect l="l" t="t" r="r" b="b"/>
              <a:pathLst>
                <a:path w="734" h="1130" extrusionOk="0">
                  <a:moveTo>
                    <a:pt x="368" y="0"/>
                  </a:moveTo>
                  <a:cubicBezTo>
                    <a:pt x="165" y="0"/>
                    <a:pt x="1" y="165"/>
                    <a:pt x="1" y="367"/>
                  </a:cubicBezTo>
                  <a:lnTo>
                    <a:pt x="1" y="763"/>
                  </a:lnTo>
                  <a:cubicBezTo>
                    <a:pt x="1" y="966"/>
                    <a:pt x="165" y="1129"/>
                    <a:pt x="368" y="1129"/>
                  </a:cubicBezTo>
                  <a:cubicBezTo>
                    <a:pt x="570" y="1129"/>
                    <a:pt x="734" y="966"/>
                    <a:pt x="734" y="763"/>
                  </a:cubicBezTo>
                  <a:lnTo>
                    <a:pt x="734" y="367"/>
                  </a:lnTo>
                  <a:cubicBezTo>
                    <a:pt x="734" y="165"/>
                    <a:pt x="570" y="0"/>
                    <a:pt x="368"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8"/>
            <p:cNvSpPr/>
            <p:nvPr/>
          </p:nvSpPr>
          <p:spPr>
            <a:xfrm>
              <a:off x="7720050" y="1561725"/>
              <a:ext cx="18350" cy="28225"/>
            </a:xfrm>
            <a:custGeom>
              <a:avLst/>
              <a:gdLst/>
              <a:ahLst/>
              <a:cxnLst/>
              <a:rect l="l" t="t" r="r" b="b"/>
              <a:pathLst>
                <a:path w="734" h="1129" extrusionOk="0">
                  <a:moveTo>
                    <a:pt x="368" y="0"/>
                  </a:moveTo>
                  <a:cubicBezTo>
                    <a:pt x="165" y="0"/>
                    <a:pt x="1" y="165"/>
                    <a:pt x="1" y="372"/>
                  </a:cubicBezTo>
                  <a:lnTo>
                    <a:pt x="1" y="762"/>
                  </a:lnTo>
                  <a:cubicBezTo>
                    <a:pt x="1" y="965"/>
                    <a:pt x="165" y="1129"/>
                    <a:pt x="368" y="1129"/>
                  </a:cubicBezTo>
                  <a:cubicBezTo>
                    <a:pt x="570" y="1129"/>
                    <a:pt x="734" y="965"/>
                    <a:pt x="734" y="762"/>
                  </a:cubicBezTo>
                  <a:lnTo>
                    <a:pt x="734" y="372"/>
                  </a:lnTo>
                  <a:cubicBezTo>
                    <a:pt x="734" y="165"/>
                    <a:pt x="570" y="0"/>
                    <a:pt x="368"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8"/>
            <p:cNvSpPr/>
            <p:nvPr/>
          </p:nvSpPr>
          <p:spPr>
            <a:xfrm>
              <a:off x="7740325" y="1541450"/>
              <a:ext cx="28225" cy="18475"/>
            </a:xfrm>
            <a:custGeom>
              <a:avLst/>
              <a:gdLst/>
              <a:ahLst/>
              <a:cxnLst/>
              <a:rect l="l" t="t" r="r" b="b"/>
              <a:pathLst>
                <a:path w="1129" h="739" extrusionOk="0">
                  <a:moveTo>
                    <a:pt x="367" y="1"/>
                  </a:moveTo>
                  <a:cubicBezTo>
                    <a:pt x="165" y="1"/>
                    <a:pt x="0" y="170"/>
                    <a:pt x="0" y="373"/>
                  </a:cubicBezTo>
                  <a:cubicBezTo>
                    <a:pt x="0" y="575"/>
                    <a:pt x="165" y="738"/>
                    <a:pt x="367" y="738"/>
                  </a:cubicBezTo>
                  <a:lnTo>
                    <a:pt x="762" y="738"/>
                  </a:lnTo>
                  <a:cubicBezTo>
                    <a:pt x="964" y="738"/>
                    <a:pt x="1129" y="575"/>
                    <a:pt x="1129" y="373"/>
                  </a:cubicBezTo>
                  <a:cubicBezTo>
                    <a:pt x="1129" y="170"/>
                    <a:pt x="964" y="1"/>
                    <a:pt x="762"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8"/>
            <p:cNvSpPr/>
            <p:nvPr/>
          </p:nvSpPr>
          <p:spPr>
            <a:xfrm>
              <a:off x="7690050" y="1541450"/>
              <a:ext cx="28250" cy="18475"/>
            </a:xfrm>
            <a:custGeom>
              <a:avLst/>
              <a:gdLst/>
              <a:ahLst/>
              <a:cxnLst/>
              <a:rect l="l" t="t" r="r" b="b"/>
              <a:pathLst>
                <a:path w="1130" h="739" extrusionOk="0">
                  <a:moveTo>
                    <a:pt x="366" y="1"/>
                  </a:moveTo>
                  <a:cubicBezTo>
                    <a:pt x="164" y="1"/>
                    <a:pt x="0" y="170"/>
                    <a:pt x="0" y="373"/>
                  </a:cubicBezTo>
                  <a:cubicBezTo>
                    <a:pt x="0" y="575"/>
                    <a:pt x="164" y="738"/>
                    <a:pt x="366" y="738"/>
                  </a:cubicBezTo>
                  <a:lnTo>
                    <a:pt x="758" y="738"/>
                  </a:lnTo>
                  <a:cubicBezTo>
                    <a:pt x="965" y="738"/>
                    <a:pt x="1129" y="575"/>
                    <a:pt x="1129" y="373"/>
                  </a:cubicBezTo>
                  <a:cubicBezTo>
                    <a:pt x="1129" y="170"/>
                    <a:pt x="965" y="1"/>
                    <a:pt x="758"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8"/>
            <p:cNvSpPr/>
            <p:nvPr/>
          </p:nvSpPr>
          <p:spPr>
            <a:xfrm>
              <a:off x="8092150" y="1511425"/>
              <a:ext cx="18500" cy="28250"/>
            </a:xfrm>
            <a:custGeom>
              <a:avLst/>
              <a:gdLst/>
              <a:ahLst/>
              <a:cxnLst/>
              <a:rect l="l" t="t" r="r" b="b"/>
              <a:pathLst>
                <a:path w="740" h="1130" extrusionOk="0">
                  <a:moveTo>
                    <a:pt x="372" y="0"/>
                  </a:moveTo>
                  <a:cubicBezTo>
                    <a:pt x="170" y="0"/>
                    <a:pt x="1" y="165"/>
                    <a:pt x="1" y="367"/>
                  </a:cubicBezTo>
                  <a:lnTo>
                    <a:pt x="1" y="763"/>
                  </a:lnTo>
                  <a:cubicBezTo>
                    <a:pt x="1" y="966"/>
                    <a:pt x="170" y="1129"/>
                    <a:pt x="372" y="1129"/>
                  </a:cubicBezTo>
                  <a:cubicBezTo>
                    <a:pt x="575" y="1129"/>
                    <a:pt x="739" y="966"/>
                    <a:pt x="739" y="763"/>
                  </a:cubicBezTo>
                  <a:lnTo>
                    <a:pt x="739" y="367"/>
                  </a:lnTo>
                  <a:cubicBezTo>
                    <a:pt x="739" y="165"/>
                    <a:pt x="575" y="0"/>
                    <a:pt x="372"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8"/>
            <p:cNvSpPr/>
            <p:nvPr/>
          </p:nvSpPr>
          <p:spPr>
            <a:xfrm>
              <a:off x="8092150" y="1561725"/>
              <a:ext cx="18500" cy="28225"/>
            </a:xfrm>
            <a:custGeom>
              <a:avLst/>
              <a:gdLst/>
              <a:ahLst/>
              <a:cxnLst/>
              <a:rect l="l" t="t" r="r" b="b"/>
              <a:pathLst>
                <a:path w="740" h="1129" extrusionOk="0">
                  <a:moveTo>
                    <a:pt x="372" y="0"/>
                  </a:moveTo>
                  <a:cubicBezTo>
                    <a:pt x="170" y="0"/>
                    <a:pt x="1" y="165"/>
                    <a:pt x="1" y="372"/>
                  </a:cubicBezTo>
                  <a:lnTo>
                    <a:pt x="1" y="762"/>
                  </a:lnTo>
                  <a:cubicBezTo>
                    <a:pt x="1" y="965"/>
                    <a:pt x="170" y="1129"/>
                    <a:pt x="372" y="1129"/>
                  </a:cubicBezTo>
                  <a:cubicBezTo>
                    <a:pt x="575" y="1129"/>
                    <a:pt x="739" y="965"/>
                    <a:pt x="739" y="762"/>
                  </a:cubicBezTo>
                  <a:lnTo>
                    <a:pt x="739" y="372"/>
                  </a:lnTo>
                  <a:cubicBezTo>
                    <a:pt x="739" y="165"/>
                    <a:pt x="575" y="0"/>
                    <a:pt x="372"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8"/>
            <p:cNvSpPr/>
            <p:nvPr/>
          </p:nvSpPr>
          <p:spPr>
            <a:xfrm>
              <a:off x="8112425" y="1541450"/>
              <a:ext cx="28375" cy="18475"/>
            </a:xfrm>
            <a:custGeom>
              <a:avLst/>
              <a:gdLst/>
              <a:ahLst/>
              <a:cxnLst/>
              <a:rect l="l" t="t" r="r" b="b"/>
              <a:pathLst>
                <a:path w="1135" h="739" extrusionOk="0">
                  <a:moveTo>
                    <a:pt x="372" y="1"/>
                  </a:moveTo>
                  <a:cubicBezTo>
                    <a:pt x="164" y="1"/>
                    <a:pt x="0" y="170"/>
                    <a:pt x="0" y="373"/>
                  </a:cubicBezTo>
                  <a:cubicBezTo>
                    <a:pt x="0" y="575"/>
                    <a:pt x="164" y="738"/>
                    <a:pt x="372" y="738"/>
                  </a:cubicBezTo>
                  <a:lnTo>
                    <a:pt x="763" y="738"/>
                  </a:lnTo>
                  <a:cubicBezTo>
                    <a:pt x="965" y="738"/>
                    <a:pt x="1134" y="575"/>
                    <a:pt x="1134" y="373"/>
                  </a:cubicBezTo>
                  <a:cubicBezTo>
                    <a:pt x="1134" y="170"/>
                    <a:pt x="965" y="1"/>
                    <a:pt x="76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8"/>
            <p:cNvSpPr/>
            <p:nvPr/>
          </p:nvSpPr>
          <p:spPr>
            <a:xfrm>
              <a:off x="8062150" y="1541450"/>
              <a:ext cx="28225" cy="18475"/>
            </a:xfrm>
            <a:custGeom>
              <a:avLst/>
              <a:gdLst/>
              <a:ahLst/>
              <a:cxnLst/>
              <a:rect l="l" t="t" r="r" b="b"/>
              <a:pathLst>
                <a:path w="1129" h="739" extrusionOk="0">
                  <a:moveTo>
                    <a:pt x="367" y="1"/>
                  </a:moveTo>
                  <a:cubicBezTo>
                    <a:pt x="165" y="1"/>
                    <a:pt x="0" y="170"/>
                    <a:pt x="0" y="373"/>
                  </a:cubicBezTo>
                  <a:cubicBezTo>
                    <a:pt x="0" y="575"/>
                    <a:pt x="165" y="738"/>
                    <a:pt x="367" y="738"/>
                  </a:cubicBezTo>
                  <a:lnTo>
                    <a:pt x="762" y="738"/>
                  </a:lnTo>
                  <a:cubicBezTo>
                    <a:pt x="965" y="738"/>
                    <a:pt x="1129" y="575"/>
                    <a:pt x="1129" y="373"/>
                  </a:cubicBezTo>
                  <a:cubicBezTo>
                    <a:pt x="1129" y="170"/>
                    <a:pt x="965" y="1"/>
                    <a:pt x="762"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8"/>
            <p:cNvSpPr/>
            <p:nvPr/>
          </p:nvSpPr>
          <p:spPr>
            <a:xfrm>
              <a:off x="7831975" y="1443550"/>
              <a:ext cx="18325" cy="28375"/>
            </a:xfrm>
            <a:custGeom>
              <a:avLst/>
              <a:gdLst/>
              <a:ahLst/>
              <a:cxnLst/>
              <a:rect l="l" t="t" r="r" b="b"/>
              <a:pathLst>
                <a:path w="733" h="1135" extrusionOk="0">
                  <a:moveTo>
                    <a:pt x="366" y="1"/>
                  </a:moveTo>
                  <a:cubicBezTo>
                    <a:pt x="163" y="1"/>
                    <a:pt x="0" y="169"/>
                    <a:pt x="0" y="371"/>
                  </a:cubicBezTo>
                  <a:lnTo>
                    <a:pt x="0" y="763"/>
                  </a:lnTo>
                  <a:cubicBezTo>
                    <a:pt x="0" y="965"/>
                    <a:pt x="163" y="1134"/>
                    <a:pt x="366" y="1134"/>
                  </a:cubicBezTo>
                  <a:cubicBezTo>
                    <a:pt x="568" y="1134"/>
                    <a:pt x="733" y="965"/>
                    <a:pt x="733" y="763"/>
                  </a:cubicBezTo>
                  <a:lnTo>
                    <a:pt x="733" y="371"/>
                  </a:lnTo>
                  <a:cubicBezTo>
                    <a:pt x="733" y="169"/>
                    <a:pt x="568" y="1"/>
                    <a:pt x="366"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8"/>
            <p:cNvSpPr/>
            <p:nvPr/>
          </p:nvSpPr>
          <p:spPr>
            <a:xfrm>
              <a:off x="7831975" y="1493950"/>
              <a:ext cx="18325" cy="28225"/>
            </a:xfrm>
            <a:custGeom>
              <a:avLst/>
              <a:gdLst/>
              <a:ahLst/>
              <a:cxnLst/>
              <a:rect l="l" t="t" r="r" b="b"/>
              <a:pathLst>
                <a:path w="733" h="1129" extrusionOk="0">
                  <a:moveTo>
                    <a:pt x="366" y="0"/>
                  </a:moveTo>
                  <a:cubicBezTo>
                    <a:pt x="163" y="0"/>
                    <a:pt x="0" y="165"/>
                    <a:pt x="0" y="367"/>
                  </a:cubicBezTo>
                  <a:lnTo>
                    <a:pt x="0" y="763"/>
                  </a:lnTo>
                  <a:cubicBezTo>
                    <a:pt x="0" y="966"/>
                    <a:pt x="163" y="1129"/>
                    <a:pt x="366" y="1129"/>
                  </a:cubicBezTo>
                  <a:cubicBezTo>
                    <a:pt x="568" y="1129"/>
                    <a:pt x="733" y="966"/>
                    <a:pt x="733" y="763"/>
                  </a:cubicBezTo>
                  <a:lnTo>
                    <a:pt x="733" y="367"/>
                  </a:lnTo>
                  <a:cubicBezTo>
                    <a:pt x="733" y="165"/>
                    <a:pt x="568" y="0"/>
                    <a:pt x="366"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8"/>
            <p:cNvSpPr/>
            <p:nvPr/>
          </p:nvSpPr>
          <p:spPr>
            <a:xfrm>
              <a:off x="7852225" y="1473700"/>
              <a:ext cx="28250" cy="18350"/>
            </a:xfrm>
            <a:custGeom>
              <a:avLst/>
              <a:gdLst/>
              <a:ahLst/>
              <a:cxnLst/>
              <a:rect l="l" t="t" r="r" b="b"/>
              <a:pathLst>
                <a:path w="1130" h="734" extrusionOk="0">
                  <a:moveTo>
                    <a:pt x="366" y="0"/>
                  </a:moveTo>
                  <a:cubicBezTo>
                    <a:pt x="164" y="0"/>
                    <a:pt x="0" y="164"/>
                    <a:pt x="0" y="367"/>
                  </a:cubicBezTo>
                  <a:cubicBezTo>
                    <a:pt x="0" y="570"/>
                    <a:pt x="164" y="734"/>
                    <a:pt x="366" y="734"/>
                  </a:cubicBezTo>
                  <a:lnTo>
                    <a:pt x="762" y="734"/>
                  </a:lnTo>
                  <a:cubicBezTo>
                    <a:pt x="965" y="734"/>
                    <a:pt x="1129" y="570"/>
                    <a:pt x="1129" y="367"/>
                  </a:cubicBezTo>
                  <a:cubicBezTo>
                    <a:pt x="1129" y="164"/>
                    <a:pt x="965" y="0"/>
                    <a:pt x="762"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8"/>
            <p:cNvSpPr/>
            <p:nvPr/>
          </p:nvSpPr>
          <p:spPr>
            <a:xfrm>
              <a:off x="7801800" y="1473700"/>
              <a:ext cx="28375" cy="18350"/>
            </a:xfrm>
            <a:custGeom>
              <a:avLst/>
              <a:gdLst/>
              <a:ahLst/>
              <a:cxnLst/>
              <a:rect l="l" t="t" r="r" b="b"/>
              <a:pathLst>
                <a:path w="1135" h="734" extrusionOk="0">
                  <a:moveTo>
                    <a:pt x="373" y="0"/>
                  </a:moveTo>
                  <a:cubicBezTo>
                    <a:pt x="170" y="0"/>
                    <a:pt x="1" y="164"/>
                    <a:pt x="1" y="367"/>
                  </a:cubicBezTo>
                  <a:cubicBezTo>
                    <a:pt x="1" y="570"/>
                    <a:pt x="170" y="734"/>
                    <a:pt x="373" y="734"/>
                  </a:cubicBezTo>
                  <a:lnTo>
                    <a:pt x="763" y="734"/>
                  </a:lnTo>
                  <a:cubicBezTo>
                    <a:pt x="971" y="734"/>
                    <a:pt x="1134" y="570"/>
                    <a:pt x="1134" y="367"/>
                  </a:cubicBezTo>
                  <a:cubicBezTo>
                    <a:pt x="1134" y="164"/>
                    <a:pt x="971" y="0"/>
                    <a:pt x="763"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8"/>
            <p:cNvSpPr/>
            <p:nvPr/>
          </p:nvSpPr>
          <p:spPr>
            <a:xfrm>
              <a:off x="7980275" y="1446300"/>
              <a:ext cx="18450" cy="28400"/>
            </a:xfrm>
            <a:custGeom>
              <a:avLst/>
              <a:gdLst/>
              <a:ahLst/>
              <a:cxnLst/>
              <a:rect l="l" t="t" r="r" b="b"/>
              <a:pathLst>
                <a:path w="738" h="1136" extrusionOk="0">
                  <a:moveTo>
                    <a:pt x="372" y="1"/>
                  </a:moveTo>
                  <a:cubicBezTo>
                    <a:pt x="170" y="1"/>
                    <a:pt x="1" y="170"/>
                    <a:pt x="1" y="373"/>
                  </a:cubicBezTo>
                  <a:lnTo>
                    <a:pt x="1" y="764"/>
                  </a:lnTo>
                  <a:cubicBezTo>
                    <a:pt x="1" y="971"/>
                    <a:pt x="170" y="1135"/>
                    <a:pt x="372" y="1135"/>
                  </a:cubicBezTo>
                  <a:cubicBezTo>
                    <a:pt x="575" y="1135"/>
                    <a:pt x="738" y="971"/>
                    <a:pt x="738" y="764"/>
                  </a:cubicBezTo>
                  <a:lnTo>
                    <a:pt x="738" y="373"/>
                  </a:lnTo>
                  <a:cubicBezTo>
                    <a:pt x="738" y="170"/>
                    <a:pt x="575" y="1"/>
                    <a:pt x="372"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8"/>
            <p:cNvSpPr/>
            <p:nvPr/>
          </p:nvSpPr>
          <p:spPr>
            <a:xfrm>
              <a:off x="7980275" y="1496725"/>
              <a:ext cx="18450" cy="28250"/>
            </a:xfrm>
            <a:custGeom>
              <a:avLst/>
              <a:gdLst/>
              <a:ahLst/>
              <a:cxnLst/>
              <a:rect l="l" t="t" r="r" b="b"/>
              <a:pathLst>
                <a:path w="738" h="1130" extrusionOk="0">
                  <a:moveTo>
                    <a:pt x="372" y="0"/>
                  </a:moveTo>
                  <a:cubicBezTo>
                    <a:pt x="170" y="0"/>
                    <a:pt x="1" y="165"/>
                    <a:pt x="1" y="367"/>
                  </a:cubicBezTo>
                  <a:lnTo>
                    <a:pt x="1" y="762"/>
                  </a:lnTo>
                  <a:cubicBezTo>
                    <a:pt x="1" y="965"/>
                    <a:pt x="170" y="1129"/>
                    <a:pt x="372" y="1129"/>
                  </a:cubicBezTo>
                  <a:cubicBezTo>
                    <a:pt x="575" y="1129"/>
                    <a:pt x="738" y="965"/>
                    <a:pt x="738" y="762"/>
                  </a:cubicBezTo>
                  <a:lnTo>
                    <a:pt x="738" y="367"/>
                  </a:lnTo>
                  <a:cubicBezTo>
                    <a:pt x="738" y="165"/>
                    <a:pt x="575" y="0"/>
                    <a:pt x="372"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8"/>
            <p:cNvSpPr/>
            <p:nvPr/>
          </p:nvSpPr>
          <p:spPr>
            <a:xfrm>
              <a:off x="8000525" y="1476475"/>
              <a:ext cx="28375" cy="18475"/>
            </a:xfrm>
            <a:custGeom>
              <a:avLst/>
              <a:gdLst/>
              <a:ahLst/>
              <a:cxnLst/>
              <a:rect l="l" t="t" r="r" b="b"/>
              <a:pathLst>
                <a:path w="1135" h="739" extrusionOk="0">
                  <a:moveTo>
                    <a:pt x="372" y="0"/>
                  </a:moveTo>
                  <a:cubicBezTo>
                    <a:pt x="164" y="0"/>
                    <a:pt x="1" y="165"/>
                    <a:pt x="1" y="367"/>
                  </a:cubicBezTo>
                  <a:cubicBezTo>
                    <a:pt x="1" y="570"/>
                    <a:pt x="164" y="739"/>
                    <a:pt x="372" y="739"/>
                  </a:cubicBezTo>
                  <a:lnTo>
                    <a:pt x="763" y="739"/>
                  </a:lnTo>
                  <a:cubicBezTo>
                    <a:pt x="965" y="739"/>
                    <a:pt x="1134" y="570"/>
                    <a:pt x="1134" y="367"/>
                  </a:cubicBezTo>
                  <a:cubicBezTo>
                    <a:pt x="1134" y="165"/>
                    <a:pt x="965" y="0"/>
                    <a:pt x="763"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8"/>
            <p:cNvSpPr/>
            <p:nvPr/>
          </p:nvSpPr>
          <p:spPr>
            <a:xfrm>
              <a:off x="7950250" y="1476475"/>
              <a:ext cx="28225" cy="18475"/>
            </a:xfrm>
            <a:custGeom>
              <a:avLst/>
              <a:gdLst/>
              <a:ahLst/>
              <a:cxnLst/>
              <a:rect l="l" t="t" r="r" b="b"/>
              <a:pathLst>
                <a:path w="1129" h="739" extrusionOk="0">
                  <a:moveTo>
                    <a:pt x="367" y="0"/>
                  </a:moveTo>
                  <a:cubicBezTo>
                    <a:pt x="164" y="0"/>
                    <a:pt x="0" y="165"/>
                    <a:pt x="0" y="367"/>
                  </a:cubicBezTo>
                  <a:cubicBezTo>
                    <a:pt x="0" y="570"/>
                    <a:pt x="164" y="739"/>
                    <a:pt x="367" y="739"/>
                  </a:cubicBezTo>
                  <a:lnTo>
                    <a:pt x="763" y="739"/>
                  </a:lnTo>
                  <a:cubicBezTo>
                    <a:pt x="965" y="739"/>
                    <a:pt x="1129" y="570"/>
                    <a:pt x="1129" y="367"/>
                  </a:cubicBezTo>
                  <a:cubicBezTo>
                    <a:pt x="1129" y="165"/>
                    <a:pt x="965" y="0"/>
                    <a:pt x="763"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8"/>
            <p:cNvSpPr/>
            <p:nvPr/>
          </p:nvSpPr>
          <p:spPr>
            <a:xfrm>
              <a:off x="7841725" y="1521700"/>
              <a:ext cx="147150" cy="135550"/>
            </a:xfrm>
            <a:custGeom>
              <a:avLst/>
              <a:gdLst/>
              <a:ahLst/>
              <a:cxnLst/>
              <a:rect l="l" t="t" r="r" b="b"/>
              <a:pathLst>
                <a:path w="5886" h="5422" extrusionOk="0">
                  <a:moveTo>
                    <a:pt x="2943" y="0"/>
                  </a:moveTo>
                  <a:cubicBezTo>
                    <a:pt x="2055" y="666"/>
                    <a:pt x="1313" y="1519"/>
                    <a:pt x="777" y="2498"/>
                  </a:cubicBezTo>
                  <a:cubicBezTo>
                    <a:pt x="425" y="3135"/>
                    <a:pt x="165" y="3825"/>
                    <a:pt x="0" y="4553"/>
                  </a:cubicBezTo>
                  <a:cubicBezTo>
                    <a:pt x="850" y="5103"/>
                    <a:pt x="1857" y="5421"/>
                    <a:pt x="2943" y="5421"/>
                  </a:cubicBezTo>
                  <a:cubicBezTo>
                    <a:pt x="4027" y="5421"/>
                    <a:pt x="5040" y="5103"/>
                    <a:pt x="5885" y="4553"/>
                  </a:cubicBezTo>
                  <a:cubicBezTo>
                    <a:pt x="5726" y="3825"/>
                    <a:pt x="5460" y="3135"/>
                    <a:pt x="5113" y="2498"/>
                  </a:cubicBezTo>
                  <a:cubicBezTo>
                    <a:pt x="4573" y="1519"/>
                    <a:pt x="3835" y="666"/>
                    <a:pt x="2943"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8"/>
            <p:cNvSpPr/>
            <p:nvPr/>
          </p:nvSpPr>
          <p:spPr>
            <a:xfrm>
              <a:off x="7763575" y="1694350"/>
              <a:ext cx="125800" cy="134775"/>
            </a:xfrm>
            <a:custGeom>
              <a:avLst/>
              <a:gdLst/>
              <a:ahLst/>
              <a:cxnLst/>
              <a:rect l="l" t="t" r="r" b="b"/>
              <a:pathLst>
                <a:path w="5032" h="5391" extrusionOk="0">
                  <a:moveTo>
                    <a:pt x="1" y="0"/>
                  </a:moveTo>
                  <a:lnTo>
                    <a:pt x="1" y="0"/>
                  </a:lnTo>
                  <a:cubicBezTo>
                    <a:pt x="1" y="1"/>
                    <a:pt x="59" y="92"/>
                    <a:pt x="156" y="252"/>
                  </a:cubicBezTo>
                  <a:cubicBezTo>
                    <a:pt x="203" y="329"/>
                    <a:pt x="266" y="425"/>
                    <a:pt x="339" y="532"/>
                  </a:cubicBezTo>
                  <a:cubicBezTo>
                    <a:pt x="377" y="590"/>
                    <a:pt x="416" y="642"/>
                    <a:pt x="455" y="705"/>
                  </a:cubicBezTo>
                  <a:cubicBezTo>
                    <a:pt x="497" y="768"/>
                    <a:pt x="541" y="830"/>
                    <a:pt x="590" y="893"/>
                  </a:cubicBezTo>
                  <a:cubicBezTo>
                    <a:pt x="677" y="1028"/>
                    <a:pt x="782" y="1168"/>
                    <a:pt x="889" y="1318"/>
                  </a:cubicBezTo>
                  <a:cubicBezTo>
                    <a:pt x="995" y="1462"/>
                    <a:pt x="1116" y="1616"/>
                    <a:pt x="1236" y="1776"/>
                  </a:cubicBezTo>
                  <a:cubicBezTo>
                    <a:pt x="1361" y="1935"/>
                    <a:pt x="1487" y="2099"/>
                    <a:pt x="1621" y="2262"/>
                  </a:cubicBezTo>
                  <a:cubicBezTo>
                    <a:pt x="1752" y="2427"/>
                    <a:pt x="1886" y="2591"/>
                    <a:pt x="2027" y="2760"/>
                  </a:cubicBezTo>
                  <a:cubicBezTo>
                    <a:pt x="2167" y="2919"/>
                    <a:pt x="2302" y="3083"/>
                    <a:pt x="2442" y="3242"/>
                  </a:cubicBezTo>
                  <a:cubicBezTo>
                    <a:pt x="2581" y="3401"/>
                    <a:pt x="2721" y="3555"/>
                    <a:pt x="2857" y="3705"/>
                  </a:cubicBezTo>
                  <a:cubicBezTo>
                    <a:pt x="3126" y="4004"/>
                    <a:pt x="3382" y="4279"/>
                    <a:pt x="3604" y="4510"/>
                  </a:cubicBezTo>
                  <a:cubicBezTo>
                    <a:pt x="3825" y="4746"/>
                    <a:pt x="4019" y="4940"/>
                    <a:pt x="4150" y="5069"/>
                  </a:cubicBezTo>
                  <a:cubicBezTo>
                    <a:pt x="4279" y="5205"/>
                    <a:pt x="4352" y="5278"/>
                    <a:pt x="4352" y="5278"/>
                  </a:cubicBezTo>
                  <a:cubicBezTo>
                    <a:pt x="4361" y="5287"/>
                    <a:pt x="4371" y="5296"/>
                    <a:pt x="4386" y="5307"/>
                  </a:cubicBezTo>
                  <a:cubicBezTo>
                    <a:pt x="4452" y="5363"/>
                    <a:pt x="4534" y="5390"/>
                    <a:pt x="4615" y="5390"/>
                  </a:cubicBezTo>
                  <a:cubicBezTo>
                    <a:pt x="4721" y="5390"/>
                    <a:pt x="4828" y="5343"/>
                    <a:pt x="4902" y="5253"/>
                  </a:cubicBezTo>
                  <a:cubicBezTo>
                    <a:pt x="5032" y="5094"/>
                    <a:pt x="5007" y="4862"/>
                    <a:pt x="4849" y="4732"/>
                  </a:cubicBezTo>
                  <a:cubicBezTo>
                    <a:pt x="4849" y="4732"/>
                    <a:pt x="4766" y="4664"/>
                    <a:pt x="4622" y="4548"/>
                  </a:cubicBezTo>
                  <a:cubicBezTo>
                    <a:pt x="4549" y="4491"/>
                    <a:pt x="4462" y="4419"/>
                    <a:pt x="4361" y="4337"/>
                  </a:cubicBezTo>
                  <a:cubicBezTo>
                    <a:pt x="4265" y="4254"/>
                    <a:pt x="4154" y="4163"/>
                    <a:pt x="4028" y="4062"/>
                  </a:cubicBezTo>
                  <a:cubicBezTo>
                    <a:pt x="3787" y="3854"/>
                    <a:pt x="3507" y="3613"/>
                    <a:pt x="3208" y="3348"/>
                  </a:cubicBezTo>
                  <a:cubicBezTo>
                    <a:pt x="3064" y="3217"/>
                    <a:pt x="2910" y="3078"/>
                    <a:pt x="2755" y="2938"/>
                  </a:cubicBezTo>
                  <a:cubicBezTo>
                    <a:pt x="2601" y="2798"/>
                    <a:pt x="2451" y="2653"/>
                    <a:pt x="2297" y="2504"/>
                  </a:cubicBezTo>
                  <a:cubicBezTo>
                    <a:pt x="2142" y="2359"/>
                    <a:pt x="1988" y="2210"/>
                    <a:pt x="1844" y="2065"/>
                  </a:cubicBezTo>
                  <a:cubicBezTo>
                    <a:pt x="1694" y="1915"/>
                    <a:pt x="1554" y="1770"/>
                    <a:pt x="1414" y="1626"/>
                  </a:cubicBezTo>
                  <a:cubicBezTo>
                    <a:pt x="1274" y="1481"/>
                    <a:pt x="1144" y="1342"/>
                    <a:pt x="1018" y="1207"/>
                  </a:cubicBezTo>
                  <a:cubicBezTo>
                    <a:pt x="898" y="1071"/>
                    <a:pt x="782" y="946"/>
                    <a:pt x="677" y="826"/>
                  </a:cubicBezTo>
                  <a:cubicBezTo>
                    <a:pt x="624" y="763"/>
                    <a:pt x="575" y="705"/>
                    <a:pt x="526" y="652"/>
                  </a:cubicBezTo>
                  <a:cubicBezTo>
                    <a:pt x="484" y="594"/>
                    <a:pt x="435" y="541"/>
                    <a:pt x="397" y="492"/>
                  </a:cubicBezTo>
                  <a:cubicBezTo>
                    <a:pt x="310" y="392"/>
                    <a:pt x="237" y="305"/>
                    <a:pt x="185" y="232"/>
                  </a:cubicBezTo>
                  <a:cubicBezTo>
                    <a:pt x="63" y="87"/>
                    <a:pt x="1" y="1"/>
                    <a:pt x="1"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8"/>
            <p:cNvSpPr/>
            <p:nvPr/>
          </p:nvSpPr>
          <p:spPr>
            <a:xfrm>
              <a:off x="7941550" y="1694350"/>
              <a:ext cx="125575" cy="134725"/>
            </a:xfrm>
            <a:custGeom>
              <a:avLst/>
              <a:gdLst/>
              <a:ahLst/>
              <a:cxnLst/>
              <a:rect l="l" t="t" r="r" b="b"/>
              <a:pathLst>
                <a:path w="5023" h="5389" extrusionOk="0">
                  <a:moveTo>
                    <a:pt x="5022" y="0"/>
                  </a:moveTo>
                  <a:cubicBezTo>
                    <a:pt x="5022" y="1"/>
                    <a:pt x="4954" y="87"/>
                    <a:pt x="4838" y="232"/>
                  </a:cubicBezTo>
                  <a:cubicBezTo>
                    <a:pt x="4780" y="305"/>
                    <a:pt x="4709" y="392"/>
                    <a:pt x="4626" y="492"/>
                  </a:cubicBezTo>
                  <a:cubicBezTo>
                    <a:pt x="4584" y="541"/>
                    <a:pt x="4540" y="594"/>
                    <a:pt x="4497" y="652"/>
                  </a:cubicBezTo>
                  <a:cubicBezTo>
                    <a:pt x="4448" y="705"/>
                    <a:pt x="4395" y="763"/>
                    <a:pt x="4342" y="826"/>
                  </a:cubicBezTo>
                  <a:cubicBezTo>
                    <a:pt x="4241" y="946"/>
                    <a:pt x="4125" y="1071"/>
                    <a:pt x="3999" y="1207"/>
                  </a:cubicBezTo>
                  <a:cubicBezTo>
                    <a:pt x="3879" y="1342"/>
                    <a:pt x="3744" y="1481"/>
                    <a:pt x="3609" y="1626"/>
                  </a:cubicBezTo>
                  <a:cubicBezTo>
                    <a:pt x="3469" y="1770"/>
                    <a:pt x="3329" y="1915"/>
                    <a:pt x="3179" y="2065"/>
                  </a:cubicBezTo>
                  <a:cubicBezTo>
                    <a:pt x="3035" y="2210"/>
                    <a:pt x="2881" y="2359"/>
                    <a:pt x="2726" y="2504"/>
                  </a:cubicBezTo>
                  <a:cubicBezTo>
                    <a:pt x="2572" y="2653"/>
                    <a:pt x="2422" y="2798"/>
                    <a:pt x="2268" y="2938"/>
                  </a:cubicBezTo>
                  <a:cubicBezTo>
                    <a:pt x="2113" y="3078"/>
                    <a:pt x="1959" y="3217"/>
                    <a:pt x="1810" y="3348"/>
                  </a:cubicBezTo>
                  <a:cubicBezTo>
                    <a:pt x="1516" y="3613"/>
                    <a:pt x="1236" y="3854"/>
                    <a:pt x="989" y="4062"/>
                  </a:cubicBezTo>
                  <a:cubicBezTo>
                    <a:pt x="869" y="4163"/>
                    <a:pt x="758" y="4254"/>
                    <a:pt x="662" y="4337"/>
                  </a:cubicBezTo>
                  <a:cubicBezTo>
                    <a:pt x="561" y="4419"/>
                    <a:pt x="474" y="4491"/>
                    <a:pt x="401" y="4548"/>
                  </a:cubicBezTo>
                  <a:cubicBezTo>
                    <a:pt x="257" y="4664"/>
                    <a:pt x="174" y="4732"/>
                    <a:pt x="174" y="4732"/>
                  </a:cubicBezTo>
                  <a:cubicBezTo>
                    <a:pt x="165" y="4742"/>
                    <a:pt x="156" y="4751"/>
                    <a:pt x="145" y="4761"/>
                  </a:cubicBezTo>
                  <a:cubicBezTo>
                    <a:pt x="1" y="4906"/>
                    <a:pt x="1" y="5138"/>
                    <a:pt x="145" y="5282"/>
                  </a:cubicBezTo>
                  <a:cubicBezTo>
                    <a:pt x="217" y="5353"/>
                    <a:pt x="310" y="5389"/>
                    <a:pt x="403" y="5389"/>
                  </a:cubicBezTo>
                  <a:cubicBezTo>
                    <a:pt x="499" y="5389"/>
                    <a:pt x="595" y="5351"/>
                    <a:pt x="666" y="5278"/>
                  </a:cubicBezTo>
                  <a:cubicBezTo>
                    <a:pt x="666" y="5278"/>
                    <a:pt x="744" y="5205"/>
                    <a:pt x="874" y="5069"/>
                  </a:cubicBezTo>
                  <a:cubicBezTo>
                    <a:pt x="1004" y="4940"/>
                    <a:pt x="1198" y="4746"/>
                    <a:pt x="1419" y="4510"/>
                  </a:cubicBezTo>
                  <a:cubicBezTo>
                    <a:pt x="1641" y="4279"/>
                    <a:pt x="1897" y="4004"/>
                    <a:pt x="2167" y="3705"/>
                  </a:cubicBezTo>
                  <a:cubicBezTo>
                    <a:pt x="2302" y="3555"/>
                    <a:pt x="2442" y="3401"/>
                    <a:pt x="2576" y="3242"/>
                  </a:cubicBezTo>
                  <a:cubicBezTo>
                    <a:pt x="2716" y="3083"/>
                    <a:pt x="2856" y="2919"/>
                    <a:pt x="2997" y="2760"/>
                  </a:cubicBezTo>
                  <a:cubicBezTo>
                    <a:pt x="3131" y="2591"/>
                    <a:pt x="3271" y="2427"/>
                    <a:pt x="3402" y="2262"/>
                  </a:cubicBezTo>
                  <a:cubicBezTo>
                    <a:pt x="3536" y="2099"/>
                    <a:pt x="3662" y="1935"/>
                    <a:pt x="3787" y="1776"/>
                  </a:cubicBezTo>
                  <a:cubicBezTo>
                    <a:pt x="3908" y="1616"/>
                    <a:pt x="4028" y="1462"/>
                    <a:pt x="4134" y="1318"/>
                  </a:cubicBezTo>
                  <a:cubicBezTo>
                    <a:pt x="4241" y="1168"/>
                    <a:pt x="4342" y="1028"/>
                    <a:pt x="4433" y="893"/>
                  </a:cubicBezTo>
                  <a:cubicBezTo>
                    <a:pt x="4482" y="830"/>
                    <a:pt x="4526" y="763"/>
                    <a:pt x="4569" y="705"/>
                  </a:cubicBezTo>
                  <a:cubicBezTo>
                    <a:pt x="4607" y="642"/>
                    <a:pt x="4646" y="590"/>
                    <a:pt x="4680" y="532"/>
                  </a:cubicBezTo>
                  <a:cubicBezTo>
                    <a:pt x="4751" y="425"/>
                    <a:pt x="4815" y="329"/>
                    <a:pt x="4867" y="252"/>
                  </a:cubicBezTo>
                  <a:cubicBezTo>
                    <a:pt x="4964" y="92"/>
                    <a:pt x="5022" y="1"/>
                    <a:pt x="5022"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8"/>
            <p:cNvSpPr/>
            <p:nvPr/>
          </p:nvSpPr>
          <p:spPr>
            <a:xfrm>
              <a:off x="7906100" y="1581475"/>
              <a:ext cx="18850" cy="132000"/>
            </a:xfrm>
            <a:custGeom>
              <a:avLst/>
              <a:gdLst/>
              <a:ahLst/>
              <a:cxnLst/>
              <a:rect l="l" t="t" r="r" b="b"/>
              <a:pathLst>
                <a:path w="754" h="5280" extrusionOk="0">
                  <a:moveTo>
                    <a:pt x="372" y="1"/>
                  </a:moveTo>
                  <a:lnTo>
                    <a:pt x="1" y="4882"/>
                  </a:lnTo>
                  <a:lnTo>
                    <a:pt x="1" y="4940"/>
                  </a:lnTo>
                  <a:cubicBezTo>
                    <a:pt x="20" y="5134"/>
                    <a:pt x="179" y="5279"/>
                    <a:pt x="371" y="5279"/>
                  </a:cubicBezTo>
                  <a:cubicBezTo>
                    <a:pt x="379" y="5279"/>
                    <a:pt x="388" y="5279"/>
                    <a:pt x="397" y="5278"/>
                  </a:cubicBezTo>
                  <a:cubicBezTo>
                    <a:pt x="604" y="5263"/>
                    <a:pt x="753" y="5085"/>
                    <a:pt x="739" y="4882"/>
                  </a:cubicBezTo>
                  <a:lnTo>
                    <a:pt x="372"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8"/>
            <p:cNvSpPr/>
            <p:nvPr/>
          </p:nvSpPr>
          <p:spPr>
            <a:xfrm>
              <a:off x="7687150" y="1806975"/>
              <a:ext cx="456400" cy="135550"/>
            </a:xfrm>
            <a:custGeom>
              <a:avLst/>
              <a:gdLst/>
              <a:ahLst/>
              <a:cxnLst/>
              <a:rect l="l" t="t" r="r" b="b"/>
              <a:pathLst>
                <a:path w="18256" h="5422" extrusionOk="0">
                  <a:moveTo>
                    <a:pt x="1" y="1"/>
                  </a:moveTo>
                  <a:cubicBezTo>
                    <a:pt x="1" y="526"/>
                    <a:pt x="72" y="1033"/>
                    <a:pt x="213" y="1515"/>
                  </a:cubicBezTo>
                  <a:cubicBezTo>
                    <a:pt x="290" y="1766"/>
                    <a:pt x="382" y="2011"/>
                    <a:pt x="487" y="2249"/>
                  </a:cubicBezTo>
                  <a:cubicBezTo>
                    <a:pt x="758" y="2841"/>
                    <a:pt x="1134" y="3377"/>
                    <a:pt x="1587" y="3834"/>
                  </a:cubicBezTo>
                  <a:cubicBezTo>
                    <a:pt x="2570" y="4814"/>
                    <a:pt x="3926" y="5421"/>
                    <a:pt x="5422" y="5421"/>
                  </a:cubicBezTo>
                  <a:lnTo>
                    <a:pt x="12835" y="5421"/>
                  </a:lnTo>
                  <a:cubicBezTo>
                    <a:pt x="15025" y="5421"/>
                    <a:pt x="16915" y="4119"/>
                    <a:pt x="17769" y="2249"/>
                  </a:cubicBezTo>
                  <a:cubicBezTo>
                    <a:pt x="17875" y="2011"/>
                    <a:pt x="17966" y="1766"/>
                    <a:pt x="18044" y="1515"/>
                  </a:cubicBezTo>
                  <a:cubicBezTo>
                    <a:pt x="18184" y="1033"/>
                    <a:pt x="18255" y="526"/>
                    <a:pt x="18255" y="1"/>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8"/>
            <p:cNvSpPr/>
            <p:nvPr/>
          </p:nvSpPr>
          <p:spPr>
            <a:xfrm>
              <a:off x="7780000" y="1806975"/>
              <a:ext cx="313400" cy="104450"/>
            </a:xfrm>
            <a:custGeom>
              <a:avLst/>
              <a:gdLst/>
              <a:ahLst/>
              <a:cxnLst/>
              <a:rect l="l" t="t" r="r" b="b"/>
              <a:pathLst>
                <a:path w="12536" h="4178" extrusionOk="0">
                  <a:moveTo>
                    <a:pt x="0" y="1"/>
                  </a:moveTo>
                  <a:cubicBezTo>
                    <a:pt x="0" y="1154"/>
                    <a:pt x="463" y="2200"/>
                    <a:pt x="1220" y="2957"/>
                  </a:cubicBezTo>
                  <a:cubicBezTo>
                    <a:pt x="1977" y="3709"/>
                    <a:pt x="3024" y="4177"/>
                    <a:pt x="4177" y="4177"/>
                  </a:cubicBezTo>
                  <a:lnTo>
                    <a:pt x="8359" y="4177"/>
                  </a:lnTo>
                  <a:cubicBezTo>
                    <a:pt x="10664" y="4177"/>
                    <a:pt x="12535" y="2306"/>
                    <a:pt x="12535"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8"/>
            <p:cNvSpPr/>
            <p:nvPr/>
          </p:nvSpPr>
          <p:spPr>
            <a:xfrm>
              <a:off x="7772375" y="1844825"/>
              <a:ext cx="74925" cy="18375"/>
            </a:xfrm>
            <a:custGeom>
              <a:avLst/>
              <a:gdLst/>
              <a:ahLst/>
              <a:cxnLst/>
              <a:rect l="l" t="t" r="r" b="b"/>
              <a:pathLst>
                <a:path w="2997" h="735" extrusionOk="0">
                  <a:moveTo>
                    <a:pt x="372" y="1"/>
                  </a:moveTo>
                  <a:cubicBezTo>
                    <a:pt x="170" y="1"/>
                    <a:pt x="1" y="165"/>
                    <a:pt x="1" y="368"/>
                  </a:cubicBezTo>
                  <a:cubicBezTo>
                    <a:pt x="1" y="570"/>
                    <a:pt x="170" y="735"/>
                    <a:pt x="372" y="735"/>
                  </a:cubicBezTo>
                  <a:lnTo>
                    <a:pt x="2625" y="735"/>
                  </a:lnTo>
                  <a:cubicBezTo>
                    <a:pt x="2827" y="735"/>
                    <a:pt x="2996" y="570"/>
                    <a:pt x="2996" y="368"/>
                  </a:cubicBezTo>
                  <a:cubicBezTo>
                    <a:pt x="2996" y="165"/>
                    <a:pt x="2827" y="1"/>
                    <a:pt x="262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8"/>
            <p:cNvSpPr/>
            <p:nvPr/>
          </p:nvSpPr>
          <p:spPr>
            <a:xfrm>
              <a:off x="7877900" y="1844825"/>
              <a:ext cx="74900" cy="18375"/>
            </a:xfrm>
            <a:custGeom>
              <a:avLst/>
              <a:gdLst/>
              <a:ahLst/>
              <a:cxnLst/>
              <a:rect l="l" t="t" r="r" b="b"/>
              <a:pathLst>
                <a:path w="2996" h="735" extrusionOk="0">
                  <a:moveTo>
                    <a:pt x="372" y="1"/>
                  </a:moveTo>
                  <a:cubicBezTo>
                    <a:pt x="165" y="1"/>
                    <a:pt x="0" y="165"/>
                    <a:pt x="0" y="368"/>
                  </a:cubicBezTo>
                  <a:cubicBezTo>
                    <a:pt x="0" y="570"/>
                    <a:pt x="165" y="735"/>
                    <a:pt x="372" y="735"/>
                  </a:cubicBezTo>
                  <a:lnTo>
                    <a:pt x="2624" y="735"/>
                  </a:lnTo>
                  <a:cubicBezTo>
                    <a:pt x="2827" y="735"/>
                    <a:pt x="2996" y="570"/>
                    <a:pt x="2996" y="368"/>
                  </a:cubicBezTo>
                  <a:cubicBezTo>
                    <a:pt x="2996" y="165"/>
                    <a:pt x="2827" y="1"/>
                    <a:pt x="2624"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8"/>
            <p:cNvSpPr/>
            <p:nvPr/>
          </p:nvSpPr>
          <p:spPr>
            <a:xfrm>
              <a:off x="7692450" y="1844825"/>
              <a:ext cx="49325" cy="18375"/>
            </a:xfrm>
            <a:custGeom>
              <a:avLst/>
              <a:gdLst/>
              <a:ahLst/>
              <a:cxnLst/>
              <a:rect l="l" t="t" r="r" b="b"/>
              <a:pathLst>
                <a:path w="1973" h="735" extrusionOk="0">
                  <a:moveTo>
                    <a:pt x="1" y="1"/>
                  </a:moveTo>
                  <a:cubicBezTo>
                    <a:pt x="78" y="252"/>
                    <a:pt x="170" y="497"/>
                    <a:pt x="275" y="735"/>
                  </a:cubicBezTo>
                  <a:lnTo>
                    <a:pt x="1601" y="735"/>
                  </a:lnTo>
                  <a:cubicBezTo>
                    <a:pt x="1804" y="735"/>
                    <a:pt x="1973" y="570"/>
                    <a:pt x="1973" y="368"/>
                  </a:cubicBezTo>
                  <a:cubicBezTo>
                    <a:pt x="1973" y="165"/>
                    <a:pt x="1804" y="1"/>
                    <a:pt x="1601"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8"/>
            <p:cNvSpPr/>
            <p:nvPr/>
          </p:nvSpPr>
          <p:spPr>
            <a:xfrm>
              <a:off x="7983400" y="1844825"/>
              <a:ext cx="74925" cy="18375"/>
            </a:xfrm>
            <a:custGeom>
              <a:avLst/>
              <a:gdLst/>
              <a:ahLst/>
              <a:cxnLst/>
              <a:rect l="l" t="t" r="r" b="b"/>
              <a:pathLst>
                <a:path w="2997" h="735" extrusionOk="0">
                  <a:moveTo>
                    <a:pt x="372" y="1"/>
                  </a:moveTo>
                  <a:cubicBezTo>
                    <a:pt x="170" y="1"/>
                    <a:pt x="1" y="165"/>
                    <a:pt x="1" y="368"/>
                  </a:cubicBezTo>
                  <a:cubicBezTo>
                    <a:pt x="1" y="570"/>
                    <a:pt x="170" y="735"/>
                    <a:pt x="372" y="735"/>
                  </a:cubicBezTo>
                  <a:lnTo>
                    <a:pt x="2625" y="735"/>
                  </a:lnTo>
                  <a:cubicBezTo>
                    <a:pt x="2827" y="735"/>
                    <a:pt x="2996" y="570"/>
                    <a:pt x="2996" y="368"/>
                  </a:cubicBezTo>
                  <a:cubicBezTo>
                    <a:pt x="2996" y="165"/>
                    <a:pt x="2827" y="1"/>
                    <a:pt x="262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8"/>
            <p:cNvSpPr/>
            <p:nvPr/>
          </p:nvSpPr>
          <p:spPr>
            <a:xfrm>
              <a:off x="8088925" y="1844825"/>
              <a:ext cx="49325" cy="18375"/>
            </a:xfrm>
            <a:custGeom>
              <a:avLst/>
              <a:gdLst/>
              <a:ahLst/>
              <a:cxnLst/>
              <a:rect l="l" t="t" r="r" b="b"/>
              <a:pathLst>
                <a:path w="1973" h="735" extrusionOk="0">
                  <a:moveTo>
                    <a:pt x="372" y="1"/>
                  </a:moveTo>
                  <a:cubicBezTo>
                    <a:pt x="169" y="1"/>
                    <a:pt x="0" y="165"/>
                    <a:pt x="0" y="368"/>
                  </a:cubicBezTo>
                  <a:cubicBezTo>
                    <a:pt x="0" y="570"/>
                    <a:pt x="169" y="735"/>
                    <a:pt x="372" y="735"/>
                  </a:cubicBezTo>
                  <a:lnTo>
                    <a:pt x="1698" y="735"/>
                  </a:lnTo>
                  <a:cubicBezTo>
                    <a:pt x="1804" y="497"/>
                    <a:pt x="1895" y="252"/>
                    <a:pt x="1973"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21" name="Google Shape;3321;p58"/>
          <p:cNvGrpSpPr/>
          <p:nvPr/>
        </p:nvGrpSpPr>
        <p:grpSpPr>
          <a:xfrm>
            <a:off x="6895725" y="1443550"/>
            <a:ext cx="335975" cy="498975"/>
            <a:chOff x="6946175" y="1443550"/>
            <a:chExt cx="335975" cy="498975"/>
          </a:xfrm>
        </p:grpSpPr>
        <p:sp>
          <p:nvSpPr>
            <p:cNvPr id="3322" name="Google Shape;3322;p58"/>
            <p:cNvSpPr/>
            <p:nvPr/>
          </p:nvSpPr>
          <p:spPr>
            <a:xfrm>
              <a:off x="6946175" y="1443550"/>
              <a:ext cx="300875" cy="106725"/>
            </a:xfrm>
            <a:custGeom>
              <a:avLst/>
              <a:gdLst/>
              <a:ahLst/>
              <a:cxnLst/>
              <a:rect l="l" t="t" r="r" b="b"/>
              <a:pathLst>
                <a:path w="12035" h="4269" extrusionOk="0">
                  <a:moveTo>
                    <a:pt x="12034" y="1"/>
                  </a:moveTo>
                  <a:lnTo>
                    <a:pt x="0" y="2007"/>
                  </a:lnTo>
                  <a:lnTo>
                    <a:pt x="12034" y="4269"/>
                  </a:lnTo>
                  <a:lnTo>
                    <a:pt x="12034" y="1"/>
                  </a:ln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8"/>
            <p:cNvSpPr/>
            <p:nvPr/>
          </p:nvSpPr>
          <p:spPr>
            <a:xfrm>
              <a:off x="6946175" y="1493725"/>
              <a:ext cx="335975" cy="448800"/>
            </a:xfrm>
            <a:custGeom>
              <a:avLst/>
              <a:gdLst/>
              <a:ahLst/>
              <a:cxnLst/>
              <a:rect l="l" t="t" r="r" b="b"/>
              <a:pathLst>
                <a:path w="13439" h="17952" extrusionOk="0">
                  <a:moveTo>
                    <a:pt x="0" y="0"/>
                  </a:moveTo>
                  <a:lnTo>
                    <a:pt x="0" y="17951"/>
                  </a:lnTo>
                  <a:lnTo>
                    <a:pt x="13439" y="17951"/>
                  </a:lnTo>
                  <a:lnTo>
                    <a:pt x="13439"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8"/>
            <p:cNvSpPr/>
            <p:nvPr/>
          </p:nvSpPr>
          <p:spPr>
            <a:xfrm>
              <a:off x="7223150" y="1883550"/>
              <a:ext cx="59000" cy="58975"/>
            </a:xfrm>
            <a:custGeom>
              <a:avLst/>
              <a:gdLst/>
              <a:ahLst/>
              <a:cxnLst/>
              <a:rect l="l" t="t" r="r" b="b"/>
              <a:pathLst>
                <a:path w="2360" h="2359" extrusionOk="0">
                  <a:moveTo>
                    <a:pt x="2360" y="0"/>
                  </a:moveTo>
                  <a:cubicBezTo>
                    <a:pt x="1057" y="0"/>
                    <a:pt x="0" y="1056"/>
                    <a:pt x="0" y="2358"/>
                  </a:cubicBezTo>
                  <a:lnTo>
                    <a:pt x="2360" y="2358"/>
                  </a:lnTo>
                  <a:lnTo>
                    <a:pt x="2360"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8"/>
            <p:cNvSpPr/>
            <p:nvPr/>
          </p:nvSpPr>
          <p:spPr>
            <a:xfrm>
              <a:off x="7223150" y="1493725"/>
              <a:ext cx="59000" cy="58950"/>
            </a:xfrm>
            <a:custGeom>
              <a:avLst/>
              <a:gdLst/>
              <a:ahLst/>
              <a:cxnLst/>
              <a:rect l="l" t="t" r="r" b="b"/>
              <a:pathLst>
                <a:path w="2360" h="2358" extrusionOk="0">
                  <a:moveTo>
                    <a:pt x="0" y="0"/>
                  </a:moveTo>
                  <a:cubicBezTo>
                    <a:pt x="0" y="1302"/>
                    <a:pt x="1057" y="2358"/>
                    <a:pt x="2360" y="2358"/>
                  </a:cubicBezTo>
                  <a:lnTo>
                    <a:pt x="2360"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8"/>
            <p:cNvSpPr/>
            <p:nvPr/>
          </p:nvSpPr>
          <p:spPr>
            <a:xfrm>
              <a:off x="6946175" y="1493725"/>
              <a:ext cx="58875" cy="58950"/>
            </a:xfrm>
            <a:custGeom>
              <a:avLst/>
              <a:gdLst/>
              <a:ahLst/>
              <a:cxnLst/>
              <a:rect l="l" t="t" r="r" b="b"/>
              <a:pathLst>
                <a:path w="2355" h="2358" extrusionOk="0">
                  <a:moveTo>
                    <a:pt x="0" y="0"/>
                  </a:moveTo>
                  <a:lnTo>
                    <a:pt x="0" y="2358"/>
                  </a:lnTo>
                  <a:cubicBezTo>
                    <a:pt x="1303" y="2358"/>
                    <a:pt x="2355" y="1302"/>
                    <a:pt x="2355"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8"/>
            <p:cNvSpPr/>
            <p:nvPr/>
          </p:nvSpPr>
          <p:spPr>
            <a:xfrm>
              <a:off x="6946175" y="1883550"/>
              <a:ext cx="58875" cy="58975"/>
            </a:xfrm>
            <a:custGeom>
              <a:avLst/>
              <a:gdLst/>
              <a:ahLst/>
              <a:cxnLst/>
              <a:rect l="l" t="t" r="r" b="b"/>
              <a:pathLst>
                <a:path w="2355" h="2359" extrusionOk="0">
                  <a:moveTo>
                    <a:pt x="0" y="0"/>
                  </a:moveTo>
                  <a:lnTo>
                    <a:pt x="0" y="2358"/>
                  </a:lnTo>
                  <a:lnTo>
                    <a:pt x="2355" y="2358"/>
                  </a:lnTo>
                  <a:cubicBezTo>
                    <a:pt x="2355" y="1056"/>
                    <a:pt x="1303" y="0"/>
                    <a:pt x="0"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8"/>
            <p:cNvSpPr/>
            <p:nvPr/>
          </p:nvSpPr>
          <p:spPr>
            <a:xfrm>
              <a:off x="6972100" y="1659400"/>
              <a:ext cx="64525" cy="116375"/>
            </a:xfrm>
            <a:custGeom>
              <a:avLst/>
              <a:gdLst/>
              <a:ahLst/>
              <a:cxnLst/>
              <a:rect l="l" t="t" r="r" b="b"/>
              <a:pathLst>
                <a:path w="2581" h="4655" extrusionOk="0">
                  <a:moveTo>
                    <a:pt x="1289" y="0"/>
                  </a:moveTo>
                  <a:cubicBezTo>
                    <a:pt x="579" y="0"/>
                    <a:pt x="1" y="579"/>
                    <a:pt x="1" y="1287"/>
                  </a:cubicBezTo>
                  <a:cubicBezTo>
                    <a:pt x="1" y="1427"/>
                    <a:pt x="112" y="1538"/>
                    <a:pt x="252" y="1538"/>
                  </a:cubicBezTo>
                  <a:cubicBezTo>
                    <a:pt x="392" y="1538"/>
                    <a:pt x="503" y="1427"/>
                    <a:pt x="503" y="1287"/>
                  </a:cubicBezTo>
                  <a:cubicBezTo>
                    <a:pt x="503" y="853"/>
                    <a:pt x="855" y="501"/>
                    <a:pt x="1289" y="501"/>
                  </a:cubicBezTo>
                  <a:cubicBezTo>
                    <a:pt x="1728" y="501"/>
                    <a:pt x="2080" y="853"/>
                    <a:pt x="2080" y="1287"/>
                  </a:cubicBezTo>
                  <a:cubicBezTo>
                    <a:pt x="2080" y="1819"/>
                    <a:pt x="1766" y="2300"/>
                    <a:pt x="1279" y="2518"/>
                  </a:cubicBezTo>
                  <a:lnTo>
                    <a:pt x="1216" y="2542"/>
                  </a:lnTo>
                  <a:cubicBezTo>
                    <a:pt x="479" y="2865"/>
                    <a:pt x="1" y="3598"/>
                    <a:pt x="1" y="4403"/>
                  </a:cubicBezTo>
                  <a:cubicBezTo>
                    <a:pt x="1" y="4543"/>
                    <a:pt x="112" y="4655"/>
                    <a:pt x="252" y="4655"/>
                  </a:cubicBezTo>
                  <a:lnTo>
                    <a:pt x="2331" y="4655"/>
                  </a:lnTo>
                  <a:cubicBezTo>
                    <a:pt x="2465" y="4655"/>
                    <a:pt x="2581" y="4543"/>
                    <a:pt x="2581" y="4403"/>
                  </a:cubicBezTo>
                  <a:cubicBezTo>
                    <a:pt x="2581" y="4263"/>
                    <a:pt x="2465" y="4152"/>
                    <a:pt x="2331" y="4152"/>
                  </a:cubicBezTo>
                  <a:lnTo>
                    <a:pt x="522" y="4152"/>
                  </a:lnTo>
                  <a:cubicBezTo>
                    <a:pt x="608" y="3646"/>
                    <a:pt x="942" y="3212"/>
                    <a:pt x="1419" y="3000"/>
                  </a:cubicBezTo>
                  <a:lnTo>
                    <a:pt x="1481" y="2976"/>
                  </a:lnTo>
                  <a:cubicBezTo>
                    <a:pt x="2147" y="2682"/>
                    <a:pt x="2581" y="2017"/>
                    <a:pt x="2581" y="1287"/>
                  </a:cubicBezTo>
                  <a:cubicBezTo>
                    <a:pt x="2581" y="579"/>
                    <a:pt x="2002" y="0"/>
                    <a:pt x="1289"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8"/>
            <p:cNvSpPr/>
            <p:nvPr/>
          </p:nvSpPr>
          <p:spPr>
            <a:xfrm>
              <a:off x="7191700" y="1659400"/>
              <a:ext cx="64525" cy="116375"/>
            </a:xfrm>
            <a:custGeom>
              <a:avLst/>
              <a:gdLst/>
              <a:ahLst/>
              <a:cxnLst/>
              <a:rect l="l" t="t" r="r" b="b"/>
              <a:pathLst>
                <a:path w="2581" h="4655" extrusionOk="0">
                  <a:moveTo>
                    <a:pt x="250" y="0"/>
                  </a:moveTo>
                  <a:cubicBezTo>
                    <a:pt x="111" y="0"/>
                    <a:pt x="0" y="111"/>
                    <a:pt x="0" y="251"/>
                  </a:cubicBezTo>
                  <a:lnTo>
                    <a:pt x="0" y="1042"/>
                  </a:lnTo>
                  <a:cubicBezTo>
                    <a:pt x="0" y="1177"/>
                    <a:pt x="111" y="1293"/>
                    <a:pt x="250" y="1293"/>
                  </a:cubicBezTo>
                  <a:cubicBezTo>
                    <a:pt x="390" y="1293"/>
                    <a:pt x="501" y="1177"/>
                    <a:pt x="501" y="1042"/>
                  </a:cubicBezTo>
                  <a:lnTo>
                    <a:pt x="501" y="501"/>
                  </a:lnTo>
                  <a:lnTo>
                    <a:pt x="2079" y="501"/>
                  </a:lnTo>
                  <a:lnTo>
                    <a:pt x="2079" y="1182"/>
                  </a:lnTo>
                  <a:cubicBezTo>
                    <a:pt x="2079" y="1611"/>
                    <a:pt x="1866" y="2006"/>
                    <a:pt x="1514" y="2248"/>
                  </a:cubicBezTo>
                  <a:cubicBezTo>
                    <a:pt x="1022" y="2580"/>
                    <a:pt x="728" y="3135"/>
                    <a:pt x="728" y="3729"/>
                  </a:cubicBezTo>
                  <a:lnTo>
                    <a:pt x="728" y="4403"/>
                  </a:lnTo>
                  <a:cubicBezTo>
                    <a:pt x="728" y="4543"/>
                    <a:pt x="839" y="4655"/>
                    <a:pt x="979" y="4655"/>
                  </a:cubicBezTo>
                  <a:cubicBezTo>
                    <a:pt x="1114" y="4655"/>
                    <a:pt x="1229" y="4543"/>
                    <a:pt x="1229" y="4403"/>
                  </a:cubicBezTo>
                  <a:lnTo>
                    <a:pt x="1229" y="3729"/>
                  </a:lnTo>
                  <a:cubicBezTo>
                    <a:pt x="1229" y="3299"/>
                    <a:pt x="1437" y="2903"/>
                    <a:pt x="1794" y="2662"/>
                  </a:cubicBezTo>
                  <a:cubicBezTo>
                    <a:pt x="2286" y="2329"/>
                    <a:pt x="2580" y="1775"/>
                    <a:pt x="2580" y="1182"/>
                  </a:cubicBezTo>
                  <a:lnTo>
                    <a:pt x="2580" y="251"/>
                  </a:lnTo>
                  <a:cubicBezTo>
                    <a:pt x="2580" y="111"/>
                    <a:pt x="2465" y="0"/>
                    <a:pt x="2329"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8"/>
            <p:cNvSpPr/>
            <p:nvPr/>
          </p:nvSpPr>
          <p:spPr>
            <a:xfrm>
              <a:off x="7049175" y="1659400"/>
              <a:ext cx="64525" cy="116375"/>
            </a:xfrm>
            <a:custGeom>
              <a:avLst/>
              <a:gdLst/>
              <a:ahLst/>
              <a:cxnLst/>
              <a:rect l="l" t="t" r="r" b="b"/>
              <a:pathLst>
                <a:path w="2581" h="4655" extrusionOk="0">
                  <a:moveTo>
                    <a:pt x="1287" y="501"/>
                  </a:moveTo>
                  <a:cubicBezTo>
                    <a:pt x="1721" y="501"/>
                    <a:pt x="2079" y="853"/>
                    <a:pt x="2079" y="1287"/>
                  </a:cubicBezTo>
                  <a:lnTo>
                    <a:pt x="2079" y="3366"/>
                  </a:lnTo>
                  <a:cubicBezTo>
                    <a:pt x="2079" y="3800"/>
                    <a:pt x="1721" y="4152"/>
                    <a:pt x="1287" y="4152"/>
                  </a:cubicBezTo>
                  <a:cubicBezTo>
                    <a:pt x="853" y="4152"/>
                    <a:pt x="501" y="3800"/>
                    <a:pt x="501" y="3366"/>
                  </a:cubicBezTo>
                  <a:lnTo>
                    <a:pt x="501" y="1287"/>
                  </a:lnTo>
                  <a:cubicBezTo>
                    <a:pt x="501" y="853"/>
                    <a:pt x="853" y="501"/>
                    <a:pt x="1287" y="501"/>
                  </a:cubicBezTo>
                  <a:close/>
                  <a:moveTo>
                    <a:pt x="1287" y="0"/>
                  </a:moveTo>
                  <a:cubicBezTo>
                    <a:pt x="579" y="0"/>
                    <a:pt x="0" y="579"/>
                    <a:pt x="0" y="1287"/>
                  </a:cubicBezTo>
                  <a:lnTo>
                    <a:pt x="0" y="3366"/>
                  </a:lnTo>
                  <a:cubicBezTo>
                    <a:pt x="0" y="4076"/>
                    <a:pt x="579" y="4655"/>
                    <a:pt x="1287" y="4655"/>
                  </a:cubicBezTo>
                  <a:cubicBezTo>
                    <a:pt x="2002" y="4655"/>
                    <a:pt x="2580" y="4076"/>
                    <a:pt x="2580" y="3366"/>
                  </a:cubicBezTo>
                  <a:lnTo>
                    <a:pt x="2580" y="1287"/>
                  </a:lnTo>
                  <a:cubicBezTo>
                    <a:pt x="2580" y="579"/>
                    <a:pt x="2002" y="0"/>
                    <a:pt x="1287"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8"/>
            <p:cNvSpPr/>
            <p:nvPr/>
          </p:nvSpPr>
          <p:spPr>
            <a:xfrm>
              <a:off x="7128250" y="1659375"/>
              <a:ext cx="59975" cy="117475"/>
            </a:xfrm>
            <a:custGeom>
              <a:avLst/>
              <a:gdLst/>
              <a:ahLst/>
              <a:cxnLst/>
              <a:rect l="l" t="t" r="r" b="b"/>
              <a:pathLst>
                <a:path w="2399" h="4699" extrusionOk="0">
                  <a:moveTo>
                    <a:pt x="1309" y="1"/>
                  </a:moveTo>
                  <a:cubicBezTo>
                    <a:pt x="1244" y="1"/>
                    <a:pt x="1182" y="25"/>
                    <a:pt x="1134" y="73"/>
                  </a:cubicBezTo>
                  <a:lnTo>
                    <a:pt x="97" y="1110"/>
                  </a:lnTo>
                  <a:cubicBezTo>
                    <a:pt x="1" y="1212"/>
                    <a:pt x="1" y="1370"/>
                    <a:pt x="97" y="1468"/>
                  </a:cubicBezTo>
                  <a:cubicBezTo>
                    <a:pt x="145" y="1516"/>
                    <a:pt x="209" y="1540"/>
                    <a:pt x="273" y="1540"/>
                  </a:cubicBezTo>
                  <a:cubicBezTo>
                    <a:pt x="337" y="1540"/>
                    <a:pt x="401" y="1516"/>
                    <a:pt x="450" y="1468"/>
                  </a:cubicBezTo>
                  <a:lnTo>
                    <a:pt x="1062" y="854"/>
                  </a:lnTo>
                  <a:lnTo>
                    <a:pt x="1062" y="4197"/>
                  </a:lnTo>
                  <a:lnTo>
                    <a:pt x="546" y="4197"/>
                  </a:lnTo>
                  <a:cubicBezTo>
                    <a:pt x="406" y="4197"/>
                    <a:pt x="295" y="4313"/>
                    <a:pt x="295" y="4448"/>
                  </a:cubicBezTo>
                  <a:cubicBezTo>
                    <a:pt x="295" y="4587"/>
                    <a:pt x="406" y="4698"/>
                    <a:pt x="546" y="4698"/>
                  </a:cubicBezTo>
                  <a:lnTo>
                    <a:pt x="2147" y="4698"/>
                  </a:lnTo>
                  <a:cubicBezTo>
                    <a:pt x="2287" y="4698"/>
                    <a:pt x="2398" y="4587"/>
                    <a:pt x="2398" y="4448"/>
                  </a:cubicBezTo>
                  <a:cubicBezTo>
                    <a:pt x="2398" y="4313"/>
                    <a:pt x="2287" y="4202"/>
                    <a:pt x="2147" y="4202"/>
                  </a:cubicBezTo>
                  <a:lnTo>
                    <a:pt x="1563" y="4202"/>
                  </a:lnTo>
                  <a:lnTo>
                    <a:pt x="1563" y="252"/>
                  </a:lnTo>
                  <a:cubicBezTo>
                    <a:pt x="1563" y="150"/>
                    <a:pt x="1501" y="59"/>
                    <a:pt x="1410" y="21"/>
                  </a:cubicBezTo>
                  <a:cubicBezTo>
                    <a:pt x="1376" y="7"/>
                    <a:pt x="1342" y="1"/>
                    <a:pt x="130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8"/>
            <p:cNvSpPr/>
            <p:nvPr/>
          </p:nvSpPr>
          <p:spPr>
            <a:xfrm>
              <a:off x="7012625" y="1799625"/>
              <a:ext cx="203075" cy="15100"/>
            </a:xfrm>
            <a:custGeom>
              <a:avLst/>
              <a:gdLst/>
              <a:ahLst/>
              <a:cxnLst/>
              <a:rect l="l" t="t" r="r" b="b"/>
              <a:pathLst>
                <a:path w="8123" h="604" extrusionOk="0">
                  <a:moveTo>
                    <a:pt x="300" y="1"/>
                  </a:moveTo>
                  <a:cubicBezTo>
                    <a:pt x="136" y="1"/>
                    <a:pt x="0" y="135"/>
                    <a:pt x="0" y="299"/>
                  </a:cubicBezTo>
                  <a:cubicBezTo>
                    <a:pt x="0" y="468"/>
                    <a:pt x="136" y="604"/>
                    <a:pt x="300" y="604"/>
                  </a:cubicBezTo>
                  <a:lnTo>
                    <a:pt x="7824" y="604"/>
                  </a:lnTo>
                  <a:cubicBezTo>
                    <a:pt x="7987" y="604"/>
                    <a:pt x="8123" y="468"/>
                    <a:pt x="8123" y="299"/>
                  </a:cubicBezTo>
                  <a:cubicBezTo>
                    <a:pt x="8123" y="135"/>
                    <a:pt x="7987" y="1"/>
                    <a:pt x="7824"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8"/>
            <p:cNvSpPr/>
            <p:nvPr/>
          </p:nvSpPr>
          <p:spPr>
            <a:xfrm>
              <a:off x="7058925" y="1836400"/>
              <a:ext cx="110375" cy="15075"/>
            </a:xfrm>
            <a:custGeom>
              <a:avLst/>
              <a:gdLst/>
              <a:ahLst/>
              <a:cxnLst/>
              <a:rect l="l" t="t" r="r" b="b"/>
              <a:pathLst>
                <a:path w="4415" h="603" extrusionOk="0">
                  <a:moveTo>
                    <a:pt x="305" y="1"/>
                  </a:moveTo>
                  <a:cubicBezTo>
                    <a:pt x="136" y="1"/>
                    <a:pt x="0" y="135"/>
                    <a:pt x="0" y="304"/>
                  </a:cubicBezTo>
                  <a:cubicBezTo>
                    <a:pt x="0" y="468"/>
                    <a:pt x="136" y="603"/>
                    <a:pt x="305" y="603"/>
                  </a:cubicBezTo>
                  <a:lnTo>
                    <a:pt x="4114" y="603"/>
                  </a:lnTo>
                  <a:cubicBezTo>
                    <a:pt x="4279" y="603"/>
                    <a:pt x="4414" y="468"/>
                    <a:pt x="4414" y="304"/>
                  </a:cubicBezTo>
                  <a:cubicBezTo>
                    <a:pt x="4414" y="135"/>
                    <a:pt x="4279" y="1"/>
                    <a:pt x="4114"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8"/>
            <p:cNvSpPr/>
            <p:nvPr/>
          </p:nvSpPr>
          <p:spPr>
            <a:xfrm>
              <a:off x="7012625" y="1622250"/>
              <a:ext cx="203075" cy="15075"/>
            </a:xfrm>
            <a:custGeom>
              <a:avLst/>
              <a:gdLst/>
              <a:ahLst/>
              <a:cxnLst/>
              <a:rect l="l" t="t" r="r" b="b"/>
              <a:pathLst>
                <a:path w="8123" h="603" extrusionOk="0">
                  <a:moveTo>
                    <a:pt x="300" y="1"/>
                  </a:moveTo>
                  <a:cubicBezTo>
                    <a:pt x="136" y="1"/>
                    <a:pt x="0" y="135"/>
                    <a:pt x="0" y="300"/>
                  </a:cubicBezTo>
                  <a:cubicBezTo>
                    <a:pt x="0" y="469"/>
                    <a:pt x="136" y="603"/>
                    <a:pt x="300" y="603"/>
                  </a:cubicBezTo>
                  <a:lnTo>
                    <a:pt x="7824" y="603"/>
                  </a:lnTo>
                  <a:cubicBezTo>
                    <a:pt x="7987" y="603"/>
                    <a:pt x="8123" y="469"/>
                    <a:pt x="8123" y="300"/>
                  </a:cubicBezTo>
                  <a:cubicBezTo>
                    <a:pt x="8123" y="135"/>
                    <a:pt x="7987" y="1"/>
                    <a:pt x="7824"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8"/>
            <p:cNvSpPr/>
            <p:nvPr/>
          </p:nvSpPr>
          <p:spPr>
            <a:xfrm>
              <a:off x="7058925" y="1585375"/>
              <a:ext cx="110375" cy="15050"/>
            </a:xfrm>
            <a:custGeom>
              <a:avLst/>
              <a:gdLst/>
              <a:ahLst/>
              <a:cxnLst/>
              <a:rect l="l" t="t" r="r" b="b"/>
              <a:pathLst>
                <a:path w="4415" h="602" extrusionOk="0">
                  <a:moveTo>
                    <a:pt x="305" y="0"/>
                  </a:moveTo>
                  <a:cubicBezTo>
                    <a:pt x="136" y="0"/>
                    <a:pt x="0" y="134"/>
                    <a:pt x="0" y="303"/>
                  </a:cubicBezTo>
                  <a:cubicBezTo>
                    <a:pt x="0" y="468"/>
                    <a:pt x="136" y="602"/>
                    <a:pt x="305" y="602"/>
                  </a:cubicBezTo>
                  <a:lnTo>
                    <a:pt x="4114" y="602"/>
                  </a:lnTo>
                  <a:cubicBezTo>
                    <a:pt x="4279" y="602"/>
                    <a:pt x="4414" y="468"/>
                    <a:pt x="4414" y="303"/>
                  </a:cubicBezTo>
                  <a:cubicBezTo>
                    <a:pt x="4414" y="134"/>
                    <a:pt x="4279" y="0"/>
                    <a:pt x="4114"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6" name="Google Shape;3336;p58"/>
          <p:cNvGrpSpPr/>
          <p:nvPr/>
        </p:nvGrpSpPr>
        <p:grpSpPr>
          <a:xfrm>
            <a:off x="6077225" y="1442575"/>
            <a:ext cx="372150" cy="499000"/>
            <a:chOff x="6051125" y="1442575"/>
            <a:chExt cx="372150" cy="499000"/>
          </a:xfrm>
        </p:grpSpPr>
        <p:sp>
          <p:nvSpPr>
            <p:cNvPr id="3337" name="Google Shape;3337;p58"/>
            <p:cNvSpPr/>
            <p:nvPr/>
          </p:nvSpPr>
          <p:spPr>
            <a:xfrm>
              <a:off x="6196200" y="1442575"/>
              <a:ext cx="227075" cy="159175"/>
            </a:xfrm>
            <a:custGeom>
              <a:avLst/>
              <a:gdLst/>
              <a:ahLst/>
              <a:cxnLst/>
              <a:rect l="l" t="t" r="r" b="b"/>
              <a:pathLst>
                <a:path w="9083" h="6367" extrusionOk="0">
                  <a:moveTo>
                    <a:pt x="9082" y="1"/>
                  </a:moveTo>
                  <a:cubicBezTo>
                    <a:pt x="7360" y="1723"/>
                    <a:pt x="5793" y="628"/>
                    <a:pt x="2899" y="1568"/>
                  </a:cubicBezTo>
                  <a:cubicBezTo>
                    <a:pt x="0" y="2509"/>
                    <a:pt x="626" y="5875"/>
                    <a:pt x="626" y="5875"/>
                  </a:cubicBezTo>
                  <a:cubicBezTo>
                    <a:pt x="1550" y="6218"/>
                    <a:pt x="2378" y="6367"/>
                    <a:pt x="3118" y="6367"/>
                  </a:cubicBezTo>
                  <a:cubicBezTo>
                    <a:pt x="7964" y="6367"/>
                    <a:pt x="9082" y="1"/>
                    <a:pt x="9082"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8"/>
            <p:cNvSpPr/>
            <p:nvPr/>
          </p:nvSpPr>
          <p:spPr>
            <a:xfrm>
              <a:off x="6233825" y="1511925"/>
              <a:ext cx="112275" cy="49825"/>
            </a:xfrm>
            <a:custGeom>
              <a:avLst/>
              <a:gdLst/>
              <a:ahLst/>
              <a:cxnLst/>
              <a:rect l="l" t="t" r="r" b="b"/>
              <a:pathLst>
                <a:path w="4491" h="1993" extrusionOk="0">
                  <a:moveTo>
                    <a:pt x="3130" y="183"/>
                  </a:moveTo>
                  <a:lnTo>
                    <a:pt x="3130" y="189"/>
                  </a:lnTo>
                  <a:cubicBezTo>
                    <a:pt x="3132" y="186"/>
                    <a:pt x="3132" y="186"/>
                    <a:pt x="3132" y="186"/>
                  </a:cubicBezTo>
                  <a:cubicBezTo>
                    <a:pt x="3131" y="186"/>
                    <a:pt x="3130" y="186"/>
                    <a:pt x="3130" y="183"/>
                  </a:cubicBezTo>
                  <a:close/>
                  <a:moveTo>
                    <a:pt x="4490" y="0"/>
                  </a:moveTo>
                  <a:lnTo>
                    <a:pt x="4490" y="0"/>
                  </a:lnTo>
                  <a:cubicBezTo>
                    <a:pt x="4490" y="0"/>
                    <a:pt x="4403" y="15"/>
                    <a:pt x="4268" y="38"/>
                  </a:cubicBezTo>
                  <a:cubicBezTo>
                    <a:pt x="4128" y="67"/>
                    <a:pt x="3940" y="102"/>
                    <a:pt x="3718" y="136"/>
                  </a:cubicBezTo>
                  <a:cubicBezTo>
                    <a:pt x="3607" y="149"/>
                    <a:pt x="3487" y="165"/>
                    <a:pt x="3362" y="174"/>
                  </a:cubicBezTo>
                  <a:cubicBezTo>
                    <a:pt x="3299" y="174"/>
                    <a:pt x="3237" y="178"/>
                    <a:pt x="3173" y="183"/>
                  </a:cubicBezTo>
                  <a:lnTo>
                    <a:pt x="3144" y="183"/>
                  </a:lnTo>
                  <a:lnTo>
                    <a:pt x="3130" y="189"/>
                  </a:lnTo>
                  <a:lnTo>
                    <a:pt x="3121" y="189"/>
                  </a:lnTo>
                  <a:cubicBezTo>
                    <a:pt x="3106" y="189"/>
                    <a:pt x="3086" y="189"/>
                    <a:pt x="3068" y="193"/>
                  </a:cubicBezTo>
                  <a:cubicBezTo>
                    <a:pt x="3028" y="193"/>
                    <a:pt x="2990" y="198"/>
                    <a:pt x="2952" y="203"/>
                  </a:cubicBezTo>
                  <a:cubicBezTo>
                    <a:pt x="2912" y="207"/>
                    <a:pt x="2879" y="207"/>
                    <a:pt x="2841" y="212"/>
                  </a:cubicBezTo>
                  <a:cubicBezTo>
                    <a:pt x="2802" y="218"/>
                    <a:pt x="2763" y="227"/>
                    <a:pt x="2720" y="232"/>
                  </a:cubicBezTo>
                  <a:cubicBezTo>
                    <a:pt x="2643" y="247"/>
                    <a:pt x="2565" y="256"/>
                    <a:pt x="2489" y="276"/>
                  </a:cubicBezTo>
                  <a:cubicBezTo>
                    <a:pt x="2407" y="290"/>
                    <a:pt x="2329" y="309"/>
                    <a:pt x="2253" y="328"/>
                  </a:cubicBezTo>
                  <a:cubicBezTo>
                    <a:pt x="2170" y="352"/>
                    <a:pt x="2093" y="376"/>
                    <a:pt x="2015" y="401"/>
                  </a:cubicBezTo>
                  <a:cubicBezTo>
                    <a:pt x="1939" y="430"/>
                    <a:pt x="1861" y="459"/>
                    <a:pt x="1784" y="487"/>
                  </a:cubicBezTo>
                  <a:cubicBezTo>
                    <a:pt x="1707" y="516"/>
                    <a:pt x="1634" y="550"/>
                    <a:pt x="1558" y="584"/>
                  </a:cubicBezTo>
                  <a:cubicBezTo>
                    <a:pt x="1485" y="617"/>
                    <a:pt x="1413" y="656"/>
                    <a:pt x="1345" y="690"/>
                  </a:cubicBezTo>
                  <a:cubicBezTo>
                    <a:pt x="1273" y="728"/>
                    <a:pt x="1205" y="768"/>
                    <a:pt x="1143" y="810"/>
                  </a:cubicBezTo>
                  <a:cubicBezTo>
                    <a:pt x="1013" y="893"/>
                    <a:pt x="887" y="975"/>
                    <a:pt x="781" y="1066"/>
                  </a:cubicBezTo>
                  <a:cubicBezTo>
                    <a:pt x="670" y="1153"/>
                    <a:pt x="568" y="1245"/>
                    <a:pt x="482" y="1331"/>
                  </a:cubicBezTo>
                  <a:cubicBezTo>
                    <a:pt x="439" y="1375"/>
                    <a:pt x="401" y="1418"/>
                    <a:pt x="361" y="1462"/>
                  </a:cubicBezTo>
                  <a:cubicBezTo>
                    <a:pt x="328" y="1505"/>
                    <a:pt x="289" y="1543"/>
                    <a:pt x="260" y="1583"/>
                  </a:cubicBezTo>
                  <a:cubicBezTo>
                    <a:pt x="198" y="1659"/>
                    <a:pt x="149" y="1732"/>
                    <a:pt x="111" y="1794"/>
                  </a:cubicBezTo>
                  <a:cubicBezTo>
                    <a:pt x="91" y="1823"/>
                    <a:pt x="72" y="1852"/>
                    <a:pt x="58" y="1877"/>
                  </a:cubicBezTo>
                  <a:cubicBezTo>
                    <a:pt x="47" y="1901"/>
                    <a:pt x="34" y="1919"/>
                    <a:pt x="24" y="1939"/>
                  </a:cubicBezTo>
                  <a:cubicBezTo>
                    <a:pt x="9" y="1973"/>
                    <a:pt x="0" y="1992"/>
                    <a:pt x="0" y="1992"/>
                  </a:cubicBezTo>
                  <a:cubicBezTo>
                    <a:pt x="0" y="1992"/>
                    <a:pt x="19" y="1983"/>
                    <a:pt x="53" y="1968"/>
                  </a:cubicBezTo>
                  <a:cubicBezTo>
                    <a:pt x="91" y="1954"/>
                    <a:pt x="140" y="1930"/>
                    <a:pt x="207" y="1905"/>
                  </a:cubicBezTo>
                  <a:cubicBezTo>
                    <a:pt x="270" y="1877"/>
                    <a:pt x="347" y="1843"/>
                    <a:pt x="434" y="1804"/>
                  </a:cubicBezTo>
                  <a:cubicBezTo>
                    <a:pt x="477" y="1785"/>
                    <a:pt x="521" y="1761"/>
                    <a:pt x="574" y="1741"/>
                  </a:cubicBezTo>
                  <a:cubicBezTo>
                    <a:pt x="622" y="1723"/>
                    <a:pt x="670" y="1698"/>
                    <a:pt x="723" y="1679"/>
                  </a:cubicBezTo>
                  <a:cubicBezTo>
                    <a:pt x="829" y="1630"/>
                    <a:pt x="940" y="1583"/>
                    <a:pt x="1060" y="1534"/>
                  </a:cubicBezTo>
                  <a:cubicBezTo>
                    <a:pt x="1182" y="1485"/>
                    <a:pt x="1302" y="1433"/>
                    <a:pt x="1432" y="1385"/>
                  </a:cubicBezTo>
                  <a:cubicBezTo>
                    <a:pt x="1500" y="1360"/>
                    <a:pt x="1563" y="1331"/>
                    <a:pt x="1630" y="1312"/>
                  </a:cubicBezTo>
                  <a:cubicBezTo>
                    <a:pt x="1697" y="1283"/>
                    <a:pt x="1765" y="1260"/>
                    <a:pt x="1832" y="1235"/>
                  </a:cubicBezTo>
                  <a:cubicBezTo>
                    <a:pt x="1900" y="1211"/>
                    <a:pt x="1968" y="1187"/>
                    <a:pt x="2035" y="1162"/>
                  </a:cubicBezTo>
                  <a:cubicBezTo>
                    <a:pt x="2108" y="1138"/>
                    <a:pt x="2175" y="1115"/>
                    <a:pt x="2242" y="1091"/>
                  </a:cubicBezTo>
                  <a:cubicBezTo>
                    <a:pt x="2315" y="1071"/>
                    <a:pt x="2387" y="1047"/>
                    <a:pt x="2455" y="1022"/>
                  </a:cubicBezTo>
                  <a:cubicBezTo>
                    <a:pt x="2522" y="1004"/>
                    <a:pt x="2594" y="979"/>
                    <a:pt x="2662" y="960"/>
                  </a:cubicBezTo>
                  <a:cubicBezTo>
                    <a:pt x="2696" y="950"/>
                    <a:pt x="2734" y="935"/>
                    <a:pt x="2768" y="926"/>
                  </a:cubicBezTo>
                  <a:cubicBezTo>
                    <a:pt x="2802" y="917"/>
                    <a:pt x="2836" y="907"/>
                    <a:pt x="2870" y="897"/>
                  </a:cubicBezTo>
                  <a:cubicBezTo>
                    <a:pt x="2903" y="888"/>
                    <a:pt x="2937" y="878"/>
                    <a:pt x="2970" y="864"/>
                  </a:cubicBezTo>
                  <a:cubicBezTo>
                    <a:pt x="3010" y="859"/>
                    <a:pt x="3043" y="849"/>
                    <a:pt x="3077" y="839"/>
                  </a:cubicBezTo>
                  <a:cubicBezTo>
                    <a:pt x="3144" y="815"/>
                    <a:pt x="3212" y="797"/>
                    <a:pt x="3279" y="777"/>
                  </a:cubicBezTo>
                  <a:cubicBezTo>
                    <a:pt x="3342" y="757"/>
                    <a:pt x="3424" y="733"/>
                    <a:pt x="3491" y="704"/>
                  </a:cubicBezTo>
                  <a:cubicBezTo>
                    <a:pt x="3627" y="652"/>
                    <a:pt x="3747" y="594"/>
                    <a:pt x="3858" y="530"/>
                  </a:cubicBezTo>
                  <a:cubicBezTo>
                    <a:pt x="3965" y="468"/>
                    <a:pt x="4061" y="405"/>
                    <a:pt x="4143" y="343"/>
                  </a:cubicBezTo>
                  <a:cubicBezTo>
                    <a:pt x="4220" y="280"/>
                    <a:pt x="4288" y="222"/>
                    <a:pt x="4336" y="169"/>
                  </a:cubicBezTo>
                  <a:cubicBezTo>
                    <a:pt x="4388" y="116"/>
                    <a:pt x="4428" y="78"/>
                    <a:pt x="4452" y="44"/>
                  </a:cubicBezTo>
                  <a:cubicBezTo>
                    <a:pt x="4475" y="15"/>
                    <a:pt x="4490" y="0"/>
                    <a:pt x="4490"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8"/>
            <p:cNvSpPr/>
            <p:nvPr/>
          </p:nvSpPr>
          <p:spPr>
            <a:xfrm>
              <a:off x="6172775" y="1554350"/>
              <a:ext cx="71925" cy="83125"/>
            </a:xfrm>
            <a:custGeom>
              <a:avLst/>
              <a:gdLst/>
              <a:ahLst/>
              <a:cxnLst/>
              <a:rect l="l" t="t" r="r" b="b"/>
              <a:pathLst>
                <a:path w="2877" h="3325" extrusionOk="0">
                  <a:moveTo>
                    <a:pt x="410" y="1"/>
                  </a:moveTo>
                  <a:cubicBezTo>
                    <a:pt x="299" y="1"/>
                    <a:pt x="189" y="52"/>
                    <a:pt x="116" y="151"/>
                  </a:cubicBezTo>
                  <a:cubicBezTo>
                    <a:pt x="1" y="309"/>
                    <a:pt x="35" y="541"/>
                    <a:pt x="199" y="656"/>
                  </a:cubicBezTo>
                  <a:lnTo>
                    <a:pt x="358" y="778"/>
                  </a:lnTo>
                  <a:cubicBezTo>
                    <a:pt x="884" y="1159"/>
                    <a:pt x="1245" y="1718"/>
                    <a:pt x="1390" y="2341"/>
                  </a:cubicBezTo>
                  <a:lnTo>
                    <a:pt x="1187" y="2239"/>
                  </a:lnTo>
                  <a:cubicBezTo>
                    <a:pt x="1136" y="2213"/>
                    <a:pt x="1081" y="2200"/>
                    <a:pt x="1027" y="2200"/>
                  </a:cubicBezTo>
                  <a:cubicBezTo>
                    <a:pt x="893" y="2200"/>
                    <a:pt x="763" y="2276"/>
                    <a:pt x="701" y="2403"/>
                  </a:cubicBezTo>
                  <a:cubicBezTo>
                    <a:pt x="608" y="2586"/>
                    <a:pt x="686" y="2804"/>
                    <a:pt x="864" y="2891"/>
                  </a:cubicBezTo>
                  <a:lnTo>
                    <a:pt x="1665" y="3285"/>
                  </a:lnTo>
                  <a:lnTo>
                    <a:pt x="1670" y="3285"/>
                  </a:lnTo>
                  <a:cubicBezTo>
                    <a:pt x="1675" y="3290"/>
                    <a:pt x="1679" y="3290"/>
                    <a:pt x="1685" y="3296"/>
                  </a:cubicBezTo>
                  <a:cubicBezTo>
                    <a:pt x="1690" y="3296"/>
                    <a:pt x="1699" y="3300"/>
                    <a:pt x="1708" y="3305"/>
                  </a:cubicBezTo>
                  <a:cubicBezTo>
                    <a:pt x="1714" y="3305"/>
                    <a:pt x="1723" y="3305"/>
                    <a:pt x="1728" y="3310"/>
                  </a:cubicBezTo>
                  <a:cubicBezTo>
                    <a:pt x="1732" y="3310"/>
                    <a:pt x="1743" y="3314"/>
                    <a:pt x="1747" y="3314"/>
                  </a:cubicBezTo>
                  <a:cubicBezTo>
                    <a:pt x="1757" y="3314"/>
                    <a:pt x="1766" y="3319"/>
                    <a:pt x="1776" y="3319"/>
                  </a:cubicBezTo>
                  <a:cubicBezTo>
                    <a:pt x="1776" y="3319"/>
                    <a:pt x="1781" y="3319"/>
                    <a:pt x="1786" y="3325"/>
                  </a:cubicBezTo>
                  <a:lnTo>
                    <a:pt x="1839" y="3325"/>
                  </a:lnTo>
                  <a:cubicBezTo>
                    <a:pt x="1853" y="3325"/>
                    <a:pt x="1868" y="3325"/>
                    <a:pt x="1882" y="3319"/>
                  </a:cubicBezTo>
                  <a:cubicBezTo>
                    <a:pt x="1888" y="3319"/>
                    <a:pt x="1897" y="3319"/>
                    <a:pt x="1901" y="3314"/>
                  </a:cubicBezTo>
                  <a:cubicBezTo>
                    <a:pt x="1911" y="3314"/>
                    <a:pt x="1926" y="3310"/>
                    <a:pt x="1935" y="3310"/>
                  </a:cubicBezTo>
                  <a:cubicBezTo>
                    <a:pt x="1940" y="3305"/>
                    <a:pt x="1950" y="3305"/>
                    <a:pt x="1955" y="3300"/>
                  </a:cubicBezTo>
                  <a:cubicBezTo>
                    <a:pt x="1964" y="3296"/>
                    <a:pt x="1974" y="3296"/>
                    <a:pt x="1984" y="3290"/>
                  </a:cubicBezTo>
                  <a:cubicBezTo>
                    <a:pt x="1988" y="3285"/>
                    <a:pt x="1998" y="3281"/>
                    <a:pt x="2003" y="3281"/>
                  </a:cubicBezTo>
                  <a:cubicBezTo>
                    <a:pt x="2013" y="3276"/>
                    <a:pt x="2017" y="3271"/>
                    <a:pt x="2022" y="3271"/>
                  </a:cubicBezTo>
                  <a:cubicBezTo>
                    <a:pt x="2026" y="3267"/>
                    <a:pt x="2026" y="3267"/>
                    <a:pt x="2032" y="3261"/>
                  </a:cubicBezTo>
                  <a:cubicBezTo>
                    <a:pt x="2037" y="3261"/>
                    <a:pt x="2037" y="3261"/>
                    <a:pt x="2041" y="3256"/>
                  </a:cubicBezTo>
                  <a:lnTo>
                    <a:pt x="2669" y="2813"/>
                  </a:lnTo>
                  <a:cubicBezTo>
                    <a:pt x="2832" y="2697"/>
                    <a:pt x="2876" y="2470"/>
                    <a:pt x="2756" y="2306"/>
                  </a:cubicBezTo>
                  <a:cubicBezTo>
                    <a:pt x="2685" y="2206"/>
                    <a:pt x="2573" y="2153"/>
                    <a:pt x="2458" y="2153"/>
                  </a:cubicBezTo>
                  <a:cubicBezTo>
                    <a:pt x="2386" y="2153"/>
                    <a:pt x="2313" y="2174"/>
                    <a:pt x="2249" y="2219"/>
                  </a:cubicBezTo>
                  <a:lnTo>
                    <a:pt x="2128" y="2301"/>
                  </a:lnTo>
                  <a:cubicBezTo>
                    <a:pt x="1964" y="1462"/>
                    <a:pt x="1492" y="705"/>
                    <a:pt x="792" y="189"/>
                  </a:cubicBezTo>
                  <a:lnTo>
                    <a:pt x="628" y="73"/>
                  </a:lnTo>
                  <a:cubicBezTo>
                    <a:pt x="562" y="24"/>
                    <a:pt x="486" y="1"/>
                    <a:pt x="410" y="1"/>
                  </a:cubicBezTo>
                  <a:close/>
                </a:path>
              </a:pathLst>
            </a:custGeom>
            <a:solidFill>
              <a:srgbClr val="8080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8"/>
            <p:cNvSpPr/>
            <p:nvPr/>
          </p:nvSpPr>
          <p:spPr>
            <a:xfrm>
              <a:off x="6090450" y="1550250"/>
              <a:ext cx="18225" cy="28975"/>
            </a:xfrm>
            <a:custGeom>
              <a:avLst/>
              <a:gdLst/>
              <a:ahLst/>
              <a:cxnLst/>
              <a:rect l="l" t="t" r="r" b="b"/>
              <a:pathLst>
                <a:path w="729" h="1159" extrusionOk="0">
                  <a:moveTo>
                    <a:pt x="366" y="1"/>
                  </a:moveTo>
                  <a:cubicBezTo>
                    <a:pt x="164" y="1"/>
                    <a:pt x="0" y="165"/>
                    <a:pt x="0" y="368"/>
                  </a:cubicBezTo>
                  <a:lnTo>
                    <a:pt x="0" y="797"/>
                  </a:lnTo>
                  <a:cubicBezTo>
                    <a:pt x="0" y="994"/>
                    <a:pt x="164" y="1158"/>
                    <a:pt x="366" y="1158"/>
                  </a:cubicBezTo>
                  <a:cubicBezTo>
                    <a:pt x="569" y="1158"/>
                    <a:pt x="729" y="994"/>
                    <a:pt x="729" y="797"/>
                  </a:cubicBezTo>
                  <a:lnTo>
                    <a:pt x="729" y="368"/>
                  </a:lnTo>
                  <a:cubicBezTo>
                    <a:pt x="729" y="165"/>
                    <a:pt x="569" y="1"/>
                    <a:pt x="366"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8"/>
            <p:cNvSpPr/>
            <p:nvPr/>
          </p:nvSpPr>
          <p:spPr>
            <a:xfrm>
              <a:off x="6090450" y="1605000"/>
              <a:ext cx="18225" cy="28975"/>
            </a:xfrm>
            <a:custGeom>
              <a:avLst/>
              <a:gdLst/>
              <a:ahLst/>
              <a:cxnLst/>
              <a:rect l="l" t="t" r="r" b="b"/>
              <a:pathLst>
                <a:path w="729" h="1159" extrusionOk="0">
                  <a:moveTo>
                    <a:pt x="366" y="1"/>
                  </a:moveTo>
                  <a:cubicBezTo>
                    <a:pt x="164" y="1"/>
                    <a:pt x="0" y="164"/>
                    <a:pt x="0" y="367"/>
                  </a:cubicBezTo>
                  <a:lnTo>
                    <a:pt x="0" y="796"/>
                  </a:lnTo>
                  <a:cubicBezTo>
                    <a:pt x="0" y="994"/>
                    <a:pt x="164" y="1159"/>
                    <a:pt x="366" y="1159"/>
                  </a:cubicBezTo>
                  <a:cubicBezTo>
                    <a:pt x="569" y="1159"/>
                    <a:pt x="729" y="994"/>
                    <a:pt x="729" y="796"/>
                  </a:cubicBezTo>
                  <a:lnTo>
                    <a:pt x="729" y="367"/>
                  </a:lnTo>
                  <a:cubicBezTo>
                    <a:pt x="729" y="164"/>
                    <a:pt x="569" y="1"/>
                    <a:pt x="366"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8"/>
            <p:cNvSpPr/>
            <p:nvPr/>
          </p:nvSpPr>
          <p:spPr>
            <a:xfrm>
              <a:off x="6057750" y="1583050"/>
              <a:ext cx="28950" cy="18250"/>
            </a:xfrm>
            <a:custGeom>
              <a:avLst/>
              <a:gdLst/>
              <a:ahLst/>
              <a:cxnLst/>
              <a:rect l="l" t="t" r="r" b="b"/>
              <a:pathLst>
                <a:path w="1158" h="730" extrusionOk="0">
                  <a:moveTo>
                    <a:pt x="367" y="0"/>
                  </a:moveTo>
                  <a:cubicBezTo>
                    <a:pt x="165" y="0"/>
                    <a:pt x="0" y="165"/>
                    <a:pt x="0" y="363"/>
                  </a:cubicBezTo>
                  <a:cubicBezTo>
                    <a:pt x="0" y="565"/>
                    <a:pt x="165" y="730"/>
                    <a:pt x="367" y="730"/>
                  </a:cubicBezTo>
                  <a:lnTo>
                    <a:pt x="792" y="730"/>
                  </a:lnTo>
                  <a:cubicBezTo>
                    <a:pt x="995" y="730"/>
                    <a:pt x="1158" y="565"/>
                    <a:pt x="1158" y="363"/>
                  </a:cubicBezTo>
                  <a:cubicBezTo>
                    <a:pt x="1158" y="165"/>
                    <a:pt x="995" y="0"/>
                    <a:pt x="792"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8"/>
            <p:cNvSpPr/>
            <p:nvPr/>
          </p:nvSpPr>
          <p:spPr>
            <a:xfrm>
              <a:off x="6112500" y="1583050"/>
              <a:ext cx="28975" cy="18250"/>
            </a:xfrm>
            <a:custGeom>
              <a:avLst/>
              <a:gdLst/>
              <a:ahLst/>
              <a:cxnLst/>
              <a:rect l="l" t="t" r="r" b="b"/>
              <a:pathLst>
                <a:path w="1159" h="730" extrusionOk="0">
                  <a:moveTo>
                    <a:pt x="363" y="0"/>
                  </a:moveTo>
                  <a:cubicBezTo>
                    <a:pt x="165" y="0"/>
                    <a:pt x="1" y="165"/>
                    <a:pt x="1" y="363"/>
                  </a:cubicBezTo>
                  <a:cubicBezTo>
                    <a:pt x="1" y="565"/>
                    <a:pt x="165" y="730"/>
                    <a:pt x="363" y="730"/>
                  </a:cubicBezTo>
                  <a:lnTo>
                    <a:pt x="791" y="730"/>
                  </a:lnTo>
                  <a:cubicBezTo>
                    <a:pt x="994" y="730"/>
                    <a:pt x="1158" y="565"/>
                    <a:pt x="1158" y="363"/>
                  </a:cubicBezTo>
                  <a:cubicBezTo>
                    <a:pt x="1158" y="165"/>
                    <a:pt x="994" y="0"/>
                    <a:pt x="791"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8"/>
            <p:cNvSpPr/>
            <p:nvPr/>
          </p:nvSpPr>
          <p:spPr>
            <a:xfrm>
              <a:off x="6051125" y="1628275"/>
              <a:ext cx="334750" cy="313300"/>
            </a:xfrm>
            <a:custGeom>
              <a:avLst/>
              <a:gdLst/>
              <a:ahLst/>
              <a:cxnLst/>
              <a:rect l="l" t="t" r="r" b="b"/>
              <a:pathLst>
                <a:path w="13390" h="12532" extrusionOk="0">
                  <a:moveTo>
                    <a:pt x="6696" y="1"/>
                  </a:moveTo>
                  <a:cubicBezTo>
                    <a:pt x="3001" y="1"/>
                    <a:pt x="0" y="3001"/>
                    <a:pt x="0" y="6699"/>
                  </a:cubicBezTo>
                  <a:cubicBezTo>
                    <a:pt x="0" y="10394"/>
                    <a:pt x="3001" y="12531"/>
                    <a:pt x="6696" y="12531"/>
                  </a:cubicBezTo>
                  <a:cubicBezTo>
                    <a:pt x="10394" y="12531"/>
                    <a:pt x="13390" y="10394"/>
                    <a:pt x="13390" y="6699"/>
                  </a:cubicBezTo>
                  <a:cubicBezTo>
                    <a:pt x="13390" y="3001"/>
                    <a:pt x="10394" y="1"/>
                    <a:pt x="6696" y="1"/>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8"/>
            <p:cNvSpPr/>
            <p:nvPr/>
          </p:nvSpPr>
          <p:spPr>
            <a:xfrm>
              <a:off x="6113350" y="1641425"/>
              <a:ext cx="250325" cy="267825"/>
            </a:xfrm>
            <a:custGeom>
              <a:avLst/>
              <a:gdLst/>
              <a:ahLst/>
              <a:cxnLst/>
              <a:rect l="l" t="t" r="r" b="b"/>
              <a:pathLst>
                <a:path w="10013" h="10713" extrusionOk="0">
                  <a:moveTo>
                    <a:pt x="5007" y="0"/>
                  </a:moveTo>
                  <a:cubicBezTo>
                    <a:pt x="2243" y="0"/>
                    <a:pt x="0" y="2567"/>
                    <a:pt x="0" y="5725"/>
                  </a:cubicBezTo>
                  <a:cubicBezTo>
                    <a:pt x="0" y="8884"/>
                    <a:pt x="2243" y="10712"/>
                    <a:pt x="5007" y="10712"/>
                  </a:cubicBezTo>
                  <a:cubicBezTo>
                    <a:pt x="7771" y="10712"/>
                    <a:pt x="10013" y="8884"/>
                    <a:pt x="10013" y="5725"/>
                  </a:cubicBezTo>
                  <a:cubicBezTo>
                    <a:pt x="10013" y="2567"/>
                    <a:pt x="7771" y="0"/>
                    <a:pt x="500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8"/>
            <p:cNvSpPr/>
            <p:nvPr/>
          </p:nvSpPr>
          <p:spPr>
            <a:xfrm>
              <a:off x="6174375" y="1648650"/>
              <a:ext cx="18225" cy="18225"/>
            </a:xfrm>
            <a:custGeom>
              <a:avLst/>
              <a:gdLst/>
              <a:ahLst/>
              <a:cxnLst/>
              <a:rect l="l" t="t" r="r" b="b"/>
              <a:pathLst>
                <a:path w="729" h="729" extrusionOk="0">
                  <a:moveTo>
                    <a:pt x="362" y="1"/>
                  </a:moveTo>
                  <a:cubicBezTo>
                    <a:pt x="159" y="1"/>
                    <a:pt x="0" y="160"/>
                    <a:pt x="0" y="363"/>
                  </a:cubicBezTo>
                  <a:cubicBezTo>
                    <a:pt x="0" y="565"/>
                    <a:pt x="159" y="729"/>
                    <a:pt x="362" y="729"/>
                  </a:cubicBezTo>
                  <a:cubicBezTo>
                    <a:pt x="564" y="729"/>
                    <a:pt x="728" y="565"/>
                    <a:pt x="728" y="363"/>
                  </a:cubicBezTo>
                  <a:cubicBezTo>
                    <a:pt x="728" y="160"/>
                    <a:pt x="564" y="1"/>
                    <a:pt x="362"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8"/>
            <p:cNvSpPr/>
            <p:nvPr/>
          </p:nvSpPr>
          <p:spPr>
            <a:xfrm>
              <a:off x="6139750" y="1666850"/>
              <a:ext cx="18250" cy="18225"/>
            </a:xfrm>
            <a:custGeom>
              <a:avLst/>
              <a:gdLst/>
              <a:ahLst/>
              <a:cxnLst/>
              <a:rect l="l" t="t" r="r" b="b"/>
              <a:pathLst>
                <a:path w="730" h="729" extrusionOk="0">
                  <a:moveTo>
                    <a:pt x="362" y="1"/>
                  </a:moveTo>
                  <a:cubicBezTo>
                    <a:pt x="160" y="1"/>
                    <a:pt x="1" y="160"/>
                    <a:pt x="1" y="363"/>
                  </a:cubicBezTo>
                  <a:cubicBezTo>
                    <a:pt x="1" y="566"/>
                    <a:pt x="160" y="729"/>
                    <a:pt x="362" y="729"/>
                  </a:cubicBezTo>
                  <a:cubicBezTo>
                    <a:pt x="565" y="729"/>
                    <a:pt x="729" y="566"/>
                    <a:pt x="729" y="363"/>
                  </a:cubicBezTo>
                  <a:cubicBezTo>
                    <a:pt x="729" y="160"/>
                    <a:pt x="565" y="1"/>
                    <a:pt x="362"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8"/>
            <p:cNvSpPr/>
            <p:nvPr/>
          </p:nvSpPr>
          <p:spPr>
            <a:xfrm>
              <a:off x="6281800" y="1886075"/>
              <a:ext cx="18225" cy="18225"/>
            </a:xfrm>
            <a:custGeom>
              <a:avLst/>
              <a:gdLst/>
              <a:ahLst/>
              <a:cxnLst/>
              <a:rect l="l" t="t" r="r" b="b"/>
              <a:pathLst>
                <a:path w="729" h="729" extrusionOk="0">
                  <a:moveTo>
                    <a:pt x="367" y="0"/>
                  </a:moveTo>
                  <a:cubicBezTo>
                    <a:pt x="165" y="0"/>
                    <a:pt x="0" y="160"/>
                    <a:pt x="0" y="362"/>
                  </a:cubicBezTo>
                  <a:cubicBezTo>
                    <a:pt x="0" y="565"/>
                    <a:pt x="165" y="728"/>
                    <a:pt x="367" y="728"/>
                  </a:cubicBezTo>
                  <a:cubicBezTo>
                    <a:pt x="565" y="728"/>
                    <a:pt x="728" y="565"/>
                    <a:pt x="728" y="362"/>
                  </a:cubicBezTo>
                  <a:cubicBezTo>
                    <a:pt x="728" y="160"/>
                    <a:pt x="565" y="0"/>
                    <a:pt x="367"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8"/>
            <p:cNvSpPr/>
            <p:nvPr/>
          </p:nvSpPr>
          <p:spPr>
            <a:xfrm>
              <a:off x="6110550" y="1868475"/>
              <a:ext cx="18275" cy="18225"/>
            </a:xfrm>
            <a:custGeom>
              <a:avLst/>
              <a:gdLst/>
              <a:ahLst/>
              <a:cxnLst/>
              <a:rect l="l" t="t" r="r" b="b"/>
              <a:pathLst>
                <a:path w="731" h="729" extrusionOk="0">
                  <a:moveTo>
                    <a:pt x="363" y="0"/>
                  </a:moveTo>
                  <a:cubicBezTo>
                    <a:pt x="165" y="0"/>
                    <a:pt x="1" y="159"/>
                    <a:pt x="1" y="362"/>
                  </a:cubicBezTo>
                  <a:cubicBezTo>
                    <a:pt x="1" y="564"/>
                    <a:pt x="165" y="728"/>
                    <a:pt x="363" y="728"/>
                  </a:cubicBezTo>
                  <a:cubicBezTo>
                    <a:pt x="566" y="728"/>
                    <a:pt x="730" y="564"/>
                    <a:pt x="730" y="362"/>
                  </a:cubicBezTo>
                  <a:cubicBezTo>
                    <a:pt x="730" y="159"/>
                    <a:pt x="566" y="0"/>
                    <a:pt x="363"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8"/>
            <p:cNvSpPr/>
            <p:nvPr/>
          </p:nvSpPr>
          <p:spPr>
            <a:xfrm>
              <a:off x="6111550" y="1687100"/>
              <a:ext cx="18350" cy="18250"/>
            </a:xfrm>
            <a:custGeom>
              <a:avLst/>
              <a:gdLst/>
              <a:ahLst/>
              <a:cxnLst/>
              <a:rect l="l" t="t" r="r" b="b"/>
              <a:pathLst>
                <a:path w="734" h="730" extrusionOk="0">
                  <a:moveTo>
                    <a:pt x="366" y="1"/>
                  </a:moveTo>
                  <a:cubicBezTo>
                    <a:pt x="164" y="1"/>
                    <a:pt x="0" y="161"/>
                    <a:pt x="0" y="363"/>
                  </a:cubicBezTo>
                  <a:cubicBezTo>
                    <a:pt x="0" y="566"/>
                    <a:pt x="164" y="729"/>
                    <a:pt x="366" y="729"/>
                  </a:cubicBezTo>
                  <a:cubicBezTo>
                    <a:pt x="569" y="729"/>
                    <a:pt x="733" y="566"/>
                    <a:pt x="733" y="363"/>
                  </a:cubicBezTo>
                  <a:cubicBezTo>
                    <a:pt x="733" y="161"/>
                    <a:pt x="569" y="1"/>
                    <a:pt x="366"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8"/>
            <p:cNvSpPr/>
            <p:nvPr/>
          </p:nvSpPr>
          <p:spPr>
            <a:xfrm>
              <a:off x="6245400" y="1899925"/>
              <a:ext cx="18225" cy="18375"/>
            </a:xfrm>
            <a:custGeom>
              <a:avLst/>
              <a:gdLst/>
              <a:ahLst/>
              <a:cxnLst/>
              <a:rect l="l" t="t" r="r" b="b"/>
              <a:pathLst>
                <a:path w="729" h="735" extrusionOk="0">
                  <a:moveTo>
                    <a:pt x="361" y="1"/>
                  </a:moveTo>
                  <a:cubicBezTo>
                    <a:pt x="163" y="1"/>
                    <a:pt x="0" y="165"/>
                    <a:pt x="0" y="368"/>
                  </a:cubicBezTo>
                  <a:cubicBezTo>
                    <a:pt x="0" y="570"/>
                    <a:pt x="163" y="735"/>
                    <a:pt x="361" y="735"/>
                  </a:cubicBezTo>
                  <a:cubicBezTo>
                    <a:pt x="564" y="735"/>
                    <a:pt x="728" y="570"/>
                    <a:pt x="728" y="368"/>
                  </a:cubicBezTo>
                  <a:cubicBezTo>
                    <a:pt x="728" y="165"/>
                    <a:pt x="564" y="1"/>
                    <a:pt x="361"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8"/>
            <p:cNvSpPr/>
            <p:nvPr/>
          </p:nvSpPr>
          <p:spPr>
            <a:xfrm>
              <a:off x="6166425" y="1677700"/>
              <a:ext cx="18225" cy="18225"/>
            </a:xfrm>
            <a:custGeom>
              <a:avLst/>
              <a:gdLst/>
              <a:ahLst/>
              <a:cxnLst/>
              <a:rect l="l" t="t" r="r" b="b"/>
              <a:pathLst>
                <a:path w="729" h="729" extrusionOk="0">
                  <a:moveTo>
                    <a:pt x="366" y="1"/>
                  </a:moveTo>
                  <a:cubicBezTo>
                    <a:pt x="163" y="1"/>
                    <a:pt x="0" y="165"/>
                    <a:pt x="0" y="368"/>
                  </a:cubicBezTo>
                  <a:cubicBezTo>
                    <a:pt x="0" y="570"/>
                    <a:pt x="163" y="729"/>
                    <a:pt x="366" y="729"/>
                  </a:cubicBezTo>
                  <a:cubicBezTo>
                    <a:pt x="564" y="729"/>
                    <a:pt x="728" y="570"/>
                    <a:pt x="728" y="368"/>
                  </a:cubicBezTo>
                  <a:cubicBezTo>
                    <a:pt x="728" y="165"/>
                    <a:pt x="564" y="1"/>
                    <a:pt x="366"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8"/>
            <p:cNvSpPr/>
            <p:nvPr/>
          </p:nvSpPr>
          <p:spPr>
            <a:xfrm>
              <a:off x="6216200" y="1653475"/>
              <a:ext cx="18250" cy="18225"/>
            </a:xfrm>
            <a:custGeom>
              <a:avLst/>
              <a:gdLst/>
              <a:ahLst/>
              <a:cxnLst/>
              <a:rect l="l" t="t" r="r" b="b"/>
              <a:pathLst>
                <a:path w="730" h="729" extrusionOk="0">
                  <a:moveTo>
                    <a:pt x="367" y="1"/>
                  </a:moveTo>
                  <a:cubicBezTo>
                    <a:pt x="164" y="1"/>
                    <a:pt x="0" y="164"/>
                    <a:pt x="0" y="362"/>
                  </a:cubicBezTo>
                  <a:cubicBezTo>
                    <a:pt x="0" y="565"/>
                    <a:pt x="164" y="729"/>
                    <a:pt x="367" y="729"/>
                  </a:cubicBezTo>
                  <a:cubicBezTo>
                    <a:pt x="565" y="729"/>
                    <a:pt x="729" y="565"/>
                    <a:pt x="729" y="362"/>
                  </a:cubicBezTo>
                  <a:cubicBezTo>
                    <a:pt x="729" y="164"/>
                    <a:pt x="565" y="1"/>
                    <a:pt x="367"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8"/>
            <p:cNvSpPr/>
            <p:nvPr/>
          </p:nvSpPr>
          <p:spPr>
            <a:xfrm>
              <a:off x="6252375" y="1869425"/>
              <a:ext cx="18250" cy="18225"/>
            </a:xfrm>
            <a:custGeom>
              <a:avLst/>
              <a:gdLst/>
              <a:ahLst/>
              <a:cxnLst/>
              <a:rect l="l" t="t" r="r" b="b"/>
              <a:pathLst>
                <a:path w="730" h="729" extrusionOk="0">
                  <a:moveTo>
                    <a:pt x="367" y="1"/>
                  </a:moveTo>
                  <a:cubicBezTo>
                    <a:pt x="164" y="1"/>
                    <a:pt x="0" y="165"/>
                    <a:pt x="0" y="368"/>
                  </a:cubicBezTo>
                  <a:cubicBezTo>
                    <a:pt x="0" y="565"/>
                    <a:pt x="164" y="729"/>
                    <a:pt x="367" y="729"/>
                  </a:cubicBezTo>
                  <a:cubicBezTo>
                    <a:pt x="570" y="729"/>
                    <a:pt x="729" y="565"/>
                    <a:pt x="729" y="368"/>
                  </a:cubicBezTo>
                  <a:cubicBezTo>
                    <a:pt x="729" y="165"/>
                    <a:pt x="570" y="1"/>
                    <a:pt x="367"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8"/>
            <p:cNvSpPr/>
            <p:nvPr/>
          </p:nvSpPr>
          <p:spPr>
            <a:xfrm>
              <a:off x="6207150" y="1901875"/>
              <a:ext cx="18225" cy="18225"/>
            </a:xfrm>
            <a:custGeom>
              <a:avLst/>
              <a:gdLst/>
              <a:ahLst/>
              <a:cxnLst/>
              <a:rect l="l" t="t" r="r" b="b"/>
              <a:pathLst>
                <a:path w="729" h="729" extrusionOk="0">
                  <a:moveTo>
                    <a:pt x="362" y="0"/>
                  </a:moveTo>
                  <a:cubicBezTo>
                    <a:pt x="159" y="0"/>
                    <a:pt x="1" y="160"/>
                    <a:pt x="1" y="363"/>
                  </a:cubicBezTo>
                  <a:cubicBezTo>
                    <a:pt x="1" y="565"/>
                    <a:pt x="159" y="728"/>
                    <a:pt x="362" y="728"/>
                  </a:cubicBezTo>
                  <a:cubicBezTo>
                    <a:pt x="565" y="728"/>
                    <a:pt x="729" y="565"/>
                    <a:pt x="729" y="363"/>
                  </a:cubicBezTo>
                  <a:cubicBezTo>
                    <a:pt x="729" y="160"/>
                    <a:pt x="565" y="0"/>
                    <a:pt x="362"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8"/>
            <p:cNvSpPr/>
            <p:nvPr/>
          </p:nvSpPr>
          <p:spPr>
            <a:xfrm>
              <a:off x="6245625" y="1740900"/>
              <a:ext cx="65500" cy="87425"/>
            </a:xfrm>
            <a:custGeom>
              <a:avLst/>
              <a:gdLst/>
              <a:ahLst/>
              <a:cxnLst/>
              <a:rect l="l" t="t" r="r" b="b"/>
              <a:pathLst>
                <a:path w="2620" h="3497" extrusionOk="0">
                  <a:moveTo>
                    <a:pt x="1312" y="1"/>
                  </a:moveTo>
                  <a:cubicBezTo>
                    <a:pt x="584" y="1"/>
                    <a:pt x="0" y="782"/>
                    <a:pt x="0" y="1751"/>
                  </a:cubicBezTo>
                  <a:cubicBezTo>
                    <a:pt x="0" y="2715"/>
                    <a:pt x="584" y="3497"/>
                    <a:pt x="1312" y="3497"/>
                  </a:cubicBezTo>
                  <a:cubicBezTo>
                    <a:pt x="2035" y="3497"/>
                    <a:pt x="2620" y="2715"/>
                    <a:pt x="2620" y="1751"/>
                  </a:cubicBezTo>
                  <a:cubicBezTo>
                    <a:pt x="2620" y="782"/>
                    <a:pt x="2035" y="1"/>
                    <a:pt x="1312" y="1"/>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57" name="Google Shape;3357;p58"/>
          <p:cNvGrpSpPr/>
          <p:nvPr/>
        </p:nvGrpSpPr>
        <p:grpSpPr>
          <a:xfrm>
            <a:off x="5153788" y="1452350"/>
            <a:ext cx="513800" cy="480775"/>
            <a:chOff x="5148600" y="1452350"/>
            <a:chExt cx="513800" cy="480775"/>
          </a:xfrm>
        </p:grpSpPr>
        <p:sp>
          <p:nvSpPr>
            <p:cNvPr id="3358" name="Google Shape;3358;p58"/>
            <p:cNvSpPr/>
            <p:nvPr/>
          </p:nvSpPr>
          <p:spPr>
            <a:xfrm>
              <a:off x="5450750" y="1873425"/>
              <a:ext cx="43100" cy="59700"/>
            </a:xfrm>
            <a:custGeom>
              <a:avLst/>
              <a:gdLst/>
              <a:ahLst/>
              <a:cxnLst/>
              <a:rect l="l" t="t" r="r" b="b"/>
              <a:pathLst>
                <a:path w="1724" h="2388" extrusionOk="0">
                  <a:moveTo>
                    <a:pt x="425" y="0"/>
                  </a:moveTo>
                  <a:lnTo>
                    <a:pt x="1" y="77"/>
                  </a:lnTo>
                  <a:lnTo>
                    <a:pt x="358" y="1953"/>
                  </a:lnTo>
                  <a:cubicBezTo>
                    <a:pt x="174" y="1953"/>
                    <a:pt x="20" y="2108"/>
                    <a:pt x="20" y="2291"/>
                  </a:cubicBezTo>
                  <a:lnTo>
                    <a:pt x="20" y="2387"/>
                  </a:lnTo>
                  <a:lnTo>
                    <a:pt x="1723" y="2387"/>
                  </a:lnTo>
                  <a:cubicBezTo>
                    <a:pt x="1723" y="2146"/>
                    <a:pt x="1530" y="1953"/>
                    <a:pt x="1289" y="1953"/>
                  </a:cubicBezTo>
                  <a:lnTo>
                    <a:pt x="797" y="1953"/>
                  </a:lnTo>
                  <a:lnTo>
                    <a:pt x="425"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8"/>
            <p:cNvSpPr/>
            <p:nvPr/>
          </p:nvSpPr>
          <p:spPr>
            <a:xfrm>
              <a:off x="5453175" y="1452350"/>
              <a:ext cx="116750" cy="106850"/>
            </a:xfrm>
            <a:custGeom>
              <a:avLst/>
              <a:gdLst/>
              <a:ahLst/>
              <a:cxnLst/>
              <a:rect l="l" t="t" r="r" b="b"/>
              <a:pathLst>
                <a:path w="4670" h="4274" extrusionOk="0">
                  <a:moveTo>
                    <a:pt x="3579" y="1"/>
                  </a:moveTo>
                  <a:cubicBezTo>
                    <a:pt x="3064" y="1"/>
                    <a:pt x="2630" y="362"/>
                    <a:pt x="2519" y="845"/>
                  </a:cubicBezTo>
                  <a:cubicBezTo>
                    <a:pt x="2335" y="700"/>
                    <a:pt x="2098" y="613"/>
                    <a:pt x="1848" y="613"/>
                  </a:cubicBezTo>
                  <a:cubicBezTo>
                    <a:pt x="1245" y="613"/>
                    <a:pt x="758" y="1101"/>
                    <a:pt x="758" y="1704"/>
                  </a:cubicBezTo>
                  <a:cubicBezTo>
                    <a:pt x="758" y="1853"/>
                    <a:pt x="787" y="1993"/>
                    <a:pt x="845" y="2123"/>
                  </a:cubicBezTo>
                  <a:cubicBezTo>
                    <a:pt x="362" y="2238"/>
                    <a:pt x="1" y="2668"/>
                    <a:pt x="1" y="3184"/>
                  </a:cubicBezTo>
                  <a:cubicBezTo>
                    <a:pt x="1" y="3787"/>
                    <a:pt x="488" y="4273"/>
                    <a:pt x="1090" y="4273"/>
                  </a:cubicBezTo>
                  <a:cubicBezTo>
                    <a:pt x="1201" y="4273"/>
                    <a:pt x="1312" y="4260"/>
                    <a:pt x="1419" y="4226"/>
                  </a:cubicBezTo>
                  <a:lnTo>
                    <a:pt x="1448" y="4211"/>
                  </a:lnTo>
                  <a:cubicBezTo>
                    <a:pt x="1443" y="4197"/>
                    <a:pt x="1437" y="4187"/>
                    <a:pt x="1433" y="4173"/>
                  </a:cubicBezTo>
                  <a:cubicBezTo>
                    <a:pt x="2726" y="3999"/>
                    <a:pt x="1969" y="3835"/>
                    <a:pt x="2605" y="3305"/>
                  </a:cubicBezTo>
                  <a:cubicBezTo>
                    <a:pt x="2884" y="3073"/>
                    <a:pt x="3151" y="2755"/>
                    <a:pt x="3541" y="2706"/>
                  </a:cubicBezTo>
                  <a:cubicBezTo>
                    <a:pt x="3974" y="2650"/>
                    <a:pt x="3976" y="1816"/>
                    <a:pt x="4243" y="1816"/>
                  </a:cubicBezTo>
                  <a:cubicBezTo>
                    <a:pt x="4276" y="1816"/>
                    <a:pt x="4313" y="1829"/>
                    <a:pt x="4356" y="1858"/>
                  </a:cubicBezTo>
                  <a:cubicBezTo>
                    <a:pt x="4549" y="1660"/>
                    <a:pt x="4669" y="1390"/>
                    <a:pt x="4669" y="1090"/>
                  </a:cubicBezTo>
                  <a:cubicBezTo>
                    <a:pt x="4669" y="488"/>
                    <a:pt x="4182" y="1"/>
                    <a:pt x="3579"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8"/>
            <p:cNvSpPr/>
            <p:nvPr/>
          </p:nvSpPr>
          <p:spPr>
            <a:xfrm>
              <a:off x="5551800" y="1507975"/>
              <a:ext cx="83125" cy="38700"/>
            </a:xfrm>
            <a:custGeom>
              <a:avLst/>
              <a:gdLst/>
              <a:ahLst/>
              <a:cxnLst/>
              <a:rect l="l" t="t" r="r" b="b"/>
              <a:pathLst>
                <a:path w="3325" h="1548" extrusionOk="0">
                  <a:moveTo>
                    <a:pt x="1342" y="1"/>
                  </a:moveTo>
                  <a:cubicBezTo>
                    <a:pt x="1038" y="1"/>
                    <a:pt x="845" y="33"/>
                    <a:pt x="845" y="33"/>
                  </a:cubicBezTo>
                  <a:cubicBezTo>
                    <a:pt x="1009" y="236"/>
                    <a:pt x="1" y="670"/>
                    <a:pt x="74" y="935"/>
                  </a:cubicBezTo>
                  <a:cubicBezTo>
                    <a:pt x="150" y="1209"/>
                    <a:pt x="1298" y="1287"/>
                    <a:pt x="1260" y="1547"/>
                  </a:cubicBezTo>
                  <a:lnTo>
                    <a:pt x="1746" y="1306"/>
                  </a:lnTo>
                  <a:lnTo>
                    <a:pt x="3324" y="530"/>
                  </a:lnTo>
                  <a:cubicBezTo>
                    <a:pt x="2612" y="86"/>
                    <a:pt x="1833" y="1"/>
                    <a:pt x="1342"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8"/>
            <p:cNvSpPr/>
            <p:nvPr/>
          </p:nvSpPr>
          <p:spPr>
            <a:xfrm>
              <a:off x="5552900" y="1531325"/>
              <a:ext cx="88650" cy="71150"/>
            </a:xfrm>
            <a:custGeom>
              <a:avLst/>
              <a:gdLst/>
              <a:ahLst/>
              <a:cxnLst/>
              <a:rect l="l" t="t" r="r" b="b"/>
              <a:pathLst>
                <a:path w="3546" h="2846" extrusionOk="0">
                  <a:moveTo>
                    <a:pt x="30" y="1"/>
                  </a:moveTo>
                  <a:lnTo>
                    <a:pt x="30" y="1"/>
                  </a:lnTo>
                  <a:cubicBezTo>
                    <a:pt x="1" y="228"/>
                    <a:pt x="232" y="2176"/>
                    <a:pt x="126" y="2374"/>
                  </a:cubicBezTo>
                  <a:cubicBezTo>
                    <a:pt x="429" y="2586"/>
                    <a:pt x="734" y="2572"/>
                    <a:pt x="994" y="2837"/>
                  </a:cubicBezTo>
                  <a:cubicBezTo>
                    <a:pt x="1000" y="2843"/>
                    <a:pt x="1009" y="2845"/>
                    <a:pt x="1021" y="2845"/>
                  </a:cubicBezTo>
                  <a:cubicBezTo>
                    <a:pt x="1193" y="2845"/>
                    <a:pt x="1946" y="2263"/>
                    <a:pt x="2115" y="2263"/>
                  </a:cubicBezTo>
                  <a:cubicBezTo>
                    <a:pt x="2127" y="2263"/>
                    <a:pt x="2137" y="2266"/>
                    <a:pt x="2142" y="2272"/>
                  </a:cubicBezTo>
                  <a:cubicBezTo>
                    <a:pt x="2296" y="2394"/>
                    <a:pt x="2484" y="2451"/>
                    <a:pt x="2672" y="2451"/>
                  </a:cubicBezTo>
                  <a:cubicBezTo>
                    <a:pt x="2837" y="2451"/>
                    <a:pt x="3005" y="2407"/>
                    <a:pt x="3149" y="2311"/>
                  </a:cubicBezTo>
                  <a:cubicBezTo>
                    <a:pt x="3545" y="2051"/>
                    <a:pt x="3531" y="1472"/>
                    <a:pt x="3131" y="1230"/>
                  </a:cubicBezTo>
                  <a:lnTo>
                    <a:pt x="1702" y="372"/>
                  </a:lnTo>
                  <a:lnTo>
                    <a:pt x="30"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8"/>
            <p:cNvSpPr/>
            <p:nvPr/>
          </p:nvSpPr>
          <p:spPr>
            <a:xfrm>
              <a:off x="5436050" y="1826575"/>
              <a:ext cx="90025" cy="76575"/>
            </a:xfrm>
            <a:custGeom>
              <a:avLst/>
              <a:gdLst/>
              <a:ahLst/>
              <a:cxnLst/>
              <a:rect l="l" t="t" r="r" b="b"/>
              <a:pathLst>
                <a:path w="3601" h="3063" extrusionOk="0">
                  <a:moveTo>
                    <a:pt x="2317" y="1"/>
                  </a:moveTo>
                  <a:cubicBezTo>
                    <a:pt x="1631" y="1"/>
                    <a:pt x="774" y="396"/>
                    <a:pt x="392" y="1252"/>
                  </a:cubicBezTo>
                  <a:cubicBezTo>
                    <a:pt x="1" y="1884"/>
                    <a:pt x="401" y="2549"/>
                    <a:pt x="753" y="2954"/>
                  </a:cubicBezTo>
                  <a:cubicBezTo>
                    <a:pt x="818" y="3027"/>
                    <a:pt x="906" y="3063"/>
                    <a:pt x="993" y="3063"/>
                  </a:cubicBezTo>
                  <a:cubicBezTo>
                    <a:pt x="1108" y="3063"/>
                    <a:pt x="1221" y="3002"/>
                    <a:pt x="1279" y="2887"/>
                  </a:cubicBezTo>
                  <a:cubicBezTo>
                    <a:pt x="1703" y="2024"/>
                    <a:pt x="3135" y="1300"/>
                    <a:pt x="3135" y="1300"/>
                  </a:cubicBezTo>
                  <a:cubicBezTo>
                    <a:pt x="3601" y="461"/>
                    <a:pt x="3058" y="1"/>
                    <a:pt x="2317"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8"/>
            <p:cNvSpPr/>
            <p:nvPr/>
          </p:nvSpPr>
          <p:spPr>
            <a:xfrm>
              <a:off x="5148600" y="1565900"/>
              <a:ext cx="182350" cy="127400"/>
            </a:xfrm>
            <a:custGeom>
              <a:avLst/>
              <a:gdLst/>
              <a:ahLst/>
              <a:cxnLst/>
              <a:rect l="l" t="t" r="r" b="b"/>
              <a:pathLst>
                <a:path w="7294" h="5096" extrusionOk="0">
                  <a:moveTo>
                    <a:pt x="3625" y="1"/>
                  </a:moveTo>
                  <a:cubicBezTo>
                    <a:pt x="1672" y="1"/>
                    <a:pt x="62" y="1558"/>
                    <a:pt x="10" y="3522"/>
                  </a:cubicBezTo>
                  <a:cubicBezTo>
                    <a:pt x="1" y="4014"/>
                    <a:pt x="87" y="4483"/>
                    <a:pt x="251" y="4917"/>
                  </a:cubicBezTo>
                  <a:cubicBezTo>
                    <a:pt x="816" y="3655"/>
                    <a:pt x="2085" y="2779"/>
                    <a:pt x="3540" y="2779"/>
                  </a:cubicBezTo>
                  <a:cubicBezTo>
                    <a:pt x="3576" y="2779"/>
                    <a:pt x="3611" y="2779"/>
                    <a:pt x="3647" y="2780"/>
                  </a:cubicBezTo>
                  <a:cubicBezTo>
                    <a:pt x="5152" y="2819"/>
                    <a:pt x="6420" y="3769"/>
                    <a:pt x="6926" y="5096"/>
                  </a:cubicBezTo>
                  <a:cubicBezTo>
                    <a:pt x="7115" y="4671"/>
                    <a:pt x="7225" y="4203"/>
                    <a:pt x="7240" y="3711"/>
                  </a:cubicBezTo>
                  <a:cubicBezTo>
                    <a:pt x="7293" y="1714"/>
                    <a:pt x="5715" y="56"/>
                    <a:pt x="3723" y="2"/>
                  </a:cubicBezTo>
                  <a:cubicBezTo>
                    <a:pt x="3690" y="1"/>
                    <a:pt x="3658" y="1"/>
                    <a:pt x="3625"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8"/>
            <p:cNvSpPr/>
            <p:nvPr/>
          </p:nvSpPr>
          <p:spPr>
            <a:xfrm>
              <a:off x="5160525" y="1663925"/>
              <a:ext cx="164850" cy="180825"/>
            </a:xfrm>
            <a:custGeom>
              <a:avLst/>
              <a:gdLst/>
              <a:ahLst/>
              <a:cxnLst/>
              <a:rect l="l" t="t" r="r" b="b"/>
              <a:pathLst>
                <a:path w="6594" h="7233" extrusionOk="0">
                  <a:moveTo>
                    <a:pt x="4097" y="0"/>
                  </a:moveTo>
                  <a:cubicBezTo>
                    <a:pt x="2646" y="0"/>
                    <a:pt x="1278" y="879"/>
                    <a:pt x="724" y="2312"/>
                  </a:cubicBezTo>
                  <a:cubicBezTo>
                    <a:pt x="1" y="4174"/>
                    <a:pt x="927" y="6268"/>
                    <a:pt x="2789" y="6991"/>
                  </a:cubicBezTo>
                  <a:cubicBezTo>
                    <a:pt x="3222" y="7156"/>
                    <a:pt x="3669" y="7233"/>
                    <a:pt x="4108" y="7233"/>
                  </a:cubicBezTo>
                  <a:cubicBezTo>
                    <a:pt x="4133" y="7233"/>
                    <a:pt x="4158" y="7233"/>
                    <a:pt x="4183" y="7232"/>
                  </a:cubicBezTo>
                  <a:cubicBezTo>
                    <a:pt x="3159" y="6253"/>
                    <a:pt x="2769" y="4719"/>
                    <a:pt x="3310" y="3316"/>
                  </a:cubicBezTo>
                  <a:cubicBezTo>
                    <a:pt x="3854" y="1912"/>
                    <a:pt x="5176" y="1039"/>
                    <a:pt x="6594" y="1006"/>
                  </a:cubicBezTo>
                  <a:cubicBezTo>
                    <a:pt x="6262" y="683"/>
                    <a:pt x="5857" y="422"/>
                    <a:pt x="5398" y="244"/>
                  </a:cubicBezTo>
                  <a:cubicBezTo>
                    <a:pt x="4970" y="79"/>
                    <a:pt x="4530" y="0"/>
                    <a:pt x="409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8"/>
            <p:cNvSpPr/>
            <p:nvPr/>
          </p:nvSpPr>
          <p:spPr>
            <a:xfrm>
              <a:off x="5317525" y="1490200"/>
              <a:ext cx="344875" cy="371925"/>
            </a:xfrm>
            <a:custGeom>
              <a:avLst/>
              <a:gdLst/>
              <a:ahLst/>
              <a:cxnLst/>
              <a:rect l="l" t="t" r="r" b="b"/>
              <a:pathLst>
                <a:path w="13795" h="14877" extrusionOk="0">
                  <a:moveTo>
                    <a:pt x="8673" y="0"/>
                  </a:moveTo>
                  <a:cubicBezTo>
                    <a:pt x="8591" y="0"/>
                    <a:pt x="8509" y="5"/>
                    <a:pt x="8426" y="16"/>
                  </a:cubicBezTo>
                  <a:cubicBezTo>
                    <a:pt x="8036" y="68"/>
                    <a:pt x="7689" y="228"/>
                    <a:pt x="7409" y="459"/>
                  </a:cubicBezTo>
                  <a:cubicBezTo>
                    <a:pt x="6772" y="994"/>
                    <a:pt x="6565" y="1882"/>
                    <a:pt x="6859" y="2659"/>
                  </a:cubicBezTo>
                  <a:cubicBezTo>
                    <a:pt x="6863" y="2673"/>
                    <a:pt x="6869" y="2683"/>
                    <a:pt x="6874" y="2697"/>
                  </a:cubicBezTo>
                  <a:cubicBezTo>
                    <a:pt x="7245" y="3701"/>
                    <a:pt x="8070" y="6643"/>
                    <a:pt x="5422" y="7516"/>
                  </a:cubicBezTo>
                  <a:cubicBezTo>
                    <a:pt x="4241" y="7903"/>
                    <a:pt x="3202" y="8025"/>
                    <a:pt x="2361" y="8025"/>
                  </a:cubicBezTo>
                  <a:cubicBezTo>
                    <a:pt x="1348" y="8025"/>
                    <a:pt x="621" y="7848"/>
                    <a:pt x="276" y="7743"/>
                  </a:cubicBezTo>
                  <a:cubicBezTo>
                    <a:pt x="258" y="7737"/>
                    <a:pt x="239" y="7735"/>
                    <a:pt x="221" y="7735"/>
                  </a:cubicBezTo>
                  <a:cubicBezTo>
                    <a:pt x="125" y="7735"/>
                    <a:pt x="39" y="7809"/>
                    <a:pt x="34" y="7911"/>
                  </a:cubicBezTo>
                  <a:cubicBezTo>
                    <a:pt x="0" y="8485"/>
                    <a:pt x="44" y="9079"/>
                    <a:pt x="169" y="9667"/>
                  </a:cubicBezTo>
                  <a:cubicBezTo>
                    <a:pt x="719" y="12233"/>
                    <a:pt x="2721" y="14143"/>
                    <a:pt x="5133" y="14707"/>
                  </a:cubicBezTo>
                  <a:cubicBezTo>
                    <a:pt x="5616" y="14818"/>
                    <a:pt x="6114" y="14877"/>
                    <a:pt x="6621" y="14877"/>
                  </a:cubicBezTo>
                  <a:cubicBezTo>
                    <a:pt x="7036" y="14877"/>
                    <a:pt x="7455" y="14837"/>
                    <a:pt x="7876" y="14755"/>
                  </a:cubicBezTo>
                  <a:cubicBezTo>
                    <a:pt x="11465" y="14056"/>
                    <a:pt x="13795" y="10573"/>
                    <a:pt x="13081" y="6995"/>
                  </a:cubicBezTo>
                  <a:cubicBezTo>
                    <a:pt x="12845" y="5808"/>
                    <a:pt x="12304" y="4762"/>
                    <a:pt x="11557" y="3917"/>
                  </a:cubicBezTo>
                  <a:cubicBezTo>
                    <a:pt x="11509" y="3883"/>
                    <a:pt x="11465" y="3841"/>
                    <a:pt x="11427" y="3797"/>
                  </a:cubicBezTo>
                  <a:lnTo>
                    <a:pt x="11273" y="3618"/>
                  </a:lnTo>
                  <a:cubicBezTo>
                    <a:pt x="11007" y="3353"/>
                    <a:pt x="10723" y="3117"/>
                    <a:pt x="10418" y="2899"/>
                  </a:cubicBezTo>
                  <a:cubicBezTo>
                    <a:pt x="10525" y="2702"/>
                    <a:pt x="10597" y="2485"/>
                    <a:pt x="10631" y="2258"/>
                  </a:cubicBezTo>
                  <a:cubicBezTo>
                    <a:pt x="10669" y="1998"/>
                    <a:pt x="10654" y="1728"/>
                    <a:pt x="10578" y="1453"/>
                  </a:cubicBezTo>
                  <a:cubicBezTo>
                    <a:pt x="10505" y="1187"/>
                    <a:pt x="10380" y="947"/>
                    <a:pt x="10216" y="744"/>
                  </a:cubicBezTo>
                  <a:cubicBezTo>
                    <a:pt x="10091" y="589"/>
                    <a:pt x="9946" y="455"/>
                    <a:pt x="9782" y="344"/>
                  </a:cubicBezTo>
                  <a:cubicBezTo>
                    <a:pt x="9461" y="127"/>
                    <a:pt x="9076" y="0"/>
                    <a:pt x="8673"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8"/>
            <p:cNvSpPr/>
            <p:nvPr/>
          </p:nvSpPr>
          <p:spPr>
            <a:xfrm>
              <a:off x="5469700" y="1490200"/>
              <a:ext cx="192700" cy="371975"/>
            </a:xfrm>
            <a:custGeom>
              <a:avLst/>
              <a:gdLst/>
              <a:ahLst/>
              <a:cxnLst/>
              <a:rect l="l" t="t" r="r" b="b"/>
              <a:pathLst>
                <a:path w="7708" h="14879" extrusionOk="0">
                  <a:moveTo>
                    <a:pt x="2586" y="0"/>
                  </a:moveTo>
                  <a:cubicBezTo>
                    <a:pt x="2504" y="0"/>
                    <a:pt x="2422" y="5"/>
                    <a:pt x="2339" y="16"/>
                  </a:cubicBezTo>
                  <a:cubicBezTo>
                    <a:pt x="2243" y="30"/>
                    <a:pt x="2142" y="50"/>
                    <a:pt x="2050" y="79"/>
                  </a:cubicBezTo>
                  <a:cubicBezTo>
                    <a:pt x="2252" y="136"/>
                    <a:pt x="2441" y="228"/>
                    <a:pt x="2615" y="344"/>
                  </a:cubicBezTo>
                  <a:cubicBezTo>
                    <a:pt x="2779" y="455"/>
                    <a:pt x="2928" y="589"/>
                    <a:pt x="3053" y="744"/>
                  </a:cubicBezTo>
                  <a:cubicBezTo>
                    <a:pt x="3218" y="947"/>
                    <a:pt x="3343" y="1187"/>
                    <a:pt x="3416" y="1453"/>
                  </a:cubicBezTo>
                  <a:cubicBezTo>
                    <a:pt x="3487" y="1728"/>
                    <a:pt x="3502" y="1998"/>
                    <a:pt x="3463" y="2258"/>
                  </a:cubicBezTo>
                  <a:cubicBezTo>
                    <a:pt x="3463" y="2283"/>
                    <a:pt x="3458" y="2307"/>
                    <a:pt x="3454" y="2336"/>
                  </a:cubicBezTo>
                  <a:cubicBezTo>
                    <a:pt x="3387" y="2702"/>
                    <a:pt x="3512" y="3078"/>
                    <a:pt x="3792" y="3324"/>
                  </a:cubicBezTo>
                  <a:cubicBezTo>
                    <a:pt x="3902" y="3420"/>
                    <a:pt x="4004" y="3518"/>
                    <a:pt x="4110" y="3618"/>
                  </a:cubicBezTo>
                  <a:lnTo>
                    <a:pt x="4260" y="3797"/>
                  </a:lnTo>
                  <a:cubicBezTo>
                    <a:pt x="4302" y="3841"/>
                    <a:pt x="4346" y="3883"/>
                    <a:pt x="4394" y="3917"/>
                  </a:cubicBezTo>
                  <a:cubicBezTo>
                    <a:pt x="5142" y="4762"/>
                    <a:pt x="5682" y="5808"/>
                    <a:pt x="5918" y="6995"/>
                  </a:cubicBezTo>
                  <a:cubicBezTo>
                    <a:pt x="6633" y="10573"/>
                    <a:pt x="4302" y="14056"/>
                    <a:pt x="714" y="14755"/>
                  </a:cubicBezTo>
                  <a:cubicBezTo>
                    <a:pt x="473" y="14804"/>
                    <a:pt x="237" y="14837"/>
                    <a:pt x="1" y="14856"/>
                  </a:cubicBezTo>
                  <a:cubicBezTo>
                    <a:pt x="179" y="14871"/>
                    <a:pt x="359" y="14878"/>
                    <a:pt x="540" y="14878"/>
                  </a:cubicBezTo>
                  <a:cubicBezTo>
                    <a:pt x="952" y="14878"/>
                    <a:pt x="1371" y="14839"/>
                    <a:pt x="1789" y="14755"/>
                  </a:cubicBezTo>
                  <a:cubicBezTo>
                    <a:pt x="5378" y="14056"/>
                    <a:pt x="7708" y="10573"/>
                    <a:pt x="6994" y="6995"/>
                  </a:cubicBezTo>
                  <a:cubicBezTo>
                    <a:pt x="6758" y="5808"/>
                    <a:pt x="6217" y="4762"/>
                    <a:pt x="5470" y="3917"/>
                  </a:cubicBezTo>
                  <a:cubicBezTo>
                    <a:pt x="5422" y="3883"/>
                    <a:pt x="5378" y="3841"/>
                    <a:pt x="5340" y="3797"/>
                  </a:cubicBezTo>
                  <a:lnTo>
                    <a:pt x="5186" y="3618"/>
                  </a:lnTo>
                  <a:cubicBezTo>
                    <a:pt x="4920" y="3353"/>
                    <a:pt x="4636" y="3117"/>
                    <a:pt x="4331" y="2899"/>
                  </a:cubicBezTo>
                  <a:cubicBezTo>
                    <a:pt x="4438" y="2702"/>
                    <a:pt x="4510" y="2485"/>
                    <a:pt x="4544" y="2258"/>
                  </a:cubicBezTo>
                  <a:cubicBezTo>
                    <a:pt x="4582" y="1998"/>
                    <a:pt x="4567" y="1728"/>
                    <a:pt x="4491" y="1453"/>
                  </a:cubicBezTo>
                  <a:cubicBezTo>
                    <a:pt x="4418" y="1187"/>
                    <a:pt x="4293" y="947"/>
                    <a:pt x="4129" y="744"/>
                  </a:cubicBezTo>
                  <a:cubicBezTo>
                    <a:pt x="4004" y="589"/>
                    <a:pt x="3859" y="455"/>
                    <a:pt x="3695" y="344"/>
                  </a:cubicBezTo>
                  <a:cubicBezTo>
                    <a:pt x="3374" y="127"/>
                    <a:pt x="2989" y="0"/>
                    <a:pt x="2586" y="0"/>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8"/>
            <p:cNvSpPr/>
            <p:nvPr/>
          </p:nvSpPr>
          <p:spPr>
            <a:xfrm>
              <a:off x="5378775" y="1696075"/>
              <a:ext cx="235000" cy="111925"/>
            </a:xfrm>
            <a:custGeom>
              <a:avLst/>
              <a:gdLst/>
              <a:ahLst/>
              <a:cxnLst/>
              <a:rect l="l" t="t" r="r" b="b"/>
              <a:pathLst>
                <a:path w="9400" h="4477" extrusionOk="0">
                  <a:moveTo>
                    <a:pt x="6585" y="0"/>
                  </a:moveTo>
                  <a:cubicBezTo>
                    <a:pt x="6180" y="0"/>
                    <a:pt x="5756" y="134"/>
                    <a:pt x="5355" y="448"/>
                  </a:cubicBezTo>
                  <a:lnTo>
                    <a:pt x="4211" y="1340"/>
                  </a:lnTo>
                  <a:cubicBezTo>
                    <a:pt x="3111" y="2440"/>
                    <a:pt x="1" y="2917"/>
                    <a:pt x="1" y="2917"/>
                  </a:cubicBezTo>
                  <a:cubicBezTo>
                    <a:pt x="1398" y="4053"/>
                    <a:pt x="3082" y="4477"/>
                    <a:pt x="4567" y="4477"/>
                  </a:cubicBezTo>
                  <a:cubicBezTo>
                    <a:pt x="6096" y="4477"/>
                    <a:pt x="7415" y="4028"/>
                    <a:pt x="7997" y="3443"/>
                  </a:cubicBezTo>
                  <a:cubicBezTo>
                    <a:pt x="8022" y="3424"/>
                    <a:pt x="8046" y="3399"/>
                    <a:pt x="8066" y="3375"/>
                  </a:cubicBezTo>
                  <a:cubicBezTo>
                    <a:pt x="9399" y="1957"/>
                    <a:pt x="8131" y="0"/>
                    <a:pt x="6585"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8"/>
            <p:cNvSpPr/>
            <p:nvPr/>
          </p:nvSpPr>
          <p:spPr>
            <a:xfrm>
              <a:off x="5542300" y="1523600"/>
              <a:ext cx="17975" cy="18000"/>
            </a:xfrm>
            <a:custGeom>
              <a:avLst/>
              <a:gdLst/>
              <a:ahLst/>
              <a:cxnLst/>
              <a:rect l="l" t="t" r="r" b="b"/>
              <a:pathLst>
                <a:path w="719" h="720" extrusionOk="0">
                  <a:moveTo>
                    <a:pt x="357" y="1"/>
                  </a:moveTo>
                  <a:cubicBezTo>
                    <a:pt x="159" y="1"/>
                    <a:pt x="0" y="161"/>
                    <a:pt x="0" y="358"/>
                  </a:cubicBezTo>
                  <a:cubicBezTo>
                    <a:pt x="0" y="555"/>
                    <a:pt x="159" y="720"/>
                    <a:pt x="357" y="720"/>
                  </a:cubicBezTo>
                  <a:cubicBezTo>
                    <a:pt x="554" y="720"/>
                    <a:pt x="719" y="555"/>
                    <a:pt x="719" y="358"/>
                  </a:cubicBezTo>
                  <a:cubicBezTo>
                    <a:pt x="719" y="161"/>
                    <a:pt x="554" y="1"/>
                    <a:pt x="357" y="1"/>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9" name="Google Shape;3369;p58"/>
          <p:cNvGrpSpPr/>
          <p:nvPr/>
        </p:nvGrpSpPr>
        <p:grpSpPr>
          <a:xfrm>
            <a:off x="4407325" y="3735025"/>
            <a:ext cx="352250" cy="499000"/>
            <a:chOff x="4446575" y="3735025"/>
            <a:chExt cx="352250" cy="499000"/>
          </a:xfrm>
        </p:grpSpPr>
        <p:sp>
          <p:nvSpPr>
            <p:cNvPr id="3370" name="Google Shape;3370;p58"/>
            <p:cNvSpPr/>
            <p:nvPr/>
          </p:nvSpPr>
          <p:spPr>
            <a:xfrm>
              <a:off x="4529925" y="4075050"/>
              <a:ext cx="104325" cy="158975"/>
            </a:xfrm>
            <a:custGeom>
              <a:avLst/>
              <a:gdLst/>
              <a:ahLst/>
              <a:cxnLst/>
              <a:rect l="l" t="t" r="r" b="b"/>
              <a:pathLst>
                <a:path w="4173" h="6359" extrusionOk="0">
                  <a:moveTo>
                    <a:pt x="3926" y="0"/>
                  </a:moveTo>
                  <a:cubicBezTo>
                    <a:pt x="3818" y="0"/>
                    <a:pt x="3722" y="74"/>
                    <a:pt x="3699" y="179"/>
                  </a:cubicBezTo>
                  <a:cubicBezTo>
                    <a:pt x="3694" y="213"/>
                    <a:pt x="2966" y="3454"/>
                    <a:pt x="150" y="5012"/>
                  </a:cubicBezTo>
                  <a:cubicBezTo>
                    <a:pt x="38" y="5075"/>
                    <a:pt x="0" y="5210"/>
                    <a:pt x="58" y="5321"/>
                  </a:cubicBezTo>
                  <a:cubicBezTo>
                    <a:pt x="101" y="5397"/>
                    <a:pt x="180" y="5441"/>
                    <a:pt x="261" y="5441"/>
                  </a:cubicBezTo>
                  <a:cubicBezTo>
                    <a:pt x="299" y="5441"/>
                    <a:pt x="336" y="5432"/>
                    <a:pt x="371" y="5413"/>
                  </a:cubicBezTo>
                  <a:cubicBezTo>
                    <a:pt x="1944" y="4544"/>
                    <a:pt x="2884" y="3194"/>
                    <a:pt x="3400" y="2214"/>
                  </a:cubicBezTo>
                  <a:cubicBezTo>
                    <a:pt x="3438" y="2142"/>
                    <a:pt x="3477" y="2065"/>
                    <a:pt x="3511" y="1993"/>
                  </a:cubicBezTo>
                  <a:lnTo>
                    <a:pt x="3511" y="1993"/>
                  </a:lnTo>
                  <a:cubicBezTo>
                    <a:pt x="3280" y="3194"/>
                    <a:pt x="2754" y="4776"/>
                    <a:pt x="1563" y="5967"/>
                  </a:cubicBezTo>
                  <a:cubicBezTo>
                    <a:pt x="1476" y="6054"/>
                    <a:pt x="1476" y="6199"/>
                    <a:pt x="1563" y="6290"/>
                  </a:cubicBezTo>
                  <a:cubicBezTo>
                    <a:pt x="1606" y="6334"/>
                    <a:pt x="1668" y="6358"/>
                    <a:pt x="1726" y="6358"/>
                  </a:cubicBezTo>
                  <a:cubicBezTo>
                    <a:pt x="1784" y="6358"/>
                    <a:pt x="1842" y="6334"/>
                    <a:pt x="1886" y="6290"/>
                  </a:cubicBezTo>
                  <a:cubicBezTo>
                    <a:pt x="3111" y="5070"/>
                    <a:pt x="3660" y="3483"/>
                    <a:pt x="3907" y="2369"/>
                  </a:cubicBezTo>
                  <a:cubicBezTo>
                    <a:pt x="4172" y="1168"/>
                    <a:pt x="4152" y="261"/>
                    <a:pt x="4152" y="223"/>
                  </a:cubicBezTo>
                  <a:cubicBezTo>
                    <a:pt x="4148" y="108"/>
                    <a:pt x="4061" y="10"/>
                    <a:pt x="3945" y="1"/>
                  </a:cubicBezTo>
                  <a:cubicBezTo>
                    <a:pt x="3939" y="0"/>
                    <a:pt x="3932" y="0"/>
                    <a:pt x="3926"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8"/>
            <p:cNvSpPr/>
            <p:nvPr/>
          </p:nvSpPr>
          <p:spPr>
            <a:xfrm>
              <a:off x="4621550" y="4075025"/>
              <a:ext cx="32100" cy="147525"/>
            </a:xfrm>
            <a:custGeom>
              <a:avLst/>
              <a:gdLst/>
              <a:ahLst/>
              <a:cxnLst/>
              <a:rect l="l" t="t" r="r" b="b"/>
              <a:pathLst>
                <a:path w="1284" h="5901" extrusionOk="0">
                  <a:moveTo>
                    <a:pt x="256" y="0"/>
                  </a:moveTo>
                  <a:cubicBezTo>
                    <a:pt x="232" y="0"/>
                    <a:pt x="208" y="4"/>
                    <a:pt x="184" y="11"/>
                  </a:cubicBezTo>
                  <a:cubicBezTo>
                    <a:pt x="68" y="51"/>
                    <a:pt x="0" y="180"/>
                    <a:pt x="39" y="301"/>
                  </a:cubicBezTo>
                  <a:cubicBezTo>
                    <a:pt x="810" y="2607"/>
                    <a:pt x="222" y="5596"/>
                    <a:pt x="218" y="5625"/>
                  </a:cubicBezTo>
                  <a:cubicBezTo>
                    <a:pt x="193" y="5752"/>
                    <a:pt x="271" y="5872"/>
                    <a:pt x="396" y="5896"/>
                  </a:cubicBezTo>
                  <a:cubicBezTo>
                    <a:pt x="410" y="5901"/>
                    <a:pt x="425" y="5901"/>
                    <a:pt x="445" y="5901"/>
                  </a:cubicBezTo>
                  <a:cubicBezTo>
                    <a:pt x="550" y="5901"/>
                    <a:pt x="647" y="5823"/>
                    <a:pt x="666" y="5717"/>
                  </a:cubicBezTo>
                  <a:cubicBezTo>
                    <a:pt x="690" y="5587"/>
                    <a:pt x="1284" y="2578"/>
                    <a:pt x="478" y="156"/>
                  </a:cubicBezTo>
                  <a:cubicBezTo>
                    <a:pt x="443" y="59"/>
                    <a:pt x="352" y="0"/>
                    <a:pt x="256"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8"/>
            <p:cNvSpPr/>
            <p:nvPr/>
          </p:nvSpPr>
          <p:spPr>
            <a:xfrm>
              <a:off x="4579225" y="3735025"/>
              <a:ext cx="97575" cy="122650"/>
            </a:xfrm>
            <a:custGeom>
              <a:avLst/>
              <a:gdLst/>
              <a:ahLst/>
              <a:cxnLst/>
              <a:rect l="l" t="t" r="r" b="b"/>
              <a:pathLst>
                <a:path w="3903" h="4906" extrusionOk="0">
                  <a:moveTo>
                    <a:pt x="1953" y="599"/>
                  </a:moveTo>
                  <a:cubicBezTo>
                    <a:pt x="2267" y="599"/>
                    <a:pt x="2566" y="720"/>
                    <a:pt x="2788" y="946"/>
                  </a:cubicBezTo>
                  <a:cubicBezTo>
                    <a:pt x="3179" y="1337"/>
                    <a:pt x="3251" y="1935"/>
                    <a:pt x="2962" y="2403"/>
                  </a:cubicBezTo>
                  <a:lnTo>
                    <a:pt x="1953" y="4043"/>
                  </a:lnTo>
                  <a:lnTo>
                    <a:pt x="941" y="2403"/>
                  </a:lnTo>
                  <a:cubicBezTo>
                    <a:pt x="651" y="1935"/>
                    <a:pt x="724" y="1337"/>
                    <a:pt x="1114" y="946"/>
                  </a:cubicBezTo>
                  <a:cubicBezTo>
                    <a:pt x="1336" y="720"/>
                    <a:pt x="1635" y="599"/>
                    <a:pt x="1953" y="599"/>
                  </a:cubicBezTo>
                  <a:close/>
                  <a:moveTo>
                    <a:pt x="1953" y="1"/>
                  </a:moveTo>
                  <a:cubicBezTo>
                    <a:pt x="1477" y="1"/>
                    <a:pt x="1027" y="188"/>
                    <a:pt x="691" y="522"/>
                  </a:cubicBezTo>
                  <a:cubicBezTo>
                    <a:pt x="106" y="1110"/>
                    <a:pt x="1" y="2011"/>
                    <a:pt x="435" y="2716"/>
                  </a:cubicBezTo>
                  <a:lnTo>
                    <a:pt x="1698" y="4766"/>
                  </a:lnTo>
                  <a:cubicBezTo>
                    <a:pt x="1751" y="4853"/>
                    <a:pt x="1848" y="4905"/>
                    <a:pt x="1953" y="4905"/>
                  </a:cubicBezTo>
                  <a:cubicBezTo>
                    <a:pt x="2055" y="4905"/>
                    <a:pt x="2151" y="4853"/>
                    <a:pt x="2205" y="4766"/>
                  </a:cubicBezTo>
                  <a:lnTo>
                    <a:pt x="3469" y="2716"/>
                  </a:lnTo>
                  <a:cubicBezTo>
                    <a:pt x="3903" y="2011"/>
                    <a:pt x="3796" y="1110"/>
                    <a:pt x="3213" y="522"/>
                  </a:cubicBezTo>
                  <a:cubicBezTo>
                    <a:pt x="2875" y="188"/>
                    <a:pt x="2427" y="1"/>
                    <a:pt x="195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8"/>
            <p:cNvSpPr/>
            <p:nvPr/>
          </p:nvSpPr>
          <p:spPr>
            <a:xfrm>
              <a:off x="4524700" y="3846925"/>
              <a:ext cx="206600" cy="206575"/>
            </a:xfrm>
            <a:custGeom>
              <a:avLst/>
              <a:gdLst/>
              <a:ahLst/>
              <a:cxnLst/>
              <a:rect l="l" t="t" r="r" b="b"/>
              <a:pathLst>
                <a:path w="8264" h="8263" extrusionOk="0">
                  <a:moveTo>
                    <a:pt x="4134" y="1"/>
                  </a:moveTo>
                  <a:lnTo>
                    <a:pt x="1" y="4129"/>
                  </a:lnTo>
                  <a:lnTo>
                    <a:pt x="4134" y="8262"/>
                  </a:lnTo>
                  <a:lnTo>
                    <a:pt x="8263" y="4129"/>
                  </a:lnTo>
                  <a:lnTo>
                    <a:pt x="4134"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8"/>
            <p:cNvSpPr/>
            <p:nvPr/>
          </p:nvSpPr>
          <p:spPr>
            <a:xfrm>
              <a:off x="4477450" y="3821125"/>
              <a:ext cx="17150" cy="27275"/>
            </a:xfrm>
            <a:custGeom>
              <a:avLst/>
              <a:gdLst/>
              <a:ahLst/>
              <a:cxnLst/>
              <a:rect l="l" t="t" r="r" b="b"/>
              <a:pathLst>
                <a:path w="686" h="1091" extrusionOk="0">
                  <a:moveTo>
                    <a:pt x="343" y="0"/>
                  </a:moveTo>
                  <a:cubicBezTo>
                    <a:pt x="154" y="0"/>
                    <a:pt x="1" y="154"/>
                    <a:pt x="1" y="343"/>
                  </a:cubicBezTo>
                  <a:lnTo>
                    <a:pt x="1" y="748"/>
                  </a:lnTo>
                  <a:cubicBezTo>
                    <a:pt x="1" y="936"/>
                    <a:pt x="154" y="1091"/>
                    <a:pt x="343" y="1091"/>
                  </a:cubicBezTo>
                  <a:cubicBezTo>
                    <a:pt x="531" y="1091"/>
                    <a:pt x="686" y="936"/>
                    <a:pt x="686" y="748"/>
                  </a:cubicBezTo>
                  <a:lnTo>
                    <a:pt x="686" y="343"/>
                  </a:lnTo>
                  <a:cubicBezTo>
                    <a:pt x="686" y="154"/>
                    <a:pt x="531" y="0"/>
                    <a:pt x="343"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8"/>
            <p:cNvSpPr/>
            <p:nvPr/>
          </p:nvSpPr>
          <p:spPr>
            <a:xfrm>
              <a:off x="4477450" y="3872725"/>
              <a:ext cx="17150" cy="27275"/>
            </a:xfrm>
            <a:custGeom>
              <a:avLst/>
              <a:gdLst/>
              <a:ahLst/>
              <a:cxnLst/>
              <a:rect l="l" t="t" r="r" b="b"/>
              <a:pathLst>
                <a:path w="686" h="1091" extrusionOk="0">
                  <a:moveTo>
                    <a:pt x="343" y="0"/>
                  </a:moveTo>
                  <a:cubicBezTo>
                    <a:pt x="154" y="0"/>
                    <a:pt x="1" y="150"/>
                    <a:pt x="1" y="343"/>
                  </a:cubicBezTo>
                  <a:lnTo>
                    <a:pt x="1" y="744"/>
                  </a:lnTo>
                  <a:cubicBezTo>
                    <a:pt x="1" y="937"/>
                    <a:pt x="154" y="1091"/>
                    <a:pt x="343" y="1091"/>
                  </a:cubicBezTo>
                  <a:cubicBezTo>
                    <a:pt x="531" y="1091"/>
                    <a:pt x="686" y="937"/>
                    <a:pt x="686" y="744"/>
                  </a:cubicBezTo>
                  <a:lnTo>
                    <a:pt x="686" y="343"/>
                  </a:lnTo>
                  <a:cubicBezTo>
                    <a:pt x="686" y="150"/>
                    <a:pt x="531" y="0"/>
                    <a:pt x="343"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8"/>
            <p:cNvSpPr/>
            <p:nvPr/>
          </p:nvSpPr>
          <p:spPr>
            <a:xfrm>
              <a:off x="4446575" y="3851850"/>
              <a:ext cx="27275" cy="17275"/>
            </a:xfrm>
            <a:custGeom>
              <a:avLst/>
              <a:gdLst/>
              <a:ahLst/>
              <a:cxnLst/>
              <a:rect l="l" t="t" r="r" b="b"/>
              <a:pathLst>
                <a:path w="1091" h="691" extrusionOk="0">
                  <a:moveTo>
                    <a:pt x="343" y="1"/>
                  </a:moveTo>
                  <a:cubicBezTo>
                    <a:pt x="156" y="1"/>
                    <a:pt x="0" y="156"/>
                    <a:pt x="0" y="348"/>
                  </a:cubicBezTo>
                  <a:cubicBezTo>
                    <a:pt x="0" y="537"/>
                    <a:pt x="156" y="691"/>
                    <a:pt x="343" y="691"/>
                  </a:cubicBezTo>
                  <a:lnTo>
                    <a:pt x="748" y="691"/>
                  </a:lnTo>
                  <a:cubicBezTo>
                    <a:pt x="937" y="691"/>
                    <a:pt x="1091" y="537"/>
                    <a:pt x="1091" y="348"/>
                  </a:cubicBezTo>
                  <a:cubicBezTo>
                    <a:pt x="1091" y="156"/>
                    <a:pt x="937" y="1"/>
                    <a:pt x="748"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8"/>
            <p:cNvSpPr/>
            <p:nvPr/>
          </p:nvSpPr>
          <p:spPr>
            <a:xfrm>
              <a:off x="4498200" y="3851850"/>
              <a:ext cx="27250" cy="17275"/>
            </a:xfrm>
            <a:custGeom>
              <a:avLst/>
              <a:gdLst/>
              <a:ahLst/>
              <a:cxnLst/>
              <a:rect l="l" t="t" r="r" b="b"/>
              <a:pathLst>
                <a:path w="1090" h="691" extrusionOk="0">
                  <a:moveTo>
                    <a:pt x="343" y="1"/>
                  </a:moveTo>
                  <a:cubicBezTo>
                    <a:pt x="154" y="1"/>
                    <a:pt x="1" y="156"/>
                    <a:pt x="1" y="348"/>
                  </a:cubicBezTo>
                  <a:cubicBezTo>
                    <a:pt x="1" y="537"/>
                    <a:pt x="154" y="691"/>
                    <a:pt x="343" y="691"/>
                  </a:cubicBezTo>
                  <a:lnTo>
                    <a:pt x="748" y="691"/>
                  </a:lnTo>
                  <a:cubicBezTo>
                    <a:pt x="936" y="691"/>
                    <a:pt x="1090" y="537"/>
                    <a:pt x="1090" y="348"/>
                  </a:cubicBezTo>
                  <a:cubicBezTo>
                    <a:pt x="1090" y="156"/>
                    <a:pt x="936" y="1"/>
                    <a:pt x="748"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8"/>
            <p:cNvSpPr/>
            <p:nvPr/>
          </p:nvSpPr>
          <p:spPr>
            <a:xfrm>
              <a:off x="4757100" y="4019475"/>
              <a:ext cx="17225" cy="25225"/>
            </a:xfrm>
            <a:custGeom>
              <a:avLst/>
              <a:gdLst/>
              <a:ahLst/>
              <a:cxnLst/>
              <a:rect l="l" t="t" r="r" b="b"/>
              <a:pathLst>
                <a:path w="689" h="1009" extrusionOk="0">
                  <a:moveTo>
                    <a:pt x="341" y="0"/>
                  </a:moveTo>
                  <a:cubicBezTo>
                    <a:pt x="154" y="0"/>
                    <a:pt x="0" y="154"/>
                    <a:pt x="0" y="343"/>
                  </a:cubicBezTo>
                  <a:lnTo>
                    <a:pt x="0" y="666"/>
                  </a:lnTo>
                  <a:cubicBezTo>
                    <a:pt x="0" y="855"/>
                    <a:pt x="154" y="1009"/>
                    <a:pt x="341" y="1009"/>
                  </a:cubicBezTo>
                  <a:cubicBezTo>
                    <a:pt x="535" y="1009"/>
                    <a:pt x="689" y="855"/>
                    <a:pt x="689" y="666"/>
                  </a:cubicBezTo>
                  <a:lnTo>
                    <a:pt x="689" y="343"/>
                  </a:lnTo>
                  <a:cubicBezTo>
                    <a:pt x="689" y="154"/>
                    <a:pt x="535" y="0"/>
                    <a:pt x="341"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8"/>
            <p:cNvSpPr/>
            <p:nvPr/>
          </p:nvSpPr>
          <p:spPr>
            <a:xfrm>
              <a:off x="4757100" y="4060600"/>
              <a:ext cx="17225" cy="25225"/>
            </a:xfrm>
            <a:custGeom>
              <a:avLst/>
              <a:gdLst/>
              <a:ahLst/>
              <a:cxnLst/>
              <a:rect l="l" t="t" r="r" b="b"/>
              <a:pathLst>
                <a:path w="689" h="1009" extrusionOk="0">
                  <a:moveTo>
                    <a:pt x="341" y="0"/>
                  </a:moveTo>
                  <a:cubicBezTo>
                    <a:pt x="154" y="0"/>
                    <a:pt x="0" y="154"/>
                    <a:pt x="0" y="343"/>
                  </a:cubicBezTo>
                  <a:lnTo>
                    <a:pt x="0" y="661"/>
                  </a:lnTo>
                  <a:cubicBezTo>
                    <a:pt x="0" y="853"/>
                    <a:pt x="154" y="1008"/>
                    <a:pt x="341" y="1008"/>
                  </a:cubicBezTo>
                  <a:cubicBezTo>
                    <a:pt x="535" y="1008"/>
                    <a:pt x="689" y="853"/>
                    <a:pt x="689" y="661"/>
                  </a:cubicBezTo>
                  <a:lnTo>
                    <a:pt x="689" y="343"/>
                  </a:lnTo>
                  <a:cubicBezTo>
                    <a:pt x="689" y="154"/>
                    <a:pt x="535" y="0"/>
                    <a:pt x="341"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8"/>
            <p:cNvSpPr/>
            <p:nvPr/>
          </p:nvSpPr>
          <p:spPr>
            <a:xfrm>
              <a:off x="4732600" y="4044075"/>
              <a:ext cx="25225" cy="17150"/>
            </a:xfrm>
            <a:custGeom>
              <a:avLst/>
              <a:gdLst/>
              <a:ahLst/>
              <a:cxnLst/>
              <a:rect l="l" t="t" r="r" b="b"/>
              <a:pathLst>
                <a:path w="1009" h="686" extrusionOk="0">
                  <a:moveTo>
                    <a:pt x="343" y="0"/>
                  </a:moveTo>
                  <a:cubicBezTo>
                    <a:pt x="150" y="0"/>
                    <a:pt x="1" y="154"/>
                    <a:pt x="1" y="343"/>
                  </a:cubicBezTo>
                  <a:cubicBezTo>
                    <a:pt x="1" y="530"/>
                    <a:pt x="150" y="686"/>
                    <a:pt x="343" y="686"/>
                  </a:cubicBezTo>
                  <a:lnTo>
                    <a:pt x="662" y="686"/>
                  </a:lnTo>
                  <a:cubicBezTo>
                    <a:pt x="854" y="686"/>
                    <a:pt x="1009" y="530"/>
                    <a:pt x="1009" y="343"/>
                  </a:cubicBezTo>
                  <a:cubicBezTo>
                    <a:pt x="1009" y="154"/>
                    <a:pt x="854" y="0"/>
                    <a:pt x="662"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8"/>
            <p:cNvSpPr/>
            <p:nvPr/>
          </p:nvSpPr>
          <p:spPr>
            <a:xfrm>
              <a:off x="4773575" y="4044075"/>
              <a:ext cx="25250" cy="17150"/>
            </a:xfrm>
            <a:custGeom>
              <a:avLst/>
              <a:gdLst/>
              <a:ahLst/>
              <a:cxnLst/>
              <a:rect l="l" t="t" r="r" b="b"/>
              <a:pathLst>
                <a:path w="1010" h="686" extrusionOk="0">
                  <a:moveTo>
                    <a:pt x="343" y="0"/>
                  </a:moveTo>
                  <a:cubicBezTo>
                    <a:pt x="156" y="0"/>
                    <a:pt x="1" y="154"/>
                    <a:pt x="1" y="343"/>
                  </a:cubicBezTo>
                  <a:cubicBezTo>
                    <a:pt x="1" y="530"/>
                    <a:pt x="156" y="686"/>
                    <a:pt x="343" y="686"/>
                  </a:cubicBezTo>
                  <a:lnTo>
                    <a:pt x="666" y="686"/>
                  </a:lnTo>
                  <a:cubicBezTo>
                    <a:pt x="855" y="686"/>
                    <a:pt x="1009" y="530"/>
                    <a:pt x="1009" y="343"/>
                  </a:cubicBezTo>
                  <a:cubicBezTo>
                    <a:pt x="1009" y="154"/>
                    <a:pt x="855" y="0"/>
                    <a:pt x="666"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8"/>
            <p:cNvSpPr/>
            <p:nvPr/>
          </p:nvSpPr>
          <p:spPr>
            <a:xfrm>
              <a:off x="4575500" y="3897575"/>
              <a:ext cx="105150" cy="105175"/>
            </a:xfrm>
            <a:custGeom>
              <a:avLst/>
              <a:gdLst/>
              <a:ahLst/>
              <a:cxnLst/>
              <a:rect l="l" t="t" r="r" b="b"/>
              <a:pathLst>
                <a:path w="4206" h="4207" extrusionOk="0">
                  <a:moveTo>
                    <a:pt x="2102" y="1"/>
                  </a:moveTo>
                  <a:lnTo>
                    <a:pt x="0" y="2103"/>
                  </a:lnTo>
                  <a:lnTo>
                    <a:pt x="2102" y="4206"/>
                  </a:lnTo>
                  <a:lnTo>
                    <a:pt x="4206" y="2103"/>
                  </a:lnTo>
                  <a:lnTo>
                    <a:pt x="2102"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8"/>
            <p:cNvSpPr/>
            <p:nvPr/>
          </p:nvSpPr>
          <p:spPr>
            <a:xfrm>
              <a:off x="4565725" y="3887925"/>
              <a:ext cx="124575" cy="124575"/>
            </a:xfrm>
            <a:custGeom>
              <a:avLst/>
              <a:gdLst/>
              <a:ahLst/>
              <a:cxnLst/>
              <a:rect l="l" t="t" r="r" b="b"/>
              <a:pathLst>
                <a:path w="4983" h="4983" extrusionOk="0">
                  <a:moveTo>
                    <a:pt x="2493" y="777"/>
                  </a:moveTo>
                  <a:lnTo>
                    <a:pt x="4205" y="2489"/>
                  </a:lnTo>
                  <a:lnTo>
                    <a:pt x="2493" y="4207"/>
                  </a:lnTo>
                  <a:lnTo>
                    <a:pt x="777" y="2489"/>
                  </a:lnTo>
                  <a:lnTo>
                    <a:pt x="2493" y="777"/>
                  </a:lnTo>
                  <a:close/>
                  <a:moveTo>
                    <a:pt x="2493" y="0"/>
                  </a:moveTo>
                  <a:lnTo>
                    <a:pt x="0" y="2489"/>
                  </a:lnTo>
                  <a:lnTo>
                    <a:pt x="2493" y="4982"/>
                  </a:lnTo>
                  <a:lnTo>
                    <a:pt x="4982" y="2489"/>
                  </a:lnTo>
                  <a:lnTo>
                    <a:pt x="2493" y="0"/>
                  </a:ln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8"/>
            <p:cNvSpPr/>
            <p:nvPr/>
          </p:nvSpPr>
          <p:spPr>
            <a:xfrm>
              <a:off x="4608050" y="4044900"/>
              <a:ext cx="39925" cy="39825"/>
            </a:xfrm>
            <a:custGeom>
              <a:avLst/>
              <a:gdLst/>
              <a:ahLst/>
              <a:cxnLst/>
              <a:rect l="l" t="t" r="r" b="b"/>
              <a:pathLst>
                <a:path w="1597" h="1593" extrusionOk="0">
                  <a:moveTo>
                    <a:pt x="800" y="1"/>
                  </a:moveTo>
                  <a:cubicBezTo>
                    <a:pt x="357" y="1"/>
                    <a:pt x="1" y="359"/>
                    <a:pt x="1" y="797"/>
                  </a:cubicBezTo>
                  <a:cubicBezTo>
                    <a:pt x="1" y="1236"/>
                    <a:pt x="357" y="1592"/>
                    <a:pt x="800" y="1592"/>
                  </a:cubicBezTo>
                  <a:cubicBezTo>
                    <a:pt x="1239" y="1592"/>
                    <a:pt x="1597" y="1236"/>
                    <a:pt x="1597" y="797"/>
                  </a:cubicBezTo>
                  <a:cubicBezTo>
                    <a:pt x="1597" y="359"/>
                    <a:pt x="1239" y="1"/>
                    <a:pt x="800"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8"/>
            <p:cNvSpPr/>
            <p:nvPr/>
          </p:nvSpPr>
          <p:spPr>
            <a:xfrm>
              <a:off x="4619375" y="3941575"/>
              <a:ext cx="17275" cy="17275"/>
            </a:xfrm>
            <a:custGeom>
              <a:avLst/>
              <a:gdLst/>
              <a:ahLst/>
              <a:cxnLst/>
              <a:rect l="l" t="t" r="r" b="b"/>
              <a:pathLst>
                <a:path w="691" h="691" extrusionOk="0">
                  <a:moveTo>
                    <a:pt x="347" y="0"/>
                  </a:moveTo>
                  <a:cubicBezTo>
                    <a:pt x="155" y="0"/>
                    <a:pt x="0" y="155"/>
                    <a:pt x="0" y="343"/>
                  </a:cubicBezTo>
                  <a:cubicBezTo>
                    <a:pt x="0" y="536"/>
                    <a:pt x="155" y="690"/>
                    <a:pt x="347" y="690"/>
                  </a:cubicBezTo>
                  <a:cubicBezTo>
                    <a:pt x="536" y="690"/>
                    <a:pt x="690" y="536"/>
                    <a:pt x="690" y="343"/>
                  </a:cubicBezTo>
                  <a:cubicBezTo>
                    <a:pt x="690" y="155"/>
                    <a:pt x="536" y="0"/>
                    <a:pt x="347"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6" name="Google Shape;3386;p58"/>
          <p:cNvGrpSpPr/>
          <p:nvPr/>
        </p:nvGrpSpPr>
        <p:grpSpPr>
          <a:xfrm>
            <a:off x="4333250" y="2286025"/>
            <a:ext cx="500400" cy="390475"/>
            <a:chOff x="4333250" y="2286025"/>
            <a:chExt cx="500400" cy="390475"/>
          </a:xfrm>
        </p:grpSpPr>
        <p:sp>
          <p:nvSpPr>
            <p:cNvPr id="3387" name="Google Shape;3387;p58"/>
            <p:cNvSpPr/>
            <p:nvPr/>
          </p:nvSpPr>
          <p:spPr>
            <a:xfrm>
              <a:off x="4559200" y="2286025"/>
              <a:ext cx="48500" cy="48625"/>
            </a:xfrm>
            <a:custGeom>
              <a:avLst/>
              <a:gdLst/>
              <a:ahLst/>
              <a:cxnLst/>
              <a:rect l="l" t="t" r="r" b="b"/>
              <a:pathLst>
                <a:path w="1940" h="1945" extrusionOk="0">
                  <a:moveTo>
                    <a:pt x="971" y="1"/>
                  </a:moveTo>
                  <a:cubicBezTo>
                    <a:pt x="550" y="1"/>
                    <a:pt x="194" y="266"/>
                    <a:pt x="59" y="642"/>
                  </a:cubicBezTo>
                  <a:cubicBezTo>
                    <a:pt x="20" y="744"/>
                    <a:pt x="1" y="855"/>
                    <a:pt x="1" y="975"/>
                  </a:cubicBezTo>
                  <a:cubicBezTo>
                    <a:pt x="1" y="1510"/>
                    <a:pt x="435" y="1944"/>
                    <a:pt x="971" y="1944"/>
                  </a:cubicBezTo>
                  <a:cubicBezTo>
                    <a:pt x="1505" y="1944"/>
                    <a:pt x="1940" y="1510"/>
                    <a:pt x="1940" y="975"/>
                  </a:cubicBezTo>
                  <a:cubicBezTo>
                    <a:pt x="1940" y="855"/>
                    <a:pt x="1920" y="744"/>
                    <a:pt x="1882" y="642"/>
                  </a:cubicBezTo>
                  <a:cubicBezTo>
                    <a:pt x="1746" y="266"/>
                    <a:pt x="1390" y="1"/>
                    <a:pt x="971"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8"/>
            <p:cNvSpPr/>
            <p:nvPr/>
          </p:nvSpPr>
          <p:spPr>
            <a:xfrm>
              <a:off x="4560650" y="2286025"/>
              <a:ext cx="45600" cy="31975"/>
            </a:xfrm>
            <a:custGeom>
              <a:avLst/>
              <a:gdLst/>
              <a:ahLst/>
              <a:cxnLst/>
              <a:rect l="l" t="t" r="r" b="b"/>
              <a:pathLst>
                <a:path w="1824" h="1279" extrusionOk="0">
                  <a:moveTo>
                    <a:pt x="913" y="1"/>
                  </a:moveTo>
                  <a:cubicBezTo>
                    <a:pt x="492" y="1"/>
                    <a:pt x="136" y="266"/>
                    <a:pt x="1" y="642"/>
                  </a:cubicBezTo>
                  <a:cubicBezTo>
                    <a:pt x="136" y="1014"/>
                    <a:pt x="492" y="1279"/>
                    <a:pt x="913" y="1279"/>
                  </a:cubicBezTo>
                  <a:cubicBezTo>
                    <a:pt x="1332" y="1279"/>
                    <a:pt x="1688" y="1014"/>
                    <a:pt x="1824" y="642"/>
                  </a:cubicBezTo>
                  <a:cubicBezTo>
                    <a:pt x="1688" y="266"/>
                    <a:pt x="1332" y="1"/>
                    <a:pt x="91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8"/>
            <p:cNvSpPr/>
            <p:nvPr/>
          </p:nvSpPr>
          <p:spPr>
            <a:xfrm>
              <a:off x="4352775" y="2329100"/>
              <a:ext cx="461225" cy="206775"/>
            </a:xfrm>
            <a:custGeom>
              <a:avLst/>
              <a:gdLst/>
              <a:ahLst/>
              <a:cxnLst/>
              <a:rect l="l" t="t" r="r" b="b"/>
              <a:pathLst>
                <a:path w="18449" h="8271" extrusionOk="0">
                  <a:moveTo>
                    <a:pt x="9228" y="0"/>
                  </a:moveTo>
                  <a:cubicBezTo>
                    <a:pt x="4134" y="0"/>
                    <a:pt x="1" y="3155"/>
                    <a:pt x="1" y="8248"/>
                  </a:cubicBezTo>
                  <a:lnTo>
                    <a:pt x="1" y="8271"/>
                  </a:lnTo>
                  <a:lnTo>
                    <a:pt x="18449" y="8271"/>
                  </a:lnTo>
                  <a:lnTo>
                    <a:pt x="18449" y="8248"/>
                  </a:lnTo>
                  <a:cubicBezTo>
                    <a:pt x="18449" y="3155"/>
                    <a:pt x="14321" y="0"/>
                    <a:pt x="9228" y="0"/>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8"/>
            <p:cNvSpPr/>
            <p:nvPr/>
          </p:nvSpPr>
          <p:spPr>
            <a:xfrm>
              <a:off x="4418175" y="2329100"/>
              <a:ext cx="330575" cy="172675"/>
            </a:xfrm>
            <a:custGeom>
              <a:avLst/>
              <a:gdLst/>
              <a:ahLst/>
              <a:cxnLst/>
              <a:rect l="l" t="t" r="r" b="b"/>
              <a:pathLst>
                <a:path w="13223" h="6907" extrusionOk="0">
                  <a:moveTo>
                    <a:pt x="6612" y="0"/>
                  </a:moveTo>
                  <a:cubicBezTo>
                    <a:pt x="4894" y="0"/>
                    <a:pt x="3327" y="670"/>
                    <a:pt x="2135" y="1895"/>
                  </a:cubicBezTo>
                  <a:cubicBezTo>
                    <a:pt x="1205" y="2850"/>
                    <a:pt x="506" y="4143"/>
                    <a:pt x="143" y="5715"/>
                  </a:cubicBezTo>
                  <a:cubicBezTo>
                    <a:pt x="0" y="6334"/>
                    <a:pt x="482" y="6907"/>
                    <a:pt x="1097" y="6907"/>
                  </a:cubicBezTo>
                  <a:cubicBezTo>
                    <a:pt x="1143" y="6907"/>
                    <a:pt x="1191" y="6904"/>
                    <a:pt x="1238" y="6897"/>
                  </a:cubicBezTo>
                  <a:cubicBezTo>
                    <a:pt x="3020" y="6649"/>
                    <a:pt x="4816" y="6524"/>
                    <a:pt x="6611" y="6524"/>
                  </a:cubicBezTo>
                  <a:cubicBezTo>
                    <a:pt x="8406" y="6524"/>
                    <a:pt x="10202" y="6649"/>
                    <a:pt x="11984" y="6897"/>
                  </a:cubicBezTo>
                  <a:cubicBezTo>
                    <a:pt x="12032" y="6904"/>
                    <a:pt x="12079" y="6907"/>
                    <a:pt x="12125" y="6907"/>
                  </a:cubicBezTo>
                  <a:cubicBezTo>
                    <a:pt x="12741" y="6907"/>
                    <a:pt x="13222" y="6334"/>
                    <a:pt x="13079" y="5715"/>
                  </a:cubicBezTo>
                  <a:cubicBezTo>
                    <a:pt x="12255" y="2127"/>
                    <a:pt x="9669" y="0"/>
                    <a:pt x="6612"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8"/>
            <p:cNvSpPr/>
            <p:nvPr/>
          </p:nvSpPr>
          <p:spPr>
            <a:xfrm>
              <a:off x="4450200" y="2329100"/>
              <a:ext cx="266525" cy="206775"/>
            </a:xfrm>
            <a:custGeom>
              <a:avLst/>
              <a:gdLst/>
              <a:ahLst/>
              <a:cxnLst/>
              <a:rect l="l" t="t" r="r" b="b"/>
              <a:pathLst>
                <a:path w="10661" h="8271" extrusionOk="0">
                  <a:moveTo>
                    <a:pt x="5331" y="0"/>
                  </a:moveTo>
                  <a:cubicBezTo>
                    <a:pt x="2615" y="0"/>
                    <a:pt x="372" y="2686"/>
                    <a:pt x="39" y="7104"/>
                  </a:cubicBezTo>
                  <a:cubicBezTo>
                    <a:pt x="15" y="7476"/>
                    <a:pt x="0" y="7857"/>
                    <a:pt x="0" y="8248"/>
                  </a:cubicBezTo>
                  <a:lnTo>
                    <a:pt x="0" y="8271"/>
                  </a:lnTo>
                  <a:lnTo>
                    <a:pt x="10660" y="8271"/>
                  </a:lnTo>
                  <a:lnTo>
                    <a:pt x="10660" y="8248"/>
                  </a:lnTo>
                  <a:cubicBezTo>
                    <a:pt x="10660" y="7857"/>
                    <a:pt x="10645" y="7476"/>
                    <a:pt x="10616" y="7104"/>
                  </a:cubicBezTo>
                  <a:cubicBezTo>
                    <a:pt x="10467" y="5078"/>
                    <a:pt x="9912" y="3420"/>
                    <a:pt x="9097" y="2213"/>
                  </a:cubicBezTo>
                  <a:cubicBezTo>
                    <a:pt x="8132" y="786"/>
                    <a:pt x="6801" y="0"/>
                    <a:pt x="5331"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8"/>
            <p:cNvSpPr/>
            <p:nvPr/>
          </p:nvSpPr>
          <p:spPr>
            <a:xfrm>
              <a:off x="4450200" y="2492200"/>
              <a:ext cx="266525" cy="43675"/>
            </a:xfrm>
            <a:custGeom>
              <a:avLst/>
              <a:gdLst/>
              <a:ahLst/>
              <a:cxnLst/>
              <a:rect l="l" t="t" r="r" b="b"/>
              <a:pathLst>
                <a:path w="10661" h="1747" extrusionOk="0">
                  <a:moveTo>
                    <a:pt x="5330" y="0"/>
                  </a:moveTo>
                  <a:cubicBezTo>
                    <a:pt x="3568" y="0"/>
                    <a:pt x="1806" y="119"/>
                    <a:pt x="58" y="358"/>
                  </a:cubicBezTo>
                  <a:cubicBezTo>
                    <a:pt x="53" y="431"/>
                    <a:pt x="49" y="508"/>
                    <a:pt x="39" y="580"/>
                  </a:cubicBezTo>
                  <a:cubicBezTo>
                    <a:pt x="15" y="952"/>
                    <a:pt x="0" y="1333"/>
                    <a:pt x="0" y="1724"/>
                  </a:cubicBezTo>
                  <a:lnTo>
                    <a:pt x="0" y="1747"/>
                  </a:lnTo>
                  <a:lnTo>
                    <a:pt x="10660" y="1747"/>
                  </a:lnTo>
                  <a:lnTo>
                    <a:pt x="10660" y="1724"/>
                  </a:lnTo>
                  <a:cubicBezTo>
                    <a:pt x="10660" y="1333"/>
                    <a:pt x="10645" y="952"/>
                    <a:pt x="10616" y="580"/>
                  </a:cubicBezTo>
                  <a:cubicBezTo>
                    <a:pt x="10611" y="508"/>
                    <a:pt x="10607" y="431"/>
                    <a:pt x="10602" y="358"/>
                  </a:cubicBezTo>
                  <a:cubicBezTo>
                    <a:pt x="8854" y="119"/>
                    <a:pt x="7092" y="0"/>
                    <a:pt x="5330"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8"/>
            <p:cNvSpPr/>
            <p:nvPr/>
          </p:nvSpPr>
          <p:spPr>
            <a:xfrm>
              <a:off x="4333250" y="2534075"/>
              <a:ext cx="500400" cy="142425"/>
            </a:xfrm>
            <a:custGeom>
              <a:avLst/>
              <a:gdLst/>
              <a:ahLst/>
              <a:cxnLst/>
              <a:rect l="l" t="t" r="r" b="b"/>
              <a:pathLst>
                <a:path w="20016" h="5697" extrusionOk="0">
                  <a:moveTo>
                    <a:pt x="733" y="0"/>
                  </a:moveTo>
                  <a:cubicBezTo>
                    <a:pt x="323" y="0"/>
                    <a:pt x="0" y="347"/>
                    <a:pt x="29" y="757"/>
                  </a:cubicBezTo>
                  <a:lnTo>
                    <a:pt x="343" y="4973"/>
                  </a:lnTo>
                  <a:cubicBezTo>
                    <a:pt x="372" y="5383"/>
                    <a:pt x="709" y="5696"/>
                    <a:pt x="1119" y="5696"/>
                  </a:cubicBezTo>
                  <a:lnTo>
                    <a:pt x="18898" y="5696"/>
                  </a:lnTo>
                  <a:cubicBezTo>
                    <a:pt x="19307" y="5696"/>
                    <a:pt x="19645" y="5383"/>
                    <a:pt x="19674" y="4973"/>
                  </a:cubicBezTo>
                  <a:lnTo>
                    <a:pt x="19982" y="757"/>
                  </a:lnTo>
                  <a:cubicBezTo>
                    <a:pt x="20016" y="347"/>
                    <a:pt x="19688" y="0"/>
                    <a:pt x="19278"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8"/>
            <p:cNvSpPr/>
            <p:nvPr/>
          </p:nvSpPr>
          <p:spPr>
            <a:xfrm>
              <a:off x="4333250" y="2534075"/>
              <a:ext cx="84675" cy="142425"/>
            </a:xfrm>
            <a:custGeom>
              <a:avLst/>
              <a:gdLst/>
              <a:ahLst/>
              <a:cxnLst/>
              <a:rect l="l" t="t" r="r" b="b"/>
              <a:pathLst>
                <a:path w="3387" h="5697" extrusionOk="0">
                  <a:moveTo>
                    <a:pt x="733" y="0"/>
                  </a:moveTo>
                  <a:cubicBezTo>
                    <a:pt x="323" y="0"/>
                    <a:pt x="0" y="347"/>
                    <a:pt x="29" y="757"/>
                  </a:cubicBezTo>
                  <a:lnTo>
                    <a:pt x="343" y="4973"/>
                  </a:lnTo>
                  <a:cubicBezTo>
                    <a:pt x="372" y="5383"/>
                    <a:pt x="709" y="5696"/>
                    <a:pt x="1119" y="5696"/>
                  </a:cubicBezTo>
                  <a:lnTo>
                    <a:pt x="3386" y="5696"/>
                  </a:lnTo>
                  <a:lnTo>
                    <a:pt x="2971"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8"/>
            <p:cNvSpPr/>
            <p:nvPr/>
          </p:nvSpPr>
          <p:spPr>
            <a:xfrm>
              <a:off x="4748975" y="2534075"/>
              <a:ext cx="84675" cy="142425"/>
            </a:xfrm>
            <a:custGeom>
              <a:avLst/>
              <a:gdLst/>
              <a:ahLst/>
              <a:cxnLst/>
              <a:rect l="l" t="t" r="r" b="b"/>
              <a:pathLst>
                <a:path w="3387" h="5697" extrusionOk="0">
                  <a:moveTo>
                    <a:pt x="416" y="0"/>
                  </a:moveTo>
                  <a:lnTo>
                    <a:pt x="1" y="5696"/>
                  </a:lnTo>
                  <a:lnTo>
                    <a:pt x="2269" y="5696"/>
                  </a:lnTo>
                  <a:cubicBezTo>
                    <a:pt x="2678" y="5696"/>
                    <a:pt x="3016" y="5383"/>
                    <a:pt x="3045" y="4973"/>
                  </a:cubicBezTo>
                  <a:lnTo>
                    <a:pt x="3353" y="757"/>
                  </a:lnTo>
                  <a:cubicBezTo>
                    <a:pt x="3387" y="347"/>
                    <a:pt x="3059" y="0"/>
                    <a:pt x="2649" y="0"/>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8"/>
            <p:cNvSpPr/>
            <p:nvPr/>
          </p:nvSpPr>
          <p:spPr>
            <a:xfrm>
              <a:off x="4537150" y="2559000"/>
              <a:ext cx="92475" cy="92525"/>
            </a:xfrm>
            <a:custGeom>
              <a:avLst/>
              <a:gdLst/>
              <a:ahLst/>
              <a:cxnLst/>
              <a:rect l="l" t="t" r="r" b="b"/>
              <a:pathLst>
                <a:path w="3699" h="3701" extrusionOk="0">
                  <a:moveTo>
                    <a:pt x="1853" y="1"/>
                  </a:moveTo>
                  <a:cubicBezTo>
                    <a:pt x="829" y="1"/>
                    <a:pt x="1" y="831"/>
                    <a:pt x="1" y="1853"/>
                  </a:cubicBezTo>
                  <a:cubicBezTo>
                    <a:pt x="1" y="2872"/>
                    <a:pt x="829" y="3701"/>
                    <a:pt x="1853" y="3701"/>
                  </a:cubicBezTo>
                  <a:cubicBezTo>
                    <a:pt x="2875" y="3701"/>
                    <a:pt x="3699" y="2872"/>
                    <a:pt x="3699" y="1853"/>
                  </a:cubicBezTo>
                  <a:cubicBezTo>
                    <a:pt x="3699" y="831"/>
                    <a:pt x="2875" y="1"/>
                    <a:pt x="1853"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97" name="Google Shape;3397;p58"/>
          <p:cNvGrpSpPr/>
          <p:nvPr/>
        </p:nvGrpSpPr>
        <p:grpSpPr>
          <a:xfrm>
            <a:off x="4336013" y="1442575"/>
            <a:ext cx="494875" cy="499000"/>
            <a:chOff x="4336875" y="1442575"/>
            <a:chExt cx="494875" cy="499000"/>
          </a:xfrm>
        </p:grpSpPr>
        <p:sp>
          <p:nvSpPr>
            <p:cNvPr id="3398" name="Google Shape;3398;p58"/>
            <p:cNvSpPr/>
            <p:nvPr/>
          </p:nvSpPr>
          <p:spPr>
            <a:xfrm>
              <a:off x="4466975" y="1523725"/>
              <a:ext cx="234650" cy="336700"/>
            </a:xfrm>
            <a:custGeom>
              <a:avLst/>
              <a:gdLst/>
              <a:ahLst/>
              <a:cxnLst/>
              <a:rect l="l" t="t" r="r" b="b"/>
              <a:pathLst>
                <a:path w="9386" h="13468" extrusionOk="0">
                  <a:moveTo>
                    <a:pt x="1664" y="0"/>
                  </a:moveTo>
                  <a:cubicBezTo>
                    <a:pt x="1664" y="917"/>
                    <a:pt x="921" y="1665"/>
                    <a:pt x="0" y="1665"/>
                  </a:cubicBezTo>
                  <a:lnTo>
                    <a:pt x="0" y="11807"/>
                  </a:lnTo>
                  <a:cubicBezTo>
                    <a:pt x="921" y="11807"/>
                    <a:pt x="1664" y="12551"/>
                    <a:pt x="1664" y="13467"/>
                  </a:cubicBezTo>
                  <a:lnTo>
                    <a:pt x="7721" y="13467"/>
                  </a:lnTo>
                  <a:cubicBezTo>
                    <a:pt x="7721" y="12551"/>
                    <a:pt x="8469" y="11807"/>
                    <a:pt x="9386" y="11807"/>
                  </a:cubicBezTo>
                  <a:lnTo>
                    <a:pt x="9386" y="1665"/>
                  </a:lnTo>
                  <a:cubicBezTo>
                    <a:pt x="8469" y="1665"/>
                    <a:pt x="7721" y="917"/>
                    <a:pt x="7721"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8"/>
            <p:cNvSpPr/>
            <p:nvPr/>
          </p:nvSpPr>
          <p:spPr>
            <a:xfrm>
              <a:off x="4396550" y="1891125"/>
              <a:ext cx="35850" cy="33675"/>
            </a:xfrm>
            <a:custGeom>
              <a:avLst/>
              <a:gdLst/>
              <a:ahLst/>
              <a:cxnLst/>
              <a:rect l="l" t="t" r="r" b="b"/>
              <a:pathLst>
                <a:path w="1434" h="1347" extrusionOk="0">
                  <a:moveTo>
                    <a:pt x="0" y="1"/>
                  </a:moveTo>
                  <a:cubicBezTo>
                    <a:pt x="116" y="199"/>
                    <a:pt x="184" y="426"/>
                    <a:pt x="184" y="671"/>
                  </a:cubicBezTo>
                  <a:cubicBezTo>
                    <a:pt x="184" y="918"/>
                    <a:pt x="116" y="1144"/>
                    <a:pt x="0" y="1342"/>
                  </a:cubicBezTo>
                  <a:lnTo>
                    <a:pt x="0" y="1347"/>
                  </a:lnTo>
                  <a:lnTo>
                    <a:pt x="1433" y="1347"/>
                  </a:lnTo>
                  <a:lnTo>
                    <a:pt x="1433"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8"/>
            <p:cNvSpPr/>
            <p:nvPr/>
          </p:nvSpPr>
          <p:spPr>
            <a:xfrm>
              <a:off x="4736350" y="1891125"/>
              <a:ext cx="35700" cy="33675"/>
            </a:xfrm>
            <a:custGeom>
              <a:avLst/>
              <a:gdLst/>
              <a:ahLst/>
              <a:cxnLst/>
              <a:rect l="l" t="t" r="r" b="b"/>
              <a:pathLst>
                <a:path w="1428" h="1347" extrusionOk="0">
                  <a:moveTo>
                    <a:pt x="0" y="1"/>
                  </a:moveTo>
                  <a:lnTo>
                    <a:pt x="0" y="1347"/>
                  </a:lnTo>
                  <a:lnTo>
                    <a:pt x="1427" y="1347"/>
                  </a:lnTo>
                  <a:cubicBezTo>
                    <a:pt x="1312" y="1149"/>
                    <a:pt x="1249" y="918"/>
                    <a:pt x="1249" y="671"/>
                  </a:cubicBezTo>
                  <a:cubicBezTo>
                    <a:pt x="1249" y="426"/>
                    <a:pt x="1312" y="199"/>
                    <a:pt x="1427"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8"/>
            <p:cNvSpPr/>
            <p:nvPr/>
          </p:nvSpPr>
          <p:spPr>
            <a:xfrm>
              <a:off x="4432375" y="1493100"/>
              <a:ext cx="304000" cy="398050"/>
            </a:xfrm>
            <a:custGeom>
              <a:avLst/>
              <a:gdLst/>
              <a:ahLst/>
              <a:cxnLst/>
              <a:rect l="l" t="t" r="r" b="b"/>
              <a:pathLst>
                <a:path w="12160" h="15922" extrusionOk="0">
                  <a:moveTo>
                    <a:pt x="9105" y="1225"/>
                  </a:moveTo>
                  <a:cubicBezTo>
                    <a:pt x="9105" y="2142"/>
                    <a:pt x="9853" y="2890"/>
                    <a:pt x="10770" y="2890"/>
                  </a:cubicBezTo>
                  <a:lnTo>
                    <a:pt x="10770" y="13032"/>
                  </a:lnTo>
                  <a:cubicBezTo>
                    <a:pt x="9853" y="13032"/>
                    <a:pt x="9105" y="13776"/>
                    <a:pt x="9105" y="14692"/>
                  </a:cubicBezTo>
                  <a:lnTo>
                    <a:pt x="3048" y="14692"/>
                  </a:lnTo>
                  <a:cubicBezTo>
                    <a:pt x="3048" y="13776"/>
                    <a:pt x="2305" y="13032"/>
                    <a:pt x="1384" y="13032"/>
                  </a:cubicBezTo>
                  <a:lnTo>
                    <a:pt x="1384" y="2890"/>
                  </a:lnTo>
                  <a:cubicBezTo>
                    <a:pt x="2305" y="2890"/>
                    <a:pt x="3048" y="2142"/>
                    <a:pt x="3048" y="1225"/>
                  </a:cubicBezTo>
                  <a:close/>
                  <a:moveTo>
                    <a:pt x="0" y="1"/>
                  </a:moveTo>
                  <a:lnTo>
                    <a:pt x="0" y="15922"/>
                  </a:lnTo>
                  <a:lnTo>
                    <a:pt x="12159" y="15922"/>
                  </a:lnTo>
                  <a:lnTo>
                    <a:pt x="12159"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8"/>
            <p:cNvSpPr/>
            <p:nvPr/>
          </p:nvSpPr>
          <p:spPr>
            <a:xfrm>
              <a:off x="4432375" y="1484200"/>
              <a:ext cx="304000" cy="29675"/>
            </a:xfrm>
            <a:custGeom>
              <a:avLst/>
              <a:gdLst/>
              <a:ahLst/>
              <a:cxnLst/>
              <a:rect l="l" t="t" r="r" b="b"/>
              <a:pathLst>
                <a:path w="12160" h="1187" extrusionOk="0">
                  <a:moveTo>
                    <a:pt x="0" y="0"/>
                  </a:moveTo>
                  <a:lnTo>
                    <a:pt x="0" y="1187"/>
                  </a:lnTo>
                  <a:lnTo>
                    <a:pt x="12159" y="1187"/>
                  </a:lnTo>
                  <a:lnTo>
                    <a:pt x="12159"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8"/>
            <p:cNvSpPr/>
            <p:nvPr/>
          </p:nvSpPr>
          <p:spPr>
            <a:xfrm>
              <a:off x="4432375" y="1884275"/>
              <a:ext cx="304000" cy="29675"/>
            </a:xfrm>
            <a:custGeom>
              <a:avLst/>
              <a:gdLst/>
              <a:ahLst/>
              <a:cxnLst/>
              <a:rect l="l" t="t" r="r" b="b"/>
              <a:pathLst>
                <a:path w="12160" h="1187" extrusionOk="0">
                  <a:moveTo>
                    <a:pt x="0" y="0"/>
                  </a:moveTo>
                  <a:lnTo>
                    <a:pt x="0" y="1187"/>
                  </a:lnTo>
                  <a:lnTo>
                    <a:pt x="12159" y="1187"/>
                  </a:lnTo>
                  <a:lnTo>
                    <a:pt x="12159"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8"/>
            <p:cNvSpPr/>
            <p:nvPr/>
          </p:nvSpPr>
          <p:spPr>
            <a:xfrm>
              <a:off x="4424750" y="1891125"/>
              <a:ext cx="319075" cy="33675"/>
            </a:xfrm>
            <a:custGeom>
              <a:avLst/>
              <a:gdLst/>
              <a:ahLst/>
              <a:cxnLst/>
              <a:rect l="l" t="t" r="r" b="b"/>
              <a:pathLst>
                <a:path w="12763" h="1347" extrusionOk="0">
                  <a:moveTo>
                    <a:pt x="1" y="1"/>
                  </a:moveTo>
                  <a:lnTo>
                    <a:pt x="1" y="1347"/>
                  </a:lnTo>
                  <a:lnTo>
                    <a:pt x="12763" y="1347"/>
                  </a:lnTo>
                  <a:lnTo>
                    <a:pt x="12763"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8"/>
            <p:cNvSpPr/>
            <p:nvPr/>
          </p:nvSpPr>
          <p:spPr>
            <a:xfrm>
              <a:off x="4466975" y="1523725"/>
              <a:ext cx="234650" cy="336700"/>
            </a:xfrm>
            <a:custGeom>
              <a:avLst/>
              <a:gdLst/>
              <a:ahLst/>
              <a:cxnLst/>
              <a:rect l="l" t="t" r="r" b="b"/>
              <a:pathLst>
                <a:path w="9386" h="13468" extrusionOk="0">
                  <a:moveTo>
                    <a:pt x="2064" y="445"/>
                  </a:moveTo>
                  <a:lnTo>
                    <a:pt x="7327" y="450"/>
                  </a:lnTo>
                  <a:cubicBezTo>
                    <a:pt x="7500" y="1251"/>
                    <a:pt x="8132" y="1887"/>
                    <a:pt x="8937" y="2061"/>
                  </a:cubicBezTo>
                  <a:lnTo>
                    <a:pt x="8937" y="11408"/>
                  </a:lnTo>
                  <a:cubicBezTo>
                    <a:pt x="8132" y="11582"/>
                    <a:pt x="7500" y="12218"/>
                    <a:pt x="7327" y="13023"/>
                  </a:cubicBezTo>
                  <a:lnTo>
                    <a:pt x="2064" y="13023"/>
                  </a:lnTo>
                  <a:cubicBezTo>
                    <a:pt x="1891" y="12218"/>
                    <a:pt x="1254" y="11582"/>
                    <a:pt x="448" y="11408"/>
                  </a:cubicBezTo>
                  <a:lnTo>
                    <a:pt x="448" y="4833"/>
                  </a:lnTo>
                  <a:lnTo>
                    <a:pt x="448" y="3575"/>
                  </a:lnTo>
                  <a:lnTo>
                    <a:pt x="448" y="2061"/>
                  </a:lnTo>
                  <a:cubicBezTo>
                    <a:pt x="1254" y="1887"/>
                    <a:pt x="1891" y="1251"/>
                    <a:pt x="2064" y="445"/>
                  </a:cubicBezTo>
                  <a:close/>
                  <a:moveTo>
                    <a:pt x="1664" y="0"/>
                  </a:moveTo>
                  <a:cubicBezTo>
                    <a:pt x="1664" y="917"/>
                    <a:pt x="921" y="1665"/>
                    <a:pt x="0" y="1665"/>
                  </a:cubicBezTo>
                  <a:lnTo>
                    <a:pt x="0" y="3575"/>
                  </a:lnTo>
                  <a:lnTo>
                    <a:pt x="0" y="4833"/>
                  </a:lnTo>
                  <a:lnTo>
                    <a:pt x="0" y="11807"/>
                  </a:lnTo>
                  <a:cubicBezTo>
                    <a:pt x="921" y="11807"/>
                    <a:pt x="1664" y="12551"/>
                    <a:pt x="1664" y="13467"/>
                  </a:cubicBezTo>
                  <a:lnTo>
                    <a:pt x="7721" y="13467"/>
                  </a:lnTo>
                  <a:cubicBezTo>
                    <a:pt x="7721" y="12551"/>
                    <a:pt x="8469" y="11807"/>
                    <a:pt x="9386" y="11807"/>
                  </a:cubicBezTo>
                  <a:lnTo>
                    <a:pt x="9386" y="1665"/>
                  </a:lnTo>
                  <a:cubicBezTo>
                    <a:pt x="8469" y="1665"/>
                    <a:pt x="7721" y="917"/>
                    <a:pt x="7721"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8"/>
            <p:cNvSpPr/>
            <p:nvPr/>
          </p:nvSpPr>
          <p:spPr>
            <a:xfrm>
              <a:off x="4489975" y="1617925"/>
              <a:ext cx="79275" cy="146150"/>
            </a:xfrm>
            <a:custGeom>
              <a:avLst/>
              <a:gdLst/>
              <a:ahLst/>
              <a:cxnLst/>
              <a:rect l="l" t="t" r="r" b="b"/>
              <a:pathLst>
                <a:path w="3171" h="5846" extrusionOk="0">
                  <a:moveTo>
                    <a:pt x="768" y="0"/>
                  </a:moveTo>
                  <a:cubicBezTo>
                    <a:pt x="633" y="0"/>
                    <a:pt x="522" y="110"/>
                    <a:pt x="522" y="246"/>
                  </a:cubicBezTo>
                  <a:cubicBezTo>
                    <a:pt x="522" y="386"/>
                    <a:pt x="633" y="497"/>
                    <a:pt x="768" y="497"/>
                  </a:cubicBezTo>
                  <a:lnTo>
                    <a:pt x="2634" y="497"/>
                  </a:lnTo>
                  <a:cubicBezTo>
                    <a:pt x="2562" y="945"/>
                    <a:pt x="2384" y="1895"/>
                    <a:pt x="2013" y="2865"/>
                  </a:cubicBezTo>
                  <a:lnTo>
                    <a:pt x="1140" y="1722"/>
                  </a:lnTo>
                  <a:cubicBezTo>
                    <a:pt x="1092" y="1656"/>
                    <a:pt x="1019" y="1623"/>
                    <a:pt x="944" y="1623"/>
                  </a:cubicBezTo>
                  <a:cubicBezTo>
                    <a:pt x="892" y="1623"/>
                    <a:pt x="838" y="1639"/>
                    <a:pt x="793" y="1673"/>
                  </a:cubicBezTo>
                  <a:cubicBezTo>
                    <a:pt x="686" y="1755"/>
                    <a:pt x="666" y="1910"/>
                    <a:pt x="749" y="2020"/>
                  </a:cubicBezTo>
                  <a:lnTo>
                    <a:pt x="1790" y="3386"/>
                  </a:lnTo>
                  <a:cubicBezTo>
                    <a:pt x="1414" y="4201"/>
                    <a:pt x="889" y="4963"/>
                    <a:pt x="160" y="5388"/>
                  </a:cubicBezTo>
                  <a:cubicBezTo>
                    <a:pt x="45" y="5455"/>
                    <a:pt x="1" y="5604"/>
                    <a:pt x="74" y="5724"/>
                  </a:cubicBezTo>
                  <a:cubicBezTo>
                    <a:pt x="117" y="5802"/>
                    <a:pt x="199" y="5846"/>
                    <a:pt x="286" y="5846"/>
                  </a:cubicBezTo>
                  <a:cubicBezTo>
                    <a:pt x="330" y="5846"/>
                    <a:pt x="372" y="5836"/>
                    <a:pt x="412" y="5811"/>
                  </a:cubicBezTo>
                  <a:cubicBezTo>
                    <a:pt x="1087" y="5421"/>
                    <a:pt x="1665" y="4756"/>
                    <a:pt x="2128" y="3829"/>
                  </a:cubicBezTo>
                  <a:lnTo>
                    <a:pt x="2591" y="4433"/>
                  </a:lnTo>
                  <a:cubicBezTo>
                    <a:pt x="2640" y="4495"/>
                    <a:pt x="2712" y="4529"/>
                    <a:pt x="2789" y="4529"/>
                  </a:cubicBezTo>
                  <a:cubicBezTo>
                    <a:pt x="2837" y="4529"/>
                    <a:pt x="2890" y="4515"/>
                    <a:pt x="2939" y="4480"/>
                  </a:cubicBezTo>
                  <a:cubicBezTo>
                    <a:pt x="3045" y="4399"/>
                    <a:pt x="3064" y="4239"/>
                    <a:pt x="2981" y="4133"/>
                  </a:cubicBezTo>
                  <a:lnTo>
                    <a:pt x="2364" y="3322"/>
                  </a:lnTo>
                  <a:cubicBezTo>
                    <a:pt x="2471" y="3072"/>
                    <a:pt x="2567" y="2807"/>
                    <a:pt x="2659" y="2523"/>
                  </a:cubicBezTo>
                  <a:cubicBezTo>
                    <a:pt x="3050" y="1331"/>
                    <a:pt x="3161" y="319"/>
                    <a:pt x="3166" y="275"/>
                  </a:cubicBezTo>
                  <a:cubicBezTo>
                    <a:pt x="3170" y="203"/>
                    <a:pt x="3150" y="135"/>
                    <a:pt x="3103" y="81"/>
                  </a:cubicBezTo>
                  <a:cubicBezTo>
                    <a:pt x="3054" y="29"/>
                    <a:pt x="2987" y="0"/>
                    <a:pt x="2919"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8"/>
            <p:cNvSpPr/>
            <p:nvPr/>
          </p:nvSpPr>
          <p:spPr>
            <a:xfrm>
              <a:off x="4582000" y="1597025"/>
              <a:ext cx="95750" cy="190075"/>
            </a:xfrm>
            <a:custGeom>
              <a:avLst/>
              <a:gdLst/>
              <a:ahLst/>
              <a:cxnLst/>
              <a:rect l="l" t="t" r="r" b="b"/>
              <a:pathLst>
                <a:path w="3830" h="7603" extrusionOk="0">
                  <a:moveTo>
                    <a:pt x="1212" y="1"/>
                  </a:moveTo>
                  <a:cubicBezTo>
                    <a:pt x="1097" y="1"/>
                    <a:pt x="995" y="82"/>
                    <a:pt x="970" y="200"/>
                  </a:cubicBezTo>
                  <a:lnTo>
                    <a:pt x="834" y="836"/>
                  </a:lnTo>
                  <a:lnTo>
                    <a:pt x="246" y="836"/>
                  </a:lnTo>
                  <a:cubicBezTo>
                    <a:pt x="111" y="836"/>
                    <a:pt x="1" y="946"/>
                    <a:pt x="1" y="1082"/>
                  </a:cubicBezTo>
                  <a:lnTo>
                    <a:pt x="1" y="4419"/>
                  </a:lnTo>
                  <a:cubicBezTo>
                    <a:pt x="1" y="4554"/>
                    <a:pt x="111" y="4665"/>
                    <a:pt x="246" y="4665"/>
                  </a:cubicBezTo>
                  <a:lnTo>
                    <a:pt x="3333" y="4665"/>
                  </a:lnTo>
                  <a:lnTo>
                    <a:pt x="3333" y="6556"/>
                  </a:lnTo>
                  <a:cubicBezTo>
                    <a:pt x="3333" y="6860"/>
                    <a:pt x="3087" y="7110"/>
                    <a:pt x="2784" y="7110"/>
                  </a:cubicBezTo>
                  <a:lnTo>
                    <a:pt x="2310" y="7110"/>
                  </a:lnTo>
                  <a:cubicBezTo>
                    <a:pt x="2171" y="7110"/>
                    <a:pt x="2060" y="7221"/>
                    <a:pt x="2060" y="7357"/>
                  </a:cubicBezTo>
                  <a:cubicBezTo>
                    <a:pt x="2060" y="7492"/>
                    <a:pt x="2171" y="7602"/>
                    <a:pt x="2310" y="7602"/>
                  </a:cubicBezTo>
                  <a:lnTo>
                    <a:pt x="2784" y="7602"/>
                  </a:lnTo>
                  <a:cubicBezTo>
                    <a:pt x="3358" y="7602"/>
                    <a:pt x="3830" y="7135"/>
                    <a:pt x="3830" y="6556"/>
                  </a:cubicBezTo>
                  <a:lnTo>
                    <a:pt x="3830" y="4419"/>
                  </a:lnTo>
                  <a:cubicBezTo>
                    <a:pt x="3830" y="4280"/>
                    <a:pt x="3719" y="4169"/>
                    <a:pt x="3579" y="4169"/>
                  </a:cubicBezTo>
                  <a:lnTo>
                    <a:pt x="493" y="4169"/>
                  </a:lnTo>
                  <a:lnTo>
                    <a:pt x="493" y="1333"/>
                  </a:lnTo>
                  <a:lnTo>
                    <a:pt x="2721" y="1333"/>
                  </a:lnTo>
                  <a:lnTo>
                    <a:pt x="2721" y="2442"/>
                  </a:lnTo>
                  <a:cubicBezTo>
                    <a:pt x="2721" y="2862"/>
                    <a:pt x="2378" y="3203"/>
                    <a:pt x="1958" y="3203"/>
                  </a:cubicBezTo>
                  <a:cubicBezTo>
                    <a:pt x="1818" y="3203"/>
                    <a:pt x="1708" y="3315"/>
                    <a:pt x="1708" y="3450"/>
                  </a:cubicBezTo>
                  <a:cubicBezTo>
                    <a:pt x="1708" y="3590"/>
                    <a:pt x="1818" y="3701"/>
                    <a:pt x="1958" y="3701"/>
                  </a:cubicBezTo>
                  <a:cubicBezTo>
                    <a:pt x="2648" y="3701"/>
                    <a:pt x="3213" y="3136"/>
                    <a:pt x="3213" y="2442"/>
                  </a:cubicBezTo>
                  <a:lnTo>
                    <a:pt x="3213" y="1082"/>
                  </a:lnTo>
                  <a:cubicBezTo>
                    <a:pt x="3213" y="946"/>
                    <a:pt x="3102" y="836"/>
                    <a:pt x="2966" y="836"/>
                  </a:cubicBezTo>
                  <a:lnTo>
                    <a:pt x="1341" y="836"/>
                  </a:lnTo>
                  <a:lnTo>
                    <a:pt x="1452" y="300"/>
                  </a:lnTo>
                  <a:cubicBezTo>
                    <a:pt x="1481" y="165"/>
                    <a:pt x="1394" y="35"/>
                    <a:pt x="1264" y="6"/>
                  </a:cubicBezTo>
                  <a:cubicBezTo>
                    <a:pt x="1246" y="3"/>
                    <a:pt x="1229" y="1"/>
                    <a:pt x="1212"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8"/>
            <p:cNvSpPr/>
            <p:nvPr/>
          </p:nvSpPr>
          <p:spPr>
            <a:xfrm>
              <a:off x="4571000" y="1743075"/>
              <a:ext cx="78325" cy="12325"/>
            </a:xfrm>
            <a:custGeom>
              <a:avLst/>
              <a:gdLst/>
              <a:ahLst/>
              <a:cxnLst/>
              <a:rect l="l" t="t" r="r" b="b"/>
              <a:pathLst>
                <a:path w="3133" h="493" extrusionOk="0">
                  <a:moveTo>
                    <a:pt x="247" y="1"/>
                  </a:moveTo>
                  <a:cubicBezTo>
                    <a:pt x="112" y="1"/>
                    <a:pt x="1" y="111"/>
                    <a:pt x="1" y="246"/>
                  </a:cubicBezTo>
                  <a:cubicBezTo>
                    <a:pt x="1" y="382"/>
                    <a:pt x="112" y="493"/>
                    <a:pt x="247" y="493"/>
                  </a:cubicBezTo>
                  <a:lnTo>
                    <a:pt x="2881" y="493"/>
                  </a:lnTo>
                  <a:cubicBezTo>
                    <a:pt x="3021" y="493"/>
                    <a:pt x="3132" y="382"/>
                    <a:pt x="3132" y="246"/>
                  </a:cubicBezTo>
                  <a:cubicBezTo>
                    <a:pt x="3132" y="111"/>
                    <a:pt x="3021" y="1"/>
                    <a:pt x="2881"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8"/>
            <p:cNvSpPr/>
            <p:nvPr/>
          </p:nvSpPr>
          <p:spPr>
            <a:xfrm>
              <a:off x="4613225" y="1644550"/>
              <a:ext cx="18475" cy="18600"/>
            </a:xfrm>
            <a:custGeom>
              <a:avLst/>
              <a:gdLst/>
              <a:ahLst/>
              <a:cxnLst/>
              <a:rect l="l" t="t" r="r" b="b"/>
              <a:pathLst>
                <a:path w="739" h="744" extrusionOk="0">
                  <a:moveTo>
                    <a:pt x="372" y="0"/>
                  </a:moveTo>
                  <a:cubicBezTo>
                    <a:pt x="164" y="0"/>
                    <a:pt x="1" y="169"/>
                    <a:pt x="1" y="372"/>
                  </a:cubicBezTo>
                  <a:cubicBezTo>
                    <a:pt x="1" y="579"/>
                    <a:pt x="164" y="743"/>
                    <a:pt x="372" y="743"/>
                  </a:cubicBezTo>
                  <a:cubicBezTo>
                    <a:pt x="575" y="743"/>
                    <a:pt x="738" y="579"/>
                    <a:pt x="738" y="372"/>
                  </a:cubicBezTo>
                  <a:cubicBezTo>
                    <a:pt x="738" y="169"/>
                    <a:pt x="575" y="0"/>
                    <a:pt x="372"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8"/>
            <p:cNvSpPr/>
            <p:nvPr/>
          </p:nvSpPr>
          <p:spPr>
            <a:xfrm>
              <a:off x="4736350" y="1459475"/>
              <a:ext cx="35700" cy="33650"/>
            </a:xfrm>
            <a:custGeom>
              <a:avLst/>
              <a:gdLst/>
              <a:ahLst/>
              <a:cxnLst/>
              <a:rect l="l" t="t" r="r" b="b"/>
              <a:pathLst>
                <a:path w="1428" h="1346" extrusionOk="0">
                  <a:moveTo>
                    <a:pt x="0" y="1"/>
                  </a:moveTo>
                  <a:lnTo>
                    <a:pt x="0" y="1346"/>
                  </a:lnTo>
                  <a:lnTo>
                    <a:pt x="1427" y="1346"/>
                  </a:lnTo>
                  <a:cubicBezTo>
                    <a:pt x="1312" y="1148"/>
                    <a:pt x="1249" y="916"/>
                    <a:pt x="1249" y="671"/>
                  </a:cubicBezTo>
                  <a:cubicBezTo>
                    <a:pt x="1249" y="424"/>
                    <a:pt x="1312" y="197"/>
                    <a:pt x="1427"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8"/>
            <p:cNvSpPr/>
            <p:nvPr/>
          </p:nvSpPr>
          <p:spPr>
            <a:xfrm>
              <a:off x="4396550" y="1459475"/>
              <a:ext cx="35850" cy="33650"/>
            </a:xfrm>
            <a:custGeom>
              <a:avLst/>
              <a:gdLst/>
              <a:ahLst/>
              <a:cxnLst/>
              <a:rect l="l" t="t" r="r" b="b"/>
              <a:pathLst>
                <a:path w="1434" h="1346" extrusionOk="0">
                  <a:moveTo>
                    <a:pt x="0" y="1"/>
                  </a:moveTo>
                  <a:cubicBezTo>
                    <a:pt x="116" y="197"/>
                    <a:pt x="184" y="424"/>
                    <a:pt x="184" y="671"/>
                  </a:cubicBezTo>
                  <a:cubicBezTo>
                    <a:pt x="184" y="916"/>
                    <a:pt x="116" y="1148"/>
                    <a:pt x="0" y="1346"/>
                  </a:cubicBezTo>
                  <a:lnTo>
                    <a:pt x="1433" y="1346"/>
                  </a:lnTo>
                  <a:lnTo>
                    <a:pt x="1433"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8"/>
            <p:cNvSpPr/>
            <p:nvPr/>
          </p:nvSpPr>
          <p:spPr>
            <a:xfrm>
              <a:off x="4396550" y="1891125"/>
              <a:ext cx="19800" cy="33675"/>
            </a:xfrm>
            <a:custGeom>
              <a:avLst/>
              <a:gdLst/>
              <a:ahLst/>
              <a:cxnLst/>
              <a:rect l="l" t="t" r="r" b="b"/>
              <a:pathLst>
                <a:path w="792" h="1347" extrusionOk="0">
                  <a:moveTo>
                    <a:pt x="0" y="1"/>
                  </a:moveTo>
                  <a:cubicBezTo>
                    <a:pt x="116" y="199"/>
                    <a:pt x="184" y="426"/>
                    <a:pt x="184" y="671"/>
                  </a:cubicBezTo>
                  <a:cubicBezTo>
                    <a:pt x="184" y="918"/>
                    <a:pt x="116" y="1144"/>
                    <a:pt x="0" y="1342"/>
                  </a:cubicBezTo>
                  <a:lnTo>
                    <a:pt x="0" y="1347"/>
                  </a:lnTo>
                  <a:lnTo>
                    <a:pt x="612" y="1347"/>
                  </a:lnTo>
                  <a:lnTo>
                    <a:pt x="612" y="1342"/>
                  </a:lnTo>
                  <a:cubicBezTo>
                    <a:pt x="723" y="1144"/>
                    <a:pt x="792" y="918"/>
                    <a:pt x="792" y="671"/>
                  </a:cubicBezTo>
                  <a:cubicBezTo>
                    <a:pt x="792" y="426"/>
                    <a:pt x="723" y="199"/>
                    <a:pt x="612"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8"/>
            <p:cNvSpPr/>
            <p:nvPr/>
          </p:nvSpPr>
          <p:spPr>
            <a:xfrm>
              <a:off x="4396550" y="1459475"/>
              <a:ext cx="19800" cy="33650"/>
            </a:xfrm>
            <a:custGeom>
              <a:avLst/>
              <a:gdLst/>
              <a:ahLst/>
              <a:cxnLst/>
              <a:rect l="l" t="t" r="r" b="b"/>
              <a:pathLst>
                <a:path w="792" h="1346" extrusionOk="0">
                  <a:moveTo>
                    <a:pt x="0" y="1"/>
                  </a:moveTo>
                  <a:cubicBezTo>
                    <a:pt x="116" y="197"/>
                    <a:pt x="184" y="424"/>
                    <a:pt x="184" y="671"/>
                  </a:cubicBezTo>
                  <a:cubicBezTo>
                    <a:pt x="184" y="916"/>
                    <a:pt x="116" y="1148"/>
                    <a:pt x="0" y="1346"/>
                  </a:cubicBezTo>
                  <a:lnTo>
                    <a:pt x="612" y="1346"/>
                  </a:lnTo>
                  <a:cubicBezTo>
                    <a:pt x="723" y="1148"/>
                    <a:pt x="792" y="916"/>
                    <a:pt x="792" y="671"/>
                  </a:cubicBezTo>
                  <a:cubicBezTo>
                    <a:pt x="792" y="424"/>
                    <a:pt x="728" y="197"/>
                    <a:pt x="612"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8"/>
            <p:cNvSpPr/>
            <p:nvPr/>
          </p:nvSpPr>
          <p:spPr>
            <a:xfrm>
              <a:off x="4752250" y="1891125"/>
              <a:ext cx="19800" cy="33675"/>
            </a:xfrm>
            <a:custGeom>
              <a:avLst/>
              <a:gdLst/>
              <a:ahLst/>
              <a:cxnLst/>
              <a:rect l="l" t="t" r="r" b="b"/>
              <a:pathLst>
                <a:path w="792" h="1347" extrusionOk="0">
                  <a:moveTo>
                    <a:pt x="184" y="1"/>
                  </a:moveTo>
                  <a:cubicBezTo>
                    <a:pt x="68" y="199"/>
                    <a:pt x="1" y="426"/>
                    <a:pt x="1" y="671"/>
                  </a:cubicBezTo>
                  <a:cubicBezTo>
                    <a:pt x="1" y="918"/>
                    <a:pt x="68" y="1144"/>
                    <a:pt x="184" y="1342"/>
                  </a:cubicBezTo>
                  <a:lnTo>
                    <a:pt x="184" y="1347"/>
                  </a:lnTo>
                  <a:lnTo>
                    <a:pt x="791" y="1347"/>
                  </a:lnTo>
                  <a:lnTo>
                    <a:pt x="791" y="1342"/>
                  </a:lnTo>
                  <a:cubicBezTo>
                    <a:pt x="676" y="1144"/>
                    <a:pt x="613" y="918"/>
                    <a:pt x="613" y="671"/>
                  </a:cubicBezTo>
                  <a:cubicBezTo>
                    <a:pt x="613" y="426"/>
                    <a:pt x="676" y="199"/>
                    <a:pt x="791"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8"/>
            <p:cNvSpPr/>
            <p:nvPr/>
          </p:nvSpPr>
          <p:spPr>
            <a:xfrm>
              <a:off x="4752250" y="1459475"/>
              <a:ext cx="19800" cy="33650"/>
            </a:xfrm>
            <a:custGeom>
              <a:avLst/>
              <a:gdLst/>
              <a:ahLst/>
              <a:cxnLst/>
              <a:rect l="l" t="t" r="r" b="b"/>
              <a:pathLst>
                <a:path w="792" h="1346" extrusionOk="0">
                  <a:moveTo>
                    <a:pt x="184" y="1"/>
                  </a:moveTo>
                  <a:cubicBezTo>
                    <a:pt x="68" y="197"/>
                    <a:pt x="1" y="424"/>
                    <a:pt x="1" y="671"/>
                  </a:cubicBezTo>
                  <a:cubicBezTo>
                    <a:pt x="1" y="916"/>
                    <a:pt x="68" y="1148"/>
                    <a:pt x="184" y="1346"/>
                  </a:cubicBezTo>
                  <a:lnTo>
                    <a:pt x="791" y="1346"/>
                  </a:lnTo>
                  <a:cubicBezTo>
                    <a:pt x="676" y="1148"/>
                    <a:pt x="613" y="916"/>
                    <a:pt x="613" y="671"/>
                  </a:cubicBezTo>
                  <a:cubicBezTo>
                    <a:pt x="613" y="424"/>
                    <a:pt x="676" y="197"/>
                    <a:pt x="791"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8"/>
            <p:cNvSpPr/>
            <p:nvPr/>
          </p:nvSpPr>
          <p:spPr>
            <a:xfrm>
              <a:off x="4424750" y="1459475"/>
              <a:ext cx="319075" cy="33650"/>
            </a:xfrm>
            <a:custGeom>
              <a:avLst/>
              <a:gdLst/>
              <a:ahLst/>
              <a:cxnLst/>
              <a:rect l="l" t="t" r="r" b="b"/>
              <a:pathLst>
                <a:path w="12763" h="1346" extrusionOk="0">
                  <a:moveTo>
                    <a:pt x="1" y="1"/>
                  </a:moveTo>
                  <a:lnTo>
                    <a:pt x="1" y="1346"/>
                  </a:lnTo>
                  <a:lnTo>
                    <a:pt x="12763" y="1346"/>
                  </a:lnTo>
                  <a:lnTo>
                    <a:pt x="12763"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8"/>
            <p:cNvSpPr/>
            <p:nvPr/>
          </p:nvSpPr>
          <p:spPr>
            <a:xfrm>
              <a:off x="4336875" y="1874250"/>
              <a:ext cx="67300" cy="67325"/>
            </a:xfrm>
            <a:custGeom>
              <a:avLst/>
              <a:gdLst/>
              <a:ahLst/>
              <a:cxnLst/>
              <a:rect l="l" t="t" r="r" b="b"/>
              <a:pathLst>
                <a:path w="2692" h="2693" extrusionOk="0">
                  <a:moveTo>
                    <a:pt x="1345" y="1"/>
                  </a:moveTo>
                  <a:cubicBezTo>
                    <a:pt x="603" y="1"/>
                    <a:pt x="0" y="604"/>
                    <a:pt x="0" y="1346"/>
                  </a:cubicBezTo>
                  <a:cubicBezTo>
                    <a:pt x="0" y="2089"/>
                    <a:pt x="603" y="2692"/>
                    <a:pt x="1345" y="2692"/>
                  </a:cubicBezTo>
                  <a:cubicBezTo>
                    <a:pt x="1848" y="2692"/>
                    <a:pt x="2282" y="2422"/>
                    <a:pt x="2513" y="2017"/>
                  </a:cubicBezTo>
                  <a:cubicBezTo>
                    <a:pt x="2629" y="1819"/>
                    <a:pt x="2691" y="1593"/>
                    <a:pt x="2691" y="1346"/>
                  </a:cubicBezTo>
                  <a:cubicBezTo>
                    <a:pt x="2691" y="1101"/>
                    <a:pt x="2629" y="874"/>
                    <a:pt x="2513" y="676"/>
                  </a:cubicBezTo>
                  <a:cubicBezTo>
                    <a:pt x="2282" y="271"/>
                    <a:pt x="1848" y="1"/>
                    <a:pt x="134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8"/>
            <p:cNvSpPr/>
            <p:nvPr/>
          </p:nvSpPr>
          <p:spPr>
            <a:xfrm>
              <a:off x="4366750" y="1890900"/>
              <a:ext cx="20775" cy="20625"/>
            </a:xfrm>
            <a:custGeom>
              <a:avLst/>
              <a:gdLst/>
              <a:ahLst/>
              <a:cxnLst/>
              <a:rect l="l" t="t" r="r" b="b"/>
              <a:pathLst>
                <a:path w="831" h="825" extrusionOk="0">
                  <a:moveTo>
                    <a:pt x="415" y="0"/>
                  </a:moveTo>
                  <a:cubicBezTo>
                    <a:pt x="261" y="0"/>
                    <a:pt x="132" y="83"/>
                    <a:pt x="59" y="208"/>
                  </a:cubicBezTo>
                  <a:cubicBezTo>
                    <a:pt x="21" y="266"/>
                    <a:pt x="1" y="338"/>
                    <a:pt x="1" y="415"/>
                  </a:cubicBezTo>
                  <a:cubicBezTo>
                    <a:pt x="1" y="488"/>
                    <a:pt x="21" y="560"/>
                    <a:pt x="59" y="622"/>
                  </a:cubicBezTo>
                  <a:cubicBezTo>
                    <a:pt x="132" y="744"/>
                    <a:pt x="261" y="825"/>
                    <a:pt x="415" y="825"/>
                  </a:cubicBezTo>
                  <a:cubicBezTo>
                    <a:pt x="642" y="825"/>
                    <a:pt x="831" y="642"/>
                    <a:pt x="831" y="415"/>
                  </a:cubicBezTo>
                  <a:cubicBezTo>
                    <a:pt x="831" y="183"/>
                    <a:pt x="642" y="0"/>
                    <a:pt x="415" y="0"/>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8"/>
            <p:cNvSpPr/>
            <p:nvPr/>
          </p:nvSpPr>
          <p:spPr>
            <a:xfrm>
              <a:off x="4336875" y="1442575"/>
              <a:ext cx="67300" cy="67300"/>
            </a:xfrm>
            <a:custGeom>
              <a:avLst/>
              <a:gdLst/>
              <a:ahLst/>
              <a:cxnLst/>
              <a:rect l="l" t="t" r="r" b="b"/>
              <a:pathLst>
                <a:path w="2692" h="2692" extrusionOk="0">
                  <a:moveTo>
                    <a:pt x="1345" y="1"/>
                  </a:moveTo>
                  <a:cubicBezTo>
                    <a:pt x="603" y="1"/>
                    <a:pt x="0" y="604"/>
                    <a:pt x="0" y="1347"/>
                  </a:cubicBezTo>
                  <a:cubicBezTo>
                    <a:pt x="0" y="2089"/>
                    <a:pt x="603" y="2692"/>
                    <a:pt x="1345" y="2692"/>
                  </a:cubicBezTo>
                  <a:cubicBezTo>
                    <a:pt x="1848" y="2692"/>
                    <a:pt x="2282" y="2422"/>
                    <a:pt x="2513" y="2022"/>
                  </a:cubicBezTo>
                  <a:cubicBezTo>
                    <a:pt x="2629" y="1824"/>
                    <a:pt x="2691" y="1592"/>
                    <a:pt x="2691" y="1347"/>
                  </a:cubicBezTo>
                  <a:cubicBezTo>
                    <a:pt x="2691" y="1100"/>
                    <a:pt x="2629" y="873"/>
                    <a:pt x="2513" y="677"/>
                  </a:cubicBezTo>
                  <a:cubicBezTo>
                    <a:pt x="2282" y="276"/>
                    <a:pt x="1848" y="1"/>
                    <a:pt x="134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8"/>
            <p:cNvSpPr/>
            <p:nvPr/>
          </p:nvSpPr>
          <p:spPr>
            <a:xfrm>
              <a:off x="4366750" y="1459475"/>
              <a:ext cx="20775" cy="20750"/>
            </a:xfrm>
            <a:custGeom>
              <a:avLst/>
              <a:gdLst/>
              <a:ahLst/>
              <a:cxnLst/>
              <a:rect l="l" t="t" r="r" b="b"/>
              <a:pathLst>
                <a:path w="831" h="830" extrusionOk="0">
                  <a:moveTo>
                    <a:pt x="415" y="1"/>
                  </a:moveTo>
                  <a:cubicBezTo>
                    <a:pt x="261" y="1"/>
                    <a:pt x="132" y="87"/>
                    <a:pt x="59" y="208"/>
                  </a:cubicBezTo>
                  <a:cubicBezTo>
                    <a:pt x="21" y="270"/>
                    <a:pt x="1" y="342"/>
                    <a:pt x="1" y="415"/>
                  </a:cubicBezTo>
                  <a:cubicBezTo>
                    <a:pt x="1" y="493"/>
                    <a:pt x="21" y="560"/>
                    <a:pt x="59" y="622"/>
                  </a:cubicBezTo>
                  <a:cubicBezTo>
                    <a:pt x="132" y="747"/>
                    <a:pt x="261" y="829"/>
                    <a:pt x="415" y="829"/>
                  </a:cubicBezTo>
                  <a:cubicBezTo>
                    <a:pt x="642" y="829"/>
                    <a:pt x="831" y="647"/>
                    <a:pt x="831" y="415"/>
                  </a:cubicBezTo>
                  <a:cubicBezTo>
                    <a:pt x="831" y="188"/>
                    <a:pt x="642" y="1"/>
                    <a:pt x="415" y="1"/>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8"/>
            <p:cNvSpPr/>
            <p:nvPr/>
          </p:nvSpPr>
          <p:spPr>
            <a:xfrm>
              <a:off x="4764450" y="1442575"/>
              <a:ext cx="67300" cy="67300"/>
            </a:xfrm>
            <a:custGeom>
              <a:avLst/>
              <a:gdLst/>
              <a:ahLst/>
              <a:cxnLst/>
              <a:rect l="l" t="t" r="r" b="b"/>
              <a:pathLst>
                <a:path w="2692" h="2692" extrusionOk="0">
                  <a:moveTo>
                    <a:pt x="1345" y="1"/>
                  </a:moveTo>
                  <a:cubicBezTo>
                    <a:pt x="849" y="1"/>
                    <a:pt x="414" y="272"/>
                    <a:pt x="178" y="677"/>
                  </a:cubicBezTo>
                  <a:cubicBezTo>
                    <a:pt x="67" y="873"/>
                    <a:pt x="0" y="1100"/>
                    <a:pt x="0" y="1347"/>
                  </a:cubicBezTo>
                  <a:cubicBezTo>
                    <a:pt x="0" y="1592"/>
                    <a:pt x="67" y="1824"/>
                    <a:pt x="178" y="2022"/>
                  </a:cubicBezTo>
                  <a:cubicBezTo>
                    <a:pt x="414" y="2422"/>
                    <a:pt x="849" y="2692"/>
                    <a:pt x="1345" y="2692"/>
                  </a:cubicBezTo>
                  <a:cubicBezTo>
                    <a:pt x="2088" y="2692"/>
                    <a:pt x="2691" y="2089"/>
                    <a:pt x="2691" y="1347"/>
                  </a:cubicBezTo>
                  <a:cubicBezTo>
                    <a:pt x="2691" y="604"/>
                    <a:pt x="2088" y="1"/>
                    <a:pt x="134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8"/>
            <p:cNvSpPr/>
            <p:nvPr/>
          </p:nvSpPr>
          <p:spPr>
            <a:xfrm>
              <a:off x="4794100" y="1459475"/>
              <a:ext cx="20750" cy="20750"/>
            </a:xfrm>
            <a:custGeom>
              <a:avLst/>
              <a:gdLst/>
              <a:ahLst/>
              <a:cxnLst/>
              <a:rect l="l" t="t" r="r" b="b"/>
              <a:pathLst>
                <a:path w="830" h="830" extrusionOk="0">
                  <a:moveTo>
                    <a:pt x="415" y="1"/>
                  </a:moveTo>
                  <a:cubicBezTo>
                    <a:pt x="261" y="1"/>
                    <a:pt x="130" y="87"/>
                    <a:pt x="58" y="208"/>
                  </a:cubicBezTo>
                  <a:cubicBezTo>
                    <a:pt x="19" y="270"/>
                    <a:pt x="1" y="342"/>
                    <a:pt x="1" y="415"/>
                  </a:cubicBezTo>
                  <a:cubicBezTo>
                    <a:pt x="1" y="493"/>
                    <a:pt x="19" y="560"/>
                    <a:pt x="58" y="622"/>
                  </a:cubicBezTo>
                  <a:cubicBezTo>
                    <a:pt x="130" y="747"/>
                    <a:pt x="261" y="829"/>
                    <a:pt x="415" y="829"/>
                  </a:cubicBezTo>
                  <a:cubicBezTo>
                    <a:pt x="642" y="829"/>
                    <a:pt x="829" y="647"/>
                    <a:pt x="829" y="415"/>
                  </a:cubicBezTo>
                  <a:cubicBezTo>
                    <a:pt x="829" y="188"/>
                    <a:pt x="642" y="1"/>
                    <a:pt x="415" y="1"/>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8"/>
            <p:cNvSpPr/>
            <p:nvPr/>
          </p:nvSpPr>
          <p:spPr>
            <a:xfrm>
              <a:off x="4764450" y="1874250"/>
              <a:ext cx="67300" cy="67325"/>
            </a:xfrm>
            <a:custGeom>
              <a:avLst/>
              <a:gdLst/>
              <a:ahLst/>
              <a:cxnLst/>
              <a:rect l="l" t="t" r="r" b="b"/>
              <a:pathLst>
                <a:path w="2692" h="2693" extrusionOk="0">
                  <a:moveTo>
                    <a:pt x="1345" y="1"/>
                  </a:moveTo>
                  <a:cubicBezTo>
                    <a:pt x="849" y="1"/>
                    <a:pt x="414" y="271"/>
                    <a:pt x="178" y="676"/>
                  </a:cubicBezTo>
                  <a:cubicBezTo>
                    <a:pt x="67" y="874"/>
                    <a:pt x="0" y="1101"/>
                    <a:pt x="0" y="1346"/>
                  </a:cubicBezTo>
                  <a:cubicBezTo>
                    <a:pt x="0" y="1593"/>
                    <a:pt x="67" y="1824"/>
                    <a:pt x="178" y="2022"/>
                  </a:cubicBezTo>
                  <a:cubicBezTo>
                    <a:pt x="414" y="2422"/>
                    <a:pt x="849" y="2692"/>
                    <a:pt x="1345" y="2692"/>
                  </a:cubicBezTo>
                  <a:cubicBezTo>
                    <a:pt x="2088" y="2692"/>
                    <a:pt x="2691" y="2089"/>
                    <a:pt x="2691" y="1346"/>
                  </a:cubicBezTo>
                  <a:cubicBezTo>
                    <a:pt x="2691" y="604"/>
                    <a:pt x="2088" y="1"/>
                    <a:pt x="134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8"/>
            <p:cNvSpPr/>
            <p:nvPr/>
          </p:nvSpPr>
          <p:spPr>
            <a:xfrm>
              <a:off x="4794100" y="1890900"/>
              <a:ext cx="20750" cy="20625"/>
            </a:xfrm>
            <a:custGeom>
              <a:avLst/>
              <a:gdLst/>
              <a:ahLst/>
              <a:cxnLst/>
              <a:rect l="l" t="t" r="r" b="b"/>
              <a:pathLst>
                <a:path w="830" h="825" extrusionOk="0">
                  <a:moveTo>
                    <a:pt x="415" y="0"/>
                  </a:moveTo>
                  <a:cubicBezTo>
                    <a:pt x="261" y="0"/>
                    <a:pt x="130" y="83"/>
                    <a:pt x="58" y="208"/>
                  </a:cubicBezTo>
                  <a:cubicBezTo>
                    <a:pt x="19" y="266"/>
                    <a:pt x="1" y="338"/>
                    <a:pt x="1" y="415"/>
                  </a:cubicBezTo>
                  <a:cubicBezTo>
                    <a:pt x="1" y="488"/>
                    <a:pt x="19" y="560"/>
                    <a:pt x="58" y="622"/>
                  </a:cubicBezTo>
                  <a:cubicBezTo>
                    <a:pt x="130" y="744"/>
                    <a:pt x="261" y="825"/>
                    <a:pt x="415" y="825"/>
                  </a:cubicBezTo>
                  <a:cubicBezTo>
                    <a:pt x="642" y="825"/>
                    <a:pt x="829" y="642"/>
                    <a:pt x="829" y="415"/>
                  </a:cubicBezTo>
                  <a:cubicBezTo>
                    <a:pt x="829" y="183"/>
                    <a:pt x="642" y="0"/>
                    <a:pt x="415" y="0"/>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5" name="Google Shape;3425;p58"/>
          <p:cNvGrpSpPr/>
          <p:nvPr/>
        </p:nvGrpSpPr>
        <p:grpSpPr>
          <a:xfrm>
            <a:off x="3558050" y="3772650"/>
            <a:ext cx="425050" cy="498850"/>
            <a:chOff x="3570600" y="3772650"/>
            <a:chExt cx="425050" cy="498850"/>
          </a:xfrm>
        </p:grpSpPr>
        <p:sp>
          <p:nvSpPr>
            <p:cNvPr id="3426" name="Google Shape;3426;p58"/>
            <p:cNvSpPr/>
            <p:nvPr/>
          </p:nvSpPr>
          <p:spPr>
            <a:xfrm>
              <a:off x="3810400" y="3781825"/>
              <a:ext cx="53675" cy="480650"/>
            </a:xfrm>
            <a:custGeom>
              <a:avLst/>
              <a:gdLst/>
              <a:ahLst/>
              <a:cxnLst/>
              <a:rect l="l" t="t" r="r" b="b"/>
              <a:pathLst>
                <a:path w="2147" h="19226" extrusionOk="0">
                  <a:moveTo>
                    <a:pt x="1" y="0"/>
                  </a:moveTo>
                  <a:lnTo>
                    <a:pt x="1" y="19225"/>
                  </a:lnTo>
                  <a:lnTo>
                    <a:pt x="2147" y="19225"/>
                  </a:lnTo>
                  <a:lnTo>
                    <a:pt x="2147"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8"/>
            <p:cNvSpPr/>
            <p:nvPr/>
          </p:nvSpPr>
          <p:spPr>
            <a:xfrm>
              <a:off x="3810400" y="3781825"/>
              <a:ext cx="22950" cy="480650"/>
            </a:xfrm>
            <a:custGeom>
              <a:avLst/>
              <a:gdLst/>
              <a:ahLst/>
              <a:cxnLst/>
              <a:rect l="l" t="t" r="r" b="b"/>
              <a:pathLst>
                <a:path w="918" h="19226" extrusionOk="0">
                  <a:moveTo>
                    <a:pt x="1" y="0"/>
                  </a:moveTo>
                  <a:lnTo>
                    <a:pt x="1" y="19225"/>
                  </a:lnTo>
                  <a:lnTo>
                    <a:pt x="918" y="19225"/>
                  </a:lnTo>
                  <a:lnTo>
                    <a:pt x="918" y="0"/>
                  </a:ln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8"/>
            <p:cNvSpPr/>
            <p:nvPr/>
          </p:nvSpPr>
          <p:spPr>
            <a:xfrm>
              <a:off x="3685975" y="3901925"/>
              <a:ext cx="53675" cy="360550"/>
            </a:xfrm>
            <a:custGeom>
              <a:avLst/>
              <a:gdLst/>
              <a:ahLst/>
              <a:cxnLst/>
              <a:rect l="l" t="t" r="r" b="b"/>
              <a:pathLst>
                <a:path w="2147" h="14422" extrusionOk="0">
                  <a:moveTo>
                    <a:pt x="0" y="0"/>
                  </a:moveTo>
                  <a:lnTo>
                    <a:pt x="0" y="14421"/>
                  </a:lnTo>
                  <a:lnTo>
                    <a:pt x="2146" y="14421"/>
                  </a:lnTo>
                  <a:lnTo>
                    <a:pt x="2146"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8"/>
            <p:cNvSpPr/>
            <p:nvPr/>
          </p:nvSpPr>
          <p:spPr>
            <a:xfrm>
              <a:off x="3685975" y="3901925"/>
              <a:ext cx="24375" cy="360550"/>
            </a:xfrm>
            <a:custGeom>
              <a:avLst/>
              <a:gdLst/>
              <a:ahLst/>
              <a:cxnLst/>
              <a:rect l="l" t="t" r="r" b="b"/>
              <a:pathLst>
                <a:path w="975" h="14422" extrusionOk="0">
                  <a:moveTo>
                    <a:pt x="0" y="0"/>
                  </a:moveTo>
                  <a:lnTo>
                    <a:pt x="0" y="14421"/>
                  </a:lnTo>
                  <a:lnTo>
                    <a:pt x="975" y="14421"/>
                  </a:lnTo>
                  <a:lnTo>
                    <a:pt x="975" y="0"/>
                  </a:ln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8"/>
            <p:cNvSpPr/>
            <p:nvPr/>
          </p:nvSpPr>
          <p:spPr>
            <a:xfrm>
              <a:off x="3801225" y="3772650"/>
              <a:ext cx="72025" cy="18225"/>
            </a:xfrm>
            <a:custGeom>
              <a:avLst/>
              <a:gdLst/>
              <a:ahLst/>
              <a:cxnLst/>
              <a:rect l="l" t="t" r="r" b="b"/>
              <a:pathLst>
                <a:path w="2881" h="729" extrusionOk="0">
                  <a:moveTo>
                    <a:pt x="368" y="1"/>
                  </a:moveTo>
                  <a:cubicBezTo>
                    <a:pt x="165" y="1"/>
                    <a:pt x="1" y="165"/>
                    <a:pt x="1" y="367"/>
                  </a:cubicBezTo>
                  <a:cubicBezTo>
                    <a:pt x="1" y="564"/>
                    <a:pt x="165" y="729"/>
                    <a:pt x="368" y="729"/>
                  </a:cubicBezTo>
                  <a:lnTo>
                    <a:pt x="2514" y="729"/>
                  </a:lnTo>
                  <a:cubicBezTo>
                    <a:pt x="2717" y="729"/>
                    <a:pt x="2881" y="564"/>
                    <a:pt x="2881" y="367"/>
                  </a:cubicBezTo>
                  <a:cubicBezTo>
                    <a:pt x="2881" y="165"/>
                    <a:pt x="2717" y="1"/>
                    <a:pt x="2514"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8"/>
            <p:cNvSpPr/>
            <p:nvPr/>
          </p:nvSpPr>
          <p:spPr>
            <a:xfrm>
              <a:off x="3801225" y="4012950"/>
              <a:ext cx="72025" cy="18225"/>
            </a:xfrm>
            <a:custGeom>
              <a:avLst/>
              <a:gdLst/>
              <a:ahLst/>
              <a:cxnLst/>
              <a:rect l="l" t="t" r="r" b="b"/>
              <a:pathLst>
                <a:path w="2881" h="729" extrusionOk="0">
                  <a:moveTo>
                    <a:pt x="368" y="1"/>
                  </a:moveTo>
                  <a:cubicBezTo>
                    <a:pt x="165" y="1"/>
                    <a:pt x="1" y="165"/>
                    <a:pt x="1" y="368"/>
                  </a:cubicBezTo>
                  <a:cubicBezTo>
                    <a:pt x="1" y="566"/>
                    <a:pt x="165" y="729"/>
                    <a:pt x="368" y="729"/>
                  </a:cubicBezTo>
                  <a:lnTo>
                    <a:pt x="2514" y="729"/>
                  </a:lnTo>
                  <a:cubicBezTo>
                    <a:pt x="2717" y="729"/>
                    <a:pt x="2881" y="566"/>
                    <a:pt x="2881" y="368"/>
                  </a:cubicBezTo>
                  <a:cubicBezTo>
                    <a:pt x="2881" y="165"/>
                    <a:pt x="2717" y="1"/>
                    <a:pt x="2514"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8"/>
            <p:cNvSpPr/>
            <p:nvPr/>
          </p:nvSpPr>
          <p:spPr>
            <a:xfrm>
              <a:off x="3801225" y="3892750"/>
              <a:ext cx="72025" cy="18350"/>
            </a:xfrm>
            <a:custGeom>
              <a:avLst/>
              <a:gdLst/>
              <a:ahLst/>
              <a:cxnLst/>
              <a:rect l="l" t="t" r="r" b="b"/>
              <a:pathLst>
                <a:path w="2881" h="734" extrusionOk="0">
                  <a:moveTo>
                    <a:pt x="368" y="0"/>
                  </a:moveTo>
                  <a:cubicBezTo>
                    <a:pt x="165" y="0"/>
                    <a:pt x="1" y="165"/>
                    <a:pt x="1" y="367"/>
                  </a:cubicBezTo>
                  <a:cubicBezTo>
                    <a:pt x="1" y="570"/>
                    <a:pt x="165" y="733"/>
                    <a:pt x="368" y="733"/>
                  </a:cubicBezTo>
                  <a:lnTo>
                    <a:pt x="2514" y="733"/>
                  </a:lnTo>
                  <a:cubicBezTo>
                    <a:pt x="2717" y="733"/>
                    <a:pt x="2881" y="570"/>
                    <a:pt x="2881" y="367"/>
                  </a:cubicBezTo>
                  <a:cubicBezTo>
                    <a:pt x="2881" y="165"/>
                    <a:pt x="2717" y="0"/>
                    <a:pt x="2514"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8"/>
            <p:cNvSpPr/>
            <p:nvPr/>
          </p:nvSpPr>
          <p:spPr>
            <a:xfrm>
              <a:off x="3801225" y="4253275"/>
              <a:ext cx="72025" cy="18225"/>
            </a:xfrm>
            <a:custGeom>
              <a:avLst/>
              <a:gdLst/>
              <a:ahLst/>
              <a:cxnLst/>
              <a:rect l="l" t="t" r="r" b="b"/>
              <a:pathLst>
                <a:path w="2881" h="729" extrusionOk="0">
                  <a:moveTo>
                    <a:pt x="368" y="0"/>
                  </a:moveTo>
                  <a:cubicBezTo>
                    <a:pt x="165" y="0"/>
                    <a:pt x="1" y="165"/>
                    <a:pt x="1" y="367"/>
                  </a:cubicBezTo>
                  <a:cubicBezTo>
                    <a:pt x="1" y="565"/>
                    <a:pt x="165" y="728"/>
                    <a:pt x="368" y="728"/>
                  </a:cubicBezTo>
                  <a:lnTo>
                    <a:pt x="2514" y="728"/>
                  </a:lnTo>
                  <a:cubicBezTo>
                    <a:pt x="2717" y="728"/>
                    <a:pt x="2881" y="565"/>
                    <a:pt x="2881" y="367"/>
                  </a:cubicBezTo>
                  <a:cubicBezTo>
                    <a:pt x="2881" y="165"/>
                    <a:pt x="2717" y="0"/>
                    <a:pt x="2514"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8"/>
            <p:cNvSpPr/>
            <p:nvPr/>
          </p:nvSpPr>
          <p:spPr>
            <a:xfrm>
              <a:off x="3801225" y="4133050"/>
              <a:ext cx="72025" cy="18350"/>
            </a:xfrm>
            <a:custGeom>
              <a:avLst/>
              <a:gdLst/>
              <a:ahLst/>
              <a:cxnLst/>
              <a:rect l="l" t="t" r="r" b="b"/>
              <a:pathLst>
                <a:path w="2881" h="734" extrusionOk="0">
                  <a:moveTo>
                    <a:pt x="368" y="1"/>
                  </a:moveTo>
                  <a:cubicBezTo>
                    <a:pt x="165" y="1"/>
                    <a:pt x="1" y="165"/>
                    <a:pt x="1" y="368"/>
                  </a:cubicBezTo>
                  <a:cubicBezTo>
                    <a:pt x="1" y="570"/>
                    <a:pt x="165" y="733"/>
                    <a:pt x="368" y="733"/>
                  </a:cubicBezTo>
                  <a:lnTo>
                    <a:pt x="2514" y="733"/>
                  </a:lnTo>
                  <a:cubicBezTo>
                    <a:pt x="2717" y="733"/>
                    <a:pt x="2881" y="570"/>
                    <a:pt x="2881" y="368"/>
                  </a:cubicBezTo>
                  <a:cubicBezTo>
                    <a:pt x="2881" y="165"/>
                    <a:pt x="2717" y="1"/>
                    <a:pt x="2514"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8"/>
            <p:cNvSpPr/>
            <p:nvPr/>
          </p:nvSpPr>
          <p:spPr>
            <a:xfrm>
              <a:off x="3676800" y="4012950"/>
              <a:ext cx="72025" cy="18225"/>
            </a:xfrm>
            <a:custGeom>
              <a:avLst/>
              <a:gdLst/>
              <a:ahLst/>
              <a:cxnLst/>
              <a:rect l="l" t="t" r="r" b="b"/>
              <a:pathLst>
                <a:path w="2881" h="729" extrusionOk="0">
                  <a:moveTo>
                    <a:pt x="367" y="1"/>
                  </a:moveTo>
                  <a:cubicBezTo>
                    <a:pt x="165" y="1"/>
                    <a:pt x="0" y="165"/>
                    <a:pt x="0" y="368"/>
                  </a:cubicBezTo>
                  <a:cubicBezTo>
                    <a:pt x="0" y="566"/>
                    <a:pt x="165" y="729"/>
                    <a:pt x="367" y="729"/>
                  </a:cubicBezTo>
                  <a:lnTo>
                    <a:pt x="2513" y="729"/>
                  </a:lnTo>
                  <a:cubicBezTo>
                    <a:pt x="2716" y="729"/>
                    <a:pt x="2880" y="566"/>
                    <a:pt x="2880" y="368"/>
                  </a:cubicBezTo>
                  <a:cubicBezTo>
                    <a:pt x="2880" y="165"/>
                    <a:pt x="2716" y="1"/>
                    <a:pt x="2513"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8"/>
            <p:cNvSpPr/>
            <p:nvPr/>
          </p:nvSpPr>
          <p:spPr>
            <a:xfrm>
              <a:off x="3676800" y="3892750"/>
              <a:ext cx="72025" cy="18350"/>
            </a:xfrm>
            <a:custGeom>
              <a:avLst/>
              <a:gdLst/>
              <a:ahLst/>
              <a:cxnLst/>
              <a:rect l="l" t="t" r="r" b="b"/>
              <a:pathLst>
                <a:path w="2881" h="734" extrusionOk="0">
                  <a:moveTo>
                    <a:pt x="367" y="0"/>
                  </a:moveTo>
                  <a:cubicBezTo>
                    <a:pt x="165" y="0"/>
                    <a:pt x="0" y="165"/>
                    <a:pt x="0" y="367"/>
                  </a:cubicBezTo>
                  <a:cubicBezTo>
                    <a:pt x="0" y="570"/>
                    <a:pt x="165" y="733"/>
                    <a:pt x="367" y="733"/>
                  </a:cubicBezTo>
                  <a:lnTo>
                    <a:pt x="2513" y="733"/>
                  </a:lnTo>
                  <a:cubicBezTo>
                    <a:pt x="2716" y="733"/>
                    <a:pt x="2880" y="570"/>
                    <a:pt x="2880" y="367"/>
                  </a:cubicBezTo>
                  <a:cubicBezTo>
                    <a:pt x="2880" y="165"/>
                    <a:pt x="2716" y="0"/>
                    <a:pt x="2513"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8"/>
            <p:cNvSpPr/>
            <p:nvPr/>
          </p:nvSpPr>
          <p:spPr>
            <a:xfrm>
              <a:off x="3676800" y="4253275"/>
              <a:ext cx="72025" cy="18225"/>
            </a:xfrm>
            <a:custGeom>
              <a:avLst/>
              <a:gdLst/>
              <a:ahLst/>
              <a:cxnLst/>
              <a:rect l="l" t="t" r="r" b="b"/>
              <a:pathLst>
                <a:path w="2881" h="729" extrusionOk="0">
                  <a:moveTo>
                    <a:pt x="367" y="0"/>
                  </a:moveTo>
                  <a:cubicBezTo>
                    <a:pt x="165" y="0"/>
                    <a:pt x="0" y="165"/>
                    <a:pt x="0" y="367"/>
                  </a:cubicBezTo>
                  <a:cubicBezTo>
                    <a:pt x="0" y="565"/>
                    <a:pt x="165" y="728"/>
                    <a:pt x="367" y="728"/>
                  </a:cubicBezTo>
                  <a:lnTo>
                    <a:pt x="2513" y="728"/>
                  </a:lnTo>
                  <a:cubicBezTo>
                    <a:pt x="2716" y="728"/>
                    <a:pt x="2880" y="565"/>
                    <a:pt x="2880" y="367"/>
                  </a:cubicBezTo>
                  <a:cubicBezTo>
                    <a:pt x="2880" y="165"/>
                    <a:pt x="2716" y="0"/>
                    <a:pt x="2513"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8"/>
            <p:cNvSpPr/>
            <p:nvPr/>
          </p:nvSpPr>
          <p:spPr>
            <a:xfrm>
              <a:off x="3676800" y="4133050"/>
              <a:ext cx="72025" cy="18350"/>
            </a:xfrm>
            <a:custGeom>
              <a:avLst/>
              <a:gdLst/>
              <a:ahLst/>
              <a:cxnLst/>
              <a:rect l="l" t="t" r="r" b="b"/>
              <a:pathLst>
                <a:path w="2881" h="734" extrusionOk="0">
                  <a:moveTo>
                    <a:pt x="367" y="1"/>
                  </a:moveTo>
                  <a:cubicBezTo>
                    <a:pt x="165" y="1"/>
                    <a:pt x="0" y="165"/>
                    <a:pt x="0" y="368"/>
                  </a:cubicBezTo>
                  <a:cubicBezTo>
                    <a:pt x="0" y="570"/>
                    <a:pt x="165" y="733"/>
                    <a:pt x="367" y="733"/>
                  </a:cubicBezTo>
                  <a:lnTo>
                    <a:pt x="2513" y="733"/>
                  </a:lnTo>
                  <a:cubicBezTo>
                    <a:pt x="2716" y="733"/>
                    <a:pt x="2880" y="570"/>
                    <a:pt x="2880" y="368"/>
                  </a:cubicBezTo>
                  <a:cubicBezTo>
                    <a:pt x="2880" y="165"/>
                    <a:pt x="2716" y="1"/>
                    <a:pt x="2513"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8"/>
            <p:cNvSpPr/>
            <p:nvPr/>
          </p:nvSpPr>
          <p:spPr>
            <a:xfrm>
              <a:off x="3865275" y="3984375"/>
              <a:ext cx="130375" cy="82100"/>
            </a:xfrm>
            <a:custGeom>
              <a:avLst/>
              <a:gdLst/>
              <a:ahLst/>
              <a:cxnLst/>
              <a:rect l="l" t="t" r="r" b="b"/>
              <a:pathLst>
                <a:path w="5215" h="3284" extrusionOk="0">
                  <a:moveTo>
                    <a:pt x="1841" y="0"/>
                  </a:moveTo>
                  <a:cubicBezTo>
                    <a:pt x="1840" y="0"/>
                    <a:pt x="1839" y="1"/>
                    <a:pt x="1838" y="1"/>
                  </a:cubicBezTo>
                  <a:cubicBezTo>
                    <a:pt x="1007" y="547"/>
                    <a:pt x="887" y="1553"/>
                    <a:pt x="244" y="1553"/>
                  </a:cubicBezTo>
                  <a:cubicBezTo>
                    <a:pt x="171" y="1553"/>
                    <a:pt x="90" y="1540"/>
                    <a:pt x="1" y="1511"/>
                  </a:cubicBezTo>
                  <a:lnTo>
                    <a:pt x="1" y="1511"/>
                  </a:lnTo>
                  <a:cubicBezTo>
                    <a:pt x="415" y="2321"/>
                    <a:pt x="1279" y="2982"/>
                    <a:pt x="2369" y="3203"/>
                  </a:cubicBezTo>
                  <a:cubicBezTo>
                    <a:pt x="2631" y="3258"/>
                    <a:pt x="2891" y="3284"/>
                    <a:pt x="3145" y="3284"/>
                  </a:cubicBezTo>
                  <a:cubicBezTo>
                    <a:pt x="3945" y="3284"/>
                    <a:pt x="4680" y="3024"/>
                    <a:pt x="5214" y="2582"/>
                  </a:cubicBezTo>
                  <a:cubicBezTo>
                    <a:pt x="4818" y="1814"/>
                    <a:pt x="4028" y="1188"/>
                    <a:pt x="3024" y="927"/>
                  </a:cubicBezTo>
                  <a:cubicBezTo>
                    <a:pt x="3023" y="928"/>
                    <a:pt x="3022" y="928"/>
                    <a:pt x="3020" y="928"/>
                  </a:cubicBezTo>
                  <a:cubicBezTo>
                    <a:pt x="2938" y="928"/>
                    <a:pt x="1926" y="0"/>
                    <a:pt x="1841"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8"/>
            <p:cNvSpPr/>
            <p:nvPr/>
          </p:nvSpPr>
          <p:spPr>
            <a:xfrm>
              <a:off x="3865275" y="3945525"/>
              <a:ext cx="111200" cy="80050"/>
            </a:xfrm>
            <a:custGeom>
              <a:avLst/>
              <a:gdLst/>
              <a:ahLst/>
              <a:cxnLst/>
              <a:rect l="l" t="t" r="r" b="b"/>
              <a:pathLst>
                <a:path w="4448" h="3202" extrusionOk="0">
                  <a:moveTo>
                    <a:pt x="3548" y="0"/>
                  </a:moveTo>
                  <a:cubicBezTo>
                    <a:pt x="2895" y="0"/>
                    <a:pt x="2201" y="199"/>
                    <a:pt x="1573" y="610"/>
                  </a:cubicBezTo>
                  <a:cubicBezTo>
                    <a:pt x="646" y="1222"/>
                    <a:pt x="87" y="2153"/>
                    <a:pt x="1" y="3065"/>
                  </a:cubicBezTo>
                  <a:cubicBezTo>
                    <a:pt x="282" y="3155"/>
                    <a:pt x="584" y="3201"/>
                    <a:pt x="897" y="3201"/>
                  </a:cubicBezTo>
                  <a:cubicBezTo>
                    <a:pt x="1550" y="3201"/>
                    <a:pt x="2245" y="3001"/>
                    <a:pt x="2875" y="2587"/>
                  </a:cubicBezTo>
                  <a:cubicBezTo>
                    <a:pt x="2928" y="2553"/>
                    <a:pt x="2977" y="2520"/>
                    <a:pt x="3024" y="2481"/>
                  </a:cubicBezTo>
                  <a:cubicBezTo>
                    <a:pt x="3863" y="1874"/>
                    <a:pt x="4366" y="995"/>
                    <a:pt x="4448" y="137"/>
                  </a:cubicBezTo>
                  <a:cubicBezTo>
                    <a:pt x="4166" y="46"/>
                    <a:pt x="3862" y="0"/>
                    <a:pt x="3548"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8"/>
            <p:cNvSpPr/>
            <p:nvPr/>
          </p:nvSpPr>
          <p:spPr>
            <a:xfrm>
              <a:off x="3570600" y="4065650"/>
              <a:ext cx="111175" cy="80025"/>
            </a:xfrm>
            <a:custGeom>
              <a:avLst/>
              <a:gdLst/>
              <a:ahLst/>
              <a:cxnLst/>
              <a:rect l="l" t="t" r="r" b="b"/>
              <a:pathLst>
                <a:path w="4447" h="3201" extrusionOk="0">
                  <a:moveTo>
                    <a:pt x="905" y="1"/>
                  </a:moveTo>
                  <a:cubicBezTo>
                    <a:pt x="590" y="1"/>
                    <a:pt x="284" y="48"/>
                    <a:pt x="0" y="141"/>
                  </a:cubicBezTo>
                  <a:cubicBezTo>
                    <a:pt x="87" y="1047"/>
                    <a:pt x="646" y="1978"/>
                    <a:pt x="1572" y="2590"/>
                  </a:cubicBezTo>
                  <a:cubicBezTo>
                    <a:pt x="2201" y="3001"/>
                    <a:pt x="2896" y="3200"/>
                    <a:pt x="3548" y="3200"/>
                  </a:cubicBezTo>
                  <a:cubicBezTo>
                    <a:pt x="3861" y="3200"/>
                    <a:pt x="4165" y="3154"/>
                    <a:pt x="4446" y="3064"/>
                  </a:cubicBezTo>
                  <a:cubicBezTo>
                    <a:pt x="4360" y="2156"/>
                    <a:pt x="3800" y="1225"/>
                    <a:pt x="2874" y="613"/>
                  </a:cubicBezTo>
                  <a:cubicBezTo>
                    <a:pt x="2248" y="201"/>
                    <a:pt x="1556" y="1"/>
                    <a:pt x="905"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2" name="Google Shape;3442;p58"/>
          <p:cNvGrpSpPr/>
          <p:nvPr/>
        </p:nvGrpSpPr>
        <p:grpSpPr>
          <a:xfrm>
            <a:off x="3521138" y="2986025"/>
            <a:ext cx="498875" cy="444800"/>
            <a:chOff x="3559600" y="2986025"/>
            <a:chExt cx="498875" cy="444800"/>
          </a:xfrm>
        </p:grpSpPr>
        <p:sp>
          <p:nvSpPr>
            <p:cNvPr id="3443" name="Google Shape;3443;p58"/>
            <p:cNvSpPr/>
            <p:nvPr/>
          </p:nvSpPr>
          <p:spPr>
            <a:xfrm>
              <a:off x="3601325" y="2986025"/>
              <a:ext cx="198025" cy="197625"/>
            </a:xfrm>
            <a:custGeom>
              <a:avLst/>
              <a:gdLst/>
              <a:ahLst/>
              <a:cxnLst/>
              <a:rect l="l" t="t" r="r" b="b"/>
              <a:pathLst>
                <a:path w="7921" h="7905" extrusionOk="0">
                  <a:moveTo>
                    <a:pt x="380" y="0"/>
                  </a:moveTo>
                  <a:cubicBezTo>
                    <a:pt x="141" y="0"/>
                    <a:pt x="1" y="325"/>
                    <a:pt x="223" y="492"/>
                  </a:cubicBezTo>
                  <a:lnTo>
                    <a:pt x="1178" y="1200"/>
                  </a:lnTo>
                  <a:cubicBezTo>
                    <a:pt x="2253" y="2001"/>
                    <a:pt x="2919" y="3230"/>
                    <a:pt x="3001" y="4566"/>
                  </a:cubicBezTo>
                  <a:cubicBezTo>
                    <a:pt x="3104" y="4526"/>
                    <a:pt x="3190" y="4507"/>
                    <a:pt x="3261" y="4507"/>
                  </a:cubicBezTo>
                  <a:cubicBezTo>
                    <a:pt x="3993" y="4507"/>
                    <a:pt x="3188" y="6481"/>
                    <a:pt x="3825" y="7427"/>
                  </a:cubicBezTo>
                  <a:lnTo>
                    <a:pt x="7250" y="7905"/>
                  </a:lnTo>
                  <a:lnTo>
                    <a:pt x="7660" y="7008"/>
                  </a:lnTo>
                  <a:cubicBezTo>
                    <a:pt x="7920" y="6771"/>
                    <a:pt x="6868" y="5300"/>
                    <a:pt x="7250" y="5300"/>
                  </a:cubicBezTo>
                  <a:cubicBezTo>
                    <a:pt x="5610" y="2975"/>
                    <a:pt x="3344" y="1180"/>
                    <a:pt x="729" y="110"/>
                  </a:cubicBezTo>
                  <a:cubicBezTo>
                    <a:pt x="666" y="87"/>
                    <a:pt x="579" y="52"/>
                    <a:pt x="479" y="18"/>
                  </a:cubicBezTo>
                  <a:cubicBezTo>
                    <a:pt x="444" y="6"/>
                    <a:pt x="411" y="0"/>
                    <a:pt x="380"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8"/>
            <p:cNvSpPr/>
            <p:nvPr/>
          </p:nvSpPr>
          <p:spPr>
            <a:xfrm>
              <a:off x="3729025" y="3224250"/>
              <a:ext cx="232725" cy="76125"/>
            </a:xfrm>
            <a:custGeom>
              <a:avLst/>
              <a:gdLst/>
              <a:ahLst/>
              <a:cxnLst/>
              <a:rect l="l" t="t" r="r" b="b"/>
              <a:pathLst>
                <a:path w="9309" h="3045" extrusionOk="0">
                  <a:moveTo>
                    <a:pt x="1201" y="1"/>
                  </a:moveTo>
                  <a:cubicBezTo>
                    <a:pt x="598" y="1"/>
                    <a:pt x="101" y="560"/>
                    <a:pt x="15" y="1298"/>
                  </a:cubicBezTo>
                  <a:cubicBezTo>
                    <a:pt x="5" y="1390"/>
                    <a:pt x="1" y="1481"/>
                    <a:pt x="5" y="1577"/>
                  </a:cubicBezTo>
                  <a:cubicBezTo>
                    <a:pt x="24" y="2403"/>
                    <a:pt x="580" y="3044"/>
                    <a:pt x="1225" y="3044"/>
                  </a:cubicBezTo>
                  <a:lnTo>
                    <a:pt x="9217" y="3044"/>
                  </a:lnTo>
                  <a:lnTo>
                    <a:pt x="9309" y="3024"/>
                  </a:lnTo>
                  <a:cubicBezTo>
                    <a:pt x="9232" y="2465"/>
                    <a:pt x="9111" y="1858"/>
                    <a:pt x="8928" y="1298"/>
                  </a:cubicBezTo>
                  <a:cubicBezTo>
                    <a:pt x="8769" y="807"/>
                    <a:pt x="8556" y="348"/>
                    <a:pt x="8282"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8"/>
            <p:cNvSpPr/>
            <p:nvPr/>
          </p:nvSpPr>
          <p:spPr>
            <a:xfrm>
              <a:off x="3776300" y="3083900"/>
              <a:ext cx="27025" cy="44775"/>
            </a:xfrm>
            <a:custGeom>
              <a:avLst/>
              <a:gdLst/>
              <a:ahLst/>
              <a:cxnLst/>
              <a:rect l="l" t="t" r="r" b="b"/>
              <a:pathLst>
                <a:path w="1081" h="1791" extrusionOk="0">
                  <a:moveTo>
                    <a:pt x="853" y="1"/>
                  </a:moveTo>
                  <a:cubicBezTo>
                    <a:pt x="733" y="1"/>
                    <a:pt x="632" y="101"/>
                    <a:pt x="632" y="228"/>
                  </a:cubicBezTo>
                  <a:cubicBezTo>
                    <a:pt x="632" y="522"/>
                    <a:pt x="541" y="806"/>
                    <a:pt x="367" y="1076"/>
                  </a:cubicBezTo>
                  <a:cubicBezTo>
                    <a:pt x="236" y="1274"/>
                    <a:pt x="107" y="1390"/>
                    <a:pt x="107" y="1394"/>
                  </a:cubicBezTo>
                  <a:cubicBezTo>
                    <a:pt x="9" y="1477"/>
                    <a:pt x="0" y="1617"/>
                    <a:pt x="82" y="1713"/>
                  </a:cubicBezTo>
                  <a:cubicBezTo>
                    <a:pt x="125" y="1766"/>
                    <a:pt x="188" y="1790"/>
                    <a:pt x="256" y="1790"/>
                  </a:cubicBezTo>
                  <a:cubicBezTo>
                    <a:pt x="303" y="1790"/>
                    <a:pt x="357" y="1771"/>
                    <a:pt x="401" y="1737"/>
                  </a:cubicBezTo>
                  <a:cubicBezTo>
                    <a:pt x="410" y="1728"/>
                    <a:pt x="579" y="1583"/>
                    <a:pt x="743" y="1323"/>
                  </a:cubicBezTo>
                  <a:cubicBezTo>
                    <a:pt x="964" y="985"/>
                    <a:pt x="1080" y="604"/>
                    <a:pt x="1080" y="228"/>
                  </a:cubicBezTo>
                  <a:cubicBezTo>
                    <a:pt x="1080" y="101"/>
                    <a:pt x="979" y="1"/>
                    <a:pt x="85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8"/>
            <p:cNvSpPr/>
            <p:nvPr/>
          </p:nvSpPr>
          <p:spPr>
            <a:xfrm>
              <a:off x="3793775" y="3090775"/>
              <a:ext cx="43425" cy="42125"/>
            </a:xfrm>
            <a:custGeom>
              <a:avLst/>
              <a:gdLst/>
              <a:ahLst/>
              <a:cxnLst/>
              <a:rect l="l" t="t" r="r" b="b"/>
              <a:pathLst>
                <a:path w="1737" h="1685" extrusionOk="0">
                  <a:moveTo>
                    <a:pt x="1510" y="0"/>
                  </a:moveTo>
                  <a:cubicBezTo>
                    <a:pt x="1385" y="0"/>
                    <a:pt x="1283" y="102"/>
                    <a:pt x="1283" y="222"/>
                  </a:cubicBezTo>
                  <a:cubicBezTo>
                    <a:pt x="1283" y="585"/>
                    <a:pt x="1120" y="854"/>
                    <a:pt x="777" y="1042"/>
                  </a:cubicBezTo>
                  <a:cubicBezTo>
                    <a:pt x="501" y="1197"/>
                    <a:pt x="218" y="1235"/>
                    <a:pt x="212" y="1235"/>
                  </a:cubicBezTo>
                  <a:cubicBezTo>
                    <a:pt x="87" y="1250"/>
                    <a:pt x="0" y="1360"/>
                    <a:pt x="15" y="1486"/>
                  </a:cubicBezTo>
                  <a:cubicBezTo>
                    <a:pt x="29" y="1602"/>
                    <a:pt x="125" y="1684"/>
                    <a:pt x="236" y="1684"/>
                  </a:cubicBezTo>
                  <a:lnTo>
                    <a:pt x="265" y="1684"/>
                  </a:lnTo>
                  <a:cubicBezTo>
                    <a:pt x="777" y="1621"/>
                    <a:pt x="1737" y="1240"/>
                    <a:pt x="1737" y="222"/>
                  </a:cubicBezTo>
                  <a:cubicBezTo>
                    <a:pt x="1737" y="102"/>
                    <a:pt x="1636" y="0"/>
                    <a:pt x="1510"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8"/>
            <p:cNvSpPr/>
            <p:nvPr/>
          </p:nvSpPr>
          <p:spPr>
            <a:xfrm>
              <a:off x="3559600" y="3071950"/>
              <a:ext cx="486350" cy="307500"/>
            </a:xfrm>
            <a:custGeom>
              <a:avLst/>
              <a:gdLst/>
              <a:ahLst/>
              <a:cxnLst/>
              <a:rect l="l" t="t" r="r" b="b"/>
              <a:pathLst>
                <a:path w="19454" h="12300" extrusionOk="0">
                  <a:moveTo>
                    <a:pt x="724" y="1"/>
                  </a:moveTo>
                  <a:lnTo>
                    <a:pt x="1921" y="2293"/>
                  </a:lnTo>
                  <a:lnTo>
                    <a:pt x="1910" y="2297"/>
                  </a:lnTo>
                  <a:lnTo>
                    <a:pt x="0" y="2297"/>
                  </a:lnTo>
                  <a:lnTo>
                    <a:pt x="0" y="8938"/>
                  </a:lnTo>
                  <a:lnTo>
                    <a:pt x="3160" y="8938"/>
                  </a:lnTo>
                  <a:cubicBezTo>
                    <a:pt x="3232" y="9103"/>
                    <a:pt x="3319" y="9256"/>
                    <a:pt x="3421" y="9401"/>
                  </a:cubicBezTo>
                  <a:cubicBezTo>
                    <a:pt x="3946" y="10164"/>
                    <a:pt x="4824" y="10636"/>
                    <a:pt x="5774" y="10636"/>
                  </a:cubicBezTo>
                  <a:lnTo>
                    <a:pt x="9855" y="10636"/>
                  </a:lnTo>
                  <a:cubicBezTo>
                    <a:pt x="11793" y="10636"/>
                    <a:pt x="13688" y="11215"/>
                    <a:pt x="15295" y="12300"/>
                  </a:cubicBezTo>
                  <a:cubicBezTo>
                    <a:pt x="15295" y="11794"/>
                    <a:pt x="15714" y="11437"/>
                    <a:pt x="16163" y="11437"/>
                  </a:cubicBezTo>
                  <a:cubicBezTo>
                    <a:pt x="16332" y="11437"/>
                    <a:pt x="16501" y="11489"/>
                    <a:pt x="16655" y="11596"/>
                  </a:cubicBezTo>
                  <a:lnTo>
                    <a:pt x="17648" y="12300"/>
                  </a:lnTo>
                  <a:lnTo>
                    <a:pt x="17648" y="9483"/>
                  </a:lnTo>
                  <a:cubicBezTo>
                    <a:pt x="17648" y="8847"/>
                    <a:pt x="17132" y="8330"/>
                    <a:pt x="16495" y="8330"/>
                  </a:cubicBezTo>
                  <a:lnTo>
                    <a:pt x="8900" y="8330"/>
                  </a:lnTo>
                  <a:cubicBezTo>
                    <a:pt x="8374" y="8330"/>
                    <a:pt x="7920" y="7921"/>
                    <a:pt x="7901" y="7390"/>
                  </a:cubicBezTo>
                  <a:cubicBezTo>
                    <a:pt x="7882" y="6836"/>
                    <a:pt x="8325" y="6382"/>
                    <a:pt x="8875" y="6382"/>
                  </a:cubicBezTo>
                  <a:lnTo>
                    <a:pt x="18122" y="6382"/>
                  </a:lnTo>
                  <a:cubicBezTo>
                    <a:pt x="18855" y="6382"/>
                    <a:pt x="19453" y="5784"/>
                    <a:pt x="19453" y="5051"/>
                  </a:cubicBezTo>
                  <a:cubicBezTo>
                    <a:pt x="19453" y="4684"/>
                    <a:pt x="19303" y="4352"/>
                    <a:pt x="19062" y="4110"/>
                  </a:cubicBezTo>
                  <a:cubicBezTo>
                    <a:pt x="18821" y="3869"/>
                    <a:pt x="18488" y="3725"/>
                    <a:pt x="18122" y="3725"/>
                  </a:cubicBezTo>
                  <a:lnTo>
                    <a:pt x="17470" y="3725"/>
                  </a:lnTo>
                  <a:cubicBezTo>
                    <a:pt x="17470" y="3039"/>
                    <a:pt x="16916" y="2480"/>
                    <a:pt x="16230" y="2480"/>
                  </a:cubicBezTo>
                  <a:cubicBezTo>
                    <a:pt x="15546" y="2480"/>
                    <a:pt x="14991" y="3039"/>
                    <a:pt x="14991" y="3725"/>
                  </a:cubicBezTo>
                  <a:lnTo>
                    <a:pt x="10356" y="3725"/>
                  </a:lnTo>
                  <a:lnTo>
                    <a:pt x="10322" y="3711"/>
                  </a:lnTo>
                  <a:cubicBezTo>
                    <a:pt x="10144" y="4241"/>
                    <a:pt x="9585" y="4472"/>
                    <a:pt x="8919" y="4472"/>
                  </a:cubicBezTo>
                  <a:cubicBezTo>
                    <a:pt x="8114" y="4472"/>
                    <a:pt x="7457" y="4130"/>
                    <a:pt x="7457" y="3324"/>
                  </a:cubicBezTo>
                  <a:cubicBezTo>
                    <a:pt x="7457" y="2900"/>
                    <a:pt x="7640" y="2514"/>
                    <a:pt x="7930" y="2249"/>
                  </a:cubicBezTo>
                  <a:lnTo>
                    <a:pt x="7853" y="2128"/>
                  </a:lnTo>
                  <a:cubicBezTo>
                    <a:pt x="7347" y="1373"/>
                    <a:pt x="6506" y="947"/>
                    <a:pt x="5636" y="947"/>
                  </a:cubicBezTo>
                  <a:cubicBezTo>
                    <a:pt x="5313" y="947"/>
                    <a:pt x="4985" y="1006"/>
                    <a:pt x="4670" y="1129"/>
                  </a:cubicBezTo>
                  <a:cubicBezTo>
                    <a:pt x="4356" y="1251"/>
                    <a:pt x="4029" y="1313"/>
                    <a:pt x="3700" y="1313"/>
                  </a:cubicBezTo>
                  <a:cubicBezTo>
                    <a:pt x="3237" y="1313"/>
                    <a:pt x="2774" y="1187"/>
                    <a:pt x="2359" y="951"/>
                  </a:cubicBezTo>
                  <a:lnTo>
                    <a:pt x="724"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8"/>
            <p:cNvSpPr/>
            <p:nvPr/>
          </p:nvSpPr>
          <p:spPr>
            <a:xfrm>
              <a:off x="3559600" y="3255600"/>
              <a:ext cx="99750" cy="51400"/>
            </a:xfrm>
            <a:custGeom>
              <a:avLst/>
              <a:gdLst/>
              <a:ahLst/>
              <a:cxnLst/>
              <a:rect l="l" t="t" r="r" b="b"/>
              <a:pathLst>
                <a:path w="3990" h="2056" extrusionOk="0">
                  <a:moveTo>
                    <a:pt x="0" y="0"/>
                  </a:moveTo>
                  <a:lnTo>
                    <a:pt x="0" y="1592"/>
                  </a:lnTo>
                  <a:lnTo>
                    <a:pt x="3160" y="1592"/>
                  </a:lnTo>
                  <a:cubicBezTo>
                    <a:pt x="3232" y="1757"/>
                    <a:pt x="3319" y="1910"/>
                    <a:pt x="3421" y="2055"/>
                  </a:cubicBezTo>
                  <a:lnTo>
                    <a:pt x="3989" y="1583"/>
                  </a:lnTo>
                  <a:lnTo>
                    <a:pt x="3608" y="1278"/>
                  </a:lnTo>
                  <a:cubicBezTo>
                    <a:pt x="3097" y="864"/>
                    <a:pt x="2524" y="546"/>
                    <a:pt x="1916" y="329"/>
                  </a:cubicBezTo>
                  <a:cubicBezTo>
                    <a:pt x="1303" y="112"/>
                    <a:pt x="657" y="0"/>
                    <a:pt x="0"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8"/>
            <p:cNvSpPr/>
            <p:nvPr/>
          </p:nvSpPr>
          <p:spPr>
            <a:xfrm>
              <a:off x="3610375" y="3232225"/>
              <a:ext cx="390450" cy="147225"/>
            </a:xfrm>
            <a:custGeom>
              <a:avLst/>
              <a:gdLst/>
              <a:ahLst/>
              <a:cxnLst/>
              <a:rect l="l" t="t" r="r" b="b"/>
              <a:pathLst>
                <a:path w="15618" h="5889" extrusionOk="0">
                  <a:moveTo>
                    <a:pt x="1" y="0"/>
                  </a:moveTo>
                  <a:lnTo>
                    <a:pt x="1129" y="2527"/>
                  </a:lnTo>
                  <a:cubicBezTo>
                    <a:pt x="1587" y="3560"/>
                    <a:pt x="2610" y="4225"/>
                    <a:pt x="3743" y="4225"/>
                  </a:cubicBezTo>
                  <a:lnTo>
                    <a:pt x="7824" y="4225"/>
                  </a:lnTo>
                  <a:cubicBezTo>
                    <a:pt x="9762" y="4225"/>
                    <a:pt x="11657" y="4804"/>
                    <a:pt x="13264" y="5889"/>
                  </a:cubicBezTo>
                  <a:cubicBezTo>
                    <a:pt x="13264" y="5383"/>
                    <a:pt x="13683" y="5026"/>
                    <a:pt x="14132" y="5026"/>
                  </a:cubicBezTo>
                  <a:cubicBezTo>
                    <a:pt x="14301" y="5026"/>
                    <a:pt x="14470" y="5078"/>
                    <a:pt x="14624" y="5185"/>
                  </a:cubicBezTo>
                  <a:lnTo>
                    <a:pt x="15617" y="5889"/>
                  </a:lnTo>
                  <a:lnTo>
                    <a:pt x="15617" y="3642"/>
                  </a:lnTo>
                  <a:cubicBezTo>
                    <a:pt x="15523" y="3981"/>
                    <a:pt x="15212" y="4352"/>
                    <a:pt x="14305" y="4352"/>
                  </a:cubicBezTo>
                  <a:cubicBezTo>
                    <a:pt x="13963" y="4352"/>
                    <a:pt x="13536" y="4299"/>
                    <a:pt x="13004" y="4172"/>
                  </a:cubicBezTo>
                  <a:cubicBezTo>
                    <a:pt x="10341" y="3535"/>
                    <a:pt x="8127" y="2903"/>
                    <a:pt x="5065" y="2899"/>
                  </a:cubicBezTo>
                  <a:cubicBezTo>
                    <a:pt x="3854" y="2899"/>
                    <a:pt x="2682" y="2445"/>
                    <a:pt x="1785" y="1630"/>
                  </a:cubicBezTo>
                  <a:lnTo>
                    <a:pt x="1" y="0"/>
                  </a:ln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8"/>
            <p:cNvSpPr/>
            <p:nvPr/>
          </p:nvSpPr>
          <p:spPr>
            <a:xfrm>
              <a:off x="3757475" y="3231500"/>
              <a:ext cx="181500" cy="20775"/>
            </a:xfrm>
            <a:custGeom>
              <a:avLst/>
              <a:gdLst/>
              <a:ahLst/>
              <a:cxnLst/>
              <a:rect l="l" t="t" r="r" b="b"/>
              <a:pathLst>
                <a:path w="7260" h="831" extrusionOk="0">
                  <a:moveTo>
                    <a:pt x="960" y="0"/>
                  </a:moveTo>
                  <a:cubicBezTo>
                    <a:pt x="473" y="0"/>
                    <a:pt x="68" y="357"/>
                    <a:pt x="1" y="830"/>
                  </a:cubicBezTo>
                  <a:lnTo>
                    <a:pt x="7260" y="830"/>
                  </a:lnTo>
                  <a:cubicBezTo>
                    <a:pt x="7129" y="512"/>
                    <a:pt x="6955" y="223"/>
                    <a:pt x="6734"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8"/>
            <p:cNvSpPr/>
            <p:nvPr/>
          </p:nvSpPr>
          <p:spPr>
            <a:xfrm>
              <a:off x="3746025" y="3118525"/>
              <a:ext cx="73200" cy="65250"/>
            </a:xfrm>
            <a:custGeom>
              <a:avLst/>
              <a:gdLst/>
              <a:ahLst/>
              <a:cxnLst/>
              <a:rect l="l" t="t" r="r" b="b"/>
              <a:pathLst>
                <a:path w="2928" h="2610" extrusionOk="0">
                  <a:moveTo>
                    <a:pt x="1462" y="0"/>
                  </a:moveTo>
                  <a:cubicBezTo>
                    <a:pt x="1080" y="0"/>
                    <a:pt x="733" y="145"/>
                    <a:pt x="473" y="386"/>
                  </a:cubicBezTo>
                  <a:cubicBezTo>
                    <a:pt x="183" y="651"/>
                    <a:pt x="0" y="1037"/>
                    <a:pt x="0" y="1461"/>
                  </a:cubicBezTo>
                  <a:cubicBezTo>
                    <a:pt x="0" y="2267"/>
                    <a:pt x="657" y="2609"/>
                    <a:pt x="1462" y="2609"/>
                  </a:cubicBezTo>
                  <a:cubicBezTo>
                    <a:pt x="2128" y="2609"/>
                    <a:pt x="2687" y="2378"/>
                    <a:pt x="2865" y="1848"/>
                  </a:cubicBezTo>
                  <a:cubicBezTo>
                    <a:pt x="2903" y="1732"/>
                    <a:pt x="2928" y="1606"/>
                    <a:pt x="2928" y="1461"/>
                  </a:cubicBezTo>
                  <a:cubicBezTo>
                    <a:pt x="2928" y="651"/>
                    <a:pt x="2273" y="0"/>
                    <a:pt x="146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8"/>
            <p:cNvSpPr/>
            <p:nvPr/>
          </p:nvSpPr>
          <p:spPr>
            <a:xfrm>
              <a:off x="3925825" y="3231500"/>
              <a:ext cx="53175" cy="65100"/>
            </a:xfrm>
            <a:custGeom>
              <a:avLst/>
              <a:gdLst/>
              <a:ahLst/>
              <a:cxnLst/>
              <a:rect l="l" t="t" r="r" b="b"/>
              <a:pathLst>
                <a:path w="2127" h="2604" extrusionOk="0">
                  <a:moveTo>
                    <a:pt x="0" y="0"/>
                  </a:moveTo>
                  <a:cubicBezTo>
                    <a:pt x="134" y="136"/>
                    <a:pt x="250" y="294"/>
                    <a:pt x="347" y="468"/>
                  </a:cubicBezTo>
                  <a:cubicBezTo>
                    <a:pt x="602" y="911"/>
                    <a:pt x="747" y="1452"/>
                    <a:pt x="834" y="1935"/>
                  </a:cubicBezTo>
                  <a:cubicBezTo>
                    <a:pt x="868" y="2122"/>
                    <a:pt x="891" y="2306"/>
                    <a:pt x="907" y="2465"/>
                  </a:cubicBezTo>
                  <a:cubicBezTo>
                    <a:pt x="917" y="2555"/>
                    <a:pt x="988" y="2603"/>
                    <a:pt x="1058" y="2603"/>
                  </a:cubicBezTo>
                  <a:cubicBezTo>
                    <a:pt x="1116" y="2603"/>
                    <a:pt x="1174" y="2571"/>
                    <a:pt x="1201" y="2503"/>
                  </a:cubicBezTo>
                  <a:lnTo>
                    <a:pt x="1412" y="1924"/>
                  </a:lnTo>
                  <a:lnTo>
                    <a:pt x="1953" y="468"/>
                  </a:lnTo>
                  <a:lnTo>
                    <a:pt x="2127"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8"/>
            <p:cNvSpPr/>
            <p:nvPr/>
          </p:nvSpPr>
          <p:spPr>
            <a:xfrm>
              <a:off x="3577675" y="3071950"/>
              <a:ext cx="113050" cy="114575"/>
            </a:xfrm>
            <a:custGeom>
              <a:avLst/>
              <a:gdLst/>
              <a:ahLst/>
              <a:cxnLst/>
              <a:rect l="l" t="t" r="r" b="b"/>
              <a:pathLst>
                <a:path w="4522" h="4583" extrusionOk="0">
                  <a:moveTo>
                    <a:pt x="1" y="1"/>
                  </a:moveTo>
                  <a:cubicBezTo>
                    <a:pt x="1" y="1"/>
                    <a:pt x="397" y="3836"/>
                    <a:pt x="2239" y="4439"/>
                  </a:cubicBezTo>
                  <a:cubicBezTo>
                    <a:pt x="2548" y="4540"/>
                    <a:pt x="2818" y="4582"/>
                    <a:pt x="3053" y="4582"/>
                  </a:cubicBezTo>
                  <a:cubicBezTo>
                    <a:pt x="4216" y="4582"/>
                    <a:pt x="4521" y="3546"/>
                    <a:pt x="4521" y="3546"/>
                  </a:cubicBezTo>
                  <a:lnTo>
                    <a:pt x="4521" y="3546"/>
                  </a:lnTo>
                  <a:lnTo>
                    <a:pt x="3613" y="3676"/>
                  </a:lnTo>
                  <a:cubicBezTo>
                    <a:pt x="3507" y="3691"/>
                    <a:pt x="3401" y="3699"/>
                    <a:pt x="3296" y="3699"/>
                  </a:cubicBezTo>
                  <a:cubicBezTo>
                    <a:pt x="2469" y="3699"/>
                    <a:pt x="1693" y="3239"/>
                    <a:pt x="1303" y="2489"/>
                  </a:cubicBezTo>
                  <a:lnTo>
                    <a:pt x="1198" y="2293"/>
                  </a:lnTo>
                  <a:lnTo>
                    <a:pt x="1"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8"/>
            <p:cNvSpPr/>
            <p:nvPr/>
          </p:nvSpPr>
          <p:spPr>
            <a:xfrm>
              <a:off x="3947025" y="3027350"/>
              <a:ext cx="17025" cy="26925"/>
            </a:xfrm>
            <a:custGeom>
              <a:avLst/>
              <a:gdLst/>
              <a:ahLst/>
              <a:cxnLst/>
              <a:rect l="l" t="t" r="r" b="b"/>
              <a:pathLst>
                <a:path w="681" h="1077" extrusionOk="0">
                  <a:moveTo>
                    <a:pt x="343" y="1"/>
                  </a:moveTo>
                  <a:cubicBezTo>
                    <a:pt x="155" y="1"/>
                    <a:pt x="1" y="150"/>
                    <a:pt x="1" y="338"/>
                  </a:cubicBezTo>
                  <a:lnTo>
                    <a:pt x="1" y="738"/>
                  </a:lnTo>
                  <a:cubicBezTo>
                    <a:pt x="1" y="922"/>
                    <a:pt x="155" y="1076"/>
                    <a:pt x="343" y="1076"/>
                  </a:cubicBezTo>
                  <a:cubicBezTo>
                    <a:pt x="526" y="1076"/>
                    <a:pt x="680" y="922"/>
                    <a:pt x="680" y="738"/>
                  </a:cubicBezTo>
                  <a:lnTo>
                    <a:pt x="680" y="338"/>
                  </a:lnTo>
                  <a:cubicBezTo>
                    <a:pt x="680" y="150"/>
                    <a:pt x="526" y="1"/>
                    <a:pt x="34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8"/>
            <p:cNvSpPr/>
            <p:nvPr/>
          </p:nvSpPr>
          <p:spPr>
            <a:xfrm>
              <a:off x="3947025" y="3078225"/>
              <a:ext cx="17025" cy="26925"/>
            </a:xfrm>
            <a:custGeom>
              <a:avLst/>
              <a:gdLst/>
              <a:ahLst/>
              <a:cxnLst/>
              <a:rect l="l" t="t" r="r" b="b"/>
              <a:pathLst>
                <a:path w="681" h="1077" extrusionOk="0">
                  <a:moveTo>
                    <a:pt x="343" y="1"/>
                  </a:moveTo>
                  <a:cubicBezTo>
                    <a:pt x="155" y="1"/>
                    <a:pt x="1" y="150"/>
                    <a:pt x="1" y="339"/>
                  </a:cubicBezTo>
                  <a:lnTo>
                    <a:pt x="1" y="734"/>
                  </a:lnTo>
                  <a:cubicBezTo>
                    <a:pt x="1" y="922"/>
                    <a:pt x="155" y="1076"/>
                    <a:pt x="343" y="1076"/>
                  </a:cubicBezTo>
                  <a:cubicBezTo>
                    <a:pt x="526" y="1076"/>
                    <a:pt x="680" y="922"/>
                    <a:pt x="680" y="734"/>
                  </a:cubicBezTo>
                  <a:lnTo>
                    <a:pt x="680" y="339"/>
                  </a:lnTo>
                  <a:cubicBezTo>
                    <a:pt x="680" y="150"/>
                    <a:pt x="526" y="1"/>
                    <a:pt x="343"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8"/>
            <p:cNvSpPr/>
            <p:nvPr/>
          </p:nvSpPr>
          <p:spPr>
            <a:xfrm>
              <a:off x="3916650" y="3057750"/>
              <a:ext cx="26900" cy="16900"/>
            </a:xfrm>
            <a:custGeom>
              <a:avLst/>
              <a:gdLst/>
              <a:ahLst/>
              <a:cxnLst/>
              <a:rect l="l" t="t" r="r" b="b"/>
              <a:pathLst>
                <a:path w="1076" h="676" extrusionOk="0">
                  <a:moveTo>
                    <a:pt x="338" y="0"/>
                  </a:moveTo>
                  <a:cubicBezTo>
                    <a:pt x="154" y="0"/>
                    <a:pt x="0" y="150"/>
                    <a:pt x="0" y="337"/>
                  </a:cubicBezTo>
                  <a:cubicBezTo>
                    <a:pt x="0" y="526"/>
                    <a:pt x="154" y="675"/>
                    <a:pt x="338" y="675"/>
                  </a:cubicBezTo>
                  <a:lnTo>
                    <a:pt x="738" y="675"/>
                  </a:lnTo>
                  <a:cubicBezTo>
                    <a:pt x="926" y="675"/>
                    <a:pt x="1076" y="526"/>
                    <a:pt x="1076" y="337"/>
                  </a:cubicBezTo>
                  <a:cubicBezTo>
                    <a:pt x="1076" y="150"/>
                    <a:pt x="926" y="0"/>
                    <a:pt x="738"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8"/>
            <p:cNvSpPr/>
            <p:nvPr/>
          </p:nvSpPr>
          <p:spPr>
            <a:xfrm>
              <a:off x="3967525" y="3057750"/>
              <a:ext cx="26900" cy="16900"/>
            </a:xfrm>
            <a:custGeom>
              <a:avLst/>
              <a:gdLst/>
              <a:ahLst/>
              <a:cxnLst/>
              <a:rect l="l" t="t" r="r" b="b"/>
              <a:pathLst>
                <a:path w="1076" h="676" extrusionOk="0">
                  <a:moveTo>
                    <a:pt x="338" y="0"/>
                  </a:moveTo>
                  <a:cubicBezTo>
                    <a:pt x="150" y="0"/>
                    <a:pt x="0" y="150"/>
                    <a:pt x="0" y="337"/>
                  </a:cubicBezTo>
                  <a:cubicBezTo>
                    <a:pt x="0" y="526"/>
                    <a:pt x="150" y="675"/>
                    <a:pt x="338" y="675"/>
                  </a:cubicBezTo>
                  <a:lnTo>
                    <a:pt x="739" y="675"/>
                  </a:lnTo>
                  <a:cubicBezTo>
                    <a:pt x="926" y="675"/>
                    <a:pt x="1076" y="526"/>
                    <a:pt x="1076" y="337"/>
                  </a:cubicBezTo>
                  <a:cubicBezTo>
                    <a:pt x="1076" y="150"/>
                    <a:pt x="926" y="0"/>
                    <a:pt x="739"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8"/>
            <p:cNvSpPr/>
            <p:nvPr/>
          </p:nvSpPr>
          <p:spPr>
            <a:xfrm>
              <a:off x="3675350" y="3365450"/>
              <a:ext cx="17050" cy="24850"/>
            </a:xfrm>
            <a:custGeom>
              <a:avLst/>
              <a:gdLst/>
              <a:ahLst/>
              <a:cxnLst/>
              <a:rect l="l" t="t" r="r" b="b"/>
              <a:pathLst>
                <a:path w="682" h="994" extrusionOk="0">
                  <a:moveTo>
                    <a:pt x="339" y="1"/>
                  </a:moveTo>
                  <a:cubicBezTo>
                    <a:pt x="156" y="1"/>
                    <a:pt x="1" y="150"/>
                    <a:pt x="1" y="339"/>
                  </a:cubicBezTo>
                  <a:lnTo>
                    <a:pt x="1" y="657"/>
                  </a:lnTo>
                  <a:cubicBezTo>
                    <a:pt x="1" y="840"/>
                    <a:pt x="156" y="994"/>
                    <a:pt x="339" y="994"/>
                  </a:cubicBezTo>
                  <a:cubicBezTo>
                    <a:pt x="527" y="994"/>
                    <a:pt x="681" y="840"/>
                    <a:pt x="681" y="657"/>
                  </a:cubicBezTo>
                  <a:lnTo>
                    <a:pt x="681" y="339"/>
                  </a:lnTo>
                  <a:cubicBezTo>
                    <a:pt x="681" y="150"/>
                    <a:pt x="527" y="1"/>
                    <a:pt x="339"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8"/>
            <p:cNvSpPr/>
            <p:nvPr/>
          </p:nvSpPr>
          <p:spPr>
            <a:xfrm>
              <a:off x="3675350" y="3405975"/>
              <a:ext cx="17050" cy="24850"/>
            </a:xfrm>
            <a:custGeom>
              <a:avLst/>
              <a:gdLst/>
              <a:ahLst/>
              <a:cxnLst/>
              <a:rect l="l" t="t" r="r" b="b"/>
              <a:pathLst>
                <a:path w="682" h="994" extrusionOk="0">
                  <a:moveTo>
                    <a:pt x="339" y="0"/>
                  </a:moveTo>
                  <a:cubicBezTo>
                    <a:pt x="156" y="0"/>
                    <a:pt x="1" y="149"/>
                    <a:pt x="1" y="338"/>
                  </a:cubicBezTo>
                  <a:lnTo>
                    <a:pt x="1" y="652"/>
                  </a:lnTo>
                  <a:cubicBezTo>
                    <a:pt x="1" y="839"/>
                    <a:pt x="156" y="993"/>
                    <a:pt x="339" y="993"/>
                  </a:cubicBezTo>
                  <a:cubicBezTo>
                    <a:pt x="527" y="993"/>
                    <a:pt x="681" y="839"/>
                    <a:pt x="681" y="652"/>
                  </a:cubicBezTo>
                  <a:lnTo>
                    <a:pt x="681" y="338"/>
                  </a:lnTo>
                  <a:cubicBezTo>
                    <a:pt x="681" y="149"/>
                    <a:pt x="527" y="0"/>
                    <a:pt x="339"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8"/>
            <p:cNvSpPr/>
            <p:nvPr/>
          </p:nvSpPr>
          <p:spPr>
            <a:xfrm>
              <a:off x="3651125" y="3389550"/>
              <a:ext cx="24975" cy="17050"/>
            </a:xfrm>
            <a:custGeom>
              <a:avLst/>
              <a:gdLst/>
              <a:ahLst/>
              <a:cxnLst/>
              <a:rect l="l" t="t" r="r" b="b"/>
              <a:pathLst>
                <a:path w="999" h="682" extrusionOk="0">
                  <a:moveTo>
                    <a:pt x="343" y="1"/>
                  </a:moveTo>
                  <a:cubicBezTo>
                    <a:pt x="155" y="1"/>
                    <a:pt x="1" y="156"/>
                    <a:pt x="1" y="343"/>
                  </a:cubicBezTo>
                  <a:cubicBezTo>
                    <a:pt x="1" y="528"/>
                    <a:pt x="155" y="681"/>
                    <a:pt x="343" y="681"/>
                  </a:cubicBezTo>
                  <a:lnTo>
                    <a:pt x="657" y="681"/>
                  </a:lnTo>
                  <a:cubicBezTo>
                    <a:pt x="844" y="681"/>
                    <a:pt x="998" y="528"/>
                    <a:pt x="998" y="343"/>
                  </a:cubicBezTo>
                  <a:cubicBezTo>
                    <a:pt x="998" y="156"/>
                    <a:pt x="844" y="1"/>
                    <a:pt x="657"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8"/>
            <p:cNvSpPr/>
            <p:nvPr/>
          </p:nvSpPr>
          <p:spPr>
            <a:xfrm>
              <a:off x="3691650" y="3389550"/>
              <a:ext cx="24850" cy="17050"/>
            </a:xfrm>
            <a:custGeom>
              <a:avLst/>
              <a:gdLst/>
              <a:ahLst/>
              <a:cxnLst/>
              <a:rect l="l" t="t" r="r" b="b"/>
              <a:pathLst>
                <a:path w="994" h="682" extrusionOk="0">
                  <a:moveTo>
                    <a:pt x="338" y="1"/>
                  </a:moveTo>
                  <a:cubicBezTo>
                    <a:pt x="154" y="1"/>
                    <a:pt x="0" y="156"/>
                    <a:pt x="0" y="343"/>
                  </a:cubicBezTo>
                  <a:cubicBezTo>
                    <a:pt x="0" y="528"/>
                    <a:pt x="154" y="681"/>
                    <a:pt x="338" y="681"/>
                  </a:cubicBezTo>
                  <a:lnTo>
                    <a:pt x="657" y="681"/>
                  </a:lnTo>
                  <a:cubicBezTo>
                    <a:pt x="844" y="681"/>
                    <a:pt x="993" y="528"/>
                    <a:pt x="993" y="343"/>
                  </a:cubicBezTo>
                  <a:cubicBezTo>
                    <a:pt x="993" y="156"/>
                    <a:pt x="844" y="1"/>
                    <a:pt x="657"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8"/>
            <p:cNvSpPr/>
            <p:nvPr/>
          </p:nvSpPr>
          <p:spPr>
            <a:xfrm>
              <a:off x="3952325" y="3154800"/>
              <a:ext cx="26550" cy="26425"/>
            </a:xfrm>
            <a:custGeom>
              <a:avLst/>
              <a:gdLst/>
              <a:ahLst/>
              <a:cxnLst/>
              <a:rect l="l" t="t" r="r" b="b"/>
              <a:pathLst>
                <a:path w="1062" h="1057" extrusionOk="0">
                  <a:moveTo>
                    <a:pt x="532" y="1"/>
                  </a:moveTo>
                  <a:cubicBezTo>
                    <a:pt x="237" y="1"/>
                    <a:pt x="0" y="237"/>
                    <a:pt x="0" y="531"/>
                  </a:cubicBezTo>
                  <a:cubicBezTo>
                    <a:pt x="0" y="820"/>
                    <a:pt x="237" y="1056"/>
                    <a:pt x="532" y="1056"/>
                  </a:cubicBezTo>
                  <a:cubicBezTo>
                    <a:pt x="821" y="1056"/>
                    <a:pt x="1062" y="820"/>
                    <a:pt x="1062" y="531"/>
                  </a:cubicBezTo>
                  <a:cubicBezTo>
                    <a:pt x="1062" y="237"/>
                    <a:pt x="821" y="1"/>
                    <a:pt x="532"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8"/>
            <p:cNvSpPr/>
            <p:nvPr/>
          </p:nvSpPr>
          <p:spPr>
            <a:xfrm>
              <a:off x="3783750" y="3134775"/>
              <a:ext cx="26450" cy="26450"/>
            </a:xfrm>
            <a:custGeom>
              <a:avLst/>
              <a:gdLst/>
              <a:ahLst/>
              <a:cxnLst/>
              <a:rect l="l" t="t" r="r" b="b"/>
              <a:pathLst>
                <a:path w="1058" h="1058" extrusionOk="0">
                  <a:moveTo>
                    <a:pt x="526" y="1"/>
                  </a:moveTo>
                  <a:cubicBezTo>
                    <a:pt x="237" y="1"/>
                    <a:pt x="1" y="237"/>
                    <a:pt x="1" y="532"/>
                  </a:cubicBezTo>
                  <a:cubicBezTo>
                    <a:pt x="1" y="821"/>
                    <a:pt x="237" y="1058"/>
                    <a:pt x="526" y="1058"/>
                  </a:cubicBezTo>
                  <a:cubicBezTo>
                    <a:pt x="821" y="1058"/>
                    <a:pt x="1058" y="821"/>
                    <a:pt x="1058" y="532"/>
                  </a:cubicBezTo>
                  <a:cubicBezTo>
                    <a:pt x="1058" y="237"/>
                    <a:pt x="821" y="1"/>
                    <a:pt x="526" y="1"/>
                  </a:cubicBezTo>
                  <a:close/>
                </a:path>
              </a:pathLst>
            </a:custGeom>
            <a:solidFill>
              <a:srgbClr val="66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8"/>
            <p:cNvSpPr/>
            <p:nvPr/>
          </p:nvSpPr>
          <p:spPr>
            <a:xfrm>
              <a:off x="3785925" y="3231500"/>
              <a:ext cx="10150" cy="48725"/>
            </a:xfrm>
            <a:custGeom>
              <a:avLst/>
              <a:gdLst/>
              <a:ahLst/>
              <a:cxnLst/>
              <a:rect l="l" t="t" r="r" b="b"/>
              <a:pathLst>
                <a:path w="406" h="1949" extrusionOk="0">
                  <a:moveTo>
                    <a:pt x="1" y="0"/>
                  </a:moveTo>
                  <a:lnTo>
                    <a:pt x="1" y="1948"/>
                  </a:lnTo>
                  <a:lnTo>
                    <a:pt x="406" y="1948"/>
                  </a:lnTo>
                  <a:lnTo>
                    <a:pt x="406"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8"/>
            <p:cNvSpPr/>
            <p:nvPr/>
          </p:nvSpPr>
          <p:spPr>
            <a:xfrm>
              <a:off x="3823925" y="3231500"/>
              <a:ext cx="10150" cy="48725"/>
            </a:xfrm>
            <a:custGeom>
              <a:avLst/>
              <a:gdLst/>
              <a:ahLst/>
              <a:cxnLst/>
              <a:rect l="l" t="t" r="r" b="b"/>
              <a:pathLst>
                <a:path w="406" h="1949" extrusionOk="0">
                  <a:moveTo>
                    <a:pt x="0" y="0"/>
                  </a:moveTo>
                  <a:lnTo>
                    <a:pt x="0" y="1948"/>
                  </a:lnTo>
                  <a:lnTo>
                    <a:pt x="406" y="1948"/>
                  </a:lnTo>
                  <a:lnTo>
                    <a:pt x="406"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8"/>
            <p:cNvSpPr/>
            <p:nvPr/>
          </p:nvSpPr>
          <p:spPr>
            <a:xfrm>
              <a:off x="3861900" y="3231500"/>
              <a:ext cx="10150" cy="48725"/>
            </a:xfrm>
            <a:custGeom>
              <a:avLst/>
              <a:gdLst/>
              <a:ahLst/>
              <a:cxnLst/>
              <a:rect l="l" t="t" r="r" b="b"/>
              <a:pathLst>
                <a:path w="406" h="1949" extrusionOk="0">
                  <a:moveTo>
                    <a:pt x="0" y="0"/>
                  </a:moveTo>
                  <a:lnTo>
                    <a:pt x="0" y="1948"/>
                  </a:lnTo>
                  <a:lnTo>
                    <a:pt x="405" y="1948"/>
                  </a:lnTo>
                  <a:lnTo>
                    <a:pt x="405"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8"/>
            <p:cNvSpPr/>
            <p:nvPr/>
          </p:nvSpPr>
          <p:spPr>
            <a:xfrm>
              <a:off x="3899875" y="3231500"/>
              <a:ext cx="10175" cy="48725"/>
            </a:xfrm>
            <a:custGeom>
              <a:avLst/>
              <a:gdLst/>
              <a:ahLst/>
              <a:cxnLst/>
              <a:rect l="l" t="t" r="r" b="b"/>
              <a:pathLst>
                <a:path w="407" h="1949" extrusionOk="0">
                  <a:moveTo>
                    <a:pt x="1" y="0"/>
                  </a:moveTo>
                  <a:lnTo>
                    <a:pt x="1" y="1948"/>
                  </a:lnTo>
                  <a:lnTo>
                    <a:pt x="406" y="1948"/>
                  </a:lnTo>
                  <a:lnTo>
                    <a:pt x="406"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8"/>
            <p:cNvSpPr/>
            <p:nvPr/>
          </p:nvSpPr>
          <p:spPr>
            <a:xfrm>
              <a:off x="3837675" y="3159375"/>
              <a:ext cx="11325" cy="30075"/>
            </a:xfrm>
            <a:custGeom>
              <a:avLst/>
              <a:gdLst/>
              <a:ahLst/>
              <a:cxnLst/>
              <a:rect l="l" t="t" r="r" b="b"/>
              <a:pathLst>
                <a:path w="453" h="1203" extrusionOk="0">
                  <a:moveTo>
                    <a:pt x="227" y="1"/>
                  </a:moveTo>
                  <a:cubicBezTo>
                    <a:pt x="101" y="1"/>
                    <a:pt x="0" y="102"/>
                    <a:pt x="0" y="228"/>
                  </a:cubicBezTo>
                  <a:lnTo>
                    <a:pt x="0" y="975"/>
                  </a:lnTo>
                  <a:cubicBezTo>
                    <a:pt x="0" y="1100"/>
                    <a:pt x="101" y="1202"/>
                    <a:pt x="227" y="1202"/>
                  </a:cubicBezTo>
                  <a:cubicBezTo>
                    <a:pt x="352" y="1202"/>
                    <a:pt x="453" y="1100"/>
                    <a:pt x="453" y="975"/>
                  </a:cubicBezTo>
                  <a:lnTo>
                    <a:pt x="453" y="228"/>
                  </a:lnTo>
                  <a:cubicBezTo>
                    <a:pt x="453" y="102"/>
                    <a:pt x="352" y="1"/>
                    <a:pt x="227"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8"/>
            <p:cNvSpPr/>
            <p:nvPr/>
          </p:nvSpPr>
          <p:spPr>
            <a:xfrm>
              <a:off x="3874800" y="3159375"/>
              <a:ext cx="11250" cy="30075"/>
            </a:xfrm>
            <a:custGeom>
              <a:avLst/>
              <a:gdLst/>
              <a:ahLst/>
              <a:cxnLst/>
              <a:rect l="l" t="t" r="r" b="b"/>
              <a:pathLst>
                <a:path w="450" h="1203" extrusionOk="0">
                  <a:moveTo>
                    <a:pt x="227" y="1"/>
                  </a:moveTo>
                  <a:cubicBezTo>
                    <a:pt x="102" y="1"/>
                    <a:pt x="0" y="102"/>
                    <a:pt x="0" y="228"/>
                  </a:cubicBezTo>
                  <a:lnTo>
                    <a:pt x="0" y="975"/>
                  </a:lnTo>
                  <a:cubicBezTo>
                    <a:pt x="0" y="1100"/>
                    <a:pt x="102" y="1202"/>
                    <a:pt x="227" y="1202"/>
                  </a:cubicBezTo>
                  <a:cubicBezTo>
                    <a:pt x="348" y="1202"/>
                    <a:pt x="450" y="1100"/>
                    <a:pt x="450" y="975"/>
                  </a:cubicBezTo>
                  <a:lnTo>
                    <a:pt x="450" y="228"/>
                  </a:lnTo>
                  <a:cubicBezTo>
                    <a:pt x="450" y="102"/>
                    <a:pt x="348" y="1"/>
                    <a:pt x="227"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8"/>
            <p:cNvSpPr/>
            <p:nvPr/>
          </p:nvSpPr>
          <p:spPr>
            <a:xfrm>
              <a:off x="3910375" y="3159375"/>
              <a:ext cx="11250" cy="30075"/>
            </a:xfrm>
            <a:custGeom>
              <a:avLst/>
              <a:gdLst/>
              <a:ahLst/>
              <a:cxnLst/>
              <a:rect l="l" t="t" r="r" b="b"/>
              <a:pathLst>
                <a:path w="450" h="1203" extrusionOk="0">
                  <a:moveTo>
                    <a:pt x="222" y="1"/>
                  </a:moveTo>
                  <a:cubicBezTo>
                    <a:pt x="102" y="1"/>
                    <a:pt x="0" y="102"/>
                    <a:pt x="0" y="228"/>
                  </a:cubicBezTo>
                  <a:lnTo>
                    <a:pt x="0" y="975"/>
                  </a:lnTo>
                  <a:cubicBezTo>
                    <a:pt x="0" y="1100"/>
                    <a:pt x="102" y="1202"/>
                    <a:pt x="222" y="1202"/>
                  </a:cubicBezTo>
                  <a:cubicBezTo>
                    <a:pt x="347" y="1202"/>
                    <a:pt x="449" y="1100"/>
                    <a:pt x="449" y="975"/>
                  </a:cubicBezTo>
                  <a:lnTo>
                    <a:pt x="449" y="228"/>
                  </a:lnTo>
                  <a:cubicBezTo>
                    <a:pt x="449" y="102"/>
                    <a:pt x="347" y="1"/>
                    <a:pt x="222"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8"/>
            <p:cNvSpPr/>
            <p:nvPr/>
          </p:nvSpPr>
          <p:spPr>
            <a:xfrm>
              <a:off x="3973925" y="3195325"/>
              <a:ext cx="84550" cy="139150"/>
            </a:xfrm>
            <a:custGeom>
              <a:avLst/>
              <a:gdLst/>
              <a:ahLst/>
              <a:cxnLst/>
              <a:rect l="l" t="t" r="r" b="b"/>
              <a:pathLst>
                <a:path w="3382" h="5566" extrusionOk="0">
                  <a:moveTo>
                    <a:pt x="374" y="0"/>
                  </a:moveTo>
                  <a:cubicBezTo>
                    <a:pt x="220" y="0"/>
                    <a:pt x="81" y="104"/>
                    <a:pt x="44" y="261"/>
                  </a:cubicBezTo>
                  <a:cubicBezTo>
                    <a:pt x="0" y="444"/>
                    <a:pt x="111" y="628"/>
                    <a:pt x="294" y="671"/>
                  </a:cubicBezTo>
                  <a:cubicBezTo>
                    <a:pt x="294" y="671"/>
                    <a:pt x="318" y="675"/>
                    <a:pt x="367" y="686"/>
                  </a:cubicBezTo>
                  <a:cubicBezTo>
                    <a:pt x="414" y="699"/>
                    <a:pt x="478" y="715"/>
                    <a:pt x="555" y="738"/>
                  </a:cubicBezTo>
                  <a:cubicBezTo>
                    <a:pt x="637" y="762"/>
                    <a:pt x="739" y="791"/>
                    <a:pt x="844" y="835"/>
                  </a:cubicBezTo>
                  <a:cubicBezTo>
                    <a:pt x="950" y="878"/>
                    <a:pt x="1071" y="931"/>
                    <a:pt x="1191" y="998"/>
                  </a:cubicBezTo>
                  <a:cubicBezTo>
                    <a:pt x="1312" y="1071"/>
                    <a:pt x="1433" y="1153"/>
                    <a:pt x="1538" y="1259"/>
                  </a:cubicBezTo>
                  <a:cubicBezTo>
                    <a:pt x="1650" y="1365"/>
                    <a:pt x="1741" y="1496"/>
                    <a:pt x="1804" y="1645"/>
                  </a:cubicBezTo>
                  <a:lnTo>
                    <a:pt x="1809" y="1654"/>
                  </a:lnTo>
                  <a:lnTo>
                    <a:pt x="1814" y="1670"/>
                  </a:lnTo>
                  <a:lnTo>
                    <a:pt x="1828" y="1708"/>
                  </a:lnTo>
                  <a:cubicBezTo>
                    <a:pt x="1832" y="1727"/>
                    <a:pt x="1847" y="1756"/>
                    <a:pt x="1852" y="1775"/>
                  </a:cubicBezTo>
                  <a:lnTo>
                    <a:pt x="1867" y="1833"/>
                  </a:lnTo>
                  <a:cubicBezTo>
                    <a:pt x="1872" y="1852"/>
                    <a:pt x="1876" y="1872"/>
                    <a:pt x="1881" y="1895"/>
                  </a:cubicBezTo>
                  <a:cubicBezTo>
                    <a:pt x="1890" y="1939"/>
                    <a:pt x="1901" y="1982"/>
                    <a:pt x="1905" y="2031"/>
                  </a:cubicBezTo>
                  <a:cubicBezTo>
                    <a:pt x="1915" y="2075"/>
                    <a:pt x="1915" y="2122"/>
                    <a:pt x="1919" y="2171"/>
                  </a:cubicBezTo>
                  <a:cubicBezTo>
                    <a:pt x="1934" y="2358"/>
                    <a:pt x="1925" y="2561"/>
                    <a:pt x="1905" y="2769"/>
                  </a:cubicBezTo>
                  <a:cubicBezTo>
                    <a:pt x="1890" y="2972"/>
                    <a:pt x="1867" y="3188"/>
                    <a:pt x="1861" y="3400"/>
                  </a:cubicBezTo>
                  <a:cubicBezTo>
                    <a:pt x="1857" y="3618"/>
                    <a:pt x="1872" y="3834"/>
                    <a:pt x="1925" y="4037"/>
                  </a:cubicBezTo>
                  <a:cubicBezTo>
                    <a:pt x="1973" y="4239"/>
                    <a:pt x="2059" y="4423"/>
                    <a:pt x="2166" y="4582"/>
                  </a:cubicBezTo>
                  <a:cubicBezTo>
                    <a:pt x="2272" y="4737"/>
                    <a:pt x="2393" y="4867"/>
                    <a:pt x="2508" y="4978"/>
                  </a:cubicBezTo>
                  <a:cubicBezTo>
                    <a:pt x="2629" y="5084"/>
                    <a:pt x="2745" y="5176"/>
                    <a:pt x="2851" y="5248"/>
                  </a:cubicBezTo>
                  <a:cubicBezTo>
                    <a:pt x="2903" y="5281"/>
                    <a:pt x="2952" y="5316"/>
                    <a:pt x="3000" y="5345"/>
                  </a:cubicBezTo>
                  <a:cubicBezTo>
                    <a:pt x="3048" y="5374"/>
                    <a:pt x="3092" y="5403"/>
                    <a:pt x="3130" y="5426"/>
                  </a:cubicBezTo>
                  <a:cubicBezTo>
                    <a:pt x="3208" y="5474"/>
                    <a:pt x="3275" y="5503"/>
                    <a:pt x="3319" y="5528"/>
                  </a:cubicBezTo>
                  <a:cubicBezTo>
                    <a:pt x="3362" y="5552"/>
                    <a:pt x="3381" y="5566"/>
                    <a:pt x="3381" y="5566"/>
                  </a:cubicBezTo>
                  <a:cubicBezTo>
                    <a:pt x="3381" y="5566"/>
                    <a:pt x="3362" y="5552"/>
                    <a:pt x="3323" y="5523"/>
                  </a:cubicBezTo>
                  <a:cubicBezTo>
                    <a:pt x="3279" y="5494"/>
                    <a:pt x="3217" y="5455"/>
                    <a:pt x="3145" y="5403"/>
                  </a:cubicBezTo>
                  <a:cubicBezTo>
                    <a:pt x="3112" y="5374"/>
                    <a:pt x="3068" y="5345"/>
                    <a:pt x="3025" y="5310"/>
                  </a:cubicBezTo>
                  <a:cubicBezTo>
                    <a:pt x="2981" y="5276"/>
                    <a:pt x="2938" y="5238"/>
                    <a:pt x="2889" y="5194"/>
                  </a:cubicBezTo>
                  <a:cubicBezTo>
                    <a:pt x="2787" y="5118"/>
                    <a:pt x="2687" y="5016"/>
                    <a:pt x="2585" y="4900"/>
                  </a:cubicBezTo>
                  <a:cubicBezTo>
                    <a:pt x="2484" y="4784"/>
                    <a:pt x="2382" y="4655"/>
                    <a:pt x="2301" y="4500"/>
                  </a:cubicBezTo>
                  <a:cubicBezTo>
                    <a:pt x="2219" y="4346"/>
                    <a:pt x="2161" y="4177"/>
                    <a:pt x="2137" y="3994"/>
                  </a:cubicBezTo>
                  <a:cubicBezTo>
                    <a:pt x="2108" y="3811"/>
                    <a:pt x="2113" y="3618"/>
                    <a:pt x="2137" y="3420"/>
                  </a:cubicBezTo>
                  <a:cubicBezTo>
                    <a:pt x="2161" y="3222"/>
                    <a:pt x="2204" y="3019"/>
                    <a:pt x="2243" y="2812"/>
                  </a:cubicBezTo>
                  <a:cubicBezTo>
                    <a:pt x="2282" y="2605"/>
                    <a:pt x="2315" y="2387"/>
                    <a:pt x="2324" y="2161"/>
                  </a:cubicBezTo>
                  <a:cubicBezTo>
                    <a:pt x="2324" y="2108"/>
                    <a:pt x="2324" y="2050"/>
                    <a:pt x="2320" y="1992"/>
                  </a:cubicBezTo>
                  <a:cubicBezTo>
                    <a:pt x="2320" y="1939"/>
                    <a:pt x="2315" y="1881"/>
                    <a:pt x="2311" y="1823"/>
                  </a:cubicBezTo>
                  <a:cubicBezTo>
                    <a:pt x="2306" y="1799"/>
                    <a:pt x="2301" y="1770"/>
                    <a:pt x="2295" y="1741"/>
                  </a:cubicBezTo>
                  <a:cubicBezTo>
                    <a:pt x="2291" y="1708"/>
                    <a:pt x="2286" y="1679"/>
                    <a:pt x="2282" y="1650"/>
                  </a:cubicBezTo>
                  <a:cubicBezTo>
                    <a:pt x="2277" y="1621"/>
                    <a:pt x="2272" y="1601"/>
                    <a:pt x="2262" y="1577"/>
                  </a:cubicBezTo>
                  <a:lnTo>
                    <a:pt x="2257" y="1539"/>
                  </a:lnTo>
                  <a:lnTo>
                    <a:pt x="2253" y="1519"/>
                  </a:lnTo>
                  <a:lnTo>
                    <a:pt x="2248" y="1514"/>
                  </a:lnTo>
                  <a:lnTo>
                    <a:pt x="2248" y="1510"/>
                  </a:lnTo>
                  <a:lnTo>
                    <a:pt x="2243" y="1496"/>
                  </a:lnTo>
                  <a:cubicBezTo>
                    <a:pt x="2175" y="1274"/>
                    <a:pt x="2059" y="1076"/>
                    <a:pt x="1930" y="911"/>
                  </a:cubicBezTo>
                  <a:cubicBezTo>
                    <a:pt x="1794" y="753"/>
                    <a:pt x="1645" y="622"/>
                    <a:pt x="1505" y="521"/>
                  </a:cubicBezTo>
                  <a:cubicBezTo>
                    <a:pt x="1360" y="415"/>
                    <a:pt x="1220" y="338"/>
                    <a:pt x="1100" y="275"/>
                  </a:cubicBezTo>
                  <a:cubicBezTo>
                    <a:pt x="975" y="212"/>
                    <a:pt x="864" y="165"/>
                    <a:pt x="772" y="125"/>
                  </a:cubicBezTo>
                  <a:cubicBezTo>
                    <a:pt x="681" y="92"/>
                    <a:pt x="598" y="58"/>
                    <a:pt x="555" y="43"/>
                  </a:cubicBezTo>
                  <a:cubicBezTo>
                    <a:pt x="512" y="29"/>
                    <a:pt x="487" y="20"/>
                    <a:pt x="487" y="20"/>
                  </a:cubicBezTo>
                  <a:cubicBezTo>
                    <a:pt x="478" y="14"/>
                    <a:pt x="463" y="14"/>
                    <a:pt x="454" y="10"/>
                  </a:cubicBezTo>
                  <a:cubicBezTo>
                    <a:pt x="427" y="3"/>
                    <a:pt x="401" y="0"/>
                    <a:pt x="374"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8"/>
            <p:cNvSpPr/>
            <p:nvPr/>
          </p:nvSpPr>
          <p:spPr>
            <a:xfrm>
              <a:off x="3722025" y="3176850"/>
              <a:ext cx="37275" cy="31750"/>
            </a:xfrm>
            <a:custGeom>
              <a:avLst/>
              <a:gdLst/>
              <a:ahLst/>
              <a:cxnLst/>
              <a:rect l="l" t="t" r="r" b="b"/>
              <a:pathLst>
                <a:path w="1491" h="1270" extrusionOk="0">
                  <a:moveTo>
                    <a:pt x="15" y="1"/>
                  </a:moveTo>
                  <a:cubicBezTo>
                    <a:pt x="15" y="1"/>
                    <a:pt x="5" y="36"/>
                    <a:pt x="1" y="98"/>
                  </a:cubicBezTo>
                  <a:lnTo>
                    <a:pt x="1" y="209"/>
                  </a:lnTo>
                  <a:cubicBezTo>
                    <a:pt x="5" y="228"/>
                    <a:pt x="5" y="252"/>
                    <a:pt x="10" y="276"/>
                  </a:cubicBezTo>
                  <a:cubicBezTo>
                    <a:pt x="15" y="301"/>
                    <a:pt x="20" y="325"/>
                    <a:pt x="25" y="348"/>
                  </a:cubicBezTo>
                  <a:cubicBezTo>
                    <a:pt x="34" y="401"/>
                    <a:pt x="54" y="455"/>
                    <a:pt x="78" y="512"/>
                  </a:cubicBezTo>
                  <a:cubicBezTo>
                    <a:pt x="101" y="566"/>
                    <a:pt x="126" y="628"/>
                    <a:pt x="165" y="681"/>
                  </a:cubicBezTo>
                  <a:cubicBezTo>
                    <a:pt x="184" y="710"/>
                    <a:pt x="199" y="739"/>
                    <a:pt x="223" y="768"/>
                  </a:cubicBezTo>
                  <a:cubicBezTo>
                    <a:pt x="241" y="793"/>
                    <a:pt x="266" y="821"/>
                    <a:pt x="290" y="846"/>
                  </a:cubicBezTo>
                  <a:cubicBezTo>
                    <a:pt x="310" y="875"/>
                    <a:pt x="333" y="898"/>
                    <a:pt x="362" y="922"/>
                  </a:cubicBezTo>
                  <a:lnTo>
                    <a:pt x="439" y="995"/>
                  </a:lnTo>
                  <a:cubicBezTo>
                    <a:pt x="497" y="1033"/>
                    <a:pt x="560" y="1077"/>
                    <a:pt x="618" y="1111"/>
                  </a:cubicBezTo>
                  <a:cubicBezTo>
                    <a:pt x="647" y="1125"/>
                    <a:pt x="680" y="1140"/>
                    <a:pt x="709" y="1154"/>
                  </a:cubicBezTo>
                  <a:cubicBezTo>
                    <a:pt x="744" y="1169"/>
                    <a:pt x="773" y="1183"/>
                    <a:pt x="802" y="1193"/>
                  </a:cubicBezTo>
                  <a:cubicBezTo>
                    <a:pt x="864" y="1212"/>
                    <a:pt x="927" y="1231"/>
                    <a:pt x="985" y="1245"/>
                  </a:cubicBezTo>
                  <a:cubicBezTo>
                    <a:pt x="1042" y="1256"/>
                    <a:pt x="1100" y="1260"/>
                    <a:pt x="1149" y="1265"/>
                  </a:cubicBezTo>
                  <a:cubicBezTo>
                    <a:pt x="1178" y="1265"/>
                    <a:pt x="1201" y="1269"/>
                    <a:pt x="1221" y="1269"/>
                  </a:cubicBezTo>
                  <a:cubicBezTo>
                    <a:pt x="1245" y="1269"/>
                    <a:pt x="1269" y="1269"/>
                    <a:pt x="1288" y="1265"/>
                  </a:cubicBezTo>
                  <a:cubicBezTo>
                    <a:pt x="1332" y="1265"/>
                    <a:pt x="1370" y="1260"/>
                    <a:pt x="1399" y="1256"/>
                  </a:cubicBezTo>
                  <a:cubicBezTo>
                    <a:pt x="1457" y="1245"/>
                    <a:pt x="1490" y="1236"/>
                    <a:pt x="1490" y="1236"/>
                  </a:cubicBezTo>
                  <a:cubicBezTo>
                    <a:pt x="1490" y="1236"/>
                    <a:pt x="1461" y="1216"/>
                    <a:pt x="1414" y="1183"/>
                  </a:cubicBezTo>
                  <a:cubicBezTo>
                    <a:pt x="1385" y="1169"/>
                    <a:pt x="1356" y="1149"/>
                    <a:pt x="1323" y="1129"/>
                  </a:cubicBezTo>
                  <a:cubicBezTo>
                    <a:pt x="1288" y="1116"/>
                    <a:pt x="1250" y="1091"/>
                    <a:pt x="1211" y="1062"/>
                  </a:cubicBezTo>
                  <a:cubicBezTo>
                    <a:pt x="1187" y="1053"/>
                    <a:pt x="1167" y="1038"/>
                    <a:pt x="1149" y="1029"/>
                  </a:cubicBezTo>
                  <a:cubicBezTo>
                    <a:pt x="1125" y="1014"/>
                    <a:pt x="1100" y="1004"/>
                    <a:pt x="1081" y="990"/>
                  </a:cubicBezTo>
                  <a:cubicBezTo>
                    <a:pt x="1038" y="962"/>
                    <a:pt x="989" y="933"/>
                    <a:pt x="941" y="904"/>
                  </a:cubicBezTo>
                  <a:cubicBezTo>
                    <a:pt x="898" y="875"/>
                    <a:pt x="849" y="840"/>
                    <a:pt x="802" y="811"/>
                  </a:cubicBezTo>
                  <a:cubicBezTo>
                    <a:pt x="758" y="778"/>
                    <a:pt x="709" y="744"/>
                    <a:pt x="666" y="710"/>
                  </a:cubicBezTo>
                  <a:lnTo>
                    <a:pt x="599" y="652"/>
                  </a:lnTo>
                  <a:cubicBezTo>
                    <a:pt x="589" y="648"/>
                    <a:pt x="579" y="637"/>
                    <a:pt x="570" y="628"/>
                  </a:cubicBezTo>
                  <a:cubicBezTo>
                    <a:pt x="555" y="619"/>
                    <a:pt x="546" y="609"/>
                    <a:pt x="535" y="599"/>
                  </a:cubicBezTo>
                  <a:cubicBezTo>
                    <a:pt x="517" y="580"/>
                    <a:pt x="497" y="561"/>
                    <a:pt x="473" y="546"/>
                  </a:cubicBezTo>
                  <a:cubicBezTo>
                    <a:pt x="454" y="527"/>
                    <a:pt x="435" y="503"/>
                    <a:pt x="415" y="483"/>
                  </a:cubicBezTo>
                  <a:cubicBezTo>
                    <a:pt x="377" y="450"/>
                    <a:pt x="343" y="406"/>
                    <a:pt x="310" y="372"/>
                  </a:cubicBezTo>
                  <a:cubicBezTo>
                    <a:pt x="290" y="354"/>
                    <a:pt x="275" y="334"/>
                    <a:pt x="256" y="314"/>
                  </a:cubicBezTo>
                  <a:cubicBezTo>
                    <a:pt x="252" y="305"/>
                    <a:pt x="241" y="296"/>
                    <a:pt x="232" y="286"/>
                  </a:cubicBezTo>
                  <a:cubicBezTo>
                    <a:pt x="228" y="281"/>
                    <a:pt x="217" y="272"/>
                    <a:pt x="212" y="261"/>
                  </a:cubicBezTo>
                  <a:cubicBezTo>
                    <a:pt x="199" y="243"/>
                    <a:pt x="184" y="223"/>
                    <a:pt x="170" y="209"/>
                  </a:cubicBezTo>
                  <a:cubicBezTo>
                    <a:pt x="155" y="194"/>
                    <a:pt x="145" y="174"/>
                    <a:pt x="130" y="161"/>
                  </a:cubicBezTo>
                  <a:cubicBezTo>
                    <a:pt x="107" y="132"/>
                    <a:pt x="87" y="103"/>
                    <a:pt x="72" y="78"/>
                  </a:cubicBezTo>
                  <a:cubicBezTo>
                    <a:pt x="54" y="54"/>
                    <a:pt x="39" y="36"/>
                    <a:pt x="30" y="25"/>
                  </a:cubicBezTo>
                  <a:cubicBezTo>
                    <a:pt x="20" y="11"/>
                    <a:pt x="15" y="1"/>
                    <a:pt x="15"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8"/>
            <p:cNvSpPr/>
            <p:nvPr/>
          </p:nvSpPr>
          <p:spPr>
            <a:xfrm>
              <a:off x="3674275" y="3193500"/>
              <a:ext cx="33925" cy="33900"/>
            </a:xfrm>
            <a:custGeom>
              <a:avLst/>
              <a:gdLst/>
              <a:ahLst/>
              <a:cxnLst/>
              <a:rect l="l" t="t" r="r" b="b"/>
              <a:pathLst>
                <a:path w="1357" h="1356" extrusionOk="0">
                  <a:moveTo>
                    <a:pt x="680" y="0"/>
                  </a:moveTo>
                  <a:cubicBezTo>
                    <a:pt x="304" y="0"/>
                    <a:pt x="1" y="305"/>
                    <a:pt x="1" y="676"/>
                  </a:cubicBezTo>
                  <a:cubicBezTo>
                    <a:pt x="1" y="1053"/>
                    <a:pt x="304" y="1356"/>
                    <a:pt x="680" y="1356"/>
                  </a:cubicBezTo>
                  <a:cubicBezTo>
                    <a:pt x="1052" y="1356"/>
                    <a:pt x="1356" y="1053"/>
                    <a:pt x="1356" y="676"/>
                  </a:cubicBezTo>
                  <a:cubicBezTo>
                    <a:pt x="1356" y="305"/>
                    <a:pt x="1052" y="0"/>
                    <a:pt x="680" y="0"/>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8"/>
            <p:cNvSpPr/>
            <p:nvPr/>
          </p:nvSpPr>
          <p:spPr>
            <a:xfrm>
              <a:off x="3925825" y="3231500"/>
              <a:ext cx="53175" cy="11700"/>
            </a:xfrm>
            <a:custGeom>
              <a:avLst/>
              <a:gdLst/>
              <a:ahLst/>
              <a:cxnLst/>
              <a:rect l="l" t="t" r="r" b="b"/>
              <a:pathLst>
                <a:path w="2127" h="468" extrusionOk="0">
                  <a:moveTo>
                    <a:pt x="0" y="0"/>
                  </a:moveTo>
                  <a:cubicBezTo>
                    <a:pt x="134" y="136"/>
                    <a:pt x="250" y="294"/>
                    <a:pt x="347" y="468"/>
                  </a:cubicBezTo>
                  <a:lnTo>
                    <a:pt x="1953" y="468"/>
                  </a:lnTo>
                  <a:lnTo>
                    <a:pt x="2127"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8"/>
            <p:cNvSpPr/>
            <p:nvPr/>
          </p:nvSpPr>
          <p:spPr>
            <a:xfrm>
              <a:off x="3778950" y="3134775"/>
              <a:ext cx="13900" cy="14025"/>
            </a:xfrm>
            <a:custGeom>
              <a:avLst/>
              <a:gdLst/>
              <a:ahLst/>
              <a:cxnLst/>
              <a:rect l="l" t="t" r="r" b="b"/>
              <a:pathLst>
                <a:path w="556" h="561" extrusionOk="0">
                  <a:moveTo>
                    <a:pt x="280" y="1"/>
                  </a:moveTo>
                  <a:cubicBezTo>
                    <a:pt x="126" y="1"/>
                    <a:pt x="1" y="127"/>
                    <a:pt x="1" y="281"/>
                  </a:cubicBezTo>
                  <a:cubicBezTo>
                    <a:pt x="1" y="435"/>
                    <a:pt x="126" y="561"/>
                    <a:pt x="280" y="561"/>
                  </a:cubicBezTo>
                  <a:cubicBezTo>
                    <a:pt x="429" y="561"/>
                    <a:pt x="555" y="435"/>
                    <a:pt x="555" y="281"/>
                  </a:cubicBezTo>
                  <a:cubicBezTo>
                    <a:pt x="555" y="127"/>
                    <a:pt x="429" y="1"/>
                    <a:pt x="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76" name="Google Shape;3476;p58"/>
          <p:cNvGrpSpPr/>
          <p:nvPr/>
        </p:nvGrpSpPr>
        <p:grpSpPr>
          <a:xfrm>
            <a:off x="3520713" y="2288925"/>
            <a:ext cx="499725" cy="386725"/>
            <a:chOff x="3482675" y="2288925"/>
            <a:chExt cx="499725" cy="386725"/>
          </a:xfrm>
        </p:grpSpPr>
        <p:sp>
          <p:nvSpPr>
            <p:cNvPr id="3477" name="Google Shape;3477;p58"/>
            <p:cNvSpPr/>
            <p:nvPr/>
          </p:nvSpPr>
          <p:spPr>
            <a:xfrm>
              <a:off x="3482675" y="2544175"/>
              <a:ext cx="207175" cy="102550"/>
            </a:xfrm>
            <a:custGeom>
              <a:avLst/>
              <a:gdLst/>
              <a:ahLst/>
              <a:cxnLst/>
              <a:rect l="l" t="t" r="r" b="b"/>
              <a:pathLst>
                <a:path w="8287" h="4102" extrusionOk="0">
                  <a:moveTo>
                    <a:pt x="8004" y="0"/>
                  </a:moveTo>
                  <a:cubicBezTo>
                    <a:pt x="7971" y="0"/>
                    <a:pt x="7937" y="7"/>
                    <a:pt x="7905" y="21"/>
                  </a:cubicBezTo>
                  <a:lnTo>
                    <a:pt x="174" y="3633"/>
                  </a:lnTo>
                  <a:cubicBezTo>
                    <a:pt x="54" y="3690"/>
                    <a:pt x="0" y="3835"/>
                    <a:pt x="54" y="3961"/>
                  </a:cubicBezTo>
                  <a:cubicBezTo>
                    <a:pt x="97" y="4048"/>
                    <a:pt x="183" y="4101"/>
                    <a:pt x="281" y="4101"/>
                  </a:cubicBezTo>
                  <a:cubicBezTo>
                    <a:pt x="314" y="4101"/>
                    <a:pt x="348" y="4096"/>
                    <a:pt x="381" y="4077"/>
                  </a:cubicBezTo>
                  <a:lnTo>
                    <a:pt x="8113" y="469"/>
                  </a:lnTo>
                  <a:cubicBezTo>
                    <a:pt x="8234" y="411"/>
                    <a:pt x="8286" y="262"/>
                    <a:pt x="8234" y="141"/>
                  </a:cubicBezTo>
                  <a:cubicBezTo>
                    <a:pt x="8192" y="53"/>
                    <a:pt x="8099" y="0"/>
                    <a:pt x="8004" y="0"/>
                  </a:cubicBezTo>
                  <a:close/>
                </a:path>
              </a:pathLst>
            </a:custGeom>
            <a:solidFill>
              <a:srgbClr val="9999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8"/>
            <p:cNvSpPr/>
            <p:nvPr/>
          </p:nvSpPr>
          <p:spPr>
            <a:xfrm>
              <a:off x="3805225" y="2451700"/>
              <a:ext cx="73325" cy="51775"/>
            </a:xfrm>
            <a:custGeom>
              <a:avLst/>
              <a:gdLst/>
              <a:ahLst/>
              <a:cxnLst/>
              <a:rect l="l" t="t" r="r" b="b"/>
              <a:pathLst>
                <a:path w="2933" h="2071" extrusionOk="0">
                  <a:moveTo>
                    <a:pt x="2234" y="1"/>
                  </a:moveTo>
                  <a:cubicBezTo>
                    <a:pt x="2147" y="1"/>
                    <a:pt x="2060" y="20"/>
                    <a:pt x="1978" y="59"/>
                  </a:cubicBezTo>
                  <a:lnTo>
                    <a:pt x="49" y="960"/>
                  </a:lnTo>
                  <a:lnTo>
                    <a:pt x="1" y="1752"/>
                  </a:lnTo>
                  <a:lnTo>
                    <a:pt x="541" y="2017"/>
                  </a:lnTo>
                  <a:lnTo>
                    <a:pt x="564" y="2070"/>
                  </a:lnTo>
                  <a:lnTo>
                    <a:pt x="2494" y="1168"/>
                  </a:lnTo>
                  <a:cubicBezTo>
                    <a:pt x="2803" y="1029"/>
                    <a:pt x="2933" y="662"/>
                    <a:pt x="2788" y="353"/>
                  </a:cubicBezTo>
                  <a:cubicBezTo>
                    <a:pt x="2687" y="132"/>
                    <a:pt x="2465" y="1"/>
                    <a:pt x="2234"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8"/>
            <p:cNvSpPr/>
            <p:nvPr/>
          </p:nvSpPr>
          <p:spPr>
            <a:xfrm>
              <a:off x="3611450" y="2475700"/>
              <a:ext cx="207900" cy="115125"/>
            </a:xfrm>
            <a:custGeom>
              <a:avLst/>
              <a:gdLst/>
              <a:ahLst/>
              <a:cxnLst/>
              <a:rect l="l" t="t" r="r" b="b"/>
              <a:pathLst>
                <a:path w="8316" h="4605" extrusionOk="0">
                  <a:moveTo>
                    <a:pt x="7800" y="0"/>
                  </a:moveTo>
                  <a:lnTo>
                    <a:pt x="444" y="3435"/>
                  </a:lnTo>
                  <a:cubicBezTo>
                    <a:pt x="136" y="3580"/>
                    <a:pt x="1" y="3946"/>
                    <a:pt x="145" y="4250"/>
                  </a:cubicBezTo>
                  <a:cubicBezTo>
                    <a:pt x="251" y="4475"/>
                    <a:pt x="471" y="4605"/>
                    <a:pt x="702" y="4605"/>
                  </a:cubicBezTo>
                  <a:cubicBezTo>
                    <a:pt x="789" y="4605"/>
                    <a:pt x="876" y="4587"/>
                    <a:pt x="960" y="4548"/>
                  </a:cubicBezTo>
                  <a:lnTo>
                    <a:pt x="8315" y="1110"/>
                  </a:lnTo>
                  <a:lnTo>
                    <a:pt x="8292" y="1057"/>
                  </a:lnTo>
                  <a:lnTo>
                    <a:pt x="7800"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8"/>
            <p:cNvSpPr/>
            <p:nvPr/>
          </p:nvSpPr>
          <p:spPr>
            <a:xfrm>
              <a:off x="3487975" y="2587325"/>
              <a:ext cx="494425" cy="88325"/>
            </a:xfrm>
            <a:custGeom>
              <a:avLst/>
              <a:gdLst/>
              <a:ahLst/>
              <a:cxnLst/>
              <a:rect l="l" t="t" r="r" b="b"/>
              <a:pathLst>
                <a:path w="19777" h="3533" extrusionOk="0">
                  <a:moveTo>
                    <a:pt x="805" y="1"/>
                  </a:moveTo>
                  <a:cubicBezTo>
                    <a:pt x="586" y="1"/>
                    <a:pt x="370" y="102"/>
                    <a:pt x="232" y="292"/>
                  </a:cubicBezTo>
                  <a:cubicBezTo>
                    <a:pt x="0" y="610"/>
                    <a:pt x="69" y="1053"/>
                    <a:pt x="382" y="1285"/>
                  </a:cubicBezTo>
                  <a:lnTo>
                    <a:pt x="3247" y="3393"/>
                  </a:lnTo>
                  <a:cubicBezTo>
                    <a:pt x="3372" y="3484"/>
                    <a:pt x="3517" y="3533"/>
                    <a:pt x="3671" y="3533"/>
                  </a:cubicBezTo>
                  <a:lnTo>
                    <a:pt x="19066" y="3533"/>
                  </a:lnTo>
                  <a:cubicBezTo>
                    <a:pt x="19458" y="3533"/>
                    <a:pt x="19776" y="3215"/>
                    <a:pt x="19776" y="2819"/>
                  </a:cubicBezTo>
                  <a:cubicBezTo>
                    <a:pt x="19776" y="2427"/>
                    <a:pt x="19458" y="2109"/>
                    <a:pt x="19066" y="2109"/>
                  </a:cubicBezTo>
                  <a:lnTo>
                    <a:pt x="3902" y="2109"/>
                  </a:lnTo>
                  <a:lnTo>
                    <a:pt x="1226" y="141"/>
                  </a:lnTo>
                  <a:cubicBezTo>
                    <a:pt x="1100" y="46"/>
                    <a:pt x="952" y="1"/>
                    <a:pt x="805"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8"/>
            <p:cNvSpPr/>
            <p:nvPr/>
          </p:nvSpPr>
          <p:spPr>
            <a:xfrm>
              <a:off x="3488225" y="2596175"/>
              <a:ext cx="494175" cy="79475"/>
            </a:xfrm>
            <a:custGeom>
              <a:avLst/>
              <a:gdLst/>
              <a:ahLst/>
              <a:cxnLst/>
              <a:rect l="l" t="t" r="r" b="b"/>
              <a:pathLst>
                <a:path w="19767" h="3179" extrusionOk="0">
                  <a:moveTo>
                    <a:pt x="184" y="0"/>
                  </a:moveTo>
                  <a:lnTo>
                    <a:pt x="184" y="0"/>
                  </a:lnTo>
                  <a:cubicBezTo>
                    <a:pt x="1" y="308"/>
                    <a:pt x="77" y="713"/>
                    <a:pt x="372" y="931"/>
                  </a:cubicBezTo>
                  <a:lnTo>
                    <a:pt x="3237" y="3039"/>
                  </a:lnTo>
                  <a:cubicBezTo>
                    <a:pt x="3362" y="3130"/>
                    <a:pt x="3507" y="3179"/>
                    <a:pt x="3661" y="3179"/>
                  </a:cubicBezTo>
                  <a:lnTo>
                    <a:pt x="19056" y="3179"/>
                  </a:lnTo>
                  <a:cubicBezTo>
                    <a:pt x="19448" y="3179"/>
                    <a:pt x="19766" y="2861"/>
                    <a:pt x="19766" y="2465"/>
                  </a:cubicBezTo>
                  <a:cubicBezTo>
                    <a:pt x="19766" y="2334"/>
                    <a:pt x="19732" y="2214"/>
                    <a:pt x="19669" y="2108"/>
                  </a:cubicBezTo>
                  <a:cubicBezTo>
                    <a:pt x="19544" y="2315"/>
                    <a:pt x="19317" y="2460"/>
                    <a:pt x="19056" y="2460"/>
                  </a:cubicBezTo>
                  <a:lnTo>
                    <a:pt x="3661" y="2460"/>
                  </a:lnTo>
                  <a:cubicBezTo>
                    <a:pt x="3507" y="2460"/>
                    <a:pt x="3362" y="2411"/>
                    <a:pt x="3237" y="2320"/>
                  </a:cubicBezTo>
                  <a:lnTo>
                    <a:pt x="372" y="212"/>
                  </a:lnTo>
                  <a:cubicBezTo>
                    <a:pt x="295" y="154"/>
                    <a:pt x="228" y="82"/>
                    <a:pt x="184" y="0"/>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8"/>
            <p:cNvSpPr/>
            <p:nvPr/>
          </p:nvSpPr>
          <p:spPr>
            <a:xfrm>
              <a:off x="3872025" y="2288925"/>
              <a:ext cx="105525" cy="63800"/>
            </a:xfrm>
            <a:custGeom>
              <a:avLst/>
              <a:gdLst/>
              <a:ahLst/>
              <a:cxnLst/>
              <a:rect l="l" t="t" r="r" b="b"/>
              <a:pathLst>
                <a:path w="4221" h="2552" extrusionOk="0">
                  <a:moveTo>
                    <a:pt x="372" y="1"/>
                  </a:moveTo>
                  <a:cubicBezTo>
                    <a:pt x="165" y="1"/>
                    <a:pt x="0" y="170"/>
                    <a:pt x="0" y="372"/>
                  </a:cubicBezTo>
                  <a:cubicBezTo>
                    <a:pt x="0" y="575"/>
                    <a:pt x="165" y="739"/>
                    <a:pt x="372" y="739"/>
                  </a:cubicBezTo>
                  <a:lnTo>
                    <a:pt x="2943" y="739"/>
                  </a:lnTo>
                  <a:cubicBezTo>
                    <a:pt x="3241" y="739"/>
                    <a:pt x="3483" y="980"/>
                    <a:pt x="3483" y="1278"/>
                  </a:cubicBezTo>
                  <a:cubicBezTo>
                    <a:pt x="3483" y="1572"/>
                    <a:pt x="3241" y="1819"/>
                    <a:pt x="2943" y="1819"/>
                  </a:cubicBezTo>
                  <a:lnTo>
                    <a:pt x="1892" y="1819"/>
                  </a:lnTo>
                  <a:cubicBezTo>
                    <a:pt x="1689" y="1819"/>
                    <a:pt x="1525" y="1983"/>
                    <a:pt x="1525" y="2186"/>
                  </a:cubicBezTo>
                  <a:cubicBezTo>
                    <a:pt x="1525" y="2389"/>
                    <a:pt x="1689" y="2552"/>
                    <a:pt x="1892" y="2552"/>
                  </a:cubicBezTo>
                  <a:lnTo>
                    <a:pt x="2943" y="2552"/>
                  </a:lnTo>
                  <a:cubicBezTo>
                    <a:pt x="3647" y="2552"/>
                    <a:pt x="4221" y="1978"/>
                    <a:pt x="4221" y="1278"/>
                  </a:cubicBezTo>
                  <a:cubicBezTo>
                    <a:pt x="4221" y="575"/>
                    <a:pt x="3647" y="1"/>
                    <a:pt x="2943" y="1"/>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8"/>
            <p:cNvSpPr/>
            <p:nvPr/>
          </p:nvSpPr>
          <p:spPr>
            <a:xfrm>
              <a:off x="3582750" y="2334400"/>
              <a:ext cx="315100" cy="69825"/>
            </a:xfrm>
            <a:custGeom>
              <a:avLst/>
              <a:gdLst/>
              <a:ahLst/>
              <a:cxnLst/>
              <a:rect l="l" t="t" r="r" b="b"/>
              <a:pathLst>
                <a:path w="12604" h="2793" extrusionOk="0">
                  <a:moveTo>
                    <a:pt x="1400" y="0"/>
                  </a:moveTo>
                  <a:cubicBezTo>
                    <a:pt x="628" y="0"/>
                    <a:pt x="0" y="627"/>
                    <a:pt x="0" y="1394"/>
                  </a:cubicBezTo>
                  <a:cubicBezTo>
                    <a:pt x="0" y="2166"/>
                    <a:pt x="628" y="2792"/>
                    <a:pt x="1400" y="2792"/>
                  </a:cubicBezTo>
                  <a:lnTo>
                    <a:pt x="5123" y="2792"/>
                  </a:lnTo>
                  <a:cubicBezTo>
                    <a:pt x="5331" y="2792"/>
                    <a:pt x="5494" y="2629"/>
                    <a:pt x="5494" y="2426"/>
                  </a:cubicBezTo>
                  <a:cubicBezTo>
                    <a:pt x="5494" y="2224"/>
                    <a:pt x="5331" y="2059"/>
                    <a:pt x="5123" y="2059"/>
                  </a:cubicBezTo>
                  <a:lnTo>
                    <a:pt x="1400" y="2059"/>
                  </a:lnTo>
                  <a:cubicBezTo>
                    <a:pt x="1033" y="2059"/>
                    <a:pt x="739" y="1761"/>
                    <a:pt x="739" y="1394"/>
                  </a:cubicBezTo>
                  <a:cubicBezTo>
                    <a:pt x="739" y="1033"/>
                    <a:pt x="1033" y="733"/>
                    <a:pt x="1400" y="733"/>
                  </a:cubicBezTo>
                  <a:lnTo>
                    <a:pt x="12237" y="733"/>
                  </a:lnTo>
                  <a:cubicBezTo>
                    <a:pt x="12439" y="733"/>
                    <a:pt x="12604" y="570"/>
                    <a:pt x="12604" y="367"/>
                  </a:cubicBezTo>
                  <a:cubicBezTo>
                    <a:pt x="12604" y="164"/>
                    <a:pt x="12439" y="0"/>
                    <a:pt x="12237"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8"/>
            <p:cNvSpPr/>
            <p:nvPr/>
          </p:nvSpPr>
          <p:spPr>
            <a:xfrm>
              <a:off x="3729875" y="2385875"/>
              <a:ext cx="80925" cy="51500"/>
            </a:xfrm>
            <a:custGeom>
              <a:avLst/>
              <a:gdLst/>
              <a:ahLst/>
              <a:cxnLst/>
              <a:rect l="l" t="t" r="r" b="b"/>
              <a:pathLst>
                <a:path w="3237" h="2060" extrusionOk="0">
                  <a:moveTo>
                    <a:pt x="366" y="0"/>
                  </a:moveTo>
                  <a:cubicBezTo>
                    <a:pt x="164" y="0"/>
                    <a:pt x="0" y="165"/>
                    <a:pt x="0" y="367"/>
                  </a:cubicBezTo>
                  <a:cubicBezTo>
                    <a:pt x="0" y="570"/>
                    <a:pt x="164" y="733"/>
                    <a:pt x="366" y="733"/>
                  </a:cubicBezTo>
                  <a:lnTo>
                    <a:pt x="1543" y="733"/>
                  </a:lnTo>
                  <a:cubicBezTo>
                    <a:pt x="2074" y="733"/>
                    <a:pt x="2503" y="1163"/>
                    <a:pt x="2503" y="1688"/>
                  </a:cubicBezTo>
                  <a:cubicBezTo>
                    <a:pt x="2503" y="1891"/>
                    <a:pt x="2667" y="2060"/>
                    <a:pt x="2870" y="2060"/>
                  </a:cubicBezTo>
                  <a:cubicBezTo>
                    <a:pt x="3073" y="2060"/>
                    <a:pt x="3237" y="1891"/>
                    <a:pt x="3237" y="1688"/>
                  </a:cubicBezTo>
                  <a:cubicBezTo>
                    <a:pt x="3237" y="757"/>
                    <a:pt x="2479" y="0"/>
                    <a:pt x="1543"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85" name="Google Shape;3485;p58"/>
          <p:cNvGrpSpPr/>
          <p:nvPr/>
        </p:nvGrpSpPr>
        <p:grpSpPr>
          <a:xfrm>
            <a:off x="3521150" y="1443550"/>
            <a:ext cx="498850" cy="498975"/>
            <a:chOff x="3497025" y="1443550"/>
            <a:chExt cx="498850" cy="498975"/>
          </a:xfrm>
        </p:grpSpPr>
        <p:sp>
          <p:nvSpPr>
            <p:cNvPr id="3486" name="Google Shape;3486;p58"/>
            <p:cNvSpPr/>
            <p:nvPr/>
          </p:nvSpPr>
          <p:spPr>
            <a:xfrm>
              <a:off x="3497025" y="1443550"/>
              <a:ext cx="498850" cy="498975"/>
            </a:xfrm>
            <a:custGeom>
              <a:avLst/>
              <a:gdLst/>
              <a:ahLst/>
              <a:cxnLst/>
              <a:rect l="l" t="t" r="r" b="b"/>
              <a:pathLst>
                <a:path w="19954" h="19959" extrusionOk="0">
                  <a:moveTo>
                    <a:pt x="9975" y="1"/>
                  </a:moveTo>
                  <a:cubicBezTo>
                    <a:pt x="4466" y="1"/>
                    <a:pt x="1" y="4471"/>
                    <a:pt x="1" y="9979"/>
                  </a:cubicBezTo>
                  <a:cubicBezTo>
                    <a:pt x="1" y="15493"/>
                    <a:pt x="4466" y="19958"/>
                    <a:pt x="9975" y="19958"/>
                  </a:cubicBezTo>
                  <a:cubicBezTo>
                    <a:pt x="15488" y="19958"/>
                    <a:pt x="19953" y="15493"/>
                    <a:pt x="19953" y="9979"/>
                  </a:cubicBezTo>
                  <a:cubicBezTo>
                    <a:pt x="19953" y="4471"/>
                    <a:pt x="15488" y="1"/>
                    <a:pt x="9975"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8"/>
            <p:cNvSpPr/>
            <p:nvPr/>
          </p:nvSpPr>
          <p:spPr>
            <a:xfrm>
              <a:off x="3497025" y="1443675"/>
              <a:ext cx="374175" cy="498850"/>
            </a:xfrm>
            <a:custGeom>
              <a:avLst/>
              <a:gdLst/>
              <a:ahLst/>
              <a:cxnLst/>
              <a:rect l="l" t="t" r="r" b="b"/>
              <a:pathLst>
                <a:path w="14967" h="19954" extrusionOk="0">
                  <a:moveTo>
                    <a:pt x="9849" y="1"/>
                  </a:moveTo>
                  <a:lnTo>
                    <a:pt x="9849" y="1"/>
                  </a:lnTo>
                  <a:cubicBezTo>
                    <a:pt x="4395" y="68"/>
                    <a:pt x="1" y="4510"/>
                    <a:pt x="1" y="9974"/>
                  </a:cubicBezTo>
                  <a:cubicBezTo>
                    <a:pt x="1" y="15488"/>
                    <a:pt x="4466" y="19953"/>
                    <a:pt x="9975" y="19953"/>
                  </a:cubicBezTo>
                  <a:cubicBezTo>
                    <a:pt x="11354" y="19953"/>
                    <a:pt x="12603" y="19394"/>
                    <a:pt x="13506" y="18493"/>
                  </a:cubicBezTo>
                  <a:cubicBezTo>
                    <a:pt x="14408" y="17591"/>
                    <a:pt x="14967" y="16341"/>
                    <a:pt x="14967" y="14967"/>
                  </a:cubicBezTo>
                  <a:cubicBezTo>
                    <a:pt x="14967" y="12208"/>
                    <a:pt x="12734" y="9974"/>
                    <a:pt x="9975" y="9974"/>
                  </a:cubicBezTo>
                  <a:cubicBezTo>
                    <a:pt x="7220" y="9974"/>
                    <a:pt x="4987" y="7741"/>
                    <a:pt x="4987" y="4987"/>
                  </a:cubicBezTo>
                  <a:cubicBezTo>
                    <a:pt x="4987" y="3608"/>
                    <a:pt x="5548" y="2359"/>
                    <a:pt x="6449" y="1457"/>
                  </a:cubicBezTo>
                  <a:cubicBezTo>
                    <a:pt x="7322" y="584"/>
                    <a:pt x="8523" y="34"/>
                    <a:pt x="9849"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8"/>
            <p:cNvSpPr/>
            <p:nvPr/>
          </p:nvSpPr>
          <p:spPr>
            <a:xfrm>
              <a:off x="3705725" y="1527725"/>
              <a:ext cx="81325" cy="81275"/>
            </a:xfrm>
            <a:custGeom>
              <a:avLst/>
              <a:gdLst/>
              <a:ahLst/>
              <a:cxnLst/>
              <a:rect l="l" t="t" r="r" b="b"/>
              <a:pathLst>
                <a:path w="3253" h="3251" extrusionOk="0">
                  <a:moveTo>
                    <a:pt x="1627" y="0"/>
                  </a:moveTo>
                  <a:cubicBezTo>
                    <a:pt x="730" y="0"/>
                    <a:pt x="1" y="728"/>
                    <a:pt x="1" y="1625"/>
                  </a:cubicBezTo>
                  <a:cubicBezTo>
                    <a:pt x="1" y="2522"/>
                    <a:pt x="730" y="3251"/>
                    <a:pt x="1627" y="3251"/>
                  </a:cubicBezTo>
                  <a:cubicBezTo>
                    <a:pt x="2529" y="3251"/>
                    <a:pt x="3253" y="2522"/>
                    <a:pt x="3253" y="1625"/>
                  </a:cubicBezTo>
                  <a:cubicBezTo>
                    <a:pt x="3253" y="728"/>
                    <a:pt x="2529" y="0"/>
                    <a:pt x="1627"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8"/>
            <p:cNvSpPr/>
            <p:nvPr/>
          </p:nvSpPr>
          <p:spPr>
            <a:xfrm>
              <a:off x="3705725" y="1777200"/>
              <a:ext cx="81325" cy="81275"/>
            </a:xfrm>
            <a:custGeom>
              <a:avLst/>
              <a:gdLst/>
              <a:ahLst/>
              <a:cxnLst/>
              <a:rect l="l" t="t" r="r" b="b"/>
              <a:pathLst>
                <a:path w="3253" h="3251" extrusionOk="0">
                  <a:moveTo>
                    <a:pt x="1627" y="0"/>
                  </a:moveTo>
                  <a:cubicBezTo>
                    <a:pt x="730" y="0"/>
                    <a:pt x="1" y="729"/>
                    <a:pt x="1" y="1626"/>
                  </a:cubicBezTo>
                  <a:cubicBezTo>
                    <a:pt x="1" y="2523"/>
                    <a:pt x="730" y="3251"/>
                    <a:pt x="1627" y="3251"/>
                  </a:cubicBezTo>
                  <a:cubicBezTo>
                    <a:pt x="2529" y="3251"/>
                    <a:pt x="3253" y="2523"/>
                    <a:pt x="3253" y="1626"/>
                  </a:cubicBezTo>
                  <a:cubicBezTo>
                    <a:pt x="3253" y="729"/>
                    <a:pt x="2529" y="0"/>
                    <a:pt x="162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0" name="Google Shape;3490;p58"/>
          <p:cNvGrpSpPr/>
          <p:nvPr/>
        </p:nvGrpSpPr>
        <p:grpSpPr>
          <a:xfrm>
            <a:off x="2729900" y="2971275"/>
            <a:ext cx="292425" cy="498875"/>
            <a:chOff x="2722800" y="2971275"/>
            <a:chExt cx="292425" cy="498875"/>
          </a:xfrm>
        </p:grpSpPr>
        <p:sp>
          <p:nvSpPr>
            <p:cNvPr id="3491" name="Google Shape;3491;p58"/>
            <p:cNvSpPr/>
            <p:nvPr/>
          </p:nvSpPr>
          <p:spPr>
            <a:xfrm>
              <a:off x="2722800" y="2971275"/>
              <a:ext cx="292425" cy="498875"/>
            </a:xfrm>
            <a:custGeom>
              <a:avLst/>
              <a:gdLst/>
              <a:ahLst/>
              <a:cxnLst/>
              <a:rect l="l" t="t" r="r" b="b"/>
              <a:pathLst>
                <a:path w="11697" h="19955" extrusionOk="0">
                  <a:moveTo>
                    <a:pt x="0" y="1"/>
                  </a:moveTo>
                  <a:lnTo>
                    <a:pt x="0" y="19954"/>
                  </a:lnTo>
                  <a:lnTo>
                    <a:pt x="11696" y="19954"/>
                  </a:lnTo>
                  <a:lnTo>
                    <a:pt x="11696"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8"/>
            <p:cNvSpPr/>
            <p:nvPr/>
          </p:nvSpPr>
          <p:spPr>
            <a:xfrm>
              <a:off x="2722800" y="2971275"/>
              <a:ext cx="292425" cy="159300"/>
            </a:xfrm>
            <a:custGeom>
              <a:avLst/>
              <a:gdLst/>
              <a:ahLst/>
              <a:cxnLst/>
              <a:rect l="l" t="t" r="r" b="b"/>
              <a:pathLst>
                <a:path w="11697" h="6372" extrusionOk="0">
                  <a:moveTo>
                    <a:pt x="0" y="1"/>
                  </a:moveTo>
                  <a:lnTo>
                    <a:pt x="0" y="1322"/>
                  </a:lnTo>
                  <a:lnTo>
                    <a:pt x="5851" y="6372"/>
                  </a:lnTo>
                  <a:lnTo>
                    <a:pt x="11696" y="1322"/>
                  </a:lnTo>
                  <a:lnTo>
                    <a:pt x="11696" y="1"/>
                  </a:lnTo>
                  <a:lnTo>
                    <a:pt x="5851" y="5046"/>
                  </a:lnTo>
                  <a:lnTo>
                    <a:pt x="0" y="1"/>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8"/>
            <p:cNvSpPr/>
            <p:nvPr/>
          </p:nvSpPr>
          <p:spPr>
            <a:xfrm>
              <a:off x="2937775" y="3114175"/>
              <a:ext cx="19075" cy="30300"/>
            </a:xfrm>
            <a:custGeom>
              <a:avLst/>
              <a:gdLst/>
              <a:ahLst/>
              <a:cxnLst/>
              <a:rect l="l" t="t" r="r" b="b"/>
              <a:pathLst>
                <a:path w="763" h="1212" extrusionOk="0">
                  <a:moveTo>
                    <a:pt x="382" y="1"/>
                  </a:moveTo>
                  <a:cubicBezTo>
                    <a:pt x="170" y="1"/>
                    <a:pt x="1" y="170"/>
                    <a:pt x="1" y="381"/>
                  </a:cubicBezTo>
                  <a:lnTo>
                    <a:pt x="1" y="829"/>
                  </a:lnTo>
                  <a:cubicBezTo>
                    <a:pt x="1" y="1042"/>
                    <a:pt x="170" y="1211"/>
                    <a:pt x="382" y="1211"/>
                  </a:cubicBezTo>
                  <a:cubicBezTo>
                    <a:pt x="594" y="1211"/>
                    <a:pt x="763" y="1042"/>
                    <a:pt x="763" y="829"/>
                  </a:cubicBezTo>
                  <a:lnTo>
                    <a:pt x="763" y="381"/>
                  </a:lnTo>
                  <a:cubicBezTo>
                    <a:pt x="763" y="170"/>
                    <a:pt x="594" y="1"/>
                    <a:pt x="382"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8"/>
            <p:cNvSpPr/>
            <p:nvPr/>
          </p:nvSpPr>
          <p:spPr>
            <a:xfrm>
              <a:off x="2937775" y="3171450"/>
              <a:ext cx="19075" cy="30400"/>
            </a:xfrm>
            <a:custGeom>
              <a:avLst/>
              <a:gdLst/>
              <a:ahLst/>
              <a:cxnLst/>
              <a:rect l="l" t="t" r="r" b="b"/>
              <a:pathLst>
                <a:path w="763" h="1216" extrusionOk="0">
                  <a:moveTo>
                    <a:pt x="382" y="0"/>
                  </a:moveTo>
                  <a:cubicBezTo>
                    <a:pt x="170" y="0"/>
                    <a:pt x="1" y="174"/>
                    <a:pt x="1" y="386"/>
                  </a:cubicBezTo>
                  <a:lnTo>
                    <a:pt x="1" y="835"/>
                  </a:lnTo>
                  <a:cubicBezTo>
                    <a:pt x="1" y="1042"/>
                    <a:pt x="170" y="1216"/>
                    <a:pt x="382" y="1216"/>
                  </a:cubicBezTo>
                  <a:cubicBezTo>
                    <a:pt x="594" y="1216"/>
                    <a:pt x="763" y="1042"/>
                    <a:pt x="763" y="835"/>
                  </a:cubicBezTo>
                  <a:lnTo>
                    <a:pt x="763" y="386"/>
                  </a:lnTo>
                  <a:cubicBezTo>
                    <a:pt x="763" y="174"/>
                    <a:pt x="594" y="0"/>
                    <a:pt x="382"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8"/>
            <p:cNvSpPr/>
            <p:nvPr/>
          </p:nvSpPr>
          <p:spPr>
            <a:xfrm>
              <a:off x="2903550" y="3148400"/>
              <a:ext cx="30275" cy="19075"/>
            </a:xfrm>
            <a:custGeom>
              <a:avLst/>
              <a:gdLst/>
              <a:ahLst/>
              <a:cxnLst/>
              <a:rect l="l" t="t" r="r" b="b"/>
              <a:pathLst>
                <a:path w="1211" h="763" extrusionOk="0">
                  <a:moveTo>
                    <a:pt x="381" y="1"/>
                  </a:moveTo>
                  <a:cubicBezTo>
                    <a:pt x="168" y="1"/>
                    <a:pt x="0" y="175"/>
                    <a:pt x="0" y="382"/>
                  </a:cubicBezTo>
                  <a:cubicBezTo>
                    <a:pt x="0" y="595"/>
                    <a:pt x="168" y="763"/>
                    <a:pt x="381" y="763"/>
                  </a:cubicBezTo>
                  <a:lnTo>
                    <a:pt x="829" y="763"/>
                  </a:lnTo>
                  <a:cubicBezTo>
                    <a:pt x="1036" y="763"/>
                    <a:pt x="1210" y="595"/>
                    <a:pt x="1210" y="382"/>
                  </a:cubicBezTo>
                  <a:cubicBezTo>
                    <a:pt x="1210" y="175"/>
                    <a:pt x="1036" y="1"/>
                    <a:pt x="829"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8"/>
            <p:cNvSpPr/>
            <p:nvPr/>
          </p:nvSpPr>
          <p:spPr>
            <a:xfrm>
              <a:off x="2960825" y="3148400"/>
              <a:ext cx="30400" cy="19075"/>
            </a:xfrm>
            <a:custGeom>
              <a:avLst/>
              <a:gdLst/>
              <a:ahLst/>
              <a:cxnLst/>
              <a:rect l="l" t="t" r="r" b="b"/>
              <a:pathLst>
                <a:path w="1216" h="763" extrusionOk="0">
                  <a:moveTo>
                    <a:pt x="381" y="1"/>
                  </a:moveTo>
                  <a:cubicBezTo>
                    <a:pt x="174" y="1"/>
                    <a:pt x="0" y="175"/>
                    <a:pt x="0" y="382"/>
                  </a:cubicBezTo>
                  <a:cubicBezTo>
                    <a:pt x="0" y="595"/>
                    <a:pt x="174" y="763"/>
                    <a:pt x="381" y="763"/>
                  </a:cubicBezTo>
                  <a:lnTo>
                    <a:pt x="829" y="763"/>
                  </a:lnTo>
                  <a:cubicBezTo>
                    <a:pt x="1042" y="763"/>
                    <a:pt x="1216" y="595"/>
                    <a:pt x="1216" y="382"/>
                  </a:cubicBezTo>
                  <a:cubicBezTo>
                    <a:pt x="1216" y="175"/>
                    <a:pt x="1042" y="1"/>
                    <a:pt x="829"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8"/>
            <p:cNvSpPr/>
            <p:nvPr/>
          </p:nvSpPr>
          <p:spPr>
            <a:xfrm>
              <a:off x="2781125" y="3114175"/>
              <a:ext cx="19225" cy="30300"/>
            </a:xfrm>
            <a:custGeom>
              <a:avLst/>
              <a:gdLst/>
              <a:ahLst/>
              <a:cxnLst/>
              <a:rect l="l" t="t" r="r" b="b"/>
              <a:pathLst>
                <a:path w="769" h="1212" extrusionOk="0">
                  <a:moveTo>
                    <a:pt x="383" y="1"/>
                  </a:moveTo>
                  <a:cubicBezTo>
                    <a:pt x="175" y="1"/>
                    <a:pt x="1" y="170"/>
                    <a:pt x="1" y="381"/>
                  </a:cubicBezTo>
                  <a:lnTo>
                    <a:pt x="1" y="829"/>
                  </a:lnTo>
                  <a:cubicBezTo>
                    <a:pt x="1" y="1042"/>
                    <a:pt x="175" y="1211"/>
                    <a:pt x="383" y="1211"/>
                  </a:cubicBezTo>
                  <a:cubicBezTo>
                    <a:pt x="595" y="1211"/>
                    <a:pt x="768" y="1042"/>
                    <a:pt x="768" y="829"/>
                  </a:cubicBezTo>
                  <a:lnTo>
                    <a:pt x="768" y="381"/>
                  </a:lnTo>
                  <a:cubicBezTo>
                    <a:pt x="768" y="170"/>
                    <a:pt x="595" y="1"/>
                    <a:pt x="383"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8"/>
            <p:cNvSpPr/>
            <p:nvPr/>
          </p:nvSpPr>
          <p:spPr>
            <a:xfrm>
              <a:off x="2781125" y="3171450"/>
              <a:ext cx="19225" cy="30400"/>
            </a:xfrm>
            <a:custGeom>
              <a:avLst/>
              <a:gdLst/>
              <a:ahLst/>
              <a:cxnLst/>
              <a:rect l="l" t="t" r="r" b="b"/>
              <a:pathLst>
                <a:path w="769" h="1216" extrusionOk="0">
                  <a:moveTo>
                    <a:pt x="383" y="0"/>
                  </a:moveTo>
                  <a:cubicBezTo>
                    <a:pt x="175" y="0"/>
                    <a:pt x="1" y="174"/>
                    <a:pt x="1" y="386"/>
                  </a:cubicBezTo>
                  <a:lnTo>
                    <a:pt x="1" y="835"/>
                  </a:lnTo>
                  <a:cubicBezTo>
                    <a:pt x="1" y="1042"/>
                    <a:pt x="175" y="1216"/>
                    <a:pt x="383" y="1216"/>
                  </a:cubicBezTo>
                  <a:cubicBezTo>
                    <a:pt x="595" y="1216"/>
                    <a:pt x="768" y="1042"/>
                    <a:pt x="768" y="835"/>
                  </a:cubicBezTo>
                  <a:lnTo>
                    <a:pt x="768" y="386"/>
                  </a:lnTo>
                  <a:cubicBezTo>
                    <a:pt x="768" y="174"/>
                    <a:pt x="595" y="0"/>
                    <a:pt x="383"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8"/>
            <p:cNvSpPr/>
            <p:nvPr/>
          </p:nvSpPr>
          <p:spPr>
            <a:xfrm>
              <a:off x="2746900" y="3148400"/>
              <a:ext cx="30300" cy="19075"/>
            </a:xfrm>
            <a:custGeom>
              <a:avLst/>
              <a:gdLst/>
              <a:ahLst/>
              <a:cxnLst/>
              <a:rect l="l" t="t" r="r" b="b"/>
              <a:pathLst>
                <a:path w="1212" h="763" extrusionOk="0">
                  <a:moveTo>
                    <a:pt x="381" y="1"/>
                  </a:moveTo>
                  <a:cubicBezTo>
                    <a:pt x="170" y="1"/>
                    <a:pt x="1" y="175"/>
                    <a:pt x="1" y="382"/>
                  </a:cubicBezTo>
                  <a:cubicBezTo>
                    <a:pt x="1" y="595"/>
                    <a:pt x="170" y="763"/>
                    <a:pt x="381" y="763"/>
                  </a:cubicBezTo>
                  <a:lnTo>
                    <a:pt x="831" y="763"/>
                  </a:lnTo>
                  <a:cubicBezTo>
                    <a:pt x="1042" y="763"/>
                    <a:pt x="1211" y="595"/>
                    <a:pt x="1211" y="382"/>
                  </a:cubicBezTo>
                  <a:cubicBezTo>
                    <a:pt x="1211" y="175"/>
                    <a:pt x="1042" y="1"/>
                    <a:pt x="831"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8"/>
            <p:cNvSpPr/>
            <p:nvPr/>
          </p:nvSpPr>
          <p:spPr>
            <a:xfrm>
              <a:off x="2804300" y="3148400"/>
              <a:ext cx="30275" cy="19075"/>
            </a:xfrm>
            <a:custGeom>
              <a:avLst/>
              <a:gdLst/>
              <a:ahLst/>
              <a:cxnLst/>
              <a:rect l="l" t="t" r="r" b="b"/>
              <a:pathLst>
                <a:path w="1211" h="763" extrusionOk="0">
                  <a:moveTo>
                    <a:pt x="382" y="1"/>
                  </a:moveTo>
                  <a:cubicBezTo>
                    <a:pt x="169" y="1"/>
                    <a:pt x="0" y="175"/>
                    <a:pt x="0" y="382"/>
                  </a:cubicBezTo>
                  <a:cubicBezTo>
                    <a:pt x="0" y="595"/>
                    <a:pt x="169" y="763"/>
                    <a:pt x="382" y="763"/>
                  </a:cubicBezTo>
                  <a:lnTo>
                    <a:pt x="830" y="763"/>
                  </a:lnTo>
                  <a:cubicBezTo>
                    <a:pt x="1037" y="763"/>
                    <a:pt x="1211" y="595"/>
                    <a:pt x="1211" y="382"/>
                  </a:cubicBezTo>
                  <a:cubicBezTo>
                    <a:pt x="1211" y="175"/>
                    <a:pt x="1037" y="1"/>
                    <a:pt x="830"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8"/>
            <p:cNvSpPr/>
            <p:nvPr/>
          </p:nvSpPr>
          <p:spPr>
            <a:xfrm>
              <a:off x="2763200" y="3217625"/>
              <a:ext cx="211625" cy="211625"/>
            </a:xfrm>
            <a:custGeom>
              <a:avLst/>
              <a:gdLst/>
              <a:ahLst/>
              <a:cxnLst/>
              <a:rect l="l" t="t" r="r" b="b"/>
              <a:pathLst>
                <a:path w="8465" h="8465" extrusionOk="0">
                  <a:moveTo>
                    <a:pt x="4235" y="1"/>
                  </a:moveTo>
                  <a:cubicBezTo>
                    <a:pt x="1895" y="1"/>
                    <a:pt x="0" y="1896"/>
                    <a:pt x="0" y="4230"/>
                  </a:cubicBezTo>
                  <a:cubicBezTo>
                    <a:pt x="0" y="6570"/>
                    <a:pt x="1895" y="8465"/>
                    <a:pt x="4235" y="8465"/>
                  </a:cubicBezTo>
                  <a:cubicBezTo>
                    <a:pt x="6574" y="8465"/>
                    <a:pt x="8464" y="6570"/>
                    <a:pt x="8464" y="4230"/>
                  </a:cubicBezTo>
                  <a:cubicBezTo>
                    <a:pt x="8464" y="1896"/>
                    <a:pt x="6574" y="1"/>
                    <a:pt x="4235"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8"/>
            <p:cNvSpPr/>
            <p:nvPr/>
          </p:nvSpPr>
          <p:spPr>
            <a:xfrm>
              <a:off x="2753650" y="3207975"/>
              <a:ext cx="230800" cy="230800"/>
            </a:xfrm>
            <a:custGeom>
              <a:avLst/>
              <a:gdLst/>
              <a:ahLst/>
              <a:cxnLst/>
              <a:rect l="l" t="t" r="r" b="b"/>
              <a:pathLst>
                <a:path w="9232" h="9232" extrusionOk="0">
                  <a:moveTo>
                    <a:pt x="4617" y="768"/>
                  </a:moveTo>
                  <a:cubicBezTo>
                    <a:pt x="6738" y="768"/>
                    <a:pt x="8466" y="2495"/>
                    <a:pt x="8466" y="4616"/>
                  </a:cubicBezTo>
                  <a:cubicBezTo>
                    <a:pt x="8466" y="6743"/>
                    <a:pt x="6738" y="8470"/>
                    <a:pt x="4617" y="8470"/>
                  </a:cubicBezTo>
                  <a:cubicBezTo>
                    <a:pt x="2489" y="8470"/>
                    <a:pt x="763" y="6743"/>
                    <a:pt x="763" y="4616"/>
                  </a:cubicBezTo>
                  <a:cubicBezTo>
                    <a:pt x="763" y="2495"/>
                    <a:pt x="2489" y="768"/>
                    <a:pt x="4617" y="768"/>
                  </a:cubicBezTo>
                  <a:close/>
                  <a:moveTo>
                    <a:pt x="4617" y="0"/>
                  </a:moveTo>
                  <a:cubicBezTo>
                    <a:pt x="2070" y="0"/>
                    <a:pt x="0" y="2075"/>
                    <a:pt x="0" y="4616"/>
                  </a:cubicBezTo>
                  <a:cubicBezTo>
                    <a:pt x="0" y="7163"/>
                    <a:pt x="2070" y="9232"/>
                    <a:pt x="4617" y="9232"/>
                  </a:cubicBezTo>
                  <a:cubicBezTo>
                    <a:pt x="7159" y="9232"/>
                    <a:pt x="9232" y="7163"/>
                    <a:pt x="9232" y="4616"/>
                  </a:cubicBezTo>
                  <a:cubicBezTo>
                    <a:pt x="9232" y="2075"/>
                    <a:pt x="7159" y="0"/>
                    <a:pt x="4617"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8"/>
            <p:cNvSpPr/>
            <p:nvPr/>
          </p:nvSpPr>
          <p:spPr>
            <a:xfrm>
              <a:off x="2811400" y="3265850"/>
              <a:ext cx="115175" cy="115200"/>
            </a:xfrm>
            <a:custGeom>
              <a:avLst/>
              <a:gdLst/>
              <a:ahLst/>
              <a:cxnLst/>
              <a:rect l="l" t="t" r="r" b="b"/>
              <a:pathLst>
                <a:path w="4607" h="4608" extrusionOk="0">
                  <a:moveTo>
                    <a:pt x="2307" y="0"/>
                  </a:moveTo>
                  <a:lnTo>
                    <a:pt x="1" y="2301"/>
                  </a:lnTo>
                  <a:lnTo>
                    <a:pt x="2307" y="4607"/>
                  </a:lnTo>
                  <a:lnTo>
                    <a:pt x="4607" y="2301"/>
                  </a:lnTo>
                  <a:lnTo>
                    <a:pt x="2307"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8"/>
            <p:cNvSpPr/>
            <p:nvPr/>
          </p:nvSpPr>
          <p:spPr>
            <a:xfrm>
              <a:off x="2799725" y="3254150"/>
              <a:ext cx="138575" cy="138575"/>
            </a:xfrm>
            <a:custGeom>
              <a:avLst/>
              <a:gdLst/>
              <a:ahLst/>
              <a:cxnLst/>
              <a:rect l="l" t="t" r="r" b="b"/>
              <a:pathLst>
                <a:path w="5543" h="5543" extrusionOk="0">
                  <a:moveTo>
                    <a:pt x="2774" y="937"/>
                  </a:moveTo>
                  <a:lnTo>
                    <a:pt x="4606" y="2769"/>
                  </a:lnTo>
                  <a:lnTo>
                    <a:pt x="2774" y="4607"/>
                  </a:lnTo>
                  <a:lnTo>
                    <a:pt x="935" y="2769"/>
                  </a:lnTo>
                  <a:lnTo>
                    <a:pt x="2774" y="937"/>
                  </a:lnTo>
                  <a:close/>
                  <a:moveTo>
                    <a:pt x="2774" y="1"/>
                  </a:moveTo>
                  <a:lnTo>
                    <a:pt x="0" y="2769"/>
                  </a:lnTo>
                  <a:lnTo>
                    <a:pt x="2774" y="5543"/>
                  </a:lnTo>
                  <a:lnTo>
                    <a:pt x="5543" y="2769"/>
                  </a:lnTo>
                  <a:lnTo>
                    <a:pt x="2774"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8"/>
            <p:cNvSpPr/>
            <p:nvPr/>
          </p:nvSpPr>
          <p:spPr>
            <a:xfrm>
              <a:off x="2807800" y="3262225"/>
              <a:ext cx="19200" cy="19100"/>
            </a:xfrm>
            <a:custGeom>
              <a:avLst/>
              <a:gdLst/>
              <a:ahLst/>
              <a:cxnLst/>
              <a:rect l="l" t="t" r="r" b="b"/>
              <a:pathLst>
                <a:path w="768" h="764" extrusionOk="0">
                  <a:moveTo>
                    <a:pt x="381" y="1"/>
                  </a:moveTo>
                  <a:cubicBezTo>
                    <a:pt x="174" y="1"/>
                    <a:pt x="0" y="170"/>
                    <a:pt x="0" y="383"/>
                  </a:cubicBezTo>
                  <a:cubicBezTo>
                    <a:pt x="0" y="594"/>
                    <a:pt x="174" y="763"/>
                    <a:pt x="381" y="763"/>
                  </a:cubicBezTo>
                  <a:cubicBezTo>
                    <a:pt x="594" y="763"/>
                    <a:pt x="768" y="594"/>
                    <a:pt x="768" y="383"/>
                  </a:cubicBezTo>
                  <a:cubicBezTo>
                    <a:pt x="768" y="170"/>
                    <a:pt x="594" y="1"/>
                    <a:pt x="381"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8"/>
            <p:cNvSpPr/>
            <p:nvPr/>
          </p:nvSpPr>
          <p:spPr>
            <a:xfrm>
              <a:off x="2807800" y="3365575"/>
              <a:ext cx="19200" cy="19100"/>
            </a:xfrm>
            <a:custGeom>
              <a:avLst/>
              <a:gdLst/>
              <a:ahLst/>
              <a:cxnLst/>
              <a:rect l="l" t="t" r="r" b="b"/>
              <a:pathLst>
                <a:path w="768" h="764" extrusionOk="0">
                  <a:moveTo>
                    <a:pt x="381" y="0"/>
                  </a:moveTo>
                  <a:cubicBezTo>
                    <a:pt x="174" y="0"/>
                    <a:pt x="0" y="169"/>
                    <a:pt x="0" y="381"/>
                  </a:cubicBezTo>
                  <a:cubicBezTo>
                    <a:pt x="0" y="589"/>
                    <a:pt x="174" y="763"/>
                    <a:pt x="381" y="763"/>
                  </a:cubicBezTo>
                  <a:cubicBezTo>
                    <a:pt x="594" y="763"/>
                    <a:pt x="768" y="589"/>
                    <a:pt x="768" y="381"/>
                  </a:cubicBezTo>
                  <a:cubicBezTo>
                    <a:pt x="768" y="169"/>
                    <a:pt x="594" y="0"/>
                    <a:pt x="381"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8"/>
            <p:cNvSpPr/>
            <p:nvPr/>
          </p:nvSpPr>
          <p:spPr>
            <a:xfrm>
              <a:off x="2911125" y="3365575"/>
              <a:ext cx="19075" cy="19100"/>
            </a:xfrm>
            <a:custGeom>
              <a:avLst/>
              <a:gdLst/>
              <a:ahLst/>
              <a:cxnLst/>
              <a:rect l="l" t="t" r="r" b="b"/>
              <a:pathLst>
                <a:path w="763" h="764" extrusionOk="0">
                  <a:moveTo>
                    <a:pt x="382" y="0"/>
                  </a:moveTo>
                  <a:cubicBezTo>
                    <a:pt x="170" y="0"/>
                    <a:pt x="1" y="169"/>
                    <a:pt x="1" y="381"/>
                  </a:cubicBezTo>
                  <a:cubicBezTo>
                    <a:pt x="1" y="589"/>
                    <a:pt x="170" y="763"/>
                    <a:pt x="382" y="763"/>
                  </a:cubicBezTo>
                  <a:cubicBezTo>
                    <a:pt x="595" y="763"/>
                    <a:pt x="762" y="589"/>
                    <a:pt x="762" y="381"/>
                  </a:cubicBezTo>
                  <a:cubicBezTo>
                    <a:pt x="762" y="169"/>
                    <a:pt x="595" y="0"/>
                    <a:pt x="382"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8"/>
            <p:cNvSpPr/>
            <p:nvPr/>
          </p:nvSpPr>
          <p:spPr>
            <a:xfrm>
              <a:off x="2911125" y="3262225"/>
              <a:ext cx="19075" cy="19100"/>
            </a:xfrm>
            <a:custGeom>
              <a:avLst/>
              <a:gdLst/>
              <a:ahLst/>
              <a:cxnLst/>
              <a:rect l="l" t="t" r="r" b="b"/>
              <a:pathLst>
                <a:path w="763" h="764" extrusionOk="0">
                  <a:moveTo>
                    <a:pt x="382" y="1"/>
                  </a:moveTo>
                  <a:cubicBezTo>
                    <a:pt x="170" y="1"/>
                    <a:pt x="1" y="170"/>
                    <a:pt x="1" y="383"/>
                  </a:cubicBezTo>
                  <a:cubicBezTo>
                    <a:pt x="1" y="594"/>
                    <a:pt x="170" y="763"/>
                    <a:pt x="382" y="763"/>
                  </a:cubicBezTo>
                  <a:cubicBezTo>
                    <a:pt x="595" y="763"/>
                    <a:pt x="762" y="594"/>
                    <a:pt x="762" y="383"/>
                  </a:cubicBezTo>
                  <a:cubicBezTo>
                    <a:pt x="762" y="170"/>
                    <a:pt x="595" y="1"/>
                    <a:pt x="382"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9" name="Google Shape;3509;p58"/>
          <p:cNvGrpSpPr/>
          <p:nvPr/>
        </p:nvGrpSpPr>
        <p:grpSpPr>
          <a:xfrm>
            <a:off x="2625888" y="2274350"/>
            <a:ext cx="500450" cy="413600"/>
            <a:chOff x="2631375" y="2274350"/>
            <a:chExt cx="500450" cy="413600"/>
          </a:xfrm>
        </p:grpSpPr>
        <p:sp>
          <p:nvSpPr>
            <p:cNvPr id="3510" name="Google Shape;3510;p58"/>
            <p:cNvSpPr/>
            <p:nvPr/>
          </p:nvSpPr>
          <p:spPr>
            <a:xfrm>
              <a:off x="2984575" y="2305450"/>
              <a:ext cx="17975" cy="28575"/>
            </a:xfrm>
            <a:custGeom>
              <a:avLst/>
              <a:gdLst/>
              <a:ahLst/>
              <a:cxnLst/>
              <a:rect l="l" t="t" r="r" b="b"/>
              <a:pathLst>
                <a:path w="719" h="1143" extrusionOk="0">
                  <a:moveTo>
                    <a:pt x="357" y="0"/>
                  </a:moveTo>
                  <a:cubicBezTo>
                    <a:pt x="159" y="0"/>
                    <a:pt x="1" y="165"/>
                    <a:pt x="1" y="362"/>
                  </a:cubicBezTo>
                  <a:lnTo>
                    <a:pt x="1" y="782"/>
                  </a:lnTo>
                  <a:cubicBezTo>
                    <a:pt x="1" y="984"/>
                    <a:pt x="159" y="1143"/>
                    <a:pt x="357" y="1143"/>
                  </a:cubicBezTo>
                  <a:cubicBezTo>
                    <a:pt x="555" y="1143"/>
                    <a:pt x="718" y="984"/>
                    <a:pt x="718" y="782"/>
                  </a:cubicBezTo>
                  <a:lnTo>
                    <a:pt x="718" y="362"/>
                  </a:lnTo>
                  <a:cubicBezTo>
                    <a:pt x="718" y="165"/>
                    <a:pt x="555" y="0"/>
                    <a:pt x="35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8"/>
            <p:cNvSpPr/>
            <p:nvPr/>
          </p:nvSpPr>
          <p:spPr>
            <a:xfrm>
              <a:off x="2984575" y="2359475"/>
              <a:ext cx="17975" cy="28475"/>
            </a:xfrm>
            <a:custGeom>
              <a:avLst/>
              <a:gdLst/>
              <a:ahLst/>
              <a:cxnLst/>
              <a:rect l="l" t="t" r="r" b="b"/>
              <a:pathLst>
                <a:path w="719" h="1139" extrusionOk="0">
                  <a:moveTo>
                    <a:pt x="357" y="1"/>
                  </a:moveTo>
                  <a:cubicBezTo>
                    <a:pt x="159" y="1"/>
                    <a:pt x="1" y="159"/>
                    <a:pt x="1" y="357"/>
                  </a:cubicBezTo>
                  <a:lnTo>
                    <a:pt x="1" y="782"/>
                  </a:lnTo>
                  <a:cubicBezTo>
                    <a:pt x="1" y="979"/>
                    <a:pt x="159" y="1139"/>
                    <a:pt x="357" y="1139"/>
                  </a:cubicBezTo>
                  <a:cubicBezTo>
                    <a:pt x="555" y="1139"/>
                    <a:pt x="718" y="979"/>
                    <a:pt x="718" y="782"/>
                  </a:cubicBezTo>
                  <a:lnTo>
                    <a:pt x="718" y="357"/>
                  </a:lnTo>
                  <a:cubicBezTo>
                    <a:pt x="718" y="159"/>
                    <a:pt x="555" y="1"/>
                    <a:pt x="357"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8"/>
            <p:cNvSpPr/>
            <p:nvPr/>
          </p:nvSpPr>
          <p:spPr>
            <a:xfrm>
              <a:off x="2952250" y="2337775"/>
              <a:ext cx="28600" cy="17975"/>
            </a:xfrm>
            <a:custGeom>
              <a:avLst/>
              <a:gdLst/>
              <a:ahLst/>
              <a:cxnLst/>
              <a:rect l="l" t="t" r="r" b="b"/>
              <a:pathLst>
                <a:path w="1144" h="719" extrusionOk="0">
                  <a:moveTo>
                    <a:pt x="362" y="0"/>
                  </a:moveTo>
                  <a:cubicBezTo>
                    <a:pt x="165" y="0"/>
                    <a:pt x="1" y="159"/>
                    <a:pt x="1" y="357"/>
                  </a:cubicBezTo>
                  <a:cubicBezTo>
                    <a:pt x="1" y="560"/>
                    <a:pt x="165" y="718"/>
                    <a:pt x="362" y="718"/>
                  </a:cubicBezTo>
                  <a:lnTo>
                    <a:pt x="782" y="718"/>
                  </a:lnTo>
                  <a:cubicBezTo>
                    <a:pt x="980" y="718"/>
                    <a:pt x="1143" y="560"/>
                    <a:pt x="1143" y="357"/>
                  </a:cubicBezTo>
                  <a:cubicBezTo>
                    <a:pt x="1143" y="159"/>
                    <a:pt x="980" y="0"/>
                    <a:pt x="782"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8"/>
            <p:cNvSpPr/>
            <p:nvPr/>
          </p:nvSpPr>
          <p:spPr>
            <a:xfrm>
              <a:off x="3006275" y="2337775"/>
              <a:ext cx="28475" cy="17975"/>
            </a:xfrm>
            <a:custGeom>
              <a:avLst/>
              <a:gdLst/>
              <a:ahLst/>
              <a:cxnLst/>
              <a:rect l="l" t="t" r="r" b="b"/>
              <a:pathLst>
                <a:path w="1139" h="719" extrusionOk="0">
                  <a:moveTo>
                    <a:pt x="357" y="0"/>
                  </a:moveTo>
                  <a:cubicBezTo>
                    <a:pt x="159" y="0"/>
                    <a:pt x="1" y="159"/>
                    <a:pt x="1" y="357"/>
                  </a:cubicBezTo>
                  <a:cubicBezTo>
                    <a:pt x="1" y="560"/>
                    <a:pt x="159" y="718"/>
                    <a:pt x="357" y="718"/>
                  </a:cubicBezTo>
                  <a:lnTo>
                    <a:pt x="782" y="718"/>
                  </a:lnTo>
                  <a:cubicBezTo>
                    <a:pt x="979" y="718"/>
                    <a:pt x="1139" y="560"/>
                    <a:pt x="1139" y="357"/>
                  </a:cubicBezTo>
                  <a:cubicBezTo>
                    <a:pt x="1139" y="159"/>
                    <a:pt x="979" y="0"/>
                    <a:pt x="782"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8"/>
            <p:cNvSpPr/>
            <p:nvPr/>
          </p:nvSpPr>
          <p:spPr>
            <a:xfrm>
              <a:off x="2761875" y="2274350"/>
              <a:ext cx="17975" cy="25825"/>
            </a:xfrm>
            <a:custGeom>
              <a:avLst/>
              <a:gdLst/>
              <a:ahLst/>
              <a:cxnLst/>
              <a:rect l="l" t="t" r="r" b="b"/>
              <a:pathLst>
                <a:path w="719" h="1033" extrusionOk="0">
                  <a:moveTo>
                    <a:pt x="357" y="0"/>
                  </a:moveTo>
                  <a:cubicBezTo>
                    <a:pt x="159" y="0"/>
                    <a:pt x="0" y="164"/>
                    <a:pt x="0" y="361"/>
                  </a:cubicBezTo>
                  <a:lnTo>
                    <a:pt x="0" y="675"/>
                  </a:lnTo>
                  <a:cubicBezTo>
                    <a:pt x="0" y="873"/>
                    <a:pt x="159" y="1033"/>
                    <a:pt x="357" y="1033"/>
                  </a:cubicBezTo>
                  <a:cubicBezTo>
                    <a:pt x="559" y="1033"/>
                    <a:pt x="719" y="873"/>
                    <a:pt x="719" y="675"/>
                  </a:cubicBezTo>
                  <a:lnTo>
                    <a:pt x="719" y="361"/>
                  </a:lnTo>
                  <a:cubicBezTo>
                    <a:pt x="719" y="164"/>
                    <a:pt x="559" y="0"/>
                    <a:pt x="357"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8"/>
            <p:cNvSpPr/>
            <p:nvPr/>
          </p:nvSpPr>
          <p:spPr>
            <a:xfrm>
              <a:off x="2761875" y="2314475"/>
              <a:ext cx="17975" cy="25950"/>
            </a:xfrm>
            <a:custGeom>
              <a:avLst/>
              <a:gdLst/>
              <a:ahLst/>
              <a:cxnLst/>
              <a:rect l="l" t="t" r="r" b="b"/>
              <a:pathLst>
                <a:path w="719" h="1038" extrusionOk="0">
                  <a:moveTo>
                    <a:pt x="357" y="1"/>
                  </a:moveTo>
                  <a:cubicBezTo>
                    <a:pt x="159" y="1"/>
                    <a:pt x="0" y="165"/>
                    <a:pt x="0" y="363"/>
                  </a:cubicBezTo>
                  <a:lnTo>
                    <a:pt x="0" y="677"/>
                  </a:lnTo>
                  <a:cubicBezTo>
                    <a:pt x="0" y="875"/>
                    <a:pt x="159" y="1038"/>
                    <a:pt x="357" y="1038"/>
                  </a:cubicBezTo>
                  <a:cubicBezTo>
                    <a:pt x="559" y="1038"/>
                    <a:pt x="719" y="875"/>
                    <a:pt x="719" y="677"/>
                  </a:cubicBezTo>
                  <a:lnTo>
                    <a:pt x="719" y="363"/>
                  </a:lnTo>
                  <a:cubicBezTo>
                    <a:pt x="719" y="165"/>
                    <a:pt x="559" y="1"/>
                    <a:pt x="357"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8"/>
            <p:cNvSpPr/>
            <p:nvPr/>
          </p:nvSpPr>
          <p:spPr>
            <a:xfrm>
              <a:off x="2778000" y="2298325"/>
              <a:ext cx="25850" cy="18000"/>
            </a:xfrm>
            <a:custGeom>
              <a:avLst/>
              <a:gdLst/>
              <a:ahLst/>
              <a:cxnLst/>
              <a:rect l="l" t="t" r="r" b="b"/>
              <a:pathLst>
                <a:path w="1034" h="720" extrusionOk="0">
                  <a:moveTo>
                    <a:pt x="363" y="1"/>
                  </a:moveTo>
                  <a:cubicBezTo>
                    <a:pt x="161" y="1"/>
                    <a:pt x="1" y="165"/>
                    <a:pt x="1" y="363"/>
                  </a:cubicBezTo>
                  <a:cubicBezTo>
                    <a:pt x="1" y="560"/>
                    <a:pt x="161" y="720"/>
                    <a:pt x="363" y="720"/>
                  </a:cubicBezTo>
                  <a:lnTo>
                    <a:pt x="676" y="720"/>
                  </a:lnTo>
                  <a:cubicBezTo>
                    <a:pt x="874" y="720"/>
                    <a:pt x="1034" y="560"/>
                    <a:pt x="1034" y="363"/>
                  </a:cubicBezTo>
                  <a:cubicBezTo>
                    <a:pt x="1034" y="165"/>
                    <a:pt x="874" y="1"/>
                    <a:pt x="676"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8"/>
            <p:cNvSpPr/>
            <p:nvPr/>
          </p:nvSpPr>
          <p:spPr>
            <a:xfrm>
              <a:off x="2737875" y="2298325"/>
              <a:ext cx="25800" cy="18000"/>
            </a:xfrm>
            <a:custGeom>
              <a:avLst/>
              <a:gdLst/>
              <a:ahLst/>
              <a:cxnLst/>
              <a:rect l="l" t="t" r="r" b="b"/>
              <a:pathLst>
                <a:path w="1032" h="720" extrusionOk="0">
                  <a:moveTo>
                    <a:pt x="357" y="1"/>
                  </a:moveTo>
                  <a:cubicBezTo>
                    <a:pt x="159" y="1"/>
                    <a:pt x="0" y="165"/>
                    <a:pt x="0" y="363"/>
                  </a:cubicBezTo>
                  <a:cubicBezTo>
                    <a:pt x="0" y="560"/>
                    <a:pt x="159" y="720"/>
                    <a:pt x="357" y="720"/>
                  </a:cubicBezTo>
                  <a:lnTo>
                    <a:pt x="671" y="720"/>
                  </a:lnTo>
                  <a:cubicBezTo>
                    <a:pt x="873" y="720"/>
                    <a:pt x="1032" y="560"/>
                    <a:pt x="1032" y="363"/>
                  </a:cubicBezTo>
                  <a:cubicBezTo>
                    <a:pt x="1032" y="165"/>
                    <a:pt x="873" y="1"/>
                    <a:pt x="671" y="1"/>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8"/>
            <p:cNvSpPr/>
            <p:nvPr/>
          </p:nvSpPr>
          <p:spPr>
            <a:xfrm>
              <a:off x="2965775" y="2376150"/>
              <a:ext cx="159025" cy="216550"/>
            </a:xfrm>
            <a:custGeom>
              <a:avLst/>
              <a:gdLst/>
              <a:ahLst/>
              <a:cxnLst/>
              <a:rect l="l" t="t" r="r" b="b"/>
              <a:pathLst>
                <a:path w="6361" h="8662" extrusionOk="0">
                  <a:moveTo>
                    <a:pt x="5874" y="0"/>
                  </a:moveTo>
                  <a:cubicBezTo>
                    <a:pt x="5206" y="0"/>
                    <a:pt x="3768" y="314"/>
                    <a:pt x="1051" y="2145"/>
                  </a:cubicBezTo>
                  <a:lnTo>
                    <a:pt x="544" y="2482"/>
                  </a:lnTo>
                  <a:cubicBezTo>
                    <a:pt x="916" y="2753"/>
                    <a:pt x="0" y="8328"/>
                    <a:pt x="319" y="8661"/>
                  </a:cubicBezTo>
                  <a:cubicBezTo>
                    <a:pt x="1962" y="7947"/>
                    <a:pt x="5141" y="1388"/>
                    <a:pt x="6361" y="109"/>
                  </a:cubicBezTo>
                  <a:lnTo>
                    <a:pt x="6361" y="86"/>
                  </a:lnTo>
                  <a:cubicBezTo>
                    <a:pt x="6361" y="86"/>
                    <a:pt x="6223" y="0"/>
                    <a:pt x="5874"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8"/>
            <p:cNvSpPr/>
            <p:nvPr/>
          </p:nvSpPr>
          <p:spPr>
            <a:xfrm>
              <a:off x="2642375" y="2376150"/>
              <a:ext cx="132775" cy="202200"/>
            </a:xfrm>
            <a:custGeom>
              <a:avLst/>
              <a:gdLst/>
              <a:ahLst/>
              <a:cxnLst/>
              <a:rect l="l" t="t" r="r" b="b"/>
              <a:pathLst>
                <a:path w="5311" h="8088" extrusionOk="0">
                  <a:moveTo>
                    <a:pt x="488" y="0"/>
                  </a:moveTo>
                  <a:cubicBezTo>
                    <a:pt x="139" y="0"/>
                    <a:pt x="0" y="86"/>
                    <a:pt x="0" y="86"/>
                  </a:cubicBezTo>
                  <a:cubicBezTo>
                    <a:pt x="1192" y="1340"/>
                    <a:pt x="2624" y="7368"/>
                    <a:pt x="4226" y="8087"/>
                  </a:cubicBezTo>
                  <a:cubicBezTo>
                    <a:pt x="4558" y="7740"/>
                    <a:pt x="4920" y="2420"/>
                    <a:pt x="5310" y="2145"/>
                  </a:cubicBezTo>
                  <a:cubicBezTo>
                    <a:pt x="2593" y="314"/>
                    <a:pt x="1155" y="0"/>
                    <a:pt x="488"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8"/>
            <p:cNvSpPr/>
            <p:nvPr/>
          </p:nvSpPr>
          <p:spPr>
            <a:xfrm>
              <a:off x="2748000" y="2396225"/>
              <a:ext cx="268425" cy="129425"/>
            </a:xfrm>
            <a:custGeom>
              <a:avLst/>
              <a:gdLst/>
              <a:ahLst/>
              <a:cxnLst/>
              <a:rect l="l" t="t" r="r" b="b"/>
              <a:pathLst>
                <a:path w="10737" h="5177" extrusionOk="0">
                  <a:moveTo>
                    <a:pt x="5339" y="1"/>
                  </a:moveTo>
                  <a:cubicBezTo>
                    <a:pt x="3902" y="1"/>
                    <a:pt x="2556" y="412"/>
                    <a:pt x="1419" y="1125"/>
                  </a:cubicBezTo>
                  <a:cubicBezTo>
                    <a:pt x="1307" y="1193"/>
                    <a:pt x="1196" y="1265"/>
                    <a:pt x="1085" y="1342"/>
                  </a:cubicBezTo>
                  <a:cubicBezTo>
                    <a:pt x="695" y="1617"/>
                    <a:pt x="333" y="1930"/>
                    <a:pt x="1" y="2273"/>
                  </a:cubicBezTo>
                  <a:cubicBezTo>
                    <a:pt x="1659" y="3016"/>
                    <a:pt x="3213" y="5176"/>
                    <a:pt x="5146" y="5176"/>
                  </a:cubicBezTo>
                  <a:cubicBezTo>
                    <a:pt x="7033" y="5176"/>
                    <a:pt x="9111" y="3039"/>
                    <a:pt x="10737" y="2336"/>
                  </a:cubicBezTo>
                  <a:cubicBezTo>
                    <a:pt x="10419" y="1998"/>
                    <a:pt x="10076" y="1694"/>
                    <a:pt x="9704" y="1425"/>
                  </a:cubicBezTo>
                  <a:cubicBezTo>
                    <a:pt x="9579" y="1332"/>
                    <a:pt x="9449" y="1240"/>
                    <a:pt x="9313" y="1158"/>
                  </a:cubicBezTo>
                  <a:cubicBezTo>
                    <a:pt x="8166" y="426"/>
                    <a:pt x="6801" y="1"/>
                    <a:pt x="5339"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8"/>
            <p:cNvSpPr/>
            <p:nvPr/>
          </p:nvSpPr>
          <p:spPr>
            <a:xfrm>
              <a:off x="2631375" y="2378300"/>
              <a:ext cx="500450" cy="309650"/>
            </a:xfrm>
            <a:custGeom>
              <a:avLst/>
              <a:gdLst/>
              <a:ahLst/>
              <a:cxnLst/>
              <a:rect l="l" t="t" r="r" b="b"/>
              <a:pathLst>
                <a:path w="20018" h="12386" extrusionOk="0">
                  <a:moveTo>
                    <a:pt x="281" y="0"/>
                  </a:moveTo>
                  <a:cubicBezTo>
                    <a:pt x="74" y="530"/>
                    <a:pt x="1" y="1147"/>
                    <a:pt x="35" y="1813"/>
                  </a:cubicBezTo>
                  <a:cubicBezTo>
                    <a:pt x="180" y="5040"/>
                    <a:pt x="2716" y="9434"/>
                    <a:pt x="3638" y="10929"/>
                  </a:cubicBezTo>
                  <a:cubicBezTo>
                    <a:pt x="3850" y="11267"/>
                    <a:pt x="4183" y="11518"/>
                    <a:pt x="4568" y="11628"/>
                  </a:cubicBezTo>
                  <a:cubicBezTo>
                    <a:pt x="6344" y="12135"/>
                    <a:pt x="8176" y="12386"/>
                    <a:pt x="10004" y="12386"/>
                  </a:cubicBezTo>
                  <a:cubicBezTo>
                    <a:pt x="11460" y="12386"/>
                    <a:pt x="12918" y="12226"/>
                    <a:pt x="14345" y="11903"/>
                  </a:cubicBezTo>
                  <a:cubicBezTo>
                    <a:pt x="14712" y="11826"/>
                    <a:pt x="15078" y="11730"/>
                    <a:pt x="15440" y="11628"/>
                  </a:cubicBezTo>
                  <a:cubicBezTo>
                    <a:pt x="15826" y="11518"/>
                    <a:pt x="16159" y="11271"/>
                    <a:pt x="16371" y="10929"/>
                  </a:cubicBezTo>
                  <a:cubicBezTo>
                    <a:pt x="17273" y="9463"/>
                    <a:pt x="19732" y="5209"/>
                    <a:pt x="19964" y="1997"/>
                  </a:cubicBezTo>
                  <a:cubicBezTo>
                    <a:pt x="20017" y="1268"/>
                    <a:pt x="19955" y="597"/>
                    <a:pt x="19737" y="23"/>
                  </a:cubicBezTo>
                  <a:cubicBezTo>
                    <a:pt x="18517" y="1302"/>
                    <a:pt x="17046" y="2338"/>
                    <a:pt x="15402" y="3053"/>
                  </a:cubicBezTo>
                  <a:cubicBezTo>
                    <a:pt x="13776" y="3756"/>
                    <a:pt x="11981" y="4148"/>
                    <a:pt x="10100" y="4148"/>
                  </a:cubicBezTo>
                  <a:cubicBezTo>
                    <a:pt x="8167" y="4148"/>
                    <a:pt x="6324" y="3733"/>
                    <a:pt x="4666" y="2990"/>
                  </a:cubicBezTo>
                  <a:cubicBezTo>
                    <a:pt x="3064" y="2276"/>
                    <a:pt x="1632" y="1254"/>
                    <a:pt x="440"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8"/>
            <p:cNvSpPr/>
            <p:nvPr/>
          </p:nvSpPr>
          <p:spPr>
            <a:xfrm>
              <a:off x="2632250" y="2423600"/>
              <a:ext cx="165550" cy="257250"/>
            </a:xfrm>
            <a:custGeom>
              <a:avLst/>
              <a:gdLst/>
              <a:ahLst/>
              <a:cxnLst/>
              <a:rect l="l" t="t" r="r" b="b"/>
              <a:pathLst>
                <a:path w="6622" h="10290" extrusionOk="0">
                  <a:moveTo>
                    <a:pt x="0" y="1"/>
                  </a:moveTo>
                  <a:lnTo>
                    <a:pt x="0" y="1"/>
                  </a:lnTo>
                  <a:cubicBezTo>
                    <a:pt x="145" y="3228"/>
                    <a:pt x="2681" y="7622"/>
                    <a:pt x="3603" y="9117"/>
                  </a:cubicBezTo>
                  <a:cubicBezTo>
                    <a:pt x="3815" y="9455"/>
                    <a:pt x="4148" y="9706"/>
                    <a:pt x="4533" y="9816"/>
                  </a:cubicBezTo>
                  <a:cubicBezTo>
                    <a:pt x="5223" y="10014"/>
                    <a:pt x="5918" y="10169"/>
                    <a:pt x="6622" y="10289"/>
                  </a:cubicBezTo>
                  <a:cubicBezTo>
                    <a:pt x="4157" y="8355"/>
                    <a:pt x="3709" y="5283"/>
                    <a:pt x="2913" y="2089"/>
                  </a:cubicBezTo>
                  <a:cubicBezTo>
                    <a:pt x="1857" y="1510"/>
                    <a:pt x="878" y="806"/>
                    <a:pt x="0"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8"/>
            <p:cNvSpPr/>
            <p:nvPr/>
          </p:nvSpPr>
          <p:spPr>
            <a:xfrm>
              <a:off x="2990000" y="2428200"/>
              <a:ext cx="140475" cy="247700"/>
            </a:xfrm>
            <a:custGeom>
              <a:avLst/>
              <a:gdLst/>
              <a:ahLst/>
              <a:cxnLst/>
              <a:rect l="l" t="t" r="r" b="b"/>
              <a:pathLst>
                <a:path w="5619" h="9908" extrusionOk="0">
                  <a:moveTo>
                    <a:pt x="5619" y="1"/>
                  </a:moveTo>
                  <a:cubicBezTo>
                    <a:pt x="5035" y="511"/>
                    <a:pt x="4414" y="985"/>
                    <a:pt x="3753" y="1404"/>
                  </a:cubicBezTo>
                  <a:cubicBezTo>
                    <a:pt x="2952" y="4694"/>
                    <a:pt x="2426" y="7843"/>
                    <a:pt x="0" y="9907"/>
                  </a:cubicBezTo>
                  <a:cubicBezTo>
                    <a:pt x="367" y="9830"/>
                    <a:pt x="733" y="9734"/>
                    <a:pt x="1095" y="9632"/>
                  </a:cubicBezTo>
                  <a:cubicBezTo>
                    <a:pt x="1481" y="9522"/>
                    <a:pt x="1814" y="9275"/>
                    <a:pt x="2026" y="8933"/>
                  </a:cubicBezTo>
                  <a:cubicBezTo>
                    <a:pt x="2928" y="7467"/>
                    <a:pt x="5387" y="3213"/>
                    <a:pt x="5619"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8"/>
            <p:cNvSpPr/>
            <p:nvPr/>
          </p:nvSpPr>
          <p:spPr>
            <a:xfrm>
              <a:off x="2783450" y="2396225"/>
              <a:ext cx="197400" cy="56950"/>
            </a:xfrm>
            <a:custGeom>
              <a:avLst/>
              <a:gdLst/>
              <a:ahLst/>
              <a:cxnLst/>
              <a:rect l="l" t="t" r="r" b="b"/>
              <a:pathLst>
                <a:path w="7896" h="2278" extrusionOk="0">
                  <a:moveTo>
                    <a:pt x="3921" y="1"/>
                  </a:moveTo>
                  <a:cubicBezTo>
                    <a:pt x="3786" y="1"/>
                    <a:pt x="3652" y="7"/>
                    <a:pt x="3516" y="11"/>
                  </a:cubicBezTo>
                  <a:cubicBezTo>
                    <a:pt x="2229" y="83"/>
                    <a:pt x="1032" y="479"/>
                    <a:pt x="1" y="1125"/>
                  </a:cubicBezTo>
                  <a:cubicBezTo>
                    <a:pt x="1148" y="1853"/>
                    <a:pt x="2512" y="2278"/>
                    <a:pt x="3979" y="2278"/>
                  </a:cubicBezTo>
                  <a:cubicBezTo>
                    <a:pt x="5417" y="2278"/>
                    <a:pt x="6762" y="1868"/>
                    <a:pt x="7895" y="1158"/>
                  </a:cubicBezTo>
                  <a:cubicBezTo>
                    <a:pt x="7274" y="759"/>
                    <a:pt x="6584" y="450"/>
                    <a:pt x="5846" y="257"/>
                  </a:cubicBezTo>
                  <a:cubicBezTo>
                    <a:pt x="5233" y="88"/>
                    <a:pt x="4587" y="1"/>
                    <a:pt x="3921"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8"/>
            <p:cNvSpPr/>
            <p:nvPr/>
          </p:nvSpPr>
          <p:spPr>
            <a:xfrm>
              <a:off x="2871350" y="2396225"/>
              <a:ext cx="58275" cy="30425"/>
            </a:xfrm>
            <a:custGeom>
              <a:avLst/>
              <a:gdLst/>
              <a:ahLst/>
              <a:cxnLst/>
              <a:rect l="l" t="t" r="r" b="b"/>
              <a:pathLst>
                <a:path w="2331" h="1217" extrusionOk="0">
                  <a:moveTo>
                    <a:pt x="405" y="1"/>
                  </a:moveTo>
                  <a:cubicBezTo>
                    <a:pt x="270" y="1"/>
                    <a:pt x="136" y="7"/>
                    <a:pt x="0" y="11"/>
                  </a:cubicBezTo>
                  <a:lnTo>
                    <a:pt x="0" y="40"/>
                  </a:lnTo>
                  <a:cubicBezTo>
                    <a:pt x="0" y="691"/>
                    <a:pt x="526" y="1216"/>
                    <a:pt x="1177" y="1216"/>
                  </a:cubicBezTo>
                  <a:cubicBezTo>
                    <a:pt x="1751" y="1216"/>
                    <a:pt x="2228" y="802"/>
                    <a:pt x="2330" y="257"/>
                  </a:cubicBezTo>
                  <a:cubicBezTo>
                    <a:pt x="1717" y="88"/>
                    <a:pt x="1071" y="1"/>
                    <a:pt x="405" y="1"/>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8"/>
            <p:cNvSpPr/>
            <p:nvPr/>
          </p:nvSpPr>
          <p:spPr>
            <a:xfrm>
              <a:off x="2935950" y="2532200"/>
              <a:ext cx="100050" cy="71400"/>
            </a:xfrm>
            <a:custGeom>
              <a:avLst/>
              <a:gdLst/>
              <a:ahLst/>
              <a:cxnLst/>
              <a:rect l="l" t="t" r="r" b="b"/>
              <a:pathLst>
                <a:path w="4002" h="2856" extrusionOk="0">
                  <a:moveTo>
                    <a:pt x="2983" y="1"/>
                  </a:moveTo>
                  <a:cubicBezTo>
                    <a:pt x="2903" y="1"/>
                    <a:pt x="2820" y="12"/>
                    <a:pt x="2736" y="37"/>
                  </a:cubicBezTo>
                  <a:cubicBezTo>
                    <a:pt x="2249" y="182"/>
                    <a:pt x="1650" y="307"/>
                    <a:pt x="947" y="378"/>
                  </a:cubicBezTo>
                  <a:cubicBezTo>
                    <a:pt x="348" y="442"/>
                    <a:pt x="1" y="1093"/>
                    <a:pt x="276" y="1623"/>
                  </a:cubicBezTo>
                  <a:cubicBezTo>
                    <a:pt x="344" y="1749"/>
                    <a:pt x="412" y="1879"/>
                    <a:pt x="488" y="2009"/>
                  </a:cubicBezTo>
                  <a:cubicBezTo>
                    <a:pt x="813" y="2578"/>
                    <a:pt x="1380" y="2856"/>
                    <a:pt x="1945" y="2856"/>
                  </a:cubicBezTo>
                  <a:cubicBezTo>
                    <a:pt x="2573" y="2856"/>
                    <a:pt x="3199" y="2513"/>
                    <a:pt x="3489" y="1845"/>
                  </a:cubicBezTo>
                  <a:cubicBezTo>
                    <a:pt x="3585" y="1623"/>
                    <a:pt x="3682" y="1397"/>
                    <a:pt x="3769" y="1175"/>
                  </a:cubicBezTo>
                  <a:cubicBezTo>
                    <a:pt x="4001" y="595"/>
                    <a:pt x="3558" y="1"/>
                    <a:pt x="2983" y="1"/>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27" name="Google Shape;3527;p58"/>
          <p:cNvGrpSpPr/>
          <p:nvPr/>
        </p:nvGrpSpPr>
        <p:grpSpPr>
          <a:xfrm>
            <a:off x="2626613" y="1443550"/>
            <a:ext cx="499000" cy="498975"/>
            <a:chOff x="2620400" y="1443550"/>
            <a:chExt cx="499000" cy="498975"/>
          </a:xfrm>
        </p:grpSpPr>
        <p:sp>
          <p:nvSpPr>
            <p:cNvPr id="3528" name="Google Shape;3528;p58"/>
            <p:cNvSpPr/>
            <p:nvPr/>
          </p:nvSpPr>
          <p:spPr>
            <a:xfrm>
              <a:off x="2628850" y="1451975"/>
              <a:ext cx="482100" cy="482125"/>
            </a:xfrm>
            <a:custGeom>
              <a:avLst/>
              <a:gdLst/>
              <a:ahLst/>
              <a:cxnLst/>
              <a:rect l="l" t="t" r="r" b="b"/>
              <a:pathLst>
                <a:path w="19284" h="19285" extrusionOk="0">
                  <a:moveTo>
                    <a:pt x="5649" y="1"/>
                  </a:moveTo>
                  <a:lnTo>
                    <a:pt x="1" y="5649"/>
                  </a:lnTo>
                  <a:lnTo>
                    <a:pt x="1" y="13636"/>
                  </a:lnTo>
                  <a:lnTo>
                    <a:pt x="5649" y="19285"/>
                  </a:lnTo>
                  <a:lnTo>
                    <a:pt x="13636" y="19285"/>
                  </a:lnTo>
                  <a:lnTo>
                    <a:pt x="19284" y="13636"/>
                  </a:lnTo>
                  <a:lnTo>
                    <a:pt x="19284" y="5649"/>
                  </a:lnTo>
                  <a:lnTo>
                    <a:pt x="13636"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8"/>
            <p:cNvSpPr/>
            <p:nvPr/>
          </p:nvSpPr>
          <p:spPr>
            <a:xfrm>
              <a:off x="2649600" y="1472850"/>
              <a:ext cx="440625" cy="440500"/>
            </a:xfrm>
            <a:custGeom>
              <a:avLst/>
              <a:gdLst/>
              <a:ahLst/>
              <a:cxnLst/>
              <a:rect l="l" t="t" r="r" b="b"/>
              <a:pathLst>
                <a:path w="17625" h="17620" extrusionOk="0">
                  <a:moveTo>
                    <a:pt x="5166" y="0"/>
                  </a:moveTo>
                  <a:lnTo>
                    <a:pt x="1" y="5161"/>
                  </a:lnTo>
                  <a:lnTo>
                    <a:pt x="1" y="12459"/>
                  </a:lnTo>
                  <a:lnTo>
                    <a:pt x="5166" y="17620"/>
                  </a:lnTo>
                  <a:lnTo>
                    <a:pt x="12463" y="17620"/>
                  </a:lnTo>
                  <a:lnTo>
                    <a:pt x="17625" y="12459"/>
                  </a:lnTo>
                  <a:lnTo>
                    <a:pt x="17625" y="5161"/>
                  </a:lnTo>
                  <a:lnTo>
                    <a:pt x="12463" y="0"/>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8"/>
            <p:cNvSpPr/>
            <p:nvPr/>
          </p:nvSpPr>
          <p:spPr>
            <a:xfrm>
              <a:off x="2698075" y="1521200"/>
              <a:ext cx="343675" cy="343800"/>
            </a:xfrm>
            <a:custGeom>
              <a:avLst/>
              <a:gdLst/>
              <a:ahLst/>
              <a:cxnLst/>
              <a:rect l="l" t="t" r="r" b="b"/>
              <a:pathLst>
                <a:path w="13747" h="13752" extrusionOk="0">
                  <a:moveTo>
                    <a:pt x="4028" y="1"/>
                  </a:moveTo>
                  <a:lnTo>
                    <a:pt x="1" y="4028"/>
                  </a:lnTo>
                  <a:lnTo>
                    <a:pt x="1" y="9724"/>
                  </a:lnTo>
                  <a:lnTo>
                    <a:pt x="4028" y="13751"/>
                  </a:lnTo>
                  <a:lnTo>
                    <a:pt x="9724" y="13751"/>
                  </a:lnTo>
                  <a:lnTo>
                    <a:pt x="13747" y="9724"/>
                  </a:lnTo>
                  <a:lnTo>
                    <a:pt x="13747" y="4028"/>
                  </a:lnTo>
                  <a:lnTo>
                    <a:pt x="9724" y="1"/>
                  </a:ln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8"/>
            <p:cNvSpPr/>
            <p:nvPr/>
          </p:nvSpPr>
          <p:spPr>
            <a:xfrm>
              <a:off x="2718800" y="1541950"/>
              <a:ext cx="302200" cy="302175"/>
            </a:xfrm>
            <a:custGeom>
              <a:avLst/>
              <a:gdLst/>
              <a:ahLst/>
              <a:cxnLst/>
              <a:rect l="l" t="t" r="r" b="b"/>
              <a:pathLst>
                <a:path w="12088" h="12087" extrusionOk="0">
                  <a:moveTo>
                    <a:pt x="3542" y="1"/>
                  </a:moveTo>
                  <a:lnTo>
                    <a:pt x="1" y="3540"/>
                  </a:lnTo>
                  <a:lnTo>
                    <a:pt x="1" y="8547"/>
                  </a:lnTo>
                  <a:lnTo>
                    <a:pt x="3542" y="12087"/>
                  </a:lnTo>
                  <a:lnTo>
                    <a:pt x="8548" y="12087"/>
                  </a:lnTo>
                  <a:lnTo>
                    <a:pt x="12088" y="8547"/>
                  </a:lnTo>
                  <a:lnTo>
                    <a:pt x="12088" y="3540"/>
                  </a:lnTo>
                  <a:lnTo>
                    <a:pt x="8548"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8"/>
            <p:cNvSpPr/>
            <p:nvPr/>
          </p:nvSpPr>
          <p:spPr>
            <a:xfrm>
              <a:off x="2767275" y="1590425"/>
              <a:ext cx="205375" cy="205350"/>
            </a:xfrm>
            <a:custGeom>
              <a:avLst/>
              <a:gdLst/>
              <a:ahLst/>
              <a:cxnLst/>
              <a:rect l="l" t="t" r="r" b="b"/>
              <a:pathLst>
                <a:path w="8215" h="8214" extrusionOk="0">
                  <a:moveTo>
                    <a:pt x="2402" y="1"/>
                  </a:moveTo>
                  <a:lnTo>
                    <a:pt x="1" y="2403"/>
                  </a:lnTo>
                  <a:lnTo>
                    <a:pt x="1" y="5807"/>
                  </a:lnTo>
                  <a:lnTo>
                    <a:pt x="2402" y="8213"/>
                  </a:lnTo>
                  <a:lnTo>
                    <a:pt x="5808" y="8213"/>
                  </a:lnTo>
                  <a:lnTo>
                    <a:pt x="8215" y="5807"/>
                  </a:lnTo>
                  <a:lnTo>
                    <a:pt x="8215" y="2403"/>
                  </a:lnTo>
                  <a:lnTo>
                    <a:pt x="5808"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8"/>
            <p:cNvSpPr/>
            <p:nvPr/>
          </p:nvSpPr>
          <p:spPr>
            <a:xfrm>
              <a:off x="2831325" y="1654450"/>
              <a:ext cx="77175" cy="77200"/>
            </a:xfrm>
            <a:custGeom>
              <a:avLst/>
              <a:gdLst/>
              <a:ahLst/>
              <a:cxnLst/>
              <a:rect l="l" t="t" r="r" b="b"/>
              <a:pathLst>
                <a:path w="3087" h="3088" extrusionOk="0">
                  <a:moveTo>
                    <a:pt x="1543" y="0"/>
                  </a:moveTo>
                  <a:cubicBezTo>
                    <a:pt x="695" y="0"/>
                    <a:pt x="0" y="695"/>
                    <a:pt x="0" y="1543"/>
                  </a:cubicBezTo>
                  <a:cubicBezTo>
                    <a:pt x="0" y="2397"/>
                    <a:pt x="695" y="3087"/>
                    <a:pt x="1543" y="3087"/>
                  </a:cubicBezTo>
                  <a:cubicBezTo>
                    <a:pt x="2397" y="3087"/>
                    <a:pt x="3086" y="2397"/>
                    <a:pt x="3086" y="1543"/>
                  </a:cubicBezTo>
                  <a:cubicBezTo>
                    <a:pt x="3086" y="695"/>
                    <a:pt x="2397" y="0"/>
                    <a:pt x="1543"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8"/>
            <p:cNvSpPr/>
            <p:nvPr/>
          </p:nvSpPr>
          <p:spPr>
            <a:xfrm>
              <a:off x="2863375" y="1675525"/>
              <a:ext cx="26075" cy="25975"/>
            </a:xfrm>
            <a:custGeom>
              <a:avLst/>
              <a:gdLst/>
              <a:ahLst/>
              <a:cxnLst/>
              <a:rect l="l" t="t" r="r" b="b"/>
              <a:pathLst>
                <a:path w="1043" h="1039" extrusionOk="0">
                  <a:moveTo>
                    <a:pt x="522" y="1"/>
                  </a:moveTo>
                  <a:cubicBezTo>
                    <a:pt x="237" y="1"/>
                    <a:pt x="1" y="232"/>
                    <a:pt x="1" y="522"/>
                  </a:cubicBezTo>
                  <a:cubicBezTo>
                    <a:pt x="1" y="807"/>
                    <a:pt x="237" y="1038"/>
                    <a:pt x="522" y="1038"/>
                  </a:cubicBezTo>
                  <a:cubicBezTo>
                    <a:pt x="806" y="1038"/>
                    <a:pt x="1043" y="807"/>
                    <a:pt x="1043" y="522"/>
                  </a:cubicBezTo>
                  <a:cubicBezTo>
                    <a:pt x="1043" y="232"/>
                    <a:pt x="806" y="1"/>
                    <a:pt x="522" y="1"/>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8"/>
            <p:cNvSpPr/>
            <p:nvPr/>
          </p:nvSpPr>
          <p:spPr>
            <a:xfrm>
              <a:off x="2934525" y="1449350"/>
              <a:ext cx="41850" cy="74650"/>
            </a:xfrm>
            <a:custGeom>
              <a:avLst/>
              <a:gdLst/>
              <a:ahLst/>
              <a:cxnLst/>
              <a:rect l="l" t="t" r="r" b="b"/>
              <a:pathLst>
                <a:path w="1674" h="2986" extrusionOk="0">
                  <a:moveTo>
                    <a:pt x="1148" y="1"/>
                  </a:moveTo>
                  <a:lnTo>
                    <a:pt x="0" y="2764"/>
                  </a:lnTo>
                  <a:lnTo>
                    <a:pt x="527" y="2986"/>
                  </a:lnTo>
                  <a:lnTo>
                    <a:pt x="1674" y="217"/>
                  </a:lnTo>
                  <a:lnTo>
                    <a:pt x="1148"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8"/>
            <p:cNvSpPr/>
            <p:nvPr/>
          </p:nvSpPr>
          <p:spPr>
            <a:xfrm>
              <a:off x="3039075" y="1586675"/>
              <a:ext cx="74650" cy="41750"/>
            </a:xfrm>
            <a:custGeom>
              <a:avLst/>
              <a:gdLst/>
              <a:ahLst/>
              <a:cxnLst/>
              <a:rect l="l" t="t" r="r" b="b"/>
              <a:pathLst>
                <a:path w="2986" h="1670" extrusionOk="0">
                  <a:moveTo>
                    <a:pt x="2763" y="0"/>
                  </a:moveTo>
                  <a:lnTo>
                    <a:pt x="0" y="1144"/>
                  </a:lnTo>
                  <a:lnTo>
                    <a:pt x="217" y="1669"/>
                  </a:lnTo>
                  <a:lnTo>
                    <a:pt x="2986" y="527"/>
                  </a:lnTo>
                  <a:lnTo>
                    <a:pt x="2763"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8"/>
            <p:cNvSpPr/>
            <p:nvPr/>
          </p:nvSpPr>
          <p:spPr>
            <a:xfrm>
              <a:off x="3039075" y="1757675"/>
              <a:ext cx="74650" cy="41850"/>
            </a:xfrm>
            <a:custGeom>
              <a:avLst/>
              <a:gdLst/>
              <a:ahLst/>
              <a:cxnLst/>
              <a:rect l="l" t="t" r="r" b="b"/>
              <a:pathLst>
                <a:path w="2986" h="1674" extrusionOk="0">
                  <a:moveTo>
                    <a:pt x="217" y="0"/>
                  </a:moveTo>
                  <a:lnTo>
                    <a:pt x="0" y="526"/>
                  </a:lnTo>
                  <a:lnTo>
                    <a:pt x="2763" y="1674"/>
                  </a:lnTo>
                  <a:lnTo>
                    <a:pt x="2986" y="1147"/>
                  </a:lnTo>
                  <a:lnTo>
                    <a:pt x="217"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8"/>
            <p:cNvSpPr/>
            <p:nvPr/>
          </p:nvSpPr>
          <p:spPr>
            <a:xfrm>
              <a:off x="2934525" y="1862200"/>
              <a:ext cx="41850" cy="74650"/>
            </a:xfrm>
            <a:custGeom>
              <a:avLst/>
              <a:gdLst/>
              <a:ahLst/>
              <a:cxnLst/>
              <a:rect l="l" t="t" r="r" b="b"/>
              <a:pathLst>
                <a:path w="1674" h="2986" extrusionOk="0">
                  <a:moveTo>
                    <a:pt x="527" y="0"/>
                  </a:moveTo>
                  <a:lnTo>
                    <a:pt x="0" y="218"/>
                  </a:lnTo>
                  <a:lnTo>
                    <a:pt x="1148" y="2986"/>
                  </a:lnTo>
                  <a:lnTo>
                    <a:pt x="1674" y="2764"/>
                  </a:lnTo>
                  <a:lnTo>
                    <a:pt x="527"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8"/>
            <p:cNvSpPr/>
            <p:nvPr/>
          </p:nvSpPr>
          <p:spPr>
            <a:xfrm>
              <a:off x="2763550" y="1862200"/>
              <a:ext cx="41875" cy="74650"/>
            </a:xfrm>
            <a:custGeom>
              <a:avLst/>
              <a:gdLst/>
              <a:ahLst/>
              <a:cxnLst/>
              <a:rect l="l" t="t" r="r" b="b"/>
              <a:pathLst>
                <a:path w="1675" h="2986" extrusionOk="0">
                  <a:moveTo>
                    <a:pt x="1144" y="0"/>
                  </a:moveTo>
                  <a:lnTo>
                    <a:pt x="0" y="2769"/>
                  </a:lnTo>
                  <a:lnTo>
                    <a:pt x="526" y="2986"/>
                  </a:lnTo>
                  <a:lnTo>
                    <a:pt x="1674" y="218"/>
                  </a:lnTo>
                  <a:lnTo>
                    <a:pt x="1144"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8"/>
            <p:cNvSpPr/>
            <p:nvPr/>
          </p:nvSpPr>
          <p:spPr>
            <a:xfrm>
              <a:off x="2626200" y="1757675"/>
              <a:ext cx="74650" cy="41850"/>
            </a:xfrm>
            <a:custGeom>
              <a:avLst/>
              <a:gdLst/>
              <a:ahLst/>
              <a:cxnLst/>
              <a:rect l="l" t="t" r="r" b="b"/>
              <a:pathLst>
                <a:path w="2986" h="1674" extrusionOk="0">
                  <a:moveTo>
                    <a:pt x="2765" y="0"/>
                  </a:moveTo>
                  <a:lnTo>
                    <a:pt x="0" y="1143"/>
                  </a:lnTo>
                  <a:lnTo>
                    <a:pt x="218" y="1674"/>
                  </a:lnTo>
                  <a:lnTo>
                    <a:pt x="2986" y="526"/>
                  </a:lnTo>
                  <a:lnTo>
                    <a:pt x="2765"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8"/>
            <p:cNvSpPr/>
            <p:nvPr/>
          </p:nvSpPr>
          <p:spPr>
            <a:xfrm>
              <a:off x="2626200" y="1586675"/>
              <a:ext cx="74650" cy="41850"/>
            </a:xfrm>
            <a:custGeom>
              <a:avLst/>
              <a:gdLst/>
              <a:ahLst/>
              <a:cxnLst/>
              <a:rect l="l" t="t" r="r" b="b"/>
              <a:pathLst>
                <a:path w="2986" h="1674" extrusionOk="0">
                  <a:moveTo>
                    <a:pt x="218" y="0"/>
                  </a:moveTo>
                  <a:lnTo>
                    <a:pt x="0" y="527"/>
                  </a:lnTo>
                  <a:lnTo>
                    <a:pt x="2765" y="1674"/>
                  </a:lnTo>
                  <a:lnTo>
                    <a:pt x="2986" y="1144"/>
                  </a:lnTo>
                  <a:lnTo>
                    <a:pt x="218" y="0"/>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8"/>
            <p:cNvSpPr/>
            <p:nvPr/>
          </p:nvSpPr>
          <p:spPr>
            <a:xfrm>
              <a:off x="2763550" y="1449350"/>
              <a:ext cx="41875" cy="74650"/>
            </a:xfrm>
            <a:custGeom>
              <a:avLst/>
              <a:gdLst/>
              <a:ahLst/>
              <a:cxnLst/>
              <a:rect l="l" t="t" r="r" b="b"/>
              <a:pathLst>
                <a:path w="1675" h="2986" extrusionOk="0">
                  <a:moveTo>
                    <a:pt x="526" y="1"/>
                  </a:moveTo>
                  <a:lnTo>
                    <a:pt x="0" y="217"/>
                  </a:lnTo>
                  <a:lnTo>
                    <a:pt x="1144" y="2986"/>
                  </a:lnTo>
                  <a:lnTo>
                    <a:pt x="1674" y="2764"/>
                  </a:lnTo>
                  <a:lnTo>
                    <a:pt x="526"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8"/>
            <p:cNvSpPr/>
            <p:nvPr/>
          </p:nvSpPr>
          <p:spPr>
            <a:xfrm>
              <a:off x="2757525" y="1580650"/>
              <a:ext cx="224900" cy="224900"/>
            </a:xfrm>
            <a:custGeom>
              <a:avLst/>
              <a:gdLst/>
              <a:ahLst/>
              <a:cxnLst/>
              <a:rect l="l" t="t" r="r" b="b"/>
              <a:pathLst>
                <a:path w="8996" h="8996" extrusionOk="0">
                  <a:moveTo>
                    <a:pt x="5730" y="777"/>
                  </a:moveTo>
                  <a:lnTo>
                    <a:pt x="4963" y="2625"/>
                  </a:lnTo>
                  <a:cubicBezTo>
                    <a:pt x="4814" y="2585"/>
                    <a:pt x="4660" y="2567"/>
                    <a:pt x="4495" y="2567"/>
                  </a:cubicBezTo>
                  <a:cubicBezTo>
                    <a:pt x="4337" y="2567"/>
                    <a:pt x="4177" y="2585"/>
                    <a:pt x="4028" y="2625"/>
                  </a:cubicBezTo>
                  <a:lnTo>
                    <a:pt x="3266" y="777"/>
                  </a:lnTo>
                  <a:close/>
                  <a:moveTo>
                    <a:pt x="2739" y="999"/>
                  </a:moveTo>
                  <a:lnTo>
                    <a:pt x="3502" y="2841"/>
                  </a:lnTo>
                  <a:cubicBezTo>
                    <a:pt x="3231" y="3005"/>
                    <a:pt x="3005" y="3232"/>
                    <a:pt x="2841" y="3502"/>
                  </a:cubicBezTo>
                  <a:lnTo>
                    <a:pt x="998" y="2740"/>
                  </a:lnTo>
                  <a:lnTo>
                    <a:pt x="2739" y="999"/>
                  </a:lnTo>
                  <a:close/>
                  <a:moveTo>
                    <a:pt x="6256" y="999"/>
                  </a:moveTo>
                  <a:lnTo>
                    <a:pt x="7997" y="2740"/>
                  </a:lnTo>
                  <a:lnTo>
                    <a:pt x="6149" y="3502"/>
                  </a:lnTo>
                  <a:cubicBezTo>
                    <a:pt x="5986" y="3232"/>
                    <a:pt x="5759" y="3005"/>
                    <a:pt x="5488" y="2841"/>
                  </a:cubicBezTo>
                  <a:lnTo>
                    <a:pt x="6256" y="999"/>
                  </a:lnTo>
                  <a:close/>
                  <a:moveTo>
                    <a:pt x="4495" y="3343"/>
                  </a:moveTo>
                  <a:cubicBezTo>
                    <a:pt x="5132" y="3343"/>
                    <a:pt x="5648" y="3858"/>
                    <a:pt x="5648" y="4495"/>
                  </a:cubicBezTo>
                  <a:cubicBezTo>
                    <a:pt x="5648" y="5132"/>
                    <a:pt x="5132" y="5648"/>
                    <a:pt x="4495" y="5648"/>
                  </a:cubicBezTo>
                  <a:cubicBezTo>
                    <a:pt x="3859" y="5648"/>
                    <a:pt x="3342" y="5132"/>
                    <a:pt x="3342" y="4495"/>
                  </a:cubicBezTo>
                  <a:cubicBezTo>
                    <a:pt x="3342" y="3858"/>
                    <a:pt x="3859" y="3343"/>
                    <a:pt x="4495" y="3343"/>
                  </a:cubicBezTo>
                  <a:close/>
                  <a:moveTo>
                    <a:pt x="777" y="3266"/>
                  </a:moveTo>
                  <a:lnTo>
                    <a:pt x="2623" y="4027"/>
                  </a:lnTo>
                  <a:cubicBezTo>
                    <a:pt x="2585" y="4177"/>
                    <a:pt x="2566" y="4337"/>
                    <a:pt x="2566" y="4495"/>
                  </a:cubicBezTo>
                  <a:cubicBezTo>
                    <a:pt x="2566" y="4659"/>
                    <a:pt x="2585" y="4813"/>
                    <a:pt x="2623" y="4964"/>
                  </a:cubicBezTo>
                  <a:lnTo>
                    <a:pt x="777" y="5730"/>
                  </a:lnTo>
                  <a:lnTo>
                    <a:pt x="777" y="3266"/>
                  </a:lnTo>
                  <a:close/>
                  <a:moveTo>
                    <a:pt x="8214" y="3266"/>
                  </a:moveTo>
                  <a:lnTo>
                    <a:pt x="8214" y="5730"/>
                  </a:lnTo>
                  <a:lnTo>
                    <a:pt x="6372" y="4964"/>
                  </a:lnTo>
                  <a:cubicBezTo>
                    <a:pt x="6405" y="4813"/>
                    <a:pt x="6429" y="4659"/>
                    <a:pt x="6429" y="4495"/>
                  </a:cubicBezTo>
                  <a:cubicBezTo>
                    <a:pt x="6429" y="4337"/>
                    <a:pt x="6405" y="4177"/>
                    <a:pt x="6372" y="4027"/>
                  </a:cubicBezTo>
                  <a:lnTo>
                    <a:pt x="8214" y="3266"/>
                  </a:lnTo>
                  <a:close/>
                  <a:moveTo>
                    <a:pt x="6149" y="5489"/>
                  </a:moveTo>
                  <a:lnTo>
                    <a:pt x="7997" y="6256"/>
                  </a:lnTo>
                  <a:lnTo>
                    <a:pt x="6265" y="7987"/>
                  </a:lnTo>
                  <a:lnTo>
                    <a:pt x="6174" y="7747"/>
                  </a:lnTo>
                  <a:lnTo>
                    <a:pt x="6174" y="7742"/>
                  </a:lnTo>
                  <a:lnTo>
                    <a:pt x="5740" y="6681"/>
                  </a:lnTo>
                  <a:cubicBezTo>
                    <a:pt x="5740" y="6676"/>
                    <a:pt x="5740" y="6671"/>
                    <a:pt x="5735" y="6671"/>
                  </a:cubicBezTo>
                  <a:lnTo>
                    <a:pt x="5499" y="6145"/>
                  </a:lnTo>
                  <a:cubicBezTo>
                    <a:pt x="5769" y="5981"/>
                    <a:pt x="5991" y="5759"/>
                    <a:pt x="6149" y="5489"/>
                  </a:cubicBezTo>
                  <a:close/>
                  <a:moveTo>
                    <a:pt x="2841" y="5489"/>
                  </a:moveTo>
                  <a:cubicBezTo>
                    <a:pt x="3005" y="5759"/>
                    <a:pt x="3231" y="5991"/>
                    <a:pt x="3502" y="6150"/>
                  </a:cubicBezTo>
                  <a:lnTo>
                    <a:pt x="2739" y="7997"/>
                  </a:lnTo>
                  <a:lnTo>
                    <a:pt x="998" y="6256"/>
                  </a:lnTo>
                  <a:lnTo>
                    <a:pt x="2841" y="5489"/>
                  </a:lnTo>
                  <a:close/>
                  <a:moveTo>
                    <a:pt x="4973" y="6367"/>
                  </a:moveTo>
                  <a:lnTo>
                    <a:pt x="5214" y="6897"/>
                  </a:lnTo>
                  <a:lnTo>
                    <a:pt x="5644" y="7954"/>
                  </a:lnTo>
                  <a:lnTo>
                    <a:pt x="5744" y="8214"/>
                  </a:lnTo>
                  <a:lnTo>
                    <a:pt x="3266" y="8214"/>
                  </a:lnTo>
                  <a:lnTo>
                    <a:pt x="4028" y="6372"/>
                  </a:lnTo>
                  <a:cubicBezTo>
                    <a:pt x="4177" y="6405"/>
                    <a:pt x="4337" y="6429"/>
                    <a:pt x="4495" y="6429"/>
                  </a:cubicBezTo>
                  <a:cubicBezTo>
                    <a:pt x="4660" y="6429"/>
                    <a:pt x="4823" y="6405"/>
                    <a:pt x="4973" y="6367"/>
                  </a:cubicBezTo>
                  <a:close/>
                  <a:moveTo>
                    <a:pt x="2634" y="0"/>
                  </a:moveTo>
                  <a:lnTo>
                    <a:pt x="0" y="2634"/>
                  </a:lnTo>
                  <a:lnTo>
                    <a:pt x="0" y="6358"/>
                  </a:lnTo>
                  <a:lnTo>
                    <a:pt x="2634" y="8996"/>
                  </a:lnTo>
                  <a:lnTo>
                    <a:pt x="6357" y="8996"/>
                  </a:lnTo>
                  <a:lnTo>
                    <a:pt x="8996" y="6358"/>
                  </a:lnTo>
                  <a:lnTo>
                    <a:pt x="8996" y="2634"/>
                  </a:lnTo>
                  <a:lnTo>
                    <a:pt x="6357" y="0"/>
                  </a:ln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8"/>
            <p:cNvSpPr/>
            <p:nvPr/>
          </p:nvSpPr>
          <p:spPr>
            <a:xfrm>
              <a:off x="3005425" y="1536625"/>
              <a:ext cx="20875" cy="20900"/>
            </a:xfrm>
            <a:custGeom>
              <a:avLst/>
              <a:gdLst/>
              <a:ahLst/>
              <a:cxnLst/>
              <a:rect l="l" t="t" r="r" b="b"/>
              <a:pathLst>
                <a:path w="835" h="836" extrusionOk="0">
                  <a:moveTo>
                    <a:pt x="420" y="1"/>
                  </a:moveTo>
                  <a:cubicBezTo>
                    <a:pt x="189" y="1"/>
                    <a:pt x="0" y="189"/>
                    <a:pt x="0" y="421"/>
                  </a:cubicBezTo>
                  <a:cubicBezTo>
                    <a:pt x="0" y="648"/>
                    <a:pt x="189" y="835"/>
                    <a:pt x="420" y="835"/>
                  </a:cubicBezTo>
                  <a:cubicBezTo>
                    <a:pt x="652" y="835"/>
                    <a:pt x="835" y="648"/>
                    <a:pt x="835" y="421"/>
                  </a:cubicBezTo>
                  <a:cubicBezTo>
                    <a:pt x="835" y="189"/>
                    <a:pt x="652" y="1"/>
                    <a:pt x="420"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8"/>
            <p:cNvSpPr/>
            <p:nvPr/>
          </p:nvSpPr>
          <p:spPr>
            <a:xfrm>
              <a:off x="2713500" y="1828575"/>
              <a:ext cx="20900" cy="20875"/>
            </a:xfrm>
            <a:custGeom>
              <a:avLst/>
              <a:gdLst/>
              <a:ahLst/>
              <a:cxnLst/>
              <a:rect l="l" t="t" r="r" b="b"/>
              <a:pathLst>
                <a:path w="836" h="835" extrusionOk="0">
                  <a:moveTo>
                    <a:pt x="420" y="0"/>
                  </a:moveTo>
                  <a:cubicBezTo>
                    <a:pt x="188" y="0"/>
                    <a:pt x="1" y="188"/>
                    <a:pt x="1" y="419"/>
                  </a:cubicBezTo>
                  <a:cubicBezTo>
                    <a:pt x="1" y="651"/>
                    <a:pt x="188" y="835"/>
                    <a:pt x="420" y="835"/>
                  </a:cubicBezTo>
                  <a:cubicBezTo>
                    <a:pt x="647" y="835"/>
                    <a:pt x="835" y="651"/>
                    <a:pt x="835" y="419"/>
                  </a:cubicBezTo>
                  <a:cubicBezTo>
                    <a:pt x="835" y="188"/>
                    <a:pt x="647" y="0"/>
                    <a:pt x="420"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8"/>
            <p:cNvSpPr/>
            <p:nvPr/>
          </p:nvSpPr>
          <p:spPr>
            <a:xfrm>
              <a:off x="3005425" y="1828575"/>
              <a:ext cx="20875" cy="20875"/>
            </a:xfrm>
            <a:custGeom>
              <a:avLst/>
              <a:gdLst/>
              <a:ahLst/>
              <a:cxnLst/>
              <a:rect l="l" t="t" r="r" b="b"/>
              <a:pathLst>
                <a:path w="835" h="835" extrusionOk="0">
                  <a:moveTo>
                    <a:pt x="420" y="0"/>
                  </a:moveTo>
                  <a:cubicBezTo>
                    <a:pt x="189" y="0"/>
                    <a:pt x="0" y="188"/>
                    <a:pt x="0" y="419"/>
                  </a:cubicBezTo>
                  <a:cubicBezTo>
                    <a:pt x="0" y="651"/>
                    <a:pt x="189" y="835"/>
                    <a:pt x="420" y="835"/>
                  </a:cubicBezTo>
                  <a:cubicBezTo>
                    <a:pt x="652" y="835"/>
                    <a:pt x="835" y="651"/>
                    <a:pt x="835" y="419"/>
                  </a:cubicBezTo>
                  <a:cubicBezTo>
                    <a:pt x="835" y="188"/>
                    <a:pt x="652" y="0"/>
                    <a:pt x="420" y="0"/>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8"/>
            <p:cNvSpPr/>
            <p:nvPr/>
          </p:nvSpPr>
          <p:spPr>
            <a:xfrm>
              <a:off x="2713500" y="1536625"/>
              <a:ext cx="20900" cy="20900"/>
            </a:xfrm>
            <a:custGeom>
              <a:avLst/>
              <a:gdLst/>
              <a:ahLst/>
              <a:cxnLst/>
              <a:rect l="l" t="t" r="r" b="b"/>
              <a:pathLst>
                <a:path w="836" h="836" extrusionOk="0">
                  <a:moveTo>
                    <a:pt x="420" y="1"/>
                  </a:moveTo>
                  <a:cubicBezTo>
                    <a:pt x="188" y="1"/>
                    <a:pt x="1" y="189"/>
                    <a:pt x="1" y="421"/>
                  </a:cubicBezTo>
                  <a:cubicBezTo>
                    <a:pt x="1" y="648"/>
                    <a:pt x="188" y="835"/>
                    <a:pt x="420" y="835"/>
                  </a:cubicBezTo>
                  <a:cubicBezTo>
                    <a:pt x="647" y="835"/>
                    <a:pt x="835" y="648"/>
                    <a:pt x="835" y="421"/>
                  </a:cubicBezTo>
                  <a:cubicBezTo>
                    <a:pt x="835" y="189"/>
                    <a:pt x="647" y="1"/>
                    <a:pt x="420" y="1"/>
                  </a:cubicBezTo>
                  <a:close/>
                </a:path>
              </a:pathLst>
            </a:custGeom>
            <a:solidFill>
              <a:srgbClr val="C639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8"/>
            <p:cNvSpPr/>
            <p:nvPr/>
          </p:nvSpPr>
          <p:spPr>
            <a:xfrm>
              <a:off x="2620400" y="1443550"/>
              <a:ext cx="499000" cy="498975"/>
            </a:xfrm>
            <a:custGeom>
              <a:avLst/>
              <a:gdLst/>
              <a:ahLst/>
              <a:cxnLst/>
              <a:rect l="l" t="t" r="r" b="b"/>
              <a:pathLst>
                <a:path w="19960" h="19959" extrusionOk="0">
                  <a:moveTo>
                    <a:pt x="13834" y="676"/>
                  </a:moveTo>
                  <a:lnTo>
                    <a:pt x="19285" y="6126"/>
                  </a:lnTo>
                  <a:lnTo>
                    <a:pt x="19285" y="13834"/>
                  </a:lnTo>
                  <a:lnTo>
                    <a:pt x="13834" y="19284"/>
                  </a:lnTo>
                  <a:lnTo>
                    <a:pt x="6127" y="19284"/>
                  </a:lnTo>
                  <a:lnTo>
                    <a:pt x="677" y="13834"/>
                  </a:lnTo>
                  <a:lnTo>
                    <a:pt x="677" y="6126"/>
                  </a:lnTo>
                  <a:lnTo>
                    <a:pt x="6127" y="676"/>
                  </a:lnTo>
                  <a:close/>
                  <a:moveTo>
                    <a:pt x="5847" y="1"/>
                  </a:moveTo>
                  <a:lnTo>
                    <a:pt x="1" y="5847"/>
                  </a:lnTo>
                  <a:lnTo>
                    <a:pt x="1" y="14113"/>
                  </a:lnTo>
                  <a:lnTo>
                    <a:pt x="5847" y="19958"/>
                  </a:lnTo>
                  <a:lnTo>
                    <a:pt x="14114" y="19958"/>
                  </a:lnTo>
                  <a:lnTo>
                    <a:pt x="19960" y="14113"/>
                  </a:lnTo>
                  <a:lnTo>
                    <a:pt x="19960" y="5847"/>
                  </a:lnTo>
                  <a:lnTo>
                    <a:pt x="14114"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8"/>
            <p:cNvSpPr/>
            <p:nvPr/>
          </p:nvSpPr>
          <p:spPr>
            <a:xfrm>
              <a:off x="2689625" y="1512750"/>
              <a:ext cx="360550" cy="360575"/>
            </a:xfrm>
            <a:custGeom>
              <a:avLst/>
              <a:gdLst/>
              <a:ahLst/>
              <a:cxnLst/>
              <a:rect l="l" t="t" r="r" b="b"/>
              <a:pathLst>
                <a:path w="14422" h="14423" extrusionOk="0">
                  <a:moveTo>
                    <a:pt x="9922" y="677"/>
                  </a:moveTo>
                  <a:lnTo>
                    <a:pt x="13751" y="4506"/>
                  </a:lnTo>
                  <a:lnTo>
                    <a:pt x="13751" y="9922"/>
                  </a:lnTo>
                  <a:lnTo>
                    <a:pt x="9922" y="13751"/>
                  </a:lnTo>
                  <a:lnTo>
                    <a:pt x="4506" y="13751"/>
                  </a:lnTo>
                  <a:lnTo>
                    <a:pt x="676" y="9922"/>
                  </a:lnTo>
                  <a:lnTo>
                    <a:pt x="676" y="4506"/>
                  </a:lnTo>
                  <a:lnTo>
                    <a:pt x="4506" y="677"/>
                  </a:lnTo>
                  <a:close/>
                  <a:moveTo>
                    <a:pt x="4226" y="1"/>
                  </a:moveTo>
                  <a:lnTo>
                    <a:pt x="1" y="4226"/>
                  </a:lnTo>
                  <a:lnTo>
                    <a:pt x="1" y="10202"/>
                  </a:lnTo>
                  <a:lnTo>
                    <a:pt x="4226" y="14423"/>
                  </a:lnTo>
                  <a:lnTo>
                    <a:pt x="10201" y="14423"/>
                  </a:lnTo>
                  <a:lnTo>
                    <a:pt x="14422" y="10202"/>
                  </a:lnTo>
                  <a:lnTo>
                    <a:pt x="14422" y="4226"/>
                  </a:lnTo>
                  <a:lnTo>
                    <a:pt x="10201" y="1"/>
                  </a:ln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50" name="Google Shape;3550;p58"/>
          <p:cNvGrpSpPr/>
          <p:nvPr/>
        </p:nvGrpSpPr>
        <p:grpSpPr>
          <a:xfrm>
            <a:off x="1837875" y="1443550"/>
            <a:ext cx="498975" cy="498975"/>
            <a:chOff x="1831600" y="1443550"/>
            <a:chExt cx="498975" cy="498975"/>
          </a:xfrm>
        </p:grpSpPr>
        <p:sp>
          <p:nvSpPr>
            <p:cNvPr id="3551" name="Google Shape;3551;p58"/>
            <p:cNvSpPr/>
            <p:nvPr/>
          </p:nvSpPr>
          <p:spPr>
            <a:xfrm>
              <a:off x="1839675" y="1451625"/>
              <a:ext cx="482800" cy="482825"/>
            </a:xfrm>
            <a:custGeom>
              <a:avLst/>
              <a:gdLst/>
              <a:ahLst/>
              <a:cxnLst/>
              <a:rect l="l" t="t" r="r" b="b"/>
              <a:pathLst>
                <a:path w="19312" h="19313" extrusionOk="0">
                  <a:moveTo>
                    <a:pt x="9657" y="1"/>
                  </a:moveTo>
                  <a:cubicBezTo>
                    <a:pt x="4321" y="1"/>
                    <a:pt x="0" y="4327"/>
                    <a:pt x="0" y="9656"/>
                  </a:cubicBezTo>
                  <a:cubicBezTo>
                    <a:pt x="0" y="14991"/>
                    <a:pt x="4321" y="19312"/>
                    <a:pt x="9657" y="19312"/>
                  </a:cubicBezTo>
                  <a:cubicBezTo>
                    <a:pt x="14991" y="19312"/>
                    <a:pt x="19312" y="14991"/>
                    <a:pt x="19312" y="9656"/>
                  </a:cubicBezTo>
                  <a:cubicBezTo>
                    <a:pt x="19312" y="4327"/>
                    <a:pt x="14991" y="1"/>
                    <a:pt x="9657" y="1"/>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8"/>
            <p:cNvSpPr/>
            <p:nvPr/>
          </p:nvSpPr>
          <p:spPr>
            <a:xfrm>
              <a:off x="1831600" y="1443550"/>
              <a:ext cx="498975" cy="498975"/>
            </a:xfrm>
            <a:custGeom>
              <a:avLst/>
              <a:gdLst/>
              <a:ahLst/>
              <a:cxnLst/>
              <a:rect l="l" t="t" r="r" b="b"/>
              <a:pathLst>
                <a:path w="19959" h="19959" extrusionOk="0">
                  <a:moveTo>
                    <a:pt x="9980" y="647"/>
                  </a:moveTo>
                  <a:cubicBezTo>
                    <a:pt x="15126" y="647"/>
                    <a:pt x="19312" y="4834"/>
                    <a:pt x="19312" y="9979"/>
                  </a:cubicBezTo>
                  <a:cubicBezTo>
                    <a:pt x="19312" y="15126"/>
                    <a:pt x="15126" y="19317"/>
                    <a:pt x="9980" y="19317"/>
                  </a:cubicBezTo>
                  <a:cubicBezTo>
                    <a:pt x="4833" y="19317"/>
                    <a:pt x="646" y="15126"/>
                    <a:pt x="646" y="9979"/>
                  </a:cubicBezTo>
                  <a:cubicBezTo>
                    <a:pt x="646" y="4834"/>
                    <a:pt x="4833" y="647"/>
                    <a:pt x="9980" y="647"/>
                  </a:cubicBezTo>
                  <a:close/>
                  <a:moveTo>
                    <a:pt x="9980" y="1"/>
                  </a:moveTo>
                  <a:cubicBezTo>
                    <a:pt x="4476" y="1"/>
                    <a:pt x="0" y="4476"/>
                    <a:pt x="0" y="9979"/>
                  </a:cubicBezTo>
                  <a:cubicBezTo>
                    <a:pt x="0" y="15483"/>
                    <a:pt x="4476" y="19958"/>
                    <a:pt x="9980" y="19958"/>
                  </a:cubicBezTo>
                  <a:cubicBezTo>
                    <a:pt x="15483" y="19958"/>
                    <a:pt x="19959" y="15483"/>
                    <a:pt x="19959" y="9979"/>
                  </a:cubicBezTo>
                  <a:cubicBezTo>
                    <a:pt x="19959" y="4476"/>
                    <a:pt x="15483" y="1"/>
                    <a:pt x="9980"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8"/>
            <p:cNvSpPr/>
            <p:nvPr/>
          </p:nvSpPr>
          <p:spPr>
            <a:xfrm>
              <a:off x="1873900" y="1485875"/>
              <a:ext cx="414350" cy="414350"/>
            </a:xfrm>
            <a:custGeom>
              <a:avLst/>
              <a:gdLst/>
              <a:ahLst/>
              <a:cxnLst/>
              <a:rect l="l" t="t" r="r" b="b"/>
              <a:pathLst>
                <a:path w="16574" h="16574" extrusionOk="0">
                  <a:moveTo>
                    <a:pt x="8288" y="646"/>
                  </a:moveTo>
                  <a:cubicBezTo>
                    <a:pt x="12502" y="646"/>
                    <a:pt x="15927" y="4076"/>
                    <a:pt x="15927" y="8286"/>
                  </a:cubicBezTo>
                  <a:cubicBezTo>
                    <a:pt x="15927" y="12502"/>
                    <a:pt x="12502" y="15932"/>
                    <a:pt x="8288" y="15932"/>
                  </a:cubicBezTo>
                  <a:cubicBezTo>
                    <a:pt x="4072" y="15932"/>
                    <a:pt x="648" y="12502"/>
                    <a:pt x="648" y="8286"/>
                  </a:cubicBezTo>
                  <a:cubicBezTo>
                    <a:pt x="648" y="4076"/>
                    <a:pt x="4072" y="646"/>
                    <a:pt x="8288" y="646"/>
                  </a:cubicBezTo>
                  <a:close/>
                  <a:moveTo>
                    <a:pt x="8288" y="0"/>
                  </a:moveTo>
                  <a:cubicBezTo>
                    <a:pt x="3720" y="0"/>
                    <a:pt x="1" y="3720"/>
                    <a:pt x="1" y="8286"/>
                  </a:cubicBezTo>
                  <a:cubicBezTo>
                    <a:pt x="1" y="12858"/>
                    <a:pt x="3720" y="16573"/>
                    <a:pt x="8288" y="16573"/>
                  </a:cubicBezTo>
                  <a:cubicBezTo>
                    <a:pt x="12855" y="16573"/>
                    <a:pt x="16573" y="12854"/>
                    <a:pt x="16573" y="8286"/>
                  </a:cubicBezTo>
                  <a:cubicBezTo>
                    <a:pt x="16573" y="3720"/>
                    <a:pt x="12855" y="0"/>
                    <a:pt x="8288"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8"/>
            <p:cNvSpPr/>
            <p:nvPr/>
          </p:nvSpPr>
          <p:spPr>
            <a:xfrm>
              <a:off x="1903575" y="1515650"/>
              <a:ext cx="355000" cy="354900"/>
            </a:xfrm>
            <a:custGeom>
              <a:avLst/>
              <a:gdLst/>
              <a:ahLst/>
              <a:cxnLst/>
              <a:rect l="l" t="t" r="r" b="b"/>
              <a:pathLst>
                <a:path w="14200" h="14196" extrusionOk="0">
                  <a:moveTo>
                    <a:pt x="7101" y="0"/>
                  </a:moveTo>
                  <a:cubicBezTo>
                    <a:pt x="3179" y="0"/>
                    <a:pt x="0" y="3174"/>
                    <a:pt x="0" y="7095"/>
                  </a:cubicBezTo>
                  <a:cubicBezTo>
                    <a:pt x="0" y="11017"/>
                    <a:pt x="3179" y="14196"/>
                    <a:pt x="7101" y="14196"/>
                  </a:cubicBezTo>
                  <a:cubicBezTo>
                    <a:pt x="11021" y="14196"/>
                    <a:pt x="14200" y="11017"/>
                    <a:pt x="14200" y="7095"/>
                  </a:cubicBezTo>
                  <a:cubicBezTo>
                    <a:pt x="14200" y="3174"/>
                    <a:pt x="11021" y="0"/>
                    <a:pt x="7101"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8"/>
            <p:cNvSpPr/>
            <p:nvPr/>
          </p:nvSpPr>
          <p:spPr>
            <a:xfrm>
              <a:off x="2126875" y="1590550"/>
              <a:ext cx="72500" cy="72475"/>
            </a:xfrm>
            <a:custGeom>
              <a:avLst/>
              <a:gdLst/>
              <a:ahLst/>
              <a:cxnLst/>
              <a:rect l="l" t="t" r="r" b="b"/>
              <a:pathLst>
                <a:path w="2900" h="2899" extrusionOk="0">
                  <a:moveTo>
                    <a:pt x="1453" y="0"/>
                  </a:moveTo>
                  <a:cubicBezTo>
                    <a:pt x="653" y="0"/>
                    <a:pt x="1" y="651"/>
                    <a:pt x="1" y="1452"/>
                  </a:cubicBezTo>
                  <a:cubicBezTo>
                    <a:pt x="1" y="2253"/>
                    <a:pt x="653" y="2899"/>
                    <a:pt x="1453" y="2899"/>
                  </a:cubicBezTo>
                  <a:cubicBezTo>
                    <a:pt x="2254" y="2899"/>
                    <a:pt x="2899" y="2253"/>
                    <a:pt x="2899" y="1452"/>
                  </a:cubicBezTo>
                  <a:cubicBezTo>
                    <a:pt x="2899" y="651"/>
                    <a:pt x="2254" y="0"/>
                    <a:pt x="1453" y="0"/>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8"/>
            <p:cNvSpPr/>
            <p:nvPr/>
          </p:nvSpPr>
          <p:spPr>
            <a:xfrm>
              <a:off x="2002825" y="1614775"/>
              <a:ext cx="156525" cy="156550"/>
            </a:xfrm>
            <a:custGeom>
              <a:avLst/>
              <a:gdLst/>
              <a:ahLst/>
              <a:cxnLst/>
              <a:rect l="l" t="t" r="r" b="b"/>
              <a:pathLst>
                <a:path w="6261" h="6262" extrusionOk="0">
                  <a:moveTo>
                    <a:pt x="5517" y="743"/>
                  </a:moveTo>
                  <a:lnTo>
                    <a:pt x="5517" y="5518"/>
                  </a:lnTo>
                  <a:lnTo>
                    <a:pt x="742" y="5518"/>
                  </a:lnTo>
                  <a:lnTo>
                    <a:pt x="742" y="743"/>
                  </a:lnTo>
                  <a:close/>
                  <a:moveTo>
                    <a:pt x="0" y="0"/>
                  </a:moveTo>
                  <a:lnTo>
                    <a:pt x="0" y="6261"/>
                  </a:lnTo>
                  <a:lnTo>
                    <a:pt x="6261" y="6261"/>
                  </a:lnTo>
                  <a:lnTo>
                    <a:pt x="6261" y="0"/>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8"/>
            <p:cNvSpPr/>
            <p:nvPr/>
          </p:nvSpPr>
          <p:spPr>
            <a:xfrm>
              <a:off x="2045375" y="1657325"/>
              <a:ext cx="71400" cy="71425"/>
            </a:xfrm>
            <a:custGeom>
              <a:avLst/>
              <a:gdLst/>
              <a:ahLst/>
              <a:cxnLst/>
              <a:rect l="l" t="t" r="r" b="b"/>
              <a:pathLst>
                <a:path w="2856" h="2857" extrusionOk="0">
                  <a:moveTo>
                    <a:pt x="0" y="1"/>
                  </a:moveTo>
                  <a:lnTo>
                    <a:pt x="0" y="2857"/>
                  </a:lnTo>
                  <a:lnTo>
                    <a:pt x="2856" y="2857"/>
                  </a:lnTo>
                  <a:lnTo>
                    <a:pt x="2856"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8"/>
            <p:cNvSpPr/>
            <p:nvPr/>
          </p:nvSpPr>
          <p:spPr>
            <a:xfrm>
              <a:off x="2037300" y="1649375"/>
              <a:ext cx="87450" cy="87450"/>
            </a:xfrm>
            <a:custGeom>
              <a:avLst/>
              <a:gdLst/>
              <a:ahLst/>
              <a:cxnLst/>
              <a:rect l="l" t="t" r="r" b="b"/>
              <a:pathLst>
                <a:path w="3498" h="3498" extrusionOk="0">
                  <a:moveTo>
                    <a:pt x="2856" y="642"/>
                  </a:moveTo>
                  <a:lnTo>
                    <a:pt x="2856" y="2852"/>
                  </a:lnTo>
                  <a:lnTo>
                    <a:pt x="647" y="2852"/>
                  </a:lnTo>
                  <a:lnTo>
                    <a:pt x="647" y="642"/>
                  </a:lnTo>
                  <a:close/>
                  <a:moveTo>
                    <a:pt x="0" y="1"/>
                  </a:moveTo>
                  <a:lnTo>
                    <a:pt x="0" y="3498"/>
                  </a:lnTo>
                  <a:lnTo>
                    <a:pt x="3497" y="3498"/>
                  </a:lnTo>
                  <a:lnTo>
                    <a:pt x="3497"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8"/>
            <p:cNvSpPr/>
            <p:nvPr/>
          </p:nvSpPr>
          <p:spPr>
            <a:xfrm>
              <a:off x="2071775" y="1523375"/>
              <a:ext cx="18625" cy="70550"/>
            </a:xfrm>
            <a:custGeom>
              <a:avLst/>
              <a:gdLst/>
              <a:ahLst/>
              <a:cxnLst/>
              <a:rect l="l" t="t" r="r" b="b"/>
              <a:pathLst>
                <a:path w="745" h="2822" extrusionOk="0">
                  <a:moveTo>
                    <a:pt x="1" y="1"/>
                  </a:moveTo>
                  <a:lnTo>
                    <a:pt x="1" y="2821"/>
                  </a:lnTo>
                  <a:lnTo>
                    <a:pt x="744" y="2821"/>
                  </a:lnTo>
                  <a:lnTo>
                    <a:pt x="744"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8"/>
            <p:cNvSpPr/>
            <p:nvPr/>
          </p:nvSpPr>
          <p:spPr>
            <a:xfrm>
              <a:off x="2045750" y="1549300"/>
              <a:ext cx="70675" cy="18725"/>
            </a:xfrm>
            <a:custGeom>
              <a:avLst/>
              <a:gdLst/>
              <a:ahLst/>
              <a:cxnLst/>
              <a:rect l="l" t="t" r="r" b="b"/>
              <a:pathLst>
                <a:path w="2827" h="749" extrusionOk="0">
                  <a:moveTo>
                    <a:pt x="0" y="1"/>
                  </a:moveTo>
                  <a:lnTo>
                    <a:pt x="0" y="748"/>
                  </a:lnTo>
                  <a:lnTo>
                    <a:pt x="2827" y="748"/>
                  </a:lnTo>
                  <a:lnTo>
                    <a:pt x="2827"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8"/>
            <p:cNvSpPr/>
            <p:nvPr/>
          </p:nvSpPr>
          <p:spPr>
            <a:xfrm>
              <a:off x="2071775" y="1792125"/>
              <a:ext cx="18625" cy="70700"/>
            </a:xfrm>
            <a:custGeom>
              <a:avLst/>
              <a:gdLst/>
              <a:ahLst/>
              <a:cxnLst/>
              <a:rect l="l" t="t" r="r" b="b"/>
              <a:pathLst>
                <a:path w="745" h="2828" extrusionOk="0">
                  <a:moveTo>
                    <a:pt x="1" y="1"/>
                  </a:moveTo>
                  <a:lnTo>
                    <a:pt x="1" y="2828"/>
                  </a:lnTo>
                  <a:lnTo>
                    <a:pt x="744" y="2828"/>
                  </a:lnTo>
                  <a:lnTo>
                    <a:pt x="744"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8"/>
            <p:cNvSpPr/>
            <p:nvPr/>
          </p:nvSpPr>
          <p:spPr>
            <a:xfrm>
              <a:off x="2045750" y="1818175"/>
              <a:ext cx="70675" cy="18600"/>
            </a:xfrm>
            <a:custGeom>
              <a:avLst/>
              <a:gdLst/>
              <a:ahLst/>
              <a:cxnLst/>
              <a:rect l="l" t="t" r="r" b="b"/>
              <a:pathLst>
                <a:path w="2827" h="744" extrusionOk="0">
                  <a:moveTo>
                    <a:pt x="0" y="1"/>
                  </a:moveTo>
                  <a:lnTo>
                    <a:pt x="0" y="744"/>
                  </a:lnTo>
                  <a:lnTo>
                    <a:pt x="2827" y="744"/>
                  </a:lnTo>
                  <a:lnTo>
                    <a:pt x="2827"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8"/>
            <p:cNvSpPr/>
            <p:nvPr/>
          </p:nvSpPr>
          <p:spPr>
            <a:xfrm>
              <a:off x="2180200" y="1683750"/>
              <a:ext cx="70550" cy="18575"/>
            </a:xfrm>
            <a:custGeom>
              <a:avLst/>
              <a:gdLst/>
              <a:ahLst/>
              <a:cxnLst/>
              <a:rect l="l" t="t" r="r" b="b"/>
              <a:pathLst>
                <a:path w="2822" h="743" extrusionOk="0">
                  <a:moveTo>
                    <a:pt x="0" y="1"/>
                  </a:moveTo>
                  <a:lnTo>
                    <a:pt x="0" y="743"/>
                  </a:lnTo>
                  <a:lnTo>
                    <a:pt x="2821" y="743"/>
                  </a:lnTo>
                  <a:lnTo>
                    <a:pt x="2821"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8"/>
            <p:cNvSpPr/>
            <p:nvPr/>
          </p:nvSpPr>
          <p:spPr>
            <a:xfrm>
              <a:off x="2206225" y="1657700"/>
              <a:ext cx="18575" cy="70675"/>
            </a:xfrm>
            <a:custGeom>
              <a:avLst/>
              <a:gdLst/>
              <a:ahLst/>
              <a:cxnLst/>
              <a:rect l="l" t="t" r="r" b="b"/>
              <a:pathLst>
                <a:path w="743" h="2827" extrusionOk="0">
                  <a:moveTo>
                    <a:pt x="1" y="1"/>
                  </a:moveTo>
                  <a:lnTo>
                    <a:pt x="1" y="2826"/>
                  </a:lnTo>
                  <a:lnTo>
                    <a:pt x="743" y="2826"/>
                  </a:lnTo>
                  <a:lnTo>
                    <a:pt x="743"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8"/>
            <p:cNvSpPr/>
            <p:nvPr/>
          </p:nvSpPr>
          <p:spPr>
            <a:xfrm>
              <a:off x="1911300" y="1683750"/>
              <a:ext cx="70675" cy="18575"/>
            </a:xfrm>
            <a:custGeom>
              <a:avLst/>
              <a:gdLst/>
              <a:ahLst/>
              <a:cxnLst/>
              <a:rect l="l" t="t" r="r" b="b"/>
              <a:pathLst>
                <a:path w="2827" h="743" extrusionOk="0">
                  <a:moveTo>
                    <a:pt x="0" y="1"/>
                  </a:moveTo>
                  <a:lnTo>
                    <a:pt x="0" y="743"/>
                  </a:lnTo>
                  <a:lnTo>
                    <a:pt x="2827" y="743"/>
                  </a:lnTo>
                  <a:lnTo>
                    <a:pt x="2827"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8"/>
            <p:cNvSpPr/>
            <p:nvPr/>
          </p:nvSpPr>
          <p:spPr>
            <a:xfrm>
              <a:off x="1937325" y="1657700"/>
              <a:ext cx="18625" cy="70675"/>
            </a:xfrm>
            <a:custGeom>
              <a:avLst/>
              <a:gdLst/>
              <a:ahLst/>
              <a:cxnLst/>
              <a:rect l="l" t="t" r="r" b="b"/>
              <a:pathLst>
                <a:path w="745" h="2827" extrusionOk="0">
                  <a:moveTo>
                    <a:pt x="1" y="1"/>
                  </a:moveTo>
                  <a:lnTo>
                    <a:pt x="1" y="2826"/>
                  </a:lnTo>
                  <a:lnTo>
                    <a:pt x="744" y="2826"/>
                  </a:lnTo>
                  <a:lnTo>
                    <a:pt x="744" y="1"/>
                  </a:ln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7" name="Google Shape;3567;p58"/>
          <p:cNvGrpSpPr/>
          <p:nvPr/>
        </p:nvGrpSpPr>
        <p:grpSpPr>
          <a:xfrm>
            <a:off x="4435988" y="2971275"/>
            <a:ext cx="309325" cy="498875"/>
            <a:chOff x="4435988" y="2971275"/>
            <a:chExt cx="309325" cy="498875"/>
          </a:xfrm>
        </p:grpSpPr>
        <p:sp>
          <p:nvSpPr>
            <p:cNvPr id="3568" name="Google Shape;3568;p58"/>
            <p:cNvSpPr/>
            <p:nvPr/>
          </p:nvSpPr>
          <p:spPr>
            <a:xfrm>
              <a:off x="4499913" y="2971275"/>
              <a:ext cx="181500" cy="46200"/>
            </a:xfrm>
            <a:custGeom>
              <a:avLst/>
              <a:gdLst/>
              <a:ahLst/>
              <a:cxnLst/>
              <a:rect l="l" t="t" r="r" b="b"/>
              <a:pathLst>
                <a:path w="7260" h="1848" extrusionOk="0">
                  <a:moveTo>
                    <a:pt x="3632" y="1"/>
                  </a:moveTo>
                  <a:cubicBezTo>
                    <a:pt x="2721" y="1"/>
                    <a:pt x="1853" y="34"/>
                    <a:pt x="1067" y="98"/>
                  </a:cubicBezTo>
                  <a:cubicBezTo>
                    <a:pt x="695" y="131"/>
                    <a:pt x="338" y="165"/>
                    <a:pt x="1" y="208"/>
                  </a:cubicBezTo>
                  <a:lnTo>
                    <a:pt x="1" y="1723"/>
                  </a:lnTo>
                  <a:lnTo>
                    <a:pt x="10" y="1828"/>
                  </a:lnTo>
                  <a:cubicBezTo>
                    <a:pt x="353" y="1805"/>
                    <a:pt x="705" y="1790"/>
                    <a:pt x="1067" y="1770"/>
                  </a:cubicBezTo>
                  <a:cubicBezTo>
                    <a:pt x="1882" y="1737"/>
                    <a:pt x="2740" y="1723"/>
                    <a:pt x="3632" y="1723"/>
                  </a:cubicBezTo>
                  <a:cubicBezTo>
                    <a:pt x="4689" y="1723"/>
                    <a:pt x="6174" y="1790"/>
                    <a:pt x="7249" y="1848"/>
                  </a:cubicBezTo>
                  <a:lnTo>
                    <a:pt x="7260" y="1723"/>
                  </a:lnTo>
                  <a:lnTo>
                    <a:pt x="7260" y="208"/>
                  </a:lnTo>
                  <a:cubicBezTo>
                    <a:pt x="6212" y="73"/>
                    <a:pt x="4968" y="1"/>
                    <a:pt x="3632"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8"/>
            <p:cNvSpPr/>
            <p:nvPr/>
          </p:nvSpPr>
          <p:spPr>
            <a:xfrm>
              <a:off x="4499913" y="2973700"/>
              <a:ext cx="26675" cy="43300"/>
            </a:xfrm>
            <a:custGeom>
              <a:avLst/>
              <a:gdLst/>
              <a:ahLst/>
              <a:cxnLst/>
              <a:rect l="l" t="t" r="r" b="b"/>
              <a:pathLst>
                <a:path w="1067" h="1732" extrusionOk="0">
                  <a:moveTo>
                    <a:pt x="1067" y="1"/>
                  </a:moveTo>
                  <a:cubicBezTo>
                    <a:pt x="695" y="34"/>
                    <a:pt x="338" y="68"/>
                    <a:pt x="1" y="111"/>
                  </a:cubicBezTo>
                  <a:lnTo>
                    <a:pt x="1" y="1626"/>
                  </a:lnTo>
                  <a:lnTo>
                    <a:pt x="10" y="1731"/>
                  </a:lnTo>
                  <a:cubicBezTo>
                    <a:pt x="353" y="1708"/>
                    <a:pt x="705" y="1693"/>
                    <a:pt x="1067" y="1673"/>
                  </a:cubicBezTo>
                  <a:lnTo>
                    <a:pt x="1067" y="1"/>
                  </a:ln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8"/>
            <p:cNvSpPr/>
            <p:nvPr/>
          </p:nvSpPr>
          <p:spPr>
            <a:xfrm>
              <a:off x="4654738" y="2973700"/>
              <a:ext cx="26675" cy="43300"/>
            </a:xfrm>
            <a:custGeom>
              <a:avLst/>
              <a:gdLst/>
              <a:ahLst/>
              <a:cxnLst/>
              <a:rect l="l" t="t" r="r" b="b"/>
              <a:pathLst>
                <a:path w="1067" h="1732" extrusionOk="0">
                  <a:moveTo>
                    <a:pt x="1" y="1"/>
                  </a:moveTo>
                  <a:lnTo>
                    <a:pt x="1" y="1673"/>
                  </a:lnTo>
                  <a:cubicBezTo>
                    <a:pt x="362" y="1693"/>
                    <a:pt x="714" y="1708"/>
                    <a:pt x="1056" y="1731"/>
                  </a:cubicBezTo>
                  <a:lnTo>
                    <a:pt x="1067" y="1626"/>
                  </a:lnTo>
                  <a:lnTo>
                    <a:pt x="1067" y="111"/>
                  </a:lnTo>
                  <a:cubicBezTo>
                    <a:pt x="729" y="68"/>
                    <a:pt x="377" y="34"/>
                    <a:pt x="1"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8"/>
            <p:cNvSpPr/>
            <p:nvPr/>
          </p:nvSpPr>
          <p:spPr>
            <a:xfrm>
              <a:off x="4435988" y="3253300"/>
              <a:ext cx="309325" cy="216850"/>
            </a:xfrm>
            <a:custGeom>
              <a:avLst/>
              <a:gdLst/>
              <a:ahLst/>
              <a:cxnLst/>
              <a:rect l="l" t="t" r="r" b="b"/>
              <a:pathLst>
                <a:path w="12373" h="8674" extrusionOk="0">
                  <a:moveTo>
                    <a:pt x="5264" y="0"/>
                  </a:moveTo>
                  <a:cubicBezTo>
                    <a:pt x="4584" y="0"/>
                    <a:pt x="3936" y="185"/>
                    <a:pt x="3662" y="1361"/>
                  </a:cubicBezTo>
                  <a:cubicBezTo>
                    <a:pt x="1574" y="1776"/>
                    <a:pt x="1" y="3614"/>
                    <a:pt x="1" y="5822"/>
                  </a:cubicBezTo>
                  <a:lnTo>
                    <a:pt x="1" y="8673"/>
                  </a:lnTo>
                  <a:lnTo>
                    <a:pt x="12373" y="8673"/>
                  </a:lnTo>
                  <a:lnTo>
                    <a:pt x="12373" y="5822"/>
                  </a:lnTo>
                  <a:cubicBezTo>
                    <a:pt x="12373" y="3614"/>
                    <a:pt x="10801" y="1776"/>
                    <a:pt x="8711" y="1361"/>
                  </a:cubicBezTo>
                  <a:cubicBezTo>
                    <a:pt x="8218" y="44"/>
                    <a:pt x="7130" y="39"/>
                    <a:pt x="6208" y="39"/>
                  </a:cubicBezTo>
                  <a:cubicBezTo>
                    <a:pt x="6202" y="39"/>
                    <a:pt x="6195" y="39"/>
                    <a:pt x="6189" y="39"/>
                  </a:cubicBezTo>
                  <a:cubicBezTo>
                    <a:pt x="5896" y="39"/>
                    <a:pt x="5576" y="0"/>
                    <a:pt x="5264" y="0"/>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8"/>
            <p:cNvSpPr/>
            <p:nvPr/>
          </p:nvSpPr>
          <p:spPr>
            <a:xfrm>
              <a:off x="4489913" y="3254275"/>
              <a:ext cx="201375" cy="215875"/>
            </a:xfrm>
            <a:custGeom>
              <a:avLst/>
              <a:gdLst/>
              <a:ahLst/>
              <a:cxnLst/>
              <a:rect l="l" t="t" r="r" b="b"/>
              <a:pathLst>
                <a:path w="8055" h="8635" extrusionOk="0">
                  <a:moveTo>
                    <a:pt x="4032" y="0"/>
                  </a:moveTo>
                  <a:cubicBezTo>
                    <a:pt x="3495" y="0"/>
                    <a:pt x="2992" y="1401"/>
                    <a:pt x="2556" y="1401"/>
                  </a:cubicBezTo>
                  <a:cubicBezTo>
                    <a:pt x="2499" y="1401"/>
                    <a:pt x="2442" y="1377"/>
                    <a:pt x="2387" y="1322"/>
                  </a:cubicBezTo>
                  <a:cubicBezTo>
                    <a:pt x="1027" y="1737"/>
                    <a:pt x="0" y="3575"/>
                    <a:pt x="0" y="5783"/>
                  </a:cubicBezTo>
                  <a:lnTo>
                    <a:pt x="0" y="8634"/>
                  </a:lnTo>
                  <a:lnTo>
                    <a:pt x="8055" y="8634"/>
                  </a:lnTo>
                  <a:lnTo>
                    <a:pt x="8055" y="5783"/>
                  </a:lnTo>
                  <a:cubicBezTo>
                    <a:pt x="8055" y="3575"/>
                    <a:pt x="7032" y="1737"/>
                    <a:pt x="5672" y="1322"/>
                  </a:cubicBezTo>
                  <a:cubicBezTo>
                    <a:pt x="5617" y="1377"/>
                    <a:pt x="5561" y="1401"/>
                    <a:pt x="5504" y="1401"/>
                  </a:cubicBezTo>
                  <a:cubicBezTo>
                    <a:pt x="5068" y="1401"/>
                    <a:pt x="4565" y="0"/>
                    <a:pt x="4032"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8"/>
            <p:cNvSpPr/>
            <p:nvPr/>
          </p:nvSpPr>
          <p:spPr>
            <a:xfrm>
              <a:off x="4449163" y="3124650"/>
              <a:ext cx="26425" cy="70475"/>
            </a:xfrm>
            <a:custGeom>
              <a:avLst/>
              <a:gdLst/>
              <a:ahLst/>
              <a:cxnLst/>
              <a:rect l="l" t="t" r="r" b="b"/>
              <a:pathLst>
                <a:path w="1057" h="2819" extrusionOk="0">
                  <a:moveTo>
                    <a:pt x="1051" y="1"/>
                  </a:moveTo>
                  <a:cubicBezTo>
                    <a:pt x="444" y="179"/>
                    <a:pt x="0" y="744"/>
                    <a:pt x="0" y="1409"/>
                  </a:cubicBezTo>
                  <a:cubicBezTo>
                    <a:pt x="0" y="2075"/>
                    <a:pt x="444" y="2639"/>
                    <a:pt x="1056" y="2818"/>
                  </a:cubicBezTo>
                  <a:lnTo>
                    <a:pt x="1051" y="1"/>
                  </a:ln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8"/>
            <p:cNvSpPr/>
            <p:nvPr/>
          </p:nvSpPr>
          <p:spPr>
            <a:xfrm>
              <a:off x="4705738" y="3124650"/>
              <a:ext cx="26450" cy="70475"/>
            </a:xfrm>
            <a:custGeom>
              <a:avLst/>
              <a:gdLst/>
              <a:ahLst/>
              <a:cxnLst/>
              <a:rect l="l" t="t" r="r" b="b"/>
              <a:pathLst>
                <a:path w="1058" h="2819" extrusionOk="0">
                  <a:moveTo>
                    <a:pt x="5" y="1"/>
                  </a:moveTo>
                  <a:lnTo>
                    <a:pt x="0" y="2818"/>
                  </a:lnTo>
                  <a:cubicBezTo>
                    <a:pt x="613" y="2639"/>
                    <a:pt x="1057" y="2075"/>
                    <a:pt x="1057" y="1409"/>
                  </a:cubicBezTo>
                  <a:cubicBezTo>
                    <a:pt x="1057" y="744"/>
                    <a:pt x="613" y="179"/>
                    <a:pt x="5" y="1"/>
                  </a:cubicBez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8"/>
            <p:cNvSpPr/>
            <p:nvPr/>
          </p:nvSpPr>
          <p:spPr>
            <a:xfrm>
              <a:off x="4474213" y="3084125"/>
              <a:ext cx="233000" cy="221800"/>
            </a:xfrm>
            <a:custGeom>
              <a:avLst/>
              <a:gdLst/>
              <a:ahLst/>
              <a:cxnLst/>
              <a:rect l="l" t="t" r="r" b="b"/>
              <a:pathLst>
                <a:path w="9320" h="8872" extrusionOk="0">
                  <a:moveTo>
                    <a:pt x="4660" y="1"/>
                  </a:moveTo>
                  <a:cubicBezTo>
                    <a:pt x="2939" y="1"/>
                    <a:pt x="913" y="150"/>
                    <a:pt x="1" y="1187"/>
                  </a:cubicBezTo>
                  <a:lnTo>
                    <a:pt x="1" y="1385"/>
                  </a:lnTo>
                  <a:lnTo>
                    <a:pt x="1" y="4212"/>
                  </a:lnTo>
                  <a:cubicBezTo>
                    <a:pt x="1" y="5813"/>
                    <a:pt x="802" y="7222"/>
                    <a:pt x="2027" y="8061"/>
                  </a:cubicBezTo>
                  <a:cubicBezTo>
                    <a:pt x="2042" y="8066"/>
                    <a:pt x="2051" y="8075"/>
                    <a:pt x="2060" y="8080"/>
                  </a:cubicBezTo>
                  <a:cubicBezTo>
                    <a:pt x="2084" y="8099"/>
                    <a:pt x="2109" y="8114"/>
                    <a:pt x="2133" y="8128"/>
                  </a:cubicBezTo>
                  <a:cubicBezTo>
                    <a:pt x="2861" y="8600"/>
                    <a:pt x="3729" y="8871"/>
                    <a:pt x="4660" y="8871"/>
                  </a:cubicBezTo>
                  <a:cubicBezTo>
                    <a:pt x="5586" y="8871"/>
                    <a:pt x="6454" y="8600"/>
                    <a:pt x="7182" y="8128"/>
                  </a:cubicBezTo>
                  <a:cubicBezTo>
                    <a:pt x="7207" y="8114"/>
                    <a:pt x="7231" y="8099"/>
                    <a:pt x="7255" y="8080"/>
                  </a:cubicBezTo>
                  <a:cubicBezTo>
                    <a:pt x="7265" y="8075"/>
                    <a:pt x="7280" y="8066"/>
                    <a:pt x="7289" y="8061"/>
                  </a:cubicBezTo>
                  <a:cubicBezTo>
                    <a:pt x="8514" y="7222"/>
                    <a:pt x="9319" y="5813"/>
                    <a:pt x="9319" y="4212"/>
                  </a:cubicBezTo>
                  <a:lnTo>
                    <a:pt x="9319" y="1187"/>
                  </a:lnTo>
                  <a:lnTo>
                    <a:pt x="9315" y="1187"/>
                  </a:lnTo>
                  <a:cubicBezTo>
                    <a:pt x="8137" y="199"/>
                    <a:pt x="6378" y="1"/>
                    <a:pt x="4660" y="1"/>
                  </a:cubicBezTo>
                  <a:close/>
                </a:path>
              </a:pathLst>
            </a:custGeom>
            <a:solidFill>
              <a:srgbClr val="E2D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8"/>
            <p:cNvSpPr/>
            <p:nvPr/>
          </p:nvSpPr>
          <p:spPr>
            <a:xfrm>
              <a:off x="4583963" y="3266225"/>
              <a:ext cx="13400" cy="203925"/>
            </a:xfrm>
            <a:custGeom>
              <a:avLst/>
              <a:gdLst/>
              <a:ahLst/>
              <a:cxnLst/>
              <a:rect l="l" t="t" r="r" b="b"/>
              <a:pathLst>
                <a:path w="536" h="8157" extrusionOk="0">
                  <a:moveTo>
                    <a:pt x="265" y="0"/>
                  </a:moveTo>
                  <a:cubicBezTo>
                    <a:pt x="121" y="0"/>
                    <a:pt x="0" y="125"/>
                    <a:pt x="0" y="270"/>
                  </a:cubicBezTo>
                  <a:lnTo>
                    <a:pt x="0" y="8156"/>
                  </a:lnTo>
                  <a:lnTo>
                    <a:pt x="535" y="8156"/>
                  </a:lnTo>
                  <a:lnTo>
                    <a:pt x="535" y="270"/>
                  </a:lnTo>
                  <a:cubicBezTo>
                    <a:pt x="535" y="125"/>
                    <a:pt x="415" y="0"/>
                    <a:pt x="265"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8"/>
            <p:cNvSpPr/>
            <p:nvPr/>
          </p:nvSpPr>
          <p:spPr>
            <a:xfrm>
              <a:off x="4474213" y="3013125"/>
              <a:ext cx="233000" cy="100700"/>
            </a:xfrm>
            <a:custGeom>
              <a:avLst/>
              <a:gdLst/>
              <a:ahLst/>
              <a:cxnLst/>
              <a:rect l="l" t="t" r="r" b="b"/>
              <a:pathLst>
                <a:path w="9320" h="4028" extrusionOk="0">
                  <a:moveTo>
                    <a:pt x="4660" y="0"/>
                  </a:moveTo>
                  <a:cubicBezTo>
                    <a:pt x="3662" y="0"/>
                    <a:pt x="2703" y="25"/>
                    <a:pt x="1815" y="73"/>
                  </a:cubicBezTo>
                  <a:cubicBezTo>
                    <a:pt x="1637" y="83"/>
                    <a:pt x="1463" y="92"/>
                    <a:pt x="1289" y="102"/>
                  </a:cubicBezTo>
                  <a:cubicBezTo>
                    <a:pt x="947" y="125"/>
                    <a:pt x="619" y="150"/>
                    <a:pt x="301" y="179"/>
                  </a:cubicBezTo>
                  <a:cubicBezTo>
                    <a:pt x="132" y="194"/>
                    <a:pt x="1" y="338"/>
                    <a:pt x="1" y="507"/>
                  </a:cubicBezTo>
                  <a:lnTo>
                    <a:pt x="1" y="3048"/>
                  </a:lnTo>
                  <a:lnTo>
                    <a:pt x="1" y="4027"/>
                  </a:lnTo>
                  <a:cubicBezTo>
                    <a:pt x="561" y="3970"/>
                    <a:pt x="1169" y="3927"/>
                    <a:pt x="1815" y="3893"/>
                  </a:cubicBezTo>
                  <a:cubicBezTo>
                    <a:pt x="2703" y="3845"/>
                    <a:pt x="3662" y="3816"/>
                    <a:pt x="4660" y="3816"/>
                  </a:cubicBezTo>
                  <a:cubicBezTo>
                    <a:pt x="5654" y="3816"/>
                    <a:pt x="6614" y="3845"/>
                    <a:pt x="7501" y="3893"/>
                  </a:cubicBezTo>
                  <a:cubicBezTo>
                    <a:pt x="8148" y="3927"/>
                    <a:pt x="8755" y="3970"/>
                    <a:pt x="9315" y="4027"/>
                  </a:cubicBezTo>
                  <a:lnTo>
                    <a:pt x="9319" y="4027"/>
                  </a:lnTo>
                  <a:lnTo>
                    <a:pt x="9319" y="681"/>
                  </a:lnTo>
                  <a:cubicBezTo>
                    <a:pt x="9319" y="415"/>
                    <a:pt x="9112" y="194"/>
                    <a:pt x="8847" y="179"/>
                  </a:cubicBezTo>
                  <a:cubicBezTo>
                    <a:pt x="8625" y="165"/>
                    <a:pt x="8340" y="145"/>
                    <a:pt x="8027" y="125"/>
                  </a:cubicBezTo>
                  <a:cubicBezTo>
                    <a:pt x="7863" y="116"/>
                    <a:pt x="7685" y="107"/>
                    <a:pt x="7501" y="96"/>
                  </a:cubicBezTo>
                  <a:cubicBezTo>
                    <a:pt x="6580" y="49"/>
                    <a:pt x="5481" y="0"/>
                    <a:pt x="4660"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8"/>
            <p:cNvSpPr/>
            <p:nvPr/>
          </p:nvSpPr>
          <p:spPr>
            <a:xfrm>
              <a:off x="4508488" y="3137925"/>
              <a:ext cx="164375" cy="168000"/>
            </a:xfrm>
            <a:custGeom>
              <a:avLst/>
              <a:gdLst/>
              <a:ahLst/>
              <a:cxnLst/>
              <a:rect l="l" t="t" r="r" b="b"/>
              <a:pathLst>
                <a:path w="6575" h="6720" extrusionOk="0">
                  <a:moveTo>
                    <a:pt x="3289" y="1"/>
                  </a:moveTo>
                  <a:cubicBezTo>
                    <a:pt x="2122" y="1"/>
                    <a:pt x="1013" y="39"/>
                    <a:pt x="0" y="102"/>
                  </a:cubicBezTo>
                  <a:lnTo>
                    <a:pt x="0" y="2060"/>
                  </a:lnTo>
                  <a:cubicBezTo>
                    <a:pt x="0" y="3661"/>
                    <a:pt x="569" y="5070"/>
                    <a:pt x="1432" y="5909"/>
                  </a:cubicBezTo>
                  <a:cubicBezTo>
                    <a:pt x="1442" y="5914"/>
                    <a:pt x="1447" y="5923"/>
                    <a:pt x="1452" y="5928"/>
                  </a:cubicBezTo>
                  <a:cubicBezTo>
                    <a:pt x="1471" y="5947"/>
                    <a:pt x="1490" y="5962"/>
                    <a:pt x="1505" y="5976"/>
                  </a:cubicBezTo>
                  <a:cubicBezTo>
                    <a:pt x="2020" y="6448"/>
                    <a:pt x="2628" y="6719"/>
                    <a:pt x="3289" y="6719"/>
                  </a:cubicBezTo>
                  <a:cubicBezTo>
                    <a:pt x="3945" y="6719"/>
                    <a:pt x="4553" y="6448"/>
                    <a:pt x="5069" y="5976"/>
                  </a:cubicBezTo>
                  <a:cubicBezTo>
                    <a:pt x="5083" y="5962"/>
                    <a:pt x="5103" y="5947"/>
                    <a:pt x="5123" y="5928"/>
                  </a:cubicBezTo>
                  <a:cubicBezTo>
                    <a:pt x="5127" y="5923"/>
                    <a:pt x="5137" y="5914"/>
                    <a:pt x="5141" y="5909"/>
                  </a:cubicBezTo>
                  <a:cubicBezTo>
                    <a:pt x="6005" y="5070"/>
                    <a:pt x="6574" y="3661"/>
                    <a:pt x="6574" y="2060"/>
                  </a:cubicBezTo>
                  <a:lnTo>
                    <a:pt x="6574" y="102"/>
                  </a:lnTo>
                  <a:cubicBezTo>
                    <a:pt x="5561" y="39"/>
                    <a:pt x="4451" y="1"/>
                    <a:pt x="3289" y="1"/>
                  </a:cubicBezTo>
                  <a:close/>
                </a:path>
              </a:pathLst>
            </a:custGeom>
            <a:solidFill>
              <a:srgbClr val="F9E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8"/>
            <p:cNvSpPr/>
            <p:nvPr/>
          </p:nvSpPr>
          <p:spPr>
            <a:xfrm>
              <a:off x="4474213" y="3014950"/>
              <a:ext cx="45375" cy="98875"/>
            </a:xfrm>
            <a:custGeom>
              <a:avLst/>
              <a:gdLst/>
              <a:ahLst/>
              <a:cxnLst/>
              <a:rect l="l" t="t" r="r" b="b"/>
              <a:pathLst>
                <a:path w="1815" h="3955" extrusionOk="0">
                  <a:moveTo>
                    <a:pt x="1815" y="0"/>
                  </a:moveTo>
                  <a:cubicBezTo>
                    <a:pt x="1637" y="10"/>
                    <a:pt x="1463" y="19"/>
                    <a:pt x="1289" y="29"/>
                  </a:cubicBezTo>
                  <a:cubicBezTo>
                    <a:pt x="947" y="52"/>
                    <a:pt x="619" y="77"/>
                    <a:pt x="301" y="106"/>
                  </a:cubicBezTo>
                  <a:cubicBezTo>
                    <a:pt x="132" y="121"/>
                    <a:pt x="1" y="265"/>
                    <a:pt x="1" y="439"/>
                  </a:cubicBezTo>
                  <a:lnTo>
                    <a:pt x="1" y="2975"/>
                  </a:lnTo>
                  <a:lnTo>
                    <a:pt x="1" y="3954"/>
                  </a:lnTo>
                  <a:cubicBezTo>
                    <a:pt x="561" y="3897"/>
                    <a:pt x="1169" y="3854"/>
                    <a:pt x="1815" y="3820"/>
                  </a:cubicBezTo>
                  <a:lnTo>
                    <a:pt x="1815" y="0"/>
                  </a:ln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8"/>
            <p:cNvSpPr/>
            <p:nvPr/>
          </p:nvSpPr>
          <p:spPr>
            <a:xfrm>
              <a:off x="4661713" y="3015525"/>
              <a:ext cx="45500" cy="98300"/>
            </a:xfrm>
            <a:custGeom>
              <a:avLst/>
              <a:gdLst/>
              <a:ahLst/>
              <a:cxnLst/>
              <a:rect l="l" t="t" r="r" b="b"/>
              <a:pathLst>
                <a:path w="1820" h="3932" extrusionOk="0">
                  <a:moveTo>
                    <a:pt x="1" y="0"/>
                  </a:moveTo>
                  <a:lnTo>
                    <a:pt x="1" y="3797"/>
                  </a:lnTo>
                  <a:cubicBezTo>
                    <a:pt x="648" y="3831"/>
                    <a:pt x="1255" y="3874"/>
                    <a:pt x="1815" y="3931"/>
                  </a:cubicBezTo>
                  <a:lnTo>
                    <a:pt x="1819" y="3931"/>
                  </a:lnTo>
                  <a:lnTo>
                    <a:pt x="1819" y="3415"/>
                  </a:lnTo>
                  <a:cubicBezTo>
                    <a:pt x="1819" y="3415"/>
                    <a:pt x="1815" y="1583"/>
                    <a:pt x="1815" y="421"/>
                  </a:cubicBezTo>
                  <a:cubicBezTo>
                    <a:pt x="1815" y="247"/>
                    <a:pt x="1679" y="102"/>
                    <a:pt x="1506" y="93"/>
                  </a:cubicBezTo>
                  <a:cubicBezTo>
                    <a:pt x="1280" y="78"/>
                    <a:pt x="933" y="54"/>
                    <a:pt x="527" y="29"/>
                  </a:cubicBezTo>
                  <a:cubicBezTo>
                    <a:pt x="363" y="20"/>
                    <a:pt x="185" y="11"/>
                    <a:pt x="1" y="0"/>
                  </a:cubicBezTo>
                  <a:close/>
                </a:path>
              </a:pathLst>
            </a:custGeom>
            <a:solidFill>
              <a:srgbClr val="D8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8"/>
            <p:cNvSpPr/>
            <p:nvPr/>
          </p:nvSpPr>
          <p:spPr>
            <a:xfrm>
              <a:off x="4498363" y="3399225"/>
              <a:ext cx="13500" cy="70925"/>
            </a:xfrm>
            <a:custGeom>
              <a:avLst/>
              <a:gdLst/>
              <a:ahLst/>
              <a:cxnLst/>
              <a:rect l="l" t="t" r="r" b="b"/>
              <a:pathLst>
                <a:path w="540" h="2837" extrusionOk="0">
                  <a:moveTo>
                    <a:pt x="270" y="0"/>
                  </a:moveTo>
                  <a:cubicBezTo>
                    <a:pt x="121" y="0"/>
                    <a:pt x="0" y="121"/>
                    <a:pt x="0" y="270"/>
                  </a:cubicBezTo>
                  <a:lnTo>
                    <a:pt x="0" y="2836"/>
                  </a:lnTo>
                  <a:lnTo>
                    <a:pt x="540" y="2836"/>
                  </a:lnTo>
                  <a:lnTo>
                    <a:pt x="540" y="270"/>
                  </a:lnTo>
                  <a:cubicBezTo>
                    <a:pt x="540" y="121"/>
                    <a:pt x="419" y="0"/>
                    <a:pt x="270"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8"/>
            <p:cNvSpPr/>
            <p:nvPr/>
          </p:nvSpPr>
          <p:spPr>
            <a:xfrm>
              <a:off x="4669438" y="3399225"/>
              <a:ext cx="13550" cy="70925"/>
            </a:xfrm>
            <a:custGeom>
              <a:avLst/>
              <a:gdLst/>
              <a:ahLst/>
              <a:cxnLst/>
              <a:rect l="l" t="t" r="r" b="b"/>
              <a:pathLst>
                <a:path w="542" h="2837" extrusionOk="0">
                  <a:moveTo>
                    <a:pt x="270" y="0"/>
                  </a:moveTo>
                  <a:cubicBezTo>
                    <a:pt x="121" y="0"/>
                    <a:pt x="1" y="121"/>
                    <a:pt x="1" y="270"/>
                  </a:cubicBezTo>
                  <a:lnTo>
                    <a:pt x="1" y="2836"/>
                  </a:lnTo>
                  <a:lnTo>
                    <a:pt x="541" y="2836"/>
                  </a:lnTo>
                  <a:lnTo>
                    <a:pt x="541" y="270"/>
                  </a:lnTo>
                  <a:cubicBezTo>
                    <a:pt x="541" y="121"/>
                    <a:pt x="421" y="0"/>
                    <a:pt x="270" y="0"/>
                  </a:cubicBezTo>
                  <a:close/>
                </a:path>
              </a:pathLst>
            </a:custGeom>
            <a:solidFill>
              <a:srgbClr val="E2AF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8"/>
            <p:cNvSpPr/>
            <p:nvPr/>
          </p:nvSpPr>
          <p:spPr>
            <a:xfrm>
              <a:off x="4561038" y="3024925"/>
              <a:ext cx="59225" cy="59225"/>
            </a:xfrm>
            <a:custGeom>
              <a:avLst/>
              <a:gdLst/>
              <a:ahLst/>
              <a:cxnLst/>
              <a:rect l="l" t="t" r="r" b="b"/>
              <a:pathLst>
                <a:path w="2369" h="2369" extrusionOk="0">
                  <a:moveTo>
                    <a:pt x="1187" y="1"/>
                  </a:moveTo>
                  <a:cubicBezTo>
                    <a:pt x="532" y="1"/>
                    <a:pt x="1" y="532"/>
                    <a:pt x="1" y="1182"/>
                  </a:cubicBezTo>
                  <a:cubicBezTo>
                    <a:pt x="1" y="1839"/>
                    <a:pt x="532" y="2369"/>
                    <a:pt x="1187" y="2369"/>
                  </a:cubicBezTo>
                  <a:cubicBezTo>
                    <a:pt x="1839" y="2369"/>
                    <a:pt x="2369" y="1839"/>
                    <a:pt x="2369" y="1182"/>
                  </a:cubicBezTo>
                  <a:cubicBezTo>
                    <a:pt x="2369" y="532"/>
                    <a:pt x="1839" y="1"/>
                    <a:pt x="1187"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8"/>
            <p:cNvSpPr/>
            <p:nvPr/>
          </p:nvSpPr>
          <p:spPr>
            <a:xfrm>
              <a:off x="4569488" y="3248700"/>
              <a:ext cx="42325" cy="11150"/>
            </a:xfrm>
            <a:custGeom>
              <a:avLst/>
              <a:gdLst/>
              <a:ahLst/>
              <a:cxnLst/>
              <a:rect l="l" t="t" r="r" b="b"/>
              <a:pathLst>
                <a:path w="1693" h="446" extrusionOk="0">
                  <a:moveTo>
                    <a:pt x="1085" y="0"/>
                  </a:moveTo>
                  <a:cubicBezTo>
                    <a:pt x="1053" y="0"/>
                    <a:pt x="1022" y="2"/>
                    <a:pt x="989" y="2"/>
                  </a:cubicBezTo>
                  <a:lnTo>
                    <a:pt x="295" y="2"/>
                  </a:lnTo>
                  <a:cubicBezTo>
                    <a:pt x="252" y="7"/>
                    <a:pt x="212" y="7"/>
                    <a:pt x="183" y="7"/>
                  </a:cubicBezTo>
                  <a:cubicBezTo>
                    <a:pt x="145" y="7"/>
                    <a:pt x="116" y="11"/>
                    <a:pt x="87" y="11"/>
                  </a:cubicBezTo>
                  <a:cubicBezTo>
                    <a:pt x="58" y="11"/>
                    <a:pt x="39" y="11"/>
                    <a:pt x="25" y="16"/>
                  </a:cubicBezTo>
                  <a:lnTo>
                    <a:pt x="1" y="16"/>
                  </a:lnTo>
                  <a:cubicBezTo>
                    <a:pt x="1" y="16"/>
                    <a:pt x="5" y="26"/>
                    <a:pt x="14" y="36"/>
                  </a:cubicBezTo>
                  <a:cubicBezTo>
                    <a:pt x="20" y="50"/>
                    <a:pt x="34" y="69"/>
                    <a:pt x="49" y="89"/>
                  </a:cubicBezTo>
                  <a:cubicBezTo>
                    <a:pt x="63" y="113"/>
                    <a:pt x="87" y="136"/>
                    <a:pt x="116" y="161"/>
                  </a:cubicBezTo>
                  <a:cubicBezTo>
                    <a:pt x="126" y="176"/>
                    <a:pt x="145" y="190"/>
                    <a:pt x="159" y="205"/>
                  </a:cubicBezTo>
                  <a:cubicBezTo>
                    <a:pt x="174" y="219"/>
                    <a:pt x="194" y="229"/>
                    <a:pt x="212" y="243"/>
                  </a:cubicBezTo>
                  <a:cubicBezTo>
                    <a:pt x="232" y="258"/>
                    <a:pt x="252" y="272"/>
                    <a:pt x="270" y="287"/>
                  </a:cubicBezTo>
                  <a:cubicBezTo>
                    <a:pt x="295" y="296"/>
                    <a:pt x="314" y="310"/>
                    <a:pt x="339" y="320"/>
                  </a:cubicBezTo>
                  <a:cubicBezTo>
                    <a:pt x="386" y="349"/>
                    <a:pt x="439" y="368"/>
                    <a:pt x="493" y="388"/>
                  </a:cubicBezTo>
                  <a:cubicBezTo>
                    <a:pt x="546" y="403"/>
                    <a:pt x="604" y="421"/>
                    <a:pt x="666" y="426"/>
                  </a:cubicBezTo>
                  <a:cubicBezTo>
                    <a:pt x="724" y="441"/>
                    <a:pt x="787" y="441"/>
                    <a:pt x="844" y="446"/>
                  </a:cubicBezTo>
                  <a:cubicBezTo>
                    <a:pt x="907" y="441"/>
                    <a:pt x="969" y="441"/>
                    <a:pt x="1027" y="426"/>
                  </a:cubicBezTo>
                  <a:cubicBezTo>
                    <a:pt x="1091" y="421"/>
                    <a:pt x="1149" y="403"/>
                    <a:pt x="1201" y="388"/>
                  </a:cubicBezTo>
                  <a:cubicBezTo>
                    <a:pt x="1254" y="368"/>
                    <a:pt x="1307" y="349"/>
                    <a:pt x="1356" y="325"/>
                  </a:cubicBezTo>
                  <a:cubicBezTo>
                    <a:pt x="1380" y="310"/>
                    <a:pt x="1399" y="301"/>
                    <a:pt x="1423" y="287"/>
                  </a:cubicBezTo>
                  <a:cubicBezTo>
                    <a:pt x="1443" y="272"/>
                    <a:pt x="1461" y="258"/>
                    <a:pt x="1481" y="243"/>
                  </a:cubicBezTo>
                  <a:cubicBezTo>
                    <a:pt x="1501" y="234"/>
                    <a:pt x="1519" y="219"/>
                    <a:pt x="1534" y="205"/>
                  </a:cubicBezTo>
                  <a:cubicBezTo>
                    <a:pt x="1548" y="190"/>
                    <a:pt x="1563" y="176"/>
                    <a:pt x="1577" y="165"/>
                  </a:cubicBezTo>
                  <a:cubicBezTo>
                    <a:pt x="1606" y="136"/>
                    <a:pt x="1626" y="113"/>
                    <a:pt x="1645" y="89"/>
                  </a:cubicBezTo>
                  <a:cubicBezTo>
                    <a:pt x="1659" y="69"/>
                    <a:pt x="1674" y="50"/>
                    <a:pt x="1679" y="36"/>
                  </a:cubicBezTo>
                  <a:cubicBezTo>
                    <a:pt x="1688" y="26"/>
                    <a:pt x="1693" y="16"/>
                    <a:pt x="1693" y="16"/>
                  </a:cubicBezTo>
                  <a:lnTo>
                    <a:pt x="1670" y="16"/>
                  </a:lnTo>
                  <a:cubicBezTo>
                    <a:pt x="1655" y="16"/>
                    <a:pt x="1630" y="11"/>
                    <a:pt x="1606" y="11"/>
                  </a:cubicBezTo>
                  <a:cubicBezTo>
                    <a:pt x="1583" y="7"/>
                    <a:pt x="1548" y="7"/>
                    <a:pt x="1515" y="7"/>
                  </a:cubicBezTo>
                  <a:cubicBezTo>
                    <a:pt x="1476" y="7"/>
                    <a:pt x="1443" y="7"/>
                    <a:pt x="1399" y="2"/>
                  </a:cubicBezTo>
                  <a:lnTo>
                    <a:pt x="1269" y="2"/>
                  </a:lnTo>
                  <a:cubicBezTo>
                    <a:pt x="1240" y="2"/>
                    <a:pt x="1211" y="0"/>
                    <a:pt x="1181" y="0"/>
                  </a:cubicBezTo>
                  <a:cubicBezTo>
                    <a:pt x="1166" y="0"/>
                    <a:pt x="1150" y="1"/>
                    <a:pt x="1134" y="2"/>
                  </a:cubicBezTo>
                  <a:cubicBezTo>
                    <a:pt x="1118" y="1"/>
                    <a:pt x="1102" y="0"/>
                    <a:pt x="1085" y="0"/>
                  </a:cubicBezTo>
                  <a:close/>
                </a:path>
              </a:pathLst>
            </a:custGeom>
            <a:solidFill>
              <a:srgbClr val="EE494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8"/>
            <p:cNvSpPr/>
            <p:nvPr/>
          </p:nvSpPr>
          <p:spPr>
            <a:xfrm>
              <a:off x="4618813" y="3225700"/>
              <a:ext cx="41025" cy="27750"/>
            </a:xfrm>
            <a:custGeom>
              <a:avLst/>
              <a:gdLst/>
              <a:ahLst/>
              <a:cxnLst/>
              <a:rect l="l" t="t" r="r" b="b"/>
              <a:pathLst>
                <a:path w="1641" h="1110" extrusionOk="0">
                  <a:moveTo>
                    <a:pt x="261" y="1"/>
                  </a:moveTo>
                  <a:cubicBezTo>
                    <a:pt x="116" y="1"/>
                    <a:pt x="0" y="119"/>
                    <a:pt x="0" y="266"/>
                  </a:cubicBezTo>
                  <a:cubicBezTo>
                    <a:pt x="0" y="415"/>
                    <a:pt x="120" y="536"/>
                    <a:pt x="265" y="536"/>
                  </a:cubicBezTo>
                  <a:lnTo>
                    <a:pt x="280" y="536"/>
                  </a:lnTo>
                  <a:cubicBezTo>
                    <a:pt x="289" y="536"/>
                    <a:pt x="304" y="531"/>
                    <a:pt x="323" y="531"/>
                  </a:cubicBezTo>
                  <a:cubicBezTo>
                    <a:pt x="362" y="526"/>
                    <a:pt x="425" y="522"/>
                    <a:pt x="497" y="522"/>
                  </a:cubicBezTo>
                  <a:cubicBezTo>
                    <a:pt x="637" y="522"/>
                    <a:pt x="835" y="536"/>
                    <a:pt x="1022" y="604"/>
                  </a:cubicBezTo>
                  <a:cubicBezTo>
                    <a:pt x="1066" y="618"/>
                    <a:pt x="1115" y="637"/>
                    <a:pt x="1158" y="662"/>
                  </a:cubicBezTo>
                  <a:cubicBezTo>
                    <a:pt x="1202" y="680"/>
                    <a:pt x="1244" y="705"/>
                    <a:pt x="1283" y="729"/>
                  </a:cubicBezTo>
                  <a:cubicBezTo>
                    <a:pt x="1302" y="744"/>
                    <a:pt x="1322" y="758"/>
                    <a:pt x="1340" y="767"/>
                  </a:cubicBezTo>
                  <a:cubicBezTo>
                    <a:pt x="1356" y="782"/>
                    <a:pt x="1375" y="796"/>
                    <a:pt x="1394" y="811"/>
                  </a:cubicBezTo>
                  <a:cubicBezTo>
                    <a:pt x="1423" y="840"/>
                    <a:pt x="1456" y="869"/>
                    <a:pt x="1481" y="898"/>
                  </a:cubicBezTo>
                  <a:cubicBezTo>
                    <a:pt x="1509" y="927"/>
                    <a:pt x="1529" y="956"/>
                    <a:pt x="1553" y="980"/>
                  </a:cubicBezTo>
                  <a:cubicBezTo>
                    <a:pt x="1567" y="1004"/>
                    <a:pt x="1587" y="1027"/>
                    <a:pt x="1601" y="1047"/>
                  </a:cubicBezTo>
                  <a:cubicBezTo>
                    <a:pt x="1625" y="1085"/>
                    <a:pt x="1640" y="1110"/>
                    <a:pt x="1640" y="1110"/>
                  </a:cubicBezTo>
                  <a:cubicBezTo>
                    <a:pt x="1640" y="1110"/>
                    <a:pt x="1630" y="1085"/>
                    <a:pt x="1621" y="1038"/>
                  </a:cubicBezTo>
                  <a:cubicBezTo>
                    <a:pt x="1616" y="1014"/>
                    <a:pt x="1607" y="989"/>
                    <a:pt x="1596" y="956"/>
                  </a:cubicBezTo>
                  <a:cubicBezTo>
                    <a:pt x="1582" y="927"/>
                    <a:pt x="1572" y="889"/>
                    <a:pt x="1553" y="849"/>
                  </a:cubicBezTo>
                  <a:cubicBezTo>
                    <a:pt x="1534" y="811"/>
                    <a:pt x="1514" y="773"/>
                    <a:pt x="1485" y="729"/>
                  </a:cubicBezTo>
                  <a:cubicBezTo>
                    <a:pt x="1476" y="709"/>
                    <a:pt x="1462" y="691"/>
                    <a:pt x="1447" y="666"/>
                  </a:cubicBezTo>
                  <a:cubicBezTo>
                    <a:pt x="1433" y="647"/>
                    <a:pt x="1413" y="628"/>
                    <a:pt x="1398" y="604"/>
                  </a:cubicBezTo>
                  <a:cubicBezTo>
                    <a:pt x="1365" y="564"/>
                    <a:pt x="1327" y="522"/>
                    <a:pt x="1283" y="483"/>
                  </a:cubicBezTo>
                  <a:cubicBezTo>
                    <a:pt x="1244" y="439"/>
                    <a:pt x="1196" y="401"/>
                    <a:pt x="1153" y="368"/>
                  </a:cubicBezTo>
                  <a:cubicBezTo>
                    <a:pt x="964" y="223"/>
                    <a:pt x="743" y="126"/>
                    <a:pt x="574" y="73"/>
                  </a:cubicBezTo>
                  <a:cubicBezTo>
                    <a:pt x="487" y="44"/>
                    <a:pt x="414" y="25"/>
                    <a:pt x="362" y="15"/>
                  </a:cubicBezTo>
                  <a:cubicBezTo>
                    <a:pt x="333" y="10"/>
                    <a:pt x="314" y="5"/>
                    <a:pt x="299" y="1"/>
                  </a:cubicBezTo>
                  <a:lnTo>
                    <a:pt x="270" y="1"/>
                  </a:lnTo>
                  <a:cubicBezTo>
                    <a:pt x="267" y="1"/>
                    <a:pt x="264" y="1"/>
                    <a:pt x="261" y="1"/>
                  </a:cubicBezTo>
                  <a:close/>
                </a:path>
              </a:pathLst>
            </a:custGeom>
            <a:solidFill>
              <a:srgbClr val="8C62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8"/>
            <p:cNvSpPr/>
            <p:nvPr/>
          </p:nvSpPr>
          <p:spPr>
            <a:xfrm>
              <a:off x="4521513" y="3225700"/>
              <a:ext cx="41000" cy="27750"/>
            </a:xfrm>
            <a:custGeom>
              <a:avLst/>
              <a:gdLst/>
              <a:ahLst/>
              <a:cxnLst/>
              <a:rect l="l" t="t" r="r" b="b"/>
              <a:pathLst>
                <a:path w="1640" h="1110" extrusionOk="0">
                  <a:moveTo>
                    <a:pt x="1378" y="1"/>
                  </a:moveTo>
                  <a:cubicBezTo>
                    <a:pt x="1375" y="1"/>
                    <a:pt x="1373" y="1"/>
                    <a:pt x="1370" y="1"/>
                  </a:cubicBezTo>
                  <a:lnTo>
                    <a:pt x="1341" y="1"/>
                  </a:lnTo>
                  <a:cubicBezTo>
                    <a:pt x="1326" y="5"/>
                    <a:pt x="1307" y="10"/>
                    <a:pt x="1278" y="15"/>
                  </a:cubicBezTo>
                  <a:cubicBezTo>
                    <a:pt x="1225" y="25"/>
                    <a:pt x="1152" y="44"/>
                    <a:pt x="1065" y="73"/>
                  </a:cubicBezTo>
                  <a:cubicBezTo>
                    <a:pt x="897" y="126"/>
                    <a:pt x="675" y="223"/>
                    <a:pt x="487" y="368"/>
                  </a:cubicBezTo>
                  <a:cubicBezTo>
                    <a:pt x="444" y="401"/>
                    <a:pt x="395" y="439"/>
                    <a:pt x="357" y="483"/>
                  </a:cubicBezTo>
                  <a:cubicBezTo>
                    <a:pt x="313" y="522"/>
                    <a:pt x="275" y="560"/>
                    <a:pt x="241" y="604"/>
                  </a:cubicBezTo>
                  <a:cubicBezTo>
                    <a:pt x="226" y="628"/>
                    <a:pt x="212" y="647"/>
                    <a:pt x="192" y="666"/>
                  </a:cubicBezTo>
                  <a:cubicBezTo>
                    <a:pt x="179" y="691"/>
                    <a:pt x="164" y="709"/>
                    <a:pt x="154" y="729"/>
                  </a:cubicBezTo>
                  <a:cubicBezTo>
                    <a:pt x="125" y="773"/>
                    <a:pt x="106" y="811"/>
                    <a:pt x="87" y="849"/>
                  </a:cubicBezTo>
                  <a:cubicBezTo>
                    <a:pt x="67" y="889"/>
                    <a:pt x="58" y="927"/>
                    <a:pt x="43" y="956"/>
                  </a:cubicBezTo>
                  <a:cubicBezTo>
                    <a:pt x="34" y="989"/>
                    <a:pt x="23" y="1014"/>
                    <a:pt x="19" y="1038"/>
                  </a:cubicBezTo>
                  <a:cubicBezTo>
                    <a:pt x="10" y="1085"/>
                    <a:pt x="0" y="1110"/>
                    <a:pt x="0" y="1110"/>
                  </a:cubicBezTo>
                  <a:cubicBezTo>
                    <a:pt x="0" y="1110"/>
                    <a:pt x="14" y="1085"/>
                    <a:pt x="39" y="1047"/>
                  </a:cubicBezTo>
                  <a:cubicBezTo>
                    <a:pt x="52" y="1027"/>
                    <a:pt x="72" y="1004"/>
                    <a:pt x="87" y="980"/>
                  </a:cubicBezTo>
                  <a:cubicBezTo>
                    <a:pt x="110" y="956"/>
                    <a:pt x="130" y="927"/>
                    <a:pt x="159" y="898"/>
                  </a:cubicBezTo>
                  <a:cubicBezTo>
                    <a:pt x="183" y="869"/>
                    <a:pt x="217" y="840"/>
                    <a:pt x="250" y="811"/>
                  </a:cubicBezTo>
                  <a:cubicBezTo>
                    <a:pt x="265" y="796"/>
                    <a:pt x="284" y="782"/>
                    <a:pt x="299" y="767"/>
                  </a:cubicBezTo>
                  <a:cubicBezTo>
                    <a:pt x="319" y="758"/>
                    <a:pt x="337" y="744"/>
                    <a:pt x="357" y="729"/>
                  </a:cubicBezTo>
                  <a:cubicBezTo>
                    <a:pt x="400" y="705"/>
                    <a:pt x="439" y="680"/>
                    <a:pt x="482" y="662"/>
                  </a:cubicBezTo>
                  <a:cubicBezTo>
                    <a:pt x="526" y="637"/>
                    <a:pt x="573" y="618"/>
                    <a:pt x="617" y="604"/>
                  </a:cubicBezTo>
                  <a:cubicBezTo>
                    <a:pt x="805" y="536"/>
                    <a:pt x="1003" y="522"/>
                    <a:pt x="1147" y="522"/>
                  </a:cubicBezTo>
                  <a:cubicBezTo>
                    <a:pt x="1220" y="522"/>
                    <a:pt x="1278" y="526"/>
                    <a:pt x="1316" y="531"/>
                  </a:cubicBezTo>
                  <a:cubicBezTo>
                    <a:pt x="1336" y="531"/>
                    <a:pt x="1350" y="531"/>
                    <a:pt x="1360" y="536"/>
                  </a:cubicBezTo>
                  <a:lnTo>
                    <a:pt x="1374" y="536"/>
                  </a:lnTo>
                  <a:cubicBezTo>
                    <a:pt x="1524" y="536"/>
                    <a:pt x="1639" y="415"/>
                    <a:pt x="1639" y="266"/>
                  </a:cubicBezTo>
                  <a:cubicBezTo>
                    <a:pt x="1639" y="119"/>
                    <a:pt x="1523" y="1"/>
                    <a:pt x="1378" y="1"/>
                  </a:cubicBezTo>
                  <a:close/>
                </a:path>
              </a:pathLst>
            </a:custGeom>
            <a:solidFill>
              <a:srgbClr val="8C62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8"/>
            <p:cNvSpPr/>
            <p:nvPr/>
          </p:nvSpPr>
          <p:spPr>
            <a:xfrm>
              <a:off x="4580563" y="3274650"/>
              <a:ext cx="19450" cy="64900"/>
            </a:xfrm>
            <a:custGeom>
              <a:avLst/>
              <a:gdLst/>
              <a:ahLst/>
              <a:cxnLst/>
              <a:rect l="l" t="t" r="r" b="b"/>
              <a:pathLst>
                <a:path w="778" h="2596" extrusionOk="0">
                  <a:moveTo>
                    <a:pt x="406" y="1"/>
                  </a:moveTo>
                  <a:cubicBezTo>
                    <a:pt x="385" y="1"/>
                    <a:pt x="364" y="2"/>
                    <a:pt x="344" y="6"/>
                  </a:cubicBezTo>
                  <a:cubicBezTo>
                    <a:pt x="136" y="40"/>
                    <a:pt x="1" y="233"/>
                    <a:pt x="34" y="435"/>
                  </a:cubicBezTo>
                  <a:lnTo>
                    <a:pt x="406" y="2595"/>
                  </a:lnTo>
                  <a:lnTo>
                    <a:pt x="773" y="435"/>
                  </a:lnTo>
                  <a:cubicBezTo>
                    <a:pt x="778" y="396"/>
                    <a:pt x="778" y="353"/>
                    <a:pt x="773" y="309"/>
                  </a:cubicBezTo>
                  <a:cubicBezTo>
                    <a:pt x="743" y="128"/>
                    <a:pt x="584" y="1"/>
                    <a:pt x="406" y="1"/>
                  </a:cubicBezTo>
                  <a:close/>
                </a:path>
              </a:pathLst>
            </a:custGeom>
            <a:solidFill>
              <a:srgbClr val="8C623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8"/>
            <p:cNvSpPr/>
            <p:nvPr/>
          </p:nvSpPr>
          <p:spPr>
            <a:xfrm>
              <a:off x="4507513" y="3174100"/>
              <a:ext cx="51750" cy="14050"/>
            </a:xfrm>
            <a:custGeom>
              <a:avLst/>
              <a:gdLst/>
              <a:ahLst/>
              <a:cxnLst/>
              <a:rect l="l" t="t" r="r" b="b"/>
              <a:pathLst>
                <a:path w="2070" h="562" extrusionOk="0">
                  <a:moveTo>
                    <a:pt x="1032" y="0"/>
                  </a:moveTo>
                  <a:cubicBezTo>
                    <a:pt x="746" y="0"/>
                    <a:pt x="458" y="44"/>
                    <a:pt x="178" y="130"/>
                  </a:cubicBezTo>
                  <a:cubicBezTo>
                    <a:pt x="63" y="169"/>
                    <a:pt x="0" y="290"/>
                    <a:pt x="34" y="406"/>
                  </a:cubicBezTo>
                  <a:cubicBezTo>
                    <a:pt x="65" y="500"/>
                    <a:pt x="150" y="561"/>
                    <a:pt x="245" y="561"/>
                  </a:cubicBezTo>
                  <a:cubicBezTo>
                    <a:pt x="268" y="561"/>
                    <a:pt x="291" y="558"/>
                    <a:pt x="314" y="551"/>
                  </a:cubicBezTo>
                  <a:cubicBezTo>
                    <a:pt x="548" y="478"/>
                    <a:pt x="790" y="442"/>
                    <a:pt x="1033" y="442"/>
                  </a:cubicBezTo>
                  <a:cubicBezTo>
                    <a:pt x="1276" y="442"/>
                    <a:pt x="1520" y="478"/>
                    <a:pt x="1756" y="551"/>
                  </a:cubicBezTo>
                  <a:cubicBezTo>
                    <a:pt x="1776" y="560"/>
                    <a:pt x="1799" y="560"/>
                    <a:pt x="1819" y="560"/>
                  </a:cubicBezTo>
                  <a:cubicBezTo>
                    <a:pt x="1915" y="560"/>
                    <a:pt x="2001" y="502"/>
                    <a:pt x="2030" y="406"/>
                  </a:cubicBezTo>
                  <a:cubicBezTo>
                    <a:pt x="2070" y="290"/>
                    <a:pt x="2001" y="169"/>
                    <a:pt x="1886" y="130"/>
                  </a:cubicBezTo>
                  <a:cubicBezTo>
                    <a:pt x="1606" y="44"/>
                    <a:pt x="1319" y="0"/>
                    <a:pt x="1032" y="0"/>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8"/>
            <p:cNvSpPr/>
            <p:nvPr/>
          </p:nvSpPr>
          <p:spPr>
            <a:xfrm>
              <a:off x="4622063" y="3174100"/>
              <a:ext cx="51750" cy="14050"/>
            </a:xfrm>
            <a:custGeom>
              <a:avLst/>
              <a:gdLst/>
              <a:ahLst/>
              <a:cxnLst/>
              <a:rect l="l" t="t" r="r" b="b"/>
              <a:pathLst>
                <a:path w="2070" h="562" extrusionOk="0">
                  <a:moveTo>
                    <a:pt x="1037" y="0"/>
                  </a:moveTo>
                  <a:cubicBezTo>
                    <a:pt x="750" y="0"/>
                    <a:pt x="463" y="44"/>
                    <a:pt x="184" y="130"/>
                  </a:cubicBezTo>
                  <a:cubicBezTo>
                    <a:pt x="68" y="169"/>
                    <a:pt x="1" y="290"/>
                    <a:pt x="39" y="406"/>
                  </a:cubicBezTo>
                  <a:cubicBezTo>
                    <a:pt x="66" y="500"/>
                    <a:pt x="153" y="561"/>
                    <a:pt x="247" y="561"/>
                  </a:cubicBezTo>
                  <a:cubicBezTo>
                    <a:pt x="269" y="561"/>
                    <a:pt x="291" y="558"/>
                    <a:pt x="313" y="551"/>
                  </a:cubicBezTo>
                  <a:cubicBezTo>
                    <a:pt x="550" y="478"/>
                    <a:pt x="794" y="442"/>
                    <a:pt x="1037" y="442"/>
                  </a:cubicBezTo>
                  <a:cubicBezTo>
                    <a:pt x="1280" y="442"/>
                    <a:pt x="1522" y="478"/>
                    <a:pt x="1756" y="551"/>
                  </a:cubicBezTo>
                  <a:cubicBezTo>
                    <a:pt x="1780" y="560"/>
                    <a:pt x="1804" y="560"/>
                    <a:pt x="1824" y="560"/>
                  </a:cubicBezTo>
                  <a:cubicBezTo>
                    <a:pt x="1920" y="560"/>
                    <a:pt x="2007" y="502"/>
                    <a:pt x="2036" y="406"/>
                  </a:cubicBezTo>
                  <a:cubicBezTo>
                    <a:pt x="2069" y="290"/>
                    <a:pt x="2007" y="169"/>
                    <a:pt x="1891" y="130"/>
                  </a:cubicBezTo>
                  <a:cubicBezTo>
                    <a:pt x="1612" y="44"/>
                    <a:pt x="1325" y="0"/>
                    <a:pt x="1037" y="0"/>
                  </a:cubicBezTo>
                  <a:close/>
                </a:path>
              </a:pathLst>
            </a:custGeom>
            <a:solidFill>
              <a:srgbClr val="4D4D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8"/>
            <p:cNvSpPr/>
            <p:nvPr/>
          </p:nvSpPr>
          <p:spPr>
            <a:xfrm>
              <a:off x="4568263" y="3125800"/>
              <a:ext cx="39950" cy="81725"/>
            </a:xfrm>
            <a:custGeom>
              <a:avLst/>
              <a:gdLst/>
              <a:ahLst/>
              <a:cxnLst/>
              <a:rect l="l" t="t" r="r" b="b"/>
              <a:pathLst>
                <a:path w="1598" h="3269" extrusionOk="0">
                  <a:moveTo>
                    <a:pt x="333" y="1"/>
                  </a:moveTo>
                  <a:cubicBezTo>
                    <a:pt x="290" y="1"/>
                    <a:pt x="247" y="29"/>
                    <a:pt x="243" y="85"/>
                  </a:cubicBezTo>
                  <a:lnTo>
                    <a:pt x="1" y="3269"/>
                  </a:lnTo>
                  <a:lnTo>
                    <a:pt x="1597" y="2969"/>
                  </a:lnTo>
                  <a:lnTo>
                    <a:pt x="729" y="2969"/>
                  </a:lnTo>
                  <a:cubicBezTo>
                    <a:pt x="561" y="2969"/>
                    <a:pt x="421" y="2830"/>
                    <a:pt x="421" y="2661"/>
                  </a:cubicBezTo>
                  <a:lnTo>
                    <a:pt x="421" y="90"/>
                  </a:lnTo>
                  <a:cubicBezTo>
                    <a:pt x="421" y="31"/>
                    <a:pt x="377" y="1"/>
                    <a:pt x="333" y="1"/>
                  </a:cubicBezTo>
                  <a:close/>
                </a:path>
              </a:pathLst>
            </a:custGeom>
            <a:solidFill>
              <a:srgbClr val="E2D0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3594"/>
        <p:cNvGrpSpPr/>
        <p:nvPr/>
      </p:nvGrpSpPr>
      <p:grpSpPr>
        <a:xfrm>
          <a:off x="0" y="0"/>
          <a:ext cx="0" cy="0"/>
          <a:chOff x="0" y="0"/>
          <a:chExt cx="0" cy="0"/>
        </a:xfrm>
      </p:grpSpPr>
      <p:sp>
        <p:nvSpPr>
          <p:cNvPr id="3595" name="Google Shape;3595;p59"/>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grpSp>
        <p:nvGrpSpPr>
          <p:cNvPr id="3596" name="Google Shape;3596;p59"/>
          <p:cNvGrpSpPr/>
          <p:nvPr/>
        </p:nvGrpSpPr>
        <p:grpSpPr>
          <a:xfrm>
            <a:off x="5608308" y="4217659"/>
            <a:ext cx="361291" cy="358328"/>
            <a:chOff x="1304175" y="2426750"/>
            <a:chExt cx="150125" cy="148900"/>
          </a:xfrm>
        </p:grpSpPr>
        <p:sp>
          <p:nvSpPr>
            <p:cNvPr id="3597" name="Google Shape;3597;p59"/>
            <p:cNvSpPr/>
            <p:nvPr/>
          </p:nvSpPr>
          <p:spPr>
            <a:xfrm>
              <a:off x="1346250" y="2507150"/>
              <a:ext cx="41175" cy="68375"/>
            </a:xfrm>
            <a:custGeom>
              <a:avLst/>
              <a:gdLst/>
              <a:ahLst/>
              <a:cxnLst/>
              <a:rect l="l" t="t" r="r" b="b"/>
              <a:pathLst>
                <a:path w="1647" h="2735" extrusionOk="0">
                  <a:moveTo>
                    <a:pt x="1247" y="0"/>
                  </a:moveTo>
                  <a:cubicBezTo>
                    <a:pt x="1237" y="4"/>
                    <a:pt x="1223" y="10"/>
                    <a:pt x="1209" y="17"/>
                  </a:cubicBezTo>
                  <a:cubicBezTo>
                    <a:pt x="1189" y="27"/>
                    <a:pt x="1172" y="34"/>
                    <a:pt x="1165" y="37"/>
                  </a:cubicBezTo>
                  <a:cubicBezTo>
                    <a:pt x="1057" y="102"/>
                    <a:pt x="956" y="176"/>
                    <a:pt x="860" y="257"/>
                  </a:cubicBezTo>
                  <a:cubicBezTo>
                    <a:pt x="420" y="640"/>
                    <a:pt x="146" y="1172"/>
                    <a:pt x="34" y="1741"/>
                  </a:cubicBezTo>
                  <a:cubicBezTo>
                    <a:pt x="10" y="1862"/>
                    <a:pt x="1" y="1988"/>
                    <a:pt x="41" y="2106"/>
                  </a:cubicBezTo>
                  <a:cubicBezTo>
                    <a:pt x="79" y="2225"/>
                    <a:pt x="173" y="2327"/>
                    <a:pt x="295" y="2353"/>
                  </a:cubicBezTo>
                  <a:cubicBezTo>
                    <a:pt x="312" y="2357"/>
                    <a:pt x="329" y="2357"/>
                    <a:pt x="346" y="2357"/>
                  </a:cubicBezTo>
                  <a:cubicBezTo>
                    <a:pt x="359" y="2561"/>
                    <a:pt x="420" y="2703"/>
                    <a:pt x="522" y="2730"/>
                  </a:cubicBezTo>
                  <a:cubicBezTo>
                    <a:pt x="534" y="2733"/>
                    <a:pt x="546" y="2734"/>
                    <a:pt x="558" y="2734"/>
                  </a:cubicBezTo>
                  <a:cubicBezTo>
                    <a:pt x="655" y="2734"/>
                    <a:pt x="762" y="2643"/>
                    <a:pt x="860" y="2492"/>
                  </a:cubicBezTo>
                  <a:cubicBezTo>
                    <a:pt x="874" y="2503"/>
                    <a:pt x="891" y="2509"/>
                    <a:pt x="904" y="2513"/>
                  </a:cubicBezTo>
                  <a:cubicBezTo>
                    <a:pt x="935" y="2523"/>
                    <a:pt x="967" y="2528"/>
                    <a:pt x="999" y="2528"/>
                  </a:cubicBezTo>
                  <a:cubicBezTo>
                    <a:pt x="1090" y="2528"/>
                    <a:pt x="1182" y="2488"/>
                    <a:pt x="1250" y="2428"/>
                  </a:cubicBezTo>
                  <a:cubicBezTo>
                    <a:pt x="1342" y="2347"/>
                    <a:pt x="1399" y="2231"/>
                    <a:pt x="1440" y="2114"/>
                  </a:cubicBezTo>
                  <a:cubicBezTo>
                    <a:pt x="1623" y="1565"/>
                    <a:pt x="1646" y="965"/>
                    <a:pt x="1453" y="416"/>
                  </a:cubicBezTo>
                  <a:cubicBezTo>
                    <a:pt x="1412" y="298"/>
                    <a:pt x="1362" y="183"/>
                    <a:pt x="1301" y="74"/>
                  </a:cubicBezTo>
                  <a:cubicBezTo>
                    <a:pt x="1298" y="68"/>
                    <a:pt x="1284" y="51"/>
                    <a:pt x="1270" y="34"/>
                  </a:cubicBezTo>
                  <a:cubicBezTo>
                    <a:pt x="1264" y="21"/>
                    <a:pt x="1253" y="10"/>
                    <a:pt x="124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9"/>
            <p:cNvSpPr/>
            <p:nvPr/>
          </p:nvSpPr>
          <p:spPr>
            <a:xfrm>
              <a:off x="1346175" y="2506875"/>
              <a:ext cx="41175" cy="68775"/>
            </a:xfrm>
            <a:custGeom>
              <a:avLst/>
              <a:gdLst/>
              <a:ahLst/>
              <a:cxnLst/>
              <a:rect l="l" t="t" r="r" b="b"/>
              <a:pathLst>
                <a:path w="1647" h="2751" extrusionOk="0">
                  <a:moveTo>
                    <a:pt x="1250" y="18"/>
                  </a:moveTo>
                  <a:cubicBezTo>
                    <a:pt x="1256" y="28"/>
                    <a:pt x="1263" y="38"/>
                    <a:pt x="1270" y="48"/>
                  </a:cubicBezTo>
                  <a:cubicBezTo>
                    <a:pt x="1273" y="55"/>
                    <a:pt x="1280" y="62"/>
                    <a:pt x="1284" y="68"/>
                  </a:cubicBezTo>
                  <a:cubicBezTo>
                    <a:pt x="1290" y="79"/>
                    <a:pt x="1293" y="85"/>
                    <a:pt x="1297" y="88"/>
                  </a:cubicBezTo>
                  <a:cubicBezTo>
                    <a:pt x="1354" y="190"/>
                    <a:pt x="1406" y="306"/>
                    <a:pt x="1450" y="427"/>
                  </a:cubicBezTo>
                  <a:cubicBezTo>
                    <a:pt x="1632" y="946"/>
                    <a:pt x="1626" y="1548"/>
                    <a:pt x="1436" y="2121"/>
                  </a:cubicBezTo>
                  <a:cubicBezTo>
                    <a:pt x="1389" y="2263"/>
                    <a:pt x="1328" y="2364"/>
                    <a:pt x="1246" y="2433"/>
                  </a:cubicBezTo>
                  <a:cubicBezTo>
                    <a:pt x="1177" y="2497"/>
                    <a:pt x="1088" y="2532"/>
                    <a:pt x="1003" y="2532"/>
                  </a:cubicBezTo>
                  <a:cubicBezTo>
                    <a:pt x="971" y="2532"/>
                    <a:pt x="940" y="2527"/>
                    <a:pt x="911" y="2517"/>
                  </a:cubicBezTo>
                  <a:cubicBezTo>
                    <a:pt x="894" y="2514"/>
                    <a:pt x="881" y="2503"/>
                    <a:pt x="867" y="2497"/>
                  </a:cubicBezTo>
                  <a:lnTo>
                    <a:pt x="860" y="2494"/>
                  </a:lnTo>
                  <a:lnTo>
                    <a:pt x="857" y="2500"/>
                  </a:lnTo>
                  <a:cubicBezTo>
                    <a:pt x="758" y="2653"/>
                    <a:pt x="652" y="2739"/>
                    <a:pt x="563" y="2739"/>
                  </a:cubicBezTo>
                  <a:cubicBezTo>
                    <a:pt x="551" y="2739"/>
                    <a:pt x="540" y="2737"/>
                    <a:pt x="529" y="2734"/>
                  </a:cubicBezTo>
                  <a:cubicBezTo>
                    <a:pt x="430" y="2707"/>
                    <a:pt x="369" y="2575"/>
                    <a:pt x="355" y="2368"/>
                  </a:cubicBezTo>
                  <a:lnTo>
                    <a:pt x="355" y="2361"/>
                  </a:lnTo>
                  <a:lnTo>
                    <a:pt x="349" y="2361"/>
                  </a:lnTo>
                  <a:cubicBezTo>
                    <a:pt x="335" y="2361"/>
                    <a:pt x="318" y="2358"/>
                    <a:pt x="301" y="2355"/>
                  </a:cubicBezTo>
                  <a:cubicBezTo>
                    <a:pt x="190" y="2334"/>
                    <a:pt x="91" y="2239"/>
                    <a:pt x="51" y="2114"/>
                  </a:cubicBezTo>
                  <a:cubicBezTo>
                    <a:pt x="17" y="2016"/>
                    <a:pt x="13" y="1897"/>
                    <a:pt x="44" y="1752"/>
                  </a:cubicBezTo>
                  <a:cubicBezTo>
                    <a:pt x="163" y="1159"/>
                    <a:pt x="454" y="634"/>
                    <a:pt x="870" y="275"/>
                  </a:cubicBezTo>
                  <a:cubicBezTo>
                    <a:pt x="968" y="190"/>
                    <a:pt x="1070" y="116"/>
                    <a:pt x="1172" y="55"/>
                  </a:cubicBezTo>
                  <a:cubicBezTo>
                    <a:pt x="1175" y="52"/>
                    <a:pt x="1182" y="48"/>
                    <a:pt x="1192" y="45"/>
                  </a:cubicBezTo>
                  <a:cubicBezTo>
                    <a:pt x="1199" y="41"/>
                    <a:pt x="1209" y="38"/>
                    <a:pt x="1215" y="35"/>
                  </a:cubicBezTo>
                  <a:cubicBezTo>
                    <a:pt x="1223" y="32"/>
                    <a:pt x="1229" y="28"/>
                    <a:pt x="1236" y="24"/>
                  </a:cubicBezTo>
                  <a:cubicBezTo>
                    <a:pt x="1240" y="21"/>
                    <a:pt x="1243" y="21"/>
                    <a:pt x="1250" y="18"/>
                  </a:cubicBezTo>
                  <a:close/>
                  <a:moveTo>
                    <a:pt x="1253" y="1"/>
                  </a:moveTo>
                  <a:lnTo>
                    <a:pt x="1246" y="4"/>
                  </a:lnTo>
                  <a:cubicBezTo>
                    <a:pt x="1243" y="4"/>
                    <a:pt x="1236" y="7"/>
                    <a:pt x="1229" y="11"/>
                  </a:cubicBezTo>
                  <a:cubicBezTo>
                    <a:pt x="1223" y="15"/>
                    <a:pt x="1215" y="18"/>
                    <a:pt x="1209" y="21"/>
                  </a:cubicBezTo>
                  <a:cubicBezTo>
                    <a:pt x="1202" y="24"/>
                    <a:pt x="1195" y="28"/>
                    <a:pt x="1189" y="32"/>
                  </a:cubicBezTo>
                  <a:cubicBezTo>
                    <a:pt x="1175" y="38"/>
                    <a:pt x="1168" y="41"/>
                    <a:pt x="1165" y="41"/>
                  </a:cubicBezTo>
                  <a:cubicBezTo>
                    <a:pt x="1063" y="102"/>
                    <a:pt x="959" y="177"/>
                    <a:pt x="860" y="265"/>
                  </a:cubicBezTo>
                  <a:cubicBezTo>
                    <a:pt x="443" y="624"/>
                    <a:pt x="149" y="1152"/>
                    <a:pt x="30" y="1748"/>
                  </a:cubicBezTo>
                  <a:cubicBezTo>
                    <a:pt x="0" y="1897"/>
                    <a:pt x="4" y="2019"/>
                    <a:pt x="37" y="2121"/>
                  </a:cubicBezTo>
                  <a:cubicBezTo>
                    <a:pt x="82" y="2250"/>
                    <a:pt x="183" y="2348"/>
                    <a:pt x="298" y="2372"/>
                  </a:cubicBezTo>
                  <a:cubicBezTo>
                    <a:pt x="312" y="2372"/>
                    <a:pt x="329" y="2375"/>
                    <a:pt x="342" y="2375"/>
                  </a:cubicBezTo>
                  <a:cubicBezTo>
                    <a:pt x="355" y="2585"/>
                    <a:pt x="423" y="2720"/>
                    <a:pt x="525" y="2747"/>
                  </a:cubicBezTo>
                  <a:cubicBezTo>
                    <a:pt x="535" y="2750"/>
                    <a:pt x="549" y="2750"/>
                    <a:pt x="562" y="2750"/>
                  </a:cubicBezTo>
                  <a:cubicBezTo>
                    <a:pt x="654" y="2750"/>
                    <a:pt x="762" y="2666"/>
                    <a:pt x="867" y="2514"/>
                  </a:cubicBezTo>
                  <a:cubicBezTo>
                    <a:pt x="877" y="2520"/>
                    <a:pt x="890" y="2527"/>
                    <a:pt x="907" y="2531"/>
                  </a:cubicBezTo>
                  <a:cubicBezTo>
                    <a:pt x="937" y="2541"/>
                    <a:pt x="969" y="2546"/>
                    <a:pt x="1001" y="2546"/>
                  </a:cubicBezTo>
                  <a:cubicBezTo>
                    <a:pt x="1089" y="2546"/>
                    <a:pt x="1182" y="2510"/>
                    <a:pt x="1256" y="2442"/>
                  </a:cubicBezTo>
                  <a:cubicBezTo>
                    <a:pt x="1337" y="2372"/>
                    <a:pt x="1398" y="2270"/>
                    <a:pt x="1446" y="2128"/>
                  </a:cubicBezTo>
                  <a:cubicBezTo>
                    <a:pt x="1639" y="1548"/>
                    <a:pt x="1646" y="946"/>
                    <a:pt x="1463" y="424"/>
                  </a:cubicBezTo>
                  <a:cubicBezTo>
                    <a:pt x="1419" y="299"/>
                    <a:pt x="1368" y="184"/>
                    <a:pt x="1311" y="82"/>
                  </a:cubicBezTo>
                  <a:cubicBezTo>
                    <a:pt x="1307" y="75"/>
                    <a:pt x="1301" y="68"/>
                    <a:pt x="1293" y="62"/>
                  </a:cubicBezTo>
                  <a:cubicBezTo>
                    <a:pt x="1290" y="55"/>
                    <a:pt x="1287" y="48"/>
                    <a:pt x="1280" y="38"/>
                  </a:cubicBezTo>
                  <a:cubicBezTo>
                    <a:pt x="1273" y="28"/>
                    <a:pt x="1263" y="18"/>
                    <a:pt x="1256" y="4"/>
                  </a:cubicBezTo>
                  <a:lnTo>
                    <a:pt x="1253"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9"/>
            <p:cNvSpPr/>
            <p:nvPr/>
          </p:nvSpPr>
          <p:spPr>
            <a:xfrm>
              <a:off x="1304325" y="2494250"/>
              <a:ext cx="68950" cy="39475"/>
            </a:xfrm>
            <a:custGeom>
              <a:avLst/>
              <a:gdLst/>
              <a:ahLst/>
              <a:cxnLst/>
              <a:rect l="l" t="t" r="r" b="b"/>
              <a:pathLst>
                <a:path w="2758" h="1579" extrusionOk="0">
                  <a:moveTo>
                    <a:pt x="1546" y="0"/>
                  </a:moveTo>
                  <a:cubicBezTo>
                    <a:pt x="1240" y="0"/>
                    <a:pt x="932" y="54"/>
                    <a:pt x="641" y="154"/>
                  </a:cubicBezTo>
                  <a:cubicBezTo>
                    <a:pt x="523" y="194"/>
                    <a:pt x="407" y="252"/>
                    <a:pt x="326" y="343"/>
                  </a:cubicBezTo>
                  <a:cubicBezTo>
                    <a:pt x="245" y="438"/>
                    <a:pt x="204" y="570"/>
                    <a:pt x="241" y="689"/>
                  </a:cubicBezTo>
                  <a:cubicBezTo>
                    <a:pt x="248" y="706"/>
                    <a:pt x="255" y="719"/>
                    <a:pt x="262" y="732"/>
                  </a:cubicBezTo>
                  <a:cubicBezTo>
                    <a:pt x="93" y="845"/>
                    <a:pt x="1" y="970"/>
                    <a:pt x="28" y="1071"/>
                  </a:cubicBezTo>
                  <a:cubicBezTo>
                    <a:pt x="55" y="1176"/>
                    <a:pt x="201" y="1237"/>
                    <a:pt x="401" y="1248"/>
                  </a:cubicBezTo>
                  <a:cubicBezTo>
                    <a:pt x="401" y="1264"/>
                    <a:pt x="404" y="1281"/>
                    <a:pt x="407" y="1298"/>
                  </a:cubicBezTo>
                  <a:cubicBezTo>
                    <a:pt x="431" y="1417"/>
                    <a:pt x="536" y="1512"/>
                    <a:pt x="654" y="1553"/>
                  </a:cubicBezTo>
                  <a:cubicBezTo>
                    <a:pt x="710" y="1570"/>
                    <a:pt x="770" y="1578"/>
                    <a:pt x="830" y="1578"/>
                  </a:cubicBezTo>
                  <a:cubicBezTo>
                    <a:pt x="893" y="1578"/>
                    <a:pt x="957" y="1570"/>
                    <a:pt x="1020" y="1556"/>
                  </a:cubicBezTo>
                  <a:cubicBezTo>
                    <a:pt x="1586" y="1440"/>
                    <a:pt x="2117" y="1162"/>
                    <a:pt x="2497" y="723"/>
                  </a:cubicBezTo>
                  <a:cubicBezTo>
                    <a:pt x="2578" y="628"/>
                    <a:pt x="2653" y="526"/>
                    <a:pt x="2717" y="418"/>
                  </a:cubicBezTo>
                  <a:cubicBezTo>
                    <a:pt x="2720" y="411"/>
                    <a:pt x="2727" y="394"/>
                    <a:pt x="2737" y="374"/>
                  </a:cubicBezTo>
                  <a:cubicBezTo>
                    <a:pt x="2744" y="360"/>
                    <a:pt x="2751" y="346"/>
                    <a:pt x="2758" y="337"/>
                  </a:cubicBezTo>
                  <a:cubicBezTo>
                    <a:pt x="2744" y="326"/>
                    <a:pt x="2734" y="320"/>
                    <a:pt x="2720" y="313"/>
                  </a:cubicBezTo>
                  <a:cubicBezTo>
                    <a:pt x="2703" y="299"/>
                    <a:pt x="2686" y="285"/>
                    <a:pt x="2680" y="282"/>
                  </a:cubicBezTo>
                  <a:cubicBezTo>
                    <a:pt x="2572" y="221"/>
                    <a:pt x="2456" y="171"/>
                    <a:pt x="2338" y="130"/>
                  </a:cubicBezTo>
                  <a:cubicBezTo>
                    <a:pt x="2082" y="42"/>
                    <a:pt x="1814" y="0"/>
                    <a:pt x="15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9"/>
            <p:cNvSpPr/>
            <p:nvPr/>
          </p:nvSpPr>
          <p:spPr>
            <a:xfrm>
              <a:off x="1304175" y="2494075"/>
              <a:ext cx="69275" cy="39825"/>
            </a:xfrm>
            <a:custGeom>
              <a:avLst/>
              <a:gdLst/>
              <a:ahLst/>
              <a:cxnLst/>
              <a:rect l="l" t="t" r="r" b="b"/>
              <a:pathLst>
                <a:path w="2771" h="1593" extrusionOk="0">
                  <a:moveTo>
                    <a:pt x="1551" y="15"/>
                  </a:moveTo>
                  <a:cubicBezTo>
                    <a:pt x="1826" y="15"/>
                    <a:pt x="2093" y="59"/>
                    <a:pt x="2340" y="144"/>
                  </a:cubicBezTo>
                  <a:cubicBezTo>
                    <a:pt x="2465" y="188"/>
                    <a:pt x="2581" y="239"/>
                    <a:pt x="2682" y="296"/>
                  </a:cubicBezTo>
                  <a:cubicBezTo>
                    <a:pt x="2686" y="300"/>
                    <a:pt x="2692" y="303"/>
                    <a:pt x="2703" y="310"/>
                  </a:cubicBezTo>
                  <a:cubicBezTo>
                    <a:pt x="2709" y="313"/>
                    <a:pt x="2717" y="320"/>
                    <a:pt x="2723" y="323"/>
                  </a:cubicBezTo>
                  <a:cubicBezTo>
                    <a:pt x="2730" y="327"/>
                    <a:pt x="2737" y="333"/>
                    <a:pt x="2740" y="336"/>
                  </a:cubicBezTo>
                  <a:cubicBezTo>
                    <a:pt x="2743" y="340"/>
                    <a:pt x="2750" y="344"/>
                    <a:pt x="2753" y="344"/>
                  </a:cubicBezTo>
                  <a:cubicBezTo>
                    <a:pt x="2747" y="353"/>
                    <a:pt x="2743" y="367"/>
                    <a:pt x="2740" y="377"/>
                  </a:cubicBezTo>
                  <a:cubicBezTo>
                    <a:pt x="2733" y="384"/>
                    <a:pt x="2730" y="394"/>
                    <a:pt x="2726" y="401"/>
                  </a:cubicBezTo>
                  <a:cubicBezTo>
                    <a:pt x="2723" y="411"/>
                    <a:pt x="2720" y="418"/>
                    <a:pt x="2717" y="422"/>
                  </a:cubicBezTo>
                  <a:cubicBezTo>
                    <a:pt x="2659" y="523"/>
                    <a:pt x="2584" y="625"/>
                    <a:pt x="2500" y="722"/>
                  </a:cubicBezTo>
                  <a:cubicBezTo>
                    <a:pt x="2140" y="1139"/>
                    <a:pt x="1619" y="1438"/>
                    <a:pt x="1026" y="1556"/>
                  </a:cubicBezTo>
                  <a:cubicBezTo>
                    <a:pt x="955" y="1571"/>
                    <a:pt x="890" y="1578"/>
                    <a:pt x="831" y="1578"/>
                  </a:cubicBezTo>
                  <a:cubicBezTo>
                    <a:pt x="769" y="1578"/>
                    <a:pt x="712" y="1570"/>
                    <a:pt x="660" y="1552"/>
                  </a:cubicBezTo>
                  <a:cubicBezTo>
                    <a:pt x="538" y="1512"/>
                    <a:pt x="444" y="1413"/>
                    <a:pt x="420" y="1302"/>
                  </a:cubicBezTo>
                  <a:cubicBezTo>
                    <a:pt x="416" y="1288"/>
                    <a:pt x="416" y="1271"/>
                    <a:pt x="413" y="1255"/>
                  </a:cubicBezTo>
                  <a:lnTo>
                    <a:pt x="413" y="1247"/>
                  </a:lnTo>
                  <a:lnTo>
                    <a:pt x="410" y="1247"/>
                  </a:lnTo>
                  <a:cubicBezTo>
                    <a:pt x="200" y="1234"/>
                    <a:pt x="68" y="1174"/>
                    <a:pt x="41" y="1078"/>
                  </a:cubicBezTo>
                  <a:cubicBezTo>
                    <a:pt x="14" y="980"/>
                    <a:pt x="99" y="861"/>
                    <a:pt x="274" y="747"/>
                  </a:cubicBezTo>
                  <a:lnTo>
                    <a:pt x="278" y="743"/>
                  </a:lnTo>
                  <a:lnTo>
                    <a:pt x="274" y="736"/>
                  </a:lnTo>
                  <a:cubicBezTo>
                    <a:pt x="268" y="722"/>
                    <a:pt x="261" y="709"/>
                    <a:pt x="254" y="692"/>
                  </a:cubicBezTo>
                  <a:cubicBezTo>
                    <a:pt x="220" y="584"/>
                    <a:pt x="251" y="452"/>
                    <a:pt x="339" y="357"/>
                  </a:cubicBezTo>
                  <a:cubicBezTo>
                    <a:pt x="407" y="275"/>
                    <a:pt x="508" y="214"/>
                    <a:pt x="650" y="167"/>
                  </a:cubicBezTo>
                  <a:cubicBezTo>
                    <a:pt x="949" y="66"/>
                    <a:pt x="1254" y="15"/>
                    <a:pt x="1551" y="15"/>
                  </a:cubicBezTo>
                  <a:close/>
                  <a:moveTo>
                    <a:pt x="1551" y="1"/>
                  </a:moveTo>
                  <a:cubicBezTo>
                    <a:pt x="1251" y="1"/>
                    <a:pt x="944" y="51"/>
                    <a:pt x="644" y="153"/>
                  </a:cubicBezTo>
                  <a:cubicBezTo>
                    <a:pt x="502" y="201"/>
                    <a:pt x="400" y="266"/>
                    <a:pt x="329" y="347"/>
                  </a:cubicBezTo>
                  <a:cubicBezTo>
                    <a:pt x="238" y="448"/>
                    <a:pt x="203" y="584"/>
                    <a:pt x="241" y="696"/>
                  </a:cubicBezTo>
                  <a:cubicBezTo>
                    <a:pt x="247" y="713"/>
                    <a:pt x="254" y="726"/>
                    <a:pt x="261" y="739"/>
                  </a:cubicBezTo>
                  <a:cubicBezTo>
                    <a:pt x="85" y="855"/>
                    <a:pt x="0" y="980"/>
                    <a:pt x="27" y="1082"/>
                  </a:cubicBezTo>
                  <a:cubicBezTo>
                    <a:pt x="55" y="1183"/>
                    <a:pt x="190" y="1247"/>
                    <a:pt x="400" y="1261"/>
                  </a:cubicBezTo>
                  <a:cubicBezTo>
                    <a:pt x="403" y="1278"/>
                    <a:pt x="403" y="1291"/>
                    <a:pt x="407" y="1305"/>
                  </a:cubicBezTo>
                  <a:cubicBezTo>
                    <a:pt x="430" y="1421"/>
                    <a:pt x="529" y="1522"/>
                    <a:pt x="657" y="1566"/>
                  </a:cubicBezTo>
                  <a:cubicBezTo>
                    <a:pt x="711" y="1583"/>
                    <a:pt x="772" y="1593"/>
                    <a:pt x="837" y="1593"/>
                  </a:cubicBezTo>
                  <a:cubicBezTo>
                    <a:pt x="894" y="1593"/>
                    <a:pt x="959" y="1586"/>
                    <a:pt x="1026" y="1573"/>
                  </a:cubicBezTo>
                  <a:cubicBezTo>
                    <a:pt x="1626" y="1451"/>
                    <a:pt x="2151" y="1153"/>
                    <a:pt x="2509" y="733"/>
                  </a:cubicBezTo>
                  <a:cubicBezTo>
                    <a:pt x="2595" y="635"/>
                    <a:pt x="2669" y="530"/>
                    <a:pt x="2730" y="428"/>
                  </a:cubicBezTo>
                  <a:cubicBezTo>
                    <a:pt x="2733" y="425"/>
                    <a:pt x="2737" y="418"/>
                    <a:pt x="2740" y="405"/>
                  </a:cubicBezTo>
                  <a:cubicBezTo>
                    <a:pt x="2743" y="397"/>
                    <a:pt x="2747" y="391"/>
                    <a:pt x="2750" y="384"/>
                  </a:cubicBezTo>
                  <a:cubicBezTo>
                    <a:pt x="2757" y="370"/>
                    <a:pt x="2764" y="357"/>
                    <a:pt x="2767" y="347"/>
                  </a:cubicBezTo>
                  <a:lnTo>
                    <a:pt x="2770" y="340"/>
                  </a:lnTo>
                  <a:lnTo>
                    <a:pt x="2767" y="336"/>
                  </a:lnTo>
                  <a:cubicBezTo>
                    <a:pt x="2761" y="333"/>
                    <a:pt x="2753" y="330"/>
                    <a:pt x="2750" y="323"/>
                  </a:cubicBezTo>
                  <a:cubicBezTo>
                    <a:pt x="2743" y="320"/>
                    <a:pt x="2737" y="316"/>
                    <a:pt x="2733" y="313"/>
                  </a:cubicBezTo>
                  <a:cubicBezTo>
                    <a:pt x="2723" y="306"/>
                    <a:pt x="2717" y="303"/>
                    <a:pt x="2713" y="300"/>
                  </a:cubicBezTo>
                  <a:cubicBezTo>
                    <a:pt x="2703" y="292"/>
                    <a:pt x="2696" y="286"/>
                    <a:pt x="2689" y="283"/>
                  </a:cubicBezTo>
                  <a:cubicBezTo>
                    <a:pt x="2587" y="225"/>
                    <a:pt x="2469" y="174"/>
                    <a:pt x="2347" y="130"/>
                  </a:cubicBezTo>
                  <a:cubicBezTo>
                    <a:pt x="2097" y="44"/>
                    <a:pt x="1828" y="1"/>
                    <a:pt x="15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9"/>
            <p:cNvSpPr/>
            <p:nvPr/>
          </p:nvSpPr>
          <p:spPr>
            <a:xfrm>
              <a:off x="1321775" y="2444050"/>
              <a:ext cx="53450" cy="52850"/>
            </a:xfrm>
            <a:custGeom>
              <a:avLst/>
              <a:gdLst/>
              <a:ahLst/>
              <a:cxnLst/>
              <a:rect l="l" t="t" r="r" b="b"/>
              <a:pathLst>
                <a:path w="2138" h="2114" extrusionOk="0">
                  <a:moveTo>
                    <a:pt x="827" y="0"/>
                  </a:moveTo>
                  <a:cubicBezTo>
                    <a:pt x="729" y="0"/>
                    <a:pt x="630" y="34"/>
                    <a:pt x="566" y="106"/>
                  </a:cubicBezTo>
                  <a:cubicBezTo>
                    <a:pt x="556" y="119"/>
                    <a:pt x="545" y="133"/>
                    <a:pt x="539" y="147"/>
                  </a:cubicBezTo>
                  <a:cubicBezTo>
                    <a:pt x="433" y="95"/>
                    <a:pt x="335" y="67"/>
                    <a:pt x="258" y="67"/>
                  </a:cubicBezTo>
                  <a:cubicBezTo>
                    <a:pt x="202" y="67"/>
                    <a:pt x="157" y="81"/>
                    <a:pt x="126" y="113"/>
                  </a:cubicBezTo>
                  <a:cubicBezTo>
                    <a:pt x="51" y="191"/>
                    <a:pt x="72" y="343"/>
                    <a:pt x="163" y="526"/>
                  </a:cubicBezTo>
                  <a:cubicBezTo>
                    <a:pt x="150" y="533"/>
                    <a:pt x="133" y="543"/>
                    <a:pt x="123" y="553"/>
                  </a:cubicBezTo>
                  <a:cubicBezTo>
                    <a:pt x="28" y="638"/>
                    <a:pt x="1" y="773"/>
                    <a:pt x="24" y="895"/>
                  </a:cubicBezTo>
                  <a:cubicBezTo>
                    <a:pt x="48" y="1017"/>
                    <a:pt x="119" y="1122"/>
                    <a:pt x="204" y="1216"/>
                  </a:cubicBezTo>
                  <a:cubicBezTo>
                    <a:pt x="586" y="1646"/>
                    <a:pt x="1091" y="1968"/>
                    <a:pt x="1663" y="2077"/>
                  </a:cubicBezTo>
                  <a:cubicBezTo>
                    <a:pt x="1789" y="2101"/>
                    <a:pt x="1914" y="2114"/>
                    <a:pt x="2039" y="2114"/>
                  </a:cubicBezTo>
                  <a:cubicBezTo>
                    <a:pt x="2046" y="2114"/>
                    <a:pt x="2066" y="2114"/>
                    <a:pt x="2087" y="2111"/>
                  </a:cubicBezTo>
                  <a:cubicBezTo>
                    <a:pt x="2100" y="2111"/>
                    <a:pt x="2117" y="2107"/>
                    <a:pt x="2127" y="2107"/>
                  </a:cubicBezTo>
                  <a:cubicBezTo>
                    <a:pt x="2130" y="2093"/>
                    <a:pt x="2130" y="2080"/>
                    <a:pt x="2135" y="2067"/>
                  </a:cubicBezTo>
                  <a:cubicBezTo>
                    <a:pt x="2135" y="2043"/>
                    <a:pt x="2138" y="2023"/>
                    <a:pt x="2138" y="2016"/>
                  </a:cubicBezTo>
                  <a:cubicBezTo>
                    <a:pt x="2135" y="1890"/>
                    <a:pt x="2121" y="1765"/>
                    <a:pt x="2097" y="1643"/>
                  </a:cubicBezTo>
                  <a:cubicBezTo>
                    <a:pt x="1988" y="1071"/>
                    <a:pt x="1663" y="566"/>
                    <a:pt x="1227" y="183"/>
                  </a:cubicBezTo>
                  <a:cubicBezTo>
                    <a:pt x="1135" y="102"/>
                    <a:pt x="1027" y="31"/>
                    <a:pt x="908" y="8"/>
                  </a:cubicBezTo>
                  <a:cubicBezTo>
                    <a:pt x="882" y="3"/>
                    <a:pt x="855" y="0"/>
                    <a:pt x="8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9"/>
            <p:cNvSpPr/>
            <p:nvPr/>
          </p:nvSpPr>
          <p:spPr>
            <a:xfrm>
              <a:off x="1321525" y="2443850"/>
              <a:ext cx="53875" cy="53325"/>
            </a:xfrm>
            <a:custGeom>
              <a:avLst/>
              <a:gdLst/>
              <a:ahLst/>
              <a:cxnLst/>
              <a:rect l="l" t="t" r="r" b="b"/>
              <a:pathLst>
                <a:path w="2155" h="2133" extrusionOk="0">
                  <a:moveTo>
                    <a:pt x="838" y="15"/>
                  </a:moveTo>
                  <a:cubicBezTo>
                    <a:pt x="864" y="15"/>
                    <a:pt x="889" y="18"/>
                    <a:pt x="915" y="22"/>
                  </a:cubicBezTo>
                  <a:cubicBezTo>
                    <a:pt x="1020" y="43"/>
                    <a:pt x="1121" y="100"/>
                    <a:pt x="1233" y="199"/>
                  </a:cubicBezTo>
                  <a:cubicBezTo>
                    <a:pt x="1690" y="598"/>
                    <a:pt x="1995" y="1113"/>
                    <a:pt x="2100" y="1654"/>
                  </a:cubicBezTo>
                  <a:cubicBezTo>
                    <a:pt x="2124" y="1780"/>
                    <a:pt x="2137" y="1906"/>
                    <a:pt x="2140" y="2024"/>
                  </a:cubicBezTo>
                  <a:cubicBezTo>
                    <a:pt x="2140" y="2028"/>
                    <a:pt x="2137" y="2037"/>
                    <a:pt x="2137" y="2048"/>
                  </a:cubicBezTo>
                  <a:cubicBezTo>
                    <a:pt x="2137" y="2054"/>
                    <a:pt x="2137" y="2065"/>
                    <a:pt x="2134" y="2075"/>
                  </a:cubicBezTo>
                  <a:lnTo>
                    <a:pt x="2134" y="2095"/>
                  </a:lnTo>
                  <a:lnTo>
                    <a:pt x="2134" y="2109"/>
                  </a:lnTo>
                  <a:cubicBezTo>
                    <a:pt x="2120" y="2109"/>
                    <a:pt x="2107" y="2112"/>
                    <a:pt x="2097" y="2112"/>
                  </a:cubicBezTo>
                  <a:cubicBezTo>
                    <a:pt x="2087" y="2112"/>
                    <a:pt x="2080" y="2115"/>
                    <a:pt x="2073" y="2115"/>
                  </a:cubicBezTo>
                  <a:lnTo>
                    <a:pt x="2049" y="2115"/>
                  </a:lnTo>
                  <a:cubicBezTo>
                    <a:pt x="1931" y="2115"/>
                    <a:pt x="1806" y="2101"/>
                    <a:pt x="1677" y="2078"/>
                  </a:cubicBezTo>
                  <a:cubicBezTo>
                    <a:pt x="1138" y="1976"/>
                    <a:pt x="621" y="1672"/>
                    <a:pt x="217" y="1218"/>
                  </a:cubicBezTo>
                  <a:cubicBezTo>
                    <a:pt x="119" y="1110"/>
                    <a:pt x="61" y="1004"/>
                    <a:pt x="41" y="899"/>
                  </a:cubicBezTo>
                  <a:cubicBezTo>
                    <a:pt x="14" y="774"/>
                    <a:pt x="52" y="642"/>
                    <a:pt x="136" y="568"/>
                  </a:cubicBezTo>
                  <a:cubicBezTo>
                    <a:pt x="146" y="557"/>
                    <a:pt x="160" y="547"/>
                    <a:pt x="177" y="537"/>
                  </a:cubicBezTo>
                  <a:lnTo>
                    <a:pt x="183" y="534"/>
                  </a:lnTo>
                  <a:lnTo>
                    <a:pt x="180" y="530"/>
                  </a:lnTo>
                  <a:cubicBezTo>
                    <a:pt x="85" y="344"/>
                    <a:pt x="72" y="199"/>
                    <a:pt x="143" y="127"/>
                  </a:cubicBezTo>
                  <a:cubicBezTo>
                    <a:pt x="171" y="97"/>
                    <a:pt x="215" y="82"/>
                    <a:pt x="271" y="82"/>
                  </a:cubicBezTo>
                  <a:cubicBezTo>
                    <a:pt x="345" y="82"/>
                    <a:pt x="439" y="109"/>
                    <a:pt x="546" y="161"/>
                  </a:cubicBezTo>
                  <a:lnTo>
                    <a:pt x="549" y="165"/>
                  </a:lnTo>
                  <a:lnTo>
                    <a:pt x="552" y="161"/>
                  </a:lnTo>
                  <a:cubicBezTo>
                    <a:pt x="563" y="144"/>
                    <a:pt x="573" y="130"/>
                    <a:pt x="583" y="117"/>
                  </a:cubicBezTo>
                  <a:cubicBezTo>
                    <a:pt x="642" y="52"/>
                    <a:pt x="737" y="15"/>
                    <a:pt x="838" y="15"/>
                  </a:cubicBezTo>
                  <a:close/>
                  <a:moveTo>
                    <a:pt x="837" y="0"/>
                  </a:moveTo>
                  <a:cubicBezTo>
                    <a:pt x="733" y="0"/>
                    <a:pt x="635" y="40"/>
                    <a:pt x="573" y="110"/>
                  </a:cubicBezTo>
                  <a:cubicBezTo>
                    <a:pt x="563" y="121"/>
                    <a:pt x="552" y="134"/>
                    <a:pt x="546" y="147"/>
                  </a:cubicBezTo>
                  <a:cubicBezTo>
                    <a:pt x="440" y="95"/>
                    <a:pt x="346" y="68"/>
                    <a:pt x="271" y="68"/>
                  </a:cubicBezTo>
                  <a:cubicBezTo>
                    <a:pt x="213" y="68"/>
                    <a:pt x="165" y="85"/>
                    <a:pt x="133" y="117"/>
                  </a:cubicBezTo>
                  <a:cubicBezTo>
                    <a:pt x="58" y="191"/>
                    <a:pt x="68" y="341"/>
                    <a:pt x="163" y="530"/>
                  </a:cubicBezTo>
                  <a:cubicBezTo>
                    <a:pt x="153" y="537"/>
                    <a:pt x="139" y="547"/>
                    <a:pt x="126" y="557"/>
                  </a:cubicBezTo>
                  <a:cubicBezTo>
                    <a:pt x="38" y="635"/>
                    <a:pt x="0" y="771"/>
                    <a:pt x="27" y="903"/>
                  </a:cubicBezTo>
                  <a:cubicBezTo>
                    <a:pt x="47" y="1008"/>
                    <a:pt x="108" y="1116"/>
                    <a:pt x="207" y="1228"/>
                  </a:cubicBezTo>
                  <a:cubicBezTo>
                    <a:pt x="610" y="1685"/>
                    <a:pt x="1132" y="1990"/>
                    <a:pt x="1673" y="2092"/>
                  </a:cubicBezTo>
                  <a:cubicBezTo>
                    <a:pt x="1802" y="2115"/>
                    <a:pt x="1931" y="2129"/>
                    <a:pt x="2049" y="2132"/>
                  </a:cubicBezTo>
                  <a:cubicBezTo>
                    <a:pt x="2053" y="2132"/>
                    <a:pt x="2059" y="2129"/>
                    <a:pt x="2073" y="2129"/>
                  </a:cubicBezTo>
                  <a:cubicBezTo>
                    <a:pt x="2080" y="2129"/>
                    <a:pt x="2090" y="2126"/>
                    <a:pt x="2097" y="2126"/>
                  </a:cubicBezTo>
                  <a:cubicBezTo>
                    <a:pt x="2110" y="2126"/>
                    <a:pt x="2127" y="2122"/>
                    <a:pt x="2140" y="2122"/>
                  </a:cubicBezTo>
                  <a:lnTo>
                    <a:pt x="2145" y="2122"/>
                  </a:lnTo>
                  <a:lnTo>
                    <a:pt x="2148" y="2115"/>
                  </a:lnTo>
                  <a:lnTo>
                    <a:pt x="2148" y="2095"/>
                  </a:lnTo>
                  <a:cubicBezTo>
                    <a:pt x="2148" y="2088"/>
                    <a:pt x="2148" y="2081"/>
                    <a:pt x="2151" y="2075"/>
                  </a:cubicBezTo>
                  <a:lnTo>
                    <a:pt x="2151" y="2051"/>
                  </a:lnTo>
                  <a:cubicBezTo>
                    <a:pt x="2154" y="2037"/>
                    <a:pt x="2154" y="2031"/>
                    <a:pt x="2154" y="2024"/>
                  </a:cubicBezTo>
                  <a:cubicBezTo>
                    <a:pt x="2151" y="1906"/>
                    <a:pt x="2137" y="1780"/>
                    <a:pt x="2114" y="1651"/>
                  </a:cubicBezTo>
                  <a:cubicBezTo>
                    <a:pt x="2009" y="1110"/>
                    <a:pt x="1701" y="588"/>
                    <a:pt x="1243" y="188"/>
                  </a:cubicBezTo>
                  <a:cubicBezTo>
                    <a:pt x="1132" y="90"/>
                    <a:pt x="1023" y="29"/>
                    <a:pt x="918" y="8"/>
                  </a:cubicBezTo>
                  <a:cubicBezTo>
                    <a:pt x="891" y="3"/>
                    <a:pt x="864" y="0"/>
                    <a:pt x="8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9"/>
            <p:cNvSpPr/>
            <p:nvPr/>
          </p:nvSpPr>
          <p:spPr>
            <a:xfrm>
              <a:off x="1370950" y="2426925"/>
              <a:ext cx="41175" cy="68375"/>
            </a:xfrm>
            <a:custGeom>
              <a:avLst/>
              <a:gdLst/>
              <a:ahLst/>
              <a:cxnLst/>
              <a:rect l="l" t="t" r="r" b="b"/>
              <a:pathLst>
                <a:path w="1647" h="2735" extrusionOk="0">
                  <a:moveTo>
                    <a:pt x="1091" y="1"/>
                  </a:moveTo>
                  <a:cubicBezTo>
                    <a:pt x="996" y="1"/>
                    <a:pt x="887" y="92"/>
                    <a:pt x="790" y="243"/>
                  </a:cubicBezTo>
                  <a:cubicBezTo>
                    <a:pt x="773" y="232"/>
                    <a:pt x="760" y="225"/>
                    <a:pt x="743" y="222"/>
                  </a:cubicBezTo>
                  <a:cubicBezTo>
                    <a:pt x="712" y="212"/>
                    <a:pt x="681" y="207"/>
                    <a:pt x="649" y="207"/>
                  </a:cubicBezTo>
                  <a:cubicBezTo>
                    <a:pt x="559" y="207"/>
                    <a:pt x="469" y="246"/>
                    <a:pt x="401" y="307"/>
                  </a:cubicBezTo>
                  <a:cubicBezTo>
                    <a:pt x="306" y="388"/>
                    <a:pt x="252" y="503"/>
                    <a:pt x="211" y="621"/>
                  </a:cubicBezTo>
                  <a:cubicBezTo>
                    <a:pt x="29" y="1170"/>
                    <a:pt x="1" y="1770"/>
                    <a:pt x="194" y="2318"/>
                  </a:cubicBezTo>
                  <a:cubicBezTo>
                    <a:pt x="238" y="2437"/>
                    <a:pt x="289" y="2552"/>
                    <a:pt x="350" y="2661"/>
                  </a:cubicBezTo>
                  <a:cubicBezTo>
                    <a:pt x="354" y="2667"/>
                    <a:pt x="363" y="2684"/>
                    <a:pt x="377" y="2701"/>
                  </a:cubicBezTo>
                  <a:cubicBezTo>
                    <a:pt x="384" y="2714"/>
                    <a:pt x="394" y="2725"/>
                    <a:pt x="401" y="2735"/>
                  </a:cubicBezTo>
                  <a:cubicBezTo>
                    <a:pt x="415" y="2731"/>
                    <a:pt x="428" y="2725"/>
                    <a:pt x="438" y="2718"/>
                  </a:cubicBezTo>
                  <a:cubicBezTo>
                    <a:pt x="459" y="2708"/>
                    <a:pt x="479" y="2701"/>
                    <a:pt x="485" y="2697"/>
                  </a:cubicBezTo>
                  <a:cubicBezTo>
                    <a:pt x="590" y="2633"/>
                    <a:pt x="692" y="2559"/>
                    <a:pt x="787" y="2478"/>
                  </a:cubicBezTo>
                  <a:cubicBezTo>
                    <a:pt x="1227" y="2095"/>
                    <a:pt x="1505" y="1563"/>
                    <a:pt x="1617" y="994"/>
                  </a:cubicBezTo>
                  <a:cubicBezTo>
                    <a:pt x="1640" y="872"/>
                    <a:pt x="1647" y="746"/>
                    <a:pt x="1610" y="629"/>
                  </a:cubicBezTo>
                  <a:cubicBezTo>
                    <a:pt x="1570" y="510"/>
                    <a:pt x="1475" y="408"/>
                    <a:pt x="1353" y="381"/>
                  </a:cubicBezTo>
                  <a:cubicBezTo>
                    <a:pt x="1336" y="377"/>
                    <a:pt x="1318" y="377"/>
                    <a:pt x="1301" y="377"/>
                  </a:cubicBezTo>
                  <a:cubicBezTo>
                    <a:pt x="1292" y="174"/>
                    <a:pt x="1231" y="32"/>
                    <a:pt x="1126" y="5"/>
                  </a:cubicBezTo>
                  <a:cubicBezTo>
                    <a:pt x="1114" y="2"/>
                    <a:pt x="1103" y="1"/>
                    <a:pt x="109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9"/>
            <p:cNvSpPr/>
            <p:nvPr/>
          </p:nvSpPr>
          <p:spPr>
            <a:xfrm>
              <a:off x="1371050" y="2426750"/>
              <a:ext cx="41175" cy="68825"/>
            </a:xfrm>
            <a:custGeom>
              <a:avLst/>
              <a:gdLst/>
              <a:ahLst/>
              <a:cxnLst/>
              <a:rect l="l" t="t" r="r" b="b"/>
              <a:pathLst>
                <a:path w="1647" h="2753" extrusionOk="0">
                  <a:moveTo>
                    <a:pt x="1086" y="14"/>
                  </a:moveTo>
                  <a:cubicBezTo>
                    <a:pt x="1098" y="14"/>
                    <a:pt x="1110" y="15"/>
                    <a:pt x="1122" y="19"/>
                  </a:cubicBezTo>
                  <a:cubicBezTo>
                    <a:pt x="1216" y="46"/>
                    <a:pt x="1281" y="178"/>
                    <a:pt x="1291" y="384"/>
                  </a:cubicBezTo>
                  <a:lnTo>
                    <a:pt x="1291" y="392"/>
                  </a:lnTo>
                  <a:lnTo>
                    <a:pt x="1297" y="392"/>
                  </a:lnTo>
                  <a:cubicBezTo>
                    <a:pt x="1314" y="392"/>
                    <a:pt x="1332" y="395"/>
                    <a:pt x="1349" y="398"/>
                  </a:cubicBezTo>
                  <a:cubicBezTo>
                    <a:pt x="1457" y="419"/>
                    <a:pt x="1555" y="514"/>
                    <a:pt x="1599" y="639"/>
                  </a:cubicBezTo>
                  <a:cubicBezTo>
                    <a:pt x="1633" y="737"/>
                    <a:pt x="1633" y="855"/>
                    <a:pt x="1606" y="1001"/>
                  </a:cubicBezTo>
                  <a:cubicBezTo>
                    <a:pt x="1488" y="1594"/>
                    <a:pt x="1193" y="2119"/>
                    <a:pt x="780" y="2477"/>
                  </a:cubicBezTo>
                  <a:cubicBezTo>
                    <a:pt x="681" y="2562"/>
                    <a:pt x="580" y="2637"/>
                    <a:pt x="478" y="2698"/>
                  </a:cubicBezTo>
                  <a:cubicBezTo>
                    <a:pt x="475" y="2701"/>
                    <a:pt x="464" y="2704"/>
                    <a:pt x="455" y="2708"/>
                  </a:cubicBezTo>
                  <a:cubicBezTo>
                    <a:pt x="448" y="2712"/>
                    <a:pt x="441" y="2715"/>
                    <a:pt x="431" y="2718"/>
                  </a:cubicBezTo>
                  <a:cubicBezTo>
                    <a:pt x="428" y="2721"/>
                    <a:pt x="420" y="2725"/>
                    <a:pt x="414" y="2729"/>
                  </a:cubicBezTo>
                  <a:cubicBezTo>
                    <a:pt x="411" y="2732"/>
                    <a:pt x="403" y="2732"/>
                    <a:pt x="400" y="2735"/>
                  </a:cubicBezTo>
                  <a:cubicBezTo>
                    <a:pt x="394" y="2725"/>
                    <a:pt x="387" y="2715"/>
                    <a:pt x="380" y="2704"/>
                  </a:cubicBezTo>
                  <a:cubicBezTo>
                    <a:pt x="373" y="2698"/>
                    <a:pt x="370" y="2691"/>
                    <a:pt x="363" y="2684"/>
                  </a:cubicBezTo>
                  <a:cubicBezTo>
                    <a:pt x="359" y="2674"/>
                    <a:pt x="353" y="2668"/>
                    <a:pt x="350" y="2664"/>
                  </a:cubicBezTo>
                  <a:cubicBezTo>
                    <a:pt x="292" y="2562"/>
                    <a:pt x="241" y="2447"/>
                    <a:pt x="197" y="2325"/>
                  </a:cubicBezTo>
                  <a:cubicBezTo>
                    <a:pt x="17" y="1807"/>
                    <a:pt x="21" y="1205"/>
                    <a:pt x="214" y="632"/>
                  </a:cubicBezTo>
                  <a:cubicBezTo>
                    <a:pt x="261" y="489"/>
                    <a:pt x="322" y="388"/>
                    <a:pt x="400" y="320"/>
                  </a:cubicBezTo>
                  <a:cubicBezTo>
                    <a:pt x="472" y="256"/>
                    <a:pt x="562" y="221"/>
                    <a:pt x="646" y="221"/>
                  </a:cubicBezTo>
                  <a:cubicBezTo>
                    <a:pt x="677" y="221"/>
                    <a:pt x="707" y="226"/>
                    <a:pt x="736" y="236"/>
                  </a:cubicBezTo>
                  <a:cubicBezTo>
                    <a:pt x="753" y="239"/>
                    <a:pt x="766" y="245"/>
                    <a:pt x="783" y="256"/>
                  </a:cubicBezTo>
                  <a:lnTo>
                    <a:pt x="786" y="259"/>
                  </a:lnTo>
                  <a:lnTo>
                    <a:pt x="789" y="253"/>
                  </a:lnTo>
                  <a:cubicBezTo>
                    <a:pt x="891" y="100"/>
                    <a:pt x="995" y="14"/>
                    <a:pt x="1086" y="14"/>
                  </a:cubicBezTo>
                  <a:close/>
                  <a:moveTo>
                    <a:pt x="1086" y="1"/>
                  </a:moveTo>
                  <a:cubicBezTo>
                    <a:pt x="992" y="1"/>
                    <a:pt x="884" y="85"/>
                    <a:pt x="783" y="239"/>
                  </a:cubicBezTo>
                  <a:cubicBezTo>
                    <a:pt x="769" y="232"/>
                    <a:pt x="756" y="225"/>
                    <a:pt x="742" y="222"/>
                  </a:cubicBezTo>
                  <a:cubicBezTo>
                    <a:pt x="712" y="212"/>
                    <a:pt x="681" y="207"/>
                    <a:pt x="648" y="207"/>
                  </a:cubicBezTo>
                  <a:cubicBezTo>
                    <a:pt x="559" y="207"/>
                    <a:pt x="465" y="243"/>
                    <a:pt x="390" y="310"/>
                  </a:cubicBezTo>
                  <a:cubicBezTo>
                    <a:pt x="309" y="381"/>
                    <a:pt x="248" y="483"/>
                    <a:pt x="200" y="625"/>
                  </a:cubicBezTo>
                  <a:cubicBezTo>
                    <a:pt x="7" y="1205"/>
                    <a:pt x="1" y="1807"/>
                    <a:pt x="184" y="2329"/>
                  </a:cubicBezTo>
                  <a:cubicBezTo>
                    <a:pt x="228" y="2454"/>
                    <a:pt x="281" y="2569"/>
                    <a:pt x="339" y="2671"/>
                  </a:cubicBezTo>
                  <a:cubicBezTo>
                    <a:pt x="342" y="2677"/>
                    <a:pt x="346" y="2684"/>
                    <a:pt x="353" y="2691"/>
                  </a:cubicBezTo>
                  <a:cubicBezTo>
                    <a:pt x="356" y="2698"/>
                    <a:pt x="363" y="2704"/>
                    <a:pt x="367" y="2715"/>
                  </a:cubicBezTo>
                  <a:cubicBezTo>
                    <a:pt x="377" y="2725"/>
                    <a:pt x="383" y="2735"/>
                    <a:pt x="390" y="2749"/>
                  </a:cubicBezTo>
                  <a:lnTo>
                    <a:pt x="394" y="2752"/>
                  </a:lnTo>
                  <a:lnTo>
                    <a:pt x="400" y="2749"/>
                  </a:lnTo>
                  <a:cubicBezTo>
                    <a:pt x="407" y="2745"/>
                    <a:pt x="414" y="2745"/>
                    <a:pt x="420" y="2742"/>
                  </a:cubicBezTo>
                  <a:cubicBezTo>
                    <a:pt x="424" y="2738"/>
                    <a:pt x="431" y="2735"/>
                    <a:pt x="437" y="2732"/>
                  </a:cubicBezTo>
                  <a:cubicBezTo>
                    <a:pt x="448" y="2729"/>
                    <a:pt x="455" y="2725"/>
                    <a:pt x="461" y="2721"/>
                  </a:cubicBezTo>
                  <a:cubicBezTo>
                    <a:pt x="472" y="2715"/>
                    <a:pt x="478" y="2712"/>
                    <a:pt x="485" y="2712"/>
                  </a:cubicBezTo>
                  <a:cubicBezTo>
                    <a:pt x="586" y="2651"/>
                    <a:pt x="688" y="2576"/>
                    <a:pt x="786" y="2488"/>
                  </a:cubicBezTo>
                  <a:cubicBezTo>
                    <a:pt x="1206" y="2129"/>
                    <a:pt x="1501" y="1600"/>
                    <a:pt x="1619" y="1005"/>
                  </a:cubicBezTo>
                  <a:cubicBezTo>
                    <a:pt x="1647" y="855"/>
                    <a:pt x="1647" y="733"/>
                    <a:pt x="1613" y="632"/>
                  </a:cubicBezTo>
                  <a:cubicBezTo>
                    <a:pt x="1569" y="503"/>
                    <a:pt x="1467" y="405"/>
                    <a:pt x="1352" y="381"/>
                  </a:cubicBezTo>
                  <a:cubicBezTo>
                    <a:pt x="1335" y="378"/>
                    <a:pt x="1322" y="378"/>
                    <a:pt x="1305" y="378"/>
                  </a:cubicBezTo>
                  <a:cubicBezTo>
                    <a:pt x="1291" y="168"/>
                    <a:pt x="1227" y="32"/>
                    <a:pt x="1125" y="6"/>
                  </a:cubicBezTo>
                  <a:cubicBezTo>
                    <a:pt x="1112" y="2"/>
                    <a:pt x="1099" y="1"/>
                    <a:pt x="10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9"/>
            <p:cNvSpPr/>
            <p:nvPr/>
          </p:nvSpPr>
          <p:spPr>
            <a:xfrm>
              <a:off x="1385175" y="2468725"/>
              <a:ext cx="68950" cy="39475"/>
            </a:xfrm>
            <a:custGeom>
              <a:avLst/>
              <a:gdLst/>
              <a:ahLst/>
              <a:cxnLst/>
              <a:rect l="l" t="t" r="r" b="b"/>
              <a:pathLst>
                <a:path w="2758" h="1579" extrusionOk="0">
                  <a:moveTo>
                    <a:pt x="1923" y="0"/>
                  </a:moveTo>
                  <a:cubicBezTo>
                    <a:pt x="1861" y="0"/>
                    <a:pt x="1798" y="8"/>
                    <a:pt x="1739" y="20"/>
                  </a:cubicBezTo>
                  <a:cubicBezTo>
                    <a:pt x="1170" y="138"/>
                    <a:pt x="638" y="416"/>
                    <a:pt x="259" y="856"/>
                  </a:cubicBezTo>
                  <a:cubicBezTo>
                    <a:pt x="177" y="951"/>
                    <a:pt x="102" y="1053"/>
                    <a:pt x="38" y="1161"/>
                  </a:cubicBezTo>
                  <a:cubicBezTo>
                    <a:pt x="35" y="1167"/>
                    <a:pt x="29" y="1185"/>
                    <a:pt x="18" y="1205"/>
                  </a:cubicBezTo>
                  <a:cubicBezTo>
                    <a:pt x="11" y="1219"/>
                    <a:pt x="8" y="1232"/>
                    <a:pt x="1" y="1242"/>
                  </a:cubicBezTo>
                  <a:cubicBezTo>
                    <a:pt x="11" y="1253"/>
                    <a:pt x="25" y="1259"/>
                    <a:pt x="35" y="1266"/>
                  </a:cubicBezTo>
                  <a:cubicBezTo>
                    <a:pt x="55" y="1280"/>
                    <a:pt x="69" y="1293"/>
                    <a:pt x="76" y="1297"/>
                  </a:cubicBezTo>
                  <a:cubicBezTo>
                    <a:pt x="184" y="1358"/>
                    <a:pt x="302" y="1408"/>
                    <a:pt x="418" y="1449"/>
                  </a:cubicBezTo>
                  <a:cubicBezTo>
                    <a:pt x="675" y="1537"/>
                    <a:pt x="943" y="1579"/>
                    <a:pt x="1211" y="1579"/>
                  </a:cubicBezTo>
                  <a:cubicBezTo>
                    <a:pt x="1518" y="1579"/>
                    <a:pt x="1825" y="1524"/>
                    <a:pt x="2118" y="1425"/>
                  </a:cubicBezTo>
                  <a:cubicBezTo>
                    <a:pt x="2233" y="1384"/>
                    <a:pt x="2348" y="1327"/>
                    <a:pt x="2430" y="1236"/>
                  </a:cubicBezTo>
                  <a:cubicBezTo>
                    <a:pt x="2511" y="1141"/>
                    <a:pt x="2555" y="1009"/>
                    <a:pt x="2514" y="890"/>
                  </a:cubicBezTo>
                  <a:cubicBezTo>
                    <a:pt x="2511" y="873"/>
                    <a:pt x="2500" y="859"/>
                    <a:pt x="2494" y="846"/>
                  </a:cubicBezTo>
                  <a:cubicBezTo>
                    <a:pt x="2663" y="734"/>
                    <a:pt x="2758" y="609"/>
                    <a:pt x="2728" y="507"/>
                  </a:cubicBezTo>
                  <a:cubicBezTo>
                    <a:pt x="2700" y="403"/>
                    <a:pt x="2558" y="342"/>
                    <a:pt x="2355" y="331"/>
                  </a:cubicBezTo>
                  <a:cubicBezTo>
                    <a:pt x="2355" y="314"/>
                    <a:pt x="2355" y="298"/>
                    <a:pt x="2352" y="281"/>
                  </a:cubicBezTo>
                  <a:cubicBezTo>
                    <a:pt x="2325" y="162"/>
                    <a:pt x="2223" y="67"/>
                    <a:pt x="2104" y="26"/>
                  </a:cubicBezTo>
                  <a:cubicBezTo>
                    <a:pt x="2046" y="8"/>
                    <a:pt x="1984" y="0"/>
                    <a:pt x="19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9"/>
            <p:cNvSpPr/>
            <p:nvPr/>
          </p:nvSpPr>
          <p:spPr>
            <a:xfrm>
              <a:off x="1384950" y="2468550"/>
              <a:ext cx="69350" cy="39800"/>
            </a:xfrm>
            <a:custGeom>
              <a:avLst/>
              <a:gdLst/>
              <a:ahLst/>
              <a:cxnLst/>
              <a:rect l="l" t="t" r="r" b="b"/>
              <a:pathLst>
                <a:path w="2774" h="1592" extrusionOk="0">
                  <a:moveTo>
                    <a:pt x="1941" y="14"/>
                  </a:moveTo>
                  <a:cubicBezTo>
                    <a:pt x="2003" y="14"/>
                    <a:pt x="2059" y="23"/>
                    <a:pt x="2110" y="41"/>
                  </a:cubicBezTo>
                  <a:cubicBezTo>
                    <a:pt x="2235" y="81"/>
                    <a:pt x="2330" y="179"/>
                    <a:pt x="2354" y="291"/>
                  </a:cubicBezTo>
                  <a:cubicBezTo>
                    <a:pt x="2357" y="305"/>
                    <a:pt x="2357" y="321"/>
                    <a:pt x="2357" y="338"/>
                  </a:cubicBezTo>
                  <a:lnTo>
                    <a:pt x="2357" y="345"/>
                  </a:lnTo>
                  <a:lnTo>
                    <a:pt x="2364" y="345"/>
                  </a:lnTo>
                  <a:cubicBezTo>
                    <a:pt x="2570" y="358"/>
                    <a:pt x="2706" y="419"/>
                    <a:pt x="2730" y="514"/>
                  </a:cubicBezTo>
                  <a:cubicBezTo>
                    <a:pt x="2757" y="613"/>
                    <a:pt x="2672" y="731"/>
                    <a:pt x="2500" y="846"/>
                  </a:cubicBezTo>
                  <a:lnTo>
                    <a:pt x="2493" y="849"/>
                  </a:lnTo>
                  <a:lnTo>
                    <a:pt x="2496" y="857"/>
                  </a:lnTo>
                  <a:cubicBezTo>
                    <a:pt x="2503" y="870"/>
                    <a:pt x="2513" y="883"/>
                    <a:pt x="2517" y="901"/>
                  </a:cubicBezTo>
                  <a:cubicBezTo>
                    <a:pt x="2554" y="1009"/>
                    <a:pt x="2520" y="1138"/>
                    <a:pt x="2435" y="1235"/>
                  </a:cubicBezTo>
                  <a:cubicBezTo>
                    <a:pt x="2364" y="1317"/>
                    <a:pt x="2262" y="1378"/>
                    <a:pt x="2123" y="1426"/>
                  </a:cubicBezTo>
                  <a:cubicBezTo>
                    <a:pt x="1824" y="1526"/>
                    <a:pt x="1517" y="1577"/>
                    <a:pt x="1217" y="1577"/>
                  </a:cubicBezTo>
                  <a:cubicBezTo>
                    <a:pt x="944" y="1577"/>
                    <a:pt x="678" y="1535"/>
                    <a:pt x="430" y="1449"/>
                  </a:cubicBezTo>
                  <a:cubicBezTo>
                    <a:pt x="308" y="1405"/>
                    <a:pt x="193" y="1354"/>
                    <a:pt x="88" y="1296"/>
                  </a:cubicBezTo>
                  <a:cubicBezTo>
                    <a:pt x="85" y="1293"/>
                    <a:pt x="78" y="1290"/>
                    <a:pt x="68" y="1283"/>
                  </a:cubicBezTo>
                  <a:cubicBezTo>
                    <a:pt x="64" y="1280"/>
                    <a:pt x="55" y="1273"/>
                    <a:pt x="47" y="1270"/>
                  </a:cubicBezTo>
                  <a:cubicBezTo>
                    <a:pt x="44" y="1263"/>
                    <a:pt x="38" y="1260"/>
                    <a:pt x="30" y="1256"/>
                  </a:cubicBezTo>
                  <a:cubicBezTo>
                    <a:pt x="27" y="1252"/>
                    <a:pt x="24" y="1249"/>
                    <a:pt x="20" y="1249"/>
                  </a:cubicBezTo>
                  <a:cubicBezTo>
                    <a:pt x="24" y="1239"/>
                    <a:pt x="30" y="1226"/>
                    <a:pt x="34" y="1215"/>
                  </a:cubicBezTo>
                  <a:cubicBezTo>
                    <a:pt x="38" y="1209"/>
                    <a:pt x="41" y="1199"/>
                    <a:pt x="44" y="1192"/>
                  </a:cubicBezTo>
                  <a:cubicBezTo>
                    <a:pt x="51" y="1182"/>
                    <a:pt x="55" y="1174"/>
                    <a:pt x="55" y="1171"/>
                  </a:cubicBezTo>
                  <a:cubicBezTo>
                    <a:pt x="116" y="1070"/>
                    <a:pt x="190" y="968"/>
                    <a:pt x="274" y="866"/>
                  </a:cubicBezTo>
                  <a:cubicBezTo>
                    <a:pt x="630" y="453"/>
                    <a:pt x="1155" y="155"/>
                    <a:pt x="1748" y="37"/>
                  </a:cubicBezTo>
                  <a:cubicBezTo>
                    <a:pt x="1818" y="22"/>
                    <a:pt x="1882" y="14"/>
                    <a:pt x="1941" y="14"/>
                  </a:cubicBezTo>
                  <a:close/>
                  <a:moveTo>
                    <a:pt x="1937" y="0"/>
                  </a:moveTo>
                  <a:cubicBezTo>
                    <a:pt x="1879" y="0"/>
                    <a:pt x="1815" y="7"/>
                    <a:pt x="1744" y="20"/>
                  </a:cubicBezTo>
                  <a:cubicBezTo>
                    <a:pt x="1148" y="142"/>
                    <a:pt x="624" y="440"/>
                    <a:pt x="264" y="860"/>
                  </a:cubicBezTo>
                  <a:cubicBezTo>
                    <a:pt x="177" y="958"/>
                    <a:pt x="102" y="1063"/>
                    <a:pt x="44" y="1165"/>
                  </a:cubicBezTo>
                  <a:cubicBezTo>
                    <a:pt x="41" y="1168"/>
                    <a:pt x="38" y="1174"/>
                    <a:pt x="30" y="1185"/>
                  </a:cubicBezTo>
                  <a:cubicBezTo>
                    <a:pt x="27" y="1195"/>
                    <a:pt x="24" y="1202"/>
                    <a:pt x="20" y="1209"/>
                  </a:cubicBezTo>
                  <a:cubicBezTo>
                    <a:pt x="17" y="1222"/>
                    <a:pt x="10" y="1235"/>
                    <a:pt x="3" y="1246"/>
                  </a:cubicBezTo>
                  <a:lnTo>
                    <a:pt x="0" y="1252"/>
                  </a:lnTo>
                  <a:lnTo>
                    <a:pt x="7" y="1256"/>
                  </a:lnTo>
                  <a:cubicBezTo>
                    <a:pt x="10" y="1260"/>
                    <a:pt x="17" y="1263"/>
                    <a:pt x="24" y="1270"/>
                  </a:cubicBezTo>
                  <a:cubicBezTo>
                    <a:pt x="27" y="1273"/>
                    <a:pt x="34" y="1276"/>
                    <a:pt x="41" y="1280"/>
                  </a:cubicBezTo>
                  <a:cubicBezTo>
                    <a:pt x="47" y="1287"/>
                    <a:pt x="55" y="1290"/>
                    <a:pt x="61" y="1293"/>
                  </a:cubicBezTo>
                  <a:cubicBezTo>
                    <a:pt x="71" y="1300"/>
                    <a:pt x="78" y="1307"/>
                    <a:pt x="81" y="1310"/>
                  </a:cubicBezTo>
                  <a:cubicBezTo>
                    <a:pt x="186" y="1368"/>
                    <a:pt x="302" y="1418"/>
                    <a:pt x="427" y="1463"/>
                  </a:cubicBezTo>
                  <a:cubicBezTo>
                    <a:pt x="674" y="1548"/>
                    <a:pt x="945" y="1591"/>
                    <a:pt x="1219" y="1591"/>
                  </a:cubicBezTo>
                  <a:cubicBezTo>
                    <a:pt x="1521" y="1591"/>
                    <a:pt x="1829" y="1540"/>
                    <a:pt x="2127" y="1439"/>
                  </a:cubicBezTo>
                  <a:cubicBezTo>
                    <a:pt x="2270" y="1391"/>
                    <a:pt x="2374" y="1327"/>
                    <a:pt x="2445" y="1246"/>
                  </a:cubicBezTo>
                  <a:cubicBezTo>
                    <a:pt x="2534" y="1144"/>
                    <a:pt x="2567" y="1009"/>
                    <a:pt x="2530" y="897"/>
                  </a:cubicBezTo>
                  <a:cubicBezTo>
                    <a:pt x="2526" y="880"/>
                    <a:pt x="2520" y="866"/>
                    <a:pt x="2513" y="853"/>
                  </a:cubicBezTo>
                  <a:cubicBezTo>
                    <a:pt x="2689" y="738"/>
                    <a:pt x="2773" y="613"/>
                    <a:pt x="2743" y="511"/>
                  </a:cubicBezTo>
                  <a:cubicBezTo>
                    <a:pt x="2717" y="410"/>
                    <a:pt x="2581" y="345"/>
                    <a:pt x="2371" y="332"/>
                  </a:cubicBezTo>
                  <a:cubicBezTo>
                    <a:pt x="2371" y="314"/>
                    <a:pt x="2371" y="301"/>
                    <a:pt x="2367" y="288"/>
                  </a:cubicBezTo>
                  <a:cubicBezTo>
                    <a:pt x="2343" y="172"/>
                    <a:pt x="2245" y="71"/>
                    <a:pt x="2117" y="27"/>
                  </a:cubicBezTo>
                  <a:cubicBezTo>
                    <a:pt x="2062" y="9"/>
                    <a:pt x="2002" y="0"/>
                    <a:pt x="193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9"/>
            <p:cNvSpPr/>
            <p:nvPr/>
          </p:nvSpPr>
          <p:spPr>
            <a:xfrm>
              <a:off x="1383250" y="2505525"/>
              <a:ext cx="53450" cy="52875"/>
            </a:xfrm>
            <a:custGeom>
              <a:avLst/>
              <a:gdLst/>
              <a:ahLst/>
              <a:cxnLst/>
              <a:rect l="l" t="t" r="r" b="b"/>
              <a:pathLst>
                <a:path w="2138" h="2115" extrusionOk="0">
                  <a:moveTo>
                    <a:pt x="98" y="0"/>
                  </a:moveTo>
                  <a:cubicBezTo>
                    <a:pt x="92" y="0"/>
                    <a:pt x="71" y="0"/>
                    <a:pt x="48" y="4"/>
                  </a:cubicBezTo>
                  <a:cubicBezTo>
                    <a:pt x="34" y="4"/>
                    <a:pt x="21" y="8"/>
                    <a:pt x="7" y="8"/>
                  </a:cubicBezTo>
                  <a:cubicBezTo>
                    <a:pt x="7" y="21"/>
                    <a:pt x="4" y="34"/>
                    <a:pt x="4" y="48"/>
                  </a:cubicBezTo>
                  <a:cubicBezTo>
                    <a:pt x="1" y="72"/>
                    <a:pt x="1" y="92"/>
                    <a:pt x="1" y="99"/>
                  </a:cubicBezTo>
                  <a:cubicBezTo>
                    <a:pt x="1" y="224"/>
                    <a:pt x="17" y="350"/>
                    <a:pt x="41" y="472"/>
                  </a:cubicBezTo>
                  <a:cubicBezTo>
                    <a:pt x="149" y="1044"/>
                    <a:pt x="475" y="1549"/>
                    <a:pt x="908" y="1931"/>
                  </a:cubicBezTo>
                  <a:cubicBezTo>
                    <a:pt x="1003" y="2012"/>
                    <a:pt x="1108" y="2083"/>
                    <a:pt x="1230" y="2107"/>
                  </a:cubicBezTo>
                  <a:cubicBezTo>
                    <a:pt x="1256" y="2112"/>
                    <a:pt x="1283" y="2115"/>
                    <a:pt x="1310" y="2115"/>
                  </a:cubicBezTo>
                  <a:cubicBezTo>
                    <a:pt x="1408" y="2115"/>
                    <a:pt x="1505" y="2081"/>
                    <a:pt x="1569" y="2009"/>
                  </a:cubicBezTo>
                  <a:cubicBezTo>
                    <a:pt x="1582" y="1996"/>
                    <a:pt x="1589" y="1982"/>
                    <a:pt x="1599" y="1968"/>
                  </a:cubicBezTo>
                  <a:cubicBezTo>
                    <a:pt x="1703" y="2020"/>
                    <a:pt x="1800" y="2048"/>
                    <a:pt x="1877" y="2048"/>
                  </a:cubicBezTo>
                  <a:cubicBezTo>
                    <a:pt x="1932" y="2048"/>
                    <a:pt x="1977" y="2033"/>
                    <a:pt x="2008" y="2002"/>
                  </a:cubicBezTo>
                  <a:cubicBezTo>
                    <a:pt x="2086" y="1924"/>
                    <a:pt x="2066" y="1772"/>
                    <a:pt x="1975" y="1589"/>
                  </a:cubicBezTo>
                  <a:cubicBezTo>
                    <a:pt x="1988" y="1582"/>
                    <a:pt x="2002" y="1572"/>
                    <a:pt x="2016" y="1562"/>
                  </a:cubicBezTo>
                  <a:cubicBezTo>
                    <a:pt x="2107" y="1477"/>
                    <a:pt x="2138" y="1341"/>
                    <a:pt x="2110" y="1219"/>
                  </a:cubicBezTo>
                  <a:cubicBezTo>
                    <a:pt x="2086" y="1098"/>
                    <a:pt x="2016" y="993"/>
                    <a:pt x="1934" y="898"/>
                  </a:cubicBezTo>
                  <a:cubicBezTo>
                    <a:pt x="1552" y="468"/>
                    <a:pt x="1044" y="147"/>
                    <a:pt x="471" y="38"/>
                  </a:cubicBezTo>
                  <a:cubicBezTo>
                    <a:pt x="349" y="14"/>
                    <a:pt x="224" y="0"/>
                    <a:pt x="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9"/>
            <p:cNvSpPr/>
            <p:nvPr/>
          </p:nvSpPr>
          <p:spPr>
            <a:xfrm>
              <a:off x="1383075" y="2505275"/>
              <a:ext cx="53875" cy="53275"/>
            </a:xfrm>
            <a:custGeom>
              <a:avLst/>
              <a:gdLst/>
              <a:ahLst/>
              <a:cxnLst/>
              <a:rect l="l" t="t" r="r" b="b"/>
              <a:pathLst>
                <a:path w="2155" h="2131" extrusionOk="0">
                  <a:moveTo>
                    <a:pt x="105" y="18"/>
                  </a:moveTo>
                  <a:cubicBezTo>
                    <a:pt x="224" y="18"/>
                    <a:pt x="349" y="31"/>
                    <a:pt x="478" y="55"/>
                  </a:cubicBezTo>
                  <a:cubicBezTo>
                    <a:pt x="1016" y="157"/>
                    <a:pt x="1535" y="461"/>
                    <a:pt x="1934" y="915"/>
                  </a:cubicBezTo>
                  <a:cubicBezTo>
                    <a:pt x="2032" y="1023"/>
                    <a:pt x="2090" y="1128"/>
                    <a:pt x="2110" y="1234"/>
                  </a:cubicBezTo>
                  <a:cubicBezTo>
                    <a:pt x="2137" y="1359"/>
                    <a:pt x="2101" y="1490"/>
                    <a:pt x="2019" y="1565"/>
                  </a:cubicBezTo>
                  <a:cubicBezTo>
                    <a:pt x="2006" y="1575"/>
                    <a:pt x="1992" y="1585"/>
                    <a:pt x="1979" y="1595"/>
                  </a:cubicBezTo>
                  <a:lnTo>
                    <a:pt x="1971" y="1599"/>
                  </a:lnTo>
                  <a:lnTo>
                    <a:pt x="1975" y="1603"/>
                  </a:lnTo>
                  <a:cubicBezTo>
                    <a:pt x="2070" y="1789"/>
                    <a:pt x="2084" y="1934"/>
                    <a:pt x="2012" y="2006"/>
                  </a:cubicBezTo>
                  <a:cubicBezTo>
                    <a:pt x="1982" y="2036"/>
                    <a:pt x="1938" y="2051"/>
                    <a:pt x="1884" y="2051"/>
                  </a:cubicBezTo>
                  <a:cubicBezTo>
                    <a:pt x="1810" y="2051"/>
                    <a:pt x="1716" y="2024"/>
                    <a:pt x="1609" y="1972"/>
                  </a:cubicBezTo>
                  <a:lnTo>
                    <a:pt x="1602" y="1968"/>
                  </a:lnTo>
                  <a:lnTo>
                    <a:pt x="1599" y="1972"/>
                  </a:lnTo>
                  <a:cubicBezTo>
                    <a:pt x="1593" y="1985"/>
                    <a:pt x="1582" y="2002"/>
                    <a:pt x="1572" y="2015"/>
                  </a:cubicBezTo>
                  <a:cubicBezTo>
                    <a:pt x="1512" y="2081"/>
                    <a:pt x="1415" y="2118"/>
                    <a:pt x="1313" y="2118"/>
                  </a:cubicBezTo>
                  <a:cubicBezTo>
                    <a:pt x="1288" y="2118"/>
                    <a:pt x="1262" y="2115"/>
                    <a:pt x="1237" y="2111"/>
                  </a:cubicBezTo>
                  <a:cubicBezTo>
                    <a:pt x="1135" y="2090"/>
                    <a:pt x="1030" y="2033"/>
                    <a:pt x="918" y="1934"/>
                  </a:cubicBezTo>
                  <a:cubicBezTo>
                    <a:pt x="464" y="1534"/>
                    <a:pt x="156" y="1020"/>
                    <a:pt x="55" y="478"/>
                  </a:cubicBezTo>
                  <a:cubicBezTo>
                    <a:pt x="28" y="352"/>
                    <a:pt x="14" y="227"/>
                    <a:pt x="14" y="109"/>
                  </a:cubicBezTo>
                  <a:lnTo>
                    <a:pt x="14" y="85"/>
                  </a:lnTo>
                  <a:cubicBezTo>
                    <a:pt x="17" y="79"/>
                    <a:pt x="17" y="68"/>
                    <a:pt x="17" y="58"/>
                  </a:cubicBezTo>
                  <a:cubicBezTo>
                    <a:pt x="17" y="51"/>
                    <a:pt x="17" y="44"/>
                    <a:pt x="21" y="38"/>
                  </a:cubicBezTo>
                  <a:lnTo>
                    <a:pt x="21" y="24"/>
                  </a:lnTo>
                  <a:cubicBezTo>
                    <a:pt x="31" y="24"/>
                    <a:pt x="44" y="21"/>
                    <a:pt x="55" y="21"/>
                  </a:cubicBezTo>
                  <a:cubicBezTo>
                    <a:pt x="65" y="21"/>
                    <a:pt x="75" y="18"/>
                    <a:pt x="82" y="18"/>
                  </a:cubicBezTo>
                  <a:close/>
                  <a:moveTo>
                    <a:pt x="105" y="0"/>
                  </a:moveTo>
                  <a:cubicBezTo>
                    <a:pt x="102" y="0"/>
                    <a:pt x="92" y="4"/>
                    <a:pt x="82" y="4"/>
                  </a:cubicBezTo>
                  <a:cubicBezTo>
                    <a:pt x="72" y="4"/>
                    <a:pt x="65" y="4"/>
                    <a:pt x="55" y="7"/>
                  </a:cubicBezTo>
                  <a:cubicBezTo>
                    <a:pt x="41" y="7"/>
                    <a:pt x="28" y="10"/>
                    <a:pt x="14" y="10"/>
                  </a:cubicBezTo>
                  <a:lnTo>
                    <a:pt x="8" y="10"/>
                  </a:lnTo>
                  <a:lnTo>
                    <a:pt x="8" y="18"/>
                  </a:lnTo>
                  <a:cubicBezTo>
                    <a:pt x="8" y="24"/>
                    <a:pt x="8" y="31"/>
                    <a:pt x="4" y="38"/>
                  </a:cubicBezTo>
                  <a:lnTo>
                    <a:pt x="4" y="58"/>
                  </a:lnTo>
                  <a:cubicBezTo>
                    <a:pt x="4" y="68"/>
                    <a:pt x="0" y="75"/>
                    <a:pt x="0" y="82"/>
                  </a:cubicBezTo>
                  <a:lnTo>
                    <a:pt x="0" y="109"/>
                  </a:lnTo>
                  <a:cubicBezTo>
                    <a:pt x="0" y="227"/>
                    <a:pt x="14" y="352"/>
                    <a:pt x="41" y="482"/>
                  </a:cubicBezTo>
                  <a:cubicBezTo>
                    <a:pt x="143" y="1023"/>
                    <a:pt x="451" y="1545"/>
                    <a:pt x="912" y="1945"/>
                  </a:cubicBezTo>
                  <a:cubicBezTo>
                    <a:pt x="1024" y="2042"/>
                    <a:pt x="1129" y="2103"/>
                    <a:pt x="1233" y="2124"/>
                  </a:cubicBezTo>
                  <a:cubicBezTo>
                    <a:pt x="1263" y="2131"/>
                    <a:pt x="1291" y="2131"/>
                    <a:pt x="1318" y="2131"/>
                  </a:cubicBezTo>
                  <a:cubicBezTo>
                    <a:pt x="1423" y="2131"/>
                    <a:pt x="1521" y="2093"/>
                    <a:pt x="1582" y="2022"/>
                  </a:cubicBezTo>
                  <a:cubicBezTo>
                    <a:pt x="1593" y="2012"/>
                    <a:pt x="1602" y="1998"/>
                    <a:pt x="1609" y="1985"/>
                  </a:cubicBezTo>
                  <a:cubicBezTo>
                    <a:pt x="1714" y="2038"/>
                    <a:pt x="1807" y="2065"/>
                    <a:pt x="1883" y="2065"/>
                  </a:cubicBezTo>
                  <a:cubicBezTo>
                    <a:pt x="1942" y="2065"/>
                    <a:pt x="1990" y="2048"/>
                    <a:pt x="2023" y="2015"/>
                  </a:cubicBezTo>
                  <a:cubicBezTo>
                    <a:pt x="2097" y="1941"/>
                    <a:pt x="2084" y="1792"/>
                    <a:pt x="1988" y="1603"/>
                  </a:cubicBezTo>
                  <a:cubicBezTo>
                    <a:pt x="2002" y="1595"/>
                    <a:pt x="2015" y="1585"/>
                    <a:pt x="2026" y="1575"/>
                  </a:cubicBezTo>
                  <a:cubicBezTo>
                    <a:pt x="2114" y="1498"/>
                    <a:pt x="2154" y="1362"/>
                    <a:pt x="2124" y="1229"/>
                  </a:cubicBezTo>
                  <a:cubicBezTo>
                    <a:pt x="2104" y="1125"/>
                    <a:pt x="2046" y="1017"/>
                    <a:pt x="1945" y="904"/>
                  </a:cubicBezTo>
                  <a:cubicBezTo>
                    <a:pt x="1541" y="448"/>
                    <a:pt x="1020" y="143"/>
                    <a:pt x="478" y="41"/>
                  </a:cubicBezTo>
                  <a:cubicBezTo>
                    <a:pt x="349" y="18"/>
                    <a:pt x="224" y="4"/>
                    <a:pt x="10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9" name="Google Shape;3609;p59"/>
          <p:cNvGrpSpPr/>
          <p:nvPr/>
        </p:nvGrpSpPr>
        <p:grpSpPr>
          <a:xfrm>
            <a:off x="5497236" y="3439255"/>
            <a:ext cx="583434" cy="659377"/>
            <a:chOff x="6530723" y="2800526"/>
            <a:chExt cx="715344" cy="808456"/>
          </a:xfrm>
        </p:grpSpPr>
        <p:sp>
          <p:nvSpPr>
            <p:cNvPr id="3610" name="Google Shape;3610;p59"/>
            <p:cNvSpPr/>
            <p:nvPr/>
          </p:nvSpPr>
          <p:spPr>
            <a:xfrm>
              <a:off x="6530723" y="3207283"/>
              <a:ext cx="329184" cy="238461"/>
            </a:xfrm>
            <a:custGeom>
              <a:avLst/>
              <a:gdLst/>
              <a:ahLst/>
              <a:cxnLst/>
              <a:rect l="l" t="t" r="r" b="b"/>
              <a:pathLst>
                <a:path w="10368" h="7510" extrusionOk="0">
                  <a:moveTo>
                    <a:pt x="7755" y="0"/>
                  </a:moveTo>
                  <a:cubicBezTo>
                    <a:pt x="5596" y="0"/>
                    <a:pt x="3494" y="729"/>
                    <a:pt x="1701" y="1925"/>
                  </a:cubicBezTo>
                  <a:cubicBezTo>
                    <a:pt x="1274" y="2209"/>
                    <a:pt x="874" y="2561"/>
                    <a:pt x="644" y="3019"/>
                  </a:cubicBezTo>
                  <a:cubicBezTo>
                    <a:pt x="417" y="3475"/>
                    <a:pt x="390" y="4058"/>
                    <a:pt x="668" y="4485"/>
                  </a:cubicBezTo>
                  <a:cubicBezTo>
                    <a:pt x="708" y="4546"/>
                    <a:pt x="756" y="4596"/>
                    <a:pt x="807" y="4648"/>
                  </a:cubicBezTo>
                  <a:cubicBezTo>
                    <a:pt x="244" y="5274"/>
                    <a:pt x="1" y="5870"/>
                    <a:pt x="224" y="6256"/>
                  </a:cubicBezTo>
                  <a:cubicBezTo>
                    <a:pt x="373" y="6515"/>
                    <a:pt x="713" y="6639"/>
                    <a:pt x="1173" y="6639"/>
                  </a:cubicBezTo>
                  <a:cubicBezTo>
                    <a:pt x="1393" y="6639"/>
                    <a:pt x="1640" y="6610"/>
                    <a:pt x="1907" y="6554"/>
                  </a:cubicBezTo>
                  <a:cubicBezTo>
                    <a:pt x="1924" y="6622"/>
                    <a:pt x="1948" y="6686"/>
                    <a:pt x="1978" y="6754"/>
                  </a:cubicBezTo>
                  <a:cubicBezTo>
                    <a:pt x="2209" y="7208"/>
                    <a:pt x="2727" y="7475"/>
                    <a:pt x="3235" y="7505"/>
                  </a:cubicBezTo>
                  <a:cubicBezTo>
                    <a:pt x="3279" y="7508"/>
                    <a:pt x="3324" y="7510"/>
                    <a:pt x="3368" y="7510"/>
                  </a:cubicBezTo>
                  <a:cubicBezTo>
                    <a:pt x="3836" y="7510"/>
                    <a:pt x="4291" y="7350"/>
                    <a:pt x="4712" y="7140"/>
                  </a:cubicBezTo>
                  <a:cubicBezTo>
                    <a:pt x="6855" y="6076"/>
                    <a:pt x="8694" y="4396"/>
                    <a:pt x="9744" y="2222"/>
                  </a:cubicBezTo>
                  <a:cubicBezTo>
                    <a:pt x="9967" y="1755"/>
                    <a:pt x="10157" y="1271"/>
                    <a:pt x="10300" y="773"/>
                  </a:cubicBezTo>
                  <a:cubicBezTo>
                    <a:pt x="10306" y="743"/>
                    <a:pt x="10320" y="662"/>
                    <a:pt x="10337" y="570"/>
                  </a:cubicBezTo>
                  <a:cubicBezTo>
                    <a:pt x="10344" y="515"/>
                    <a:pt x="10357" y="451"/>
                    <a:pt x="10367" y="401"/>
                  </a:cubicBezTo>
                  <a:cubicBezTo>
                    <a:pt x="10313" y="380"/>
                    <a:pt x="10256" y="360"/>
                    <a:pt x="10205" y="340"/>
                  </a:cubicBezTo>
                  <a:cubicBezTo>
                    <a:pt x="10114" y="309"/>
                    <a:pt x="10039" y="279"/>
                    <a:pt x="10008" y="271"/>
                  </a:cubicBezTo>
                  <a:cubicBezTo>
                    <a:pt x="9507" y="143"/>
                    <a:pt x="8989" y="65"/>
                    <a:pt x="8474" y="28"/>
                  </a:cubicBezTo>
                  <a:cubicBezTo>
                    <a:pt x="8234" y="9"/>
                    <a:pt x="7994" y="0"/>
                    <a:pt x="775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9"/>
            <p:cNvSpPr/>
            <p:nvPr/>
          </p:nvSpPr>
          <p:spPr>
            <a:xfrm>
              <a:off x="6531803" y="2961787"/>
              <a:ext cx="329089" cy="238525"/>
            </a:xfrm>
            <a:custGeom>
              <a:avLst/>
              <a:gdLst/>
              <a:ahLst/>
              <a:cxnLst/>
              <a:rect l="l" t="t" r="r" b="b"/>
              <a:pathLst>
                <a:path w="10365" h="7512" extrusionOk="0">
                  <a:moveTo>
                    <a:pt x="3359" y="1"/>
                  </a:moveTo>
                  <a:cubicBezTo>
                    <a:pt x="3319" y="1"/>
                    <a:pt x="3278" y="2"/>
                    <a:pt x="3238" y="4"/>
                  </a:cubicBezTo>
                  <a:cubicBezTo>
                    <a:pt x="2727" y="35"/>
                    <a:pt x="2208" y="299"/>
                    <a:pt x="1978" y="756"/>
                  </a:cubicBezTo>
                  <a:cubicBezTo>
                    <a:pt x="1947" y="824"/>
                    <a:pt x="1924" y="888"/>
                    <a:pt x="1907" y="956"/>
                  </a:cubicBezTo>
                  <a:cubicBezTo>
                    <a:pt x="1642" y="901"/>
                    <a:pt x="1396" y="872"/>
                    <a:pt x="1177" y="872"/>
                  </a:cubicBezTo>
                  <a:cubicBezTo>
                    <a:pt x="716" y="872"/>
                    <a:pt x="373" y="998"/>
                    <a:pt x="224" y="1257"/>
                  </a:cubicBezTo>
                  <a:cubicBezTo>
                    <a:pt x="1" y="1640"/>
                    <a:pt x="245" y="2236"/>
                    <a:pt x="803" y="2862"/>
                  </a:cubicBezTo>
                  <a:cubicBezTo>
                    <a:pt x="756" y="2914"/>
                    <a:pt x="712" y="2964"/>
                    <a:pt x="671" y="3025"/>
                  </a:cubicBezTo>
                  <a:cubicBezTo>
                    <a:pt x="390" y="3452"/>
                    <a:pt x="417" y="4034"/>
                    <a:pt x="647" y="4492"/>
                  </a:cubicBezTo>
                  <a:cubicBezTo>
                    <a:pt x="874" y="4952"/>
                    <a:pt x="1274" y="5305"/>
                    <a:pt x="1700" y="5589"/>
                  </a:cubicBezTo>
                  <a:cubicBezTo>
                    <a:pt x="3496" y="6783"/>
                    <a:pt x="5603" y="7512"/>
                    <a:pt x="7765" y="7512"/>
                  </a:cubicBezTo>
                  <a:cubicBezTo>
                    <a:pt x="8001" y="7512"/>
                    <a:pt x="8238" y="7503"/>
                    <a:pt x="8474" y="7486"/>
                  </a:cubicBezTo>
                  <a:cubicBezTo>
                    <a:pt x="8992" y="7445"/>
                    <a:pt x="9507" y="7367"/>
                    <a:pt x="10008" y="7242"/>
                  </a:cubicBezTo>
                  <a:cubicBezTo>
                    <a:pt x="10039" y="7235"/>
                    <a:pt x="10113" y="7204"/>
                    <a:pt x="10205" y="7170"/>
                  </a:cubicBezTo>
                  <a:cubicBezTo>
                    <a:pt x="10255" y="7150"/>
                    <a:pt x="10313" y="7130"/>
                    <a:pt x="10364" y="7113"/>
                  </a:cubicBezTo>
                  <a:cubicBezTo>
                    <a:pt x="10357" y="7059"/>
                    <a:pt x="10344" y="6998"/>
                    <a:pt x="10336" y="6943"/>
                  </a:cubicBezTo>
                  <a:cubicBezTo>
                    <a:pt x="10319" y="6849"/>
                    <a:pt x="10306" y="6768"/>
                    <a:pt x="10299" y="6740"/>
                  </a:cubicBezTo>
                  <a:cubicBezTo>
                    <a:pt x="10157" y="6240"/>
                    <a:pt x="9967" y="5755"/>
                    <a:pt x="9744" y="5288"/>
                  </a:cubicBezTo>
                  <a:cubicBezTo>
                    <a:pt x="8694" y="3110"/>
                    <a:pt x="6855" y="1433"/>
                    <a:pt x="4711" y="370"/>
                  </a:cubicBezTo>
                  <a:cubicBezTo>
                    <a:pt x="4287" y="161"/>
                    <a:pt x="3826" y="1"/>
                    <a:pt x="335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9"/>
            <p:cNvSpPr/>
            <p:nvPr/>
          </p:nvSpPr>
          <p:spPr>
            <a:xfrm>
              <a:off x="6789020" y="2800526"/>
              <a:ext cx="200914" cy="371885"/>
            </a:xfrm>
            <a:custGeom>
              <a:avLst/>
              <a:gdLst/>
              <a:ahLst/>
              <a:cxnLst/>
              <a:rect l="l" t="t" r="r" b="b"/>
              <a:pathLst>
                <a:path w="6328" h="11712" extrusionOk="0">
                  <a:moveTo>
                    <a:pt x="3164" y="0"/>
                  </a:moveTo>
                  <a:cubicBezTo>
                    <a:pt x="2720" y="0"/>
                    <a:pt x="2324" y="508"/>
                    <a:pt x="2063" y="1307"/>
                  </a:cubicBezTo>
                  <a:cubicBezTo>
                    <a:pt x="1995" y="1290"/>
                    <a:pt x="1927" y="1276"/>
                    <a:pt x="1857" y="1270"/>
                  </a:cubicBezTo>
                  <a:cubicBezTo>
                    <a:pt x="1836" y="1269"/>
                    <a:pt x="1815" y="1268"/>
                    <a:pt x="1795" y="1268"/>
                  </a:cubicBezTo>
                  <a:cubicBezTo>
                    <a:pt x="1306" y="1268"/>
                    <a:pt x="845" y="1572"/>
                    <a:pt x="572" y="1984"/>
                  </a:cubicBezTo>
                  <a:cubicBezTo>
                    <a:pt x="288" y="2411"/>
                    <a:pt x="183" y="2933"/>
                    <a:pt x="153" y="3444"/>
                  </a:cubicBezTo>
                  <a:cubicBezTo>
                    <a:pt x="0" y="5832"/>
                    <a:pt x="536" y="8263"/>
                    <a:pt x="1893" y="10258"/>
                  </a:cubicBezTo>
                  <a:cubicBezTo>
                    <a:pt x="2188" y="10689"/>
                    <a:pt x="2513" y="11095"/>
                    <a:pt x="2873" y="11467"/>
                  </a:cubicBezTo>
                  <a:cubicBezTo>
                    <a:pt x="2896" y="11488"/>
                    <a:pt x="2960" y="11538"/>
                    <a:pt x="3031" y="11599"/>
                  </a:cubicBezTo>
                  <a:cubicBezTo>
                    <a:pt x="3076" y="11636"/>
                    <a:pt x="3123" y="11677"/>
                    <a:pt x="3164" y="11711"/>
                  </a:cubicBezTo>
                  <a:cubicBezTo>
                    <a:pt x="3208" y="11677"/>
                    <a:pt x="3251" y="11636"/>
                    <a:pt x="3295" y="11599"/>
                  </a:cubicBezTo>
                  <a:cubicBezTo>
                    <a:pt x="3367" y="11538"/>
                    <a:pt x="3431" y="11488"/>
                    <a:pt x="3455" y="11467"/>
                  </a:cubicBezTo>
                  <a:cubicBezTo>
                    <a:pt x="3817" y="11095"/>
                    <a:pt x="4142" y="10689"/>
                    <a:pt x="4430" y="10258"/>
                  </a:cubicBezTo>
                  <a:cubicBezTo>
                    <a:pt x="5791" y="8263"/>
                    <a:pt x="6327" y="5832"/>
                    <a:pt x="6174" y="3444"/>
                  </a:cubicBezTo>
                  <a:cubicBezTo>
                    <a:pt x="6144" y="2933"/>
                    <a:pt x="6039" y="2411"/>
                    <a:pt x="5754" y="1984"/>
                  </a:cubicBezTo>
                  <a:cubicBezTo>
                    <a:pt x="5485" y="1572"/>
                    <a:pt x="5025" y="1268"/>
                    <a:pt x="4535" y="1268"/>
                  </a:cubicBezTo>
                  <a:cubicBezTo>
                    <a:pt x="4515" y="1268"/>
                    <a:pt x="4494" y="1269"/>
                    <a:pt x="4474" y="1270"/>
                  </a:cubicBezTo>
                  <a:cubicBezTo>
                    <a:pt x="4400" y="1276"/>
                    <a:pt x="4332" y="1290"/>
                    <a:pt x="4264" y="1307"/>
                  </a:cubicBezTo>
                  <a:cubicBezTo>
                    <a:pt x="4003" y="508"/>
                    <a:pt x="3607" y="0"/>
                    <a:pt x="31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9"/>
            <p:cNvSpPr/>
            <p:nvPr/>
          </p:nvSpPr>
          <p:spPr>
            <a:xfrm>
              <a:off x="6916978" y="2963629"/>
              <a:ext cx="329089" cy="238525"/>
            </a:xfrm>
            <a:custGeom>
              <a:avLst/>
              <a:gdLst/>
              <a:ahLst/>
              <a:cxnLst/>
              <a:rect l="l" t="t" r="r" b="b"/>
              <a:pathLst>
                <a:path w="10365" h="7512" extrusionOk="0">
                  <a:moveTo>
                    <a:pt x="7007" y="1"/>
                  </a:moveTo>
                  <a:cubicBezTo>
                    <a:pt x="6535" y="1"/>
                    <a:pt x="6077" y="160"/>
                    <a:pt x="5653" y="370"/>
                  </a:cubicBezTo>
                  <a:cubicBezTo>
                    <a:pt x="3509" y="1433"/>
                    <a:pt x="1670" y="3113"/>
                    <a:pt x="620" y="5287"/>
                  </a:cubicBezTo>
                  <a:cubicBezTo>
                    <a:pt x="397" y="5755"/>
                    <a:pt x="207" y="6243"/>
                    <a:pt x="65" y="6740"/>
                  </a:cubicBezTo>
                  <a:cubicBezTo>
                    <a:pt x="58" y="6767"/>
                    <a:pt x="45" y="6848"/>
                    <a:pt x="28" y="6943"/>
                  </a:cubicBezTo>
                  <a:cubicBezTo>
                    <a:pt x="21" y="6998"/>
                    <a:pt x="11" y="7059"/>
                    <a:pt x="1" y="7112"/>
                  </a:cubicBezTo>
                  <a:cubicBezTo>
                    <a:pt x="51" y="7133"/>
                    <a:pt x="109" y="7150"/>
                    <a:pt x="159" y="7170"/>
                  </a:cubicBezTo>
                  <a:cubicBezTo>
                    <a:pt x="251" y="7204"/>
                    <a:pt x="326" y="7234"/>
                    <a:pt x="356" y="7241"/>
                  </a:cubicBezTo>
                  <a:cubicBezTo>
                    <a:pt x="858" y="7370"/>
                    <a:pt x="1375" y="7448"/>
                    <a:pt x="1891" y="7485"/>
                  </a:cubicBezTo>
                  <a:cubicBezTo>
                    <a:pt x="2127" y="7503"/>
                    <a:pt x="2364" y="7512"/>
                    <a:pt x="2599" y="7512"/>
                  </a:cubicBezTo>
                  <a:cubicBezTo>
                    <a:pt x="4761" y="7512"/>
                    <a:pt x="6868" y="6783"/>
                    <a:pt x="8664" y="5588"/>
                  </a:cubicBezTo>
                  <a:cubicBezTo>
                    <a:pt x="9091" y="5304"/>
                    <a:pt x="9490" y="4952"/>
                    <a:pt x="9720" y="4495"/>
                  </a:cubicBezTo>
                  <a:cubicBezTo>
                    <a:pt x="9947" y="4034"/>
                    <a:pt x="9978" y="3455"/>
                    <a:pt x="9697" y="3028"/>
                  </a:cubicBezTo>
                  <a:cubicBezTo>
                    <a:pt x="9656" y="2967"/>
                    <a:pt x="9608" y="2913"/>
                    <a:pt x="9561" y="2865"/>
                  </a:cubicBezTo>
                  <a:cubicBezTo>
                    <a:pt x="10120" y="2239"/>
                    <a:pt x="10364" y="1640"/>
                    <a:pt x="10141" y="1257"/>
                  </a:cubicBezTo>
                  <a:cubicBezTo>
                    <a:pt x="9991" y="997"/>
                    <a:pt x="9648" y="873"/>
                    <a:pt x="9186" y="873"/>
                  </a:cubicBezTo>
                  <a:cubicBezTo>
                    <a:pt x="8967" y="873"/>
                    <a:pt x="8722" y="901"/>
                    <a:pt x="8457" y="955"/>
                  </a:cubicBezTo>
                  <a:cubicBezTo>
                    <a:pt x="8440" y="891"/>
                    <a:pt x="8420" y="823"/>
                    <a:pt x="8386" y="759"/>
                  </a:cubicBezTo>
                  <a:cubicBezTo>
                    <a:pt x="8156" y="302"/>
                    <a:pt x="7641" y="37"/>
                    <a:pt x="7129" y="4"/>
                  </a:cubicBezTo>
                  <a:cubicBezTo>
                    <a:pt x="7088" y="2"/>
                    <a:pt x="7048" y="1"/>
                    <a:pt x="700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9"/>
            <p:cNvSpPr/>
            <p:nvPr/>
          </p:nvSpPr>
          <p:spPr>
            <a:xfrm>
              <a:off x="6915898" y="3209124"/>
              <a:ext cx="329089" cy="238557"/>
            </a:xfrm>
            <a:custGeom>
              <a:avLst/>
              <a:gdLst/>
              <a:ahLst/>
              <a:cxnLst/>
              <a:rect l="l" t="t" r="r" b="b"/>
              <a:pathLst>
                <a:path w="10365" h="7513" extrusionOk="0">
                  <a:moveTo>
                    <a:pt x="2599" y="1"/>
                  </a:moveTo>
                  <a:cubicBezTo>
                    <a:pt x="2363" y="1"/>
                    <a:pt x="2127" y="10"/>
                    <a:pt x="1891" y="27"/>
                  </a:cubicBezTo>
                  <a:cubicBezTo>
                    <a:pt x="1376" y="68"/>
                    <a:pt x="857" y="143"/>
                    <a:pt x="356" y="271"/>
                  </a:cubicBezTo>
                  <a:cubicBezTo>
                    <a:pt x="326" y="278"/>
                    <a:pt x="251" y="308"/>
                    <a:pt x="160" y="339"/>
                  </a:cubicBezTo>
                  <a:cubicBezTo>
                    <a:pt x="109" y="360"/>
                    <a:pt x="51" y="383"/>
                    <a:pt x="1" y="400"/>
                  </a:cubicBezTo>
                  <a:cubicBezTo>
                    <a:pt x="7" y="454"/>
                    <a:pt x="21" y="515"/>
                    <a:pt x="31" y="569"/>
                  </a:cubicBezTo>
                  <a:cubicBezTo>
                    <a:pt x="48" y="660"/>
                    <a:pt x="58" y="742"/>
                    <a:pt x="65" y="773"/>
                  </a:cubicBezTo>
                  <a:cubicBezTo>
                    <a:pt x="207" y="1274"/>
                    <a:pt x="397" y="1758"/>
                    <a:pt x="624" y="2222"/>
                  </a:cubicBezTo>
                  <a:cubicBezTo>
                    <a:pt x="1670" y="4399"/>
                    <a:pt x="3510" y="6079"/>
                    <a:pt x="5653" y="7139"/>
                  </a:cubicBezTo>
                  <a:cubicBezTo>
                    <a:pt x="6077" y="7352"/>
                    <a:pt x="6539" y="7512"/>
                    <a:pt x="7008" y="7512"/>
                  </a:cubicBezTo>
                  <a:cubicBezTo>
                    <a:pt x="7049" y="7512"/>
                    <a:pt x="7089" y="7511"/>
                    <a:pt x="7130" y="7508"/>
                  </a:cubicBezTo>
                  <a:cubicBezTo>
                    <a:pt x="7638" y="7478"/>
                    <a:pt x="8156" y="7211"/>
                    <a:pt x="8387" y="6753"/>
                  </a:cubicBezTo>
                  <a:cubicBezTo>
                    <a:pt x="8417" y="6689"/>
                    <a:pt x="8440" y="6622"/>
                    <a:pt x="8457" y="6553"/>
                  </a:cubicBezTo>
                  <a:cubicBezTo>
                    <a:pt x="8725" y="6610"/>
                    <a:pt x="8973" y="6638"/>
                    <a:pt x="9193" y="6638"/>
                  </a:cubicBezTo>
                  <a:cubicBezTo>
                    <a:pt x="9652" y="6638"/>
                    <a:pt x="9992" y="6514"/>
                    <a:pt x="10141" y="6256"/>
                  </a:cubicBezTo>
                  <a:cubicBezTo>
                    <a:pt x="10364" y="5873"/>
                    <a:pt x="10120" y="5273"/>
                    <a:pt x="9561" y="4647"/>
                  </a:cubicBezTo>
                  <a:cubicBezTo>
                    <a:pt x="9609" y="4599"/>
                    <a:pt x="9656" y="4546"/>
                    <a:pt x="9694" y="4485"/>
                  </a:cubicBezTo>
                  <a:cubicBezTo>
                    <a:pt x="9975" y="4058"/>
                    <a:pt x="9947" y="3478"/>
                    <a:pt x="9720" y="3022"/>
                  </a:cubicBezTo>
                  <a:cubicBezTo>
                    <a:pt x="9490" y="2561"/>
                    <a:pt x="9094" y="2209"/>
                    <a:pt x="8664" y="1924"/>
                  </a:cubicBezTo>
                  <a:cubicBezTo>
                    <a:pt x="6868" y="730"/>
                    <a:pt x="4761" y="1"/>
                    <a:pt x="259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9"/>
            <p:cNvSpPr/>
            <p:nvPr/>
          </p:nvSpPr>
          <p:spPr>
            <a:xfrm>
              <a:off x="6786861" y="3237065"/>
              <a:ext cx="200882" cy="371917"/>
            </a:xfrm>
            <a:custGeom>
              <a:avLst/>
              <a:gdLst/>
              <a:ahLst/>
              <a:cxnLst/>
              <a:rect l="l" t="t" r="r" b="b"/>
              <a:pathLst>
                <a:path w="6327" h="11713" extrusionOk="0">
                  <a:moveTo>
                    <a:pt x="3164" y="1"/>
                  </a:moveTo>
                  <a:cubicBezTo>
                    <a:pt x="3124" y="35"/>
                    <a:pt x="3076" y="75"/>
                    <a:pt x="3032" y="110"/>
                  </a:cubicBezTo>
                  <a:cubicBezTo>
                    <a:pt x="2961" y="174"/>
                    <a:pt x="2896" y="224"/>
                    <a:pt x="2876" y="245"/>
                  </a:cubicBezTo>
                  <a:cubicBezTo>
                    <a:pt x="2510" y="614"/>
                    <a:pt x="2189" y="1024"/>
                    <a:pt x="1897" y="1451"/>
                  </a:cubicBezTo>
                  <a:cubicBezTo>
                    <a:pt x="536" y="3445"/>
                    <a:pt x="1" y="5877"/>
                    <a:pt x="153" y="8268"/>
                  </a:cubicBezTo>
                  <a:cubicBezTo>
                    <a:pt x="187" y="8779"/>
                    <a:pt x="292" y="9301"/>
                    <a:pt x="573" y="9728"/>
                  </a:cubicBezTo>
                  <a:cubicBezTo>
                    <a:pt x="842" y="10135"/>
                    <a:pt x="1299" y="10441"/>
                    <a:pt x="1785" y="10441"/>
                  </a:cubicBezTo>
                  <a:cubicBezTo>
                    <a:pt x="1808" y="10441"/>
                    <a:pt x="1830" y="10440"/>
                    <a:pt x="1853" y="10439"/>
                  </a:cubicBezTo>
                  <a:cubicBezTo>
                    <a:pt x="1928" y="10436"/>
                    <a:pt x="1995" y="10422"/>
                    <a:pt x="2063" y="10405"/>
                  </a:cubicBezTo>
                  <a:cubicBezTo>
                    <a:pt x="2324" y="11200"/>
                    <a:pt x="2720" y="11713"/>
                    <a:pt x="3164" y="11713"/>
                  </a:cubicBezTo>
                  <a:cubicBezTo>
                    <a:pt x="3607" y="11713"/>
                    <a:pt x="4004" y="11200"/>
                    <a:pt x="4265" y="10405"/>
                  </a:cubicBezTo>
                  <a:cubicBezTo>
                    <a:pt x="4332" y="10422"/>
                    <a:pt x="4400" y="10436"/>
                    <a:pt x="4474" y="10439"/>
                  </a:cubicBezTo>
                  <a:cubicBezTo>
                    <a:pt x="4497" y="10440"/>
                    <a:pt x="4519" y="10441"/>
                    <a:pt x="4542" y="10441"/>
                  </a:cubicBezTo>
                  <a:cubicBezTo>
                    <a:pt x="5025" y="10441"/>
                    <a:pt x="5486" y="10135"/>
                    <a:pt x="5755" y="9728"/>
                  </a:cubicBezTo>
                  <a:cubicBezTo>
                    <a:pt x="6039" y="9301"/>
                    <a:pt x="6144" y="8779"/>
                    <a:pt x="6175" y="8268"/>
                  </a:cubicBezTo>
                  <a:cubicBezTo>
                    <a:pt x="6327" y="5877"/>
                    <a:pt x="5792" y="3445"/>
                    <a:pt x="4434" y="1451"/>
                  </a:cubicBezTo>
                  <a:cubicBezTo>
                    <a:pt x="4140" y="1024"/>
                    <a:pt x="3814" y="614"/>
                    <a:pt x="3455" y="245"/>
                  </a:cubicBezTo>
                  <a:cubicBezTo>
                    <a:pt x="3435" y="224"/>
                    <a:pt x="3371" y="174"/>
                    <a:pt x="3296" y="110"/>
                  </a:cubicBezTo>
                  <a:cubicBezTo>
                    <a:pt x="3252" y="75"/>
                    <a:pt x="3205" y="35"/>
                    <a:pt x="316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9"/>
            <p:cNvSpPr/>
            <p:nvPr/>
          </p:nvSpPr>
          <p:spPr>
            <a:xfrm>
              <a:off x="6722025" y="3222777"/>
              <a:ext cx="164116" cy="213694"/>
            </a:xfrm>
            <a:custGeom>
              <a:avLst/>
              <a:gdLst/>
              <a:ahLst/>
              <a:cxnLst/>
              <a:rect l="l" t="t" r="r" b="b"/>
              <a:pathLst>
                <a:path w="5169" h="6730" extrusionOk="0">
                  <a:moveTo>
                    <a:pt x="4867" y="0"/>
                  </a:moveTo>
                  <a:cubicBezTo>
                    <a:pt x="4830" y="4"/>
                    <a:pt x="4789" y="11"/>
                    <a:pt x="4755" y="17"/>
                  </a:cubicBezTo>
                  <a:cubicBezTo>
                    <a:pt x="4691" y="27"/>
                    <a:pt x="4637" y="35"/>
                    <a:pt x="4617" y="38"/>
                  </a:cubicBezTo>
                  <a:cubicBezTo>
                    <a:pt x="4281" y="122"/>
                    <a:pt x="3956" y="244"/>
                    <a:pt x="3641" y="386"/>
                  </a:cubicBezTo>
                  <a:cubicBezTo>
                    <a:pt x="2171" y="1051"/>
                    <a:pt x="1023" y="2249"/>
                    <a:pt x="281" y="3665"/>
                  </a:cubicBezTo>
                  <a:cubicBezTo>
                    <a:pt x="122" y="3966"/>
                    <a:pt x="0" y="4302"/>
                    <a:pt x="14" y="4640"/>
                  </a:cubicBezTo>
                  <a:cubicBezTo>
                    <a:pt x="28" y="4982"/>
                    <a:pt x="197" y="5331"/>
                    <a:pt x="498" y="5490"/>
                  </a:cubicBezTo>
                  <a:cubicBezTo>
                    <a:pt x="542" y="5514"/>
                    <a:pt x="586" y="5531"/>
                    <a:pt x="630" y="5545"/>
                  </a:cubicBezTo>
                  <a:cubicBezTo>
                    <a:pt x="502" y="6090"/>
                    <a:pt x="549" y="6517"/>
                    <a:pt x="803" y="6669"/>
                  </a:cubicBezTo>
                  <a:cubicBezTo>
                    <a:pt x="869" y="6710"/>
                    <a:pt x="946" y="6730"/>
                    <a:pt x="1030" y="6730"/>
                  </a:cubicBezTo>
                  <a:cubicBezTo>
                    <a:pt x="1268" y="6730"/>
                    <a:pt x="1569" y="6576"/>
                    <a:pt x="1883" y="6306"/>
                  </a:cubicBezTo>
                  <a:cubicBezTo>
                    <a:pt x="1918" y="6340"/>
                    <a:pt x="1948" y="6374"/>
                    <a:pt x="1988" y="6401"/>
                  </a:cubicBezTo>
                  <a:cubicBezTo>
                    <a:pt x="2134" y="6502"/>
                    <a:pt x="2310" y="6547"/>
                    <a:pt x="2488" y="6547"/>
                  </a:cubicBezTo>
                  <a:cubicBezTo>
                    <a:pt x="2652" y="6547"/>
                    <a:pt x="2819" y="6509"/>
                    <a:pt x="2967" y="6439"/>
                  </a:cubicBezTo>
                  <a:cubicBezTo>
                    <a:pt x="3276" y="6296"/>
                    <a:pt x="3516" y="6036"/>
                    <a:pt x="3712" y="5754"/>
                  </a:cubicBezTo>
                  <a:cubicBezTo>
                    <a:pt x="4627" y="4444"/>
                    <a:pt x="5169" y="2876"/>
                    <a:pt x="5087" y="1267"/>
                  </a:cubicBezTo>
                  <a:cubicBezTo>
                    <a:pt x="5067" y="921"/>
                    <a:pt x="5023" y="576"/>
                    <a:pt x="4948" y="241"/>
                  </a:cubicBezTo>
                  <a:cubicBezTo>
                    <a:pt x="4942" y="221"/>
                    <a:pt x="4925" y="169"/>
                    <a:pt x="4905" y="108"/>
                  </a:cubicBezTo>
                  <a:cubicBezTo>
                    <a:pt x="4891" y="75"/>
                    <a:pt x="4877" y="35"/>
                    <a:pt x="4867" y="0"/>
                  </a:cubicBezTo>
                  <a:close/>
                </a:path>
              </a:pathLst>
            </a:custGeom>
            <a:solidFill>
              <a:srgbClr val="F905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9"/>
            <p:cNvSpPr/>
            <p:nvPr/>
          </p:nvSpPr>
          <p:spPr>
            <a:xfrm>
              <a:off x="6618674" y="3135368"/>
              <a:ext cx="248221" cy="128756"/>
            </a:xfrm>
            <a:custGeom>
              <a:avLst/>
              <a:gdLst/>
              <a:ahLst/>
              <a:cxnLst/>
              <a:rect l="l" t="t" r="r" b="b"/>
              <a:pathLst>
                <a:path w="7818" h="4055" extrusionOk="0">
                  <a:moveTo>
                    <a:pt x="2683" y="0"/>
                  </a:moveTo>
                  <a:cubicBezTo>
                    <a:pt x="2573" y="0"/>
                    <a:pt x="2462" y="2"/>
                    <a:pt x="2351" y="7"/>
                  </a:cubicBezTo>
                  <a:cubicBezTo>
                    <a:pt x="2009" y="21"/>
                    <a:pt x="1660" y="82"/>
                    <a:pt x="1369" y="265"/>
                  </a:cubicBezTo>
                  <a:cubicBezTo>
                    <a:pt x="1081" y="443"/>
                    <a:pt x="865" y="765"/>
                    <a:pt x="874" y="1107"/>
                  </a:cubicBezTo>
                  <a:cubicBezTo>
                    <a:pt x="878" y="1155"/>
                    <a:pt x="885" y="1203"/>
                    <a:pt x="895" y="1246"/>
                  </a:cubicBezTo>
                  <a:cubicBezTo>
                    <a:pt x="360" y="1409"/>
                    <a:pt x="14" y="1667"/>
                    <a:pt x="8" y="1961"/>
                  </a:cubicBezTo>
                  <a:cubicBezTo>
                    <a:pt x="1" y="2256"/>
                    <a:pt x="333" y="2527"/>
                    <a:pt x="861" y="2716"/>
                  </a:cubicBezTo>
                  <a:cubicBezTo>
                    <a:pt x="848" y="2760"/>
                    <a:pt x="837" y="2805"/>
                    <a:pt x="834" y="2855"/>
                  </a:cubicBezTo>
                  <a:cubicBezTo>
                    <a:pt x="807" y="3194"/>
                    <a:pt x="1007" y="3526"/>
                    <a:pt x="1288" y="3719"/>
                  </a:cubicBezTo>
                  <a:cubicBezTo>
                    <a:pt x="1569" y="3915"/>
                    <a:pt x="1914" y="3993"/>
                    <a:pt x="2256" y="4024"/>
                  </a:cubicBezTo>
                  <a:cubicBezTo>
                    <a:pt x="2493" y="4044"/>
                    <a:pt x="2730" y="4055"/>
                    <a:pt x="2968" y="4055"/>
                  </a:cubicBezTo>
                  <a:cubicBezTo>
                    <a:pt x="4325" y="4055"/>
                    <a:pt x="5679" y="3714"/>
                    <a:pt x="6828" y="2967"/>
                  </a:cubicBezTo>
                  <a:cubicBezTo>
                    <a:pt x="7116" y="2780"/>
                    <a:pt x="7394" y="2571"/>
                    <a:pt x="7648" y="2333"/>
                  </a:cubicBezTo>
                  <a:cubicBezTo>
                    <a:pt x="7661" y="2320"/>
                    <a:pt x="7699" y="2280"/>
                    <a:pt x="7739" y="2232"/>
                  </a:cubicBezTo>
                  <a:cubicBezTo>
                    <a:pt x="7763" y="2205"/>
                    <a:pt x="7791" y="2171"/>
                    <a:pt x="7817" y="2147"/>
                  </a:cubicBezTo>
                  <a:cubicBezTo>
                    <a:pt x="7794" y="2117"/>
                    <a:pt x="7766" y="2086"/>
                    <a:pt x="7743" y="2056"/>
                  </a:cubicBezTo>
                  <a:cubicBezTo>
                    <a:pt x="7705" y="2008"/>
                    <a:pt x="7672" y="1964"/>
                    <a:pt x="7658" y="1947"/>
                  </a:cubicBezTo>
                  <a:cubicBezTo>
                    <a:pt x="7414" y="1700"/>
                    <a:pt x="7150" y="1476"/>
                    <a:pt x="6869" y="1277"/>
                  </a:cubicBezTo>
                  <a:cubicBezTo>
                    <a:pt x="5649" y="404"/>
                    <a:pt x="4168" y="0"/>
                    <a:pt x="2683" y="0"/>
                  </a:cubicBezTo>
                  <a:close/>
                </a:path>
              </a:pathLst>
            </a:custGeom>
            <a:solidFill>
              <a:srgbClr val="F905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9"/>
            <p:cNvSpPr/>
            <p:nvPr/>
          </p:nvSpPr>
          <p:spPr>
            <a:xfrm>
              <a:off x="6730852" y="2966137"/>
              <a:ext cx="161735" cy="219251"/>
            </a:xfrm>
            <a:custGeom>
              <a:avLst/>
              <a:gdLst/>
              <a:ahLst/>
              <a:cxnLst/>
              <a:rect l="l" t="t" r="r" b="b"/>
              <a:pathLst>
                <a:path w="5094" h="6905" extrusionOk="0">
                  <a:moveTo>
                    <a:pt x="1114" y="1"/>
                  </a:moveTo>
                  <a:cubicBezTo>
                    <a:pt x="1040" y="1"/>
                    <a:pt x="972" y="17"/>
                    <a:pt x="911" y="50"/>
                  </a:cubicBezTo>
                  <a:cubicBezTo>
                    <a:pt x="650" y="193"/>
                    <a:pt x="583" y="616"/>
                    <a:pt x="684" y="1168"/>
                  </a:cubicBezTo>
                  <a:cubicBezTo>
                    <a:pt x="641" y="1181"/>
                    <a:pt x="596" y="1192"/>
                    <a:pt x="552" y="1215"/>
                  </a:cubicBezTo>
                  <a:cubicBezTo>
                    <a:pt x="244" y="1361"/>
                    <a:pt x="58" y="1700"/>
                    <a:pt x="27" y="2042"/>
                  </a:cubicBezTo>
                  <a:cubicBezTo>
                    <a:pt x="0" y="2380"/>
                    <a:pt x="105" y="2719"/>
                    <a:pt x="250" y="3030"/>
                  </a:cubicBezTo>
                  <a:cubicBezTo>
                    <a:pt x="925" y="4477"/>
                    <a:pt x="2015" y="5729"/>
                    <a:pt x="3448" y="6461"/>
                  </a:cubicBezTo>
                  <a:cubicBezTo>
                    <a:pt x="3756" y="6620"/>
                    <a:pt x="4078" y="6756"/>
                    <a:pt x="4406" y="6858"/>
                  </a:cubicBezTo>
                  <a:cubicBezTo>
                    <a:pt x="4427" y="6861"/>
                    <a:pt x="4481" y="6871"/>
                    <a:pt x="4542" y="6884"/>
                  </a:cubicBezTo>
                  <a:cubicBezTo>
                    <a:pt x="4579" y="6891"/>
                    <a:pt x="4619" y="6898"/>
                    <a:pt x="4657" y="6905"/>
                  </a:cubicBezTo>
                  <a:cubicBezTo>
                    <a:pt x="4670" y="6871"/>
                    <a:pt x="4684" y="6834"/>
                    <a:pt x="4697" y="6800"/>
                  </a:cubicBezTo>
                  <a:cubicBezTo>
                    <a:pt x="4721" y="6739"/>
                    <a:pt x="4741" y="6692"/>
                    <a:pt x="4749" y="6672"/>
                  </a:cubicBezTo>
                  <a:cubicBezTo>
                    <a:pt x="4840" y="6339"/>
                    <a:pt x="4901" y="5994"/>
                    <a:pt x="4935" y="5651"/>
                  </a:cubicBezTo>
                  <a:cubicBezTo>
                    <a:pt x="5094" y="4046"/>
                    <a:pt x="4630" y="2455"/>
                    <a:pt x="3776" y="1104"/>
                  </a:cubicBezTo>
                  <a:cubicBezTo>
                    <a:pt x="3594" y="815"/>
                    <a:pt x="3363" y="545"/>
                    <a:pt x="3062" y="382"/>
                  </a:cubicBezTo>
                  <a:cubicBezTo>
                    <a:pt x="2904" y="298"/>
                    <a:pt x="2722" y="251"/>
                    <a:pt x="2544" y="251"/>
                  </a:cubicBezTo>
                  <a:cubicBezTo>
                    <a:pt x="2382" y="251"/>
                    <a:pt x="2222" y="290"/>
                    <a:pt x="2083" y="375"/>
                  </a:cubicBezTo>
                  <a:cubicBezTo>
                    <a:pt x="2043" y="402"/>
                    <a:pt x="2009" y="433"/>
                    <a:pt x="1974" y="463"/>
                  </a:cubicBezTo>
                  <a:cubicBezTo>
                    <a:pt x="1661" y="170"/>
                    <a:pt x="1356" y="1"/>
                    <a:pt x="1114" y="1"/>
                  </a:cubicBezTo>
                  <a:close/>
                </a:path>
              </a:pathLst>
            </a:custGeom>
            <a:solidFill>
              <a:srgbClr val="F905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9"/>
            <p:cNvSpPr/>
            <p:nvPr/>
          </p:nvSpPr>
          <p:spPr>
            <a:xfrm>
              <a:off x="6890656" y="2972932"/>
              <a:ext cx="164084" cy="213758"/>
            </a:xfrm>
            <a:custGeom>
              <a:avLst/>
              <a:gdLst/>
              <a:ahLst/>
              <a:cxnLst/>
              <a:rect l="l" t="t" r="r" b="b"/>
              <a:pathLst>
                <a:path w="5168" h="6732" extrusionOk="0">
                  <a:moveTo>
                    <a:pt x="4141" y="1"/>
                  </a:moveTo>
                  <a:cubicBezTo>
                    <a:pt x="3903" y="1"/>
                    <a:pt x="3600" y="154"/>
                    <a:pt x="3285" y="422"/>
                  </a:cubicBezTo>
                  <a:cubicBezTo>
                    <a:pt x="3255" y="388"/>
                    <a:pt x="3220" y="357"/>
                    <a:pt x="3180" y="331"/>
                  </a:cubicBezTo>
                  <a:cubicBezTo>
                    <a:pt x="3032" y="229"/>
                    <a:pt x="2855" y="183"/>
                    <a:pt x="2676" y="183"/>
                  </a:cubicBezTo>
                  <a:cubicBezTo>
                    <a:pt x="2513" y="183"/>
                    <a:pt x="2349" y="221"/>
                    <a:pt x="2201" y="290"/>
                  </a:cubicBezTo>
                  <a:cubicBezTo>
                    <a:pt x="1893" y="435"/>
                    <a:pt x="1652" y="696"/>
                    <a:pt x="1456" y="978"/>
                  </a:cubicBezTo>
                  <a:cubicBezTo>
                    <a:pt x="541" y="2285"/>
                    <a:pt x="0" y="3857"/>
                    <a:pt x="85" y="5465"/>
                  </a:cubicBezTo>
                  <a:cubicBezTo>
                    <a:pt x="102" y="5811"/>
                    <a:pt x="145" y="6156"/>
                    <a:pt x="220" y="6491"/>
                  </a:cubicBezTo>
                  <a:cubicBezTo>
                    <a:pt x="227" y="6511"/>
                    <a:pt x="244" y="6562"/>
                    <a:pt x="264" y="6623"/>
                  </a:cubicBezTo>
                  <a:cubicBezTo>
                    <a:pt x="277" y="6657"/>
                    <a:pt x="291" y="6697"/>
                    <a:pt x="302" y="6731"/>
                  </a:cubicBezTo>
                  <a:cubicBezTo>
                    <a:pt x="338" y="6725"/>
                    <a:pt x="379" y="6718"/>
                    <a:pt x="416" y="6714"/>
                  </a:cubicBezTo>
                  <a:cubicBezTo>
                    <a:pt x="477" y="6705"/>
                    <a:pt x="532" y="6697"/>
                    <a:pt x="552" y="6691"/>
                  </a:cubicBezTo>
                  <a:cubicBezTo>
                    <a:pt x="887" y="6606"/>
                    <a:pt x="1212" y="6488"/>
                    <a:pt x="1527" y="6345"/>
                  </a:cubicBezTo>
                  <a:cubicBezTo>
                    <a:pt x="2997" y="5681"/>
                    <a:pt x="4145" y="4479"/>
                    <a:pt x="4887" y="3067"/>
                  </a:cubicBezTo>
                  <a:cubicBezTo>
                    <a:pt x="5046" y="2762"/>
                    <a:pt x="5168" y="2430"/>
                    <a:pt x="5154" y="2089"/>
                  </a:cubicBezTo>
                  <a:cubicBezTo>
                    <a:pt x="5141" y="1750"/>
                    <a:pt x="4971" y="1401"/>
                    <a:pt x="4670" y="1238"/>
                  </a:cubicBezTo>
                  <a:cubicBezTo>
                    <a:pt x="4630" y="1215"/>
                    <a:pt x="4585" y="1201"/>
                    <a:pt x="4541" y="1187"/>
                  </a:cubicBezTo>
                  <a:cubicBezTo>
                    <a:pt x="4666" y="642"/>
                    <a:pt x="4619" y="215"/>
                    <a:pt x="4366" y="60"/>
                  </a:cubicBezTo>
                  <a:cubicBezTo>
                    <a:pt x="4300" y="20"/>
                    <a:pt x="4224" y="1"/>
                    <a:pt x="4141" y="1"/>
                  </a:cubicBezTo>
                  <a:close/>
                </a:path>
              </a:pathLst>
            </a:custGeom>
            <a:solidFill>
              <a:srgbClr val="F905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9"/>
            <p:cNvSpPr/>
            <p:nvPr/>
          </p:nvSpPr>
          <p:spPr>
            <a:xfrm>
              <a:off x="6909993" y="3145337"/>
              <a:ext cx="248095" cy="128756"/>
            </a:xfrm>
            <a:custGeom>
              <a:avLst/>
              <a:gdLst/>
              <a:ahLst/>
              <a:cxnLst/>
              <a:rect l="l" t="t" r="r" b="b"/>
              <a:pathLst>
                <a:path w="7814" h="4055" extrusionOk="0">
                  <a:moveTo>
                    <a:pt x="4843" y="0"/>
                  </a:moveTo>
                  <a:cubicBezTo>
                    <a:pt x="3487" y="0"/>
                    <a:pt x="2135" y="341"/>
                    <a:pt x="986" y="1084"/>
                  </a:cubicBezTo>
                  <a:cubicBezTo>
                    <a:pt x="698" y="1275"/>
                    <a:pt x="420" y="1484"/>
                    <a:pt x="166" y="1718"/>
                  </a:cubicBezTo>
                  <a:cubicBezTo>
                    <a:pt x="153" y="1731"/>
                    <a:pt x="115" y="1775"/>
                    <a:pt x="75" y="1823"/>
                  </a:cubicBezTo>
                  <a:cubicBezTo>
                    <a:pt x="51" y="1850"/>
                    <a:pt x="24" y="1881"/>
                    <a:pt x="1" y="1908"/>
                  </a:cubicBezTo>
                  <a:cubicBezTo>
                    <a:pt x="21" y="1938"/>
                    <a:pt x="48" y="1969"/>
                    <a:pt x="71" y="1999"/>
                  </a:cubicBezTo>
                  <a:cubicBezTo>
                    <a:pt x="112" y="2047"/>
                    <a:pt x="143" y="2091"/>
                    <a:pt x="156" y="2105"/>
                  </a:cubicBezTo>
                  <a:cubicBezTo>
                    <a:pt x="400" y="2352"/>
                    <a:pt x="668" y="2575"/>
                    <a:pt x="945" y="2778"/>
                  </a:cubicBezTo>
                  <a:cubicBezTo>
                    <a:pt x="2165" y="3651"/>
                    <a:pt x="3646" y="4055"/>
                    <a:pt x="5131" y="4055"/>
                  </a:cubicBezTo>
                  <a:cubicBezTo>
                    <a:pt x="5242" y="4055"/>
                    <a:pt x="5353" y="4052"/>
                    <a:pt x="5464" y="4048"/>
                  </a:cubicBezTo>
                  <a:cubicBezTo>
                    <a:pt x="5805" y="4035"/>
                    <a:pt x="6154" y="3970"/>
                    <a:pt x="6445" y="3791"/>
                  </a:cubicBezTo>
                  <a:cubicBezTo>
                    <a:pt x="6733" y="3608"/>
                    <a:pt x="6950" y="3286"/>
                    <a:pt x="6940" y="2947"/>
                  </a:cubicBezTo>
                  <a:cubicBezTo>
                    <a:pt x="6936" y="2897"/>
                    <a:pt x="6930" y="2852"/>
                    <a:pt x="6919" y="2805"/>
                  </a:cubicBezTo>
                  <a:cubicBezTo>
                    <a:pt x="7455" y="2643"/>
                    <a:pt x="7800" y="2389"/>
                    <a:pt x="7807" y="2094"/>
                  </a:cubicBezTo>
                  <a:cubicBezTo>
                    <a:pt x="7813" y="1796"/>
                    <a:pt x="7482" y="1525"/>
                    <a:pt x="6953" y="1339"/>
                  </a:cubicBezTo>
                  <a:cubicBezTo>
                    <a:pt x="6967" y="1295"/>
                    <a:pt x="6977" y="1247"/>
                    <a:pt x="6980" y="1200"/>
                  </a:cubicBezTo>
                  <a:cubicBezTo>
                    <a:pt x="7008" y="861"/>
                    <a:pt x="6808" y="529"/>
                    <a:pt x="6527" y="333"/>
                  </a:cubicBezTo>
                  <a:cubicBezTo>
                    <a:pt x="6245" y="137"/>
                    <a:pt x="5900" y="59"/>
                    <a:pt x="5558" y="32"/>
                  </a:cubicBezTo>
                  <a:cubicBezTo>
                    <a:pt x="5320" y="11"/>
                    <a:pt x="5081" y="0"/>
                    <a:pt x="4843" y="0"/>
                  </a:cubicBezTo>
                  <a:close/>
                </a:path>
              </a:pathLst>
            </a:custGeom>
            <a:solidFill>
              <a:srgbClr val="F905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9"/>
            <p:cNvSpPr/>
            <p:nvPr/>
          </p:nvSpPr>
          <p:spPr>
            <a:xfrm>
              <a:off x="6884179" y="3223952"/>
              <a:ext cx="161862" cy="219283"/>
            </a:xfrm>
            <a:custGeom>
              <a:avLst/>
              <a:gdLst/>
              <a:ahLst/>
              <a:cxnLst/>
              <a:rect l="l" t="t" r="r" b="b"/>
              <a:pathLst>
                <a:path w="5098" h="6906" extrusionOk="0">
                  <a:moveTo>
                    <a:pt x="441" y="1"/>
                  </a:moveTo>
                  <a:cubicBezTo>
                    <a:pt x="424" y="35"/>
                    <a:pt x="410" y="71"/>
                    <a:pt x="397" y="109"/>
                  </a:cubicBezTo>
                  <a:cubicBezTo>
                    <a:pt x="376" y="167"/>
                    <a:pt x="353" y="218"/>
                    <a:pt x="346" y="238"/>
                  </a:cubicBezTo>
                  <a:cubicBezTo>
                    <a:pt x="254" y="570"/>
                    <a:pt x="193" y="912"/>
                    <a:pt x="160" y="1257"/>
                  </a:cubicBezTo>
                  <a:cubicBezTo>
                    <a:pt x="1" y="2859"/>
                    <a:pt x="468" y="4454"/>
                    <a:pt x="1322" y="5802"/>
                  </a:cubicBezTo>
                  <a:cubicBezTo>
                    <a:pt x="1505" y="6094"/>
                    <a:pt x="1731" y="6364"/>
                    <a:pt x="2033" y="6524"/>
                  </a:cubicBezTo>
                  <a:cubicBezTo>
                    <a:pt x="2192" y="6607"/>
                    <a:pt x="2374" y="6656"/>
                    <a:pt x="2553" y="6656"/>
                  </a:cubicBezTo>
                  <a:cubicBezTo>
                    <a:pt x="2715" y="6656"/>
                    <a:pt x="2874" y="6617"/>
                    <a:pt x="3011" y="6530"/>
                  </a:cubicBezTo>
                  <a:cubicBezTo>
                    <a:pt x="3052" y="6507"/>
                    <a:pt x="3086" y="6476"/>
                    <a:pt x="3120" y="6442"/>
                  </a:cubicBezTo>
                  <a:cubicBezTo>
                    <a:pt x="3432" y="6737"/>
                    <a:pt x="3737" y="6905"/>
                    <a:pt x="3979" y="6905"/>
                  </a:cubicBezTo>
                  <a:cubicBezTo>
                    <a:pt x="4054" y="6905"/>
                    <a:pt x="4122" y="6889"/>
                    <a:pt x="4184" y="6855"/>
                  </a:cubicBezTo>
                  <a:cubicBezTo>
                    <a:pt x="4444" y="6713"/>
                    <a:pt x="4512" y="6290"/>
                    <a:pt x="4410" y="5738"/>
                  </a:cubicBezTo>
                  <a:cubicBezTo>
                    <a:pt x="4454" y="5728"/>
                    <a:pt x="4498" y="5714"/>
                    <a:pt x="4542" y="5694"/>
                  </a:cubicBezTo>
                  <a:cubicBezTo>
                    <a:pt x="4850" y="5548"/>
                    <a:pt x="5037" y="5206"/>
                    <a:pt x="5067" y="4867"/>
                  </a:cubicBezTo>
                  <a:cubicBezTo>
                    <a:pt x="5098" y="4526"/>
                    <a:pt x="4989" y="4187"/>
                    <a:pt x="4847" y="3879"/>
                  </a:cubicBezTo>
                  <a:cubicBezTo>
                    <a:pt x="4170" y="2433"/>
                    <a:pt x="3079" y="1179"/>
                    <a:pt x="1647" y="445"/>
                  </a:cubicBezTo>
                  <a:cubicBezTo>
                    <a:pt x="1339" y="289"/>
                    <a:pt x="1017" y="153"/>
                    <a:pt x="688" y="51"/>
                  </a:cubicBezTo>
                  <a:cubicBezTo>
                    <a:pt x="668" y="45"/>
                    <a:pt x="614" y="38"/>
                    <a:pt x="553" y="24"/>
                  </a:cubicBezTo>
                  <a:cubicBezTo>
                    <a:pt x="515" y="18"/>
                    <a:pt x="475" y="7"/>
                    <a:pt x="441" y="1"/>
                  </a:cubicBezTo>
                  <a:close/>
                </a:path>
              </a:pathLst>
            </a:custGeom>
            <a:solidFill>
              <a:srgbClr val="F9050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9"/>
            <p:cNvSpPr/>
            <p:nvPr/>
          </p:nvSpPr>
          <p:spPr>
            <a:xfrm>
              <a:off x="6835060" y="3152799"/>
              <a:ext cx="108839" cy="108943"/>
            </a:xfrm>
            <a:custGeom>
              <a:avLst/>
              <a:gdLst/>
              <a:ahLst/>
              <a:cxnLst/>
              <a:rect l="l" t="t" r="r" b="b"/>
              <a:pathLst>
                <a:path w="3428" h="3431" extrusionOk="0">
                  <a:moveTo>
                    <a:pt x="1714" y="0"/>
                  </a:moveTo>
                  <a:cubicBezTo>
                    <a:pt x="765" y="0"/>
                    <a:pt x="0" y="768"/>
                    <a:pt x="0" y="1717"/>
                  </a:cubicBezTo>
                  <a:cubicBezTo>
                    <a:pt x="0" y="2662"/>
                    <a:pt x="765" y="3430"/>
                    <a:pt x="1714" y="3430"/>
                  </a:cubicBezTo>
                  <a:cubicBezTo>
                    <a:pt x="2662" y="3430"/>
                    <a:pt x="3427" y="2662"/>
                    <a:pt x="3427" y="1717"/>
                  </a:cubicBezTo>
                  <a:cubicBezTo>
                    <a:pt x="3427" y="768"/>
                    <a:pt x="2662"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23" name="Google Shape;3623;p59"/>
          <p:cNvGrpSpPr/>
          <p:nvPr/>
        </p:nvGrpSpPr>
        <p:grpSpPr>
          <a:xfrm>
            <a:off x="3212331" y="1124235"/>
            <a:ext cx="1662259" cy="1892331"/>
            <a:chOff x="2591150" y="1335525"/>
            <a:chExt cx="3189293" cy="3630720"/>
          </a:xfrm>
        </p:grpSpPr>
        <p:sp>
          <p:nvSpPr>
            <p:cNvPr id="3624" name="Google Shape;3624;p59"/>
            <p:cNvSpPr/>
            <p:nvPr/>
          </p:nvSpPr>
          <p:spPr>
            <a:xfrm>
              <a:off x="2638402" y="3147622"/>
              <a:ext cx="889537" cy="1303929"/>
            </a:xfrm>
            <a:custGeom>
              <a:avLst/>
              <a:gdLst/>
              <a:ahLst/>
              <a:cxnLst/>
              <a:rect l="l" t="t" r="r" b="b"/>
              <a:pathLst>
                <a:path w="20294" h="29748" extrusionOk="0">
                  <a:moveTo>
                    <a:pt x="12238" y="1"/>
                  </a:moveTo>
                  <a:cubicBezTo>
                    <a:pt x="11995" y="1"/>
                    <a:pt x="11741" y="18"/>
                    <a:pt x="11475" y="54"/>
                  </a:cubicBezTo>
                  <a:cubicBezTo>
                    <a:pt x="11475" y="54"/>
                    <a:pt x="3744" y="54"/>
                    <a:pt x="2102" y="4520"/>
                  </a:cubicBezTo>
                  <a:cubicBezTo>
                    <a:pt x="1585" y="5922"/>
                    <a:pt x="2177" y="6389"/>
                    <a:pt x="3195" y="6389"/>
                  </a:cubicBezTo>
                  <a:cubicBezTo>
                    <a:pt x="4742" y="6389"/>
                    <a:pt x="7275" y="5311"/>
                    <a:pt x="8403" y="4792"/>
                  </a:cubicBezTo>
                  <a:lnTo>
                    <a:pt x="8403" y="4792"/>
                  </a:lnTo>
                  <a:cubicBezTo>
                    <a:pt x="6411" y="5802"/>
                    <a:pt x="0" y="9622"/>
                    <a:pt x="1580" y="16309"/>
                  </a:cubicBezTo>
                  <a:cubicBezTo>
                    <a:pt x="2074" y="18402"/>
                    <a:pt x="2886" y="19171"/>
                    <a:pt x="3813" y="19171"/>
                  </a:cubicBezTo>
                  <a:cubicBezTo>
                    <a:pt x="5460" y="19171"/>
                    <a:pt x="7467" y="16743"/>
                    <a:pt x="8694" y="15003"/>
                  </a:cubicBezTo>
                  <a:lnTo>
                    <a:pt x="8694" y="15003"/>
                  </a:lnTo>
                  <a:cubicBezTo>
                    <a:pt x="7116" y="17731"/>
                    <a:pt x="4781" y="23174"/>
                    <a:pt x="8016" y="27553"/>
                  </a:cubicBezTo>
                  <a:cubicBezTo>
                    <a:pt x="9171" y="29116"/>
                    <a:pt x="10411" y="29748"/>
                    <a:pt x="11568" y="29748"/>
                  </a:cubicBezTo>
                  <a:cubicBezTo>
                    <a:pt x="14255" y="29748"/>
                    <a:pt x="16499" y="26344"/>
                    <a:pt x="16210" y="23281"/>
                  </a:cubicBezTo>
                  <a:cubicBezTo>
                    <a:pt x="15808" y="19026"/>
                    <a:pt x="20293" y="1"/>
                    <a:pt x="12238" y="1"/>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9"/>
            <p:cNvSpPr/>
            <p:nvPr/>
          </p:nvSpPr>
          <p:spPr>
            <a:xfrm>
              <a:off x="2591150" y="3275965"/>
              <a:ext cx="499559" cy="735641"/>
            </a:xfrm>
            <a:custGeom>
              <a:avLst/>
              <a:gdLst/>
              <a:ahLst/>
              <a:cxnLst/>
              <a:rect l="l" t="t" r="r" b="b"/>
              <a:pathLst>
                <a:path w="11397" h="16783" extrusionOk="0">
                  <a:moveTo>
                    <a:pt x="4156" y="1"/>
                  </a:moveTo>
                  <a:lnTo>
                    <a:pt x="4156" y="1"/>
                  </a:lnTo>
                  <a:cubicBezTo>
                    <a:pt x="3672" y="439"/>
                    <a:pt x="3300" y="1026"/>
                    <a:pt x="3124" y="1467"/>
                  </a:cubicBezTo>
                  <a:cubicBezTo>
                    <a:pt x="2495" y="3043"/>
                    <a:pt x="3229" y="3502"/>
                    <a:pt x="4298" y="3502"/>
                  </a:cubicBezTo>
                  <a:cubicBezTo>
                    <a:pt x="5793" y="3502"/>
                    <a:pt x="7945" y="2603"/>
                    <a:pt x="7946" y="2603"/>
                  </a:cubicBezTo>
                  <a:lnTo>
                    <a:pt x="7946" y="2603"/>
                  </a:lnTo>
                  <a:cubicBezTo>
                    <a:pt x="2958" y="5067"/>
                    <a:pt x="1" y="12901"/>
                    <a:pt x="3358" y="16025"/>
                  </a:cubicBezTo>
                  <a:cubicBezTo>
                    <a:pt x="3934" y="16560"/>
                    <a:pt x="4508" y="16782"/>
                    <a:pt x="5066" y="16782"/>
                  </a:cubicBezTo>
                  <a:cubicBezTo>
                    <a:pt x="7760" y="16782"/>
                    <a:pt x="10054" y="11600"/>
                    <a:pt x="10054" y="11600"/>
                  </a:cubicBezTo>
                  <a:lnTo>
                    <a:pt x="10054" y="11600"/>
                  </a:lnTo>
                  <a:cubicBezTo>
                    <a:pt x="10054" y="11600"/>
                    <a:pt x="8201" y="13843"/>
                    <a:pt x="6450" y="13843"/>
                  </a:cubicBezTo>
                  <a:cubicBezTo>
                    <a:pt x="5637" y="13843"/>
                    <a:pt x="4846" y="13360"/>
                    <a:pt x="4273" y="11945"/>
                  </a:cubicBezTo>
                  <a:cubicBezTo>
                    <a:pt x="2468" y="7487"/>
                    <a:pt x="11396" y="794"/>
                    <a:pt x="11396" y="794"/>
                  </a:cubicBezTo>
                  <a:cubicBezTo>
                    <a:pt x="11396" y="794"/>
                    <a:pt x="11229" y="727"/>
                    <a:pt x="10793" y="727"/>
                  </a:cubicBezTo>
                  <a:cubicBezTo>
                    <a:pt x="10068" y="727"/>
                    <a:pt x="8598" y="914"/>
                    <a:pt x="5920" y="1912"/>
                  </a:cubicBezTo>
                  <a:cubicBezTo>
                    <a:pt x="5127" y="2208"/>
                    <a:pt x="4568" y="2328"/>
                    <a:pt x="4183" y="2328"/>
                  </a:cubicBezTo>
                  <a:cubicBezTo>
                    <a:pt x="2488" y="2328"/>
                    <a:pt x="4156" y="1"/>
                    <a:pt x="415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9"/>
            <p:cNvSpPr/>
            <p:nvPr/>
          </p:nvSpPr>
          <p:spPr>
            <a:xfrm>
              <a:off x="2863529" y="3784427"/>
              <a:ext cx="554350" cy="667700"/>
            </a:xfrm>
            <a:custGeom>
              <a:avLst/>
              <a:gdLst/>
              <a:ahLst/>
              <a:cxnLst/>
              <a:rect l="l" t="t" r="r" b="b"/>
              <a:pathLst>
                <a:path w="12647" h="15233" extrusionOk="0">
                  <a:moveTo>
                    <a:pt x="3840" y="0"/>
                  </a:moveTo>
                  <a:lnTo>
                    <a:pt x="3840" y="0"/>
                  </a:lnTo>
                  <a:cubicBezTo>
                    <a:pt x="0" y="4848"/>
                    <a:pt x="31" y="15233"/>
                    <a:pt x="5971" y="15233"/>
                  </a:cubicBezTo>
                  <a:cubicBezTo>
                    <a:pt x="6091" y="15233"/>
                    <a:pt x="6214" y="15229"/>
                    <a:pt x="6339" y="15220"/>
                  </a:cubicBezTo>
                  <a:cubicBezTo>
                    <a:pt x="12647" y="14785"/>
                    <a:pt x="11430" y="5945"/>
                    <a:pt x="11429" y="5943"/>
                  </a:cubicBezTo>
                  <a:lnTo>
                    <a:pt x="11429" y="5943"/>
                  </a:lnTo>
                  <a:cubicBezTo>
                    <a:pt x="11429" y="5945"/>
                    <a:pt x="12263" y="12819"/>
                    <a:pt x="6744" y="12819"/>
                  </a:cubicBezTo>
                  <a:cubicBezTo>
                    <a:pt x="6618" y="12819"/>
                    <a:pt x="6488" y="12815"/>
                    <a:pt x="6356" y="12808"/>
                  </a:cubicBezTo>
                  <a:cubicBezTo>
                    <a:pt x="410" y="12480"/>
                    <a:pt x="3840" y="1"/>
                    <a:pt x="38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9"/>
            <p:cNvSpPr/>
            <p:nvPr/>
          </p:nvSpPr>
          <p:spPr>
            <a:xfrm>
              <a:off x="2839728" y="3665815"/>
              <a:ext cx="118655" cy="118655"/>
            </a:xfrm>
            <a:custGeom>
              <a:avLst/>
              <a:gdLst/>
              <a:ahLst/>
              <a:cxnLst/>
              <a:rect l="l" t="t" r="r" b="b"/>
              <a:pathLst>
                <a:path w="2707" h="2707" extrusionOk="0">
                  <a:moveTo>
                    <a:pt x="1353" y="1"/>
                  </a:moveTo>
                  <a:cubicBezTo>
                    <a:pt x="604" y="1"/>
                    <a:pt x="0" y="608"/>
                    <a:pt x="0" y="1353"/>
                  </a:cubicBezTo>
                  <a:cubicBezTo>
                    <a:pt x="0" y="2102"/>
                    <a:pt x="604" y="2706"/>
                    <a:pt x="1353" y="2706"/>
                  </a:cubicBezTo>
                  <a:cubicBezTo>
                    <a:pt x="2098" y="2706"/>
                    <a:pt x="2706" y="2102"/>
                    <a:pt x="2706" y="1353"/>
                  </a:cubicBezTo>
                  <a:cubicBezTo>
                    <a:pt x="2706" y="608"/>
                    <a:pt x="2098" y="1"/>
                    <a:pt x="1353"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9"/>
            <p:cNvSpPr/>
            <p:nvPr/>
          </p:nvSpPr>
          <p:spPr>
            <a:xfrm>
              <a:off x="2790416" y="3235726"/>
              <a:ext cx="123476" cy="80608"/>
            </a:xfrm>
            <a:custGeom>
              <a:avLst/>
              <a:gdLst/>
              <a:ahLst/>
              <a:cxnLst/>
              <a:rect l="l" t="t" r="r" b="b"/>
              <a:pathLst>
                <a:path w="2817" h="1839" extrusionOk="0">
                  <a:moveTo>
                    <a:pt x="1915" y="0"/>
                  </a:moveTo>
                  <a:cubicBezTo>
                    <a:pt x="1658" y="0"/>
                    <a:pt x="1362" y="67"/>
                    <a:pt x="1070" y="205"/>
                  </a:cubicBezTo>
                  <a:cubicBezTo>
                    <a:pt x="394" y="525"/>
                    <a:pt x="0" y="1102"/>
                    <a:pt x="187" y="1498"/>
                  </a:cubicBezTo>
                  <a:cubicBezTo>
                    <a:pt x="293" y="1722"/>
                    <a:pt x="564" y="1839"/>
                    <a:pt x="902" y="1839"/>
                  </a:cubicBezTo>
                  <a:cubicBezTo>
                    <a:pt x="1159" y="1839"/>
                    <a:pt x="1454" y="1772"/>
                    <a:pt x="1746" y="1633"/>
                  </a:cubicBezTo>
                  <a:cubicBezTo>
                    <a:pt x="2419" y="1315"/>
                    <a:pt x="2816" y="736"/>
                    <a:pt x="2630" y="342"/>
                  </a:cubicBezTo>
                  <a:cubicBezTo>
                    <a:pt x="2524" y="117"/>
                    <a:pt x="2253" y="0"/>
                    <a:pt x="191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9"/>
            <p:cNvSpPr/>
            <p:nvPr/>
          </p:nvSpPr>
          <p:spPr>
            <a:xfrm>
              <a:off x="3093872" y="4118302"/>
              <a:ext cx="132418" cy="132418"/>
            </a:xfrm>
            <a:custGeom>
              <a:avLst/>
              <a:gdLst/>
              <a:ahLst/>
              <a:cxnLst/>
              <a:rect l="l" t="t" r="r" b="b"/>
              <a:pathLst>
                <a:path w="3021" h="3021" extrusionOk="0">
                  <a:moveTo>
                    <a:pt x="1508" y="0"/>
                  </a:moveTo>
                  <a:cubicBezTo>
                    <a:pt x="677" y="0"/>
                    <a:pt x="0" y="677"/>
                    <a:pt x="0" y="1508"/>
                  </a:cubicBezTo>
                  <a:cubicBezTo>
                    <a:pt x="0" y="2343"/>
                    <a:pt x="677" y="3020"/>
                    <a:pt x="1508" y="3020"/>
                  </a:cubicBezTo>
                  <a:cubicBezTo>
                    <a:pt x="2343" y="3020"/>
                    <a:pt x="3020" y="2343"/>
                    <a:pt x="3020" y="1508"/>
                  </a:cubicBezTo>
                  <a:cubicBezTo>
                    <a:pt x="3020" y="677"/>
                    <a:pt x="2343" y="0"/>
                    <a:pt x="150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9"/>
            <p:cNvSpPr/>
            <p:nvPr/>
          </p:nvSpPr>
          <p:spPr>
            <a:xfrm>
              <a:off x="4843648" y="3147622"/>
              <a:ext cx="889537" cy="1303929"/>
            </a:xfrm>
            <a:custGeom>
              <a:avLst/>
              <a:gdLst/>
              <a:ahLst/>
              <a:cxnLst/>
              <a:rect l="l" t="t" r="r" b="b"/>
              <a:pathLst>
                <a:path w="20294" h="29748" extrusionOk="0">
                  <a:moveTo>
                    <a:pt x="8056" y="1"/>
                  </a:moveTo>
                  <a:cubicBezTo>
                    <a:pt x="0" y="1"/>
                    <a:pt x="4486" y="19026"/>
                    <a:pt x="4084" y="23281"/>
                  </a:cubicBezTo>
                  <a:cubicBezTo>
                    <a:pt x="3795" y="26344"/>
                    <a:pt x="6039" y="29748"/>
                    <a:pt x="8726" y="29748"/>
                  </a:cubicBezTo>
                  <a:cubicBezTo>
                    <a:pt x="9883" y="29748"/>
                    <a:pt x="11123" y="29116"/>
                    <a:pt x="12278" y="27553"/>
                  </a:cubicBezTo>
                  <a:cubicBezTo>
                    <a:pt x="15513" y="23174"/>
                    <a:pt x="13178" y="17731"/>
                    <a:pt x="11599" y="15004"/>
                  </a:cubicBezTo>
                  <a:lnTo>
                    <a:pt x="11599" y="15004"/>
                  </a:lnTo>
                  <a:cubicBezTo>
                    <a:pt x="12826" y="16743"/>
                    <a:pt x="14834" y="19171"/>
                    <a:pt x="16480" y="19171"/>
                  </a:cubicBezTo>
                  <a:cubicBezTo>
                    <a:pt x="17407" y="19171"/>
                    <a:pt x="18219" y="18402"/>
                    <a:pt x="18714" y="16309"/>
                  </a:cubicBezTo>
                  <a:cubicBezTo>
                    <a:pt x="20293" y="9622"/>
                    <a:pt x="13882" y="5801"/>
                    <a:pt x="11891" y="4792"/>
                  </a:cubicBezTo>
                  <a:lnTo>
                    <a:pt x="11891" y="4792"/>
                  </a:lnTo>
                  <a:cubicBezTo>
                    <a:pt x="13019" y="5310"/>
                    <a:pt x="15552" y="6389"/>
                    <a:pt x="17099" y="6389"/>
                  </a:cubicBezTo>
                  <a:cubicBezTo>
                    <a:pt x="18118" y="6389"/>
                    <a:pt x="18709" y="5922"/>
                    <a:pt x="18193" y="4520"/>
                  </a:cubicBezTo>
                  <a:cubicBezTo>
                    <a:pt x="16550" y="54"/>
                    <a:pt x="8820" y="54"/>
                    <a:pt x="8820" y="54"/>
                  </a:cubicBezTo>
                  <a:cubicBezTo>
                    <a:pt x="8553" y="18"/>
                    <a:pt x="8299" y="1"/>
                    <a:pt x="8056" y="1"/>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9"/>
            <p:cNvSpPr/>
            <p:nvPr/>
          </p:nvSpPr>
          <p:spPr>
            <a:xfrm>
              <a:off x="5280884" y="3275965"/>
              <a:ext cx="499559" cy="735641"/>
            </a:xfrm>
            <a:custGeom>
              <a:avLst/>
              <a:gdLst/>
              <a:ahLst/>
              <a:cxnLst/>
              <a:rect l="l" t="t" r="r" b="b"/>
              <a:pathLst>
                <a:path w="11397" h="16783" extrusionOk="0">
                  <a:moveTo>
                    <a:pt x="7241" y="1"/>
                  </a:moveTo>
                  <a:cubicBezTo>
                    <a:pt x="7241" y="1"/>
                    <a:pt x="8909" y="2328"/>
                    <a:pt x="7214" y="2328"/>
                  </a:cubicBezTo>
                  <a:cubicBezTo>
                    <a:pt x="6829" y="2328"/>
                    <a:pt x="6270" y="2208"/>
                    <a:pt x="5478" y="1912"/>
                  </a:cubicBezTo>
                  <a:cubicBezTo>
                    <a:pt x="2799" y="914"/>
                    <a:pt x="1329" y="727"/>
                    <a:pt x="603" y="727"/>
                  </a:cubicBezTo>
                  <a:cubicBezTo>
                    <a:pt x="168" y="727"/>
                    <a:pt x="0" y="794"/>
                    <a:pt x="0" y="794"/>
                  </a:cubicBezTo>
                  <a:cubicBezTo>
                    <a:pt x="0" y="794"/>
                    <a:pt x="8932" y="7487"/>
                    <a:pt x="7123" y="11945"/>
                  </a:cubicBezTo>
                  <a:cubicBezTo>
                    <a:pt x="6550" y="13360"/>
                    <a:pt x="5760" y="13843"/>
                    <a:pt x="4947" y="13843"/>
                  </a:cubicBezTo>
                  <a:cubicBezTo>
                    <a:pt x="3196" y="13843"/>
                    <a:pt x="1343" y="11600"/>
                    <a:pt x="1343" y="11600"/>
                  </a:cubicBezTo>
                  <a:lnTo>
                    <a:pt x="1343" y="11600"/>
                  </a:lnTo>
                  <a:cubicBezTo>
                    <a:pt x="1343" y="11601"/>
                    <a:pt x="3637" y="16782"/>
                    <a:pt x="6333" y="16782"/>
                  </a:cubicBezTo>
                  <a:cubicBezTo>
                    <a:pt x="6891" y="16782"/>
                    <a:pt x="7466" y="16560"/>
                    <a:pt x="8042" y="16025"/>
                  </a:cubicBezTo>
                  <a:cubicBezTo>
                    <a:pt x="11397" y="12901"/>
                    <a:pt x="8439" y="5067"/>
                    <a:pt x="3452" y="2603"/>
                  </a:cubicBezTo>
                  <a:lnTo>
                    <a:pt x="3452" y="2603"/>
                  </a:lnTo>
                  <a:cubicBezTo>
                    <a:pt x="3452" y="2603"/>
                    <a:pt x="5604" y="3502"/>
                    <a:pt x="7100" y="3502"/>
                  </a:cubicBezTo>
                  <a:cubicBezTo>
                    <a:pt x="8169" y="3502"/>
                    <a:pt x="8902" y="3043"/>
                    <a:pt x="8273" y="1467"/>
                  </a:cubicBezTo>
                  <a:cubicBezTo>
                    <a:pt x="8097" y="1026"/>
                    <a:pt x="7724" y="439"/>
                    <a:pt x="724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9"/>
            <p:cNvSpPr/>
            <p:nvPr/>
          </p:nvSpPr>
          <p:spPr>
            <a:xfrm>
              <a:off x="4953713" y="3784427"/>
              <a:ext cx="554350" cy="667700"/>
            </a:xfrm>
            <a:custGeom>
              <a:avLst/>
              <a:gdLst/>
              <a:ahLst/>
              <a:cxnLst/>
              <a:rect l="l" t="t" r="r" b="b"/>
              <a:pathLst>
                <a:path w="12647" h="15233" extrusionOk="0">
                  <a:moveTo>
                    <a:pt x="8807" y="0"/>
                  </a:moveTo>
                  <a:cubicBezTo>
                    <a:pt x="8807" y="1"/>
                    <a:pt x="12237" y="12480"/>
                    <a:pt x="6291" y="12808"/>
                  </a:cubicBezTo>
                  <a:cubicBezTo>
                    <a:pt x="6159" y="12815"/>
                    <a:pt x="6030" y="12819"/>
                    <a:pt x="5904" y="12819"/>
                  </a:cubicBezTo>
                  <a:cubicBezTo>
                    <a:pt x="385" y="12819"/>
                    <a:pt x="1221" y="5946"/>
                    <a:pt x="1221" y="5943"/>
                  </a:cubicBezTo>
                  <a:lnTo>
                    <a:pt x="1221" y="5943"/>
                  </a:lnTo>
                  <a:cubicBezTo>
                    <a:pt x="1221" y="5946"/>
                    <a:pt x="1" y="14785"/>
                    <a:pt x="6309" y="15220"/>
                  </a:cubicBezTo>
                  <a:cubicBezTo>
                    <a:pt x="6434" y="15229"/>
                    <a:pt x="6556" y="15233"/>
                    <a:pt x="6676" y="15233"/>
                  </a:cubicBezTo>
                  <a:cubicBezTo>
                    <a:pt x="12616" y="15233"/>
                    <a:pt x="12646" y="4848"/>
                    <a:pt x="88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9"/>
            <p:cNvSpPr/>
            <p:nvPr/>
          </p:nvSpPr>
          <p:spPr>
            <a:xfrm>
              <a:off x="5413260" y="3665815"/>
              <a:ext cx="118655" cy="118655"/>
            </a:xfrm>
            <a:custGeom>
              <a:avLst/>
              <a:gdLst/>
              <a:ahLst/>
              <a:cxnLst/>
              <a:rect l="l" t="t" r="r" b="b"/>
              <a:pathLst>
                <a:path w="2707" h="2707" extrusionOk="0">
                  <a:moveTo>
                    <a:pt x="1354" y="1"/>
                  </a:moveTo>
                  <a:cubicBezTo>
                    <a:pt x="608" y="1"/>
                    <a:pt x="0" y="608"/>
                    <a:pt x="0" y="1353"/>
                  </a:cubicBezTo>
                  <a:cubicBezTo>
                    <a:pt x="0" y="2102"/>
                    <a:pt x="608" y="2706"/>
                    <a:pt x="1354" y="2706"/>
                  </a:cubicBezTo>
                  <a:cubicBezTo>
                    <a:pt x="2102" y="2706"/>
                    <a:pt x="2706" y="2102"/>
                    <a:pt x="2706" y="1353"/>
                  </a:cubicBezTo>
                  <a:cubicBezTo>
                    <a:pt x="2706" y="608"/>
                    <a:pt x="2102" y="1"/>
                    <a:pt x="13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9"/>
            <p:cNvSpPr/>
            <p:nvPr/>
          </p:nvSpPr>
          <p:spPr>
            <a:xfrm>
              <a:off x="5457707" y="3235726"/>
              <a:ext cx="123651" cy="80608"/>
            </a:xfrm>
            <a:custGeom>
              <a:avLst/>
              <a:gdLst/>
              <a:ahLst/>
              <a:cxnLst/>
              <a:rect l="l" t="t" r="r" b="b"/>
              <a:pathLst>
                <a:path w="2821" h="1839" extrusionOk="0">
                  <a:moveTo>
                    <a:pt x="903" y="0"/>
                  </a:moveTo>
                  <a:cubicBezTo>
                    <a:pt x="564" y="0"/>
                    <a:pt x="293" y="117"/>
                    <a:pt x="187" y="342"/>
                  </a:cubicBezTo>
                  <a:cubicBezTo>
                    <a:pt x="1" y="736"/>
                    <a:pt x="398" y="1315"/>
                    <a:pt x="1071" y="1633"/>
                  </a:cubicBezTo>
                  <a:cubicBezTo>
                    <a:pt x="1363" y="1772"/>
                    <a:pt x="1658" y="1839"/>
                    <a:pt x="1915" y="1839"/>
                  </a:cubicBezTo>
                  <a:cubicBezTo>
                    <a:pt x="2254" y="1839"/>
                    <a:pt x="2526" y="1722"/>
                    <a:pt x="2634" y="1498"/>
                  </a:cubicBezTo>
                  <a:cubicBezTo>
                    <a:pt x="2820" y="1102"/>
                    <a:pt x="2424" y="525"/>
                    <a:pt x="1748" y="205"/>
                  </a:cubicBezTo>
                  <a:cubicBezTo>
                    <a:pt x="1456" y="67"/>
                    <a:pt x="1160" y="0"/>
                    <a:pt x="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9"/>
            <p:cNvSpPr/>
            <p:nvPr/>
          </p:nvSpPr>
          <p:spPr>
            <a:xfrm>
              <a:off x="5145351" y="4118302"/>
              <a:ext cx="132418" cy="132418"/>
            </a:xfrm>
            <a:custGeom>
              <a:avLst/>
              <a:gdLst/>
              <a:ahLst/>
              <a:cxnLst/>
              <a:rect l="l" t="t" r="r" b="b"/>
              <a:pathLst>
                <a:path w="3021" h="3021" extrusionOk="0">
                  <a:moveTo>
                    <a:pt x="1512" y="0"/>
                  </a:moveTo>
                  <a:cubicBezTo>
                    <a:pt x="677" y="0"/>
                    <a:pt x="0" y="677"/>
                    <a:pt x="0" y="1508"/>
                  </a:cubicBezTo>
                  <a:cubicBezTo>
                    <a:pt x="0" y="2343"/>
                    <a:pt x="677" y="3020"/>
                    <a:pt x="1512" y="3020"/>
                  </a:cubicBezTo>
                  <a:cubicBezTo>
                    <a:pt x="2343" y="3020"/>
                    <a:pt x="3020" y="2343"/>
                    <a:pt x="3020" y="1508"/>
                  </a:cubicBezTo>
                  <a:cubicBezTo>
                    <a:pt x="3020" y="677"/>
                    <a:pt x="2343" y="0"/>
                    <a:pt x="151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9"/>
            <p:cNvSpPr/>
            <p:nvPr/>
          </p:nvSpPr>
          <p:spPr>
            <a:xfrm>
              <a:off x="4171861" y="4490268"/>
              <a:ext cx="45893" cy="475977"/>
            </a:xfrm>
            <a:custGeom>
              <a:avLst/>
              <a:gdLst/>
              <a:ahLst/>
              <a:cxnLst/>
              <a:rect l="l" t="t" r="r" b="b"/>
              <a:pathLst>
                <a:path w="1047" h="10859" extrusionOk="0">
                  <a:moveTo>
                    <a:pt x="525" y="1"/>
                  </a:moveTo>
                  <a:cubicBezTo>
                    <a:pt x="235" y="1"/>
                    <a:pt x="1" y="235"/>
                    <a:pt x="1" y="525"/>
                  </a:cubicBezTo>
                  <a:lnTo>
                    <a:pt x="1" y="10337"/>
                  </a:lnTo>
                  <a:cubicBezTo>
                    <a:pt x="1" y="10624"/>
                    <a:pt x="235" y="10858"/>
                    <a:pt x="525" y="10858"/>
                  </a:cubicBezTo>
                  <a:cubicBezTo>
                    <a:pt x="812" y="10858"/>
                    <a:pt x="1046" y="10624"/>
                    <a:pt x="1046" y="10337"/>
                  </a:cubicBezTo>
                  <a:lnTo>
                    <a:pt x="1046" y="525"/>
                  </a:lnTo>
                  <a:cubicBezTo>
                    <a:pt x="1046" y="235"/>
                    <a:pt x="812" y="1"/>
                    <a:pt x="5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9"/>
            <p:cNvSpPr/>
            <p:nvPr/>
          </p:nvSpPr>
          <p:spPr>
            <a:xfrm>
              <a:off x="4082617" y="4481195"/>
              <a:ext cx="45893" cy="475802"/>
            </a:xfrm>
            <a:custGeom>
              <a:avLst/>
              <a:gdLst/>
              <a:ahLst/>
              <a:cxnLst/>
              <a:rect l="l" t="t" r="r" b="b"/>
              <a:pathLst>
                <a:path w="1047" h="10855" extrusionOk="0">
                  <a:moveTo>
                    <a:pt x="525" y="1"/>
                  </a:moveTo>
                  <a:cubicBezTo>
                    <a:pt x="235" y="1"/>
                    <a:pt x="0" y="232"/>
                    <a:pt x="0" y="522"/>
                  </a:cubicBezTo>
                  <a:lnTo>
                    <a:pt x="0" y="10334"/>
                  </a:lnTo>
                  <a:cubicBezTo>
                    <a:pt x="0" y="10624"/>
                    <a:pt x="235" y="10855"/>
                    <a:pt x="525" y="10855"/>
                  </a:cubicBezTo>
                  <a:cubicBezTo>
                    <a:pt x="811" y="10855"/>
                    <a:pt x="1046" y="10624"/>
                    <a:pt x="1046" y="10334"/>
                  </a:cubicBezTo>
                  <a:lnTo>
                    <a:pt x="1046" y="522"/>
                  </a:lnTo>
                  <a:cubicBezTo>
                    <a:pt x="1046" y="232"/>
                    <a:pt x="811" y="1"/>
                    <a:pt x="52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9"/>
            <p:cNvSpPr/>
            <p:nvPr/>
          </p:nvSpPr>
          <p:spPr>
            <a:xfrm>
              <a:off x="3993372" y="4471990"/>
              <a:ext cx="45849" cy="475933"/>
            </a:xfrm>
            <a:custGeom>
              <a:avLst/>
              <a:gdLst/>
              <a:ahLst/>
              <a:cxnLst/>
              <a:rect l="l" t="t" r="r" b="b"/>
              <a:pathLst>
                <a:path w="1046" h="10858" extrusionOk="0">
                  <a:moveTo>
                    <a:pt x="524" y="0"/>
                  </a:moveTo>
                  <a:cubicBezTo>
                    <a:pt x="235" y="0"/>
                    <a:pt x="0" y="235"/>
                    <a:pt x="0" y="521"/>
                  </a:cubicBezTo>
                  <a:lnTo>
                    <a:pt x="0" y="10333"/>
                  </a:lnTo>
                  <a:cubicBezTo>
                    <a:pt x="0" y="10623"/>
                    <a:pt x="235" y="10858"/>
                    <a:pt x="524" y="10858"/>
                  </a:cubicBezTo>
                  <a:cubicBezTo>
                    <a:pt x="811" y="10858"/>
                    <a:pt x="1045" y="10623"/>
                    <a:pt x="1045" y="10333"/>
                  </a:cubicBezTo>
                  <a:lnTo>
                    <a:pt x="1045" y="521"/>
                  </a:lnTo>
                  <a:cubicBezTo>
                    <a:pt x="1045" y="235"/>
                    <a:pt x="811" y="0"/>
                    <a:pt x="5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9"/>
            <p:cNvSpPr/>
            <p:nvPr/>
          </p:nvSpPr>
          <p:spPr>
            <a:xfrm>
              <a:off x="3904128" y="4462917"/>
              <a:ext cx="45849" cy="475802"/>
            </a:xfrm>
            <a:custGeom>
              <a:avLst/>
              <a:gdLst/>
              <a:ahLst/>
              <a:cxnLst/>
              <a:rect l="l" t="t" r="r" b="b"/>
              <a:pathLst>
                <a:path w="1046" h="10855" extrusionOk="0">
                  <a:moveTo>
                    <a:pt x="524" y="0"/>
                  </a:moveTo>
                  <a:cubicBezTo>
                    <a:pt x="235" y="0"/>
                    <a:pt x="0" y="231"/>
                    <a:pt x="0" y="521"/>
                  </a:cubicBezTo>
                  <a:lnTo>
                    <a:pt x="0" y="10333"/>
                  </a:lnTo>
                  <a:cubicBezTo>
                    <a:pt x="0" y="10620"/>
                    <a:pt x="235" y="10854"/>
                    <a:pt x="524" y="10854"/>
                  </a:cubicBezTo>
                  <a:cubicBezTo>
                    <a:pt x="811" y="10854"/>
                    <a:pt x="1045" y="10620"/>
                    <a:pt x="1045" y="10333"/>
                  </a:cubicBezTo>
                  <a:lnTo>
                    <a:pt x="1045" y="521"/>
                  </a:lnTo>
                  <a:cubicBezTo>
                    <a:pt x="1045" y="231"/>
                    <a:pt x="811" y="0"/>
                    <a:pt x="5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9"/>
            <p:cNvSpPr/>
            <p:nvPr/>
          </p:nvSpPr>
          <p:spPr>
            <a:xfrm>
              <a:off x="3814840" y="4444419"/>
              <a:ext cx="45893" cy="475977"/>
            </a:xfrm>
            <a:custGeom>
              <a:avLst/>
              <a:gdLst/>
              <a:ahLst/>
              <a:cxnLst/>
              <a:rect l="l" t="t" r="r" b="b"/>
              <a:pathLst>
                <a:path w="1047" h="10859" extrusionOk="0">
                  <a:moveTo>
                    <a:pt x="526" y="1"/>
                  </a:moveTo>
                  <a:cubicBezTo>
                    <a:pt x="236" y="1"/>
                    <a:pt x="0" y="236"/>
                    <a:pt x="0" y="526"/>
                  </a:cubicBezTo>
                  <a:lnTo>
                    <a:pt x="0" y="10338"/>
                  </a:lnTo>
                  <a:cubicBezTo>
                    <a:pt x="0" y="10624"/>
                    <a:pt x="236" y="10859"/>
                    <a:pt x="526" y="10859"/>
                  </a:cubicBezTo>
                  <a:cubicBezTo>
                    <a:pt x="811" y="10859"/>
                    <a:pt x="1047" y="10624"/>
                    <a:pt x="1047" y="10338"/>
                  </a:cubicBezTo>
                  <a:lnTo>
                    <a:pt x="1047" y="526"/>
                  </a:lnTo>
                  <a:cubicBezTo>
                    <a:pt x="1047" y="236"/>
                    <a:pt x="811" y="1"/>
                    <a:pt x="5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9"/>
            <p:cNvSpPr/>
            <p:nvPr/>
          </p:nvSpPr>
          <p:spPr>
            <a:xfrm>
              <a:off x="4261105" y="4481195"/>
              <a:ext cx="45893" cy="475802"/>
            </a:xfrm>
            <a:custGeom>
              <a:avLst/>
              <a:gdLst/>
              <a:ahLst/>
              <a:cxnLst/>
              <a:rect l="l" t="t" r="r" b="b"/>
              <a:pathLst>
                <a:path w="1047" h="10855" extrusionOk="0">
                  <a:moveTo>
                    <a:pt x="522" y="1"/>
                  </a:moveTo>
                  <a:cubicBezTo>
                    <a:pt x="235" y="1"/>
                    <a:pt x="1" y="232"/>
                    <a:pt x="1" y="522"/>
                  </a:cubicBezTo>
                  <a:lnTo>
                    <a:pt x="1" y="10334"/>
                  </a:lnTo>
                  <a:cubicBezTo>
                    <a:pt x="1" y="10624"/>
                    <a:pt x="235" y="10855"/>
                    <a:pt x="522" y="10855"/>
                  </a:cubicBezTo>
                  <a:cubicBezTo>
                    <a:pt x="812" y="10855"/>
                    <a:pt x="1046" y="10624"/>
                    <a:pt x="1046" y="10334"/>
                  </a:cubicBezTo>
                  <a:lnTo>
                    <a:pt x="1046" y="522"/>
                  </a:lnTo>
                  <a:cubicBezTo>
                    <a:pt x="1046" y="232"/>
                    <a:pt x="812" y="1"/>
                    <a:pt x="5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9"/>
            <p:cNvSpPr/>
            <p:nvPr/>
          </p:nvSpPr>
          <p:spPr>
            <a:xfrm>
              <a:off x="4350350" y="4471990"/>
              <a:ext cx="45893" cy="475933"/>
            </a:xfrm>
            <a:custGeom>
              <a:avLst/>
              <a:gdLst/>
              <a:ahLst/>
              <a:cxnLst/>
              <a:rect l="l" t="t" r="r" b="b"/>
              <a:pathLst>
                <a:path w="1047" h="10858" extrusionOk="0">
                  <a:moveTo>
                    <a:pt x="522" y="0"/>
                  </a:moveTo>
                  <a:cubicBezTo>
                    <a:pt x="236" y="0"/>
                    <a:pt x="1" y="235"/>
                    <a:pt x="1" y="521"/>
                  </a:cubicBezTo>
                  <a:lnTo>
                    <a:pt x="1" y="10333"/>
                  </a:lnTo>
                  <a:cubicBezTo>
                    <a:pt x="1" y="10623"/>
                    <a:pt x="236" y="10858"/>
                    <a:pt x="522" y="10858"/>
                  </a:cubicBezTo>
                  <a:cubicBezTo>
                    <a:pt x="812" y="10858"/>
                    <a:pt x="1047" y="10623"/>
                    <a:pt x="1047" y="10333"/>
                  </a:cubicBezTo>
                  <a:lnTo>
                    <a:pt x="1047" y="521"/>
                  </a:lnTo>
                  <a:cubicBezTo>
                    <a:pt x="1047" y="235"/>
                    <a:pt x="812" y="0"/>
                    <a:pt x="5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9"/>
            <p:cNvSpPr/>
            <p:nvPr/>
          </p:nvSpPr>
          <p:spPr>
            <a:xfrm>
              <a:off x="4439638" y="4462917"/>
              <a:ext cx="45849" cy="475802"/>
            </a:xfrm>
            <a:custGeom>
              <a:avLst/>
              <a:gdLst/>
              <a:ahLst/>
              <a:cxnLst/>
              <a:rect l="l" t="t" r="r" b="b"/>
              <a:pathLst>
                <a:path w="1046" h="10855" extrusionOk="0">
                  <a:moveTo>
                    <a:pt x="522" y="0"/>
                  </a:moveTo>
                  <a:cubicBezTo>
                    <a:pt x="235" y="0"/>
                    <a:pt x="1" y="231"/>
                    <a:pt x="1" y="521"/>
                  </a:cubicBezTo>
                  <a:lnTo>
                    <a:pt x="1" y="10333"/>
                  </a:lnTo>
                  <a:cubicBezTo>
                    <a:pt x="1" y="10620"/>
                    <a:pt x="235" y="10854"/>
                    <a:pt x="522" y="10854"/>
                  </a:cubicBezTo>
                  <a:cubicBezTo>
                    <a:pt x="811" y="10854"/>
                    <a:pt x="1046" y="10620"/>
                    <a:pt x="1046" y="10333"/>
                  </a:cubicBezTo>
                  <a:lnTo>
                    <a:pt x="1046" y="521"/>
                  </a:lnTo>
                  <a:cubicBezTo>
                    <a:pt x="1046" y="231"/>
                    <a:pt x="811" y="0"/>
                    <a:pt x="52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9"/>
            <p:cNvSpPr/>
            <p:nvPr/>
          </p:nvSpPr>
          <p:spPr>
            <a:xfrm>
              <a:off x="4528882" y="4444419"/>
              <a:ext cx="45849" cy="475977"/>
            </a:xfrm>
            <a:custGeom>
              <a:avLst/>
              <a:gdLst/>
              <a:ahLst/>
              <a:cxnLst/>
              <a:rect l="l" t="t" r="r" b="b"/>
              <a:pathLst>
                <a:path w="1046" h="10859" extrusionOk="0">
                  <a:moveTo>
                    <a:pt x="521" y="1"/>
                  </a:moveTo>
                  <a:cubicBezTo>
                    <a:pt x="235" y="1"/>
                    <a:pt x="0" y="236"/>
                    <a:pt x="0" y="526"/>
                  </a:cubicBezTo>
                  <a:lnTo>
                    <a:pt x="0" y="10338"/>
                  </a:lnTo>
                  <a:cubicBezTo>
                    <a:pt x="0" y="10624"/>
                    <a:pt x="235" y="10859"/>
                    <a:pt x="521" y="10859"/>
                  </a:cubicBezTo>
                  <a:cubicBezTo>
                    <a:pt x="811" y="10859"/>
                    <a:pt x="1046" y="10624"/>
                    <a:pt x="1046" y="10338"/>
                  </a:cubicBezTo>
                  <a:lnTo>
                    <a:pt x="1046" y="526"/>
                  </a:lnTo>
                  <a:cubicBezTo>
                    <a:pt x="1046" y="236"/>
                    <a:pt x="811" y="1"/>
                    <a:pt x="52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9"/>
            <p:cNvSpPr/>
            <p:nvPr/>
          </p:nvSpPr>
          <p:spPr>
            <a:xfrm>
              <a:off x="3132139" y="3659766"/>
              <a:ext cx="2125306" cy="1063070"/>
            </a:xfrm>
            <a:custGeom>
              <a:avLst/>
              <a:gdLst/>
              <a:ahLst/>
              <a:cxnLst/>
              <a:rect l="l" t="t" r="r" b="b"/>
              <a:pathLst>
                <a:path w="48487" h="24253" extrusionOk="0">
                  <a:moveTo>
                    <a:pt x="1315" y="0"/>
                  </a:moveTo>
                  <a:cubicBezTo>
                    <a:pt x="1315" y="1"/>
                    <a:pt x="0" y="5813"/>
                    <a:pt x="2047" y="8898"/>
                  </a:cubicBezTo>
                  <a:lnTo>
                    <a:pt x="2047" y="6354"/>
                  </a:lnTo>
                  <a:cubicBezTo>
                    <a:pt x="2047" y="6354"/>
                    <a:pt x="3655" y="14779"/>
                    <a:pt x="7451" y="16594"/>
                  </a:cubicBezTo>
                  <a:lnTo>
                    <a:pt x="6302" y="13470"/>
                  </a:lnTo>
                  <a:lnTo>
                    <a:pt x="6302" y="13470"/>
                  </a:lnTo>
                  <a:cubicBezTo>
                    <a:pt x="6302" y="13471"/>
                    <a:pt x="9360" y="18265"/>
                    <a:pt x="15873" y="20456"/>
                  </a:cubicBezTo>
                  <a:lnTo>
                    <a:pt x="14682" y="17750"/>
                  </a:lnTo>
                  <a:lnTo>
                    <a:pt x="14682" y="17750"/>
                  </a:lnTo>
                  <a:cubicBezTo>
                    <a:pt x="14682" y="17750"/>
                    <a:pt x="19107" y="21771"/>
                    <a:pt x="22388" y="22430"/>
                  </a:cubicBezTo>
                  <a:lnTo>
                    <a:pt x="21915" y="19431"/>
                  </a:lnTo>
                  <a:lnTo>
                    <a:pt x="24245" y="24252"/>
                  </a:lnTo>
                  <a:lnTo>
                    <a:pt x="26571" y="19431"/>
                  </a:lnTo>
                  <a:lnTo>
                    <a:pt x="26571" y="19431"/>
                  </a:lnTo>
                  <a:lnTo>
                    <a:pt x="26098" y="22430"/>
                  </a:lnTo>
                  <a:cubicBezTo>
                    <a:pt x="29380" y="21771"/>
                    <a:pt x="33805" y="17750"/>
                    <a:pt x="33805" y="17750"/>
                  </a:cubicBezTo>
                  <a:lnTo>
                    <a:pt x="33805" y="17750"/>
                  </a:lnTo>
                  <a:lnTo>
                    <a:pt x="32614" y="20456"/>
                  </a:lnTo>
                  <a:cubicBezTo>
                    <a:pt x="39127" y="18265"/>
                    <a:pt x="42184" y="13471"/>
                    <a:pt x="42184" y="13470"/>
                  </a:cubicBezTo>
                  <a:lnTo>
                    <a:pt x="42184" y="13470"/>
                  </a:lnTo>
                  <a:lnTo>
                    <a:pt x="41036" y="16594"/>
                  </a:lnTo>
                  <a:cubicBezTo>
                    <a:pt x="44832" y="14779"/>
                    <a:pt x="46440" y="6354"/>
                    <a:pt x="46440" y="6354"/>
                  </a:cubicBezTo>
                  <a:lnTo>
                    <a:pt x="46440" y="8898"/>
                  </a:lnTo>
                  <a:cubicBezTo>
                    <a:pt x="48487" y="5813"/>
                    <a:pt x="47172" y="1"/>
                    <a:pt x="47172" y="0"/>
                  </a:cubicBezTo>
                  <a:lnTo>
                    <a:pt x="47172" y="0"/>
                  </a:lnTo>
                  <a:lnTo>
                    <a:pt x="24245" y="12683"/>
                  </a:lnTo>
                  <a:lnTo>
                    <a:pt x="1315"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9"/>
            <p:cNvSpPr/>
            <p:nvPr/>
          </p:nvSpPr>
          <p:spPr>
            <a:xfrm>
              <a:off x="3185834" y="3521166"/>
              <a:ext cx="2011386" cy="824665"/>
            </a:xfrm>
            <a:custGeom>
              <a:avLst/>
              <a:gdLst/>
              <a:ahLst/>
              <a:cxnLst/>
              <a:rect l="l" t="t" r="r" b="b"/>
              <a:pathLst>
                <a:path w="45888" h="18814" extrusionOk="0">
                  <a:moveTo>
                    <a:pt x="2706" y="1"/>
                  </a:moveTo>
                  <a:cubicBezTo>
                    <a:pt x="2706" y="1"/>
                    <a:pt x="0" y="18814"/>
                    <a:pt x="22941" y="18814"/>
                  </a:cubicBezTo>
                  <a:lnTo>
                    <a:pt x="23092" y="18814"/>
                  </a:lnTo>
                  <a:cubicBezTo>
                    <a:pt x="45888" y="18814"/>
                    <a:pt x="43331" y="1"/>
                    <a:pt x="43331" y="1"/>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9"/>
            <p:cNvSpPr/>
            <p:nvPr/>
          </p:nvSpPr>
          <p:spPr>
            <a:xfrm>
              <a:off x="3284853" y="3501967"/>
              <a:ext cx="1797571" cy="743443"/>
            </a:xfrm>
            <a:custGeom>
              <a:avLst/>
              <a:gdLst/>
              <a:ahLst/>
              <a:cxnLst/>
              <a:rect l="l" t="t" r="r" b="b"/>
              <a:pathLst>
                <a:path w="41010" h="16961" extrusionOk="0">
                  <a:moveTo>
                    <a:pt x="2284" y="1"/>
                  </a:moveTo>
                  <a:cubicBezTo>
                    <a:pt x="2284" y="1"/>
                    <a:pt x="1" y="16960"/>
                    <a:pt x="20627" y="16960"/>
                  </a:cubicBezTo>
                  <a:cubicBezTo>
                    <a:pt x="20655" y="16960"/>
                    <a:pt x="20682" y="16960"/>
                    <a:pt x="20709" y="16960"/>
                  </a:cubicBezTo>
                  <a:lnTo>
                    <a:pt x="20809" y="16960"/>
                  </a:lnTo>
                  <a:cubicBezTo>
                    <a:pt x="41010" y="16553"/>
                    <a:pt x="39235" y="1"/>
                    <a:pt x="392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9"/>
            <p:cNvSpPr/>
            <p:nvPr/>
          </p:nvSpPr>
          <p:spPr>
            <a:xfrm>
              <a:off x="3584015" y="3051496"/>
              <a:ext cx="1207805" cy="993464"/>
            </a:xfrm>
            <a:custGeom>
              <a:avLst/>
              <a:gdLst/>
              <a:ahLst/>
              <a:cxnLst/>
              <a:rect l="l" t="t" r="r" b="b"/>
              <a:pathLst>
                <a:path w="27555" h="22665" extrusionOk="0">
                  <a:moveTo>
                    <a:pt x="13777" y="2516"/>
                  </a:moveTo>
                  <a:cubicBezTo>
                    <a:pt x="19699" y="2516"/>
                    <a:pt x="24500" y="6468"/>
                    <a:pt x="24500" y="11337"/>
                  </a:cubicBezTo>
                  <a:cubicBezTo>
                    <a:pt x="24500" y="16211"/>
                    <a:pt x="19699" y="20162"/>
                    <a:pt x="13777" y="20162"/>
                  </a:cubicBezTo>
                  <a:cubicBezTo>
                    <a:pt x="7858" y="20162"/>
                    <a:pt x="3058" y="16211"/>
                    <a:pt x="3058" y="11337"/>
                  </a:cubicBezTo>
                  <a:cubicBezTo>
                    <a:pt x="3058" y="6468"/>
                    <a:pt x="7858" y="2516"/>
                    <a:pt x="13777" y="2516"/>
                  </a:cubicBezTo>
                  <a:close/>
                  <a:moveTo>
                    <a:pt x="13777" y="0"/>
                  </a:moveTo>
                  <a:cubicBezTo>
                    <a:pt x="6168" y="0"/>
                    <a:pt x="0" y="5077"/>
                    <a:pt x="0" y="11337"/>
                  </a:cubicBezTo>
                  <a:cubicBezTo>
                    <a:pt x="0" y="12632"/>
                    <a:pt x="266" y="13874"/>
                    <a:pt x="752" y="15034"/>
                  </a:cubicBezTo>
                  <a:lnTo>
                    <a:pt x="3775" y="14550"/>
                  </a:lnTo>
                  <a:lnTo>
                    <a:pt x="1232" y="16007"/>
                  </a:lnTo>
                  <a:cubicBezTo>
                    <a:pt x="1228" y="16007"/>
                    <a:pt x="1225" y="16007"/>
                    <a:pt x="1222" y="16004"/>
                  </a:cubicBezTo>
                  <a:lnTo>
                    <a:pt x="1222" y="16004"/>
                  </a:lnTo>
                  <a:cubicBezTo>
                    <a:pt x="1840" y="17129"/>
                    <a:pt x="2671" y="18153"/>
                    <a:pt x="3679" y="19048"/>
                  </a:cubicBezTo>
                  <a:lnTo>
                    <a:pt x="6115" y="17594"/>
                  </a:lnTo>
                  <a:lnTo>
                    <a:pt x="6115" y="17594"/>
                  </a:lnTo>
                  <a:lnTo>
                    <a:pt x="4573" y="19772"/>
                  </a:lnTo>
                  <a:cubicBezTo>
                    <a:pt x="5550" y="20497"/>
                    <a:pt x="6654" y="21108"/>
                    <a:pt x="7855" y="21577"/>
                  </a:cubicBezTo>
                  <a:lnTo>
                    <a:pt x="9608" y="19531"/>
                  </a:lnTo>
                  <a:lnTo>
                    <a:pt x="9608" y="19531"/>
                  </a:lnTo>
                  <a:lnTo>
                    <a:pt x="9011" y="21977"/>
                  </a:lnTo>
                  <a:cubicBezTo>
                    <a:pt x="10316" y="22374"/>
                    <a:pt x="11714" y="22613"/>
                    <a:pt x="13170" y="22664"/>
                  </a:cubicBezTo>
                  <a:cubicBezTo>
                    <a:pt x="13163" y="22661"/>
                    <a:pt x="13159" y="22657"/>
                    <a:pt x="13156" y="22654"/>
                  </a:cubicBezTo>
                  <a:lnTo>
                    <a:pt x="13815" y="20162"/>
                  </a:lnTo>
                  <a:lnTo>
                    <a:pt x="14436" y="22664"/>
                  </a:lnTo>
                  <a:cubicBezTo>
                    <a:pt x="15889" y="22605"/>
                    <a:pt x="17280" y="22364"/>
                    <a:pt x="18581" y="21967"/>
                  </a:cubicBezTo>
                  <a:lnTo>
                    <a:pt x="17984" y="19531"/>
                  </a:lnTo>
                  <a:lnTo>
                    <a:pt x="19731" y="21567"/>
                  </a:lnTo>
                  <a:cubicBezTo>
                    <a:pt x="20932" y="21094"/>
                    <a:pt x="22033" y="20480"/>
                    <a:pt x="23009" y="19755"/>
                  </a:cubicBezTo>
                  <a:lnTo>
                    <a:pt x="21477" y="17594"/>
                  </a:lnTo>
                  <a:lnTo>
                    <a:pt x="23893" y="19034"/>
                  </a:lnTo>
                  <a:cubicBezTo>
                    <a:pt x="24897" y="18143"/>
                    <a:pt x="25725" y="17118"/>
                    <a:pt x="26340" y="15993"/>
                  </a:cubicBezTo>
                  <a:lnTo>
                    <a:pt x="23820" y="14550"/>
                  </a:lnTo>
                  <a:lnTo>
                    <a:pt x="23820" y="14550"/>
                  </a:lnTo>
                  <a:lnTo>
                    <a:pt x="26805" y="15026"/>
                  </a:lnTo>
                  <a:cubicBezTo>
                    <a:pt x="27289" y="13871"/>
                    <a:pt x="27555" y="12632"/>
                    <a:pt x="27555" y="11337"/>
                  </a:cubicBezTo>
                  <a:cubicBezTo>
                    <a:pt x="27555" y="5077"/>
                    <a:pt x="21388" y="0"/>
                    <a:pt x="137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9"/>
            <p:cNvSpPr/>
            <p:nvPr/>
          </p:nvSpPr>
          <p:spPr>
            <a:xfrm>
              <a:off x="3718056" y="3161736"/>
              <a:ext cx="939900" cy="773512"/>
            </a:xfrm>
            <a:custGeom>
              <a:avLst/>
              <a:gdLst/>
              <a:ahLst/>
              <a:cxnLst/>
              <a:rect l="l" t="t" r="r" b="b"/>
              <a:pathLst>
                <a:path w="21443" h="17647" extrusionOk="0">
                  <a:moveTo>
                    <a:pt x="10719" y="1"/>
                  </a:moveTo>
                  <a:cubicBezTo>
                    <a:pt x="4800" y="1"/>
                    <a:pt x="0" y="3953"/>
                    <a:pt x="0" y="8822"/>
                  </a:cubicBezTo>
                  <a:cubicBezTo>
                    <a:pt x="0" y="13696"/>
                    <a:pt x="4800" y="17647"/>
                    <a:pt x="10719" y="17647"/>
                  </a:cubicBezTo>
                  <a:cubicBezTo>
                    <a:pt x="16641" y="17647"/>
                    <a:pt x="21442" y="13696"/>
                    <a:pt x="21442" y="8822"/>
                  </a:cubicBezTo>
                  <a:cubicBezTo>
                    <a:pt x="21442" y="3953"/>
                    <a:pt x="16641" y="1"/>
                    <a:pt x="10719" y="1"/>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9"/>
            <p:cNvSpPr/>
            <p:nvPr/>
          </p:nvSpPr>
          <p:spPr>
            <a:xfrm>
              <a:off x="3783412" y="3215607"/>
              <a:ext cx="809192" cy="665816"/>
            </a:xfrm>
            <a:custGeom>
              <a:avLst/>
              <a:gdLst/>
              <a:ahLst/>
              <a:cxnLst/>
              <a:rect l="l" t="t" r="r" b="b"/>
              <a:pathLst>
                <a:path w="18461" h="15190" extrusionOk="0">
                  <a:moveTo>
                    <a:pt x="9228" y="1"/>
                  </a:moveTo>
                  <a:cubicBezTo>
                    <a:pt x="4131" y="1"/>
                    <a:pt x="0" y="3400"/>
                    <a:pt x="0" y="7593"/>
                  </a:cubicBezTo>
                  <a:cubicBezTo>
                    <a:pt x="0" y="11790"/>
                    <a:pt x="4131" y="15189"/>
                    <a:pt x="9228" y="15189"/>
                  </a:cubicBezTo>
                  <a:cubicBezTo>
                    <a:pt x="14325" y="15189"/>
                    <a:pt x="18460" y="11790"/>
                    <a:pt x="18460" y="7593"/>
                  </a:cubicBezTo>
                  <a:cubicBezTo>
                    <a:pt x="18460" y="3400"/>
                    <a:pt x="14325" y="1"/>
                    <a:pt x="9228" y="1"/>
                  </a:cubicBezTo>
                  <a:close/>
                </a:path>
              </a:pathLst>
            </a:custGeom>
            <a:solidFill>
              <a:srgbClr val="B700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9"/>
            <p:cNvSpPr/>
            <p:nvPr/>
          </p:nvSpPr>
          <p:spPr>
            <a:xfrm>
              <a:off x="3141344" y="2089013"/>
              <a:ext cx="2106853" cy="1463392"/>
            </a:xfrm>
            <a:custGeom>
              <a:avLst/>
              <a:gdLst/>
              <a:ahLst/>
              <a:cxnLst/>
              <a:rect l="l" t="t" r="r" b="b"/>
              <a:pathLst>
                <a:path w="48066" h="33386" extrusionOk="0">
                  <a:moveTo>
                    <a:pt x="24035" y="1"/>
                  </a:moveTo>
                  <a:cubicBezTo>
                    <a:pt x="10762" y="1"/>
                    <a:pt x="1" y="8450"/>
                    <a:pt x="1" y="18873"/>
                  </a:cubicBezTo>
                  <a:cubicBezTo>
                    <a:pt x="1" y="20592"/>
                    <a:pt x="294" y="22251"/>
                    <a:pt x="843" y="23832"/>
                  </a:cubicBezTo>
                  <a:cubicBezTo>
                    <a:pt x="657" y="24639"/>
                    <a:pt x="522" y="25458"/>
                    <a:pt x="453" y="26293"/>
                  </a:cubicBezTo>
                  <a:cubicBezTo>
                    <a:pt x="329" y="27756"/>
                    <a:pt x="429" y="29319"/>
                    <a:pt x="1246" y="30544"/>
                  </a:cubicBezTo>
                  <a:cubicBezTo>
                    <a:pt x="2227" y="32015"/>
                    <a:pt x="4080" y="32705"/>
                    <a:pt x="5847" y="32729"/>
                  </a:cubicBezTo>
                  <a:cubicBezTo>
                    <a:pt x="5880" y="32730"/>
                    <a:pt x="5913" y="32730"/>
                    <a:pt x="5946" y="32730"/>
                  </a:cubicBezTo>
                  <a:cubicBezTo>
                    <a:pt x="6481" y="32730"/>
                    <a:pt x="7011" y="32679"/>
                    <a:pt x="7538" y="32594"/>
                  </a:cubicBezTo>
                  <a:cubicBezTo>
                    <a:pt x="8260" y="33130"/>
                    <a:pt x="9025" y="33353"/>
                    <a:pt x="9827" y="33353"/>
                  </a:cubicBezTo>
                  <a:cubicBezTo>
                    <a:pt x="13802" y="33353"/>
                    <a:pt x="18702" y="27873"/>
                    <a:pt x="24018" y="27873"/>
                  </a:cubicBezTo>
                  <a:cubicBezTo>
                    <a:pt x="29318" y="27873"/>
                    <a:pt x="34229" y="33385"/>
                    <a:pt x="38206" y="33385"/>
                  </a:cubicBezTo>
                  <a:cubicBezTo>
                    <a:pt x="38999" y="33385"/>
                    <a:pt x="39756" y="33166"/>
                    <a:pt x="40470" y="32640"/>
                  </a:cubicBezTo>
                  <a:cubicBezTo>
                    <a:pt x="40891" y="32697"/>
                    <a:pt x="41315" y="32730"/>
                    <a:pt x="41742" y="32730"/>
                  </a:cubicBezTo>
                  <a:cubicBezTo>
                    <a:pt x="41781" y="32730"/>
                    <a:pt x="41819" y="32730"/>
                    <a:pt x="41858" y="32729"/>
                  </a:cubicBezTo>
                  <a:cubicBezTo>
                    <a:pt x="43624" y="32705"/>
                    <a:pt x="45481" y="32015"/>
                    <a:pt x="46461" y="30544"/>
                  </a:cubicBezTo>
                  <a:cubicBezTo>
                    <a:pt x="47275" y="29319"/>
                    <a:pt x="47379" y="27756"/>
                    <a:pt x="47255" y="26293"/>
                  </a:cubicBezTo>
                  <a:cubicBezTo>
                    <a:pt x="47203" y="25671"/>
                    <a:pt x="47113" y="25061"/>
                    <a:pt x="46996" y="24456"/>
                  </a:cubicBezTo>
                  <a:cubicBezTo>
                    <a:pt x="47690" y="22693"/>
                    <a:pt x="48066" y="20819"/>
                    <a:pt x="48066" y="18873"/>
                  </a:cubicBezTo>
                  <a:cubicBezTo>
                    <a:pt x="48066" y="8450"/>
                    <a:pt x="37305" y="1"/>
                    <a:pt x="240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9"/>
            <p:cNvSpPr/>
            <p:nvPr/>
          </p:nvSpPr>
          <p:spPr>
            <a:xfrm>
              <a:off x="4091252" y="2859640"/>
              <a:ext cx="185937" cy="381124"/>
            </a:xfrm>
            <a:custGeom>
              <a:avLst/>
              <a:gdLst/>
              <a:ahLst/>
              <a:cxnLst/>
              <a:rect l="l" t="t" r="r" b="b"/>
              <a:pathLst>
                <a:path w="4242" h="8695" extrusionOk="0">
                  <a:moveTo>
                    <a:pt x="2154" y="0"/>
                  </a:moveTo>
                  <a:cubicBezTo>
                    <a:pt x="2154" y="0"/>
                    <a:pt x="2112" y="225"/>
                    <a:pt x="2043" y="601"/>
                  </a:cubicBezTo>
                  <a:cubicBezTo>
                    <a:pt x="1687" y="2520"/>
                    <a:pt x="559" y="8384"/>
                    <a:pt x="0" y="8694"/>
                  </a:cubicBezTo>
                  <a:lnTo>
                    <a:pt x="4242" y="8694"/>
                  </a:lnTo>
                  <a:cubicBezTo>
                    <a:pt x="4242" y="8694"/>
                    <a:pt x="2747" y="4087"/>
                    <a:pt x="2154" y="0"/>
                  </a:cubicBezTo>
                  <a:close/>
                </a:path>
              </a:pathLst>
            </a:custGeom>
            <a:solidFill>
              <a:srgbClr val="B700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9"/>
            <p:cNvSpPr/>
            <p:nvPr/>
          </p:nvSpPr>
          <p:spPr>
            <a:xfrm>
              <a:off x="4123425" y="2299455"/>
              <a:ext cx="126983" cy="394142"/>
            </a:xfrm>
            <a:custGeom>
              <a:avLst/>
              <a:gdLst/>
              <a:ahLst/>
              <a:cxnLst/>
              <a:rect l="l" t="t" r="r" b="b"/>
              <a:pathLst>
                <a:path w="2897" h="8992" extrusionOk="0">
                  <a:moveTo>
                    <a:pt x="1" y="1"/>
                  </a:moveTo>
                  <a:lnTo>
                    <a:pt x="1420" y="8991"/>
                  </a:lnTo>
                  <a:lnTo>
                    <a:pt x="2897" y="1"/>
                  </a:lnTo>
                  <a:close/>
                </a:path>
              </a:pathLst>
            </a:custGeom>
            <a:solidFill>
              <a:srgbClr val="B700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9"/>
            <p:cNvSpPr/>
            <p:nvPr/>
          </p:nvSpPr>
          <p:spPr>
            <a:xfrm>
              <a:off x="3933584" y="2985221"/>
              <a:ext cx="170991" cy="266896"/>
            </a:xfrm>
            <a:custGeom>
              <a:avLst/>
              <a:gdLst/>
              <a:ahLst/>
              <a:cxnLst/>
              <a:rect l="l" t="t" r="r" b="b"/>
              <a:pathLst>
                <a:path w="3901" h="6089" extrusionOk="0">
                  <a:moveTo>
                    <a:pt x="3900" y="1"/>
                  </a:moveTo>
                  <a:lnTo>
                    <a:pt x="1" y="6089"/>
                  </a:lnTo>
                  <a:lnTo>
                    <a:pt x="1602" y="6089"/>
                  </a:lnTo>
                  <a:lnTo>
                    <a:pt x="3900" y="1"/>
                  </a:lnTo>
                  <a:close/>
                </a:path>
              </a:pathLst>
            </a:custGeom>
            <a:solidFill>
              <a:srgbClr val="B700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9"/>
            <p:cNvSpPr/>
            <p:nvPr/>
          </p:nvSpPr>
          <p:spPr>
            <a:xfrm>
              <a:off x="4277148" y="2985221"/>
              <a:ext cx="170859" cy="266896"/>
            </a:xfrm>
            <a:custGeom>
              <a:avLst/>
              <a:gdLst/>
              <a:ahLst/>
              <a:cxnLst/>
              <a:rect l="l" t="t" r="r" b="b"/>
              <a:pathLst>
                <a:path w="3898" h="6089" extrusionOk="0">
                  <a:moveTo>
                    <a:pt x="1" y="1"/>
                  </a:moveTo>
                  <a:lnTo>
                    <a:pt x="2299" y="6089"/>
                  </a:lnTo>
                  <a:lnTo>
                    <a:pt x="3897" y="6089"/>
                  </a:lnTo>
                  <a:lnTo>
                    <a:pt x="1" y="1"/>
                  </a:lnTo>
                  <a:close/>
                </a:path>
              </a:pathLst>
            </a:custGeom>
            <a:solidFill>
              <a:srgbClr val="B7000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9"/>
            <p:cNvSpPr/>
            <p:nvPr/>
          </p:nvSpPr>
          <p:spPr>
            <a:xfrm>
              <a:off x="3023213" y="3185055"/>
              <a:ext cx="2327418" cy="558514"/>
            </a:xfrm>
            <a:custGeom>
              <a:avLst/>
              <a:gdLst/>
              <a:ahLst/>
              <a:cxnLst/>
              <a:rect l="l" t="t" r="r" b="b"/>
              <a:pathLst>
                <a:path w="53098" h="12742" extrusionOk="0">
                  <a:moveTo>
                    <a:pt x="25822" y="1"/>
                  </a:moveTo>
                  <a:lnTo>
                    <a:pt x="25867" y="28"/>
                  </a:lnTo>
                  <a:cubicBezTo>
                    <a:pt x="21167" y="225"/>
                    <a:pt x="16525" y="1630"/>
                    <a:pt x="12514" y="4086"/>
                  </a:cubicBezTo>
                  <a:cubicBezTo>
                    <a:pt x="11072" y="4970"/>
                    <a:pt x="9619" y="6020"/>
                    <a:pt x="7931" y="6140"/>
                  </a:cubicBezTo>
                  <a:cubicBezTo>
                    <a:pt x="7830" y="6147"/>
                    <a:pt x="7728" y="6151"/>
                    <a:pt x="7626" y="6151"/>
                  </a:cubicBezTo>
                  <a:cubicBezTo>
                    <a:pt x="6473" y="6151"/>
                    <a:pt x="5318" y="5686"/>
                    <a:pt x="4494" y="4873"/>
                  </a:cubicBezTo>
                  <a:cubicBezTo>
                    <a:pt x="3600" y="3990"/>
                    <a:pt x="3076" y="2544"/>
                    <a:pt x="3148" y="1288"/>
                  </a:cubicBezTo>
                  <a:lnTo>
                    <a:pt x="3148" y="1288"/>
                  </a:lnTo>
                  <a:cubicBezTo>
                    <a:pt x="0" y="2982"/>
                    <a:pt x="193" y="6154"/>
                    <a:pt x="201" y="6979"/>
                  </a:cubicBezTo>
                  <a:cubicBezTo>
                    <a:pt x="214" y="8283"/>
                    <a:pt x="1032" y="9457"/>
                    <a:pt x="2006" y="10330"/>
                  </a:cubicBezTo>
                  <a:cubicBezTo>
                    <a:pt x="3718" y="11871"/>
                    <a:pt x="6017" y="12741"/>
                    <a:pt x="8320" y="12741"/>
                  </a:cubicBezTo>
                  <a:cubicBezTo>
                    <a:pt x="8519" y="12741"/>
                    <a:pt x="8719" y="12735"/>
                    <a:pt x="8919" y="12721"/>
                  </a:cubicBezTo>
                  <a:cubicBezTo>
                    <a:pt x="12439" y="12487"/>
                    <a:pt x="15486" y="10340"/>
                    <a:pt x="18672" y="8832"/>
                  </a:cubicBezTo>
                  <a:cubicBezTo>
                    <a:pt x="20539" y="7946"/>
                    <a:pt x="22503" y="7266"/>
                    <a:pt x="24514" y="6807"/>
                  </a:cubicBezTo>
                  <a:cubicBezTo>
                    <a:pt x="25243" y="6641"/>
                    <a:pt x="26026" y="6465"/>
                    <a:pt x="26547" y="5953"/>
                  </a:cubicBezTo>
                  <a:cubicBezTo>
                    <a:pt x="27071" y="6465"/>
                    <a:pt x="27855" y="6641"/>
                    <a:pt x="28580" y="6807"/>
                  </a:cubicBezTo>
                  <a:cubicBezTo>
                    <a:pt x="30596" y="7266"/>
                    <a:pt x="32559" y="7946"/>
                    <a:pt x="34427" y="8832"/>
                  </a:cubicBezTo>
                  <a:cubicBezTo>
                    <a:pt x="37611" y="10340"/>
                    <a:pt x="40660" y="12487"/>
                    <a:pt x="44176" y="12721"/>
                  </a:cubicBezTo>
                  <a:cubicBezTo>
                    <a:pt x="44375" y="12735"/>
                    <a:pt x="44575" y="12741"/>
                    <a:pt x="44775" y="12741"/>
                  </a:cubicBezTo>
                  <a:cubicBezTo>
                    <a:pt x="47081" y="12741"/>
                    <a:pt x="49377" y="11871"/>
                    <a:pt x="51092" y="10330"/>
                  </a:cubicBezTo>
                  <a:cubicBezTo>
                    <a:pt x="52062" y="9457"/>
                    <a:pt x="52884" y="8283"/>
                    <a:pt x="52894" y="6979"/>
                  </a:cubicBezTo>
                  <a:cubicBezTo>
                    <a:pt x="52904" y="6154"/>
                    <a:pt x="53097" y="2982"/>
                    <a:pt x="49950" y="1288"/>
                  </a:cubicBezTo>
                  <a:lnTo>
                    <a:pt x="49950" y="1288"/>
                  </a:lnTo>
                  <a:cubicBezTo>
                    <a:pt x="50023" y="2544"/>
                    <a:pt x="49498" y="3990"/>
                    <a:pt x="48600" y="4873"/>
                  </a:cubicBezTo>
                  <a:cubicBezTo>
                    <a:pt x="47776" y="5686"/>
                    <a:pt x="46625" y="6151"/>
                    <a:pt x="45469" y="6151"/>
                  </a:cubicBezTo>
                  <a:cubicBezTo>
                    <a:pt x="45367" y="6151"/>
                    <a:pt x="45265" y="6147"/>
                    <a:pt x="45163" y="6140"/>
                  </a:cubicBezTo>
                  <a:cubicBezTo>
                    <a:pt x="43476" y="6020"/>
                    <a:pt x="42026" y="4970"/>
                    <a:pt x="40583" y="4086"/>
                  </a:cubicBezTo>
                  <a:cubicBezTo>
                    <a:pt x="36573" y="1630"/>
                    <a:pt x="31928" y="225"/>
                    <a:pt x="27230" y="28"/>
                  </a:cubicBezTo>
                  <a:lnTo>
                    <a:pt x="27275" y="1"/>
                  </a:lnTo>
                  <a:cubicBezTo>
                    <a:pt x="27034" y="1"/>
                    <a:pt x="26789" y="4"/>
                    <a:pt x="26547" y="7"/>
                  </a:cubicBezTo>
                  <a:cubicBezTo>
                    <a:pt x="26305" y="4"/>
                    <a:pt x="26064" y="1"/>
                    <a:pt x="25822" y="1"/>
                  </a:cubicBezTo>
                  <a:close/>
                </a:path>
              </a:pathLst>
            </a:custGeom>
            <a:solidFill>
              <a:srgbClr val="FCFD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9"/>
            <p:cNvSpPr/>
            <p:nvPr/>
          </p:nvSpPr>
          <p:spPr>
            <a:xfrm>
              <a:off x="3009888" y="3477158"/>
              <a:ext cx="1113565" cy="307310"/>
            </a:xfrm>
            <a:custGeom>
              <a:avLst/>
              <a:gdLst/>
              <a:ahLst/>
              <a:cxnLst/>
              <a:rect l="l" t="t" r="r" b="b"/>
              <a:pathLst>
                <a:path w="25405" h="7011" extrusionOk="0">
                  <a:moveTo>
                    <a:pt x="25405" y="1"/>
                  </a:moveTo>
                  <a:cubicBezTo>
                    <a:pt x="25404" y="1"/>
                    <a:pt x="3417" y="3300"/>
                    <a:pt x="3000" y="3507"/>
                  </a:cubicBezTo>
                  <a:cubicBezTo>
                    <a:pt x="2962" y="3526"/>
                    <a:pt x="2907" y="3534"/>
                    <a:pt x="2838" y="3534"/>
                  </a:cubicBezTo>
                  <a:cubicBezTo>
                    <a:pt x="2140" y="3534"/>
                    <a:pt x="0" y="2669"/>
                    <a:pt x="0" y="2669"/>
                  </a:cubicBezTo>
                  <a:lnTo>
                    <a:pt x="0" y="2669"/>
                  </a:lnTo>
                  <a:cubicBezTo>
                    <a:pt x="2912" y="5147"/>
                    <a:pt x="6616" y="5534"/>
                    <a:pt x="8645" y="5534"/>
                  </a:cubicBezTo>
                  <a:cubicBezTo>
                    <a:pt x="9567" y="5534"/>
                    <a:pt x="10143" y="5454"/>
                    <a:pt x="10144" y="5454"/>
                  </a:cubicBezTo>
                  <a:lnTo>
                    <a:pt x="10144" y="5454"/>
                  </a:lnTo>
                  <a:cubicBezTo>
                    <a:pt x="10068" y="5975"/>
                    <a:pt x="8912" y="7010"/>
                    <a:pt x="8912" y="7010"/>
                  </a:cubicBezTo>
                  <a:cubicBezTo>
                    <a:pt x="10168" y="6858"/>
                    <a:pt x="14658" y="4380"/>
                    <a:pt x="14658" y="4380"/>
                  </a:cubicBezTo>
                  <a:lnTo>
                    <a:pt x="21833" y="583"/>
                  </a:lnTo>
                  <a:lnTo>
                    <a:pt x="21833" y="583"/>
                  </a:lnTo>
                  <a:cubicBezTo>
                    <a:pt x="21266" y="907"/>
                    <a:pt x="20687" y="2558"/>
                    <a:pt x="20687" y="2558"/>
                  </a:cubicBezTo>
                  <a:cubicBezTo>
                    <a:pt x="21015" y="1629"/>
                    <a:pt x="25405" y="1"/>
                    <a:pt x="25405" y="1"/>
                  </a:cubicBezTo>
                  <a:close/>
                </a:path>
              </a:pathLst>
            </a:custGeom>
            <a:solidFill>
              <a:srgbClr val="FCFD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9"/>
            <p:cNvSpPr/>
            <p:nvPr/>
          </p:nvSpPr>
          <p:spPr>
            <a:xfrm>
              <a:off x="4250366" y="3477158"/>
              <a:ext cx="1113608" cy="307310"/>
            </a:xfrm>
            <a:custGeom>
              <a:avLst/>
              <a:gdLst/>
              <a:ahLst/>
              <a:cxnLst/>
              <a:rect l="l" t="t" r="r" b="b"/>
              <a:pathLst>
                <a:path w="25406" h="7011" extrusionOk="0">
                  <a:moveTo>
                    <a:pt x="1" y="1"/>
                  </a:moveTo>
                  <a:cubicBezTo>
                    <a:pt x="1" y="1"/>
                    <a:pt x="4391" y="1629"/>
                    <a:pt x="4719" y="2558"/>
                  </a:cubicBezTo>
                  <a:cubicBezTo>
                    <a:pt x="4719" y="2558"/>
                    <a:pt x="4140" y="908"/>
                    <a:pt x="3573" y="583"/>
                  </a:cubicBezTo>
                  <a:lnTo>
                    <a:pt x="3573" y="583"/>
                  </a:lnTo>
                  <a:lnTo>
                    <a:pt x="10744" y="4380"/>
                  </a:lnTo>
                  <a:cubicBezTo>
                    <a:pt x="10744" y="4380"/>
                    <a:pt x="15238" y="6858"/>
                    <a:pt x="16494" y="7010"/>
                  </a:cubicBezTo>
                  <a:cubicBezTo>
                    <a:pt x="16494" y="7010"/>
                    <a:pt x="15335" y="5975"/>
                    <a:pt x="15262" y="5454"/>
                  </a:cubicBezTo>
                  <a:lnTo>
                    <a:pt x="15262" y="5454"/>
                  </a:lnTo>
                  <a:cubicBezTo>
                    <a:pt x="15262" y="5454"/>
                    <a:pt x="15838" y="5534"/>
                    <a:pt x="16760" y="5534"/>
                  </a:cubicBezTo>
                  <a:cubicBezTo>
                    <a:pt x="18788" y="5534"/>
                    <a:pt x="22491" y="5147"/>
                    <a:pt x="25405" y="2669"/>
                  </a:cubicBezTo>
                  <a:lnTo>
                    <a:pt x="25405" y="2669"/>
                  </a:lnTo>
                  <a:cubicBezTo>
                    <a:pt x="25405" y="2669"/>
                    <a:pt x="23265" y="3534"/>
                    <a:pt x="22565" y="3534"/>
                  </a:cubicBezTo>
                  <a:cubicBezTo>
                    <a:pt x="22496" y="3534"/>
                    <a:pt x="22440" y="3526"/>
                    <a:pt x="22403" y="3507"/>
                  </a:cubicBezTo>
                  <a:cubicBezTo>
                    <a:pt x="21985" y="3300"/>
                    <a:pt x="1" y="1"/>
                    <a:pt x="1" y="1"/>
                  </a:cubicBezTo>
                  <a:close/>
                </a:path>
              </a:pathLst>
            </a:custGeom>
            <a:solidFill>
              <a:srgbClr val="FCFDF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9"/>
            <p:cNvSpPr/>
            <p:nvPr/>
          </p:nvSpPr>
          <p:spPr>
            <a:xfrm>
              <a:off x="3933584" y="1776791"/>
              <a:ext cx="506528" cy="564782"/>
            </a:xfrm>
            <a:custGeom>
              <a:avLst/>
              <a:gdLst/>
              <a:ahLst/>
              <a:cxnLst/>
              <a:rect l="l" t="t" r="r" b="b"/>
              <a:pathLst>
                <a:path w="11556" h="12885" extrusionOk="0">
                  <a:moveTo>
                    <a:pt x="5968" y="1"/>
                  </a:moveTo>
                  <a:lnTo>
                    <a:pt x="343" y="9050"/>
                  </a:lnTo>
                  <a:cubicBezTo>
                    <a:pt x="132" y="9333"/>
                    <a:pt x="1" y="9685"/>
                    <a:pt x="1" y="10064"/>
                  </a:cubicBezTo>
                  <a:cubicBezTo>
                    <a:pt x="1" y="11000"/>
                    <a:pt x="760" y="11756"/>
                    <a:pt x="1692" y="11756"/>
                  </a:cubicBezTo>
                  <a:cubicBezTo>
                    <a:pt x="2033" y="11756"/>
                    <a:pt x="2347" y="11655"/>
                    <a:pt x="2613" y="11480"/>
                  </a:cubicBezTo>
                  <a:cubicBezTo>
                    <a:pt x="2748" y="12277"/>
                    <a:pt x="3441" y="12885"/>
                    <a:pt x="4277" y="12885"/>
                  </a:cubicBezTo>
                  <a:cubicBezTo>
                    <a:pt x="4932" y="12885"/>
                    <a:pt x="5499" y="12512"/>
                    <a:pt x="5778" y="11966"/>
                  </a:cubicBezTo>
                  <a:cubicBezTo>
                    <a:pt x="6061" y="12512"/>
                    <a:pt x="6627" y="12885"/>
                    <a:pt x="7283" y="12885"/>
                  </a:cubicBezTo>
                  <a:cubicBezTo>
                    <a:pt x="8118" y="12885"/>
                    <a:pt x="8808" y="12277"/>
                    <a:pt x="8946" y="11480"/>
                  </a:cubicBezTo>
                  <a:cubicBezTo>
                    <a:pt x="9212" y="11655"/>
                    <a:pt x="9526" y="11756"/>
                    <a:pt x="9868" y="11756"/>
                  </a:cubicBezTo>
                  <a:cubicBezTo>
                    <a:pt x="10800" y="11756"/>
                    <a:pt x="11555" y="11000"/>
                    <a:pt x="11555" y="10064"/>
                  </a:cubicBezTo>
                  <a:cubicBezTo>
                    <a:pt x="11555" y="9868"/>
                    <a:pt x="11521" y="9682"/>
                    <a:pt x="11459" y="9505"/>
                  </a:cubicBezTo>
                  <a:cubicBezTo>
                    <a:pt x="11390" y="9306"/>
                    <a:pt x="11283" y="9123"/>
                    <a:pt x="11148" y="8964"/>
                  </a:cubicBezTo>
                  <a:lnTo>
                    <a:pt x="5968"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9"/>
            <p:cNvSpPr/>
            <p:nvPr/>
          </p:nvSpPr>
          <p:spPr>
            <a:xfrm>
              <a:off x="3753868" y="1335525"/>
              <a:ext cx="882436" cy="882436"/>
            </a:xfrm>
            <a:custGeom>
              <a:avLst/>
              <a:gdLst/>
              <a:ahLst/>
              <a:cxnLst/>
              <a:rect l="l" t="t" r="r" b="b"/>
              <a:pathLst>
                <a:path w="20132" h="20132" extrusionOk="0">
                  <a:moveTo>
                    <a:pt x="10064" y="0"/>
                  </a:moveTo>
                  <a:cubicBezTo>
                    <a:pt x="4508" y="0"/>
                    <a:pt x="1" y="4508"/>
                    <a:pt x="1" y="10068"/>
                  </a:cubicBezTo>
                  <a:cubicBezTo>
                    <a:pt x="1" y="15625"/>
                    <a:pt x="4508" y="20131"/>
                    <a:pt x="10064" y="20131"/>
                  </a:cubicBezTo>
                  <a:cubicBezTo>
                    <a:pt x="15625" y="20131"/>
                    <a:pt x="20132" y="15625"/>
                    <a:pt x="20132" y="10068"/>
                  </a:cubicBezTo>
                  <a:cubicBezTo>
                    <a:pt x="20132" y="4508"/>
                    <a:pt x="15625" y="0"/>
                    <a:pt x="10064" y="0"/>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9"/>
            <p:cNvSpPr/>
            <p:nvPr/>
          </p:nvSpPr>
          <p:spPr>
            <a:xfrm>
              <a:off x="3903208" y="1484864"/>
              <a:ext cx="583805" cy="583805"/>
            </a:xfrm>
            <a:custGeom>
              <a:avLst/>
              <a:gdLst/>
              <a:ahLst/>
              <a:cxnLst/>
              <a:rect l="l" t="t" r="r" b="b"/>
              <a:pathLst>
                <a:path w="13319" h="13319" extrusionOk="0">
                  <a:moveTo>
                    <a:pt x="6657" y="0"/>
                  </a:moveTo>
                  <a:cubicBezTo>
                    <a:pt x="2982" y="0"/>
                    <a:pt x="0" y="2982"/>
                    <a:pt x="0" y="6661"/>
                  </a:cubicBezTo>
                  <a:cubicBezTo>
                    <a:pt x="0" y="10337"/>
                    <a:pt x="2982" y="13318"/>
                    <a:pt x="6657" y="13318"/>
                  </a:cubicBezTo>
                  <a:cubicBezTo>
                    <a:pt x="10337" y="13318"/>
                    <a:pt x="13319" y="10337"/>
                    <a:pt x="13319" y="6661"/>
                  </a:cubicBezTo>
                  <a:cubicBezTo>
                    <a:pt x="13319" y="2982"/>
                    <a:pt x="10337" y="0"/>
                    <a:pt x="665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9"/>
            <p:cNvSpPr/>
            <p:nvPr/>
          </p:nvSpPr>
          <p:spPr>
            <a:xfrm>
              <a:off x="4046454" y="1628110"/>
              <a:ext cx="297316" cy="297272"/>
            </a:xfrm>
            <a:custGeom>
              <a:avLst/>
              <a:gdLst/>
              <a:ahLst/>
              <a:cxnLst/>
              <a:rect l="l" t="t" r="r" b="b"/>
              <a:pathLst>
                <a:path w="6783" h="6782" extrusionOk="0">
                  <a:moveTo>
                    <a:pt x="3389" y="1"/>
                  </a:moveTo>
                  <a:cubicBezTo>
                    <a:pt x="1519" y="1"/>
                    <a:pt x="0" y="1519"/>
                    <a:pt x="0" y="3393"/>
                  </a:cubicBezTo>
                  <a:cubicBezTo>
                    <a:pt x="0" y="5264"/>
                    <a:pt x="1519" y="6782"/>
                    <a:pt x="3389" y="6782"/>
                  </a:cubicBezTo>
                  <a:cubicBezTo>
                    <a:pt x="5264" y="6782"/>
                    <a:pt x="6782" y="5264"/>
                    <a:pt x="6782" y="3393"/>
                  </a:cubicBezTo>
                  <a:cubicBezTo>
                    <a:pt x="6782" y="1519"/>
                    <a:pt x="5264" y="1"/>
                    <a:pt x="338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9"/>
            <p:cNvSpPr/>
            <p:nvPr/>
          </p:nvSpPr>
          <p:spPr>
            <a:xfrm>
              <a:off x="2828813" y="1697585"/>
              <a:ext cx="1203290" cy="1103483"/>
            </a:xfrm>
            <a:custGeom>
              <a:avLst/>
              <a:gdLst/>
              <a:ahLst/>
              <a:cxnLst/>
              <a:rect l="l" t="t" r="r" b="b"/>
              <a:pathLst>
                <a:path w="27452" h="25175" extrusionOk="0">
                  <a:moveTo>
                    <a:pt x="7668" y="1"/>
                  </a:moveTo>
                  <a:cubicBezTo>
                    <a:pt x="6448" y="1"/>
                    <a:pt x="0" y="11930"/>
                    <a:pt x="4056" y="16169"/>
                  </a:cubicBezTo>
                  <a:cubicBezTo>
                    <a:pt x="4346" y="16142"/>
                    <a:pt x="4644" y="16129"/>
                    <a:pt x="4949" y="16129"/>
                  </a:cubicBezTo>
                  <a:cubicBezTo>
                    <a:pt x="13039" y="16129"/>
                    <a:pt x="25824" y="25175"/>
                    <a:pt x="26251" y="25175"/>
                  </a:cubicBezTo>
                  <a:cubicBezTo>
                    <a:pt x="26260" y="25175"/>
                    <a:pt x="26263" y="25170"/>
                    <a:pt x="26261" y="25162"/>
                  </a:cubicBezTo>
                  <a:cubicBezTo>
                    <a:pt x="26151" y="24748"/>
                    <a:pt x="26796" y="21452"/>
                    <a:pt x="26796" y="21452"/>
                  </a:cubicBezTo>
                  <a:cubicBezTo>
                    <a:pt x="26796" y="21452"/>
                    <a:pt x="27452" y="12134"/>
                    <a:pt x="18585" y="7827"/>
                  </a:cubicBezTo>
                  <a:cubicBezTo>
                    <a:pt x="9916" y="3620"/>
                    <a:pt x="8484" y="1456"/>
                    <a:pt x="7814" y="100"/>
                  </a:cubicBezTo>
                  <a:cubicBezTo>
                    <a:pt x="7781" y="33"/>
                    <a:pt x="7732" y="1"/>
                    <a:pt x="7668" y="1"/>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9"/>
            <p:cNvSpPr/>
            <p:nvPr/>
          </p:nvSpPr>
          <p:spPr>
            <a:xfrm>
              <a:off x="2793571" y="1661072"/>
              <a:ext cx="451431" cy="545101"/>
            </a:xfrm>
            <a:custGeom>
              <a:avLst/>
              <a:gdLst/>
              <a:ahLst/>
              <a:cxnLst/>
              <a:rect l="l" t="t" r="r" b="b"/>
              <a:pathLst>
                <a:path w="10299" h="12436" extrusionOk="0">
                  <a:moveTo>
                    <a:pt x="10298" y="1"/>
                  </a:moveTo>
                  <a:cubicBezTo>
                    <a:pt x="10298" y="1"/>
                    <a:pt x="7058" y="384"/>
                    <a:pt x="5588" y="4276"/>
                  </a:cubicBezTo>
                  <a:cubicBezTo>
                    <a:pt x="5588" y="4276"/>
                    <a:pt x="5336" y="3183"/>
                    <a:pt x="5698" y="1864"/>
                  </a:cubicBezTo>
                  <a:lnTo>
                    <a:pt x="5698" y="1864"/>
                  </a:lnTo>
                  <a:cubicBezTo>
                    <a:pt x="5698" y="1865"/>
                    <a:pt x="0" y="7507"/>
                    <a:pt x="7901" y="12435"/>
                  </a:cubicBezTo>
                  <a:cubicBezTo>
                    <a:pt x="7901" y="12435"/>
                    <a:pt x="6192" y="5426"/>
                    <a:pt x="102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9"/>
            <p:cNvSpPr/>
            <p:nvPr/>
          </p:nvSpPr>
          <p:spPr>
            <a:xfrm>
              <a:off x="3308830" y="2506127"/>
              <a:ext cx="469578" cy="469578"/>
            </a:xfrm>
            <a:custGeom>
              <a:avLst/>
              <a:gdLst/>
              <a:ahLst/>
              <a:cxnLst/>
              <a:rect l="l" t="t" r="r" b="b"/>
              <a:pathLst>
                <a:path w="10713" h="10713" extrusionOk="0">
                  <a:moveTo>
                    <a:pt x="5356" y="139"/>
                  </a:moveTo>
                  <a:cubicBezTo>
                    <a:pt x="8235" y="139"/>
                    <a:pt x="10574" y="2479"/>
                    <a:pt x="10574" y="5357"/>
                  </a:cubicBezTo>
                  <a:cubicBezTo>
                    <a:pt x="10574" y="8235"/>
                    <a:pt x="8235" y="10575"/>
                    <a:pt x="5356" y="10575"/>
                  </a:cubicBezTo>
                  <a:cubicBezTo>
                    <a:pt x="2478" y="10575"/>
                    <a:pt x="138" y="8235"/>
                    <a:pt x="138" y="5357"/>
                  </a:cubicBezTo>
                  <a:cubicBezTo>
                    <a:pt x="138" y="2479"/>
                    <a:pt x="2478" y="139"/>
                    <a:pt x="5356" y="139"/>
                  </a:cubicBezTo>
                  <a:close/>
                  <a:moveTo>
                    <a:pt x="5356" y="0"/>
                  </a:moveTo>
                  <a:cubicBezTo>
                    <a:pt x="2403" y="0"/>
                    <a:pt x="0" y="2402"/>
                    <a:pt x="0" y="5357"/>
                  </a:cubicBezTo>
                  <a:cubicBezTo>
                    <a:pt x="0" y="8311"/>
                    <a:pt x="2403" y="10713"/>
                    <a:pt x="5356" y="10713"/>
                  </a:cubicBezTo>
                  <a:cubicBezTo>
                    <a:pt x="8311" y="10713"/>
                    <a:pt x="10713" y="8311"/>
                    <a:pt x="10713" y="5357"/>
                  </a:cubicBezTo>
                  <a:cubicBezTo>
                    <a:pt x="10713" y="2402"/>
                    <a:pt x="8311" y="0"/>
                    <a:pt x="5356" y="0"/>
                  </a:cubicBezTo>
                  <a:close/>
                </a:path>
              </a:pathLst>
            </a:custGeom>
            <a:solidFill>
              <a:srgbClr val="594A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9"/>
            <p:cNvSpPr/>
            <p:nvPr/>
          </p:nvSpPr>
          <p:spPr>
            <a:xfrm>
              <a:off x="3377648" y="2574945"/>
              <a:ext cx="331944" cy="331944"/>
            </a:xfrm>
            <a:custGeom>
              <a:avLst/>
              <a:gdLst/>
              <a:ahLst/>
              <a:cxnLst/>
              <a:rect l="l" t="t" r="r" b="b"/>
              <a:pathLst>
                <a:path w="7573" h="7573" extrusionOk="0">
                  <a:moveTo>
                    <a:pt x="3786" y="97"/>
                  </a:moveTo>
                  <a:cubicBezTo>
                    <a:pt x="5823" y="97"/>
                    <a:pt x="7476" y="1750"/>
                    <a:pt x="7476" y="3787"/>
                  </a:cubicBezTo>
                  <a:cubicBezTo>
                    <a:pt x="7476" y="5823"/>
                    <a:pt x="5823" y="7476"/>
                    <a:pt x="3786" y="7476"/>
                  </a:cubicBezTo>
                  <a:cubicBezTo>
                    <a:pt x="1750" y="7476"/>
                    <a:pt x="97" y="5823"/>
                    <a:pt x="97" y="3787"/>
                  </a:cubicBezTo>
                  <a:cubicBezTo>
                    <a:pt x="97" y="1750"/>
                    <a:pt x="1750" y="97"/>
                    <a:pt x="3786" y="97"/>
                  </a:cubicBezTo>
                  <a:close/>
                  <a:moveTo>
                    <a:pt x="3786" y="1"/>
                  </a:moveTo>
                  <a:cubicBezTo>
                    <a:pt x="1699" y="1"/>
                    <a:pt x="1" y="1699"/>
                    <a:pt x="1" y="3787"/>
                  </a:cubicBezTo>
                  <a:cubicBezTo>
                    <a:pt x="1" y="5874"/>
                    <a:pt x="1699" y="7572"/>
                    <a:pt x="3786" y="7572"/>
                  </a:cubicBezTo>
                  <a:cubicBezTo>
                    <a:pt x="5874" y="7572"/>
                    <a:pt x="7572" y="5874"/>
                    <a:pt x="7572" y="3787"/>
                  </a:cubicBezTo>
                  <a:cubicBezTo>
                    <a:pt x="7572" y="1699"/>
                    <a:pt x="5874" y="1"/>
                    <a:pt x="3786" y="1"/>
                  </a:cubicBezTo>
                  <a:close/>
                </a:path>
              </a:pathLst>
            </a:custGeom>
            <a:solidFill>
              <a:srgbClr val="594A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9"/>
            <p:cNvSpPr/>
            <p:nvPr/>
          </p:nvSpPr>
          <p:spPr>
            <a:xfrm>
              <a:off x="3439190" y="2636530"/>
              <a:ext cx="208818" cy="208818"/>
            </a:xfrm>
            <a:custGeom>
              <a:avLst/>
              <a:gdLst/>
              <a:ahLst/>
              <a:cxnLst/>
              <a:rect l="l" t="t" r="r" b="b"/>
              <a:pathLst>
                <a:path w="4764" h="4764" extrusionOk="0">
                  <a:moveTo>
                    <a:pt x="2382" y="63"/>
                  </a:moveTo>
                  <a:cubicBezTo>
                    <a:pt x="3663" y="63"/>
                    <a:pt x="4701" y="1101"/>
                    <a:pt x="4701" y="2382"/>
                  </a:cubicBezTo>
                  <a:cubicBezTo>
                    <a:pt x="4701" y="3662"/>
                    <a:pt x="3663" y="4701"/>
                    <a:pt x="2382" y="4701"/>
                  </a:cubicBezTo>
                  <a:cubicBezTo>
                    <a:pt x="1102" y="4701"/>
                    <a:pt x="63" y="3662"/>
                    <a:pt x="63" y="2382"/>
                  </a:cubicBezTo>
                  <a:cubicBezTo>
                    <a:pt x="63" y="1101"/>
                    <a:pt x="1102" y="63"/>
                    <a:pt x="2382" y="63"/>
                  </a:cubicBezTo>
                  <a:close/>
                  <a:moveTo>
                    <a:pt x="2382" y="1"/>
                  </a:moveTo>
                  <a:cubicBezTo>
                    <a:pt x="1071" y="1"/>
                    <a:pt x="1" y="1070"/>
                    <a:pt x="1" y="2382"/>
                  </a:cubicBezTo>
                  <a:cubicBezTo>
                    <a:pt x="1" y="3693"/>
                    <a:pt x="1071" y="4763"/>
                    <a:pt x="2382" y="4763"/>
                  </a:cubicBezTo>
                  <a:cubicBezTo>
                    <a:pt x="3694" y="4763"/>
                    <a:pt x="4764" y="3693"/>
                    <a:pt x="4764" y="2382"/>
                  </a:cubicBezTo>
                  <a:cubicBezTo>
                    <a:pt x="4764" y="1070"/>
                    <a:pt x="3694" y="1"/>
                    <a:pt x="2382" y="1"/>
                  </a:cubicBezTo>
                  <a:close/>
                </a:path>
              </a:pathLst>
            </a:custGeom>
            <a:solidFill>
              <a:srgbClr val="594A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9"/>
            <p:cNvSpPr/>
            <p:nvPr/>
          </p:nvSpPr>
          <p:spPr>
            <a:xfrm>
              <a:off x="3012474" y="2254219"/>
              <a:ext cx="1003896" cy="907903"/>
            </a:xfrm>
            <a:custGeom>
              <a:avLst/>
              <a:gdLst/>
              <a:ahLst/>
              <a:cxnLst/>
              <a:rect l="l" t="t" r="r" b="b"/>
              <a:pathLst>
                <a:path w="22903" h="20713" extrusionOk="0">
                  <a:moveTo>
                    <a:pt x="5304" y="1"/>
                  </a:moveTo>
                  <a:cubicBezTo>
                    <a:pt x="0" y="1"/>
                    <a:pt x="360" y="3383"/>
                    <a:pt x="360" y="8691"/>
                  </a:cubicBezTo>
                  <a:cubicBezTo>
                    <a:pt x="360" y="13996"/>
                    <a:pt x="6813" y="20712"/>
                    <a:pt x="12117" y="20712"/>
                  </a:cubicBezTo>
                  <a:cubicBezTo>
                    <a:pt x="17426" y="20712"/>
                    <a:pt x="20980" y="16356"/>
                    <a:pt x="21725" y="11104"/>
                  </a:cubicBezTo>
                  <a:cubicBezTo>
                    <a:pt x="22902" y="2831"/>
                    <a:pt x="10613" y="1"/>
                    <a:pt x="5304" y="1"/>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9"/>
            <p:cNvSpPr/>
            <p:nvPr/>
          </p:nvSpPr>
          <p:spPr>
            <a:xfrm>
              <a:off x="3244965" y="2442306"/>
              <a:ext cx="597262" cy="597262"/>
            </a:xfrm>
            <a:custGeom>
              <a:avLst/>
              <a:gdLst/>
              <a:ahLst/>
              <a:cxnLst/>
              <a:rect l="l" t="t" r="r" b="b"/>
              <a:pathLst>
                <a:path w="13626" h="13626" extrusionOk="0">
                  <a:moveTo>
                    <a:pt x="6813" y="0"/>
                  </a:moveTo>
                  <a:cubicBezTo>
                    <a:pt x="3052" y="0"/>
                    <a:pt x="0" y="3051"/>
                    <a:pt x="0" y="6813"/>
                  </a:cubicBezTo>
                  <a:cubicBezTo>
                    <a:pt x="0" y="10574"/>
                    <a:pt x="3052" y="13626"/>
                    <a:pt x="6813" y="13626"/>
                  </a:cubicBezTo>
                  <a:cubicBezTo>
                    <a:pt x="10575" y="13626"/>
                    <a:pt x="13626" y="10574"/>
                    <a:pt x="13626" y="6813"/>
                  </a:cubicBezTo>
                  <a:cubicBezTo>
                    <a:pt x="13626" y="3051"/>
                    <a:pt x="10575" y="0"/>
                    <a:pt x="681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9"/>
            <p:cNvSpPr/>
            <p:nvPr/>
          </p:nvSpPr>
          <p:spPr>
            <a:xfrm>
              <a:off x="3311855" y="2509152"/>
              <a:ext cx="463573" cy="463529"/>
            </a:xfrm>
            <a:custGeom>
              <a:avLst/>
              <a:gdLst/>
              <a:ahLst/>
              <a:cxnLst/>
              <a:rect l="l" t="t" r="r" b="b"/>
              <a:pathLst>
                <a:path w="10576" h="10575" extrusionOk="0">
                  <a:moveTo>
                    <a:pt x="5287" y="0"/>
                  </a:moveTo>
                  <a:cubicBezTo>
                    <a:pt x="2367" y="0"/>
                    <a:pt x="0" y="2368"/>
                    <a:pt x="0" y="5288"/>
                  </a:cubicBezTo>
                  <a:cubicBezTo>
                    <a:pt x="0" y="8208"/>
                    <a:pt x="2367" y="10575"/>
                    <a:pt x="5287" y="10575"/>
                  </a:cubicBezTo>
                  <a:cubicBezTo>
                    <a:pt x="8207" y="10575"/>
                    <a:pt x="10575" y="8208"/>
                    <a:pt x="10575" y="5288"/>
                  </a:cubicBezTo>
                  <a:cubicBezTo>
                    <a:pt x="10575" y="2368"/>
                    <a:pt x="8207" y="0"/>
                    <a:pt x="528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9"/>
            <p:cNvSpPr/>
            <p:nvPr/>
          </p:nvSpPr>
          <p:spPr>
            <a:xfrm>
              <a:off x="3440593" y="2637889"/>
              <a:ext cx="206057" cy="206057"/>
            </a:xfrm>
            <a:custGeom>
              <a:avLst/>
              <a:gdLst/>
              <a:ahLst/>
              <a:cxnLst/>
              <a:rect l="l" t="t" r="r" b="b"/>
              <a:pathLst>
                <a:path w="4701" h="4701" extrusionOk="0">
                  <a:moveTo>
                    <a:pt x="2350" y="0"/>
                  </a:moveTo>
                  <a:cubicBezTo>
                    <a:pt x="1053" y="0"/>
                    <a:pt x="0" y="1053"/>
                    <a:pt x="0" y="2351"/>
                  </a:cubicBezTo>
                  <a:cubicBezTo>
                    <a:pt x="0" y="3648"/>
                    <a:pt x="1053" y="4701"/>
                    <a:pt x="2350" y="4701"/>
                  </a:cubicBezTo>
                  <a:cubicBezTo>
                    <a:pt x="3648" y="4701"/>
                    <a:pt x="4701" y="3648"/>
                    <a:pt x="4701" y="2351"/>
                  </a:cubicBezTo>
                  <a:cubicBezTo>
                    <a:pt x="4701" y="1053"/>
                    <a:pt x="3648" y="0"/>
                    <a:pt x="2350" y="0"/>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9"/>
            <p:cNvSpPr/>
            <p:nvPr/>
          </p:nvSpPr>
          <p:spPr>
            <a:xfrm>
              <a:off x="3348894" y="2517173"/>
              <a:ext cx="103050" cy="103050"/>
            </a:xfrm>
            <a:custGeom>
              <a:avLst/>
              <a:gdLst/>
              <a:ahLst/>
              <a:cxnLst/>
              <a:rect l="l" t="t" r="r" b="b"/>
              <a:pathLst>
                <a:path w="2351" h="2351" extrusionOk="0">
                  <a:moveTo>
                    <a:pt x="1178" y="0"/>
                  </a:moveTo>
                  <a:cubicBezTo>
                    <a:pt x="529" y="0"/>
                    <a:pt x="1" y="524"/>
                    <a:pt x="1" y="1177"/>
                  </a:cubicBezTo>
                  <a:cubicBezTo>
                    <a:pt x="1" y="1826"/>
                    <a:pt x="529" y="2351"/>
                    <a:pt x="1178" y="2351"/>
                  </a:cubicBezTo>
                  <a:cubicBezTo>
                    <a:pt x="1826" y="2351"/>
                    <a:pt x="2351" y="1826"/>
                    <a:pt x="2351" y="1177"/>
                  </a:cubicBezTo>
                  <a:cubicBezTo>
                    <a:pt x="2351" y="524"/>
                    <a:pt x="1826" y="0"/>
                    <a:pt x="11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9"/>
            <p:cNvSpPr/>
            <p:nvPr/>
          </p:nvSpPr>
          <p:spPr>
            <a:xfrm>
              <a:off x="2688898" y="1906931"/>
              <a:ext cx="1504770" cy="1399922"/>
            </a:xfrm>
            <a:custGeom>
              <a:avLst/>
              <a:gdLst/>
              <a:ahLst/>
              <a:cxnLst/>
              <a:rect l="l" t="t" r="r" b="b"/>
              <a:pathLst>
                <a:path w="34330" h="31938" extrusionOk="0">
                  <a:moveTo>
                    <a:pt x="9822" y="9456"/>
                  </a:moveTo>
                  <a:cubicBezTo>
                    <a:pt x="9822" y="9456"/>
                    <a:pt x="10863" y="10214"/>
                    <a:pt x="16267" y="10214"/>
                  </a:cubicBezTo>
                  <a:cubicBezTo>
                    <a:pt x="16984" y="10214"/>
                    <a:pt x="17779" y="10201"/>
                    <a:pt x="18658" y="10171"/>
                  </a:cubicBezTo>
                  <a:cubicBezTo>
                    <a:pt x="18854" y="10157"/>
                    <a:pt x="19051" y="10147"/>
                    <a:pt x="19251" y="10147"/>
                  </a:cubicBezTo>
                  <a:cubicBezTo>
                    <a:pt x="20390" y="10147"/>
                    <a:pt x="21477" y="10360"/>
                    <a:pt x="22474" y="10751"/>
                  </a:cubicBezTo>
                  <a:cubicBezTo>
                    <a:pt x="23945" y="11324"/>
                    <a:pt x="25225" y="12280"/>
                    <a:pt x="26195" y="13491"/>
                  </a:cubicBezTo>
                  <a:cubicBezTo>
                    <a:pt x="27406" y="15010"/>
                    <a:pt x="28131" y="16931"/>
                    <a:pt x="28131" y="19027"/>
                  </a:cubicBezTo>
                  <a:cubicBezTo>
                    <a:pt x="28131" y="23930"/>
                    <a:pt x="24155" y="27906"/>
                    <a:pt x="19251" y="27906"/>
                  </a:cubicBezTo>
                  <a:cubicBezTo>
                    <a:pt x="17995" y="27906"/>
                    <a:pt x="16745" y="27637"/>
                    <a:pt x="15603" y="27119"/>
                  </a:cubicBezTo>
                  <a:cubicBezTo>
                    <a:pt x="13830" y="26319"/>
                    <a:pt x="12210" y="24908"/>
                    <a:pt x="11299" y="23175"/>
                  </a:cubicBezTo>
                  <a:cubicBezTo>
                    <a:pt x="10313" y="21301"/>
                    <a:pt x="9884" y="19151"/>
                    <a:pt x="9684" y="17060"/>
                  </a:cubicBezTo>
                  <a:cubicBezTo>
                    <a:pt x="9446" y="14533"/>
                    <a:pt x="9553" y="11979"/>
                    <a:pt x="9822" y="9456"/>
                  </a:cubicBezTo>
                  <a:close/>
                  <a:moveTo>
                    <a:pt x="4238" y="0"/>
                  </a:moveTo>
                  <a:cubicBezTo>
                    <a:pt x="4238" y="1"/>
                    <a:pt x="1933" y="10385"/>
                    <a:pt x="5615" y="12869"/>
                  </a:cubicBezTo>
                  <a:lnTo>
                    <a:pt x="805" y="9932"/>
                  </a:lnTo>
                  <a:lnTo>
                    <a:pt x="805" y="9932"/>
                  </a:lnTo>
                  <a:cubicBezTo>
                    <a:pt x="805" y="9932"/>
                    <a:pt x="1205" y="16173"/>
                    <a:pt x="5112" y="17197"/>
                  </a:cubicBezTo>
                  <a:cubicBezTo>
                    <a:pt x="5112" y="17197"/>
                    <a:pt x="4714" y="17235"/>
                    <a:pt x="4091" y="17235"/>
                  </a:cubicBezTo>
                  <a:cubicBezTo>
                    <a:pt x="3078" y="17235"/>
                    <a:pt x="1470" y="17136"/>
                    <a:pt x="0" y="16614"/>
                  </a:cubicBezTo>
                  <a:lnTo>
                    <a:pt x="0" y="16614"/>
                  </a:lnTo>
                  <a:cubicBezTo>
                    <a:pt x="0" y="16614"/>
                    <a:pt x="1799" y="21925"/>
                    <a:pt x="5408" y="21925"/>
                  </a:cubicBezTo>
                  <a:cubicBezTo>
                    <a:pt x="5596" y="21925"/>
                    <a:pt x="5790" y="21911"/>
                    <a:pt x="5988" y="21880"/>
                  </a:cubicBezTo>
                  <a:lnTo>
                    <a:pt x="5988" y="21880"/>
                  </a:lnTo>
                  <a:cubicBezTo>
                    <a:pt x="5988" y="21880"/>
                    <a:pt x="3234" y="22406"/>
                    <a:pt x="1992" y="22495"/>
                  </a:cubicBezTo>
                  <a:cubicBezTo>
                    <a:pt x="1992" y="22495"/>
                    <a:pt x="4013" y="26145"/>
                    <a:pt x="8088" y="26145"/>
                  </a:cubicBezTo>
                  <a:cubicBezTo>
                    <a:pt x="8308" y="26145"/>
                    <a:pt x="8534" y="26135"/>
                    <a:pt x="8766" y="26112"/>
                  </a:cubicBezTo>
                  <a:lnTo>
                    <a:pt x="8766" y="26112"/>
                  </a:lnTo>
                  <a:cubicBezTo>
                    <a:pt x="8766" y="26112"/>
                    <a:pt x="6316" y="27192"/>
                    <a:pt x="5733" y="27299"/>
                  </a:cubicBezTo>
                  <a:cubicBezTo>
                    <a:pt x="5733" y="27299"/>
                    <a:pt x="11558" y="31937"/>
                    <a:pt x="18276" y="31937"/>
                  </a:cubicBezTo>
                  <a:cubicBezTo>
                    <a:pt x="20570" y="31937"/>
                    <a:pt x="22968" y="31397"/>
                    <a:pt x="25273" y="29946"/>
                  </a:cubicBezTo>
                  <a:cubicBezTo>
                    <a:pt x="34330" y="24249"/>
                    <a:pt x="32266" y="16173"/>
                    <a:pt x="32266" y="16173"/>
                  </a:cubicBezTo>
                  <a:cubicBezTo>
                    <a:pt x="32266" y="16173"/>
                    <a:pt x="32169" y="14409"/>
                    <a:pt x="30284" y="10754"/>
                  </a:cubicBezTo>
                  <a:lnTo>
                    <a:pt x="30284" y="13463"/>
                  </a:lnTo>
                  <a:cubicBezTo>
                    <a:pt x="30284" y="13463"/>
                    <a:pt x="28580" y="8083"/>
                    <a:pt x="23859" y="5940"/>
                  </a:cubicBezTo>
                  <a:lnTo>
                    <a:pt x="23859" y="5940"/>
                  </a:lnTo>
                  <a:lnTo>
                    <a:pt x="24735" y="8597"/>
                  </a:lnTo>
                  <a:cubicBezTo>
                    <a:pt x="24735" y="8597"/>
                    <a:pt x="21750" y="4784"/>
                    <a:pt x="17529" y="3472"/>
                  </a:cubicBezTo>
                  <a:lnTo>
                    <a:pt x="17529" y="3472"/>
                  </a:lnTo>
                  <a:lnTo>
                    <a:pt x="18554" y="5940"/>
                  </a:lnTo>
                  <a:cubicBezTo>
                    <a:pt x="18554" y="5940"/>
                    <a:pt x="12546" y="4097"/>
                    <a:pt x="11541" y="3503"/>
                  </a:cubicBezTo>
                  <a:lnTo>
                    <a:pt x="11541" y="3503"/>
                  </a:lnTo>
                  <a:lnTo>
                    <a:pt x="12870" y="6719"/>
                  </a:lnTo>
                  <a:cubicBezTo>
                    <a:pt x="12870" y="6719"/>
                    <a:pt x="5004" y="3158"/>
                    <a:pt x="42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9"/>
            <p:cNvSpPr/>
            <p:nvPr/>
          </p:nvSpPr>
          <p:spPr>
            <a:xfrm>
              <a:off x="4353681" y="1697585"/>
              <a:ext cx="1242038" cy="1103483"/>
            </a:xfrm>
            <a:custGeom>
              <a:avLst/>
              <a:gdLst/>
              <a:ahLst/>
              <a:cxnLst/>
              <a:rect l="l" t="t" r="r" b="b"/>
              <a:pathLst>
                <a:path w="28336" h="25175" extrusionOk="0">
                  <a:moveTo>
                    <a:pt x="19793" y="1"/>
                  </a:moveTo>
                  <a:cubicBezTo>
                    <a:pt x="19726" y="1"/>
                    <a:pt x="19674" y="33"/>
                    <a:pt x="19642" y="100"/>
                  </a:cubicBezTo>
                  <a:cubicBezTo>
                    <a:pt x="18969" y="1456"/>
                    <a:pt x="17540" y="3620"/>
                    <a:pt x="8870" y="7827"/>
                  </a:cubicBezTo>
                  <a:cubicBezTo>
                    <a:pt x="1" y="12134"/>
                    <a:pt x="660" y="21452"/>
                    <a:pt x="660" y="21452"/>
                  </a:cubicBezTo>
                  <a:cubicBezTo>
                    <a:pt x="660" y="21452"/>
                    <a:pt x="1306" y="24748"/>
                    <a:pt x="1195" y="25162"/>
                  </a:cubicBezTo>
                  <a:cubicBezTo>
                    <a:pt x="1193" y="25171"/>
                    <a:pt x="1197" y="25175"/>
                    <a:pt x="1207" y="25175"/>
                  </a:cubicBezTo>
                  <a:cubicBezTo>
                    <a:pt x="1667" y="25175"/>
                    <a:pt x="15234" y="16167"/>
                    <a:pt x="23380" y="16167"/>
                  </a:cubicBezTo>
                  <a:cubicBezTo>
                    <a:pt x="23688" y="16167"/>
                    <a:pt x="23988" y="16180"/>
                    <a:pt x="24280" y="16207"/>
                  </a:cubicBezTo>
                  <a:cubicBezTo>
                    <a:pt x="28336" y="11966"/>
                    <a:pt x="21091" y="1"/>
                    <a:pt x="19793" y="1"/>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9"/>
            <p:cNvSpPr/>
            <p:nvPr/>
          </p:nvSpPr>
          <p:spPr>
            <a:xfrm>
              <a:off x="5156091" y="1661072"/>
              <a:ext cx="451431" cy="545101"/>
            </a:xfrm>
            <a:custGeom>
              <a:avLst/>
              <a:gdLst/>
              <a:ahLst/>
              <a:cxnLst/>
              <a:rect l="l" t="t" r="r" b="b"/>
              <a:pathLst>
                <a:path w="10299" h="12436" extrusionOk="0">
                  <a:moveTo>
                    <a:pt x="0" y="1"/>
                  </a:moveTo>
                  <a:lnTo>
                    <a:pt x="0" y="1"/>
                  </a:lnTo>
                  <a:cubicBezTo>
                    <a:pt x="4107" y="5426"/>
                    <a:pt x="2399" y="12435"/>
                    <a:pt x="2399" y="12435"/>
                  </a:cubicBezTo>
                  <a:cubicBezTo>
                    <a:pt x="10298" y="7507"/>
                    <a:pt x="4601" y="1865"/>
                    <a:pt x="4601" y="1864"/>
                  </a:cubicBezTo>
                  <a:lnTo>
                    <a:pt x="4601" y="1864"/>
                  </a:lnTo>
                  <a:cubicBezTo>
                    <a:pt x="4967" y="3183"/>
                    <a:pt x="4711" y="4276"/>
                    <a:pt x="4711" y="4276"/>
                  </a:cubicBezTo>
                  <a:cubicBezTo>
                    <a:pt x="3241" y="384"/>
                    <a:pt x="1" y="1"/>
                    <a:pt x="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9"/>
            <p:cNvSpPr/>
            <p:nvPr/>
          </p:nvSpPr>
          <p:spPr>
            <a:xfrm>
              <a:off x="4610850" y="2506127"/>
              <a:ext cx="469446" cy="469578"/>
            </a:xfrm>
            <a:custGeom>
              <a:avLst/>
              <a:gdLst/>
              <a:ahLst/>
              <a:cxnLst/>
              <a:rect l="l" t="t" r="r" b="b"/>
              <a:pathLst>
                <a:path w="10710" h="10713" extrusionOk="0">
                  <a:moveTo>
                    <a:pt x="5354" y="139"/>
                  </a:moveTo>
                  <a:cubicBezTo>
                    <a:pt x="8232" y="139"/>
                    <a:pt x="10572" y="2479"/>
                    <a:pt x="10572" y="5357"/>
                  </a:cubicBezTo>
                  <a:cubicBezTo>
                    <a:pt x="10572" y="8235"/>
                    <a:pt x="8232" y="10575"/>
                    <a:pt x="5354" y="10575"/>
                  </a:cubicBezTo>
                  <a:cubicBezTo>
                    <a:pt x="2476" y="10575"/>
                    <a:pt x="136" y="8235"/>
                    <a:pt x="136" y="5357"/>
                  </a:cubicBezTo>
                  <a:cubicBezTo>
                    <a:pt x="136" y="2479"/>
                    <a:pt x="2476" y="139"/>
                    <a:pt x="5354" y="139"/>
                  </a:cubicBezTo>
                  <a:close/>
                  <a:moveTo>
                    <a:pt x="5354" y="0"/>
                  </a:moveTo>
                  <a:cubicBezTo>
                    <a:pt x="2403" y="0"/>
                    <a:pt x="1" y="2402"/>
                    <a:pt x="1" y="5357"/>
                  </a:cubicBezTo>
                  <a:cubicBezTo>
                    <a:pt x="1" y="8311"/>
                    <a:pt x="2403" y="10713"/>
                    <a:pt x="5354" y="10713"/>
                  </a:cubicBezTo>
                  <a:cubicBezTo>
                    <a:pt x="8308" y="10713"/>
                    <a:pt x="10710" y="8311"/>
                    <a:pt x="10710" y="5357"/>
                  </a:cubicBezTo>
                  <a:cubicBezTo>
                    <a:pt x="10710" y="2402"/>
                    <a:pt x="8308" y="0"/>
                    <a:pt x="5354" y="0"/>
                  </a:cubicBezTo>
                  <a:close/>
                </a:path>
              </a:pathLst>
            </a:custGeom>
            <a:solidFill>
              <a:srgbClr val="594A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9"/>
            <p:cNvSpPr/>
            <p:nvPr/>
          </p:nvSpPr>
          <p:spPr>
            <a:xfrm>
              <a:off x="4679537" y="2574945"/>
              <a:ext cx="332119" cy="331944"/>
            </a:xfrm>
            <a:custGeom>
              <a:avLst/>
              <a:gdLst/>
              <a:ahLst/>
              <a:cxnLst/>
              <a:rect l="l" t="t" r="r" b="b"/>
              <a:pathLst>
                <a:path w="7577" h="7573" extrusionOk="0">
                  <a:moveTo>
                    <a:pt x="3787" y="97"/>
                  </a:moveTo>
                  <a:cubicBezTo>
                    <a:pt x="5823" y="97"/>
                    <a:pt x="7480" y="1750"/>
                    <a:pt x="7480" y="3787"/>
                  </a:cubicBezTo>
                  <a:cubicBezTo>
                    <a:pt x="7480" y="5823"/>
                    <a:pt x="5823" y="7476"/>
                    <a:pt x="3787" y="7476"/>
                  </a:cubicBezTo>
                  <a:cubicBezTo>
                    <a:pt x="1754" y="7476"/>
                    <a:pt x="98" y="5823"/>
                    <a:pt x="98" y="3787"/>
                  </a:cubicBezTo>
                  <a:cubicBezTo>
                    <a:pt x="98" y="1750"/>
                    <a:pt x="1754" y="97"/>
                    <a:pt x="3787" y="97"/>
                  </a:cubicBezTo>
                  <a:close/>
                  <a:moveTo>
                    <a:pt x="3787" y="1"/>
                  </a:moveTo>
                  <a:cubicBezTo>
                    <a:pt x="1699" y="1"/>
                    <a:pt x="1" y="1699"/>
                    <a:pt x="1" y="3787"/>
                  </a:cubicBezTo>
                  <a:cubicBezTo>
                    <a:pt x="1" y="5874"/>
                    <a:pt x="1699" y="7572"/>
                    <a:pt x="3787" y="7572"/>
                  </a:cubicBezTo>
                  <a:cubicBezTo>
                    <a:pt x="5875" y="7572"/>
                    <a:pt x="7577" y="5874"/>
                    <a:pt x="7577" y="3787"/>
                  </a:cubicBezTo>
                  <a:cubicBezTo>
                    <a:pt x="7577" y="1699"/>
                    <a:pt x="5875" y="1"/>
                    <a:pt x="3787" y="1"/>
                  </a:cubicBezTo>
                  <a:close/>
                </a:path>
              </a:pathLst>
            </a:custGeom>
            <a:solidFill>
              <a:srgbClr val="594A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9"/>
            <p:cNvSpPr/>
            <p:nvPr/>
          </p:nvSpPr>
          <p:spPr>
            <a:xfrm>
              <a:off x="4741122" y="2636530"/>
              <a:ext cx="208818" cy="208818"/>
            </a:xfrm>
            <a:custGeom>
              <a:avLst/>
              <a:gdLst/>
              <a:ahLst/>
              <a:cxnLst/>
              <a:rect l="l" t="t" r="r" b="b"/>
              <a:pathLst>
                <a:path w="4764" h="4764" extrusionOk="0">
                  <a:moveTo>
                    <a:pt x="2382" y="63"/>
                  </a:moveTo>
                  <a:cubicBezTo>
                    <a:pt x="3663" y="63"/>
                    <a:pt x="4705" y="1101"/>
                    <a:pt x="4705" y="2382"/>
                  </a:cubicBezTo>
                  <a:cubicBezTo>
                    <a:pt x="4705" y="3662"/>
                    <a:pt x="3663" y="4701"/>
                    <a:pt x="2382" y="4701"/>
                  </a:cubicBezTo>
                  <a:cubicBezTo>
                    <a:pt x="1105" y="4701"/>
                    <a:pt x="63" y="3662"/>
                    <a:pt x="63" y="2382"/>
                  </a:cubicBezTo>
                  <a:cubicBezTo>
                    <a:pt x="63" y="1101"/>
                    <a:pt x="1105" y="63"/>
                    <a:pt x="2382" y="63"/>
                  </a:cubicBezTo>
                  <a:close/>
                  <a:moveTo>
                    <a:pt x="2382" y="1"/>
                  </a:moveTo>
                  <a:cubicBezTo>
                    <a:pt x="1070" y="1"/>
                    <a:pt x="1" y="1070"/>
                    <a:pt x="1" y="2382"/>
                  </a:cubicBezTo>
                  <a:cubicBezTo>
                    <a:pt x="1" y="3693"/>
                    <a:pt x="1070" y="4763"/>
                    <a:pt x="2382" y="4763"/>
                  </a:cubicBezTo>
                  <a:cubicBezTo>
                    <a:pt x="3697" y="4763"/>
                    <a:pt x="4763" y="3693"/>
                    <a:pt x="4763" y="2382"/>
                  </a:cubicBezTo>
                  <a:cubicBezTo>
                    <a:pt x="4763" y="1070"/>
                    <a:pt x="3697" y="1"/>
                    <a:pt x="2382" y="1"/>
                  </a:cubicBezTo>
                  <a:close/>
                </a:path>
              </a:pathLst>
            </a:custGeom>
            <a:solidFill>
              <a:srgbClr val="594A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9"/>
            <p:cNvSpPr/>
            <p:nvPr/>
          </p:nvSpPr>
          <p:spPr>
            <a:xfrm>
              <a:off x="4372924" y="2254219"/>
              <a:ext cx="1003764" cy="907903"/>
            </a:xfrm>
            <a:custGeom>
              <a:avLst/>
              <a:gdLst/>
              <a:ahLst/>
              <a:cxnLst/>
              <a:rect l="l" t="t" r="r" b="b"/>
              <a:pathLst>
                <a:path w="22900" h="20713" extrusionOk="0">
                  <a:moveTo>
                    <a:pt x="17595" y="1"/>
                  </a:moveTo>
                  <a:cubicBezTo>
                    <a:pt x="12286" y="1"/>
                    <a:pt x="0" y="2831"/>
                    <a:pt x="1174" y="11104"/>
                  </a:cubicBezTo>
                  <a:cubicBezTo>
                    <a:pt x="1923" y="16356"/>
                    <a:pt x="5478" y="20712"/>
                    <a:pt x="10782" y="20712"/>
                  </a:cubicBezTo>
                  <a:cubicBezTo>
                    <a:pt x="16090" y="20712"/>
                    <a:pt x="22541" y="13996"/>
                    <a:pt x="22541" y="8691"/>
                  </a:cubicBezTo>
                  <a:cubicBezTo>
                    <a:pt x="22541" y="3383"/>
                    <a:pt x="22899" y="1"/>
                    <a:pt x="17595" y="1"/>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9"/>
            <p:cNvSpPr/>
            <p:nvPr/>
          </p:nvSpPr>
          <p:spPr>
            <a:xfrm>
              <a:off x="4547029" y="2442306"/>
              <a:ext cx="597130" cy="597262"/>
            </a:xfrm>
            <a:custGeom>
              <a:avLst/>
              <a:gdLst/>
              <a:ahLst/>
              <a:cxnLst/>
              <a:rect l="l" t="t" r="r" b="b"/>
              <a:pathLst>
                <a:path w="13623" h="13626" extrusionOk="0">
                  <a:moveTo>
                    <a:pt x="6810" y="0"/>
                  </a:moveTo>
                  <a:cubicBezTo>
                    <a:pt x="3048" y="0"/>
                    <a:pt x="1" y="3051"/>
                    <a:pt x="1" y="6813"/>
                  </a:cubicBezTo>
                  <a:cubicBezTo>
                    <a:pt x="1" y="10574"/>
                    <a:pt x="3048" y="13626"/>
                    <a:pt x="6810" y="13626"/>
                  </a:cubicBezTo>
                  <a:cubicBezTo>
                    <a:pt x="10571" y="13626"/>
                    <a:pt x="13623" y="10574"/>
                    <a:pt x="13623" y="6813"/>
                  </a:cubicBezTo>
                  <a:cubicBezTo>
                    <a:pt x="13623" y="3051"/>
                    <a:pt x="10571" y="0"/>
                    <a:pt x="68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9"/>
            <p:cNvSpPr/>
            <p:nvPr/>
          </p:nvSpPr>
          <p:spPr>
            <a:xfrm>
              <a:off x="4613743" y="2509152"/>
              <a:ext cx="463573" cy="463529"/>
            </a:xfrm>
            <a:custGeom>
              <a:avLst/>
              <a:gdLst/>
              <a:ahLst/>
              <a:cxnLst/>
              <a:rect l="l" t="t" r="r" b="b"/>
              <a:pathLst>
                <a:path w="10576" h="10575" extrusionOk="0">
                  <a:moveTo>
                    <a:pt x="5288" y="0"/>
                  </a:moveTo>
                  <a:cubicBezTo>
                    <a:pt x="2368" y="0"/>
                    <a:pt x="0" y="2368"/>
                    <a:pt x="0" y="5288"/>
                  </a:cubicBezTo>
                  <a:cubicBezTo>
                    <a:pt x="0" y="8208"/>
                    <a:pt x="2368" y="10575"/>
                    <a:pt x="5288" y="10575"/>
                  </a:cubicBezTo>
                  <a:cubicBezTo>
                    <a:pt x="8208" y="10575"/>
                    <a:pt x="10575" y="8208"/>
                    <a:pt x="10575" y="5288"/>
                  </a:cubicBezTo>
                  <a:cubicBezTo>
                    <a:pt x="10575" y="2368"/>
                    <a:pt x="8208" y="0"/>
                    <a:pt x="5288"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9"/>
            <p:cNvSpPr/>
            <p:nvPr/>
          </p:nvSpPr>
          <p:spPr>
            <a:xfrm>
              <a:off x="4742481" y="2637889"/>
              <a:ext cx="206057" cy="206057"/>
            </a:xfrm>
            <a:custGeom>
              <a:avLst/>
              <a:gdLst/>
              <a:ahLst/>
              <a:cxnLst/>
              <a:rect l="l" t="t" r="r" b="b"/>
              <a:pathLst>
                <a:path w="4701" h="4701" extrusionOk="0">
                  <a:moveTo>
                    <a:pt x="2351" y="0"/>
                  </a:moveTo>
                  <a:cubicBezTo>
                    <a:pt x="1053" y="0"/>
                    <a:pt x="0" y="1053"/>
                    <a:pt x="0" y="2351"/>
                  </a:cubicBezTo>
                  <a:cubicBezTo>
                    <a:pt x="0" y="3648"/>
                    <a:pt x="1053" y="4701"/>
                    <a:pt x="2351" y="4701"/>
                  </a:cubicBezTo>
                  <a:cubicBezTo>
                    <a:pt x="3648" y="4701"/>
                    <a:pt x="4701" y="3648"/>
                    <a:pt x="4701" y="2351"/>
                  </a:cubicBezTo>
                  <a:cubicBezTo>
                    <a:pt x="4701" y="1053"/>
                    <a:pt x="3648" y="0"/>
                    <a:pt x="2351" y="0"/>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9"/>
            <p:cNvSpPr/>
            <p:nvPr/>
          </p:nvSpPr>
          <p:spPr>
            <a:xfrm>
              <a:off x="4937188" y="2517173"/>
              <a:ext cx="103050" cy="103050"/>
            </a:xfrm>
            <a:custGeom>
              <a:avLst/>
              <a:gdLst/>
              <a:ahLst/>
              <a:cxnLst/>
              <a:rect l="l" t="t" r="r" b="b"/>
              <a:pathLst>
                <a:path w="2351" h="2351" extrusionOk="0">
                  <a:moveTo>
                    <a:pt x="1178" y="0"/>
                  </a:moveTo>
                  <a:cubicBezTo>
                    <a:pt x="528" y="0"/>
                    <a:pt x="1" y="524"/>
                    <a:pt x="1" y="1177"/>
                  </a:cubicBezTo>
                  <a:cubicBezTo>
                    <a:pt x="1" y="1826"/>
                    <a:pt x="528" y="2351"/>
                    <a:pt x="1178" y="2351"/>
                  </a:cubicBezTo>
                  <a:cubicBezTo>
                    <a:pt x="1826" y="2351"/>
                    <a:pt x="2350" y="1826"/>
                    <a:pt x="2350" y="1177"/>
                  </a:cubicBezTo>
                  <a:cubicBezTo>
                    <a:pt x="2350" y="524"/>
                    <a:pt x="1826" y="0"/>
                    <a:pt x="117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9"/>
            <p:cNvSpPr/>
            <p:nvPr/>
          </p:nvSpPr>
          <p:spPr>
            <a:xfrm>
              <a:off x="4195487" y="1906931"/>
              <a:ext cx="1504945" cy="1399922"/>
            </a:xfrm>
            <a:custGeom>
              <a:avLst/>
              <a:gdLst/>
              <a:ahLst/>
              <a:cxnLst/>
              <a:rect l="l" t="t" r="r" b="b"/>
              <a:pathLst>
                <a:path w="34334" h="31938" extrusionOk="0">
                  <a:moveTo>
                    <a:pt x="24507" y="9456"/>
                  </a:moveTo>
                  <a:cubicBezTo>
                    <a:pt x="24780" y="11979"/>
                    <a:pt x="24886" y="14533"/>
                    <a:pt x="24645" y="17060"/>
                  </a:cubicBezTo>
                  <a:cubicBezTo>
                    <a:pt x="24445" y="19151"/>
                    <a:pt x="24021" y="21301"/>
                    <a:pt x="23033" y="23175"/>
                  </a:cubicBezTo>
                  <a:cubicBezTo>
                    <a:pt x="22119" y="24908"/>
                    <a:pt x="20501" y="26319"/>
                    <a:pt x="18730" y="27119"/>
                  </a:cubicBezTo>
                  <a:cubicBezTo>
                    <a:pt x="17584" y="27637"/>
                    <a:pt x="16334" y="27906"/>
                    <a:pt x="15079" y="27906"/>
                  </a:cubicBezTo>
                  <a:cubicBezTo>
                    <a:pt x="10174" y="27906"/>
                    <a:pt x="6202" y="23930"/>
                    <a:pt x="6202" y="19027"/>
                  </a:cubicBezTo>
                  <a:cubicBezTo>
                    <a:pt x="6202" y="16931"/>
                    <a:pt x="6926" y="15010"/>
                    <a:pt x="8138" y="13491"/>
                  </a:cubicBezTo>
                  <a:cubicBezTo>
                    <a:pt x="9104" y="12280"/>
                    <a:pt x="10385" y="11324"/>
                    <a:pt x="11855" y="10751"/>
                  </a:cubicBezTo>
                  <a:cubicBezTo>
                    <a:pt x="12855" y="10360"/>
                    <a:pt x="13943" y="10147"/>
                    <a:pt x="15079" y="10147"/>
                  </a:cubicBezTo>
                  <a:cubicBezTo>
                    <a:pt x="15278" y="10147"/>
                    <a:pt x="15479" y="10157"/>
                    <a:pt x="15676" y="10171"/>
                  </a:cubicBezTo>
                  <a:cubicBezTo>
                    <a:pt x="16554" y="10201"/>
                    <a:pt x="17348" y="10214"/>
                    <a:pt x="18065" y="10214"/>
                  </a:cubicBezTo>
                  <a:cubicBezTo>
                    <a:pt x="23466" y="10214"/>
                    <a:pt x="24507" y="9456"/>
                    <a:pt x="24507" y="9456"/>
                  </a:cubicBezTo>
                  <a:close/>
                  <a:moveTo>
                    <a:pt x="30091" y="0"/>
                  </a:moveTo>
                  <a:lnTo>
                    <a:pt x="30091" y="0"/>
                  </a:lnTo>
                  <a:cubicBezTo>
                    <a:pt x="29329" y="3158"/>
                    <a:pt x="21463" y="6719"/>
                    <a:pt x="21463" y="6719"/>
                  </a:cubicBezTo>
                  <a:lnTo>
                    <a:pt x="22792" y="3503"/>
                  </a:lnTo>
                  <a:lnTo>
                    <a:pt x="22792" y="3503"/>
                  </a:lnTo>
                  <a:cubicBezTo>
                    <a:pt x="21788" y="4097"/>
                    <a:pt x="15779" y="5940"/>
                    <a:pt x="15779" y="5940"/>
                  </a:cubicBezTo>
                  <a:lnTo>
                    <a:pt x="16801" y="3472"/>
                  </a:lnTo>
                  <a:lnTo>
                    <a:pt x="16801" y="3472"/>
                  </a:lnTo>
                  <a:cubicBezTo>
                    <a:pt x="12583" y="4784"/>
                    <a:pt x="9594" y="8597"/>
                    <a:pt x="9594" y="8597"/>
                  </a:cubicBezTo>
                  <a:lnTo>
                    <a:pt x="10471" y="5940"/>
                  </a:lnTo>
                  <a:lnTo>
                    <a:pt x="10471" y="5940"/>
                  </a:lnTo>
                  <a:cubicBezTo>
                    <a:pt x="5749" y="8083"/>
                    <a:pt x="4048" y="13463"/>
                    <a:pt x="4048" y="13463"/>
                  </a:cubicBezTo>
                  <a:lnTo>
                    <a:pt x="4048" y="10754"/>
                  </a:lnTo>
                  <a:cubicBezTo>
                    <a:pt x="2164" y="14409"/>
                    <a:pt x="2064" y="16173"/>
                    <a:pt x="2064" y="16173"/>
                  </a:cubicBezTo>
                  <a:cubicBezTo>
                    <a:pt x="2064" y="16173"/>
                    <a:pt x="0" y="24249"/>
                    <a:pt x="9059" y="29946"/>
                  </a:cubicBezTo>
                  <a:cubicBezTo>
                    <a:pt x="11364" y="31397"/>
                    <a:pt x="13761" y="31937"/>
                    <a:pt x="16054" y="31937"/>
                  </a:cubicBezTo>
                  <a:cubicBezTo>
                    <a:pt x="22772" y="31937"/>
                    <a:pt x="28597" y="27299"/>
                    <a:pt x="28597" y="27299"/>
                  </a:cubicBezTo>
                  <a:cubicBezTo>
                    <a:pt x="28013" y="27192"/>
                    <a:pt x="25567" y="26112"/>
                    <a:pt x="25566" y="26112"/>
                  </a:cubicBezTo>
                  <a:lnTo>
                    <a:pt x="25566" y="26112"/>
                  </a:lnTo>
                  <a:cubicBezTo>
                    <a:pt x="25798" y="26135"/>
                    <a:pt x="26024" y="26145"/>
                    <a:pt x="26244" y="26145"/>
                  </a:cubicBezTo>
                  <a:cubicBezTo>
                    <a:pt x="30316" y="26145"/>
                    <a:pt x="32338" y="22495"/>
                    <a:pt x="32338" y="22495"/>
                  </a:cubicBezTo>
                  <a:cubicBezTo>
                    <a:pt x="31099" y="22406"/>
                    <a:pt x="28342" y="21881"/>
                    <a:pt x="28341" y="21880"/>
                  </a:cubicBezTo>
                  <a:lnTo>
                    <a:pt x="28341" y="21880"/>
                  </a:lnTo>
                  <a:cubicBezTo>
                    <a:pt x="28540" y="21911"/>
                    <a:pt x="28733" y="21925"/>
                    <a:pt x="28922" y="21925"/>
                  </a:cubicBezTo>
                  <a:cubicBezTo>
                    <a:pt x="32531" y="21925"/>
                    <a:pt x="34333" y="16614"/>
                    <a:pt x="34333" y="16614"/>
                  </a:cubicBezTo>
                  <a:lnTo>
                    <a:pt x="34333" y="16614"/>
                  </a:lnTo>
                  <a:cubicBezTo>
                    <a:pt x="32863" y="17136"/>
                    <a:pt x="31253" y="17235"/>
                    <a:pt x="30240" y="17235"/>
                  </a:cubicBezTo>
                  <a:cubicBezTo>
                    <a:pt x="29616" y="17235"/>
                    <a:pt x="29218" y="17197"/>
                    <a:pt x="29218" y="17197"/>
                  </a:cubicBezTo>
                  <a:cubicBezTo>
                    <a:pt x="33125" y="16173"/>
                    <a:pt x="33529" y="9933"/>
                    <a:pt x="33529" y="9932"/>
                  </a:cubicBezTo>
                  <a:lnTo>
                    <a:pt x="33529" y="9932"/>
                  </a:lnTo>
                  <a:lnTo>
                    <a:pt x="28714" y="12869"/>
                  </a:lnTo>
                  <a:cubicBezTo>
                    <a:pt x="32396" y="10385"/>
                    <a:pt x="30092" y="1"/>
                    <a:pt x="300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9"/>
            <p:cNvSpPr/>
            <p:nvPr/>
          </p:nvSpPr>
          <p:spPr>
            <a:xfrm>
              <a:off x="3552849" y="2995960"/>
              <a:ext cx="363810" cy="363854"/>
            </a:xfrm>
            <a:custGeom>
              <a:avLst/>
              <a:gdLst/>
              <a:ahLst/>
              <a:cxnLst/>
              <a:rect l="l" t="t" r="r" b="b"/>
              <a:pathLst>
                <a:path w="8300" h="8301" extrusionOk="0">
                  <a:moveTo>
                    <a:pt x="4149" y="1"/>
                  </a:moveTo>
                  <a:cubicBezTo>
                    <a:pt x="1857" y="1"/>
                    <a:pt x="0" y="1860"/>
                    <a:pt x="0" y="4152"/>
                  </a:cubicBezTo>
                  <a:cubicBezTo>
                    <a:pt x="0" y="6444"/>
                    <a:pt x="1857" y="8300"/>
                    <a:pt x="4149" y="8300"/>
                  </a:cubicBezTo>
                  <a:cubicBezTo>
                    <a:pt x="6440" y="8300"/>
                    <a:pt x="8300" y="6444"/>
                    <a:pt x="8300" y="4152"/>
                  </a:cubicBezTo>
                  <a:cubicBezTo>
                    <a:pt x="8300" y="1860"/>
                    <a:pt x="6440" y="1"/>
                    <a:pt x="4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9"/>
            <p:cNvSpPr/>
            <p:nvPr/>
          </p:nvSpPr>
          <p:spPr>
            <a:xfrm>
              <a:off x="3641305" y="3080382"/>
              <a:ext cx="252870" cy="252826"/>
            </a:xfrm>
            <a:custGeom>
              <a:avLst/>
              <a:gdLst/>
              <a:ahLst/>
              <a:cxnLst/>
              <a:rect l="l" t="t" r="r" b="b"/>
              <a:pathLst>
                <a:path w="5769" h="5768" extrusionOk="0">
                  <a:moveTo>
                    <a:pt x="2886" y="1"/>
                  </a:moveTo>
                  <a:cubicBezTo>
                    <a:pt x="1291" y="1"/>
                    <a:pt x="1" y="1291"/>
                    <a:pt x="1" y="2882"/>
                  </a:cubicBezTo>
                  <a:cubicBezTo>
                    <a:pt x="1" y="4477"/>
                    <a:pt x="1291" y="5767"/>
                    <a:pt x="2886" y="5767"/>
                  </a:cubicBezTo>
                  <a:cubicBezTo>
                    <a:pt x="4477" y="5767"/>
                    <a:pt x="5768" y="4477"/>
                    <a:pt x="5768" y="2882"/>
                  </a:cubicBezTo>
                  <a:cubicBezTo>
                    <a:pt x="5768" y="1291"/>
                    <a:pt x="4477" y="1"/>
                    <a:pt x="2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9"/>
            <p:cNvSpPr/>
            <p:nvPr/>
          </p:nvSpPr>
          <p:spPr>
            <a:xfrm>
              <a:off x="3698507" y="3137365"/>
              <a:ext cx="138467" cy="138642"/>
            </a:xfrm>
            <a:custGeom>
              <a:avLst/>
              <a:gdLst/>
              <a:ahLst/>
              <a:cxnLst/>
              <a:rect l="l" t="t" r="r" b="b"/>
              <a:pathLst>
                <a:path w="3159" h="3163" extrusionOk="0">
                  <a:moveTo>
                    <a:pt x="1581" y="1"/>
                  </a:moveTo>
                  <a:cubicBezTo>
                    <a:pt x="708" y="1"/>
                    <a:pt x="1" y="709"/>
                    <a:pt x="1" y="1582"/>
                  </a:cubicBezTo>
                  <a:cubicBezTo>
                    <a:pt x="1" y="2455"/>
                    <a:pt x="708" y="3163"/>
                    <a:pt x="1581" y="3163"/>
                  </a:cubicBezTo>
                  <a:cubicBezTo>
                    <a:pt x="2451" y="3163"/>
                    <a:pt x="3159" y="2455"/>
                    <a:pt x="3159" y="1582"/>
                  </a:cubicBezTo>
                  <a:cubicBezTo>
                    <a:pt x="3159" y="709"/>
                    <a:pt x="2451" y="1"/>
                    <a:pt x="1581" y="1"/>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9"/>
            <p:cNvSpPr/>
            <p:nvPr/>
          </p:nvSpPr>
          <p:spPr>
            <a:xfrm>
              <a:off x="4472600" y="2995960"/>
              <a:ext cx="363854" cy="363854"/>
            </a:xfrm>
            <a:custGeom>
              <a:avLst/>
              <a:gdLst/>
              <a:ahLst/>
              <a:cxnLst/>
              <a:rect l="l" t="t" r="r" b="b"/>
              <a:pathLst>
                <a:path w="8301" h="8301" extrusionOk="0">
                  <a:moveTo>
                    <a:pt x="4149" y="1"/>
                  </a:moveTo>
                  <a:cubicBezTo>
                    <a:pt x="1858" y="1"/>
                    <a:pt x="1" y="1860"/>
                    <a:pt x="1" y="4152"/>
                  </a:cubicBezTo>
                  <a:cubicBezTo>
                    <a:pt x="1" y="6444"/>
                    <a:pt x="1858" y="8300"/>
                    <a:pt x="4149" y="8300"/>
                  </a:cubicBezTo>
                  <a:cubicBezTo>
                    <a:pt x="6441" y="8300"/>
                    <a:pt x="8301" y="6444"/>
                    <a:pt x="8301" y="4152"/>
                  </a:cubicBezTo>
                  <a:cubicBezTo>
                    <a:pt x="8301" y="1860"/>
                    <a:pt x="6441" y="1"/>
                    <a:pt x="414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9"/>
            <p:cNvSpPr/>
            <p:nvPr/>
          </p:nvSpPr>
          <p:spPr>
            <a:xfrm>
              <a:off x="4494999" y="3080382"/>
              <a:ext cx="252826" cy="252826"/>
            </a:xfrm>
            <a:custGeom>
              <a:avLst/>
              <a:gdLst/>
              <a:ahLst/>
              <a:cxnLst/>
              <a:rect l="l" t="t" r="r" b="b"/>
              <a:pathLst>
                <a:path w="5768" h="5768" extrusionOk="0">
                  <a:moveTo>
                    <a:pt x="2886" y="1"/>
                  </a:moveTo>
                  <a:cubicBezTo>
                    <a:pt x="1291" y="1"/>
                    <a:pt x="1" y="1291"/>
                    <a:pt x="1" y="2882"/>
                  </a:cubicBezTo>
                  <a:cubicBezTo>
                    <a:pt x="1" y="4477"/>
                    <a:pt x="1291" y="5767"/>
                    <a:pt x="2886" y="5767"/>
                  </a:cubicBezTo>
                  <a:cubicBezTo>
                    <a:pt x="4477" y="5767"/>
                    <a:pt x="5767" y="4477"/>
                    <a:pt x="5767" y="2882"/>
                  </a:cubicBezTo>
                  <a:cubicBezTo>
                    <a:pt x="5767" y="1291"/>
                    <a:pt x="4477" y="1"/>
                    <a:pt x="288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9"/>
            <p:cNvSpPr/>
            <p:nvPr/>
          </p:nvSpPr>
          <p:spPr>
            <a:xfrm>
              <a:off x="4552201" y="3137365"/>
              <a:ext cx="138598" cy="138642"/>
            </a:xfrm>
            <a:custGeom>
              <a:avLst/>
              <a:gdLst/>
              <a:ahLst/>
              <a:cxnLst/>
              <a:rect l="l" t="t" r="r" b="b"/>
              <a:pathLst>
                <a:path w="3162" h="3163" extrusionOk="0">
                  <a:moveTo>
                    <a:pt x="1581" y="1"/>
                  </a:moveTo>
                  <a:cubicBezTo>
                    <a:pt x="708" y="1"/>
                    <a:pt x="0" y="709"/>
                    <a:pt x="0" y="1582"/>
                  </a:cubicBezTo>
                  <a:cubicBezTo>
                    <a:pt x="0" y="2455"/>
                    <a:pt x="708" y="3163"/>
                    <a:pt x="1581" y="3163"/>
                  </a:cubicBezTo>
                  <a:cubicBezTo>
                    <a:pt x="2454" y="3163"/>
                    <a:pt x="3161" y="2455"/>
                    <a:pt x="3161" y="1582"/>
                  </a:cubicBezTo>
                  <a:cubicBezTo>
                    <a:pt x="3161" y="709"/>
                    <a:pt x="2454" y="1"/>
                    <a:pt x="1581" y="1"/>
                  </a:cubicBezTo>
                  <a:close/>
                </a:path>
              </a:pathLst>
            </a:custGeom>
            <a:solidFill>
              <a:srgbClr val="2B29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1" name="Google Shape;3691;p59"/>
          <p:cNvGrpSpPr/>
          <p:nvPr/>
        </p:nvGrpSpPr>
        <p:grpSpPr>
          <a:xfrm>
            <a:off x="6684200" y="3818875"/>
            <a:ext cx="1533344" cy="757091"/>
            <a:chOff x="720000" y="3028025"/>
            <a:chExt cx="1533344" cy="757091"/>
          </a:xfrm>
        </p:grpSpPr>
        <p:sp>
          <p:nvSpPr>
            <p:cNvPr id="3692" name="Google Shape;3692;p59"/>
            <p:cNvSpPr/>
            <p:nvPr/>
          </p:nvSpPr>
          <p:spPr>
            <a:xfrm>
              <a:off x="720000" y="3028025"/>
              <a:ext cx="738010" cy="757091"/>
            </a:xfrm>
            <a:custGeom>
              <a:avLst/>
              <a:gdLst/>
              <a:ahLst/>
              <a:cxnLst/>
              <a:rect l="l" t="t" r="r" b="b"/>
              <a:pathLst>
                <a:path w="47652" h="48884" extrusionOk="0">
                  <a:moveTo>
                    <a:pt x="9036" y="9602"/>
                  </a:moveTo>
                  <a:lnTo>
                    <a:pt x="9036" y="12633"/>
                  </a:lnTo>
                  <a:lnTo>
                    <a:pt x="5443" y="12633"/>
                  </a:lnTo>
                  <a:cubicBezTo>
                    <a:pt x="6727" y="11604"/>
                    <a:pt x="7804" y="10679"/>
                    <a:pt x="9036" y="9602"/>
                  </a:cubicBezTo>
                  <a:close/>
                  <a:moveTo>
                    <a:pt x="17871" y="8884"/>
                  </a:moveTo>
                  <a:lnTo>
                    <a:pt x="17871" y="12633"/>
                  </a:lnTo>
                  <a:lnTo>
                    <a:pt x="13916" y="12633"/>
                  </a:lnTo>
                  <a:lnTo>
                    <a:pt x="13916" y="8884"/>
                  </a:lnTo>
                  <a:close/>
                  <a:moveTo>
                    <a:pt x="26343" y="8884"/>
                  </a:moveTo>
                  <a:lnTo>
                    <a:pt x="26343" y="12633"/>
                  </a:lnTo>
                  <a:lnTo>
                    <a:pt x="22441" y="12633"/>
                  </a:lnTo>
                  <a:lnTo>
                    <a:pt x="22441" y="8884"/>
                  </a:lnTo>
                  <a:close/>
                  <a:moveTo>
                    <a:pt x="35176" y="8884"/>
                  </a:moveTo>
                  <a:lnTo>
                    <a:pt x="35176" y="12633"/>
                  </a:lnTo>
                  <a:lnTo>
                    <a:pt x="30965" y="12633"/>
                  </a:lnTo>
                  <a:lnTo>
                    <a:pt x="30965" y="8884"/>
                  </a:lnTo>
                  <a:close/>
                  <a:moveTo>
                    <a:pt x="17871" y="17201"/>
                  </a:moveTo>
                  <a:lnTo>
                    <a:pt x="17871" y="21053"/>
                  </a:lnTo>
                  <a:lnTo>
                    <a:pt x="13916" y="21053"/>
                  </a:lnTo>
                  <a:lnTo>
                    <a:pt x="13916" y="17201"/>
                  </a:lnTo>
                  <a:close/>
                  <a:moveTo>
                    <a:pt x="26343" y="17201"/>
                  </a:moveTo>
                  <a:lnTo>
                    <a:pt x="26343" y="21053"/>
                  </a:lnTo>
                  <a:lnTo>
                    <a:pt x="22441" y="21053"/>
                  </a:lnTo>
                  <a:lnTo>
                    <a:pt x="22441" y="17201"/>
                  </a:lnTo>
                  <a:close/>
                  <a:moveTo>
                    <a:pt x="35176" y="17201"/>
                  </a:moveTo>
                  <a:lnTo>
                    <a:pt x="35176" y="21053"/>
                  </a:lnTo>
                  <a:lnTo>
                    <a:pt x="30965" y="21053"/>
                  </a:lnTo>
                  <a:lnTo>
                    <a:pt x="30965" y="17201"/>
                  </a:lnTo>
                  <a:close/>
                  <a:moveTo>
                    <a:pt x="34354" y="25571"/>
                  </a:moveTo>
                  <a:lnTo>
                    <a:pt x="34354" y="28860"/>
                  </a:lnTo>
                  <a:lnTo>
                    <a:pt x="27369" y="28860"/>
                  </a:lnTo>
                  <a:cubicBezTo>
                    <a:pt x="25470" y="28860"/>
                    <a:pt x="24698" y="28808"/>
                    <a:pt x="23465" y="28705"/>
                  </a:cubicBezTo>
                  <a:lnTo>
                    <a:pt x="23465" y="30603"/>
                  </a:lnTo>
                  <a:lnTo>
                    <a:pt x="21208" y="28190"/>
                  </a:lnTo>
                  <a:cubicBezTo>
                    <a:pt x="20387" y="28294"/>
                    <a:pt x="19562" y="28346"/>
                    <a:pt x="18178" y="28346"/>
                  </a:cubicBezTo>
                  <a:lnTo>
                    <a:pt x="14223" y="28346"/>
                  </a:lnTo>
                  <a:cubicBezTo>
                    <a:pt x="14841" y="27472"/>
                    <a:pt x="15456" y="26548"/>
                    <a:pt x="15969" y="25571"/>
                  </a:cubicBezTo>
                  <a:close/>
                  <a:moveTo>
                    <a:pt x="34354" y="33274"/>
                  </a:moveTo>
                  <a:lnTo>
                    <a:pt x="34354" y="38103"/>
                  </a:lnTo>
                  <a:lnTo>
                    <a:pt x="30706" y="38103"/>
                  </a:lnTo>
                  <a:lnTo>
                    <a:pt x="30706" y="33274"/>
                  </a:lnTo>
                  <a:close/>
                  <a:moveTo>
                    <a:pt x="10937" y="1"/>
                  </a:moveTo>
                  <a:cubicBezTo>
                    <a:pt x="9706" y="2980"/>
                    <a:pt x="6161" y="6468"/>
                    <a:pt x="1284" y="9602"/>
                  </a:cubicBezTo>
                  <a:cubicBezTo>
                    <a:pt x="2668" y="10476"/>
                    <a:pt x="3697" y="11296"/>
                    <a:pt x="4929" y="12633"/>
                  </a:cubicBezTo>
                  <a:cubicBezTo>
                    <a:pt x="3130" y="12580"/>
                    <a:pt x="2206" y="12529"/>
                    <a:pt x="1026" y="12325"/>
                  </a:cubicBezTo>
                  <a:lnTo>
                    <a:pt x="1026" y="17457"/>
                  </a:lnTo>
                  <a:cubicBezTo>
                    <a:pt x="2517" y="17254"/>
                    <a:pt x="3697" y="17201"/>
                    <a:pt x="6316" y="17201"/>
                  </a:cubicBezTo>
                  <a:lnTo>
                    <a:pt x="9036" y="17201"/>
                  </a:lnTo>
                  <a:lnTo>
                    <a:pt x="9036" y="21053"/>
                  </a:lnTo>
                  <a:lnTo>
                    <a:pt x="7804" y="21053"/>
                  </a:lnTo>
                  <a:cubicBezTo>
                    <a:pt x="5547" y="21053"/>
                    <a:pt x="4056" y="21002"/>
                    <a:pt x="2568" y="20798"/>
                  </a:cubicBezTo>
                  <a:lnTo>
                    <a:pt x="2568" y="25830"/>
                  </a:lnTo>
                  <a:cubicBezTo>
                    <a:pt x="4056" y="25675"/>
                    <a:pt x="5340" y="25571"/>
                    <a:pt x="7342" y="25571"/>
                  </a:cubicBezTo>
                  <a:lnTo>
                    <a:pt x="10220" y="25571"/>
                  </a:lnTo>
                  <a:cubicBezTo>
                    <a:pt x="9706" y="26392"/>
                    <a:pt x="9295" y="26959"/>
                    <a:pt x="8936" y="27421"/>
                  </a:cubicBezTo>
                  <a:cubicBezTo>
                    <a:pt x="6931" y="29989"/>
                    <a:pt x="4159" y="32094"/>
                    <a:pt x="0" y="34199"/>
                  </a:cubicBezTo>
                  <a:cubicBezTo>
                    <a:pt x="1384" y="35686"/>
                    <a:pt x="2054" y="36612"/>
                    <a:pt x="2928" y="38358"/>
                  </a:cubicBezTo>
                  <a:cubicBezTo>
                    <a:pt x="6420" y="36252"/>
                    <a:pt x="7959" y="35072"/>
                    <a:pt x="10475" y="32660"/>
                  </a:cubicBezTo>
                  <a:lnTo>
                    <a:pt x="17098" y="32660"/>
                  </a:lnTo>
                  <a:cubicBezTo>
                    <a:pt x="16021" y="34662"/>
                    <a:pt x="15403" y="35483"/>
                    <a:pt x="14172" y="36767"/>
                  </a:cubicBezTo>
                  <a:cubicBezTo>
                    <a:pt x="13043" y="35638"/>
                    <a:pt x="11963" y="34765"/>
                    <a:pt x="10527" y="33737"/>
                  </a:cubicBezTo>
                  <a:lnTo>
                    <a:pt x="7342" y="36612"/>
                  </a:lnTo>
                  <a:cubicBezTo>
                    <a:pt x="8573" y="37485"/>
                    <a:pt x="9446" y="38306"/>
                    <a:pt x="10631" y="39694"/>
                  </a:cubicBezTo>
                  <a:cubicBezTo>
                    <a:pt x="8011" y="41491"/>
                    <a:pt x="5750" y="42568"/>
                    <a:pt x="1336" y="44008"/>
                  </a:cubicBezTo>
                  <a:cubicBezTo>
                    <a:pt x="2824" y="46113"/>
                    <a:pt x="3441" y="47190"/>
                    <a:pt x="4211" y="48884"/>
                  </a:cubicBezTo>
                  <a:cubicBezTo>
                    <a:pt x="10679" y="46368"/>
                    <a:pt x="14582" y="43852"/>
                    <a:pt x="17871" y="40156"/>
                  </a:cubicBezTo>
                  <a:cubicBezTo>
                    <a:pt x="19821" y="37999"/>
                    <a:pt x="21360" y="35638"/>
                    <a:pt x="23465" y="31528"/>
                  </a:cubicBezTo>
                  <a:lnTo>
                    <a:pt x="23465" y="33429"/>
                  </a:lnTo>
                  <a:cubicBezTo>
                    <a:pt x="24339" y="33326"/>
                    <a:pt x="24339" y="33326"/>
                    <a:pt x="25726" y="33274"/>
                  </a:cubicBezTo>
                  <a:lnTo>
                    <a:pt x="25726" y="38103"/>
                  </a:lnTo>
                  <a:lnTo>
                    <a:pt x="25212" y="38103"/>
                  </a:lnTo>
                  <a:cubicBezTo>
                    <a:pt x="22644" y="38103"/>
                    <a:pt x="21823" y="38050"/>
                    <a:pt x="20435" y="37896"/>
                  </a:cubicBezTo>
                  <a:lnTo>
                    <a:pt x="20435" y="42875"/>
                  </a:lnTo>
                  <a:cubicBezTo>
                    <a:pt x="21926" y="42724"/>
                    <a:pt x="23003" y="42672"/>
                    <a:pt x="25212" y="42672"/>
                  </a:cubicBezTo>
                  <a:lnTo>
                    <a:pt x="34354" y="42672"/>
                  </a:lnTo>
                  <a:lnTo>
                    <a:pt x="34354" y="44366"/>
                  </a:lnTo>
                  <a:cubicBezTo>
                    <a:pt x="34354" y="45957"/>
                    <a:pt x="34250" y="47293"/>
                    <a:pt x="34043" y="48422"/>
                  </a:cubicBezTo>
                  <a:lnTo>
                    <a:pt x="40000" y="48422"/>
                  </a:lnTo>
                  <a:cubicBezTo>
                    <a:pt x="39797" y="47190"/>
                    <a:pt x="39693" y="45906"/>
                    <a:pt x="39693" y="44366"/>
                  </a:cubicBezTo>
                  <a:lnTo>
                    <a:pt x="39693" y="42672"/>
                  </a:lnTo>
                  <a:lnTo>
                    <a:pt x="42879" y="42672"/>
                  </a:lnTo>
                  <a:cubicBezTo>
                    <a:pt x="45084" y="42672"/>
                    <a:pt x="46216" y="42724"/>
                    <a:pt x="47651" y="42875"/>
                  </a:cubicBezTo>
                  <a:lnTo>
                    <a:pt x="47651" y="37896"/>
                  </a:lnTo>
                  <a:cubicBezTo>
                    <a:pt x="46368" y="38050"/>
                    <a:pt x="45239" y="38103"/>
                    <a:pt x="42879" y="38103"/>
                  </a:cubicBezTo>
                  <a:lnTo>
                    <a:pt x="39693" y="38103"/>
                  </a:lnTo>
                  <a:lnTo>
                    <a:pt x="39693" y="33274"/>
                  </a:lnTo>
                  <a:lnTo>
                    <a:pt x="42313" y="33274"/>
                  </a:lnTo>
                  <a:cubicBezTo>
                    <a:pt x="43800" y="33274"/>
                    <a:pt x="44881" y="33326"/>
                    <a:pt x="46009" y="33429"/>
                  </a:cubicBezTo>
                  <a:lnTo>
                    <a:pt x="46009" y="28653"/>
                  </a:lnTo>
                  <a:cubicBezTo>
                    <a:pt x="44932" y="28808"/>
                    <a:pt x="43956" y="28860"/>
                    <a:pt x="42157" y="28860"/>
                  </a:cubicBezTo>
                  <a:lnTo>
                    <a:pt x="39693" y="28860"/>
                  </a:lnTo>
                  <a:lnTo>
                    <a:pt x="39693" y="25571"/>
                  </a:lnTo>
                  <a:lnTo>
                    <a:pt x="41232" y="25571"/>
                  </a:lnTo>
                  <a:cubicBezTo>
                    <a:pt x="43390" y="25571"/>
                    <a:pt x="44777" y="25623"/>
                    <a:pt x="46316" y="25830"/>
                  </a:cubicBezTo>
                  <a:lnTo>
                    <a:pt x="46316" y="20798"/>
                  </a:lnTo>
                  <a:cubicBezTo>
                    <a:pt x="44932" y="21002"/>
                    <a:pt x="43390" y="21053"/>
                    <a:pt x="41133" y="21053"/>
                  </a:cubicBezTo>
                  <a:lnTo>
                    <a:pt x="40052" y="21053"/>
                  </a:lnTo>
                  <a:lnTo>
                    <a:pt x="40052" y="17201"/>
                  </a:lnTo>
                  <a:lnTo>
                    <a:pt x="42209" y="17201"/>
                  </a:lnTo>
                  <a:cubicBezTo>
                    <a:pt x="44829" y="17201"/>
                    <a:pt x="46112" y="17254"/>
                    <a:pt x="47548" y="17457"/>
                  </a:cubicBezTo>
                  <a:lnTo>
                    <a:pt x="47548" y="12325"/>
                  </a:lnTo>
                  <a:cubicBezTo>
                    <a:pt x="46216" y="12580"/>
                    <a:pt x="44932" y="12633"/>
                    <a:pt x="42209" y="12633"/>
                  </a:cubicBezTo>
                  <a:lnTo>
                    <a:pt x="40052" y="12633"/>
                  </a:lnTo>
                  <a:lnTo>
                    <a:pt x="40052" y="8884"/>
                  </a:lnTo>
                  <a:lnTo>
                    <a:pt x="40411" y="8884"/>
                  </a:lnTo>
                  <a:cubicBezTo>
                    <a:pt x="42775" y="8884"/>
                    <a:pt x="43956" y="8936"/>
                    <a:pt x="45394" y="9140"/>
                  </a:cubicBezTo>
                  <a:lnTo>
                    <a:pt x="45394" y="4004"/>
                  </a:lnTo>
                  <a:cubicBezTo>
                    <a:pt x="44007" y="4263"/>
                    <a:pt x="42723" y="4315"/>
                    <a:pt x="40104" y="4315"/>
                  </a:cubicBezTo>
                  <a:lnTo>
                    <a:pt x="14019" y="4315"/>
                  </a:lnTo>
                  <a:cubicBezTo>
                    <a:pt x="14737" y="3490"/>
                    <a:pt x="15303" y="2824"/>
                    <a:pt x="15559" y="2465"/>
                  </a:cubicBezTo>
                  <a:cubicBezTo>
                    <a:pt x="16125" y="1643"/>
                    <a:pt x="16225" y="1540"/>
                    <a:pt x="16536" y="1129"/>
                  </a:cubicBezTo>
                  <a:lnTo>
                    <a:pt x="10937"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9"/>
            <p:cNvSpPr/>
            <p:nvPr/>
          </p:nvSpPr>
          <p:spPr>
            <a:xfrm>
              <a:off x="1508969" y="3042305"/>
              <a:ext cx="744376" cy="735656"/>
            </a:xfrm>
            <a:custGeom>
              <a:avLst/>
              <a:gdLst/>
              <a:ahLst/>
              <a:cxnLst/>
              <a:rect l="l" t="t" r="r" b="b"/>
              <a:pathLst>
                <a:path w="48063" h="47500" extrusionOk="0">
                  <a:moveTo>
                    <a:pt x="23362" y="11144"/>
                  </a:moveTo>
                  <a:lnTo>
                    <a:pt x="23362" y="18026"/>
                  </a:lnTo>
                  <a:lnTo>
                    <a:pt x="19821" y="18026"/>
                  </a:lnTo>
                  <a:lnTo>
                    <a:pt x="19821" y="11144"/>
                  </a:lnTo>
                  <a:close/>
                  <a:moveTo>
                    <a:pt x="42979" y="17205"/>
                  </a:moveTo>
                  <a:lnTo>
                    <a:pt x="42979" y="34817"/>
                  </a:lnTo>
                  <a:cubicBezTo>
                    <a:pt x="42979" y="35638"/>
                    <a:pt x="42775" y="35948"/>
                    <a:pt x="42261" y="35948"/>
                  </a:cubicBezTo>
                  <a:cubicBezTo>
                    <a:pt x="42003" y="35948"/>
                    <a:pt x="41388" y="35845"/>
                    <a:pt x="40719" y="35741"/>
                  </a:cubicBezTo>
                  <a:lnTo>
                    <a:pt x="40719" y="17205"/>
                  </a:lnTo>
                  <a:close/>
                  <a:moveTo>
                    <a:pt x="23414" y="31531"/>
                  </a:moveTo>
                  <a:lnTo>
                    <a:pt x="23414" y="39078"/>
                  </a:lnTo>
                  <a:lnTo>
                    <a:pt x="19821" y="39078"/>
                  </a:lnTo>
                  <a:lnTo>
                    <a:pt x="19821" y="31531"/>
                  </a:lnTo>
                  <a:close/>
                  <a:moveTo>
                    <a:pt x="12170" y="0"/>
                  </a:moveTo>
                  <a:cubicBezTo>
                    <a:pt x="11400" y="1902"/>
                    <a:pt x="10579" y="3238"/>
                    <a:pt x="8884" y="5343"/>
                  </a:cubicBezTo>
                  <a:cubicBezTo>
                    <a:pt x="7700" y="3289"/>
                    <a:pt x="7138" y="2364"/>
                    <a:pt x="5854" y="514"/>
                  </a:cubicBezTo>
                  <a:lnTo>
                    <a:pt x="1540" y="3544"/>
                  </a:lnTo>
                  <a:cubicBezTo>
                    <a:pt x="3131" y="5239"/>
                    <a:pt x="4056" y="6575"/>
                    <a:pt x="5236" y="9194"/>
                  </a:cubicBezTo>
                  <a:cubicBezTo>
                    <a:pt x="3697" y="10630"/>
                    <a:pt x="2565" y="11555"/>
                    <a:pt x="256" y="13146"/>
                  </a:cubicBezTo>
                  <a:cubicBezTo>
                    <a:pt x="1333" y="14689"/>
                    <a:pt x="1847" y="15666"/>
                    <a:pt x="2668" y="18026"/>
                  </a:cubicBezTo>
                  <a:cubicBezTo>
                    <a:pt x="4518" y="16587"/>
                    <a:pt x="5236" y="15973"/>
                    <a:pt x="7189" y="14175"/>
                  </a:cubicBezTo>
                  <a:cubicBezTo>
                    <a:pt x="7700" y="16124"/>
                    <a:pt x="8011" y="17871"/>
                    <a:pt x="8318" y="20387"/>
                  </a:cubicBezTo>
                  <a:cubicBezTo>
                    <a:pt x="6161" y="23879"/>
                    <a:pt x="3541" y="26754"/>
                    <a:pt x="1" y="29529"/>
                  </a:cubicBezTo>
                  <a:cubicBezTo>
                    <a:pt x="1130" y="31069"/>
                    <a:pt x="1847" y="32456"/>
                    <a:pt x="2565" y="34354"/>
                  </a:cubicBezTo>
                  <a:cubicBezTo>
                    <a:pt x="5905" y="31120"/>
                    <a:pt x="6676" y="30195"/>
                    <a:pt x="8729" y="27165"/>
                  </a:cubicBezTo>
                  <a:lnTo>
                    <a:pt x="8729" y="28552"/>
                  </a:lnTo>
                  <a:cubicBezTo>
                    <a:pt x="8729" y="33022"/>
                    <a:pt x="8522" y="36870"/>
                    <a:pt x="8111" y="39078"/>
                  </a:cubicBezTo>
                  <a:cubicBezTo>
                    <a:pt x="7753" y="41287"/>
                    <a:pt x="7238" y="41853"/>
                    <a:pt x="5698" y="41853"/>
                  </a:cubicBezTo>
                  <a:cubicBezTo>
                    <a:pt x="4622" y="41853"/>
                    <a:pt x="3286" y="41698"/>
                    <a:pt x="1233" y="41287"/>
                  </a:cubicBezTo>
                  <a:lnTo>
                    <a:pt x="1233" y="41287"/>
                  </a:lnTo>
                  <a:cubicBezTo>
                    <a:pt x="1847" y="42878"/>
                    <a:pt x="2054" y="44214"/>
                    <a:pt x="2154" y="46627"/>
                  </a:cubicBezTo>
                  <a:cubicBezTo>
                    <a:pt x="4108" y="46834"/>
                    <a:pt x="4981" y="46885"/>
                    <a:pt x="6265" y="46885"/>
                  </a:cubicBezTo>
                  <a:cubicBezTo>
                    <a:pt x="9088" y="46885"/>
                    <a:pt x="10475" y="46371"/>
                    <a:pt x="11501" y="44832"/>
                  </a:cubicBezTo>
                  <a:cubicBezTo>
                    <a:pt x="12836" y="42878"/>
                    <a:pt x="13454" y="38516"/>
                    <a:pt x="13454" y="31016"/>
                  </a:cubicBezTo>
                  <a:cubicBezTo>
                    <a:pt x="13454" y="19669"/>
                    <a:pt x="12939" y="15355"/>
                    <a:pt x="11038" y="10119"/>
                  </a:cubicBezTo>
                  <a:cubicBezTo>
                    <a:pt x="12581" y="8321"/>
                    <a:pt x="13812" y="6626"/>
                    <a:pt x="14941" y="4932"/>
                  </a:cubicBezTo>
                  <a:cubicBezTo>
                    <a:pt x="16021" y="3289"/>
                    <a:pt x="16021" y="3289"/>
                    <a:pt x="16532" y="2620"/>
                  </a:cubicBezTo>
                  <a:lnTo>
                    <a:pt x="12170" y="0"/>
                  </a:lnTo>
                  <a:close/>
                  <a:moveTo>
                    <a:pt x="20435" y="156"/>
                  </a:moveTo>
                  <a:cubicBezTo>
                    <a:pt x="20077" y="2620"/>
                    <a:pt x="19614" y="4315"/>
                    <a:pt x="18741" y="6575"/>
                  </a:cubicBezTo>
                  <a:cubicBezTo>
                    <a:pt x="17046" y="6523"/>
                    <a:pt x="16225" y="6523"/>
                    <a:pt x="15045" y="6419"/>
                  </a:cubicBezTo>
                  <a:lnTo>
                    <a:pt x="15045" y="6419"/>
                  </a:lnTo>
                  <a:cubicBezTo>
                    <a:pt x="15200" y="8014"/>
                    <a:pt x="15252" y="8732"/>
                    <a:pt x="15252" y="10941"/>
                  </a:cubicBezTo>
                  <a:lnTo>
                    <a:pt x="15252" y="41646"/>
                  </a:lnTo>
                  <a:cubicBezTo>
                    <a:pt x="15252" y="43804"/>
                    <a:pt x="15148" y="45191"/>
                    <a:pt x="14941" y="46937"/>
                  </a:cubicBezTo>
                  <a:lnTo>
                    <a:pt x="19821" y="46937"/>
                  </a:lnTo>
                  <a:lnTo>
                    <a:pt x="19821" y="43959"/>
                  </a:lnTo>
                  <a:lnTo>
                    <a:pt x="23414" y="43959"/>
                  </a:lnTo>
                  <a:lnTo>
                    <a:pt x="23414" y="46012"/>
                  </a:lnTo>
                  <a:lnTo>
                    <a:pt x="27883" y="46012"/>
                  </a:lnTo>
                  <a:cubicBezTo>
                    <a:pt x="27728" y="44932"/>
                    <a:pt x="27676" y="43959"/>
                    <a:pt x="27676" y="42057"/>
                  </a:cubicBezTo>
                  <a:lnTo>
                    <a:pt x="27676" y="30454"/>
                  </a:lnTo>
                  <a:cubicBezTo>
                    <a:pt x="27676" y="28759"/>
                    <a:pt x="27728" y="27731"/>
                    <a:pt x="27883" y="26550"/>
                  </a:cubicBezTo>
                  <a:lnTo>
                    <a:pt x="27883" y="26550"/>
                  </a:lnTo>
                  <a:cubicBezTo>
                    <a:pt x="26700" y="26654"/>
                    <a:pt x="25878" y="26703"/>
                    <a:pt x="24032" y="26703"/>
                  </a:cubicBezTo>
                  <a:lnTo>
                    <a:pt x="19821" y="26703"/>
                  </a:lnTo>
                  <a:lnTo>
                    <a:pt x="19821" y="22544"/>
                  </a:lnTo>
                  <a:lnTo>
                    <a:pt x="24287" y="22544"/>
                  </a:lnTo>
                  <a:cubicBezTo>
                    <a:pt x="26340" y="22544"/>
                    <a:pt x="26751" y="22544"/>
                    <a:pt x="27780" y="22647"/>
                  </a:cubicBezTo>
                  <a:cubicBezTo>
                    <a:pt x="27728" y="21671"/>
                    <a:pt x="27728" y="20849"/>
                    <a:pt x="27728" y="19310"/>
                  </a:cubicBezTo>
                  <a:lnTo>
                    <a:pt x="27728" y="9912"/>
                  </a:lnTo>
                  <a:cubicBezTo>
                    <a:pt x="27728" y="8732"/>
                    <a:pt x="27780" y="7552"/>
                    <a:pt x="27831" y="6419"/>
                  </a:cubicBezTo>
                  <a:lnTo>
                    <a:pt x="27831" y="6419"/>
                  </a:lnTo>
                  <a:cubicBezTo>
                    <a:pt x="26651" y="6523"/>
                    <a:pt x="25623" y="6575"/>
                    <a:pt x="24083" y="6575"/>
                  </a:cubicBezTo>
                  <a:lnTo>
                    <a:pt x="23465" y="6575"/>
                  </a:lnTo>
                  <a:cubicBezTo>
                    <a:pt x="24083" y="5135"/>
                    <a:pt x="24749" y="3289"/>
                    <a:pt x="25519" y="1029"/>
                  </a:cubicBezTo>
                  <a:lnTo>
                    <a:pt x="20435" y="156"/>
                  </a:lnTo>
                  <a:close/>
                  <a:moveTo>
                    <a:pt x="28960" y="2260"/>
                  </a:moveTo>
                  <a:lnTo>
                    <a:pt x="28960" y="7703"/>
                  </a:lnTo>
                  <a:cubicBezTo>
                    <a:pt x="30141" y="7499"/>
                    <a:pt x="31221" y="7448"/>
                    <a:pt x="33067" y="7448"/>
                  </a:cubicBezTo>
                  <a:lnTo>
                    <a:pt x="36097" y="7448"/>
                  </a:lnTo>
                  <a:lnTo>
                    <a:pt x="36097" y="12428"/>
                  </a:lnTo>
                  <a:lnTo>
                    <a:pt x="33633" y="12428"/>
                  </a:lnTo>
                  <a:cubicBezTo>
                    <a:pt x="31735" y="12428"/>
                    <a:pt x="30706" y="12376"/>
                    <a:pt x="29371" y="12225"/>
                  </a:cubicBezTo>
                  <a:lnTo>
                    <a:pt x="29371" y="12225"/>
                  </a:lnTo>
                  <a:cubicBezTo>
                    <a:pt x="29526" y="13457"/>
                    <a:pt x="29578" y="14637"/>
                    <a:pt x="29578" y="16332"/>
                  </a:cubicBezTo>
                  <a:lnTo>
                    <a:pt x="29578" y="36152"/>
                  </a:lnTo>
                  <a:cubicBezTo>
                    <a:pt x="29578" y="38412"/>
                    <a:pt x="29526" y="39696"/>
                    <a:pt x="29319" y="41132"/>
                  </a:cubicBezTo>
                  <a:lnTo>
                    <a:pt x="34096" y="41132"/>
                  </a:lnTo>
                  <a:cubicBezTo>
                    <a:pt x="33940" y="39849"/>
                    <a:pt x="33892" y="38464"/>
                    <a:pt x="33892" y="36152"/>
                  </a:cubicBezTo>
                  <a:lnTo>
                    <a:pt x="33892" y="17205"/>
                  </a:lnTo>
                  <a:lnTo>
                    <a:pt x="36097" y="17205"/>
                  </a:lnTo>
                  <a:lnTo>
                    <a:pt x="36097" y="42468"/>
                  </a:lnTo>
                  <a:cubicBezTo>
                    <a:pt x="36097" y="44473"/>
                    <a:pt x="35997" y="45961"/>
                    <a:pt x="35738" y="47500"/>
                  </a:cubicBezTo>
                  <a:lnTo>
                    <a:pt x="41029" y="47500"/>
                  </a:lnTo>
                  <a:cubicBezTo>
                    <a:pt x="40822" y="45908"/>
                    <a:pt x="40719" y="44521"/>
                    <a:pt x="40719" y="42367"/>
                  </a:cubicBezTo>
                  <a:lnTo>
                    <a:pt x="40719" y="36152"/>
                  </a:lnTo>
                  <a:cubicBezTo>
                    <a:pt x="41336" y="37332"/>
                    <a:pt x="41592" y="38565"/>
                    <a:pt x="41695" y="40569"/>
                  </a:cubicBezTo>
                  <a:cubicBezTo>
                    <a:pt x="42568" y="40621"/>
                    <a:pt x="42876" y="40621"/>
                    <a:pt x="42979" y="40621"/>
                  </a:cubicBezTo>
                  <a:cubicBezTo>
                    <a:pt x="46575" y="40621"/>
                    <a:pt x="47345" y="39800"/>
                    <a:pt x="47345" y="36101"/>
                  </a:cubicBezTo>
                  <a:lnTo>
                    <a:pt x="47345" y="16332"/>
                  </a:lnTo>
                  <a:cubicBezTo>
                    <a:pt x="47345" y="14689"/>
                    <a:pt x="47396" y="13509"/>
                    <a:pt x="47548" y="12225"/>
                  </a:cubicBezTo>
                  <a:lnTo>
                    <a:pt x="47548" y="12225"/>
                  </a:lnTo>
                  <a:cubicBezTo>
                    <a:pt x="46316" y="12376"/>
                    <a:pt x="45340" y="12428"/>
                    <a:pt x="43597" y="12428"/>
                  </a:cubicBezTo>
                  <a:lnTo>
                    <a:pt x="40719" y="12428"/>
                  </a:lnTo>
                  <a:lnTo>
                    <a:pt x="40719" y="7448"/>
                  </a:lnTo>
                  <a:lnTo>
                    <a:pt x="43956" y="7448"/>
                  </a:lnTo>
                  <a:cubicBezTo>
                    <a:pt x="45802" y="7448"/>
                    <a:pt x="46882" y="7499"/>
                    <a:pt x="48062" y="7703"/>
                  </a:cubicBezTo>
                  <a:lnTo>
                    <a:pt x="48062" y="2260"/>
                  </a:lnTo>
                  <a:cubicBezTo>
                    <a:pt x="46779" y="2520"/>
                    <a:pt x="45650" y="2568"/>
                    <a:pt x="43696" y="2568"/>
                  </a:cubicBezTo>
                  <a:lnTo>
                    <a:pt x="33326" y="2568"/>
                  </a:lnTo>
                  <a:cubicBezTo>
                    <a:pt x="31324" y="2568"/>
                    <a:pt x="30244" y="2520"/>
                    <a:pt x="28960" y="226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94" name="Google Shape;3694;p59"/>
          <p:cNvGrpSpPr/>
          <p:nvPr/>
        </p:nvGrpSpPr>
        <p:grpSpPr>
          <a:xfrm>
            <a:off x="7590845" y="913242"/>
            <a:ext cx="833146" cy="2272696"/>
            <a:chOff x="5092100" y="914400"/>
            <a:chExt cx="1021513" cy="2786533"/>
          </a:xfrm>
        </p:grpSpPr>
        <p:sp>
          <p:nvSpPr>
            <p:cNvPr id="3695" name="Google Shape;3695;p59"/>
            <p:cNvSpPr/>
            <p:nvPr/>
          </p:nvSpPr>
          <p:spPr>
            <a:xfrm>
              <a:off x="5596692" y="3043043"/>
              <a:ext cx="12365" cy="175391"/>
            </a:xfrm>
            <a:custGeom>
              <a:avLst/>
              <a:gdLst/>
              <a:ahLst/>
              <a:cxnLst/>
              <a:rect l="l" t="t" r="r" b="b"/>
              <a:pathLst>
                <a:path w="462" h="6553" extrusionOk="0">
                  <a:moveTo>
                    <a:pt x="0" y="0"/>
                  </a:moveTo>
                  <a:lnTo>
                    <a:pt x="0" y="6552"/>
                  </a:lnTo>
                  <a:lnTo>
                    <a:pt x="462" y="6552"/>
                  </a:lnTo>
                  <a:lnTo>
                    <a:pt x="462" y="0"/>
                  </a:lnTo>
                  <a:close/>
                </a:path>
              </a:pathLst>
            </a:custGeom>
            <a:solidFill>
              <a:srgbClr val="FDD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9"/>
            <p:cNvSpPr/>
            <p:nvPr/>
          </p:nvSpPr>
          <p:spPr>
            <a:xfrm>
              <a:off x="5593988" y="3040259"/>
              <a:ext cx="17772" cy="180958"/>
            </a:xfrm>
            <a:custGeom>
              <a:avLst/>
              <a:gdLst/>
              <a:ahLst/>
              <a:cxnLst/>
              <a:rect l="l" t="t" r="r" b="b"/>
              <a:pathLst>
                <a:path w="664" h="6761" extrusionOk="0">
                  <a:moveTo>
                    <a:pt x="459" y="205"/>
                  </a:moveTo>
                  <a:lnTo>
                    <a:pt x="459" y="6555"/>
                  </a:lnTo>
                  <a:lnTo>
                    <a:pt x="206" y="6555"/>
                  </a:lnTo>
                  <a:lnTo>
                    <a:pt x="206" y="205"/>
                  </a:lnTo>
                  <a:close/>
                  <a:moveTo>
                    <a:pt x="0" y="0"/>
                  </a:moveTo>
                  <a:lnTo>
                    <a:pt x="0" y="6761"/>
                  </a:lnTo>
                  <a:lnTo>
                    <a:pt x="664" y="6761"/>
                  </a:lnTo>
                  <a:lnTo>
                    <a:pt x="664"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9"/>
            <p:cNvSpPr/>
            <p:nvPr/>
          </p:nvSpPr>
          <p:spPr>
            <a:xfrm>
              <a:off x="5572362" y="3214158"/>
              <a:ext cx="3426" cy="486775"/>
            </a:xfrm>
            <a:custGeom>
              <a:avLst/>
              <a:gdLst/>
              <a:ahLst/>
              <a:cxnLst/>
              <a:rect l="l" t="t" r="r" b="b"/>
              <a:pathLst>
                <a:path w="128" h="18187" extrusionOk="0">
                  <a:moveTo>
                    <a:pt x="0" y="1"/>
                  </a:moveTo>
                  <a:lnTo>
                    <a:pt x="0" y="18187"/>
                  </a:lnTo>
                  <a:lnTo>
                    <a:pt x="128" y="18187"/>
                  </a:lnTo>
                  <a:lnTo>
                    <a:pt x="128"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9"/>
            <p:cNvSpPr/>
            <p:nvPr/>
          </p:nvSpPr>
          <p:spPr>
            <a:xfrm>
              <a:off x="5579562" y="3214158"/>
              <a:ext cx="3453" cy="486775"/>
            </a:xfrm>
            <a:custGeom>
              <a:avLst/>
              <a:gdLst/>
              <a:ahLst/>
              <a:cxnLst/>
              <a:rect l="l" t="t" r="r" b="b"/>
              <a:pathLst>
                <a:path w="129" h="18187" extrusionOk="0">
                  <a:moveTo>
                    <a:pt x="0" y="1"/>
                  </a:moveTo>
                  <a:lnTo>
                    <a:pt x="0" y="18187"/>
                  </a:lnTo>
                  <a:lnTo>
                    <a:pt x="129" y="18187"/>
                  </a:lnTo>
                  <a:lnTo>
                    <a:pt x="129"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9"/>
            <p:cNvSpPr/>
            <p:nvPr/>
          </p:nvSpPr>
          <p:spPr>
            <a:xfrm>
              <a:off x="5586708" y="3214158"/>
              <a:ext cx="3506" cy="486775"/>
            </a:xfrm>
            <a:custGeom>
              <a:avLst/>
              <a:gdLst/>
              <a:ahLst/>
              <a:cxnLst/>
              <a:rect l="l" t="t" r="r" b="b"/>
              <a:pathLst>
                <a:path w="131" h="18187" extrusionOk="0">
                  <a:moveTo>
                    <a:pt x="0" y="1"/>
                  </a:moveTo>
                  <a:lnTo>
                    <a:pt x="0" y="18187"/>
                  </a:lnTo>
                  <a:lnTo>
                    <a:pt x="131" y="18187"/>
                  </a:lnTo>
                  <a:lnTo>
                    <a:pt x="131"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9"/>
            <p:cNvSpPr/>
            <p:nvPr/>
          </p:nvSpPr>
          <p:spPr>
            <a:xfrm>
              <a:off x="5593908" y="3214158"/>
              <a:ext cx="3533" cy="486775"/>
            </a:xfrm>
            <a:custGeom>
              <a:avLst/>
              <a:gdLst/>
              <a:ahLst/>
              <a:cxnLst/>
              <a:rect l="l" t="t" r="r" b="b"/>
              <a:pathLst>
                <a:path w="132" h="18187" extrusionOk="0">
                  <a:moveTo>
                    <a:pt x="0" y="1"/>
                  </a:moveTo>
                  <a:lnTo>
                    <a:pt x="0" y="18187"/>
                  </a:lnTo>
                  <a:lnTo>
                    <a:pt x="131" y="18187"/>
                  </a:lnTo>
                  <a:lnTo>
                    <a:pt x="131"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9"/>
            <p:cNvSpPr/>
            <p:nvPr/>
          </p:nvSpPr>
          <p:spPr>
            <a:xfrm>
              <a:off x="5601108" y="3214158"/>
              <a:ext cx="3533" cy="486775"/>
            </a:xfrm>
            <a:custGeom>
              <a:avLst/>
              <a:gdLst/>
              <a:ahLst/>
              <a:cxnLst/>
              <a:rect l="l" t="t" r="r" b="b"/>
              <a:pathLst>
                <a:path w="132" h="18187" extrusionOk="0">
                  <a:moveTo>
                    <a:pt x="0" y="1"/>
                  </a:moveTo>
                  <a:lnTo>
                    <a:pt x="0" y="18187"/>
                  </a:lnTo>
                  <a:lnTo>
                    <a:pt x="132" y="18187"/>
                  </a:lnTo>
                  <a:lnTo>
                    <a:pt x="132"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9"/>
            <p:cNvSpPr/>
            <p:nvPr/>
          </p:nvSpPr>
          <p:spPr>
            <a:xfrm>
              <a:off x="5608335" y="3214158"/>
              <a:ext cx="3533" cy="486775"/>
            </a:xfrm>
            <a:custGeom>
              <a:avLst/>
              <a:gdLst/>
              <a:ahLst/>
              <a:cxnLst/>
              <a:rect l="l" t="t" r="r" b="b"/>
              <a:pathLst>
                <a:path w="132" h="18187" extrusionOk="0">
                  <a:moveTo>
                    <a:pt x="0" y="1"/>
                  </a:moveTo>
                  <a:lnTo>
                    <a:pt x="0" y="18187"/>
                  </a:lnTo>
                  <a:lnTo>
                    <a:pt x="131" y="18187"/>
                  </a:lnTo>
                  <a:lnTo>
                    <a:pt x="131"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9"/>
            <p:cNvSpPr/>
            <p:nvPr/>
          </p:nvSpPr>
          <p:spPr>
            <a:xfrm>
              <a:off x="5615455" y="3214158"/>
              <a:ext cx="3506" cy="486775"/>
            </a:xfrm>
            <a:custGeom>
              <a:avLst/>
              <a:gdLst/>
              <a:ahLst/>
              <a:cxnLst/>
              <a:rect l="l" t="t" r="r" b="b"/>
              <a:pathLst>
                <a:path w="131" h="18187" extrusionOk="0">
                  <a:moveTo>
                    <a:pt x="0" y="1"/>
                  </a:moveTo>
                  <a:lnTo>
                    <a:pt x="0" y="18187"/>
                  </a:lnTo>
                  <a:lnTo>
                    <a:pt x="131" y="18187"/>
                  </a:lnTo>
                  <a:lnTo>
                    <a:pt x="131"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9"/>
            <p:cNvSpPr/>
            <p:nvPr/>
          </p:nvSpPr>
          <p:spPr>
            <a:xfrm>
              <a:off x="5622655" y="3214158"/>
              <a:ext cx="3533" cy="486775"/>
            </a:xfrm>
            <a:custGeom>
              <a:avLst/>
              <a:gdLst/>
              <a:ahLst/>
              <a:cxnLst/>
              <a:rect l="l" t="t" r="r" b="b"/>
              <a:pathLst>
                <a:path w="132" h="18187" extrusionOk="0">
                  <a:moveTo>
                    <a:pt x="0" y="1"/>
                  </a:moveTo>
                  <a:lnTo>
                    <a:pt x="0" y="18187"/>
                  </a:lnTo>
                  <a:lnTo>
                    <a:pt x="132" y="18187"/>
                  </a:lnTo>
                  <a:lnTo>
                    <a:pt x="132"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9"/>
            <p:cNvSpPr/>
            <p:nvPr/>
          </p:nvSpPr>
          <p:spPr>
            <a:xfrm>
              <a:off x="5629855" y="3214158"/>
              <a:ext cx="3533" cy="486775"/>
            </a:xfrm>
            <a:custGeom>
              <a:avLst/>
              <a:gdLst/>
              <a:ahLst/>
              <a:cxnLst/>
              <a:rect l="l" t="t" r="r" b="b"/>
              <a:pathLst>
                <a:path w="132" h="18187" extrusionOk="0">
                  <a:moveTo>
                    <a:pt x="0" y="1"/>
                  </a:moveTo>
                  <a:lnTo>
                    <a:pt x="0" y="18187"/>
                  </a:lnTo>
                  <a:lnTo>
                    <a:pt x="132" y="18187"/>
                  </a:lnTo>
                  <a:lnTo>
                    <a:pt x="132" y="1"/>
                  </a:lnTo>
                  <a:close/>
                </a:path>
              </a:pathLst>
            </a:cu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9"/>
            <p:cNvSpPr/>
            <p:nvPr/>
          </p:nvSpPr>
          <p:spPr>
            <a:xfrm>
              <a:off x="5560370" y="2693024"/>
              <a:ext cx="85193" cy="85006"/>
            </a:xfrm>
            <a:custGeom>
              <a:avLst/>
              <a:gdLst/>
              <a:ahLst/>
              <a:cxnLst/>
              <a:rect l="l" t="t" r="r" b="b"/>
              <a:pathLst>
                <a:path w="3183" h="3176" extrusionOk="0">
                  <a:moveTo>
                    <a:pt x="1567" y="0"/>
                  </a:moveTo>
                  <a:cubicBezTo>
                    <a:pt x="707" y="0"/>
                    <a:pt x="7" y="714"/>
                    <a:pt x="1" y="1589"/>
                  </a:cubicBezTo>
                  <a:cubicBezTo>
                    <a:pt x="7" y="2458"/>
                    <a:pt x="717" y="3175"/>
                    <a:pt x="1586" y="3175"/>
                  </a:cubicBezTo>
                  <a:cubicBezTo>
                    <a:pt x="2465" y="3175"/>
                    <a:pt x="3182" y="2458"/>
                    <a:pt x="3176" y="1589"/>
                  </a:cubicBezTo>
                  <a:cubicBezTo>
                    <a:pt x="3176" y="700"/>
                    <a:pt x="2465" y="0"/>
                    <a:pt x="1586" y="0"/>
                  </a:cubicBezTo>
                  <a:cubicBezTo>
                    <a:pt x="1580" y="0"/>
                    <a:pt x="1574" y="0"/>
                    <a:pt x="1567" y="0"/>
                  </a:cubicBezTo>
                  <a:close/>
                </a:path>
              </a:pathLst>
            </a:custGeom>
            <a:solidFill>
              <a:srgbClr val="E103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9"/>
            <p:cNvSpPr/>
            <p:nvPr/>
          </p:nvSpPr>
          <p:spPr>
            <a:xfrm>
              <a:off x="5560370" y="2982659"/>
              <a:ext cx="85193" cy="85113"/>
            </a:xfrm>
            <a:custGeom>
              <a:avLst/>
              <a:gdLst/>
              <a:ahLst/>
              <a:cxnLst/>
              <a:rect l="l" t="t" r="r" b="b"/>
              <a:pathLst>
                <a:path w="3183" h="3180" extrusionOk="0">
                  <a:moveTo>
                    <a:pt x="1569" y="0"/>
                  </a:moveTo>
                  <a:cubicBezTo>
                    <a:pt x="708" y="0"/>
                    <a:pt x="7" y="716"/>
                    <a:pt x="1" y="1590"/>
                  </a:cubicBezTo>
                  <a:cubicBezTo>
                    <a:pt x="7" y="2462"/>
                    <a:pt x="717" y="3179"/>
                    <a:pt x="1586" y="3179"/>
                  </a:cubicBezTo>
                  <a:cubicBezTo>
                    <a:pt x="2465" y="3179"/>
                    <a:pt x="3182" y="2462"/>
                    <a:pt x="3176" y="1590"/>
                  </a:cubicBezTo>
                  <a:cubicBezTo>
                    <a:pt x="3176" y="701"/>
                    <a:pt x="2465" y="0"/>
                    <a:pt x="1586" y="0"/>
                  </a:cubicBezTo>
                  <a:cubicBezTo>
                    <a:pt x="1580" y="0"/>
                    <a:pt x="1575" y="0"/>
                    <a:pt x="1569" y="0"/>
                  </a:cubicBezTo>
                  <a:close/>
                </a:path>
              </a:pathLst>
            </a:custGeom>
            <a:solidFill>
              <a:srgbClr val="E103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9"/>
            <p:cNvSpPr/>
            <p:nvPr/>
          </p:nvSpPr>
          <p:spPr>
            <a:xfrm>
              <a:off x="5439790" y="2759913"/>
              <a:ext cx="326078" cy="247710"/>
            </a:xfrm>
            <a:custGeom>
              <a:avLst/>
              <a:gdLst/>
              <a:ahLst/>
              <a:cxnLst/>
              <a:rect l="l" t="t" r="r" b="b"/>
              <a:pathLst>
                <a:path w="12183" h="9255" extrusionOk="0">
                  <a:moveTo>
                    <a:pt x="4640" y="1384"/>
                  </a:moveTo>
                  <a:cubicBezTo>
                    <a:pt x="4666" y="1384"/>
                    <a:pt x="4694" y="1387"/>
                    <a:pt x="4721" y="1393"/>
                  </a:cubicBezTo>
                  <a:cubicBezTo>
                    <a:pt x="4768" y="1407"/>
                    <a:pt x="4805" y="1424"/>
                    <a:pt x="4835" y="1447"/>
                  </a:cubicBezTo>
                  <a:cubicBezTo>
                    <a:pt x="4863" y="1464"/>
                    <a:pt x="4852" y="1454"/>
                    <a:pt x="4899" y="1501"/>
                  </a:cubicBezTo>
                  <a:lnTo>
                    <a:pt x="5037" y="1639"/>
                  </a:lnTo>
                  <a:lnTo>
                    <a:pt x="5115" y="1716"/>
                  </a:lnTo>
                  <a:lnTo>
                    <a:pt x="4640" y="2191"/>
                  </a:lnTo>
                  <a:lnTo>
                    <a:pt x="4459" y="2013"/>
                  </a:lnTo>
                  <a:cubicBezTo>
                    <a:pt x="4401" y="1955"/>
                    <a:pt x="4388" y="1935"/>
                    <a:pt x="4378" y="1929"/>
                  </a:cubicBezTo>
                  <a:lnTo>
                    <a:pt x="4347" y="1878"/>
                  </a:lnTo>
                  <a:cubicBezTo>
                    <a:pt x="4307" y="1804"/>
                    <a:pt x="4297" y="1696"/>
                    <a:pt x="4321" y="1615"/>
                  </a:cubicBezTo>
                  <a:cubicBezTo>
                    <a:pt x="4358" y="1478"/>
                    <a:pt x="4487" y="1384"/>
                    <a:pt x="4640" y="1384"/>
                  </a:cubicBezTo>
                  <a:close/>
                  <a:moveTo>
                    <a:pt x="7551" y="1383"/>
                  </a:moveTo>
                  <a:cubicBezTo>
                    <a:pt x="7751" y="1383"/>
                    <a:pt x="7912" y="1560"/>
                    <a:pt x="7876" y="1767"/>
                  </a:cubicBezTo>
                  <a:cubicBezTo>
                    <a:pt x="7869" y="1825"/>
                    <a:pt x="7845" y="1878"/>
                    <a:pt x="7808" y="1921"/>
                  </a:cubicBezTo>
                  <a:cubicBezTo>
                    <a:pt x="7799" y="1935"/>
                    <a:pt x="7799" y="1938"/>
                    <a:pt x="7775" y="1962"/>
                  </a:cubicBezTo>
                  <a:lnTo>
                    <a:pt x="7681" y="2056"/>
                  </a:lnTo>
                  <a:lnTo>
                    <a:pt x="7539" y="2201"/>
                  </a:lnTo>
                  <a:lnTo>
                    <a:pt x="7546" y="2191"/>
                  </a:lnTo>
                  <a:lnTo>
                    <a:pt x="7071" y="1716"/>
                  </a:lnTo>
                  <a:lnTo>
                    <a:pt x="7250" y="1538"/>
                  </a:lnTo>
                  <a:cubicBezTo>
                    <a:pt x="7331" y="1454"/>
                    <a:pt x="7320" y="1467"/>
                    <a:pt x="7351" y="1444"/>
                  </a:cubicBezTo>
                  <a:cubicBezTo>
                    <a:pt x="7374" y="1430"/>
                    <a:pt x="7398" y="1413"/>
                    <a:pt x="7424" y="1407"/>
                  </a:cubicBezTo>
                  <a:cubicBezTo>
                    <a:pt x="7467" y="1391"/>
                    <a:pt x="7510" y="1383"/>
                    <a:pt x="7551" y="1383"/>
                  </a:cubicBezTo>
                  <a:close/>
                  <a:moveTo>
                    <a:pt x="6021" y="2622"/>
                  </a:moveTo>
                  <a:lnTo>
                    <a:pt x="6569" y="3168"/>
                  </a:lnTo>
                  <a:lnTo>
                    <a:pt x="6091" y="3646"/>
                  </a:lnTo>
                  <a:lnTo>
                    <a:pt x="5617" y="3168"/>
                  </a:lnTo>
                  <a:lnTo>
                    <a:pt x="6091" y="2693"/>
                  </a:lnTo>
                  <a:lnTo>
                    <a:pt x="6085" y="2686"/>
                  </a:lnTo>
                  <a:lnTo>
                    <a:pt x="6021" y="2622"/>
                  </a:lnTo>
                  <a:close/>
                  <a:moveTo>
                    <a:pt x="10459" y="4288"/>
                  </a:moveTo>
                  <a:cubicBezTo>
                    <a:pt x="10517" y="4288"/>
                    <a:pt x="10575" y="4303"/>
                    <a:pt x="10624" y="4333"/>
                  </a:cubicBezTo>
                  <a:cubicBezTo>
                    <a:pt x="10664" y="4353"/>
                    <a:pt x="10691" y="4386"/>
                    <a:pt x="10717" y="4420"/>
                  </a:cubicBezTo>
                  <a:cubicBezTo>
                    <a:pt x="10728" y="4431"/>
                    <a:pt x="10734" y="4443"/>
                    <a:pt x="10745" y="4457"/>
                  </a:cubicBezTo>
                  <a:cubicBezTo>
                    <a:pt x="10762" y="4491"/>
                    <a:pt x="10775" y="4524"/>
                    <a:pt x="10782" y="4561"/>
                  </a:cubicBezTo>
                  <a:cubicBezTo>
                    <a:pt x="10782" y="4568"/>
                    <a:pt x="10785" y="4578"/>
                    <a:pt x="10788" y="4585"/>
                  </a:cubicBezTo>
                  <a:cubicBezTo>
                    <a:pt x="10792" y="4633"/>
                    <a:pt x="10788" y="4683"/>
                    <a:pt x="10775" y="4726"/>
                  </a:cubicBezTo>
                  <a:cubicBezTo>
                    <a:pt x="10771" y="4737"/>
                    <a:pt x="10765" y="4743"/>
                    <a:pt x="10762" y="4754"/>
                  </a:cubicBezTo>
                  <a:cubicBezTo>
                    <a:pt x="10748" y="4787"/>
                    <a:pt x="10728" y="4818"/>
                    <a:pt x="10708" y="4841"/>
                  </a:cubicBezTo>
                  <a:cubicBezTo>
                    <a:pt x="10643" y="4918"/>
                    <a:pt x="10546" y="4959"/>
                    <a:pt x="10449" y="4959"/>
                  </a:cubicBezTo>
                  <a:cubicBezTo>
                    <a:pt x="10399" y="4959"/>
                    <a:pt x="10349" y="4948"/>
                    <a:pt x="10304" y="4925"/>
                  </a:cubicBezTo>
                  <a:cubicBezTo>
                    <a:pt x="10260" y="4898"/>
                    <a:pt x="10260" y="4902"/>
                    <a:pt x="10189" y="4831"/>
                  </a:cubicBezTo>
                  <a:lnTo>
                    <a:pt x="9980" y="4622"/>
                  </a:lnTo>
                  <a:lnTo>
                    <a:pt x="10165" y="4437"/>
                  </a:lnTo>
                  <a:cubicBezTo>
                    <a:pt x="10240" y="4366"/>
                    <a:pt x="10229" y="4370"/>
                    <a:pt x="10260" y="4353"/>
                  </a:cubicBezTo>
                  <a:cubicBezTo>
                    <a:pt x="10280" y="4336"/>
                    <a:pt x="10304" y="4326"/>
                    <a:pt x="10324" y="4316"/>
                  </a:cubicBezTo>
                  <a:cubicBezTo>
                    <a:pt x="10366" y="4298"/>
                    <a:pt x="10413" y="4288"/>
                    <a:pt x="10459" y="4288"/>
                  </a:cubicBezTo>
                  <a:close/>
                  <a:moveTo>
                    <a:pt x="1735" y="4290"/>
                  </a:moveTo>
                  <a:cubicBezTo>
                    <a:pt x="1782" y="4290"/>
                    <a:pt x="1830" y="4300"/>
                    <a:pt x="1873" y="4322"/>
                  </a:cubicBezTo>
                  <a:cubicBezTo>
                    <a:pt x="1909" y="4339"/>
                    <a:pt x="1937" y="4356"/>
                    <a:pt x="1974" y="4390"/>
                  </a:cubicBezTo>
                  <a:lnTo>
                    <a:pt x="2206" y="4622"/>
                  </a:lnTo>
                  <a:lnTo>
                    <a:pt x="2041" y="4787"/>
                  </a:lnTo>
                  <a:cubicBezTo>
                    <a:pt x="2018" y="4810"/>
                    <a:pt x="1980" y="4848"/>
                    <a:pt x="1963" y="4868"/>
                  </a:cubicBezTo>
                  <a:cubicBezTo>
                    <a:pt x="1954" y="4871"/>
                    <a:pt x="1946" y="4885"/>
                    <a:pt x="1934" y="4891"/>
                  </a:cubicBezTo>
                  <a:cubicBezTo>
                    <a:pt x="1913" y="4905"/>
                    <a:pt x="1893" y="4922"/>
                    <a:pt x="1869" y="4928"/>
                  </a:cubicBezTo>
                  <a:cubicBezTo>
                    <a:pt x="1826" y="4950"/>
                    <a:pt x="1778" y="4960"/>
                    <a:pt x="1729" y="4960"/>
                  </a:cubicBezTo>
                  <a:cubicBezTo>
                    <a:pt x="1672" y="4960"/>
                    <a:pt x="1616" y="4946"/>
                    <a:pt x="1570" y="4919"/>
                  </a:cubicBezTo>
                  <a:cubicBezTo>
                    <a:pt x="1525" y="4898"/>
                    <a:pt x="1496" y="4868"/>
                    <a:pt x="1469" y="4831"/>
                  </a:cubicBezTo>
                  <a:cubicBezTo>
                    <a:pt x="1458" y="4818"/>
                    <a:pt x="1452" y="4807"/>
                    <a:pt x="1445" y="4794"/>
                  </a:cubicBezTo>
                  <a:cubicBezTo>
                    <a:pt x="1424" y="4760"/>
                    <a:pt x="1412" y="4726"/>
                    <a:pt x="1404" y="4686"/>
                  </a:cubicBezTo>
                  <a:cubicBezTo>
                    <a:pt x="1401" y="4679"/>
                    <a:pt x="1398" y="4673"/>
                    <a:pt x="1398" y="4666"/>
                  </a:cubicBezTo>
                  <a:cubicBezTo>
                    <a:pt x="1391" y="4619"/>
                    <a:pt x="1398" y="4572"/>
                    <a:pt x="1408" y="4524"/>
                  </a:cubicBezTo>
                  <a:cubicBezTo>
                    <a:pt x="1412" y="4515"/>
                    <a:pt x="1418" y="4504"/>
                    <a:pt x="1424" y="4494"/>
                  </a:cubicBezTo>
                  <a:cubicBezTo>
                    <a:pt x="1435" y="4464"/>
                    <a:pt x="1455" y="4434"/>
                    <a:pt x="1475" y="4410"/>
                  </a:cubicBezTo>
                  <a:cubicBezTo>
                    <a:pt x="1541" y="4333"/>
                    <a:pt x="1638" y="4290"/>
                    <a:pt x="1735" y="4290"/>
                  </a:cubicBezTo>
                  <a:close/>
                  <a:moveTo>
                    <a:pt x="7546" y="4148"/>
                  </a:moveTo>
                  <a:lnTo>
                    <a:pt x="8024" y="4622"/>
                  </a:lnTo>
                  <a:lnTo>
                    <a:pt x="7546" y="5100"/>
                  </a:lnTo>
                  <a:lnTo>
                    <a:pt x="7071" y="4622"/>
                  </a:lnTo>
                  <a:lnTo>
                    <a:pt x="7546" y="4148"/>
                  </a:lnTo>
                  <a:close/>
                  <a:moveTo>
                    <a:pt x="4641" y="4148"/>
                  </a:moveTo>
                  <a:lnTo>
                    <a:pt x="5118" y="4633"/>
                  </a:lnTo>
                  <a:lnTo>
                    <a:pt x="4168" y="5573"/>
                  </a:lnTo>
                  <a:lnTo>
                    <a:pt x="4168" y="5573"/>
                  </a:lnTo>
                  <a:lnTo>
                    <a:pt x="4169" y="5572"/>
                  </a:lnTo>
                  <a:lnTo>
                    <a:pt x="4388" y="5353"/>
                  </a:lnTo>
                  <a:lnTo>
                    <a:pt x="4583" y="5158"/>
                  </a:lnTo>
                  <a:lnTo>
                    <a:pt x="4590" y="5151"/>
                  </a:lnTo>
                  <a:lnTo>
                    <a:pt x="4600" y="5144"/>
                  </a:lnTo>
                  <a:lnTo>
                    <a:pt x="4630" y="5110"/>
                  </a:lnTo>
                  <a:lnTo>
                    <a:pt x="4641" y="5100"/>
                  </a:lnTo>
                  <a:lnTo>
                    <a:pt x="4162" y="4622"/>
                  </a:lnTo>
                  <a:lnTo>
                    <a:pt x="4641" y="4148"/>
                  </a:lnTo>
                  <a:close/>
                  <a:moveTo>
                    <a:pt x="4124" y="5616"/>
                  </a:moveTo>
                  <a:lnTo>
                    <a:pt x="4108" y="5632"/>
                  </a:lnTo>
                  <a:lnTo>
                    <a:pt x="4108" y="5632"/>
                  </a:lnTo>
                  <a:lnTo>
                    <a:pt x="4122" y="5618"/>
                  </a:lnTo>
                  <a:lnTo>
                    <a:pt x="4124" y="5616"/>
                  </a:lnTo>
                  <a:close/>
                  <a:moveTo>
                    <a:pt x="4108" y="5632"/>
                  </a:moveTo>
                  <a:lnTo>
                    <a:pt x="4035" y="5707"/>
                  </a:lnTo>
                  <a:lnTo>
                    <a:pt x="4051" y="5690"/>
                  </a:lnTo>
                  <a:lnTo>
                    <a:pt x="4071" y="5669"/>
                  </a:lnTo>
                  <a:lnTo>
                    <a:pt x="4108" y="5632"/>
                  </a:lnTo>
                  <a:close/>
                  <a:moveTo>
                    <a:pt x="6098" y="5609"/>
                  </a:moveTo>
                  <a:lnTo>
                    <a:pt x="6569" y="6080"/>
                  </a:lnTo>
                  <a:lnTo>
                    <a:pt x="6091" y="6555"/>
                  </a:lnTo>
                  <a:lnTo>
                    <a:pt x="5620" y="6083"/>
                  </a:lnTo>
                  <a:lnTo>
                    <a:pt x="6098" y="5609"/>
                  </a:lnTo>
                  <a:close/>
                  <a:moveTo>
                    <a:pt x="4980" y="6720"/>
                  </a:moveTo>
                  <a:lnTo>
                    <a:pt x="4788" y="6911"/>
                  </a:lnTo>
                  <a:lnTo>
                    <a:pt x="4698" y="7000"/>
                  </a:lnTo>
                  <a:lnTo>
                    <a:pt x="4698" y="7000"/>
                  </a:lnTo>
                  <a:lnTo>
                    <a:pt x="4980" y="6720"/>
                  </a:lnTo>
                  <a:close/>
                  <a:moveTo>
                    <a:pt x="4641" y="7057"/>
                  </a:moveTo>
                  <a:lnTo>
                    <a:pt x="4641" y="7060"/>
                  </a:lnTo>
                  <a:lnTo>
                    <a:pt x="5115" y="7531"/>
                  </a:lnTo>
                  <a:lnTo>
                    <a:pt x="5014" y="7635"/>
                  </a:lnTo>
                  <a:cubicBezTo>
                    <a:pt x="4967" y="7679"/>
                    <a:pt x="4916" y="7730"/>
                    <a:pt x="4873" y="7770"/>
                  </a:cubicBezTo>
                  <a:cubicBezTo>
                    <a:pt x="4859" y="7784"/>
                    <a:pt x="4846" y="7797"/>
                    <a:pt x="4829" y="7808"/>
                  </a:cubicBezTo>
                  <a:cubicBezTo>
                    <a:pt x="4777" y="7841"/>
                    <a:pt x="4702" y="7863"/>
                    <a:pt x="4628" y="7863"/>
                  </a:cubicBezTo>
                  <a:cubicBezTo>
                    <a:pt x="4607" y="7863"/>
                    <a:pt x="4586" y="7861"/>
                    <a:pt x="4566" y="7858"/>
                  </a:cubicBezTo>
                  <a:cubicBezTo>
                    <a:pt x="4394" y="7834"/>
                    <a:pt x="4270" y="7643"/>
                    <a:pt x="4304" y="7477"/>
                  </a:cubicBezTo>
                  <a:cubicBezTo>
                    <a:pt x="4310" y="7433"/>
                    <a:pt x="4327" y="7393"/>
                    <a:pt x="4350" y="7356"/>
                  </a:cubicBezTo>
                  <a:cubicBezTo>
                    <a:pt x="4364" y="7340"/>
                    <a:pt x="4374" y="7323"/>
                    <a:pt x="4391" y="7306"/>
                  </a:cubicBezTo>
                  <a:cubicBezTo>
                    <a:pt x="4408" y="7285"/>
                    <a:pt x="4475" y="7218"/>
                    <a:pt x="4519" y="7178"/>
                  </a:cubicBezTo>
                  <a:lnTo>
                    <a:pt x="4641" y="7057"/>
                  </a:lnTo>
                  <a:close/>
                  <a:moveTo>
                    <a:pt x="7546" y="7057"/>
                  </a:moveTo>
                  <a:lnTo>
                    <a:pt x="7630" y="7141"/>
                  </a:lnTo>
                  <a:lnTo>
                    <a:pt x="7772" y="7282"/>
                  </a:lnTo>
                  <a:cubicBezTo>
                    <a:pt x="7799" y="7312"/>
                    <a:pt x="7795" y="7309"/>
                    <a:pt x="7808" y="7326"/>
                  </a:cubicBezTo>
                  <a:cubicBezTo>
                    <a:pt x="7853" y="7387"/>
                    <a:pt x="7879" y="7514"/>
                    <a:pt x="7859" y="7609"/>
                  </a:cubicBezTo>
                  <a:cubicBezTo>
                    <a:pt x="7841" y="7769"/>
                    <a:pt x="7701" y="7869"/>
                    <a:pt x="7541" y="7869"/>
                  </a:cubicBezTo>
                  <a:cubicBezTo>
                    <a:pt x="7523" y="7869"/>
                    <a:pt x="7504" y="7868"/>
                    <a:pt x="7485" y="7865"/>
                  </a:cubicBezTo>
                  <a:cubicBezTo>
                    <a:pt x="7441" y="7854"/>
                    <a:pt x="7398" y="7841"/>
                    <a:pt x="7364" y="7814"/>
                  </a:cubicBezTo>
                  <a:cubicBezTo>
                    <a:pt x="7348" y="7804"/>
                    <a:pt x="7327" y="7791"/>
                    <a:pt x="7314" y="7774"/>
                  </a:cubicBezTo>
                  <a:cubicBezTo>
                    <a:pt x="7277" y="7736"/>
                    <a:pt x="7219" y="7683"/>
                    <a:pt x="7176" y="7639"/>
                  </a:cubicBezTo>
                  <a:lnTo>
                    <a:pt x="7071" y="7531"/>
                  </a:lnTo>
                  <a:lnTo>
                    <a:pt x="7546" y="7057"/>
                  </a:lnTo>
                  <a:close/>
                  <a:moveTo>
                    <a:pt x="7550" y="1"/>
                  </a:moveTo>
                  <a:cubicBezTo>
                    <a:pt x="7351" y="1"/>
                    <a:pt x="7152" y="35"/>
                    <a:pt x="6964" y="103"/>
                  </a:cubicBezTo>
                  <a:cubicBezTo>
                    <a:pt x="6826" y="151"/>
                    <a:pt x="6694" y="218"/>
                    <a:pt x="6566" y="302"/>
                  </a:cubicBezTo>
                  <a:cubicBezTo>
                    <a:pt x="6448" y="380"/>
                    <a:pt x="6310" y="515"/>
                    <a:pt x="6270" y="558"/>
                  </a:cubicBezTo>
                  <a:lnTo>
                    <a:pt x="6091" y="737"/>
                  </a:lnTo>
                  <a:lnTo>
                    <a:pt x="6018" y="663"/>
                  </a:lnTo>
                  <a:lnTo>
                    <a:pt x="5879" y="524"/>
                  </a:lnTo>
                  <a:cubicBezTo>
                    <a:pt x="5833" y="477"/>
                    <a:pt x="5727" y="376"/>
                    <a:pt x="5643" y="322"/>
                  </a:cubicBezTo>
                  <a:cubicBezTo>
                    <a:pt x="5462" y="191"/>
                    <a:pt x="5260" y="100"/>
                    <a:pt x="5048" y="50"/>
                  </a:cubicBezTo>
                  <a:cubicBezTo>
                    <a:pt x="4914" y="18"/>
                    <a:pt x="4777" y="2"/>
                    <a:pt x="4639" y="2"/>
                  </a:cubicBezTo>
                  <a:cubicBezTo>
                    <a:pt x="4344" y="2"/>
                    <a:pt x="4049" y="76"/>
                    <a:pt x="3785" y="225"/>
                  </a:cubicBezTo>
                  <a:cubicBezTo>
                    <a:pt x="3398" y="440"/>
                    <a:pt x="3101" y="821"/>
                    <a:pt x="2987" y="1245"/>
                  </a:cubicBezTo>
                  <a:cubicBezTo>
                    <a:pt x="2869" y="1666"/>
                    <a:pt x="2913" y="2117"/>
                    <a:pt x="3115" y="2511"/>
                  </a:cubicBezTo>
                  <a:cubicBezTo>
                    <a:pt x="3166" y="2608"/>
                    <a:pt x="3226" y="2703"/>
                    <a:pt x="3297" y="2790"/>
                  </a:cubicBezTo>
                  <a:cubicBezTo>
                    <a:pt x="3371" y="2881"/>
                    <a:pt x="3449" y="2959"/>
                    <a:pt x="3482" y="2992"/>
                  </a:cubicBezTo>
                  <a:lnTo>
                    <a:pt x="3660" y="3168"/>
                  </a:lnTo>
                  <a:lnTo>
                    <a:pt x="3677" y="3154"/>
                  </a:lnTo>
                  <a:lnTo>
                    <a:pt x="3182" y="3646"/>
                  </a:lnTo>
                  <a:lnTo>
                    <a:pt x="2950" y="3413"/>
                  </a:lnTo>
                  <a:cubicBezTo>
                    <a:pt x="2815" y="3279"/>
                    <a:pt x="2647" y="3154"/>
                    <a:pt x="2465" y="3070"/>
                  </a:cubicBezTo>
                  <a:cubicBezTo>
                    <a:pt x="2242" y="2957"/>
                    <a:pt x="1996" y="2904"/>
                    <a:pt x="1750" y="2904"/>
                  </a:cubicBezTo>
                  <a:cubicBezTo>
                    <a:pt x="1284" y="2904"/>
                    <a:pt x="816" y="3094"/>
                    <a:pt x="492" y="3433"/>
                  </a:cubicBezTo>
                  <a:cubicBezTo>
                    <a:pt x="435" y="3488"/>
                    <a:pt x="384" y="3548"/>
                    <a:pt x="341" y="3612"/>
                  </a:cubicBezTo>
                  <a:cubicBezTo>
                    <a:pt x="338" y="3622"/>
                    <a:pt x="330" y="3626"/>
                    <a:pt x="324" y="3632"/>
                  </a:cubicBezTo>
                  <a:cubicBezTo>
                    <a:pt x="317" y="3639"/>
                    <a:pt x="313" y="3652"/>
                    <a:pt x="310" y="3659"/>
                  </a:cubicBezTo>
                  <a:cubicBezTo>
                    <a:pt x="270" y="3713"/>
                    <a:pt x="240" y="3770"/>
                    <a:pt x="206" y="3831"/>
                  </a:cubicBezTo>
                  <a:cubicBezTo>
                    <a:pt x="179" y="3878"/>
                    <a:pt x="159" y="3929"/>
                    <a:pt x="139" y="3982"/>
                  </a:cubicBezTo>
                  <a:cubicBezTo>
                    <a:pt x="119" y="4030"/>
                    <a:pt x="102" y="4073"/>
                    <a:pt x="88" y="4120"/>
                  </a:cubicBezTo>
                  <a:cubicBezTo>
                    <a:pt x="78" y="4154"/>
                    <a:pt x="68" y="4188"/>
                    <a:pt x="61" y="4221"/>
                  </a:cubicBezTo>
                  <a:cubicBezTo>
                    <a:pt x="14" y="4400"/>
                    <a:pt x="1" y="4582"/>
                    <a:pt x="18" y="4763"/>
                  </a:cubicBezTo>
                  <a:lnTo>
                    <a:pt x="18" y="4780"/>
                  </a:lnTo>
                  <a:cubicBezTo>
                    <a:pt x="24" y="4807"/>
                    <a:pt x="24" y="4838"/>
                    <a:pt x="27" y="4868"/>
                  </a:cubicBezTo>
                  <a:cubicBezTo>
                    <a:pt x="48" y="5023"/>
                    <a:pt x="91" y="5171"/>
                    <a:pt x="156" y="5312"/>
                  </a:cubicBezTo>
                  <a:cubicBezTo>
                    <a:pt x="165" y="5340"/>
                    <a:pt x="179" y="5363"/>
                    <a:pt x="192" y="5387"/>
                  </a:cubicBezTo>
                  <a:cubicBezTo>
                    <a:pt x="216" y="5441"/>
                    <a:pt x="246" y="5488"/>
                    <a:pt x="273" y="5534"/>
                  </a:cubicBezTo>
                  <a:cubicBezTo>
                    <a:pt x="307" y="5585"/>
                    <a:pt x="338" y="5632"/>
                    <a:pt x="374" y="5676"/>
                  </a:cubicBezTo>
                  <a:cubicBezTo>
                    <a:pt x="408" y="5719"/>
                    <a:pt x="442" y="5760"/>
                    <a:pt x="479" y="5800"/>
                  </a:cubicBezTo>
                  <a:cubicBezTo>
                    <a:pt x="492" y="5814"/>
                    <a:pt x="499" y="5828"/>
                    <a:pt x="512" y="5841"/>
                  </a:cubicBezTo>
                  <a:lnTo>
                    <a:pt x="515" y="5837"/>
                  </a:lnTo>
                  <a:cubicBezTo>
                    <a:pt x="630" y="5952"/>
                    <a:pt x="758" y="6053"/>
                    <a:pt x="903" y="6131"/>
                  </a:cubicBezTo>
                  <a:cubicBezTo>
                    <a:pt x="1158" y="6272"/>
                    <a:pt x="1446" y="6343"/>
                    <a:pt x="1734" y="6343"/>
                  </a:cubicBezTo>
                  <a:cubicBezTo>
                    <a:pt x="1976" y="6343"/>
                    <a:pt x="2217" y="6293"/>
                    <a:pt x="2439" y="6191"/>
                  </a:cubicBezTo>
                  <a:cubicBezTo>
                    <a:pt x="2560" y="6137"/>
                    <a:pt x="2674" y="6067"/>
                    <a:pt x="2782" y="5986"/>
                  </a:cubicBezTo>
                  <a:cubicBezTo>
                    <a:pt x="2835" y="5946"/>
                    <a:pt x="2883" y="5898"/>
                    <a:pt x="2930" y="5854"/>
                  </a:cubicBezTo>
                  <a:cubicBezTo>
                    <a:pt x="2970" y="5817"/>
                    <a:pt x="2991" y="5797"/>
                    <a:pt x="3020" y="5764"/>
                  </a:cubicBezTo>
                  <a:lnTo>
                    <a:pt x="3182" y="5602"/>
                  </a:lnTo>
                  <a:lnTo>
                    <a:pt x="3660" y="6080"/>
                  </a:lnTo>
                  <a:lnTo>
                    <a:pt x="3539" y="6198"/>
                  </a:lnTo>
                  <a:cubicBezTo>
                    <a:pt x="3489" y="6252"/>
                    <a:pt x="3458" y="6275"/>
                    <a:pt x="3384" y="6356"/>
                  </a:cubicBezTo>
                  <a:cubicBezTo>
                    <a:pt x="3311" y="6434"/>
                    <a:pt x="3243" y="6521"/>
                    <a:pt x="3182" y="6616"/>
                  </a:cubicBezTo>
                  <a:cubicBezTo>
                    <a:pt x="3065" y="6801"/>
                    <a:pt x="2980" y="7012"/>
                    <a:pt x="2944" y="7235"/>
                  </a:cubicBezTo>
                  <a:cubicBezTo>
                    <a:pt x="2762" y="8128"/>
                    <a:pt x="3412" y="9073"/>
                    <a:pt x="4313" y="9214"/>
                  </a:cubicBezTo>
                  <a:cubicBezTo>
                    <a:pt x="4422" y="9235"/>
                    <a:pt x="4531" y="9245"/>
                    <a:pt x="4640" y="9245"/>
                  </a:cubicBezTo>
                  <a:cubicBezTo>
                    <a:pt x="4969" y="9245"/>
                    <a:pt x="5294" y="9153"/>
                    <a:pt x="5580" y="8969"/>
                  </a:cubicBezTo>
                  <a:cubicBezTo>
                    <a:pt x="5677" y="8908"/>
                    <a:pt x="5765" y="8838"/>
                    <a:pt x="5845" y="8757"/>
                  </a:cubicBezTo>
                  <a:cubicBezTo>
                    <a:pt x="5900" y="8703"/>
                    <a:pt x="5943" y="8662"/>
                    <a:pt x="5990" y="8612"/>
                  </a:cubicBezTo>
                  <a:lnTo>
                    <a:pt x="6091" y="8511"/>
                  </a:lnTo>
                  <a:lnTo>
                    <a:pt x="6196" y="8616"/>
                  </a:lnTo>
                  <a:lnTo>
                    <a:pt x="6344" y="8763"/>
                  </a:lnTo>
                  <a:cubicBezTo>
                    <a:pt x="6425" y="8841"/>
                    <a:pt x="6512" y="8911"/>
                    <a:pt x="6607" y="8972"/>
                  </a:cubicBezTo>
                  <a:cubicBezTo>
                    <a:pt x="6795" y="9097"/>
                    <a:pt x="7007" y="9181"/>
                    <a:pt x="7230" y="9225"/>
                  </a:cubicBezTo>
                  <a:cubicBezTo>
                    <a:pt x="7332" y="9245"/>
                    <a:pt x="7437" y="9254"/>
                    <a:pt x="7542" y="9254"/>
                  </a:cubicBezTo>
                  <a:cubicBezTo>
                    <a:pt x="7884" y="9254"/>
                    <a:pt x="8230" y="9151"/>
                    <a:pt x="8515" y="8956"/>
                  </a:cubicBezTo>
                  <a:cubicBezTo>
                    <a:pt x="8886" y="8717"/>
                    <a:pt x="9169" y="8262"/>
                    <a:pt x="9226" y="7834"/>
                  </a:cubicBezTo>
                  <a:cubicBezTo>
                    <a:pt x="9293" y="7403"/>
                    <a:pt x="9219" y="6969"/>
                    <a:pt x="8970" y="6575"/>
                  </a:cubicBezTo>
                  <a:cubicBezTo>
                    <a:pt x="8910" y="6481"/>
                    <a:pt x="8822" y="6373"/>
                    <a:pt x="8751" y="6305"/>
                  </a:cubicBezTo>
                  <a:lnTo>
                    <a:pt x="8610" y="6164"/>
                  </a:lnTo>
                  <a:lnTo>
                    <a:pt x="8526" y="6080"/>
                  </a:lnTo>
                  <a:lnTo>
                    <a:pt x="8523" y="6080"/>
                  </a:lnTo>
                  <a:lnTo>
                    <a:pt x="9000" y="5602"/>
                  </a:lnTo>
                  <a:lnTo>
                    <a:pt x="9209" y="5811"/>
                  </a:lnTo>
                  <a:cubicBezTo>
                    <a:pt x="9310" y="5915"/>
                    <a:pt x="9499" y="6073"/>
                    <a:pt x="9671" y="6154"/>
                  </a:cubicBezTo>
                  <a:cubicBezTo>
                    <a:pt x="9909" y="6282"/>
                    <a:pt x="10174" y="6342"/>
                    <a:pt x="10439" y="6342"/>
                  </a:cubicBezTo>
                  <a:cubicBezTo>
                    <a:pt x="10894" y="6342"/>
                    <a:pt x="11349" y="6164"/>
                    <a:pt x="11671" y="5841"/>
                  </a:cubicBezTo>
                  <a:cubicBezTo>
                    <a:pt x="11731" y="5784"/>
                    <a:pt x="11782" y="5719"/>
                    <a:pt x="11832" y="5652"/>
                  </a:cubicBezTo>
                  <a:cubicBezTo>
                    <a:pt x="11836" y="5646"/>
                    <a:pt x="11842" y="5643"/>
                    <a:pt x="11842" y="5635"/>
                  </a:cubicBezTo>
                  <a:cubicBezTo>
                    <a:pt x="11853" y="5629"/>
                    <a:pt x="11856" y="5618"/>
                    <a:pt x="11862" y="5609"/>
                  </a:cubicBezTo>
                  <a:cubicBezTo>
                    <a:pt x="11900" y="5555"/>
                    <a:pt x="11933" y="5501"/>
                    <a:pt x="11963" y="5444"/>
                  </a:cubicBezTo>
                  <a:cubicBezTo>
                    <a:pt x="11990" y="5393"/>
                    <a:pt x="12017" y="5340"/>
                    <a:pt x="12041" y="5282"/>
                  </a:cubicBezTo>
                  <a:cubicBezTo>
                    <a:pt x="12061" y="5239"/>
                    <a:pt x="12078" y="5191"/>
                    <a:pt x="12091" y="5144"/>
                  </a:cubicBezTo>
                  <a:cubicBezTo>
                    <a:pt x="12102" y="5110"/>
                    <a:pt x="12111" y="5077"/>
                    <a:pt x="12122" y="5040"/>
                  </a:cubicBezTo>
                  <a:cubicBezTo>
                    <a:pt x="12169" y="4861"/>
                    <a:pt x="12182" y="4679"/>
                    <a:pt x="12169" y="4498"/>
                  </a:cubicBezTo>
                  <a:lnTo>
                    <a:pt x="12169" y="4484"/>
                  </a:lnTo>
                  <a:cubicBezTo>
                    <a:pt x="12165" y="4454"/>
                    <a:pt x="12165" y="4423"/>
                    <a:pt x="12159" y="4397"/>
                  </a:cubicBezTo>
                  <a:cubicBezTo>
                    <a:pt x="12142" y="4241"/>
                    <a:pt x="12095" y="4090"/>
                    <a:pt x="12034" y="3946"/>
                  </a:cubicBezTo>
                  <a:cubicBezTo>
                    <a:pt x="12021" y="3921"/>
                    <a:pt x="12010" y="3895"/>
                    <a:pt x="11997" y="3871"/>
                  </a:cubicBezTo>
                  <a:cubicBezTo>
                    <a:pt x="11970" y="3811"/>
                    <a:pt x="11937" y="3750"/>
                    <a:pt x="11903" y="3696"/>
                  </a:cubicBezTo>
                  <a:cubicBezTo>
                    <a:pt x="11873" y="3656"/>
                    <a:pt x="11845" y="3615"/>
                    <a:pt x="11815" y="3575"/>
                  </a:cubicBezTo>
                  <a:cubicBezTo>
                    <a:pt x="11782" y="3531"/>
                    <a:pt x="11744" y="3491"/>
                    <a:pt x="11707" y="3450"/>
                  </a:cubicBezTo>
                  <a:cubicBezTo>
                    <a:pt x="11694" y="3437"/>
                    <a:pt x="11684" y="3420"/>
                    <a:pt x="11671" y="3407"/>
                  </a:cubicBezTo>
                  <a:lnTo>
                    <a:pt x="11671" y="3410"/>
                  </a:lnTo>
                  <a:cubicBezTo>
                    <a:pt x="11563" y="3302"/>
                    <a:pt x="11445" y="3208"/>
                    <a:pt x="11310" y="3134"/>
                  </a:cubicBezTo>
                  <a:cubicBezTo>
                    <a:pt x="11052" y="2981"/>
                    <a:pt x="10755" y="2905"/>
                    <a:pt x="10458" y="2905"/>
                  </a:cubicBezTo>
                  <a:cubicBezTo>
                    <a:pt x="10231" y="2905"/>
                    <a:pt x="10003" y="2949"/>
                    <a:pt x="9792" y="3037"/>
                  </a:cubicBezTo>
                  <a:cubicBezTo>
                    <a:pt x="9671" y="3090"/>
                    <a:pt x="9556" y="3151"/>
                    <a:pt x="9449" y="3231"/>
                  </a:cubicBezTo>
                  <a:cubicBezTo>
                    <a:pt x="9348" y="3299"/>
                    <a:pt x="9226" y="3420"/>
                    <a:pt x="9189" y="3457"/>
                  </a:cubicBezTo>
                  <a:lnTo>
                    <a:pt x="9000" y="3646"/>
                  </a:lnTo>
                  <a:lnTo>
                    <a:pt x="8526" y="3168"/>
                  </a:lnTo>
                  <a:lnTo>
                    <a:pt x="8661" y="3033"/>
                  </a:lnTo>
                  <a:lnTo>
                    <a:pt x="8754" y="2942"/>
                  </a:lnTo>
                  <a:cubicBezTo>
                    <a:pt x="8795" y="2898"/>
                    <a:pt x="8852" y="2838"/>
                    <a:pt x="8896" y="2780"/>
                  </a:cubicBezTo>
                  <a:cubicBezTo>
                    <a:pt x="9078" y="2548"/>
                    <a:pt x="9202" y="2265"/>
                    <a:pt x="9247" y="1972"/>
                  </a:cubicBezTo>
                  <a:cubicBezTo>
                    <a:pt x="9340" y="1390"/>
                    <a:pt x="9101" y="760"/>
                    <a:pt x="8637" y="383"/>
                  </a:cubicBezTo>
                  <a:cubicBezTo>
                    <a:pt x="8323" y="129"/>
                    <a:pt x="7936" y="1"/>
                    <a:pt x="7550" y="1"/>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9"/>
            <p:cNvSpPr/>
            <p:nvPr/>
          </p:nvSpPr>
          <p:spPr>
            <a:xfrm>
              <a:off x="5598672" y="917103"/>
              <a:ext cx="8324" cy="754372"/>
            </a:xfrm>
            <a:custGeom>
              <a:avLst/>
              <a:gdLst/>
              <a:ahLst/>
              <a:cxnLst/>
              <a:rect l="l" t="t" r="r" b="b"/>
              <a:pathLst>
                <a:path w="311" h="28185" extrusionOk="0">
                  <a:moveTo>
                    <a:pt x="1" y="0"/>
                  </a:moveTo>
                  <a:lnTo>
                    <a:pt x="1" y="28185"/>
                  </a:lnTo>
                  <a:lnTo>
                    <a:pt x="310" y="28185"/>
                  </a:lnTo>
                  <a:lnTo>
                    <a:pt x="31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9"/>
            <p:cNvSpPr/>
            <p:nvPr/>
          </p:nvSpPr>
          <p:spPr>
            <a:xfrm>
              <a:off x="5595969" y="914400"/>
              <a:ext cx="13811" cy="759885"/>
            </a:xfrm>
            <a:custGeom>
              <a:avLst/>
              <a:gdLst/>
              <a:ahLst/>
              <a:cxnLst/>
              <a:rect l="l" t="t" r="r" b="b"/>
              <a:pathLst>
                <a:path w="516" h="28391" extrusionOk="0">
                  <a:moveTo>
                    <a:pt x="310" y="205"/>
                  </a:moveTo>
                  <a:lnTo>
                    <a:pt x="310" y="28185"/>
                  </a:lnTo>
                  <a:lnTo>
                    <a:pt x="206" y="28185"/>
                  </a:lnTo>
                  <a:lnTo>
                    <a:pt x="206" y="205"/>
                  </a:lnTo>
                  <a:close/>
                  <a:moveTo>
                    <a:pt x="1" y="0"/>
                  </a:moveTo>
                  <a:lnTo>
                    <a:pt x="1" y="28391"/>
                  </a:lnTo>
                  <a:lnTo>
                    <a:pt x="515" y="28391"/>
                  </a:lnTo>
                  <a:lnTo>
                    <a:pt x="51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9"/>
            <p:cNvSpPr/>
            <p:nvPr/>
          </p:nvSpPr>
          <p:spPr>
            <a:xfrm>
              <a:off x="5574155" y="1418804"/>
              <a:ext cx="57545" cy="57331"/>
            </a:xfrm>
            <a:custGeom>
              <a:avLst/>
              <a:gdLst/>
              <a:ahLst/>
              <a:cxnLst/>
              <a:rect l="l" t="t" r="r" b="b"/>
              <a:pathLst>
                <a:path w="2150" h="2142" extrusionOk="0">
                  <a:moveTo>
                    <a:pt x="1060" y="0"/>
                  </a:moveTo>
                  <a:cubicBezTo>
                    <a:pt x="479" y="0"/>
                    <a:pt x="8" y="482"/>
                    <a:pt x="0" y="1071"/>
                  </a:cubicBezTo>
                  <a:cubicBezTo>
                    <a:pt x="8" y="1657"/>
                    <a:pt x="485" y="2142"/>
                    <a:pt x="1071" y="2142"/>
                  </a:cubicBezTo>
                  <a:cubicBezTo>
                    <a:pt x="1667" y="2142"/>
                    <a:pt x="2149" y="1657"/>
                    <a:pt x="2142" y="1071"/>
                  </a:cubicBezTo>
                  <a:cubicBezTo>
                    <a:pt x="2142" y="471"/>
                    <a:pt x="1667" y="0"/>
                    <a:pt x="1071" y="0"/>
                  </a:cubicBezTo>
                  <a:cubicBezTo>
                    <a:pt x="1067" y="0"/>
                    <a:pt x="1063" y="0"/>
                    <a:pt x="1060" y="0"/>
                  </a:cubicBezTo>
                  <a:close/>
                </a:path>
              </a:pathLst>
            </a:custGeom>
            <a:solidFill>
              <a:srgbClr val="E1031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9"/>
            <p:cNvSpPr/>
            <p:nvPr/>
          </p:nvSpPr>
          <p:spPr>
            <a:xfrm>
              <a:off x="5492867" y="1463905"/>
              <a:ext cx="220008" cy="167067"/>
            </a:xfrm>
            <a:custGeom>
              <a:avLst/>
              <a:gdLst/>
              <a:ahLst/>
              <a:cxnLst/>
              <a:rect l="l" t="t" r="r" b="b"/>
              <a:pathLst>
                <a:path w="8220" h="6242" extrusionOk="0">
                  <a:moveTo>
                    <a:pt x="3125" y="934"/>
                  </a:moveTo>
                  <a:cubicBezTo>
                    <a:pt x="3145" y="934"/>
                    <a:pt x="3165" y="937"/>
                    <a:pt x="3186" y="941"/>
                  </a:cubicBezTo>
                  <a:cubicBezTo>
                    <a:pt x="3216" y="948"/>
                    <a:pt x="3239" y="962"/>
                    <a:pt x="3264" y="975"/>
                  </a:cubicBezTo>
                  <a:cubicBezTo>
                    <a:pt x="3280" y="988"/>
                    <a:pt x="3273" y="982"/>
                    <a:pt x="3304" y="1013"/>
                  </a:cubicBezTo>
                  <a:lnTo>
                    <a:pt x="3398" y="1106"/>
                  </a:lnTo>
                  <a:lnTo>
                    <a:pt x="3449" y="1157"/>
                  </a:lnTo>
                  <a:lnTo>
                    <a:pt x="3449" y="1157"/>
                  </a:lnTo>
                  <a:lnTo>
                    <a:pt x="3449" y="1157"/>
                  </a:lnTo>
                  <a:lnTo>
                    <a:pt x="3128" y="1477"/>
                  </a:lnTo>
                  <a:lnTo>
                    <a:pt x="3007" y="1359"/>
                  </a:lnTo>
                  <a:cubicBezTo>
                    <a:pt x="2967" y="1319"/>
                    <a:pt x="2961" y="1308"/>
                    <a:pt x="2953" y="1302"/>
                  </a:cubicBezTo>
                  <a:lnTo>
                    <a:pt x="2930" y="1268"/>
                  </a:lnTo>
                  <a:cubicBezTo>
                    <a:pt x="2906" y="1218"/>
                    <a:pt x="2896" y="1147"/>
                    <a:pt x="2913" y="1089"/>
                  </a:cubicBezTo>
                  <a:cubicBezTo>
                    <a:pt x="2939" y="996"/>
                    <a:pt x="3023" y="934"/>
                    <a:pt x="3125" y="934"/>
                  </a:cubicBezTo>
                  <a:close/>
                  <a:moveTo>
                    <a:pt x="5092" y="933"/>
                  </a:moveTo>
                  <a:cubicBezTo>
                    <a:pt x="5227" y="933"/>
                    <a:pt x="5336" y="1053"/>
                    <a:pt x="5314" y="1190"/>
                  </a:cubicBezTo>
                  <a:cubicBezTo>
                    <a:pt x="5311" y="1231"/>
                    <a:pt x="5294" y="1268"/>
                    <a:pt x="5270" y="1299"/>
                  </a:cubicBezTo>
                  <a:lnTo>
                    <a:pt x="5243" y="1325"/>
                  </a:lnTo>
                  <a:lnTo>
                    <a:pt x="5183" y="1386"/>
                  </a:lnTo>
                  <a:lnTo>
                    <a:pt x="5092" y="1477"/>
                  </a:lnTo>
                  <a:lnTo>
                    <a:pt x="4768" y="1157"/>
                  </a:lnTo>
                  <a:lnTo>
                    <a:pt x="4889" y="1039"/>
                  </a:lnTo>
                  <a:cubicBezTo>
                    <a:pt x="4947" y="982"/>
                    <a:pt x="4936" y="988"/>
                    <a:pt x="4957" y="975"/>
                  </a:cubicBezTo>
                  <a:cubicBezTo>
                    <a:pt x="4974" y="965"/>
                    <a:pt x="4991" y="955"/>
                    <a:pt x="5011" y="948"/>
                  </a:cubicBezTo>
                  <a:cubicBezTo>
                    <a:pt x="5038" y="938"/>
                    <a:pt x="5066" y="933"/>
                    <a:pt x="5092" y="933"/>
                  </a:cubicBezTo>
                  <a:close/>
                  <a:moveTo>
                    <a:pt x="4462" y="2107"/>
                  </a:moveTo>
                  <a:lnTo>
                    <a:pt x="4445" y="2123"/>
                  </a:lnTo>
                  <a:lnTo>
                    <a:pt x="4448" y="2120"/>
                  </a:lnTo>
                  <a:lnTo>
                    <a:pt x="4462" y="2107"/>
                  </a:lnTo>
                  <a:close/>
                  <a:moveTo>
                    <a:pt x="4108" y="1816"/>
                  </a:moveTo>
                  <a:lnTo>
                    <a:pt x="4431" y="2137"/>
                  </a:lnTo>
                  <a:lnTo>
                    <a:pt x="4433" y="2136"/>
                  </a:lnTo>
                  <a:lnTo>
                    <a:pt x="4433" y="2136"/>
                  </a:lnTo>
                  <a:lnTo>
                    <a:pt x="4108" y="2460"/>
                  </a:lnTo>
                  <a:lnTo>
                    <a:pt x="3789" y="2137"/>
                  </a:lnTo>
                  <a:lnTo>
                    <a:pt x="4108" y="1817"/>
                  </a:lnTo>
                  <a:lnTo>
                    <a:pt x="4108" y="1816"/>
                  </a:lnTo>
                  <a:close/>
                  <a:moveTo>
                    <a:pt x="7056" y="2893"/>
                  </a:moveTo>
                  <a:cubicBezTo>
                    <a:pt x="7095" y="2893"/>
                    <a:pt x="7134" y="2902"/>
                    <a:pt x="7166" y="2921"/>
                  </a:cubicBezTo>
                  <a:cubicBezTo>
                    <a:pt x="7193" y="2938"/>
                    <a:pt x="7213" y="2958"/>
                    <a:pt x="7230" y="2982"/>
                  </a:cubicBezTo>
                  <a:cubicBezTo>
                    <a:pt x="7236" y="2988"/>
                    <a:pt x="7243" y="2999"/>
                    <a:pt x="7247" y="3008"/>
                  </a:cubicBezTo>
                  <a:cubicBezTo>
                    <a:pt x="7260" y="3029"/>
                    <a:pt x="7267" y="3053"/>
                    <a:pt x="7273" y="3076"/>
                  </a:cubicBezTo>
                  <a:cubicBezTo>
                    <a:pt x="7273" y="3083"/>
                    <a:pt x="7277" y="3089"/>
                    <a:pt x="7277" y="3093"/>
                  </a:cubicBezTo>
                  <a:cubicBezTo>
                    <a:pt x="7280" y="3126"/>
                    <a:pt x="7277" y="3157"/>
                    <a:pt x="7267" y="3187"/>
                  </a:cubicBezTo>
                  <a:cubicBezTo>
                    <a:pt x="7267" y="3194"/>
                    <a:pt x="7260" y="3201"/>
                    <a:pt x="7260" y="3207"/>
                  </a:cubicBezTo>
                  <a:cubicBezTo>
                    <a:pt x="7250" y="3227"/>
                    <a:pt x="7236" y="3248"/>
                    <a:pt x="7223" y="3265"/>
                  </a:cubicBezTo>
                  <a:cubicBezTo>
                    <a:pt x="7179" y="3318"/>
                    <a:pt x="7114" y="3346"/>
                    <a:pt x="7050" y="3346"/>
                  </a:cubicBezTo>
                  <a:cubicBezTo>
                    <a:pt x="7016" y="3346"/>
                    <a:pt x="6982" y="3338"/>
                    <a:pt x="6950" y="3322"/>
                  </a:cubicBezTo>
                  <a:cubicBezTo>
                    <a:pt x="6920" y="3302"/>
                    <a:pt x="6920" y="3305"/>
                    <a:pt x="6873" y="3261"/>
                  </a:cubicBezTo>
                  <a:lnTo>
                    <a:pt x="6731" y="3120"/>
                  </a:lnTo>
                  <a:lnTo>
                    <a:pt x="6860" y="2992"/>
                  </a:lnTo>
                  <a:cubicBezTo>
                    <a:pt x="6906" y="2945"/>
                    <a:pt x="6900" y="2948"/>
                    <a:pt x="6920" y="2935"/>
                  </a:cubicBezTo>
                  <a:cubicBezTo>
                    <a:pt x="6933" y="2924"/>
                    <a:pt x="6950" y="2918"/>
                    <a:pt x="6964" y="2912"/>
                  </a:cubicBezTo>
                  <a:cubicBezTo>
                    <a:pt x="6992" y="2899"/>
                    <a:pt x="7024" y="2893"/>
                    <a:pt x="7056" y="2893"/>
                  </a:cubicBezTo>
                  <a:close/>
                  <a:moveTo>
                    <a:pt x="1171" y="2894"/>
                  </a:moveTo>
                  <a:cubicBezTo>
                    <a:pt x="1202" y="2894"/>
                    <a:pt x="1234" y="2901"/>
                    <a:pt x="1264" y="2915"/>
                  </a:cubicBezTo>
                  <a:cubicBezTo>
                    <a:pt x="1287" y="2928"/>
                    <a:pt x="1304" y="2938"/>
                    <a:pt x="1331" y="2962"/>
                  </a:cubicBezTo>
                  <a:lnTo>
                    <a:pt x="1486" y="3120"/>
                  </a:lnTo>
                  <a:lnTo>
                    <a:pt x="1378" y="3227"/>
                  </a:lnTo>
                  <a:cubicBezTo>
                    <a:pt x="1361" y="3248"/>
                    <a:pt x="1337" y="3271"/>
                    <a:pt x="1324" y="3282"/>
                  </a:cubicBezTo>
                  <a:cubicBezTo>
                    <a:pt x="1317" y="3285"/>
                    <a:pt x="1311" y="3295"/>
                    <a:pt x="1304" y="3299"/>
                  </a:cubicBezTo>
                  <a:cubicBezTo>
                    <a:pt x="1290" y="3308"/>
                    <a:pt x="1277" y="3319"/>
                    <a:pt x="1260" y="3325"/>
                  </a:cubicBezTo>
                  <a:cubicBezTo>
                    <a:pt x="1230" y="3339"/>
                    <a:pt x="1197" y="3346"/>
                    <a:pt x="1165" y="3346"/>
                  </a:cubicBezTo>
                  <a:cubicBezTo>
                    <a:pt x="1127" y="3346"/>
                    <a:pt x="1089" y="3337"/>
                    <a:pt x="1058" y="3319"/>
                  </a:cubicBezTo>
                  <a:cubicBezTo>
                    <a:pt x="1031" y="3305"/>
                    <a:pt x="1008" y="3282"/>
                    <a:pt x="991" y="3258"/>
                  </a:cubicBezTo>
                  <a:cubicBezTo>
                    <a:pt x="984" y="3251"/>
                    <a:pt x="977" y="3244"/>
                    <a:pt x="974" y="3235"/>
                  </a:cubicBezTo>
                  <a:cubicBezTo>
                    <a:pt x="961" y="3211"/>
                    <a:pt x="950" y="3187"/>
                    <a:pt x="947" y="3160"/>
                  </a:cubicBezTo>
                  <a:cubicBezTo>
                    <a:pt x="947" y="3157"/>
                    <a:pt x="944" y="3154"/>
                    <a:pt x="944" y="3147"/>
                  </a:cubicBezTo>
                  <a:cubicBezTo>
                    <a:pt x="940" y="3117"/>
                    <a:pt x="940" y="3083"/>
                    <a:pt x="950" y="3053"/>
                  </a:cubicBezTo>
                  <a:cubicBezTo>
                    <a:pt x="953" y="3046"/>
                    <a:pt x="957" y="3039"/>
                    <a:pt x="961" y="3033"/>
                  </a:cubicBezTo>
                  <a:cubicBezTo>
                    <a:pt x="967" y="3013"/>
                    <a:pt x="981" y="2992"/>
                    <a:pt x="997" y="2975"/>
                  </a:cubicBezTo>
                  <a:cubicBezTo>
                    <a:pt x="1041" y="2923"/>
                    <a:pt x="1105" y="2894"/>
                    <a:pt x="1171" y="2894"/>
                  </a:cubicBezTo>
                  <a:close/>
                  <a:moveTo>
                    <a:pt x="5092" y="2800"/>
                  </a:moveTo>
                  <a:lnTo>
                    <a:pt x="5412" y="3120"/>
                  </a:lnTo>
                  <a:lnTo>
                    <a:pt x="5092" y="3440"/>
                  </a:lnTo>
                  <a:lnTo>
                    <a:pt x="4768" y="3120"/>
                  </a:lnTo>
                  <a:lnTo>
                    <a:pt x="5092" y="2800"/>
                  </a:lnTo>
                  <a:close/>
                  <a:moveTo>
                    <a:pt x="3129" y="2800"/>
                  </a:moveTo>
                  <a:lnTo>
                    <a:pt x="3455" y="3123"/>
                  </a:lnTo>
                  <a:lnTo>
                    <a:pt x="2772" y="3800"/>
                  </a:lnTo>
                  <a:lnTo>
                    <a:pt x="2782" y="3790"/>
                  </a:lnTo>
                  <a:lnTo>
                    <a:pt x="2809" y="3763"/>
                  </a:lnTo>
                  <a:lnTo>
                    <a:pt x="2812" y="3760"/>
                  </a:lnTo>
                  <a:lnTo>
                    <a:pt x="2961" y="3611"/>
                  </a:lnTo>
                  <a:lnTo>
                    <a:pt x="3092" y="3480"/>
                  </a:lnTo>
                  <a:lnTo>
                    <a:pt x="3098" y="3473"/>
                  </a:lnTo>
                  <a:lnTo>
                    <a:pt x="3102" y="3470"/>
                  </a:lnTo>
                  <a:lnTo>
                    <a:pt x="3122" y="3446"/>
                  </a:lnTo>
                  <a:lnTo>
                    <a:pt x="3129" y="3440"/>
                  </a:lnTo>
                  <a:lnTo>
                    <a:pt x="2809" y="3120"/>
                  </a:lnTo>
                  <a:lnTo>
                    <a:pt x="3129" y="2800"/>
                  </a:lnTo>
                  <a:close/>
                  <a:moveTo>
                    <a:pt x="2748" y="3824"/>
                  </a:moveTo>
                  <a:lnTo>
                    <a:pt x="2721" y="3851"/>
                  </a:lnTo>
                  <a:lnTo>
                    <a:pt x="2731" y="3837"/>
                  </a:lnTo>
                  <a:lnTo>
                    <a:pt x="2748" y="3824"/>
                  </a:lnTo>
                  <a:close/>
                  <a:moveTo>
                    <a:pt x="5752" y="4100"/>
                  </a:moveTo>
                  <a:lnTo>
                    <a:pt x="5748" y="4103"/>
                  </a:lnTo>
                  <a:lnTo>
                    <a:pt x="5741" y="4110"/>
                  </a:lnTo>
                  <a:lnTo>
                    <a:pt x="5752" y="4100"/>
                  </a:lnTo>
                  <a:close/>
                  <a:moveTo>
                    <a:pt x="4112" y="3783"/>
                  </a:moveTo>
                  <a:lnTo>
                    <a:pt x="4431" y="4099"/>
                  </a:lnTo>
                  <a:lnTo>
                    <a:pt x="4108" y="4423"/>
                  </a:lnTo>
                  <a:lnTo>
                    <a:pt x="3792" y="4103"/>
                  </a:lnTo>
                  <a:lnTo>
                    <a:pt x="4112" y="3783"/>
                  </a:lnTo>
                  <a:close/>
                  <a:moveTo>
                    <a:pt x="3129" y="4763"/>
                  </a:moveTo>
                  <a:lnTo>
                    <a:pt x="3449" y="5083"/>
                  </a:lnTo>
                  <a:lnTo>
                    <a:pt x="3381" y="5150"/>
                  </a:lnTo>
                  <a:cubicBezTo>
                    <a:pt x="3351" y="5181"/>
                    <a:pt x="3314" y="5218"/>
                    <a:pt x="3287" y="5244"/>
                  </a:cubicBezTo>
                  <a:cubicBezTo>
                    <a:pt x="3280" y="5251"/>
                    <a:pt x="3267" y="5258"/>
                    <a:pt x="3256" y="5268"/>
                  </a:cubicBezTo>
                  <a:cubicBezTo>
                    <a:pt x="3222" y="5292"/>
                    <a:pt x="3172" y="5305"/>
                    <a:pt x="3123" y="5305"/>
                  </a:cubicBezTo>
                  <a:cubicBezTo>
                    <a:pt x="3109" y="5305"/>
                    <a:pt x="3095" y="5304"/>
                    <a:pt x="3082" y="5302"/>
                  </a:cubicBezTo>
                  <a:cubicBezTo>
                    <a:pt x="2964" y="5285"/>
                    <a:pt x="2880" y="5157"/>
                    <a:pt x="2903" y="5042"/>
                  </a:cubicBezTo>
                  <a:cubicBezTo>
                    <a:pt x="2906" y="5016"/>
                    <a:pt x="2916" y="4988"/>
                    <a:pt x="2933" y="4965"/>
                  </a:cubicBezTo>
                  <a:cubicBezTo>
                    <a:pt x="2944" y="4952"/>
                    <a:pt x="2950" y="4938"/>
                    <a:pt x="2964" y="4928"/>
                  </a:cubicBezTo>
                  <a:cubicBezTo>
                    <a:pt x="2974" y="4915"/>
                    <a:pt x="3017" y="4871"/>
                    <a:pt x="3048" y="4844"/>
                  </a:cubicBezTo>
                  <a:lnTo>
                    <a:pt x="3129" y="4763"/>
                  </a:lnTo>
                  <a:close/>
                  <a:moveTo>
                    <a:pt x="5092" y="4760"/>
                  </a:moveTo>
                  <a:lnTo>
                    <a:pt x="5146" y="4817"/>
                  </a:lnTo>
                  <a:lnTo>
                    <a:pt x="5243" y="4915"/>
                  </a:lnTo>
                  <a:cubicBezTo>
                    <a:pt x="5260" y="4932"/>
                    <a:pt x="5256" y="4932"/>
                    <a:pt x="5270" y="4941"/>
                  </a:cubicBezTo>
                  <a:cubicBezTo>
                    <a:pt x="5297" y="4982"/>
                    <a:pt x="5314" y="5069"/>
                    <a:pt x="5304" y="5134"/>
                  </a:cubicBezTo>
                  <a:cubicBezTo>
                    <a:pt x="5289" y="5239"/>
                    <a:pt x="5194" y="5308"/>
                    <a:pt x="5084" y="5308"/>
                  </a:cubicBezTo>
                  <a:cubicBezTo>
                    <a:pt x="5072" y="5308"/>
                    <a:pt x="5060" y="5307"/>
                    <a:pt x="5048" y="5305"/>
                  </a:cubicBezTo>
                  <a:cubicBezTo>
                    <a:pt x="5017" y="5299"/>
                    <a:pt x="4991" y="5288"/>
                    <a:pt x="4967" y="5271"/>
                  </a:cubicBezTo>
                  <a:cubicBezTo>
                    <a:pt x="4957" y="5265"/>
                    <a:pt x="4944" y="5255"/>
                    <a:pt x="4933" y="5244"/>
                  </a:cubicBezTo>
                  <a:cubicBezTo>
                    <a:pt x="4906" y="5221"/>
                    <a:pt x="4869" y="5181"/>
                    <a:pt x="4839" y="5154"/>
                  </a:cubicBezTo>
                  <a:lnTo>
                    <a:pt x="4768" y="5083"/>
                  </a:lnTo>
                  <a:lnTo>
                    <a:pt x="5092" y="4760"/>
                  </a:lnTo>
                  <a:close/>
                  <a:moveTo>
                    <a:pt x="3129" y="0"/>
                  </a:moveTo>
                  <a:cubicBezTo>
                    <a:pt x="2930" y="0"/>
                    <a:pt x="2729" y="50"/>
                    <a:pt x="2553" y="150"/>
                  </a:cubicBezTo>
                  <a:cubicBezTo>
                    <a:pt x="2290" y="298"/>
                    <a:pt x="2092" y="554"/>
                    <a:pt x="2014" y="840"/>
                  </a:cubicBezTo>
                  <a:cubicBezTo>
                    <a:pt x="1937" y="1123"/>
                    <a:pt x="1963" y="1430"/>
                    <a:pt x="2102" y="1692"/>
                  </a:cubicBezTo>
                  <a:cubicBezTo>
                    <a:pt x="2136" y="1760"/>
                    <a:pt x="2176" y="1824"/>
                    <a:pt x="2223" y="1881"/>
                  </a:cubicBezTo>
                  <a:cubicBezTo>
                    <a:pt x="2274" y="1945"/>
                    <a:pt x="2327" y="1995"/>
                    <a:pt x="2347" y="2019"/>
                  </a:cubicBezTo>
                  <a:lnTo>
                    <a:pt x="2469" y="2137"/>
                  </a:lnTo>
                  <a:lnTo>
                    <a:pt x="2479" y="2127"/>
                  </a:lnTo>
                  <a:lnTo>
                    <a:pt x="2149" y="2460"/>
                  </a:lnTo>
                  <a:lnTo>
                    <a:pt x="1991" y="2301"/>
                  </a:lnTo>
                  <a:cubicBezTo>
                    <a:pt x="1900" y="2211"/>
                    <a:pt x="1785" y="2130"/>
                    <a:pt x="1664" y="2073"/>
                  </a:cubicBezTo>
                  <a:cubicBezTo>
                    <a:pt x="1512" y="1996"/>
                    <a:pt x="1346" y="1960"/>
                    <a:pt x="1179" y="1960"/>
                  </a:cubicBezTo>
                  <a:cubicBezTo>
                    <a:pt x="864" y="1960"/>
                    <a:pt x="549" y="2089"/>
                    <a:pt x="330" y="2315"/>
                  </a:cubicBezTo>
                  <a:cubicBezTo>
                    <a:pt x="294" y="2352"/>
                    <a:pt x="260" y="2396"/>
                    <a:pt x="229" y="2436"/>
                  </a:cubicBezTo>
                  <a:cubicBezTo>
                    <a:pt x="226" y="2443"/>
                    <a:pt x="223" y="2447"/>
                    <a:pt x="220" y="2450"/>
                  </a:cubicBezTo>
                  <a:cubicBezTo>
                    <a:pt x="213" y="2457"/>
                    <a:pt x="213" y="2463"/>
                    <a:pt x="209" y="2470"/>
                  </a:cubicBezTo>
                  <a:cubicBezTo>
                    <a:pt x="182" y="2507"/>
                    <a:pt x="159" y="2544"/>
                    <a:pt x="139" y="2584"/>
                  </a:cubicBezTo>
                  <a:cubicBezTo>
                    <a:pt x="122" y="2618"/>
                    <a:pt x="108" y="2652"/>
                    <a:pt x="92" y="2685"/>
                  </a:cubicBezTo>
                  <a:cubicBezTo>
                    <a:pt x="78" y="2719"/>
                    <a:pt x="68" y="2750"/>
                    <a:pt x="58" y="2780"/>
                  </a:cubicBezTo>
                  <a:cubicBezTo>
                    <a:pt x="52" y="2803"/>
                    <a:pt x="44" y="2823"/>
                    <a:pt x="41" y="2851"/>
                  </a:cubicBezTo>
                  <a:cubicBezTo>
                    <a:pt x="11" y="2968"/>
                    <a:pt x="1" y="3093"/>
                    <a:pt x="11" y="3215"/>
                  </a:cubicBezTo>
                  <a:lnTo>
                    <a:pt x="11" y="3224"/>
                  </a:lnTo>
                  <a:cubicBezTo>
                    <a:pt x="14" y="3244"/>
                    <a:pt x="14" y="3265"/>
                    <a:pt x="18" y="3285"/>
                  </a:cubicBezTo>
                  <a:cubicBezTo>
                    <a:pt x="31" y="3386"/>
                    <a:pt x="61" y="3487"/>
                    <a:pt x="105" y="3585"/>
                  </a:cubicBezTo>
                  <a:cubicBezTo>
                    <a:pt x="112" y="3602"/>
                    <a:pt x="119" y="3619"/>
                    <a:pt x="128" y="3635"/>
                  </a:cubicBezTo>
                  <a:cubicBezTo>
                    <a:pt x="145" y="3669"/>
                    <a:pt x="165" y="3703"/>
                    <a:pt x="186" y="3736"/>
                  </a:cubicBezTo>
                  <a:cubicBezTo>
                    <a:pt x="206" y="3766"/>
                    <a:pt x="229" y="3800"/>
                    <a:pt x="254" y="3830"/>
                  </a:cubicBezTo>
                  <a:cubicBezTo>
                    <a:pt x="274" y="3861"/>
                    <a:pt x="297" y="3888"/>
                    <a:pt x="321" y="3914"/>
                  </a:cubicBezTo>
                  <a:cubicBezTo>
                    <a:pt x="330" y="3922"/>
                    <a:pt x="338" y="3931"/>
                    <a:pt x="347" y="3942"/>
                  </a:cubicBezTo>
                  <a:lnTo>
                    <a:pt x="347" y="3938"/>
                  </a:lnTo>
                  <a:cubicBezTo>
                    <a:pt x="425" y="4015"/>
                    <a:pt x="512" y="4083"/>
                    <a:pt x="607" y="4137"/>
                  </a:cubicBezTo>
                  <a:cubicBezTo>
                    <a:pt x="779" y="4232"/>
                    <a:pt x="974" y="4280"/>
                    <a:pt x="1169" y="4280"/>
                  </a:cubicBezTo>
                  <a:cubicBezTo>
                    <a:pt x="1333" y="4280"/>
                    <a:pt x="1497" y="4246"/>
                    <a:pt x="1648" y="4177"/>
                  </a:cubicBezTo>
                  <a:cubicBezTo>
                    <a:pt x="1728" y="4140"/>
                    <a:pt x="1805" y="4093"/>
                    <a:pt x="1876" y="4039"/>
                  </a:cubicBezTo>
                  <a:cubicBezTo>
                    <a:pt x="1910" y="4012"/>
                    <a:pt x="1943" y="3978"/>
                    <a:pt x="1977" y="3948"/>
                  </a:cubicBezTo>
                  <a:cubicBezTo>
                    <a:pt x="2004" y="3925"/>
                    <a:pt x="2018" y="3911"/>
                    <a:pt x="2038" y="3891"/>
                  </a:cubicBezTo>
                  <a:lnTo>
                    <a:pt x="2149" y="3780"/>
                  </a:lnTo>
                  <a:lnTo>
                    <a:pt x="2469" y="4099"/>
                  </a:lnTo>
                  <a:lnTo>
                    <a:pt x="2388" y="4180"/>
                  </a:lnTo>
                  <a:cubicBezTo>
                    <a:pt x="2351" y="4217"/>
                    <a:pt x="2334" y="4234"/>
                    <a:pt x="2283" y="4288"/>
                  </a:cubicBezTo>
                  <a:cubicBezTo>
                    <a:pt x="2233" y="4342"/>
                    <a:pt x="2186" y="4399"/>
                    <a:pt x="2145" y="4463"/>
                  </a:cubicBezTo>
                  <a:cubicBezTo>
                    <a:pt x="2068" y="4588"/>
                    <a:pt x="2011" y="4733"/>
                    <a:pt x="1984" y="4881"/>
                  </a:cubicBezTo>
                  <a:cubicBezTo>
                    <a:pt x="1862" y="5484"/>
                    <a:pt x="2300" y="6124"/>
                    <a:pt x="2910" y="6217"/>
                  </a:cubicBezTo>
                  <a:cubicBezTo>
                    <a:pt x="2983" y="6231"/>
                    <a:pt x="3057" y="6238"/>
                    <a:pt x="3131" y="6238"/>
                  </a:cubicBezTo>
                  <a:cubicBezTo>
                    <a:pt x="3353" y="6238"/>
                    <a:pt x="3573" y="6176"/>
                    <a:pt x="3765" y="6053"/>
                  </a:cubicBezTo>
                  <a:cubicBezTo>
                    <a:pt x="3829" y="6009"/>
                    <a:pt x="3890" y="5962"/>
                    <a:pt x="3943" y="5908"/>
                  </a:cubicBezTo>
                  <a:lnTo>
                    <a:pt x="4041" y="5810"/>
                  </a:lnTo>
                  <a:lnTo>
                    <a:pt x="4108" y="5743"/>
                  </a:lnTo>
                  <a:lnTo>
                    <a:pt x="4179" y="5813"/>
                  </a:lnTo>
                  <a:cubicBezTo>
                    <a:pt x="4213" y="5847"/>
                    <a:pt x="4240" y="5874"/>
                    <a:pt x="4280" y="5911"/>
                  </a:cubicBezTo>
                  <a:cubicBezTo>
                    <a:pt x="4334" y="5965"/>
                    <a:pt x="4395" y="6012"/>
                    <a:pt x="4456" y="6053"/>
                  </a:cubicBezTo>
                  <a:cubicBezTo>
                    <a:pt x="4583" y="6137"/>
                    <a:pt x="4728" y="6194"/>
                    <a:pt x="4876" y="6221"/>
                  </a:cubicBezTo>
                  <a:cubicBezTo>
                    <a:pt x="4947" y="6234"/>
                    <a:pt x="5019" y="6241"/>
                    <a:pt x="5092" y="6241"/>
                  </a:cubicBezTo>
                  <a:cubicBezTo>
                    <a:pt x="5322" y="6241"/>
                    <a:pt x="5553" y="6173"/>
                    <a:pt x="5744" y="6043"/>
                  </a:cubicBezTo>
                  <a:cubicBezTo>
                    <a:pt x="5994" y="5881"/>
                    <a:pt x="6186" y="5574"/>
                    <a:pt x="6223" y="5285"/>
                  </a:cubicBezTo>
                  <a:cubicBezTo>
                    <a:pt x="6266" y="4996"/>
                    <a:pt x="6220" y="4699"/>
                    <a:pt x="6052" y="4433"/>
                  </a:cubicBezTo>
                  <a:cubicBezTo>
                    <a:pt x="6011" y="4373"/>
                    <a:pt x="5950" y="4298"/>
                    <a:pt x="5903" y="4255"/>
                  </a:cubicBezTo>
                  <a:lnTo>
                    <a:pt x="5809" y="4157"/>
                  </a:lnTo>
                  <a:lnTo>
                    <a:pt x="5752" y="4099"/>
                  </a:lnTo>
                  <a:lnTo>
                    <a:pt x="5752" y="4099"/>
                  </a:lnTo>
                  <a:lnTo>
                    <a:pt x="6072" y="3780"/>
                  </a:lnTo>
                  <a:lnTo>
                    <a:pt x="6213" y="3922"/>
                  </a:lnTo>
                  <a:cubicBezTo>
                    <a:pt x="6280" y="3989"/>
                    <a:pt x="6408" y="4096"/>
                    <a:pt x="6523" y="4154"/>
                  </a:cubicBezTo>
                  <a:cubicBezTo>
                    <a:pt x="6683" y="4239"/>
                    <a:pt x="6862" y="4279"/>
                    <a:pt x="7040" y="4279"/>
                  </a:cubicBezTo>
                  <a:cubicBezTo>
                    <a:pt x="7348" y="4279"/>
                    <a:pt x="7656" y="4159"/>
                    <a:pt x="7873" y="3942"/>
                  </a:cubicBezTo>
                  <a:cubicBezTo>
                    <a:pt x="7913" y="3901"/>
                    <a:pt x="7946" y="3857"/>
                    <a:pt x="7980" y="3813"/>
                  </a:cubicBezTo>
                  <a:cubicBezTo>
                    <a:pt x="7984" y="3810"/>
                    <a:pt x="7987" y="3807"/>
                    <a:pt x="7991" y="3804"/>
                  </a:cubicBezTo>
                  <a:cubicBezTo>
                    <a:pt x="7994" y="3796"/>
                    <a:pt x="7997" y="3790"/>
                    <a:pt x="8001" y="3783"/>
                  </a:cubicBezTo>
                  <a:cubicBezTo>
                    <a:pt x="8027" y="3750"/>
                    <a:pt x="8051" y="3712"/>
                    <a:pt x="8072" y="3672"/>
                  </a:cubicBezTo>
                  <a:cubicBezTo>
                    <a:pt x="8088" y="3639"/>
                    <a:pt x="8108" y="3602"/>
                    <a:pt x="8122" y="3564"/>
                  </a:cubicBezTo>
                  <a:cubicBezTo>
                    <a:pt x="8136" y="3534"/>
                    <a:pt x="8148" y="3501"/>
                    <a:pt x="8156" y="3470"/>
                  </a:cubicBezTo>
                  <a:cubicBezTo>
                    <a:pt x="8165" y="3446"/>
                    <a:pt x="8173" y="3423"/>
                    <a:pt x="8176" y="3400"/>
                  </a:cubicBezTo>
                  <a:cubicBezTo>
                    <a:pt x="8206" y="3282"/>
                    <a:pt x="8220" y="3157"/>
                    <a:pt x="8209" y="3033"/>
                  </a:cubicBezTo>
                  <a:cubicBezTo>
                    <a:pt x="8209" y="3033"/>
                    <a:pt x="8206" y="3029"/>
                    <a:pt x="8206" y="3025"/>
                  </a:cubicBezTo>
                  <a:cubicBezTo>
                    <a:pt x="8206" y="3005"/>
                    <a:pt x="8206" y="2985"/>
                    <a:pt x="8203" y="2968"/>
                  </a:cubicBezTo>
                  <a:cubicBezTo>
                    <a:pt x="8189" y="2861"/>
                    <a:pt x="8159" y="2760"/>
                    <a:pt x="8119" y="2662"/>
                  </a:cubicBezTo>
                  <a:cubicBezTo>
                    <a:pt x="8108" y="2645"/>
                    <a:pt x="8102" y="2629"/>
                    <a:pt x="8095" y="2612"/>
                  </a:cubicBezTo>
                  <a:cubicBezTo>
                    <a:pt x="8075" y="2571"/>
                    <a:pt x="8051" y="2531"/>
                    <a:pt x="8027" y="2494"/>
                  </a:cubicBezTo>
                  <a:cubicBezTo>
                    <a:pt x="8011" y="2467"/>
                    <a:pt x="7991" y="2440"/>
                    <a:pt x="7971" y="2413"/>
                  </a:cubicBezTo>
                  <a:cubicBezTo>
                    <a:pt x="7946" y="2382"/>
                    <a:pt x="7923" y="2356"/>
                    <a:pt x="7896" y="2329"/>
                  </a:cubicBezTo>
                  <a:cubicBezTo>
                    <a:pt x="7890" y="2318"/>
                    <a:pt x="7883" y="2309"/>
                    <a:pt x="7873" y="2298"/>
                  </a:cubicBezTo>
                  <a:lnTo>
                    <a:pt x="7873" y="2301"/>
                  </a:lnTo>
                  <a:cubicBezTo>
                    <a:pt x="7799" y="2228"/>
                    <a:pt x="7721" y="2164"/>
                    <a:pt x="7630" y="2113"/>
                  </a:cubicBezTo>
                  <a:cubicBezTo>
                    <a:pt x="7455" y="2010"/>
                    <a:pt x="7255" y="1959"/>
                    <a:pt x="7055" y="1959"/>
                  </a:cubicBezTo>
                  <a:cubicBezTo>
                    <a:pt x="6902" y="1959"/>
                    <a:pt x="6748" y="1989"/>
                    <a:pt x="6607" y="2049"/>
                  </a:cubicBezTo>
                  <a:cubicBezTo>
                    <a:pt x="6523" y="2083"/>
                    <a:pt x="6445" y="2127"/>
                    <a:pt x="6371" y="2180"/>
                  </a:cubicBezTo>
                  <a:cubicBezTo>
                    <a:pt x="6304" y="2225"/>
                    <a:pt x="6226" y="2309"/>
                    <a:pt x="6199" y="2332"/>
                  </a:cubicBezTo>
                  <a:lnTo>
                    <a:pt x="6072" y="2460"/>
                  </a:lnTo>
                  <a:lnTo>
                    <a:pt x="5752" y="2137"/>
                  </a:lnTo>
                  <a:lnTo>
                    <a:pt x="5842" y="2046"/>
                  </a:lnTo>
                  <a:lnTo>
                    <a:pt x="5906" y="1985"/>
                  </a:lnTo>
                  <a:cubicBezTo>
                    <a:pt x="5930" y="1955"/>
                    <a:pt x="5971" y="1914"/>
                    <a:pt x="6001" y="1877"/>
                  </a:cubicBezTo>
                  <a:cubicBezTo>
                    <a:pt x="6125" y="1720"/>
                    <a:pt x="6209" y="1527"/>
                    <a:pt x="6237" y="1332"/>
                  </a:cubicBezTo>
                  <a:cubicBezTo>
                    <a:pt x="6300" y="938"/>
                    <a:pt x="6139" y="514"/>
                    <a:pt x="5825" y="261"/>
                  </a:cubicBezTo>
                  <a:cubicBezTo>
                    <a:pt x="5613" y="89"/>
                    <a:pt x="5350" y="2"/>
                    <a:pt x="5088" y="2"/>
                  </a:cubicBezTo>
                  <a:cubicBezTo>
                    <a:pt x="4956" y="2"/>
                    <a:pt x="4823" y="24"/>
                    <a:pt x="4698" y="70"/>
                  </a:cubicBezTo>
                  <a:cubicBezTo>
                    <a:pt x="4603" y="99"/>
                    <a:pt x="4516" y="147"/>
                    <a:pt x="4428" y="204"/>
                  </a:cubicBezTo>
                  <a:cubicBezTo>
                    <a:pt x="4351" y="258"/>
                    <a:pt x="4257" y="349"/>
                    <a:pt x="4229" y="379"/>
                  </a:cubicBezTo>
                  <a:lnTo>
                    <a:pt x="4108" y="497"/>
                  </a:lnTo>
                  <a:lnTo>
                    <a:pt x="4058" y="447"/>
                  </a:lnTo>
                  <a:lnTo>
                    <a:pt x="3963" y="352"/>
                  </a:lnTo>
                  <a:cubicBezTo>
                    <a:pt x="3934" y="322"/>
                    <a:pt x="3862" y="255"/>
                    <a:pt x="3805" y="217"/>
                  </a:cubicBezTo>
                  <a:cubicBezTo>
                    <a:pt x="3684" y="130"/>
                    <a:pt x="3546" y="70"/>
                    <a:pt x="3405" y="32"/>
                  </a:cubicBezTo>
                  <a:cubicBezTo>
                    <a:pt x="3315" y="11"/>
                    <a:pt x="3222" y="0"/>
                    <a:pt x="3129" y="0"/>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9"/>
            <p:cNvSpPr/>
            <p:nvPr/>
          </p:nvSpPr>
          <p:spPr>
            <a:xfrm>
              <a:off x="5103850" y="1682824"/>
              <a:ext cx="998147" cy="998923"/>
            </a:xfrm>
            <a:custGeom>
              <a:avLst/>
              <a:gdLst/>
              <a:ahLst/>
              <a:cxnLst/>
              <a:rect l="l" t="t" r="r" b="b"/>
              <a:pathLst>
                <a:path w="37293" h="37322" extrusionOk="0">
                  <a:moveTo>
                    <a:pt x="18614" y="0"/>
                  </a:moveTo>
                  <a:cubicBezTo>
                    <a:pt x="18362" y="0"/>
                    <a:pt x="18110" y="9"/>
                    <a:pt x="17858" y="29"/>
                  </a:cubicBezTo>
                  <a:cubicBezTo>
                    <a:pt x="17232" y="62"/>
                    <a:pt x="16777" y="506"/>
                    <a:pt x="16834" y="1022"/>
                  </a:cubicBezTo>
                  <a:lnTo>
                    <a:pt x="16905" y="1718"/>
                  </a:lnTo>
                  <a:cubicBezTo>
                    <a:pt x="16960" y="2219"/>
                    <a:pt x="17410" y="2602"/>
                    <a:pt x="17918" y="2602"/>
                  </a:cubicBezTo>
                  <a:cubicBezTo>
                    <a:pt x="17932" y="2602"/>
                    <a:pt x="17947" y="2601"/>
                    <a:pt x="17962" y="2601"/>
                  </a:cubicBezTo>
                  <a:lnTo>
                    <a:pt x="18602" y="2571"/>
                  </a:lnTo>
                  <a:cubicBezTo>
                    <a:pt x="18607" y="2570"/>
                    <a:pt x="18613" y="2570"/>
                    <a:pt x="18618" y="2570"/>
                  </a:cubicBezTo>
                  <a:cubicBezTo>
                    <a:pt x="18663" y="2570"/>
                    <a:pt x="18704" y="2595"/>
                    <a:pt x="18737" y="2627"/>
                  </a:cubicBezTo>
                  <a:cubicBezTo>
                    <a:pt x="18774" y="2665"/>
                    <a:pt x="18797" y="2712"/>
                    <a:pt x="18794" y="2766"/>
                  </a:cubicBezTo>
                  <a:lnTo>
                    <a:pt x="18791" y="3382"/>
                  </a:lnTo>
                  <a:cubicBezTo>
                    <a:pt x="18788" y="3436"/>
                    <a:pt x="18767" y="3480"/>
                    <a:pt x="18733" y="3513"/>
                  </a:cubicBezTo>
                  <a:cubicBezTo>
                    <a:pt x="18699" y="3550"/>
                    <a:pt x="18653" y="3564"/>
                    <a:pt x="18602" y="3567"/>
                  </a:cubicBezTo>
                  <a:lnTo>
                    <a:pt x="17414" y="3628"/>
                  </a:lnTo>
                  <a:cubicBezTo>
                    <a:pt x="17215" y="3638"/>
                    <a:pt x="17070" y="3813"/>
                    <a:pt x="17094" y="4021"/>
                  </a:cubicBezTo>
                  <a:cubicBezTo>
                    <a:pt x="17113" y="4214"/>
                    <a:pt x="17276" y="4372"/>
                    <a:pt x="17458" y="4372"/>
                  </a:cubicBezTo>
                  <a:cubicBezTo>
                    <a:pt x="17464" y="4372"/>
                    <a:pt x="17469" y="4372"/>
                    <a:pt x="17474" y="4372"/>
                  </a:cubicBezTo>
                  <a:lnTo>
                    <a:pt x="18606" y="4315"/>
                  </a:lnTo>
                  <a:cubicBezTo>
                    <a:pt x="18616" y="4315"/>
                    <a:pt x="18625" y="4315"/>
                    <a:pt x="18635" y="4315"/>
                  </a:cubicBezTo>
                  <a:cubicBezTo>
                    <a:pt x="19094" y="4315"/>
                    <a:pt x="19485" y="3927"/>
                    <a:pt x="19521" y="3419"/>
                  </a:cubicBezTo>
                  <a:lnTo>
                    <a:pt x="19555" y="2803"/>
                  </a:lnTo>
                  <a:cubicBezTo>
                    <a:pt x="19588" y="2288"/>
                    <a:pt x="19161" y="1844"/>
                    <a:pt x="18598" y="1823"/>
                  </a:cubicBezTo>
                  <a:lnTo>
                    <a:pt x="17932" y="1857"/>
                  </a:lnTo>
                  <a:cubicBezTo>
                    <a:pt x="17878" y="1857"/>
                    <a:pt x="17828" y="1840"/>
                    <a:pt x="17787" y="1806"/>
                  </a:cubicBezTo>
                  <a:cubicBezTo>
                    <a:pt x="17744" y="1772"/>
                    <a:pt x="17720" y="1726"/>
                    <a:pt x="17717" y="1675"/>
                  </a:cubicBezTo>
                  <a:lnTo>
                    <a:pt x="17680" y="975"/>
                  </a:lnTo>
                  <a:cubicBezTo>
                    <a:pt x="17676" y="924"/>
                    <a:pt x="17697" y="877"/>
                    <a:pt x="17737" y="840"/>
                  </a:cubicBezTo>
                  <a:cubicBezTo>
                    <a:pt x="17777" y="800"/>
                    <a:pt x="17828" y="776"/>
                    <a:pt x="17888" y="776"/>
                  </a:cubicBezTo>
                  <a:cubicBezTo>
                    <a:pt x="18138" y="755"/>
                    <a:pt x="18387" y="746"/>
                    <a:pt x="18637" y="746"/>
                  </a:cubicBezTo>
                  <a:cubicBezTo>
                    <a:pt x="19322" y="746"/>
                    <a:pt x="20007" y="812"/>
                    <a:pt x="20690" y="863"/>
                  </a:cubicBezTo>
                  <a:cubicBezTo>
                    <a:pt x="20747" y="870"/>
                    <a:pt x="20797" y="901"/>
                    <a:pt x="20834" y="941"/>
                  </a:cubicBezTo>
                  <a:cubicBezTo>
                    <a:pt x="20872" y="985"/>
                    <a:pt x="20889" y="1031"/>
                    <a:pt x="20881" y="1086"/>
                  </a:cubicBezTo>
                  <a:lnTo>
                    <a:pt x="20346" y="5325"/>
                  </a:lnTo>
                  <a:cubicBezTo>
                    <a:pt x="20339" y="5375"/>
                    <a:pt x="20316" y="5419"/>
                    <a:pt x="20282" y="5449"/>
                  </a:cubicBezTo>
                  <a:cubicBezTo>
                    <a:pt x="20254" y="5475"/>
                    <a:pt x="20220" y="5491"/>
                    <a:pt x="20183" y="5491"/>
                  </a:cubicBezTo>
                  <a:cubicBezTo>
                    <a:pt x="20177" y="5491"/>
                    <a:pt x="20171" y="5491"/>
                    <a:pt x="20164" y="5490"/>
                  </a:cubicBezTo>
                  <a:cubicBezTo>
                    <a:pt x="19671" y="5431"/>
                    <a:pt x="19176" y="5402"/>
                    <a:pt x="18681" y="5402"/>
                  </a:cubicBezTo>
                  <a:cubicBezTo>
                    <a:pt x="16958" y="5402"/>
                    <a:pt x="15241" y="5748"/>
                    <a:pt x="13646" y="6379"/>
                  </a:cubicBezTo>
                  <a:cubicBezTo>
                    <a:pt x="13632" y="6383"/>
                    <a:pt x="13617" y="6386"/>
                    <a:pt x="13602" y="6386"/>
                  </a:cubicBezTo>
                  <a:cubicBezTo>
                    <a:pt x="13575" y="6386"/>
                    <a:pt x="13546" y="6378"/>
                    <a:pt x="13518" y="6365"/>
                  </a:cubicBezTo>
                  <a:cubicBezTo>
                    <a:pt x="13474" y="6341"/>
                    <a:pt x="13441" y="6304"/>
                    <a:pt x="13420" y="6257"/>
                  </a:cubicBezTo>
                  <a:lnTo>
                    <a:pt x="11761" y="2318"/>
                  </a:lnTo>
                  <a:cubicBezTo>
                    <a:pt x="11740" y="2271"/>
                    <a:pt x="11744" y="2220"/>
                    <a:pt x="11767" y="2173"/>
                  </a:cubicBezTo>
                  <a:cubicBezTo>
                    <a:pt x="11790" y="2122"/>
                    <a:pt x="11834" y="2086"/>
                    <a:pt x="11891" y="2066"/>
                  </a:cubicBezTo>
                  <a:cubicBezTo>
                    <a:pt x="12763" y="1722"/>
                    <a:pt x="13652" y="1423"/>
                    <a:pt x="14569" y="1221"/>
                  </a:cubicBezTo>
                  <a:cubicBezTo>
                    <a:pt x="14590" y="1216"/>
                    <a:pt x="14610" y="1213"/>
                    <a:pt x="14629" y="1213"/>
                  </a:cubicBezTo>
                  <a:cubicBezTo>
                    <a:pt x="14666" y="1213"/>
                    <a:pt x="14700" y="1222"/>
                    <a:pt x="14733" y="1238"/>
                  </a:cubicBezTo>
                  <a:cubicBezTo>
                    <a:pt x="14780" y="1264"/>
                    <a:pt x="14814" y="1301"/>
                    <a:pt x="14824" y="1351"/>
                  </a:cubicBezTo>
                  <a:lnTo>
                    <a:pt x="14976" y="2038"/>
                  </a:lnTo>
                  <a:cubicBezTo>
                    <a:pt x="14986" y="2089"/>
                    <a:pt x="14973" y="2139"/>
                    <a:pt x="14945" y="2183"/>
                  </a:cubicBezTo>
                  <a:cubicBezTo>
                    <a:pt x="14915" y="2227"/>
                    <a:pt x="14872" y="2261"/>
                    <a:pt x="14814" y="2274"/>
                  </a:cubicBezTo>
                  <a:lnTo>
                    <a:pt x="14168" y="2439"/>
                  </a:lnTo>
                  <a:cubicBezTo>
                    <a:pt x="13619" y="2567"/>
                    <a:pt x="13336" y="3140"/>
                    <a:pt x="13504" y="3625"/>
                  </a:cubicBezTo>
                  <a:lnTo>
                    <a:pt x="13706" y="4207"/>
                  </a:lnTo>
                  <a:cubicBezTo>
                    <a:pt x="13856" y="4627"/>
                    <a:pt x="14233" y="4865"/>
                    <a:pt x="14628" y="4865"/>
                  </a:cubicBezTo>
                  <a:cubicBezTo>
                    <a:pt x="14695" y="4865"/>
                    <a:pt x="14764" y="4858"/>
                    <a:pt x="14831" y="4843"/>
                  </a:cubicBezTo>
                  <a:cubicBezTo>
                    <a:pt x="15184" y="4759"/>
                    <a:pt x="15531" y="4648"/>
                    <a:pt x="15885" y="4584"/>
                  </a:cubicBezTo>
                  <a:cubicBezTo>
                    <a:pt x="16073" y="4557"/>
                    <a:pt x="16198" y="4369"/>
                    <a:pt x="16161" y="4167"/>
                  </a:cubicBezTo>
                  <a:cubicBezTo>
                    <a:pt x="16133" y="3980"/>
                    <a:pt x="15976" y="3849"/>
                    <a:pt x="15798" y="3849"/>
                  </a:cubicBezTo>
                  <a:cubicBezTo>
                    <a:pt x="15780" y="3849"/>
                    <a:pt x="15762" y="3851"/>
                    <a:pt x="15744" y="3853"/>
                  </a:cubicBezTo>
                  <a:cubicBezTo>
                    <a:pt x="15369" y="3917"/>
                    <a:pt x="15003" y="4035"/>
                    <a:pt x="14632" y="4122"/>
                  </a:cubicBezTo>
                  <a:cubicBezTo>
                    <a:pt x="14618" y="4127"/>
                    <a:pt x="14603" y="4129"/>
                    <a:pt x="14588" y="4129"/>
                  </a:cubicBezTo>
                  <a:cubicBezTo>
                    <a:pt x="14555" y="4129"/>
                    <a:pt x="14521" y="4119"/>
                    <a:pt x="14491" y="4102"/>
                  </a:cubicBezTo>
                  <a:cubicBezTo>
                    <a:pt x="14447" y="4075"/>
                    <a:pt x="14417" y="4035"/>
                    <a:pt x="14400" y="3985"/>
                  </a:cubicBezTo>
                  <a:lnTo>
                    <a:pt x="14232" y="3392"/>
                  </a:lnTo>
                  <a:cubicBezTo>
                    <a:pt x="14215" y="3342"/>
                    <a:pt x="14225" y="3291"/>
                    <a:pt x="14249" y="3247"/>
                  </a:cubicBezTo>
                  <a:cubicBezTo>
                    <a:pt x="14275" y="3204"/>
                    <a:pt x="14316" y="3173"/>
                    <a:pt x="14367" y="3160"/>
                  </a:cubicBezTo>
                  <a:lnTo>
                    <a:pt x="14986" y="3002"/>
                  </a:lnTo>
                  <a:cubicBezTo>
                    <a:pt x="15495" y="2846"/>
                    <a:pt x="15858" y="2412"/>
                    <a:pt x="15773" y="1890"/>
                  </a:cubicBezTo>
                  <a:lnTo>
                    <a:pt x="15659" y="1200"/>
                  </a:lnTo>
                  <a:cubicBezTo>
                    <a:pt x="15592" y="783"/>
                    <a:pt x="15182" y="451"/>
                    <a:pt x="14698" y="451"/>
                  </a:cubicBezTo>
                  <a:cubicBezTo>
                    <a:pt x="14601" y="451"/>
                    <a:pt x="14501" y="464"/>
                    <a:pt x="14400" y="493"/>
                  </a:cubicBezTo>
                  <a:cubicBezTo>
                    <a:pt x="13444" y="705"/>
                    <a:pt x="12518" y="1015"/>
                    <a:pt x="11609" y="1375"/>
                  </a:cubicBezTo>
                  <a:cubicBezTo>
                    <a:pt x="11026" y="1604"/>
                    <a:pt x="10767" y="2227"/>
                    <a:pt x="10993" y="2682"/>
                  </a:cubicBezTo>
                  <a:lnTo>
                    <a:pt x="12841" y="6537"/>
                  </a:lnTo>
                  <a:cubicBezTo>
                    <a:pt x="13024" y="6908"/>
                    <a:pt x="13356" y="7114"/>
                    <a:pt x="13676" y="7114"/>
                  </a:cubicBezTo>
                  <a:cubicBezTo>
                    <a:pt x="13762" y="7114"/>
                    <a:pt x="13847" y="7099"/>
                    <a:pt x="13929" y="7069"/>
                  </a:cubicBezTo>
                  <a:cubicBezTo>
                    <a:pt x="15436" y="6477"/>
                    <a:pt x="17059" y="6150"/>
                    <a:pt x="18689" y="6150"/>
                  </a:cubicBezTo>
                  <a:cubicBezTo>
                    <a:pt x="19153" y="6150"/>
                    <a:pt x="19618" y="6176"/>
                    <a:pt x="20080" y="6231"/>
                  </a:cubicBezTo>
                  <a:cubicBezTo>
                    <a:pt x="20111" y="6236"/>
                    <a:pt x="20142" y="6238"/>
                    <a:pt x="20173" y="6238"/>
                  </a:cubicBezTo>
                  <a:cubicBezTo>
                    <a:pt x="20545" y="6238"/>
                    <a:pt x="20896" y="5892"/>
                    <a:pt x="20982" y="5423"/>
                  </a:cubicBezTo>
                  <a:lnTo>
                    <a:pt x="21720" y="1213"/>
                  </a:lnTo>
                  <a:cubicBezTo>
                    <a:pt x="21814" y="702"/>
                    <a:pt x="21394" y="214"/>
                    <a:pt x="20774" y="122"/>
                  </a:cubicBezTo>
                  <a:cubicBezTo>
                    <a:pt x="20056" y="68"/>
                    <a:pt x="19334" y="0"/>
                    <a:pt x="18614" y="0"/>
                  </a:cubicBezTo>
                  <a:close/>
                  <a:moveTo>
                    <a:pt x="24002" y="837"/>
                  </a:moveTo>
                  <a:cubicBezTo>
                    <a:pt x="23545" y="837"/>
                    <a:pt x="23150" y="1108"/>
                    <a:pt x="23053" y="1503"/>
                  </a:cubicBezTo>
                  <a:lnTo>
                    <a:pt x="21992" y="5642"/>
                  </a:lnTo>
                  <a:cubicBezTo>
                    <a:pt x="21868" y="6153"/>
                    <a:pt x="22093" y="6621"/>
                    <a:pt x="22484" y="6745"/>
                  </a:cubicBezTo>
                  <a:cubicBezTo>
                    <a:pt x="24451" y="7415"/>
                    <a:pt x="26309" y="8513"/>
                    <a:pt x="27726" y="10062"/>
                  </a:cubicBezTo>
                  <a:cubicBezTo>
                    <a:pt x="27857" y="10205"/>
                    <a:pt x="28048" y="10275"/>
                    <a:pt x="28256" y="10275"/>
                  </a:cubicBezTo>
                  <a:cubicBezTo>
                    <a:pt x="28488" y="10275"/>
                    <a:pt x="28741" y="10187"/>
                    <a:pt x="28952" y="10015"/>
                  </a:cubicBezTo>
                  <a:lnTo>
                    <a:pt x="32222" y="7267"/>
                  </a:lnTo>
                  <a:cubicBezTo>
                    <a:pt x="32622" y="6938"/>
                    <a:pt x="32609" y="6294"/>
                    <a:pt x="32188" y="5833"/>
                  </a:cubicBezTo>
                  <a:cubicBezTo>
                    <a:pt x="31518" y="5129"/>
                    <a:pt x="30800" y="4459"/>
                    <a:pt x="30020" y="3877"/>
                  </a:cubicBezTo>
                  <a:cubicBezTo>
                    <a:pt x="29793" y="3708"/>
                    <a:pt x="29540" y="3626"/>
                    <a:pt x="29303" y="3626"/>
                  </a:cubicBezTo>
                  <a:cubicBezTo>
                    <a:pt x="29014" y="3626"/>
                    <a:pt x="28751" y="3748"/>
                    <a:pt x="28592" y="3985"/>
                  </a:cubicBezTo>
                  <a:lnTo>
                    <a:pt x="28202" y="4564"/>
                  </a:lnTo>
                  <a:cubicBezTo>
                    <a:pt x="27915" y="4995"/>
                    <a:pt x="28026" y="5597"/>
                    <a:pt x="28450" y="5917"/>
                  </a:cubicBezTo>
                  <a:cubicBezTo>
                    <a:pt x="28615" y="6049"/>
                    <a:pt x="28794" y="6163"/>
                    <a:pt x="28952" y="6304"/>
                  </a:cubicBezTo>
                  <a:cubicBezTo>
                    <a:pt x="28993" y="6341"/>
                    <a:pt x="29016" y="6389"/>
                    <a:pt x="29019" y="6442"/>
                  </a:cubicBezTo>
                  <a:cubicBezTo>
                    <a:pt x="29023" y="6493"/>
                    <a:pt x="29010" y="6543"/>
                    <a:pt x="28976" y="6584"/>
                  </a:cubicBezTo>
                  <a:lnTo>
                    <a:pt x="28575" y="7052"/>
                  </a:lnTo>
                  <a:cubicBezTo>
                    <a:pt x="28538" y="7092"/>
                    <a:pt x="28494" y="7112"/>
                    <a:pt x="28447" y="7116"/>
                  </a:cubicBezTo>
                  <a:cubicBezTo>
                    <a:pt x="28442" y="7117"/>
                    <a:pt x="28438" y="7117"/>
                    <a:pt x="28433" y="7117"/>
                  </a:cubicBezTo>
                  <a:cubicBezTo>
                    <a:pt x="28388" y="7117"/>
                    <a:pt x="28346" y="7103"/>
                    <a:pt x="28312" y="7072"/>
                  </a:cubicBezTo>
                  <a:cubicBezTo>
                    <a:pt x="28006" y="6823"/>
                    <a:pt x="27680" y="6594"/>
                    <a:pt x="27366" y="6355"/>
                  </a:cubicBezTo>
                  <a:cubicBezTo>
                    <a:pt x="27303" y="6308"/>
                    <a:pt x="27231" y="6285"/>
                    <a:pt x="27159" y="6285"/>
                  </a:cubicBezTo>
                  <a:cubicBezTo>
                    <a:pt x="27047" y="6285"/>
                    <a:pt x="26936" y="6341"/>
                    <a:pt x="26864" y="6446"/>
                  </a:cubicBezTo>
                  <a:cubicBezTo>
                    <a:pt x="26754" y="6618"/>
                    <a:pt x="26780" y="6850"/>
                    <a:pt x="26932" y="6961"/>
                  </a:cubicBezTo>
                  <a:cubicBezTo>
                    <a:pt x="27232" y="7190"/>
                    <a:pt x="27541" y="7409"/>
                    <a:pt x="27834" y="7645"/>
                  </a:cubicBezTo>
                  <a:cubicBezTo>
                    <a:pt x="27989" y="7786"/>
                    <a:pt x="28190" y="7856"/>
                    <a:pt x="28396" y="7856"/>
                  </a:cubicBezTo>
                  <a:cubicBezTo>
                    <a:pt x="28651" y="7856"/>
                    <a:pt x="28915" y="7750"/>
                    <a:pt x="29114" y="7544"/>
                  </a:cubicBezTo>
                  <a:lnTo>
                    <a:pt x="29538" y="7096"/>
                  </a:lnTo>
                  <a:cubicBezTo>
                    <a:pt x="29895" y="6722"/>
                    <a:pt x="29848" y="6113"/>
                    <a:pt x="29430" y="5732"/>
                  </a:cubicBezTo>
                  <a:cubicBezTo>
                    <a:pt x="29265" y="5584"/>
                    <a:pt x="29080" y="5463"/>
                    <a:pt x="28905" y="5325"/>
                  </a:cubicBezTo>
                  <a:cubicBezTo>
                    <a:pt x="28858" y="5291"/>
                    <a:pt x="28831" y="5247"/>
                    <a:pt x="28821" y="5193"/>
                  </a:cubicBezTo>
                  <a:cubicBezTo>
                    <a:pt x="28814" y="5143"/>
                    <a:pt x="28824" y="5092"/>
                    <a:pt x="28855" y="5048"/>
                  </a:cubicBezTo>
                  <a:lnTo>
                    <a:pt x="29276" y="4490"/>
                  </a:lnTo>
                  <a:cubicBezTo>
                    <a:pt x="29305" y="4450"/>
                    <a:pt x="29353" y="4425"/>
                    <a:pt x="29406" y="4419"/>
                  </a:cubicBezTo>
                  <a:cubicBezTo>
                    <a:pt x="29411" y="4419"/>
                    <a:pt x="29415" y="4419"/>
                    <a:pt x="29419" y="4419"/>
                  </a:cubicBezTo>
                  <a:cubicBezTo>
                    <a:pt x="29470" y="4419"/>
                    <a:pt x="29522" y="4436"/>
                    <a:pt x="29565" y="4470"/>
                  </a:cubicBezTo>
                  <a:cubicBezTo>
                    <a:pt x="30316" y="5025"/>
                    <a:pt x="31002" y="5671"/>
                    <a:pt x="31646" y="6345"/>
                  </a:cubicBezTo>
                  <a:cubicBezTo>
                    <a:pt x="31686" y="6392"/>
                    <a:pt x="31706" y="6442"/>
                    <a:pt x="31709" y="6500"/>
                  </a:cubicBezTo>
                  <a:cubicBezTo>
                    <a:pt x="31709" y="6554"/>
                    <a:pt x="31692" y="6601"/>
                    <a:pt x="31652" y="6638"/>
                  </a:cubicBezTo>
                  <a:lnTo>
                    <a:pt x="28518" y="9541"/>
                  </a:lnTo>
                  <a:cubicBezTo>
                    <a:pt x="28477" y="9574"/>
                    <a:pt x="28434" y="9591"/>
                    <a:pt x="28387" y="9594"/>
                  </a:cubicBezTo>
                  <a:cubicBezTo>
                    <a:pt x="28383" y="9594"/>
                    <a:pt x="28379" y="9594"/>
                    <a:pt x="28375" y="9594"/>
                  </a:cubicBezTo>
                  <a:cubicBezTo>
                    <a:pt x="28332" y="9594"/>
                    <a:pt x="28296" y="9578"/>
                    <a:pt x="28269" y="9547"/>
                  </a:cubicBezTo>
                  <a:cubicBezTo>
                    <a:pt x="26767" y="7911"/>
                    <a:pt x="24797" y="6745"/>
                    <a:pt x="22713" y="6035"/>
                  </a:cubicBezTo>
                  <a:cubicBezTo>
                    <a:pt x="22673" y="6018"/>
                    <a:pt x="22642" y="5988"/>
                    <a:pt x="22622" y="5941"/>
                  </a:cubicBezTo>
                  <a:cubicBezTo>
                    <a:pt x="22606" y="5897"/>
                    <a:pt x="22598" y="5850"/>
                    <a:pt x="22615" y="5799"/>
                  </a:cubicBezTo>
                  <a:lnTo>
                    <a:pt x="23874" y="1715"/>
                  </a:lnTo>
                  <a:cubicBezTo>
                    <a:pt x="23891" y="1668"/>
                    <a:pt x="23929" y="1628"/>
                    <a:pt x="23975" y="1604"/>
                  </a:cubicBezTo>
                  <a:cubicBezTo>
                    <a:pt x="24001" y="1594"/>
                    <a:pt x="24027" y="1589"/>
                    <a:pt x="24054" y="1589"/>
                  </a:cubicBezTo>
                  <a:cubicBezTo>
                    <a:pt x="24081" y="1589"/>
                    <a:pt x="24109" y="1594"/>
                    <a:pt x="24137" y="1604"/>
                  </a:cubicBezTo>
                  <a:cubicBezTo>
                    <a:pt x="25026" y="1911"/>
                    <a:pt x="25902" y="2244"/>
                    <a:pt x="26733" y="2682"/>
                  </a:cubicBezTo>
                  <a:cubicBezTo>
                    <a:pt x="26787" y="2708"/>
                    <a:pt x="26828" y="2749"/>
                    <a:pt x="26848" y="2800"/>
                  </a:cubicBezTo>
                  <a:cubicBezTo>
                    <a:pt x="26868" y="2850"/>
                    <a:pt x="26868" y="2901"/>
                    <a:pt x="26841" y="2944"/>
                  </a:cubicBezTo>
                  <a:lnTo>
                    <a:pt x="26518" y="3567"/>
                  </a:lnTo>
                  <a:cubicBezTo>
                    <a:pt x="26494" y="3614"/>
                    <a:pt x="26454" y="3645"/>
                    <a:pt x="26400" y="3658"/>
                  </a:cubicBezTo>
                  <a:cubicBezTo>
                    <a:pt x="26379" y="3665"/>
                    <a:pt x="26358" y="3668"/>
                    <a:pt x="26337" y="3668"/>
                  </a:cubicBezTo>
                  <a:cubicBezTo>
                    <a:pt x="26306" y="3668"/>
                    <a:pt x="26275" y="3661"/>
                    <a:pt x="26245" y="3645"/>
                  </a:cubicBezTo>
                  <a:lnTo>
                    <a:pt x="25646" y="3355"/>
                  </a:lnTo>
                  <a:cubicBezTo>
                    <a:pt x="25510" y="3285"/>
                    <a:pt x="25369" y="3254"/>
                    <a:pt x="25231" y="3254"/>
                  </a:cubicBezTo>
                  <a:cubicBezTo>
                    <a:pt x="24855" y="3254"/>
                    <a:pt x="24506" y="3489"/>
                    <a:pt x="24373" y="3836"/>
                  </a:cubicBezTo>
                  <a:lnTo>
                    <a:pt x="24151" y="4412"/>
                  </a:lnTo>
                  <a:cubicBezTo>
                    <a:pt x="23969" y="4907"/>
                    <a:pt x="24191" y="5399"/>
                    <a:pt x="24606" y="5621"/>
                  </a:cubicBezTo>
                  <a:cubicBezTo>
                    <a:pt x="24929" y="5783"/>
                    <a:pt x="25265" y="5924"/>
                    <a:pt x="25582" y="6102"/>
                  </a:cubicBezTo>
                  <a:cubicBezTo>
                    <a:pt x="25632" y="6133"/>
                    <a:pt x="25688" y="6148"/>
                    <a:pt x="25744" y="6148"/>
                  </a:cubicBezTo>
                  <a:cubicBezTo>
                    <a:pt x="25865" y="6148"/>
                    <a:pt x="25988" y="6079"/>
                    <a:pt x="26060" y="5958"/>
                  </a:cubicBezTo>
                  <a:cubicBezTo>
                    <a:pt x="26168" y="5783"/>
                    <a:pt x="26114" y="5553"/>
                    <a:pt x="25942" y="5449"/>
                  </a:cubicBezTo>
                  <a:cubicBezTo>
                    <a:pt x="25608" y="5264"/>
                    <a:pt x="25259" y="5112"/>
                    <a:pt x="24918" y="4944"/>
                  </a:cubicBezTo>
                  <a:cubicBezTo>
                    <a:pt x="24872" y="4921"/>
                    <a:pt x="24841" y="4884"/>
                    <a:pt x="24824" y="4837"/>
                  </a:cubicBezTo>
                  <a:cubicBezTo>
                    <a:pt x="24808" y="4786"/>
                    <a:pt x="24808" y="4736"/>
                    <a:pt x="24828" y="4688"/>
                  </a:cubicBezTo>
                  <a:lnTo>
                    <a:pt x="25077" y="4122"/>
                  </a:lnTo>
                  <a:cubicBezTo>
                    <a:pt x="25100" y="4075"/>
                    <a:pt x="25137" y="4042"/>
                    <a:pt x="25184" y="4025"/>
                  </a:cubicBezTo>
                  <a:cubicBezTo>
                    <a:pt x="25206" y="4018"/>
                    <a:pt x="25227" y="4015"/>
                    <a:pt x="25248" y="4015"/>
                  </a:cubicBezTo>
                  <a:cubicBezTo>
                    <a:pt x="25277" y="4015"/>
                    <a:pt x="25305" y="4022"/>
                    <a:pt x="25333" y="4035"/>
                  </a:cubicBezTo>
                  <a:lnTo>
                    <a:pt x="25908" y="4311"/>
                  </a:lnTo>
                  <a:cubicBezTo>
                    <a:pt x="26067" y="4381"/>
                    <a:pt x="26235" y="4416"/>
                    <a:pt x="26398" y="4416"/>
                  </a:cubicBezTo>
                  <a:cubicBezTo>
                    <a:pt x="26731" y="4416"/>
                    <a:pt x="27045" y="4269"/>
                    <a:pt x="27228" y="3968"/>
                  </a:cubicBezTo>
                  <a:lnTo>
                    <a:pt x="27582" y="3362"/>
                  </a:lnTo>
                  <a:cubicBezTo>
                    <a:pt x="27841" y="2924"/>
                    <a:pt x="27642" y="2274"/>
                    <a:pt x="27070" y="2015"/>
                  </a:cubicBezTo>
                  <a:cubicBezTo>
                    <a:pt x="26205" y="1561"/>
                    <a:pt x="25293" y="1210"/>
                    <a:pt x="24366" y="894"/>
                  </a:cubicBezTo>
                  <a:cubicBezTo>
                    <a:pt x="24244" y="855"/>
                    <a:pt x="24121" y="837"/>
                    <a:pt x="24002" y="837"/>
                  </a:cubicBezTo>
                  <a:close/>
                  <a:moveTo>
                    <a:pt x="9007" y="2898"/>
                  </a:moveTo>
                  <a:cubicBezTo>
                    <a:pt x="8794" y="2898"/>
                    <a:pt x="8567" y="2960"/>
                    <a:pt x="8356" y="3089"/>
                  </a:cubicBezTo>
                  <a:cubicBezTo>
                    <a:pt x="7562" y="3651"/>
                    <a:pt x="6763" y="4217"/>
                    <a:pt x="6064" y="4894"/>
                  </a:cubicBezTo>
                  <a:cubicBezTo>
                    <a:pt x="5592" y="5308"/>
                    <a:pt x="5545" y="5958"/>
                    <a:pt x="5925" y="6321"/>
                  </a:cubicBezTo>
                  <a:lnTo>
                    <a:pt x="6427" y="6809"/>
                  </a:lnTo>
                  <a:cubicBezTo>
                    <a:pt x="6609" y="6980"/>
                    <a:pt x="6846" y="7063"/>
                    <a:pt x="7088" y="7063"/>
                  </a:cubicBezTo>
                  <a:cubicBezTo>
                    <a:pt x="7340" y="7063"/>
                    <a:pt x="7597" y="6973"/>
                    <a:pt x="7801" y="6796"/>
                  </a:cubicBezTo>
                  <a:lnTo>
                    <a:pt x="8272" y="6369"/>
                  </a:lnTo>
                  <a:cubicBezTo>
                    <a:pt x="8309" y="6335"/>
                    <a:pt x="8352" y="6318"/>
                    <a:pt x="8398" y="6318"/>
                  </a:cubicBezTo>
                  <a:cubicBezTo>
                    <a:pt x="8402" y="6318"/>
                    <a:pt x="8406" y="6318"/>
                    <a:pt x="8410" y="6318"/>
                  </a:cubicBezTo>
                  <a:cubicBezTo>
                    <a:pt x="8460" y="6321"/>
                    <a:pt x="8505" y="6341"/>
                    <a:pt x="8538" y="6382"/>
                  </a:cubicBezTo>
                  <a:lnTo>
                    <a:pt x="8932" y="6860"/>
                  </a:lnTo>
                  <a:cubicBezTo>
                    <a:pt x="8965" y="6901"/>
                    <a:pt x="8979" y="6947"/>
                    <a:pt x="8976" y="6998"/>
                  </a:cubicBezTo>
                  <a:cubicBezTo>
                    <a:pt x="8973" y="7048"/>
                    <a:pt x="8952" y="7096"/>
                    <a:pt x="8915" y="7129"/>
                  </a:cubicBezTo>
                  <a:lnTo>
                    <a:pt x="8036" y="7931"/>
                  </a:lnTo>
                  <a:cubicBezTo>
                    <a:pt x="7888" y="8069"/>
                    <a:pt x="7908" y="8311"/>
                    <a:pt x="8056" y="8453"/>
                  </a:cubicBezTo>
                  <a:cubicBezTo>
                    <a:pt x="8132" y="8525"/>
                    <a:pt x="8223" y="8560"/>
                    <a:pt x="8312" y="8560"/>
                  </a:cubicBezTo>
                  <a:cubicBezTo>
                    <a:pt x="8402" y="8560"/>
                    <a:pt x="8489" y="8525"/>
                    <a:pt x="8558" y="8459"/>
                  </a:cubicBezTo>
                  <a:lnTo>
                    <a:pt x="9397" y="7698"/>
                  </a:lnTo>
                  <a:cubicBezTo>
                    <a:pt x="9753" y="7392"/>
                    <a:pt x="9828" y="6846"/>
                    <a:pt x="9518" y="6422"/>
                  </a:cubicBezTo>
                  <a:lnTo>
                    <a:pt x="9147" y="5928"/>
                  </a:lnTo>
                  <a:cubicBezTo>
                    <a:pt x="8977" y="5694"/>
                    <a:pt x="8700" y="5566"/>
                    <a:pt x="8414" y="5566"/>
                  </a:cubicBezTo>
                  <a:cubicBezTo>
                    <a:pt x="8197" y="5566"/>
                    <a:pt x="7975" y="5639"/>
                    <a:pt x="7790" y="5796"/>
                  </a:cubicBezTo>
                  <a:lnTo>
                    <a:pt x="7296" y="6244"/>
                  </a:lnTo>
                  <a:cubicBezTo>
                    <a:pt x="7256" y="6281"/>
                    <a:pt x="7205" y="6301"/>
                    <a:pt x="7151" y="6301"/>
                  </a:cubicBezTo>
                  <a:cubicBezTo>
                    <a:pt x="7097" y="6301"/>
                    <a:pt x="7050" y="6281"/>
                    <a:pt x="7013" y="6244"/>
                  </a:cubicBezTo>
                  <a:lnTo>
                    <a:pt x="6535" y="5732"/>
                  </a:lnTo>
                  <a:cubicBezTo>
                    <a:pt x="6498" y="5695"/>
                    <a:pt x="6485" y="5645"/>
                    <a:pt x="6491" y="5591"/>
                  </a:cubicBezTo>
                  <a:cubicBezTo>
                    <a:pt x="6498" y="5536"/>
                    <a:pt x="6521" y="5486"/>
                    <a:pt x="6565" y="5446"/>
                  </a:cubicBezTo>
                  <a:cubicBezTo>
                    <a:pt x="7239" y="4793"/>
                    <a:pt x="8006" y="4251"/>
                    <a:pt x="8771" y="3712"/>
                  </a:cubicBezTo>
                  <a:cubicBezTo>
                    <a:pt x="8810" y="3688"/>
                    <a:pt x="8854" y="3675"/>
                    <a:pt x="8897" y="3675"/>
                  </a:cubicBezTo>
                  <a:cubicBezTo>
                    <a:pt x="8909" y="3675"/>
                    <a:pt x="8921" y="3676"/>
                    <a:pt x="8932" y="3678"/>
                  </a:cubicBezTo>
                  <a:cubicBezTo>
                    <a:pt x="8986" y="3688"/>
                    <a:pt x="9033" y="3712"/>
                    <a:pt x="9060" y="3755"/>
                  </a:cubicBezTo>
                  <a:lnTo>
                    <a:pt x="11373" y="7348"/>
                  </a:lnTo>
                  <a:cubicBezTo>
                    <a:pt x="11403" y="7392"/>
                    <a:pt x="11414" y="7443"/>
                    <a:pt x="11407" y="7486"/>
                  </a:cubicBezTo>
                  <a:cubicBezTo>
                    <a:pt x="11400" y="7533"/>
                    <a:pt x="11377" y="7570"/>
                    <a:pt x="11340" y="7594"/>
                  </a:cubicBezTo>
                  <a:cubicBezTo>
                    <a:pt x="9498" y="8823"/>
                    <a:pt x="7959" y="10513"/>
                    <a:pt x="6919" y="12466"/>
                  </a:cubicBezTo>
                  <a:cubicBezTo>
                    <a:pt x="6898" y="12506"/>
                    <a:pt x="6864" y="12534"/>
                    <a:pt x="6821" y="12543"/>
                  </a:cubicBezTo>
                  <a:cubicBezTo>
                    <a:pt x="6804" y="12547"/>
                    <a:pt x="6788" y="12549"/>
                    <a:pt x="6772" y="12549"/>
                  </a:cubicBezTo>
                  <a:cubicBezTo>
                    <a:pt x="6741" y="12549"/>
                    <a:pt x="6710" y="12542"/>
                    <a:pt x="6679" y="12526"/>
                  </a:cubicBezTo>
                  <a:lnTo>
                    <a:pt x="2878" y="10571"/>
                  </a:lnTo>
                  <a:cubicBezTo>
                    <a:pt x="2831" y="10547"/>
                    <a:pt x="2801" y="10506"/>
                    <a:pt x="2788" y="10453"/>
                  </a:cubicBezTo>
                  <a:cubicBezTo>
                    <a:pt x="2774" y="10399"/>
                    <a:pt x="2780" y="10341"/>
                    <a:pt x="2804" y="10288"/>
                  </a:cubicBezTo>
                  <a:cubicBezTo>
                    <a:pt x="3265" y="9473"/>
                    <a:pt x="3733" y="8658"/>
                    <a:pt x="4319" y="7924"/>
                  </a:cubicBezTo>
                  <a:cubicBezTo>
                    <a:pt x="4353" y="7877"/>
                    <a:pt x="4400" y="7847"/>
                    <a:pt x="4454" y="7833"/>
                  </a:cubicBezTo>
                  <a:cubicBezTo>
                    <a:pt x="4467" y="7831"/>
                    <a:pt x="4480" y="7829"/>
                    <a:pt x="4493" y="7829"/>
                  </a:cubicBezTo>
                  <a:cubicBezTo>
                    <a:pt x="4532" y="7829"/>
                    <a:pt x="4569" y="7841"/>
                    <a:pt x="4602" y="7864"/>
                  </a:cubicBezTo>
                  <a:lnTo>
                    <a:pt x="5155" y="8291"/>
                  </a:lnTo>
                  <a:cubicBezTo>
                    <a:pt x="5198" y="8324"/>
                    <a:pt x="5218" y="8369"/>
                    <a:pt x="5225" y="8422"/>
                  </a:cubicBezTo>
                  <a:cubicBezTo>
                    <a:pt x="5228" y="8476"/>
                    <a:pt x="5218" y="8526"/>
                    <a:pt x="5184" y="8574"/>
                  </a:cubicBezTo>
                  <a:lnTo>
                    <a:pt x="4784" y="9106"/>
                  </a:lnTo>
                  <a:cubicBezTo>
                    <a:pt x="4464" y="9574"/>
                    <a:pt x="4606" y="10187"/>
                    <a:pt x="5046" y="10450"/>
                  </a:cubicBezTo>
                  <a:lnTo>
                    <a:pt x="5576" y="10766"/>
                  </a:lnTo>
                  <a:cubicBezTo>
                    <a:pt x="5739" y="10862"/>
                    <a:pt x="5914" y="10907"/>
                    <a:pt x="6084" y="10907"/>
                  </a:cubicBezTo>
                  <a:cubicBezTo>
                    <a:pt x="6382" y="10907"/>
                    <a:pt x="6663" y="10768"/>
                    <a:pt x="6835" y="10523"/>
                  </a:cubicBezTo>
                  <a:lnTo>
                    <a:pt x="7487" y="9651"/>
                  </a:lnTo>
                  <a:cubicBezTo>
                    <a:pt x="7592" y="9496"/>
                    <a:pt x="7582" y="9284"/>
                    <a:pt x="7420" y="9146"/>
                  </a:cubicBezTo>
                  <a:cubicBezTo>
                    <a:pt x="7349" y="9086"/>
                    <a:pt x="7257" y="9055"/>
                    <a:pt x="7167" y="9055"/>
                  </a:cubicBezTo>
                  <a:cubicBezTo>
                    <a:pt x="7065" y="9055"/>
                    <a:pt x="6966" y="9096"/>
                    <a:pt x="6905" y="9183"/>
                  </a:cubicBezTo>
                  <a:lnTo>
                    <a:pt x="6222" y="10099"/>
                  </a:lnTo>
                  <a:cubicBezTo>
                    <a:pt x="6191" y="10139"/>
                    <a:pt x="6148" y="10163"/>
                    <a:pt x="6097" y="10170"/>
                  </a:cubicBezTo>
                  <a:cubicBezTo>
                    <a:pt x="6082" y="10173"/>
                    <a:pt x="6068" y="10174"/>
                    <a:pt x="6054" y="10174"/>
                  </a:cubicBezTo>
                  <a:cubicBezTo>
                    <a:pt x="6019" y="10174"/>
                    <a:pt x="5987" y="10165"/>
                    <a:pt x="5955" y="10143"/>
                  </a:cubicBezTo>
                  <a:lnTo>
                    <a:pt x="5441" y="9796"/>
                  </a:lnTo>
                  <a:cubicBezTo>
                    <a:pt x="5400" y="9769"/>
                    <a:pt x="5369" y="9722"/>
                    <a:pt x="5363" y="9675"/>
                  </a:cubicBezTo>
                  <a:cubicBezTo>
                    <a:pt x="5357" y="9625"/>
                    <a:pt x="5366" y="9574"/>
                    <a:pt x="5400" y="9530"/>
                  </a:cubicBezTo>
                  <a:lnTo>
                    <a:pt x="5781" y="9022"/>
                  </a:lnTo>
                  <a:cubicBezTo>
                    <a:pt x="6090" y="8591"/>
                    <a:pt x="6043" y="7988"/>
                    <a:pt x="5660" y="7654"/>
                  </a:cubicBezTo>
                  <a:lnTo>
                    <a:pt x="5127" y="7200"/>
                  </a:lnTo>
                  <a:cubicBezTo>
                    <a:pt x="4973" y="7068"/>
                    <a:pt x="4783" y="7003"/>
                    <a:pt x="4587" y="7003"/>
                  </a:cubicBezTo>
                  <a:cubicBezTo>
                    <a:pt x="4275" y="7003"/>
                    <a:pt x="3947" y="7166"/>
                    <a:pt x="3720" y="7476"/>
                  </a:cubicBezTo>
                  <a:cubicBezTo>
                    <a:pt x="3114" y="8240"/>
                    <a:pt x="2626" y="9092"/>
                    <a:pt x="2144" y="9937"/>
                  </a:cubicBezTo>
                  <a:cubicBezTo>
                    <a:pt x="1871" y="10500"/>
                    <a:pt x="2036" y="11126"/>
                    <a:pt x="2511" y="11338"/>
                  </a:cubicBezTo>
                  <a:lnTo>
                    <a:pt x="6400" y="13106"/>
                  </a:lnTo>
                  <a:cubicBezTo>
                    <a:pt x="6554" y="13172"/>
                    <a:pt x="6714" y="13204"/>
                    <a:pt x="6866" y="13204"/>
                  </a:cubicBezTo>
                  <a:cubicBezTo>
                    <a:pt x="7181" y="13204"/>
                    <a:pt x="7460" y="13066"/>
                    <a:pt x="7579" y="12816"/>
                  </a:cubicBezTo>
                  <a:cubicBezTo>
                    <a:pt x="8561" y="10975"/>
                    <a:pt x="10016" y="9379"/>
                    <a:pt x="11750" y="8217"/>
                  </a:cubicBezTo>
                  <a:cubicBezTo>
                    <a:pt x="12104" y="8005"/>
                    <a:pt x="12178" y="7466"/>
                    <a:pt x="11925" y="7015"/>
                  </a:cubicBezTo>
                  <a:lnTo>
                    <a:pt x="9787" y="3318"/>
                  </a:lnTo>
                  <a:cubicBezTo>
                    <a:pt x="9630" y="3045"/>
                    <a:pt x="9335" y="2898"/>
                    <a:pt x="9007" y="2898"/>
                  </a:cubicBezTo>
                  <a:close/>
                  <a:moveTo>
                    <a:pt x="33544" y="8193"/>
                  </a:moveTo>
                  <a:cubicBezTo>
                    <a:pt x="33368" y="8193"/>
                    <a:pt x="33196" y="8244"/>
                    <a:pt x="33053" y="8349"/>
                  </a:cubicBezTo>
                  <a:lnTo>
                    <a:pt x="29579" y="10837"/>
                  </a:lnTo>
                  <a:cubicBezTo>
                    <a:pt x="29158" y="11146"/>
                    <a:pt x="29040" y="11648"/>
                    <a:pt x="29235" y="12008"/>
                  </a:cubicBezTo>
                  <a:cubicBezTo>
                    <a:pt x="30349" y="13776"/>
                    <a:pt x="31026" y="15813"/>
                    <a:pt x="31124" y="17907"/>
                  </a:cubicBezTo>
                  <a:cubicBezTo>
                    <a:pt x="31144" y="18318"/>
                    <a:pt x="31585" y="18655"/>
                    <a:pt x="32104" y="18661"/>
                  </a:cubicBezTo>
                  <a:lnTo>
                    <a:pt x="36376" y="18661"/>
                  </a:lnTo>
                  <a:cubicBezTo>
                    <a:pt x="36378" y="18661"/>
                    <a:pt x="36379" y="18661"/>
                    <a:pt x="36381" y="18661"/>
                  </a:cubicBezTo>
                  <a:cubicBezTo>
                    <a:pt x="36897" y="18661"/>
                    <a:pt x="37292" y="18165"/>
                    <a:pt x="37262" y="17540"/>
                  </a:cubicBezTo>
                  <a:cubicBezTo>
                    <a:pt x="37242" y="16567"/>
                    <a:pt x="37046" y="15601"/>
                    <a:pt x="36871" y="14644"/>
                  </a:cubicBezTo>
                  <a:cubicBezTo>
                    <a:pt x="36739" y="14127"/>
                    <a:pt x="36334" y="13781"/>
                    <a:pt x="35909" y="13781"/>
                  </a:cubicBezTo>
                  <a:cubicBezTo>
                    <a:pt x="35836" y="13781"/>
                    <a:pt x="35762" y="13792"/>
                    <a:pt x="35689" y="13813"/>
                  </a:cubicBezTo>
                  <a:lnTo>
                    <a:pt x="35016" y="14005"/>
                  </a:lnTo>
                  <a:cubicBezTo>
                    <a:pt x="34521" y="14153"/>
                    <a:pt x="34225" y="14685"/>
                    <a:pt x="34356" y="15197"/>
                  </a:cubicBezTo>
                  <a:cubicBezTo>
                    <a:pt x="34416" y="15402"/>
                    <a:pt x="34440" y="15614"/>
                    <a:pt x="34474" y="15823"/>
                  </a:cubicBezTo>
                  <a:cubicBezTo>
                    <a:pt x="34484" y="15877"/>
                    <a:pt x="34471" y="15928"/>
                    <a:pt x="34440" y="15968"/>
                  </a:cubicBezTo>
                  <a:cubicBezTo>
                    <a:pt x="34410" y="16012"/>
                    <a:pt x="34366" y="16038"/>
                    <a:pt x="34315" y="16049"/>
                  </a:cubicBezTo>
                  <a:lnTo>
                    <a:pt x="33706" y="16150"/>
                  </a:lnTo>
                  <a:cubicBezTo>
                    <a:pt x="33696" y="16151"/>
                    <a:pt x="33687" y="16152"/>
                    <a:pt x="33677" y="16152"/>
                  </a:cubicBezTo>
                  <a:cubicBezTo>
                    <a:pt x="33638" y="16152"/>
                    <a:pt x="33600" y="16141"/>
                    <a:pt x="33565" y="16116"/>
                  </a:cubicBezTo>
                  <a:cubicBezTo>
                    <a:pt x="33524" y="16089"/>
                    <a:pt x="33498" y="16049"/>
                    <a:pt x="33490" y="15998"/>
                  </a:cubicBezTo>
                  <a:cubicBezTo>
                    <a:pt x="33450" y="15601"/>
                    <a:pt x="33326" y="15224"/>
                    <a:pt x="33232" y="14837"/>
                  </a:cubicBezTo>
                  <a:cubicBezTo>
                    <a:pt x="33190" y="14679"/>
                    <a:pt x="33049" y="14576"/>
                    <a:pt x="32889" y="14576"/>
                  </a:cubicBezTo>
                  <a:cubicBezTo>
                    <a:pt x="32854" y="14576"/>
                    <a:pt x="32819" y="14581"/>
                    <a:pt x="32783" y="14591"/>
                  </a:cubicBezTo>
                  <a:cubicBezTo>
                    <a:pt x="32585" y="14648"/>
                    <a:pt x="32464" y="14843"/>
                    <a:pt x="32511" y="15028"/>
                  </a:cubicBezTo>
                  <a:cubicBezTo>
                    <a:pt x="32598" y="15392"/>
                    <a:pt x="32720" y="15752"/>
                    <a:pt x="32757" y="16130"/>
                  </a:cubicBezTo>
                  <a:cubicBezTo>
                    <a:pt x="32823" y="16563"/>
                    <a:pt x="33240" y="16879"/>
                    <a:pt x="33714" y="16879"/>
                  </a:cubicBezTo>
                  <a:cubicBezTo>
                    <a:pt x="33748" y="16879"/>
                    <a:pt x="33783" y="16877"/>
                    <a:pt x="33818" y="16874"/>
                  </a:cubicBezTo>
                  <a:lnTo>
                    <a:pt x="34430" y="16799"/>
                  </a:lnTo>
                  <a:cubicBezTo>
                    <a:pt x="34945" y="16745"/>
                    <a:pt x="35292" y="16251"/>
                    <a:pt x="35208" y="15692"/>
                  </a:cubicBezTo>
                  <a:cubicBezTo>
                    <a:pt x="35174" y="15473"/>
                    <a:pt x="35147" y="15250"/>
                    <a:pt x="35083" y="15039"/>
                  </a:cubicBezTo>
                  <a:cubicBezTo>
                    <a:pt x="35070" y="14981"/>
                    <a:pt x="35080" y="14930"/>
                    <a:pt x="35103" y="14883"/>
                  </a:cubicBezTo>
                  <a:cubicBezTo>
                    <a:pt x="35131" y="14837"/>
                    <a:pt x="35171" y="14806"/>
                    <a:pt x="35218" y="14796"/>
                  </a:cubicBezTo>
                  <a:lnTo>
                    <a:pt x="35902" y="14635"/>
                  </a:lnTo>
                  <a:cubicBezTo>
                    <a:pt x="35913" y="14632"/>
                    <a:pt x="35924" y="14631"/>
                    <a:pt x="35936" y="14631"/>
                  </a:cubicBezTo>
                  <a:cubicBezTo>
                    <a:pt x="35975" y="14631"/>
                    <a:pt x="36013" y="14645"/>
                    <a:pt x="36050" y="14668"/>
                  </a:cubicBezTo>
                  <a:cubicBezTo>
                    <a:pt x="36093" y="14702"/>
                    <a:pt x="36127" y="14745"/>
                    <a:pt x="36141" y="14806"/>
                  </a:cubicBezTo>
                  <a:cubicBezTo>
                    <a:pt x="36309" y="15726"/>
                    <a:pt x="36497" y="16652"/>
                    <a:pt x="36514" y="17587"/>
                  </a:cubicBezTo>
                  <a:cubicBezTo>
                    <a:pt x="36517" y="17645"/>
                    <a:pt x="36501" y="17698"/>
                    <a:pt x="36467" y="17742"/>
                  </a:cubicBezTo>
                  <a:cubicBezTo>
                    <a:pt x="36433" y="17786"/>
                    <a:pt x="36390" y="17810"/>
                    <a:pt x="36336" y="17813"/>
                  </a:cubicBezTo>
                  <a:lnTo>
                    <a:pt x="32067" y="18015"/>
                  </a:lnTo>
                  <a:cubicBezTo>
                    <a:pt x="32062" y="18015"/>
                    <a:pt x="32058" y="18015"/>
                    <a:pt x="32054" y="18015"/>
                  </a:cubicBezTo>
                  <a:cubicBezTo>
                    <a:pt x="32008" y="18015"/>
                    <a:pt x="31966" y="17999"/>
                    <a:pt x="31932" y="17974"/>
                  </a:cubicBezTo>
                  <a:cubicBezTo>
                    <a:pt x="31894" y="17944"/>
                    <a:pt x="31871" y="17907"/>
                    <a:pt x="31868" y="17864"/>
                  </a:cubicBezTo>
                  <a:cubicBezTo>
                    <a:pt x="31767" y="15645"/>
                    <a:pt x="31046" y="13483"/>
                    <a:pt x="29868" y="11611"/>
                  </a:cubicBezTo>
                  <a:cubicBezTo>
                    <a:pt x="29844" y="11574"/>
                    <a:pt x="29841" y="11527"/>
                    <a:pt x="29854" y="11483"/>
                  </a:cubicBezTo>
                  <a:cubicBezTo>
                    <a:pt x="29871" y="11435"/>
                    <a:pt x="29899" y="11395"/>
                    <a:pt x="29945" y="11368"/>
                  </a:cubicBezTo>
                  <a:lnTo>
                    <a:pt x="33531" y="9045"/>
                  </a:lnTo>
                  <a:cubicBezTo>
                    <a:pt x="33559" y="9028"/>
                    <a:pt x="33589" y="9021"/>
                    <a:pt x="33621" y="9021"/>
                  </a:cubicBezTo>
                  <a:cubicBezTo>
                    <a:pt x="33640" y="9021"/>
                    <a:pt x="33660" y="9023"/>
                    <a:pt x="33680" y="9028"/>
                  </a:cubicBezTo>
                  <a:cubicBezTo>
                    <a:pt x="33730" y="9045"/>
                    <a:pt x="33773" y="9079"/>
                    <a:pt x="33807" y="9129"/>
                  </a:cubicBezTo>
                  <a:cubicBezTo>
                    <a:pt x="34323" y="9914"/>
                    <a:pt x="34730" y="10759"/>
                    <a:pt x="35124" y="11611"/>
                  </a:cubicBezTo>
                  <a:cubicBezTo>
                    <a:pt x="35151" y="11665"/>
                    <a:pt x="35151" y="11722"/>
                    <a:pt x="35131" y="11776"/>
                  </a:cubicBezTo>
                  <a:cubicBezTo>
                    <a:pt x="35114" y="11827"/>
                    <a:pt x="35080" y="11867"/>
                    <a:pt x="35030" y="11887"/>
                  </a:cubicBezTo>
                  <a:lnTo>
                    <a:pt x="34383" y="12153"/>
                  </a:lnTo>
                  <a:cubicBezTo>
                    <a:pt x="34361" y="12162"/>
                    <a:pt x="34339" y="12167"/>
                    <a:pt x="34316" y="12167"/>
                  </a:cubicBezTo>
                  <a:cubicBezTo>
                    <a:pt x="34290" y="12167"/>
                    <a:pt x="34264" y="12161"/>
                    <a:pt x="34238" y="12150"/>
                  </a:cubicBezTo>
                  <a:cubicBezTo>
                    <a:pt x="34191" y="12126"/>
                    <a:pt x="34154" y="12086"/>
                    <a:pt x="34127" y="12035"/>
                  </a:cubicBezTo>
                  <a:lnTo>
                    <a:pt x="33841" y="11435"/>
                  </a:lnTo>
                  <a:cubicBezTo>
                    <a:pt x="33668" y="11077"/>
                    <a:pt x="33337" y="10869"/>
                    <a:pt x="32994" y="10869"/>
                  </a:cubicBezTo>
                  <a:cubicBezTo>
                    <a:pt x="32852" y="10869"/>
                    <a:pt x="32707" y="10905"/>
                    <a:pt x="32572" y="10981"/>
                  </a:cubicBezTo>
                  <a:lnTo>
                    <a:pt x="32029" y="11281"/>
                  </a:lnTo>
                  <a:cubicBezTo>
                    <a:pt x="31591" y="11530"/>
                    <a:pt x="31386" y="12082"/>
                    <a:pt x="31591" y="12506"/>
                  </a:cubicBezTo>
                  <a:cubicBezTo>
                    <a:pt x="31753" y="12829"/>
                    <a:pt x="31882" y="13056"/>
                    <a:pt x="31992" y="13402"/>
                  </a:cubicBezTo>
                  <a:cubicBezTo>
                    <a:pt x="32047" y="13551"/>
                    <a:pt x="32229" y="13713"/>
                    <a:pt x="32403" y="13713"/>
                  </a:cubicBezTo>
                  <a:cubicBezTo>
                    <a:pt x="32433" y="13713"/>
                    <a:pt x="32462" y="13708"/>
                    <a:pt x="32491" y="13698"/>
                  </a:cubicBezTo>
                  <a:cubicBezTo>
                    <a:pt x="32686" y="13631"/>
                    <a:pt x="32757" y="13321"/>
                    <a:pt x="32690" y="13132"/>
                  </a:cubicBezTo>
                  <a:cubicBezTo>
                    <a:pt x="32572" y="12769"/>
                    <a:pt x="32433" y="12526"/>
                    <a:pt x="32265" y="12187"/>
                  </a:cubicBezTo>
                  <a:cubicBezTo>
                    <a:pt x="32242" y="12139"/>
                    <a:pt x="32242" y="12092"/>
                    <a:pt x="32258" y="12046"/>
                  </a:cubicBezTo>
                  <a:cubicBezTo>
                    <a:pt x="32275" y="11998"/>
                    <a:pt x="32309" y="11957"/>
                    <a:pt x="32356" y="11934"/>
                  </a:cubicBezTo>
                  <a:lnTo>
                    <a:pt x="32909" y="11662"/>
                  </a:lnTo>
                  <a:cubicBezTo>
                    <a:pt x="32937" y="11650"/>
                    <a:pt x="32965" y="11644"/>
                    <a:pt x="32993" y="11644"/>
                  </a:cubicBezTo>
                  <a:cubicBezTo>
                    <a:pt x="33014" y="11644"/>
                    <a:pt x="33035" y="11647"/>
                    <a:pt x="33056" y="11654"/>
                  </a:cubicBezTo>
                  <a:cubicBezTo>
                    <a:pt x="33103" y="11675"/>
                    <a:pt x="33144" y="11709"/>
                    <a:pt x="33167" y="11755"/>
                  </a:cubicBezTo>
                  <a:lnTo>
                    <a:pt x="33444" y="12332"/>
                  </a:lnTo>
                  <a:cubicBezTo>
                    <a:pt x="33600" y="12721"/>
                    <a:pt x="33969" y="12971"/>
                    <a:pt x="34364" y="12971"/>
                  </a:cubicBezTo>
                  <a:cubicBezTo>
                    <a:pt x="34464" y="12971"/>
                    <a:pt x="34566" y="12955"/>
                    <a:pt x="34666" y="12921"/>
                  </a:cubicBezTo>
                  <a:lnTo>
                    <a:pt x="35322" y="12681"/>
                  </a:lnTo>
                  <a:cubicBezTo>
                    <a:pt x="35810" y="12513"/>
                    <a:pt x="36040" y="11897"/>
                    <a:pt x="35807" y="11318"/>
                  </a:cubicBezTo>
                  <a:cubicBezTo>
                    <a:pt x="35400" y="10429"/>
                    <a:pt x="34972" y="9550"/>
                    <a:pt x="34437" y="8732"/>
                  </a:cubicBezTo>
                  <a:cubicBezTo>
                    <a:pt x="34232" y="8377"/>
                    <a:pt x="33879" y="8193"/>
                    <a:pt x="33544" y="8193"/>
                  </a:cubicBezTo>
                  <a:close/>
                  <a:moveTo>
                    <a:pt x="1723" y="12551"/>
                  </a:moveTo>
                  <a:cubicBezTo>
                    <a:pt x="1315" y="12551"/>
                    <a:pt x="897" y="12854"/>
                    <a:pt x="757" y="13342"/>
                  </a:cubicBezTo>
                  <a:cubicBezTo>
                    <a:pt x="491" y="14284"/>
                    <a:pt x="269" y="15237"/>
                    <a:pt x="154" y="16207"/>
                  </a:cubicBezTo>
                  <a:cubicBezTo>
                    <a:pt x="47" y="16823"/>
                    <a:pt x="468" y="17355"/>
                    <a:pt x="979" y="17389"/>
                  </a:cubicBezTo>
                  <a:lnTo>
                    <a:pt x="1677" y="17435"/>
                  </a:lnTo>
                  <a:cubicBezTo>
                    <a:pt x="1695" y="17436"/>
                    <a:pt x="1714" y="17437"/>
                    <a:pt x="1733" y="17437"/>
                  </a:cubicBezTo>
                  <a:cubicBezTo>
                    <a:pt x="2230" y="17437"/>
                    <a:pt x="2609" y="17044"/>
                    <a:pt x="2707" y="16543"/>
                  </a:cubicBezTo>
                  <a:lnTo>
                    <a:pt x="2804" y="15914"/>
                  </a:lnTo>
                  <a:cubicBezTo>
                    <a:pt x="2811" y="15860"/>
                    <a:pt x="2838" y="15816"/>
                    <a:pt x="2881" y="15786"/>
                  </a:cubicBezTo>
                  <a:cubicBezTo>
                    <a:pt x="2913" y="15762"/>
                    <a:pt x="2949" y="15749"/>
                    <a:pt x="2987" y="15749"/>
                  </a:cubicBezTo>
                  <a:cubicBezTo>
                    <a:pt x="2998" y="15749"/>
                    <a:pt x="3009" y="15750"/>
                    <a:pt x="3020" y="15752"/>
                  </a:cubicBezTo>
                  <a:lnTo>
                    <a:pt x="3629" y="15867"/>
                  </a:lnTo>
                  <a:cubicBezTo>
                    <a:pt x="3680" y="15873"/>
                    <a:pt x="3720" y="15904"/>
                    <a:pt x="3750" y="15945"/>
                  </a:cubicBezTo>
                  <a:cubicBezTo>
                    <a:pt x="3781" y="15985"/>
                    <a:pt x="3794" y="16032"/>
                    <a:pt x="3787" y="16082"/>
                  </a:cubicBezTo>
                  <a:cubicBezTo>
                    <a:pt x="3733" y="16476"/>
                    <a:pt x="3652" y="16867"/>
                    <a:pt x="3622" y="17261"/>
                  </a:cubicBezTo>
                  <a:cubicBezTo>
                    <a:pt x="3612" y="17460"/>
                    <a:pt x="3770" y="17634"/>
                    <a:pt x="3976" y="17648"/>
                  </a:cubicBezTo>
                  <a:cubicBezTo>
                    <a:pt x="3985" y="17649"/>
                    <a:pt x="3994" y="17649"/>
                    <a:pt x="4002" y="17649"/>
                  </a:cubicBezTo>
                  <a:cubicBezTo>
                    <a:pt x="4197" y="17649"/>
                    <a:pt x="4357" y="17508"/>
                    <a:pt x="4367" y="17328"/>
                  </a:cubicBezTo>
                  <a:cubicBezTo>
                    <a:pt x="4393" y="16955"/>
                    <a:pt x="4474" y="16584"/>
                    <a:pt x="4525" y="16210"/>
                  </a:cubicBezTo>
                  <a:cubicBezTo>
                    <a:pt x="4572" y="15738"/>
                    <a:pt x="4289" y="15278"/>
                    <a:pt x="3781" y="15153"/>
                  </a:cubicBezTo>
                  <a:lnTo>
                    <a:pt x="3181" y="15008"/>
                  </a:lnTo>
                  <a:cubicBezTo>
                    <a:pt x="3114" y="14992"/>
                    <a:pt x="3046" y="14984"/>
                    <a:pt x="2978" y="14984"/>
                  </a:cubicBezTo>
                  <a:cubicBezTo>
                    <a:pt x="2544" y="14984"/>
                    <a:pt x="2128" y="15300"/>
                    <a:pt x="2067" y="15786"/>
                  </a:cubicBezTo>
                  <a:lnTo>
                    <a:pt x="1966" y="16446"/>
                  </a:lnTo>
                  <a:cubicBezTo>
                    <a:pt x="1959" y="16500"/>
                    <a:pt x="1932" y="16547"/>
                    <a:pt x="1892" y="16580"/>
                  </a:cubicBezTo>
                  <a:cubicBezTo>
                    <a:pt x="1854" y="16610"/>
                    <a:pt x="1811" y="16629"/>
                    <a:pt x="1768" y="16629"/>
                  </a:cubicBezTo>
                  <a:cubicBezTo>
                    <a:pt x="1761" y="16629"/>
                    <a:pt x="1754" y="16628"/>
                    <a:pt x="1747" y="16627"/>
                  </a:cubicBezTo>
                  <a:lnTo>
                    <a:pt x="1054" y="16543"/>
                  </a:lnTo>
                  <a:cubicBezTo>
                    <a:pt x="999" y="16537"/>
                    <a:pt x="959" y="16510"/>
                    <a:pt x="929" y="16462"/>
                  </a:cubicBezTo>
                  <a:cubicBezTo>
                    <a:pt x="898" y="16419"/>
                    <a:pt x="885" y="16365"/>
                    <a:pt x="895" y="16304"/>
                  </a:cubicBezTo>
                  <a:cubicBezTo>
                    <a:pt x="1003" y="15372"/>
                    <a:pt x="1218" y="14459"/>
                    <a:pt x="1471" y="13557"/>
                  </a:cubicBezTo>
                  <a:cubicBezTo>
                    <a:pt x="1488" y="13496"/>
                    <a:pt x="1521" y="13452"/>
                    <a:pt x="1565" y="13422"/>
                  </a:cubicBezTo>
                  <a:cubicBezTo>
                    <a:pt x="1594" y="13402"/>
                    <a:pt x="1627" y="13392"/>
                    <a:pt x="1660" y="13392"/>
                  </a:cubicBezTo>
                  <a:cubicBezTo>
                    <a:pt x="1677" y="13392"/>
                    <a:pt x="1693" y="13395"/>
                    <a:pt x="1710" y="13399"/>
                  </a:cubicBezTo>
                  <a:lnTo>
                    <a:pt x="5790" y="14665"/>
                  </a:lnTo>
                  <a:cubicBezTo>
                    <a:pt x="5841" y="14681"/>
                    <a:pt x="5882" y="14712"/>
                    <a:pt x="5908" y="14753"/>
                  </a:cubicBezTo>
                  <a:cubicBezTo>
                    <a:pt x="5935" y="14793"/>
                    <a:pt x="5946" y="14837"/>
                    <a:pt x="5935" y="14880"/>
                  </a:cubicBezTo>
                  <a:cubicBezTo>
                    <a:pt x="5329" y="17001"/>
                    <a:pt x="5218" y="19288"/>
                    <a:pt x="5680" y="21452"/>
                  </a:cubicBezTo>
                  <a:cubicBezTo>
                    <a:pt x="5689" y="21496"/>
                    <a:pt x="5683" y="21536"/>
                    <a:pt x="5656" y="21577"/>
                  </a:cubicBezTo>
                  <a:cubicBezTo>
                    <a:pt x="5626" y="21614"/>
                    <a:pt x="5585" y="21641"/>
                    <a:pt x="5535" y="21651"/>
                  </a:cubicBezTo>
                  <a:lnTo>
                    <a:pt x="1370" y="22597"/>
                  </a:lnTo>
                  <a:cubicBezTo>
                    <a:pt x="1355" y="22601"/>
                    <a:pt x="1342" y="22603"/>
                    <a:pt x="1328" y="22603"/>
                  </a:cubicBezTo>
                  <a:cubicBezTo>
                    <a:pt x="1290" y="22603"/>
                    <a:pt x="1254" y="22589"/>
                    <a:pt x="1222" y="22567"/>
                  </a:cubicBezTo>
                  <a:cubicBezTo>
                    <a:pt x="1178" y="22534"/>
                    <a:pt x="1144" y="22486"/>
                    <a:pt x="1127" y="22429"/>
                  </a:cubicBezTo>
                  <a:cubicBezTo>
                    <a:pt x="970" y="21506"/>
                    <a:pt x="788" y="20580"/>
                    <a:pt x="771" y="19645"/>
                  </a:cubicBezTo>
                  <a:cubicBezTo>
                    <a:pt x="768" y="19587"/>
                    <a:pt x="788" y="19533"/>
                    <a:pt x="821" y="19490"/>
                  </a:cubicBezTo>
                  <a:cubicBezTo>
                    <a:pt x="855" y="19446"/>
                    <a:pt x="898" y="19422"/>
                    <a:pt x="953" y="19419"/>
                  </a:cubicBezTo>
                  <a:lnTo>
                    <a:pt x="1649" y="19389"/>
                  </a:lnTo>
                  <a:cubicBezTo>
                    <a:pt x="1652" y="19388"/>
                    <a:pt x="1656" y="19388"/>
                    <a:pt x="1659" y="19388"/>
                  </a:cubicBezTo>
                  <a:cubicBezTo>
                    <a:pt x="1709" y="19388"/>
                    <a:pt x="1752" y="19411"/>
                    <a:pt x="1787" y="19446"/>
                  </a:cubicBezTo>
                  <a:cubicBezTo>
                    <a:pt x="1828" y="19483"/>
                    <a:pt x="1848" y="19530"/>
                    <a:pt x="1851" y="19587"/>
                  </a:cubicBezTo>
                  <a:lnTo>
                    <a:pt x="1885" y="20251"/>
                  </a:lnTo>
                  <a:cubicBezTo>
                    <a:pt x="1940" y="20761"/>
                    <a:pt x="2355" y="21121"/>
                    <a:pt x="2811" y="21121"/>
                  </a:cubicBezTo>
                  <a:cubicBezTo>
                    <a:pt x="2858" y="21121"/>
                    <a:pt x="2905" y="21117"/>
                    <a:pt x="2953" y="21109"/>
                  </a:cubicBezTo>
                  <a:lnTo>
                    <a:pt x="3562" y="21015"/>
                  </a:lnTo>
                  <a:cubicBezTo>
                    <a:pt x="4077" y="20927"/>
                    <a:pt x="4414" y="20486"/>
                    <a:pt x="4367" y="20018"/>
                  </a:cubicBezTo>
                  <a:lnTo>
                    <a:pt x="4313" y="18934"/>
                  </a:lnTo>
                  <a:cubicBezTo>
                    <a:pt x="4299" y="18742"/>
                    <a:pt x="4131" y="18591"/>
                    <a:pt x="3929" y="18587"/>
                  </a:cubicBezTo>
                  <a:cubicBezTo>
                    <a:pt x="3927" y="18587"/>
                    <a:pt x="3925" y="18587"/>
                    <a:pt x="3922" y="18587"/>
                  </a:cubicBezTo>
                  <a:cubicBezTo>
                    <a:pt x="3714" y="18587"/>
                    <a:pt x="3551" y="18747"/>
                    <a:pt x="3565" y="18947"/>
                  </a:cubicBezTo>
                  <a:lnTo>
                    <a:pt x="3622" y="20089"/>
                  </a:lnTo>
                  <a:cubicBezTo>
                    <a:pt x="3626" y="20139"/>
                    <a:pt x="3605" y="20187"/>
                    <a:pt x="3576" y="20223"/>
                  </a:cubicBezTo>
                  <a:cubicBezTo>
                    <a:pt x="3545" y="20264"/>
                    <a:pt x="3501" y="20288"/>
                    <a:pt x="3450" y="20294"/>
                  </a:cubicBezTo>
                  <a:lnTo>
                    <a:pt x="2838" y="20358"/>
                  </a:lnTo>
                  <a:cubicBezTo>
                    <a:pt x="2832" y="20359"/>
                    <a:pt x="2827" y="20359"/>
                    <a:pt x="2822" y="20359"/>
                  </a:cubicBezTo>
                  <a:cubicBezTo>
                    <a:pt x="2774" y="20359"/>
                    <a:pt x="2732" y="20345"/>
                    <a:pt x="2693" y="20315"/>
                  </a:cubicBezTo>
                  <a:cubicBezTo>
                    <a:pt x="2653" y="20281"/>
                    <a:pt x="2633" y="20237"/>
                    <a:pt x="2629" y="20183"/>
                  </a:cubicBezTo>
                  <a:lnTo>
                    <a:pt x="2595" y="19547"/>
                  </a:lnTo>
                  <a:cubicBezTo>
                    <a:pt x="2572" y="19018"/>
                    <a:pt x="2124" y="18584"/>
                    <a:pt x="1619" y="18577"/>
                  </a:cubicBezTo>
                  <a:lnTo>
                    <a:pt x="919" y="18574"/>
                  </a:lnTo>
                  <a:cubicBezTo>
                    <a:pt x="915" y="18574"/>
                    <a:pt x="911" y="18574"/>
                    <a:pt x="907" y="18574"/>
                  </a:cubicBezTo>
                  <a:cubicBezTo>
                    <a:pt x="381" y="18574"/>
                    <a:pt x="0" y="19067"/>
                    <a:pt x="27" y="19685"/>
                  </a:cubicBezTo>
                  <a:cubicBezTo>
                    <a:pt x="43" y="20661"/>
                    <a:pt x="229" y="21624"/>
                    <a:pt x="400" y="22584"/>
                  </a:cubicBezTo>
                  <a:cubicBezTo>
                    <a:pt x="530" y="23105"/>
                    <a:pt x="936" y="23452"/>
                    <a:pt x="1364" y="23452"/>
                  </a:cubicBezTo>
                  <a:cubicBezTo>
                    <a:pt x="1435" y="23452"/>
                    <a:pt x="1507" y="23443"/>
                    <a:pt x="1579" y="23422"/>
                  </a:cubicBezTo>
                  <a:lnTo>
                    <a:pt x="5697" y="22274"/>
                  </a:lnTo>
                  <a:cubicBezTo>
                    <a:pt x="6195" y="22130"/>
                    <a:pt x="6515" y="21692"/>
                    <a:pt x="6410" y="21298"/>
                  </a:cubicBezTo>
                  <a:cubicBezTo>
                    <a:pt x="5972" y="19254"/>
                    <a:pt x="6081" y="17092"/>
                    <a:pt x="6649" y="15092"/>
                  </a:cubicBezTo>
                  <a:cubicBezTo>
                    <a:pt x="6757" y="14698"/>
                    <a:pt x="6508" y="14251"/>
                    <a:pt x="6013" y="14062"/>
                  </a:cubicBezTo>
                  <a:lnTo>
                    <a:pt x="2000" y="12601"/>
                  </a:lnTo>
                  <a:cubicBezTo>
                    <a:pt x="1910" y="12567"/>
                    <a:pt x="1817" y="12551"/>
                    <a:pt x="1723" y="12551"/>
                  </a:cubicBezTo>
                  <a:close/>
                  <a:moveTo>
                    <a:pt x="31973" y="19692"/>
                  </a:moveTo>
                  <a:cubicBezTo>
                    <a:pt x="31490" y="19692"/>
                    <a:pt x="31110" y="19988"/>
                    <a:pt x="31033" y="20372"/>
                  </a:cubicBezTo>
                  <a:cubicBezTo>
                    <a:pt x="30747" y="22439"/>
                    <a:pt x="29962" y="24439"/>
                    <a:pt x="28690" y="26106"/>
                  </a:cubicBezTo>
                  <a:cubicBezTo>
                    <a:pt x="28447" y="26436"/>
                    <a:pt x="28568" y="26975"/>
                    <a:pt x="28952" y="27304"/>
                  </a:cubicBezTo>
                  <a:lnTo>
                    <a:pt x="32222" y="30055"/>
                  </a:lnTo>
                  <a:cubicBezTo>
                    <a:pt x="32375" y="30185"/>
                    <a:pt x="32560" y="30248"/>
                    <a:pt x="32751" y="30248"/>
                  </a:cubicBezTo>
                  <a:cubicBezTo>
                    <a:pt x="33064" y="30248"/>
                    <a:pt x="33394" y="30081"/>
                    <a:pt x="33625" y="29769"/>
                  </a:cubicBezTo>
                  <a:cubicBezTo>
                    <a:pt x="34231" y="29005"/>
                    <a:pt x="34716" y="28150"/>
                    <a:pt x="35187" y="27298"/>
                  </a:cubicBezTo>
                  <a:cubicBezTo>
                    <a:pt x="35461" y="26736"/>
                    <a:pt x="35292" y="26113"/>
                    <a:pt x="34821" y="25904"/>
                  </a:cubicBezTo>
                  <a:lnTo>
                    <a:pt x="34181" y="25617"/>
                  </a:lnTo>
                  <a:cubicBezTo>
                    <a:pt x="34060" y="25565"/>
                    <a:pt x="33933" y="25540"/>
                    <a:pt x="33807" y="25540"/>
                  </a:cubicBezTo>
                  <a:cubicBezTo>
                    <a:pt x="33438" y="25540"/>
                    <a:pt x="33078" y="25752"/>
                    <a:pt x="32905" y="26106"/>
                  </a:cubicBezTo>
                  <a:cubicBezTo>
                    <a:pt x="32821" y="26301"/>
                    <a:pt x="32707" y="26479"/>
                    <a:pt x="32595" y="26661"/>
                  </a:cubicBezTo>
                  <a:cubicBezTo>
                    <a:pt x="32568" y="26708"/>
                    <a:pt x="32528" y="26739"/>
                    <a:pt x="32474" y="26753"/>
                  </a:cubicBezTo>
                  <a:cubicBezTo>
                    <a:pt x="32457" y="26757"/>
                    <a:pt x="32441" y="26759"/>
                    <a:pt x="32425" y="26759"/>
                  </a:cubicBezTo>
                  <a:cubicBezTo>
                    <a:pt x="32392" y="26759"/>
                    <a:pt x="32361" y="26750"/>
                    <a:pt x="32329" y="26732"/>
                  </a:cubicBezTo>
                  <a:lnTo>
                    <a:pt x="31801" y="26419"/>
                  </a:lnTo>
                  <a:cubicBezTo>
                    <a:pt x="31753" y="26392"/>
                    <a:pt x="31723" y="26352"/>
                    <a:pt x="31709" y="26304"/>
                  </a:cubicBezTo>
                  <a:cubicBezTo>
                    <a:pt x="31700" y="26254"/>
                    <a:pt x="31703" y="26207"/>
                    <a:pt x="31730" y="26163"/>
                  </a:cubicBezTo>
                  <a:cubicBezTo>
                    <a:pt x="31952" y="25833"/>
                    <a:pt x="32101" y="25463"/>
                    <a:pt x="32278" y="25109"/>
                  </a:cubicBezTo>
                  <a:cubicBezTo>
                    <a:pt x="32363" y="24927"/>
                    <a:pt x="32282" y="24715"/>
                    <a:pt x="32093" y="24631"/>
                  </a:cubicBezTo>
                  <a:cubicBezTo>
                    <a:pt x="32039" y="24607"/>
                    <a:pt x="31983" y="24595"/>
                    <a:pt x="31928" y="24595"/>
                  </a:cubicBezTo>
                  <a:cubicBezTo>
                    <a:pt x="31791" y="24595"/>
                    <a:pt x="31662" y="24667"/>
                    <a:pt x="31602" y="24789"/>
                  </a:cubicBezTo>
                  <a:cubicBezTo>
                    <a:pt x="31434" y="25126"/>
                    <a:pt x="31296" y="25480"/>
                    <a:pt x="31083" y="25793"/>
                  </a:cubicBezTo>
                  <a:cubicBezTo>
                    <a:pt x="30841" y="26193"/>
                    <a:pt x="30989" y="26756"/>
                    <a:pt x="31420" y="27045"/>
                  </a:cubicBezTo>
                  <a:lnTo>
                    <a:pt x="31935" y="27382"/>
                  </a:lnTo>
                  <a:cubicBezTo>
                    <a:pt x="32082" y="27480"/>
                    <a:pt x="32246" y="27527"/>
                    <a:pt x="32411" y="27527"/>
                  </a:cubicBezTo>
                  <a:cubicBezTo>
                    <a:pt x="32730" y="27527"/>
                    <a:pt x="33050" y="27351"/>
                    <a:pt x="33245" y="27031"/>
                  </a:cubicBezTo>
                  <a:cubicBezTo>
                    <a:pt x="33360" y="26843"/>
                    <a:pt x="33478" y="26655"/>
                    <a:pt x="33565" y="26453"/>
                  </a:cubicBezTo>
                  <a:cubicBezTo>
                    <a:pt x="33591" y="26399"/>
                    <a:pt x="33632" y="26365"/>
                    <a:pt x="33680" y="26344"/>
                  </a:cubicBezTo>
                  <a:cubicBezTo>
                    <a:pt x="33702" y="26337"/>
                    <a:pt x="33725" y="26333"/>
                    <a:pt x="33748" y="26333"/>
                  </a:cubicBezTo>
                  <a:cubicBezTo>
                    <a:pt x="33775" y="26333"/>
                    <a:pt x="33802" y="26339"/>
                    <a:pt x="33827" y="26352"/>
                  </a:cubicBezTo>
                  <a:lnTo>
                    <a:pt x="34450" y="26668"/>
                  </a:lnTo>
                  <a:cubicBezTo>
                    <a:pt x="34497" y="26692"/>
                    <a:pt x="34528" y="26736"/>
                    <a:pt x="34545" y="26789"/>
                  </a:cubicBezTo>
                  <a:cubicBezTo>
                    <a:pt x="34558" y="26843"/>
                    <a:pt x="34551" y="26900"/>
                    <a:pt x="34525" y="26955"/>
                  </a:cubicBezTo>
                  <a:cubicBezTo>
                    <a:pt x="34073" y="27769"/>
                    <a:pt x="33608" y="28591"/>
                    <a:pt x="33026" y="29325"/>
                  </a:cubicBezTo>
                  <a:cubicBezTo>
                    <a:pt x="32993" y="29371"/>
                    <a:pt x="32942" y="29402"/>
                    <a:pt x="32892" y="29415"/>
                  </a:cubicBezTo>
                  <a:cubicBezTo>
                    <a:pt x="32877" y="29418"/>
                    <a:pt x="32863" y="29419"/>
                    <a:pt x="32850" y="29419"/>
                  </a:cubicBezTo>
                  <a:cubicBezTo>
                    <a:pt x="32811" y="29419"/>
                    <a:pt x="32776" y="29408"/>
                    <a:pt x="32743" y="29385"/>
                  </a:cubicBezTo>
                  <a:lnTo>
                    <a:pt x="29346" y="26796"/>
                  </a:lnTo>
                  <a:cubicBezTo>
                    <a:pt x="29302" y="26762"/>
                    <a:pt x="29276" y="26722"/>
                    <a:pt x="29265" y="26675"/>
                  </a:cubicBezTo>
                  <a:cubicBezTo>
                    <a:pt x="29255" y="26627"/>
                    <a:pt x="29262" y="26584"/>
                    <a:pt x="29288" y="26550"/>
                  </a:cubicBezTo>
                  <a:cubicBezTo>
                    <a:pt x="30636" y="24782"/>
                    <a:pt x="31470" y="22664"/>
                    <a:pt x="31770" y="20473"/>
                  </a:cubicBezTo>
                  <a:cubicBezTo>
                    <a:pt x="31777" y="20429"/>
                    <a:pt x="31804" y="20392"/>
                    <a:pt x="31844" y="20369"/>
                  </a:cubicBezTo>
                  <a:cubicBezTo>
                    <a:pt x="31880" y="20345"/>
                    <a:pt x="31923" y="20334"/>
                    <a:pt x="31967" y="20334"/>
                  </a:cubicBezTo>
                  <a:cubicBezTo>
                    <a:pt x="31973" y="20334"/>
                    <a:pt x="31980" y="20334"/>
                    <a:pt x="31986" y="20335"/>
                  </a:cubicBezTo>
                  <a:lnTo>
                    <a:pt x="36228" y="20863"/>
                  </a:lnTo>
                  <a:cubicBezTo>
                    <a:pt x="36278" y="20870"/>
                    <a:pt x="36323" y="20897"/>
                    <a:pt x="36349" y="20944"/>
                  </a:cubicBezTo>
                  <a:cubicBezTo>
                    <a:pt x="36379" y="20991"/>
                    <a:pt x="36393" y="21045"/>
                    <a:pt x="36383" y="21102"/>
                  </a:cubicBezTo>
                  <a:cubicBezTo>
                    <a:pt x="36275" y="22035"/>
                    <a:pt x="36046" y="22944"/>
                    <a:pt x="35797" y="23850"/>
                  </a:cubicBezTo>
                  <a:cubicBezTo>
                    <a:pt x="35781" y="23911"/>
                    <a:pt x="35750" y="23954"/>
                    <a:pt x="35703" y="23985"/>
                  </a:cubicBezTo>
                  <a:cubicBezTo>
                    <a:pt x="35672" y="24003"/>
                    <a:pt x="35637" y="24011"/>
                    <a:pt x="35602" y="24011"/>
                  </a:cubicBezTo>
                  <a:cubicBezTo>
                    <a:pt x="35585" y="24011"/>
                    <a:pt x="35568" y="24009"/>
                    <a:pt x="35551" y="24005"/>
                  </a:cubicBezTo>
                  <a:lnTo>
                    <a:pt x="34884" y="23793"/>
                  </a:lnTo>
                  <a:cubicBezTo>
                    <a:pt x="34834" y="23776"/>
                    <a:pt x="34800" y="23742"/>
                    <a:pt x="34777" y="23695"/>
                  </a:cubicBezTo>
                  <a:cubicBezTo>
                    <a:pt x="34757" y="23648"/>
                    <a:pt x="34747" y="23591"/>
                    <a:pt x="34760" y="23536"/>
                  </a:cubicBezTo>
                  <a:lnTo>
                    <a:pt x="34929" y="22894"/>
                  </a:lnTo>
                  <a:cubicBezTo>
                    <a:pt x="35070" y="22344"/>
                    <a:pt x="34767" y="21826"/>
                    <a:pt x="34245" y="21729"/>
                  </a:cubicBezTo>
                  <a:lnTo>
                    <a:pt x="33639" y="21611"/>
                  </a:lnTo>
                  <a:cubicBezTo>
                    <a:pt x="33578" y="21600"/>
                    <a:pt x="33518" y="21594"/>
                    <a:pt x="33457" y="21594"/>
                  </a:cubicBezTo>
                  <a:cubicBezTo>
                    <a:pt x="33026" y="21594"/>
                    <a:pt x="32624" y="21868"/>
                    <a:pt x="32518" y="22268"/>
                  </a:cubicBezTo>
                  <a:cubicBezTo>
                    <a:pt x="32427" y="22618"/>
                    <a:pt x="32349" y="22971"/>
                    <a:pt x="32208" y="23308"/>
                  </a:cubicBezTo>
                  <a:cubicBezTo>
                    <a:pt x="32144" y="23483"/>
                    <a:pt x="32248" y="23685"/>
                    <a:pt x="32440" y="23759"/>
                  </a:cubicBezTo>
                  <a:cubicBezTo>
                    <a:pt x="32483" y="23775"/>
                    <a:pt x="32528" y="23782"/>
                    <a:pt x="32572" y="23782"/>
                  </a:cubicBezTo>
                  <a:cubicBezTo>
                    <a:pt x="32721" y="23782"/>
                    <a:pt x="32860" y="23693"/>
                    <a:pt x="32915" y="23550"/>
                  </a:cubicBezTo>
                  <a:cubicBezTo>
                    <a:pt x="33063" y="23197"/>
                    <a:pt x="33144" y="22823"/>
                    <a:pt x="33238" y="22453"/>
                  </a:cubicBezTo>
                  <a:cubicBezTo>
                    <a:pt x="33252" y="22405"/>
                    <a:pt x="33282" y="22369"/>
                    <a:pt x="33326" y="22341"/>
                  </a:cubicBezTo>
                  <a:cubicBezTo>
                    <a:pt x="33356" y="22325"/>
                    <a:pt x="33390" y="22315"/>
                    <a:pt x="33425" y="22315"/>
                  </a:cubicBezTo>
                  <a:cubicBezTo>
                    <a:pt x="33440" y="22315"/>
                    <a:pt x="33455" y="22317"/>
                    <a:pt x="33470" y="22321"/>
                  </a:cubicBezTo>
                  <a:lnTo>
                    <a:pt x="34070" y="22470"/>
                  </a:lnTo>
                  <a:cubicBezTo>
                    <a:pt x="34121" y="22483"/>
                    <a:pt x="34161" y="22513"/>
                    <a:pt x="34188" y="22557"/>
                  </a:cubicBezTo>
                  <a:cubicBezTo>
                    <a:pt x="34211" y="22601"/>
                    <a:pt x="34222" y="22655"/>
                    <a:pt x="34208" y="22705"/>
                  </a:cubicBezTo>
                  <a:lnTo>
                    <a:pt x="34046" y="23321"/>
                  </a:lnTo>
                  <a:cubicBezTo>
                    <a:pt x="33891" y="23826"/>
                    <a:pt x="34117" y="24372"/>
                    <a:pt x="34606" y="24560"/>
                  </a:cubicBezTo>
                  <a:lnTo>
                    <a:pt x="35262" y="24803"/>
                  </a:lnTo>
                  <a:cubicBezTo>
                    <a:pt x="35353" y="24837"/>
                    <a:pt x="35447" y="24853"/>
                    <a:pt x="35542" y="24853"/>
                  </a:cubicBezTo>
                  <a:cubicBezTo>
                    <a:pt x="35948" y="24853"/>
                    <a:pt x="36358" y="24551"/>
                    <a:pt x="36511" y="24066"/>
                  </a:cubicBezTo>
                  <a:cubicBezTo>
                    <a:pt x="36770" y="23123"/>
                    <a:pt x="37010" y="22176"/>
                    <a:pt x="37124" y="21207"/>
                  </a:cubicBezTo>
                  <a:cubicBezTo>
                    <a:pt x="37232" y="20587"/>
                    <a:pt x="36824" y="20055"/>
                    <a:pt x="36309" y="20021"/>
                  </a:cubicBezTo>
                  <a:lnTo>
                    <a:pt x="32050" y="19695"/>
                  </a:lnTo>
                  <a:cubicBezTo>
                    <a:pt x="32024" y="19693"/>
                    <a:pt x="31998" y="19692"/>
                    <a:pt x="31973" y="19692"/>
                  </a:cubicBezTo>
                  <a:close/>
                  <a:moveTo>
                    <a:pt x="6393" y="23192"/>
                  </a:moveTo>
                  <a:cubicBezTo>
                    <a:pt x="6270" y="23192"/>
                    <a:pt x="6142" y="23213"/>
                    <a:pt x="6013" y="23258"/>
                  </a:cubicBezTo>
                  <a:lnTo>
                    <a:pt x="2000" y="24719"/>
                  </a:lnTo>
                  <a:cubicBezTo>
                    <a:pt x="1518" y="24890"/>
                    <a:pt x="1276" y="25513"/>
                    <a:pt x="1521" y="26086"/>
                  </a:cubicBezTo>
                  <a:cubicBezTo>
                    <a:pt x="1929" y="26978"/>
                    <a:pt x="2367" y="27850"/>
                    <a:pt x="2902" y="28668"/>
                  </a:cubicBezTo>
                  <a:cubicBezTo>
                    <a:pt x="3105" y="29020"/>
                    <a:pt x="3460" y="29200"/>
                    <a:pt x="3794" y="29200"/>
                  </a:cubicBezTo>
                  <a:cubicBezTo>
                    <a:pt x="3975" y="29200"/>
                    <a:pt x="4150" y="29148"/>
                    <a:pt x="4292" y="29042"/>
                  </a:cubicBezTo>
                  <a:lnTo>
                    <a:pt x="4858" y="28631"/>
                  </a:lnTo>
                  <a:cubicBezTo>
                    <a:pt x="5282" y="28318"/>
                    <a:pt x="5333" y="27749"/>
                    <a:pt x="5074" y="27284"/>
                  </a:cubicBezTo>
                  <a:lnTo>
                    <a:pt x="4743" y="26739"/>
                  </a:lnTo>
                  <a:cubicBezTo>
                    <a:pt x="4717" y="26695"/>
                    <a:pt x="4707" y="26644"/>
                    <a:pt x="4720" y="26594"/>
                  </a:cubicBezTo>
                  <a:cubicBezTo>
                    <a:pt x="4734" y="26543"/>
                    <a:pt x="4760" y="26503"/>
                    <a:pt x="4808" y="26476"/>
                  </a:cubicBezTo>
                  <a:lnTo>
                    <a:pt x="5343" y="26173"/>
                  </a:lnTo>
                  <a:cubicBezTo>
                    <a:pt x="5374" y="26155"/>
                    <a:pt x="5407" y="26148"/>
                    <a:pt x="5440" y="26148"/>
                  </a:cubicBezTo>
                  <a:cubicBezTo>
                    <a:pt x="5456" y="26148"/>
                    <a:pt x="5472" y="26149"/>
                    <a:pt x="5487" y="26153"/>
                  </a:cubicBezTo>
                  <a:cubicBezTo>
                    <a:pt x="5538" y="26167"/>
                    <a:pt x="5579" y="26193"/>
                    <a:pt x="5605" y="26237"/>
                  </a:cubicBezTo>
                  <a:cubicBezTo>
                    <a:pt x="5818" y="26571"/>
                    <a:pt x="6003" y="26927"/>
                    <a:pt x="6238" y="27244"/>
                  </a:cubicBezTo>
                  <a:cubicBezTo>
                    <a:pt x="6309" y="27339"/>
                    <a:pt x="6418" y="27388"/>
                    <a:pt x="6530" y="27388"/>
                  </a:cubicBezTo>
                  <a:cubicBezTo>
                    <a:pt x="6608" y="27388"/>
                    <a:pt x="6688" y="27364"/>
                    <a:pt x="6757" y="27314"/>
                  </a:cubicBezTo>
                  <a:cubicBezTo>
                    <a:pt x="6922" y="27190"/>
                    <a:pt x="6965" y="26971"/>
                    <a:pt x="6851" y="26820"/>
                  </a:cubicBezTo>
                  <a:cubicBezTo>
                    <a:pt x="6626" y="26517"/>
                    <a:pt x="6454" y="26180"/>
                    <a:pt x="6252" y="25864"/>
                  </a:cubicBezTo>
                  <a:cubicBezTo>
                    <a:pt x="6070" y="25590"/>
                    <a:pt x="5768" y="25422"/>
                    <a:pt x="5442" y="25422"/>
                  </a:cubicBezTo>
                  <a:cubicBezTo>
                    <a:pt x="5298" y="25422"/>
                    <a:pt x="5148" y="25455"/>
                    <a:pt x="5003" y="25527"/>
                  </a:cubicBezTo>
                  <a:lnTo>
                    <a:pt x="4454" y="25806"/>
                  </a:lnTo>
                  <a:cubicBezTo>
                    <a:pt x="3996" y="26032"/>
                    <a:pt x="3791" y="26641"/>
                    <a:pt x="4097" y="27116"/>
                  </a:cubicBezTo>
                  <a:lnTo>
                    <a:pt x="4444" y="27685"/>
                  </a:lnTo>
                  <a:cubicBezTo>
                    <a:pt x="4474" y="27732"/>
                    <a:pt x="4481" y="27786"/>
                    <a:pt x="4471" y="27839"/>
                  </a:cubicBezTo>
                  <a:cubicBezTo>
                    <a:pt x="4464" y="27894"/>
                    <a:pt x="4434" y="27937"/>
                    <a:pt x="4393" y="27965"/>
                  </a:cubicBezTo>
                  <a:lnTo>
                    <a:pt x="3807" y="28348"/>
                  </a:lnTo>
                  <a:cubicBezTo>
                    <a:pt x="3779" y="28368"/>
                    <a:pt x="3747" y="28376"/>
                    <a:pt x="3714" y="28376"/>
                  </a:cubicBezTo>
                  <a:cubicBezTo>
                    <a:pt x="3696" y="28376"/>
                    <a:pt x="3678" y="28373"/>
                    <a:pt x="3660" y="28369"/>
                  </a:cubicBezTo>
                  <a:cubicBezTo>
                    <a:pt x="3609" y="28352"/>
                    <a:pt x="3562" y="28318"/>
                    <a:pt x="3531" y="28268"/>
                  </a:cubicBezTo>
                  <a:cubicBezTo>
                    <a:pt x="3016" y="27480"/>
                    <a:pt x="2595" y="26644"/>
                    <a:pt x="2205" y="25789"/>
                  </a:cubicBezTo>
                  <a:cubicBezTo>
                    <a:pt x="2182" y="25735"/>
                    <a:pt x="2178" y="25682"/>
                    <a:pt x="2191" y="25628"/>
                  </a:cubicBezTo>
                  <a:cubicBezTo>
                    <a:pt x="2208" y="25577"/>
                    <a:pt x="2245" y="25536"/>
                    <a:pt x="2292" y="25516"/>
                  </a:cubicBezTo>
                  <a:lnTo>
                    <a:pt x="6232" y="23864"/>
                  </a:lnTo>
                  <a:cubicBezTo>
                    <a:pt x="6260" y="23852"/>
                    <a:pt x="6287" y="23847"/>
                    <a:pt x="6313" y="23847"/>
                  </a:cubicBezTo>
                  <a:cubicBezTo>
                    <a:pt x="6334" y="23847"/>
                    <a:pt x="6354" y="23851"/>
                    <a:pt x="6373" y="23856"/>
                  </a:cubicBezTo>
                  <a:cubicBezTo>
                    <a:pt x="6420" y="23870"/>
                    <a:pt x="6457" y="23897"/>
                    <a:pt x="6477" y="23934"/>
                  </a:cubicBezTo>
                  <a:cubicBezTo>
                    <a:pt x="7390" y="25940"/>
                    <a:pt x="8737" y="27792"/>
                    <a:pt x="10514" y="29126"/>
                  </a:cubicBezTo>
                  <a:cubicBezTo>
                    <a:pt x="10552" y="29149"/>
                    <a:pt x="10572" y="29190"/>
                    <a:pt x="10572" y="29237"/>
                  </a:cubicBezTo>
                  <a:cubicBezTo>
                    <a:pt x="10575" y="29284"/>
                    <a:pt x="10561" y="29331"/>
                    <a:pt x="10531" y="29375"/>
                  </a:cubicBezTo>
                  <a:lnTo>
                    <a:pt x="7949" y="32779"/>
                  </a:lnTo>
                  <a:cubicBezTo>
                    <a:pt x="7915" y="32820"/>
                    <a:pt x="7868" y="32843"/>
                    <a:pt x="7814" y="32846"/>
                  </a:cubicBezTo>
                  <a:cubicBezTo>
                    <a:pt x="7809" y="32847"/>
                    <a:pt x="7803" y="32847"/>
                    <a:pt x="7798" y="32847"/>
                  </a:cubicBezTo>
                  <a:cubicBezTo>
                    <a:pt x="7749" y="32847"/>
                    <a:pt x="7699" y="32833"/>
                    <a:pt x="7656" y="32799"/>
                  </a:cubicBezTo>
                  <a:cubicBezTo>
                    <a:pt x="6919" y="32227"/>
                    <a:pt x="6215" y="31597"/>
                    <a:pt x="5585" y="30907"/>
                  </a:cubicBezTo>
                  <a:cubicBezTo>
                    <a:pt x="5545" y="30863"/>
                    <a:pt x="5525" y="30813"/>
                    <a:pt x="5521" y="30756"/>
                  </a:cubicBezTo>
                  <a:cubicBezTo>
                    <a:pt x="5521" y="30702"/>
                    <a:pt x="5538" y="30651"/>
                    <a:pt x="5579" y="30618"/>
                  </a:cubicBezTo>
                  <a:lnTo>
                    <a:pt x="6094" y="30142"/>
                  </a:lnTo>
                  <a:cubicBezTo>
                    <a:pt x="6130" y="30112"/>
                    <a:pt x="6173" y="30098"/>
                    <a:pt x="6220" y="30098"/>
                  </a:cubicBezTo>
                  <a:cubicBezTo>
                    <a:pt x="6225" y="30098"/>
                    <a:pt x="6230" y="30098"/>
                    <a:pt x="6235" y="30099"/>
                  </a:cubicBezTo>
                  <a:cubicBezTo>
                    <a:pt x="6289" y="30102"/>
                    <a:pt x="6336" y="30126"/>
                    <a:pt x="6373" y="30170"/>
                  </a:cubicBezTo>
                  <a:cubicBezTo>
                    <a:pt x="6528" y="30328"/>
                    <a:pt x="6666" y="30503"/>
                    <a:pt x="6831" y="30651"/>
                  </a:cubicBezTo>
                  <a:cubicBezTo>
                    <a:pt x="7035" y="30837"/>
                    <a:pt x="7285" y="30930"/>
                    <a:pt x="7527" y="30930"/>
                  </a:cubicBezTo>
                  <a:cubicBezTo>
                    <a:pt x="7779" y="30930"/>
                    <a:pt x="8023" y="30829"/>
                    <a:pt x="8195" y="30627"/>
                  </a:cubicBezTo>
                  <a:lnTo>
                    <a:pt x="8602" y="30163"/>
                  </a:lnTo>
                  <a:cubicBezTo>
                    <a:pt x="8939" y="29769"/>
                    <a:pt x="8929" y="29193"/>
                    <a:pt x="8578" y="28877"/>
                  </a:cubicBezTo>
                  <a:cubicBezTo>
                    <a:pt x="8323" y="28624"/>
                    <a:pt x="8090" y="28344"/>
                    <a:pt x="7841" y="28079"/>
                  </a:cubicBezTo>
                  <a:cubicBezTo>
                    <a:pt x="7775" y="28007"/>
                    <a:pt x="7681" y="27971"/>
                    <a:pt x="7583" y="27971"/>
                  </a:cubicBezTo>
                  <a:cubicBezTo>
                    <a:pt x="7492" y="27971"/>
                    <a:pt x="7399" y="28002"/>
                    <a:pt x="7323" y="28066"/>
                  </a:cubicBezTo>
                  <a:cubicBezTo>
                    <a:pt x="7164" y="28197"/>
                    <a:pt x="7144" y="28422"/>
                    <a:pt x="7279" y="28571"/>
                  </a:cubicBezTo>
                  <a:cubicBezTo>
                    <a:pt x="7538" y="28849"/>
                    <a:pt x="7784" y="29143"/>
                    <a:pt x="8056" y="29409"/>
                  </a:cubicBezTo>
                  <a:cubicBezTo>
                    <a:pt x="8094" y="29443"/>
                    <a:pt x="8114" y="29489"/>
                    <a:pt x="8114" y="29536"/>
                  </a:cubicBezTo>
                  <a:cubicBezTo>
                    <a:pt x="8114" y="29587"/>
                    <a:pt x="8097" y="29634"/>
                    <a:pt x="8060" y="29671"/>
                  </a:cubicBezTo>
                  <a:lnTo>
                    <a:pt x="7632" y="30116"/>
                  </a:lnTo>
                  <a:cubicBezTo>
                    <a:pt x="7596" y="30153"/>
                    <a:pt x="7548" y="30173"/>
                    <a:pt x="7498" y="30173"/>
                  </a:cubicBezTo>
                  <a:cubicBezTo>
                    <a:pt x="7444" y="30173"/>
                    <a:pt x="7397" y="30156"/>
                    <a:pt x="7357" y="30119"/>
                  </a:cubicBezTo>
                  <a:cubicBezTo>
                    <a:pt x="7195" y="29978"/>
                    <a:pt x="7063" y="29813"/>
                    <a:pt x="6919" y="29658"/>
                  </a:cubicBezTo>
                  <a:cubicBezTo>
                    <a:pt x="6719" y="29440"/>
                    <a:pt x="6441" y="29328"/>
                    <a:pt x="6164" y="29328"/>
                  </a:cubicBezTo>
                  <a:cubicBezTo>
                    <a:pt x="5945" y="29328"/>
                    <a:pt x="5726" y="29398"/>
                    <a:pt x="5548" y="29540"/>
                  </a:cubicBezTo>
                  <a:lnTo>
                    <a:pt x="5010" y="29988"/>
                  </a:lnTo>
                  <a:cubicBezTo>
                    <a:pt x="4609" y="30318"/>
                    <a:pt x="4619" y="30958"/>
                    <a:pt x="5040" y="31419"/>
                  </a:cubicBezTo>
                  <a:cubicBezTo>
                    <a:pt x="5697" y="32136"/>
                    <a:pt x="6430" y="32793"/>
                    <a:pt x="7198" y="33388"/>
                  </a:cubicBezTo>
                  <a:cubicBezTo>
                    <a:pt x="7425" y="33557"/>
                    <a:pt x="7679" y="33640"/>
                    <a:pt x="7916" y="33640"/>
                  </a:cubicBezTo>
                  <a:cubicBezTo>
                    <a:pt x="8205" y="33640"/>
                    <a:pt x="8468" y="33519"/>
                    <a:pt x="8629" y="33284"/>
                  </a:cubicBezTo>
                  <a:lnTo>
                    <a:pt x="11046" y="29763"/>
                  </a:lnTo>
                  <a:cubicBezTo>
                    <a:pt x="11333" y="29328"/>
                    <a:pt x="11302" y="28782"/>
                    <a:pt x="10973" y="28537"/>
                  </a:cubicBezTo>
                  <a:cubicBezTo>
                    <a:pt x="9293" y="27281"/>
                    <a:pt x="8023" y="25530"/>
                    <a:pt x="7161" y="23637"/>
                  </a:cubicBezTo>
                  <a:cubicBezTo>
                    <a:pt x="7041" y="23361"/>
                    <a:pt x="6742" y="23192"/>
                    <a:pt x="6393" y="23192"/>
                  </a:cubicBezTo>
                  <a:close/>
                  <a:moveTo>
                    <a:pt x="27515" y="27761"/>
                  </a:moveTo>
                  <a:cubicBezTo>
                    <a:pt x="27334" y="27761"/>
                    <a:pt x="27164" y="27817"/>
                    <a:pt x="27036" y="27931"/>
                  </a:cubicBezTo>
                  <a:cubicBezTo>
                    <a:pt x="25498" y="29355"/>
                    <a:pt x="23582" y="30338"/>
                    <a:pt x="21555" y="30823"/>
                  </a:cubicBezTo>
                  <a:cubicBezTo>
                    <a:pt x="21164" y="30947"/>
                    <a:pt x="20901" y="31382"/>
                    <a:pt x="20982" y="31897"/>
                  </a:cubicBezTo>
                  <a:lnTo>
                    <a:pt x="21720" y="36109"/>
                  </a:lnTo>
                  <a:cubicBezTo>
                    <a:pt x="21792" y="36527"/>
                    <a:pt x="22194" y="36846"/>
                    <a:pt x="22672" y="36846"/>
                  </a:cubicBezTo>
                  <a:cubicBezTo>
                    <a:pt x="22772" y="36846"/>
                    <a:pt x="22875" y="36832"/>
                    <a:pt x="22979" y="36803"/>
                  </a:cubicBezTo>
                  <a:cubicBezTo>
                    <a:pt x="23935" y="36594"/>
                    <a:pt x="24858" y="36268"/>
                    <a:pt x="25770" y="35914"/>
                  </a:cubicBezTo>
                  <a:cubicBezTo>
                    <a:pt x="26346" y="35668"/>
                    <a:pt x="26606" y="35059"/>
                    <a:pt x="26379" y="34601"/>
                  </a:cubicBezTo>
                  <a:lnTo>
                    <a:pt x="26073" y="33968"/>
                  </a:lnTo>
                  <a:cubicBezTo>
                    <a:pt x="25904" y="33633"/>
                    <a:pt x="25562" y="33448"/>
                    <a:pt x="25203" y="33448"/>
                  </a:cubicBezTo>
                  <a:cubicBezTo>
                    <a:pt x="25064" y="33448"/>
                    <a:pt x="24923" y="33476"/>
                    <a:pt x="24787" y="33533"/>
                  </a:cubicBezTo>
                  <a:lnTo>
                    <a:pt x="24188" y="33752"/>
                  </a:lnTo>
                  <a:cubicBezTo>
                    <a:pt x="24164" y="33761"/>
                    <a:pt x="24141" y="33766"/>
                    <a:pt x="24118" y="33766"/>
                  </a:cubicBezTo>
                  <a:cubicBezTo>
                    <a:pt x="24092" y="33766"/>
                    <a:pt x="24065" y="33760"/>
                    <a:pt x="24040" y="33749"/>
                  </a:cubicBezTo>
                  <a:cubicBezTo>
                    <a:pt x="23992" y="33725"/>
                    <a:pt x="23959" y="33691"/>
                    <a:pt x="23939" y="33641"/>
                  </a:cubicBezTo>
                  <a:lnTo>
                    <a:pt x="23733" y="33059"/>
                  </a:lnTo>
                  <a:cubicBezTo>
                    <a:pt x="23717" y="33008"/>
                    <a:pt x="23720" y="32958"/>
                    <a:pt x="23740" y="32914"/>
                  </a:cubicBezTo>
                  <a:cubicBezTo>
                    <a:pt x="23764" y="32866"/>
                    <a:pt x="23798" y="32833"/>
                    <a:pt x="23844" y="32816"/>
                  </a:cubicBezTo>
                  <a:cubicBezTo>
                    <a:pt x="24215" y="32681"/>
                    <a:pt x="24592" y="32554"/>
                    <a:pt x="24942" y="32365"/>
                  </a:cubicBezTo>
                  <a:cubicBezTo>
                    <a:pt x="25124" y="32277"/>
                    <a:pt x="25195" y="32058"/>
                    <a:pt x="25103" y="31873"/>
                  </a:cubicBezTo>
                  <a:cubicBezTo>
                    <a:pt x="25037" y="31737"/>
                    <a:pt x="24904" y="31656"/>
                    <a:pt x="24772" y="31656"/>
                  </a:cubicBezTo>
                  <a:cubicBezTo>
                    <a:pt x="24724" y="31656"/>
                    <a:pt x="24677" y="31666"/>
                    <a:pt x="24632" y="31688"/>
                  </a:cubicBezTo>
                  <a:cubicBezTo>
                    <a:pt x="24299" y="31867"/>
                    <a:pt x="23942" y="31988"/>
                    <a:pt x="23585" y="32116"/>
                  </a:cubicBezTo>
                  <a:cubicBezTo>
                    <a:pt x="23147" y="32281"/>
                    <a:pt x="22905" y="32809"/>
                    <a:pt x="23043" y="33294"/>
                  </a:cubicBezTo>
                  <a:lnTo>
                    <a:pt x="23221" y="33887"/>
                  </a:lnTo>
                  <a:cubicBezTo>
                    <a:pt x="23335" y="34278"/>
                    <a:pt x="23685" y="34520"/>
                    <a:pt x="24081" y="34520"/>
                  </a:cubicBezTo>
                  <a:cubicBezTo>
                    <a:pt x="24199" y="34520"/>
                    <a:pt x="24322" y="34498"/>
                    <a:pt x="24444" y="34453"/>
                  </a:cubicBezTo>
                  <a:lnTo>
                    <a:pt x="25070" y="34223"/>
                  </a:lnTo>
                  <a:cubicBezTo>
                    <a:pt x="25096" y="34214"/>
                    <a:pt x="25121" y="34209"/>
                    <a:pt x="25146" y="34209"/>
                  </a:cubicBezTo>
                  <a:cubicBezTo>
                    <a:pt x="25174" y="34209"/>
                    <a:pt x="25201" y="34215"/>
                    <a:pt x="25228" y="34223"/>
                  </a:cubicBezTo>
                  <a:cubicBezTo>
                    <a:pt x="25279" y="34240"/>
                    <a:pt x="25316" y="34274"/>
                    <a:pt x="25339" y="34321"/>
                  </a:cubicBezTo>
                  <a:lnTo>
                    <a:pt x="25612" y="34964"/>
                  </a:lnTo>
                  <a:cubicBezTo>
                    <a:pt x="25632" y="35015"/>
                    <a:pt x="25629" y="35065"/>
                    <a:pt x="25608" y="35116"/>
                  </a:cubicBezTo>
                  <a:cubicBezTo>
                    <a:pt x="25582" y="35166"/>
                    <a:pt x="25541" y="35203"/>
                    <a:pt x="25484" y="35224"/>
                  </a:cubicBezTo>
                  <a:cubicBezTo>
                    <a:pt x="24609" y="35561"/>
                    <a:pt x="23726" y="35876"/>
                    <a:pt x="22808" y="36078"/>
                  </a:cubicBezTo>
                  <a:cubicBezTo>
                    <a:pt x="22788" y="36083"/>
                    <a:pt x="22768" y="36086"/>
                    <a:pt x="22748" y="36086"/>
                  </a:cubicBezTo>
                  <a:cubicBezTo>
                    <a:pt x="22712" y="36086"/>
                    <a:pt x="22677" y="36077"/>
                    <a:pt x="22646" y="36062"/>
                  </a:cubicBezTo>
                  <a:cubicBezTo>
                    <a:pt x="22598" y="36035"/>
                    <a:pt x="22565" y="35998"/>
                    <a:pt x="22555" y="35944"/>
                  </a:cubicBezTo>
                  <a:lnTo>
                    <a:pt x="21616" y="31775"/>
                  </a:lnTo>
                  <a:cubicBezTo>
                    <a:pt x="21602" y="31725"/>
                    <a:pt x="21609" y="31678"/>
                    <a:pt x="21629" y="31634"/>
                  </a:cubicBezTo>
                  <a:cubicBezTo>
                    <a:pt x="21652" y="31590"/>
                    <a:pt x="21686" y="31561"/>
                    <a:pt x="21730" y="31550"/>
                  </a:cubicBezTo>
                  <a:cubicBezTo>
                    <a:pt x="23878" y="31035"/>
                    <a:pt x="25908" y="29991"/>
                    <a:pt x="27535" y="28483"/>
                  </a:cubicBezTo>
                  <a:cubicBezTo>
                    <a:pt x="27561" y="28459"/>
                    <a:pt x="27594" y="28447"/>
                    <a:pt x="27631" y="28447"/>
                  </a:cubicBezTo>
                  <a:cubicBezTo>
                    <a:pt x="27640" y="28447"/>
                    <a:pt x="27650" y="28448"/>
                    <a:pt x="27659" y="28449"/>
                  </a:cubicBezTo>
                  <a:cubicBezTo>
                    <a:pt x="27706" y="28453"/>
                    <a:pt x="27750" y="28476"/>
                    <a:pt x="27787" y="28513"/>
                  </a:cubicBezTo>
                  <a:lnTo>
                    <a:pt x="30693" y="31648"/>
                  </a:lnTo>
                  <a:cubicBezTo>
                    <a:pt x="30727" y="31685"/>
                    <a:pt x="30743" y="31735"/>
                    <a:pt x="30737" y="31789"/>
                  </a:cubicBezTo>
                  <a:cubicBezTo>
                    <a:pt x="30730" y="31843"/>
                    <a:pt x="30707" y="31893"/>
                    <a:pt x="30659" y="31934"/>
                  </a:cubicBezTo>
                  <a:cubicBezTo>
                    <a:pt x="29986" y="32584"/>
                    <a:pt x="29215" y="33123"/>
                    <a:pt x="28447" y="33654"/>
                  </a:cubicBezTo>
                  <a:cubicBezTo>
                    <a:pt x="28409" y="33680"/>
                    <a:pt x="28366" y="33692"/>
                    <a:pt x="28325" y="33692"/>
                  </a:cubicBezTo>
                  <a:cubicBezTo>
                    <a:pt x="28312" y="33692"/>
                    <a:pt x="28299" y="33691"/>
                    <a:pt x="28286" y="33688"/>
                  </a:cubicBezTo>
                  <a:cubicBezTo>
                    <a:pt x="28228" y="33682"/>
                    <a:pt x="28185" y="33654"/>
                    <a:pt x="28157" y="33607"/>
                  </a:cubicBezTo>
                  <a:lnTo>
                    <a:pt x="27781" y="33018"/>
                  </a:lnTo>
                  <a:cubicBezTo>
                    <a:pt x="27753" y="32975"/>
                    <a:pt x="27747" y="32924"/>
                    <a:pt x="27760" y="32874"/>
                  </a:cubicBezTo>
                  <a:cubicBezTo>
                    <a:pt x="27773" y="32823"/>
                    <a:pt x="27804" y="32779"/>
                    <a:pt x="27854" y="32748"/>
                  </a:cubicBezTo>
                  <a:cubicBezTo>
                    <a:pt x="28046" y="32641"/>
                    <a:pt x="28222" y="32503"/>
                    <a:pt x="28400" y="32372"/>
                  </a:cubicBezTo>
                  <a:cubicBezTo>
                    <a:pt x="28851" y="32032"/>
                    <a:pt x="28949" y="31435"/>
                    <a:pt x="28622" y="31035"/>
                  </a:cubicBezTo>
                  <a:lnTo>
                    <a:pt x="28235" y="30557"/>
                  </a:lnTo>
                  <a:cubicBezTo>
                    <a:pt x="28033" y="30311"/>
                    <a:pt x="27740" y="30181"/>
                    <a:pt x="27456" y="30181"/>
                  </a:cubicBezTo>
                  <a:cubicBezTo>
                    <a:pt x="27277" y="30181"/>
                    <a:pt x="27102" y="30233"/>
                    <a:pt x="26956" y="30341"/>
                  </a:cubicBezTo>
                  <a:cubicBezTo>
                    <a:pt x="26673" y="30574"/>
                    <a:pt x="26353" y="30742"/>
                    <a:pt x="26046" y="30934"/>
                  </a:cubicBezTo>
                  <a:cubicBezTo>
                    <a:pt x="25885" y="31031"/>
                    <a:pt x="25834" y="31258"/>
                    <a:pt x="25939" y="31435"/>
                  </a:cubicBezTo>
                  <a:cubicBezTo>
                    <a:pt x="26007" y="31557"/>
                    <a:pt x="26127" y="31624"/>
                    <a:pt x="26250" y="31624"/>
                  </a:cubicBezTo>
                  <a:cubicBezTo>
                    <a:pt x="26311" y="31624"/>
                    <a:pt x="26373" y="31608"/>
                    <a:pt x="26430" y="31573"/>
                  </a:cubicBezTo>
                  <a:cubicBezTo>
                    <a:pt x="26754" y="31371"/>
                    <a:pt x="27090" y="31193"/>
                    <a:pt x="27386" y="30950"/>
                  </a:cubicBezTo>
                  <a:cubicBezTo>
                    <a:pt x="27418" y="30927"/>
                    <a:pt x="27457" y="30915"/>
                    <a:pt x="27496" y="30915"/>
                  </a:cubicBezTo>
                  <a:cubicBezTo>
                    <a:pt x="27505" y="30915"/>
                    <a:pt x="27515" y="30916"/>
                    <a:pt x="27524" y="30917"/>
                  </a:cubicBezTo>
                  <a:cubicBezTo>
                    <a:pt x="27575" y="30927"/>
                    <a:pt x="27619" y="30950"/>
                    <a:pt x="27649" y="30995"/>
                  </a:cubicBezTo>
                  <a:lnTo>
                    <a:pt x="28013" y="31493"/>
                  </a:lnTo>
                  <a:cubicBezTo>
                    <a:pt x="28043" y="31533"/>
                    <a:pt x="28053" y="31584"/>
                    <a:pt x="28046" y="31634"/>
                  </a:cubicBezTo>
                  <a:cubicBezTo>
                    <a:pt x="28036" y="31685"/>
                    <a:pt x="28009" y="31732"/>
                    <a:pt x="27966" y="31763"/>
                  </a:cubicBezTo>
                  <a:cubicBezTo>
                    <a:pt x="27798" y="31890"/>
                    <a:pt x="27632" y="32021"/>
                    <a:pt x="27444" y="32126"/>
                  </a:cubicBezTo>
                  <a:cubicBezTo>
                    <a:pt x="26993" y="32402"/>
                    <a:pt x="26834" y="32988"/>
                    <a:pt x="27083" y="33443"/>
                  </a:cubicBezTo>
                  <a:lnTo>
                    <a:pt x="27430" y="34049"/>
                  </a:lnTo>
                  <a:cubicBezTo>
                    <a:pt x="27586" y="34323"/>
                    <a:pt x="27882" y="34470"/>
                    <a:pt x="28210" y="34470"/>
                  </a:cubicBezTo>
                  <a:cubicBezTo>
                    <a:pt x="28421" y="34470"/>
                    <a:pt x="28646" y="34409"/>
                    <a:pt x="28855" y="34281"/>
                  </a:cubicBezTo>
                  <a:cubicBezTo>
                    <a:pt x="29656" y="33725"/>
                    <a:pt x="30457" y="33163"/>
                    <a:pt x="31161" y="32486"/>
                  </a:cubicBezTo>
                  <a:cubicBezTo>
                    <a:pt x="31625" y="32069"/>
                    <a:pt x="31689" y="31432"/>
                    <a:pt x="31305" y="31062"/>
                  </a:cubicBezTo>
                  <a:lnTo>
                    <a:pt x="28255" y="28072"/>
                  </a:lnTo>
                  <a:cubicBezTo>
                    <a:pt x="28041" y="27868"/>
                    <a:pt x="27767" y="27761"/>
                    <a:pt x="27515" y="27761"/>
                  </a:cubicBezTo>
                  <a:close/>
                  <a:moveTo>
                    <a:pt x="12758" y="29790"/>
                  </a:moveTo>
                  <a:cubicBezTo>
                    <a:pt x="12449" y="29790"/>
                    <a:pt x="12125" y="29968"/>
                    <a:pt x="11925" y="30304"/>
                  </a:cubicBezTo>
                  <a:lnTo>
                    <a:pt x="9787" y="34005"/>
                  </a:lnTo>
                  <a:cubicBezTo>
                    <a:pt x="9525" y="34449"/>
                    <a:pt x="9733" y="35085"/>
                    <a:pt x="10303" y="35345"/>
                  </a:cubicBezTo>
                  <a:cubicBezTo>
                    <a:pt x="11171" y="35799"/>
                    <a:pt x="12090" y="36136"/>
                    <a:pt x="13013" y="36459"/>
                  </a:cubicBezTo>
                  <a:cubicBezTo>
                    <a:pt x="13131" y="36493"/>
                    <a:pt x="13248" y="36509"/>
                    <a:pt x="13362" y="36509"/>
                  </a:cubicBezTo>
                  <a:cubicBezTo>
                    <a:pt x="13826" y="36509"/>
                    <a:pt x="14226" y="36242"/>
                    <a:pt x="14323" y="35839"/>
                  </a:cubicBezTo>
                  <a:lnTo>
                    <a:pt x="14494" y="35160"/>
                  </a:lnTo>
                  <a:cubicBezTo>
                    <a:pt x="14615" y="34655"/>
                    <a:pt x="14295" y="34153"/>
                    <a:pt x="13787" y="34005"/>
                  </a:cubicBezTo>
                  <a:lnTo>
                    <a:pt x="13188" y="33786"/>
                  </a:lnTo>
                  <a:cubicBezTo>
                    <a:pt x="13141" y="33766"/>
                    <a:pt x="13100" y="33732"/>
                    <a:pt x="13077" y="33685"/>
                  </a:cubicBezTo>
                  <a:cubicBezTo>
                    <a:pt x="13057" y="33637"/>
                    <a:pt x="13053" y="33587"/>
                    <a:pt x="13074" y="33540"/>
                  </a:cubicBezTo>
                  <a:lnTo>
                    <a:pt x="13289" y="32961"/>
                  </a:lnTo>
                  <a:cubicBezTo>
                    <a:pt x="13306" y="32910"/>
                    <a:pt x="13343" y="32877"/>
                    <a:pt x="13386" y="32853"/>
                  </a:cubicBezTo>
                  <a:cubicBezTo>
                    <a:pt x="13414" y="32842"/>
                    <a:pt x="13441" y="32836"/>
                    <a:pt x="13468" y="32836"/>
                  </a:cubicBezTo>
                  <a:cubicBezTo>
                    <a:pt x="13488" y="32836"/>
                    <a:pt x="13508" y="32839"/>
                    <a:pt x="13528" y="32846"/>
                  </a:cubicBezTo>
                  <a:cubicBezTo>
                    <a:pt x="13899" y="32988"/>
                    <a:pt x="14272" y="33123"/>
                    <a:pt x="14659" y="33203"/>
                  </a:cubicBezTo>
                  <a:cubicBezTo>
                    <a:pt x="14689" y="33211"/>
                    <a:pt x="14719" y="33215"/>
                    <a:pt x="14748" y="33215"/>
                  </a:cubicBezTo>
                  <a:cubicBezTo>
                    <a:pt x="14912" y="33215"/>
                    <a:pt x="15061" y="33102"/>
                    <a:pt x="15100" y="32934"/>
                  </a:cubicBezTo>
                  <a:cubicBezTo>
                    <a:pt x="15151" y="32732"/>
                    <a:pt x="15040" y="32533"/>
                    <a:pt x="14858" y="32486"/>
                  </a:cubicBezTo>
                  <a:cubicBezTo>
                    <a:pt x="14488" y="32405"/>
                    <a:pt x="14134" y="32281"/>
                    <a:pt x="13784" y="32142"/>
                  </a:cubicBezTo>
                  <a:cubicBezTo>
                    <a:pt x="13694" y="32110"/>
                    <a:pt x="13600" y="32094"/>
                    <a:pt x="13507" y="32094"/>
                  </a:cubicBezTo>
                  <a:cubicBezTo>
                    <a:pt x="13139" y="32094"/>
                    <a:pt x="12769" y="32334"/>
                    <a:pt x="12606" y="32702"/>
                  </a:cubicBezTo>
                  <a:lnTo>
                    <a:pt x="12359" y="33267"/>
                  </a:lnTo>
                  <a:cubicBezTo>
                    <a:pt x="12148" y="33752"/>
                    <a:pt x="12407" y="34291"/>
                    <a:pt x="12935" y="34486"/>
                  </a:cubicBezTo>
                  <a:lnTo>
                    <a:pt x="13562" y="34715"/>
                  </a:lnTo>
                  <a:cubicBezTo>
                    <a:pt x="13616" y="34735"/>
                    <a:pt x="13656" y="34769"/>
                    <a:pt x="13686" y="34813"/>
                  </a:cubicBezTo>
                  <a:cubicBezTo>
                    <a:pt x="13713" y="34857"/>
                    <a:pt x="13720" y="34907"/>
                    <a:pt x="13703" y="34958"/>
                  </a:cubicBezTo>
                  <a:lnTo>
                    <a:pt x="13501" y="35628"/>
                  </a:lnTo>
                  <a:cubicBezTo>
                    <a:pt x="13487" y="35678"/>
                    <a:pt x="13450" y="35715"/>
                    <a:pt x="13400" y="35738"/>
                  </a:cubicBezTo>
                  <a:cubicBezTo>
                    <a:pt x="13372" y="35753"/>
                    <a:pt x="13342" y="35761"/>
                    <a:pt x="13312" y="35761"/>
                  </a:cubicBezTo>
                  <a:cubicBezTo>
                    <a:pt x="13288" y="35761"/>
                    <a:pt x="13263" y="35756"/>
                    <a:pt x="13239" y="35746"/>
                  </a:cubicBezTo>
                  <a:cubicBezTo>
                    <a:pt x="12353" y="35435"/>
                    <a:pt x="11470" y="35116"/>
                    <a:pt x="10639" y="34678"/>
                  </a:cubicBezTo>
                  <a:cubicBezTo>
                    <a:pt x="10586" y="34651"/>
                    <a:pt x="10545" y="34611"/>
                    <a:pt x="10525" y="34560"/>
                  </a:cubicBezTo>
                  <a:cubicBezTo>
                    <a:pt x="10505" y="34510"/>
                    <a:pt x="10505" y="34459"/>
                    <a:pt x="10528" y="34412"/>
                  </a:cubicBezTo>
                  <a:lnTo>
                    <a:pt x="12488" y="30614"/>
                  </a:lnTo>
                  <a:cubicBezTo>
                    <a:pt x="12511" y="30567"/>
                    <a:pt x="12552" y="30537"/>
                    <a:pt x="12595" y="30517"/>
                  </a:cubicBezTo>
                  <a:cubicBezTo>
                    <a:pt x="12617" y="30506"/>
                    <a:pt x="12639" y="30501"/>
                    <a:pt x="12660" y="30501"/>
                  </a:cubicBezTo>
                  <a:cubicBezTo>
                    <a:pt x="12682" y="30501"/>
                    <a:pt x="12703" y="30506"/>
                    <a:pt x="12723" y="30517"/>
                  </a:cubicBezTo>
                  <a:cubicBezTo>
                    <a:pt x="14519" y="31413"/>
                    <a:pt x="16518" y="31912"/>
                    <a:pt x="18535" y="31912"/>
                  </a:cubicBezTo>
                  <a:cubicBezTo>
                    <a:pt x="18738" y="31912"/>
                    <a:pt x="18941" y="31907"/>
                    <a:pt x="19144" y="31897"/>
                  </a:cubicBezTo>
                  <a:cubicBezTo>
                    <a:pt x="19188" y="31897"/>
                    <a:pt x="19228" y="31914"/>
                    <a:pt x="19259" y="31948"/>
                  </a:cubicBezTo>
                  <a:cubicBezTo>
                    <a:pt x="19293" y="31985"/>
                    <a:pt x="19313" y="32028"/>
                    <a:pt x="19316" y="32082"/>
                  </a:cubicBezTo>
                  <a:lnTo>
                    <a:pt x="19525" y="36348"/>
                  </a:lnTo>
                  <a:cubicBezTo>
                    <a:pt x="19528" y="36402"/>
                    <a:pt x="19508" y="36449"/>
                    <a:pt x="19467" y="36486"/>
                  </a:cubicBezTo>
                  <a:cubicBezTo>
                    <a:pt x="19427" y="36523"/>
                    <a:pt x="19377" y="36546"/>
                    <a:pt x="19316" y="36550"/>
                  </a:cubicBezTo>
                  <a:cubicBezTo>
                    <a:pt x="19087" y="36568"/>
                    <a:pt x="18857" y="36575"/>
                    <a:pt x="18627" y="36575"/>
                  </a:cubicBezTo>
                  <a:cubicBezTo>
                    <a:pt x="17922" y="36575"/>
                    <a:pt x="17215" y="36506"/>
                    <a:pt x="16514" y="36445"/>
                  </a:cubicBezTo>
                  <a:cubicBezTo>
                    <a:pt x="16457" y="36436"/>
                    <a:pt x="16407" y="36409"/>
                    <a:pt x="16370" y="36365"/>
                  </a:cubicBezTo>
                  <a:cubicBezTo>
                    <a:pt x="16333" y="36324"/>
                    <a:pt x="16316" y="36274"/>
                    <a:pt x="16323" y="36223"/>
                  </a:cubicBezTo>
                  <a:lnTo>
                    <a:pt x="16413" y="35530"/>
                  </a:lnTo>
                  <a:cubicBezTo>
                    <a:pt x="16420" y="35476"/>
                    <a:pt x="16451" y="35435"/>
                    <a:pt x="16491" y="35405"/>
                  </a:cubicBezTo>
                  <a:cubicBezTo>
                    <a:pt x="16527" y="35380"/>
                    <a:pt x="16571" y="35367"/>
                    <a:pt x="16615" y="35367"/>
                  </a:cubicBezTo>
                  <a:cubicBezTo>
                    <a:pt x="16624" y="35367"/>
                    <a:pt x="16633" y="35367"/>
                    <a:pt x="16642" y="35368"/>
                  </a:cubicBezTo>
                  <a:cubicBezTo>
                    <a:pt x="16861" y="35412"/>
                    <a:pt x="17083" y="35422"/>
                    <a:pt x="17306" y="35432"/>
                  </a:cubicBezTo>
                  <a:cubicBezTo>
                    <a:pt x="17324" y="35433"/>
                    <a:pt x="17342" y="35433"/>
                    <a:pt x="17361" y="35433"/>
                  </a:cubicBezTo>
                  <a:cubicBezTo>
                    <a:pt x="17898" y="35433"/>
                    <a:pt x="18326" y="35048"/>
                    <a:pt x="18333" y="34546"/>
                  </a:cubicBezTo>
                  <a:lnTo>
                    <a:pt x="18346" y="33931"/>
                  </a:lnTo>
                  <a:cubicBezTo>
                    <a:pt x="18350" y="33412"/>
                    <a:pt x="17972" y="32975"/>
                    <a:pt x="17501" y="32950"/>
                  </a:cubicBezTo>
                  <a:cubicBezTo>
                    <a:pt x="17137" y="32950"/>
                    <a:pt x="16784" y="32863"/>
                    <a:pt x="16424" y="32816"/>
                  </a:cubicBezTo>
                  <a:cubicBezTo>
                    <a:pt x="16408" y="32814"/>
                    <a:pt x="16393" y="32813"/>
                    <a:pt x="16377" y="32813"/>
                  </a:cubicBezTo>
                  <a:cubicBezTo>
                    <a:pt x="16209" y="32813"/>
                    <a:pt x="16053" y="32947"/>
                    <a:pt x="16020" y="33132"/>
                  </a:cubicBezTo>
                  <a:cubicBezTo>
                    <a:pt x="15983" y="33334"/>
                    <a:pt x="16110" y="33523"/>
                    <a:pt x="16309" y="33553"/>
                  </a:cubicBezTo>
                  <a:cubicBezTo>
                    <a:pt x="16687" y="33604"/>
                    <a:pt x="17060" y="33691"/>
                    <a:pt x="17444" y="33695"/>
                  </a:cubicBezTo>
                  <a:cubicBezTo>
                    <a:pt x="17495" y="33695"/>
                    <a:pt x="17535" y="33718"/>
                    <a:pt x="17568" y="33755"/>
                  </a:cubicBezTo>
                  <a:cubicBezTo>
                    <a:pt x="17602" y="33792"/>
                    <a:pt x="17619" y="33839"/>
                    <a:pt x="17616" y="33893"/>
                  </a:cubicBezTo>
                  <a:lnTo>
                    <a:pt x="17575" y="34510"/>
                  </a:lnTo>
                  <a:cubicBezTo>
                    <a:pt x="17571" y="34560"/>
                    <a:pt x="17548" y="34604"/>
                    <a:pt x="17508" y="34641"/>
                  </a:cubicBezTo>
                  <a:cubicBezTo>
                    <a:pt x="17471" y="34672"/>
                    <a:pt x="17427" y="34688"/>
                    <a:pt x="17379" y="34688"/>
                  </a:cubicBezTo>
                  <a:cubicBezTo>
                    <a:pt x="17373" y="34688"/>
                    <a:pt x="17368" y="34688"/>
                    <a:pt x="17363" y="34688"/>
                  </a:cubicBezTo>
                  <a:cubicBezTo>
                    <a:pt x="17151" y="34681"/>
                    <a:pt x="16939" y="34668"/>
                    <a:pt x="16730" y="34631"/>
                  </a:cubicBezTo>
                  <a:cubicBezTo>
                    <a:pt x="16679" y="34623"/>
                    <a:pt x="16629" y="34620"/>
                    <a:pt x="16578" y="34620"/>
                  </a:cubicBezTo>
                  <a:cubicBezTo>
                    <a:pt x="16114" y="34620"/>
                    <a:pt x="15697" y="34947"/>
                    <a:pt x="15609" y="35405"/>
                  </a:cubicBezTo>
                  <a:lnTo>
                    <a:pt x="15484" y="36095"/>
                  </a:lnTo>
                  <a:cubicBezTo>
                    <a:pt x="15390" y="36604"/>
                    <a:pt x="15807" y="37092"/>
                    <a:pt x="16427" y="37186"/>
                  </a:cubicBezTo>
                  <a:cubicBezTo>
                    <a:pt x="17160" y="37253"/>
                    <a:pt x="17900" y="37321"/>
                    <a:pt x="18638" y="37321"/>
                  </a:cubicBezTo>
                  <a:cubicBezTo>
                    <a:pt x="18873" y="37321"/>
                    <a:pt x="19108" y="37314"/>
                    <a:pt x="19343" y="37298"/>
                  </a:cubicBezTo>
                  <a:cubicBezTo>
                    <a:pt x="19966" y="37264"/>
                    <a:pt x="20424" y="36820"/>
                    <a:pt x="20373" y="36304"/>
                  </a:cubicBezTo>
                  <a:lnTo>
                    <a:pt x="19959" y="32052"/>
                  </a:lnTo>
                  <a:cubicBezTo>
                    <a:pt x="19903" y="31549"/>
                    <a:pt x="19546" y="31152"/>
                    <a:pt x="19147" y="31152"/>
                  </a:cubicBezTo>
                  <a:cubicBezTo>
                    <a:pt x="19137" y="31152"/>
                    <a:pt x="19127" y="31152"/>
                    <a:pt x="19117" y="31152"/>
                  </a:cubicBezTo>
                  <a:cubicBezTo>
                    <a:pt x="18922" y="31163"/>
                    <a:pt x="18727" y="31167"/>
                    <a:pt x="18533" y="31167"/>
                  </a:cubicBezTo>
                  <a:cubicBezTo>
                    <a:pt x="16629" y="31167"/>
                    <a:pt x="14749" y="30693"/>
                    <a:pt x="13057" y="29850"/>
                  </a:cubicBezTo>
                  <a:cubicBezTo>
                    <a:pt x="12962" y="29809"/>
                    <a:pt x="12861" y="29790"/>
                    <a:pt x="12758" y="2979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9"/>
            <p:cNvSpPr/>
            <p:nvPr/>
          </p:nvSpPr>
          <p:spPr>
            <a:xfrm>
              <a:off x="5248012" y="1827494"/>
              <a:ext cx="709701" cy="709594"/>
            </a:xfrm>
            <a:custGeom>
              <a:avLst/>
              <a:gdLst/>
              <a:ahLst/>
              <a:cxnLst/>
              <a:rect l="l" t="t" r="r" b="b"/>
              <a:pathLst>
                <a:path w="26516" h="26512" extrusionOk="0">
                  <a:moveTo>
                    <a:pt x="13256" y="849"/>
                  </a:moveTo>
                  <a:cubicBezTo>
                    <a:pt x="16684" y="849"/>
                    <a:pt x="19785" y="2237"/>
                    <a:pt x="22031" y="4482"/>
                  </a:cubicBezTo>
                  <a:cubicBezTo>
                    <a:pt x="24277" y="6728"/>
                    <a:pt x="25664" y="9825"/>
                    <a:pt x="25664" y="13256"/>
                  </a:cubicBezTo>
                  <a:cubicBezTo>
                    <a:pt x="25664" y="16684"/>
                    <a:pt x="24277" y="19781"/>
                    <a:pt x="22031" y="22027"/>
                  </a:cubicBezTo>
                  <a:cubicBezTo>
                    <a:pt x="19785" y="24273"/>
                    <a:pt x="16684" y="25660"/>
                    <a:pt x="13256" y="25660"/>
                  </a:cubicBezTo>
                  <a:cubicBezTo>
                    <a:pt x="9829" y="25660"/>
                    <a:pt x="6731" y="24273"/>
                    <a:pt x="4485" y="22027"/>
                  </a:cubicBezTo>
                  <a:cubicBezTo>
                    <a:pt x="2236" y="19781"/>
                    <a:pt x="852" y="16684"/>
                    <a:pt x="852" y="13256"/>
                  </a:cubicBezTo>
                  <a:cubicBezTo>
                    <a:pt x="852" y="9825"/>
                    <a:pt x="2236" y="6728"/>
                    <a:pt x="4485" y="4482"/>
                  </a:cubicBezTo>
                  <a:cubicBezTo>
                    <a:pt x="6731" y="2237"/>
                    <a:pt x="9829" y="849"/>
                    <a:pt x="13256" y="849"/>
                  </a:cubicBezTo>
                  <a:close/>
                  <a:moveTo>
                    <a:pt x="13256" y="1"/>
                  </a:moveTo>
                  <a:cubicBezTo>
                    <a:pt x="5937" y="1"/>
                    <a:pt x="0" y="5933"/>
                    <a:pt x="0" y="13256"/>
                  </a:cubicBezTo>
                  <a:cubicBezTo>
                    <a:pt x="0" y="20576"/>
                    <a:pt x="5937" y="26512"/>
                    <a:pt x="13256" y="26512"/>
                  </a:cubicBezTo>
                  <a:cubicBezTo>
                    <a:pt x="20580" y="26512"/>
                    <a:pt x="26513" y="20576"/>
                    <a:pt x="26516" y="13256"/>
                  </a:cubicBezTo>
                  <a:cubicBezTo>
                    <a:pt x="26513" y="5933"/>
                    <a:pt x="20580" y="1"/>
                    <a:pt x="132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9"/>
            <p:cNvSpPr/>
            <p:nvPr/>
          </p:nvSpPr>
          <p:spPr>
            <a:xfrm>
              <a:off x="5092100" y="1671475"/>
              <a:ext cx="1021513" cy="1021540"/>
            </a:xfrm>
            <a:custGeom>
              <a:avLst/>
              <a:gdLst/>
              <a:ahLst/>
              <a:cxnLst/>
              <a:rect l="l" t="t" r="r" b="b"/>
              <a:pathLst>
                <a:path w="38166" h="38167" extrusionOk="0">
                  <a:moveTo>
                    <a:pt x="19081" y="1193"/>
                  </a:moveTo>
                  <a:cubicBezTo>
                    <a:pt x="24024" y="1193"/>
                    <a:pt x="28492" y="3197"/>
                    <a:pt x="31731" y="6432"/>
                  </a:cubicBezTo>
                  <a:cubicBezTo>
                    <a:pt x="34970" y="9674"/>
                    <a:pt x="36970" y="14139"/>
                    <a:pt x="36970" y="19085"/>
                  </a:cubicBezTo>
                  <a:cubicBezTo>
                    <a:pt x="36970" y="24028"/>
                    <a:pt x="34970" y="28493"/>
                    <a:pt x="31731" y="31732"/>
                  </a:cubicBezTo>
                  <a:cubicBezTo>
                    <a:pt x="28492" y="34974"/>
                    <a:pt x="24024" y="36974"/>
                    <a:pt x="19081" y="36974"/>
                  </a:cubicBezTo>
                  <a:cubicBezTo>
                    <a:pt x="14142" y="36974"/>
                    <a:pt x="9674" y="34974"/>
                    <a:pt x="6432" y="31732"/>
                  </a:cubicBezTo>
                  <a:cubicBezTo>
                    <a:pt x="3193" y="28493"/>
                    <a:pt x="1193" y="24028"/>
                    <a:pt x="1193" y="19085"/>
                  </a:cubicBezTo>
                  <a:cubicBezTo>
                    <a:pt x="1193" y="14139"/>
                    <a:pt x="3193" y="9674"/>
                    <a:pt x="6432" y="6432"/>
                  </a:cubicBezTo>
                  <a:cubicBezTo>
                    <a:pt x="9674" y="3197"/>
                    <a:pt x="14142" y="1193"/>
                    <a:pt x="19081" y="1193"/>
                  </a:cubicBezTo>
                  <a:close/>
                  <a:moveTo>
                    <a:pt x="19081" y="1"/>
                  </a:moveTo>
                  <a:cubicBezTo>
                    <a:pt x="8543" y="5"/>
                    <a:pt x="1" y="8546"/>
                    <a:pt x="1" y="19085"/>
                  </a:cubicBezTo>
                  <a:cubicBezTo>
                    <a:pt x="1" y="29624"/>
                    <a:pt x="8543" y="38162"/>
                    <a:pt x="19081" y="38166"/>
                  </a:cubicBezTo>
                  <a:cubicBezTo>
                    <a:pt x="29620" y="38162"/>
                    <a:pt x="38162" y="29624"/>
                    <a:pt x="38165" y="19085"/>
                  </a:cubicBezTo>
                  <a:cubicBezTo>
                    <a:pt x="38162" y="8546"/>
                    <a:pt x="29620" y="5"/>
                    <a:pt x="190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9"/>
            <p:cNvSpPr/>
            <p:nvPr/>
          </p:nvSpPr>
          <p:spPr>
            <a:xfrm>
              <a:off x="5268568" y="2134098"/>
              <a:ext cx="318236" cy="32091"/>
            </a:xfrm>
            <a:custGeom>
              <a:avLst/>
              <a:gdLst/>
              <a:ahLst/>
              <a:cxnLst/>
              <a:rect l="l" t="t" r="r" b="b"/>
              <a:pathLst>
                <a:path w="11890" h="1199" extrusionOk="0">
                  <a:moveTo>
                    <a:pt x="0" y="0"/>
                  </a:moveTo>
                  <a:lnTo>
                    <a:pt x="0" y="1198"/>
                  </a:lnTo>
                  <a:lnTo>
                    <a:pt x="11889" y="1198"/>
                  </a:lnTo>
                  <a:lnTo>
                    <a:pt x="118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9"/>
            <p:cNvSpPr/>
            <p:nvPr/>
          </p:nvSpPr>
          <p:spPr>
            <a:xfrm>
              <a:off x="5554589" y="1961511"/>
              <a:ext cx="32225" cy="204672"/>
            </a:xfrm>
            <a:custGeom>
              <a:avLst/>
              <a:gdLst/>
              <a:ahLst/>
              <a:cxnLst/>
              <a:rect l="l" t="t" r="r" b="b"/>
              <a:pathLst>
                <a:path w="1204" h="7647" extrusionOk="0">
                  <a:moveTo>
                    <a:pt x="1" y="0"/>
                  </a:moveTo>
                  <a:lnTo>
                    <a:pt x="1" y="7646"/>
                  </a:lnTo>
                  <a:lnTo>
                    <a:pt x="1203" y="7646"/>
                  </a:lnTo>
                  <a:lnTo>
                    <a:pt x="1203"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9"/>
            <p:cNvSpPr/>
            <p:nvPr/>
          </p:nvSpPr>
          <p:spPr>
            <a:xfrm>
              <a:off x="5268568" y="2198336"/>
              <a:ext cx="318236" cy="32118"/>
            </a:xfrm>
            <a:custGeom>
              <a:avLst/>
              <a:gdLst/>
              <a:ahLst/>
              <a:cxnLst/>
              <a:rect l="l" t="t" r="r" b="b"/>
              <a:pathLst>
                <a:path w="11890" h="1200" extrusionOk="0">
                  <a:moveTo>
                    <a:pt x="0" y="1"/>
                  </a:moveTo>
                  <a:lnTo>
                    <a:pt x="0" y="1199"/>
                  </a:lnTo>
                  <a:lnTo>
                    <a:pt x="11889" y="1199"/>
                  </a:lnTo>
                  <a:lnTo>
                    <a:pt x="118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9"/>
            <p:cNvSpPr/>
            <p:nvPr/>
          </p:nvSpPr>
          <p:spPr>
            <a:xfrm>
              <a:off x="5554589" y="2198336"/>
              <a:ext cx="32225" cy="204672"/>
            </a:xfrm>
            <a:custGeom>
              <a:avLst/>
              <a:gdLst/>
              <a:ahLst/>
              <a:cxnLst/>
              <a:rect l="l" t="t" r="r" b="b"/>
              <a:pathLst>
                <a:path w="1204" h="7647" extrusionOk="0">
                  <a:moveTo>
                    <a:pt x="1" y="1"/>
                  </a:moveTo>
                  <a:lnTo>
                    <a:pt x="1" y="7647"/>
                  </a:lnTo>
                  <a:lnTo>
                    <a:pt x="1203" y="7647"/>
                  </a:lnTo>
                  <a:lnTo>
                    <a:pt x="120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9"/>
            <p:cNvSpPr/>
            <p:nvPr/>
          </p:nvSpPr>
          <p:spPr>
            <a:xfrm>
              <a:off x="5618934" y="2198336"/>
              <a:ext cx="270032" cy="32118"/>
            </a:xfrm>
            <a:custGeom>
              <a:avLst/>
              <a:gdLst/>
              <a:ahLst/>
              <a:cxnLst/>
              <a:rect l="l" t="t" r="r" b="b"/>
              <a:pathLst>
                <a:path w="10089" h="1200" extrusionOk="0">
                  <a:moveTo>
                    <a:pt x="1" y="1"/>
                  </a:moveTo>
                  <a:lnTo>
                    <a:pt x="1" y="1199"/>
                  </a:lnTo>
                  <a:lnTo>
                    <a:pt x="10089" y="1199"/>
                  </a:lnTo>
                  <a:lnTo>
                    <a:pt x="10089"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9"/>
            <p:cNvSpPr/>
            <p:nvPr/>
          </p:nvSpPr>
          <p:spPr>
            <a:xfrm>
              <a:off x="5618934" y="2198336"/>
              <a:ext cx="32145" cy="204672"/>
            </a:xfrm>
            <a:custGeom>
              <a:avLst/>
              <a:gdLst/>
              <a:ahLst/>
              <a:cxnLst/>
              <a:rect l="l" t="t" r="r" b="b"/>
              <a:pathLst>
                <a:path w="1201" h="7647" extrusionOk="0">
                  <a:moveTo>
                    <a:pt x="1" y="1"/>
                  </a:moveTo>
                  <a:lnTo>
                    <a:pt x="1" y="7647"/>
                  </a:lnTo>
                  <a:lnTo>
                    <a:pt x="1200" y="7647"/>
                  </a:lnTo>
                  <a:lnTo>
                    <a:pt x="120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9"/>
            <p:cNvSpPr/>
            <p:nvPr/>
          </p:nvSpPr>
          <p:spPr>
            <a:xfrm>
              <a:off x="5618934" y="2134098"/>
              <a:ext cx="270032" cy="32091"/>
            </a:xfrm>
            <a:custGeom>
              <a:avLst/>
              <a:gdLst/>
              <a:ahLst/>
              <a:cxnLst/>
              <a:rect l="l" t="t" r="r" b="b"/>
              <a:pathLst>
                <a:path w="10089" h="1199" extrusionOk="0">
                  <a:moveTo>
                    <a:pt x="1" y="0"/>
                  </a:moveTo>
                  <a:lnTo>
                    <a:pt x="1" y="1198"/>
                  </a:lnTo>
                  <a:lnTo>
                    <a:pt x="10089" y="1198"/>
                  </a:lnTo>
                  <a:lnTo>
                    <a:pt x="1008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9"/>
            <p:cNvSpPr/>
            <p:nvPr/>
          </p:nvSpPr>
          <p:spPr>
            <a:xfrm>
              <a:off x="5618934" y="2198336"/>
              <a:ext cx="315185" cy="32118"/>
            </a:xfrm>
            <a:custGeom>
              <a:avLst/>
              <a:gdLst/>
              <a:ahLst/>
              <a:cxnLst/>
              <a:rect l="l" t="t" r="r" b="b"/>
              <a:pathLst>
                <a:path w="11776" h="1200" extrusionOk="0">
                  <a:moveTo>
                    <a:pt x="1" y="1"/>
                  </a:moveTo>
                  <a:lnTo>
                    <a:pt x="1" y="1199"/>
                  </a:lnTo>
                  <a:lnTo>
                    <a:pt x="11775" y="1199"/>
                  </a:lnTo>
                  <a:lnTo>
                    <a:pt x="11775"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9"/>
            <p:cNvSpPr/>
            <p:nvPr/>
          </p:nvSpPr>
          <p:spPr>
            <a:xfrm>
              <a:off x="5618934" y="2134098"/>
              <a:ext cx="315185" cy="32091"/>
            </a:xfrm>
            <a:custGeom>
              <a:avLst/>
              <a:gdLst/>
              <a:ahLst/>
              <a:cxnLst/>
              <a:rect l="l" t="t" r="r" b="b"/>
              <a:pathLst>
                <a:path w="11776" h="1199" extrusionOk="0">
                  <a:moveTo>
                    <a:pt x="1" y="0"/>
                  </a:moveTo>
                  <a:lnTo>
                    <a:pt x="1" y="1198"/>
                  </a:lnTo>
                  <a:lnTo>
                    <a:pt x="11775" y="1198"/>
                  </a:lnTo>
                  <a:lnTo>
                    <a:pt x="11775"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9"/>
            <p:cNvSpPr/>
            <p:nvPr/>
          </p:nvSpPr>
          <p:spPr>
            <a:xfrm>
              <a:off x="5618934" y="1961511"/>
              <a:ext cx="32145" cy="204672"/>
            </a:xfrm>
            <a:custGeom>
              <a:avLst/>
              <a:gdLst/>
              <a:ahLst/>
              <a:cxnLst/>
              <a:rect l="l" t="t" r="r" b="b"/>
              <a:pathLst>
                <a:path w="1201" h="7647" extrusionOk="0">
                  <a:moveTo>
                    <a:pt x="1" y="0"/>
                  </a:moveTo>
                  <a:lnTo>
                    <a:pt x="1" y="7646"/>
                  </a:lnTo>
                  <a:lnTo>
                    <a:pt x="1200" y="7646"/>
                  </a:lnTo>
                  <a:lnTo>
                    <a:pt x="120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9"/>
            <p:cNvSpPr/>
            <p:nvPr/>
          </p:nvSpPr>
          <p:spPr>
            <a:xfrm>
              <a:off x="5375070" y="2249887"/>
              <a:ext cx="211738" cy="169342"/>
            </a:xfrm>
            <a:custGeom>
              <a:avLst/>
              <a:gdLst/>
              <a:ahLst/>
              <a:cxnLst/>
              <a:rect l="l" t="t" r="r" b="b"/>
              <a:pathLst>
                <a:path w="7911" h="6327" extrusionOk="0">
                  <a:moveTo>
                    <a:pt x="1" y="0"/>
                  </a:moveTo>
                  <a:cubicBezTo>
                    <a:pt x="1034" y="3486"/>
                    <a:pt x="4153" y="6075"/>
                    <a:pt x="7910" y="6327"/>
                  </a:cubicBezTo>
                  <a:lnTo>
                    <a:pt x="7910" y="5192"/>
                  </a:lnTo>
                  <a:cubicBezTo>
                    <a:pt x="6011" y="5048"/>
                    <a:pt x="4304" y="4219"/>
                    <a:pt x="3034" y="2950"/>
                  </a:cubicBezTo>
                  <a:cubicBezTo>
                    <a:pt x="2213" y="2128"/>
                    <a:pt x="1577" y="1122"/>
                    <a:pt x="11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9"/>
            <p:cNvSpPr/>
            <p:nvPr/>
          </p:nvSpPr>
          <p:spPr>
            <a:xfrm>
              <a:off x="5375070" y="1945371"/>
              <a:ext cx="211738" cy="169262"/>
            </a:xfrm>
            <a:custGeom>
              <a:avLst/>
              <a:gdLst/>
              <a:ahLst/>
              <a:cxnLst/>
              <a:rect l="l" t="t" r="r" b="b"/>
              <a:pathLst>
                <a:path w="7911" h="6324" extrusionOk="0">
                  <a:moveTo>
                    <a:pt x="7910" y="1"/>
                  </a:moveTo>
                  <a:cubicBezTo>
                    <a:pt x="4153" y="249"/>
                    <a:pt x="1034" y="2839"/>
                    <a:pt x="1" y="6324"/>
                  </a:cubicBezTo>
                  <a:lnTo>
                    <a:pt x="1190" y="6324"/>
                  </a:lnTo>
                  <a:cubicBezTo>
                    <a:pt x="1577" y="5202"/>
                    <a:pt x="2213" y="4196"/>
                    <a:pt x="3034" y="3374"/>
                  </a:cubicBezTo>
                  <a:cubicBezTo>
                    <a:pt x="4304" y="2105"/>
                    <a:pt x="6011" y="1277"/>
                    <a:pt x="7910" y="1132"/>
                  </a:cubicBezTo>
                  <a:lnTo>
                    <a:pt x="7910"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9"/>
            <p:cNvSpPr/>
            <p:nvPr/>
          </p:nvSpPr>
          <p:spPr>
            <a:xfrm>
              <a:off x="5618934" y="2249887"/>
              <a:ext cx="211738" cy="169342"/>
            </a:xfrm>
            <a:custGeom>
              <a:avLst/>
              <a:gdLst/>
              <a:ahLst/>
              <a:cxnLst/>
              <a:rect l="l" t="t" r="r" b="b"/>
              <a:pathLst>
                <a:path w="7911" h="6327" extrusionOk="0">
                  <a:moveTo>
                    <a:pt x="6718" y="0"/>
                  </a:moveTo>
                  <a:cubicBezTo>
                    <a:pt x="6335" y="1122"/>
                    <a:pt x="5698" y="2128"/>
                    <a:pt x="4877" y="2950"/>
                  </a:cubicBezTo>
                  <a:cubicBezTo>
                    <a:pt x="3604" y="4219"/>
                    <a:pt x="1900" y="5048"/>
                    <a:pt x="1" y="5192"/>
                  </a:cubicBezTo>
                  <a:lnTo>
                    <a:pt x="1" y="6327"/>
                  </a:lnTo>
                  <a:cubicBezTo>
                    <a:pt x="3758" y="6075"/>
                    <a:pt x="6877" y="3486"/>
                    <a:pt x="79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9"/>
            <p:cNvSpPr/>
            <p:nvPr/>
          </p:nvSpPr>
          <p:spPr>
            <a:xfrm>
              <a:off x="5618934" y="1945371"/>
              <a:ext cx="211738" cy="169262"/>
            </a:xfrm>
            <a:custGeom>
              <a:avLst/>
              <a:gdLst/>
              <a:ahLst/>
              <a:cxnLst/>
              <a:rect l="l" t="t" r="r" b="b"/>
              <a:pathLst>
                <a:path w="7911" h="6324" extrusionOk="0">
                  <a:moveTo>
                    <a:pt x="1" y="1"/>
                  </a:moveTo>
                  <a:lnTo>
                    <a:pt x="1" y="1132"/>
                  </a:lnTo>
                  <a:cubicBezTo>
                    <a:pt x="1900" y="1277"/>
                    <a:pt x="3604" y="2105"/>
                    <a:pt x="4877" y="3374"/>
                  </a:cubicBezTo>
                  <a:cubicBezTo>
                    <a:pt x="5698" y="4196"/>
                    <a:pt x="6335" y="5202"/>
                    <a:pt x="6718" y="6324"/>
                  </a:cubicBezTo>
                  <a:lnTo>
                    <a:pt x="7910" y="6324"/>
                  </a:lnTo>
                  <a:cubicBezTo>
                    <a:pt x="6877" y="2839"/>
                    <a:pt x="3758" y="249"/>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9"/>
            <p:cNvSpPr/>
            <p:nvPr/>
          </p:nvSpPr>
          <p:spPr>
            <a:xfrm>
              <a:off x="5303257" y="1882203"/>
              <a:ext cx="599215" cy="283977"/>
            </a:xfrm>
            <a:custGeom>
              <a:avLst/>
              <a:gdLst/>
              <a:ahLst/>
              <a:cxnLst/>
              <a:rect l="l" t="t" r="r" b="b"/>
              <a:pathLst>
                <a:path w="22388" h="10610" extrusionOk="0">
                  <a:moveTo>
                    <a:pt x="11192" y="0"/>
                  </a:moveTo>
                  <a:cubicBezTo>
                    <a:pt x="5203" y="0"/>
                    <a:pt x="311" y="4698"/>
                    <a:pt x="0" y="10609"/>
                  </a:cubicBezTo>
                  <a:lnTo>
                    <a:pt x="1182" y="10609"/>
                  </a:lnTo>
                  <a:cubicBezTo>
                    <a:pt x="1330" y="8078"/>
                    <a:pt x="2418" y="5801"/>
                    <a:pt x="4101" y="4118"/>
                  </a:cubicBezTo>
                  <a:cubicBezTo>
                    <a:pt x="5916" y="2303"/>
                    <a:pt x="8421" y="1182"/>
                    <a:pt x="11192" y="1182"/>
                  </a:cubicBezTo>
                  <a:cubicBezTo>
                    <a:pt x="13964" y="1182"/>
                    <a:pt x="16469" y="2303"/>
                    <a:pt x="18287" y="4118"/>
                  </a:cubicBezTo>
                  <a:cubicBezTo>
                    <a:pt x="19970" y="5801"/>
                    <a:pt x="21055" y="8078"/>
                    <a:pt x="21206" y="10609"/>
                  </a:cubicBezTo>
                  <a:lnTo>
                    <a:pt x="22388" y="10609"/>
                  </a:lnTo>
                  <a:cubicBezTo>
                    <a:pt x="22074" y="4698"/>
                    <a:pt x="17182" y="0"/>
                    <a:pt x="111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9"/>
            <p:cNvSpPr/>
            <p:nvPr/>
          </p:nvSpPr>
          <p:spPr>
            <a:xfrm>
              <a:off x="5303257" y="2198336"/>
              <a:ext cx="599215" cy="284003"/>
            </a:xfrm>
            <a:custGeom>
              <a:avLst/>
              <a:gdLst/>
              <a:ahLst/>
              <a:cxnLst/>
              <a:rect l="l" t="t" r="r" b="b"/>
              <a:pathLst>
                <a:path w="22388" h="10611" extrusionOk="0">
                  <a:moveTo>
                    <a:pt x="0" y="1"/>
                  </a:moveTo>
                  <a:cubicBezTo>
                    <a:pt x="311" y="5913"/>
                    <a:pt x="5203" y="10610"/>
                    <a:pt x="11192" y="10610"/>
                  </a:cubicBezTo>
                  <a:cubicBezTo>
                    <a:pt x="17182" y="10610"/>
                    <a:pt x="22074" y="5913"/>
                    <a:pt x="22388" y="1"/>
                  </a:cubicBezTo>
                  <a:lnTo>
                    <a:pt x="21206" y="1"/>
                  </a:lnTo>
                  <a:cubicBezTo>
                    <a:pt x="21055" y="2533"/>
                    <a:pt x="19970" y="4809"/>
                    <a:pt x="18287" y="6492"/>
                  </a:cubicBezTo>
                  <a:cubicBezTo>
                    <a:pt x="16469" y="8307"/>
                    <a:pt x="13964" y="9432"/>
                    <a:pt x="11192" y="9432"/>
                  </a:cubicBezTo>
                  <a:cubicBezTo>
                    <a:pt x="8421" y="9432"/>
                    <a:pt x="5916" y="8307"/>
                    <a:pt x="4101" y="6492"/>
                  </a:cubicBezTo>
                  <a:cubicBezTo>
                    <a:pt x="2418" y="4809"/>
                    <a:pt x="1334" y="2533"/>
                    <a:pt x="118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2" name="Google Shape;3732;p59"/>
          <p:cNvSpPr/>
          <p:nvPr/>
        </p:nvSpPr>
        <p:spPr>
          <a:xfrm>
            <a:off x="1452967" y="3888675"/>
            <a:ext cx="1530392" cy="617501"/>
          </a:xfrm>
          <a:custGeom>
            <a:avLst/>
            <a:gdLst/>
            <a:ahLst/>
            <a:cxnLst/>
            <a:rect l="l" t="t" r="r" b="b"/>
            <a:pathLst>
              <a:path w="7032" h="2837" extrusionOk="0">
                <a:moveTo>
                  <a:pt x="3760" y="0"/>
                </a:moveTo>
                <a:cubicBezTo>
                  <a:pt x="3743" y="0"/>
                  <a:pt x="3726" y="1"/>
                  <a:pt x="3709" y="2"/>
                </a:cubicBezTo>
                <a:cubicBezTo>
                  <a:pt x="3270" y="31"/>
                  <a:pt x="2876" y="402"/>
                  <a:pt x="2821" y="838"/>
                </a:cubicBezTo>
                <a:cubicBezTo>
                  <a:pt x="2788" y="1113"/>
                  <a:pt x="2887" y="1410"/>
                  <a:pt x="3105" y="1582"/>
                </a:cubicBezTo>
                <a:cubicBezTo>
                  <a:pt x="3218" y="1671"/>
                  <a:pt x="3363" y="1718"/>
                  <a:pt x="3507" y="1718"/>
                </a:cubicBezTo>
                <a:cubicBezTo>
                  <a:pt x="3640" y="1718"/>
                  <a:pt x="3772" y="1678"/>
                  <a:pt x="3875" y="1592"/>
                </a:cubicBezTo>
                <a:cubicBezTo>
                  <a:pt x="4090" y="1413"/>
                  <a:pt x="4123" y="1047"/>
                  <a:pt x="3924" y="855"/>
                </a:cubicBezTo>
                <a:lnTo>
                  <a:pt x="3924" y="855"/>
                </a:lnTo>
                <a:cubicBezTo>
                  <a:pt x="4153" y="977"/>
                  <a:pt x="4295" y="1255"/>
                  <a:pt x="4196" y="1496"/>
                </a:cubicBezTo>
                <a:cubicBezTo>
                  <a:pt x="4097" y="1737"/>
                  <a:pt x="3839" y="1892"/>
                  <a:pt x="3578" y="1903"/>
                </a:cubicBezTo>
                <a:cubicBezTo>
                  <a:pt x="3567" y="1903"/>
                  <a:pt x="3556" y="1903"/>
                  <a:pt x="3545" y="1903"/>
                </a:cubicBezTo>
                <a:cubicBezTo>
                  <a:pt x="2958" y="1903"/>
                  <a:pt x="2666" y="1465"/>
                  <a:pt x="2682" y="878"/>
                </a:cubicBezTo>
                <a:cubicBezTo>
                  <a:pt x="2688" y="713"/>
                  <a:pt x="2467" y="629"/>
                  <a:pt x="2288" y="629"/>
                </a:cubicBezTo>
                <a:cubicBezTo>
                  <a:pt x="2262" y="629"/>
                  <a:pt x="2238" y="630"/>
                  <a:pt x="2216" y="633"/>
                </a:cubicBezTo>
                <a:cubicBezTo>
                  <a:pt x="1964" y="670"/>
                  <a:pt x="1786" y="911"/>
                  <a:pt x="1766" y="1096"/>
                </a:cubicBezTo>
                <a:cubicBezTo>
                  <a:pt x="1613" y="967"/>
                  <a:pt x="1402" y="880"/>
                  <a:pt x="1200" y="880"/>
                </a:cubicBezTo>
                <a:cubicBezTo>
                  <a:pt x="1148" y="880"/>
                  <a:pt x="1098" y="886"/>
                  <a:pt x="1049" y="898"/>
                </a:cubicBezTo>
                <a:cubicBezTo>
                  <a:pt x="804" y="957"/>
                  <a:pt x="596" y="1142"/>
                  <a:pt x="504" y="1374"/>
                </a:cubicBezTo>
                <a:cubicBezTo>
                  <a:pt x="209" y="1424"/>
                  <a:pt x="1" y="1681"/>
                  <a:pt x="67" y="1972"/>
                </a:cubicBezTo>
                <a:cubicBezTo>
                  <a:pt x="121" y="2217"/>
                  <a:pt x="370" y="2399"/>
                  <a:pt x="621" y="2399"/>
                </a:cubicBezTo>
                <a:cubicBezTo>
                  <a:pt x="665" y="2399"/>
                  <a:pt x="708" y="2394"/>
                  <a:pt x="751" y="2382"/>
                </a:cubicBezTo>
                <a:cubicBezTo>
                  <a:pt x="867" y="2349"/>
                  <a:pt x="976" y="2272"/>
                  <a:pt x="1029" y="2164"/>
                </a:cubicBezTo>
                <a:cubicBezTo>
                  <a:pt x="1082" y="2051"/>
                  <a:pt x="1065" y="1906"/>
                  <a:pt x="976" y="1823"/>
                </a:cubicBezTo>
                <a:cubicBezTo>
                  <a:pt x="934" y="1783"/>
                  <a:pt x="873" y="1761"/>
                  <a:pt x="813" y="1761"/>
                </a:cubicBezTo>
                <a:cubicBezTo>
                  <a:pt x="751" y="1761"/>
                  <a:pt x="691" y="1784"/>
                  <a:pt x="652" y="1833"/>
                </a:cubicBezTo>
                <a:cubicBezTo>
                  <a:pt x="741" y="1717"/>
                  <a:pt x="876" y="1623"/>
                  <a:pt x="1012" y="1623"/>
                </a:cubicBezTo>
                <a:cubicBezTo>
                  <a:pt x="1054" y="1623"/>
                  <a:pt x="1095" y="1632"/>
                  <a:pt x="1135" y="1651"/>
                </a:cubicBezTo>
                <a:cubicBezTo>
                  <a:pt x="1306" y="1734"/>
                  <a:pt x="1409" y="1942"/>
                  <a:pt x="1366" y="2127"/>
                </a:cubicBezTo>
                <a:cubicBezTo>
                  <a:pt x="1323" y="2316"/>
                  <a:pt x="1141" y="2458"/>
                  <a:pt x="949" y="2458"/>
                </a:cubicBezTo>
                <a:cubicBezTo>
                  <a:pt x="1084" y="2693"/>
                  <a:pt x="1353" y="2837"/>
                  <a:pt x="1622" y="2837"/>
                </a:cubicBezTo>
                <a:cubicBezTo>
                  <a:pt x="1691" y="2837"/>
                  <a:pt x="1759" y="2827"/>
                  <a:pt x="1825" y="2808"/>
                </a:cubicBezTo>
                <a:cubicBezTo>
                  <a:pt x="2153" y="2716"/>
                  <a:pt x="2391" y="2382"/>
                  <a:pt x="2374" y="2042"/>
                </a:cubicBezTo>
                <a:lnTo>
                  <a:pt x="2374" y="2042"/>
                </a:lnTo>
                <a:cubicBezTo>
                  <a:pt x="2576" y="2464"/>
                  <a:pt x="3019" y="2788"/>
                  <a:pt x="3485" y="2821"/>
                </a:cubicBezTo>
                <a:cubicBezTo>
                  <a:pt x="3514" y="2824"/>
                  <a:pt x="3544" y="2825"/>
                  <a:pt x="3574" y="2825"/>
                </a:cubicBezTo>
                <a:cubicBezTo>
                  <a:pt x="4014" y="2825"/>
                  <a:pt x="4447" y="2595"/>
                  <a:pt x="4688" y="2230"/>
                </a:cubicBezTo>
                <a:cubicBezTo>
                  <a:pt x="4754" y="2405"/>
                  <a:pt x="4949" y="2514"/>
                  <a:pt x="5137" y="2514"/>
                </a:cubicBezTo>
                <a:cubicBezTo>
                  <a:pt x="5326" y="2510"/>
                  <a:pt x="5505" y="2385"/>
                  <a:pt x="5567" y="2207"/>
                </a:cubicBezTo>
                <a:cubicBezTo>
                  <a:pt x="5744" y="2096"/>
                  <a:pt x="5948" y="2020"/>
                  <a:pt x="6151" y="2020"/>
                </a:cubicBezTo>
                <a:cubicBezTo>
                  <a:pt x="6237" y="2020"/>
                  <a:pt x="6324" y="2034"/>
                  <a:pt x="6407" y="2065"/>
                </a:cubicBezTo>
                <a:cubicBezTo>
                  <a:pt x="6688" y="2167"/>
                  <a:pt x="6913" y="2402"/>
                  <a:pt x="7002" y="2686"/>
                </a:cubicBezTo>
                <a:cubicBezTo>
                  <a:pt x="7032" y="2319"/>
                  <a:pt x="6857" y="1939"/>
                  <a:pt x="6556" y="1724"/>
                </a:cubicBezTo>
                <a:cubicBezTo>
                  <a:pt x="6358" y="1581"/>
                  <a:pt x="6120" y="1496"/>
                  <a:pt x="5884" y="1496"/>
                </a:cubicBezTo>
                <a:cubicBezTo>
                  <a:pt x="5761" y="1496"/>
                  <a:pt x="5638" y="1519"/>
                  <a:pt x="5521" y="1569"/>
                </a:cubicBezTo>
                <a:cubicBezTo>
                  <a:pt x="5594" y="1344"/>
                  <a:pt x="5538" y="1082"/>
                  <a:pt x="5375" y="911"/>
                </a:cubicBezTo>
                <a:cubicBezTo>
                  <a:pt x="5253" y="778"/>
                  <a:pt x="5071" y="702"/>
                  <a:pt x="4889" y="702"/>
                </a:cubicBezTo>
                <a:cubicBezTo>
                  <a:pt x="4836" y="702"/>
                  <a:pt x="4783" y="709"/>
                  <a:pt x="4731" y="722"/>
                </a:cubicBezTo>
                <a:cubicBezTo>
                  <a:pt x="4626" y="313"/>
                  <a:pt x="4185" y="0"/>
                  <a:pt x="376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9"/>
          <p:cNvSpPr/>
          <p:nvPr/>
        </p:nvSpPr>
        <p:spPr>
          <a:xfrm flipH="1">
            <a:off x="3411405" y="3862593"/>
            <a:ext cx="1623694" cy="713391"/>
          </a:xfrm>
          <a:custGeom>
            <a:avLst/>
            <a:gdLst/>
            <a:ahLst/>
            <a:cxnLst/>
            <a:rect l="l" t="t" r="r" b="b"/>
            <a:pathLst>
              <a:path w="38442" h="16890" extrusionOk="0">
                <a:moveTo>
                  <a:pt x="15084" y="1"/>
                </a:moveTo>
                <a:cubicBezTo>
                  <a:pt x="12811" y="1"/>
                  <a:pt x="10246" y="1904"/>
                  <a:pt x="10590" y="4157"/>
                </a:cubicBezTo>
                <a:cubicBezTo>
                  <a:pt x="10802" y="5564"/>
                  <a:pt x="10742" y="6332"/>
                  <a:pt x="10139" y="6955"/>
                </a:cubicBezTo>
                <a:cubicBezTo>
                  <a:pt x="9807" y="7301"/>
                  <a:pt x="9336" y="7535"/>
                  <a:pt x="8866" y="7535"/>
                </a:cubicBezTo>
                <a:cubicBezTo>
                  <a:pt x="8745" y="7535"/>
                  <a:pt x="8624" y="7520"/>
                  <a:pt x="8506" y="7487"/>
                </a:cubicBezTo>
                <a:cubicBezTo>
                  <a:pt x="7927" y="7329"/>
                  <a:pt x="7493" y="6672"/>
                  <a:pt x="7688" y="6103"/>
                </a:cubicBezTo>
                <a:lnTo>
                  <a:pt x="7688" y="6103"/>
                </a:lnTo>
                <a:cubicBezTo>
                  <a:pt x="7795" y="6561"/>
                  <a:pt x="8274" y="6832"/>
                  <a:pt x="8750" y="6832"/>
                </a:cubicBezTo>
                <a:cubicBezTo>
                  <a:pt x="8921" y="6832"/>
                  <a:pt x="9091" y="6797"/>
                  <a:pt x="9244" y="6723"/>
                </a:cubicBezTo>
                <a:cubicBezTo>
                  <a:pt x="9822" y="6443"/>
                  <a:pt x="10133" y="5783"/>
                  <a:pt x="10186" y="5143"/>
                </a:cubicBezTo>
                <a:cubicBezTo>
                  <a:pt x="10203" y="4921"/>
                  <a:pt x="10193" y="4706"/>
                  <a:pt x="10159" y="4497"/>
                </a:cubicBezTo>
                <a:cubicBezTo>
                  <a:pt x="9994" y="3500"/>
                  <a:pt x="9230" y="2703"/>
                  <a:pt x="8280" y="2352"/>
                </a:cubicBezTo>
                <a:cubicBezTo>
                  <a:pt x="7917" y="2221"/>
                  <a:pt x="7506" y="2103"/>
                  <a:pt x="7143" y="2086"/>
                </a:cubicBezTo>
                <a:cubicBezTo>
                  <a:pt x="7065" y="2082"/>
                  <a:pt x="6988" y="2081"/>
                  <a:pt x="6911" y="2081"/>
                </a:cubicBezTo>
                <a:cubicBezTo>
                  <a:pt x="4447" y="2081"/>
                  <a:pt x="2392" y="3998"/>
                  <a:pt x="2270" y="6464"/>
                </a:cubicBezTo>
                <a:cubicBezTo>
                  <a:pt x="2254" y="6813"/>
                  <a:pt x="2281" y="7160"/>
                  <a:pt x="2341" y="7494"/>
                </a:cubicBezTo>
                <a:cubicBezTo>
                  <a:pt x="1075" y="8265"/>
                  <a:pt x="203" y="9622"/>
                  <a:pt x="125" y="11201"/>
                </a:cubicBezTo>
                <a:cubicBezTo>
                  <a:pt x="1" y="13753"/>
                  <a:pt x="1984" y="15921"/>
                  <a:pt x="4557" y="16046"/>
                </a:cubicBezTo>
                <a:cubicBezTo>
                  <a:pt x="4636" y="16050"/>
                  <a:pt x="4715" y="16052"/>
                  <a:pt x="4793" y="16052"/>
                </a:cubicBezTo>
                <a:cubicBezTo>
                  <a:pt x="6320" y="16052"/>
                  <a:pt x="7678" y="15311"/>
                  <a:pt x="8529" y="14164"/>
                </a:cubicBezTo>
                <a:cubicBezTo>
                  <a:pt x="9210" y="12958"/>
                  <a:pt x="9199" y="9951"/>
                  <a:pt x="6944" y="9786"/>
                </a:cubicBezTo>
                <a:cubicBezTo>
                  <a:pt x="6907" y="9784"/>
                  <a:pt x="6870" y="9782"/>
                  <a:pt x="6832" y="9782"/>
                </a:cubicBezTo>
                <a:cubicBezTo>
                  <a:pt x="6541" y="9782"/>
                  <a:pt x="6247" y="9865"/>
                  <a:pt x="6032" y="10056"/>
                </a:cubicBezTo>
                <a:cubicBezTo>
                  <a:pt x="5789" y="10274"/>
                  <a:pt x="5664" y="10632"/>
                  <a:pt x="5769" y="10941"/>
                </a:cubicBezTo>
                <a:cubicBezTo>
                  <a:pt x="5857" y="11201"/>
                  <a:pt x="6124" y="11395"/>
                  <a:pt x="6395" y="11395"/>
                </a:cubicBezTo>
                <a:cubicBezTo>
                  <a:pt x="6443" y="11395"/>
                  <a:pt x="6492" y="11389"/>
                  <a:pt x="6540" y="11376"/>
                </a:cubicBezTo>
                <a:lnTo>
                  <a:pt x="6540" y="11376"/>
                </a:lnTo>
                <a:cubicBezTo>
                  <a:pt x="6403" y="11524"/>
                  <a:pt x="6206" y="11593"/>
                  <a:pt x="6004" y="11593"/>
                </a:cubicBezTo>
                <a:cubicBezTo>
                  <a:pt x="5802" y="11593"/>
                  <a:pt x="5595" y="11524"/>
                  <a:pt x="5439" y="11396"/>
                </a:cubicBezTo>
                <a:cubicBezTo>
                  <a:pt x="5126" y="11143"/>
                  <a:pt x="4997" y="10712"/>
                  <a:pt x="5017" y="10308"/>
                </a:cubicBezTo>
                <a:cubicBezTo>
                  <a:pt x="5034" y="9979"/>
                  <a:pt x="5143" y="9655"/>
                  <a:pt x="5325" y="9382"/>
                </a:cubicBezTo>
                <a:cubicBezTo>
                  <a:pt x="5695" y="8824"/>
                  <a:pt x="6371" y="8513"/>
                  <a:pt x="7042" y="8513"/>
                </a:cubicBezTo>
                <a:cubicBezTo>
                  <a:pt x="7188" y="8513"/>
                  <a:pt x="7333" y="8527"/>
                  <a:pt x="7476" y="8557"/>
                </a:cubicBezTo>
                <a:cubicBezTo>
                  <a:pt x="8274" y="8723"/>
                  <a:pt x="8947" y="9319"/>
                  <a:pt x="9297" y="10056"/>
                </a:cubicBezTo>
                <a:cubicBezTo>
                  <a:pt x="9482" y="10440"/>
                  <a:pt x="9580" y="10857"/>
                  <a:pt x="9611" y="11285"/>
                </a:cubicBezTo>
                <a:lnTo>
                  <a:pt x="9762" y="13382"/>
                </a:lnTo>
                <a:cubicBezTo>
                  <a:pt x="10041" y="15289"/>
                  <a:pt x="11583" y="16790"/>
                  <a:pt x="13513" y="16885"/>
                </a:cubicBezTo>
                <a:cubicBezTo>
                  <a:pt x="13576" y="16888"/>
                  <a:pt x="13639" y="16889"/>
                  <a:pt x="13702" y="16889"/>
                </a:cubicBezTo>
                <a:cubicBezTo>
                  <a:pt x="15481" y="16889"/>
                  <a:pt x="17015" y="15666"/>
                  <a:pt x="17530" y="13962"/>
                </a:cubicBezTo>
                <a:cubicBezTo>
                  <a:pt x="17987" y="15342"/>
                  <a:pt x="19264" y="16372"/>
                  <a:pt x="20819" y="16447"/>
                </a:cubicBezTo>
                <a:cubicBezTo>
                  <a:pt x="20882" y="16450"/>
                  <a:pt x="20945" y="16451"/>
                  <a:pt x="21007" y="16451"/>
                </a:cubicBezTo>
                <a:cubicBezTo>
                  <a:pt x="22941" y="16451"/>
                  <a:pt x="24552" y="14947"/>
                  <a:pt x="24647" y="13009"/>
                </a:cubicBezTo>
                <a:lnTo>
                  <a:pt x="24647" y="12998"/>
                </a:lnTo>
                <a:cubicBezTo>
                  <a:pt x="24674" y="12440"/>
                  <a:pt x="24442" y="11898"/>
                  <a:pt x="24011" y="11541"/>
                </a:cubicBezTo>
                <a:cubicBezTo>
                  <a:pt x="23755" y="11332"/>
                  <a:pt x="23452" y="11154"/>
                  <a:pt x="23085" y="11087"/>
                </a:cubicBezTo>
                <a:cubicBezTo>
                  <a:pt x="22976" y="11067"/>
                  <a:pt x="22867" y="11057"/>
                  <a:pt x="22759" y="11057"/>
                </a:cubicBezTo>
                <a:cubicBezTo>
                  <a:pt x="22231" y="11057"/>
                  <a:pt x="21729" y="11294"/>
                  <a:pt x="21438" y="11749"/>
                </a:cubicBezTo>
                <a:cubicBezTo>
                  <a:pt x="21088" y="12299"/>
                  <a:pt x="21324" y="13345"/>
                  <a:pt x="21920" y="13608"/>
                </a:cubicBezTo>
                <a:cubicBezTo>
                  <a:pt x="21284" y="13575"/>
                  <a:pt x="20540" y="13426"/>
                  <a:pt x="20274" y="12851"/>
                </a:cubicBezTo>
                <a:cubicBezTo>
                  <a:pt x="20196" y="12683"/>
                  <a:pt x="20169" y="12490"/>
                  <a:pt x="20173" y="12305"/>
                </a:cubicBezTo>
                <a:cubicBezTo>
                  <a:pt x="20189" y="11612"/>
                  <a:pt x="20597" y="10672"/>
                  <a:pt x="21210" y="10349"/>
                </a:cubicBezTo>
                <a:cubicBezTo>
                  <a:pt x="21574" y="10159"/>
                  <a:pt x="22066" y="10055"/>
                  <a:pt x="22540" y="10055"/>
                </a:cubicBezTo>
                <a:cubicBezTo>
                  <a:pt x="22867" y="10055"/>
                  <a:pt x="23186" y="10105"/>
                  <a:pt x="23449" y="10211"/>
                </a:cubicBezTo>
                <a:cubicBezTo>
                  <a:pt x="23758" y="10335"/>
                  <a:pt x="24128" y="10541"/>
                  <a:pt x="24428" y="10972"/>
                </a:cubicBezTo>
                <a:cubicBezTo>
                  <a:pt x="24607" y="11231"/>
                  <a:pt x="24856" y="11423"/>
                  <a:pt x="25146" y="11547"/>
                </a:cubicBezTo>
                <a:cubicBezTo>
                  <a:pt x="25227" y="11581"/>
                  <a:pt x="25304" y="11622"/>
                  <a:pt x="25385" y="11668"/>
                </a:cubicBezTo>
                <a:cubicBezTo>
                  <a:pt x="27028" y="12628"/>
                  <a:pt x="28277" y="13399"/>
                  <a:pt x="29452" y="13655"/>
                </a:cubicBezTo>
                <a:cubicBezTo>
                  <a:pt x="29867" y="13745"/>
                  <a:pt x="30406" y="13829"/>
                  <a:pt x="30989" y="13829"/>
                </a:cubicBezTo>
                <a:cubicBezTo>
                  <a:pt x="32061" y="13829"/>
                  <a:pt x="33284" y="13546"/>
                  <a:pt x="34169" y="12497"/>
                </a:cubicBezTo>
                <a:cubicBezTo>
                  <a:pt x="35539" y="10877"/>
                  <a:pt x="35681" y="10787"/>
                  <a:pt x="36381" y="10622"/>
                </a:cubicBezTo>
                <a:cubicBezTo>
                  <a:pt x="36461" y="10604"/>
                  <a:pt x="36548" y="10596"/>
                  <a:pt x="36641" y="10596"/>
                </a:cubicBezTo>
                <a:cubicBezTo>
                  <a:pt x="37374" y="10596"/>
                  <a:pt x="38442" y="11096"/>
                  <a:pt x="38442" y="11096"/>
                </a:cubicBezTo>
                <a:cubicBezTo>
                  <a:pt x="38442" y="11096"/>
                  <a:pt x="37514" y="9795"/>
                  <a:pt x="36225" y="9795"/>
                </a:cubicBezTo>
                <a:cubicBezTo>
                  <a:pt x="36147" y="9795"/>
                  <a:pt x="36068" y="9800"/>
                  <a:pt x="35987" y="9810"/>
                </a:cubicBezTo>
                <a:cubicBezTo>
                  <a:pt x="34903" y="9948"/>
                  <a:pt x="33573" y="11507"/>
                  <a:pt x="32092" y="11639"/>
                </a:cubicBezTo>
                <a:cubicBezTo>
                  <a:pt x="31952" y="11651"/>
                  <a:pt x="31819" y="11657"/>
                  <a:pt x="31692" y="11657"/>
                </a:cubicBezTo>
                <a:cubicBezTo>
                  <a:pt x="30358" y="11657"/>
                  <a:pt x="29692" y="10969"/>
                  <a:pt x="29065" y="9706"/>
                </a:cubicBezTo>
                <a:cubicBezTo>
                  <a:pt x="28095" y="7760"/>
                  <a:pt x="28624" y="6275"/>
                  <a:pt x="26607" y="4986"/>
                </a:cubicBezTo>
                <a:cubicBezTo>
                  <a:pt x="25450" y="4249"/>
                  <a:pt x="24533" y="3945"/>
                  <a:pt x="23470" y="3945"/>
                </a:cubicBezTo>
                <a:cubicBezTo>
                  <a:pt x="22676" y="3945"/>
                  <a:pt x="21801" y="4115"/>
                  <a:pt x="20684" y="4400"/>
                </a:cubicBezTo>
                <a:cubicBezTo>
                  <a:pt x="20506" y="4443"/>
                  <a:pt x="20314" y="4507"/>
                  <a:pt x="20122" y="4582"/>
                </a:cubicBezTo>
                <a:cubicBezTo>
                  <a:pt x="20284" y="5837"/>
                  <a:pt x="20065" y="7167"/>
                  <a:pt x="19466" y="8268"/>
                </a:cubicBezTo>
                <a:cubicBezTo>
                  <a:pt x="18767" y="9556"/>
                  <a:pt x="17374" y="10496"/>
                  <a:pt x="15920" y="10496"/>
                </a:cubicBezTo>
                <a:cubicBezTo>
                  <a:pt x="15811" y="10496"/>
                  <a:pt x="15703" y="10491"/>
                  <a:pt x="15594" y="10481"/>
                </a:cubicBezTo>
                <a:cubicBezTo>
                  <a:pt x="14028" y="10322"/>
                  <a:pt x="12630" y="8857"/>
                  <a:pt x="12769" y="7289"/>
                </a:cubicBezTo>
                <a:cubicBezTo>
                  <a:pt x="12795" y="6975"/>
                  <a:pt x="12880" y="6662"/>
                  <a:pt x="13045" y="6392"/>
                </a:cubicBezTo>
                <a:cubicBezTo>
                  <a:pt x="13383" y="5840"/>
                  <a:pt x="14041" y="5535"/>
                  <a:pt x="14690" y="5535"/>
                </a:cubicBezTo>
                <a:cubicBezTo>
                  <a:pt x="14777" y="5535"/>
                  <a:pt x="14864" y="5540"/>
                  <a:pt x="14950" y="5551"/>
                </a:cubicBezTo>
                <a:cubicBezTo>
                  <a:pt x="14234" y="6029"/>
                  <a:pt x="13951" y="6941"/>
                  <a:pt x="14254" y="7887"/>
                </a:cubicBezTo>
                <a:cubicBezTo>
                  <a:pt x="14385" y="8299"/>
                  <a:pt x="14701" y="8493"/>
                  <a:pt x="15105" y="8635"/>
                </a:cubicBezTo>
                <a:cubicBezTo>
                  <a:pt x="15411" y="8743"/>
                  <a:pt x="15732" y="8801"/>
                  <a:pt x="16051" y="8801"/>
                </a:cubicBezTo>
                <a:cubicBezTo>
                  <a:pt x="16390" y="8801"/>
                  <a:pt x="16727" y="8735"/>
                  <a:pt x="17042" y="8594"/>
                </a:cubicBezTo>
                <a:cubicBezTo>
                  <a:pt x="18553" y="7921"/>
                  <a:pt x="19189" y="6487"/>
                  <a:pt x="19267" y="5012"/>
                </a:cubicBezTo>
                <a:cubicBezTo>
                  <a:pt x="19345" y="3517"/>
                  <a:pt x="18977" y="2582"/>
                  <a:pt x="18634" y="1807"/>
                </a:cubicBezTo>
                <a:cubicBezTo>
                  <a:pt x="17920" y="622"/>
                  <a:pt x="16745" y="80"/>
                  <a:pt x="15274" y="5"/>
                </a:cubicBezTo>
                <a:cubicBezTo>
                  <a:pt x="15210" y="2"/>
                  <a:pt x="15147" y="1"/>
                  <a:pt x="150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34" name="Google Shape;3734;p59"/>
          <p:cNvGrpSpPr/>
          <p:nvPr/>
        </p:nvGrpSpPr>
        <p:grpSpPr>
          <a:xfrm>
            <a:off x="6157792" y="908087"/>
            <a:ext cx="1313121" cy="2272707"/>
            <a:chOff x="3335047" y="908080"/>
            <a:chExt cx="1610006" cy="2786547"/>
          </a:xfrm>
        </p:grpSpPr>
        <p:sp>
          <p:nvSpPr>
            <p:cNvPr id="3735" name="Google Shape;3735;p59"/>
            <p:cNvSpPr/>
            <p:nvPr/>
          </p:nvSpPr>
          <p:spPr>
            <a:xfrm>
              <a:off x="3365330" y="2137128"/>
              <a:ext cx="1529726" cy="936788"/>
            </a:xfrm>
            <a:custGeom>
              <a:avLst/>
              <a:gdLst/>
              <a:ahLst/>
              <a:cxnLst/>
              <a:rect l="l" t="t" r="r" b="b"/>
              <a:pathLst>
                <a:path w="9699" h="5939" extrusionOk="0">
                  <a:moveTo>
                    <a:pt x="4905" y="1"/>
                  </a:moveTo>
                  <a:cubicBezTo>
                    <a:pt x="4895" y="1"/>
                    <a:pt x="4886" y="2"/>
                    <a:pt x="4876" y="3"/>
                  </a:cubicBezTo>
                  <a:cubicBezTo>
                    <a:pt x="4763" y="20"/>
                    <a:pt x="4571" y="159"/>
                    <a:pt x="4571" y="159"/>
                  </a:cubicBezTo>
                  <a:cubicBezTo>
                    <a:pt x="4571" y="159"/>
                    <a:pt x="4528" y="291"/>
                    <a:pt x="4532" y="324"/>
                  </a:cubicBezTo>
                  <a:cubicBezTo>
                    <a:pt x="4536" y="360"/>
                    <a:pt x="4615" y="473"/>
                    <a:pt x="4658" y="578"/>
                  </a:cubicBezTo>
                  <a:cubicBezTo>
                    <a:pt x="4701" y="681"/>
                    <a:pt x="4780" y="787"/>
                    <a:pt x="4789" y="830"/>
                  </a:cubicBezTo>
                  <a:cubicBezTo>
                    <a:pt x="4797" y="876"/>
                    <a:pt x="4893" y="866"/>
                    <a:pt x="4806" y="989"/>
                  </a:cubicBezTo>
                  <a:cubicBezTo>
                    <a:pt x="4720" y="1111"/>
                    <a:pt x="4532" y="1326"/>
                    <a:pt x="4532" y="1326"/>
                  </a:cubicBezTo>
                  <a:lnTo>
                    <a:pt x="4278" y="1442"/>
                  </a:lnTo>
                  <a:cubicBezTo>
                    <a:pt x="4278" y="1442"/>
                    <a:pt x="4099" y="1378"/>
                    <a:pt x="4020" y="1326"/>
                  </a:cubicBezTo>
                  <a:cubicBezTo>
                    <a:pt x="3944" y="1276"/>
                    <a:pt x="3726" y="1213"/>
                    <a:pt x="3630" y="1213"/>
                  </a:cubicBezTo>
                  <a:cubicBezTo>
                    <a:pt x="3583" y="1213"/>
                    <a:pt x="3556" y="1208"/>
                    <a:pt x="3529" y="1208"/>
                  </a:cubicBezTo>
                  <a:cubicBezTo>
                    <a:pt x="3501" y="1208"/>
                    <a:pt x="3472" y="1214"/>
                    <a:pt x="3421" y="1239"/>
                  </a:cubicBezTo>
                  <a:cubicBezTo>
                    <a:pt x="3322" y="1292"/>
                    <a:pt x="3183" y="1358"/>
                    <a:pt x="3111" y="1431"/>
                  </a:cubicBezTo>
                  <a:cubicBezTo>
                    <a:pt x="3038" y="1507"/>
                    <a:pt x="3131" y="1818"/>
                    <a:pt x="3134" y="1861"/>
                  </a:cubicBezTo>
                  <a:cubicBezTo>
                    <a:pt x="3134" y="1904"/>
                    <a:pt x="3289" y="2063"/>
                    <a:pt x="3322" y="2175"/>
                  </a:cubicBezTo>
                  <a:cubicBezTo>
                    <a:pt x="3358" y="2287"/>
                    <a:pt x="3411" y="2367"/>
                    <a:pt x="3375" y="2400"/>
                  </a:cubicBezTo>
                  <a:cubicBezTo>
                    <a:pt x="3342" y="2436"/>
                    <a:pt x="3183" y="2539"/>
                    <a:pt x="3137" y="2592"/>
                  </a:cubicBezTo>
                  <a:cubicBezTo>
                    <a:pt x="3088" y="2644"/>
                    <a:pt x="2992" y="2717"/>
                    <a:pt x="2965" y="2763"/>
                  </a:cubicBezTo>
                  <a:cubicBezTo>
                    <a:pt x="2939" y="2810"/>
                    <a:pt x="2810" y="2879"/>
                    <a:pt x="2810" y="2879"/>
                  </a:cubicBezTo>
                  <a:cubicBezTo>
                    <a:pt x="2810" y="2879"/>
                    <a:pt x="2443" y="2667"/>
                    <a:pt x="2406" y="2592"/>
                  </a:cubicBezTo>
                  <a:cubicBezTo>
                    <a:pt x="2374" y="2516"/>
                    <a:pt x="2106" y="2327"/>
                    <a:pt x="2099" y="2278"/>
                  </a:cubicBezTo>
                  <a:cubicBezTo>
                    <a:pt x="2092" y="2228"/>
                    <a:pt x="1779" y="2003"/>
                    <a:pt x="1719" y="1980"/>
                  </a:cubicBezTo>
                  <a:cubicBezTo>
                    <a:pt x="1656" y="1957"/>
                    <a:pt x="1335" y="1861"/>
                    <a:pt x="1335" y="1861"/>
                  </a:cubicBezTo>
                  <a:cubicBezTo>
                    <a:pt x="1335" y="1861"/>
                    <a:pt x="820" y="1898"/>
                    <a:pt x="638" y="1980"/>
                  </a:cubicBezTo>
                  <a:cubicBezTo>
                    <a:pt x="638" y="1980"/>
                    <a:pt x="278" y="2241"/>
                    <a:pt x="192" y="2469"/>
                  </a:cubicBezTo>
                  <a:cubicBezTo>
                    <a:pt x="106" y="2697"/>
                    <a:pt x="0" y="3048"/>
                    <a:pt x="192" y="3388"/>
                  </a:cubicBezTo>
                  <a:cubicBezTo>
                    <a:pt x="383" y="3726"/>
                    <a:pt x="644" y="4046"/>
                    <a:pt x="969" y="4083"/>
                  </a:cubicBezTo>
                  <a:cubicBezTo>
                    <a:pt x="1111" y="4099"/>
                    <a:pt x="1257" y="4121"/>
                    <a:pt x="1391" y="4121"/>
                  </a:cubicBezTo>
                  <a:cubicBezTo>
                    <a:pt x="1560" y="4121"/>
                    <a:pt x="1711" y="4086"/>
                    <a:pt x="1822" y="3964"/>
                  </a:cubicBezTo>
                  <a:cubicBezTo>
                    <a:pt x="2023" y="3745"/>
                    <a:pt x="2731" y="3051"/>
                    <a:pt x="2731" y="3051"/>
                  </a:cubicBezTo>
                  <a:lnTo>
                    <a:pt x="2896" y="3143"/>
                  </a:lnTo>
                  <a:cubicBezTo>
                    <a:pt x="2896" y="3143"/>
                    <a:pt x="3210" y="3378"/>
                    <a:pt x="3210" y="3405"/>
                  </a:cubicBezTo>
                  <a:cubicBezTo>
                    <a:pt x="3210" y="3431"/>
                    <a:pt x="3269" y="3715"/>
                    <a:pt x="3269" y="3715"/>
                  </a:cubicBezTo>
                  <a:lnTo>
                    <a:pt x="3097" y="4122"/>
                  </a:lnTo>
                  <a:cubicBezTo>
                    <a:pt x="3097" y="4122"/>
                    <a:pt x="3167" y="4370"/>
                    <a:pt x="3210" y="4463"/>
                  </a:cubicBezTo>
                  <a:cubicBezTo>
                    <a:pt x="3253" y="4555"/>
                    <a:pt x="3465" y="4674"/>
                    <a:pt x="3465" y="4674"/>
                  </a:cubicBezTo>
                  <a:cubicBezTo>
                    <a:pt x="3465" y="4674"/>
                    <a:pt x="3686" y="4747"/>
                    <a:pt x="3802" y="4747"/>
                  </a:cubicBezTo>
                  <a:cubicBezTo>
                    <a:pt x="3917" y="4747"/>
                    <a:pt x="4066" y="4714"/>
                    <a:pt x="4092" y="4674"/>
                  </a:cubicBezTo>
                  <a:cubicBezTo>
                    <a:pt x="4115" y="4635"/>
                    <a:pt x="4218" y="4565"/>
                    <a:pt x="4218" y="4565"/>
                  </a:cubicBezTo>
                  <a:cubicBezTo>
                    <a:pt x="4218" y="4565"/>
                    <a:pt x="4222" y="4547"/>
                    <a:pt x="4247" y="4547"/>
                  </a:cubicBezTo>
                  <a:cubicBezTo>
                    <a:pt x="4270" y="4547"/>
                    <a:pt x="4310" y="4562"/>
                    <a:pt x="4380" y="4615"/>
                  </a:cubicBezTo>
                  <a:cubicBezTo>
                    <a:pt x="4525" y="4730"/>
                    <a:pt x="4789" y="5027"/>
                    <a:pt x="4789" y="5027"/>
                  </a:cubicBezTo>
                  <a:cubicBezTo>
                    <a:pt x="4789" y="5027"/>
                    <a:pt x="4701" y="5236"/>
                    <a:pt x="4704" y="5259"/>
                  </a:cubicBezTo>
                  <a:cubicBezTo>
                    <a:pt x="4710" y="5279"/>
                    <a:pt x="4588" y="5464"/>
                    <a:pt x="4578" y="5520"/>
                  </a:cubicBezTo>
                  <a:cubicBezTo>
                    <a:pt x="4571" y="5576"/>
                    <a:pt x="4615" y="5718"/>
                    <a:pt x="4641" y="5781"/>
                  </a:cubicBezTo>
                  <a:cubicBezTo>
                    <a:pt x="4667" y="5848"/>
                    <a:pt x="4720" y="5907"/>
                    <a:pt x="4859" y="5907"/>
                  </a:cubicBezTo>
                  <a:cubicBezTo>
                    <a:pt x="4942" y="5907"/>
                    <a:pt x="4980" y="5938"/>
                    <a:pt x="5022" y="5938"/>
                  </a:cubicBezTo>
                  <a:cubicBezTo>
                    <a:pt x="5051" y="5938"/>
                    <a:pt x="5082" y="5924"/>
                    <a:pt x="5131" y="5874"/>
                  </a:cubicBezTo>
                  <a:cubicBezTo>
                    <a:pt x="5250" y="5752"/>
                    <a:pt x="5230" y="5741"/>
                    <a:pt x="5292" y="5619"/>
                  </a:cubicBezTo>
                  <a:cubicBezTo>
                    <a:pt x="5355" y="5497"/>
                    <a:pt x="5361" y="5392"/>
                    <a:pt x="5292" y="5322"/>
                  </a:cubicBezTo>
                  <a:cubicBezTo>
                    <a:pt x="5226" y="5253"/>
                    <a:pt x="5008" y="5054"/>
                    <a:pt x="5008" y="5054"/>
                  </a:cubicBezTo>
                  <a:cubicBezTo>
                    <a:pt x="5008" y="5054"/>
                    <a:pt x="5131" y="4800"/>
                    <a:pt x="5190" y="4757"/>
                  </a:cubicBezTo>
                  <a:cubicBezTo>
                    <a:pt x="5250" y="4714"/>
                    <a:pt x="5514" y="4555"/>
                    <a:pt x="5514" y="4555"/>
                  </a:cubicBezTo>
                  <a:cubicBezTo>
                    <a:pt x="5514" y="4555"/>
                    <a:pt x="5636" y="4704"/>
                    <a:pt x="5845" y="4720"/>
                  </a:cubicBezTo>
                  <a:cubicBezTo>
                    <a:pt x="5978" y="4733"/>
                    <a:pt x="6047" y="4751"/>
                    <a:pt x="6115" y="4751"/>
                  </a:cubicBezTo>
                  <a:cubicBezTo>
                    <a:pt x="6153" y="4751"/>
                    <a:pt x="6190" y="4746"/>
                    <a:pt x="6237" y="4730"/>
                  </a:cubicBezTo>
                  <a:cubicBezTo>
                    <a:pt x="6367" y="4687"/>
                    <a:pt x="6528" y="4667"/>
                    <a:pt x="6559" y="4591"/>
                  </a:cubicBezTo>
                  <a:cubicBezTo>
                    <a:pt x="6585" y="4512"/>
                    <a:pt x="6605" y="4486"/>
                    <a:pt x="6628" y="4406"/>
                  </a:cubicBezTo>
                  <a:cubicBezTo>
                    <a:pt x="6654" y="4330"/>
                    <a:pt x="6681" y="4208"/>
                    <a:pt x="6681" y="4129"/>
                  </a:cubicBezTo>
                  <a:cubicBezTo>
                    <a:pt x="6681" y="4049"/>
                    <a:pt x="6664" y="3894"/>
                    <a:pt x="6638" y="3814"/>
                  </a:cubicBezTo>
                  <a:cubicBezTo>
                    <a:pt x="6611" y="3735"/>
                    <a:pt x="6463" y="3580"/>
                    <a:pt x="6463" y="3580"/>
                  </a:cubicBezTo>
                  <a:lnTo>
                    <a:pt x="7031" y="3021"/>
                  </a:lnTo>
                  <a:cubicBezTo>
                    <a:pt x="7031" y="3021"/>
                    <a:pt x="7520" y="3484"/>
                    <a:pt x="7570" y="3527"/>
                  </a:cubicBezTo>
                  <a:cubicBezTo>
                    <a:pt x="7622" y="3570"/>
                    <a:pt x="7824" y="3788"/>
                    <a:pt x="7979" y="3868"/>
                  </a:cubicBezTo>
                  <a:cubicBezTo>
                    <a:pt x="8130" y="3940"/>
                    <a:pt x="8296" y="4084"/>
                    <a:pt x="8440" y="4084"/>
                  </a:cubicBezTo>
                  <a:cubicBezTo>
                    <a:pt x="8448" y="4084"/>
                    <a:pt x="8455" y="4083"/>
                    <a:pt x="8463" y="4083"/>
                  </a:cubicBezTo>
                  <a:cubicBezTo>
                    <a:pt x="8608" y="4066"/>
                    <a:pt x="8783" y="4086"/>
                    <a:pt x="8885" y="4040"/>
                  </a:cubicBezTo>
                  <a:cubicBezTo>
                    <a:pt x="8985" y="3996"/>
                    <a:pt x="9282" y="3775"/>
                    <a:pt x="9342" y="3768"/>
                  </a:cubicBezTo>
                  <a:cubicBezTo>
                    <a:pt x="9404" y="3762"/>
                    <a:pt x="9576" y="3527"/>
                    <a:pt x="9639" y="3352"/>
                  </a:cubicBezTo>
                  <a:cubicBezTo>
                    <a:pt x="9699" y="3177"/>
                    <a:pt x="9656" y="2916"/>
                    <a:pt x="9639" y="2754"/>
                  </a:cubicBezTo>
                  <a:cubicBezTo>
                    <a:pt x="9622" y="2592"/>
                    <a:pt x="9490" y="2314"/>
                    <a:pt x="9447" y="2225"/>
                  </a:cubicBezTo>
                  <a:cubicBezTo>
                    <a:pt x="9404" y="2139"/>
                    <a:pt x="9229" y="1921"/>
                    <a:pt x="9064" y="1904"/>
                  </a:cubicBezTo>
                  <a:cubicBezTo>
                    <a:pt x="8899" y="1887"/>
                    <a:pt x="8558" y="1861"/>
                    <a:pt x="8558" y="1861"/>
                  </a:cubicBezTo>
                  <a:lnTo>
                    <a:pt x="8178" y="1861"/>
                  </a:lnTo>
                  <a:cubicBezTo>
                    <a:pt x="8178" y="1861"/>
                    <a:pt x="7947" y="2037"/>
                    <a:pt x="7903" y="2069"/>
                  </a:cubicBezTo>
                  <a:cubicBezTo>
                    <a:pt x="7860" y="2106"/>
                    <a:pt x="7570" y="2324"/>
                    <a:pt x="7570" y="2324"/>
                  </a:cubicBezTo>
                  <a:lnTo>
                    <a:pt x="7004" y="2889"/>
                  </a:lnTo>
                  <a:lnTo>
                    <a:pt x="6505" y="2363"/>
                  </a:lnTo>
                  <a:cubicBezTo>
                    <a:pt x="6505" y="2363"/>
                    <a:pt x="6638" y="2043"/>
                    <a:pt x="6707" y="1921"/>
                  </a:cubicBezTo>
                  <a:cubicBezTo>
                    <a:pt x="6777" y="1799"/>
                    <a:pt x="6763" y="1448"/>
                    <a:pt x="6730" y="1402"/>
                  </a:cubicBezTo>
                  <a:cubicBezTo>
                    <a:pt x="6701" y="1355"/>
                    <a:pt x="6519" y="1266"/>
                    <a:pt x="6403" y="1239"/>
                  </a:cubicBezTo>
                  <a:cubicBezTo>
                    <a:pt x="6310" y="1218"/>
                    <a:pt x="6149" y="1162"/>
                    <a:pt x="6065" y="1162"/>
                  </a:cubicBezTo>
                  <a:cubicBezTo>
                    <a:pt x="6047" y="1162"/>
                    <a:pt x="6033" y="1164"/>
                    <a:pt x="6023" y="1170"/>
                  </a:cubicBezTo>
                  <a:cubicBezTo>
                    <a:pt x="5967" y="1207"/>
                    <a:pt x="5741" y="1239"/>
                    <a:pt x="5659" y="1326"/>
                  </a:cubicBezTo>
                  <a:cubicBezTo>
                    <a:pt x="5573" y="1415"/>
                    <a:pt x="5434" y="1481"/>
                    <a:pt x="5434" y="1481"/>
                  </a:cubicBezTo>
                  <a:cubicBezTo>
                    <a:pt x="5434" y="1481"/>
                    <a:pt x="5200" y="1041"/>
                    <a:pt x="5180" y="1041"/>
                  </a:cubicBezTo>
                  <a:cubicBezTo>
                    <a:pt x="5163" y="1041"/>
                    <a:pt x="4998" y="893"/>
                    <a:pt x="4998" y="893"/>
                  </a:cubicBezTo>
                  <a:cubicBezTo>
                    <a:pt x="4998" y="893"/>
                    <a:pt x="5137" y="681"/>
                    <a:pt x="5200" y="612"/>
                  </a:cubicBezTo>
                  <a:cubicBezTo>
                    <a:pt x="5259" y="542"/>
                    <a:pt x="5265" y="542"/>
                    <a:pt x="5292" y="420"/>
                  </a:cubicBezTo>
                  <a:cubicBezTo>
                    <a:pt x="5322" y="298"/>
                    <a:pt x="5163" y="142"/>
                    <a:pt x="5120" y="116"/>
                  </a:cubicBezTo>
                  <a:cubicBezTo>
                    <a:pt x="5081" y="91"/>
                    <a:pt x="5006" y="1"/>
                    <a:pt x="490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9"/>
            <p:cNvSpPr/>
            <p:nvPr/>
          </p:nvSpPr>
          <p:spPr>
            <a:xfrm>
              <a:off x="3335047" y="908080"/>
              <a:ext cx="1610006" cy="2786547"/>
            </a:xfrm>
            <a:custGeom>
              <a:avLst/>
              <a:gdLst/>
              <a:ahLst/>
              <a:cxnLst/>
              <a:rect l="l" t="t" r="r" b="b"/>
              <a:pathLst>
                <a:path w="10208" h="17666" extrusionOk="0">
                  <a:moveTo>
                    <a:pt x="5104" y="7951"/>
                  </a:moveTo>
                  <a:cubicBezTo>
                    <a:pt x="5164" y="7951"/>
                    <a:pt x="5216" y="7974"/>
                    <a:pt x="5259" y="8013"/>
                  </a:cubicBezTo>
                  <a:cubicBezTo>
                    <a:pt x="5342" y="8099"/>
                    <a:pt x="5342" y="8238"/>
                    <a:pt x="5259" y="8321"/>
                  </a:cubicBezTo>
                  <a:lnTo>
                    <a:pt x="5104" y="8476"/>
                  </a:lnTo>
                  <a:lnTo>
                    <a:pt x="4949" y="8321"/>
                  </a:lnTo>
                  <a:cubicBezTo>
                    <a:pt x="4866" y="8238"/>
                    <a:pt x="4866" y="8099"/>
                    <a:pt x="4949" y="8013"/>
                  </a:cubicBezTo>
                  <a:cubicBezTo>
                    <a:pt x="4992" y="7974"/>
                    <a:pt x="5045" y="7951"/>
                    <a:pt x="5104" y="7951"/>
                  </a:cubicBezTo>
                  <a:close/>
                  <a:moveTo>
                    <a:pt x="5104" y="8892"/>
                  </a:moveTo>
                  <a:lnTo>
                    <a:pt x="5484" y="9273"/>
                  </a:lnTo>
                  <a:lnTo>
                    <a:pt x="5104" y="9653"/>
                  </a:lnTo>
                  <a:lnTo>
                    <a:pt x="4724" y="9273"/>
                  </a:lnTo>
                  <a:lnTo>
                    <a:pt x="5104" y="8892"/>
                  </a:lnTo>
                  <a:close/>
                  <a:moveTo>
                    <a:pt x="3950" y="9118"/>
                  </a:moveTo>
                  <a:cubicBezTo>
                    <a:pt x="4076" y="9118"/>
                    <a:pt x="4202" y="9167"/>
                    <a:pt x="4298" y="9263"/>
                  </a:cubicBezTo>
                  <a:lnTo>
                    <a:pt x="4307" y="9273"/>
                  </a:lnTo>
                  <a:lnTo>
                    <a:pt x="3613" y="9967"/>
                  </a:lnTo>
                  <a:lnTo>
                    <a:pt x="3603" y="9957"/>
                  </a:lnTo>
                  <a:cubicBezTo>
                    <a:pt x="3411" y="9765"/>
                    <a:pt x="3411" y="9455"/>
                    <a:pt x="3603" y="9263"/>
                  </a:cubicBezTo>
                  <a:cubicBezTo>
                    <a:pt x="3699" y="9167"/>
                    <a:pt x="3825" y="9118"/>
                    <a:pt x="3950" y="9118"/>
                  </a:cubicBezTo>
                  <a:close/>
                  <a:moveTo>
                    <a:pt x="6258" y="9119"/>
                  </a:moveTo>
                  <a:cubicBezTo>
                    <a:pt x="6383" y="9119"/>
                    <a:pt x="6509" y="9167"/>
                    <a:pt x="6605" y="9263"/>
                  </a:cubicBezTo>
                  <a:cubicBezTo>
                    <a:pt x="6697" y="9356"/>
                    <a:pt x="6751" y="9478"/>
                    <a:pt x="6751" y="9610"/>
                  </a:cubicBezTo>
                  <a:cubicBezTo>
                    <a:pt x="6751" y="9742"/>
                    <a:pt x="6697" y="9864"/>
                    <a:pt x="6605" y="9957"/>
                  </a:cubicBezTo>
                  <a:lnTo>
                    <a:pt x="6595" y="9967"/>
                  </a:lnTo>
                  <a:lnTo>
                    <a:pt x="5901" y="9273"/>
                  </a:lnTo>
                  <a:lnTo>
                    <a:pt x="5910" y="9263"/>
                  </a:lnTo>
                  <a:cubicBezTo>
                    <a:pt x="6006" y="9167"/>
                    <a:pt x="6132" y="9119"/>
                    <a:pt x="6258" y="9119"/>
                  </a:cubicBezTo>
                  <a:close/>
                  <a:moveTo>
                    <a:pt x="4516" y="9481"/>
                  </a:moveTo>
                  <a:lnTo>
                    <a:pt x="4896" y="9861"/>
                  </a:lnTo>
                  <a:lnTo>
                    <a:pt x="4202" y="10555"/>
                  </a:lnTo>
                  <a:lnTo>
                    <a:pt x="3822" y="10175"/>
                  </a:lnTo>
                  <a:lnTo>
                    <a:pt x="4516" y="9481"/>
                  </a:lnTo>
                  <a:close/>
                  <a:moveTo>
                    <a:pt x="5692" y="9481"/>
                  </a:moveTo>
                  <a:lnTo>
                    <a:pt x="6386" y="10175"/>
                  </a:lnTo>
                  <a:lnTo>
                    <a:pt x="6006" y="10555"/>
                  </a:lnTo>
                  <a:lnTo>
                    <a:pt x="5312" y="9861"/>
                  </a:lnTo>
                  <a:lnTo>
                    <a:pt x="5692" y="9481"/>
                  </a:lnTo>
                  <a:close/>
                  <a:moveTo>
                    <a:pt x="2509" y="10546"/>
                  </a:moveTo>
                  <a:cubicBezTo>
                    <a:pt x="2566" y="10546"/>
                    <a:pt x="2621" y="10566"/>
                    <a:pt x="2661" y="10608"/>
                  </a:cubicBezTo>
                  <a:lnTo>
                    <a:pt x="2816" y="10764"/>
                  </a:lnTo>
                  <a:lnTo>
                    <a:pt x="2661" y="10919"/>
                  </a:lnTo>
                  <a:cubicBezTo>
                    <a:pt x="2620" y="10961"/>
                    <a:pt x="2564" y="10981"/>
                    <a:pt x="2509" y="10981"/>
                  </a:cubicBezTo>
                  <a:cubicBezTo>
                    <a:pt x="2453" y="10981"/>
                    <a:pt x="2397" y="10961"/>
                    <a:pt x="2354" y="10919"/>
                  </a:cubicBezTo>
                  <a:cubicBezTo>
                    <a:pt x="2271" y="10833"/>
                    <a:pt x="2271" y="10694"/>
                    <a:pt x="2354" y="10608"/>
                  </a:cubicBezTo>
                  <a:cubicBezTo>
                    <a:pt x="2397" y="10566"/>
                    <a:pt x="2453" y="10546"/>
                    <a:pt x="2509" y="10546"/>
                  </a:cubicBezTo>
                  <a:close/>
                  <a:moveTo>
                    <a:pt x="7699" y="10546"/>
                  </a:moveTo>
                  <a:cubicBezTo>
                    <a:pt x="7755" y="10546"/>
                    <a:pt x="7811" y="10567"/>
                    <a:pt x="7854" y="10608"/>
                  </a:cubicBezTo>
                  <a:cubicBezTo>
                    <a:pt x="7941" y="10694"/>
                    <a:pt x="7941" y="10833"/>
                    <a:pt x="7854" y="10919"/>
                  </a:cubicBezTo>
                  <a:cubicBezTo>
                    <a:pt x="7811" y="10961"/>
                    <a:pt x="7755" y="10981"/>
                    <a:pt x="7699" y="10981"/>
                  </a:cubicBezTo>
                  <a:cubicBezTo>
                    <a:pt x="7644" y="10981"/>
                    <a:pt x="7588" y="10961"/>
                    <a:pt x="7547" y="10919"/>
                  </a:cubicBezTo>
                  <a:lnTo>
                    <a:pt x="7392" y="10764"/>
                  </a:lnTo>
                  <a:lnTo>
                    <a:pt x="7547" y="10608"/>
                  </a:lnTo>
                  <a:cubicBezTo>
                    <a:pt x="7588" y="10567"/>
                    <a:pt x="7644" y="10546"/>
                    <a:pt x="7699" y="10546"/>
                  </a:cubicBezTo>
                  <a:close/>
                  <a:moveTo>
                    <a:pt x="3613" y="10384"/>
                  </a:moveTo>
                  <a:lnTo>
                    <a:pt x="3994" y="10764"/>
                  </a:lnTo>
                  <a:lnTo>
                    <a:pt x="3613" y="11144"/>
                  </a:lnTo>
                  <a:lnTo>
                    <a:pt x="3233" y="10764"/>
                  </a:lnTo>
                  <a:lnTo>
                    <a:pt x="3613" y="10384"/>
                  </a:lnTo>
                  <a:close/>
                  <a:moveTo>
                    <a:pt x="6595" y="10384"/>
                  </a:moveTo>
                  <a:lnTo>
                    <a:pt x="6975" y="10764"/>
                  </a:lnTo>
                  <a:lnTo>
                    <a:pt x="6595" y="11144"/>
                  </a:lnTo>
                  <a:lnTo>
                    <a:pt x="6215" y="10764"/>
                  </a:lnTo>
                  <a:lnTo>
                    <a:pt x="6595" y="10384"/>
                  </a:lnTo>
                  <a:close/>
                  <a:moveTo>
                    <a:pt x="1957" y="10155"/>
                  </a:moveTo>
                  <a:cubicBezTo>
                    <a:pt x="2096" y="10155"/>
                    <a:pt x="2221" y="10201"/>
                    <a:pt x="2328" y="10285"/>
                  </a:cubicBezTo>
                  <a:cubicBezTo>
                    <a:pt x="2261" y="10311"/>
                    <a:pt x="2198" y="10347"/>
                    <a:pt x="2145" y="10400"/>
                  </a:cubicBezTo>
                  <a:cubicBezTo>
                    <a:pt x="1947" y="10602"/>
                    <a:pt x="1947" y="10926"/>
                    <a:pt x="2145" y="11124"/>
                  </a:cubicBezTo>
                  <a:cubicBezTo>
                    <a:pt x="2198" y="11180"/>
                    <a:pt x="2261" y="11217"/>
                    <a:pt x="2328" y="11243"/>
                  </a:cubicBezTo>
                  <a:cubicBezTo>
                    <a:pt x="2221" y="11326"/>
                    <a:pt x="2096" y="11372"/>
                    <a:pt x="1957" y="11372"/>
                  </a:cubicBezTo>
                  <a:cubicBezTo>
                    <a:pt x="1795" y="11372"/>
                    <a:pt x="1643" y="11309"/>
                    <a:pt x="1527" y="11193"/>
                  </a:cubicBezTo>
                  <a:cubicBezTo>
                    <a:pt x="1292" y="10955"/>
                    <a:pt x="1292" y="10572"/>
                    <a:pt x="1527" y="10334"/>
                  </a:cubicBezTo>
                  <a:cubicBezTo>
                    <a:pt x="1643" y="10218"/>
                    <a:pt x="1795" y="10155"/>
                    <a:pt x="1957" y="10155"/>
                  </a:cubicBezTo>
                  <a:close/>
                  <a:moveTo>
                    <a:pt x="8251" y="10155"/>
                  </a:moveTo>
                  <a:cubicBezTo>
                    <a:pt x="8413" y="10155"/>
                    <a:pt x="8565" y="10218"/>
                    <a:pt x="8681" y="10334"/>
                  </a:cubicBezTo>
                  <a:cubicBezTo>
                    <a:pt x="8797" y="10450"/>
                    <a:pt x="8859" y="10602"/>
                    <a:pt x="8859" y="10764"/>
                  </a:cubicBezTo>
                  <a:cubicBezTo>
                    <a:pt x="8859" y="10926"/>
                    <a:pt x="8797" y="11078"/>
                    <a:pt x="8681" y="11193"/>
                  </a:cubicBezTo>
                  <a:cubicBezTo>
                    <a:pt x="8565" y="11309"/>
                    <a:pt x="8413" y="11372"/>
                    <a:pt x="8251" y="11372"/>
                  </a:cubicBezTo>
                  <a:cubicBezTo>
                    <a:pt x="8115" y="11372"/>
                    <a:pt x="7987" y="11326"/>
                    <a:pt x="7881" y="11243"/>
                  </a:cubicBezTo>
                  <a:cubicBezTo>
                    <a:pt x="7947" y="11217"/>
                    <a:pt x="8010" y="11180"/>
                    <a:pt x="8063" y="11124"/>
                  </a:cubicBezTo>
                  <a:cubicBezTo>
                    <a:pt x="8261" y="10926"/>
                    <a:pt x="8261" y="10602"/>
                    <a:pt x="8063" y="10400"/>
                  </a:cubicBezTo>
                  <a:cubicBezTo>
                    <a:pt x="8010" y="10347"/>
                    <a:pt x="7947" y="10311"/>
                    <a:pt x="7881" y="10285"/>
                  </a:cubicBezTo>
                  <a:cubicBezTo>
                    <a:pt x="7987" y="10201"/>
                    <a:pt x="8115" y="10155"/>
                    <a:pt x="8251" y="10155"/>
                  </a:cubicBezTo>
                  <a:close/>
                  <a:moveTo>
                    <a:pt x="5104" y="10070"/>
                  </a:moveTo>
                  <a:lnTo>
                    <a:pt x="5799" y="10764"/>
                  </a:lnTo>
                  <a:lnTo>
                    <a:pt x="5104" y="11458"/>
                  </a:lnTo>
                  <a:lnTo>
                    <a:pt x="4410" y="10764"/>
                  </a:lnTo>
                  <a:lnTo>
                    <a:pt x="5104" y="10070"/>
                  </a:lnTo>
                  <a:close/>
                  <a:moveTo>
                    <a:pt x="1411" y="9772"/>
                  </a:moveTo>
                  <a:cubicBezTo>
                    <a:pt x="1561" y="9772"/>
                    <a:pt x="1709" y="9805"/>
                    <a:pt x="1845" y="9871"/>
                  </a:cubicBezTo>
                  <a:cubicBezTo>
                    <a:pt x="1646" y="9894"/>
                    <a:pt x="1465" y="9983"/>
                    <a:pt x="1319" y="10126"/>
                  </a:cubicBezTo>
                  <a:cubicBezTo>
                    <a:pt x="969" y="10476"/>
                    <a:pt x="969" y="11048"/>
                    <a:pt x="1319" y="11402"/>
                  </a:cubicBezTo>
                  <a:cubicBezTo>
                    <a:pt x="1465" y="11544"/>
                    <a:pt x="1646" y="11633"/>
                    <a:pt x="1845" y="11656"/>
                  </a:cubicBezTo>
                  <a:cubicBezTo>
                    <a:pt x="1713" y="11722"/>
                    <a:pt x="1564" y="11756"/>
                    <a:pt x="1411" y="11756"/>
                  </a:cubicBezTo>
                  <a:cubicBezTo>
                    <a:pt x="1147" y="11756"/>
                    <a:pt x="900" y="11653"/>
                    <a:pt x="711" y="11464"/>
                  </a:cubicBezTo>
                  <a:cubicBezTo>
                    <a:pt x="325" y="11078"/>
                    <a:pt x="325" y="10450"/>
                    <a:pt x="711" y="10063"/>
                  </a:cubicBezTo>
                  <a:cubicBezTo>
                    <a:pt x="906" y="9868"/>
                    <a:pt x="1158" y="9772"/>
                    <a:pt x="1411" y="9772"/>
                  </a:cubicBezTo>
                  <a:close/>
                  <a:moveTo>
                    <a:pt x="8798" y="9772"/>
                  </a:moveTo>
                  <a:cubicBezTo>
                    <a:pt x="9052" y="9772"/>
                    <a:pt x="9305" y="9869"/>
                    <a:pt x="9497" y="10063"/>
                  </a:cubicBezTo>
                  <a:cubicBezTo>
                    <a:pt x="9884" y="10450"/>
                    <a:pt x="9884" y="11078"/>
                    <a:pt x="9497" y="11464"/>
                  </a:cubicBezTo>
                  <a:cubicBezTo>
                    <a:pt x="9309" y="11653"/>
                    <a:pt x="9061" y="11756"/>
                    <a:pt x="8797" y="11756"/>
                  </a:cubicBezTo>
                  <a:cubicBezTo>
                    <a:pt x="8644" y="11756"/>
                    <a:pt x="8496" y="11722"/>
                    <a:pt x="8363" y="11656"/>
                  </a:cubicBezTo>
                  <a:cubicBezTo>
                    <a:pt x="8562" y="11633"/>
                    <a:pt x="8743" y="11544"/>
                    <a:pt x="8889" y="11402"/>
                  </a:cubicBezTo>
                  <a:cubicBezTo>
                    <a:pt x="9058" y="11230"/>
                    <a:pt x="9154" y="11005"/>
                    <a:pt x="9154" y="10764"/>
                  </a:cubicBezTo>
                  <a:cubicBezTo>
                    <a:pt x="9154" y="10523"/>
                    <a:pt x="9058" y="10297"/>
                    <a:pt x="8889" y="10126"/>
                  </a:cubicBezTo>
                  <a:cubicBezTo>
                    <a:pt x="8743" y="9983"/>
                    <a:pt x="8562" y="9894"/>
                    <a:pt x="8363" y="9871"/>
                  </a:cubicBezTo>
                  <a:cubicBezTo>
                    <a:pt x="8500" y="9805"/>
                    <a:pt x="8649" y="9772"/>
                    <a:pt x="8798" y="9772"/>
                  </a:cubicBezTo>
                  <a:close/>
                  <a:moveTo>
                    <a:pt x="4202" y="10972"/>
                  </a:moveTo>
                  <a:lnTo>
                    <a:pt x="4896" y="11666"/>
                  </a:lnTo>
                  <a:lnTo>
                    <a:pt x="4516" y="12046"/>
                  </a:lnTo>
                  <a:lnTo>
                    <a:pt x="3822" y="11352"/>
                  </a:lnTo>
                  <a:lnTo>
                    <a:pt x="4202" y="10972"/>
                  </a:lnTo>
                  <a:close/>
                  <a:moveTo>
                    <a:pt x="6006" y="10972"/>
                  </a:moveTo>
                  <a:lnTo>
                    <a:pt x="6386" y="11352"/>
                  </a:lnTo>
                  <a:lnTo>
                    <a:pt x="5692" y="12046"/>
                  </a:lnTo>
                  <a:lnTo>
                    <a:pt x="5312" y="11666"/>
                  </a:lnTo>
                  <a:lnTo>
                    <a:pt x="6006" y="10972"/>
                  </a:lnTo>
                  <a:close/>
                  <a:moveTo>
                    <a:pt x="3613" y="11560"/>
                  </a:moveTo>
                  <a:lnTo>
                    <a:pt x="4307" y="12255"/>
                  </a:lnTo>
                  <a:lnTo>
                    <a:pt x="4298" y="12264"/>
                  </a:lnTo>
                  <a:cubicBezTo>
                    <a:pt x="4202" y="12360"/>
                    <a:pt x="4076" y="12408"/>
                    <a:pt x="3951" y="12408"/>
                  </a:cubicBezTo>
                  <a:cubicBezTo>
                    <a:pt x="3825" y="12408"/>
                    <a:pt x="3699" y="12360"/>
                    <a:pt x="3603" y="12264"/>
                  </a:cubicBezTo>
                  <a:cubicBezTo>
                    <a:pt x="3411" y="12073"/>
                    <a:pt x="3411" y="11762"/>
                    <a:pt x="3603" y="11570"/>
                  </a:cubicBezTo>
                  <a:lnTo>
                    <a:pt x="3613" y="11560"/>
                  </a:lnTo>
                  <a:close/>
                  <a:moveTo>
                    <a:pt x="6595" y="11560"/>
                  </a:moveTo>
                  <a:lnTo>
                    <a:pt x="6605" y="11570"/>
                  </a:lnTo>
                  <a:cubicBezTo>
                    <a:pt x="6697" y="11663"/>
                    <a:pt x="6751" y="11785"/>
                    <a:pt x="6751" y="11917"/>
                  </a:cubicBezTo>
                  <a:cubicBezTo>
                    <a:pt x="6751" y="12050"/>
                    <a:pt x="6697" y="12172"/>
                    <a:pt x="6605" y="12264"/>
                  </a:cubicBezTo>
                  <a:cubicBezTo>
                    <a:pt x="6509" y="12360"/>
                    <a:pt x="6383" y="12408"/>
                    <a:pt x="6258" y="12408"/>
                  </a:cubicBezTo>
                  <a:cubicBezTo>
                    <a:pt x="6132" y="12408"/>
                    <a:pt x="6006" y="12360"/>
                    <a:pt x="5910" y="12264"/>
                  </a:cubicBezTo>
                  <a:lnTo>
                    <a:pt x="5901" y="12255"/>
                  </a:lnTo>
                  <a:lnTo>
                    <a:pt x="6595" y="11560"/>
                  </a:lnTo>
                  <a:close/>
                  <a:moveTo>
                    <a:pt x="5104" y="11875"/>
                  </a:moveTo>
                  <a:lnTo>
                    <a:pt x="5484" y="12255"/>
                  </a:lnTo>
                  <a:lnTo>
                    <a:pt x="5104" y="12635"/>
                  </a:lnTo>
                  <a:lnTo>
                    <a:pt x="4724" y="12255"/>
                  </a:lnTo>
                  <a:lnTo>
                    <a:pt x="5104" y="11875"/>
                  </a:lnTo>
                  <a:close/>
                  <a:moveTo>
                    <a:pt x="5104" y="13051"/>
                  </a:moveTo>
                  <a:lnTo>
                    <a:pt x="5259" y="13203"/>
                  </a:lnTo>
                  <a:cubicBezTo>
                    <a:pt x="5342" y="13289"/>
                    <a:pt x="5342" y="13428"/>
                    <a:pt x="5259" y="13514"/>
                  </a:cubicBezTo>
                  <a:cubicBezTo>
                    <a:pt x="5218" y="13555"/>
                    <a:pt x="5161" y="13576"/>
                    <a:pt x="5104" y="13576"/>
                  </a:cubicBezTo>
                  <a:cubicBezTo>
                    <a:pt x="5047" y="13576"/>
                    <a:pt x="4990" y="13555"/>
                    <a:pt x="4949" y="13514"/>
                  </a:cubicBezTo>
                  <a:cubicBezTo>
                    <a:pt x="4866" y="13428"/>
                    <a:pt x="4866" y="13289"/>
                    <a:pt x="4949" y="13203"/>
                  </a:cubicBezTo>
                  <a:lnTo>
                    <a:pt x="5104" y="13051"/>
                  </a:lnTo>
                  <a:close/>
                  <a:moveTo>
                    <a:pt x="5015" y="1"/>
                  </a:moveTo>
                  <a:lnTo>
                    <a:pt x="5015" y="7667"/>
                  </a:lnTo>
                  <a:cubicBezTo>
                    <a:pt x="4912" y="7683"/>
                    <a:pt x="4816" y="7733"/>
                    <a:pt x="4743" y="7806"/>
                  </a:cubicBezTo>
                  <a:cubicBezTo>
                    <a:pt x="4542" y="8007"/>
                    <a:pt x="4542" y="8331"/>
                    <a:pt x="4743" y="8529"/>
                  </a:cubicBezTo>
                  <a:lnTo>
                    <a:pt x="4896" y="8685"/>
                  </a:lnTo>
                  <a:lnTo>
                    <a:pt x="4516" y="9065"/>
                  </a:lnTo>
                  <a:lnTo>
                    <a:pt x="4505" y="9055"/>
                  </a:lnTo>
                  <a:cubicBezTo>
                    <a:pt x="4354" y="8901"/>
                    <a:pt x="4153" y="8824"/>
                    <a:pt x="3952" y="8824"/>
                  </a:cubicBezTo>
                  <a:cubicBezTo>
                    <a:pt x="3750" y="8824"/>
                    <a:pt x="3549" y="8901"/>
                    <a:pt x="3395" y="9055"/>
                  </a:cubicBezTo>
                  <a:cubicBezTo>
                    <a:pt x="3091" y="9362"/>
                    <a:pt x="3091" y="9858"/>
                    <a:pt x="3395" y="10166"/>
                  </a:cubicBezTo>
                  <a:lnTo>
                    <a:pt x="3405" y="10175"/>
                  </a:lnTo>
                  <a:lnTo>
                    <a:pt x="3025" y="10555"/>
                  </a:lnTo>
                  <a:lnTo>
                    <a:pt x="2870" y="10400"/>
                  </a:lnTo>
                  <a:lnTo>
                    <a:pt x="2324" y="9855"/>
                  </a:lnTo>
                  <a:cubicBezTo>
                    <a:pt x="2079" y="9610"/>
                    <a:pt x="1756" y="9478"/>
                    <a:pt x="1411" y="9478"/>
                  </a:cubicBezTo>
                  <a:cubicBezTo>
                    <a:pt x="1068" y="9478"/>
                    <a:pt x="747" y="9610"/>
                    <a:pt x="503" y="9855"/>
                  </a:cubicBezTo>
                  <a:cubicBezTo>
                    <a:pt x="0" y="10354"/>
                    <a:pt x="0" y="11170"/>
                    <a:pt x="503" y="11673"/>
                  </a:cubicBezTo>
                  <a:cubicBezTo>
                    <a:pt x="747" y="11917"/>
                    <a:pt x="1068" y="12050"/>
                    <a:pt x="1411" y="12050"/>
                  </a:cubicBezTo>
                  <a:cubicBezTo>
                    <a:pt x="1756" y="12050"/>
                    <a:pt x="2079" y="11917"/>
                    <a:pt x="2324" y="11673"/>
                  </a:cubicBezTo>
                  <a:lnTo>
                    <a:pt x="2870" y="11127"/>
                  </a:lnTo>
                  <a:lnTo>
                    <a:pt x="2870" y="11124"/>
                  </a:lnTo>
                  <a:lnTo>
                    <a:pt x="3025" y="10972"/>
                  </a:lnTo>
                  <a:lnTo>
                    <a:pt x="3405" y="11352"/>
                  </a:lnTo>
                  <a:lnTo>
                    <a:pt x="3395" y="11362"/>
                  </a:lnTo>
                  <a:cubicBezTo>
                    <a:pt x="3091" y="11669"/>
                    <a:pt x="3091" y="12165"/>
                    <a:pt x="3395" y="12473"/>
                  </a:cubicBezTo>
                  <a:cubicBezTo>
                    <a:pt x="3547" y="12625"/>
                    <a:pt x="3749" y="12700"/>
                    <a:pt x="3950" y="12700"/>
                  </a:cubicBezTo>
                  <a:cubicBezTo>
                    <a:pt x="4152" y="12700"/>
                    <a:pt x="4354" y="12625"/>
                    <a:pt x="4505" y="12473"/>
                  </a:cubicBezTo>
                  <a:lnTo>
                    <a:pt x="4516" y="12462"/>
                  </a:lnTo>
                  <a:lnTo>
                    <a:pt x="4896" y="12843"/>
                  </a:lnTo>
                  <a:lnTo>
                    <a:pt x="4743" y="12998"/>
                  </a:lnTo>
                  <a:cubicBezTo>
                    <a:pt x="4542" y="13196"/>
                    <a:pt x="4542" y="13521"/>
                    <a:pt x="4743" y="13722"/>
                  </a:cubicBezTo>
                  <a:cubicBezTo>
                    <a:pt x="4816" y="13795"/>
                    <a:pt x="4912" y="13844"/>
                    <a:pt x="5015" y="13861"/>
                  </a:cubicBezTo>
                  <a:lnTo>
                    <a:pt x="5015" y="14624"/>
                  </a:lnTo>
                  <a:cubicBezTo>
                    <a:pt x="4836" y="14668"/>
                    <a:pt x="4704" y="14827"/>
                    <a:pt x="4704" y="15015"/>
                  </a:cubicBezTo>
                  <a:cubicBezTo>
                    <a:pt x="4704" y="15117"/>
                    <a:pt x="4743" y="15210"/>
                    <a:pt x="4807" y="15283"/>
                  </a:cubicBezTo>
                  <a:cubicBezTo>
                    <a:pt x="4743" y="15352"/>
                    <a:pt x="4704" y="15445"/>
                    <a:pt x="4704" y="15547"/>
                  </a:cubicBezTo>
                  <a:lnTo>
                    <a:pt x="4704" y="17666"/>
                  </a:lnTo>
                  <a:lnTo>
                    <a:pt x="4793" y="17666"/>
                  </a:lnTo>
                  <a:lnTo>
                    <a:pt x="4793" y="16182"/>
                  </a:lnTo>
                  <a:lnTo>
                    <a:pt x="4882" y="16182"/>
                  </a:lnTo>
                  <a:lnTo>
                    <a:pt x="4882" y="17666"/>
                  </a:lnTo>
                  <a:lnTo>
                    <a:pt x="4972" y="17666"/>
                  </a:lnTo>
                  <a:lnTo>
                    <a:pt x="4972" y="16182"/>
                  </a:lnTo>
                  <a:lnTo>
                    <a:pt x="5058" y="16182"/>
                  </a:lnTo>
                  <a:lnTo>
                    <a:pt x="5058" y="17666"/>
                  </a:lnTo>
                  <a:lnTo>
                    <a:pt x="5150" y="17666"/>
                  </a:lnTo>
                  <a:lnTo>
                    <a:pt x="5150" y="16182"/>
                  </a:lnTo>
                  <a:lnTo>
                    <a:pt x="5236" y="16182"/>
                  </a:lnTo>
                  <a:lnTo>
                    <a:pt x="5236" y="17666"/>
                  </a:lnTo>
                  <a:lnTo>
                    <a:pt x="5329" y="17666"/>
                  </a:lnTo>
                  <a:lnTo>
                    <a:pt x="5329" y="16182"/>
                  </a:lnTo>
                  <a:lnTo>
                    <a:pt x="5415" y="16182"/>
                  </a:lnTo>
                  <a:lnTo>
                    <a:pt x="5415" y="17666"/>
                  </a:lnTo>
                  <a:lnTo>
                    <a:pt x="5504" y="17666"/>
                  </a:lnTo>
                  <a:lnTo>
                    <a:pt x="5504" y="15547"/>
                  </a:lnTo>
                  <a:cubicBezTo>
                    <a:pt x="5504" y="15445"/>
                    <a:pt x="5465" y="15352"/>
                    <a:pt x="5402" y="15283"/>
                  </a:cubicBezTo>
                  <a:cubicBezTo>
                    <a:pt x="5465" y="15210"/>
                    <a:pt x="5504" y="15117"/>
                    <a:pt x="5504" y="15015"/>
                  </a:cubicBezTo>
                  <a:cubicBezTo>
                    <a:pt x="5504" y="14827"/>
                    <a:pt x="5372" y="14668"/>
                    <a:pt x="5196" y="14624"/>
                  </a:cubicBezTo>
                  <a:lnTo>
                    <a:pt x="5196" y="13861"/>
                  </a:lnTo>
                  <a:cubicBezTo>
                    <a:pt x="5299" y="13844"/>
                    <a:pt x="5392" y="13795"/>
                    <a:pt x="5468" y="13722"/>
                  </a:cubicBezTo>
                  <a:cubicBezTo>
                    <a:pt x="5666" y="13521"/>
                    <a:pt x="5666" y="13196"/>
                    <a:pt x="5468" y="12998"/>
                  </a:cubicBezTo>
                  <a:lnTo>
                    <a:pt x="5312" y="12843"/>
                  </a:lnTo>
                  <a:lnTo>
                    <a:pt x="5692" y="12462"/>
                  </a:lnTo>
                  <a:lnTo>
                    <a:pt x="5703" y="12473"/>
                  </a:lnTo>
                  <a:cubicBezTo>
                    <a:pt x="5854" y="12625"/>
                    <a:pt x="6056" y="12700"/>
                    <a:pt x="6258" y="12700"/>
                  </a:cubicBezTo>
                  <a:cubicBezTo>
                    <a:pt x="6459" y="12700"/>
                    <a:pt x="6661" y="12625"/>
                    <a:pt x="6813" y="12473"/>
                  </a:cubicBezTo>
                  <a:cubicBezTo>
                    <a:pt x="6962" y="12324"/>
                    <a:pt x="7044" y="12125"/>
                    <a:pt x="7044" y="11917"/>
                  </a:cubicBezTo>
                  <a:cubicBezTo>
                    <a:pt x="7044" y="11706"/>
                    <a:pt x="6962" y="11510"/>
                    <a:pt x="6813" y="11362"/>
                  </a:cubicBezTo>
                  <a:lnTo>
                    <a:pt x="6803" y="11352"/>
                  </a:lnTo>
                  <a:lnTo>
                    <a:pt x="7183" y="10972"/>
                  </a:lnTo>
                  <a:lnTo>
                    <a:pt x="7613" y="11402"/>
                  </a:lnTo>
                  <a:lnTo>
                    <a:pt x="7884" y="11673"/>
                  </a:lnTo>
                  <a:cubicBezTo>
                    <a:pt x="8129" y="11917"/>
                    <a:pt x="8452" y="12050"/>
                    <a:pt x="8797" y="12050"/>
                  </a:cubicBezTo>
                  <a:cubicBezTo>
                    <a:pt x="9140" y="12050"/>
                    <a:pt x="9464" y="11917"/>
                    <a:pt x="9706" y="11673"/>
                  </a:cubicBezTo>
                  <a:cubicBezTo>
                    <a:pt x="10208" y="11170"/>
                    <a:pt x="10208" y="10354"/>
                    <a:pt x="9706" y="9855"/>
                  </a:cubicBezTo>
                  <a:cubicBezTo>
                    <a:pt x="9464" y="9610"/>
                    <a:pt x="9140" y="9478"/>
                    <a:pt x="8797" y="9478"/>
                  </a:cubicBezTo>
                  <a:cubicBezTo>
                    <a:pt x="8452" y="9478"/>
                    <a:pt x="8129" y="9610"/>
                    <a:pt x="7884" y="9855"/>
                  </a:cubicBezTo>
                  <a:lnTo>
                    <a:pt x="7613" y="10126"/>
                  </a:lnTo>
                  <a:lnTo>
                    <a:pt x="7338" y="10400"/>
                  </a:lnTo>
                  <a:lnTo>
                    <a:pt x="7183" y="10555"/>
                  </a:lnTo>
                  <a:lnTo>
                    <a:pt x="6803" y="10175"/>
                  </a:lnTo>
                  <a:lnTo>
                    <a:pt x="6813" y="10166"/>
                  </a:lnTo>
                  <a:cubicBezTo>
                    <a:pt x="6962" y="10017"/>
                    <a:pt x="7044" y="9818"/>
                    <a:pt x="7044" y="9610"/>
                  </a:cubicBezTo>
                  <a:cubicBezTo>
                    <a:pt x="7044" y="9402"/>
                    <a:pt x="6962" y="9203"/>
                    <a:pt x="6813" y="9055"/>
                  </a:cubicBezTo>
                  <a:cubicBezTo>
                    <a:pt x="6659" y="8901"/>
                    <a:pt x="6458" y="8824"/>
                    <a:pt x="6258" y="8824"/>
                  </a:cubicBezTo>
                  <a:cubicBezTo>
                    <a:pt x="6057" y="8824"/>
                    <a:pt x="5856" y="8901"/>
                    <a:pt x="5703" y="9055"/>
                  </a:cubicBezTo>
                  <a:lnTo>
                    <a:pt x="5692" y="9065"/>
                  </a:lnTo>
                  <a:lnTo>
                    <a:pt x="5312" y="8685"/>
                  </a:lnTo>
                  <a:lnTo>
                    <a:pt x="5468" y="8529"/>
                  </a:lnTo>
                  <a:cubicBezTo>
                    <a:pt x="5666" y="8331"/>
                    <a:pt x="5666" y="8007"/>
                    <a:pt x="5468" y="7806"/>
                  </a:cubicBezTo>
                  <a:cubicBezTo>
                    <a:pt x="5392" y="7733"/>
                    <a:pt x="5299" y="7683"/>
                    <a:pt x="5196" y="7667"/>
                  </a:cubicBezTo>
                  <a:lnTo>
                    <a:pt x="519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7" name="Google Shape;3737;p59"/>
          <p:cNvSpPr/>
          <p:nvPr/>
        </p:nvSpPr>
        <p:spPr>
          <a:xfrm>
            <a:off x="5261325" y="2313155"/>
            <a:ext cx="860691" cy="486174"/>
          </a:xfrm>
          <a:custGeom>
            <a:avLst/>
            <a:gdLst/>
            <a:ahLst/>
            <a:cxnLst/>
            <a:rect l="l" t="t" r="r" b="b"/>
            <a:pathLst>
              <a:path w="9425" h="5324" extrusionOk="0">
                <a:moveTo>
                  <a:pt x="3855" y="1"/>
                </a:moveTo>
                <a:cubicBezTo>
                  <a:pt x="3799" y="57"/>
                  <a:pt x="3765" y="130"/>
                  <a:pt x="3765" y="213"/>
                </a:cubicBezTo>
                <a:cubicBezTo>
                  <a:pt x="3765" y="269"/>
                  <a:pt x="3782" y="318"/>
                  <a:pt x="3808" y="365"/>
                </a:cubicBezTo>
                <a:lnTo>
                  <a:pt x="3788" y="371"/>
                </a:lnTo>
                <a:cubicBezTo>
                  <a:pt x="2777" y="583"/>
                  <a:pt x="625" y="1360"/>
                  <a:pt x="153" y="3154"/>
                </a:cubicBezTo>
                <a:cubicBezTo>
                  <a:pt x="0" y="3733"/>
                  <a:pt x="153" y="4398"/>
                  <a:pt x="781" y="4811"/>
                </a:cubicBezTo>
                <a:cubicBezTo>
                  <a:pt x="1190" y="5081"/>
                  <a:pt x="2275" y="5296"/>
                  <a:pt x="3898" y="5323"/>
                </a:cubicBezTo>
                <a:lnTo>
                  <a:pt x="5527" y="5323"/>
                </a:lnTo>
                <a:cubicBezTo>
                  <a:pt x="6026" y="5316"/>
                  <a:pt x="6470" y="5290"/>
                  <a:pt x="6862" y="5250"/>
                </a:cubicBezTo>
                <a:lnTo>
                  <a:pt x="7001" y="5234"/>
                </a:lnTo>
                <a:cubicBezTo>
                  <a:pt x="7814" y="5141"/>
                  <a:pt x="8374" y="4989"/>
                  <a:pt x="8644" y="4811"/>
                </a:cubicBezTo>
                <a:cubicBezTo>
                  <a:pt x="9273" y="4398"/>
                  <a:pt x="9425" y="3733"/>
                  <a:pt x="9273" y="3154"/>
                </a:cubicBezTo>
                <a:cubicBezTo>
                  <a:pt x="8780" y="1290"/>
                  <a:pt x="6476" y="524"/>
                  <a:pt x="5521" y="348"/>
                </a:cubicBezTo>
                <a:cubicBezTo>
                  <a:pt x="5541" y="306"/>
                  <a:pt x="5553" y="262"/>
                  <a:pt x="5553" y="213"/>
                </a:cubicBezTo>
                <a:cubicBezTo>
                  <a:pt x="5553" y="130"/>
                  <a:pt x="5521" y="57"/>
                  <a:pt x="5465" y="1"/>
                </a:cubicBezTo>
                <a:close/>
              </a:path>
            </a:pathLst>
          </a:custGeom>
          <a:solidFill>
            <a:srgbClr val="C1272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9"/>
          <p:cNvSpPr/>
          <p:nvPr/>
        </p:nvSpPr>
        <p:spPr>
          <a:xfrm>
            <a:off x="5263151" y="934050"/>
            <a:ext cx="857130" cy="2272710"/>
          </a:xfrm>
          <a:custGeom>
            <a:avLst/>
            <a:gdLst/>
            <a:ahLst/>
            <a:cxnLst/>
            <a:rect l="l" t="t" r="r" b="b"/>
            <a:pathLst>
              <a:path w="9386" h="24888" extrusionOk="0">
                <a:moveTo>
                  <a:pt x="4512" y="15573"/>
                </a:moveTo>
                <a:cubicBezTo>
                  <a:pt x="4205" y="15899"/>
                  <a:pt x="3686" y="16663"/>
                  <a:pt x="3577" y="18180"/>
                </a:cubicBezTo>
                <a:cubicBezTo>
                  <a:pt x="3534" y="18763"/>
                  <a:pt x="3577" y="19427"/>
                  <a:pt x="3752" y="19843"/>
                </a:cubicBezTo>
                <a:cubicBezTo>
                  <a:pt x="3838" y="20049"/>
                  <a:pt x="4030" y="20247"/>
                  <a:pt x="4314" y="20349"/>
                </a:cubicBezTo>
                <a:lnTo>
                  <a:pt x="4145" y="20349"/>
                </a:lnTo>
                <a:cubicBezTo>
                  <a:pt x="3861" y="20247"/>
                  <a:pt x="3669" y="20049"/>
                  <a:pt x="3583" y="19843"/>
                </a:cubicBezTo>
                <a:cubicBezTo>
                  <a:pt x="3408" y="19427"/>
                  <a:pt x="3365" y="18763"/>
                  <a:pt x="3408" y="18180"/>
                </a:cubicBezTo>
                <a:cubicBezTo>
                  <a:pt x="3521" y="16663"/>
                  <a:pt x="4036" y="15899"/>
                  <a:pt x="4344" y="15573"/>
                </a:cubicBezTo>
                <a:close/>
                <a:moveTo>
                  <a:pt x="5042" y="15573"/>
                </a:moveTo>
                <a:cubicBezTo>
                  <a:pt x="5349" y="15899"/>
                  <a:pt x="5864" y="16663"/>
                  <a:pt x="5977" y="18180"/>
                </a:cubicBezTo>
                <a:cubicBezTo>
                  <a:pt x="6020" y="18763"/>
                  <a:pt x="5977" y="19427"/>
                  <a:pt x="5802" y="19843"/>
                </a:cubicBezTo>
                <a:cubicBezTo>
                  <a:pt x="5716" y="20049"/>
                  <a:pt x="5521" y="20247"/>
                  <a:pt x="5240" y="20349"/>
                </a:cubicBezTo>
                <a:lnTo>
                  <a:pt x="5134" y="20349"/>
                </a:lnTo>
                <a:cubicBezTo>
                  <a:pt x="5418" y="20247"/>
                  <a:pt x="5610" y="20049"/>
                  <a:pt x="5696" y="19843"/>
                </a:cubicBezTo>
                <a:cubicBezTo>
                  <a:pt x="5871" y="19427"/>
                  <a:pt x="5914" y="18763"/>
                  <a:pt x="5871" y="18180"/>
                </a:cubicBezTo>
                <a:cubicBezTo>
                  <a:pt x="5759" y="16663"/>
                  <a:pt x="5243" y="15899"/>
                  <a:pt x="4935" y="15573"/>
                </a:cubicBezTo>
                <a:close/>
                <a:moveTo>
                  <a:pt x="4003" y="15569"/>
                </a:moveTo>
                <a:cubicBezTo>
                  <a:pt x="4017" y="15573"/>
                  <a:pt x="4030" y="15573"/>
                  <a:pt x="4043" y="15573"/>
                </a:cubicBezTo>
                <a:lnTo>
                  <a:pt x="4162" y="15573"/>
                </a:lnTo>
                <a:cubicBezTo>
                  <a:pt x="3587" y="15907"/>
                  <a:pt x="2602" y="16693"/>
                  <a:pt x="2387" y="18227"/>
                </a:cubicBezTo>
                <a:cubicBezTo>
                  <a:pt x="2308" y="18805"/>
                  <a:pt x="2387" y="19469"/>
                  <a:pt x="2721" y="19886"/>
                </a:cubicBezTo>
                <a:cubicBezTo>
                  <a:pt x="2903" y="20111"/>
                  <a:pt x="3329" y="20299"/>
                  <a:pt x="3963" y="20372"/>
                </a:cubicBezTo>
                <a:cubicBezTo>
                  <a:pt x="3954" y="20375"/>
                  <a:pt x="3944" y="20382"/>
                  <a:pt x="3937" y="20386"/>
                </a:cubicBezTo>
                <a:cubicBezTo>
                  <a:pt x="3226" y="20329"/>
                  <a:pt x="2747" y="20128"/>
                  <a:pt x="2552" y="19886"/>
                </a:cubicBezTo>
                <a:cubicBezTo>
                  <a:pt x="2221" y="19469"/>
                  <a:pt x="2139" y="18805"/>
                  <a:pt x="2221" y="18227"/>
                </a:cubicBezTo>
                <a:cubicBezTo>
                  <a:pt x="2433" y="16686"/>
                  <a:pt x="3428" y="15899"/>
                  <a:pt x="4003" y="15569"/>
                </a:cubicBezTo>
                <a:close/>
                <a:moveTo>
                  <a:pt x="5349" y="15550"/>
                </a:moveTo>
                <a:cubicBezTo>
                  <a:pt x="5917" y="15870"/>
                  <a:pt x="6946" y="16657"/>
                  <a:pt x="7164" y="18227"/>
                </a:cubicBezTo>
                <a:cubicBezTo>
                  <a:pt x="7246" y="18805"/>
                  <a:pt x="7164" y="19469"/>
                  <a:pt x="6833" y="19886"/>
                </a:cubicBezTo>
                <a:cubicBezTo>
                  <a:pt x="6638" y="20128"/>
                  <a:pt x="6162" y="20326"/>
                  <a:pt x="5451" y="20386"/>
                </a:cubicBezTo>
                <a:cubicBezTo>
                  <a:pt x="5441" y="20382"/>
                  <a:pt x="5434" y="20375"/>
                  <a:pt x="5425" y="20372"/>
                </a:cubicBezTo>
                <a:cubicBezTo>
                  <a:pt x="6056" y="20299"/>
                  <a:pt x="6482" y="20111"/>
                  <a:pt x="6664" y="19886"/>
                </a:cubicBezTo>
                <a:cubicBezTo>
                  <a:pt x="6998" y="19469"/>
                  <a:pt x="7077" y="18805"/>
                  <a:pt x="6998" y="18227"/>
                </a:cubicBezTo>
                <a:cubicBezTo>
                  <a:pt x="6783" y="16693"/>
                  <a:pt x="5795" y="15907"/>
                  <a:pt x="5223" y="15573"/>
                </a:cubicBezTo>
                <a:lnTo>
                  <a:pt x="5236" y="15573"/>
                </a:lnTo>
                <a:cubicBezTo>
                  <a:pt x="5276" y="15573"/>
                  <a:pt x="5315" y="15566"/>
                  <a:pt x="5349" y="15550"/>
                </a:cubicBezTo>
                <a:close/>
                <a:moveTo>
                  <a:pt x="3808" y="15463"/>
                </a:moveTo>
                <a:cubicBezTo>
                  <a:pt x="3818" y="15480"/>
                  <a:pt x="3828" y="15493"/>
                  <a:pt x="3841" y="15507"/>
                </a:cubicBezTo>
                <a:cubicBezTo>
                  <a:pt x="2988" y="15784"/>
                  <a:pt x="1507" y="16574"/>
                  <a:pt x="1161" y="18237"/>
                </a:cubicBezTo>
                <a:cubicBezTo>
                  <a:pt x="1042" y="18819"/>
                  <a:pt x="1161" y="19483"/>
                  <a:pt x="1656" y="19896"/>
                </a:cubicBezTo>
                <a:cubicBezTo>
                  <a:pt x="1964" y="20157"/>
                  <a:pt x="2750" y="20366"/>
                  <a:pt x="3924" y="20409"/>
                </a:cubicBezTo>
                <a:cubicBezTo>
                  <a:pt x="3921" y="20409"/>
                  <a:pt x="3921" y="20412"/>
                  <a:pt x="3917" y="20412"/>
                </a:cubicBezTo>
                <a:cubicBezTo>
                  <a:pt x="2655" y="20382"/>
                  <a:pt x="1812" y="20168"/>
                  <a:pt x="1491" y="19896"/>
                </a:cubicBezTo>
                <a:cubicBezTo>
                  <a:pt x="996" y="19483"/>
                  <a:pt x="873" y="18819"/>
                  <a:pt x="996" y="18237"/>
                </a:cubicBezTo>
                <a:cubicBezTo>
                  <a:pt x="1359" y="16485"/>
                  <a:pt x="2982" y="15701"/>
                  <a:pt x="3808" y="15463"/>
                </a:cubicBezTo>
                <a:close/>
                <a:moveTo>
                  <a:pt x="5487" y="15440"/>
                </a:moveTo>
                <a:cubicBezTo>
                  <a:pt x="6278" y="15646"/>
                  <a:pt x="8013" y="16419"/>
                  <a:pt x="8389" y="18237"/>
                </a:cubicBezTo>
                <a:cubicBezTo>
                  <a:pt x="8512" y="18819"/>
                  <a:pt x="8389" y="19483"/>
                  <a:pt x="7894" y="19896"/>
                </a:cubicBezTo>
                <a:cubicBezTo>
                  <a:pt x="7573" y="20168"/>
                  <a:pt x="6734" y="20382"/>
                  <a:pt x="5471" y="20412"/>
                </a:cubicBezTo>
                <a:cubicBezTo>
                  <a:pt x="5468" y="20412"/>
                  <a:pt x="5464" y="20409"/>
                  <a:pt x="5464" y="20409"/>
                </a:cubicBezTo>
                <a:cubicBezTo>
                  <a:pt x="6638" y="20366"/>
                  <a:pt x="7422" y="20154"/>
                  <a:pt x="7729" y="19896"/>
                </a:cubicBezTo>
                <a:cubicBezTo>
                  <a:pt x="8224" y="19483"/>
                  <a:pt x="8343" y="18819"/>
                  <a:pt x="8224" y="18237"/>
                </a:cubicBezTo>
                <a:cubicBezTo>
                  <a:pt x="7867" y="16521"/>
                  <a:pt x="6297" y="15734"/>
                  <a:pt x="5461" y="15480"/>
                </a:cubicBezTo>
                <a:cubicBezTo>
                  <a:pt x="5471" y="15467"/>
                  <a:pt x="5481" y="15454"/>
                  <a:pt x="5487" y="15440"/>
                </a:cubicBezTo>
                <a:close/>
                <a:moveTo>
                  <a:pt x="4572" y="0"/>
                </a:moveTo>
                <a:lnTo>
                  <a:pt x="4572" y="14947"/>
                </a:lnTo>
                <a:lnTo>
                  <a:pt x="4043" y="14947"/>
                </a:lnTo>
                <a:cubicBezTo>
                  <a:pt x="4043" y="14947"/>
                  <a:pt x="3749" y="15126"/>
                  <a:pt x="3749" y="15289"/>
                </a:cubicBezTo>
                <a:cubicBezTo>
                  <a:pt x="3749" y="15344"/>
                  <a:pt x="3765" y="15397"/>
                  <a:pt x="3792" y="15443"/>
                </a:cubicBezTo>
                <a:cubicBezTo>
                  <a:pt x="2790" y="15652"/>
                  <a:pt x="625" y="16429"/>
                  <a:pt x="152" y="18237"/>
                </a:cubicBezTo>
                <a:cubicBezTo>
                  <a:pt x="0" y="18819"/>
                  <a:pt x="152" y="19483"/>
                  <a:pt x="777" y="19896"/>
                </a:cubicBezTo>
                <a:cubicBezTo>
                  <a:pt x="1190" y="20171"/>
                  <a:pt x="2278" y="20392"/>
                  <a:pt x="3917" y="20415"/>
                </a:cubicBezTo>
                <a:cubicBezTo>
                  <a:pt x="3848" y="20468"/>
                  <a:pt x="3802" y="20551"/>
                  <a:pt x="3802" y="20647"/>
                </a:cubicBezTo>
                <a:cubicBezTo>
                  <a:pt x="3802" y="20809"/>
                  <a:pt x="3937" y="20941"/>
                  <a:pt x="4099" y="20974"/>
                </a:cubicBezTo>
                <a:lnTo>
                  <a:pt x="4572" y="20974"/>
                </a:lnTo>
                <a:lnTo>
                  <a:pt x="4572" y="22035"/>
                </a:lnTo>
                <a:cubicBezTo>
                  <a:pt x="4397" y="22064"/>
                  <a:pt x="4255" y="22223"/>
                  <a:pt x="4255" y="22418"/>
                </a:cubicBezTo>
                <a:cubicBezTo>
                  <a:pt x="4255" y="22567"/>
                  <a:pt x="4340" y="22696"/>
                  <a:pt x="4466" y="22762"/>
                </a:cubicBezTo>
                <a:lnTo>
                  <a:pt x="4178" y="23039"/>
                </a:lnTo>
                <a:lnTo>
                  <a:pt x="4178" y="24888"/>
                </a:lnTo>
                <a:lnTo>
                  <a:pt x="5038" y="24888"/>
                </a:lnTo>
                <a:lnTo>
                  <a:pt x="5038" y="23039"/>
                </a:lnTo>
                <a:lnTo>
                  <a:pt x="4813" y="22762"/>
                </a:lnTo>
                <a:cubicBezTo>
                  <a:pt x="4939" y="22696"/>
                  <a:pt x="5025" y="22567"/>
                  <a:pt x="5025" y="22418"/>
                </a:cubicBezTo>
                <a:cubicBezTo>
                  <a:pt x="5025" y="22260"/>
                  <a:pt x="4932" y="22127"/>
                  <a:pt x="4804" y="22068"/>
                </a:cubicBezTo>
                <a:lnTo>
                  <a:pt x="4804" y="20974"/>
                </a:lnTo>
                <a:lnTo>
                  <a:pt x="5289" y="20974"/>
                </a:lnTo>
                <a:cubicBezTo>
                  <a:pt x="5451" y="20941"/>
                  <a:pt x="5587" y="20809"/>
                  <a:pt x="5587" y="20647"/>
                </a:cubicBezTo>
                <a:cubicBezTo>
                  <a:pt x="5587" y="20551"/>
                  <a:pt x="5541" y="20468"/>
                  <a:pt x="5471" y="20415"/>
                </a:cubicBezTo>
                <a:cubicBezTo>
                  <a:pt x="7107" y="20389"/>
                  <a:pt x="8195" y="20171"/>
                  <a:pt x="8608" y="19896"/>
                </a:cubicBezTo>
                <a:cubicBezTo>
                  <a:pt x="9233" y="19483"/>
                  <a:pt x="9385" y="18819"/>
                  <a:pt x="9233" y="18237"/>
                </a:cubicBezTo>
                <a:cubicBezTo>
                  <a:pt x="8743" y="16369"/>
                  <a:pt x="6450" y="15602"/>
                  <a:pt x="5498" y="15423"/>
                </a:cubicBezTo>
                <a:cubicBezTo>
                  <a:pt x="5518" y="15384"/>
                  <a:pt x="5530" y="15338"/>
                  <a:pt x="5530" y="15289"/>
                </a:cubicBezTo>
                <a:cubicBezTo>
                  <a:pt x="5530" y="15126"/>
                  <a:pt x="5236" y="14947"/>
                  <a:pt x="5236" y="14947"/>
                </a:cubicBezTo>
                <a:lnTo>
                  <a:pt x="4804" y="14947"/>
                </a:lnTo>
                <a:lnTo>
                  <a:pt x="4804" y="0"/>
                </a:lnTo>
                <a:close/>
              </a:path>
            </a:pathLst>
          </a:custGeom>
          <a:solidFill>
            <a:srgbClr val="ED1C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9"/>
          <p:cNvSpPr/>
          <p:nvPr/>
        </p:nvSpPr>
        <p:spPr>
          <a:xfrm>
            <a:off x="5594916" y="2299000"/>
            <a:ext cx="185380" cy="64379"/>
          </a:xfrm>
          <a:custGeom>
            <a:avLst/>
            <a:gdLst/>
            <a:ahLst/>
            <a:cxnLst/>
            <a:rect l="l" t="t" r="r" b="b"/>
            <a:pathLst>
              <a:path w="2030" h="705" extrusionOk="0">
                <a:moveTo>
                  <a:pt x="43" y="0"/>
                </a:moveTo>
                <a:cubicBezTo>
                  <a:pt x="20" y="0"/>
                  <a:pt x="0" y="20"/>
                  <a:pt x="0" y="44"/>
                </a:cubicBezTo>
                <a:lnTo>
                  <a:pt x="0" y="662"/>
                </a:lnTo>
                <a:cubicBezTo>
                  <a:pt x="0" y="685"/>
                  <a:pt x="20" y="705"/>
                  <a:pt x="43" y="705"/>
                </a:cubicBezTo>
                <a:lnTo>
                  <a:pt x="1987" y="705"/>
                </a:lnTo>
                <a:cubicBezTo>
                  <a:pt x="2010" y="705"/>
                  <a:pt x="2030" y="685"/>
                  <a:pt x="2030" y="662"/>
                </a:cubicBezTo>
                <a:lnTo>
                  <a:pt x="2030" y="44"/>
                </a:lnTo>
                <a:cubicBezTo>
                  <a:pt x="2030" y="20"/>
                  <a:pt x="2010" y="0"/>
                  <a:pt x="1987" y="0"/>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9"/>
          <p:cNvSpPr/>
          <p:nvPr/>
        </p:nvSpPr>
        <p:spPr>
          <a:xfrm>
            <a:off x="5602130" y="2792307"/>
            <a:ext cx="185471" cy="64288"/>
          </a:xfrm>
          <a:custGeom>
            <a:avLst/>
            <a:gdLst/>
            <a:ahLst/>
            <a:cxnLst/>
            <a:rect l="l" t="t" r="r" b="b"/>
            <a:pathLst>
              <a:path w="2031" h="704" extrusionOk="0">
                <a:moveTo>
                  <a:pt x="44" y="0"/>
                </a:moveTo>
                <a:cubicBezTo>
                  <a:pt x="21" y="0"/>
                  <a:pt x="1" y="20"/>
                  <a:pt x="1" y="43"/>
                </a:cubicBezTo>
                <a:lnTo>
                  <a:pt x="1" y="658"/>
                </a:lnTo>
                <a:cubicBezTo>
                  <a:pt x="1" y="684"/>
                  <a:pt x="21" y="704"/>
                  <a:pt x="44" y="704"/>
                </a:cubicBezTo>
                <a:lnTo>
                  <a:pt x="1987" y="704"/>
                </a:lnTo>
                <a:cubicBezTo>
                  <a:pt x="2010" y="704"/>
                  <a:pt x="2030" y="684"/>
                  <a:pt x="2030" y="658"/>
                </a:cubicBezTo>
                <a:lnTo>
                  <a:pt x="2030" y="43"/>
                </a:lnTo>
                <a:cubicBezTo>
                  <a:pt x="2030" y="20"/>
                  <a:pt x="2010" y="0"/>
                  <a:pt x="1987" y="0"/>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41" name="Google Shape;3741;p59"/>
          <p:cNvGrpSpPr/>
          <p:nvPr/>
        </p:nvGrpSpPr>
        <p:grpSpPr>
          <a:xfrm>
            <a:off x="365650" y="1287057"/>
            <a:ext cx="2688447" cy="1819590"/>
            <a:chOff x="365650" y="1287057"/>
            <a:chExt cx="2688447" cy="1819590"/>
          </a:xfrm>
        </p:grpSpPr>
        <p:grpSp>
          <p:nvGrpSpPr>
            <p:cNvPr id="3742" name="Google Shape;3742;p59"/>
            <p:cNvGrpSpPr/>
            <p:nvPr/>
          </p:nvGrpSpPr>
          <p:grpSpPr>
            <a:xfrm>
              <a:off x="916733" y="1287057"/>
              <a:ext cx="2137364" cy="1819590"/>
              <a:chOff x="1249622" y="1131386"/>
              <a:chExt cx="2907979" cy="2475632"/>
            </a:xfrm>
          </p:grpSpPr>
          <p:grpSp>
            <p:nvGrpSpPr>
              <p:cNvPr id="3743" name="Google Shape;3743;p59"/>
              <p:cNvGrpSpPr/>
              <p:nvPr/>
            </p:nvGrpSpPr>
            <p:grpSpPr>
              <a:xfrm>
                <a:off x="1249622" y="1131386"/>
                <a:ext cx="2907979" cy="2475632"/>
                <a:chOff x="730750" y="238225"/>
                <a:chExt cx="6153150" cy="5238325"/>
              </a:xfrm>
            </p:grpSpPr>
            <p:sp>
              <p:nvSpPr>
                <p:cNvPr id="3744" name="Google Shape;3744;p59"/>
                <p:cNvSpPr/>
                <p:nvPr/>
              </p:nvSpPr>
              <p:spPr>
                <a:xfrm>
                  <a:off x="730750" y="2356650"/>
                  <a:ext cx="3868250" cy="3119900"/>
                </a:xfrm>
                <a:custGeom>
                  <a:avLst/>
                  <a:gdLst/>
                  <a:ahLst/>
                  <a:cxnLst/>
                  <a:rect l="l" t="t" r="r" b="b"/>
                  <a:pathLst>
                    <a:path w="154730" h="124796" extrusionOk="0">
                      <a:moveTo>
                        <a:pt x="77474" y="0"/>
                      </a:moveTo>
                      <a:cubicBezTo>
                        <a:pt x="76282" y="0"/>
                        <a:pt x="75084" y="27"/>
                        <a:pt x="73880" y="82"/>
                      </a:cubicBezTo>
                      <a:cubicBezTo>
                        <a:pt x="35055" y="1840"/>
                        <a:pt x="3211" y="32800"/>
                        <a:pt x="426" y="71565"/>
                      </a:cubicBezTo>
                      <a:cubicBezTo>
                        <a:pt x="1" y="77484"/>
                        <a:pt x="249" y="83267"/>
                        <a:pt x="1091" y="88858"/>
                      </a:cubicBezTo>
                      <a:cubicBezTo>
                        <a:pt x="4212" y="109528"/>
                        <a:pt x="22025" y="124796"/>
                        <a:pt x="42934" y="124796"/>
                      </a:cubicBezTo>
                      <a:lnTo>
                        <a:pt x="112022" y="124796"/>
                      </a:lnTo>
                      <a:cubicBezTo>
                        <a:pt x="132893" y="124796"/>
                        <a:pt x="150706" y="109580"/>
                        <a:pt x="153845" y="88946"/>
                      </a:cubicBezTo>
                      <a:cubicBezTo>
                        <a:pt x="154425" y="85133"/>
                        <a:pt x="154730" y="81226"/>
                        <a:pt x="154730" y="77255"/>
                      </a:cubicBezTo>
                      <a:cubicBezTo>
                        <a:pt x="154730" y="34587"/>
                        <a:pt x="120139" y="0"/>
                        <a:pt x="77474"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9"/>
                <p:cNvSpPr/>
                <p:nvPr/>
              </p:nvSpPr>
              <p:spPr>
                <a:xfrm>
                  <a:off x="6039000" y="1289650"/>
                  <a:ext cx="844900" cy="968375"/>
                </a:xfrm>
                <a:custGeom>
                  <a:avLst/>
                  <a:gdLst/>
                  <a:ahLst/>
                  <a:cxnLst/>
                  <a:rect l="l" t="t" r="r" b="b"/>
                  <a:pathLst>
                    <a:path w="33796" h="38735" extrusionOk="0">
                      <a:moveTo>
                        <a:pt x="33333" y="0"/>
                      </a:moveTo>
                      <a:cubicBezTo>
                        <a:pt x="33322" y="0"/>
                        <a:pt x="33311" y="0"/>
                        <a:pt x="33300" y="1"/>
                      </a:cubicBezTo>
                      <a:cubicBezTo>
                        <a:pt x="32293" y="85"/>
                        <a:pt x="31283" y="310"/>
                        <a:pt x="30277" y="662"/>
                      </a:cubicBezTo>
                      <a:cubicBezTo>
                        <a:pt x="28391" y="1312"/>
                        <a:pt x="26515" y="2393"/>
                        <a:pt x="24672" y="3778"/>
                      </a:cubicBezTo>
                      <a:cubicBezTo>
                        <a:pt x="23057" y="4989"/>
                        <a:pt x="21462" y="6436"/>
                        <a:pt x="19913" y="8036"/>
                      </a:cubicBezTo>
                      <a:cubicBezTo>
                        <a:pt x="17195" y="10833"/>
                        <a:pt x="14603" y="14113"/>
                        <a:pt x="12240" y="17454"/>
                      </a:cubicBezTo>
                      <a:cubicBezTo>
                        <a:pt x="8689" y="22465"/>
                        <a:pt x="5657" y="27625"/>
                        <a:pt x="3505" y="31533"/>
                      </a:cubicBezTo>
                      <a:cubicBezTo>
                        <a:pt x="1353" y="35444"/>
                        <a:pt x="89" y="38102"/>
                        <a:pt x="85" y="38106"/>
                      </a:cubicBezTo>
                      <a:cubicBezTo>
                        <a:pt x="1" y="38288"/>
                        <a:pt x="47" y="38508"/>
                        <a:pt x="202" y="38635"/>
                      </a:cubicBezTo>
                      <a:cubicBezTo>
                        <a:pt x="285" y="38701"/>
                        <a:pt x="385" y="38735"/>
                        <a:pt x="484" y="38735"/>
                      </a:cubicBezTo>
                      <a:cubicBezTo>
                        <a:pt x="575" y="38735"/>
                        <a:pt x="666" y="38707"/>
                        <a:pt x="744" y="38649"/>
                      </a:cubicBezTo>
                      <a:cubicBezTo>
                        <a:pt x="777" y="38625"/>
                        <a:pt x="1905" y="37793"/>
                        <a:pt x="3720" y="36552"/>
                      </a:cubicBezTo>
                      <a:cubicBezTo>
                        <a:pt x="6447" y="34695"/>
                        <a:pt x="10729" y="31930"/>
                        <a:pt x="15193" y="29637"/>
                      </a:cubicBezTo>
                      <a:cubicBezTo>
                        <a:pt x="17424" y="28491"/>
                        <a:pt x="19698" y="27462"/>
                        <a:pt x="21841" y="26722"/>
                      </a:cubicBezTo>
                      <a:cubicBezTo>
                        <a:pt x="22913" y="26353"/>
                        <a:pt x="23951" y="26053"/>
                        <a:pt x="24934" y="25852"/>
                      </a:cubicBezTo>
                      <a:cubicBezTo>
                        <a:pt x="25912" y="25646"/>
                        <a:pt x="26838" y="25534"/>
                        <a:pt x="27676" y="25534"/>
                      </a:cubicBezTo>
                      <a:cubicBezTo>
                        <a:pt x="28134" y="25534"/>
                        <a:pt x="28564" y="25567"/>
                        <a:pt x="28967" y="25637"/>
                      </a:cubicBezTo>
                      <a:cubicBezTo>
                        <a:pt x="29369" y="25703"/>
                        <a:pt x="29743" y="25800"/>
                        <a:pt x="30090" y="25941"/>
                      </a:cubicBezTo>
                      <a:cubicBezTo>
                        <a:pt x="30143" y="25962"/>
                        <a:pt x="30197" y="25972"/>
                        <a:pt x="30251" y="25972"/>
                      </a:cubicBezTo>
                      <a:cubicBezTo>
                        <a:pt x="30426" y="25972"/>
                        <a:pt x="30593" y="25866"/>
                        <a:pt x="30661" y="25694"/>
                      </a:cubicBezTo>
                      <a:cubicBezTo>
                        <a:pt x="30749" y="25469"/>
                        <a:pt x="30642" y="25211"/>
                        <a:pt x="30413" y="25122"/>
                      </a:cubicBezTo>
                      <a:cubicBezTo>
                        <a:pt x="30006" y="24958"/>
                        <a:pt x="29570" y="24841"/>
                        <a:pt x="29112" y="24767"/>
                      </a:cubicBezTo>
                      <a:cubicBezTo>
                        <a:pt x="28653" y="24692"/>
                        <a:pt x="28176" y="24655"/>
                        <a:pt x="27676" y="24655"/>
                      </a:cubicBezTo>
                      <a:cubicBezTo>
                        <a:pt x="26450" y="24655"/>
                        <a:pt x="25107" y="24869"/>
                        <a:pt x="23699" y="25239"/>
                      </a:cubicBezTo>
                      <a:cubicBezTo>
                        <a:pt x="22459" y="25558"/>
                        <a:pt x="21172" y="25997"/>
                        <a:pt x="19857" y="26521"/>
                      </a:cubicBezTo>
                      <a:cubicBezTo>
                        <a:pt x="17555" y="27439"/>
                        <a:pt x="15184" y="28608"/>
                        <a:pt x="12914" y="29853"/>
                      </a:cubicBezTo>
                      <a:cubicBezTo>
                        <a:pt x="9507" y="31715"/>
                        <a:pt x="6341" y="33736"/>
                        <a:pt x="4015" y="35289"/>
                      </a:cubicBezTo>
                      <a:cubicBezTo>
                        <a:pt x="3077" y="35919"/>
                        <a:pt x="2278" y="36472"/>
                        <a:pt x="1659" y="36908"/>
                      </a:cubicBezTo>
                      <a:lnTo>
                        <a:pt x="1659" y="36908"/>
                      </a:lnTo>
                      <a:cubicBezTo>
                        <a:pt x="2176" y="35886"/>
                        <a:pt x="2935" y="34416"/>
                        <a:pt x="3898" y="32646"/>
                      </a:cubicBezTo>
                      <a:cubicBezTo>
                        <a:pt x="5306" y="30058"/>
                        <a:pt x="7155" y="26826"/>
                        <a:pt x="9306" y="23424"/>
                      </a:cubicBezTo>
                      <a:cubicBezTo>
                        <a:pt x="10921" y="20874"/>
                        <a:pt x="12708" y="18226"/>
                        <a:pt x="14616" y="15681"/>
                      </a:cubicBezTo>
                      <a:cubicBezTo>
                        <a:pt x="16048" y="13772"/>
                        <a:pt x="17546" y="11919"/>
                        <a:pt x="19086" y="10211"/>
                      </a:cubicBezTo>
                      <a:cubicBezTo>
                        <a:pt x="21392" y="7647"/>
                        <a:pt x="23802" y="5401"/>
                        <a:pt x="26211" y="3754"/>
                      </a:cubicBezTo>
                      <a:cubicBezTo>
                        <a:pt x="27418" y="2935"/>
                        <a:pt x="28630" y="2262"/>
                        <a:pt x="29823" y="1770"/>
                      </a:cubicBezTo>
                      <a:cubicBezTo>
                        <a:pt x="31021" y="1284"/>
                        <a:pt x="32209" y="975"/>
                        <a:pt x="33369" y="877"/>
                      </a:cubicBezTo>
                      <a:cubicBezTo>
                        <a:pt x="33613" y="858"/>
                        <a:pt x="33796" y="647"/>
                        <a:pt x="33772" y="404"/>
                      </a:cubicBezTo>
                      <a:cubicBezTo>
                        <a:pt x="33754" y="172"/>
                        <a:pt x="33562" y="0"/>
                        <a:pt x="33333" y="0"/>
                      </a:cubicBezTo>
                      <a:close/>
                    </a:path>
                  </a:pathLst>
                </a:custGeom>
                <a:solidFill>
                  <a:srgbClr val="0F1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9"/>
                <p:cNvSpPr/>
                <p:nvPr/>
              </p:nvSpPr>
              <p:spPr>
                <a:xfrm>
                  <a:off x="2450000" y="238225"/>
                  <a:ext cx="2724275" cy="2434900"/>
                </a:xfrm>
                <a:custGeom>
                  <a:avLst/>
                  <a:gdLst/>
                  <a:ahLst/>
                  <a:cxnLst/>
                  <a:rect l="l" t="t" r="r" b="b"/>
                  <a:pathLst>
                    <a:path w="108971" h="97396" extrusionOk="0">
                      <a:moveTo>
                        <a:pt x="54506" y="1"/>
                      </a:moveTo>
                      <a:cubicBezTo>
                        <a:pt x="40769" y="1"/>
                        <a:pt x="27117" y="5783"/>
                        <a:pt x="17485" y="17041"/>
                      </a:cubicBezTo>
                      <a:cubicBezTo>
                        <a:pt x="0" y="37473"/>
                        <a:pt x="2391" y="68213"/>
                        <a:pt x="22828" y="85698"/>
                      </a:cubicBezTo>
                      <a:cubicBezTo>
                        <a:pt x="32005" y="93551"/>
                        <a:pt x="43262" y="97395"/>
                        <a:pt x="54462" y="97395"/>
                      </a:cubicBezTo>
                      <a:cubicBezTo>
                        <a:pt x="68200" y="97395"/>
                        <a:pt x="81854" y="91613"/>
                        <a:pt x="91485" y="80355"/>
                      </a:cubicBezTo>
                      <a:cubicBezTo>
                        <a:pt x="108970" y="59918"/>
                        <a:pt x="106579" y="29178"/>
                        <a:pt x="86142" y="11698"/>
                      </a:cubicBezTo>
                      <a:cubicBezTo>
                        <a:pt x="76962" y="3845"/>
                        <a:pt x="65706" y="1"/>
                        <a:pt x="54506"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9"/>
                <p:cNvSpPr/>
                <p:nvPr/>
              </p:nvSpPr>
              <p:spPr>
                <a:xfrm>
                  <a:off x="2908775" y="1130650"/>
                  <a:ext cx="3365375" cy="2765625"/>
                </a:xfrm>
                <a:custGeom>
                  <a:avLst/>
                  <a:gdLst/>
                  <a:ahLst/>
                  <a:cxnLst/>
                  <a:rect l="l" t="t" r="r" b="b"/>
                  <a:pathLst>
                    <a:path w="134615" h="110625" extrusionOk="0">
                      <a:moveTo>
                        <a:pt x="56359" y="0"/>
                      </a:moveTo>
                      <a:cubicBezTo>
                        <a:pt x="40206" y="0"/>
                        <a:pt x="24154" y="7039"/>
                        <a:pt x="13166" y="20730"/>
                      </a:cubicBezTo>
                      <a:cubicBezTo>
                        <a:pt x="3864" y="32315"/>
                        <a:pt x="0" y="46745"/>
                        <a:pt x="1352" y="60688"/>
                      </a:cubicBezTo>
                      <a:cubicBezTo>
                        <a:pt x="2601" y="73550"/>
                        <a:pt x="8286" y="86000"/>
                        <a:pt x="18242" y="95428"/>
                      </a:cubicBezTo>
                      <a:cubicBezTo>
                        <a:pt x="29024" y="105638"/>
                        <a:pt x="42690" y="110624"/>
                        <a:pt x="56286" y="110624"/>
                      </a:cubicBezTo>
                      <a:cubicBezTo>
                        <a:pt x="66160" y="110624"/>
                        <a:pt x="75996" y="107994"/>
                        <a:pt x="84662" y="102826"/>
                      </a:cubicBezTo>
                      <a:cubicBezTo>
                        <a:pt x="85182" y="102595"/>
                        <a:pt x="85692" y="102338"/>
                        <a:pt x="86202" y="102029"/>
                      </a:cubicBezTo>
                      <a:cubicBezTo>
                        <a:pt x="104384" y="90923"/>
                        <a:pt x="124372" y="72637"/>
                        <a:pt x="134614" y="62783"/>
                      </a:cubicBezTo>
                      <a:cubicBezTo>
                        <a:pt x="130969" y="58821"/>
                        <a:pt x="130983" y="53454"/>
                        <a:pt x="133515" y="49135"/>
                      </a:cubicBezTo>
                      <a:lnTo>
                        <a:pt x="97230" y="18087"/>
                      </a:lnTo>
                      <a:cubicBezTo>
                        <a:pt x="95701" y="16411"/>
                        <a:pt x="94062" y="14802"/>
                        <a:pt x="92294" y="13286"/>
                      </a:cubicBezTo>
                      <a:cubicBezTo>
                        <a:pt x="81869" y="4366"/>
                        <a:pt x="69082" y="0"/>
                        <a:pt x="56359"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9"/>
                <p:cNvSpPr/>
                <p:nvPr/>
              </p:nvSpPr>
              <p:spPr>
                <a:xfrm>
                  <a:off x="6183000" y="2359025"/>
                  <a:ext cx="231500" cy="341225"/>
                </a:xfrm>
                <a:custGeom>
                  <a:avLst/>
                  <a:gdLst/>
                  <a:ahLst/>
                  <a:cxnLst/>
                  <a:rect l="l" t="t" r="r" b="b"/>
                  <a:pathLst>
                    <a:path w="9260" h="13649" extrusionOk="0">
                      <a:moveTo>
                        <a:pt x="2546" y="0"/>
                      </a:moveTo>
                      <a:cubicBezTo>
                        <a:pt x="14" y="4319"/>
                        <a:pt x="0" y="9686"/>
                        <a:pt x="3645" y="13648"/>
                      </a:cubicBezTo>
                      <a:cubicBezTo>
                        <a:pt x="5263" y="12091"/>
                        <a:pt x="6644" y="10743"/>
                        <a:pt x="7729" y="9667"/>
                      </a:cubicBezTo>
                      <a:cubicBezTo>
                        <a:pt x="9260" y="8156"/>
                        <a:pt x="9161" y="5658"/>
                        <a:pt x="7528" y="4259"/>
                      </a:cubicBezTo>
                      <a:lnTo>
                        <a:pt x="2546" y="0"/>
                      </a:lnTo>
                      <a:close/>
                    </a:path>
                  </a:pathLst>
                </a:custGeom>
                <a:solidFill>
                  <a:srgbClr val="FFE6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9"/>
                <p:cNvSpPr/>
                <p:nvPr/>
              </p:nvSpPr>
              <p:spPr>
                <a:xfrm>
                  <a:off x="4753850" y="2626250"/>
                  <a:ext cx="1156975" cy="1220575"/>
                </a:xfrm>
                <a:custGeom>
                  <a:avLst/>
                  <a:gdLst/>
                  <a:ahLst/>
                  <a:cxnLst/>
                  <a:rect l="l" t="t" r="r" b="b"/>
                  <a:pathLst>
                    <a:path w="46279" h="48823" extrusionOk="0">
                      <a:moveTo>
                        <a:pt x="45794" y="0"/>
                      </a:moveTo>
                      <a:cubicBezTo>
                        <a:pt x="45778" y="0"/>
                        <a:pt x="45761" y="1"/>
                        <a:pt x="45745" y="3"/>
                      </a:cubicBezTo>
                      <a:cubicBezTo>
                        <a:pt x="45712" y="7"/>
                        <a:pt x="39592" y="690"/>
                        <a:pt x="30838" y="4536"/>
                      </a:cubicBezTo>
                      <a:cubicBezTo>
                        <a:pt x="22084" y="8377"/>
                        <a:pt x="10696" y="15391"/>
                        <a:pt x="155" y="28052"/>
                      </a:cubicBezTo>
                      <a:cubicBezTo>
                        <a:pt x="1" y="28240"/>
                        <a:pt x="29" y="28520"/>
                        <a:pt x="215" y="28674"/>
                      </a:cubicBezTo>
                      <a:cubicBezTo>
                        <a:pt x="296" y="28743"/>
                        <a:pt x="396" y="28776"/>
                        <a:pt x="496" y="28776"/>
                      </a:cubicBezTo>
                      <a:cubicBezTo>
                        <a:pt x="622" y="28776"/>
                        <a:pt x="747" y="28723"/>
                        <a:pt x="833" y="28618"/>
                      </a:cubicBezTo>
                      <a:cubicBezTo>
                        <a:pt x="6054" y="22344"/>
                        <a:pt x="11483" y="17478"/>
                        <a:pt x="16685" y="13702"/>
                      </a:cubicBezTo>
                      <a:cubicBezTo>
                        <a:pt x="24489" y="8036"/>
                        <a:pt x="31788" y="4831"/>
                        <a:pt x="37136" y="3039"/>
                      </a:cubicBezTo>
                      <a:cubicBezTo>
                        <a:pt x="39744" y="2167"/>
                        <a:pt x="41887" y="1629"/>
                        <a:pt x="43394" y="1308"/>
                      </a:cubicBezTo>
                      <a:lnTo>
                        <a:pt x="43394" y="1308"/>
                      </a:lnTo>
                      <a:cubicBezTo>
                        <a:pt x="42654" y="1757"/>
                        <a:pt x="41753" y="2325"/>
                        <a:pt x="40734" y="3011"/>
                      </a:cubicBezTo>
                      <a:cubicBezTo>
                        <a:pt x="38554" y="4475"/>
                        <a:pt x="35826" y="6473"/>
                        <a:pt x="32967" y="8991"/>
                      </a:cubicBezTo>
                      <a:cubicBezTo>
                        <a:pt x="28672" y="12771"/>
                        <a:pt x="24068" y="17717"/>
                        <a:pt x="20531" y="23785"/>
                      </a:cubicBezTo>
                      <a:cubicBezTo>
                        <a:pt x="18762" y="26817"/>
                        <a:pt x="17260" y="30130"/>
                        <a:pt x="16203" y="33714"/>
                      </a:cubicBezTo>
                      <a:cubicBezTo>
                        <a:pt x="15141" y="37297"/>
                        <a:pt x="14528" y="41153"/>
                        <a:pt x="14528" y="45265"/>
                      </a:cubicBezTo>
                      <a:cubicBezTo>
                        <a:pt x="14528" y="46300"/>
                        <a:pt x="14565" y="47353"/>
                        <a:pt x="14645" y="48420"/>
                      </a:cubicBezTo>
                      <a:cubicBezTo>
                        <a:pt x="14663" y="48646"/>
                        <a:pt x="14854" y="48823"/>
                        <a:pt x="15083" y="48823"/>
                      </a:cubicBezTo>
                      <a:cubicBezTo>
                        <a:pt x="15094" y="48823"/>
                        <a:pt x="15106" y="48823"/>
                        <a:pt x="15117" y="48822"/>
                      </a:cubicBezTo>
                      <a:cubicBezTo>
                        <a:pt x="15361" y="48803"/>
                        <a:pt x="15538" y="48593"/>
                        <a:pt x="15525" y="48353"/>
                      </a:cubicBezTo>
                      <a:cubicBezTo>
                        <a:pt x="15445" y="47306"/>
                        <a:pt x="15407" y="46280"/>
                        <a:pt x="15407" y="45265"/>
                      </a:cubicBezTo>
                      <a:cubicBezTo>
                        <a:pt x="15407" y="41687"/>
                        <a:pt x="15880" y="38313"/>
                        <a:pt x="16718" y="35141"/>
                      </a:cubicBezTo>
                      <a:cubicBezTo>
                        <a:pt x="18177" y="29592"/>
                        <a:pt x="20732" y="24674"/>
                        <a:pt x="23750" y="20416"/>
                      </a:cubicBezTo>
                      <a:cubicBezTo>
                        <a:pt x="28275" y="14025"/>
                        <a:pt x="33842" y="9122"/>
                        <a:pt x="38278" y="5823"/>
                      </a:cubicBezTo>
                      <a:cubicBezTo>
                        <a:pt x="40495" y="4171"/>
                        <a:pt x="42428" y="2922"/>
                        <a:pt x="43808" y="2089"/>
                      </a:cubicBezTo>
                      <a:cubicBezTo>
                        <a:pt x="44496" y="1668"/>
                        <a:pt x="45043" y="1355"/>
                        <a:pt x="45423" y="1145"/>
                      </a:cubicBezTo>
                      <a:cubicBezTo>
                        <a:pt x="45609" y="1041"/>
                        <a:pt x="45754" y="962"/>
                        <a:pt x="45853" y="910"/>
                      </a:cubicBezTo>
                      <a:cubicBezTo>
                        <a:pt x="45900" y="882"/>
                        <a:pt x="45937" y="864"/>
                        <a:pt x="45960" y="849"/>
                      </a:cubicBezTo>
                      <a:cubicBezTo>
                        <a:pt x="45974" y="845"/>
                        <a:pt x="45984" y="840"/>
                        <a:pt x="45989" y="836"/>
                      </a:cubicBezTo>
                      <a:lnTo>
                        <a:pt x="45993" y="836"/>
                      </a:lnTo>
                      <a:lnTo>
                        <a:pt x="45998" y="830"/>
                      </a:lnTo>
                      <a:cubicBezTo>
                        <a:pt x="46185" y="737"/>
                        <a:pt x="46278" y="517"/>
                        <a:pt x="46218" y="316"/>
                      </a:cubicBezTo>
                      <a:cubicBezTo>
                        <a:pt x="46162" y="127"/>
                        <a:pt x="45986" y="0"/>
                        <a:pt x="45794" y="0"/>
                      </a:cubicBezTo>
                      <a:close/>
                    </a:path>
                  </a:pathLst>
                </a:custGeom>
                <a:solidFill>
                  <a:srgbClr val="0F181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9"/>
                <p:cNvSpPr/>
                <p:nvPr/>
              </p:nvSpPr>
              <p:spPr>
                <a:xfrm>
                  <a:off x="1182400" y="587575"/>
                  <a:ext cx="2724375" cy="2434875"/>
                </a:xfrm>
                <a:custGeom>
                  <a:avLst/>
                  <a:gdLst/>
                  <a:ahLst/>
                  <a:cxnLst/>
                  <a:rect l="l" t="t" r="r" b="b"/>
                  <a:pathLst>
                    <a:path w="108975" h="97395" extrusionOk="0">
                      <a:moveTo>
                        <a:pt x="54508" y="0"/>
                      </a:moveTo>
                      <a:cubicBezTo>
                        <a:pt x="40769" y="0"/>
                        <a:pt x="27115" y="5783"/>
                        <a:pt x="17485" y="17043"/>
                      </a:cubicBezTo>
                      <a:cubicBezTo>
                        <a:pt x="0" y="37480"/>
                        <a:pt x="2396" y="68220"/>
                        <a:pt x="22833" y="85700"/>
                      </a:cubicBezTo>
                      <a:cubicBezTo>
                        <a:pt x="32010" y="93552"/>
                        <a:pt x="43266" y="97395"/>
                        <a:pt x="54465" y="97395"/>
                      </a:cubicBezTo>
                      <a:cubicBezTo>
                        <a:pt x="68204" y="97395"/>
                        <a:pt x="81859" y="91611"/>
                        <a:pt x="91490" y="80352"/>
                      </a:cubicBezTo>
                      <a:cubicBezTo>
                        <a:pt x="108975" y="59915"/>
                        <a:pt x="106578" y="29175"/>
                        <a:pt x="86141" y="11695"/>
                      </a:cubicBezTo>
                      <a:cubicBezTo>
                        <a:pt x="76963" y="3843"/>
                        <a:pt x="65708" y="0"/>
                        <a:pt x="54508"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9"/>
                <p:cNvSpPr/>
                <p:nvPr/>
              </p:nvSpPr>
              <p:spPr>
                <a:xfrm>
                  <a:off x="1432825" y="811400"/>
                  <a:ext cx="2223525" cy="1987225"/>
                </a:xfrm>
                <a:custGeom>
                  <a:avLst/>
                  <a:gdLst/>
                  <a:ahLst/>
                  <a:cxnLst/>
                  <a:rect l="l" t="t" r="r" b="b"/>
                  <a:pathLst>
                    <a:path w="88941" h="79489" extrusionOk="0">
                      <a:moveTo>
                        <a:pt x="44487" y="0"/>
                      </a:moveTo>
                      <a:cubicBezTo>
                        <a:pt x="33274" y="0"/>
                        <a:pt x="22130" y="4720"/>
                        <a:pt x="14271" y="13910"/>
                      </a:cubicBezTo>
                      <a:cubicBezTo>
                        <a:pt x="1" y="30591"/>
                        <a:pt x="1956" y="55678"/>
                        <a:pt x="18636" y="69943"/>
                      </a:cubicBezTo>
                      <a:cubicBezTo>
                        <a:pt x="26127" y="76352"/>
                        <a:pt x="35313" y="79488"/>
                        <a:pt x="44453" y="79488"/>
                      </a:cubicBezTo>
                      <a:cubicBezTo>
                        <a:pt x="55666" y="79488"/>
                        <a:pt x="66810" y="74768"/>
                        <a:pt x="74669" y="65579"/>
                      </a:cubicBezTo>
                      <a:cubicBezTo>
                        <a:pt x="88940" y="48899"/>
                        <a:pt x="86984" y="23810"/>
                        <a:pt x="70304" y="9545"/>
                      </a:cubicBezTo>
                      <a:cubicBezTo>
                        <a:pt x="62814" y="3137"/>
                        <a:pt x="53628" y="0"/>
                        <a:pt x="44487" y="0"/>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52" name="Google Shape;3752;p59"/>
              <p:cNvGrpSpPr/>
              <p:nvPr/>
            </p:nvGrpSpPr>
            <p:grpSpPr>
              <a:xfrm rot="-1375210">
                <a:off x="2915101" y="1854938"/>
                <a:ext cx="615619" cy="337515"/>
                <a:chOff x="3366250" y="4265525"/>
                <a:chExt cx="341575" cy="141850"/>
              </a:xfrm>
            </p:grpSpPr>
            <p:sp>
              <p:nvSpPr>
                <p:cNvPr id="3753" name="Google Shape;3753;p59"/>
                <p:cNvSpPr/>
                <p:nvPr/>
              </p:nvSpPr>
              <p:spPr>
                <a:xfrm>
                  <a:off x="3641075" y="4290625"/>
                  <a:ext cx="60825" cy="62050"/>
                </a:xfrm>
                <a:custGeom>
                  <a:avLst/>
                  <a:gdLst/>
                  <a:ahLst/>
                  <a:cxnLst/>
                  <a:rect l="l" t="t" r="r" b="b"/>
                  <a:pathLst>
                    <a:path w="2433" h="2482" extrusionOk="0">
                      <a:moveTo>
                        <a:pt x="1320" y="0"/>
                      </a:moveTo>
                      <a:cubicBezTo>
                        <a:pt x="1167" y="0"/>
                        <a:pt x="1003" y="57"/>
                        <a:pt x="831" y="189"/>
                      </a:cubicBezTo>
                      <a:cubicBezTo>
                        <a:pt x="28" y="794"/>
                        <a:pt x="1" y="2481"/>
                        <a:pt x="1" y="2481"/>
                      </a:cubicBezTo>
                      <a:cubicBezTo>
                        <a:pt x="1" y="2481"/>
                        <a:pt x="441" y="1485"/>
                        <a:pt x="1298" y="933"/>
                      </a:cubicBezTo>
                      <a:cubicBezTo>
                        <a:pt x="1484" y="814"/>
                        <a:pt x="1643" y="767"/>
                        <a:pt x="1777" y="767"/>
                      </a:cubicBezTo>
                      <a:cubicBezTo>
                        <a:pt x="2262" y="767"/>
                        <a:pt x="2433" y="1377"/>
                        <a:pt x="2433" y="1377"/>
                      </a:cubicBezTo>
                      <a:cubicBezTo>
                        <a:pt x="2281" y="748"/>
                        <a:pt x="1874" y="0"/>
                        <a:pt x="1320" y="0"/>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9"/>
                <p:cNvSpPr/>
                <p:nvPr/>
              </p:nvSpPr>
              <p:spPr>
                <a:xfrm>
                  <a:off x="3644325" y="4352650"/>
                  <a:ext cx="63500" cy="32000"/>
                </a:xfrm>
                <a:custGeom>
                  <a:avLst/>
                  <a:gdLst/>
                  <a:ahLst/>
                  <a:cxnLst/>
                  <a:rect l="l" t="t" r="r" b="b"/>
                  <a:pathLst>
                    <a:path w="2540" h="1280" extrusionOk="0">
                      <a:moveTo>
                        <a:pt x="1981" y="0"/>
                      </a:moveTo>
                      <a:lnTo>
                        <a:pt x="1981" y="0"/>
                      </a:lnTo>
                      <a:cubicBezTo>
                        <a:pt x="1981" y="0"/>
                        <a:pt x="613" y="167"/>
                        <a:pt x="250" y="688"/>
                      </a:cubicBezTo>
                      <a:cubicBezTo>
                        <a:pt x="1" y="1047"/>
                        <a:pt x="254" y="1280"/>
                        <a:pt x="665" y="1280"/>
                      </a:cubicBezTo>
                      <a:cubicBezTo>
                        <a:pt x="850" y="1280"/>
                        <a:pt x="1067" y="1232"/>
                        <a:pt x="1284" y="1128"/>
                      </a:cubicBezTo>
                      <a:cubicBezTo>
                        <a:pt x="1981" y="793"/>
                        <a:pt x="2539" y="48"/>
                        <a:pt x="1981" y="0"/>
                      </a:cubicBezTo>
                      <a:close/>
                    </a:path>
                  </a:pathLst>
                </a:custGeom>
                <a:solidFill>
                  <a:srgbClr val="DB30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9"/>
                <p:cNvSpPr/>
                <p:nvPr/>
              </p:nvSpPr>
              <p:spPr>
                <a:xfrm>
                  <a:off x="3366250" y="4326550"/>
                  <a:ext cx="92250" cy="80825"/>
                </a:xfrm>
                <a:custGeom>
                  <a:avLst/>
                  <a:gdLst/>
                  <a:ahLst/>
                  <a:cxnLst/>
                  <a:rect l="l" t="t" r="r" b="b"/>
                  <a:pathLst>
                    <a:path w="3690" h="3233" extrusionOk="0">
                      <a:moveTo>
                        <a:pt x="1466" y="1"/>
                      </a:moveTo>
                      <a:cubicBezTo>
                        <a:pt x="1378" y="1"/>
                        <a:pt x="1290" y="16"/>
                        <a:pt x="1203" y="48"/>
                      </a:cubicBezTo>
                      <a:cubicBezTo>
                        <a:pt x="1" y="495"/>
                        <a:pt x="2236" y="3205"/>
                        <a:pt x="2933" y="3232"/>
                      </a:cubicBezTo>
                      <a:cubicBezTo>
                        <a:pt x="2945" y="3233"/>
                        <a:pt x="2956" y="3233"/>
                        <a:pt x="2967" y="3233"/>
                      </a:cubicBezTo>
                      <a:cubicBezTo>
                        <a:pt x="3633" y="3233"/>
                        <a:pt x="3689" y="2446"/>
                        <a:pt x="3689" y="2446"/>
                      </a:cubicBezTo>
                      <a:cubicBezTo>
                        <a:pt x="3689" y="2446"/>
                        <a:pt x="2582" y="1"/>
                        <a:pt x="1466" y="1"/>
                      </a:cubicBezTo>
                      <a:close/>
                    </a:path>
                  </a:pathLst>
                </a:custGeom>
                <a:solidFill>
                  <a:srgbClr val="DB305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9"/>
                <p:cNvSpPr/>
                <p:nvPr/>
              </p:nvSpPr>
              <p:spPr>
                <a:xfrm>
                  <a:off x="3405300" y="4265525"/>
                  <a:ext cx="122175" cy="124575"/>
                </a:xfrm>
                <a:custGeom>
                  <a:avLst/>
                  <a:gdLst/>
                  <a:ahLst/>
                  <a:cxnLst/>
                  <a:rect l="l" t="t" r="r" b="b"/>
                  <a:pathLst>
                    <a:path w="4887" h="4983" extrusionOk="0">
                      <a:moveTo>
                        <a:pt x="1942" y="1"/>
                      </a:moveTo>
                      <a:cubicBezTo>
                        <a:pt x="950" y="1"/>
                        <a:pt x="0" y="715"/>
                        <a:pt x="0" y="715"/>
                      </a:cubicBezTo>
                      <a:cubicBezTo>
                        <a:pt x="0" y="715"/>
                        <a:pt x="24" y="714"/>
                        <a:pt x="68" y="714"/>
                      </a:cubicBezTo>
                      <a:cubicBezTo>
                        <a:pt x="481" y="714"/>
                        <a:pt x="2679" y="805"/>
                        <a:pt x="3702" y="2697"/>
                      </a:cubicBezTo>
                      <a:cubicBezTo>
                        <a:pt x="4833" y="4786"/>
                        <a:pt x="4887" y="4982"/>
                        <a:pt x="4887" y="4982"/>
                      </a:cubicBezTo>
                      <a:cubicBezTo>
                        <a:pt x="4887" y="4982"/>
                        <a:pt x="4413" y="1792"/>
                        <a:pt x="3180" y="518"/>
                      </a:cubicBezTo>
                      <a:cubicBezTo>
                        <a:pt x="2808" y="135"/>
                        <a:pt x="2371" y="1"/>
                        <a:pt x="1942" y="1"/>
                      </a:cubicBezTo>
                      <a:close/>
                    </a:path>
                  </a:pathLst>
                </a:custGeom>
                <a:solidFill>
                  <a:srgbClr val="2E22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57" name="Google Shape;3757;p59"/>
            <p:cNvSpPr/>
            <p:nvPr/>
          </p:nvSpPr>
          <p:spPr>
            <a:xfrm>
              <a:off x="365650" y="1607900"/>
              <a:ext cx="882850" cy="1303775"/>
            </a:xfrm>
            <a:custGeom>
              <a:avLst/>
              <a:gdLst/>
              <a:ahLst/>
              <a:cxnLst/>
              <a:rect l="l" t="t" r="r" b="b"/>
              <a:pathLst>
                <a:path w="35314" h="52151" extrusionOk="0">
                  <a:moveTo>
                    <a:pt x="0" y="0"/>
                  </a:moveTo>
                  <a:lnTo>
                    <a:pt x="0" y="0"/>
                  </a:lnTo>
                  <a:cubicBezTo>
                    <a:pt x="1" y="1"/>
                    <a:pt x="78" y="5"/>
                    <a:pt x="224" y="18"/>
                  </a:cubicBezTo>
                  <a:cubicBezTo>
                    <a:pt x="373" y="25"/>
                    <a:pt x="590" y="45"/>
                    <a:pt x="874" y="79"/>
                  </a:cubicBezTo>
                  <a:cubicBezTo>
                    <a:pt x="1443" y="150"/>
                    <a:pt x="2280" y="269"/>
                    <a:pt x="3293" y="604"/>
                  </a:cubicBezTo>
                  <a:cubicBezTo>
                    <a:pt x="4299" y="939"/>
                    <a:pt x="5491" y="1518"/>
                    <a:pt x="6548" y="2552"/>
                  </a:cubicBezTo>
                  <a:cubicBezTo>
                    <a:pt x="7611" y="3574"/>
                    <a:pt x="8462" y="5055"/>
                    <a:pt x="8973" y="6793"/>
                  </a:cubicBezTo>
                  <a:cubicBezTo>
                    <a:pt x="9498" y="8530"/>
                    <a:pt x="9728" y="10502"/>
                    <a:pt x="9786" y="12588"/>
                  </a:cubicBezTo>
                  <a:cubicBezTo>
                    <a:pt x="9847" y="14674"/>
                    <a:pt x="9739" y="16880"/>
                    <a:pt x="9556" y="19160"/>
                  </a:cubicBezTo>
                  <a:cubicBezTo>
                    <a:pt x="9376" y="21439"/>
                    <a:pt x="9122" y="23793"/>
                    <a:pt x="8885" y="26192"/>
                  </a:cubicBezTo>
                  <a:cubicBezTo>
                    <a:pt x="8645" y="28590"/>
                    <a:pt x="8418" y="31035"/>
                    <a:pt x="8320" y="33499"/>
                  </a:cubicBezTo>
                  <a:cubicBezTo>
                    <a:pt x="8224" y="35964"/>
                    <a:pt x="8248" y="38454"/>
                    <a:pt x="8645" y="40906"/>
                  </a:cubicBezTo>
                  <a:cubicBezTo>
                    <a:pt x="8848" y="42126"/>
                    <a:pt x="9142" y="43339"/>
                    <a:pt x="9603" y="44497"/>
                  </a:cubicBezTo>
                  <a:cubicBezTo>
                    <a:pt x="10061" y="45656"/>
                    <a:pt x="10687" y="46756"/>
                    <a:pt x="11500" y="47698"/>
                  </a:cubicBezTo>
                  <a:cubicBezTo>
                    <a:pt x="11910" y="48179"/>
                    <a:pt x="12361" y="48592"/>
                    <a:pt x="12811" y="48972"/>
                  </a:cubicBezTo>
                  <a:cubicBezTo>
                    <a:pt x="13268" y="49355"/>
                    <a:pt x="13749" y="49703"/>
                    <a:pt x="14240" y="50022"/>
                  </a:cubicBezTo>
                  <a:cubicBezTo>
                    <a:pt x="15226" y="50652"/>
                    <a:pt x="16280" y="51150"/>
                    <a:pt x="17350" y="51489"/>
                  </a:cubicBezTo>
                  <a:cubicBezTo>
                    <a:pt x="18828" y="51966"/>
                    <a:pt x="20313" y="52151"/>
                    <a:pt x="21721" y="52151"/>
                  </a:cubicBezTo>
                  <a:cubicBezTo>
                    <a:pt x="22359" y="52151"/>
                    <a:pt x="22981" y="52113"/>
                    <a:pt x="23580" y="52047"/>
                  </a:cubicBezTo>
                  <a:cubicBezTo>
                    <a:pt x="25503" y="51834"/>
                    <a:pt x="27204" y="51350"/>
                    <a:pt x="28661" y="50821"/>
                  </a:cubicBezTo>
                  <a:cubicBezTo>
                    <a:pt x="30117" y="50290"/>
                    <a:pt x="31333" y="49707"/>
                    <a:pt x="32312" y="49189"/>
                  </a:cubicBezTo>
                  <a:cubicBezTo>
                    <a:pt x="33291" y="48667"/>
                    <a:pt x="34033" y="48206"/>
                    <a:pt x="34534" y="47877"/>
                  </a:cubicBezTo>
                  <a:cubicBezTo>
                    <a:pt x="34788" y="47715"/>
                    <a:pt x="34978" y="47583"/>
                    <a:pt x="35110" y="47491"/>
                  </a:cubicBezTo>
                  <a:cubicBezTo>
                    <a:pt x="35246" y="47393"/>
                    <a:pt x="35313" y="47346"/>
                    <a:pt x="35313" y="47346"/>
                  </a:cubicBezTo>
                  <a:lnTo>
                    <a:pt x="33972" y="45581"/>
                  </a:lnTo>
                  <a:cubicBezTo>
                    <a:pt x="33972" y="45581"/>
                    <a:pt x="33917" y="45621"/>
                    <a:pt x="33816" y="45700"/>
                  </a:cubicBezTo>
                  <a:cubicBezTo>
                    <a:pt x="33704" y="45781"/>
                    <a:pt x="33538" y="45903"/>
                    <a:pt x="33315" y="46059"/>
                  </a:cubicBezTo>
                  <a:cubicBezTo>
                    <a:pt x="32864" y="46370"/>
                    <a:pt x="32186" y="46817"/>
                    <a:pt x="31289" y="47329"/>
                  </a:cubicBezTo>
                  <a:cubicBezTo>
                    <a:pt x="30395" y="47837"/>
                    <a:pt x="29277" y="48412"/>
                    <a:pt x="27946" y="48941"/>
                  </a:cubicBezTo>
                  <a:cubicBezTo>
                    <a:pt x="26618" y="49466"/>
                    <a:pt x="25070" y="49947"/>
                    <a:pt x="23349" y="50188"/>
                  </a:cubicBezTo>
                  <a:cubicBezTo>
                    <a:pt x="22688" y="50279"/>
                    <a:pt x="21999" y="50333"/>
                    <a:pt x="21295" y="50333"/>
                  </a:cubicBezTo>
                  <a:cubicBezTo>
                    <a:pt x="20172" y="50333"/>
                    <a:pt x="19009" y="50197"/>
                    <a:pt x="17851" y="49859"/>
                  </a:cubicBezTo>
                  <a:cubicBezTo>
                    <a:pt x="16910" y="49591"/>
                    <a:pt x="15978" y="49185"/>
                    <a:pt x="15094" y="48653"/>
                  </a:cubicBezTo>
                  <a:cubicBezTo>
                    <a:pt x="14650" y="48382"/>
                    <a:pt x="14217" y="48087"/>
                    <a:pt x="13800" y="47756"/>
                  </a:cubicBezTo>
                  <a:cubicBezTo>
                    <a:pt x="13383" y="47424"/>
                    <a:pt x="12980" y="47075"/>
                    <a:pt x="12635" y="46695"/>
                  </a:cubicBezTo>
                  <a:cubicBezTo>
                    <a:pt x="11209" y="45137"/>
                    <a:pt x="10379" y="42959"/>
                    <a:pt x="9942" y="40673"/>
                  </a:cubicBezTo>
                  <a:cubicBezTo>
                    <a:pt x="9502" y="38376"/>
                    <a:pt x="9403" y="35950"/>
                    <a:pt x="9431" y="33529"/>
                  </a:cubicBezTo>
                  <a:cubicBezTo>
                    <a:pt x="9458" y="31104"/>
                    <a:pt x="9614" y="28668"/>
                    <a:pt x="9783" y="26270"/>
                  </a:cubicBezTo>
                  <a:cubicBezTo>
                    <a:pt x="9955" y="23868"/>
                    <a:pt x="10142" y="21503"/>
                    <a:pt x="10257" y="19207"/>
                  </a:cubicBezTo>
                  <a:cubicBezTo>
                    <a:pt x="10375" y="16910"/>
                    <a:pt x="10423" y="14679"/>
                    <a:pt x="10301" y="12565"/>
                  </a:cubicBezTo>
                  <a:cubicBezTo>
                    <a:pt x="10183" y="10454"/>
                    <a:pt x="9891" y="8452"/>
                    <a:pt x="9305" y="6687"/>
                  </a:cubicBezTo>
                  <a:cubicBezTo>
                    <a:pt x="8729" y="4923"/>
                    <a:pt x="7808" y="3419"/>
                    <a:pt x="6690" y="2403"/>
                  </a:cubicBezTo>
                  <a:cubicBezTo>
                    <a:pt x="5576" y="1373"/>
                    <a:pt x="4346" y="821"/>
                    <a:pt x="3323" y="513"/>
                  </a:cubicBezTo>
                  <a:cubicBezTo>
                    <a:pt x="2290" y="204"/>
                    <a:pt x="1447" y="109"/>
                    <a:pt x="878" y="55"/>
                  </a:cubicBezTo>
                  <a:cubicBezTo>
                    <a:pt x="593" y="28"/>
                    <a:pt x="373" y="14"/>
                    <a:pt x="224" y="11"/>
                  </a:cubicBezTo>
                  <a:cubicBezTo>
                    <a:pt x="78" y="5"/>
                    <a:pt x="1" y="1"/>
                    <a:pt x="0" y="0"/>
                  </a:cubicBezTo>
                  <a:close/>
                </a:path>
              </a:pathLst>
            </a:custGeom>
            <a:solidFill>
              <a:srgbClr val="EF60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775"/>
        <p:cNvGrpSpPr/>
        <p:nvPr/>
      </p:nvGrpSpPr>
      <p:grpSpPr>
        <a:xfrm>
          <a:off x="0" y="0"/>
          <a:ext cx="0" cy="0"/>
          <a:chOff x="0" y="0"/>
          <a:chExt cx="0" cy="0"/>
        </a:xfrm>
      </p:grpSpPr>
      <p:sp>
        <p:nvSpPr>
          <p:cNvPr id="3776" name="Google Shape;3776;p62"/>
          <p:cNvSpPr txBox="1">
            <a:spLocks noGrp="1"/>
          </p:cNvSpPr>
          <p:nvPr>
            <p:ph type="title" idx="4294967295"/>
          </p:nvPr>
        </p:nvSpPr>
        <p:spPr>
          <a:xfrm>
            <a:off x="1048350" y="95440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3777" name="Google Shape;3777;p62"/>
          <p:cNvSpPr txBox="1">
            <a:spLocks noGrp="1"/>
          </p:cNvSpPr>
          <p:nvPr>
            <p:ph type="body" idx="4294967295"/>
          </p:nvPr>
        </p:nvSpPr>
        <p:spPr>
          <a:xfrm>
            <a:off x="1068100" y="1457875"/>
            <a:ext cx="7047300" cy="440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spcBef>
                <a:spcPts val="0"/>
              </a:spcBef>
              <a:spcAft>
                <a:spcPts val="0"/>
              </a:spcAft>
              <a:buNone/>
            </a:pPr>
            <a:endParaRPr sz="1400">
              <a:solidFill>
                <a:srgbClr val="435D74"/>
              </a:solidFill>
              <a:latin typeface="Arial"/>
              <a:ea typeface="Arial"/>
              <a:cs typeface="Arial"/>
              <a:sym typeface="Arial"/>
            </a:endParaRPr>
          </a:p>
        </p:txBody>
      </p:sp>
      <p:sp>
        <p:nvSpPr>
          <p:cNvPr id="3778" name="Google Shape;3778;p62"/>
          <p:cNvSpPr txBox="1">
            <a:spLocks noGrp="1"/>
          </p:cNvSpPr>
          <p:nvPr>
            <p:ph type="body" idx="4294967295"/>
          </p:nvPr>
        </p:nvSpPr>
        <p:spPr>
          <a:xfrm>
            <a:off x="1068100" y="1919049"/>
            <a:ext cx="7047300" cy="1254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b="1">
                <a:solidFill>
                  <a:srgbClr val="FFFFFF"/>
                </a:solidFill>
                <a:latin typeface="Arial"/>
                <a:ea typeface="Arial"/>
                <a:cs typeface="Arial"/>
                <a:sym typeface="Arial"/>
              </a:rPr>
              <a:t>Bahiana</a:t>
            </a:r>
            <a:endParaRPr b="1">
              <a:solidFill>
                <a:srgbClr val="FFFFFF"/>
              </a:solidFill>
              <a:latin typeface="Arial"/>
              <a:ea typeface="Arial"/>
              <a:cs typeface="Arial"/>
              <a:sym typeface="Arial"/>
            </a:endParaRPr>
          </a:p>
          <a:p>
            <a:pPr marL="0" lvl="0" indent="0" algn="ctr" rtl="0">
              <a:spcBef>
                <a:spcPts val="0"/>
              </a:spcBef>
              <a:spcAft>
                <a:spcPts val="0"/>
              </a:spcAft>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3"/>
              </a:rPr>
              <a:t>https://fonts.google.com/specimen/Bahiana</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spcBef>
                <a:spcPts val="0"/>
              </a:spcBef>
              <a:spcAft>
                <a:spcPts val="0"/>
              </a:spcAft>
              <a:buNone/>
            </a:pPr>
            <a:endParaRPr sz="800">
              <a:solidFill>
                <a:srgbClr val="FFFFFF"/>
              </a:solidFill>
              <a:latin typeface="Arial"/>
              <a:ea typeface="Arial"/>
              <a:cs typeface="Arial"/>
              <a:sym typeface="Arial"/>
            </a:endParaRPr>
          </a:p>
          <a:p>
            <a:pPr marL="0" lvl="0" indent="0" algn="ctr" rtl="0">
              <a:spcBef>
                <a:spcPts val="0"/>
              </a:spcBef>
              <a:spcAft>
                <a:spcPts val="0"/>
              </a:spcAft>
              <a:buNone/>
            </a:pPr>
            <a:r>
              <a:rPr lang="en" b="1">
                <a:solidFill>
                  <a:srgbClr val="FFFFFF"/>
                </a:solidFill>
                <a:latin typeface="Arial"/>
                <a:ea typeface="Arial"/>
                <a:cs typeface="Arial"/>
                <a:sym typeface="Arial"/>
              </a:rPr>
              <a:t>Barlow</a:t>
            </a:r>
            <a:endParaRPr b="1">
              <a:solidFill>
                <a:srgbClr val="FFFFFF"/>
              </a:solidFill>
              <a:latin typeface="Arial"/>
              <a:ea typeface="Arial"/>
              <a:cs typeface="Arial"/>
              <a:sym typeface="Arial"/>
            </a:endParaRPr>
          </a:p>
          <a:p>
            <a:pPr marL="0" lvl="0" indent="0" algn="ctr" rtl="0">
              <a:spcBef>
                <a:spcPts val="0"/>
              </a:spcBef>
              <a:spcAft>
                <a:spcPts val="0"/>
              </a:spcAft>
              <a:buClr>
                <a:schemeClr val="dk1"/>
              </a:buClr>
              <a:buSzPts val="1100"/>
              <a:buFont typeface="Arial"/>
              <a:buNone/>
            </a:pPr>
            <a:r>
              <a:rPr lang="en">
                <a:solidFill>
                  <a:srgbClr val="FFFFFF"/>
                </a:solidFill>
                <a:latin typeface="Arial"/>
                <a:ea typeface="Arial"/>
                <a:cs typeface="Arial"/>
                <a:sym typeface="Arial"/>
              </a:rPr>
              <a:t>(</a:t>
            </a:r>
            <a:r>
              <a:rPr lang="en">
                <a:solidFill>
                  <a:srgbClr val="FFFFFF"/>
                </a:solidFill>
                <a:uFill>
                  <a:noFill/>
                </a:uFill>
                <a:latin typeface="Arial"/>
                <a:ea typeface="Arial"/>
                <a:cs typeface="Arial"/>
                <a:sym typeface="Arial"/>
                <a:hlinkClick r:id="rId4"/>
              </a:rPr>
              <a:t>https://fonts.google.com/specimen/Barlow</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p:txBody>
      </p:sp>
      <p:sp>
        <p:nvSpPr>
          <p:cNvPr id="3779" name="Google Shape;3779;p62"/>
          <p:cNvSpPr/>
          <p:nvPr/>
        </p:nvSpPr>
        <p:spPr>
          <a:xfrm>
            <a:off x="3467753" y="3446275"/>
            <a:ext cx="599400" cy="571500"/>
          </a:xfrm>
          <a:prstGeom prst="roundRect">
            <a:avLst>
              <a:gd name="adj" fmla="val 16667"/>
            </a:avLst>
          </a:prstGeom>
          <a:solidFill>
            <a:srgbClr val="93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62"/>
          <p:cNvSpPr/>
          <p:nvPr/>
        </p:nvSpPr>
        <p:spPr>
          <a:xfrm>
            <a:off x="5881442" y="3446325"/>
            <a:ext cx="599400" cy="571500"/>
          </a:xfrm>
          <a:prstGeom prst="roundRect">
            <a:avLst>
              <a:gd name="adj" fmla="val 16667"/>
            </a:avLst>
          </a:prstGeom>
          <a:solidFill>
            <a:srgbClr val="EF8A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62"/>
          <p:cNvSpPr/>
          <p:nvPr/>
        </p:nvSpPr>
        <p:spPr>
          <a:xfrm>
            <a:off x="6686005" y="3446325"/>
            <a:ext cx="599400" cy="571500"/>
          </a:xfrm>
          <a:prstGeom prst="roundRect">
            <a:avLst>
              <a:gd name="adj" fmla="val 16667"/>
            </a:avLst>
          </a:prstGeom>
          <a:solidFill>
            <a:srgbClr val="FFAC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62"/>
          <p:cNvSpPr/>
          <p:nvPr/>
        </p:nvSpPr>
        <p:spPr>
          <a:xfrm>
            <a:off x="2663185" y="3446275"/>
            <a:ext cx="599400" cy="571500"/>
          </a:xfrm>
          <a:prstGeom prst="roundRect">
            <a:avLst>
              <a:gd name="adj" fmla="val 16667"/>
            </a:avLst>
          </a:prstGeom>
          <a:solidFill>
            <a:srgbClr val="B7303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62"/>
          <p:cNvSpPr txBox="1"/>
          <p:nvPr/>
        </p:nvSpPr>
        <p:spPr>
          <a:xfrm>
            <a:off x="3467753"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#930000</a:t>
            </a:r>
            <a:endParaRPr sz="800">
              <a:solidFill>
                <a:srgbClr val="FFFFFF"/>
              </a:solidFill>
            </a:endParaRPr>
          </a:p>
        </p:txBody>
      </p:sp>
      <p:sp>
        <p:nvSpPr>
          <p:cNvPr id="3784" name="Google Shape;3784;p62"/>
          <p:cNvSpPr txBox="1"/>
          <p:nvPr/>
        </p:nvSpPr>
        <p:spPr>
          <a:xfrm>
            <a:off x="5881446" y="356532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#ef8a00</a:t>
            </a:r>
            <a:endParaRPr sz="800">
              <a:solidFill>
                <a:srgbClr val="434343"/>
              </a:solidFill>
            </a:endParaRPr>
          </a:p>
        </p:txBody>
      </p:sp>
      <p:sp>
        <p:nvSpPr>
          <p:cNvPr id="3785" name="Google Shape;3785;p62"/>
          <p:cNvSpPr txBox="1"/>
          <p:nvPr/>
        </p:nvSpPr>
        <p:spPr>
          <a:xfrm>
            <a:off x="6686014" y="356532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#ffac00</a:t>
            </a:r>
            <a:endParaRPr sz="800">
              <a:solidFill>
                <a:srgbClr val="434343"/>
              </a:solidFill>
            </a:endParaRPr>
          </a:p>
        </p:txBody>
      </p:sp>
      <p:sp>
        <p:nvSpPr>
          <p:cNvPr id="3786" name="Google Shape;3786;p62"/>
          <p:cNvSpPr txBox="1"/>
          <p:nvPr/>
        </p:nvSpPr>
        <p:spPr>
          <a:xfrm>
            <a:off x="2663185"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#b73030</a:t>
            </a:r>
            <a:endParaRPr sz="800">
              <a:solidFill>
                <a:srgbClr val="FFFFFF"/>
              </a:solidFill>
            </a:endParaRPr>
          </a:p>
        </p:txBody>
      </p:sp>
      <p:sp>
        <p:nvSpPr>
          <p:cNvPr id="3787" name="Google Shape;3787;p62"/>
          <p:cNvSpPr/>
          <p:nvPr/>
        </p:nvSpPr>
        <p:spPr>
          <a:xfrm>
            <a:off x="5076881" y="3446275"/>
            <a:ext cx="599400" cy="571500"/>
          </a:xfrm>
          <a:prstGeom prst="roundRect">
            <a:avLst>
              <a:gd name="adj" fmla="val 16667"/>
            </a:avLst>
          </a:prstGeom>
          <a:solidFill>
            <a:srgbClr val="FF001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62"/>
          <p:cNvSpPr/>
          <p:nvPr/>
        </p:nvSpPr>
        <p:spPr>
          <a:xfrm>
            <a:off x="4272320" y="3446275"/>
            <a:ext cx="599400" cy="571500"/>
          </a:xfrm>
          <a:prstGeom prst="roundRect">
            <a:avLst>
              <a:gd name="adj" fmla="val 16667"/>
            </a:avLst>
          </a:prstGeom>
          <a:solidFill>
            <a:srgbClr val="D9000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62"/>
          <p:cNvSpPr/>
          <p:nvPr/>
        </p:nvSpPr>
        <p:spPr>
          <a:xfrm>
            <a:off x="1054009" y="3446275"/>
            <a:ext cx="599400" cy="571500"/>
          </a:xfrm>
          <a:prstGeom prst="roundRect">
            <a:avLst>
              <a:gd name="adj" fmla="val 16667"/>
            </a:avLst>
          </a:prstGeom>
          <a:solidFill>
            <a:srgbClr val="0E2A47"/>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62"/>
          <p:cNvSpPr txBox="1"/>
          <p:nvPr/>
        </p:nvSpPr>
        <p:spPr>
          <a:xfrm>
            <a:off x="5076881"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#ff0015</a:t>
            </a:r>
            <a:endParaRPr sz="800">
              <a:solidFill>
                <a:srgbClr val="FFFFFF"/>
              </a:solidFill>
            </a:endParaRPr>
          </a:p>
        </p:txBody>
      </p:sp>
      <p:sp>
        <p:nvSpPr>
          <p:cNvPr id="3791" name="Google Shape;3791;p62"/>
          <p:cNvSpPr txBox="1"/>
          <p:nvPr/>
        </p:nvSpPr>
        <p:spPr>
          <a:xfrm>
            <a:off x="4272324"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#d9000d</a:t>
            </a:r>
            <a:endParaRPr sz="800">
              <a:solidFill>
                <a:srgbClr val="FFFFFF"/>
              </a:solidFill>
            </a:endParaRPr>
          </a:p>
        </p:txBody>
      </p:sp>
      <p:sp>
        <p:nvSpPr>
          <p:cNvPr id="3792" name="Google Shape;3792;p62"/>
          <p:cNvSpPr txBox="1"/>
          <p:nvPr/>
        </p:nvSpPr>
        <p:spPr>
          <a:xfrm>
            <a:off x="1054017"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#0e2a47</a:t>
            </a:r>
            <a:endParaRPr sz="800">
              <a:solidFill>
                <a:srgbClr val="FFFFFF"/>
              </a:solidFill>
            </a:endParaRPr>
          </a:p>
        </p:txBody>
      </p:sp>
      <p:sp>
        <p:nvSpPr>
          <p:cNvPr id="3793" name="Google Shape;3793;p62"/>
          <p:cNvSpPr/>
          <p:nvPr/>
        </p:nvSpPr>
        <p:spPr>
          <a:xfrm>
            <a:off x="1858598" y="3446275"/>
            <a:ext cx="599400" cy="571500"/>
          </a:xfrm>
          <a:prstGeom prst="roundRect">
            <a:avLst>
              <a:gd name="adj" fmla="val 16667"/>
            </a:avLst>
          </a:prstGeom>
          <a:solidFill>
            <a:srgbClr val="00C3B2"/>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62"/>
          <p:cNvSpPr txBox="1"/>
          <p:nvPr/>
        </p:nvSpPr>
        <p:spPr>
          <a:xfrm>
            <a:off x="1858598" y="356527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FFFFFF"/>
                </a:solidFill>
              </a:rPr>
              <a:t>#00c3b2</a:t>
            </a:r>
            <a:endParaRPr sz="800">
              <a:solidFill>
                <a:srgbClr val="FFFFFF"/>
              </a:solidFill>
            </a:endParaRPr>
          </a:p>
        </p:txBody>
      </p:sp>
      <p:sp>
        <p:nvSpPr>
          <p:cNvPr id="3795" name="Google Shape;3795;p62"/>
          <p:cNvSpPr/>
          <p:nvPr/>
        </p:nvSpPr>
        <p:spPr>
          <a:xfrm>
            <a:off x="7490580" y="3446325"/>
            <a:ext cx="599400" cy="571500"/>
          </a:xfrm>
          <a:prstGeom prst="roundRect">
            <a:avLst>
              <a:gd name="adj" fmla="val 16667"/>
            </a:avLst>
          </a:prstGeom>
          <a:solidFill>
            <a:srgbClr val="F3F3F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62"/>
          <p:cNvSpPr txBox="1"/>
          <p:nvPr/>
        </p:nvSpPr>
        <p:spPr>
          <a:xfrm>
            <a:off x="7490589" y="3565323"/>
            <a:ext cx="599400" cy="3336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800">
                <a:solidFill>
                  <a:srgbClr val="434343"/>
                </a:solidFill>
              </a:rPr>
              <a:t>#f3f3f3</a:t>
            </a:r>
            <a:endParaRPr sz="800">
              <a:solidFill>
                <a:srgbClr val="434343"/>
              </a:solidFil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3800"/>
        <p:cNvGrpSpPr/>
        <p:nvPr/>
      </p:nvGrpSpPr>
      <p:grpSpPr>
        <a:xfrm>
          <a:off x="0" y="0"/>
          <a:ext cx="0" cy="0"/>
          <a:chOff x="0" y="0"/>
          <a:chExt cx="0" cy="0"/>
        </a:xfrm>
      </p:grpSpPr>
      <p:sp>
        <p:nvSpPr>
          <p:cNvPr id="3801" name="Google Shape;3801;p63"/>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sp>
        <p:nvSpPr>
          <p:cNvPr id="3802" name="Google Shape;3802;p63"/>
          <p:cNvSpPr txBox="1">
            <a:spLocks noGrp="1"/>
          </p:cNvSpPr>
          <p:nvPr>
            <p:ph type="body" idx="4294967295"/>
          </p:nvPr>
        </p:nvSpPr>
        <p:spPr>
          <a:xfrm>
            <a:off x="1068100" y="1534076"/>
            <a:ext cx="70473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100" dirty="0">
                <a:solidFill>
                  <a:srgbClr val="FFFFFF"/>
                </a:solidFill>
                <a:latin typeface="Arial"/>
                <a:ea typeface="Arial"/>
                <a:cs typeface="Arial"/>
                <a:sym typeface="Arial"/>
              </a:rPr>
              <a:t>You can easily</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resize</a:t>
            </a:r>
            <a:r>
              <a:rPr lang="en" sz="1100" dirty="0">
                <a:solidFill>
                  <a:srgbClr val="435D74"/>
                </a:solidFill>
                <a:latin typeface="Arial"/>
                <a:ea typeface="Arial"/>
                <a:cs typeface="Arial"/>
                <a:sym typeface="Arial"/>
              </a:rPr>
              <a:t> </a:t>
            </a:r>
            <a:r>
              <a:rPr lang="en" sz="1100" dirty="0">
                <a:solidFill>
                  <a:srgbClr val="FFFFFF"/>
                </a:solidFill>
                <a:latin typeface="Arial"/>
                <a:ea typeface="Arial"/>
                <a:cs typeface="Arial"/>
                <a:sym typeface="Arial"/>
              </a:rPr>
              <a:t>these resources, keeping the quality. To</a:t>
            </a:r>
            <a:r>
              <a:rPr lang="en" sz="1100" dirty="0">
                <a:solidFill>
                  <a:srgbClr val="435D74"/>
                </a:solidFill>
                <a:latin typeface="Arial"/>
                <a:ea typeface="Arial"/>
                <a:cs typeface="Arial"/>
                <a:sym typeface="Arial"/>
              </a:rPr>
              <a:t> </a:t>
            </a:r>
            <a:r>
              <a:rPr lang="en" sz="1100" dirty="0">
                <a:solidFill>
                  <a:srgbClr val="869FB2"/>
                </a:solidFill>
                <a:latin typeface="Arial"/>
                <a:ea typeface="Arial"/>
                <a:cs typeface="Arial"/>
                <a:sym typeface="Arial"/>
              </a:rPr>
              <a:t>change the color</a:t>
            </a:r>
            <a:r>
              <a:rPr lang="en" sz="1100" dirty="0">
                <a:solidFill>
                  <a:srgbClr val="FFFFFF"/>
                </a:solidFill>
                <a:latin typeface="Arial"/>
                <a:ea typeface="Arial"/>
                <a:cs typeface="Arial"/>
                <a:sym typeface="Arial"/>
              </a:rPr>
              <a:t>, just ungroup the resource and click on the object you want to change. Then, click on the paint bucket and select the color you want. Don’t forget to group the resource again when you’re done.</a:t>
            </a:r>
            <a:endParaRPr sz="1100" dirty="0">
              <a:solidFill>
                <a:srgbClr val="FFFFFF"/>
              </a:solidFill>
              <a:latin typeface="Arial"/>
              <a:ea typeface="Arial"/>
              <a:cs typeface="Arial"/>
              <a:sym typeface="Arial"/>
            </a:endParaRPr>
          </a:p>
        </p:txBody>
      </p:sp>
      <p:grpSp>
        <p:nvGrpSpPr>
          <p:cNvPr id="3803" name="Google Shape;3803;p63"/>
          <p:cNvGrpSpPr/>
          <p:nvPr/>
        </p:nvGrpSpPr>
        <p:grpSpPr>
          <a:xfrm>
            <a:off x="5082708" y="3095784"/>
            <a:ext cx="442841" cy="514271"/>
            <a:chOff x="4727025" y="1332775"/>
            <a:chExt cx="59900" cy="69625"/>
          </a:xfrm>
        </p:grpSpPr>
        <p:sp>
          <p:nvSpPr>
            <p:cNvPr id="3804" name="Google Shape;3804;p63"/>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63"/>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06" name="Google Shape;3806;p63"/>
          <p:cNvGrpSpPr/>
          <p:nvPr/>
        </p:nvGrpSpPr>
        <p:grpSpPr>
          <a:xfrm>
            <a:off x="5758025" y="2343272"/>
            <a:ext cx="500909" cy="500899"/>
            <a:chOff x="4820425" y="1329900"/>
            <a:chExt cx="70175" cy="70350"/>
          </a:xfrm>
        </p:grpSpPr>
        <p:sp>
          <p:nvSpPr>
            <p:cNvPr id="3807" name="Google Shape;3807;p63"/>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63"/>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63"/>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63"/>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1" name="Google Shape;3811;p63"/>
          <p:cNvGrpSpPr/>
          <p:nvPr/>
        </p:nvGrpSpPr>
        <p:grpSpPr>
          <a:xfrm>
            <a:off x="6410648" y="2355062"/>
            <a:ext cx="538135" cy="493119"/>
            <a:chOff x="4903200" y="1331525"/>
            <a:chExt cx="73575" cy="67425"/>
          </a:xfrm>
        </p:grpSpPr>
        <p:sp>
          <p:nvSpPr>
            <p:cNvPr id="3812" name="Google Shape;3812;p63"/>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813" name="Google Shape;3813;p63"/>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4" name="Google Shape;3814;p63"/>
          <p:cNvGrpSpPr/>
          <p:nvPr/>
        </p:nvGrpSpPr>
        <p:grpSpPr>
          <a:xfrm>
            <a:off x="5670599" y="3097040"/>
            <a:ext cx="544563" cy="511895"/>
            <a:chOff x="4815575" y="1416800"/>
            <a:chExt cx="73750" cy="71400"/>
          </a:xfrm>
        </p:grpSpPr>
        <p:sp>
          <p:nvSpPr>
            <p:cNvPr id="3815" name="Google Shape;3815;p63"/>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63"/>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63"/>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8" name="Google Shape;3818;p63"/>
          <p:cNvGrpSpPr/>
          <p:nvPr/>
        </p:nvGrpSpPr>
        <p:grpSpPr>
          <a:xfrm>
            <a:off x="6367224" y="3096746"/>
            <a:ext cx="602914" cy="512477"/>
            <a:chOff x="4902475" y="1418875"/>
            <a:chExt cx="74500" cy="63775"/>
          </a:xfrm>
        </p:grpSpPr>
        <p:sp>
          <p:nvSpPr>
            <p:cNvPr id="3819" name="Google Shape;3819;p63"/>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63"/>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1" name="Google Shape;3821;p63"/>
          <p:cNvGrpSpPr/>
          <p:nvPr/>
        </p:nvGrpSpPr>
        <p:grpSpPr>
          <a:xfrm>
            <a:off x="5783096" y="3835985"/>
            <a:ext cx="515391" cy="525699"/>
            <a:chOff x="4818100" y="1507675"/>
            <a:chExt cx="71225" cy="71625"/>
          </a:xfrm>
        </p:grpSpPr>
        <p:sp>
          <p:nvSpPr>
            <p:cNvPr id="3822" name="Google Shape;3822;p63"/>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63"/>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63"/>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63"/>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26" name="Google Shape;3826;p63"/>
          <p:cNvGrpSpPr/>
          <p:nvPr/>
        </p:nvGrpSpPr>
        <p:grpSpPr>
          <a:xfrm>
            <a:off x="5121199" y="3857517"/>
            <a:ext cx="522956" cy="489869"/>
            <a:chOff x="4721450" y="1509475"/>
            <a:chExt cx="79350" cy="74325"/>
          </a:xfrm>
        </p:grpSpPr>
        <p:sp>
          <p:nvSpPr>
            <p:cNvPr id="3827" name="Google Shape;3827;p63"/>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63"/>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63"/>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63"/>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1" name="Google Shape;3831;p63"/>
          <p:cNvGrpSpPr/>
          <p:nvPr/>
        </p:nvGrpSpPr>
        <p:grpSpPr>
          <a:xfrm>
            <a:off x="6444441" y="3837269"/>
            <a:ext cx="525704" cy="535436"/>
            <a:chOff x="4906800" y="1507500"/>
            <a:chExt cx="70350" cy="71075"/>
          </a:xfrm>
        </p:grpSpPr>
        <p:sp>
          <p:nvSpPr>
            <p:cNvPr id="3832" name="Google Shape;3832;p63"/>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63"/>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63"/>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63"/>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63"/>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37" name="Google Shape;3837;p63"/>
          <p:cNvGrpSpPr/>
          <p:nvPr/>
        </p:nvGrpSpPr>
        <p:grpSpPr>
          <a:xfrm>
            <a:off x="4477263" y="2343250"/>
            <a:ext cx="508054" cy="508095"/>
            <a:chOff x="3736598" y="2170606"/>
            <a:chExt cx="404889" cy="404889"/>
          </a:xfrm>
        </p:grpSpPr>
        <p:sp>
          <p:nvSpPr>
            <p:cNvPr id="3838" name="Google Shape;3838;p63"/>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63"/>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63"/>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63"/>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2" name="Google Shape;3842;p63"/>
          <p:cNvGrpSpPr/>
          <p:nvPr/>
        </p:nvGrpSpPr>
        <p:grpSpPr>
          <a:xfrm>
            <a:off x="3765303" y="2343345"/>
            <a:ext cx="575790" cy="507904"/>
            <a:chOff x="3161917" y="2170682"/>
            <a:chExt cx="458870" cy="404737"/>
          </a:xfrm>
        </p:grpSpPr>
        <p:sp>
          <p:nvSpPr>
            <p:cNvPr id="3843" name="Google Shape;3843;p63"/>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3844" name="Google Shape;3844;p63"/>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63"/>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6" name="Google Shape;3846;p63"/>
          <p:cNvGrpSpPr/>
          <p:nvPr/>
        </p:nvGrpSpPr>
        <p:grpSpPr>
          <a:xfrm>
            <a:off x="3792833" y="3103717"/>
            <a:ext cx="520730" cy="498567"/>
            <a:chOff x="3179914" y="2889488"/>
            <a:chExt cx="422876" cy="404911"/>
          </a:xfrm>
        </p:grpSpPr>
        <p:sp>
          <p:nvSpPr>
            <p:cNvPr id="3847" name="Google Shape;3847;p63"/>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63"/>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63"/>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63"/>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63"/>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63"/>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3" name="Google Shape;3853;p63"/>
          <p:cNvGrpSpPr/>
          <p:nvPr/>
        </p:nvGrpSpPr>
        <p:grpSpPr>
          <a:xfrm>
            <a:off x="4421513" y="3103677"/>
            <a:ext cx="516145" cy="498648"/>
            <a:chOff x="3729467" y="2889422"/>
            <a:chExt cx="419153" cy="404977"/>
          </a:xfrm>
        </p:grpSpPr>
        <p:sp>
          <p:nvSpPr>
            <p:cNvPr id="3854" name="Google Shape;3854;p63"/>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63"/>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63"/>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63"/>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63"/>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63"/>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63"/>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61" name="Google Shape;3861;p63"/>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63"/>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63"/>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63"/>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65" name="Google Shape;3865;p63"/>
          <p:cNvGrpSpPr/>
          <p:nvPr/>
        </p:nvGrpSpPr>
        <p:grpSpPr>
          <a:xfrm>
            <a:off x="7141841" y="2550562"/>
            <a:ext cx="166473" cy="141497"/>
            <a:chOff x="4660325" y="1866850"/>
            <a:chExt cx="68350" cy="58100"/>
          </a:xfrm>
        </p:grpSpPr>
        <p:sp>
          <p:nvSpPr>
            <p:cNvPr id="3866" name="Google Shape;3866;p63"/>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63"/>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68" name="Google Shape;3868;p63"/>
          <p:cNvGrpSpPr/>
          <p:nvPr/>
        </p:nvGrpSpPr>
        <p:grpSpPr>
          <a:xfrm>
            <a:off x="7451186" y="2576286"/>
            <a:ext cx="162515" cy="90049"/>
            <a:chOff x="4791775" y="1877500"/>
            <a:chExt cx="66725" cy="36975"/>
          </a:xfrm>
        </p:grpSpPr>
        <p:sp>
          <p:nvSpPr>
            <p:cNvPr id="3869" name="Google Shape;3869;p63"/>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63"/>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1" name="Google Shape;3871;p63"/>
          <p:cNvGrpSpPr/>
          <p:nvPr/>
        </p:nvGrpSpPr>
        <p:grpSpPr>
          <a:xfrm>
            <a:off x="7772899" y="2576286"/>
            <a:ext cx="144979" cy="90049"/>
            <a:chOff x="4923925" y="1877500"/>
            <a:chExt cx="59525" cy="36975"/>
          </a:xfrm>
        </p:grpSpPr>
        <p:sp>
          <p:nvSpPr>
            <p:cNvPr id="3872" name="Google Shape;3872;p63"/>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63"/>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4" name="Google Shape;3874;p63"/>
          <p:cNvGrpSpPr/>
          <p:nvPr/>
        </p:nvGrpSpPr>
        <p:grpSpPr>
          <a:xfrm>
            <a:off x="8067390" y="2558477"/>
            <a:ext cx="141447" cy="125667"/>
            <a:chOff x="5058450" y="1870100"/>
            <a:chExt cx="58075" cy="51600"/>
          </a:xfrm>
        </p:grpSpPr>
        <p:sp>
          <p:nvSpPr>
            <p:cNvPr id="3875" name="Google Shape;3875;p63"/>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63"/>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77" name="Google Shape;3877;p63"/>
          <p:cNvGrpSpPr/>
          <p:nvPr/>
        </p:nvGrpSpPr>
        <p:grpSpPr>
          <a:xfrm>
            <a:off x="7481905" y="2980885"/>
            <a:ext cx="101077" cy="107645"/>
            <a:chOff x="4811425" y="2065025"/>
            <a:chExt cx="41500" cy="44200"/>
          </a:xfrm>
        </p:grpSpPr>
        <p:sp>
          <p:nvSpPr>
            <p:cNvPr id="3878" name="Google Shape;3878;p63"/>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63"/>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0" name="Google Shape;3880;p63"/>
          <p:cNvGrpSpPr/>
          <p:nvPr/>
        </p:nvGrpSpPr>
        <p:grpSpPr>
          <a:xfrm>
            <a:off x="7774342" y="2981098"/>
            <a:ext cx="120867" cy="107218"/>
            <a:chOff x="4929875" y="2065025"/>
            <a:chExt cx="49625" cy="44025"/>
          </a:xfrm>
        </p:grpSpPr>
        <p:sp>
          <p:nvSpPr>
            <p:cNvPr id="3881" name="Google Shape;3881;p63"/>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63"/>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3" name="Google Shape;3883;p63"/>
          <p:cNvGrpSpPr/>
          <p:nvPr/>
        </p:nvGrpSpPr>
        <p:grpSpPr>
          <a:xfrm>
            <a:off x="8103011" y="2984112"/>
            <a:ext cx="70206" cy="101191"/>
            <a:chOff x="5083925" y="2066350"/>
            <a:chExt cx="28825" cy="41550"/>
          </a:xfrm>
        </p:grpSpPr>
        <p:sp>
          <p:nvSpPr>
            <p:cNvPr id="3884" name="Google Shape;3884;p63"/>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63"/>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86" name="Google Shape;3886;p63"/>
          <p:cNvGrpSpPr/>
          <p:nvPr/>
        </p:nvGrpSpPr>
        <p:grpSpPr>
          <a:xfrm>
            <a:off x="7134565" y="2999759"/>
            <a:ext cx="181026" cy="69896"/>
            <a:chOff x="4659775" y="2072775"/>
            <a:chExt cx="74325" cy="28700"/>
          </a:xfrm>
        </p:grpSpPr>
        <p:sp>
          <p:nvSpPr>
            <p:cNvPr id="3887" name="Google Shape;3887;p63"/>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63"/>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63"/>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0" name="Google Shape;3890;p63"/>
          <p:cNvGrpSpPr/>
          <p:nvPr/>
        </p:nvGrpSpPr>
        <p:grpSpPr>
          <a:xfrm>
            <a:off x="8054421" y="2790324"/>
            <a:ext cx="167387" cy="89197"/>
            <a:chOff x="4662475" y="1976500"/>
            <a:chExt cx="68725" cy="36625"/>
          </a:xfrm>
        </p:grpSpPr>
        <p:sp>
          <p:nvSpPr>
            <p:cNvPr id="3891" name="Google Shape;3891;p63"/>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63"/>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63"/>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4" name="Google Shape;3894;p63"/>
          <p:cNvGrpSpPr/>
          <p:nvPr/>
        </p:nvGrpSpPr>
        <p:grpSpPr>
          <a:xfrm>
            <a:off x="7751326" y="2793764"/>
            <a:ext cx="166899" cy="82317"/>
            <a:chOff x="4920150" y="1977875"/>
            <a:chExt cx="68525" cy="33800"/>
          </a:xfrm>
        </p:grpSpPr>
        <p:sp>
          <p:nvSpPr>
            <p:cNvPr id="3895" name="Google Shape;3895;p63"/>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63"/>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63"/>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8" name="Google Shape;3898;p63"/>
          <p:cNvGrpSpPr/>
          <p:nvPr/>
        </p:nvGrpSpPr>
        <p:grpSpPr>
          <a:xfrm>
            <a:off x="7162483" y="3197682"/>
            <a:ext cx="125190" cy="127859"/>
            <a:chOff x="4676550" y="2160575"/>
            <a:chExt cx="51400" cy="52500"/>
          </a:xfrm>
        </p:grpSpPr>
        <p:sp>
          <p:nvSpPr>
            <p:cNvPr id="3899" name="Google Shape;3899;p63"/>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63"/>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63"/>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02" name="Google Shape;3902;p63"/>
          <p:cNvGrpSpPr/>
          <p:nvPr/>
        </p:nvGrpSpPr>
        <p:grpSpPr>
          <a:xfrm>
            <a:off x="7459741" y="3204714"/>
            <a:ext cx="145405" cy="113794"/>
            <a:chOff x="4768325" y="2163475"/>
            <a:chExt cx="59700" cy="46725"/>
          </a:xfrm>
        </p:grpSpPr>
        <p:sp>
          <p:nvSpPr>
            <p:cNvPr id="3903" name="Google Shape;3903;p63"/>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63"/>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05" name="Google Shape;3905;p63"/>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63"/>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63"/>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63"/>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63"/>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63"/>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11" name="Google Shape;3911;p63"/>
          <p:cNvGrpSpPr/>
          <p:nvPr/>
        </p:nvGrpSpPr>
        <p:grpSpPr>
          <a:xfrm>
            <a:off x="7476059" y="3459808"/>
            <a:ext cx="112768" cy="106853"/>
            <a:chOff x="4768575" y="2253950"/>
            <a:chExt cx="46300" cy="43875"/>
          </a:xfrm>
        </p:grpSpPr>
        <p:sp>
          <p:nvSpPr>
            <p:cNvPr id="3912" name="Google Shape;3912;p63"/>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63"/>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4" name="Google Shape;3914;p63"/>
          <p:cNvGrpSpPr/>
          <p:nvPr/>
        </p:nvGrpSpPr>
        <p:grpSpPr>
          <a:xfrm>
            <a:off x="7775682" y="3948834"/>
            <a:ext cx="118187" cy="146246"/>
            <a:chOff x="4960900" y="2433225"/>
            <a:chExt cx="48525" cy="60050"/>
          </a:xfrm>
        </p:grpSpPr>
        <p:sp>
          <p:nvSpPr>
            <p:cNvPr id="3915" name="Google Shape;3915;p63"/>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63"/>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7" name="Google Shape;3917;p63"/>
          <p:cNvGrpSpPr/>
          <p:nvPr/>
        </p:nvGrpSpPr>
        <p:grpSpPr>
          <a:xfrm>
            <a:off x="7464247" y="4212895"/>
            <a:ext cx="136394" cy="143810"/>
            <a:chOff x="4854075" y="2527625"/>
            <a:chExt cx="56000" cy="59050"/>
          </a:xfrm>
        </p:grpSpPr>
        <p:sp>
          <p:nvSpPr>
            <p:cNvPr id="3918" name="Google Shape;3918;p63"/>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63"/>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20" name="Google Shape;3920;p63"/>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63"/>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63"/>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23" name="Google Shape;3923;p63"/>
          <p:cNvGrpSpPr/>
          <p:nvPr/>
        </p:nvGrpSpPr>
        <p:grpSpPr>
          <a:xfrm>
            <a:off x="8088458" y="3676639"/>
            <a:ext cx="99312" cy="160797"/>
            <a:chOff x="5059700" y="2334775"/>
            <a:chExt cx="40775" cy="66025"/>
          </a:xfrm>
        </p:grpSpPr>
        <p:sp>
          <p:nvSpPr>
            <p:cNvPr id="3924" name="Google Shape;3924;p63"/>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63"/>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63"/>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63"/>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63"/>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63"/>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63"/>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63"/>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63"/>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3" name="Google Shape;3933;p63"/>
          <p:cNvGrpSpPr/>
          <p:nvPr/>
        </p:nvGrpSpPr>
        <p:grpSpPr>
          <a:xfrm>
            <a:off x="8045622" y="3941771"/>
            <a:ext cx="184984" cy="160371"/>
            <a:chOff x="5037700" y="2430325"/>
            <a:chExt cx="75950" cy="65850"/>
          </a:xfrm>
        </p:grpSpPr>
        <p:sp>
          <p:nvSpPr>
            <p:cNvPr id="3934" name="Google Shape;3934;p63"/>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63"/>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6" name="Google Shape;3936;p63"/>
          <p:cNvGrpSpPr/>
          <p:nvPr/>
        </p:nvGrpSpPr>
        <p:grpSpPr>
          <a:xfrm>
            <a:off x="7465128" y="3708223"/>
            <a:ext cx="173014" cy="97629"/>
            <a:chOff x="4756975" y="2341800"/>
            <a:chExt cx="91975" cy="51925"/>
          </a:xfrm>
        </p:grpSpPr>
        <p:sp>
          <p:nvSpPr>
            <p:cNvPr id="3937" name="Google Shape;3937;p63"/>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63"/>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63"/>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63"/>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63"/>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63"/>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63"/>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63"/>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63"/>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63"/>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63"/>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63"/>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63"/>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63"/>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63"/>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63"/>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63"/>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63"/>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63"/>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63"/>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57" name="Google Shape;3957;p63"/>
          <p:cNvGrpSpPr/>
          <p:nvPr/>
        </p:nvGrpSpPr>
        <p:grpSpPr>
          <a:xfrm>
            <a:off x="7732065" y="4196920"/>
            <a:ext cx="212497" cy="175761"/>
            <a:chOff x="4943575" y="2516350"/>
            <a:chExt cx="98675" cy="81700"/>
          </a:xfrm>
        </p:grpSpPr>
        <p:sp>
          <p:nvSpPr>
            <p:cNvPr id="3958" name="Google Shape;3958;p63"/>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63"/>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63"/>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63"/>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63"/>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63"/>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63"/>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63"/>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63"/>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63"/>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63"/>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63"/>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63"/>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63"/>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63"/>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63"/>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63"/>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63"/>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63"/>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63"/>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63"/>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63"/>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63"/>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63"/>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63"/>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63"/>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63"/>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63"/>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63"/>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63"/>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63"/>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63"/>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63"/>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63"/>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63"/>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63"/>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63"/>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63"/>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63"/>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63"/>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63"/>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63"/>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63"/>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63"/>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63"/>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63"/>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63"/>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63"/>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63"/>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63"/>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63"/>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63"/>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63"/>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63"/>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63"/>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63"/>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63"/>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63"/>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63"/>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63"/>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63"/>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63"/>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63"/>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63"/>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63"/>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63"/>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63"/>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63"/>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63"/>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63"/>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63"/>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63"/>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63"/>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63"/>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63"/>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63"/>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63"/>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63"/>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6" name="Google Shape;4036;p63"/>
          <p:cNvGrpSpPr/>
          <p:nvPr/>
        </p:nvGrpSpPr>
        <p:grpSpPr>
          <a:xfrm>
            <a:off x="1990126" y="3423163"/>
            <a:ext cx="965351" cy="134611"/>
            <a:chOff x="4411970" y="2962952"/>
            <a:chExt cx="706544" cy="104212"/>
          </a:xfrm>
        </p:grpSpPr>
        <p:sp>
          <p:nvSpPr>
            <p:cNvPr id="4037" name="Google Shape;4037;p63"/>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63"/>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63"/>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63"/>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1" name="Google Shape;4041;p63"/>
          <p:cNvGrpSpPr/>
          <p:nvPr/>
        </p:nvGrpSpPr>
        <p:grpSpPr>
          <a:xfrm>
            <a:off x="1990126" y="3012077"/>
            <a:ext cx="960158" cy="289172"/>
            <a:chOff x="4411970" y="2726085"/>
            <a:chExt cx="643107" cy="193659"/>
          </a:xfrm>
        </p:grpSpPr>
        <p:sp>
          <p:nvSpPr>
            <p:cNvPr id="4042" name="Google Shape;4042;p63"/>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63"/>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63"/>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5" name="Google Shape;4045;p63"/>
          <p:cNvGrpSpPr/>
          <p:nvPr/>
        </p:nvGrpSpPr>
        <p:grpSpPr>
          <a:xfrm>
            <a:off x="993018" y="3278187"/>
            <a:ext cx="833173" cy="259209"/>
            <a:chOff x="4411970" y="4340222"/>
            <a:chExt cx="779467" cy="242683"/>
          </a:xfrm>
        </p:grpSpPr>
        <p:sp>
          <p:nvSpPr>
            <p:cNvPr id="4046" name="Google Shape;4046;p63"/>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63"/>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63"/>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9" name="Google Shape;4049;p63"/>
          <p:cNvGrpSpPr/>
          <p:nvPr/>
        </p:nvGrpSpPr>
        <p:grpSpPr>
          <a:xfrm>
            <a:off x="1990126" y="2673933"/>
            <a:ext cx="965160" cy="216230"/>
            <a:chOff x="4411970" y="2468674"/>
            <a:chExt cx="747317" cy="167425"/>
          </a:xfrm>
        </p:grpSpPr>
        <p:sp>
          <p:nvSpPr>
            <p:cNvPr id="4050" name="Google Shape;4050;p63"/>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63"/>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52" name="Google Shape;4052;p63"/>
          <p:cNvGrpSpPr/>
          <p:nvPr/>
        </p:nvGrpSpPr>
        <p:grpSpPr>
          <a:xfrm>
            <a:off x="988873" y="2578650"/>
            <a:ext cx="810451" cy="319148"/>
            <a:chOff x="4411970" y="3686602"/>
            <a:chExt cx="797845" cy="314215"/>
          </a:xfrm>
        </p:grpSpPr>
        <p:sp>
          <p:nvSpPr>
            <p:cNvPr id="4053" name="Google Shape;4053;p63"/>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63"/>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63"/>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63"/>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63"/>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58" name="Google Shape;4058;p63"/>
          <p:cNvSpPr/>
          <p:nvPr/>
        </p:nvSpPr>
        <p:spPr>
          <a:xfrm>
            <a:off x="981722" y="29872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59" name="Google Shape;4059;p63"/>
          <p:cNvGrpSpPr/>
          <p:nvPr/>
        </p:nvGrpSpPr>
        <p:grpSpPr>
          <a:xfrm>
            <a:off x="988970" y="2333174"/>
            <a:ext cx="1970333" cy="208784"/>
            <a:chOff x="6336019" y="3733725"/>
            <a:chExt cx="2566206" cy="351310"/>
          </a:xfrm>
        </p:grpSpPr>
        <p:sp>
          <p:nvSpPr>
            <p:cNvPr id="4060" name="Google Shape;4060;p63"/>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63"/>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63"/>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63"/>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4" name="Google Shape;4064;p63"/>
          <p:cNvGrpSpPr/>
          <p:nvPr/>
        </p:nvGrpSpPr>
        <p:grpSpPr>
          <a:xfrm>
            <a:off x="1990126" y="3940729"/>
            <a:ext cx="946551" cy="153200"/>
            <a:chOff x="4404545" y="3301592"/>
            <a:chExt cx="782403" cy="129272"/>
          </a:xfrm>
        </p:grpSpPr>
        <p:sp>
          <p:nvSpPr>
            <p:cNvPr id="4065" name="Google Shape;4065;p63"/>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63"/>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67" name="Google Shape;4067;p63"/>
          <p:cNvGrpSpPr/>
          <p:nvPr/>
        </p:nvGrpSpPr>
        <p:grpSpPr>
          <a:xfrm>
            <a:off x="1990126" y="3679688"/>
            <a:ext cx="962257" cy="139127"/>
            <a:chOff x="4411970" y="3131459"/>
            <a:chExt cx="710520" cy="117397"/>
          </a:xfrm>
        </p:grpSpPr>
        <p:sp>
          <p:nvSpPr>
            <p:cNvPr id="4068" name="Google Shape;4068;p63"/>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63"/>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70" name="Google Shape;4070;p63" descr="Timeline background shape"/>
          <p:cNvSpPr/>
          <p:nvPr/>
        </p:nvSpPr>
        <p:spPr>
          <a:xfrm>
            <a:off x="1990126" y="42158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71" name="Google Shape;4071;p63"/>
          <p:cNvGrpSpPr/>
          <p:nvPr/>
        </p:nvGrpSpPr>
        <p:grpSpPr>
          <a:xfrm>
            <a:off x="990271" y="3614482"/>
            <a:ext cx="823838" cy="458988"/>
            <a:chOff x="4411970" y="1801825"/>
            <a:chExt cx="734586" cy="409262"/>
          </a:xfrm>
        </p:grpSpPr>
        <p:sp>
          <p:nvSpPr>
            <p:cNvPr id="4072" name="Google Shape;4072;p63"/>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63"/>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4" name="Google Shape;4074;p63"/>
          <p:cNvGrpSpPr/>
          <p:nvPr/>
        </p:nvGrpSpPr>
        <p:grpSpPr>
          <a:xfrm>
            <a:off x="990271" y="4162908"/>
            <a:ext cx="856348" cy="212039"/>
            <a:chOff x="4411970" y="2233974"/>
            <a:chExt cx="763574" cy="189068"/>
          </a:xfrm>
        </p:grpSpPr>
        <p:sp>
          <p:nvSpPr>
            <p:cNvPr id="4075" name="Google Shape;4075;p63"/>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63"/>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77" name="Google Shape;4077;p63"/>
          <p:cNvGrpSpPr/>
          <p:nvPr/>
        </p:nvGrpSpPr>
        <p:grpSpPr>
          <a:xfrm>
            <a:off x="3100467" y="2338244"/>
            <a:ext cx="511602" cy="511602"/>
            <a:chOff x="5681300" y="2527788"/>
            <a:chExt cx="805800" cy="805800"/>
          </a:xfrm>
        </p:grpSpPr>
        <p:sp>
          <p:nvSpPr>
            <p:cNvPr id="4078" name="Google Shape;4078;p63"/>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63"/>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0" name="Google Shape;4080;p63"/>
          <p:cNvGrpSpPr/>
          <p:nvPr/>
        </p:nvGrpSpPr>
        <p:grpSpPr>
          <a:xfrm>
            <a:off x="3097662" y="3104827"/>
            <a:ext cx="513021" cy="512935"/>
            <a:chOff x="4049800" y="640400"/>
            <a:chExt cx="858900" cy="858900"/>
          </a:xfrm>
        </p:grpSpPr>
        <p:sp>
          <p:nvSpPr>
            <p:cNvPr id="4081" name="Google Shape;4081;p63"/>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63"/>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83" name="Google Shape;4083;p63"/>
          <p:cNvGrpSpPr/>
          <p:nvPr/>
        </p:nvGrpSpPr>
        <p:grpSpPr>
          <a:xfrm>
            <a:off x="3014861" y="3756719"/>
            <a:ext cx="686489" cy="686585"/>
            <a:chOff x="5080188" y="927900"/>
            <a:chExt cx="961200" cy="961200"/>
          </a:xfrm>
        </p:grpSpPr>
        <p:sp>
          <p:nvSpPr>
            <p:cNvPr id="4084" name="Google Shape;4084;p63"/>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63"/>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63"/>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63"/>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63"/>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63"/>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63"/>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63"/>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92" name="Google Shape;4092;p63"/>
          <p:cNvGrpSpPr/>
          <p:nvPr/>
        </p:nvGrpSpPr>
        <p:grpSpPr>
          <a:xfrm>
            <a:off x="3798012" y="3849448"/>
            <a:ext cx="510373" cy="510937"/>
            <a:chOff x="7508249" y="1522825"/>
            <a:chExt cx="1326332" cy="1322987"/>
          </a:xfrm>
        </p:grpSpPr>
        <p:sp>
          <p:nvSpPr>
            <p:cNvPr id="4093" name="Google Shape;4093;p63"/>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63"/>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63"/>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63"/>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63"/>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63"/>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63"/>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63"/>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63"/>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63"/>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03" name="Google Shape;4103;p63"/>
          <p:cNvGrpSpPr/>
          <p:nvPr/>
        </p:nvGrpSpPr>
        <p:grpSpPr>
          <a:xfrm>
            <a:off x="4489605" y="3850853"/>
            <a:ext cx="492652" cy="503348"/>
            <a:chOff x="6039282" y="1042577"/>
            <a:chExt cx="734315" cy="731929"/>
          </a:xfrm>
        </p:grpSpPr>
        <p:sp>
          <p:nvSpPr>
            <p:cNvPr id="4104" name="Google Shape;4104;p63"/>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63"/>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63"/>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63"/>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63"/>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63"/>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63"/>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63"/>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63"/>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63"/>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63"/>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63"/>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63"/>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63"/>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63"/>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63"/>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63"/>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63"/>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63"/>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63"/>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63"/>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25" name="Google Shape;4125;p63"/>
          <p:cNvGrpSpPr/>
          <p:nvPr/>
        </p:nvGrpSpPr>
        <p:grpSpPr>
          <a:xfrm>
            <a:off x="5130019" y="2346894"/>
            <a:ext cx="483304" cy="504902"/>
            <a:chOff x="1825800" y="1651625"/>
            <a:chExt cx="568125" cy="591775"/>
          </a:xfrm>
        </p:grpSpPr>
        <p:sp>
          <p:nvSpPr>
            <p:cNvPr id="4126" name="Google Shape;4126;p63"/>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63"/>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63"/>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63"/>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63"/>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63"/>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32" name="Google Shape;4132;p63"/>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63"/>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63"/>
          <p:cNvSpPr/>
          <p:nvPr/>
        </p:nvSpPr>
        <p:spPr>
          <a:xfrm>
            <a:off x="7165978"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63"/>
          <p:cNvSpPr/>
          <p:nvPr/>
        </p:nvSpPr>
        <p:spPr>
          <a:xfrm flipH="1">
            <a:off x="7473344" y="27758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4139"/>
        <p:cNvGrpSpPr/>
        <p:nvPr/>
      </p:nvGrpSpPr>
      <p:grpSpPr>
        <a:xfrm>
          <a:off x="0" y="0"/>
          <a:ext cx="0" cy="0"/>
          <a:chOff x="0" y="0"/>
          <a:chExt cx="0" cy="0"/>
        </a:xfrm>
      </p:grpSpPr>
      <p:grpSp>
        <p:nvGrpSpPr>
          <p:cNvPr id="4140" name="Google Shape;4140;p64"/>
          <p:cNvGrpSpPr/>
          <p:nvPr/>
        </p:nvGrpSpPr>
        <p:grpSpPr>
          <a:xfrm>
            <a:off x="745571" y="1168666"/>
            <a:ext cx="2492868" cy="1379876"/>
            <a:chOff x="2654821" y="2311071"/>
            <a:chExt cx="2279715" cy="1262120"/>
          </a:xfrm>
        </p:grpSpPr>
        <p:grpSp>
          <p:nvGrpSpPr>
            <p:cNvPr id="4141" name="Google Shape;4141;p64"/>
            <p:cNvGrpSpPr/>
            <p:nvPr/>
          </p:nvGrpSpPr>
          <p:grpSpPr>
            <a:xfrm>
              <a:off x="4034269" y="2840745"/>
              <a:ext cx="40212" cy="36437"/>
              <a:chOff x="4293400" y="2574725"/>
              <a:chExt cx="84425" cy="80100"/>
            </a:xfrm>
          </p:grpSpPr>
          <p:sp>
            <p:nvSpPr>
              <p:cNvPr id="4142" name="Google Shape;4142;p64"/>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4143" name="Google Shape;4143;p64"/>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44" name="Google Shape;4144;p64"/>
            <p:cNvGrpSpPr/>
            <p:nvPr/>
          </p:nvGrpSpPr>
          <p:grpSpPr>
            <a:xfrm>
              <a:off x="3894606" y="2334874"/>
              <a:ext cx="913198" cy="518984"/>
              <a:chOff x="4000175" y="1462675"/>
              <a:chExt cx="1917275" cy="1140875"/>
            </a:xfrm>
          </p:grpSpPr>
          <p:sp>
            <p:nvSpPr>
              <p:cNvPr id="4145" name="Google Shape;4145;p64"/>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4146" name="Google Shape;4146;p64"/>
              <p:cNvGrpSpPr/>
              <p:nvPr/>
            </p:nvGrpSpPr>
            <p:grpSpPr>
              <a:xfrm>
                <a:off x="4000175" y="1462675"/>
                <a:ext cx="1917275" cy="1140875"/>
                <a:chOff x="4000175" y="1462675"/>
                <a:chExt cx="1917275" cy="1140875"/>
              </a:xfrm>
            </p:grpSpPr>
            <p:sp>
              <p:nvSpPr>
                <p:cNvPr id="4147" name="Google Shape;4147;p64"/>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4148" name="Google Shape;4148;p64"/>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64"/>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64"/>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64"/>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152" name="Google Shape;4152;p64"/>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53" name="Google Shape;4153;p64"/>
            <p:cNvGrpSpPr/>
            <p:nvPr/>
          </p:nvGrpSpPr>
          <p:grpSpPr>
            <a:xfrm>
              <a:off x="3875768" y="2846704"/>
              <a:ext cx="44796" cy="47366"/>
              <a:chOff x="3960625" y="2587825"/>
              <a:chExt cx="94050" cy="104125"/>
            </a:xfrm>
          </p:grpSpPr>
          <p:sp>
            <p:nvSpPr>
              <p:cNvPr id="4154" name="Google Shape;4154;p64"/>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4155" name="Google Shape;4155;p64"/>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56" name="Google Shape;4156;p64"/>
            <p:cNvGrpSpPr/>
            <p:nvPr/>
          </p:nvGrpSpPr>
          <p:grpSpPr>
            <a:xfrm>
              <a:off x="3782759" y="2807162"/>
              <a:ext cx="82686" cy="85487"/>
              <a:chOff x="3765350" y="2500900"/>
              <a:chExt cx="173600" cy="187925"/>
            </a:xfrm>
          </p:grpSpPr>
          <p:sp>
            <p:nvSpPr>
              <p:cNvPr id="4157" name="Google Shape;4157;p64"/>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4158" name="Google Shape;4158;p64"/>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64"/>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64"/>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64"/>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64"/>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63" name="Google Shape;4163;p64"/>
            <p:cNvGrpSpPr/>
            <p:nvPr/>
          </p:nvGrpSpPr>
          <p:grpSpPr>
            <a:xfrm>
              <a:off x="3775674" y="2798496"/>
              <a:ext cx="40545" cy="23564"/>
              <a:chOff x="3750475" y="2481850"/>
              <a:chExt cx="85125" cy="51800"/>
            </a:xfrm>
          </p:grpSpPr>
          <p:sp>
            <p:nvSpPr>
              <p:cNvPr id="4164" name="Google Shape;4164;p64"/>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64"/>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4166" name="Google Shape;4166;p64"/>
            <p:cNvGrpSpPr/>
            <p:nvPr/>
          </p:nvGrpSpPr>
          <p:grpSpPr>
            <a:xfrm>
              <a:off x="3716946" y="2776024"/>
              <a:ext cx="81971" cy="76912"/>
              <a:chOff x="3627175" y="2432450"/>
              <a:chExt cx="172100" cy="169075"/>
            </a:xfrm>
          </p:grpSpPr>
          <p:sp>
            <p:nvSpPr>
              <p:cNvPr id="4167" name="Google Shape;4167;p64"/>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64"/>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4169" name="Google Shape;4169;p64"/>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4170" name="Google Shape;4170;p64"/>
            <p:cNvGrpSpPr/>
            <p:nvPr/>
          </p:nvGrpSpPr>
          <p:grpSpPr>
            <a:xfrm>
              <a:off x="3685682" y="2845624"/>
              <a:ext cx="29311" cy="45055"/>
              <a:chOff x="3561536" y="2585450"/>
              <a:chExt cx="61539" cy="99045"/>
            </a:xfrm>
          </p:grpSpPr>
          <p:sp>
            <p:nvSpPr>
              <p:cNvPr id="4171" name="Google Shape;4171;p64"/>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64"/>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4173" name="Google Shape;4173;p64"/>
            <p:cNvGrpSpPr/>
            <p:nvPr/>
          </p:nvGrpSpPr>
          <p:grpSpPr>
            <a:xfrm>
              <a:off x="3849905" y="2572252"/>
              <a:ext cx="74339" cy="119559"/>
              <a:chOff x="3906325" y="1984500"/>
              <a:chExt cx="156075" cy="262825"/>
            </a:xfrm>
          </p:grpSpPr>
          <p:sp>
            <p:nvSpPr>
              <p:cNvPr id="4174" name="Google Shape;4174;p64"/>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4175" name="Google Shape;4175;p64"/>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6" name="Google Shape;4176;p64"/>
            <p:cNvGrpSpPr/>
            <p:nvPr/>
          </p:nvGrpSpPr>
          <p:grpSpPr>
            <a:xfrm>
              <a:off x="2654821" y="2414345"/>
              <a:ext cx="667570" cy="558731"/>
              <a:chOff x="1397225" y="1637375"/>
              <a:chExt cx="1401575" cy="1228250"/>
            </a:xfrm>
          </p:grpSpPr>
          <p:sp>
            <p:nvSpPr>
              <p:cNvPr id="4177" name="Google Shape;4177;p64"/>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4178" name="Google Shape;4178;p64"/>
              <p:cNvGrpSpPr/>
              <p:nvPr/>
            </p:nvGrpSpPr>
            <p:grpSpPr>
              <a:xfrm>
                <a:off x="1397225" y="1637375"/>
                <a:ext cx="1398775" cy="1228250"/>
                <a:chOff x="1397225" y="1637375"/>
                <a:chExt cx="1398775" cy="1228250"/>
              </a:xfrm>
            </p:grpSpPr>
            <p:sp>
              <p:nvSpPr>
                <p:cNvPr id="4179" name="Google Shape;4179;p64"/>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64"/>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81" name="Google Shape;4181;p64"/>
            <p:cNvGrpSpPr/>
            <p:nvPr/>
          </p:nvGrpSpPr>
          <p:grpSpPr>
            <a:xfrm>
              <a:off x="3230417" y="3103734"/>
              <a:ext cx="282982" cy="280332"/>
              <a:chOff x="2605700" y="3152850"/>
              <a:chExt cx="594125" cy="616250"/>
            </a:xfrm>
          </p:grpSpPr>
          <p:sp>
            <p:nvSpPr>
              <p:cNvPr id="4182" name="Google Shape;4182;p64"/>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4183" name="Google Shape;4183;p64"/>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4184" name="Google Shape;4184;p64"/>
            <p:cNvGrpSpPr/>
            <p:nvPr/>
          </p:nvGrpSpPr>
          <p:grpSpPr>
            <a:xfrm>
              <a:off x="3265985" y="3226989"/>
              <a:ext cx="87151" cy="346202"/>
              <a:chOff x="2680375" y="3423800"/>
              <a:chExt cx="182975" cy="761050"/>
            </a:xfrm>
          </p:grpSpPr>
          <p:sp>
            <p:nvSpPr>
              <p:cNvPr id="4185" name="Google Shape;4185;p64"/>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4186" name="Google Shape;4186;p64"/>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7" name="Google Shape;4187;p64"/>
            <p:cNvGrpSpPr/>
            <p:nvPr/>
          </p:nvGrpSpPr>
          <p:grpSpPr>
            <a:xfrm>
              <a:off x="3855466" y="3289811"/>
              <a:ext cx="112514" cy="94210"/>
              <a:chOff x="3918000" y="3561900"/>
              <a:chExt cx="236225" cy="207100"/>
            </a:xfrm>
          </p:grpSpPr>
          <p:sp>
            <p:nvSpPr>
              <p:cNvPr id="4188" name="Google Shape;4188;p64"/>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4189" name="Google Shape;4189;p64"/>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90" name="Google Shape;4190;p64"/>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64"/>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64"/>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4193" name="Google Shape;4193;p64"/>
            <p:cNvGrpSpPr/>
            <p:nvPr/>
          </p:nvGrpSpPr>
          <p:grpSpPr>
            <a:xfrm>
              <a:off x="2905224" y="2311071"/>
              <a:ext cx="596721" cy="528992"/>
              <a:chOff x="1922950" y="1410350"/>
              <a:chExt cx="1252825" cy="1162875"/>
            </a:xfrm>
          </p:grpSpPr>
          <p:sp>
            <p:nvSpPr>
              <p:cNvPr id="4194" name="Google Shape;4194;p64"/>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64"/>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64"/>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64"/>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64"/>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64"/>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64"/>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64"/>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64"/>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64"/>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64"/>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64"/>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64"/>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64"/>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64"/>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64"/>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4210" name="Google Shape;4210;p64"/>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64"/>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64"/>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64"/>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64"/>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64"/>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64"/>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64"/>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64"/>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64"/>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64"/>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64"/>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64"/>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64"/>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64"/>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64"/>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64"/>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64"/>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64"/>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64"/>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230" name="Google Shape;4230;p64"/>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231" name="Google Shape;4231;p64"/>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2" name="Google Shape;4232;p64"/>
            <p:cNvGrpSpPr/>
            <p:nvPr/>
          </p:nvGrpSpPr>
          <p:grpSpPr>
            <a:xfrm>
              <a:off x="3280929" y="3294542"/>
              <a:ext cx="109894" cy="272224"/>
              <a:chOff x="2711750" y="3572300"/>
              <a:chExt cx="230725" cy="598425"/>
            </a:xfrm>
          </p:grpSpPr>
          <p:sp>
            <p:nvSpPr>
              <p:cNvPr id="4233" name="Google Shape;4233;p64"/>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64"/>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35" name="Google Shape;4235;p64"/>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36" name="Google Shape;4236;p64"/>
            <p:cNvGrpSpPr/>
            <p:nvPr/>
          </p:nvGrpSpPr>
          <p:grpSpPr>
            <a:xfrm>
              <a:off x="3790439" y="2408636"/>
              <a:ext cx="73017" cy="75684"/>
              <a:chOff x="3781475" y="1624825"/>
              <a:chExt cx="153300" cy="166375"/>
            </a:xfrm>
          </p:grpSpPr>
          <p:sp>
            <p:nvSpPr>
              <p:cNvPr id="4237" name="Google Shape;4237;p64"/>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64"/>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64"/>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64"/>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41" name="Google Shape;4241;p64"/>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64"/>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64"/>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64"/>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64"/>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64"/>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64"/>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48" name="Google Shape;4248;p64"/>
            <p:cNvGrpSpPr/>
            <p:nvPr/>
          </p:nvGrpSpPr>
          <p:grpSpPr>
            <a:xfrm>
              <a:off x="4403342" y="3107749"/>
              <a:ext cx="316680" cy="101374"/>
              <a:chOff x="5068275" y="3161675"/>
              <a:chExt cx="664875" cy="222850"/>
            </a:xfrm>
          </p:grpSpPr>
          <p:sp>
            <p:nvSpPr>
              <p:cNvPr id="4249" name="Google Shape;4249;p64"/>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64"/>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64"/>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64"/>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53" name="Google Shape;4253;p64"/>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64"/>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64"/>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64"/>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64"/>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64"/>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64"/>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64"/>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64"/>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64"/>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64"/>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64"/>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64"/>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64"/>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64"/>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64"/>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64"/>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64"/>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64"/>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64"/>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64"/>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64"/>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64"/>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64"/>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64"/>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64"/>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64"/>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64"/>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64"/>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2" name="Google Shape;4282;p64"/>
            <p:cNvGrpSpPr/>
            <p:nvPr/>
          </p:nvGrpSpPr>
          <p:grpSpPr>
            <a:xfrm>
              <a:off x="3697513" y="2707266"/>
              <a:ext cx="59549" cy="79733"/>
              <a:chOff x="3586375" y="2281300"/>
              <a:chExt cx="125025" cy="175275"/>
            </a:xfrm>
          </p:grpSpPr>
          <p:sp>
            <p:nvSpPr>
              <p:cNvPr id="4283" name="Google Shape;4283;p64"/>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64"/>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85" name="Google Shape;4285;p64"/>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286" name="Google Shape;4286;p64"/>
            <p:cNvGrpSpPr/>
            <p:nvPr/>
          </p:nvGrpSpPr>
          <p:grpSpPr>
            <a:xfrm>
              <a:off x="4513224" y="3221724"/>
              <a:ext cx="274563" cy="280321"/>
              <a:chOff x="5298975" y="3412225"/>
              <a:chExt cx="576450" cy="616225"/>
            </a:xfrm>
          </p:grpSpPr>
          <p:sp>
            <p:nvSpPr>
              <p:cNvPr id="4287" name="Google Shape;4287;p64"/>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288" name="Google Shape;4288;p64"/>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89" name="Google Shape;4289;p64"/>
            <p:cNvGrpSpPr/>
            <p:nvPr/>
          </p:nvGrpSpPr>
          <p:grpSpPr>
            <a:xfrm>
              <a:off x="4824403" y="3421846"/>
              <a:ext cx="110132" cy="130647"/>
              <a:chOff x="5952300" y="3852150"/>
              <a:chExt cx="231225" cy="287200"/>
            </a:xfrm>
          </p:grpSpPr>
          <p:sp>
            <p:nvSpPr>
              <p:cNvPr id="4290" name="Google Shape;4290;p64"/>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64"/>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292" name="Google Shape;4292;p64"/>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64"/>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64"/>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64"/>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64"/>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64"/>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64"/>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64"/>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00" name="Google Shape;4300;p64"/>
            <p:cNvGrpSpPr/>
            <p:nvPr/>
          </p:nvGrpSpPr>
          <p:grpSpPr>
            <a:xfrm>
              <a:off x="4295710" y="3079670"/>
              <a:ext cx="14968" cy="27135"/>
              <a:chOff x="4842300" y="3099950"/>
              <a:chExt cx="31425" cy="59650"/>
            </a:xfrm>
          </p:grpSpPr>
          <p:sp>
            <p:nvSpPr>
              <p:cNvPr id="4301" name="Google Shape;4301;p64"/>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64"/>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64"/>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64"/>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05" name="Google Shape;4305;p64"/>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64"/>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64"/>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64"/>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64"/>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64"/>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64"/>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64"/>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13" name="Google Shape;4313;p64"/>
            <p:cNvGrpSpPr/>
            <p:nvPr/>
          </p:nvGrpSpPr>
          <p:grpSpPr>
            <a:xfrm>
              <a:off x="3831056" y="2816010"/>
              <a:ext cx="37378" cy="27612"/>
              <a:chOff x="3866750" y="2520350"/>
              <a:chExt cx="78475" cy="60700"/>
            </a:xfrm>
          </p:grpSpPr>
          <p:sp>
            <p:nvSpPr>
              <p:cNvPr id="4314" name="Google Shape;4314;p64"/>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64"/>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64"/>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64"/>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18" name="Google Shape;4318;p64"/>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64"/>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64"/>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64"/>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64"/>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64"/>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64"/>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64"/>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64"/>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64"/>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64"/>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64"/>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64"/>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64"/>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64"/>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64"/>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64"/>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335" name="Google Shape;4335;p64"/>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64"/>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64"/>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64"/>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64"/>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64"/>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4"/>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4"/>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64"/>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64"/>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64"/>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64"/>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347" name="Google Shape;4347;p64"/>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64"/>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64"/>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64"/>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64"/>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64"/>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64"/>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64"/>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64"/>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64"/>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64"/>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64"/>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64"/>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360" name="Google Shape;4360;p64"/>
            <p:cNvGrpSpPr/>
            <p:nvPr/>
          </p:nvGrpSpPr>
          <p:grpSpPr>
            <a:xfrm>
              <a:off x="3632736" y="3051591"/>
              <a:ext cx="63288" cy="45217"/>
              <a:chOff x="3450375" y="3038225"/>
              <a:chExt cx="132875" cy="99400"/>
            </a:xfrm>
          </p:grpSpPr>
          <p:sp>
            <p:nvSpPr>
              <p:cNvPr id="4361" name="Google Shape;4361;p64"/>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64"/>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363" name="Google Shape;4363;p64"/>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64"/>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64"/>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64"/>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64"/>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64"/>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64"/>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64"/>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64"/>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372" name="Google Shape;4372;p64"/>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64"/>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64"/>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64"/>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64"/>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64"/>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64"/>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4382" name="Google Shape;4382;p64"/>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64"/>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64"/>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64"/>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64"/>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64"/>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4388" name="Google Shape;4388;p64"/>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64"/>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64"/>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6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64"/>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64"/>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64"/>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64"/>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64"/>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64"/>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98" name="Google Shape;4398;p64"/>
          <p:cNvGrpSpPr/>
          <p:nvPr/>
        </p:nvGrpSpPr>
        <p:grpSpPr>
          <a:xfrm>
            <a:off x="3554131" y="1233340"/>
            <a:ext cx="2078182" cy="1366558"/>
            <a:chOff x="235800" y="830650"/>
            <a:chExt cx="6978450" cy="4588844"/>
          </a:xfrm>
        </p:grpSpPr>
        <p:sp>
          <p:nvSpPr>
            <p:cNvPr id="4399" name="Google Shape;4399;p64"/>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64"/>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64"/>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64"/>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64"/>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64"/>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405" name="Google Shape;4405;p64"/>
          <p:cNvGrpSpPr/>
          <p:nvPr/>
        </p:nvGrpSpPr>
        <p:grpSpPr>
          <a:xfrm>
            <a:off x="742628" y="3064442"/>
            <a:ext cx="2622876" cy="1333540"/>
            <a:chOff x="238125" y="1038125"/>
            <a:chExt cx="7146800" cy="3633625"/>
          </a:xfrm>
        </p:grpSpPr>
        <p:sp>
          <p:nvSpPr>
            <p:cNvPr id="4406" name="Google Shape;4406;p64"/>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64"/>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64"/>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64"/>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64"/>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64"/>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64"/>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64"/>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64"/>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64"/>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64"/>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64"/>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64"/>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64"/>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64"/>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64"/>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64"/>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64"/>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64"/>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64"/>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64"/>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64"/>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64"/>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64"/>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64"/>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64"/>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64"/>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64"/>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64"/>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64"/>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64"/>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64"/>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64"/>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64"/>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64"/>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64"/>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64"/>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64"/>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64"/>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64"/>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64"/>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64"/>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64"/>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64"/>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64"/>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64"/>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64"/>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64"/>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64"/>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64"/>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64"/>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64"/>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64"/>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64"/>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64"/>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64"/>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64"/>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64"/>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64"/>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64"/>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64"/>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64"/>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64"/>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64"/>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64"/>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64"/>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64"/>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64"/>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64"/>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64"/>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64"/>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64"/>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64"/>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64"/>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64"/>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64"/>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64"/>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64"/>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64"/>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64"/>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64"/>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64"/>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64"/>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64"/>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64"/>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64"/>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64"/>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64"/>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64"/>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64"/>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64"/>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64"/>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64"/>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64"/>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64"/>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64"/>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64"/>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64"/>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64"/>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64"/>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64"/>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64"/>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64"/>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64"/>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64"/>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64"/>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64"/>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64"/>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64"/>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64"/>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64"/>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64"/>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64"/>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64"/>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64"/>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64"/>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64"/>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64"/>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64"/>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64"/>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64"/>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64"/>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64"/>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64"/>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64"/>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64"/>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64"/>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64"/>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64"/>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64"/>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64"/>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64"/>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64"/>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64"/>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64"/>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64"/>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64"/>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64"/>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64"/>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64"/>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64"/>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64"/>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64"/>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64"/>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64"/>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64"/>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64"/>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64"/>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64"/>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64"/>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64"/>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64"/>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64"/>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64"/>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64"/>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64"/>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64"/>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64"/>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64"/>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64"/>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64"/>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64"/>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64"/>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64"/>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64"/>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64"/>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64"/>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64"/>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64"/>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64"/>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64"/>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64"/>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64"/>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64"/>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64"/>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64"/>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64"/>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64"/>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64"/>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64"/>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64"/>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64"/>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64"/>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64"/>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64"/>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64"/>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64"/>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64"/>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64"/>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64"/>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64"/>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64"/>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64"/>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64"/>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64"/>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64"/>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64"/>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64"/>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64"/>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64"/>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64"/>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64"/>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64"/>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64"/>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64"/>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64"/>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64"/>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64"/>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64"/>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64"/>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64"/>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64"/>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64"/>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64"/>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64"/>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64"/>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64"/>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64"/>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64"/>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64"/>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64"/>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64"/>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64"/>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64"/>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64"/>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64"/>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64"/>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64"/>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64"/>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64"/>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64"/>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64"/>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64"/>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64"/>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64"/>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64"/>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64"/>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64"/>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64"/>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64"/>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64"/>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64"/>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64"/>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64"/>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64"/>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64"/>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64"/>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64"/>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64"/>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64"/>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64"/>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64"/>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64"/>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64"/>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64"/>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64"/>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64"/>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64"/>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64"/>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64"/>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64"/>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64"/>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64"/>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64"/>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64"/>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64"/>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64"/>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64"/>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64"/>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64"/>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64"/>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64"/>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64"/>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64"/>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64"/>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64"/>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64"/>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64"/>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64"/>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64"/>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64"/>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64"/>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64"/>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64"/>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64"/>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64"/>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64"/>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64"/>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64"/>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64"/>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64"/>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64"/>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64"/>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64"/>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64"/>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64"/>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64"/>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64"/>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64"/>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64"/>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64"/>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64"/>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64"/>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64"/>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64"/>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64"/>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64"/>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64"/>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64"/>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64"/>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64"/>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64"/>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64"/>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64"/>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64"/>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64"/>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64"/>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64"/>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64"/>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64"/>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64"/>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64"/>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64"/>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64"/>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64"/>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64"/>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64"/>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64"/>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64"/>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64"/>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64"/>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64"/>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64"/>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64"/>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64"/>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64"/>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64"/>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64"/>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64"/>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64"/>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64"/>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64"/>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64"/>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64"/>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64"/>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64"/>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64"/>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64"/>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64"/>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64"/>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64"/>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64"/>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64"/>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64"/>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64"/>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64"/>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64"/>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64"/>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64"/>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64"/>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64"/>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64"/>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64"/>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64"/>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64"/>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64"/>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64"/>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64"/>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64"/>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64"/>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64"/>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64"/>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64"/>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64"/>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64"/>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64"/>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64"/>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64"/>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64"/>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64"/>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64"/>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64"/>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64"/>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64"/>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64"/>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64"/>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64"/>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64"/>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64"/>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64"/>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64"/>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64"/>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64"/>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64"/>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64"/>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64"/>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64"/>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64"/>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64"/>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64"/>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64"/>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64"/>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64"/>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64"/>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64"/>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64"/>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64"/>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64"/>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64"/>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64"/>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64"/>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64"/>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64"/>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64"/>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64"/>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64"/>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64"/>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64"/>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64"/>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64"/>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64"/>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64"/>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64"/>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64"/>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64"/>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64"/>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64"/>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64"/>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64"/>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64"/>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64"/>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64"/>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64"/>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64"/>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64"/>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64"/>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64"/>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64"/>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64"/>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64"/>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64"/>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64"/>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64"/>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64"/>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64"/>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64"/>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64"/>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64"/>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64"/>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64"/>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64"/>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64"/>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64"/>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64"/>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64"/>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64"/>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64"/>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64"/>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64"/>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64"/>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64"/>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64"/>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64"/>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64"/>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64"/>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64"/>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64"/>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64"/>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64"/>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64"/>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64"/>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64"/>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64"/>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64"/>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64"/>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64"/>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64"/>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64"/>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64"/>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64"/>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64"/>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64"/>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64"/>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64"/>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64"/>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64"/>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64"/>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64"/>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64"/>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64"/>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64"/>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64"/>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64"/>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64"/>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64"/>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64"/>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64"/>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64"/>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64"/>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64"/>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64"/>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64"/>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64"/>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64"/>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64"/>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64"/>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64"/>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64"/>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64"/>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64"/>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64"/>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64"/>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64"/>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64"/>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64"/>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64"/>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64"/>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64"/>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64"/>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64"/>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64"/>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64"/>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64"/>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64"/>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64"/>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64"/>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64"/>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64"/>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64"/>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64"/>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64"/>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64"/>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64"/>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64"/>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64"/>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64"/>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64"/>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64"/>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64"/>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64"/>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64"/>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64"/>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64"/>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64"/>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64"/>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64"/>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64"/>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64"/>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64"/>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64"/>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64"/>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64"/>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64"/>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64"/>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64"/>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64"/>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64"/>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64"/>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64"/>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64"/>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64"/>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64"/>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64"/>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64"/>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64"/>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64"/>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64"/>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64"/>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64"/>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64"/>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64"/>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64"/>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64"/>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64"/>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64"/>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64"/>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64"/>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64"/>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64"/>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64"/>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64"/>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64"/>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64"/>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64"/>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64"/>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64"/>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64"/>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64"/>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64"/>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64"/>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64"/>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64"/>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64"/>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64"/>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64"/>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64"/>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64"/>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64"/>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64"/>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64"/>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64"/>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64"/>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64"/>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64"/>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64"/>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64"/>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64"/>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64"/>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64"/>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64"/>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64"/>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64"/>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64"/>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64"/>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64"/>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64"/>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64"/>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64"/>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64"/>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64"/>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64"/>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64"/>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64"/>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64"/>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64"/>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64"/>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64"/>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64"/>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64"/>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64"/>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64"/>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64"/>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64"/>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64"/>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64"/>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64"/>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64"/>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64"/>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64"/>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64"/>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64"/>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64"/>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64"/>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64"/>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64"/>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64"/>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64"/>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64"/>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64"/>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64"/>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64"/>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64"/>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64"/>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64"/>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64"/>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64"/>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64"/>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64"/>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64"/>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64"/>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64"/>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64"/>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64"/>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64"/>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64"/>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64"/>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64"/>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64"/>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64"/>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64"/>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64"/>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64"/>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64"/>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64"/>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64"/>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64"/>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64"/>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64"/>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64"/>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64"/>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64"/>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64"/>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64"/>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64"/>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64"/>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64"/>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64"/>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64"/>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64"/>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64"/>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64"/>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64"/>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64"/>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64"/>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64"/>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64"/>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64"/>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64"/>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64"/>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64"/>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64"/>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64"/>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64"/>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64"/>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64"/>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64"/>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64"/>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64"/>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64"/>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64"/>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64"/>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64"/>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64"/>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64"/>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64"/>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64"/>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64"/>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64"/>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64"/>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64"/>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64"/>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64"/>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64"/>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64"/>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64"/>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64"/>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64"/>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64"/>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64"/>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64"/>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64"/>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64"/>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64"/>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64"/>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64"/>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64"/>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64"/>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64"/>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64"/>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64"/>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64"/>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64"/>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64"/>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64"/>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64"/>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64"/>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64"/>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64"/>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64"/>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64"/>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64"/>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64"/>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64"/>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64"/>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64"/>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64"/>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64"/>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64"/>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64"/>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64"/>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64"/>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64"/>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64"/>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64"/>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64"/>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64"/>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64"/>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64"/>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64"/>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64"/>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64"/>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64"/>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64"/>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64"/>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64"/>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64"/>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64"/>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64"/>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64"/>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64"/>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64"/>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64"/>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64"/>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64"/>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64"/>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64"/>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64"/>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64"/>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64"/>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64"/>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64"/>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64"/>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64"/>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64"/>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64"/>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64"/>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64"/>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64"/>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64"/>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64"/>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64"/>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64"/>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64"/>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64"/>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64"/>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64"/>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64"/>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64"/>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64"/>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64"/>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64"/>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64"/>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64"/>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64"/>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64"/>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64"/>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64"/>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64"/>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64"/>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64"/>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64"/>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64"/>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64"/>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64"/>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64"/>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64"/>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64"/>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64"/>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64"/>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64"/>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64"/>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64"/>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64"/>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64"/>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64"/>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64"/>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64"/>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64"/>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64"/>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64"/>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64"/>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64"/>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64"/>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64"/>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64"/>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64"/>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64"/>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64"/>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64"/>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64"/>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64"/>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64"/>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64"/>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64"/>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64"/>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64"/>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64"/>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64"/>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64"/>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64"/>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64"/>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64"/>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64"/>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64"/>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64"/>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64"/>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64"/>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64"/>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64"/>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64"/>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64"/>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64"/>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64"/>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64"/>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64"/>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64"/>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64"/>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64"/>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64"/>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64"/>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64"/>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64"/>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64"/>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64"/>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64"/>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64"/>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64"/>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64"/>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64"/>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64"/>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64"/>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64"/>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64"/>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64"/>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64"/>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64"/>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64"/>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64"/>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64"/>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64"/>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64"/>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64"/>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64"/>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64"/>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64"/>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64"/>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64"/>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64"/>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64"/>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64"/>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64"/>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64"/>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64"/>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64"/>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64"/>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64"/>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64"/>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64"/>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64"/>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64"/>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64"/>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64"/>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64"/>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64"/>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64"/>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64"/>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64"/>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64"/>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64"/>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64"/>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64"/>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64"/>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64"/>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64"/>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64"/>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64"/>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64"/>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64"/>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64"/>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64"/>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64"/>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64"/>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64"/>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64"/>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64"/>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64"/>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64"/>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64"/>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64"/>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64"/>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64"/>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64"/>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64"/>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64"/>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64"/>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64"/>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64"/>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64"/>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64"/>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64"/>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64"/>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64"/>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64"/>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64"/>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64"/>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64"/>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64"/>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64"/>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64"/>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64"/>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64"/>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64"/>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64"/>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64"/>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64"/>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64"/>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64"/>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64"/>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64"/>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64"/>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64"/>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64"/>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64"/>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64"/>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64"/>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64"/>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64"/>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64"/>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64"/>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64"/>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64"/>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64"/>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64"/>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64"/>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64"/>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64"/>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64"/>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64"/>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64"/>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64"/>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64"/>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64"/>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64"/>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64"/>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64"/>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64"/>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64"/>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64"/>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64"/>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64"/>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64"/>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64"/>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64"/>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64"/>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64"/>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64"/>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64"/>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64"/>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64"/>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64"/>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64"/>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64"/>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64"/>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64"/>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64"/>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64"/>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64"/>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64"/>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64"/>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64"/>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64"/>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64"/>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64"/>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64"/>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64"/>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64"/>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64"/>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64"/>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64"/>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64"/>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64"/>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64"/>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64"/>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64"/>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64"/>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64"/>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64"/>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64"/>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64"/>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64"/>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64"/>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64"/>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64"/>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64"/>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64"/>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64"/>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64"/>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64"/>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64"/>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64"/>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64"/>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64"/>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64"/>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64"/>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64"/>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64"/>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64"/>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64"/>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64"/>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64"/>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64"/>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64"/>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64"/>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64"/>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64"/>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64"/>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64"/>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64"/>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64"/>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64"/>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64"/>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64"/>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64"/>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64"/>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64"/>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64"/>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64"/>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64"/>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64"/>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64"/>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64"/>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64"/>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64"/>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64"/>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64"/>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64"/>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64"/>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64"/>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64"/>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64"/>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64"/>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64"/>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64"/>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64"/>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64"/>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64"/>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64"/>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64"/>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64"/>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64"/>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64"/>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64"/>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64"/>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64"/>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64"/>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64"/>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64"/>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64"/>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64"/>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64"/>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64"/>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64"/>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64"/>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64"/>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64"/>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64"/>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64"/>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64"/>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64"/>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64"/>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64"/>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64"/>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64"/>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64"/>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64"/>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64"/>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64"/>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64"/>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64"/>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64"/>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64"/>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64"/>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64"/>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64"/>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64"/>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64"/>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64"/>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64"/>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64"/>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64"/>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64"/>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64"/>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64"/>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64"/>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64"/>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64"/>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64"/>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64"/>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64"/>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64"/>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64"/>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64"/>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64"/>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64"/>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64"/>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64"/>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64"/>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64"/>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64"/>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64"/>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64"/>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64"/>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64"/>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64"/>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64"/>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64"/>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64"/>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64"/>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64"/>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64"/>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64"/>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64"/>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64"/>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64"/>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64"/>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64"/>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64"/>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64"/>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64"/>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64"/>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64"/>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64"/>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64"/>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64"/>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64"/>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64"/>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64"/>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64"/>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64"/>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64"/>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64"/>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64"/>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64"/>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64"/>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64"/>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64"/>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64"/>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64"/>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64"/>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64"/>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64"/>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64"/>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64"/>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64"/>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64"/>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64"/>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64"/>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64"/>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64"/>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64"/>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64"/>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64"/>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64"/>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64"/>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64"/>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64"/>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64"/>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64"/>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64"/>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64"/>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64"/>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64"/>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64"/>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64"/>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64"/>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64"/>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64"/>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64"/>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64"/>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64"/>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64"/>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64"/>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64"/>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64"/>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64"/>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64"/>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64"/>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64"/>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64"/>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64"/>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64"/>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64"/>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64"/>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64"/>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64"/>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64"/>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64"/>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64"/>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64"/>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64"/>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64"/>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64"/>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64"/>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64"/>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64"/>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64"/>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64"/>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64"/>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64"/>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64"/>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64"/>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64"/>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64"/>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64"/>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64"/>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64"/>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64"/>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64"/>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64"/>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64"/>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64"/>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64"/>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64"/>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64"/>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64"/>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64"/>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64"/>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64"/>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64"/>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64"/>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64"/>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64"/>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64"/>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64"/>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64"/>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64"/>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64"/>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64"/>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64"/>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64"/>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64"/>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64"/>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64"/>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64"/>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64"/>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64"/>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64"/>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64"/>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64"/>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64"/>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64"/>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64"/>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64"/>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64"/>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64"/>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64"/>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64"/>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64"/>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64"/>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64"/>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64"/>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64"/>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64"/>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64"/>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64"/>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64"/>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64"/>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64"/>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64"/>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64"/>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64"/>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64"/>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64"/>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64"/>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64"/>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64"/>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64"/>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64"/>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64"/>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64"/>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64"/>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64"/>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64"/>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64"/>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64"/>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64"/>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64"/>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64"/>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64"/>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64"/>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64"/>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64"/>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64"/>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64"/>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64"/>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64"/>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64"/>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64"/>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64"/>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64"/>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64"/>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64"/>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64"/>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64"/>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64"/>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64"/>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64"/>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64"/>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64"/>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64"/>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64"/>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64"/>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64"/>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64"/>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64"/>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64"/>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64"/>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64"/>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64"/>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64"/>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64"/>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64"/>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64"/>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64"/>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64"/>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64"/>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64"/>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64"/>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64"/>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64"/>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64"/>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64"/>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64"/>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64"/>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64"/>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64"/>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64"/>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64"/>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64"/>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64"/>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64"/>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64"/>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64"/>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64"/>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64"/>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64"/>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64"/>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64"/>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64"/>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64"/>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64"/>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64"/>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64"/>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64"/>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64"/>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64"/>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64"/>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64"/>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64"/>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64"/>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64"/>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64"/>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64"/>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64"/>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64"/>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64"/>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64"/>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64"/>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64"/>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64"/>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64"/>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64"/>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64"/>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64"/>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64"/>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64"/>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64"/>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64"/>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64"/>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64"/>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64"/>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64"/>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64"/>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64"/>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64"/>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64"/>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64"/>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64"/>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64"/>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64"/>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64"/>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64"/>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64"/>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64"/>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64"/>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64"/>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64"/>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64"/>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64"/>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64"/>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64"/>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64"/>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64"/>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64"/>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64"/>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64"/>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64"/>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64"/>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64"/>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64"/>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64"/>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64"/>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64"/>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64"/>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64"/>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64"/>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64"/>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64"/>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64"/>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64"/>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64"/>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64"/>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64"/>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64"/>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64"/>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64"/>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64"/>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64"/>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64"/>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64"/>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64"/>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64"/>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64"/>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64"/>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64"/>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64"/>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64"/>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64"/>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64"/>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64"/>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64"/>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64"/>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64"/>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64"/>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64"/>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64"/>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64"/>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64"/>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64"/>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64"/>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64"/>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64"/>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64"/>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64"/>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64"/>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64"/>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64"/>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64"/>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64"/>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64"/>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64"/>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64"/>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64"/>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64"/>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64"/>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64"/>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64"/>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64"/>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64"/>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64"/>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64"/>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64"/>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64"/>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64"/>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64"/>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64"/>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64"/>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64"/>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64"/>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64"/>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64"/>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64"/>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64"/>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64"/>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64"/>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64"/>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64"/>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64"/>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64"/>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64"/>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64"/>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64"/>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64"/>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64"/>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64"/>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64"/>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64"/>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64"/>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64"/>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64"/>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64"/>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64"/>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64"/>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64"/>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64"/>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64"/>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64"/>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64"/>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64"/>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64"/>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64"/>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64"/>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8" name="Google Shape;5978;p64"/>
          <p:cNvGrpSpPr/>
          <p:nvPr/>
        </p:nvGrpSpPr>
        <p:grpSpPr>
          <a:xfrm>
            <a:off x="3597785" y="3065882"/>
            <a:ext cx="2241344" cy="1330656"/>
            <a:chOff x="230250" y="739925"/>
            <a:chExt cx="7124425" cy="4229675"/>
          </a:xfrm>
        </p:grpSpPr>
        <p:sp>
          <p:nvSpPr>
            <p:cNvPr id="5979" name="Google Shape;5979;p64"/>
            <p:cNvSpPr/>
            <p:nvPr/>
          </p:nvSpPr>
          <p:spPr>
            <a:xfrm>
              <a:off x="2001525" y="3293875"/>
              <a:ext cx="920575" cy="1635500"/>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64"/>
            <p:cNvSpPr/>
            <p:nvPr/>
          </p:nvSpPr>
          <p:spPr>
            <a:xfrm>
              <a:off x="294050" y="1435525"/>
              <a:ext cx="2107300" cy="218045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64"/>
            <p:cNvSpPr/>
            <p:nvPr/>
          </p:nvSpPr>
          <p:spPr>
            <a:xfrm>
              <a:off x="2241950" y="3529150"/>
              <a:ext cx="49625" cy="247725"/>
            </a:xfrm>
            <a:custGeom>
              <a:avLst/>
              <a:gdLst/>
              <a:ahLst/>
              <a:cxnLst/>
              <a:rect l="l" t="t" r="r" b="b"/>
              <a:pathLst>
                <a:path w="1985" h="9909" fill="none" extrusionOk="0">
                  <a:moveTo>
                    <a:pt x="1984" y="990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64"/>
            <p:cNvSpPr/>
            <p:nvPr/>
          </p:nvSpPr>
          <p:spPr>
            <a:xfrm>
              <a:off x="2241950" y="3400325"/>
              <a:ext cx="441250" cy="371700"/>
            </a:xfrm>
            <a:custGeom>
              <a:avLst/>
              <a:gdLst/>
              <a:ahLst/>
              <a:cxnLst/>
              <a:rect l="l" t="t" r="r" b="b"/>
              <a:pathLst>
                <a:path w="17650" h="14868" fill="none" extrusionOk="0">
                  <a:moveTo>
                    <a:pt x="11952" y="14868"/>
                  </a:moveTo>
                  <a:lnTo>
                    <a:pt x="0" y="4670"/>
                  </a:lnTo>
                  <a:lnTo>
                    <a:pt x="9702" y="1"/>
                  </a:lnTo>
                  <a:lnTo>
                    <a:pt x="17649" y="7489"/>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64"/>
            <p:cNvSpPr/>
            <p:nvPr/>
          </p:nvSpPr>
          <p:spPr>
            <a:xfrm>
              <a:off x="2254050" y="3517075"/>
              <a:ext cx="457575" cy="70475"/>
            </a:xfrm>
            <a:custGeom>
              <a:avLst/>
              <a:gdLst/>
              <a:ahLst/>
              <a:cxnLst/>
              <a:rect l="l" t="t" r="r" b="b"/>
              <a:pathLst>
                <a:path w="18303" h="2819" fill="none" extrusionOk="0">
                  <a:moveTo>
                    <a:pt x="0" y="0"/>
                  </a:moveTo>
                  <a:lnTo>
                    <a:pt x="18303" y="2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64"/>
            <p:cNvSpPr/>
            <p:nvPr/>
          </p:nvSpPr>
          <p:spPr>
            <a:xfrm>
              <a:off x="2463625" y="3784100"/>
              <a:ext cx="77125" cy="358075"/>
            </a:xfrm>
            <a:custGeom>
              <a:avLst/>
              <a:gdLst/>
              <a:ahLst/>
              <a:cxnLst/>
              <a:rect l="l" t="t" r="r" b="b"/>
              <a:pathLst>
                <a:path w="3085" h="14323" fill="none" extrusionOk="0">
                  <a:moveTo>
                    <a:pt x="0" y="14323"/>
                  </a:moveTo>
                  <a:lnTo>
                    <a:pt x="308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64"/>
            <p:cNvSpPr/>
            <p:nvPr/>
          </p:nvSpPr>
          <p:spPr>
            <a:xfrm>
              <a:off x="2540725" y="3772000"/>
              <a:ext cx="128875" cy="445500"/>
            </a:xfrm>
            <a:custGeom>
              <a:avLst/>
              <a:gdLst/>
              <a:ahLst/>
              <a:cxnLst/>
              <a:rect l="l" t="t" r="r" b="b"/>
              <a:pathLst>
                <a:path w="5155" h="17820" fill="none" extrusionOk="0">
                  <a:moveTo>
                    <a:pt x="1" y="1"/>
                  </a:moveTo>
                  <a:lnTo>
                    <a:pt x="5154" y="178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64"/>
            <p:cNvSpPr/>
            <p:nvPr/>
          </p:nvSpPr>
          <p:spPr>
            <a:xfrm>
              <a:off x="2540725" y="3772000"/>
              <a:ext cx="331475" cy="166950"/>
            </a:xfrm>
            <a:custGeom>
              <a:avLst/>
              <a:gdLst/>
              <a:ahLst/>
              <a:cxnLst/>
              <a:rect l="l" t="t" r="r" b="b"/>
              <a:pathLst>
                <a:path w="13259" h="6678" fill="none" extrusionOk="0">
                  <a:moveTo>
                    <a:pt x="1" y="1"/>
                  </a:moveTo>
                  <a:lnTo>
                    <a:pt x="13259" y="667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64"/>
            <p:cNvSpPr/>
            <p:nvPr/>
          </p:nvSpPr>
          <p:spPr>
            <a:xfrm>
              <a:off x="2552825" y="3677050"/>
              <a:ext cx="360525" cy="94975"/>
            </a:xfrm>
            <a:custGeom>
              <a:avLst/>
              <a:gdLst/>
              <a:ahLst/>
              <a:cxnLst/>
              <a:rect l="l" t="t" r="r" b="b"/>
              <a:pathLst>
                <a:path w="14421" h="3799" fill="none" extrusionOk="0">
                  <a:moveTo>
                    <a:pt x="14420" y="0"/>
                  </a:moveTo>
                  <a:lnTo>
                    <a:pt x="1" y="379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64"/>
            <p:cNvSpPr/>
            <p:nvPr/>
          </p:nvSpPr>
          <p:spPr>
            <a:xfrm>
              <a:off x="2221375" y="3772000"/>
              <a:ext cx="75925" cy="244675"/>
            </a:xfrm>
            <a:custGeom>
              <a:avLst/>
              <a:gdLst/>
              <a:ahLst/>
              <a:cxnLst/>
              <a:rect l="l" t="t" r="r" b="b"/>
              <a:pathLst>
                <a:path w="3037" h="9787" fill="none" extrusionOk="0">
                  <a:moveTo>
                    <a:pt x="1" y="9787"/>
                  </a:moveTo>
                  <a:lnTo>
                    <a:pt x="303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64"/>
            <p:cNvSpPr/>
            <p:nvPr/>
          </p:nvSpPr>
          <p:spPr>
            <a:xfrm>
              <a:off x="2297275" y="3772000"/>
              <a:ext cx="166375" cy="370175"/>
            </a:xfrm>
            <a:custGeom>
              <a:avLst/>
              <a:gdLst/>
              <a:ahLst/>
              <a:cxnLst/>
              <a:rect l="l" t="t" r="r" b="b"/>
              <a:pathLst>
                <a:path w="6655" h="14807" fill="none" extrusionOk="0">
                  <a:moveTo>
                    <a:pt x="1" y="1"/>
                  </a:moveTo>
                  <a:lnTo>
                    <a:pt x="6654" y="1480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64"/>
            <p:cNvSpPr/>
            <p:nvPr/>
          </p:nvSpPr>
          <p:spPr>
            <a:xfrm>
              <a:off x="2463625" y="4150925"/>
              <a:ext cx="20875" cy="378350"/>
            </a:xfrm>
            <a:custGeom>
              <a:avLst/>
              <a:gdLst/>
              <a:ahLst/>
              <a:cxnLst/>
              <a:rect l="l" t="t" r="r" b="b"/>
              <a:pathLst>
                <a:path w="835" h="15134" fill="none" extrusionOk="0">
                  <a:moveTo>
                    <a:pt x="0" y="1"/>
                  </a:moveTo>
                  <a:lnTo>
                    <a:pt x="835" y="151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64"/>
            <p:cNvSpPr/>
            <p:nvPr/>
          </p:nvSpPr>
          <p:spPr>
            <a:xfrm>
              <a:off x="2207175" y="4345400"/>
              <a:ext cx="271275" cy="192350"/>
            </a:xfrm>
            <a:custGeom>
              <a:avLst/>
              <a:gdLst/>
              <a:ahLst/>
              <a:cxnLst/>
              <a:rect l="l" t="t" r="r" b="b"/>
              <a:pathLst>
                <a:path w="10851" h="7694" fill="none" extrusionOk="0">
                  <a:moveTo>
                    <a:pt x="0" y="0"/>
                  </a:moveTo>
                  <a:lnTo>
                    <a:pt x="10851" y="76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64"/>
            <p:cNvSpPr/>
            <p:nvPr/>
          </p:nvSpPr>
          <p:spPr>
            <a:xfrm>
              <a:off x="2218950" y="4145500"/>
              <a:ext cx="260425" cy="48100"/>
            </a:xfrm>
            <a:custGeom>
              <a:avLst/>
              <a:gdLst/>
              <a:ahLst/>
              <a:cxnLst/>
              <a:rect l="l" t="t" r="r" b="b"/>
              <a:pathLst>
                <a:path w="10417" h="1924" fill="none" extrusionOk="0">
                  <a:moveTo>
                    <a:pt x="1" y="1923"/>
                  </a:moveTo>
                  <a:lnTo>
                    <a:pt x="1041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64"/>
            <p:cNvSpPr/>
            <p:nvPr/>
          </p:nvSpPr>
          <p:spPr>
            <a:xfrm>
              <a:off x="2473900" y="4150925"/>
              <a:ext cx="190550" cy="75950"/>
            </a:xfrm>
            <a:custGeom>
              <a:avLst/>
              <a:gdLst/>
              <a:ahLst/>
              <a:cxnLst/>
              <a:rect l="l" t="t" r="r" b="b"/>
              <a:pathLst>
                <a:path w="7622" h="3038" fill="none" extrusionOk="0">
                  <a:moveTo>
                    <a:pt x="7621" y="3037"/>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64"/>
            <p:cNvSpPr/>
            <p:nvPr/>
          </p:nvSpPr>
          <p:spPr>
            <a:xfrm>
              <a:off x="2149700" y="4558600"/>
              <a:ext cx="127050" cy="245275"/>
            </a:xfrm>
            <a:custGeom>
              <a:avLst/>
              <a:gdLst/>
              <a:ahLst/>
              <a:cxnLst/>
              <a:rect l="l" t="t" r="r" b="b"/>
              <a:pathLst>
                <a:path w="5082" h="9811" fill="none" extrusionOk="0">
                  <a:moveTo>
                    <a:pt x="1" y="0"/>
                  </a:moveTo>
                  <a:lnTo>
                    <a:pt x="5081" y="981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64"/>
            <p:cNvSpPr/>
            <p:nvPr/>
          </p:nvSpPr>
          <p:spPr>
            <a:xfrm>
              <a:off x="2156650" y="4529250"/>
              <a:ext cx="327850" cy="29375"/>
            </a:xfrm>
            <a:custGeom>
              <a:avLst/>
              <a:gdLst/>
              <a:ahLst/>
              <a:cxnLst/>
              <a:rect l="l" t="t" r="r" b="b"/>
              <a:pathLst>
                <a:path w="13114" h="1175" fill="none" extrusionOk="0">
                  <a:moveTo>
                    <a:pt x="1" y="1174"/>
                  </a:moveTo>
                  <a:lnTo>
                    <a:pt x="1311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64"/>
            <p:cNvSpPr/>
            <p:nvPr/>
          </p:nvSpPr>
          <p:spPr>
            <a:xfrm>
              <a:off x="2077725" y="3529150"/>
              <a:ext cx="164250" cy="333600"/>
            </a:xfrm>
            <a:custGeom>
              <a:avLst/>
              <a:gdLst/>
              <a:ahLst/>
              <a:cxnLst/>
              <a:rect l="l" t="t" r="r" b="b"/>
              <a:pathLst>
                <a:path w="6570" h="13344" fill="none" extrusionOk="0">
                  <a:moveTo>
                    <a:pt x="1" y="13344"/>
                  </a:moveTo>
                  <a:lnTo>
                    <a:pt x="6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64"/>
            <p:cNvSpPr/>
            <p:nvPr/>
          </p:nvSpPr>
          <p:spPr>
            <a:xfrm>
              <a:off x="2297275" y="3772000"/>
              <a:ext cx="243475" cy="25"/>
            </a:xfrm>
            <a:custGeom>
              <a:avLst/>
              <a:gdLst/>
              <a:ahLst/>
              <a:cxnLst/>
              <a:rect l="l" t="t" r="r" b="b"/>
              <a:pathLst>
                <a:path w="9739" h="1" fill="none" extrusionOk="0">
                  <a:moveTo>
                    <a:pt x="1" y="1"/>
                  </a:moveTo>
                  <a:lnTo>
                    <a:pt x="97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64"/>
            <p:cNvSpPr/>
            <p:nvPr/>
          </p:nvSpPr>
          <p:spPr>
            <a:xfrm>
              <a:off x="2206550" y="4150925"/>
              <a:ext cx="267375" cy="201150"/>
            </a:xfrm>
            <a:custGeom>
              <a:avLst/>
              <a:gdLst/>
              <a:ahLst/>
              <a:cxnLst/>
              <a:rect l="l" t="t" r="r" b="b"/>
              <a:pathLst>
                <a:path w="10695" h="8046" fill="none" extrusionOk="0">
                  <a:moveTo>
                    <a:pt x="1" y="8045"/>
                  </a:moveTo>
                  <a:lnTo>
                    <a:pt x="1069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64"/>
            <p:cNvSpPr/>
            <p:nvPr/>
          </p:nvSpPr>
          <p:spPr>
            <a:xfrm>
              <a:off x="412000" y="1451850"/>
              <a:ext cx="148825" cy="202950"/>
            </a:xfrm>
            <a:custGeom>
              <a:avLst/>
              <a:gdLst/>
              <a:ahLst/>
              <a:cxnLst/>
              <a:rect l="l" t="t" r="r" b="b"/>
              <a:pathLst>
                <a:path w="5953" h="8118" fill="none" extrusionOk="0">
                  <a:moveTo>
                    <a:pt x="1" y="0"/>
                  </a:moveTo>
                  <a:lnTo>
                    <a:pt x="5952" y="811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64"/>
            <p:cNvSpPr/>
            <p:nvPr/>
          </p:nvSpPr>
          <p:spPr>
            <a:xfrm>
              <a:off x="300100" y="1654775"/>
              <a:ext cx="272525" cy="116750"/>
            </a:xfrm>
            <a:custGeom>
              <a:avLst/>
              <a:gdLst/>
              <a:ahLst/>
              <a:cxnLst/>
              <a:rect l="l" t="t" r="r" b="b"/>
              <a:pathLst>
                <a:path w="10901" h="4670" fill="none" extrusionOk="0">
                  <a:moveTo>
                    <a:pt x="1" y="4670"/>
                  </a:moveTo>
                  <a:lnTo>
                    <a:pt x="10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64"/>
            <p:cNvSpPr/>
            <p:nvPr/>
          </p:nvSpPr>
          <p:spPr>
            <a:xfrm>
              <a:off x="564725" y="1658100"/>
              <a:ext cx="223825" cy="252225"/>
            </a:xfrm>
            <a:custGeom>
              <a:avLst/>
              <a:gdLst/>
              <a:ahLst/>
              <a:cxnLst/>
              <a:rect l="l" t="t" r="r" b="b"/>
              <a:pathLst>
                <a:path w="8953" h="10089" fill="none" extrusionOk="0">
                  <a:moveTo>
                    <a:pt x="1" y="0"/>
                  </a:moveTo>
                  <a:lnTo>
                    <a:pt x="8952"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64"/>
            <p:cNvSpPr/>
            <p:nvPr/>
          </p:nvSpPr>
          <p:spPr>
            <a:xfrm>
              <a:off x="809075" y="1695300"/>
              <a:ext cx="109500" cy="215025"/>
            </a:xfrm>
            <a:custGeom>
              <a:avLst/>
              <a:gdLst/>
              <a:ahLst/>
              <a:cxnLst/>
              <a:rect l="l" t="t" r="r" b="b"/>
              <a:pathLst>
                <a:path w="4380" h="8601" fill="none" extrusionOk="0">
                  <a:moveTo>
                    <a:pt x="1" y="8601"/>
                  </a:moveTo>
                  <a:lnTo>
                    <a:pt x="438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64"/>
            <p:cNvSpPr/>
            <p:nvPr/>
          </p:nvSpPr>
          <p:spPr>
            <a:xfrm>
              <a:off x="560800" y="1654775"/>
              <a:ext cx="369875" cy="40550"/>
            </a:xfrm>
            <a:custGeom>
              <a:avLst/>
              <a:gdLst/>
              <a:ahLst/>
              <a:cxnLst/>
              <a:rect l="l" t="t" r="r" b="b"/>
              <a:pathLst>
                <a:path w="14795" h="1622" fill="none" extrusionOk="0">
                  <a:moveTo>
                    <a:pt x="14795" y="1621"/>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64"/>
            <p:cNvSpPr/>
            <p:nvPr/>
          </p:nvSpPr>
          <p:spPr>
            <a:xfrm>
              <a:off x="560800" y="1525625"/>
              <a:ext cx="722200" cy="129175"/>
            </a:xfrm>
            <a:custGeom>
              <a:avLst/>
              <a:gdLst/>
              <a:ahLst/>
              <a:cxnLst/>
              <a:rect l="l" t="t" r="r" b="b"/>
              <a:pathLst>
                <a:path w="28888" h="5167" fill="none" extrusionOk="0">
                  <a:moveTo>
                    <a:pt x="28887" y="1"/>
                  </a:moveTo>
                  <a:lnTo>
                    <a:pt x="0" y="51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64"/>
            <p:cNvSpPr/>
            <p:nvPr/>
          </p:nvSpPr>
          <p:spPr>
            <a:xfrm>
              <a:off x="1154750" y="1525625"/>
              <a:ext cx="128250" cy="363850"/>
            </a:xfrm>
            <a:custGeom>
              <a:avLst/>
              <a:gdLst/>
              <a:ahLst/>
              <a:cxnLst/>
              <a:rect l="l" t="t" r="r" b="b"/>
              <a:pathLst>
                <a:path w="5130" h="14554" fill="none" extrusionOk="0">
                  <a:moveTo>
                    <a:pt x="5129" y="1"/>
                  </a:moveTo>
                  <a:lnTo>
                    <a:pt x="0" y="14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64"/>
            <p:cNvSpPr/>
            <p:nvPr/>
          </p:nvSpPr>
          <p:spPr>
            <a:xfrm>
              <a:off x="918550" y="1695300"/>
              <a:ext cx="236225" cy="194175"/>
            </a:xfrm>
            <a:custGeom>
              <a:avLst/>
              <a:gdLst/>
              <a:ahLst/>
              <a:cxnLst/>
              <a:rect l="l" t="t" r="r" b="b"/>
              <a:pathLst>
                <a:path w="9449" h="7767" fill="none" extrusionOk="0">
                  <a:moveTo>
                    <a:pt x="1" y="0"/>
                  </a:moveTo>
                  <a:lnTo>
                    <a:pt x="9448" y="77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64"/>
            <p:cNvSpPr/>
            <p:nvPr/>
          </p:nvSpPr>
          <p:spPr>
            <a:xfrm>
              <a:off x="995075" y="1889450"/>
              <a:ext cx="159700" cy="215350"/>
            </a:xfrm>
            <a:custGeom>
              <a:avLst/>
              <a:gdLst/>
              <a:ahLst/>
              <a:cxnLst/>
              <a:rect l="l" t="t" r="r" b="b"/>
              <a:pathLst>
                <a:path w="6388" h="8614" fill="none" extrusionOk="0">
                  <a:moveTo>
                    <a:pt x="0" y="8613"/>
                  </a:moveTo>
                  <a:lnTo>
                    <a:pt x="638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64"/>
            <p:cNvSpPr/>
            <p:nvPr/>
          </p:nvSpPr>
          <p:spPr>
            <a:xfrm>
              <a:off x="918550" y="1525625"/>
              <a:ext cx="364450" cy="169700"/>
            </a:xfrm>
            <a:custGeom>
              <a:avLst/>
              <a:gdLst/>
              <a:ahLst/>
              <a:cxnLst/>
              <a:rect l="l" t="t" r="r" b="b"/>
              <a:pathLst>
                <a:path w="14578" h="6788" fill="none" extrusionOk="0">
                  <a:moveTo>
                    <a:pt x="1" y="6787"/>
                  </a:moveTo>
                  <a:lnTo>
                    <a:pt x="14577"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64"/>
            <p:cNvSpPr/>
            <p:nvPr/>
          </p:nvSpPr>
          <p:spPr>
            <a:xfrm>
              <a:off x="1154750" y="1889450"/>
              <a:ext cx="176025" cy="242250"/>
            </a:xfrm>
            <a:custGeom>
              <a:avLst/>
              <a:gdLst/>
              <a:ahLst/>
              <a:cxnLst/>
              <a:rect l="l" t="t" r="r" b="b"/>
              <a:pathLst>
                <a:path w="7041" h="9690" fill="none" extrusionOk="0">
                  <a:moveTo>
                    <a:pt x="0" y="0"/>
                  </a:moveTo>
                  <a:lnTo>
                    <a:pt x="7041" y="9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64"/>
            <p:cNvSpPr/>
            <p:nvPr/>
          </p:nvSpPr>
          <p:spPr>
            <a:xfrm>
              <a:off x="1330750" y="1821700"/>
              <a:ext cx="129150" cy="310000"/>
            </a:xfrm>
            <a:custGeom>
              <a:avLst/>
              <a:gdLst/>
              <a:ahLst/>
              <a:cxnLst/>
              <a:rect l="l" t="t" r="r" b="b"/>
              <a:pathLst>
                <a:path w="5166" h="12400" fill="none" extrusionOk="0">
                  <a:moveTo>
                    <a:pt x="1" y="12400"/>
                  </a:moveTo>
                  <a:lnTo>
                    <a:pt x="516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64"/>
            <p:cNvSpPr/>
            <p:nvPr/>
          </p:nvSpPr>
          <p:spPr>
            <a:xfrm>
              <a:off x="1459875" y="1666875"/>
              <a:ext cx="175750" cy="154850"/>
            </a:xfrm>
            <a:custGeom>
              <a:avLst/>
              <a:gdLst/>
              <a:ahLst/>
              <a:cxnLst/>
              <a:rect l="l" t="t" r="r" b="b"/>
              <a:pathLst>
                <a:path w="7030" h="6194" fill="none" extrusionOk="0">
                  <a:moveTo>
                    <a:pt x="1" y="6194"/>
                  </a:moveTo>
                  <a:lnTo>
                    <a:pt x="702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64"/>
            <p:cNvSpPr/>
            <p:nvPr/>
          </p:nvSpPr>
          <p:spPr>
            <a:xfrm>
              <a:off x="1154750" y="1821700"/>
              <a:ext cx="305150" cy="67775"/>
            </a:xfrm>
            <a:custGeom>
              <a:avLst/>
              <a:gdLst/>
              <a:ahLst/>
              <a:cxnLst/>
              <a:rect l="l" t="t" r="r" b="b"/>
              <a:pathLst>
                <a:path w="12206" h="2711" fill="none" extrusionOk="0">
                  <a:moveTo>
                    <a:pt x="0" y="2710"/>
                  </a:moveTo>
                  <a:lnTo>
                    <a:pt x="122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64"/>
            <p:cNvSpPr/>
            <p:nvPr/>
          </p:nvSpPr>
          <p:spPr>
            <a:xfrm>
              <a:off x="1459875" y="1821700"/>
              <a:ext cx="134300" cy="433400"/>
            </a:xfrm>
            <a:custGeom>
              <a:avLst/>
              <a:gdLst/>
              <a:ahLst/>
              <a:cxnLst/>
              <a:rect l="l" t="t" r="r" b="b"/>
              <a:pathLst>
                <a:path w="5372" h="17336" fill="none" extrusionOk="0">
                  <a:moveTo>
                    <a:pt x="1" y="1"/>
                  </a:moveTo>
                  <a:lnTo>
                    <a:pt x="5372" y="17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64"/>
            <p:cNvSpPr/>
            <p:nvPr/>
          </p:nvSpPr>
          <p:spPr>
            <a:xfrm>
              <a:off x="1594150" y="1889450"/>
              <a:ext cx="113150" cy="365650"/>
            </a:xfrm>
            <a:custGeom>
              <a:avLst/>
              <a:gdLst/>
              <a:ahLst/>
              <a:cxnLst/>
              <a:rect l="l" t="t" r="r" b="b"/>
              <a:pathLst>
                <a:path w="4526" h="14626" fill="none" extrusionOk="0">
                  <a:moveTo>
                    <a:pt x="1" y="14625"/>
                  </a:moveTo>
                  <a:lnTo>
                    <a:pt x="4525"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64"/>
            <p:cNvSpPr/>
            <p:nvPr/>
          </p:nvSpPr>
          <p:spPr>
            <a:xfrm>
              <a:off x="1115425" y="2255075"/>
              <a:ext cx="478750" cy="165450"/>
            </a:xfrm>
            <a:custGeom>
              <a:avLst/>
              <a:gdLst/>
              <a:ahLst/>
              <a:cxnLst/>
              <a:rect l="l" t="t" r="r" b="b"/>
              <a:pathLst>
                <a:path w="19150" h="6618" fill="none" extrusionOk="0">
                  <a:moveTo>
                    <a:pt x="1" y="6617"/>
                  </a:moveTo>
                  <a:lnTo>
                    <a:pt x="1915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64"/>
            <p:cNvSpPr/>
            <p:nvPr/>
          </p:nvSpPr>
          <p:spPr>
            <a:xfrm>
              <a:off x="1530050" y="2255075"/>
              <a:ext cx="64125" cy="314825"/>
            </a:xfrm>
            <a:custGeom>
              <a:avLst/>
              <a:gdLst/>
              <a:ahLst/>
              <a:cxnLst/>
              <a:rect l="l" t="t" r="r" b="b"/>
              <a:pathLst>
                <a:path w="2565" h="12593" fill="none" extrusionOk="0">
                  <a:moveTo>
                    <a:pt x="2565" y="0"/>
                  </a:moveTo>
                  <a:lnTo>
                    <a:pt x="0" y="1259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64"/>
            <p:cNvSpPr/>
            <p:nvPr/>
          </p:nvSpPr>
          <p:spPr>
            <a:xfrm>
              <a:off x="1231250" y="2569875"/>
              <a:ext cx="310925" cy="132800"/>
            </a:xfrm>
            <a:custGeom>
              <a:avLst/>
              <a:gdLst/>
              <a:ahLst/>
              <a:cxnLst/>
              <a:rect l="l" t="t" r="r" b="b"/>
              <a:pathLst>
                <a:path w="12437" h="5312" fill="none" extrusionOk="0">
                  <a:moveTo>
                    <a:pt x="1" y="5311"/>
                  </a:moveTo>
                  <a:lnTo>
                    <a:pt x="1243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64"/>
            <p:cNvSpPr/>
            <p:nvPr/>
          </p:nvSpPr>
          <p:spPr>
            <a:xfrm>
              <a:off x="1113325" y="2131675"/>
              <a:ext cx="217450" cy="283400"/>
            </a:xfrm>
            <a:custGeom>
              <a:avLst/>
              <a:gdLst/>
              <a:ahLst/>
              <a:cxnLst/>
              <a:rect l="l" t="t" r="r" b="b"/>
              <a:pathLst>
                <a:path w="8698" h="11336" fill="none" extrusionOk="0">
                  <a:moveTo>
                    <a:pt x="8698" y="1"/>
                  </a:moveTo>
                  <a:lnTo>
                    <a:pt x="0" y="113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64"/>
            <p:cNvSpPr/>
            <p:nvPr/>
          </p:nvSpPr>
          <p:spPr>
            <a:xfrm>
              <a:off x="1330750" y="2131675"/>
              <a:ext cx="284300" cy="114950"/>
            </a:xfrm>
            <a:custGeom>
              <a:avLst/>
              <a:gdLst/>
              <a:ahLst/>
              <a:cxnLst/>
              <a:rect l="l" t="t" r="r" b="b"/>
              <a:pathLst>
                <a:path w="11372" h="4598" fill="none" extrusionOk="0">
                  <a:moveTo>
                    <a:pt x="1" y="1"/>
                  </a:moveTo>
                  <a:lnTo>
                    <a:pt x="11372" y="459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64"/>
            <p:cNvSpPr/>
            <p:nvPr/>
          </p:nvSpPr>
          <p:spPr>
            <a:xfrm>
              <a:off x="1615025" y="2089950"/>
              <a:ext cx="422200" cy="156675"/>
            </a:xfrm>
            <a:custGeom>
              <a:avLst/>
              <a:gdLst/>
              <a:ahLst/>
              <a:cxnLst/>
              <a:rect l="l" t="t" r="r" b="b"/>
              <a:pathLst>
                <a:path w="16888" h="6267" fill="none" extrusionOk="0">
                  <a:moveTo>
                    <a:pt x="1" y="6267"/>
                  </a:moveTo>
                  <a:lnTo>
                    <a:pt x="1688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64"/>
            <p:cNvSpPr/>
            <p:nvPr/>
          </p:nvSpPr>
          <p:spPr>
            <a:xfrm>
              <a:off x="2037200" y="2089950"/>
              <a:ext cx="233500" cy="303650"/>
            </a:xfrm>
            <a:custGeom>
              <a:avLst/>
              <a:gdLst/>
              <a:ahLst/>
              <a:cxnLst/>
              <a:rect l="l" t="t" r="r" b="b"/>
              <a:pathLst>
                <a:path w="9340" h="12146" fill="none" extrusionOk="0">
                  <a:moveTo>
                    <a:pt x="1" y="0"/>
                  </a:moveTo>
                  <a:lnTo>
                    <a:pt x="9339" y="12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64"/>
            <p:cNvSpPr/>
            <p:nvPr/>
          </p:nvSpPr>
          <p:spPr>
            <a:xfrm>
              <a:off x="1596875" y="2246600"/>
              <a:ext cx="673825" cy="127050"/>
            </a:xfrm>
            <a:custGeom>
              <a:avLst/>
              <a:gdLst/>
              <a:ahLst/>
              <a:cxnLst/>
              <a:rect l="l" t="t" r="r" b="b"/>
              <a:pathLst>
                <a:path w="26953" h="5082" fill="none" extrusionOk="0">
                  <a:moveTo>
                    <a:pt x="26952" y="508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64"/>
            <p:cNvSpPr/>
            <p:nvPr/>
          </p:nvSpPr>
          <p:spPr>
            <a:xfrm>
              <a:off x="1596875" y="2246600"/>
              <a:ext cx="316975" cy="555875"/>
            </a:xfrm>
            <a:custGeom>
              <a:avLst/>
              <a:gdLst/>
              <a:ahLst/>
              <a:cxnLst/>
              <a:rect l="l" t="t" r="r" b="b"/>
              <a:pathLst>
                <a:path w="12679" h="22235" fill="none" extrusionOk="0">
                  <a:moveTo>
                    <a:pt x="1" y="1"/>
                  </a:moveTo>
                  <a:lnTo>
                    <a:pt x="12678" y="2223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64"/>
            <p:cNvSpPr/>
            <p:nvPr/>
          </p:nvSpPr>
          <p:spPr>
            <a:xfrm>
              <a:off x="1596875" y="2246600"/>
              <a:ext cx="507800" cy="355075"/>
            </a:xfrm>
            <a:custGeom>
              <a:avLst/>
              <a:gdLst/>
              <a:ahLst/>
              <a:cxnLst/>
              <a:rect l="l" t="t" r="r" b="b"/>
              <a:pathLst>
                <a:path w="20312" h="14203" fill="none" extrusionOk="0">
                  <a:moveTo>
                    <a:pt x="1" y="1"/>
                  </a:moveTo>
                  <a:lnTo>
                    <a:pt x="20311" y="142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64"/>
            <p:cNvSpPr/>
            <p:nvPr/>
          </p:nvSpPr>
          <p:spPr>
            <a:xfrm>
              <a:off x="1530050" y="2569875"/>
              <a:ext cx="383800" cy="232600"/>
            </a:xfrm>
            <a:custGeom>
              <a:avLst/>
              <a:gdLst/>
              <a:ahLst/>
              <a:cxnLst/>
              <a:rect l="l" t="t" r="r" b="b"/>
              <a:pathLst>
                <a:path w="15352" h="9304" fill="none" extrusionOk="0">
                  <a:moveTo>
                    <a:pt x="0" y="1"/>
                  </a:moveTo>
                  <a:lnTo>
                    <a:pt x="15351" y="930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64"/>
            <p:cNvSpPr/>
            <p:nvPr/>
          </p:nvSpPr>
          <p:spPr>
            <a:xfrm>
              <a:off x="1530050" y="2569875"/>
              <a:ext cx="126425" cy="445800"/>
            </a:xfrm>
            <a:custGeom>
              <a:avLst/>
              <a:gdLst/>
              <a:ahLst/>
              <a:cxnLst/>
              <a:rect l="l" t="t" r="r" b="b"/>
              <a:pathLst>
                <a:path w="5057" h="17832" fill="none" extrusionOk="0">
                  <a:moveTo>
                    <a:pt x="5057" y="17832"/>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64"/>
            <p:cNvSpPr/>
            <p:nvPr/>
          </p:nvSpPr>
          <p:spPr>
            <a:xfrm>
              <a:off x="1497375" y="3024425"/>
              <a:ext cx="164850" cy="32675"/>
            </a:xfrm>
            <a:custGeom>
              <a:avLst/>
              <a:gdLst/>
              <a:ahLst/>
              <a:cxnLst/>
              <a:rect l="l" t="t" r="r" b="b"/>
              <a:pathLst>
                <a:path w="6594" h="1307" fill="none" extrusionOk="0">
                  <a:moveTo>
                    <a:pt x="1" y="1307"/>
                  </a:moveTo>
                  <a:lnTo>
                    <a:pt x="65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64"/>
            <p:cNvSpPr/>
            <p:nvPr/>
          </p:nvSpPr>
          <p:spPr>
            <a:xfrm>
              <a:off x="1662200" y="3024425"/>
              <a:ext cx="151250" cy="218975"/>
            </a:xfrm>
            <a:custGeom>
              <a:avLst/>
              <a:gdLst/>
              <a:ahLst/>
              <a:cxnLst/>
              <a:rect l="l" t="t" r="r" b="b"/>
              <a:pathLst>
                <a:path w="6050" h="8759" fill="none" extrusionOk="0">
                  <a:moveTo>
                    <a:pt x="1" y="0"/>
                  </a:moveTo>
                  <a:lnTo>
                    <a:pt x="6049" y="875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64"/>
            <p:cNvSpPr/>
            <p:nvPr/>
          </p:nvSpPr>
          <p:spPr>
            <a:xfrm>
              <a:off x="1813725" y="3036525"/>
              <a:ext cx="32675" cy="206275"/>
            </a:xfrm>
            <a:custGeom>
              <a:avLst/>
              <a:gdLst/>
              <a:ahLst/>
              <a:cxnLst/>
              <a:rect l="l" t="t" r="r" b="b"/>
              <a:pathLst>
                <a:path w="1307" h="8251" fill="none" extrusionOk="0">
                  <a:moveTo>
                    <a:pt x="0" y="8250"/>
                  </a:moveTo>
                  <a:lnTo>
                    <a:pt x="130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64"/>
            <p:cNvSpPr/>
            <p:nvPr/>
          </p:nvSpPr>
          <p:spPr>
            <a:xfrm>
              <a:off x="1813425" y="3243375"/>
              <a:ext cx="145175" cy="50525"/>
            </a:xfrm>
            <a:custGeom>
              <a:avLst/>
              <a:gdLst/>
              <a:ahLst/>
              <a:cxnLst/>
              <a:rect l="l" t="t" r="r" b="b"/>
              <a:pathLst>
                <a:path w="5807" h="2021" fill="none" extrusionOk="0">
                  <a:moveTo>
                    <a:pt x="0" y="0"/>
                  </a:moveTo>
                  <a:lnTo>
                    <a:pt x="5807" y="2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64"/>
            <p:cNvSpPr/>
            <p:nvPr/>
          </p:nvSpPr>
          <p:spPr>
            <a:xfrm>
              <a:off x="1949200" y="3290550"/>
              <a:ext cx="52350" cy="323300"/>
            </a:xfrm>
            <a:custGeom>
              <a:avLst/>
              <a:gdLst/>
              <a:ahLst/>
              <a:cxnLst/>
              <a:rect l="l" t="t" r="r" b="b"/>
              <a:pathLst>
                <a:path w="2094" h="12932" fill="none" extrusionOk="0">
                  <a:moveTo>
                    <a:pt x="1" y="1"/>
                  </a:moveTo>
                  <a:lnTo>
                    <a:pt x="2093" y="129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64"/>
            <p:cNvSpPr/>
            <p:nvPr/>
          </p:nvSpPr>
          <p:spPr>
            <a:xfrm>
              <a:off x="1113325" y="2415050"/>
              <a:ext cx="416750" cy="154850"/>
            </a:xfrm>
            <a:custGeom>
              <a:avLst/>
              <a:gdLst/>
              <a:ahLst/>
              <a:cxnLst/>
              <a:rect l="l" t="t" r="r" b="b"/>
              <a:pathLst>
                <a:path w="16670" h="6194" fill="none" extrusionOk="0">
                  <a:moveTo>
                    <a:pt x="0" y="0"/>
                  </a:moveTo>
                  <a:lnTo>
                    <a:pt x="16669" y="619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64"/>
            <p:cNvSpPr/>
            <p:nvPr/>
          </p:nvSpPr>
          <p:spPr>
            <a:xfrm>
              <a:off x="2032675" y="1784200"/>
              <a:ext cx="84100" cy="296100"/>
            </a:xfrm>
            <a:custGeom>
              <a:avLst/>
              <a:gdLst/>
              <a:ahLst/>
              <a:cxnLst/>
              <a:rect l="l" t="t" r="r" b="b"/>
              <a:pathLst>
                <a:path w="3364" h="11844" fill="none" extrusionOk="0">
                  <a:moveTo>
                    <a:pt x="0" y="11843"/>
                  </a:moveTo>
                  <a:lnTo>
                    <a:pt x="336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64"/>
            <p:cNvSpPr/>
            <p:nvPr/>
          </p:nvSpPr>
          <p:spPr>
            <a:xfrm>
              <a:off x="2116750" y="1784200"/>
              <a:ext cx="275225" cy="167575"/>
            </a:xfrm>
            <a:custGeom>
              <a:avLst/>
              <a:gdLst/>
              <a:ahLst/>
              <a:cxnLst/>
              <a:rect l="l" t="t" r="r" b="b"/>
              <a:pathLst>
                <a:path w="11009" h="6703" fill="none" extrusionOk="0">
                  <a:moveTo>
                    <a:pt x="0" y="1"/>
                  </a:moveTo>
                  <a:lnTo>
                    <a:pt x="11008" y="6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64"/>
            <p:cNvSpPr/>
            <p:nvPr/>
          </p:nvSpPr>
          <p:spPr>
            <a:xfrm>
              <a:off x="1166850" y="792275"/>
              <a:ext cx="1104150" cy="510800"/>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64"/>
            <p:cNvSpPr/>
            <p:nvPr/>
          </p:nvSpPr>
          <p:spPr>
            <a:xfrm>
              <a:off x="1154750" y="1080175"/>
              <a:ext cx="231975" cy="222900"/>
            </a:xfrm>
            <a:custGeom>
              <a:avLst/>
              <a:gdLst/>
              <a:ahLst/>
              <a:cxnLst/>
              <a:rect l="l" t="t" r="r" b="b"/>
              <a:pathLst>
                <a:path w="9279" h="8916" fill="none" extrusionOk="0">
                  <a:moveTo>
                    <a:pt x="0" y="8916"/>
                  </a:moveTo>
                  <a:lnTo>
                    <a:pt x="9279" y="6883"/>
                  </a:lnTo>
                  <a:lnTo>
                    <a:pt x="704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64"/>
            <p:cNvSpPr/>
            <p:nvPr/>
          </p:nvSpPr>
          <p:spPr>
            <a:xfrm>
              <a:off x="1382775" y="1177850"/>
              <a:ext cx="252850" cy="62325"/>
            </a:xfrm>
            <a:custGeom>
              <a:avLst/>
              <a:gdLst/>
              <a:ahLst/>
              <a:cxnLst/>
              <a:rect l="l" t="t" r="r" b="b"/>
              <a:pathLst>
                <a:path w="10114" h="2493" fill="none" extrusionOk="0">
                  <a:moveTo>
                    <a:pt x="0" y="2493"/>
                  </a:moveTo>
                  <a:lnTo>
                    <a:pt x="1011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64"/>
            <p:cNvSpPr/>
            <p:nvPr/>
          </p:nvSpPr>
          <p:spPr>
            <a:xfrm>
              <a:off x="1647375" y="1043875"/>
              <a:ext cx="344800" cy="134000"/>
            </a:xfrm>
            <a:custGeom>
              <a:avLst/>
              <a:gdLst/>
              <a:ahLst/>
              <a:cxnLst/>
              <a:rect l="l" t="t" r="r" b="b"/>
              <a:pathLst>
                <a:path w="13792" h="5360" fill="none" extrusionOk="0">
                  <a:moveTo>
                    <a:pt x="1" y="5360"/>
                  </a:moveTo>
                  <a:lnTo>
                    <a:pt x="1379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64"/>
            <p:cNvSpPr/>
            <p:nvPr/>
          </p:nvSpPr>
          <p:spPr>
            <a:xfrm>
              <a:off x="1992150" y="792275"/>
              <a:ext cx="54750" cy="263725"/>
            </a:xfrm>
            <a:custGeom>
              <a:avLst/>
              <a:gdLst/>
              <a:ahLst/>
              <a:cxnLst/>
              <a:rect l="l" t="t" r="r" b="b"/>
              <a:pathLst>
                <a:path w="2190" h="10549" fill="none" extrusionOk="0">
                  <a:moveTo>
                    <a:pt x="0" y="10549"/>
                  </a:moveTo>
                  <a:lnTo>
                    <a:pt x="219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64"/>
            <p:cNvSpPr/>
            <p:nvPr/>
          </p:nvSpPr>
          <p:spPr>
            <a:xfrm>
              <a:off x="2046875" y="792275"/>
              <a:ext cx="82000" cy="202025"/>
            </a:xfrm>
            <a:custGeom>
              <a:avLst/>
              <a:gdLst/>
              <a:ahLst/>
              <a:cxnLst/>
              <a:rect l="l" t="t" r="r" b="b"/>
              <a:pathLst>
                <a:path w="3280" h="8081" fill="none" extrusionOk="0">
                  <a:moveTo>
                    <a:pt x="1" y="0"/>
                  </a:moveTo>
                  <a:lnTo>
                    <a:pt x="3279" y="808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64"/>
            <p:cNvSpPr/>
            <p:nvPr/>
          </p:nvSpPr>
          <p:spPr>
            <a:xfrm>
              <a:off x="1509175" y="1303050"/>
              <a:ext cx="189350" cy="181475"/>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64"/>
            <p:cNvSpPr/>
            <p:nvPr/>
          </p:nvSpPr>
          <p:spPr>
            <a:xfrm>
              <a:off x="1850300" y="1393775"/>
              <a:ext cx="487825" cy="35052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64"/>
            <p:cNvSpPr/>
            <p:nvPr/>
          </p:nvSpPr>
          <p:spPr>
            <a:xfrm>
              <a:off x="1787100" y="1207200"/>
              <a:ext cx="158800" cy="32975"/>
            </a:xfrm>
            <a:custGeom>
              <a:avLst/>
              <a:gdLst/>
              <a:ahLst/>
              <a:cxnLst/>
              <a:rect l="l" t="t" r="r" b="b"/>
              <a:pathLst>
                <a:path w="6352" h="1319" fill="none" extrusionOk="0">
                  <a:moveTo>
                    <a:pt x="1" y="1319"/>
                  </a:moveTo>
                  <a:lnTo>
                    <a:pt x="635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64"/>
            <p:cNvSpPr/>
            <p:nvPr/>
          </p:nvSpPr>
          <p:spPr>
            <a:xfrm>
              <a:off x="1585700" y="1315150"/>
              <a:ext cx="49925" cy="169675"/>
            </a:xfrm>
            <a:custGeom>
              <a:avLst/>
              <a:gdLst/>
              <a:ahLst/>
              <a:cxnLst/>
              <a:rect l="l" t="t" r="r" b="b"/>
              <a:pathLst>
                <a:path w="1997" h="6787" fill="none" extrusionOk="0">
                  <a:moveTo>
                    <a:pt x="0" y="6787"/>
                  </a:moveTo>
                  <a:lnTo>
                    <a:pt x="199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64"/>
            <p:cNvSpPr/>
            <p:nvPr/>
          </p:nvSpPr>
          <p:spPr>
            <a:xfrm>
              <a:off x="1517950" y="1361125"/>
              <a:ext cx="180575" cy="44775"/>
            </a:xfrm>
            <a:custGeom>
              <a:avLst/>
              <a:gdLst/>
              <a:ahLst/>
              <a:cxnLst/>
              <a:rect l="l" t="t" r="r" b="b"/>
              <a:pathLst>
                <a:path w="7223" h="1791" fill="none" extrusionOk="0">
                  <a:moveTo>
                    <a:pt x="7222" y="179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64"/>
            <p:cNvSpPr/>
            <p:nvPr/>
          </p:nvSpPr>
          <p:spPr>
            <a:xfrm>
              <a:off x="2004250" y="1395000"/>
              <a:ext cx="70475" cy="65350"/>
            </a:xfrm>
            <a:custGeom>
              <a:avLst/>
              <a:gdLst/>
              <a:ahLst/>
              <a:cxnLst/>
              <a:rect l="l" t="t" r="r" b="b"/>
              <a:pathLst>
                <a:path w="2819" h="2614" fill="none" extrusionOk="0">
                  <a:moveTo>
                    <a:pt x="2819" y="2613"/>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64"/>
            <p:cNvSpPr/>
            <p:nvPr/>
          </p:nvSpPr>
          <p:spPr>
            <a:xfrm>
              <a:off x="2074700" y="1417975"/>
              <a:ext cx="134600" cy="42375"/>
            </a:xfrm>
            <a:custGeom>
              <a:avLst/>
              <a:gdLst/>
              <a:ahLst/>
              <a:cxnLst/>
              <a:rect l="l" t="t" r="r" b="b"/>
              <a:pathLst>
                <a:path w="5384" h="1695" fill="none" extrusionOk="0">
                  <a:moveTo>
                    <a:pt x="1" y="1694"/>
                  </a:moveTo>
                  <a:lnTo>
                    <a:pt x="53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64"/>
            <p:cNvSpPr/>
            <p:nvPr/>
          </p:nvSpPr>
          <p:spPr>
            <a:xfrm>
              <a:off x="2209275" y="1417975"/>
              <a:ext cx="25" cy="228050"/>
            </a:xfrm>
            <a:custGeom>
              <a:avLst/>
              <a:gdLst/>
              <a:ahLst/>
              <a:cxnLst/>
              <a:rect l="l" t="t" r="r" b="b"/>
              <a:pathLst>
                <a:path w="1" h="9122" fill="none" extrusionOk="0">
                  <a:moveTo>
                    <a:pt x="1" y="0"/>
                  </a:moveTo>
                  <a:lnTo>
                    <a:pt x="1" y="91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64"/>
            <p:cNvSpPr/>
            <p:nvPr/>
          </p:nvSpPr>
          <p:spPr>
            <a:xfrm>
              <a:off x="2442750" y="780475"/>
              <a:ext cx="856175" cy="991650"/>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64"/>
            <p:cNvSpPr/>
            <p:nvPr/>
          </p:nvSpPr>
          <p:spPr>
            <a:xfrm>
              <a:off x="2484475" y="846700"/>
              <a:ext cx="198725" cy="221400"/>
            </a:xfrm>
            <a:custGeom>
              <a:avLst/>
              <a:gdLst/>
              <a:ahLst/>
              <a:cxnLst/>
              <a:rect l="l" t="t" r="r" b="b"/>
              <a:pathLst>
                <a:path w="7949" h="8856" fill="none" extrusionOk="0">
                  <a:moveTo>
                    <a:pt x="1" y="1"/>
                  </a:moveTo>
                  <a:lnTo>
                    <a:pt x="7948" y="885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64"/>
            <p:cNvSpPr/>
            <p:nvPr/>
          </p:nvSpPr>
          <p:spPr>
            <a:xfrm>
              <a:off x="2683175" y="1068075"/>
              <a:ext cx="82875" cy="313625"/>
            </a:xfrm>
            <a:custGeom>
              <a:avLst/>
              <a:gdLst/>
              <a:ahLst/>
              <a:cxnLst/>
              <a:rect l="l" t="t" r="r" b="b"/>
              <a:pathLst>
                <a:path w="3315" h="12545" fill="none" extrusionOk="0">
                  <a:moveTo>
                    <a:pt x="0" y="1"/>
                  </a:moveTo>
                  <a:lnTo>
                    <a:pt x="3315" y="1254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64"/>
            <p:cNvSpPr/>
            <p:nvPr/>
          </p:nvSpPr>
          <p:spPr>
            <a:xfrm>
              <a:off x="2778125" y="780475"/>
              <a:ext cx="190850" cy="351425"/>
            </a:xfrm>
            <a:custGeom>
              <a:avLst/>
              <a:gdLst/>
              <a:ahLst/>
              <a:cxnLst/>
              <a:rect l="l" t="t" r="r" b="b"/>
              <a:pathLst>
                <a:path w="7634" h="14057" fill="none" extrusionOk="0">
                  <a:moveTo>
                    <a:pt x="7634" y="14057"/>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64"/>
            <p:cNvSpPr/>
            <p:nvPr/>
          </p:nvSpPr>
          <p:spPr>
            <a:xfrm>
              <a:off x="2695275" y="1068075"/>
              <a:ext cx="261600" cy="63825"/>
            </a:xfrm>
            <a:custGeom>
              <a:avLst/>
              <a:gdLst/>
              <a:ahLst/>
              <a:cxnLst/>
              <a:rect l="l" t="t" r="r" b="b"/>
              <a:pathLst>
                <a:path w="10464" h="2553" fill="none" extrusionOk="0">
                  <a:moveTo>
                    <a:pt x="0" y="1"/>
                  </a:moveTo>
                  <a:lnTo>
                    <a:pt x="10464" y="255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64"/>
            <p:cNvSpPr/>
            <p:nvPr/>
          </p:nvSpPr>
          <p:spPr>
            <a:xfrm>
              <a:off x="2683175" y="780475"/>
              <a:ext cx="94975" cy="287625"/>
            </a:xfrm>
            <a:custGeom>
              <a:avLst/>
              <a:gdLst/>
              <a:ahLst/>
              <a:cxnLst/>
              <a:rect l="l" t="t" r="r" b="b"/>
              <a:pathLst>
                <a:path w="3799" h="11505" fill="none" extrusionOk="0">
                  <a:moveTo>
                    <a:pt x="0" y="11505"/>
                  </a:moveTo>
                  <a:lnTo>
                    <a:pt x="379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64"/>
            <p:cNvSpPr/>
            <p:nvPr/>
          </p:nvSpPr>
          <p:spPr>
            <a:xfrm>
              <a:off x="2443050" y="1068075"/>
              <a:ext cx="240150" cy="130675"/>
            </a:xfrm>
            <a:custGeom>
              <a:avLst/>
              <a:gdLst/>
              <a:ahLst/>
              <a:cxnLst/>
              <a:rect l="l" t="t" r="r" b="b"/>
              <a:pathLst>
                <a:path w="9606" h="5227" fill="none" extrusionOk="0">
                  <a:moveTo>
                    <a:pt x="1" y="5226"/>
                  </a:moveTo>
                  <a:lnTo>
                    <a:pt x="960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64"/>
            <p:cNvSpPr/>
            <p:nvPr/>
          </p:nvSpPr>
          <p:spPr>
            <a:xfrm>
              <a:off x="2621775" y="1381675"/>
              <a:ext cx="144275" cy="85925"/>
            </a:xfrm>
            <a:custGeom>
              <a:avLst/>
              <a:gdLst/>
              <a:ahLst/>
              <a:cxnLst/>
              <a:rect l="l" t="t" r="r" b="b"/>
              <a:pathLst>
                <a:path w="5771" h="3437" fill="none" extrusionOk="0">
                  <a:moveTo>
                    <a:pt x="1" y="3436"/>
                  </a:moveTo>
                  <a:lnTo>
                    <a:pt x="57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64"/>
            <p:cNvSpPr/>
            <p:nvPr/>
          </p:nvSpPr>
          <p:spPr>
            <a:xfrm>
              <a:off x="2766025" y="1381675"/>
              <a:ext cx="123425" cy="241675"/>
            </a:xfrm>
            <a:custGeom>
              <a:avLst/>
              <a:gdLst/>
              <a:ahLst/>
              <a:cxnLst/>
              <a:rect l="l" t="t" r="r" b="b"/>
              <a:pathLst>
                <a:path w="4937" h="9667" fill="none" extrusionOk="0">
                  <a:moveTo>
                    <a:pt x="1" y="1"/>
                  </a:moveTo>
                  <a:lnTo>
                    <a:pt x="4936" y="9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64"/>
            <p:cNvSpPr/>
            <p:nvPr/>
          </p:nvSpPr>
          <p:spPr>
            <a:xfrm>
              <a:off x="2654450" y="1381675"/>
              <a:ext cx="111600" cy="387725"/>
            </a:xfrm>
            <a:custGeom>
              <a:avLst/>
              <a:gdLst/>
              <a:ahLst/>
              <a:cxnLst/>
              <a:rect l="l" t="t" r="r" b="b"/>
              <a:pathLst>
                <a:path w="4464" h="15509" fill="none" extrusionOk="0">
                  <a:moveTo>
                    <a:pt x="0" y="15509"/>
                  </a:moveTo>
                  <a:lnTo>
                    <a:pt x="446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64"/>
            <p:cNvSpPr/>
            <p:nvPr/>
          </p:nvSpPr>
          <p:spPr>
            <a:xfrm>
              <a:off x="2443050" y="1198725"/>
              <a:ext cx="323000" cy="182975"/>
            </a:xfrm>
            <a:custGeom>
              <a:avLst/>
              <a:gdLst/>
              <a:ahLst/>
              <a:cxnLst/>
              <a:rect l="l" t="t" r="r" b="b"/>
              <a:pathLst>
                <a:path w="12920" h="7319" fill="none" extrusionOk="0">
                  <a:moveTo>
                    <a:pt x="1" y="0"/>
                  </a:moveTo>
                  <a:lnTo>
                    <a:pt x="12920" y="731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64"/>
            <p:cNvSpPr/>
            <p:nvPr/>
          </p:nvSpPr>
          <p:spPr>
            <a:xfrm>
              <a:off x="2766025" y="1123125"/>
              <a:ext cx="211125" cy="253450"/>
            </a:xfrm>
            <a:custGeom>
              <a:avLst/>
              <a:gdLst/>
              <a:ahLst/>
              <a:cxnLst/>
              <a:rect l="l" t="t" r="r" b="b"/>
              <a:pathLst>
                <a:path w="8445" h="10138" fill="none" extrusionOk="0">
                  <a:moveTo>
                    <a:pt x="8444" y="0"/>
                  </a:moveTo>
                  <a:lnTo>
                    <a:pt x="1" y="1013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64"/>
            <p:cNvSpPr/>
            <p:nvPr/>
          </p:nvSpPr>
          <p:spPr>
            <a:xfrm>
              <a:off x="2968950" y="1133400"/>
              <a:ext cx="133100" cy="392250"/>
            </a:xfrm>
            <a:custGeom>
              <a:avLst/>
              <a:gdLst/>
              <a:ahLst/>
              <a:cxnLst/>
              <a:rect l="l" t="t" r="r" b="b"/>
              <a:pathLst>
                <a:path w="5324" h="15690" fill="none" extrusionOk="0">
                  <a:moveTo>
                    <a:pt x="1" y="0"/>
                  </a:moveTo>
                  <a:lnTo>
                    <a:pt x="5323" y="1569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64"/>
            <p:cNvSpPr/>
            <p:nvPr/>
          </p:nvSpPr>
          <p:spPr>
            <a:xfrm>
              <a:off x="2766025" y="1381675"/>
              <a:ext cx="336025" cy="143975"/>
            </a:xfrm>
            <a:custGeom>
              <a:avLst/>
              <a:gdLst/>
              <a:ahLst/>
              <a:cxnLst/>
              <a:rect l="l" t="t" r="r" b="b"/>
              <a:pathLst>
                <a:path w="13441" h="5759" fill="none" extrusionOk="0">
                  <a:moveTo>
                    <a:pt x="1" y="1"/>
                  </a:moveTo>
                  <a:lnTo>
                    <a:pt x="13440" y="575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64"/>
            <p:cNvSpPr/>
            <p:nvPr/>
          </p:nvSpPr>
          <p:spPr>
            <a:xfrm>
              <a:off x="3102025" y="1240150"/>
              <a:ext cx="147600" cy="285500"/>
            </a:xfrm>
            <a:custGeom>
              <a:avLst/>
              <a:gdLst/>
              <a:ahLst/>
              <a:cxnLst/>
              <a:rect l="l" t="t" r="r" b="b"/>
              <a:pathLst>
                <a:path w="5904" h="11420" fill="none" extrusionOk="0">
                  <a:moveTo>
                    <a:pt x="0" y="11420"/>
                  </a:moveTo>
                  <a:lnTo>
                    <a:pt x="5904"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64"/>
            <p:cNvSpPr/>
            <p:nvPr/>
          </p:nvSpPr>
          <p:spPr>
            <a:xfrm>
              <a:off x="2969875" y="861825"/>
              <a:ext cx="185700" cy="270075"/>
            </a:xfrm>
            <a:custGeom>
              <a:avLst/>
              <a:gdLst/>
              <a:ahLst/>
              <a:cxnLst/>
              <a:rect l="l" t="t" r="r" b="b"/>
              <a:pathLst>
                <a:path w="7428" h="10803" fill="none" extrusionOk="0">
                  <a:moveTo>
                    <a:pt x="0" y="10803"/>
                  </a:moveTo>
                  <a:lnTo>
                    <a:pt x="7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64"/>
            <p:cNvSpPr/>
            <p:nvPr/>
          </p:nvSpPr>
          <p:spPr>
            <a:xfrm>
              <a:off x="2969875" y="1131875"/>
              <a:ext cx="275225" cy="116775"/>
            </a:xfrm>
            <a:custGeom>
              <a:avLst/>
              <a:gdLst/>
              <a:ahLst/>
              <a:cxnLst/>
              <a:rect l="l" t="t" r="r" b="b"/>
              <a:pathLst>
                <a:path w="11009" h="4671" fill="none" extrusionOk="0">
                  <a:moveTo>
                    <a:pt x="0" y="1"/>
                  </a:moveTo>
                  <a:lnTo>
                    <a:pt x="11008" y="4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64"/>
            <p:cNvSpPr/>
            <p:nvPr/>
          </p:nvSpPr>
          <p:spPr>
            <a:xfrm>
              <a:off x="3349700" y="2603750"/>
              <a:ext cx="1343375" cy="1817575"/>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64"/>
            <p:cNvSpPr/>
            <p:nvPr/>
          </p:nvSpPr>
          <p:spPr>
            <a:xfrm>
              <a:off x="3385100" y="2877450"/>
              <a:ext cx="295475" cy="291550"/>
            </a:xfrm>
            <a:custGeom>
              <a:avLst/>
              <a:gdLst/>
              <a:ahLst/>
              <a:cxnLst/>
              <a:rect l="l" t="t" r="r" b="b"/>
              <a:pathLst>
                <a:path w="11819" h="11662" fill="none" extrusionOk="0">
                  <a:moveTo>
                    <a:pt x="0" y="0"/>
                  </a:moveTo>
                  <a:lnTo>
                    <a:pt x="11819" y="116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64"/>
            <p:cNvSpPr/>
            <p:nvPr/>
          </p:nvSpPr>
          <p:spPr>
            <a:xfrm>
              <a:off x="3680550" y="2603750"/>
              <a:ext cx="106775" cy="565250"/>
            </a:xfrm>
            <a:custGeom>
              <a:avLst/>
              <a:gdLst/>
              <a:ahLst/>
              <a:cxnLst/>
              <a:rect l="l" t="t" r="r" b="b"/>
              <a:pathLst>
                <a:path w="4271" h="22610" fill="none" extrusionOk="0">
                  <a:moveTo>
                    <a:pt x="1" y="22610"/>
                  </a:moveTo>
                  <a:lnTo>
                    <a:pt x="427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64"/>
            <p:cNvSpPr/>
            <p:nvPr/>
          </p:nvSpPr>
          <p:spPr>
            <a:xfrm>
              <a:off x="3787300" y="2603750"/>
              <a:ext cx="225625" cy="660225"/>
            </a:xfrm>
            <a:custGeom>
              <a:avLst/>
              <a:gdLst/>
              <a:ahLst/>
              <a:cxnLst/>
              <a:rect l="l" t="t" r="r" b="b"/>
              <a:pathLst>
                <a:path w="9025" h="26409" fill="none" extrusionOk="0">
                  <a:moveTo>
                    <a:pt x="1" y="1"/>
                  </a:moveTo>
                  <a:lnTo>
                    <a:pt x="9025" y="2640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64"/>
            <p:cNvSpPr/>
            <p:nvPr/>
          </p:nvSpPr>
          <p:spPr>
            <a:xfrm>
              <a:off x="4093350" y="2738325"/>
              <a:ext cx="140350" cy="442775"/>
            </a:xfrm>
            <a:custGeom>
              <a:avLst/>
              <a:gdLst/>
              <a:ahLst/>
              <a:cxnLst/>
              <a:rect l="l" t="t" r="r" b="b"/>
              <a:pathLst>
                <a:path w="5614" h="17711" fill="none" extrusionOk="0">
                  <a:moveTo>
                    <a:pt x="5614" y="17711"/>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64"/>
            <p:cNvSpPr/>
            <p:nvPr/>
          </p:nvSpPr>
          <p:spPr>
            <a:xfrm>
              <a:off x="4012900" y="2738325"/>
              <a:ext cx="80475" cy="525650"/>
            </a:xfrm>
            <a:custGeom>
              <a:avLst/>
              <a:gdLst/>
              <a:ahLst/>
              <a:cxnLst/>
              <a:rect l="l" t="t" r="r" b="b"/>
              <a:pathLst>
                <a:path w="3219" h="21026" fill="none" extrusionOk="0">
                  <a:moveTo>
                    <a:pt x="3219" y="1"/>
                  </a:moveTo>
                  <a:lnTo>
                    <a:pt x="1" y="210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64"/>
            <p:cNvSpPr/>
            <p:nvPr/>
          </p:nvSpPr>
          <p:spPr>
            <a:xfrm>
              <a:off x="4015025" y="3249125"/>
              <a:ext cx="183000" cy="352025"/>
            </a:xfrm>
            <a:custGeom>
              <a:avLst/>
              <a:gdLst/>
              <a:ahLst/>
              <a:cxnLst/>
              <a:rect l="l" t="t" r="r" b="b"/>
              <a:pathLst>
                <a:path w="7320" h="14081" fill="none" extrusionOk="0">
                  <a:moveTo>
                    <a:pt x="7319" y="14081"/>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64"/>
            <p:cNvSpPr/>
            <p:nvPr/>
          </p:nvSpPr>
          <p:spPr>
            <a:xfrm>
              <a:off x="4198000" y="3181075"/>
              <a:ext cx="35700" cy="420075"/>
            </a:xfrm>
            <a:custGeom>
              <a:avLst/>
              <a:gdLst/>
              <a:ahLst/>
              <a:cxnLst/>
              <a:rect l="l" t="t" r="r" b="b"/>
              <a:pathLst>
                <a:path w="1428" h="16803" fill="none" extrusionOk="0">
                  <a:moveTo>
                    <a:pt x="0" y="16803"/>
                  </a:moveTo>
                  <a:lnTo>
                    <a:pt x="1428"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64"/>
            <p:cNvSpPr/>
            <p:nvPr/>
          </p:nvSpPr>
          <p:spPr>
            <a:xfrm>
              <a:off x="4013225" y="3179575"/>
              <a:ext cx="220175" cy="70775"/>
            </a:xfrm>
            <a:custGeom>
              <a:avLst/>
              <a:gdLst/>
              <a:ahLst/>
              <a:cxnLst/>
              <a:rect l="l" t="t" r="r" b="b"/>
              <a:pathLst>
                <a:path w="8807" h="2831" fill="none" extrusionOk="0">
                  <a:moveTo>
                    <a:pt x="8806" y="0"/>
                  </a:moveTo>
                  <a:lnTo>
                    <a:pt x="0" y="283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64"/>
            <p:cNvSpPr/>
            <p:nvPr/>
          </p:nvSpPr>
          <p:spPr>
            <a:xfrm>
              <a:off x="3680550" y="3168975"/>
              <a:ext cx="338125" cy="80175"/>
            </a:xfrm>
            <a:custGeom>
              <a:avLst/>
              <a:gdLst/>
              <a:ahLst/>
              <a:cxnLst/>
              <a:rect l="l" t="t" r="r" b="b"/>
              <a:pathLst>
                <a:path w="13525" h="3207" fill="none" extrusionOk="0">
                  <a:moveTo>
                    <a:pt x="1" y="1"/>
                  </a:moveTo>
                  <a:lnTo>
                    <a:pt x="13525" y="320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64"/>
            <p:cNvSpPr/>
            <p:nvPr/>
          </p:nvSpPr>
          <p:spPr>
            <a:xfrm>
              <a:off x="3641550" y="3168975"/>
              <a:ext cx="39025" cy="251950"/>
            </a:xfrm>
            <a:custGeom>
              <a:avLst/>
              <a:gdLst/>
              <a:ahLst/>
              <a:cxnLst/>
              <a:rect l="l" t="t" r="r" b="b"/>
              <a:pathLst>
                <a:path w="1561" h="10078" fill="none" extrusionOk="0">
                  <a:moveTo>
                    <a:pt x="1561" y="1"/>
                  </a:moveTo>
                  <a:lnTo>
                    <a:pt x="0"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64"/>
            <p:cNvSpPr/>
            <p:nvPr/>
          </p:nvSpPr>
          <p:spPr>
            <a:xfrm>
              <a:off x="3364525" y="3168975"/>
              <a:ext cx="316050" cy="109800"/>
            </a:xfrm>
            <a:custGeom>
              <a:avLst/>
              <a:gdLst/>
              <a:ahLst/>
              <a:cxnLst/>
              <a:rect l="l" t="t" r="r" b="b"/>
              <a:pathLst>
                <a:path w="12642" h="4392" fill="none" extrusionOk="0">
                  <a:moveTo>
                    <a:pt x="0" y="4392"/>
                  </a:moveTo>
                  <a:lnTo>
                    <a:pt x="1264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64"/>
            <p:cNvSpPr/>
            <p:nvPr/>
          </p:nvSpPr>
          <p:spPr>
            <a:xfrm>
              <a:off x="3680550" y="3168975"/>
              <a:ext cx="160000" cy="375025"/>
            </a:xfrm>
            <a:custGeom>
              <a:avLst/>
              <a:gdLst/>
              <a:ahLst/>
              <a:cxnLst/>
              <a:rect l="l" t="t" r="r" b="b"/>
              <a:pathLst>
                <a:path w="6400" h="15001" fill="none" extrusionOk="0">
                  <a:moveTo>
                    <a:pt x="1" y="1"/>
                  </a:moveTo>
                  <a:lnTo>
                    <a:pt x="6400" y="1500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64"/>
            <p:cNvSpPr/>
            <p:nvPr/>
          </p:nvSpPr>
          <p:spPr>
            <a:xfrm>
              <a:off x="3840525" y="3249125"/>
              <a:ext cx="178150" cy="294875"/>
            </a:xfrm>
            <a:custGeom>
              <a:avLst/>
              <a:gdLst/>
              <a:ahLst/>
              <a:cxnLst/>
              <a:rect l="l" t="t" r="r" b="b"/>
              <a:pathLst>
                <a:path w="7126" h="11795" fill="none" extrusionOk="0">
                  <a:moveTo>
                    <a:pt x="1" y="11795"/>
                  </a:moveTo>
                  <a:lnTo>
                    <a:pt x="712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64"/>
            <p:cNvSpPr/>
            <p:nvPr/>
          </p:nvSpPr>
          <p:spPr>
            <a:xfrm>
              <a:off x="3929450" y="3247600"/>
              <a:ext cx="83475" cy="524425"/>
            </a:xfrm>
            <a:custGeom>
              <a:avLst/>
              <a:gdLst/>
              <a:ahLst/>
              <a:cxnLst/>
              <a:rect l="l" t="t" r="r" b="b"/>
              <a:pathLst>
                <a:path w="3339" h="20977" fill="none" extrusionOk="0">
                  <a:moveTo>
                    <a:pt x="0" y="20977"/>
                  </a:moveTo>
                  <a:lnTo>
                    <a:pt x="333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64"/>
            <p:cNvSpPr/>
            <p:nvPr/>
          </p:nvSpPr>
          <p:spPr>
            <a:xfrm>
              <a:off x="3902525" y="3601125"/>
              <a:ext cx="295500" cy="170900"/>
            </a:xfrm>
            <a:custGeom>
              <a:avLst/>
              <a:gdLst/>
              <a:ahLst/>
              <a:cxnLst/>
              <a:rect l="l" t="t" r="r" b="b"/>
              <a:pathLst>
                <a:path w="11820" h="6836" fill="none" extrusionOk="0">
                  <a:moveTo>
                    <a:pt x="1" y="6836"/>
                  </a:moveTo>
                  <a:lnTo>
                    <a:pt x="118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64"/>
            <p:cNvSpPr/>
            <p:nvPr/>
          </p:nvSpPr>
          <p:spPr>
            <a:xfrm>
              <a:off x="4201025" y="3131475"/>
              <a:ext cx="235300" cy="464850"/>
            </a:xfrm>
            <a:custGeom>
              <a:avLst/>
              <a:gdLst/>
              <a:ahLst/>
              <a:cxnLst/>
              <a:rect l="l" t="t" r="r" b="b"/>
              <a:pathLst>
                <a:path w="9412" h="18594" fill="none" extrusionOk="0">
                  <a:moveTo>
                    <a:pt x="0" y="18593"/>
                  </a:moveTo>
                  <a:lnTo>
                    <a:pt x="941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64"/>
            <p:cNvSpPr/>
            <p:nvPr/>
          </p:nvSpPr>
          <p:spPr>
            <a:xfrm>
              <a:off x="4233675" y="3136025"/>
              <a:ext cx="222300" cy="45075"/>
            </a:xfrm>
            <a:custGeom>
              <a:avLst/>
              <a:gdLst/>
              <a:ahLst/>
              <a:cxnLst/>
              <a:rect l="l" t="t" r="r" b="b"/>
              <a:pathLst>
                <a:path w="8892" h="1803" fill="none" extrusionOk="0">
                  <a:moveTo>
                    <a:pt x="1" y="1803"/>
                  </a:moveTo>
                  <a:lnTo>
                    <a:pt x="889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64"/>
            <p:cNvSpPr/>
            <p:nvPr/>
          </p:nvSpPr>
          <p:spPr>
            <a:xfrm>
              <a:off x="4455950" y="3147500"/>
              <a:ext cx="71100" cy="411625"/>
            </a:xfrm>
            <a:custGeom>
              <a:avLst/>
              <a:gdLst/>
              <a:ahLst/>
              <a:cxnLst/>
              <a:rect l="l" t="t" r="r" b="b"/>
              <a:pathLst>
                <a:path w="2844" h="16465" fill="none" extrusionOk="0">
                  <a:moveTo>
                    <a:pt x="1" y="1"/>
                  </a:moveTo>
                  <a:lnTo>
                    <a:pt x="2843" y="1646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64"/>
            <p:cNvSpPr/>
            <p:nvPr/>
          </p:nvSpPr>
          <p:spPr>
            <a:xfrm>
              <a:off x="4198000" y="3559100"/>
              <a:ext cx="329050" cy="41750"/>
            </a:xfrm>
            <a:custGeom>
              <a:avLst/>
              <a:gdLst/>
              <a:ahLst/>
              <a:cxnLst/>
              <a:rect l="l" t="t" r="r" b="b"/>
              <a:pathLst>
                <a:path w="13162" h="1670" fill="none" extrusionOk="0">
                  <a:moveTo>
                    <a:pt x="13161" y="0"/>
                  </a:moveTo>
                  <a:lnTo>
                    <a:pt x="0" y="167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64"/>
            <p:cNvSpPr/>
            <p:nvPr/>
          </p:nvSpPr>
          <p:spPr>
            <a:xfrm>
              <a:off x="4198000" y="3589050"/>
              <a:ext cx="205975" cy="407075"/>
            </a:xfrm>
            <a:custGeom>
              <a:avLst/>
              <a:gdLst/>
              <a:ahLst/>
              <a:cxnLst/>
              <a:rect l="l" t="t" r="r" b="b"/>
              <a:pathLst>
                <a:path w="8239" h="16283" fill="none" extrusionOk="0">
                  <a:moveTo>
                    <a:pt x="0" y="0"/>
                  </a:moveTo>
                  <a:lnTo>
                    <a:pt x="8238" y="1628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64"/>
            <p:cNvSpPr/>
            <p:nvPr/>
          </p:nvSpPr>
          <p:spPr>
            <a:xfrm>
              <a:off x="4185900" y="3589050"/>
              <a:ext cx="12125" cy="523800"/>
            </a:xfrm>
            <a:custGeom>
              <a:avLst/>
              <a:gdLst/>
              <a:ahLst/>
              <a:cxnLst/>
              <a:rect l="l" t="t" r="r" b="b"/>
              <a:pathLst>
                <a:path w="485" h="20952" fill="none" extrusionOk="0">
                  <a:moveTo>
                    <a:pt x="0" y="20952"/>
                  </a:moveTo>
                  <a:lnTo>
                    <a:pt x="48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64"/>
            <p:cNvSpPr/>
            <p:nvPr/>
          </p:nvSpPr>
          <p:spPr>
            <a:xfrm>
              <a:off x="4185900" y="4100725"/>
              <a:ext cx="119475" cy="168475"/>
            </a:xfrm>
            <a:custGeom>
              <a:avLst/>
              <a:gdLst/>
              <a:ahLst/>
              <a:cxnLst/>
              <a:rect l="l" t="t" r="r" b="b"/>
              <a:pathLst>
                <a:path w="4779" h="6739" fill="none" extrusionOk="0">
                  <a:moveTo>
                    <a:pt x="4779" y="673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64"/>
            <p:cNvSpPr/>
            <p:nvPr/>
          </p:nvSpPr>
          <p:spPr>
            <a:xfrm>
              <a:off x="3958775" y="4085900"/>
              <a:ext cx="227150" cy="14850"/>
            </a:xfrm>
            <a:custGeom>
              <a:avLst/>
              <a:gdLst/>
              <a:ahLst/>
              <a:cxnLst/>
              <a:rect l="l" t="t" r="r" b="b"/>
              <a:pathLst>
                <a:path w="9086" h="594" fill="none" extrusionOk="0">
                  <a:moveTo>
                    <a:pt x="9085" y="594"/>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64"/>
            <p:cNvSpPr/>
            <p:nvPr/>
          </p:nvSpPr>
          <p:spPr>
            <a:xfrm>
              <a:off x="4185900" y="3996100"/>
              <a:ext cx="218075" cy="104650"/>
            </a:xfrm>
            <a:custGeom>
              <a:avLst/>
              <a:gdLst/>
              <a:ahLst/>
              <a:cxnLst/>
              <a:rect l="l" t="t" r="r" b="b"/>
              <a:pathLst>
                <a:path w="8723" h="4186" fill="none" extrusionOk="0">
                  <a:moveTo>
                    <a:pt x="0" y="4186"/>
                  </a:moveTo>
                  <a:lnTo>
                    <a:pt x="872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64"/>
            <p:cNvSpPr/>
            <p:nvPr/>
          </p:nvSpPr>
          <p:spPr>
            <a:xfrm>
              <a:off x="4334375" y="2852350"/>
              <a:ext cx="111025" cy="283700"/>
            </a:xfrm>
            <a:custGeom>
              <a:avLst/>
              <a:gdLst/>
              <a:ahLst/>
              <a:cxnLst/>
              <a:rect l="l" t="t" r="r" b="b"/>
              <a:pathLst>
                <a:path w="4441" h="11348" fill="none" extrusionOk="0">
                  <a:moveTo>
                    <a:pt x="4440" y="11347"/>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64"/>
            <p:cNvSpPr/>
            <p:nvPr/>
          </p:nvSpPr>
          <p:spPr>
            <a:xfrm>
              <a:off x="3385100" y="2652150"/>
              <a:ext cx="158175" cy="225325"/>
            </a:xfrm>
            <a:custGeom>
              <a:avLst/>
              <a:gdLst/>
              <a:ahLst/>
              <a:cxnLst/>
              <a:rect l="l" t="t" r="r" b="b"/>
              <a:pathLst>
                <a:path w="6327" h="9013" fill="none" extrusionOk="0">
                  <a:moveTo>
                    <a:pt x="0" y="9012"/>
                  </a:moveTo>
                  <a:lnTo>
                    <a:pt x="63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64"/>
            <p:cNvSpPr/>
            <p:nvPr/>
          </p:nvSpPr>
          <p:spPr>
            <a:xfrm>
              <a:off x="3544150" y="2591975"/>
              <a:ext cx="256175" cy="64425"/>
            </a:xfrm>
            <a:custGeom>
              <a:avLst/>
              <a:gdLst/>
              <a:ahLst/>
              <a:cxnLst/>
              <a:rect l="l" t="t" r="r" b="b"/>
              <a:pathLst>
                <a:path w="10247" h="2577" fill="none" extrusionOk="0">
                  <a:moveTo>
                    <a:pt x="1" y="2577"/>
                  </a:moveTo>
                  <a:lnTo>
                    <a:pt x="102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64"/>
            <p:cNvSpPr/>
            <p:nvPr/>
          </p:nvSpPr>
          <p:spPr>
            <a:xfrm>
              <a:off x="3473100" y="1177850"/>
              <a:ext cx="3833475" cy="2175325"/>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64"/>
            <p:cNvSpPr/>
            <p:nvPr/>
          </p:nvSpPr>
          <p:spPr>
            <a:xfrm>
              <a:off x="3473100" y="2483100"/>
              <a:ext cx="168475" cy="66850"/>
            </a:xfrm>
            <a:custGeom>
              <a:avLst/>
              <a:gdLst/>
              <a:ahLst/>
              <a:cxnLst/>
              <a:rect l="l" t="t" r="r" b="b"/>
              <a:pathLst>
                <a:path w="6739" h="2674" fill="none" extrusionOk="0">
                  <a:moveTo>
                    <a:pt x="0" y="0"/>
                  </a:moveTo>
                  <a:lnTo>
                    <a:pt x="6738" y="267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64"/>
            <p:cNvSpPr/>
            <p:nvPr/>
          </p:nvSpPr>
          <p:spPr>
            <a:xfrm>
              <a:off x="3493950" y="2402950"/>
              <a:ext cx="138850" cy="200825"/>
            </a:xfrm>
            <a:custGeom>
              <a:avLst/>
              <a:gdLst/>
              <a:ahLst/>
              <a:cxnLst/>
              <a:rect l="l" t="t" r="r" b="b"/>
              <a:pathLst>
                <a:path w="5554" h="8033" fill="none" extrusionOk="0">
                  <a:moveTo>
                    <a:pt x="1" y="8033"/>
                  </a:moveTo>
                  <a:lnTo>
                    <a:pt x="5553"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64"/>
            <p:cNvSpPr/>
            <p:nvPr/>
          </p:nvSpPr>
          <p:spPr>
            <a:xfrm>
              <a:off x="3632775" y="2176750"/>
              <a:ext cx="356575" cy="226225"/>
            </a:xfrm>
            <a:custGeom>
              <a:avLst/>
              <a:gdLst/>
              <a:ahLst/>
              <a:cxnLst/>
              <a:rect l="l" t="t" r="r" b="b"/>
              <a:pathLst>
                <a:path w="14263" h="9049" fill="none" extrusionOk="0">
                  <a:moveTo>
                    <a:pt x="0" y="9049"/>
                  </a:moveTo>
                  <a:lnTo>
                    <a:pt x="1426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64"/>
            <p:cNvSpPr/>
            <p:nvPr/>
          </p:nvSpPr>
          <p:spPr>
            <a:xfrm>
              <a:off x="3754650" y="2173125"/>
              <a:ext cx="246200" cy="254050"/>
            </a:xfrm>
            <a:custGeom>
              <a:avLst/>
              <a:gdLst/>
              <a:ahLst/>
              <a:cxnLst/>
              <a:rect l="l" t="t" r="r" b="b"/>
              <a:pathLst>
                <a:path w="9848" h="10162" fill="none" extrusionOk="0">
                  <a:moveTo>
                    <a:pt x="0" y="10161"/>
                  </a:moveTo>
                  <a:lnTo>
                    <a:pt x="984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64"/>
            <p:cNvSpPr/>
            <p:nvPr/>
          </p:nvSpPr>
          <p:spPr>
            <a:xfrm>
              <a:off x="3936100" y="2173125"/>
              <a:ext cx="64750" cy="167850"/>
            </a:xfrm>
            <a:custGeom>
              <a:avLst/>
              <a:gdLst/>
              <a:ahLst/>
              <a:cxnLst/>
              <a:rect l="l" t="t" r="r" b="b"/>
              <a:pathLst>
                <a:path w="2590" h="6714" fill="none" extrusionOk="0">
                  <a:moveTo>
                    <a:pt x="0" y="6714"/>
                  </a:moveTo>
                  <a:lnTo>
                    <a:pt x="25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64"/>
            <p:cNvSpPr/>
            <p:nvPr/>
          </p:nvSpPr>
          <p:spPr>
            <a:xfrm>
              <a:off x="3998100" y="2185200"/>
              <a:ext cx="145775" cy="309700"/>
            </a:xfrm>
            <a:custGeom>
              <a:avLst/>
              <a:gdLst/>
              <a:ahLst/>
              <a:cxnLst/>
              <a:rect l="l" t="t" r="r" b="b"/>
              <a:pathLst>
                <a:path w="5831" h="12388" fill="none" extrusionOk="0">
                  <a:moveTo>
                    <a:pt x="5831" y="12388"/>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64"/>
            <p:cNvSpPr/>
            <p:nvPr/>
          </p:nvSpPr>
          <p:spPr>
            <a:xfrm>
              <a:off x="3855350" y="2066350"/>
              <a:ext cx="142775" cy="118875"/>
            </a:xfrm>
            <a:custGeom>
              <a:avLst/>
              <a:gdLst/>
              <a:ahLst/>
              <a:cxnLst/>
              <a:rect l="l" t="t" r="r" b="b"/>
              <a:pathLst>
                <a:path w="5711" h="4755" fill="none" extrusionOk="0">
                  <a:moveTo>
                    <a:pt x="1" y="1"/>
                  </a:moveTo>
                  <a:lnTo>
                    <a:pt x="5710" y="475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64"/>
            <p:cNvSpPr/>
            <p:nvPr/>
          </p:nvSpPr>
          <p:spPr>
            <a:xfrm>
              <a:off x="3749500" y="2125625"/>
              <a:ext cx="248625" cy="59600"/>
            </a:xfrm>
            <a:custGeom>
              <a:avLst/>
              <a:gdLst/>
              <a:ahLst/>
              <a:cxnLst/>
              <a:rect l="l" t="t" r="r" b="b"/>
              <a:pathLst>
                <a:path w="9945" h="2384" fill="none" extrusionOk="0">
                  <a:moveTo>
                    <a:pt x="1" y="1"/>
                  </a:moveTo>
                  <a:lnTo>
                    <a:pt x="9944" y="2384"/>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64"/>
            <p:cNvSpPr/>
            <p:nvPr/>
          </p:nvSpPr>
          <p:spPr>
            <a:xfrm>
              <a:off x="3632775" y="2185200"/>
              <a:ext cx="368075" cy="61425"/>
            </a:xfrm>
            <a:custGeom>
              <a:avLst/>
              <a:gdLst/>
              <a:ahLst/>
              <a:cxnLst/>
              <a:rect l="l" t="t" r="r" b="b"/>
              <a:pathLst>
                <a:path w="14723" h="2457" fill="none" extrusionOk="0">
                  <a:moveTo>
                    <a:pt x="0" y="2457"/>
                  </a:moveTo>
                  <a:lnTo>
                    <a:pt x="14722"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64"/>
            <p:cNvSpPr/>
            <p:nvPr/>
          </p:nvSpPr>
          <p:spPr>
            <a:xfrm>
              <a:off x="4093350" y="2001950"/>
              <a:ext cx="128250" cy="162725"/>
            </a:xfrm>
            <a:custGeom>
              <a:avLst/>
              <a:gdLst/>
              <a:ahLst/>
              <a:cxnLst/>
              <a:rect l="l" t="t" r="r" b="b"/>
              <a:pathLst>
                <a:path w="5130" h="6509" fill="none" extrusionOk="0">
                  <a:moveTo>
                    <a:pt x="5130" y="6508"/>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64"/>
            <p:cNvSpPr/>
            <p:nvPr/>
          </p:nvSpPr>
          <p:spPr>
            <a:xfrm>
              <a:off x="4012900" y="2001950"/>
              <a:ext cx="80475" cy="174825"/>
            </a:xfrm>
            <a:custGeom>
              <a:avLst/>
              <a:gdLst/>
              <a:ahLst/>
              <a:cxnLst/>
              <a:rect l="l" t="t" r="r" b="b"/>
              <a:pathLst>
                <a:path w="3219" h="6993" fill="none" extrusionOk="0">
                  <a:moveTo>
                    <a:pt x="1" y="6992"/>
                  </a:moveTo>
                  <a:lnTo>
                    <a:pt x="321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64"/>
            <p:cNvSpPr/>
            <p:nvPr/>
          </p:nvSpPr>
          <p:spPr>
            <a:xfrm>
              <a:off x="3992350" y="2164650"/>
              <a:ext cx="229850" cy="22100"/>
            </a:xfrm>
            <a:custGeom>
              <a:avLst/>
              <a:gdLst/>
              <a:ahLst/>
              <a:cxnLst/>
              <a:rect l="l" t="t" r="r" b="b"/>
              <a:pathLst>
                <a:path w="9194" h="884" fill="none" extrusionOk="0">
                  <a:moveTo>
                    <a:pt x="0" y="883"/>
                  </a:moveTo>
                  <a:lnTo>
                    <a:pt x="9194"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64"/>
            <p:cNvSpPr/>
            <p:nvPr/>
          </p:nvSpPr>
          <p:spPr>
            <a:xfrm>
              <a:off x="4222175" y="2164650"/>
              <a:ext cx="83200" cy="188125"/>
            </a:xfrm>
            <a:custGeom>
              <a:avLst/>
              <a:gdLst/>
              <a:ahLst/>
              <a:cxnLst/>
              <a:rect l="l" t="t" r="r" b="b"/>
              <a:pathLst>
                <a:path w="3328" h="7525" fill="none" extrusionOk="0">
                  <a:moveTo>
                    <a:pt x="1" y="0"/>
                  </a:moveTo>
                  <a:lnTo>
                    <a:pt x="3328" y="752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64"/>
            <p:cNvSpPr/>
            <p:nvPr/>
          </p:nvSpPr>
          <p:spPr>
            <a:xfrm>
              <a:off x="4305350" y="2014050"/>
              <a:ext cx="236525" cy="338725"/>
            </a:xfrm>
            <a:custGeom>
              <a:avLst/>
              <a:gdLst/>
              <a:ahLst/>
              <a:cxnLst/>
              <a:rect l="l" t="t" r="r" b="b"/>
              <a:pathLst>
                <a:path w="9461" h="13549" fill="none" extrusionOk="0">
                  <a:moveTo>
                    <a:pt x="1" y="13549"/>
                  </a:moveTo>
                  <a:lnTo>
                    <a:pt x="946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64"/>
            <p:cNvSpPr/>
            <p:nvPr/>
          </p:nvSpPr>
          <p:spPr>
            <a:xfrm>
              <a:off x="4138725" y="2164650"/>
              <a:ext cx="83475" cy="319075"/>
            </a:xfrm>
            <a:custGeom>
              <a:avLst/>
              <a:gdLst/>
              <a:ahLst/>
              <a:cxnLst/>
              <a:rect l="l" t="t" r="r" b="b"/>
              <a:pathLst>
                <a:path w="3339" h="12763" fill="none" extrusionOk="0">
                  <a:moveTo>
                    <a:pt x="3339" y="0"/>
                  </a:moveTo>
                  <a:lnTo>
                    <a:pt x="0" y="1276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64"/>
            <p:cNvSpPr/>
            <p:nvPr/>
          </p:nvSpPr>
          <p:spPr>
            <a:xfrm>
              <a:off x="4465925" y="1687425"/>
              <a:ext cx="75950" cy="326650"/>
            </a:xfrm>
            <a:custGeom>
              <a:avLst/>
              <a:gdLst/>
              <a:ahLst/>
              <a:cxnLst/>
              <a:rect l="l" t="t" r="r" b="b"/>
              <a:pathLst>
                <a:path w="3038" h="13066" fill="none" extrusionOk="0">
                  <a:moveTo>
                    <a:pt x="3037" y="13065"/>
                  </a:moveTo>
                  <a:lnTo>
                    <a:pt x="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64"/>
            <p:cNvSpPr/>
            <p:nvPr/>
          </p:nvSpPr>
          <p:spPr>
            <a:xfrm>
              <a:off x="4210100" y="1757300"/>
              <a:ext cx="330850" cy="251925"/>
            </a:xfrm>
            <a:custGeom>
              <a:avLst/>
              <a:gdLst/>
              <a:ahLst/>
              <a:cxnLst/>
              <a:rect l="l" t="t" r="r" b="b"/>
              <a:pathLst>
                <a:path w="13234" h="10077" fill="none" extrusionOk="0">
                  <a:moveTo>
                    <a:pt x="0" y="0"/>
                  </a:moveTo>
                  <a:lnTo>
                    <a:pt x="13234" y="1007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64"/>
            <p:cNvSpPr/>
            <p:nvPr/>
          </p:nvSpPr>
          <p:spPr>
            <a:xfrm>
              <a:off x="4209475" y="1505075"/>
              <a:ext cx="145800" cy="252250"/>
            </a:xfrm>
            <a:custGeom>
              <a:avLst/>
              <a:gdLst/>
              <a:ahLst/>
              <a:cxnLst/>
              <a:rect l="l" t="t" r="r" b="b"/>
              <a:pathLst>
                <a:path w="5832" h="10090" fill="none" extrusionOk="0">
                  <a:moveTo>
                    <a:pt x="5831" y="0"/>
                  </a:moveTo>
                  <a:lnTo>
                    <a:pt x="1" y="1008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64"/>
            <p:cNvSpPr/>
            <p:nvPr/>
          </p:nvSpPr>
          <p:spPr>
            <a:xfrm>
              <a:off x="4209475" y="1678950"/>
              <a:ext cx="267975" cy="78375"/>
            </a:xfrm>
            <a:custGeom>
              <a:avLst/>
              <a:gdLst/>
              <a:ahLst/>
              <a:cxnLst/>
              <a:rect l="l" t="t" r="r" b="b"/>
              <a:pathLst>
                <a:path w="10719" h="3135" fill="none" extrusionOk="0">
                  <a:moveTo>
                    <a:pt x="1" y="3134"/>
                  </a:moveTo>
                  <a:lnTo>
                    <a:pt x="1071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64"/>
            <p:cNvSpPr/>
            <p:nvPr/>
          </p:nvSpPr>
          <p:spPr>
            <a:xfrm>
              <a:off x="4018650" y="1505075"/>
              <a:ext cx="62625" cy="173900"/>
            </a:xfrm>
            <a:custGeom>
              <a:avLst/>
              <a:gdLst/>
              <a:ahLst/>
              <a:cxnLst/>
              <a:rect l="l" t="t" r="r" b="b"/>
              <a:pathLst>
                <a:path w="2505" h="6956" fill="none" extrusionOk="0">
                  <a:moveTo>
                    <a:pt x="2505" y="6956"/>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64"/>
            <p:cNvSpPr/>
            <p:nvPr/>
          </p:nvSpPr>
          <p:spPr>
            <a:xfrm>
              <a:off x="3855350" y="1666875"/>
              <a:ext cx="238025" cy="32675"/>
            </a:xfrm>
            <a:custGeom>
              <a:avLst/>
              <a:gdLst/>
              <a:ahLst/>
              <a:cxnLst/>
              <a:rect l="l" t="t" r="r" b="b"/>
              <a:pathLst>
                <a:path w="9521" h="1307" fill="none" extrusionOk="0">
                  <a:moveTo>
                    <a:pt x="1" y="1307"/>
                  </a:moveTo>
                  <a:lnTo>
                    <a:pt x="952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64"/>
            <p:cNvSpPr/>
            <p:nvPr/>
          </p:nvSpPr>
          <p:spPr>
            <a:xfrm>
              <a:off x="3766450" y="1666875"/>
              <a:ext cx="314825" cy="202025"/>
            </a:xfrm>
            <a:custGeom>
              <a:avLst/>
              <a:gdLst/>
              <a:ahLst/>
              <a:cxnLst/>
              <a:rect l="l" t="t" r="r" b="b"/>
              <a:pathLst>
                <a:path w="12593" h="8081" fill="none" extrusionOk="0">
                  <a:moveTo>
                    <a:pt x="0" y="8081"/>
                  </a:moveTo>
                  <a:lnTo>
                    <a:pt x="1259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64"/>
            <p:cNvSpPr/>
            <p:nvPr/>
          </p:nvSpPr>
          <p:spPr>
            <a:xfrm>
              <a:off x="4081250" y="1505075"/>
              <a:ext cx="277950" cy="161825"/>
            </a:xfrm>
            <a:custGeom>
              <a:avLst/>
              <a:gdLst/>
              <a:ahLst/>
              <a:cxnLst/>
              <a:rect l="l" t="t" r="r" b="b"/>
              <a:pathLst>
                <a:path w="11118" h="6473" fill="none" extrusionOk="0">
                  <a:moveTo>
                    <a:pt x="1" y="6472"/>
                  </a:moveTo>
                  <a:lnTo>
                    <a:pt x="1111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64"/>
            <p:cNvSpPr/>
            <p:nvPr/>
          </p:nvSpPr>
          <p:spPr>
            <a:xfrm>
              <a:off x="4541850" y="1827450"/>
              <a:ext cx="336900" cy="186625"/>
            </a:xfrm>
            <a:custGeom>
              <a:avLst/>
              <a:gdLst/>
              <a:ahLst/>
              <a:cxnLst/>
              <a:rect l="l" t="t" r="r" b="b"/>
              <a:pathLst>
                <a:path w="13476" h="7465" fill="none" extrusionOk="0">
                  <a:moveTo>
                    <a:pt x="0" y="7464"/>
                  </a:moveTo>
                  <a:lnTo>
                    <a:pt x="13476"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64"/>
            <p:cNvSpPr/>
            <p:nvPr/>
          </p:nvSpPr>
          <p:spPr>
            <a:xfrm>
              <a:off x="4540925" y="2009200"/>
              <a:ext cx="380775" cy="174225"/>
            </a:xfrm>
            <a:custGeom>
              <a:avLst/>
              <a:gdLst/>
              <a:ahLst/>
              <a:cxnLst/>
              <a:rect l="l" t="t" r="r" b="b"/>
              <a:pathLst>
                <a:path w="15231" h="6969" fill="none" extrusionOk="0">
                  <a:moveTo>
                    <a:pt x="1" y="1"/>
                  </a:moveTo>
                  <a:lnTo>
                    <a:pt x="15231" y="696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64"/>
            <p:cNvSpPr/>
            <p:nvPr/>
          </p:nvSpPr>
          <p:spPr>
            <a:xfrm>
              <a:off x="4539125" y="2394175"/>
              <a:ext cx="468175" cy="387425"/>
            </a:xfrm>
            <a:custGeom>
              <a:avLst/>
              <a:gdLst/>
              <a:ahLst/>
              <a:cxnLst/>
              <a:rect l="l" t="t" r="r" b="b"/>
              <a:pathLst>
                <a:path w="18727" h="15497" fill="none" extrusionOk="0">
                  <a:moveTo>
                    <a:pt x="18726" y="1"/>
                  </a:moveTo>
                  <a:lnTo>
                    <a:pt x="0" y="1549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64"/>
            <p:cNvSpPr/>
            <p:nvPr/>
          </p:nvSpPr>
          <p:spPr>
            <a:xfrm>
              <a:off x="4921675" y="2186725"/>
              <a:ext cx="85625" cy="228350"/>
            </a:xfrm>
            <a:custGeom>
              <a:avLst/>
              <a:gdLst/>
              <a:ahLst/>
              <a:cxnLst/>
              <a:rect l="l" t="t" r="r" b="b"/>
              <a:pathLst>
                <a:path w="3425" h="9134" fill="none" extrusionOk="0">
                  <a:moveTo>
                    <a:pt x="1" y="0"/>
                  </a:moveTo>
                  <a:lnTo>
                    <a:pt x="3424" y="913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64"/>
            <p:cNvSpPr/>
            <p:nvPr/>
          </p:nvSpPr>
          <p:spPr>
            <a:xfrm>
              <a:off x="5007275" y="2394175"/>
              <a:ext cx="85000" cy="258000"/>
            </a:xfrm>
            <a:custGeom>
              <a:avLst/>
              <a:gdLst/>
              <a:ahLst/>
              <a:cxnLst/>
              <a:rect l="l" t="t" r="r" b="b"/>
              <a:pathLst>
                <a:path w="3400" h="10320" fill="none" extrusionOk="0">
                  <a:moveTo>
                    <a:pt x="3399" y="10319"/>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64"/>
            <p:cNvSpPr/>
            <p:nvPr/>
          </p:nvSpPr>
          <p:spPr>
            <a:xfrm>
              <a:off x="4968850" y="1334200"/>
              <a:ext cx="2205875" cy="1654875"/>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64"/>
            <p:cNvSpPr/>
            <p:nvPr/>
          </p:nvSpPr>
          <p:spPr>
            <a:xfrm>
              <a:off x="4878750" y="1177850"/>
              <a:ext cx="1731050" cy="1005575"/>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64"/>
            <p:cNvSpPr/>
            <p:nvPr/>
          </p:nvSpPr>
          <p:spPr>
            <a:xfrm>
              <a:off x="5092250" y="2143775"/>
              <a:ext cx="396500" cy="851350"/>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64"/>
            <p:cNvSpPr/>
            <p:nvPr/>
          </p:nvSpPr>
          <p:spPr>
            <a:xfrm>
              <a:off x="4389725" y="2014050"/>
              <a:ext cx="617575" cy="114075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64"/>
            <p:cNvSpPr/>
            <p:nvPr/>
          </p:nvSpPr>
          <p:spPr>
            <a:xfrm>
              <a:off x="4420875" y="2917075"/>
              <a:ext cx="25" cy="25"/>
            </a:xfrm>
            <a:custGeom>
              <a:avLst/>
              <a:gdLst/>
              <a:ahLst/>
              <a:cxnLst/>
              <a:rect l="l" t="t" r="r" b="b"/>
              <a:pathLst>
                <a:path w="1" h="1" fill="none" extrusionOk="0">
                  <a:moveTo>
                    <a:pt x="0" y="0"/>
                  </a:move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64"/>
            <p:cNvSpPr/>
            <p:nvPr/>
          </p:nvSpPr>
          <p:spPr>
            <a:xfrm>
              <a:off x="5007275" y="2143775"/>
              <a:ext cx="316650" cy="250425"/>
            </a:xfrm>
            <a:custGeom>
              <a:avLst/>
              <a:gdLst/>
              <a:ahLst/>
              <a:cxnLst/>
              <a:rect l="l" t="t" r="r" b="b"/>
              <a:pathLst>
                <a:path w="12666" h="10017" fill="none" extrusionOk="0">
                  <a:moveTo>
                    <a:pt x="0" y="10017"/>
                  </a:moveTo>
                  <a:lnTo>
                    <a:pt x="12665"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64"/>
            <p:cNvSpPr/>
            <p:nvPr/>
          </p:nvSpPr>
          <p:spPr>
            <a:xfrm>
              <a:off x="5323900" y="2123225"/>
              <a:ext cx="497500" cy="20575"/>
            </a:xfrm>
            <a:custGeom>
              <a:avLst/>
              <a:gdLst/>
              <a:ahLst/>
              <a:cxnLst/>
              <a:rect l="l" t="t" r="r" b="b"/>
              <a:pathLst>
                <a:path w="19900" h="823" fill="none" extrusionOk="0">
                  <a:moveTo>
                    <a:pt x="0" y="823"/>
                  </a:moveTo>
                  <a:lnTo>
                    <a:pt x="1990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64"/>
            <p:cNvSpPr/>
            <p:nvPr/>
          </p:nvSpPr>
          <p:spPr>
            <a:xfrm>
              <a:off x="5092250" y="2143775"/>
              <a:ext cx="231675" cy="495400"/>
            </a:xfrm>
            <a:custGeom>
              <a:avLst/>
              <a:gdLst/>
              <a:ahLst/>
              <a:cxnLst/>
              <a:rect l="l" t="t" r="r" b="b"/>
              <a:pathLst>
                <a:path w="9267" h="19816" fill="none" extrusionOk="0">
                  <a:moveTo>
                    <a:pt x="9266" y="1"/>
                  </a:moveTo>
                  <a:lnTo>
                    <a:pt x="0" y="1981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64"/>
            <p:cNvSpPr/>
            <p:nvPr/>
          </p:nvSpPr>
          <p:spPr>
            <a:xfrm>
              <a:off x="4647700" y="2415050"/>
              <a:ext cx="359600" cy="378650"/>
            </a:xfrm>
            <a:custGeom>
              <a:avLst/>
              <a:gdLst/>
              <a:ahLst/>
              <a:cxnLst/>
              <a:rect l="l" t="t" r="r" b="b"/>
              <a:pathLst>
                <a:path w="14384" h="15146" fill="none" extrusionOk="0">
                  <a:moveTo>
                    <a:pt x="0" y="15146"/>
                  </a:moveTo>
                  <a:lnTo>
                    <a:pt x="1438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64"/>
            <p:cNvSpPr/>
            <p:nvPr/>
          </p:nvSpPr>
          <p:spPr>
            <a:xfrm>
              <a:off x="5809275" y="1751550"/>
              <a:ext cx="401350" cy="374100"/>
            </a:xfrm>
            <a:custGeom>
              <a:avLst/>
              <a:gdLst/>
              <a:ahLst/>
              <a:cxnLst/>
              <a:rect l="l" t="t" r="r" b="b"/>
              <a:pathLst>
                <a:path w="16054" h="14964" fill="none" extrusionOk="0">
                  <a:moveTo>
                    <a:pt x="1" y="14964"/>
                  </a:moveTo>
                  <a:lnTo>
                    <a:pt x="16053"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64"/>
            <p:cNvSpPr/>
            <p:nvPr/>
          </p:nvSpPr>
          <p:spPr>
            <a:xfrm>
              <a:off x="5821375" y="1313650"/>
              <a:ext cx="195700" cy="809600"/>
            </a:xfrm>
            <a:custGeom>
              <a:avLst/>
              <a:gdLst/>
              <a:ahLst/>
              <a:cxnLst/>
              <a:rect l="l" t="t" r="r" b="b"/>
              <a:pathLst>
                <a:path w="7828" h="32384" fill="none" extrusionOk="0">
                  <a:moveTo>
                    <a:pt x="1" y="32383"/>
                  </a:moveTo>
                  <a:lnTo>
                    <a:pt x="78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64"/>
            <p:cNvSpPr/>
            <p:nvPr/>
          </p:nvSpPr>
          <p:spPr>
            <a:xfrm>
              <a:off x="5809275" y="2077550"/>
              <a:ext cx="449725" cy="33600"/>
            </a:xfrm>
            <a:custGeom>
              <a:avLst/>
              <a:gdLst/>
              <a:ahLst/>
              <a:cxnLst/>
              <a:rect l="l" t="t" r="r" b="b"/>
              <a:pathLst>
                <a:path w="17989" h="1344" fill="none" extrusionOk="0">
                  <a:moveTo>
                    <a:pt x="1" y="1343"/>
                  </a:moveTo>
                  <a:lnTo>
                    <a:pt x="1798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64"/>
            <p:cNvSpPr/>
            <p:nvPr/>
          </p:nvSpPr>
          <p:spPr>
            <a:xfrm>
              <a:off x="5812300" y="2123225"/>
              <a:ext cx="57500" cy="434600"/>
            </a:xfrm>
            <a:custGeom>
              <a:avLst/>
              <a:gdLst/>
              <a:ahLst/>
              <a:cxnLst/>
              <a:rect l="l" t="t" r="r" b="b"/>
              <a:pathLst>
                <a:path w="2300" h="17384" fill="none" extrusionOk="0">
                  <a:moveTo>
                    <a:pt x="1" y="0"/>
                  </a:moveTo>
                  <a:lnTo>
                    <a:pt x="2299" y="17383"/>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64"/>
            <p:cNvSpPr/>
            <p:nvPr/>
          </p:nvSpPr>
          <p:spPr>
            <a:xfrm>
              <a:off x="5344475" y="2503650"/>
              <a:ext cx="325425" cy="314250"/>
            </a:xfrm>
            <a:custGeom>
              <a:avLst/>
              <a:gdLst/>
              <a:ahLst/>
              <a:cxnLst/>
              <a:rect l="l" t="t" r="r" b="b"/>
              <a:pathLst>
                <a:path w="13017" h="12570" fill="none" extrusionOk="0">
                  <a:moveTo>
                    <a:pt x="0" y="1"/>
                  </a:moveTo>
                  <a:lnTo>
                    <a:pt x="13016" y="125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64"/>
            <p:cNvSpPr/>
            <p:nvPr/>
          </p:nvSpPr>
          <p:spPr>
            <a:xfrm>
              <a:off x="5619050" y="2805775"/>
              <a:ext cx="50850" cy="321800"/>
            </a:xfrm>
            <a:custGeom>
              <a:avLst/>
              <a:gdLst/>
              <a:ahLst/>
              <a:cxnLst/>
              <a:rect l="l" t="t" r="r" b="b"/>
              <a:pathLst>
                <a:path w="2034" h="12872" fill="none" extrusionOk="0">
                  <a:moveTo>
                    <a:pt x="2033" y="0"/>
                  </a:moveTo>
                  <a:lnTo>
                    <a:pt x="1" y="1287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64"/>
            <p:cNvSpPr/>
            <p:nvPr/>
          </p:nvSpPr>
          <p:spPr>
            <a:xfrm>
              <a:off x="5092250" y="2627950"/>
              <a:ext cx="295175" cy="427650"/>
            </a:xfrm>
            <a:custGeom>
              <a:avLst/>
              <a:gdLst/>
              <a:ahLst/>
              <a:cxnLst/>
              <a:rect l="l" t="t" r="r" b="b"/>
              <a:pathLst>
                <a:path w="11807" h="17106" fill="none" extrusionOk="0">
                  <a:moveTo>
                    <a:pt x="11807" y="17105"/>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64"/>
            <p:cNvSpPr/>
            <p:nvPr/>
          </p:nvSpPr>
          <p:spPr>
            <a:xfrm>
              <a:off x="6210600" y="1570400"/>
              <a:ext cx="478750" cy="181175"/>
            </a:xfrm>
            <a:custGeom>
              <a:avLst/>
              <a:gdLst/>
              <a:ahLst/>
              <a:cxnLst/>
              <a:rect l="l" t="t" r="r" b="b"/>
              <a:pathLst>
                <a:path w="19150" h="7247" fill="none" extrusionOk="0">
                  <a:moveTo>
                    <a:pt x="19149" y="0"/>
                  </a:moveTo>
                  <a:lnTo>
                    <a:pt x="0" y="72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64"/>
            <p:cNvSpPr/>
            <p:nvPr/>
          </p:nvSpPr>
          <p:spPr>
            <a:xfrm>
              <a:off x="6245375" y="2065450"/>
              <a:ext cx="187525" cy="15750"/>
            </a:xfrm>
            <a:custGeom>
              <a:avLst/>
              <a:gdLst/>
              <a:ahLst/>
              <a:cxnLst/>
              <a:rect l="l" t="t" r="r" b="b"/>
              <a:pathLst>
                <a:path w="7501" h="630" fill="none" extrusionOk="0">
                  <a:moveTo>
                    <a:pt x="0" y="630"/>
                  </a:moveTo>
                  <a:lnTo>
                    <a:pt x="750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64"/>
            <p:cNvSpPr/>
            <p:nvPr/>
          </p:nvSpPr>
          <p:spPr>
            <a:xfrm>
              <a:off x="6246875" y="2065450"/>
              <a:ext cx="210225" cy="245900"/>
            </a:xfrm>
            <a:custGeom>
              <a:avLst/>
              <a:gdLst/>
              <a:ahLst/>
              <a:cxnLst/>
              <a:rect l="l" t="t" r="r" b="b"/>
              <a:pathLst>
                <a:path w="8409" h="9836" fill="none" extrusionOk="0">
                  <a:moveTo>
                    <a:pt x="1" y="1"/>
                  </a:moveTo>
                  <a:lnTo>
                    <a:pt x="8408" y="983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64"/>
            <p:cNvSpPr/>
            <p:nvPr/>
          </p:nvSpPr>
          <p:spPr>
            <a:xfrm>
              <a:off x="5869775" y="2545100"/>
              <a:ext cx="188725" cy="12725"/>
            </a:xfrm>
            <a:custGeom>
              <a:avLst/>
              <a:gdLst/>
              <a:ahLst/>
              <a:cxnLst/>
              <a:rect l="l" t="t" r="r" b="b"/>
              <a:pathLst>
                <a:path w="7549" h="509" fill="none" extrusionOk="0">
                  <a:moveTo>
                    <a:pt x="0" y="508"/>
                  </a:moveTo>
                  <a:lnTo>
                    <a:pt x="7549"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64"/>
            <p:cNvSpPr/>
            <p:nvPr/>
          </p:nvSpPr>
          <p:spPr>
            <a:xfrm>
              <a:off x="5809275" y="2111125"/>
              <a:ext cx="249225" cy="434000"/>
            </a:xfrm>
            <a:custGeom>
              <a:avLst/>
              <a:gdLst/>
              <a:ahLst/>
              <a:cxnLst/>
              <a:rect l="l" t="t" r="r" b="b"/>
              <a:pathLst>
                <a:path w="9969" h="17360" fill="none" extrusionOk="0">
                  <a:moveTo>
                    <a:pt x="9969" y="17359"/>
                  </a:moveTo>
                  <a:lnTo>
                    <a:pt x="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64"/>
            <p:cNvSpPr/>
            <p:nvPr/>
          </p:nvSpPr>
          <p:spPr>
            <a:xfrm>
              <a:off x="4412100" y="2781575"/>
              <a:ext cx="127050" cy="144275"/>
            </a:xfrm>
            <a:custGeom>
              <a:avLst/>
              <a:gdLst/>
              <a:ahLst/>
              <a:cxnLst/>
              <a:rect l="l" t="t" r="r" b="b"/>
              <a:pathLst>
                <a:path w="5082" h="5771" fill="none" extrusionOk="0">
                  <a:moveTo>
                    <a:pt x="1" y="5771"/>
                  </a:moveTo>
                  <a:lnTo>
                    <a:pt x="5081"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64"/>
            <p:cNvSpPr/>
            <p:nvPr/>
          </p:nvSpPr>
          <p:spPr>
            <a:xfrm>
              <a:off x="4334375" y="2769475"/>
              <a:ext cx="192675" cy="82900"/>
            </a:xfrm>
            <a:custGeom>
              <a:avLst/>
              <a:gdLst/>
              <a:ahLst/>
              <a:cxnLst/>
              <a:rect l="l" t="t" r="r" b="b"/>
              <a:pathLst>
                <a:path w="7707" h="3316" fill="none" extrusionOk="0">
                  <a:moveTo>
                    <a:pt x="1" y="3315"/>
                  </a:moveTo>
                  <a:lnTo>
                    <a:pt x="7706"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64"/>
            <p:cNvSpPr/>
            <p:nvPr/>
          </p:nvSpPr>
          <p:spPr>
            <a:xfrm>
              <a:off x="4424500" y="2402950"/>
              <a:ext cx="102550" cy="378650"/>
            </a:xfrm>
            <a:custGeom>
              <a:avLst/>
              <a:gdLst/>
              <a:ahLst/>
              <a:cxnLst/>
              <a:rect l="l" t="t" r="r" b="b"/>
              <a:pathLst>
                <a:path w="4102" h="15146" fill="none" extrusionOk="0">
                  <a:moveTo>
                    <a:pt x="1" y="1"/>
                  </a:moveTo>
                  <a:lnTo>
                    <a:pt x="4101" y="1514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64"/>
            <p:cNvSpPr/>
            <p:nvPr/>
          </p:nvSpPr>
          <p:spPr>
            <a:xfrm>
              <a:off x="4424500" y="2014050"/>
              <a:ext cx="129475" cy="388925"/>
            </a:xfrm>
            <a:custGeom>
              <a:avLst/>
              <a:gdLst/>
              <a:ahLst/>
              <a:cxnLst/>
              <a:rect l="l" t="t" r="r" b="b"/>
              <a:pathLst>
                <a:path w="5179" h="15557" fill="none" extrusionOk="0">
                  <a:moveTo>
                    <a:pt x="1" y="15557"/>
                  </a:moveTo>
                  <a:lnTo>
                    <a:pt x="5178"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64"/>
            <p:cNvSpPr/>
            <p:nvPr/>
          </p:nvSpPr>
          <p:spPr>
            <a:xfrm>
              <a:off x="5702825" y="3559100"/>
              <a:ext cx="355675" cy="25"/>
            </a:xfrm>
            <a:custGeom>
              <a:avLst/>
              <a:gdLst/>
              <a:ahLst/>
              <a:cxnLst/>
              <a:rect l="l" t="t" r="r" b="b"/>
              <a:pathLst>
                <a:path w="14227" h="1" fill="none" extrusionOk="0">
                  <a:moveTo>
                    <a:pt x="1" y="0"/>
                  </a:moveTo>
                  <a:lnTo>
                    <a:pt x="14227"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64"/>
            <p:cNvSpPr/>
            <p:nvPr/>
          </p:nvSpPr>
          <p:spPr>
            <a:xfrm>
              <a:off x="5975625" y="3844275"/>
              <a:ext cx="460900" cy="552550"/>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64"/>
            <p:cNvSpPr/>
            <p:nvPr/>
          </p:nvSpPr>
          <p:spPr>
            <a:xfrm>
              <a:off x="6283175" y="4106775"/>
              <a:ext cx="427050" cy="430975"/>
            </a:xfrm>
            <a:custGeom>
              <a:avLst/>
              <a:gdLst/>
              <a:ahLst/>
              <a:cxnLst/>
              <a:rect l="l" t="t" r="r" b="b"/>
              <a:pathLst>
                <a:path w="17082" h="17239" fill="none" extrusionOk="0">
                  <a:moveTo>
                    <a:pt x="13513" y="17239"/>
                  </a:moveTo>
                  <a:lnTo>
                    <a:pt x="12690" y="8614"/>
                  </a:lnTo>
                  <a:lnTo>
                    <a:pt x="17081" y="1"/>
                  </a:lnTo>
                  <a:lnTo>
                    <a:pt x="0" y="202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64"/>
            <p:cNvSpPr/>
            <p:nvPr/>
          </p:nvSpPr>
          <p:spPr>
            <a:xfrm>
              <a:off x="6415625" y="3845800"/>
              <a:ext cx="315150" cy="259500"/>
            </a:xfrm>
            <a:custGeom>
              <a:avLst/>
              <a:gdLst/>
              <a:ahLst/>
              <a:cxnLst/>
              <a:rect l="l" t="t" r="r" b="b"/>
              <a:pathLst>
                <a:path w="12606" h="10380" fill="none" extrusionOk="0">
                  <a:moveTo>
                    <a:pt x="1" y="0"/>
                  </a:moveTo>
                  <a:lnTo>
                    <a:pt x="12606" y="1037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64"/>
            <p:cNvSpPr/>
            <p:nvPr/>
          </p:nvSpPr>
          <p:spPr>
            <a:xfrm>
              <a:off x="6282875" y="4157275"/>
              <a:ext cx="329650" cy="164850"/>
            </a:xfrm>
            <a:custGeom>
              <a:avLst/>
              <a:gdLst/>
              <a:ahLst/>
              <a:cxnLst/>
              <a:rect l="l" t="t" r="r" b="b"/>
              <a:pathLst>
                <a:path w="13186" h="6594" fill="none" extrusionOk="0">
                  <a:moveTo>
                    <a:pt x="13186" y="6594"/>
                  </a:moveTo>
                  <a:lnTo>
                    <a:pt x="0"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64"/>
            <p:cNvSpPr/>
            <p:nvPr/>
          </p:nvSpPr>
          <p:spPr>
            <a:xfrm>
              <a:off x="6263525" y="4379875"/>
              <a:ext cx="336900" cy="159400"/>
            </a:xfrm>
            <a:custGeom>
              <a:avLst/>
              <a:gdLst/>
              <a:ahLst/>
              <a:cxnLst/>
              <a:rect l="l" t="t" r="r" b="b"/>
              <a:pathLst>
                <a:path w="13476" h="6376" fill="none" extrusionOk="0">
                  <a:moveTo>
                    <a:pt x="0" y="0"/>
                  </a:moveTo>
                  <a:lnTo>
                    <a:pt x="13476" y="637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64"/>
            <p:cNvSpPr/>
            <p:nvPr/>
          </p:nvSpPr>
          <p:spPr>
            <a:xfrm>
              <a:off x="5975625" y="4136425"/>
              <a:ext cx="307275" cy="20875"/>
            </a:xfrm>
            <a:custGeom>
              <a:avLst/>
              <a:gdLst/>
              <a:ahLst/>
              <a:cxnLst/>
              <a:rect l="l" t="t" r="r" b="b"/>
              <a:pathLst>
                <a:path w="12291" h="835" fill="none" extrusionOk="0">
                  <a:moveTo>
                    <a:pt x="12290" y="835"/>
                  </a:moveTo>
                  <a:lnTo>
                    <a:pt x="0"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64"/>
            <p:cNvSpPr/>
            <p:nvPr/>
          </p:nvSpPr>
          <p:spPr>
            <a:xfrm>
              <a:off x="3882275" y="952550"/>
              <a:ext cx="276125" cy="179350"/>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64"/>
            <p:cNvSpPr/>
            <p:nvPr/>
          </p:nvSpPr>
          <p:spPr>
            <a:xfrm>
              <a:off x="3882275" y="992475"/>
              <a:ext cx="157275" cy="42975"/>
            </a:xfrm>
            <a:custGeom>
              <a:avLst/>
              <a:gdLst/>
              <a:ahLst/>
              <a:cxnLst/>
              <a:rect l="l" t="t" r="r" b="b"/>
              <a:pathLst>
                <a:path w="6291" h="1719" fill="none" extrusionOk="0">
                  <a:moveTo>
                    <a:pt x="0" y="0"/>
                  </a:moveTo>
                  <a:lnTo>
                    <a:pt x="6290" y="1718"/>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64"/>
            <p:cNvSpPr/>
            <p:nvPr/>
          </p:nvSpPr>
          <p:spPr>
            <a:xfrm>
              <a:off x="4527025" y="2781575"/>
              <a:ext cx="72600" cy="231675"/>
            </a:xfrm>
            <a:custGeom>
              <a:avLst/>
              <a:gdLst/>
              <a:ahLst/>
              <a:cxnLst/>
              <a:rect l="l" t="t" r="r" b="b"/>
              <a:pathLst>
                <a:path w="2904" h="9267" fill="none" extrusionOk="0">
                  <a:moveTo>
                    <a:pt x="0" y="1"/>
                  </a:moveTo>
                  <a:lnTo>
                    <a:pt x="2904" y="9267"/>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64"/>
            <p:cNvSpPr/>
            <p:nvPr/>
          </p:nvSpPr>
          <p:spPr>
            <a:xfrm>
              <a:off x="4407875" y="2921600"/>
              <a:ext cx="191750" cy="91650"/>
            </a:xfrm>
            <a:custGeom>
              <a:avLst/>
              <a:gdLst/>
              <a:ahLst/>
              <a:cxnLst/>
              <a:rect l="l" t="t" r="r" b="b"/>
              <a:pathLst>
                <a:path w="7670" h="3666" fill="none" extrusionOk="0">
                  <a:moveTo>
                    <a:pt x="0" y="1"/>
                  </a:moveTo>
                  <a:lnTo>
                    <a:pt x="7670" y="3666"/>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64"/>
            <p:cNvSpPr/>
            <p:nvPr/>
          </p:nvSpPr>
          <p:spPr>
            <a:xfrm>
              <a:off x="4599600" y="2933700"/>
              <a:ext cx="80775" cy="79550"/>
            </a:xfrm>
            <a:custGeom>
              <a:avLst/>
              <a:gdLst/>
              <a:ahLst/>
              <a:cxnLst/>
              <a:rect l="l" t="t" r="r" b="b"/>
              <a:pathLst>
                <a:path w="3231" h="3182" fill="none" extrusionOk="0">
                  <a:moveTo>
                    <a:pt x="1" y="3182"/>
                  </a:moveTo>
                  <a:lnTo>
                    <a:pt x="3231" y="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64"/>
            <p:cNvSpPr/>
            <p:nvPr/>
          </p:nvSpPr>
          <p:spPr>
            <a:xfrm>
              <a:off x="4878750" y="1827450"/>
              <a:ext cx="354150" cy="62025"/>
            </a:xfrm>
            <a:custGeom>
              <a:avLst/>
              <a:gdLst/>
              <a:ahLst/>
              <a:cxnLst/>
              <a:rect l="l" t="t" r="r" b="b"/>
              <a:pathLst>
                <a:path w="14166" h="2481" fill="none" extrusionOk="0">
                  <a:moveTo>
                    <a:pt x="0" y="0"/>
                  </a:moveTo>
                  <a:lnTo>
                    <a:pt x="14165" y="2480"/>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64"/>
            <p:cNvSpPr/>
            <p:nvPr/>
          </p:nvSpPr>
          <p:spPr>
            <a:xfrm>
              <a:off x="5092250" y="2503650"/>
              <a:ext cx="252250" cy="135525"/>
            </a:xfrm>
            <a:custGeom>
              <a:avLst/>
              <a:gdLst/>
              <a:ahLst/>
              <a:cxnLst/>
              <a:rect l="l" t="t" r="r" b="b"/>
              <a:pathLst>
                <a:path w="10090" h="5421" fill="none" extrusionOk="0">
                  <a:moveTo>
                    <a:pt x="0" y="5420"/>
                  </a:moveTo>
                  <a:lnTo>
                    <a:pt x="1008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64"/>
            <p:cNvSpPr/>
            <p:nvPr/>
          </p:nvSpPr>
          <p:spPr>
            <a:xfrm>
              <a:off x="4527025" y="2781575"/>
              <a:ext cx="120700" cy="12125"/>
            </a:xfrm>
            <a:custGeom>
              <a:avLst/>
              <a:gdLst/>
              <a:ahLst/>
              <a:cxnLst/>
              <a:rect l="l" t="t" r="r" b="b"/>
              <a:pathLst>
                <a:path w="4828" h="485" fill="none" extrusionOk="0">
                  <a:moveTo>
                    <a:pt x="0" y="1"/>
                  </a:moveTo>
                  <a:lnTo>
                    <a:pt x="4827" y="48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64"/>
            <p:cNvSpPr/>
            <p:nvPr/>
          </p:nvSpPr>
          <p:spPr>
            <a:xfrm>
              <a:off x="4338925" y="2717475"/>
              <a:ext cx="16350" cy="139125"/>
            </a:xfrm>
            <a:custGeom>
              <a:avLst/>
              <a:gdLst/>
              <a:ahLst/>
              <a:cxnLst/>
              <a:rect l="l" t="t" r="r" b="b"/>
              <a:pathLst>
                <a:path w="654" h="5565" fill="none" extrusionOk="0">
                  <a:moveTo>
                    <a:pt x="653" y="0"/>
                  </a:moveTo>
                  <a:lnTo>
                    <a:pt x="0" y="5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64"/>
            <p:cNvSpPr/>
            <p:nvPr/>
          </p:nvSpPr>
          <p:spPr>
            <a:xfrm>
              <a:off x="4367350" y="2717475"/>
              <a:ext cx="171800" cy="64125"/>
            </a:xfrm>
            <a:custGeom>
              <a:avLst/>
              <a:gdLst/>
              <a:ahLst/>
              <a:cxnLst/>
              <a:rect l="l" t="t" r="r" b="b"/>
              <a:pathLst>
                <a:path w="6872" h="2565" fill="none" extrusionOk="0">
                  <a:moveTo>
                    <a:pt x="0" y="0"/>
                  </a:moveTo>
                  <a:lnTo>
                    <a:pt x="6871" y="2565"/>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64"/>
            <p:cNvSpPr/>
            <p:nvPr/>
          </p:nvSpPr>
          <p:spPr>
            <a:xfrm>
              <a:off x="4250925" y="2757375"/>
              <a:ext cx="88025" cy="99225"/>
            </a:xfrm>
            <a:custGeom>
              <a:avLst/>
              <a:gdLst/>
              <a:ahLst/>
              <a:cxnLst/>
              <a:rect l="l" t="t" r="r" b="b"/>
              <a:pathLst>
                <a:path w="3521" h="3969" fill="none" extrusionOk="0">
                  <a:moveTo>
                    <a:pt x="0" y="1"/>
                  </a:moveTo>
                  <a:lnTo>
                    <a:pt x="3520" y="3969"/>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64"/>
            <p:cNvSpPr/>
            <p:nvPr/>
          </p:nvSpPr>
          <p:spPr>
            <a:xfrm>
              <a:off x="4540925" y="1474825"/>
              <a:ext cx="464250" cy="534400"/>
            </a:xfrm>
            <a:custGeom>
              <a:avLst/>
              <a:gdLst/>
              <a:ahLst/>
              <a:cxnLst/>
              <a:rect l="l" t="t" r="r" b="b"/>
              <a:pathLst>
                <a:path w="18570" h="21376" fill="none" extrusionOk="0">
                  <a:moveTo>
                    <a:pt x="1" y="21376"/>
                  </a:moveTo>
                  <a:lnTo>
                    <a:pt x="18569" y="1"/>
                  </a:lnTo>
                </a:path>
              </a:pathLst>
            </a:custGeom>
            <a:noFill/>
            <a:ln w="18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64"/>
            <p:cNvSpPr/>
            <p:nvPr/>
          </p:nvSpPr>
          <p:spPr>
            <a:xfrm>
              <a:off x="2083775" y="4509400"/>
              <a:ext cx="120100" cy="10305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64"/>
            <p:cNvSpPr/>
            <p:nvPr/>
          </p:nvSpPr>
          <p:spPr>
            <a:xfrm>
              <a:off x="2131875" y="454015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64"/>
            <p:cNvSpPr/>
            <p:nvPr/>
          </p:nvSpPr>
          <p:spPr>
            <a:xfrm>
              <a:off x="2149700" y="3967650"/>
              <a:ext cx="120100" cy="102875"/>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64"/>
            <p:cNvSpPr/>
            <p:nvPr/>
          </p:nvSpPr>
          <p:spPr>
            <a:xfrm>
              <a:off x="2190825" y="3998525"/>
              <a:ext cx="48425" cy="4145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64"/>
            <p:cNvSpPr/>
            <p:nvPr/>
          </p:nvSpPr>
          <p:spPr>
            <a:xfrm>
              <a:off x="2412800" y="3351325"/>
              <a:ext cx="120100" cy="103150"/>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64"/>
            <p:cNvSpPr/>
            <p:nvPr/>
          </p:nvSpPr>
          <p:spPr>
            <a:xfrm>
              <a:off x="2460900" y="3381875"/>
              <a:ext cx="41450" cy="41475"/>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64"/>
            <p:cNvSpPr/>
            <p:nvPr/>
          </p:nvSpPr>
          <p:spPr>
            <a:xfrm>
              <a:off x="2219875" y="3265425"/>
              <a:ext cx="120375" cy="102875"/>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64"/>
            <p:cNvSpPr/>
            <p:nvPr/>
          </p:nvSpPr>
          <p:spPr>
            <a:xfrm>
              <a:off x="2267950" y="3296300"/>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64"/>
            <p:cNvSpPr/>
            <p:nvPr/>
          </p:nvSpPr>
          <p:spPr>
            <a:xfrm>
              <a:off x="1842150" y="2753150"/>
              <a:ext cx="120075" cy="102850"/>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64"/>
            <p:cNvSpPr/>
            <p:nvPr/>
          </p:nvSpPr>
          <p:spPr>
            <a:xfrm>
              <a:off x="1890225" y="2784000"/>
              <a:ext cx="41450" cy="4145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64"/>
            <p:cNvSpPr/>
            <p:nvPr/>
          </p:nvSpPr>
          <p:spPr>
            <a:xfrm>
              <a:off x="1965225" y="2040750"/>
              <a:ext cx="120400" cy="10305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64"/>
            <p:cNvSpPr/>
            <p:nvPr/>
          </p:nvSpPr>
          <p:spPr>
            <a:xfrm>
              <a:off x="2013325" y="2071500"/>
              <a:ext cx="41450" cy="4145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64"/>
            <p:cNvSpPr/>
            <p:nvPr/>
          </p:nvSpPr>
          <p:spPr>
            <a:xfrm>
              <a:off x="2199300" y="2345175"/>
              <a:ext cx="120075" cy="102875"/>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64"/>
            <p:cNvSpPr/>
            <p:nvPr/>
          </p:nvSpPr>
          <p:spPr>
            <a:xfrm>
              <a:off x="2247375" y="2376025"/>
              <a:ext cx="41475" cy="41475"/>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64"/>
            <p:cNvSpPr/>
            <p:nvPr/>
          </p:nvSpPr>
          <p:spPr>
            <a:xfrm>
              <a:off x="3401425" y="2433800"/>
              <a:ext cx="120075" cy="103150"/>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64"/>
            <p:cNvSpPr/>
            <p:nvPr/>
          </p:nvSpPr>
          <p:spPr>
            <a:xfrm>
              <a:off x="3449500" y="2464650"/>
              <a:ext cx="41450" cy="4145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64"/>
            <p:cNvSpPr/>
            <p:nvPr/>
          </p:nvSpPr>
          <p:spPr>
            <a:xfrm>
              <a:off x="3549000" y="2197525"/>
              <a:ext cx="120075" cy="102925"/>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64"/>
            <p:cNvSpPr/>
            <p:nvPr/>
          </p:nvSpPr>
          <p:spPr>
            <a:xfrm>
              <a:off x="3597075" y="2228150"/>
              <a:ext cx="41475" cy="4145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64"/>
            <p:cNvSpPr/>
            <p:nvPr/>
          </p:nvSpPr>
          <p:spPr>
            <a:xfrm>
              <a:off x="3569875" y="3371900"/>
              <a:ext cx="120075" cy="102850"/>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64"/>
            <p:cNvSpPr/>
            <p:nvPr/>
          </p:nvSpPr>
          <p:spPr>
            <a:xfrm>
              <a:off x="3617950" y="3402750"/>
              <a:ext cx="41450" cy="4145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64"/>
            <p:cNvSpPr/>
            <p:nvPr/>
          </p:nvSpPr>
          <p:spPr>
            <a:xfrm>
              <a:off x="3313425" y="2828375"/>
              <a:ext cx="120375" cy="102925"/>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64"/>
            <p:cNvSpPr/>
            <p:nvPr/>
          </p:nvSpPr>
          <p:spPr>
            <a:xfrm>
              <a:off x="3354550" y="2859000"/>
              <a:ext cx="48400" cy="41525"/>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64"/>
            <p:cNvSpPr/>
            <p:nvPr/>
          </p:nvSpPr>
          <p:spPr>
            <a:xfrm>
              <a:off x="3471575" y="2603150"/>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64"/>
            <p:cNvSpPr/>
            <p:nvPr/>
          </p:nvSpPr>
          <p:spPr>
            <a:xfrm>
              <a:off x="3519675" y="2634000"/>
              <a:ext cx="41450" cy="4145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64"/>
            <p:cNvSpPr/>
            <p:nvPr/>
          </p:nvSpPr>
          <p:spPr>
            <a:xfrm>
              <a:off x="3857775" y="2291950"/>
              <a:ext cx="120375" cy="102850"/>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64"/>
            <p:cNvSpPr/>
            <p:nvPr/>
          </p:nvSpPr>
          <p:spPr>
            <a:xfrm>
              <a:off x="3898900" y="2322800"/>
              <a:ext cx="48400" cy="41475"/>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64"/>
            <p:cNvSpPr/>
            <p:nvPr/>
          </p:nvSpPr>
          <p:spPr>
            <a:xfrm>
              <a:off x="4072500" y="2533875"/>
              <a:ext cx="120075" cy="102875"/>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64"/>
            <p:cNvSpPr/>
            <p:nvPr/>
          </p:nvSpPr>
          <p:spPr>
            <a:xfrm>
              <a:off x="4113625" y="2564750"/>
              <a:ext cx="48400" cy="4145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64"/>
            <p:cNvSpPr/>
            <p:nvPr/>
          </p:nvSpPr>
          <p:spPr>
            <a:xfrm>
              <a:off x="3851425" y="3723000"/>
              <a:ext cx="120375" cy="102850"/>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64"/>
            <p:cNvSpPr/>
            <p:nvPr/>
          </p:nvSpPr>
          <p:spPr>
            <a:xfrm>
              <a:off x="3899500" y="3753850"/>
              <a:ext cx="41450" cy="41475"/>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64"/>
            <p:cNvSpPr/>
            <p:nvPr/>
          </p:nvSpPr>
          <p:spPr>
            <a:xfrm>
              <a:off x="3967850" y="4372300"/>
              <a:ext cx="120075" cy="102850"/>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64"/>
            <p:cNvSpPr/>
            <p:nvPr/>
          </p:nvSpPr>
          <p:spPr>
            <a:xfrm>
              <a:off x="4015625" y="4403150"/>
              <a:ext cx="41475" cy="4145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64"/>
            <p:cNvSpPr/>
            <p:nvPr/>
          </p:nvSpPr>
          <p:spPr>
            <a:xfrm>
              <a:off x="4332275" y="3946800"/>
              <a:ext cx="120075" cy="103150"/>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64"/>
            <p:cNvSpPr/>
            <p:nvPr/>
          </p:nvSpPr>
          <p:spPr>
            <a:xfrm>
              <a:off x="4373400" y="3977650"/>
              <a:ext cx="48400" cy="41525"/>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64"/>
            <p:cNvSpPr/>
            <p:nvPr/>
          </p:nvSpPr>
          <p:spPr>
            <a:xfrm>
              <a:off x="4373700" y="3087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64"/>
            <p:cNvSpPr/>
            <p:nvPr/>
          </p:nvSpPr>
          <p:spPr>
            <a:xfrm>
              <a:off x="4414825" y="3117875"/>
              <a:ext cx="48425" cy="4145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64"/>
            <p:cNvSpPr/>
            <p:nvPr/>
          </p:nvSpPr>
          <p:spPr>
            <a:xfrm>
              <a:off x="4262700" y="2803350"/>
              <a:ext cx="120300" cy="102850"/>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64"/>
            <p:cNvSpPr/>
            <p:nvPr/>
          </p:nvSpPr>
          <p:spPr>
            <a:xfrm>
              <a:off x="4303850" y="2833900"/>
              <a:ext cx="48400" cy="41650"/>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64"/>
            <p:cNvSpPr/>
            <p:nvPr/>
          </p:nvSpPr>
          <p:spPr>
            <a:xfrm>
              <a:off x="4621375" y="3199925"/>
              <a:ext cx="120400" cy="10305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64"/>
            <p:cNvSpPr/>
            <p:nvPr/>
          </p:nvSpPr>
          <p:spPr>
            <a:xfrm>
              <a:off x="4669475" y="3230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64"/>
            <p:cNvSpPr/>
            <p:nvPr/>
          </p:nvSpPr>
          <p:spPr>
            <a:xfrm>
              <a:off x="4021975" y="2689275"/>
              <a:ext cx="120100" cy="102925"/>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64"/>
            <p:cNvSpPr/>
            <p:nvPr/>
          </p:nvSpPr>
          <p:spPr>
            <a:xfrm>
              <a:off x="4062800" y="2719875"/>
              <a:ext cx="48425" cy="41550"/>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64"/>
            <p:cNvSpPr/>
            <p:nvPr/>
          </p:nvSpPr>
          <p:spPr>
            <a:xfrm>
              <a:off x="4233675" y="2303750"/>
              <a:ext cx="120075" cy="102850"/>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64"/>
            <p:cNvSpPr/>
            <p:nvPr/>
          </p:nvSpPr>
          <p:spPr>
            <a:xfrm>
              <a:off x="4274500" y="2334600"/>
              <a:ext cx="48725" cy="4145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64"/>
            <p:cNvSpPr/>
            <p:nvPr/>
          </p:nvSpPr>
          <p:spPr>
            <a:xfrm>
              <a:off x="4318350" y="2590375"/>
              <a:ext cx="120100" cy="102925"/>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64"/>
            <p:cNvSpPr/>
            <p:nvPr/>
          </p:nvSpPr>
          <p:spPr>
            <a:xfrm>
              <a:off x="4359175" y="2621000"/>
              <a:ext cx="48725" cy="41350"/>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64"/>
            <p:cNvSpPr/>
            <p:nvPr/>
          </p:nvSpPr>
          <p:spPr>
            <a:xfrm>
              <a:off x="4394250" y="1634200"/>
              <a:ext cx="120400" cy="102850"/>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64"/>
            <p:cNvSpPr/>
            <p:nvPr/>
          </p:nvSpPr>
          <p:spPr>
            <a:xfrm>
              <a:off x="4442350" y="1665050"/>
              <a:ext cx="41450" cy="4145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64"/>
            <p:cNvSpPr/>
            <p:nvPr/>
          </p:nvSpPr>
          <p:spPr>
            <a:xfrm>
              <a:off x="4894150" y="2876825"/>
              <a:ext cx="120100" cy="102875"/>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64"/>
            <p:cNvSpPr/>
            <p:nvPr/>
          </p:nvSpPr>
          <p:spPr>
            <a:xfrm>
              <a:off x="4935300" y="2907375"/>
              <a:ext cx="48400" cy="41550"/>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64"/>
            <p:cNvSpPr/>
            <p:nvPr/>
          </p:nvSpPr>
          <p:spPr>
            <a:xfrm>
              <a:off x="4915025" y="1435200"/>
              <a:ext cx="120100" cy="102850"/>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64"/>
            <p:cNvSpPr/>
            <p:nvPr/>
          </p:nvSpPr>
          <p:spPr>
            <a:xfrm>
              <a:off x="4962800" y="1466050"/>
              <a:ext cx="41475" cy="41475"/>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64"/>
            <p:cNvSpPr/>
            <p:nvPr/>
          </p:nvSpPr>
          <p:spPr>
            <a:xfrm>
              <a:off x="5924800" y="2946025"/>
              <a:ext cx="120100" cy="102925"/>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64"/>
            <p:cNvSpPr/>
            <p:nvPr/>
          </p:nvSpPr>
          <p:spPr>
            <a:xfrm>
              <a:off x="5965925" y="2976650"/>
              <a:ext cx="48425" cy="41525"/>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64"/>
            <p:cNvSpPr/>
            <p:nvPr/>
          </p:nvSpPr>
          <p:spPr>
            <a:xfrm>
              <a:off x="5966250" y="3510025"/>
              <a:ext cx="120075" cy="102925"/>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64"/>
            <p:cNvSpPr/>
            <p:nvPr/>
          </p:nvSpPr>
          <p:spPr>
            <a:xfrm>
              <a:off x="6007075" y="3540650"/>
              <a:ext cx="48700" cy="41525"/>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64"/>
            <p:cNvSpPr/>
            <p:nvPr/>
          </p:nvSpPr>
          <p:spPr>
            <a:xfrm>
              <a:off x="5904250" y="4108225"/>
              <a:ext cx="120075" cy="102925"/>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64"/>
            <p:cNvSpPr/>
            <p:nvPr/>
          </p:nvSpPr>
          <p:spPr>
            <a:xfrm>
              <a:off x="5945075" y="4138825"/>
              <a:ext cx="48400" cy="41550"/>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64"/>
            <p:cNvSpPr/>
            <p:nvPr/>
          </p:nvSpPr>
          <p:spPr>
            <a:xfrm>
              <a:off x="6199400" y="4330850"/>
              <a:ext cx="120100" cy="102875"/>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64"/>
            <p:cNvSpPr/>
            <p:nvPr/>
          </p:nvSpPr>
          <p:spPr>
            <a:xfrm>
              <a:off x="6240225" y="4361725"/>
              <a:ext cx="48725" cy="4145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64"/>
            <p:cNvSpPr/>
            <p:nvPr/>
          </p:nvSpPr>
          <p:spPr>
            <a:xfrm>
              <a:off x="6380250" y="3795600"/>
              <a:ext cx="105875" cy="102550"/>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64"/>
            <p:cNvSpPr/>
            <p:nvPr/>
          </p:nvSpPr>
          <p:spPr>
            <a:xfrm>
              <a:off x="6405950" y="3826100"/>
              <a:ext cx="49275" cy="41525"/>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64"/>
            <p:cNvSpPr/>
            <p:nvPr/>
          </p:nvSpPr>
          <p:spPr>
            <a:xfrm>
              <a:off x="6565025" y="4489025"/>
              <a:ext cx="106475" cy="102575"/>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64"/>
            <p:cNvSpPr/>
            <p:nvPr/>
          </p:nvSpPr>
          <p:spPr>
            <a:xfrm>
              <a:off x="6590725" y="4519525"/>
              <a:ext cx="48975" cy="41475"/>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64"/>
            <p:cNvSpPr/>
            <p:nvPr/>
          </p:nvSpPr>
          <p:spPr>
            <a:xfrm>
              <a:off x="6653950" y="4057775"/>
              <a:ext cx="105250" cy="102850"/>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64"/>
            <p:cNvSpPr/>
            <p:nvPr/>
          </p:nvSpPr>
          <p:spPr>
            <a:xfrm>
              <a:off x="6679650" y="4088300"/>
              <a:ext cx="49250" cy="41500"/>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64"/>
            <p:cNvSpPr/>
            <p:nvPr/>
          </p:nvSpPr>
          <p:spPr>
            <a:xfrm>
              <a:off x="5631150" y="3510025"/>
              <a:ext cx="120100" cy="102925"/>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64"/>
            <p:cNvSpPr/>
            <p:nvPr/>
          </p:nvSpPr>
          <p:spPr>
            <a:xfrm>
              <a:off x="5672275" y="3540650"/>
              <a:ext cx="48425" cy="41525"/>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64"/>
            <p:cNvSpPr/>
            <p:nvPr/>
          </p:nvSpPr>
          <p:spPr>
            <a:xfrm>
              <a:off x="6059075" y="2542375"/>
              <a:ext cx="120400" cy="103150"/>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64"/>
            <p:cNvSpPr/>
            <p:nvPr/>
          </p:nvSpPr>
          <p:spPr>
            <a:xfrm>
              <a:off x="6100200" y="2573225"/>
              <a:ext cx="48425" cy="41525"/>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64"/>
            <p:cNvSpPr/>
            <p:nvPr/>
          </p:nvSpPr>
          <p:spPr>
            <a:xfrm>
              <a:off x="6406250" y="2262325"/>
              <a:ext cx="120100" cy="102850"/>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64"/>
            <p:cNvSpPr/>
            <p:nvPr/>
          </p:nvSpPr>
          <p:spPr>
            <a:xfrm>
              <a:off x="6447375" y="2293175"/>
              <a:ext cx="48425" cy="4145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64"/>
            <p:cNvSpPr/>
            <p:nvPr/>
          </p:nvSpPr>
          <p:spPr>
            <a:xfrm>
              <a:off x="6528750" y="1840450"/>
              <a:ext cx="120075" cy="102850"/>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64"/>
            <p:cNvSpPr/>
            <p:nvPr/>
          </p:nvSpPr>
          <p:spPr>
            <a:xfrm>
              <a:off x="6576825" y="1871300"/>
              <a:ext cx="41450" cy="4145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64"/>
            <p:cNvSpPr/>
            <p:nvPr/>
          </p:nvSpPr>
          <p:spPr>
            <a:xfrm>
              <a:off x="7234575" y="1435200"/>
              <a:ext cx="120100" cy="102850"/>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64"/>
            <p:cNvSpPr/>
            <p:nvPr/>
          </p:nvSpPr>
          <p:spPr>
            <a:xfrm>
              <a:off x="7282675" y="1466050"/>
              <a:ext cx="41450" cy="41475"/>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64"/>
            <p:cNvSpPr/>
            <p:nvPr/>
          </p:nvSpPr>
          <p:spPr>
            <a:xfrm>
              <a:off x="7114525" y="17990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64"/>
            <p:cNvSpPr/>
            <p:nvPr/>
          </p:nvSpPr>
          <p:spPr>
            <a:xfrm>
              <a:off x="7155650" y="1829875"/>
              <a:ext cx="48425" cy="4145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64"/>
            <p:cNvSpPr/>
            <p:nvPr/>
          </p:nvSpPr>
          <p:spPr>
            <a:xfrm>
              <a:off x="5945675" y="1264625"/>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64"/>
            <p:cNvSpPr/>
            <p:nvPr/>
          </p:nvSpPr>
          <p:spPr>
            <a:xfrm>
              <a:off x="5986500" y="1295200"/>
              <a:ext cx="48400" cy="41525"/>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64"/>
            <p:cNvSpPr/>
            <p:nvPr/>
          </p:nvSpPr>
          <p:spPr>
            <a:xfrm>
              <a:off x="3967850" y="986125"/>
              <a:ext cx="120075" cy="103150"/>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64"/>
            <p:cNvSpPr/>
            <p:nvPr/>
          </p:nvSpPr>
          <p:spPr>
            <a:xfrm>
              <a:off x="4015625" y="1016975"/>
              <a:ext cx="41475" cy="4145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64"/>
            <p:cNvSpPr/>
            <p:nvPr/>
          </p:nvSpPr>
          <p:spPr>
            <a:xfrm>
              <a:off x="3810600" y="947700"/>
              <a:ext cx="120075" cy="103175"/>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64"/>
            <p:cNvSpPr/>
            <p:nvPr/>
          </p:nvSpPr>
          <p:spPr>
            <a:xfrm>
              <a:off x="3858675" y="978550"/>
              <a:ext cx="41450" cy="41475"/>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64"/>
            <p:cNvSpPr/>
            <p:nvPr/>
          </p:nvSpPr>
          <p:spPr>
            <a:xfrm>
              <a:off x="3908875" y="1090125"/>
              <a:ext cx="102850" cy="88350"/>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64"/>
            <p:cNvSpPr/>
            <p:nvPr/>
          </p:nvSpPr>
          <p:spPr>
            <a:xfrm>
              <a:off x="3949700" y="1121000"/>
              <a:ext cx="31475" cy="26675"/>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64"/>
            <p:cNvSpPr/>
            <p:nvPr/>
          </p:nvSpPr>
          <p:spPr>
            <a:xfrm>
              <a:off x="4091550" y="910775"/>
              <a:ext cx="103150" cy="88375"/>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64"/>
            <p:cNvSpPr/>
            <p:nvPr/>
          </p:nvSpPr>
          <p:spPr>
            <a:xfrm>
              <a:off x="4137200" y="941675"/>
              <a:ext cx="26950" cy="26625"/>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64"/>
            <p:cNvSpPr/>
            <p:nvPr/>
          </p:nvSpPr>
          <p:spPr>
            <a:xfrm>
              <a:off x="5526825" y="1128850"/>
              <a:ext cx="120075" cy="102850"/>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64"/>
            <p:cNvSpPr/>
            <p:nvPr/>
          </p:nvSpPr>
          <p:spPr>
            <a:xfrm>
              <a:off x="5574900" y="1159700"/>
              <a:ext cx="41475" cy="41475"/>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64"/>
            <p:cNvSpPr/>
            <p:nvPr/>
          </p:nvSpPr>
          <p:spPr>
            <a:xfrm>
              <a:off x="6549300" y="1285200"/>
              <a:ext cx="120400" cy="102850"/>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64"/>
            <p:cNvSpPr/>
            <p:nvPr/>
          </p:nvSpPr>
          <p:spPr>
            <a:xfrm>
              <a:off x="6590425" y="1316050"/>
              <a:ext cx="48425" cy="41475"/>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64"/>
            <p:cNvSpPr/>
            <p:nvPr/>
          </p:nvSpPr>
          <p:spPr>
            <a:xfrm>
              <a:off x="3219375" y="1617800"/>
              <a:ext cx="120075" cy="102925"/>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64"/>
            <p:cNvSpPr/>
            <p:nvPr/>
          </p:nvSpPr>
          <p:spPr>
            <a:xfrm>
              <a:off x="3267150" y="1648725"/>
              <a:ext cx="41450" cy="4145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64"/>
            <p:cNvSpPr/>
            <p:nvPr/>
          </p:nvSpPr>
          <p:spPr>
            <a:xfrm>
              <a:off x="4287500"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64"/>
            <p:cNvSpPr/>
            <p:nvPr/>
          </p:nvSpPr>
          <p:spPr>
            <a:xfrm>
              <a:off x="4335600" y="1486625"/>
              <a:ext cx="41450" cy="4145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64"/>
            <p:cNvSpPr/>
            <p:nvPr/>
          </p:nvSpPr>
          <p:spPr>
            <a:xfrm>
              <a:off x="5316025" y="3027225"/>
              <a:ext cx="120100" cy="103075"/>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64"/>
            <p:cNvSpPr/>
            <p:nvPr/>
          </p:nvSpPr>
          <p:spPr>
            <a:xfrm>
              <a:off x="5363825" y="3058000"/>
              <a:ext cx="41450" cy="4145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64"/>
            <p:cNvSpPr/>
            <p:nvPr/>
          </p:nvSpPr>
          <p:spPr>
            <a:xfrm>
              <a:off x="5252225" y="2094775"/>
              <a:ext cx="120075" cy="102850"/>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64"/>
            <p:cNvSpPr/>
            <p:nvPr/>
          </p:nvSpPr>
          <p:spPr>
            <a:xfrm>
              <a:off x="5300300" y="2125625"/>
              <a:ext cx="41475" cy="41475"/>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64"/>
            <p:cNvSpPr/>
            <p:nvPr/>
          </p:nvSpPr>
          <p:spPr>
            <a:xfrm>
              <a:off x="5798100" y="2508725"/>
              <a:ext cx="120375" cy="102925"/>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64"/>
            <p:cNvSpPr/>
            <p:nvPr/>
          </p:nvSpPr>
          <p:spPr>
            <a:xfrm>
              <a:off x="5839225" y="2539650"/>
              <a:ext cx="48400" cy="4145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64"/>
            <p:cNvSpPr/>
            <p:nvPr/>
          </p:nvSpPr>
          <p:spPr>
            <a:xfrm>
              <a:off x="4906250" y="2323200"/>
              <a:ext cx="171500" cy="146925"/>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64"/>
            <p:cNvSpPr/>
            <p:nvPr/>
          </p:nvSpPr>
          <p:spPr>
            <a:xfrm>
              <a:off x="4961600" y="2353950"/>
              <a:ext cx="85300" cy="85325"/>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64"/>
            <p:cNvSpPr/>
            <p:nvPr/>
          </p:nvSpPr>
          <p:spPr>
            <a:xfrm>
              <a:off x="4807075" y="1778150"/>
              <a:ext cx="120375" cy="103150"/>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64"/>
            <p:cNvSpPr/>
            <p:nvPr/>
          </p:nvSpPr>
          <p:spPr>
            <a:xfrm>
              <a:off x="4848200" y="1809000"/>
              <a:ext cx="48400" cy="41525"/>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64"/>
            <p:cNvSpPr/>
            <p:nvPr/>
          </p:nvSpPr>
          <p:spPr>
            <a:xfrm>
              <a:off x="6138625" y="1702250"/>
              <a:ext cx="120375" cy="103150"/>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64"/>
            <p:cNvSpPr/>
            <p:nvPr/>
          </p:nvSpPr>
          <p:spPr>
            <a:xfrm>
              <a:off x="6179750" y="1733100"/>
              <a:ext cx="48400" cy="41525"/>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64"/>
            <p:cNvSpPr/>
            <p:nvPr/>
          </p:nvSpPr>
          <p:spPr>
            <a:xfrm>
              <a:off x="3911000" y="2124650"/>
              <a:ext cx="147000" cy="125900"/>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64"/>
            <p:cNvSpPr/>
            <p:nvPr/>
          </p:nvSpPr>
          <p:spPr>
            <a:xfrm>
              <a:off x="3952125" y="2155575"/>
              <a:ext cx="75325" cy="64275"/>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64"/>
            <p:cNvSpPr/>
            <p:nvPr/>
          </p:nvSpPr>
          <p:spPr>
            <a:xfrm>
              <a:off x="3674500" y="2074000"/>
              <a:ext cx="120100" cy="103075"/>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64"/>
            <p:cNvSpPr/>
            <p:nvPr/>
          </p:nvSpPr>
          <p:spPr>
            <a:xfrm>
              <a:off x="3722600" y="2104775"/>
              <a:ext cx="41450" cy="4145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64"/>
            <p:cNvSpPr/>
            <p:nvPr/>
          </p:nvSpPr>
          <p:spPr>
            <a:xfrm>
              <a:off x="3946975" y="14557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64"/>
            <p:cNvSpPr/>
            <p:nvPr/>
          </p:nvSpPr>
          <p:spPr>
            <a:xfrm>
              <a:off x="3988200" y="1486925"/>
              <a:ext cx="48325" cy="41350"/>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64"/>
            <p:cNvSpPr/>
            <p:nvPr/>
          </p:nvSpPr>
          <p:spPr>
            <a:xfrm>
              <a:off x="3695075" y="1819575"/>
              <a:ext cx="120075" cy="103150"/>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64"/>
            <p:cNvSpPr/>
            <p:nvPr/>
          </p:nvSpPr>
          <p:spPr>
            <a:xfrm>
              <a:off x="3743150" y="1850425"/>
              <a:ext cx="41450" cy="41475"/>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64"/>
            <p:cNvSpPr/>
            <p:nvPr/>
          </p:nvSpPr>
          <p:spPr>
            <a:xfrm>
              <a:off x="2320275" y="1902450"/>
              <a:ext cx="120075" cy="103150"/>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64"/>
            <p:cNvSpPr/>
            <p:nvPr/>
          </p:nvSpPr>
          <p:spPr>
            <a:xfrm>
              <a:off x="2368350" y="1933300"/>
              <a:ext cx="41450" cy="4145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64"/>
            <p:cNvSpPr/>
            <p:nvPr/>
          </p:nvSpPr>
          <p:spPr>
            <a:xfrm>
              <a:off x="2371375" y="1149525"/>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64"/>
            <p:cNvSpPr/>
            <p:nvPr/>
          </p:nvSpPr>
          <p:spPr>
            <a:xfrm>
              <a:off x="2419475" y="1180275"/>
              <a:ext cx="41450" cy="4145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64"/>
            <p:cNvSpPr/>
            <p:nvPr/>
          </p:nvSpPr>
          <p:spPr>
            <a:xfrm>
              <a:off x="1965525" y="743275"/>
              <a:ext cx="120100" cy="102850"/>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64"/>
            <p:cNvSpPr/>
            <p:nvPr/>
          </p:nvSpPr>
          <p:spPr>
            <a:xfrm>
              <a:off x="2013325" y="774125"/>
              <a:ext cx="41450" cy="4145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64"/>
            <p:cNvSpPr/>
            <p:nvPr/>
          </p:nvSpPr>
          <p:spPr>
            <a:xfrm>
              <a:off x="1650400" y="859700"/>
              <a:ext cx="120100" cy="103150"/>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64"/>
            <p:cNvSpPr/>
            <p:nvPr/>
          </p:nvSpPr>
          <p:spPr>
            <a:xfrm>
              <a:off x="1698200" y="890550"/>
              <a:ext cx="41450" cy="41475"/>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64"/>
            <p:cNvSpPr/>
            <p:nvPr/>
          </p:nvSpPr>
          <p:spPr>
            <a:xfrm>
              <a:off x="1564225" y="1128850"/>
              <a:ext cx="120075" cy="102850"/>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64"/>
            <p:cNvSpPr/>
            <p:nvPr/>
          </p:nvSpPr>
          <p:spPr>
            <a:xfrm>
              <a:off x="1612000" y="1159700"/>
              <a:ext cx="41450" cy="41475"/>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64"/>
            <p:cNvSpPr/>
            <p:nvPr/>
          </p:nvSpPr>
          <p:spPr>
            <a:xfrm>
              <a:off x="1259375" y="1031175"/>
              <a:ext cx="120100" cy="102850"/>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64"/>
            <p:cNvSpPr/>
            <p:nvPr/>
          </p:nvSpPr>
          <p:spPr>
            <a:xfrm>
              <a:off x="1307175" y="1062025"/>
              <a:ext cx="41450" cy="4145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64"/>
            <p:cNvSpPr/>
            <p:nvPr/>
          </p:nvSpPr>
          <p:spPr>
            <a:xfrm>
              <a:off x="1437800" y="1312050"/>
              <a:ext cx="120100" cy="102925"/>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64"/>
            <p:cNvSpPr/>
            <p:nvPr/>
          </p:nvSpPr>
          <p:spPr>
            <a:xfrm>
              <a:off x="1485600" y="1342675"/>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64"/>
            <p:cNvSpPr/>
            <p:nvPr/>
          </p:nvSpPr>
          <p:spPr>
            <a:xfrm>
              <a:off x="1315025" y="1203175"/>
              <a:ext cx="120100" cy="102925"/>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64"/>
            <p:cNvSpPr/>
            <p:nvPr/>
          </p:nvSpPr>
          <p:spPr>
            <a:xfrm>
              <a:off x="1363125" y="1233800"/>
              <a:ext cx="41450" cy="4145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64"/>
            <p:cNvSpPr/>
            <p:nvPr/>
          </p:nvSpPr>
          <p:spPr>
            <a:xfrm>
              <a:off x="2412800" y="797700"/>
              <a:ext cx="120100" cy="102850"/>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64"/>
            <p:cNvSpPr/>
            <p:nvPr/>
          </p:nvSpPr>
          <p:spPr>
            <a:xfrm>
              <a:off x="2460900" y="828550"/>
              <a:ext cx="41450" cy="41475"/>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64"/>
            <p:cNvSpPr/>
            <p:nvPr/>
          </p:nvSpPr>
          <p:spPr>
            <a:xfrm>
              <a:off x="3030350" y="1476350"/>
              <a:ext cx="120075" cy="103150"/>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64"/>
            <p:cNvSpPr/>
            <p:nvPr/>
          </p:nvSpPr>
          <p:spPr>
            <a:xfrm>
              <a:off x="3078125" y="1507500"/>
              <a:ext cx="41475" cy="4145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64"/>
            <p:cNvSpPr/>
            <p:nvPr/>
          </p:nvSpPr>
          <p:spPr>
            <a:xfrm>
              <a:off x="2817750" y="1584900"/>
              <a:ext cx="120075" cy="103150"/>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64"/>
            <p:cNvSpPr/>
            <p:nvPr/>
          </p:nvSpPr>
          <p:spPr>
            <a:xfrm>
              <a:off x="2865825" y="1615750"/>
              <a:ext cx="41475" cy="41475"/>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64"/>
            <p:cNvSpPr/>
            <p:nvPr/>
          </p:nvSpPr>
          <p:spPr>
            <a:xfrm>
              <a:off x="2583075" y="1723100"/>
              <a:ext cx="120075" cy="102850"/>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64"/>
            <p:cNvSpPr/>
            <p:nvPr/>
          </p:nvSpPr>
          <p:spPr>
            <a:xfrm>
              <a:off x="2631150" y="1753950"/>
              <a:ext cx="41475" cy="41475"/>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64"/>
            <p:cNvSpPr/>
            <p:nvPr/>
          </p:nvSpPr>
          <p:spPr>
            <a:xfrm>
              <a:off x="1041650" y="2365850"/>
              <a:ext cx="120075" cy="10305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64"/>
            <p:cNvSpPr/>
            <p:nvPr/>
          </p:nvSpPr>
          <p:spPr>
            <a:xfrm>
              <a:off x="1089725" y="2396600"/>
              <a:ext cx="41450" cy="4145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64"/>
            <p:cNvSpPr/>
            <p:nvPr/>
          </p:nvSpPr>
          <p:spPr>
            <a:xfrm>
              <a:off x="1635600"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64"/>
            <p:cNvSpPr/>
            <p:nvPr/>
          </p:nvSpPr>
          <p:spPr>
            <a:xfrm>
              <a:off x="1683675" y="1871300"/>
              <a:ext cx="41450" cy="4145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64"/>
            <p:cNvSpPr/>
            <p:nvPr/>
          </p:nvSpPr>
          <p:spPr>
            <a:xfrm>
              <a:off x="1563925" y="1617800"/>
              <a:ext cx="120375" cy="102925"/>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64"/>
            <p:cNvSpPr/>
            <p:nvPr/>
          </p:nvSpPr>
          <p:spPr>
            <a:xfrm>
              <a:off x="1612000" y="1648725"/>
              <a:ext cx="41450" cy="4145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64"/>
            <p:cNvSpPr/>
            <p:nvPr/>
          </p:nvSpPr>
          <p:spPr>
            <a:xfrm>
              <a:off x="1504650" y="2183975"/>
              <a:ext cx="151825" cy="130100"/>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64"/>
            <p:cNvSpPr/>
            <p:nvPr/>
          </p:nvSpPr>
          <p:spPr>
            <a:xfrm>
              <a:off x="1546075" y="2214850"/>
              <a:ext cx="79550" cy="68175"/>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64"/>
            <p:cNvSpPr/>
            <p:nvPr/>
          </p:nvSpPr>
          <p:spPr>
            <a:xfrm>
              <a:off x="716850" y="1861250"/>
              <a:ext cx="120075" cy="102925"/>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64"/>
            <p:cNvSpPr/>
            <p:nvPr/>
          </p:nvSpPr>
          <p:spPr>
            <a:xfrm>
              <a:off x="764925" y="1891875"/>
              <a:ext cx="41450" cy="4145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64"/>
            <p:cNvSpPr/>
            <p:nvPr/>
          </p:nvSpPr>
          <p:spPr>
            <a:xfrm>
              <a:off x="340625" y="1402850"/>
              <a:ext cx="120100" cy="102850"/>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64"/>
            <p:cNvSpPr/>
            <p:nvPr/>
          </p:nvSpPr>
          <p:spPr>
            <a:xfrm>
              <a:off x="388425" y="1433400"/>
              <a:ext cx="41450" cy="4145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64"/>
            <p:cNvSpPr/>
            <p:nvPr/>
          </p:nvSpPr>
          <p:spPr>
            <a:xfrm>
              <a:off x="1211300" y="1476350"/>
              <a:ext cx="120075" cy="103150"/>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64"/>
            <p:cNvSpPr/>
            <p:nvPr/>
          </p:nvSpPr>
          <p:spPr>
            <a:xfrm>
              <a:off x="1259375" y="1507500"/>
              <a:ext cx="41475" cy="4145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64"/>
            <p:cNvSpPr/>
            <p:nvPr/>
          </p:nvSpPr>
          <p:spPr>
            <a:xfrm>
              <a:off x="1083075" y="1840450"/>
              <a:ext cx="120075" cy="102850"/>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64"/>
            <p:cNvSpPr/>
            <p:nvPr/>
          </p:nvSpPr>
          <p:spPr>
            <a:xfrm>
              <a:off x="1131150" y="1871300"/>
              <a:ext cx="41475" cy="4145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64"/>
            <p:cNvSpPr/>
            <p:nvPr/>
          </p:nvSpPr>
          <p:spPr>
            <a:xfrm>
              <a:off x="1584775" y="2966650"/>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64"/>
            <p:cNvSpPr/>
            <p:nvPr/>
          </p:nvSpPr>
          <p:spPr>
            <a:xfrm>
              <a:off x="1632875" y="2997500"/>
              <a:ext cx="41450" cy="41475"/>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64"/>
            <p:cNvSpPr/>
            <p:nvPr/>
          </p:nvSpPr>
          <p:spPr>
            <a:xfrm>
              <a:off x="1425725" y="3008100"/>
              <a:ext cx="120075" cy="102850"/>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64"/>
            <p:cNvSpPr/>
            <p:nvPr/>
          </p:nvSpPr>
          <p:spPr>
            <a:xfrm>
              <a:off x="1473800" y="3038950"/>
              <a:ext cx="41450" cy="4145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64"/>
            <p:cNvSpPr/>
            <p:nvPr/>
          </p:nvSpPr>
          <p:spPr>
            <a:xfrm>
              <a:off x="1742050" y="3194300"/>
              <a:ext cx="120075" cy="102925"/>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64"/>
            <p:cNvSpPr/>
            <p:nvPr/>
          </p:nvSpPr>
          <p:spPr>
            <a:xfrm>
              <a:off x="1789825" y="3224925"/>
              <a:ext cx="41450" cy="4145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64"/>
            <p:cNvSpPr/>
            <p:nvPr/>
          </p:nvSpPr>
          <p:spPr>
            <a:xfrm>
              <a:off x="2597975" y="4168450"/>
              <a:ext cx="120000" cy="102875"/>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64"/>
            <p:cNvSpPr/>
            <p:nvPr/>
          </p:nvSpPr>
          <p:spPr>
            <a:xfrm>
              <a:off x="2639025" y="4199325"/>
              <a:ext cx="48400" cy="4145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64"/>
            <p:cNvSpPr/>
            <p:nvPr/>
          </p:nvSpPr>
          <p:spPr>
            <a:xfrm>
              <a:off x="2800500" y="3889925"/>
              <a:ext cx="120100" cy="102875"/>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64"/>
            <p:cNvSpPr/>
            <p:nvPr/>
          </p:nvSpPr>
          <p:spPr>
            <a:xfrm>
              <a:off x="2841650" y="3920775"/>
              <a:ext cx="48400" cy="41375"/>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64"/>
            <p:cNvSpPr/>
            <p:nvPr/>
          </p:nvSpPr>
          <p:spPr>
            <a:xfrm>
              <a:off x="3081750" y="818275"/>
              <a:ext cx="120400" cy="103150"/>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64"/>
            <p:cNvSpPr/>
            <p:nvPr/>
          </p:nvSpPr>
          <p:spPr>
            <a:xfrm>
              <a:off x="3129850" y="849125"/>
              <a:ext cx="41450" cy="4145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64"/>
            <p:cNvSpPr/>
            <p:nvPr/>
          </p:nvSpPr>
          <p:spPr>
            <a:xfrm>
              <a:off x="3177925" y="1190950"/>
              <a:ext cx="120100" cy="10305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64"/>
            <p:cNvSpPr/>
            <p:nvPr/>
          </p:nvSpPr>
          <p:spPr>
            <a:xfrm>
              <a:off x="3226025" y="1221700"/>
              <a:ext cx="41450" cy="4145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64"/>
            <p:cNvSpPr/>
            <p:nvPr/>
          </p:nvSpPr>
          <p:spPr>
            <a:xfrm>
              <a:off x="2412800" y="4488725"/>
              <a:ext cx="120100" cy="102850"/>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64"/>
            <p:cNvSpPr/>
            <p:nvPr/>
          </p:nvSpPr>
          <p:spPr>
            <a:xfrm>
              <a:off x="2460900" y="4519575"/>
              <a:ext cx="41450" cy="4145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64"/>
            <p:cNvSpPr/>
            <p:nvPr/>
          </p:nvSpPr>
          <p:spPr>
            <a:xfrm>
              <a:off x="2205050" y="4762100"/>
              <a:ext cx="120075" cy="102875"/>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64"/>
            <p:cNvSpPr/>
            <p:nvPr/>
          </p:nvSpPr>
          <p:spPr>
            <a:xfrm>
              <a:off x="2246175" y="4792975"/>
              <a:ext cx="48425" cy="4145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64"/>
            <p:cNvSpPr/>
            <p:nvPr/>
          </p:nvSpPr>
          <p:spPr>
            <a:xfrm>
              <a:off x="2157575" y="4159525"/>
              <a:ext cx="106475" cy="91225"/>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64"/>
            <p:cNvSpPr/>
            <p:nvPr/>
          </p:nvSpPr>
          <p:spPr>
            <a:xfrm>
              <a:off x="2198400" y="4189950"/>
              <a:ext cx="35100" cy="29875"/>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64"/>
            <p:cNvSpPr/>
            <p:nvPr/>
          </p:nvSpPr>
          <p:spPr>
            <a:xfrm>
              <a:off x="2467250" y="3721450"/>
              <a:ext cx="123700" cy="105925"/>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64"/>
            <p:cNvSpPr/>
            <p:nvPr/>
          </p:nvSpPr>
          <p:spPr>
            <a:xfrm>
              <a:off x="2508075" y="3752350"/>
              <a:ext cx="52350" cy="445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64"/>
            <p:cNvSpPr/>
            <p:nvPr/>
          </p:nvSpPr>
          <p:spPr>
            <a:xfrm>
              <a:off x="4442950" y="1944400"/>
              <a:ext cx="167875" cy="144050"/>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64"/>
            <p:cNvSpPr/>
            <p:nvPr/>
          </p:nvSpPr>
          <p:spPr>
            <a:xfrm>
              <a:off x="4484075" y="1975325"/>
              <a:ext cx="96200" cy="8237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64"/>
            <p:cNvSpPr/>
            <p:nvPr/>
          </p:nvSpPr>
          <p:spPr>
            <a:xfrm>
              <a:off x="4198000" y="2611725"/>
              <a:ext cx="99825" cy="85800"/>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64"/>
            <p:cNvSpPr/>
            <p:nvPr/>
          </p:nvSpPr>
          <p:spPr>
            <a:xfrm>
              <a:off x="4238825" y="2642475"/>
              <a:ext cx="28150" cy="24400"/>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64"/>
            <p:cNvSpPr/>
            <p:nvPr/>
          </p:nvSpPr>
          <p:spPr>
            <a:xfrm>
              <a:off x="4451125" y="2729175"/>
              <a:ext cx="127950" cy="109575"/>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64"/>
            <p:cNvSpPr/>
            <p:nvPr/>
          </p:nvSpPr>
          <p:spPr>
            <a:xfrm>
              <a:off x="4491950" y="2759800"/>
              <a:ext cx="56275" cy="48275"/>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64"/>
            <p:cNvSpPr/>
            <p:nvPr/>
          </p:nvSpPr>
          <p:spPr>
            <a:xfrm>
              <a:off x="4352525" y="2885400"/>
              <a:ext cx="99825" cy="85525"/>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64"/>
            <p:cNvSpPr/>
            <p:nvPr/>
          </p:nvSpPr>
          <p:spPr>
            <a:xfrm>
              <a:off x="4393350" y="2916150"/>
              <a:ext cx="28450" cy="2417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64"/>
            <p:cNvSpPr/>
            <p:nvPr/>
          </p:nvSpPr>
          <p:spPr>
            <a:xfrm>
              <a:off x="4567550" y="2743950"/>
              <a:ext cx="121600" cy="104175"/>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64"/>
            <p:cNvSpPr/>
            <p:nvPr/>
          </p:nvSpPr>
          <p:spPr>
            <a:xfrm>
              <a:off x="4608675" y="2774925"/>
              <a:ext cx="49625" cy="42550"/>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64"/>
            <p:cNvSpPr/>
            <p:nvPr/>
          </p:nvSpPr>
          <p:spPr>
            <a:xfrm>
              <a:off x="4624400" y="2893350"/>
              <a:ext cx="100125" cy="85725"/>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64"/>
            <p:cNvSpPr/>
            <p:nvPr/>
          </p:nvSpPr>
          <p:spPr>
            <a:xfrm>
              <a:off x="4665525" y="2924325"/>
              <a:ext cx="28150" cy="2417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64"/>
            <p:cNvSpPr/>
            <p:nvPr/>
          </p:nvSpPr>
          <p:spPr>
            <a:xfrm>
              <a:off x="4731150" y="2864625"/>
              <a:ext cx="100125" cy="85725"/>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64"/>
            <p:cNvSpPr/>
            <p:nvPr/>
          </p:nvSpPr>
          <p:spPr>
            <a:xfrm>
              <a:off x="4776525" y="2895300"/>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64"/>
            <p:cNvSpPr/>
            <p:nvPr/>
          </p:nvSpPr>
          <p:spPr>
            <a:xfrm>
              <a:off x="4804050" y="2960725"/>
              <a:ext cx="100125" cy="85500"/>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64"/>
            <p:cNvSpPr/>
            <p:nvPr/>
          </p:nvSpPr>
          <p:spPr>
            <a:xfrm>
              <a:off x="4845175" y="2991450"/>
              <a:ext cx="28150" cy="2417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64"/>
            <p:cNvSpPr/>
            <p:nvPr/>
          </p:nvSpPr>
          <p:spPr>
            <a:xfrm>
              <a:off x="4539725" y="2972825"/>
              <a:ext cx="99825" cy="85500"/>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64"/>
            <p:cNvSpPr/>
            <p:nvPr/>
          </p:nvSpPr>
          <p:spPr>
            <a:xfrm>
              <a:off x="4580550" y="3003550"/>
              <a:ext cx="28450" cy="24425"/>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64"/>
            <p:cNvSpPr/>
            <p:nvPr/>
          </p:nvSpPr>
          <p:spPr>
            <a:xfrm>
              <a:off x="4575400" y="3117975"/>
              <a:ext cx="100125" cy="85800"/>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64"/>
            <p:cNvSpPr/>
            <p:nvPr/>
          </p:nvSpPr>
          <p:spPr>
            <a:xfrm>
              <a:off x="4616550" y="3148725"/>
              <a:ext cx="28150" cy="24400"/>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64"/>
            <p:cNvSpPr/>
            <p:nvPr/>
          </p:nvSpPr>
          <p:spPr>
            <a:xfrm>
              <a:off x="4443550" y="3075025"/>
              <a:ext cx="100025" cy="85500"/>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64"/>
            <p:cNvSpPr/>
            <p:nvPr/>
          </p:nvSpPr>
          <p:spPr>
            <a:xfrm>
              <a:off x="4488625" y="310577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64"/>
            <p:cNvSpPr/>
            <p:nvPr/>
          </p:nvSpPr>
          <p:spPr>
            <a:xfrm>
              <a:off x="5032375" y="2599625"/>
              <a:ext cx="99825" cy="85800"/>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64"/>
            <p:cNvSpPr/>
            <p:nvPr/>
          </p:nvSpPr>
          <p:spPr>
            <a:xfrm>
              <a:off x="5077425" y="2630375"/>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64"/>
            <p:cNvSpPr/>
            <p:nvPr/>
          </p:nvSpPr>
          <p:spPr>
            <a:xfrm>
              <a:off x="5066850" y="29486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64"/>
            <p:cNvSpPr/>
            <p:nvPr/>
          </p:nvSpPr>
          <p:spPr>
            <a:xfrm>
              <a:off x="5107975" y="2979350"/>
              <a:ext cx="28150" cy="24325"/>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64"/>
            <p:cNvSpPr/>
            <p:nvPr/>
          </p:nvSpPr>
          <p:spPr>
            <a:xfrm>
              <a:off x="5066850" y="3036025"/>
              <a:ext cx="100125" cy="85800"/>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64"/>
            <p:cNvSpPr/>
            <p:nvPr/>
          </p:nvSpPr>
          <p:spPr>
            <a:xfrm>
              <a:off x="5107975" y="3066750"/>
              <a:ext cx="28150" cy="2417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64"/>
            <p:cNvSpPr/>
            <p:nvPr/>
          </p:nvSpPr>
          <p:spPr>
            <a:xfrm>
              <a:off x="5189625" y="3312725"/>
              <a:ext cx="99825" cy="85825"/>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64"/>
            <p:cNvSpPr/>
            <p:nvPr/>
          </p:nvSpPr>
          <p:spPr>
            <a:xfrm>
              <a:off x="5230450" y="3343475"/>
              <a:ext cx="28450" cy="24300"/>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64"/>
            <p:cNvSpPr/>
            <p:nvPr/>
          </p:nvSpPr>
          <p:spPr>
            <a:xfrm>
              <a:off x="5428525" y="2960725"/>
              <a:ext cx="100125" cy="85500"/>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64"/>
            <p:cNvSpPr/>
            <p:nvPr/>
          </p:nvSpPr>
          <p:spPr>
            <a:xfrm>
              <a:off x="5469675" y="2991450"/>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64"/>
            <p:cNvSpPr/>
            <p:nvPr/>
          </p:nvSpPr>
          <p:spPr>
            <a:xfrm>
              <a:off x="5565225" y="3091050"/>
              <a:ext cx="100125" cy="85525"/>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64"/>
            <p:cNvSpPr/>
            <p:nvPr/>
          </p:nvSpPr>
          <p:spPr>
            <a:xfrm>
              <a:off x="5606350" y="3121800"/>
              <a:ext cx="28150" cy="2417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64"/>
            <p:cNvSpPr/>
            <p:nvPr/>
          </p:nvSpPr>
          <p:spPr>
            <a:xfrm>
              <a:off x="5622075" y="3238500"/>
              <a:ext cx="99825" cy="85650"/>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64"/>
            <p:cNvSpPr/>
            <p:nvPr/>
          </p:nvSpPr>
          <p:spPr>
            <a:xfrm>
              <a:off x="5667150" y="3269075"/>
              <a:ext cx="24225" cy="24225"/>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64"/>
            <p:cNvSpPr/>
            <p:nvPr/>
          </p:nvSpPr>
          <p:spPr>
            <a:xfrm>
              <a:off x="5773600" y="3238400"/>
              <a:ext cx="99825" cy="85750"/>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64"/>
            <p:cNvSpPr/>
            <p:nvPr/>
          </p:nvSpPr>
          <p:spPr>
            <a:xfrm>
              <a:off x="5814425" y="3269375"/>
              <a:ext cx="28450" cy="24125"/>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64"/>
            <p:cNvSpPr/>
            <p:nvPr/>
          </p:nvSpPr>
          <p:spPr>
            <a:xfrm>
              <a:off x="4861800" y="2144800"/>
              <a:ext cx="99825" cy="85800"/>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64"/>
            <p:cNvSpPr/>
            <p:nvPr/>
          </p:nvSpPr>
          <p:spPr>
            <a:xfrm>
              <a:off x="4902625" y="2175525"/>
              <a:ext cx="28450" cy="2417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64"/>
            <p:cNvSpPr/>
            <p:nvPr/>
          </p:nvSpPr>
          <p:spPr>
            <a:xfrm>
              <a:off x="4295075" y="2677125"/>
              <a:ext cx="99825" cy="85725"/>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64"/>
            <p:cNvSpPr/>
            <p:nvPr/>
          </p:nvSpPr>
          <p:spPr>
            <a:xfrm>
              <a:off x="4336200" y="2707800"/>
              <a:ext cx="28150" cy="24400"/>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64"/>
            <p:cNvSpPr/>
            <p:nvPr/>
          </p:nvSpPr>
          <p:spPr>
            <a:xfrm>
              <a:off x="4185900" y="2718475"/>
              <a:ext cx="99825" cy="85800"/>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64"/>
            <p:cNvSpPr/>
            <p:nvPr/>
          </p:nvSpPr>
          <p:spPr>
            <a:xfrm>
              <a:off x="4226725" y="2749500"/>
              <a:ext cx="28150" cy="24125"/>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64"/>
            <p:cNvSpPr/>
            <p:nvPr/>
          </p:nvSpPr>
          <p:spPr>
            <a:xfrm>
              <a:off x="5284575" y="2463225"/>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64"/>
            <p:cNvSpPr/>
            <p:nvPr/>
          </p:nvSpPr>
          <p:spPr>
            <a:xfrm>
              <a:off x="5329650" y="2493975"/>
              <a:ext cx="24225" cy="24225"/>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64"/>
            <p:cNvSpPr/>
            <p:nvPr/>
          </p:nvSpPr>
          <p:spPr>
            <a:xfrm>
              <a:off x="5140625" y="1833850"/>
              <a:ext cx="135225" cy="116100"/>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64"/>
            <p:cNvSpPr/>
            <p:nvPr/>
          </p:nvSpPr>
          <p:spPr>
            <a:xfrm>
              <a:off x="5190825" y="1864650"/>
              <a:ext cx="54475" cy="5445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64"/>
            <p:cNvSpPr/>
            <p:nvPr/>
          </p:nvSpPr>
          <p:spPr>
            <a:xfrm>
              <a:off x="5543150" y="1497350"/>
              <a:ext cx="127950" cy="109350"/>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64"/>
            <p:cNvSpPr/>
            <p:nvPr/>
          </p:nvSpPr>
          <p:spPr>
            <a:xfrm>
              <a:off x="5592150" y="1528050"/>
              <a:ext cx="48100" cy="48125"/>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64"/>
            <p:cNvSpPr/>
            <p:nvPr/>
          </p:nvSpPr>
          <p:spPr>
            <a:xfrm>
              <a:off x="5727925" y="2045500"/>
              <a:ext cx="158500" cy="135800"/>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64"/>
            <p:cNvSpPr/>
            <p:nvPr/>
          </p:nvSpPr>
          <p:spPr>
            <a:xfrm>
              <a:off x="5768750" y="2076350"/>
              <a:ext cx="86825" cy="74400"/>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64"/>
            <p:cNvSpPr/>
            <p:nvPr/>
          </p:nvSpPr>
          <p:spPr>
            <a:xfrm>
              <a:off x="5610000" y="2765350"/>
              <a:ext cx="99800" cy="85500"/>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64"/>
            <p:cNvSpPr/>
            <p:nvPr/>
          </p:nvSpPr>
          <p:spPr>
            <a:xfrm>
              <a:off x="5655050" y="2796100"/>
              <a:ext cx="24225" cy="24225"/>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64"/>
            <p:cNvSpPr/>
            <p:nvPr/>
          </p:nvSpPr>
          <p:spPr>
            <a:xfrm>
              <a:off x="5773600" y="299700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64"/>
            <p:cNvSpPr/>
            <p:nvPr/>
          </p:nvSpPr>
          <p:spPr>
            <a:xfrm>
              <a:off x="5814425" y="3027750"/>
              <a:ext cx="28450" cy="2417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64"/>
            <p:cNvSpPr/>
            <p:nvPr/>
          </p:nvSpPr>
          <p:spPr>
            <a:xfrm>
              <a:off x="6082975" y="2753250"/>
              <a:ext cx="99825" cy="85500"/>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64"/>
            <p:cNvSpPr/>
            <p:nvPr/>
          </p:nvSpPr>
          <p:spPr>
            <a:xfrm>
              <a:off x="6128025" y="2784000"/>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64"/>
            <p:cNvSpPr/>
            <p:nvPr/>
          </p:nvSpPr>
          <p:spPr>
            <a:xfrm>
              <a:off x="5998300" y="2508600"/>
              <a:ext cx="100125" cy="85800"/>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64"/>
            <p:cNvSpPr/>
            <p:nvPr/>
          </p:nvSpPr>
          <p:spPr>
            <a:xfrm>
              <a:off x="6043650" y="2539650"/>
              <a:ext cx="23925" cy="23900"/>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64"/>
            <p:cNvSpPr/>
            <p:nvPr/>
          </p:nvSpPr>
          <p:spPr>
            <a:xfrm>
              <a:off x="6210900" y="4116850"/>
              <a:ext cx="99825" cy="85525"/>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64"/>
            <p:cNvSpPr/>
            <p:nvPr/>
          </p:nvSpPr>
          <p:spPr>
            <a:xfrm>
              <a:off x="6255950" y="4147600"/>
              <a:ext cx="24225" cy="24225"/>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64"/>
            <p:cNvSpPr/>
            <p:nvPr/>
          </p:nvSpPr>
          <p:spPr>
            <a:xfrm>
              <a:off x="6540225" y="4281675"/>
              <a:ext cx="100125" cy="85500"/>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64"/>
            <p:cNvSpPr/>
            <p:nvPr/>
          </p:nvSpPr>
          <p:spPr>
            <a:xfrm>
              <a:off x="6585300" y="4312425"/>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64"/>
            <p:cNvSpPr/>
            <p:nvPr/>
          </p:nvSpPr>
          <p:spPr>
            <a:xfrm>
              <a:off x="6201225" y="2037025"/>
              <a:ext cx="85300" cy="8560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64"/>
            <p:cNvSpPr/>
            <p:nvPr/>
          </p:nvSpPr>
          <p:spPr>
            <a:xfrm>
              <a:off x="6231750" y="2067875"/>
              <a:ext cx="24225" cy="24225"/>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64"/>
            <p:cNvSpPr/>
            <p:nvPr/>
          </p:nvSpPr>
          <p:spPr>
            <a:xfrm>
              <a:off x="6481875" y="2061325"/>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64"/>
            <p:cNvSpPr/>
            <p:nvPr/>
          </p:nvSpPr>
          <p:spPr>
            <a:xfrm>
              <a:off x="6526925" y="2092075"/>
              <a:ext cx="24225" cy="24200"/>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64"/>
            <p:cNvSpPr/>
            <p:nvPr/>
          </p:nvSpPr>
          <p:spPr>
            <a:xfrm>
              <a:off x="6385100" y="20250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64"/>
            <p:cNvSpPr/>
            <p:nvPr/>
          </p:nvSpPr>
          <p:spPr>
            <a:xfrm>
              <a:off x="6425925" y="2055775"/>
              <a:ext cx="28450" cy="24100"/>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64"/>
            <p:cNvSpPr/>
            <p:nvPr/>
          </p:nvSpPr>
          <p:spPr>
            <a:xfrm>
              <a:off x="6629150" y="1530150"/>
              <a:ext cx="100125" cy="85625"/>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64"/>
            <p:cNvSpPr/>
            <p:nvPr/>
          </p:nvSpPr>
          <p:spPr>
            <a:xfrm>
              <a:off x="6670275" y="1561000"/>
              <a:ext cx="28450" cy="24125"/>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64"/>
            <p:cNvSpPr/>
            <p:nvPr/>
          </p:nvSpPr>
          <p:spPr>
            <a:xfrm>
              <a:off x="4161400" y="2124225"/>
              <a:ext cx="100125" cy="85500"/>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64"/>
            <p:cNvSpPr/>
            <p:nvPr/>
          </p:nvSpPr>
          <p:spPr>
            <a:xfrm>
              <a:off x="4202525" y="2154975"/>
              <a:ext cx="28450" cy="2417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64"/>
            <p:cNvSpPr/>
            <p:nvPr/>
          </p:nvSpPr>
          <p:spPr>
            <a:xfrm>
              <a:off x="4364625" y="2374625"/>
              <a:ext cx="99825" cy="85500"/>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64"/>
            <p:cNvSpPr/>
            <p:nvPr/>
          </p:nvSpPr>
          <p:spPr>
            <a:xfrm>
              <a:off x="4405450" y="2405375"/>
              <a:ext cx="28450" cy="2417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64"/>
            <p:cNvSpPr/>
            <p:nvPr/>
          </p:nvSpPr>
          <p:spPr>
            <a:xfrm>
              <a:off x="4314425" y="2463225"/>
              <a:ext cx="100125" cy="85825"/>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64"/>
            <p:cNvSpPr/>
            <p:nvPr/>
          </p:nvSpPr>
          <p:spPr>
            <a:xfrm>
              <a:off x="4355550" y="2493975"/>
              <a:ext cx="28450" cy="24325"/>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64"/>
            <p:cNvSpPr/>
            <p:nvPr/>
          </p:nvSpPr>
          <p:spPr>
            <a:xfrm>
              <a:off x="4189525" y="2537525"/>
              <a:ext cx="51725" cy="51450"/>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64"/>
            <p:cNvSpPr/>
            <p:nvPr/>
          </p:nvSpPr>
          <p:spPr>
            <a:xfrm>
              <a:off x="4207975" y="2555975"/>
              <a:ext cx="14850" cy="14550"/>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64"/>
            <p:cNvSpPr/>
            <p:nvPr/>
          </p:nvSpPr>
          <p:spPr>
            <a:xfrm>
              <a:off x="3822075" y="2410925"/>
              <a:ext cx="100125" cy="85500"/>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64"/>
            <p:cNvSpPr/>
            <p:nvPr/>
          </p:nvSpPr>
          <p:spPr>
            <a:xfrm>
              <a:off x="3863225" y="2441650"/>
              <a:ext cx="28150" cy="24125"/>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64"/>
            <p:cNvSpPr/>
            <p:nvPr/>
          </p:nvSpPr>
          <p:spPr>
            <a:xfrm>
              <a:off x="3581350" y="2509500"/>
              <a:ext cx="99825" cy="85525"/>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64"/>
            <p:cNvSpPr/>
            <p:nvPr/>
          </p:nvSpPr>
          <p:spPr>
            <a:xfrm>
              <a:off x="3626425" y="2540250"/>
              <a:ext cx="24200" cy="24225"/>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64"/>
            <p:cNvSpPr/>
            <p:nvPr/>
          </p:nvSpPr>
          <p:spPr>
            <a:xfrm>
              <a:off x="3445875" y="2365850"/>
              <a:ext cx="100125" cy="85825"/>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64"/>
            <p:cNvSpPr/>
            <p:nvPr/>
          </p:nvSpPr>
          <p:spPr>
            <a:xfrm>
              <a:off x="3490925" y="23966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64"/>
            <p:cNvSpPr/>
            <p:nvPr/>
          </p:nvSpPr>
          <p:spPr>
            <a:xfrm>
              <a:off x="3572600" y="2365850"/>
              <a:ext cx="100125" cy="85825"/>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64"/>
            <p:cNvSpPr/>
            <p:nvPr/>
          </p:nvSpPr>
          <p:spPr>
            <a:xfrm>
              <a:off x="3613725" y="2396600"/>
              <a:ext cx="28150" cy="24400"/>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64"/>
            <p:cNvSpPr/>
            <p:nvPr/>
          </p:nvSpPr>
          <p:spPr>
            <a:xfrm>
              <a:off x="3433775" y="2563325"/>
              <a:ext cx="100125" cy="85525"/>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64"/>
            <p:cNvSpPr/>
            <p:nvPr/>
          </p:nvSpPr>
          <p:spPr>
            <a:xfrm>
              <a:off x="3478850" y="2594075"/>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64"/>
            <p:cNvSpPr/>
            <p:nvPr/>
          </p:nvSpPr>
          <p:spPr>
            <a:xfrm>
              <a:off x="4004450" y="2497600"/>
              <a:ext cx="85600" cy="85325"/>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64"/>
            <p:cNvSpPr/>
            <p:nvPr/>
          </p:nvSpPr>
          <p:spPr>
            <a:xfrm>
              <a:off x="4031350" y="2528150"/>
              <a:ext cx="28150" cy="24125"/>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64"/>
            <p:cNvSpPr/>
            <p:nvPr/>
          </p:nvSpPr>
          <p:spPr>
            <a:xfrm>
              <a:off x="4083975" y="2442675"/>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64"/>
            <p:cNvSpPr/>
            <p:nvPr/>
          </p:nvSpPr>
          <p:spPr>
            <a:xfrm>
              <a:off x="4129050" y="2473425"/>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64"/>
            <p:cNvSpPr/>
            <p:nvPr/>
          </p:nvSpPr>
          <p:spPr>
            <a:xfrm>
              <a:off x="4150200" y="1716875"/>
              <a:ext cx="99825" cy="85500"/>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64"/>
            <p:cNvSpPr/>
            <p:nvPr/>
          </p:nvSpPr>
          <p:spPr>
            <a:xfrm>
              <a:off x="4195275" y="1747600"/>
              <a:ext cx="23900" cy="24225"/>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64"/>
            <p:cNvSpPr/>
            <p:nvPr/>
          </p:nvSpPr>
          <p:spPr>
            <a:xfrm>
              <a:off x="3795175" y="1659100"/>
              <a:ext cx="100125" cy="85825"/>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64"/>
            <p:cNvSpPr/>
            <p:nvPr/>
          </p:nvSpPr>
          <p:spPr>
            <a:xfrm>
              <a:off x="3840525" y="1690150"/>
              <a:ext cx="23925" cy="23925"/>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64"/>
            <p:cNvSpPr/>
            <p:nvPr/>
          </p:nvSpPr>
          <p:spPr>
            <a:xfrm>
              <a:off x="4047700" y="1961725"/>
              <a:ext cx="85600" cy="8560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64"/>
            <p:cNvSpPr/>
            <p:nvPr/>
          </p:nvSpPr>
          <p:spPr>
            <a:xfrm>
              <a:off x="4074600" y="1992275"/>
              <a:ext cx="28150" cy="2417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64"/>
            <p:cNvSpPr/>
            <p:nvPr/>
          </p:nvSpPr>
          <p:spPr>
            <a:xfrm>
              <a:off x="3560800" y="2016700"/>
              <a:ext cx="99825" cy="85675"/>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64"/>
            <p:cNvSpPr/>
            <p:nvPr/>
          </p:nvSpPr>
          <p:spPr>
            <a:xfrm>
              <a:off x="3605850" y="2047300"/>
              <a:ext cx="23925" cy="24225"/>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64"/>
            <p:cNvSpPr/>
            <p:nvPr/>
          </p:nvSpPr>
          <p:spPr>
            <a:xfrm>
              <a:off x="3694475" y="2386725"/>
              <a:ext cx="100125" cy="85500"/>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64"/>
            <p:cNvSpPr/>
            <p:nvPr/>
          </p:nvSpPr>
          <p:spPr>
            <a:xfrm>
              <a:off x="3735600" y="2417475"/>
              <a:ext cx="28450" cy="24100"/>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64"/>
            <p:cNvSpPr/>
            <p:nvPr/>
          </p:nvSpPr>
          <p:spPr>
            <a:xfrm>
              <a:off x="3795175" y="2028650"/>
              <a:ext cx="100125" cy="85825"/>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64"/>
            <p:cNvSpPr/>
            <p:nvPr/>
          </p:nvSpPr>
          <p:spPr>
            <a:xfrm>
              <a:off x="3836300"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64"/>
            <p:cNvSpPr/>
            <p:nvPr/>
          </p:nvSpPr>
          <p:spPr>
            <a:xfrm>
              <a:off x="3795175" y="1911325"/>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64"/>
            <p:cNvSpPr/>
            <p:nvPr/>
          </p:nvSpPr>
          <p:spPr>
            <a:xfrm>
              <a:off x="3836300" y="1942075"/>
              <a:ext cx="28150" cy="24100"/>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64"/>
            <p:cNvSpPr/>
            <p:nvPr/>
          </p:nvSpPr>
          <p:spPr>
            <a:xfrm>
              <a:off x="3952725" y="1807600"/>
              <a:ext cx="100125" cy="85500"/>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64"/>
            <p:cNvSpPr/>
            <p:nvPr/>
          </p:nvSpPr>
          <p:spPr>
            <a:xfrm>
              <a:off x="3997800" y="1838325"/>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64"/>
            <p:cNvSpPr/>
            <p:nvPr/>
          </p:nvSpPr>
          <p:spPr>
            <a:xfrm>
              <a:off x="3931550" y="2028850"/>
              <a:ext cx="85625" cy="85625"/>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64"/>
            <p:cNvSpPr/>
            <p:nvPr/>
          </p:nvSpPr>
          <p:spPr>
            <a:xfrm>
              <a:off x="3958175" y="2059400"/>
              <a:ext cx="28150" cy="2417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64"/>
            <p:cNvSpPr/>
            <p:nvPr/>
          </p:nvSpPr>
          <p:spPr>
            <a:xfrm>
              <a:off x="4021375" y="1626450"/>
              <a:ext cx="99825" cy="85500"/>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64"/>
            <p:cNvSpPr/>
            <p:nvPr/>
          </p:nvSpPr>
          <p:spPr>
            <a:xfrm>
              <a:off x="4066450" y="1657200"/>
              <a:ext cx="24200" cy="24200"/>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64"/>
            <p:cNvSpPr/>
            <p:nvPr/>
          </p:nvSpPr>
          <p:spPr>
            <a:xfrm>
              <a:off x="4127225" y="3552550"/>
              <a:ext cx="118875" cy="101825"/>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64"/>
            <p:cNvSpPr/>
            <p:nvPr/>
          </p:nvSpPr>
          <p:spPr>
            <a:xfrm>
              <a:off x="4168050" y="3583300"/>
              <a:ext cx="47200" cy="40425"/>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64"/>
            <p:cNvSpPr/>
            <p:nvPr/>
          </p:nvSpPr>
          <p:spPr>
            <a:xfrm>
              <a:off x="4126025" y="4060600"/>
              <a:ext cx="99825" cy="85525"/>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64"/>
            <p:cNvSpPr/>
            <p:nvPr/>
          </p:nvSpPr>
          <p:spPr>
            <a:xfrm>
              <a:off x="4166850" y="4091050"/>
              <a:ext cx="28450" cy="24425"/>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64"/>
            <p:cNvSpPr/>
            <p:nvPr/>
          </p:nvSpPr>
          <p:spPr>
            <a:xfrm>
              <a:off x="4173500" y="3140650"/>
              <a:ext cx="100125" cy="85500"/>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64"/>
            <p:cNvSpPr/>
            <p:nvPr/>
          </p:nvSpPr>
          <p:spPr>
            <a:xfrm>
              <a:off x="4214625" y="3171400"/>
              <a:ext cx="28450" cy="24100"/>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64"/>
            <p:cNvSpPr/>
            <p:nvPr/>
          </p:nvSpPr>
          <p:spPr>
            <a:xfrm>
              <a:off x="3610700" y="3121125"/>
              <a:ext cx="117050" cy="100200"/>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64"/>
            <p:cNvSpPr/>
            <p:nvPr/>
          </p:nvSpPr>
          <p:spPr>
            <a:xfrm>
              <a:off x="3658175" y="3152050"/>
              <a:ext cx="38725" cy="38725"/>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64"/>
            <p:cNvSpPr/>
            <p:nvPr/>
          </p:nvSpPr>
          <p:spPr>
            <a:xfrm>
              <a:off x="2178425" y="3469700"/>
              <a:ext cx="116175" cy="99700"/>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64"/>
            <p:cNvSpPr/>
            <p:nvPr/>
          </p:nvSpPr>
          <p:spPr>
            <a:xfrm>
              <a:off x="2225925" y="3500425"/>
              <a:ext cx="38125" cy="38125"/>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64"/>
            <p:cNvSpPr/>
            <p:nvPr/>
          </p:nvSpPr>
          <p:spPr>
            <a:xfrm>
              <a:off x="1469875" y="2529475"/>
              <a:ext cx="100125" cy="85800"/>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64"/>
            <p:cNvSpPr/>
            <p:nvPr/>
          </p:nvSpPr>
          <p:spPr>
            <a:xfrm>
              <a:off x="1511000" y="2560200"/>
              <a:ext cx="28150" cy="2417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64"/>
            <p:cNvSpPr/>
            <p:nvPr/>
          </p:nvSpPr>
          <p:spPr>
            <a:xfrm>
              <a:off x="1786500" y="2996100"/>
              <a:ext cx="99825" cy="85500"/>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64"/>
            <p:cNvSpPr/>
            <p:nvPr/>
          </p:nvSpPr>
          <p:spPr>
            <a:xfrm>
              <a:off x="1831250" y="30268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64"/>
            <p:cNvSpPr/>
            <p:nvPr/>
          </p:nvSpPr>
          <p:spPr>
            <a:xfrm>
              <a:off x="1886600" y="3253450"/>
              <a:ext cx="99825" cy="85525"/>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64"/>
            <p:cNvSpPr/>
            <p:nvPr/>
          </p:nvSpPr>
          <p:spPr>
            <a:xfrm>
              <a:off x="1931650" y="3284200"/>
              <a:ext cx="24225" cy="24225"/>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64"/>
            <p:cNvSpPr/>
            <p:nvPr/>
          </p:nvSpPr>
          <p:spPr>
            <a:xfrm>
              <a:off x="2044475" y="2563325"/>
              <a:ext cx="100125" cy="85525"/>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64"/>
            <p:cNvSpPr/>
            <p:nvPr/>
          </p:nvSpPr>
          <p:spPr>
            <a:xfrm>
              <a:off x="2089525" y="2594075"/>
              <a:ext cx="24525" cy="24225"/>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64"/>
            <p:cNvSpPr/>
            <p:nvPr/>
          </p:nvSpPr>
          <p:spPr>
            <a:xfrm>
              <a:off x="1400000" y="1781450"/>
              <a:ext cx="99825" cy="85650"/>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64"/>
            <p:cNvSpPr/>
            <p:nvPr/>
          </p:nvSpPr>
          <p:spPr>
            <a:xfrm>
              <a:off x="1440825" y="1812325"/>
              <a:ext cx="28450" cy="24125"/>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64"/>
            <p:cNvSpPr/>
            <p:nvPr/>
          </p:nvSpPr>
          <p:spPr>
            <a:xfrm>
              <a:off x="1944050" y="1353350"/>
              <a:ext cx="100125" cy="85825"/>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64"/>
            <p:cNvSpPr/>
            <p:nvPr/>
          </p:nvSpPr>
          <p:spPr>
            <a:xfrm>
              <a:off x="1989425" y="1384100"/>
              <a:ext cx="24225" cy="24225"/>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64"/>
            <p:cNvSpPr/>
            <p:nvPr/>
          </p:nvSpPr>
          <p:spPr>
            <a:xfrm>
              <a:off x="1638625" y="1365450"/>
              <a:ext cx="99825" cy="85825"/>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64"/>
            <p:cNvSpPr/>
            <p:nvPr/>
          </p:nvSpPr>
          <p:spPr>
            <a:xfrm>
              <a:off x="1683375" y="13962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64"/>
            <p:cNvSpPr/>
            <p:nvPr/>
          </p:nvSpPr>
          <p:spPr>
            <a:xfrm>
              <a:off x="1575725" y="1262625"/>
              <a:ext cx="99800" cy="85525"/>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64"/>
            <p:cNvSpPr/>
            <p:nvPr/>
          </p:nvSpPr>
          <p:spPr>
            <a:xfrm>
              <a:off x="162077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64"/>
            <p:cNvSpPr/>
            <p:nvPr/>
          </p:nvSpPr>
          <p:spPr>
            <a:xfrm>
              <a:off x="1513425" y="1444250"/>
              <a:ext cx="100125" cy="85650"/>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64"/>
            <p:cNvSpPr/>
            <p:nvPr/>
          </p:nvSpPr>
          <p:spPr>
            <a:xfrm>
              <a:off x="1554550" y="1475125"/>
              <a:ext cx="28150" cy="24125"/>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64"/>
            <p:cNvSpPr/>
            <p:nvPr/>
          </p:nvSpPr>
          <p:spPr>
            <a:xfrm>
              <a:off x="1778025" y="1377550"/>
              <a:ext cx="100025" cy="85500"/>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64"/>
            <p:cNvSpPr/>
            <p:nvPr/>
          </p:nvSpPr>
          <p:spPr>
            <a:xfrm>
              <a:off x="1823100" y="1408300"/>
              <a:ext cx="24200" cy="24225"/>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64"/>
            <p:cNvSpPr/>
            <p:nvPr/>
          </p:nvSpPr>
          <p:spPr>
            <a:xfrm>
              <a:off x="2014825" y="1420050"/>
              <a:ext cx="99825" cy="85650"/>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64"/>
            <p:cNvSpPr/>
            <p:nvPr/>
          </p:nvSpPr>
          <p:spPr>
            <a:xfrm>
              <a:off x="2059875" y="1450950"/>
              <a:ext cx="24225" cy="24200"/>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64"/>
            <p:cNvSpPr/>
            <p:nvPr/>
          </p:nvSpPr>
          <p:spPr>
            <a:xfrm>
              <a:off x="2149400" y="1377625"/>
              <a:ext cx="99825" cy="85450"/>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64"/>
            <p:cNvSpPr/>
            <p:nvPr/>
          </p:nvSpPr>
          <p:spPr>
            <a:xfrm>
              <a:off x="2190025" y="1408600"/>
              <a:ext cx="28350" cy="24100"/>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64"/>
            <p:cNvSpPr/>
            <p:nvPr/>
          </p:nvSpPr>
          <p:spPr>
            <a:xfrm>
              <a:off x="2149400" y="1605775"/>
              <a:ext cx="99825" cy="8560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64"/>
            <p:cNvSpPr/>
            <p:nvPr/>
          </p:nvSpPr>
          <p:spPr>
            <a:xfrm>
              <a:off x="2190025" y="1636600"/>
              <a:ext cx="28350" cy="24125"/>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64"/>
            <p:cNvSpPr/>
            <p:nvPr/>
          </p:nvSpPr>
          <p:spPr>
            <a:xfrm>
              <a:off x="2266125" y="1703850"/>
              <a:ext cx="99825" cy="85825"/>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64"/>
            <p:cNvSpPr/>
            <p:nvPr/>
          </p:nvSpPr>
          <p:spPr>
            <a:xfrm>
              <a:off x="2307275" y="1734600"/>
              <a:ext cx="28150" cy="2417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64"/>
            <p:cNvSpPr/>
            <p:nvPr/>
          </p:nvSpPr>
          <p:spPr>
            <a:xfrm>
              <a:off x="2068950" y="965875"/>
              <a:ext cx="99825" cy="8560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64"/>
            <p:cNvSpPr/>
            <p:nvPr/>
          </p:nvSpPr>
          <p:spPr>
            <a:xfrm>
              <a:off x="2113725" y="996700"/>
              <a:ext cx="24200" cy="24225"/>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64"/>
            <p:cNvSpPr/>
            <p:nvPr/>
          </p:nvSpPr>
          <p:spPr>
            <a:xfrm>
              <a:off x="2056550" y="1743775"/>
              <a:ext cx="100125" cy="85825"/>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64"/>
            <p:cNvSpPr/>
            <p:nvPr/>
          </p:nvSpPr>
          <p:spPr>
            <a:xfrm>
              <a:off x="2097700" y="1774525"/>
              <a:ext cx="28150" cy="2417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64"/>
            <p:cNvSpPr/>
            <p:nvPr/>
          </p:nvSpPr>
          <p:spPr>
            <a:xfrm>
              <a:off x="1931975" y="1015550"/>
              <a:ext cx="100125" cy="85825"/>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64"/>
            <p:cNvSpPr/>
            <p:nvPr/>
          </p:nvSpPr>
          <p:spPr>
            <a:xfrm>
              <a:off x="1977025" y="1046300"/>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64"/>
            <p:cNvSpPr/>
            <p:nvPr/>
          </p:nvSpPr>
          <p:spPr>
            <a:xfrm>
              <a:off x="1873900" y="1166775"/>
              <a:ext cx="99825" cy="85800"/>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64"/>
            <p:cNvSpPr/>
            <p:nvPr/>
          </p:nvSpPr>
          <p:spPr>
            <a:xfrm>
              <a:off x="1914725" y="1197500"/>
              <a:ext cx="28450" cy="24425"/>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64"/>
            <p:cNvSpPr/>
            <p:nvPr/>
          </p:nvSpPr>
          <p:spPr>
            <a:xfrm>
              <a:off x="1726925" y="1199725"/>
              <a:ext cx="100125" cy="85525"/>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64"/>
            <p:cNvSpPr/>
            <p:nvPr/>
          </p:nvSpPr>
          <p:spPr>
            <a:xfrm>
              <a:off x="1768050" y="1230475"/>
              <a:ext cx="28150" cy="24100"/>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64"/>
            <p:cNvSpPr/>
            <p:nvPr/>
          </p:nvSpPr>
          <p:spPr>
            <a:xfrm>
              <a:off x="2210800" y="764250"/>
              <a:ext cx="100125" cy="85500"/>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64"/>
            <p:cNvSpPr/>
            <p:nvPr/>
          </p:nvSpPr>
          <p:spPr>
            <a:xfrm>
              <a:off x="2255850" y="794700"/>
              <a:ext cx="24225" cy="24200"/>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64"/>
            <p:cNvSpPr/>
            <p:nvPr/>
          </p:nvSpPr>
          <p:spPr>
            <a:xfrm>
              <a:off x="1094575" y="1262625"/>
              <a:ext cx="100125" cy="85525"/>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64"/>
            <p:cNvSpPr/>
            <p:nvPr/>
          </p:nvSpPr>
          <p:spPr>
            <a:xfrm>
              <a:off x="1139625" y="1293375"/>
              <a:ext cx="24225" cy="24225"/>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64"/>
            <p:cNvSpPr/>
            <p:nvPr/>
          </p:nvSpPr>
          <p:spPr>
            <a:xfrm>
              <a:off x="2909075" y="1091475"/>
              <a:ext cx="100125" cy="85500"/>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64"/>
            <p:cNvSpPr/>
            <p:nvPr/>
          </p:nvSpPr>
          <p:spPr>
            <a:xfrm>
              <a:off x="2954150" y="11222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64"/>
            <p:cNvSpPr/>
            <p:nvPr/>
          </p:nvSpPr>
          <p:spPr>
            <a:xfrm>
              <a:off x="2623000" y="1027650"/>
              <a:ext cx="99825" cy="85825"/>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64"/>
            <p:cNvSpPr/>
            <p:nvPr/>
          </p:nvSpPr>
          <p:spPr>
            <a:xfrm>
              <a:off x="2668050" y="1058400"/>
              <a:ext cx="24225" cy="24225"/>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64"/>
            <p:cNvSpPr/>
            <p:nvPr/>
          </p:nvSpPr>
          <p:spPr>
            <a:xfrm>
              <a:off x="1270875" y="2091250"/>
              <a:ext cx="99825" cy="85825"/>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64"/>
            <p:cNvSpPr/>
            <p:nvPr/>
          </p:nvSpPr>
          <p:spPr>
            <a:xfrm>
              <a:off x="1315925" y="2122000"/>
              <a:ext cx="24225" cy="24225"/>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64"/>
            <p:cNvSpPr/>
            <p:nvPr/>
          </p:nvSpPr>
          <p:spPr>
            <a:xfrm>
              <a:off x="2706150" y="1341250"/>
              <a:ext cx="99825" cy="85825"/>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64"/>
            <p:cNvSpPr/>
            <p:nvPr/>
          </p:nvSpPr>
          <p:spPr>
            <a:xfrm>
              <a:off x="2751225" y="1372000"/>
              <a:ext cx="24200" cy="24225"/>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64"/>
            <p:cNvSpPr/>
            <p:nvPr/>
          </p:nvSpPr>
          <p:spPr>
            <a:xfrm>
              <a:off x="2561900" y="1432150"/>
              <a:ext cx="99825" cy="85650"/>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64"/>
            <p:cNvSpPr/>
            <p:nvPr/>
          </p:nvSpPr>
          <p:spPr>
            <a:xfrm>
              <a:off x="2606975" y="1462725"/>
              <a:ext cx="24200" cy="24225"/>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64"/>
            <p:cNvSpPr/>
            <p:nvPr/>
          </p:nvSpPr>
          <p:spPr>
            <a:xfrm>
              <a:off x="2718250" y="739925"/>
              <a:ext cx="99825" cy="85625"/>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64"/>
            <p:cNvSpPr/>
            <p:nvPr/>
          </p:nvSpPr>
          <p:spPr>
            <a:xfrm>
              <a:off x="2759075" y="770500"/>
              <a:ext cx="28450" cy="24400"/>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64"/>
            <p:cNvSpPr/>
            <p:nvPr/>
          </p:nvSpPr>
          <p:spPr>
            <a:xfrm>
              <a:off x="500625" y="1614350"/>
              <a:ext cx="99800" cy="85500"/>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64"/>
            <p:cNvSpPr/>
            <p:nvPr/>
          </p:nvSpPr>
          <p:spPr>
            <a:xfrm>
              <a:off x="541750" y="1645100"/>
              <a:ext cx="28150" cy="24300"/>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64"/>
            <p:cNvSpPr/>
            <p:nvPr/>
          </p:nvSpPr>
          <p:spPr>
            <a:xfrm>
              <a:off x="858375" y="1654875"/>
              <a:ext cx="100125" cy="85800"/>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64"/>
            <p:cNvSpPr/>
            <p:nvPr/>
          </p:nvSpPr>
          <p:spPr>
            <a:xfrm>
              <a:off x="903750" y="1685625"/>
              <a:ext cx="24200" cy="24200"/>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64"/>
            <p:cNvSpPr/>
            <p:nvPr/>
          </p:nvSpPr>
          <p:spPr>
            <a:xfrm>
              <a:off x="2071075" y="4863700"/>
              <a:ext cx="123725" cy="105900"/>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64"/>
            <p:cNvSpPr/>
            <p:nvPr/>
          </p:nvSpPr>
          <p:spPr>
            <a:xfrm>
              <a:off x="2119775" y="4894575"/>
              <a:ext cx="44175" cy="44475"/>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64"/>
            <p:cNvSpPr/>
            <p:nvPr/>
          </p:nvSpPr>
          <p:spPr>
            <a:xfrm>
              <a:off x="2227725" y="3733500"/>
              <a:ext cx="106675" cy="9145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64"/>
            <p:cNvSpPr/>
            <p:nvPr/>
          </p:nvSpPr>
          <p:spPr>
            <a:xfrm>
              <a:off x="2268850" y="3764450"/>
              <a:ext cx="34800" cy="29825"/>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64"/>
            <p:cNvSpPr/>
            <p:nvPr/>
          </p:nvSpPr>
          <p:spPr>
            <a:xfrm>
              <a:off x="230250" y="1729000"/>
              <a:ext cx="106775" cy="91225"/>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64"/>
            <p:cNvSpPr/>
            <p:nvPr/>
          </p:nvSpPr>
          <p:spPr>
            <a:xfrm>
              <a:off x="276525" y="1759700"/>
              <a:ext cx="29650" cy="29675"/>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64"/>
            <p:cNvSpPr/>
            <p:nvPr/>
          </p:nvSpPr>
          <p:spPr>
            <a:xfrm>
              <a:off x="1152325" y="2659550"/>
              <a:ext cx="106775" cy="91200"/>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64"/>
            <p:cNvSpPr/>
            <p:nvPr/>
          </p:nvSpPr>
          <p:spPr>
            <a:xfrm>
              <a:off x="1198600" y="2690250"/>
              <a:ext cx="29950" cy="29650"/>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64"/>
            <p:cNvSpPr/>
            <p:nvPr/>
          </p:nvSpPr>
          <p:spPr>
            <a:xfrm>
              <a:off x="931250" y="2061425"/>
              <a:ext cx="106475" cy="9145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64"/>
            <p:cNvSpPr/>
            <p:nvPr/>
          </p:nvSpPr>
          <p:spPr>
            <a:xfrm>
              <a:off x="972375" y="2092375"/>
              <a:ext cx="34825" cy="29800"/>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64"/>
            <p:cNvSpPr/>
            <p:nvPr/>
          </p:nvSpPr>
          <p:spPr>
            <a:xfrm>
              <a:off x="2392850" y="4093600"/>
              <a:ext cx="119175" cy="102125"/>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64"/>
            <p:cNvSpPr/>
            <p:nvPr/>
          </p:nvSpPr>
          <p:spPr>
            <a:xfrm>
              <a:off x="2433675" y="4124325"/>
              <a:ext cx="47500" cy="40725"/>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64"/>
            <p:cNvSpPr/>
            <p:nvPr/>
          </p:nvSpPr>
          <p:spPr>
            <a:xfrm>
              <a:off x="2843450" y="3637275"/>
              <a:ext cx="106475" cy="91200"/>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64"/>
            <p:cNvSpPr/>
            <p:nvPr/>
          </p:nvSpPr>
          <p:spPr>
            <a:xfrm>
              <a:off x="2884275" y="3667975"/>
              <a:ext cx="35100" cy="29875"/>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64"/>
            <p:cNvSpPr/>
            <p:nvPr/>
          </p:nvSpPr>
          <p:spPr>
            <a:xfrm>
              <a:off x="3285600" y="3235650"/>
              <a:ext cx="106775" cy="91225"/>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64"/>
            <p:cNvSpPr/>
            <p:nvPr/>
          </p:nvSpPr>
          <p:spPr>
            <a:xfrm>
              <a:off x="3331875" y="3266350"/>
              <a:ext cx="29650" cy="29975"/>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64"/>
            <p:cNvSpPr/>
            <p:nvPr/>
          </p:nvSpPr>
          <p:spPr>
            <a:xfrm>
              <a:off x="3723500" y="2560350"/>
              <a:ext cx="106775" cy="91525"/>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64"/>
            <p:cNvSpPr/>
            <p:nvPr/>
          </p:nvSpPr>
          <p:spPr>
            <a:xfrm>
              <a:off x="3769775" y="2591050"/>
              <a:ext cx="29650" cy="29975"/>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64"/>
            <p:cNvSpPr/>
            <p:nvPr/>
          </p:nvSpPr>
          <p:spPr>
            <a:xfrm>
              <a:off x="4463225" y="3515700"/>
              <a:ext cx="106475" cy="91200"/>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64"/>
            <p:cNvSpPr/>
            <p:nvPr/>
          </p:nvSpPr>
          <p:spPr>
            <a:xfrm>
              <a:off x="4509175" y="3546700"/>
              <a:ext cx="29975" cy="29650"/>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64"/>
            <p:cNvSpPr/>
            <p:nvPr/>
          </p:nvSpPr>
          <p:spPr>
            <a:xfrm>
              <a:off x="4392150" y="3664775"/>
              <a:ext cx="106475" cy="91225"/>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64"/>
            <p:cNvSpPr/>
            <p:nvPr/>
          </p:nvSpPr>
          <p:spPr>
            <a:xfrm>
              <a:off x="4438125" y="3695500"/>
              <a:ext cx="29950" cy="29650"/>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64"/>
            <p:cNvSpPr/>
            <p:nvPr/>
          </p:nvSpPr>
          <p:spPr>
            <a:xfrm>
              <a:off x="4406975" y="3862050"/>
              <a:ext cx="106775" cy="91425"/>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64"/>
            <p:cNvSpPr/>
            <p:nvPr/>
          </p:nvSpPr>
          <p:spPr>
            <a:xfrm>
              <a:off x="4453225" y="3892975"/>
              <a:ext cx="29675" cy="29650"/>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64"/>
            <p:cNvSpPr/>
            <p:nvPr/>
          </p:nvSpPr>
          <p:spPr>
            <a:xfrm>
              <a:off x="3776725" y="3500875"/>
              <a:ext cx="106475" cy="91200"/>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64"/>
            <p:cNvSpPr/>
            <p:nvPr/>
          </p:nvSpPr>
          <p:spPr>
            <a:xfrm>
              <a:off x="3822700" y="3531575"/>
              <a:ext cx="29650" cy="29975"/>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64"/>
            <p:cNvSpPr/>
            <p:nvPr/>
          </p:nvSpPr>
          <p:spPr>
            <a:xfrm>
              <a:off x="3932850" y="3193725"/>
              <a:ext cx="134825" cy="115300"/>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64"/>
            <p:cNvSpPr/>
            <p:nvPr/>
          </p:nvSpPr>
          <p:spPr>
            <a:xfrm>
              <a:off x="3973900" y="3224625"/>
              <a:ext cx="62925" cy="53900"/>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64"/>
            <p:cNvSpPr/>
            <p:nvPr/>
          </p:nvSpPr>
          <p:spPr>
            <a:xfrm>
              <a:off x="3880150" y="4042800"/>
              <a:ext cx="106475" cy="91225"/>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64"/>
            <p:cNvSpPr/>
            <p:nvPr/>
          </p:nvSpPr>
          <p:spPr>
            <a:xfrm>
              <a:off x="3920975" y="4073525"/>
              <a:ext cx="35100" cy="29800"/>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64"/>
            <p:cNvSpPr/>
            <p:nvPr/>
          </p:nvSpPr>
          <p:spPr>
            <a:xfrm>
              <a:off x="4241250" y="4225850"/>
              <a:ext cx="106775" cy="91425"/>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64"/>
            <p:cNvSpPr/>
            <p:nvPr/>
          </p:nvSpPr>
          <p:spPr>
            <a:xfrm>
              <a:off x="4287500" y="4256775"/>
              <a:ext cx="29675" cy="29675"/>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64"/>
            <p:cNvSpPr/>
            <p:nvPr/>
          </p:nvSpPr>
          <p:spPr>
            <a:xfrm>
              <a:off x="2013925" y="3819400"/>
              <a:ext cx="106475" cy="91425"/>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64"/>
            <p:cNvSpPr/>
            <p:nvPr/>
          </p:nvSpPr>
          <p:spPr>
            <a:xfrm>
              <a:off x="2059875" y="3850025"/>
              <a:ext cx="29675" cy="29975"/>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64"/>
            <p:cNvSpPr/>
            <p:nvPr/>
          </p:nvSpPr>
          <p:spPr>
            <a:xfrm>
              <a:off x="1937700" y="3572625"/>
              <a:ext cx="106475" cy="9145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64"/>
            <p:cNvSpPr/>
            <p:nvPr/>
          </p:nvSpPr>
          <p:spPr>
            <a:xfrm>
              <a:off x="1978525" y="3603550"/>
              <a:ext cx="34825" cy="29825"/>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64"/>
            <p:cNvSpPr/>
            <p:nvPr/>
          </p:nvSpPr>
          <p:spPr>
            <a:xfrm>
              <a:off x="2124300" y="4295300"/>
              <a:ext cx="138525" cy="118450"/>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64"/>
            <p:cNvSpPr/>
            <p:nvPr/>
          </p:nvSpPr>
          <p:spPr>
            <a:xfrm>
              <a:off x="2165425" y="4326025"/>
              <a:ext cx="66575" cy="57050"/>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64"/>
            <p:cNvSpPr/>
            <p:nvPr/>
          </p:nvSpPr>
          <p:spPr>
            <a:xfrm>
              <a:off x="2600925" y="3530650"/>
              <a:ext cx="138525" cy="118600"/>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64"/>
            <p:cNvSpPr/>
            <p:nvPr/>
          </p:nvSpPr>
          <p:spPr>
            <a:xfrm>
              <a:off x="2651725" y="3561525"/>
              <a:ext cx="56875" cy="56875"/>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7" name="Google Shape;6567;p64"/>
          <p:cNvGrpSpPr/>
          <p:nvPr/>
        </p:nvGrpSpPr>
        <p:grpSpPr>
          <a:xfrm>
            <a:off x="5857556" y="1206552"/>
            <a:ext cx="2590840" cy="1380235"/>
            <a:chOff x="233350" y="949250"/>
            <a:chExt cx="7137300" cy="3802300"/>
          </a:xfrm>
        </p:grpSpPr>
        <p:sp>
          <p:nvSpPr>
            <p:cNvPr id="6568" name="Google Shape;6568;p64"/>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64"/>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64"/>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64"/>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64"/>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64"/>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64"/>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64"/>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64"/>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64"/>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64"/>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64"/>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64"/>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64"/>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64"/>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64"/>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64"/>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64"/>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64"/>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64"/>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64"/>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64"/>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64"/>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64"/>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64"/>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64"/>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64"/>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64"/>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64"/>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64"/>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64"/>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64"/>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64"/>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64"/>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64"/>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64"/>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64"/>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64"/>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64"/>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64"/>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64"/>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64"/>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64"/>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64"/>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64"/>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64"/>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64"/>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64"/>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64"/>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64"/>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64"/>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19" name="Google Shape;6619;p64"/>
          <p:cNvGrpSpPr/>
          <p:nvPr/>
        </p:nvGrpSpPr>
        <p:grpSpPr>
          <a:xfrm>
            <a:off x="7671985" y="3251325"/>
            <a:ext cx="104231" cy="320340"/>
            <a:chOff x="7564426" y="3224343"/>
            <a:chExt cx="119985" cy="368801"/>
          </a:xfrm>
        </p:grpSpPr>
        <p:sp>
          <p:nvSpPr>
            <p:cNvPr id="6620" name="Google Shape;6620;p64"/>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64"/>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2" name="Google Shape;6622;p64"/>
          <p:cNvGrpSpPr/>
          <p:nvPr/>
        </p:nvGrpSpPr>
        <p:grpSpPr>
          <a:xfrm>
            <a:off x="7371473" y="3245427"/>
            <a:ext cx="189489" cy="332132"/>
            <a:chOff x="8370831" y="3202002"/>
            <a:chExt cx="218129" cy="382376"/>
          </a:xfrm>
        </p:grpSpPr>
        <p:sp>
          <p:nvSpPr>
            <p:cNvPr id="6623" name="Google Shape;6623;p64"/>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64"/>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5" name="Google Shape;6625;p64"/>
          <p:cNvGrpSpPr/>
          <p:nvPr/>
        </p:nvGrpSpPr>
        <p:grpSpPr>
          <a:xfrm>
            <a:off x="8094863" y="3656559"/>
            <a:ext cx="309429" cy="267000"/>
            <a:chOff x="6742064" y="3750480"/>
            <a:chExt cx="399315" cy="344560"/>
          </a:xfrm>
        </p:grpSpPr>
        <p:sp>
          <p:nvSpPr>
            <p:cNvPr id="6626" name="Google Shape;6626;p64"/>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64"/>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28" name="Google Shape;6628;p64"/>
          <p:cNvGrpSpPr/>
          <p:nvPr/>
        </p:nvGrpSpPr>
        <p:grpSpPr>
          <a:xfrm>
            <a:off x="7633882" y="4007606"/>
            <a:ext cx="180437" cy="281608"/>
            <a:chOff x="7248525" y="3739696"/>
            <a:chExt cx="230531" cy="359790"/>
          </a:xfrm>
        </p:grpSpPr>
        <p:sp>
          <p:nvSpPr>
            <p:cNvPr id="6629" name="Google Shape;6629;p64"/>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64"/>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1" name="Google Shape;6631;p64"/>
          <p:cNvGrpSpPr/>
          <p:nvPr/>
        </p:nvGrpSpPr>
        <p:grpSpPr>
          <a:xfrm>
            <a:off x="7879801" y="3650830"/>
            <a:ext cx="162896" cy="278710"/>
            <a:chOff x="7601242" y="3729267"/>
            <a:chExt cx="222566" cy="380803"/>
          </a:xfrm>
        </p:grpSpPr>
        <p:sp>
          <p:nvSpPr>
            <p:cNvPr id="6632" name="Google Shape;6632;p64"/>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64"/>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4" name="Google Shape;6634;p64"/>
          <p:cNvSpPr/>
          <p:nvPr/>
        </p:nvSpPr>
        <p:spPr>
          <a:xfrm>
            <a:off x="7845827" y="32631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35" name="Google Shape;6635;p64"/>
          <p:cNvGrpSpPr/>
          <p:nvPr/>
        </p:nvGrpSpPr>
        <p:grpSpPr>
          <a:xfrm>
            <a:off x="7369446" y="3651971"/>
            <a:ext cx="193543" cy="275990"/>
            <a:chOff x="8304647" y="3738687"/>
            <a:chExt cx="225076" cy="320956"/>
          </a:xfrm>
        </p:grpSpPr>
        <p:sp>
          <p:nvSpPr>
            <p:cNvPr id="6636" name="Google Shape;6636;p64"/>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64"/>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64"/>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39" name="Google Shape;6639;p64"/>
          <p:cNvGrpSpPr/>
          <p:nvPr/>
        </p:nvGrpSpPr>
        <p:grpSpPr>
          <a:xfrm>
            <a:off x="7641939" y="3651971"/>
            <a:ext cx="178492" cy="275990"/>
            <a:chOff x="8615101" y="3738687"/>
            <a:chExt cx="207573" cy="320956"/>
          </a:xfrm>
        </p:grpSpPr>
        <p:sp>
          <p:nvSpPr>
            <p:cNvPr id="6640" name="Google Shape;6640;p64"/>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64"/>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64"/>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43" name="Google Shape;6643;p64"/>
          <p:cNvSpPr/>
          <p:nvPr/>
        </p:nvSpPr>
        <p:spPr>
          <a:xfrm>
            <a:off x="8138379" y="32418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4" name="Google Shape;6644;p64"/>
          <p:cNvGrpSpPr/>
          <p:nvPr/>
        </p:nvGrpSpPr>
        <p:grpSpPr>
          <a:xfrm>
            <a:off x="6036644" y="3773459"/>
            <a:ext cx="557670" cy="511283"/>
            <a:chOff x="6015419" y="3716859"/>
            <a:chExt cx="557671" cy="511283"/>
          </a:xfrm>
        </p:grpSpPr>
        <p:sp>
          <p:nvSpPr>
            <p:cNvPr id="6645" name="Google Shape;6645;p64"/>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46" name="Google Shape;6646;p64"/>
            <p:cNvGrpSpPr/>
            <p:nvPr/>
          </p:nvGrpSpPr>
          <p:grpSpPr>
            <a:xfrm>
              <a:off x="6036094" y="3716980"/>
              <a:ext cx="529860" cy="510468"/>
              <a:chOff x="6036094" y="3716980"/>
              <a:chExt cx="529860" cy="510468"/>
            </a:xfrm>
          </p:grpSpPr>
          <p:sp>
            <p:nvSpPr>
              <p:cNvPr id="6647" name="Google Shape;6647;p64"/>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64"/>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64"/>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64"/>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64"/>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64"/>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64"/>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64"/>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64"/>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64"/>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57" name="Google Shape;6657;p64"/>
          <p:cNvGrpSpPr/>
          <p:nvPr/>
        </p:nvGrpSpPr>
        <p:grpSpPr>
          <a:xfrm>
            <a:off x="6665529" y="3130228"/>
            <a:ext cx="576302" cy="511871"/>
            <a:chOff x="6644304" y="3073628"/>
            <a:chExt cx="576302" cy="511871"/>
          </a:xfrm>
        </p:grpSpPr>
        <p:sp>
          <p:nvSpPr>
            <p:cNvPr id="6658" name="Google Shape;6658;p64"/>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59" name="Google Shape;6659;p64"/>
            <p:cNvGrpSpPr/>
            <p:nvPr/>
          </p:nvGrpSpPr>
          <p:grpSpPr>
            <a:xfrm>
              <a:off x="6712169" y="3085440"/>
              <a:ext cx="481622" cy="494913"/>
              <a:chOff x="6712169" y="3085440"/>
              <a:chExt cx="481622" cy="494913"/>
            </a:xfrm>
          </p:grpSpPr>
          <p:sp>
            <p:nvSpPr>
              <p:cNvPr id="6660" name="Google Shape;6660;p64"/>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64"/>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64"/>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64"/>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64"/>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5" name="Google Shape;6665;p64"/>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64"/>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64"/>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68" name="Google Shape;6668;p64"/>
          <p:cNvSpPr/>
          <p:nvPr/>
        </p:nvSpPr>
        <p:spPr>
          <a:xfrm>
            <a:off x="7009563" y="3146856"/>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69" name="Google Shape;6669;p64"/>
          <p:cNvGrpSpPr/>
          <p:nvPr/>
        </p:nvGrpSpPr>
        <p:grpSpPr>
          <a:xfrm>
            <a:off x="6673379" y="3773223"/>
            <a:ext cx="560631" cy="511352"/>
            <a:chOff x="6652154" y="3716623"/>
            <a:chExt cx="560631" cy="511352"/>
          </a:xfrm>
        </p:grpSpPr>
        <p:sp>
          <p:nvSpPr>
            <p:cNvPr id="6670" name="Google Shape;6670;p64"/>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71" name="Google Shape;6671;p64"/>
            <p:cNvGrpSpPr/>
            <p:nvPr/>
          </p:nvGrpSpPr>
          <p:grpSpPr>
            <a:xfrm>
              <a:off x="6669657" y="3716715"/>
              <a:ext cx="466779" cy="464290"/>
              <a:chOff x="6669657" y="3716715"/>
              <a:chExt cx="466779" cy="464290"/>
            </a:xfrm>
          </p:grpSpPr>
          <p:sp>
            <p:nvSpPr>
              <p:cNvPr id="6672" name="Google Shape;6672;p64"/>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64"/>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64"/>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64"/>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64"/>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64"/>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64"/>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64"/>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64"/>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64"/>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64"/>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64"/>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64"/>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5" name="Google Shape;6685;p64"/>
          <p:cNvGrpSpPr/>
          <p:nvPr/>
        </p:nvGrpSpPr>
        <p:grpSpPr>
          <a:xfrm>
            <a:off x="7867470" y="4054631"/>
            <a:ext cx="187557" cy="187557"/>
            <a:chOff x="8565775" y="671075"/>
            <a:chExt cx="441000" cy="441000"/>
          </a:xfrm>
        </p:grpSpPr>
        <p:sp>
          <p:nvSpPr>
            <p:cNvPr id="6686" name="Google Shape;6686;p64"/>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64"/>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88" name="Google Shape;6688;p64"/>
          <p:cNvSpPr/>
          <p:nvPr/>
        </p:nvSpPr>
        <p:spPr>
          <a:xfrm>
            <a:off x="8168685" y="40505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64"/>
          <p:cNvSpPr/>
          <p:nvPr/>
        </p:nvSpPr>
        <p:spPr>
          <a:xfrm flipH="1">
            <a:off x="7376923" y="4017007"/>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0" name="Google Shape;6690;p64"/>
          <p:cNvGrpSpPr/>
          <p:nvPr/>
        </p:nvGrpSpPr>
        <p:grpSpPr>
          <a:xfrm>
            <a:off x="6021325" y="3132850"/>
            <a:ext cx="587871" cy="512373"/>
            <a:chOff x="6000100" y="3076250"/>
            <a:chExt cx="587871" cy="512373"/>
          </a:xfrm>
        </p:grpSpPr>
        <p:sp>
          <p:nvSpPr>
            <p:cNvPr id="6691" name="Google Shape;6691;p64"/>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92" name="Google Shape;6692;p64"/>
            <p:cNvGrpSpPr/>
            <p:nvPr/>
          </p:nvGrpSpPr>
          <p:grpSpPr>
            <a:xfrm>
              <a:off x="6031360" y="3076713"/>
              <a:ext cx="539107" cy="480965"/>
              <a:chOff x="6031360" y="3076713"/>
              <a:chExt cx="539107" cy="480965"/>
            </a:xfrm>
          </p:grpSpPr>
          <p:sp>
            <p:nvSpPr>
              <p:cNvPr id="6693" name="Google Shape;6693;p64"/>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64"/>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64"/>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64"/>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64"/>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64"/>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64"/>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6703"/>
        <p:cNvGrpSpPr/>
        <p:nvPr/>
      </p:nvGrpSpPr>
      <p:grpSpPr>
        <a:xfrm>
          <a:off x="0" y="0"/>
          <a:ext cx="0" cy="0"/>
          <a:chOff x="0" y="0"/>
          <a:chExt cx="0" cy="0"/>
        </a:xfrm>
      </p:grpSpPr>
      <p:grpSp>
        <p:nvGrpSpPr>
          <p:cNvPr id="6704" name="Google Shape;6704;p65"/>
          <p:cNvGrpSpPr/>
          <p:nvPr/>
        </p:nvGrpSpPr>
        <p:grpSpPr>
          <a:xfrm>
            <a:off x="729274" y="1175734"/>
            <a:ext cx="2507799" cy="206239"/>
            <a:chOff x="106648" y="895722"/>
            <a:chExt cx="4481413" cy="374300"/>
          </a:xfrm>
        </p:grpSpPr>
        <p:grpSp>
          <p:nvGrpSpPr>
            <p:cNvPr id="6705" name="Google Shape;6705;p65"/>
            <p:cNvGrpSpPr/>
            <p:nvPr/>
          </p:nvGrpSpPr>
          <p:grpSpPr>
            <a:xfrm>
              <a:off x="2233276" y="895722"/>
              <a:ext cx="1082667" cy="223591"/>
              <a:chOff x="4808316" y="2800065"/>
              <a:chExt cx="1999386" cy="412910"/>
            </a:xfrm>
          </p:grpSpPr>
          <p:sp>
            <p:nvSpPr>
              <p:cNvPr id="6706" name="Google Shape;6706;p65"/>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07" name="Google Shape;6707;p65"/>
              <p:cNvGrpSpPr/>
              <p:nvPr/>
            </p:nvGrpSpPr>
            <p:grpSpPr>
              <a:xfrm>
                <a:off x="4808316" y="2800065"/>
                <a:ext cx="92400" cy="411825"/>
                <a:chOff x="845575" y="2563700"/>
                <a:chExt cx="92400" cy="411825"/>
              </a:xfrm>
            </p:grpSpPr>
            <p:cxnSp>
              <p:nvCxnSpPr>
                <p:cNvPr id="6708" name="Google Shape;6708;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709" name="Google Shape;6709;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0" name="Google Shape;6710;p65"/>
            <p:cNvGrpSpPr/>
            <p:nvPr/>
          </p:nvGrpSpPr>
          <p:grpSpPr>
            <a:xfrm>
              <a:off x="106648" y="895722"/>
              <a:ext cx="1088401" cy="223591"/>
              <a:chOff x="881025" y="2800065"/>
              <a:chExt cx="2009975" cy="412910"/>
            </a:xfrm>
          </p:grpSpPr>
          <p:sp>
            <p:nvSpPr>
              <p:cNvPr id="6711" name="Google Shape;6711;p65"/>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2" name="Google Shape;6712;p65"/>
              <p:cNvGrpSpPr/>
              <p:nvPr/>
            </p:nvGrpSpPr>
            <p:grpSpPr>
              <a:xfrm>
                <a:off x="881025" y="2800065"/>
                <a:ext cx="92400" cy="411825"/>
                <a:chOff x="845575" y="2563700"/>
                <a:chExt cx="92400" cy="411825"/>
              </a:xfrm>
            </p:grpSpPr>
            <p:cxnSp>
              <p:nvCxnSpPr>
                <p:cNvPr id="6713" name="Google Shape;6713;p65"/>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714" name="Google Shape;6714;p65"/>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15" name="Google Shape;6715;p65"/>
            <p:cNvGrpSpPr/>
            <p:nvPr/>
          </p:nvGrpSpPr>
          <p:grpSpPr>
            <a:xfrm>
              <a:off x="1172346" y="1047018"/>
              <a:ext cx="1083151" cy="223003"/>
              <a:chOff x="2849073" y="3079467"/>
              <a:chExt cx="2000279" cy="411825"/>
            </a:xfrm>
          </p:grpSpPr>
          <p:sp>
            <p:nvSpPr>
              <p:cNvPr id="6716" name="Google Shape;6716;p65"/>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17" name="Google Shape;6717;p65"/>
              <p:cNvGrpSpPr/>
              <p:nvPr/>
            </p:nvGrpSpPr>
            <p:grpSpPr>
              <a:xfrm rot="10800000">
                <a:off x="2849073" y="3079467"/>
                <a:ext cx="92400" cy="411825"/>
                <a:chOff x="2070100" y="2563700"/>
                <a:chExt cx="92400" cy="411825"/>
              </a:xfrm>
            </p:grpSpPr>
            <p:cxnSp>
              <p:nvCxnSpPr>
                <p:cNvPr id="6718" name="Google Shape;6718;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719" name="Google Shape;6719;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20" name="Google Shape;6720;p65"/>
            <p:cNvGrpSpPr/>
            <p:nvPr/>
          </p:nvGrpSpPr>
          <p:grpSpPr>
            <a:xfrm>
              <a:off x="3290132" y="1047018"/>
              <a:ext cx="1297929" cy="223003"/>
              <a:chOff x="6760035" y="3079467"/>
              <a:chExt cx="2396914" cy="411825"/>
            </a:xfrm>
          </p:grpSpPr>
          <p:sp>
            <p:nvSpPr>
              <p:cNvPr id="6721" name="Google Shape;6721;p65"/>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2" name="Google Shape;6722;p65"/>
              <p:cNvGrpSpPr/>
              <p:nvPr/>
            </p:nvGrpSpPr>
            <p:grpSpPr>
              <a:xfrm rot="10800000">
                <a:off x="6760035" y="3079467"/>
                <a:ext cx="92400" cy="411825"/>
                <a:chOff x="2070100" y="2563700"/>
                <a:chExt cx="92400" cy="411825"/>
              </a:xfrm>
            </p:grpSpPr>
            <p:cxnSp>
              <p:nvCxnSpPr>
                <p:cNvPr id="6723" name="Google Shape;6723;p65"/>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6724" name="Google Shape;6724;p65"/>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725" name="Google Shape;6725;p65"/>
          <p:cNvGrpSpPr/>
          <p:nvPr/>
        </p:nvGrpSpPr>
        <p:grpSpPr>
          <a:xfrm>
            <a:off x="2147036" y="3575105"/>
            <a:ext cx="1086701" cy="799429"/>
            <a:chOff x="2183288" y="3555572"/>
            <a:chExt cx="1136241" cy="835873"/>
          </a:xfrm>
        </p:grpSpPr>
        <p:sp>
          <p:nvSpPr>
            <p:cNvPr id="6726" name="Google Shape;6726;p65"/>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27" name="Google Shape;6727;p65"/>
            <p:cNvGrpSpPr/>
            <p:nvPr/>
          </p:nvGrpSpPr>
          <p:grpSpPr>
            <a:xfrm>
              <a:off x="2205895" y="3637269"/>
              <a:ext cx="1089848" cy="724993"/>
              <a:chOff x="2205895" y="3637269"/>
              <a:chExt cx="1089848" cy="724993"/>
            </a:xfrm>
          </p:grpSpPr>
          <p:sp>
            <p:nvSpPr>
              <p:cNvPr id="6728" name="Google Shape;6728;p65"/>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65"/>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65"/>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65"/>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65"/>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65"/>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34" name="Google Shape;6734;p65"/>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35" name="Google Shape;6735;p65"/>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736" name="Google Shape;6736;p65"/>
            <p:cNvGrpSpPr/>
            <p:nvPr/>
          </p:nvGrpSpPr>
          <p:grpSpPr>
            <a:xfrm>
              <a:off x="3173850" y="3779426"/>
              <a:ext cx="145679" cy="70048"/>
              <a:chOff x="3173850" y="3779426"/>
              <a:chExt cx="145679" cy="70048"/>
            </a:xfrm>
          </p:grpSpPr>
          <p:cxnSp>
            <p:nvCxnSpPr>
              <p:cNvPr id="6737" name="Google Shape;6737;p65"/>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6738" name="Google Shape;6738;p65"/>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9" name="Google Shape;6739;p65"/>
            <p:cNvGrpSpPr/>
            <p:nvPr/>
          </p:nvGrpSpPr>
          <p:grpSpPr>
            <a:xfrm>
              <a:off x="2183288" y="4139483"/>
              <a:ext cx="145133" cy="70048"/>
              <a:chOff x="2183288" y="4139483"/>
              <a:chExt cx="145133" cy="70048"/>
            </a:xfrm>
          </p:grpSpPr>
          <p:cxnSp>
            <p:nvCxnSpPr>
              <p:cNvPr id="6740" name="Google Shape;6740;p65"/>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6741" name="Google Shape;6741;p65"/>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42" name="Google Shape;6742;p65"/>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43" name="Google Shape;6743;p65"/>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6744" name="Google Shape;6744;p65"/>
            <p:cNvGrpSpPr/>
            <p:nvPr/>
          </p:nvGrpSpPr>
          <p:grpSpPr>
            <a:xfrm>
              <a:off x="2943836" y="4268886"/>
              <a:ext cx="60717" cy="122559"/>
              <a:chOff x="2943836" y="4268886"/>
              <a:chExt cx="60717" cy="122559"/>
            </a:xfrm>
          </p:grpSpPr>
          <p:sp>
            <p:nvSpPr>
              <p:cNvPr id="6745" name="Google Shape;6745;p65"/>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746" name="Google Shape;6746;p65"/>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6747" name="Google Shape;6747;p65"/>
          <p:cNvGrpSpPr/>
          <p:nvPr/>
        </p:nvGrpSpPr>
        <p:grpSpPr>
          <a:xfrm>
            <a:off x="3409981" y="1496104"/>
            <a:ext cx="1675870" cy="758251"/>
            <a:chOff x="3530532" y="1496185"/>
            <a:chExt cx="1562000" cy="706730"/>
          </a:xfrm>
        </p:grpSpPr>
        <p:cxnSp>
          <p:nvCxnSpPr>
            <p:cNvPr id="6748" name="Google Shape;6748;p65"/>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6749" name="Google Shape;6749;p65"/>
            <p:cNvGrpSpPr/>
            <p:nvPr/>
          </p:nvGrpSpPr>
          <p:grpSpPr>
            <a:xfrm>
              <a:off x="3530532" y="1496185"/>
              <a:ext cx="323430" cy="463587"/>
              <a:chOff x="3530532" y="1496185"/>
              <a:chExt cx="323430" cy="463587"/>
            </a:xfrm>
          </p:grpSpPr>
          <p:grpSp>
            <p:nvGrpSpPr>
              <p:cNvPr id="6750" name="Google Shape;6750;p65"/>
              <p:cNvGrpSpPr/>
              <p:nvPr/>
            </p:nvGrpSpPr>
            <p:grpSpPr>
              <a:xfrm>
                <a:off x="3567462" y="1496185"/>
                <a:ext cx="286500" cy="361376"/>
                <a:chOff x="3567462" y="1496185"/>
                <a:chExt cx="286500" cy="361376"/>
              </a:xfrm>
            </p:grpSpPr>
            <p:cxnSp>
              <p:nvCxnSpPr>
                <p:cNvPr id="6751" name="Google Shape;6751;p65"/>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752" name="Google Shape;6752;p65"/>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3" name="Google Shape;6753;p65"/>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4" name="Google Shape;6754;p65"/>
            <p:cNvGrpSpPr/>
            <p:nvPr/>
          </p:nvGrpSpPr>
          <p:grpSpPr>
            <a:xfrm>
              <a:off x="3891569" y="1779209"/>
              <a:ext cx="323945" cy="423706"/>
              <a:chOff x="3891569" y="1779209"/>
              <a:chExt cx="323945" cy="423706"/>
            </a:xfrm>
          </p:grpSpPr>
          <p:grpSp>
            <p:nvGrpSpPr>
              <p:cNvPr id="6755" name="Google Shape;6755;p65"/>
              <p:cNvGrpSpPr/>
              <p:nvPr/>
            </p:nvGrpSpPr>
            <p:grpSpPr>
              <a:xfrm>
                <a:off x="3929014" y="1881638"/>
                <a:ext cx="286500" cy="321278"/>
                <a:chOff x="3929014" y="1881638"/>
                <a:chExt cx="286500" cy="321278"/>
              </a:xfrm>
            </p:grpSpPr>
            <p:cxnSp>
              <p:nvCxnSpPr>
                <p:cNvPr id="6756" name="Google Shape;6756;p65"/>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6757" name="Google Shape;6757;p65"/>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58" name="Google Shape;6758;p65"/>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65"/>
            <p:cNvGrpSpPr/>
            <p:nvPr/>
          </p:nvGrpSpPr>
          <p:grpSpPr>
            <a:xfrm>
              <a:off x="4252606" y="1496185"/>
              <a:ext cx="324721" cy="463587"/>
              <a:chOff x="4252606" y="1496185"/>
              <a:chExt cx="324721" cy="463587"/>
            </a:xfrm>
          </p:grpSpPr>
          <p:grpSp>
            <p:nvGrpSpPr>
              <p:cNvPr id="6760" name="Google Shape;6760;p65"/>
              <p:cNvGrpSpPr/>
              <p:nvPr/>
            </p:nvGrpSpPr>
            <p:grpSpPr>
              <a:xfrm>
                <a:off x="4290828" y="1496185"/>
                <a:ext cx="286500" cy="361376"/>
                <a:chOff x="4290828" y="1496185"/>
                <a:chExt cx="286500" cy="361376"/>
              </a:xfrm>
            </p:grpSpPr>
            <p:cxnSp>
              <p:nvCxnSpPr>
                <p:cNvPr id="6761" name="Google Shape;6761;p65"/>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6762" name="Google Shape;6762;p65"/>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3" name="Google Shape;6763;p65"/>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4" name="Google Shape;6764;p65"/>
            <p:cNvGrpSpPr/>
            <p:nvPr/>
          </p:nvGrpSpPr>
          <p:grpSpPr>
            <a:xfrm>
              <a:off x="4613643" y="1763716"/>
              <a:ext cx="325308" cy="439200"/>
              <a:chOff x="4613643" y="1763716"/>
              <a:chExt cx="325308" cy="439200"/>
            </a:xfrm>
          </p:grpSpPr>
          <p:grpSp>
            <p:nvGrpSpPr>
              <p:cNvPr id="6765" name="Google Shape;6765;p65"/>
              <p:cNvGrpSpPr/>
              <p:nvPr/>
            </p:nvGrpSpPr>
            <p:grpSpPr>
              <a:xfrm>
                <a:off x="4652451" y="1879538"/>
                <a:ext cx="286500" cy="323378"/>
                <a:chOff x="4652451" y="1879538"/>
                <a:chExt cx="286500" cy="323378"/>
              </a:xfrm>
            </p:grpSpPr>
            <p:cxnSp>
              <p:nvCxnSpPr>
                <p:cNvPr id="6766" name="Google Shape;6766;p65"/>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6767" name="Google Shape;6767;p65"/>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68" name="Google Shape;6768;p65"/>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69" name="Google Shape;6769;p65"/>
          <p:cNvGrpSpPr/>
          <p:nvPr/>
        </p:nvGrpSpPr>
        <p:grpSpPr>
          <a:xfrm>
            <a:off x="3421841" y="2349730"/>
            <a:ext cx="1652173" cy="391517"/>
            <a:chOff x="3512551" y="2358270"/>
            <a:chExt cx="1597383" cy="378533"/>
          </a:xfrm>
        </p:grpSpPr>
        <p:cxnSp>
          <p:nvCxnSpPr>
            <p:cNvPr id="6770" name="Google Shape;6770;p65"/>
            <p:cNvCxnSpPr>
              <a:stCxn id="6771" idx="6"/>
              <a:endCxn id="6772"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6773" name="Google Shape;6773;p65"/>
            <p:cNvGrpSpPr/>
            <p:nvPr/>
          </p:nvGrpSpPr>
          <p:grpSpPr>
            <a:xfrm>
              <a:off x="3512551" y="2358270"/>
              <a:ext cx="225647" cy="307714"/>
              <a:chOff x="2182679" y="2004714"/>
              <a:chExt cx="792300" cy="1080458"/>
            </a:xfrm>
          </p:grpSpPr>
          <p:cxnSp>
            <p:nvCxnSpPr>
              <p:cNvPr id="6774" name="Google Shape;6774;p65"/>
              <p:cNvCxnSpPr>
                <a:stCxn id="6775"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771" name="Google Shape;6771;p65"/>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65"/>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65"/>
            <p:cNvGrpSpPr/>
            <p:nvPr/>
          </p:nvGrpSpPr>
          <p:grpSpPr>
            <a:xfrm>
              <a:off x="3969644" y="2440153"/>
              <a:ext cx="225853" cy="296651"/>
              <a:chOff x="3775710" y="1729289"/>
              <a:chExt cx="136500" cy="179289"/>
            </a:xfrm>
          </p:grpSpPr>
          <p:cxnSp>
            <p:nvCxnSpPr>
              <p:cNvPr id="6777" name="Google Shape;6777;p65"/>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6778" name="Google Shape;6778;p65"/>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65"/>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0" name="Google Shape;6780;p65"/>
            <p:cNvGrpSpPr/>
            <p:nvPr/>
          </p:nvGrpSpPr>
          <p:grpSpPr>
            <a:xfrm>
              <a:off x="4427051" y="2358270"/>
              <a:ext cx="225647" cy="307714"/>
              <a:chOff x="5393704" y="2004714"/>
              <a:chExt cx="792300" cy="1080458"/>
            </a:xfrm>
          </p:grpSpPr>
          <p:cxnSp>
            <p:nvCxnSpPr>
              <p:cNvPr id="6781" name="Google Shape;6781;p65"/>
              <p:cNvCxnSpPr>
                <a:stCxn id="6782"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6783" name="Google Shape;6783;p65"/>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65"/>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4" name="Google Shape;6784;p65"/>
            <p:cNvGrpSpPr/>
            <p:nvPr/>
          </p:nvGrpSpPr>
          <p:grpSpPr>
            <a:xfrm>
              <a:off x="4884287" y="2440252"/>
              <a:ext cx="225647" cy="296532"/>
              <a:chOff x="6999166" y="2292572"/>
              <a:chExt cx="792300" cy="1041192"/>
            </a:xfrm>
          </p:grpSpPr>
          <p:cxnSp>
            <p:nvCxnSpPr>
              <p:cNvPr id="6785" name="Google Shape;6785;p65"/>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6772" name="Google Shape;6772;p65"/>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65"/>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7" name="Google Shape;6787;p65"/>
          <p:cNvGrpSpPr/>
          <p:nvPr/>
        </p:nvGrpSpPr>
        <p:grpSpPr>
          <a:xfrm>
            <a:off x="6842649" y="1185930"/>
            <a:ext cx="1581844" cy="732818"/>
            <a:chOff x="634175" y="2986275"/>
            <a:chExt cx="3147949" cy="1458344"/>
          </a:xfrm>
        </p:grpSpPr>
        <p:cxnSp>
          <p:nvCxnSpPr>
            <p:cNvPr id="6788" name="Google Shape;6788;p65"/>
            <p:cNvCxnSpPr>
              <a:stCxn id="6789" idx="4"/>
              <a:endCxn id="6790" idx="0"/>
            </p:cNvCxnSpPr>
            <p:nvPr/>
          </p:nvCxnSpPr>
          <p:spPr>
            <a:xfrm>
              <a:off x="929975" y="3577875"/>
              <a:ext cx="591600" cy="275100"/>
            </a:xfrm>
            <a:prstGeom prst="straightConnector1">
              <a:avLst/>
            </a:prstGeom>
            <a:noFill/>
            <a:ln w="19050" cap="flat" cmpd="sng">
              <a:solidFill>
                <a:srgbClr val="435D74"/>
              </a:solidFill>
              <a:prstDash val="solid"/>
              <a:round/>
              <a:headEnd type="none" w="med" len="med"/>
              <a:tailEnd type="none" w="med" len="med"/>
            </a:ln>
          </p:spPr>
        </p:cxnSp>
        <p:cxnSp>
          <p:nvCxnSpPr>
            <p:cNvPr id="6791" name="Google Shape;6791;p65"/>
            <p:cNvCxnSpPr>
              <a:stCxn id="6790" idx="0"/>
              <a:endCxn id="6792"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793" name="Google Shape;6793;p65"/>
            <p:cNvCxnSpPr>
              <a:stCxn id="6792" idx="4"/>
              <a:endCxn id="6794"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6795" name="Google Shape;6795;p65"/>
            <p:cNvCxnSpPr>
              <a:stCxn id="6794" idx="0"/>
              <a:endCxn id="6796" idx="4"/>
            </p:cNvCxnSpPr>
            <p:nvPr/>
          </p:nvCxnSpPr>
          <p:spPr>
            <a:xfrm rot="10800000" flipH="1">
              <a:off x="2894933" y="3577918"/>
              <a:ext cx="591600" cy="275100"/>
            </a:xfrm>
            <a:prstGeom prst="straightConnector1">
              <a:avLst/>
            </a:prstGeom>
            <a:noFill/>
            <a:ln w="19050" cap="flat" cmpd="sng">
              <a:solidFill>
                <a:srgbClr val="435D74"/>
              </a:solidFill>
              <a:prstDash val="solid"/>
              <a:round/>
              <a:headEnd type="none" w="med" len="med"/>
              <a:tailEnd type="none" w="med" len="med"/>
            </a:ln>
          </p:spPr>
        </p:cxnSp>
        <p:sp>
          <p:nvSpPr>
            <p:cNvPr id="6796" name="Google Shape;6796;p65"/>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792" name="Google Shape;6792;p65"/>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789" name="Google Shape;6789;p65"/>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794" name="Google Shape;6794;p65"/>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6790" name="Google Shape;6790;p65"/>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6797" name="Google Shape;6797;p65"/>
          <p:cNvGrpSpPr/>
          <p:nvPr/>
        </p:nvGrpSpPr>
        <p:grpSpPr>
          <a:xfrm>
            <a:off x="3410364" y="2880240"/>
            <a:ext cx="1675128" cy="313674"/>
            <a:chOff x="998425" y="1182125"/>
            <a:chExt cx="1065400" cy="199500"/>
          </a:xfrm>
        </p:grpSpPr>
        <p:sp>
          <p:nvSpPr>
            <p:cNvPr id="6798" name="Google Shape;6798;p65"/>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65"/>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65"/>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65"/>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65"/>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3" name="Google Shape;6803;p65"/>
          <p:cNvGrpSpPr/>
          <p:nvPr/>
        </p:nvGrpSpPr>
        <p:grpSpPr>
          <a:xfrm>
            <a:off x="3410363" y="3836206"/>
            <a:ext cx="1675129" cy="525345"/>
            <a:chOff x="5194708" y="3484366"/>
            <a:chExt cx="3148148" cy="987304"/>
          </a:xfrm>
        </p:grpSpPr>
        <p:grpSp>
          <p:nvGrpSpPr>
            <p:cNvPr id="6804" name="Google Shape;6804;p65"/>
            <p:cNvGrpSpPr/>
            <p:nvPr/>
          </p:nvGrpSpPr>
          <p:grpSpPr>
            <a:xfrm>
              <a:off x="7531521" y="3484366"/>
              <a:ext cx="811335" cy="987304"/>
              <a:chOff x="3379425" y="1617275"/>
              <a:chExt cx="1090650" cy="1327200"/>
            </a:xfrm>
          </p:grpSpPr>
          <p:sp>
            <p:nvSpPr>
              <p:cNvPr id="6805" name="Google Shape;6805;p65"/>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65"/>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65"/>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65"/>
            <p:cNvGrpSpPr/>
            <p:nvPr/>
          </p:nvGrpSpPr>
          <p:grpSpPr>
            <a:xfrm>
              <a:off x="6752546" y="3484366"/>
              <a:ext cx="811428" cy="987304"/>
              <a:chOff x="2332275" y="1617275"/>
              <a:chExt cx="1090775" cy="1327200"/>
            </a:xfrm>
          </p:grpSpPr>
          <p:sp>
            <p:nvSpPr>
              <p:cNvPr id="6809" name="Google Shape;6809;p65"/>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65"/>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65"/>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2" name="Google Shape;6812;p65"/>
            <p:cNvGrpSpPr/>
            <p:nvPr/>
          </p:nvGrpSpPr>
          <p:grpSpPr>
            <a:xfrm>
              <a:off x="5973664" y="3484366"/>
              <a:ext cx="811335" cy="987304"/>
              <a:chOff x="1285250" y="1617275"/>
              <a:chExt cx="1090650" cy="1327200"/>
            </a:xfrm>
          </p:grpSpPr>
          <p:sp>
            <p:nvSpPr>
              <p:cNvPr id="6813" name="Google Shape;6813;p65"/>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65"/>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65"/>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6" name="Google Shape;6816;p65"/>
            <p:cNvGrpSpPr/>
            <p:nvPr/>
          </p:nvGrpSpPr>
          <p:grpSpPr>
            <a:xfrm>
              <a:off x="5194708" y="3484366"/>
              <a:ext cx="811409" cy="987304"/>
              <a:chOff x="238125" y="1617275"/>
              <a:chExt cx="1090750" cy="1327200"/>
            </a:xfrm>
          </p:grpSpPr>
          <p:sp>
            <p:nvSpPr>
              <p:cNvPr id="6817" name="Google Shape;6817;p65"/>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65"/>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65"/>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820" name="Google Shape;6820;p65"/>
          <p:cNvGrpSpPr/>
          <p:nvPr/>
        </p:nvGrpSpPr>
        <p:grpSpPr>
          <a:xfrm>
            <a:off x="6844048" y="2482095"/>
            <a:ext cx="1579046" cy="522230"/>
            <a:chOff x="6853641" y="2534077"/>
            <a:chExt cx="1515545" cy="501229"/>
          </a:xfrm>
        </p:grpSpPr>
        <p:grpSp>
          <p:nvGrpSpPr>
            <p:cNvPr id="6821" name="Google Shape;6821;p65"/>
            <p:cNvGrpSpPr/>
            <p:nvPr/>
          </p:nvGrpSpPr>
          <p:grpSpPr>
            <a:xfrm>
              <a:off x="6853641" y="2618923"/>
              <a:ext cx="1515545" cy="324556"/>
              <a:chOff x="6853641" y="2618923"/>
              <a:chExt cx="1515545" cy="324556"/>
            </a:xfrm>
          </p:grpSpPr>
          <p:sp>
            <p:nvSpPr>
              <p:cNvPr id="6822" name="Google Shape;6822;p65"/>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65"/>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65"/>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65"/>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65"/>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7" name="Google Shape;6827;p65"/>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65"/>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65"/>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65"/>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65"/>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2" name="Google Shape;6832;p65"/>
          <p:cNvGrpSpPr/>
          <p:nvPr/>
        </p:nvGrpSpPr>
        <p:grpSpPr>
          <a:xfrm>
            <a:off x="3438940" y="3357136"/>
            <a:ext cx="1617976" cy="346616"/>
            <a:chOff x="1808063" y="4294338"/>
            <a:chExt cx="3370782" cy="721817"/>
          </a:xfrm>
        </p:grpSpPr>
        <p:sp>
          <p:nvSpPr>
            <p:cNvPr id="6833" name="Google Shape;6833;p65"/>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65"/>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65"/>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65"/>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65"/>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65"/>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65"/>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65"/>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65"/>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65"/>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3" name="Google Shape;6843;p65"/>
          <p:cNvGrpSpPr/>
          <p:nvPr/>
        </p:nvGrpSpPr>
        <p:grpSpPr>
          <a:xfrm>
            <a:off x="5264936" y="4023886"/>
            <a:ext cx="1417067" cy="350605"/>
            <a:chOff x="4234950" y="2101012"/>
            <a:chExt cx="4219974" cy="1044090"/>
          </a:xfrm>
        </p:grpSpPr>
        <p:sp>
          <p:nvSpPr>
            <p:cNvPr id="6844" name="Google Shape;6844;p65"/>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65"/>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65"/>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65"/>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65"/>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65"/>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65"/>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65"/>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65"/>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65"/>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65"/>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65"/>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65"/>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65"/>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65"/>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65"/>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0" name="Google Shape;6860;p65"/>
          <p:cNvGrpSpPr/>
          <p:nvPr/>
        </p:nvGrpSpPr>
        <p:grpSpPr>
          <a:xfrm>
            <a:off x="6840408" y="2014643"/>
            <a:ext cx="1586327" cy="371557"/>
            <a:chOff x="1247650" y="2075423"/>
            <a:chExt cx="6648477" cy="1557238"/>
          </a:xfrm>
        </p:grpSpPr>
        <p:sp>
          <p:nvSpPr>
            <p:cNvPr id="6861" name="Google Shape;6861;p65"/>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65"/>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65"/>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65"/>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65"/>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65"/>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65"/>
          <p:cNvGrpSpPr/>
          <p:nvPr/>
        </p:nvGrpSpPr>
        <p:grpSpPr>
          <a:xfrm>
            <a:off x="5271678" y="1167833"/>
            <a:ext cx="1415601" cy="1648533"/>
            <a:chOff x="1839112" y="2209163"/>
            <a:chExt cx="1918159" cy="2233784"/>
          </a:xfrm>
        </p:grpSpPr>
        <p:sp>
          <p:nvSpPr>
            <p:cNvPr id="6868" name="Google Shape;6868;p65"/>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65"/>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65"/>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71" name="Google Shape;6871;p65"/>
            <p:cNvCxnSpPr>
              <a:stCxn id="6868" idx="6"/>
              <a:endCxn id="6869" idx="2"/>
            </p:cNvCxnSpPr>
            <p:nvPr/>
          </p:nvCxnSpPr>
          <p:spPr>
            <a:xfrm>
              <a:off x="2414212" y="2496713"/>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872" name="Google Shape;6872;p65"/>
            <p:cNvCxnSpPr>
              <a:stCxn id="6869" idx="4"/>
              <a:endCxn id="6873"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6874" name="Google Shape;6874;p65"/>
            <p:cNvCxnSpPr>
              <a:stCxn id="6873" idx="6"/>
              <a:endCxn id="6870" idx="2"/>
            </p:cNvCxnSpPr>
            <p:nvPr/>
          </p:nvCxnSpPr>
          <p:spPr>
            <a:xfrm>
              <a:off x="2414212" y="3328316"/>
              <a:ext cx="768000" cy="9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6875" name="Google Shape;6875;p65"/>
            <p:cNvCxnSpPr>
              <a:stCxn id="6870" idx="4"/>
              <a:endCxn id="6876"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6873" name="Google Shape;6873;p65"/>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65"/>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65"/>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78" name="Google Shape;6878;p65"/>
            <p:cNvCxnSpPr>
              <a:endCxn id="6877"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6879" name="Google Shape;6879;p65"/>
          <p:cNvGrpSpPr/>
          <p:nvPr/>
        </p:nvGrpSpPr>
        <p:grpSpPr>
          <a:xfrm>
            <a:off x="3428944" y="1185917"/>
            <a:ext cx="1637968" cy="154942"/>
            <a:chOff x="238125" y="2506075"/>
            <a:chExt cx="7115411" cy="673075"/>
          </a:xfrm>
        </p:grpSpPr>
        <p:sp>
          <p:nvSpPr>
            <p:cNvPr id="6880" name="Google Shape;6880;p65"/>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65"/>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65"/>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65"/>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65"/>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5" name="Google Shape;6885;p65"/>
          <p:cNvGrpSpPr/>
          <p:nvPr/>
        </p:nvGrpSpPr>
        <p:grpSpPr>
          <a:xfrm>
            <a:off x="1969680" y="1500635"/>
            <a:ext cx="1262932" cy="785408"/>
            <a:chOff x="548861" y="389676"/>
            <a:chExt cx="3843371" cy="2390163"/>
          </a:xfrm>
        </p:grpSpPr>
        <p:cxnSp>
          <p:nvCxnSpPr>
            <p:cNvPr id="6886" name="Google Shape;6886;p65"/>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887" name="Google Shape;6887;p65"/>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888" name="Google Shape;6888;p65"/>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6889" name="Google Shape;6889;p65"/>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6890" name="Google Shape;6890;p65"/>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6891" name="Google Shape;6891;p65"/>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892" name="Google Shape;6892;p65"/>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6893" name="Google Shape;6893;p65"/>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65"/>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65"/>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65"/>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65"/>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65"/>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9" name="Google Shape;6899;p65"/>
          <p:cNvGrpSpPr/>
          <p:nvPr/>
        </p:nvGrpSpPr>
        <p:grpSpPr>
          <a:xfrm>
            <a:off x="757812" y="2607512"/>
            <a:ext cx="1412054" cy="633562"/>
            <a:chOff x="1187400" y="2529299"/>
            <a:chExt cx="6769193" cy="2241903"/>
          </a:xfrm>
        </p:grpSpPr>
        <p:sp>
          <p:nvSpPr>
            <p:cNvPr id="6900" name="Google Shape;6900;p65"/>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6901" name="Google Shape;6901;p65"/>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02" name="Google Shape;6902;p65"/>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03" name="Google Shape;6903;p65"/>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04" name="Google Shape;6904;p65"/>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05" name="Google Shape;6905;p65"/>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6906" name="Google Shape;6906;p65"/>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6907" name="Google Shape;6907;p65"/>
            <p:cNvCxnSpPr>
              <a:stCxn id="6900" idx="2"/>
              <a:endCxn id="6901" idx="0"/>
            </p:cNvCxnSpPr>
            <p:nvPr/>
          </p:nvCxnSpPr>
          <p:spPr>
            <a:xfrm rot="-5400000" flipH="1">
              <a:off x="5228393" y="2315399"/>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908" name="Google Shape;6908;p65"/>
            <p:cNvCxnSpPr>
              <a:stCxn id="6902" idx="0"/>
              <a:endCxn id="6900" idx="2"/>
            </p:cNvCxnSpPr>
            <p:nvPr/>
          </p:nvCxnSpPr>
          <p:spPr>
            <a:xfrm rot="-5400000">
              <a:off x="3458097" y="2315100"/>
              <a:ext cx="4575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909" name="Google Shape;6909;p65"/>
            <p:cNvCxnSpPr>
              <a:stCxn id="6902" idx="2"/>
              <a:endCxn id="6904" idx="0"/>
            </p:cNvCxnSpPr>
            <p:nvPr/>
          </p:nvCxnSpPr>
          <p:spPr>
            <a:xfrm rot="-5400000" flipH="1">
              <a:off x="2995797"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910" name="Google Shape;6910;p65"/>
            <p:cNvCxnSpPr>
              <a:stCxn id="6903" idx="0"/>
              <a:endCxn id="6902" idx="2"/>
            </p:cNvCxnSpPr>
            <p:nvPr/>
          </p:nvCxnSpPr>
          <p:spPr>
            <a:xfrm rot="-5400000">
              <a:off x="21505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911" name="Google Shape;6911;p65"/>
            <p:cNvCxnSpPr>
              <a:stCxn id="6901" idx="2"/>
              <a:endCxn id="6906" idx="0"/>
            </p:cNvCxnSpPr>
            <p:nvPr/>
          </p:nvCxnSpPr>
          <p:spPr>
            <a:xfrm rot="-5400000" flipH="1">
              <a:off x="6536390" y="3677400"/>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6912" name="Google Shape;6912;p65"/>
            <p:cNvCxnSpPr>
              <a:stCxn id="6905" idx="0"/>
              <a:endCxn id="6901" idx="2"/>
            </p:cNvCxnSpPr>
            <p:nvPr/>
          </p:nvCxnSpPr>
          <p:spPr>
            <a:xfrm rot="-5400000">
              <a:off x="5691150" y="3677101"/>
              <a:ext cx="457500" cy="8457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6913" name="Google Shape;6913;p65"/>
          <p:cNvGrpSpPr/>
          <p:nvPr/>
        </p:nvGrpSpPr>
        <p:grpSpPr>
          <a:xfrm>
            <a:off x="6844058" y="3100221"/>
            <a:ext cx="1579035" cy="540873"/>
            <a:chOff x="6895650" y="3126697"/>
            <a:chExt cx="1436662" cy="492105"/>
          </a:xfrm>
        </p:grpSpPr>
        <p:sp>
          <p:nvSpPr>
            <p:cNvPr id="6914" name="Google Shape;6914;p65"/>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65"/>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65"/>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65"/>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65"/>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9" name="Google Shape;6919;p65"/>
            <p:cNvGrpSpPr/>
            <p:nvPr/>
          </p:nvGrpSpPr>
          <p:grpSpPr>
            <a:xfrm>
              <a:off x="6995957" y="3335810"/>
              <a:ext cx="1230393" cy="71754"/>
              <a:chOff x="6995957" y="3287964"/>
              <a:chExt cx="1230393" cy="71754"/>
            </a:xfrm>
          </p:grpSpPr>
          <p:sp>
            <p:nvSpPr>
              <p:cNvPr id="6920" name="Google Shape;6920;p65"/>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65"/>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65"/>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65"/>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65"/>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25" name="Google Shape;6925;p65"/>
          <p:cNvGrpSpPr/>
          <p:nvPr/>
        </p:nvGrpSpPr>
        <p:grpSpPr>
          <a:xfrm>
            <a:off x="6842640" y="3736984"/>
            <a:ext cx="1581862" cy="650625"/>
            <a:chOff x="6777990" y="3710194"/>
            <a:chExt cx="1646915" cy="677382"/>
          </a:xfrm>
        </p:grpSpPr>
        <p:grpSp>
          <p:nvGrpSpPr>
            <p:cNvPr id="6926" name="Google Shape;6926;p65"/>
            <p:cNvGrpSpPr/>
            <p:nvPr/>
          </p:nvGrpSpPr>
          <p:grpSpPr>
            <a:xfrm>
              <a:off x="6777990" y="3874492"/>
              <a:ext cx="411129" cy="513083"/>
              <a:chOff x="6777990" y="3874492"/>
              <a:chExt cx="411129" cy="513083"/>
            </a:xfrm>
          </p:grpSpPr>
          <p:cxnSp>
            <p:nvCxnSpPr>
              <p:cNvPr id="6927" name="Google Shape;6927;p65"/>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928" name="Google Shape;6928;p65"/>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65"/>
            <p:cNvGrpSpPr/>
            <p:nvPr/>
          </p:nvGrpSpPr>
          <p:grpSpPr>
            <a:xfrm>
              <a:off x="7188425" y="3710194"/>
              <a:ext cx="411123" cy="520535"/>
              <a:chOff x="7188425" y="3710194"/>
              <a:chExt cx="411123" cy="520535"/>
            </a:xfrm>
          </p:grpSpPr>
          <p:cxnSp>
            <p:nvCxnSpPr>
              <p:cNvPr id="6930" name="Google Shape;6930;p65"/>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6931" name="Google Shape;6931;p65"/>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65"/>
            <p:cNvGrpSpPr/>
            <p:nvPr/>
          </p:nvGrpSpPr>
          <p:grpSpPr>
            <a:xfrm>
              <a:off x="7603341" y="3874492"/>
              <a:ext cx="411474" cy="513083"/>
              <a:chOff x="7603341" y="3874492"/>
              <a:chExt cx="411474" cy="513083"/>
            </a:xfrm>
          </p:grpSpPr>
          <p:cxnSp>
            <p:nvCxnSpPr>
              <p:cNvPr id="6933" name="Google Shape;6933;p65"/>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6934" name="Google Shape;6934;p65"/>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5" name="Google Shape;6935;p65"/>
            <p:cNvGrpSpPr/>
            <p:nvPr/>
          </p:nvGrpSpPr>
          <p:grpSpPr>
            <a:xfrm>
              <a:off x="8013776" y="3722847"/>
              <a:ext cx="411129" cy="507881"/>
              <a:chOff x="8013776" y="3722847"/>
              <a:chExt cx="411129" cy="507881"/>
            </a:xfrm>
          </p:grpSpPr>
          <p:cxnSp>
            <p:nvCxnSpPr>
              <p:cNvPr id="6936" name="Google Shape;6936;p65"/>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6937" name="Google Shape;6937;p65"/>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38" name="Google Shape;6938;p65"/>
          <p:cNvGrpSpPr/>
          <p:nvPr/>
        </p:nvGrpSpPr>
        <p:grpSpPr>
          <a:xfrm>
            <a:off x="5262155" y="2909824"/>
            <a:ext cx="1421889" cy="1020603"/>
            <a:chOff x="5190863" y="2824811"/>
            <a:chExt cx="1544860" cy="1108869"/>
          </a:xfrm>
        </p:grpSpPr>
        <p:grpSp>
          <p:nvGrpSpPr>
            <p:cNvPr id="6939" name="Google Shape;6939;p65"/>
            <p:cNvGrpSpPr/>
            <p:nvPr/>
          </p:nvGrpSpPr>
          <p:grpSpPr>
            <a:xfrm>
              <a:off x="5938695" y="3176919"/>
              <a:ext cx="685761" cy="404739"/>
              <a:chOff x="5938695" y="3176919"/>
              <a:chExt cx="685761" cy="404739"/>
            </a:xfrm>
          </p:grpSpPr>
          <p:grpSp>
            <p:nvGrpSpPr>
              <p:cNvPr id="6940" name="Google Shape;6940;p65"/>
              <p:cNvGrpSpPr/>
              <p:nvPr/>
            </p:nvGrpSpPr>
            <p:grpSpPr>
              <a:xfrm>
                <a:off x="5938695" y="3176919"/>
                <a:ext cx="685761" cy="404739"/>
                <a:chOff x="5938695" y="3176919"/>
                <a:chExt cx="685761" cy="404739"/>
              </a:xfrm>
            </p:grpSpPr>
            <p:sp>
              <p:nvSpPr>
                <p:cNvPr id="6941" name="Google Shape;6941;p65"/>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65"/>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3" name="Google Shape;6943;p65"/>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4" name="Google Shape;6944;p65"/>
            <p:cNvGrpSpPr/>
            <p:nvPr/>
          </p:nvGrpSpPr>
          <p:grpSpPr>
            <a:xfrm>
              <a:off x="5305233" y="3176835"/>
              <a:ext cx="685971" cy="404655"/>
              <a:chOff x="5305233" y="3176835"/>
              <a:chExt cx="685971" cy="404655"/>
            </a:xfrm>
          </p:grpSpPr>
          <p:grpSp>
            <p:nvGrpSpPr>
              <p:cNvPr id="6945" name="Google Shape;6945;p65"/>
              <p:cNvGrpSpPr/>
              <p:nvPr/>
            </p:nvGrpSpPr>
            <p:grpSpPr>
              <a:xfrm>
                <a:off x="5305233" y="3176835"/>
                <a:ext cx="685971" cy="404655"/>
                <a:chOff x="5305233" y="3176835"/>
                <a:chExt cx="685971" cy="404655"/>
              </a:xfrm>
            </p:grpSpPr>
            <p:sp>
              <p:nvSpPr>
                <p:cNvPr id="6946" name="Google Shape;6946;p65"/>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65"/>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8" name="Google Shape;6948;p65"/>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9" name="Google Shape;6949;p65"/>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0" name="Google Shape;6950;p65"/>
            <p:cNvGrpSpPr/>
            <p:nvPr/>
          </p:nvGrpSpPr>
          <p:grpSpPr>
            <a:xfrm>
              <a:off x="5657361" y="2824811"/>
              <a:ext cx="1078361" cy="404655"/>
              <a:chOff x="5657361" y="2824811"/>
              <a:chExt cx="1078361" cy="404655"/>
            </a:xfrm>
          </p:grpSpPr>
          <p:grpSp>
            <p:nvGrpSpPr>
              <p:cNvPr id="6951" name="Google Shape;6951;p65"/>
              <p:cNvGrpSpPr/>
              <p:nvPr/>
            </p:nvGrpSpPr>
            <p:grpSpPr>
              <a:xfrm>
                <a:off x="5657361" y="2824811"/>
                <a:ext cx="1078361" cy="404655"/>
                <a:chOff x="5657361" y="2824811"/>
                <a:chExt cx="1078361" cy="404655"/>
              </a:xfrm>
            </p:grpSpPr>
            <p:grpSp>
              <p:nvGrpSpPr>
                <p:cNvPr id="6952" name="Google Shape;6952;p65"/>
                <p:cNvGrpSpPr/>
                <p:nvPr/>
              </p:nvGrpSpPr>
              <p:grpSpPr>
                <a:xfrm>
                  <a:off x="5938485" y="2824811"/>
                  <a:ext cx="797237" cy="404655"/>
                  <a:chOff x="5938485" y="2824811"/>
                  <a:chExt cx="797237" cy="404655"/>
                </a:xfrm>
              </p:grpSpPr>
              <p:sp>
                <p:nvSpPr>
                  <p:cNvPr id="6953" name="Google Shape;6953;p65"/>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65"/>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5" name="Google Shape;6955;p65"/>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56" name="Google Shape;6956;p65"/>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7" name="Google Shape;6957;p65"/>
            <p:cNvGrpSpPr/>
            <p:nvPr/>
          </p:nvGrpSpPr>
          <p:grpSpPr>
            <a:xfrm>
              <a:off x="5190863" y="3528942"/>
              <a:ext cx="1078026" cy="404739"/>
              <a:chOff x="5190863" y="3528942"/>
              <a:chExt cx="1078026" cy="404739"/>
            </a:xfrm>
          </p:grpSpPr>
          <p:sp>
            <p:nvSpPr>
              <p:cNvPr id="6958" name="Google Shape;6958;p65"/>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59" name="Google Shape;6959;p65"/>
              <p:cNvGrpSpPr/>
              <p:nvPr/>
            </p:nvGrpSpPr>
            <p:grpSpPr>
              <a:xfrm>
                <a:off x="5190863" y="3528942"/>
                <a:ext cx="1078026" cy="404739"/>
                <a:chOff x="5190863" y="3528942"/>
                <a:chExt cx="1078026" cy="404739"/>
              </a:xfrm>
            </p:grpSpPr>
            <p:sp>
              <p:nvSpPr>
                <p:cNvPr id="6960" name="Google Shape;6960;p65"/>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65"/>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62" name="Google Shape;6962;p65"/>
          <p:cNvGrpSpPr/>
          <p:nvPr/>
        </p:nvGrpSpPr>
        <p:grpSpPr>
          <a:xfrm>
            <a:off x="728162" y="1474292"/>
            <a:ext cx="1086719" cy="879487"/>
            <a:chOff x="803162" y="1474292"/>
            <a:chExt cx="1086719" cy="879487"/>
          </a:xfrm>
        </p:grpSpPr>
        <p:grpSp>
          <p:nvGrpSpPr>
            <p:cNvPr id="6963" name="Google Shape;6963;p65"/>
            <p:cNvGrpSpPr/>
            <p:nvPr/>
          </p:nvGrpSpPr>
          <p:grpSpPr>
            <a:xfrm>
              <a:off x="803162" y="1625948"/>
              <a:ext cx="445856" cy="576579"/>
              <a:chOff x="803162" y="1625948"/>
              <a:chExt cx="445856" cy="576579"/>
            </a:xfrm>
          </p:grpSpPr>
          <p:sp>
            <p:nvSpPr>
              <p:cNvPr id="6964" name="Google Shape;6964;p65"/>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5" name="Google Shape;6965;p65"/>
              <p:cNvGrpSpPr/>
              <p:nvPr/>
            </p:nvGrpSpPr>
            <p:grpSpPr>
              <a:xfrm>
                <a:off x="1056023" y="1625948"/>
                <a:ext cx="192995" cy="576579"/>
                <a:chOff x="1056023" y="1625948"/>
                <a:chExt cx="192995" cy="576579"/>
              </a:xfrm>
            </p:grpSpPr>
            <p:sp>
              <p:nvSpPr>
                <p:cNvPr id="6966" name="Google Shape;6966;p65"/>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65"/>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65"/>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65"/>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65"/>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971" name="Google Shape;6971;p65"/>
            <p:cNvGrpSpPr/>
            <p:nvPr/>
          </p:nvGrpSpPr>
          <p:grpSpPr>
            <a:xfrm>
              <a:off x="1371406" y="1474292"/>
              <a:ext cx="518475" cy="879487"/>
              <a:chOff x="1398231" y="1474292"/>
              <a:chExt cx="518475" cy="879487"/>
            </a:xfrm>
          </p:grpSpPr>
          <p:grpSp>
            <p:nvGrpSpPr>
              <p:cNvPr id="6972" name="Google Shape;6972;p65"/>
              <p:cNvGrpSpPr/>
              <p:nvPr/>
            </p:nvGrpSpPr>
            <p:grpSpPr>
              <a:xfrm>
                <a:off x="1398231" y="1474292"/>
                <a:ext cx="518475" cy="341643"/>
                <a:chOff x="1398231" y="1474292"/>
                <a:chExt cx="518475" cy="341643"/>
              </a:xfrm>
            </p:grpSpPr>
            <p:sp>
              <p:nvSpPr>
                <p:cNvPr id="6973" name="Google Shape;6973;p65"/>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4" name="Google Shape;6974;p65"/>
                <p:cNvGrpSpPr/>
                <p:nvPr/>
              </p:nvGrpSpPr>
              <p:grpSpPr>
                <a:xfrm>
                  <a:off x="1616453" y="1474292"/>
                  <a:ext cx="300253" cy="341643"/>
                  <a:chOff x="1616453" y="1475379"/>
                  <a:chExt cx="300253" cy="341643"/>
                </a:xfrm>
              </p:grpSpPr>
              <p:sp>
                <p:nvSpPr>
                  <p:cNvPr id="6975" name="Google Shape;6975;p65"/>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65"/>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65"/>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65"/>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65"/>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65"/>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65"/>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2" name="Google Shape;6982;p65"/>
                  <p:cNvGrpSpPr/>
                  <p:nvPr/>
                </p:nvGrpSpPr>
                <p:grpSpPr>
                  <a:xfrm>
                    <a:off x="1839639" y="1475379"/>
                    <a:ext cx="77067" cy="341643"/>
                    <a:chOff x="1839639" y="1475379"/>
                    <a:chExt cx="77067" cy="341643"/>
                  </a:xfrm>
                </p:grpSpPr>
                <p:sp>
                  <p:nvSpPr>
                    <p:cNvPr id="6983" name="Google Shape;6983;p65"/>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65"/>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985" name="Google Shape;6985;p65"/>
              <p:cNvGrpSpPr/>
              <p:nvPr/>
            </p:nvGrpSpPr>
            <p:grpSpPr>
              <a:xfrm>
                <a:off x="1398451" y="2012951"/>
                <a:ext cx="518255" cy="340828"/>
                <a:chOff x="1398451" y="2012951"/>
                <a:chExt cx="518255" cy="340828"/>
              </a:xfrm>
            </p:grpSpPr>
            <p:sp>
              <p:nvSpPr>
                <p:cNvPr id="6986" name="Google Shape;6986;p65"/>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87" name="Google Shape;6987;p65"/>
                <p:cNvGrpSpPr/>
                <p:nvPr/>
              </p:nvGrpSpPr>
              <p:grpSpPr>
                <a:xfrm>
                  <a:off x="1616453" y="2012951"/>
                  <a:ext cx="300253" cy="340828"/>
                  <a:chOff x="1616453" y="2013538"/>
                  <a:chExt cx="300253" cy="340828"/>
                </a:xfrm>
              </p:grpSpPr>
              <p:sp>
                <p:nvSpPr>
                  <p:cNvPr id="6988" name="Google Shape;6988;p65"/>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65"/>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65"/>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65"/>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65"/>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65"/>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65"/>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95" name="Google Shape;6995;p65"/>
                  <p:cNvGrpSpPr/>
                  <p:nvPr/>
                </p:nvGrpSpPr>
                <p:grpSpPr>
                  <a:xfrm>
                    <a:off x="1839639" y="2013538"/>
                    <a:ext cx="77067" cy="340828"/>
                    <a:chOff x="1839639" y="2013538"/>
                    <a:chExt cx="77067" cy="340828"/>
                  </a:xfrm>
                </p:grpSpPr>
                <p:sp>
                  <p:nvSpPr>
                    <p:cNvPr id="6996" name="Google Shape;6996;p65"/>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65"/>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6998" name="Google Shape;6998;p65"/>
          <p:cNvGrpSpPr/>
          <p:nvPr/>
        </p:nvGrpSpPr>
        <p:grpSpPr>
          <a:xfrm>
            <a:off x="724986" y="3605478"/>
            <a:ext cx="1368681" cy="682918"/>
            <a:chOff x="724986" y="3605478"/>
            <a:chExt cx="1368681" cy="682918"/>
          </a:xfrm>
        </p:grpSpPr>
        <p:grpSp>
          <p:nvGrpSpPr>
            <p:cNvPr id="6999" name="Google Shape;6999;p65"/>
            <p:cNvGrpSpPr/>
            <p:nvPr/>
          </p:nvGrpSpPr>
          <p:grpSpPr>
            <a:xfrm>
              <a:off x="1289102" y="3823629"/>
              <a:ext cx="240442" cy="250435"/>
              <a:chOff x="-165066" y="3843615"/>
              <a:chExt cx="221259" cy="230455"/>
            </a:xfrm>
          </p:grpSpPr>
          <p:sp>
            <p:nvSpPr>
              <p:cNvPr id="7000" name="Google Shape;7000;p65"/>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65"/>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65"/>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65"/>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65"/>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65"/>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65"/>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65"/>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65"/>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65"/>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65"/>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65"/>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65"/>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65"/>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65"/>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65"/>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65"/>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65"/>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65"/>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65"/>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0" name="Google Shape;7020;p65"/>
            <p:cNvGrpSpPr/>
            <p:nvPr/>
          </p:nvGrpSpPr>
          <p:grpSpPr>
            <a:xfrm>
              <a:off x="724986" y="3605478"/>
              <a:ext cx="1368681" cy="682918"/>
              <a:chOff x="724986" y="3605478"/>
              <a:chExt cx="1368681" cy="682918"/>
            </a:xfrm>
          </p:grpSpPr>
          <p:grpSp>
            <p:nvGrpSpPr>
              <p:cNvPr id="7021" name="Google Shape;7021;p65"/>
              <p:cNvGrpSpPr/>
              <p:nvPr/>
            </p:nvGrpSpPr>
            <p:grpSpPr>
              <a:xfrm>
                <a:off x="1498221" y="4047614"/>
                <a:ext cx="529172" cy="240783"/>
                <a:chOff x="1498221" y="4047614"/>
                <a:chExt cx="529172" cy="240783"/>
              </a:xfrm>
            </p:grpSpPr>
            <p:grpSp>
              <p:nvGrpSpPr>
                <p:cNvPr id="7022" name="Google Shape;7022;p65"/>
                <p:cNvGrpSpPr/>
                <p:nvPr/>
              </p:nvGrpSpPr>
              <p:grpSpPr>
                <a:xfrm>
                  <a:off x="1826655" y="4224370"/>
                  <a:ext cx="200738" cy="25631"/>
                  <a:chOff x="1826655" y="4224370"/>
                  <a:chExt cx="200738" cy="25631"/>
                </a:xfrm>
              </p:grpSpPr>
              <p:sp>
                <p:nvSpPr>
                  <p:cNvPr id="7023" name="Google Shape;7023;p65"/>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65"/>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5" name="Google Shape;7025;p65"/>
                <p:cNvGrpSpPr/>
                <p:nvPr/>
              </p:nvGrpSpPr>
              <p:grpSpPr>
                <a:xfrm>
                  <a:off x="1498221" y="4047614"/>
                  <a:ext cx="328444" cy="240783"/>
                  <a:chOff x="1498221" y="4047614"/>
                  <a:chExt cx="328444" cy="240783"/>
                </a:xfrm>
              </p:grpSpPr>
              <p:sp>
                <p:nvSpPr>
                  <p:cNvPr id="7026" name="Google Shape;7026;p65"/>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27" name="Google Shape;7027;p65"/>
                  <p:cNvGrpSpPr/>
                  <p:nvPr/>
                </p:nvGrpSpPr>
                <p:grpSpPr>
                  <a:xfrm>
                    <a:off x="1498221" y="4047614"/>
                    <a:ext cx="150566" cy="190416"/>
                    <a:chOff x="1498221" y="4047614"/>
                    <a:chExt cx="150566" cy="190416"/>
                  </a:xfrm>
                </p:grpSpPr>
                <p:sp>
                  <p:nvSpPr>
                    <p:cNvPr id="7028" name="Google Shape;7028;p65"/>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65"/>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30" name="Google Shape;7030;p65"/>
              <p:cNvGrpSpPr/>
              <p:nvPr/>
            </p:nvGrpSpPr>
            <p:grpSpPr>
              <a:xfrm>
                <a:off x="1560718" y="3800594"/>
                <a:ext cx="532948" cy="302090"/>
                <a:chOff x="1560718" y="3800594"/>
                <a:chExt cx="532948" cy="302090"/>
              </a:xfrm>
            </p:grpSpPr>
            <p:grpSp>
              <p:nvGrpSpPr>
                <p:cNvPr id="7031" name="Google Shape;7031;p65"/>
                <p:cNvGrpSpPr/>
                <p:nvPr/>
              </p:nvGrpSpPr>
              <p:grpSpPr>
                <a:xfrm>
                  <a:off x="1912179" y="3827344"/>
                  <a:ext cx="181487" cy="25631"/>
                  <a:chOff x="1912179" y="3827344"/>
                  <a:chExt cx="181487" cy="25631"/>
                </a:xfrm>
              </p:grpSpPr>
              <p:sp>
                <p:nvSpPr>
                  <p:cNvPr id="7032" name="Google Shape;7032;p65"/>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65"/>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4" name="Google Shape;7034;p65"/>
                <p:cNvGrpSpPr/>
                <p:nvPr/>
              </p:nvGrpSpPr>
              <p:grpSpPr>
                <a:xfrm>
                  <a:off x="1912179" y="4044505"/>
                  <a:ext cx="181487" cy="25622"/>
                  <a:chOff x="1912179" y="4044506"/>
                  <a:chExt cx="181487" cy="25622"/>
                </a:xfrm>
              </p:grpSpPr>
              <p:sp>
                <p:nvSpPr>
                  <p:cNvPr id="7035" name="Google Shape;7035;p65"/>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65"/>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7" name="Google Shape;7037;p65"/>
                <p:cNvGrpSpPr/>
                <p:nvPr/>
              </p:nvGrpSpPr>
              <p:grpSpPr>
                <a:xfrm>
                  <a:off x="1560718" y="3800594"/>
                  <a:ext cx="351472" cy="302090"/>
                  <a:chOff x="1560718" y="3800594"/>
                  <a:chExt cx="351472" cy="302090"/>
                </a:xfrm>
              </p:grpSpPr>
              <p:grpSp>
                <p:nvGrpSpPr>
                  <p:cNvPr id="7038" name="Google Shape;7038;p65"/>
                  <p:cNvGrpSpPr/>
                  <p:nvPr/>
                </p:nvGrpSpPr>
                <p:grpSpPr>
                  <a:xfrm>
                    <a:off x="1560718" y="3842857"/>
                    <a:ext cx="173586" cy="217131"/>
                    <a:chOff x="1560718" y="3842857"/>
                    <a:chExt cx="173586" cy="217131"/>
                  </a:xfrm>
                </p:grpSpPr>
                <p:sp>
                  <p:nvSpPr>
                    <p:cNvPr id="7039" name="Google Shape;7039;p65"/>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65"/>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65"/>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42" name="Google Shape;7042;p65"/>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65"/>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044" name="Google Shape;7044;p65"/>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45" name="Google Shape;7045;p65"/>
              <p:cNvGrpSpPr/>
              <p:nvPr/>
            </p:nvGrpSpPr>
            <p:grpSpPr>
              <a:xfrm>
                <a:off x="785350" y="3605478"/>
                <a:ext cx="535311" cy="249245"/>
                <a:chOff x="785350" y="3605478"/>
                <a:chExt cx="535311" cy="249245"/>
              </a:xfrm>
            </p:grpSpPr>
            <p:grpSp>
              <p:nvGrpSpPr>
                <p:cNvPr id="7046" name="Google Shape;7046;p65"/>
                <p:cNvGrpSpPr/>
                <p:nvPr/>
              </p:nvGrpSpPr>
              <p:grpSpPr>
                <a:xfrm>
                  <a:off x="785350" y="3605478"/>
                  <a:ext cx="376191" cy="102736"/>
                  <a:chOff x="785350" y="3605478"/>
                  <a:chExt cx="376191" cy="102736"/>
                </a:xfrm>
              </p:grpSpPr>
              <p:sp>
                <p:nvSpPr>
                  <p:cNvPr id="7047" name="Google Shape;7047;p65"/>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65"/>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65"/>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0" name="Google Shape;7050;p65"/>
                <p:cNvGrpSpPr/>
                <p:nvPr/>
              </p:nvGrpSpPr>
              <p:grpSpPr>
                <a:xfrm>
                  <a:off x="1161530" y="3655851"/>
                  <a:ext cx="159131" cy="198872"/>
                  <a:chOff x="1161530" y="3655851"/>
                  <a:chExt cx="159131" cy="198872"/>
                </a:xfrm>
              </p:grpSpPr>
              <p:sp>
                <p:nvSpPr>
                  <p:cNvPr id="7051" name="Google Shape;7051;p65"/>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65"/>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53" name="Google Shape;7053;p65"/>
              <p:cNvGrpSpPr/>
              <p:nvPr/>
            </p:nvGrpSpPr>
            <p:grpSpPr>
              <a:xfrm>
                <a:off x="785350" y="4047614"/>
                <a:ext cx="535311" cy="240783"/>
                <a:chOff x="785350" y="4047614"/>
                <a:chExt cx="535311" cy="240783"/>
              </a:xfrm>
            </p:grpSpPr>
            <p:grpSp>
              <p:nvGrpSpPr>
                <p:cNvPr id="7054" name="Google Shape;7054;p65"/>
                <p:cNvGrpSpPr/>
                <p:nvPr/>
              </p:nvGrpSpPr>
              <p:grpSpPr>
                <a:xfrm>
                  <a:off x="1161636" y="4047614"/>
                  <a:ext cx="159025" cy="190415"/>
                  <a:chOff x="1161636" y="4047614"/>
                  <a:chExt cx="159025" cy="190415"/>
                </a:xfrm>
              </p:grpSpPr>
              <p:sp>
                <p:nvSpPr>
                  <p:cNvPr id="7055" name="Google Shape;7055;p65"/>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65"/>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65"/>
                <p:cNvGrpSpPr/>
                <p:nvPr/>
              </p:nvGrpSpPr>
              <p:grpSpPr>
                <a:xfrm>
                  <a:off x="785350" y="4185661"/>
                  <a:ext cx="376191" cy="102736"/>
                  <a:chOff x="785350" y="4185661"/>
                  <a:chExt cx="376191" cy="102736"/>
                </a:xfrm>
              </p:grpSpPr>
              <p:sp>
                <p:nvSpPr>
                  <p:cNvPr id="7058" name="Google Shape;7058;p65"/>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65"/>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65"/>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061" name="Google Shape;7061;p65"/>
              <p:cNvGrpSpPr/>
              <p:nvPr/>
            </p:nvGrpSpPr>
            <p:grpSpPr>
              <a:xfrm>
                <a:off x="1501054" y="3605478"/>
                <a:ext cx="526340" cy="249240"/>
                <a:chOff x="1501054" y="3605478"/>
                <a:chExt cx="526340" cy="249240"/>
              </a:xfrm>
            </p:grpSpPr>
            <p:grpSp>
              <p:nvGrpSpPr>
                <p:cNvPr id="7062" name="Google Shape;7062;p65"/>
                <p:cNvGrpSpPr/>
                <p:nvPr/>
              </p:nvGrpSpPr>
              <p:grpSpPr>
                <a:xfrm>
                  <a:off x="1834208" y="3643867"/>
                  <a:ext cx="193185" cy="25622"/>
                  <a:chOff x="1834208" y="3643867"/>
                  <a:chExt cx="193185" cy="25622"/>
                </a:xfrm>
              </p:grpSpPr>
              <p:sp>
                <p:nvSpPr>
                  <p:cNvPr id="7063" name="Google Shape;7063;p65"/>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65"/>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65" name="Google Shape;7065;p65"/>
                <p:cNvGrpSpPr/>
                <p:nvPr/>
              </p:nvGrpSpPr>
              <p:grpSpPr>
                <a:xfrm>
                  <a:off x="1501054" y="3605478"/>
                  <a:ext cx="333165" cy="249240"/>
                  <a:chOff x="1501054" y="3605478"/>
                  <a:chExt cx="333165" cy="249240"/>
                </a:xfrm>
              </p:grpSpPr>
              <p:sp>
                <p:nvSpPr>
                  <p:cNvPr id="7066" name="Google Shape;7066;p65"/>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7" name="Google Shape;7067;p65"/>
                  <p:cNvGrpSpPr/>
                  <p:nvPr/>
                </p:nvGrpSpPr>
                <p:grpSpPr>
                  <a:xfrm>
                    <a:off x="1501054" y="3655851"/>
                    <a:ext cx="155286" cy="198867"/>
                    <a:chOff x="1501054" y="3655851"/>
                    <a:chExt cx="155286" cy="198867"/>
                  </a:xfrm>
                </p:grpSpPr>
                <p:sp>
                  <p:nvSpPr>
                    <p:cNvPr id="7068" name="Google Shape;7068;p65"/>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65"/>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070" name="Google Shape;7070;p65"/>
              <p:cNvGrpSpPr/>
              <p:nvPr/>
            </p:nvGrpSpPr>
            <p:grpSpPr>
              <a:xfrm>
                <a:off x="724986" y="3800594"/>
                <a:ext cx="532950" cy="302090"/>
                <a:chOff x="724986" y="3800594"/>
                <a:chExt cx="532950" cy="302090"/>
              </a:xfrm>
            </p:grpSpPr>
            <p:grpSp>
              <p:nvGrpSpPr>
                <p:cNvPr id="7071" name="Google Shape;7071;p65"/>
                <p:cNvGrpSpPr/>
                <p:nvPr/>
              </p:nvGrpSpPr>
              <p:grpSpPr>
                <a:xfrm>
                  <a:off x="724986" y="4044367"/>
                  <a:ext cx="181314" cy="25626"/>
                  <a:chOff x="724986" y="4044367"/>
                  <a:chExt cx="181314" cy="25626"/>
                </a:xfrm>
              </p:grpSpPr>
              <p:sp>
                <p:nvSpPr>
                  <p:cNvPr id="7072" name="Google Shape;7072;p65"/>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65"/>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4" name="Google Shape;7074;p65"/>
                <p:cNvGrpSpPr/>
                <p:nvPr/>
              </p:nvGrpSpPr>
              <p:grpSpPr>
                <a:xfrm>
                  <a:off x="906290" y="3800594"/>
                  <a:ext cx="351646" cy="302090"/>
                  <a:chOff x="906290" y="3800594"/>
                  <a:chExt cx="351646" cy="302090"/>
                </a:xfrm>
              </p:grpSpPr>
              <p:grpSp>
                <p:nvGrpSpPr>
                  <p:cNvPr id="7075" name="Google Shape;7075;p65"/>
                  <p:cNvGrpSpPr/>
                  <p:nvPr/>
                </p:nvGrpSpPr>
                <p:grpSpPr>
                  <a:xfrm>
                    <a:off x="1084172" y="3842857"/>
                    <a:ext cx="173764" cy="217131"/>
                    <a:chOff x="1084172" y="3842857"/>
                    <a:chExt cx="173764" cy="217131"/>
                  </a:xfrm>
                </p:grpSpPr>
                <p:grpSp>
                  <p:nvGrpSpPr>
                    <p:cNvPr id="7076" name="Google Shape;7076;p65"/>
                    <p:cNvGrpSpPr/>
                    <p:nvPr/>
                  </p:nvGrpSpPr>
                  <p:grpSpPr>
                    <a:xfrm>
                      <a:off x="1156862" y="3936509"/>
                      <a:ext cx="101073" cy="25622"/>
                      <a:chOff x="1156862" y="3936509"/>
                      <a:chExt cx="101073" cy="25622"/>
                    </a:xfrm>
                  </p:grpSpPr>
                  <p:sp>
                    <p:nvSpPr>
                      <p:cNvPr id="7077" name="Google Shape;7077;p65"/>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65"/>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9" name="Google Shape;7079;p65"/>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0" name="Google Shape;7080;p65"/>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65"/>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2" name="Google Shape;7082;p65"/>
                <p:cNvGrpSpPr/>
                <p:nvPr/>
              </p:nvGrpSpPr>
              <p:grpSpPr>
                <a:xfrm>
                  <a:off x="724986" y="3830189"/>
                  <a:ext cx="189533" cy="25626"/>
                  <a:chOff x="724986" y="3830189"/>
                  <a:chExt cx="189533" cy="25626"/>
                </a:xfrm>
              </p:grpSpPr>
              <p:sp>
                <p:nvSpPr>
                  <p:cNvPr id="7083" name="Google Shape;7083;p65"/>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65"/>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7085" name="Google Shape;7085;p65"/>
          <p:cNvGrpSpPr/>
          <p:nvPr/>
        </p:nvGrpSpPr>
        <p:grpSpPr>
          <a:xfrm>
            <a:off x="2253298" y="2455640"/>
            <a:ext cx="948701" cy="935378"/>
            <a:chOff x="2253298" y="2428317"/>
            <a:chExt cx="948701" cy="935378"/>
          </a:xfrm>
        </p:grpSpPr>
        <p:sp>
          <p:nvSpPr>
            <p:cNvPr id="7086" name="Google Shape;7086;p65"/>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65"/>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65"/>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65"/>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65"/>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65"/>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65"/>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65"/>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65"/>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65"/>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65"/>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65"/>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65"/>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65"/>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65"/>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65"/>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65"/>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65"/>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65"/>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65"/>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65"/>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65"/>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65"/>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65"/>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65"/>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65"/>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65"/>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65"/>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65"/>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65"/>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65"/>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65"/>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65"/>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7122"/>
        <p:cNvGrpSpPr/>
        <p:nvPr/>
      </p:nvGrpSpPr>
      <p:grpSpPr>
        <a:xfrm>
          <a:off x="0" y="0"/>
          <a:ext cx="0" cy="0"/>
          <a:chOff x="0" y="0"/>
          <a:chExt cx="0" cy="0"/>
        </a:xfrm>
      </p:grpSpPr>
      <p:grpSp>
        <p:nvGrpSpPr>
          <p:cNvPr id="7123" name="Google Shape;7123;p66"/>
          <p:cNvGrpSpPr/>
          <p:nvPr/>
        </p:nvGrpSpPr>
        <p:grpSpPr>
          <a:xfrm>
            <a:off x="3353582" y="1145627"/>
            <a:ext cx="2363393" cy="1017867"/>
            <a:chOff x="3292400" y="1219146"/>
            <a:chExt cx="2615240" cy="1110239"/>
          </a:xfrm>
        </p:grpSpPr>
        <p:sp>
          <p:nvSpPr>
            <p:cNvPr id="7124" name="Google Shape;7124;p66"/>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200">
                <a:solidFill>
                  <a:srgbClr val="FFFFFF"/>
                </a:solidFill>
              </a:endParaRPr>
            </a:p>
          </p:txBody>
        </p:sp>
        <p:sp>
          <p:nvSpPr>
            <p:cNvPr id="7125" name="Google Shape;7125;p66"/>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26" name="Google Shape;7126;p66"/>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JANUARY</a:t>
              </a:r>
              <a:endParaRPr sz="200">
                <a:solidFill>
                  <a:srgbClr val="FFFFFF"/>
                </a:solidFill>
              </a:endParaRPr>
            </a:p>
          </p:txBody>
        </p:sp>
        <p:sp>
          <p:nvSpPr>
            <p:cNvPr id="7127" name="Google Shape;7127;p66"/>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FEBRUARY</a:t>
              </a:r>
              <a:endParaRPr sz="200">
                <a:solidFill>
                  <a:srgbClr val="FFFFFF"/>
                </a:solidFill>
              </a:endParaRPr>
            </a:p>
          </p:txBody>
        </p:sp>
        <p:sp>
          <p:nvSpPr>
            <p:cNvPr id="7128" name="Google Shape;7128;p66"/>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MARCH</a:t>
              </a:r>
              <a:endParaRPr sz="200">
                <a:solidFill>
                  <a:srgbClr val="FFFFFF"/>
                </a:solidFill>
              </a:endParaRPr>
            </a:p>
          </p:txBody>
        </p:sp>
        <p:sp>
          <p:nvSpPr>
            <p:cNvPr id="7129" name="Google Shape;7129;p66"/>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APRIL</a:t>
              </a:r>
              <a:endParaRPr sz="200">
                <a:solidFill>
                  <a:srgbClr val="FFFFFF"/>
                </a:solidFill>
              </a:endParaRPr>
            </a:p>
          </p:txBody>
        </p:sp>
        <p:sp>
          <p:nvSpPr>
            <p:cNvPr id="7130" name="Google Shape;7130;p66"/>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MAY</a:t>
              </a:r>
              <a:endParaRPr sz="200">
                <a:solidFill>
                  <a:srgbClr val="FFFFFF"/>
                </a:solidFill>
              </a:endParaRPr>
            </a:p>
          </p:txBody>
        </p:sp>
        <p:sp>
          <p:nvSpPr>
            <p:cNvPr id="7131" name="Google Shape;7131;p66"/>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200">
                  <a:solidFill>
                    <a:srgbClr val="FFFFFF"/>
                  </a:solidFill>
                </a:rPr>
                <a:t>JUNE</a:t>
              </a:r>
              <a:endParaRPr sz="200">
                <a:solidFill>
                  <a:srgbClr val="FFFFFF"/>
                </a:solidFill>
              </a:endParaRPr>
            </a:p>
          </p:txBody>
        </p:sp>
        <p:sp>
          <p:nvSpPr>
            <p:cNvPr id="7132" name="Google Shape;7132;p66"/>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1</a:t>
              </a:r>
              <a:endParaRPr sz="200">
                <a:solidFill>
                  <a:srgbClr val="FFFFFF"/>
                </a:solidFill>
              </a:endParaRPr>
            </a:p>
          </p:txBody>
        </p:sp>
        <p:sp>
          <p:nvSpPr>
            <p:cNvPr id="7133" name="Google Shape;7133;p66"/>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200">
                  <a:solidFill>
                    <a:srgbClr val="FFFFFF"/>
                  </a:solidFill>
                </a:rPr>
                <a:t>PHASE 2</a:t>
              </a:r>
              <a:endParaRPr sz="200">
                <a:solidFill>
                  <a:srgbClr val="FFFFFF"/>
                </a:solidFill>
              </a:endParaRPr>
            </a:p>
          </p:txBody>
        </p:sp>
        <p:sp>
          <p:nvSpPr>
            <p:cNvPr id="7134" name="Google Shape;7134;p66"/>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135" name="Google Shape;7135;p66"/>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sp>
          <p:nvSpPr>
            <p:cNvPr id="7136" name="Google Shape;7136;p66"/>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1</a:t>
              </a:r>
              <a:endParaRPr sz="200">
                <a:solidFill>
                  <a:srgbClr val="FFFFFF"/>
                </a:solidFill>
              </a:endParaRPr>
            </a:p>
          </p:txBody>
        </p:sp>
        <p:sp>
          <p:nvSpPr>
            <p:cNvPr id="7137" name="Google Shape;7137;p66"/>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200">
                  <a:solidFill>
                    <a:srgbClr val="FFFFFF"/>
                  </a:solidFill>
                </a:rPr>
                <a:t>Task 2</a:t>
              </a:r>
              <a:endParaRPr sz="200">
                <a:solidFill>
                  <a:srgbClr val="FFFFFF"/>
                </a:solidFill>
              </a:endParaRPr>
            </a:p>
          </p:txBody>
        </p:sp>
        <p:grpSp>
          <p:nvGrpSpPr>
            <p:cNvPr id="7138" name="Google Shape;7138;p66"/>
            <p:cNvGrpSpPr/>
            <p:nvPr/>
          </p:nvGrpSpPr>
          <p:grpSpPr>
            <a:xfrm>
              <a:off x="3748438" y="1378608"/>
              <a:ext cx="2159202" cy="903971"/>
              <a:chOff x="1683525" y="2179850"/>
              <a:chExt cx="4519050" cy="2134525"/>
            </a:xfrm>
          </p:grpSpPr>
          <p:sp>
            <p:nvSpPr>
              <p:cNvPr id="7139" name="Google Shape;7139;p66"/>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40" name="Google Shape;7140;p66"/>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41" name="Google Shape;7141;p66"/>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42" name="Google Shape;7142;p66"/>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43" name="Google Shape;7143;p66"/>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44" name="Google Shape;7144;p66"/>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45" name="Google Shape;7145;p66"/>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46" name="Google Shape;7146;p66"/>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47" name="Google Shape;7147;p66"/>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48" name="Google Shape;7148;p66"/>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49" name="Google Shape;7149;p66"/>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sp>
            <p:nvSpPr>
              <p:cNvPr id="7150" name="Google Shape;7150;p66"/>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solidFill>
                    <a:srgbClr val="FFFFFF"/>
                  </a:solidFill>
                </a:endParaRPr>
              </a:p>
            </p:txBody>
          </p:sp>
        </p:grpSp>
      </p:grpSp>
      <p:graphicFrame>
        <p:nvGraphicFramePr>
          <p:cNvPr id="7151" name="Google Shape;7151;p66"/>
          <p:cNvGraphicFramePr/>
          <p:nvPr/>
        </p:nvGraphicFramePr>
        <p:xfrm>
          <a:off x="5949675" y="2323100"/>
          <a:ext cx="2491300" cy="868600"/>
        </p:xfrm>
        <a:graphic>
          <a:graphicData uri="http://schemas.openxmlformats.org/drawingml/2006/table">
            <a:tbl>
              <a:tblPr>
                <a:noFill/>
                <a:tableStyleId>{05274E39-25B9-41BF-A9A5-534FC8B85A1E}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7152" name="Google Shape;7152;p66"/>
          <p:cNvGrpSpPr/>
          <p:nvPr/>
        </p:nvGrpSpPr>
        <p:grpSpPr>
          <a:xfrm>
            <a:off x="5926924" y="3381697"/>
            <a:ext cx="2519825" cy="1001454"/>
            <a:chOff x="1906114" y="789980"/>
            <a:chExt cx="1487676" cy="606868"/>
          </a:xfrm>
        </p:grpSpPr>
        <p:cxnSp>
          <p:nvCxnSpPr>
            <p:cNvPr id="7153" name="Google Shape;7153;p66"/>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154" name="Google Shape;7154;p66"/>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7155" name="Google Shape;7155;p66"/>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7156" name="Google Shape;7156;p66"/>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JANUARY</a:t>
              </a:r>
              <a:endParaRPr sz="300">
                <a:solidFill>
                  <a:srgbClr val="E3E9ED"/>
                </a:solidFill>
              </a:endParaRPr>
            </a:p>
          </p:txBody>
        </p:sp>
        <p:sp>
          <p:nvSpPr>
            <p:cNvPr id="7157" name="Google Shape;7157;p66"/>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FEBRUARY</a:t>
              </a:r>
              <a:endParaRPr sz="300">
                <a:solidFill>
                  <a:srgbClr val="E3E9ED"/>
                </a:solidFill>
              </a:endParaRPr>
            </a:p>
          </p:txBody>
        </p:sp>
        <p:sp>
          <p:nvSpPr>
            <p:cNvPr id="7158" name="Google Shape;7158;p66"/>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MARCH</a:t>
              </a:r>
              <a:endParaRPr sz="300">
                <a:solidFill>
                  <a:srgbClr val="E3E9ED"/>
                </a:solidFill>
              </a:endParaRPr>
            </a:p>
          </p:txBody>
        </p:sp>
        <p:sp>
          <p:nvSpPr>
            <p:cNvPr id="7159" name="Google Shape;7159;p66"/>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1600"/>
                </a:spcAft>
                <a:buNone/>
              </a:pPr>
              <a:r>
                <a:rPr lang="en" sz="300">
                  <a:solidFill>
                    <a:srgbClr val="E3E9ED"/>
                  </a:solidFill>
                </a:rPr>
                <a:t>APRIL</a:t>
              </a:r>
              <a:endParaRPr sz="300">
                <a:solidFill>
                  <a:srgbClr val="E3E9ED"/>
                </a:solidFill>
              </a:endParaRPr>
            </a:p>
          </p:txBody>
        </p:sp>
        <p:sp>
          <p:nvSpPr>
            <p:cNvPr id="7160" name="Google Shape;7160;p66"/>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66"/>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66"/>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66"/>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66"/>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66"/>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66"/>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1600"/>
                </a:spcAft>
                <a:buNone/>
              </a:pPr>
              <a:r>
                <a:rPr lang="en" sz="300">
                  <a:solidFill>
                    <a:srgbClr val="E3E9ED"/>
                  </a:solidFill>
                </a:rPr>
                <a:t>PHASE 1</a:t>
              </a:r>
              <a:endParaRPr sz="300">
                <a:solidFill>
                  <a:srgbClr val="E3E9ED"/>
                </a:solidFill>
              </a:endParaRPr>
            </a:p>
          </p:txBody>
        </p:sp>
        <p:sp>
          <p:nvSpPr>
            <p:cNvPr id="7167" name="Google Shape;7167;p66"/>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1</a:t>
              </a:r>
              <a:endParaRPr sz="300">
                <a:solidFill>
                  <a:srgbClr val="E3E9ED"/>
                </a:solidFill>
              </a:endParaRPr>
            </a:p>
          </p:txBody>
        </p:sp>
        <p:sp>
          <p:nvSpPr>
            <p:cNvPr id="7168" name="Google Shape;7168;p66"/>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lvl="0" indent="0" algn="r" rtl="0">
                <a:lnSpc>
                  <a:spcPct val="115000"/>
                </a:lnSpc>
                <a:spcBef>
                  <a:spcPts val="0"/>
                </a:spcBef>
                <a:spcAft>
                  <a:spcPts val="1600"/>
                </a:spcAft>
                <a:buNone/>
              </a:pPr>
              <a:r>
                <a:rPr lang="en" sz="300">
                  <a:solidFill>
                    <a:srgbClr val="E3E9ED"/>
                  </a:solidFill>
                </a:rPr>
                <a:t>Task 2</a:t>
              </a:r>
              <a:endParaRPr sz="300">
                <a:solidFill>
                  <a:srgbClr val="E3E9ED"/>
                </a:solidFill>
              </a:endParaRPr>
            </a:p>
          </p:txBody>
        </p:sp>
        <p:sp>
          <p:nvSpPr>
            <p:cNvPr id="7169" name="Google Shape;7169;p66"/>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0" name="Google Shape;7170;p66"/>
          <p:cNvGrpSpPr/>
          <p:nvPr/>
        </p:nvGrpSpPr>
        <p:grpSpPr>
          <a:xfrm>
            <a:off x="726399" y="1190655"/>
            <a:ext cx="2394370" cy="976502"/>
            <a:chOff x="749309" y="1112739"/>
            <a:chExt cx="2371603" cy="976502"/>
          </a:xfrm>
        </p:grpSpPr>
        <p:sp>
          <p:nvSpPr>
            <p:cNvPr id="7171" name="Google Shape;7171;p66"/>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66"/>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66"/>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66"/>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66"/>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66"/>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66"/>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66"/>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66"/>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66"/>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66"/>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66"/>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66"/>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66"/>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66"/>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66"/>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66"/>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66"/>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66"/>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66"/>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66"/>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66"/>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66"/>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66"/>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66"/>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66"/>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66"/>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66"/>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66"/>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66"/>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66"/>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66"/>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7203" name="Google Shape;7203;p66"/>
          <p:cNvGraphicFramePr/>
          <p:nvPr/>
        </p:nvGraphicFramePr>
        <p:xfrm>
          <a:off x="5949700" y="1188950"/>
          <a:ext cx="2491300" cy="976425"/>
        </p:xfrm>
        <a:graphic>
          <a:graphicData uri="http://schemas.openxmlformats.org/drawingml/2006/table">
            <a:tbl>
              <a:tblPr>
                <a:noFill/>
                <a:tableStyleId>{05274E39-25B9-41BF-A9A5-534FC8B85A1E}</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7204" name="Google Shape;7204;p66"/>
          <p:cNvGraphicFramePr/>
          <p:nvPr/>
        </p:nvGraphicFramePr>
        <p:xfrm>
          <a:off x="3356413" y="2323100"/>
          <a:ext cx="2363400" cy="868575"/>
        </p:xfrm>
        <a:graphic>
          <a:graphicData uri="http://schemas.openxmlformats.org/drawingml/2006/table">
            <a:tbl>
              <a:tblPr>
                <a:noFill/>
                <a:tableStyleId>{05274E39-25B9-41BF-A9A5-534FC8B85A1E}</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205" name="Google Shape;7205;p66"/>
          <p:cNvGrpSpPr/>
          <p:nvPr/>
        </p:nvGrpSpPr>
        <p:grpSpPr>
          <a:xfrm>
            <a:off x="4100342" y="2709743"/>
            <a:ext cx="1517436" cy="74460"/>
            <a:chOff x="3980086" y="2804397"/>
            <a:chExt cx="1227600" cy="66900"/>
          </a:xfrm>
        </p:grpSpPr>
        <p:sp>
          <p:nvSpPr>
            <p:cNvPr id="7206" name="Google Shape;7206;p6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6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8" name="Google Shape;7208;p66"/>
          <p:cNvGrpSpPr/>
          <p:nvPr/>
        </p:nvGrpSpPr>
        <p:grpSpPr>
          <a:xfrm>
            <a:off x="4725406" y="3002330"/>
            <a:ext cx="892956" cy="74460"/>
            <a:chOff x="3980086" y="2804397"/>
            <a:chExt cx="1227600" cy="66900"/>
          </a:xfrm>
        </p:grpSpPr>
        <p:sp>
          <p:nvSpPr>
            <p:cNvPr id="7209" name="Google Shape;7209;p66"/>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66"/>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1" name="Google Shape;7211;p66"/>
          <p:cNvGrpSpPr/>
          <p:nvPr/>
        </p:nvGrpSpPr>
        <p:grpSpPr>
          <a:xfrm>
            <a:off x="3358498" y="3361213"/>
            <a:ext cx="2363244" cy="1005943"/>
            <a:chOff x="3358415" y="3361302"/>
            <a:chExt cx="2363244" cy="1024695"/>
          </a:xfrm>
        </p:grpSpPr>
        <p:grpSp>
          <p:nvGrpSpPr>
            <p:cNvPr id="7212" name="Google Shape;7212;p66"/>
            <p:cNvGrpSpPr/>
            <p:nvPr/>
          </p:nvGrpSpPr>
          <p:grpSpPr>
            <a:xfrm>
              <a:off x="3358415" y="3361302"/>
              <a:ext cx="441300" cy="1024695"/>
              <a:chOff x="3358415" y="3361302"/>
              <a:chExt cx="441300" cy="1024695"/>
            </a:xfrm>
          </p:grpSpPr>
          <p:sp>
            <p:nvSpPr>
              <p:cNvPr id="7213" name="Google Shape;7213;p66"/>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66"/>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66"/>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66"/>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66"/>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66"/>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66"/>
            <p:cNvGrpSpPr/>
            <p:nvPr/>
          </p:nvGrpSpPr>
          <p:grpSpPr>
            <a:xfrm>
              <a:off x="3838901" y="3361302"/>
              <a:ext cx="441300" cy="1024695"/>
              <a:chOff x="3838901" y="3361302"/>
              <a:chExt cx="441300" cy="1024695"/>
            </a:xfrm>
          </p:grpSpPr>
          <p:sp>
            <p:nvSpPr>
              <p:cNvPr id="7220" name="Google Shape;7220;p66"/>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66"/>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66"/>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66"/>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66"/>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66"/>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26" name="Google Shape;7226;p66"/>
            <p:cNvGrpSpPr/>
            <p:nvPr/>
          </p:nvGrpSpPr>
          <p:grpSpPr>
            <a:xfrm>
              <a:off x="4319387" y="3361302"/>
              <a:ext cx="441300" cy="1024695"/>
              <a:chOff x="4319387" y="3361302"/>
              <a:chExt cx="441300" cy="1024695"/>
            </a:xfrm>
          </p:grpSpPr>
          <p:sp>
            <p:nvSpPr>
              <p:cNvPr id="7227" name="Google Shape;7227;p66"/>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66"/>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66"/>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66"/>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66"/>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66"/>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3" name="Google Shape;7233;p66"/>
            <p:cNvGrpSpPr/>
            <p:nvPr/>
          </p:nvGrpSpPr>
          <p:grpSpPr>
            <a:xfrm>
              <a:off x="4799873" y="3361302"/>
              <a:ext cx="441300" cy="1024695"/>
              <a:chOff x="4799873" y="3361302"/>
              <a:chExt cx="441300" cy="1024695"/>
            </a:xfrm>
          </p:grpSpPr>
          <p:sp>
            <p:nvSpPr>
              <p:cNvPr id="7234" name="Google Shape;7234;p66"/>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66"/>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66"/>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66"/>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66"/>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66"/>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0" name="Google Shape;7240;p66"/>
            <p:cNvGrpSpPr/>
            <p:nvPr/>
          </p:nvGrpSpPr>
          <p:grpSpPr>
            <a:xfrm>
              <a:off x="5280360" y="3361302"/>
              <a:ext cx="441300" cy="1024695"/>
              <a:chOff x="5280360" y="3361302"/>
              <a:chExt cx="441300" cy="1024695"/>
            </a:xfrm>
          </p:grpSpPr>
          <p:sp>
            <p:nvSpPr>
              <p:cNvPr id="7241" name="Google Shape;7241;p66"/>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66"/>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66"/>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66"/>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66"/>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66"/>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7247" name="Google Shape;7247;p66"/>
          <p:cNvGraphicFramePr/>
          <p:nvPr/>
        </p:nvGraphicFramePr>
        <p:xfrm>
          <a:off x="724925" y="2323100"/>
          <a:ext cx="2403600" cy="881400"/>
        </p:xfrm>
        <a:graphic>
          <a:graphicData uri="http://schemas.openxmlformats.org/drawingml/2006/table">
            <a:tbl>
              <a:tblPr>
                <a:noFill/>
                <a:tableStyleId>{05274E39-25B9-41BF-A9A5-534FC8B85A1E}</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7248" name="Google Shape;7248;p66"/>
          <p:cNvGrpSpPr/>
          <p:nvPr/>
        </p:nvGrpSpPr>
        <p:grpSpPr>
          <a:xfrm>
            <a:off x="726450" y="3372825"/>
            <a:ext cx="2403614" cy="1005900"/>
            <a:chOff x="726450" y="3372825"/>
            <a:chExt cx="2403614" cy="1005900"/>
          </a:xfrm>
        </p:grpSpPr>
        <p:grpSp>
          <p:nvGrpSpPr>
            <p:cNvPr id="7249" name="Google Shape;7249;p66"/>
            <p:cNvGrpSpPr/>
            <p:nvPr/>
          </p:nvGrpSpPr>
          <p:grpSpPr>
            <a:xfrm>
              <a:off x="726450" y="3696000"/>
              <a:ext cx="2403614" cy="500898"/>
              <a:chOff x="726450" y="3696000"/>
              <a:chExt cx="2403614" cy="500898"/>
            </a:xfrm>
          </p:grpSpPr>
          <p:sp>
            <p:nvSpPr>
              <p:cNvPr id="7250" name="Google Shape;7250;p66"/>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51" name="Google Shape;7251;p66"/>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252" name="Google Shape;7252;p66"/>
            <p:cNvGrpSpPr/>
            <p:nvPr/>
          </p:nvGrpSpPr>
          <p:grpSpPr>
            <a:xfrm>
              <a:off x="1348050" y="3372825"/>
              <a:ext cx="1720425" cy="1005900"/>
              <a:chOff x="1348050" y="3372825"/>
              <a:chExt cx="1720425" cy="1005900"/>
            </a:xfrm>
          </p:grpSpPr>
          <p:sp>
            <p:nvSpPr>
              <p:cNvPr id="7253" name="Google Shape;7253;p66"/>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54" name="Google Shape;7254;p66"/>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55" name="Google Shape;7255;p66"/>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56" name="Google Shape;7256;p66"/>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7257" name="Google Shape;7257;p66"/>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7258" name="Google Shape;7258;p66"/>
            <p:cNvGrpSpPr/>
            <p:nvPr/>
          </p:nvGrpSpPr>
          <p:grpSpPr>
            <a:xfrm>
              <a:off x="1455707" y="3731058"/>
              <a:ext cx="1491150" cy="417657"/>
              <a:chOff x="1455707" y="3731058"/>
              <a:chExt cx="1491150" cy="417657"/>
            </a:xfrm>
          </p:grpSpPr>
          <p:grpSp>
            <p:nvGrpSpPr>
              <p:cNvPr id="7259" name="Google Shape;7259;p66"/>
              <p:cNvGrpSpPr/>
              <p:nvPr/>
            </p:nvGrpSpPr>
            <p:grpSpPr>
              <a:xfrm>
                <a:off x="1472938" y="3745828"/>
                <a:ext cx="72126" cy="53788"/>
                <a:chOff x="1472938" y="3745828"/>
                <a:chExt cx="72126" cy="53788"/>
              </a:xfrm>
            </p:grpSpPr>
            <p:sp>
              <p:nvSpPr>
                <p:cNvPr id="7260" name="Google Shape;7260;p66"/>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66"/>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2" name="Google Shape;7262;p66"/>
              <p:cNvGrpSpPr/>
              <p:nvPr/>
            </p:nvGrpSpPr>
            <p:grpSpPr>
              <a:xfrm>
                <a:off x="1819181" y="4089633"/>
                <a:ext cx="72126" cy="53788"/>
                <a:chOff x="1819181" y="4089633"/>
                <a:chExt cx="72126" cy="53788"/>
              </a:xfrm>
            </p:grpSpPr>
            <p:sp>
              <p:nvSpPr>
                <p:cNvPr id="7263" name="Google Shape;7263;p66"/>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66"/>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5" name="Google Shape;7265;p66"/>
              <p:cNvGrpSpPr/>
              <p:nvPr/>
            </p:nvGrpSpPr>
            <p:grpSpPr>
              <a:xfrm>
                <a:off x="1455707" y="4084171"/>
                <a:ext cx="64321" cy="64544"/>
                <a:chOff x="1455707" y="4084171"/>
                <a:chExt cx="64321" cy="64544"/>
              </a:xfrm>
            </p:grpSpPr>
            <p:sp>
              <p:nvSpPr>
                <p:cNvPr id="7266" name="Google Shape;7266;p66"/>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66"/>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8" name="Google Shape;7268;p66"/>
              <p:cNvGrpSpPr/>
              <p:nvPr/>
            </p:nvGrpSpPr>
            <p:grpSpPr>
              <a:xfrm>
                <a:off x="1818610" y="3731058"/>
                <a:ext cx="64321" cy="64544"/>
                <a:chOff x="1818610" y="3731058"/>
                <a:chExt cx="64321" cy="64544"/>
              </a:xfrm>
            </p:grpSpPr>
            <p:sp>
              <p:nvSpPr>
                <p:cNvPr id="7269" name="Google Shape;7269;p66"/>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66"/>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1" name="Google Shape;7271;p66"/>
              <p:cNvGrpSpPr/>
              <p:nvPr/>
            </p:nvGrpSpPr>
            <p:grpSpPr>
              <a:xfrm>
                <a:off x="2172491" y="4089633"/>
                <a:ext cx="72126" cy="53788"/>
                <a:chOff x="2172491" y="4089633"/>
                <a:chExt cx="72126" cy="53788"/>
              </a:xfrm>
            </p:grpSpPr>
            <p:sp>
              <p:nvSpPr>
                <p:cNvPr id="7272" name="Google Shape;7272;p66"/>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66"/>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66"/>
              <p:cNvGrpSpPr/>
              <p:nvPr/>
            </p:nvGrpSpPr>
            <p:grpSpPr>
              <a:xfrm>
                <a:off x="2171920" y="3731058"/>
                <a:ext cx="64321" cy="64544"/>
                <a:chOff x="2171920" y="3731058"/>
                <a:chExt cx="64321" cy="64544"/>
              </a:xfrm>
            </p:grpSpPr>
            <p:sp>
              <p:nvSpPr>
                <p:cNvPr id="7275" name="Google Shape;7275;p66"/>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66"/>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7" name="Google Shape;7277;p66"/>
              <p:cNvGrpSpPr/>
              <p:nvPr/>
            </p:nvGrpSpPr>
            <p:grpSpPr>
              <a:xfrm>
                <a:off x="2874730" y="3745828"/>
                <a:ext cx="72126" cy="53788"/>
                <a:chOff x="2874730" y="3745828"/>
                <a:chExt cx="72126" cy="53788"/>
              </a:xfrm>
            </p:grpSpPr>
            <p:sp>
              <p:nvSpPr>
                <p:cNvPr id="7278" name="Google Shape;7278;p66"/>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66"/>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0" name="Google Shape;7280;p66"/>
              <p:cNvGrpSpPr/>
              <p:nvPr/>
            </p:nvGrpSpPr>
            <p:grpSpPr>
              <a:xfrm>
                <a:off x="2878589" y="4081481"/>
                <a:ext cx="64321" cy="64544"/>
                <a:chOff x="2878589" y="4081481"/>
                <a:chExt cx="64321" cy="64544"/>
              </a:xfrm>
            </p:grpSpPr>
            <p:sp>
              <p:nvSpPr>
                <p:cNvPr id="7281" name="Google Shape;7281;p66"/>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66"/>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3" name="Google Shape;7283;p66"/>
              <p:cNvGrpSpPr/>
              <p:nvPr/>
            </p:nvGrpSpPr>
            <p:grpSpPr>
              <a:xfrm>
                <a:off x="2525796" y="4089633"/>
                <a:ext cx="72126" cy="53788"/>
                <a:chOff x="2525796" y="4089633"/>
                <a:chExt cx="72126" cy="53788"/>
              </a:xfrm>
            </p:grpSpPr>
            <p:sp>
              <p:nvSpPr>
                <p:cNvPr id="7284" name="Google Shape;7284;p66"/>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66"/>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6" name="Google Shape;7286;p66"/>
              <p:cNvGrpSpPr/>
              <p:nvPr/>
            </p:nvGrpSpPr>
            <p:grpSpPr>
              <a:xfrm>
                <a:off x="2525225" y="3731058"/>
                <a:ext cx="64321" cy="64544"/>
                <a:chOff x="2525225" y="3731058"/>
                <a:chExt cx="64321" cy="64544"/>
              </a:xfrm>
            </p:grpSpPr>
            <p:sp>
              <p:nvSpPr>
                <p:cNvPr id="7287" name="Google Shape;7287;p66"/>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66"/>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7292"/>
        <p:cNvGrpSpPr/>
        <p:nvPr/>
      </p:nvGrpSpPr>
      <p:grpSpPr>
        <a:xfrm>
          <a:off x="0" y="0"/>
          <a:ext cx="0" cy="0"/>
          <a:chOff x="0" y="0"/>
          <a:chExt cx="0" cy="0"/>
        </a:xfrm>
      </p:grpSpPr>
      <p:grpSp>
        <p:nvGrpSpPr>
          <p:cNvPr id="7293" name="Google Shape;7293;p67"/>
          <p:cNvGrpSpPr/>
          <p:nvPr/>
        </p:nvGrpSpPr>
        <p:grpSpPr>
          <a:xfrm>
            <a:off x="732428" y="1171356"/>
            <a:ext cx="845921" cy="690752"/>
            <a:chOff x="732428" y="1198513"/>
            <a:chExt cx="845921" cy="690752"/>
          </a:xfrm>
        </p:grpSpPr>
        <p:grpSp>
          <p:nvGrpSpPr>
            <p:cNvPr id="7294" name="Google Shape;7294;p67"/>
            <p:cNvGrpSpPr/>
            <p:nvPr/>
          </p:nvGrpSpPr>
          <p:grpSpPr>
            <a:xfrm>
              <a:off x="823030" y="1198513"/>
              <a:ext cx="755319" cy="690752"/>
              <a:chOff x="823030" y="1198513"/>
              <a:chExt cx="755319" cy="690752"/>
            </a:xfrm>
          </p:grpSpPr>
          <p:sp>
            <p:nvSpPr>
              <p:cNvPr id="7295" name="Google Shape;7295;p67"/>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67"/>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7" name="Google Shape;7297;p67"/>
            <p:cNvGrpSpPr/>
            <p:nvPr/>
          </p:nvGrpSpPr>
          <p:grpSpPr>
            <a:xfrm>
              <a:off x="732428" y="1239937"/>
              <a:ext cx="739912" cy="607886"/>
              <a:chOff x="732428" y="1239937"/>
              <a:chExt cx="739912" cy="607886"/>
            </a:xfrm>
          </p:grpSpPr>
          <p:sp>
            <p:nvSpPr>
              <p:cNvPr id="7298" name="Google Shape;7298;p67"/>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67"/>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0" name="Google Shape;7300;p67"/>
            <p:cNvGrpSpPr/>
            <p:nvPr/>
          </p:nvGrpSpPr>
          <p:grpSpPr>
            <a:xfrm>
              <a:off x="732428" y="1277018"/>
              <a:ext cx="702832" cy="533758"/>
              <a:chOff x="732428" y="1277018"/>
              <a:chExt cx="702832" cy="533758"/>
            </a:xfrm>
          </p:grpSpPr>
          <p:sp>
            <p:nvSpPr>
              <p:cNvPr id="7301" name="Google Shape;7301;p67"/>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67"/>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3" name="Google Shape;7303;p67"/>
            <p:cNvGrpSpPr/>
            <p:nvPr/>
          </p:nvGrpSpPr>
          <p:grpSpPr>
            <a:xfrm>
              <a:off x="931170" y="1306653"/>
              <a:ext cx="647179" cy="474455"/>
              <a:chOff x="931170" y="1306653"/>
              <a:chExt cx="647179" cy="474455"/>
            </a:xfrm>
          </p:grpSpPr>
          <p:sp>
            <p:nvSpPr>
              <p:cNvPr id="7304" name="Google Shape;7304;p67"/>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67"/>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306" name="Google Shape;7306;p67"/>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67"/>
          <p:cNvGrpSpPr/>
          <p:nvPr/>
        </p:nvGrpSpPr>
        <p:grpSpPr>
          <a:xfrm>
            <a:off x="3964037" y="1171363"/>
            <a:ext cx="634656" cy="699982"/>
            <a:chOff x="5985650" y="2860025"/>
            <a:chExt cx="1396075" cy="1539775"/>
          </a:xfrm>
        </p:grpSpPr>
        <p:sp>
          <p:nvSpPr>
            <p:cNvPr id="7308" name="Google Shape;7308;p67"/>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67"/>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67"/>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67"/>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67"/>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67"/>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67"/>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67"/>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67"/>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67"/>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67"/>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67"/>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67"/>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67"/>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67"/>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67"/>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67"/>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67"/>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67"/>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67"/>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67"/>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67"/>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67"/>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67"/>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67"/>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67"/>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67"/>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67"/>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67"/>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67"/>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67"/>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67"/>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0" name="Google Shape;7340;p67"/>
          <p:cNvGrpSpPr/>
          <p:nvPr/>
        </p:nvGrpSpPr>
        <p:grpSpPr>
          <a:xfrm>
            <a:off x="4719687" y="1171356"/>
            <a:ext cx="725845" cy="699975"/>
            <a:chOff x="4249973" y="1201875"/>
            <a:chExt cx="1958568" cy="1888762"/>
          </a:xfrm>
        </p:grpSpPr>
        <p:sp>
          <p:nvSpPr>
            <p:cNvPr id="7341" name="Google Shape;7341;p67"/>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42" name="Google Shape;7342;p67"/>
            <p:cNvGrpSpPr/>
            <p:nvPr/>
          </p:nvGrpSpPr>
          <p:grpSpPr>
            <a:xfrm>
              <a:off x="5853086" y="1789142"/>
              <a:ext cx="355454" cy="1048099"/>
              <a:chOff x="5576108" y="2016725"/>
              <a:chExt cx="565200" cy="1666560"/>
            </a:xfrm>
          </p:grpSpPr>
          <p:sp>
            <p:nvSpPr>
              <p:cNvPr id="7343" name="Google Shape;7343;p67"/>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44" name="Google Shape;7344;p67"/>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5" name="Google Shape;7345;p67"/>
            <p:cNvGrpSpPr/>
            <p:nvPr/>
          </p:nvGrpSpPr>
          <p:grpSpPr>
            <a:xfrm>
              <a:off x="4869455" y="2691676"/>
              <a:ext cx="1013897" cy="398961"/>
              <a:chOff x="4012057" y="3451825"/>
              <a:chExt cx="1612175" cy="634379"/>
            </a:xfrm>
          </p:grpSpPr>
          <p:sp>
            <p:nvSpPr>
              <p:cNvPr id="7346" name="Google Shape;7346;p67"/>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47" name="Google Shape;7347;p67"/>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8" name="Google Shape;7348;p67"/>
            <p:cNvGrpSpPr/>
            <p:nvPr/>
          </p:nvGrpSpPr>
          <p:grpSpPr>
            <a:xfrm>
              <a:off x="4276937" y="2155961"/>
              <a:ext cx="651965" cy="891358"/>
              <a:chOff x="3069908" y="2599997"/>
              <a:chExt cx="1036675" cy="1417328"/>
            </a:xfrm>
          </p:grpSpPr>
          <p:sp>
            <p:nvSpPr>
              <p:cNvPr id="7349" name="Google Shape;7349;p67"/>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50" name="Google Shape;7350;p67"/>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1" name="Google Shape;7351;p67"/>
            <p:cNvGrpSpPr/>
            <p:nvPr/>
          </p:nvGrpSpPr>
          <p:grpSpPr>
            <a:xfrm>
              <a:off x="5054918" y="1201875"/>
              <a:ext cx="999548" cy="602711"/>
              <a:chOff x="4306958" y="1082925"/>
              <a:chExt cx="1589359" cy="958358"/>
            </a:xfrm>
          </p:grpSpPr>
          <p:sp>
            <p:nvSpPr>
              <p:cNvPr id="7352" name="Google Shape;7352;p67"/>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53" name="Google Shape;7353;p67"/>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4" name="Google Shape;7354;p67"/>
            <p:cNvGrpSpPr/>
            <p:nvPr/>
          </p:nvGrpSpPr>
          <p:grpSpPr>
            <a:xfrm>
              <a:off x="4249973" y="1303451"/>
              <a:ext cx="799317" cy="841334"/>
              <a:chOff x="3027033" y="1244439"/>
              <a:chExt cx="1270977" cy="1337786"/>
            </a:xfrm>
          </p:grpSpPr>
          <p:sp>
            <p:nvSpPr>
              <p:cNvPr id="7355" name="Google Shape;7355;p67"/>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7356" name="Google Shape;7356;p67"/>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57" name="Google Shape;7357;p67"/>
          <p:cNvGrpSpPr/>
          <p:nvPr/>
        </p:nvGrpSpPr>
        <p:grpSpPr>
          <a:xfrm>
            <a:off x="4072551" y="2058137"/>
            <a:ext cx="750769" cy="683784"/>
            <a:chOff x="4204684" y="2104422"/>
            <a:chExt cx="699822" cy="637382"/>
          </a:xfrm>
        </p:grpSpPr>
        <p:grpSp>
          <p:nvGrpSpPr>
            <p:cNvPr id="7358" name="Google Shape;7358;p67"/>
            <p:cNvGrpSpPr/>
            <p:nvPr/>
          </p:nvGrpSpPr>
          <p:grpSpPr>
            <a:xfrm>
              <a:off x="4204684" y="2430067"/>
              <a:ext cx="342957" cy="311738"/>
              <a:chOff x="4204684" y="2430067"/>
              <a:chExt cx="342957" cy="311738"/>
            </a:xfrm>
          </p:grpSpPr>
          <p:sp>
            <p:nvSpPr>
              <p:cNvPr id="7359" name="Google Shape;7359;p67"/>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67"/>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1" name="Google Shape;7361;p67"/>
            <p:cNvGrpSpPr/>
            <p:nvPr/>
          </p:nvGrpSpPr>
          <p:grpSpPr>
            <a:xfrm>
              <a:off x="4561586" y="2430067"/>
              <a:ext cx="342920" cy="311738"/>
              <a:chOff x="4561586" y="2430067"/>
              <a:chExt cx="342920" cy="311738"/>
            </a:xfrm>
          </p:grpSpPr>
          <p:sp>
            <p:nvSpPr>
              <p:cNvPr id="7362" name="Google Shape;7362;p67"/>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67"/>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4" name="Google Shape;7364;p67"/>
            <p:cNvGrpSpPr/>
            <p:nvPr/>
          </p:nvGrpSpPr>
          <p:grpSpPr>
            <a:xfrm>
              <a:off x="4561586" y="2104422"/>
              <a:ext cx="342920" cy="311738"/>
              <a:chOff x="4561586" y="2104422"/>
              <a:chExt cx="342920" cy="311738"/>
            </a:xfrm>
          </p:grpSpPr>
          <p:sp>
            <p:nvSpPr>
              <p:cNvPr id="7365" name="Google Shape;7365;p67"/>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67"/>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7" name="Google Shape;7367;p67"/>
            <p:cNvGrpSpPr/>
            <p:nvPr/>
          </p:nvGrpSpPr>
          <p:grpSpPr>
            <a:xfrm>
              <a:off x="4204684" y="2104422"/>
              <a:ext cx="342957" cy="311664"/>
              <a:chOff x="4204684" y="2104422"/>
              <a:chExt cx="342957" cy="311664"/>
            </a:xfrm>
          </p:grpSpPr>
          <p:sp>
            <p:nvSpPr>
              <p:cNvPr id="7368" name="Google Shape;7368;p67"/>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67"/>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70" name="Google Shape;7370;p67"/>
          <p:cNvGrpSpPr/>
          <p:nvPr/>
        </p:nvGrpSpPr>
        <p:grpSpPr>
          <a:xfrm>
            <a:off x="5536984" y="1171351"/>
            <a:ext cx="660591" cy="688867"/>
            <a:chOff x="5830645" y="1267368"/>
            <a:chExt cx="530340" cy="553040"/>
          </a:xfrm>
        </p:grpSpPr>
        <p:sp>
          <p:nvSpPr>
            <p:cNvPr id="7371" name="Google Shape;7371;p67"/>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72" name="Google Shape;7372;p67"/>
            <p:cNvGrpSpPr/>
            <p:nvPr/>
          </p:nvGrpSpPr>
          <p:grpSpPr>
            <a:xfrm>
              <a:off x="5830645" y="1267368"/>
              <a:ext cx="259743" cy="269909"/>
              <a:chOff x="5830645" y="1267368"/>
              <a:chExt cx="259743" cy="269909"/>
            </a:xfrm>
          </p:grpSpPr>
          <p:sp>
            <p:nvSpPr>
              <p:cNvPr id="7373" name="Google Shape;7373;p67"/>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67"/>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5" name="Google Shape;7375;p67"/>
            <p:cNvGrpSpPr/>
            <p:nvPr/>
          </p:nvGrpSpPr>
          <p:grpSpPr>
            <a:xfrm>
              <a:off x="6101293" y="1267368"/>
              <a:ext cx="259692" cy="269909"/>
              <a:chOff x="6101293" y="1267368"/>
              <a:chExt cx="259692" cy="269909"/>
            </a:xfrm>
          </p:grpSpPr>
          <p:sp>
            <p:nvSpPr>
              <p:cNvPr id="7376" name="Google Shape;7376;p67"/>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67"/>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8" name="Google Shape;7378;p67"/>
            <p:cNvGrpSpPr/>
            <p:nvPr/>
          </p:nvGrpSpPr>
          <p:grpSpPr>
            <a:xfrm>
              <a:off x="5830645" y="1550500"/>
              <a:ext cx="259692" cy="269909"/>
              <a:chOff x="5830645" y="1550500"/>
              <a:chExt cx="259692" cy="269909"/>
            </a:xfrm>
          </p:grpSpPr>
          <p:sp>
            <p:nvSpPr>
              <p:cNvPr id="7379" name="Google Shape;7379;p67"/>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67"/>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1" name="Google Shape;7381;p67"/>
            <p:cNvGrpSpPr/>
            <p:nvPr/>
          </p:nvGrpSpPr>
          <p:grpSpPr>
            <a:xfrm>
              <a:off x="6101293" y="1550500"/>
              <a:ext cx="259692" cy="269909"/>
              <a:chOff x="6101293" y="1550500"/>
              <a:chExt cx="259692" cy="269909"/>
            </a:xfrm>
          </p:grpSpPr>
          <p:sp>
            <p:nvSpPr>
              <p:cNvPr id="7382" name="Google Shape;7382;p67"/>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67"/>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384" name="Google Shape;7384;p67"/>
          <p:cNvGrpSpPr/>
          <p:nvPr/>
        </p:nvGrpSpPr>
        <p:grpSpPr>
          <a:xfrm>
            <a:off x="739138" y="2061810"/>
            <a:ext cx="697154" cy="679574"/>
            <a:chOff x="2679875" y="2361475"/>
            <a:chExt cx="780425" cy="760575"/>
          </a:xfrm>
        </p:grpSpPr>
        <p:sp>
          <p:nvSpPr>
            <p:cNvPr id="7385" name="Google Shape;7385;p67"/>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67"/>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67"/>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67"/>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67"/>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67"/>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1" name="Google Shape;7391;p67"/>
          <p:cNvGrpSpPr/>
          <p:nvPr/>
        </p:nvGrpSpPr>
        <p:grpSpPr>
          <a:xfrm>
            <a:off x="3138297" y="1171402"/>
            <a:ext cx="735829" cy="684547"/>
            <a:chOff x="3351965" y="1148808"/>
            <a:chExt cx="750770" cy="698375"/>
          </a:xfrm>
        </p:grpSpPr>
        <p:grpSp>
          <p:nvGrpSpPr>
            <p:cNvPr id="7392" name="Google Shape;7392;p67"/>
            <p:cNvGrpSpPr/>
            <p:nvPr/>
          </p:nvGrpSpPr>
          <p:grpSpPr>
            <a:xfrm>
              <a:off x="3586796" y="1148808"/>
              <a:ext cx="294857" cy="286830"/>
              <a:chOff x="3750225" y="1774000"/>
              <a:chExt cx="149575" cy="145525"/>
            </a:xfrm>
          </p:grpSpPr>
          <p:sp>
            <p:nvSpPr>
              <p:cNvPr id="7393" name="Google Shape;7393;p67"/>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67"/>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5" name="Google Shape;7395;p67"/>
            <p:cNvGrpSpPr/>
            <p:nvPr/>
          </p:nvGrpSpPr>
          <p:grpSpPr>
            <a:xfrm>
              <a:off x="3779245" y="1375768"/>
              <a:ext cx="323490" cy="286978"/>
              <a:chOff x="3847850" y="1889150"/>
              <a:chExt cx="164100" cy="145600"/>
            </a:xfrm>
          </p:grpSpPr>
          <p:sp>
            <p:nvSpPr>
              <p:cNvPr id="7396" name="Google Shape;7396;p67"/>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67"/>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67"/>
            <p:cNvGrpSpPr/>
            <p:nvPr/>
          </p:nvGrpSpPr>
          <p:grpSpPr>
            <a:xfrm>
              <a:off x="3351965" y="1330435"/>
              <a:ext cx="295449" cy="285401"/>
              <a:chOff x="3631100" y="1866150"/>
              <a:chExt cx="149875" cy="144800"/>
            </a:xfrm>
          </p:grpSpPr>
          <p:sp>
            <p:nvSpPr>
              <p:cNvPr id="7399" name="Google Shape;7399;p67"/>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67"/>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1" name="Google Shape;7401;p67"/>
            <p:cNvGrpSpPr/>
            <p:nvPr/>
          </p:nvGrpSpPr>
          <p:grpSpPr>
            <a:xfrm>
              <a:off x="3548208" y="1560352"/>
              <a:ext cx="294808" cy="286830"/>
              <a:chOff x="3730650" y="1982800"/>
              <a:chExt cx="149550" cy="145525"/>
            </a:xfrm>
          </p:grpSpPr>
          <p:sp>
            <p:nvSpPr>
              <p:cNvPr id="7402" name="Google Shape;7402;p67"/>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67"/>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04" name="Google Shape;7404;p67"/>
          <p:cNvGrpSpPr/>
          <p:nvPr/>
        </p:nvGrpSpPr>
        <p:grpSpPr>
          <a:xfrm>
            <a:off x="7639949" y="1171356"/>
            <a:ext cx="804565" cy="677795"/>
            <a:chOff x="7636443" y="1204988"/>
            <a:chExt cx="804565" cy="677795"/>
          </a:xfrm>
        </p:grpSpPr>
        <p:grpSp>
          <p:nvGrpSpPr>
            <p:cNvPr id="7405" name="Google Shape;7405;p67"/>
            <p:cNvGrpSpPr/>
            <p:nvPr/>
          </p:nvGrpSpPr>
          <p:grpSpPr>
            <a:xfrm>
              <a:off x="7636443" y="1509705"/>
              <a:ext cx="804565" cy="373078"/>
              <a:chOff x="7636443" y="1509705"/>
              <a:chExt cx="804565" cy="373078"/>
            </a:xfrm>
          </p:grpSpPr>
          <p:sp>
            <p:nvSpPr>
              <p:cNvPr id="7406" name="Google Shape;7406;p67"/>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67"/>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8" name="Google Shape;7408;p67"/>
            <p:cNvGrpSpPr/>
            <p:nvPr/>
          </p:nvGrpSpPr>
          <p:grpSpPr>
            <a:xfrm>
              <a:off x="7636443" y="1408133"/>
              <a:ext cx="804565" cy="373078"/>
              <a:chOff x="7636443" y="1408133"/>
              <a:chExt cx="804565" cy="373078"/>
            </a:xfrm>
          </p:grpSpPr>
          <p:sp>
            <p:nvSpPr>
              <p:cNvPr id="7409" name="Google Shape;7409;p67"/>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67"/>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1" name="Google Shape;7411;p67"/>
            <p:cNvGrpSpPr/>
            <p:nvPr/>
          </p:nvGrpSpPr>
          <p:grpSpPr>
            <a:xfrm>
              <a:off x="7636443" y="1306560"/>
              <a:ext cx="804565" cy="373078"/>
              <a:chOff x="7636443" y="1306560"/>
              <a:chExt cx="804565" cy="373078"/>
            </a:xfrm>
          </p:grpSpPr>
          <p:sp>
            <p:nvSpPr>
              <p:cNvPr id="7412" name="Google Shape;7412;p67"/>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67"/>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4" name="Google Shape;7414;p67"/>
            <p:cNvGrpSpPr/>
            <p:nvPr/>
          </p:nvGrpSpPr>
          <p:grpSpPr>
            <a:xfrm>
              <a:off x="7636443" y="1204988"/>
              <a:ext cx="804565" cy="373078"/>
              <a:chOff x="7636443" y="1204988"/>
              <a:chExt cx="804565" cy="373078"/>
            </a:xfrm>
          </p:grpSpPr>
          <p:sp>
            <p:nvSpPr>
              <p:cNvPr id="7415" name="Google Shape;7415;p67"/>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67"/>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417" name="Google Shape;7417;p67"/>
          <p:cNvGrpSpPr/>
          <p:nvPr/>
        </p:nvGrpSpPr>
        <p:grpSpPr>
          <a:xfrm>
            <a:off x="4978796" y="2078771"/>
            <a:ext cx="661339" cy="661188"/>
            <a:chOff x="3990000" y="975400"/>
            <a:chExt cx="3934200" cy="3933300"/>
          </a:xfrm>
        </p:grpSpPr>
        <p:sp>
          <p:nvSpPr>
            <p:cNvPr id="7418" name="Google Shape;7418;p67"/>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67"/>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67"/>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67"/>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2" name="Google Shape;7422;p67"/>
          <p:cNvGrpSpPr/>
          <p:nvPr/>
        </p:nvGrpSpPr>
        <p:grpSpPr>
          <a:xfrm>
            <a:off x="6622444" y="2057409"/>
            <a:ext cx="868881" cy="684241"/>
            <a:chOff x="6598259" y="2078634"/>
            <a:chExt cx="868881" cy="684241"/>
          </a:xfrm>
        </p:grpSpPr>
        <p:sp>
          <p:nvSpPr>
            <p:cNvPr id="7423" name="Google Shape;7423;p67"/>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67"/>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67"/>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67"/>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67"/>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67"/>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29" name="Google Shape;7429;p67"/>
            <p:cNvGrpSpPr/>
            <p:nvPr/>
          </p:nvGrpSpPr>
          <p:grpSpPr>
            <a:xfrm>
              <a:off x="6808175" y="2078634"/>
              <a:ext cx="452229" cy="684241"/>
              <a:chOff x="6808175" y="2078634"/>
              <a:chExt cx="452229" cy="684241"/>
            </a:xfrm>
          </p:grpSpPr>
          <p:sp>
            <p:nvSpPr>
              <p:cNvPr id="7430" name="Google Shape;7430;p67"/>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67"/>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67"/>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67"/>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67"/>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67"/>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36" name="Google Shape;7436;p67"/>
              <p:cNvGrpSpPr/>
              <p:nvPr/>
            </p:nvGrpSpPr>
            <p:grpSpPr>
              <a:xfrm>
                <a:off x="6821586" y="2078634"/>
                <a:ext cx="426871" cy="684241"/>
                <a:chOff x="6821586" y="2078634"/>
                <a:chExt cx="426871" cy="684241"/>
              </a:xfrm>
            </p:grpSpPr>
            <p:grpSp>
              <p:nvGrpSpPr>
                <p:cNvPr id="7437" name="Google Shape;7437;p67"/>
                <p:cNvGrpSpPr/>
                <p:nvPr/>
              </p:nvGrpSpPr>
              <p:grpSpPr>
                <a:xfrm>
                  <a:off x="6821586" y="2078634"/>
                  <a:ext cx="426871" cy="684241"/>
                  <a:chOff x="6821586" y="2078634"/>
                  <a:chExt cx="426871" cy="684241"/>
                </a:xfrm>
              </p:grpSpPr>
              <p:sp>
                <p:nvSpPr>
                  <p:cNvPr id="7438" name="Google Shape;7438;p67"/>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67"/>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67"/>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67"/>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67"/>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67"/>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67"/>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67"/>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67"/>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67"/>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67"/>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67"/>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67"/>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67"/>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67"/>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67"/>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67"/>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67"/>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67"/>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7" name="Google Shape;7457;p67"/>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67"/>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67"/>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67"/>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67"/>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67"/>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463" name="Google Shape;7463;p67"/>
          <p:cNvGrpSpPr/>
          <p:nvPr/>
        </p:nvGrpSpPr>
        <p:grpSpPr>
          <a:xfrm>
            <a:off x="5795610" y="2063018"/>
            <a:ext cx="671358" cy="671358"/>
            <a:chOff x="6535625" y="760425"/>
            <a:chExt cx="1665900" cy="1665900"/>
          </a:xfrm>
        </p:grpSpPr>
        <p:sp>
          <p:nvSpPr>
            <p:cNvPr id="7464" name="Google Shape;7464;p67"/>
            <p:cNvSpPr/>
            <p:nvPr/>
          </p:nvSpPr>
          <p:spPr>
            <a:xfrm>
              <a:off x="6535625" y="760425"/>
              <a:ext cx="1665900" cy="16659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67"/>
            <p:cNvSpPr/>
            <p:nvPr/>
          </p:nvSpPr>
          <p:spPr>
            <a:xfrm>
              <a:off x="6713675" y="1116525"/>
              <a:ext cx="1309800" cy="13098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67"/>
            <p:cNvSpPr/>
            <p:nvPr/>
          </p:nvSpPr>
          <p:spPr>
            <a:xfrm>
              <a:off x="6831275" y="1351725"/>
              <a:ext cx="1074600" cy="1074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67"/>
            <p:cNvSpPr/>
            <p:nvPr/>
          </p:nvSpPr>
          <p:spPr>
            <a:xfrm>
              <a:off x="6942425" y="1574025"/>
              <a:ext cx="852300" cy="8523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8" name="Google Shape;7468;p67"/>
          <p:cNvGrpSpPr/>
          <p:nvPr/>
        </p:nvGrpSpPr>
        <p:grpSpPr>
          <a:xfrm>
            <a:off x="732427" y="3731418"/>
            <a:ext cx="1340789" cy="640830"/>
            <a:chOff x="238125" y="1151100"/>
            <a:chExt cx="7139450" cy="3412300"/>
          </a:xfrm>
        </p:grpSpPr>
        <p:sp>
          <p:nvSpPr>
            <p:cNvPr id="7469" name="Google Shape;7469;p67"/>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67"/>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67"/>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67"/>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67"/>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67"/>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67"/>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67"/>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67"/>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67"/>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67"/>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67"/>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1" name="Google Shape;7481;p67"/>
          <p:cNvGrpSpPr/>
          <p:nvPr/>
        </p:nvGrpSpPr>
        <p:grpSpPr>
          <a:xfrm>
            <a:off x="5599650" y="2934699"/>
            <a:ext cx="985357" cy="585764"/>
            <a:chOff x="5145061" y="2881789"/>
            <a:chExt cx="1107641" cy="658458"/>
          </a:xfrm>
        </p:grpSpPr>
        <p:grpSp>
          <p:nvGrpSpPr>
            <p:cNvPr id="7482" name="Google Shape;7482;p67"/>
            <p:cNvGrpSpPr/>
            <p:nvPr/>
          </p:nvGrpSpPr>
          <p:grpSpPr>
            <a:xfrm>
              <a:off x="5722989" y="3244587"/>
              <a:ext cx="529713" cy="295659"/>
              <a:chOff x="5722989" y="3244587"/>
              <a:chExt cx="529713" cy="295659"/>
            </a:xfrm>
          </p:grpSpPr>
          <p:sp>
            <p:nvSpPr>
              <p:cNvPr id="7483" name="Google Shape;7483;p67"/>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84" name="Google Shape;7484;p67"/>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485" name="Google Shape;7485;p67"/>
            <p:cNvGrpSpPr/>
            <p:nvPr/>
          </p:nvGrpSpPr>
          <p:grpSpPr>
            <a:xfrm>
              <a:off x="5145061" y="3244587"/>
              <a:ext cx="536807" cy="295659"/>
              <a:chOff x="5145061" y="3244587"/>
              <a:chExt cx="536807" cy="295659"/>
            </a:xfrm>
          </p:grpSpPr>
          <p:sp>
            <p:nvSpPr>
              <p:cNvPr id="7486" name="Google Shape;7486;p67"/>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87" name="Google Shape;7487;p67"/>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488" name="Google Shape;7488;p67"/>
            <p:cNvGrpSpPr/>
            <p:nvPr/>
          </p:nvGrpSpPr>
          <p:grpSpPr>
            <a:xfrm>
              <a:off x="5341327" y="2898245"/>
              <a:ext cx="532309" cy="614891"/>
              <a:chOff x="5341327" y="2898245"/>
              <a:chExt cx="532309" cy="614891"/>
            </a:xfrm>
          </p:grpSpPr>
          <p:sp>
            <p:nvSpPr>
              <p:cNvPr id="7489" name="Google Shape;7489;p67"/>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90" name="Google Shape;7490;p67"/>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7491" name="Google Shape;7491;p67"/>
            <p:cNvGrpSpPr/>
            <p:nvPr/>
          </p:nvGrpSpPr>
          <p:grpSpPr>
            <a:xfrm>
              <a:off x="5532290" y="2881789"/>
              <a:ext cx="620516" cy="305456"/>
              <a:chOff x="5532290" y="2881789"/>
              <a:chExt cx="620516" cy="305456"/>
            </a:xfrm>
          </p:grpSpPr>
          <p:sp>
            <p:nvSpPr>
              <p:cNvPr id="7492" name="Google Shape;7492;p67"/>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7493" name="Google Shape;7493;p67"/>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7494" name="Google Shape;7494;p67"/>
          <p:cNvGrpSpPr/>
          <p:nvPr/>
        </p:nvGrpSpPr>
        <p:grpSpPr>
          <a:xfrm>
            <a:off x="8178573" y="3726757"/>
            <a:ext cx="269068" cy="645491"/>
            <a:chOff x="7026852" y="3311869"/>
            <a:chExt cx="434331" cy="1041954"/>
          </a:xfrm>
        </p:grpSpPr>
        <p:sp>
          <p:nvSpPr>
            <p:cNvPr id="7495" name="Google Shape;7495;p67"/>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67"/>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67"/>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8" name="Google Shape;7498;p67"/>
          <p:cNvGrpSpPr/>
          <p:nvPr/>
        </p:nvGrpSpPr>
        <p:grpSpPr>
          <a:xfrm>
            <a:off x="6195154" y="3765995"/>
            <a:ext cx="293882" cy="293836"/>
            <a:chOff x="4873519" y="3311869"/>
            <a:chExt cx="499374" cy="499296"/>
          </a:xfrm>
        </p:grpSpPr>
        <p:sp>
          <p:nvSpPr>
            <p:cNvPr id="7499" name="Google Shape;7499;p67"/>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67"/>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1" name="Google Shape;7501;p67"/>
          <p:cNvGrpSpPr/>
          <p:nvPr/>
        </p:nvGrpSpPr>
        <p:grpSpPr>
          <a:xfrm>
            <a:off x="6195154" y="4078366"/>
            <a:ext cx="293882" cy="293882"/>
            <a:chOff x="4873519" y="3875839"/>
            <a:chExt cx="499374" cy="499374"/>
          </a:xfrm>
        </p:grpSpPr>
        <p:sp>
          <p:nvSpPr>
            <p:cNvPr id="7502" name="Google Shape;7502;p67"/>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67"/>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4" name="Google Shape;7504;p67"/>
          <p:cNvGrpSpPr/>
          <p:nvPr/>
        </p:nvGrpSpPr>
        <p:grpSpPr>
          <a:xfrm>
            <a:off x="2425681" y="2050319"/>
            <a:ext cx="698104" cy="698208"/>
            <a:chOff x="2565073" y="2075876"/>
            <a:chExt cx="672482" cy="672518"/>
          </a:xfrm>
        </p:grpSpPr>
        <p:sp>
          <p:nvSpPr>
            <p:cNvPr id="7505" name="Google Shape;7505;p67"/>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67"/>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67"/>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67"/>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67"/>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67"/>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67"/>
          <p:cNvGrpSpPr/>
          <p:nvPr/>
        </p:nvGrpSpPr>
        <p:grpSpPr>
          <a:xfrm>
            <a:off x="5649092" y="3734919"/>
            <a:ext cx="438354" cy="637329"/>
            <a:chOff x="1697726" y="3244179"/>
            <a:chExt cx="788124" cy="1146069"/>
          </a:xfrm>
        </p:grpSpPr>
        <p:sp>
          <p:nvSpPr>
            <p:cNvPr id="7512" name="Google Shape;7512;p67"/>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67"/>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514" name="Google Shape;7514;p67"/>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15" name="Google Shape;7515;p67"/>
          <p:cNvGrpSpPr/>
          <p:nvPr/>
        </p:nvGrpSpPr>
        <p:grpSpPr>
          <a:xfrm>
            <a:off x="7650306" y="2063282"/>
            <a:ext cx="799565" cy="670282"/>
            <a:chOff x="7617850" y="2063282"/>
            <a:chExt cx="799565" cy="670282"/>
          </a:xfrm>
        </p:grpSpPr>
        <p:cxnSp>
          <p:nvCxnSpPr>
            <p:cNvPr id="7516" name="Google Shape;7516;p67"/>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517" name="Google Shape;7517;p67"/>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518" name="Google Shape;7518;p67"/>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519" name="Google Shape;7519;p67"/>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7520" name="Google Shape;7520;p67"/>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7521" name="Google Shape;7521;p67"/>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7522" name="Google Shape;7522;p67"/>
            <p:cNvGrpSpPr/>
            <p:nvPr/>
          </p:nvGrpSpPr>
          <p:grpSpPr>
            <a:xfrm>
              <a:off x="7734309" y="2063282"/>
              <a:ext cx="570957" cy="620095"/>
              <a:chOff x="7734309" y="2063282"/>
              <a:chExt cx="570957" cy="620095"/>
            </a:xfrm>
          </p:grpSpPr>
          <p:grpSp>
            <p:nvGrpSpPr>
              <p:cNvPr id="7523" name="Google Shape;7523;p67"/>
              <p:cNvGrpSpPr/>
              <p:nvPr/>
            </p:nvGrpSpPr>
            <p:grpSpPr>
              <a:xfrm>
                <a:off x="8031573" y="2063282"/>
                <a:ext cx="273693" cy="620095"/>
                <a:chOff x="8031573" y="2063282"/>
                <a:chExt cx="273693" cy="620095"/>
              </a:xfrm>
            </p:grpSpPr>
            <p:sp>
              <p:nvSpPr>
                <p:cNvPr id="7524" name="Google Shape;7524;p6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6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6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6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8" name="Google Shape;7528;p67"/>
              <p:cNvGrpSpPr/>
              <p:nvPr/>
            </p:nvGrpSpPr>
            <p:grpSpPr>
              <a:xfrm flipH="1">
                <a:off x="7734309" y="2063282"/>
                <a:ext cx="273693" cy="620095"/>
                <a:chOff x="8031573" y="2063282"/>
                <a:chExt cx="273693" cy="620095"/>
              </a:xfrm>
            </p:grpSpPr>
            <p:sp>
              <p:nvSpPr>
                <p:cNvPr id="7529" name="Google Shape;7529;p67"/>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67"/>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67"/>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67"/>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7533" name="Google Shape;7533;p67"/>
          <p:cNvSpPr/>
          <p:nvPr/>
        </p:nvSpPr>
        <p:spPr>
          <a:xfrm>
            <a:off x="7110561" y="375537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67"/>
          <p:cNvSpPr/>
          <p:nvPr/>
        </p:nvSpPr>
        <p:spPr>
          <a:xfrm rot="10800000">
            <a:off x="6596743" y="375278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535" name="Google Shape;7535;p67"/>
          <p:cNvGrpSpPr/>
          <p:nvPr/>
        </p:nvGrpSpPr>
        <p:grpSpPr>
          <a:xfrm>
            <a:off x="7836913" y="2916765"/>
            <a:ext cx="602567" cy="601884"/>
            <a:chOff x="1186975" y="238125"/>
            <a:chExt cx="5244275" cy="5238325"/>
          </a:xfrm>
        </p:grpSpPr>
        <p:sp>
          <p:nvSpPr>
            <p:cNvPr id="7536" name="Google Shape;7536;p67"/>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67"/>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67"/>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67"/>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0" name="Google Shape;7540;p67"/>
          <p:cNvGrpSpPr/>
          <p:nvPr/>
        </p:nvGrpSpPr>
        <p:grpSpPr>
          <a:xfrm>
            <a:off x="3279650" y="2056249"/>
            <a:ext cx="651848" cy="687338"/>
            <a:chOff x="3400515" y="2056248"/>
            <a:chExt cx="698134" cy="735987"/>
          </a:xfrm>
        </p:grpSpPr>
        <p:grpSp>
          <p:nvGrpSpPr>
            <p:cNvPr id="7541" name="Google Shape;7541;p67"/>
            <p:cNvGrpSpPr/>
            <p:nvPr/>
          </p:nvGrpSpPr>
          <p:grpSpPr>
            <a:xfrm>
              <a:off x="3400515" y="2283913"/>
              <a:ext cx="312919" cy="219900"/>
              <a:chOff x="3400515" y="2283913"/>
              <a:chExt cx="312919" cy="219900"/>
            </a:xfrm>
          </p:grpSpPr>
          <p:sp>
            <p:nvSpPr>
              <p:cNvPr id="7542" name="Google Shape;7542;p67"/>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43" name="Google Shape;7543;p67"/>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7544" name="Google Shape;7544;p67"/>
            <p:cNvGrpSpPr/>
            <p:nvPr/>
          </p:nvGrpSpPr>
          <p:grpSpPr>
            <a:xfrm>
              <a:off x="3547823" y="2461089"/>
              <a:ext cx="219900" cy="331146"/>
              <a:chOff x="3547823" y="2461089"/>
              <a:chExt cx="219900" cy="331146"/>
            </a:xfrm>
          </p:grpSpPr>
          <p:sp>
            <p:nvSpPr>
              <p:cNvPr id="7545" name="Google Shape;7545;p67"/>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46" name="Google Shape;7546;p67"/>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7547" name="Google Shape;7547;p67"/>
            <p:cNvGrpSpPr/>
            <p:nvPr/>
          </p:nvGrpSpPr>
          <p:grpSpPr>
            <a:xfrm>
              <a:off x="3734138" y="2461089"/>
              <a:ext cx="219900" cy="331146"/>
              <a:chOff x="3734138" y="2461089"/>
              <a:chExt cx="219900" cy="331146"/>
            </a:xfrm>
          </p:grpSpPr>
          <p:sp>
            <p:nvSpPr>
              <p:cNvPr id="7548" name="Google Shape;7548;p67"/>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49" name="Google Shape;7549;p67"/>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7550" name="Google Shape;7550;p67"/>
            <p:cNvGrpSpPr/>
            <p:nvPr/>
          </p:nvGrpSpPr>
          <p:grpSpPr>
            <a:xfrm>
              <a:off x="3787560" y="2281742"/>
              <a:ext cx="311089" cy="219900"/>
              <a:chOff x="3787560" y="2281742"/>
              <a:chExt cx="311089" cy="219900"/>
            </a:xfrm>
          </p:grpSpPr>
          <p:sp>
            <p:nvSpPr>
              <p:cNvPr id="7551" name="Google Shape;7551;p67"/>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7552" name="Google Shape;7552;p67"/>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7553" name="Google Shape;7553;p67"/>
            <p:cNvGrpSpPr/>
            <p:nvPr/>
          </p:nvGrpSpPr>
          <p:grpSpPr>
            <a:xfrm>
              <a:off x="3637290" y="2056248"/>
              <a:ext cx="219900" cy="330736"/>
              <a:chOff x="3637290" y="2056248"/>
              <a:chExt cx="219900" cy="330736"/>
            </a:xfrm>
          </p:grpSpPr>
          <p:sp>
            <p:nvSpPr>
              <p:cNvPr id="7554" name="Google Shape;7554;p67"/>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7555" name="Google Shape;7555;p67"/>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7556" name="Google Shape;7556;p67"/>
          <p:cNvGrpSpPr/>
          <p:nvPr/>
        </p:nvGrpSpPr>
        <p:grpSpPr>
          <a:xfrm>
            <a:off x="2571356" y="2926255"/>
            <a:ext cx="1268144" cy="592394"/>
            <a:chOff x="238125" y="1188750"/>
            <a:chExt cx="7140450" cy="3335550"/>
          </a:xfrm>
        </p:grpSpPr>
        <p:sp>
          <p:nvSpPr>
            <p:cNvPr id="7557" name="Google Shape;7557;p67"/>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67"/>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67"/>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67"/>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67"/>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67"/>
          <p:cNvGrpSpPr/>
          <p:nvPr/>
        </p:nvGrpSpPr>
        <p:grpSpPr>
          <a:xfrm>
            <a:off x="6679257" y="2928410"/>
            <a:ext cx="1053944" cy="590147"/>
            <a:chOff x="238125" y="1335475"/>
            <a:chExt cx="5418735" cy="3034175"/>
          </a:xfrm>
        </p:grpSpPr>
        <p:sp>
          <p:nvSpPr>
            <p:cNvPr id="7563" name="Google Shape;7563;p67"/>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67"/>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67"/>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6" name="Google Shape;7566;p67"/>
          <p:cNvGrpSpPr/>
          <p:nvPr/>
        </p:nvGrpSpPr>
        <p:grpSpPr>
          <a:xfrm>
            <a:off x="4110066" y="3733309"/>
            <a:ext cx="1268207" cy="638939"/>
            <a:chOff x="3967651" y="3645904"/>
            <a:chExt cx="1479304" cy="745292"/>
          </a:xfrm>
        </p:grpSpPr>
        <p:grpSp>
          <p:nvGrpSpPr>
            <p:cNvPr id="7567" name="Google Shape;7567;p67"/>
            <p:cNvGrpSpPr/>
            <p:nvPr/>
          </p:nvGrpSpPr>
          <p:grpSpPr>
            <a:xfrm>
              <a:off x="3967651" y="4009026"/>
              <a:ext cx="1479304" cy="382170"/>
              <a:chOff x="3967651" y="4009026"/>
              <a:chExt cx="1479304" cy="382170"/>
            </a:xfrm>
          </p:grpSpPr>
          <p:grpSp>
            <p:nvGrpSpPr>
              <p:cNvPr id="7568" name="Google Shape;7568;p67"/>
              <p:cNvGrpSpPr/>
              <p:nvPr/>
            </p:nvGrpSpPr>
            <p:grpSpPr>
              <a:xfrm>
                <a:off x="4892216" y="4195630"/>
                <a:ext cx="554739" cy="195566"/>
                <a:chOff x="3604375" y="4892160"/>
                <a:chExt cx="1651500" cy="582215"/>
              </a:xfrm>
            </p:grpSpPr>
            <p:sp>
              <p:nvSpPr>
                <p:cNvPr id="7569" name="Google Shape;7569;p67"/>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67"/>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1" name="Google Shape;7571;p67"/>
              <p:cNvGrpSpPr/>
              <p:nvPr/>
            </p:nvGrpSpPr>
            <p:grpSpPr>
              <a:xfrm>
                <a:off x="3967651" y="4146303"/>
                <a:ext cx="579402" cy="244893"/>
                <a:chOff x="851875" y="4745310"/>
                <a:chExt cx="1724925" cy="729065"/>
              </a:xfrm>
            </p:grpSpPr>
            <p:sp>
              <p:nvSpPr>
                <p:cNvPr id="7572" name="Google Shape;7572;p67"/>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67"/>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4" name="Google Shape;7574;p67"/>
              <p:cNvGrpSpPr/>
              <p:nvPr/>
            </p:nvGrpSpPr>
            <p:grpSpPr>
              <a:xfrm>
                <a:off x="4460753" y="4009026"/>
                <a:ext cx="493110" cy="382170"/>
                <a:chOff x="2319875" y="4336625"/>
                <a:chExt cx="1468025" cy="1137750"/>
              </a:xfrm>
            </p:grpSpPr>
            <p:sp>
              <p:nvSpPr>
                <p:cNvPr id="7575" name="Google Shape;7575;p67"/>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67"/>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77" name="Google Shape;7577;p67"/>
            <p:cNvGrpSpPr/>
            <p:nvPr/>
          </p:nvGrpSpPr>
          <p:grpSpPr>
            <a:xfrm>
              <a:off x="4479443" y="3645904"/>
              <a:ext cx="455965" cy="388789"/>
              <a:chOff x="2957425" y="238100"/>
              <a:chExt cx="1910200" cy="1628775"/>
            </a:xfrm>
          </p:grpSpPr>
          <p:sp>
            <p:nvSpPr>
              <p:cNvPr id="7578" name="Google Shape;7578;p67"/>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67"/>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67"/>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67"/>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67"/>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67"/>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67"/>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67"/>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67"/>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67"/>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8" name="Google Shape;7588;p67"/>
          <p:cNvGrpSpPr/>
          <p:nvPr/>
        </p:nvGrpSpPr>
        <p:grpSpPr>
          <a:xfrm>
            <a:off x="2496179" y="3734510"/>
            <a:ext cx="1243128" cy="637739"/>
            <a:chOff x="2496310" y="3693351"/>
            <a:chExt cx="1342906" cy="688926"/>
          </a:xfrm>
        </p:grpSpPr>
        <p:grpSp>
          <p:nvGrpSpPr>
            <p:cNvPr id="7589" name="Google Shape;7589;p67"/>
            <p:cNvGrpSpPr/>
            <p:nvPr/>
          </p:nvGrpSpPr>
          <p:grpSpPr>
            <a:xfrm>
              <a:off x="2496310" y="3693351"/>
              <a:ext cx="1342906" cy="688875"/>
              <a:chOff x="2496310" y="3693351"/>
              <a:chExt cx="1342906" cy="688875"/>
            </a:xfrm>
          </p:grpSpPr>
          <p:sp>
            <p:nvSpPr>
              <p:cNvPr id="7590" name="Google Shape;7590;p67"/>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67"/>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67"/>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67"/>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67"/>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67"/>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596" name="Google Shape;7596;p67"/>
              <p:cNvCxnSpPr>
                <a:stCxn id="7594"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7597" name="Google Shape;7597;p67"/>
              <p:cNvCxnSpPr>
                <a:stCxn id="7591"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7598" name="Google Shape;7598;p67"/>
              <p:cNvCxnSpPr>
                <a:stCxn id="7592"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599" name="Google Shape;7599;p67"/>
              <p:cNvCxnSpPr>
                <a:stCxn id="7595"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7600" name="Google Shape;7600;p67"/>
              <p:cNvCxnSpPr>
                <a:stCxn id="7593"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7601" name="Google Shape;7601;p67"/>
            <p:cNvGrpSpPr/>
            <p:nvPr/>
          </p:nvGrpSpPr>
          <p:grpSpPr>
            <a:xfrm>
              <a:off x="2675275" y="3930557"/>
              <a:ext cx="1003306" cy="451719"/>
              <a:chOff x="2675275" y="4174282"/>
              <a:chExt cx="1003306" cy="451719"/>
            </a:xfrm>
          </p:grpSpPr>
          <p:sp>
            <p:nvSpPr>
              <p:cNvPr id="7602" name="Google Shape;7602;p67"/>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67"/>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67"/>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05" name="Google Shape;7605;p67"/>
          <p:cNvGrpSpPr/>
          <p:nvPr/>
        </p:nvGrpSpPr>
        <p:grpSpPr>
          <a:xfrm>
            <a:off x="1669850" y="1171356"/>
            <a:ext cx="574511" cy="874709"/>
            <a:chOff x="1715404" y="1112080"/>
            <a:chExt cx="642270" cy="977984"/>
          </a:xfrm>
        </p:grpSpPr>
        <p:grpSp>
          <p:nvGrpSpPr>
            <p:cNvPr id="7606" name="Google Shape;7606;p67"/>
            <p:cNvGrpSpPr/>
            <p:nvPr/>
          </p:nvGrpSpPr>
          <p:grpSpPr>
            <a:xfrm>
              <a:off x="1715404" y="1112080"/>
              <a:ext cx="642270" cy="977984"/>
              <a:chOff x="1715404" y="1112080"/>
              <a:chExt cx="642270" cy="977984"/>
            </a:xfrm>
          </p:grpSpPr>
          <p:sp>
            <p:nvSpPr>
              <p:cNvPr id="7607" name="Google Shape;7607;p67"/>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67"/>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67"/>
            <p:cNvGrpSpPr/>
            <p:nvPr/>
          </p:nvGrpSpPr>
          <p:grpSpPr>
            <a:xfrm>
              <a:off x="1768927" y="1165603"/>
              <a:ext cx="535225" cy="851367"/>
              <a:chOff x="1768927" y="1165603"/>
              <a:chExt cx="535225" cy="851367"/>
            </a:xfrm>
          </p:grpSpPr>
          <p:sp>
            <p:nvSpPr>
              <p:cNvPr id="7610" name="Google Shape;7610;p67"/>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67"/>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2" name="Google Shape;7612;p67"/>
            <p:cNvGrpSpPr/>
            <p:nvPr/>
          </p:nvGrpSpPr>
          <p:grpSpPr>
            <a:xfrm>
              <a:off x="1822449" y="1219125"/>
              <a:ext cx="428180" cy="718859"/>
              <a:chOff x="1822449" y="1219125"/>
              <a:chExt cx="428180" cy="718859"/>
            </a:xfrm>
          </p:grpSpPr>
          <p:sp>
            <p:nvSpPr>
              <p:cNvPr id="7613" name="Google Shape;7613;p67"/>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67"/>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15" name="Google Shape;7615;p67"/>
            <p:cNvGrpSpPr/>
            <p:nvPr/>
          </p:nvGrpSpPr>
          <p:grpSpPr>
            <a:xfrm>
              <a:off x="1875972" y="1272648"/>
              <a:ext cx="321135" cy="586939"/>
              <a:chOff x="1875972" y="1272648"/>
              <a:chExt cx="321135" cy="586939"/>
            </a:xfrm>
          </p:grpSpPr>
          <p:sp>
            <p:nvSpPr>
              <p:cNvPr id="7616" name="Google Shape;7616;p67"/>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67"/>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18" name="Google Shape;7618;p67"/>
          <p:cNvGrpSpPr/>
          <p:nvPr/>
        </p:nvGrpSpPr>
        <p:grpSpPr>
          <a:xfrm>
            <a:off x="7777011" y="3728078"/>
            <a:ext cx="293855" cy="644170"/>
            <a:chOff x="241025" y="3151575"/>
            <a:chExt cx="293855" cy="644170"/>
          </a:xfrm>
        </p:grpSpPr>
        <p:sp>
          <p:nvSpPr>
            <p:cNvPr id="7619" name="Google Shape;7619;p67"/>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67"/>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21" name="Google Shape;7621;p67"/>
          <p:cNvGrpSpPr/>
          <p:nvPr/>
        </p:nvGrpSpPr>
        <p:grpSpPr>
          <a:xfrm>
            <a:off x="724994" y="2928078"/>
            <a:ext cx="1779649" cy="591620"/>
            <a:chOff x="246070" y="1983375"/>
            <a:chExt cx="1855347" cy="616849"/>
          </a:xfrm>
        </p:grpSpPr>
        <p:sp>
          <p:nvSpPr>
            <p:cNvPr id="7622" name="Google Shape;7622;p67"/>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67"/>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67"/>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67"/>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67"/>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67"/>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67"/>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67"/>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67"/>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1" name="Google Shape;7631;p67"/>
          <p:cNvGrpSpPr/>
          <p:nvPr/>
        </p:nvGrpSpPr>
        <p:grpSpPr>
          <a:xfrm>
            <a:off x="2335861" y="1171356"/>
            <a:ext cx="711055" cy="745993"/>
            <a:chOff x="2496269" y="1171698"/>
            <a:chExt cx="761953" cy="799392"/>
          </a:xfrm>
        </p:grpSpPr>
        <p:grpSp>
          <p:nvGrpSpPr>
            <p:cNvPr id="7632" name="Google Shape;7632;p67"/>
            <p:cNvGrpSpPr/>
            <p:nvPr/>
          </p:nvGrpSpPr>
          <p:grpSpPr>
            <a:xfrm>
              <a:off x="2496269" y="1171698"/>
              <a:ext cx="761953" cy="723022"/>
              <a:chOff x="2496269" y="1171698"/>
              <a:chExt cx="761953" cy="723022"/>
            </a:xfrm>
          </p:grpSpPr>
          <p:sp>
            <p:nvSpPr>
              <p:cNvPr id="7633" name="Google Shape;7633;p67"/>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67"/>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5" name="Google Shape;7635;p67"/>
              <p:cNvGrpSpPr/>
              <p:nvPr/>
            </p:nvGrpSpPr>
            <p:grpSpPr>
              <a:xfrm>
                <a:off x="2496269" y="1171698"/>
                <a:ext cx="761953" cy="723022"/>
                <a:chOff x="2496269" y="1120652"/>
                <a:chExt cx="761953" cy="723022"/>
              </a:xfrm>
            </p:grpSpPr>
            <p:grpSp>
              <p:nvGrpSpPr>
                <p:cNvPr id="7636" name="Google Shape;7636;p67"/>
                <p:cNvGrpSpPr/>
                <p:nvPr/>
              </p:nvGrpSpPr>
              <p:grpSpPr>
                <a:xfrm>
                  <a:off x="2496269" y="1120652"/>
                  <a:ext cx="761953" cy="723022"/>
                  <a:chOff x="2496269" y="1120652"/>
                  <a:chExt cx="761953" cy="723022"/>
                </a:xfrm>
              </p:grpSpPr>
              <p:grpSp>
                <p:nvGrpSpPr>
                  <p:cNvPr id="7637" name="Google Shape;7637;p67"/>
                  <p:cNvGrpSpPr/>
                  <p:nvPr/>
                </p:nvGrpSpPr>
                <p:grpSpPr>
                  <a:xfrm>
                    <a:off x="2496269" y="1304589"/>
                    <a:ext cx="407089" cy="305057"/>
                    <a:chOff x="2496269" y="1304589"/>
                    <a:chExt cx="407089" cy="305057"/>
                  </a:xfrm>
                </p:grpSpPr>
                <p:sp>
                  <p:nvSpPr>
                    <p:cNvPr id="7638" name="Google Shape;7638;p67"/>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67"/>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0" name="Google Shape;7640;p67"/>
                  <p:cNvGrpSpPr/>
                  <p:nvPr/>
                </p:nvGrpSpPr>
                <p:grpSpPr>
                  <a:xfrm>
                    <a:off x="2586468" y="1493376"/>
                    <a:ext cx="358850" cy="349656"/>
                    <a:chOff x="2586468" y="1493376"/>
                    <a:chExt cx="358850" cy="349656"/>
                  </a:xfrm>
                </p:grpSpPr>
                <p:sp>
                  <p:nvSpPr>
                    <p:cNvPr id="7641" name="Google Shape;7641;p67"/>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67"/>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3" name="Google Shape;7643;p67"/>
                  <p:cNvGrpSpPr/>
                  <p:nvPr/>
                </p:nvGrpSpPr>
                <p:grpSpPr>
                  <a:xfrm>
                    <a:off x="2807939" y="1494024"/>
                    <a:ext cx="358857" cy="349650"/>
                    <a:chOff x="2807939" y="1494024"/>
                    <a:chExt cx="358857" cy="349650"/>
                  </a:xfrm>
                </p:grpSpPr>
                <p:sp>
                  <p:nvSpPr>
                    <p:cNvPr id="7644" name="Google Shape;7644;p67"/>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67"/>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6" name="Google Shape;7646;p67"/>
                  <p:cNvGrpSpPr/>
                  <p:nvPr/>
                </p:nvGrpSpPr>
                <p:grpSpPr>
                  <a:xfrm>
                    <a:off x="2851133" y="1305635"/>
                    <a:ext cx="407089" cy="305057"/>
                    <a:chOff x="2851133" y="1305635"/>
                    <a:chExt cx="407089" cy="305057"/>
                  </a:xfrm>
                </p:grpSpPr>
                <p:sp>
                  <p:nvSpPr>
                    <p:cNvPr id="7647" name="Google Shape;7647;p67"/>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67"/>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9" name="Google Shape;7649;p67"/>
                  <p:cNvGrpSpPr/>
                  <p:nvPr/>
                </p:nvGrpSpPr>
                <p:grpSpPr>
                  <a:xfrm>
                    <a:off x="2727495" y="1120652"/>
                    <a:ext cx="300271" cy="396358"/>
                    <a:chOff x="2727495" y="1120652"/>
                    <a:chExt cx="300271" cy="396358"/>
                  </a:xfrm>
                </p:grpSpPr>
                <p:sp>
                  <p:nvSpPr>
                    <p:cNvPr id="7650" name="Google Shape;7650;p67"/>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67"/>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52" name="Google Shape;7652;p67"/>
                <p:cNvGrpSpPr/>
                <p:nvPr/>
              </p:nvGrpSpPr>
              <p:grpSpPr>
                <a:xfrm>
                  <a:off x="2722305" y="1350460"/>
                  <a:ext cx="308357" cy="308344"/>
                  <a:chOff x="2722305" y="1350460"/>
                  <a:chExt cx="308357" cy="308344"/>
                </a:xfrm>
              </p:grpSpPr>
              <p:sp>
                <p:nvSpPr>
                  <p:cNvPr id="7653" name="Google Shape;7653;p67"/>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54" name="Google Shape;7654;p67"/>
                  <p:cNvGrpSpPr/>
                  <p:nvPr/>
                </p:nvGrpSpPr>
                <p:grpSpPr>
                  <a:xfrm>
                    <a:off x="2725064" y="1364529"/>
                    <a:ext cx="297954" cy="280182"/>
                    <a:chOff x="2725064" y="1364529"/>
                    <a:chExt cx="297954" cy="280182"/>
                  </a:xfrm>
                </p:grpSpPr>
                <p:sp>
                  <p:nvSpPr>
                    <p:cNvPr id="7655" name="Google Shape;7655;p67"/>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67"/>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67"/>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67"/>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67"/>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660" name="Google Shape;7660;p67"/>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67"/>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67"/>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67"/>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67"/>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5" name="Google Shape;7665;p67"/>
          <p:cNvGrpSpPr/>
          <p:nvPr/>
        </p:nvGrpSpPr>
        <p:grpSpPr>
          <a:xfrm>
            <a:off x="3924561" y="2927462"/>
            <a:ext cx="1569144" cy="591015"/>
            <a:chOff x="3820100" y="3023049"/>
            <a:chExt cx="1303926" cy="491162"/>
          </a:xfrm>
        </p:grpSpPr>
        <p:grpSp>
          <p:nvGrpSpPr>
            <p:cNvPr id="7666" name="Google Shape;7666;p67"/>
            <p:cNvGrpSpPr/>
            <p:nvPr/>
          </p:nvGrpSpPr>
          <p:grpSpPr>
            <a:xfrm>
              <a:off x="3820100" y="3023072"/>
              <a:ext cx="1303926" cy="491139"/>
              <a:chOff x="3820100" y="3023072"/>
              <a:chExt cx="1303926" cy="491139"/>
            </a:xfrm>
          </p:grpSpPr>
          <p:sp>
            <p:nvSpPr>
              <p:cNvPr id="7667" name="Google Shape;7667;p67"/>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67"/>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9" name="Google Shape;7669;p67"/>
            <p:cNvGrpSpPr/>
            <p:nvPr/>
          </p:nvGrpSpPr>
          <p:grpSpPr>
            <a:xfrm>
              <a:off x="4132439" y="3023645"/>
              <a:ext cx="393633" cy="177096"/>
              <a:chOff x="4132439" y="3023645"/>
              <a:chExt cx="393633" cy="177096"/>
            </a:xfrm>
          </p:grpSpPr>
          <p:sp>
            <p:nvSpPr>
              <p:cNvPr id="7670" name="Google Shape;7670;p67"/>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67"/>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2" name="Google Shape;7672;p67"/>
            <p:cNvGrpSpPr/>
            <p:nvPr/>
          </p:nvGrpSpPr>
          <p:grpSpPr>
            <a:xfrm>
              <a:off x="3921811" y="3023049"/>
              <a:ext cx="1002397" cy="388943"/>
              <a:chOff x="3921811" y="3023049"/>
              <a:chExt cx="1002397" cy="388943"/>
            </a:xfrm>
          </p:grpSpPr>
          <p:sp>
            <p:nvSpPr>
              <p:cNvPr id="7673" name="Google Shape;7673;p67"/>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67"/>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5" name="Google Shape;7675;p67"/>
            <p:cNvGrpSpPr/>
            <p:nvPr/>
          </p:nvGrpSpPr>
          <p:grpSpPr>
            <a:xfrm>
              <a:off x="4023645" y="3023049"/>
              <a:ext cx="683032" cy="286722"/>
              <a:chOff x="4023645" y="3023049"/>
              <a:chExt cx="683032" cy="286722"/>
            </a:xfrm>
          </p:grpSpPr>
          <p:sp>
            <p:nvSpPr>
              <p:cNvPr id="7676" name="Google Shape;7676;p67"/>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67"/>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78" name="Google Shape;7678;p67"/>
          <p:cNvGrpSpPr/>
          <p:nvPr/>
        </p:nvGrpSpPr>
        <p:grpSpPr>
          <a:xfrm>
            <a:off x="1556683" y="2054307"/>
            <a:ext cx="713522" cy="688025"/>
            <a:chOff x="1706078" y="2092648"/>
            <a:chExt cx="660913" cy="637296"/>
          </a:xfrm>
        </p:grpSpPr>
        <p:sp>
          <p:nvSpPr>
            <p:cNvPr id="7679" name="Google Shape;7679;p67"/>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80" name="Google Shape;7680;p67"/>
            <p:cNvGrpSpPr/>
            <p:nvPr/>
          </p:nvGrpSpPr>
          <p:grpSpPr>
            <a:xfrm>
              <a:off x="1706078" y="2092648"/>
              <a:ext cx="660913" cy="575241"/>
              <a:chOff x="1706078" y="2092648"/>
              <a:chExt cx="660913" cy="575241"/>
            </a:xfrm>
          </p:grpSpPr>
          <p:sp>
            <p:nvSpPr>
              <p:cNvPr id="7681" name="Google Shape;7681;p67"/>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67"/>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67"/>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684" name="Google Shape;7684;p67"/>
          <p:cNvGrpSpPr/>
          <p:nvPr/>
        </p:nvGrpSpPr>
        <p:grpSpPr>
          <a:xfrm>
            <a:off x="6318542" y="1171856"/>
            <a:ext cx="1317459" cy="684168"/>
            <a:chOff x="238125" y="999450"/>
            <a:chExt cx="7140700" cy="3708225"/>
          </a:xfrm>
        </p:grpSpPr>
        <p:sp>
          <p:nvSpPr>
            <p:cNvPr id="7685" name="Google Shape;7685;p67"/>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67"/>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67"/>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67"/>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67"/>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67"/>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67"/>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67"/>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67"/>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697"/>
        <p:cNvGrpSpPr/>
        <p:nvPr/>
      </p:nvGrpSpPr>
      <p:grpSpPr>
        <a:xfrm>
          <a:off x="0" y="0"/>
          <a:ext cx="0" cy="0"/>
          <a:chOff x="0" y="0"/>
          <a:chExt cx="0" cy="0"/>
        </a:xfrm>
      </p:grpSpPr>
      <p:grpSp>
        <p:nvGrpSpPr>
          <p:cNvPr id="7698" name="Google Shape;7698;p68"/>
          <p:cNvGrpSpPr/>
          <p:nvPr/>
        </p:nvGrpSpPr>
        <p:grpSpPr>
          <a:xfrm>
            <a:off x="729238" y="1179665"/>
            <a:ext cx="1636117" cy="1526144"/>
            <a:chOff x="729238" y="1179665"/>
            <a:chExt cx="1636117" cy="1526144"/>
          </a:xfrm>
        </p:grpSpPr>
        <p:grpSp>
          <p:nvGrpSpPr>
            <p:cNvPr id="7699" name="Google Shape;7699;p68"/>
            <p:cNvGrpSpPr/>
            <p:nvPr/>
          </p:nvGrpSpPr>
          <p:grpSpPr>
            <a:xfrm>
              <a:off x="729238" y="1179665"/>
              <a:ext cx="80700" cy="1526144"/>
              <a:chOff x="729238" y="1179665"/>
              <a:chExt cx="80700" cy="1526144"/>
            </a:xfrm>
          </p:grpSpPr>
          <p:sp>
            <p:nvSpPr>
              <p:cNvPr id="7700" name="Google Shape;7700;p68"/>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68"/>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68"/>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68"/>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68"/>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68"/>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68"/>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68"/>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68"/>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68"/>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0" name="Google Shape;7710;p68"/>
            <p:cNvGrpSpPr/>
            <p:nvPr/>
          </p:nvGrpSpPr>
          <p:grpSpPr>
            <a:xfrm>
              <a:off x="903098" y="1179665"/>
              <a:ext cx="80700" cy="1526144"/>
              <a:chOff x="903098" y="1179665"/>
              <a:chExt cx="80700" cy="1526144"/>
            </a:xfrm>
          </p:grpSpPr>
          <p:sp>
            <p:nvSpPr>
              <p:cNvPr id="7711" name="Google Shape;7711;p68"/>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68"/>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68"/>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68"/>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68"/>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68"/>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68"/>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68"/>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68"/>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68"/>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1" name="Google Shape;7721;p68"/>
            <p:cNvGrpSpPr/>
            <p:nvPr/>
          </p:nvGrpSpPr>
          <p:grpSpPr>
            <a:xfrm>
              <a:off x="1076958" y="1179665"/>
              <a:ext cx="80700" cy="1526144"/>
              <a:chOff x="1076958" y="1179665"/>
              <a:chExt cx="80700" cy="1526144"/>
            </a:xfrm>
          </p:grpSpPr>
          <p:sp>
            <p:nvSpPr>
              <p:cNvPr id="7722" name="Google Shape;7722;p68"/>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68"/>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68"/>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68"/>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68"/>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68"/>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68"/>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68"/>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68"/>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68"/>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2" name="Google Shape;7732;p68"/>
            <p:cNvGrpSpPr/>
            <p:nvPr/>
          </p:nvGrpSpPr>
          <p:grpSpPr>
            <a:xfrm>
              <a:off x="1247707" y="1179665"/>
              <a:ext cx="80700" cy="1526144"/>
              <a:chOff x="1247707" y="1179665"/>
              <a:chExt cx="80700" cy="1526144"/>
            </a:xfrm>
          </p:grpSpPr>
          <p:sp>
            <p:nvSpPr>
              <p:cNvPr id="7733" name="Google Shape;7733;p68"/>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68"/>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68"/>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68"/>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68"/>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68"/>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68"/>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68"/>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68"/>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68"/>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3" name="Google Shape;7743;p68"/>
            <p:cNvGrpSpPr/>
            <p:nvPr/>
          </p:nvGrpSpPr>
          <p:grpSpPr>
            <a:xfrm>
              <a:off x="1421567" y="1179665"/>
              <a:ext cx="80700" cy="1526144"/>
              <a:chOff x="1421567" y="1179665"/>
              <a:chExt cx="80700" cy="1526144"/>
            </a:xfrm>
          </p:grpSpPr>
          <p:sp>
            <p:nvSpPr>
              <p:cNvPr id="7744" name="Google Shape;7744;p68"/>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68"/>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68"/>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68"/>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68"/>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68"/>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68"/>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68"/>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68"/>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68"/>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68"/>
            <p:cNvGrpSpPr/>
            <p:nvPr/>
          </p:nvGrpSpPr>
          <p:grpSpPr>
            <a:xfrm>
              <a:off x="1592327" y="1179665"/>
              <a:ext cx="80700" cy="1526144"/>
              <a:chOff x="1592327" y="1179665"/>
              <a:chExt cx="80700" cy="1526144"/>
            </a:xfrm>
          </p:grpSpPr>
          <p:sp>
            <p:nvSpPr>
              <p:cNvPr id="7755" name="Google Shape;7755;p68"/>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68"/>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68"/>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68"/>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68"/>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68"/>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68"/>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68"/>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68"/>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68"/>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68"/>
            <p:cNvGrpSpPr/>
            <p:nvPr/>
          </p:nvGrpSpPr>
          <p:grpSpPr>
            <a:xfrm>
              <a:off x="1766187" y="1179665"/>
              <a:ext cx="80700" cy="1526144"/>
              <a:chOff x="1766187" y="1179665"/>
              <a:chExt cx="80700" cy="1526144"/>
            </a:xfrm>
          </p:grpSpPr>
          <p:sp>
            <p:nvSpPr>
              <p:cNvPr id="7766" name="Google Shape;7766;p68"/>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68"/>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68"/>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68"/>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68"/>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68"/>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68"/>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68"/>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68"/>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68"/>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6" name="Google Shape;7776;p68"/>
            <p:cNvGrpSpPr/>
            <p:nvPr/>
          </p:nvGrpSpPr>
          <p:grpSpPr>
            <a:xfrm>
              <a:off x="1936935" y="1179665"/>
              <a:ext cx="80700" cy="1526144"/>
              <a:chOff x="1936935" y="1179665"/>
              <a:chExt cx="80700" cy="1526144"/>
            </a:xfrm>
          </p:grpSpPr>
          <p:sp>
            <p:nvSpPr>
              <p:cNvPr id="7777" name="Google Shape;7777;p68"/>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68"/>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68"/>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68"/>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68"/>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68"/>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68"/>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68"/>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68"/>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68"/>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7" name="Google Shape;7787;p68"/>
            <p:cNvGrpSpPr/>
            <p:nvPr/>
          </p:nvGrpSpPr>
          <p:grpSpPr>
            <a:xfrm>
              <a:off x="2110795" y="1179665"/>
              <a:ext cx="80700" cy="1526144"/>
              <a:chOff x="2110795" y="1179665"/>
              <a:chExt cx="80700" cy="1526144"/>
            </a:xfrm>
          </p:grpSpPr>
          <p:sp>
            <p:nvSpPr>
              <p:cNvPr id="7788" name="Google Shape;7788;p68"/>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68"/>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68"/>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68"/>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68"/>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68"/>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68"/>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68"/>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68"/>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68"/>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8" name="Google Shape;7798;p68"/>
            <p:cNvGrpSpPr/>
            <p:nvPr/>
          </p:nvGrpSpPr>
          <p:grpSpPr>
            <a:xfrm>
              <a:off x="2284655" y="1179665"/>
              <a:ext cx="80700" cy="1526144"/>
              <a:chOff x="2284655" y="1179665"/>
              <a:chExt cx="80700" cy="1526144"/>
            </a:xfrm>
          </p:grpSpPr>
          <p:sp>
            <p:nvSpPr>
              <p:cNvPr id="7799" name="Google Shape;7799;p68"/>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68"/>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68"/>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68"/>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68"/>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68"/>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68"/>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68"/>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68"/>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68"/>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09" name="Google Shape;7809;p68"/>
          <p:cNvGrpSpPr/>
          <p:nvPr/>
        </p:nvGrpSpPr>
        <p:grpSpPr>
          <a:xfrm>
            <a:off x="2623904" y="1198803"/>
            <a:ext cx="1364248" cy="1102133"/>
            <a:chOff x="2623904" y="1198803"/>
            <a:chExt cx="1364248" cy="1102133"/>
          </a:xfrm>
        </p:grpSpPr>
        <p:grpSp>
          <p:nvGrpSpPr>
            <p:cNvPr id="7810" name="Google Shape;7810;p68"/>
            <p:cNvGrpSpPr/>
            <p:nvPr/>
          </p:nvGrpSpPr>
          <p:grpSpPr>
            <a:xfrm>
              <a:off x="2623907" y="1198803"/>
              <a:ext cx="1364245" cy="273000"/>
              <a:chOff x="2623907" y="1198803"/>
              <a:chExt cx="1364245" cy="273000"/>
            </a:xfrm>
          </p:grpSpPr>
          <p:sp>
            <p:nvSpPr>
              <p:cNvPr id="7811" name="Google Shape;7811;p68"/>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68"/>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68"/>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68"/>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68"/>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6" name="Google Shape;7816;p68"/>
            <p:cNvGrpSpPr/>
            <p:nvPr/>
          </p:nvGrpSpPr>
          <p:grpSpPr>
            <a:xfrm>
              <a:off x="2623904" y="1476964"/>
              <a:ext cx="1364245" cy="273000"/>
              <a:chOff x="2623904" y="1476964"/>
              <a:chExt cx="1364245" cy="273000"/>
            </a:xfrm>
          </p:grpSpPr>
          <p:sp>
            <p:nvSpPr>
              <p:cNvPr id="7817" name="Google Shape;7817;p68"/>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68"/>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68"/>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68"/>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68"/>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2" name="Google Shape;7822;p68"/>
            <p:cNvGrpSpPr/>
            <p:nvPr/>
          </p:nvGrpSpPr>
          <p:grpSpPr>
            <a:xfrm>
              <a:off x="2623907" y="1749775"/>
              <a:ext cx="1364245" cy="273000"/>
              <a:chOff x="2623907" y="1749775"/>
              <a:chExt cx="1364245" cy="273000"/>
            </a:xfrm>
          </p:grpSpPr>
          <p:sp>
            <p:nvSpPr>
              <p:cNvPr id="7823" name="Google Shape;7823;p68"/>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68"/>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68"/>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68"/>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68"/>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8" name="Google Shape;7828;p68"/>
            <p:cNvGrpSpPr/>
            <p:nvPr/>
          </p:nvGrpSpPr>
          <p:grpSpPr>
            <a:xfrm>
              <a:off x="2623904" y="2027936"/>
              <a:ext cx="1364245" cy="273000"/>
              <a:chOff x="2623904" y="2027936"/>
              <a:chExt cx="1364245" cy="273000"/>
            </a:xfrm>
          </p:grpSpPr>
          <p:sp>
            <p:nvSpPr>
              <p:cNvPr id="7829" name="Google Shape;7829;p68"/>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68"/>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68"/>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68"/>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68"/>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34" name="Google Shape;7834;p68"/>
          <p:cNvGrpSpPr/>
          <p:nvPr/>
        </p:nvGrpSpPr>
        <p:grpSpPr>
          <a:xfrm>
            <a:off x="2613365" y="2657876"/>
            <a:ext cx="1387541" cy="159124"/>
            <a:chOff x="3200660" y="2180272"/>
            <a:chExt cx="2563824" cy="378237"/>
          </a:xfrm>
        </p:grpSpPr>
        <p:sp>
          <p:nvSpPr>
            <p:cNvPr id="7835" name="Google Shape;7835;p68"/>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68"/>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68"/>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68"/>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68"/>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68"/>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68"/>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68"/>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68"/>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68"/>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68"/>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68"/>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68"/>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68"/>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68"/>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68"/>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68"/>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68"/>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3" name="Google Shape;7853;p68"/>
          <p:cNvGrpSpPr/>
          <p:nvPr/>
        </p:nvGrpSpPr>
        <p:grpSpPr>
          <a:xfrm>
            <a:off x="2609890" y="2935640"/>
            <a:ext cx="1390502" cy="159625"/>
            <a:chOff x="3530150" y="2790075"/>
            <a:chExt cx="1962600" cy="225300"/>
          </a:xfrm>
        </p:grpSpPr>
        <p:sp>
          <p:nvSpPr>
            <p:cNvPr id="7854" name="Google Shape;7854;p68"/>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68"/>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6" name="Google Shape;7856;p68"/>
          <p:cNvGrpSpPr/>
          <p:nvPr/>
        </p:nvGrpSpPr>
        <p:grpSpPr>
          <a:xfrm>
            <a:off x="2609948" y="3213905"/>
            <a:ext cx="1411629" cy="154175"/>
            <a:chOff x="3558802" y="4011244"/>
            <a:chExt cx="1866000" cy="111600"/>
          </a:xfrm>
        </p:grpSpPr>
        <p:sp>
          <p:nvSpPr>
            <p:cNvPr id="7857" name="Google Shape;7857;p68"/>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68"/>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9" name="Google Shape;7859;p68"/>
          <p:cNvGrpSpPr/>
          <p:nvPr/>
        </p:nvGrpSpPr>
        <p:grpSpPr>
          <a:xfrm>
            <a:off x="2610235" y="2419475"/>
            <a:ext cx="1383503" cy="119761"/>
            <a:chOff x="3465975" y="2270258"/>
            <a:chExt cx="1986364" cy="171947"/>
          </a:xfrm>
        </p:grpSpPr>
        <p:sp>
          <p:nvSpPr>
            <p:cNvPr id="7860" name="Google Shape;7860;p68"/>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68"/>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68"/>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68"/>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68"/>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68"/>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68"/>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68"/>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8" name="Google Shape;7868;p68"/>
          <p:cNvGrpSpPr/>
          <p:nvPr/>
        </p:nvGrpSpPr>
        <p:grpSpPr>
          <a:xfrm>
            <a:off x="2621243" y="3783248"/>
            <a:ext cx="1369531" cy="195460"/>
            <a:chOff x="723300" y="4253549"/>
            <a:chExt cx="2276482" cy="324900"/>
          </a:xfrm>
        </p:grpSpPr>
        <p:sp>
          <p:nvSpPr>
            <p:cNvPr id="7869" name="Google Shape;7869;p68"/>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68"/>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68"/>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68"/>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68"/>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4" name="Google Shape;7874;p68"/>
          <p:cNvGrpSpPr/>
          <p:nvPr/>
        </p:nvGrpSpPr>
        <p:grpSpPr>
          <a:xfrm>
            <a:off x="2610803" y="3484489"/>
            <a:ext cx="1389066" cy="180119"/>
            <a:chOff x="705948" y="3788465"/>
            <a:chExt cx="2308953" cy="299400"/>
          </a:xfrm>
        </p:grpSpPr>
        <p:sp>
          <p:nvSpPr>
            <p:cNvPr id="7875" name="Google Shape;7875;p68"/>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68"/>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68"/>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68"/>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68"/>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68"/>
          <p:cNvGrpSpPr/>
          <p:nvPr/>
        </p:nvGrpSpPr>
        <p:grpSpPr>
          <a:xfrm>
            <a:off x="4207794" y="2088443"/>
            <a:ext cx="1433821" cy="191501"/>
            <a:chOff x="4273350" y="2088443"/>
            <a:chExt cx="1433821" cy="191501"/>
          </a:xfrm>
        </p:grpSpPr>
        <p:grpSp>
          <p:nvGrpSpPr>
            <p:cNvPr id="7881" name="Google Shape;7881;p68"/>
            <p:cNvGrpSpPr/>
            <p:nvPr/>
          </p:nvGrpSpPr>
          <p:grpSpPr>
            <a:xfrm>
              <a:off x="4273350" y="2088443"/>
              <a:ext cx="1433821" cy="0"/>
              <a:chOff x="5224975" y="2962250"/>
              <a:chExt cx="1544400" cy="0"/>
            </a:xfrm>
          </p:grpSpPr>
          <p:cxnSp>
            <p:nvCxnSpPr>
              <p:cNvPr id="7882" name="Google Shape;7882;p6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883" name="Google Shape;7883;p68"/>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7884" name="Google Shape;7884;p68"/>
            <p:cNvGrpSpPr/>
            <p:nvPr/>
          </p:nvGrpSpPr>
          <p:grpSpPr>
            <a:xfrm>
              <a:off x="4273350" y="2279944"/>
              <a:ext cx="1433821" cy="0"/>
              <a:chOff x="5224975" y="2962250"/>
              <a:chExt cx="1544400" cy="0"/>
            </a:xfrm>
          </p:grpSpPr>
          <p:cxnSp>
            <p:nvCxnSpPr>
              <p:cNvPr id="7885" name="Google Shape;7885;p68"/>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7886" name="Google Shape;7886;p68"/>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7887" name="Google Shape;7887;p68"/>
          <p:cNvGrpSpPr/>
          <p:nvPr/>
        </p:nvGrpSpPr>
        <p:grpSpPr>
          <a:xfrm>
            <a:off x="2658741" y="4097347"/>
            <a:ext cx="1304609" cy="294074"/>
            <a:chOff x="2658741" y="4097347"/>
            <a:chExt cx="1304609" cy="294074"/>
          </a:xfrm>
        </p:grpSpPr>
        <p:grpSp>
          <p:nvGrpSpPr>
            <p:cNvPr id="7888" name="Google Shape;7888;p68"/>
            <p:cNvGrpSpPr/>
            <p:nvPr/>
          </p:nvGrpSpPr>
          <p:grpSpPr>
            <a:xfrm>
              <a:off x="2658741" y="4097347"/>
              <a:ext cx="118572" cy="294074"/>
              <a:chOff x="3343310" y="4475555"/>
              <a:chExt cx="127717" cy="316753"/>
            </a:xfrm>
          </p:grpSpPr>
          <p:sp>
            <p:nvSpPr>
              <p:cNvPr id="7889" name="Google Shape;7889;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1" name="Google Shape;7891;p68"/>
            <p:cNvGrpSpPr/>
            <p:nvPr/>
          </p:nvGrpSpPr>
          <p:grpSpPr>
            <a:xfrm>
              <a:off x="3815519" y="4098388"/>
              <a:ext cx="147831" cy="291991"/>
              <a:chOff x="3527539" y="4476677"/>
              <a:chExt cx="159232" cy="314510"/>
            </a:xfrm>
          </p:grpSpPr>
          <p:sp>
            <p:nvSpPr>
              <p:cNvPr id="7892" name="Google Shape;7892;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4" name="Google Shape;7894;p68"/>
            <p:cNvGrpSpPr/>
            <p:nvPr/>
          </p:nvGrpSpPr>
          <p:grpSpPr>
            <a:xfrm>
              <a:off x="3511696" y="4098388"/>
              <a:ext cx="147831" cy="291991"/>
              <a:chOff x="3527539" y="4476677"/>
              <a:chExt cx="159232" cy="314510"/>
            </a:xfrm>
          </p:grpSpPr>
          <p:sp>
            <p:nvSpPr>
              <p:cNvPr id="7895" name="Google Shape;7895;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7" name="Google Shape;7897;p68"/>
            <p:cNvGrpSpPr/>
            <p:nvPr/>
          </p:nvGrpSpPr>
          <p:grpSpPr>
            <a:xfrm>
              <a:off x="3207874" y="4098388"/>
              <a:ext cx="147831" cy="291991"/>
              <a:chOff x="3527539" y="4476677"/>
              <a:chExt cx="159232" cy="314510"/>
            </a:xfrm>
          </p:grpSpPr>
          <p:sp>
            <p:nvSpPr>
              <p:cNvPr id="7898" name="Google Shape;7898;p68"/>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68"/>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0" name="Google Shape;7900;p68"/>
            <p:cNvGrpSpPr/>
            <p:nvPr/>
          </p:nvGrpSpPr>
          <p:grpSpPr>
            <a:xfrm>
              <a:off x="2933305" y="4097347"/>
              <a:ext cx="118572" cy="294074"/>
              <a:chOff x="3343310" y="4475555"/>
              <a:chExt cx="127717" cy="316753"/>
            </a:xfrm>
          </p:grpSpPr>
          <p:sp>
            <p:nvSpPr>
              <p:cNvPr id="7901" name="Google Shape;7901;p68"/>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68"/>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903" name="Google Shape;7903;p68"/>
          <p:cNvGrpSpPr/>
          <p:nvPr/>
        </p:nvGrpSpPr>
        <p:grpSpPr>
          <a:xfrm>
            <a:off x="4209349" y="1176041"/>
            <a:ext cx="1430711" cy="751237"/>
            <a:chOff x="5159450" y="1919950"/>
            <a:chExt cx="1541050" cy="862500"/>
          </a:xfrm>
        </p:grpSpPr>
        <p:sp>
          <p:nvSpPr>
            <p:cNvPr id="7904" name="Google Shape;7904;p68"/>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7905" name="Google Shape;7905;p68"/>
            <p:cNvGrpSpPr/>
            <p:nvPr/>
          </p:nvGrpSpPr>
          <p:grpSpPr>
            <a:xfrm>
              <a:off x="5159450" y="1919950"/>
              <a:ext cx="1541050" cy="862500"/>
              <a:chOff x="5159450" y="1919950"/>
              <a:chExt cx="1541050" cy="862500"/>
            </a:xfrm>
          </p:grpSpPr>
          <p:cxnSp>
            <p:nvCxnSpPr>
              <p:cNvPr id="7906" name="Google Shape;7906;p68"/>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7907" name="Google Shape;7907;p68"/>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7908" name="Google Shape;7908;p68"/>
          <p:cNvGrpSpPr/>
          <p:nvPr/>
        </p:nvGrpSpPr>
        <p:grpSpPr>
          <a:xfrm>
            <a:off x="4257486" y="2439811"/>
            <a:ext cx="1334436" cy="967914"/>
            <a:chOff x="4294923" y="2439811"/>
            <a:chExt cx="1334436" cy="967914"/>
          </a:xfrm>
        </p:grpSpPr>
        <p:grpSp>
          <p:nvGrpSpPr>
            <p:cNvPr id="7909" name="Google Shape;7909;p68"/>
            <p:cNvGrpSpPr/>
            <p:nvPr/>
          </p:nvGrpSpPr>
          <p:grpSpPr>
            <a:xfrm>
              <a:off x="4960455" y="2469658"/>
              <a:ext cx="668904" cy="885524"/>
              <a:chOff x="4960455" y="2469658"/>
              <a:chExt cx="668904" cy="885524"/>
            </a:xfrm>
          </p:grpSpPr>
          <p:sp>
            <p:nvSpPr>
              <p:cNvPr id="7910" name="Google Shape;7910;p68"/>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68"/>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68"/>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68"/>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68"/>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68"/>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6" name="Google Shape;7916;p68"/>
            <p:cNvGrpSpPr/>
            <p:nvPr/>
          </p:nvGrpSpPr>
          <p:grpSpPr>
            <a:xfrm>
              <a:off x="4294923" y="2469658"/>
              <a:ext cx="668951" cy="885524"/>
              <a:chOff x="4294923" y="2469658"/>
              <a:chExt cx="668951" cy="885524"/>
            </a:xfrm>
          </p:grpSpPr>
          <p:sp>
            <p:nvSpPr>
              <p:cNvPr id="7917" name="Google Shape;7917;p68"/>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68"/>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68"/>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68"/>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68"/>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68"/>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923" name="Google Shape;7923;p68"/>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4" name="Google Shape;7924;p68"/>
          <p:cNvGrpSpPr/>
          <p:nvPr/>
        </p:nvGrpSpPr>
        <p:grpSpPr>
          <a:xfrm>
            <a:off x="4243690" y="3494256"/>
            <a:ext cx="1430949" cy="897289"/>
            <a:chOff x="4351371" y="3547942"/>
            <a:chExt cx="1345130" cy="843475"/>
          </a:xfrm>
        </p:grpSpPr>
        <p:grpSp>
          <p:nvGrpSpPr>
            <p:cNvPr id="7925" name="Google Shape;7925;p68"/>
            <p:cNvGrpSpPr/>
            <p:nvPr/>
          </p:nvGrpSpPr>
          <p:grpSpPr>
            <a:xfrm>
              <a:off x="4351371" y="4209917"/>
              <a:ext cx="1345130" cy="181500"/>
              <a:chOff x="4351371" y="4209917"/>
              <a:chExt cx="1345130" cy="181500"/>
            </a:xfrm>
          </p:grpSpPr>
          <p:sp>
            <p:nvSpPr>
              <p:cNvPr id="7926" name="Google Shape;7926;p68"/>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27" name="Google Shape;7927;p68"/>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7928" name="Google Shape;7928;p68"/>
            <p:cNvGrpSpPr/>
            <p:nvPr/>
          </p:nvGrpSpPr>
          <p:grpSpPr>
            <a:xfrm>
              <a:off x="4403010" y="3985221"/>
              <a:ext cx="1109518" cy="181500"/>
              <a:chOff x="4403010" y="3985221"/>
              <a:chExt cx="1109518" cy="181500"/>
            </a:xfrm>
          </p:grpSpPr>
          <p:sp>
            <p:nvSpPr>
              <p:cNvPr id="7929" name="Google Shape;7929;p68"/>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0" name="Google Shape;7930;p68"/>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7931" name="Google Shape;7931;p68"/>
            <p:cNvGrpSpPr/>
            <p:nvPr/>
          </p:nvGrpSpPr>
          <p:grpSpPr>
            <a:xfrm>
              <a:off x="4618704" y="3766582"/>
              <a:ext cx="807858" cy="181500"/>
              <a:chOff x="4618704" y="3766582"/>
              <a:chExt cx="807858" cy="181500"/>
            </a:xfrm>
          </p:grpSpPr>
          <p:sp>
            <p:nvSpPr>
              <p:cNvPr id="7932" name="Google Shape;7932;p68"/>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3" name="Google Shape;7933;p68"/>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7934" name="Google Shape;7934;p68"/>
            <p:cNvGrpSpPr/>
            <p:nvPr/>
          </p:nvGrpSpPr>
          <p:grpSpPr>
            <a:xfrm>
              <a:off x="4735238" y="3547942"/>
              <a:ext cx="462839" cy="181500"/>
              <a:chOff x="4735238" y="3547942"/>
              <a:chExt cx="462839" cy="181500"/>
            </a:xfrm>
          </p:grpSpPr>
          <p:sp>
            <p:nvSpPr>
              <p:cNvPr id="7935" name="Google Shape;7935;p68"/>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7936" name="Google Shape;7936;p68"/>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7937" name="Google Shape;7937;p68"/>
          <p:cNvGrpSpPr/>
          <p:nvPr/>
        </p:nvGrpSpPr>
        <p:grpSpPr>
          <a:xfrm>
            <a:off x="7420047" y="2429580"/>
            <a:ext cx="1020955" cy="928853"/>
            <a:chOff x="926675" y="238125"/>
            <a:chExt cx="5755100" cy="5232975"/>
          </a:xfrm>
        </p:grpSpPr>
        <p:sp>
          <p:nvSpPr>
            <p:cNvPr id="7938" name="Google Shape;7938;p68"/>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68"/>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68"/>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68"/>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2" name="Google Shape;7942;p68"/>
          <p:cNvGrpSpPr/>
          <p:nvPr/>
        </p:nvGrpSpPr>
        <p:grpSpPr>
          <a:xfrm>
            <a:off x="727421" y="2828315"/>
            <a:ext cx="1695374" cy="1560837"/>
            <a:chOff x="727421" y="2828315"/>
            <a:chExt cx="1695374" cy="1560837"/>
          </a:xfrm>
        </p:grpSpPr>
        <p:grpSp>
          <p:nvGrpSpPr>
            <p:cNvPr id="7943" name="Google Shape;7943;p68"/>
            <p:cNvGrpSpPr/>
            <p:nvPr/>
          </p:nvGrpSpPr>
          <p:grpSpPr>
            <a:xfrm>
              <a:off x="727421" y="2828315"/>
              <a:ext cx="1695374" cy="1560837"/>
              <a:chOff x="734799" y="2782450"/>
              <a:chExt cx="1571100" cy="1577400"/>
            </a:xfrm>
          </p:grpSpPr>
          <p:cxnSp>
            <p:nvCxnSpPr>
              <p:cNvPr id="7944" name="Google Shape;7944;p68"/>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7945" name="Google Shape;7945;p68"/>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7946" name="Google Shape;7946;p68"/>
            <p:cNvGrpSpPr/>
            <p:nvPr/>
          </p:nvGrpSpPr>
          <p:grpSpPr>
            <a:xfrm>
              <a:off x="819108" y="2882501"/>
              <a:ext cx="1556791" cy="1426186"/>
              <a:chOff x="819108" y="2882501"/>
              <a:chExt cx="1556791" cy="1426186"/>
            </a:xfrm>
          </p:grpSpPr>
          <p:grpSp>
            <p:nvGrpSpPr>
              <p:cNvPr id="7947" name="Google Shape;7947;p68"/>
              <p:cNvGrpSpPr/>
              <p:nvPr/>
            </p:nvGrpSpPr>
            <p:grpSpPr>
              <a:xfrm>
                <a:off x="819108" y="2882501"/>
                <a:ext cx="103104" cy="1426186"/>
                <a:chOff x="4674013" y="3100904"/>
                <a:chExt cx="122758" cy="1698043"/>
              </a:xfrm>
            </p:grpSpPr>
            <p:sp>
              <p:nvSpPr>
                <p:cNvPr id="7948" name="Google Shape;7948;p68"/>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68"/>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68"/>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68"/>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68"/>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68"/>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68"/>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5" name="Google Shape;7955;p68"/>
              <p:cNvGrpSpPr/>
              <p:nvPr/>
            </p:nvGrpSpPr>
            <p:grpSpPr>
              <a:xfrm>
                <a:off x="1062475" y="2882501"/>
                <a:ext cx="103104" cy="1426186"/>
                <a:chOff x="4940438" y="3100904"/>
                <a:chExt cx="122758" cy="1698043"/>
              </a:xfrm>
            </p:grpSpPr>
            <p:sp>
              <p:nvSpPr>
                <p:cNvPr id="7956" name="Google Shape;7956;p68"/>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68"/>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68"/>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68"/>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68"/>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68"/>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68"/>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3" name="Google Shape;7963;p68"/>
              <p:cNvGrpSpPr/>
              <p:nvPr/>
            </p:nvGrpSpPr>
            <p:grpSpPr>
              <a:xfrm>
                <a:off x="1299324" y="2882501"/>
                <a:ext cx="103104" cy="1426186"/>
                <a:chOff x="5206863" y="3100904"/>
                <a:chExt cx="122758" cy="1698043"/>
              </a:xfrm>
            </p:grpSpPr>
            <p:sp>
              <p:nvSpPr>
                <p:cNvPr id="7964" name="Google Shape;7964;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1" name="Google Shape;7971;p68"/>
              <p:cNvGrpSpPr/>
              <p:nvPr/>
            </p:nvGrpSpPr>
            <p:grpSpPr>
              <a:xfrm>
                <a:off x="1786057" y="2882501"/>
                <a:ext cx="103104" cy="1426186"/>
                <a:chOff x="6006138" y="3143629"/>
                <a:chExt cx="122758" cy="1698043"/>
              </a:xfrm>
            </p:grpSpPr>
            <p:sp>
              <p:nvSpPr>
                <p:cNvPr id="7972" name="Google Shape;7972;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9" name="Google Shape;7979;p68"/>
              <p:cNvGrpSpPr/>
              <p:nvPr/>
            </p:nvGrpSpPr>
            <p:grpSpPr>
              <a:xfrm>
                <a:off x="2029422" y="2882501"/>
                <a:ext cx="103104" cy="1426186"/>
                <a:chOff x="6805413" y="3100904"/>
                <a:chExt cx="122758" cy="1698043"/>
              </a:xfrm>
            </p:grpSpPr>
            <p:sp>
              <p:nvSpPr>
                <p:cNvPr id="7980" name="Google Shape;7980;p68"/>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68"/>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68"/>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68"/>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68"/>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68"/>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68"/>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68"/>
              <p:cNvGrpSpPr/>
              <p:nvPr/>
            </p:nvGrpSpPr>
            <p:grpSpPr>
              <a:xfrm>
                <a:off x="2272795" y="2882501"/>
                <a:ext cx="103104" cy="1426186"/>
                <a:chOff x="5206863" y="3100904"/>
                <a:chExt cx="122758" cy="1698043"/>
              </a:xfrm>
            </p:grpSpPr>
            <p:sp>
              <p:nvSpPr>
                <p:cNvPr id="7988" name="Google Shape;7988;p68"/>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68"/>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68"/>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68"/>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68"/>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68"/>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68"/>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68"/>
              <p:cNvGrpSpPr/>
              <p:nvPr/>
            </p:nvGrpSpPr>
            <p:grpSpPr>
              <a:xfrm>
                <a:off x="1542694" y="2882501"/>
                <a:ext cx="103104" cy="1426186"/>
                <a:chOff x="6006138" y="3143629"/>
                <a:chExt cx="122758" cy="1698043"/>
              </a:xfrm>
            </p:grpSpPr>
            <p:sp>
              <p:nvSpPr>
                <p:cNvPr id="7996" name="Google Shape;7996;p68"/>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68"/>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68"/>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68"/>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68"/>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68"/>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68"/>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003" name="Google Shape;8003;p68"/>
          <p:cNvGrpSpPr/>
          <p:nvPr/>
        </p:nvGrpSpPr>
        <p:grpSpPr>
          <a:xfrm>
            <a:off x="5683472" y="3518037"/>
            <a:ext cx="2749952" cy="870677"/>
            <a:chOff x="238125" y="1725700"/>
            <a:chExt cx="7139025" cy="2260325"/>
          </a:xfrm>
        </p:grpSpPr>
        <p:sp>
          <p:nvSpPr>
            <p:cNvPr id="8004" name="Google Shape;8004;p68"/>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68"/>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68"/>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68"/>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68"/>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68"/>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68"/>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68"/>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68"/>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68"/>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4" name="Google Shape;8014;p68"/>
          <p:cNvGrpSpPr/>
          <p:nvPr/>
        </p:nvGrpSpPr>
        <p:grpSpPr>
          <a:xfrm>
            <a:off x="5953636" y="2459783"/>
            <a:ext cx="1105452" cy="916747"/>
            <a:chOff x="5249100" y="1210600"/>
            <a:chExt cx="3502700" cy="2904775"/>
          </a:xfrm>
        </p:grpSpPr>
        <p:sp>
          <p:nvSpPr>
            <p:cNvPr id="8015" name="Google Shape;8015;p68"/>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68"/>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68"/>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68"/>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19" name="Google Shape;8019;p68"/>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8020" name="Google Shape;8020;p68"/>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8021" name="Google Shape;8021;p68"/>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8022" name="Google Shape;8022;p68"/>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8023" name="Google Shape;8023;p68"/>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4" name="Google Shape;8024;p68"/>
          <p:cNvGrpSpPr/>
          <p:nvPr/>
        </p:nvGrpSpPr>
        <p:grpSpPr>
          <a:xfrm>
            <a:off x="7136183" y="1179201"/>
            <a:ext cx="1304650" cy="1124856"/>
            <a:chOff x="7287122" y="1165658"/>
            <a:chExt cx="1219413" cy="1051365"/>
          </a:xfrm>
        </p:grpSpPr>
        <p:grpSp>
          <p:nvGrpSpPr>
            <p:cNvPr id="8025" name="Google Shape;8025;p68"/>
            <p:cNvGrpSpPr/>
            <p:nvPr/>
          </p:nvGrpSpPr>
          <p:grpSpPr>
            <a:xfrm>
              <a:off x="7287122" y="1969723"/>
              <a:ext cx="1219413" cy="247300"/>
              <a:chOff x="7287122" y="1969723"/>
              <a:chExt cx="1219413" cy="247300"/>
            </a:xfrm>
          </p:grpSpPr>
          <p:sp>
            <p:nvSpPr>
              <p:cNvPr id="8026" name="Google Shape;8026;p68"/>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27" name="Google Shape;8027;p68"/>
              <p:cNvGrpSpPr/>
              <p:nvPr/>
            </p:nvGrpSpPr>
            <p:grpSpPr>
              <a:xfrm>
                <a:off x="7287122" y="2063892"/>
                <a:ext cx="1151753" cy="73428"/>
                <a:chOff x="7287122" y="2063892"/>
                <a:chExt cx="1151753" cy="73428"/>
              </a:xfrm>
            </p:grpSpPr>
            <p:sp>
              <p:nvSpPr>
                <p:cNvPr id="8028" name="Google Shape;8028;p68"/>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29" name="Google Shape;8029;p68"/>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8030" name="Google Shape;8030;p68"/>
            <p:cNvGrpSpPr/>
            <p:nvPr/>
          </p:nvGrpSpPr>
          <p:grpSpPr>
            <a:xfrm>
              <a:off x="7287122" y="1712201"/>
              <a:ext cx="1219403" cy="246767"/>
              <a:chOff x="7287122" y="1712201"/>
              <a:chExt cx="1219403" cy="246767"/>
            </a:xfrm>
          </p:grpSpPr>
          <p:sp>
            <p:nvSpPr>
              <p:cNvPr id="8031" name="Google Shape;8031;p68"/>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2" name="Google Shape;8032;p68"/>
              <p:cNvGrpSpPr/>
              <p:nvPr/>
            </p:nvGrpSpPr>
            <p:grpSpPr>
              <a:xfrm>
                <a:off x="7287122" y="1842861"/>
                <a:ext cx="1005303" cy="73419"/>
                <a:chOff x="7287122" y="1842861"/>
                <a:chExt cx="1005303" cy="73419"/>
              </a:xfrm>
            </p:grpSpPr>
            <p:sp>
              <p:nvSpPr>
                <p:cNvPr id="8033" name="Google Shape;8033;p68"/>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34" name="Google Shape;8034;p68"/>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8035" name="Google Shape;8035;p68"/>
            <p:cNvGrpSpPr/>
            <p:nvPr/>
          </p:nvGrpSpPr>
          <p:grpSpPr>
            <a:xfrm>
              <a:off x="7287122" y="1447520"/>
              <a:ext cx="1219403" cy="286667"/>
              <a:chOff x="7287122" y="1447520"/>
              <a:chExt cx="1219403" cy="286667"/>
            </a:xfrm>
          </p:grpSpPr>
          <p:sp>
            <p:nvSpPr>
              <p:cNvPr id="8036" name="Google Shape;8036;p68"/>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37" name="Google Shape;8037;p68"/>
              <p:cNvGrpSpPr/>
              <p:nvPr/>
            </p:nvGrpSpPr>
            <p:grpSpPr>
              <a:xfrm>
                <a:off x="7287122" y="1581977"/>
                <a:ext cx="852803" cy="73428"/>
                <a:chOff x="7287122" y="1581977"/>
                <a:chExt cx="852803" cy="73428"/>
              </a:xfrm>
            </p:grpSpPr>
            <p:sp>
              <p:nvSpPr>
                <p:cNvPr id="8038" name="Google Shape;8038;p68"/>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39" name="Google Shape;8039;p68"/>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8040" name="Google Shape;8040;p68"/>
            <p:cNvGrpSpPr/>
            <p:nvPr/>
          </p:nvGrpSpPr>
          <p:grpSpPr>
            <a:xfrm>
              <a:off x="7287122" y="1165658"/>
              <a:ext cx="1219403" cy="344253"/>
              <a:chOff x="7287122" y="1165658"/>
              <a:chExt cx="1219403" cy="344253"/>
            </a:xfrm>
          </p:grpSpPr>
          <p:sp>
            <p:nvSpPr>
              <p:cNvPr id="8041" name="Google Shape;8041;p68"/>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042" name="Google Shape;8042;p68"/>
              <p:cNvGrpSpPr/>
              <p:nvPr/>
            </p:nvGrpSpPr>
            <p:grpSpPr>
              <a:xfrm>
                <a:off x="7287122" y="1341025"/>
                <a:ext cx="695703" cy="73419"/>
                <a:chOff x="7287122" y="1341025"/>
                <a:chExt cx="695703" cy="73419"/>
              </a:xfrm>
            </p:grpSpPr>
            <p:sp>
              <p:nvSpPr>
                <p:cNvPr id="8043" name="Google Shape;8043;p68"/>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44" name="Google Shape;8044;p68"/>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8045" name="Google Shape;8045;p68"/>
          <p:cNvGrpSpPr/>
          <p:nvPr/>
        </p:nvGrpSpPr>
        <p:grpSpPr>
          <a:xfrm>
            <a:off x="5802676" y="1185224"/>
            <a:ext cx="1397729" cy="1098540"/>
            <a:chOff x="5900602" y="1193063"/>
            <a:chExt cx="1299851" cy="1021707"/>
          </a:xfrm>
        </p:grpSpPr>
        <p:grpSp>
          <p:nvGrpSpPr>
            <p:cNvPr id="8046" name="Google Shape;8046;p68"/>
            <p:cNvGrpSpPr/>
            <p:nvPr/>
          </p:nvGrpSpPr>
          <p:grpSpPr>
            <a:xfrm>
              <a:off x="6520337" y="1193063"/>
              <a:ext cx="341815" cy="799959"/>
              <a:chOff x="6520337" y="1193063"/>
              <a:chExt cx="341815" cy="799959"/>
            </a:xfrm>
          </p:grpSpPr>
          <p:grpSp>
            <p:nvGrpSpPr>
              <p:cNvPr id="8047" name="Google Shape;8047;p68"/>
              <p:cNvGrpSpPr/>
              <p:nvPr/>
            </p:nvGrpSpPr>
            <p:grpSpPr>
              <a:xfrm>
                <a:off x="6520337" y="1589527"/>
                <a:ext cx="213950" cy="403494"/>
                <a:chOff x="6520337" y="1589527"/>
                <a:chExt cx="213950" cy="403494"/>
              </a:xfrm>
            </p:grpSpPr>
            <p:sp>
              <p:nvSpPr>
                <p:cNvPr id="8048" name="Google Shape;8048;p68"/>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68"/>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0" name="Google Shape;8050;p68"/>
              <p:cNvGrpSpPr/>
              <p:nvPr/>
            </p:nvGrpSpPr>
            <p:grpSpPr>
              <a:xfrm>
                <a:off x="6577204" y="1193063"/>
                <a:ext cx="284947" cy="464512"/>
                <a:chOff x="6577204" y="1193063"/>
                <a:chExt cx="284947" cy="464512"/>
              </a:xfrm>
            </p:grpSpPr>
            <p:sp>
              <p:nvSpPr>
                <p:cNvPr id="8051" name="Google Shape;8051;p68"/>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52" name="Google Shape;8052;p68"/>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8053" name="Google Shape;8053;p68"/>
            <p:cNvGrpSpPr/>
            <p:nvPr/>
          </p:nvGrpSpPr>
          <p:grpSpPr>
            <a:xfrm>
              <a:off x="6238903" y="1193063"/>
              <a:ext cx="300475" cy="900152"/>
              <a:chOff x="6238903" y="1193063"/>
              <a:chExt cx="300475" cy="900152"/>
            </a:xfrm>
          </p:grpSpPr>
          <p:grpSp>
            <p:nvGrpSpPr>
              <p:cNvPr id="8054" name="Google Shape;8054;p68"/>
              <p:cNvGrpSpPr/>
              <p:nvPr/>
            </p:nvGrpSpPr>
            <p:grpSpPr>
              <a:xfrm>
                <a:off x="6290865" y="1489315"/>
                <a:ext cx="248514" cy="603900"/>
                <a:chOff x="6290865" y="1489315"/>
                <a:chExt cx="248514" cy="603900"/>
              </a:xfrm>
            </p:grpSpPr>
            <p:sp>
              <p:nvSpPr>
                <p:cNvPr id="8055" name="Google Shape;8055;p68"/>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68"/>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7" name="Google Shape;8057;p68"/>
              <p:cNvGrpSpPr/>
              <p:nvPr/>
            </p:nvGrpSpPr>
            <p:grpSpPr>
              <a:xfrm>
                <a:off x="6238903" y="1193063"/>
                <a:ext cx="284947" cy="333087"/>
                <a:chOff x="6238903" y="1193063"/>
                <a:chExt cx="284947" cy="333087"/>
              </a:xfrm>
            </p:grpSpPr>
            <p:sp>
              <p:nvSpPr>
                <p:cNvPr id="8058" name="Google Shape;8058;p68"/>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59" name="Google Shape;8059;p68"/>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8060" name="Google Shape;8060;p68"/>
            <p:cNvGrpSpPr/>
            <p:nvPr/>
          </p:nvGrpSpPr>
          <p:grpSpPr>
            <a:xfrm>
              <a:off x="5900602" y="1193063"/>
              <a:ext cx="444345" cy="1021707"/>
              <a:chOff x="5900602" y="1193063"/>
              <a:chExt cx="444345" cy="1021707"/>
            </a:xfrm>
          </p:grpSpPr>
          <p:grpSp>
            <p:nvGrpSpPr>
              <p:cNvPr id="8061" name="Google Shape;8061;p68"/>
              <p:cNvGrpSpPr/>
              <p:nvPr/>
            </p:nvGrpSpPr>
            <p:grpSpPr>
              <a:xfrm>
                <a:off x="6046501" y="1367785"/>
                <a:ext cx="298446" cy="846986"/>
                <a:chOff x="6046501" y="1367785"/>
                <a:chExt cx="298446" cy="846986"/>
              </a:xfrm>
            </p:grpSpPr>
            <p:sp>
              <p:nvSpPr>
                <p:cNvPr id="8062" name="Google Shape;8062;p68"/>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68"/>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4" name="Google Shape;8064;p68"/>
              <p:cNvGrpSpPr/>
              <p:nvPr/>
            </p:nvGrpSpPr>
            <p:grpSpPr>
              <a:xfrm>
                <a:off x="5900602" y="1193063"/>
                <a:ext cx="284947" cy="182312"/>
                <a:chOff x="5900602" y="1193063"/>
                <a:chExt cx="284947" cy="182312"/>
              </a:xfrm>
            </p:grpSpPr>
            <p:sp>
              <p:nvSpPr>
                <p:cNvPr id="8065" name="Google Shape;8065;p68"/>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66" name="Google Shape;8066;p68"/>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8067" name="Google Shape;8067;p68"/>
            <p:cNvGrpSpPr/>
            <p:nvPr/>
          </p:nvGrpSpPr>
          <p:grpSpPr>
            <a:xfrm>
              <a:off x="6738300" y="1193063"/>
              <a:ext cx="462153" cy="707634"/>
              <a:chOff x="6738300" y="1193063"/>
              <a:chExt cx="462153" cy="707634"/>
            </a:xfrm>
          </p:grpSpPr>
          <p:grpSp>
            <p:nvGrpSpPr>
              <p:cNvPr id="8068" name="Google Shape;8068;p68"/>
              <p:cNvGrpSpPr/>
              <p:nvPr/>
            </p:nvGrpSpPr>
            <p:grpSpPr>
              <a:xfrm>
                <a:off x="6915505" y="1193063"/>
                <a:ext cx="284947" cy="597387"/>
                <a:chOff x="6915505" y="1193063"/>
                <a:chExt cx="284947" cy="597387"/>
              </a:xfrm>
            </p:grpSpPr>
            <p:sp>
              <p:nvSpPr>
                <p:cNvPr id="8069" name="Google Shape;8069;p68"/>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8070" name="Google Shape;8070;p68"/>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8071" name="Google Shape;8071;p68"/>
              <p:cNvGrpSpPr/>
              <p:nvPr/>
            </p:nvGrpSpPr>
            <p:grpSpPr>
              <a:xfrm>
                <a:off x="6738300" y="1684725"/>
                <a:ext cx="230066" cy="215971"/>
                <a:chOff x="6738300" y="1684725"/>
                <a:chExt cx="230066" cy="215971"/>
              </a:xfrm>
            </p:grpSpPr>
            <p:sp>
              <p:nvSpPr>
                <p:cNvPr id="8072" name="Google Shape;8072;p68"/>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68"/>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76"/>
        <p:cNvGrpSpPr/>
        <p:nvPr/>
      </p:nvGrpSpPr>
      <p:grpSpPr>
        <a:xfrm>
          <a:off x="0" y="0"/>
          <a:ext cx="0" cy="0"/>
          <a:chOff x="0" y="0"/>
          <a:chExt cx="0" cy="0"/>
        </a:xfrm>
      </p:grpSpPr>
      <p:sp>
        <p:nvSpPr>
          <p:cNvPr id="977" name="Google Shape;977;p31"/>
          <p:cNvSpPr txBox="1">
            <a:spLocks noGrp="1"/>
          </p:cNvSpPr>
          <p:nvPr>
            <p:ph type="title"/>
          </p:nvPr>
        </p:nvSpPr>
        <p:spPr>
          <a:xfrm>
            <a:off x="720000" y="1233175"/>
            <a:ext cx="2994600" cy="14823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THE </a:t>
            </a:r>
            <a:r>
              <a:rPr lang="en" dirty="0">
                <a:solidFill>
                  <a:schemeClr val="accent1"/>
                </a:solidFill>
              </a:rPr>
              <a:t>SLIDE TITLE</a:t>
            </a:r>
            <a:r>
              <a:rPr lang="en" dirty="0"/>
              <a:t> GOES HERE!</a:t>
            </a:r>
            <a:endParaRPr dirty="0"/>
          </a:p>
        </p:txBody>
      </p:sp>
      <p:sp>
        <p:nvSpPr>
          <p:cNvPr id="978" name="Google Shape;978;p31"/>
          <p:cNvSpPr txBox="1">
            <a:spLocks noGrp="1"/>
          </p:cNvSpPr>
          <p:nvPr>
            <p:ph type="subTitle" idx="1"/>
          </p:nvPr>
        </p:nvSpPr>
        <p:spPr>
          <a:xfrm>
            <a:off x="720000" y="2591200"/>
            <a:ext cx="7209900" cy="189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Do you know what helps you make your point clear? Lists like this:</a:t>
            </a:r>
            <a:endParaRPr dirty="0"/>
          </a:p>
          <a:p>
            <a:pPr marL="0" lvl="0" indent="0" algn="l" rtl="0">
              <a:spcBef>
                <a:spcPts val="0"/>
              </a:spcBef>
              <a:spcAft>
                <a:spcPts val="0"/>
              </a:spcAft>
              <a:buNone/>
            </a:pPr>
            <a:endParaRPr dirty="0"/>
          </a:p>
          <a:p>
            <a:pPr marL="0" lvl="0" indent="0" algn="l" rtl="0">
              <a:spcBef>
                <a:spcPts val="0"/>
              </a:spcBef>
              <a:spcAft>
                <a:spcPts val="0"/>
              </a:spcAft>
              <a:buNone/>
            </a:pPr>
            <a:endParaRPr dirty="0"/>
          </a:p>
          <a:p>
            <a:pPr marL="457200" lvl="0" indent="-317500" algn="l" rtl="0">
              <a:spcBef>
                <a:spcPts val="0"/>
              </a:spcBef>
              <a:spcAft>
                <a:spcPts val="0"/>
              </a:spcAft>
              <a:buSzPts val="1400"/>
              <a:buChar char="●"/>
            </a:pPr>
            <a:r>
              <a:rPr lang="en" dirty="0"/>
              <a:t>They’re simple </a:t>
            </a:r>
            <a:endParaRPr dirty="0"/>
          </a:p>
          <a:p>
            <a:pPr marL="457200" lvl="0" indent="-317500" algn="l" rtl="0">
              <a:spcBef>
                <a:spcPts val="0"/>
              </a:spcBef>
              <a:spcAft>
                <a:spcPts val="0"/>
              </a:spcAft>
              <a:buSzPts val="1400"/>
              <a:buChar char="●"/>
            </a:pPr>
            <a:r>
              <a:rPr lang="en" dirty="0"/>
              <a:t>You can organize your ideas clearly</a:t>
            </a:r>
            <a:endParaRPr dirty="0"/>
          </a:p>
          <a:p>
            <a:pPr marL="457200" lvl="0" indent="-317500" algn="l" rtl="0">
              <a:spcBef>
                <a:spcPts val="0"/>
              </a:spcBef>
              <a:spcAft>
                <a:spcPts val="0"/>
              </a:spcAft>
              <a:buSzPts val="1400"/>
              <a:buChar char="●"/>
            </a:pPr>
            <a:r>
              <a:rPr lang="en" dirty="0"/>
              <a:t>You’ll never forget to buy milk!</a:t>
            </a:r>
            <a:endParaRPr dirty="0"/>
          </a:p>
          <a:p>
            <a:pPr marL="0" lvl="0" indent="0" algn="l" rtl="0">
              <a:spcBef>
                <a:spcPts val="0"/>
              </a:spcBef>
              <a:spcAft>
                <a:spcPts val="0"/>
              </a:spcAft>
              <a:buNone/>
            </a:pPr>
            <a:endParaRPr dirty="0"/>
          </a:p>
          <a:p>
            <a:pPr marL="0" lvl="0" indent="0" algn="l" rtl="0">
              <a:spcBef>
                <a:spcPts val="0"/>
              </a:spcBef>
              <a:spcAft>
                <a:spcPts val="0"/>
              </a:spcAft>
              <a:buNone/>
            </a:pPr>
            <a:r>
              <a:rPr lang="en" dirty="0"/>
              <a:t>And the most important thing: the audience won’t miss the point of your presentation</a:t>
            </a:r>
            <a:endParaRPr dirty="0"/>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077"/>
        <p:cNvGrpSpPr/>
        <p:nvPr/>
      </p:nvGrpSpPr>
      <p:grpSpPr>
        <a:xfrm>
          <a:off x="0" y="0"/>
          <a:ext cx="0" cy="0"/>
          <a:chOff x="0" y="0"/>
          <a:chExt cx="0" cy="0"/>
        </a:xfrm>
      </p:grpSpPr>
      <p:sp>
        <p:nvSpPr>
          <p:cNvPr id="8078" name="Google Shape;8078;p69"/>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079" name="Google Shape;8079;p69"/>
          <p:cNvSpPr txBox="1">
            <a:spLocks noGrp="1"/>
          </p:cNvSpPr>
          <p:nvPr>
            <p:ph type="body" idx="4294967295"/>
          </p:nvPr>
        </p:nvSpPr>
        <p:spPr>
          <a:xfrm>
            <a:off x="828875" y="1610275"/>
            <a:ext cx="7525800" cy="48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FFFF"/>
                </a:solidFill>
                <a:latin typeface="Arial"/>
                <a:ea typeface="Arial"/>
                <a:cs typeface="Arial"/>
                <a:sym typeface="Arial"/>
              </a:rPr>
              <a:t>You can</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resize</a:t>
            </a:r>
            <a:r>
              <a:rPr lang="en" dirty="0">
                <a:solidFill>
                  <a:srgbClr val="435D74"/>
                </a:solidFill>
                <a:latin typeface="Arial"/>
                <a:ea typeface="Arial"/>
                <a:cs typeface="Arial"/>
                <a:sym typeface="Arial"/>
              </a:rPr>
              <a:t> </a:t>
            </a:r>
            <a:r>
              <a:rPr lang="en" dirty="0">
                <a:solidFill>
                  <a:srgbClr val="FFFFFF"/>
                </a:solidFill>
                <a:latin typeface="Arial"/>
                <a:ea typeface="Arial"/>
                <a:cs typeface="Arial"/>
                <a:sym typeface="Arial"/>
              </a:rPr>
              <a:t>these icons, keeping the quality.</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You can </a:t>
            </a:r>
            <a:r>
              <a:rPr lang="en" dirty="0">
                <a:solidFill>
                  <a:srgbClr val="869FB2"/>
                </a:solidFill>
                <a:latin typeface="Arial"/>
                <a:ea typeface="Arial"/>
                <a:cs typeface="Arial"/>
                <a:sym typeface="Arial"/>
              </a:rPr>
              <a:t>change the stroke and fill color</a:t>
            </a:r>
            <a:r>
              <a:rPr lang="en" dirty="0">
                <a:solidFill>
                  <a:srgbClr val="FFFFFF"/>
                </a:solidFill>
                <a:latin typeface="Arial"/>
                <a:ea typeface="Arial"/>
                <a:cs typeface="Arial"/>
                <a:sym typeface="Arial"/>
              </a:rPr>
              <a:t>; just select the icon and click on the</a:t>
            </a:r>
            <a:r>
              <a:rPr lang="en" dirty="0">
                <a:solidFill>
                  <a:srgbClr val="435D74"/>
                </a:solidFill>
                <a:latin typeface="Arial"/>
                <a:ea typeface="Arial"/>
                <a:cs typeface="Arial"/>
                <a:sym typeface="Arial"/>
              </a:rPr>
              <a:t> </a:t>
            </a:r>
            <a:r>
              <a:rPr lang="en" dirty="0">
                <a:solidFill>
                  <a:srgbClr val="869FB2"/>
                </a:solidFill>
                <a:latin typeface="Arial"/>
                <a:ea typeface="Arial"/>
                <a:cs typeface="Arial"/>
                <a:sym typeface="Arial"/>
              </a:rPr>
              <a:t>paint bucket/pen</a:t>
            </a:r>
            <a:r>
              <a:rPr lang="en" dirty="0">
                <a:solidFill>
                  <a:srgbClr val="FFFFFF"/>
                </a:solidFill>
                <a:latin typeface="Arial"/>
                <a:ea typeface="Arial"/>
                <a:cs typeface="Arial"/>
                <a:sym typeface="Arial"/>
              </a:rPr>
              <a:t>.</a:t>
            </a:r>
            <a:endParaRPr dirty="0">
              <a:solidFill>
                <a:srgbClr val="FFFFFF"/>
              </a:solidFill>
              <a:latin typeface="Arial"/>
              <a:ea typeface="Arial"/>
              <a:cs typeface="Arial"/>
              <a:sym typeface="Arial"/>
            </a:endParaRPr>
          </a:p>
          <a:p>
            <a:pPr marL="0" lvl="0" indent="0" algn="ctr" rtl="0">
              <a:spcBef>
                <a:spcPts val="0"/>
              </a:spcBef>
              <a:spcAft>
                <a:spcPts val="0"/>
              </a:spcAft>
              <a:buNone/>
            </a:pPr>
            <a:r>
              <a:rPr lang="en" dirty="0">
                <a:solidFill>
                  <a:srgbClr val="FFFFFF"/>
                </a:solidFill>
                <a:latin typeface="Arial"/>
                <a:ea typeface="Arial"/>
                <a:cs typeface="Arial"/>
                <a:sym typeface="Arial"/>
              </a:rPr>
              <a:t>In Google Slides, you can also use </a:t>
            </a:r>
            <a:r>
              <a:rPr lang="en" dirty="0">
                <a:solidFill>
                  <a:srgbClr val="869FB2"/>
                </a:solidFill>
                <a:uFill>
                  <a:noFill/>
                </a:uFill>
                <a:latin typeface="Arial"/>
                <a:ea typeface="Arial"/>
                <a:cs typeface="Arial"/>
                <a:sym typeface="Arial"/>
              </a:rPr>
              <a:t>Flaticon’s extension</a:t>
            </a:r>
            <a:r>
              <a:rPr lang="en" dirty="0">
                <a:solidFill>
                  <a:srgbClr val="FFFFFF"/>
                </a:solidFill>
                <a:latin typeface="Arial"/>
                <a:ea typeface="Arial"/>
                <a:cs typeface="Arial"/>
                <a:sym typeface="Arial"/>
              </a:rPr>
              <a:t>, allowing you to customize and add even more icons.</a:t>
            </a:r>
            <a:br>
              <a:rPr lang="en" dirty="0">
                <a:solidFill>
                  <a:srgbClr val="435D74"/>
                </a:solidFill>
                <a:latin typeface="Arial"/>
                <a:ea typeface="Arial"/>
                <a:cs typeface="Arial"/>
                <a:sym typeface="Arial"/>
              </a:rPr>
            </a:br>
            <a:endParaRPr dirty="0">
              <a:solidFill>
                <a:srgbClr val="435D74"/>
              </a:solidFill>
              <a:latin typeface="Arial"/>
              <a:ea typeface="Arial"/>
              <a:cs typeface="Arial"/>
              <a:sym typeface="Arial"/>
            </a:endParaRPr>
          </a:p>
        </p:txBody>
      </p:sp>
      <p:grpSp>
        <p:nvGrpSpPr>
          <p:cNvPr id="8080" name="Google Shape;8080;p69"/>
          <p:cNvGrpSpPr/>
          <p:nvPr/>
        </p:nvGrpSpPr>
        <p:grpSpPr>
          <a:xfrm>
            <a:off x="839307" y="2318098"/>
            <a:ext cx="387992" cy="329326"/>
            <a:chOff x="839307" y="2318098"/>
            <a:chExt cx="387992" cy="329326"/>
          </a:xfrm>
        </p:grpSpPr>
        <p:sp>
          <p:nvSpPr>
            <p:cNvPr id="8081" name="Google Shape;8081;p69"/>
            <p:cNvSpPr/>
            <p:nvPr/>
          </p:nvSpPr>
          <p:spPr>
            <a:xfrm>
              <a:off x="963051" y="2318098"/>
              <a:ext cx="140532" cy="93872"/>
            </a:xfrm>
            <a:custGeom>
              <a:avLst/>
              <a:gdLst/>
              <a:ahLst/>
              <a:cxnLst/>
              <a:rect l="l" t="t" r="r" b="b"/>
              <a:pathLst>
                <a:path w="5349" h="3573" extrusionOk="0">
                  <a:moveTo>
                    <a:pt x="1415" y="1"/>
                  </a:moveTo>
                  <a:cubicBezTo>
                    <a:pt x="639" y="1"/>
                    <a:pt x="7" y="639"/>
                    <a:pt x="0" y="1416"/>
                  </a:cubicBezTo>
                  <a:lnTo>
                    <a:pt x="0" y="2976"/>
                  </a:lnTo>
                  <a:cubicBezTo>
                    <a:pt x="0" y="3309"/>
                    <a:pt x="271" y="3573"/>
                    <a:pt x="597" y="3573"/>
                  </a:cubicBezTo>
                  <a:cubicBezTo>
                    <a:pt x="930" y="3573"/>
                    <a:pt x="1193" y="3309"/>
                    <a:pt x="1193" y="2976"/>
                  </a:cubicBezTo>
                  <a:lnTo>
                    <a:pt x="1193" y="1416"/>
                  </a:lnTo>
                  <a:cubicBezTo>
                    <a:pt x="1193" y="1291"/>
                    <a:pt x="1298" y="1194"/>
                    <a:pt x="1422" y="1194"/>
                  </a:cubicBezTo>
                  <a:lnTo>
                    <a:pt x="3933" y="1194"/>
                  </a:lnTo>
                  <a:cubicBezTo>
                    <a:pt x="4058" y="1194"/>
                    <a:pt x="4162" y="1291"/>
                    <a:pt x="4162" y="1416"/>
                  </a:cubicBezTo>
                  <a:lnTo>
                    <a:pt x="4162" y="2976"/>
                  </a:lnTo>
                  <a:cubicBezTo>
                    <a:pt x="4162" y="3309"/>
                    <a:pt x="4433" y="3573"/>
                    <a:pt x="4759" y="3573"/>
                  </a:cubicBezTo>
                  <a:cubicBezTo>
                    <a:pt x="5085" y="3573"/>
                    <a:pt x="5348" y="3309"/>
                    <a:pt x="5348" y="2976"/>
                  </a:cubicBezTo>
                  <a:lnTo>
                    <a:pt x="5348" y="1423"/>
                  </a:lnTo>
                  <a:cubicBezTo>
                    <a:pt x="5348" y="632"/>
                    <a:pt x="4717" y="1"/>
                    <a:pt x="393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69"/>
            <p:cNvSpPr/>
            <p:nvPr/>
          </p:nvSpPr>
          <p:spPr>
            <a:xfrm>
              <a:off x="962867" y="2358741"/>
              <a:ext cx="31553" cy="53228"/>
            </a:xfrm>
            <a:custGeom>
              <a:avLst/>
              <a:gdLst/>
              <a:ahLst/>
              <a:cxnLst/>
              <a:rect l="l" t="t" r="r" b="b"/>
              <a:pathLst>
                <a:path w="1201" h="2026" extrusionOk="0">
                  <a:moveTo>
                    <a:pt x="7" y="0"/>
                  </a:moveTo>
                  <a:lnTo>
                    <a:pt x="7" y="1429"/>
                  </a:lnTo>
                  <a:cubicBezTo>
                    <a:pt x="1" y="1758"/>
                    <a:pt x="264" y="2026"/>
                    <a:pt x="591" y="2026"/>
                  </a:cubicBezTo>
                  <a:cubicBezTo>
                    <a:pt x="596" y="2026"/>
                    <a:pt x="600" y="2026"/>
                    <a:pt x="604" y="2026"/>
                  </a:cubicBezTo>
                  <a:cubicBezTo>
                    <a:pt x="930" y="2026"/>
                    <a:pt x="1200" y="1762"/>
                    <a:pt x="1200" y="1429"/>
                  </a:cubicBezTo>
                  <a:lnTo>
                    <a:pt x="120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69"/>
            <p:cNvSpPr/>
            <p:nvPr/>
          </p:nvSpPr>
          <p:spPr>
            <a:xfrm>
              <a:off x="1072397" y="2358741"/>
              <a:ext cx="31369" cy="53228"/>
            </a:xfrm>
            <a:custGeom>
              <a:avLst/>
              <a:gdLst/>
              <a:ahLst/>
              <a:cxnLst/>
              <a:rect l="l" t="t" r="r" b="b"/>
              <a:pathLst>
                <a:path w="1194" h="2026" extrusionOk="0">
                  <a:moveTo>
                    <a:pt x="0" y="0"/>
                  </a:moveTo>
                  <a:lnTo>
                    <a:pt x="0" y="1429"/>
                  </a:lnTo>
                  <a:cubicBezTo>
                    <a:pt x="0" y="1762"/>
                    <a:pt x="264" y="2026"/>
                    <a:pt x="597" y="2026"/>
                  </a:cubicBezTo>
                  <a:cubicBezTo>
                    <a:pt x="923" y="2026"/>
                    <a:pt x="1193" y="1762"/>
                    <a:pt x="1193" y="1429"/>
                  </a:cubicBezTo>
                  <a:lnTo>
                    <a:pt x="119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69"/>
            <p:cNvSpPr/>
            <p:nvPr/>
          </p:nvSpPr>
          <p:spPr>
            <a:xfrm>
              <a:off x="839307" y="2378419"/>
              <a:ext cx="387992" cy="260623"/>
            </a:xfrm>
            <a:custGeom>
              <a:avLst/>
              <a:gdLst/>
              <a:ahLst/>
              <a:cxnLst/>
              <a:rect l="l" t="t" r="r" b="b"/>
              <a:pathLst>
                <a:path w="14768" h="9920" extrusionOk="0">
                  <a:moveTo>
                    <a:pt x="1298" y="1"/>
                  </a:moveTo>
                  <a:cubicBezTo>
                    <a:pt x="583" y="1"/>
                    <a:pt x="1" y="583"/>
                    <a:pt x="1" y="1298"/>
                  </a:cubicBezTo>
                  <a:lnTo>
                    <a:pt x="1" y="8615"/>
                  </a:lnTo>
                  <a:cubicBezTo>
                    <a:pt x="1" y="9337"/>
                    <a:pt x="583" y="9919"/>
                    <a:pt x="1298" y="9919"/>
                  </a:cubicBezTo>
                  <a:lnTo>
                    <a:pt x="13471" y="9919"/>
                  </a:lnTo>
                  <a:cubicBezTo>
                    <a:pt x="14185" y="9919"/>
                    <a:pt x="14768" y="9337"/>
                    <a:pt x="14768" y="8615"/>
                  </a:cubicBezTo>
                  <a:lnTo>
                    <a:pt x="14768" y="1298"/>
                  </a:lnTo>
                  <a:cubicBezTo>
                    <a:pt x="14768" y="576"/>
                    <a:pt x="14185" y="1"/>
                    <a:pt x="134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69"/>
            <p:cNvSpPr/>
            <p:nvPr/>
          </p:nvSpPr>
          <p:spPr>
            <a:xfrm>
              <a:off x="839307" y="2378235"/>
              <a:ext cx="65629" cy="260623"/>
            </a:xfrm>
            <a:custGeom>
              <a:avLst/>
              <a:gdLst/>
              <a:ahLst/>
              <a:cxnLst/>
              <a:rect l="l" t="t" r="r" b="b"/>
              <a:pathLst>
                <a:path w="2498" h="9920" extrusionOk="0">
                  <a:moveTo>
                    <a:pt x="1298" y="1"/>
                  </a:moveTo>
                  <a:cubicBezTo>
                    <a:pt x="583" y="1"/>
                    <a:pt x="1" y="583"/>
                    <a:pt x="1" y="1305"/>
                  </a:cubicBezTo>
                  <a:lnTo>
                    <a:pt x="1" y="8622"/>
                  </a:lnTo>
                  <a:cubicBezTo>
                    <a:pt x="1" y="9337"/>
                    <a:pt x="583" y="9919"/>
                    <a:pt x="1298" y="9919"/>
                  </a:cubicBezTo>
                  <a:lnTo>
                    <a:pt x="2491" y="9919"/>
                  </a:lnTo>
                  <a:cubicBezTo>
                    <a:pt x="1776" y="9919"/>
                    <a:pt x="1194" y="9337"/>
                    <a:pt x="1194" y="8622"/>
                  </a:cubicBezTo>
                  <a:lnTo>
                    <a:pt x="1194" y="1305"/>
                  </a:lnTo>
                  <a:cubicBezTo>
                    <a:pt x="1194" y="583"/>
                    <a:pt x="1776" y="1"/>
                    <a:pt x="24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69"/>
            <p:cNvSpPr/>
            <p:nvPr/>
          </p:nvSpPr>
          <p:spPr>
            <a:xfrm>
              <a:off x="893796" y="2369671"/>
              <a:ext cx="39199" cy="277753"/>
            </a:xfrm>
            <a:custGeom>
              <a:avLst/>
              <a:gdLst/>
              <a:ahLst/>
              <a:cxnLst/>
              <a:rect l="l" t="t" r="r" b="b"/>
              <a:pathLst>
                <a:path w="1492" h="10572" extrusionOk="0">
                  <a:moveTo>
                    <a:pt x="382" y="1"/>
                  </a:moveTo>
                  <a:cubicBezTo>
                    <a:pt x="174" y="1"/>
                    <a:pt x="1" y="174"/>
                    <a:pt x="1" y="389"/>
                  </a:cubicBezTo>
                  <a:lnTo>
                    <a:pt x="1" y="10190"/>
                  </a:lnTo>
                  <a:cubicBezTo>
                    <a:pt x="1" y="10398"/>
                    <a:pt x="174" y="10571"/>
                    <a:pt x="382"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69"/>
            <p:cNvSpPr/>
            <p:nvPr/>
          </p:nvSpPr>
          <p:spPr>
            <a:xfrm>
              <a:off x="1133612" y="2369671"/>
              <a:ext cx="39199" cy="277753"/>
            </a:xfrm>
            <a:custGeom>
              <a:avLst/>
              <a:gdLst/>
              <a:ahLst/>
              <a:cxnLst/>
              <a:rect l="l" t="t" r="r" b="b"/>
              <a:pathLst>
                <a:path w="1492" h="10572" extrusionOk="0">
                  <a:moveTo>
                    <a:pt x="389" y="1"/>
                  </a:moveTo>
                  <a:cubicBezTo>
                    <a:pt x="174" y="1"/>
                    <a:pt x="1" y="174"/>
                    <a:pt x="1" y="389"/>
                  </a:cubicBezTo>
                  <a:lnTo>
                    <a:pt x="1" y="10190"/>
                  </a:lnTo>
                  <a:cubicBezTo>
                    <a:pt x="1" y="10398"/>
                    <a:pt x="174" y="10571"/>
                    <a:pt x="389" y="10571"/>
                  </a:cubicBezTo>
                  <a:lnTo>
                    <a:pt x="1110" y="10571"/>
                  </a:lnTo>
                  <a:cubicBezTo>
                    <a:pt x="1319" y="10571"/>
                    <a:pt x="1492" y="10398"/>
                    <a:pt x="1492" y="10190"/>
                  </a:cubicBezTo>
                  <a:lnTo>
                    <a:pt x="1492" y="389"/>
                  </a:lnTo>
                  <a:cubicBezTo>
                    <a:pt x="1492" y="174"/>
                    <a:pt x="1319" y="1"/>
                    <a:pt x="111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69"/>
            <p:cNvSpPr/>
            <p:nvPr/>
          </p:nvSpPr>
          <p:spPr>
            <a:xfrm>
              <a:off x="1021008" y="2540915"/>
              <a:ext cx="86752" cy="66864"/>
            </a:xfrm>
            <a:custGeom>
              <a:avLst/>
              <a:gdLst/>
              <a:ahLst/>
              <a:cxnLst/>
              <a:rect l="l" t="t" r="r" b="b"/>
              <a:pathLst>
                <a:path w="3302" h="2545" extrusionOk="0">
                  <a:moveTo>
                    <a:pt x="2477" y="0"/>
                  </a:moveTo>
                  <a:cubicBezTo>
                    <a:pt x="2428" y="0"/>
                    <a:pt x="2378" y="10"/>
                    <a:pt x="2331" y="30"/>
                  </a:cubicBezTo>
                  <a:lnTo>
                    <a:pt x="291" y="897"/>
                  </a:lnTo>
                  <a:cubicBezTo>
                    <a:pt x="90" y="974"/>
                    <a:pt x="0" y="1203"/>
                    <a:pt x="83" y="1404"/>
                  </a:cubicBezTo>
                  <a:lnTo>
                    <a:pt x="465" y="2312"/>
                  </a:lnTo>
                  <a:cubicBezTo>
                    <a:pt x="527" y="2458"/>
                    <a:pt x="671" y="2545"/>
                    <a:pt x="820" y="2545"/>
                  </a:cubicBezTo>
                  <a:cubicBezTo>
                    <a:pt x="871" y="2545"/>
                    <a:pt x="922" y="2535"/>
                    <a:pt x="971" y="2514"/>
                  </a:cubicBezTo>
                  <a:lnTo>
                    <a:pt x="3010" y="1653"/>
                  </a:lnTo>
                  <a:cubicBezTo>
                    <a:pt x="3212" y="1570"/>
                    <a:pt x="3302" y="1341"/>
                    <a:pt x="3219" y="1147"/>
                  </a:cubicBezTo>
                  <a:lnTo>
                    <a:pt x="2837" y="239"/>
                  </a:lnTo>
                  <a:cubicBezTo>
                    <a:pt x="2774" y="92"/>
                    <a:pt x="2628" y="0"/>
                    <a:pt x="247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69"/>
            <p:cNvSpPr/>
            <p:nvPr/>
          </p:nvSpPr>
          <p:spPr>
            <a:xfrm>
              <a:off x="1041947" y="2430544"/>
              <a:ext cx="64368" cy="46502"/>
            </a:xfrm>
            <a:custGeom>
              <a:avLst/>
              <a:gdLst/>
              <a:ahLst/>
              <a:cxnLst/>
              <a:rect l="l" t="t" r="r" b="b"/>
              <a:pathLst>
                <a:path w="2450" h="1770" extrusionOk="0">
                  <a:moveTo>
                    <a:pt x="1229" y="0"/>
                  </a:moveTo>
                  <a:cubicBezTo>
                    <a:pt x="549" y="0"/>
                    <a:pt x="1" y="396"/>
                    <a:pt x="1" y="881"/>
                  </a:cubicBezTo>
                  <a:cubicBezTo>
                    <a:pt x="1" y="1374"/>
                    <a:pt x="549" y="1769"/>
                    <a:pt x="1229" y="1769"/>
                  </a:cubicBezTo>
                  <a:cubicBezTo>
                    <a:pt x="1901" y="1769"/>
                    <a:pt x="2449" y="1374"/>
                    <a:pt x="2449" y="881"/>
                  </a:cubicBezTo>
                  <a:cubicBezTo>
                    <a:pt x="2449" y="396"/>
                    <a:pt x="1901" y="0"/>
                    <a:pt x="12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69"/>
            <p:cNvSpPr/>
            <p:nvPr/>
          </p:nvSpPr>
          <p:spPr>
            <a:xfrm>
              <a:off x="954486" y="2468718"/>
              <a:ext cx="72381" cy="78345"/>
            </a:xfrm>
            <a:custGeom>
              <a:avLst/>
              <a:gdLst/>
              <a:ahLst/>
              <a:cxnLst/>
              <a:rect l="l" t="t" r="r" b="b"/>
              <a:pathLst>
                <a:path w="2755" h="2982" extrusionOk="0">
                  <a:moveTo>
                    <a:pt x="1094" y="648"/>
                  </a:moveTo>
                  <a:cubicBezTo>
                    <a:pt x="1196" y="648"/>
                    <a:pt x="1299" y="704"/>
                    <a:pt x="1346" y="815"/>
                  </a:cubicBezTo>
                  <a:cubicBezTo>
                    <a:pt x="1408" y="954"/>
                    <a:pt x="1346" y="1121"/>
                    <a:pt x="1207" y="1183"/>
                  </a:cubicBezTo>
                  <a:cubicBezTo>
                    <a:pt x="1169" y="1199"/>
                    <a:pt x="1131" y="1207"/>
                    <a:pt x="1095" y="1207"/>
                  </a:cubicBezTo>
                  <a:cubicBezTo>
                    <a:pt x="909" y="1207"/>
                    <a:pt x="758" y="1020"/>
                    <a:pt x="833" y="829"/>
                  </a:cubicBezTo>
                  <a:cubicBezTo>
                    <a:pt x="879" y="709"/>
                    <a:pt x="987" y="648"/>
                    <a:pt x="1094" y="648"/>
                  </a:cubicBezTo>
                  <a:close/>
                  <a:moveTo>
                    <a:pt x="887" y="1"/>
                  </a:moveTo>
                  <a:cubicBezTo>
                    <a:pt x="736" y="1"/>
                    <a:pt x="599" y="74"/>
                    <a:pt x="507" y="191"/>
                  </a:cubicBezTo>
                  <a:lnTo>
                    <a:pt x="125" y="711"/>
                  </a:lnTo>
                  <a:cubicBezTo>
                    <a:pt x="21" y="850"/>
                    <a:pt x="0" y="1037"/>
                    <a:pt x="70" y="1190"/>
                  </a:cubicBezTo>
                  <a:lnTo>
                    <a:pt x="743" y="2695"/>
                  </a:lnTo>
                  <a:cubicBezTo>
                    <a:pt x="819" y="2874"/>
                    <a:pt x="993" y="2981"/>
                    <a:pt x="1177" y="2981"/>
                  </a:cubicBezTo>
                  <a:cubicBezTo>
                    <a:pt x="1243" y="2981"/>
                    <a:pt x="1310" y="2967"/>
                    <a:pt x="1374" y="2938"/>
                  </a:cubicBezTo>
                  <a:lnTo>
                    <a:pt x="2400" y="2487"/>
                  </a:lnTo>
                  <a:cubicBezTo>
                    <a:pt x="2643" y="2376"/>
                    <a:pt x="2754" y="2092"/>
                    <a:pt x="2643" y="1849"/>
                  </a:cubicBezTo>
                  <a:lnTo>
                    <a:pt x="1977" y="351"/>
                  </a:lnTo>
                  <a:cubicBezTo>
                    <a:pt x="1908" y="191"/>
                    <a:pt x="1755" y="80"/>
                    <a:pt x="1589" y="66"/>
                  </a:cubicBezTo>
                  <a:lnTo>
                    <a:pt x="944" y="4"/>
                  </a:lnTo>
                  <a:cubicBezTo>
                    <a:pt x="925" y="2"/>
                    <a:pt x="906" y="1"/>
                    <a:pt x="88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1" name="Google Shape;8091;p69"/>
          <p:cNvGrpSpPr/>
          <p:nvPr/>
        </p:nvGrpSpPr>
        <p:grpSpPr>
          <a:xfrm>
            <a:off x="1414990" y="2289671"/>
            <a:ext cx="387073" cy="385996"/>
            <a:chOff x="1414990" y="2289671"/>
            <a:chExt cx="387073" cy="385996"/>
          </a:xfrm>
        </p:grpSpPr>
        <p:sp>
          <p:nvSpPr>
            <p:cNvPr id="8092" name="Google Shape;8092;p69"/>
            <p:cNvSpPr/>
            <p:nvPr/>
          </p:nvSpPr>
          <p:spPr>
            <a:xfrm>
              <a:off x="1511384" y="2485585"/>
              <a:ext cx="110082" cy="59428"/>
            </a:xfrm>
            <a:custGeom>
              <a:avLst/>
              <a:gdLst/>
              <a:ahLst/>
              <a:cxnLst/>
              <a:rect l="l" t="t" r="r" b="b"/>
              <a:pathLst>
                <a:path w="4190" h="2262" extrusionOk="0">
                  <a:moveTo>
                    <a:pt x="2199" y="0"/>
                  </a:moveTo>
                  <a:lnTo>
                    <a:pt x="639" y="708"/>
                  </a:lnTo>
                  <a:lnTo>
                    <a:pt x="0" y="1928"/>
                  </a:lnTo>
                  <a:lnTo>
                    <a:pt x="2095" y="2261"/>
                  </a:lnTo>
                  <a:lnTo>
                    <a:pt x="4190" y="1928"/>
                  </a:lnTo>
                  <a:lnTo>
                    <a:pt x="3552" y="708"/>
                  </a:lnTo>
                  <a:lnTo>
                    <a:pt x="219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69"/>
            <p:cNvSpPr/>
            <p:nvPr/>
          </p:nvSpPr>
          <p:spPr>
            <a:xfrm>
              <a:off x="1414990" y="2289671"/>
              <a:ext cx="302712" cy="214515"/>
            </a:xfrm>
            <a:custGeom>
              <a:avLst/>
              <a:gdLst/>
              <a:ahLst/>
              <a:cxnLst/>
              <a:rect l="l" t="t" r="r" b="b"/>
              <a:pathLst>
                <a:path w="11522" h="8165" extrusionOk="0">
                  <a:moveTo>
                    <a:pt x="923" y="1"/>
                  </a:moveTo>
                  <a:cubicBezTo>
                    <a:pt x="416" y="1"/>
                    <a:pt x="0" y="417"/>
                    <a:pt x="0" y="930"/>
                  </a:cubicBezTo>
                  <a:lnTo>
                    <a:pt x="0" y="7242"/>
                  </a:lnTo>
                  <a:cubicBezTo>
                    <a:pt x="0" y="7755"/>
                    <a:pt x="416" y="8165"/>
                    <a:pt x="923" y="8165"/>
                  </a:cubicBezTo>
                  <a:lnTo>
                    <a:pt x="10599" y="8165"/>
                  </a:lnTo>
                  <a:cubicBezTo>
                    <a:pt x="11105" y="8165"/>
                    <a:pt x="11521" y="7755"/>
                    <a:pt x="11521" y="7242"/>
                  </a:cubicBezTo>
                  <a:lnTo>
                    <a:pt x="11521" y="930"/>
                  </a:lnTo>
                  <a:cubicBezTo>
                    <a:pt x="11521" y="417"/>
                    <a:pt x="11105" y="1"/>
                    <a:pt x="1059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69"/>
            <p:cNvSpPr/>
            <p:nvPr/>
          </p:nvSpPr>
          <p:spPr>
            <a:xfrm>
              <a:off x="1490418" y="2536212"/>
              <a:ext cx="151829" cy="17366"/>
            </a:xfrm>
            <a:custGeom>
              <a:avLst/>
              <a:gdLst/>
              <a:ahLst/>
              <a:cxnLst/>
              <a:rect l="l" t="t" r="r" b="b"/>
              <a:pathLst>
                <a:path w="5779" h="661" extrusionOk="0">
                  <a:moveTo>
                    <a:pt x="432" y="1"/>
                  </a:moveTo>
                  <a:cubicBezTo>
                    <a:pt x="0" y="1"/>
                    <a:pt x="0" y="661"/>
                    <a:pt x="432" y="661"/>
                  </a:cubicBezTo>
                  <a:cubicBezTo>
                    <a:pt x="438" y="661"/>
                    <a:pt x="445" y="661"/>
                    <a:pt x="452" y="660"/>
                  </a:cubicBezTo>
                  <a:lnTo>
                    <a:pt x="5328" y="660"/>
                  </a:lnTo>
                  <a:cubicBezTo>
                    <a:pt x="5334" y="661"/>
                    <a:pt x="5341" y="661"/>
                    <a:pt x="5348" y="661"/>
                  </a:cubicBezTo>
                  <a:cubicBezTo>
                    <a:pt x="5779" y="661"/>
                    <a:pt x="5779" y="1"/>
                    <a:pt x="5348" y="1"/>
                  </a:cubicBezTo>
                  <a:cubicBezTo>
                    <a:pt x="5341" y="1"/>
                    <a:pt x="5334" y="1"/>
                    <a:pt x="5328" y="1"/>
                  </a:cubicBezTo>
                  <a:lnTo>
                    <a:pt x="452" y="1"/>
                  </a:lnTo>
                  <a:cubicBezTo>
                    <a:pt x="445" y="1"/>
                    <a:pt x="438" y="1"/>
                    <a:pt x="43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69"/>
            <p:cNvSpPr/>
            <p:nvPr/>
          </p:nvSpPr>
          <p:spPr>
            <a:xfrm>
              <a:off x="1430465" y="2307168"/>
              <a:ext cx="271736" cy="158738"/>
            </a:xfrm>
            <a:custGeom>
              <a:avLst/>
              <a:gdLst/>
              <a:ahLst/>
              <a:cxnLst/>
              <a:rect l="l" t="t" r="r" b="b"/>
              <a:pathLst>
                <a:path w="10343" h="6042" extrusionOk="0">
                  <a:moveTo>
                    <a:pt x="757" y="1"/>
                  </a:moveTo>
                  <a:cubicBezTo>
                    <a:pt x="341" y="1"/>
                    <a:pt x="1" y="340"/>
                    <a:pt x="1" y="757"/>
                  </a:cubicBezTo>
                  <a:lnTo>
                    <a:pt x="1" y="5286"/>
                  </a:lnTo>
                  <a:cubicBezTo>
                    <a:pt x="1" y="5702"/>
                    <a:pt x="334" y="6042"/>
                    <a:pt x="757" y="6042"/>
                  </a:cubicBezTo>
                  <a:lnTo>
                    <a:pt x="9593" y="6042"/>
                  </a:lnTo>
                  <a:cubicBezTo>
                    <a:pt x="10010" y="6042"/>
                    <a:pt x="10343" y="5702"/>
                    <a:pt x="10343" y="5286"/>
                  </a:cubicBezTo>
                  <a:lnTo>
                    <a:pt x="10343" y="750"/>
                  </a:lnTo>
                  <a:cubicBezTo>
                    <a:pt x="10343" y="340"/>
                    <a:pt x="10003" y="1"/>
                    <a:pt x="959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69"/>
            <p:cNvSpPr/>
            <p:nvPr/>
          </p:nvSpPr>
          <p:spPr>
            <a:xfrm>
              <a:off x="1426471" y="2303149"/>
              <a:ext cx="279750" cy="166594"/>
            </a:xfrm>
            <a:custGeom>
              <a:avLst/>
              <a:gdLst/>
              <a:ahLst/>
              <a:cxnLst/>
              <a:rect l="l" t="t" r="r" b="b"/>
              <a:pathLst>
                <a:path w="10648" h="6341" extrusionOk="0">
                  <a:moveTo>
                    <a:pt x="9745" y="299"/>
                  </a:moveTo>
                  <a:cubicBezTo>
                    <a:pt x="10078" y="299"/>
                    <a:pt x="10349" y="570"/>
                    <a:pt x="10349" y="910"/>
                  </a:cubicBezTo>
                  <a:lnTo>
                    <a:pt x="10349" y="5439"/>
                  </a:lnTo>
                  <a:cubicBezTo>
                    <a:pt x="10349" y="5772"/>
                    <a:pt x="10078" y="6042"/>
                    <a:pt x="9745" y="6042"/>
                  </a:cubicBezTo>
                  <a:lnTo>
                    <a:pt x="909" y="6042"/>
                  </a:lnTo>
                  <a:cubicBezTo>
                    <a:pt x="569" y="6042"/>
                    <a:pt x="298" y="5772"/>
                    <a:pt x="298" y="5439"/>
                  </a:cubicBezTo>
                  <a:lnTo>
                    <a:pt x="298" y="910"/>
                  </a:lnTo>
                  <a:cubicBezTo>
                    <a:pt x="298" y="577"/>
                    <a:pt x="569" y="306"/>
                    <a:pt x="909" y="306"/>
                  </a:cubicBezTo>
                  <a:lnTo>
                    <a:pt x="9745" y="299"/>
                  </a:lnTo>
                  <a:close/>
                  <a:moveTo>
                    <a:pt x="909" y="1"/>
                  </a:moveTo>
                  <a:cubicBezTo>
                    <a:pt x="409" y="1"/>
                    <a:pt x="0" y="410"/>
                    <a:pt x="0" y="910"/>
                  </a:cubicBezTo>
                  <a:lnTo>
                    <a:pt x="0" y="5439"/>
                  </a:lnTo>
                  <a:cubicBezTo>
                    <a:pt x="0" y="5938"/>
                    <a:pt x="402" y="6341"/>
                    <a:pt x="909" y="6341"/>
                  </a:cubicBezTo>
                  <a:lnTo>
                    <a:pt x="9745" y="6341"/>
                  </a:lnTo>
                  <a:cubicBezTo>
                    <a:pt x="10245" y="6341"/>
                    <a:pt x="10647" y="5938"/>
                    <a:pt x="10647" y="5439"/>
                  </a:cubicBezTo>
                  <a:lnTo>
                    <a:pt x="10647" y="903"/>
                  </a:lnTo>
                  <a:cubicBezTo>
                    <a:pt x="10647" y="410"/>
                    <a:pt x="10238" y="1"/>
                    <a:pt x="974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69"/>
            <p:cNvSpPr/>
            <p:nvPr/>
          </p:nvSpPr>
          <p:spPr>
            <a:xfrm>
              <a:off x="1533610" y="2431096"/>
              <a:ext cx="249326" cy="198830"/>
            </a:xfrm>
            <a:custGeom>
              <a:avLst/>
              <a:gdLst/>
              <a:ahLst/>
              <a:cxnLst/>
              <a:rect l="l" t="t" r="r" b="b"/>
              <a:pathLst>
                <a:path w="9490" h="7568" extrusionOk="0">
                  <a:moveTo>
                    <a:pt x="980" y="0"/>
                  </a:moveTo>
                  <a:cubicBezTo>
                    <a:pt x="438" y="0"/>
                    <a:pt x="1" y="441"/>
                    <a:pt x="8" y="978"/>
                  </a:cubicBezTo>
                  <a:lnTo>
                    <a:pt x="8" y="7568"/>
                  </a:lnTo>
                  <a:lnTo>
                    <a:pt x="9489" y="7568"/>
                  </a:lnTo>
                  <a:lnTo>
                    <a:pt x="9489" y="978"/>
                  </a:lnTo>
                  <a:cubicBezTo>
                    <a:pt x="9489" y="437"/>
                    <a:pt x="9045" y="0"/>
                    <a:pt x="8504" y="0"/>
                  </a:cubicBezTo>
                  <a:lnTo>
                    <a:pt x="993" y="0"/>
                  </a:lnTo>
                  <a:cubicBezTo>
                    <a:pt x="988" y="0"/>
                    <a:pt x="984" y="0"/>
                    <a:pt x="98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69"/>
            <p:cNvSpPr/>
            <p:nvPr/>
          </p:nvSpPr>
          <p:spPr>
            <a:xfrm>
              <a:off x="1551660" y="2452771"/>
              <a:ext cx="213228" cy="146364"/>
            </a:xfrm>
            <a:custGeom>
              <a:avLst/>
              <a:gdLst/>
              <a:ahLst/>
              <a:cxnLst/>
              <a:rect l="l" t="t" r="r" b="b"/>
              <a:pathLst>
                <a:path w="8116" h="5571" extrusionOk="0">
                  <a:moveTo>
                    <a:pt x="458" y="1"/>
                  </a:moveTo>
                  <a:cubicBezTo>
                    <a:pt x="208" y="1"/>
                    <a:pt x="0" y="209"/>
                    <a:pt x="0" y="458"/>
                  </a:cubicBezTo>
                  <a:lnTo>
                    <a:pt x="0" y="5119"/>
                  </a:lnTo>
                  <a:cubicBezTo>
                    <a:pt x="0" y="5369"/>
                    <a:pt x="208" y="5570"/>
                    <a:pt x="458" y="5570"/>
                  </a:cubicBezTo>
                  <a:lnTo>
                    <a:pt x="7658" y="5570"/>
                  </a:lnTo>
                  <a:cubicBezTo>
                    <a:pt x="7908" y="5570"/>
                    <a:pt x="8109" y="5369"/>
                    <a:pt x="8109" y="5119"/>
                  </a:cubicBezTo>
                  <a:lnTo>
                    <a:pt x="8109" y="458"/>
                  </a:lnTo>
                  <a:cubicBezTo>
                    <a:pt x="8116" y="209"/>
                    <a:pt x="7908" y="1"/>
                    <a:pt x="765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69"/>
            <p:cNvSpPr/>
            <p:nvPr/>
          </p:nvSpPr>
          <p:spPr>
            <a:xfrm>
              <a:off x="1547824" y="2448935"/>
              <a:ext cx="220899" cy="154193"/>
            </a:xfrm>
            <a:custGeom>
              <a:avLst/>
              <a:gdLst/>
              <a:ahLst/>
              <a:cxnLst/>
              <a:rect l="l" t="t" r="r" b="b"/>
              <a:pathLst>
                <a:path w="8408" h="5869" extrusionOk="0">
                  <a:moveTo>
                    <a:pt x="604" y="1"/>
                  </a:moveTo>
                  <a:cubicBezTo>
                    <a:pt x="271" y="1"/>
                    <a:pt x="1" y="271"/>
                    <a:pt x="1" y="604"/>
                  </a:cubicBezTo>
                  <a:lnTo>
                    <a:pt x="1" y="5259"/>
                  </a:lnTo>
                  <a:cubicBezTo>
                    <a:pt x="1" y="5598"/>
                    <a:pt x="271" y="5869"/>
                    <a:pt x="604" y="5869"/>
                  </a:cubicBezTo>
                  <a:lnTo>
                    <a:pt x="4370" y="5869"/>
                  </a:lnTo>
                  <a:cubicBezTo>
                    <a:pt x="4572" y="5869"/>
                    <a:pt x="4572" y="5571"/>
                    <a:pt x="4370" y="5571"/>
                  </a:cubicBezTo>
                  <a:lnTo>
                    <a:pt x="604" y="5571"/>
                  </a:lnTo>
                  <a:cubicBezTo>
                    <a:pt x="438" y="5571"/>
                    <a:pt x="299" y="5432"/>
                    <a:pt x="299" y="5265"/>
                  </a:cubicBezTo>
                  <a:lnTo>
                    <a:pt x="299" y="604"/>
                  </a:lnTo>
                  <a:cubicBezTo>
                    <a:pt x="299" y="438"/>
                    <a:pt x="438" y="299"/>
                    <a:pt x="604" y="299"/>
                  </a:cubicBezTo>
                  <a:lnTo>
                    <a:pt x="7804" y="299"/>
                  </a:lnTo>
                  <a:cubicBezTo>
                    <a:pt x="7970" y="299"/>
                    <a:pt x="8109" y="438"/>
                    <a:pt x="8109" y="604"/>
                  </a:cubicBezTo>
                  <a:lnTo>
                    <a:pt x="8109" y="5259"/>
                  </a:lnTo>
                  <a:cubicBezTo>
                    <a:pt x="8109" y="5425"/>
                    <a:pt x="7970" y="5564"/>
                    <a:pt x="7804" y="5564"/>
                  </a:cubicBezTo>
                  <a:lnTo>
                    <a:pt x="7193" y="5564"/>
                  </a:lnTo>
                  <a:cubicBezTo>
                    <a:pt x="6992" y="5564"/>
                    <a:pt x="6992" y="5862"/>
                    <a:pt x="7193" y="5862"/>
                  </a:cubicBezTo>
                  <a:lnTo>
                    <a:pt x="7804" y="5862"/>
                  </a:lnTo>
                  <a:cubicBezTo>
                    <a:pt x="8137" y="5862"/>
                    <a:pt x="8407" y="5598"/>
                    <a:pt x="8407" y="5265"/>
                  </a:cubicBezTo>
                  <a:lnTo>
                    <a:pt x="8407" y="604"/>
                  </a:lnTo>
                  <a:cubicBezTo>
                    <a:pt x="8407" y="271"/>
                    <a:pt x="8137" y="1"/>
                    <a:pt x="7804"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69"/>
            <p:cNvSpPr/>
            <p:nvPr/>
          </p:nvSpPr>
          <p:spPr>
            <a:xfrm>
              <a:off x="1533794" y="2610038"/>
              <a:ext cx="249142" cy="23724"/>
            </a:xfrm>
            <a:custGeom>
              <a:avLst/>
              <a:gdLst/>
              <a:ahLst/>
              <a:cxnLst/>
              <a:rect l="l" t="t" r="r" b="b"/>
              <a:pathLst>
                <a:path w="9483" h="903" extrusionOk="0">
                  <a:moveTo>
                    <a:pt x="1" y="0"/>
                  </a:moveTo>
                  <a:lnTo>
                    <a:pt x="1" y="902"/>
                  </a:lnTo>
                  <a:lnTo>
                    <a:pt x="9482" y="902"/>
                  </a:lnTo>
                  <a:lnTo>
                    <a:pt x="9482" y="0"/>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69"/>
            <p:cNvSpPr/>
            <p:nvPr/>
          </p:nvSpPr>
          <p:spPr>
            <a:xfrm>
              <a:off x="1514300" y="2616790"/>
              <a:ext cx="287763" cy="26246"/>
            </a:xfrm>
            <a:custGeom>
              <a:avLst/>
              <a:gdLst/>
              <a:ahLst/>
              <a:cxnLst/>
              <a:rect l="l" t="t" r="r" b="b"/>
              <a:pathLst>
                <a:path w="10953" h="999" extrusionOk="0">
                  <a:moveTo>
                    <a:pt x="250" y="0"/>
                  </a:moveTo>
                  <a:cubicBezTo>
                    <a:pt x="111" y="0"/>
                    <a:pt x="0" y="111"/>
                    <a:pt x="0" y="250"/>
                  </a:cubicBezTo>
                  <a:cubicBezTo>
                    <a:pt x="0" y="666"/>
                    <a:pt x="340" y="999"/>
                    <a:pt x="756" y="999"/>
                  </a:cubicBezTo>
                  <a:lnTo>
                    <a:pt x="10204" y="999"/>
                  </a:lnTo>
                  <a:cubicBezTo>
                    <a:pt x="10620" y="999"/>
                    <a:pt x="10953" y="666"/>
                    <a:pt x="10953" y="250"/>
                  </a:cubicBezTo>
                  <a:cubicBezTo>
                    <a:pt x="10953" y="111"/>
                    <a:pt x="10842" y="0"/>
                    <a:pt x="1071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69"/>
            <p:cNvSpPr/>
            <p:nvPr/>
          </p:nvSpPr>
          <p:spPr>
            <a:xfrm>
              <a:off x="1490418" y="2536212"/>
              <a:ext cx="36125" cy="17366"/>
            </a:xfrm>
            <a:custGeom>
              <a:avLst/>
              <a:gdLst/>
              <a:ahLst/>
              <a:cxnLst/>
              <a:rect l="l" t="t" r="r" b="b"/>
              <a:pathLst>
                <a:path w="1375" h="661" extrusionOk="0">
                  <a:moveTo>
                    <a:pt x="1354" y="1"/>
                  </a:moveTo>
                  <a:cubicBezTo>
                    <a:pt x="1347" y="1"/>
                    <a:pt x="1341" y="1"/>
                    <a:pt x="1334" y="1"/>
                  </a:cubicBezTo>
                  <a:lnTo>
                    <a:pt x="1374" y="1"/>
                  </a:lnTo>
                  <a:cubicBezTo>
                    <a:pt x="1367" y="1"/>
                    <a:pt x="1361" y="1"/>
                    <a:pt x="1354" y="1"/>
                  </a:cubicBezTo>
                  <a:close/>
                  <a:moveTo>
                    <a:pt x="432" y="1"/>
                  </a:moveTo>
                  <a:cubicBezTo>
                    <a:pt x="0" y="1"/>
                    <a:pt x="0" y="661"/>
                    <a:pt x="432" y="661"/>
                  </a:cubicBezTo>
                  <a:cubicBezTo>
                    <a:pt x="438" y="661"/>
                    <a:pt x="445" y="661"/>
                    <a:pt x="452" y="660"/>
                  </a:cubicBezTo>
                  <a:lnTo>
                    <a:pt x="1334" y="660"/>
                  </a:lnTo>
                  <a:cubicBezTo>
                    <a:pt x="923" y="641"/>
                    <a:pt x="923" y="21"/>
                    <a:pt x="1334" y="1"/>
                  </a:cubicBezTo>
                  <a:lnTo>
                    <a:pt x="452" y="1"/>
                  </a:lnTo>
                  <a:cubicBezTo>
                    <a:pt x="445" y="1"/>
                    <a:pt x="438" y="1"/>
                    <a:pt x="432" y="1"/>
                  </a:cubicBezTo>
                  <a:close/>
                  <a:moveTo>
                    <a:pt x="1334" y="660"/>
                  </a:moveTo>
                  <a:lnTo>
                    <a:pt x="1334" y="660"/>
                  </a:lnTo>
                  <a:cubicBezTo>
                    <a:pt x="1341" y="661"/>
                    <a:pt x="1347" y="661"/>
                    <a:pt x="1354" y="661"/>
                  </a:cubicBezTo>
                  <a:cubicBezTo>
                    <a:pt x="1361" y="661"/>
                    <a:pt x="1367" y="661"/>
                    <a:pt x="1374" y="66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69"/>
            <p:cNvSpPr/>
            <p:nvPr/>
          </p:nvSpPr>
          <p:spPr>
            <a:xfrm>
              <a:off x="1414990" y="2289671"/>
              <a:ext cx="35547" cy="214515"/>
            </a:xfrm>
            <a:custGeom>
              <a:avLst/>
              <a:gdLst/>
              <a:ahLst/>
              <a:cxnLst/>
              <a:rect l="l" t="t" r="r" b="b"/>
              <a:pathLst>
                <a:path w="1353" h="8165" extrusionOk="0">
                  <a:moveTo>
                    <a:pt x="923" y="1"/>
                  </a:moveTo>
                  <a:cubicBezTo>
                    <a:pt x="416" y="1"/>
                    <a:pt x="0" y="417"/>
                    <a:pt x="0" y="930"/>
                  </a:cubicBezTo>
                  <a:lnTo>
                    <a:pt x="0" y="7242"/>
                  </a:lnTo>
                  <a:cubicBezTo>
                    <a:pt x="0" y="7755"/>
                    <a:pt x="416" y="8165"/>
                    <a:pt x="923" y="8165"/>
                  </a:cubicBezTo>
                  <a:lnTo>
                    <a:pt x="1353" y="8165"/>
                  </a:lnTo>
                  <a:cubicBezTo>
                    <a:pt x="839" y="8165"/>
                    <a:pt x="430" y="7755"/>
                    <a:pt x="430" y="7242"/>
                  </a:cubicBezTo>
                  <a:lnTo>
                    <a:pt x="430" y="930"/>
                  </a:lnTo>
                  <a:cubicBezTo>
                    <a:pt x="430" y="424"/>
                    <a:pt x="833" y="8"/>
                    <a:pt x="134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69"/>
            <p:cNvSpPr/>
            <p:nvPr/>
          </p:nvSpPr>
          <p:spPr>
            <a:xfrm>
              <a:off x="1533794" y="2431096"/>
              <a:ext cx="35021" cy="198830"/>
            </a:xfrm>
            <a:custGeom>
              <a:avLst/>
              <a:gdLst/>
              <a:ahLst/>
              <a:cxnLst/>
              <a:rect l="l" t="t" r="r" b="b"/>
              <a:pathLst>
                <a:path w="1333" h="7568" extrusionOk="0">
                  <a:moveTo>
                    <a:pt x="973" y="0"/>
                  </a:moveTo>
                  <a:cubicBezTo>
                    <a:pt x="431" y="0"/>
                    <a:pt x="1" y="441"/>
                    <a:pt x="1" y="978"/>
                  </a:cubicBezTo>
                  <a:lnTo>
                    <a:pt x="1" y="7568"/>
                  </a:lnTo>
                  <a:lnTo>
                    <a:pt x="347" y="7568"/>
                  </a:lnTo>
                  <a:lnTo>
                    <a:pt x="347" y="978"/>
                  </a:lnTo>
                  <a:cubicBezTo>
                    <a:pt x="347" y="437"/>
                    <a:pt x="784" y="0"/>
                    <a:pt x="1332" y="0"/>
                  </a:cubicBezTo>
                  <a:lnTo>
                    <a:pt x="986" y="0"/>
                  </a:lnTo>
                  <a:cubicBezTo>
                    <a:pt x="981" y="0"/>
                    <a:pt x="977" y="0"/>
                    <a:pt x="97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69"/>
            <p:cNvSpPr/>
            <p:nvPr/>
          </p:nvSpPr>
          <p:spPr>
            <a:xfrm>
              <a:off x="1514484" y="2616790"/>
              <a:ext cx="52492" cy="26246"/>
            </a:xfrm>
            <a:custGeom>
              <a:avLst/>
              <a:gdLst/>
              <a:ahLst/>
              <a:cxnLst/>
              <a:rect l="l" t="t" r="r" b="b"/>
              <a:pathLst>
                <a:path w="1998" h="999" extrusionOk="0">
                  <a:moveTo>
                    <a:pt x="243" y="0"/>
                  </a:moveTo>
                  <a:cubicBezTo>
                    <a:pt x="111" y="0"/>
                    <a:pt x="0" y="111"/>
                    <a:pt x="0" y="243"/>
                  </a:cubicBezTo>
                  <a:cubicBezTo>
                    <a:pt x="0" y="655"/>
                    <a:pt x="327" y="992"/>
                    <a:pt x="737" y="992"/>
                  </a:cubicBezTo>
                  <a:cubicBezTo>
                    <a:pt x="741" y="992"/>
                    <a:pt x="745" y="992"/>
                    <a:pt x="749" y="992"/>
                  </a:cubicBezTo>
                  <a:lnTo>
                    <a:pt x="1895" y="992"/>
                  </a:lnTo>
                  <a:cubicBezTo>
                    <a:pt x="1527" y="942"/>
                    <a:pt x="1242" y="631"/>
                    <a:pt x="1242" y="250"/>
                  </a:cubicBezTo>
                  <a:cubicBezTo>
                    <a:pt x="1242" y="111"/>
                    <a:pt x="1353" y="0"/>
                    <a:pt x="1492" y="0"/>
                  </a:cubicBezTo>
                  <a:close/>
                  <a:moveTo>
                    <a:pt x="1895" y="992"/>
                  </a:moveTo>
                  <a:cubicBezTo>
                    <a:pt x="1928" y="997"/>
                    <a:pt x="1963" y="999"/>
                    <a:pt x="1998" y="999"/>
                  </a:cubicBezTo>
                  <a:lnTo>
                    <a:pt x="1998" y="992"/>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69"/>
            <p:cNvSpPr/>
            <p:nvPr/>
          </p:nvSpPr>
          <p:spPr>
            <a:xfrm>
              <a:off x="1663003" y="2569762"/>
              <a:ext cx="74194" cy="105721"/>
            </a:xfrm>
            <a:custGeom>
              <a:avLst/>
              <a:gdLst/>
              <a:ahLst/>
              <a:cxnLst/>
              <a:rect l="l" t="t" r="r" b="b"/>
              <a:pathLst>
                <a:path w="2824" h="4024" extrusionOk="0">
                  <a:moveTo>
                    <a:pt x="444" y="1"/>
                  </a:moveTo>
                  <a:cubicBezTo>
                    <a:pt x="195" y="1"/>
                    <a:pt x="0" y="195"/>
                    <a:pt x="0" y="445"/>
                  </a:cubicBezTo>
                  <a:lnTo>
                    <a:pt x="0" y="3580"/>
                  </a:lnTo>
                  <a:cubicBezTo>
                    <a:pt x="0" y="3829"/>
                    <a:pt x="195" y="4024"/>
                    <a:pt x="444" y="4024"/>
                  </a:cubicBezTo>
                  <a:lnTo>
                    <a:pt x="2379" y="4024"/>
                  </a:lnTo>
                  <a:cubicBezTo>
                    <a:pt x="2622" y="4024"/>
                    <a:pt x="2823" y="3829"/>
                    <a:pt x="2823" y="3580"/>
                  </a:cubicBezTo>
                  <a:lnTo>
                    <a:pt x="2823" y="445"/>
                  </a:lnTo>
                  <a:cubicBezTo>
                    <a:pt x="2823" y="195"/>
                    <a:pt x="2622" y="1"/>
                    <a:pt x="23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69"/>
            <p:cNvSpPr/>
            <p:nvPr/>
          </p:nvSpPr>
          <p:spPr>
            <a:xfrm>
              <a:off x="1662635" y="2569946"/>
              <a:ext cx="16604" cy="105721"/>
            </a:xfrm>
            <a:custGeom>
              <a:avLst/>
              <a:gdLst/>
              <a:ahLst/>
              <a:cxnLst/>
              <a:rect l="l" t="t" r="r" b="b"/>
              <a:pathLst>
                <a:path w="632" h="4024" extrusionOk="0">
                  <a:moveTo>
                    <a:pt x="444" y="1"/>
                  </a:moveTo>
                  <a:cubicBezTo>
                    <a:pt x="202" y="1"/>
                    <a:pt x="0" y="195"/>
                    <a:pt x="0" y="444"/>
                  </a:cubicBezTo>
                  <a:lnTo>
                    <a:pt x="0" y="3580"/>
                  </a:lnTo>
                  <a:cubicBezTo>
                    <a:pt x="0" y="3822"/>
                    <a:pt x="202" y="4024"/>
                    <a:pt x="444" y="4024"/>
                  </a:cubicBezTo>
                  <a:lnTo>
                    <a:pt x="632" y="4024"/>
                  </a:lnTo>
                  <a:cubicBezTo>
                    <a:pt x="389" y="4024"/>
                    <a:pt x="188" y="3822"/>
                    <a:pt x="188" y="3580"/>
                  </a:cubicBezTo>
                  <a:lnTo>
                    <a:pt x="188" y="444"/>
                  </a:lnTo>
                  <a:cubicBezTo>
                    <a:pt x="188" y="195"/>
                    <a:pt x="389" y="1"/>
                    <a:pt x="63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69"/>
            <p:cNvSpPr/>
            <p:nvPr/>
          </p:nvSpPr>
          <p:spPr>
            <a:xfrm>
              <a:off x="1662819" y="2582163"/>
              <a:ext cx="74377" cy="80919"/>
            </a:xfrm>
            <a:custGeom>
              <a:avLst/>
              <a:gdLst/>
              <a:ahLst/>
              <a:cxnLst/>
              <a:rect l="l" t="t" r="r" b="b"/>
              <a:pathLst>
                <a:path w="2831" h="3080" extrusionOk="0">
                  <a:moveTo>
                    <a:pt x="396" y="0"/>
                  </a:moveTo>
                  <a:cubicBezTo>
                    <a:pt x="181" y="0"/>
                    <a:pt x="0" y="174"/>
                    <a:pt x="0" y="389"/>
                  </a:cubicBezTo>
                  <a:lnTo>
                    <a:pt x="0" y="2691"/>
                  </a:lnTo>
                  <a:cubicBezTo>
                    <a:pt x="0" y="2907"/>
                    <a:pt x="181" y="3080"/>
                    <a:pt x="396" y="3080"/>
                  </a:cubicBezTo>
                  <a:lnTo>
                    <a:pt x="2442" y="3080"/>
                  </a:lnTo>
                  <a:cubicBezTo>
                    <a:pt x="2657" y="3080"/>
                    <a:pt x="2830" y="2907"/>
                    <a:pt x="2830" y="2691"/>
                  </a:cubicBezTo>
                  <a:lnTo>
                    <a:pt x="2830" y="389"/>
                  </a:lnTo>
                  <a:cubicBezTo>
                    <a:pt x="2830" y="174"/>
                    <a:pt x="2657" y="0"/>
                    <a:pt x="24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69"/>
            <p:cNvSpPr/>
            <p:nvPr/>
          </p:nvSpPr>
          <p:spPr>
            <a:xfrm>
              <a:off x="1662635" y="2583975"/>
              <a:ext cx="4939" cy="77478"/>
            </a:xfrm>
            <a:custGeom>
              <a:avLst/>
              <a:gdLst/>
              <a:ahLst/>
              <a:cxnLst/>
              <a:rect l="l" t="t" r="r" b="b"/>
              <a:pathLst>
                <a:path w="188" h="2949" extrusionOk="0">
                  <a:moveTo>
                    <a:pt x="188" y="1"/>
                  </a:moveTo>
                  <a:cubicBezTo>
                    <a:pt x="77" y="49"/>
                    <a:pt x="7" y="153"/>
                    <a:pt x="0" y="271"/>
                  </a:cubicBezTo>
                  <a:lnTo>
                    <a:pt x="0" y="2671"/>
                  </a:lnTo>
                  <a:cubicBezTo>
                    <a:pt x="7" y="2789"/>
                    <a:pt x="77" y="2893"/>
                    <a:pt x="188" y="2948"/>
                  </a:cubicBezTo>
                  <a:lnTo>
                    <a:pt x="188"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0" name="Google Shape;8110;p69"/>
          <p:cNvGrpSpPr/>
          <p:nvPr/>
        </p:nvGrpSpPr>
        <p:grpSpPr>
          <a:xfrm>
            <a:off x="1989911" y="2306065"/>
            <a:ext cx="387099" cy="353207"/>
            <a:chOff x="1989911" y="2306065"/>
            <a:chExt cx="387099" cy="353207"/>
          </a:xfrm>
        </p:grpSpPr>
        <p:sp>
          <p:nvSpPr>
            <p:cNvPr id="8111" name="Google Shape;8111;p69"/>
            <p:cNvSpPr/>
            <p:nvPr/>
          </p:nvSpPr>
          <p:spPr>
            <a:xfrm>
              <a:off x="2110003" y="2555181"/>
              <a:ext cx="146916" cy="88775"/>
            </a:xfrm>
            <a:custGeom>
              <a:avLst/>
              <a:gdLst/>
              <a:ahLst/>
              <a:cxnLst/>
              <a:rect l="l" t="t" r="r" b="b"/>
              <a:pathLst>
                <a:path w="5592" h="3379" extrusionOk="0">
                  <a:moveTo>
                    <a:pt x="2796" y="1"/>
                  </a:moveTo>
                  <a:lnTo>
                    <a:pt x="576" y="986"/>
                  </a:lnTo>
                  <a:lnTo>
                    <a:pt x="1" y="2879"/>
                  </a:lnTo>
                  <a:lnTo>
                    <a:pt x="1298" y="3108"/>
                  </a:lnTo>
                  <a:lnTo>
                    <a:pt x="2865" y="3379"/>
                  </a:lnTo>
                  <a:lnTo>
                    <a:pt x="5591" y="2879"/>
                  </a:lnTo>
                  <a:lnTo>
                    <a:pt x="5238" y="1714"/>
                  </a:lnTo>
                  <a:lnTo>
                    <a:pt x="5016" y="986"/>
                  </a:lnTo>
                  <a:lnTo>
                    <a:pt x="2796"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69"/>
            <p:cNvSpPr/>
            <p:nvPr/>
          </p:nvSpPr>
          <p:spPr>
            <a:xfrm>
              <a:off x="2110003" y="2555181"/>
              <a:ext cx="137615" cy="81681"/>
            </a:xfrm>
            <a:custGeom>
              <a:avLst/>
              <a:gdLst/>
              <a:ahLst/>
              <a:cxnLst/>
              <a:rect l="l" t="t" r="r" b="b"/>
              <a:pathLst>
                <a:path w="5238" h="3109" extrusionOk="0">
                  <a:moveTo>
                    <a:pt x="2796" y="1"/>
                  </a:moveTo>
                  <a:lnTo>
                    <a:pt x="583" y="986"/>
                  </a:lnTo>
                  <a:lnTo>
                    <a:pt x="1" y="2879"/>
                  </a:lnTo>
                  <a:lnTo>
                    <a:pt x="1298" y="3108"/>
                  </a:lnTo>
                  <a:lnTo>
                    <a:pt x="1561" y="1714"/>
                  </a:lnTo>
                  <a:lnTo>
                    <a:pt x="5238" y="1714"/>
                  </a:lnTo>
                  <a:lnTo>
                    <a:pt x="5016" y="986"/>
                  </a:lnTo>
                  <a:lnTo>
                    <a:pt x="27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69"/>
            <p:cNvSpPr/>
            <p:nvPr/>
          </p:nvSpPr>
          <p:spPr>
            <a:xfrm>
              <a:off x="1989911" y="2306065"/>
              <a:ext cx="387099" cy="275021"/>
            </a:xfrm>
            <a:custGeom>
              <a:avLst/>
              <a:gdLst/>
              <a:ahLst/>
              <a:cxnLst/>
              <a:rect l="l" t="t" r="r" b="b"/>
              <a:pathLst>
                <a:path w="14734" h="10468" extrusionOk="0">
                  <a:moveTo>
                    <a:pt x="1215" y="1"/>
                  </a:moveTo>
                  <a:cubicBezTo>
                    <a:pt x="542" y="1"/>
                    <a:pt x="1" y="549"/>
                    <a:pt x="1" y="1222"/>
                  </a:cubicBezTo>
                  <a:lnTo>
                    <a:pt x="1" y="9247"/>
                  </a:lnTo>
                  <a:cubicBezTo>
                    <a:pt x="1" y="9920"/>
                    <a:pt x="542" y="10468"/>
                    <a:pt x="1215" y="10468"/>
                  </a:cubicBezTo>
                  <a:lnTo>
                    <a:pt x="13513" y="10468"/>
                  </a:lnTo>
                  <a:cubicBezTo>
                    <a:pt x="14185" y="10468"/>
                    <a:pt x="14733" y="9920"/>
                    <a:pt x="14733" y="9247"/>
                  </a:cubicBezTo>
                  <a:lnTo>
                    <a:pt x="14733" y="1222"/>
                  </a:lnTo>
                  <a:cubicBezTo>
                    <a:pt x="14733" y="549"/>
                    <a:pt x="14185" y="1"/>
                    <a:pt x="1351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69"/>
            <p:cNvSpPr/>
            <p:nvPr/>
          </p:nvSpPr>
          <p:spPr>
            <a:xfrm>
              <a:off x="2021438" y="2337723"/>
              <a:ext cx="324045" cy="193628"/>
            </a:xfrm>
            <a:custGeom>
              <a:avLst/>
              <a:gdLst/>
              <a:ahLst/>
              <a:cxnLst/>
              <a:rect l="l" t="t" r="r" b="b"/>
              <a:pathLst>
                <a:path w="12334" h="7370" extrusionOk="0">
                  <a:moveTo>
                    <a:pt x="12320" y="1"/>
                  </a:moveTo>
                  <a:cubicBezTo>
                    <a:pt x="12318" y="1"/>
                    <a:pt x="12315" y="2"/>
                    <a:pt x="12313" y="3"/>
                  </a:cubicBezTo>
                  <a:lnTo>
                    <a:pt x="15" y="3"/>
                  </a:lnTo>
                  <a:cubicBezTo>
                    <a:pt x="8" y="3"/>
                    <a:pt x="1" y="10"/>
                    <a:pt x="1" y="17"/>
                  </a:cubicBezTo>
                  <a:lnTo>
                    <a:pt x="1" y="7369"/>
                  </a:lnTo>
                  <a:lnTo>
                    <a:pt x="12333" y="7369"/>
                  </a:lnTo>
                  <a:lnTo>
                    <a:pt x="12333" y="17"/>
                  </a:lnTo>
                  <a:cubicBezTo>
                    <a:pt x="12333" y="11"/>
                    <a:pt x="12329" y="1"/>
                    <a:pt x="123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69"/>
            <p:cNvSpPr/>
            <p:nvPr/>
          </p:nvSpPr>
          <p:spPr>
            <a:xfrm>
              <a:off x="2327224" y="2337776"/>
              <a:ext cx="18259" cy="193576"/>
            </a:xfrm>
            <a:custGeom>
              <a:avLst/>
              <a:gdLst/>
              <a:ahLst/>
              <a:cxnLst/>
              <a:rect l="l" t="t" r="r" b="b"/>
              <a:pathLst>
                <a:path w="695" h="7368" extrusionOk="0">
                  <a:moveTo>
                    <a:pt x="1" y="1"/>
                  </a:moveTo>
                  <a:cubicBezTo>
                    <a:pt x="1" y="8"/>
                    <a:pt x="1" y="8"/>
                    <a:pt x="1" y="15"/>
                  </a:cubicBezTo>
                  <a:lnTo>
                    <a:pt x="1" y="7367"/>
                  </a:lnTo>
                  <a:lnTo>
                    <a:pt x="694" y="7367"/>
                  </a:lnTo>
                  <a:lnTo>
                    <a:pt x="694" y="15"/>
                  </a:lnTo>
                  <a:cubicBezTo>
                    <a:pt x="694" y="8"/>
                    <a:pt x="694" y="8"/>
                    <a:pt x="69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69"/>
            <p:cNvSpPr/>
            <p:nvPr/>
          </p:nvSpPr>
          <p:spPr>
            <a:xfrm>
              <a:off x="2069543" y="2630819"/>
              <a:ext cx="227651" cy="28453"/>
            </a:xfrm>
            <a:custGeom>
              <a:avLst/>
              <a:gdLst/>
              <a:ahLst/>
              <a:cxnLst/>
              <a:rect l="l" t="t" r="r" b="b"/>
              <a:pathLst>
                <a:path w="8665" h="1083" extrusionOk="0">
                  <a:moveTo>
                    <a:pt x="542" y="0"/>
                  </a:moveTo>
                  <a:cubicBezTo>
                    <a:pt x="244" y="0"/>
                    <a:pt x="1" y="243"/>
                    <a:pt x="1" y="541"/>
                  </a:cubicBezTo>
                  <a:cubicBezTo>
                    <a:pt x="1" y="839"/>
                    <a:pt x="244" y="1082"/>
                    <a:pt x="542" y="1082"/>
                  </a:cubicBezTo>
                  <a:lnTo>
                    <a:pt x="8123" y="1082"/>
                  </a:lnTo>
                  <a:cubicBezTo>
                    <a:pt x="8421" y="1082"/>
                    <a:pt x="8664" y="839"/>
                    <a:pt x="8664" y="541"/>
                  </a:cubicBezTo>
                  <a:cubicBezTo>
                    <a:pt x="8664" y="243"/>
                    <a:pt x="8421" y="0"/>
                    <a:pt x="81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69"/>
            <p:cNvSpPr/>
            <p:nvPr/>
          </p:nvSpPr>
          <p:spPr>
            <a:xfrm>
              <a:off x="2175237" y="2549191"/>
              <a:ext cx="14975" cy="11849"/>
            </a:xfrm>
            <a:custGeom>
              <a:avLst/>
              <a:gdLst/>
              <a:ahLst/>
              <a:cxnLst/>
              <a:rect l="l" t="t" r="r" b="b"/>
              <a:pathLst>
                <a:path w="570" h="451" extrusionOk="0">
                  <a:moveTo>
                    <a:pt x="312" y="0"/>
                  </a:moveTo>
                  <a:cubicBezTo>
                    <a:pt x="266" y="0"/>
                    <a:pt x="218" y="15"/>
                    <a:pt x="174" y="48"/>
                  </a:cubicBezTo>
                  <a:cubicBezTo>
                    <a:pt x="1" y="180"/>
                    <a:pt x="91" y="451"/>
                    <a:pt x="313" y="451"/>
                  </a:cubicBezTo>
                  <a:cubicBezTo>
                    <a:pt x="410" y="451"/>
                    <a:pt x="500" y="381"/>
                    <a:pt x="528" y="284"/>
                  </a:cubicBezTo>
                  <a:cubicBezTo>
                    <a:pt x="570" y="129"/>
                    <a:pt x="448" y="0"/>
                    <a:pt x="31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8" name="Google Shape;8118;p69"/>
          <p:cNvGrpSpPr/>
          <p:nvPr/>
        </p:nvGrpSpPr>
        <p:grpSpPr>
          <a:xfrm>
            <a:off x="2593102" y="2288778"/>
            <a:ext cx="204663" cy="363007"/>
            <a:chOff x="2593102" y="2288778"/>
            <a:chExt cx="204663" cy="363007"/>
          </a:xfrm>
        </p:grpSpPr>
        <p:sp>
          <p:nvSpPr>
            <p:cNvPr id="8119" name="Google Shape;8119;p69"/>
            <p:cNvSpPr/>
            <p:nvPr/>
          </p:nvSpPr>
          <p:spPr>
            <a:xfrm>
              <a:off x="2753837" y="2310636"/>
              <a:ext cx="43928" cy="297431"/>
            </a:xfrm>
            <a:custGeom>
              <a:avLst/>
              <a:gdLst/>
              <a:ahLst/>
              <a:cxnLst/>
              <a:rect l="l" t="t" r="r" b="b"/>
              <a:pathLst>
                <a:path w="1672" h="11321" extrusionOk="0">
                  <a:moveTo>
                    <a:pt x="0" y="0"/>
                  </a:moveTo>
                  <a:lnTo>
                    <a:pt x="0" y="11320"/>
                  </a:lnTo>
                  <a:lnTo>
                    <a:pt x="1672" y="10481"/>
                  </a:lnTo>
                  <a:lnTo>
                    <a:pt x="1672" y="833"/>
                  </a:lnTo>
                  <a:lnTo>
                    <a:pt x="0" y="0"/>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69"/>
            <p:cNvSpPr/>
            <p:nvPr/>
          </p:nvSpPr>
          <p:spPr>
            <a:xfrm>
              <a:off x="2593102" y="2310636"/>
              <a:ext cx="182620" cy="297431"/>
            </a:xfrm>
            <a:custGeom>
              <a:avLst/>
              <a:gdLst/>
              <a:ahLst/>
              <a:cxnLst/>
              <a:rect l="l" t="t" r="r" b="b"/>
              <a:pathLst>
                <a:path w="6951" h="11321" extrusionOk="0">
                  <a:moveTo>
                    <a:pt x="6951" y="0"/>
                  </a:moveTo>
                  <a:lnTo>
                    <a:pt x="1" y="833"/>
                  </a:lnTo>
                  <a:lnTo>
                    <a:pt x="1" y="10481"/>
                  </a:lnTo>
                  <a:lnTo>
                    <a:pt x="6951" y="11320"/>
                  </a:lnTo>
                  <a:lnTo>
                    <a:pt x="6951" y="0"/>
                  </a:ln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69"/>
            <p:cNvSpPr/>
            <p:nvPr/>
          </p:nvSpPr>
          <p:spPr>
            <a:xfrm>
              <a:off x="2753837" y="2585972"/>
              <a:ext cx="43928" cy="65813"/>
            </a:xfrm>
            <a:custGeom>
              <a:avLst/>
              <a:gdLst/>
              <a:ahLst/>
              <a:cxnLst/>
              <a:rect l="l" t="t" r="r" b="b"/>
              <a:pathLst>
                <a:path w="1672" h="2505" extrusionOk="0">
                  <a:moveTo>
                    <a:pt x="833" y="1"/>
                  </a:moveTo>
                  <a:lnTo>
                    <a:pt x="0" y="2505"/>
                  </a:lnTo>
                  <a:lnTo>
                    <a:pt x="833" y="2505"/>
                  </a:lnTo>
                  <a:cubicBezTo>
                    <a:pt x="1297" y="2505"/>
                    <a:pt x="1665" y="2130"/>
                    <a:pt x="1672" y="1673"/>
                  </a:cubicBezTo>
                  <a:lnTo>
                    <a:pt x="1672" y="1"/>
                  </a:ln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69"/>
            <p:cNvSpPr/>
            <p:nvPr/>
          </p:nvSpPr>
          <p:spPr>
            <a:xfrm>
              <a:off x="2753837" y="2288778"/>
              <a:ext cx="43928" cy="43744"/>
            </a:xfrm>
            <a:custGeom>
              <a:avLst/>
              <a:gdLst/>
              <a:ahLst/>
              <a:cxnLst/>
              <a:rect l="l" t="t" r="r" b="b"/>
              <a:pathLst>
                <a:path w="1672" h="1665" extrusionOk="0">
                  <a:moveTo>
                    <a:pt x="0" y="0"/>
                  </a:moveTo>
                  <a:lnTo>
                    <a:pt x="833" y="1665"/>
                  </a:lnTo>
                  <a:lnTo>
                    <a:pt x="1672" y="1665"/>
                  </a:lnTo>
                  <a:lnTo>
                    <a:pt x="1672" y="832"/>
                  </a:lnTo>
                  <a:cubicBezTo>
                    <a:pt x="1665" y="375"/>
                    <a:pt x="1297" y="0"/>
                    <a:pt x="833" y="0"/>
                  </a:cubicBezTo>
                  <a:close/>
                </a:path>
              </a:pathLst>
            </a:custGeom>
            <a:solidFill>
              <a:srgbClr val="6F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69"/>
            <p:cNvSpPr/>
            <p:nvPr/>
          </p:nvSpPr>
          <p:spPr>
            <a:xfrm>
              <a:off x="2593102" y="2585972"/>
              <a:ext cx="182620" cy="65813"/>
            </a:xfrm>
            <a:custGeom>
              <a:avLst/>
              <a:gdLst/>
              <a:ahLst/>
              <a:cxnLst/>
              <a:rect l="l" t="t" r="r" b="b"/>
              <a:pathLst>
                <a:path w="6951" h="2505" extrusionOk="0">
                  <a:moveTo>
                    <a:pt x="1" y="1"/>
                  </a:moveTo>
                  <a:lnTo>
                    <a:pt x="1" y="1673"/>
                  </a:lnTo>
                  <a:cubicBezTo>
                    <a:pt x="8" y="2130"/>
                    <a:pt x="375" y="2505"/>
                    <a:pt x="840" y="2505"/>
                  </a:cubicBezTo>
                  <a:lnTo>
                    <a:pt x="6118" y="2505"/>
                  </a:lnTo>
                  <a:cubicBezTo>
                    <a:pt x="6576" y="2505"/>
                    <a:pt x="6951" y="2130"/>
                    <a:pt x="6951" y="1673"/>
                  </a:cubicBezTo>
                  <a:lnTo>
                    <a:pt x="6951" y="1"/>
                  </a:ln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69"/>
            <p:cNvSpPr/>
            <p:nvPr/>
          </p:nvSpPr>
          <p:spPr>
            <a:xfrm>
              <a:off x="2593102" y="2288778"/>
              <a:ext cx="182620" cy="43744"/>
            </a:xfrm>
            <a:custGeom>
              <a:avLst/>
              <a:gdLst/>
              <a:ahLst/>
              <a:cxnLst/>
              <a:rect l="l" t="t" r="r" b="b"/>
              <a:pathLst>
                <a:path w="6951" h="1665" extrusionOk="0">
                  <a:moveTo>
                    <a:pt x="840" y="0"/>
                  </a:moveTo>
                  <a:cubicBezTo>
                    <a:pt x="375" y="0"/>
                    <a:pt x="8" y="375"/>
                    <a:pt x="1" y="832"/>
                  </a:cubicBezTo>
                  <a:lnTo>
                    <a:pt x="1" y="1665"/>
                  </a:lnTo>
                  <a:lnTo>
                    <a:pt x="6951" y="1665"/>
                  </a:lnTo>
                  <a:lnTo>
                    <a:pt x="6951" y="832"/>
                  </a:lnTo>
                  <a:cubicBezTo>
                    <a:pt x="6951" y="375"/>
                    <a:pt x="6576" y="0"/>
                    <a:pt x="6118" y="0"/>
                  </a:cubicBezTo>
                  <a:close/>
                </a:path>
              </a:pathLst>
            </a:custGeom>
            <a:solidFill>
              <a:srgbClr val="A1B5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69"/>
            <p:cNvSpPr/>
            <p:nvPr/>
          </p:nvSpPr>
          <p:spPr>
            <a:xfrm>
              <a:off x="2688050" y="2305172"/>
              <a:ext cx="36650" cy="10956"/>
            </a:xfrm>
            <a:custGeom>
              <a:avLst/>
              <a:gdLst/>
              <a:ahLst/>
              <a:cxnLst/>
              <a:rect l="l" t="t" r="r" b="b"/>
              <a:pathLst>
                <a:path w="1395" h="417" extrusionOk="0">
                  <a:moveTo>
                    <a:pt x="285" y="0"/>
                  </a:moveTo>
                  <a:cubicBezTo>
                    <a:pt x="0" y="0"/>
                    <a:pt x="0" y="416"/>
                    <a:pt x="285" y="416"/>
                  </a:cubicBezTo>
                  <a:lnTo>
                    <a:pt x="1117" y="416"/>
                  </a:lnTo>
                  <a:cubicBezTo>
                    <a:pt x="1395" y="416"/>
                    <a:pt x="1395" y="0"/>
                    <a:pt x="1117"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69"/>
            <p:cNvSpPr/>
            <p:nvPr/>
          </p:nvSpPr>
          <p:spPr>
            <a:xfrm>
              <a:off x="2684399" y="2607857"/>
              <a:ext cx="22069" cy="22069"/>
            </a:xfrm>
            <a:custGeom>
              <a:avLst/>
              <a:gdLst/>
              <a:ahLst/>
              <a:cxnLst/>
              <a:rect l="l" t="t" r="r" b="b"/>
              <a:pathLst>
                <a:path w="840" h="840" extrusionOk="0">
                  <a:moveTo>
                    <a:pt x="424" y="0"/>
                  </a:moveTo>
                  <a:cubicBezTo>
                    <a:pt x="188" y="0"/>
                    <a:pt x="1" y="188"/>
                    <a:pt x="1" y="423"/>
                  </a:cubicBezTo>
                  <a:cubicBezTo>
                    <a:pt x="1" y="652"/>
                    <a:pt x="188" y="840"/>
                    <a:pt x="424" y="840"/>
                  </a:cubicBezTo>
                  <a:cubicBezTo>
                    <a:pt x="653" y="840"/>
                    <a:pt x="840" y="652"/>
                    <a:pt x="840" y="423"/>
                  </a:cubicBezTo>
                  <a:cubicBezTo>
                    <a:pt x="840" y="188"/>
                    <a:pt x="653" y="0"/>
                    <a:pt x="4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69"/>
            <p:cNvSpPr/>
            <p:nvPr/>
          </p:nvSpPr>
          <p:spPr>
            <a:xfrm>
              <a:off x="2668004" y="2305172"/>
              <a:ext cx="10956" cy="10956"/>
            </a:xfrm>
            <a:custGeom>
              <a:avLst/>
              <a:gdLst/>
              <a:ahLst/>
              <a:cxnLst/>
              <a:rect l="l" t="t" r="r" b="b"/>
              <a:pathLst>
                <a:path w="417" h="417" extrusionOk="0">
                  <a:moveTo>
                    <a:pt x="208" y="0"/>
                  </a:moveTo>
                  <a:cubicBezTo>
                    <a:pt x="97" y="0"/>
                    <a:pt x="0" y="97"/>
                    <a:pt x="0" y="208"/>
                  </a:cubicBezTo>
                  <a:cubicBezTo>
                    <a:pt x="0" y="326"/>
                    <a:pt x="97" y="416"/>
                    <a:pt x="208" y="416"/>
                  </a:cubicBezTo>
                  <a:cubicBezTo>
                    <a:pt x="326" y="416"/>
                    <a:pt x="417" y="326"/>
                    <a:pt x="417" y="208"/>
                  </a:cubicBezTo>
                  <a:cubicBezTo>
                    <a:pt x="417" y="97"/>
                    <a:pt x="326" y="0"/>
                    <a:pt x="208" y="0"/>
                  </a:cubicBezTo>
                  <a:close/>
                </a:path>
              </a:pathLst>
            </a:custGeom>
            <a:solidFill>
              <a:srgbClr val="63636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8" name="Google Shape;8128;p69"/>
          <p:cNvGrpSpPr/>
          <p:nvPr/>
        </p:nvGrpSpPr>
        <p:grpSpPr>
          <a:xfrm>
            <a:off x="2970874" y="2329763"/>
            <a:ext cx="403651" cy="305996"/>
            <a:chOff x="2970874" y="2329763"/>
            <a:chExt cx="403651" cy="305996"/>
          </a:xfrm>
        </p:grpSpPr>
        <p:sp>
          <p:nvSpPr>
            <p:cNvPr id="8129" name="Google Shape;8129;p69"/>
            <p:cNvSpPr/>
            <p:nvPr/>
          </p:nvSpPr>
          <p:spPr>
            <a:xfrm>
              <a:off x="3054158" y="2352909"/>
              <a:ext cx="98233" cy="259704"/>
            </a:xfrm>
            <a:custGeom>
              <a:avLst/>
              <a:gdLst/>
              <a:ahLst/>
              <a:cxnLst/>
              <a:rect l="l" t="t" r="r" b="b"/>
              <a:pathLst>
                <a:path w="3739" h="9885" extrusionOk="0">
                  <a:moveTo>
                    <a:pt x="3739" y="1"/>
                  </a:moveTo>
                  <a:lnTo>
                    <a:pt x="3572" y="49"/>
                  </a:lnTo>
                  <a:cubicBezTo>
                    <a:pt x="2053" y="507"/>
                    <a:pt x="777" y="1533"/>
                    <a:pt x="0" y="2914"/>
                  </a:cubicBezTo>
                  <a:lnTo>
                    <a:pt x="0" y="6964"/>
                  </a:lnTo>
                  <a:cubicBezTo>
                    <a:pt x="777" y="8352"/>
                    <a:pt x="2053" y="9378"/>
                    <a:pt x="3572" y="9836"/>
                  </a:cubicBezTo>
                  <a:lnTo>
                    <a:pt x="3739" y="9885"/>
                  </a:lnTo>
                  <a:lnTo>
                    <a:pt x="3739" y="1"/>
                  </a:ln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69"/>
            <p:cNvSpPr/>
            <p:nvPr/>
          </p:nvSpPr>
          <p:spPr>
            <a:xfrm>
              <a:off x="3054158" y="2512908"/>
              <a:ext cx="98233" cy="99704"/>
            </a:xfrm>
            <a:custGeom>
              <a:avLst/>
              <a:gdLst/>
              <a:ahLst/>
              <a:cxnLst/>
              <a:rect l="l" t="t" r="r" b="b"/>
              <a:pathLst>
                <a:path w="3739" h="3795" extrusionOk="0">
                  <a:moveTo>
                    <a:pt x="0" y="1"/>
                  </a:moveTo>
                  <a:lnTo>
                    <a:pt x="0" y="874"/>
                  </a:lnTo>
                  <a:cubicBezTo>
                    <a:pt x="777" y="2262"/>
                    <a:pt x="2053" y="3288"/>
                    <a:pt x="3572" y="3746"/>
                  </a:cubicBezTo>
                  <a:lnTo>
                    <a:pt x="3739" y="3795"/>
                  </a:lnTo>
                  <a:lnTo>
                    <a:pt x="3739" y="2921"/>
                  </a:lnTo>
                  <a:lnTo>
                    <a:pt x="3572" y="2865"/>
                  </a:lnTo>
                  <a:cubicBezTo>
                    <a:pt x="2053" y="2414"/>
                    <a:pt x="777" y="1381"/>
                    <a:pt x="0"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69"/>
            <p:cNvSpPr/>
            <p:nvPr/>
          </p:nvSpPr>
          <p:spPr>
            <a:xfrm>
              <a:off x="2970874" y="2429441"/>
              <a:ext cx="83310" cy="106456"/>
            </a:xfrm>
            <a:custGeom>
              <a:avLst/>
              <a:gdLst/>
              <a:ahLst/>
              <a:cxnLst/>
              <a:rect l="l" t="t" r="r" b="b"/>
              <a:pathLst>
                <a:path w="3171" h="4052" extrusionOk="0">
                  <a:moveTo>
                    <a:pt x="1381" y="1"/>
                  </a:moveTo>
                  <a:cubicBezTo>
                    <a:pt x="618" y="1"/>
                    <a:pt x="0" y="618"/>
                    <a:pt x="0" y="1381"/>
                  </a:cubicBezTo>
                  <a:lnTo>
                    <a:pt x="0" y="2678"/>
                  </a:lnTo>
                  <a:cubicBezTo>
                    <a:pt x="0" y="3434"/>
                    <a:pt x="618" y="4051"/>
                    <a:pt x="1381" y="4051"/>
                  </a:cubicBezTo>
                  <a:lnTo>
                    <a:pt x="3170" y="4051"/>
                  </a:lnTo>
                  <a:lnTo>
                    <a:pt x="3170" y="1"/>
                  </a:ln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69"/>
            <p:cNvSpPr/>
            <p:nvPr/>
          </p:nvSpPr>
          <p:spPr>
            <a:xfrm>
              <a:off x="2970874" y="2476652"/>
              <a:ext cx="83310" cy="59244"/>
            </a:xfrm>
            <a:custGeom>
              <a:avLst/>
              <a:gdLst/>
              <a:ahLst/>
              <a:cxnLst/>
              <a:rect l="l" t="t" r="r" b="b"/>
              <a:pathLst>
                <a:path w="3171" h="2255" extrusionOk="0">
                  <a:moveTo>
                    <a:pt x="0" y="0"/>
                  </a:moveTo>
                  <a:lnTo>
                    <a:pt x="0" y="881"/>
                  </a:lnTo>
                  <a:cubicBezTo>
                    <a:pt x="0" y="1637"/>
                    <a:pt x="618" y="2254"/>
                    <a:pt x="1381" y="2254"/>
                  </a:cubicBezTo>
                  <a:lnTo>
                    <a:pt x="3170" y="2254"/>
                  </a:lnTo>
                  <a:lnTo>
                    <a:pt x="3170" y="1381"/>
                  </a:lnTo>
                  <a:lnTo>
                    <a:pt x="1381" y="1381"/>
                  </a:lnTo>
                  <a:cubicBezTo>
                    <a:pt x="618" y="1381"/>
                    <a:pt x="0" y="763"/>
                    <a:pt x="0" y="0"/>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69"/>
            <p:cNvSpPr/>
            <p:nvPr/>
          </p:nvSpPr>
          <p:spPr>
            <a:xfrm>
              <a:off x="3215760" y="2442156"/>
              <a:ext cx="33392" cy="81313"/>
            </a:xfrm>
            <a:custGeom>
              <a:avLst/>
              <a:gdLst/>
              <a:ahLst/>
              <a:cxnLst/>
              <a:rect l="l" t="t" r="r" b="b"/>
              <a:pathLst>
                <a:path w="1271" h="3095" extrusionOk="0">
                  <a:moveTo>
                    <a:pt x="308" y="0"/>
                  </a:moveTo>
                  <a:cubicBezTo>
                    <a:pt x="141" y="0"/>
                    <a:pt x="0" y="208"/>
                    <a:pt x="140" y="370"/>
                  </a:cubicBezTo>
                  <a:cubicBezTo>
                    <a:pt x="792" y="1022"/>
                    <a:pt x="792" y="2069"/>
                    <a:pt x="140" y="2721"/>
                  </a:cubicBezTo>
                  <a:cubicBezTo>
                    <a:pt x="57" y="2804"/>
                    <a:pt x="57" y="2943"/>
                    <a:pt x="140" y="3026"/>
                  </a:cubicBezTo>
                  <a:cubicBezTo>
                    <a:pt x="186" y="3072"/>
                    <a:pt x="245" y="3095"/>
                    <a:pt x="302" y="3095"/>
                  </a:cubicBezTo>
                  <a:cubicBezTo>
                    <a:pt x="358" y="3095"/>
                    <a:pt x="412" y="3074"/>
                    <a:pt x="452" y="3033"/>
                  </a:cubicBezTo>
                  <a:cubicBezTo>
                    <a:pt x="1271" y="2208"/>
                    <a:pt x="1271" y="883"/>
                    <a:pt x="452" y="58"/>
                  </a:cubicBezTo>
                  <a:cubicBezTo>
                    <a:pt x="406" y="18"/>
                    <a:pt x="356" y="0"/>
                    <a:pt x="308" y="0"/>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69"/>
            <p:cNvSpPr/>
            <p:nvPr/>
          </p:nvSpPr>
          <p:spPr>
            <a:xfrm>
              <a:off x="3256561" y="2401513"/>
              <a:ext cx="55829" cy="162627"/>
            </a:xfrm>
            <a:custGeom>
              <a:avLst/>
              <a:gdLst/>
              <a:ahLst/>
              <a:cxnLst/>
              <a:rect l="l" t="t" r="r" b="b"/>
              <a:pathLst>
                <a:path w="2125" h="6190" extrusionOk="0">
                  <a:moveTo>
                    <a:pt x="308" y="1"/>
                  </a:moveTo>
                  <a:cubicBezTo>
                    <a:pt x="141" y="1"/>
                    <a:pt x="1" y="207"/>
                    <a:pt x="141" y="363"/>
                  </a:cubicBezTo>
                  <a:cubicBezTo>
                    <a:pt x="1646" y="1875"/>
                    <a:pt x="1646" y="4310"/>
                    <a:pt x="141" y="5822"/>
                  </a:cubicBezTo>
                  <a:cubicBezTo>
                    <a:pt x="58" y="5905"/>
                    <a:pt x="58" y="6044"/>
                    <a:pt x="141" y="6127"/>
                  </a:cubicBezTo>
                  <a:cubicBezTo>
                    <a:pt x="183" y="6169"/>
                    <a:pt x="238" y="6190"/>
                    <a:pt x="294" y="6190"/>
                  </a:cubicBezTo>
                  <a:cubicBezTo>
                    <a:pt x="351" y="6190"/>
                    <a:pt x="408" y="6169"/>
                    <a:pt x="453" y="6127"/>
                  </a:cubicBezTo>
                  <a:cubicBezTo>
                    <a:pt x="2125" y="4449"/>
                    <a:pt x="2125" y="1737"/>
                    <a:pt x="453" y="58"/>
                  </a:cubicBezTo>
                  <a:cubicBezTo>
                    <a:pt x="407" y="18"/>
                    <a:pt x="356" y="1"/>
                    <a:pt x="308"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69"/>
            <p:cNvSpPr/>
            <p:nvPr/>
          </p:nvSpPr>
          <p:spPr>
            <a:xfrm>
              <a:off x="3296653" y="2361421"/>
              <a:ext cx="77872" cy="242758"/>
            </a:xfrm>
            <a:custGeom>
              <a:avLst/>
              <a:gdLst/>
              <a:ahLst/>
              <a:cxnLst/>
              <a:rect l="l" t="t" r="r" b="b"/>
              <a:pathLst>
                <a:path w="2964" h="9240" extrusionOk="0">
                  <a:moveTo>
                    <a:pt x="302" y="1"/>
                  </a:moveTo>
                  <a:cubicBezTo>
                    <a:pt x="137" y="1"/>
                    <a:pt x="1" y="208"/>
                    <a:pt x="141" y="370"/>
                  </a:cubicBezTo>
                  <a:cubicBezTo>
                    <a:pt x="2478" y="2715"/>
                    <a:pt x="2478" y="6516"/>
                    <a:pt x="141" y="8867"/>
                  </a:cubicBezTo>
                  <a:cubicBezTo>
                    <a:pt x="51" y="8950"/>
                    <a:pt x="51" y="9089"/>
                    <a:pt x="141" y="9172"/>
                  </a:cubicBezTo>
                  <a:cubicBezTo>
                    <a:pt x="183" y="9217"/>
                    <a:pt x="238" y="9240"/>
                    <a:pt x="294" y="9240"/>
                  </a:cubicBezTo>
                  <a:cubicBezTo>
                    <a:pt x="349" y="9240"/>
                    <a:pt x="405" y="9217"/>
                    <a:pt x="446" y="9172"/>
                  </a:cubicBezTo>
                  <a:cubicBezTo>
                    <a:pt x="2964" y="6661"/>
                    <a:pt x="2964" y="2576"/>
                    <a:pt x="446" y="58"/>
                  </a:cubicBezTo>
                  <a:cubicBezTo>
                    <a:pt x="400" y="18"/>
                    <a:pt x="350" y="1"/>
                    <a:pt x="302" y="1"/>
                  </a:cubicBez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69"/>
            <p:cNvSpPr/>
            <p:nvPr/>
          </p:nvSpPr>
          <p:spPr>
            <a:xfrm>
              <a:off x="3151287" y="2329763"/>
              <a:ext cx="37727" cy="305996"/>
            </a:xfrm>
            <a:custGeom>
              <a:avLst/>
              <a:gdLst/>
              <a:ahLst/>
              <a:cxnLst/>
              <a:rect l="l" t="t" r="r" b="b"/>
              <a:pathLst>
                <a:path w="1436" h="11647" extrusionOk="0">
                  <a:moveTo>
                    <a:pt x="458" y="1"/>
                  </a:moveTo>
                  <a:cubicBezTo>
                    <a:pt x="208" y="1"/>
                    <a:pt x="0" y="202"/>
                    <a:pt x="0" y="451"/>
                  </a:cubicBezTo>
                  <a:lnTo>
                    <a:pt x="0" y="11196"/>
                  </a:lnTo>
                  <a:cubicBezTo>
                    <a:pt x="0" y="11445"/>
                    <a:pt x="208" y="11646"/>
                    <a:pt x="458" y="11646"/>
                  </a:cubicBezTo>
                  <a:lnTo>
                    <a:pt x="985" y="11646"/>
                  </a:lnTo>
                  <a:cubicBezTo>
                    <a:pt x="1235" y="11646"/>
                    <a:pt x="1436" y="11445"/>
                    <a:pt x="1436" y="11196"/>
                  </a:cubicBezTo>
                  <a:lnTo>
                    <a:pt x="1436" y="451"/>
                  </a:lnTo>
                  <a:cubicBezTo>
                    <a:pt x="1436" y="202"/>
                    <a:pt x="1235" y="1"/>
                    <a:pt x="985" y="1"/>
                  </a:cubicBezTo>
                  <a:close/>
                </a:path>
              </a:pathLst>
            </a:custGeom>
            <a:solidFill>
              <a:srgbClr val="7A89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69"/>
            <p:cNvSpPr/>
            <p:nvPr/>
          </p:nvSpPr>
          <p:spPr>
            <a:xfrm>
              <a:off x="3151287" y="2329763"/>
              <a:ext cx="30450" cy="305996"/>
            </a:xfrm>
            <a:custGeom>
              <a:avLst/>
              <a:gdLst/>
              <a:ahLst/>
              <a:cxnLst/>
              <a:rect l="l" t="t" r="r" b="b"/>
              <a:pathLst>
                <a:path w="1159" h="11647" extrusionOk="0">
                  <a:moveTo>
                    <a:pt x="458" y="1"/>
                  </a:moveTo>
                  <a:cubicBezTo>
                    <a:pt x="208" y="1"/>
                    <a:pt x="0" y="202"/>
                    <a:pt x="0" y="451"/>
                  </a:cubicBezTo>
                  <a:lnTo>
                    <a:pt x="0" y="11196"/>
                  </a:lnTo>
                  <a:cubicBezTo>
                    <a:pt x="0" y="11445"/>
                    <a:pt x="208" y="11646"/>
                    <a:pt x="458" y="11646"/>
                  </a:cubicBezTo>
                  <a:lnTo>
                    <a:pt x="985" y="11646"/>
                  </a:lnTo>
                  <a:cubicBezTo>
                    <a:pt x="1041" y="11646"/>
                    <a:pt x="1103" y="11633"/>
                    <a:pt x="1158" y="11612"/>
                  </a:cubicBezTo>
                  <a:cubicBezTo>
                    <a:pt x="985" y="11542"/>
                    <a:pt x="881" y="11376"/>
                    <a:pt x="881" y="11196"/>
                  </a:cubicBezTo>
                  <a:lnTo>
                    <a:pt x="881" y="451"/>
                  </a:lnTo>
                  <a:cubicBezTo>
                    <a:pt x="881" y="271"/>
                    <a:pt x="992" y="105"/>
                    <a:pt x="1158" y="35"/>
                  </a:cubicBezTo>
                  <a:cubicBezTo>
                    <a:pt x="1103" y="8"/>
                    <a:pt x="1048" y="1"/>
                    <a:pt x="985" y="1"/>
                  </a:cubicBezTo>
                  <a:close/>
                </a:path>
              </a:pathLst>
            </a:custGeom>
            <a:solidFill>
              <a:srgbClr val="61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8" name="Google Shape;8138;p69"/>
          <p:cNvGrpSpPr/>
          <p:nvPr/>
        </p:nvGrpSpPr>
        <p:grpSpPr>
          <a:xfrm>
            <a:off x="3545795" y="2318755"/>
            <a:ext cx="387835" cy="327933"/>
            <a:chOff x="3545795" y="2318755"/>
            <a:chExt cx="387835" cy="327933"/>
          </a:xfrm>
        </p:grpSpPr>
        <p:sp>
          <p:nvSpPr>
            <p:cNvPr id="8139" name="Google Shape;8139;p69"/>
            <p:cNvSpPr/>
            <p:nvPr/>
          </p:nvSpPr>
          <p:spPr>
            <a:xfrm>
              <a:off x="3565315" y="2318755"/>
              <a:ext cx="11691" cy="57694"/>
            </a:xfrm>
            <a:custGeom>
              <a:avLst/>
              <a:gdLst/>
              <a:ahLst/>
              <a:cxnLst/>
              <a:rect l="l" t="t" r="r" b="b"/>
              <a:pathLst>
                <a:path w="445" h="2196" extrusionOk="0">
                  <a:moveTo>
                    <a:pt x="222" y="0"/>
                  </a:moveTo>
                  <a:cubicBezTo>
                    <a:pt x="111" y="0"/>
                    <a:pt x="0" y="73"/>
                    <a:pt x="0" y="218"/>
                  </a:cubicBezTo>
                  <a:lnTo>
                    <a:pt x="0" y="1973"/>
                  </a:lnTo>
                  <a:cubicBezTo>
                    <a:pt x="0" y="2091"/>
                    <a:pt x="97" y="2195"/>
                    <a:pt x="222" y="2195"/>
                  </a:cubicBezTo>
                  <a:cubicBezTo>
                    <a:pt x="347" y="2195"/>
                    <a:pt x="444" y="2091"/>
                    <a:pt x="444" y="1973"/>
                  </a:cubicBezTo>
                  <a:lnTo>
                    <a:pt x="444" y="218"/>
                  </a:lnTo>
                  <a:cubicBezTo>
                    <a:pt x="444" y="73"/>
                    <a:pt x="333" y="0"/>
                    <a:pt x="222"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69"/>
            <p:cNvSpPr/>
            <p:nvPr/>
          </p:nvSpPr>
          <p:spPr>
            <a:xfrm>
              <a:off x="3545795" y="2318755"/>
              <a:ext cx="11691" cy="57694"/>
            </a:xfrm>
            <a:custGeom>
              <a:avLst/>
              <a:gdLst/>
              <a:ahLst/>
              <a:cxnLst/>
              <a:rect l="l" t="t" r="r" b="b"/>
              <a:pathLst>
                <a:path w="445" h="2196" extrusionOk="0">
                  <a:moveTo>
                    <a:pt x="223" y="0"/>
                  </a:moveTo>
                  <a:cubicBezTo>
                    <a:pt x="112" y="0"/>
                    <a:pt x="1" y="73"/>
                    <a:pt x="1" y="218"/>
                  </a:cubicBezTo>
                  <a:lnTo>
                    <a:pt x="1" y="1973"/>
                  </a:lnTo>
                  <a:cubicBezTo>
                    <a:pt x="1" y="2091"/>
                    <a:pt x="98" y="2195"/>
                    <a:pt x="223" y="2195"/>
                  </a:cubicBezTo>
                  <a:cubicBezTo>
                    <a:pt x="341" y="2195"/>
                    <a:pt x="445" y="2091"/>
                    <a:pt x="445" y="1973"/>
                  </a:cubicBezTo>
                  <a:lnTo>
                    <a:pt x="445" y="218"/>
                  </a:lnTo>
                  <a:cubicBezTo>
                    <a:pt x="445" y="73"/>
                    <a:pt x="334" y="0"/>
                    <a:pt x="223"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69"/>
            <p:cNvSpPr/>
            <p:nvPr/>
          </p:nvSpPr>
          <p:spPr>
            <a:xfrm>
              <a:off x="3584888" y="2318755"/>
              <a:ext cx="11796" cy="57694"/>
            </a:xfrm>
            <a:custGeom>
              <a:avLst/>
              <a:gdLst/>
              <a:ahLst/>
              <a:cxnLst/>
              <a:rect l="l" t="t" r="r" b="b"/>
              <a:pathLst>
                <a:path w="449" h="2196" extrusionOk="0">
                  <a:moveTo>
                    <a:pt x="224" y="0"/>
                  </a:moveTo>
                  <a:cubicBezTo>
                    <a:pt x="112" y="0"/>
                    <a:pt x="1" y="73"/>
                    <a:pt x="4" y="218"/>
                  </a:cubicBezTo>
                  <a:lnTo>
                    <a:pt x="4" y="1973"/>
                  </a:lnTo>
                  <a:cubicBezTo>
                    <a:pt x="4" y="2091"/>
                    <a:pt x="101" y="2195"/>
                    <a:pt x="226" y="2195"/>
                  </a:cubicBezTo>
                  <a:cubicBezTo>
                    <a:pt x="344" y="2195"/>
                    <a:pt x="448" y="2091"/>
                    <a:pt x="448" y="1973"/>
                  </a:cubicBezTo>
                  <a:lnTo>
                    <a:pt x="448" y="218"/>
                  </a:lnTo>
                  <a:cubicBezTo>
                    <a:pt x="448" y="73"/>
                    <a:pt x="335" y="0"/>
                    <a:pt x="224"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42" name="Google Shape;8142;p69"/>
            <p:cNvGrpSpPr/>
            <p:nvPr/>
          </p:nvGrpSpPr>
          <p:grpSpPr>
            <a:xfrm>
              <a:off x="3545795" y="2322301"/>
              <a:ext cx="387835" cy="324387"/>
              <a:chOff x="3545795" y="2322301"/>
              <a:chExt cx="387835" cy="324387"/>
            </a:xfrm>
          </p:grpSpPr>
          <p:sp>
            <p:nvSpPr>
              <p:cNvPr id="8143" name="Google Shape;8143;p69"/>
              <p:cNvSpPr/>
              <p:nvPr/>
            </p:nvSpPr>
            <p:spPr>
              <a:xfrm>
                <a:off x="3613604" y="2355089"/>
                <a:ext cx="258968" cy="258994"/>
              </a:xfrm>
              <a:custGeom>
                <a:avLst/>
                <a:gdLst/>
                <a:ahLst/>
                <a:cxnLst/>
                <a:rect l="l" t="t" r="r" b="b"/>
                <a:pathLst>
                  <a:path w="9857" h="9858" extrusionOk="0">
                    <a:moveTo>
                      <a:pt x="4932" y="1"/>
                    </a:moveTo>
                    <a:cubicBezTo>
                      <a:pt x="2213" y="1"/>
                      <a:pt x="0" y="2206"/>
                      <a:pt x="0" y="4925"/>
                    </a:cubicBezTo>
                    <a:cubicBezTo>
                      <a:pt x="0" y="7651"/>
                      <a:pt x="2213" y="9857"/>
                      <a:pt x="4932" y="9857"/>
                    </a:cubicBezTo>
                    <a:cubicBezTo>
                      <a:pt x="7651" y="9857"/>
                      <a:pt x="9857" y="7651"/>
                      <a:pt x="9857" y="4925"/>
                    </a:cubicBezTo>
                    <a:cubicBezTo>
                      <a:pt x="9857" y="2206"/>
                      <a:pt x="7651" y="1"/>
                      <a:pt x="4932" y="1"/>
                    </a:cubicBezTo>
                    <a:close/>
                  </a:path>
                </a:pathLst>
              </a:custGeom>
              <a:solidFill>
                <a:srgbClr val="C3CF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69"/>
              <p:cNvSpPr/>
              <p:nvPr/>
            </p:nvSpPr>
            <p:spPr>
              <a:xfrm>
                <a:off x="3639667" y="2380968"/>
                <a:ext cx="207027" cy="207054"/>
              </a:xfrm>
              <a:custGeom>
                <a:avLst/>
                <a:gdLst/>
                <a:ahLst/>
                <a:cxnLst/>
                <a:rect l="l" t="t" r="r" b="b"/>
                <a:pathLst>
                  <a:path w="7880" h="7881" extrusionOk="0">
                    <a:moveTo>
                      <a:pt x="3940" y="1"/>
                    </a:moveTo>
                    <a:cubicBezTo>
                      <a:pt x="1762" y="1"/>
                      <a:pt x="0" y="1769"/>
                      <a:pt x="0" y="3940"/>
                    </a:cubicBezTo>
                    <a:cubicBezTo>
                      <a:pt x="0" y="6118"/>
                      <a:pt x="1762" y="7880"/>
                      <a:pt x="3940" y="7880"/>
                    </a:cubicBezTo>
                    <a:cubicBezTo>
                      <a:pt x="6118" y="7880"/>
                      <a:pt x="7880" y="6118"/>
                      <a:pt x="7880" y="3940"/>
                    </a:cubicBezTo>
                    <a:cubicBezTo>
                      <a:pt x="7880" y="1769"/>
                      <a:pt x="6118" y="1"/>
                      <a:pt x="3940"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69"/>
              <p:cNvSpPr/>
              <p:nvPr/>
            </p:nvSpPr>
            <p:spPr>
              <a:xfrm>
                <a:off x="3722583" y="2380968"/>
                <a:ext cx="129392" cy="207080"/>
              </a:xfrm>
              <a:custGeom>
                <a:avLst/>
                <a:gdLst/>
                <a:ahLst/>
                <a:cxnLst/>
                <a:rect l="l" t="t" r="r" b="b"/>
                <a:pathLst>
                  <a:path w="4925" h="7882" extrusionOk="0">
                    <a:moveTo>
                      <a:pt x="784" y="1"/>
                    </a:moveTo>
                    <a:cubicBezTo>
                      <a:pt x="520" y="1"/>
                      <a:pt x="257" y="28"/>
                      <a:pt x="0" y="84"/>
                    </a:cubicBezTo>
                    <a:cubicBezTo>
                      <a:pt x="1831" y="458"/>
                      <a:pt x="3149" y="2068"/>
                      <a:pt x="3149" y="3940"/>
                    </a:cubicBezTo>
                    <a:cubicBezTo>
                      <a:pt x="3149" y="5813"/>
                      <a:pt x="1831" y="7429"/>
                      <a:pt x="0" y="7804"/>
                    </a:cubicBezTo>
                    <a:cubicBezTo>
                      <a:pt x="263" y="7857"/>
                      <a:pt x="524" y="7882"/>
                      <a:pt x="781" y="7882"/>
                    </a:cubicBezTo>
                    <a:cubicBezTo>
                      <a:pt x="2758" y="7882"/>
                      <a:pt x="4486" y="6386"/>
                      <a:pt x="4689" y="4336"/>
                    </a:cubicBezTo>
                    <a:cubicBezTo>
                      <a:pt x="4925" y="2019"/>
                      <a:pt x="3107" y="8"/>
                      <a:pt x="78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69"/>
              <p:cNvSpPr/>
              <p:nvPr/>
            </p:nvSpPr>
            <p:spPr>
              <a:xfrm>
                <a:off x="3895140" y="2322301"/>
                <a:ext cx="38489" cy="324387"/>
              </a:xfrm>
              <a:custGeom>
                <a:avLst/>
                <a:gdLst/>
                <a:ahLst/>
                <a:cxnLst/>
                <a:rect l="l" t="t" r="r" b="b"/>
                <a:pathLst>
                  <a:path w="1465" h="12347" extrusionOk="0">
                    <a:moveTo>
                      <a:pt x="1450" y="0"/>
                    </a:moveTo>
                    <a:cubicBezTo>
                      <a:pt x="556" y="541"/>
                      <a:pt x="1" y="1512"/>
                      <a:pt x="1" y="2567"/>
                    </a:cubicBezTo>
                    <a:lnTo>
                      <a:pt x="1" y="5986"/>
                    </a:lnTo>
                    <a:cubicBezTo>
                      <a:pt x="1" y="6204"/>
                      <a:pt x="315" y="6392"/>
                      <a:pt x="576" y="6392"/>
                    </a:cubicBezTo>
                    <a:cubicBezTo>
                      <a:pt x="597" y="6392"/>
                      <a:pt x="618" y="6391"/>
                      <a:pt x="639" y="6388"/>
                    </a:cubicBezTo>
                    <a:lnTo>
                      <a:pt x="639" y="7450"/>
                    </a:lnTo>
                    <a:cubicBezTo>
                      <a:pt x="639" y="8747"/>
                      <a:pt x="285" y="11057"/>
                      <a:pt x="285" y="11542"/>
                    </a:cubicBezTo>
                    <a:cubicBezTo>
                      <a:pt x="285" y="12090"/>
                      <a:pt x="514" y="12347"/>
                      <a:pt x="868" y="12347"/>
                    </a:cubicBezTo>
                    <a:cubicBezTo>
                      <a:pt x="1214" y="12347"/>
                      <a:pt x="1464" y="12090"/>
                      <a:pt x="1464" y="11542"/>
                    </a:cubicBezTo>
                    <a:cubicBezTo>
                      <a:pt x="1464" y="11542"/>
                      <a:pt x="1464" y="4211"/>
                      <a:pt x="1450" y="7"/>
                    </a:cubicBezTo>
                    <a:lnTo>
                      <a:pt x="1450"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69"/>
              <p:cNvSpPr/>
              <p:nvPr/>
            </p:nvSpPr>
            <p:spPr>
              <a:xfrm>
                <a:off x="3895140" y="2322301"/>
                <a:ext cx="38489" cy="167960"/>
              </a:xfrm>
              <a:custGeom>
                <a:avLst/>
                <a:gdLst/>
                <a:ahLst/>
                <a:cxnLst/>
                <a:rect l="l" t="t" r="r" b="b"/>
                <a:pathLst>
                  <a:path w="1465" h="6393" extrusionOk="0">
                    <a:moveTo>
                      <a:pt x="1450" y="0"/>
                    </a:moveTo>
                    <a:cubicBezTo>
                      <a:pt x="556" y="541"/>
                      <a:pt x="1" y="1512"/>
                      <a:pt x="1" y="2567"/>
                    </a:cubicBezTo>
                    <a:lnTo>
                      <a:pt x="1" y="5993"/>
                    </a:lnTo>
                    <a:cubicBezTo>
                      <a:pt x="1" y="6205"/>
                      <a:pt x="314" y="6392"/>
                      <a:pt x="576" y="6392"/>
                    </a:cubicBezTo>
                    <a:cubicBezTo>
                      <a:pt x="597" y="6392"/>
                      <a:pt x="618" y="6391"/>
                      <a:pt x="639" y="6388"/>
                    </a:cubicBezTo>
                    <a:lnTo>
                      <a:pt x="1464" y="6375"/>
                    </a:lnTo>
                    <a:cubicBezTo>
                      <a:pt x="1457" y="4356"/>
                      <a:pt x="1450" y="1686"/>
                      <a:pt x="1450" y="7"/>
                    </a:cubicBezTo>
                    <a:lnTo>
                      <a:pt x="1450"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69"/>
              <p:cNvSpPr/>
              <p:nvPr/>
            </p:nvSpPr>
            <p:spPr>
              <a:xfrm>
                <a:off x="3545795" y="2370590"/>
                <a:ext cx="50890" cy="275021"/>
              </a:xfrm>
              <a:custGeom>
                <a:avLst/>
                <a:gdLst/>
                <a:ahLst/>
                <a:cxnLst/>
                <a:rect l="l" t="t" r="r" b="b"/>
                <a:pathLst>
                  <a:path w="1937" h="10468" extrusionOk="0">
                    <a:moveTo>
                      <a:pt x="1" y="0"/>
                    </a:moveTo>
                    <a:lnTo>
                      <a:pt x="1" y="1138"/>
                    </a:lnTo>
                    <a:cubicBezTo>
                      <a:pt x="1" y="1332"/>
                      <a:pt x="98" y="1519"/>
                      <a:pt x="265" y="1637"/>
                    </a:cubicBezTo>
                    <a:cubicBezTo>
                      <a:pt x="424" y="1727"/>
                      <a:pt x="549" y="2060"/>
                      <a:pt x="549" y="2241"/>
                    </a:cubicBezTo>
                    <a:lnTo>
                      <a:pt x="549" y="3912"/>
                    </a:lnTo>
                    <a:cubicBezTo>
                      <a:pt x="549" y="5286"/>
                      <a:pt x="535" y="6652"/>
                      <a:pt x="389" y="8019"/>
                    </a:cubicBezTo>
                    <a:cubicBezTo>
                      <a:pt x="299" y="8830"/>
                      <a:pt x="251" y="9551"/>
                      <a:pt x="251" y="9718"/>
                    </a:cubicBezTo>
                    <a:cubicBezTo>
                      <a:pt x="230" y="10127"/>
                      <a:pt x="556" y="10467"/>
                      <a:pt x="965" y="10467"/>
                    </a:cubicBezTo>
                    <a:cubicBezTo>
                      <a:pt x="1381" y="10467"/>
                      <a:pt x="1707" y="10127"/>
                      <a:pt x="1686" y="9718"/>
                    </a:cubicBezTo>
                    <a:cubicBezTo>
                      <a:pt x="1686" y="9551"/>
                      <a:pt x="1638" y="8830"/>
                      <a:pt x="1548" y="8019"/>
                    </a:cubicBezTo>
                    <a:cubicBezTo>
                      <a:pt x="1402" y="6659"/>
                      <a:pt x="1388" y="5286"/>
                      <a:pt x="1388" y="3912"/>
                    </a:cubicBezTo>
                    <a:lnTo>
                      <a:pt x="1388" y="2255"/>
                    </a:lnTo>
                    <a:cubicBezTo>
                      <a:pt x="1402" y="1991"/>
                      <a:pt x="1534" y="1755"/>
                      <a:pt x="1742" y="1596"/>
                    </a:cubicBezTo>
                    <a:cubicBezTo>
                      <a:pt x="1881" y="1505"/>
                      <a:pt x="1936" y="1304"/>
                      <a:pt x="1936" y="1138"/>
                    </a:cubicBezTo>
                    <a:lnTo>
                      <a:pt x="1936" y="0"/>
                    </a:ln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69"/>
              <p:cNvSpPr/>
              <p:nvPr/>
            </p:nvSpPr>
            <p:spPr>
              <a:xfrm>
                <a:off x="3545795" y="2370590"/>
                <a:ext cx="50890" cy="59244"/>
              </a:xfrm>
              <a:custGeom>
                <a:avLst/>
                <a:gdLst/>
                <a:ahLst/>
                <a:cxnLst/>
                <a:rect l="l" t="t" r="r" b="b"/>
                <a:pathLst>
                  <a:path w="1937" h="2255" extrusionOk="0">
                    <a:moveTo>
                      <a:pt x="1" y="0"/>
                    </a:moveTo>
                    <a:lnTo>
                      <a:pt x="1" y="1138"/>
                    </a:lnTo>
                    <a:cubicBezTo>
                      <a:pt x="1" y="1332"/>
                      <a:pt x="98" y="1519"/>
                      <a:pt x="265" y="1637"/>
                    </a:cubicBezTo>
                    <a:cubicBezTo>
                      <a:pt x="424" y="1727"/>
                      <a:pt x="549" y="2060"/>
                      <a:pt x="549" y="2241"/>
                    </a:cubicBezTo>
                    <a:lnTo>
                      <a:pt x="1388" y="2255"/>
                    </a:lnTo>
                    <a:cubicBezTo>
                      <a:pt x="1402" y="1991"/>
                      <a:pt x="1534" y="1755"/>
                      <a:pt x="1742" y="1603"/>
                    </a:cubicBezTo>
                    <a:cubicBezTo>
                      <a:pt x="1881" y="1505"/>
                      <a:pt x="1936" y="1304"/>
                      <a:pt x="1936" y="1138"/>
                    </a:cubicBezTo>
                    <a:lnTo>
                      <a:pt x="1936" y="0"/>
                    </a:lnTo>
                    <a:close/>
                  </a:path>
                </a:pathLst>
              </a:custGeom>
              <a:solidFill>
                <a:srgbClr val="C7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50" name="Google Shape;8150;p69"/>
          <p:cNvGrpSpPr/>
          <p:nvPr/>
        </p:nvGrpSpPr>
        <p:grpSpPr>
          <a:xfrm>
            <a:off x="4718468" y="2306984"/>
            <a:ext cx="364294" cy="351552"/>
            <a:chOff x="4718468" y="2306984"/>
            <a:chExt cx="364294" cy="351552"/>
          </a:xfrm>
        </p:grpSpPr>
        <p:sp>
          <p:nvSpPr>
            <p:cNvPr id="8151" name="Google Shape;8151;p69"/>
            <p:cNvSpPr/>
            <p:nvPr/>
          </p:nvSpPr>
          <p:spPr>
            <a:xfrm>
              <a:off x="4718468" y="2472869"/>
              <a:ext cx="55593" cy="57195"/>
            </a:xfrm>
            <a:custGeom>
              <a:avLst/>
              <a:gdLst/>
              <a:ahLst/>
              <a:cxnLst/>
              <a:rect l="l" t="t" r="r" b="b"/>
              <a:pathLst>
                <a:path w="2116" h="2177" extrusionOk="0">
                  <a:moveTo>
                    <a:pt x="784" y="408"/>
                  </a:moveTo>
                  <a:cubicBezTo>
                    <a:pt x="930" y="449"/>
                    <a:pt x="1034" y="560"/>
                    <a:pt x="1082" y="699"/>
                  </a:cubicBezTo>
                  <a:cubicBezTo>
                    <a:pt x="1110" y="762"/>
                    <a:pt x="1124" y="824"/>
                    <a:pt x="1124" y="893"/>
                  </a:cubicBezTo>
                  <a:cubicBezTo>
                    <a:pt x="840" y="831"/>
                    <a:pt x="625" y="748"/>
                    <a:pt x="576" y="651"/>
                  </a:cubicBezTo>
                  <a:cubicBezTo>
                    <a:pt x="555" y="609"/>
                    <a:pt x="604" y="533"/>
                    <a:pt x="632" y="491"/>
                  </a:cubicBezTo>
                  <a:cubicBezTo>
                    <a:pt x="659" y="442"/>
                    <a:pt x="715" y="408"/>
                    <a:pt x="763" y="408"/>
                  </a:cubicBezTo>
                  <a:close/>
                  <a:moveTo>
                    <a:pt x="765" y="1"/>
                  </a:moveTo>
                  <a:cubicBezTo>
                    <a:pt x="584" y="1"/>
                    <a:pt x="415" y="89"/>
                    <a:pt x="306" y="241"/>
                  </a:cubicBezTo>
                  <a:cubicBezTo>
                    <a:pt x="111" y="498"/>
                    <a:pt x="146" y="706"/>
                    <a:pt x="208" y="831"/>
                  </a:cubicBezTo>
                  <a:cubicBezTo>
                    <a:pt x="312" y="1046"/>
                    <a:pt x="576" y="1192"/>
                    <a:pt x="1013" y="1289"/>
                  </a:cubicBezTo>
                  <a:cubicBezTo>
                    <a:pt x="999" y="1303"/>
                    <a:pt x="985" y="1323"/>
                    <a:pt x="971" y="1344"/>
                  </a:cubicBezTo>
                  <a:cubicBezTo>
                    <a:pt x="791" y="1587"/>
                    <a:pt x="514" y="1733"/>
                    <a:pt x="208" y="1746"/>
                  </a:cubicBezTo>
                  <a:cubicBezTo>
                    <a:pt x="91" y="1753"/>
                    <a:pt x="0" y="1844"/>
                    <a:pt x="0" y="1961"/>
                  </a:cubicBezTo>
                  <a:cubicBezTo>
                    <a:pt x="0" y="2079"/>
                    <a:pt x="91" y="2170"/>
                    <a:pt x="201" y="2177"/>
                  </a:cubicBezTo>
                  <a:lnTo>
                    <a:pt x="250" y="2177"/>
                  </a:lnTo>
                  <a:cubicBezTo>
                    <a:pt x="500" y="2177"/>
                    <a:pt x="909" y="2086"/>
                    <a:pt x="1297" y="1594"/>
                  </a:cubicBezTo>
                  <a:cubicBezTo>
                    <a:pt x="1353" y="1525"/>
                    <a:pt x="1401" y="1441"/>
                    <a:pt x="1443" y="1358"/>
                  </a:cubicBezTo>
                  <a:cubicBezTo>
                    <a:pt x="1700" y="1386"/>
                    <a:pt x="1901" y="1386"/>
                    <a:pt x="1908" y="1386"/>
                  </a:cubicBezTo>
                  <a:cubicBezTo>
                    <a:pt x="1912" y="1386"/>
                    <a:pt x="1916" y="1386"/>
                    <a:pt x="1920" y="1386"/>
                  </a:cubicBezTo>
                  <a:cubicBezTo>
                    <a:pt x="2032" y="1386"/>
                    <a:pt x="2116" y="1292"/>
                    <a:pt x="2116" y="1178"/>
                  </a:cubicBezTo>
                  <a:cubicBezTo>
                    <a:pt x="2116" y="1067"/>
                    <a:pt x="2019" y="977"/>
                    <a:pt x="1908" y="977"/>
                  </a:cubicBezTo>
                  <a:cubicBezTo>
                    <a:pt x="1790" y="977"/>
                    <a:pt x="1665" y="970"/>
                    <a:pt x="1540" y="956"/>
                  </a:cubicBezTo>
                  <a:cubicBezTo>
                    <a:pt x="1540" y="817"/>
                    <a:pt x="1519" y="678"/>
                    <a:pt x="1464" y="547"/>
                  </a:cubicBezTo>
                  <a:cubicBezTo>
                    <a:pt x="1346" y="255"/>
                    <a:pt x="1103" y="40"/>
                    <a:pt x="840" y="5"/>
                  </a:cubicBezTo>
                  <a:cubicBezTo>
                    <a:pt x="815" y="2"/>
                    <a:pt x="790" y="1"/>
                    <a:pt x="76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69"/>
            <p:cNvSpPr/>
            <p:nvPr/>
          </p:nvSpPr>
          <p:spPr>
            <a:xfrm>
              <a:off x="4764392" y="2405927"/>
              <a:ext cx="318370" cy="252610"/>
            </a:xfrm>
            <a:custGeom>
              <a:avLst/>
              <a:gdLst/>
              <a:ahLst/>
              <a:cxnLst/>
              <a:rect l="l" t="t" r="r" b="b"/>
              <a:pathLst>
                <a:path w="12118" h="9615" extrusionOk="0">
                  <a:moveTo>
                    <a:pt x="5251" y="1"/>
                  </a:moveTo>
                  <a:cubicBezTo>
                    <a:pt x="2352" y="1"/>
                    <a:pt x="0" y="1326"/>
                    <a:pt x="0" y="4253"/>
                  </a:cubicBezTo>
                  <a:cubicBezTo>
                    <a:pt x="0" y="5938"/>
                    <a:pt x="826" y="7124"/>
                    <a:pt x="2109" y="7804"/>
                  </a:cubicBezTo>
                  <a:cubicBezTo>
                    <a:pt x="2137" y="7825"/>
                    <a:pt x="2157" y="7853"/>
                    <a:pt x="2164" y="7887"/>
                  </a:cubicBezTo>
                  <a:lnTo>
                    <a:pt x="2456" y="9379"/>
                  </a:lnTo>
                  <a:cubicBezTo>
                    <a:pt x="2476" y="9517"/>
                    <a:pt x="2601" y="9615"/>
                    <a:pt x="2747" y="9615"/>
                  </a:cubicBezTo>
                  <a:lnTo>
                    <a:pt x="3711" y="9615"/>
                  </a:lnTo>
                  <a:cubicBezTo>
                    <a:pt x="3857" y="9615"/>
                    <a:pt x="3975" y="9517"/>
                    <a:pt x="4002" y="9379"/>
                  </a:cubicBezTo>
                  <a:lnTo>
                    <a:pt x="4162" y="8546"/>
                  </a:lnTo>
                  <a:cubicBezTo>
                    <a:pt x="4168" y="8495"/>
                    <a:pt x="4222" y="8455"/>
                    <a:pt x="4280" y="8455"/>
                  </a:cubicBezTo>
                  <a:cubicBezTo>
                    <a:pt x="4285" y="8455"/>
                    <a:pt x="4289" y="8456"/>
                    <a:pt x="4294" y="8456"/>
                  </a:cubicBezTo>
                  <a:cubicBezTo>
                    <a:pt x="4613" y="8491"/>
                    <a:pt x="4932" y="8512"/>
                    <a:pt x="5251" y="8512"/>
                  </a:cubicBezTo>
                  <a:cubicBezTo>
                    <a:pt x="5688" y="8512"/>
                    <a:pt x="6125" y="8477"/>
                    <a:pt x="6562" y="8415"/>
                  </a:cubicBezTo>
                  <a:cubicBezTo>
                    <a:pt x="6570" y="8413"/>
                    <a:pt x="6578" y="8412"/>
                    <a:pt x="6586" y="8412"/>
                  </a:cubicBezTo>
                  <a:cubicBezTo>
                    <a:pt x="6638" y="8412"/>
                    <a:pt x="6682" y="8450"/>
                    <a:pt x="6694" y="8505"/>
                  </a:cubicBezTo>
                  <a:lnTo>
                    <a:pt x="6860" y="9372"/>
                  </a:lnTo>
                  <a:cubicBezTo>
                    <a:pt x="6888" y="9510"/>
                    <a:pt x="7006" y="9615"/>
                    <a:pt x="7151" y="9615"/>
                  </a:cubicBezTo>
                  <a:lnTo>
                    <a:pt x="8116" y="9615"/>
                  </a:lnTo>
                  <a:cubicBezTo>
                    <a:pt x="8261" y="9615"/>
                    <a:pt x="8379" y="9510"/>
                    <a:pt x="8407" y="9372"/>
                  </a:cubicBezTo>
                  <a:lnTo>
                    <a:pt x="8705" y="7797"/>
                  </a:lnTo>
                  <a:cubicBezTo>
                    <a:pt x="8712" y="7763"/>
                    <a:pt x="8733" y="7728"/>
                    <a:pt x="8768" y="7714"/>
                  </a:cubicBezTo>
                  <a:cubicBezTo>
                    <a:pt x="9524" y="7319"/>
                    <a:pt x="10155" y="6771"/>
                    <a:pt x="10557" y="6084"/>
                  </a:cubicBezTo>
                  <a:cubicBezTo>
                    <a:pt x="10606" y="5987"/>
                    <a:pt x="10696" y="5918"/>
                    <a:pt x="10793" y="5883"/>
                  </a:cubicBezTo>
                  <a:lnTo>
                    <a:pt x="11722" y="5592"/>
                  </a:lnTo>
                  <a:cubicBezTo>
                    <a:pt x="11958" y="5515"/>
                    <a:pt x="12118" y="5293"/>
                    <a:pt x="12118" y="5044"/>
                  </a:cubicBezTo>
                  <a:lnTo>
                    <a:pt x="12118" y="4093"/>
                  </a:lnTo>
                  <a:cubicBezTo>
                    <a:pt x="12118" y="3844"/>
                    <a:pt x="11958" y="3629"/>
                    <a:pt x="11722" y="3552"/>
                  </a:cubicBezTo>
                  <a:lnTo>
                    <a:pt x="11147" y="3372"/>
                  </a:lnTo>
                  <a:cubicBezTo>
                    <a:pt x="11008" y="3323"/>
                    <a:pt x="10904" y="3212"/>
                    <a:pt x="10862" y="3081"/>
                  </a:cubicBezTo>
                  <a:cubicBezTo>
                    <a:pt x="10196" y="965"/>
                    <a:pt x="7734" y="1"/>
                    <a:pt x="5251"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69"/>
            <p:cNvSpPr/>
            <p:nvPr/>
          </p:nvSpPr>
          <p:spPr>
            <a:xfrm>
              <a:off x="4764760" y="2495595"/>
              <a:ext cx="318002" cy="162574"/>
            </a:xfrm>
            <a:custGeom>
              <a:avLst/>
              <a:gdLst/>
              <a:ahLst/>
              <a:cxnLst/>
              <a:rect l="l" t="t" r="r" b="b"/>
              <a:pathLst>
                <a:path w="12104" h="6188" extrusionOk="0">
                  <a:moveTo>
                    <a:pt x="11285" y="1"/>
                  </a:moveTo>
                  <a:lnTo>
                    <a:pt x="11285" y="507"/>
                  </a:lnTo>
                  <a:cubicBezTo>
                    <a:pt x="11285" y="1131"/>
                    <a:pt x="10890" y="1686"/>
                    <a:pt x="10293" y="1887"/>
                  </a:cubicBezTo>
                  <a:cubicBezTo>
                    <a:pt x="10030" y="1970"/>
                    <a:pt x="9794" y="2144"/>
                    <a:pt x="9621" y="2366"/>
                  </a:cubicBezTo>
                  <a:cubicBezTo>
                    <a:pt x="9413" y="2643"/>
                    <a:pt x="9163" y="2893"/>
                    <a:pt x="8885" y="3108"/>
                  </a:cubicBezTo>
                  <a:cubicBezTo>
                    <a:pt x="8559" y="3365"/>
                    <a:pt x="8337" y="3739"/>
                    <a:pt x="8275" y="4155"/>
                  </a:cubicBezTo>
                  <a:cubicBezTo>
                    <a:pt x="8226" y="4454"/>
                    <a:pt x="8192" y="4766"/>
                    <a:pt x="8171" y="4988"/>
                  </a:cubicBezTo>
                  <a:cubicBezTo>
                    <a:pt x="8150" y="5161"/>
                    <a:pt x="8004" y="5293"/>
                    <a:pt x="7831" y="5293"/>
                  </a:cubicBezTo>
                  <a:lnTo>
                    <a:pt x="7137" y="5293"/>
                  </a:lnTo>
                  <a:cubicBezTo>
                    <a:pt x="6999" y="5293"/>
                    <a:pt x="6874" y="5189"/>
                    <a:pt x="6853" y="5050"/>
                  </a:cubicBezTo>
                  <a:lnTo>
                    <a:pt x="6687" y="4183"/>
                  </a:lnTo>
                  <a:cubicBezTo>
                    <a:pt x="6674" y="4125"/>
                    <a:pt x="6619" y="4085"/>
                    <a:pt x="6562" y="4085"/>
                  </a:cubicBezTo>
                  <a:cubicBezTo>
                    <a:pt x="6557" y="4085"/>
                    <a:pt x="6552" y="4085"/>
                    <a:pt x="6548" y="4086"/>
                  </a:cubicBezTo>
                  <a:cubicBezTo>
                    <a:pt x="6118" y="4155"/>
                    <a:pt x="5681" y="4183"/>
                    <a:pt x="5244" y="4183"/>
                  </a:cubicBezTo>
                  <a:cubicBezTo>
                    <a:pt x="4925" y="4183"/>
                    <a:pt x="4599" y="4169"/>
                    <a:pt x="4280" y="4135"/>
                  </a:cubicBezTo>
                  <a:cubicBezTo>
                    <a:pt x="4272" y="4133"/>
                    <a:pt x="4264" y="4132"/>
                    <a:pt x="4256" y="4132"/>
                  </a:cubicBezTo>
                  <a:cubicBezTo>
                    <a:pt x="4204" y="4132"/>
                    <a:pt x="4161" y="4170"/>
                    <a:pt x="4155" y="4225"/>
                  </a:cubicBezTo>
                  <a:lnTo>
                    <a:pt x="3995" y="5057"/>
                  </a:lnTo>
                  <a:cubicBezTo>
                    <a:pt x="3968" y="5196"/>
                    <a:pt x="3843" y="5293"/>
                    <a:pt x="3704" y="5293"/>
                  </a:cubicBezTo>
                  <a:lnTo>
                    <a:pt x="2733" y="5293"/>
                  </a:lnTo>
                  <a:cubicBezTo>
                    <a:pt x="2594" y="5293"/>
                    <a:pt x="2469" y="5196"/>
                    <a:pt x="2442" y="5057"/>
                  </a:cubicBezTo>
                  <a:lnTo>
                    <a:pt x="2157" y="3566"/>
                  </a:lnTo>
                  <a:cubicBezTo>
                    <a:pt x="2150" y="3531"/>
                    <a:pt x="2130" y="3503"/>
                    <a:pt x="2095" y="3483"/>
                  </a:cubicBezTo>
                  <a:cubicBezTo>
                    <a:pt x="937" y="2865"/>
                    <a:pt x="146" y="1832"/>
                    <a:pt x="14" y="382"/>
                  </a:cubicBezTo>
                  <a:cubicBezTo>
                    <a:pt x="7" y="417"/>
                    <a:pt x="7" y="451"/>
                    <a:pt x="7" y="493"/>
                  </a:cubicBezTo>
                  <a:lnTo>
                    <a:pt x="7" y="500"/>
                  </a:lnTo>
                  <a:cubicBezTo>
                    <a:pt x="7" y="535"/>
                    <a:pt x="0" y="569"/>
                    <a:pt x="0" y="604"/>
                  </a:cubicBezTo>
                  <a:lnTo>
                    <a:pt x="0" y="639"/>
                  </a:lnTo>
                  <a:lnTo>
                    <a:pt x="0" y="715"/>
                  </a:lnTo>
                  <a:lnTo>
                    <a:pt x="0" y="840"/>
                  </a:lnTo>
                  <a:cubicBezTo>
                    <a:pt x="0" y="1041"/>
                    <a:pt x="14" y="1249"/>
                    <a:pt x="35" y="1450"/>
                  </a:cubicBezTo>
                  <a:cubicBezTo>
                    <a:pt x="63" y="1679"/>
                    <a:pt x="111" y="1908"/>
                    <a:pt x="180" y="2130"/>
                  </a:cubicBezTo>
                  <a:lnTo>
                    <a:pt x="194" y="2165"/>
                  </a:lnTo>
                  <a:cubicBezTo>
                    <a:pt x="201" y="2192"/>
                    <a:pt x="215" y="2220"/>
                    <a:pt x="222" y="2255"/>
                  </a:cubicBezTo>
                  <a:lnTo>
                    <a:pt x="236" y="2290"/>
                  </a:lnTo>
                  <a:cubicBezTo>
                    <a:pt x="264" y="2366"/>
                    <a:pt x="291" y="2435"/>
                    <a:pt x="319" y="2511"/>
                  </a:cubicBezTo>
                  <a:lnTo>
                    <a:pt x="333" y="2532"/>
                  </a:lnTo>
                  <a:cubicBezTo>
                    <a:pt x="347" y="2574"/>
                    <a:pt x="361" y="2609"/>
                    <a:pt x="382" y="2643"/>
                  </a:cubicBezTo>
                  <a:lnTo>
                    <a:pt x="389" y="2657"/>
                  </a:lnTo>
                  <a:cubicBezTo>
                    <a:pt x="402" y="2692"/>
                    <a:pt x="423" y="2720"/>
                    <a:pt x="437" y="2754"/>
                  </a:cubicBezTo>
                  <a:lnTo>
                    <a:pt x="444" y="2768"/>
                  </a:lnTo>
                  <a:cubicBezTo>
                    <a:pt x="465" y="2803"/>
                    <a:pt x="479" y="2837"/>
                    <a:pt x="500" y="2872"/>
                  </a:cubicBezTo>
                  <a:lnTo>
                    <a:pt x="513" y="2893"/>
                  </a:lnTo>
                  <a:cubicBezTo>
                    <a:pt x="569" y="2997"/>
                    <a:pt x="638" y="3101"/>
                    <a:pt x="708" y="3198"/>
                  </a:cubicBezTo>
                  <a:lnTo>
                    <a:pt x="728" y="3226"/>
                  </a:lnTo>
                  <a:lnTo>
                    <a:pt x="784" y="3295"/>
                  </a:lnTo>
                  <a:lnTo>
                    <a:pt x="805" y="3323"/>
                  </a:lnTo>
                  <a:cubicBezTo>
                    <a:pt x="826" y="3351"/>
                    <a:pt x="853" y="3385"/>
                    <a:pt x="874" y="3406"/>
                  </a:cubicBezTo>
                  <a:cubicBezTo>
                    <a:pt x="902" y="3441"/>
                    <a:pt x="923" y="3469"/>
                    <a:pt x="950" y="3496"/>
                  </a:cubicBezTo>
                  <a:lnTo>
                    <a:pt x="978" y="3524"/>
                  </a:lnTo>
                  <a:lnTo>
                    <a:pt x="1034" y="3587"/>
                  </a:lnTo>
                  <a:lnTo>
                    <a:pt x="1054" y="3607"/>
                  </a:lnTo>
                  <a:cubicBezTo>
                    <a:pt x="1082" y="3635"/>
                    <a:pt x="1110" y="3663"/>
                    <a:pt x="1138" y="3698"/>
                  </a:cubicBezTo>
                  <a:cubicBezTo>
                    <a:pt x="1172" y="3725"/>
                    <a:pt x="1200" y="3753"/>
                    <a:pt x="1235" y="3781"/>
                  </a:cubicBezTo>
                  <a:cubicBezTo>
                    <a:pt x="1297" y="3843"/>
                    <a:pt x="1367" y="3899"/>
                    <a:pt x="1436" y="3954"/>
                  </a:cubicBezTo>
                  <a:cubicBezTo>
                    <a:pt x="1505" y="4010"/>
                    <a:pt x="1575" y="4058"/>
                    <a:pt x="1644" y="4107"/>
                  </a:cubicBezTo>
                  <a:lnTo>
                    <a:pt x="1755" y="4183"/>
                  </a:lnTo>
                  <a:lnTo>
                    <a:pt x="1859" y="4246"/>
                  </a:lnTo>
                  <a:lnTo>
                    <a:pt x="1887" y="4266"/>
                  </a:lnTo>
                  <a:lnTo>
                    <a:pt x="1963" y="4315"/>
                  </a:lnTo>
                  <a:lnTo>
                    <a:pt x="1998" y="4329"/>
                  </a:lnTo>
                  <a:lnTo>
                    <a:pt x="2102" y="4391"/>
                  </a:lnTo>
                  <a:cubicBezTo>
                    <a:pt x="2116" y="4398"/>
                    <a:pt x="2130" y="4405"/>
                    <a:pt x="2143" y="4419"/>
                  </a:cubicBezTo>
                  <a:lnTo>
                    <a:pt x="2143" y="4426"/>
                  </a:lnTo>
                  <a:cubicBezTo>
                    <a:pt x="2143" y="4433"/>
                    <a:pt x="2143" y="4440"/>
                    <a:pt x="2150" y="4440"/>
                  </a:cubicBezTo>
                  <a:lnTo>
                    <a:pt x="2150" y="4447"/>
                  </a:lnTo>
                  <a:cubicBezTo>
                    <a:pt x="2150" y="4454"/>
                    <a:pt x="2157" y="4461"/>
                    <a:pt x="2157" y="4467"/>
                  </a:cubicBezTo>
                  <a:lnTo>
                    <a:pt x="2442" y="5959"/>
                  </a:lnTo>
                  <a:cubicBezTo>
                    <a:pt x="2442" y="5973"/>
                    <a:pt x="2449" y="5993"/>
                    <a:pt x="2456" y="6007"/>
                  </a:cubicBezTo>
                  <a:cubicBezTo>
                    <a:pt x="2456" y="6014"/>
                    <a:pt x="2462" y="6021"/>
                    <a:pt x="2469" y="6035"/>
                  </a:cubicBezTo>
                  <a:lnTo>
                    <a:pt x="2476" y="6056"/>
                  </a:lnTo>
                  <a:lnTo>
                    <a:pt x="2490" y="6077"/>
                  </a:lnTo>
                  <a:lnTo>
                    <a:pt x="2511" y="6097"/>
                  </a:lnTo>
                  <a:lnTo>
                    <a:pt x="2525" y="6118"/>
                  </a:lnTo>
                  <a:lnTo>
                    <a:pt x="2532" y="6125"/>
                  </a:lnTo>
                  <a:lnTo>
                    <a:pt x="2553" y="6139"/>
                  </a:lnTo>
                  <a:lnTo>
                    <a:pt x="2560" y="6139"/>
                  </a:lnTo>
                  <a:lnTo>
                    <a:pt x="2573" y="6153"/>
                  </a:lnTo>
                  <a:lnTo>
                    <a:pt x="2580" y="6160"/>
                  </a:lnTo>
                  <a:lnTo>
                    <a:pt x="2608" y="6174"/>
                  </a:lnTo>
                  <a:lnTo>
                    <a:pt x="2636" y="6181"/>
                  </a:lnTo>
                  <a:lnTo>
                    <a:pt x="2643" y="6181"/>
                  </a:lnTo>
                  <a:lnTo>
                    <a:pt x="2664" y="6188"/>
                  </a:lnTo>
                  <a:lnTo>
                    <a:pt x="3704" y="6188"/>
                  </a:lnTo>
                  <a:cubicBezTo>
                    <a:pt x="3843" y="6188"/>
                    <a:pt x="3968" y="6084"/>
                    <a:pt x="3995" y="5945"/>
                  </a:cubicBezTo>
                  <a:lnTo>
                    <a:pt x="4148" y="5119"/>
                  </a:lnTo>
                  <a:cubicBezTo>
                    <a:pt x="4148" y="5113"/>
                    <a:pt x="4155" y="5106"/>
                    <a:pt x="4155" y="5099"/>
                  </a:cubicBezTo>
                  <a:lnTo>
                    <a:pt x="4155" y="5092"/>
                  </a:lnTo>
                  <a:lnTo>
                    <a:pt x="4162" y="5078"/>
                  </a:lnTo>
                  <a:cubicBezTo>
                    <a:pt x="4169" y="5071"/>
                    <a:pt x="4169" y="5064"/>
                    <a:pt x="4176" y="5057"/>
                  </a:cubicBezTo>
                  <a:cubicBezTo>
                    <a:pt x="4190" y="5050"/>
                    <a:pt x="4203" y="5036"/>
                    <a:pt x="4217" y="5029"/>
                  </a:cubicBezTo>
                  <a:lnTo>
                    <a:pt x="4273" y="5029"/>
                  </a:lnTo>
                  <a:lnTo>
                    <a:pt x="4432" y="5050"/>
                  </a:lnTo>
                  <a:lnTo>
                    <a:pt x="4474" y="5050"/>
                  </a:lnTo>
                  <a:lnTo>
                    <a:pt x="4627" y="5064"/>
                  </a:lnTo>
                  <a:lnTo>
                    <a:pt x="4786" y="5071"/>
                  </a:lnTo>
                  <a:lnTo>
                    <a:pt x="4828" y="5071"/>
                  </a:lnTo>
                  <a:lnTo>
                    <a:pt x="4994" y="5078"/>
                  </a:lnTo>
                  <a:lnTo>
                    <a:pt x="5237" y="5078"/>
                  </a:lnTo>
                  <a:cubicBezTo>
                    <a:pt x="5348" y="5078"/>
                    <a:pt x="5459" y="5071"/>
                    <a:pt x="5563" y="5071"/>
                  </a:cubicBezTo>
                  <a:lnTo>
                    <a:pt x="5736" y="5064"/>
                  </a:lnTo>
                  <a:lnTo>
                    <a:pt x="5750" y="5064"/>
                  </a:lnTo>
                  <a:lnTo>
                    <a:pt x="5903" y="5050"/>
                  </a:lnTo>
                  <a:cubicBezTo>
                    <a:pt x="6014" y="5043"/>
                    <a:pt x="6125" y="5029"/>
                    <a:pt x="6236" y="5022"/>
                  </a:cubicBezTo>
                  <a:lnTo>
                    <a:pt x="6388" y="5002"/>
                  </a:lnTo>
                  <a:lnTo>
                    <a:pt x="6458" y="4995"/>
                  </a:lnTo>
                  <a:lnTo>
                    <a:pt x="6541" y="4981"/>
                  </a:lnTo>
                  <a:cubicBezTo>
                    <a:pt x="6547" y="4980"/>
                    <a:pt x="6552" y="4980"/>
                    <a:pt x="6558" y="4980"/>
                  </a:cubicBezTo>
                  <a:cubicBezTo>
                    <a:pt x="6606" y="4980"/>
                    <a:pt x="6647" y="5007"/>
                    <a:pt x="6666" y="5050"/>
                  </a:cubicBezTo>
                  <a:cubicBezTo>
                    <a:pt x="6666" y="5057"/>
                    <a:pt x="6673" y="5064"/>
                    <a:pt x="6673" y="5071"/>
                  </a:cubicBezTo>
                  <a:lnTo>
                    <a:pt x="6756" y="5508"/>
                  </a:lnTo>
                  <a:lnTo>
                    <a:pt x="6846" y="5938"/>
                  </a:lnTo>
                  <a:cubicBezTo>
                    <a:pt x="6874" y="6077"/>
                    <a:pt x="6992" y="6181"/>
                    <a:pt x="7137" y="6181"/>
                  </a:cubicBezTo>
                  <a:lnTo>
                    <a:pt x="8178" y="6181"/>
                  </a:lnTo>
                  <a:lnTo>
                    <a:pt x="8199" y="6174"/>
                  </a:lnTo>
                  <a:lnTo>
                    <a:pt x="8206" y="6174"/>
                  </a:lnTo>
                  <a:lnTo>
                    <a:pt x="8233" y="6167"/>
                  </a:lnTo>
                  <a:lnTo>
                    <a:pt x="8254" y="6153"/>
                  </a:lnTo>
                  <a:lnTo>
                    <a:pt x="8261" y="6146"/>
                  </a:lnTo>
                  <a:lnTo>
                    <a:pt x="8282" y="6139"/>
                  </a:lnTo>
                  <a:lnTo>
                    <a:pt x="8289" y="6132"/>
                  </a:lnTo>
                  <a:lnTo>
                    <a:pt x="8303" y="6118"/>
                  </a:lnTo>
                  <a:lnTo>
                    <a:pt x="8310" y="6111"/>
                  </a:lnTo>
                  <a:lnTo>
                    <a:pt x="8330" y="6091"/>
                  </a:lnTo>
                  <a:lnTo>
                    <a:pt x="8337" y="6084"/>
                  </a:lnTo>
                  <a:cubicBezTo>
                    <a:pt x="8358" y="6056"/>
                    <a:pt x="8372" y="6028"/>
                    <a:pt x="8386" y="6000"/>
                  </a:cubicBezTo>
                  <a:cubicBezTo>
                    <a:pt x="8393" y="5986"/>
                    <a:pt x="8393" y="5966"/>
                    <a:pt x="8400" y="5952"/>
                  </a:cubicBezTo>
                  <a:lnTo>
                    <a:pt x="8462" y="5605"/>
                  </a:lnTo>
                  <a:lnTo>
                    <a:pt x="8532" y="5244"/>
                  </a:lnTo>
                  <a:lnTo>
                    <a:pt x="8573" y="5022"/>
                  </a:lnTo>
                  <a:lnTo>
                    <a:pt x="8691" y="4377"/>
                  </a:lnTo>
                  <a:lnTo>
                    <a:pt x="8705" y="4315"/>
                  </a:lnTo>
                  <a:lnTo>
                    <a:pt x="8754" y="4294"/>
                  </a:lnTo>
                  <a:lnTo>
                    <a:pt x="8823" y="4259"/>
                  </a:lnTo>
                  <a:lnTo>
                    <a:pt x="8892" y="4218"/>
                  </a:lnTo>
                  <a:lnTo>
                    <a:pt x="8955" y="4183"/>
                  </a:lnTo>
                  <a:lnTo>
                    <a:pt x="9031" y="4135"/>
                  </a:lnTo>
                  <a:lnTo>
                    <a:pt x="9093" y="4100"/>
                  </a:lnTo>
                  <a:lnTo>
                    <a:pt x="9163" y="4051"/>
                  </a:lnTo>
                  <a:lnTo>
                    <a:pt x="9232" y="4010"/>
                  </a:lnTo>
                  <a:lnTo>
                    <a:pt x="9295" y="3968"/>
                  </a:lnTo>
                  <a:lnTo>
                    <a:pt x="9357" y="3926"/>
                  </a:lnTo>
                  <a:lnTo>
                    <a:pt x="9426" y="3878"/>
                  </a:lnTo>
                  <a:lnTo>
                    <a:pt x="9482" y="3836"/>
                  </a:lnTo>
                  <a:lnTo>
                    <a:pt x="9544" y="3788"/>
                  </a:lnTo>
                  <a:lnTo>
                    <a:pt x="9600" y="3739"/>
                  </a:lnTo>
                  <a:lnTo>
                    <a:pt x="9669" y="3691"/>
                  </a:lnTo>
                  <a:lnTo>
                    <a:pt x="9725" y="3642"/>
                  </a:lnTo>
                  <a:lnTo>
                    <a:pt x="9780" y="3587"/>
                  </a:lnTo>
                  <a:lnTo>
                    <a:pt x="9836" y="3538"/>
                  </a:lnTo>
                  <a:lnTo>
                    <a:pt x="9891" y="3489"/>
                  </a:lnTo>
                  <a:lnTo>
                    <a:pt x="9947" y="3434"/>
                  </a:lnTo>
                  <a:lnTo>
                    <a:pt x="10002" y="3378"/>
                  </a:lnTo>
                  <a:lnTo>
                    <a:pt x="10051" y="3323"/>
                  </a:lnTo>
                  <a:lnTo>
                    <a:pt x="10106" y="3268"/>
                  </a:lnTo>
                  <a:lnTo>
                    <a:pt x="10148" y="3212"/>
                  </a:lnTo>
                  <a:lnTo>
                    <a:pt x="10203" y="3157"/>
                  </a:lnTo>
                  <a:lnTo>
                    <a:pt x="10245" y="3094"/>
                  </a:lnTo>
                  <a:lnTo>
                    <a:pt x="10293" y="3039"/>
                  </a:lnTo>
                  <a:lnTo>
                    <a:pt x="10335" y="2976"/>
                  </a:lnTo>
                  <a:cubicBezTo>
                    <a:pt x="10349" y="2955"/>
                    <a:pt x="10370" y="2935"/>
                    <a:pt x="10384" y="2914"/>
                  </a:cubicBezTo>
                  <a:lnTo>
                    <a:pt x="10425" y="2851"/>
                  </a:lnTo>
                  <a:cubicBezTo>
                    <a:pt x="10439" y="2831"/>
                    <a:pt x="10453" y="2810"/>
                    <a:pt x="10467" y="2789"/>
                  </a:cubicBezTo>
                  <a:cubicBezTo>
                    <a:pt x="10481" y="2768"/>
                    <a:pt x="10495" y="2733"/>
                    <a:pt x="10515" y="2706"/>
                  </a:cubicBezTo>
                  <a:cubicBezTo>
                    <a:pt x="10529" y="2685"/>
                    <a:pt x="10536" y="2678"/>
                    <a:pt x="10543" y="2657"/>
                  </a:cubicBezTo>
                  <a:cubicBezTo>
                    <a:pt x="10599" y="2567"/>
                    <a:pt x="10682" y="2505"/>
                    <a:pt x="10779" y="2470"/>
                  </a:cubicBezTo>
                  <a:lnTo>
                    <a:pt x="11251" y="2317"/>
                  </a:lnTo>
                  <a:lnTo>
                    <a:pt x="11708" y="2172"/>
                  </a:lnTo>
                  <a:cubicBezTo>
                    <a:pt x="11944" y="2095"/>
                    <a:pt x="12104" y="1880"/>
                    <a:pt x="12104" y="1631"/>
                  </a:cubicBezTo>
                  <a:lnTo>
                    <a:pt x="12104" y="680"/>
                  </a:lnTo>
                  <a:cubicBezTo>
                    <a:pt x="12104" y="597"/>
                    <a:pt x="12083" y="514"/>
                    <a:pt x="12048" y="438"/>
                  </a:cubicBezTo>
                  <a:cubicBezTo>
                    <a:pt x="12048" y="431"/>
                    <a:pt x="12041" y="417"/>
                    <a:pt x="12034" y="403"/>
                  </a:cubicBezTo>
                  <a:cubicBezTo>
                    <a:pt x="12007" y="361"/>
                    <a:pt x="11979" y="313"/>
                    <a:pt x="11944" y="278"/>
                  </a:cubicBezTo>
                  <a:cubicBezTo>
                    <a:pt x="11875" y="216"/>
                    <a:pt x="11799" y="167"/>
                    <a:pt x="11715" y="139"/>
                  </a:cubicBezTo>
                  <a:lnTo>
                    <a:pt x="11285"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69"/>
            <p:cNvSpPr/>
            <p:nvPr/>
          </p:nvSpPr>
          <p:spPr>
            <a:xfrm>
              <a:off x="4952976" y="2394314"/>
              <a:ext cx="81129" cy="79816"/>
            </a:xfrm>
            <a:custGeom>
              <a:avLst/>
              <a:gdLst/>
              <a:ahLst/>
              <a:cxnLst/>
              <a:rect l="l" t="t" r="r" b="b"/>
              <a:pathLst>
                <a:path w="3088" h="3038" extrusionOk="0">
                  <a:moveTo>
                    <a:pt x="2505" y="1"/>
                  </a:moveTo>
                  <a:cubicBezTo>
                    <a:pt x="2032" y="1"/>
                    <a:pt x="1018" y="445"/>
                    <a:pt x="584" y="644"/>
                  </a:cubicBezTo>
                  <a:cubicBezTo>
                    <a:pt x="452" y="700"/>
                    <a:pt x="362" y="818"/>
                    <a:pt x="327" y="956"/>
                  </a:cubicBezTo>
                  <a:cubicBezTo>
                    <a:pt x="1" y="2513"/>
                    <a:pt x="965" y="3038"/>
                    <a:pt x="1698" y="3038"/>
                  </a:cubicBezTo>
                  <a:cubicBezTo>
                    <a:pt x="1915" y="3038"/>
                    <a:pt x="2112" y="2992"/>
                    <a:pt x="2249" y="2912"/>
                  </a:cubicBezTo>
                  <a:cubicBezTo>
                    <a:pt x="2873" y="2565"/>
                    <a:pt x="3088" y="249"/>
                    <a:pt x="2679" y="34"/>
                  </a:cubicBezTo>
                  <a:cubicBezTo>
                    <a:pt x="2636" y="11"/>
                    <a:pt x="2576" y="1"/>
                    <a:pt x="250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69"/>
            <p:cNvSpPr/>
            <p:nvPr/>
          </p:nvSpPr>
          <p:spPr>
            <a:xfrm>
              <a:off x="4993804" y="2493230"/>
              <a:ext cx="35205" cy="22988"/>
            </a:xfrm>
            <a:custGeom>
              <a:avLst/>
              <a:gdLst/>
              <a:ahLst/>
              <a:cxnLst/>
              <a:rect l="l" t="t" r="r" b="b"/>
              <a:pathLst>
                <a:path w="1340" h="875" extrusionOk="0">
                  <a:moveTo>
                    <a:pt x="206" y="0"/>
                  </a:moveTo>
                  <a:cubicBezTo>
                    <a:pt x="103" y="0"/>
                    <a:pt x="1" y="70"/>
                    <a:pt x="1" y="208"/>
                  </a:cubicBezTo>
                  <a:cubicBezTo>
                    <a:pt x="1" y="576"/>
                    <a:pt x="299" y="874"/>
                    <a:pt x="667" y="874"/>
                  </a:cubicBezTo>
                  <a:cubicBezTo>
                    <a:pt x="1034" y="874"/>
                    <a:pt x="1333" y="576"/>
                    <a:pt x="1340" y="208"/>
                  </a:cubicBezTo>
                  <a:cubicBezTo>
                    <a:pt x="1340" y="70"/>
                    <a:pt x="1237" y="0"/>
                    <a:pt x="1135" y="0"/>
                  </a:cubicBezTo>
                  <a:cubicBezTo>
                    <a:pt x="1033" y="0"/>
                    <a:pt x="930" y="70"/>
                    <a:pt x="930" y="208"/>
                  </a:cubicBezTo>
                  <a:cubicBezTo>
                    <a:pt x="930" y="382"/>
                    <a:pt x="800" y="469"/>
                    <a:pt x="670" y="469"/>
                  </a:cubicBezTo>
                  <a:cubicBezTo>
                    <a:pt x="540" y="469"/>
                    <a:pt x="410" y="382"/>
                    <a:pt x="410" y="208"/>
                  </a:cubicBezTo>
                  <a:cubicBezTo>
                    <a:pt x="410" y="70"/>
                    <a:pt x="308" y="0"/>
                    <a:pt x="20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69"/>
            <p:cNvSpPr/>
            <p:nvPr/>
          </p:nvSpPr>
          <p:spPr>
            <a:xfrm>
              <a:off x="4829916" y="2432278"/>
              <a:ext cx="109793" cy="18470"/>
            </a:xfrm>
            <a:custGeom>
              <a:avLst/>
              <a:gdLst/>
              <a:ahLst/>
              <a:cxnLst/>
              <a:rect l="l" t="t" r="r" b="b"/>
              <a:pathLst>
                <a:path w="4179" h="703" extrusionOk="0">
                  <a:moveTo>
                    <a:pt x="2095" y="0"/>
                  </a:moveTo>
                  <a:cubicBezTo>
                    <a:pt x="1465" y="0"/>
                    <a:pt x="836" y="101"/>
                    <a:pt x="232" y="302"/>
                  </a:cubicBezTo>
                  <a:cubicBezTo>
                    <a:pt x="0" y="377"/>
                    <a:pt x="80" y="702"/>
                    <a:pt x="292" y="702"/>
                  </a:cubicBezTo>
                  <a:cubicBezTo>
                    <a:pt x="315" y="702"/>
                    <a:pt x="339" y="698"/>
                    <a:pt x="364" y="690"/>
                  </a:cubicBezTo>
                  <a:cubicBezTo>
                    <a:pt x="926" y="503"/>
                    <a:pt x="1510" y="409"/>
                    <a:pt x="2095" y="409"/>
                  </a:cubicBezTo>
                  <a:cubicBezTo>
                    <a:pt x="2681" y="409"/>
                    <a:pt x="3267" y="503"/>
                    <a:pt x="3832" y="690"/>
                  </a:cubicBezTo>
                  <a:cubicBezTo>
                    <a:pt x="3853" y="697"/>
                    <a:pt x="3874" y="697"/>
                    <a:pt x="3894" y="697"/>
                  </a:cubicBezTo>
                  <a:cubicBezTo>
                    <a:pt x="4130" y="697"/>
                    <a:pt x="4179" y="371"/>
                    <a:pt x="3957" y="302"/>
                  </a:cubicBezTo>
                  <a:cubicBezTo>
                    <a:pt x="3353" y="101"/>
                    <a:pt x="2724" y="0"/>
                    <a:pt x="209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69"/>
            <p:cNvSpPr/>
            <p:nvPr/>
          </p:nvSpPr>
          <p:spPr>
            <a:xfrm>
              <a:off x="4816859" y="2306984"/>
              <a:ext cx="136170" cy="135986"/>
            </a:xfrm>
            <a:custGeom>
              <a:avLst/>
              <a:gdLst/>
              <a:ahLst/>
              <a:cxnLst/>
              <a:rect l="l" t="t" r="r" b="b"/>
              <a:pathLst>
                <a:path w="5183" h="5176" extrusionOk="0">
                  <a:moveTo>
                    <a:pt x="2595" y="1"/>
                  </a:moveTo>
                  <a:cubicBezTo>
                    <a:pt x="1166" y="1"/>
                    <a:pt x="1" y="1159"/>
                    <a:pt x="1" y="2588"/>
                  </a:cubicBezTo>
                  <a:cubicBezTo>
                    <a:pt x="1" y="4017"/>
                    <a:pt x="1166" y="5175"/>
                    <a:pt x="2595" y="5175"/>
                  </a:cubicBezTo>
                  <a:cubicBezTo>
                    <a:pt x="4024" y="5175"/>
                    <a:pt x="5182" y="4017"/>
                    <a:pt x="5182" y="2588"/>
                  </a:cubicBezTo>
                  <a:cubicBezTo>
                    <a:pt x="5182" y="1159"/>
                    <a:pt x="4024" y="1"/>
                    <a:pt x="2595" y="1"/>
                  </a:cubicBezTo>
                  <a:close/>
                </a:path>
              </a:pathLst>
            </a:custGeom>
            <a:solidFill>
              <a:srgbClr val="8296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69"/>
            <p:cNvSpPr/>
            <p:nvPr/>
          </p:nvSpPr>
          <p:spPr>
            <a:xfrm>
              <a:off x="4966113" y="2402301"/>
              <a:ext cx="57616" cy="56775"/>
            </a:xfrm>
            <a:custGeom>
              <a:avLst/>
              <a:gdLst/>
              <a:ahLst/>
              <a:cxnLst/>
              <a:rect l="l" t="t" r="r" b="b"/>
              <a:pathLst>
                <a:path w="2193" h="2161" extrusionOk="0">
                  <a:moveTo>
                    <a:pt x="2005" y="0"/>
                  </a:moveTo>
                  <a:cubicBezTo>
                    <a:pt x="1721" y="0"/>
                    <a:pt x="1034" y="236"/>
                    <a:pt x="209" y="611"/>
                  </a:cubicBezTo>
                  <a:cubicBezTo>
                    <a:pt x="167" y="631"/>
                    <a:pt x="132" y="666"/>
                    <a:pt x="125" y="715"/>
                  </a:cubicBezTo>
                  <a:cubicBezTo>
                    <a:pt x="1" y="1283"/>
                    <a:pt x="63" y="1741"/>
                    <a:pt x="306" y="2039"/>
                  </a:cubicBezTo>
                  <a:cubicBezTo>
                    <a:pt x="334" y="2074"/>
                    <a:pt x="368" y="2109"/>
                    <a:pt x="403" y="2144"/>
                  </a:cubicBezTo>
                  <a:cubicBezTo>
                    <a:pt x="414" y="2155"/>
                    <a:pt x="429" y="2160"/>
                    <a:pt x="444" y="2160"/>
                  </a:cubicBezTo>
                  <a:cubicBezTo>
                    <a:pt x="474" y="2160"/>
                    <a:pt x="505" y="2139"/>
                    <a:pt x="514" y="2102"/>
                  </a:cubicBezTo>
                  <a:cubicBezTo>
                    <a:pt x="798" y="971"/>
                    <a:pt x="2192" y="0"/>
                    <a:pt x="2005" y="0"/>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69"/>
            <p:cNvSpPr/>
            <p:nvPr/>
          </p:nvSpPr>
          <p:spPr>
            <a:xfrm>
              <a:off x="4837640" y="2327766"/>
              <a:ext cx="122115" cy="115257"/>
            </a:xfrm>
            <a:custGeom>
              <a:avLst/>
              <a:gdLst/>
              <a:ahLst/>
              <a:cxnLst/>
              <a:rect l="l" t="t" r="r" b="b"/>
              <a:pathLst>
                <a:path w="4648" h="4387" extrusionOk="0">
                  <a:moveTo>
                    <a:pt x="3670" y="0"/>
                  </a:moveTo>
                  <a:lnTo>
                    <a:pt x="1" y="3663"/>
                  </a:lnTo>
                  <a:cubicBezTo>
                    <a:pt x="504" y="4146"/>
                    <a:pt x="1153" y="4387"/>
                    <a:pt x="1802" y="4387"/>
                  </a:cubicBezTo>
                  <a:cubicBezTo>
                    <a:pt x="2466" y="4387"/>
                    <a:pt x="3130" y="4134"/>
                    <a:pt x="3635" y="3628"/>
                  </a:cubicBezTo>
                  <a:cubicBezTo>
                    <a:pt x="4634" y="2629"/>
                    <a:pt x="4648" y="1013"/>
                    <a:pt x="367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69"/>
            <p:cNvSpPr/>
            <p:nvPr/>
          </p:nvSpPr>
          <p:spPr>
            <a:xfrm>
              <a:off x="4864070" y="2336305"/>
              <a:ext cx="41931" cy="76611"/>
            </a:xfrm>
            <a:custGeom>
              <a:avLst/>
              <a:gdLst/>
              <a:ahLst/>
              <a:cxnLst/>
              <a:rect l="l" t="t" r="r" b="b"/>
              <a:pathLst>
                <a:path w="1596" h="2916" extrusionOk="0">
                  <a:moveTo>
                    <a:pt x="763" y="515"/>
                  </a:moveTo>
                  <a:lnTo>
                    <a:pt x="763" y="1160"/>
                  </a:lnTo>
                  <a:cubicBezTo>
                    <a:pt x="569" y="1090"/>
                    <a:pt x="417" y="1014"/>
                    <a:pt x="417" y="813"/>
                  </a:cubicBezTo>
                  <a:cubicBezTo>
                    <a:pt x="417" y="626"/>
                    <a:pt x="562" y="542"/>
                    <a:pt x="763" y="515"/>
                  </a:cubicBezTo>
                  <a:close/>
                  <a:moveTo>
                    <a:pt x="930" y="1624"/>
                  </a:moveTo>
                  <a:cubicBezTo>
                    <a:pt x="1103" y="1701"/>
                    <a:pt x="1242" y="1798"/>
                    <a:pt x="1242" y="2020"/>
                  </a:cubicBezTo>
                  <a:cubicBezTo>
                    <a:pt x="1242" y="2228"/>
                    <a:pt x="1117" y="2339"/>
                    <a:pt x="930" y="2374"/>
                  </a:cubicBezTo>
                  <a:lnTo>
                    <a:pt x="930" y="1624"/>
                  </a:lnTo>
                  <a:close/>
                  <a:moveTo>
                    <a:pt x="829" y="1"/>
                  </a:moveTo>
                  <a:cubicBezTo>
                    <a:pt x="784" y="1"/>
                    <a:pt x="742" y="40"/>
                    <a:pt x="736" y="85"/>
                  </a:cubicBezTo>
                  <a:lnTo>
                    <a:pt x="736" y="189"/>
                  </a:lnTo>
                  <a:cubicBezTo>
                    <a:pt x="403" y="230"/>
                    <a:pt x="63" y="404"/>
                    <a:pt x="63" y="854"/>
                  </a:cubicBezTo>
                  <a:cubicBezTo>
                    <a:pt x="63" y="1305"/>
                    <a:pt x="417" y="1430"/>
                    <a:pt x="736" y="1548"/>
                  </a:cubicBezTo>
                  <a:lnTo>
                    <a:pt x="736" y="2380"/>
                  </a:lnTo>
                  <a:cubicBezTo>
                    <a:pt x="375" y="2353"/>
                    <a:pt x="278" y="2103"/>
                    <a:pt x="160" y="2103"/>
                  </a:cubicBezTo>
                  <a:cubicBezTo>
                    <a:pt x="70" y="2103"/>
                    <a:pt x="0" y="2221"/>
                    <a:pt x="0" y="2311"/>
                  </a:cubicBezTo>
                  <a:cubicBezTo>
                    <a:pt x="0" y="2484"/>
                    <a:pt x="299" y="2720"/>
                    <a:pt x="736" y="2727"/>
                  </a:cubicBezTo>
                  <a:lnTo>
                    <a:pt x="736" y="2831"/>
                  </a:lnTo>
                  <a:cubicBezTo>
                    <a:pt x="742" y="2882"/>
                    <a:pt x="783" y="2915"/>
                    <a:pt x="827" y="2915"/>
                  </a:cubicBezTo>
                  <a:cubicBezTo>
                    <a:pt x="831" y="2915"/>
                    <a:pt x="835" y="2915"/>
                    <a:pt x="840" y="2915"/>
                  </a:cubicBezTo>
                  <a:cubicBezTo>
                    <a:pt x="895" y="2915"/>
                    <a:pt x="951" y="2880"/>
                    <a:pt x="951" y="2831"/>
                  </a:cubicBezTo>
                  <a:lnTo>
                    <a:pt x="951" y="2713"/>
                  </a:lnTo>
                  <a:cubicBezTo>
                    <a:pt x="1339" y="2658"/>
                    <a:pt x="1596" y="2415"/>
                    <a:pt x="1596" y="1978"/>
                  </a:cubicBezTo>
                  <a:cubicBezTo>
                    <a:pt x="1596" y="1493"/>
                    <a:pt x="1256" y="1340"/>
                    <a:pt x="951" y="1229"/>
                  </a:cubicBezTo>
                  <a:lnTo>
                    <a:pt x="951" y="515"/>
                  </a:lnTo>
                  <a:cubicBezTo>
                    <a:pt x="1200" y="528"/>
                    <a:pt x="1290" y="639"/>
                    <a:pt x="1374" y="639"/>
                  </a:cubicBezTo>
                  <a:cubicBezTo>
                    <a:pt x="1485" y="639"/>
                    <a:pt x="1533" y="508"/>
                    <a:pt x="1533" y="438"/>
                  </a:cubicBezTo>
                  <a:cubicBezTo>
                    <a:pt x="1533" y="265"/>
                    <a:pt x="1193" y="189"/>
                    <a:pt x="951" y="182"/>
                  </a:cubicBezTo>
                  <a:lnTo>
                    <a:pt x="951" y="85"/>
                  </a:lnTo>
                  <a:cubicBezTo>
                    <a:pt x="951" y="43"/>
                    <a:pt x="895" y="1"/>
                    <a:pt x="840" y="1"/>
                  </a:cubicBezTo>
                  <a:cubicBezTo>
                    <a:pt x="836" y="1"/>
                    <a:pt x="832" y="1"/>
                    <a:pt x="829" y="1"/>
                  </a:cubicBezTo>
                  <a:close/>
                </a:path>
              </a:pathLst>
            </a:custGeom>
            <a:solidFill>
              <a:srgbClr val="5A6B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1" name="Google Shape;8161;p69"/>
          <p:cNvGrpSpPr/>
          <p:nvPr/>
        </p:nvGrpSpPr>
        <p:grpSpPr>
          <a:xfrm>
            <a:off x="4147908" y="2303017"/>
            <a:ext cx="361194" cy="359355"/>
            <a:chOff x="4147908" y="2303017"/>
            <a:chExt cx="361194" cy="359355"/>
          </a:xfrm>
        </p:grpSpPr>
        <p:sp>
          <p:nvSpPr>
            <p:cNvPr id="8162" name="Google Shape;8162;p69"/>
            <p:cNvSpPr/>
            <p:nvPr/>
          </p:nvSpPr>
          <p:spPr>
            <a:xfrm>
              <a:off x="4147908" y="2365861"/>
              <a:ext cx="296511" cy="296511"/>
            </a:xfrm>
            <a:custGeom>
              <a:avLst/>
              <a:gdLst/>
              <a:ahLst/>
              <a:cxnLst/>
              <a:rect l="l" t="t" r="r" b="b"/>
              <a:pathLst>
                <a:path w="11286" h="11286" extrusionOk="0">
                  <a:moveTo>
                    <a:pt x="5639" y="0"/>
                  </a:moveTo>
                  <a:cubicBezTo>
                    <a:pt x="2525" y="0"/>
                    <a:pt x="0" y="2525"/>
                    <a:pt x="0" y="5646"/>
                  </a:cubicBezTo>
                  <a:cubicBezTo>
                    <a:pt x="0" y="8760"/>
                    <a:pt x="2525" y="11285"/>
                    <a:pt x="5639" y="11285"/>
                  </a:cubicBezTo>
                  <a:cubicBezTo>
                    <a:pt x="8761" y="11285"/>
                    <a:pt x="11285" y="8760"/>
                    <a:pt x="11285" y="5646"/>
                  </a:cubicBezTo>
                  <a:cubicBezTo>
                    <a:pt x="11285" y="2525"/>
                    <a:pt x="8761" y="0"/>
                    <a:pt x="5639"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69"/>
            <p:cNvSpPr/>
            <p:nvPr/>
          </p:nvSpPr>
          <p:spPr>
            <a:xfrm>
              <a:off x="4296059" y="2508179"/>
              <a:ext cx="148361" cy="11875"/>
            </a:xfrm>
            <a:custGeom>
              <a:avLst/>
              <a:gdLst/>
              <a:ahLst/>
              <a:cxnLst/>
              <a:rect l="l" t="t" r="r" b="b"/>
              <a:pathLst>
                <a:path w="5647" h="452" extrusionOk="0">
                  <a:moveTo>
                    <a:pt x="0" y="0"/>
                  </a:moveTo>
                  <a:lnTo>
                    <a:pt x="0" y="451"/>
                  </a:lnTo>
                  <a:lnTo>
                    <a:pt x="5639" y="451"/>
                  </a:lnTo>
                  <a:cubicBezTo>
                    <a:pt x="5639" y="375"/>
                    <a:pt x="5646" y="305"/>
                    <a:pt x="5646" y="229"/>
                  </a:cubicBezTo>
                  <a:cubicBezTo>
                    <a:pt x="5646" y="153"/>
                    <a:pt x="5646" y="76"/>
                    <a:pt x="563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69"/>
            <p:cNvSpPr/>
            <p:nvPr/>
          </p:nvSpPr>
          <p:spPr>
            <a:xfrm>
              <a:off x="4420695" y="2303017"/>
              <a:ext cx="88407" cy="86542"/>
            </a:xfrm>
            <a:custGeom>
              <a:avLst/>
              <a:gdLst/>
              <a:ahLst/>
              <a:cxnLst/>
              <a:rect l="l" t="t" r="r" b="b"/>
              <a:pathLst>
                <a:path w="3365" h="3294" extrusionOk="0">
                  <a:moveTo>
                    <a:pt x="2029" y="0"/>
                  </a:moveTo>
                  <a:cubicBezTo>
                    <a:pt x="1974" y="0"/>
                    <a:pt x="1918" y="21"/>
                    <a:pt x="1873" y="68"/>
                  </a:cubicBezTo>
                  <a:lnTo>
                    <a:pt x="202" y="1740"/>
                  </a:lnTo>
                  <a:cubicBezTo>
                    <a:pt x="70" y="1865"/>
                    <a:pt x="1" y="2038"/>
                    <a:pt x="1" y="2219"/>
                  </a:cubicBezTo>
                  <a:lnTo>
                    <a:pt x="1" y="3294"/>
                  </a:lnTo>
                  <a:lnTo>
                    <a:pt x="1069" y="3294"/>
                  </a:lnTo>
                  <a:cubicBezTo>
                    <a:pt x="1249" y="3294"/>
                    <a:pt x="1423" y="3224"/>
                    <a:pt x="1547" y="3099"/>
                  </a:cubicBezTo>
                  <a:lnTo>
                    <a:pt x="3226" y="1421"/>
                  </a:lnTo>
                  <a:cubicBezTo>
                    <a:pt x="3365" y="1282"/>
                    <a:pt x="3268" y="1039"/>
                    <a:pt x="3066" y="1039"/>
                  </a:cubicBezTo>
                  <a:lnTo>
                    <a:pt x="2255" y="1039"/>
                  </a:lnTo>
                  <a:lnTo>
                    <a:pt x="2255" y="228"/>
                  </a:lnTo>
                  <a:cubicBezTo>
                    <a:pt x="2255" y="92"/>
                    <a:pt x="2144" y="0"/>
                    <a:pt x="202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69"/>
            <p:cNvSpPr/>
            <p:nvPr/>
          </p:nvSpPr>
          <p:spPr>
            <a:xfrm>
              <a:off x="4420695" y="2303017"/>
              <a:ext cx="59376" cy="86542"/>
            </a:xfrm>
            <a:custGeom>
              <a:avLst/>
              <a:gdLst/>
              <a:ahLst/>
              <a:cxnLst/>
              <a:rect l="l" t="t" r="r" b="b"/>
              <a:pathLst>
                <a:path w="2260" h="3294" extrusionOk="0">
                  <a:moveTo>
                    <a:pt x="2031" y="0"/>
                  </a:moveTo>
                  <a:cubicBezTo>
                    <a:pt x="1975" y="0"/>
                    <a:pt x="1918" y="21"/>
                    <a:pt x="1873" y="68"/>
                  </a:cubicBezTo>
                  <a:lnTo>
                    <a:pt x="202" y="1740"/>
                  </a:lnTo>
                  <a:cubicBezTo>
                    <a:pt x="70" y="1865"/>
                    <a:pt x="1" y="2038"/>
                    <a:pt x="1" y="2219"/>
                  </a:cubicBezTo>
                  <a:lnTo>
                    <a:pt x="1" y="3294"/>
                  </a:lnTo>
                  <a:lnTo>
                    <a:pt x="2255" y="1039"/>
                  </a:lnTo>
                  <a:lnTo>
                    <a:pt x="2255" y="228"/>
                  </a:lnTo>
                  <a:cubicBezTo>
                    <a:pt x="2260" y="92"/>
                    <a:pt x="2147" y="0"/>
                    <a:pt x="2031"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69"/>
            <p:cNvSpPr/>
            <p:nvPr/>
          </p:nvSpPr>
          <p:spPr>
            <a:xfrm>
              <a:off x="4183429" y="2401382"/>
              <a:ext cx="225444" cy="225444"/>
            </a:xfrm>
            <a:custGeom>
              <a:avLst/>
              <a:gdLst/>
              <a:ahLst/>
              <a:cxnLst/>
              <a:rect l="l" t="t" r="r" b="b"/>
              <a:pathLst>
                <a:path w="8581" h="8581" extrusionOk="0">
                  <a:moveTo>
                    <a:pt x="4287" y="1"/>
                  </a:moveTo>
                  <a:cubicBezTo>
                    <a:pt x="1922" y="1"/>
                    <a:pt x="1" y="1922"/>
                    <a:pt x="1" y="4294"/>
                  </a:cubicBezTo>
                  <a:cubicBezTo>
                    <a:pt x="1" y="6659"/>
                    <a:pt x="1922" y="8581"/>
                    <a:pt x="4287" y="8581"/>
                  </a:cubicBezTo>
                  <a:cubicBezTo>
                    <a:pt x="6659" y="8581"/>
                    <a:pt x="8581" y="6659"/>
                    <a:pt x="8581" y="4294"/>
                  </a:cubicBezTo>
                  <a:cubicBezTo>
                    <a:pt x="8581" y="1922"/>
                    <a:pt x="6659" y="1"/>
                    <a:pt x="428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69"/>
            <p:cNvSpPr/>
            <p:nvPr/>
          </p:nvSpPr>
          <p:spPr>
            <a:xfrm>
              <a:off x="4296059" y="2508179"/>
              <a:ext cx="112814" cy="11875"/>
            </a:xfrm>
            <a:custGeom>
              <a:avLst/>
              <a:gdLst/>
              <a:ahLst/>
              <a:cxnLst/>
              <a:rect l="l" t="t" r="r" b="b"/>
              <a:pathLst>
                <a:path w="4294" h="452" extrusionOk="0">
                  <a:moveTo>
                    <a:pt x="0" y="0"/>
                  </a:moveTo>
                  <a:lnTo>
                    <a:pt x="0" y="451"/>
                  </a:lnTo>
                  <a:lnTo>
                    <a:pt x="4280" y="451"/>
                  </a:lnTo>
                  <a:cubicBezTo>
                    <a:pt x="4280" y="375"/>
                    <a:pt x="4294" y="305"/>
                    <a:pt x="4294" y="229"/>
                  </a:cubicBezTo>
                  <a:cubicBezTo>
                    <a:pt x="4294" y="153"/>
                    <a:pt x="4287" y="76"/>
                    <a:pt x="4280"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69"/>
            <p:cNvSpPr/>
            <p:nvPr/>
          </p:nvSpPr>
          <p:spPr>
            <a:xfrm>
              <a:off x="4213143" y="2431096"/>
              <a:ext cx="166042" cy="166042"/>
            </a:xfrm>
            <a:custGeom>
              <a:avLst/>
              <a:gdLst/>
              <a:ahLst/>
              <a:cxnLst/>
              <a:rect l="l" t="t" r="r" b="b"/>
              <a:pathLst>
                <a:path w="6320" h="6320" extrusionOk="0">
                  <a:moveTo>
                    <a:pt x="3156" y="0"/>
                  </a:moveTo>
                  <a:cubicBezTo>
                    <a:pt x="1415" y="0"/>
                    <a:pt x="0" y="1415"/>
                    <a:pt x="0" y="3163"/>
                  </a:cubicBezTo>
                  <a:cubicBezTo>
                    <a:pt x="0" y="4904"/>
                    <a:pt x="1415" y="6319"/>
                    <a:pt x="3156" y="6319"/>
                  </a:cubicBezTo>
                  <a:cubicBezTo>
                    <a:pt x="4904" y="6319"/>
                    <a:pt x="6319" y="4904"/>
                    <a:pt x="6319" y="3163"/>
                  </a:cubicBezTo>
                  <a:cubicBezTo>
                    <a:pt x="6319" y="1415"/>
                    <a:pt x="4904" y="0"/>
                    <a:pt x="3156"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69"/>
            <p:cNvSpPr/>
            <p:nvPr/>
          </p:nvSpPr>
          <p:spPr>
            <a:xfrm>
              <a:off x="4296059" y="2508179"/>
              <a:ext cx="83126" cy="11875"/>
            </a:xfrm>
            <a:custGeom>
              <a:avLst/>
              <a:gdLst/>
              <a:ahLst/>
              <a:cxnLst/>
              <a:rect l="l" t="t" r="r" b="b"/>
              <a:pathLst>
                <a:path w="3164" h="452" extrusionOk="0">
                  <a:moveTo>
                    <a:pt x="0" y="0"/>
                  </a:moveTo>
                  <a:lnTo>
                    <a:pt x="0" y="451"/>
                  </a:lnTo>
                  <a:lnTo>
                    <a:pt x="3149" y="451"/>
                  </a:lnTo>
                  <a:cubicBezTo>
                    <a:pt x="3156" y="375"/>
                    <a:pt x="3163" y="305"/>
                    <a:pt x="3163" y="229"/>
                  </a:cubicBezTo>
                  <a:cubicBezTo>
                    <a:pt x="3163" y="153"/>
                    <a:pt x="3156" y="76"/>
                    <a:pt x="3149"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69"/>
            <p:cNvSpPr/>
            <p:nvPr/>
          </p:nvSpPr>
          <p:spPr>
            <a:xfrm>
              <a:off x="4248663" y="2466616"/>
              <a:ext cx="94975" cy="94975"/>
            </a:xfrm>
            <a:custGeom>
              <a:avLst/>
              <a:gdLst/>
              <a:ahLst/>
              <a:cxnLst/>
              <a:rect l="l" t="t" r="r" b="b"/>
              <a:pathLst>
                <a:path w="3615" h="3615" extrusionOk="0">
                  <a:moveTo>
                    <a:pt x="1804" y="1"/>
                  </a:moveTo>
                  <a:cubicBezTo>
                    <a:pt x="812" y="1"/>
                    <a:pt x="1" y="812"/>
                    <a:pt x="1" y="1811"/>
                  </a:cubicBezTo>
                  <a:cubicBezTo>
                    <a:pt x="1" y="2803"/>
                    <a:pt x="812" y="3614"/>
                    <a:pt x="1804" y="3614"/>
                  </a:cubicBezTo>
                  <a:cubicBezTo>
                    <a:pt x="2803" y="3614"/>
                    <a:pt x="3615" y="2803"/>
                    <a:pt x="3615" y="1811"/>
                  </a:cubicBezTo>
                  <a:cubicBezTo>
                    <a:pt x="3615" y="812"/>
                    <a:pt x="2803" y="1"/>
                    <a:pt x="18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69"/>
            <p:cNvSpPr/>
            <p:nvPr/>
          </p:nvSpPr>
          <p:spPr>
            <a:xfrm>
              <a:off x="4296059" y="2508179"/>
              <a:ext cx="47763" cy="11875"/>
            </a:xfrm>
            <a:custGeom>
              <a:avLst/>
              <a:gdLst/>
              <a:ahLst/>
              <a:cxnLst/>
              <a:rect l="l" t="t" r="r" b="b"/>
              <a:pathLst>
                <a:path w="1818" h="452" extrusionOk="0">
                  <a:moveTo>
                    <a:pt x="0" y="0"/>
                  </a:moveTo>
                  <a:lnTo>
                    <a:pt x="0" y="451"/>
                  </a:lnTo>
                  <a:lnTo>
                    <a:pt x="1797" y="451"/>
                  </a:lnTo>
                  <a:cubicBezTo>
                    <a:pt x="1818" y="305"/>
                    <a:pt x="1818" y="153"/>
                    <a:pt x="1797" y="0"/>
                  </a:cubicBez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69"/>
            <p:cNvSpPr/>
            <p:nvPr/>
          </p:nvSpPr>
          <p:spPr>
            <a:xfrm>
              <a:off x="4278377" y="2496330"/>
              <a:ext cx="35547" cy="35547"/>
            </a:xfrm>
            <a:custGeom>
              <a:avLst/>
              <a:gdLst/>
              <a:ahLst/>
              <a:cxnLst/>
              <a:rect l="l" t="t" r="r" b="b"/>
              <a:pathLst>
                <a:path w="1353" h="1353" extrusionOk="0">
                  <a:moveTo>
                    <a:pt x="673" y="0"/>
                  </a:moveTo>
                  <a:cubicBezTo>
                    <a:pt x="299" y="0"/>
                    <a:pt x="0" y="306"/>
                    <a:pt x="0" y="680"/>
                  </a:cubicBezTo>
                  <a:cubicBezTo>
                    <a:pt x="0" y="1055"/>
                    <a:pt x="299" y="1353"/>
                    <a:pt x="673" y="1353"/>
                  </a:cubicBezTo>
                  <a:cubicBezTo>
                    <a:pt x="1048" y="1353"/>
                    <a:pt x="1353" y="1055"/>
                    <a:pt x="1353" y="680"/>
                  </a:cubicBezTo>
                  <a:cubicBezTo>
                    <a:pt x="1353" y="306"/>
                    <a:pt x="1048" y="0"/>
                    <a:pt x="673" y="0"/>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69"/>
            <p:cNvSpPr/>
            <p:nvPr/>
          </p:nvSpPr>
          <p:spPr>
            <a:xfrm>
              <a:off x="4296059" y="2508179"/>
              <a:ext cx="18233" cy="11875"/>
            </a:xfrm>
            <a:custGeom>
              <a:avLst/>
              <a:gdLst/>
              <a:ahLst/>
              <a:cxnLst/>
              <a:rect l="l" t="t" r="r" b="b"/>
              <a:pathLst>
                <a:path w="694" h="452" extrusionOk="0">
                  <a:moveTo>
                    <a:pt x="0" y="0"/>
                  </a:moveTo>
                  <a:lnTo>
                    <a:pt x="0" y="451"/>
                  </a:lnTo>
                  <a:lnTo>
                    <a:pt x="638" y="451"/>
                  </a:lnTo>
                  <a:cubicBezTo>
                    <a:pt x="694" y="305"/>
                    <a:pt x="694" y="146"/>
                    <a:pt x="638" y="0"/>
                  </a:cubicBezTo>
                  <a:close/>
                </a:path>
              </a:pathLst>
            </a:custGeom>
            <a:solidFill>
              <a:srgbClr val="8282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69"/>
            <p:cNvSpPr/>
            <p:nvPr/>
          </p:nvSpPr>
          <p:spPr>
            <a:xfrm>
              <a:off x="4287678" y="2480094"/>
              <a:ext cx="42483" cy="40013"/>
            </a:xfrm>
            <a:custGeom>
              <a:avLst/>
              <a:gdLst/>
              <a:ahLst/>
              <a:cxnLst/>
              <a:rect l="l" t="t" r="r" b="b"/>
              <a:pathLst>
                <a:path w="1617" h="1523" extrusionOk="0">
                  <a:moveTo>
                    <a:pt x="1297" y="1"/>
                  </a:moveTo>
                  <a:lnTo>
                    <a:pt x="160" y="1132"/>
                  </a:lnTo>
                  <a:cubicBezTo>
                    <a:pt x="0" y="1296"/>
                    <a:pt x="150" y="1522"/>
                    <a:pt x="323" y="1522"/>
                  </a:cubicBezTo>
                  <a:cubicBezTo>
                    <a:pt x="375" y="1522"/>
                    <a:pt x="430" y="1501"/>
                    <a:pt x="479" y="1451"/>
                  </a:cubicBezTo>
                  <a:lnTo>
                    <a:pt x="1616" y="320"/>
                  </a:lnTo>
                  <a:lnTo>
                    <a:pt x="1297" y="1"/>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69"/>
            <p:cNvSpPr/>
            <p:nvPr/>
          </p:nvSpPr>
          <p:spPr>
            <a:xfrm>
              <a:off x="4314817" y="2315313"/>
              <a:ext cx="182568" cy="178128"/>
            </a:xfrm>
            <a:custGeom>
              <a:avLst/>
              <a:gdLst/>
              <a:ahLst/>
              <a:cxnLst/>
              <a:rect l="l" t="t" r="r" b="b"/>
              <a:pathLst>
                <a:path w="6949" h="6780" extrusionOk="0">
                  <a:moveTo>
                    <a:pt x="6625" y="1"/>
                  </a:moveTo>
                  <a:cubicBezTo>
                    <a:pt x="6572" y="1"/>
                    <a:pt x="6516" y="22"/>
                    <a:pt x="6465" y="72"/>
                  </a:cubicBezTo>
                  <a:lnTo>
                    <a:pt x="146" y="6391"/>
                  </a:lnTo>
                  <a:cubicBezTo>
                    <a:pt x="1" y="6537"/>
                    <a:pt x="105" y="6779"/>
                    <a:pt x="306" y="6779"/>
                  </a:cubicBezTo>
                  <a:cubicBezTo>
                    <a:pt x="368" y="6772"/>
                    <a:pt x="424" y="6752"/>
                    <a:pt x="465" y="6710"/>
                  </a:cubicBezTo>
                  <a:lnTo>
                    <a:pt x="6784" y="391"/>
                  </a:lnTo>
                  <a:cubicBezTo>
                    <a:pt x="6949" y="226"/>
                    <a:pt x="6800" y="1"/>
                    <a:pt x="66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6" name="Google Shape;8176;p69"/>
          <p:cNvGrpSpPr/>
          <p:nvPr/>
        </p:nvGrpSpPr>
        <p:grpSpPr>
          <a:xfrm>
            <a:off x="5292128" y="2299891"/>
            <a:ext cx="367027" cy="365214"/>
            <a:chOff x="5292128" y="2299891"/>
            <a:chExt cx="367027" cy="365214"/>
          </a:xfrm>
        </p:grpSpPr>
        <p:sp>
          <p:nvSpPr>
            <p:cNvPr id="8177" name="Google Shape;8177;p69"/>
            <p:cNvSpPr/>
            <p:nvPr/>
          </p:nvSpPr>
          <p:spPr>
            <a:xfrm>
              <a:off x="5470361" y="2467772"/>
              <a:ext cx="11323" cy="124243"/>
            </a:xfrm>
            <a:custGeom>
              <a:avLst/>
              <a:gdLst/>
              <a:ahLst/>
              <a:cxnLst/>
              <a:rect l="l" t="t" r="r" b="b"/>
              <a:pathLst>
                <a:path w="431" h="4729" extrusionOk="0">
                  <a:moveTo>
                    <a:pt x="215" y="0"/>
                  </a:moveTo>
                  <a:cubicBezTo>
                    <a:pt x="108" y="0"/>
                    <a:pt x="0" y="71"/>
                    <a:pt x="0" y="213"/>
                  </a:cubicBezTo>
                  <a:lnTo>
                    <a:pt x="0" y="4514"/>
                  </a:lnTo>
                  <a:cubicBezTo>
                    <a:pt x="0" y="4632"/>
                    <a:pt x="97" y="4729"/>
                    <a:pt x="215" y="4729"/>
                  </a:cubicBezTo>
                  <a:cubicBezTo>
                    <a:pt x="333" y="4729"/>
                    <a:pt x="430" y="4632"/>
                    <a:pt x="430" y="4514"/>
                  </a:cubicBezTo>
                  <a:lnTo>
                    <a:pt x="430" y="213"/>
                  </a:lnTo>
                  <a:cubicBezTo>
                    <a:pt x="430" y="71"/>
                    <a:pt x="323" y="0"/>
                    <a:pt x="215" y="0"/>
                  </a:cubicBezTo>
                  <a:close/>
                </a:path>
              </a:pathLst>
            </a:custGeom>
            <a:solidFill>
              <a:srgbClr val="5959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69"/>
            <p:cNvSpPr/>
            <p:nvPr/>
          </p:nvSpPr>
          <p:spPr>
            <a:xfrm>
              <a:off x="5464870" y="2299891"/>
              <a:ext cx="22279" cy="40827"/>
            </a:xfrm>
            <a:custGeom>
              <a:avLst/>
              <a:gdLst/>
              <a:ahLst/>
              <a:cxnLst/>
              <a:rect l="l" t="t" r="r" b="b"/>
              <a:pathLst>
                <a:path w="848" h="1554" extrusionOk="0">
                  <a:moveTo>
                    <a:pt x="424" y="0"/>
                  </a:moveTo>
                  <a:cubicBezTo>
                    <a:pt x="188" y="0"/>
                    <a:pt x="1" y="194"/>
                    <a:pt x="8" y="430"/>
                  </a:cubicBezTo>
                  <a:lnTo>
                    <a:pt x="8" y="1554"/>
                  </a:lnTo>
                  <a:lnTo>
                    <a:pt x="840" y="1554"/>
                  </a:lnTo>
                  <a:lnTo>
                    <a:pt x="840" y="430"/>
                  </a:lnTo>
                  <a:cubicBezTo>
                    <a:pt x="847" y="194"/>
                    <a:pt x="660" y="0"/>
                    <a:pt x="424"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69"/>
            <p:cNvSpPr/>
            <p:nvPr/>
          </p:nvSpPr>
          <p:spPr>
            <a:xfrm>
              <a:off x="5292128" y="2316837"/>
              <a:ext cx="367027" cy="184433"/>
            </a:xfrm>
            <a:custGeom>
              <a:avLst/>
              <a:gdLst/>
              <a:ahLst/>
              <a:cxnLst/>
              <a:rect l="l" t="t" r="r" b="b"/>
              <a:pathLst>
                <a:path w="13970" h="7020" extrusionOk="0">
                  <a:moveTo>
                    <a:pt x="6985" y="0"/>
                  </a:moveTo>
                  <a:cubicBezTo>
                    <a:pt x="3122" y="0"/>
                    <a:pt x="0" y="3156"/>
                    <a:pt x="49" y="7020"/>
                  </a:cubicBezTo>
                  <a:lnTo>
                    <a:pt x="56" y="7020"/>
                  </a:lnTo>
                  <a:cubicBezTo>
                    <a:pt x="507" y="6479"/>
                    <a:pt x="1148" y="6208"/>
                    <a:pt x="1790" y="6208"/>
                  </a:cubicBezTo>
                  <a:cubicBezTo>
                    <a:pt x="2432" y="6208"/>
                    <a:pt x="3073" y="6479"/>
                    <a:pt x="3524" y="7020"/>
                  </a:cubicBezTo>
                  <a:cubicBezTo>
                    <a:pt x="3975" y="6479"/>
                    <a:pt x="4616" y="6208"/>
                    <a:pt x="5258" y="6208"/>
                  </a:cubicBezTo>
                  <a:cubicBezTo>
                    <a:pt x="5900" y="6208"/>
                    <a:pt x="6541" y="6479"/>
                    <a:pt x="6992" y="7020"/>
                  </a:cubicBezTo>
                  <a:cubicBezTo>
                    <a:pt x="7443" y="6479"/>
                    <a:pt x="8085" y="6208"/>
                    <a:pt x="8726" y="6208"/>
                  </a:cubicBezTo>
                  <a:cubicBezTo>
                    <a:pt x="9368" y="6208"/>
                    <a:pt x="10009" y="6479"/>
                    <a:pt x="10460" y="7020"/>
                  </a:cubicBezTo>
                  <a:cubicBezTo>
                    <a:pt x="10911" y="6479"/>
                    <a:pt x="11553" y="6208"/>
                    <a:pt x="12194" y="6208"/>
                  </a:cubicBezTo>
                  <a:cubicBezTo>
                    <a:pt x="12836" y="6208"/>
                    <a:pt x="13477" y="6479"/>
                    <a:pt x="13928" y="7020"/>
                  </a:cubicBezTo>
                  <a:cubicBezTo>
                    <a:pt x="13970" y="3156"/>
                    <a:pt x="10849" y="0"/>
                    <a:pt x="6985" y="0"/>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69"/>
            <p:cNvSpPr/>
            <p:nvPr/>
          </p:nvSpPr>
          <p:spPr>
            <a:xfrm>
              <a:off x="5293757" y="2319017"/>
              <a:ext cx="182279" cy="182436"/>
            </a:xfrm>
            <a:custGeom>
              <a:avLst/>
              <a:gdLst/>
              <a:ahLst/>
              <a:cxnLst/>
              <a:rect l="l" t="t" r="r" b="b"/>
              <a:pathLst>
                <a:path w="6938" h="6944" extrusionOk="0">
                  <a:moveTo>
                    <a:pt x="6937" y="0"/>
                  </a:moveTo>
                  <a:cubicBezTo>
                    <a:pt x="3108" y="0"/>
                    <a:pt x="1" y="3108"/>
                    <a:pt x="1" y="6944"/>
                  </a:cubicBezTo>
                  <a:cubicBezTo>
                    <a:pt x="452" y="6399"/>
                    <a:pt x="1093" y="6127"/>
                    <a:pt x="1735" y="6127"/>
                  </a:cubicBezTo>
                  <a:cubicBezTo>
                    <a:pt x="2377" y="6127"/>
                    <a:pt x="3018" y="6399"/>
                    <a:pt x="3469" y="6944"/>
                  </a:cubicBezTo>
                  <a:cubicBezTo>
                    <a:pt x="3469" y="3108"/>
                    <a:pt x="5023" y="0"/>
                    <a:pt x="6937" y="0"/>
                  </a:cubicBezTo>
                  <a:close/>
                </a:path>
              </a:pathLst>
            </a:custGeom>
            <a:solidFill>
              <a:srgbClr val="95A6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69"/>
            <p:cNvSpPr/>
            <p:nvPr/>
          </p:nvSpPr>
          <p:spPr>
            <a:xfrm>
              <a:off x="5476009" y="2319017"/>
              <a:ext cx="91139" cy="182252"/>
            </a:xfrm>
            <a:custGeom>
              <a:avLst/>
              <a:gdLst/>
              <a:ahLst/>
              <a:cxnLst/>
              <a:rect l="l" t="t" r="r" b="b"/>
              <a:pathLst>
                <a:path w="3469" h="6937" extrusionOk="0">
                  <a:moveTo>
                    <a:pt x="0" y="0"/>
                  </a:moveTo>
                  <a:lnTo>
                    <a:pt x="0" y="6937"/>
                  </a:lnTo>
                  <a:cubicBezTo>
                    <a:pt x="451" y="6396"/>
                    <a:pt x="1093" y="6125"/>
                    <a:pt x="1734" y="6125"/>
                  </a:cubicBezTo>
                  <a:cubicBezTo>
                    <a:pt x="2376" y="6125"/>
                    <a:pt x="3017" y="6396"/>
                    <a:pt x="3468" y="6937"/>
                  </a:cubicBezTo>
                  <a:cubicBezTo>
                    <a:pt x="3468" y="3108"/>
                    <a:pt x="1914" y="0"/>
                    <a:pt x="0" y="0"/>
                  </a:cubicBezTo>
                  <a:close/>
                </a:path>
              </a:pathLst>
            </a:custGeom>
            <a:solidFill>
              <a:srgbClr val="D7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69"/>
            <p:cNvSpPr/>
            <p:nvPr/>
          </p:nvSpPr>
          <p:spPr>
            <a:xfrm>
              <a:off x="5404574" y="2564035"/>
              <a:ext cx="82758" cy="101070"/>
            </a:xfrm>
            <a:custGeom>
              <a:avLst/>
              <a:gdLst/>
              <a:ahLst/>
              <a:cxnLst/>
              <a:rect l="l" t="t" r="r" b="b"/>
              <a:pathLst>
                <a:path w="3150" h="3847" extrusionOk="0">
                  <a:moveTo>
                    <a:pt x="2719" y="0"/>
                  </a:moveTo>
                  <a:cubicBezTo>
                    <a:pt x="2508" y="0"/>
                    <a:pt x="2296" y="142"/>
                    <a:pt x="2296" y="427"/>
                  </a:cubicBezTo>
                  <a:lnTo>
                    <a:pt x="2296" y="2258"/>
                  </a:lnTo>
                  <a:cubicBezTo>
                    <a:pt x="2296" y="2663"/>
                    <a:pt x="1970" y="2993"/>
                    <a:pt x="1573" y="2993"/>
                  </a:cubicBezTo>
                  <a:cubicBezTo>
                    <a:pt x="1569" y="2993"/>
                    <a:pt x="1565" y="2993"/>
                    <a:pt x="1561" y="2993"/>
                  </a:cubicBezTo>
                  <a:cubicBezTo>
                    <a:pt x="1262" y="2993"/>
                    <a:pt x="1006" y="2806"/>
                    <a:pt x="895" y="2535"/>
                  </a:cubicBezTo>
                  <a:cubicBezTo>
                    <a:pt x="832" y="2376"/>
                    <a:pt x="673" y="2272"/>
                    <a:pt x="506" y="2272"/>
                  </a:cubicBezTo>
                  <a:cubicBezTo>
                    <a:pt x="208" y="2272"/>
                    <a:pt x="0" y="2577"/>
                    <a:pt x="111" y="2854"/>
                  </a:cubicBezTo>
                  <a:cubicBezTo>
                    <a:pt x="345" y="3453"/>
                    <a:pt x="933" y="3846"/>
                    <a:pt x="1579" y="3846"/>
                  </a:cubicBezTo>
                  <a:cubicBezTo>
                    <a:pt x="1584" y="3846"/>
                    <a:pt x="1590" y="3846"/>
                    <a:pt x="1595" y="3846"/>
                  </a:cubicBezTo>
                  <a:cubicBezTo>
                    <a:pt x="2462" y="3825"/>
                    <a:pt x="3149" y="3111"/>
                    <a:pt x="3142" y="2244"/>
                  </a:cubicBezTo>
                  <a:lnTo>
                    <a:pt x="3142" y="427"/>
                  </a:lnTo>
                  <a:cubicBezTo>
                    <a:pt x="3142" y="142"/>
                    <a:pt x="2931" y="0"/>
                    <a:pt x="2719"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3" name="Google Shape;8183;p69"/>
          <p:cNvGrpSpPr/>
          <p:nvPr/>
        </p:nvGrpSpPr>
        <p:grpSpPr>
          <a:xfrm>
            <a:off x="5873617" y="2309901"/>
            <a:ext cx="345720" cy="345720"/>
            <a:chOff x="5873617" y="2309901"/>
            <a:chExt cx="345720" cy="345720"/>
          </a:xfrm>
        </p:grpSpPr>
        <p:sp>
          <p:nvSpPr>
            <p:cNvPr id="8184" name="Google Shape;8184;p69"/>
            <p:cNvSpPr/>
            <p:nvPr/>
          </p:nvSpPr>
          <p:spPr>
            <a:xfrm>
              <a:off x="5873617" y="2309901"/>
              <a:ext cx="345720" cy="345720"/>
            </a:xfrm>
            <a:custGeom>
              <a:avLst/>
              <a:gdLst/>
              <a:ahLst/>
              <a:cxnLst/>
              <a:rect l="l" t="t" r="r" b="b"/>
              <a:pathLst>
                <a:path w="13159" h="13159" extrusionOk="0">
                  <a:moveTo>
                    <a:pt x="6583" y="1"/>
                  </a:moveTo>
                  <a:cubicBezTo>
                    <a:pt x="2949" y="1"/>
                    <a:pt x="1" y="2942"/>
                    <a:pt x="1" y="6576"/>
                  </a:cubicBezTo>
                  <a:cubicBezTo>
                    <a:pt x="1" y="10211"/>
                    <a:pt x="2949" y="13159"/>
                    <a:pt x="6583" y="13159"/>
                  </a:cubicBezTo>
                  <a:cubicBezTo>
                    <a:pt x="10218" y="13159"/>
                    <a:pt x="13159" y="10211"/>
                    <a:pt x="13159" y="6576"/>
                  </a:cubicBezTo>
                  <a:cubicBezTo>
                    <a:pt x="13159" y="2942"/>
                    <a:pt x="10218" y="1"/>
                    <a:pt x="6583" y="1"/>
                  </a:cubicBezTo>
                  <a:close/>
                </a:path>
              </a:pathLst>
            </a:custGeom>
            <a:solidFill>
              <a:srgbClr val="7988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69"/>
            <p:cNvSpPr/>
            <p:nvPr/>
          </p:nvSpPr>
          <p:spPr>
            <a:xfrm>
              <a:off x="5899496" y="2335779"/>
              <a:ext cx="293963" cy="293963"/>
            </a:xfrm>
            <a:custGeom>
              <a:avLst/>
              <a:gdLst/>
              <a:ahLst/>
              <a:cxnLst/>
              <a:rect l="l" t="t" r="r" b="b"/>
              <a:pathLst>
                <a:path w="11189" h="11189" extrusionOk="0">
                  <a:moveTo>
                    <a:pt x="5598" y="1"/>
                  </a:moveTo>
                  <a:cubicBezTo>
                    <a:pt x="2505" y="1"/>
                    <a:pt x="1" y="2504"/>
                    <a:pt x="1" y="5591"/>
                  </a:cubicBezTo>
                  <a:cubicBezTo>
                    <a:pt x="1" y="8685"/>
                    <a:pt x="2505" y="11189"/>
                    <a:pt x="5598" y="11189"/>
                  </a:cubicBezTo>
                  <a:cubicBezTo>
                    <a:pt x="8685" y="11189"/>
                    <a:pt x="11189" y="8685"/>
                    <a:pt x="11189" y="5591"/>
                  </a:cubicBezTo>
                  <a:cubicBezTo>
                    <a:pt x="11189" y="2504"/>
                    <a:pt x="8685" y="1"/>
                    <a:pt x="5598" y="1"/>
                  </a:cubicBezTo>
                  <a:close/>
                </a:path>
              </a:pathLst>
            </a:custGeom>
            <a:solidFill>
              <a:srgbClr val="F2F4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69"/>
            <p:cNvSpPr/>
            <p:nvPr/>
          </p:nvSpPr>
          <p:spPr>
            <a:xfrm>
              <a:off x="6041288" y="2356088"/>
              <a:ext cx="10404" cy="131888"/>
            </a:xfrm>
            <a:custGeom>
              <a:avLst/>
              <a:gdLst/>
              <a:ahLst/>
              <a:cxnLst/>
              <a:rect l="l" t="t" r="r" b="b"/>
              <a:pathLst>
                <a:path w="396" h="5020" extrusionOk="0">
                  <a:moveTo>
                    <a:pt x="198" y="1"/>
                  </a:moveTo>
                  <a:cubicBezTo>
                    <a:pt x="99" y="1"/>
                    <a:pt x="0" y="67"/>
                    <a:pt x="0" y="199"/>
                  </a:cubicBezTo>
                  <a:lnTo>
                    <a:pt x="0" y="4818"/>
                  </a:lnTo>
                  <a:cubicBezTo>
                    <a:pt x="0" y="4929"/>
                    <a:pt x="90" y="5019"/>
                    <a:pt x="201" y="5019"/>
                  </a:cubicBezTo>
                  <a:cubicBezTo>
                    <a:pt x="305" y="5019"/>
                    <a:pt x="395" y="4929"/>
                    <a:pt x="395" y="4818"/>
                  </a:cubicBezTo>
                  <a:lnTo>
                    <a:pt x="395" y="199"/>
                  </a:lnTo>
                  <a:cubicBezTo>
                    <a:pt x="395" y="67"/>
                    <a:pt x="297" y="1"/>
                    <a:pt x="198"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69"/>
            <p:cNvSpPr/>
            <p:nvPr/>
          </p:nvSpPr>
          <p:spPr>
            <a:xfrm>
              <a:off x="6039449" y="2477546"/>
              <a:ext cx="135435" cy="10430"/>
            </a:xfrm>
            <a:custGeom>
              <a:avLst/>
              <a:gdLst/>
              <a:ahLst/>
              <a:cxnLst/>
              <a:rect l="l" t="t" r="r" b="b"/>
              <a:pathLst>
                <a:path w="5155" h="397" extrusionOk="0">
                  <a:moveTo>
                    <a:pt x="271" y="1"/>
                  </a:moveTo>
                  <a:cubicBezTo>
                    <a:pt x="1" y="1"/>
                    <a:pt x="1" y="396"/>
                    <a:pt x="271" y="396"/>
                  </a:cubicBezTo>
                  <a:lnTo>
                    <a:pt x="4891" y="396"/>
                  </a:lnTo>
                  <a:cubicBezTo>
                    <a:pt x="5154" y="396"/>
                    <a:pt x="5154" y="1"/>
                    <a:pt x="48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69"/>
            <p:cNvSpPr/>
            <p:nvPr/>
          </p:nvSpPr>
          <p:spPr>
            <a:xfrm>
              <a:off x="5935778" y="2372035"/>
              <a:ext cx="275178" cy="257970"/>
            </a:xfrm>
            <a:custGeom>
              <a:avLst/>
              <a:gdLst/>
              <a:ahLst/>
              <a:cxnLst/>
              <a:rect l="l" t="t" r="r" b="b"/>
              <a:pathLst>
                <a:path w="10474" h="9819" extrusionOk="0">
                  <a:moveTo>
                    <a:pt x="7893" y="1"/>
                  </a:moveTo>
                  <a:cubicBezTo>
                    <a:pt x="9815" y="2213"/>
                    <a:pt x="9697" y="5543"/>
                    <a:pt x="7623" y="7617"/>
                  </a:cubicBezTo>
                  <a:cubicBezTo>
                    <a:pt x="6532" y="8704"/>
                    <a:pt x="5100" y="9254"/>
                    <a:pt x="3664" y="9254"/>
                  </a:cubicBezTo>
                  <a:cubicBezTo>
                    <a:pt x="2361" y="9254"/>
                    <a:pt x="1056" y="8801"/>
                    <a:pt x="0" y="7887"/>
                  </a:cubicBezTo>
                  <a:lnTo>
                    <a:pt x="0" y="7887"/>
                  </a:lnTo>
                  <a:cubicBezTo>
                    <a:pt x="1112" y="9170"/>
                    <a:pt x="2669" y="9818"/>
                    <a:pt x="4229" y="9818"/>
                  </a:cubicBezTo>
                  <a:cubicBezTo>
                    <a:pt x="5657" y="9818"/>
                    <a:pt x="7088" y="9275"/>
                    <a:pt x="8185" y="8179"/>
                  </a:cubicBezTo>
                  <a:cubicBezTo>
                    <a:pt x="10474" y="5883"/>
                    <a:pt x="10342" y="2123"/>
                    <a:pt x="7893" y="1"/>
                  </a:cubicBezTo>
                  <a:close/>
                </a:path>
              </a:pathLst>
            </a:custGeom>
            <a:solidFill>
              <a:srgbClr val="BCCA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69"/>
            <p:cNvSpPr/>
            <p:nvPr/>
          </p:nvSpPr>
          <p:spPr>
            <a:xfrm>
              <a:off x="5918097" y="2477546"/>
              <a:ext cx="21333" cy="10430"/>
            </a:xfrm>
            <a:custGeom>
              <a:avLst/>
              <a:gdLst/>
              <a:ahLst/>
              <a:cxnLst/>
              <a:rect l="l" t="t" r="r" b="b"/>
              <a:pathLst>
                <a:path w="812" h="397" extrusionOk="0">
                  <a:moveTo>
                    <a:pt x="264" y="1"/>
                  </a:moveTo>
                  <a:cubicBezTo>
                    <a:pt x="0" y="1"/>
                    <a:pt x="0" y="396"/>
                    <a:pt x="264" y="396"/>
                  </a:cubicBezTo>
                  <a:lnTo>
                    <a:pt x="548" y="396"/>
                  </a:lnTo>
                  <a:cubicBezTo>
                    <a:pt x="812" y="396"/>
                    <a:pt x="812" y="1"/>
                    <a:pt x="548"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69"/>
            <p:cNvSpPr/>
            <p:nvPr/>
          </p:nvSpPr>
          <p:spPr>
            <a:xfrm>
              <a:off x="6041288" y="2591542"/>
              <a:ext cx="10404" cy="17970"/>
            </a:xfrm>
            <a:custGeom>
              <a:avLst/>
              <a:gdLst/>
              <a:ahLst/>
              <a:cxnLst/>
              <a:rect l="l" t="t" r="r" b="b"/>
              <a:pathLst>
                <a:path w="396" h="684" extrusionOk="0">
                  <a:moveTo>
                    <a:pt x="198" y="0"/>
                  </a:moveTo>
                  <a:cubicBezTo>
                    <a:pt x="99" y="0"/>
                    <a:pt x="0" y="66"/>
                    <a:pt x="0" y="198"/>
                  </a:cubicBezTo>
                  <a:lnTo>
                    <a:pt x="0" y="483"/>
                  </a:lnTo>
                  <a:cubicBezTo>
                    <a:pt x="0" y="594"/>
                    <a:pt x="90" y="684"/>
                    <a:pt x="201" y="684"/>
                  </a:cubicBezTo>
                  <a:cubicBezTo>
                    <a:pt x="305" y="684"/>
                    <a:pt x="395" y="594"/>
                    <a:pt x="395" y="483"/>
                  </a:cubicBezTo>
                  <a:lnTo>
                    <a:pt x="395" y="198"/>
                  </a:lnTo>
                  <a:cubicBezTo>
                    <a:pt x="395" y="66"/>
                    <a:pt x="297" y="0"/>
                    <a:pt x="198"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69"/>
            <p:cNvSpPr/>
            <p:nvPr/>
          </p:nvSpPr>
          <p:spPr>
            <a:xfrm>
              <a:off x="5953144" y="2391556"/>
              <a:ext cx="19836" cy="15869"/>
            </a:xfrm>
            <a:custGeom>
              <a:avLst/>
              <a:gdLst/>
              <a:ahLst/>
              <a:cxnLst/>
              <a:rect l="l" t="t" r="r" b="b"/>
              <a:pathLst>
                <a:path w="755" h="604" extrusionOk="0">
                  <a:moveTo>
                    <a:pt x="285" y="0"/>
                  </a:moveTo>
                  <a:cubicBezTo>
                    <a:pt x="133" y="0"/>
                    <a:pt x="0" y="196"/>
                    <a:pt x="144" y="340"/>
                  </a:cubicBezTo>
                  <a:lnTo>
                    <a:pt x="345" y="541"/>
                  </a:lnTo>
                  <a:cubicBezTo>
                    <a:pt x="379" y="583"/>
                    <a:pt x="435" y="603"/>
                    <a:pt x="484" y="603"/>
                  </a:cubicBezTo>
                  <a:cubicBezTo>
                    <a:pt x="664" y="603"/>
                    <a:pt x="754" y="388"/>
                    <a:pt x="629" y="264"/>
                  </a:cubicBezTo>
                  <a:lnTo>
                    <a:pt x="421" y="62"/>
                  </a:lnTo>
                  <a:cubicBezTo>
                    <a:pt x="379" y="19"/>
                    <a:pt x="331" y="0"/>
                    <a:pt x="28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69"/>
            <p:cNvSpPr/>
            <p:nvPr/>
          </p:nvSpPr>
          <p:spPr>
            <a:xfrm>
              <a:off x="6119686" y="2557939"/>
              <a:ext cx="19652" cy="15869"/>
            </a:xfrm>
            <a:custGeom>
              <a:avLst/>
              <a:gdLst/>
              <a:ahLst/>
              <a:cxnLst/>
              <a:rect l="l" t="t" r="r" b="b"/>
              <a:pathLst>
                <a:path w="748" h="604" extrusionOk="0">
                  <a:moveTo>
                    <a:pt x="285" y="1"/>
                  </a:moveTo>
                  <a:cubicBezTo>
                    <a:pt x="131" y="1"/>
                    <a:pt x="0" y="202"/>
                    <a:pt x="144" y="347"/>
                  </a:cubicBezTo>
                  <a:lnTo>
                    <a:pt x="345" y="548"/>
                  </a:lnTo>
                  <a:cubicBezTo>
                    <a:pt x="380" y="582"/>
                    <a:pt x="429" y="603"/>
                    <a:pt x="484" y="603"/>
                  </a:cubicBezTo>
                  <a:cubicBezTo>
                    <a:pt x="658" y="603"/>
                    <a:pt x="748" y="388"/>
                    <a:pt x="623" y="263"/>
                  </a:cubicBezTo>
                  <a:lnTo>
                    <a:pt x="422" y="62"/>
                  </a:lnTo>
                  <a:cubicBezTo>
                    <a:pt x="379" y="19"/>
                    <a:pt x="331" y="1"/>
                    <a:pt x="28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69"/>
            <p:cNvSpPr/>
            <p:nvPr/>
          </p:nvSpPr>
          <p:spPr>
            <a:xfrm>
              <a:off x="6120185" y="2391556"/>
              <a:ext cx="19652" cy="15869"/>
            </a:xfrm>
            <a:custGeom>
              <a:avLst/>
              <a:gdLst/>
              <a:ahLst/>
              <a:cxnLst/>
              <a:rect l="l" t="t" r="r" b="b"/>
              <a:pathLst>
                <a:path w="748" h="604" extrusionOk="0">
                  <a:moveTo>
                    <a:pt x="466" y="0"/>
                  </a:moveTo>
                  <a:cubicBezTo>
                    <a:pt x="419" y="0"/>
                    <a:pt x="370" y="19"/>
                    <a:pt x="326" y="62"/>
                  </a:cubicBezTo>
                  <a:lnTo>
                    <a:pt x="125" y="264"/>
                  </a:lnTo>
                  <a:cubicBezTo>
                    <a:pt x="0" y="388"/>
                    <a:pt x="84" y="603"/>
                    <a:pt x="264" y="603"/>
                  </a:cubicBezTo>
                  <a:cubicBezTo>
                    <a:pt x="313" y="603"/>
                    <a:pt x="368" y="583"/>
                    <a:pt x="403" y="541"/>
                  </a:cubicBezTo>
                  <a:lnTo>
                    <a:pt x="604" y="340"/>
                  </a:lnTo>
                  <a:cubicBezTo>
                    <a:pt x="747" y="196"/>
                    <a:pt x="618" y="0"/>
                    <a:pt x="466"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69"/>
            <p:cNvSpPr/>
            <p:nvPr/>
          </p:nvSpPr>
          <p:spPr>
            <a:xfrm>
              <a:off x="5953617" y="2557939"/>
              <a:ext cx="19862" cy="15869"/>
            </a:xfrm>
            <a:custGeom>
              <a:avLst/>
              <a:gdLst/>
              <a:ahLst/>
              <a:cxnLst/>
              <a:rect l="l" t="t" r="r" b="b"/>
              <a:pathLst>
                <a:path w="756" h="604" extrusionOk="0">
                  <a:moveTo>
                    <a:pt x="465" y="1"/>
                  </a:moveTo>
                  <a:cubicBezTo>
                    <a:pt x="418" y="1"/>
                    <a:pt x="370" y="19"/>
                    <a:pt x="327" y="62"/>
                  </a:cubicBezTo>
                  <a:lnTo>
                    <a:pt x="126" y="263"/>
                  </a:lnTo>
                  <a:cubicBezTo>
                    <a:pt x="1" y="388"/>
                    <a:pt x="91" y="603"/>
                    <a:pt x="264" y="603"/>
                  </a:cubicBezTo>
                  <a:cubicBezTo>
                    <a:pt x="320" y="603"/>
                    <a:pt x="368" y="582"/>
                    <a:pt x="403" y="548"/>
                  </a:cubicBezTo>
                  <a:lnTo>
                    <a:pt x="611" y="347"/>
                  </a:lnTo>
                  <a:cubicBezTo>
                    <a:pt x="755" y="202"/>
                    <a:pt x="620" y="1"/>
                    <a:pt x="46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69"/>
            <p:cNvSpPr/>
            <p:nvPr/>
          </p:nvSpPr>
          <p:spPr>
            <a:xfrm>
              <a:off x="5927056" y="2429887"/>
              <a:ext cx="21859" cy="13425"/>
            </a:xfrm>
            <a:custGeom>
              <a:avLst/>
              <a:gdLst/>
              <a:ahLst/>
              <a:cxnLst/>
              <a:rect l="l" t="t" r="r" b="b"/>
              <a:pathLst>
                <a:path w="832" h="511" extrusionOk="0">
                  <a:moveTo>
                    <a:pt x="289" y="0"/>
                  </a:moveTo>
                  <a:cubicBezTo>
                    <a:pt x="98" y="0"/>
                    <a:pt x="1" y="295"/>
                    <a:pt x="214" y="386"/>
                  </a:cubicBezTo>
                  <a:lnTo>
                    <a:pt x="478" y="497"/>
                  </a:lnTo>
                  <a:cubicBezTo>
                    <a:pt x="499" y="504"/>
                    <a:pt x="526" y="511"/>
                    <a:pt x="554" y="511"/>
                  </a:cubicBezTo>
                  <a:cubicBezTo>
                    <a:pt x="769" y="511"/>
                    <a:pt x="831" y="213"/>
                    <a:pt x="630" y="129"/>
                  </a:cubicBezTo>
                  <a:lnTo>
                    <a:pt x="374" y="18"/>
                  </a:lnTo>
                  <a:cubicBezTo>
                    <a:pt x="344" y="6"/>
                    <a:pt x="316" y="0"/>
                    <a:pt x="289"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69"/>
            <p:cNvSpPr/>
            <p:nvPr/>
          </p:nvSpPr>
          <p:spPr>
            <a:xfrm>
              <a:off x="6143751" y="2522077"/>
              <a:ext cx="21832" cy="13452"/>
            </a:xfrm>
            <a:custGeom>
              <a:avLst/>
              <a:gdLst/>
              <a:ahLst/>
              <a:cxnLst/>
              <a:rect l="l" t="t" r="r" b="b"/>
              <a:pathLst>
                <a:path w="831" h="512" extrusionOk="0">
                  <a:moveTo>
                    <a:pt x="287" y="0"/>
                  </a:moveTo>
                  <a:cubicBezTo>
                    <a:pt x="97" y="0"/>
                    <a:pt x="1" y="289"/>
                    <a:pt x="213" y="380"/>
                  </a:cubicBezTo>
                  <a:lnTo>
                    <a:pt x="477" y="491"/>
                  </a:lnTo>
                  <a:cubicBezTo>
                    <a:pt x="498" y="505"/>
                    <a:pt x="525" y="512"/>
                    <a:pt x="553" y="512"/>
                  </a:cubicBezTo>
                  <a:cubicBezTo>
                    <a:pt x="768" y="512"/>
                    <a:pt x="831" y="213"/>
                    <a:pt x="629" y="130"/>
                  </a:cubicBezTo>
                  <a:lnTo>
                    <a:pt x="373" y="19"/>
                  </a:lnTo>
                  <a:cubicBezTo>
                    <a:pt x="343" y="6"/>
                    <a:pt x="314" y="0"/>
                    <a:pt x="287"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69"/>
            <p:cNvSpPr/>
            <p:nvPr/>
          </p:nvSpPr>
          <p:spPr>
            <a:xfrm>
              <a:off x="6084822" y="2365730"/>
              <a:ext cx="15816" cy="17261"/>
            </a:xfrm>
            <a:custGeom>
              <a:avLst/>
              <a:gdLst/>
              <a:ahLst/>
              <a:cxnLst/>
              <a:rect l="l" t="t" r="r" b="b"/>
              <a:pathLst>
                <a:path w="602" h="657" extrusionOk="0">
                  <a:moveTo>
                    <a:pt x="345" y="0"/>
                  </a:moveTo>
                  <a:cubicBezTo>
                    <a:pt x="275" y="0"/>
                    <a:pt x="204" y="37"/>
                    <a:pt x="167" y="123"/>
                  </a:cubicBezTo>
                  <a:lnTo>
                    <a:pt x="56" y="386"/>
                  </a:lnTo>
                  <a:cubicBezTo>
                    <a:pt x="1" y="511"/>
                    <a:pt x="98" y="657"/>
                    <a:pt x="237" y="657"/>
                  </a:cubicBezTo>
                  <a:cubicBezTo>
                    <a:pt x="320" y="657"/>
                    <a:pt x="389" y="608"/>
                    <a:pt x="424" y="539"/>
                  </a:cubicBezTo>
                  <a:lnTo>
                    <a:pt x="535" y="276"/>
                  </a:lnTo>
                  <a:cubicBezTo>
                    <a:pt x="602" y="119"/>
                    <a:pt x="473" y="0"/>
                    <a:pt x="345"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69"/>
            <p:cNvSpPr/>
            <p:nvPr/>
          </p:nvSpPr>
          <p:spPr>
            <a:xfrm>
              <a:off x="5992632" y="2582399"/>
              <a:ext cx="15816" cy="17287"/>
            </a:xfrm>
            <a:custGeom>
              <a:avLst/>
              <a:gdLst/>
              <a:ahLst/>
              <a:cxnLst/>
              <a:rect l="l" t="t" r="r" b="b"/>
              <a:pathLst>
                <a:path w="602" h="658" extrusionOk="0">
                  <a:moveTo>
                    <a:pt x="350" y="0"/>
                  </a:moveTo>
                  <a:cubicBezTo>
                    <a:pt x="280" y="0"/>
                    <a:pt x="211" y="37"/>
                    <a:pt x="174" y="123"/>
                  </a:cubicBezTo>
                  <a:lnTo>
                    <a:pt x="56" y="387"/>
                  </a:lnTo>
                  <a:cubicBezTo>
                    <a:pt x="0" y="511"/>
                    <a:pt x="97" y="657"/>
                    <a:pt x="243" y="657"/>
                  </a:cubicBezTo>
                  <a:cubicBezTo>
                    <a:pt x="319" y="657"/>
                    <a:pt x="396" y="609"/>
                    <a:pt x="423" y="539"/>
                  </a:cubicBezTo>
                  <a:lnTo>
                    <a:pt x="534" y="276"/>
                  </a:lnTo>
                  <a:cubicBezTo>
                    <a:pt x="601" y="119"/>
                    <a:pt x="475" y="0"/>
                    <a:pt x="350" y="0"/>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69"/>
            <p:cNvSpPr/>
            <p:nvPr/>
          </p:nvSpPr>
          <p:spPr>
            <a:xfrm>
              <a:off x="5994445" y="2364758"/>
              <a:ext cx="15527" cy="17524"/>
            </a:xfrm>
            <a:custGeom>
              <a:avLst/>
              <a:gdLst/>
              <a:ahLst/>
              <a:cxnLst/>
              <a:rect l="l" t="t" r="r" b="b"/>
              <a:pathLst>
                <a:path w="591" h="667" extrusionOk="0">
                  <a:moveTo>
                    <a:pt x="255" y="1"/>
                  </a:moveTo>
                  <a:cubicBezTo>
                    <a:pt x="129" y="1"/>
                    <a:pt x="1" y="118"/>
                    <a:pt x="63" y="278"/>
                  </a:cubicBezTo>
                  <a:lnTo>
                    <a:pt x="174" y="541"/>
                  </a:lnTo>
                  <a:cubicBezTo>
                    <a:pt x="202" y="611"/>
                    <a:pt x="271" y="659"/>
                    <a:pt x="354" y="666"/>
                  </a:cubicBezTo>
                  <a:cubicBezTo>
                    <a:pt x="493" y="666"/>
                    <a:pt x="590" y="521"/>
                    <a:pt x="542" y="389"/>
                  </a:cubicBezTo>
                  <a:lnTo>
                    <a:pt x="431" y="125"/>
                  </a:lnTo>
                  <a:cubicBezTo>
                    <a:pt x="396" y="38"/>
                    <a:pt x="326" y="1"/>
                    <a:pt x="255"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69"/>
            <p:cNvSpPr/>
            <p:nvPr/>
          </p:nvSpPr>
          <p:spPr>
            <a:xfrm>
              <a:off x="6082641" y="2583161"/>
              <a:ext cx="15527" cy="17419"/>
            </a:xfrm>
            <a:custGeom>
              <a:avLst/>
              <a:gdLst/>
              <a:ahLst/>
              <a:cxnLst/>
              <a:rect l="l" t="t" r="r" b="b"/>
              <a:pathLst>
                <a:path w="591" h="663" extrusionOk="0">
                  <a:moveTo>
                    <a:pt x="254" y="1"/>
                  </a:moveTo>
                  <a:cubicBezTo>
                    <a:pt x="129" y="1"/>
                    <a:pt x="1" y="119"/>
                    <a:pt x="63" y="274"/>
                  </a:cubicBezTo>
                  <a:lnTo>
                    <a:pt x="174" y="538"/>
                  </a:lnTo>
                  <a:cubicBezTo>
                    <a:pt x="202" y="614"/>
                    <a:pt x="271" y="663"/>
                    <a:pt x="354" y="663"/>
                  </a:cubicBezTo>
                  <a:cubicBezTo>
                    <a:pt x="493" y="663"/>
                    <a:pt x="590" y="524"/>
                    <a:pt x="542" y="392"/>
                  </a:cubicBezTo>
                  <a:lnTo>
                    <a:pt x="431" y="129"/>
                  </a:lnTo>
                  <a:cubicBezTo>
                    <a:pt x="396" y="39"/>
                    <a:pt x="325" y="1"/>
                    <a:pt x="254"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69"/>
            <p:cNvSpPr/>
            <p:nvPr/>
          </p:nvSpPr>
          <p:spPr>
            <a:xfrm>
              <a:off x="6144776" y="2431936"/>
              <a:ext cx="22069" cy="13399"/>
            </a:xfrm>
            <a:custGeom>
              <a:avLst/>
              <a:gdLst/>
              <a:ahLst/>
              <a:cxnLst/>
              <a:rect l="l" t="t" r="r" b="b"/>
              <a:pathLst>
                <a:path w="840" h="510" extrusionOk="0">
                  <a:moveTo>
                    <a:pt x="552" y="1"/>
                  </a:moveTo>
                  <a:cubicBezTo>
                    <a:pt x="527" y="1"/>
                    <a:pt x="500" y="6"/>
                    <a:pt x="473" y="17"/>
                  </a:cubicBezTo>
                  <a:lnTo>
                    <a:pt x="209" y="128"/>
                  </a:lnTo>
                  <a:cubicBezTo>
                    <a:pt x="1" y="204"/>
                    <a:pt x="63" y="509"/>
                    <a:pt x="285" y="509"/>
                  </a:cubicBezTo>
                  <a:cubicBezTo>
                    <a:pt x="306" y="509"/>
                    <a:pt x="334" y="502"/>
                    <a:pt x="355" y="495"/>
                  </a:cubicBezTo>
                  <a:lnTo>
                    <a:pt x="618" y="384"/>
                  </a:lnTo>
                  <a:cubicBezTo>
                    <a:pt x="839" y="298"/>
                    <a:pt x="745" y="1"/>
                    <a:pt x="552"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69"/>
            <p:cNvSpPr/>
            <p:nvPr/>
          </p:nvSpPr>
          <p:spPr>
            <a:xfrm>
              <a:off x="5926530" y="2520081"/>
              <a:ext cx="21964" cy="13268"/>
            </a:xfrm>
            <a:custGeom>
              <a:avLst/>
              <a:gdLst/>
              <a:ahLst/>
              <a:cxnLst/>
              <a:rect l="l" t="t" r="r" b="b"/>
              <a:pathLst>
                <a:path w="836" h="505" extrusionOk="0">
                  <a:moveTo>
                    <a:pt x="553" y="1"/>
                  </a:moveTo>
                  <a:cubicBezTo>
                    <a:pt x="527" y="1"/>
                    <a:pt x="499" y="6"/>
                    <a:pt x="470" y="19"/>
                  </a:cubicBezTo>
                  <a:lnTo>
                    <a:pt x="206" y="123"/>
                  </a:lnTo>
                  <a:cubicBezTo>
                    <a:pt x="1" y="205"/>
                    <a:pt x="59" y="504"/>
                    <a:pt x="275" y="504"/>
                  </a:cubicBezTo>
                  <a:cubicBezTo>
                    <a:pt x="278" y="504"/>
                    <a:pt x="280" y="504"/>
                    <a:pt x="283" y="504"/>
                  </a:cubicBezTo>
                  <a:lnTo>
                    <a:pt x="276" y="504"/>
                  </a:lnTo>
                  <a:cubicBezTo>
                    <a:pt x="303" y="504"/>
                    <a:pt x="331" y="504"/>
                    <a:pt x="352" y="490"/>
                  </a:cubicBezTo>
                  <a:lnTo>
                    <a:pt x="616" y="386"/>
                  </a:lnTo>
                  <a:cubicBezTo>
                    <a:pt x="835" y="301"/>
                    <a:pt x="744" y="1"/>
                    <a:pt x="553" y="1"/>
                  </a:cubicBezTo>
                  <a:close/>
                </a:path>
              </a:pathLst>
            </a:custGeom>
            <a:solidFill>
              <a:srgbClr val="3D3D3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3" name="Google Shape;8203;p69"/>
          <p:cNvGrpSpPr/>
          <p:nvPr/>
        </p:nvGrpSpPr>
        <p:grpSpPr>
          <a:xfrm>
            <a:off x="6863329" y="2297710"/>
            <a:ext cx="391460" cy="370127"/>
            <a:chOff x="6863329" y="2297710"/>
            <a:chExt cx="391460" cy="370127"/>
          </a:xfrm>
        </p:grpSpPr>
        <p:sp>
          <p:nvSpPr>
            <p:cNvPr id="8204" name="Google Shape;8204;p69"/>
            <p:cNvSpPr/>
            <p:nvPr/>
          </p:nvSpPr>
          <p:spPr>
            <a:xfrm>
              <a:off x="6979033" y="2297710"/>
              <a:ext cx="272603" cy="342961"/>
            </a:xfrm>
            <a:custGeom>
              <a:avLst/>
              <a:gdLst/>
              <a:ahLst/>
              <a:cxnLst/>
              <a:rect l="l" t="t" r="r" b="b"/>
              <a:pathLst>
                <a:path w="10376" h="13054" extrusionOk="0">
                  <a:moveTo>
                    <a:pt x="3589" y="0"/>
                  </a:moveTo>
                  <a:cubicBezTo>
                    <a:pt x="3379" y="0"/>
                    <a:pt x="3193" y="25"/>
                    <a:pt x="3060" y="48"/>
                  </a:cubicBezTo>
                  <a:cubicBezTo>
                    <a:pt x="2942" y="69"/>
                    <a:pt x="2851" y="180"/>
                    <a:pt x="2851" y="305"/>
                  </a:cubicBezTo>
                  <a:lnTo>
                    <a:pt x="2851" y="3468"/>
                  </a:lnTo>
                  <a:lnTo>
                    <a:pt x="1" y="7089"/>
                  </a:lnTo>
                  <a:lnTo>
                    <a:pt x="1" y="12270"/>
                  </a:lnTo>
                  <a:lnTo>
                    <a:pt x="1554" y="13054"/>
                  </a:lnTo>
                  <a:lnTo>
                    <a:pt x="8525" y="13054"/>
                  </a:lnTo>
                  <a:cubicBezTo>
                    <a:pt x="9101" y="13054"/>
                    <a:pt x="9573" y="12596"/>
                    <a:pt x="9587" y="12027"/>
                  </a:cubicBezTo>
                  <a:cubicBezTo>
                    <a:pt x="9587" y="11521"/>
                    <a:pt x="9233" y="11091"/>
                    <a:pt x="8740" y="11001"/>
                  </a:cubicBezTo>
                  <a:lnTo>
                    <a:pt x="8740" y="10980"/>
                  </a:lnTo>
                  <a:lnTo>
                    <a:pt x="8803" y="10980"/>
                  </a:lnTo>
                  <a:cubicBezTo>
                    <a:pt x="9351" y="10973"/>
                    <a:pt x="9802" y="10550"/>
                    <a:pt x="9836" y="10009"/>
                  </a:cubicBezTo>
                  <a:cubicBezTo>
                    <a:pt x="9864" y="9461"/>
                    <a:pt x="9476" y="8982"/>
                    <a:pt x="8935" y="8913"/>
                  </a:cubicBezTo>
                  <a:lnTo>
                    <a:pt x="8935" y="8899"/>
                  </a:lnTo>
                  <a:cubicBezTo>
                    <a:pt x="8976" y="8899"/>
                    <a:pt x="9025" y="8906"/>
                    <a:pt x="9066" y="8906"/>
                  </a:cubicBezTo>
                  <a:cubicBezTo>
                    <a:pt x="9621" y="8899"/>
                    <a:pt x="10079" y="8455"/>
                    <a:pt x="10093" y="7900"/>
                  </a:cubicBezTo>
                  <a:cubicBezTo>
                    <a:pt x="10114" y="7345"/>
                    <a:pt x="9684" y="6874"/>
                    <a:pt x="9129" y="6832"/>
                  </a:cubicBezTo>
                  <a:lnTo>
                    <a:pt x="9129" y="6811"/>
                  </a:lnTo>
                  <a:cubicBezTo>
                    <a:pt x="9196" y="6824"/>
                    <a:pt x="9262" y="6830"/>
                    <a:pt x="9328" y="6830"/>
                  </a:cubicBezTo>
                  <a:cubicBezTo>
                    <a:pt x="9897" y="6830"/>
                    <a:pt x="10375" y="6361"/>
                    <a:pt x="10356" y="5764"/>
                  </a:cubicBezTo>
                  <a:cubicBezTo>
                    <a:pt x="10336" y="5202"/>
                    <a:pt x="9871" y="4758"/>
                    <a:pt x="9302" y="4758"/>
                  </a:cubicBezTo>
                  <a:lnTo>
                    <a:pt x="5439" y="4758"/>
                  </a:lnTo>
                  <a:lnTo>
                    <a:pt x="5439" y="2171"/>
                  </a:lnTo>
                  <a:cubicBezTo>
                    <a:pt x="5439" y="324"/>
                    <a:pt x="4356" y="0"/>
                    <a:pt x="35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69"/>
            <p:cNvSpPr/>
            <p:nvPr/>
          </p:nvSpPr>
          <p:spPr>
            <a:xfrm>
              <a:off x="6979033" y="2606386"/>
              <a:ext cx="255342" cy="34286"/>
            </a:xfrm>
            <a:custGeom>
              <a:avLst/>
              <a:gdLst/>
              <a:ahLst/>
              <a:cxnLst/>
              <a:rect l="l" t="t" r="r" b="b"/>
              <a:pathLst>
                <a:path w="9719" h="1305" extrusionOk="0">
                  <a:moveTo>
                    <a:pt x="1" y="1"/>
                  </a:moveTo>
                  <a:lnTo>
                    <a:pt x="1" y="521"/>
                  </a:lnTo>
                  <a:lnTo>
                    <a:pt x="1554" y="1305"/>
                  </a:lnTo>
                  <a:lnTo>
                    <a:pt x="8546" y="1305"/>
                  </a:lnTo>
                  <a:cubicBezTo>
                    <a:pt x="9226" y="1298"/>
                    <a:pt x="9718" y="660"/>
                    <a:pt x="9552" y="8"/>
                  </a:cubicBezTo>
                  <a:lnTo>
                    <a:pt x="9552" y="8"/>
                  </a:lnTo>
                  <a:cubicBezTo>
                    <a:pt x="9434" y="465"/>
                    <a:pt x="9018" y="778"/>
                    <a:pt x="8546" y="785"/>
                  </a:cubicBezTo>
                  <a:lnTo>
                    <a:pt x="1554" y="785"/>
                  </a:lnTo>
                  <a:lnTo>
                    <a:pt x="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69"/>
            <p:cNvSpPr/>
            <p:nvPr/>
          </p:nvSpPr>
          <p:spPr>
            <a:xfrm>
              <a:off x="7176392" y="2552081"/>
              <a:ext cx="64709" cy="34102"/>
            </a:xfrm>
            <a:custGeom>
              <a:avLst/>
              <a:gdLst/>
              <a:ahLst/>
              <a:cxnLst/>
              <a:rect l="l" t="t" r="r" b="b"/>
              <a:pathLst>
                <a:path w="2463" h="1298" extrusionOk="0">
                  <a:moveTo>
                    <a:pt x="2296" y="1"/>
                  </a:moveTo>
                  <a:cubicBezTo>
                    <a:pt x="2179" y="459"/>
                    <a:pt x="1769" y="778"/>
                    <a:pt x="1298" y="778"/>
                  </a:cubicBezTo>
                  <a:lnTo>
                    <a:pt x="1" y="778"/>
                  </a:lnTo>
                  <a:lnTo>
                    <a:pt x="1" y="1298"/>
                  </a:lnTo>
                  <a:lnTo>
                    <a:pt x="1298" y="1298"/>
                  </a:lnTo>
                  <a:cubicBezTo>
                    <a:pt x="1970" y="1291"/>
                    <a:pt x="2463" y="653"/>
                    <a:pt x="2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69"/>
            <p:cNvSpPr/>
            <p:nvPr/>
          </p:nvSpPr>
          <p:spPr>
            <a:xfrm>
              <a:off x="7176392" y="2497591"/>
              <a:ext cx="71461" cy="34102"/>
            </a:xfrm>
            <a:custGeom>
              <a:avLst/>
              <a:gdLst/>
              <a:ahLst/>
              <a:cxnLst/>
              <a:rect l="l" t="t" r="r" b="b"/>
              <a:pathLst>
                <a:path w="2720" h="1298" extrusionOk="0">
                  <a:moveTo>
                    <a:pt x="2560" y="1"/>
                  </a:moveTo>
                  <a:lnTo>
                    <a:pt x="2560" y="1"/>
                  </a:lnTo>
                  <a:cubicBezTo>
                    <a:pt x="2435" y="459"/>
                    <a:pt x="2026" y="778"/>
                    <a:pt x="1554" y="778"/>
                  </a:cubicBezTo>
                  <a:lnTo>
                    <a:pt x="1" y="778"/>
                  </a:lnTo>
                  <a:lnTo>
                    <a:pt x="1" y="1298"/>
                  </a:lnTo>
                  <a:lnTo>
                    <a:pt x="1554" y="1298"/>
                  </a:lnTo>
                  <a:cubicBezTo>
                    <a:pt x="2227" y="1291"/>
                    <a:pt x="2720" y="660"/>
                    <a:pt x="25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69"/>
            <p:cNvSpPr/>
            <p:nvPr/>
          </p:nvSpPr>
          <p:spPr>
            <a:xfrm>
              <a:off x="7176392" y="2443286"/>
              <a:ext cx="78397" cy="33944"/>
            </a:xfrm>
            <a:custGeom>
              <a:avLst/>
              <a:gdLst/>
              <a:ahLst/>
              <a:cxnLst/>
              <a:rect l="l" t="t" r="r" b="b"/>
              <a:pathLst>
                <a:path w="2984" h="1292" extrusionOk="0">
                  <a:moveTo>
                    <a:pt x="2817" y="1"/>
                  </a:moveTo>
                  <a:lnTo>
                    <a:pt x="2817" y="1"/>
                  </a:lnTo>
                  <a:cubicBezTo>
                    <a:pt x="2699" y="452"/>
                    <a:pt x="2283" y="771"/>
                    <a:pt x="1811" y="771"/>
                  </a:cubicBezTo>
                  <a:lnTo>
                    <a:pt x="1" y="771"/>
                  </a:lnTo>
                  <a:lnTo>
                    <a:pt x="1" y="1291"/>
                  </a:lnTo>
                  <a:lnTo>
                    <a:pt x="1811" y="1291"/>
                  </a:lnTo>
                  <a:cubicBezTo>
                    <a:pt x="2491" y="1291"/>
                    <a:pt x="2983" y="653"/>
                    <a:pt x="281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69"/>
            <p:cNvSpPr/>
            <p:nvPr/>
          </p:nvSpPr>
          <p:spPr>
            <a:xfrm>
              <a:off x="6863329" y="2450038"/>
              <a:ext cx="122666" cy="217799"/>
            </a:xfrm>
            <a:custGeom>
              <a:avLst/>
              <a:gdLst/>
              <a:ahLst/>
              <a:cxnLst/>
              <a:rect l="l" t="t" r="r" b="b"/>
              <a:pathLst>
                <a:path w="4669" h="8290" extrusionOk="0">
                  <a:moveTo>
                    <a:pt x="3897" y="0"/>
                  </a:moveTo>
                  <a:cubicBezTo>
                    <a:pt x="3893" y="0"/>
                    <a:pt x="3889" y="0"/>
                    <a:pt x="3884" y="1"/>
                  </a:cubicBezTo>
                  <a:lnTo>
                    <a:pt x="777" y="1"/>
                  </a:lnTo>
                  <a:cubicBezTo>
                    <a:pt x="347" y="1"/>
                    <a:pt x="0" y="347"/>
                    <a:pt x="0" y="777"/>
                  </a:cubicBezTo>
                  <a:lnTo>
                    <a:pt x="0" y="7512"/>
                  </a:lnTo>
                  <a:cubicBezTo>
                    <a:pt x="0" y="7942"/>
                    <a:pt x="347" y="8289"/>
                    <a:pt x="777" y="8289"/>
                  </a:cubicBezTo>
                  <a:lnTo>
                    <a:pt x="3884" y="8289"/>
                  </a:lnTo>
                  <a:cubicBezTo>
                    <a:pt x="4321" y="8289"/>
                    <a:pt x="4668" y="7942"/>
                    <a:pt x="4668" y="7512"/>
                  </a:cubicBezTo>
                  <a:lnTo>
                    <a:pt x="4668" y="777"/>
                  </a:lnTo>
                  <a:cubicBezTo>
                    <a:pt x="4668" y="351"/>
                    <a:pt x="4321" y="0"/>
                    <a:pt x="389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69"/>
            <p:cNvSpPr/>
            <p:nvPr/>
          </p:nvSpPr>
          <p:spPr>
            <a:xfrm>
              <a:off x="6863329" y="2449854"/>
              <a:ext cx="41011" cy="217983"/>
            </a:xfrm>
            <a:custGeom>
              <a:avLst/>
              <a:gdLst/>
              <a:ahLst/>
              <a:cxnLst/>
              <a:rect l="l" t="t" r="r" b="b"/>
              <a:pathLst>
                <a:path w="1561" h="8297" extrusionOk="0">
                  <a:moveTo>
                    <a:pt x="777" y="1"/>
                  </a:moveTo>
                  <a:cubicBezTo>
                    <a:pt x="347" y="1"/>
                    <a:pt x="0" y="347"/>
                    <a:pt x="0" y="784"/>
                  </a:cubicBezTo>
                  <a:lnTo>
                    <a:pt x="0" y="7519"/>
                  </a:lnTo>
                  <a:cubicBezTo>
                    <a:pt x="0" y="7949"/>
                    <a:pt x="347" y="8296"/>
                    <a:pt x="777" y="8296"/>
                  </a:cubicBezTo>
                  <a:lnTo>
                    <a:pt x="1561" y="8296"/>
                  </a:lnTo>
                  <a:cubicBezTo>
                    <a:pt x="1131" y="8296"/>
                    <a:pt x="777" y="7949"/>
                    <a:pt x="777" y="7519"/>
                  </a:cubicBezTo>
                  <a:lnTo>
                    <a:pt x="777" y="784"/>
                  </a:lnTo>
                  <a:cubicBezTo>
                    <a:pt x="777" y="347"/>
                    <a:pt x="1131" y="1"/>
                    <a:pt x="156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69"/>
            <p:cNvSpPr/>
            <p:nvPr/>
          </p:nvSpPr>
          <p:spPr>
            <a:xfrm>
              <a:off x="6917818" y="2599660"/>
              <a:ext cx="40827" cy="40827"/>
            </a:xfrm>
            <a:custGeom>
              <a:avLst/>
              <a:gdLst/>
              <a:ahLst/>
              <a:cxnLst/>
              <a:rect l="l" t="t" r="r" b="b"/>
              <a:pathLst>
                <a:path w="1554" h="1554" extrusionOk="0">
                  <a:moveTo>
                    <a:pt x="777" y="0"/>
                  </a:moveTo>
                  <a:cubicBezTo>
                    <a:pt x="347" y="0"/>
                    <a:pt x="0" y="347"/>
                    <a:pt x="0" y="777"/>
                  </a:cubicBezTo>
                  <a:cubicBezTo>
                    <a:pt x="0" y="1207"/>
                    <a:pt x="347" y="1554"/>
                    <a:pt x="777" y="1554"/>
                  </a:cubicBezTo>
                  <a:cubicBezTo>
                    <a:pt x="1207" y="1554"/>
                    <a:pt x="1554" y="1207"/>
                    <a:pt x="1554" y="777"/>
                  </a:cubicBezTo>
                  <a:cubicBezTo>
                    <a:pt x="1554" y="347"/>
                    <a:pt x="1207" y="0"/>
                    <a:pt x="77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69"/>
            <p:cNvSpPr/>
            <p:nvPr/>
          </p:nvSpPr>
          <p:spPr>
            <a:xfrm>
              <a:off x="6924544" y="2606386"/>
              <a:ext cx="27376" cy="27376"/>
            </a:xfrm>
            <a:custGeom>
              <a:avLst/>
              <a:gdLst/>
              <a:ahLst/>
              <a:cxnLst/>
              <a:rect l="l" t="t" r="r" b="b"/>
              <a:pathLst>
                <a:path w="1042" h="1042" extrusionOk="0">
                  <a:moveTo>
                    <a:pt x="521" y="1"/>
                  </a:moveTo>
                  <a:cubicBezTo>
                    <a:pt x="237" y="1"/>
                    <a:pt x="1" y="237"/>
                    <a:pt x="1" y="521"/>
                  </a:cubicBezTo>
                  <a:cubicBezTo>
                    <a:pt x="1" y="805"/>
                    <a:pt x="237" y="1041"/>
                    <a:pt x="521" y="1041"/>
                  </a:cubicBezTo>
                  <a:cubicBezTo>
                    <a:pt x="805" y="1041"/>
                    <a:pt x="1041" y="805"/>
                    <a:pt x="1041" y="521"/>
                  </a:cubicBezTo>
                  <a:cubicBezTo>
                    <a:pt x="1041" y="237"/>
                    <a:pt x="805" y="1"/>
                    <a:pt x="5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3" name="Google Shape;8213;p69"/>
          <p:cNvGrpSpPr/>
          <p:nvPr/>
        </p:nvGrpSpPr>
        <p:grpSpPr>
          <a:xfrm>
            <a:off x="7421488" y="2318518"/>
            <a:ext cx="342620" cy="328459"/>
            <a:chOff x="7421488" y="2318518"/>
            <a:chExt cx="342620" cy="328459"/>
          </a:xfrm>
        </p:grpSpPr>
        <p:sp>
          <p:nvSpPr>
            <p:cNvPr id="8214" name="Google Shape;8214;p69"/>
            <p:cNvSpPr/>
            <p:nvPr/>
          </p:nvSpPr>
          <p:spPr>
            <a:xfrm>
              <a:off x="7531754" y="2515641"/>
              <a:ext cx="9117" cy="18969"/>
            </a:xfrm>
            <a:custGeom>
              <a:avLst/>
              <a:gdLst/>
              <a:ahLst/>
              <a:cxnLst/>
              <a:rect l="l" t="t" r="r" b="b"/>
              <a:pathLst>
                <a:path w="347" h="722" extrusionOk="0">
                  <a:moveTo>
                    <a:pt x="305" y="1"/>
                  </a:moveTo>
                  <a:lnTo>
                    <a:pt x="0" y="299"/>
                  </a:lnTo>
                  <a:cubicBezTo>
                    <a:pt x="104" y="451"/>
                    <a:pt x="222" y="590"/>
                    <a:pt x="347" y="722"/>
                  </a:cubicBezTo>
                  <a:cubicBezTo>
                    <a:pt x="319" y="479"/>
                    <a:pt x="305" y="236"/>
                    <a:pt x="30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69"/>
            <p:cNvSpPr/>
            <p:nvPr/>
          </p:nvSpPr>
          <p:spPr>
            <a:xfrm>
              <a:off x="7540844" y="2339983"/>
              <a:ext cx="223264" cy="234902"/>
            </a:xfrm>
            <a:custGeom>
              <a:avLst/>
              <a:gdLst/>
              <a:ahLst/>
              <a:cxnLst/>
              <a:rect l="l" t="t" r="r" b="b"/>
              <a:pathLst>
                <a:path w="8498" h="8941" extrusionOk="0">
                  <a:moveTo>
                    <a:pt x="7409" y="0"/>
                  </a:moveTo>
                  <a:cubicBezTo>
                    <a:pt x="7409" y="0"/>
                    <a:pt x="7721" y="2081"/>
                    <a:pt x="6625" y="3170"/>
                  </a:cubicBezTo>
                  <a:lnTo>
                    <a:pt x="3178" y="6631"/>
                  </a:lnTo>
                  <a:cubicBezTo>
                    <a:pt x="2481" y="7323"/>
                    <a:pt x="1387" y="7449"/>
                    <a:pt x="681" y="7449"/>
                  </a:cubicBezTo>
                  <a:cubicBezTo>
                    <a:pt x="277" y="7449"/>
                    <a:pt x="1" y="7408"/>
                    <a:pt x="1" y="7408"/>
                  </a:cubicBezTo>
                  <a:lnTo>
                    <a:pt x="1" y="7408"/>
                  </a:lnTo>
                  <a:cubicBezTo>
                    <a:pt x="341" y="7748"/>
                    <a:pt x="764" y="7997"/>
                    <a:pt x="1236" y="8129"/>
                  </a:cubicBezTo>
                  <a:lnTo>
                    <a:pt x="2047" y="8941"/>
                  </a:lnTo>
                  <a:cubicBezTo>
                    <a:pt x="2734" y="8497"/>
                    <a:pt x="3372" y="7984"/>
                    <a:pt x="3955" y="7408"/>
                  </a:cubicBezTo>
                  <a:lnTo>
                    <a:pt x="7409" y="3947"/>
                  </a:lnTo>
                  <a:cubicBezTo>
                    <a:pt x="8498" y="2858"/>
                    <a:pt x="8498" y="1089"/>
                    <a:pt x="740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69"/>
            <p:cNvSpPr/>
            <p:nvPr/>
          </p:nvSpPr>
          <p:spPr>
            <a:xfrm>
              <a:off x="7520456" y="2318518"/>
              <a:ext cx="235270" cy="227756"/>
            </a:xfrm>
            <a:custGeom>
              <a:avLst/>
              <a:gdLst/>
              <a:ahLst/>
              <a:cxnLst/>
              <a:rect l="l" t="t" r="r" b="b"/>
              <a:pathLst>
                <a:path w="8955" h="8669" extrusionOk="0">
                  <a:moveTo>
                    <a:pt x="6211" y="1422"/>
                  </a:moveTo>
                  <a:cubicBezTo>
                    <a:pt x="6562" y="1422"/>
                    <a:pt x="6912" y="1556"/>
                    <a:pt x="7179" y="1823"/>
                  </a:cubicBezTo>
                  <a:cubicBezTo>
                    <a:pt x="7713" y="2357"/>
                    <a:pt x="7713" y="3224"/>
                    <a:pt x="7179" y="3765"/>
                  </a:cubicBezTo>
                  <a:lnTo>
                    <a:pt x="5445" y="5499"/>
                  </a:lnTo>
                  <a:lnTo>
                    <a:pt x="5077" y="5589"/>
                  </a:lnTo>
                  <a:lnTo>
                    <a:pt x="3822" y="7122"/>
                  </a:lnTo>
                  <a:lnTo>
                    <a:pt x="3725" y="7219"/>
                  </a:lnTo>
                  <a:cubicBezTo>
                    <a:pt x="3455" y="7496"/>
                    <a:pt x="3097" y="7635"/>
                    <a:pt x="2739" y="7635"/>
                  </a:cubicBezTo>
                  <a:cubicBezTo>
                    <a:pt x="2388" y="7635"/>
                    <a:pt x="2037" y="7501"/>
                    <a:pt x="1769" y="7233"/>
                  </a:cubicBezTo>
                  <a:cubicBezTo>
                    <a:pt x="1228" y="6692"/>
                    <a:pt x="1235" y="5811"/>
                    <a:pt x="1783" y="5277"/>
                  </a:cubicBezTo>
                  <a:lnTo>
                    <a:pt x="5237" y="1823"/>
                  </a:lnTo>
                  <a:cubicBezTo>
                    <a:pt x="5507" y="1556"/>
                    <a:pt x="5859" y="1422"/>
                    <a:pt x="6211" y="1422"/>
                  </a:cubicBezTo>
                  <a:close/>
                  <a:moveTo>
                    <a:pt x="6211" y="0"/>
                  </a:moveTo>
                  <a:cubicBezTo>
                    <a:pt x="5495" y="0"/>
                    <a:pt x="4779" y="273"/>
                    <a:pt x="4231" y="817"/>
                  </a:cubicBezTo>
                  <a:lnTo>
                    <a:pt x="777" y="4271"/>
                  </a:lnTo>
                  <a:lnTo>
                    <a:pt x="0" y="6678"/>
                  </a:lnTo>
                  <a:cubicBezTo>
                    <a:pt x="63" y="7080"/>
                    <a:pt x="208" y="7469"/>
                    <a:pt x="437" y="7809"/>
                  </a:cubicBezTo>
                  <a:lnTo>
                    <a:pt x="479" y="7767"/>
                  </a:lnTo>
                  <a:cubicBezTo>
                    <a:pt x="548" y="7941"/>
                    <a:pt x="652" y="8093"/>
                    <a:pt x="784" y="8225"/>
                  </a:cubicBezTo>
                  <a:cubicBezTo>
                    <a:pt x="1082" y="8523"/>
                    <a:pt x="1494" y="8668"/>
                    <a:pt x="1951" y="8668"/>
                  </a:cubicBezTo>
                  <a:cubicBezTo>
                    <a:pt x="2079" y="8668"/>
                    <a:pt x="2211" y="8657"/>
                    <a:pt x="2345" y="8634"/>
                  </a:cubicBezTo>
                  <a:cubicBezTo>
                    <a:pt x="2948" y="8523"/>
                    <a:pt x="3600" y="8183"/>
                    <a:pt x="4148" y="7642"/>
                  </a:cubicBezTo>
                  <a:lnTo>
                    <a:pt x="7602" y="4188"/>
                  </a:lnTo>
                  <a:cubicBezTo>
                    <a:pt x="8691" y="3092"/>
                    <a:pt x="8955" y="1587"/>
                    <a:pt x="8185" y="817"/>
                  </a:cubicBezTo>
                  <a:cubicBezTo>
                    <a:pt x="7640" y="273"/>
                    <a:pt x="6926" y="0"/>
                    <a:pt x="62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69"/>
            <p:cNvSpPr/>
            <p:nvPr/>
          </p:nvSpPr>
          <p:spPr>
            <a:xfrm>
              <a:off x="7450283" y="2573598"/>
              <a:ext cx="152013" cy="73379"/>
            </a:xfrm>
            <a:custGeom>
              <a:avLst/>
              <a:gdLst/>
              <a:ahLst/>
              <a:cxnLst/>
              <a:rect l="l" t="t" r="r" b="b"/>
              <a:pathLst>
                <a:path w="5786" h="2793" extrusionOk="0">
                  <a:moveTo>
                    <a:pt x="4370" y="0"/>
                  </a:moveTo>
                  <a:lnTo>
                    <a:pt x="3171" y="1193"/>
                  </a:lnTo>
                  <a:cubicBezTo>
                    <a:pt x="2482" y="1886"/>
                    <a:pt x="1398" y="2013"/>
                    <a:pt x="693" y="2013"/>
                  </a:cubicBezTo>
                  <a:cubicBezTo>
                    <a:pt x="283" y="2013"/>
                    <a:pt x="1" y="1970"/>
                    <a:pt x="1" y="1970"/>
                  </a:cubicBezTo>
                  <a:lnTo>
                    <a:pt x="1" y="1970"/>
                  </a:lnTo>
                  <a:cubicBezTo>
                    <a:pt x="545" y="2518"/>
                    <a:pt x="1260" y="2792"/>
                    <a:pt x="1974" y="2792"/>
                  </a:cubicBezTo>
                  <a:cubicBezTo>
                    <a:pt x="2688" y="2792"/>
                    <a:pt x="3403" y="2518"/>
                    <a:pt x="3947" y="1970"/>
                  </a:cubicBezTo>
                  <a:lnTo>
                    <a:pt x="5785" y="139"/>
                  </a:lnTo>
                  <a:lnTo>
                    <a:pt x="43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69"/>
            <p:cNvSpPr/>
            <p:nvPr/>
          </p:nvSpPr>
          <p:spPr>
            <a:xfrm>
              <a:off x="7565093" y="2530958"/>
              <a:ext cx="83310" cy="46713"/>
            </a:xfrm>
            <a:custGeom>
              <a:avLst/>
              <a:gdLst/>
              <a:ahLst/>
              <a:cxnLst/>
              <a:rect l="l" t="t" r="r" b="b"/>
              <a:pathLst>
                <a:path w="3171" h="1778" extrusionOk="0">
                  <a:moveTo>
                    <a:pt x="3170" y="0"/>
                  </a:moveTo>
                  <a:lnTo>
                    <a:pt x="3032" y="132"/>
                  </a:lnTo>
                  <a:cubicBezTo>
                    <a:pt x="2507" y="663"/>
                    <a:pt x="1792" y="953"/>
                    <a:pt x="1054" y="953"/>
                  </a:cubicBezTo>
                  <a:cubicBezTo>
                    <a:pt x="935" y="953"/>
                    <a:pt x="814" y="945"/>
                    <a:pt x="694" y="930"/>
                  </a:cubicBezTo>
                  <a:lnTo>
                    <a:pt x="0" y="1623"/>
                  </a:lnTo>
                  <a:cubicBezTo>
                    <a:pt x="346" y="1728"/>
                    <a:pt x="704" y="1777"/>
                    <a:pt x="1064" y="1777"/>
                  </a:cubicBezTo>
                  <a:cubicBezTo>
                    <a:pt x="1181" y="1777"/>
                    <a:pt x="1298" y="1772"/>
                    <a:pt x="1415" y="1762"/>
                  </a:cubicBezTo>
                  <a:lnTo>
                    <a:pt x="3032" y="139"/>
                  </a:lnTo>
                  <a:cubicBezTo>
                    <a:pt x="3080" y="97"/>
                    <a:pt x="3122" y="49"/>
                    <a:pt x="317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69"/>
            <p:cNvSpPr/>
            <p:nvPr/>
          </p:nvSpPr>
          <p:spPr>
            <a:xfrm>
              <a:off x="7421488" y="2409447"/>
              <a:ext cx="236558" cy="227599"/>
            </a:xfrm>
            <a:custGeom>
              <a:avLst/>
              <a:gdLst/>
              <a:ahLst/>
              <a:cxnLst/>
              <a:rect l="l" t="t" r="r" b="b"/>
              <a:pathLst>
                <a:path w="9004" h="8663" extrusionOk="0">
                  <a:moveTo>
                    <a:pt x="6524" y="0"/>
                  </a:moveTo>
                  <a:cubicBezTo>
                    <a:pt x="5810" y="0"/>
                    <a:pt x="5095" y="273"/>
                    <a:pt x="4551" y="817"/>
                  </a:cubicBezTo>
                  <a:lnTo>
                    <a:pt x="1097" y="4271"/>
                  </a:lnTo>
                  <a:cubicBezTo>
                    <a:pt x="1" y="5360"/>
                    <a:pt x="1" y="7129"/>
                    <a:pt x="1097" y="8225"/>
                  </a:cubicBezTo>
                  <a:cubicBezTo>
                    <a:pt x="1393" y="8521"/>
                    <a:pt x="1801" y="8663"/>
                    <a:pt x="2255" y="8663"/>
                  </a:cubicBezTo>
                  <a:cubicBezTo>
                    <a:pt x="2386" y="8663"/>
                    <a:pt x="2520" y="8651"/>
                    <a:pt x="2657" y="8627"/>
                  </a:cubicBezTo>
                  <a:cubicBezTo>
                    <a:pt x="3261" y="8523"/>
                    <a:pt x="3913" y="8183"/>
                    <a:pt x="4461" y="7642"/>
                  </a:cubicBezTo>
                  <a:lnTo>
                    <a:pt x="5779" y="6325"/>
                  </a:lnTo>
                  <a:cubicBezTo>
                    <a:pt x="5779" y="6325"/>
                    <a:pt x="5632" y="6119"/>
                    <a:pt x="5240" y="6119"/>
                  </a:cubicBezTo>
                  <a:cubicBezTo>
                    <a:pt x="5206" y="6119"/>
                    <a:pt x="5171" y="6120"/>
                    <a:pt x="5134" y="6123"/>
                  </a:cubicBezTo>
                  <a:lnTo>
                    <a:pt x="4045" y="7219"/>
                  </a:lnTo>
                  <a:cubicBezTo>
                    <a:pt x="3775" y="7496"/>
                    <a:pt x="3417" y="7635"/>
                    <a:pt x="3059" y="7635"/>
                  </a:cubicBezTo>
                  <a:cubicBezTo>
                    <a:pt x="2708" y="7635"/>
                    <a:pt x="2356" y="7501"/>
                    <a:pt x="2089" y="7233"/>
                  </a:cubicBezTo>
                  <a:cubicBezTo>
                    <a:pt x="1548" y="6692"/>
                    <a:pt x="1554" y="5811"/>
                    <a:pt x="2102" y="5277"/>
                  </a:cubicBezTo>
                  <a:lnTo>
                    <a:pt x="5557" y="1823"/>
                  </a:lnTo>
                  <a:cubicBezTo>
                    <a:pt x="5820" y="1559"/>
                    <a:pt x="6168" y="1427"/>
                    <a:pt x="6517" y="1427"/>
                  </a:cubicBezTo>
                  <a:cubicBezTo>
                    <a:pt x="6847" y="1427"/>
                    <a:pt x="7177" y="1545"/>
                    <a:pt x="7436" y="1781"/>
                  </a:cubicBezTo>
                  <a:cubicBezTo>
                    <a:pt x="7977" y="2274"/>
                    <a:pt x="8040" y="3099"/>
                    <a:pt x="7582" y="3661"/>
                  </a:cubicBezTo>
                  <a:lnTo>
                    <a:pt x="8914" y="2336"/>
                  </a:lnTo>
                  <a:cubicBezTo>
                    <a:pt x="9004" y="1740"/>
                    <a:pt x="8872" y="1192"/>
                    <a:pt x="8498" y="817"/>
                  </a:cubicBezTo>
                  <a:cubicBezTo>
                    <a:pt x="7953" y="273"/>
                    <a:pt x="7239" y="0"/>
                    <a:pt x="652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69"/>
            <p:cNvSpPr/>
            <p:nvPr/>
          </p:nvSpPr>
          <p:spPr>
            <a:xfrm>
              <a:off x="7556161" y="2553368"/>
              <a:ext cx="36650" cy="22253"/>
            </a:xfrm>
            <a:custGeom>
              <a:avLst/>
              <a:gdLst/>
              <a:ahLst/>
              <a:cxnLst/>
              <a:rect l="l" t="t" r="r" b="b"/>
              <a:pathLst>
                <a:path w="1395" h="847" extrusionOk="0">
                  <a:moveTo>
                    <a:pt x="653" y="0"/>
                  </a:moveTo>
                  <a:lnTo>
                    <a:pt x="1" y="645"/>
                  </a:lnTo>
                  <a:cubicBezTo>
                    <a:pt x="209" y="736"/>
                    <a:pt x="431" y="798"/>
                    <a:pt x="646" y="847"/>
                  </a:cubicBezTo>
                  <a:lnTo>
                    <a:pt x="1395" y="104"/>
                  </a:lnTo>
                  <a:cubicBezTo>
                    <a:pt x="1145" y="104"/>
                    <a:pt x="895" y="70"/>
                    <a:pt x="6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1" name="Google Shape;8221;p69"/>
          <p:cNvGrpSpPr/>
          <p:nvPr/>
        </p:nvGrpSpPr>
        <p:grpSpPr>
          <a:xfrm>
            <a:off x="2508373" y="2779889"/>
            <a:ext cx="337523" cy="337680"/>
            <a:chOff x="2508373" y="2779889"/>
            <a:chExt cx="337523" cy="337680"/>
          </a:xfrm>
        </p:grpSpPr>
        <p:sp>
          <p:nvSpPr>
            <p:cNvPr id="8222" name="Google Shape;8222;p69"/>
            <p:cNvSpPr/>
            <p:nvPr/>
          </p:nvSpPr>
          <p:spPr>
            <a:xfrm>
              <a:off x="2508373" y="2779889"/>
              <a:ext cx="256971" cy="256971"/>
            </a:xfrm>
            <a:custGeom>
              <a:avLst/>
              <a:gdLst/>
              <a:ahLst/>
              <a:cxnLst/>
              <a:rect l="l" t="t" r="r" b="b"/>
              <a:pathLst>
                <a:path w="9781" h="9781" extrusionOk="0">
                  <a:moveTo>
                    <a:pt x="4585" y="0"/>
                  </a:moveTo>
                  <a:cubicBezTo>
                    <a:pt x="4377" y="0"/>
                    <a:pt x="4190" y="153"/>
                    <a:pt x="4155" y="354"/>
                  </a:cubicBezTo>
                  <a:lnTo>
                    <a:pt x="3933" y="1464"/>
                  </a:lnTo>
                  <a:cubicBezTo>
                    <a:pt x="3656" y="1540"/>
                    <a:pt x="3392" y="1651"/>
                    <a:pt x="3149" y="1790"/>
                  </a:cubicBezTo>
                  <a:lnTo>
                    <a:pt x="2213" y="1165"/>
                  </a:lnTo>
                  <a:cubicBezTo>
                    <a:pt x="2138" y="1116"/>
                    <a:pt x="2053" y="1092"/>
                    <a:pt x="1969" y="1092"/>
                  </a:cubicBezTo>
                  <a:cubicBezTo>
                    <a:pt x="1852" y="1092"/>
                    <a:pt x="1736" y="1139"/>
                    <a:pt x="1651" y="1228"/>
                  </a:cubicBezTo>
                  <a:lnTo>
                    <a:pt x="1221" y="1658"/>
                  </a:lnTo>
                  <a:cubicBezTo>
                    <a:pt x="1068" y="1803"/>
                    <a:pt x="1048" y="2039"/>
                    <a:pt x="1166" y="2220"/>
                  </a:cubicBezTo>
                  <a:lnTo>
                    <a:pt x="1790" y="3156"/>
                  </a:lnTo>
                  <a:cubicBezTo>
                    <a:pt x="1651" y="3399"/>
                    <a:pt x="1547" y="3662"/>
                    <a:pt x="1471" y="3940"/>
                  </a:cubicBezTo>
                  <a:lnTo>
                    <a:pt x="361" y="4162"/>
                  </a:lnTo>
                  <a:cubicBezTo>
                    <a:pt x="153" y="4196"/>
                    <a:pt x="7" y="4384"/>
                    <a:pt x="0" y="4592"/>
                  </a:cubicBezTo>
                  <a:lnTo>
                    <a:pt x="0" y="5202"/>
                  </a:lnTo>
                  <a:cubicBezTo>
                    <a:pt x="7" y="5410"/>
                    <a:pt x="153" y="5591"/>
                    <a:pt x="361" y="5632"/>
                  </a:cubicBezTo>
                  <a:lnTo>
                    <a:pt x="1471" y="5854"/>
                  </a:lnTo>
                  <a:cubicBezTo>
                    <a:pt x="1547" y="6125"/>
                    <a:pt x="1651" y="6388"/>
                    <a:pt x="1790" y="6638"/>
                  </a:cubicBezTo>
                  <a:lnTo>
                    <a:pt x="1166" y="7574"/>
                  </a:lnTo>
                  <a:cubicBezTo>
                    <a:pt x="1048" y="7748"/>
                    <a:pt x="1068" y="7984"/>
                    <a:pt x="1221" y="8136"/>
                  </a:cubicBezTo>
                  <a:lnTo>
                    <a:pt x="1651" y="8566"/>
                  </a:lnTo>
                  <a:cubicBezTo>
                    <a:pt x="1735" y="8650"/>
                    <a:pt x="1848" y="8692"/>
                    <a:pt x="1964" y="8692"/>
                  </a:cubicBezTo>
                  <a:cubicBezTo>
                    <a:pt x="2049" y="8692"/>
                    <a:pt x="2136" y="8669"/>
                    <a:pt x="2213" y="8622"/>
                  </a:cubicBezTo>
                  <a:lnTo>
                    <a:pt x="3156" y="7990"/>
                  </a:lnTo>
                  <a:cubicBezTo>
                    <a:pt x="3399" y="8129"/>
                    <a:pt x="3663" y="8233"/>
                    <a:pt x="3933" y="8310"/>
                  </a:cubicBezTo>
                  <a:lnTo>
                    <a:pt x="4155" y="9419"/>
                  </a:lnTo>
                  <a:cubicBezTo>
                    <a:pt x="4197" y="9627"/>
                    <a:pt x="4377" y="9773"/>
                    <a:pt x="4592" y="9780"/>
                  </a:cubicBezTo>
                  <a:lnTo>
                    <a:pt x="5195" y="9780"/>
                  </a:lnTo>
                  <a:cubicBezTo>
                    <a:pt x="5404" y="9773"/>
                    <a:pt x="5591" y="9627"/>
                    <a:pt x="5632" y="9419"/>
                  </a:cubicBezTo>
                  <a:lnTo>
                    <a:pt x="5854" y="8310"/>
                  </a:lnTo>
                  <a:cubicBezTo>
                    <a:pt x="6125" y="8233"/>
                    <a:pt x="6389" y="8129"/>
                    <a:pt x="6631" y="7990"/>
                  </a:cubicBezTo>
                  <a:lnTo>
                    <a:pt x="7568" y="8615"/>
                  </a:lnTo>
                  <a:cubicBezTo>
                    <a:pt x="7644" y="8664"/>
                    <a:pt x="7730" y="8688"/>
                    <a:pt x="7814" y="8688"/>
                  </a:cubicBezTo>
                  <a:cubicBezTo>
                    <a:pt x="7931" y="8688"/>
                    <a:pt x="8045" y="8643"/>
                    <a:pt x="8129" y="8559"/>
                  </a:cubicBezTo>
                  <a:lnTo>
                    <a:pt x="8560" y="8129"/>
                  </a:lnTo>
                  <a:cubicBezTo>
                    <a:pt x="8712" y="7984"/>
                    <a:pt x="8733" y="7748"/>
                    <a:pt x="8615" y="7567"/>
                  </a:cubicBezTo>
                  <a:lnTo>
                    <a:pt x="7991" y="6631"/>
                  </a:lnTo>
                  <a:cubicBezTo>
                    <a:pt x="8129" y="6381"/>
                    <a:pt x="8234" y="6118"/>
                    <a:pt x="8310" y="5847"/>
                  </a:cubicBezTo>
                  <a:lnTo>
                    <a:pt x="9420" y="5625"/>
                  </a:lnTo>
                  <a:cubicBezTo>
                    <a:pt x="9628" y="5584"/>
                    <a:pt x="9773" y="5403"/>
                    <a:pt x="9780" y="5195"/>
                  </a:cubicBezTo>
                  <a:lnTo>
                    <a:pt x="9780" y="4585"/>
                  </a:lnTo>
                  <a:cubicBezTo>
                    <a:pt x="9780" y="4377"/>
                    <a:pt x="9628" y="4189"/>
                    <a:pt x="9420" y="4148"/>
                  </a:cubicBezTo>
                  <a:lnTo>
                    <a:pt x="8310" y="3926"/>
                  </a:lnTo>
                  <a:cubicBezTo>
                    <a:pt x="8234" y="3655"/>
                    <a:pt x="8129" y="3392"/>
                    <a:pt x="7991" y="3149"/>
                  </a:cubicBezTo>
                  <a:lnTo>
                    <a:pt x="8615" y="2206"/>
                  </a:lnTo>
                  <a:cubicBezTo>
                    <a:pt x="8733" y="2032"/>
                    <a:pt x="8712" y="1796"/>
                    <a:pt x="8560" y="1644"/>
                  </a:cubicBezTo>
                  <a:lnTo>
                    <a:pt x="8129" y="1221"/>
                  </a:lnTo>
                  <a:cubicBezTo>
                    <a:pt x="8046" y="1134"/>
                    <a:pt x="7934" y="1090"/>
                    <a:pt x="7821" y="1090"/>
                  </a:cubicBezTo>
                  <a:cubicBezTo>
                    <a:pt x="7735" y="1090"/>
                    <a:pt x="7649" y="1115"/>
                    <a:pt x="7575" y="1165"/>
                  </a:cubicBezTo>
                  <a:lnTo>
                    <a:pt x="6631" y="1790"/>
                  </a:lnTo>
                  <a:cubicBezTo>
                    <a:pt x="6389" y="1651"/>
                    <a:pt x="6125" y="1540"/>
                    <a:pt x="5854" y="1464"/>
                  </a:cubicBezTo>
                  <a:lnTo>
                    <a:pt x="5626" y="354"/>
                  </a:lnTo>
                  <a:cubicBezTo>
                    <a:pt x="5584" y="153"/>
                    <a:pt x="5404" y="0"/>
                    <a:pt x="519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69"/>
            <p:cNvSpPr/>
            <p:nvPr/>
          </p:nvSpPr>
          <p:spPr>
            <a:xfrm>
              <a:off x="2561391" y="2852034"/>
              <a:ext cx="131783" cy="112814"/>
            </a:xfrm>
            <a:custGeom>
              <a:avLst/>
              <a:gdLst/>
              <a:ahLst/>
              <a:cxnLst/>
              <a:rect l="l" t="t" r="r" b="b"/>
              <a:pathLst>
                <a:path w="5016" h="4294" extrusionOk="0">
                  <a:moveTo>
                    <a:pt x="2872" y="1"/>
                  </a:moveTo>
                  <a:cubicBezTo>
                    <a:pt x="958" y="1"/>
                    <a:pt x="1" y="2310"/>
                    <a:pt x="1353" y="3663"/>
                  </a:cubicBezTo>
                  <a:cubicBezTo>
                    <a:pt x="1791" y="4098"/>
                    <a:pt x="2328" y="4293"/>
                    <a:pt x="2855" y="4293"/>
                  </a:cubicBezTo>
                  <a:cubicBezTo>
                    <a:pt x="3958" y="4293"/>
                    <a:pt x="5016" y="3439"/>
                    <a:pt x="5016" y="2144"/>
                  </a:cubicBezTo>
                  <a:cubicBezTo>
                    <a:pt x="5016" y="958"/>
                    <a:pt x="4058" y="1"/>
                    <a:pt x="2872" y="1"/>
                  </a:cubicBez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69"/>
            <p:cNvSpPr/>
            <p:nvPr/>
          </p:nvSpPr>
          <p:spPr>
            <a:xfrm>
              <a:off x="2599302" y="2880277"/>
              <a:ext cx="65629" cy="56223"/>
            </a:xfrm>
            <a:custGeom>
              <a:avLst/>
              <a:gdLst/>
              <a:ahLst/>
              <a:cxnLst/>
              <a:rect l="l" t="t" r="r" b="b"/>
              <a:pathLst>
                <a:path w="2498" h="2140" extrusionOk="0">
                  <a:moveTo>
                    <a:pt x="1429" y="1"/>
                  </a:moveTo>
                  <a:cubicBezTo>
                    <a:pt x="479" y="1"/>
                    <a:pt x="0" y="1152"/>
                    <a:pt x="673" y="1825"/>
                  </a:cubicBezTo>
                  <a:cubicBezTo>
                    <a:pt x="891" y="2042"/>
                    <a:pt x="1158" y="2140"/>
                    <a:pt x="1420" y="2140"/>
                  </a:cubicBezTo>
                  <a:cubicBezTo>
                    <a:pt x="1970" y="2140"/>
                    <a:pt x="2497" y="1712"/>
                    <a:pt x="2497" y="1069"/>
                  </a:cubicBezTo>
                  <a:cubicBezTo>
                    <a:pt x="2497" y="479"/>
                    <a:pt x="2019" y="1"/>
                    <a:pt x="142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69"/>
            <p:cNvSpPr/>
            <p:nvPr/>
          </p:nvSpPr>
          <p:spPr>
            <a:xfrm>
              <a:off x="2677121" y="2948611"/>
              <a:ext cx="168775" cy="168958"/>
            </a:xfrm>
            <a:custGeom>
              <a:avLst/>
              <a:gdLst/>
              <a:ahLst/>
              <a:cxnLst/>
              <a:rect l="l" t="t" r="r" b="b"/>
              <a:pathLst>
                <a:path w="6424" h="6431" extrusionOk="0">
                  <a:moveTo>
                    <a:pt x="3017" y="1"/>
                  </a:moveTo>
                  <a:cubicBezTo>
                    <a:pt x="2879" y="1"/>
                    <a:pt x="2754" y="98"/>
                    <a:pt x="2733" y="237"/>
                  </a:cubicBezTo>
                  <a:lnTo>
                    <a:pt x="2587" y="965"/>
                  </a:lnTo>
                  <a:cubicBezTo>
                    <a:pt x="2407" y="1014"/>
                    <a:pt x="2234" y="1090"/>
                    <a:pt x="2067" y="1180"/>
                  </a:cubicBezTo>
                  <a:lnTo>
                    <a:pt x="1450" y="764"/>
                  </a:lnTo>
                  <a:cubicBezTo>
                    <a:pt x="1404" y="733"/>
                    <a:pt x="1350" y="718"/>
                    <a:pt x="1296" y="718"/>
                  </a:cubicBezTo>
                  <a:cubicBezTo>
                    <a:pt x="1218" y="718"/>
                    <a:pt x="1139" y="748"/>
                    <a:pt x="1082" y="805"/>
                  </a:cubicBezTo>
                  <a:lnTo>
                    <a:pt x="805" y="1083"/>
                  </a:lnTo>
                  <a:cubicBezTo>
                    <a:pt x="701" y="1180"/>
                    <a:pt x="687" y="1340"/>
                    <a:pt x="763" y="1451"/>
                  </a:cubicBezTo>
                  <a:lnTo>
                    <a:pt x="1179" y="2068"/>
                  </a:lnTo>
                  <a:cubicBezTo>
                    <a:pt x="1089" y="2234"/>
                    <a:pt x="1013" y="2408"/>
                    <a:pt x="964" y="2588"/>
                  </a:cubicBezTo>
                  <a:lnTo>
                    <a:pt x="236" y="2734"/>
                  </a:lnTo>
                  <a:cubicBezTo>
                    <a:pt x="97" y="2761"/>
                    <a:pt x="0" y="2879"/>
                    <a:pt x="0" y="3018"/>
                  </a:cubicBezTo>
                  <a:lnTo>
                    <a:pt x="0" y="3413"/>
                  </a:lnTo>
                  <a:cubicBezTo>
                    <a:pt x="0" y="3552"/>
                    <a:pt x="97" y="3670"/>
                    <a:pt x="236" y="3698"/>
                  </a:cubicBezTo>
                  <a:lnTo>
                    <a:pt x="964" y="3844"/>
                  </a:lnTo>
                  <a:cubicBezTo>
                    <a:pt x="1013" y="4024"/>
                    <a:pt x="1089" y="4197"/>
                    <a:pt x="1179" y="4364"/>
                  </a:cubicBezTo>
                  <a:lnTo>
                    <a:pt x="763" y="4981"/>
                  </a:lnTo>
                  <a:cubicBezTo>
                    <a:pt x="687" y="5092"/>
                    <a:pt x="701" y="5252"/>
                    <a:pt x="805" y="5349"/>
                  </a:cubicBezTo>
                  <a:lnTo>
                    <a:pt x="1082" y="5626"/>
                  </a:lnTo>
                  <a:cubicBezTo>
                    <a:pt x="1139" y="5683"/>
                    <a:pt x="1218" y="5714"/>
                    <a:pt x="1296" y="5714"/>
                  </a:cubicBezTo>
                  <a:cubicBezTo>
                    <a:pt x="1350" y="5714"/>
                    <a:pt x="1404" y="5699"/>
                    <a:pt x="1450" y="5668"/>
                  </a:cubicBezTo>
                  <a:lnTo>
                    <a:pt x="2067" y="5252"/>
                  </a:lnTo>
                  <a:cubicBezTo>
                    <a:pt x="2234" y="5342"/>
                    <a:pt x="2407" y="5418"/>
                    <a:pt x="2587" y="5467"/>
                  </a:cubicBezTo>
                  <a:lnTo>
                    <a:pt x="2733" y="6195"/>
                  </a:lnTo>
                  <a:cubicBezTo>
                    <a:pt x="2754" y="6334"/>
                    <a:pt x="2879" y="6431"/>
                    <a:pt x="3017" y="6431"/>
                  </a:cubicBezTo>
                  <a:lnTo>
                    <a:pt x="3413" y="6431"/>
                  </a:lnTo>
                  <a:cubicBezTo>
                    <a:pt x="3552" y="6431"/>
                    <a:pt x="3669" y="6334"/>
                    <a:pt x="3697" y="6195"/>
                  </a:cubicBezTo>
                  <a:lnTo>
                    <a:pt x="3843" y="5467"/>
                  </a:lnTo>
                  <a:cubicBezTo>
                    <a:pt x="4023" y="5418"/>
                    <a:pt x="4197" y="5342"/>
                    <a:pt x="4356" y="5252"/>
                  </a:cubicBezTo>
                  <a:lnTo>
                    <a:pt x="4980" y="5668"/>
                  </a:lnTo>
                  <a:cubicBezTo>
                    <a:pt x="5027" y="5697"/>
                    <a:pt x="5080" y="5711"/>
                    <a:pt x="5134" y="5711"/>
                  </a:cubicBezTo>
                  <a:cubicBezTo>
                    <a:pt x="5209" y="5711"/>
                    <a:pt x="5284" y="5683"/>
                    <a:pt x="5341" y="5626"/>
                  </a:cubicBezTo>
                  <a:lnTo>
                    <a:pt x="5625" y="5342"/>
                  </a:lnTo>
                  <a:cubicBezTo>
                    <a:pt x="5723" y="5245"/>
                    <a:pt x="5736" y="5092"/>
                    <a:pt x="5660" y="4974"/>
                  </a:cubicBezTo>
                  <a:lnTo>
                    <a:pt x="5251" y="4357"/>
                  </a:lnTo>
                  <a:cubicBezTo>
                    <a:pt x="5341" y="4190"/>
                    <a:pt x="5410" y="4024"/>
                    <a:pt x="5466" y="3844"/>
                  </a:cubicBezTo>
                  <a:lnTo>
                    <a:pt x="6194" y="3698"/>
                  </a:lnTo>
                  <a:cubicBezTo>
                    <a:pt x="6326" y="3670"/>
                    <a:pt x="6423" y="3552"/>
                    <a:pt x="6423" y="3413"/>
                  </a:cubicBezTo>
                  <a:lnTo>
                    <a:pt x="6423" y="3018"/>
                  </a:lnTo>
                  <a:cubicBezTo>
                    <a:pt x="6423" y="2879"/>
                    <a:pt x="6333" y="2761"/>
                    <a:pt x="6194" y="2734"/>
                  </a:cubicBezTo>
                  <a:lnTo>
                    <a:pt x="5466" y="2588"/>
                  </a:lnTo>
                  <a:cubicBezTo>
                    <a:pt x="5417" y="2408"/>
                    <a:pt x="5348" y="2234"/>
                    <a:pt x="5251" y="2068"/>
                  </a:cubicBezTo>
                  <a:lnTo>
                    <a:pt x="5667" y="1451"/>
                  </a:lnTo>
                  <a:cubicBezTo>
                    <a:pt x="5743" y="1340"/>
                    <a:pt x="5729" y="1180"/>
                    <a:pt x="5632" y="1083"/>
                  </a:cubicBezTo>
                  <a:lnTo>
                    <a:pt x="5348" y="805"/>
                  </a:lnTo>
                  <a:cubicBezTo>
                    <a:pt x="5291" y="748"/>
                    <a:pt x="5214" y="718"/>
                    <a:pt x="5137" y="718"/>
                  </a:cubicBezTo>
                  <a:cubicBezTo>
                    <a:pt x="5083" y="718"/>
                    <a:pt x="5029" y="733"/>
                    <a:pt x="4980" y="764"/>
                  </a:cubicBezTo>
                  <a:lnTo>
                    <a:pt x="4363" y="1180"/>
                  </a:lnTo>
                  <a:cubicBezTo>
                    <a:pt x="4197" y="1090"/>
                    <a:pt x="4030" y="1014"/>
                    <a:pt x="3850" y="965"/>
                  </a:cubicBezTo>
                  <a:lnTo>
                    <a:pt x="3704" y="237"/>
                  </a:lnTo>
                  <a:cubicBezTo>
                    <a:pt x="3676" y="98"/>
                    <a:pt x="3558" y="1"/>
                    <a:pt x="342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69"/>
            <p:cNvSpPr/>
            <p:nvPr/>
          </p:nvSpPr>
          <p:spPr>
            <a:xfrm>
              <a:off x="2705180" y="2990910"/>
              <a:ext cx="98601" cy="84466"/>
            </a:xfrm>
            <a:custGeom>
              <a:avLst/>
              <a:gdLst/>
              <a:ahLst/>
              <a:cxnLst/>
              <a:rect l="l" t="t" r="r" b="b"/>
              <a:pathLst>
                <a:path w="3753" h="3215" extrusionOk="0">
                  <a:moveTo>
                    <a:pt x="2144" y="0"/>
                  </a:moveTo>
                  <a:cubicBezTo>
                    <a:pt x="715" y="0"/>
                    <a:pt x="0" y="1727"/>
                    <a:pt x="1013" y="2740"/>
                  </a:cubicBezTo>
                  <a:cubicBezTo>
                    <a:pt x="1341" y="3068"/>
                    <a:pt x="1743" y="3215"/>
                    <a:pt x="2138" y="3215"/>
                  </a:cubicBezTo>
                  <a:cubicBezTo>
                    <a:pt x="2963" y="3215"/>
                    <a:pt x="3753" y="2573"/>
                    <a:pt x="3753" y="1602"/>
                  </a:cubicBezTo>
                  <a:cubicBezTo>
                    <a:pt x="3753" y="721"/>
                    <a:pt x="3031" y="0"/>
                    <a:pt x="2144" y="0"/>
                  </a:cubicBezTo>
                  <a:close/>
                </a:path>
              </a:pathLst>
            </a:custGeom>
            <a:solidFill>
              <a:srgbClr val="BAC2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69"/>
            <p:cNvSpPr/>
            <p:nvPr/>
          </p:nvSpPr>
          <p:spPr>
            <a:xfrm>
              <a:off x="2727774" y="3007856"/>
              <a:ext cx="59061" cy="50601"/>
            </a:xfrm>
            <a:custGeom>
              <a:avLst/>
              <a:gdLst/>
              <a:ahLst/>
              <a:cxnLst/>
              <a:rect l="l" t="t" r="r" b="b"/>
              <a:pathLst>
                <a:path w="2248" h="1926" extrusionOk="0">
                  <a:moveTo>
                    <a:pt x="1284" y="0"/>
                  </a:moveTo>
                  <a:cubicBezTo>
                    <a:pt x="430" y="0"/>
                    <a:pt x="0" y="1034"/>
                    <a:pt x="604" y="1644"/>
                  </a:cubicBezTo>
                  <a:cubicBezTo>
                    <a:pt x="801" y="1839"/>
                    <a:pt x="1041" y="1926"/>
                    <a:pt x="1277" y="1926"/>
                  </a:cubicBezTo>
                  <a:cubicBezTo>
                    <a:pt x="1773" y="1926"/>
                    <a:pt x="2248" y="1540"/>
                    <a:pt x="2248" y="957"/>
                  </a:cubicBezTo>
                  <a:cubicBezTo>
                    <a:pt x="2248" y="430"/>
                    <a:pt x="1818" y="0"/>
                    <a:pt x="12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8" name="Google Shape;8228;p69"/>
          <p:cNvGrpSpPr/>
          <p:nvPr/>
        </p:nvGrpSpPr>
        <p:grpSpPr>
          <a:xfrm>
            <a:off x="1884401" y="4141593"/>
            <a:ext cx="410613" cy="372229"/>
            <a:chOff x="1884401" y="4141593"/>
            <a:chExt cx="410613" cy="372229"/>
          </a:xfrm>
        </p:grpSpPr>
        <p:sp>
          <p:nvSpPr>
            <p:cNvPr id="8229" name="Google Shape;8229;p69"/>
            <p:cNvSpPr/>
            <p:nvPr/>
          </p:nvSpPr>
          <p:spPr>
            <a:xfrm>
              <a:off x="1934529" y="4484476"/>
              <a:ext cx="343697" cy="29346"/>
            </a:xfrm>
            <a:custGeom>
              <a:avLst/>
              <a:gdLst/>
              <a:ahLst/>
              <a:cxnLst/>
              <a:rect l="l" t="t" r="r" b="b"/>
              <a:pathLst>
                <a:path w="13082" h="1117" extrusionOk="0">
                  <a:moveTo>
                    <a:pt x="0" y="0"/>
                  </a:moveTo>
                  <a:lnTo>
                    <a:pt x="188" y="659"/>
                  </a:lnTo>
                  <a:cubicBezTo>
                    <a:pt x="271" y="923"/>
                    <a:pt x="514" y="1103"/>
                    <a:pt x="791" y="1117"/>
                  </a:cubicBezTo>
                  <a:lnTo>
                    <a:pt x="12284" y="1117"/>
                  </a:lnTo>
                  <a:cubicBezTo>
                    <a:pt x="12562" y="1103"/>
                    <a:pt x="12804" y="923"/>
                    <a:pt x="12895" y="659"/>
                  </a:cubicBezTo>
                  <a:lnTo>
                    <a:pt x="13082"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69"/>
            <p:cNvSpPr/>
            <p:nvPr/>
          </p:nvSpPr>
          <p:spPr>
            <a:xfrm>
              <a:off x="1884401" y="4269619"/>
              <a:ext cx="345720" cy="189635"/>
            </a:xfrm>
            <a:custGeom>
              <a:avLst/>
              <a:gdLst/>
              <a:ahLst/>
              <a:cxnLst/>
              <a:rect l="l" t="t" r="r" b="b"/>
              <a:pathLst>
                <a:path w="13159" h="7218" extrusionOk="0">
                  <a:moveTo>
                    <a:pt x="3739" y="957"/>
                  </a:moveTo>
                  <a:lnTo>
                    <a:pt x="3739" y="2511"/>
                  </a:lnTo>
                  <a:cubicBezTo>
                    <a:pt x="3732" y="2802"/>
                    <a:pt x="3760" y="3094"/>
                    <a:pt x="3816" y="3378"/>
                  </a:cubicBezTo>
                  <a:lnTo>
                    <a:pt x="3517" y="3378"/>
                  </a:lnTo>
                  <a:cubicBezTo>
                    <a:pt x="2262" y="3378"/>
                    <a:pt x="1409" y="2116"/>
                    <a:pt x="1867" y="957"/>
                  </a:cubicBezTo>
                  <a:close/>
                  <a:moveTo>
                    <a:pt x="1312" y="0"/>
                  </a:moveTo>
                  <a:cubicBezTo>
                    <a:pt x="1" y="1804"/>
                    <a:pt x="1291" y="4328"/>
                    <a:pt x="3517" y="4335"/>
                  </a:cubicBezTo>
                  <a:lnTo>
                    <a:pt x="4107" y="4335"/>
                  </a:lnTo>
                  <a:cubicBezTo>
                    <a:pt x="4851" y="6108"/>
                    <a:pt x="6579" y="7217"/>
                    <a:pt x="8443" y="7217"/>
                  </a:cubicBezTo>
                  <a:cubicBezTo>
                    <a:pt x="8752" y="7217"/>
                    <a:pt x="9065" y="7187"/>
                    <a:pt x="9379" y="7124"/>
                  </a:cubicBezTo>
                  <a:cubicBezTo>
                    <a:pt x="11577" y="6687"/>
                    <a:pt x="13159" y="4752"/>
                    <a:pt x="13159" y="2511"/>
                  </a:cubicBezTo>
                  <a:lnTo>
                    <a:pt x="13159" y="0"/>
                  </a:lnTo>
                  <a:lnTo>
                    <a:pt x="12118" y="0"/>
                  </a:lnTo>
                  <a:lnTo>
                    <a:pt x="11876" y="319"/>
                  </a:lnTo>
                  <a:lnTo>
                    <a:pt x="11640" y="0"/>
                  </a:lnTo>
                  <a:close/>
                </a:path>
              </a:pathLst>
            </a:custGeom>
            <a:solidFill>
              <a:srgbClr val="D1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69"/>
            <p:cNvSpPr/>
            <p:nvPr/>
          </p:nvSpPr>
          <p:spPr>
            <a:xfrm>
              <a:off x="2097970" y="4322006"/>
              <a:ext cx="104827" cy="110003"/>
            </a:xfrm>
            <a:custGeom>
              <a:avLst/>
              <a:gdLst/>
              <a:ahLst/>
              <a:cxnLst/>
              <a:rect l="l" t="t" r="r" b="b"/>
              <a:pathLst>
                <a:path w="3990" h="4187" extrusionOk="0">
                  <a:moveTo>
                    <a:pt x="3750" y="0"/>
                  </a:moveTo>
                  <a:cubicBezTo>
                    <a:pt x="3630" y="0"/>
                    <a:pt x="3511" y="80"/>
                    <a:pt x="3511" y="240"/>
                  </a:cubicBezTo>
                  <a:lnTo>
                    <a:pt x="3511" y="517"/>
                  </a:lnTo>
                  <a:cubicBezTo>
                    <a:pt x="3504" y="2279"/>
                    <a:pt x="2082" y="3708"/>
                    <a:pt x="320" y="3708"/>
                  </a:cubicBezTo>
                  <a:cubicBezTo>
                    <a:pt x="1" y="3708"/>
                    <a:pt x="1" y="4186"/>
                    <a:pt x="320" y="4186"/>
                  </a:cubicBezTo>
                  <a:cubicBezTo>
                    <a:pt x="2345" y="4186"/>
                    <a:pt x="3982" y="2543"/>
                    <a:pt x="3989" y="517"/>
                  </a:cubicBezTo>
                  <a:lnTo>
                    <a:pt x="3989" y="240"/>
                  </a:lnTo>
                  <a:cubicBezTo>
                    <a:pt x="3989" y="80"/>
                    <a:pt x="3870" y="0"/>
                    <a:pt x="375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69"/>
            <p:cNvSpPr/>
            <p:nvPr/>
          </p:nvSpPr>
          <p:spPr>
            <a:xfrm>
              <a:off x="2190187" y="4269619"/>
              <a:ext cx="12611" cy="39829"/>
            </a:xfrm>
            <a:custGeom>
              <a:avLst/>
              <a:gdLst/>
              <a:ahLst/>
              <a:cxnLst/>
              <a:rect l="l" t="t" r="r" b="b"/>
              <a:pathLst>
                <a:path w="480" h="1516" extrusionOk="0">
                  <a:moveTo>
                    <a:pt x="1" y="0"/>
                  </a:moveTo>
                  <a:lnTo>
                    <a:pt x="1" y="1277"/>
                  </a:lnTo>
                  <a:cubicBezTo>
                    <a:pt x="1" y="1436"/>
                    <a:pt x="120" y="1516"/>
                    <a:pt x="240" y="1516"/>
                  </a:cubicBezTo>
                  <a:cubicBezTo>
                    <a:pt x="360" y="1516"/>
                    <a:pt x="479" y="1436"/>
                    <a:pt x="479" y="1277"/>
                  </a:cubicBezTo>
                  <a:lnTo>
                    <a:pt x="4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69"/>
            <p:cNvSpPr/>
            <p:nvPr/>
          </p:nvSpPr>
          <p:spPr>
            <a:xfrm>
              <a:off x="2069018" y="4141593"/>
              <a:ext cx="24250" cy="109083"/>
            </a:xfrm>
            <a:custGeom>
              <a:avLst/>
              <a:gdLst/>
              <a:ahLst/>
              <a:cxnLst/>
              <a:rect l="l" t="t" r="r" b="b"/>
              <a:pathLst>
                <a:path w="923" h="4152" extrusionOk="0">
                  <a:moveTo>
                    <a:pt x="621" y="1"/>
                  </a:moveTo>
                  <a:cubicBezTo>
                    <a:pt x="501" y="1"/>
                    <a:pt x="382" y="80"/>
                    <a:pt x="382" y="240"/>
                  </a:cubicBezTo>
                  <a:cubicBezTo>
                    <a:pt x="382" y="420"/>
                    <a:pt x="340" y="594"/>
                    <a:pt x="250" y="739"/>
                  </a:cubicBezTo>
                  <a:cubicBezTo>
                    <a:pt x="0" y="1190"/>
                    <a:pt x="0" y="1738"/>
                    <a:pt x="250" y="2189"/>
                  </a:cubicBezTo>
                  <a:cubicBezTo>
                    <a:pt x="423" y="2501"/>
                    <a:pt x="423" y="2876"/>
                    <a:pt x="250" y="3188"/>
                  </a:cubicBezTo>
                  <a:cubicBezTo>
                    <a:pt x="118" y="3410"/>
                    <a:pt x="56" y="3659"/>
                    <a:pt x="63" y="3909"/>
                  </a:cubicBezTo>
                  <a:cubicBezTo>
                    <a:pt x="63" y="4041"/>
                    <a:pt x="167" y="4152"/>
                    <a:pt x="298" y="4152"/>
                  </a:cubicBezTo>
                  <a:cubicBezTo>
                    <a:pt x="430" y="4152"/>
                    <a:pt x="541" y="4041"/>
                    <a:pt x="541" y="3909"/>
                  </a:cubicBezTo>
                  <a:cubicBezTo>
                    <a:pt x="534" y="3736"/>
                    <a:pt x="583" y="3562"/>
                    <a:pt x="673" y="3410"/>
                  </a:cubicBezTo>
                  <a:cubicBezTo>
                    <a:pt x="923" y="2959"/>
                    <a:pt x="923" y="2418"/>
                    <a:pt x="673" y="1967"/>
                  </a:cubicBezTo>
                  <a:cubicBezTo>
                    <a:pt x="493" y="1655"/>
                    <a:pt x="493" y="1273"/>
                    <a:pt x="673" y="961"/>
                  </a:cubicBezTo>
                  <a:cubicBezTo>
                    <a:pt x="798" y="746"/>
                    <a:pt x="867" y="497"/>
                    <a:pt x="860" y="240"/>
                  </a:cubicBezTo>
                  <a:cubicBezTo>
                    <a:pt x="860"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69"/>
            <p:cNvSpPr/>
            <p:nvPr/>
          </p:nvSpPr>
          <p:spPr>
            <a:xfrm>
              <a:off x="2119303" y="4141593"/>
              <a:ext cx="24276" cy="109083"/>
            </a:xfrm>
            <a:custGeom>
              <a:avLst/>
              <a:gdLst/>
              <a:ahLst/>
              <a:cxnLst/>
              <a:rect l="l" t="t" r="r" b="b"/>
              <a:pathLst>
                <a:path w="924" h="4152" extrusionOk="0">
                  <a:moveTo>
                    <a:pt x="621" y="1"/>
                  </a:moveTo>
                  <a:cubicBezTo>
                    <a:pt x="502" y="1"/>
                    <a:pt x="382" y="80"/>
                    <a:pt x="382" y="240"/>
                  </a:cubicBezTo>
                  <a:cubicBezTo>
                    <a:pt x="389" y="420"/>
                    <a:pt x="340" y="594"/>
                    <a:pt x="250" y="739"/>
                  </a:cubicBezTo>
                  <a:cubicBezTo>
                    <a:pt x="1" y="1190"/>
                    <a:pt x="1" y="1738"/>
                    <a:pt x="250" y="2189"/>
                  </a:cubicBezTo>
                  <a:cubicBezTo>
                    <a:pt x="424" y="2501"/>
                    <a:pt x="424" y="2876"/>
                    <a:pt x="250" y="3188"/>
                  </a:cubicBezTo>
                  <a:cubicBezTo>
                    <a:pt x="118" y="3410"/>
                    <a:pt x="56" y="3659"/>
                    <a:pt x="63" y="3909"/>
                  </a:cubicBezTo>
                  <a:cubicBezTo>
                    <a:pt x="63" y="4041"/>
                    <a:pt x="167" y="4152"/>
                    <a:pt x="299" y="4152"/>
                  </a:cubicBezTo>
                  <a:cubicBezTo>
                    <a:pt x="431" y="4152"/>
                    <a:pt x="542" y="4041"/>
                    <a:pt x="542" y="3909"/>
                  </a:cubicBezTo>
                  <a:cubicBezTo>
                    <a:pt x="535" y="3736"/>
                    <a:pt x="583" y="3562"/>
                    <a:pt x="673" y="3410"/>
                  </a:cubicBezTo>
                  <a:cubicBezTo>
                    <a:pt x="923" y="2959"/>
                    <a:pt x="923" y="2418"/>
                    <a:pt x="673" y="1967"/>
                  </a:cubicBezTo>
                  <a:cubicBezTo>
                    <a:pt x="500" y="1655"/>
                    <a:pt x="500" y="1273"/>
                    <a:pt x="673" y="961"/>
                  </a:cubicBezTo>
                  <a:cubicBezTo>
                    <a:pt x="798" y="746"/>
                    <a:pt x="868" y="497"/>
                    <a:pt x="861" y="240"/>
                  </a:cubicBezTo>
                  <a:cubicBezTo>
                    <a:pt x="861" y="80"/>
                    <a:pt x="741" y="1"/>
                    <a:pt x="621"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69"/>
            <p:cNvSpPr/>
            <p:nvPr/>
          </p:nvSpPr>
          <p:spPr>
            <a:xfrm>
              <a:off x="1917583" y="4478091"/>
              <a:ext cx="377431" cy="12585"/>
            </a:xfrm>
            <a:custGeom>
              <a:avLst/>
              <a:gdLst/>
              <a:ahLst/>
              <a:cxnLst/>
              <a:rect l="l" t="t" r="r" b="b"/>
              <a:pathLst>
                <a:path w="14366" h="479" extrusionOk="0">
                  <a:moveTo>
                    <a:pt x="319" y="0"/>
                  </a:moveTo>
                  <a:cubicBezTo>
                    <a:pt x="0" y="0"/>
                    <a:pt x="0" y="479"/>
                    <a:pt x="319" y="479"/>
                  </a:cubicBezTo>
                  <a:lnTo>
                    <a:pt x="14046" y="479"/>
                  </a:lnTo>
                  <a:cubicBezTo>
                    <a:pt x="14365" y="479"/>
                    <a:pt x="14365" y="0"/>
                    <a:pt x="14046" y="0"/>
                  </a:cubicBez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6" name="Google Shape;8236;p69"/>
          <p:cNvGrpSpPr/>
          <p:nvPr/>
        </p:nvGrpSpPr>
        <p:grpSpPr>
          <a:xfrm>
            <a:off x="1430832" y="2773689"/>
            <a:ext cx="294515" cy="349897"/>
            <a:chOff x="1430832" y="2773689"/>
            <a:chExt cx="294515" cy="349897"/>
          </a:xfrm>
        </p:grpSpPr>
        <p:sp>
          <p:nvSpPr>
            <p:cNvPr id="8237" name="Google Shape;8237;p69"/>
            <p:cNvSpPr/>
            <p:nvPr/>
          </p:nvSpPr>
          <p:spPr>
            <a:xfrm>
              <a:off x="1430832" y="2794996"/>
              <a:ext cx="90062" cy="149648"/>
            </a:xfrm>
            <a:custGeom>
              <a:avLst/>
              <a:gdLst/>
              <a:ahLst/>
              <a:cxnLst/>
              <a:rect l="l" t="t" r="r" b="b"/>
              <a:pathLst>
                <a:path w="3428" h="5696" extrusionOk="0">
                  <a:moveTo>
                    <a:pt x="604" y="1"/>
                  </a:moveTo>
                  <a:cubicBezTo>
                    <a:pt x="271" y="1"/>
                    <a:pt x="1" y="271"/>
                    <a:pt x="8" y="597"/>
                  </a:cubicBezTo>
                  <a:lnTo>
                    <a:pt x="8" y="1423"/>
                  </a:lnTo>
                  <a:cubicBezTo>
                    <a:pt x="8" y="3406"/>
                    <a:pt x="1020" y="3816"/>
                    <a:pt x="1839" y="4149"/>
                  </a:cubicBezTo>
                  <a:cubicBezTo>
                    <a:pt x="2290" y="4336"/>
                    <a:pt x="2685" y="4495"/>
                    <a:pt x="2879" y="4891"/>
                  </a:cubicBezTo>
                  <a:cubicBezTo>
                    <a:pt x="2935" y="4981"/>
                    <a:pt x="2921" y="5106"/>
                    <a:pt x="2844" y="5182"/>
                  </a:cubicBezTo>
                  <a:cubicBezTo>
                    <a:pt x="2770" y="5257"/>
                    <a:pt x="2670" y="5299"/>
                    <a:pt x="2568" y="5299"/>
                  </a:cubicBezTo>
                  <a:cubicBezTo>
                    <a:pt x="2528" y="5299"/>
                    <a:pt x="2488" y="5293"/>
                    <a:pt x="2449" y="5279"/>
                  </a:cubicBezTo>
                  <a:cubicBezTo>
                    <a:pt x="2303" y="5217"/>
                    <a:pt x="2283" y="5043"/>
                    <a:pt x="2290" y="4905"/>
                  </a:cubicBezTo>
                  <a:cubicBezTo>
                    <a:pt x="2297" y="4768"/>
                    <a:pt x="2193" y="4696"/>
                    <a:pt x="2091" y="4696"/>
                  </a:cubicBezTo>
                  <a:cubicBezTo>
                    <a:pt x="1996" y="4696"/>
                    <a:pt x="1901" y="4757"/>
                    <a:pt x="1894" y="4884"/>
                  </a:cubicBezTo>
                  <a:cubicBezTo>
                    <a:pt x="1887" y="5057"/>
                    <a:pt x="1908" y="5480"/>
                    <a:pt x="2290" y="5640"/>
                  </a:cubicBezTo>
                  <a:cubicBezTo>
                    <a:pt x="2373" y="5681"/>
                    <a:pt x="2470" y="5695"/>
                    <a:pt x="2560" y="5695"/>
                  </a:cubicBezTo>
                  <a:cubicBezTo>
                    <a:pt x="2775" y="5695"/>
                    <a:pt x="2983" y="5605"/>
                    <a:pt x="3136" y="5453"/>
                  </a:cubicBezTo>
                  <a:cubicBezTo>
                    <a:pt x="3323" y="5258"/>
                    <a:pt x="3365" y="4960"/>
                    <a:pt x="3240" y="4717"/>
                  </a:cubicBezTo>
                  <a:cubicBezTo>
                    <a:pt x="2983" y="4183"/>
                    <a:pt x="2477" y="3982"/>
                    <a:pt x="1984" y="3781"/>
                  </a:cubicBezTo>
                  <a:cubicBezTo>
                    <a:pt x="1596" y="3628"/>
                    <a:pt x="1194" y="3462"/>
                    <a:pt x="902" y="3136"/>
                  </a:cubicBezTo>
                  <a:cubicBezTo>
                    <a:pt x="562" y="2761"/>
                    <a:pt x="403" y="2199"/>
                    <a:pt x="403" y="1423"/>
                  </a:cubicBezTo>
                  <a:lnTo>
                    <a:pt x="403" y="597"/>
                  </a:lnTo>
                  <a:cubicBezTo>
                    <a:pt x="403" y="486"/>
                    <a:pt x="493" y="396"/>
                    <a:pt x="604" y="396"/>
                  </a:cubicBezTo>
                  <a:cubicBezTo>
                    <a:pt x="916" y="403"/>
                    <a:pt x="1208" y="556"/>
                    <a:pt x="1381" y="812"/>
                  </a:cubicBezTo>
                  <a:lnTo>
                    <a:pt x="1534" y="1034"/>
                  </a:lnTo>
                  <a:cubicBezTo>
                    <a:pt x="1693" y="1270"/>
                    <a:pt x="1964" y="1409"/>
                    <a:pt x="2241" y="1409"/>
                  </a:cubicBezTo>
                  <a:lnTo>
                    <a:pt x="3170" y="1409"/>
                  </a:lnTo>
                  <a:cubicBezTo>
                    <a:pt x="3427" y="1409"/>
                    <a:pt x="3427" y="1013"/>
                    <a:pt x="3170" y="1013"/>
                  </a:cubicBezTo>
                  <a:lnTo>
                    <a:pt x="2241" y="1013"/>
                  </a:lnTo>
                  <a:cubicBezTo>
                    <a:pt x="2088" y="1013"/>
                    <a:pt x="1950" y="937"/>
                    <a:pt x="1860" y="812"/>
                  </a:cubicBezTo>
                  <a:lnTo>
                    <a:pt x="1707" y="590"/>
                  </a:lnTo>
                  <a:cubicBezTo>
                    <a:pt x="1457" y="223"/>
                    <a:pt x="1041" y="8"/>
                    <a:pt x="60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69"/>
            <p:cNvSpPr/>
            <p:nvPr/>
          </p:nvSpPr>
          <p:spPr>
            <a:xfrm>
              <a:off x="1635127" y="2795180"/>
              <a:ext cx="90220" cy="149464"/>
            </a:xfrm>
            <a:custGeom>
              <a:avLst/>
              <a:gdLst/>
              <a:ahLst/>
              <a:cxnLst/>
              <a:rect l="l" t="t" r="r" b="b"/>
              <a:pathLst>
                <a:path w="3434" h="5689" extrusionOk="0">
                  <a:moveTo>
                    <a:pt x="2837" y="1"/>
                  </a:moveTo>
                  <a:cubicBezTo>
                    <a:pt x="2393" y="1"/>
                    <a:pt x="1977" y="216"/>
                    <a:pt x="1727" y="583"/>
                  </a:cubicBezTo>
                  <a:lnTo>
                    <a:pt x="1575" y="805"/>
                  </a:lnTo>
                  <a:cubicBezTo>
                    <a:pt x="1484" y="930"/>
                    <a:pt x="1346" y="1006"/>
                    <a:pt x="1193" y="1006"/>
                  </a:cubicBezTo>
                  <a:lnTo>
                    <a:pt x="264" y="1006"/>
                  </a:lnTo>
                  <a:cubicBezTo>
                    <a:pt x="0" y="1006"/>
                    <a:pt x="0" y="1402"/>
                    <a:pt x="264" y="1402"/>
                  </a:cubicBezTo>
                  <a:lnTo>
                    <a:pt x="1193" y="1402"/>
                  </a:lnTo>
                  <a:cubicBezTo>
                    <a:pt x="1477" y="1402"/>
                    <a:pt x="1741" y="1263"/>
                    <a:pt x="1901" y="1027"/>
                  </a:cubicBezTo>
                  <a:lnTo>
                    <a:pt x="2060" y="805"/>
                  </a:lnTo>
                  <a:cubicBezTo>
                    <a:pt x="2234" y="549"/>
                    <a:pt x="2525" y="396"/>
                    <a:pt x="2837" y="396"/>
                  </a:cubicBezTo>
                  <a:cubicBezTo>
                    <a:pt x="2948" y="396"/>
                    <a:pt x="3038" y="486"/>
                    <a:pt x="3038" y="597"/>
                  </a:cubicBezTo>
                  <a:lnTo>
                    <a:pt x="3038" y="1423"/>
                  </a:lnTo>
                  <a:cubicBezTo>
                    <a:pt x="3038" y="2192"/>
                    <a:pt x="2872" y="2754"/>
                    <a:pt x="2539" y="3129"/>
                  </a:cubicBezTo>
                  <a:cubicBezTo>
                    <a:pt x="2240" y="3455"/>
                    <a:pt x="1838" y="3621"/>
                    <a:pt x="1450" y="3781"/>
                  </a:cubicBezTo>
                  <a:cubicBezTo>
                    <a:pt x="964" y="3975"/>
                    <a:pt x="465" y="4183"/>
                    <a:pt x="201" y="4710"/>
                  </a:cubicBezTo>
                  <a:cubicBezTo>
                    <a:pt x="69" y="4953"/>
                    <a:pt x="118" y="5251"/>
                    <a:pt x="305" y="5446"/>
                  </a:cubicBezTo>
                  <a:cubicBezTo>
                    <a:pt x="458" y="5605"/>
                    <a:pt x="659" y="5688"/>
                    <a:pt x="874" y="5688"/>
                  </a:cubicBezTo>
                  <a:cubicBezTo>
                    <a:pt x="971" y="5688"/>
                    <a:pt x="1061" y="5674"/>
                    <a:pt x="1145" y="5633"/>
                  </a:cubicBezTo>
                  <a:cubicBezTo>
                    <a:pt x="1526" y="5473"/>
                    <a:pt x="1554" y="5050"/>
                    <a:pt x="1540" y="4877"/>
                  </a:cubicBezTo>
                  <a:cubicBezTo>
                    <a:pt x="1537" y="4750"/>
                    <a:pt x="1444" y="4689"/>
                    <a:pt x="1349" y="4689"/>
                  </a:cubicBezTo>
                  <a:cubicBezTo>
                    <a:pt x="1246" y="4689"/>
                    <a:pt x="1141" y="4761"/>
                    <a:pt x="1145" y="4898"/>
                  </a:cubicBezTo>
                  <a:cubicBezTo>
                    <a:pt x="1151" y="5036"/>
                    <a:pt x="1131" y="5210"/>
                    <a:pt x="992" y="5272"/>
                  </a:cubicBezTo>
                  <a:cubicBezTo>
                    <a:pt x="953" y="5286"/>
                    <a:pt x="912" y="5292"/>
                    <a:pt x="872" y="5292"/>
                  </a:cubicBezTo>
                  <a:cubicBezTo>
                    <a:pt x="768" y="5292"/>
                    <a:pt x="666" y="5250"/>
                    <a:pt x="597" y="5175"/>
                  </a:cubicBezTo>
                  <a:cubicBezTo>
                    <a:pt x="513" y="5099"/>
                    <a:pt x="499" y="4974"/>
                    <a:pt x="562" y="4884"/>
                  </a:cubicBezTo>
                  <a:cubicBezTo>
                    <a:pt x="749" y="4495"/>
                    <a:pt x="1145" y="4329"/>
                    <a:pt x="1602" y="4148"/>
                  </a:cubicBezTo>
                  <a:cubicBezTo>
                    <a:pt x="2414" y="3816"/>
                    <a:pt x="3433" y="3399"/>
                    <a:pt x="3433" y="1423"/>
                  </a:cubicBezTo>
                  <a:lnTo>
                    <a:pt x="3433" y="597"/>
                  </a:lnTo>
                  <a:cubicBezTo>
                    <a:pt x="3433" y="264"/>
                    <a:pt x="3163" y="1"/>
                    <a:pt x="283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69"/>
            <p:cNvSpPr/>
            <p:nvPr/>
          </p:nvSpPr>
          <p:spPr>
            <a:xfrm>
              <a:off x="1566609" y="2972861"/>
              <a:ext cx="22988" cy="104249"/>
            </a:xfrm>
            <a:custGeom>
              <a:avLst/>
              <a:gdLst/>
              <a:ahLst/>
              <a:cxnLst/>
              <a:rect l="l" t="t" r="r" b="b"/>
              <a:pathLst>
                <a:path w="875" h="3968" extrusionOk="0">
                  <a:moveTo>
                    <a:pt x="0" y="0"/>
                  </a:moveTo>
                  <a:lnTo>
                    <a:pt x="0" y="3968"/>
                  </a:lnTo>
                  <a:lnTo>
                    <a:pt x="874" y="3968"/>
                  </a:lnTo>
                  <a:lnTo>
                    <a:pt x="87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69"/>
            <p:cNvSpPr/>
            <p:nvPr/>
          </p:nvSpPr>
          <p:spPr>
            <a:xfrm>
              <a:off x="1493703" y="2785354"/>
              <a:ext cx="168775" cy="206108"/>
            </a:xfrm>
            <a:custGeom>
              <a:avLst/>
              <a:gdLst/>
              <a:ahLst/>
              <a:cxnLst/>
              <a:rect l="l" t="t" r="r" b="b"/>
              <a:pathLst>
                <a:path w="6424" h="7845" extrusionOk="0">
                  <a:moveTo>
                    <a:pt x="1" y="0"/>
                  </a:moveTo>
                  <a:lnTo>
                    <a:pt x="1" y="2573"/>
                  </a:lnTo>
                  <a:cubicBezTo>
                    <a:pt x="8" y="4398"/>
                    <a:pt x="875" y="6118"/>
                    <a:pt x="2345" y="7200"/>
                  </a:cubicBezTo>
                  <a:lnTo>
                    <a:pt x="3219" y="7845"/>
                  </a:lnTo>
                  <a:lnTo>
                    <a:pt x="4086" y="7200"/>
                  </a:lnTo>
                  <a:cubicBezTo>
                    <a:pt x="5556" y="6111"/>
                    <a:pt x="6424" y="4398"/>
                    <a:pt x="6424" y="2573"/>
                  </a:cubicBezTo>
                  <a:lnTo>
                    <a:pt x="6424"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69"/>
            <p:cNvSpPr/>
            <p:nvPr/>
          </p:nvSpPr>
          <p:spPr>
            <a:xfrm>
              <a:off x="1562037" y="2785354"/>
              <a:ext cx="100440" cy="206108"/>
            </a:xfrm>
            <a:custGeom>
              <a:avLst/>
              <a:gdLst/>
              <a:ahLst/>
              <a:cxnLst/>
              <a:rect l="l" t="t" r="r" b="b"/>
              <a:pathLst>
                <a:path w="3823" h="7845" extrusionOk="0">
                  <a:moveTo>
                    <a:pt x="2609" y="0"/>
                  </a:moveTo>
                  <a:lnTo>
                    <a:pt x="2609" y="2573"/>
                  </a:lnTo>
                  <a:cubicBezTo>
                    <a:pt x="2609" y="4398"/>
                    <a:pt x="1735" y="6118"/>
                    <a:pt x="264" y="7200"/>
                  </a:cubicBezTo>
                  <a:lnTo>
                    <a:pt x="1" y="7394"/>
                  </a:lnTo>
                  <a:lnTo>
                    <a:pt x="611" y="7845"/>
                  </a:lnTo>
                  <a:lnTo>
                    <a:pt x="1485" y="7200"/>
                  </a:lnTo>
                  <a:cubicBezTo>
                    <a:pt x="2955" y="6111"/>
                    <a:pt x="3823" y="4398"/>
                    <a:pt x="3823" y="2573"/>
                  </a:cubicBezTo>
                  <a:lnTo>
                    <a:pt x="382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69"/>
            <p:cNvSpPr/>
            <p:nvPr/>
          </p:nvSpPr>
          <p:spPr>
            <a:xfrm>
              <a:off x="1482773" y="2773689"/>
              <a:ext cx="190817" cy="23172"/>
            </a:xfrm>
            <a:custGeom>
              <a:avLst/>
              <a:gdLst/>
              <a:ahLst/>
              <a:cxnLst/>
              <a:rect l="l" t="t" r="r" b="b"/>
              <a:pathLst>
                <a:path w="7263" h="882" extrusionOk="0">
                  <a:moveTo>
                    <a:pt x="181" y="0"/>
                  </a:moveTo>
                  <a:cubicBezTo>
                    <a:pt x="84" y="0"/>
                    <a:pt x="0" y="83"/>
                    <a:pt x="0" y="181"/>
                  </a:cubicBezTo>
                  <a:lnTo>
                    <a:pt x="0" y="701"/>
                  </a:lnTo>
                  <a:cubicBezTo>
                    <a:pt x="0" y="805"/>
                    <a:pt x="84" y="881"/>
                    <a:pt x="181" y="881"/>
                  </a:cubicBezTo>
                  <a:lnTo>
                    <a:pt x="7075" y="881"/>
                  </a:lnTo>
                  <a:cubicBezTo>
                    <a:pt x="7079" y="881"/>
                    <a:pt x="7083" y="881"/>
                    <a:pt x="7087" y="881"/>
                  </a:cubicBezTo>
                  <a:cubicBezTo>
                    <a:pt x="7179" y="881"/>
                    <a:pt x="7256" y="801"/>
                    <a:pt x="7263" y="708"/>
                  </a:cubicBezTo>
                  <a:lnTo>
                    <a:pt x="7263" y="187"/>
                  </a:lnTo>
                  <a:cubicBezTo>
                    <a:pt x="7263" y="83"/>
                    <a:pt x="7179" y="0"/>
                    <a:pt x="707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69"/>
            <p:cNvSpPr/>
            <p:nvPr/>
          </p:nvSpPr>
          <p:spPr>
            <a:xfrm>
              <a:off x="1641669" y="2773689"/>
              <a:ext cx="31921" cy="23172"/>
            </a:xfrm>
            <a:custGeom>
              <a:avLst/>
              <a:gdLst/>
              <a:ahLst/>
              <a:cxnLst/>
              <a:rect l="l" t="t" r="r" b="b"/>
              <a:pathLst>
                <a:path w="1215" h="882" extrusionOk="0">
                  <a:moveTo>
                    <a:pt x="1" y="0"/>
                  </a:moveTo>
                  <a:lnTo>
                    <a:pt x="1" y="881"/>
                  </a:lnTo>
                  <a:lnTo>
                    <a:pt x="1020" y="881"/>
                  </a:lnTo>
                  <a:cubicBezTo>
                    <a:pt x="1024" y="881"/>
                    <a:pt x="1029" y="881"/>
                    <a:pt x="1033" y="881"/>
                  </a:cubicBezTo>
                  <a:cubicBezTo>
                    <a:pt x="1131" y="881"/>
                    <a:pt x="1208" y="801"/>
                    <a:pt x="1215" y="708"/>
                  </a:cubicBezTo>
                  <a:lnTo>
                    <a:pt x="1215" y="187"/>
                  </a:lnTo>
                  <a:cubicBezTo>
                    <a:pt x="1215" y="83"/>
                    <a:pt x="1124" y="0"/>
                    <a:pt x="102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69"/>
            <p:cNvSpPr/>
            <p:nvPr/>
          </p:nvSpPr>
          <p:spPr>
            <a:xfrm>
              <a:off x="1536343" y="2836060"/>
              <a:ext cx="83494" cy="78975"/>
            </a:xfrm>
            <a:custGeom>
              <a:avLst/>
              <a:gdLst/>
              <a:ahLst/>
              <a:cxnLst/>
              <a:rect l="l" t="t" r="r" b="b"/>
              <a:pathLst>
                <a:path w="3178" h="3006" extrusionOk="0">
                  <a:moveTo>
                    <a:pt x="1589" y="0"/>
                  </a:moveTo>
                  <a:cubicBezTo>
                    <a:pt x="1575" y="0"/>
                    <a:pt x="1561" y="9"/>
                    <a:pt x="1554" y="26"/>
                  </a:cubicBezTo>
                  <a:lnTo>
                    <a:pt x="1097" y="949"/>
                  </a:lnTo>
                  <a:cubicBezTo>
                    <a:pt x="1090" y="956"/>
                    <a:pt x="1083" y="969"/>
                    <a:pt x="1069" y="969"/>
                  </a:cubicBezTo>
                  <a:lnTo>
                    <a:pt x="49" y="1115"/>
                  </a:lnTo>
                  <a:cubicBezTo>
                    <a:pt x="15" y="1122"/>
                    <a:pt x="1" y="1164"/>
                    <a:pt x="28" y="1184"/>
                  </a:cubicBezTo>
                  <a:lnTo>
                    <a:pt x="764" y="1906"/>
                  </a:lnTo>
                  <a:cubicBezTo>
                    <a:pt x="771" y="1913"/>
                    <a:pt x="778" y="1927"/>
                    <a:pt x="778" y="1940"/>
                  </a:cubicBezTo>
                  <a:lnTo>
                    <a:pt x="604" y="2953"/>
                  </a:lnTo>
                  <a:cubicBezTo>
                    <a:pt x="598" y="2982"/>
                    <a:pt x="621" y="3005"/>
                    <a:pt x="644" y="3005"/>
                  </a:cubicBezTo>
                  <a:cubicBezTo>
                    <a:pt x="649" y="3005"/>
                    <a:pt x="655" y="3004"/>
                    <a:pt x="660" y="3002"/>
                  </a:cubicBezTo>
                  <a:lnTo>
                    <a:pt x="1568" y="2516"/>
                  </a:lnTo>
                  <a:cubicBezTo>
                    <a:pt x="1575" y="2513"/>
                    <a:pt x="1582" y="2511"/>
                    <a:pt x="1589" y="2511"/>
                  </a:cubicBezTo>
                  <a:cubicBezTo>
                    <a:pt x="1596" y="2511"/>
                    <a:pt x="1603" y="2513"/>
                    <a:pt x="1610" y="2516"/>
                  </a:cubicBezTo>
                  <a:lnTo>
                    <a:pt x="2519" y="3002"/>
                  </a:lnTo>
                  <a:cubicBezTo>
                    <a:pt x="2525" y="3004"/>
                    <a:pt x="2531" y="3005"/>
                    <a:pt x="2537" y="3005"/>
                  </a:cubicBezTo>
                  <a:cubicBezTo>
                    <a:pt x="2564" y="3005"/>
                    <a:pt x="2587" y="2982"/>
                    <a:pt x="2581" y="2953"/>
                  </a:cubicBezTo>
                  <a:lnTo>
                    <a:pt x="2408" y="1940"/>
                  </a:lnTo>
                  <a:cubicBezTo>
                    <a:pt x="2401" y="1927"/>
                    <a:pt x="2408" y="1913"/>
                    <a:pt x="2414" y="1906"/>
                  </a:cubicBezTo>
                  <a:lnTo>
                    <a:pt x="3157" y="1184"/>
                  </a:lnTo>
                  <a:cubicBezTo>
                    <a:pt x="3177" y="1164"/>
                    <a:pt x="3164" y="1122"/>
                    <a:pt x="3129" y="1115"/>
                  </a:cubicBezTo>
                  <a:lnTo>
                    <a:pt x="2109" y="969"/>
                  </a:lnTo>
                  <a:cubicBezTo>
                    <a:pt x="2095" y="969"/>
                    <a:pt x="2088" y="956"/>
                    <a:pt x="2082" y="949"/>
                  </a:cubicBezTo>
                  <a:lnTo>
                    <a:pt x="1624" y="26"/>
                  </a:lnTo>
                  <a:cubicBezTo>
                    <a:pt x="1617" y="9"/>
                    <a:pt x="1603" y="0"/>
                    <a:pt x="158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69"/>
            <p:cNvSpPr/>
            <p:nvPr/>
          </p:nvSpPr>
          <p:spPr>
            <a:xfrm>
              <a:off x="1556205" y="2977958"/>
              <a:ext cx="43770" cy="21543"/>
            </a:xfrm>
            <a:custGeom>
              <a:avLst/>
              <a:gdLst/>
              <a:ahLst/>
              <a:cxnLst/>
              <a:rect l="l" t="t" r="r" b="b"/>
              <a:pathLst>
                <a:path w="1666" h="820" extrusionOk="0">
                  <a:moveTo>
                    <a:pt x="341" y="1"/>
                  </a:moveTo>
                  <a:cubicBezTo>
                    <a:pt x="153" y="1"/>
                    <a:pt x="1" y="153"/>
                    <a:pt x="1" y="340"/>
                  </a:cubicBezTo>
                  <a:lnTo>
                    <a:pt x="1" y="486"/>
                  </a:lnTo>
                  <a:cubicBezTo>
                    <a:pt x="1" y="666"/>
                    <a:pt x="153" y="819"/>
                    <a:pt x="341" y="819"/>
                  </a:cubicBezTo>
                  <a:lnTo>
                    <a:pt x="1326" y="819"/>
                  </a:lnTo>
                  <a:cubicBezTo>
                    <a:pt x="1513" y="819"/>
                    <a:pt x="1665" y="666"/>
                    <a:pt x="1665" y="486"/>
                  </a:cubicBezTo>
                  <a:lnTo>
                    <a:pt x="1665" y="340"/>
                  </a:lnTo>
                  <a:cubicBezTo>
                    <a:pt x="1665" y="153"/>
                    <a:pt x="1513" y="1"/>
                    <a:pt x="132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69"/>
            <p:cNvSpPr/>
            <p:nvPr/>
          </p:nvSpPr>
          <p:spPr>
            <a:xfrm>
              <a:off x="1533427" y="3061609"/>
              <a:ext cx="89326" cy="30818"/>
            </a:xfrm>
            <a:custGeom>
              <a:avLst/>
              <a:gdLst/>
              <a:ahLst/>
              <a:cxnLst/>
              <a:rect l="l" t="t" r="r" b="b"/>
              <a:pathLst>
                <a:path w="3400" h="1173" extrusionOk="0">
                  <a:moveTo>
                    <a:pt x="452" y="0"/>
                  </a:moveTo>
                  <a:cubicBezTo>
                    <a:pt x="202" y="0"/>
                    <a:pt x="1" y="201"/>
                    <a:pt x="1" y="451"/>
                  </a:cubicBezTo>
                  <a:lnTo>
                    <a:pt x="1" y="1173"/>
                  </a:lnTo>
                  <a:lnTo>
                    <a:pt x="3399" y="1173"/>
                  </a:lnTo>
                  <a:lnTo>
                    <a:pt x="3399" y="451"/>
                  </a:lnTo>
                  <a:cubicBezTo>
                    <a:pt x="3399" y="201"/>
                    <a:pt x="3198" y="0"/>
                    <a:pt x="294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69"/>
            <p:cNvSpPr/>
            <p:nvPr/>
          </p:nvSpPr>
          <p:spPr>
            <a:xfrm>
              <a:off x="1591200" y="3061609"/>
              <a:ext cx="31737" cy="30818"/>
            </a:xfrm>
            <a:custGeom>
              <a:avLst/>
              <a:gdLst/>
              <a:ahLst/>
              <a:cxnLst/>
              <a:rect l="l" t="t" r="r" b="b"/>
              <a:pathLst>
                <a:path w="1208" h="1173" extrusionOk="0">
                  <a:moveTo>
                    <a:pt x="0" y="0"/>
                  </a:moveTo>
                  <a:lnTo>
                    <a:pt x="0" y="1173"/>
                  </a:lnTo>
                  <a:lnTo>
                    <a:pt x="1207" y="1173"/>
                  </a:lnTo>
                  <a:lnTo>
                    <a:pt x="1207" y="451"/>
                  </a:lnTo>
                  <a:cubicBezTo>
                    <a:pt x="1200" y="201"/>
                    <a:pt x="999" y="0"/>
                    <a:pt x="7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69"/>
            <p:cNvSpPr/>
            <p:nvPr/>
          </p:nvSpPr>
          <p:spPr>
            <a:xfrm>
              <a:off x="1501006" y="3084756"/>
              <a:ext cx="154193" cy="38831"/>
            </a:xfrm>
            <a:custGeom>
              <a:avLst/>
              <a:gdLst/>
              <a:ahLst/>
              <a:cxnLst/>
              <a:rect l="l" t="t" r="r" b="b"/>
              <a:pathLst>
                <a:path w="5869" h="1478" extrusionOk="0">
                  <a:moveTo>
                    <a:pt x="472" y="0"/>
                  </a:moveTo>
                  <a:cubicBezTo>
                    <a:pt x="354" y="0"/>
                    <a:pt x="250" y="90"/>
                    <a:pt x="222" y="208"/>
                  </a:cubicBezTo>
                  <a:lnTo>
                    <a:pt x="35" y="1179"/>
                  </a:lnTo>
                  <a:cubicBezTo>
                    <a:pt x="0" y="1332"/>
                    <a:pt x="125" y="1478"/>
                    <a:pt x="284" y="1478"/>
                  </a:cubicBezTo>
                  <a:lnTo>
                    <a:pt x="5591" y="1478"/>
                  </a:lnTo>
                  <a:cubicBezTo>
                    <a:pt x="5750" y="1478"/>
                    <a:pt x="5868" y="1332"/>
                    <a:pt x="5833" y="1179"/>
                  </a:cubicBezTo>
                  <a:lnTo>
                    <a:pt x="5646" y="208"/>
                  </a:lnTo>
                  <a:cubicBezTo>
                    <a:pt x="5618" y="90"/>
                    <a:pt x="5514" y="0"/>
                    <a:pt x="539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69"/>
            <p:cNvSpPr/>
            <p:nvPr/>
          </p:nvSpPr>
          <p:spPr>
            <a:xfrm>
              <a:off x="1616159" y="3084756"/>
              <a:ext cx="38857" cy="38647"/>
            </a:xfrm>
            <a:custGeom>
              <a:avLst/>
              <a:gdLst/>
              <a:ahLst/>
              <a:cxnLst/>
              <a:rect l="l" t="t" r="r" b="b"/>
              <a:pathLst>
                <a:path w="1479" h="1471" extrusionOk="0">
                  <a:moveTo>
                    <a:pt x="1" y="0"/>
                  </a:moveTo>
                  <a:lnTo>
                    <a:pt x="292" y="1471"/>
                  </a:lnTo>
                  <a:lnTo>
                    <a:pt x="1208" y="1471"/>
                  </a:lnTo>
                  <a:cubicBezTo>
                    <a:pt x="1360" y="1471"/>
                    <a:pt x="1478" y="1332"/>
                    <a:pt x="1450" y="1179"/>
                  </a:cubicBezTo>
                  <a:lnTo>
                    <a:pt x="1263" y="201"/>
                  </a:lnTo>
                  <a:cubicBezTo>
                    <a:pt x="1242" y="83"/>
                    <a:pt x="1138" y="0"/>
                    <a:pt x="10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0" name="Google Shape;8250;p69"/>
          <p:cNvGrpSpPr/>
          <p:nvPr/>
        </p:nvGrpSpPr>
        <p:grpSpPr>
          <a:xfrm>
            <a:off x="3082217" y="2788586"/>
            <a:ext cx="288866" cy="320236"/>
            <a:chOff x="3082217" y="2788586"/>
            <a:chExt cx="288866" cy="320236"/>
          </a:xfrm>
        </p:grpSpPr>
        <p:sp>
          <p:nvSpPr>
            <p:cNvPr id="8251" name="Google Shape;8251;p69"/>
            <p:cNvSpPr/>
            <p:nvPr/>
          </p:nvSpPr>
          <p:spPr>
            <a:xfrm>
              <a:off x="3082401" y="2867508"/>
              <a:ext cx="275178" cy="241313"/>
            </a:xfrm>
            <a:custGeom>
              <a:avLst/>
              <a:gdLst/>
              <a:ahLst/>
              <a:cxnLst/>
              <a:rect l="l" t="t" r="r" b="b"/>
              <a:pathLst>
                <a:path w="10474" h="9185" extrusionOk="0">
                  <a:moveTo>
                    <a:pt x="3096" y="0"/>
                  </a:moveTo>
                  <a:cubicBezTo>
                    <a:pt x="2877" y="0"/>
                    <a:pt x="2660" y="23"/>
                    <a:pt x="2456" y="78"/>
                  </a:cubicBezTo>
                  <a:cubicBezTo>
                    <a:pt x="1263" y="383"/>
                    <a:pt x="0" y="1666"/>
                    <a:pt x="0" y="3782"/>
                  </a:cubicBezTo>
                  <a:cubicBezTo>
                    <a:pt x="0" y="5217"/>
                    <a:pt x="909" y="7194"/>
                    <a:pt x="2033" y="8311"/>
                  </a:cubicBezTo>
                  <a:cubicBezTo>
                    <a:pt x="2567" y="8845"/>
                    <a:pt x="3142" y="9185"/>
                    <a:pt x="3690" y="9185"/>
                  </a:cubicBezTo>
                  <a:cubicBezTo>
                    <a:pt x="4016" y="9185"/>
                    <a:pt x="4335" y="9136"/>
                    <a:pt x="4641" y="9046"/>
                  </a:cubicBezTo>
                  <a:cubicBezTo>
                    <a:pt x="4835" y="8987"/>
                    <a:pt x="5036" y="8958"/>
                    <a:pt x="5237" y="8958"/>
                  </a:cubicBezTo>
                  <a:cubicBezTo>
                    <a:pt x="5438" y="8958"/>
                    <a:pt x="5639" y="8987"/>
                    <a:pt x="5834" y="9046"/>
                  </a:cubicBezTo>
                  <a:cubicBezTo>
                    <a:pt x="6139" y="9136"/>
                    <a:pt x="6458" y="9185"/>
                    <a:pt x="6784" y="9185"/>
                  </a:cubicBezTo>
                  <a:cubicBezTo>
                    <a:pt x="7304" y="9185"/>
                    <a:pt x="7852" y="8873"/>
                    <a:pt x="8365" y="8387"/>
                  </a:cubicBezTo>
                  <a:cubicBezTo>
                    <a:pt x="9524" y="7277"/>
                    <a:pt x="10474" y="5252"/>
                    <a:pt x="10474" y="3782"/>
                  </a:cubicBezTo>
                  <a:cubicBezTo>
                    <a:pt x="10474" y="1666"/>
                    <a:pt x="9205" y="383"/>
                    <a:pt x="8018" y="78"/>
                  </a:cubicBezTo>
                  <a:cubicBezTo>
                    <a:pt x="7812" y="23"/>
                    <a:pt x="7594" y="0"/>
                    <a:pt x="7375" y="0"/>
                  </a:cubicBezTo>
                  <a:cubicBezTo>
                    <a:pt x="6985" y="0"/>
                    <a:pt x="6592" y="72"/>
                    <a:pt x="6250" y="161"/>
                  </a:cubicBezTo>
                  <a:cubicBezTo>
                    <a:pt x="6139" y="189"/>
                    <a:pt x="6028" y="216"/>
                    <a:pt x="5910" y="237"/>
                  </a:cubicBezTo>
                  <a:cubicBezTo>
                    <a:pt x="5687" y="273"/>
                    <a:pt x="5462" y="291"/>
                    <a:pt x="5238" y="291"/>
                  </a:cubicBezTo>
                  <a:cubicBezTo>
                    <a:pt x="4896" y="291"/>
                    <a:pt x="4555" y="249"/>
                    <a:pt x="4224" y="161"/>
                  </a:cubicBezTo>
                  <a:cubicBezTo>
                    <a:pt x="3882" y="72"/>
                    <a:pt x="3486" y="0"/>
                    <a:pt x="3096" y="0"/>
                  </a:cubicBezTo>
                  <a:close/>
                </a:path>
              </a:pathLst>
            </a:custGeom>
            <a:solidFill>
              <a:srgbClr val="D7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69"/>
            <p:cNvSpPr/>
            <p:nvPr/>
          </p:nvSpPr>
          <p:spPr>
            <a:xfrm>
              <a:off x="3082217" y="2867508"/>
              <a:ext cx="219980" cy="241313"/>
            </a:xfrm>
            <a:custGeom>
              <a:avLst/>
              <a:gdLst/>
              <a:ahLst/>
              <a:cxnLst/>
              <a:rect l="l" t="t" r="r" b="b"/>
              <a:pathLst>
                <a:path w="8373" h="9185" extrusionOk="0">
                  <a:moveTo>
                    <a:pt x="8372" y="8380"/>
                  </a:moveTo>
                  <a:cubicBezTo>
                    <a:pt x="8369" y="8383"/>
                    <a:pt x="8366" y="8386"/>
                    <a:pt x="8364" y="8389"/>
                  </a:cubicBezTo>
                  <a:lnTo>
                    <a:pt x="8364" y="8389"/>
                  </a:lnTo>
                  <a:cubicBezTo>
                    <a:pt x="8366" y="8388"/>
                    <a:pt x="8369" y="8388"/>
                    <a:pt x="8372" y="8387"/>
                  </a:cubicBezTo>
                  <a:lnTo>
                    <a:pt x="8372" y="8380"/>
                  </a:lnTo>
                  <a:close/>
                  <a:moveTo>
                    <a:pt x="3101" y="0"/>
                  </a:moveTo>
                  <a:cubicBezTo>
                    <a:pt x="2883" y="0"/>
                    <a:pt x="2667" y="23"/>
                    <a:pt x="2463" y="78"/>
                  </a:cubicBezTo>
                  <a:cubicBezTo>
                    <a:pt x="1270" y="383"/>
                    <a:pt x="0" y="1666"/>
                    <a:pt x="0" y="3782"/>
                  </a:cubicBezTo>
                  <a:cubicBezTo>
                    <a:pt x="0" y="5897"/>
                    <a:pt x="1991" y="9185"/>
                    <a:pt x="3697" y="9185"/>
                  </a:cubicBezTo>
                  <a:cubicBezTo>
                    <a:pt x="4023" y="9185"/>
                    <a:pt x="4342" y="9136"/>
                    <a:pt x="4648" y="9046"/>
                  </a:cubicBezTo>
                  <a:cubicBezTo>
                    <a:pt x="4842" y="8987"/>
                    <a:pt x="5043" y="8958"/>
                    <a:pt x="5244" y="8958"/>
                  </a:cubicBezTo>
                  <a:cubicBezTo>
                    <a:pt x="5445" y="8958"/>
                    <a:pt x="5646" y="8987"/>
                    <a:pt x="5841" y="9046"/>
                  </a:cubicBezTo>
                  <a:cubicBezTo>
                    <a:pt x="6146" y="9136"/>
                    <a:pt x="6465" y="9185"/>
                    <a:pt x="6791" y="9185"/>
                  </a:cubicBezTo>
                  <a:cubicBezTo>
                    <a:pt x="7308" y="9185"/>
                    <a:pt x="7860" y="8876"/>
                    <a:pt x="8364" y="8389"/>
                  </a:cubicBezTo>
                  <a:lnTo>
                    <a:pt x="8364" y="8389"/>
                  </a:lnTo>
                  <a:cubicBezTo>
                    <a:pt x="7729" y="8500"/>
                    <a:pt x="7160" y="8547"/>
                    <a:pt x="6651" y="8547"/>
                  </a:cubicBezTo>
                  <a:cubicBezTo>
                    <a:pt x="6029" y="8547"/>
                    <a:pt x="5496" y="8477"/>
                    <a:pt x="5043" y="8366"/>
                  </a:cubicBezTo>
                  <a:cubicBezTo>
                    <a:pt x="3704" y="8033"/>
                    <a:pt x="2705" y="6910"/>
                    <a:pt x="2539" y="5536"/>
                  </a:cubicBezTo>
                  <a:cubicBezTo>
                    <a:pt x="2123" y="2110"/>
                    <a:pt x="4363" y="1111"/>
                    <a:pt x="4363" y="1111"/>
                  </a:cubicBezTo>
                  <a:cubicBezTo>
                    <a:pt x="4682" y="1255"/>
                    <a:pt x="5018" y="1292"/>
                    <a:pt x="5280" y="1292"/>
                  </a:cubicBezTo>
                  <a:cubicBezTo>
                    <a:pt x="5561" y="1292"/>
                    <a:pt x="5757" y="1250"/>
                    <a:pt x="5757" y="1250"/>
                  </a:cubicBezTo>
                  <a:cubicBezTo>
                    <a:pt x="5286" y="778"/>
                    <a:pt x="5917" y="237"/>
                    <a:pt x="5917" y="237"/>
                  </a:cubicBezTo>
                  <a:lnTo>
                    <a:pt x="5917" y="237"/>
                  </a:lnTo>
                  <a:cubicBezTo>
                    <a:pt x="5694" y="273"/>
                    <a:pt x="5469" y="291"/>
                    <a:pt x="5245" y="291"/>
                  </a:cubicBezTo>
                  <a:cubicBezTo>
                    <a:pt x="4903" y="291"/>
                    <a:pt x="4562" y="249"/>
                    <a:pt x="4231" y="161"/>
                  </a:cubicBezTo>
                  <a:cubicBezTo>
                    <a:pt x="3885" y="72"/>
                    <a:pt x="3490" y="0"/>
                    <a:pt x="3101"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69"/>
            <p:cNvSpPr/>
            <p:nvPr/>
          </p:nvSpPr>
          <p:spPr>
            <a:xfrm>
              <a:off x="3233100" y="2788586"/>
              <a:ext cx="137983" cy="76269"/>
            </a:xfrm>
            <a:custGeom>
              <a:avLst/>
              <a:gdLst/>
              <a:ahLst/>
              <a:cxnLst/>
              <a:rect l="l" t="t" r="r" b="b"/>
              <a:pathLst>
                <a:path w="5252" h="2903" extrusionOk="0">
                  <a:moveTo>
                    <a:pt x="2510" y="1"/>
                  </a:moveTo>
                  <a:cubicBezTo>
                    <a:pt x="2390" y="1"/>
                    <a:pt x="2266" y="5"/>
                    <a:pt x="2137" y="16"/>
                  </a:cubicBezTo>
                  <a:cubicBezTo>
                    <a:pt x="611" y="134"/>
                    <a:pt x="14" y="1896"/>
                    <a:pt x="0" y="1951"/>
                  </a:cubicBezTo>
                  <a:cubicBezTo>
                    <a:pt x="21" y="1944"/>
                    <a:pt x="42" y="1930"/>
                    <a:pt x="63" y="1930"/>
                  </a:cubicBezTo>
                  <a:cubicBezTo>
                    <a:pt x="84" y="1925"/>
                    <a:pt x="107" y="1923"/>
                    <a:pt x="131" y="1923"/>
                  </a:cubicBezTo>
                  <a:cubicBezTo>
                    <a:pt x="619" y="1923"/>
                    <a:pt x="1590" y="2903"/>
                    <a:pt x="2725" y="2903"/>
                  </a:cubicBezTo>
                  <a:cubicBezTo>
                    <a:pt x="2946" y="2903"/>
                    <a:pt x="3174" y="2866"/>
                    <a:pt x="3406" y="2776"/>
                  </a:cubicBezTo>
                  <a:cubicBezTo>
                    <a:pt x="4960" y="2180"/>
                    <a:pt x="5251" y="127"/>
                    <a:pt x="5251" y="127"/>
                  </a:cubicBezTo>
                  <a:lnTo>
                    <a:pt x="5251" y="127"/>
                  </a:lnTo>
                  <a:cubicBezTo>
                    <a:pt x="5067" y="247"/>
                    <a:pt x="4874" y="291"/>
                    <a:pt x="4663" y="291"/>
                  </a:cubicBezTo>
                  <a:cubicBezTo>
                    <a:pt x="4120" y="291"/>
                    <a:pt x="3457" y="1"/>
                    <a:pt x="2510" y="1"/>
                  </a:cubicBez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69"/>
            <p:cNvSpPr/>
            <p:nvPr/>
          </p:nvSpPr>
          <p:spPr>
            <a:xfrm>
              <a:off x="3232916" y="2788586"/>
              <a:ext cx="138167" cy="51258"/>
            </a:xfrm>
            <a:custGeom>
              <a:avLst/>
              <a:gdLst/>
              <a:ahLst/>
              <a:cxnLst/>
              <a:rect l="l" t="t" r="r" b="b"/>
              <a:pathLst>
                <a:path w="5259" h="1951" extrusionOk="0">
                  <a:moveTo>
                    <a:pt x="2517" y="1"/>
                  </a:moveTo>
                  <a:cubicBezTo>
                    <a:pt x="2397" y="1"/>
                    <a:pt x="2273" y="5"/>
                    <a:pt x="2144" y="16"/>
                  </a:cubicBezTo>
                  <a:cubicBezTo>
                    <a:pt x="618" y="134"/>
                    <a:pt x="21" y="1896"/>
                    <a:pt x="1" y="1951"/>
                  </a:cubicBezTo>
                  <a:lnTo>
                    <a:pt x="70" y="1923"/>
                  </a:lnTo>
                  <a:cubicBezTo>
                    <a:pt x="403" y="1798"/>
                    <a:pt x="1832" y="1278"/>
                    <a:pt x="2990" y="1278"/>
                  </a:cubicBezTo>
                  <a:cubicBezTo>
                    <a:pt x="4315" y="1278"/>
                    <a:pt x="5258" y="127"/>
                    <a:pt x="5258" y="127"/>
                  </a:cubicBezTo>
                  <a:lnTo>
                    <a:pt x="5258" y="127"/>
                  </a:lnTo>
                  <a:cubicBezTo>
                    <a:pt x="5074" y="247"/>
                    <a:pt x="4881" y="291"/>
                    <a:pt x="4670" y="291"/>
                  </a:cubicBezTo>
                  <a:cubicBezTo>
                    <a:pt x="4127" y="291"/>
                    <a:pt x="3464" y="1"/>
                    <a:pt x="2517"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69"/>
            <p:cNvSpPr/>
            <p:nvPr/>
          </p:nvSpPr>
          <p:spPr>
            <a:xfrm>
              <a:off x="3293605" y="2915403"/>
              <a:ext cx="38831" cy="55540"/>
            </a:xfrm>
            <a:custGeom>
              <a:avLst/>
              <a:gdLst/>
              <a:ahLst/>
              <a:cxnLst/>
              <a:rect l="l" t="t" r="r" b="b"/>
              <a:pathLst>
                <a:path w="1478" h="2114" extrusionOk="0">
                  <a:moveTo>
                    <a:pt x="674" y="1"/>
                  </a:moveTo>
                  <a:cubicBezTo>
                    <a:pt x="660" y="1"/>
                    <a:pt x="646" y="1"/>
                    <a:pt x="631" y="3"/>
                  </a:cubicBezTo>
                  <a:cubicBezTo>
                    <a:pt x="257" y="44"/>
                    <a:pt x="0" y="544"/>
                    <a:pt x="56" y="1126"/>
                  </a:cubicBezTo>
                  <a:cubicBezTo>
                    <a:pt x="116" y="1687"/>
                    <a:pt x="440" y="2113"/>
                    <a:pt x="804" y="2113"/>
                  </a:cubicBezTo>
                  <a:cubicBezTo>
                    <a:pt x="818" y="2113"/>
                    <a:pt x="832" y="2112"/>
                    <a:pt x="847" y="2111"/>
                  </a:cubicBezTo>
                  <a:cubicBezTo>
                    <a:pt x="1221" y="2076"/>
                    <a:pt x="1478" y="1570"/>
                    <a:pt x="1422" y="987"/>
                  </a:cubicBezTo>
                  <a:cubicBezTo>
                    <a:pt x="1362" y="427"/>
                    <a:pt x="1038" y="1"/>
                    <a:pt x="674" y="1"/>
                  </a:cubicBezTo>
                  <a:close/>
                </a:path>
              </a:pathLst>
            </a:custGeom>
            <a:solidFill>
              <a:srgbClr val="E4EA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69"/>
            <p:cNvSpPr/>
            <p:nvPr/>
          </p:nvSpPr>
          <p:spPr>
            <a:xfrm>
              <a:off x="3191379" y="2892677"/>
              <a:ext cx="57405" cy="13136"/>
            </a:xfrm>
            <a:custGeom>
              <a:avLst/>
              <a:gdLst/>
              <a:ahLst/>
              <a:cxnLst/>
              <a:rect l="l" t="t" r="r" b="b"/>
              <a:pathLst>
                <a:path w="2185" h="500" extrusionOk="0">
                  <a:moveTo>
                    <a:pt x="0" y="0"/>
                  </a:moveTo>
                  <a:cubicBezTo>
                    <a:pt x="0" y="236"/>
                    <a:pt x="368" y="437"/>
                    <a:pt x="867" y="486"/>
                  </a:cubicBezTo>
                  <a:cubicBezTo>
                    <a:pt x="936" y="500"/>
                    <a:pt x="1013" y="500"/>
                    <a:pt x="1089" y="500"/>
                  </a:cubicBezTo>
                  <a:cubicBezTo>
                    <a:pt x="1165" y="500"/>
                    <a:pt x="1235" y="493"/>
                    <a:pt x="1304" y="486"/>
                  </a:cubicBezTo>
                  <a:cubicBezTo>
                    <a:pt x="1810" y="444"/>
                    <a:pt x="2185" y="243"/>
                    <a:pt x="2185" y="0"/>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69"/>
            <p:cNvSpPr/>
            <p:nvPr/>
          </p:nvSpPr>
          <p:spPr>
            <a:xfrm>
              <a:off x="3195320" y="2830070"/>
              <a:ext cx="49708" cy="75560"/>
            </a:xfrm>
            <a:custGeom>
              <a:avLst/>
              <a:gdLst/>
              <a:ahLst/>
              <a:cxnLst/>
              <a:rect l="l" t="t" r="r" b="b"/>
              <a:pathLst>
                <a:path w="1892" h="2876" extrusionOk="0">
                  <a:moveTo>
                    <a:pt x="1586" y="1"/>
                  </a:moveTo>
                  <a:cubicBezTo>
                    <a:pt x="1522" y="1"/>
                    <a:pt x="1457" y="30"/>
                    <a:pt x="1411" y="101"/>
                  </a:cubicBezTo>
                  <a:lnTo>
                    <a:pt x="814" y="1010"/>
                  </a:lnTo>
                  <a:cubicBezTo>
                    <a:pt x="717" y="726"/>
                    <a:pt x="606" y="448"/>
                    <a:pt x="474" y="178"/>
                  </a:cubicBezTo>
                  <a:cubicBezTo>
                    <a:pt x="428" y="100"/>
                    <a:pt x="359" y="68"/>
                    <a:pt x="291" y="68"/>
                  </a:cubicBezTo>
                  <a:cubicBezTo>
                    <a:pt x="144" y="68"/>
                    <a:pt x="1" y="216"/>
                    <a:pt x="86" y="386"/>
                  </a:cubicBezTo>
                  <a:cubicBezTo>
                    <a:pt x="384" y="1017"/>
                    <a:pt x="585" y="1690"/>
                    <a:pt x="676" y="2383"/>
                  </a:cubicBezTo>
                  <a:cubicBezTo>
                    <a:pt x="696" y="2536"/>
                    <a:pt x="710" y="2703"/>
                    <a:pt x="717" y="2869"/>
                  </a:cubicBezTo>
                  <a:cubicBezTo>
                    <a:pt x="786" y="2876"/>
                    <a:pt x="863" y="2876"/>
                    <a:pt x="939" y="2876"/>
                  </a:cubicBezTo>
                  <a:cubicBezTo>
                    <a:pt x="1015" y="2876"/>
                    <a:pt x="1085" y="2876"/>
                    <a:pt x="1154" y="2869"/>
                  </a:cubicBezTo>
                  <a:cubicBezTo>
                    <a:pt x="1147" y="2703"/>
                    <a:pt x="1133" y="2536"/>
                    <a:pt x="1119" y="2383"/>
                  </a:cubicBezTo>
                  <a:cubicBezTo>
                    <a:pt x="1085" y="2106"/>
                    <a:pt x="1036" y="1836"/>
                    <a:pt x="974" y="1572"/>
                  </a:cubicBezTo>
                  <a:lnTo>
                    <a:pt x="1778" y="351"/>
                  </a:lnTo>
                  <a:lnTo>
                    <a:pt x="1778" y="344"/>
                  </a:lnTo>
                  <a:cubicBezTo>
                    <a:pt x="1891" y="173"/>
                    <a:pt x="1740" y="1"/>
                    <a:pt x="1586" y="1"/>
                  </a:cubicBezTo>
                  <a:close/>
                </a:path>
              </a:pathLst>
            </a:custGeom>
            <a:solidFill>
              <a:srgbClr val="8190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8" name="Google Shape;8258;p69"/>
          <p:cNvGrpSpPr/>
          <p:nvPr/>
        </p:nvGrpSpPr>
        <p:grpSpPr>
          <a:xfrm>
            <a:off x="3610557" y="2780704"/>
            <a:ext cx="325017" cy="336052"/>
            <a:chOff x="3610557" y="2780704"/>
            <a:chExt cx="325017" cy="336052"/>
          </a:xfrm>
        </p:grpSpPr>
        <p:sp>
          <p:nvSpPr>
            <p:cNvPr id="8259" name="Google Shape;8259;p69"/>
            <p:cNvSpPr/>
            <p:nvPr/>
          </p:nvSpPr>
          <p:spPr>
            <a:xfrm>
              <a:off x="3610557" y="2780704"/>
              <a:ext cx="324702" cy="335973"/>
            </a:xfrm>
            <a:custGeom>
              <a:avLst/>
              <a:gdLst/>
              <a:ahLst/>
              <a:cxnLst/>
              <a:rect l="l" t="t" r="r" b="b"/>
              <a:pathLst>
                <a:path w="12359" h="12788" extrusionOk="0">
                  <a:moveTo>
                    <a:pt x="11722" y="1"/>
                  </a:moveTo>
                  <a:cubicBezTo>
                    <a:pt x="11685" y="1"/>
                    <a:pt x="11648" y="4"/>
                    <a:pt x="11610" y="11"/>
                  </a:cubicBezTo>
                  <a:lnTo>
                    <a:pt x="3959" y="1363"/>
                  </a:lnTo>
                  <a:cubicBezTo>
                    <a:pt x="3661" y="1412"/>
                    <a:pt x="3439" y="1675"/>
                    <a:pt x="3439" y="1980"/>
                  </a:cubicBezTo>
                  <a:lnTo>
                    <a:pt x="3439" y="8611"/>
                  </a:lnTo>
                  <a:cubicBezTo>
                    <a:pt x="3121" y="8453"/>
                    <a:pt x="2788" y="8379"/>
                    <a:pt x="2462" y="8379"/>
                  </a:cubicBezTo>
                  <a:cubicBezTo>
                    <a:pt x="1475" y="8379"/>
                    <a:pt x="550" y="9053"/>
                    <a:pt x="310" y="10096"/>
                  </a:cubicBezTo>
                  <a:cubicBezTo>
                    <a:pt x="1" y="11479"/>
                    <a:pt x="1050" y="12787"/>
                    <a:pt x="2462" y="12787"/>
                  </a:cubicBezTo>
                  <a:cubicBezTo>
                    <a:pt x="2473" y="12787"/>
                    <a:pt x="2484" y="12787"/>
                    <a:pt x="2495" y="12787"/>
                  </a:cubicBezTo>
                  <a:cubicBezTo>
                    <a:pt x="3709" y="12759"/>
                    <a:pt x="4673" y="11767"/>
                    <a:pt x="4666" y="10554"/>
                  </a:cubicBezTo>
                  <a:lnTo>
                    <a:pt x="4666" y="3187"/>
                  </a:lnTo>
                  <a:lnTo>
                    <a:pt x="11124" y="2043"/>
                  </a:lnTo>
                  <a:lnTo>
                    <a:pt x="11124" y="7030"/>
                  </a:lnTo>
                  <a:cubicBezTo>
                    <a:pt x="10808" y="6874"/>
                    <a:pt x="10475" y="6801"/>
                    <a:pt x="10149" y="6801"/>
                  </a:cubicBezTo>
                  <a:cubicBezTo>
                    <a:pt x="9160" y="6801"/>
                    <a:pt x="8231" y="7473"/>
                    <a:pt x="7996" y="8521"/>
                  </a:cubicBezTo>
                  <a:cubicBezTo>
                    <a:pt x="7686" y="9905"/>
                    <a:pt x="8735" y="11213"/>
                    <a:pt x="10147" y="11213"/>
                  </a:cubicBezTo>
                  <a:cubicBezTo>
                    <a:pt x="10158" y="11213"/>
                    <a:pt x="10170" y="11213"/>
                    <a:pt x="10181" y="11213"/>
                  </a:cubicBezTo>
                  <a:cubicBezTo>
                    <a:pt x="11394" y="11185"/>
                    <a:pt x="12359" y="10193"/>
                    <a:pt x="12352" y="8979"/>
                  </a:cubicBezTo>
                  <a:lnTo>
                    <a:pt x="12352" y="628"/>
                  </a:lnTo>
                  <a:cubicBezTo>
                    <a:pt x="12352" y="278"/>
                    <a:pt x="12064" y="1"/>
                    <a:pt x="11722" y="1"/>
                  </a:cubicBezTo>
                  <a:close/>
                </a:path>
              </a:pathLst>
            </a:custGeom>
            <a:solidFill>
              <a:srgbClr val="A7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69"/>
            <p:cNvSpPr/>
            <p:nvPr/>
          </p:nvSpPr>
          <p:spPr>
            <a:xfrm>
              <a:off x="3665703" y="2864434"/>
              <a:ext cx="67967" cy="252321"/>
            </a:xfrm>
            <a:custGeom>
              <a:avLst/>
              <a:gdLst/>
              <a:ahLst/>
              <a:cxnLst/>
              <a:rect l="l" t="t" r="r" b="b"/>
              <a:pathLst>
                <a:path w="2587" h="9604" extrusionOk="0">
                  <a:moveTo>
                    <a:pt x="2567" y="0"/>
                  </a:moveTo>
                  <a:lnTo>
                    <a:pt x="2297" y="84"/>
                  </a:lnTo>
                  <a:cubicBezTo>
                    <a:pt x="2026" y="160"/>
                    <a:pt x="1846" y="410"/>
                    <a:pt x="1846" y="687"/>
                  </a:cubicBezTo>
                  <a:lnTo>
                    <a:pt x="1846" y="7367"/>
                  </a:lnTo>
                  <a:cubicBezTo>
                    <a:pt x="1846" y="8456"/>
                    <a:pt x="1069" y="9385"/>
                    <a:pt x="1" y="9572"/>
                  </a:cubicBezTo>
                  <a:cubicBezTo>
                    <a:pt x="126" y="9593"/>
                    <a:pt x="250" y="9603"/>
                    <a:pt x="372" y="9603"/>
                  </a:cubicBezTo>
                  <a:cubicBezTo>
                    <a:pt x="1576" y="9603"/>
                    <a:pt x="2586" y="8614"/>
                    <a:pt x="2567" y="7367"/>
                  </a:cubicBezTo>
                  <a:lnTo>
                    <a:pt x="2567" y="0"/>
                  </a:ln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69"/>
            <p:cNvSpPr/>
            <p:nvPr/>
          </p:nvSpPr>
          <p:spPr>
            <a:xfrm>
              <a:off x="3867633" y="2780704"/>
              <a:ext cx="67941" cy="294830"/>
            </a:xfrm>
            <a:custGeom>
              <a:avLst/>
              <a:gdLst/>
              <a:ahLst/>
              <a:cxnLst/>
              <a:rect l="l" t="t" r="r" b="b"/>
              <a:pathLst>
                <a:path w="2586" h="11222" extrusionOk="0">
                  <a:moveTo>
                    <a:pt x="1942" y="1"/>
                  </a:moveTo>
                  <a:cubicBezTo>
                    <a:pt x="1906" y="1"/>
                    <a:pt x="1869" y="4"/>
                    <a:pt x="1831" y="11"/>
                  </a:cubicBezTo>
                  <a:lnTo>
                    <a:pt x="1499" y="66"/>
                  </a:lnTo>
                  <a:cubicBezTo>
                    <a:pt x="1714" y="170"/>
                    <a:pt x="1845" y="392"/>
                    <a:pt x="1845" y="628"/>
                  </a:cubicBezTo>
                  <a:lnTo>
                    <a:pt x="1845" y="8979"/>
                  </a:lnTo>
                  <a:cubicBezTo>
                    <a:pt x="1852" y="10068"/>
                    <a:pt x="1075" y="10998"/>
                    <a:pt x="0" y="11192"/>
                  </a:cubicBezTo>
                  <a:cubicBezTo>
                    <a:pt x="123" y="11212"/>
                    <a:pt x="244" y="11221"/>
                    <a:pt x="363" y="11221"/>
                  </a:cubicBezTo>
                  <a:cubicBezTo>
                    <a:pt x="1571" y="11221"/>
                    <a:pt x="2586" y="10236"/>
                    <a:pt x="2567" y="8986"/>
                  </a:cubicBezTo>
                  <a:lnTo>
                    <a:pt x="2567" y="628"/>
                  </a:lnTo>
                  <a:cubicBezTo>
                    <a:pt x="2567" y="278"/>
                    <a:pt x="2279" y="1"/>
                    <a:pt x="1942" y="1"/>
                  </a:cubicBezTo>
                  <a:close/>
                </a:path>
              </a:pathLst>
            </a:custGeom>
            <a:solidFill>
              <a:srgbClr val="8C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2" name="Google Shape;8262;p69"/>
          <p:cNvGrpSpPr/>
          <p:nvPr/>
        </p:nvGrpSpPr>
        <p:grpSpPr>
          <a:xfrm>
            <a:off x="4179067" y="2811495"/>
            <a:ext cx="286475" cy="274390"/>
            <a:chOff x="4179067" y="2811495"/>
            <a:chExt cx="286475" cy="274390"/>
          </a:xfrm>
        </p:grpSpPr>
        <p:sp>
          <p:nvSpPr>
            <p:cNvPr id="8263" name="Google Shape;8263;p69"/>
            <p:cNvSpPr/>
            <p:nvPr/>
          </p:nvSpPr>
          <p:spPr>
            <a:xfrm>
              <a:off x="4333786" y="2956651"/>
              <a:ext cx="69990" cy="69990"/>
            </a:xfrm>
            <a:custGeom>
              <a:avLst/>
              <a:gdLst/>
              <a:ahLst/>
              <a:cxnLst/>
              <a:rect l="l" t="t" r="r" b="b"/>
              <a:pathLst>
                <a:path w="2664" h="2664" extrusionOk="0">
                  <a:moveTo>
                    <a:pt x="493" y="0"/>
                  </a:moveTo>
                  <a:lnTo>
                    <a:pt x="0" y="493"/>
                  </a:lnTo>
                  <a:lnTo>
                    <a:pt x="2171" y="2664"/>
                  </a:lnTo>
                  <a:lnTo>
                    <a:pt x="2664" y="2171"/>
                  </a:lnTo>
                  <a:lnTo>
                    <a:pt x="493" y="0"/>
                  </a:lnTo>
                  <a:close/>
                </a:path>
              </a:pathLst>
            </a:custGeom>
            <a:solidFill>
              <a:srgbClr val="DFE6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69"/>
            <p:cNvSpPr/>
            <p:nvPr/>
          </p:nvSpPr>
          <p:spPr>
            <a:xfrm>
              <a:off x="4363290" y="2987022"/>
              <a:ext cx="102253" cy="98785"/>
            </a:xfrm>
            <a:custGeom>
              <a:avLst/>
              <a:gdLst/>
              <a:ahLst/>
              <a:cxnLst/>
              <a:rect l="l" t="t" r="r" b="b"/>
              <a:pathLst>
                <a:path w="3892" h="3760" extrusionOk="0">
                  <a:moveTo>
                    <a:pt x="820" y="1"/>
                  </a:moveTo>
                  <a:cubicBezTo>
                    <a:pt x="748" y="1"/>
                    <a:pt x="675" y="28"/>
                    <a:pt x="618" y="86"/>
                  </a:cubicBezTo>
                  <a:lnTo>
                    <a:pt x="112" y="592"/>
                  </a:lnTo>
                  <a:cubicBezTo>
                    <a:pt x="8" y="696"/>
                    <a:pt x="1" y="869"/>
                    <a:pt x="105" y="980"/>
                  </a:cubicBezTo>
                  <a:lnTo>
                    <a:pt x="2283" y="3471"/>
                  </a:lnTo>
                  <a:cubicBezTo>
                    <a:pt x="2456" y="3662"/>
                    <a:pt x="2696" y="3760"/>
                    <a:pt x="2936" y="3760"/>
                  </a:cubicBezTo>
                  <a:cubicBezTo>
                    <a:pt x="3156" y="3760"/>
                    <a:pt x="3376" y="3678"/>
                    <a:pt x="3545" y="3512"/>
                  </a:cubicBezTo>
                  <a:cubicBezTo>
                    <a:pt x="3892" y="3158"/>
                    <a:pt x="3878" y="2583"/>
                    <a:pt x="3503" y="2250"/>
                  </a:cubicBezTo>
                  <a:lnTo>
                    <a:pt x="1013" y="72"/>
                  </a:lnTo>
                  <a:cubicBezTo>
                    <a:pt x="956" y="25"/>
                    <a:pt x="888" y="1"/>
                    <a:pt x="820" y="1"/>
                  </a:cubicBezTo>
                  <a:close/>
                </a:path>
              </a:pathLst>
            </a:custGeom>
            <a:solidFill>
              <a:srgbClr val="B0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69"/>
            <p:cNvSpPr/>
            <p:nvPr/>
          </p:nvSpPr>
          <p:spPr>
            <a:xfrm>
              <a:off x="4363474" y="2993826"/>
              <a:ext cx="98259" cy="92059"/>
            </a:xfrm>
            <a:custGeom>
              <a:avLst/>
              <a:gdLst/>
              <a:ahLst/>
              <a:cxnLst/>
              <a:rect l="l" t="t" r="r" b="b"/>
              <a:pathLst>
                <a:path w="3740" h="3504" extrusionOk="0">
                  <a:moveTo>
                    <a:pt x="438" y="0"/>
                  </a:moveTo>
                  <a:lnTo>
                    <a:pt x="112" y="333"/>
                  </a:lnTo>
                  <a:cubicBezTo>
                    <a:pt x="1" y="437"/>
                    <a:pt x="1" y="610"/>
                    <a:pt x="98" y="721"/>
                  </a:cubicBezTo>
                  <a:lnTo>
                    <a:pt x="2276" y="3212"/>
                  </a:lnTo>
                  <a:cubicBezTo>
                    <a:pt x="2449" y="3406"/>
                    <a:pt x="2687" y="3503"/>
                    <a:pt x="2926" y="3503"/>
                  </a:cubicBezTo>
                  <a:cubicBezTo>
                    <a:pt x="3147" y="3503"/>
                    <a:pt x="3368" y="3420"/>
                    <a:pt x="3538" y="3253"/>
                  </a:cubicBezTo>
                  <a:cubicBezTo>
                    <a:pt x="3628" y="3163"/>
                    <a:pt x="3698" y="3052"/>
                    <a:pt x="3739" y="2934"/>
                  </a:cubicBezTo>
                  <a:lnTo>
                    <a:pt x="3739" y="2934"/>
                  </a:lnTo>
                  <a:cubicBezTo>
                    <a:pt x="3645" y="2967"/>
                    <a:pt x="3547" y="2984"/>
                    <a:pt x="3450" y="2984"/>
                  </a:cubicBezTo>
                  <a:cubicBezTo>
                    <a:pt x="3205" y="2984"/>
                    <a:pt x="2965" y="2880"/>
                    <a:pt x="2796" y="2691"/>
                  </a:cubicBezTo>
                  <a:lnTo>
                    <a:pt x="438" y="0"/>
                  </a:lnTo>
                  <a:close/>
                </a:path>
              </a:pathLst>
            </a:custGeom>
            <a:solidFill>
              <a:srgbClr val="A5AF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69"/>
            <p:cNvSpPr/>
            <p:nvPr/>
          </p:nvSpPr>
          <p:spPr>
            <a:xfrm>
              <a:off x="4179067" y="2811495"/>
              <a:ext cx="215408" cy="196282"/>
            </a:xfrm>
            <a:custGeom>
              <a:avLst/>
              <a:gdLst/>
              <a:ahLst/>
              <a:cxnLst/>
              <a:rect l="l" t="t" r="r" b="b"/>
              <a:pathLst>
                <a:path w="8199" h="7471" extrusionOk="0">
                  <a:moveTo>
                    <a:pt x="4097" y="0"/>
                  </a:moveTo>
                  <a:cubicBezTo>
                    <a:pt x="3141" y="0"/>
                    <a:pt x="2185" y="365"/>
                    <a:pt x="1457" y="1093"/>
                  </a:cubicBezTo>
                  <a:cubicBezTo>
                    <a:pt x="0" y="2549"/>
                    <a:pt x="0" y="4922"/>
                    <a:pt x="1457" y="6378"/>
                  </a:cubicBezTo>
                  <a:cubicBezTo>
                    <a:pt x="2185" y="7107"/>
                    <a:pt x="3141" y="7471"/>
                    <a:pt x="4097" y="7471"/>
                  </a:cubicBezTo>
                  <a:cubicBezTo>
                    <a:pt x="5053" y="7471"/>
                    <a:pt x="6010" y="7107"/>
                    <a:pt x="6742" y="6378"/>
                  </a:cubicBezTo>
                  <a:cubicBezTo>
                    <a:pt x="8199" y="4922"/>
                    <a:pt x="8199" y="2549"/>
                    <a:pt x="6742" y="1093"/>
                  </a:cubicBezTo>
                  <a:cubicBezTo>
                    <a:pt x="6010" y="365"/>
                    <a:pt x="5053" y="0"/>
                    <a:pt x="4097"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69"/>
            <p:cNvSpPr/>
            <p:nvPr/>
          </p:nvSpPr>
          <p:spPr>
            <a:xfrm>
              <a:off x="4204210" y="2834405"/>
              <a:ext cx="165123" cy="150463"/>
            </a:xfrm>
            <a:custGeom>
              <a:avLst/>
              <a:gdLst/>
              <a:ahLst/>
              <a:cxnLst/>
              <a:rect l="l" t="t" r="r" b="b"/>
              <a:pathLst>
                <a:path w="6285" h="5727" extrusionOk="0">
                  <a:moveTo>
                    <a:pt x="3143" y="1"/>
                  </a:moveTo>
                  <a:cubicBezTo>
                    <a:pt x="2409" y="1"/>
                    <a:pt x="1676" y="280"/>
                    <a:pt x="1117" y="838"/>
                  </a:cubicBezTo>
                  <a:cubicBezTo>
                    <a:pt x="0" y="1955"/>
                    <a:pt x="0" y="3772"/>
                    <a:pt x="1117" y="4889"/>
                  </a:cubicBezTo>
                  <a:cubicBezTo>
                    <a:pt x="1676" y="5447"/>
                    <a:pt x="2409" y="5726"/>
                    <a:pt x="3143" y="5726"/>
                  </a:cubicBezTo>
                  <a:cubicBezTo>
                    <a:pt x="3876" y="5726"/>
                    <a:pt x="4610" y="5447"/>
                    <a:pt x="5168" y="4889"/>
                  </a:cubicBezTo>
                  <a:cubicBezTo>
                    <a:pt x="6285" y="3772"/>
                    <a:pt x="6285" y="1955"/>
                    <a:pt x="5168" y="838"/>
                  </a:cubicBezTo>
                  <a:cubicBezTo>
                    <a:pt x="4610" y="280"/>
                    <a:pt x="3876" y="1"/>
                    <a:pt x="3143" y="1"/>
                  </a:cubicBezTo>
                  <a:close/>
                </a:path>
              </a:pathLst>
            </a:custGeom>
            <a:solidFill>
              <a:srgbClr val="CB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69"/>
            <p:cNvSpPr/>
            <p:nvPr/>
          </p:nvSpPr>
          <p:spPr>
            <a:xfrm>
              <a:off x="4204210" y="2850037"/>
              <a:ext cx="142160" cy="133175"/>
            </a:xfrm>
            <a:custGeom>
              <a:avLst/>
              <a:gdLst/>
              <a:ahLst/>
              <a:cxnLst/>
              <a:rect l="l" t="t" r="r" b="b"/>
              <a:pathLst>
                <a:path w="5411" h="5069" extrusionOk="0">
                  <a:moveTo>
                    <a:pt x="1388" y="0"/>
                  </a:moveTo>
                  <a:lnTo>
                    <a:pt x="1388" y="0"/>
                  </a:lnTo>
                  <a:cubicBezTo>
                    <a:pt x="1291" y="77"/>
                    <a:pt x="1200" y="153"/>
                    <a:pt x="1117" y="243"/>
                  </a:cubicBezTo>
                  <a:cubicBezTo>
                    <a:pt x="0" y="1422"/>
                    <a:pt x="84" y="3288"/>
                    <a:pt x="1304" y="4356"/>
                  </a:cubicBezTo>
                  <a:cubicBezTo>
                    <a:pt x="1848" y="4835"/>
                    <a:pt x="2522" y="5068"/>
                    <a:pt x="3193" y="5068"/>
                  </a:cubicBezTo>
                  <a:cubicBezTo>
                    <a:pt x="4021" y="5068"/>
                    <a:pt x="4844" y="4713"/>
                    <a:pt x="5411" y="4023"/>
                  </a:cubicBezTo>
                  <a:lnTo>
                    <a:pt x="5411" y="4023"/>
                  </a:lnTo>
                  <a:cubicBezTo>
                    <a:pt x="4886" y="4437"/>
                    <a:pt x="4259" y="4640"/>
                    <a:pt x="3634" y="4640"/>
                  </a:cubicBezTo>
                  <a:cubicBezTo>
                    <a:pt x="2898" y="4640"/>
                    <a:pt x="2165" y="4357"/>
                    <a:pt x="1610" y="3801"/>
                  </a:cubicBezTo>
                  <a:cubicBezTo>
                    <a:pt x="576" y="2775"/>
                    <a:pt x="486" y="1138"/>
                    <a:pt x="1388" y="0"/>
                  </a:cubicBezTo>
                  <a:close/>
                </a:path>
              </a:pathLst>
            </a:custGeom>
            <a:solidFill>
              <a:srgbClr val="B3C3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69"/>
            <p:cNvSpPr/>
            <p:nvPr/>
          </p:nvSpPr>
          <p:spPr>
            <a:xfrm>
              <a:off x="4246666" y="2855186"/>
              <a:ext cx="81103" cy="22883"/>
            </a:xfrm>
            <a:custGeom>
              <a:avLst/>
              <a:gdLst/>
              <a:ahLst/>
              <a:cxnLst/>
              <a:rect l="l" t="t" r="r" b="b"/>
              <a:pathLst>
                <a:path w="3087" h="871" extrusionOk="0">
                  <a:moveTo>
                    <a:pt x="1524" y="0"/>
                  </a:moveTo>
                  <a:cubicBezTo>
                    <a:pt x="994" y="0"/>
                    <a:pt x="465" y="203"/>
                    <a:pt x="63" y="609"/>
                  </a:cubicBezTo>
                  <a:cubicBezTo>
                    <a:pt x="1" y="671"/>
                    <a:pt x="1" y="762"/>
                    <a:pt x="63" y="824"/>
                  </a:cubicBezTo>
                  <a:cubicBezTo>
                    <a:pt x="91" y="855"/>
                    <a:pt x="129" y="871"/>
                    <a:pt x="168" y="871"/>
                  </a:cubicBezTo>
                  <a:cubicBezTo>
                    <a:pt x="207" y="871"/>
                    <a:pt x="247" y="855"/>
                    <a:pt x="278" y="824"/>
                  </a:cubicBezTo>
                  <a:cubicBezTo>
                    <a:pt x="621" y="481"/>
                    <a:pt x="1072" y="309"/>
                    <a:pt x="1523" y="309"/>
                  </a:cubicBezTo>
                  <a:cubicBezTo>
                    <a:pt x="1974" y="309"/>
                    <a:pt x="2425" y="481"/>
                    <a:pt x="2768" y="824"/>
                  </a:cubicBezTo>
                  <a:cubicBezTo>
                    <a:pt x="2801" y="854"/>
                    <a:pt x="2838" y="867"/>
                    <a:pt x="2872" y="867"/>
                  </a:cubicBezTo>
                  <a:cubicBezTo>
                    <a:pt x="2989" y="867"/>
                    <a:pt x="3086" y="721"/>
                    <a:pt x="2990" y="609"/>
                  </a:cubicBezTo>
                  <a:cubicBezTo>
                    <a:pt x="2584" y="203"/>
                    <a:pt x="2054" y="0"/>
                    <a:pt x="1524"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69"/>
            <p:cNvSpPr/>
            <p:nvPr/>
          </p:nvSpPr>
          <p:spPr>
            <a:xfrm>
              <a:off x="4363290" y="2987022"/>
              <a:ext cx="41589" cy="40722"/>
            </a:xfrm>
            <a:custGeom>
              <a:avLst/>
              <a:gdLst/>
              <a:ahLst/>
              <a:cxnLst/>
              <a:rect l="l" t="t" r="r" b="b"/>
              <a:pathLst>
                <a:path w="1583" h="1550" extrusionOk="0">
                  <a:moveTo>
                    <a:pt x="821" y="1"/>
                  </a:moveTo>
                  <a:cubicBezTo>
                    <a:pt x="749" y="1"/>
                    <a:pt x="679" y="28"/>
                    <a:pt x="625" y="86"/>
                  </a:cubicBezTo>
                  <a:lnTo>
                    <a:pt x="119" y="592"/>
                  </a:lnTo>
                  <a:cubicBezTo>
                    <a:pt x="8" y="696"/>
                    <a:pt x="1" y="863"/>
                    <a:pt x="105" y="980"/>
                  </a:cubicBezTo>
                  <a:lnTo>
                    <a:pt x="597" y="1549"/>
                  </a:lnTo>
                  <a:lnTo>
                    <a:pt x="1582" y="564"/>
                  </a:lnTo>
                  <a:lnTo>
                    <a:pt x="1013" y="72"/>
                  </a:lnTo>
                  <a:cubicBezTo>
                    <a:pt x="956" y="25"/>
                    <a:pt x="888" y="1"/>
                    <a:pt x="821" y="1"/>
                  </a:cubicBezTo>
                  <a:close/>
                </a:path>
              </a:pathLst>
            </a:custGeom>
            <a:solidFill>
              <a:srgbClr val="D3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69"/>
            <p:cNvSpPr/>
            <p:nvPr/>
          </p:nvSpPr>
          <p:spPr>
            <a:xfrm>
              <a:off x="4363474" y="2993826"/>
              <a:ext cx="29189" cy="33918"/>
            </a:xfrm>
            <a:custGeom>
              <a:avLst/>
              <a:gdLst/>
              <a:ahLst/>
              <a:cxnLst/>
              <a:rect l="l" t="t" r="r" b="b"/>
              <a:pathLst>
                <a:path w="1111" h="1291" extrusionOk="0">
                  <a:moveTo>
                    <a:pt x="438" y="0"/>
                  </a:moveTo>
                  <a:lnTo>
                    <a:pt x="112" y="326"/>
                  </a:lnTo>
                  <a:cubicBezTo>
                    <a:pt x="1" y="437"/>
                    <a:pt x="1" y="604"/>
                    <a:pt x="98" y="721"/>
                  </a:cubicBezTo>
                  <a:lnTo>
                    <a:pt x="590" y="1290"/>
                  </a:lnTo>
                  <a:lnTo>
                    <a:pt x="1110" y="770"/>
                  </a:lnTo>
                  <a:lnTo>
                    <a:pt x="438" y="0"/>
                  </a:lnTo>
                  <a:close/>
                </a:path>
              </a:pathLst>
            </a:custGeom>
            <a:solidFill>
              <a:srgbClr val="C9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69"/>
          <p:cNvGrpSpPr/>
          <p:nvPr/>
        </p:nvGrpSpPr>
        <p:grpSpPr>
          <a:xfrm>
            <a:off x="4686757" y="2762156"/>
            <a:ext cx="371047" cy="374199"/>
            <a:chOff x="4686757" y="2762156"/>
            <a:chExt cx="371047" cy="374199"/>
          </a:xfrm>
        </p:grpSpPr>
        <p:sp>
          <p:nvSpPr>
            <p:cNvPr id="8273" name="Google Shape;8273;p69"/>
            <p:cNvSpPr/>
            <p:nvPr/>
          </p:nvSpPr>
          <p:spPr>
            <a:xfrm>
              <a:off x="4696767" y="2762156"/>
              <a:ext cx="353207" cy="374199"/>
            </a:xfrm>
            <a:custGeom>
              <a:avLst/>
              <a:gdLst/>
              <a:ahLst/>
              <a:cxnLst/>
              <a:rect l="l" t="t" r="r" b="b"/>
              <a:pathLst>
                <a:path w="13444" h="14243" extrusionOk="0">
                  <a:moveTo>
                    <a:pt x="4822" y="3727"/>
                  </a:moveTo>
                  <a:lnTo>
                    <a:pt x="6361" y="4608"/>
                  </a:lnTo>
                  <a:lnTo>
                    <a:pt x="4822" y="5482"/>
                  </a:lnTo>
                  <a:lnTo>
                    <a:pt x="4822" y="3727"/>
                  </a:lnTo>
                  <a:close/>
                  <a:moveTo>
                    <a:pt x="8741" y="3727"/>
                  </a:moveTo>
                  <a:lnTo>
                    <a:pt x="8741" y="5482"/>
                  </a:lnTo>
                  <a:lnTo>
                    <a:pt x="7201" y="4608"/>
                  </a:lnTo>
                  <a:lnTo>
                    <a:pt x="8741" y="3727"/>
                  </a:lnTo>
                  <a:close/>
                  <a:moveTo>
                    <a:pt x="2685" y="2797"/>
                  </a:moveTo>
                  <a:cubicBezTo>
                    <a:pt x="3448" y="2797"/>
                    <a:pt x="3844" y="3207"/>
                    <a:pt x="4405" y="3484"/>
                  </a:cubicBezTo>
                  <a:lnTo>
                    <a:pt x="4405" y="5725"/>
                  </a:lnTo>
                  <a:lnTo>
                    <a:pt x="2422" y="6862"/>
                  </a:lnTo>
                  <a:lnTo>
                    <a:pt x="1707" y="6453"/>
                  </a:lnTo>
                  <a:cubicBezTo>
                    <a:pt x="937" y="6016"/>
                    <a:pt x="563" y="5107"/>
                    <a:pt x="792" y="4247"/>
                  </a:cubicBezTo>
                  <a:cubicBezTo>
                    <a:pt x="1021" y="3394"/>
                    <a:pt x="1797" y="2797"/>
                    <a:pt x="2685" y="2797"/>
                  </a:cubicBezTo>
                  <a:close/>
                  <a:moveTo>
                    <a:pt x="10870" y="2797"/>
                  </a:moveTo>
                  <a:cubicBezTo>
                    <a:pt x="11758" y="2797"/>
                    <a:pt x="12535" y="3394"/>
                    <a:pt x="12764" y="4247"/>
                  </a:cubicBezTo>
                  <a:cubicBezTo>
                    <a:pt x="12992" y="5107"/>
                    <a:pt x="12618" y="6009"/>
                    <a:pt x="11848" y="6453"/>
                  </a:cubicBezTo>
                  <a:lnTo>
                    <a:pt x="11140" y="6862"/>
                  </a:lnTo>
                  <a:lnTo>
                    <a:pt x="9150" y="5725"/>
                  </a:lnTo>
                  <a:lnTo>
                    <a:pt x="9150" y="3484"/>
                  </a:lnTo>
                  <a:cubicBezTo>
                    <a:pt x="9725" y="3200"/>
                    <a:pt x="10114" y="2797"/>
                    <a:pt x="10870" y="2797"/>
                  </a:cubicBezTo>
                  <a:close/>
                  <a:moveTo>
                    <a:pt x="4398" y="6203"/>
                  </a:moveTo>
                  <a:lnTo>
                    <a:pt x="4398" y="7993"/>
                  </a:lnTo>
                  <a:lnTo>
                    <a:pt x="2838" y="7098"/>
                  </a:lnTo>
                  <a:lnTo>
                    <a:pt x="4398" y="6203"/>
                  </a:lnTo>
                  <a:close/>
                  <a:moveTo>
                    <a:pt x="9150" y="6203"/>
                  </a:moveTo>
                  <a:lnTo>
                    <a:pt x="10710" y="7098"/>
                  </a:lnTo>
                  <a:lnTo>
                    <a:pt x="9150" y="7993"/>
                  </a:lnTo>
                  <a:lnTo>
                    <a:pt x="9150" y="6203"/>
                  </a:lnTo>
                  <a:close/>
                  <a:moveTo>
                    <a:pt x="6778" y="4844"/>
                  </a:moveTo>
                  <a:lnTo>
                    <a:pt x="8741" y="5967"/>
                  </a:lnTo>
                  <a:lnTo>
                    <a:pt x="8741" y="8235"/>
                  </a:lnTo>
                  <a:lnTo>
                    <a:pt x="6778" y="9352"/>
                  </a:lnTo>
                  <a:lnTo>
                    <a:pt x="4822" y="8235"/>
                  </a:lnTo>
                  <a:lnTo>
                    <a:pt x="4822" y="5967"/>
                  </a:lnTo>
                  <a:lnTo>
                    <a:pt x="6778" y="4844"/>
                  </a:lnTo>
                  <a:close/>
                  <a:moveTo>
                    <a:pt x="4822" y="8721"/>
                  </a:moveTo>
                  <a:lnTo>
                    <a:pt x="6354" y="9595"/>
                  </a:lnTo>
                  <a:lnTo>
                    <a:pt x="4822" y="10476"/>
                  </a:lnTo>
                  <a:lnTo>
                    <a:pt x="4822" y="8721"/>
                  </a:lnTo>
                  <a:close/>
                  <a:moveTo>
                    <a:pt x="8734" y="8714"/>
                  </a:moveTo>
                  <a:lnTo>
                    <a:pt x="8734" y="10476"/>
                  </a:lnTo>
                  <a:lnTo>
                    <a:pt x="7201" y="9595"/>
                  </a:lnTo>
                  <a:lnTo>
                    <a:pt x="8734" y="8714"/>
                  </a:lnTo>
                  <a:close/>
                  <a:moveTo>
                    <a:pt x="11140" y="7341"/>
                  </a:moveTo>
                  <a:lnTo>
                    <a:pt x="11855" y="7743"/>
                  </a:lnTo>
                  <a:cubicBezTo>
                    <a:pt x="12306" y="8007"/>
                    <a:pt x="12632" y="8430"/>
                    <a:pt x="12764" y="8929"/>
                  </a:cubicBezTo>
                  <a:cubicBezTo>
                    <a:pt x="13125" y="10254"/>
                    <a:pt x="12073" y="11406"/>
                    <a:pt x="10873" y="11406"/>
                  </a:cubicBezTo>
                  <a:cubicBezTo>
                    <a:pt x="10553" y="11406"/>
                    <a:pt x="10223" y="11324"/>
                    <a:pt x="9906" y="11142"/>
                  </a:cubicBezTo>
                  <a:lnTo>
                    <a:pt x="9157" y="10712"/>
                  </a:lnTo>
                  <a:lnTo>
                    <a:pt x="9157" y="8478"/>
                  </a:lnTo>
                  <a:lnTo>
                    <a:pt x="11140" y="7341"/>
                  </a:lnTo>
                  <a:close/>
                  <a:moveTo>
                    <a:pt x="6778" y="9838"/>
                  </a:moveTo>
                  <a:lnTo>
                    <a:pt x="8741" y="10954"/>
                  </a:lnTo>
                  <a:lnTo>
                    <a:pt x="8741" y="11821"/>
                  </a:lnTo>
                  <a:cubicBezTo>
                    <a:pt x="8734" y="12903"/>
                    <a:pt x="7860" y="13777"/>
                    <a:pt x="6778" y="13777"/>
                  </a:cubicBezTo>
                  <a:cubicBezTo>
                    <a:pt x="5702" y="13777"/>
                    <a:pt x="4822" y="12903"/>
                    <a:pt x="4822" y="11821"/>
                  </a:cubicBezTo>
                  <a:lnTo>
                    <a:pt x="4822" y="10954"/>
                  </a:lnTo>
                  <a:lnTo>
                    <a:pt x="6778" y="9838"/>
                  </a:lnTo>
                  <a:close/>
                  <a:moveTo>
                    <a:pt x="6767" y="0"/>
                  </a:moveTo>
                  <a:cubicBezTo>
                    <a:pt x="6533" y="0"/>
                    <a:pt x="6296" y="35"/>
                    <a:pt x="6063" y="106"/>
                  </a:cubicBezTo>
                  <a:cubicBezTo>
                    <a:pt x="5071" y="418"/>
                    <a:pt x="4398" y="1334"/>
                    <a:pt x="4398" y="2374"/>
                  </a:cubicBezTo>
                  <a:lnTo>
                    <a:pt x="4398" y="3006"/>
                  </a:lnTo>
                  <a:lnTo>
                    <a:pt x="3851" y="2693"/>
                  </a:lnTo>
                  <a:cubicBezTo>
                    <a:pt x="3488" y="2491"/>
                    <a:pt x="3094" y="2395"/>
                    <a:pt x="2706" y="2395"/>
                  </a:cubicBezTo>
                  <a:cubicBezTo>
                    <a:pt x="1881" y="2395"/>
                    <a:pt x="1080" y="2827"/>
                    <a:pt x="646" y="3595"/>
                  </a:cubicBezTo>
                  <a:cubicBezTo>
                    <a:pt x="1" y="4719"/>
                    <a:pt x="375" y="6155"/>
                    <a:pt x="1492" y="6814"/>
                  </a:cubicBezTo>
                  <a:lnTo>
                    <a:pt x="1992" y="7098"/>
                  </a:lnTo>
                  <a:lnTo>
                    <a:pt x="1499" y="7389"/>
                  </a:lnTo>
                  <a:cubicBezTo>
                    <a:pt x="597" y="7902"/>
                    <a:pt x="140" y="8943"/>
                    <a:pt x="369" y="9956"/>
                  </a:cubicBezTo>
                  <a:cubicBezTo>
                    <a:pt x="591" y="10968"/>
                    <a:pt x="1444" y="11717"/>
                    <a:pt x="2477" y="11808"/>
                  </a:cubicBezTo>
                  <a:lnTo>
                    <a:pt x="2491" y="11808"/>
                  </a:lnTo>
                  <a:cubicBezTo>
                    <a:pt x="2495" y="11808"/>
                    <a:pt x="2500" y="11808"/>
                    <a:pt x="2504" y="11808"/>
                  </a:cubicBezTo>
                  <a:cubicBezTo>
                    <a:pt x="2769" y="11808"/>
                    <a:pt x="2785" y="11398"/>
                    <a:pt x="2512" y="11391"/>
                  </a:cubicBezTo>
                  <a:cubicBezTo>
                    <a:pt x="1659" y="11315"/>
                    <a:pt x="958" y="10698"/>
                    <a:pt x="778" y="9865"/>
                  </a:cubicBezTo>
                  <a:cubicBezTo>
                    <a:pt x="591" y="9033"/>
                    <a:pt x="965" y="8173"/>
                    <a:pt x="1707" y="7750"/>
                  </a:cubicBezTo>
                  <a:lnTo>
                    <a:pt x="2415" y="7341"/>
                  </a:lnTo>
                  <a:lnTo>
                    <a:pt x="4405" y="8478"/>
                  </a:lnTo>
                  <a:lnTo>
                    <a:pt x="4405" y="10712"/>
                  </a:lnTo>
                  <a:cubicBezTo>
                    <a:pt x="3740" y="11079"/>
                    <a:pt x="3587" y="11211"/>
                    <a:pt x="3261" y="11315"/>
                  </a:cubicBezTo>
                  <a:cubicBezTo>
                    <a:pt x="3014" y="11391"/>
                    <a:pt x="3097" y="11727"/>
                    <a:pt x="3319" y="11727"/>
                  </a:cubicBezTo>
                  <a:cubicBezTo>
                    <a:pt x="3340" y="11727"/>
                    <a:pt x="3362" y="11724"/>
                    <a:pt x="3386" y="11717"/>
                  </a:cubicBezTo>
                  <a:cubicBezTo>
                    <a:pt x="3760" y="11599"/>
                    <a:pt x="3948" y="11447"/>
                    <a:pt x="4405" y="11197"/>
                  </a:cubicBezTo>
                  <a:lnTo>
                    <a:pt x="4405" y="11821"/>
                  </a:lnTo>
                  <a:cubicBezTo>
                    <a:pt x="4378" y="13153"/>
                    <a:pt x="5446" y="14242"/>
                    <a:pt x="6778" y="14242"/>
                  </a:cubicBezTo>
                  <a:cubicBezTo>
                    <a:pt x="8109" y="14242"/>
                    <a:pt x="9178" y="13153"/>
                    <a:pt x="9157" y="11821"/>
                  </a:cubicBezTo>
                  <a:lnTo>
                    <a:pt x="9157" y="11197"/>
                  </a:lnTo>
                  <a:cubicBezTo>
                    <a:pt x="9517" y="11371"/>
                    <a:pt x="10003" y="11821"/>
                    <a:pt x="10877" y="11821"/>
                  </a:cubicBezTo>
                  <a:cubicBezTo>
                    <a:pt x="11952" y="11821"/>
                    <a:pt x="12888" y="11093"/>
                    <a:pt x="13166" y="10053"/>
                  </a:cubicBezTo>
                  <a:cubicBezTo>
                    <a:pt x="13443" y="9019"/>
                    <a:pt x="12985" y="7923"/>
                    <a:pt x="12056" y="7389"/>
                  </a:cubicBezTo>
                  <a:lnTo>
                    <a:pt x="11564" y="7105"/>
                  </a:lnTo>
                  <a:lnTo>
                    <a:pt x="12056" y="6820"/>
                  </a:lnTo>
                  <a:cubicBezTo>
                    <a:pt x="12791" y="6390"/>
                    <a:pt x="13249" y="5600"/>
                    <a:pt x="13249" y="4747"/>
                  </a:cubicBezTo>
                  <a:cubicBezTo>
                    <a:pt x="13249" y="3375"/>
                    <a:pt x="12106" y="2377"/>
                    <a:pt x="10863" y="2377"/>
                  </a:cubicBezTo>
                  <a:cubicBezTo>
                    <a:pt x="10471" y="2377"/>
                    <a:pt x="10070" y="2476"/>
                    <a:pt x="9691" y="2693"/>
                  </a:cubicBezTo>
                  <a:lnTo>
                    <a:pt x="9150" y="3006"/>
                  </a:lnTo>
                  <a:cubicBezTo>
                    <a:pt x="9136" y="2485"/>
                    <a:pt x="9178" y="2250"/>
                    <a:pt x="9087" y="1861"/>
                  </a:cubicBezTo>
                  <a:cubicBezTo>
                    <a:pt x="9064" y="1748"/>
                    <a:pt x="8979" y="1698"/>
                    <a:pt x="8892" y="1698"/>
                  </a:cubicBezTo>
                  <a:cubicBezTo>
                    <a:pt x="8771" y="1698"/>
                    <a:pt x="8646" y="1794"/>
                    <a:pt x="8678" y="1951"/>
                  </a:cubicBezTo>
                  <a:cubicBezTo>
                    <a:pt x="8754" y="2284"/>
                    <a:pt x="8720" y="2471"/>
                    <a:pt x="8727" y="3241"/>
                  </a:cubicBezTo>
                  <a:lnTo>
                    <a:pt x="6771" y="4365"/>
                  </a:lnTo>
                  <a:lnTo>
                    <a:pt x="4815" y="3241"/>
                  </a:lnTo>
                  <a:lnTo>
                    <a:pt x="4815" y="2374"/>
                  </a:lnTo>
                  <a:cubicBezTo>
                    <a:pt x="4815" y="1521"/>
                    <a:pt x="5370" y="765"/>
                    <a:pt x="6188" y="509"/>
                  </a:cubicBezTo>
                  <a:cubicBezTo>
                    <a:pt x="6381" y="448"/>
                    <a:pt x="6578" y="419"/>
                    <a:pt x="6773" y="419"/>
                  </a:cubicBezTo>
                  <a:cubicBezTo>
                    <a:pt x="7401" y="419"/>
                    <a:pt x="8004" y="724"/>
                    <a:pt x="8380" y="1265"/>
                  </a:cubicBezTo>
                  <a:cubicBezTo>
                    <a:pt x="8426" y="1330"/>
                    <a:pt x="8487" y="1358"/>
                    <a:pt x="8547" y="1358"/>
                  </a:cubicBezTo>
                  <a:cubicBezTo>
                    <a:pt x="8697" y="1358"/>
                    <a:pt x="8840" y="1190"/>
                    <a:pt x="8727" y="1022"/>
                  </a:cubicBezTo>
                  <a:cubicBezTo>
                    <a:pt x="8270" y="369"/>
                    <a:pt x="7533" y="0"/>
                    <a:pt x="67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69"/>
            <p:cNvSpPr/>
            <p:nvPr/>
          </p:nvSpPr>
          <p:spPr>
            <a:xfrm>
              <a:off x="4843656" y="2919134"/>
              <a:ext cx="62161" cy="59244"/>
            </a:xfrm>
            <a:custGeom>
              <a:avLst/>
              <a:gdLst/>
              <a:ahLst/>
              <a:cxnLst/>
              <a:rect l="l" t="t" r="r" b="b"/>
              <a:pathLst>
                <a:path w="2366" h="2255" extrusionOk="0">
                  <a:moveTo>
                    <a:pt x="1191" y="0"/>
                  </a:moveTo>
                  <a:cubicBezTo>
                    <a:pt x="667" y="0"/>
                    <a:pt x="146" y="346"/>
                    <a:pt x="70" y="991"/>
                  </a:cubicBezTo>
                  <a:cubicBezTo>
                    <a:pt x="0" y="1504"/>
                    <a:pt x="306" y="2004"/>
                    <a:pt x="791" y="2184"/>
                  </a:cubicBezTo>
                  <a:cubicBezTo>
                    <a:pt x="920" y="2232"/>
                    <a:pt x="1053" y="2255"/>
                    <a:pt x="1185" y="2255"/>
                  </a:cubicBezTo>
                  <a:cubicBezTo>
                    <a:pt x="1552" y="2255"/>
                    <a:pt x="1909" y="2077"/>
                    <a:pt x="2123" y="1761"/>
                  </a:cubicBezTo>
                  <a:cubicBezTo>
                    <a:pt x="2324" y="1456"/>
                    <a:pt x="2366" y="1081"/>
                    <a:pt x="2248" y="741"/>
                  </a:cubicBezTo>
                  <a:cubicBezTo>
                    <a:pt x="2062" y="238"/>
                    <a:pt x="1626" y="0"/>
                    <a:pt x="119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69"/>
            <p:cNvSpPr/>
            <p:nvPr/>
          </p:nvSpPr>
          <p:spPr>
            <a:xfrm>
              <a:off x="4686757" y="2827311"/>
              <a:ext cx="62660" cy="48473"/>
            </a:xfrm>
            <a:custGeom>
              <a:avLst/>
              <a:gdLst/>
              <a:ahLst/>
              <a:cxnLst/>
              <a:rect l="l" t="t" r="r" b="b"/>
              <a:pathLst>
                <a:path w="2385" h="1845" extrusionOk="0">
                  <a:moveTo>
                    <a:pt x="1207" y="1"/>
                  </a:moveTo>
                  <a:cubicBezTo>
                    <a:pt x="1147" y="1"/>
                    <a:pt x="1084" y="7"/>
                    <a:pt x="1020" y="19"/>
                  </a:cubicBezTo>
                  <a:cubicBezTo>
                    <a:pt x="215" y="172"/>
                    <a:pt x="0" y="1226"/>
                    <a:pt x="680" y="1691"/>
                  </a:cubicBezTo>
                  <a:cubicBezTo>
                    <a:pt x="770" y="1746"/>
                    <a:pt x="867" y="1795"/>
                    <a:pt x="978" y="1816"/>
                  </a:cubicBezTo>
                  <a:cubicBezTo>
                    <a:pt x="1054" y="1835"/>
                    <a:pt x="1130" y="1845"/>
                    <a:pt x="1205" y="1845"/>
                  </a:cubicBezTo>
                  <a:cubicBezTo>
                    <a:pt x="1503" y="1845"/>
                    <a:pt x="1786" y="1696"/>
                    <a:pt x="1963" y="1441"/>
                  </a:cubicBezTo>
                  <a:cubicBezTo>
                    <a:pt x="2385" y="809"/>
                    <a:pt x="1913" y="1"/>
                    <a:pt x="120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69"/>
            <p:cNvSpPr/>
            <p:nvPr/>
          </p:nvSpPr>
          <p:spPr>
            <a:xfrm>
              <a:off x="5005600" y="3019416"/>
              <a:ext cx="52020" cy="48604"/>
            </a:xfrm>
            <a:custGeom>
              <a:avLst/>
              <a:gdLst/>
              <a:ahLst/>
              <a:cxnLst/>
              <a:rect l="l" t="t" r="r" b="b"/>
              <a:pathLst>
                <a:path w="1980" h="1850" extrusionOk="0">
                  <a:moveTo>
                    <a:pt x="1025" y="1"/>
                  </a:moveTo>
                  <a:cubicBezTo>
                    <a:pt x="613" y="1"/>
                    <a:pt x="203" y="258"/>
                    <a:pt x="114" y="760"/>
                  </a:cubicBezTo>
                  <a:cubicBezTo>
                    <a:pt x="0" y="1404"/>
                    <a:pt x="513" y="1850"/>
                    <a:pt x="1039" y="1850"/>
                  </a:cubicBezTo>
                  <a:cubicBezTo>
                    <a:pt x="1317" y="1850"/>
                    <a:pt x="1598" y="1725"/>
                    <a:pt x="1792" y="1440"/>
                  </a:cubicBezTo>
                  <a:cubicBezTo>
                    <a:pt x="1938" y="1225"/>
                    <a:pt x="1980" y="954"/>
                    <a:pt x="1924" y="705"/>
                  </a:cubicBezTo>
                  <a:cubicBezTo>
                    <a:pt x="1806" y="232"/>
                    <a:pt x="1415" y="1"/>
                    <a:pt x="102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69"/>
            <p:cNvSpPr/>
            <p:nvPr/>
          </p:nvSpPr>
          <p:spPr>
            <a:xfrm>
              <a:off x="4857476" y="2936946"/>
              <a:ext cx="48341" cy="41484"/>
            </a:xfrm>
            <a:custGeom>
              <a:avLst/>
              <a:gdLst/>
              <a:ahLst/>
              <a:cxnLst/>
              <a:rect l="l" t="t" r="r" b="b"/>
              <a:pathLst>
                <a:path w="1840" h="1579" extrusionOk="0">
                  <a:moveTo>
                    <a:pt x="1332" y="1"/>
                  </a:moveTo>
                  <a:cubicBezTo>
                    <a:pt x="592" y="1"/>
                    <a:pt x="1" y="749"/>
                    <a:pt x="279" y="1513"/>
                  </a:cubicBezTo>
                  <a:cubicBezTo>
                    <a:pt x="403" y="1557"/>
                    <a:pt x="531" y="1579"/>
                    <a:pt x="657" y="1579"/>
                  </a:cubicBezTo>
                  <a:cubicBezTo>
                    <a:pt x="1025" y="1579"/>
                    <a:pt x="1380" y="1398"/>
                    <a:pt x="1597" y="1083"/>
                  </a:cubicBezTo>
                  <a:cubicBezTo>
                    <a:pt x="1791" y="785"/>
                    <a:pt x="1840" y="410"/>
                    <a:pt x="1722" y="70"/>
                  </a:cubicBezTo>
                  <a:cubicBezTo>
                    <a:pt x="1590" y="23"/>
                    <a:pt x="1459" y="1"/>
                    <a:pt x="13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69"/>
            <p:cNvSpPr/>
            <p:nvPr/>
          </p:nvSpPr>
          <p:spPr>
            <a:xfrm>
              <a:off x="4708563" y="2844940"/>
              <a:ext cx="34890" cy="30844"/>
            </a:xfrm>
            <a:custGeom>
              <a:avLst/>
              <a:gdLst/>
              <a:ahLst/>
              <a:cxnLst/>
              <a:rect l="l" t="t" r="r" b="b"/>
              <a:pathLst>
                <a:path w="1328" h="1174" extrusionOk="0">
                  <a:moveTo>
                    <a:pt x="1040" y="0"/>
                  </a:moveTo>
                  <a:cubicBezTo>
                    <a:pt x="464" y="0"/>
                    <a:pt x="1" y="548"/>
                    <a:pt x="148" y="1145"/>
                  </a:cubicBezTo>
                  <a:cubicBezTo>
                    <a:pt x="224" y="1164"/>
                    <a:pt x="300" y="1174"/>
                    <a:pt x="375" y="1174"/>
                  </a:cubicBezTo>
                  <a:cubicBezTo>
                    <a:pt x="673" y="1174"/>
                    <a:pt x="956" y="1025"/>
                    <a:pt x="1133" y="770"/>
                  </a:cubicBezTo>
                  <a:cubicBezTo>
                    <a:pt x="1279" y="548"/>
                    <a:pt x="1328" y="285"/>
                    <a:pt x="1265" y="28"/>
                  </a:cubicBezTo>
                  <a:cubicBezTo>
                    <a:pt x="1189" y="9"/>
                    <a:pt x="1114" y="0"/>
                    <a:pt x="10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69"/>
            <p:cNvSpPr/>
            <p:nvPr/>
          </p:nvSpPr>
          <p:spPr>
            <a:xfrm>
              <a:off x="5022914" y="3037176"/>
              <a:ext cx="34890" cy="30765"/>
            </a:xfrm>
            <a:custGeom>
              <a:avLst/>
              <a:gdLst/>
              <a:ahLst/>
              <a:cxnLst/>
              <a:rect l="l" t="t" r="r" b="b"/>
              <a:pathLst>
                <a:path w="1328" h="1171" extrusionOk="0">
                  <a:moveTo>
                    <a:pt x="1040" y="1"/>
                  </a:moveTo>
                  <a:cubicBezTo>
                    <a:pt x="464" y="1"/>
                    <a:pt x="1" y="549"/>
                    <a:pt x="148" y="1145"/>
                  </a:cubicBezTo>
                  <a:cubicBezTo>
                    <a:pt x="220" y="1163"/>
                    <a:pt x="293" y="1171"/>
                    <a:pt x="364" y="1171"/>
                  </a:cubicBezTo>
                  <a:cubicBezTo>
                    <a:pt x="668" y="1171"/>
                    <a:pt x="959" y="1022"/>
                    <a:pt x="1133" y="764"/>
                  </a:cubicBezTo>
                  <a:cubicBezTo>
                    <a:pt x="1279" y="549"/>
                    <a:pt x="1328" y="278"/>
                    <a:pt x="1265" y="29"/>
                  </a:cubicBezTo>
                  <a:cubicBezTo>
                    <a:pt x="1189" y="10"/>
                    <a:pt x="1114" y="1"/>
                    <a:pt x="10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0" name="Google Shape;8280;p69"/>
          <p:cNvGrpSpPr/>
          <p:nvPr/>
        </p:nvGrpSpPr>
        <p:grpSpPr>
          <a:xfrm>
            <a:off x="5221613" y="2784802"/>
            <a:ext cx="406567" cy="327855"/>
            <a:chOff x="5221613" y="2784802"/>
            <a:chExt cx="406567" cy="327855"/>
          </a:xfrm>
        </p:grpSpPr>
        <p:sp>
          <p:nvSpPr>
            <p:cNvPr id="8281" name="Google Shape;8281;p69"/>
            <p:cNvSpPr/>
            <p:nvPr/>
          </p:nvSpPr>
          <p:spPr>
            <a:xfrm>
              <a:off x="5221613" y="2811049"/>
              <a:ext cx="406567" cy="301608"/>
            </a:xfrm>
            <a:custGeom>
              <a:avLst/>
              <a:gdLst/>
              <a:ahLst/>
              <a:cxnLst/>
              <a:rect l="l" t="t" r="r" b="b"/>
              <a:pathLst>
                <a:path w="15475" h="11480" extrusionOk="0">
                  <a:moveTo>
                    <a:pt x="749" y="0"/>
                  </a:moveTo>
                  <a:cubicBezTo>
                    <a:pt x="340" y="0"/>
                    <a:pt x="0" y="333"/>
                    <a:pt x="0" y="749"/>
                  </a:cubicBezTo>
                  <a:lnTo>
                    <a:pt x="0" y="10730"/>
                  </a:lnTo>
                  <a:cubicBezTo>
                    <a:pt x="0" y="11140"/>
                    <a:pt x="340" y="11479"/>
                    <a:pt x="749" y="11479"/>
                  </a:cubicBezTo>
                  <a:lnTo>
                    <a:pt x="14726" y="11479"/>
                  </a:lnTo>
                  <a:cubicBezTo>
                    <a:pt x="15135" y="11479"/>
                    <a:pt x="15475" y="11140"/>
                    <a:pt x="15475" y="10730"/>
                  </a:cubicBezTo>
                  <a:lnTo>
                    <a:pt x="15475" y="749"/>
                  </a:lnTo>
                  <a:cubicBezTo>
                    <a:pt x="15475" y="333"/>
                    <a:pt x="15135" y="0"/>
                    <a:pt x="14726" y="0"/>
                  </a:cubicBezTo>
                  <a:close/>
                </a:path>
              </a:pathLst>
            </a:custGeom>
            <a:solidFill>
              <a:srgbClr val="DBE3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69"/>
            <p:cNvSpPr/>
            <p:nvPr/>
          </p:nvSpPr>
          <p:spPr>
            <a:xfrm>
              <a:off x="5221613" y="2811049"/>
              <a:ext cx="406567" cy="39382"/>
            </a:xfrm>
            <a:custGeom>
              <a:avLst/>
              <a:gdLst/>
              <a:ahLst/>
              <a:cxnLst/>
              <a:rect l="l" t="t" r="r" b="b"/>
              <a:pathLst>
                <a:path w="15475" h="1499" extrusionOk="0">
                  <a:moveTo>
                    <a:pt x="749" y="0"/>
                  </a:moveTo>
                  <a:cubicBezTo>
                    <a:pt x="340" y="0"/>
                    <a:pt x="0" y="333"/>
                    <a:pt x="0" y="749"/>
                  </a:cubicBezTo>
                  <a:lnTo>
                    <a:pt x="0" y="1498"/>
                  </a:lnTo>
                  <a:lnTo>
                    <a:pt x="15475" y="1498"/>
                  </a:lnTo>
                  <a:lnTo>
                    <a:pt x="15475" y="749"/>
                  </a:lnTo>
                  <a:cubicBezTo>
                    <a:pt x="15475" y="333"/>
                    <a:pt x="15135" y="0"/>
                    <a:pt x="14726"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69"/>
            <p:cNvSpPr/>
            <p:nvPr/>
          </p:nvSpPr>
          <p:spPr>
            <a:xfrm>
              <a:off x="5247833" y="2811049"/>
              <a:ext cx="52519" cy="26246"/>
            </a:xfrm>
            <a:custGeom>
              <a:avLst/>
              <a:gdLst/>
              <a:ahLst/>
              <a:cxnLst/>
              <a:rect l="l" t="t" r="r" b="b"/>
              <a:pathLst>
                <a:path w="1999" h="999" extrusionOk="0">
                  <a:moveTo>
                    <a:pt x="1" y="0"/>
                  </a:moveTo>
                  <a:lnTo>
                    <a:pt x="1" y="250"/>
                  </a:lnTo>
                  <a:cubicBezTo>
                    <a:pt x="1" y="659"/>
                    <a:pt x="341" y="999"/>
                    <a:pt x="750" y="999"/>
                  </a:cubicBezTo>
                  <a:lnTo>
                    <a:pt x="1249" y="999"/>
                  </a:lnTo>
                  <a:cubicBezTo>
                    <a:pt x="1666" y="999"/>
                    <a:pt x="1999" y="659"/>
                    <a:pt x="1999" y="250"/>
                  </a:cubicBezTo>
                  <a:lnTo>
                    <a:pt x="1999"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69"/>
            <p:cNvSpPr/>
            <p:nvPr/>
          </p:nvSpPr>
          <p:spPr>
            <a:xfrm>
              <a:off x="5549441" y="2811049"/>
              <a:ext cx="52492" cy="26246"/>
            </a:xfrm>
            <a:custGeom>
              <a:avLst/>
              <a:gdLst/>
              <a:ahLst/>
              <a:cxnLst/>
              <a:rect l="l" t="t" r="r" b="b"/>
              <a:pathLst>
                <a:path w="1998" h="999" extrusionOk="0">
                  <a:moveTo>
                    <a:pt x="0" y="0"/>
                  </a:moveTo>
                  <a:lnTo>
                    <a:pt x="0" y="250"/>
                  </a:lnTo>
                  <a:cubicBezTo>
                    <a:pt x="0" y="659"/>
                    <a:pt x="333" y="999"/>
                    <a:pt x="749" y="999"/>
                  </a:cubicBezTo>
                  <a:lnTo>
                    <a:pt x="1249" y="999"/>
                  </a:lnTo>
                  <a:cubicBezTo>
                    <a:pt x="1658" y="999"/>
                    <a:pt x="1998" y="659"/>
                    <a:pt x="1998" y="250"/>
                  </a:cubicBezTo>
                  <a:lnTo>
                    <a:pt x="1998" y="0"/>
                  </a:ln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69"/>
            <p:cNvSpPr/>
            <p:nvPr/>
          </p:nvSpPr>
          <p:spPr>
            <a:xfrm>
              <a:off x="5260969" y="2784802"/>
              <a:ext cx="26272" cy="39382"/>
            </a:xfrm>
            <a:custGeom>
              <a:avLst/>
              <a:gdLst/>
              <a:ahLst/>
              <a:cxnLst/>
              <a:rect l="l" t="t" r="r" b="b"/>
              <a:pathLst>
                <a:path w="1000" h="1499" extrusionOk="0">
                  <a:moveTo>
                    <a:pt x="250" y="0"/>
                  </a:moveTo>
                  <a:cubicBezTo>
                    <a:pt x="111" y="0"/>
                    <a:pt x="0" y="111"/>
                    <a:pt x="0" y="250"/>
                  </a:cubicBezTo>
                  <a:lnTo>
                    <a:pt x="0" y="1249"/>
                  </a:lnTo>
                  <a:cubicBezTo>
                    <a:pt x="0" y="1381"/>
                    <a:pt x="111" y="1498"/>
                    <a:pt x="250" y="1498"/>
                  </a:cubicBezTo>
                  <a:lnTo>
                    <a:pt x="749" y="1498"/>
                  </a:lnTo>
                  <a:cubicBezTo>
                    <a:pt x="888" y="1498"/>
                    <a:pt x="999" y="1388"/>
                    <a:pt x="999" y="1249"/>
                  </a:cubicBezTo>
                  <a:lnTo>
                    <a:pt x="999" y="250"/>
                  </a:lnTo>
                  <a:cubicBezTo>
                    <a:pt x="999" y="111"/>
                    <a:pt x="888" y="0"/>
                    <a:pt x="749"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69"/>
            <p:cNvSpPr/>
            <p:nvPr/>
          </p:nvSpPr>
          <p:spPr>
            <a:xfrm>
              <a:off x="5260969" y="2784802"/>
              <a:ext cx="26272" cy="19704"/>
            </a:xfrm>
            <a:custGeom>
              <a:avLst/>
              <a:gdLst/>
              <a:ahLst/>
              <a:cxnLst/>
              <a:rect l="l" t="t" r="r" b="b"/>
              <a:pathLst>
                <a:path w="1000" h="750" extrusionOk="0">
                  <a:moveTo>
                    <a:pt x="250" y="0"/>
                  </a:moveTo>
                  <a:cubicBezTo>
                    <a:pt x="111" y="0"/>
                    <a:pt x="0" y="111"/>
                    <a:pt x="0" y="250"/>
                  </a:cubicBezTo>
                  <a:lnTo>
                    <a:pt x="0" y="500"/>
                  </a:lnTo>
                  <a:cubicBezTo>
                    <a:pt x="0" y="638"/>
                    <a:pt x="111" y="749"/>
                    <a:pt x="250" y="749"/>
                  </a:cubicBezTo>
                  <a:lnTo>
                    <a:pt x="749" y="749"/>
                  </a:lnTo>
                  <a:cubicBezTo>
                    <a:pt x="888" y="749"/>
                    <a:pt x="999" y="638"/>
                    <a:pt x="999" y="500"/>
                  </a:cubicBezTo>
                  <a:lnTo>
                    <a:pt x="999" y="250"/>
                  </a:lnTo>
                  <a:cubicBezTo>
                    <a:pt x="999" y="111"/>
                    <a:pt x="888" y="0"/>
                    <a:pt x="749"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69"/>
            <p:cNvSpPr/>
            <p:nvPr/>
          </p:nvSpPr>
          <p:spPr>
            <a:xfrm>
              <a:off x="5562551" y="2784802"/>
              <a:ext cx="26456" cy="39382"/>
            </a:xfrm>
            <a:custGeom>
              <a:avLst/>
              <a:gdLst/>
              <a:ahLst/>
              <a:cxnLst/>
              <a:rect l="l" t="t" r="r" b="b"/>
              <a:pathLst>
                <a:path w="1007" h="1499" extrusionOk="0">
                  <a:moveTo>
                    <a:pt x="250" y="0"/>
                  </a:moveTo>
                  <a:cubicBezTo>
                    <a:pt x="119" y="0"/>
                    <a:pt x="1" y="111"/>
                    <a:pt x="1" y="250"/>
                  </a:cubicBezTo>
                  <a:lnTo>
                    <a:pt x="1" y="1249"/>
                  </a:lnTo>
                  <a:cubicBezTo>
                    <a:pt x="1" y="1381"/>
                    <a:pt x="119" y="1498"/>
                    <a:pt x="250" y="1498"/>
                  </a:cubicBezTo>
                  <a:lnTo>
                    <a:pt x="757" y="1498"/>
                  </a:lnTo>
                  <a:cubicBezTo>
                    <a:pt x="889" y="1498"/>
                    <a:pt x="1000" y="1388"/>
                    <a:pt x="1006" y="1249"/>
                  </a:cubicBezTo>
                  <a:lnTo>
                    <a:pt x="1006" y="250"/>
                  </a:lnTo>
                  <a:cubicBezTo>
                    <a:pt x="1006" y="111"/>
                    <a:pt x="889" y="0"/>
                    <a:pt x="757"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69"/>
            <p:cNvSpPr/>
            <p:nvPr/>
          </p:nvSpPr>
          <p:spPr>
            <a:xfrm>
              <a:off x="5562551" y="2784802"/>
              <a:ext cx="26456" cy="19704"/>
            </a:xfrm>
            <a:custGeom>
              <a:avLst/>
              <a:gdLst/>
              <a:ahLst/>
              <a:cxnLst/>
              <a:rect l="l" t="t" r="r" b="b"/>
              <a:pathLst>
                <a:path w="1007" h="750" extrusionOk="0">
                  <a:moveTo>
                    <a:pt x="250" y="0"/>
                  </a:moveTo>
                  <a:cubicBezTo>
                    <a:pt x="119" y="0"/>
                    <a:pt x="1" y="111"/>
                    <a:pt x="1" y="250"/>
                  </a:cubicBezTo>
                  <a:lnTo>
                    <a:pt x="1" y="500"/>
                  </a:lnTo>
                  <a:cubicBezTo>
                    <a:pt x="1" y="638"/>
                    <a:pt x="119" y="749"/>
                    <a:pt x="250" y="749"/>
                  </a:cubicBezTo>
                  <a:lnTo>
                    <a:pt x="757" y="749"/>
                  </a:lnTo>
                  <a:cubicBezTo>
                    <a:pt x="889" y="749"/>
                    <a:pt x="1006" y="638"/>
                    <a:pt x="1006" y="500"/>
                  </a:cubicBezTo>
                  <a:lnTo>
                    <a:pt x="1006" y="250"/>
                  </a:lnTo>
                  <a:cubicBezTo>
                    <a:pt x="1006" y="111"/>
                    <a:pt x="889" y="0"/>
                    <a:pt x="757" y="0"/>
                  </a:cubicBez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69"/>
            <p:cNvSpPr/>
            <p:nvPr/>
          </p:nvSpPr>
          <p:spPr>
            <a:xfrm>
              <a:off x="5221613" y="2850405"/>
              <a:ext cx="406567" cy="13136"/>
            </a:xfrm>
            <a:custGeom>
              <a:avLst/>
              <a:gdLst/>
              <a:ahLst/>
              <a:cxnLst/>
              <a:rect l="l" t="t" r="r" b="b"/>
              <a:pathLst>
                <a:path w="15475" h="500" extrusionOk="0">
                  <a:moveTo>
                    <a:pt x="0" y="0"/>
                  </a:moveTo>
                  <a:lnTo>
                    <a:pt x="0" y="500"/>
                  </a:lnTo>
                  <a:lnTo>
                    <a:pt x="15475" y="500"/>
                  </a:lnTo>
                  <a:lnTo>
                    <a:pt x="15475" y="0"/>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69"/>
            <p:cNvSpPr/>
            <p:nvPr/>
          </p:nvSpPr>
          <p:spPr>
            <a:xfrm>
              <a:off x="5260969"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69"/>
            <p:cNvSpPr/>
            <p:nvPr/>
          </p:nvSpPr>
          <p:spPr>
            <a:xfrm>
              <a:off x="5260969"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69"/>
            <p:cNvSpPr/>
            <p:nvPr/>
          </p:nvSpPr>
          <p:spPr>
            <a:xfrm>
              <a:off x="5260969"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69"/>
            <p:cNvSpPr/>
            <p:nvPr/>
          </p:nvSpPr>
          <p:spPr>
            <a:xfrm>
              <a:off x="5352818"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0"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69"/>
            <p:cNvSpPr/>
            <p:nvPr/>
          </p:nvSpPr>
          <p:spPr>
            <a:xfrm>
              <a:off x="5444482" y="2994536"/>
              <a:ext cx="52492" cy="26272"/>
            </a:xfrm>
            <a:custGeom>
              <a:avLst/>
              <a:gdLst/>
              <a:ahLst/>
              <a:cxnLst/>
              <a:rect l="l" t="t" r="r" b="b"/>
              <a:pathLst>
                <a:path w="1998" h="1000" extrusionOk="0">
                  <a:moveTo>
                    <a:pt x="250" y="1"/>
                  </a:moveTo>
                  <a:cubicBezTo>
                    <a:pt x="111" y="1"/>
                    <a:pt x="0" y="112"/>
                    <a:pt x="0" y="251"/>
                  </a:cubicBezTo>
                  <a:lnTo>
                    <a:pt x="0" y="750"/>
                  </a:lnTo>
                  <a:cubicBezTo>
                    <a:pt x="0" y="889"/>
                    <a:pt x="111" y="1000"/>
                    <a:pt x="250" y="1000"/>
                  </a:cubicBezTo>
                  <a:lnTo>
                    <a:pt x="1748" y="1000"/>
                  </a:lnTo>
                  <a:cubicBezTo>
                    <a:pt x="1887" y="1000"/>
                    <a:pt x="1998" y="889"/>
                    <a:pt x="1998" y="750"/>
                  </a:cubicBezTo>
                  <a:lnTo>
                    <a:pt x="1998" y="251"/>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69"/>
            <p:cNvSpPr/>
            <p:nvPr/>
          </p:nvSpPr>
          <p:spPr>
            <a:xfrm>
              <a:off x="5352818"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0"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69"/>
            <p:cNvSpPr/>
            <p:nvPr/>
          </p:nvSpPr>
          <p:spPr>
            <a:xfrm>
              <a:off x="5260969"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69"/>
            <p:cNvSpPr/>
            <p:nvPr/>
          </p:nvSpPr>
          <p:spPr>
            <a:xfrm>
              <a:off x="5352818"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0"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69"/>
            <p:cNvSpPr/>
            <p:nvPr/>
          </p:nvSpPr>
          <p:spPr>
            <a:xfrm>
              <a:off x="5352818"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0"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69"/>
            <p:cNvSpPr/>
            <p:nvPr/>
          </p:nvSpPr>
          <p:spPr>
            <a:xfrm>
              <a:off x="5536489" y="2994536"/>
              <a:ext cx="52519" cy="26272"/>
            </a:xfrm>
            <a:custGeom>
              <a:avLst/>
              <a:gdLst/>
              <a:ahLst/>
              <a:cxnLst/>
              <a:rect l="l" t="t" r="r" b="b"/>
              <a:pathLst>
                <a:path w="1999" h="1000" extrusionOk="0">
                  <a:moveTo>
                    <a:pt x="251" y="1"/>
                  </a:moveTo>
                  <a:cubicBezTo>
                    <a:pt x="112" y="1"/>
                    <a:pt x="1" y="112"/>
                    <a:pt x="1" y="251"/>
                  </a:cubicBezTo>
                  <a:lnTo>
                    <a:pt x="1" y="750"/>
                  </a:lnTo>
                  <a:cubicBezTo>
                    <a:pt x="1" y="889"/>
                    <a:pt x="112" y="1000"/>
                    <a:pt x="251" y="1000"/>
                  </a:cubicBezTo>
                  <a:lnTo>
                    <a:pt x="1749" y="1000"/>
                  </a:lnTo>
                  <a:cubicBezTo>
                    <a:pt x="1881" y="1000"/>
                    <a:pt x="1998" y="889"/>
                    <a:pt x="1998" y="750"/>
                  </a:cubicBezTo>
                  <a:lnTo>
                    <a:pt x="1998" y="251"/>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69"/>
            <p:cNvSpPr/>
            <p:nvPr/>
          </p:nvSpPr>
          <p:spPr>
            <a:xfrm>
              <a:off x="5536489" y="2889577"/>
              <a:ext cx="52519" cy="26272"/>
            </a:xfrm>
            <a:custGeom>
              <a:avLst/>
              <a:gdLst/>
              <a:ahLst/>
              <a:cxnLst/>
              <a:rect l="l" t="t" r="r" b="b"/>
              <a:pathLst>
                <a:path w="1999" h="1000" extrusionOk="0">
                  <a:moveTo>
                    <a:pt x="251" y="1"/>
                  </a:moveTo>
                  <a:cubicBezTo>
                    <a:pt x="112" y="1"/>
                    <a:pt x="1" y="112"/>
                    <a:pt x="1" y="250"/>
                  </a:cubicBezTo>
                  <a:lnTo>
                    <a:pt x="1" y="750"/>
                  </a:lnTo>
                  <a:cubicBezTo>
                    <a:pt x="1" y="888"/>
                    <a:pt x="112" y="999"/>
                    <a:pt x="251" y="999"/>
                  </a:cubicBezTo>
                  <a:lnTo>
                    <a:pt x="1749" y="999"/>
                  </a:lnTo>
                  <a:cubicBezTo>
                    <a:pt x="1881" y="999"/>
                    <a:pt x="1998" y="888"/>
                    <a:pt x="1998" y="750"/>
                  </a:cubicBezTo>
                  <a:lnTo>
                    <a:pt x="1998" y="250"/>
                  </a:lnTo>
                  <a:cubicBezTo>
                    <a:pt x="1998" y="112"/>
                    <a:pt x="1881" y="1"/>
                    <a:pt x="17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69"/>
            <p:cNvSpPr/>
            <p:nvPr/>
          </p:nvSpPr>
          <p:spPr>
            <a:xfrm>
              <a:off x="5536489" y="3047028"/>
              <a:ext cx="52519" cy="26272"/>
            </a:xfrm>
            <a:custGeom>
              <a:avLst/>
              <a:gdLst/>
              <a:ahLst/>
              <a:cxnLst/>
              <a:rect l="l" t="t" r="r" b="b"/>
              <a:pathLst>
                <a:path w="1999" h="1000" extrusionOk="0">
                  <a:moveTo>
                    <a:pt x="251" y="0"/>
                  </a:moveTo>
                  <a:cubicBezTo>
                    <a:pt x="112" y="0"/>
                    <a:pt x="1" y="111"/>
                    <a:pt x="1" y="250"/>
                  </a:cubicBezTo>
                  <a:lnTo>
                    <a:pt x="1" y="750"/>
                  </a:lnTo>
                  <a:cubicBezTo>
                    <a:pt x="1" y="888"/>
                    <a:pt x="112" y="999"/>
                    <a:pt x="251" y="999"/>
                  </a:cubicBezTo>
                  <a:lnTo>
                    <a:pt x="1749" y="999"/>
                  </a:lnTo>
                  <a:cubicBezTo>
                    <a:pt x="1881" y="999"/>
                    <a:pt x="1998" y="888"/>
                    <a:pt x="1998" y="750"/>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69"/>
            <p:cNvSpPr/>
            <p:nvPr/>
          </p:nvSpPr>
          <p:spPr>
            <a:xfrm>
              <a:off x="5444482" y="2942070"/>
              <a:ext cx="52492" cy="26272"/>
            </a:xfrm>
            <a:custGeom>
              <a:avLst/>
              <a:gdLst/>
              <a:ahLst/>
              <a:cxnLst/>
              <a:rect l="l" t="t" r="r" b="b"/>
              <a:pathLst>
                <a:path w="1998" h="1000" extrusionOk="0">
                  <a:moveTo>
                    <a:pt x="250" y="0"/>
                  </a:moveTo>
                  <a:cubicBezTo>
                    <a:pt x="111" y="0"/>
                    <a:pt x="0" y="111"/>
                    <a:pt x="0" y="250"/>
                  </a:cubicBezTo>
                  <a:lnTo>
                    <a:pt x="0" y="749"/>
                  </a:lnTo>
                  <a:cubicBezTo>
                    <a:pt x="0" y="888"/>
                    <a:pt x="111" y="999"/>
                    <a:pt x="250" y="999"/>
                  </a:cubicBezTo>
                  <a:lnTo>
                    <a:pt x="1748" y="999"/>
                  </a:lnTo>
                  <a:cubicBezTo>
                    <a:pt x="1887" y="999"/>
                    <a:pt x="1998" y="888"/>
                    <a:pt x="1998" y="749"/>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69"/>
            <p:cNvSpPr/>
            <p:nvPr/>
          </p:nvSpPr>
          <p:spPr>
            <a:xfrm>
              <a:off x="5444482" y="2889577"/>
              <a:ext cx="52492" cy="26272"/>
            </a:xfrm>
            <a:custGeom>
              <a:avLst/>
              <a:gdLst/>
              <a:ahLst/>
              <a:cxnLst/>
              <a:rect l="l" t="t" r="r" b="b"/>
              <a:pathLst>
                <a:path w="1998" h="1000" extrusionOk="0">
                  <a:moveTo>
                    <a:pt x="250" y="1"/>
                  </a:moveTo>
                  <a:cubicBezTo>
                    <a:pt x="111" y="1"/>
                    <a:pt x="0" y="112"/>
                    <a:pt x="0" y="250"/>
                  </a:cubicBezTo>
                  <a:lnTo>
                    <a:pt x="0" y="750"/>
                  </a:lnTo>
                  <a:cubicBezTo>
                    <a:pt x="0" y="888"/>
                    <a:pt x="111" y="999"/>
                    <a:pt x="250" y="999"/>
                  </a:cubicBezTo>
                  <a:lnTo>
                    <a:pt x="1748" y="999"/>
                  </a:lnTo>
                  <a:cubicBezTo>
                    <a:pt x="1887" y="999"/>
                    <a:pt x="1998" y="888"/>
                    <a:pt x="1998" y="750"/>
                  </a:cubicBezTo>
                  <a:lnTo>
                    <a:pt x="1998" y="250"/>
                  </a:lnTo>
                  <a:cubicBezTo>
                    <a:pt x="1998" y="112"/>
                    <a:pt x="1887" y="1"/>
                    <a:pt x="174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69"/>
            <p:cNvSpPr/>
            <p:nvPr/>
          </p:nvSpPr>
          <p:spPr>
            <a:xfrm>
              <a:off x="5536489" y="2942070"/>
              <a:ext cx="52519" cy="26272"/>
            </a:xfrm>
            <a:custGeom>
              <a:avLst/>
              <a:gdLst/>
              <a:ahLst/>
              <a:cxnLst/>
              <a:rect l="l" t="t" r="r" b="b"/>
              <a:pathLst>
                <a:path w="1999" h="1000" extrusionOk="0">
                  <a:moveTo>
                    <a:pt x="251" y="0"/>
                  </a:moveTo>
                  <a:cubicBezTo>
                    <a:pt x="112" y="0"/>
                    <a:pt x="1" y="111"/>
                    <a:pt x="1" y="250"/>
                  </a:cubicBezTo>
                  <a:lnTo>
                    <a:pt x="1" y="749"/>
                  </a:lnTo>
                  <a:cubicBezTo>
                    <a:pt x="1" y="888"/>
                    <a:pt x="112" y="999"/>
                    <a:pt x="251" y="999"/>
                  </a:cubicBezTo>
                  <a:lnTo>
                    <a:pt x="1749" y="999"/>
                  </a:lnTo>
                  <a:cubicBezTo>
                    <a:pt x="1881" y="999"/>
                    <a:pt x="1998" y="888"/>
                    <a:pt x="1998" y="749"/>
                  </a:cubicBezTo>
                  <a:lnTo>
                    <a:pt x="1998" y="250"/>
                  </a:lnTo>
                  <a:cubicBezTo>
                    <a:pt x="1998" y="111"/>
                    <a:pt x="1881" y="0"/>
                    <a:pt x="174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69"/>
            <p:cNvSpPr/>
            <p:nvPr/>
          </p:nvSpPr>
          <p:spPr>
            <a:xfrm>
              <a:off x="5444482" y="3047028"/>
              <a:ext cx="52492" cy="26272"/>
            </a:xfrm>
            <a:custGeom>
              <a:avLst/>
              <a:gdLst/>
              <a:ahLst/>
              <a:cxnLst/>
              <a:rect l="l" t="t" r="r" b="b"/>
              <a:pathLst>
                <a:path w="1998" h="1000" extrusionOk="0">
                  <a:moveTo>
                    <a:pt x="250" y="0"/>
                  </a:moveTo>
                  <a:cubicBezTo>
                    <a:pt x="111" y="0"/>
                    <a:pt x="0" y="111"/>
                    <a:pt x="0" y="250"/>
                  </a:cubicBezTo>
                  <a:lnTo>
                    <a:pt x="0" y="750"/>
                  </a:lnTo>
                  <a:cubicBezTo>
                    <a:pt x="0" y="888"/>
                    <a:pt x="111" y="999"/>
                    <a:pt x="250" y="999"/>
                  </a:cubicBezTo>
                  <a:lnTo>
                    <a:pt x="1748" y="999"/>
                  </a:lnTo>
                  <a:cubicBezTo>
                    <a:pt x="1887" y="999"/>
                    <a:pt x="1998" y="888"/>
                    <a:pt x="1998" y="750"/>
                  </a:cubicBezTo>
                  <a:lnTo>
                    <a:pt x="1998" y="250"/>
                  </a:lnTo>
                  <a:cubicBezTo>
                    <a:pt x="1998" y="111"/>
                    <a:pt x="1887" y="0"/>
                    <a:pt x="17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69"/>
            <p:cNvSpPr/>
            <p:nvPr/>
          </p:nvSpPr>
          <p:spPr>
            <a:xfrm>
              <a:off x="5533178" y="2935239"/>
              <a:ext cx="58824" cy="39645"/>
            </a:xfrm>
            <a:custGeom>
              <a:avLst/>
              <a:gdLst/>
              <a:ahLst/>
              <a:cxnLst/>
              <a:rect l="l" t="t" r="r" b="b"/>
              <a:pathLst>
                <a:path w="2239" h="1509" extrusionOk="0">
                  <a:moveTo>
                    <a:pt x="1875" y="0"/>
                  </a:moveTo>
                  <a:cubicBezTo>
                    <a:pt x="1814" y="0"/>
                    <a:pt x="1751" y="26"/>
                    <a:pt x="1694" y="87"/>
                  </a:cubicBezTo>
                  <a:lnTo>
                    <a:pt x="869" y="905"/>
                  </a:lnTo>
                  <a:lnTo>
                    <a:pt x="550" y="586"/>
                  </a:lnTo>
                  <a:cubicBezTo>
                    <a:pt x="494" y="525"/>
                    <a:pt x="430" y="500"/>
                    <a:pt x="369" y="500"/>
                  </a:cubicBezTo>
                  <a:cubicBezTo>
                    <a:pt x="172" y="500"/>
                    <a:pt x="1" y="760"/>
                    <a:pt x="196" y="940"/>
                  </a:cubicBezTo>
                  <a:lnTo>
                    <a:pt x="696" y="1439"/>
                  </a:lnTo>
                  <a:cubicBezTo>
                    <a:pt x="744" y="1481"/>
                    <a:pt x="807" y="1509"/>
                    <a:pt x="869" y="1509"/>
                  </a:cubicBezTo>
                  <a:cubicBezTo>
                    <a:pt x="938" y="1509"/>
                    <a:pt x="1001" y="1488"/>
                    <a:pt x="1049" y="1439"/>
                  </a:cubicBezTo>
                  <a:lnTo>
                    <a:pt x="2048" y="441"/>
                  </a:lnTo>
                  <a:cubicBezTo>
                    <a:pt x="2239" y="261"/>
                    <a:pt x="2070" y="0"/>
                    <a:pt x="187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69"/>
            <p:cNvSpPr/>
            <p:nvPr/>
          </p:nvSpPr>
          <p:spPr>
            <a:xfrm>
              <a:off x="5349665" y="2935607"/>
              <a:ext cx="58141" cy="39277"/>
            </a:xfrm>
            <a:custGeom>
              <a:avLst/>
              <a:gdLst/>
              <a:ahLst/>
              <a:cxnLst/>
              <a:rect l="l" t="t" r="r" b="b"/>
              <a:pathLst>
                <a:path w="2213" h="1495" extrusionOk="0">
                  <a:moveTo>
                    <a:pt x="1861" y="1"/>
                  </a:moveTo>
                  <a:cubicBezTo>
                    <a:pt x="1805" y="1"/>
                    <a:pt x="1747" y="22"/>
                    <a:pt x="1695" y="73"/>
                  </a:cubicBezTo>
                  <a:lnTo>
                    <a:pt x="869" y="891"/>
                  </a:lnTo>
                  <a:lnTo>
                    <a:pt x="550" y="572"/>
                  </a:lnTo>
                  <a:cubicBezTo>
                    <a:pt x="494" y="511"/>
                    <a:pt x="430" y="486"/>
                    <a:pt x="369" y="486"/>
                  </a:cubicBezTo>
                  <a:cubicBezTo>
                    <a:pt x="172" y="486"/>
                    <a:pt x="1" y="746"/>
                    <a:pt x="196" y="926"/>
                  </a:cubicBezTo>
                  <a:lnTo>
                    <a:pt x="696" y="1425"/>
                  </a:lnTo>
                  <a:cubicBezTo>
                    <a:pt x="738" y="1467"/>
                    <a:pt x="800" y="1495"/>
                    <a:pt x="869" y="1495"/>
                  </a:cubicBezTo>
                  <a:cubicBezTo>
                    <a:pt x="932" y="1495"/>
                    <a:pt x="1001" y="1474"/>
                    <a:pt x="1043" y="1425"/>
                  </a:cubicBezTo>
                  <a:lnTo>
                    <a:pt x="2042" y="427"/>
                  </a:lnTo>
                  <a:cubicBezTo>
                    <a:pt x="2213" y="245"/>
                    <a:pt x="2050" y="1"/>
                    <a:pt x="1861"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69"/>
            <p:cNvSpPr/>
            <p:nvPr/>
          </p:nvSpPr>
          <p:spPr>
            <a:xfrm>
              <a:off x="5441487" y="2987731"/>
              <a:ext cx="58798" cy="39645"/>
            </a:xfrm>
            <a:custGeom>
              <a:avLst/>
              <a:gdLst/>
              <a:ahLst/>
              <a:cxnLst/>
              <a:rect l="l" t="t" r="r" b="b"/>
              <a:pathLst>
                <a:path w="2238" h="1509" extrusionOk="0">
                  <a:moveTo>
                    <a:pt x="1870" y="0"/>
                  </a:moveTo>
                  <a:cubicBezTo>
                    <a:pt x="1809" y="0"/>
                    <a:pt x="1745" y="25"/>
                    <a:pt x="1689" y="86"/>
                  </a:cubicBezTo>
                  <a:lnTo>
                    <a:pt x="870" y="905"/>
                  </a:lnTo>
                  <a:lnTo>
                    <a:pt x="544" y="586"/>
                  </a:lnTo>
                  <a:cubicBezTo>
                    <a:pt x="488" y="525"/>
                    <a:pt x="425" y="499"/>
                    <a:pt x="364" y="499"/>
                  </a:cubicBezTo>
                  <a:cubicBezTo>
                    <a:pt x="168" y="499"/>
                    <a:pt x="0" y="760"/>
                    <a:pt x="190" y="940"/>
                  </a:cubicBezTo>
                  <a:lnTo>
                    <a:pt x="690" y="1439"/>
                  </a:lnTo>
                  <a:cubicBezTo>
                    <a:pt x="738" y="1481"/>
                    <a:pt x="801" y="1508"/>
                    <a:pt x="863" y="1508"/>
                  </a:cubicBezTo>
                  <a:cubicBezTo>
                    <a:pt x="933" y="1508"/>
                    <a:pt x="995" y="1481"/>
                    <a:pt x="1044" y="1432"/>
                  </a:cubicBezTo>
                  <a:lnTo>
                    <a:pt x="2042" y="440"/>
                  </a:lnTo>
                  <a:cubicBezTo>
                    <a:pt x="2238" y="260"/>
                    <a:pt x="2067" y="0"/>
                    <a:pt x="1870"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69"/>
            <p:cNvSpPr/>
            <p:nvPr/>
          </p:nvSpPr>
          <p:spPr>
            <a:xfrm>
              <a:off x="5258631" y="3040565"/>
              <a:ext cx="57353" cy="39277"/>
            </a:xfrm>
            <a:custGeom>
              <a:avLst/>
              <a:gdLst/>
              <a:ahLst/>
              <a:cxnLst/>
              <a:rect l="l" t="t" r="r" b="b"/>
              <a:pathLst>
                <a:path w="2183" h="1495" extrusionOk="0">
                  <a:moveTo>
                    <a:pt x="1835" y="0"/>
                  </a:moveTo>
                  <a:cubicBezTo>
                    <a:pt x="1778" y="0"/>
                    <a:pt x="1718" y="22"/>
                    <a:pt x="1664" y="73"/>
                  </a:cubicBezTo>
                  <a:lnTo>
                    <a:pt x="838" y="892"/>
                  </a:lnTo>
                  <a:lnTo>
                    <a:pt x="519" y="572"/>
                  </a:lnTo>
                  <a:cubicBezTo>
                    <a:pt x="465" y="521"/>
                    <a:pt x="405" y="499"/>
                    <a:pt x="348" y="499"/>
                  </a:cubicBezTo>
                  <a:cubicBezTo>
                    <a:pt x="159" y="499"/>
                    <a:pt x="0" y="738"/>
                    <a:pt x="166" y="919"/>
                  </a:cubicBezTo>
                  <a:lnTo>
                    <a:pt x="665" y="1419"/>
                  </a:lnTo>
                  <a:cubicBezTo>
                    <a:pt x="714" y="1467"/>
                    <a:pt x="776" y="1495"/>
                    <a:pt x="838" y="1495"/>
                  </a:cubicBezTo>
                  <a:cubicBezTo>
                    <a:pt x="908" y="1495"/>
                    <a:pt x="970" y="1467"/>
                    <a:pt x="1019" y="1419"/>
                  </a:cubicBezTo>
                  <a:lnTo>
                    <a:pt x="2018" y="420"/>
                  </a:lnTo>
                  <a:cubicBezTo>
                    <a:pt x="2183" y="239"/>
                    <a:pt x="2024" y="0"/>
                    <a:pt x="1835"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69"/>
            <p:cNvSpPr/>
            <p:nvPr/>
          </p:nvSpPr>
          <p:spPr>
            <a:xfrm>
              <a:off x="5442118" y="2882746"/>
              <a:ext cx="58167" cy="39671"/>
            </a:xfrm>
            <a:custGeom>
              <a:avLst/>
              <a:gdLst/>
              <a:ahLst/>
              <a:cxnLst/>
              <a:rect l="l" t="t" r="r" b="b"/>
              <a:pathLst>
                <a:path w="2214" h="1510" extrusionOk="0">
                  <a:moveTo>
                    <a:pt x="1846" y="1"/>
                  </a:moveTo>
                  <a:cubicBezTo>
                    <a:pt x="1785" y="1"/>
                    <a:pt x="1721" y="26"/>
                    <a:pt x="1665" y="87"/>
                  </a:cubicBezTo>
                  <a:lnTo>
                    <a:pt x="846" y="913"/>
                  </a:lnTo>
                  <a:lnTo>
                    <a:pt x="520" y="587"/>
                  </a:lnTo>
                  <a:cubicBezTo>
                    <a:pt x="467" y="538"/>
                    <a:pt x="408" y="517"/>
                    <a:pt x="353" y="517"/>
                  </a:cubicBezTo>
                  <a:cubicBezTo>
                    <a:pt x="162" y="517"/>
                    <a:pt x="0" y="758"/>
                    <a:pt x="166" y="940"/>
                  </a:cubicBezTo>
                  <a:lnTo>
                    <a:pt x="666" y="1440"/>
                  </a:lnTo>
                  <a:cubicBezTo>
                    <a:pt x="714" y="1488"/>
                    <a:pt x="777" y="1509"/>
                    <a:pt x="839" y="1509"/>
                  </a:cubicBezTo>
                  <a:cubicBezTo>
                    <a:pt x="909" y="1509"/>
                    <a:pt x="971" y="1488"/>
                    <a:pt x="1020" y="1440"/>
                  </a:cubicBezTo>
                  <a:lnTo>
                    <a:pt x="2018" y="441"/>
                  </a:lnTo>
                  <a:cubicBezTo>
                    <a:pt x="2214" y="261"/>
                    <a:pt x="2043" y="1"/>
                    <a:pt x="184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69"/>
          <p:cNvGrpSpPr/>
          <p:nvPr/>
        </p:nvGrpSpPr>
        <p:grpSpPr>
          <a:xfrm>
            <a:off x="5812586" y="2760921"/>
            <a:ext cx="303605" cy="375434"/>
            <a:chOff x="5812586" y="2760921"/>
            <a:chExt cx="303605" cy="375434"/>
          </a:xfrm>
        </p:grpSpPr>
        <p:sp>
          <p:nvSpPr>
            <p:cNvPr id="8312" name="Google Shape;8312;p69"/>
            <p:cNvSpPr/>
            <p:nvPr/>
          </p:nvSpPr>
          <p:spPr>
            <a:xfrm>
              <a:off x="5911896" y="2760921"/>
              <a:ext cx="125215" cy="32289"/>
            </a:xfrm>
            <a:custGeom>
              <a:avLst/>
              <a:gdLst/>
              <a:ahLst/>
              <a:cxnLst/>
              <a:rect l="l" t="t" r="r" b="b"/>
              <a:pathLst>
                <a:path w="4766" h="1229" extrusionOk="0">
                  <a:moveTo>
                    <a:pt x="347" y="1"/>
                  </a:moveTo>
                  <a:cubicBezTo>
                    <a:pt x="153" y="1"/>
                    <a:pt x="0" y="160"/>
                    <a:pt x="0" y="347"/>
                  </a:cubicBezTo>
                  <a:lnTo>
                    <a:pt x="0" y="882"/>
                  </a:lnTo>
                  <a:cubicBezTo>
                    <a:pt x="0" y="1069"/>
                    <a:pt x="153" y="1228"/>
                    <a:pt x="347" y="1228"/>
                  </a:cubicBezTo>
                  <a:lnTo>
                    <a:pt x="4419" y="1228"/>
                  </a:lnTo>
                  <a:cubicBezTo>
                    <a:pt x="4613" y="1228"/>
                    <a:pt x="4766" y="1069"/>
                    <a:pt x="4766" y="882"/>
                  </a:cubicBezTo>
                  <a:lnTo>
                    <a:pt x="4766" y="347"/>
                  </a:lnTo>
                  <a:cubicBezTo>
                    <a:pt x="4766" y="160"/>
                    <a:pt x="4613" y="1"/>
                    <a:pt x="4419" y="1"/>
                  </a:cubicBezTo>
                  <a:close/>
                </a:path>
              </a:pathLst>
            </a:custGeom>
            <a:solidFill>
              <a:srgbClr val="BEC5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69"/>
            <p:cNvSpPr/>
            <p:nvPr/>
          </p:nvSpPr>
          <p:spPr>
            <a:xfrm>
              <a:off x="6001722" y="2761105"/>
              <a:ext cx="35389" cy="32105"/>
            </a:xfrm>
            <a:custGeom>
              <a:avLst/>
              <a:gdLst/>
              <a:ahLst/>
              <a:cxnLst/>
              <a:rect l="l" t="t" r="r" b="b"/>
              <a:pathLst>
                <a:path w="1347" h="1222" extrusionOk="0">
                  <a:moveTo>
                    <a:pt x="1" y="1"/>
                  </a:moveTo>
                  <a:cubicBezTo>
                    <a:pt x="202" y="1"/>
                    <a:pt x="362" y="160"/>
                    <a:pt x="362" y="354"/>
                  </a:cubicBezTo>
                  <a:lnTo>
                    <a:pt x="362" y="861"/>
                  </a:lnTo>
                  <a:cubicBezTo>
                    <a:pt x="362" y="1062"/>
                    <a:pt x="202" y="1221"/>
                    <a:pt x="1" y="1221"/>
                  </a:cubicBezTo>
                  <a:lnTo>
                    <a:pt x="993" y="1221"/>
                  </a:lnTo>
                  <a:cubicBezTo>
                    <a:pt x="1187" y="1221"/>
                    <a:pt x="1347" y="1062"/>
                    <a:pt x="1347" y="861"/>
                  </a:cubicBezTo>
                  <a:lnTo>
                    <a:pt x="1347" y="354"/>
                  </a:lnTo>
                  <a:cubicBezTo>
                    <a:pt x="1347" y="160"/>
                    <a:pt x="1187" y="1"/>
                    <a:pt x="993"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69"/>
            <p:cNvSpPr/>
            <p:nvPr/>
          </p:nvSpPr>
          <p:spPr>
            <a:xfrm>
              <a:off x="5812586" y="2793183"/>
              <a:ext cx="295960" cy="343171"/>
            </a:xfrm>
            <a:custGeom>
              <a:avLst/>
              <a:gdLst/>
              <a:ahLst/>
              <a:cxnLst/>
              <a:rect l="l" t="t" r="r" b="b"/>
              <a:pathLst>
                <a:path w="11265" h="13062" extrusionOk="0">
                  <a:moveTo>
                    <a:pt x="4647" y="0"/>
                  </a:moveTo>
                  <a:lnTo>
                    <a:pt x="4647" y="3801"/>
                  </a:lnTo>
                  <a:cubicBezTo>
                    <a:pt x="4647" y="4030"/>
                    <a:pt x="4509" y="4238"/>
                    <a:pt x="4294" y="4322"/>
                  </a:cubicBezTo>
                  <a:cubicBezTo>
                    <a:pt x="923" y="5653"/>
                    <a:pt x="0" y="9995"/>
                    <a:pt x="2539" y="12583"/>
                  </a:cubicBezTo>
                  <a:cubicBezTo>
                    <a:pt x="2837" y="12888"/>
                    <a:pt x="3246" y="13061"/>
                    <a:pt x="3676" y="13061"/>
                  </a:cubicBezTo>
                  <a:lnTo>
                    <a:pt x="8643" y="13061"/>
                  </a:lnTo>
                  <a:cubicBezTo>
                    <a:pt x="9073" y="13061"/>
                    <a:pt x="9482" y="12888"/>
                    <a:pt x="9780" y="12583"/>
                  </a:cubicBezTo>
                  <a:cubicBezTo>
                    <a:pt x="10737" y="11612"/>
                    <a:pt x="11265" y="10287"/>
                    <a:pt x="11230" y="8927"/>
                  </a:cubicBezTo>
                  <a:cubicBezTo>
                    <a:pt x="11181" y="6888"/>
                    <a:pt x="9919" y="5078"/>
                    <a:pt x="8025" y="4329"/>
                  </a:cubicBezTo>
                  <a:cubicBezTo>
                    <a:pt x="7810" y="4245"/>
                    <a:pt x="7672" y="4037"/>
                    <a:pt x="7672" y="3808"/>
                  </a:cubicBezTo>
                  <a:lnTo>
                    <a:pt x="7672" y="0"/>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69"/>
            <p:cNvSpPr/>
            <p:nvPr/>
          </p:nvSpPr>
          <p:spPr>
            <a:xfrm>
              <a:off x="5934675" y="2793183"/>
              <a:ext cx="181517" cy="340965"/>
            </a:xfrm>
            <a:custGeom>
              <a:avLst/>
              <a:gdLst/>
              <a:ahLst/>
              <a:cxnLst/>
              <a:rect l="l" t="t" r="r" b="b"/>
              <a:pathLst>
                <a:path w="6909" h="12978" extrusionOk="0">
                  <a:moveTo>
                    <a:pt x="0" y="0"/>
                  </a:moveTo>
                  <a:lnTo>
                    <a:pt x="0" y="507"/>
                  </a:lnTo>
                  <a:lnTo>
                    <a:pt x="1561" y="507"/>
                  </a:lnTo>
                  <a:cubicBezTo>
                    <a:pt x="1565" y="507"/>
                    <a:pt x="1569" y="507"/>
                    <a:pt x="1573" y="507"/>
                  </a:cubicBezTo>
                  <a:cubicBezTo>
                    <a:pt x="1963" y="507"/>
                    <a:pt x="2276" y="830"/>
                    <a:pt x="2276" y="1221"/>
                  </a:cubicBezTo>
                  <a:lnTo>
                    <a:pt x="2276" y="4315"/>
                  </a:lnTo>
                  <a:cubicBezTo>
                    <a:pt x="2276" y="4544"/>
                    <a:pt x="2414" y="4752"/>
                    <a:pt x="2629" y="4835"/>
                  </a:cubicBezTo>
                  <a:cubicBezTo>
                    <a:pt x="5938" y="6139"/>
                    <a:pt x="6909" y="10363"/>
                    <a:pt x="4495" y="12978"/>
                  </a:cubicBezTo>
                  <a:cubicBezTo>
                    <a:pt x="4738" y="12902"/>
                    <a:pt x="4953" y="12763"/>
                    <a:pt x="5133" y="12576"/>
                  </a:cubicBezTo>
                  <a:cubicBezTo>
                    <a:pt x="6090" y="11605"/>
                    <a:pt x="6618" y="10287"/>
                    <a:pt x="6583" y="8927"/>
                  </a:cubicBezTo>
                  <a:cubicBezTo>
                    <a:pt x="6534" y="6888"/>
                    <a:pt x="5272" y="5078"/>
                    <a:pt x="3378" y="4329"/>
                  </a:cubicBezTo>
                  <a:cubicBezTo>
                    <a:pt x="3163" y="4245"/>
                    <a:pt x="3025" y="4037"/>
                    <a:pt x="3025" y="3808"/>
                  </a:cubicBezTo>
                  <a:lnTo>
                    <a:pt x="3025" y="0"/>
                  </a:lnTo>
                  <a:close/>
                </a:path>
              </a:pathLst>
            </a:custGeom>
            <a:solidFill>
              <a:srgbClr val="D1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69"/>
            <p:cNvSpPr/>
            <p:nvPr/>
          </p:nvSpPr>
          <p:spPr>
            <a:xfrm>
              <a:off x="5841197" y="2978063"/>
              <a:ext cx="267349" cy="158292"/>
            </a:xfrm>
            <a:custGeom>
              <a:avLst/>
              <a:gdLst/>
              <a:ahLst/>
              <a:cxnLst/>
              <a:rect l="l" t="t" r="r" b="b"/>
              <a:pathLst>
                <a:path w="10176" h="6025" extrusionOk="0">
                  <a:moveTo>
                    <a:pt x="2691" y="0"/>
                  </a:moveTo>
                  <a:cubicBezTo>
                    <a:pt x="1242" y="0"/>
                    <a:pt x="187" y="642"/>
                    <a:pt x="187" y="642"/>
                  </a:cubicBezTo>
                  <a:cubicBezTo>
                    <a:pt x="70" y="1086"/>
                    <a:pt x="7" y="1536"/>
                    <a:pt x="7" y="2001"/>
                  </a:cubicBezTo>
                  <a:cubicBezTo>
                    <a:pt x="0" y="3326"/>
                    <a:pt x="520" y="4602"/>
                    <a:pt x="1457" y="5546"/>
                  </a:cubicBezTo>
                  <a:cubicBezTo>
                    <a:pt x="1755" y="5851"/>
                    <a:pt x="2164" y="6017"/>
                    <a:pt x="2594" y="6024"/>
                  </a:cubicBezTo>
                  <a:lnTo>
                    <a:pt x="7561" y="6024"/>
                  </a:lnTo>
                  <a:cubicBezTo>
                    <a:pt x="7991" y="6024"/>
                    <a:pt x="8400" y="5851"/>
                    <a:pt x="8698" y="5546"/>
                  </a:cubicBezTo>
                  <a:cubicBezTo>
                    <a:pt x="9655" y="4568"/>
                    <a:pt x="10176" y="3250"/>
                    <a:pt x="10141" y="1890"/>
                  </a:cubicBezTo>
                  <a:cubicBezTo>
                    <a:pt x="10134" y="1356"/>
                    <a:pt x="10037" y="829"/>
                    <a:pt x="9856" y="330"/>
                  </a:cubicBezTo>
                  <a:cubicBezTo>
                    <a:pt x="9856" y="330"/>
                    <a:pt x="9856" y="330"/>
                    <a:pt x="9856" y="330"/>
                  </a:cubicBezTo>
                  <a:cubicBezTo>
                    <a:pt x="9850" y="330"/>
                    <a:pt x="8712" y="1213"/>
                    <a:pt x="7157" y="1213"/>
                  </a:cubicBezTo>
                  <a:cubicBezTo>
                    <a:pt x="6517" y="1213"/>
                    <a:pt x="5808" y="1063"/>
                    <a:pt x="5077" y="642"/>
                  </a:cubicBezTo>
                  <a:cubicBezTo>
                    <a:pt x="4238" y="161"/>
                    <a:pt x="3415" y="0"/>
                    <a:pt x="2691" y="0"/>
                  </a:cubicBezTo>
                  <a:close/>
                </a:path>
              </a:pathLst>
            </a:custGeom>
            <a:solidFill>
              <a:srgbClr val="96A2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69"/>
            <p:cNvSpPr/>
            <p:nvPr/>
          </p:nvSpPr>
          <p:spPr>
            <a:xfrm>
              <a:off x="6052402" y="2986523"/>
              <a:ext cx="56144" cy="147809"/>
            </a:xfrm>
            <a:custGeom>
              <a:avLst/>
              <a:gdLst/>
              <a:ahLst/>
              <a:cxnLst/>
              <a:rect l="l" t="t" r="r" b="b"/>
              <a:pathLst>
                <a:path w="2137" h="5626" extrusionOk="0">
                  <a:moveTo>
                    <a:pt x="1804" y="1"/>
                  </a:moveTo>
                  <a:cubicBezTo>
                    <a:pt x="1561" y="174"/>
                    <a:pt x="1304" y="327"/>
                    <a:pt x="1034" y="445"/>
                  </a:cubicBezTo>
                  <a:cubicBezTo>
                    <a:pt x="1686" y="2227"/>
                    <a:pt x="1283" y="4232"/>
                    <a:pt x="0" y="5626"/>
                  </a:cubicBezTo>
                  <a:cubicBezTo>
                    <a:pt x="28" y="5612"/>
                    <a:pt x="56" y="5605"/>
                    <a:pt x="83" y="5591"/>
                  </a:cubicBezTo>
                  <a:cubicBezTo>
                    <a:pt x="90" y="5591"/>
                    <a:pt x="90" y="5591"/>
                    <a:pt x="90" y="5584"/>
                  </a:cubicBezTo>
                  <a:cubicBezTo>
                    <a:pt x="174" y="5550"/>
                    <a:pt x="257" y="5508"/>
                    <a:pt x="340" y="5452"/>
                  </a:cubicBezTo>
                  <a:cubicBezTo>
                    <a:pt x="361" y="5432"/>
                    <a:pt x="396" y="5418"/>
                    <a:pt x="409" y="5404"/>
                  </a:cubicBezTo>
                  <a:cubicBezTo>
                    <a:pt x="416" y="5397"/>
                    <a:pt x="423" y="5397"/>
                    <a:pt x="430" y="5397"/>
                  </a:cubicBezTo>
                  <a:cubicBezTo>
                    <a:pt x="451" y="5383"/>
                    <a:pt x="465" y="5369"/>
                    <a:pt x="479" y="5355"/>
                  </a:cubicBezTo>
                  <a:cubicBezTo>
                    <a:pt x="486" y="5348"/>
                    <a:pt x="500" y="5348"/>
                    <a:pt x="500" y="5335"/>
                  </a:cubicBezTo>
                  <a:cubicBezTo>
                    <a:pt x="520" y="5321"/>
                    <a:pt x="534" y="5314"/>
                    <a:pt x="548" y="5293"/>
                  </a:cubicBezTo>
                  <a:lnTo>
                    <a:pt x="569" y="5272"/>
                  </a:lnTo>
                  <a:cubicBezTo>
                    <a:pt x="597" y="5251"/>
                    <a:pt x="618" y="5231"/>
                    <a:pt x="638" y="5210"/>
                  </a:cubicBezTo>
                  <a:cubicBezTo>
                    <a:pt x="1609" y="4253"/>
                    <a:pt x="2137" y="2928"/>
                    <a:pt x="2102" y="1568"/>
                  </a:cubicBezTo>
                  <a:cubicBezTo>
                    <a:pt x="2102" y="1534"/>
                    <a:pt x="2095" y="1499"/>
                    <a:pt x="2095" y="1464"/>
                  </a:cubicBezTo>
                  <a:cubicBezTo>
                    <a:pt x="2095" y="1457"/>
                    <a:pt x="2095" y="1443"/>
                    <a:pt x="2095" y="1429"/>
                  </a:cubicBezTo>
                  <a:cubicBezTo>
                    <a:pt x="2088" y="1409"/>
                    <a:pt x="2088" y="1381"/>
                    <a:pt x="2088" y="1360"/>
                  </a:cubicBezTo>
                  <a:cubicBezTo>
                    <a:pt x="2088" y="1353"/>
                    <a:pt x="2081" y="1339"/>
                    <a:pt x="2081" y="1325"/>
                  </a:cubicBezTo>
                  <a:cubicBezTo>
                    <a:pt x="2074" y="1305"/>
                    <a:pt x="2074" y="1284"/>
                    <a:pt x="2074" y="1263"/>
                  </a:cubicBezTo>
                  <a:cubicBezTo>
                    <a:pt x="2074" y="1249"/>
                    <a:pt x="2074" y="1242"/>
                    <a:pt x="2074" y="1228"/>
                  </a:cubicBezTo>
                  <a:cubicBezTo>
                    <a:pt x="2067" y="1208"/>
                    <a:pt x="2067" y="1187"/>
                    <a:pt x="2067" y="1166"/>
                  </a:cubicBezTo>
                  <a:cubicBezTo>
                    <a:pt x="2060" y="1152"/>
                    <a:pt x="2060" y="1138"/>
                    <a:pt x="2060" y="1131"/>
                  </a:cubicBezTo>
                  <a:cubicBezTo>
                    <a:pt x="2053" y="1110"/>
                    <a:pt x="2053" y="1083"/>
                    <a:pt x="2053" y="1062"/>
                  </a:cubicBezTo>
                  <a:cubicBezTo>
                    <a:pt x="2053" y="1055"/>
                    <a:pt x="2046" y="1041"/>
                    <a:pt x="2053" y="1027"/>
                  </a:cubicBezTo>
                  <a:cubicBezTo>
                    <a:pt x="2046" y="1013"/>
                    <a:pt x="2046" y="992"/>
                    <a:pt x="2039" y="965"/>
                  </a:cubicBezTo>
                  <a:cubicBezTo>
                    <a:pt x="2039" y="958"/>
                    <a:pt x="2033" y="944"/>
                    <a:pt x="2039" y="930"/>
                  </a:cubicBezTo>
                  <a:cubicBezTo>
                    <a:pt x="2033" y="909"/>
                    <a:pt x="2033" y="888"/>
                    <a:pt x="2026" y="868"/>
                  </a:cubicBezTo>
                  <a:cubicBezTo>
                    <a:pt x="2026" y="861"/>
                    <a:pt x="2019" y="847"/>
                    <a:pt x="2019" y="840"/>
                  </a:cubicBezTo>
                  <a:cubicBezTo>
                    <a:pt x="2019" y="819"/>
                    <a:pt x="2019" y="791"/>
                    <a:pt x="2012" y="771"/>
                  </a:cubicBezTo>
                  <a:cubicBezTo>
                    <a:pt x="2005" y="757"/>
                    <a:pt x="2005" y="750"/>
                    <a:pt x="2005" y="743"/>
                  </a:cubicBezTo>
                  <a:cubicBezTo>
                    <a:pt x="1998" y="722"/>
                    <a:pt x="1998" y="694"/>
                    <a:pt x="1998" y="673"/>
                  </a:cubicBezTo>
                  <a:cubicBezTo>
                    <a:pt x="1991" y="666"/>
                    <a:pt x="1991" y="653"/>
                    <a:pt x="1991" y="646"/>
                  </a:cubicBezTo>
                  <a:cubicBezTo>
                    <a:pt x="1984" y="625"/>
                    <a:pt x="1984" y="597"/>
                    <a:pt x="1977" y="576"/>
                  </a:cubicBezTo>
                  <a:cubicBezTo>
                    <a:pt x="1970" y="576"/>
                    <a:pt x="1970" y="569"/>
                    <a:pt x="1970" y="562"/>
                  </a:cubicBezTo>
                  <a:cubicBezTo>
                    <a:pt x="1970" y="535"/>
                    <a:pt x="1963" y="507"/>
                    <a:pt x="1949" y="486"/>
                  </a:cubicBezTo>
                  <a:cubicBezTo>
                    <a:pt x="1949" y="479"/>
                    <a:pt x="1949" y="472"/>
                    <a:pt x="1949" y="465"/>
                  </a:cubicBezTo>
                  <a:cubicBezTo>
                    <a:pt x="1942" y="438"/>
                    <a:pt x="1935" y="410"/>
                    <a:pt x="1928" y="382"/>
                  </a:cubicBezTo>
                  <a:cubicBezTo>
                    <a:pt x="1922" y="382"/>
                    <a:pt x="1922" y="375"/>
                    <a:pt x="1922" y="368"/>
                  </a:cubicBezTo>
                  <a:cubicBezTo>
                    <a:pt x="1915" y="340"/>
                    <a:pt x="1908" y="313"/>
                    <a:pt x="1901" y="285"/>
                  </a:cubicBezTo>
                  <a:cubicBezTo>
                    <a:pt x="1901" y="285"/>
                    <a:pt x="1894" y="278"/>
                    <a:pt x="1894" y="278"/>
                  </a:cubicBezTo>
                  <a:cubicBezTo>
                    <a:pt x="1894" y="250"/>
                    <a:pt x="1880" y="223"/>
                    <a:pt x="1873" y="188"/>
                  </a:cubicBezTo>
                  <a:cubicBezTo>
                    <a:pt x="1866" y="181"/>
                    <a:pt x="1866" y="181"/>
                    <a:pt x="1866" y="181"/>
                  </a:cubicBezTo>
                  <a:cubicBezTo>
                    <a:pt x="1852" y="153"/>
                    <a:pt x="1845" y="125"/>
                    <a:pt x="1838" y="91"/>
                  </a:cubicBezTo>
                  <a:cubicBezTo>
                    <a:pt x="1838" y="91"/>
                    <a:pt x="1838" y="84"/>
                    <a:pt x="1838" y="84"/>
                  </a:cubicBezTo>
                  <a:cubicBezTo>
                    <a:pt x="1824" y="56"/>
                    <a:pt x="1817" y="28"/>
                    <a:pt x="1804" y="1"/>
                  </a:cubicBezTo>
                  <a:close/>
                </a:path>
              </a:pathLst>
            </a:custGeom>
            <a:solidFill>
              <a:srgbClr val="9191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69"/>
            <p:cNvSpPr/>
            <p:nvPr/>
          </p:nvSpPr>
          <p:spPr>
            <a:xfrm>
              <a:off x="6054582" y="3027718"/>
              <a:ext cx="20256" cy="17182"/>
            </a:xfrm>
            <a:custGeom>
              <a:avLst/>
              <a:gdLst/>
              <a:ahLst/>
              <a:cxnLst/>
              <a:rect l="l" t="t" r="r" b="b"/>
              <a:pathLst>
                <a:path w="771" h="654" extrusionOk="0">
                  <a:moveTo>
                    <a:pt x="437" y="0"/>
                  </a:moveTo>
                  <a:cubicBezTo>
                    <a:pt x="146" y="0"/>
                    <a:pt x="0" y="347"/>
                    <a:pt x="209" y="555"/>
                  </a:cubicBezTo>
                  <a:cubicBezTo>
                    <a:pt x="276" y="623"/>
                    <a:pt x="359" y="653"/>
                    <a:pt x="441" y="653"/>
                  </a:cubicBezTo>
                  <a:cubicBezTo>
                    <a:pt x="609" y="653"/>
                    <a:pt x="770" y="523"/>
                    <a:pt x="770" y="326"/>
                  </a:cubicBezTo>
                  <a:cubicBezTo>
                    <a:pt x="763" y="146"/>
                    <a:pt x="618" y="0"/>
                    <a:pt x="437"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69"/>
            <p:cNvSpPr/>
            <p:nvPr/>
          </p:nvSpPr>
          <p:spPr>
            <a:xfrm>
              <a:off x="6012678" y="3090588"/>
              <a:ext cx="17681" cy="15186"/>
            </a:xfrm>
            <a:custGeom>
              <a:avLst/>
              <a:gdLst/>
              <a:ahLst/>
              <a:cxnLst/>
              <a:rect l="l" t="t" r="r" b="b"/>
              <a:pathLst>
                <a:path w="673" h="578" extrusionOk="0">
                  <a:moveTo>
                    <a:pt x="389" y="0"/>
                  </a:moveTo>
                  <a:cubicBezTo>
                    <a:pt x="132" y="0"/>
                    <a:pt x="0" y="312"/>
                    <a:pt x="180" y="493"/>
                  </a:cubicBezTo>
                  <a:cubicBezTo>
                    <a:pt x="241" y="551"/>
                    <a:pt x="315" y="578"/>
                    <a:pt x="386" y="578"/>
                  </a:cubicBezTo>
                  <a:cubicBezTo>
                    <a:pt x="534" y="578"/>
                    <a:pt x="673" y="465"/>
                    <a:pt x="673" y="292"/>
                  </a:cubicBezTo>
                  <a:cubicBezTo>
                    <a:pt x="673" y="132"/>
                    <a:pt x="548" y="7"/>
                    <a:pt x="389"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69"/>
            <p:cNvSpPr/>
            <p:nvPr/>
          </p:nvSpPr>
          <p:spPr>
            <a:xfrm>
              <a:off x="5891299" y="3017130"/>
              <a:ext cx="17708" cy="15212"/>
            </a:xfrm>
            <a:custGeom>
              <a:avLst/>
              <a:gdLst/>
              <a:ahLst/>
              <a:cxnLst/>
              <a:rect l="l" t="t" r="r" b="b"/>
              <a:pathLst>
                <a:path w="674" h="579" extrusionOk="0">
                  <a:moveTo>
                    <a:pt x="389" y="1"/>
                  </a:moveTo>
                  <a:cubicBezTo>
                    <a:pt x="132" y="1"/>
                    <a:pt x="1" y="313"/>
                    <a:pt x="181" y="493"/>
                  </a:cubicBezTo>
                  <a:cubicBezTo>
                    <a:pt x="242" y="552"/>
                    <a:pt x="315" y="578"/>
                    <a:pt x="387" y="578"/>
                  </a:cubicBezTo>
                  <a:cubicBezTo>
                    <a:pt x="535" y="578"/>
                    <a:pt x="673" y="465"/>
                    <a:pt x="673" y="292"/>
                  </a:cubicBezTo>
                  <a:cubicBezTo>
                    <a:pt x="673" y="133"/>
                    <a:pt x="549" y="1"/>
                    <a:pt x="389" y="1"/>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69"/>
            <p:cNvSpPr/>
            <p:nvPr/>
          </p:nvSpPr>
          <p:spPr>
            <a:xfrm>
              <a:off x="5915916" y="3090588"/>
              <a:ext cx="17681" cy="15186"/>
            </a:xfrm>
            <a:custGeom>
              <a:avLst/>
              <a:gdLst/>
              <a:ahLst/>
              <a:cxnLst/>
              <a:rect l="l" t="t" r="r" b="b"/>
              <a:pathLst>
                <a:path w="673" h="578" extrusionOk="0">
                  <a:moveTo>
                    <a:pt x="381" y="0"/>
                  </a:moveTo>
                  <a:cubicBezTo>
                    <a:pt x="125" y="0"/>
                    <a:pt x="0" y="312"/>
                    <a:pt x="180" y="493"/>
                  </a:cubicBezTo>
                  <a:cubicBezTo>
                    <a:pt x="239" y="551"/>
                    <a:pt x="312" y="578"/>
                    <a:pt x="383" y="578"/>
                  </a:cubicBezTo>
                  <a:cubicBezTo>
                    <a:pt x="531" y="578"/>
                    <a:pt x="673" y="465"/>
                    <a:pt x="673" y="292"/>
                  </a:cubicBezTo>
                  <a:cubicBezTo>
                    <a:pt x="666" y="132"/>
                    <a:pt x="541" y="7"/>
                    <a:pt x="381"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69"/>
            <p:cNvSpPr/>
            <p:nvPr/>
          </p:nvSpPr>
          <p:spPr>
            <a:xfrm>
              <a:off x="5959266" y="3032999"/>
              <a:ext cx="21360" cy="18286"/>
            </a:xfrm>
            <a:custGeom>
              <a:avLst/>
              <a:gdLst/>
              <a:ahLst/>
              <a:cxnLst/>
              <a:rect l="l" t="t" r="r" b="b"/>
              <a:pathLst>
                <a:path w="813" h="696" extrusionOk="0">
                  <a:moveTo>
                    <a:pt x="466" y="0"/>
                  </a:moveTo>
                  <a:cubicBezTo>
                    <a:pt x="153" y="0"/>
                    <a:pt x="1" y="375"/>
                    <a:pt x="216" y="590"/>
                  </a:cubicBezTo>
                  <a:cubicBezTo>
                    <a:pt x="288" y="663"/>
                    <a:pt x="377" y="695"/>
                    <a:pt x="464" y="695"/>
                  </a:cubicBezTo>
                  <a:cubicBezTo>
                    <a:pt x="643" y="695"/>
                    <a:pt x="812" y="557"/>
                    <a:pt x="812" y="347"/>
                  </a:cubicBezTo>
                  <a:cubicBezTo>
                    <a:pt x="812" y="153"/>
                    <a:pt x="653" y="0"/>
                    <a:pt x="466" y="0"/>
                  </a:cubicBezTo>
                  <a:close/>
                </a:path>
              </a:pathLst>
            </a:custGeom>
            <a:solidFill>
              <a:srgbClr val="2929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3" name="Google Shape;8323;p69"/>
          <p:cNvGrpSpPr/>
          <p:nvPr/>
        </p:nvGrpSpPr>
        <p:grpSpPr>
          <a:xfrm>
            <a:off x="6334673" y="2759633"/>
            <a:ext cx="378508" cy="378166"/>
            <a:chOff x="6334673" y="2759633"/>
            <a:chExt cx="378508" cy="378166"/>
          </a:xfrm>
        </p:grpSpPr>
        <p:sp>
          <p:nvSpPr>
            <p:cNvPr id="8324" name="Google Shape;8324;p69"/>
            <p:cNvSpPr/>
            <p:nvPr/>
          </p:nvSpPr>
          <p:spPr>
            <a:xfrm>
              <a:off x="6334673" y="2759633"/>
              <a:ext cx="287027" cy="189004"/>
            </a:xfrm>
            <a:custGeom>
              <a:avLst/>
              <a:gdLst/>
              <a:ahLst/>
              <a:cxnLst/>
              <a:rect l="l" t="t" r="r" b="b"/>
              <a:pathLst>
                <a:path w="10925" h="7194" extrusionOk="0">
                  <a:moveTo>
                    <a:pt x="6983" y="1"/>
                  </a:moveTo>
                  <a:cubicBezTo>
                    <a:pt x="6979" y="1"/>
                    <a:pt x="6975" y="1"/>
                    <a:pt x="6971" y="1"/>
                  </a:cubicBezTo>
                  <a:lnTo>
                    <a:pt x="930" y="1"/>
                  </a:lnTo>
                  <a:cubicBezTo>
                    <a:pt x="417" y="1"/>
                    <a:pt x="7" y="417"/>
                    <a:pt x="7" y="931"/>
                  </a:cubicBezTo>
                  <a:lnTo>
                    <a:pt x="7" y="6965"/>
                  </a:lnTo>
                  <a:cubicBezTo>
                    <a:pt x="0" y="7090"/>
                    <a:pt x="104" y="7194"/>
                    <a:pt x="236" y="7194"/>
                  </a:cubicBezTo>
                  <a:lnTo>
                    <a:pt x="2560" y="7194"/>
                  </a:lnTo>
                  <a:cubicBezTo>
                    <a:pt x="2816" y="7194"/>
                    <a:pt x="3025" y="6986"/>
                    <a:pt x="3025" y="6729"/>
                  </a:cubicBezTo>
                  <a:lnTo>
                    <a:pt x="3025" y="6264"/>
                  </a:lnTo>
                  <a:cubicBezTo>
                    <a:pt x="3031" y="6063"/>
                    <a:pt x="2948" y="5876"/>
                    <a:pt x="2796" y="5744"/>
                  </a:cubicBezTo>
                  <a:cubicBezTo>
                    <a:pt x="1873" y="4981"/>
                    <a:pt x="2407" y="3483"/>
                    <a:pt x="3600" y="3476"/>
                  </a:cubicBezTo>
                  <a:cubicBezTo>
                    <a:pt x="3603" y="3476"/>
                    <a:pt x="3606" y="3476"/>
                    <a:pt x="3609" y="3476"/>
                  </a:cubicBezTo>
                  <a:cubicBezTo>
                    <a:pt x="4796" y="3476"/>
                    <a:pt x="5339" y="4962"/>
                    <a:pt x="4426" y="5730"/>
                  </a:cubicBezTo>
                  <a:cubicBezTo>
                    <a:pt x="4273" y="5862"/>
                    <a:pt x="4183" y="6056"/>
                    <a:pt x="4190" y="6258"/>
                  </a:cubicBezTo>
                  <a:lnTo>
                    <a:pt x="4190" y="6729"/>
                  </a:lnTo>
                  <a:cubicBezTo>
                    <a:pt x="4190" y="6986"/>
                    <a:pt x="4391" y="7194"/>
                    <a:pt x="4648" y="7194"/>
                  </a:cubicBezTo>
                  <a:lnTo>
                    <a:pt x="7207" y="7194"/>
                  </a:lnTo>
                  <a:lnTo>
                    <a:pt x="7207" y="4641"/>
                  </a:lnTo>
                  <a:cubicBezTo>
                    <a:pt x="7207" y="4385"/>
                    <a:pt x="7415" y="4177"/>
                    <a:pt x="7672" y="4177"/>
                  </a:cubicBezTo>
                  <a:lnTo>
                    <a:pt x="8143" y="4177"/>
                  </a:lnTo>
                  <a:cubicBezTo>
                    <a:pt x="8345" y="4177"/>
                    <a:pt x="8539" y="4267"/>
                    <a:pt x="8671" y="4419"/>
                  </a:cubicBezTo>
                  <a:cubicBezTo>
                    <a:pt x="8935" y="4737"/>
                    <a:pt x="9286" y="4878"/>
                    <a:pt x="9633" y="4878"/>
                  </a:cubicBezTo>
                  <a:cubicBezTo>
                    <a:pt x="10288" y="4878"/>
                    <a:pt x="10925" y="4374"/>
                    <a:pt x="10925" y="3594"/>
                  </a:cubicBezTo>
                  <a:cubicBezTo>
                    <a:pt x="10920" y="2815"/>
                    <a:pt x="10288" y="2317"/>
                    <a:pt x="9636" y="2317"/>
                  </a:cubicBezTo>
                  <a:cubicBezTo>
                    <a:pt x="9283" y="2317"/>
                    <a:pt x="8925" y="2463"/>
                    <a:pt x="8657" y="2789"/>
                  </a:cubicBezTo>
                  <a:cubicBezTo>
                    <a:pt x="8530" y="2930"/>
                    <a:pt x="8345" y="3019"/>
                    <a:pt x="8157" y="3019"/>
                  </a:cubicBezTo>
                  <a:cubicBezTo>
                    <a:pt x="8150" y="3019"/>
                    <a:pt x="8143" y="3019"/>
                    <a:pt x="8137" y="3018"/>
                  </a:cubicBezTo>
                  <a:lnTo>
                    <a:pt x="7672" y="3018"/>
                  </a:lnTo>
                  <a:cubicBezTo>
                    <a:pt x="7415" y="3018"/>
                    <a:pt x="7207" y="2810"/>
                    <a:pt x="7207" y="2554"/>
                  </a:cubicBezTo>
                  <a:lnTo>
                    <a:pt x="7207" y="230"/>
                  </a:lnTo>
                  <a:cubicBezTo>
                    <a:pt x="7207" y="102"/>
                    <a:pt x="7103" y="1"/>
                    <a:pt x="6983"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69"/>
            <p:cNvSpPr/>
            <p:nvPr/>
          </p:nvSpPr>
          <p:spPr>
            <a:xfrm>
              <a:off x="6524019" y="2759660"/>
              <a:ext cx="189162" cy="286659"/>
            </a:xfrm>
            <a:custGeom>
              <a:avLst/>
              <a:gdLst/>
              <a:ahLst/>
              <a:cxnLst/>
              <a:rect l="l" t="t" r="r" b="b"/>
              <a:pathLst>
                <a:path w="7200" h="10911" extrusionOk="0">
                  <a:moveTo>
                    <a:pt x="229" y="0"/>
                  </a:moveTo>
                  <a:cubicBezTo>
                    <a:pt x="104" y="0"/>
                    <a:pt x="0" y="104"/>
                    <a:pt x="0" y="229"/>
                  </a:cubicBezTo>
                  <a:lnTo>
                    <a:pt x="0" y="2553"/>
                  </a:lnTo>
                  <a:cubicBezTo>
                    <a:pt x="0" y="2809"/>
                    <a:pt x="208" y="3017"/>
                    <a:pt x="465" y="3017"/>
                  </a:cubicBezTo>
                  <a:lnTo>
                    <a:pt x="930" y="3017"/>
                  </a:lnTo>
                  <a:cubicBezTo>
                    <a:pt x="937" y="3018"/>
                    <a:pt x="944" y="3018"/>
                    <a:pt x="951" y="3018"/>
                  </a:cubicBezTo>
                  <a:cubicBezTo>
                    <a:pt x="1144" y="3018"/>
                    <a:pt x="1323" y="2929"/>
                    <a:pt x="1450" y="2788"/>
                  </a:cubicBezTo>
                  <a:cubicBezTo>
                    <a:pt x="1718" y="2462"/>
                    <a:pt x="2076" y="2316"/>
                    <a:pt x="2429" y="2316"/>
                  </a:cubicBezTo>
                  <a:cubicBezTo>
                    <a:pt x="3081" y="2316"/>
                    <a:pt x="3713" y="2814"/>
                    <a:pt x="3718" y="3593"/>
                  </a:cubicBezTo>
                  <a:cubicBezTo>
                    <a:pt x="3722" y="4373"/>
                    <a:pt x="3087" y="4877"/>
                    <a:pt x="2431" y="4877"/>
                  </a:cubicBezTo>
                  <a:cubicBezTo>
                    <a:pt x="2083" y="4877"/>
                    <a:pt x="1730" y="4736"/>
                    <a:pt x="1464" y="4418"/>
                  </a:cubicBezTo>
                  <a:cubicBezTo>
                    <a:pt x="1332" y="4266"/>
                    <a:pt x="1138" y="4176"/>
                    <a:pt x="936" y="4176"/>
                  </a:cubicBezTo>
                  <a:lnTo>
                    <a:pt x="465" y="4176"/>
                  </a:lnTo>
                  <a:cubicBezTo>
                    <a:pt x="208" y="4176"/>
                    <a:pt x="0" y="4384"/>
                    <a:pt x="0" y="4640"/>
                  </a:cubicBezTo>
                  <a:lnTo>
                    <a:pt x="0" y="7193"/>
                  </a:lnTo>
                  <a:lnTo>
                    <a:pt x="2553" y="7193"/>
                  </a:lnTo>
                  <a:cubicBezTo>
                    <a:pt x="2809" y="7193"/>
                    <a:pt x="3017" y="7401"/>
                    <a:pt x="3017" y="7658"/>
                  </a:cubicBezTo>
                  <a:lnTo>
                    <a:pt x="3017" y="8129"/>
                  </a:lnTo>
                  <a:cubicBezTo>
                    <a:pt x="3017" y="8330"/>
                    <a:pt x="2927" y="8525"/>
                    <a:pt x="2775" y="8656"/>
                  </a:cubicBezTo>
                  <a:cubicBezTo>
                    <a:pt x="1861" y="9425"/>
                    <a:pt x="2404" y="10911"/>
                    <a:pt x="3592" y="10911"/>
                  </a:cubicBezTo>
                  <a:cubicBezTo>
                    <a:pt x="3594" y="10911"/>
                    <a:pt x="3597" y="10911"/>
                    <a:pt x="3600" y="10911"/>
                  </a:cubicBezTo>
                  <a:cubicBezTo>
                    <a:pt x="4800" y="10904"/>
                    <a:pt x="5334" y="9406"/>
                    <a:pt x="4405" y="8649"/>
                  </a:cubicBezTo>
                  <a:cubicBezTo>
                    <a:pt x="4259" y="8518"/>
                    <a:pt x="4169" y="8323"/>
                    <a:pt x="4176" y="8122"/>
                  </a:cubicBezTo>
                  <a:lnTo>
                    <a:pt x="4176" y="7658"/>
                  </a:lnTo>
                  <a:cubicBezTo>
                    <a:pt x="4176" y="7401"/>
                    <a:pt x="4384" y="7193"/>
                    <a:pt x="4640" y="7193"/>
                  </a:cubicBezTo>
                  <a:lnTo>
                    <a:pt x="6964" y="7193"/>
                  </a:lnTo>
                  <a:cubicBezTo>
                    <a:pt x="7096" y="7193"/>
                    <a:pt x="7200" y="7089"/>
                    <a:pt x="7193" y="6964"/>
                  </a:cubicBezTo>
                  <a:lnTo>
                    <a:pt x="7193" y="930"/>
                  </a:lnTo>
                  <a:cubicBezTo>
                    <a:pt x="7193" y="416"/>
                    <a:pt x="6784" y="0"/>
                    <a:pt x="6270"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69"/>
            <p:cNvSpPr/>
            <p:nvPr/>
          </p:nvSpPr>
          <p:spPr>
            <a:xfrm>
              <a:off x="6426207" y="2948611"/>
              <a:ext cx="286791" cy="189188"/>
            </a:xfrm>
            <a:custGeom>
              <a:avLst/>
              <a:gdLst/>
              <a:ahLst/>
              <a:cxnLst/>
              <a:rect l="l" t="t" r="r" b="b"/>
              <a:pathLst>
                <a:path w="10916" h="7201" extrusionOk="0">
                  <a:moveTo>
                    <a:pt x="3716" y="1"/>
                  </a:moveTo>
                  <a:lnTo>
                    <a:pt x="3716" y="2560"/>
                  </a:lnTo>
                  <a:cubicBezTo>
                    <a:pt x="3716" y="2817"/>
                    <a:pt x="3508" y="3025"/>
                    <a:pt x="3258" y="3025"/>
                  </a:cubicBezTo>
                  <a:lnTo>
                    <a:pt x="2787" y="3025"/>
                  </a:lnTo>
                  <a:cubicBezTo>
                    <a:pt x="2586" y="3025"/>
                    <a:pt x="2391" y="2935"/>
                    <a:pt x="2260" y="2782"/>
                  </a:cubicBezTo>
                  <a:cubicBezTo>
                    <a:pt x="1993" y="2465"/>
                    <a:pt x="1640" y="2324"/>
                    <a:pt x="1292" y="2324"/>
                  </a:cubicBezTo>
                  <a:cubicBezTo>
                    <a:pt x="636" y="2324"/>
                    <a:pt x="1" y="2828"/>
                    <a:pt x="5" y="3608"/>
                  </a:cubicBezTo>
                  <a:cubicBezTo>
                    <a:pt x="10" y="4383"/>
                    <a:pt x="644" y="4880"/>
                    <a:pt x="1295" y="4880"/>
                  </a:cubicBezTo>
                  <a:cubicBezTo>
                    <a:pt x="1646" y="4880"/>
                    <a:pt x="2002" y="4735"/>
                    <a:pt x="2266" y="4412"/>
                  </a:cubicBezTo>
                  <a:cubicBezTo>
                    <a:pt x="2393" y="4266"/>
                    <a:pt x="2578" y="4183"/>
                    <a:pt x="2770" y="4183"/>
                  </a:cubicBezTo>
                  <a:cubicBezTo>
                    <a:pt x="2778" y="4183"/>
                    <a:pt x="2786" y="4183"/>
                    <a:pt x="2794" y="4183"/>
                  </a:cubicBezTo>
                  <a:lnTo>
                    <a:pt x="3258" y="4183"/>
                  </a:lnTo>
                  <a:cubicBezTo>
                    <a:pt x="3515" y="4183"/>
                    <a:pt x="3723" y="4392"/>
                    <a:pt x="3723" y="4648"/>
                  </a:cubicBezTo>
                  <a:lnTo>
                    <a:pt x="3723" y="6965"/>
                  </a:lnTo>
                  <a:cubicBezTo>
                    <a:pt x="3723" y="7097"/>
                    <a:pt x="3820" y="7201"/>
                    <a:pt x="3952" y="7201"/>
                  </a:cubicBezTo>
                  <a:lnTo>
                    <a:pt x="9986" y="7201"/>
                  </a:lnTo>
                  <a:cubicBezTo>
                    <a:pt x="10500" y="7201"/>
                    <a:pt x="10916" y="6784"/>
                    <a:pt x="10916" y="6271"/>
                  </a:cubicBezTo>
                  <a:lnTo>
                    <a:pt x="10916" y="237"/>
                  </a:lnTo>
                  <a:cubicBezTo>
                    <a:pt x="10916" y="105"/>
                    <a:pt x="10812" y="1"/>
                    <a:pt x="10687" y="1"/>
                  </a:cubicBezTo>
                  <a:lnTo>
                    <a:pt x="8363" y="1"/>
                  </a:lnTo>
                  <a:cubicBezTo>
                    <a:pt x="8107" y="1"/>
                    <a:pt x="7899" y="209"/>
                    <a:pt x="7899" y="466"/>
                  </a:cubicBezTo>
                  <a:lnTo>
                    <a:pt x="7899" y="930"/>
                  </a:lnTo>
                  <a:cubicBezTo>
                    <a:pt x="7892" y="1131"/>
                    <a:pt x="7975" y="1326"/>
                    <a:pt x="8128" y="1457"/>
                  </a:cubicBezTo>
                  <a:cubicBezTo>
                    <a:pt x="9050" y="2214"/>
                    <a:pt x="8516" y="3712"/>
                    <a:pt x="7323" y="3719"/>
                  </a:cubicBezTo>
                  <a:cubicBezTo>
                    <a:pt x="7320" y="3719"/>
                    <a:pt x="7317" y="3719"/>
                    <a:pt x="7315" y="3719"/>
                  </a:cubicBezTo>
                  <a:cubicBezTo>
                    <a:pt x="6127" y="3719"/>
                    <a:pt x="5584" y="2233"/>
                    <a:pt x="6498" y="1464"/>
                  </a:cubicBezTo>
                  <a:cubicBezTo>
                    <a:pt x="6650" y="1333"/>
                    <a:pt x="6740" y="1138"/>
                    <a:pt x="6740" y="937"/>
                  </a:cubicBezTo>
                  <a:lnTo>
                    <a:pt x="6740" y="466"/>
                  </a:lnTo>
                  <a:cubicBezTo>
                    <a:pt x="6740" y="209"/>
                    <a:pt x="6532" y="1"/>
                    <a:pt x="627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69"/>
            <p:cNvSpPr/>
            <p:nvPr/>
          </p:nvSpPr>
          <p:spPr>
            <a:xfrm>
              <a:off x="6334857" y="2850957"/>
              <a:ext cx="189188" cy="286843"/>
            </a:xfrm>
            <a:custGeom>
              <a:avLst/>
              <a:gdLst/>
              <a:ahLst/>
              <a:cxnLst/>
              <a:rect l="l" t="t" r="r" b="b"/>
              <a:pathLst>
                <a:path w="7201" h="10918" extrusionOk="0">
                  <a:moveTo>
                    <a:pt x="3586" y="0"/>
                  </a:moveTo>
                  <a:cubicBezTo>
                    <a:pt x="2393" y="7"/>
                    <a:pt x="1859" y="1505"/>
                    <a:pt x="2782" y="2268"/>
                  </a:cubicBezTo>
                  <a:cubicBezTo>
                    <a:pt x="2934" y="2400"/>
                    <a:pt x="3018" y="2594"/>
                    <a:pt x="3018" y="2795"/>
                  </a:cubicBezTo>
                  <a:lnTo>
                    <a:pt x="3018" y="3253"/>
                  </a:lnTo>
                  <a:cubicBezTo>
                    <a:pt x="3018" y="3510"/>
                    <a:pt x="2809" y="3718"/>
                    <a:pt x="2553" y="3718"/>
                  </a:cubicBezTo>
                  <a:lnTo>
                    <a:pt x="229" y="3718"/>
                  </a:lnTo>
                  <a:cubicBezTo>
                    <a:pt x="104" y="3725"/>
                    <a:pt x="0" y="3822"/>
                    <a:pt x="0" y="3954"/>
                  </a:cubicBezTo>
                  <a:lnTo>
                    <a:pt x="0" y="9988"/>
                  </a:lnTo>
                  <a:cubicBezTo>
                    <a:pt x="0" y="10501"/>
                    <a:pt x="416" y="10911"/>
                    <a:pt x="930" y="10918"/>
                  </a:cubicBezTo>
                  <a:lnTo>
                    <a:pt x="6964" y="10918"/>
                  </a:lnTo>
                  <a:cubicBezTo>
                    <a:pt x="7096" y="10918"/>
                    <a:pt x="7200" y="10814"/>
                    <a:pt x="7200" y="10682"/>
                  </a:cubicBezTo>
                  <a:lnTo>
                    <a:pt x="7200" y="8365"/>
                  </a:lnTo>
                  <a:cubicBezTo>
                    <a:pt x="7200" y="8109"/>
                    <a:pt x="6992" y="7900"/>
                    <a:pt x="6735" y="7900"/>
                  </a:cubicBezTo>
                  <a:lnTo>
                    <a:pt x="6264" y="7900"/>
                  </a:lnTo>
                  <a:cubicBezTo>
                    <a:pt x="6256" y="7900"/>
                    <a:pt x="6248" y="7900"/>
                    <a:pt x="6240" y="7900"/>
                  </a:cubicBezTo>
                  <a:cubicBezTo>
                    <a:pt x="6048" y="7900"/>
                    <a:pt x="5870" y="7983"/>
                    <a:pt x="5743" y="8129"/>
                  </a:cubicBezTo>
                  <a:cubicBezTo>
                    <a:pt x="5476" y="8452"/>
                    <a:pt x="5119" y="8597"/>
                    <a:pt x="4767" y="8597"/>
                  </a:cubicBezTo>
                  <a:cubicBezTo>
                    <a:pt x="4114" y="8597"/>
                    <a:pt x="3480" y="8100"/>
                    <a:pt x="3475" y="7325"/>
                  </a:cubicBezTo>
                  <a:cubicBezTo>
                    <a:pt x="3471" y="6545"/>
                    <a:pt x="4106" y="6041"/>
                    <a:pt x="4762" y="6041"/>
                  </a:cubicBezTo>
                  <a:cubicBezTo>
                    <a:pt x="5110" y="6041"/>
                    <a:pt x="5463" y="6182"/>
                    <a:pt x="5730" y="6499"/>
                  </a:cubicBezTo>
                  <a:cubicBezTo>
                    <a:pt x="5861" y="6652"/>
                    <a:pt x="6056" y="6742"/>
                    <a:pt x="6257" y="6742"/>
                  </a:cubicBezTo>
                  <a:lnTo>
                    <a:pt x="6728" y="6742"/>
                  </a:lnTo>
                  <a:cubicBezTo>
                    <a:pt x="6985" y="6742"/>
                    <a:pt x="7193" y="6534"/>
                    <a:pt x="7193" y="6277"/>
                  </a:cubicBezTo>
                  <a:lnTo>
                    <a:pt x="7193" y="3718"/>
                  </a:lnTo>
                  <a:lnTo>
                    <a:pt x="4641" y="3718"/>
                  </a:lnTo>
                  <a:cubicBezTo>
                    <a:pt x="4384" y="3718"/>
                    <a:pt x="4176" y="3510"/>
                    <a:pt x="4176" y="3253"/>
                  </a:cubicBezTo>
                  <a:lnTo>
                    <a:pt x="4176" y="2782"/>
                  </a:lnTo>
                  <a:cubicBezTo>
                    <a:pt x="4176" y="2580"/>
                    <a:pt x="4266" y="2386"/>
                    <a:pt x="4419" y="2254"/>
                  </a:cubicBezTo>
                  <a:cubicBezTo>
                    <a:pt x="5334" y="1491"/>
                    <a:pt x="4786" y="0"/>
                    <a:pt x="358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8" name="Google Shape;8328;p69"/>
          <p:cNvGrpSpPr/>
          <p:nvPr/>
        </p:nvGrpSpPr>
        <p:grpSpPr>
          <a:xfrm>
            <a:off x="8012645" y="2806477"/>
            <a:ext cx="319763" cy="284505"/>
            <a:chOff x="8012645" y="2806477"/>
            <a:chExt cx="319763" cy="284505"/>
          </a:xfrm>
        </p:grpSpPr>
        <p:sp>
          <p:nvSpPr>
            <p:cNvPr id="8329" name="Google Shape;8329;p69"/>
            <p:cNvSpPr/>
            <p:nvPr/>
          </p:nvSpPr>
          <p:spPr>
            <a:xfrm>
              <a:off x="8117446" y="3039252"/>
              <a:ext cx="87855" cy="51731"/>
            </a:xfrm>
            <a:custGeom>
              <a:avLst/>
              <a:gdLst/>
              <a:ahLst/>
              <a:cxnLst/>
              <a:rect l="l" t="t" r="r" b="b"/>
              <a:pathLst>
                <a:path w="3344" h="1969" extrusionOk="0">
                  <a:moveTo>
                    <a:pt x="2235" y="1"/>
                  </a:moveTo>
                  <a:cubicBezTo>
                    <a:pt x="2172" y="1"/>
                    <a:pt x="2108" y="31"/>
                    <a:pt x="2067" y="102"/>
                  </a:cubicBezTo>
                  <a:lnTo>
                    <a:pt x="1346" y="1566"/>
                  </a:lnTo>
                  <a:lnTo>
                    <a:pt x="271" y="1566"/>
                  </a:lnTo>
                  <a:cubicBezTo>
                    <a:pt x="0" y="1566"/>
                    <a:pt x="0" y="1968"/>
                    <a:pt x="271" y="1968"/>
                  </a:cubicBezTo>
                  <a:lnTo>
                    <a:pt x="3073" y="1968"/>
                  </a:lnTo>
                  <a:cubicBezTo>
                    <a:pt x="3343" y="1968"/>
                    <a:pt x="3343" y="1566"/>
                    <a:pt x="3073" y="1566"/>
                  </a:cubicBezTo>
                  <a:lnTo>
                    <a:pt x="1790" y="1566"/>
                  </a:lnTo>
                  <a:lnTo>
                    <a:pt x="2428" y="276"/>
                  </a:lnTo>
                  <a:cubicBezTo>
                    <a:pt x="2488" y="123"/>
                    <a:pt x="2362" y="1"/>
                    <a:pt x="2235"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69"/>
            <p:cNvSpPr/>
            <p:nvPr/>
          </p:nvSpPr>
          <p:spPr>
            <a:xfrm>
              <a:off x="8138570" y="3039252"/>
              <a:ext cx="66732" cy="51731"/>
            </a:xfrm>
            <a:custGeom>
              <a:avLst/>
              <a:gdLst/>
              <a:ahLst/>
              <a:cxnLst/>
              <a:rect l="l" t="t" r="r" b="b"/>
              <a:pathLst>
                <a:path w="2540" h="1969" extrusionOk="0">
                  <a:moveTo>
                    <a:pt x="2231" y="1"/>
                  </a:moveTo>
                  <a:cubicBezTo>
                    <a:pt x="2169" y="1"/>
                    <a:pt x="2107" y="31"/>
                    <a:pt x="2068" y="102"/>
                  </a:cubicBezTo>
                  <a:lnTo>
                    <a:pt x="1346" y="1566"/>
                  </a:lnTo>
                  <a:lnTo>
                    <a:pt x="264" y="1566"/>
                  </a:lnTo>
                  <a:cubicBezTo>
                    <a:pt x="1" y="1566"/>
                    <a:pt x="1" y="1968"/>
                    <a:pt x="264" y="1968"/>
                  </a:cubicBezTo>
                  <a:lnTo>
                    <a:pt x="2269" y="1968"/>
                  </a:lnTo>
                  <a:cubicBezTo>
                    <a:pt x="2539" y="1968"/>
                    <a:pt x="2539" y="1566"/>
                    <a:pt x="2269" y="1566"/>
                  </a:cubicBezTo>
                  <a:lnTo>
                    <a:pt x="1790" y="1566"/>
                  </a:lnTo>
                  <a:lnTo>
                    <a:pt x="2421" y="276"/>
                  </a:lnTo>
                  <a:cubicBezTo>
                    <a:pt x="2482" y="123"/>
                    <a:pt x="2356" y="1"/>
                    <a:pt x="2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69"/>
            <p:cNvSpPr/>
            <p:nvPr/>
          </p:nvSpPr>
          <p:spPr>
            <a:xfrm>
              <a:off x="8012645" y="2884664"/>
              <a:ext cx="32841" cy="41747"/>
            </a:xfrm>
            <a:custGeom>
              <a:avLst/>
              <a:gdLst/>
              <a:ahLst/>
              <a:cxnLst/>
              <a:rect l="l" t="t" r="r" b="b"/>
              <a:pathLst>
                <a:path w="1250" h="1589" extrusionOk="0">
                  <a:moveTo>
                    <a:pt x="1249" y="0"/>
                  </a:moveTo>
                  <a:lnTo>
                    <a:pt x="181" y="451"/>
                  </a:lnTo>
                  <a:cubicBezTo>
                    <a:pt x="29" y="514"/>
                    <a:pt x="1" y="715"/>
                    <a:pt x="133" y="819"/>
                  </a:cubicBezTo>
                  <a:lnTo>
                    <a:pt x="1104" y="1589"/>
                  </a:lnTo>
                  <a:lnTo>
                    <a:pt x="12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69"/>
            <p:cNvSpPr/>
            <p:nvPr/>
          </p:nvSpPr>
          <p:spPr>
            <a:xfrm>
              <a:off x="8025598" y="2806477"/>
              <a:ext cx="306810" cy="247513"/>
            </a:xfrm>
            <a:custGeom>
              <a:avLst/>
              <a:gdLst/>
              <a:ahLst/>
              <a:cxnLst/>
              <a:rect l="l" t="t" r="r" b="b"/>
              <a:pathLst>
                <a:path w="11678" h="9421" extrusionOk="0">
                  <a:moveTo>
                    <a:pt x="4621" y="1"/>
                  </a:moveTo>
                  <a:cubicBezTo>
                    <a:pt x="4383" y="1"/>
                    <a:pt x="938" y="65"/>
                    <a:pt x="382" y="3809"/>
                  </a:cubicBezTo>
                  <a:cubicBezTo>
                    <a:pt x="0" y="7214"/>
                    <a:pt x="2761" y="9420"/>
                    <a:pt x="5972" y="9420"/>
                  </a:cubicBezTo>
                  <a:cubicBezTo>
                    <a:pt x="8573" y="9420"/>
                    <a:pt x="10828" y="7873"/>
                    <a:pt x="11625" y="5730"/>
                  </a:cubicBezTo>
                  <a:cubicBezTo>
                    <a:pt x="11677" y="5574"/>
                    <a:pt x="11560" y="5427"/>
                    <a:pt x="11416" y="5427"/>
                  </a:cubicBezTo>
                  <a:cubicBezTo>
                    <a:pt x="11387" y="5427"/>
                    <a:pt x="11357" y="5433"/>
                    <a:pt x="11327" y="5446"/>
                  </a:cubicBezTo>
                  <a:cubicBezTo>
                    <a:pt x="10896" y="5625"/>
                    <a:pt x="10433" y="5718"/>
                    <a:pt x="9967" y="5718"/>
                  </a:cubicBezTo>
                  <a:cubicBezTo>
                    <a:pt x="9856" y="5718"/>
                    <a:pt x="9745" y="5713"/>
                    <a:pt x="9635" y="5702"/>
                  </a:cubicBezTo>
                  <a:cubicBezTo>
                    <a:pt x="7984" y="5543"/>
                    <a:pt x="6805" y="3503"/>
                    <a:pt x="6090" y="2276"/>
                  </a:cubicBezTo>
                  <a:cubicBezTo>
                    <a:pt x="5619" y="1457"/>
                    <a:pt x="4980" y="951"/>
                    <a:pt x="4037" y="764"/>
                  </a:cubicBezTo>
                  <a:lnTo>
                    <a:pt x="4634" y="1"/>
                  </a:lnTo>
                  <a:cubicBezTo>
                    <a:pt x="4634" y="1"/>
                    <a:pt x="4629" y="1"/>
                    <a:pt x="462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69"/>
            <p:cNvSpPr/>
            <p:nvPr/>
          </p:nvSpPr>
          <p:spPr>
            <a:xfrm>
              <a:off x="8025598" y="2806477"/>
              <a:ext cx="209576" cy="247671"/>
            </a:xfrm>
            <a:custGeom>
              <a:avLst/>
              <a:gdLst/>
              <a:ahLst/>
              <a:cxnLst/>
              <a:rect l="l" t="t" r="r" b="b"/>
              <a:pathLst>
                <a:path w="7977" h="9427" extrusionOk="0">
                  <a:moveTo>
                    <a:pt x="4623" y="1"/>
                  </a:moveTo>
                  <a:cubicBezTo>
                    <a:pt x="4407" y="1"/>
                    <a:pt x="939" y="59"/>
                    <a:pt x="382" y="3809"/>
                  </a:cubicBezTo>
                  <a:cubicBezTo>
                    <a:pt x="0" y="7221"/>
                    <a:pt x="2761" y="9427"/>
                    <a:pt x="5972" y="9427"/>
                  </a:cubicBezTo>
                  <a:cubicBezTo>
                    <a:pt x="6652" y="9427"/>
                    <a:pt x="7325" y="9316"/>
                    <a:pt x="7977" y="9108"/>
                  </a:cubicBezTo>
                  <a:lnTo>
                    <a:pt x="7977" y="9108"/>
                  </a:lnTo>
                  <a:cubicBezTo>
                    <a:pt x="7824" y="9115"/>
                    <a:pt x="7672" y="9122"/>
                    <a:pt x="7519" y="9122"/>
                  </a:cubicBezTo>
                  <a:cubicBezTo>
                    <a:pt x="4315" y="9122"/>
                    <a:pt x="1547" y="6916"/>
                    <a:pt x="1935" y="3510"/>
                  </a:cubicBezTo>
                  <a:cubicBezTo>
                    <a:pt x="2254" y="1339"/>
                    <a:pt x="3552" y="403"/>
                    <a:pt x="4634" y="1"/>
                  </a:cubicBezTo>
                  <a:cubicBezTo>
                    <a:pt x="4634" y="1"/>
                    <a:pt x="4630" y="1"/>
                    <a:pt x="462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69"/>
            <p:cNvSpPr/>
            <p:nvPr/>
          </p:nvSpPr>
          <p:spPr>
            <a:xfrm>
              <a:off x="8110274" y="2874865"/>
              <a:ext cx="179205" cy="111290"/>
            </a:xfrm>
            <a:custGeom>
              <a:avLst/>
              <a:gdLst/>
              <a:ahLst/>
              <a:cxnLst/>
              <a:rect l="l" t="t" r="r" b="b"/>
              <a:pathLst>
                <a:path w="6821" h="4236" extrusionOk="0">
                  <a:moveTo>
                    <a:pt x="2513" y="0"/>
                  </a:moveTo>
                  <a:cubicBezTo>
                    <a:pt x="2336" y="0"/>
                    <a:pt x="2157" y="43"/>
                    <a:pt x="1993" y="131"/>
                  </a:cubicBezTo>
                  <a:lnTo>
                    <a:pt x="1986" y="131"/>
                  </a:lnTo>
                  <a:cubicBezTo>
                    <a:pt x="0" y="1212"/>
                    <a:pt x="1031" y="4236"/>
                    <a:pt x="3479" y="4236"/>
                  </a:cubicBezTo>
                  <a:cubicBezTo>
                    <a:pt x="4374" y="4236"/>
                    <a:pt x="5458" y="3831"/>
                    <a:pt x="6654" y="2780"/>
                  </a:cubicBezTo>
                  <a:cubicBezTo>
                    <a:pt x="6821" y="2634"/>
                    <a:pt x="6717" y="2364"/>
                    <a:pt x="6502" y="2364"/>
                  </a:cubicBezTo>
                  <a:cubicBezTo>
                    <a:pt x="5780" y="2364"/>
                    <a:pt x="4629" y="2052"/>
                    <a:pt x="3401" y="443"/>
                  </a:cubicBezTo>
                  <a:cubicBezTo>
                    <a:pt x="3187" y="156"/>
                    <a:pt x="2853" y="0"/>
                    <a:pt x="251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69"/>
            <p:cNvSpPr/>
            <p:nvPr/>
          </p:nvSpPr>
          <p:spPr>
            <a:xfrm>
              <a:off x="8131397" y="2917084"/>
              <a:ext cx="158082" cy="69175"/>
            </a:xfrm>
            <a:custGeom>
              <a:avLst/>
              <a:gdLst/>
              <a:ahLst/>
              <a:cxnLst/>
              <a:rect l="l" t="t" r="r" b="b"/>
              <a:pathLst>
                <a:path w="6017" h="2633" extrusionOk="0">
                  <a:moveTo>
                    <a:pt x="149" y="1"/>
                  </a:moveTo>
                  <a:cubicBezTo>
                    <a:pt x="0" y="1236"/>
                    <a:pt x="1008" y="2632"/>
                    <a:pt x="2671" y="2632"/>
                  </a:cubicBezTo>
                  <a:cubicBezTo>
                    <a:pt x="3567" y="2632"/>
                    <a:pt x="4653" y="2227"/>
                    <a:pt x="5850" y="1173"/>
                  </a:cubicBezTo>
                  <a:cubicBezTo>
                    <a:pt x="6017" y="1027"/>
                    <a:pt x="5913" y="757"/>
                    <a:pt x="5691" y="757"/>
                  </a:cubicBezTo>
                  <a:cubicBezTo>
                    <a:pt x="5538" y="757"/>
                    <a:pt x="5386" y="743"/>
                    <a:pt x="5240" y="715"/>
                  </a:cubicBezTo>
                  <a:cubicBezTo>
                    <a:pt x="4532" y="1378"/>
                    <a:pt x="3303" y="1901"/>
                    <a:pt x="2228" y="1901"/>
                  </a:cubicBezTo>
                  <a:cubicBezTo>
                    <a:pt x="1166" y="1901"/>
                    <a:pt x="256" y="1390"/>
                    <a:pt x="1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69"/>
            <p:cNvSpPr/>
            <p:nvPr/>
          </p:nvSpPr>
          <p:spPr>
            <a:xfrm>
              <a:off x="8066399" y="2869715"/>
              <a:ext cx="31737" cy="36834"/>
            </a:xfrm>
            <a:custGeom>
              <a:avLst/>
              <a:gdLst/>
              <a:ahLst/>
              <a:cxnLst/>
              <a:rect l="l" t="t" r="r" b="b"/>
              <a:pathLst>
                <a:path w="1208" h="1402" extrusionOk="0">
                  <a:moveTo>
                    <a:pt x="604" y="1"/>
                  </a:moveTo>
                  <a:cubicBezTo>
                    <a:pt x="271" y="1"/>
                    <a:pt x="1" y="271"/>
                    <a:pt x="1" y="604"/>
                  </a:cubicBezTo>
                  <a:lnTo>
                    <a:pt x="1" y="798"/>
                  </a:lnTo>
                  <a:cubicBezTo>
                    <a:pt x="1" y="1131"/>
                    <a:pt x="271" y="1402"/>
                    <a:pt x="604" y="1402"/>
                  </a:cubicBezTo>
                  <a:cubicBezTo>
                    <a:pt x="937" y="1402"/>
                    <a:pt x="1208" y="1138"/>
                    <a:pt x="1208" y="805"/>
                  </a:cubicBezTo>
                  <a:lnTo>
                    <a:pt x="1208" y="604"/>
                  </a:lnTo>
                  <a:cubicBezTo>
                    <a:pt x="1208" y="271"/>
                    <a:pt x="937" y="1"/>
                    <a:pt x="60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69"/>
            <p:cNvSpPr/>
            <p:nvPr/>
          </p:nvSpPr>
          <p:spPr>
            <a:xfrm>
              <a:off x="8082268" y="2869715"/>
              <a:ext cx="15869" cy="26220"/>
            </a:xfrm>
            <a:custGeom>
              <a:avLst/>
              <a:gdLst/>
              <a:ahLst/>
              <a:cxnLst/>
              <a:rect l="l" t="t" r="r" b="b"/>
              <a:pathLst>
                <a:path w="604" h="998" extrusionOk="0">
                  <a:moveTo>
                    <a:pt x="13" y="0"/>
                  </a:moveTo>
                  <a:cubicBezTo>
                    <a:pt x="9" y="0"/>
                    <a:pt x="4" y="0"/>
                    <a:pt x="0" y="1"/>
                  </a:cubicBezTo>
                  <a:lnTo>
                    <a:pt x="0" y="701"/>
                  </a:lnTo>
                  <a:cubicBezTo>
                    <a:pt x="0" y="899"/>
                    <a:pt x="151" y="998"/>
                    <a:pt x="302" y="998"/>
                  </a:cubicBezTo>
                  <a:cubicBezTo>
                    <a:pt x="453" y="998"/>
                    <a:pt x="604" y="899"/>
                    <a:pt x="604" y="701"/>
                  </a:cubicBezTo>
                  <a:lnTo>
                    <a:pt x="604" y="604"/>
                  </a:lnTo>
                  <a:cubicBezTo>
                    <a:pt x="604" y="275"/>
                    <a:pt x="340" y="0"/>
                    <a:pt x="1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69"/>
            <p:cNvSpPr/>
            <p:nvPr/>
          </p:nvSpPr>
          <p:spPr>
            <a:xfrm>
              <a:off x="8076987" y="2874996"/>
              <a:ext cx="10588" cy="10430"/>
            </a:xfrm>
            <a:custGeom>
              <a:avLst/>
              <a:gdLst/>
              <a:ahLst/>
              <a:cxnLst/>
              <a:rect l="l" t="t" r="r" b="b"/>
              <a:pathLst>
                <a:path w="403" h="397" extrusionOk="0">
                  <a:moveTo>
                    <a:pt x="201" y="1"/>
                  </a:moveTo>
                  <a:cubicBezTo>
                    <a:pt x="90" y="1"/>
                    <a:pt x="0" y="91"/>
                    <a:pt x="0" y="202"/>
                  </a:cubicBezTo>
                  <a:cubicBezTo>
                    <a:pt x="0" y="306"/>
                    <a:pt x="90" y="396"/>
                    <a:pt x="201" y="396"/>
                  </a:cubicBezTo>
                  <a:cubicBezTo>
                    <a:pt x="312" y="396"/>
                    <a:pt x="403" y="306"/>
                    <a:pt x="403" y="202"/>
                  </a:cubicBezTo>
                  <a:cubicBezTo>
                    <a:pt x="403" y="91"/>
                    <a:pt x="312" y="1"/>
                    <a:pt x="2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9" name="Google Shape;8339;p69"/>
          <p:cNvGrpSpPr/>
          <p:nvPr/>
        </p:nvGrpSpPr>
        <p:grpSpPr>
          <a:xfrm>
            <a:off x="2454435" y="4162138"/>
            <a:ext cx="385339" cy="388071"/>
            <a:chOff x="2454435" y="4162138"/>
            <a:chExt cx="385339" cy="388071"/>
          </a:xfrm>
        </p:grpSpPr>
        <p:sp>
          <p:nvSpPr>
            <p:cNvPr id="8340" name="Google Shape;8340;p69"/>
            <p:cNvSpPr/>
            <p:nvPr/>
          </p:nvSpPr>
          <p:spPr>
            <a:xfrm>
              <a:off x="2568511" y="4162138"/>
              <a:ext cx="184144" cy="79973"/>
            </a:xfrm>
            <a:custGeom>
              <a:avLst/>
              <a:gdLst/>
              <a:ahLst/>
              <a:cxnLst/>
              <a:rect l="l" t="t" r="r" b="b"/>
              <a:pathLst>
                <a:path w="7009" h="3044" extrusionOk="0">
                  <a:moveTo>
                    <a:pt x="6770" y="1"/>
                  </a:moveTo>
                  <a:cubicBezTo>
                    <a:pt x="6757" y="1"/>
                    <a:pt x="6743" y="3"/>
                    <a:pt x="6728" y="6"/>
                  </a:cubicBezTo>
                  <a:cubicBezTo>
                    <a:pt x="5459" y="186"/>
                    <a:pt x="2359" y="783"/>
                    <a:pt x="0" y="2586"/>
                  </a:cubicBezTo>
                  <a:lnTo>
                    <a:pt x="5064" y="3044"/>
                  </a:lnTo>
                  <a:cubicBezTo>
                    <a:pt x="5355" y="1858"/>
                    <a:pt x="6305" y="838"/>
                    <a:pt x="6874" y="311"/>
                  </a:cubicBezTo>
                  <a:cubicBezTo>
                    <a:pt x="7008" y="209"/>
                    <a:pt x="6925" y="1"/>
                    <a:pt x="6770"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69"/>
            <p:cNvSpPr/>
            <p:nvPr/>
          </p:nvSpPr>
          <p:spPr>
            <a:xfrm>
              <a:off x="2568511" y="4470236"/>
              <a:ext cx="184144" cy="79973"/>
            </a:xfrm>
            <a:custGeom>
              <a:avLst/>
              <a:gdLst/>
              <a:ahLst/>
              <a:cxnLst/>
              <a:rect l="l" t="t" r="r" b="b"/>
              <a:pathLst>
                <a:path w="7009" h="3044" extrusionOk="0">
                  <a:moveTo>
                    <a:pt x="5064" y="1"/>
                  </a:moveTo>
                  <a:lnTo>
                    <a:pt x="0" y="466"/>
                  </a:lnTo>
                  <a:cubicBezTo>
                    <a:pt x="2359" y="2269"/>
                    <a:pt x="5459" y="2866"/>
                    <a:pt x="6728" y="3039"/>
                  </a:cubicBezTo>
                  <a:cubicBezTo>
                    <a:pt x="6743" y="3042"/>
                    <a:pt x="6757" y="3044"/>
                    <a:pt x="6770" y="3044"/>
                  </a:cubicBezTo>
                  <a:cubicBezTo>
                    <a:pt x="6925" y="3044"/>
                    <a:pt x="7008" y="2836"/>
                    <a:pt x="6874" y="2734"/>
                  </a:cubicBezTo>
                  <a:cubicBezTo>
                    <a:pt x="6305" y="2207"/>
                    <a:pt x="5355" y="1187"/>
                    <a:pt x="5064" y="1"/>
                  </a:cubicBezTo>
                  <a:close/>
                </a:path>
              </a:pathLst>
            </a:custGeom>
            <a:solidFill>
              <a:srgbClr val="7D92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69"/>
            <p:cNvSpPr/>
            <p:nvPr/>
          </p:nvSpPr>
          <p:spPr>
            <a:xfrm>
              <a:off x="2454435" y="4217310"/>
              <a:ext cx="385339" cy="277753"/>
            </a:xfrm>
            <a:custGeom>
              <a:avLst/>
              <a:gdLst/>
              <a:ahLst/>
              <a:cxnLst/>
              <a:rect l="l" t="t" r="r" b="b"/>
              <a:pathLst>
                <a:path w="14667" h="10572" extrusionOk="0">
                  <a:moveTo>
                    <a:pt x="6812" y="1"/>
                  </a:moveTo>
                  <a:cubicBezTo>
                    <a:pt x="2650" y="1"/>
                    <a:pt x="1811" y="2893"/>
                    <a:pt x="160" y="4960"/>
                  </a:cubicBezTo>
                  <a:cubicBezTo>
                    <a:pt x="0" y="5147"/>
                    <a:pt x="0" y="5425"/>
                    <a:pt x="160" y="5619"/>
                  </a:cubicBezTo>
                  <a:cubicBezTo>
                    <a:pt x="1811" y="7679"/>
                    <a:pt x="2650" y="10571"/>
                    <a:pt x="6812" y="10571"/>
                  </a:cubicBezTo>
                  <a:cubicBezTo>
                    <a:pt x="6817" y="10571"/>
                    <a:pt x="6822" y="10571"/>
                    <a:pt x="6827" y="10571"/>
                  </a:cubicBezTo>
                  <a:cubicBezTo>
                    <a:pt x="9172" y="10571"/>
                    <a:pt x="11231" y="9033"/>
                    <a:pt x="11910" y="6798"/>
                  </a:cubicBezTo>
                  <a:cubicBezTo>
                    <a:pt x="11973" y="6591"/>
                    <a:pt x="12167" y="6461"/>
                    <a:pt x="12369" y="6461"/>
                  </a:cubicBezTo>
                  <a:cubicBezTo>
                    <a:pt x="12431" y="6461"/>
                    <a:pt x="12494" y="6474"/>
                    <a:pt x="12555" y="6500"/>
                  </a:cubicBezTo>
                  <a:lnTo>
                    <a:pt x="14303" y="7249"/>
                  </a:lnTo>
                  <a:cubicBezTo>
                    <a:pt x="14332" y="7262"/>
                    <a:pt x="14363" y="7267"/>
                    <a:pt x="14392" y="7267"/>
                  </a:cubicBezTo>
                  <a:cubicBezTo>
                    <a:pt x="14540" y="7267"/>
                    <a:pt x="14667" y="7121"/>
                    <a:pt x="14615" y="6964"/>
                  </a:cubicBezTo>
                  <a:lnTo>
                    <a:pt x="14178" y="5667"/>
                  </a:lnTo>
                  <a:cubicBezTo>
                    <a:pt x="14095" y="5425"/>
                    <a:pt x="14095" y="5154"/>
                    <a:pt x="14178" y="4911"/>
                  </a:cubicBezTo>
                  <a:lnTo>
                    <a:pt x="14615" y="3614"/>
                  </a:lnTo>
                  <a:cubicBezTo>
                    <a:pt x="14666" y="3459"/>
                    <a:pt x="14542" y="3309"/>
                    <a:pt x="14396" y="3309"/>
                  </a:cubicBezTo>
                  <a:cubicBezTo>
                    <a:pt x="14365" y="3309"/>
                    <a:pt x="14334" y="3316"/>
                    <a:pt x="14303" y="3330"/>
                  </a:cubicBezTo>
                  <a:lnTo>
                    <a:pt x="12555" y="4079"/>
                  </a:lnTo>
                  <a:cubicBezTo>
                    <a:pt x="12494" y="4105"/>
                    <a:pt x="12432" y="4117"/>
                    <a:pt x="12370" y="4117"/>
                  </a:cubicBezTo>
                  <a:cubicBezTo>
                    <a:pt x="12169" y="4117"/>
                    <a:pt x="11979" y="3988"/>
                    <a:pt x="11910" y="3781"/>
                  </a:cubicBezTo>
                  <a:cubicBezTo>
                    <a:pt x="11237" y="1533"/>
                    <a:pt x="9163" y="1"/>
                    <a:pt x="6812" y="1"/>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69"/>
            <p:cNvSpPr/>
            <p:nvPr/>
          </p:nvSpPr>
          <p:spPr>
            <a:xfrm>
              <a:off x="2454435" y="4251386"/>
              <a:ext cx="250403" cy="243677"/>
            </a:xfrm>
            <a:custGeom>
              <a:avLst/>
              <a:gdLst/>
              <a:ahLst/>
              <a:cxnLst/>
              <a:rect l="l" t="t" r="r" b="b"/>
              <a:pathLst>
                <a:path w="9531" h="9275" extrusionOk="0">
                  <a:moveTo>
                    <a:pt x="2976" y="1"/>
                  </a:moveTo>
                  <a:lnTo>
                    <a:pt x="2976" y="1"/>
                  </a:lnTo>
                  <a:cubicBezTo>
                    <a:pt x="1783" y="1027"/>
                    <a:pt x="1103" y="2477"/>
                    <a:pt x="160" y="3663"/>
                  </a:cubicBezTo>
                  <a:cubicBezTo>
                    <a:pt x="0" y="3850"/>
                    <a:pt x="0" y="4128"/>
                    <a:pt x="160" y="4322"/>
                  </a:cubicBezTo>
                  <a:cubicBezTo>
                    <a:pt x="1811" y="6382"/>
                    <a:pt x="2650" y="9274"/>
                    <a:pt x="6812" y="9274"/>
                  </a:cubicBezTo>
                  <a:cubicBezTo>
                    <a:pt x="7769" y="9274"/>
                    <a:pt x="8705" y="9018"/>
                    <a:pt x="9530" y="8532"/>
                  </a:cubicBezTo>
                  <a:cubicBezTo>
                    <a:pt x="5723" y="7880"/>
                    <a:pt x="2941" y="4579"/>
                    <a:pt x="2941" y="715"/>
                  </a:cubicBezTo>
                  <a:cubicBezTo>
                    <a:pt x="2941" y="479"/>
                    <a:pt x="2955" y="236"/>
                    <a:pt x="2976" y="1"/>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69"/>
            <p:cNvSpPr/>
            <p:nvPr/>
          </p:nvSpPr>
          <p:spPr>
            <a:xfrm>
              <a:off x="2495420" y="4331018"/>
              <a:ext cx="31553" cy="31553"/>
            </a:xfrm>
            <a:custGeom>
              <a:avLst/>
              <a:gdLst/>
              <a:ahLst/>
              <a:cxnLst/>
              <a:rect l="l" t="t" r="r" b="b"/>
              <a:pathLst>
                <a:path w="1201" h="1201" extrusionOk="0">
                  <a:moveTo>
                    <a:pt x="597" y="1"/>
                  </a:moveTo>
                  <a:cubicBezTo>
                    <a:pt x="271" y="1"/>
                    <a:pt x="1" y="271"/>
                    <a:pt x="1" y="597"/>
                  </a:cubicBezTo>
                  <a:cubicBezTo>
                    <a:pt x="1" y="930"/>
                    <a:pt x="271" y="1201"/>
                    <a:pt x="597" y="1201"/>
                  </a:cubicBezTo>
                  <a:cubicBezTo>
                    <a:pt x="930" y="1201"/>
                    <a:pt x="1201" y="930"/>
                    <a:pt x="1201" y="597"/>
                  </a:cubicBezTo>
                  <a:cubicBezTo>
                    <a:pt x="1201" y="271"/>
                    <a:pt x="930" y="1"/>
                    <a:pt x="597"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69"/>
            <p:cNvSpPr/>
            <p:nvPr/>
          </p:nvSpPr>
          <p:spPr>
            <a:xfrm>
              <a:off x="2508005" y="4337218"/>
              <a:ext cx="12768" cy="12795"/>
            </a:xfrm>
            <a:custGeom>
              <a:avLst/>
              <a:gdLst/>
              <a:ahLst/>
              <a:cxnLst/>
              <a:rect l="l" t="t" r="r" b="b"/>
              <a:pathLst>
                <a:path w="486" h="487" extrusionOk="0">
                  <a:moveTo>
                    <a:pt x="243" y="1"/>
                  </a:moveTo>
                  <a:cubicBezTo>
                    <a:pt x="111" y="1"/>
                    <a:pt x="0" y="112"/>
                    <a:pt x="0" y="243"/>
                  </a:cubicBezTo>
                  <a:cubicBezTo>
                    <a:pt x="0" y="375"/>
                    <a:pt x="111" y="486"/>
                    <a:pt x="243" y="486"/>
                  </a:cubicBezTo>
                  <a:cubicBezTo>
                    <a:pt x="375" y="486"/>
                    <a:pt x="486" y="375"/>
                    <a:pt x="486" y="243"/>
                  </a:cubicBezTo>
                  <a:cubicBezTo>
                    <a:pt x="486" y="112"/>
                    <a:pt x="375" y="1"/>
                    <a:pt x="2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69"/>
            <p:cNvSpPr/>
            <p:nvPr/>
          </p:nvSpPr>
          <p:spPr>
            <a:xfrm>
              <a:off x="2545181" y="4220227"/>
              <a:ext cx="53780" cy="271920"/>
            </a:xfrm>
            <a:custGeom>
              <a:avLst/>
              <a:gdLst/>
              <a:ahLst/>
              <a:cxnLst/>
              <a:rect l="l" t="t" r="r" b="b"/>
              <a:pathLst>
                <a:path w="2047" h="10350" extrusionOk="0">
                  <a:moveTo>
                    <a:pt x="2047" y="1"/>
                  </a:moveTo>
                  <a:lnTo>
                    <a:pt x="2047" y="1"/>
                  </a:lnTo>
                  <a:cubicBezTo>
                    <a:pt x="1630" y="77"/>
                    <a:pt x="1221" y="195"/>
                    <a:pt x="833" y="361"/>
                  </a:cubicBezTo>
                  <a:cubicBezTo>
                    <a:pt x="313" y="1721"/>
                    <a:pt x="0" y="3378"/>
                    <a:pt x="0" y="5175"/>
                  </a:cubicBezTo>
                  <a:cubicBezTo>
                    <a:pt x="0" y="6971"/>
                    <a:pt x="313" y="8636"/>
                    <a:pt x="833" y="9996"/>
                  </a:cubicBezTo>
                  <a:cubicBezTo>
                    <a:pt x="1228" y="10162"/>
                    <a:pt x="1630" y="10280"/>
                    <a:pt x="2047" y="10349"/>
                  </a:cubicBezTo>
                  <a:cubicBezTo>
                    <a:pt x="1707" y="8893"/>
                    <a:pt x="1506" y="7110"/>
                    <a:pt x="1506" y="5175"/>
                  </a:cubicBezTo>
                  <a:cubicBezTo>
                    <a:pt x="1506" y="3247"/>
                    <a:pt x="1707" y="1464"/>
                    <a:pt x="2047" y="1"/>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69"/>
            <p:cNvSpPr/>
            <p:nvPr/>
          </p:nvSpPr>
          <p:spPr>
            <a:xfrm>
              <a:off x="2545181" y="4344680"/>
              <a:ext cx="53780" cy="147468"/>
            </a:xfrm>
            <a:custGeom>
              <a:avLst/>
              <a:gdLst/>
              <a:ahLst/>
              <a:cxnLst/>
              <a:rect l="l" t="t" r="r" b="b"/>
              <a:pathLst>
                <a:path w="2047" h="5613" extrusionOk="0">
                  <a:moveTo>
                    <a:pt x="7" y="1"/>
                  </a:moveTo>
                  <a:cubicBezTo>
                    <a:pt x="7" y="147"/>
                    <a:pt x="0" y="292"/>
                    <a:pt x="0" y="438"/>
                  </a:cubicBezTo>
                  <a:cubicBezTo>
                    <a:pt x="0" y="2234"/>
                    <a:pt x="313" y="3892"/>
                    <a:pt x="833" y="5259"/>
                  </a:cubicBezTo>
                  <a:cubicBezTo>
                    <a:pt x="1221" y="5418"/>
                    <a:pt x="1630" y="5543"/>
                    <a:pt x="2047" y="5612"/>
                  </a:cubicBezTo>
                  <a:cubicBezTo>
                    <a:pt x="1818" y="4600"/>
                    <a:pt x="1658" y="3573"/>
                    <a:pt x="1582" y="2533"/>
                  </a:cubicBezTo>
                  <a:cubicBezTo>
                    <a:pt x="902" y="1797"/>
                    <a:pt x="368" y="937"/>
                    <a:pt x="7" y="1"/>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69"/>
            <p:cNvSpPr/>
            <p:nvPr/>
          </p:nvSpPr>
          <p:spPr>
            <a:xfrm>
              <a:off x="2623184" y="4217678"/>
              <a:ext cx="49944" cy="277201"/>
            </a:xfrm>
            <a:custGeom>
              <a:avLst/>
              <a:gdLst/>
              <a:ahLst/>
              <a:cxnLst/>
              <a:rect l="l" t="t" r="r" b="b"/>
              <a:pathLst>
                <a:path w="1901" h="10551" extrusionOk="0">
                  <a:moveTo>
                    <a:pt x="617" y="0"/>
                  </a:moveTo>
                  <a:cubicBezTo>
                    <a:pt x="236" y="1436"/>
                    <a:pt x="0" y="3267"/>
                    <a:pt x="0" y="5272"/>
                  </a:cubicBezTo>
                  <a:cubicBezTo>
                    <a:pt x="0" y="7283"/>
                    <a:pt x="229" y="9115"/>
                    <a:pt x="617" y="10550"/>
                  </a:cubicBezTo>
                  <a:cubicBezTo>
                    <a:pt x="1047" y="10530"/>
                    <a:pt x="1484" y="10460"/>
                    <a:pt x="1901" y="10335"/>
                  </a:cubicBezTo>
                  <a:cubicBezTo>
                    <a:pt x="1588" y="8948"/>
                    <a:pt x="1401" y="7193"/>
                    <a:pt x="1401" y="5272"/>
                  </a:cubicBezTo>
                  <a:cubicBezTo>
                    <a:pt x="1401" y="3351"/>
                    <a:pt x="1588" y="1589"/>
                    <a:pt x="1901" y="209"/>
                  </a:cubicBezTo>
                  <a:cubicBezTo>
                    <a:pt x="1484" y="84"/>
                    <a:pt x="1047" y="14"/>
                    <a:pt x="617"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69"/>
            <p:cNvSpPr/>
            <p:nvPr/>
          </p:nvSpPr>
          <p:spPr>
            <a:xfrm>
              <a:off x="2629542" y="4446748"/>
              <a:ext cx="43586" cy="48131"/>
            </a:xfrm>
            <a:custGeom>
              <a:avLst/>
              <a:gdLst/>
              <a:ahLst/>
              <a:cxnLst/>
              <a:rect l="l" t="t" r="r" b="b"/>
              <a:pathLst>
                <a:path w="1659" h="1832" extrusionOk="0">
                  <a:moveTo>
                    <a:pt x="1" y="0"/>
                  </a:moveTo>
                  <a:cubicBezTo>
                    <a:pt x="91" y="618"/>
                    <a:pt x="216" y="1228"/>
                    <a:pt x="375" y="1831"/>
                  </a:cubicBezTo>
                  <a:cubicBezTo>
                    <a:pt x="805" y="1811"/>
                    <a:pt x="1242" y="1741"/>
                    <a:pt x="1659" y="1616"/>
                  </a:cubicBezTo>
                  <a:cubicBezTo>
                    <a:pt x="1596" y="1339"/>
                    <a:pt x="1541" y="1034"/>
                    <a:pt x="1485" y="729"/>
                  </a:cubicBezTo>
                  <a:cubicBezTo>
                    <a:pt x="965" y="534"/>
                    <a:pt x="466" y="292"/>
                    <a:pt x="1" y="0"/>
                  </a:cubicBezTo>
                  <a:close/>
                </a:path>
              </a:pathLst>
            </a:custGeom>
            <a:solidFill>
              <a:srgbClr val="3F54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69"/>
            <p:cNvSpPr/>
            <p:nvPr/>
          </p:nvSpPr>
          <p:spPr>
            <a:xfrm>
              <a:off x="2694960" y="4243925"/>
              <a:ext cx="48867" cy="224709"/>
            </a:xfrm>
            <a:custGeom>
              <a:avLst/>
              <a:gdLst/>
              <a:ahLst/>
              <a:cxnLst/>
              <a:rect l="l" t="t" r="r" b="b"/>
              <a:pathLst>
                <a:path w="1860" h="8553" extrusionOk="0">
                  <a:moveTo>
                    <a:pt x="778" y="0"/>
                  </a:moveTo>
                  <a:cubicBezTo>
                    <a:pt x="1" y="2796"/>
                    <a:pt x="1" y="5750"/>
                    <a:pt x="778" y="8553"/>
                  </a:cubicBezTo>
                  <a:cubicBezTo>
                    <a:pt x="1187" y="8254"/>
                    <a:pt x="1548" y="7901"/>
                    <a:pt x="1860" y="7505"/>
                  </a:cubicBezTo>
                  <a:cubicBezTo>
                    <a:pt x="1353" y="5383"/>
                    <a:pt x="1353" y="3170"/>
                    <a:pt x="1860" y="1041"/>
                  </a:cubicBezTo>
                  <a:cubicBezTo>
                    <a:pt x="1548" y="645"/>
                    <a:pt x="1187" y="299"/>
                    <a:pt x="778" y="0"/>
                  </a:cubicBezTo>
                  <a:close/>
                </a:path>
              </a:pathLst>
            </a:custGeom>
            <a:solidFill>
              <a:srgbClr val="162F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1" name="Google Shape;8351;p69"/>
          <p:cNvGrpSpPr/>
          <p:nvPr/>
        </p:nvGrpSpPr>
        <p:grpSpPr>
          <a:xfrm>
            <a:off x="3601939" y="4161192"/>
            <a:ext cx="275178" cy="388912"/>
            <a:chOff x="3601939" y="4161192"/>
            <a:chExt cx="275178" cy="388912"/>
          </a:xfrm>
        </p:grpSpPr>
        <p:sp>
          <p:nvSpPr>
            <p:cNvPr id="8352" name="Google Shape;8352;p69"/>
            <p:cNvSpPr/>
            <p:nvPr/>
          </p:nvSpPr>
          <p:spPr>
            <a:xfrm>
              <a:off x="3601939" y="4161192"/>
              <a:ext cx="195546" cy="388912"/>
            </a:xfrm>
            <a:custGeom>
              <a:avLst/>
              <a:gdLst/>
              <a:ahLst/>
              <a:cxnLst/>
              <a:rect l="l" t="t" r="r" b="b"/>
              <a:pathLst>
                <a:path w="7443" h="14803" extrusionOk="0">
                  <a:moveTo>
                    <a:pt x="3725" y="0"/>
                  </a:moveTo>
                  <a:cubicBezTo>
                    <a:pt x="2608" y="0"/>
                    <a:pt x="1714" y="916"/>
                    <a:pt x="1734" y="2033"/>
                  </a:cubicBezTo>
                  <a:lnTo>
                    <a:pt x="1734" y="8580"/>
                  </a:lnTo>
                  <a:cubicBezTo>
                    <a:pt x="521" y="9440"/>
                    <a:pt x="0" y="10994"/>
                    <a:pt x="458" y="12416"/>
                  </a:cubicBezTo>
                  <a:cubicBezTo>
                    <a:pt x="909" y="13838"/>
                    <a:pt x="2227" y="14802"/>
                    <a:pt x="3725" y="14802"/>
                  </a:cubicBezTo>
                  <a:cubicBezTo>
                    <a:pt x="5216" y="14802"/>
                    <a:pt x="6534" y="13838"/>
                    <a:pt x="6992" y="12416"/>
                  </a:cubicBezTo>
                  <a:cubicBezTo>
                    <a:pt x="7443" y="10994"/>
                    <a:pt x="6930" y="9440"/>
                    <a:pt x="5709" y="8580"/>
                  </a:cubicBezTo>
                  <a:lnTo>
                    <a:pt x="5709" y="2033"/>
                  </a:lnTo>
                  <a:cubicBezTo>
                    <a:pt x="5737" y="916"/>
                    <a:pt x="4835" y="0"/>
                    <a:pt x="3725" y="0"/>
                  </a:cubicBez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69"/>
            <p:cNvSpPr/>
            <p:nvPr/>
          </p:nvSpPr>
          <p:spPr>
            <a:xfrm>
              <a:off x="3630182" y="4193980"/>
              <a:ext cx="128131" cy="324597"/>
            </a:xfrm>
            <a:custGeom>
              <a:avLst/>
              <a:gdLst/>
              <a:ahLst/>
              <a:cxnLst/>
              <a:rect l="l" t="t" r="r" b="b"/>
              <a:pathLst>
                <a:path w="4877" h="12355" extrusionOk="0">
                  <a:moveTo>
                    <a:pt x="2650" y="1"/>
                  </a:moveTo>
                  <a:cubicBezTo>
                    <a:pt x="2213" y="1"/>
                    <a:pt x="1866" y="348"/>
                    <a:pt x="1866" y="785"/>
                  </a:cubicBezTo>
                  <a:lnTo>
                    <a:pt x="1866" y="7950"/>
                  </a:lnTo>
                  <a:lnTo>
                    <a:pt x="1360" y="8310"/>
                  </a:lnTo>
                  <a:cubicBezTo>
                    <a:pt x="0" y="9274"/>
                    <a:pt x="146" y="11341"/>
                    <a:pt x="1624" y="12104"/>
                  </a:cubicBezTo>
                  <a:cubicBezTo>
                    <a:pt x="1957" y="12276"/>
                    <a:pt x="2305" y="12354"/>
                    <a:pt x="2643" y="12354"/>
                  </a:cubicBezTo>
                  <a:cubicBezTo>
                    <a:pt x="3811" y="12354"/>
                    <a:pt x="4871" y="11418"/>
                    <a:pt x="4877" y="10128"/>
                  </a:cubicBezTo>
                  <a:cubicBezTo>
                    <a:pt x="4870" y="9406"/>
                    <a:pt x="4523" y="8733"/>
                    <a:pt x="3933" y="8310"/>
                  </a:cubicBezTo>
                  <a:lnTo>
                    <a:pt x="3434" y="7950"/>
                  </a:lnTo>
                  <a:lnTo>
                    <a:pt x="3434" y="785"/>
                  </a:lnTo>
                  <a:cubicBezTo>
                    <a:pt x="3434" y="348"/>
                    <a:pt x="3080" y="1"/>
                    <a:pt x="2650" y="1"/>
                  </a:cubicBezTo>
                  <a:close/>
                </a:path>
              </a:pathLst>
            </a:custGeom>
            <a:solidFill>
              <a:srgbClr val="A5B1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69"/>
            <p:cNvSpPr/>
            <p:nvPr/>
          </p:nvSpPr>
          <p:spPr>
            <a:xfrm>
              <a:off x="3636383" y="4193980"/>
              <a:ext cx="63448" cy="324597"/>
            </a:xfrm>
            <a:custGeom>
              <a:avLst/>
              <a:gdLst/>
              <a:ahLst/>
              <a:cxnLst/>
              <a:rect l="l" t="t" r="r" b="b"/>
              <a:pathLst>
                <a:path w="2415" h="12355" extrusionOk="0">
                  <a:moveTo>
                    <a:pt x="2407" y="1"/>
                  </a:moveTo>
                  <a:cubicBezTo>
                    <a:pt x="1977" y="1"/>
                    <a:pt x="1630" y="354"/>
                    <a:pt x="1630" y="785"/>
                  </a:cubicBezTo>
                  <a:lnTo>
                    <a:pt x="1630" y="7950"/>
                  </a:lnTo>
                  <a:lnTo>
                    <a:pt x="1124" y="8310"/>
                  </a:lnTo>
                  <a:cubicBezTo>
                    <a:pt x="333" y="8872"/>
                    <a:pt x="0" y="9878"/>
                    <a:pt x="292" y="10800"/>
                  </a:cubicBezTo>
                  <a:cubicBezTo>
                    <a:pt x="590" y="11723"/>
                    <a:pt x="1443" y="12354"/>
                    <a:pt x="2414" y="12354"/>
                  </a:cubicBezTo>
                  <a:cubicBezTo>
                    <a:pt x="1714" y="12354"/>
                    <a:pt x="1145" y="11355"/>
                    <a:pt x="1138" y="10128"/>
                  </a:cubicBezTo>
                  <a:cubicBezTo>
                    <a:pt x="1138" y="9295"/>
                    <a:pt x="1492" y="8504"/>
                    <a:pt x="2116" y="7950"/>
                  </a:cubicBezTo>
                  <a:lnTo>
                    <a:pt x="2116" y="785"/>
                  </a:lnTo>
                  <a:cubicBezTo>
                    <a:pt x="2116" y="354"/>
                    <a:pt x="2164" y="1"/>
                    <a:pt x="240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69"/>
            <p:cNvSpPr/>
            <p:nvPr/>
          </p:nvSpPr>
          <p:spPr>
            <a:xfrm>
              <a:off x="3679207" y="4193980"/>
              <a:ext cx="41195" cy="89326"/>
            </a:xfrm>
            <a:custGeom>
              <a:avLst/>
              <a:gdLst/>
              <a:ahLst/>
              <a:cxnLst/>
              <a:rect l="l" t="t" r="r" b="b"/>
              <a:pathLst>
                <a:path w="1568" h="3400" extrusionOk="0">
                  <a:moveTo>
                    <a:pt x="784" y="1"/>
                  </a:moveTo>
                  <a:cubicBezTo>
                    <a:pt x="347" y="1"/>
                    <a:pt x="0" y="348"/>
                    <a:pt x="0" y="785"/>
                  </a:cubicBezTo>
                  <a:lnTo>
                    <a:pt x="0" y="3399"/>
                  </a:lnTo>
                  <a:lnTo>
                    <a:pt x="1568" y="3399"/>
                  </a:lnTo>
                  <a:lnTo>
                    <a:pt x="1568" y="785"/>
                  </a:lnTo>
                  <a:cubicBezTo>
                    <a:pt x="1568" y="348"/>
                    <a:pt x="1214" y="1"/>
                    <a:pt x="78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69"/>
            <p:cNvSpPr/>
            <p:nvPr/>
          </p:nvSpPr>
          <p:spPr>
            <a:xfrm>
              <a:off x="3679207" y="4368010"/>
              <a:ext cx="41195" cy="11875"/>
            </a:xfrm>
            <a:custGeom>
              <a:avLst/>
              <a:gdLst/>
              <a:ahLst/>
              <a:cxnLst/>
              <a:rect l="l" t="t" r="r" b="b"/>
              <a:pathLst>
                <a:path w="1568" h="452" extrusionOk="0">
                  <a:moveTo>
                    <a:pt x="0" y="1"/>
                  </a:moveTo>
                  <a:lnTo>
                    <a:pt x="0" y="452"/>
                  </a:lnTo>
                  <a:lnTo>
                    <a:pt x="1568" y="452"/>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69"/>
            <p:cNvSpPr/>
            <p:nvPr/>
          </p:nvSpPr>
          <p:spPr>
            <a:xfrm>
              <a:off x="3679207" y="4322637"/>
              <a:ext cx="41195" cy="12059"/>
            </a:xfrm>
            <a:custGeom>
              <a:avLst/>
              <a:gdLst/>
              <a:ahLst/>
              <a:cxnLst/>
              <a:rect l="l" t="t" r="r" b="b"/>
              <a:pathLst>
                <a:path w="1568" h="459" extrusionOk="0">
                  <a:moveTo>
                    <a:pt x="0" y="1"/>
                  </a:moveTo>
                  <a:lnTo>
                    <a:pt x="0" y="458"/>
                  </a:lnTo>
                  <a:lnTo>
                    <a:pt x="1568" y="458"/>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69"/>
            <p:cNvSpPr/>
            <p:nvPr/>
          </p:nvSpPr>
          <p:spPr>
            <a:xfrm>
              <a:off x="3679207" y="4277448"/>
              <a:ext cx="41195" cy="11875"/>
            </a:xfrm>
            <a:custGeom>
              <a:avLst/>
              <a:gdLst/>
              <a:ahLst/>
              <a:cxnLst/>
              <a:rect l="l" t="t" r="r" b="b"/>
              <a:pathLst>
                <a:path w="1568" h="452" extrusionOk="0">
                  <a:moveTo>
                    <a:pt x="0" y="1"/>
                  </a:moveTo>
                  <a:lnTo>
                    <a:pt x="0" y="451"/>
                  </a:lnTo>
                  <a:lnTo>
                    <a:pt x="1568" y="451"/>
                  </a:lnTo>
                  <a:lnTo>
                    <a:pt x="1568" y="1"/>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69"/>
            <p:cNvSpPr/>
            <p:nvPr/>
          </p:nvSpPr>
          <p:spPr>
            <a:xfrm>
              <a:off x="3679207" y="4232076"/>
              <a:ext cx="41195" cy="11875"/>
            </a:xfrm>
            <a:custGeom>
              <a:avLst/>
              <a:gdLst/>
              <a:ahLst/>
              <a:cxnLst/>
              <a:rect l="l" t="t" r="r" b="b"/>
              <a:pathLst>
                <a:path w="1568" h="452" extrusionOk="0">
                  <a:moveTo>
                    <a:pt x="0" y="0"/>
                  </a:moveTo>
                  <a:lnTo>
                    <a:pt x="0" y="451"/>
                  </a:lnTo>
                  <a:lnTo>
                    <a:pt x="1568" y="451"/>
                  </a:lnTo>
                  <a:lnTo>
                    <a:pt x="1568" y="0"/>
                  </a:ln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69"/>
            <p:cNvSpPr/>
            <p:nvPr/>
          </p:nvSpPr>
          <p:spPr>
            <a:xfrm>
              <a:off x="3811489" y="4211846"/>
              <a:ext cx="65629" cy="111921"/>
            </a:xfrm>
            <a:custGeom>
              <a:avLst/>
              <a:gdLst/>
              <a:ahLst/>
              <a:cxnLst/>
              <a:rect l="l" t="t" r="r" b="b"/>
              <a:pathLst>
                <a:path w="2498" h="4260" extrusionOk="0">
                  <a:moveTo>
                    <a:pt x="1243" y="0"/>
                  </a:moveTo>
                  <a:cubicBezTo>
                    <a:pt x="452" y="0"/>
                    <a:pt x="1" y="465"/>
                    <a:pt x="1" y="1270"/>
                  </a:cubicBezTo>
                  <a:lnTo>
                    <a:pt x="1" y="2990"/>
                  </a:lnTo>
                  <a:cubicBezTo>
                    <a:pt x="1" y="3427"/>
                    <a:pt x="119" y="3753"/>
                    <a:pt x="362" y="3968"/>
                  </a:cubicBezTo>
                  <a:cubicBezTo>
                    <a:pt x="577" y="4155"/>
                    <a:pt x="875" y="4259"/>
                    <a:pt x="1243" y="4259"/>
                  </a:cubicBezTo>
                  <a:cubicBezTo>
                    <a:pt x="1978" y="4259"/>
                    <a:pt x="2498" y="3836"/>
                    <a:pt x="2498" y="3226"/>
                  </a:cubicBezTo>
                  <a:cubicBezTo>
                    <a:pt x="2498" y="2990"/>
                    <a:pt x="2401" y="2941"/>
                    <a:pt x="2241" y="2941"/>
                  </a:cubicBezTo>
                  <a:cubicBezTo>
                    <a:pt x="2082" y="2941"/>
                    <a:pt x="1999" y="3004"/>
                    <a:pt x="1985" y="3122"/>
                  </a:cubicBezTo>
                  <a:cubicBezTo>
                    <a:pt x="1950" y="3385"/>
                    <a:pt x="1901" y="3788"/>
                    <a:pt x="1270" y="3788"/>
                  </a:cubicBezTo>
                  <a:cubicBezTo>
                    <a:pt x="757" y="3788"/>
                    <a:pt x="507" y="3531"/>
                    <a:pt x="507" y="2990"/>
                  </a:cubicBezTo>
                  <a:lnTo>
                    <a:pt x="507" y="1270"/>
                  </a:lnTo>
                  <a:cubicBezTo>
                    <a:pt x="507" y="736"/>
                    <a:pt x="757" y="465"/>
                    <a:pt x="1256" y="465"/>
                  </a:cubicBezTo>
                  <a:cubicBezTo>
                    <a:pt x="1832" y="465"/>
                    <a:pt x="1971" y="812"/>
                    <a:pt x="1985" y="1110"/>
                  </a:cubicBezTo>
                  <a:cubicBezTo>
                    <a:pt x="1992" y="1228"/>
                    <a:pt x="2082" y="1291"/>
                    <a:pt x="2241" y="1291"/>
                  </a:cubicBezTo>
                  <a:cubicBezTo>
                    <a:pt x="2401" y="1291"/>
                    <a:pt x="2498" y="1249"/>
                    <a:pt x="2498" y="1013"/>
                  </a:cubicBezTo>
                  <a:cubicBezTo>
                    <a:pt x="2498" y="417"/>
                    <a:pt x="1985" y="0"/>
                    <a:pt x="1243" y="0"/>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69"/>
            <p:cNvSpPr/>
            <p:nvPr/>
          </p:nvSpPr>
          <p:spPr>
            <a:xfrm>
              <a:off x="3774497" y="4175485"/>
              <a:ext cx="45241" cy="38936"/>
            </a:xfrm>
            <a:custGeom>
              <a:avLst/>
              <a:gdLst/>
              <a:ahLst/>
              <a:cxnLst/>
              <a:rect l="l" t="t" r="r" b="b"/>
              <a:pathLst>
                <a:path w="1722" h="1482" extrusionOk="0">
                  <a:moveTo>
                    <a:pt x="986" y="453"/>
                  </a:moveTo>
                  <a:cubicBezTo>
                    <a:pt x="1131" y="453"/>
                    <a:pt x="1270" y="566"/>
                    <a:pt x="1270" y="739"/>
                  </a:cubicBezTo>
                  <a:cubicBezTo>
                    <a:pt x="1270" y="899"/>
                    <a:pt x="1145" y="1031"/>
                    <a:pt x="986" y="1031"/>
                  </a:cubicBezTo>
                  <a:cubicBezTo>
                    <a:pt x="729" y="1031"/>
                    <a:pt x="604" y="719"/>
                    <a:pt x="785" y="538"/>
                  </a:cubicBezTo>
                  <a:cubicBezTo>
                    <a:pt x="843" y="480"/>
                    <a:pt x="915" y="453"/>
                    <a:pt x="986" y="453"/>
                  </a:cubicBezTo>
                  <a:close/>
                  <a:moveTo>
                    <a:pt x="983" y="1"/>
                  </a:moveTo>
                  <a:cubicBezTo>
                    <a:pt x="801" y="1"/>
                    <a:pt x="616" y="68"/>
                    <a:pt x="466" y="219"/>
                  </a:cubicBezTo>
                  <a:cubicBezTo>
                    <a:pt x="1" y="684"/>
                    <a:pt x="327" y="1482"/>
                    <a:pt x="986" y="1482"/>
                  </a:cubicBezTo>
                  <a:cubicBezTo>
                    <a:pt x="1395" y="1482"/>
                    <a:pt x="1721" y="1149"/>
                    <a:pt x="1721" y="739"/>
                  </a:cubicBezTo>
                  <a:cubicBezTo>
                    <a:pt x="1721" y="294"/>
                    <a:pt x="1360" y="1"/>
                    <a:pt x="983" y="1"/>
                  </a:cubicBezTo>
                  <a:close/>
                </a:path>
              </a:pathLst>
            </a:custGeom>
            <a:solidFill>
              <a:srgbClr val="7383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2" name="Google Shape;8362;p69"/>
          <p:cNvGrpSpPr/>
          <p:nvPr/>
        </p:nvGrpSpPr>
        <p:grpSpPr>
          <a:xfrm>
            <a:off x="836023" y="3215146"/>
            <a:ext cx="375802" cy="371677"/>
            <a:chOff x="836023" y="3215146"/>
            <a:chExt cx="375802" cy="371677"/>
          </a:xfrm>
        </p:grpSpPr>
        <p:sp>
          <p:nvSpPr>
            <p:cNvPr id="8363" name="Google Shape;8363;p69"/>
            <p:cNvSpPr/>
            <p:nvPr/>
          </p:nvSpPr>
          <p:spPr>
            <a:xfrm>
              <a:off x="907274" y="3284847"/>
              <a:ext cx="232748" cy="231645"/>
            </a:xfrm>
            <a:custGeom>
              <a:avLst/>
              <a:gdLst/>
              <a:ahLst/>
              <a:cxnLst/>
              <a:rect l="l" t="t" r="r" b="b"/>
              <a:pathLst>
                <a:path w="8859" h="8817" extrusionOk="0">
                  <a:moveTo>
                    <a:pt x="4413" y="0"/>
                  </a:moveTo>
                  <a:cubicBezTo>
                    <a:pt x="1978" y="0"/>
                    <a:pt x="1" y="1981"/>
                    <a:pt x="8" y="4418"/>
                  </a:cubicBezTo>
                  <a:lnTo>
                    <a:pt x="8" y="4536"/>
                  </a:lnTo>
                  <a:lnTo>
                    <a:pt x="8" y="4578"/>
                  </a:lnTo>
                  <a:lnTo>
                    <a:pt x="8" y="4661"/>
                  </a:lnTo>
                  <a:lnTo>
                    <a:pt x="8" y="4703"/>
                  </a:lnTo>
                  <a:cubicBezTo>
                    <a:pt x="8" y="4724"/>
                    <a:pt x="8" y="4751"/>
                    <a:pt x="8" y="4779"/>
                  </a:cubicBezTo>
                  <a:cubicBezTo>
                    <a:pt x="15" y="4800"/>
                    <a:pt x="8" y="4807"/>
                    <a:pt x="15" y="4828"/>
                  </a:cubicBezTo>
                  <a:cubicBezTo>
                    <a:pt x="22" y="4842"/>
                    <a:pt x="15" y="4869"/>
                    <a:pt x="22" y="4897"/>
                  </a:cubicBezTo>
                  <a:cubicBezTo>
                    <a:pt x="29" y="4918"/>
                    <a:pt x="22" y="4932"/>
                    <a:pt x="29" y="4946"/>
                  </a:cubicBezTo>
                  <a:cubicBezTo>
                    <a:pt x="36" y="4960"/>
                    <a:pt x="36" y="4987"/>
                    <a:pt x="36" y="5015"/>
                  </a:cubicBezTo>
                  <a:lnTo>
                    <a:pt x="43" y="5064"/>
                  </a:lnTo>
                  <a:cubicBezTo>
                    <a:pt x="43" y="5084"/>
                    <a:pt x="50" y="5105"/>
                    <a:pt x="56" y="5126"/>
                  </a:cubicBezTo>
                  <a:lnTo>
                    <a:pt x="63" y="5175"/>
                  </a:lnTo>
                  <a:cubicBezTo>
                    <a:pt x="63" y="5202"/>
                    <a:pt x="70" y="5223"/>
                    <a:pt x="77" y="5244"/>
                  </a:cubicBezTo>
                  <a:lnTo>
                    <a:pt x="84" y="5292"/>
                  </a:lnTo>
                  <a:cubicBezTo>
                    <a:pt x="91" y="5313"/>
                    <a:pt x="91" y="5334"/>
                    <a:pt x="98" y="5362"/>
                  </a:cubicBezTo>
                  <a:lnTo>
                    <a:pt x="105" y="5403"/>
                  </a:lnTo>
                  <a:cubicBezTo>
                    <a:pt x="112" y="5431"/>
                    <a:pt x="119" y="5452"/>
                    <a:pt x="126" y="5473"/>
                  </a:cubicBezTo>
                  <a:lnTo>
                    <a:pt x="133" y="5514"/>
                  </a:lnTo>
                  <a:cubicBezTo>
                    <a:pt x="140" y="5542"/>
                    <a:pt x="154" y="5577"/>
                    <a:pt x="160" y="5605"/>
                  </a:cubicBezTo>
                  <a:lnTo>
                    <a:pt x="167" y="5625"/>
                  </a:lnTo>
                  <a:cubicBezTo>
                    <a:pt x="174" y="5667"/>
                    <a:pt x="188" y="5702"/>
                    <a:pt x="195" y="5736"/>
                  </a:cubicBezTo>
                  <a:lnTo>
                    <a:pt x="209" y="5771"/>
                  </a:lnTo>
                  <a:cubicBezTo>
                    <a:pt x="216" y="5792"/>
                    <a:pt x="223" y="5820"/>
                    <a:pt x="230" y="5847"/>
                  </a:cubicBezTo>
                  <a:lnTo>
                    <a:pt x="251" y="5889"/>
                  </a:lnTo>
                  <a:lnTo>
                    <a:pt x="271" y="5951"/>
                  </a:lnTo>
                  <a:lnTo>
                    <a:pt x="285" y="6000"/>
                  </a:lnTo>
                  <a:lnTo>
                    <a:pt x="313" y="6055"/>
                  </a:lnTo>
                  <a:lnTo>
                    <a:pt x="327" y="6104"/>
                  </a:lnTo>
                  <a:lnTo>
                    <a:pt x="355" y="6166"/>
                  </a:lnTo>
                  <a:lnTo>
                    <a:pt x="376" y="6208"/>
                  </a:lnTo>
                  <a:lnTo>
                    <a:pt x="403" y="6264"/>
                  </a:lnTo>
                  <a:lnTo>
                    <a:pt x="424" y="6312"/>
                  </a:lnTo>
                  <a:lnTo>
                    <a:pt x="452" y="6368"/>
                  </a:lnTo>
                  <a:lnTo>
                    <a:pt x="473" y="6409"/>
                  </a:lnTo>
                  <a:lnTo>
                    <a:pt x="500" y="6472"/>
                  </a:lnTo>
                  <a:lnTo>
                    <a:pt x="521" y="6513"/>
                  </a:lnTo>
                  <a:lnTo>
                    <a:pt x="556" y="6569"/>
                  </a:lnTo>
                  <a:lnTo>
                    <a:pt x="577" y="6610"/>
                  </a:lnTo>
                  <a:lnTo>
                    <a:pt x="618" y="6680"/>
                  </a:lnTo>
                  <a:lnTo>
                    <a:pt x="632" y="6707"/>
                  </a:lnTo>
                  <a:cubicBezTo>
                    <a:pt x="653" y="6735"/>
                    <a:pt x="674" y="6770"/>
                    <a:pt x="695" y="6805"/>
                  </a:cubicBezTo>
                  <a:lnTo>
                    <a:pt x="702" y="6818"/>
                  </a:lnTo>
                  <a:lnTo>
                    <a:pt x="757" y="6895"/>
                  </a:lnTo>
                  <a:lnTo>
                    <a:pt x="778" y="6929"/>
                  </a:lnTo>
                  <a:lnTo>
                    <a:pt x="819" y="6985"/>
                  </a:lnTo>
                  <a:lnTo>
                    <a:pt x="847" y="7020"/>
                  </a:lnTo>
                  <a:lnTo>
                    <a:pt x="882" y="7075"/>
                  </a:lnTo>
                  <a:lnTo>
                    <a:pt x="910" y="7110"/>
                  </a:lnTo>
                  <a:lnTo>
                    <a:pt x="951" y="7165"/>
                  </a:lnTo>
                  <a:lnTo>
                    <a:pt x="986" y="7200"/>
                  </a:lnTo>
                  <a:lnTo>
                    <a:pt x="1028" y="7248"/>
                  </a:lnTo>
                  <a:lnTo>
                    <a:pt x="1055" y="7290"/>
                  </a:lnTo>
                  <a:lnTo>
                    <a:pt x="1097" y="7339"/>
                  </a:lnTo>
                  <a:lnTo>
                    <a:pt x="1125" y="7373"/>
                  </a:lnTo>
                  <a:lnTo>
                    <a:pt x="1173" y="7422"/>
                  </a:lnTo>
                  <a:lnTo>
                    <a:pt x="1201" y="7457"/>
                  </a:lnTo>
                  <a:lnTo>
                    <a:pt x="1249" y="7505"/>
                  </a:lnTo>
                  <a:lnTo>
                    <a:pt x="1277" y="7533"/>
                  </a:lnTo>
                  <a:lnTo>
                    <a:pt x="1333" y="7588"/>
                  </a:lnTo>
                  <a:lnTo>
                    <a:pt x="1360" y="7609"/>
                  </a:lnTo>
                  <a:lnTo>
                    <a:pt x="1444" y="7685"/>
                  </a:lnTo>
                  <a:lnTo>
                    <a:pt x="1527" y="7762"/>
                  </a:lnTo>
                  <a:cubicBezTo>
                    <a:pt x="1728" y="7935"/>
                    <a:pt x="1936" y="8088"/>
                    <a:pt x="2165" y="8220"/>
                  </a:cubicBezTo>
                  <a:lnTo>
                    <a:pt x="2179" y="8226"/>
                  </a:lnTo>
                  <a:lnTo>
                    <a:pt x="2269" y="8282"/>
                  </a:lnTo>
                  <a:lnTo>
                    <a:pt x="2290" y="8296"/>
                  </a:lnTo>
                  <a:lnTo>
                    <a:pt x="2408" y="8351"/>
                  </a:lnTo>
                  <a:lnTo>
                    <a:pt x="2436" y="8365"/>
                  </a:lnTo>
                  <a:lnTo>
                    <a:pt x="2526" y="8414"/>
                  </a:lnTo>
                  <a:lnTo>
                    <a:pt x="2560" y="8428"/>
                  </a:lnTo>
                  <a:lnTo>
                    <a:pt x="2658" y="8469"/>
                  </a:lnTo>
                  <a:lnTo>
                    <a:pt x="2678" y="8483"/>
                  </a:lnTo>
                  <a:lnTo>
                    <a:pt x="2796" y="8532"/>
                  </a:lnTo>
                  <a:lnTo>
                    <a:pt x="2831" y="8539"/>
                  </a:lnTo>
                  <a:lnTo>
                    <a:pt x="2921" y="8573"/>
                  </a:lnTo>
                  <a:lnTo>
                    <a:pt x="2963" y="8587"/>
                  </a:lnTo>
                  <a:lnTo>
                    <a:pt x="3067" y="8622"/>
                  </a:lnTo>
                  <a:lnTo>
                    <a:pt x="3088" y="8629"/>
                  </a:lnTo>
                  <a:lnTo>
                    <a:pt x="3212" y="8670"/>
                  </a:lnTo>
                  <a:lnTo>
                    <a:pt x="3247" y="8677"/>
                  </a:lnTo>
                  <a:lnTo>
                    <a:pt x="3344" y="8698"/>
                  </a:lnTo>
                  <a:lnTo>
                    <a:pt x="3379" y="8712"/>
                  </a:lnTo>
                  <a:lnTo>
                    <a:pt x="3497" y="8740"/>
                  </a:lnTo>
                  <a:lnTo>
                    <a:pt x="3511" y="8740"/>
                  </a:lnTo>
                  <a:lnTo>
                    <a:pt x="3642" y="8761"/>
                  </a:lnTo>
                  <a:lnTo>
                    <a:pt x="3677" y="8767"/>
                  </a:lnTo>
                  <a:lnTo>
                    <a:pt x="3781" y="8781"/>
                  </a:lnTo>
                  <a:lnTo>
                    <a:pt x="3816" y="8788"/>
                  </a:lnTo>
                  <a:lnTo>
                    <a:pt x="3941" y="8802"/>
                  </a:lnTo>
                  <a:lnTo>
                    <a:pt x="3955" y="8802"/>
                  </a:lnTo>
                  <a:lnTo>
                    <a:pt x="4086" y="8816"/>
                  </a:lnTo>
                  <a:lnTo>
                    <a:pt x="4725" y="8816"/>
                  </a:lnTo>
                  <a:lnTo>
                    <a:pt x="4863" y="8802"/>
                  </a:lnTo>
                  <a:lnTo>
                    <a:pt x="4870" y="8802"/>
                  </a:lnTo>
                  <a:lnTo>
                    <a:pt x="4995" y="8788"/>
                  </a:lnTo>
                  <a:lnTo>
                    <a:pt x="5037" y="8781"/>
                  </a:lnTo>
                  <a:lnTo>
                    <a:pt x="5134" y="8767"/>
                  </a:lnTo>
                  <a:lnTo>
                    <a:pt x="5168" y="8761"/>
                  </a:lnTo>
                  <a:lnTo>
                    <a:pt x="5300" y="8740"/>
                  </a:lnTo>
                  <a:lnTo>
                    <a:pt x="5314" y="8740"/>
                  </a:lnTo>
                  <a:lnTo>
                    <a:pt x="5432" y="8712"/>
                  </a:lnTo>
                  <a:lnTo>
                    <a:pt x="5467" y="8698"/>
                  </a:lnTo>
                  <a:lnTo>
                    <a:pt x="5564" y="8677"/>
                  </a:lnTo>
                  <a:lnTo>
                    <a:pt x="5598" y="8670"/>
                  </a:lnTo>
                  <a:lnTo>
                    <a:pt x="5723" y="8629"/>
                  </a:lnTo>
                  <a:lnTo>
                    <a:pt x="5744" y="8622"/>
                  </a:lnTo>
                  <a:lnTo>
                    <a:pt x="5848" y="8587"/>
                  </a:lnTo>
                  <a:lnTo>
                    <a:pt x="5890" y="8573"/>
                  </a:lnTo>
                  <a:lnTo>
                    <a:pt x="5980" y="8539"/>
                  </a:lnTo>
                  <a:lnTo>
                    <a:pt x="6015" y="8532"/>
                  </a:lnTo>
                  <a:lnTo>
                    <a:pt x="6133" y="8483"/>
                  </a:lnTo>
                  <a:lnTo>
                    <a:pt x="6188" y="8476"/>
                  </a:lnTo>
                  <a:lnTo>
                    <a:pt x="6285" y="8428"/>
                  </a:lnTo>
                  <a:lnTo>
                    <a:pt x="6320" y="8414"/>
                  </a:lnTo>
                  <a:lnTo>
                    <a:pt x="6410" y="8365"/>
                  </a:lnTo>
                  <a:lnTo>
                    <a:pt x="6438" y="8358"/>
                  </a:lnTo>
                  <a:lnTo>
                    <a:pt x="6556" y="8296"/>
                  </a:lnTo>
                  <a:lnTo>
                    <a:pt x="6576" y="8282"/>
                  </a:lnTo>
                  <a:lnTo>
                    <a:pt x="6667" y="8233"/>
                  </a:lnTo>
                  <a:lnTo>
                    <a:pt x="6681" y="8220"/>
                  </a:lnTo>
                  <a:cubicBezTo>
                    <a:pt x="6909" y="8088"/>
                    <a:pt x="7117" y="7935"/>
                    <a:pt x="7319" y="7762"/>
                  </a:cubicBezTo>
                  <a:lnTo>
                    <a:pt x="7402" y="7692"/>
                  </a:lnTo>
                  <a:lnTo>
                    <a:pt x="7485" y="7616"/>
                  </a:lnTo>
                  <a:lnTo>
                    <a:pt x="7513" y="7588"/>
                  </a:lnTo>
                  <a:lnTo>
                    <a:pt x="7568" y="7533"/>
                  </a:lnTo>
                  <a:lnTo>
                    <a:pt x="7603" y="7505"/>
                  </a:lnTo>
                  <a:lnTo>
                    <a:pt x="7652" y="7457"/>
                  </a:lnTo>
                  <a:lnTo>
                    <a:pt x="7679" y="7422"/>
                  </a:lnTo>
                  <a:lnTo>
                    <a:pt x="7728" y="7373"/>
                  </a:lnTo>
                  <a:lnTo>
                    <a:pt x="7756" y="7339"/>
                  </a:lnTo>
                  <a:lnTo>
                    <a:pt x="7797" y="7290"/>
                  </a:lnTo>
                  <a:lnTo>
                    <a:pt x="7832" y="7248"/>
                  </a:lnTo>
                  <a:lnTo>
                    <a:pt x="7874" y="7200"/>
                  </a:lnTo>
                  <a:lnTo>
                    <a:pt x="7901" y="7165"/>
                  </a:lnTo>
                  <a:lnTo>
                    <a:pt x="7943" y="7110"/>
                  </a:lnTo>
                  <a:lnTo>
                    <a:pt x="7971" y="7075"/>
                  </a:lnTo>
                  <a:lnTo>
                    <a:pt x="8012" y="7020"/>
                  </a:lnTo>
                  <a:lnTo>
                    <a:pt x="8033" y="6985"/>
                  </a:lnTo>
                  <a:lnTo>
                    <a:pt x="8082" y="6929"/>
                  </a:lnTo>
                  <a:lnTo>
                    <a:pt x="8102" y="6895"/>
                  </a:lnTo>
                  <a:lnTo>
                    <a:pt x="8151" y="6818"/>
                  </a:lnTo>
                  <a:lnTo>
                    <a:pt x="8165" y="6805"/>
                  </a:lnTo>
                  <a:cubicBezTo>
                    <a:pt x="8186" y="6770"/>
                    <a:pt x="8200" y="6742"/>
                    <a:pt x="8220" y="6707"/>
                  </a:cubicBezTo>
                  <a:lnTo>
                    <a:pt x="8241" y="6680"/>
                  </a:lnTo>
                  <a:lnTo>
                    <a:pt x="8276" y="6610"/>
                  </a:lnTo>
                  <a:lnTo>
                    <a:pt x="8297" y="6569"/>
                  </a:lnTo>
                  <a:lnTo>
                    <a:pt x="8331" y="6513"/>
                  </a:lnTo>
                  <a:lnTo>
                    <a:pt x="8352" y="6472"/>
                  </a:lnTo>
                  <a:lnTo>
                    <a:pt x="8387" y="6409"/>
                  </a:lnTo>
                  <a:lnTo>
                    <a:pt x="8408" y="6368"/>
                  </a:lnTo>
                  <a:lnTo>
                    <a:pt x="8435" y="6312"/>
                  </a:lnTo>
                  <a:lnTo>
                    <a:pt x="8456" y="6264"/>
                  </a:lnTo>
                  <a:lnTo>
                    <a:pt x="8477" y="6208"/>
                  </a:lnTo>
                  <a:lnTo>
                    <a:pt x="8498" y="6166"/>
                  </a:lnTo>
                  <a:lnTo>
                    <a:pt x="8526" y="6104"/>
                  </a:lnTo>
                  <a:lnTo>
                    <a:pt x="8546" y="6055"/>
                  </a:lnTo>
                  <a:lnTo>
                    <a:pt x="8567" y="6000"/>
                  </a:lnTo>
                  <a:lnTo>
                    <a:pt x="8581" y="5951"/>
                  </a:lnTo>
                  <a:lnTo>
                    <a:pt x="8609" y="5889"/>
                  </a:lnTo>
                  <a:lnTo>
                    <a:pt x="8623" y="5847"/>
                  </a:lnTo>
                  <a:cubicBezTo>
                    <a:pt x="8630" y="5820"/>
                    <a:pt x="8637" y="5792"/>
                    <a:pt x="8650" y="5771"/>
                  </a:cubicBezTo>
                  <a:lnTo>
                    <a:pt x="8657" y="5736"/>
                  </a:lnTo>
                  <a:cubicBezTo>
                    <a:pt x="8671" y="5702"/>
                    <a:pt x="8678" y="5667"/>
                    <a:pt x="8692" y="5625"/>
                  </a:cubicBezTo>
                  <a:lnTo>
                    <a:pt x="8699" y="5605"/>
                  </a:lnTo>
                  <a:cubicBezTo>
                    <a:pt x="8706" y="5577"/>
                    <a:pt x="8713" y="5549"/>
                    <a:pt x="8720" y="5514"/>
                  </a:cubicBezTo>
                  <a:lnTo>
                    <a:pt x="8727" y="5473"/>
                  </a:lnTo>
                  <a:cubicBezTo>
                    <a:pt x="8734" y="5452"/>
                    <a:pt x="8741" y="5431"/>
                    <a:pt x="8747" y="5403"/>
                  </a:cubicBezTo>
                  <a:lnTo>
                    <a:pt x="8754" y="5362"/>
                  </a:lnTo>
                  <a:cubicBezTo>
                    <a:pt x="8761" y="5334"/>
                    <a:pt x="8768" y="5313"/>
                    <a:pt x="8768" y="5292"/>
                  </a:cubicBezTo>
                  <a:lnTo>
                    <a:pt x="8782" y="5244"/>
                  </a:lnTo>
                  <a:lnTo>
                    <a:pt x="8796" y="5175"/>
                  </a:lnTo>
                  <a:lnTo>
                    <a:pt x="8803" y="5126"/>
                  </a:lnTo>
                  <a:lnTo>
                    <a:pt x="8810" y="5064"/>
                  </a:lnTo>
                  <a:cubicBezTo>
                    <a:pt x="8810" y="5043"/>
                    <a:pt x="8817" y="5029"/>
                    <a:pt x="8817" y="5015"/>
                  </a:cubicBezTo>
                  <a:cubicBezTo>
                    <a:pt x="8817" y="4994"/>
                    <a:pt x="8824" y="4966"/>
                    <a:pt x="8824" y="4946"/>
                  </a:cubicBezTo>
                  <a:cubicBezTo>
                    <a:pt x="8831" y="4925"/>
                    <a:pt x="8824" y="4911"/>
                    <a:pt x="8831" y="4897"/>
                  </a:cubicBezTo>
                  <a:cubicBezTo>
                    <a:pt x="8838" y="4876"/>
                    <a:pt x="8838" y="4849"/>
                    <a:pt x="8838" y="4828"/>
                  </a:cubicBezTo>
                  <a:cubicBezTo>
                    <a:pt x="8845" y="4807"/>
                    <a:pt x="8838" y="4793"/>
                    <a:pt x="8845" y="4779"/>
                  </a:cubicBezTo>
                  <a:cubicBezTo>
                    <a:pt x="8852" y="4758"/>
                    <a:pt x="8845" y="4731"/>
                    <a:pt x="8852" y="4703"/>
                  </a:cubicBezTo>
                  <a:cubicBezTo>
                    <a:pt x="8858" y="4682"/>
                    <a:pt x="8852" y="4675"/>
                    <a:pt x="8852" y="4661"/>
                  </a:cubicBezTo>
                  <a:lnTo>
                    <a:pt x="8852" y="4578"/>
                  </a:lnTo>
                  <a:lnTo>
                    <a:pt x="8852" y="4536"/>
                  </a:lnTo>
                  <a:lnTo>
                    <a:pt x="8852" y="4418"/>
                  </a:lnTo>
                  <a:cubicBezTo>
                    <a:pt x="8852" y="1981"/>
                    <a:pt x="6882" y="0"/>
                    <a:pt x="4439" y="0"/>
                  </a:cubicBezTo>
                  <a:cubicBezTo>
                    <a:pt x="4435" y="0"/>
                    <a:pt x="4431" y="0"/>
                    <a:pt x="4426" y="0"/>
                  </a:cubicBezTo>
                  <a:cubicBezTo>
                    <a:pt x="4422" y="0"/>
                    <a:pt x="4418" y="0"/>
                    <a:pt x="4413"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69"/>
            <p:cNvSpPr/>
            <p:nvPr/>
          </p:nvSpPr>
          <p:spPr>
            <a:xfrm>
              <a:off x="953198" y="3284847"/>
              <a:ext cx="186456" cy="221976"/>
            </a:xfrm>
            <a:custGeom>
              <a:avLst/>
              <a:gdLst/>
              <a:ahLst/>
              <a:cxnLst/>
              <a:rect l="l" t="t" r="r" b="b"/>
              <a:pathLst>
                <a:path w="7097" h="8449" extrusionOk="0">
                  <a:moveTo>
                    <a:pt x="2692" y="0"/>
                  </a:moveTo>
                  <a:cubicBezTo>
                    <a:pt x="2435" y="0"/>
                    <a:pt x="2172" y="21"/>
                    <a:pt x="1915" y="70"/>
                  </a:cubicBezTo>
                  <a:cubicBezTo>
                    <a:pt x="535" y="1332"/>
                    <a:pt x="1" y="3288"/>
                    <a:pt x="556" y="5077"/>
                  </a:cubicBezTo>
                  <a:cubicBezTo>
                    <a:pt x="1104" y="6874"/>
                    <a:pt x="2644" y="8185"/>
                    <a:pt x="4502" y="8448"/>
                  </a:cubicBezTo>
                  <a:lnTo>
                    <a:pt x="4537" y="8435"/>
                  </a:lnTo>
                  <a:lnTo>
                    <a:pt x="4579" y="8414"/>
                  </a:lnTo>
                  <a:lnTo>
                    <a:pt x="4669" y="8372"/>
                  </a:lnTo>
                  <a:lnTo>
                    <a:pt x="4697" y="8358"/>
                  </a:lnTo>
                  <a:lnTo>
                    <a:pt x="4808" y="8303"/>
                  </a:lnTo>
                  <a:lnTo>
                    <a:pt x="4828" y="8289"/>
                  </a:lnTo>
                  <a:lnTo>
                    <a:pt x="4919" y="8233"/>
                  </a:lnTo>
                  <a:lnTo>
                    <a:pt x="4933" y="8226"/>
                  </a:lnTo>
                  <a:cubicBezTo>
                    <a:pt x="5161" y="8095"/>
                    <a:pt x="5376" y="7942"/>
                    <a:pt x="5571" y="7769"/>
                  </a:cubicBezTo>
                  <a:lnTo>
                    <a:pt x="5661" y="7692"/>
                  </a:lnTo>
                  <a:lnTo>
                    <a:pt x="5737" y="7616"/>
                  </a:lnTo>
                  <a:lnTo>
                    <a:pt x="5765" y="7595"/>
                  </a:lnTo>
                  <a:lnTo>
                    <a:pt x="5820" y="7540"/>
                  </a:lnTo>
                  <a:lnTo>
                    <a:pt x="5848" y="7512"/>
                  </a:lnTo>
                  <a:lnTo>
                    <a:pt x="5897" y="7463"/>
                  </a:lnTo>
                  <a:lnTo>
                    <a:pt x="5924" y="7429"/>
                  </a:lnTo>
                  <a:lnTo>
                    <a:pt x="5973" y="7380"/>
                  </a:lnTo>
                  <a:lnTo>
                    <a:pt x="6001" y="7346"/>
                  </a:lnTo>
                  <a:lnTo>
                    <a:pt x="6042" y="7297"/>
                  </a:lnTo>
                  <a:lnTo>
                    <a:pt x="6077" y="7255"/>
                  </a:lnTo>
                  <a:lnTo>
                    <a:pt x="6119" y="7207"/>
                  </a:lnTo>
                  <a:lnTo>
                    <a:pt x="6146" y="7172"/>
                  </a:lnTo>
                  <a:lnTo>
                    <a:pt x="6188" y="7117"/>
                  </a:lnTo>
                  <a:lnTo>
                    <a:pt x="6216" y="7082"/>
                  </a:lnTo>
                  <a:lnTo>
                    <a:pt x="6257" y="7026"/>
                  </a:lnTo>
                  <a:lnTo>
                    <a:pt x="6278" y="6992"/>
                  </a:lnTo>
                  <a:lnTo>
                    <a:pt x="6320" y="6936"/>
                  </a:lnTo>
                  <a:lnTo>
                    <a:pt x="6347" y="6902"/>
                  </a:lnTo>
                  <a:lnTo>
                    <a:pt x="6396" y="6818"/>
                  </a:lnTo>
                  <a:lnTo>
                    <a:pt x="6403" y="6811"/>
                  </a:lnTo>
                  <a:cubicBezTo>
                    <a:pt x="6424" y="6777"/>
                    <a:pt x="6445" y="6749"/>
                    <a:pt x="6465" y="6714"/>
                  </a:cubicBezTo>
                  <a:lnTo>
                    <a:pt x="6479" y="6687"/>
                  </a:lnTo>
                  <a:lnTo>
                    <a:pt x="6521" y="6617"/>
                  </a:lnTo>
                  <a:lnTo>
                    <a:pt x="6542" y="6576"/>
                  </a:lnTo>
                  <a:lnTo>
                    <a:pt x="6576" y="6520"/>
                  </a:lnTo>
                  <a:lnTo>
                    <a:pt x="6597" y="6479"/>
                  </a:lnTo>
                  <a:lnTo>
                    <a:pt x="6625" y="6416"/>
                  </a:lnTo>
                  <a:lnTo>
                    <a:pt x="6653" y="6374"/>
                  </a:lnTo>
                  <a:lnTo>
                    <a:pt x="6680" y="6319"/>
                  </a:lnTo>
                  <a:lnTo>
                    <a:pt x="6701" y="6270"/>
                  </a:lnTo>
                  <a:lnTo>
                    <a:pt x="6722" y="6215"/>
                  </a:lnTo>
                  <a:lnTo>
                    <a:pt x="6743" y="6173"/>
                  </a:lnTo>
                  <a:lnTo>
                    <a:pt x="6771" y="6111"/>
                  </a:lnTo>
                  <a:lnTo>
                    <a:pt x="6784" y="6062"/>
                  </a:lnTo>
                  <a:lnTo>
                    <a:pt x="6812" y="6007"/>
                  </a:lnTo>
                  <a:lnTo>
                    <a:pt x="6826" y="5958"/>
                  </a:lnTo>
                  <a:lnTo>
                    <a:pt x="6854" y="5896"/>
                  </a:lnTo>
                  <a:lnTo>
                    <a:pt x="6868" y="5854"/>
                  </a:lnTo>
                  <a:cubicBezTo>
                    <a:pt x="6875" y="5827"/>
                    <a:pt x="6882" y="5799"/>
                    <a:pt x="6889" y="5778"/>
                  </a:cubicBezTo>
                  <a:lnTo>
                    <a:pt x="6902" y="5743"/>
                  </a:lnTo>
                  <a:cubicBezTo>
                    <a:pt x="6916" y="5709"/>
                    <a:pt x="6923" y="5674"/>
                    <a:pt x="6937" y="5632"/>
                  </a:cubicBezTo>
                  <a:lnTo>
                    <a:pt x="6944" y="5612"/>
                  </a:lnTo>
                  <a:cubicBezTo>
                    <a:pt x="6951" y="5584"/>
                    <a:pt x="6958" y="5556"/>
                    <a:pt x="6965" y="5521"/>
                  </a:cubicBezTo>
                  <a:lnTo>
                    <a:pt x="6972" y="5480"/>
                  </a:lnTo>
                  <a:cubicBezTo>
                    <a:pt x="6979" y="5459"/>
                    <a:pt x="6986" y="5438"/>
                    <a:pt x="6993" y="5410"/>
                  </a:cubicBezTo>
                  <a:lnTo>
                    <a:pt x="6999" y="5369"/>
                  </a:lnTo>
                  <a:cubicBezTo>
                    <a:pt x="7006" y="5341"/>
                    <a:pt x="7013" y="5320"/>
                    <a:pt x="7013" y="5299"/>
                  </a:cubicBezTo>
                  <a:lnTo>
                    <a:pt x="7027" y="5251"/>
                  </a:lnTo>
                  <a:lnTo>
                    <a:pt x="7034" y="5181"/>
                  </a:lnTo>
                  <a:lnTo>
                    <a:pt x="7048" y="5133"/>
                  </a:lnTo>
                  <a:lnTo>
                    <a:pt x="7055" y="5070"/>
                  </a:lnTo>
                  <a:cubicBezTo>
                    <a:pt x="7055" y="5050"/>
                    <a:pt x="7062" y="5036"/>
                    <a:pt x="7062" y="5022"/>
                  </a:cubicBezTo>
                  <a:cubicBezTo>
                    <a:pt x="7062" y="5001"/>
                    <a:pt x="7069" y="4973"/>
                    <a:pt x="7069" y="4953"/>
                  </a:cubicBezTo>
                  <a:cubicBezTo>
                    <a:pt x="7076" y="4932"/>
                    <a:pt x="7069" y="4918"/>
                    <a:pt x="7076" y="4904"/>
                  </a:cubicBezTo>
                  <a:cubicBezTo>
                    <a:pt x="7083" y="4883"/>
                    <a:pt x="7083" y="4855"/>
                    <a:pt x="7083" y="4835"/>
                  </a:cubicBezTo>
                  <a:cubicBezTo>
                    <a:pt x="7090" y="4814"/>
                    <a:pt x="7083" y="4800"/>
                    <a:pt x="7090" y="4786"/>
                  </a:cubicBezTo>
                  <a:cubicBezTo>
                    <a:pt x="7097" y="4765"/>
                    <a:pt x="7090" y="4738"/>
                    <a:pt x="7097" y="4710"/>
                  </a:cubicBezTo>
                  <a:cubicBezTo>
                    <a:pt x="7097" y="4689"/>
                    <a:pt x="7097" y="4682"/>
                    <a:pt x="7097" y="4668"/>
                  </a:cubicBezTo>
                  <a:lnTo>
                    <a:pt x="7097" y="4585"/>
                  </a:lnTo>
                  <a:lnTo>
                    <a:pt x="7097" y="4543"/>
                  </a:lnTo>
                  <a:lnTo>
                    <a:pt x="7097" y="4425"/>
                  </a:lnTo>
                  <a:cubicBezTo>
                    <a:pt x="7097" y="3031"/>
                    <a:pt x="6438" y="1720"/>
                    <a:pt x="5321" y="888"/>
                  </a:cubicBezTo>
                  <a:lnTo>
                    <a:pt x="5335" y="881"/>
                  </a:lnTo>
                  <a:cubicBezTo>
                    <a:pt x="4572" y="305"/>
                    <a:pt x="3649" y="0"/>
                    <a:pt x="269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69"/>
            <p:cNvSpPr/>
            <p:nvPr/>
          </p:nvSpPr>
          <p:spPr>
            <a:xfrm>
              <a:off x="936437" y="3313799"/>
              <a:ext cx="175159" cy="174791"/>
            </a:xfrm>
            <a:custGeom>
              <a:avLst/>
              <a:gdLst/>
              <a:ahLst/>
              <a:cxnLst/>
              <a:rect l="l" t="t" r="r" b="b"/>
              <a:pathLst>
                <a:path w="6667" h="6653" extrusionOk="0">
                  <a:moveTo>
                    <a:pt x="2963" y="1"/>
                  </a:moveTo>
                  <a:lnTo>
                    <a:pt x="2914" y="8"/>
                  </a:lnTo>
                  <a:lnTo>
                    <a:pt x="2879" y="15"/>
                  </a:lnTo>
                  <a:lnTo>
                    <a:pt x="2838" y="15"/>
                  </a:lnTo>
                  <a:lnTo>
                    <a:pt x="2796" y="22"/>
                  </a:lnTo>
                  <a:lnTo>
                    <a:pt x="2754" y="29"/>
                  </a:lnTo>
                  <a:lnTo>
                    <a:pt x="2720" y="36"/>
                  </a:lnTo>
                  <a:lnTo>
                    <a:pt x="2671" y="43"/>
                  </a:lnTo>
                  <a:lnTo>
                    <a:pt x="2637" y="50"/>
                  </a:lnTo>
                  <a:lnTo>
                    <a:pt x="2595" y="63"/>
                  </a:lnTo>
                  <a:lnTo>
                    <a:pt x="2560" y="70"/>
                  </a:lnTo>
                  <a:lnTo>
                    <a:pt x="2519" y="84"/>
                  </a:lnTo>
                  <a:lnTo>
                    <a:pt x="2484" y="91"/>
                  </a:lnTo>
                  <a:lnTo>
                    <a:pt x="2442" y="105"/>
                  </a:lnTo>
                  <a:lnTo>
                    <a:pt x="2401" y="112"/>
                  </a:lnTo>
                  <a:lnTo>
                    <a:pt x="2359" y="126"/>
                  </a:lnTo>
                  <a:lnTo>
                    <a:pt x="2324" y="133"/>
                  </a:lnTo>
                  <a:lnTo>
                    <a:pt x="2283" y="147"/>
                  </a:lnTo>
                  <a:lnTo>
                    <a:pt x="2255" y="161"/>
                  </a:lnTo>
                  <a:lnTo>
                    <a:pt x="2206" y="174"/>
                  </a:lnTo>
                  <a:lnTo>
                    <a:pt x="2179" y="188"/>
                  </a:lnTo>
                  <a:lnTo>
                    <a:pt x="2130" y="202"/>
                  </a:lnTo>
                  <a:lnTo>
                    <a:pt x="2102" y="216"/>
                  </a:lnTo>
                  <a:lnTo>
                    <a:pt x="2033" y="244"/>
                  </a:lnTo>
                  <a:lnTo>
                    <a:pt x="2012" y="251"/>
                  </a:lnTo>
                  <a:lnTo>
                    <a:pt x="1957" y="272"/>
                  </a:lnTo>
                  <a:lnTo>
                    <a:pt x="1929" y="285"/>
                  </a:lnTo>
                  <a:lnTo>
                    <a:pt x="1887" y="306"/>
                  </a:lnTo>
                  <a:lnTo>
                    <a:pt x="1853" y="327"/>
                  </a:lnTo>
                  <a:lnTo>
                    <a:pt x="1818" y="341"/>
                  </a:lnTo>
                  <a:lnTo>
                    <a:pt x="1783" y="362"/>
                  </a:lnTo>
                  <a:lnTo>
                    <a:pt x="1749" y="382"/>
                  </a:lnTo>
                  <a:lnTo>
                    <a:pt x="1714" y="396"/>
                  </a:lnTo>
                  <a:lnTo>
                    <a:pt x="1679" y="417"/>
                  </a:lnTo>
                  <a:lnTo>
                    <a:pt x="1645" y="438"/>
                  </a:lnTo>
                  <a:lnTo>
                    <a:pt x="1610" y="459"/>
                  </a:lnTo>
                  <a:lnTo>
                    <a:pt x="1575" y="480"/>
                  </a:lnTo>
                  <a:lnTo>
                    <a:pt x="1548" y="500"/>
                  </a:lnTo>
                  <a:lnTo>
                    <a:pt x="1513" y="521"/>
                  </a:lnTo>
                  <a:lnTo>
                    <a:pt x="1478" y="542"/>
                  </a:lnTo>
                  <a:lnTo>
                    <a:pt x="1443" y="563"/>
                  </a:lnTo>
                  <a:lnTo>
                    <a:pt x="1416" y="584"/>
                  </a:lnTo>
                  <a:lnTo>
                    <a:pt x="1381" y="604"/>
                  </a:lnTo>
                  <a:lnTo>
                    <a:pt x="1353" y="632"/>
                  </a:lnTo>
                  <a:lnTo>
                    <a:pt x="1319" y="653"/>
                  </a:lnTo>
                  <a:lnTo>
                    <a:pt x="1291" y="674"/>
                  </a:lnTo>
                  <a:lnTo>
                    <a:pt x="1256" y="702"/>
                  </a:lnTo>
                  <a:lnTo>
                    <a:pt x="1228" y="722"/>
                  </a:lnTo>
                  <a:lnTo>
                    <a:pt x="1201" y="750"/>
                  </a:lnTo>
                  <a:lnTo>
                    <a:pt x="1166" y="778"/>
                  </a:lnTo>
                  <a:lnTo>
                    <a:pt x="1138" y="799"/>
                  </a:lnTo>
                  <a:lnTo>
                    <a:pt x="1111" y="826"/>
                  </a:lnTo>
                  <a:lnTo>
                    <a:pt x="1083" y="854"/>
                  </a:lnTo>
                  <a:cubicBezTo>
                    <a:pt x="861" y="1055"/>
                    <a:pt x="667" y="1284"/>
                    <a:pt x="507" y="1541"/>
                  </a:cubicBezTo>
                  <a:lnTo>
                    <a:pt x="493" y="1562"/>
                  </a:lnTo>
                  <a:cubicBezTo>
                    <a:pt x="459" y="1624"/>
                    <a:pt x="417" y="1686"/>
                    <a:pt x="382" y="1749"/>
                  </a:cubicBezTo>
                  <a:lnTo>
                    <a:pt x="375" y="1770"/>
                  </a:lnTo>
                  <a:cubicBezTo>
                    <a:pt x="341" y="1839"/>
                    <a:pt x="306" y="1902"/>
                    <a:pt x="278" y="1971"/>
                  </a:cubicBezTo>
                  <a:lnTo>
                    <a:pt x="271" y="1992"/>
                  </a:lnTo>
                  <a:cubicBezTo>
                    <a:pt x="237" y="2054"/>
                    <a:pt x="216" y="2123"/>
                    <a:pt x="188" y="2193"/>
                  </a:cubicBezTo>
                  <a:lnTo>
                    <a:pt x="181" y="2221"/>
                  </a:lnTo>
                  <a:cubicBezTo>
                    <a:pt x="153" y="2290"/>
                    <a:pt x="133" y="2359"/>
                    <a:pt x="112" y="2429"/>
                  </a:cubicBezTo>
                  <a:lnTo>
                    <a:pt x="105" y="2456"/>
                  </a:lnTo>
                  <a:cubicBezTo>
                    <a:pt x="91" y="2526"/>
                    <a:pt x="70" y="2595"/>
                    <a:pt x="56" y="2671"/>
                  </a:cubicBezTo>
                  <a:lnTo>
                    <a:pt x="56" y="2699"/>
                  </a:lnTo>
                  <a:cubicBezTo>
                    <a:pt x="42" y="2769"/>
                    <a:pt x="28" y="2845"/>
                    <a:pt x="22" y="2921"/>
                  </a:cubicBezTo>
                  <a:lnTo>
                    <a:pt x="22" y="2949"/>
                  </a:lnTo>
                  <a:cubicBezTo>
                    <a:pt x="15" y="3018"/>
                    <a:pt x="8" y="3095"/>
                    <a:pt x="1" y="3171"/>
                  </a:cubicBezTo>
                  <a:lnTo>
                    <a:pt x="1" y="3199"/>
                  </a:lnTo>
                  <a:lnTo>
                    <a:pt x="1" y="3316"/>
                  </a:lnTo>
                  <a:cubicBezTo>
                    <a:pt x="1" y="3427"/>
                    <a:pt x="8" y="3545"/>
                    <a:pt x="22" y="3656"/>
                  </a:cubicBezTo>
                  <a:cubicBezTo>
                    <a:pt x="28" y="3712"/>
                    <a:pt x="35" y="3767"/>
                    <a:pt x="42" y="3823"/>
                  </a:cubicBezTo>
                  <a:cubicBezTo>
                    <a:pt x="292" y="5453"/>
                    <a:pt x="1686" y="6653"/>
                    <a:pt x="3337" y="6653"/>
                  </a:cubicBezTo>
                  <a:cubicBezTo>
                    <a:pt x="4981" y="6653"/>
                    <a:pt x="6382" y="5453"/>
                    <a:pt x="6632" y="3823"/>
                  </a:cubicBezTo>
                  <a:cubicBezTo>
                    <a:pt x="6639" y="3767"/>
                    <a:pt x="6646" y="3712"/>
                    <a:pt x="6653" y="3656"/>
                  </a:cubicBezTo>
                  <a:cubicBezTo>
                    <a:pt x="6659" y="3545"/>
                    <a:pt x="6666" y="3427"/>
                    <a:pt x="6666" y="3316"/>
                  </a:cubicBezTo>
                  <a:cubicBezTo>
                    <a:pt x="6666" y="3282"/>
                    <a:pt x="6666" y="3240"/>
                    <a:pt x="6666" y="3206"/>
                  </a:cubicBezTo>
                  <a:lnTo>
                    <a:pt x="6666" y="3171"/>
                  </a:lnTo>
                  <a:cubicBezTo>
                    <a:pt x="6659" y="3095"/>
                    <a:pt x="6659" y="3025"/>
                    <a:pt x="6646" y="2949"/>
                  </a:cubicBezTo>
                  <a:lnTo>
                    <a:pt x="6646" y="2921"/>
                  </a:lnTo>
                  <a:cubicBezTo>
                    <a:pt x="6639" y="2845"/>
                    <a:pt x="6632" y="2769"/>
                    <a:pt x="6618" y="2699"/>
                  </a:cubicBezTo>
                  <a:lnTo>
                    <a:pt x="6611" y="2671"/>
                  </a:lnTo>
                  <a:cubicBezTo>
                    <a:pt x="6597" y="2602"/>
                    <a:pt x="6576" y="2526"/>
                    <a:pt x="6562" y="2456"/>
                  </a:cubicBezTo>
                  <a:lnTo>
                    <a:pt x="6555" y="2429"/>
                  </a:lnTo>
                  <a:cubicBezTo>
                    <a:pt x="6535" y="2359"/>
                    <a:pt x="6514" y="2290"/>
                    <a:pt x="6486" y="2221"/>
                  </a:cubicBezTo>
                  <a:lnTo>
                    <a:pt x="6479" y="2193"/>
                  </a:lnTo>
                  <a:cubicBezTo>
                    <a:pt x="6451" y="2123"/>
                    <a:pt x="6431" y="2061"/>
                    <a:pt x="6396" y="1992"/>
                  </a:cubicBezTo>
                  <a:lnTo>
                    <a:pt x="6389" y="1971"/>
                  </a:lnTo>
                  <a:cubicBezTo>
                    <a:pt x="6361" y="1902"/>
                    <a:pt x="6327" y="1839"/>
                    <a:pt x="6292" y="1770"/>
                  </a:cubicBezTo>
                  <a:lnTo>
                    <a:pt x="6285" y="1749"/>
                  </a:lnTo>
                  <a:cubicBezTo>
                    <a:pt x="6250" y="1686"/>
                    <a:pt x="6209" y="1624"/>
                    <a:pt x="6174" y="1562"/>
                  </a:cubicBezTo>
                  <a:lnTo>
                    <a:pt x="6160" y="1541"/>
                  </a:lnTo>
                  <a:cubicBezTo>
                    <a:pt x="6001" y="1284"/>
                    <a:pt x="5806" y="1055"/>
                    <a:pt x="5584" y="854"/>
                  </a:cubicBezTo>
                  <a:lnTo>
                    <a:pt x="5557" y="826"/>
                  </a:lnTo>
                  <a:lnTo>
                    <a:pt x="5529" y="799"/>
                  </a:lnTo>
                  <a:lnTo>
                    <a:pt x="5501" y="778"/>
                  </a:lnTo>
                  <a:lnTo>
                    <a:pt x="5466" y="750"/>
                  </a:lnTo>
                  <a:lnTo>
                    <a:pt x="5439" y="729"/>
                  </a:lnTo>
                  <a:lnTo>
                    <a:pt x="5411" y="702"/>
                  </a:lnTo>
                  <a:lnTo>
                    <a:pt x="5376" y="681"/>
                  </a:lnTo>
                  <a:lnTo>
                    <a:pt x="5349" y="653"/>
                  </a:lnTo>
                  <a:lnTo>
                    <a:pt x="5314" y="632"/>
                  </a:lnTo>
                  <a:lnTo>
                    <a:pt x="5286" y="611"/>
                  </a:lnTo>
                  <a:lnTo>
                    <a:pt x="5251" y="584"/>
                  </a:lnTo>
                  <a:lnTo>
                    <a:pt x="5224" y="563"/>
                  </a:lnTo>
                  <a:lnTo>
                    <a:pt x="5189" y="542"/>
                  </a:lnTo>
                  <a:lnTo>
                    <a:pt x="5154" y="521"/>
                  </a:lnTo>
                  <a:lnTo>
                    <a:pt x="5120" y="500"/>
                  </a:lnTo>
                  <a:lnTo>
                    <a:pt x="5092" y="480"/>
                  </a:lnTo>
                  <a:lnTo>
                    <a:pt x="5057" y="459"/>
                  </a:lnTo>
                  <a:lnTo>
                    <a:pt x="5023" y="438"/>
                  </a:lnTo>
                  <a:lnTo>
                    <a:pt x="4988" y="417"/>
                  </a:lnTo>
                  <a:lnTo>
                    <a:pt x="4953" y="396"/>
                  </a:lnTo>
                  <a:lnTo>
                    <a:pt x="4919" y="382"/>
                  </a:lnTo>
                  <a:lnTo>
                    <a:pt x="4884" y="362"/>
                  </a:lnTo>
                  <a:lnTo>
                    <a:pt x="4849" y="348"/>
                  </a:lnTo>
                  <a:lnTo>
                    <a:pt x="4814" y="327"/>
                  </a:lnTo>
                  <a:lnTo>
                    <a:pt x="4780" y="306"/>
                  </a:lnTo>
                  <a:lnTo>
                    <a:pt x="4738" y="292"/>
                  </a:lnTo>
                  <a:lnTo>
                    <a:pt x="4710" y="278"/>
                  </a:lnTo>
                  <a:lnTo>
                    <a:pt x="4655" y="251"/>
                  </a:lnTo>
                  <a:lnTo>
                    <a:pt x="4634" y="244"/>
                  </a:lnTo>
                  <a:lnTo>
                    <a:pt x="4565" y="216"/>
                  </a:lnTo>
                  <a:lnTo>
                    <a:pt x="4537" y="202"/>
                  </a:lnTo>
                  <a:lnTo>
                    <a:pt x="4488" y="188"/>
                  </a:lnTo>
                  <a:lnTo>
                    <a:pt x="4461" y="174"/>
                  </a:lnTo>
                  <a:lnTo>
                    <a:pt x="4412" y="161"/>
                  </a:lnTo>
                  <a:lnTo>
                    <a:pt x="4377" y="154"/>
                  </a:lnTo>
                  <a:lnTo>
                    <a:pt x="4336" y="140"/>
                  </a:lnTo>
                  <a:lnTo>
                    <a:pt x="4301" y="126"/>
                  </a:lnTo>
                  <a:lnTo>
                    <a:pt x="4260" y="112"/>
                  </a:lnTo>
                  <a:lnTo>
                    <a:pt x="4225" y="105"/>
                  </a:lnTo>
                  <a:lnTo>
                    <a:pt x="4183" y="91"/>
                  </a:lnTo>
                  <a:lnTo>
                    <a:pt x="4149" y="84"/>
                  </a:lnTo>
                  <a:lnTo>
                    <a:pt x="4107" y="70"/>
                  </a:lnTo>
                  <a:lnTo>
                    <a:pt x="4072" y="63"/>
                  </a:lnTo>
                  <a:lnTo>
                    <a:pt x="4031" y="56"/>
                  </a:lnTo>
                  <a:lnTo>
                    <a:pt x="3989" y="50"/>
                  </a:lnTo>
                  <a:lnTo>
                    <a:pt x="3947" y="43"/>
                  </a:lnTo>
                  <a:lnTo>
                    <a:pt x="3913" y="36"/>
                  </a:lnTo>
                  <a:lnTo>
                    <a:pt x="3871" y="29"/>
                  </a:lnTo>
                  <a:lnTo>
                    <a:pt x="3830" y="22"/>
                  </a:lnTo>
                  <a:lnTo>
                    <a:pt x="3788" y="15"/>
                  </a:lnTo>
                  <a:lnTo>
                    <a:pt x="3753" y="8"/>
                  </a:lnTo>
                  <a:lnTo>
                    <a:pt x="3698" y="1"/>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69"/>
            <p:cNvSpPr/>
            <p:nvPr/>
          </p:nvSpPr>
          <p:spPr>
            <a:xfrm>
              <a:off x="947550" y="3313799"/>
              <a:ext cx="164045" cy="174791"/>
            </a:xfrm>
            <a:custGeom>
              <a:avLst/>
              <a:gdLst/>
              <a:ahLst/>
              <a:cxnLst/>
              <a:rect l="l" t="t" r="r" b="b"/>
              <a:pathLst>
                <a:path w="6244" h="6653" extrusionOk="0">
                  <a:moveTo>
                    <a:pt x="2540" y="1"/>
                  </a:moveTo>
                  <a:lnTo>
                    <a:pt x="2491" y="8"/>
                  </a:lnTo>
                  <a:lnTo>
                    <a:pt x="2456" y="15"/>
                  </a:lnTo>
                  <a:lnTo>
                    <a:pt x="2415" y="15"/>
                  </a:lnTo>
                  <a:lnTo>
                    <a:pt x="2373" y="22"/>
                  </a:lnTo>
                  <a:lnTo>
                    <a:pt x="2331" y="29"/>
                  </a:lnTo>
                  <a:lnTo>
                    <a:pt x="2297" y="36"/>
                  </a:lnTo>
                  <a:lnTo>
                    <a:pt x="2248" y="43"/>
                  </a:lnTo>
                  <a:lnTo>
                    <a:pt x="2214" y="50"/>
                  </a:lnTo>
                  <a:lnTo>
                    <a:pt x="2172" y="63"/>
                  </a:lnTo>
                  <a:lnTo>
                    <a:pt x="2137" y="70"/>
                  </a:lnTo>
                  <a:lnTo>
                    <a:pt x="2096" y="84"/>
                  </a:lnTo>
                  <a:lnTo>
                    <a:pt x="2061" y="91"/>
                  </a:lnTo>
                  <a:lnTo>
                    <a:pt x="2019" y="105"/>
                  </a:lnTo>
                  <a:lnTo>
                    <a:pt x="1978" y="112"/>
                  </a:lnTo>
                  <a:lnTo>
                    <a:pt x="1936" y="126"/>
                  </a:lnTo>
                  <a:lnTo>
                    <a:pt x="1901" y="133"/>
                  </a:lnTo>
                  <a:lnTo>
                    <a:pt x="1860" y="147"/>
                  </a:lnTo>
                  <a:lnTo>
                    <a:pt x="1832" y="161"/>
                  </a:lnTo>
                  <a:lnTo>
                    <a:pt x="1783" y="174"/>
                  </a:lnTo>
                  <a:lnTo>
                    <a:pt x="1756" y="188"/>
                  </a:lnTo>
                  <a:lnTo>
                    <a:pt x="1707" y="202"/>
                  </a:lnTo>
                  <a:lnTo>
                    <a:pt x="1679" y="216"/>
                  </a:lnTo>
                  <a:lnTo>
                    <a:pt x="1610" y="244"/>
                  </a:lnTo>
                  <a:lnTo>
                    <a:pt x="1589" y="251"/>
                  </a:lnTo>
                  <a:lnTo>
                    <a:pt x="1534" y="272"/>
                  </a:lnTo>
                  <a:lnTo>
                    <a:pt x="1506" y="285"/>
                  </a:lnTo>
                  <a:lnTo>
                    <a:pt x="1464" y="306"/>
                  </a:lnTo>
                  <a:lnTo>
                    <a:pt x="1430" y="327"/>
                  </a:lnTo>
                  <a:lnTo>
                    <a:pt x="1395" y="341"/>
                  </a:lnTo>
                  <a:lnTo>
                    <a:pt x="1360" y="362"/>
                  </a:lnTo>
                  <a:lnTo>
                    <a:pt x="1326" y="382"/>
                  </a:lnTo>
                  <a:lnTo>
                    <a:pt x="1291" y="396"/>
                  </a:lnTo>
                  <a:lnTo>
                    <a:pt x="1256" y="417"/>
                  </a:lnTo>
                  <a:lnTo>
                    <a:pt x="1222" y="438"/>
                  </a:lnTo>
                  <a:lnTo>
                    <a:pt x="1187" y="459"/>
                  </a:lnTo>
                  <a:lnTo>
                    <a:pt x="1152" y="480"/>
                  </a:lnTo>
                  <a:lnTo>
                    <a:pt x="1125" y="500"/>
                  </a:lnTo>
                  <a:lnTo>
                    <a:pt x="1090" y="521"/>
                  </a:lnTo>
                  <a:lnTo>
                    <a:pt x="1055" y="542"/>
                  </a:lnTo>
                  <a:lnTo>
                    <a:pt x="1020" y="563"/>
                  </a:lnTo>
                  <a:lnTo>
                    <a:pt x="993" y="584"/>
                  </a:lnTo>
                  <a:lnTo>
                    <a:pt x="958" y="604"/>
                  </a:lnTo>
                  <a:lnTo>
                    <a:pt x="951" y="611"/>
                  </a:lnTo>
                  <a:cubicBezTo>
                    <a:pt x="1" y="2810"/>
                    <a:pt x="792" y="5377"/>
                    <a:pt x="2817" y="6653"/>
                  </a:cubicBezTo>
                  <a:lnTo>
                    <a:pt x="2900" y="6653"/>
                  </a:lnTo>
                  <a:cubicBezTo>
                    <a:pt x="4551" y="6653"/>
                    <a:pt x="5945" y="5453"/>
                    <a:pt x="6195" y="3823"/>
                  </a:cubicBezTo>
                  <a:cubicBezTo>
                    <a:pt x="6209" y="3767"/>
                    <a:pt x="6216" y="3712"/>
                    <a:pt x="6216" y="3656"/>
                  </a:cubicBezTo>
                  <a:cubicBezTo>
                    <a:pt x="6230" y="3545"/>
                    <a:pt x="6236" y="3427"/>
                    <a:pt x="6236" y="3316"/>
                  </a:cubicBezTo>
                  <a:lnTo>
                    <a:pt x="6236" y="3199"/>
                  </a:lnTo>
                  <a:cubicBezTo>
                    <a:pt x="6243" y="3192"/>
                    <a:pt x="6243" y="3185"/>
                    <a:pt x="6243" y="3171"/>
                  </a:cubicBezTo>
                  <a:cubicBezTo>
                    <a:pt x="6236" y="3095"/>
                    <a:pt x="6230" y="3025"/>
                    <a:pt x="6223" y="2949"/>
                  </a:cubicBezTo>
                  <a:lnTo>
                    <a:pt x="6223" y="2921"/>
                  </a:lnTo>
                  <a:cubicBezTo>
                    <a:pt x="6216" y="2845"/>
                    <a:pt x="6202" y="2769"/>
                    <a:pt x="6188" y="2699"/>
                  </a:cubicBezTo>
                  <a:lnTo>
                    <a:pt x="6188" y="2671"/>
                  </a:lnTo>
                  <a:cubicBezTo>
                    <a:pt x="6174" y="2602"/>
                    <a:pt x="6153" y="2526"/>
                    <a:pt x="6139" y="2456"/>
                  </a:cubicBezTo>
                  <a:lnTo>
                    <a:pt x="6132" y="2429"/>
                  </a:lnTo>
                  <a:cubicBezTo>
                    <a:pt x="6112" y="2359"/>
                    <a:pt x="6091" y="2290"/>
                    <a:pt x="6063" y="2221"/>
                  </a:cubicBezTo>
                  <a:lnTo>
                    <a:pt x="6056" y="2193"/>
                  </a:lnTo>
                  <a:cubicBezTo>
                    <a:pt x="6028" y="2123"/>
                    <a:pt x="6008" y="2061"/>
                    <a:pt x="5973" y="1992"/>
                  </a:cubicBezTo>
                  <a:lnTo>
                    <a:pt x="5966" y="1971"/>
                  </a:lnTo>
                  <a:cubicBezTo>
                    <a:pt x="5938" y="1902"/>
                    <a:pt x="5904" y="1839"/>
                    <a:pt x="5869" y="1770"/>
                  </a:cubicBezTo>
                  <a:lnTo>
                    <a:pt x="5862" y="1749"/>
                  </a:lnTo>
                  <a:cubicBezTo>
                    <a:pt x="5827" y="1686"/>
                    <a:pt x="5786" y="1624"/>
                    <a:pt x="5751" y="1562"/>
                  </a:cubicBezTo>
                  <a:lnTo>
                    <a:pt x="5737" y="1541"/>
                  </a:lnTo>
                  <a:cubicBezTo>
                    <a:pt x="5578" y="1284"/>
                    <a:pt x="5383" y="1055"/>
                    <a:pt x="5161" y="854"/>
                  </a:cubicBezTo>
                  <a:lnTo>
                    <a:pt x="5134" y="826"/>
                  </a:lnTo>
                  <a:lnTo>
                    <a:pt x="5106" y="799"/>
                  </a:lnTo>
                  <a:lnTo>
                    <a:pt x="5078" y="778"/>
                  </a:lnTo>
                  <a:lnTo>
                    <a:pt x="5043" y="750"/>
                  </a:lnTo>
                  <a:lnTo>
                    <a:pt x="5016" y="729"/>
                  </a:lnTo>
                  <a:lnTo>
                    <a:pt x="4988" y="702"/>
                  </a:lnTo>
                  <a:lnTo>
                    <a:pt x="4953" y="681"/>
                  </a:lnTo>
                  <a:lnTo>
                    <a:pt x="4926" y="653"/>
                  </a:lnTo>
                  <a:lnTo>
                    <a:pt x="4891" y="632"/>
                  </a:lnTo>
                  <a:lnTo>
                    <a:pt x="4863" y="611"/>
                  </a:lnTo>
                  <a:lnTo>
                    <a:pt x="4828" y="584"/>
                  </a:lnTo>
                  <a:lnTo>
                    <a:pt x="4801" y="563"/>
                  </a:lnTo>
                  <a:lnTo>
                    <a:pt x="4766" y="542"/>
                  </a:lnTo>
                  <a:lnTo>
                    <a:pt x="4731" y="521"/>
                  </a:lnTo>
                  <a:lnTo>
                    <a:pt x="4697" y="500"/>
                  </a:lnTo>
                  <a:lnTo>
                    <a:pt x="4669" y="480"/>
                  </a:lnTo>
                  <a:lnTo>
                    <a:pt x="4634" y="459"/>
                  </a:lnTo>
                  <a:lnTo>
                    <a:pt x="4600" y="438"/>
                  </a:lnTo>
                  <a:lnTo>
                    <a:pt x="4565" y="417"/>
                  </a:lnTo>
                  <a:lnTo>
                    <a:pt x="4530" y="396"/>
                  </a:lnTo>
                  <a:lnTo>
                    <a:pt x="4496" y="382"/>
                  </a:lnTo>
                  <a:lnTo>
                    <a:pt x="4461" y="362"/>
                  </a:lnTo>
                  <a:lnTo>
                    <a:pt x="4426" y="348"/>
                  </a:lnTo>
                  <a:lnTo>
                    <a:pt x="4391" y="327"/>
                  </a:lnTo>
                  <a:lnTo>
                    <a:pt x="4357" y="306"/>
                  </a:lnTo>
                  <a:lnTo>
                    <a:pt x="4315" y="292"/>
                  </a:lnTo>
                  <a:lnTo>
                    <a:pt x="4287" y="278"/>
                  </a:lnTo>
                  <a:lnTo>
                    <a:pt x="4232" y="251"/>
                  </a:lnTo>
                  <a:lnTo>
                    <a:pt x="4211" y="244"/>
                  </a:lnTo>
                  <a:lnTo>
                    <a:pt x="4142" y="216"/>
                  </a:lnTo>
                  <a:lnTo>
                    <a:pt x="4114" y="202"/>
                  </a:lnTo>
                  <a:lnTo>
                    <a:pt x="4065" y="188"/>
                  </a:lnTo>
                  <a:lnTo>
                    <a:pt x="4038" y="174"/>
                  </a:lnTo>
                  <a:lnTo>
                    <a:pt x="3989" y="161"/>
                  </a:lnTo>
                  <a:lnTo>
                    <a:pt x="3954" y="154"/>
                  </a:lnTo>
                  <a:lnTo>
                    <a:pt x="3913" y="140"/>
                  </a:lnTo>
                  <a:lnTo>
                    <a:pt x="3878" y="126"/>
                  </a:lnTo>
                  <a:lnTo>
                    <a:pt x="3837" y="112"/>
                  </a:lnTo>
                  <a:lnTo>
                    <a:pt x="3802" y="105"/>
                  </a:lnTo>
                  <a:lnTo>
                    <a:pt x="3760" y="91"/>
                  </a:lnTo>
                  <a:lnTo>
                    <a:pt x="3726" y="84"/>
                  </a:lnTo>
                  <a:lnTo>
                    <a:pt x="3684" y="70"/>
                  </a:lnTo>
                  <a:lnTo>
                    <a:pt x="3649" y="63"/>
                  </a:lnTo>
                  <a:lnTo>
                    <a:pt x="3608" y="56"/>
                  </a:lnTo>
                  <a:lnTo>
                    <a:pt x="3566" y="50"/>
                  </a:lnTo>
                  <a:lnTo>
                    <a:pt x="3524" y="43"/>
                  </a:lnTo>
                  <a:lnTo>
                    <a:pt x="3490" y="36"/>
                  </a:lnTo>
                  <a:lnTo>
                    <a:pt x="3448" y="29"/>
                  </a:lnTo>
                  <a:lnTo>
                    <a:pt x="3407" y="22"/>
                  </a:lnTo>
                  <a:lnTo>
                    <a:pt x="3365" y="15"/>
                  </a:lnTo>
                  <a:lnTo>
                    <a:pt x="3330" y="8"/>
                  </a:lnTo>
                  <a:lnTo>
                    <a:pt x="3275"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69"/>
            <p:cNvSpPr/>
            <p:nvPr/>
          </p:nvSpPr>
          <p:spPr>
            <a:xfrm>
              <a:off x="1017724" y="3215146"/>
              <a:ext cx="12585" cy="48578"/>
            </a:xfrm>
            <a:custGeom>
              <a:avLst/>
              <a:gdLst/>
              <a:ahLst/>
              <a:cxnLst/>
              <a:rect l="l" t="t" r="r" b="b"/>
              <a:pathLst>
                <a:path w="479" h="1849" extrusionOk="0">
                  <a:moveTo>
                    <a:pt x="240" y="0"/>
                  </a:moveTo>
                  <a:cubicBezTo>
                    <a:pt x="120" y="0"/>
                    <a:pt x="0" y="80"/>
                    <a:pt x="0" y="239"/>
                  </a:cubicBezTo>
                  <a:lnTo>
                    <a:pt x="0" y="1613"/>
                  </a:lnTo>
                  <a:cubicBezTo>
                    <a:pt x="0" y="1745"/>
                    <a:pt x="104" y="1849"/>
                    <a:pt x="236" y="1849"/>
                  </a:cubicBezTo>
                  <a:cubicBezTo>
                    <a:pt x="368" y="1849"/>
                    <a:pt x="479" y="1738"/>
                    <a:pt x="479" y="1606"/>
                  </a:cubicBezTo>
                  <a:lnTo>
                    <a:pt x="479" y="239"/>
                  </a:lnTo>
                  <a:cubicBezTo>
                    <a:pt x="479" y="80"/>
                    <a:pt x="359" y="0"/>
                    <a:pt x="24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69"/>
            <p:cNvSpPr/>
            <p:nvPr/>
          </p:nvSpPr>
          <p:spPr>
            <a:xfrm>
              <a:off x="1017724" y="3538219"/>
              <a:ext cx="12585" cy="48604"/>
            </a:xfrm>
            <a:custGeom>
              <a:avLst/>
              <a:gdLst/>
              <a:ahLst/>
              <a:cxnLst/>
              <a:rect l="l" t="t" r="r" b="b"/>
              <a:pathLst>
                <a:path w="479" h="1850" extrusionOk="0">
                  <a:moveTo>
                    <a:pt x="237" y="1"/>
                  </a:moveTo>
                  <a:cubicBezTo>
                    <a:pt x="118" y="1"/>
                    <a:pt x="0" y="81"/>
                    <a:pt x="0" y="240"/>
                  </a:cubicBezTo>
                  <a:lnTo>
                    <a:pt x="0" y="1614"/>
                  </a:lnTo>
                  <a:cubicBezTo>
                    <a:pt x="0" y="1745"/>
                    <a:pt x="104" y="1849"/>
                    <a:pt x="236" y="1849"/>
                  </a:cubicBezTo>
                  <a:cubicBezTo>
                    <a:pt x="368" y="1849"/>
                    <a:pt x="479" y="1745"/>
                    <a:pt x="479" y="1614"/>
                  </a:cubicBezTo>
                  <a:lnTo>
                    <a:pt x="479" y="240"/>
                  </a:lnTo>
                  <a:cubicBezTo>
                    <a:pt x="475" y="81"/>
                    <a:pt x="356" y="1"/>
                    <a:pt x="2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69"/>
            <p:cNvSpPr/>
            <p:nvPr/>
          </p:nvSpPr>
          <p:spPr>
            <a:xfrm>
              <a:off x="925901" y="3238975"/>
              <a:ext cx="34259" cy="43875"/>
            </a:xfrm>
            <a:custGeom>
              <a:avLst/>
              <a:gdLst/>
              <a:ahLst/>
              <a:cxnLst/>
              <a:rect l="l" t="t" r="r" b="b"/>
              <a:pathLst>
                <a:path w="1304" h="1670" extrusionOk="0">
                  <a:moveTo>
                    <a:pt x="327" y="0"/>
                  </a:moveTo>
                  <a:cubicBezTo>
                    <a:pt x="163" y="0"/>
                    <a:pt x="1" y="173"/>
                    <a:pt x="110" y="359"/>
                  </a:cubicBezTo>
                  <a:lnTo>
                    <a:pt x="797" y="1552"/>
                  </a:lnTo>
                  <a:cubicBezTo>
                    <a:pt x="839" y="1621"/>
                    <a:pt x="915" y="1670"/>
                    <a:pt x="998" y="1670"/>
                  </a:cubicBezTo>
                  <a:lnTo>
                    <a:pt x="1005" y="1670"/>
                  </a:lnTo>
                  <a:cubicBezTo>
                    <a:pt x="1186" y="1670"/>
                    <a:pt x="1303" y="1469"/>
                    <a:pt x="1206" y="1309"/>
                  </a:cubicBezTo>
                  <a:lnTo>
                    <a:pt x="527" y="123"/>
                  </a:lnTo>
                  <a:cubicBezTo>
                    <a:pt x="477" y="36"/>
                    <a:pt x="402" y="0"/>
                    <a:pt x="327"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69"/>
            <p:cNvSpPr/>
            <p:nvPr/>
          </p:nvSpPr>
          <p:spPr>
            <a:xfrm>
              <a:off x="1087556" y="3518961"/>
              <a:ext cx="34049" cy="43796"/>
            </a:xfrm>
            <a:custGeom>
              <a:avLst/>
              <a:gdLst/>
              <a:ahLst/>
              <a:cxnLst/>
              <a:rect l="l" t="t" r="r" b="b"/>
              <a:pathLst>
                <a:path w="1296" h="1667" extrusionOk="0">
                  <a:moveTo>
                    <a:pt x="321" y="0"/>
                  </a:moveTo>
                  <a:cubicBezTo>
                    <a:pt x="159" y="0"/>
                    <a:pt x="0" y="170"/>
                    <a:pt x="110" y="356"/>
                  </a:cubicBezTo>
                  <a:lnTo>
                    <a:pt x="790" y="1549"/>
                  </a:lnTo>
                  <a:cubicBezTo>
                    <a:pt x="831" y="1618"/>
                    <a:pt x="914" y="1667"/>
                    <a:pt x="998" y="1667"/>
                  </a:cubicBezTo>
                  <a:cubicBezTo>
                    <a:pt x="1178" y="1667"/>
                    <a:pt x="1296" y="1466"/>
                    <a:pt x="1206" y="1306"/>
                  </a:cubicBezTo>
                  <a:lnTo>
                    <a:pt x="519" y="120"/>
                  </a:lnTo>
                  <a:cubicBezTo>
                    <a:pt x="469" y="35"/>
                    <a:pt x="395" y="0"/>
                    <a:pt x="321"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69"/>
            <p:cNvSpPr/>
            <p:nvPr/>
          </p:nvSpPr>
          <p:spPr>
            <a:xfrm>
              <a:off x="859274" y="3304788"/>
              <a:ext cx="49130" cy="30739"/>
            </a:xfrm>
            <a:custGeom>
              <a:avLst/>
              <a:gdLst/>
              <a:ahLst/>
              <a:cxnLst/>
              <a:rect l="l" t="t" r="r" b="b"/>
              <a:pathLst>
                <a:path w="1870" h="1170" extrusionOk="0">
                  <a:moveTo>
                    <a:pt x="346" y="0"/>
                  </a:moveTo>
                  <a:cubicBezTo>
                    <a:pt x="133" y="0"/>
                    <a:pt x="0" y="314"/>
                    <a:pt x="233" y="448"/>
                  </a:cubicBezTo>
                  <a:lnTo>
                    <a:pt x="1419" y="1135"/>
                  </a:lnTo>
                  <a:cubicBezTo>
                    <a:pt x="1453" y="1156"/>
                    <a:pt x="1495" y="1162"/>
                    <a:pt x="1537" y="1169"/>
                  </a:cubicBezTo>
                  <a:lnTo>
                    <a:pt x="1544" y="1169"/>
                  </a:lnTo>
                  <a:cubicBezTo>
                    <a:pt x="1786" y="1169"/>
                    <a:pt x="1870" y="843"/>
                    <a:pt x="1661" y="725"/>
                  </a:cubicBezTo>
                  <a:lnTo>
                    <a:pt x="475" y="39"/>
                  </a:lnTo>
                  <a:cubicBezTo>
                    <a:pt x="431" y="12"/>
                    <a:pt x="387"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69"/>
            <p:cNvSpPr/>
            <p:nvPr/>
          </p:nvSpPr>
          <p:spPr>
            <a:xfrm>
              <a:off x="1139103" y="3466311"/>
              <a:ext cx="49024" cy="30660"/>
            </a:xfrm>
            <a:custGeom>
              <a:avLst/>
              <a:gdLst/>
              <a:ahLst/>
              <a:cxnLst/>
              <a:rect l="l" t="t" r="r" b="b"/>
              <a:pathLst>
                <a:path w="1866" h="1167" extrusionOk="0">
                  <a:moveTo>
                    <a:pt x="346" y="0"/>
                  </a:moveTo>
                  <a:cubicBezTo>
                    <a:pt x="133" y="0"/>
                    <a:pt x="0" y="318"/>
                    <a:pt x="229" y="452"/>
                  </a:cubicBezTo>
                  <a:lnTo>
                    <a:pt x="1422" y="1139"/>
                  </a:lnTo>
                  <a:cubicBezTo>
                    <a:pt x="1456" y="1160"/>
                    <a:pt x="1498" y="1167"/>
                    <a:pt x="1540" y="1167"/>
                  </a:cubicBezTo>
                  <a:cubicBezTo>
                    <a:pt x="1782" y="1167"/>
                    <a:pt x="1866" y="848"/>
                    <a:pt x="1658" y="723"/>
                  </a:cubicBezTo>
                  <a:lnTo>
                    <a:pt x="471" y="36"/>
                  </a:lnTo>
                  <a:cubicBezTo>
                    <a:pt x="428" y="11"/>
                    <a:pt x="386" y="0"/>
                    <a:pt x="34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69"/>
            <p:cNvSpPr/>
            <p:nvPr/>
          </p:nvSpPr>
          <p:spPr>
            <a:xfrm>
              <a:off x="836023" y="3394719"/>
              <a:ext cx="52703" cy="12611"/>
            </a:xfrm>
            <a:custGeom>
              <a:avLst/>
              <a:gdLst/>
              <a:ahLst/>
              <a:cxnLst/>
              <a:rect l="l" t="t" r="r" b="b"/>
              <a:pathLst>
                <a:path w="2006" h="480" extrusionOk="0">
                  <a:moveTo>
                    <a:pt x="320" y="1"/>
                  </a:moveTo>
                  <a:cubicBezTo>
                    <a:pt x="1" y="1"/>
                    <a:pt x="1" y="472"/>
                    <a:pt x="320" y="479"/>
                  </a:cubicBezTo>
                  <a:lnTo>
                    <a:pt x="1693" y="479"/>
                  </a:lnTo>
                  <a:cubicBezTo>
                    <a:pt x="2005" y="479"/>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69"/>
            <p:cNvSpPr/>
            <p:nvPr/>
          </p:nvSpPr>
          <p:spPr>
            <a:xfrm>
              <a:off x="1159122" y="3394719"/>
              <a:ext cx="52703" cy="12611"/>
            </a:xfrm>
            <a:custGeom>
              <a:avLst/>
              <a:gdLst/>
              <a:ahLst/>
              <a:cxnLst/>
              <a:rect l="l" t="t" r="r" b="b"/>
              <a:pathLst>
                <a:path w="2006" h="480" extrusionOk="0">
                  <a:moveTo>
                    <a:pt x="320" y="1"/>
                  </a:moveTo>
                  <a:cubicBezTo>
                    <a:pt x="1" y="1"/>
                    <a:pt x="1" y="479"/>
                    <a:pt x="320" y="479"/>
                  </a:cubicBezTo>
                  <a:lnTo>
                    <a:pt x="1693" y="479"/>
                  </a:lnTo>
                  <a:cubicBezTo>
                    <a:pt x="2005" y="472"/>
                    <a:pt x="2005" y="1"/>
                    <a:pt x="169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69"/>
            <p:cNvSpPr/>
            <p:nvPr/>
          </p:nvSpPr>
          <p:spPr>
            <a:xfrm>
              <a:off x="859721" y="3466311"/>
              <a:ext cx="49182" cy="30660"/>
            </a:xfrm>
            <a:custGeom>
              <a:avLst/>
              <a:gdLst/>
              <a:ahLst/>
              <a:cxnLst/>
              <a:rect l="l" t="t" r="r" b="b"/>
              <a:pathLst>
                <a:path w="1872" h="1167" extrusionOk="0">
                  <a:moveTo>
                    <a:pt x="1525" y="0"/>
                  </a:moveTo>
                  <a:cubicBezTo>
                    <a:pt x="1486" y="0"/>
                    <a:pt x="1444" y="11"/>
                    <a:pt x="1402" y="36"/>
                  </a:cubicBezTo>
                  <a:lnTo>
                    <a:pt x="216" y="723"/>
                  </a:lnTo>
                  <a:cubicBezTo>
                    <a:pt x="1" y="848"/>
                    <a:pt x="91" y="1167"/>
                    <a:pt x="334" y="1167"/>
                  </a:cubicBezTo>
                  <a:cubicBezTo>
                    <a:pt x="375" y="1167"/>
                    <a:pt x="417" y="1153"/>
                    <a:pt x="458" y="1132"/>
                  </a:cubicBezTo>
                  <a:lnTo>
                    <a:pt x="1638" y="452"/>
                  </a:lnTo>
                  <a:cubicBezTo>
                    <a:pt x="1872" y="318"/>
                    <a:pt x="1735" y="0"/>
                    <a:pt x="152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69"/>
            <p:cNvSpPr/>
            <p:nvPr/>
          </p:nvSpPr>
          <p:spPr>
            <a:xfrm>
              <a:off x="1139628" y="3304840"/>
              <a:ext cx="49024" cy="30686"/>
            </a:xfrm>
            <a:custGeom>
              <a:avLst/>
              <a:gdLst/>
              <a:ahLst/>
              <a:cxnLst/>
              <a:rect l="l" t="t" r="r" b="b"/>
              <a:pathLst>
                <a:path w="1866" h="1168" extrusionOk="0">
                  <a:moveTo>
                    <a:pt x="1526" y="1"/>
                  </a:moveTo>
                  <a:cubicBezTo>
                    <a:pt x="1486" y="1"/>
                    <a:pt x="1445" y="12"/>
                    <a:pt x="1402" y="37"/>
                  </a:cubicBezTo>
                  <a:lnTo>
                    <a:pt x="209" y="723"/>
                  </a:lnTo>
                  <a:cubicBezTo>
                    <a:pt x="1" y="841"/>
                    <a:pt x="84" y="1167"/>
                    <a:pt x="334" y="1167"/>
                  </a:cubicBezTo>
                  <a:cubicBezTo>
                    <a:pt x="375" y="1167"/>
                    <a:pt x="410" y="1154"/>
                    <a:pt x="451" y="1133"/>
                  </a:cubicBezTo>
                  <a:lnTo>
                    <a:pt x="1638" y="446"/>
                  </a:lnTo>
                  <a:cubicBezTo>
                    <a:pt x="1865" y="312"/>
                    <a:pt x="1734" y="1"/>
                    <a:pt x="1526"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69"/>
            <p:cNvSpPr/>
            <p:nvPr/>
          </p:nvSpPr>
          <p:spPr>
            <a:xfrm>
              <a:off x="926427" y="3518961"/>
              <a:ext cx="34075" cy="43796"/>
            </a:xfrm>
            <a:custGeom>
              <a:avLst/>
              <a:gdLst/>
              <a:ahLst/>
              <a:cxnLst/>
              <a:rect l="l" t="t" r="r" b="b"/>
              <a:pathLst>
                <a:path w="1297" h="1667" extrusionOk="0">
                  <a:moveTo>
                    <a:pt x="975" y="0"/>
                  </a:moveTo>
                  <a:cubicBezTo>
                    <a:pt x="901" y="0"/>
                    <a:pt x="827" y="35"/>
                    <a:pt x="777" y="120"/>
                  </a:cubicBezTo>
                  <a:lnTo>
                    <a:pt x="90" y="1313"/>
                  </a:lnTo>
                  <a:cubicBezTo>
                    <a:pt x="0" y="1466"/>
                    <a:pt x="111" y="1667"/>
                    <a:pt x="299" y="1667"/>
                  </a:cubicBezTo>
                  <a:cubicBezTo>
                    <a:pt x="382" y="1667"/>
                    <a:pt x="458" y="1618"/>
                    <a:pt x="507" y="1549"/>
                  </a:cubicBezTo>
                  <a:lnTo>
                    <a:pt x="1186" y="356"/>
                  </a:lnTo>
                  <a:cubicBezTo>
                    <a:pt x="1296" y="170"/>
                    <a:pt x="1137" y="0"/>
                    <a:pt x="97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69"/>
            <p:cNvSpPr/>
            <p:nvPr/>
          </p:nvSpPr>
          <p:spPr>
            <a:xfrm>
              <a:off x="1087871" y="3239106"/>
              <a:ext cx="34233" cy="43744"/>
            </a:xfrm>
            <a:custGeom>
              <a:avLst/>
              <a:gdLst/>
              <a:ahLst/>
              <a:cxnLst/>
              <a:rect l="l" t="t" r="r" b="b"/>
              <a:pathLst>
                <a:path w="1303" h="1665" extrusionOk="0">
                  <a:moveTo>
                    <a:pt x="980" y="1"/>
                  </a:moveTo>
                  <a:cubicBezTo>
                    <a:pt x="904" y="1"/>
                    <a:pt x="828" y="37"/>
                    <a:pt x="778" y="125"/>
                  </a:cubicBezTo>
                  <a:lnTo>
                    <a:pt x="98" y="1311"/>
                  </a:lnTo>
                  <a:cubicBezTo>
                    <a:pt x="1" y="1471"/>
                    <a:pt x="119" y="1665"/>
                    <a:pt x="299" y="1665"/>
                  </a:cubicBezTo>
                  <a:cubicBezTo>
                    <a:pt x="382" y="1665"/>
                    <a:pt x="465" y="1616"/>
                    <a:pt x="507" y="1547"/>
                  </a:cubicBezTo>
                  <a:lnTo>
                    <a:pt x="1194" y="361"/>
                  </a:lnTo>
                  <a:cubicBezTo>
                    <a:pt x="1303" y="171"/>
                    <a:pt x="1143" y="1"/>
                    <a:pt x="98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9" name="Google Shape;8379;p69"/>
          <p:cNvGrpSpPr/>
          <p:nvPr/>
        </p:nvGrpSpPr>
        <p:grpSpPr>
          <a:xfrm>
            <a:off x="1356297" y="3210890"/>
            <a:ext cx="431368" cy="380189"/>
            <a:chOff x="1356297" y="3210890"/>
            <a:chExt cx="431368" cy="380189"/>
          </a:xfrm>
        </p:grpSpPr>
        <p:sp>
          <p:nvSpPr>
            <p:cNvPr id="8380" name="Google Shape;8380;p69"/>
            <p:cNvSpPr/>
            <p:nvPr/>
          </p:nvSpPr>
          <p:spPr>
            <a:xfrm>
              <a:off x="1418432" y="3271343"/>
              <a:ext cx="191369" cy="190843"/>
            </a:xfrm>
            <a:custGeom>
              <a:avLst/>
              <a:gdLst/>
              <a:ahLst/>
              <a:cxnLst/>
              <a:rect l="l" t="t" r="r" b="b"/>
              <a:pathLst>
                <a:path w="7284" h="7264" extrusionOk="0">
                  <a:moveTo>
                    <a:pt x="3642" y="1"/>
                  </a:moveTo>
                  <a:cubicBezTo>
                    <a:pt x="1631" y="1"/>
                    <a:pt x="1" y="1631"/>
                    <a:pt x="1" y="3642"/>
                  </a:cubicBezTo>
                  <a:lnTo>
                    <a:pt x="1" y="3739"/>
                  </a:lnTo>
                  <a:lnTo>
                    <a:pt x="1" y="3774"/>
                  </a:lnTo>
                  <a:lnTo>
                    <a:pt x="1" y="3837"/>
                  </a:lnTo>
                  <a:lnTo>
                    <a:pt x="1" y="3878"/>
                  </a:lnTo>
                  <a:lnTo>
                    <a:pt x="1" y="3934"/>
                  </a:lnTo>
                  <a:lnTo>
                    <a:pt x="1" y="3975"/>
                  </a:lnTo>
                  <a:cubicBezTo>
                    <a:pt x="1" y="3989"/>
                    <a:pt x="1" y="4010"/>
                    <a:pt x="1" y="4031"/>
                  </a:cubicBezTo>
                  <a:lnTo>
                    <a:pt x="8" y="4072"/>
                  </a:lnTo>
                  <a:cubicBezTo>
                    <a:pt x="8" y="4093"/>
                    <a:pt x="8" y="4114"/>
                    <a:pt x="15" y="4128"/>
                  </a:cubicBezTo>
                  <a:lnTo>
                    <a:pt x="22" y="4170"/>
                  </a:lnTo>
                  <a:cubicBezTo>
                    <a:pt x="22" y="4190"/>
                    <a:pt x="29" y="4204"/>
                    <a:pt x="29" y="4225"/>
                  </a:cubicBezTo>
                  <a:lnTo>
                    <a:pt x="36" y="4267"/>
                  </a:lnTo>
                  <a:lnTo>
                    <a:pt x="43" y="4322"/>
                  </a:lnTo>
                  <a:lnTo>
                    <a:pt x="56" y="4357"/>
                  </a:lnTo>
                  <a:cubicBezTo>
                    <a:pt x="56" y="4378"/>
                    <a:pt x="63" y="4398"/>
                    <a:pt x="63" y="4412"/>
                  </a:cubicBezTo>
                  <a:lnTo>
                    <a:pt x="70" y="4454"/>
                  </a:lnTo>
                  <a:cubicBezTo>
                    <a:pt x="77" y="4475"/>
                    <a:pt x="84" y="4496"/>
                    <a:pt x="84" y="4509"/>
                  </a:cubicBezTo>
                  <a:lnTo>
                    <a:pt x="98" y="4544"/>
                  </a:lnTo>
                  <a:cubicBezTo>
                    <a:pt x="98" y="4572"/>
                    <a:pt x="105" y="4593"/>
                    <a:pt x="112" y="4613"/>
                  </a:cubicBezTo>
                  <a:lnTo>
                    <a:pt x="119" y="4634"/>
                  </a:lnTo>
                  <a:cubicBezTo>
                    <a:pt x="126" y="4669"/>
                    <a:pt x="140" y="4697"/>
                    <a:pt x="147" y="4724"/>
                  </a:cubicBezTo>
                  <a:lnTo>
                    <a:pt x="154" y="4745"/>
                  </a:lnTo>
                  <a:cubicBezTo>
                    <a:pt x="160" y="4773"/>
                    <a:pt x="167" y="4794"/>
                    <a:pt x="174" y="4815"/>
                  </a:cubicBezTo>
                  <a:lnTo>
                    <a:pt x="188" y="4849"/>
                  </a:lnTo>
                  <a:lnTo>
                    <a:pt x="209" y="4898"/>
                  </a:lnTo>
                  <a:lnTo>
                    <a:pt x="223" y="4939"/>
                  </a:lnTo>
                  <a:lnTo>
                    <a:pt x="244" y="4988"/>
                  </a:lnTo>
                  <a:lnTo>
                    <a:pt x="258" y="5023"/>
                  </a:lnTo>
                  <a:lnTo>
                    <a:pt x="278" y="5078"/>
                  </a:lnTo>
                  <a:lnTo>
                    <a:pt x="292" y="5113"/>
                  </a:lnTo>
                  <a:lnTo>
                    <a:pt x="313" y="5161"/>
                  </a:lnTo>
                  <a:lnTo>
                    <a:pt x="334" y="5196"/>
                  </a:lnTo>
                  <a:lnTo>
                    <a:pt x="355" y="5245"/>
                  </a:lnTo>
                  <a:lnTo>
                    <a:pt x="376" y="5279"/>
                  </a:lnTo>
                  <a:lnTo>
                    <a:pt x="403" y="5328"/>
                  </a:lnTo>
                  <a:lnTo>
                    <a:pt x="417" y="5363"/>
                  </a:lnTo>
                  <a:lnTo>
                    <a:pt x="445" y="5411"/>
                  </a:lnTo>
                  <a:lnTo>
                    <a:pt x="466" y="5446"/>
                  </a:lnTo>
                  <a:lnTo>
                    <a:pt x="493" y="5501"/>
                  </a:lnTo>
                  <a:lnTo>
                    <a:pt x="507" y="5522"/>
                  </a:lnTo>
                  <a:lnTo>
                    <a:pt x="556" y="5598"/>
                  </a:lnTo>
                  <a:lnTo>
                    <a:pt x="563" y="5612"/>
                  </a:lnTo>
                  <a:lnTo>
                    <a:pt x="611" y="5675"/>
                  </a:lnTo>
                  <a:lnTo>
                    <a:pt x="625" y="5702"/>
                  </a:lnTo>
                  <a:lnTo>
                    <a:pt x="660" y="5751"/>
                  </a:lnTo>
                  <a:lnTo>
                    <a:pt x="681" y="5786"/>
                  </a:lnTo>
                  <a:lnTo>
                    <a:pt x="715" y="5827"/>
                  </a:lnTo>
                  <a:lnTo>
                    <a:pt x="736" y="5855"/>
                  </a:lnTo>
                  <a:lnTo>
                    <a:pt x="771" y="5904"/>
                  </a:lnTo>
                  <a:lnTo>
                    <a:pt x="799" y="5931"/>
                  </a:lnTo>
                  <a:lnTo>
                    <a:pt x="833" y="5973"/>
                  </a:lnTo>
                  <a:lnTo>
                    <a:pt x="854" y="6001"/>
                  </a:lnTo>
                  <a:lnTo>
                    <a:pt x="889" y="6042"/>
                  </a:lnTo>
                  <a:lnTo>
                    <a:pt x="917" y="6070"/>
                  </a:lnTo>
                  <a:lnTo>
                    <a:pt x="951" y="6112"/>
                  </a:lnTo>
                  <a:lnTo>
                    <a:pt x="979" y="6139"/>
                  </a:lnTo>
                  <a:lnTo>
                    <a:pt x="1021" y="6181"/>
                  </a:lnTo>
                  <a:lnTo>
                    <a:pt x="1041" y="6202"/>
                  </a:lnTo>
                  <a:lnTo>
                    <a:pt x="1090" y="6250"/>
                  </a:lnTo>
                  <a:lnTo>
                    <a:pt x="1104" y="6271"/>
                  </a:lnTo>
                  <a:lnTo>
                    <a:pt x="1173" y="6334"/>
                  </a:lnTo>
                  <a:lnTo>
                    <a:pt x="1243" y="6396"/>
                  </a:lnTo>
                  <a:cubicBezTo>
                    <a:pt x="1409" y="6535"/>
                    <a:pt x="1582" y="6660"/>
                    <a:pt x="1770" y="6771"/>
                  </a:cubicBezTo>
                  <a:lnTo>
                    <a:pt x="1784" y="6778"/>
                  </a:lnTo>
                  <a:lnTo>
                    <a:pt x="1860" y="6819"/>
                  </a:lnTo>
                  <a:lnTo>
                    <a:pt x="1881" y="6833"/>
                  </a:lnTo>
                  <a:lnTo>
                    <a:pt x="1971" y="6882"/>
                  </a:lnTo>
                  <a:lnTo>
                    <a:pt x="1992" y="6895"/>
                  </a:lnTo>
                  <a:lnTo>
                    <a:pt x="2068" y="6930"/>
                  </a:lnTo>
                  <a:lnTo>
                    <a:pt x="2096" y="6944"/>
                  </a:lnTo>
                  <a:lnTo>
                    <a:pt x="2179" y="6979"/>
                  </a:lnTo>
                  <a:lnTo>
                    <a:pt x="2200" y="6986"/>
                  </a:lnTo>
                  <a:lnTo>
                    <a:pt x="2297" y="7027"/>
                  </a:lnTo>
                  <a:lnTo>
                    <a:pt x="2325" y="7041"/>
                  </a:lnTo>
                  <a:lnTo>
                    <a:pt x="2401" y="7069"/>
                  </a:lnTo>
                  <a:lnTo>
                    <a:pt x="2429" y="7076"/>
                  </a:lnTo>
                  <a:lnTo>
                    <a:pt x="2519" y="7104"/>
                  </a:lnTo>
                  <a:lnTo>
                    <a:pt x="2533" y="7110"/>
                  </a:lnTo>
                  <a:lnTo>
                    <a:pt x="2637" y="7138"/>
                  </a:lnTo>
                  <a:lnTo>
                    <a:pt x="2664" y="7152"/>
                  </a:lnTo>
                  <a:lnTo>
                    <a:pt x="2741" y="7173"/>
                  </a:lnTo>
                  <a:lnTo>
                    <a:pt x="2775" y="7180"/>
                  </a:lnTo>
                  <a:lnTo>
                    <a:pt x="2873" y="7201"/>
                  </a:lnTo>
                  <a:lnTo>
                    <a:pt x="2886" y="7201"/>
                  </a:lnTo>
                  <a:lnTo>
                    <a:pt x="2990" y="7221"/>
                  </a:lnTo>
                  <a:lnTo>
                    <a:pt x="3018" y="7221"/>
                  </a:lnTo>
                  <a:lnTo>
                    <a:pt x="3101" y="7235"/>
                  </a:lnTo>
                  <a:lnTo>
                    <a:pt x="3136" y="7242"/>
                  </a:lnTo>
                  <a:lnTo>
                    <a:pt x="3240" y="7256"/>
                  </a:lnTo>
                  <a:lnTo>
                    <a:pt x="3247" y="7256"/>
                  </a:lnTo>
                  <a:lnTo>
                    <a:pt x="3358" y="7263"/>
                  </a:lnTo>
                  <a:lnTo>
                    <a:pt x="3892" y="7263"/>
                  </a:lnTo>
                  <a:lnTo>
                    <a:pt x="4003" y="7256"/>
                  </a:lnTo>
                  <a:lnTo>
                    <a:pt x="4010" y="7256"/>
                  </a:lnTo>
                  <a:lnTo>
                    <a:pt x="4107" y="7242"/>
                  </a:lnTo>
                  <a:lnTo>
                    <a:pt x="4142" y="7235"/>
                  </a:lnTo>
                  <a:lnTo>
                    <a:pt x="4232" y="7221"/>
                  </a:lnTo>
                  <a:lnTo>
                    <a:pt x="4260" y="7221"/>
                  </a:lnTo>
                  <a:lnTo>
                    <a:pt x="4371" y="7201"/>
                  </a:lnTo>
                  <a:lnTo>
                    <a:pt x="4378" y="7201"/>
                  </a:lnTo>
                  <a:lnTo>
                    <a:pt x="4475" y="7180"/>
                  </a:lnTo>
                  <a:lnTo>
                    <a:pt x="4509" y="7173"/>
                  </a:lnTo>
                  <a:lnTo>
                    <a:pt x="4586" y="7152"/>
                  </a:lnTo>
                  <a:lnTo>
                    <a:pt x="4614" y="7138"/>
                  </a:lnTo>
                  <a:lnTo>
                    <a:pt x="4718" y="7110"/>
                  </a:lnTo>
                  <a:lnTo>
                    <a:pt x="4731" y="7104"/>
                  </a:lnTo>
                  <a:lnTo>
                    <a:pt x="4822" y="7076"/>
                  </a:lnTo>
                  <a:lnTo>
                    <a:pt x="4849" y="7069"/>
                  </a:lnTo>
                  <a:lnTo>
                    <a:pt x="4933" y="7041"/>
                  </a:lnTo>
                  <a:lnTo>
                    <a:pt x="4953" y="7027"/>
                  </a:lnTo>
                  <a:lnTo>
                    <a:pt x="5051" y="6986"/>
                  </a:lnTo>
                  <a:lnTo>
                    <a:pt x="5071" y="6979"/>
                  </a:lnTo>
                  <a:lnTo>
                    <a:pt x="5155" y="6944"/>
                  </a:lnTo>
                  <a:lnTo>
                    <a:pt x="5182" y="6930"/>
                  </a:lnTo>
                  <a:lnTo>
                    <a:pt x="5259" y="6895"/>
                  </a:lnTo>
                  <a:lnTo>
                    <a:pt x="5279" y="6882"/>
                  </a:lnTo>
                  <a:lnTo>
                    <a:pt x="5377" y="6833"/>
                  </a:lnTo>
                  <a:lnTo>
                    <a:pt x="5397" y="6819"/>
                  </a:lnTo>
                  <a:lnTo>
                    <a:pt x="5467" y="6778"/>
                  </a:lnTo>
                  <a:lnTo>
                    <a:pt x="5481" y="6771"/>
                  </a:lnTo>
                  <a:cubicBezTo>
                    <a:pt x="5668" y="6660"/>
                    <a:pt x="5841" y="6535"/>
                    <a:pt x="6008" y="6396"/>
                  </a:cubicBezTo>
                  <a:lnTo>
                    <a:pt x="6077" y="6334"/>
                  </a:lnTo>
                  <a:lnTo>
                    <a:pt x="6146" y="6271"/>
                  </a:lnTo>
                  <a:lnTo>
                    <a:pt x="6160" y="6250"/>
                  </a:lnTo>
                  <a:lnTo>
                    <a:pt x="6209" y="6202"/>
                  </a:lnTo>
                  <a:lnTo>
                    <a:pt x="6257" y="6181"/>
                  </a:lnTo>
                  <a:lnTo>
                    <a:pt x="6299" y="6139"/>
                  </a:lnTo>
                  <a:lnTo>
                    <a:pt x="6320" y="6112"/>
                  </a:lnTo>
                  <a:lnTo>
                    <a:pt x="6361" y="6070"/>
                  </a:lnTo>
                  <a:lnTo>
                    <a:pt x="6382" y="6042"/>
                  </a:lnTo>
                  <a:lnTo>
                    <a:pt x="6424" y="6001"/>
                  </a:lnTo>
                  <a:lnTo>
                    <a:pt x="6445" y="5973"/>
                  </a:lnTo>
                  <a:lnTo>
                    <a:pt x="6479" y="5931"/>
                  </a:lnTo>
                  <a:lnTo>
                    <a:pt x="6507" y="5904"/>
                  </a:lnTo>
                  <a:lnTo>
                    <a:pt x="6535" y="5855"/>
                  </a:lnTo>
                  <a:lnTo>
                    <a:pt x="6563" y="5827"/>
                  </a:lnTo>
                  <a:lnTo>
                    <a:pt x="6590" y="5786"/>
                  </a:lnTo>
                  <a:lnTo>
                    <a:pt x="6618" y="5751"/>
                  </a:lnTo>
                  <a:lnTo>
                    <a:pt x="6653" y="5702"/>
                  </a:lnTo>
                  <a:lnTo>
                    <a:pt x="6667" y="5675"/>
                  </a:lnTo>
                  <a:lnTo>
                    <a:pt x="6708" y="5612"/>
                  </a:lnTo>
                  <a:lnTo>
                    <a:pt x="6715" y="5598"/>
                  </a:lnTo>
                  <a:lnTo>
                    <a:pt x="6764" y="5522"/>
                  </a:lnTo>
                  <a:lnTo>
                    <a:pt x="6785" y="5501"/>
                  </a:lnTo>
                  <a:lnTo>
                    <a:pt x="6812" y="5446"/>
                  </a:lnTo>
                  <a:lnTo>
                    <a:pt x="6833" y="5411"/>
                  </a:lnTo>
                  <a:lnTo>
                    <a:pt x="6861" y="5363"/>
                  </a:lnTo>
                  <a:lnTo>
                    <a:pt x="6875" y="5328"/>
                  </a:lnTo>
                  <a:lnTo>
                    <a:pt x="6902" y="5279"/>
                  </a:lnTo>
                  <a:lnTo>
                    <a:pt x="6923" y="5245"/>
                  </a:lnTo>
                  <a:lnTo>
                    <a:pt x="6944" y="5196"/>
                  </a:lnTo>
                  <a:lnTo>
                    <a:pt x="6958" y="5161"/>
                  </a:lnTo>
                  <a:lnTo>
                    <a:pt x="6986" y="5113"/>
                  </a:lnTo>
                  <a:lnTo>
                    <a:pt x="7000" y="5078"/>
                  </a:lnTo>
                  <a:lnTo>
                    <a:pt x="7020" y="5023"/>
                  </a:lnTo>
                  <a:lnTo>
                    <a:pt x="7034" y="4988"/>
                  </a:lnTo>
                  <a:lnTo>
                    <a:pt x="7055" y="4939"/>
                  </a:lnTo>
                  <a:lnTo>
                    <a:pt x="7069" y="4898"/>
                  </a:lnTo>
                  <a:lnTo>
                    <a:pt x="7090" y="4849"/>
                  </a:lnTo>
                  <a:lnTo>
                    <a:pt x="7104" y="4815"/>
                  </a:lnTo>
                  <a:lnTo>
                    <a:pt x="7124" y="4745"/>
                  </a:lnTo>
                  <a:lnTo>
                    <a:pt x="7131" y="4724"/>
                  </a:lnTo>
                  <a:cubicBezTo>
                    <a:pt x="7138" y="4690"/>
                    <a:pt x="7145" y="4662"/>
                    <a:pt x="7159" y="4634"/>
                  </a:cubicBezTo>
                  <a:lnTo>
                    <a:pt x="7166" y="4613"/>
                  </a:lnTo>
                  <a:cubicBezTo>
                    <a:pt x="7166" y="4593"/>
                    <a:pt x="7173" y="4572"/>
                    <a:pt x="7180" y="4544"/>
                  </a:cubicBezTo>
                  <a:lnTo>
                    <a:pt x="7194" y="4509"/>
                  </a:lnTo>
                  <a:lnTo>
                    <a:pt x="7208" y="4454"/>
                  </a:lnTo>
                  <a:lnTo>
                    <a:pt x="7215" y="4412"/>
                  </a:lnTo>
                  <a:cubicBezTo>
                    <a:pt x="7215" y="4398"/>
                    <a:pt x="7222" y="4378"/>
                    <a:pt x="7228" y="4357"/>
                  </a:cubicBezTo>
                  <a:lnTo>
                    <a:pt x="7235" y="4322"/>
                  </a:lnTo>
                  <a:cubicBezTo>
                    <a:pt x="7235" y="4301"/>
                    <a:pt x="7242" y="4280"/>
                    <a:pt x="7242" y="4267"/>
                  </a:cubicBezTo>
                  <a:lnTo>
                    <a:pt x="7249" y="4225"/>
                  </a:lnTo>
                  <a:lnTo>
                    <a:pt x="7256" y="4170"/>
                  </a:lnTo>
                  <a:lnTo>
                    <a:pt x="7263" y="4128"/>
                  </a:lnTo>
                  <a:cubicBezTo>
                    <a:pt x="7263" y="4107"/>
                    <a:pt x="7270" y="4093"/>
                    <a:pt x="7270" y="4072"/>
                  </a:cubicBezTo>
                  <a:lnTo>
                    <a:pt x="7277" y="4031"/>
                  </a:lnTo>
                  <a:cubicBezTo>
                    <a:pt x="7277" y="4010"/>
                    <a:pt x="7277" y="3996"/>
                    <a:pt x="7284" y="3975"/>
                  </a:cubicBezTo>
                  <a:cubicBezTo>
                    <a:pt x="7284" y="3954"/>
                    <a:pt x="7284" y="3948"/>
                    <a:pt x="7284" y="3934"/>
                  </a:cubicBezTo>
                  <a:lnTo>
                    <a:pt x="7284" y="3878"/>
                  </a:lnTo>
                  <a:lnTo>
                    <a:pt x="7284" y="3837"/>
                  </a:lnTo>
                  <a:lnTo>
                    <a:pt x="7284" y="3774"/>
                  </a:lnTo>
                  <a:lnTo>
                    <a:pt x="7284" y="3739"/>
                  </a:lnTo>
                  <a:lnTo>
                    <a:pt x="7284" y="3642"/>
                  </a:lnTo>
                  <a:cubicBezTo>
                    <a:pt x="7284" y="1631"/>
                    <a:pt x="5647" y="1"/>
                    <a:pt x="3642" y="1"/>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69"/>
            <p:cNvSpPr/>
            <p:nvPr/>
          </p:nvSpPr>
          <p:spPr>
            <a:xfrm>
              <a:off x="1462543" y="3271159"/>
              <a:ext cx="147257" cy="177523"/>
            </a:xfrm>
            <a:custGeom>
              <a:avLst/>
              <a:gdLst/>
              <a:ahLst/>
              <a:cxnLst/>
              <a:rect l="l" t="t" r="r" b="b"/>
              <a:pathLst>
                <a:path w="5605" h="6757" extrusionOk="0">
                  <a:moveTo>
                    <a:pt x="2137" y="1"/>
                  </a:moveTo>
                  <a:cubicBezTo>
                    <a:pt x="708" y="806"/>
                    <a:pt x="1" y="2463"/>
                    <a:pt x="403" y="4045"/>
                  </a:cubicBezTo>
                  <a:cubicBezTo>
                    <a:pt x="812" y="5626"/>
                    <a:pt x="2234" y="6743"/>
                    <a:pt x="3871" y="6757"/>
                  </a:cubicBezTo>
                  <a:cubicBezTo>
                    <a:pt x="4037" y="6653"/>
                    <a:pt x="4197" y="6535"/>
                    <a:pt x="4350" y="6403"/>
                  </a:cubicBezTo>
                  <a:lnTo>
                    <a:pt x="4419" y="6341"/>
                  </a:lnTo>
                  <a:lnTo>
                    <a:pt x="4488" y="6278"/>
                  </a:lnTo>
                  <a:lnTo>
                    <a:pt x="4509" y="6257"/>
                  </a:lnTo>
                  <a:lnTo>
                    <a:pt x="4551" y="6216"/>
                  </a:lnTo>
                  <a:lnTo>
                    <a:pt x="4578" y="6188"/>
                  </a:lnTo>
                  <a:lnTo>
                    <a:pt x="4620" y="6146"/>
                  </a:lnTo>
                  <a:lnTo>
                    <a:pt x="4641" y="6119"/>
                  </a:lnTo>
                  <a:lnTo>
                    <a:pt x="4682" y="6084"/>
                  </a:lnTo>
                  <a:lnTo>
                    <a:pt x="4703" y="6049"/>
                  </a:lnTo>
                  <a:lnTo>
                    <a:pt x="4738" y="6015"/>
                  </a:lnTo>
                  <a:lnTo>
                    <a:pt x="4766" y="5980"/>
                  </a:lnTo>
                  <a:lnTo>
                    <a:pt x="4800" y="5938"/>
                  </a:lnTo>
                  <a:lnTo>
                    <a:pt x="4821" y="5911"/>
                  </a:lnTo>
                  <a:lnTo>
                    <a:pt x="4856" y="5869"/>
                  </a:lnTo>
                  <a:lnTo>
                    <a:pt x="4877" y="5834"/>
                  </a:lnTo>
                  <a:lnTo>
                    <a:pt x="4911" y="5793"/>
                  </a:lnTo>
                  <a:lnTo>
                    <a:pt x="4932" y="5765"/>
                  </a:lnTo>
                  <a:lnTo>
                    <a:pt x="4967" y="5716"/>
                  </a:lnTo>
                  <a:lnTo>
                    <a:pt x="4988" y="5689"/>
                  </a:lnTo>
                  <a:lnTo>
                    <a:pt x="5029" y="5619"/>
                  </a:lnTo>
                  <a:lnTo>
                    <a:pt x="5036" y="5612"/>
                  </a:lnTo>
                  <a:lnTo>
                    <a:pt x="5085" y="5536"/>
                  </a:lnTo>
                  <a:lnTo>
                    <a:pt x="5099" y="5508"/>
                  </a:lnTo>
                  <a:lnTo>
                    <a:pt x="5133" y="5453"/>
                  </a:lnTo>
                  <a:lnTo>
                    <a:pt x="5154" y="5425"/>
                  </a:lnTo>
                  <a:lnTo>
                    <a:pt x="5182" y="5370"/>
                  </a:lnTo>
                  <a:lnTo>
                    <a:pt x="5196" y="5342"/>
                  </a:lnTo>
                  <a:lnTo>
                    <a:pt x="5223" y="5293"/>
                  </a:lnTo>
                  <a:lnTo>
                    <a:pt x="5237" y="5252"/>
                  </a:lnTo>
                  <a:lnTo>
                    <a:pt x="5265" y="5210"/>
                  </a:lnTo>
                  <a:lnTo>
                    <a:pt x="5279" y="5168"/>
                  </a:lnTo>
                  <a:lnTo>
                    <a:pt x="5300" y="5120"/>
                  </a:lnTo>
                  <a:lnTo>
                    <a:pt x="5321" y="5085"/>
                  </a:lnTo>
                  <a:lnTo>
                    <a:pt x="5341" y="5037"/>
                  </a:lnTo>
                  <a:lnTo>
                    <a:pt x="5355" y="4995"/>
                  </a:lnTo>
                  <a:lnTo>
                    <a:pt x="5376" y="4946"/>
                  </a:lnTo>
                  <a:lnTo>
                    <a:pt x="5390" y="4912"/>
                  </a:lnTo>
                  <a:lnTo>
                    <a:pt x="5411" y="4856"/>
                  </a:lnTo>
                  <a:lnTo>
                    <a:pt x="5425" y="4822"/>
                  </a:lnTo>
                  <a:lnTo>
                    <a:pt x="5445" y="4759"/>
                  </a:lnTo>
                  <a:lnTo>
                    <a:pt x="5452" y="4731"/>
                  </a:lnTo>
                  <a:cubicBezTo>
                    <a:pt x="5459" y="4704"/>
                    <a:pt x="5466" y="4676"/>
                    <a:pt x="5480" y="4648"/>
                  </a:cubicBezTo>
                  <a:lnTo>
                    <a:pt x="5480" y="4627"/>
                  </a:lnTo>
                  <a:cubicBezTo>
                    <a:pt x="5487" y="4600"/>
                    <a:pt x="5494" y="4579"/>
                    <a:pt x="5501" y="4558"/>
                  </a:cubicBezTo>
                  <a:lnTo>
                    <a:pt x="5508" y="4523"/>
                  </a:lnTo>
                  <a:lnTo>
                    <a:pt x="5522" y="4461"/>
                  </a:lnTo>
                  <a:lnTo>
                    <a:pt x="5536" y="4426"/>
                  </a:lnTo>
                  <a:cubicBezTo>
                    <a:pt x="5536" y="4405"/>
                    <a:pt x="5543" y="4392"/>
                    <a:pt x="5543" y="4371"/>
                  </a:cubicBezTo>
                  <a:lnTo>
                    <a:pt x="5549" y="4329"/>
                  </a:lnTo>
                  <a:cubicBezTo>
                    <a:pt x="5549" y="4308"/>
                    <a:pt x="5556" y="4294"/>
                    <a:pt x="5563" y="4274"/>
                  </a:cubicBezTo>
                  <a:lnTo>
                    <a:pt x="5570" y="4232"/>
                  </a:lnTo>
                  <a:lnTo>
                    <a:pt x="5577" y="4177"/>
                  </a:lnTo>
                  <a:lnTo>
                    <a:pt x="5584" y="4135"/>
                  </a:lnTo>
                  <a:cubicBezTo>
                    <a:pt x="5584" y="4121"/>
                    <a:pt x="5591" y="4100"/>
                    <a:pt x="5591" y="4086"/>
                  </a:cubicBezTo>
                  <a:lnTo>
                    <a:pt x="5598" y="4045"/>
                  </a:lnTo>
                  <a:cubicBezTo>
                    <a:pt x="5598" y="4024"/>
                    <a:pt x="5598" y="4003"/>
                    <a:pt x="5598" y="3982"/>
                  </a:cubicBezTo>
                  <a:cubicBezTo>
                    <a:pt x="5605" y="3968"/>
                    <a:pt x="5598" y="3961"/>
                    <a:pt x="5598" y="3948"/>
                  </a:cubicBezTo>
                  <a:lnTo>
                    <a:pt x="5598" y="3885"/>
                  </a:lnTo>
                  <a:lnTo>
                    <a:pt x="5598" y="3851"/>
                  </a:lnTo>
                  <a:lnTo>
                    <a:pt x="5598" y="3781"/>
                  </a:lnTo>
                  <a:lnTo>
                    <a:pt x="5598" y="3746"/>
                  </a:lnTo>
                  <a:lnTo>
                    <a:pt x="5598" y="3649"/>
                  </a:lnTo>
                  <a:cubicBezTo>
                    <a:pt x="5605" y="2498"/>
                    <a:pt x="5057" y="1416"/>
                    <a:pt x="4134" y="729"/>
                  </a:cubicBezTo>
                  <a:lnTo>
                    <a:pt x="4148" y="722"/>
                  </a:lnTo>
                  <a:cubicBezTo>
                    <a:pt x="3566" y="285"/>
                    <a:pt x="2865" y="36"/>
                    <a:pt x="2137"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69"/>
            <p:cNvSpPr/>
            <p:nvPr/>
          </p:nvSpPr>
          <p:spPr>
            <a:xfrm>
              <a:off x="1442681" y="3295408"/>
              <a:ext cx="144000" cy="143264"/>
            </a:xfrm>
            <a:custGeom>
              <a:avLst/>
              <a:gdLst/>
              <a:ahLst/>
              <a:cxnLst/>
              <a:rect l="l" t="t" r="r" b="b"/>
              <a:pathLst>
                <a:path w="5481" h="5453" extrusionOk="0">
                  <a:moveTo>
                    <a:pt x="2331" y="0"/>
                  </a:moveTo>
                  <a:lnTo>
                    <a:pt x="2296" y="7"/>
                  </a:lnTo>
                  <a:lnTo>
                    <a:pt x="2262" y="14"/>
                  </a:lnTo>
                  <a:lnTo>
                    <a:pt x="2234" y="14"/>
                  </a:lnTo>
                  <a:lnTo>
                    <a:pt x="2199" y="21"/>
                  </a:lnTo>
                  <a:lnTo>
                    <a:pt x="2165" y="28"/>
                  </a:lnTo>
                  <a:lnTo>
                    <a:pt x="2130" y="35"/>
                  </a:lnTo>
                  <a:lnTo>
                    <a:pt x="2102" y="42"/>
                  </a:lnTo>
                  <a:lnTo>
                    <a:pt x="2067" y="49"/>
                  </a:lnTo>
                  <a:lnTo>
                    <a:pt x="2040" y="56"/>
                  </a:lnTo>
                  <a:lnTo>
                    <a:pt x="2005" y="70"/>
                  </a:lnTo>
                  <a:lnTo>
                    <a:pt x="1977" y="77"/>
                  </a:lnTo>
                  <a:lnTo>
                    <a:pt x="1943" y="84"/>
                  </a:lnTo>
                  <a:lnTo>
                    <a:pt x="1908" y="98"/>
                  </a:lnTo>
                  <a:lnTo>
                    <a:pt x="1894" y="98"/>
                  </a:lnTo>
                  <a:lnTo>
                    <a:pt x="1873" y="104"/>
                  </a:lnTo>
                  <a:lnTo>
                    <a:pt x="1859" y="111"/>
                  </a:lnTo>
                  <a:lnTo>
                    <a:pt x="1846" y="111"/>
                  </a:lnTo>
                  <a:lnTo>
                    <a:pt x="1811" y="125"/>
                  </a:lnTo>
                  <a:lnTo>
                    <a:pt x="1783" y="139"/>
                  </a:lnTo>
                  <a:lnTo>
                    <a:pt x="1748" y="153"/>
                  </a:lnTo>
                  <a:lnTo>
                    <a:pt x="1728" y="160"/>
                  </a:lnTo>
                  <a:lnTo>
                    <a:pt x="1672" y="181"/>
                  </a:lnTo>
                  <a:lnTo>
                    <a:pt x="1644" y="195"/>
                  </a:lnTo>
                  <a:lnTo>
                    <a:pt x="1624" y="202"/>
                  </a:lnTo>
                  <a:lnTo>
                    <a:pt x="1610" y="209"/>
                  </a:lnTo>
                  <a:lnTo>
                    <a:pt x="1582" y="222"/>
                  </a:lnTo>
                  <a:lnTo>
                    <a:pt x="1561" y="229"/>
                  </a:lnTo>
                  <a:lnTo>
                    <a:pt x="1547" y="236"/>
                  </a:lnTo>
                  <a:lnTo>
                    <a:pt x="1520" y="250"/>
                  </a:lnTo>
                  <a:lnTo>
                    <a:pt x="1492" y="264"/>
                  </a:lnTo>
                  <a:lnTo>
                    <a:pt x="1464" y="278"/>
                  </a:lnTo>
                  <a:lnTo>
                    <a:pt x="1436" y="299"/>
                  </a:lnTo>
                  <a:lnTo>
                    <a:pt x="1402" y="313"/>
                  </a:lnTo>
                  <a:lnTo>
                    <a:pt x="1374" y="326"/>
                  </a:lnTo>
                  <a:lnTo>
                    <a:pt x="1346" y="347"/>
                  </a:lnTo>
                  <a:lnTo>
                    <a:pt x="1318" y="361"/>
                  </a:lnTo>
                  <a:lnTo>
                    <a:pt x="1291" y="375"/>
                  </a:lnTo>
                  <a:lnTo>
                    <a:pt x="1263" y="396"/>
                  </a:lnTo>
                  <a:lnTo>
                    <a:pt x="1235" y="410"/>
                  </a:lnTo>
                  <a:lnTo>
                    <a:pt x="1214" y="430"/>
                  </a:lnTo>
                  <a:lnTo>
                    <a:pt x="1187" y="444"/>
                  </a:lnTo>
                  <a:lnTo>
                    <a:pt x="1159" y="465"/>
                  </a:lnTo>
                  <a:lnTo>
                    <a:pt x="1131" y="486"/>
                  </a:lnTo>
                  <a:lnTo>
                    <a:pt x="1110" y="500"/>
                  </a:lnTo>
                  <a:lnTo>
                    <a:pt x="1083" y="521"/>
                  </a:lnTo>
                  <a:lnTo>
                    <a:pt x="1055" y="541"/>
                  </a:lnTo>
                  <a:lnTo>
                    <a:pt x="1027" y="562"/>
                  </a:lnTo>
                  <a:lnTo>
                    <a:pt x="1006" y="583"/>
                  </a:lnTo>
                  <a:lnTo>
                    <a:pt x="978" y="604"/>
                  </a:lnTo>
                  <a:lnTo>
                    <a:pt x="965" y="611"/>
                  </a:lnTo>
                  <a:lnTo>
                    <a:pt x="958" y="625"/>
                  </a:lnTo>
                  <a:lnTo>
                    <a:pt x="944" y="632"/>
                  </a:lnTo>
                  <a:lnTo>
                    <a:pt x="930" y="646"/>
                  </a:lnTo>
                  <a:lnTo>
                    <a:pt x="909" y="666"/>
                  </a:lnTo>
                  <a:lnTo>
                    <a:pt x="881" y="687"/>
                  </a:lnTo>
                  <a:cubicBezTo>
                    <a:pt x="750" y="812"/>
                    <a:pt x="625" y="951"/>
                    <a:pt x="514" y="1103"/>
                  </a:cubicBezTo>
                  <a:cubicBezTo>
                    <a:pt x="479" y="1152"/>
                    <a:pt x="444" y="1200"/>
                    <a:pt x="410" y="1256"/>
                  </a:cubicBezTo>
                  <a:lnTo>
                    <a:pt x="396" y="1270"/>
                  </a:lnTo>
                  <a:cubicBezTo>
                    <a:pt x="368" y="1325"/>
                    <a:pt x="340" y="1374"/>
                    <a:pt x="313" y="1429"/>
                  </a:cubicBezTo>
                  <a:lnTo>
                    <a:pt x="299" y="1443"/>
                  </a:lnTo>
                  <a:cubicBezTo>
                    <a:pt x="271" y="1499"/>
                    <a:pt x="250" y="1554"/>
                    <a:pt x="222" y="1610"/>
                  </a:cubicBezTo>
                  <a:lnTo>
                    <a:pt x="215" y="1630"/>
                  </a:lnTo>
                  <a:cubicBezTo>
                    <a:pt x="188" y="1686"/>
                    <a:pt x="167" y="1741"/>
                    <a:pt x="146" y="1797"/>
                  </a:cubicBezTo>
                  <a:lnTo>
                    <a:pt x="139" y="1818"/>
                  </a:lnTo>
                  <a:cubicBezTo>
                    <a:pt x="125" y="1873"/>
                    <a:pt x="105" y="1929"/>
                    <a:pt x="91" y="1991"/>
                  </a:cubicBezTo>
                  <a:lnTo>
                    <a:pt x="84" y="2012"/>
                  </a:lnTo>
                  <a:cubicBezTo>
                    <a:pt x="63" y="2067"/>
                    <a:pt x="56" y="2130"/>
                    <a:pt x="42" y="2185"/>
                  </a:cubicBezTo>
                  <a:lnTo>
                    <a:pt x="42" y="2213"/>
                  </a:lnTo>
                  <a:cubicBezTo>
                    <a:pt x="28" y="2269"/>
                    <a:pt x="21" y="2331"/>
                    <a:pt x="14" y="2393"/>
                  </a:cubicBezTo>
                  <a:lnTo>
                    <a:pt x="14" y="2414"/>
                  </a:lnTo>
                  <a:cubicBezTo>
                    <a:pt x="14" y="2449"/>
                    <a:pt x="7" y="2477"/>
                    <a:pt x="7" y="2511"/>
                  </a:cubicBezTo>
                  <a:cubicBezTo>
                    <a:pt x="0" y="2539"/>
                    <a:pt x="7" y="2574"/>
                    <a:pt x="0" y="2602"/>
                  </a:cubicBezTo>
                  <a:lnTo>
                    <a:pt x="0" y="2629"/>
                  </a:lnTo>
                  <a:lnTo>
                    <a:pt x="0" y="2719"/>
                  </a:lnTo>
                  <a:cubicBezTo>
                    <a:pt x="0" y="2817"/>
                    <a:pt x="7" y="2907"/>
                    <a:pt x="14" y="3004"/>
                  </a:cubicBezTo>
                  <a:cubicBezTo>
                    <a:pt x="14" y="3025"/>
                    <a:pt x="14" y="3045"/>
                    <a:pt x="21" y="3066"/>
                  </a:cubicBezTo>
                  <a:cubicBezTo>
                    <a:pt x="21" y="3087"/>
                    <a:pt x="28" y="3115"/>
                    <a:pt x="28" y="3143"/>
                  </a:cubicBezTo>
                  <a:cubicBezTo>
                    <a:pt x="49" y="3254"/>
                    <a:pt x="70" y="3364"/>
                    <a:pt x="105" y="3475"/>
                  </a:cubicBezTo>
                  <a:cubicBezTo>
                    <a:pt x="111" y="3510"/>
                    <a:pt x="125" y="3538"/>
                    <a:pt x="132" y="3573"/>
                  </a:cubicBezTo>
                  <a:lnTo>
                    <a:pt x="139" y="3600"/>
                  </a:lnTo>
                  <a:cubicBezTo>
                    <a:pt x="153" y="3621"/>
                    <a:pt x="160" y="3649"/>
                    <a:pt x="167" y="3670"/>
                  </a:cubicBezTo>
                  <a:lnTo>
                    <a:pt x="174" y="3690"/>
                  </a:lnTo>
                  <a:cubicBezTo>
                    <a:pt x="188" y="3718"/>
                    <a:pt x="195" y="3746"/>
                    <a:pt x="209" y="3774"/>
                  </a:cubicBezTo>
                  <a:cubicBezTo>
                    <a:pt x="313" y="4030"/>
                    <a:pt x="465" y="4273"/>
                    <a:pt x="639" y="4488"/>
                  </a:cubicBezTo>
                  <a:lnTo>
                    <a:pt x="666" y="4516"/>
                  </a:lnTo>
                  <a:lnTo>
                    <a:pt x="680" y="4537"/>
                  </a:lnTo>
                  <a:lnTo>
                    <a:pt x="743" y="4606"/>
                  </a:lnTo>
                  <a:lnTo>
                    <a:pt x="757" y="4620"/>
                  </a:lnTo>
                  <a:lnTo>
                    <a:pt x="819" y="4675"/>
                  </a:lnTo>
                  <a:lnTo>
                    <a:pt x="833" y="4696"/>
                  </a:lnTo>
                  <a:lnTo>
                    <a:pt x="902" y="4759"/>
                  </a:lnTo>
                  <a:lnTo>
                    <a:pt x="916" y="4773"/>
                  </a:lnTo>
                  <a:lnTo>
                    <a:pt x="978" y="4828"/>
                  </a:lnTo>
                  <a:lnTo>
                    <a:pt x="992" y="4842"/>
                  </a:lnTo>
                  <a:lnTo>
                    <a:pt x="1069" y="4897"/>
                  </a:lnTo>
                  <a:lnTo>
                    <a:pt x="1083" y="4911"/>
                  </a:lnTo>
                  <a:lnTo>
                    <a:pt x="1152" y="4960"/>
                  </a:lnTo>
                  <a:lnTo>
                    <a:pt x="1173" y="4974"/>
                  </a:lnTo>
                  <a:lnTo>
                    <a:pt x="1249" y="5029"/>
                  </a:lnTo>
                  <a:lnTo>
                    <a:pt x="1263" y="5036"/>
                  </a:lnTo>
                  <a:lnTo>
                    <a:pt x="1332" y="5078"/>
                  </a:lnTo>
                  <a:lnTo>
                    <a:pt x="1353" y="5092"/>
                  </a:lnTo>
                  <a:lnTo>
                    <a:pt x="1443" y="5140"/>
                  </a:lnTo>
                  <a:lnTo>
                    <a:pt x="1450" y="5147"/>
                  </a:lnTo>
                  <a:lnTo>
                    <a:pt x="1533" y="5189"/>
                  </a:lnTo>
                  <a:lnTo>
                    <a:pt x="1554" y="5196"/>
                  </a:lnTo>
                  <a:lnTo>
                    <a:pt x="1637" y="5237"/>
                  </a:lnTo>
                  <a:lnTo>
                    <a:pt x="1651" y="5244"/>
                  </a:lnTo>
                  <a:lnTo>
                    <a:pt x="1728" y="5272"/>
                  </a:lnTo>
                  <a:lnTo>
                    <a:pt x="1755" y="5286"/>
                  </a:lnTo>
                  <a:lnTo>
                    <a:pt x="1846" y="5320"/>
                  </a:lnTo>
                  <a:lnTo>
                    <a:pt x="1852" y="5320"/>
                  </a:lnTo>
                  <a:lnTo>
                    <a:pt x="1943" y="5348"/>
                  </a:lnTo>
                  <a:lnTo>
                    <a:pt x="1963" y="5355"/>
                  </a:lnTo>
                  <a:lnTo>
                    <a:pt x="2061" y="5376"/>
                  </a:lnTo>
                  <a:lnTo>
                    <a:pt x="2067" y="5376"/>
                  </a:lnTo>
                  <a:lnTo>
                    <a:pt x="2158" y="5397"/>
                  </a:lnTo>
                  <a:lnTo>
                    <a:pt x="2178" y="5404"/>
                  </a:lnTo>
                  <a:lnTo>
                    <a:pt x="2282" y="5425"/>
                  </a:lnTo>
                  <a:lnTo>
                    <a:pt x="2380" y="5438"/>
                  </a:lnTo>
                  <a:lnTo>
                    <a:pt x="2407" y="5438"/>
                  </a:lnTo>
                  <a:lnTo>
                    <a:pt x="2511" y="5452"/>
                  </a:lnTo>
                  <a:lnTo>
                    <a:pt x="2969" y="5452"/>
                  </a:lnTo>
                  <a:lnTo>
                    <a:pt x="3073" y="5438"/>
                  </a:lnTo>
                  <a:lnTo>
                    <a:pt x="3101" y="5438"/>
                  </a:lnTo>
                  <a:lnTo>
                    <a:pt x="3191" y="5425"/>
                  </a:lnTo>
                  <a:lnTo>
                    <a:pt x="3198" y="5425"/>
                  </a:lnTo>
                  <a:lnTo>
                    <a:pt x="3302" y="5404"/>
                  </a:lnTo>
                  <a:lnTo>
                    <a:pt x="3323" y="5397"/>
                  </a:lnTo>
                  <a:lnTo>
                    <a:pt x="3413" y="5376"/>
                  </a:lnTo>
                  <a:lnTo>
                    <a:pt x="3420" y="5376"/>
                  </a:lnTo>
                  <a:lnTo>
                    <a:pt x="3517" y="5355"/>
                  </a:lnTo>
                  <a:lnTo>
                    <a:pt x="3538" y="5348"/>
                  </a:lnTo>
                  <a:lnTo>
                    <a:pt x="3621" y="5320"/>
                  </a:lnTo>
                  <a:lnTo>
                    <a:pt x="3635" y="5320"/>
                  </a:lnTo>
                  <a:lnTo>
                    <a:pt x="3725" y="5286"/>
                  </a:lnTo>
                  <a:lnTo>
                    <a:pt x="3746" y="5272"/>
                  </a:lnTo>
                  <a:lnTo>
                    <a:pt x="3829" y="5244"/>
                  </a:lnTo>
                  <a:lnTo>
                    <a:pt x="3843" y="5237"/>
                  </a:lnTo>
                  <a:lnTo>
                    <a:pt x="3926" y="5196"/>
                  </a:lnTo>
                  <a:lnTo>
                    <a:pt x="3947" y="5189"/>
                  </a:lnTo>
                  <a:lnTo>
                    <a:pt x="4030" y="5147"/>
                  </a:lnTo>
                  <a:lnTo>
                    <a:pt x="4037" y="5140"/>
                  </a:lnTo>
                  <a:lnTo>
                    <a:pt x="4128" y="5092"/>
                  </a:lnTo>
                  <a:lnTo>
                    <a:pt x="4148" y="5078"/>
                  </a:lnTo>
                  <a:lnTo>
                    <a:pt x="4218" y="5036"/>
                  </a:lnTo>
                  <a:lnTo>
                    <a:pt x="4232" y="5029"/>
                  </a:lnTo>
                  <a:lnTo>
                    <a:pt x="4308" y="4974"/>
                  </a:lnTo>
                  <a:lnTo>
                    <a:pt x="4329" y="4960"/>
                  </a:lnTo>
                  <a:lnTo>
                    <a:pt x="4398" y="4911"/>
                  </a:lnTo>
                  <a:lnTo>
                    <a:pt x="4412" y="4897"/>
                  </a:lnTo>
                  <a:lnTo>
                    <a:pt x="4488" y="4842"/>
                  </a:lnTo>
                  <a:lnTo>
                    <a:pt x="4502" y="4828"/>
                  </a:lnTo>
                  <a:lnTo>
                    <a:pt x="4564" y="4773"/>
                  </a:lnTo>
                  <a:lnTo>
                    <a:pt x="4578" y="4759"/>
                  </a:lnTo>
                  <a:lnTo>
                    <a:pt x="4648" y="4696"/>
                  </a:lnTo>
                  <a:lnTo>
                    <a:pt x="4662" y="4675"/>
                  </a:lnTo>
                  <a:lnTo>
                    <a:pt x="4724" y="4620"/>
                  </a:lnTo>
                  <a:lnTo>
                    <a:pt x="4738" y="4606"/>
                  </a:lnTo>
                  <a:cubicBezTo>
                    <a:pt x="4759" y="4585"/>
                    <a:pt x="4780" y="4558"/>
                    <a:pt x="4800" y="4537"/>
                  </a:cubicBezTo>
                  <a:lnTo>
                    <a:pt x="4814" y="4516"/>
                  </a:lnTo>
                  <a:lnTo>
                    <a:pt x="4842" y="4488"/>
                  </a:lnTo>
                  <a:cubicBezTo>
                    <a:pt x="5022" y="4273"/>
                    <a:pt x="5168" y="4030"/>
                    <a:pt x="5272" y="3774"/>
                  </a:cubicBezTo>
                  <a:cubicBezTo>
                    <a:pt x="5286" y="3746"/>
                    <a:pt x="5293" y="3718"/>
                    <a:pt x="5307" y="3690"/>
                  </a:cubicBezTo>
                  <a:lnTo>
                    <a:pt x="5314" y="3670"/>
                  </a:lnTo>
                  <a:cubicBezTo>
                    <a:pt x="5321" y="3649"/>
                    <a:pt x="5327" y="3621"/>
                    <a:pt x="5341" y="3600"/>
                  </a:cubicBezTo>
                  <a:lnTo>
                    <a:pt x="5348" y="3573"/>
                  </a:lnTo>
                  <a:cubicBezTo>
                    <a:pt x="5355" y="3538"/>
                    <a:pt x="5369" y="3510"/>
                    <a:pt x="5376" y="3475"/>
                  </a:cubicBezTo>
                  <a:cubicBezTo>
                    <a:pt x="5411" y="3364"/>
                    <a:pt x="5432" y="3254"/>
                    <a:pt x="5452" y="3143"/>
                  </a:cubicBezTo>
                  <a:cubicBezTo>
                    <a:pt x="5452" y="3115"/>
                    <a:pt x="5459" y="3087"/>
                    <a:pt x="5459" y="3066"/>
                  </a:cubicBezTo>
                  <a:cubicBezTo>
                    <a:pt x="5466" y="3038"/>
                    <a:pt x="5466" y="3025"/>
                    <a:pt x="5466" y="3004"/>
                  </a:cubicBezTo>
                  <a:cubicBezTo>
                    <a:pt x="5473" y="2907"/>
                    <a:pt x="5480" y="2817"/>
                    <a:pt x="5480" y="2719"/>
                  </a:cubicBezTo>
                  <a:lnTo>
                    <a:pt x="5480" y="2629"/>
                  </a:lnTo>
                  <a:lnTo>
                    <a:pt x="5480" y="2602"/>
                  </a:lnTo>
                  <a:cubicBezTo>
                    <a:pt x="5480" y="2574"/>
                    <a:pt x="5480" y="2539"/>
                    <a:pt x="5473" y="2511"/>
                  </a:cubicBezTo>
                  <a:cubicBezTo>
                    <a:pt x="5466" y="2477"/>
                    <a:pt x="5466" y="2449"/>
                    <a:pt x="5466" y="2414"/>
                  </a:cubicBezTo>
                  <a:lnTo>
                    <a:pt x="5466" y="2393"/>
                  </a:lnTo>
                  <a:cubicBezTo>
                    <a:pt x="5459" y="2331"/>
                    <a:pt x="5445" y="2269"/>
                    <a:pt x="5438" y="2213"/>
                  </a:cubicBezTo>
                  <a:lnTo>
                    <a:pt x="5438" y="2185"/>
                  </a:lnTo>
                  <a:cubicBezTo>
                    <a:pt x="5425" y="2130"/>
                    <a:pt x="5411" y="2074"/>
                    <a:pt x="5397" y="2012"/>
                  </a:cubicBezTo>
                  <a:lnTo>
                    <a:pt x="5390" y="1991"/>
                  </a:lnTo>
                  <a:cubicBezTo>
                    <a:pt x="5376" y="1929"/>
                    <a:pt x="5355" y="1873"/>
                    <a:pt x="5334" y="1818"/>
                  </a:cubicBezTo>
                  <a:lnTo>
                    <a:pt x="5327" y="1797"/>
                  </a:lnTo>
                  <a:cubicBezTo>
                    <a:pt x="5307" y="1734"/>
                    <a:pt x="5286" y="1679"/>
                    <a:pt x="5265" y="1630"/>
                  </a:cubicBezTo>
                  <a:lnTo>
                    <a:pt x="5258" y="1610"/>
                  </a:lnTo>
                  <a:cubicBezTo>
                    <a:pt x="5230" y="1554"/>
                    <a:pt x="5203" y="1499"/>
                    <a:pt x="5175" y="1443"/>
                  </a:cubicBezTo>
                  <a:lnTo>
                    <a:pt x="5168" y="1429"/>
                  </a:lnTo>
                  <a:cubicBezTo>
                    <a:pt x="5140" y="1374"/>
                    <a:pt x="5112" y="1325"/>
                    <a:pt x="5078" y="1270"/>
                  </a:cubicBezTo>
                  <a:lnTo>
                    <a:pt x="5071" y="1256"/>
                  </a:lnTo>
                  <a:cubicBezTo>
                    <a:pt x="5036" y="1200"/>
                    <a:pt x="5001" y="1152"/>
                    <a:pt x="4967" y="1103"/>
                  </a:cubicBezTo>
                  <a:cubicBezTo>
                    <a:pt x="4856" y="951"/>
                    <a:pt x="4731" y="812"/>
                    <a:pt x="4592" y="687"/>
                  </a:cubicBezTo>
                  <a:lnTo>
                    <a:pt x="4571" y="666"/>
                  </a:lnTo>
                  <a:lnTo>
                    <a:pt x="4551" y="646"/>
                  </a:lnTo>
                  <a:lnTo>
                    <a:pt x="4537" y="632"/>
                  </a:lnTo>
                  <a:lnTo>
                    <a:pt x="4523" y="625"/>
                  </a:lnTo>
                  <a:lnTo>
                    <a:pt x="4509" y="611"/>
                  </a:lnTo>
                  <a:lnTo>
                    <a:pt x="4502" y="604"/>
                  </a:lnTo>
                  <a:lnTo>
                    <a:pt x="4474" y="583"/>
                  </a:lnTo>
                  <a:lnTo>
                    <a:pt x="4447" y="562"/>
                  </a:lnTo>
                  <a:lnTo>
                    <a:pt x="4426" y="541"/>
                  </a:lnTo>
                  <a:lnTo>
                    <a:pt x="4398" y="521"/>
                  </a:lnTo>
                  <a:lnTo>
                    <a:pt x="4370" y="500"/>
                  </a:lnTo>
                  <a:lnTo>
                    <a:pt x="4343" y="486"/>
                  </a:lnTo>
                  <a:lnTo>
                    <a:pt x="4322" y="465"/>
                  </a:lnTo>
                  <a:lnTo>
                    <a:pt x="4294" y="444"/>
                  </a:lnTo>
                  <a:lnTo>
                    <a:pt x="4266" y="430"/>
                  </a:lnTo>
                  <a:lnTo>
                    <a:pt x="4238" y="410"/>
                  </a:lnTo>
                  <a:lnTo>
                    <a:pt x="4211" y="396"/>
                  </a:lnTo>
                  <a:lnTo>
                    <a:pt x="4183" y="375"/>
                  </a:lnTo>
                  <a:lnTo>
                    <a:pt x="4155" y="361"/>
                  </a:lnTo>
                  <a:lnTo>
                    <a:pt x="4128" y="347"/>
                  </a:lnTo>
                  <a:lnTo>
                    <a:pt x="4100" y="326"/>
                  </a:lnTo>
                  <a:lnTo>
                    <a:pt x="4072" y="313"/>
                  </a:lnTo>
                  <a:lnTo>
                    <a:pt x="4044" y="299"/>
                  </a:lnTo>
                  <a:lnTo>
                    <a:pt x="4017" y="278"/>
                  </a:lnTo>
                  <a:lnTo>
                    <a:pt x="3989" y="264"/>
                  </a:lnTo>
                  <a:lnTo>
                    <a:pt x="3961" y="250"/>
                  </a:lnTo>
                  <a:lnTo>
                    <a:pt x="3933" y="236"/>
                  </a:lnTo>
                  <a:lnTo>
                    <a:pt x="3912" y="229"/>
                  </a:lnTo>
                  <a:lnTo>
                    <a:pt x="3899" y="222"/>
                  </a:lnTo>
                  <a:lnTo>
                    <a:pt x="3871" y="209"/>
                  </a:lnTo>
                  <a:lnTo>
                    <a:pt x="3850" y="202"/>
                  </a:lnTo>
                  <a:lnTo>
                    <a:pt x="3836" y="195"/>
                  </a:lnTo>
                  <a:lnTo>
                    <a:pt x="3802" y="181"/>
                  </a:lnTo>
                  <a:lnTo>
                    <a:pt x="3753" y="160"/>
                  </a:lnTo>
                  <a:lnTo>
                    <a:pt x="3725" y="153"/>
                  </a:lnTo>
                  <a:lnTo>
                    <a:pt x="3691" y="139"/>
                  </a:lnTo>
                  <a:lnTo>
                    <a:pt x="3663" y="125"/>
                  </a:lnTo>
                  <a:lnTo>
                    <a:pt x="3628" y="111"/>
                  </a:lnTo>
                  <a:lnTo>
                    <a:pt x="3614" y="111"/>
                  </a:lnTo>
                  <a:lnTo>
                    <a:pt x="3600" y="104"/>
                  </a:lnTo>
                  <a:lnTo>
                    <a:pt x="3586" y="98"/>
                  </a:lnTo>
                  <a:lnTo>
                    <a:pt x="3566" y="98"/>
                  </a:lnTo>
                  <a:lnTo>
                    <a:pt x="3538" y="84"/>
                  </a:lnTo>
                  <a:lnTo>
                    <a:pt x="3503" y="77"/>
                  </a:lnTo>
                  <a:lnTo>
                    <a:pt x="3476" y="70"/>
                  </a:lnTo>
                  <a:lnTo>
                    <a:pt x="3441" y="56"/>
                  </a:lnTo>
                  <a:lnTo>
                    <a:pt x="3413" y="49"/>
                  </a:lnTo>
                  <a:lnTo>
                    <a:pt x="3378" y="42"/>
                  </a:lnTo>
                  <a:lnTo>
                    <a:pt x="3344" y="35"/>
                  </a:lnTo>
                  <a:lnTo>
                    <a:pt x="3309" y="28"/>
                  </a:lnTo>
                  <a:lnTo>
                    <a:pt x="3281" y="21"/>
                  </a:lnTo>
                  <a:lnTo>
                    <a:pt x="3247" y="14"/>
                  </a:lnTo>
                  <a:lnTo>
                    <a:pt x="3212" y="14"/>
                  </a:lnTo>
                  <a:lnTo>
                    <a:pt x="3177" y="7"/>
                  </a:lnTo>
                  <a:lnTo>
                    <a:pt x="3150"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69"/>
            <p:cNvSpPr/>
            <p:nvPr/>
          </p:nvSpPr>
          <p:spPr>
            <a:xfrm>
              <a:off x="1454346" y="3295225"/>
              <a:ext cx="132335" cy="143448"/>
            </a:xfrm>
            <a:custGeom>
              <a:avLst/>
              <a:gdLst/>
              <a:ahLst/>
              <a:cxnLst/>
              <a:rect l="l" t="t" r="r" b="b"/>
              <a:pathLst>
                <a:path w="5037" h="5460" extrusionOk="0">
                  <a:moveTo>
                    <a:pt x="1922" y="1"/>
                  </a:moveTo>
                  <a:lnTo>
                    <a:pt x="1880" y="7"/>
                  </a:lnTo>
                  <a:lnTo>
                    <a:pt x="1852" y="14"/>
                  </a:lnTo>
                  <a:lnTo>
                    <a:pt x="1818" y="21"/>
                  </a:lnTo>
                  <a:lnTo>
                    <a:pt x="1783" y="21"/>
                  </a:lnTo>
                  <a:lnTo>
                    <a:pt x="1748" y="28"/>
                  </a:lnTo>
                  <a:lnTo>
                    <a:pt x="1721" y="35"/>
                  </a:lnTo>
                  <a:lnTo>
                    <a:pt x="1686" y="42"/>
                  </a:lnTo>
                  <a:lnTo>
                    <a:pt x="1658" y="49"/>
                  </a:lnTo>
                  <a:lnTo>
                    <a:pt x="1623" y="56"/>
                  </a:lnTo>
                  <a:lnTo>
                    <a:pt x="1589" y="63"/>
                  </a:lnTo>
                  <a:lnTo>
                    <a:pt x="1554" y="77"/>
                  </a:lnTo>
                  <a:lnTo>
                    <a:pt x="1526" y="84"/>
                  </a:lnTo>
                  <a:lnTo>
                    <a:pt x="1492" y="91"/>
                  </a:lnTo>
                  <a:lnTo>
                    <a:pt x="1464" y="105"/>
                  </a:lnTo>
                  <a:lnTo>
                    <a:pt x="1450" y="105"/>
                  </a:lnTo>
                  <a:lnTo>
                    <a:pt x="1429" y="111"/>
                  </a:lnTo>
                  <a:lnTo>
                    <a:pt x="1415" y="118"/>
                  </a:lnTo>
                  <a:lnTo>
                    <a:pt x="1402" y="118"/>
                  </a:lnTo>
                  <a:lnTo>
                    <a:pt x="1367" y="132"/>
                  </a:lnTo>
                  <a:lnTo>
                    <a:pt x="1339" y="139"/>
                  </a:lnTo>
                  <a:lnTo>
                    <a:pt x="1304" y="153"/>
                  </a:lnTo>
                  <a:lnTo>
                    <a:pt x="1277" y="167"/>
                  </a:lnTo>
                  <a:lnTo>
                    <a:pt x="1249" y="174"/>
                  </a:lnTo>
                  <a:cubicBezTo>
                    <a:pt x="0" y="1984"/>
                    <a:pt x="639" y="4481"/>
                    <a:pt x="2608" y="5459"/>
                  </a:cubicBezTo>
                  <a:lnTo>
                    <a:pt x="2650" y="5459"/>
                  </a:lnTo>
                  <a:lnTo>
                    <a:pt x="2747" y="5445"/>
                  </a:lnTo>
                  <a:lnTo>
                    <a:pt x="2754" y="5445"/>
                  </a:lnTo>
                  <a:lnTo>
                    <a:pt x="2851" y="5425"/>
                  </a:lnTo>
                  <a:lnTo>
                    <a:pt x="2879" y="5425"/>
                  </a:lnTo>
                  <a:lnTo>
                    <a:pt x="2962" y="5404"/>
                  </a:lnTo>
                  <a:lnTo>
                    <a:pt x="2969" y="5404"/>
                  </a:lnTo>
                  <a:lnTo>
                    <a:pt x="3066" y="5376"/>
                  </a:lnTo>
                  <a:lnTo>
                    <a:pt x="3087" y="5369"/>
                  </a:lnTo>
                  <a:lnTo>
                    <a:pt x="3177" y="5341"/>
                  </a:lnTo>
                  <a:lnTo>
                    <a:pt x="3184" y="5341"/>
                  </a:lnTo>
                  <a:lnTo>
                    <a:pt x="3281" y="5307"/>
                  </a:lnTo>
                  <a:lnTo>
                    <a:pt x="3302" y="5300"/>
                  </a:lnTo>
                  <a:lnTo>
                    <a:pt x="3385" y="5265"/>
                  </a:lnTo>
                  <a:lnTo>
                    <a:pt x="3392" y="5258"/>
                  </a:lnTo>
                  <a:lnTo>
                    <a:pt x="3482" y="5217"/>
                  </a:lnTo>
                  <a:lnTo>
                    <a:pt x="3503" y="5210"/>
                  </a:lnTo>
                  <a:lnTo>
                    <a:pt x="3579" y="5168"/>
                  </a:lnTo>
                  <a:lnTo>
                    <a:pt x="3593" y="5161"/>
                  </a:lnTo>
                  <a:lnTo>
                    <a:pt x="3677" y="5112"/>
                  </a:lnTo>
                  <a:lnTo>
                    <a:pt x="3697" y="5106"/>
                  </a:lnTo>
                  <a:lnTo>
                    <a:pt x="3774" y="5057"/>
                  </a:lnTo>
                  <a:lnTo>
                    <a:pt x="3781" y="5050"/>
                  </a:lnTo>
                  <a:lnTo>
                    <a:pt x="3864" y="4995"/>
                  </a:lnTo>
                  <a:lnTo>
                    <a:pt x="3885" y="4981"/>
                  </a:lnTo>
                  <a:lnTo>
                    <a:pt x="3947" y="4932"/>
                  </a:lnTo>
                  <a:lnTo>
                    <a:pt x="3961" y="4925"/>
                  </a:lnTo>
                  <a:lnTo>
                    <a:pt x="4037" y="4863"/>
                  </a:lnTo>
                  <a:lnTo>
                    <a:pt x="4058" y="4849"/>
                  </a:lnTo>
                  <a:lnTo>
                    <a:pt x="4120" y="4793"/>
                  </a:lnTo>
                  <a:lnTo>
                    <a:pt x="4127" y="4780"/>
                  </a:lnTo>
                  <a:lnTo>
                    <a:pt x="4204" y="4717"/>
                  </a:lnTo>
                  <a:lnTo>
                    <a:pt x="4218" y="4703"/>
                  </a:lnTo>
                  <a:lnTo>
                    <a:pt x="4273" y="4641"/>
                  </a:lnTo>
                  <a:lnTo>
                    <a:pt x="4287" y="4627"/>
                  </a:lnTo>
                  <a:cubicBezTo>
                    <a:pt x="4308" y="4606"/>
                    <a:pt x="4329" y="4578"/>
                    <a:pt x="4349" y="4558"/>
                  </a:cubicBezTo>
                  <a:lnTo>
                    <a:pt x="4363" y="4544"/>
                  </a:lnTo>
                  <a:lnTo>
                    <a:pt x="4391" y="4509"/>
                  </a:lnTo>
                  <a:cubicBezTo>
                    <a:pt x="4571" y="4294"/>
                    <a:pt x="4717" y="4058"/>
                    <a:pt x="4828" y="3795"/>
                  </a:cubicBezTo>
                  <a:cubicBezTo>
                    <a:pt x="4835" y="3767"/>
                    <a:pt x="4849" y="3746"/>
                    <a:pt x="4856" y="3718"/>
                  </a:cubicBezTo>
                  <a:lnTo>
                    <a:pt x="4863" y="3697"/>
                  </a:lnTo>
                  <a:cubicBezTo>
                    <a:pt x="4877" y="3670"/>
                    <a:pt x="4883" y="3642"/>
                    <a:pt x="4890" y="3621"/>
                  </a:cubicBezTo>
                  <a:lnTo>
                    <a:pt x="4897" y="3593"/>
                  </a:lnTo>
                  <a:cubicBezTo>
                    <a:pt x="4911" y="3559"/>
                    <a:pt x="4918" y="3531"/>
                    <a:pt x="4932" y="3496"/>
                  </a:cubicBezTo>
                  <a:cubicBezTo>
                    <a:pt x="4960" y="3385"/>
                    <a:pt x="4988" y="3274"/>
                    <a:pt x="5001" y="3163"/>
                  </a:cubicBezTo>
                  <a:cubicBezTo>
                    <a:pt x="5001" y="3136"/>
                    <a:pt x="5008" y="3115"/>
                    <a:pt x="5015" y="3087"/>
                  </a:cubicBezTo>
                  <a:cubicBezTo>
                    <a:pt x="5015" y="3059"/>
                    <a:pt x="5015" y="3045"/>
                    <a:pt x="5022" y="3025"/>
                  </a:cubicBezTo>
                  <a:cubicBezTo>
                    <a:pt x="5029" y="2935"/>
                    <a:pt x="5036" y="2837"/>
                    <a:pt x="5036" y="2740"/>
                  </a:cubicBezTo>
                  <a:lnTo>
                    <a:pt x="5036" y="2650"/>
                  </a:lnTo>
                  <a:cubicBezTo>
                    <a:pt x="5036" y="2622"/>
                    <a:pt x="5029" y="2615"/>
                    <a:pt x="5029" y="2609"/>
                  </a:cubicBezTo>
                  <a:cubicBezTo>
                    <a:pt x="5029" y="2581"/>
                    <a:pt x="5029" y="2546"/>
                    <a:pt x="5029" y="2518"/>
                  </a:cubicBezTo>
                  <a:cubicBezTo>
                    <a:pt x="5022" y="2484"/>
                    <a:pt x="5022" y="2456"/>
                    <a:pt x="5015" y="2421"/>
                  </a:cubicBezTo>
                  <a:lnTo>
                    <a:pt x="5015" y="2400"/>
                  </a:lnTo>
                  <a:cubicBezTo>
                    <a:pt x="5008" y="2338"/>
                    <a:pt x="5001" y="2276"/>
                    <a:pt x="4988" y="2220"/>
                  </a:cubicBezTo>
                  <a:lnTo>
                    <a:pt x="4988" y="2192"/>
                  </a:lnTo>
                  <a:cubicBezTo>
                    <a:pt x="4981" y="2137"/>
                    <a:pt x="4967" y="2074"/>
                    <a:pt x="4946" y="2019"/>
                  </a:cubicBezTo>
                  <a:lnTo>
                    <a:pt x="4946" y="1998"/>
                  </a:lnTo>
                  <a:cubicBezTo>
                    <a:pt x="4925" y="1936"/>
                    <a:pt x="4911" y="1880"/>
                    <a:pt x="4890" y="1825"/>
                  </a:cubicBezTo>
                  <a:lnTo>
                    <a:pt x="4883" y="1804"/>
                  </a:lnTo>
                  <a:cubicBezTo>
                    <a:pt x="4863" y="1741"/>
                    <a:pt x="4842" y="1686"/>
                    <a:pt x="4814" y="1631"/>
                  </a:cubicBezTo>
                  <a:lnTo>
                    <a:pt x="4807" y="1617"/>
                  </a:lnTo>
                  <a:cubicBezTo>
                    <a:pt x="4786" y="1561"/>
                    <a:pt x="4759" y="1506"/>
                    <a:pt x="4731" y="1450"/>
                  </a:cubicBezTo>
                  <a:lnTo>
                    <a:pt x="4717" y="1429"/>
                  </a:lnTo>
                  <a:cubicBezTo>
                    <a:pt x="4689" y="1381"/>
                    <a:pt x="4662" y="1332"/>
                    <a:pt x="4634" y="1277"/>
                  </a:cubicBezTo>
                  <a:lnTo>
                    <a:pt x="4620" y="1263"/>
                  </a:lnTo>
                  <a:cubicBezTo>
                    <a:pt x="4592" y="1207"/>
                    <a:pt x="4557" y="1159"/>
                    <a:pt x="4516" y="1103"/>
                  </a:cubicBezTo>
                  <a:cubicBezTo>
                    <a:pt x="4412" y="958"/>
                    <a:pt x="4287" y="819"/>
                    <a:pt x="4148" y="694"/>
                  </a:cubicBezTo>
                  <a:lnTo>
                    <a:pt x="4127" y="673"/>
                  </a:lnTo>
                  <a:lnTo>
                    <a:pt x="4100" y="653"/>
                  </a:lnTo>
                  <a:lnTo>
                    <a:pt x="4086" y="639"/>
                  </a:lnTo>
                  <a:lnTo>
                    <a:pt x="4079" y="632"/>
                  </a:lnTo>
                  <a:lnTo>
                    <a:pt x="4065" y="618"/>
                  </a:lnTo>
                  <a:lnTo>
                    <a:pt x="4051" y="611"/>
                  </a:lnTo>
                  <a:lnTo>
                    <a:pt x="4030" y="590"/>
                  </a:lnTo>
                  <a:lnTo>
                    <a:pt x="4003" y="569"/>
                  </a:lnTo>
                  <a:lnTo>
                    <a:pt x="3975" y="548"/>
                  </a:lnTo>
                  <a:lnTo>
                    <a:pt x="3947" y="528"/>
                  </a:lnTo>
                  <a:lnTo>
                    <a:pt x="3926" y="507"/>
                  </a:lnTo>
                  <a:lnTo>
                    <a:pt x="3899" y="493"/>
                  </a:lnTo>
                  <a:lnTo>
                    <a:pt x="3871" y="472"/>
                  </a:lnTo>
                  <a:lnTo>
                    <a:pt x="3843" y="451"/>
                  </a:lnTo>
                  <a:lnTo>
                    <a:pt x="3822" y="437"/>
                  </a:lnTo>
                  <a:lnTo>
                    <a:pt x="3794" y="417"/>
                  </a:lnTo>
                  <a:lnTo>
                    <a:pt x="3767" y="403"/>
                  </a:lnTo>
                  <a:lnTo>
                    <a:pt x="3739" y="382"/>
                  </a:lnTo>
                  <a:lnTo>
                    <a:pt x="3711" y="368"/>
                  </a:lnTo>
                  <a:lnTo>
                    <a:pt x="3684" y="347"/>
                  </a:lnTo>
                  <a:lnTo>
                    <a:pt x="3656" y="333"/>
                  </a:lnTo>
                  <a:lnTo>
                    <a:pt x="3628" y="320"/>
                  </a:lnTo>
                  <a:lnTo>
                    <a:pt x="3600" y="306"/>
                  </a:lnTo>
                  <a:lnTo>
                    <a:pt x="3573" y="285"/>
                  </a:lnTo>
                  <a:lnTo>
                    <a:pt x="3545" y="271"/>
                  </a:lnTo>
                  <a:lnTo>
                    <a:pt x="3510" y="257"/>
                  </a:lnTo>
                  <a:lnTo>
                    <a:pt x="3482" y="243"/>
                  </a:lnTo>
                  <a:lnTo>
                    <a:pt x="3468" y="236"/>
                  </a:lnTo>
                  <a:lnTo>
                    <a:pt x="3455" y="229"/>
                  </a:lnTo>
                  <a:lnTo>
                    <a:pt x="3427" y="216"/>
                  </a:lnTo>
                  <a:lnTo>
                    <a:pt x="3406" y="209"/>
                  </a:lnTo>
                  <a:lnTo>
                    <a:pt x="3385" y="202"/>
                  </a:lnTo>
                  <a:lnTo>
                    <a:pt x="3358" y="188"/>
                  </a:lnTo>
                  <a:lnTo>
                    <a:pt x="3309" y="167"/>
                  </a:lnTo>
                  <a:lnTo>
                    <a:pt x="3281" y="153"/>
                  </a:lnTo>
                  <a:lnTo>
                    <a:pt x="3247" y="139"/>
                  </a:lnTo>
                  <a:lnTo>
                    <a:pt x="3219" y="132"/>
                  </a:lnTo>
                  <a:lnTo>
                    <a:pt x="3184" y="118"/>
                  </a:lnTo>
                  <a:lnTo>
                    <a:pt x="3170" y="118"/>
                  </a:lnTo>
                  <a:lnTo>
                    <a:pt x="3156" y="111"/>
                  </a:lnTo>
                  <a:lnTo>
                    <a:pt x="3136" y="105"/>
                  </a:lnTo>
                  <a:lnTo>
                    <a:pt x="3122" y="105"/>
                  </a:lnTo>
                  <a:lnTo>
                    <a:pt x="3094" y="91"/>
                  </a:lnTo>
                  <a:lnTo>
                    <a:pt x="3059" y="84"/>
                  </a:lnTo>
                  <a:lnTo>
                    <a:pt x="3025" y="77"/>
                  </a:lnTo>
                  <a:lnTo>
                    <a:pt x="2997" y="63"/>
                  </a:lnTo>
                  <a:lnTo>
                    <a:pt x="2962" y="56"/>
                  </a:lnTo>
                  <a:lnTo>
                    <a:pt x="2927" y="49"/>
                  </a:lnTo>
                  <a:lnTo>
                    <a:pt x="2900" y="42"/>
                  </a:lnTo>
                  <a:lnTo>
                    <a:pt x="2865" y="35"/>
                  </a:lnTo>
                  <a:lnTo>
                    <a:pt x="2830" y="28"/>
                  </a:lnTo>
                  <a:lnTo>
                    <a:pt x="2796" y="21"/>
                  </a:lnTo>
                  <a:lnTo>
                    <a:pt x="2768" y="21"/>
                  </a:lnTo>
                  <a:lnTo>
                    <a:pt x="2733" y="14"/>
                  </a:lnTo>
                  <a:lnTo>
                    <a:pt x="2699" y="7"/>
                  </a:lnTo>
                  <a:lnTo>
                    <a:pt x="2664" y="1"/>
                  </a:ln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69"/>
            <p:cNvSpPr/>
            <p:nvPr/>
          </p:nvSpPr>
          <p:spPr>
            <a:xfrm>
              <a:off x="1506996" y="3210890"/>
              <a:ext cx="14608" cy="44453"/>
            </a:xfrm>
            <a:custGeom>
              <a:avLst/>
              <a:gdLst/>
              <a:ahLst/>
              <a:cxnLst/>
              <a:rect l="l" t="t" r="r" b="b"/>
              <a:pathLst>
                <a:path w="556" h="1692" extrusionOk="0">
                  <a:moveTo>
                    <a:pt x="278" y="1"/>
                  </a:moveTo>
                  <a:cubicBezTo>
                    <a:pt x="140" y="1"/>
                    <a:pt x="1" y="93"/>
                    <a:pt x="1" y="277"/>
                  </a:cubicBezTo>
                  <a:lnTo>
                    <a:pt x="1" y="1414"/>
                  </a:lnTo>
                  <a:cubicBezTo>
                    <a:pt x="1" y="1567"/>
                    <a:pt x="126" y="1691"/>
                    <a:pt x="278" y="1691"/>
                  </a:cubicBezTo>
                  <a:cubicBezTo>
                    <a:pt x="431" y="1691"/>
                    <a:pt x="556" y="1560"/>
                    <a:pt x="556" y="1407"/>
                  </a:cubicBezTo>
                  <a:lnTo>
                    <a:pt x="556" y="277"/>
                  </a:lnTo>
                  <a:cubicBezTo>
                    <a:pt x="556" y="93"/>
                    <a:pt x="417" y="1"/>
                    <a:pt x="278"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69"/>
            <p:cNvSpPr/>
            <p:nvPr/>
          </p:nvSpPr>
          <p:spPr>
            <a:xfrm>
              <a:off x="1430307" y="3230489"/>
              <a:ext cx="33892" cy="40696"/>
            </a:xfrm>
            <a:custGeom>
              <a:avLst/>
              <a:gdLst/>
              <a:ahLst/>
              <a:cxnLst/>
              <a:rect l="l" t="t" r="r" b="b"/>
              <a:pathLst>
                <a:path w="1290" h="1549" extrusionOk="0">
                  <a:moveTo>
                    <a:pt x="385" y="0"/>
                  </a:moveTo>
                  <a:cubicBezTo>
                    <a:pt x="192" y="0"/>
                    <a:pt x="0" y="206"/>
                    <a:pt x="139" y="425"/>
                  </a:cubicBezTo>
                  <a:lnTo>
                    <a:pt x="700" y="1410"/>
                  </a:lnTo>
                  <a:cubicBezTo>
                    <a:pt x="749" y="1493"/>
                    <a:pt x="846" y="1549"/>
                    <a:pt x="943" y="1549"/>
                  </a:cubicBezTo>
                  <a:cubicBezTo>
                    <a:pt x="1158" y="1549"/>
                    <a:pt x="1290" y="1313"/>
                    <a:pt x="1186" y="1133"/>
                  </a:cubicBezTo>
                  <a:lnTo>
                    <a:pt x="617" y="148"/>
                  </a:lnTo>
                  <a:cubicBezTo>
                    <a:pt x="561" y="43"/>
                    <a:pt x="473" y="0"/>
                    <a:pt x="385"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69"/>
            <p:cNvSpPr/>
            <p:nvPr/>
          </p:nvSpPr>
          <p:spPr>
            <a:xfrm>
              <a:off x="1374872" y="3284768"/>
              <a:ext cx="47002" cy="29793"/>
            </a:xfrm>
            <a:custGeom>
              <a:avLst/>
              <a:gdLst/>
              <a:ahLst/>
              <a:cxnLst/>
              <a:rect l="l" t="t" r="r" b="b"/>
              <a:pathLst>
                <a:path w="1789" h="1134" extrusionOk="0">
                  <a:moveTo>
                    <a:pt x="412" y="0"/>
                  </a:moveTo>
                  <a:cubicBezTo>
                    <a:pt x="160" y="0"/>
                    <a:pt x="0" y="373"/>
                    <a:pt x="286" y="530"/>
                  </a:cubicBezTo>
                  <a:lnTo>
                    <a:pt x="1264" y="1092"/>
                  </a:lnTo>
                  <a:cubicBezTo>
                    <a:pt x="1305" y="1120"/>
                    <a:pt x="1354" y="1134"/>
                    <a:pt x="1402" y="1134"/>
                  </a:cubicBezTo>
                  <a:cubicBezTo>
                    <a:pt x="1405" y="1134"/>
                    <a:pt x="1407" y="1134"/>
                    <a:pt x="1410" y="1134"/>
                  </a:cubicBezTo>
                  <a:cubicBezTo>
                    <a:pt x="1695" y="1134"/>
                    <a:pt x="1789" y="751"/>
                    <a:pt x="1541" y="614"/>
                  </a:cubicBezTo>
                  <a:lnTo>
                    <a:pt x="563" y="45"/>
                  </a:lnTo>
                  <a:cubicBezTo>
                    <a:pt x="511" y="14"/>
                    <a:pt x="460" y="0"/>
                    <a:pt x="41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69"/>
            <p:cNvSpPr/>
            <p:nvPr/>
          </p:nvSpPr>
          <p:spPr>
            <a:xfrm>
              <a:off x="1356297" y="3359198"/>
              <a:ext cx="49235" cy="14581"/>
            </a:xfrm>
            <a:custGeom>
              <a:avLst/>
              <a:gdLst/>
              <a:ahLst/>
              <a:cxnLst/>
              <a:rect l="l" t="t" r="r" b="b"/>
              <a:pathLst>
                <a:path w="1874" h="555" extrusionOk="0">
                  <a:moveTo>
                    <a:pt x="368" y="0"/>
                  </a:moveTo>
                  <a:cubicBezTo>
                    <a:pt x="1" y="0"/>
                    <a:pt x="1" y="555"/>
                    <a:pt x="368" y="555"/>
                  </a:cubicBezTo>
                  <a:lnTo>
                    <a:pt x="1506" y="555"/>
                  </a:lnTo>
                  <a:cubicBezTo>
                    <a:pt x="1873" y="555"/>
                    <a:pt x="1873" y="0"/>
                    <a:pt x="150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69"/>
            <p:cNvSpPr/>
            <p:nvPr/>
          </p:nvSpPr>
          <p:spPr>
            <a:xfrm>
              <a:off x="1375686" y="3418311"/>
              <a:ext cx="46476" cy="29478"/>
            </a:xfrm>
            <a:custGeom>
              <a:avLst/>
              <a:gdLst/>
              <a:ahLst/>
              <a:cxnLst/>
              <a:rect l="l" t="t" r="r" b="b"/>
              <a:pathLst>
                <a:path w="1769" h="1122" extrusionOk="0">
                  <a:moveTo>
                    <a:pt x="1373" y="1"/>
                  </a:moveTo>
                  <a:cubicBezTo>
                    <a:pt x="1329" y="1"/>
                    <a:pt x="1281" y="13"/>
                    <a:pt x="1233" y="39"/>
                  </a:cubicBezTo>
                  <a:lnTo>
                    <a:pt x="255" y="601"/>
                  </a:lnTo>
                  <a:cubicBezTo>
                    <a:pt x="0" y="745"/>
                    <a:pt x="100" y="1121"/>
                    <a:pt x="386" y="1121"/>
                  </a:cubicBezTo>
                  <a:cubicBezTo>
                    <a:pt x="388" y="1121"/>
                    <a:pt x="391" y="1121"/>
                    <a:pt x="393" y="1121"/>
                  </a:cubicBezTo>
                  <a:cubicBezTo>
                    <a:pt x="442" y="1121"/>
                    <a:pt x="490" y="1107"/>
                    <a:pt x="532" y="1086"/>
                  </a:cubicBezTo>
                  <a:lnTo>
                    <a:pt x="1510" y="518"/>
                  </a:lnTo>
                  <a:cubicBezTo>
                    <a:pt x="1769" y="359"/>
                    <a:pt x="1619" y="1"/>
                    <a:pt x="1373"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69"/>
            <p:cNvSpPr/>
            <p:nvPr/>
          </p:nvSpPr>
          <p:spPr>
            <a:xfrm>
              <a:off x="1606701" y="3284689"/>
              <a:ext cx="46870" cy="29872"/>
            </a:xfrm>
            <a:custGeom>
              <a:avLst/>
              <a:gdLst/>
              <a:ahLst/>
              <a:cxnLst/>
              <a:rect l="l" t="t" r="r" b="b"/>
              <a:pathLst>
                <a:path w="1784" h="1137" extrusionOk="0">
                  <a:moveTo>
                    <a:pt x="1381" y="1"/>
                  </a:moveTo>
                  <a:cubicBezTo>
                    <a:pt x="1333" y="1"/>
                    <a:pt x="1281" y="15"/>
                    <a:pt x="1228" y="48"/>
                  </a:cubicBezTo>
                  <a:lnTo>
                    <a:pt x="250" y="617"/>
                  </a:lnTo>
                  <a:cubicBezTo>
                    <a:pt x="0" y="755"/>
                    <a:pt x="97" y="1137"/>
                    <a:pt x="388" y="1137"/>
                  </a:cubicBezTo>
                  <a:cubicBezTo>
                    <a:pt x="437" y="1137"/>
                    <a:pt x="486" y="1123"/>
                    <a:pt x="527" y="1095"/>
                  </a:cubicBezTo>
                  <a:lnTo>
                    <a:pt x="1505" y="526"/>
                  </a:lnTo>
                  <a:cubicBezTo>
                    <a:pt x="1784" y="375"/>
                    <a:pt x="1630" y="1"/>
                    <a:pt x="1381"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69"/>
            <p:cNvSpPr/>
            <p:nvPr/>
          </p:nvSpPr>
          <p:spPr>
            <a:xfrm>
              <a:off x="1564402" y="3230857"/>
              <a:ext cx="33419" cy="40328"/>
            </a:xfrm>
            <a:custGeom>
              <a:avLst/>
              <a:gdLst/>
              <a:ahLst/>
              <a:cxnLst/>
              <a:rect l="l" t="t" r="r" b="b"/>
              <a:pathLst>
                <a:path w="1272" h="1535" extrusionOk="0">
                  <a:moveTo>
                    <a:pt x="900" y="0"/>
                  </a:moveTo>
                  <a:cubicBezTo>
                    <a:pt x="816" y="0"/>
                    <a:pt x="732" y="39"/>
                    <a:pt x="674" y="134"/>
                  </a:cubicBezTo>
                  <a:lnTo>
                    <a:pt x="105" y="1119"/>
                  </a:lnTo>
                  <a:cubicBezTo>
                    <a:pt x="1" y="1299"/>
                    <a:pt x="133" y="1535"/>
                    <a:pt x="348" y="1535"/>
                  </a:cubicBezTo>
                  <a:cubicBezTo>
                    <a:pt x="445" y="1535"/>
                    <a:pt x="535" y="1479"/>
                    <a:pt x="590" y="1396"/>
                  </a:cubicBezTo>
                  <a:lnTo>
                    <a:pt x="1152" y="411"/>
                  </a:lnTo>
                  <a:cubicBezTo>
                    <a:pt x="1272" y="196"/>
                    <a:pt x="1087" y="0"/>
                    <a:pt x="900"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69"/>
            <p:cNvSpPr/>
            <p:nvPr/>
          </p:nvSpPr>
          <p:spPr>
            <a:xfrm>
              <a:off x="1360317" y="3362587"/>
              <a:ext cx="427348" cy="228492"/>
            </a:xfrm>
            <a:custGeom>
              <a:avLst/>
              <a:gdLst/>
              <a:ahLst/>
              <a:cxnLst/>
              <a:rect l="l" t="t" r="r" b="b"/>
              <a:pathLst>
                <a:path w="16266" h="8697" extrusionOk="0">
                  <a:moveTo>
                    <a:pt x="9272" y="1"/>
                  </a:moveTo>
                  <a:cubicBezTo>
                    <a:pt x="7689" y="1"/>
                    <a:pt x="6230" y="1084"/>
                    <a:pt x="5861" y="2722"/>
                  </a:cubicBezTo>
                  <a:cubicBezTo>
                    <a:pt x="5644" y="2651"/>
                    <a:pt x="5422" y="2616"/>
                    <a:pt x="5202" y="2616"/>
                  </a:cubicBezTo>
                  <a:cubicBezTo>
                    <a:pt x="4525" y="2616"/>
                    <a:pt x="3874" y="2943"/>
                    <a:pt x="3475" y="3520"/>
                  </a:cubicBezTo>
                  <a:cubicBezTo>
                    <a:pt x="3251" y="3461"/>
                    <a:pt x="3027" y="3433"/>
                    <a:pt x="2807" y="3433"/>
                  </a:cubicBezTo>
                  <a:cubicBezTo>
                    <a:pt x="1521" y="3433"/>
                    <a:pt x="373" y="4388"/>
                    <a:pt x="201" y="5732"/>
                  </a:cubicBezTo>
                  <a:cubicBezTo>
                    <a:pt x="0" y="7307"/>
                    <a:pt x="1228" y="8694"/>
                    <a:pt x="2816" y="8694"/>
                  </a:cubicBezTo>
                  <a:lnTo>
                    <a:pt x="13540" y="8694"/>
                  </a:lnTo>
                  <a:cubicBezTo>
                    <a:pt x="13581" y="8696"/>
                    <a:pt x="13622" y="8697"/>
                    <a:pt x="13663" y="8697"/>
                  </a:cubicBezTo>
                  <a:cubicBezTo>
                    <a:pt x="15092" y="8697"/>
                    <a:pt x="16266" y="7536"/>
                    <a:pt x="16266" y="6093"/>
                  </a:cubicBezTo>
                  <a:cubicBezTo>
                    <a:pt x="16266" y="4654"/>
                    <a:pt x="15099" y="3495"/>
                    <a:pt x="13675" y="3495"/>
                  </a:cubicBezTo>
                  <a:cubicBezTo>
                    <a:pt x="13630" y="3495"/>
                    <a:pt x="13585" y="3496"/>
                    <a:pt x="13540" y="3499"/>
                  </a:cubicBezTo>
                  <a:cubicBezTo>
                    <a:pt x="13276" y="3499"/>
                    <a:pt x="13013" y="3533"/>
                    <a:pt x="12763" y="3617"/>
                  </a:cubicBezTo>
                  <a:lnTo>
                    <a:pt x="12763" y="3499"/>
                  </a:lnTo>
                  <a:cubicBezTo>
                    <a:pt x="12763" y="2895"/>
                    <a:pt x="12603" y="2299"/>
                    <a:pt x="12305" y="1772"/>
                  </a:cubicBezTo>
                  <a:cubicBezTo>
                    <a:pt x="11695" y="579"/>
                    <a:pt x="10425" y="197"/>
                    <a:pt x="10425" y="197"/>
                  </a:cubicBezTo>
                  <a:cubicBezTo>
                    <a:pt x="10043" y="64"/>
                    <a:pt x="9654" y="1"/>
                    <a:pt x="9272" y="1"/>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69"/>
            <p:cNvSpPr/>
            <p:nvPr/>
          </p:nvSpPr>
          <p:spPr>
            <a:xfrm>
              <a:off x="1360317" y="3431264"/>
              <a:ext cx="216512" cy="159737"/>
            </a:xfrm>
            <a:custGeom>
              <a:avLst/>
              <a:gdLst/>
              <a:ahLst/>
              <a:cxnLst/>
              <a:rect l="l" t="t" r="r" b="b"/>
              <a:pathLst>
                <a:path w="8241" h="6080" extrusionOk="0">
                  <a:moveTo>
                    <a:pt x="5195" y="1"/>
                  </a:moveTo>
                  <a:cubicBezTo>
                    <a:pt x="4523" y="1"/>
                    <a:pt x="3875" y="331"/>
                    <a:pt x="3475" y="906"/>
                  </a:cubicBezTo>
                  <a:cubicBezTo>
                    <a:pt x="3251" y="847"/>
                    <a:pt x="3027" y="819"/>
                    <a:pt x="2807" y="819"/>
                  </a:cubicBezTo>
                  <a:cubicBezTo>
                    <a:pt x="1521" y="819"/>
                    <a:pt x="373" y="1774"/>
                    <a:pt x="201" y="3118"/>
                  </a:cubicBezTo>
                  <a:cubicBezTo>
                    <a:pt x="0" y="4693"/>
                    <a:pt x="1228" y="6080"/>
                    <a:pt x="2816" y="6080"/>
                  </a:cubicBezTo>
                  <a:lnTo>
                    <a:pt x="8241" y="6080"/>
                  </a:lnTo>
                  <a:cubicBezTo>
                    <a:pt x="6652" y="4963"/>
                    <a:pt x="5709" y="3139"/>
                    <a:pt x="5709" y="1197"/>
                  </a:cubicBezTo>
                  <a:cubicBezTo>
                    <a:pt x="5709" y="822"/>
                    <a:pt x="5737" y="455"/>
                    <a:pt x="5806" y="94"/>
                  </a:cubicBezTo>
                  <a:cubicBezTo>
                    <a:pt x="5604" y="31"/>
                    <a:pt x="5399" y="1"/>
                    <a:pt x="5195" y="1"/>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3" name="Google Shape;8393;p69"/>
          <p:cNvGrpSpPr/>
          <p:nvPr/>
        </p:nvGrpSpPr>
        <p:grpSpPr>
          <a:xfrm>
            <a:off x="1903737" y="3215540"/>
            <a:ext cx="411874" cy="370731"/>
            <a:chOff x="1903737" y="3215540"/>
            <a:chExt cx="411874" cy="370731"/>
          </a:xfrm>
        </p:grpSpPr>
        <p:sp>
          <p:nvSpPr>
            <p:cNvPr id="8394" name="Google Shape;8394;p69"/>
            <p:cNvSpPr/>
            <p:nvPr/>
          </p:nvSpPr>
          <p:spPr>
            <a:xfrm>
              <a:off x="2115940" y="3285661"/>
              <a:ext cx="77451" cy="75271"/>
            </a:xfrm>
            <a:custGeom>
              <a:avLst/>
              <a:gdLst/>
              <a:ahLst/>
              <a:cxnLst/>
              <a:rect l="l" t="t" r="r" b="b"/>
              <a:pathLst>
                <a:path w="2948" h="2865" extrusionOk="0">
                  <a:moveTo>
                    <a:pt x="1475" y="0"/>
                  </a:moveTo>
                  <a:cubicBezTo>
                    <a:pt x="1438" y="0"/>
                    <a:pt x="1401" y="25"/>
                    <a:pt x="1398" y="73"/>
                  </a:cubicBezTo>
                  <a:cubicBezTo>
                    <a:pt x="1398" y="781"/>
                    <a:pt x="822" y="1356"/>
                    <a:pt x="115" y="1356"/>
                  </a:cubicBezTo>
                  <a:cubicBezTo>
                    <a:pt x="110" y="1356"/>
                    <a:pt x="106" y="1356"/>
                    <a:pt x="102" y="1356"/>
                  </a:cubicBezTo>
                  <a:cubicBezTo>
                    <a:pt x="1" y="1356"/>
                    <a:pt x="1" y="1517"/>
                    <a:pt x="102" y="1517"/>
                  </a:cubicBezTo>
                  <a:cubicBezTo>
                    <a:pt x="106" y="1517"/>
                    <a:pt x="110" y="1516"/>
                    <a:pt x="115" y="1516"/>
                  </a:cubicBezTo>
                  <a:cubicBezTo>
                    <a:pt x="822" y="1516"/>
                    <a:pt x="1391" y="2085"/>
                    <a:pt x="1398" y="2792"/>
                  </a:cubicBezTo>
                  <a:cubicBezTo>
                    <a:pt x="1401" y="2841"/>
                    <a:pt x="1438" y="2865"/>
                    <a:pt x="1475" y="2865"/>
                  </a:cubicBezTo>
                  <a:cubicBezTo>
                    <a:pt x="1512" y="2865"/>
                    <a:pt x="1550" y="2841"/>
                    <a:pt x="1557" y="2792"/>
                  </a:cubicBezTo>
                  <a:cubicBezTo>
                    <a:pt x="1557" y="2085"/>
                    <a:pt x="2126" y="1516"/>
                    <a:pt x="2834" y="1516"/>
                  </a:cubicBezTo>
                  <a:cubicBezTo>
                    <a:pt x="2838" y="1516"/>
                    <a:pt x="2842" y="1517"/>
                    <a:pt x="2846" y="1517"/>
                  </a:cubicBezTo>
                  <a:cubicBezTo>
                    <a:pt x="2947" y="1517"/>
                    <a:pt x="2947" y="1356"/>
                    <a:pt x="2846" y="1356"/>
                  </a:cubicBezTo>
                  <a:cubicBezTo>
                    <a:pt x="2842" y="1356"/>
                    <a:pt x="2838" y="1356"/>
                    <a:pt x="2834" y="1356"/>
                  </a:cubicBezTo>
                  <a:cubicBezTo>
                    <a:pt x="2126" y="1349"/>
                    <a:pt x="1557" y="781"/>
                    <a:pt x="1557" y="73"/>
                  </a:cubicBezTo>
                  <a:cubicBezTo>
                    <a:pt x="1550" y="25"/>
                    <a:pt x="1512" y="0"/>
                    <a:pt x="1475"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69"/>
            <p:cNvSpPr/>
            <p:nvPr/>
          </p:nvSpPr>
          <p:spPr>
            <a:xfrm>
              <a:off x="2116939" y="3285425"/>
              <a:ext cx="44663" cy="74798"/>
            </a:xfrm>
            <a:custGeom>
              <a:avLst/>
              <a:gdLst/>
              <a:ahLst/>
              <a:cxnLst/>
              <a:rect l="l" t="t" r="r" b="b"/>
              <a:pathLst>
                <a:path w="1700" h="2847" extrusionOk="0">
                  <a:moveTo>
                    <a:pt x="1437" y="1"/>
                  </a:moveTo>
                  <a:cubicBezTo>
                    <a:pt x="1395" y="1"/>
                    <a:pt x="1353" y="30"/>
                    <a:pt x="1360" y="89"/>
                  </a:cubicBezTo>
                  <a:cubicBezTo>
                    <a:pt x="1353" y="589"/>
                    <a:pt x="1062" y="1039"/>
                    <a:pt x="611" y="1247"/>
                  </a:cubicBezTo>
                  <a:lnTo>
                    <a:pt x="604" y="1247"/>
                  </a:lnTo>
                  <a:cubicBezTo>
                    <a:pt x="548" y="1275"/>
                    <a:pt x="500" y="1289"/>
                    <a:pt x="444" y="1310"/>
                  </a:cubicBezTo>
                  <a:lnTo>
                    <a:pt x="430" y="1310"/>
                  </a:lnTo>
                  <a:lnTo>
                    <a:pt x="361" y="1324"/>
                  </a:lnTo>
                  <a:lnTo>
                    <a:pt x="347" y="1324"/>
                  </a:lnTo>
                  <a:cubicBezTo>
                    <a:pt x="319" y="1331"/>
                    <a:pt x="292" y="1338"/>
                    <a:pt x="271" y="1345"/>
                  </a:cubicBezTo>
                  <a:lnTo>
                    <a:pt x="257" y="1345"/>
                  </a:lnTo>
                  <a:lnTo>
                    <a:pt x="188" y="1352"/>
                  </a:lnTo>
                  <a:lnTo>
                    <a:pt x="84" y="1352"/>
                  </a:lnTo>
                  <a:cubicBezTo>
                    <a:pt x="35" y="1352"/>
                    <a:pt x="0" y="1386"/>
                    <a:pt x="0" y="1428"/>
                  </a:cubicBezTo>
                  <a:cubicBezTo>
                    <a:pt x="0" y="1476"/>
                    <a:pt x="35" y="1511"/>
                    <a:pt x="84" y="1511"/>
                  </a:cubicBezTo>
                  <a:lnTo>
                    <a:pt x="188" y="1511"/>
                  </a:lnTo>
                  <a:lnTo>
                    <a:pt x="257" y="1518"/>
                  </a:lnTo>
                  <a:lnTo>
                    <a:pt x="271" y="1518"/>
                  </a:lnTo>
                  <a:cubicBezTo>
                    <a:pt x="292" y="1525"/>
                    <a:pt x="319" y="1525"/>
                    <a:pt x="347" y="1532"/>
                  </a:cubicBezTo>
                  <a:lnTo>
                    <a:pt x="361" y="1532"/>
                  </a:lnTo>
                  <a:lnTo>
                    <a:pt x="430" y="1553"/>
                  </a:lnTo>
                  <a:lnTo>
                    <a:pt x="444" y="1553"/>
                  </a:lnTo>
                  <a:cubicBezTo>
                    <a:pt x="500" y="1567"/>
                    <a:pt x="548" y="1587"/>
                    <a:pt x="604" y="1608"/>
                  </a:cubicBezTo>
                  <a:lnTo>
                    <a:pt x="611" y="1608"/>
                  </a:lnTo>
                  <a:cubicBezTo>
                    <a:pt x="1062" y="1816"/>
                    <a:pt x="1353" y="2274"/>
                    <a:pt x="1360" y="2773"/>
                  </a:cubicBezTo>
                  <a:cubicBezTo>
                    <a:pt x="1363" y="2822"/>
                    <a:pt x="1400" y="2846"/>
                    <a:pt x="1437" y="2846"/>
                  </a:cubicBezTo>
                  <a:cubicBezTo>
                    <a:pt x="1474" y="2846"/>
                    <a:pt x="1512" y="2822"/>
                    <a:pt x="1519" y="2773"/>
                  </a:cubicBezTo>
                  <a:cubicBezTo>
                    <a:pt x="1519" y="2538"/>
                    <a:pt x="1582" y="2309"/>
                    <a:pt x="1700" y="2108"/>
                  </a:cubicBezTo>
                  <a:cubicBezTo>
                    <a:pt x="1637" y="1851"/>
                    <a:pt x="1499" y="1615"/>
                    <a:pt x="1290" y="1442"/>
                  </a:cubicBezTo>
                  <a:cubicBezTo>
                    <a:pt x="1499" y="1261"/>
                    <a:pt x="1644" y="1019"/>
                    <a:pt x="1700" y="748"/>
                  </a:cubicBezTo>
                  <a:cubicBezTo>
                    <a:pt x="1582" y="547"/>
                    <a:pt x="1519" y="318"/>
                    <a:pt x="1519" y="89"/>
                  </a:cubicBezTo>
                  <a:cubicBezTo>
                    <a:pt x="1523" y="30"/>
                    <a:pt x="1480" y="1"/>
                    <a:pt x="143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69"/>
            <p:cNvSpPr/>
            <p:nvPr/>
          </p:nvSpPr>
          <p:spPr>
            <a:xfrm>
              <a:off x="2200407" y="3381609"/>
              <a:ext cx="28453" cy="28453"/>
            </a:xfrm>
            <a:custGeom>
              <a:avLst/>
              <a:gdLst/>
              <a:ahLst/>
              <a:cxnLst/>
              <a:rect l="l" t="t" r="r" b="b"/>
              <a:pathLst>
                <a:path w="1083" h="1083" extrusionOk="0">
                  <a:moveTo>
                    <a:pt x="541" y="0"/>
                  </a:moveTo>
                  <a:cubicBezTo>
                    <a:pt x="236" y="0"/>
                    <a:pt x="0" y="243"/>
                    <a:pt x="0" y="541"/>
                  </a:cubicBezTo>
                  <a:cubicBezTo>
                    <a:pt x="0" y="846"/>
                    <a:pt x="236" y="1082"/>
                    <a:pt x="541" y="1082"/>
                  </a:cubicBezTo>
                  <a:cubicBezTo>
                    <a:pt x="839" y="1082"/>
                    <a:pt x="1082" y="846"/>
                    <a:pt x="1082" y="541"/>
                  </a:cubicBezTo>
                  <a:cubicBezTo>
                    <a:pt x="1082" y="243"/>
                    <a:pt x="839" y="0"/>
                    <a:pt x="541"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69"/>
            <p:cNvSpPr/>
            <p:nvPr/>
          </p:nvSpPr>
          <p:spPr>
            <a:xfrm>
              <a:off x="1942174" y="3547073"/>
              <a:ext cx="28453" cy="28453"/>
            </a:xfrm>
            <a:custGeom>
              <a:avLst/>
              <a:gdLst/>
              <a:ahLst/>
              <a:cxnLst/>
              <a:rect l="l" t="t" r="r" b="b"/>
              <a:pathLst>
                <a:path w="1083" h="1083" extrusionOk="0">
                  <a:moveTo>
                    <a:pt x="542" y="0"/>
                  </a:moveTo>
                  <a:cubicBezTo>
                    <a:pt x="243" y="0"/>
                    <a:pt x="1" y="243"/>
                    <a:pt x="1" y="541"/>
                  </a:cubicBezTo>
                  <a:cubicBezTo>
                    <a:pt x="1" y="840"/>
                    <a:pt x="243" y="1082"/>
                    <a:pt x="542" y="1082"/>
                  </a:cubicBezTo>
                  <a:cubicBezTo>
                    <a:pt x="840" y="1082"/>
                    <a:pt x="1083" y="840"/>
                    <a:pt x="1083" y="541"/>
                  </a:cubicBezTo>
                  <a:cubicBezTo>
                    <a:pt x="1083" y="243"/>
                    <a:pt x="840" y="0"/>
                    <a:pt x="542" y="0"/>
                  </a:cubicBezTo>
                  <a:close/>
                </a:path>
              </a:pathLst>
            </a:custGeom>
            <a:solidFill>
              <a:srgbClr val="5163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69"/>
            <p:cNvSpPr/>
            <p:nvPr/>
          </p:nvSpPr>
          <p:spPr>
            <a:xfrm>
              <a:off x="1903737" y="3215540"/>
              <a:ext cx="411874" cy="370731"/>
            </a:xfrm>
            <a:custGeom>
              <a:avLst/>
              <a:gdLst/>
              <a:ahLst/>
              <a:cxnLst/>
              <a:rect l="l" t="t" r="r" b="b"/>
              <a:pathLst>
                <a:path w="15677" h="14111" extrusionOk="0">
                  <a:moveTo>
                    <a:pt x="5942" y="0"/>
                  </a:moveTo>
                  <a:cubicBezTo>
                    <a:pt x="5889" y="0"/>
                    <a:pt x="5834" y="12"/>
                    <a:pt x="5778" y="37"/>
                  </a:cubicBezTo>
                  <a:cubicBezTo>
                    <a:pt x="1103" y="2173"/>
                    <a:pt x="0" y="8319"/>
                    <a:pt x="3635" y="11953"/>
                  </a:cubicBezTo>
                  <a:cubicBezTo>
                    <a:pt x="5027" y="13346"/>
                    <a:pt x="6905" y="14110"/>
                    <a:pt x="8838" y="14110"/>
                  </a:cubicBezTo>
                  <a:cubicBezTo>
                    <a:pt x="9274" y="14110"/>
                    <a:pt x="9712" y="14072"/>
                    <a:pt x="10148" y="13993"/>
                  </a:cubicBezTo>
                  <a:cubicBezTo>
                    <a:pt x="12527" y="13563"/>
                    <a:pt x="14538" y="12002"/>
                    <a:pt x="15544" y="9803"/>
                  </a:cubicBezTo>
                  <a:cubicBezTo>
                    <a:pt x="15677" y="9521"/>
                    <a:pt x="15447" y="9248"/>
                    <a:pt x="15189" y="9248"/>
                  </a:cubicBezTo>
                  <a:cubicBezTo>
                    <a:pt x="15110" y="9248"/>
                    <a:pt x="15029" y="9273"/>
                    <a:pt x="14954" y="9332"/>
                  </a:cubicBezTo>
                  <a:cubicBezTo>
                    <a:pt x="13881" y="10151"/>
                    <a:pt x="12568" y="10601"/>
                    <a:pt x="11219" y="10601"/>
                  </a:cubicBezTo>
                  <a:cubicBezTo>
                    <a:pt x="11209" y="10601"/>
                    <a:pt x="11198" y="10601"/>
                    <a:pt x="11188" y="10601"/>
                  </a:cubicBezTo>
                  <a:cubicBezTo>
                    <a:pt x="10814" y="10601"/>
                    <a:pt x="10439" y="10573"/>
                    <a:pt x="10071" y="10504"/>
                  </a:cubicBezTo>
                  <a:lnTo>
                    <a:pt x="9239" y="10289"/>
                  </a:lnTo>
                  <a:cubicBezTo>
                    <a:pt x="6700" y="9449"/>
                    <a:pt x="4980" y="7077"/>
                    <a:pt x="4980" y="4393"/>
                  </a:cubicBezTo>
                  <a:cubicBezTo>
                    <a:pt x="4973" y="3034"/>
                    <a:pt x="5417" y="1709"/>
                    <a:pt x="6250" y="634"/>
                  </a:cubicBezTo>
                  <a:cubicBezTo>
                    <a:pt x="6461" y="357"/>
                    <a:pt x="6239" y="0"/>
                    <a:pt x="5942"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69"/>
            <p:cNvSpPr/>
            <p:nvPr/>
          </p:nvSpPr>
          <p:spPr>
            <a:xfrm>
              <a:off x="1920867" y="3246752"/>
              <a:ext cx="360275" cy="338889"/>
            </a:xfrm>
            <a:custGeom>
              <a:avLst/>
              <a:gdLst/>
              <a:ahLst/>
              <a:cxnLst/>
              <a:rect l="l" t="t" r="r" b="b"/>
              <a:pathLst>
                <a:path w="13713" h="12899" extrusionOk="0">
                  <a:moveTo>
                    <a:pt x="3336" y="0"/>
                  </a:moveTo>
                  <a:lnTo>
                    <a:pt x="3336" y="0"/>
                  </a:lnTo>
                  <a:cubicBezTo>
                    <a:pt x="153" y="2810"/>
                    <a:pt x="0" y="7720"/>
                    <a:pt x="2990" y="10724"/>
                  </a:cubicBezTo>
                  <a:cubicBezTo>
                    <a:pt x="4433" y="12177"/>
                    <a:pt x="6325" y="12898"/>
                    <a:pt x="8213" y="12898"/>
                  </a:cubicBezTo>
                  <a:cubicBezTo>
                    <a:pt x="10235" y="12898"/>
                    <a:pt x="12253" y="12072"/>
                    <a:pt x="13713" y="10432"/>
                  </a:cubicBezTo>
                  <a:lnTo>
                    <a:pt x="13713" y="10432"/>
                  </a:lnTo>
                  <a:cubicBezTo>
                    <a:pt x="13456" y="10661"/>
                    <a:pt x="13179" y="10869"/>
                    <a:pt x="12894" y="11057"/>
                  </a:cubicBezTo>
                  <a:cubicBezTo>
                    <a:pt x="11657" y="11868"/>
                    <a:pt x="10251" y="12264"/>
                    <a:pt x="8854" y="12264"/>
                  </a:cubicBezTo>
                  <a:cubicBezTo>
                    <a:pt x="6951" y="12264"/>
                    <a:pt x="5065" y="11530"/>
                    <a:pt x="3642" y="10106"/>
                  </a:cubicBezTo>
                  <a:cubicBezTo>
                    <a:pt x="1172" y="7637"/>
                    <a:pt x="770" y="3767"/>
                    <a:pt x="2691" y="847"/>
                  </a:cubicBezTo>
                  <a:cubicBezTo>
                    <a:pt x="2885" y="555"/>
                    <a:pt x="3100" y="271"/>
                    <a:pt x="3336" y="0"/>
                  </a:cubicBezTo>
                  <a:close/>
                </a:path>
              </a:pathLst>
            </a:custGeom>
            <a:solidFill>
              <a:srgbClr val="8DA0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69"/>
            <p:cNvSpPr/>
            <p:nvPr/>
          </p:nvSpPr>
          <p:spPr>
            <a:xfrm>
              <a:off x="2146285" y="3395822"/>
              <a:ext cx="16972" cy="16972"/>
            </a:xfrm>
            <a:custGeom>
              <a:avLst/>
              <a:gdLst/>
              <a:ahLst/>
              <a:cxnLst/>
              <a:rect l="l" t="t" r="r" b="b"/>
              <a:pathLst>
                <a:path w="646" h="646" extrusionOk="0">
                  <a:moveTo>
                    <a:pt x="319" y="0"/>
                  </a:moveTo>
                  <a:cubicBezTo>
                    <a:pt x="139" y="0"/>
                    <a:pt x="0" y="146"/>
                    <a:pt x="0" y="326"/>
                  </a:cubicBezTo>
                  <a:cubicBezTo>
                    <a:pt x="0" y="507"/>
                    <a:pt x="139" y="645"/>
                    <a:pt x="319" y="645"/>
                  </a:cubicBezTo>
                  <a:cubicBezTo>
                    <a:pt x="499" y="645"/>
                    <a:pt x="645" y="507"/>
                    <a:pt x="645" y="326"/>
                  </a:cubicBezTo>
                  <a:cubicBezTo>
                    <a:pt x="645" y="146"/>
                    <a:pt x="499" y="0"/>
                    <a:pt x="319"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69"/>
            <p:cNvSpPr/>
            <p:nvPr/>
          </p:nvSpPr>
          <p:spPr>
            <a:xfrm>
              <a:off x="1925228" y="3497497"/>
              <a:ext cx="16972" cy="16972"/>
            </a:xfrm>
            <a:custGeom>
              <a:avLst/>
              <a:gdLst/>
              <a:ahLst/>
              <a:cxnLst/>
              <a:rect l="l" t="t" r="r" b="b"/>
              <a:pathLst>
                <a:path w="646" h="646" extrusionOk="0">
                  <a:moveTo>
                    <a:pt x="320" y="1"/>
                  </a:moveTo>
                  <a:cubicBezTo>
                    <a:pt x="139" y="1"/>
                    <a:pt x="0" y="146"/>
                    <a:pt x="0" y="320"/>
                  </a:cubicBezTo>
                  <a:cubicBezTo>
                    <a:pt x="0" y="500"/>
                    <a:pt x="139" y="646"/>
                    <a:pt x="320" y="646"/>
                  </a:cubicBezTo>
                  <a:cubicBezTo>
                    <a:pt x="500" y="646"/>
                    <a:pt x="646" y="500"/>
                    <a:pt x="646" y="320"/>
                  </a:cubicBezTo>
                  <a:cubicBezTo>
                    <a:pt x="646" y="146"/>
                    <a:pt x="500" y="1"/>
                    <a:pt x="320" y="1"/>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69"/>
            <p:cNvSpPr/>
            <p:nvPr/>
          </p:nvSpPr>
          <p:spPr>
            <a:xfrm>
              <a:off x="2200407" y="3265169"/>
              <a:ext cx="16972" cy="16972"/>
            </a:xfrm>
            <a:custGeom>
              <a:avLst/>
              <a:gdLst/>
              <a:ahLst/>
              <a:cxnLst/>
              <a:rect l="l" t="t" r="r" b="b"/>
              <a:pathLst>
                <a:path w="646" h="646" extrusionOk="0">
                  <a:moveTo>
                    <a:pt x="326" y="0"/>
                  </a:moveTo>
                  <a:cubicBezTo>
                    <a:pt x="146" y="0"/>
                    <a:pt x="0" y="139"/>
                    <a:pt x="0" y="319"/>
                  </a:cubicBezTo>
                  <a:cubicBezTo>
                    <a:pt x="0" y="499"/>
                    <a:pt x="146" y="645"/>
                    <a:pt x="326" y="645"/>
                  </a:cubicBezTo>
                  <a:cubicBezTo>
                    <a:pt x="506" y="645"/>
                    <a:pt x="645" y="499"/>
                    <a:pt x="645" y="319"/>
                  </a:cubicBezTo>
                  <a:cubicBezTo>
                    <a:pt x="645" y="139"/>
                    <a:pt x="506" y="0"/>
                    <a:pt x="326" y="0"/>
                  </a:cubicBezTo>
                  <a:close/>
                </a:path>
              </a:pathLst>
            </a:custGeom>
            <a:solidFill>
              <a:srgbClr val="AA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3" name="Google Shape;8403;p69"/>
          <p:cNvGrpSpPr/>
          <p:nvPr/>
        </p:nvGrpSpPr>
        <p:grpSpPr>
          <a:xfrm>
            <a:off x="2468465" y="3248854"/>
            <a:ext cx="397818" cy="304078"/>
            <a:chOff x="2468465" y="3248854"/>
            <a:chExt cx="397818" cy="304078"/>
          </a:xfrm>
        </p:grpSpPr>
        <p:sp>
          <p:nvSpPr>
            <p:cNvPr id="8404" name="Google Shape;8404;p69"/>
            <p:cNvSpPr/>
            <p:nvPr/>
          </p:nvSpPr>
          <p:spPr>
            <a:xfrm>
              <a:off x="2488511" y="3248854"/>
              <a:ext cx="182988" cy="99967"/>
            </a:xfrm>
            <a:custGeom>
              <a:avLst/>
              <a:gdLst/>
              <a:ahLst/>
              <a:cxnLst/>
              <a:rect l="l" t="t" r="r" b="b"/>
              <a:pathLst>
                <a:path w="6965" h="3805" extrusionOk="0">
                  <a:moveTo>
                    <a:pt x="4042" y="0"/>
                  </a:moveTo>
                  <a:cubicBezTo>
                    <a:pt x="3341" y="0"/>
                    <a:pt x="2720" y="492"/>
                    <a:pt x="2560" y="1190"/>
                  </a:cubicBezTo>
                  <a:cubicBezTo>
                    <a:pt x="2465" y="1159"/>
                    <a:pt x="2368" y="1144"/>
                    <a:pt x="2272" y="1144"/>
                  </a:cubicBezTo>
                  <a:cubicBezTo>
                    <a:pt x="1976" y="1144"/>
                    <a:pt x="1692" y="1285"/>
                    <a:pt x="1519" y="1537"/>
                  </a:cubicBezTo>
                  <a:cubicBezTo>
                    <a:pt x="1421" y="1511"/>
                    <a:pt x="1324" y="1499"/>
                    <a:pt x="1228" y="1499"/>
                  </a:cubicBezTo>
                  <a:cubicBezTo>
                    <a:pt x="663" y="1499"/>
                    <a:pt x="162" y="1915"/>
                    <a:pt x="90" y="2508"/>
                  </a:cubicBezTo>
                  <a:cubicBezTo>
                    <a:pt x="0" y="3194"/>
                    <a:pt x="534" y="3798"/>
                    <a:pt x="1228" y="3798"/>
                  </a:cubicBezTo>
                  <a:lnTo>
                    <a:pt x="3066" y="3798"/>
                  </a:lnTo>
                  <a:lnTo>
                    <a:pt x="3898" y="3805"/>
                  </a:lnTo>
                  <a:lnTo>
                    <a:pt x="5001" y="3805"/>
                  </a:lnTo>
                  <a:cubicBezTo>
                    <a:pt x="5417" y="3035"/>
                    <a:pt x="6125" y="2473"/>
                    <a:pt x="6964" y="2237"/>
                  </a:cubicBezTo>
                  <a:cubicBezTo>
                    <a:pt x="6782" y="1800"/>
                    <a:pt x="6366" y="1531"/>
                    <a:pt x="5920" y="1531"/>
                  </a:cubicBezTo>
                  <a:cubicBezTo>
                    <a:pt x="5806" y="1531"/>
                    <a:pt x="5691" y="1549"/>
                    <a:pt x="5577" y="1585"/>
                  </a:cubicBezTo>
                  <a:lnTo>
                    <a:pt x="5577" y="1530"/>
                  </a:lnTo>
                  <a:cubicBezTo>
                    <a:pt x="5577" y="753"/>
                    <a:pt x="4994" y="94"/>
                    <a:pt x="4217" y="11"/>
                  </a:cubicBezTo>
                  <a:cubicBezTo>
                    <a:pt x="4159" y="4"/>
                    <a:pt x="4100" y="0"/>
                    <a:pt x="4042" y="0"/>
                  </a:cubicBezTo>
                  <a:close/>
                </a:path>
              </a:pathLst>
            </a:custGeom>
            <a:solidFill>
              <a:srgbClr val="99A4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69"/>
            <p:cNvSpPr/>
            <p:nvPr/>
          </p:nvSpPr>
          <p:spPr>
            <a:xfrm>
              <a:off x="2468465" y="3303448"/>
              <a:ext cx="397818" cy="211389"/>
            </a:xfrm>
            <a:custGeom>
              <a:avLst/>
              <a:gdLst/>
              <a:ahLst/>
              <a:cxnLst/>
              <a:rect l="l" t="t" r="r" b="b"/>
              <a:pathLst>
                <a:path w="15142" h="8046" extrusionOk="0">
                  <a:moveTo>
                    <a:pt x="8591" y="0"/>
                  </a:moveTo>
                  <a:cubicBezTo>
                    <a:pt x="7169" y="0"/>
                    <a:pt x="5780" y="932"/>
                    <a:pt x="5417" y="2524"/>
                  </a:cubicBezTo>
                  <a:cubicBezTo>
                    <a:pt x="5213" y="2455"/>
                    <a:pt x="5004" y="2422"/>
                    <a:pt x="4797" y="2422"/>
                  </a:cubicBezTo>
                  <a:cubicBezTo>
                    <a:pt x="4175" y="2422"/>
                    <a:pt x="3576" y="2724"/>
                    <a:pt x="3212" y="3260"/>
                  </a:cubicBezTo>
                  <a:cubicBezTo>
                    <a:pt x="3003" y="3205"/>
                    <a:pt x="2795" y="3179"/>
                    <a:pt x="2590" y="3179"/>
                  </a:cubicBezTo>
                  <a:cubicBezTo>
                    <a:pt x="1399" y="3179"/>
                    <a:pt x="340" y="4063"/>
                    <a:pt x="181" y="5306"/>
                  </a:cubicBezTo>
                  <a:cubicBezTo>
                    <a:pt x="0" y="6755"/>
                    <a:pt x="1131" y="8046"/>
                    <a:pt x="2594" y="8046"/>
                  </a:cubicBezTo>
                  <a:lnTo>
                    <a:pt x="5279" y="8046"/>
                  </a:lnTo>
                  <a:cubicBezTo>
                    <a:pt x="5285" y="7191"/>
                    <a:pt x="5987" y="6548"/>
                    <a:pt x="6786" y="6548"/>
                  </a:cubicBezTo>
                  <a:cubicBezTo>
                    <a:pt x="6934" y="6548"/>
                    <a:pt x="7084" y="6570"/>
                    <a:pt x="7235" y="6617"/>
                  </a:cubicBezTo>
                  <a:lnTo>
                    <a:pt x="7235" y="6547"/>
                  </a:lnTo>
                  <a:cubicBezTo>
                    <a:pt x="7235" y="5521"/>
                    <a:pt x="8012" y="4654"/>
                    <a:pt x="9031" y="4543"/>
                  </a:cubicBezTo>
                  <a:cubicBezTo>
                    <a:pt x="9109" y="4534"/>
                    <a:pt x="9187" y="4529"/>
                    <a:pt x="9264" y="4529"/>
                  </a:cubicBezTo>
                  <a:cubicBezTo>
                    <a:pt x="10197" y="4529"/>
                    <a:pt x="11019" y="5174"/>
                    <a:pt x="11237" y="6103"/>
                  </a:cubicBezTo>
                  <a:cubicBezTo>
                    <a:pt x="11365" y="6060"/>
                    <a:pt x="11496" y="6039"/>
                    <a:pt x="11625" y="6039"/>
                  </a:cubicBezTo>
                  <a:cubicBezTo>
                    <a:pt x="12015" y="6039"/>
                    <a:pt x="12390" y="6228"/>
                    <a:pt x="12624" y="6561"/>
                  </a:cubicBezTo>
                  <a:cubicBezTo>
                    <a:pt x="12749" y="6529"/>
                    <a:pt x="12875" y="6514"/>
                    <a:pt x="12999" y="6514"/>
                  </a:cubicBezTo>
                  <a:cubicBezTo>
                    <a:pt x="13526" y="6514"/>
                    <a:pt x="14029" y="6789"/>
                    <a:pt x="14310" y="7255"/>
                  </a:cubicBezTo>
                  <a:cubicBezTo>
                    <a:pt x="15045" y="6450"/>
                    <a:pt x="15142" y="5257"/>
                    <a:pt x="14559" y="4335"/>
                  </a:cubicBezTo>
                  <a:cubicBezTo>
                    <a:pt x="14107" y="3632"/>
                    <a:pt x="13336" y="3228"/>
                    <a:pt x="12536" y="3228"/>
                  </a:cubicBezTo>
                  <a:cubicBezTo>
                    <a:pt x="12292" y="3228"/>
                    <a:pt x="12046" y="3265"/>
                    <a:pt x="11806" y="3343"/>
                  </a:cubicBezTo>
                  <a:lnTo>
                    <a:pt x="11806" y="3232"/>
                  </a:lnTo>
                  <a:cubicBezTo>
                    <a:pt x="11806" y="2712"/>
                    <a:pt x="11681" y="2191"/>
                    <a:pt x="11431" y="1727"/>
                  </a:cubicBezTo>
                  <a:lnTo>
                    <a:pt x="10939" y="1026"/>
                  </a:lnTo>
                  <a:cubicBezTo>
                    <a:pt x="10280" y="324"/>
                    <a:pt x="9430" y="0"/>
                    <a:pt x="8591" y="0"/>
                  </a:cubicBezTo>
                  <a:close/>
                </a:path>
              </a:pathLst>
            </a:custGeom>
            <a:solidFill>
              <a:srgbClr val="D0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69"/>
            <p:cNvSpPr/>
            <p:nvPr/>
          </p:nvSpPr>
          <p:spPr>
            <a:xfrm>
              <a:off x="2473930" y="3387073"/>
              <a:ext cx="138141" cy="127763"/>
            </a:xfrm>
            <a:custGeom>
              <a:avLst/>
              <a:gdLst/>
              <a:ahLst/>
              <a:cxnLst/>
              <a:rect l="l" t="t" r="r" b="b"/>
              <a:pathLst>
                <a:path w="5258" h="4863" extrusionOk="0">
                  <a:moveTo>
                    <a:pt x="2386" y="0"/>
                  </a:moveTo>
                  <a:cubicBezTo>
                    <a:pt x="1062" y="21"/>
                    <a:pt x="0" y="1103"/>
                    <a:pt x="0" y="2428"/>
                  </a:cubicBezTo>
                  <a:cubicBezTo>
                    <a:pt x="0" y="3753"/>
                    <a:pt x="1062" y="4835"/>
                    <a:pt x="2386" y="4863"/>
                  </a:cubicBezTo>
                  <a:lnTo>
                    <a:pt x="5071" y="4863"/>
                  </a:lnTo>
                  <a:cubicBezTo>
                    <a:pt x="5071" y="4613"/>
                    <a:pt x="5133" y="4370"/>
                    <a:pt x="5258" y="4148"/>
                  </a:cubicBezTo>
                  <a:cubicBezTo>
                    <a:pt x="3905" y="3115"/>
                    <a:pt x="2948" y="1651"/>
                    <a:pt x="2539" y="0"/>
                  </a:cubicBezTo>
                  <a:close/>
                </a:path>
              </a:pathLst>
            </a:custGeom>
            <a:solidFill>
              <a:srgbClr val="C2C9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69"/>
            <p:cNvSpPr/>
            <p:nvPr/>
          </p:nvSpPr>
          <p:spPr>
            <a:xfrm>
              <a:off x="2488327" y="3279382"/>
              <a:ext cx="55409" cy="69438"/>
            </a:xfrm>
            <a:custGeom>
              <a:avLst/>
              <a:gdLst/>
              <a:ahLst/>
              <a:cxnLst/>
              <a:rect l="l" t="t" r="r" b="b"/>
              <a:pathLst>
                <a:path w="2109" h="2643" extrusionOk="0">
                  <a:moveTo>
                    <a:pt x="2109" y="0"/>
                  </a:moveTo>
                  <a:lnTo>
                    <a:pt x="2109" y="0"/>
                  </a:lnTo>
                  <a:cubicBezTo>
                    <a:pt x="1866" y="42"/>
                    <a:pt x="1658" y="180"/>
                    <a:pt x="1519" y="382"/>
                  </a:cubicBezTo>
                  <a:cubicBezTo>
                    <a:pt x="1421" y="356"/>
                    <a:pt x="1324" y="344"/>
                    <a:pt x="1228" y="344"/>
                  </a:cubicBezTo>
                  <a:cubicBezTo>
                    <a:pt x="665" y="344"/>
                    <a:pt x="168" y="759"/>
                    <a:pt x="90" y="1346"/>
                  </a:cubicBezTo>
                  <a:cubicBezTo>
                    <a:pt x="0" y="2032"/>
                    <a:pt x="534" y="2643"/>
                    <a:pt x="1228" y="2643"/>
                  </a:cubicBezTo>
                  <a:lnTo>
                    <a:pt x="1769" y="2643"/>
                  </a:lnTo>
                  <a:cubicBezTo>
                    <a:pt x="1762" y="2518"/>
                    <a:pt x="1762" y="2393"/>
                    <a:pt x="1762" y="2268"/>
                  </a:cubicBezTo>
                  <a:cubicBezTo>
                    <a:pt x="1755" y="1498"/>
                    <a:pt x="1873" y="735"/>
                    <a:pt x="2109" y="0"/>
                  </a:cubicBezTo>
                  <a:close/>
                </a:path>
              </a:pathLst>
            </a:custGeom>
            <a:solidFill>
              <a:srgbClr val="7887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69"/>
            <p:cNvSpPr/>
            <p:nvPr/>
          </p:nvSpPr>
          <p:spPr>
            <a:xfrm>
              <a:off x="2603663" y="3420807"/>
              <a:ext cx="246226" cy="132124"/>
            </a:xfrm>
            <a:custGeom>
              <a:avLst/>
              <a:gdLst/>
              <a:ahLst/>
              <a:cxnLst/>
              <a:rect l="l" t="t" r="r" b="b"/>
              <a:pathLst>
                <a:path w="9372" h="5029" extrusionOk="0">
                  <a:moveTo>
                    <a:pt x="4117" y="0"/>
                  </a:moveTo>
                  <a:cubicBezTo>
                    <a:pt x="4040" y="0"/>
                    <a:pt x="3963" y="4"/>
                    <a:pt x="3885" y="13"/>
                  </a:cubicBezTo>
                  <a:cubicBezTo>
                    <a:pt x="2859" y="124"/>
                    <a:pt x="2089" y="991"/>
                    <a:pt x="2082" y="2018"/>
                  </a:cubicBezTo>
                  <a:lnTo>
                    <a:pt x="2082" y="2087"/>
                  </a:lnTo>
                  <a:cubicBezTo>
                    <a:pt x="1931" y="2040"/>
                    <a:pt x="1778" y="2017"/>
                    <a:pt x="1629" y="2017"/>
                  </a:cubicBezTo>
                  <a:cubicBezTo>
                    <a:pt x="910" y="2017"/>
                    <a:pt x="261" y="2541"/>
                    <a:pt x="147" y="3294"/>
                  </a:cubicBezTo>
                  <a:cubicBezTo>
                    <a:pt x="1" y="4210"/>
                    <a:pt x="708" y="5028"/>
                    <a:pt x="1631" y="5028"/>
                  </a:cubicBezTo>
                  <a:lnTo>
                    <a:pt x="7853" y="5028"/>
                  </a:lnTo>
                  <a:cubicBezTo>
                    <a:pt x="8692" y="5028"/>
                    <a:pt x="9372" y="4349"/>
                    <a:pt x="9372" y="3509"/>
                  </a:cubicBezTo>
                  <a:cubicBezTo>
                    <a:pt x="9372" y="2663"/>
                    <a:pt x="8692" y="1983"/>
                    <a:pt x="7853" y="1983"/>
                  </a:cubicBezTo>
                  <a:cubicBezTo>
                    <a:pt x="7728" y="1983"/>
                    <a:pt x="7596" y="1997"/>
                    <a:pt x="7471" y="2032"/>
                  </a:cubicBezTo>
                  <a:cubicBezTo>
                    <a:pt x="7240" y="1696"/>
                    <a:pt x="6859" y="1507"/>
                    <a:pt x="6464" y="1507"/>
                  </a:cubicBezTo>
                  <a:cubicBezTo>
                    <a:pt x="6337" y="1507"/>
                    <a:pt x="6209" y="1527"/>
                    <a:pt x="6084" y="1567"/>
                  </a:cubicBezTo>
                  <a:cubicBezTo>
                    <a:pt x="5873" y="644"/>
                    <a:pt x="5046" y="0"/>
                    <a:pt x="411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69"/>
            <p:cNvSpPr/>
            <p:nvPr/>
          </p:nvSpPr>
          <p:spPr>
            <a:xfrm>
              <a:off x="2603847" y="3422594"/>
              <a:ext cx="143264" cy="130338"/>
            </a:xfrm>
            <a:custGeom>
              <a:avLst/>
              <a:gdLst/>
              <a:ahLst/>
              <a:cxnLst/>
              <a:rect l="l" t="t" r="r" b="b"/>
              <a:pathLst>
                <a:path w="5453" h="4961" extrusionOk="0">
                  <a:moveTo>
                    <a:pt x="3559" y="1"/>
                  </a:moveTo>
                  <a:lnTo>
                    <a:pt x="3559" y="1"/>
                  </a:lnTo>
                  <a:cubicBezTo>
                    <a:pt x="2685" y="244"/>
                    <a:pt x="2082" y="1041"/>
                    <a:pt x="2082" y="1950"/>
                  </a:cubicBezTo>
                  <a:lnTo>
                    <a:pt x="2082" y="2019"/>
                  </a:lnTo>
                  <a:cubicBezTo>
                    <a:pt x="1931" y="1972"/>
                    <a:pt x="1778" y="1949"/>
                    <a:pt x="1629" y="1949"/>
                  </a:cubicBezTo>
                  <a:cubicBezTo>
                    <a:pt x="907" y="1949"/>
                    <a:pt x="254" y="2473"/>
                    <a:pt x="140" y="3226"/>
                  </a:cubicBezTo>
                  <a:cubicBezTo>
                    <a:pt x="1" y="4142"/>
                    <a:pt x="708" y="4960"/>
                    <a:pt x="1631" y="4960"/>
                  </a:cubicBezTo>
                  <a:lnTo>
                    <a:pt x="5453" y="4960"/>
                  </a:lnTo>
                  <a:cubicBezTo>
                    <a:pt x="4107" y="4350"/>
                    <a:pt x="3233" y="3011"/>
                    <a:pt x="3240" y="1527"/>
                  </a:cubicBezTo>
                  <a:cubicBezTo>
                    <a:pt x="3233" y="1000"/>
                    <a:pt x="3344" y="479"/>
                    <a:pt x="3559" y="1"/>
                  </a:cubicBezTo>
                  <a:close/>
                </a:path>
              </a:pathLst>
            </a:custGeom>
            <a:solidFill>
              <a:srgbClr val="DB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0" name="Google Shape;8410;p69"/>
          <p:cNvGrpSpPr/>
          <p:nvPr/>
        </p:nvGrpSpPr>
        <p:grpSpPr>
          <a:xfrm>
            <a:off x="3017166" y="3216013"/>
            <a:ext cx="394376" cy="369812"/>
            <a:chOff x="3017166" y="3216013"/>
            <a:chExt cx="394376" cy="369812"/>
          </a:xfrm>
        </p:grpSpPr>
        <p:sp>
          <p:nvSpPr>
            <p:cNvPr id="8411" name="Google Shape;8411;p69"/>
            <p:cNvSpPr/>
            <p:nvPr/>
          </p:nvSpPr>
          <p:spPr>
            <a:xfrm>
              <a:off x="3017166" y="3216013"/>
              <a:ext cx="394376" cy="369812"/>
            </a:xfrm>
            <a:custGeom>
              <a:avLst/>
              <a:gdLst/>
              <a:ahLst/>
              <a:cxnLst/>
              <a:rect l="l" t="t" r="r" b="b"/>
              <a:pathLst>
                <a:path w="15011"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7505" y="11568"/>
                  </a:lnTo>
                  <a:lnTo>
                    <a:pt x="11632" y="14023"/>
                  </a:lnTo>
                  <a:cubicBezTo>
                    <a:pt x="11695" y="14059"/>
                    <a:pt x="11761" y="14075"/>
                    <a:pt x="11825" y="14075"/>
                  </a:cubicBezTo>
                  <a:cubicBezTo>
                    <a:pt x="12056" y="14075"/>
                    <a:pt x="12261" y="13863"/>
                    <a:pt x="12201" y="13607"/>
                  </a:cubicBezTo>
                  <a:lnTo>
                    <a:pt x="11147" y="8925"/>
                  </a:lnTo>
                  <a:lnTo>
                    <a:pt x="14753" y="5755"/>
                  </a:lnTo>
                  <a:cubicBezTo>
                    <a:pt x="15010" y="5533"/>
                    <a:pt x="14871" y="5117"/>
                    <a:pt x="14538" y="5089"/>
                  </a:cubicBezTo>
                  <a:lnTo>
                    <a:pt x="9752" y="4646"/>
                  </a:lnTo>
                  <a:lnTo>
                    <a:pt x="7852" y="234"/>
                  </a:lnTo>
                  <a:cubicBezTo>
                    <a:pt x="7786" y="78"/>
                    <a:pt x="7644" y="0"/>
                    <a:pt x="7502" y="0"/>
                  </a:cubicBezTo>
                  <a:close/>
                </a:path>
              </a:pathLst>
            </a:custGeom>
            <a:solidFill>
              <a:srgbClr val="BC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69"/>
            <p:cNvSpPr/>
            <p:nvPr/>
          </p:nvSpPr>
          <p:spPr>
            <a:xfrm>
              <a:off x="3017166" y="3216013"/>
              <a:ext cx="231093" cy="369812"/>
            </a:xfrm>
            <a:custGeom>
              <a:avLst/>
              <a:gdLst/>
              <a:ahLst/>
              <a:cxnLst/>
              <a:rect l="l" t="t" r="r" b="b"/>
              <a:pathLst>
                <a:path w="8796" h="14076" extrusionOk="0">
                  <a:moveTo>
                    <a:pt x="7502" y="0"/>
                  </a:moveTo>
                  <a:cubicBezTo>
                    <a:pt x="7359" y="0"/>
                    <a:pt x="7217" y="78"/>
                    <a:pt x="7151" y="234"/>
                  </a:cubicBezTo>
                  <a:lnTo>
                    <a:pt x="5251" y="4646"/>
                  </a:lnTo>
                  <a:lnTo>
                    <a:pt x="472" y="5089"/>
                  </a:lnTo>
                  <a:cubicBezTo>
                    <a:pt x="132" y="5117"/>
                    <a:pt x="0" y="5533"/>
                    <a:pt x="250" y="5755"/>
                  </a:cubicBezTo>
                  <a:lnTo>
                    <a:pt x="3864" y="8925"/>
                  </a:lnTo>
                  <a:lnTo>
                    <a:pt x="2802" y="13607"/>
                  </a:lnTo>
                  <a:cubicBezTo>
                    <a:pt x="2748" y="13863"/>
                    <a:pt x="2953" y="14075"/>
                    <a:pt x="3185" y="14075"/>
                  </a:cubicBezTo>
                  <a:cubicBezTo>
                    <a:pt x="3249" y="14075"/>
                    <a:pt x="3315" y="14059"/>
                    <a:pt x="3378" y="14023"/>
                  </a:cubicBezTo>
                  <a:lnTo>
                    <a:pt x="4294" y="13475"/>
                  </a:lnTo>
                  <a:cubicBezTo>
                    <a:pt x="4425" y="8225"/>
                    <a:pt x="6867" y="4528"/>
                    <a:pt x="8795" y="2412"/>
                  </a:cubicBezTo>
                  <a:lnTo>
                    <a:pt x="7859" y="234"/>
                  </a:lnTo>
                  <a:cubicBezTo>
                    <a:pt x="7789" y="78"/>
                    <a:pt x="7646" y="0"/>
                    <a:pt x="7502" y="0"/>
                  </a:cubicBezTo>
                  <a:close/>
                </a:path>
              </a:pathLst>
            </a:custGeom>
            <a:solidFill>
              <a:srgbClr val="A4B2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3" name="Google Shape;8413;p69"/>
          <p:cNvGrpSpPr/>
          <p:nvPr/>
        </p:nvGrpSpPr>
        <p:grpSpPr>
          <a:xfrm>
            <a:off x="4210043" y="3213228"/>
            <a:ext cx="199014" cy="375408"/>
            <a:chOff x="4210043" y="3213228"/>
            <a:chExt cx="199014" cy="375408"/>
          </a:xfrm>
        </p:grpSpPr>
        <p:sp>
          <p:nvSpPr>
            <p:cNvPr id="8414" name="Google Shape;8414;p69"/>
            <p:cNvSpPr/>
            <p:nvPr/>
          </p:nvSpPr>
          <p:spPr>
            <a:xfrm>
              <a:off x="4295875" y="3440091"/>
              <a:ext cx="27350" cy="148545"/>
            </a:xfrm>
            <a:custGeom>
              <a:avLst/>
              <a:gdLst/>
              <a:ahLst/>
              <a:cxnLst/>
              <a:rect l="l" t="t" r="r" b="b"/>
              <a:pathLst>
                <a:path w="1041" h="5654" extrusionOk="0">
                  <a:moveTo>
                    <a:pt x="250" y="1"/>
                  </a:moveTo>
                  <a:cubicBezTo>
                    <a:pt x="111" y="1"/>
                    <a:pt x="0" y="112"/>
                    <a:pt x="0" y="250"/>
                  </a:cubicBezTo>
                  <a:lnTo>
                    <a:pt x="0" y="5134"/>
                  </a:lnTo>
                  <a:cubicBezTo>
                    <a:pt x="0" y="5418"/>
                    <a:pt x="229" y="5654"/>
                    <a:pt x="521" y="5654"/>
                  </a:cubicBezTo>
                  <a:cubicBezTo>
                    <a:pt x="805" y="5654"/>
                    <a:pt x="1041" y="5418"/>
                    <a:pt x="1041" y="5134"/>
                  </a:cubicBezTo>
                  <a:lnTo>
                    <a:pt x="1041" y="250"/>
                  </a:lnTo>
                  <a:cubicBezTo>
                    <a:pt x="1041" y="112"/>
                    <a:pt x="930" y="1"/>
                    <a:pt x="791"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69"/>
            <p:cNvSpPr/>
            <p:nvPr/>
          </p:nvSpPr>
          <p:spPr>
            <a:xfrm>
              <a:off x="4299684" y="3447264"/>
              <a:ext cx="84781" cy="139849"/>
            </a:xfrm>
            <a:custGeom>
              <a:avLst/>
              <a:gdLst/>
              <a:ahLst/>
              <a:cxnLst/>
              <a:rect l="l" t="t" r="r" b="b"/>
              <a:pathLst>
                <a:path w="3227" h="5323" extrusionOk="0">
                  <a:moveTo>
                    <a:pt x="769" y="0"/>
                  </a:moveTo>
                  <a:cubicBezTo>
                    <a:pt x="732" y="0"/>
                    <a:pt x="695" y="8"/>
                    <a:pt x="660" y="26"/>
                  </a:cubicBezTo>
                  <a:lnTo>
                    <a:pt x="174" y="262"/>
                  </a:lnTo>
                  <a:cubicBezTo>
                    <a:pt x="50" y="317"/>
                    <a:pt x="1" y="470"/>
                    <a:pt x="56" y="602"/>
                  </a:cubicBezTo>
                  <a:lnTo>
                    <a:pt x="2165" y="5034"/>
                  </a:lnTo>
                  <a:cubicBezTo>
                    <a:pt x="2254" y="5217"/>
                    <a:pt x="2439" y="5323"/>
                    <a:pt x="2630" y="5323"/>
                  </a:cubicBezTo>
                  <a:cubicBezTo>
                    <a:pt x="2707" y="5323"/>
                    <a:pt x="2785" y="5306"/>
                    <a:pt x="2859" y="5270"/>
                  </a:cubicBezTo>
                  <a:cubicBezTo>
                    <a:pt x="3115" y="5145"/>
                    <a:pt x="3226" y="4833"/>
                    <a:pt x="3101" y="4576"/>
                  </a:cubicBezTo>
                  <a:lnTo>
                    <a:pt x="1000" y="144"/>
                  </a:lnTo>
                  <a:cubicBezTo>
                    <a:pt x="955" y="54"/>
                    <a:pt x="863" y="0"/>
                    <a:pt x="769"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69"/>
            <p:cNvSpPr/>
            <p:nvPr/>
          </p:nvSpPr>
          <p:spPr>
            <a:xfrm>
              <a:off x="4234450" y="3447158"/>
              <a:ext cx="84965" cy="139954"/>
            </a:xfrm>
            <a:custGeom>
              <a:avLst/>
              <a:gdLst/>
              <a:ahLst/>
              <a:cxnLst/>
              <a:rect l="l" t="t" r="r" b="b"/>
              <a:pathLst>
                <a:path w="3234" h="5327" extrusionOk="0">
                  <a:moveTo>
                    <a:pt x="2460" y="0"/>
                  </a:moveTo>
                  <a:cubicBezTo>
                    <a:pt x="2365" y="0"/>
                    <a:pt x="2274" y="51"/>
                    <a:pt x="2234" y="141"/>
                  </a:cubicBezTo>
                  <a:lnTo>
                    <a:pt x="126" y="4580"/>
                  </a:lnTo>
                  <a:cubicBezTo>
                    <a:pt x="1" y="4837"/>
                    <a:pt x="112" y="5149"/>
                    <a:pt x="368" y="5274"/>
                  </a:cubicBezTo>
                  <a:cubicBezTo>
                    <a:pt x="442" y="5309"/>
                    <a:pt x="520" y="5326"/>
                    <a:pt x="597" y="5326"/>
                  </a:cubicBezTo>
                  <a:cubicBezTo>
                    <a:pt x="791" y="5326"/>
                    <a:pt x="980" y="5219"/>
                    <a:pt x="1069" y="5031"/>
                  </a:cubicBezTo>
                  <a:lnTo>
                    <a:pt x="3171" y="599"/>
                  </a:lnTo>
                  <a:cubicBezTo>
                    <a:pt x="3233" y="474"/>
                    <a:pt x="3178" y="321"/>
                    <a:pt x="3053" y="259"/>
                  </a:cubicBezTo>
                  <a:lnTo>
                    <a:pt x="2567" y="23"/>
                  </a:lnTo>
                  <a:cubicBezTo>
                    <a:pt x="2533" y="8"/>
                    <a:pt x="2496" y="0"/>
                    <a:pt x="2460" y="0"/>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69"/>
            <p:cNvSpPr/>
            <p:nvPr/>
          </p:nvSpPr>
          <p:spPr>
            <a:xfrm>
              <a:off x="4294036" y="3213228"/>
              <a:ext cx="30844" cy="42667"/>
            </a:xfrm>
            <a:custGeom>
              <a:avLst/>
              <a:gdLst/>
              <a:ahLst/>
              <a:cxnLst/>
              <a:rect l="l" t="t" r="r" b="b"/>
              <a:pathLst>
                <a:path w="1174" h="1624" extrusionOk="0">
                  <a:moveTo>
                    <a:pt x="591" y="0"/>
                  </a:moveTo>
                  <a:cubicBezTo>
                    <a:pt x="265" y="0"/>
                    <a:pt x="8" y="264"/>
                    <a:pt x="1" y="583"/>
                  </a:cubicBezTo>
                  <a:lnTo>
                    <a:pt x="1" y="1249"/>
                  </a:lnTo>
                  <a:cubicBezTo>
                    <a:pt x="1" y="1457"/>
                    <a:pt x="174" y="1623"/>
                    <a:pt x="382" y="1623"/>
                  </a:cubicBezTo>
                  <a:lnTo>
                    <a:pt x="792" y="1623"/>
                  </a:lnTo>
                  <a:cubicBezTo>
                    <a:pt x="1000" y="1623"/>
                    <a:pt x="1173" y="1457"/>
                    <a:pt x="1173" y="1249"/>
                  </a:cubicBezTo>
                  <a:lnTo>
                    <a:pt x="1173" y="583"/>
                  </a:lnTo>
                  <a:cubicBezTo>
                    <a:pt x="1173" y="264"/>
                    <a:pt x="910" y="0"/>
                    <a:pt x="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69"/>
            <p:cNvSpPr/>
            <p:nvPr/>
          </p:nvSpPr>
          <p:spPr>
            <a:xfrm>
              <a:off x="4229721" y="3254581"/>
              <a:ext cx="159474" cy="193392"/>
            </a:xfrm>
            <a:custGeom>
              <a:avLst/>
              <a:gdLst/>
              <a:ahLst/>
              <a:cxnLst/>
              <a:rect l="l" t="t" r="r" b="b"/>
              <a:pathLst>
                <a:path w="6070" h="7361" extrusionOk="0">
                  <a:moveTo>
                    <a:pt x="347" y="1"/>
                  </a:moveTo>
                  <a:cubicBezTo>
                    <a:pt x="160" y="1"/>
                    <a:pt x="0" y="153"/>
                    <a:pt x="0" y="348"/>
                  </a:cubicBezTo>
                  <a:lnTo>
                    <a:pt x="0" y="7013"/>
                  </a:lnTo>
                  <a:cubicBezTo>
                    <a:pt x="0" y="7200"/>
                    <a:pt x="160" y="7360"/>
                    <a:pt x="347" y="7360"/>
                  </a:cubicBezTo>
                  <a:lnTo>
                    <a:pt x="5723" y="7360"/>
                  </a:lnTo>
                  <a:cubicBezTo>
                    <a:pt x="5917" y="7360"/>
                    <a:pt x="6070" y="7200"/>
                    <a:pt x="6070" y="7013"/>
                  </a:cubicBezTo>
                  <a:lnTo>
                    <a:pt x="6070" y="348"/>
                  </a:lnTo>
                  <a:cubicBezTo>
                    <a:pt x="6070" y="153"/>
                    <a:pt x="5917" y="1"/>
                    <a:pt x="5723" y="1"/>
                  </a:cubicBezTo>
                  <a:close/>
                </a:path>
              </a:pathLst>
            </a:custGeom>
            <a:solidFill>
              <a:srgbClr val="9BA6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69"/>
            <p:cNvSpPr/>
            <p:nvPr/>
          </p:nvSpPr>
          <p:spPr>
            <a:xfrm>
              <a:off x="4253418" y="3254581"/>
              <a:ext cx="135776" cy="193392"/>
            </a:xfrm>
            <a:custGeom>
              <a:avLst/>
              <a:gdLst/>
              <a:ahLst/>
              <a:cxnLst/>
              <a:rect l="l" t="t" r="r" b="b"/>
              <a:pathLst>
                <a:path w="5168" h="7361" extrusionOk="0">
                  <a:moveTo>
                    <a:pt x="347" y="1"/>
                  </a:moveTo>
                  <a:cubicBezTo>
                    <a:pt x="160" y="1"/>
                    <a:pt x="0" y="153"/>
                    <a:pt x="0" y="348"/>
                  </a:cubicBezTo>
                  <a:lnTo>
                    <a:pt x="0" y="7013"/>
                  </a:lnTo>
                  <a:cubicBezTo>
                    <a:pt x="0" y="7200"/>
                    <a:pt x="160" y="7360"/>
                    <a:pt x="347" y="7360"/>
                  </a:cubicBezTo>
                  <a:lnTo>
                    <a:pt x="4821" y="7360"/>
                  </a:lnTo>
                  <a:cubicBezTo>
                    <a:pt x="5015" y="7360"/>
                    <a:pt x="5168" y="7200"/>
                    <a:pt x="5168" y="7013"/>
                  </a:cubicBezTo>
                  <a:lnTo>
                    <a:pt x="5168" y="348"/>
                  </a:lnTo>
                  <a:cubicBezTo>
                    <a:pt x="5168" y="153"/>
                    <a:pt x="5015" y="1"/>
                    <a:pt x="4821" y="1"/>
                  </a:cubicBezTo>
                  <a:close/>
                </a:path>
              </a:pathLst>
            </a:custGeom>
            <a:solidFill>
              <a:srgbClr val="ABB5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69"/>
            <p:cNvSpPr/>
            <p:nvPr/>
          </p:nvSpPr>
          <p:spPr>
            <a:xfrm>
              <a:off x="4210043" y="3237635"/>
              <a:ext cx="199014" cy="31737"/>
            </a:xfrm>
            <a:custGeom>
              <a:avLst/>
              <a:gdLst/>
              <a:ahLst/>
              <a:cxnLst/>
              <a:rect l="l" t="t" r="r" b="b"/>
              <a:pathLst>
                <a:path w="7575" h="1208" extrusionOk="0">
                  <a:moveTo>
                    <a:pt x="361" y="1"/>
                  </a:moveTo>
                  <a:cubicBezTo>
                    <a:pt x="160" y="1"/>
                    <a:pt x="0" y="160"/>
                    <a:pt x="0" y="361"/>
                  </a:cubicBezTo>
                  <a:lnTo>
                    <a:pt x="0" y="847"/>
                  </a:lnTo>
                  <a:cubicBezTo>
                    <a:pt x="0" y="1041"/>
                    <a:pt x="160" y="1208"/>
                    <a:pt x="361" y="1208"/>
                  </a:cubicBezTo>
                  <a:lnTo>
                    <a:pt x="7207" y="1208"/>
                  </a:lnTo>
                  <a:cubicBezTo>
                    <a:pt x="7408" y="1208"/>
                    <a:pt x="7568" y="1041"/>
                    <a:pt x="7575" y="847"/>
                  </a:cubicBezTo>
                  <a:lnTo>
                    <a:pt x="7575" y="361"/>
                  </a:lnTo>
                  <a:cubicBezTo>
                    <a:pt x="7568" y="160"/>
                    <a:pt x="7408" y="1"/>
                    <a:pt x="7207" y="1"/>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69"/>
            <p:cNvSpPr/>
            <p:nvPr/>
          </p:nvSpPr>
          <p:spPr>
            <a:xfrm>
              <a:off x="4210043" y="3432998"/>
              <a:ext cx="199014" cy="31737"/>
            </a:xfrm>
            <a:custGeom>
              <a:avLst/>
              <a:gdLst/>
              <a:ahLst/>
              <a:cxnLst/>
              <a:rect l="l" t="t" r="r" b="b"/>
              <a:pathLst>
                <a:path w="7575" h="1208" extrusionOk="0">
                  <a:moveTo>
                    <a:pt x="361" y="0"/>
                  </a:moveTo>
                  <a:cubicBezTo>
                    <a:pt x="160" y="0"/>
                    <a:pt x="0" y="167"/>
                    <a:pt x="0" y="368"/>
                  </a:cubicBezTo>
                  <a:lnTo>
                    <a:pt x="0" y="846"/>
                  </a:lnTo>
                  <a:cubicBezTo>
                    <a:pt x="0" y="1048"/>
                    <a:pt x="160" y="1207"/>
                    <a:pt x="361" y="1207"/>
                  </a:cubicBezTo>
                  <a:lnTo>
                    <a:pt x="7207" y="1207"/>
                  </a:lnTo>
                  <a:cubicBezTo>
                    <a:pt x="7408" y="1207"/>
                    <a:pt x="7568" y="1048"/>
                    <a:pt x="7575" y="846"/>
                  </a:cubicBezTo>
                  <a:lnTo>
                    <a:pt x="7575" y="368"/>
                  </a:lnTo>
                  <a:cubicBezTo>
                    <a:pt x="7568" y="167"/>
                    <a:pt x="7408" y="0"/>
                    <a:pt x="7207" y="0"/>
                  </a:cubicBezTo>
                  <a:close/>
                </a:path>
              </a:pathLst>
            </a:custGeom>
            <a:solidFill>
              <a:srgbClr val="A3AD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69"/>
            <p:cNvSpPr/>
            <p:nvPr/>
          </p:nvSpPr>
          <p:spPr>
            <a:xfrm>
              <a:off x="4238286" y="3237635"/>
              <a:ext cx="170771" cy="31737"/>
            </a:xfrm>
            <a:custGeom>
              <a:avLst/>
              <a:gdLst/>
              <a:ahLst/>
              <a:cxnLst/>
              <a:rect l="l" t="t" r="r" b="b"/>
              <a:pathLst>
                <a:path w="6500" h="1208" extrusionOk="0">
                  <a:moveTo>
                    <a:pt x="361" y="1"/>
                  </a:moveTo>
                  <a:cubicBezTo>
                    <a:pt x="160" y="1"/>
                    <a:pt x="0" y="160"/>
                    <a:pt x="0" y="361"/>
                  </a:cubicBezTo>
                  <a:lnTo>
                    <a:pt x="0" y="847"/>
                  </a:lnTo>
                  <a:cubicBezTo>
                    <a:pt x="0" y="1041"/>
                    <a:pt x="160" y="1208"/>
                    <a:pt x="361" y="1208"/>
                  </a:cubicBezTo>
                  <a:lnTo>
                    <a:pt x="6132" y="1208"/>
                  </a:lnTo>
                  <a:cubicBezTo>
                    <a:pt x="6333" y="1208"/>
                    <a:pt x="6493" y="1041"/>
                    <a:pt x="6500" y="847"/>
                  </a:cubicBezTo>
                  <a:lnTo>
                    <a:pt x="6500" y="361"/>
                  </a:lnTo>
                  <a:cubicBezTo>
                    <a:pt x="6493" y="160"/>
                    <a:pt x="6333" y="1"/>
                    <a:pt x="6132" y="1"/>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69"/>
            <p:cNvSpPr/>
            <p:nvPr/>
          </p:nvSpPr>
          <p:spPr>
            <a:xfrm>
              <a:off x="4238286" y="3432998"/>
              <a:ext cx="170771" cy="31737"/>
            </a:xfrm>
            <a:custGeom>
              <a:avLst/>
              <a:gdLst/>
              <a:ahLst/>
              <a:cxnLst/>
              <a:rect l="l" t="t" r="r" b="b"/>
              <a:pathLst>
                <a:path w="6500" h="1208" extrusionOk="0">
                  <a:moveTo>
                    <a:pt x="361" y="0"/>
                  </a:moveTo>
                  <a:cubicBezTo>
                    <a:pt x="160" y="0"/>
                    <a:pt x="0" y="167"/>
                    <a:pt x="0" y="368"/>
                  </a:cubicBezTo>
                  <a:lnTo>
                    <a:pt x="0" y="846"/>
                  </a:lnTo>
                  <a:cubicBezTo>
                    <a:pt x="0" y="1048"/>
                    <a:pt x="160" y="1207"/>
                    <a:pt x="361" y="1207"/>
                  </a:cubicBezTo>
                  <a:lnTo>
                    <a:pt x="6132" y="1207"/>
                  </a:lnTo>
                  <a:cubicBezTo>
                    <a:pt x="6333" y="1207"/>
                    <a:pt x="6493" y="1048"/>
                    <a:pt x="6500" y="846"/>
                  </a:cubicBezTo>
                  <a:lnTo>
                    <a:pt x="6500" y="368"/>
                  </a:lnTo>
                  <a:cubicBezTo>
                    <a:pt x="6493" y="167"/>
                    <a:pt x="6333" y="0"/>
                    <a:pt x="6132" y="0"/>
                  </a:cubicBezTo>
                  <a:close/>
                </a:path>
              </a:pathLst>
            </a:custGeom>
            <a:solidFill>
              <a:srgbClr val="8A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4" name="Google Shape;8424;p69"/>
          <p:cNvGrpSpPr/>
          <p:nvPr/>
        </p:nvGrpSpPr>
        <p:grpSpPr>
          <a:xfrm>
            <a:off x="4818146" y="3203323"/>
            <a:ext cx="77845" cy="395165"/>
            <a:chOff x="4818146" y="3203323"/>
            <a:chExt cx="77845" cy="395165"/>
          </a:xfrm>
        </p:grpSpPr>
        <p:sp>
          <p:nvSpPr>
            <p:cNvPr id="8425" name="Google Shape;8425;p69"/>
            <p:cNvSpPr/>
            <p:nvPr/>
          </p:nvSpPr>
          <p:spPr>
            <a:xfrm>
              <a:off x="4818146" y="3203376"/>
              <a:ext cx="77845" cy="395112"/>
            </a:xfrm>
            <a:custGeom>
              <a:avLst/>
              <a:gdLst/>
              <a:ahLst/>
              <a:cxnLst/>
              <a:rect l="l" t="t" r="r" b="b"/>
              <a:pathLst>
                <a:path w="2963" h="15039" extrusionOk="0">
                  <a:moveTo>
                    <a:pt x="1481" y="1"/>
                  </a:moveTo>
                  <a:cubicBezTo>
                    <a:pt x="1441" y="1"/>
                    <a:pt x="1402" y="21"/>
                    <a:pt x="1381" y="63"/>
                  </a:cubicBezTo>
                  <a:lnTo>
                    <a:pt x="833" y="1097"/>
                  </a:lnTo>
                  <a:lnTo>
                    <a:pt x="146" y="2394"/>
                  </a:lnTo>
                  <a:cubicBezTo>
                    <a:pt x="49" y="2574"/>
                    <a:pt x="0" y="2775"/>
                    <a:pt x="0" y="2983"/>
                  </a:cubicBezTo>
                  <a:lnTo>
                    <a:pt x="0" y="13561"/>
                  </a:lnTo>
                  <a:cubicBezTo>
                    <a:pt x="0" y="14378"/>
                    <a:pt x="666" y="15039"/>
                    <a:pt x="1480" y="15039"/>
                  </a:cubicBezTo>
                  <a:cubicBezTo>
                    <a:pt x="1489" y="15039"/>
                    <a:pt x="1497" y="15038"/>
                    <a:pt x="1506" y="15038"/>
                  </a:cubicBezTo>
                  <a:cubicBezTo>
                    <a:pt x="1707" y="15038"/>
                    <a:pt x="1901" y="14990"/>
                    <a:pt x="2081" y="14913"/>
                  </a:cubicBezTo>
                  <a:cubicBezTo>
                    <a:pt x="2608" y="14671"/>
                    <a:pt x="2955" y="14144"/>
                    <a:pt x="2962" y="13561"/>
                  </a:cubicBezTo>
                  <a:lnTo>
                    <a:pt x="2962" y="13533"/>
                  </a:lnTo>
                  <a:lnTo>
                    <a:pt x="2962" y="2983"/>
                  </a:lnTo>
                  <a:cubicBezTo>
                    <a:pt x="2962" y="2893"/>
                    <a:pt x="2955" y="2810"/>
                    <a:pt x="2934" y="2720"/>
                  </a:cubicBezTo>
                  <a:lnTo>
                    <a:pt x="2928" y="2706"/>
                  </a:lnTo>
                  <a:cubicBezTo>
                    <a:pt x="2907" y="2595"/>
                    <a:pt x="2865" y="2498"/>
                    <a:pt x="2817" y="2401"/>
                  </a:cubicBezTo>
                  <a:lnTo>
                    <a:pt x="2130" y="1104"/>
                  </a:lnTo>
                  <a:lnTo>
                    <a:pt x="1582" y="63"/>
                  </a:lnTo>
                  <a:cubicBezTo>
                    <a:pt x="1561" y="21"/>
                    <a:pt x="1521" y="1"/>
                    <a:pt x="148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69"/>
            <p:cNvSpPr/>
            <p:nvPr/>
          </p:nvSpPr>
          <p:spPr>
            <a:xfrm>
              <a:off x="4818146" y="3523927"/>
              <a:ext cx="77845" cy="35731"/>
            </a:xfrm>
            <a:custGeom>
              <a:avLst/>
              <a:gdLst/>
              <a:ahLst/>
              <a:cxnLst/>
              <a:rect l="l" t="t" r="r" b="b"/>
              <a:pathLst>
                <a:path w="2963" h="1360" extrusionOk="0">
                  <a:moveTo>
                    <a:pt x="0" y="0"/>
                  </a:moveTo>
                  <a:lnTo>
                    <a:pt x="0" y="1360"/>
                  </a:lnTo>
                  <a:lnTo>
                    <a:pt x="2962" y="1360"/>
                  </a:lnTo>
                  <a:lnTo>
                    <a:pt x="2962" y="1332"/>
                  </a:lnTo>
                  <a:lnTo>
                    <a:pt x="296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69"/>
            <p:cNvSpPr/>
            <p:nvPr/>
          </p:nvSpPr>
          <p:spPr>
            <a:xfrm>
              <a:off x="4839821" y="3203323"/>
              <a:ext cx="34286" cy="35310"/>
            </a:xfrm>
            <a:custGeom>
              <a:avLst/>
              <a:gdLst/>
              <a:ahLst/>
              <a:cxnLst/>
              <a:rect l="l" t="t" r="r" b="b"/>
              <a:pathLst>
                <a:path w="1305" h="1344" extrusionOk="0">
                  <a:moveTo>
                    <a:pt x="652" y="1"/>
                  </a:moveTo>
                  <a:cubicBezTo>
                    <a:pt x="613" y="1"/>
                    <a:pt x="573" y="20"/>
                    <a:pt x="549" y="58"/>
                  </a:cubicBezTo>
                  <a:lnTo>
                    <a:pt x="1" y="1099"/>
                  </a:lnTo>
                  <a:cubicBezTo>
                    <a:pt x="188" y="1262"/>
                    <a:pt x="420" y="1343"/>
                    <a:pt x="653" y="1343"/>
                  </a:cubicBezTo>
                  <a:cubicBezTo>
                    <a:pt x="885" y="1343"/>
                    <a:pt x="1118" y="1262"/>
                    <a:pt x="1305" y="1099"/>
                  </a:cubicBezTo>
                  <a:lnTo>
                    <a:pt x="750" y="58"/>
                  </a:lnTo>
                  <a:cubicBezTo>
                    <a:pt x="729" y="20"/>
                    <a:pt x="691" y="1"/>
                    <a:pt x="65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69"/>
            <p:cNvSpPr/>
            <p:nvPr/>
          </p:nvSpPr>
          <p:spPr>
            <a:xfrm>
              <a:off x="4818146" y="3559631"/>
              <a:ext cx="77845" cy="38857"/>
            </a:xfrm>
            <a:custGeom>
              <a:avLst/>
              <a:gdLst/>
              <a:ahLst/>
              <a:cxnLst/>
              <a:rect l="l" t="t" r="r" b="b"/>
              <a:pathLst>
                <a:path w="2963" h="1479" extrusionOk="0">
                  <a:moveTo>
                    <a:pt x="0" y="1"/>
                  </a:moveTo>
                  <a:cubicBezTo>
                    <a:pt x="0" y="818"/>
                    <a:pt x="666" y="1479"/>
                    <a:pt x="1480" y="1479"/>
                  </a:cubicBezTo>
                  <a:cubicBezTo>
                    <a:pt x="1489" y="1479"/>
                    <a:pt x="1497" y="1478"/>
                    <a:pt x="1506" y="1478"/>
                  </a:cubicBezTo>
                  <a:cubicBezTo>
                    <a:pt x="1707" y="1478"/>
                    <a:pt x="1901" y="1430"/>
                    <a:pt x="2081" y="1353"/>
                  </a:cubicBezTo>
                  <a:cubicBezTo>
                    <a:pt x="2608" y="1111"/>
                    <a:pt x="2955" y="584"/>
                    <a:pt x="29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69"/>
            <p:cNvSpPr/>
            <p:nvPr/>
          </p:nvSpPr>
          <p:spPr>
            <a:xfrm>
              <a:off x="4849857" y="3523927"/>
              <a:ext cx="46135" cy="35731"/>
            </a:xfrm>
            <a:custGeom>
              <a:avLst/>
              <a:gdLst/>
              <a:ahLst/>
              <a:cxnLst/>
              <a:rect l="l" t="t" r="r" b="b"/>
              <a:pathLst>
                <a:path w="1756" h="1360" extrusionOk="0">
                  <a:moveTo>
                    <a:pt x="0" y="0"/>
                  </a:moveTo>
                  <a:lnTo>
                    <a:pt x="0" y="1360"/>
                  </a:lnTo>
                  <a:lnTo>
                    <a:pt x="1755" y="1360"/>
                  </a:lnTo>
                  <a:lnTo>
                    <a:pt x="1755" y="1332"/>
                  </a:lnTo>
                  <a:lnTo>
                    <a:pt x="175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69"/>
            <p:cNvSpPr/>
            <p:nvPr/>
          </p:nvSpPr>
          <p:spPr>
            <a:xfrm>
              <a:off x="4849857" y="3559631"/>
              <a:ext cx="46135" cy="35573"/>
            </a:xfrm>
            <a:custGeom>
              <a:avLst/>
              <a:gdLst/>
              <a:ahLst/>
              <a:cxnLst/>
              <a:rect l="l" t="t" r="r" b="b"/>
              <a:pathLst>
                <a:path w="1756" h="1354" extrusionOk="0">
                  <a:moveTo>
                    <a:pt x="0" y="1"/>
                  </a:moveTo>
                  <a:cubicBezTo>
                    <a:pt x="0" y="584"/>
                    <a:pt x="340" y="1111"/>
                    <a:pt x="874" y="1353"/>
                  </a:cubicBezTo>
                  <a:cubicBezTo>
                    <a:pt x="1401" y="1111"/>
                    <a:pt x="1748" y="584"/>
                    <a:pt x="175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69"/>
            <p:cNvSpPr/>
            <p:nvPr/>
          </p:nvSpPr>
          <p:spPr>
            <a:xfrm>
              <a:off x="4818146" y="3274259"/>
              <a:ext cx="77845" cy="249694"/>
            </a:xfrm>
            <a:custGeom>
              <a:avLst/>
              <a:gdLst/>
              <a:ahLst/>
              <a:cxnLst/>
              <a:rect l="l" t="t" r="r" b="b"/>
              <a:pathLst>
                <a:path w="2963" h="9504" extrusionOk="0">
                  <a:moveTo>
                    <a:pt x="35" y="1"/>
                  </a:moveTo>
                  <a:cubicBezTo>
                    <a:pt x="14" y="91"/>
                    <a:pt x="0" y="188"/>
                    <a:pt x="0" y="285"/>
                  </a:cubicBezTo>
                  <a:lnTo>
                    <a:pt x="0" y="9503"/>
                  </a:lnTo>
                  <a:lnTo>
                    <a:pt x="2962" y="9503"/>
                  </a:lnTo>
                  <a:lnTo>
                    <a:pt x="2962" y="285"/>
                  </a:lnTo>
                  <a:cubicBezTo>
                    <a:pt x="2962" y="195"/>
                    <a:pt x="2955" y="105"/>
                    <a:pt x="2934" y="15"/>
                  </a:cubicBezTo>
                  <a:lnTo>
                    <a:pt x="29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69"/>
            <p:cNvSpPr/>
            <p:nvPr/>
          </p:nvSpPr>
          <p:spPr>
            <a:xfrm>
              <a:off x="4849857" y="3274259"/>
              <a:ext cx="46135" cy="249694"/>
            </a:xfrm>
            <a:custGeom>
              <a:avLst/>
              <a:gdLst/>
              <a:ahLst/>
              <a:cxnLst/>
              <a:rect l="l" t="t" r="r" b="b"/>
              <a:pathLst>
                <a:path w="1756" h="9504" extrusionOk="0">
                  <a:moveTo>
                    <a:pt x="0" y="1"/>
                  </a:moveTo>
                  <a:lnTo>
                    <a:pt x="0" y="9503"/>
                  </a:lnTo>
                  <a:lnTo>
                    <a:pt x="1755" y="9503"/>
                  </a:lnTo>
                  <a:lnTo>
                    <a:pt x="1755" y="285"/>
                  </a:lnTo>
                  <a:cubicBezTo>
                    <a:pt x="1755" y="195"/>
                    <a:pt x="1748" y="105"/>
                    <a:pt x="1727" y="15"/>
                  </a:cubicBezTo>
                  <a:lnTo>
                    <a:pt x="17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3" name="Google Shape;8433;p69"/>
          <p:cNvGrpSpPr/>
          <p:nvPr/>
        </p:nvGrpSpPr>
        <p:grpSpPr>
          <a:xfrm>
            <a:off x="5228890" y="3235428"/>
            <a:ext cx="344091" cy="332767"/>
            <a:chOff x="5228890" y="3235428"/>
            <a:chExt cx="344091" cy="332767"/>
          </a:xfrm>
        </p:grpSpPr>
        <p:sp>
          <p:nvSpPr>
            <p:cNvPr id="8434" name="Google Shape;8434;p69"/>
            <p:cNvSpPr/>
            <p:nvPr/>
          </p:nvSpPr>
          <p:spPr>
            <a:xfrm>
              <a:off x="5228890" y="3261701"/>
              <a:ext cx="316741" cy="306495"/>
            </a:xfrm>
            <a:custGeom>
              <a:avLst/>
              <a:gdLst/>
              <a:ahLst/>
              <a:cxnLst/>
              <a:rect l="l" t="t" r="r" b="b"/>
              <a:pathLst>
                <a:path w="12056" h="11666" extrusionOk="0">
                  <a:moveTo>
                    <a:pt x="2817" y="0"/>
                  </a:moveTo>
                  <a:lnTo>
                    <a:pt x="1866" y="493"/>
                  </a:lnTo>
                  <a:lnTo>
                    <a:pt x="1603" y="631"/>
                  </a:lnTo>
                  <a:cubicBezTo>
                    <a:pt x="458" y="1221"/>
                    <a:pt x="1" y="2629"/>
                    <a:pt x="576" y="3787"/>
                  </a:cubicBezTo>
                  <a:cubicBezTo>
                    <a:pt x="1339" y="5320"/>
                    <a:pt x="6708" y="10654"/>
                    <a:pt x="8255" y="11417"/>
                  </a:cubicBezTo>
                  <a:cubicBezTo>
                    <a:pt x="8594" y="11586"/>
                    <a:pt x="8955" y="11666"/>
                    <a:pt x="9310" y="11666"/>
                  </a:cubicBezTo>
                  <a:cubicBezTo>
                    <a:pt x="10167" y="11666"/>
                    <a:pt x="10993" y="11202"/>
                    <a:pt x="11424" y="10398"/>
                  </a:cubicBezTo>
                  <a:lnTo>
                    <a:pt x="11556" y="10134"/>
                  </a:lnTo>
                  <a:lnTo>
                    <a:pt x="12056" y="9191"/>
                  </a:lnTo>
                  <a:lnTo>
                    <a:pt x="9323" y="7672"/>
                  </a:lnTo>
                  <a:lnTo>
                    <a:pt x="9080" y="8261"/>
                  </a:lnTo>
                  <a:cubicBezTo>
                    <a:pt x="9032" y="8372"/>
                    <a:pt x="8962" y="8476"/>
                    <a:pt x="8886" y="8566"/>
                  </a:cubicBezTo>
                  <a:cubicBezTo>
                    <a:pt x="8666" y="8815"/>
                    <a:pt x="8358" y="8943"/>
                    <a:pt x="8048" y="8943"/>
                  </a:cubicBezTo>
                  <a:cubicBezTo>
                    <a:pt x="7820" y="8943"/>
                    <a:pt x="7591" y="8874"/>
                    <a:pt x="7395" y="8733"/>
                  </a:cubicBezTo>
                  <a:cubicBezTo>
                    <a:pt x="7124" y="8539"/>
                    <a:pt x="3469" y="4904"/>
                    <a:pt x="3274" y="4634"/>
                  </a:cubicBezTo>
                  <a:cubicBezTo>
                    <a:pt x="2858" y="4051"/>
                    <a:pt x="3087" y="3233"/>
                    <a:pt x="3753" y="2962"/>
                  </a:cubicBezTo>
                  <a:lnTo>
                    <a:pt x="4343" y="2719"/>
                  </a:lnTo>
                  <a:lnTo>
                    <a:pt x="281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69"/>
            <p:cNvSpPr/>
            <p:nvPr/>
          </p:nvSpPr>
          <p:spPr>
            <a:xfrm>
              <a:off x="5277731" y="3261701"/>
              <a:ext cx="65261" cy="82942"/>
            </a:xfrm>
            <a:custGeom>
              <a:avLst/>
              <a:gdLst/>
              <a:ahLst/>
              <a:cxnLst/>
              <a:rect l="l" t="t" r="r" b="b"/>
              <a:pathLst>
                <a:path w="2484" h="3157" extrusionOk="0">
                  <a:moveTo>
                    <a:pt x="951" y="0"/>
                  </a:moveTo>
                  <a:lnTo>
                    <a:pt x="0" y="493"/>
                  </a:lnTo>
                  <a:lnTo>
                    <a:pt x="1582" y="3156"/>
                  </a:lnTo>
                  <a:cubicBezTo>
                    <a:pt x="1672" y="3073"/>
                    <a:pt x="1776" y="3011"/>
                    <a:pt x="1894" y="2962"/>
                  </a:cubicBezTo>
                  <a:lnTo>
                    <a:pt x="2484" y="2719"/>
                  </a:lnTo>
                  <a:lnTo>
                    <a:pt x="95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69"/>
            <p:cNvSpPr/>
            <p:nvPr/>
          </p:nvSpPr>
          <p:spPr>
            <a:xfrm>
              <a:off x="5462137" y="3463053"/>
              <a:ext cx="83494" cy="64893"/>
            </a:xfrm>
            <a:custGeom>
              <a:avLst/>
              <a:gdLst/>
              <a:ahLst/>
              <a:cxnLst/>
              <a:rect l="l" t="t" r="r" b="b"/>
              <a:pathLst>
                <a:path w="3178" h="2470" extrusionOk="0">
                  <a:moveTo>
                    <a:pt x="445" y="1"/>
                  </a:moveTo>
                  <a:lnTo>
                    <a:pt x="195" y="590"/>
                  </a:lnTo>
                  <a:cubicBezTo>
                    <a:pt x="147" y="708"/>
                    <a:pt x="84" y="812"/>
                    <a:pt x="1" y="902"/>
                  </a:cubicBezTo>
                  <a:lnTo>
                    <a:pt x="2678" y="2470"/>
                  </a:lnTo>
                  <a:lnTo>
                    <a:pt x="3178" y="1527"/>
                  </a:lnTo>
                  <a:lnTo>
                    <a:pt x="44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69"/>
            <p:cNvSpPr/>
            <p:nvPr/>
          </p:nvSpPr>
          <p:spPr>
            <a:xfrm>
              <a:off x="5286663" y="3235428"/>
              <a:ext cx="90771" cy="111973"/>
            </a:xfrm>
            <a:custGeom>
              <a:avLst/>
              <a:gdLst/>
              <a:ahLst/>
              <a:cxnLst/>
              <a:rect l="l" t="t" r="r" b="b"/>
              <a:pathLst>
                <a:path w="3455" h="4262" extrusionOk="0">
                  <a:moveTo>
                    <a:pt x="1287" y="1"/>
                  </a:moveTo>
                  <a:cubicBezTo>
                    <a:pt x="1243" y="1"/>
                    <a:pt x="1199" y="12"/>
                    <a:pt x="1159" y="36"/>
                  </a:cubicBezTo>
                  <a:lnTo>
                    <a:pt x="160" y="619"/>
                  </a:lnTo>
                  <a:cubicBezTo>
                    <a:pt x="35" y="695"/>
                    <a:pt x="0" y="848"/>
                    <a:pt x="70" y="966"/>
                  </a:cubicBezTo>
                  <a:lnTo>
                    <a:pt x="1949" y="4142"/>
                  </a:lnTo>
                  <a:cubicBezTo>
                    <a:pt x="1999" y="4220"/>
                    <a:pt x="2082" y="4261"/>
                    <a:pt x="2166" y="4261"/>
                  </a:cubicBezTo>
                  <a:cubicBezTo>
                    <a:pt x="2211" y="4261"/>
                    <a:pt x="2256" y="4250"/>
                    <a:pt x="2296" y="4226"/>
                  </a:cubicBezTo>
                  <a:lnTo>
                    <a:pt x="3295" y="3643"/>
                  </a:lnTo>
                  <a:cubicBezTo>
                    <a:pt x="3413" y="3574"/>
                    <a:pt x="3455" y="3414"/>
                    <a:pt x="3385" y="3296"/>
                  </a:cubicBezTo>
                  <a:lnTo>
                    <a:pt x="1506" y="126"/>
                  </a:lnTo>
                  <a:cubicBezTo>
                    <a:pt x="1455" y="44"/>
                    <a:pt x="1372" y="1"/>
                    <a:pt x="12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69"/>
            <p:cNvSpPr/>
            <p:nvPr/>
          </p:nvSpPr>
          <p:spPr>
            <a:xfrm>
              <a:off x="5458328" y="3429740"/>
              <a:ext cx="114653" cy="88486"/>
            </a:xfrm>
            <a:custGeom>
              <a:avLst/>
              <a:gdLst/>
              <a:ahLst/>
              <a:cxnLst/>
              <a:rect l="l" t="t" r="r" b="b"/>
              <a:pathLst>
                <a:path w="4364" h="3368" extrusionOk="0">
                  <a:moveTo>
                    <a:pt x="884" y="0"/>
                  </a:moveTo>
                  <a:cubicBezTo>
                    <a:pt x="797" y="0"/>
                    <a:pt x="713" y="45"/>
                    <a:pt x="666" y="124"/>
                  </a:cubicBezTo>
                  <a:lnTo>
                    <a:pt x="77" y="1116"/>
                  </a:lnTo>
                  <a:cubicBezTo>
                    <a:pt x="0" y="1234"/>
                    <a:pt x="42" y="1394"/>
                    <a:pt x="160" y="1463"/>
                  </a:cubicBezTo>
                  <a:lnTo>
                    <a:pt x="3350" y="3329"/>
                  </a:lnTo>
                  <a:cubicBezTo>
                    <a:pt x="3393" y="3355"/>
                    <a:pt x="3440" y="3367"/>
                    <a:pt x="3485" y="3367"/>
                  </a:cubicBezTo>
                  <a:cubicBezTo>
                    <a:pt x="3571" y="3367"/>
                    <a:pt x="3652" y="3323"/>
                    <a:pt x="3697" y="3246"/>
                  </a:cubicBezTo>
                  <a:lnTo>
                    <a:pt x="4287" y="2254"/>
                  </a:lnTo>
                  <a:cubicBezTo>
                    <a:pt x="4363" y="2136"/>
                    <a:pt x="4321" y="1976"/>
                    <a:pt x="4204" y="1907"/>
                  </a:cubicBezTo>
                  <a:lnTo>
                    <a:pt x="1013" y="34"/>
                  </a:lnTo>
                  <a:cubicBezTo>
                    <a:pt x="972" y="11"/>
                    <a:pt x="928" y="0"/>
                    <a:pt x="88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9" name="Google Shape;8439;p69"/>
          <p:cNvGrpSpPr/>
          <p:nvPr/>
        </p:nvGrpSpPr>
        <p:grpSpPr>
          <a:xfrm>
            <a:off x="5757913" y="3227047"/>
            <a:ext cx="388544" cy="347927"/>
            <a:chOff x="5757913" y="3227047"/>
            <a:chExt cx="388544" cy="347927"/>
          </a:xfrm>
        </p:grpSpPr>
        <p:sp>
          <p:nvSpPr>
            <p:cNvPr id="8440" name="Google Shape;8440;p69"/>
            <p:cNvSpPr/>
            <p:nvPr/>
          </p:nvSpPr>
          <p:spPr>
            <a:xfrm>
              <a:off x="5757913" y="3227047"/>
              <a:ext cx="388544" cy="347927"/>
            </a:xfrm>
            <a:custGeom>
              <a:avLst/>
              <a:gdLst/>
              <a:ahLst/>
              <a:cxnLst/>
              <a:rect l="l" t="t" r="r" b="b"/>
              <a:pathLst>
                <a:path w="14789" h="13243" extrusionOk="0">
                  <a:moveTo>
                    <a:pt x="4050" y="0"/>
                  </a:moveTo>
                  <a:cubicBezTo>
                    <a:pt x="3523" y="0"/>
                    <a:pt x="2993" y="103"/>
                    <a:pt x="2490" y="314"/>
                  </a:cubicBezTo>
                  <a:cubicBezTo>
                    <a:pt x="978" y="952"/>
                    <a:pt x="0" y="2436"/>
                    <a:pt x="14" y="4073"/>
                  </a:cubicBezTo>
                  <a:cubicBezTo>
                    <a:pt x="14" y="8283"/>
                    <a:pt x="5431" y="12105"/>
                    <a:pt x="6985" y="13118"/>
                  </a:cubicBezTo>
                  <a:cubicBezTo>
                    <a:pt x="7110" y="13201"/>
                    <a:pt x="7254" y="13243"/>
                    <a:pt x="7398" y="13243"/>
                  </a:cubicBezTo>
                  <a:cubicBezTo>
                    <a:pt x="7542" y="13243"/>
                    <a:pt x="7686" y="13201"/>
                    <a:pt x="7810" y="13118"/>
                  </a:cubicBezTo>
                  <a:cubicBezTo>
                    <a:pt x="9364" y="12105"/>
                    <a:pt x="14781" y="8283"/>
                    <a:pt x="14781" y="4073"/>
                  </a:cubicBezTo>
                  <a:cubicBezTo>
                    <a:pt x="14788" y="1833"/>
                    <a:pt x="12971" y="8"/>
                    <a:pt x="10731" y="1"/>
                  </a:cubicBezTo>
                  <a:cubicBezTo>
                    <a:pt x="9662" y="1"/>
                    <a:pt x="8643" y="424"/>
                    <a:pt x="7887" y="1174"/>
                  </a:cubicBezTo>
                  <a:cubicBezTo>
                    <a:pt x="7752" y="1309"/>
                    <a:pt x="7575" y="1376"/>
                    <a:pt x="7397" y="1376"/>
                  </a:cubicBezTo>
                  <a:cubicBezTo>
                    <a:pt x="7219" y="1376"/>
                    <a:pt x="7041" y="1309"/>
                    <a:pt x="6902" y="1174"/>
                  </a:cubicBezTo>
                  <a:cubicBezTo>
                    <a:pt x="6131" y="407"/>
                    <a:pt x="5098" y="0"/>
                    <a:pt x="4050"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69"/>
            <p:cNvSpPr/>
            <p:nvPr/>
          </p:nvSpPr>
          <p:spPr>
            <a:xfrm>
              <a:off x="5758097" y="3227074"/>
              <a:ext cx="194101" cy="347743"/>
            </a:xfrm>
            <a:custGeom>
              <a:avLst/>
              <a:gdLst/>
              <a:ahLst/>
              <a:cxnLst/>
              <a:rect l="l" t="t" r="r" b="b"/>
              <a:pathLst>
                <a:path w="7388" h="13236" extrusionOk="0">
                  <a:moveTo>
                    <a:pt x="4058" y="0"/>
                  </a:moveTo>
                  <a:cubicBezTo>
                    <a:pt x="1811" y="7"/>
                    <a:pt x="0" y="1832"/>
                    <a:pt x="7" y="4072"/>
                  </a:cubicBezTo>
                  <a:cubicBezTo>
                    <a:pt x="7" y="8282"/>
                    <a:pt x="5424" y="12104"/>
                    <a:pt x="6978" y="13117"/>
                  </a:cubicBezTo>
                  <a:cubicBezTo>
                    <a:pt x="7088" y="13188"/>
                    <a:pt x="7223" y="13235"/>
                    <a:pt x="7360" y="13235"/>
                  </a:cubicBezTo>
                  <a:cubicBezTo>
                    <a:pt x="7369" y="13235"/>
                    <a:pt x="7378" y="13235"/>
                    <a:pt x="7387" y="13235"/>
                  </a:cubicBezTo>
                  <a:cubicBezTo>
                    <a:pt x="1859" y="5688"/>
                    <a:pt x="3829" y="1457"/>
                    <a:pt x="5702" y="354"/>
                  </a:cubicBezTo>
                  <a:cubicBezTo>
                    <a:pt x="5182" y="118"/>
                    <a:pt x="4620" y="0"/>
                    <a:pt x="4058"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442" name="Google Shape;8442;p69"/>
          <p:cNvSpPr/>
          <p:nvPr/>
        </p:nvSpPr>
        <p:spPr>
          <a:xfrm>
            <a:off x="6898849" y="3377589"/>
            <a:ext cx="316925" cy="43770"/>
          </a:xfrm>
          <a:custGeom>
            <a:avLst/>
            <a:gdLst/>
            <a:ahLst/>
            <a:cxnLst/>
            <a:rect l="l" t="t" r="r" b="b"/>
            <a:pathLst>
              <a:path w="12063" h="1666" extrusionOk="0">
                <a:moveTo>
                  <a:pt x="8" y="1"/>
                </a:moveTo>
                <a:lnTo>
                  <a:pt x="1" y="1665"/>
                </a:lnTo>
                <a:lnTo>
                  <a:pt x="12063" y="1665"/>
                </a:lnTo>
                <a:lnTo>
                  <a:pt x="1205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69"/>
          <p:cNvSpPr/>
          <p:nvPr/>
        </p:nvSpPr>
        <p:spPr>
          <a:xfrm>
            <a:off x="6996346" y="3227074"/>
            <a:ext cx="128867" cy="61977"/>
          </a:xfrm>
          <a:custGeom>
            <a:avLst/>
            <a:gdLst/>
            <a:ahLst/>
            <a:cxnLst/>
            <a:rect l="l" t="t" r="r" b="b"/>
            <a:pathLst>
              <a:path w="4905" h="2359" extrusionOk="0">
                <a:moveTo>
                  <a:pt x="2453" y="0"/>
                </a:moveTo>
                <a:cubicBezTo>
                  <a:pt x="2399" y="0"/>
                  <a:pt x="2345" y="21"/>
                  <a:pt x="2303" y="63"/>
                </a:cubicBezTo>
                <a:lnTo>
                  <a:pt x="999" y="1360"/>
                </a:lnTo>
                <a:lnTo>
                  <a:pt x="1" y="2359"/>
                </a:lnTo>
                <a:lnTo>
                  <a:pt x="4905" y="2359"/>
                </a:lnTo>
                <a:lnTo>
                  <a:pt x="2602" y="63"/>
                </a:lnTo>
                <a:cubicBezTo>
                  <a:pt x="2560" y="21"/>
                  <a:pt x="2506" y="0"/>
                  <a:pt x="245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69"/>
          <p:cNvSpPr/>
          <p:nvPr/>
        </p:nvSpPr>
        <p:spPr>
          <a:xfrm>
            <a:off x="6996346" y="3262778"/>
            <a:ext cx="128867" cy="26273"/>
          </a:xfrm>
          <a:custGeom>
            <a:avLst/>
            <a:gdLst/>
            <a:ahLst/>
            <a:cxnLst/>
            <a:rect l="l" t="t" r="r" b="b"/>
            <a:pathLst>
              <a:path w="4905" h="1000" extrusionOk="0">
                <a:moveTo>
                  <a:pt x="999" y="1"/>
                </a:moveTo>
                <a:lnTo>
                  <a:pt x="1" y="1000"/>
                </a:lnTo>
                <a:lnTo>
                  <a:pt x="4905" y="1000"/>
                </a:lnTo>
                <a:lnTo>
                  <a:pt x="3906"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69"/>
          <p:cNvSpPr/>
          <p:nvPr/>
        </p:nvSpPr>
        <p:spPr>
          <a:xfrm>
            <a:off x="6918186" y="3280092"/>
            <a:ext cx="278278" cy="260439"/>
          </a:xfrm>
          <a:custGeom>
            <a:avLst/>
            <a:gdLst/>
            <a:ahLst/>
            <a:cxnLst/>
            <a:rect l="l" t="t" r="r" b="b"/>
            <a:pathLst>
              <a:path w="10592" h="9913" extrusionOk="0">
                <a:moveTo>
                  <a:pt x="10388" y="0"/>
                </a:moveTo>
                <a:cubicBezTo>
                  <a:pt x="10384" y="0"/>
                  <a:pt x="10381" y="1"/>
                  <a:pt x="10377" y="1"/>
                </a:cubicBezTo>
                <a:lnTo>
                  <a:pt x="215" y="1"/>
                </a:lnTo>
                <a:cubicBezTo>
                  <a:pt x="97" y="1"/>
                  <a:pt x="0" y="91"/>
                  <a:pt x="0" y="209"/>
                </a:cubicBezTo>
                <a:lnTo>
                  <a:pt x="0" y="9913"/>
                </a:lnTo>
                <a:lnTo>
                  <a:pt x="10592" y="9913"/>
                </a:lnTo>
                <a:lnTo>
                  <a:pt x="10592" y="209"/>
                </a:lnTo>
                <a:cubicBezTo>
                  <a:pt x="10592" y="95"/>
                  <a:pt x="10501" y="0"/>
                  <a:pt x="1038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69"/>
          <p:cNvSpPr/>
          <p:nvPr/>
        </p:nvSpPr>
        <p:spPr>
          <a:xfrm>
            <a:off x="7177127" y="3279908"/>
            <a:ext cx="19337" cy="260623"/>
          </a:xfrm>
          <a:custGeom>
            <a:avLst/>
            <a:gdLst/>
            <a:ahLst/>
            <a:cxnLst/>
            <a:rect l="l" t="t" r="r" b="b"/>
            <a:pathLst>
              <a:path w="736" h="9920" extrusionOk="0">
                <a:moveTo>
                  <a:pt x="0" y="1"/>
                </a:moveTo>
                <a:lnTo>
                  <a:pt x="0" y="9920"/>
                </a:lnTo>
                <a:lnTo>
                  <a:pt x="736" y="9920"/>
                </a:lnTo>
                <a:lnTo>
                  <a:pt x="736" y="216"/>
                </a:lnTo>
                <a:cubicBezTo>
                  <a:pt x="736" y="98"/>
                  <a:pt x="638" y="1"/>
                  <a:pt x="52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69"/>
          <p:cNvSpPr/>
          <p:nvPr/>
        </p:nvSpPr>
        <p:spPr>
          <a:xfrm>
            <a:off x="6918186" y="3367579"/>
            <a:ext cx="278278" cy="172952"/>
          </a:xfrm>
          <a:custGeom>
            <a:avLst/>
            <a:gdLst/>
            <a:ahLst/>
            <a:cxnLst/>
            <a:rect l="l" t="t" r="r" b="b"/>
            <a:pathLst>
              <a:path w="10592" h="6583" extrusionOk="0">
                <a:moveTo>
                  <a:pt x="0" y="0"/>
                </a:moveTo>
                <a:lnTo>
                  <a:pt x="0" y="6583"/>
                </a:lnTo>
                <a:lnTo>
                  <a:pt x="10592" y="6583"/>
                </a:lnTo>
                <a:lnTo>
                  <a:pt x="10592" y="0"/>
                </a:lnTo>
                <a:lnTo>
                  <a:pt x="5299" y="3794"/>
                </a:lnTo>
                <a:lnTo>
                  <a:pt x="0"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69"/>
          <p:cNvSpPr/>
          <p:nvPr/>
        </p:nvSpPr>
        <p:spPr>
          <a:xfrm>
            <a:off x="6958619" y="3418784"/>
            <a:ext cx="197385" cy="10588"/>
          </a:xfrm>
          <a:custGeom>
            <a:avLst/>
            <a:gdLst/>
            <a:ahLst/>
            <a:cxnLst/>
            <a:rect l="l" t="t" r="r" b="b"/>
            <a:pathLst>
              <a:path w="7513" h="403" extrusionOk="0">
                <a:moveTo>
                  <a:pt x="271" y="0"/>
                </a:moveTo>
                <a:cubicBezTo>
                  <a:pt x="1" y="0"/>
                  <a:pt x="1" y="403"/>
                  <a:pt x="271" y="403"/>
                </a:cubicBezTo>
                <a:lnTo>
                  <a:pt x="7242" y="403"/>
                </a:lnTo>
                <a:cubicBezTo>
                  <a:pt x="7513" y="403"/>
                  <a:pt x="7513" y="0"/>
                  <a:pt x="7242"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69"/>
          <p:cNvSpPr/>
          <p:nvPr/>
        </p:nvSpPr>
        <p:spPr>
          <a:xfrm>
            <a:off x="6992511" y="3441378"/>
            <a:ext cx="129970" cy="10588"/>
          </a:xfrm>
          <a:custGeom>
            <a:avLst/>
            <a:gdLst/>
            <a:ahLst/>
            <a:cxnLst/>
            <a:rect l="l" t="t" r="r" b="b"/>
            <a:pathLst>
              <a:path w="4947" h="403" extrusionOk="0">
                <a:moveTo>
                  <a:pt x="271" y="0"/>
                </a:moveTo>
                <a:cubicBezTo>
                  <a:pt x="1" y="0"/>
                  <a:pt x="1" y="403"/>
                  <a:pt x="271" y="403"/>
                </a:cubicBezTo>
                <a:lnTo>
                  <a:pt x="4676" y="403"/>
                </a:lnTo>
                <a:cubicBezTo>
                  <a:pt x="4946" y="403"/>
                  <a:pt x="4946" y="0"/>
                  <a:pt x="4676"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69"/>
          <p:cNvSpPr/>
          <p:nvPr/>
        </p:nvSpPr>
        <p:spPr>
          <a:xfrm>
            <a:off x="7021489" y="3463789"/>
            <a:ext cx="70016" cy="10588"/>
          </a:xfrm>
          <a:custGeom>
            <a:avLst/>
            <a:gdLst/>
            <a:ahLst/>
            <a:cxnLst/>
            <a:rect l="l" t="t" r="r" b="b"/>
            <a:pathLst>
              <a:path w="2665" h="403" extrusionOk="0">
                <a:moveTo>
                  <a:pt x="271" y="0"/>
                </a:moveTo>
                <a:cubicBezTo>
                  <a:pt x="1" y="0"/>
                  <a:pt x="1" y="403"/>
                  <a:pt x="271" y="403"/>
                </a:cubicBezTo>
                <a:lnTo>
                  <a:pt x="2394" y="403"/>
                </a:lnTo>
                <a:cubicBezTo>
                  <a:pt x="2664" y="403"/>
                  <a:pt x="2664" y="0"/>
                  <a:pt x="239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69"/>
          <p:cNvSpPr/>
          <p:nvPr/>
        </p:nvSpPr>
        <p:spPr>
          <a:xfrm>
            <a:off x="6894856" y="3377510"/>
            <a:ext cx="324938" cy="197280"/>
          </a:xfrm>
          <a:custGeom>
            <a:avLst/>
            <a:gdLst/>
            <a:ahLst/>
            <a:cxnLst/>
            <a:rect l="l" t="t" r="r" b="b"/>
            <a:pathLst>
              <a:path w="12368" h="7509" extrusionOk="0">
                <a:moveTo>
                  <a:pt x="174" y="1"/>
                </a:moveTo>
                <a:cubicBezTo>
                  <a:pt x="85" y="1"/>
                  <a:pt x="0" y="73"/>
                  <a:pt x="0" y="177"/>
                </a:cubicBezTo>
                <a:lnTo>
                  <a:pt x="0" y="7294"/>
                </a:lnTo>
                <a:cubicBezTo>
                  <a:pt x="0" y="7411"/>
                  <a:pt x="97" y="7509"/>
                  <a:pt x="215" y="7509"/>
                </a:cubicBezTo>
                <a:lnTo>
                  <a:pt x="12152" y="7509"/>
                </a:lnTo>
                <a:cubicBezTo>
                  <a:pt x="12270" y="7509"/>
                  <a:pt x="12367" y="7411"/>
                  <a:pt x="12367" y="7294"/>
                </a:cubicBezTo>
                <a:lnTo>
                  <a:pt x="12367" y="177"/>
                </a:lnTo>
                <a:cubicBezTo>
                  <a:pt x="12367" y="77"/>
                  <a:pt x="12280" y="5"/>
                  <a:pt x="12190" y="5"/>
                </a:cubicBezTo>
                <a:cubicBezTo>
                  <a:pt x="12155" y="5"/>
                  <a:pt x="12121" y="15"/>
                  <a:pt x="12090" y="38"/>
                </a:cubicBezTo>
                <a:lnTo>
                  <a:pt x="11708" y="316"/>
                </a:lnTo>
                <a:lnTo>
                  <a:pt x="6284" y="4200"/>
                </a:lnTo>
                <a:cubicBezTo>
                  <a:pt x="6253" y="4221"/>
                  <a:pt x="6218" y="4231"/>
                  <a:pt x="6184" y="4231"/>
                </a:cubicBezTo>
                <a:cubicBezTo>
                  <a:pt x="6149" y="4231"/>
                  <a:pt x="6114" y="4221"/>
                  <a:pt x="6083" y="4200"/>
                </a:cubicBezTo>
                <a:lnTo>
                  <a:pt x="278" y="38"/>
                </a:lnTo>
                <a:cubicBezTo>
                  <a:pt x="246" y="13"/>
                  <a:pt x="210" y="1"/>
                  <a:pt x="17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69"/>
          <p:cNvSpPr/>
          <p:nvPr/>
        </p:nvSpPr>
        <p:spPr>
          <a:xfrm>
            <a:off x="7202454" y="3377641"/>
            <a:ext cx="17340" cy="197149"/>
          </a:xfrm>
          <a:custGeom>
            <a:avLst/>
            <a:gdLst/>
            <a:ahLst/>
            <a:cxnLst/>
            <a:rect l="l" t="t" r="r" b="b"/>
            <a:pathLst>
              <a:path w="660" h="7504" extrusionOk="0">
                <a:moveTo>
                  <a:pt x="482" y="0"/>
                </a:moveTo>
                <a:cubicBezTo>
                  <a:pt x="447" y="0"/>
                  <a:pt x="413" y="10"/>
                  <a:pt x="382" y="33"/>
                </a:cubicBezTo>
                <a:lnTo>
                  <a:pt x="0" y="304"/>
                </a:lnTo>
                <a:lnTo>
                  <a:pt x="0" y="7504"/>
                </a:lnTo>
                <a:lnTo>
                  <a:pt x="444" y="7504"/>
                </a:lnTo>
                <a:cubicBezTo>
                  <a:pt x="562" y="7504"/>
                  <a:pt x="659" y="7406"/>
                  <a:pt x="659" y="7289"/>
                </a:cubicBezTo>
                <a:lnTo>
                  <a:pt x="659" y="172"/>
                </a:lnTo>
                <a:cubicBezTo>
                  <a:pt x="659" y="72"/>
                  <a:pt x="572" y="0"/>
                  <a:pt x="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69"/>
          <p:cNvSpPr/>
          <p:nvPr/>
        </p:nvSpPr>
        <p:spPr>
          <a:xfrm>
            <a:off x="6955361" y="3318371"/>
            <a:ext cx="32630" cy="32630"/>
          </a:xfrm>
          <a:custGeom>
            <a:avLst/>
            <a:gdLst/>
            <a:ahLst/>
            <a:cxnLst/>
            <a:rect l="l" t="t" r="r" b="b"/>
            <a:pathLst>
              <a:path w="1242" h="1242" extrusionOk="0">
                <a:moveTo>
                  <a:pt x="194" y="0"/>
                </a:moveTo>
                <a:cubicBezTo>
                  <a:pt x="83" y="0"/>
                  <a:pt x="0" y="91"/>
                  <a:pt x="0" y="195"/>
                </a:cubicBezTo>
                <a:lnTo>
                  <a:pt x="0" y="1048"/>
                </a:lnTo>
                <a:cubicBezTo>
                  <a:pt x="0" y="1159"/>
                  <a:pt x="83" y="1242"/>
                  <a:pt x="194" y="1242"/>
                </a:cubicBezTo>
                <a:lnTo>
                  <a:pt x="1047" y="1242"/>
                </a:lnTo>
                <a:cubicBezTo>
                  <a:pt x="1158" y="1242"/>
                  <a:pt x="1242" y="1159"/>
                  <a:pt x="1242" y="1048"/>
                </a:cubicBezTo>
                <a:lnTo>
                  <a:pt x="1242" y="195"/>
                </a:lnTo>
                <a:cubicBezTo>
                  <a:pt x="1242" y="91"/>
                  <a:pt x="1158" y="0"/>
                  <a:pt x="1047" y="0"/>
                </a:cubicBezTo>
                <a:close/>
              </a:path>
            </a:pathLst>
          </a:custGeom>
          <a:solidFill>
            <a:srgbClr val="4040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69"/>
          <p:cNvSpPr/>
          <p:nvPr/>
        </p:nvSpPr>
        <p:spPr>
          <a:xfrm>
            <a:off x="7009115" y="3313090"/>
            <a:ext cx="36466" cy="10588"/>
          </a:xfrm>
          <a:custGeom>
            <a:avLst/>
            <a:gdLst/>
            <a:ahLst/>
            <a:cxnLst/>
            <a:rect l="l" t="t" r="r" b="b"/>
            <a:pathLst>
              <a:path w="1388" h="403" extrusionOk="0">
                <a:moveTo>
                  <a:pt x="271" y="0"/>
                </a:moveTo>
                <a:cubicBezTo>
                  <a:pt x="0" y="0"/>
                  <a:pt x="0" y="403"/>
                  <a:pt x="271" y="403"/>
                </a:cubicBezTo>
                <a:lnTo>
                  <a:pt x="1124" y="403"/>
                </a:lnTo>
                <a:cubicBezTo>
                  <a:pt x="1387" y="403"/>
                  <a:pt x="1387" y="0"/>
                  <a:pt x="112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69"/>
          <p:cNvSpPr/>
          <p:nvPr/>
        </p:nvSpPr>
        <p:spPr>
          <a:xfrm>
            <a:off x="7009115" y="3341149"/>
            <a:ext cx="113366" cy="10588"/>
          </a:xfrm>
          <a:custGeom>
            <a:avLst/>
            <a:gdLst/>
            <a:ahLst/>
            <a:cxnLst/>
            <a:rect l="l" t="t" r="r" b="b"/>
            <a:pathLst>
              <a:path w="4315" h="403" extrusionOk="0">
                <a:moveTo>
                  <a:pt x="271" y="0"/>
                </a:moveTo>
                <a:cubicBezTo>
                  <a:pt x="0" y="0"/>
                  <a:pt x="0" y="403"/>
                  <a:pt x="271" y="403"/>
                </a:cubicBezTo>
                <a:lnTo>
                  <a:pt x="4044" y="403"/>
                </a:lnTo>
                <a:cubicBezTo>
                  <a:pt x="4314" y="403"/>
                  <a:pt x="4314" y="0"/>
                  <a:pt x="4044" y="0"/>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69"/>
          <p:cNvSpPr/>
          <p:nvPr/>
        </p:nvSpPr>
        <p:spPr>
          <a:xfrm>
            <a:off x="6961010" y="3385234"/>
            <a:ext cx="69806" cy="10614"/>
          </a:xfrm>
          <a:custGeom>
            <a:avLst/>
            <a:gdLst/>
            <a:ahLst/>
            <a:cxnLst/>
            <a:rect l="l" t="t" r="r" b="b"/>
            <a:pathLst>
              <a:path w="2657" h="404" extrusionOk="0">
                <a:moveTo>
                  <a:pt x="271" y="1"/>
                </a:moveTo>
                <a:cubicBezTo>
                  <a:pt x="0" y="1"/>
                  <a:pt x="0" y="403"/>
                  <a:pt x="271" y="403"/>
                </a:cubicBezTo>
                <a:lnTo>
                  <a:pt x="2386" y="403"/>
                </a:lnTo>
                <a:cubicBezTo>
                  <a:pt x="2657" y="403"/>
                  <a:pt x="2657" y="1"/>
                  <a:pt x="2386" y="1"/>
                </a:cubicBezTo>
                <a:close/>
              </a:path>
            </a:pathLst>
          </a:custGeom>
          <a:solidFill>
            <a:srgbClr val="0808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69"/>
          <p:cNvSpPr/>
          <p:nvPr/>
        </p:nvSpPr>
        <p:spPr>
          <a:xfrm>
            <a:off x="6921443" y="3539060"/>
            <a:ext cx="57248" cy="10588"/>
          </a:xfrm>
          <a:custGeom>
            <a:avLst/>
            <a:gdLst/>
            <a:ahLst/>
            <a:cxnLst/>
            <a:rect l="l" t="t" r="r" b="b"/>
            <a:pathLst>
              <a:path w="2179" h="403" extrusionOk="0">
                <a:moveTo>
                  <a:pt x="271" y="0"/>
                </a:moveTo>
                <a:cubicBezTo>
                  <a:pt x="1" y="0"/>
                  <a:pt x="1" y="402"/>
                  <a:pt x="271" y="402"/>
                </a:cubicBezTo>
                <a:lnTo>
                  <a:pt x="1908" y="402"/>
                </a:lnTo>
                <a:cubicBezTo>
                  <a:pt x="2179" y="402"/>
                  <a:pt x="2179" y="0"/>
                  <a:pt x="190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458" name="Google Shape;8458;p69"/>
          <p:cNvGrpSpPr/>
          <p:nvPr/>
        </p:nvGrpSpPr>
        <p:grpSpPr>
          <a:xfrm>
            <a:off x="7414946" y="3220873"/>
            <a:ext cx="360091" cy="360117"/>
            <a:chOff x="7414946" y="3220873"/>
            <a:chExt cx="360091" cy="360117"/>
          </a:xfrm>
        </p:grpSpPr>
        <p:sp>
          <p:nvSpPr>
            <p:cNvPr id="8459" name="Google Shape;8459;p69"/>
            <p:cNvSpPr/>
            <p:nvPr/>
          </p:nvSpPr>
          <p:spPr>
            <a:xfrm>
              <a:off x="7414946" y="3305234"/>
              <a:ext cx="151619" cy="195389"/>
            </a:xfrm>
            <a:custGeom>
              <a:avLst/>
              <a:gdLst/>
              <a:ahLst/>
              <a:cxnLst/>
              <a:rect l="l" t="t" r="r" b="b"/>
              <a:pathLst>
                <a:path w="5771" h="7437" extrusionOk="0">
                  <a:moveTo>
                    <a:pt x="0" y="1"/>
                  </a:moveTo>
                  <a:lnTo>
                    <a:pt x="0" y="4572"/>
                  </a:lnTo>
                  <a:lnTo>
                    <a:pt x="5771" y="7437"/>
                  </a:lnTo>
                  <a:lnTo>
                    <a:pt x="4571" y="1360"/>
                  </a:lnTo>
                  <a:lnTo>
                    <a:pt x="902" y="272"/>
                  </a:lnTo>
                  <a:lnTo>
                    <a:pt x="0"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69"/>
            <p:cNvSpPr/>
            <p:nvPr/>
          </p:nvSpPr>
          <p:spPr>
            <a:xfrm>
              <a:off x="7414946" y="3425326"/>
              <a:ext cx="143789" cy="155665"/>
            </a:xfrm>
            <a:custGeom>
              <a:avLst/>
              <a:gdLst/>
              <a:ahLst/>
              <a:cxnLst/>
              <a:rect l="l" t="t" r="r" b="b"/>
              <a:pathLst>
                <a:path w="5473" h="5925" extrusionOk="0">
                  <a:moveTo>
                    <a:pt x="0" y="1"/>
                  </a:moveTo>
                  <a:lnTo>
                    <a:pt x="0" y="4572"/>
                  </a:lnTo>
                  <a:lnTo>
                    <a:pt x="4571" y="5924"/>
                  </a:lnTo>
                  <a:lnTo>
                    <a:pt x="5473" y="3642"/>
                  </a:lnTo>
                  <a:lnTo>
                    <a:pt x="4571" y="1353"/>
                  </a:lnTo>
                  <a:lnTo>
                    <a:pt x="0"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69"/>
            <p:cNvSpPr/>
            <p:nvPr/>
          </p:nvSpPr>
          <p:spPr>
            <a:xfrm>
              <a:off x="7735471" y="3430265"/>
              <a:ext cx="39566" cy="150725"/>
            </a:xfrm>
            <a:custGeom>
              <a:avLst/>
              <a:gdLst/>
              <a:ahLst/>
              <a:cxnLst/>
              <a:rect l="l" t="t" r="r" b="b"/>
              <a:pathLst>
                <a:path w="1506" h="5737" extrusionOk="0">
                  <a:moveTo>
                    <a:pt x="1" y="0"/>
                  </a:moveTo>
                  <a:lnTo>
                    <a:pt x="604" y="5466"/>
                  </a:lnTo>
                  <a:lnTo>
                    <a:pt x="1506" y="5736"/>
                  </a:lnTo>
                  <a:lnTo>
                    <a:pt x="1506" y="1165"/>
                  </a:lnTo>
                  <a:lnTo>
                    <a:pt x="1" y="0"/>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69"/>
            <p:cNvSpPr/>
            <p:nvPr/>
          </p:nvSpPr>
          <p:spPr>
            <a:xfrm>
              <a:off x="7623418" y="3393641"/>
              <a:ext cx="127947" cy="180229"/>
            </a:xfrm>
            <a:custGeom>
              <a:avLst/>
              <a:gdLst/>
              <a:ahLst/>
              <a:cxnLst/>
              <a:rect l="l" t="t" r="r" b="b"/>
              <a:pathLst>
                <a:path w="4870" h="6860" extrusionOk="0">
                  <a:moveTo>
                    <a:pt x="0" y="0"/>
                  </a:moveTo>
                  <a:lnTo>
                    <a:pt x="1200" y="5778"/>
                  </a:lnTo>
                  <a:lnTo>
                    <a:pt x="4869" y="6860"/>
                  </a:lnTo>
                  <a:lnTo>
                    <a:pt x="4869" y="2296"/>
                  </a:lnTo>
                  <a:lnTo>
                    <a:pt x="0" y="0"/>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69"/>
            <p:cNvSpPr/>
            <p:nvPr/>
          </p:nvSpPr>
          <p:spPr>
            <a:xfrm>
              <a:off x="7535038" y="3420045"/>
              <a:ext cx="119908" cy="160945"/>
            </a:xfrm>
            <a:custGeom>
              <a:avLst/>
              <a:gdLst/>
              <a:ahLst/>
              <a:cxnLst/>
              <a:rect l="l" t="t" r="r" b="b"/>
              <a:pathLst>
                <a:path w="4564" h="6126" extrusionOk="0">
                  <a:moveTo>
                    <a:pt x="2282" y="1"/>
                  </a:moveTo>
                  <a:lnTo>
                    <a:pt x="0" y="1554"/>
                  </a:lnTo>
                  <a:lnTo>
                    <a:pt x="0" y="6125"/>
                  </a:lnTo>
                  <a:lnTo>
                    <a:pt x="4564" y="4773"/>
                  </a:lnTo>
                  <a:lnTo>
                    <a:pt x="4564" y="202"/>
                  </a:lnTo>
                  <a:lnTo>
                    <a:pt x="2282" y="1"/>
                  </a:lnTo>
                  <a:close/>
                </a:path>
              </a:pathLst>
            </a:custGeom>
            <a:solidFill>
              <a:srgbClr val="94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69"/>
            <p:cNvSpPr/>
            <p:nvPr/>
          </p:nvSpPr>
          <p:spPr>
            <a:xfrm>
              <a:off x="7735471" y="3333845"/>
              <a:ext cx="39566" cy="127054"/>
            </a:xfrm>
            <a:custGeom>
              <a:avLst/>
              <a:gdLst/>
              <a:ahLst/>
              <a:cxnLst/>
              <a:rect l="l" t="t" r="r" b="b"/>
              <a:pathLst>
                <a:path w="1506" h="4836" extrusionOk="0">
                  <a:moveTo>
                    <a:pt x="604" y="1"/>
                  </a:moveTo>
                  <a:lnTo>
                    <a:pt x="1" y="2290"/>
                  </a:lnTo>
                  <a:lnTo>
                    <a:pt x="604" y="4572"/>
                  </a:lnTo>
                  <a:lnTo>
                    <a:pt x="1506" y="4835"/>
                  </a:lnTo>
                  <a:lnTo>
                    <a:pt x="1506" y="271"/>
                  </a:lnTo>
                  <a:lnTo>
                    <a:pt x="60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69"/>
            <p:cNvSpPr/>
            <p:nvPr/>
          </p:nvSpPr>
          <p:spPr>
            <a:xfrm>
              <a:off x="7631248" y="3305234"/>
              <a:ext cx="120118" cy="148729"/>
            </a:xfrm>
            <a:custGeom>
              <a:avLst/>
              <a:gdLst/>
              <a:ahLst/>
              <a:cxnLst/>
              <a:rect l="l" t="t" r="r" b="b"/>
              <a:pathLst>
                <a:path w="4572" h="5661" extrusionOk="0">
                  <a:moveTo>
                    <a:pt x="902" y="1"/>
                  </a:moveTo>
                  <a:lnTo>
                    <a:pt x="0" y="2290"/>
                  </a:lnTo>
                  <a:lnTo>
                    <a:pt x="902" y="4572"/>
                  </a:lnTo>
                  <a:lnTo>
                    <a:pt x="4571" y="5661"/>
                  </a:lnTo>
                  <a:lnTo>
                    <a:pt x="4571" y="1090"/>
                  </a:lnTo>
                  <a:lnTo>
                    <a:pt x="902" y="1"/>
                  </a:lnTo>
                  <a:close/>
                </a:path>
              </a:pathLst>
            </a:custGeom>
            <a:solidFill>
              <a:srgbClr val="C2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69"/>
            <p:cNvSpPr/>
            <p:nvPr/>
          </p:nvSpPr>
          <p:spPr>
            <a:xfrm>
              <a:off x="7535038" y="3305234"/>
              <a:ext cx="119908" cy="155665"/>
            </a:xfrm>
            <a:custGeom>
              <a:avLst/>
              <a:gdLst/>
              <a:ahLst/>
              <a:cxnLst/>
              <a:rect l="l" t="t" r="r" b="b"/>
              <a:pathLst>
                <a:path w="4564" h="5925" extrusionOk="0">
                  <a:moveTo>
                    <a:pt x="4564" y="1"/>
                  </a:moveTo>
                  <a:lnTo>
                    <a:pt x="0" y="1360"/>
                  </a:lnTo>
                  <a:lnTo>
                    <a:pt x="0" y="5924"/>
                  </a:lnTo>
                  <a:lnTo>
                    <a:pt x="4564" y="4572"/>
                  </a:lnTo>
                  <a:lnTo>
                    <a:pt x="4564" y="1"/>
                  </a:lnTo>
                  <a:close/>
                </a:path>
              </a:pathLst>
            </a:custGeom>
            <a:solidFill>
              <a:srgbClr val="AC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69"/>
            <p:cNvSpPr/>
            <p:nvPr/>
          </p:nvSpPr>
          <p:spPr>
            <a:xfrm>
              <a:off x="7654945" y="3220873"/>
              <a:ext cx="67258" cy="180807"/>
            </a:xfrm>
            <a:custGeom>
              <a:avLst/>
              <a:gdLst/>
              <a:ahLst/>
              <a:cxnLst/>
              <a:rect l="l" t="t" r="r" b="b"/>
              <a:pathLst>
                <a:path w="2560" h="6882" extrusionOk="0">
                  <a:moveTo>
                    <a:pt x="0" y="1"/>
                  </a:moveTo>
                  <a:lnTo>
                    <a:pt x="0" y="6881"/>
                  </a:lnTo>
                  <a:cubicBezTo>
                    <a:pt x="0" y="6881"/>
                    <a:pt x="2559" y="4322"/>
                    <a:pt x="2559" y="2560"/>
                  </a:cubicBezTo>
                  <a:cubicBezTo>
                    <a:pt x="2559" y="1145"/>
                    <a:pt x="1415" y="1"/>
                    <a:pt x="0" y="1"/>
                  </a:cubicBezTo>
                  <a:close/>
                </a:path>
              </a:pathLst>
            </a:custGeom>
            <a:solidFill>
              <a:srgbClr val="1F37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69"/>
            <p:cNvSpPr/>
            <p:nvPr/>
          </p:nvSpPr>
          <p:spPr>
            <a:xfrm>
              <a:off x="7587688" y="3220873"/>
              <a:ext cx="118831" cy="180807"/>
            </a:xfrm>
            <a:custGeom>
              <a:avLst/>
              <a:gdLst/>
              <a:ahLst/>
              <a:cxnLst/>
              <a:rect l="l" t="t" r="r" b="b"/>
              <a:pathLst>
                <a:path w="4523" h="6882" extrusionOk="0">
                  <a:moveTo>
                    <a:pt x="2560" y="1"/>
                  </a:moveTo>
                  <a:cubicBezTo>
                    <a:pt x="1145" y="1"/>
                    <a:pt x="1" y="1145"/>
                    <a:pt x="1" y="2560"/>
                  </a:cubicBezTo>
                  <a:cubicBezTo>
                    <a:pt x="1" y="4322"/>
                    <a:pt x="2560" y="6881"/>
                    <a:pt x="2560" y="6881"/>
                  </a:cubicBezTo>
                  <a:cubicBezTo>
                    <a:pt x="2560" y="6881"/>
                    <a:pt x="4523" y="4322"/>
                    <a:pt x="4523" y="2560"/>
                  </a:cubicBezTo>
                  <a:cubicBezTo>
                    <a:pt x="4523" y="1152"/>
                    <a:pt x="3642" y="1"/>
                    <a:pt x="2560" y="1"/>
                  </a:cubicBezTo>
                  <a:close/>
                </a:path>
              </a:pathLst>
            </a:custGeom>
            <a:solidFill>
              <a:srgbClr val="4559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69"/>
            <p:cNvSpPr/>
            <p:nvPr/>
          </p:nvSpPr>
          <p:spPr>
            <a:xfrm>
              <a:off x="7607366" y="3252479"/>
              <a:ext cx="83310" cy="71382"/>
            </a:xfrm>
            <a:custGeom>
              <a:avLst/>
              <a:gdLst/>
              <a:ahLst/>
              <a:cxnLst/>
              <a:rect l="l" t="t" r="r" b="b"/>
              <a:pathLst>
                <a:path w="3171" h="2717" extrusionOk="0">
                  <a:moveTo>
                    <a:pt x="1803" y="0"/>
                  </a:moveTo>
                  <a:cubicBezTo>
                    <a:pt x="1470" y="0"/>
                    <a:pt x="1130" y="124"/>
                    <a:pt x="854" y="400"/>
                  </a:cubicBezTo>
                  <a:cubicBezTo>
                    <a:pt x="1" y="1253"/>
                    <a:pt x="604" y="2716"/>
                    <a:pt x="1811" y="2716"/>
                  </a:cubicBezTo>
                  <a:cubicBezTo>
                    <a:pt x="2560" y="2710"/>
                    <a:pt x="3164" y="2106"/>
                    <a:pt x="3171" y="1357"/>
                  </a:cubicBezTo>
                  <a:cubicBezTo>
                    <a:pt x="3171" y="541"/>
                    <a:pt x="2501" y="0"/>
                    <a:pt x="180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0" name="Google Shape;8470;p69"/>
          <p:cNvGrpSpPr/>
          <p:nvPr/>
        </p:nvGrpSpPr>
        <p:grpSpPr>
          <a:xfrm>
            <a:off x="8027227" y="3215041"/>
            <a:ext cx="231829" cy="371782"/>
            <a:chOff x="8027227" y="3215041"/>
            <a:chExt cx="231829" cy="371782"/>
          </a:xfrm>
        </p:grpSpPr>
        <p:sp>
          <p:nvSpPr>
            <p:cNvPr id="8471" name="Google Shape;8471;p69"/>
            <p:cNvSpPr/>
            <p:nvPr/>
          </p:nvSpPr>
          <p:spPr>
            <a:xfrm>
              <a:off x="8135102" y="3239080"/>
              <a:ext cx="123954" cy="131967"/>
            </a:xfrm>
            <a:custGeom>
              <a:avLst/>
              <a:gdLst/>
              <a:ahLst/>
              <a:cxnLst/>
              <a:rect l="l" t="t" r="r" b="b"/>
              <a:pathLst>
                <a:path w="4718" h="5023" extrusionOk="0">
                  <a:moveTo>
                    <a:pt x="4450" y="1"/>
                  </a:moveTo>
                  <a:cubicBezTo>
                    <a:pt x="4446" y="1"/>
                    <a:pt x="4443" y="1"/>
                    <a:pt x="4440" y="1"/>
                  </a:cubicBezTo>
                  <a:lnTo>
                    <a:pt x="230" y="1"/>
                  </a:lnTo>
                  <a:cubicBezTo>
                    <a:pt x="105" y="1"/>
                    <a:pt x="1" y="98"/>
                    <a:pt x="1" y="223"/>
                  </a:cubicBezTo>
                  <a:lnTo>
                    <a:pt x="1" y="5023"/>
                  </a:lnTo>
                  <a:lnTo>
                    <a:pt x="4440" y="5023"/>
                  </a:lnTo>
                  <a:cubicBezTo>
                    <a:pt x="4606" y="5023"/>
                    <a:pt x="4717" y="4850"/>
                    <a:pt x="4648" y="4697"/>
                  </a:cubicBezTo>
                  <a:lnTo>
                    <a:pt x="3656" y="2512"/>
                  </a:lnTo>
                  <a:lnTo>
                    <a:pt x="4655" y="320"/>
                  </a:lnTo>
                  <a:cubicBezTo>
                    <a:pt x="4716" y="171"/>
                    <a:pt x="4611" y="1"/>
                    <a:pt x="4450"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69"/>
            <p:cNvSpPr/>
            <p:nvPr/>
          </p:nvSpPr>
          <p:spPr>
            <a:xfrm>
              <a:off x="8135285" y="3240184"/>
              <a:ext cx="40302" cy="22805"/>
            </a:xfrm>
            <a:custGeom>
              <a:avLst/>
              <a:gdLst/>
              <a:ahLst/>
              <a:cxnLst/>
              <a:rect l="l" t="t" r="r" b="b"/>
              <a:pathLst>
                <a:path w="1534" h="868" extrusionOk="0">
                  <a:moveTo>
                    <a:pt x="91" y="1"/>
                  </a:moveTo>
                  <a:cubicBezTo>
                    <a:pt x="35" y="42"/>
                    <a:pt x="1" y="112"/>
                    <a:pt x="1" y="181"/>
                  </a:cubicBezTo>
                  <a:lnTo>
                    <a:pt x="1" y="868"/>
                  </a:lnTo>
                  <a:lnTo>
                    <a:pt x="1388" y="868"/>
                  </a:lnTo>
                  <a:cubicBezTo>
                    <a:pt x="1492" y="868"/>
                    <a:pt x="1534" y="722"/>
                    <a:pt x="1430" y="674"/>
                  </a:cubicBezTo>
                  <a:lnTo>
                    <a:pt x="91" y="1"/>
                  </a:ln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69"/>
            <p:cNvSpPr/>
            <p:nvPr/>
          </p:nvSpPr>
          <p:spPr>
            <a:xfrm>
              <a:off x="8057309" y="3262962"/>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69"/>
            <p:cNvSpPr/>
            <p:nvPr/>
          </p:nvSpPr>
          <p:spPr>
            <a:xfrm>
              <a:off x="8057309" y="3382870"/>
              <a:ext cx="23882" cy="12059"/>
            </a:xfrm>
            <a:custGeom>
              <a:avLst/>
              <a:gdLst/>
              <a:ahLst/>
              <a:cxnLst/>
              <a:rect l="l" t="t" r="r" b="b"/>
              <a:pathLst>
                <a:path w="909" h="459" extrusionOk="0">
                  <a:moveTo>
                    <a:pt x="0" y="1"/>
                  </a:moveTo>
                  <a:lnTo>
                    <a:pt x="0" y="459"/>
                  </a:lnTo>
                  <a:lnTo>
                    <a:pt x="909" y="459"/>
                  </a:lnTo>
                  <a:lnTo>
                    <a:pt x="909"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69"/>
            <p:cNvSpPr/>
            <p:nvPr/>
          </p:nvSpPr>
          <p:spPr>
            <a:xfrm>
              <a:off x="8075148" y="3256946"/>
              <a:ext cx="102095" cy="144000"/>
            </a:xfrm>
            <a:custGeom>
              <a:avLst/>
              <a:gdLst/>
              <a:ahLst/>
              <a:cxnLst/>
              <a:rect l="l" t="t" r="r" b="b"/>
              <a:pathLst>
                <a:path w="3886" h="5481" extrusionOk="0">
                  <a:moveTo>
                    <a:pt x="230" y="1"/>
                  </a:moveTo>
                  <a:cubicBezTo>
                    <a:pt x="105" y="1"/>
                    <a:pt x="1" y="105"/>
                    <a:pt x="1" y="230"/>
                  </a:cubicBezTo>
                  <a:lnTo>
                    <a:pt x="1" y="5252"/>
                  </a:lnTo>
                  <a:cubicBezTo>
                    <a:pt x="1" y="5376"/>
                    <a:pt x="105" y="5480"/>
                    <a:pt x="230" y="5480"/>
                  </a:cubicBezTo>
                  <a:lnTo>
                    <a:pt x="3656" y="5480"/>
                  </a:lnTo>
                  <a:cubicBezTo>
                    <a:pt x="3781" y="5480"/>
                    <a:pt x="3885" y="5376"/>
                    <a:pt x="3885" y="5252"/>
                  </a:cubicBezTo>
                  <a:lnTo>
                    <a:pt x="3885" y="230"/>
                  </a:lnTo>
                  <a:cubicBezTo>
                    <a:pt x="3885" y="105"/>
                    <a:pt x="3781" y="1"/>
                    <a:pt x="3656"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69"/>
            <p:cNvSpPr/>
            <p:nvPr/>
          </p:nvSpPr>
          <p:spPr>
            <a:xfrm>
              <a:off x="8051292" y="3232906"/>
              <a:ext cx="12033" cy="335868"/>
            </a:xfrm>
            <a:custGeom>
              <a:avLst/>
              <a:gdLst/>
              <a:ahLst/>
              <a:cxnLst/>
              <a:rect l="l" t="t" r="r" b="b"/>
              <a:pathLst>
                <a:path w="458" h="12784" extrusionOk="0">
                  <a:moveTo>
                    <a:pt x="0" y="0"/>
                  </a:moveTo>
                  <a:lnTo>
                    <a:pt x="0" y="12784"/>
                  </a:lnTo>
                  <a:lnTo>
                    <a:pt x="458" y="12784"/>
                  </a:lnTo>
                  <a:lnTo>
                    <a:pt x="4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69"/>
            <p:cNvSpPr/>
            <p:nvPr/>
          </p:nvSpPr>
          <p:spPr>
            <a:xfrm>
              <a:off x="8027411" y="3562915"/>
              <a:ext cx="59980" cy="23908"/>
            </a:xfrm>
            <a:custGeom>
              <a:avLst/>
              <a:gdLst/>
              <a:ahLst/>
              <a:cxnLst/>
              <a:rect l="l" t="t" r="r" b="b"/>
              <a:pathLst>
                <a:path w="2283" h="910" extrusionOk="0">
                  <a:moveTo>
                    <a:pt x="458" y="1"/>
                  </a:moveTo>
                  <a:cubicBezTo>
                    <a:pt x="202" y="1"/>
                    <a:pt x="1" y="202"/>
                    <a:pt x="1" y="459"/>
                  </a:cubicBezTo>
                  <a:lnTo>
                    <a:pt x="1" y="687"/>
                  </a:lnTo>
                  <a:cubicBezTo>
                    <a:pt x="1" y="812"/>
                    <a:pt x="98" y="909"/>
                    <a:pt x="229" y="909"/>
                  </a:cubicBezTo>
                  <a:lnTo>
                    <a:pt x="2047" y="909"/>
                  </a:lnTo>
                  <a:cubicBezTo>
                    <a:pt x="2051" y="910"/>
                    <a:pt x="2055" y="910"/>
                    <a:pt x="2059" y="910"/>
                  </a:cubicBezTo>
                  <a:cubicBezTo>
                    <a:pt x="2185" y="910"/>
                    <a:pt x="2283" y="808"/>
                    <a:pt x="2283" y="680"/>
                  </a:cubicBezTo>
                  <a:lnTo>
                    <a:pt x="2283" y="459"/>
                  </a:lnTo>
                  <a:cubicBezTo>
                    <a:pt x="2283" y="202"/>
                    <a:pt x="2075" y="1"/>
                    <a:pt x="1825"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69"/>
            <p:cNvSpPr/>
            <p:nvPr/>
          </p:nvSpPr>
          <p:spPr>
            <a:xfrm>
              <a:off x="8045276" y="3215041"/>
              <a:ext cx="23882" cy="24092"/>
            </a:xfrm>
            <a:custGeom>
              <a:avLst/>
              <a:gdLst/>
              <a:ahLst/>
              <a:cxnLst/>
              <a:rect l="l" t="t" r="r" b="b"/>
              <a:pathLst>
                <a:path w="909" h="917" extrusionOk="0">
                  <a:moveTo>
                    <a:pt x="458" y="1"/>
                  </a:moveTo>
                  <a:cubicBezTo>
                    <a:pt x="201" y="1"/>
                    <a:pt x="0" y="202"/>
                    <a:pt x="0" y="458"/>
                  </a:cubicBezTo>
                  <a:cubicBezTo>
                    <a:pt x="0" y="708"/>
                    <a:pt x="201" y="916"/>
                    <a:pt x="458" y="916"/>
                  </a:cubicBezTo>
                  <a:cubicBezTo>
                    <a:pt x="708" y="916"/>
                    <a:pt x="909" y="708"/>
                    <a:pt x="909" y="458"/>
                  </a:cubicBezTo>
                  <a:cubicBezTo>
                    <a:pt x="909" y="202"/>
                    <a:pt x="708" y="1"/>
                    <a:pt x="458" y="1"/>
                  </a:cubicBezTo>
                  <a:close/>
                </a:path>
              </a:pathLst>
            </a:custGeom>
            <a:solidFill>
              <a:srgbClr val="9FB3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69"/>
            <p:cNvSpPr/>
            <p:nvPr/>
          </p:nvSpPr>
          <p:spPr>
            <a:xfrm>
              <a:off x="8027227" y="3562915"/>
              <a:ext cx="30108" cy="23908"/>
            </a:xfrm>
            <a:custGeom>
              <a:avLst/>
              <a:gdLst/>
              <a:ahLst/>
              <a:cxnLst/>
              <a:rect l="l" t="t" r="r" b="b"/>
              <a:pathLst>
                <a:path w="1146" h="910" extrusionOk="0">
                  <a:moveTo>
                    <a:pt x="458" y="1"/>
                  </a:moveTo>
                  <a:cubicBezTo>
                    <a:pt x="209" y="1"/>
                    <a:pt x="1" y="202"/>
                    <a:pt x="1" y="459"/>
                  </a:cubicBezTo>
                  <a:lnTo>
                    <a:pt x="1" y="680"/>
                  </a:lnTo>
                  <a:cubicBezTo>
                    <a:pt x="1" y="812"/>
                    <a:pt x="105" y="909"/>
                    <a:pt x="230" y="909"/>
                  </a:cubicBezTo>
                  <a:lnTo>
                    <a:pt x="916" y="909"/>
                  </a:lnTo>
                  <a:cubicBezTo>
                    <a:pt x="791" y="909"/>
                    <a:pt x="687" y="812"/>
                    <a:pt x="687" y="680"/>
                  </a:cubicBezTo>
                  <a:lnTo>
                    <a:pt x="687" y="459"/>
                  </a:lnTo>
                  <a:cubicBezTo>
                    <a:pt x="687" y="202"/>
                    <a:pt x="888" y="1"/>
                    <a:pt x="1145" y="1"/>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69"/>
            <p:cNvSpPr/>
            <p:nvPr/>
          </p:nvSpPr>
          <p:spPr>
            <a:xfrm>
              <a:off x="8043095" y="3216144"/>
              <a:ext cx="25169" cy="22778"/>
            </a:xfrm>
            <a:custGeom>
              <a:avLst/>
              <a:gdLst/>
              <a:ahLst/>
              <a:cxnLst/>
              <a:rect l="l" t="t" r="r" b="b"/>
              <a:pathLst>
                <a:path w="958" h="867" extrusionOk="0">
                  <a:moveTo>
                    <a:pt x="354" y="0"/>
                  </a:moveTo>
                  <a:cubicBezTo>
                    <a:pt x="63" y="132"/>
                    <a:pt x="0" y="507"/>
                    <a:pt x="222" y="735"/>
                  </a:cubicBezTo>
                  <a:cubicBezTo>
                    <a:pt x="311" y="825"/>
                    <a:pt x="426" y="867"/>
                    <a:pt x="541" y="867"/>
                  </a:cubicBezTo>
                  <a:cubicBezTo>
                    <a:pt x="710" y="867"/>
                    <a:pt x="878" y="774"/>
                    <a:pt x="957" y="604"/>
                  </a:cubicBezTo>
                  <a:lnTo>
                    <a:pt x="957" y="604"/>
                  </a:lnTo>
                  <a:cubicBezTo>
                    <a:pt x="895" y="631"/>
                    <a:pt x="832" y="645"/>
                    <a:pt x="770" y="645"/>
                  </a:cubicBezTo>
                  <a:cubicBezTo>
                    <a:pt x="437" y="645"/>
                    <a:pt x="215" y="298"/>
                    <a:pt x="354" y="0"/>
                  </a:cubicBezTo>
                  <a:close/>
                </a:path>
              </a:pathLst>
            </a:custGeom>
            <a:solidFill>
              <a:srgbClr val="7F8E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1" name="Google Shape;8481;p69"/>
          <p:cNvGrpSpPr/>
          <p:nvPr/>
        </p:nvGrpSpPr>
        <p:grpSpPr>
          <a:xfrm>
            <a:off x="4093603" y="4146138"/>
            <a:ext cx="395638" cy="420544"/>
            <a:chOff x="4093603" y="4146138"/>
            <a:chExt cx="395638" cy="420544"/>
          </a:xfrm>
        </p:grpSpPr>
        <p:sp>
          <p:nvSpPr>
            <p:cNvPr id="8482" name="Google Shape;8482;p69"/>
            <p:cNvSpPr/>
            <p:nvPr/>
          </p:nvSpPr>
          <p:spPr>
            <a:xfrm>
              <a:off x="4158286" y="4218414"/>
              <a:ext cx="266088" cy="326567"/>
            </a:xfrm>
            <a:custGeom>
              <a:avLst/>
              <a:gdLst/>
              <a:ahLst/>
              <a:cxnLst/>
              <a:rect l="l" t="t" r="r" b="b"/>
              <a:pathLst>
                <a:path w="10128" h="12430" extrusionOk="0">
                  <a:moveTo>
                    <a:pt x="5064" y="0"/>
                  </a:moveTo>
                  <a:cubicBezTo>
                    <a:pt x="2865" y="0"/>
                    <a:pt x="958" y="1526"/>
                    <a:pt x="479" y="3669"/>
                  </a:cubicBezTo>
                  <a:cubicBezTo>
                    <a:pt x="1" y="5813"/>
                    <a:pt x="1076" y="8005"/>
                    <a:pt x="3059" y="8941"/>
                  </a:cubicBezTo>
                  <a:cubicBezTo>
                    <a:pt x="3448" y="9128"/>
                    <a:pt x="3691" y="9510"/>
                    <a:pt x="3684" y="9933"/>
                  </a:cubicBezTo>
                  <a:lnTo>
                    <a:pt x="3684" y="11875"/>
                  </a:lnTo>
                  <a:lnTo>
                    <a:pt x="3691" y="11875"/>
                  </a:lnTo>
                  <a:cubicBezTo>
                    <a:pt x="3691" y="12180"/>
                    <a:pt x="3933" y="12430"/>
                    <a:pt x="4239" y="12430"/>
                  </a:cubicBezTo>
                  <a:lnTo>
                    <a:pt x="5896" y="12430"/>
                  </a:lnTo>
                  <a:cubicBezTo>
                    <a:pt x="6201" y="12430"/>
                    <a:pt x="6451" y="12180"/>
                    <a:pt x="6451" y="11875"/>
                  </a:cubicBezTo>
                  <a:lnTo>
                    <a:pt x="6451" y="9933"/>
                  </a:lnTo>
                  <a:cubicBezTo>
                    <a:pt x="6444" y="9510"/>
                    <a:pt x="6687" y="9128"/>
                    <a:pt x="7068" y="8941"/>
                  </a:cubicBezTo>
                  <a:cubicBezTo>
                    <a:pt x="9052" y="8005"/>
                    <a:pt x="10127" y="5813"/>
                    <a:pt x="9649" y="3669"/>
                  </a:cubicBezTo>
                  <a:cubicBezTo>
                    <a:pt x="9170" y="1526"/>
                    <a:pt x="7263" y="0"/>
                    <a:pt x="506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69"/>
            <p:cNvSpPr/>
            <p:nvPr/>
          </p:nvSpPr>
          <p:spPr>
            <a:xfrm>
              <a:off x="4189813" y="4240089"/>
              <a:ext cx="203218" cy="203218"/>
            </a:xfrm>
            <a:custGeom>
              <a:avLst/>
              <a:gdLst/>
              <a:ahLst/>
              <a:cxnLst/>
              <a:rect l="l" t="t" r="r" b="b"/>
              <a:pathLst>
                <a:path w="7735" h="7735" extrusionOk="0">
                  <a:moveTo>
                    <a:pt x="3871" y="1"/>
                  </a:moveTo>
                  <a:cubicBezTo>
                    <a:pt x="1735" y="1"/>
                    <a:pt x="0" y="1735"/>
                    <a:pt x="0" y="3871"/>
                  </a:cubicBezTo>
                  <a:cubicBezTo>
                    <a:pt x="0" y="6007"/>
                    <a:pt x="1735" y="7734"/>
                    <a:pt x="3871" y="7734"/>
                  </a:cubicBezTo>
                  <a:cubicBezTo>
                    <a:pt x="6007" y="7734"/>
                    <a:pt x="7734" y="6007"/>
                    <a:pt x="7734" y="3871"/>
                  </a:cubicBezTo>
                  <a:cubicBezTo>
                    <a:pt x="7734" y="1735"/>
                    <a:pt x="6007" y="1"/>
                    <a:pt x="3871"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69"/>
            <p:cNvSpPr/>
            <p:nvPr/>
          </p:nvSpPr>
          <p:spPr>
            <a:xfrm>
              <a:off x="4211671" y="4261947"/>
              <a:ext cx="159658" cy="159684"/>
            </a:xfrm>
            <a:custGeom>
              <a:avLst/>
              <a:gdLst/>
              <a:ahLst/>
              <a:cxnLst/>
              <a:rect l="l" t="t" r="r" b="b"/>
              <a:pathLst>
                <a:path w="6077" h="6078" extrusionOk="0">
                  <a:moveTo>
                    <a:pt x="3039" y="1"/>
                  </a:moveTo>
                  <a:cubicBezTo>
                    <a:pt x="1360" y="1"/>
                    <a:pt x="1" y="1360"/>
                    <a:pt x="1" y="3039"/>
                  </a:cubicBezTo>
                  <a:cubicBezTo>
                    <a:pt x="1" y="4718"/>
                    <a:pt x="1360" y="6077"/>
                    <a:pt x="3039" y="6077"/>
                  </a:cubicBezTo>
                  <a:cubicBezTo>
                    <a:pt x="4717" y="6077"/>
                    <a:pt x="6077" y="4718"/>
                    <a:pt x="6077" y="3039"/>
                  </a:cubicBezTo>
                  <a:cubicBezTo>
                    <a:pt x="6077" y="1360"/>
                    <a:pt x="4717" y="1"/>
                    <a:pt x="3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69"/>
            <p:cNvSpPr/>
            <p:nvPr/>
          </p:nvSpPr>
          <p:spPr>
            <a:xfrm>
              <a:off x="4269629" y="4537677"/>
              <a:ext cx="43586" cy="29005"/>
            </a:xfrm>
            <a:custGeom>
              <a:avLst/>
              <a:gdLst/>
              <a:ahLst/>
              <a:cxnLst/>
              <a:rect l="l" t="t" r="r" b="b"/>
              <a:pathLst>
                <a:path w="1659" h="1104" extrusionOk="0">
                  <a:moveTo>
                    <a:pt x="1" y="0"/>
                  </a:moveTo>
                  <a:lnTo>
                    <a:pt x="1" y="548"/>
                  </a:lnTo>
                  <a:cubicBezTo>
                    <a:pt x="1" y="854"/>
                    <a:pt x="250" y="1103"/>
                    <a:pt x="555" y="1103"/>
                  </a:cubicBezTo>
                  <a:lnTo>
                    <a:pt x="1103" y="1103"/>
                  </a:lnTo>
                  <a:cubicBezTo>
                    <a:pt x="1409" y="1103"/>
                    <a:pt x="1658" y="854"/>
                    <a:pt x="1658" y="548"/>
                  </a:cubicBezTo>
                  <a:lnTo>
                    <a:pt x="1658" y="0"/>
                  </a:lnTo>
                  <a:close/>
                </a:path>
              </a:pathLst>
            </a:custGeom>
            <a:solidFill>
              <a:srgbClr val="70707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69"/>
            <p:cNvSpPr/>
            <p:nvPr/>
          </p:nvSpPr>
          <p:spPr>
            <a:xfrm>
              <a:off x="4434725" y="4334486"/>
              <a:ext cx="54515" cy="14608"/>
            </a:xfrm>
            <a:custGeom>
              <a:avLst/>
              <a:gdLst/>
              <a:ahLst/>
              <a:cxnLst/>
              <a:rect l="l" t="t" r="r" b="b"/>
              <a:pathLst>
                <a:path w="2075" h="556" extrusionOk="0">
                  <a:moveTo>
                    <a:pt x="348" y="1"/>
                  </a:moveTo>
                  <a:cubicBezTo>
                    <a:pt x="1" y="21"/>
                    <a:pt x="1" y="535"/>
                    <a:pt x="348" y="555"/>
                  </a:cubicBezTo>
                  <a:lnTo>
                    <a:pt x="1728" y="555"/>
                  </a:lnTo>
                  <a:cubicBezTo>
                    <a:pt x="2075" y="535"/>
                    <a:pt x="2075" y="21"/>
                    <a:pt x="1728"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69"/>
            <p:cNvSpPr/>
            <p:nvPr/>
          </p:nvSpPr>
          <p:spPr>
            <a:xfrm>
              <a:off x="4093603" y="4334460"/>
              <a:ext cx="62896" cy="14634"/>
            </a:xfrm>
            <a:custGeom>
              <a:avLst/>
              <a:gdLst/>
              <a:ahLst/>
              <a:cxnLst/>
              <a:rect l="l" t="t" r="r" b="b"/>
              <a:pathLst>
                <a:path w="2394" h="557" extrusionOk="0">
                  <a:moveTo>
                    <a:pt x="2025" y="1"/>
                  </a:moveTo>
                  <a:cubicBezTo>
                    <a:pt x="2018" y="1"/>
                    <a:pt x="2011" y="1"/>
                    <a:pt x="2005" y="2"/>
                  </a:cubicBezTo>
                  <a:lnTo>
                    <a:pt x="354" y="2"/>
                  </a:lnTo>
                  <a:cubicBezTo>
                    <a:pt x="0" y="22"/>
                    <a:pt x="0" y="536"/>
                    <a:pt x="354" y="556"/>
                  </a:cubicBezTo>
                  <a:lnTo>
                    <a:pt x="2005" y="556"/>
                  </a:lnTo>
                  <a:cubicBezTo>
                    <a:pt x="2011" y="557"/>
                    <a:pt x="2018" y="557"/>
                    <a:pt x="2025" y="557"/>
                  </a:cubicBezTo>
                  <a:cubicBezTo>
                    <a:pt x="2393" y="557"/>
                    <a:pt x="2393" y="1"/>
                    <a:pt x="202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69"/>
            <p:cNvSpPr/>
            <p:nvPr/>
          </p:nvSpPr>
          <p:spPr>
            <a:xfrm>
              <a:off x="4284210" y="4146138"/>
              <a:ext cx="14424" cy="50417"/>
            </a:xfrm>
            <a:custGeom>
              <a:avLst/>
              <a:gdLst/>
              <a:ahLst/>
              <a:cxnLst/>
              <a:rect l="l" t="t" r="r" b="b"/>
              <a:pathLst>
                <a:path w="549" h="1919" extrusionOk="0">
                  <a:moveTo>
                    <a:pt x="277" y="1"/>
                  </a:moveTo>
                  <a:cubicBezTo>
                    <a:pt x="144" y="1"/>
                    <a:pt x="11" y="88"/>
                    <a:pt x="0" y="261"/>
                  </a:cubicBezTo>
                  <a:lnTo>
                    <a:pt x="0" y="1641"/>
                  </a:lnTo>
                  <a:cubicBezTo>
                    <a:pt x="0" y="1794"/>
                    <a:pt x="125" y="1919"/>
                    <a:pt x="278" y="1919"/>
                  </a:cubicBezTo>
                  <a:cubicBezTo>
                    <a:pt x="430" y="1919"/>
                    <a:pt x="548" y="1794"/>
                    <a:pt x="548" y="1641"/>
                  </a:cubicBezTo>
                  <a:lnTo>
                    <a:pt x="548" y="261"/>
                  </a:lnTo>
                  <a:cubicBezTo>
                    <a:pt x="541" y="88"/>
                    <a:pt x="410" y="1"/>
                    <a:pt x="27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69"/>
            <p:cNvSpPr/>
            <p:nvPr/>
          </p:nvSpPr>
          <p:spPr>
            <a:xfrm>
              <a:off x="4358561" y="4183813"/>
              <a:ext cx="29294" cy="33156"/>
            </a:xfrm>
            <a:custGeom>
              <a:avLst/>
              <a:gdLst/>
              <a:ahLst/>
              <a:cxnLst/>
              <a:rect l="l" t="t" r="r" b="b"/>
              <a:pathLst>
                <a:path w="1115" h="1262" extrusionOk="0">
                  <a:moveTo>
                    <a:pt x="745" y="0"/>
                  </a:moveTo>
                  <a:cubicBezTo>
                    <a:pt x="662" y="0"/>
                    <a:pt x="578" y="39"/>
                    <a:pt x="521" y="131"/>
                  </a:cubicBezTo>
                  <a:lnTo>
                    <a:pt x="104" y="852"/>
                  </a:lnTo>
                  <a:cubicBezTo>
                    <a:pt x="0" y="1033"/>
                    <a:pt x="132" y="1262"/>
                    <a:pt x="347" y="1262"/>
                  </a:cubicBezTo>
                  <a:cubicBezTo>
                    <a:pt x="444" y="1262"/>
                    <a:pt x="534" y="1213"/>
                    <a:pt x="583" y="1130"/>
                  </a:cubicBezTo>
                  <a:lnTo>
                    <a:pt x="999" y="409"/>
                  </a:lnTo>
                  <a:cubicBezTo>
                    <a:pt x="1114" y="193"/>
                    <a:pt x="931" y="0"/>
                    <a:pt x="745"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69"/>
            <p:cNvSpPr/>
            <p:nvPr/>
          </p:nvSpPr>
          <p:spPr>
            <a:xfrm>
              <a:off x="4195277" y="4466505"/>
              <a:ext cx="29268" cy="33287"/>
            </a:xfrm>
            <a:custGeom>
              <a:avLst/>
              <a:gdLst/>
              <a:ahLst/>
              <a:cxnLst/>
              <a:rect l="l" t="t" r="r" b="b"/>
              <a:pathLst>
                <a:path w="1114" h="1267" extrusionOk="0">
                  <a:moveTo>
                    <a:pt x="748" y="1"/>
                  </a:moveTo>
                  <a:cubicBezTo>
                    <a:pt x="664" y="1"/>
                    <a:pt x="579" y="41"/>
                    <a:pt x="521" y="136"/>
                  </a:cubicBezTo>
                  <a:lnTo>
                    <a:pt x="105" y="850"/>
                  </a:lnTo>
                  <a:cubicBezTo>
                    <a:pt x="1" y="1038"/>
                    <a:pt x="132" y="1267"/>
                    <a:pt x="347" y="1267"/>
                  </a:cubicBezTo>
                  <a:cubicBezTo>
                    <a:pt x="444" y="1267"/>
                    <a:pt x="535" y="1211"/>
                    <a:pt x="583" y="1128"/>
                  </a:cubicBezTo>
                  <a:lnTo>
                    <a:pt x="999" y="413"/>
                  </a:lnTo>
                  <a:cubicBezTo>
                    <a:pt x="1114" y="194"/>
                    <a:pt x="933" y="1"/>
                    <a:pt x="74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69"/>
            <p:cNvSpPr/>
            <p:nvPr/>
          </p:nvSpPr>
          <p:spPr>
            <a:xfrm>
              <a:off x="4195172" y="4183813"/>
              <a:ext cx="29294" cy="33156"/>
            </a:xfrm>
            <a:custGeom>
              <a:avLst/>
              <a:gdLst/>
              <a:ahLst/>
              <a:cxnLst/>
              <a:rect l="l" t="t" r="r" b="b"/>
              <a:pathLst>
                <a:path w="1115" h="1262" extrusionOk="0">
                  <a:moveTo>
                    <a:pt x="366" y="0"/>
                  </a:moveTo>
                  <a:cubicBezTo>
                    <a:pt x="180" y="0"/>
                    <a:pt x="1" y="193"/>
                    <a:pt x="116" y="409"/>
                  </a:cubicBezTo>
                  <a:lnTo>
                    <a:pt x="525" y="1130"/>
                  </a:lnTo>
                  <a:cubicBezTo>
                    <a:pt x="573" y="1213"/>
                    <a:pt x="670" y="1262"/>
                    <a:pt x="768" y="1262"/>
                  </a:cubicBezTo>
                  <a:cubicBezTo>
                    <a:pt x="976" y="1262"/>
                    <a:pt x="1114" y="1033"/>
                    <a:pt x="1003" y="852"/>
                  </a:cubicBezTo>
                  <a:lnTo>
                    <a:pt x="594" y="131"/>
                  </a:lnTo>
                  <a:cubicBezTo>
                    <a:pt x="534" y="39"/>
                    <a:pt x="450" y="0"/>
                    <a:pt x="366"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69"/>
            <p:cNvSpPr/>
            <p:nvPr/>
          </p:nvSpPr>
          <p:spPr>
            <a:xfrm>
              <a:off x="4358272" y="4466505"/>
              <a:ext cx="29294" cy="33287"/>
            </a:xfrm>
            <a:custGeom>
              <a:avLst/>
              <a:gdLst/>
              <a:ahLst/>
              <a:cxnLst/>
              <a:rect l="l" t="t" r="r" b="b"/>
              <a:pathLst>
                <a:path w="1115" h="1267" extrusionOk="0">
                  <a:moveTo>
                    <a:pt x="367" y="1"/>
                  </a:moveTo>
                  <a:cubicBezTo>
                    <a:pt x="182" y="1"/>
                    <a:pt x="1" y="194"/>
                    <a:pt x="115" y="413"/>
                  </a:cubicBezTo>
                  <a:lnTo>
                    <a:pt x="532" y="1128"/>
                  </a:lnTo>
                  <a:cubicBezTo>
                    <a:pt x="580" y="1211"/>
                    <a:pt x="670" y="1267"/>
                    <a:pt x="774" y="1267"/>
                  </a:cubicBezTo>
                  <a:cubicBezTo>
                    <a:pt x="982" y="1267"/>
                    <a:pt x="1114" y="1038"/>
                    <a:pt x="1010" y="850"/>
                  </a:cubicBezTo>
                  <a:lnTo>
                    <a:pt x="594" y="136"/>
                  </a:lnTo>
                  <a:cubicBezTo>
                    <a:pt x="536" y="41"/>
                    <a:pt x="451" y="1"/>
                    <a:pt x="36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69"/>
            <p:cNvSpPr/>
            <p:nvPr/>
          </p:nvSpPr>
          <p:spPr>
            <a:xfrm>
              <a:off x="4412315" y="4410335"/>
              <a:ext cx="39934" cy="25668"/>
            </a:xfrm>
            <a:custGeom>
              <a:avLst/>
              <a:gdLst/>
              <a:ahLst/>
              <a:cxnLst/>
              <a:rect l="l" t="t" r="r" b="b"/>
              <a:pathLst>
                <a:path w="1520" h="977" extrusionOk="0">
                  <a:moveTo>
                    <a:pt x="408" y="1"/>
                  </a:moveTo>
                  <a:cubicBezTo>
                    <a:pt x="158" y="1"/>
                    <a:pt x="0" y="375"/>
                    <a:pt x="285" y="526"/>
                  </a:cubicBezTo>
                  <a:lnTo>
                    <a:pt x="999" y="942"/>
                  </a:lnTo>
                  <a:cubicBezTo>
                    <a:pt x="1041" y="963"/>
                    <a:pt x="1090" y="977"/>
                    <a:pt x="1138" y="977"/>
                  </a:cubicBezTo>
                  <a:cubicBezTo>
                    <a:pt x="1422" y="977"/>
                    <a:pt x="1520" y="602"/>
                    <a:pt x="1277" y="464"/>
                  </a:cubicBezTo>
                  <a:lnTo>
                    <a:pt x="562" y="48"/>
                  </a:lnTo>
                  <a:cubicBezTo>
                    <a:pt x="509" y="15"/>
                    <a:pt x="457" y="1"/>
                    <a:pt x="40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69"/>
            <p:cNvSpPr/>
            <p:nvPr/>
          </p:nvSpPr>
          <p:spPr>
            <a:xfrm>
              <a:off x="4130306" y="4247340"/>
              <a:ext cx="39304" cy="25589"/>
            </a:xfrm>
            <a:custGeom>
              <a:avLst/>
              <a:gdLst/>
              <a:ahLst/>
              <a:cxnLst/>
              <a:rect l="l" t="t" r="r" b="b"/>
              <a:pathLst>
                <a:path w="1496" h="974" extrusionOk="0">
                  <a:moveTo>
                    <a:pt x="397" y="1"/>
                  </a:moveTo>
                  <a:cubicBezTo>
                    <a:pt x="153" y="1"/>
                    <a:pt x="0" y="356"/>
                    <a:pt x="254" y="515"/>
                  </a:cubicBezTo>
                  <a:lnTo>
                    <a:pt x="975" y="931"/>
                  </a:lnTo>
                  <a:cubicBezTo>
                    <a:pt x="1017" y="959"/>
                    <a:pt x="1066" y="966"/>
                    <a:pt x="1114" y="973"/>
                  </a:cubicBezTo>
                  <a:lnTo>
                    <a:pt x="1114" y="966"/>
                  </a:lnTo>
                  <a:cubicBezTo>
                    <a:pt x="1398" y="966"/>
                    <a:pt x="1496" y="592"/>
                    <a:pt x="1253" y="453"/>
                  </a:cubicBezTo>
                  <a:lnTo>
                    <a:pt x="531" y="37"/>
                  </a:lnTo>
                  <a:cubicBezTo>
                    <a:pt x="485" y="12"/>
                    <a:pt x="439" y="1"/>
                    <a:pt x="3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69"/>
            <p:cNvSpPr/>
            <p:nvPr/>
          </p:nvSpPr>
          <p:spPr>
            <a:xfrm>
              <a:off x="4413418" y="4247182"/>
              <a:ext cx="39908" cy="25747"/>
            </a:xfrm>
            <a:custGeom>
              <a:avLst/>
              <a:gdLst/>
              <a:ahLst/>
              <a:cxnLst/>
              <a:rect l="l" t="t" r="r" b="b"/>
              <a:pathLst>
                <a:path w="1519" h="980" extrusionOk="0">
                  <a:moveTo>
                    <a:pt x="1114" y="0"/>
                  </a:moveTo>
                  <a:cubicBezTo>
                    <a:pt x="1064" y="0"/>
                    <a:pt x="1011" y="15"/>
                    <a:pt x="957" y="50"/>
                  </a:cubicBezTo>
                  <a:lnTo>
                    <a:pt x="243" y="459"/>
                  </a:lnTo>
                  <a:cubicBezTo>
                    <a:pt x="0" y="605"/>
                    <a:pt x="97" y="972"/>
                    <a:pt x="382" y="979"/>
                  </a:cubicBezTo>
                  <a:cubicBezTo>
                    <a:pt x="430" y="979"/>
                    <a:pt x="479" y="965"/>
                    <a:pt x="520" y="937"/>
                  </a:cubicBezTo>
                  <a:lnTo>
                    <a:pt x="1235" y="528"/>
                  </a:lnTo>
                  <a:cubicBezTo>
                    <a:pt x="1518" y="378"/>
                    <a:pt x="1363" y="0"/>
                    <a:pt x="111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69"/>
            <p:cNvSpPr/>
            <p:nvPr/>
          </p:nvSpPr>
          <p:spPr>
            <a:xfrm>
              <a:off x="4130595" y="4410624"/>
              <a:ext cx="39304" cy="25379"/>
            </a:xfrm>
            <a:custGeom>
              <a:avLst/>
              <a:gdLst/>
              <a:ahLst/>
              <a:cxnLst/>
              <a:rect l="l" t="t" r="r" b="b"/>
              <a:pathLst>
                <a:path w="1496" h="966" extrusionOk="0">
                  <a:moveTo>
                    <a:pt x="1099" y="1"/>
                  </a:moveTo>
                  <a:cubicBezTo>
                    <a:pt x="1056" y="1"/>
                    <a:pt x="1011" y="12"/>
                    <a:pt x="964" y="37"/>
                  </a:cubicBezTo>
                  <a:lnTo>
                    <a:pt x="243" y="453"/>
                  </a:lnTo>
                  <a:cubicBezTo>
                    <a:pt x="0" y="598"/>
                    <a:pt x="104" y="966"/>
                    <a:pt x="382" y="966"/>
                  </a:cubicBezTo>
                  <a:cubicBezTo>
                    <a:pt x="430" y="966"/>
                    <a:pt x="479" y="952"/>
                    <a:pt x="520" y="931"/>
                  </a:cubicBezTo>
                  <a:lnTo>
                    <a:pt x="1242" y="515"/>
                  </a:lnTo>
                  <a:cubicBezTo>
                    <a:pt x="1496" y="356"/>
                    <a:pt x="1343" y="1"/>
                    <a:pt x="1099"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69"/>
            <p:cNvSpPr/>
            <p:nvPr/>
          </p:nvSpPr>
          <p:spPr>
            <a:xfrm>
              <a:off x="4255231" y="4494118"/>
              <a:ext cx="72565" cy="50864"/>
            </a:xfrm>
            <a:custGeom>
              <a:avLst/>
              <a:gdLst/>
              <a:ahLst/>
              <a:cxnLst/>
              <a:rect l="l" t="t" r="r" b="b"/>
              <a:pathLst>
                <a:path w="2762" h="1936" extrusionOk="0">
                  <a:moveTo>
                    <a:pt x="1" y="1"/>
                  </a:moveTo>
                  <a:lnTo>
                    <a:pt x="1" y="1381"/>
                  </a:lnTo>
                  <a:cubicBezTo>
                    <a:pt x="1" y="1686"/>
                    <a:pt x="243" y="1936"/>
                    <a:pt x="549" y="1936"/>
                  </a:cubicBezTo>
                  <a:lnTo>
                    <a:pt x="2206" y="1936"/>
                  </a:lnTo>
                  <a:cubicBezTo>
                    <a:pt x="2511" y="1936"/>
                    <a:pt x="2761" y="1686"/>
                    <a:pt x="2761" y="1381"/>
                  </a:cubicBezTo>
                  <a:lnTo>
                    <a:pt x="2761" y="1"/>
                  </a:lnTo>
                  <a:close/>
                </a:path>
              </a:pathLst>
            </a:custGeom>
            <a:solidFill>
              <a:srgbClr val="C7CD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69"/>
            <p:cNvSpPr/>
            <p:nvPr/>
          </p:nvSpPr>
          <p:spPr>
            <a:xfrm>
              <a:off x="4247954" y="4494118"/>
              <a:ext cx="87120" cy="14608"/>
            </a:xfrm>
            <a:custGeom>
              <a:avLst/>
              <a:gdLst/>
              <a:ahLst/>
              <a:cxnLst/>
              <a:rect l="l" t="t" r="r" b="b"/>
              <a:pathLst>
                <a:path w="3316" h="556" extrusionOk="0">
                  <a:moveTo>
                    <a:pt x="278" y="1"/>
                  </a:moveTo>
                  <a:cubicBezTo>
                    <a:pt x="125" y="1"/>
                    <a:pt x="0" y="125"/>
                    <a:pt x="0" y="278"/>
                  </a:cubicBezTo>
                  <a:cubicBezTo>
                    <a:pt x="0" y="431"/>
                    <a:pt x="125" y="556"/>
                    <a:pt x="278" y="556"/>
                  </a:cubicBezTo>
                  <a:lnTo>
                    <a:pt x="3038" y="556"/>
                  </a:lnTo>
                  <a:cubicBezTo>
                    <a:pt x="3191" y="556"/>
                    <a:pt x="3316" y="431"/>
                    <a:pt x="3316" y="278"/>
                  </a:cubicBezTo>
                  <a:cubicBezTo>
                    <a:pt x="3316" y="125"/>
                    <a:pt x="3191" y="1"/>
                    <a:pt x="3038" y="1"/>
                  </a:cubicBezTo>
                  <a:close/>
                </a:path>
              </a:pathLst>
            </a:custGeom>
            <a:solidFill>
              <a:srgbClr val="ADB7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9" name="Google Shape;8499;p69"/>
          <p:cNvGrpSpPr/>
          <p:nvPr/>
        </p:nvGrpSpPr>
        <p:grpSpPr>
          <a:xfrm>
            <a:off x="4644406" y="4162322"/>
            <a:ext cx="392065" cy="387887"/>
            <a:chOff x="4644406" y="4162322"/>
            <a:chExt cx="392065" cy="387887"/>
          </a:xfrm>
        </p:grpSpPr>
        <p:sp>
          <p:nvSpPr>
            <p:cNvPr id="8500" name="Google Shape;8500;p69"/>
            <p:cNvSpPr/>
            <p:nvPr/>
          </p:nvSpPr>
          <p:spPr>
            <a:xfrm>
              <a:off x="4644406" y="4334118"/>
              <a:ext cx="217326" cy="216065"/>
            </a:xfrm>
            <a:custGeom>
              <a:avLst/>
              <a:gdLst/>
              <a:ahLst/>
              <a:cxnLst/>
              <a:rect l="l" t="t" r="r" b="b"/>
              <a:pathLst>
                <a:path w="8272" h="8224" extrusionOk="0">
                  <a:moveTo>
                    <a:pt x="7397" y="1"/>
                  </a:moveTo>
                  <a:lnTo>
                    <a:pt x="4456" y="2942"/>
                  </a:lnTo>
                  <a:cubicBezTo>
                    <a:pt x="3860" y="3538"/>
                    <a:pt x="3291" y="4162"/>
                    <a:pt x="2743" y="4814"/>
                  </a:cubicBezTo>
                  <a:lnTo>
                    <a:pt x="93" y="7991"/>
                  </a:lnTo>
                  <a:cubicBezTo>
                    <a:pt x="0" y="8105"/>
                    <a:pt x="66" y="8223"/>
                    <a:pt x="169" y="8223"/>
                  </a:cubicBezTo>
                  <a:cubicBezTo>
                    <a:pt x="203" y="8223"/>
                    <a:pt x="242" y="8210"/>
                    <a:pt x="281" y="8178"/>
                  </a:cubicBezTo>
                  <a:lnTo>
                    <a:pt x="3457" y="5522"/>
                  </a:lnTo>
                  <a:cubicBezTo>
                    <a:pt x="4103" y="4981"/>
                    <a:pt x="4727" y="4412"/>
                    <a:pt x="5330" y="3809"/>
                  </a:cubicBezTo>
                  <a:lnTo>
                    <a:pt x="8271" y="875"/>
                  </a:lnTo>
                  <a:lnTo>
                    <a:pt x="7397" y="1"/>
                  </a:lnTo>
                  <a:close/>
                </a:path>
              </a:pathLst>
            </a:custGeom>
            <a:solidFill>
              <a:srgbClr val="E3E9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69"/>
            <p:cNvSpPr/>
            <p:nvPr/>
          </p:nvSpPr>
          <p:spPr>
            <a:xfrm>
              <a:off x="4646481" y="4345783"/>
              <a:ext cx="215251" cy="204426"/>
            </a:xfrm>
            <a:custGeom>
              <a:avLst/>
              <a:gdLst/>
              <a:ahLst/>
              <a:cxnLst/>
              <a:rect l="l" t="t" r="r" b="b"/>
              <a:pathLst>
                <a:path w="8193" h="7781" extrusionOk="0">
                  <a:moveTo>
                    <a:pt x="7755" y="1"/>
                  </a:moveTo>
                  <a:lnTo>
                    <a:pt x="1" y="7748"/>
                  </a:lnTo>
                  <a:cubicBezTo>
                    <a:pt x="29" y="7770"/>
                    <a:pt x="61" y="7781"/>
                    <a:pt x="92" y="7781"/>
                  </a:cubicBezTo>
                  <a:cubicBezTo>
                    <a:pt x="131" y="7781"/>
                    <a:pt x="168" y="7765"/>
                    <a:pt x="195" y="7734"/>
                  </a:cubicBezTo>
                  <a:lnTo>
                    <a:pt x="3378" y="5078"/>
                  </a:lnTo>
                  <a:cubicBezTo>
                    <a:pt x="4024" y="4537"/>
                    <a:pt x="4648" y="3968"/>
                    <a:pt x="5251" y="3372"/>
                  </a:cubicBezTo>
                  <a:lnTo>
                    <a:pt x="8192" y="431"/>
                  </a:lnTo>
                  <a:lnTo>
                    <a:pt x="7755" y="1"/>
                  </a:lnTo>
                  <a:close/>
                </a:path>
              </a:pathLst>
            </a:custGeom>
            <a:solidFill>
              <a:srgbClr val="C9CF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69"/>
            <p:cNvSpPr/>
            <p:nvPr/>
          </p:nvSpPr>
          <p:spPr>
            <a:xfrm>
              <a:off x="4720780" y="4162322"/>
              <a:ext cx="315690" cy="299743"/>
            </a:xfrm>
            <a:custGeom>
              <a:avLst/>
              <a:gdLst/>
              <a:ahLst/>
              <a:cxnLst/>
              <a:rect l="l" t="t" r="r" b="b"/>
              <a:pathLst>
                <a:path w="12016" h="11409" extrusionOk="0">
                  <a:moveTo>
                    <a:pt x="7767" y="0"/>
                  </a:moveTo>
                  <a:cubicBezTo>
                    <a:pt x="7487" y="0"/>
                    <a:pt x="7201" y="111"/>
                    <a:pt x="6980" y="332"/>
                  </a:cubicBezTo>
                  <a:cubicBezTo>
                    <a:pt x="6557" y="755"/>
                    <a:pt x="6536" y="1414"/>
                    <a:pt x="6939" y="1816"/>
                  </a:cubicBezTo>
                  <a:lnTo>
                    <a:pt x="7057" y="1941"/>
                  </a:lnTo>
                  <a:cubicBezTo>
                    <a:pt x="7126" y="2010"/>
                    <a:pt x="7126" y="2128"/>
                    <a:pt x="7050" y="2191"/>
                  </a:cubicBezTo>
                  <a:lnTo>
                    <a:pt x="5447" y="3800"/>
                  </a:lnTo>
                  <a:cubicBezTo>
                    <a:pt x="5026" y="4221"/>
                    <a:pt x="4469" y="4442"/>
                    <a:pt x="3918" y="4442"/>
                  </a:cubicBezTo>
                  <a:cubicBezTo>
                    <a:pt x="3553" y="4442"/>
                    <a:pt x="3192" y="4346"/>
                    <a:pt x="2874" y="4147"/>
                  </a:cubicBezTo>
                  <a:cubicBezTo>
                    <a:pt x="2390" y="3839"/>
                    <a:pt x="1862" y="3724"/>
                    <a:pt x="1423" y="3724"/>
                  </a:cubicBezTo>
                  <a:cubicBezTo>
                    <a:pt x="1000" y="3724"/>
                    <a:pt x="659" y="3830"/>
                    <a:pt x="516" y="3973"/>
                  </a:cubicBezTo>
                  <a:cubicBezTo>
                    <a:pt x="0" y="4489"/>
                    <a:pt x="6891" y="11409"/>
                    <a:pt x="7851" y="11409"/>
                  </a:cubicBezTo>
                  <a:cubicBezTo>
                    <a:pt x="7885" y="11409"/>
                    <a:pt x="7912" y="11400"/>
                    <a:pt x="7931" y="11381"/>
                  </a:cubicBezTo>
                  <a:cubicBezTo>
                    <a:pt x="8222" y="11097"/>
                    <a:pt x="8354" y="9980"/>
                    <a:pt x="7757" y="9030"/>
                  </a:cubicBezTo>
                  <a:cubicBezTo>
                    <a:pt x="7258" y="8232"/>
                    <a:pt x="7403" y="7157"/>
                    <a:pt x="8104" y="6456"/>
                  </a:cubicBezTo>
                  <a:lnTo>
                    <a:pt x="9706" y="4854"/>
                  </a:lnTo>
                  <a:cubicBezTo>
                    <a:pt x="9742" y="4815"/>
                    <a:pt x="9788" y="4796"/>
                    <a:pt x="9835" y="4796"/>
                  </a:cubicBezTo>
                  <a:cubicBezTo>
                    <a:pt x="9880" y="4796"/>
                    <a:pt x="9926" y="4813"/>
                    <a:pt x="9963" y="4847"/>
                  </a:cubicBezTo>
                  <a:lnTo>
                    <a:pt x="10088" y="4965"/>
                  </a:lnTo>
                  <a:cubicBezTo>
                    <a:pt x="10278" y="5159"/>
                    <a:pt x="10531" y="5254"/>
                    <a:pt x="10789" y="5254"/>
                  </a:cubicBezTo>
                  <a:cubicBezTo>
                    <a:pt x="11068" y="5254"/>
                    <a:pt x="11353" y="5143"/>
                    <a:pt x="11572" y="4924"/>
                  </a:cubicBezTo>
                  <a:cubicBezTo>
                    <a:pt x="11995" y="4500"/>
                    <a:pt x="12016" y="3835"/>
                    <a:pt x="11621" y="3432"/>
                  </a:cubicBezTo>
                  <a:lnTo>
                    <a:pt x="8465" y="283"/>
                  </a:lnTo>
                  <a:cubicBezTo>
                    <a:pt x="8275" y="94"/>
                    <a:pt x="8024" y="0"/>
                    <a:pt x="7767"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69"/>
            <p:cNvSpPr/>
            <p:nvPr/>
          </p:nvSpPr>
          <p:spPr>
            <a:xfrm>
              <a:off x="4727952" y="4227872"/>
              <a:ext cx="308518" cy="233668"/>
            </a:xfrm>
            <a:custGeom>
              <a:avLst/>
              <a:gdLst/>
              <a:ahLst/>
              <a:cxnLst/>
              <a:rect l="l" t="t" r="r" b="b"/>
              <a:pathLst>
                <a:path w="11743" h="8894" extrusionOk="0">
                  <a:moveTo>
                    <a:pt x="10404" y="1"/>
                  </a:moveTo>
                  <a:cubicBezTo>
                    <a:pt x="10807" y="403"/>
                    <a:pt x="10786" y="1069"/>
                    <a:pt x="10363" y="1492"/>
                  </a:cubicBezTo>
                  <a:cubicBezTo>
                    <a:pt x="10143" y="1712"/>
                    <a:pt x="9858" y="1823"/>
                    <a:pt x="9580" y="1823"/>
                  </a:cubicBezTo>
                  <a:cubicBezTo>
                    <a:pt x="9321" y="1823"/>
                    <a:pt x="9069" y="1727"/>
                    <a:pt x="8878" y="1534"/>
                  </a:cubicBezTo>
                  <a:lnTo>
                    <a:pt x="8753" y="1409"/>
                  </a:lnTo>
                  <a:cubicBezTo>
                    <a:pt x="8717" y="1376"/>
                    <a:pt x="8673" y="1360"/>
                    <a:pt x="8629" y="1360"/>
                  </a:cubicBezTo>
                  <a:cubicBezTo>
                    <a:pt x="8581" y="1360"/>
                    <a:pt x="8533" y="1379"/>
                    <a:pt x="8497" y="1416"/>
                  </a:cubicBezTo>
                  <a:lnTo>
                    <a:pt x="6895" y="3025"/>
                  </a:lnTo>
                  <a:cubicBezTo>
                    <a:pt x="6194" y="3726"/>
                    <a:pt x="6048" y="4801"/>
                    <a:pt x="6548" y="5591"/>
                  </a:cubicBezTo>
                  <a:cubicBezTo>
                    <a:pt x="7144" y="6549"/>
                    <a:pt x="7013" y="7665"/>
                    <a:pt x="6721" y="7950"/>
                  </a:cubicBezTo>
                  <a:cubicBezTo>
                    <a:pt x="6695" y="7971"/>
                    <a:pt x="6664" y="7980"/>
                    <a:pt x="6636" y="7980"/>
                  </a:cubicBezTo>
                  <a:cubicBezTo>
                    <a:pt x="6627" y="7980"/>
                    <a:pt x="6618" y="7979"/>
                    <a:pt x="6610" y="7977"/>
                  </a:cubicBezTo>
                  <a:cubicBezTo>
                    <a:pt x="4488" y="6278"/>
                    <a:pt x="486" y="2130"/>
                    <a:pt x="430" y="1360"/>
                  </a:cubicBezTo>
                  <a:cubicBezTo>
                    <a:pt x="368" y="1388"/>
                    <a:pt x="298" y="1430"/>
                    <a:pt x="243" y="1478"/>
                  </a:cubicBezTo>
                  <a:cubicBezTo>
                    <a:pt x="0" y="1721"/>
                    <a:pt x="1422" y="3407"/>
                    <a:pt x="3087" y="5113"/>
                  </a:cubicBezTo>
                  <a:cubicBezTo>
                    <a:pt x="3364" y="5397"/>
                    <a:pt x="3642" y="5682"/>
                    <a:pt x="3926" y="5959"/>
                  </a:cubicBezTo>
                  <a:lnTo>
                    <a:pt x="4016" y="6042"/>
                  </a:lnTo>
                  <a:lnTo>
                    <a:pt x="4023" y="6056"/>
                  </a:lnTo>
                  <a:lnTo>
                    <a:pt x="4106" y="6139"/>
                  </a:lnTo>
                  <a:lnTo>
                    <a:pt x="4120" y="6146"/>
                  </a:lnTo>
                  <a:lnTo>
                    <a:pt x="4203" y="6236"/>
                  </a:lnTo>
                  <a:lnTo>
                    <a:pt x="4210" y="6243"/>
                  </a:lnTo>
                  <a:lnTo>
                    <a:pt x="4300" y="6327"/>
                  </a:lnTo>
                  <a:cubicBezTo>
                    <a:pt x="4488" y="6507"/>
                    <a:pt x="4675" y="6687"/>
                    <a:pt x="4855" y="6854"/>
                  </a:cubicBezTo>
                  <a:lnTo>
                    <a:pt x="4946" y="6937"/>
                  </a:lnTo>
                  <a:lnTo>
                    <a:pt x="4952" y="6944"/>
                  </a:lnTo>
                  <a:lnTo>
                    <a:pt x="5036" y="7020"/>
                  </a:lnTo>
                  <a:lnTo>
                    <a:pt x="5050" y="7034"/>
                  </a:lnTo>
                  <a:lnTo>
                    <a:pt x="5119" y="7097"/>
                  </a:lnTo>
                  <a:lnTo>
                    <a:pt x="5140" y="7117"/>
                  </a:lnTo>
                  <a:lnTo>
                    <a:pt x="5209" y="7180"/>
                  </a:lnTo>
                  <a:lnTo>
                    <a:pt x="5230" y="7194"/>
                  </a:lnTo>
                  <a:lnTo>
                    <a:pt x="5299" y="7263"/>
                  </a:lnTo>
                  <a:lnTo>
                    <a:pt x="5313" y="7277"/>
                  </a:lnTo>
                  <a:lnTo>
                    <a:pt x="5382" y="7339"/>
                  </a:lnTo>
                  <a:lnTo>
                    <a:pt x="5403" y="7353"/>
                  </a:lnTo>
                  <a:lnTo>
                    <a:pt x="5473" y="7423"/>
                  </a:lnTo>
                  <a:lnTo>
                    <a:pt x="5487" y="7430"/>
                  </a:lnTo>
                  <a:lnTo>
                    <a:pt x="5563" y="7499"/>
                  </a:lnTo>
                  <a:cubicBezTo>
                    <a:pt x="5653" y="7575"/>
                    <a:pt x="5736" y="7651"/>
                    <a:pt x="5819" y="7721"/>
                  </a:cubicBezTo>
                  <a:lnTo>
                    <a:pt x="5826" y="7728"/>
                  </a:lnTo>
                  <a:lnTo>
                    <a:pt x="5896" y="7790"/>
                  </a:lnTo>
                  <a:lnTo>
                    <a:pt x="5917" y="7804"/>
                  </a:lnTo>
                  <a:lnTo>
                    <a:pt x="5979" y="7853"/>
                  </a:lnTo>
                  <a:lnTo>
                    <a:pt x="6000" y="7873"/>
                  </a:lnTo>
                  <a:lnTo>
                    <a:pt x="6055" y="7922"/>
                  </a:lnTo>
                  <a:lnTo>
                    <a:pt x="6076" y="7943"/>
                  </a:lnTo>
                  <a:lnTo>
                    <a:pt x="6132" y="7984"/>
                  </a:lnTo>
                  <a:lnTo>
                    <a:pt x="6159" y="8005"/>
                  </a:lnTo>
                  <a:lnTo>
                    <a:pt x="6208" y="8047"/>
                  </a:lnTo>
                  <a:lnTo>
                    <a:pt x="6229" y="8068"/>
                  </a:lnTo>
                  <a:lnTo>
                    <a:pt x="6277" y="8109"/>
                  </a:lnTo>
                  <a:lnTo>
                    <a:pt x="6305" y="8130"/>
                  </a:lnTo>
                  <a:lnTo>
                    <a:pt x="6354" y="8165"/>
                  </a:lnTo>
                  <a:lnTo>
                    <a:pt x="6374" y="8186"/>
                  </a:lnTo>
                  <a:lnTo>
                    <a:pt x="6423" y="8227"/>
                  </a:lnTo>
                  <a:lnTo>
                    <a:pt x="6451" y="8241"/>
                  </a:lnTo>
                  <a:lnTo>
                    <a:pt x="6499" y="8283"/>
                  </a:lnTo>
                  <a:lnTo>
                    <a:pt x="6513" y="8297"/>
                  </a:lnTo>
                  <a:lnTo>
                    <a:pt x="6582" y="8352"/>
                  </a:lnTo>
                  <a:lnTo>
                    <a:pt x="6652" y="8401"/>
                  </a:lnTo>
                  <a:lnTo>
                    <a:pt x="6659" y="8408"/>
                  </a:lnTo>
                  <a:lnTo>
                    <a:pt x="6714" y="8449"/>
                  </a:lnTo>
                  <a:lnTo>
                    <a:pt x="6735" y="8463"/>
                  </a:lnTo>
                  <a:lnTo>
                    <a:pt x="6777" y="8491"/>
                  </a:lnTo>
                  <a:lnTo>
                    <a:pt x="6797" y="8512"/>
                  </a:lnTo>
                  <a:lnTo>
                    <a:pt x="6839" y="8539"/>
                  </a:lnTo>
                  <a:lnTo>
                    <a:pt x="6860" y="8553"/>
                  </a:lnTo>
                  <a:lnTo>
                    <a:pt x="6895" y="8581"/>
                  </a:lnTo>
                  <a:lnTo>
                    <a:pt x="6922" y="8595"/>
                  </a:lnTo>
                  <a:lnTo>
                    <a:pt x="6957" y="8623"/>
                  </a:lnTo>
                  <a:lnTo>
                    <a:pt x="6978" y="8636"/>
                  </a:lnTo>
                  <a:lnTo>
                    <a:pt x="7013" y="8657"/>
                  </a:lnTo>
                  <a:lnTo>
                    <a:pt x="7033" y="8671"/>
                  </a:lnTo>
                  <a:lnTo>
                    <a:pt x="7068" y="8692"/>
                  </a:lnTo>
                  <a:lnTo>
                    <a:pt x="7089" y="8706"/>
                  </a:lnTo>
                  <a:lnTo>
                    <a:pt x="7117" y="8727"/>
                  </a:lnTo>
                  <a:lnTo>
                    <a:pt x="7137" y="8740"/>
                  </a:lnTo>
                  <a:lnTo>
                    <a:pt x="7165" y="8754"/>
                  </a:lnTo>
                  <a:lnTo>
                    <a:pt x="7186" y="8768"/>
                  </a:lnTo>
                  <a:lnTo>
                    <a:pt x="7221" y="8782"/>
                  </a:lnTo>
                  <a:lnTo>
                    <a:pt x="7234" y="8796"/>
                  </a:lnTo>
                  <a:lnTo>
                    <a:pt x="7276" y="8817"/>
                  </a:lnTo>
                  <a:lnTo>
                    <a:pt x="7318" y="8838"/>
                  </a:lnTo>
                  <a:lnTo>
                    <a:pt x="7332" y="8844"/>
                  </a:lnTo>
                  <a:lnTo>
                    <a:pt x="7359" y="8851"/>
                  </a:lnTo>
                  <a:lnTo>
                    <a:pt x="7373" y="8858"/>
                  </a:lnTo>
                  <a:lnTo>
                    <a:pt x="7394" y="8872"/>
                  </a:lnTo>
                  <a:lnTo>
                    <a:pt x="7408" y="8879"/>
                  </a:lnTo>
                  <a:lnTo>
                    <a:pt x="7429" y="8886"/>
                  </a:lnTo>
                  <a:lnTo>
                    <a:pt x="7449" y="8886"/>
                  </a:lnTo>
                  <a:lnTo>
                    <a:pt x="7463" y="8893"/>
                  </a:lnTo>
                  <a:lnTo>
                    <a:pt x="7623" y="8893"/>
                  </a:lnTo>
                  <a:cubicBezTo>
                    <a:pt x="7630" y="8886"/>
                    <a:pt x="7630" y="8879"/>
                    <a:pt x="7637" y="8879"/>
                  </a:cubicBezTo>
                  <a:cubicBezTo>
                    <a:pt x="7651" y="8872"/>
                    <a:pt x="7671" y="8865"/>
                    <a:pt x="7685" y="8858"/>
                  </a:cubicBezTo>
                  <a:lnTo>
                    <a:pt x="7692" y="8844"/>
                  </a:lnTo>
                  <a:lnTo>
                    <a:pt x="7713" y="8817"/>
                  </a:lnTo>
                  <a:lnTo>
                    <a:pt x="7727" y="8803"/>
                  </a:lnTo>
                  <a:lnTo>
                    <a:pt x="7748" y="8768"/>
                  </a:lnTo>
                  <a:lnTo>
                    <a:pt x="7755" y="8754"/>
                  </a:lnTo>
                  <a:cubicBezTo>
                    <a:pt x="7970" y="8338"/>
                    <a:pt x="8011" y="7374"/>
                    <a:pt x="7484" y="6535"/>
                  </a:cubicBezTo>
                  <a:cubicBezTo>
                    <a:pt x="6985" y="5737"/>
                    <a:pt x="7130" y="4662"/>
                    <a:pt x="7831" y="3961"/>
                  </a:cubicBezTo>
                  <a:lnTo>
                    <a:pt x="9433" y="2359"/>
                  </a:lnTo>
                  <a:cubicBezTo>
                    <a:pt x="9469" y="2320"/>
                    <a:pt x="9517" y="2301"/>
                    <a:pt x="9565" y="2301"/>
                  </a:cubicBezTo>
                  <a:cubicBezTo>
                    <a:pt x="9611" y="2301"/>
                    <a:pt x="9656" y="2318"/>
                    <a:pt x="9690" y="2352"/>
                  </a:cubicBezTo>
                  <a:lnTo>
                    <a:pt x="9815" y="2470"/>
                  </a:lnTo>
                  <a:cubicBezTo>
                    <a:pt x="10005" y="2664"/>
                    <a:pt x="10258" y="2759"/>
                    <a:pt x="10516" y="2759"/>
                  </a:cubicBezTo>
                  <a:cubicBezTo>
                    <a:pt x="10795" y="2759"/>
                    <a:pt x="11080" y="2648"/>
                    <a:pt x="11299" y="2429"/>
                  </a:cubicBezTo>
                  <a:cubicBezTo>
                    <a:pt x="11722" y="2005"/>
                    <a:pt x="11743" y="1340"/>
                    <a:pt x="11348" y="937"/>
                  </a:cubicBezTo>
                  <a:lnTo>
                    <a:pt x="10404"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69"/>
            <p:cNvSpPr/>
            <p:nvPr/>
          </p:nvSpPr>
          <p:spPr>
            <a:xfrm>
              <a:off x="4892497" y="4162322"/>
              <a:ext cx="143973" cy="138062"/>
            </a:xfrm>
            <a:custGeom>
              <a:avLst/>
              <a:gdLst/>
              <a:ahLst/>
              <a:cxnLst/>
              <a:rect l="l" t="t" r="r" b="b"/>
              <a:pathLst>
                <a:path w="5480" h="5255" extrusionOk="0">
                  <a:moveTo>
                    <a:pt x="1232" y="0"/>
                  </a:moveTo>
                  <a:cubicBezTo>
                    <a:pt x="951" y="0"/>
                    <a:pt x="665" y="111"/>
                    <a:pt x="444" y="332"/>
                  </a:cubicBezTo>
                  <a:cubicBezTo>
                    <a:pt x="21" y="755"/>
                    <a:pt x="0" y="1421"/>
                    <a:pt x="403" y="1816"/>
                  </a:cubicBezTo>
                  <a:lnTo>
                    <a:pt x="521" y="1941"/>
                  </a:lnTo>
                  <a:lnTo>
                    <a:pt x="3427" y="4840"/>
                  </a:lnTo>
                  <a:lnTo>
                    <a:pt x="3552" y="4965"/>
                  </a:lnTo>
                  <a:cubicBezTo>
                    <a:pt x="3742" y="5159"/>
                    <a:pt x="3995" y="5254"/>
                    <a:pt x="4253" y="5254"/>
                  </a:cubicBezTo>
                  <a:cubicBezTo>
                    <a:pt x="4532" y="5254"/>
                    <a:pt x="4817" y="5143"/>
                    <a:pt x="5036" y="4924"/>
                  </a:cubicBezTo>
                  <a:cubicBezTo>
                    <a:pt x="5459" y="4500"/>
                    <a:pt x="5480" y="3835"/>
                    <a:pt x="5085" y="3439"/>
                  </a:cubicBezTo>
                  <a:lnTo>
                    <a:pt x="1936" y="283"/>
                  </a:lnTo>
                  <a:cubicBezTo>
                    <a:pt x="1743" y="94"/>
                    <a:pt x="1490" y="0"/>
                    <a:pt x="1232" y="0"/>
                  </a:cubicBezTo>
                  <a:close/>
                </a:path>
              </a:pathLst>
            </a:custGeom>
            <a:solidFill>
              <a:srgbClr val="6979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69"/>
            <p:cNvSpPr/>
            <p:nvPr/>
          </p:nvSpPr>
          <p:spPr>
            <a:xfrm>
              <a:off x="4893758" y="4185048"/>
              <a:ext cx="142712" cy="115336"/>
            </a:xfrm>
            <a:custGeom>
              <a:avLst/>
              <a:gdLst/>
              <a:ahLst/>
              <a:cxnLst/>
              <a:rect l="l" t="t" r="r" b="b"/>
              <a:pathLst>
                <a:path w="5432" h="4390" extrusionOk="0">
                  <a:moveTo>
                    <a:pt x="91" y="1"/>
                  </a:moveTo>
                  <a:lnTo>
                    <a:pt x="91" y="1"/>
                  </a:lnTo>
                  <a:cubicBezTo>
                    <a:pt x="1" y="341"/>
                    <a:pt x="105" y="701"/>
                    <a:pt x="348" y="951"/>
                  </a:cubicBezTo>
                  <a:lnTo>
                    <a:pt x="473" y="1076"/>
                  </a:lnTo>
                  <a:lnTo>
                    <a:pt x="3379" y="3982"/>
                  </a:lnTo>
                  <a:lnTo>
                    <a:pt x="3497" y="4100"/>
                  </a:lnTo>
                  <a:cubicBezTo>
                    <a:pt x="3690" y="4294"/>
                    <a:pt x="3945" y="4389"/>
                    <a:pt x="4204" y="4389"/>
                  </a:cubicBezTo>
                  <a:cubicBezTo>
                    <a:pt x="4484" y="4389"/>
                    <a:pt x="4769" y="4278"/>
                    <a:pt x="4988" y="4059"/>
                  </a:cubicBezTo>
                  <a:cubicBezTo>
                    <a:pt x="5411" y="3635"/>
                    <a:pt x="5432" y="2970"/>
                    <a:pt x="5037" y="2574"/>
                  </a:cubicBezTo>
                  <a:lnTo>
                    <a:pt x="4690" y="2227"/>
                  </a:lnTo>
                  <a:cubicBezTo>
                    <a:pt x="4634" y="2429"/>
                    <a:pt x="4530" y="2616"/>
                    <a:pt x="4385" y="2761"/>
                  </a:cubicBezTo>
                  <a:cubicBezTo>
                    <a:pt x="4165" y="2981"/>
                    <a:pt x="3880" y="3092"/>
                    <a:pt x="3601" y="3092"/>
                  </a:cubicBezTo>
                  <a:cubicBezTo>
                    <a:pt x="3341" y="3092"/>
                    <a:pt x="3087" y="2997"/>
                    <a:pt x="2893" y="2803"/>
                  </a:cubicBezTo>
                  <a:lnTo>
                    <a:pt x="2775" y="2685"/>
                  </a:lnTo>
                  <a:lnTo>
                    <a:pt x="91" y="1"/>
                  </a:ln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6" name="Google Shape;8506;p69"/>
          <p:cNvGrpSpPr/>
          <p:nvPr/>
        </p:nvGrpSpPr>
        <p:grpSpPr>
          <a:xfrm>
            <a:off x="5728383" y="4221698"/>
            <a:ext cx="417128" cy="269162"/>
            <a:chOff x="5728383" y="4221698"/>
            <a:chExt cx="417128" cy="269162"/>
          </a:xfrm>
        </p:grpSpPr>
        <p:sp>
          <p:nvSpPr>
            <p:cNvPr id="8507" name="Google Shape;8507;p69"/>
            <p:cNvSpPr/>
            <p:nvPr/>
          </p:nvSpPr>
          <p:spPr>
            <a:xfrm>
              <a:off x="5728383" y="4221698"/>
              <a:ext cx="417128" cy="225260"/>
            </a:xfrm>
            <a:custGeom>
              <a:avLst/>
              <a:gdLst/>
              <a:ahLst/>
              <a:cxnLst/>
              <a:rect l="l" t="t" r="r" b="b"/>
              <a:pathLst>
                <a:path w="15877" h="8574" extrusionOk="0">
                  <a:moveTo>
                    <a:pt x="5813" y="0"/>
                  </a:moveTo>
                  <a:cubicBezTo>
                    <a:pt x="5133" y="0"/>
                    <a:pt x="4509" y="361"/>
                    <a:pt x="4169" y="943"/>
                  </a:cubicBezTo>
                  <a:lnTo>
                    <a:pt x="2498" y="3815"/>
                  </a:lnTo>
                  <a:lnTo>
                    <a:pt x="1436" y="4079"/>
                  </a:lnTo>
                  <a:cubicBezTo>
                    <a:pt x="597" y="4294"/>
                    <a:pt x="1" y="5057"/>
                    <a:pt x="1" y="5930"/>
                  </a:cubicBezTo>
                  <a:lnTo>
                    <a:pt x="1" y="7623"/>
                  </a:lnTo>
                  <a:cubicBezTo>
                    <a:pt x="1" y="8150"/>
                    <a:pt x="431" y="8573"/>
                    <a:pt x="958" y="8573"/>
                  </a:cubicBezTo>
                  <a:lnTo>
                    <a:pt x="14837" y="8573"/>
                  </a:lnTo>
                  <a:cubicBezTo>
                    <a:pt x="15364" y="8573"/>
                    <a:pt x="15787" y="8150"/>
                    <a:pt x="15787" y="7623"/>
                  </a:cubicBezTo>
                  <a:lnTo>
                    <a:pt x="15787" y="7158"/>
                  </a:lnTo>
                  <a:cubicBezTo>
                    <a:pt x="15787" y="6999"/>
                    <a:pt x="15725" y="6846"/>
                    <a:pt x="15614" y="6728"/>
                  </a:cubicBezTo>
                  <a:cubicBezTo>
                    <a:pt x="15496" y="6617"/>
                    <a:pt x="15434" y="6465"/>
                    <a:pt x="15441" y="6305"/>
                  </a:cubicBezTo>
                  <a:lnTo>
                    <a:pt x="15441" y="5084"/>
                  </a:lnTo>
                  <a:lnTo>
                    <a:pt x="15746" y="4411"/>
                  </a:lnTo>
                  <a:cubicBezTo>
                    <a:pt x="15876" y="4137"/>
                    <a:pt x="15681" y="3815"/>
                    <a:pt x="15374" y="3815"/>
                  </a:cubicBezTo>
                  <a:cubicBezTo>
                    <a:pt x="15371" y="3815"/>
                    <a:pt x="15368" y="3815"/>
                    <a:pt x="15364" y="3815"/>
                  </a:cubicBezTo>
                  <a:lnTo>
                    <a:pt x="14248" y="3815"/>
                  </a:lnTo>
                  <a:lnTo>
                    <a:pt x="11959" y="763"/>
                  </a:lnTo>
                  <a:cubicBezTo>
                    <a:pt x="11598" y="284"/>
                    <a:pt x="11036" y="0"/>
                    <a:pt x="10440" y="0"/>
                  </a:cubicBezTo>
                  <a:close/>
                </a:path>
              </a:pathLst>
            </a:custGeom>
            <a:solidFill>
              <a:srgbClr val="41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69"/>
            <p:cNvSpPr/>
            <p:nvPr/>
          </p:nvSpPr>
          <p:spPr>
            <a:xfrm>
              <a:off x="5728383" y="4226059"/>
              <a:ext cx="417128" cy="220899"/>
            </a:xfrm>
            <a:custGeom>
              <a:avLst/>
              <a:gdLst/>
              <a:ahLst/>
              <a:cxnLst/>
              <a:rect l="l" t="t" r="r" b="b"/>
              <a:pathLst>
                <a:path w="15877" h="8408" extrusionOk="0">
                  <a:moveTo>
                    <a:pt x="5495" y="4363"/>
                  </a:moveTo>
                  <a:cubicBezTo>
                    <a:pt x="5182" y="4363"/>
                    <a:pt x="5182" y="4836"/>
                    <a:pt x="5495" y="4836"/>
                  </a:cubicBezTo>
                  <a:cubicBezTo>
                    <a:pt x="5502" y="4836"/>
                    <a:pt x="5508" y="4835"/>
                    <a:pt x="5515" y="4835"/>
                  </a:cubicBezTo>
                  <a:lnTo>
                    <a:pt x="6465" y="4835"/>
                  </a:lnTo>
                  <a:cubicBezTo>
                    <a:pt x="6472" y="4835"/>
                    <a:pt x="6479" y="4836"/>
                    <a:pt x="6485" y="4836"/>
                  </a:cubicBezTo>
                  <a:cubicBezTo>
                    <a:pt x="6798" y="4836"/>
                    <a:pt x="6798" y="4363"/>
                    <a:pt x="6485" y="4363"/>
                  </a:cubicBezTo>
                  <a:cubicBezTo>
                    <a:pt x="6479" y="4363"/>
                    <a:pt x="6472" y="4363"/>
                    <a:pt x="6465" y="4363"/>
                  </a:cubicBezTo>
                  <a:lnTo>
                    <a:pt x="5515" y="4363"/>
                  </a:lnTo>
                  <a:cubicBezTo>
                    <a:pt x="5508" y="4363"/>
                    <a:pt x="5502" y="4363"/>
                    <a:pt x="5495" y="4363"/>
                  </a:cubicBezTo>
                  <a:close/>
                  <a:moveTo>
                    <a:pt x="9310" y="4363"/>
                  </a:moveTo>
                  <a:cubicBezTo>
                    <a:pt x="8997" y="4363"/>
                    <a:pt x="8997" y="4836"/>
                    <a:pt x="9310" y="4836"/>
                  </a:cubicBezTo>
                  <a:cubicBezTo>
                    <a:pt x="9316" y="4836"/>
                    <a:pt x="9323" y="4835"/>
                    <a:pt x="9330" y="4835"/>
                  </a:cubicBezTo>
                  <a:lnTo>
                    <a:pt x="10280" y="4835"/>
                  </a:lnTo>
                  <a:cubicBezTo>
                    <a:pt x="10287" y="4835"/>
                    <a:pt x="10293" y="4836"/>
                    <a:pt x="10300" y="4836"/>
                  </a:cubicBezTo>
                  <a:cubicBezTo>
                    <a:pt x="10613" y="4836"/>
                    <a:pt x="10613" y="4363"/>
                    <a:pt x="10300" y="4363"/>
                  </a:cubicBezTo>
                  <a:cubicBezTo>
                    <a:pt x="10293" y="4363"/>
                    <a:pt x="10287" y="4363"/>
                    <a:pt x="10280" y="4363"/>
                  </a:cubicBezTo>
                  <a:lnTo>
                    <a:pt x="9330" y="4363"/>
                  </a:lnTo>
                  <a:cubicBezTo>
                    <a:pt x="9323" y="4363"/>
                    <a:pt x="9316" y="4363"/>
                    <a:pt x="9310" y="4363"/>
                  </a:cubicBezTo>
                  <a:close/>
                  <a:moveTo>
                    <a:pt x="13055" y="3642"/>
                  </a:moveTo>
                  <a:lnTo>
                    <a:pt x="13623" y="4405"/>
                  </a:lnTo>
                  <a:cubicBezTo>
                    <a:pt x="13714" y="4523"/>
                    <a:pt x="13859" y="4592"/>
                    <a:pt x="14005" y="4592"/>
                  </a:cubicBezTo>
                  <a:lnTo>
                    <a:pt x="14483" y="4592"/>
                  </a:lnTo>
                  <a:lnTo>
                    <a:pt x="14483" y="6139"/>
                  </a:lnTo>
                  <a:cubicBezTo>
                    <a:pt x="14483" y="6265"/>
                    <a:pt x="14384" y="6351"/>
                    <a:pt x="14277" y="6351"/>
                  </a:cubicBezTo>
                  <a:cubicBezTo>
                    <a:pt x="14237" y="6351"/>
                    <a:pt x="14195" y="6339"/>
                    <a:pt x="14157" y="6312"/>
                  </a:cubicBezTo>
                  <a:lnTo>
                    <a:pt x="14150" y="6312"/>
                  </a:lnTo>
                  <a:cubicBezTo>
                    <a:pt x="13676" y="5955"/>
                    <a:pt x="13128" y="5787"/>
                    <a:pt x="12588" y="5787"/>
                  </a:cubicBezTo>
                  <a:cubicBezTo>
                    <a:pt x="11558" y="5787"/>
                    <a:pt x="10555" y="6397"/>
                    <a:pt x="10141" y="7457"/>
                  </a:cubicBezTo>
                  <a:lnTo>
                    <a:pt x="8373" y="7457"/>
                  </a:lnTo>
                  <a:lnTo>
                    <a:pt x="8373" y="3642"/>
                  </a:lnTo>
                  <a:close/>
                  <a:moveTo>
                    <a:pt x="11216" y="1"/>
                  </a:moveTo>
                  <a:cubicBezTo>
                    <a:pt x="10946" y="340"/>
                    <a:pt x="10939" y="819"/>
                    <a:pt x="11203" y="1166"/>
                  </a:cubicBezTo>
                  <a:lnTo>
                    <a:pt x="12174" y="2470"/>
                  </a:lnTo>
                  <a:lnTo>
                    <a:pt x="10058" y="2470"/>
                  </a:lnTo>
                  <a:lnTo>
                    <a:pt x="8373" y="784"/>
                  </a:lnTo>
                  <a:lnTo>
                    <a:pt x="7415" y="784"/>
                  </a:lnTo>
                  <a:lnTo>
                    <a:pt x="7415" y="7457"/>
                  </a:lnTo>
                  <a:lnTo>
                    <a:pt x="4807" y="7457"/>
                  </a:lnTo>
                  <a:cubicBezTo>
                    <a:pt x="4391" y="6503"/>
                    <a:pt x="3507" y="6026"/>
                    <a:pt x="2623" y="6026"/>
                  </a:cubicBezTo>
                  <a:cubicBezTo>
                    <a:pt x="1740" y="6026"/>
                    <a:pt x="857" y="6503"/>
                    <a:pt x="445" y="7457"/>
                  </a:cubicBezTo>
                  <a:lnTo>
                    <a:pt x="1" y="7457"/>
                  </a:lnTo>
                  <a:cubicBezTo>
                    <a:pt x="1" y="7984"/>
                    <a:pt x="431" y="8407"/>
                    <a:pt x="958" y="8407"/>
                  </a:cubicBezTo>
                  <a:lnTo>
                    <a:pt x="14837" y="8407"/>
                  </a:lnTo>
                  <a:cubicBezTo>
                    <a:pt x="15364" y="8407"/>
                    <a:pt x="15787" y="7984"/>
                    <a:pt x="15787" y="7457"/>
                  </a:cubicBezTo>
                  <a:lnTo>
                    <a:pt x="15787" y="6985"/>
                  </a:lnTo>
                  <a:cubicBezTo>
                    <a:pt x="15787" y="6826"/>
                    <a:pt x="15725" y="6673"/>
                    <a:pt x="15614" y="6562"/>
                  </a:cubicBezTo>
                  <a:cubicBezTo>
                    <a:pt x="15496" y="6451"/>
                    <a:pt x="15434" y="6299"/>
                    <a:pt x="15441" y="6139"/>
                  </a:cubicBezTo>
                  <a:lnTo>
                    <a:pt x="15441" y="4918"/>
                  </a:lnTo>
                  <a:lnTo>
                    <a:pt x="15746" y="4245"/>
                  </a:lnTo>
                  <a:cubicBezTo>
                    <a:pt x="15876" y="3971"/>
                    <a:pt x="15681" y="3649"/>
                    <a:pt x="15374" y="3649"/>
                  </a:cubicBezTo>
                  <a:cubicBezTo>
                    <a:pt x="15371" y="3649"/>
                    <a:pt x="15368" y="3649"/>
                    <a:pt x="15364" y="3649"/>
                  </a:cubicBezTo>
                  <a:lnTo>
                    <a:pt x="14248" y="3649"/>
                  </a:lnTo>
                  <a:lnTo>
                    <a:pt x="11959" y="597"/>
                  </a:lnTo>
                  <a:cubicBezTo>
                    <a:pt x="11764" y="340"/>
                    <a:pt x="11508" y="132"/>
                    <a:pt x="112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69"/>
            <p:cNvSpPr/>
            <p:nvPr/>
          </p:nvSpPr>
          <p:spPr>
            <a:xfrm>
              <a:off x="5822964" y="4246657"/>
              <a:ext cx="100440" cy="75271"/>
            </a:xfrm>
            <a:custGeom>
              <a:avLst/>
              <a:gdLst/>
              <a:ahLst/>
              <a:cxnLst/>
              <a:rect l="l" t="t" r="r" b="b"/>
              <a:pathLst>
                <a:path w="3823" h="2865" extrusionOk="0">
                  <a:moveTo>
                    <a:pt x="2213" y="0"/>
                  </a:moveTo>
                  <a:cubicBezTo>
                    <a:pt x="1880" y="0"/>
                    <a:pt x="1561" y="181"/>
                    <a:pt x="1395" y="479"/>
                  </a:cubicBezTo>
                  <a:lnTo>
                    <a:pt x="1" y="2865"/>
                  </a:lnTo>
                  <a:lnTo>
                    <a:pt x="3822" y="2865"/>
                  </a:lnTo>
                  <a:lnTo>
                    <a:pt x="3822" y="0"/>
                  </a:ln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69"/>
            <p:cNvSpPr/>
            <p:nvPr/>
          </p:nvSpPr>
          <p:spPr>
            <a:xfrm>
              <a:off x="5948336" y="4246657"/>
              <a:ext cx="109924" cy="75271"/>
            </a:xfrm>
            <a:custGeom>
              <a:avLst/>
              <a:gdLst/>
              <a:ahLst/>
              <a:cxnLst/>
              <a:rect l="l" t="t" r="r" b="b"/>
              <a:pathLst>
                <a:path w="4184" h="2865" extrusionOk="0">
                  <a:moveTo>
                    <a:pt x="1" y="0"/>
                  </a:moveTo>
                  <a:lnTo>
                    <a:pt x="1" y="2865"/>
                  </a:lnTo>
                  <a:lnTo>
                    <a:pt x="3261" y="2865"/>
                  </a:lnTo>
                  <a:cubicBezTo>
                    <a:pt x="3843" y="2865"/>
                    <a:pt x="4183" y="2192"/>
                    <a:pt x="3829" y="1720"/>
                  </a:cubicBezTo>
                  <a:lnTo>
                    <a:pt x="2831" y="382"/>
                  </a:lnTo>
                  <a:cubicBezTo>
                    <a:pt x="2650" y="146"/>
                    <a:pt x="2366" y="0"/>
                    <a:pt x="2068" y="0"/>
                  </a:cubicBezTo>
                  <a:close/>
                </a:path>
              </a:pathLst>
            </a:custGeom>
            <a:solidFill>
              <a:srgbClr val="A9B2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69"/>
            <p:cNvSpPr/>
            <p:nvPr/>
          </p:nvSpPr>
          <p:spPr>
            <a:xfrm>
              <a:off x="5738787" y="4403057"/>
              <a:ext cx="102436" cy="87803"/>
            </a:xfrm>
            <a:custGeom>
              <a:avLst/>
              <a:gdLst/>
              <a:ahLst/>
              <a:cxnLst/>
              <a:rect l="l" t="t" r="r" b="b"/>
              <a:pathLst>
                <a:path w="3899" h="3342" extrusionOk="0">
                  <a:moveTo>
                    <a:pt x="2217" y="1"/>
                  </a:moveTo>
                  <a:cubicBezTo>
                    <a:pt x="1806" y="1"/>
                    <a:pt x="1388" y="152"/>
                    <a:pt x="1047" y="491"/>
                  </a:cubicBezTo>
                  <a:cubicBezTo>
                    <a:pt x="0" y="1545"/>
                    <a:pt x="742" y="3342"/>
                    <a:pt x="2227" y="3342"/>
                  </a:cubicBezTo>
                  <a:cubicBezTo>
                    <a:pt x="3149" y="3335"/>
                    <a:pt x="3898" y="2593"/>
                    <a:pt x="3898" y="1670"/>
                  </a:cubicBezTo>
                  <a:cubicBezTo>
                    <a:pt x="3898" y="666"/>
                    <a:pt x="3075" y="1"/>
                    <a:pt x="2217"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69"/>
            <p:cNvSpPr/>
            <p:nvPr/>
          </p:nvSpPr>
          <p:spPr>
            <a:xfrm>
              <a:off x="5754445" y="4404108"/>
              <a:ext cx="98443" cy="86673"/>
            </a:xfrm>
            <a:custGeom>
              <a:avLst/>
              <a:gdLst/>
              <a:ahLst/>
              <a:cxnLst/>
              <a:rect l="l" t="t" r="r" b="b"/>
              <a:pathLst>
                <a:path w="3747" h="3299" extrusionOk="0">
                  <a:moveTo>
                    <a:pt x="1977" y="0"/>
                  </a:moveTo>
                  <a:lnTo>
                    <a:pt x="1977" y="0"/>
                  </a:lnTo>
                  <a:cubicBezTo>
                    <a:pt x="1776" y="368"/>
                    <a:pt x="1839" y="832"/>
                    <a:pt x="2137" y="1131"/>
                  </a:cubicBezTo>
                  <a:lnTo>
                    <a:pt x="1131" y="2136"/>
                  </a:lnTo>
                  <a:cubicBezTo>
                    <a:pt x="949" y="1954"/>
                    <a:pt x="705" y="1860"/>
                    <a:pt x="459" y="1860"/>
                  </a:cubicBezTo>
                  <a:cubicBezTo>
                    <a:pt x="302" y="1860"/>
                    <a:pt x="144" y="1899"/>
                    <a:pt x="1" y="1977"/>
                  </a:cubicBezTo>
                  <a:cubicBezTo>
                    <a:pt x="174" y="2805"/>
                    <a:pt x="896" y="3299"/>
                    <a:pt x="1639" y="3299"/>
                  </a:cubicBezTo>
                  <a:cubicBezTo>
                    <a:pt x="2053" y="3299"/>
                    <a:pt x="2474" y="3145"/>
                    <a:pt x="2810" y="2809"/>
                  </a:cubicBezTo>
                  <a:cubicBezTo>
                    <a:pt x="3746" y="1873"/>
                    <a:pt x="3267" y="271"/>
                    <a:pt x="1977"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69"/>
            <p:cNvSpPr/>
            <p:nvPr/>
          </p:nvSpPr>
          <p:spPr>
            <a:xfrm>
              <a:off x="5772311" y="4428147"/>
              <a:ext cx="43744" cy="37648"/>
            </a:xfrm>
            <a:custGeom>
              <a:avLst/>
              <a:gdLst/>
              <a:ahLst/>
              <a:cxnLst/>
              <a:rect l="l" t="t" r="r" b="b"/>
              <a:pathLst>
                <a:path w="1665" h="1433" extrusionOk="0">
                  <a:moveTo>
                    <a:pt x="951" y="1"/>
                  </a:moveTo>
                  <a:cubicBezTo>
                    <a:pt x="319" y="1"/>
                    <a:pt x="0" y="771"/>
                    <a:pt x="451" y="1221"/>
                  </a:cubicBezTo>
                  <a:cubicBezTo>
                    <a:pt x="595" y="1367"/>
                    <a:pt x="772" y="1433"/>
                    <a:pt x="947" y="1433"/>
                  </a:cubicBezTo>
                  <a:cubicBezTo>
                    <a:pt x="1313" y="1433"/>
                    <a:pt x="1665" y="1147"/>
                    <a:pt x="1665" y="715"/>
                  </a:cubicBezTo>
                  <a:cubicBezTo>
                    <a:pt x="1665" y="320"/>
                    <a:pt x="1346" y="1"/>
                    <a:pt x="951"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69"/>
            <p:cNvSpPr/>
            <p:nvPr/>
          </p:nvSpPr>
          <p:spPr>
            <a:xfrm>
              <a:off x="6000277" y="4403057"/>
              <a:ext cx="102436" cy="87803"/>
            </a:xfrm>
            <a:custGeom>
              <a:avLst/>
              <a:gdLst/>
              <a:ahLst/>
              <a:cxnLst/>
              <a:rect l="l" t="t" r="r" b="b"/>
              <a:pathLst>
                <a:path w="3899" h="3342" extrusionOk="0">
                  <a:moveTo>
                    <a:pt x="2219" y="1"/>
                  </a:moveTo>
                  <a:cubicBezTo>
                    <a:pt x="1810" y="1"/>
                    <a:pt x="1393" y="152"/>
                    <a:pt x="1055" y="491"/>
                  </a:cubicBezTo>
                  <a:cubicBezTo>
                    <a:pt x="0" y="1545"/>
                    <a:pt x="750" y="3342"/>
                    <a:pt x="2234" y="3342"/>
                  </a:cubicBezTo>
                  <a:cubicBezTo>
                    <a:pt x="3156" y="3335"/>
                    <a:pt x="3899" y="2593"/>
                    <a:pt x="3899" y="1670"/>
                  </a:cubicBezTo>
                  <a:cubicBezTo>
                    <a:pt x="3899" y="666"/>
                    <a:pt x="3076" y="1"/>
                    <a:pt x="2219" y="1"/>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69"/>
            <p:cNvSpPr/>
            <p:nvPr/>
          </p:nvSpPr>
          <p:spPr>
            <a:xfrm>
              <a:off x="6016119" y="4404108"/>
              <a:ext cx="98443" cy="86673"/>
            </a:xfrm>
            <a:custGeom>
              <a:avLst/>
              <a:gdLst/>
              <a:ahLst/>
              <a:cxnLst/>
              <a:rect l="l" t="t" r="r" b="b"/>
              <a:pathLst>
                <a:path w="3747" h="3299" extrusionOk="0">
                  <a:moveTo>
                    <a:pt x="1971" y="0"/>
                  </a:moveTo>
                  <a:lnTo>
                    <a:pt x="1971" y="0"/>
                  </a:lnTo>
                  <a:cubicBezTo>
                    <a:pt x="1770" y="368"/>
                    <a:pt x="1839" y="832"/>
                    <a:pt x="2137" y="1131"/>
                  </a:cubicBezTo>
                  <a:lnTo>
                    <a:pt x="1125" y="2136"/>
                  </a:lnTo>
                  <a:cubicBezTo>
                    <a:pt x="943" y="1954"/>
                    <a:pt x="701" y="1860"/>
                    <a:pt x="457" y="1860"/>
                  </a:cubicBezTo>
                  <a:cubicBezTo>
                    <a:pt x="301" y="1860"/>
                    <a:pt x="144" y="1899"/>
                    <a:pt x="1" y="1977"/>
                  </a:cubicBezTo>
                  <a:cubicBezTo>
                    <a:pt x="175" y="2805"/>
                    <a:pt x="897" y="3299"/>
                    <a:pt x="1639" y="3299"/>
                  </a:cubicBezTo>
                  <a:cubicBezTo>
                    <a:pt x="2054" y="3299"/>
                    <a:pt x="2475" y="3145"/>
                    <a:pt x="2810" y="2809"/>
                  </a:cubicBezTo>
                  <a:cubicBezTo>
                    <a:pt x="3746" y="1873"/>
                    <a:pt x="3268" y="271"/>
                    <a:pt x="1971" y="0"/>
                  </a:cubicBezTo>
                  <a:close/>
                </a:path>
              </a:pathLst>
            </a:custGeom>
            <a:solidFill>
              <a:srgbClr val="6374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69"/>
            <p:cNvSpPr/>
            <p:nvPr/>
          </p:nvSpPr>
          <p:spPr>
            <a:xfrm>
              <a:off x="6033801" y="4428147"/>
              <a:ext cx="43954" cy="37648"/>
            </a:xfrm>
            <a:custGeom>
              <a:avLst/>
              <a:gdLst/>
              <a:ahLst/>
              <a:cxnLst/>
              <a:rect l="l" t="t" r="r" b="b"/>
              <a:pathLst>
                <a:path w="1673" h="1433" extrusionOk="0">
                  <a:moveTo>
                    <a:pt x="958" y="1"/>
                  </a:moveTo>
                  <a:cubicBezTo>
                    <a:pt x="320" y="1"/>
                    <a:pt x="1" y="771"/>
                    <a:pt x="452" y="1221"/>
                  </a:cubicBezTo>
                  <a:cubicBezTo>
                    <a:pt x="597" y="1367"/>
                    <a:pt x="777" y="1433"/>
                    <a:pt x="952" y="1433"/>
                  </a:cubicBezTo>
                  <a:cubicBezTo>
                    <a:pt x="1320" y="1433"/>
                    <a:pt x="1672" y="1147"/>
                    <a:pt x="1672" y="715"/>
                  </a:cubicBezTo>
                  <a:cubicBezTo>
                    <a:pt x="1672" y="320"/>
                    <a:pt x="1353" y="1"/>
                    <a:pt x="958" y="1"/>
                  </a:cubicBezTo>
                  <a:close/>
                </a:path>
              </a:pathLst>
            </a:custGeom>
            <a:solidFill>
              <a:srgbClr val="CD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69"/>
            <p:cNvSpPr/>
            <p:nvPr/>
          </p:nvSpPr>
          <p:spPr>
            <a:xfrm>
              <a:off x="5728567" y="4328469"/>
              <a:ext cx="39382" cy="49051"/>
            </a:xfrm>
            <a:custGeom>
              <a:avLst/>
              <a:gdLst/>
              <a:ahLst/>
              <a:cxnLst/>
              <a:rect l="l" t="t" r="r" b="b"/>
              <a:pathLst>
                <a:path w="1499" h="1867" extrusionOk="0">
                  <a:moveTo>
                    <a:pt x="1499" y="1"/>
                  </a:moveTo>
                  <a:lnTo>
                    <a:pt x="1429" y="15"/>
                  </a:lnTo>
                  <a:cubicBezTo>
                    <a:pt x="590" y="230"/>
                    <a:pt x="1" y="993"/>
                    <a:pt x="1" y="1866"/>
                  </a:cubicBezTo>
                  <a:lnTo>
                    <a:pt x="549" y="1866"/>
                  </a:lnTo>
                  <a:cubicBezTo>
                    <a:pt x="1076" y="1866"/>
                    <a:pt x="1499" y="1436"/>
                    <a:pt x="1499" y="909"/>
                  </a:cubicBezTo>
                  <a:lnTo>
                    <a:pt x="1499" y="1"/>
                  </a:lnTo>
                  <a:close/>
                </a:path>
              </a:pathLst>
            </a:custGeom>
            <a:solidFill>
              <a:srgbClr val="AD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69"/>
            <p:cNvSpPr/>
            <p:nvPr/>
          </p:nvSpPr>
          <p:spPr>
            <a:xfrm>
              <a:off x="6109071" y="4346886"/>
              <a:ext cx="28821" cy="24985"/>
            </a:xfrm>
            <a:custGeom>
              <a:avLst/>
              <a:gdLst/>
              <a:ahLst/>
              <a:cxnLst/>
              <a:rect l="l" t="t" r="r" b="b"/>
              <a:pathLst>
                <a:path w="1097" h="951" extrusionOk="0">
                  <a:moveTo>
                    <a:pt x="0" y="0"/>
                  </a:moveTo>
                  <a:lnTo>
                    <a:pt x="0" y="950"/>
                  </a:lnTo>
                  <a:lnTo>
                    <a:pt x="951" y="950"/>
                  </a:lnTo>
                  <a:lnTo>
                    <a:pt x="951" y="319"/>
                  </a:lnTo>
                  <a:lnTo>
                    <a:pt x="1096" y="0"/>
                  </a:ln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9" name="Google Shape;8519;p69"/>
          <p:cNvGrpSpPr/>
          <p:nvPr/>
        </p:nvGrpSpPr>
        <p:grpSpPr>
          <a:xfrm>
            <a:off x="834210" y="3696905"/>
            <a:ext cx="371782" cy="342751"/>
            <a:chOff x="834210" y="3696905"/>
            <a:chExt cx="371782" cy="342751"/>
          </a:xfrm>
        </p:grpSpPr>
        <p:sp>
          <p:nvSpPr>
            <p:cNvPr id="8520" name="Google Shape;8520;p69"/>
            <p:cNvSpPr/>
            <p:nvPr/>
          </p:nvSpPr>
          <p:spPr>
            <a:xfrm>
              <a:off x="866289" y="3696905"/>
              <a:ext cx="138876" cy="111500"/>
            </a:xfrm>
            <a:custGeom>
              <a:avLst/>
              <a:gdLst/>
              <a:ahLst/>
              <a:cxnLst/>
              <a:rect l="l" t="t" r="r" b="b"/>
              <a:pathLst>
                <a:path w="5286" h="4244" extrusionOk="0">
                  <a:moveTo>
                    <a:pt x="1856" y="0"/>
                  </a:moveTo>
                  <a:cubicBezTo>
                    <a:pt x="1791" y="0"/>
                    <a:pt x="1728" y="4"/>
                    <a:pt x="1665" y="13"/>
                  </a:cubicBezTo>
                  <a:cubicBezTo>
                    <a:pt x="1124" y="89"/>
                    <a:pt x="701" y="471"/>
                    <a:pt x="416" y="1150"/>
                  </a:cubicBezTo>
                  <a:cubicBezTo>
                    <a:pt x="35" y="2094"/>
                    <a:pt x="0" y="2857"/>
                    <a:pt x="326" y="3418"/>
                  </a:cubicBezTo>
                  <a:cubicBezTo>
                    <a:pt x="736" y="4126"/>
                    <a:pt x="1540" y="4237"/>
                    <a:pt x="1575" y="4244"/>
                  </a:cubicBezTo>
                  <a:lnTo>
                    <a:pt x="5078" y="4244"/>
                  </a:lnTo>
                  <a:cubicBezTo>
                    <a:pt x="5189" y="4244"/>
                    <a:pt x="5286" y="4154"/>
                    <a:pt x="5286" y="4036"/>
                  </a:cubicBezTo>
                  <a:lnTo>
                    <a:pt x="5286" y="2475"/>
                  </a:lnTo>
                  <a:cubicBezTo>
                    <a:pt x="5279" y="2427"/>
                    <a:pt x="5265" y="2385"/>
                    <a:pt x="5237" y="2350"/>
                  </a:cubicBezTo>
                  <a:cubicBezTo>
                    <a:pt x="5157" y="2250"/>
                    <a:pt x="3361" y="0"/>
                    <a:pt x="1856"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69"/>
            <p:cNvSpPr/>
            <p:nvPr/>
          </p:nvSpPr>
          <p:spPr>
            <a:xfrm>
              <a:off x="1035221" y="3696905"/>
              <a:ext cx="138693" cy="111500"/>
            </a:xfrm>
            <a:custGeom>
              <a:avLst/>
              <a:gdLst/>
              <a:ahLst/>
              <a:cxnLst/>
              <a:rect l="l" t="t" r="r" b="b"/>
              <a:pathLst>
                <a:path w="5279" h="4244" extrusionOk="0">
                  <a:moveTo>
                    <a:pt x="3423" y="0"/>
                  </a:moveTo>
                  <a:cubicBezTo>
                    <a:pt x="1918" y="0"/>
                    <a:pt x="122" y="2250"/>
                    <a:pt x="42" y="2350"/>
                  </a:cubicBezTo>
                  <a:cubicBezTo>
                    <a:pt x="14" y="2385"/>
                    <a:pt x="0" y="2433"/>
                    <a:pt x="0" y="2475"/>
                  </a:cubicBezTo>
                  <a:lnTo>
                    <a:pt x="0" y="4036"/>
                  </a:lnTo>
                  <a:cubicBezTo>
                    <a:pt x="0" y="4154"/>
                    <a:pt x="90" y="4244"/>
                    <a:pt x="208" y="4244"/>
                  </a:cubicBezTo>
                  <a:lnTo>
                    <a:pt x="3711" y="4244"/>
                  </a:lnTo>
                  <a:cubicBezTo>
                    <a:pt x="3746" y="4244"/>
                    <a:pt x="4550" y="4126"/>
                    <a:pt x="4953" y="3425"/>
                  </a:cubicBezTo>
                  <a:cubicBezTo>
                    <a:pt x="5279" y="2857"/>
                    <a:pt x="5251" y="2094"/>
                    <a:pt x="4855" y="1157"/>
                  </a:cubicBezTo>
                  <a:cubicBezTo>
                    <a:pt x="4578" y="471"/>
                    <a:pt x="4155" y="89"/>
                    <a:pt x="3614" y="13"/>
                  </a:cubicBezTo>
                  <a:cubicBezTo>
                    <a:pt x="3551" y="4"/>
                    <a:pt x="3487" y="0"/>
                    <a:pt x="342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69"/>
            <p:cNvSpPr/>
            <p:nvPr/>
          </p:nvSpPr>
          <p:spPr>
            <a:xfrm>
              <a:off x="867550" y="3750080"/>
              <a:ext cx="137615" cy="58325"/>
            </a:xfrm>
            <a:custGeom>
              <a:avLst/>
              <a:gdLst/>
              <a:ahLst/>
              <a:cxnLst/>
              <a:rect l="l" t="t" r="r" b="b"/>
              <a:pathLst>
                <a:path w="5238" h="2220" extrusionOk="0">
                  <a:moveTo>
                    <a:pt x="105" y="0"/>
                  </a:moveTo>
                  <a:cubicBezTo>
                    <a:pt x="1" y="555"/>
                    <a:pt x="56" y="1020"/>
                    <a:pt x="278" y="1401"/>
                  </a:cubicBezTo>
                  <a:cubicBezTo>
                    <a:pt x="688" y="2102"/>
                    <a:pt x="1492" y="2220"/>
                    <a:pt x="1527" y="2220"/>
                  </a:cubicBezTo>
                  <a:lnTo>
                    <a:pt x="5030" y="2220"/>
                  </a:lnTo>
                  <a:cubicBezTo>
                    <a:pt x="5141" y="2220"/>
                    <a:pt x="5238" y="2130"/>
                    <a:pt x="5238" y="2012"/>
                  </a:cubicBezTo>
                  <a:lnTo>
                    <a:pt x="5238" y="1061"/>
                  </a:lnTo>
                  <a:cubicBezTo>
                    <a:pt x="5231" y="1172"/>
                    <a:pt x="5141" y="1270"/>
                    <a:pt x="5030" y="1270"/>
                  </a:cubicBezTo>
                  <a:lnTo>
                    <a:pt x="1527" y="1270"/>
                  </a:lnTo>
                  <a:cubicBezTo>
                    <a:pt x="1492" y="1263"/>
                    <a:pt x="688" y="1152"/>
                    <a:pt x="278" y="444"/>
                  </a:cubicBezTo>
                  <a:cubicBezTo>
                    <a:pt x="202" y="305"/>
                    <a:pt x="140" y="160"/>
                    <a:pt x="1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69"/>
            <p:cNvSpPr/>
            <p:nvPr/>
          </p:nvSpPr>
          <p:spPr>
            <a:xfrm>
              <a:off x="1035221" y="3750080"/>
              <a:ext cx="137431" cy="58325"/>
            </a:xfrm>
            <a:custGeom>
              <a:avLst/>
              <a:gdLst/>
              <a:ahLst/>
              <a:cxnLst/>
              <a:rect l="l" t="t" r="r" b="b"/>
              <a:pathLst>
                <a:path w="5231" h="2220" extrusionOk="0">
                  <a:moveTo>
                    <a:pt x="5126" y="0"/>
                  </a:moveTo>
                  <a:cubicBezTo>
                    <a:pt x="5091" y="153"/>
                    <a:pt x="5036" y="305"/>
                    <a:pt x="4953" y="444"/>
                  </a:cubicBezTo>
                  <a:cubicBezTo>
                    <a:pt x="4550" y="1145"/>
                    <a:pt x="3739" y="1263"/>
                    <a:pt x="3711" y="1263"/>
                  </a:cubicBezTo>
                  <a:lnTo>
                    <a:pt x="208" y="1263"/>
                  </a:lnTo>
                  <a:cubicBezTo>
                    <a:pt x="90" y="1263"/>
                    <a:pt x="0" y="1172"/>
                    <a:pt x="0" y="1055"/>
                  </a:cubicBezTo>
                  <a:lnTo>
                    <a:pt x="0" y="2012"/>
                  </a:lnTo>
                  <a:cubicBezTo>
                    <a:pt x="0" y="2123"/>
                    <a:pt x="90" y="2220"/>
                    <a:pt x="208" y="2220"/>
                  </a:cubicBezTo>
                  <a:lnTo>
                    <a:pt x="3711" y="2220"/>
                  </a:lnTo>
                  <a:cubicBezTo>
                    <a:pt x="3746" y="2213"/>
                    <a:pt x="4550" y="2102"/>
                    <a:pt x="4953" y="1394"/>
                  </a:cubicBezTo>
                  <a:cubicBezTo>
                    <a:pt x="5175" y="1020"/>
                    <a:pt x="5230" y="548"/>
                    <a:pt x="51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69"/>
            <p:cNvSpPr/>
            <p:nvPr/>
          </p:nvSpPr>
          <p:spPr>
            <a:xfrm>
              <a:off x="994210" y="3756438"/>
              <a:ext cx="51967" cy="51967"/>
            </a:xfrm>
            <a:custGeom>
              <a:avLst/>
              <a:gdLst/>
              <a:ahLst/>
              <a:cxnLst/>
              <a:rect l="l" t="t" r="r" b="b"/>
              <a:pathLst>
                <a:path w="1978" h="1978" extrusionOk="0">
                  <a:moveTo>
                    <a:pt x="209" y="1"/>
                  </a:moveTo>
                  <a:cubicBezTo>
                    <a:pt x="91" y="1"/>
                    <a:pt x="1" y="98"/>
                    <a:pt x="1" y="209"/>
                  </a:cubicBezTo>
                  <a:lnTo>
                    <a:pt x="1" y="1770"/>
                  </a:lnTo>
                  <a:cubicBezTo>
                    <a:pt x="1" y="1888"/>
                    <a:pt x="91" y="1978"/>
                    <a:pt x="209" y="1978"/>
                  </a:cubicBezTo>
                  <a:lnTo>
                    <a:pt x="1769" y="1978"/>
                  </a:lnTo>
                  <a:cubicBezTo>
                    <a:pt x="1880" y="1978"/>
                    <a:pt x="1977" y="1888"/>
                    <a:pt x="1977" y="1770"/>
                  </a:cubicBezTo>
                  <a:lnTo>
                    <a:pt x="1977" y="209"/>
                  </a:lnTo>
                  <a:cubicBezTo>
                    <a:pt x="1977" y="98"/>
                    <a:pt x="1880" y="1"/>
                    <a:pt x="17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69"/>
            <p:cNvSpPr/>
            <p:nvPr/>
          </p:nvSpPr>
          <p:spPr>
            <a:xfrm>
              <a:off x="994210" y="3783420"/>
              <a:ext cx="51967" cy="24985"/>
            </a:xfrm>
            <a:custGeom>
              <a:avLst/>
              <a:gdLst/>
              <a:ahLst/>
              <a:cxnLst/>
              <a:rect l="l" t="t" r="r" b="b"/>
              <a:pathLst>
                <a:path w="1978" h="951" extrusionOk="0">
                  <a:moveTo>
                    <a:pt x="1" y="1"/>
                  </a:moveTo>
                  <a:lnTo>
                    <a:pt x="1" y="743"/>
                  </a:lnTo>
                  <a:cubicBezTo>
                    <a:pt x="1" y="861"/>
                    <a:pt x="91" y="951"/>
                    <a:pt x="209" y="951"/>
                  </a:cubicBezTo>
                  <a:lnTo>
                    <a:pt x="1769" y="951"/>
                  </a:lnTo>
                  <a:cubicBezTo>
                    <a:pt x="1880" y="951"/>
                    <a:pt x="1977" y="861"/>
                    <a:pt x="1977" y="743"/>
                  </a:cubicBezTo>
                  <a:lnTo>
                    <a:pt x="1977"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69"/>
            <p:cNvSpPr/>
            <p:nvPr/>
          </p:nvSpPr>
          <p:spPr>
            <a:xfrm>
              <a:off x="861718" y="3851387"/>
              <a:ext cx="316768" cy="188269"/>
            </a:xfrm>
            <a:custGeom>
              <a:avLst/>
              <a:gdLst/>
              <a:ahLst/>
              <a:cxnLst/>
              <a:rect l="l" t="t" r="r" b="b"/>
              <a:pathLst>
                <a:path w="12057" h="7166" extrusionOk="0">
                  <a:moveTo>
                    <a:pt x="209" y="1"/>
                  </a:moveTo>
                  <a:cubicBezTo>
                    <a:pt x="98" y="1"/>
                    <a:pt x="1" y="91"/>
                    <a:pt x="1" y="209"/>
                  </a:cubicBezTo>
                  <a:lnTo>
                    <a:pt x="1" y="6264"/>
                  </a:lnTo>
                  <a:cubicBezTo>
                    <a:pt x="1" y="6757"/>
                    <a:pt x="410" y="7166"/>
                    <a:pt x="903" y="7166"/>
                  </a:cubicBezTo>
                  <a:lnTo>
                    <a:pt x="11154" y="7166"/>
                  </a:lnTo>
                  <a:cubicBezTo>
                    <a:pt x="11654" y="7166"/>
                    <a:pt x="12056" y="6757"/>
                    <a:pt x="12056" y="6264"/>
                  </a:cubicBezTo>
                  <a:lnTo>
                    <a:pt x="12056" y="209"/>
                  </a:lnTo>
                  <a:cubicBezTo>
                    <a:pt x="12056" y="98"/>
                    <a:pt x="11966" y="1"/>
                    <a:pt x="11848" y="1"/>
                  </a:cubicBezTo>
                  <a:close/>
                </a:path>
              </a:pathLst>
            </a:custGeom>
            <a:solidFill>
              <a:srgbClr val="A7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69"/>
            <p:cNvSpPr/>
            <p:nvPr/>
          </p:nvSpPr>
          <p:spPr>
            <a:xfrm>
              <a:off x="861718" y="3851387"/>
              <a:ext cx="316768" cy="29005"/>
            </a:xfrm>
            <a:custGeom>
              <a:avLst/>
              <a:gdLst/>
              <a:ahLst/>
              <a:cxnLst/>
              <a:rect l="l" t="t" r="r" b="b"/>
              <a:pathLst>
                <a:path w="12057" h="1104" extrusionOk="0">
                  <a:moveTo>
                    <a:pt x="209" y="1"/>
                  </a:moveTo>
                  <a:cubicBezTo>
                    <a:pt x="98" y="1"/>
                    <a:pt x="1" y="91"/>
                    <a:pt x="1" y="209"/>
                  </a:cubicBezTo>
                  <a:lnTo>
                    <a:pt x="1" y="1104"/>
                  </a:lnTo>
                  <a:lnTo>
                    <a:pt x="12056" y="1104"/>
                  </a:lnTo>
                  <a:lnTo>
                    <a:pt x="12056" y="209"/>
                  </a:lnTo>
                  <a:cubicBezTo>
                    <a:pt x="12056" y="98"/>
                    <a:pt x="11966" y="1"/>
                    <a:pt x="11848" y="1"/>
                  </a:cubicBezTo>
                  <a:close/>
                </a:path>
              </a:pathLst>
            </a:custGeom>
            <a:solidFill>
              <a:srgbClr val="7F93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69"/>
            <p:cNvSpPr/>
            <p:nvPr/>
          </p:nvSpPr>
          <p:spPr>
            <a:xfrm>
              <a:off x="834394" y="3797450"/>
              <a:ext cx="371598" cy="64893"/>
            </a:xfrm>
            <a:custGeom>
              <a:avLst/>
              <a:gdLst/>
              <a:ahLst/>
              <a:cxnLst/>
              <a:rect l="l" t="t" r="r" b="b"/>
              <a:pathLst>
                <a:path w="14144" h="2470" extrusionOk="0">
                  <a:moveTo>
                    <a:pt x="209" y="1"/>
                  </a:moveTo>
                  <a:cubicBezTo>
                    <a:pt x="91" y="1"/>
                    <a:pt x="0" y="98"/>
                    <a:pt x="0" y="209"/>
                  </a:cubicBezTo>
                  <a:lnTo>
                    <a:pt x="0" y="2262"/>
                  </a:lnTo>
                  <a:cubicBezTo>
                    <a:pt x="0" y="2380"/>
                    <a:pt x="91" y="2470"/>
                    <a:pt x="209" y="2470"/>
                  </a:cubicBezTo>
                  <a:lnTo>
                    <a:pt x="13935" y="2470"/>
                  </a:lnTo>
                  <a:cubicBezTo>
                    <a:pt x="14053" y="2470"/>
                    <a:pt x="14143" y="2380"/>
                    <a:pt x="14143" y="2262"/>
                  </a:cubicBezTo>
                  <a:lnTo>
                    <a:pt x="14143" y="209"/>
                  </a:lnTo>
                  <a:cubicBezTo>
                    <a:pt x="14143" y="98"/>
                    <a:pt x="14053" y="1"/>
                    <a:pt x="13935" y="1"/>
                  </a:cubicBezTo>
                  <a:close/>
                </a:path>
              </a:pathLst>
            </a:custGeom>
            <a:solidFill>
              <a:srgbClr val="BF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69"/>
            <p:cNvSpPr/>
            <p:nvPr/>
          </p:nvSpPr>
          <p:spPr>
            <a:xfrm>
              <a:off x="834210" y="3837174"/>
              <a:ext cx="371782" cy="25169"/>
            </a:xfrm>
            <a:custGeom>
              <a:avLst/>
              <a:gdLst/>
              <a:ahLst/>
              <a:cxnLst/>
              <a:rect l="l" t="t" r="r" b="b"/>
              <a:pathLst>
                <a:path w="14151" h="958" extrusionOk="0">
                  <a:moveTo>
                    <a:pt x="1" y="1"/>
                  </a:moveTo>
                  <a:lnTo>
                    <a:pt x="1" y="750"/>
                  </a:lnTo>
                  <a:cubicBezTo>
                    <a:pt x="1" y="868"/>
                    <a:pt x="91" y="958"/>
                    <a:pt x="209" y="958"/>
                  </a:cubicBezTo>
                  <a:lnTo>
                    <a:pt x="13942" y="958"/>
                  </a:lnTo>
                  <a:cubicBezTo>
                    <a:pt x="14060" y="958"/>
                    <a:pt x="14150" y="868"/>
                    <a:pt x="14150" y="750"/>
                  </a:cubicBezTo>
                  <a:lnTo>
                    <a:pt x="14150" y="1"/>
                  </a:ln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69"/>
            <p:cNvSpPr/>
            <p:nvPr/>
          </p:nvSpPr>
          <p:spPr>
            <a:xfrm>
              <a:off x="987642" y="3797450"/>
              <a:ext cx="64919" cy="242206"/>
            </a:xfrm>
            <a:custGeom>
              <a:avLst/>
              <a:gdLst/>
              <a:ahLst/>
              <a:cxnLst/>
              <a:rect l="l" t="t" r="r" b="b"/>
              <a:pathLst>
                <a:path w="2471" h="9219" extrusionOk="0">
                  <a:moveTo>
                    <a:pt x="209" y="1"/>
                  </a:moveTo>
                  <a:cubicBezTo>
                    <a:pt x="98" y="1"/>
                    <a:pt x="1" y="98"/>
                    <a:pt x="1" y="209"/>
                  </a:cubicBezTo>
                  <a:lnTo>
                    <a:pt x="1" y="9011"/>
                  </a:lnTo>
                  <a:cubicBezTo>
                    <a:pt x="1" y="9122"/>
                    <a:pt x="98" y="9219"/>
                    <a:pt x="209" y="9219"/>
                  </a:cubicBezTo>
                  <a:lnTo>
                    <a:pt x="2262" y="9219"/>
                  </a:lnTo>
                  <a:cubicBezTo>
                    <a:pt x="2380" y="9219"/>
                    <a:pt x="2470" y="9122"/>
                    <a:pt x="2470" y="9011"/>
                  </a:cubicBezTo>
                  <a:lnTo>
                    <a:pt x="2470" y="209"/>
                  </a:lnTo>
                  <a:cubicBezTo>
                    <a:pt x="2470" y="98"/>
                    <a:pt x="2380" y="1"/>
                    <a:pt x="226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69"/>
            <p:cNvSpPr/>
            <p:nvPr/>
          </p:nvSpPr>
          <p:spPr>
            <a:xfrm>
              <a:off x="1027366" y="3797450"/>
              <a:ext cx="25195" cy="242206"/>
            </a:xfrm>
            <a:custGeom>
              <a:avLst/>
              <a:gdLst/>
              <a:ahLst/>
              <a:cxnLst/>
              <a:rect l="l" t="t" r="r" b="b"/>
              <a:pathLst>
                <a:path w="959" h="9219" extrusionOk="0">
                  <a:moveTo>
                    <a:pt x="1" y="1"/>
                  </a:moveTo>
                  <a:lnTo>
                    <a:pt x="1" y="9219"/>
                  </a:lnTo>
                  <a:lnTo>
                    <a:pt x="750" y="9219"/>
                  </a:lnTo>
                  <a:cubicBezTo>
                    <a:pt x="868" y="9219"/>
                    <a:pt x="958" y="9122"/>
                    <a:pt x="958" y="9011"/>
                  </a:cubicBezTo>
                  <a:lnTo>
                    <a:pt x="958" y="209"/>
                  </a:lnTo>
                  <a:cubicBezTo>
                    <a:pt x="958" y="98"/>
                    <a:pt x="868" y="1"/>
                    <a:pt x="7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2" name="Google Shape;8532;p69"/>
          <p:cNvGrpSpPr/>
          <p:nvPr/>
        </p:nvGrpSpPr>
        <p:grpSpPr>
          <a:xfrm>
            <a:off x="1359398" y="3682271"/>
            <a:ext cx="395296" cy="371966"/>
            <a:chOff x="1359398" y="3682271"/>
            <a:chExt cx="395296" cy="371966"/>
          </a:xfrm>
        </p:grpSpPr>
        <p:sp>
          <p:nvSpPr>
            <p:cNvPr id="8533" name="Google Shape;8533;p69"/>
            <p:cNvSpPr/>
            <p:nvPr/>
          </p:nvSpPr>
          <p:spPr>
            <a:xfrm>
              <a:off x="1382911" y="3682271"/>
              <a:ext cx="371782" cy="371966"/>
            </a:xfrm>
            <a:custGeom>
              <a:avLst/>
              <a:gdLst/>
              <a:ahLst/>
              <a:cxnLst/>
              <a:rect l="l" t="t" r="r" b="b"/>
              <a:pathLst>
                <a:path w="14151" h="14158" extrusionOk="0">
                  <a:moveTo>
                    <a:pt x="7075" y="1"/>
                  </a:moveTo>
                  <a:cubicBezTo>
                    <a:pt x="3170" y="1"/>
                    <a:pt x="0" y="3171"/>
                    <a:pt x="0" y="7083"/>
                  </a:cubicBezTo>
                  <a:cubicBezTo>
                    <a:pt x="0" y="10988"/>
                    <a:pt x="3170"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69"/>
            <p:cNvSpPr/>
            <p:nvPr/>
          </p:nvSpPr>
          <p:spPr>
            <a:xfrm>
              <a:off x="1498090" y="3920668"/>
              <a:ext cx="141241" cy="39172"/>
            </a:xfrm>
            <a:custGeom>
              <a:avLst/>
              <a:gdLst/>
              <a:ahLst/>
              <a:cxnLst/>
              <a:rect l="l" t="t" r="r" b="b"/>
              <a:pathLst>
                <a:path w="5376" h="1491" extrusionOk="0">
                  <a:moveTo>
                    <a:pt x="408" y="0"/>
                  </a:moveTo>
                  <a:cubicBezTo>
                    <a:pt x="190" y="0"/>
                    <a:pt x="1" y="270"/>
                    <a:pt x="194" y="485"/>
                  </a:cubicBezTo>
                  <a:cubicBezTo>
                    <a:pt x="777" y="1109"/>
                    <a:pt x="1706" y="1491"/>
                    <a:pt x="2691" y="1491"/>
                  </a:cubicBezTo>
                  <a:cubicBezTo>
                    <a:pt x="3676" y="1491"/>
                    <a:pt x="4606" y="1109"/>
                    <a:pt x="5181" y="485"/>
                  </a:cubicBezTo>
                  <a:cubicBezTo>
                    <a:pt x="5375" y="270"/>
                    <a:pt x="5181" y="0"/>
                    <a:pt x="4964" y="0"/>
                  </a:cubicBezTo>
                  <a:cubicBezTo>
                    <a:pt x="4894" y="0"/>
                    <a:pt x="4821" y="29"/>
                    <a:pt x="4758" y="97"/>
                  </a:cubicBezTo>
                  <a:cubicBezTo>
                    <a:pt x="4287" y="610"/>
                    <a:pt x="3510" y="915"/>
                    <a:pt x="2684" y="915"/>
                  </a:cubicBezTo>
                  <a:cubicBezTo>
                    <a:pt x="1859" y="915"/>
                    <a:pt x="1089" y="610"/>
                    <a:pt x="617" y="97"/>
                  </a:cubicBezTo>
                  <a:cubicBezTo>
                    <a:pt x="553" y="29"/>
                    <a:pt x="479" y="0"/>
                    <a:pt x="408"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69"/>
            <p:cNvSpPr/>
            <p:nvPr/>
          </p:nvSpPr>
          <p:spPr>
            <a:xfrm>
              <a:off x="1490786" y="3826428"/>
              <a:ext cx="30108" cy="41931"/>
            </a:xfrm>
            <a:custGeom>
              <a:avLst/>
              <a:gdLst/>
              <a:ahLst/>
              <a:cxnLst/>
              <a:rect l="l" t="t" r="r" b="b"/>
              <a:pathLst>
                <a:path w="1146" h="1596" extrusionOk="0">
                  <a:moveTo>
                    <a:pt x="557" y="0"/>
                  </a:moveTo>
                  <a:cubicBezTo>
                    <a:pt x="251" y="0"/>
                    <a:pt x="1" y="254"/>
                    <a:pt x="1" y="569"/>
                  </a:cubicBezTo>
                  <a:lnTo>
                    <a:pt x="1" y="1020"/>
                  </a:lnTo>
                  <a:cubicBezTo>
                    <a:pt x="1" y="1339"/>
                    <a:pt x="257" y="1596"/>
                    <a:pt x="569" y="1596"/>
                  </a:cubicBezTo>
                  <a:cubicBezTo>
                    <a:pt x="888" y="1596"/>
                    <a:pt x="1145" y="1339"/>
                    <a:pt x="1145" y="1027"/>
                  </a:cubicBezTo>
                  <a:lnTo>
                    <a:pt x="1145" y="569"/>
                  </a:lnTo>
                  <a:cubicBezTo>
                    <a:pt x="1145" y="250"/>
                    <a:pt x="888" y="0"/>
                    <a:pt x="569" y="0"/>
                  </a:cubicBezTo>
                  <a:cubicBezTo>
                    <a:pt x="565" y="0"/>
                    <a:pt x="561" y="0"/>
                    <a:pt x="557" y="0"/>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69"/>
            <p:cNvSpPr/>
            <p:nvPr/>
          </p:nvSpPr>
          <p:spPr>
            <a:xfrm>
              <a:off x="1502819" y="3826349"/>
              <a:ext cx="18075" cy="29951"/>
            </a:xfrm>
            <a:custGeom>
              <a:avLst/>
              <a:gdLst/>
              <a:ahLst/>
              <a:cxnLst/>
              <a:rect l="l" t="t" r="r" b="b"/>
              <a:pathLst>
                <a:path w="688"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69"/>
            <p:cNvSpPr/>
            <p:nvPr/>
          </p:nvSpPr>
          <p:spPr>
            <a:xfrm>
              <a:off x="1616710" y="3826244"/>
              <a:ext cx="30082" cy="42115"/>
            </a:xfrm>
            <a:custGeom>
              <a:avLst/>
              <a:gdLst/>
              <a:ahLst/>
              <a:cxnLst/>
              <a:rect l="l" t="t" r="r" b="b"/>
              <a:pathLst>
                <a:path w="1145" h="1603" extrusionOk="0">
                  <a:moveTo>
                    <a:pt x="576" y="1"/>
                  </a:moveTo>
                  <a:cubicBezTo>
                    <a:pt x="257" y="1"/>
                    <a:pt x="1" y="257"/>
                    <a:pt x="1" y="576"/>
                  </a:cubicBezTo>
                  <a:lnTo>
                    <a:pt x="1" y="1027"/>
                  </a:lnTo>
                  <a:cubicBezTo>
                    <a:pt x="1" y="1346"/>
                    <a:pt x="257" y="1603"/>
                    <a:pt x="576" y="1603"/>
                  </a:cubicBezTo>
                  <a:cubicBezTo>
                    <a:pt x="888" y="1603"/>
                    <a:pt x="1145" y="1346"/>
                    <a:pt x="1145" y="1027"/>
                  </a:cubicBezTo>
                  <a:lnTo>
                    <a:pt x="1145" y="576"/>
                  </a:lnTo>
                  <a:cubicBezTo>
                    <a:pt x="1145" y="257"/>
                    <a:pt x="888" y="1"/>
                    <a:pt x="576"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69"/>
            <p:cNvSpPr/>
            <p:nvPr/>
          </p:nvSpPr>
          <p:spPr>
            <a:xfrm>
              <a:off x="1628743" y="3826349"/>
              <a:ext cx="18049" cy="29951"/>
            </a:xfrm>
            <a:custGeom>
              <a:avLst/>
              <a:gdLst/>
              <a:ahLst/>
              <a:cxnLst/>
              <a:rect l="l" t="t" r="r" b="b"/>
              <a:pathLst>
                <a:path w="687" h="1140" extrusionOk="0">
                  <a:moveTo>
                    <a:pt x="82"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8" y="3"/>
                  </a:cubicBezTo>
                  <a:cubicBezTo>
                    <a:pt x="106" y="1"/>
                    <a:pt x="94" y="1"/>
                    <a:pt x="82"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69"/>
            <p:cNvSpPr/>
            <p:nvPr/>
          </p:nvSpPr>
          <p:spPr>
            <a:xfrm>
              <a:off x="1359398" y="3724018"/>
              <a:ext cx="353733" cy="330114"/>
            </a:xfrm>
            <a:custGeom>
              <a:avLst/>
              <a:gdLst/>
              <a:ahLst/>
              <a:cxnLst/>
              <a:rect l="l" t="t" r="r" b="b"/>
              <a:pathLst>
                <a:path w="13464" h="12565" extrusionOk="0">
                  <a:moveTo>
                    <a:pt x="3510" y="0"/>
                  </a:moveTo>
                  <a:cubicBezTo>
                    <a:pt x="250" y="2650"/>
                    <a:pt x="1" y="7526"/>
                    <a:pt x="2969" y="10495"/>
                  </a:cubicBezTo>
                  <a:cubicBezTo>
                    <a:pt x="4356" y="11882"/>
                    <a:pt x="6164" y="12564"/>
                    <a:pt x="7967" y="12564"/>
                  </a:cubicBezTo>
                  <a:cubicBezTo>
                    <a:pt x="10014" y="12564"/>
                    <a:pt x="12055" y="11684"/>
                    <a:pt x="13464" y="9954"/>
                  </a:cubicBezTo>
                  <a:lnTo>
                    <a:pt x="13464" y="9954"/>
                  </a:lnTo>
                  <a:cubicBezTo>
                    <a:pt x="12201" y="10980"/>
                    <a:pt x="10627" y="11542"/>
                    <a:pt x="8997" y="11542"/>
                  </a:cubicBezTo>
                  <a:cubicBezTo>
                    <a:pt x="6271" y="11542"/>
                    <a:pt x="3781" y="9968"/>
                    <a:pt x="2609" y="7505"/>
                  </a:cubicBezTo>
                  <a:cubicBezTo>
                    <a:pt x="1436" y="5036"/>
                    <a:pt x="1783" y="2116"/>
                    <a:pt x="3510"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0" name="Google Shape;8540;p69"/>
          <p:cNvGrpSpPr/>
          <p:nvPr/>
        </p:nvGrpSpPr>
        <p:grpSpPr>
          <a:xfrm>
            <a:off x="1908099" y="3682271"/>
            <a:ext cx="395296" cy="371966"/>
            <a:chOff x="1908099" y="3682271"/>
            <a:chExt cx="395296" cy="371966"/>
          </a:xfrm>
        </p:grpSpPr>
        <p:sp>
          <p:nvSpPr>
            <p:cNvPr id="8541" name="Google Shape;8541;p69"/>
            <p:cNvSpPr/>
            <p:nvPr/>
          </p:nvSpPr>
          <p:spPr>
            <a:xfrm>
              <a:off x="1931613" y="3682271"/>
              <a:ext cx="371782" cy="371966"/>
            </a:xfrm>
            <a:custGeom>
              <a:avLst/>
              <a:gdLst/>
              <a:ahLst/>
              <a:cxnLst/>
              <a:rect l="l" t="t" r="r" b="b"/>
              <a:pathLst>
                <a:path w="14151"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69"/>
            <p:cNvSpPr/>
            <p:nvPr/>
          </p:nvSpPr>
          <p:spPr>
            <a:xfrm>
              <a:off x="2039487"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69"/>
            <p:cNvSpPr/>
            <p:nvPr/>
          </p:nvSpPr>
          <p:spPr>
            <a:xfrm>
              <a:off x="2051520"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69"/>
            <p:cNvSpPr/>
            <p:nvPr/>
          </p:nvSpPr>
          <p:spPr>
            <a:xfrm>
              <a:off x="2165412" y="3826244"/>
              <a:ext cx="30082" cy="42115"/>
            </a:xfrm>
            <a:custGeom>
              <a:avLst/>
              <a:gdLst/>
              <a:ahLst/>
              <a:cxnLst/>
              <a:rect l="l" t="t" r="r" b="b"/>
              <a:pathLst>
                <a:path w="1145" h="1603" extrusionOk="0">
                  <a:moveTo>
                    <a:pt x="569" y="1"/>
                  </a:moveTo>
                  <a:cubicBezTo>
                    <a:pt x="257" y="1"/>
                    <a:pt x="0" y="257"/>
                    <a:pt x="0" y="576"/>
                  </a:cubicBezTo>
                  <a:lnTo>
                    <a:pt x="0" y="1027"/>
                  </a:lnTo>
                  <a:cubicBezTo>
                    <a:pt x="0" y="1346"/>
                    <a:pt x="257" y="1603"/>
                    <a:pt x="569" y="1603"/>
                  </a:cubicBezTo>
                  <a:cubicBezTo>
                    <a:pt x="888" y="1603"/>
                    <a:pt x="1145" y="1346"/>
                    <a:pt x="1145" y="1027"/>
                  </a:cubicBezTo>
                  <a:lnTo>
                    <a:pt x="1145" y="576"/>
                  </a:lnTo>
                  <a:cubicBezTo>
                    <a:pt x="1145" y="257"/>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69"/>
            <p:cNvSpPr/>
            <p:nvPr/>
          </p:nvSpPr>
          <p:spPr>
            <a:xfrm>
              <a:off x="2177444" y="3826349"/>
              <a:ext cx="18049" cy="29951"/>
            </a:xfrm>
            <a:custGeom>
              <a:avLst/>
              <a:gdLst/>
              <a:ahLst/>
              <a:cxnLst/>
              <a:rect l="l" t="t" r="r" b="b"/>
              <a:pathLst>
                <a:path w="687" h="1140" extrusionOk="0">
                  <a:moveTo>
                    <a:pt x="79" y="1"/>
                  </a:moveTo>
                  <a:cubicBezTo>
                    <a:pt x="53" y="1"/>
                    <a:pt x="25" y="5"/>
                    <a:pt x="0" y="10"/>
                  </a:cubicBezTo>
                  <a:lnTo>
                    <a:pt x="0" y="801"/>
                  </a:lnTo>
                  <a:cubicBezTo>
                    <a:pt x="0" y="1027"/>
                    <a:pt x="172" y="1139"/>
                    <a:pt x="344" y="1139"/>
                  </a:cubicBezTo>
                  <a:cubicBezTo>
                    <a:pt x="515" y="1139"/>
                    <a:pt x="687" y="1027"/>
                    <a:pt x="687" y="801"/>
                  </a:cubicBezTo>
                  <a:lnTo>
                    <a:pt x="687" y="572"/>
                  </a:lnTo>
                  <a:cubicBezTo>
                    <a:pt x="687" y="253"/>
                    <a:pt x="430" y="3"/>
                    <a:pt x="111" y="3"/>
                  </a:cubicBezTo>
                  <a:cubicBezTo>
                    <a:pt x="101" y="1"/>
                    <a:pt x="90" y="1"/>
                    <a:pt x="79"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69"/>
            <p:cNvSpPr/>
            <p:nvPr/>
          </p:nvSpPr>
          <p:spPr>
            <a:xfrm>
              <a:off x="2047501" y="3920825"/>
              <a:ext cx="140532" cy="39015"/>
            </a:xfrm>
            <a:custGeom>
              <a:avLst/>
              <a:gdLst/>
              <a:ahLst/>
              <a:cxnLst/>
              <a:rect l="l" t="t" r="r" b="b"/>
              <a:pathLst>
                <a:path w="5349" h="1485" extrusionOk="0">
                  <a:moveTo>
                    <a:pt x="2664" y="0"/>
                  </a:moveTo>
                  <a:cubicBezTo>
                    <a:pt x="1679" y="0"/>
                    <a:pt x="750" y="375"/>
                    <a:pt x="167" y="1006"/>
                  </a:cubicBezTo>
                  <a:cubicBezTo>
                    <a:pt x="1" y="1186"/>
                    <a:pt x="132" y="1485"/>
                    <a:pt x="382" y="1485"/>
                  </a:cubicBezTo>
                  <a:cubicBezTo>
                    <a:pt x="458" y="1478"/>
                    <a:pt x="535" y="1443"/>
                    <a:pt x="590" y="1388"/>
                  </a:cubicBezTo>
                  <a:cubicBezTo>
                    <a:pt x="1062" y="874"/>
                    <a:pt x="1839" y="562"/>
                    <a:pt x="2664" y="562"/>
                  </a:cubicBezTo>
                  <a:cubicBezTo>
                    <a:pt x="3490" y="562"/>
                    <a:pt x="4259" y="874"/>
                    <a:pt x="4738" y="1388"/>
                  </a:cubicBezTo>
                  <a:cubicBezTo>
                    <a:pt x="4800" y="1455"/>
                    <a:pt x="4872" y="1483"/>
                    <a:pt x="4941" y="1483"/>
                  </a:cubicBezTo>
                  <a:cubicBezTo>
                    <a:pt x="5157" y="1483"/>
                    <a:pt x="5349" y="1209"/>
                    <a:pt x="5154" y="999"/>
                  </a:cubicBezTo>
                  <a:cubicBezTo>
                    <a:pt x="4579" y="375"/>
                    <a:pt x="3642" y="0"/>
                    <a:pt x="2664" y="0"/>
                  </a:cubicBezTo>
                  <a:close/>
                </a:path>
              </a:pathLst>
            </a:custGeom>
            <a:solidFill>
              <a:srgbClr val="4C5F7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69"/>
            <p:cNvSpPr/>
            <p:nvPr/>
          </p:nvSpPr>
          <p:spPr>
            <a:xfrm>
              <a:off x="1908099"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3"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8" name="Google Shape;8548;p69"/>
          <p:cNvGrpSpPr/>
          <p:nvPr/>
        </p:nvGrpSpPr>
        <p:grpSpPr>
          <a:xfrm>
            <a:off x="2456800" y="3682271"/>
            <a:ext cx="395270" cy="371966"/>
            <a:chOff x="2456800" y="3682271"/>
            <a:chExt cx="395270" cy="371966"/>
          </a:xfrm>
        </p:grpSpPr>
        <p:sp>
          <p:nvSpPr>
            <p:cNvPr id="8549" name="Google Shape;8549;p69"/>
            <p:cNvSpPr/>
            <p:nvPr/>
          </p:nvSpPr>
          <p:spPr>
            <a:xfrm>
              <a:off x="2480314" y="3682271"/>
              <a:ext cx="371756" cy="371966"/>
            </a:xfrm>
            <a:custGeom>
              <a:avLst/>
              <a:gdLst/>
              <a:ahLst/>
              <a:cxnLst/>
              <a:rect l="l" t="t" r="r" b="b"/>
              <a:pathLst>
                <a:path w="14150" h="14158" extrusionOk="0">
                  <a:moveTo>
                    <a:pt x="7075" y="1"/>
                  </a:moveTo>
                  <a:cubicBezTo>
                    <a:pt x="3163" y="1"/>
                    <a:pt x="0" y="3171"/>
                    <a:pt x="0" y="7083"/>
                  </a:cubicBezTo>
                  <a:cubicBezTo>
                    <a:pt x="0" y="10988"/>
                    <a:pt x="3163" y="14158"/>
                    <a:pt x="7075" y="14158"/>
                  </a:cubicBezTo>
                  <a:cubicBezTo>
                    <a:pt x="10980" y="14158"/>
                    <a:pt x="14150" y="10988"/>
                    <a:pt x="14150" y="7083"/>
                  </a:cubicBezTo>
                  <a:cubicBezTo>
                    <a:pt x="14150" y="3171"/>
                    <a:pt x="10980" y="1"/>
                    <a:pt x="7075" y="1"/>
                  </a:cubicBezTo>
                  <a:close/>
                </a:path>
              </a:pathLst>
            </a:custGeom>
            <a:solidFill>
              <a:srgbClr val="C5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69"/>
            <p:cNvSpPr/>
            <p:nvPr/>
          </p:nvSpPr>
          <p:spPr>
            <a:xfrm>
              <a:off x="2456800" y="3724018"/>
              <a:ext cx="353549" cy="330114"/>
            </a:xfrm>
            <a:custGeom>
              <a:avLst/>
              <a:gdLst/>
              <a:ahLst/>
              <a:cxnLst/>
              <a:rect l="l" t="t" r="r" b="b"/>
              <a:pathLst>
                <a:path w="13457" h="12565" extrusionOk="0">
                  <a:moveTo>
                    <a:pt x="3503" y="0"/>
                  </a:moveTo>
                  <a:lnTo>
                    <a:pt x="3503" y="0"/>
                  </a:lnTo>
                  <a:cubicBezTo>
                    <a:pt x="250" y="2650"/>
                    <a:pt x="0" y="7526"/>
                    <a:pt x="2969" y="10495"/>
                  </a:cubicBezTo>
                  <a:cubicBezTo>
                    <a:pt x="4356" y="11882"/>
                    <a:pt x="6164" y="12564"/>
                    <a:pt x="7966" y="12564"/>
                  </a:cubicBezTo>
                  <a:cubicBezTo>
                    <a:pt x="10012" y="12564"/>
                    <a:pt x="12051" y="11684"/>
                    <a:pt x="13457" y="9954"/>
                  </a:cubicBezTo>
                  <a:lnTo>
                    <a:pt x="13457" y="9954"/>
                  </a:lnTo>
                  <a:cubicBezTo>
                    <a:pt x="12201" y="10980"/>
                    <a:pt x="10620" y="11542"/>
                    <a:pt x="8997" y="11542"/>
                  </a:cubicBezTo>
                  <a:cubicBezTo>
                    <a:pt x="6264" y="11542"/>
                    <a:pt x="3781" y="9968"/>
                    <a:pt x="2608" y="7505"/>
                  </a:cubicBezTo>
                  <a:cubicBezTo>
                    <a:pt x="1436" y="5036"/>
                    <a:pt x="1783" y="2116"/>
                    <a:pt x="3503" y="0"/>
                  </a:cubicBezTo>
                  <a:close/>
                </a:path>
              </a:pathLst>
            </a:custGeom>
            <a:solidFill>
              <a:srgbClr val="B0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69"/>
            <p:cNvSpPr/>
            <p:nvPr/>
          </p:nvSpPr>
          <p:spPr>
            <a:xfrm>
              <a:off x="2557318" y="3892267"/>
              <a:ext cx="217589" cy="96000"/>
            </a:xfrm>
            <a:custGeom>
              <a:avLst/>
              <a:gdLst/>
              <a:ahLst/>
              <a:cxnLst/>
              <a:rect l="l" t="t" r="r" b="b"/>
              <a:pathLst>
                <a:path w="8282" h="3654" extrusionOk="0">
                  <a:moveTo>
                    <a:pt x="244" y="1"/>
                  </a:moveTo>
                  <a:cubicBezTo>
                    <a:pt x="105" y="1"/>
                    <a:pt x="1" y="146"/>
                    <a:pt x="45" y="297"/>
                  </a:cubicBezTo>
                  <a:cubicBezTo>
                    <a:pt x="593" y="2246"/>
                    <a:pt x="2223" y="3654"/>
                    <a:pt x="4144" y="3654"/>
                  </a:cubicBezTo>
                  <a:cubicBezTo>
                    <a:pt x="6065" y="3654"/>
                    <a:pt x="7688" y="2246"/>
                    <a:pt x="8243" y="297"/>
                  </a:cubicBezTo>
                  <a:cubicBezTo>
                    <a:pt x="8281" y="146"/>
                    <a:pt x="8176" y="1"/>
                    <a:pt x="8043" y="1"/>
                  </a:cubicBezTo>
                  <a:cubicBezTo>
                    <a:pt x="8029" y="1"/>
                    <a:pt x="8015" y="2"/>
                    <a:pt x="8001" y="5"/>
                  </a:cubicBezTo>
                  <a:cubicBezTo>
                    <a:pt x="6766" y="297"/>
                    <a:pt x="5498" y="450"/>
                    <a:pt x="4229" y="450"/>
                  </a:cubicBezTo>
                  <a:cubicBezTo>
                    <a:pt x="4200" y="450"/>
                    <a:pt x="4172" y="449"/>
                    <a:pt x="4144" y="449"/>
                  </a:cubicBezTo>
                  <a:cubicBezTo>
                    <a:pt x="4116" y="449"/>
                    <a:pt x="4087" y="450"/>
                    <a:pt x="4059" y="450"/>
                  </a:cubicBezTo>
                  <a:cubicBezTo>
                    <a:pt x="2784" y="450"/>
                    <a:pt x="1522" y="297"/>
                    <a:pt x="288" y="5"/>
                  </a:cubicBezTo>
                  <a:cubicBezTo>
                    <a:pt x="273" y="2"/>
                    <a:pt x="258" y="1"/>
                    <a:pt x="244"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69"/>
            <p:cNvSpPr/>
            <p:nvPr/>
          </p:nvSpPr>
          <p:spPr>
            <a:xfrm>
              <a:off x="2557318" y="3892267"/>
              <a:ext cx="217746" cy="53359"/>
            </a:xfrm>
            <a:custGeom>
              <a:avLst/>
              <a:gdLst/>
              <a:ahLst/>
              <a:cxnLst/>
              <a:rect l="l" t="t" r="r" b="b"/>
              <a:pathLst>
                <a:path w="8288" h="2031" extrusionOk="0">
                  <a:moveTo>
                    <a:pt x="244" y="1"/>
                  </a:moveTo>
                  <a:cubicBezTo>
                    <a:pt x="105" y="1"/>
                    <a:pt x="1" y="146"/>
                    <a:pt x="45" y="297"/>
                  </a:cubicBezTo>
                  <a:cubicBezTo>
                    <a:pt x="183" y="796"/>
                    <a:pt x="398" y="1268"/>
                    <a:pt x="683" y="1698"/>
                  </a:cubicBezTo>
                  <a:cubicBezTo>
                    <a:pt x="1824" y="1920"/>
                    <a:pt x="2982" y="2031"/>
                    <a:pt x="4141" y="2031"/>
                  </a:cubicBezTo>
                  <a:cubicBezTo>
                    <a:pt x="5299" y="2031"/>
                    <a:pt x="6457" y="1920"/>
                    <a:pt x="7598" y="1698"/>
                  </a:cubicBezTo>
                  <a:cubicBezTo>
                    <a:pt x="7883" y="1268"/>
                    <a:pt x="8098" y="796"/>
                    <a:pt x="8243" y="297"/>
                  </a:cubicBezTo>
                  <a:cubicBezTo>
                    <a:pt x="8287" y="146"/>
                    <a:pt x="8177" y="1"/>
                    <a:pt x="8043" y="1"/>
                  </a:cubicBezTo>
                  <a:cubicBezTo>
                    <a:pt x="8029" y="1"/>
                    <a:pt x="8015" y="2"/>
                    <a:pt x="8001" y="5"/>
                  </a:cubicBezTo>
                  <a:cubicBezTo>
                    <a:pt x="6731" y="300"/>
                    <a:pt x="5436" y="448"/>
                    <a:pt x="4141" y="448"/>
                  </a:cubicBezTo>
                  <a:cubicBezTo>
                    <a:pt x="2847" y="448"/>
                    <a:pt x="1553" y="300"/>
                    <a:pt x="288" y="5"/>
                  </a:cubicBezTo>
                  <a:cubicBezTo>
                    <a:pt x="273" y="2"/>
                    <a:pt x="258" y="1"/>
                    <a:pt x="244"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69"/>
            <p:cNvSpPr/>
            <p:nvPr/>
          </p:nvSpPr>
          <p:spPr>
            <a:xfrm>
              <a:off x="2588189"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69"/>
            <p:cNvSpPr/>
            <p:nvPr/>
          </p:nvSpPr>
          <p:spPr>
            <a:xfrm>
              <a:off x="2600221"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69"/>
            <p:cNvSpPr/>
            <p:nvPr/>
          </p:nvSpPr>
          <p:spPr>
            <a:xfrm>
              <a:off x="2714113" y="3796346"/>
              <a:ext cx="30082" cy="54332"/>
            </a:xfrm>
            <a:custGeom>
              <a:avLst/>
              <a:gdLst/>
              <a:ahLst/>
              <a:cxnLst/>
              <a:rect l="l" t="t" r="r" b="b"/>
              <a:pathLst>
                <a:path w="1145" h="2068" extrusionOk="0">
                  <a:moveTo>
                    <a:pt x="569" y="1"/>
                  </a:moveTo>
                  <a:cubicBezTo>
                    <a:pt x="257" y="1"/>
                    <a:pt x="0" y="258"/>
                    <a:pt x="0" y="570"/>
                  </a:cubicBezTo>
                  <a:lnTo>
                    <a:pt x="0" y="1492"/>
                  </a:lnTo>
                  <a:cubicBezTo>
                    <a:pt x="0" y="1811"/>
                    <a:pt x="257" y="2068"/>
                    <a:pt x="569" y="2068"/>
                  </a:cubicBezTo>
                  <a:cubicBezTo>
                    <a:pt x="888" y="2068"/>
                    <a:pt x="1145" y="1811"/>
                    <a:pt x="1145" y="1492"/>
                  </a:cubicBezTo>
                  <a:lnTo>
                    <a:pt x="1145" y="570"/>
                  </a:lnTo>
                  <a:cubicBezTo>
                    <a:pt x="1145" y="258"/>
                    <a:pt x="888" y="1"/>
                    <a:pt x="569" y="1"/>
                  </a:cubicBezTo>
                  <a:close/>
                </a:path>
              </a:pathLst>
            </a:custGeom>
            <a:solidFill>
              <a:srgbClr val="3838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69"/>
            <p:cNvSpPr/>
            <p:nvPr/>
          </p:nvSpPr>
          <p:spPr>
            <a:xfrm>
              <a:off x="2726146" y="3796346"/>
              <a:ext cx="18049" cy="42220"/>
            </a:xfrm>
            <a:custGeom>
              <a:avLst/>
              <a:gdLst/>
              <a:ahLst/>
              <a:cxnLst/>
              <a:rect l="l" t="t" r="r" b="b"/>
              <a:pathLst>
                <a:path w="687" h="1607" extrusionOk="0">
                  <a:moveTo>
                    <a:pt x="111" y="1"/>
                  </a:moveTo>
                  <a:cubicBezTo>
                    <a:pt x="76" y="1"/>
                    <a:pt x="35" y="1"/>
                    <a:pt x="0" y="8"/>
                  </a:cubicBezTo>
                  <a:lnTo>
                    <a:pt x="0" y="1263"/>
                  </a:lnTo>
                  <a:cubicBezTo>
                    <a:pt x="0" y="1492"/>
                    <a:pt x="172" y="1607"/>
                    <a:pt x="343" y="1607"/>
                  </a:cubicBezTo>
                  <a:cubicBezTo>
                    <a:pt x="513" y="1607"/>
                    <a:pt x="683" y="1492"/>
                    <a:pt x="680" y="1263"/>
                  </a:cubicBezTo>
                  <a:lnTo>
                    <a:pt x="680" y="570"/>
                  </a:lnTo>
                  <a:cubicBezTo>
                    <a:pt x="687" y="258"/>
                    <a:pt x="430" y="1"/>
                    <a:pt x="111" y="1"/>
                  </a:cubicBezTo>
                  <a:close/>
                </a:path>
              </a:pathLst>
            </a:custGeom>
            <a:solidFill>
              <a:srgbClr val="3C51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69"/>
            <p:cNvSpPr/>
            <p:nvPr/>
          </p:nvSpPr>
          <p:spPr>
            <a:xfrm>
              <a:off x="2577259" y="3895131"/>
              <a:ext cx="177681" cy="33156"/>
            </a:xfrm>
            <a:custGeom>
              <a:avLst/>
              <a:gdLst/>
              <a:ahLst/>
              <a:cxnLst/>
              <a:rect l="l" t="t" r="r" b="b"/>
              <a:pathLst>
                <a:path w="6763" h="1262" extrusionOk="0">
                  <a:moveTo>
                    <a:pt x="0" y="0"/>
                  </a:moveTo>
                  <a:lnTo>
                    <a:pt x="0" y="0"/>
                  </a:lnTo>
                  <a:cubicBezTo>
                    <a:pt x="90" y="236"/>
                    <a:pt x="194" y="465"/>
                    <a:pt x="319" y="680"/>
                  </a:cubicBezTo>
                  <a:cubicBezTo>
                    <a:pt x="458" y="916"/>
                    <a:pt x="701" y="1076"/>
                    <a:pt x="971" y="1110"/>
                  </a:cubicBezTo>
                  <a:cubicBezTo>
                    <a:pt x="1772" y="1211"/>
                    <a:pt x="2579" y="1261"/>
                    <a:pt x="3386" y="1261"/>
                  </a:cubicBezTo>
                  <a:cubicBezTo>
                    <a:pt x="4193" y="1261"/>
                    <a:pt x="5001" y="1211"/>
                    <a:pt x="5806" y="1110"/>
                  </a:cubicBezTo>
                  <a:cubicBezTo>
                    <a:pt x="6076" y="1076"/>
                    <a:pt x="6319" y="916"/>
                    <a:pt x="6451" y="680"/>
                  </a:cubicBezTo>
                  <a:cubicBezTo>
                    <a:pt x="6576" y="465"/>
                    <a:pt x="6680" y="236"/>
                    <a:pt x="6763" y="0"/>
                  </a:cubicBezTo>
                  <a:lnTo>
                    <a:pt x="6763" y="0"/>
                  </a:lnTo>
                  <a:cubicBezTo>
                    <a:pt x="5650" y="226"/>
                    <a:pt x="4517" y="339"/>
                    <a:pt x="3384" y="339"/>
                  </a:cubicBezTo>
                  <a:cubicBezTo>
                    <a:pt x="2251" y="339"/>
                    <a:pt x="1117" y="226"/>
                    <a:pt x="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8" name="Google Shape;8558;p69"/>
          <p:cNvGrpSpPr/>
          <p:nvPr/>
        </p:nvGrpSpPr>
        <p:grpSpPr>
          <a:xfrm>
            <a:off x="3014250" y="3682271"/>
            <a:ext cx="391092" cy="371940"/>
            <a:chOff x="3014250" y="3682271"/>
            <a:chExt cx="391092" cy="371940"/>
          </a:xfrm>
        </p:grpSpPr>
        <p:sp>
          <p:nvSpPr>
            <p:cNvPr id="8559" name="Google Shape;8559;p69"/>
            <p:cNvSpPr/>
            <p:nvPr/>
          </p:nvSpPr>
          <p:spPr>
            <a:xfrm>
              <a:off x="3014250" y="3682271"/>
              <a:ext cx="386521" cy="371940"/>
            </a:xfrm>
            <a:custGeom>
              <a:avLst/>
              <a:gdLst/>
              <a:ahLst/>
              <a:cxnLst/>
              <a:rect l="l" t="t" r="r" b="b"/>
              <a:pathLst>
                <a:path w="14712" h="14157" extrusionOk="0">
                  <a:moveTo>
                    <a:pt x="7637" y="1"/>
                  </a:moveTo>
                  <a:cubicBezTo>
                    <a:pt x="4772" y="1"/>
                    <a:pt x="2192" y="1728"/>
                    <a:pt x="1096" y="4371"/>
                  </a:cubicBezTo>
                  <a:cubicBezTo>
                    <a:pt x="0" y="7013"/>
                    <a:pt x="611" y="10058"/>
                    <a:pt x="2629" y="12084"/>
                  </a:cubicBezTo>
                  <a:cubicBezTo>
                    <a:pt x="3983" y="13438"/>
                    <a:pt x="5793" y="14156"/>
                    <a:pt x="7634" y="14156"/>
                  </a:cubicBezTo>
                  <a:cubicBezTo>
                    <a:pt x="8546" y="14156"/>
                    <a:pt x="9466" y="13980"/>
                    <a:pt x="10342" y="13617"/>
                  </a:cubicBezTo>
                  <a:cubicBezTo>
                    <a:pt x="12985" y="12521"/>
                    <a:pt x="14712" y="9940"/>
                    <a:pt x="14712" y="7083"/>
                  </a:cubicBezTo>
                  <a:cubicBezTo>
                    <a:pt x="14712" y="3171"/>
                    <a:pt x="11542" y="8"/>
                    <a:pt x="76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69"/>
            <p:cNvSpPr/>
            <p:nvPr/>
          </p:nvSpPr>
          <p:spPr>
            <a:xfrm>
              <a:off x="3028279" y="3694567"/>
              <a:ext cx="377063" cy="347480"/>
            </a:xfrm>
            <a:custGeom>
              <a:avLst/>
              <a:gdLst/>
              <a:ahLst/>
              <a:cxnLst/>
              <a:rect l="l" t="t" r="r" b="b"/>
              <a:pathLst>
                <a:path w="14352" h="13226" extrusionOk="0">
                  <a:moveTo>
                    <a:pt x="7099" y="0"/>
                  </a:moveTo>
                  <a:cubicBezTo>
                    <a:pt x="6251" y="0"/>
                    <a:pt x="5393" y="163"/>
                    <a:pt x="4571" y="504"/>
                  </a:cubicBezTo>
                  <a:cubicBezTo>
                    <a:pt x="1658" y="1711"/>
                    <a:pt x="0" y="4811"/>
                    <a:pt x="618" y="7905"/>
                  </a:cubicBezTo>
                  <a:cubicBezTo>
                    <a:pt x="1228" y="10998"/>
                    <a:pt x="3947" y="13225"/>
                    <a:pt x="7103" y="13225"/>
                  </a:cubicBezTo>
                  <a:cubicBezTo>
                    <a:pt x="7111" y="13225"/>
                    <a:pt x="7120" y="13225"/>
                    <a:pt x="7129" y="13225"/>
                  </a:cubicBezTo>
                  <a:cubicBezTo>
                    <a:pt x="8874" y="13225"/>
                    <a:pt x="10542" y="12525"/>
                    <a:pt x="11778" y="11290"/>
                  </a:cubicBezTo>
                  <a:cubicBezTo>
                    <a:pt x="14011" y="9056"/>
                    <a:pt x="14351" y="5560"/>
                    <a:pt x="12603" y="2939"/>
                  </a:cubicBezTo>
                  <a:cubicBezTo>
                    <a:pt x="11344" y="1057"/>
                    <a:pt x="9255" y="0"/>
                    <a:pt x="709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69"/>
            <p:cNvSpPr/>
            <p:nvPr/>
          </p:nvSpPr>
          <p:spPr>
            <a:xfrm>
              <a:off x="3144167" y="3741332"/>
              <a:ext cx="141267" cy="253871"/>
            </a:xfrm>
            <a:custGeom>
              <a:avLst/>
              <a:gdLst/>
              <a:ahLst/>
              <a:cxnLst/>
              <a:rect l="l" t="t" r="r" b="b"/>
              <a:pathLst>
                <a:path w="5377" h="9663" extrusionOk="0">
                  <a:moveTo>
                    <a:pt x="2588" y="0"/>
                  </a:moveTo>
                  <a:cubicBezTo>
                    <a:pt x="812" y="0"/>
                    <a:pt x="1" y="1048"/>
                    <a:pt x="1" y="1755"/>
                  </a:cubicBezTo>
                  <a:cubicBezTo>
                    <a:pt x="1" y="2268"/>
                    <a:pt x="438" y="2504"/>
                    <a:pt x="791" y="2504"/>
                  </a:cubicBezTo>
                  <a:cubicBezTo>
                    <a:pt x="1499" y="2504"/>
                    <a:pt x="1208" y="1492"/>
                    <a:pt x="2546" y="1492"/>
                  </a:cubicBezTo>
                  <a:cubicBezTo>
                    <a:pt x="3205" y="1492"/>
                    <a:pt x="3725" y="1776"/>
                    <a:pt x="3725" y="2386"/>
                  </a:cubicBezTo>
                  <a:cubicBezTo>
                    <a:pt x="3725" y="3094"/>
                    <a:pt x="2990" y="3503"/>
                    <a:pt x="2560" y="3871"/>
                  </a:cubicBezTo>
                  <a:cubicBezTo>
                    <a:pt x="2179" y="4197"/>
                    <a:pt x="1679" y="4738"/>
                    <a:pt x="1679" y="5861"/>
                  </a:cubicBezTo>
                  <a:cubicBezTo>
                    <a:pt x="1679" y="6541"/>
                    <a:pt x="1860" y="6742"/>
                    <a:pt x="2401" y="6742"/>
                  </a:cubicBezTo>
                  <a:cubicBezTo>
                    <a:pt x="3046" y="6742"/>
                    <a:pt x="3177" y="6451"/>
                    <a:pt x="3177" y="6201"/>
                  </a:cubicBezTo>
                  <a:cubicBezTo>
                    <a:pt x="3177" y="5515"/>
                    <a:pt x="3184" y="5126"/>
                    <a:pt x="3906" y="4564"/>
                  </a:cubicBezTo>
                  <a:cubicBezTo>
                    <a:pt x="4266" y="4287"/>
                    <a:pt x="5376" y="3406"/>
                    <a:pt x="5376" y="2164"/>
                  </a:cubicBezTo>
                  <a:cubicBezTo>
                    <a:pt x="5376" y="930"/>
                    <a:pt x="4266" y="0"/>
                    <a:pt x="2588" y="0"/>
                  </a:cubicBezTo>
                  <a:close/>
                  <a:moveTo>
                    <a:pt x="2414" y="7644"/>
                  </a:moveTo>
                  <a:cubicBezTo>
                    <a:pt x="1860" y="7644"/>
                    <a:pt x="1402" y="8095"/>
                    <a:pt x="1402" y="8657"/>
                  </a:cubicBezTo>
                  <a:cubicBezTo>
                    <a:pt x="1402" y="9212"/>
                    <a:pt x="1860" y="9662"/>
                    <a:pt x="2414" y="9662"/>
                  </a:cubicBezTo>
                  <a:cubicBezTo>
                    <a:pt x="2969" y="9655"/>
                    <a:pt x="3420" y="9212"/>
                    <a:pt x="3427" y="8657"/>
                  </a:cubicBezTo>
                  <a:cubicBezTo>
                    <a:pt x="3420" y="8102"/>
                    <a:pt x="2969" y="7651"/>
                    <a:pt x="2414" y="7644"/>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2" name="Google Shape;8562;p69"/>
          <p:cNvGrpSpPr/>
          <p:nvPr/>
        </p:nvGrpSpPr>
        <p:grpSpPr>
          <a:xfrm>
            <a:off x="3569125" y="3702947"/>
            <a:ext cx="388728" cy="330692"/>
            <a:chOff x="3569125" y="3702947"/>
            <a:chExt cx="388728" cy="330692"/>
          </a:xfrm>
        </p:grpSpPr>
        <p:sp>
          <p:nvSpPr>
            <p:cNvPr id="8563" name="Google Shape;8563;p69"/>
            <p:cNvSpPr/>
            <p:nvPr/>
          </p:nvSpPr>
          <p:spPr>
            <a:xfrm>
              <a:off x="3569125" y="3702947"/>
              <a:ext cx="388728" cy="330692"/>
            </a:xfrm>
            <a:custGeom>
              <a:avLst/>
              <a:gdLst/>
              <a:ahLst/>
              <a:cxnLst/>
              <a:rect l="l" t="t" r="r" b="b"/>
              <a:pathLst>
                <a:path w="14796" h="12587" extrusionOk="0">
                  <a:moveTo>
                    <a:pt x="7402" y="0"/>
                  </a:moveTo>
                  <a:cubicBezTo>
                    <a:pt x="6946" y="0"/>
                    <a:pt x="6490" y="226"/>
                    <a:pt x="6230" y="677"/>
                  </a:cubicBezTo>
                  <a:lnTo>
                    <a:pt x="521" y="10555"/>
                  </a:lnTo>
                  <a:cubicBezTo>
                    <a:pt x="1" y="11456"/>
                    <a:pt x="653" y="12587"/>
                    <a:pt x="1693" y="12587"/>
                  </a:cubicBezTo>
                  <a:lnTo>
                    <a:pt x="13103" y="12587"/>
                  </a:lnTo>
                  <a:cubicBezTo>
                    <a:pt x="14144" y="12587"/>
                    <a:pt x="14796" y="11456"/>
                    <a:pt x="14275" y="10555"/>
                  </a:cubicBezTo>
                  <a:lnTo>
                    <a:pt x="8574" y="671"/>
                  </a:lnTo>
                  <a:cubicBezTo>
                    <a:pt x="8311" y="224"/>
                    <a:pt x="7856" y="0"/>
                    <a:pt x="740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69"/>
            <p:cNvSpPr/>
            <p:nvPr/>
          </p:nvSpPr>
          <p:spPr>
            <a:xfrm>
              <a:off x="3607036" y="3733135"/>
              <a:ext cx="313089" cy="270265"/>
            </a:xfrm>
            <a:custGeom>
              <a:avLst/>
              <a:gdLst/>
              <a:ahLst/>
              <a:cxnLst/>
              <a:rect l="l" t="t" r="r" b="b"/>
              <a:pathLst>
                <a:path w="11917" h="10287" extrusionOk="0">
                  <a:moveTo>
                    <a:pt x="5959" y="0"/>
                  </a:moveTo>
                  <a:cubicBezTo>
                    <a:pt x="5891" y="0"/>
                    <a:pt x="5823" y="35"/>
                    <a:pt x="5785" y="104"/>
                  </a:cubicBezTo>
                  <a:lnTo>
                    <a:pt x="77" y="9981"/>
                  </a:lnTo>
                  <a:cubicBezTo>
                    <a:pt x="1" y="10120"/>
                    <a:pt x="98" y="10286"/>
                    <a:pt x="250" y="10286"/>
                  </a:cubicBezTo>
                  <a:lnTo>
                    <a:pt x="11667" y="10286"/>
                  </a:lnTo>
                  <a:cubicBezTo>
                    <a:pt x="11820" y="10286"/>
                    <a:pt x="11917" y="10120"/>
                    <a:pt x="11841" y="9981"/>
                  </a:cubicBezTo>
                  <a:lnTo>
                    <a:pt x="6132" y="104"/>
                  </a:lnTo>
                  <a:cubicBezTo>
                    <a:pt x="6094" y="35"/>
                    <a:pt x="6026" y="0"/>
                    <a:pt x="59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69"/>
            <p:cNvSpPr/>
            <p:nvPr/>
          </p:nvSpPr>
          <p:spPr>
            <a:xfrm>
              <a:off x="3731489" y="3930126"/>
              <a:ext cx="55987" cy="47816"/>
            </a:xfrm>
            <a:custGeom>
              <a:avLst/>
              <a:gdLst/>
              <a:ahLst/>
              <a:cxnLst/>
              <a:rect l="l" t="t" r="r" b="b"/>
              <a:pathLst>
                <a:path w="2131" h="1820" extrusionOk="0">
                  <a:moveTo>
                    <a:pt x="1215" y="0"/>
                  </a:moveTo>
                  <a:cubicBezTo>
                    <a:pt x="410" y="0"/>
                    <a:pt x="1" y="978"/>
                    <a:pt x="577" y="1554"/>
                  </a:cubicBezTo>
                  <a:cubicBezTo>
                    <a:pt x="760" y="1738"/>
                    <a:pt x="988" y="1820"/>
                    <a:pt x="1211" y="1820"/>
                  </a:cubicBezTo>
                  <a:cubicBezTo>
                    <a:pt x="1679" y="1820"/>
                    <a:pt x="2130" y="1458"/>
                    <a:pt x="2130" y="909"/>
                  </a:cubicBezTo>
                  <a:cubicBezTo>
                    <a:pt x="2130" y="409"/>
                    <a:pt x="1721" y="0"/>
                    <a:pt x="121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69"/>
            <p:cNvSpPr/>
            <p:nvPr/>
          </p:nvSpPr>
          <p:spPr>
            <a:xfrm>
              <a:off x="3742812" y="3798185"/>
              <a:ext cx="41379" cy="112446"/>
            </a:xfrm>
            <a:custGeom>
              <a:avLst/>
              <a:gdLst/>
              <a:ahLst/>
              <a:cxnLst/>
              <a:rect l="l" t="t" r="r" b="b"/>
              <a:pathLst>
                <a:path w="1575" h="4280" extrusionOk="0">
                  <a:moveTo>
                    <a:pt x="534" y="0"/>
                  </a:moveTo>
                  <a:cubicBezTo>
                    <a:pt x="236" y="0"/>
                    <a:pt x="0" y="236"/>
                    <a:pt x="0" y="534"/>
                  </a:cubicBezTo>
                  <a:lnTo>
                    <a:pt x="0" y="3746"/>
                  </a:lnTo>
                  <a:cubicBezTo>
                    <a:pt x="0" y="4037"/>
                    <a:pt x="236" y="4280"/>
                    <a:pt x="534" y="4280"/>
                  </a:cubicBezTo>
                  <a:lnTo>
                    <a:pt x="1040" y="4280"/>
                  </a:lnTo>
                  <a:cubicBezTo>
                    <a:pt x="1339" y="4280"/>
                    <a:pt x="1575" y="4037"/>
                    <a:pt x="1575" y="3746"/>
                  </a:cubicBezTo>
                  <a:lnTo>
                    <a:pt x="1575" y="534"/>
                  </a:lnTo>
                  <a:cubicBezTo>
                    <a:pt x="1575" y="236"/>
                    <a:pt x="1339" y="0"/>
                    <a:pt x="104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7" name="Google Shape;8567;p69"/>
          <p:cNvGrpSpPr/>
          <p:nvPr/>
        </p:nvGrpSpPr>
        <p:grpSpPr>
          <a:xfrm>
            <a:off x="4111994" y="3682455"/>
            <a:ext cx="387992" cy="371625"/>
            <a:chOff x="4111994" y="3682455"/>
            <a:chExt cx="387992" cy="371625"/>
          </a:xfrm>
        </p:grpSpPr>
        <p:sp>
          <p:nvSpPr>
            <p:cNvPr id="8568" name="Google Shape;8568;p69"/>
            <p:cNvSpPr/>
            <p:nvPr/>
          </p:nvSpPr>
          <p:spPr>
            <a:xfrm>
              <a:off x="4111994" y="3682455"/>
              <a:ext cx="386179" cy="371572"/>
            </a:xfrm>
            <a:custGeom>
              <a:avLst/>
              <a:gdLst/>
              <a:ahLst/>
              <a:cxnLst/>
              <a:rect l="l" t="t" r="r" b="b"/>
              <a:pathLst>
                <a:path w="14699" h="14143" extrusionOk="0">
                  <a:moveTo>
                    <a:pt x="7623" y="1546"/>
                  </a:moveTo>
                  <a:cubicBezTo>
                    <a:pt x="9044" y="1546"/>
                    <a:pt x="10458" y="2093"/>
                    <a:pt x="11529" y="3164"/>
                  </a:cubicBezTo>
                  <a:cubicBezTo>
                    <a:pt x="13485" y="5113"/>
                    <a:pt x="13700" y="8199"/>
                    <a:pt x="12035" y="10398"/>
                  </a:cubicBezTo>
                  <a:lnTo>
                    <a:pt x="12028" y="10398"/>
                  </a:lnTo>
                  <a:lnTo>
                    <a:pt x="4294" y="2664"/>
                  </a:lnTo>
                  <a:cubicBezTo>
                    <a:pt x="5285" y="1914"/>
                    <a:pt x="6456" y="1546"/>
                    <a:pt x="7623" y="1546"/>
                  </a:cubicBezTo>
                  <a:close/>
                  <a:moveTo>
                    <a:pt x="3198" y="3760"/>
                  </a:moveTo>
                  <a:lnTo>
                    <a:pt x="10932" y="11494"/>
                  </a:lnTo>
                  <a:cubicBezTo>
                    <a:pt x="9959" y="12225"/>
                    <a:pt x="8794" y="12598"/>
                    <a:pt x="7620" y="12598"/>
                  </a:cubicBezTo>
                  <a:cubicBezTo>
                    <a:pt x="6777" y="12598"/>
                    <a:pt x="5930" y="12406"/>
                    <a:pt x="5147" y="12014"/>
                  </a:cubicBezTo>
                  <a:cubicBezTo>
                    <a:pt x="3275" y="11078"/>
                    <a:pt x="2096" y="9164"/>
                    <a:pt x="2089" y="7070"/>
                  </a:cubicBezTo>
                  <a:lnTo>
                    <a:pt x="2089" y="7070"/>
                  </a:lnTo>
                  <a:cubicBezTo>
                    <a:pt x="2090" y="5872"/>
                    <a:pt x="2478" y="4716"/>
                    <a:pt x="3198" y="3760"/>
                  </a:cubicBezTo>
                  <a:close/>
                  <a:moveTo>
                    <a:pt x="7617" y="1"/>
                  </a:moveTo>
                  <a:cubicBezTo>
                    <a:pt x="4759" y="8"/>
                    <a:pt x="2186" y="1728"/>
                    <a:pt x="1090" y="4371"/>
                  </a:cubicBezTo>
                  <a:cubicBezTo>
                    <a:pt x="1" y="7013"/>
                    <a:pt x="604" y="10051"/>
                    <a:pt x="2630" y="12077"/>
                  </a:cubicBezTo>
                  <a:cubicBezTo>
                    <a:pt x="3979" y="13426"/>
                    <a:pt x="5786" y="14143"/>
                    <a:pt x="7626" y="14143"/>
                  </a:cubicBezTo>
                  <a:cubicBezTo>
                    <a:pt x="8538" y="14143"/>
                    <a:pt x="9459" y="13966"/>
                    <a:pt x="10336" y="13603"/>
                  </a:cubicBezTo>
                  <a:cubicBezTo>
                    <a:pt x="12971" y="12507"/>
                    <a:pt x="14692" y="9933"/>
                    <a:pt x="14698" y="7076"/>
                  </a:cubicBezTo>
                  <a:cubicBezTo>
                    <a:pt x="14692" y="3164"/>
                    <a:pt x="11529" y="1"/>
                    <a:pt x="7617" y="1"/>
                  </a:cubicBezTo>
                  <a:close/>
                </a:path>
              </a:pathLst>
            </a:custGeom>
            <a:solidFill>
              <a:srgbClr val="8394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69"/>
            <p:cNvSpPr/>
            <p:nvPr/>
          </p:nvSpPr>
          <p:spPr>
            <a:xfrm>
              <a:off x="4301156" y="3682455"/>
              <a:ext cx="198830" cy="371625"/>
            </a:xfrm>
            <a:custGeom>
              <a:avLst/>
              <a:gdLst/>
              <a:ahLst/>
              <a:cxnLst/>
              <a:rect l="l" t="t" r="r" b="b"/>
              <a:pathLst>
                <a:path w="7568" h="14145" extrusionOk="0">
                  <a:moveTo>
                    <a:pt x="493" y="0"/>
                  </a:moveTo>
                  <a:cubicBezTo>
                    <a:pt x="468" y="0"/>
                    <a:pt x="442" y="1"/>
                    <a:pt x="417" y="1"/>
                  </a:cubicBezTo>
                  <a:cubicBezTo>
                    <a:pt x="278" y="1"/>
                    <a:pt x="139" y="8"/>
                    <a:pt x="0" y="15"/>
                  </a:cubicBezTo>
                  <a:cubicBezTo>
                    <a:pt x="3739" y="230"/>
                    <a:pt x="6666" y="3323"/>
                    <a:pt x="6666" y="7076"/>
                  </a:cubicBezTo>
                  <a:cubicBezTo>
                    <a:pt x="6666" y="10821"/>
                    <a:pt x="3739" y="13915"/>
                    <a:pt x="0" y="14130"/>
                  </a:cubicBezTo>
                  <a:cubicBezTo>
                    <a:pt x="139" y="14137"/>
                    <a:pt x="278" y="14144"/>
                    <a:pt x="417" y="14144"/>
                  </a:cubicBezTo>
                  <a:cubicBezTo>
                    <a:pt x="442" y="14144"/>
                    <a:pt x="468" y="14144"/>
                    <a:pt x="493" y="14144"/>
                  </a:cubicBezTo>
                  <a:cubicBezTo>
                    <a:pt x="4398" y="14144"/>
                    <a:pt x="7568" y="10983"/>
                    <a:pt x="7568" y="7076"/>
                  </a:cubicBezTo>
                  <a:cubicBezTo>
                    <a:pt x="7568" y="3162"/>
                    <a:pt x="4398" y="0"/>
                    <a:pt x="49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0" name="Google Shape;8570;p69"/>
          <p:cNvGrpSpPr/>
          <p:nvPr/>
        </p:nvGrpSpPr>
        <p:grpSpPr>
          <a:xfrm>
            <a:off x="4674908" y="3682271"/>
            <a:ext cx="371966" cy="371966"/>
            <a:chOff x="4674908" y="3682271"/>
            <a:chExt cx="371966" cy="371966"/>
          </a:xfrm>
        </p:grpSpPr>
        <p:sp>
          <p:nvSpPr>
            <p:cNvPr id="8571" name="Google Shape;8571;p69"/>
            <p:cNvSpPr/>
            <p:nvPr/>
          </p:nvSpPr>
          <p:spPr>
            <a:xfrm>
              <a:off x="4674908" y="3682271"/>
              <a:ext cx="371966" cy="371966"/>
            </a:xfrm>
            <a:custGeom>
              <a:avLst/>
              <a:gdLst/>
              <a:ahLst/>
              <a:cxnLst/>
              <a:rect l="l" t="t" r="r" b="b"/>
              <a:pathLst>
                <a:path w="14158" h="14158" extrusionOk="0">
                  <a:moveTo>
                    <a:pt x="2394" y="1"/>
                  </a:moveTo>
                  <a:cubicBezTo>
                    <a:pt x="1069" y="1"/>
                    <a:pt x="1" y="1076"/>
                    <a:pt x="1" y="2401"/>
                  </a:cubicBezTo>
                  <a:lnTo>
                    <a:pt x="1" y="11765"/>
                  </a:lnTo>
                  <a:cubicBezTo>
                    <a:pt x="1" y="13083"/>
                    <a:pt x="1076" y="14158"/>
                    <a:pt x="2394" y="14158"/>
                  </a:cubicBezTo>
                  <a:lnTo>
                    <a:pt x="11757" y="14158"/>
                  </a:lnTo>
                  <a:cubicBezTo>
                    <a:pt x="13082" y="14158"/>
                    <a:pt x="14157" y="13083"/>
                    <a:pt x="14157" y="11758"/>
                  </a:cubicBezTo>
                  <a:lnTo>
                    <a:pt x="14157" y="2394"/>
                  </a:lnTo>
                  <a:cubicBezTo>
                    <a:pt x="14150" y="1076"/>
                    <a:pt x="13082" y="1"/>
                    <a:pt x="1175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69"/>
            <p:cNvSpPr/>
            <p:nvPr/>
          </p:nvSpPr>
          <p:spPr>
            <a:xfrm>
              <a:off x="4690934" y="3698140"/>
              <a:ext cx="339887" cy="340071"/>
            </a:xfrm>
            <a:custGeom>
              <a:avLst/>
              <a:gdLst/>
              <a:ahLst/>
              <a:cxnLst/>
              <a:rect l="l" t="t" r="r" b="b"/>
              <a:pathLst>
                <a:path w="12937" h="12944" extrusionOk="0">
                  <a:moveTo>
                    <a:pt x="1784" y="0"/>
                  </a:moveTo>
                  <a:cubicBezTo>
                    <a:pt x="799" y="0"/>
                    <a:pt x="1" y="805"/>
                    <a:pt x="1" y="1790"/>
                  </a:cubicBezTo>
                  <a:lnTo>
                    <a:pt x="1" y="11154"/>
                  </a:lnTo>
                  <a:cubicBezTo>
                    <a:pt x="1" y="12139"/>
                    <a:pt x="799" y="12943"/>
                    <a:pt x="1784" y="12943"/>
                  </a:cubicBezTo>
                  <a:lnTo>
                    <a:pt x="11147" y="12943"/>
                  </a:lnTo>
                  <a:cubicBezTo>
                    <a:pt x="12139" y="12943"/>
                    <a:pt x="12937" y="12146"/>
                    <a:pt x="12937" y="11154"/>
                  </a:cubicBezTo>
                  <a:lnTo>
                    <a:pt x="12937" y="1790"/>
                  </a:lnTo>
                  <a:cubicBezTo>
                    <a:pt x="12937" y="805"/>
                    <a:pt x="12139" y="0"/>
                    <a:pt x="1114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69"/>
            <p:cNvSpPr/>
            <p:nvPr/>
          </p:nvSpPr>
          <p:spPr>
            <a:xfrm>
              <a:off x="4802829" y="3742409"/>
              <a:ext cx="103908" cy="89169"/>
            </a:xfrm>
            <a:custGeom>
              <a:avLst/>
              <a:gdLst/>
              <a:ahLst/>
              <a:cxnLst/>
              <a:rect l="l" t="t" r="r" b="b"/>
              <a:pathLst>
                <a:path w="3955" h="3394" extrusionOk="0">
                  <a:moveTo>
                    <a:pt x="2262" y="1"/>
                  </a:moveTo>
                  <a:cubicBezTo>
                    <a:pt x="757" y="1"/>
                    <a:pt x="1" y="1825"/>
                    <a:pt x="1069" y="2893"/>
                  </a:cubicBezTo>
                  <a:cubicBezTo>
                    <a:pt x="1414" y="3239"/>
                    <a:pt x="1838" y="3393"/>
                    <a:pt x="2254" y="3393"/>
                  </a:cubicBezTo>
                  <a:cubicBezTo>
                    <a:pt x="3122" y="3393"/>
                    <a:pt x="3954" y="2716"/>
                    <a:pt x="3954" y="1693"/>
                  </a:cubicBezTo>
                  <a:cubicBezTo>
                    <a:pt x="3954" y="764"/>
                    <a:pt x="3198" y="1"/>
                    <a:pt x="226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69"/>
            <p:cNvSpPr/>
            <p:nvPr/>
          </p:nvSpPr>
          <p:spPr>
            <a:xfrm>
              <a:off x="4789167" y="3855591"/>
              <a:ext cx="143448" cy="138509"/>
            </a:xfrm>
            <a:custGeom>
              <a:avLst/>
              <a:gdLst/>
              <a:ahLst/>
              <a:cxnLst/>
              <a:rect l="l" t="t" r="r" b="b"/>
              <a:pathLst>
                <a:path w="5460" h="5272" extrusionOk="0">
                  <a:moveTo>
                    <a:pt x="403" y="0"/>
                  </a:moveTo>
                  <a:cubicBezTo>
                    <a:pt x="181" y="0"/>
                    <a:pt x="1" y="181"/>
                    <a:pt x="1" y="403"/>
                  </a:cubicBezTo>
                  <a:lnTo>
                    <a:pt x="1" y="957"/>
                  </a:lnTo>
                  <a:cubicBezTo>
                    <a:pt x="1" y="1179"/>
                    <a:pt x="181" y="1360"/>
                    <a:pt x="403" y="1360"/>
                  </a:cubicBezTo>
                  <a:lnTo>
                    <a:pt x="764" y="1360"/>
                  </a:lnTo>
                  <a:cubicBezTo>
                    <a:pt x="986" y="1360"/>
                    <a:pt x="1166" y="1533"/>
                    <a:pt x="1166" y="1755"/>
                  </a:cubicBezTo>
                  <a:lnTo>
                    <a:pt x="1166" y="3517"/>
                  </a:lnTo>
                  <a:cubicBezTo>
                    <a:pt x="1166" y="3732"/>
                    <a:pt x="986" y="3912"/>
                    <a:pt x="764" y="3912"/>
                  </a:cubicBezTo>
                  <a:lnTo>
                    <a:pt x="514" y="3912"/>
                  </a:lnTo>
                  <a:cubicBezTo>
                    <a:pt x="292" y="3912"/>
                    <a:pt x="112" y="4093"/>
                    <a:pt x="112" y="4315"/>
                  </a:cubicBezTo>
                  <a:lnTo>
                    <a:pt x="112" y="4869"/>
                  </a:lnTo>
                  <a:cubicBezTo>
                    <a:pt x="112" y="5091"/>
                    <a:pt x="292" y="5272"/>
                    <a:pt x="514" y="5272"/>
                  </a:cubicBezTo>
                  <a:lnTo>
                    <a:pt x="5057" y="5272"/>
                  </a:lnTo>
                  <a:cubicBezTo>
                    <a:pt x="5279" y="5272"/>
                    <a:pt x="5459" y="5091"/>
                    <a:pt x="5459" y="4869"/>
                  </a:cubicBezTo>
                  <a:lnTo>
                    <a:pt x="5459" y="4321"/>
                  </a:lnTo>
                  <a:cubicBezTo>
                    <a:pt x="5459" y="4100"/>
                    <a:pt x="5279" y="3919"/>
                    <a:pt x="5057" y="3919"/>
                  </a:cubicBezTo>
                  <a:lnTo>
                    <a:pt x="4807" y="3919"/>
                  </a:lnTo>
                  <a:cubicBezTo>
                    <a:pt x="4585" y="3919"/>
                    <a:pt x="4405" y="3739"/>
                    <a:pt x="4405" y="3517"/>
                  </a:cubicBezTo>
                  <a:lnTo>
                    <a:pt x="4405" y="403"/>
                  </a:lnTo>
                  <a:cubicBezTo>
                    <a:pt x="4405" y="181"/>
                    <a:pt x="4225" y="0"/>
                    <a:pt x="40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5" name="Google Shape;8575;p69"/>
          <p:cNvGrpSpPr/>
          <p:nvPr/>
        </p:nvGrpSpPr>
        <p:grpSpPr>
          <a:xfrm>
            <a:off x="5223609" y="3731112"/>
            <a:ext cx="371782" cy="274285"/>
            <a:chOff x="5223609" y="3731112"/>
            <a:chExt cx="371782" cy="274285"/>
          </a:xfrm>
        </p:grpSpPr>
        <p:sp>
          <p:nvSpPr>
            <p:cNvPr id="8576" name="Google Shape;8576;p69"/>
            <p:cNvSpPr/>
            <p:nvPr/>
          </p:nvSpPr>
          <p:spPr>
            <a:xfrm>
              <a:off x="5223609" y="3731112"/>
              <a:ext cx="371782" cy="274285"/>
            </a:xfrm>
            <a:custGeom>
              <a:avLst/>
              <a:gdLst/>
              <a:ahLst/>
              <a:cxnLst/>
              <a:rect l="l" t="t" r="r" b="b"/>
              <a:pathLst>
                <a:path w="14151" h="10440" extrusionOk="0">
                  <a:moveTo>
                    <a:pt x="11972" y="1"/>
                  </a:moveTo>
                  <a:lnTo>
                    <a:pt x="5563" y="6410"/>
                  </a:lnTo>
                  <a:cubicBezTo>
                    <a:pt x="5477" y="6497"/>
                    <a:pt x="5364" y="6540"/>
                    <a:pt x="5251" y="6540"/>
                  </a:cubicBezTo>
                  <a:cubicBezTo>
                    <a:pt x="5138" y="6540"/>
                    <a:pt x="5026" y="6497"/>
                    <a:pt x="4939" y="6410"/>
                  </a:cubicBezTo>
                  <a:lnTo>
                    <a:pt x="2178" y="3649"/>
                  </a:lnTo>
                  <a:lnTo>
                    <a:pt x="0" y="5827"/>
                  </a:lnTo>
                  <a:lnTo>
                    <a:pt x="4162" y="9989"/>
                  </a:lnTo>
                  <a:cubicBezTo>
                    <a:pt x="4453" y="10280"/>
                    <a:pt x="4842" y="10440"/>
                    <a:pt x="5251" y="10440"/>
                  </a:cubicBezTo>
                  <a:cubicBezTo>
                    <a:pt x="5660" y="10440"/>
                    <a:pt x="6056" y="10280"/>
                    <a:pt x="6340" y="9989"/>
                  </a:cubicBezTo>
                  <a:lnTo>
                    <a:pt x="14150" y="2179"/>
                  </a:lnTo>
                  <a:lnTo>
                    <a:pt x="11972"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69"/>
            <p:cNvSpPr/>
            <p:nvPr/>
          </p:nvSpPr>
          <p:spPr>
            <a:xfrm>
              <a:off x="5338236" y="3769391"/>
              <a:ext cx="257155" cy="236006"/>
            </a:xfrm>
            <a:custGeom>
              <a:avLst/>
              <a:gdLst/>
              <a:ahLst/>
              <a:cxnLst/>
              <a:rect l="l" t="t" r="r" b="b"/>
              <a:pathLst>
                <a:path w="9788" h="8983" extrusionOk="0">
                  <a:moveTo>
                    <a:pt x="9066" y="0"/>
                  </a:moveTo>
                  <a:lnTo>
                    <a:pt x="826" y="8248"/>
                  </a:lnTo>
                  <a:cubicBezTo>
                    <a:pt x="597" y="8470"/>
                    <a:pt x="312" y="8629"/>
                    <a:pt x="0" y="8698"/>
                  </a:cubicBezTo>
                  <a:cubicBezTo>
                    <a:pt x="257" y="8886"/>
                    <a:pt x="569" y="8983"/>
                    <a:pt x="888" y="8983"/>
                  </a:cubicBezTo>
                  <a:cubicBezTo>
                    <a:pt x="1297" y="8983"/>
                    <a:pt x="1693" y="8823"/>
                    <a:pt x="1977" y="8532"/>
                  </a:cubicBezTo>
                  <a:lnTo>
                    <a:pt x="9787" y="722"/>
                  </a:lnTo>
                  <a:lnTo>
                    <a:pt x="906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578" name="Google Shape;8578;p69"/>
          <p:cNvSpPr/>
          <p:nvPr/>
        </p:nvSpPr>
        <p:spPr>
          <a:xfrm>
            <a:off x="5812218" y="3723834"/>
            <a:ext cx="291966" cy="289050"/>
          </a:xfrm>
          <a:custGeom>
            <a:avLst/>
            <a:gdLst/>
            <a:ahLst/>
            <a:cxnLst/>
            <a:rect l="l" t="t" r="r" b="b"/>
            <a:pathLst>
              <a:path w="11113" h="11002" extrusionOk="0">
                <a:moveTo>
                  <a:pt x="2619" y="0"/>
                </a:moveTo>
                <a:cubicBezTo>
                  <a:pt x="2492" y="0"/>
                  <a:pt x="2366" y="49"/>
                  <a:pt x="2268" y="146"/>
                </a:cubicBezTo>
                <a:lnTo>
                  <a:pt x="201" y="2213"/>
                </a:lnTo>
                <a:cubicBezTo>
                  <a:pt x="7" y="2407"/>
                  <a:pt x="7" y="2719"/>
                  <a:pt x="201" y="2914"/>
                </a:cubicBezTo>
                <a:lnTo>
                  <a:pt x="2782" y="5501"/>
                </a:lnTo>
                <a:lnTo>
                  <a:pt x="195" y="8081"/>
                </a:lnTo>
                <a:cubicBezTo>
                  <a:pt x="0" y="8275"/>
                  <a:pt x="0" y="8587"/>
                  <a:pt x="195" y="8782"/>
                </a:cubicBezTo>
                <a:lnTo>
                  <a:pt x="2268" y="10856"/>
                </a:lnTo>
                <a:cubicBezTo>
                  <a:pt x="2366" y="10953"/>
                  <a:pt x="2492" y="11001"/>
                  <a:pt x="2619" y="11001"/>
                </a:cubicBezTo>
                <a:cubicBezTo>
                  <a:pt x="2745" y="11001"/>
                  <a:pt x="2872" y="10953"/>
                  <a:pt x="2969" y="10856"/>
                </a:cubicBezTo>
                <a:lnTo>
                  <a:pt x="5556" y="8268"/>
                </a:lnTo>
                <a:lnTo>
                  <a:pt x="8143" y="10856"/>
                </a:lnTo>
                <a:cubicBezTo>
                  <a:pt x="8241" y="10953"/>
                  <a:pt x="8367" y="11001"/>
                  <a:pt x="8494" y="11001"/>
                </a:cubicBezTo>
                <a:cubicBezTo>
                  <a:pt x="8620" y="11001"/>
                  <a:pt x="8747" y="10953"/>
                  <a:pt x="8844" y="10856"/>
                </a:cubicBezTo>
                <a:lnTo>
                  <a:pt x="10911" y="8789"/>
                </a:lnTo>
                <a:cubicBezTo>
                  <a:pt x="11105" y="8594"/>
                  <a:pt x="11105" y="8275"/>
                  <a:pt x="10911" y="8081"/>
                </a:cubicBezTo>
                <a:lnTo>
                  <a:pt x="8331" y="5501"/>
                </a:lnTo>
                <a:lnTo>
                  <a:pt x="10918" y="2914"/>
                </a:lnTo>
                <a:cubicBezTo>
                  <a:pt x="11112" y="2719"/>
                  <a:pt x="11112" y="2407"/>
                  <a:pt x="10918" y="2213"/>
                </a:cubicBezTo>
                <a:lnTo>
                  <a:pt x="8844" y="146"/>
                </a:lnTo>
                <a:cubicBezTo>
                  <a:pt x="8747" y="49"/>
                  <a:pt x="8620" y="0"/>
                  <a:pt x="8494" y="0"/>
                </a:cubicBezTo>
                <a:cubicBezTo>
                  <a:pt x="8367" y="0"/>
                  <a:pt x="8241" y="49"/>
                  <a:pt x="8143" y="146"/>
                </a:cubicBezTo>
                <a:lnTo>
                  <a:pt x="5556" y="2726"/>
                </a:lnTo>
                <a:lnTo>
                  <a:pt x="2969" y="146"/>
                </a:lnTo>
                <a:cubicBezTo>
                  <a:pt x="2872" y="49"/>
                  <a:pt x="2745" y="0"/>
                  <a:pt x="2619"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579" name="Google Shape;8579;p69"/>
          <p:cNvGrpSpPr/>
          <p:nvPr/>
        </p:nvGrpSpPr>
        <p:grpSpPr>
          <a:xfrm>
            <a:off x="6319908" y="3696721"/>
            <a:ext cx="373963" cy="343119"/>
            <a:chOff x="6319908" y="3696721"/>
            <a:chExt cx="373963" cy="343119"/>
          </a:xfrm>
        </p:grpSpPr>
        <p:sp>
          <p:nvSpPr>
            <p:cNvPr id="8580" name="Google Shape;8580;p69"/>
            <p:cNvSpPr/>
            <p:nvPr/>
          </p:nvSpPr>
          <p:spPr>
            <a:xfrm>
              <a:off x="6378049" y="3745325"/>
              <a:ext cx="48315" cy="66180"/>
            </a:xfrm>
            <a:custGeom>
              <a:avLst/>
              <a:gdLst/>
              <a:ahLst/>
              <a:cxnLst/>
              <a:rect l="l" t="t" r="r" b="b"/>
              <a:pathLst>
                <a:path w="1839" h="2519" extrusionOk="0">
                  <a:moveTo>
                    <a:pt x="0" y="1"/>
                  </a:moveTo>
                  <a:lnTo>
                    <a:pt x="0" y="2519"/>
                  </a:lnTo>
                  <a:lnTo>
                    <a:pt x="1838" y="923"/>
                  </a:lnTo>
                  <a:lnTo>
                    <a:pt x="1838" y="1"/>
                  </a:lnTo>
                  <a:close/>
                </a:path>
              </a:pathLst>
            </a:custGeom>
            <a:solidFill>
              <a:srgbClr val="B7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69"/>
            <p:cNvSpPr/>
            <p:nvPr/>
          </p:nvSpPr>
          <p:spPr>
            <a:xfrm>
              <a:off x="6401195" y="3745325"/>
              <a:ext cx="25169" cy="46135"/>
            </a:xfrm>
            <a:custGeom>
              <a:avLst/>
              <a:gdLst/>
              <a:ahLst/>
              <a:cxnLst/>
              <a:rect l="l" t="t" r="r" b="b"/>
              <a:pathLst>
                <a:path w="958" h="1756" extrusionOk="0">
                  <a:moveTo>
                    <a:pt x="0" y="1"/>
                  </a:moveTo>
                  <a:lnTo>
                    <a:pt x="0" y="1756"/>
                  </a:lnTo>
                  <a:lnTo>
                    <a:pt x="957" y="923"/>
                  </a:lnTo>
                  <a:lnTo>
                    <a:pt x="957" y="1"/>
                  </a:ln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69"/>
            <p:cNvSpPr/>
            <p:nvPr/>
          </p:nvSpPr>
          <p:spPr>
            <a:xfrm>
              <a:off x="6366016" y="3736813"/>
              <a:ext cx="281562" cy="303027"/>
            </a:xfrm>
            <a:custGeom>
              <a:avLst/>
              <a:gdLst/>
              <a:ahLst/>
              <a:cxnLst/>
              <a:rect l="l" t="t" r="r" b="b"/>
              <a:pathLst>
                <a:path w="10717" h="11534" extrusionOk="0">
                  <a:moveTo>
                    <a:pt x="5359" y="1"/>
                  </a:moveTo>
                  <a:cubicBezTo>
                    <a:pt x="5333" y="1"/>
                    <a:pt x="5307" y="9"/>
                    <a:pt x="5286" y="27"/>
                  </a:cubicBezTo>
                  <a:lnTo>
                    <a:pt x="0" y="4625"/>
                  </a:lnTo>
                  <a:lnTo>
                    <a:pt x="0" y="11222"/>
                  </a:lnTo>
                  <a:cubicBezTo>
                    <a:pt x="0" y="11395"/>
                    <a:pt x="146" y="11534"/>
                    <a:pt x="319" y="11534"/>
                  </a:cubicBezTo>
                  <a:lnTo>
                    <a:pt x="10405" y="11534"/>
                  </a:lnTo>
                  <a:cubicBezTo>
                    <a:pt x="10578" y="11534"/>
                    <a:pt x="10717" y="11395"/>
                    <a:pt x="10717" y="11222"/>
                  </a:cubicBezTo>
                  <a:lnTo>
                    <a:pt x="10717" y="4625"/>
                  </a:lnTo>
                  <a:lnTo>
                    <a:pt x="5431" y="27"/>
                  </a:lnTo>
                  <a:cubicBezTo>
                    <a:pt x="5411" y="9"/>
                    <a:pt x="5385" y="1"/>
                    <a:pt x="5359"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69"/>
            <p:cNvSpPr/>
            <p:nvPr/>
          </p:nvSpPr>
          <p:spPr>
            <a:xfrm>
              <a:off x="6493753" y="3736813"/>
              <a:ext cx="153825" cy="303027"/>
            </a:xfrm>
            <a:custGeom>
              <a:avLst/>
              <a:gdLst/>
              <a:ahLst/>
              <a:cxnLst/>
              <a:rect l="l" t="t" r="r" b="b"/>
              <a:pathLst>
                <a:path w="5855" h="11534" extrusionOk="0">
                  <a:moveTo>
                    <a:pt x="497" y="1"/>
                  </a:moveTo>
                  <a:cubicBezTo>
                    <a:pt x="471" y="1"/>
                    <a:pt x="445" y="9"/>
                    <a:pt x="424" y="27"/>
                  </a:cubicBezTo>
                  <a:lnTo>
                    <a:pt x="1" y="394"/>
                  </a:lnTo>
                  <a:cubicBezTo>
                    <a:pt x="1901" y="2010"/>
                    <a:pt x="4918" y="4625"/>
                    <a:pt x="4918" y="4625"/>
                  </a:cubicBezTo>
                  <a:lnTo>
                    <a:pt x="4918" y="11222"/>
                  </a:lnTo>
                  <a:cubicBezTo>
                    <a:pt x="4918" y="11395"/>
                    <a:pt x="4773" y="11534"/>
                    <a:pt x="4599" y="11534"/>
                  </a:cubicBezTo>
                  <a:lnTo>
                    <a:pt x="5543" y="11534"/>
                  </a:lnTo>
                  <a:cubicBezTo>
                    <a:pt x="5716" y="11534"/>
                    <a:pt x="5855" y="11395"/>
                    <a:pt x="5855" y="11222"/>
                  </a:cubicBezTo>
                  <a:lnTo>
                    <a:pt x="5855" y="4625"/>
                  </a:lnTo>
                  <a:lnTo>
                    <a:pt x="569" y="27"/>
                  </a:lnTo>
                  <a:cubicBezTo>
                    <a:pt x="549" y="9"/>
                    <a:pt x="523" y="1"/>
                    <a:pt x="497"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69"/>
            <p:cNvSpPr/>
            <p:nvPr/>
          </p:nvSpPr>
          <p:spPr>
            <a:xfrm>
              <a:off x="6366200" y="3726750"/>
              <a:ext cx="70174" cy="22069"/>
            </a:xfrm>
            <a:custGeom>
              <a:avLst/>
              <a:gdLst/>
              <a:ahLst/>
              <a:cxnLst/>
              <a:rect l="l" t="t" r="r" b="b"/>
              <a:pathLst>
                <a:path w="2671" h="840" extrusionOk="0">
                  <a:moveTo>
                    <a:pt x="118" y="0"/>
                  </a:moveTo>
                  <a:cubicBezTo>
                    <a:pt x="49" y="0"/>
                    <a:pt x="0" y="49"/>
                    <a:pt x="0" y="118"/>
                  </a:cubicBezTo>
                  <a:lnTo>
                    <a:pt x="0" y="722"/>
                  </a:lnTo>
                  <a:cubicBezTo>
                    <a:pt x="0" y="791"/>
                    <a:pt x="49" y="840"/>
                    <a:pt x="118" y="840"/>
                  </a:cubicBezTo>
                  <a:lnTo>
                    <a:pt x="2553" y="840"/>
                  </a:lnTo>
                  <a:cubicBezTo>
                    <a:pt x="2615" y="840"/>
                    <a:pt x="2671" y="791"/>
                    <a:pt x="2671" y="722"/>
                  </a:cubicBezTo>
                  <a:lnTo>
                    <a:pt x="2671" y="118"/>
                  </a:lnTo>
                  <a:cubicBezTo>
                    <a:pt x="2671" y="49"/>
                    <a:pt x="2615" y="0"/>
                    <a:pt x="2553"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69"/>
            <p:cNvSpPr/>
            <p:nvPr/>
          </p:nvSpPr>
          <p:spPr>
            <a:xfrm>
              <a:off x="6467691" y="3889298"/>
              <a:ext cx="85123" cy="150541"/>
            </a:xfrm>
            <a:custGeom>
              <a:avLst/>
              <a:gdLst/>
              <a:ahLst/>
              <a:cxnLst/>
              <a:rect l="l" t="t" r="r" b="b"/>
              <a:pathLst>
                <a:path w="3240" h="5730" extrusionOk="0">
                  <a:moveTo>
                    <a:pt x="292" y="0"/>
                  </a:moveTo>
                  <a:cubicBezTo>
                    <a:pt x="133" y="0"/>
                    <a:pt x="1" y="132"/>
                    <a:pt x="1" y="292"/>
                  </a:cubicBezTo>
                  <a:lnTo>
                    <a:pt x="1" y="5730"/>
                  </a:lnTo>
                  <a:lnTo>
                    <a:pt x="3240" y="5730"/>
                  </a:lnTo>
                  <a:lnTo>
                    <a:pt x="3240" y="292"/>
                  </a:lnTo>
                  <a:cubicBezTo>
                    <a:pt x="3240" y="132"/>
                    <a:pt x="3108" y="0"/>
                    <a:pt x="2942" y="0"/>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69"/>
            <p:cNvSpPr/>
            <p:nvPr/>
          </p:nvSpPr>
          <p:spPr>
            <a:xfrm>
              <a:off x="6519632" y="3889298"/>
              <a:ext cx="33182" cy="150541"/>
            </a:xfrm>
            <a:custGeom>
              <a:avLst/>
              <a:gdLst/>
              <a:ahLst/>
              <a:cxnLst/>
              <a:rect l="l" t="t" r="r" b="b"/>
              <a:pathLst>
                <a:path w="1263" h="5730" extrusionOk="0">
                  <a:moveTo>
                    <a:pt x="1" y="0"/>
                  </a:moveTo>
                  <a:cubicBezTo>
                    <a:pt x="167" y="0"/>
                    <a:pt x="299" y="132"/>
                    <a:pt x="299" y="292"/>
                  </a:cubicBezTo>
                  <a:lnTo>
                    <a:pt x="299" y="5730"/>
                  </a:lnTo>
                  <a:lnTo>
                    <a:pt x="1263" y="5730"/>
                  </a:lnTo>
                  <a:lnTo>
                    <a:pt x="1263" y="292"/>
                  </a:lnTo>
                  <a:cubicBezTo>
                    <a:pt x="1263" y="132"/>
                    <a:pt x="1131" y="0"/>
                    <a:pt x="965"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69"/>
            <p:cNvSpPr/>
            <p:nvPr/>
          </p:nvSpPr>
          <p:spPr>
            <a:xfrm>
              <a:off x="6319908" y="3696721"/>
              <a:ext cx="373963" cy="165096"/>
            </a:xfrm>
            <a:custGeom>
              <a:avLst/>
              <a:gdLst/>
              <a:ahLst/>
              <a:cxnLst/>
              <a:rect l="l" t="t" r="r" b="b"/>
              <a:pathLst>
                <a:path w="14234" h="6284" extrusionOk="0">
                  <a:moveTo>
                    <a:pt x="7114" y="1"/>
                  </a:moveTo>
                  <a:cubicBezTo>
                    <a:pt x="7088" y="1"/>
                    <a:pt x="7062" y="9"/>
                    <a:pt x="7041" y="27"/>
                  </a:cubicBezTo>
                  <a:lnTo>
                    <a:pt x="77" y="6089"/>
                  </a:lnTo>
                  <a:cubicBezTo>
                    <a:pt x="1" y="6158"/>
                    <a:pt x="49" y="6283"/>
                    <a:pt x="153" y="6283"/>
                  </a:cubicBezTo>
                  <a:lnTo>
                    <a:pt x="1762" y="6283"/>
                  </a:lnTo>
                  <a:lnTo>
                    <a:pt x="7041" y="1691"/>
                  </a:lnTo>
                  <a:cubicBezTo>
                    <a:pt x="7062" y="1674"/>
                    <a:pt x="7088" y="1665"/>
                    <a:pt x="7114" y="1665"/>
                  </a:cubicBezTo>
                  <a:cubicBezTo>
                    <a:pt x="7140" y="1665"/>
                    <a:pt x="7166" y="1674"/>
                    <a:pt x="7186" y="1691"/>
                  </a:cubicBezTo>
                  <a:lnTo>
                    <a:pt x="12472" y="6283"/>
                  </a:lnTo>
                  <a:lnTo>
                    <a:pt x="14081" y="6283"/>
                  </a:lnTo>
                  <a:cubicBezTo>
                    <a:pt x="14185" y="6283"/>
                    <a:pt x="14234" y="6158"/>
                    <a:pt x="14150" y="6089"/>
                  </a:cubicBezTo>
                  <a:lnTo>
                    <a:pt x="7186" y="27"/>
                  </a:lnTo>
                  <a:cubicBezTo>
                    <a:pt x="7166" y="9"/>
                    <a:pt x="7140" y="1"/>
                    <a:pt x="7114"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69"/>
            <p:cNvSpPr/>
            <p:nvPr/>
          </p:nvSpPr>
          <p:spPr>
            <a:xfrm>
              <a:off x="6411021" y="3726750"/>
              <a:ext cx="25353" cy="22253"/>
            </a:xfrm>
            <a:custGeom>
              <a:avLst/>
              <a:gdLst/>
              <a:ahLst/>
              <a:cxnLst/>
              <a:rect l="l" t="t" r="r" b="b"/>
              <a:pathLst>
                <a:path w="965" h="847" extrusionOk="0">
                  <a:moveTo>
                    <a:pt x="1" y="0"/>
                  </a:moveTo>
                  <a:lnTo>
                    <a:pt x="1" y="847"/>
                  </a:lnTo>
                  <a:lnTo>
                    <a:pt x="847" y="847"/>
                  </a:lnTo>
                  <a:cubicBezTo>
                    <a:pt x="909" y="847"/>
                    <a:pt x="965" y="791"/>
                    <a:pt x="965" y="729"/>
                  </a:cubicBezTo>
                  <a:lnTo>
                    <a:pt x="965" y="118"/>
                  </a:lnTo>
                  <a:cubicBezTo>
                    <a:pt x="965" y="56"/>
                    <a:pt x="909" y="0"/>
                    <a:pt x="847" y="0"/>
                  </a:cubicBezTo>
                  <a:close/>
                </a:path>
              </a:pathLst>
            </a:custGeom>
            <a:solidFill>
              <a:srgbClr val="22394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9" name="Google Shape;8589;p69"/>
          <p:cNvGrpSpPr/>
          <p:nvPr/>
        </p:nvGrpSpPr>
        <p:grpSpPr>
          <a:xfrm>
            <a:off x="6871342" y="3740044"/>
            <a:ext cx="371966" cy="256420"/>
            <a:chOff x="6871342" y="3740044"/>
            <a:chExt cx="371966" cy="256420"/>
          </a:xfrm>
        </p:grpSpPr>
        <p:sp>
          <p:nvSpPr>
            <p:cNvPr id="8590" name="Google Shape;8590;p69"/>
            <p:cNvSpPr/>
            <p:nvPr/>
          </p:nvSpPr>
          <p:spPr>
            <a:xfrm>
              <a:off x="6871342" y="3816944"/>
              <a:ext cx="371966" cy="179520"/>
            </a:xfrm>
            <a:custGeom>
              <a:avLst/>
              <a:gdLst/>
              <a:ahLst/>
              <a:cxnLst/>
              <a:rect l="l" t="t" r="r" b="b"/>
              <a:pathLst>
                <a:path w="14158" h="6833" extrusionOk="0">
                  <a:moveTo>
                    <a:pt x="0" y="1"/>
                  </a:moveTo>
                  <a:lnTo>
                    <a:pt x="0" y="6590"/>
                  </a:lnTo>
                  <a:cubicBezTo>
                    <a:pt x="0" y="6722"/>
                    <a:pt x="111" y="6833"/>
                    <a:pt x="250" y="6833"/>
                  </a:cubicBezTo>
                  <a:lnTo>
                    <a:pt x="13907" y="6833"/>
                  </a:lnTo>
                  <a:cubicBezTo>
                    <a:pt x="14046" y="6833"/>
                    <a:pt x="14157" y="6722"/>
                    <a:pt x="14157" y="6590"/>
                  </a:cubicBezTo>
                  <a:lnTo>
                    <a:pt x="14157" y="1"/>
                  </a:lnTo>
                  <a:close/>
                </a:path>
              </a:pathLst>
            </a:custGeom>
            <a:solidFill>
              <a:srgbClr val="CB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69"/>
            <p:cNvSpPr/>
            <p:nvPr/>
          </p:nvSpPr>
          <p:spPr>
            <a:xfrm>
              <a:off x="6871342" y="3740044"/>
              <a:ext cx="371966" cy="179520"/>
            </a:xfrm>
            <a:custGeom>
              <a:avLst/>
              <a:gdLst/>
              <a:ahLst/>
              <a:cxnLst/>
              <a:rect l="l" t="t" r="r" b="b"/>
              <a:pathLst>
                <a:path w="14158" h="6833" extrusionOk="0">
                  <a:moveTo>
                    <a:pt x="250" y="1"/>
                  </a:moveTo>
                  <a:cubicBezTo>
                    <a:pt x="111" y="1"/>
                    <a:pt x="0" y="112"/>
                    <a:pt x="0" y="243"/>
                  </a:cubicBezTo>
                  <a:lnTo>
                    <a:pt x="0" y="6590"/>
                  </a:lnTo>
                  <a:cubicBezTo>
                    <a:pt x="0" y="6722"/>
                    <a:pt x="111" y="6833"/>
                    <a:pt x="250" y="6833"/>
                  </a:cubicBezTo>
                  <a:lnTo>
                    <a:pt x="13907" y="6833"/>
                  </a:lnTo>
                  <a:cubicBezTo>
                    <a:pt x="14046" y="6833"/>
                    <a:pt x="14157" y="6722"/>
                    <a:pt x="14157" y="6590"/>
                  </a:cubicBezTo>
                  <a:lnTo>
                    <a:pt x="14157" y="243"/>
                  </a:lnTo>
                  <a:cubicBezTo>
                    <a:pt x="14157" y="112"/>
                    <a:pt x="14046" y="1"/>
                    <a:pt x="13907"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69"/>
            <p:cNvSpPr/>
            <p:nvPr/>
          </p:nvSpPr>
          <p:spPr>
            <a:xfrm>
              <a:off x="6890652" y="3759355"/>
              <a:ext cx="333319" cy="140899"/>
            </a:xfrm>
            <a:custGeom>
              <a:avLst/>
              <a:gdLst/>
              <a:ahLst/>
              <a:cxnLst/>
              <a:rect l="l" t="t" r="r" b="b"/>
              <a:pathLst>
                <a:path w="12687" h="5363" extrusionOk="0">
                  <a:moveTo>
                    <a:pt x="3796" y="486"/>
                  </a:moveTo>
                  <a:cubicBezTo>
                    <a:pt x="3888" y="486"/>
                    <a:pt x="3939" y="606"/>
                    <a:pt x="3878" y="681"/>
                  </a:cubicBezTo>
                  <a:cubicBezTo>
                    <a:pt x="2935" y="1846"/>
                    <a:pt x="2935" y="3518"/>
                    <a:pt x="3878" y="4676"/>
                  </a:cubicBezTo>
                  <a:cubicBezTo>
                    <a:pt x="3940" y="4759"/>
                    <a:pt x="3885" y="4877"/>
                    <a:pt x="3788" y="4877"/>
                  </a:cubicBezTo>
                  <a:lnTo>
                    <a:pt x="1443" y="4877"/>
                  </a:lnTo>
                  <a:cubicBezTo>
                    <a:pt x="1346" y="4398"/>
                    <a:pt x="972" y="4024"/>
                    <a:pt x="493" y="3927"/>
                  </a:cubicBezTo>
                  <a:lnTo>
                    <a:pt x="493" y="1437"/>
                  </a:lnTo>
                  <a:cubicBezTo>
                    <a:pt x="972" y="1340"/>
                    <a:pt x="1346" y="965"/>
                    <a:pt x="1443" y="486"/>
                  </a:cubicBezTo>
                  <a:lnTo>
                    <a:pt x="3788" y="486"/>
                  </a:lnTo>
                  <a:cubicBezTo>
                    <a:pt x="3790" y="486"/>
                    <a:pt x="3793" y="486"/>
                    <a:pt x="3796" y="486"/>
                  </a:cubicBezTo>
                  <a:close/>
                  <a:moveTo>
                    <a:pt x="11251" y="486"/>
                  </a:moveTo>
                  <a:cubicBezTo>
                    <a:pt x="11348" y="972"/>
                    <a:pt x="11723" y="1347"/>
                    <a:pt x="12201" y="1444"/>
                  </a:cubicBezTo>
                  <a:lnTo>
                    <a:pt x="12201" y="3927"/>
                  </a:lnTo>
                  <a:cubicBezTo>
                    <a:pt x="11723" y="4024"/>
                    <a:pt x="11348" y="4398"/>
                    <a:pt x="11251" y="4884"/>
                  </a:cubicBezTo>
                  <a:lnTo>
                    <a:pt x="8900" y="4884"/>
                  </a:lnTo>
                  <a:cubicBezTo>
                    <a:pt x="8796" y="4884"/>
                    <a:pt x="8740" y="4766"/>
                    <a:pt x="8803" y="4683"/>
                  </a:cubicBezTo>
                  <a:cubicBezTo>
                    <a:pt x="9753" y="3518"/>
                    <a:pt x="9753" y="1853"/>
                    <a:pt x="8803" y="688"/>
                  </a:cubicBezTo>
                  <a:cubicBezTo>
                    <a:pt x="8740" y="604"/>
                    <a:pt x="8796" y="486"/>
                    <a:pt x="8900" y="486"/>
                  </a:cubicBezTo>
                  <a:close/>
                  <a:moveTo>
                    <a:pt x="1221" y="1"/>
                  </a:moveTo>
                  <a:cubicBezTo>
                    <a:pt x="1083" y="1"/>
                    <a:pt x="979" y="105"/>
                    <a:pt x="979" y="244"/>
                  </a:cubicBezTo>
                  <a:cubicBezTo>
                    <a:pt x="979" y="646"/>
                    <a:pt x="646" y="972"/>
                    <a:pt x="243" y="972"/>
                  </a:cubicBezTo>
                  <a:cubicBezTo>
                    <a:pt x="112" y="972"/>
                    <a:pt x="1" y="1083"/>
                    <a:pt x="1" y="1222"/>
                  </a:cubicBezTo>
                  <a:lnTo>
                    <a:pt x="1" y="4149"/>
                  </a:lnTo>
                  <a:cubicBezTo>
                    <a:pt x="1" y="4281"/>
                    <a:pt x="112" y="4392"/>
                    <a:pt x="243" y="4392"/>
                  </a:cubicBezTo>
                  <a:cubicBezTo>
                    <a:pt x="646" y="4392"/>
                    <a:pt x="979" y="4718"/>
                    <a:pt x="979" y="5120"/>
                  </a:cubicBezTo>
                  <a:cubicBezTo>
                    <a:pt x="979" y="5259"/>
                    <a:pt x="1083" y="5363"/>
                    <a:pt x="1221" y="5363"/>
                  </a:cubicBezTo>
                  <a:lnTo>
                    <a:pt x="11466" y="5363"/>
                  </a:lnTo>
                  <a:cubicBezTo>
                    <a:pt x="11605" y="5363"/>
                    <a:pt x="11709" y="5259"/>
                    <a:pt x="11709" y="5120"/>
                  </a:cubicBezTo>
                  <a:cubicBezTo>
                    <a:pt x="11709" y="4718"/>
                    <a:pt x="12042" y="4392"/>
                    <a:pt x="12444" y="4392"/>
                  </a:cubicBezTo>
                  <a:cubicBezTo>
                    <a:pt x="12576" y="4392"/>
                    <a:pt x="12687" y="4281"/>
                    <a:pt x="12687" y="4149"/>
                  </a:cubicBezTo>
                  <a:lnTo>
                    <a:pt x="12687" y="1222"/>
                  </a:lnTo>
                  <a:cubicBezTo>
                    <a:pt x="12687" y="1083"/>
                    <a:pt x="12576" y="972"/>
                    <a:pt x="12444" y="972"/>
                  </a:cubicBezTo>
                  <a:cubicBezTo>
                    <a:pt x="12042" y="972"/>
                    <a:pt x="11709" y="646"/>
                    <a:pt x="11709" y="244"/>
                  </a:cubicBezTo>
                  <a:cubicBezTo>
                    <a:pt x="11709" y="105"/>
                    <a:pt x="11605" y="1"/>
                    <a:pt x="11466"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69"/>
            <p:cNvSpPr/>
            <p:nvPr/>
          </p:nvSpPr>
          <p:spPr>
            <a:xfrm>
              <a:off x="6986862" y="3759355"/>
              <a:ext cx="140899" cy="141083"/>
            </a:xfrm>
            <a:custGeom>
              <a:avLst/>
              <a:gdLst/>
              <a:ahLst/>
              <a:cxnLst/>
              <a:rect l="l" t="t" r="r" b="b"/>
              <a:pathLst>
                <a:path w="5363" h="5370" extrusionOk="0">
                  <a:moveTo>
                    <a:pt x="2685" y="1"/>
                  </a:moveTo>
                  <a:cubicBezTo>
                    <a:pt x="1201" y="1"/>
                    <a:pt x="1" y="1201"/>
                    <a:pt x="1" y="2685"/>
                  </a:cubicBezTo>
                  <a:cubicBezTo>
                    <a:pt x="1" y="4163"/>
                    <a:pt x="1201" y="5370"/>
                    <a:pt x="2685" y="5370"/>
                  </a:cubicBezTo>
                  <a:cubicBezTo>
                    <a:pt x="4163" y="5370"/>
                    <a:pt x="5363" y="4163"/>
                    <a:pt x="5363" y="2685"/>
                  </a:cubicBezTo>
                  <a:cubicBezTo>
                    <a:pt x="5363" y="1201"/>
                    <a:pt x="4163" y="1"/>
                    <a:pt x="2685" y="1"/>
                  </a:cubicBezTo>
                  <a:close/>
                </a:path>
              </a:pathLst>
            </a:custGeom>
            <a:solidFill>
              <a:srgbClr val="8095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69"/>
            <p:cNvSpPr/>
            <p:nvPr/>
          </p:nvSpPr>
          <p:spPr>
            <a:xfrm>
              <a:off x="7025141" y="3785023"/>
              <a:ext cx="64184" cy="89773"/>
            </a:xfrm>
            <a:custGeom>
              <a:avLst/>
              <a:gdLst/>
              <a:ahLst/>
              <a:cxnLst/>
              <a:rect l="l" t="t" r="r" b="b"/>
              <a:pathLst>
                <a:path w="2443" h="3417" extrusionOk="0">
                  <a:moveTo>
                    <a:pt x="979" y="751"/>
                  </a:moveTo>
                  <a:lnTo>
                    <a:pt x="979" y="1382"/>
                  </a:lnTo>
                  <a:cubicBezTo>
                    <a:pt x="632" y="1264"/>
                    <a:pt x="493" y="1160"/>
                    <a:pt x="493" y="1022"/>
                  </a:cubicBezTo>
                  <a:cubicBezTo>
                    <a:pt x="493" y="938"/>
                    <a:pt x="673" y="800"/>
                    <a:pt x="979" y="751"/>
                  </a:cubicBezTo>
                  <a:close/>
                  <a:moveTo>
                    <a:pt x="1471" y="2027"/>
                  </a:moveTo>
                  <a:cubicBezTo>
                    <a:pt x="1818" y="2145"/>
                    <a:pt x="1957" y="2249"/>
                    <a:pt x="1957" y="2395"/>
                  </a:cubicBezTo>
                  <a:cubicBezTo>
                    <a:pt x="1964" y="2471"/>
                    <a:pt x="1776" y="2617"/>
                    <a:pt x="1471" y="2659"/>
                  </a:cubicBezTo>
                  <a:lnTo>
                    <a:pt x="1471" y="2027"/>
                  </a:lnTo>
                  <a:close/>
                  <a:moveTo>
                    <a:pt x="1225" y="0"/>
                  </a:moveTo>
                  <a:cubicBezTo>
                    <a:pt x="1102" y="0"/>
                    <a:pt x="979" y="82"/>
                    <a:pt x="979" y="245"/>
                  </a:cubicBezTo>
                  <a:lnTo>
                    <a:pt x="979" y="259"/>
                  </a:lnTo>
                  <a:cubicBezTo>
                    <a:pt x="410" y="328"/>
                    <a:pt x="1" y="626"/>
                    <a:pt x="1" y="1022"/>
                  </a:cubicBezTo>
                  <a:cubicBezTo>
                    <a:pt x="1" y="1563"/>
                    <a:pt x="535" y="1771"/>
                    <a:pt x="979" y="1896"/>
                  </a:cubicBezTo>
                  <a:lnTo>
                    <a:pt x="979" y="2659"/>
                  </a:lnTo>
                  <a:cubicBezTo>
                    <a:pt x="673" y="2610"/>
                    <a:pt x="493" y="2471"/>
                    <a:pt x="493" y="2395"/>
                  </a:cubicBezTo>
                  <a:cubicBezTo>
                    <a:pt x="493" y="2232"/>
                    <a:pt x="370" y="2150"/>
                    <a:pt x="247" y="2150"/>
                  </a:cubicBezTo>
                  <a:cubicBezTo>
                    <a:pt x="124" y="2150"/>
                    <a:pt x="1" y="2232"/>
                    <a:pt x="1" y="2395"/>
                  </a:cubicBezTo>
                  <a:cubicBezTo>
                    <a:pt x="1" y="2783"/>
                    <a:pt x="410" y="3089"/>
                    <a:pt x="979" y="3158"/>
                  </a:cubicBezTo>
                  <a:lnTo>
                    <a:pt x="979" y="3172"/>
                  </a:lnTo>
                  <a:cubicBezTo>
                    <a:pt x="979" y="3335"/>
                    <a:pt x="1102" y="3416"/>
                    <a:pt x="1225" y="3416"/>
                  </a:cubicBezTo>
                  <a:cubicBezTo>
                    <a:pt x="1348" y="3416"/>
                    <a:pt x="1471" y="3335"/>
                    <a:pt x="1471" y="3172"/>
                  </a:cubicBezTo>
                  <a:lnTo>
                    <a:pt x="1471" y="3158"/>
                  </a:lnTo>
                  <a:cubicBezTo>
                    <a:pt x="2040" y="3089"/>
                    <a:pt x="2442" y="2783"/>
                    <a:pt x="2442" y="2395"/>
                  </a:cubicBezTo>
                  <a:cubicBezTo>
                    <a:pt x="2442" y="1847"/>
                    <a:pt x="1908" y="1639"/>
                    <a:pt x="1471" y="1521"/>
                  </a:cubicBezTo>
                  <a:lnTo>
                    <a:pt x="1471" y="751"/>
                  </a:lnTo>
                  <a:cubicBezTo>
                    <a:pt x="1776" y="800"/>
                    <a:pt x="1957" y="938"/>
                    <a:pt x="1957" y="1022"/>
                  </a:cubicBezTo>
                  <a:cubicBezTo>
                    <a:pt x="1957" y="1185"/>
                    <a:pt x="2078" y="1266"/>
                    <a:pt x="2199" y="1266"/>
                  </a:cubicBezTo>
                  <a:cubicBezTo>
                    <a:pt x="2321" y="1266"/>
                    <a:pt x="2442" y="1185"/>
                    <a:pt x="2442" y="1022"/>
                  </a:cubicBezTo>
                  <a:cubicBezTo>
                    <a:pt x="2442" y="626"/>
                    <a:pt x="2040" y="328"/>
                    <a:pt x="1471" y="259"/>
                  </a:cubicBezTo>
                  <a:lnTo>
                    <a:pt x="1471" y="245"/>
                  </a:lnTo>
                  <a:cubicBezTo>
                    <a:pt x="1471" y="82"/>
                    <a:pt x="1348" y="0"/>
                    <a:pt x="122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69"/>
            <p:cNvSpPr/>
            <p:nvPr/>
          </p:nvSpPr>
          <p:spPr>
            <a:xfrm>
              <a:off x="6890652" y="3759355"/>
              <a:ext cx="12795" cy="12795"/>
            </a:xfrm>
            <a:custGeom>
              <a:avLst/>
              <a:gdLst/>
              <a:ahLst/>
              <a:cxnLst/>
              <a:rect l="l" t="t" r="r" b="b"/>
              <a:pathLst>
                <a:path w="487" h="487" extrusionOk="0">
                  <a:moveTo>
                    <a:pt x="243" y="1"/>
                  </a:moveTo>
                  <a:cubicBezTo>
                    <a:pt x="112" y="1"/>
                    <a:pt x="1" y="105"/>
                    <a:pt x="1" y="244"/>
                  </a:cubicBezTo>
                  <a:cubicBezTo>
                    <a:pt x="1" y="376"/>
                    <a:pt x="112" y="486"/>
                    <a:pt x="243" y="486"/>
                  </a:cubicBezTo>
                  <a:cubicBezTo>
                    <a:pt x="382" y="486"/>
                    <a:pt x="486" y="376"/>
                    <a:pt x="486" y="244"/>
                  </a:cubicBezTo>
                  <a:cubicBezTo>
                    <a:pt x="486" y="105"/>
                    <a:pt x="382"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69"/>
            <p:cNvSpPr/>
            <p:nvPr/>
          </p:nvSpPr>
          <p:spPr>
            <a:xfrm>
              <a:off x="7211203" y="3759355"/>
              <a:ext cx="12768" cy="12795"/>
            </a:xfrm>
            <a:custGeom>
              <a:avLst/>
              <a:gdLst/>
              <a:ahLst/>
              <a:cxnLst/>
              <a:rect l="l" t="t" r="r" b="b"/>
              <a:pathLst>
                <a:path w="486" h="487" extrusionOk="0">
                  <a:moveTo>
                    <a:pt x="243" y="1"/>
                  </a:moveTo>
                  <a:cubicBezTo>
                    <a:pt x="104" y="1"/>
                    <a:pt x="0" y="105"/>
                    <a:pt x="0" y="244"/>
                  </a:cubicBezTo>
                  <a:cubicBezTo>
                    <a:pt x="0" y="376"/>
                    <a:pt x="104" y="486"/>
                    <a:pt x="243" y="486"/>
                  </a:cubicBezTo>
                  <a:cubicBezTo>
                    <a:pt x="375" y="486"/>
                    <a:pt x="486" y="376"/>
                    <a:pt x="486" y="244"/>
                  </a:cubicBezTo>
                  <a:cubicBezTo>
                    <a:pt x="486" y="105"/>
                    <a:pt x="375" y="1"/>
                    <a:pt x="243" y="1"/>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69"/>
            <p:cNvSpPr/>
            <p:nvPr/>
          </p:nvSpPr>
          <p:spPr>
            <a:xfrm>
              <a:off x="6890652" y="3887486"/>
              <a:ext cx="12795" cy="12768"/>
            </a:xfrm>
            <a:custGeom>
              <a:avLst/>
              <a:gdLst/>
              <a:ahLst/>
              <a:cxnLst/>
              <a:rect l="l" t="t" r="r" b="b"/>
              <a:pathLst>
                <a:path w="487" h="486" extrusionOk="0">
                  <a:moveTo>
                    <a:pt x="243" y="0"/>
                  </a:moveTo>
                  <a:cubicBezTo>
                    <a:pt x="112" y="0"/>
                    <a:pt x="1" y="111"/>
                    <a:pt x="1" y="243"/>
                  </a:cubicBezTo>
                  <a:cubicBezTo>
                    <a:pt x="1" y="382"/>
                    <a:pt x="112" y="486"/>
                    <a:pt x="243" y="486"/>
                  </a:cubicBezTo>
                  <a:cubicBezTo>
                    <a:pt x="382" y="486"/>
                    <a:pt x="486" y="382"/>
                    <a:pt x="486" y="243"/>
                  </a:cubicBezTo>
                  <a:cubicBezTo>
                    <a:pt x="486" y="111"/>
                    <a:pt x="382"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69"/>
            <p:cNvSpPr/>
            <p:nvPr/>
          </p:nvSpPr>
          <p:spPr>
            <a:xfrm>
              <a:off x="7211203" y="3887486"/>
              <a:ext cx="12768" cy="12768"/>
            </a:xfrm>
            <a:custGeom>
              <a:avLst/>
              <a:gdLst/>
              <a:ahLst/>
              <a:cxnLst/>
              <a:rect l="l" t="t" r="r" b="b"/>
              <a:pathLst>
                <a:path w="486" h="486" extrusionOk="0">
                  <a:moveTo>
                    <a:pt x="243" y="0"/>
                  </a:moveTo>
                  <a:cubicBezTo>
                    <a:pt x="104" y="0"/>
                    <a:pt x="0" y="111"/>
                    <a:pt x="0" y="243"/>
                  </a:cubicBezTo>
                  <a:cubicBezTo>
                    <a:pt x="0" y="382"/>
                    <a:pt x="104" y="486"/>
                    <a:pt x="243" y="486"/>
                  </a:cubicBezTo>
                  <a:cubicBezTo>
                    <a:pt x="375" y="486"/>
                    <a:pt x="486" y="382"/>
                    <a:pt x="486" y="243"/>
                  </a:cubicBezTo>
                  <a:cubicBezTo>
                    <a:pt x="486" y="111"/>
                    <a:pt x="375" y="0"/>
                    <a:pt x="243" y="0"/>
                  </a:cubicBezTo>
                  <a:close/>
                </a:path>
              </a:pathLst>
            </a:custGeom>
            <a:solidFill>
              <a:srgbClr val="8F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69"/>
            <p:cNvSpPr/>
            <p:nvPr/>
          </p:nvSpPr>
          <p:spPr>
            <a:xfrm>
              <a:off x="6871342" y="3932306"/>
              <a:ext cx="371966" cy="12952"/>
            </a:xfrm>
            <a:custGeom>
              <a:avLst/>
              <a:gdLst/>
              <a:ahLst/>
              <a:cxnLst/>
              <a:rect l="l" t="t" r="r" b="b"/>
              <a:pathLst>
                <a:path w="14158" h="493" extrusionOk="0">
                  <a:moveTo>
                    <a:pt x="0" y="0"/>
                  </a:moveTo>
                  <a:lnTo>
                    <a:pt x="0" y="493"/>
                  </a:lnTo>
                  <a:lnTo>
                    <a:pt x="14157" y="493"/>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69"/>
            <p:cNvSpPr/>
            <p:nvPr/>
          </p:nvSpPr>
          <p:spPr>
            <a:xfrm>
              <a:off x="6871342" y="3958001"/>
              <a:ext cx="371966" cy="12768"/>
            </a:xfrm>
            <a:custGeom>
              <a:avLst/>
              <a:gdLst/>
              <a:ahLst/>
              <a:cxnLst/>
              <a:rect l="l" t="t" r="r" b="b"/>
              <a:pathLst>
                <a:path w="14158" h="486" extrusionOk="0">
                  <a:moveTo>
                    <a:pt x="0" y="0"/>
                  </a:moveTo>
                  <a:lnTo>
                    <a:pt x="0" y="486"/>
                  </a:lnTo>
                  <a:lnTo>
                    <a:pt x="14157" y="486"/>
                  </a:ln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69"/>
            <p:cNvSpPr/>
            <p:nvPr/>
          </p:nvSpPr>
          <p:spPr>
            <a:xfrm>
              <a:off x="6871342" y="3983695"/>
              <a:ext cx="371966" cy="12768"/>
            </a:xfrm>
            <a:custGeom>
              <a:avLst/>
              <a:gdLst/>
              <a:ahLst/>
              <a:cxnLst/>
              <a:rect l="l" t="t" r="r" b="b"/>
              <a:pathLst>
                <a:path w="14158" h="486" extrusionOk="0">
                  <a:moveTo>
                    <a:pt x="0" y="0"/>
                  </a:moveTo>
                  <a:lnTo>
                    <a:pt x="0" y="243"/>
                  </a:lnTo>
                  <a:cubicBezTo>
                    <a:pt x="0" y="375"/>
                    <a:pt x="111" y="486"/>
                    <a:pt x="250" y="486"/>
                  </a:cubicBezTo>
                  <a:lnTo>
                    <a:pt x="13907" y="486"/>
                  </a:lnTo>
                  <a:cubicBezTo>
                    <a:pt x="14046" y="486"/>
                    <a:pt x="14157" y="375"/>
                    <a:pt x="14157" y="243"/>
                  </a:cubicBezTo>
                  <a:lnTo>
                    <a:pt x="14157" y="0"/>
                  </a:lnTo>
                  <a:close/>
                </a:path>
              </a:pathLst>
            </a:custGeom>
            <a:solidFill>
              <a:srgbClr val="B8C7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69"/>
          <p:cNvGrpSpPr/>
          <p:nvPr/>
        </p:nvGrpSpPr>
        <p:grpSpPr>
          <a:xfrm>
            <a:off x="7402362" y="3681535"/>
            <a:ext cx="402757" cy="372728"/>
            <a:chOff x="7402362" y="3681535"/>
            <a:chExt cx="402757" cy="372728"/>
          </a:xfrm>
        </p:grpSpPr>
        <p:sp>
          <p:nvSpPr>
            <p:cNvPr id="8603" name="Google Shape;8603;p69"/>
            <p:cNvSpPr/>
            <p:nvPr/>
          </p:nvSpPr>
          <p:spPr>
            <a:xfrm>
              <a:off x="7471248" y="3681535"/>
              <a:ext cx="333871" cy="303763"/>
            </a:xfrm>
            <a:custGeom>
              <a:avLst/>
              <a:gdLst/>
              <a:ahLst/>
              <a:cxnLst/>
              <a:rect l="l" t="t" r="r" b="b"/>
              <a:pathLst>
                <a:path w="12708" h="11562" extrusionOk="0">
                  <a:moveTo>
                    <a:pt x="6341" y="0"/>
                  </a:moveTo>
                  <a:cubicBezTo>
                    <a:pt x="4868" y="0"/>
                    <a:pt x="3393" y="562"/>
                    <a:pt x="2268" y="1687"/>
                  </a:cubicBezTo>
                  <a:cubicBezTo>
                    <a:pt x="0" y="3955"/>
                    <a:pt x="21" y="7624"/>
                    <a:pt x="2296" y="9871"/>
                  </a:cubicBezTo>
                  <a:cubicBezTo>
                    <a:pt x="2407" y="9982"/>
                    <a:pt x="2518" y="10086"/>
                    <a:pt x="2636" y="10184"/>
                  </a:cubicBezTo>
                  <a:cubicBezTo>
                    <a:pt x="3718" y="11105"/>
                    <a:pt x="5049" y="11561"/>
                    <a:pt x="6375" y="11561"/>
                  </a:cubicBezTo>
                  <a:cubicBezTo>
                    <a:pt x="7854" y="11561"/>
                    <a:pt x="9327" y="10994"/>
                    <a:pt x="10446" y="9871"/>
                  </a:cubicBezTo>
                  <a:cubicBezTo>
                    <a:pt x="12576" y="7749"/>
                    <a:pt x="12707" y="4343"/>
                    <a:pt x="10758" y="2061"/>
                  </a:cubicBezTo>
                  <a:cubicBezTo>
                    <a:pt x="10661" y="1943"/>
                    <a:pt x="10557" y="1832"/>
                    <a:pt x="10446" y="1721"/>
                  </a:cubicBezTo>
                  <a:cubicBezTo>
                    <a:pt x="9320" y="574"/>
                    <a:pt x="7831" y="0"/>
                    <a:pt x="6341"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69"/>
            <p:cNvSpPr/>
            <p:nvPr/>
          </p:nvSpPr>
          <p:spPr>
            <a:xfrm>
              <a:off x="7540502" y="3735683"/>
              <a:ext cx="236741" cy="236558"/>
            </a:xfrm>
            <a:custGeom>
              <a:avLst/>
              <a:gdLst/>
              <a:ahLst/>
              <a:cxnLst/>
              <a:rect l="l" t="t" r="r" b="b"/>
              <a:pathLst>
                <a:path w="9011" h="9004" extrusionOk="0">
                  <a:moveTo>
                    <a:pt x="8122" y="0"/>
                  </a:moveTo>
                  <a:lnTo>
                    <a:pt x="0" y="8123"/>
                  </a:lnTo>
                  <a:cubicBezTo>
                    <a:pt x="423" y="8483"/>
                    <a:pt x="895" y="8781"/>
                    <a:pt x="1401" y="9003"/>
                  </a:cubicBezTo>
                  <a:lnTo>
                    <a:pt x="9010" y="1401"/>
                  </a:lnTo>
                  <a:cubicBezTo>
                    <a:pt x="8781" y="888"/>
                    <a:pt x="8483" y="416"/>
                    <a:pt x="8122"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69"/>
            <p:cNvSpPr/>
            <p:nvPr/>
          </p:nvSpPr>
          <p:spPr>
            <a:xfrm>
              <a:off x="7472693" y="3728274"/>
              <a:ext cx="283585" cy="256998"/>
            </a:xfrm>
            <a:custGeom>
              <a:avLst/>
              <a:gdLst/>
              <a:ahLst/>
              <a:cxnLst/>
              <a:rect l="l" t="t" r="r" b="b"/>
              <a:pathLst>
                <a:path w="10794" h="9782" extrusionOk="0">
                  <a:moveTo>
                    <a:pt x="9427" y="8869"/>
                  </a:moveTo>
                  <a:cubicBezTo>
                    <a:pt x="9426" y="8870"/>
                    <a:pt x="9424" y="8871"/>
                    <a:pt x="9423" y="8872"/>
                  </a:cubicBezTo>
                  <a:lnTo>
                    <a:pt x="9423" y="8872"/>
                  </a:lnTo>
                  <a:cubicBezTo>
                    <a:pt x="9422" y="8873"/>
                    <a:pt x="9421" y="8875"/>
                    <a:pt x="9420" y="8876"/>
                  </a:cubicBezTo>
                  <a:lnTo>
                    <a:pt x="9427" y="8869"/>
                  </a:lnTo>
                  <a:close/>
                  <a:moveTo>
                    <a:pt x="4560" y="0"/>
                  </a:moveTo>
                  <a:cubicBezTo>
                    <a:pt x="3489" y="0"/>
                    <a:pt x="2412" y="298"/>
                    <a:pt x="1457" y="907"/>
                  </a:cubicBezTo>
                  <a:cubicBezTo>
                    <a:pt x="1" y="3189"/>
                    <a:pt x="327" y="6178"/>
                    <a:pt x="2241" y="8092"/>
                  </a:cubicBezTo>
                  <a:cubicBezTo>
                    <a:pt x="2352" y="8203"/>
                    <a:pt x="2463" y="8307"/>
                    <a:pt x="2574" y="8405"/>
                  </a:cubicBezTo>
                  <a:cubicBezTo>
                    <a:pt x="3647" y="9316"/>
                    <a:pt x="4980" y="9782"/>
                    <a:pt x="6320" y="9782"/>
                  </a:cubicBezTo>
                  <a:cubicBezTo>
                    <a:pt x="7394" y="9782"/>
                    <a:pt x="8472" y="9482"/>
                    <a:pt x="9423" y="8872"/>
                  </a:cubicBezTo>
                  <a:lnTo>
                    <a:pt x="9423" y="8872"/>
                  </a:lnTo>
                  <a:cubicBezTo>
                    <a:pt x="10793" y="6736"/>
                    <a:pt x="10605" y="3957"/>
                    <a:pt x="8955" y="2023"/>
                  </a:cubicBezTo>
                  <a:cubicBezTo>
                    <a:pt x="8858" y="1912"/>
                    <a:pt x="8754" y="1794"/>
                    <a:pt x="8643" y="1690"/>
                  </a:cubicBezTo>
                  <a:cubicBezTo>
                    <a:pt x="7529" y="576"/>
                    <a:pt x="6051" y="0"/>
                    <a:pt x="4560"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69"/>
            <p:cNvSpPr/>
            <p:nvPr/>
          </p:nvSpPr>
          <p:spPr>
            <a:xfrm>
              <a:off x="7508791" y="3711985"/>
              <a:ext cx="251691" cy="243572"/>
            </a:xfrm>
            <a:custGeom>
              <a:avLst/>
              <a:gdLst/>
              <a:ahLst/>
              <a:cxnLst/>
              <a:rect l="l" t="t" r="r" b="b"/>
              <a:pathLst>
                <a:path w="9580" h="9271" extrusionOk="0">
                  <a:moveTo>
                    <a:pt x="4946" y="1"/>
                  </a:moveTo>
                  <a:cubicBezTo>
                    <a:pt x="4842" y="1"/>
                    <a:pt x="4738" y="7"/>
                    <a:pt x="4641" y="14"/>
                  </a:cubicBezTo>
                  <a:cubicBezTo>
                    <a:pt x="2906" y="125"/>
                    <a:pt x="1381" y="1201"/>
                    <a:pt x="694" y="2796"/>
                  </a:cubicBezTo>
                  <a:cubicBezTo>
                    <a:pt x="0" y="4384"/>
                    <a:pt x="257" y="6229"/>
                    <a:pt x="1360" y="7575"/>
                  </a:cubicBezTo>
                  <a:cubicBezTo>
                    <a:pt x="1561" y="7818"/>
                    <a:pt x="1790" y="8047"/>
                    <a:pt x="2039" y="8248"/>
                  </a:cubicBezTo>
                  <a:cubicBezTo>
                    <a:pt x="2878" y="8922"/>
                    <a:pt x="3906" y="9270"/>
                    <a:pt x="4943" y="9270"/>
                  </a:cubicBezTo>
                  <a:cubicBezTo>
                    <a:pt x="5623" y="9270"/>
                    <a:pt x="6306" y="9121"/>
                    <a:pt x="6943" y="8816"/>
                  </a:cubicBezTo>
                  <a:cubicBezTo>
                    <a:pt x="8553" y="8047"/>
                    <a:pt x="9579" y="6417"/>
                    <a:pt x="9579" y="4634"/>
                  </a:cubicBezTo>
                  <a:cubicBezTo>
                    <a:pt x="9579" y="3247"/>
                    <a:pt x="8955" y="1936"/>
                    <a:pt x="7880" y="1055"/>
                  </a:cubicBezTo>
                  <a:cubicBezTo>
                    <a:pt x="7741" y="937"/>
                    <a:pt x="7595" y="833"/>
                    <a:pt x="7443" y="736"/>
                  </a:cubicBezTo>
                  <a:cubicBezTo>
                    <a:pt x="6694" y="257"/>
                    <a:pt x="5827" y="1"/>
                    <a:pt x="4946"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69"/>
            <p:cNvSpPr/>
            <p:nvPr/>
          </p:nvSpPr>
          <p:spPr>
            <a:xfrm>
              <a:off x="7496575" y="3728248"/>
              <a:ext cx="251323" cy="227310"/>
            </a:xfrm>
            <a:custGeom>
              <a:avLst/>
              <a:gdLst/>
              <a:ahLst/>
              <a:cxnLst/>
              <a:rect l="l" t="t" r="r" b="b"/>
              <a:pathLst>
                <a:path w="9566" h="8652" extrusionOk="0">
                  <a:moveTo>
                    <a:pt x="3663" y="0"/>
                  </a:moveTo>
                  <a:cubicBezTo>
                    <a:pt x="3458" y="0"/>
                    <a:pt x="3252" y="11"/>
                    <a:pt x="3045" y="34"/>
                  </a:cubicBezTo>
                  <a:cubicBezTo>
                    <a:pt x="444" y="1580"/>
                    <a:pt x="0" y="5159"/>
                    <a:pt x="2137" y="7296"/>
                  </a:cubicBezTo>
                  <a:cubicBezTo>
                    <a:pt x="3053" y="8211"/>
                    <a:pt x="4232" y="8652"/>
                    <a:pt x="5403" y="8652"/>
                  </a:cubicBezTo>
                  <a:cubicBezTo>
                    <a:pt x="6963" y="8652"/>
                    <a:pt x="8508" y="7869"/>
                    <a:pt x="9392" y="6387"/>
                  </a:cubicBezTo>
                  <a:cubicBezTo>
                    <a:pt x="9565" y="4813"/>
                    <a:pt x="9080" y="3231"/>
                    <a:pt x="8053" y="2024"/>
                  </a:cubicBezTo>
                  <a:cubicBezTo>
                    <a:pt x="7949" y="1913"/>
                    <a:pt x="7845" y="1795"/>
                    <a:pt x="7741" y="1691"/>
                  </a:cubicBezTo>
                  <a:cubicBezTo>
                    <a:pt x="6653" y="603"/>
                    <a:pt x="5183" y="0"/>
                    <a:pt x="3663"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69"/>
            <p:cNvSpPr/>
            <p:nvPr/>
          </p:nvSpPr>
          <p:spPr>
            <a:xfrm>
              <a:off x="7511524" y="3731296"/>
              <a:ext cx="221976" cy="232564"/>
            </a:xfrm>
            <a:custGeom>
              <a:avLst/>
              <a:gdLst/>
              <a:ahLst/>
              <a:cxnLst/>
              <a:rect l="l" t="t" r="r" b="b"/>
              <a:pathLst>
                <a:path w="8449" h="8852" extrusionOk="0">
                  <a:moveTo>
                    <a:pt x="7339" y="1"/>
                  </a:moveTo>
                  <a:lnTo>
                    <a:pt x="0" y="7339"/>
                  </a:lnTo>
                  <a:cubicBezTo>
                    <a:pt x="139" y="7866"/>
                    <a:pt x="340" y="8373"/>
                    <a:pt x="597" y="8851"/>
                  </a:cubicBezTo>
                  <a:lnTo>
                    <a:pt x="1935" y="7513"/>
                  </a:lnTo>
                  <a:lnTo>
                    <a:pt x="8449" y="1000"/>
                  </a:lnTo>
                  <a:cubicBezTo>
                    <a:pt x="8247" y="750"/>
                    <a:pt x="8025" y="521"/>
                    <a:pt x="7776" y="320"/>
                  </a:cubicBezTo>
                  <a:cubicBezTo>
                    <a:pt x="7637" y="202"/>
                    <a:pt x="7491" y="98"/>
                    <a:pt x="7339"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69"/>
            <p:cNvSpPr/>
            <p:nvPr/>
          </p:nvSpPr>
          <p:spPr>
            <a:xfrm>
              <a:off x="7519721" y="3712169"/>
              <a:ext cx="144157" cy="136696"/>
            </a:xfrm>
            <a:custGeom>
              <a:avLst/>
              <a:gdLst/>
              <a:ahLst/>
              <a:cxnLst/>
              <a:rect l="l" t="t" r="r" b="b"/>
              <a:pathLst>
                <a:path w="5487" h="5203" extrusionOk="0">
                  <a:moveTo>
                    <a:pt x="4530" y="0"/>
                  </a:moveTo>
                  <a:cubicBezTo>
                    <a:pt x="4426" y="0"/>
                    <a:pt x="4322" y="7"/>
                    <a:pt x="4225" y="14"/>
                  </a:cubicBezTo>
                  <a:lnTo>
                    <a:pt x="0" y="4232"/>
                  </a:lnTo>
                  <a:cubicBezTo>
                    <a:pt x="91" y="4571"/>
                    <a:pt x="215" y="4897"/>
                    <a:pt x="382" y="5203"/>
                  </a:cubicBezTo>
                  <a:lnTo>
                    <a:pt x="5487" y="98"/>
                  </a:lnTo>
                  <a:cubicBezTo>
                    <a:pt x="5175" y="35"/>
                    <a:pt x="4849" y="0"/>
                    <a:pt x="4530"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69"/>
            <p:cNvSpPr/>
            <p:nvPr/>
          </p:nvSpPr>
          <p:spPr>
            <a:xfrm>
              <a:off x="7502039" y="3706442"/>
              <a:ext cx="276466" cy="254686"/>
            </a:xfrm>
            <a:custGeom>
              <a:avLst/>
              <a:gdLst/>
              <a:ahLst/>
              <a:cxnLst/>
              <a:rect l="l" t="t" r="r" b="b"/>
              <a:pathLst>
                <a:path w="10523" h="9694" extrusionOk="0">
                  <a:moveTo>
                    <a:pt x="5203" y="434"/>
                  </a:moveTo>
                  <a:cubicBezTo>
                    <a:pt x="6375" y="434"/>
                    <a:pt x="7492" y="898"/>
                    <a:pt x="8324" y="1724"/>
                  </a:cubicBezTo>
                  <a:cubicBezTo>
                    <a:pt x="9808" y="3215"/>
                    <a:pt x="10044" y="5545"/>
                    <a:pt x="8872" y="7300"/>
                  </a:cubicBezTo>
                  <a:cubicBezTo>
                    <a:pt x="8035" y="8555"/>
                    <a:pt x="6642" y="9259"/>
                    <a:pt x="5203" y="9259"/>
                  </a:cubicBezTo>
                  <a:cubicBezTo>
                    <a:pt x="4638" y="9259"/>
                    <a:pt x="4065" y="9150"/>
                    <a:pt x="3517" y="8923"/>
                  </a:cubicBezTo>
                  <a:cubicBezTo>
                    <a:pt x="1568" y="8119"/>
                    <a:pt x="465" y="6052"/>
                    <a:pt x="875" y="3992"/>
                  </a:cubicBezTo>
                  <a:cubicBezTo>
                    <a:pt x="1284" y="1925"/>
                    <a:pt x="3094" y="434"/>
                    <a:pt x="5203" y="434"/>
                  </a:cubicBezTo>
                  <a:close/>
                  <a:moveTo>
                    <a:pt x="5207" y="0"/>
                  </a:moveTo>
                  <a:cubicBezTo>
                    <a:pt x="4584" y="0"/>
                    <a:pt x="3954" y="120"/>
                    <a:pt x="3351" y="371"/>
                  </a:cubicBezTo>
                  <a:cubicBezTo>
                    <a:pt x="1214" y="1252"/>
                    <a:pt x="1" y="3520"/>
                    <a:pt x="451" y="5788"/>
                  </a:cubicBezTo>
                  <a:cubicBezTo>
                    <a:pt x="895" y="8056"/>
                    <a:pt x="2886" y="9693"/>
                    <a:pt x="5203" y="9693"/>
                  </a:cubicBezTo>
                  <a:cubicBezTo>
                    <a:pt x="5211" y="9693"/>
                    <a:pt x="5220" y="9693"/>
                    <a:pt x="5228" y="9693"/>
                  </a:cubicBezTo>
                  <a:cubicBezTo>
                    <a:pt x="6502" y="9693"/>
                    <a:pt x="7727" y="9181"/>
                    <a:pt x="8629" y="8278"/>
                  </a:cubicBezTo>
                  <a:cubicBezTo>
                    <a:pt x="10266" y="6641"/>
                    <a:pt x="10523" y="4082"/>
                    <a:pt x="9240" y="2154"/>
                  </a:cubicBezTo>
                  <a:cubicBezTo>
                    <a:pt x="8319" y="775"/>
                    <a:pt x="6788" y="0"/>
                    <a:pt x="5207"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69"/>
            <p:cNvSpPr/>
            <p:nvPr/>
          </p:nvSpPr>
          <p:spPr>
            <a:xfrm>
              <a:off x="7402362" y="3750580"/>
              <a:ext cx="333871" cy="303684"/>
            </a:xfrm>
            <a:custGeom>
              <a:avLst/>
              <a:gdLst/>
              <a:ahLst/>
              <a:cxnLst/>
              <a:rect l="l" t="t" r="r" b="b"/>
              <a:pathLst>
                <a:path w="12708" h="11559" extrusionOk="0">
                  <a:moveTo>
                    <a:pt x="6339" y="0"/>
                  </a:moveTo>
                  <a:cubicBezTo>
                    <a:pt x="4863" y="0"/>
                    <a:pt x="3387" y="562"/>
                    <a:pt x="2262" y="1688"/>
                  </a:cubicBezTo>
                  <a:cubicBezTo>
                    <a:pt x="0" y="3949"/>
                    <a:pt x="14" y="7625"/>
                    <a:pt x="2296" y="9865"/>
                  </a:cubicBezTo>
                  <a:cubicBezTo>
                    <a:pt x="2407" y="9976"/>
                    <a:pt x="2518" y="10080"/>
                    <a:pt x="2629" y="10177"/>
                  </a:cubicBezTo>
                  <a:cubicBezTo>
                    <a:pt x="3711" y="11101"/>
                    <a:pt x="5041" y="11558"/>
                    <a:pt x="6368" y="11558"/>
                  </a:cubicBezTo>
                  <a:cubicBezTo>
                    <a:pt x="7850" y="11558"/>
                    <a:pt x="9327" y="10989"/>
                    <a:pt x="10446" y="9865"/>
                  </a:cubicBezTo>
                  <a:lnTo>
                    <a:pt x="10446" y="9872"/>
                  </a:lnTo>
                  <a:cubicBezTo>
                    <a:pt x="12569" y="7743"/>
                    <a:pt x="12708" y="4344"/>
                    <a:pt x="10758" y="2055"/>
                  </a:cubicBezTo>
                  <a:cubicBezTo>
                    <a:pt x="10654" y="1937"/>
                    <a:pt x="10557" y="1826"/>
                    <a:pt x="10446" y="1715"/>
                  </a:cubicBezTo>
                  <a:cubicBezTo>
                    <a:pt x="9318" y="573"/>
                    <a:pt x="7828" y="0"/>
                    <a:pt x="6339" y="0"/>
                  </a:cubicBezTo>
                  <a:close/>
                </a:path>
              </a:pathLst>
            </a:custGeom>
            <a:solidFill>
              <a:srgbClr val="8A9D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69"/>
            <p:cNvSpPr/>
            <p:nvPr/>
          </p:nvSpPr>
          <p:spPr>
            <a:xfrm>
              <a:off x="7471432" y="3804570"/>
              <a:ext cx="236741" cy="236741"/>
            </a:xfrm>
            <a:custGeom>
              <a:avLst/>
              <a:gdLst/>
              <a:ahLst/>
              <a:cxnLst/>
              <a:rect l="l" t="t" r="r" b="b"/>
              <a:pathLst>
                <a:path w="9011" h="9011" extrusionOk="0">
                  <a:moveTo>
                    <a:pt x="8129" y="0"/>
                  </a:moveTo>
                  <a:lnTo>
                    <a:pt x="0" y="8122"/>
                  </a:lnTo>
                  <a:cubicBezTo>
                    <a:pt x="423" y="8483"/>
                    <a:pt x="895" y="8781"/>
                    <a:pt x="1408" y="9010"/>
                  </a:cubicBezTo>
                  <a:lnTo>
                    <a:pt x="9010" y="1401"/>
                  </a:lnTo>
                  <a:cubicBezTo>
                    <a:pt x="8788" y="895"/>
                    <a:pt x="8490" y="423"/>
                    <a:pt x="8129" y="0"/>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69"/>
            <p:cNvSpPr/>
            <p:nvPr/>
          </p:nvSpPr>
          <p:spPr>
            <a:xfrm>
              <a:off x="7435334" y="3781029"/>
              <a:ext cx="256078" cy="243520"/>
            </a:xfrm>
            <a:custGeom>
              <a:avLst/>
              <a:gdLst/>
              <a:ahLst/>
              <a:cxnLst/>
              <a:rect l="l" t="t" r="r" b="b"/>
              <a:pathLst>
                <a:path w="9747" h="9269" extrusionOk="0">
                  <a:moveTo>
                    <a:pt x="5117" y="0"/>
                  </a:moveTo>
                  <a:cubicBezTo>
                    <a:pt x="4109" y="0"/>
                    <a:pt x="3101" y="328"/>
                    <a:pt x="2262" y="986"/>
                  </a:cubicBezTo>
                  <a:cubicBezTo>
                    <a:pt x="556" y="2318"/>
                    <a:pt x="1" y="4656"/>
                    <a:pt x="930" y="6618"/>
                  </a:cubicBezTo>
                  <a:cubicBezTo>
                    <a:pt x="1705" y="8262"/>
                    <a:pt x="3357" y="9269"/>
                    <a:pt x="5120" y="9269"/>
                  </a:cubicBezTo>
                  <a:cubicBezTo>
                    <a:pt x="5455" y="9269"/>
                    <a:pt x="5795" y="9232"/>
                    <a:pt x="6133" y="9157"/>
                  </a:cubicBezTo>
                  <a:cubicBezTo>
                    <a:pt x="8248" y="8679"/>
                    <a:pt x="9746" y="6799"/>
                    <a:pt x="9746" y="4635"/>
                  </a:cubicBezTo>
                  <a:cubicBezTo>
                    <a:pt x="9746" y="3247"/>
                    <a:pt x="9122" y="1930"/>
                    <a:pt x="8054" y="1049"/>
                  </a:cubicBezTo>
                  <a:cubicBezTo>
                    <a:pt x="7201" y="351"/>
                    <a:pt x="6159" y="0"/>
                    <a:pt x="5117" y="0"/>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69"/>
            <p:cNvSpPr/>
            <p:nvPr/>
          </p:nvSpPr>
          <p:spPr>
            <a:xfrm>
              <a:off x="7435701" y="3780924"/>
              <a:ext cx="211231" cy="198962"/>
            </a:xfrm>
            <a:custGeom>
              <a:avLst/>
              <a:gdLst/>
              <a:ahLst/>
              <a:cxnLst/>
              <a:rect l="l" t="t" r="r" b="b"/>
              <a:pathLst>
                <a:path w="8040" h="7573" extrusionOk="0">
                  <a:moveTo>
                    <a:pt x="5097" y="1"/>
                  </a:moveTo>
                  <a:cubicBezTo>
                    <a:pt x="3906" y="1"/>
                    <a:pt x="2718" y="458"/>
                    <a:pt x="1818" y="1358"/>
                  </a:cubicBezTo>
                  <a:cubicBezTo>
                    <a:pt x="133" y="3043"/>
                    <a:pt x="1" y="5735"/>
                    <a:pt x="1520" y="7573"/>
                  </a:cubicBezTo>
                  <a:lnTo>
                    <a:pt x="1520" y="7573"/>
                  </a:lnTo>
                  <a:lnTo>
                    <a:pt x="8040" y="1053"/>
                  </a:lnTo>
                  <a:cubicBezTo>
                    <a:pt x="7180" y="348"/>
                    <a:pt x="6137" y="1"/>
                    <a:pt x="5097" y="1"/>
                  </a:cubicBezTo>
                  <a:close/>
                </a:path>
              </a:pathLst>
            </a:custGeom>
            <a:solidFill>
              <a:srgbClr val="A2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69"/>
            <p:cNvSpPr/>
            <p:nvPr/>
          </p:nvSpPr>
          <p:spPr>
            <a:xfrm>
              <a:off x="7452122" y="3785417"/>
              <a:ext cx="174949" cy="174791"/>
            </a:xfrm>
            <a:custGeom>
              <a:avLst/>
              <a:gdLst/>
              <a:ahLst/>
              <a:cxnLst/>
              <a:rect l="l" t="t" r="r" b="b"/>
              <a:pathLst>
                <a:path w="6659" h="6653" extrusionOk="0">
                  <a:moveTo>
                    <a:pt x="5688" y="1"/>
                  </a:moveTo>
                  <a:lnTo>
                    <a:pt x="0" y="5682"/>
                  </a:lnTo>
                  <a:cubicBezTo>
                    <a:pt x="97" y="6014"/>
                    <a:pt x="222" y="6340"/>
                    <a:pt x="388" y="6653"/>
                  </a:cubicBezTo>
                  <a:lnTo>
                    <a:pt x="6659" y="382"/>
                  </a:lnTo>
                  <a:cubicBezTo>
                    <a:pt x="6354" y="216"/>
                    <a:pt x="6028" y="91"/>
                    <a:pt x="5688" y="1"/>
                  </a:cubicBezTo>
                  <a:close/>
                </a:path>
              </a:pathLst>
            </a:custGeom>
            <a:solidFill>
              <a:srgbClr val="BA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69"/>
            <p:cNvSpPr/>
            <p:nvPr/>
          </p:nvSpPr>
          <p:spPr>
            <a:xfrm>
              <a:off x="7432969" y="3775407"/>
              <a:ext cx="276466" cy="254791"/>
            </a:xfrm>
            <a:custGeom>
              <a:avLst/>
              <a:gdLst/>
              <a:ahLst/>
              <a:cxnLst/>
              <a:rect l="l" t="t" r="r" b="b"/>
              <a:pathLst>
                <a:path w="10523" h="9698" extrusionOk="0">
                  <a:moveTo>
                    <a:pt x="5229" y="437"/>
                  </a:moveTo>
                  <a:cubicBezTo>
                    <a:pt x="6392" y="437"/>
                    <a:pt x="7505" y="901"/>
                    <a:pt x="8324" y="1727"/>
                  </a:cubicBezTo>
                  <a:cubicBezTo>
                    <a:pt x="9815" y="3212"/>
                    <a:pt x="10044" y="5549"/>
                    <a:pt x="8879" y="7297"/>
                  </a:cubicBezTo>
                  <a:cubicBezTo>
                    <a:pt x="8036" y="8554"/>
                    <a:pt x="6642" y="9262"/>
                    <a:pt x="5203" y="9262"/>
                  </a:cubicBezTo>
                  <a:cubicBezTo>
                    <a:pt x="4640" y="9262"/>
                    <a:pt x="4070" y="9153"/>
                    <a:pt x="3524" y="8927"/>
                  </a:cubicBezTo>
                  <a:cubicBezTo>
                    <a:pt x="1575" y="8123"/>
                    <a:pt x="472" y="6056"/>
                    <a:pt x="882" y="3989"/>
                  </a:cubicBezTo>
                  <a:cubicBezTo>
                    <a:pt x="1291" y="1922"/>
                    <a:pt x="3101" y="437"/>
                    <a:pt x="5203" y="437"/>
                  </a:cubicBezTo>
                  <a:cubicBezTo>
                    <a:pt x="5212" y="437"/>
                    <a:pt x="5220" y="437"/>
                    <a:pt x="5229" y="437"/>
                  </a:cubicBezTo>
                  <a:close/>
                  <a:moveTo>
                    <a:pt x="5204" y="0"/>
                  </a:moveTo>
                  <a:cubicBezTo>
                    <a:pt x="4583" y="0"/>
                    <a:pt x="3954" y="119"/>
                    <a:pt x="3351" y="368"/>
                  </a:cubicBezTo>
                  <a:cubicBezTo>
                    <a:pt x="1215" y="1256"/>
                    <a:pt x="1" y="3524"/>
                    <a:pt x="452" y="5792"/>
                  </a:cubicBezTo>
                  <a:cubicBezTo>
                    <a:pt x="902" y="8060"/>
                    <a:pt x="2893" y="9697"/>
                    <a:pt x="5203" y="9697"/>
                  </a:cubicBezTo>
                  <a:cubicBezTo>
                    <a:pt x="6493" y="9697"/>
                    <a:pt x="7728" y="9191"/>
                    <a:pt x="8636" y="8275"/>
                  </a:cubicBezTo>
                  <a:cubicBezTo>
                    <a:pt x="10266" y="6645"/>
                    <a:pt x="10523" y="4079"/>
                    <a:pt x="9240" y="2157"/>
                  </a:cubicBezTo>
                  <a:cubicBezTo>
                    <a:pt x="8319" y="773"/>
                    <a:pt x="6786" y="0"/>
                    <a:pt x="5204"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69"/>
            <p:cNvSpPr/>
            <p:nvPr/>
          </p:nvSpPr>
          <p:spPr>
            <a:xfrm>
              <a:off x="7528286" y="3838093"/>
              <a:ext cx="82758" cy="129418"/>
            </a:xfrm>
            <a:custGeom>
              <a:avLst/>
              <a:gdLst/>
              <a:ahLst/>
              <a:cxnLst/>
              <a:rect l="l" t="t" r="r" b="b"/>
              <a:pathLst>
                <a:path w="3150" h="4926" extrusionOk="0">
                  <a:moveTo>
                    <a:pt x="1575" y="0"/>
                  </a:moveTo>
                  <a:cubicBezTo>
                    <a:pt x="722" y="0"/>
                    <a:pt x="14" y="604"/>
                    <a:pt x="14" y="1339"/>
                  </a:cubicBezTo>
                  <a:cubicBezTo>
                    <a:pt x="14" y="2081"/>
                    <a:pt x="715" y="2678"/>
                    <a:pt x="1575" y="2678"/>
                  </a:cubicBezTo>
                  <a:cubicBezTo>
                    <a:pt x="2199" y="2678"/>
                    <a:pt x="2705" y="3087"/>
                    <a:pt x="2705" y="3579"/>
                  </a:cubicBezTo>
                  <a:cubicBezTo>
                    <a:pt x="2705" y="4079"/>
                    <a:pt x="2199" y="4488"/>
                    <a:pt x="1575" y="4488"/>
                  </a:cubicBezTo>
                  <a:cubicBezTo>
                    <a:pt x="958" y="4488"/>
                    <a:pt x="451" y="4079"/>
                    <a:pt x="451" y="3579"/>
                  </a:cubicBezTo>
                  <a:cubicBezTo>
                    <a:pt x="465" y="3423"/>
                    <a:pt x="349" y="3345"/>
                    <a:pt x="233" y="3345"/>
                  </a:cubicBezTo>
                  <a:cubicBezTo>
                    <a:pt x="117" y="3345"/>
                    <a:pt x="0" y="3423"/>
                    <a:pt x="14" y="3579"/>
                  </a:cubicBezTo>
                  <a:cubicBezTo>
                    <a:pt x="14" y="4322"/>
                    <a:pt x="715" y="4925"/>
                    <a:pt x="1575" y="4925"/>
                  </a:cubicBezTo>
                  <a:cubicBezTo>
                    <a:pt x="2442" y="4925"/>
                    <a:pt x="3136" y="4322"/>
                    <a:pt x="3136" y="3579"/>
                  </a:cubicBezTo>
                  <a:cubicBezTo>
                    <a:pt x="3136" y="2844"/>
                    <a:pt x="2442" y="2241"/>
                    <a:pt x="1575" y="2241"/>
                  </a:cubicBezTo>
                  <a:cubicBezTo>
                    <a:pt x="958" y="2241"/>
                    <a:pt x="451" y="1838"/>
                    <a:pt x="451" y="1339"/>
                  </a:cubicBezTo>
                  <a:cubicBezTo>
                    <a:pt x="451" y="840"/>
                    <a:pt x="958" y="437"/>
                    <a:pt x="1575" y="437"/>
                  </a:cubicBezTo>
                  <a:cubicBezTo>
                    <a:pt x="2199" y="437"/>
                    <a:pt x="2705" y="840"/>
                    <a:pt x="2705" y="1339"/>
                  </a:cubicBezTo>
                  <a:cubicBezTo>
                    <a:pt x="2692" y="1499"/>
                    <a:pt x="2806" y="1578"/>
                    <a:pt x="2921" y="1578"/>
                  </a:cubicBezTo>
                  <a:cubicBezTo>
                    <a:pt x="3035" y="1578"/>
                    <a:pt x="3149" y="1499"/>
                    <a:pt x="3136" y="1339"/>
                  </a:cubicBezTo>
                  <a:cubicBezTo>
                    <a:pt x="3136" y="604"/>
                    <a:pt x="2435" y="0"/>
                    <a:pt x="1575"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69"/>
            <p:cNvSpPr/>
            <p:nvPr/>
          </p:nvSpPr>
          <p:spPr>
            <a:xfrm>
              <a:off x="7563622" y="3825798"/>
              <a:ext cx="12164" cy="153353"/>
            </a:xfrm>
            <a:custGeom>
              <a:avLst/>
              <a:gdLst/>
              <a:ahLst/>
              <a:cxnLst/>
              <a:rect l="l" t="t" r="r" b="b"/>
              <a:pathLst>
                <a:path w="463" h="5837" extrusionOk="0">
                  <a:moveTo>
                    <a:pt x="232" y="0"/>
                  </a:moveTo>
                  <a:cubicBezTo>
                    <a:pt x="117" y="0"/>
                    <a:pt x="1" y="80"/>
                    <a:pt x="15" y="239"/>
                  </a:cubicBezTo>
                  <a:lnTo>
                    <a:pt x="15" y="5622"/>
                  </a:lnTo>
                  <a:cubicBezTo>
                    <a:pt x="15" y="5740"/>
                    <a:pt x="112" y="5837"/>
                    <a:pt x="230" y="5837"/>
                  </a:cubicBezTo>
                  <a:cubicBezTo>
                    <a:pt x="355" y="5837"/>
                    <a:pt x="452" y="5740"/>
                    <a:pt x="445" y="5622"/>
                  </a:cubicBezTo>
                  <a:lnTo>
                    <a:pt x="445" y="239"/>
                  </a:lnTo>
                  <a:cubicBezTo>
                    <a:pt x="462" y="80"/>
                    <a:pt x="348" y="0"/>
                    <a:pt x="232" y="0"/>
                  </a:cubicBezTo>
                  <a:close/>
                </a:path>
              </a:pathLst>
            </a:custGeom>
            <a:solidFill>
              <a:srgbClr val="6881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69"/>
          <p:cNvGrpSpPr/>
          <p:nvPr/>
        </p:nvGrpSpPr>
        <p:grpSpPr>
          <a:xfrm>
            <a:off x="7960705" y="3736235"/>
            <a:ext cx="378902" cy="264065"/>
            <a:chOff x="7960705" y="3736235"/>
            <a:chExt cx="378902" cy="264065"/>
          </a:xfrm>
        </p:grpSpPr>
        <p:sp>
          <p:nvSpPr>
            <p:cNvPr id="8620" name="Google Shape;8620;p69"/>
            <p:cNvSpPr/>
            <p:nvPr/>
          </p:nvSpPr>
          <p:spPr>
            <a:xfrm>
              <a:off x="7960705" y="3736235"/>
              <a:ext cx="378902" cy="235638"/>
            </a:xfrm>
            <a:custGeom>
              <a:avLst/>
              <a:gdLst/>
              <a:ahLst/>
              <a:cxnLst/>
              <a:rect l="l" t="t" r="r" b="b"/>
              <a:pathLst>
                <a:path w="14422" h="8969" extrusionOk="0">
                  <a:moveTo>
                    <a:pt x="7319" y="0"/>
                  </a:moveTo>
                  <a:cubicBezTo>
                    <a:pt x="6514" y="0"/>
                    <a:pt x="6112" y="964"/>
                    <a:pt x="6674" y="1533"/>
                  </a:cubicBezTo>
                  <a:lnTo>
                    <a:pt x="3691" y="4821"/>
                  </a:lnTo>
                  <a:lnTo>
                    <a:pt x="1888" y="3274"/>
                  </a:lnTo>
                  <a:cubicBezTo>
                    <a:pt x="1888" y="3232"/>
                    <a:pt x="1895" y="3198"/>
                    <a:pt x="1895" y="3163"/>
                  </a:cubicBezTo>
                  <a:cubicBezTo>
                    <a:pt x="1895" y="2670"/>
                    <a:pt x="1489" y="2334"/>
                    <a:pt x="1059" y="2334"/>
                  </a:cubicBezTo>
                  <a:cubicBezTo>
                    <a:pt x="879" y="2334"/>
                    <a:pt x="695" y="2394"/>
                    <a:pt x="535" y="2525"/>
                  </a:cubicBezTo>
                  <a:cubicBezTo>
                    <a:pt x="1" y="2976"/>
                    <a:pt x="223" y="3850"/>
                    <a:pt x="917" y="3974"/>
                  </a:cubicBezTo>
                  <a:lnTo>
                    <a:pt x="917" y="8760"/>
                  </a:lnTo>
                  <a:cubicBezTo>
                    <a:pt x="917" y="8871"/>
                    <a:pt x="1007" y="8969"/>
                    <a:pt x="1125" y="8969"/>
                  </a:cubicBezTo>
                  <a:lnTo>
                    <a:pt x="13506" y="8969"/>
                  </a:lnTo>
                  <a:cubicBezTo>
                    <a:pt x="13624" y="8969"/>
                    <a:pt x="13714" y="8871"/>
                    <a:pt x="13714" y="8760"/>
                  </a:cubicBezTo>
                  <a:lnTo>
                    <a:pt x="13714" y="3974"/>
                  </a:lnTo>
                  <a:cubicBezTo>
                    <a:pt x="14130" y="3891"/>
                    <a:pt x="14421" y="3510"/>
                    <a:pt x="14380" y="3087"/>
                  </a:cubicBezTo>
                  <a:cubicBezTo>
                    <a:pt x="14345" y="2664"/>
                    <a:pt x="13991" y="2338"/>
                    <a:pt x="13561" y="2338"/>
                  </a:cubicBezTo>
                  <a:cubicBezTo>
                    <a:pt x="13062" y="2338"/>
                    <a:pt x="12680" y="2775"/>
                    <a:pt x="12743" y="3274"/>
                  </a:cubicBezTo>
                  <a:lnTo>
                    <a:pt x="10939" y="4821"/>
                  </a:lnTo>
                  <a:lnTo>
                    <a:pt x="7957" y="1533"/>
                  </a:lnTo>
                  <a:cubicBezTo>
                    <a:pt x="8519" y="964"/>
                    <a:pt x="8116" y="0"/>
                    <a:pt x="7319" y="0"/>
                  </a:cubicBezTo>
                  <a:close/>
                </a:path>
              </a:pathLst>
            </a:custGeom>
            <a:solidFill>
              <a:srgbClr val="B8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69"/>
            <p:cNvSpPr/>
            <p:nvPr/>
          </p:nvSpPr>
          <p:spPr>
            <a:xfrm>
              <a:off x="8295653" y="3797450"/>
              <a:ext cx="43034" cy="174423"/>
            </a:xfrm>
            <a:custGeom>
              <a:avLst/>
              <a:gdLst/>
              <a:ahLst/>
              <a:cxnLst/>
              <a:rect l="l" t="t" r="r" b="b"/>
              <a:pathLst>
                <a:path w="1638" h="6639" extrusionOk="0">
                  <a:moveTo>
                    <a:pt x="812" y="0"/>
                  </a:moveTo>
                  <a:cubicBezTo>
                    <a:pt x="414" y="0"/>
                    <a:pt x="68" y="287"/>
                    <a:pt x="1" y="687"/>
                  </a:cubicBezTo>
                  <a:lnTo>
                    <a:pt x="1" y="6639"/>
                  </a:lnTo>
                  <a:lnTo>
                    <a:pt x="757" y="6639"/>
                  </a:lnTo>
                  <a:cubicBezTo>
                    <a:pt x="868" y="6632"/>
                    <a:pt x="965" y="6541"/>
                    <a:pt x="965" y="6430"/>
                  </a:cubicBezTo>
                  <a:lnTo>
                    <a:pt x="965" y="1644"/>
                  </a:lnTo>
                  <a:cubicBezTo>
                    <a:pt x="1325" y="1575"/>
                    <a:pt x="1596" y="1284"/>
                    <a:pt x="1631" y="923"/>
                  </a:cubicBezTo>
                  <a:lnTo>
                    <a:pt x="1638" y="743"/>
                  </a:lnTo>
                  <a:cubicBezTo>
                    <a:pt x="1589" y="334"/>
                    <a:pt x="1256" y="14"/>
                    <a:pt x="840" y="1"/>
                  </a:cubicBezTo>
                  <a:cubicBezTo>
                    <a:pt x="831" y="0"/>
                    <a:pt x="821" y="0"/>
                    <a:pt x="812" y="0"/>
                  </a:cubicBezTo>
                  <a:close/>
                </a:path>
              </a:pathLst>
            </a:custGeom>
            <a:solidFill>
              <a:srgbClr val="92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69"/>
            <p:cNvSpPr/>
            <p:nvPr/>
          </p:nvSpPr>
          <p:spPr>
            <a:xfrm>
              <a:off x="8109407" y="3875821"/>
              <a:ext cx="76033" cy="64972"/>
            </a:xfrm>
            <a:custGeom>
              <a:avLst/>
              <a:gdLst/>
              <a:ahLst/>
              <a:cxnLst/>
              <a:rect l="l" t="t" r="r" b="b"/>
              <a:pathLst>
                <a:path w="2894" h="2473" extrusionOk="0">
                  <a:moveTo>
                    <a:pt x="1659" y="0"/>
                  </a:moveTo>
                  <a:cubicBezTo>
                    <a:pt x="556" y="0"/>
                    <a:pt x="1" y="1332"/>
                    <a:pt x="785" y="2109"/>
                  </a:cubicBezTo>
                  <a:cubicBezTo>
                    <a:pt x="1036" y="2360"/>
                    <a:pt x="1346" y="2473"/>
                    <a:pt x="1649" y="2473"/>
                  </a:cubicBezTo>
                  <a:cubicBezTo>
                    <a:pt x="2284" y="2473"/>
                    <a:pt x="2893" y="1981"/>
                    <a:pt x="2893" y="1235"/>
                  </a:cubicBezTo>
                  <a:cubicBezTo>
                    <a:pt x="2893" y="555"/>
                    <a:pt x="2338" y="0"/>
                    <a:pt x="1659"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69"/>
            <p:cNvSpPr/>
            <p:nvPr/>
          </p:nvSpPr>
          <p:spPr>
            <a:xfrm>
              <a:off x="7961624" y="3897495"/>
              <a:ext cx="50496" cy="43245"/>
            </a:xfrm>
            <a:custGeom>
              <a:avLst/>
              <a:gdLst/>
              <a:ahLst/>
              <a:cxnLst/>
              <a:rect l="l" t="t" r="r" b="b"/>
              <a:pathLst>
                <a:path w="1922" h="1646" extrusionOk="0">
                  <a:moveTo>
                    <a:pt x="1103" y="1"/>
                  </a:moveTo>
                  <a:cubicBezTo>
                    <a:pt x="368" y="1"/>
                    <a:pt x="1"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69"/>
            <p:cNvSpPr/>
            <p:nvPr/>
          </p:nvSpPr>
          <p:spPr>
            <a:xfrm>
              <a:off x="8037447" y="3897495"/>
              <a:ext cx="50496" cy="43245"/>
            </a:xfrm>
            <a:custGeom>
              <a:avLst/>
              <a:gdLst/>
              <a:ahLst/>
              <a:cxnLst/>
              <a:rect l="l" t="t" r="r" b="b"/>
              <a:pathLst>
                <a:path w="1922" h="1646" extrusionOk="0">
                  <a:moveTo>
                    <a:pt x="1103" y="1"/>
                  </a:moveTo>
                  <a:cubicBezTo>
                    <a:pt x="368" y="1"/>
                    <a:pt x="0" y="881"/>
                    <a:pt x="520" y="1402"/>
                  </a:cubicBezTo>
                  <a:cubicBezTo>
                    <a:pt x="686" y="1570"/>
                    <a:pt x="892" y="1645"/>
                    <a:pt x="1094" y="1645"/>
                  </a:cubicBezTo>
                  <a:cubicBezTo>
                    <a:pt x="1515" y="1645"/>
                    <a:pt x="1921" y="1316"/>
                    <a:pt x="1921" y="819"/>
                  </a:cubicBezTo>
                  <a:cubicBezTo>
                    <a:pt x="1921"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69"/>
            <p:cNvSpPr/>
            <p:nvPr/>
          </p:nvSpPr>
          <p:spPr>
            <a:xfrm>
              <a:off x="8286352" y="3897495"/>
              <a:ext cx="50522" cy="43245"/>
            </a:xfrm>
            <a:custGeom>
              <a:avLst/>
              <a:gdLst/>
              <a:ahLst/>
              <a:cxnLst/>
              <a:rect l="l" t="t" r="r" b="b"/>
              <a:pathLst>
                <a:path w="1923" h="1646" extrusionOk="0">
                  <a:moveTo>
                    <a:pt x="1104" y="1"/>
                  </a:moveTo>
                  <a:cubicBezTo>
                    <a:pt x="369" y="1"/>
                    <a:pt x="1" y="881"/>
                    <a:pt x="521" y="1402"/>
                  </a:cubicBezTo>
                  <a:cubicBezTo>
                    <a:pt x="687" y="1570"/>
                    <a:pt x="893" y="1645"/>
                    <a:pt x="1094" y="1645"/>
                  </a:cubicBezTo>
                  <a:cubicBezTo>
                    <a:pt x="1516" y="1645"/>
                    <a:pt x="1922" y="1316"/>
                    <a:pt x="1922" y="819"/>
                  </a:cubicBezTo>
                  <a:cubicBezTo>
                    <a:pt x="1922" y="368"/>
                    <a:pt x="1555" y="1"/>
                    <a:pt x="1104"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69"/>
            <p:cNvSpPr/>
            <p:nvPr/>
          </p:nvSpPr>
          <p:spPr>
            <a:xfrm>
              <a:off x="8210556" y="3897495"/>
              <a:ext cx="50496" cy="43245"/>
            </a:xfrm>
            <a:custGeom>
              <a:avLst/>
              <a:gdLst/>
              <a:ahLst/>
              <a:cxnLst/>
              <a:rect l="l" t="t" r="r" b="b"/>
              <a:pathLst>
                <a:path w="1922" h="1646" extrusionOk="0">
                  <a:moveTo>
                    <a:pt x="1103" y="1"/>
                  </a:moveTo>
                  <a:cubicBezTo>
                    <a:pt x="368" y="1"/>
                    <a:pt x="0" y="881"/>
                    <a:pt x="521" y="1402"/>
                  </a:cubicBezTo>
                  <a:cubicBezTo>
                    <a:pt x="689" y="1570"/>
                    <a:pt x="895" y="1645"/>
                    <a:pt x="1097" y="1645"/>
                  </a:cubicBezTo>
                  <a:cubicBezTo>
                    <a:pt x="1519" y="1645"/>
                    <a:pt x="1922" y="1316"/>
                    <a:pt x="1922" y="819"/>
                  </a:cubicBezTo>
                  <a:cubicBezTo>
                    <a:pt x="1922" y="368"/>
                    <a:pt x="1554" y="1"/>
                    <a:pt x="1103"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69"/>
            <p:cNvSpPr/>
            <p:nvPr/>
          </p:nvSpPr>
          <p:spPr>
            <a:xfrm>
              <a:off x="8143666" y="3875821"/>
              <a:ext cx="44138" cy="64919"/>
            </a:xfrm>
            <a:custGeom>
              <a:avLst/>
              <a:gdLst/>
              <a:ahLst/>
              <a:cxnLst/>
              <a:rect l="l" t="t" r="r" b="b"/>
              <a:pathLst>
                <a:path w="1680" h="2471" extrusionOk="0">
                  <a:moveTo>
                    <a:pt x="355" y="0"/>
                  </a:moveTo>
                  <a:cubicBezTo>
                    <a:pt x="230" y="0"/>
                    <a:pt x="112" y="14"/>
                    <a:pt x="1" y="49"/>
                  </a:cubicBezTo>
                  <a:cubicBezTo>
                    <a:pt x="1173" y="402"/>
                    <a:pt x="1173" y="2067"/>
                    <a:pt x="1" y="2421"/>
                  </a:cubicBezTo>
                  <a:cubicBezTo>
                    <a:pt x="117" y="2454"/>
                    <a:pt x="233" y="2470"/>
                    <a:pt x="348" y="2470"/>
                  </a:cubicBezTo>
                  <a:cubicBezTo>
                    <a:pt x="944" y="2470"/>
                    <a:pt x="1481" y="2038"/>
                    <a:pt x="1568" y="1415"/>
                  </a:cubicBezTo>
                  <a:cubicBezTo>
                    <a:pt x="1679" y="666"/>
                    <a:pt x="1104" y="0"/>
                    <a:pt x="355"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69"/>
            <p:cNvSpPr/>
            <p:nvPr/>
          </p:nvSpPr>
          <p:spPr>
            <a:xfrm>
              <a:off x="7981302" y="3897495"/>
              <a:ext cx="33392" cy="43192"/>
            </a:xfrm>
            <a:custGeom>
              <a:avLst/>
              <a:gdLst/>
              <a:ahLst/>
              <a:cxnLst/>
              <a:rect l="l" t="t" r="r" b="b"/>
              <a:pathLst>
                <a:path w="1271" h="1644" extrusionOk="0">
                  <a:moveTo>
                    <a:pt x="354" y="1"/>
                  </a:moveTo>
                  <a:cubicBezTo>
                    <a:pt x="230" y="1"/>
                    <a:pt x="112" y="28"/>
                    <a:pt x="1" y="77"/>
                  </a:cubicBezTo>
                  <a:cubicBezTo>
                    <a:pt x="625" y="375"/>
                    <a:pt x="625" y="1263"/>
                    <a:pt x="1" y="1561"/>
                  </a:cubicBezTo>
                  <a:cubicBezTo>
                    <a:pt x="116" y="1617"/>
                    <a:pt x="237" y="1643"/>
                    <a:pt x="355" y="1643"/>
                  </a:cubicBezTo>
                  <a:cubicBezTo>
                    <a:pt x="723" y="1643"/>
                    <a:pt x="1068" y="1393"/>
                    <a:pt x="1152" y="999"/>
                  </a:cubicBezTo>
                  <a:cubicBezTo>
                    <a:pt x="1270" y="486"/>
                    <a:pt x="882"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69"/>
            <p:cNvSpPr/>
            <p:nvPr/>
          </p:nvSpPr>
          <p:spPr>
            <a:xfrm>
              <a:off x="8057125"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20" y="1643"/>
                    <a:pt x="1062"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69"/>
            <p:cNvSpPr/>
            <p:nvPr/>
          </p:nvSpPr>
          <p:spPr>
            <a:xfrm>
              <a:off x="8306057" y="3897495"/>
              <a:ext cx="33366" cy="43192"/>
            </a:xfrm>
            <a:custGeom>
              <a:avLst/>
              <a:gdLst/>
              <a:ahLst/>
              <a:cxnLst/>
              <a:rect l="l" t="t" r="r" b="b"/>
              <a:pathLst>
                <a:path w="1270" h="1644" extrusionOk="0">
                  <a:moveTo>
                    <a:pt x="354" y="1"/>
                  </a:moveTo>
                  <a:cubicBezTo>
                    <a:pt x="229" y="1"/>
                    <a:pt x="104" y="28"/>
                    <a:pt x="0" y="77"/>
                  </a:cubicBezTo>
                  <a:cubicBezTo>
                    <a:pt x="624" y="375"/>
                    <a:pt x="624" y="1263"/>
                    <a:pt x="0" y="1561"/>
                  </a:cubicBezTo>
                  <a:cubicBezTo>
                    <a:pt x="115" y="1617"/>
                    <a:pt x="236" y="1643"/>
                    <a:pt x="354" y="1643"/>
                  </a:cubicBezTo>
                  <a:cubicBezTo>
                    <a:pt x="719" y="1643"/>
                    <a:pt x="1062" y="1393"/>
                    <a:pt x="1151" y="999"/>
                  </a:cubicBezTo>
                  <a:cubicBezTo>
                    <a:pt x="1269"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69"/>
            <p:cNvSpPr/>
            <p:nvPr/>
          </p:nvSpPr>
          <p:spPr>
            <a:xfrm>
              <a:off x="8230234" y="3897495"/>
              <a:ext cx="33366" cy="43192"/>
            </a:xfrm>
            <a:custGeom>
              <a:avLst/>
              <a:gdLst/>
              <a:ahLst/>
              <a:cxnLst/>
              <a:rect l="l" t="t" r="r" b="b"/>
              <a:pathLst>
                <a:path w="1270" h="1644" extrusionOk="0">
                  <a:moveTo>
                    <a:pt x="354" y="1"/>
                  </a:moveTo>
                  <a:cubicBezTo>
                    <a:pt x="229" y="1"/>
                    <a:pt x="112" y="28"/>
                    <a:pt x="1" y="77"/>
                  </a:cubicBezTo>
                  <a:cubicBezTo>
                    <a:pt x="625" y="375"/>
                    <a:pt x="625" y="1263"/>
                    <a:pt x="1" y="1561"/>
                  </a:cubicBezTo>
                  <a:cubicBezTo>
                    <a:pt x="116" y="1617"/>
                    <a:pt x="237" y="1643"/>
                    <a:pt x="355" y="1643"/>
                  </a:cubicBezTo>
                  <a:cubicBezTo>
                    <a:pt x="723" y="1643"/>
                    <a:pt x="1068" y="1393"/>
                    <a:pt x="1152" y="999"/>
                  </a:cubicBezTo>
                  <a:cubicBezTo>
                    <a:pt x="1270" y="486"/>
                    <a:pt x="881" y="1"/>
                    <a:pt x="354"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69"/>
            <p:cNvSpPr/>
            <p:nvPr/>
          </p:nvSpPr>
          <p:spPr>
            <a:xfrm>
              <a:off x="7970373" y="3960733"/>
              <a:ext cx="365030" cy="39566"/>
            </a:xfrm>
            <a:custGeom>
              <a:avLst/>
              <a:gdLst/>
              <a:ahLst/>
              <a:cxnLst/>
              <a:rect l="l" t="t" r="r" b="b"/>
              <a:pathLst>
                <a:path w="13894" h="1506" extrusionOk="0">
                  <a:moveTo>
                    <a:pt x="757" y="0"/>
                  </a:moveTo>
                  <a:cubicBezTo>
                    <a:pt x="340" y="0"/>
                    <a:pt x="1" y="340"/>
                    <a:pt x="1" y="756"/>
                  </a:cubicBezTo>
                  <a:cubicBezTo>
                    <a:pt x="1" y="1173"/>
                    <a:pt x="340" y="1506"/>
                    <a:pt x="757" y="1506"/>
                  </a:cubicBezTo>
                  <a:lnTo>
                    <a:pt x="13138" y="1506"/>
                  </a:lnTo>
                  <a:cubicBezTo>
                    <a:pt x="13554" y="1506"/>
                    <a:pt x="13894" y="1173"/>
                    <a:pt x="13894" y="756"/>
                  </a:cubicBezTo>
                  <a:cubicBezTo>
                    <a:pt x="13894" y="340"/>
                    <a:pt x="13554" y="0"/>
                    <a:pt x="13138" y="0"/>
                  </a:cubicBezTo>
                  <a:close/>
                </a:path>
              </a:pathLst>
            </a:custGeom>
            <a:solidFill>
              <a:srgbClr val="5A6C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69"/>
            <p:cNvSpPr/>
            <p:nvPr/>
          </p:nvSpPr>
          <p:spPr>
            <a:xfrm>
              <a:off x="8291108" y="3960733"/>
              <a:ext cx="44295" cy="39566"/>
            </a:xfrm>
            <a:custGeom>
              <a:avLst/>
              <a:gdLst/>
              <a:ahLst/>
              <a:cxnLst/>
              <a:rect l="l" t="t" r="r" b="b"/>
              <a:pathLst>
                <a:path w="1686" h="1506" extrusionOk="0">
                  <a:moveTo>
                    <a:pt x="0" y="0"/>
                  </a:moveTo>
                  <a:cubicBezTo>
                    <a:pt x="416" y="0"/>
                    <a:pt x="749" y="340"/>
                    <a:pt x="749" y="756"/>
                  </a:cubicBezTo>
                  <a:cubicBezTo>
                    <a:pt x="749" y="1173"/>
                    <a:pt x="416" y="1506"/>
                    <a:pt x="0" y="1506"/>
                  </a:cubicBezTo>
                  <a:lnTo>
                    <a:pt x="930" y="1506"/>
                  </a:lnTo>
                  <a:cubicBezTo>
                    <a:pt x="1346" y="1506"/>
                    <a:pt x="1686" y="1173"/>
                    <a:pt x="1686" y="756"/>
                  </a:cubicBezTo>
                  <a:cubicBezTo>
                    <a:pt x="1686" y="340"/>
                    <a:pt x="1346" y="0"/>
                    <a:pt x="930" y="0"/>
                  </a:cubicBezTo>
                  <a:close/>
                </a:path>
              </a:pathLst>
            </a:custGeom>
            <a:solidFill>
              <a:srgbClr val="828F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4" name="Google Shape;8634;p69"/>
          <p:cNvGrpSpPr/>
          <p:nvPr/>
        </p:nvGrpSpPr>
        <p:grpSpPr>
          <a:xfrm>
            <a:off x="6400828" y="4162270"/>
            <a:ext cx="166200" cy="388019"/>
            <a:chOff x="6400828" y="4162270"/>
            <a:chExt cx="166200" cy="388019"/>
          </a:xfrm>
        </p:grpSpPr>
        <p:sp>
          <p:nvSpPr>
            <p:cNvPr id="8635" name="Google Shape;8635;p69"/>
            <p:cNvSpPr/>
            <p:nvPr/>
          </p:nvSpPr>
          <p:spPr>
            <a:xfrm>
              <a:off x="6433432" y="4162270"/>
              <a:ext cx="88407" cy="75717"/>
            </a:xfrm>
            <a:custGeom>
              <a:avLst/>
              <a:gdLst/>
              <a:ahLst/>
              <a:cxnLst/>
              <a:rect l="l" t="t" r="r" b="b"/>
              <a:pathLst>
                <a:path w="3365" h="2882" extrusionOk="0">
                  <a:moveTo>
                    <a:pt x="1922" y="1"/>
                  </a:moveTo>
                  <a:cubicBezTo>
                    <a:pt x="646" y="1"/>
                    <a:pt x="1" y="1548"/>
                    <a:pt x="909" y="2456"/>
                  </a:cubicBezTo>
                  <a:cubicBezTo>
                    <a:pt x="1201" y="2750"/>
                    <a:pt x="1560" y="2881"/>
                    <a:pt x="1914" y="2881"/>
                  </a:cubicBezTo>
                  <a:cubicBezTo>
                    <a:pt x="2653" y="2881"/>
                    <a:pt x="3365" y="2305"/>
                    <a:pt x="3365" y="1437"/>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69"/>
            <p:cNvSpPr/>
            <p:nvPr/>
          </p:nvSpPr>
          <p:spPr>
            <a:xfrm>
              <a:off x="6475888" y="4162270"/>
              <a:ext cx="48157" cy="75612"/>
            </a:xfrm>
            <a:custGeom>
              <a:avLst/>
              <a:gdLst/>
              <a:ahLst/>
              <a:cxnLst/>
              <a:rect l="l" t="t" r="r" b="b"/>
              <a:pathLst>
                <a:path w="1833" h="2878" extrusionOk="0">
                  <a:moveTo>
                    <a:pt x="306" y="1"/>
                  </a:moveTo>
                  <a:cubicBezTo>
                    <a:pt x="209" y="1"/>
                    <a:pt x="105" y="15"/>
                    <a:pt x="1" y="36"/>
                  </a:cubicBezTo>
                  <a:cubicBezTo>
                    <a:pt x="667" y="181"/>
                    <a:pt x="1132" y="764"/>
                    <a:pt x="1132" y="1437"/>
                  </a:cubicBezTo>
                  <a:cubicBezTo>
                    <a:pt x="1132" y="2116"/>
                    <a:pt x="667" y="2699"/>
                    <a:pt x="1" y="2845"/>
                  </a:cubicBezTo>
                  <a:cubicBezTo>
                    <a:pt x="104" y="2867"/>
                    <a:pt x="207" y="2878"/>
                    <a:pt x="308" y="2878"/>
                  </a:cubicBezTo>
                  <a:cubicBezTo>
                    <a:pt x="1028" y="2878"/>
                    <a:pt x="1657"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69"/>
            <p:cNvSpPr/>
            <p:nvPr/>
          </p:nvSpPr>
          <p:spPr>
            <a:xfrm>
              <a:off x="6400828" y="4244292"/>
              <a:ext cx="166042" cy="305996"/>
            </a:xfrm>
            <a:custGeom>
              <a:avLst/>
              <a:gdLst/>
              <a:ahLst/>
              <a:cxnLst/>
              <a:rect l="l" t="t" r="r" b="b"/>
              <a:pathLst>
                <a:path w="6320" h="11647" extrusionOk="0">
                  <a:moveTo>
                    <a:pt x="1700" y="0"/>
                  </a:moveTo>
                  <a:cubicBezTo>
                    <a:pt x="763" y="0"/>
                    <a:pt x="0" y="756"/>
                    <a:pt x="7" y="1693"/>
                  </a:cubicBezTo>
                  <a:lnTo>
                    <a:pt x="7" y="5313"/>
                  </a:lnTo>
                  <a:cubicBezTo>
                    <a:pt x="0" y="5611"/>
                    <a:pt x="229" y="5854"/>
                    <a:pt x="527" y="5875"/>
                  </a:cubicBezTo>
                  <a:cubicBezTo>
                    <a:pt x="532" y="5875"/>
                    <a:pt x="536" y="5875"/>
                    <a:pt x="540" y="5875"/>
                  </a:cubicBezTo>
                  <a:cubicBezTo>
                    <a:pt x="840" y="5875"/>
                    <a:pt x="1089" y="5635"/>
                    <a:pt x="1089" y="5327"/>
                  </a:cubicBezTo>
                  <a:lnTo>
                    <a:pt x="1089" y="1991"/>
                  </a:lnTo>
                  <a:cubicBezTo>
                    <a:pt x="1079" y="1783"/>
                    <a:pt x="1233" y="1679"/>
                    <a:pt x="1387" y="1679"/>
                  </a:cubicBezTo>
                  <a:cubicBezTo>
                    <a:pt x="1540" y="1679"/>
                    <a:pt x="1693" y="1783"/>
                    <a:pt x="1679" y="1991"/>
                  </a:cubicBezTo>
                  <a:lnTo>
                    <a:pt x="1679" y="11084"/>
                  </a:lnTo>
                  <a:cubicBezTo>
                    <a:pt x="1679" y="11382"/>
                    <a:pt x="1908" y="11625"/>
                    <a:pt x="2199" y="11646"/>
                  </a:cubicBezTo>
                  <a:cubicBezTo>
                    <a:pt x="2203" y="11646"/>
                    <a:pt x="2208" y="11646"/>
                    <a:pt x="2212" y="11646"/>
                  </a:cubicBezTo>
                  <a:cubicBezTo>
                    <a:pt x="2518" y="11646"/>
                    <a:pt x="2768" y="11406"/>
                    <a:pt x="2768" y="11098"/>
                  </a:cubicBezTo>
                  <a:lnTo>
                    <a:pt x="2768" y="7158"/>
                  </a:lnTo>
                  <a:cubicBezTo>
                    <a:pt x="2789" y="6919"/>
                    <a:pt x="2972" y="6799"/>
                    <a:pt x="3156" y="6799"/>
                  </a:cubicBezTo>
                  <a:cubicBezTo>
                    <a:pt x="3340" y="6799"/>
                    <a:pt x="3524" y="6919"/>
                    <a:pt x="3545" y="7158"/>
                  </a:cubicBezTo>
                  <a:lnTo>
                    <a:pt x="3545" y="11098"/>
                  </a:lnTo>
                  <a:cubicBezTo>
                    <a:pt x="3545" y="11396"/>
                    <a:pt x="3787" y="11639"/>
                    <a:pt x="4093" y="11639"/>
                  </a:cubicBezTo>
                  <a:cubicBezTo>
                    <a:pt x="4391" y="11639"/>
                    <a:pt x="4634" y="11396"/>
                    <a:pt x="4634" y="11098"/>
                  </a:cubicBezTo>
                  <a:lnTo>
                    <a:pt x="4634" y="1991"/>
                  </a:lnTo>
                  <a:cubicBezTo>
                    <a:pt x="4623" y="1783"/>
                    <a:pt x="4777" y="1679"/>
                    <a:pt x="4932" y="1679"/>
                  </a:cubicBezTo>
                  <a:cubicBezTo>
                    <a:pt x="5086" y="1679"/>
                    <a:pt x="5240" y="1783"/>
                    <a:pt x="5230" y="1991"/>
                  </a:cubicBezTo>
                  <a:lnTo>
                    <a:pt x="5230" y="5327"/>
                  </a:lnTo>
                  <a:cubicBezTo>
                    <a:pt x="5230" y="5632"/>
                    <a:pt x="5473" y="5875"/>
                    <a:pt x="5771" y="5875"/>
                  </a:cubicBezTo>
                  <a:cubicBezTo>
                    <a:pt x="6069" y="5875"/>
                    <a:pt x="6312" y="5632"/>
                    <a:pt x="6319" y="5327"/>
                  </a:cubicBezTo>
                  <a:lnTo>
                    <a:pt x="6319" y="1693"/>
                  </a:lnTo>
                  <a:cubicBezTo>
                    <a:pt x="6319" y="763"/>
                    <a:pt x="5563" y="7"/>
                    <a:pt x="4634" y="0"/>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69"/>
            <p:cNvSpPr/>
            <p:nvPr/>
          </p:nvSpPr>
          <p:spPr>
            <a:xfrm>
              <a:off x="6452400" y="4421947"/>
              <a:ext cx="31553" cy="127973"/>
            </a:xfrm>
            <a:custGeom>
              <a:avLst/>
              <a:gdLst/>
              <a:ahLst/>
              <a:cxnLst/>
              <a:rect l="l" t="t" r="r" b="b"/>
              <a:pathLst>
                <a:path w="1201" h="4871" extrusionOk="0">
                  <a:moveTo>
                    <a:pt x="721" y="1"/>
                  </a:moveTo>
                  <a:cubicBezTo>
                    <a:pt x="472" y="1"/>
                    <a:pt x="271" y="202"/>
                    <a:pt x="271" y="452"/>
                  </a:cubicBezTo>
                  <a:lnTo>
                    <a:pt x="271" y="4336"/>
                  </a:lnTo>
                  <a:cubicBezTo>
                    <a:pt x="271" y="4530"/>
                    <a:pt x="167" y="4711"/>
                    <a:pt x="0" y="4808"/>
                  </a:cubicBezTo>
                  <a:lnTo>
                    <a:pt x="35" y="4828"/>
                  </a:lnTo>
                  <a:lnTo>
                    <a:pt x="49" y="4835"/>
                  </a:lnTo>
                  <a:lnTo>
                    <a:pt x="83" y="4849"/>
                  </a:lnTo>
                  <a:lnTo>
                    <a:pt x="97" y="4849"/>
                  </a:lnTo>
                  <a:lnTo>
                    <a:pt x="132" y="4863"/>
                  </a:lnTo>
                  <a:lnTo>
                    <a:pt x="146" y="4863"/>
                  </a:lnTo>
                  <a:lnTo>
                    <a:pt x="187" y="4870"/>
                  </a:lnTo>
                  <a:lnTo>
                    <a:pt x="250" y="4870"/>
                  </a:lnTo>
                  <a:cubicBezTo>
                    <a:pt x="258" y="4870"/>
                    <a:pt x="266" y="4871"/>
                    <a:pt x="274" y="4871"/>
                  </a:cubicBezTo>
                  <a:cubicBezTo>
                    <a:pt x="568" y="4871"/>
                    <a:pt x="812" y="4626"/>
                    <a:pt x="812" y="4329"/>
                  </a:cubicBezTo>
                  <a:lnTo>
                    <a:pt x="812" y="396"/>
                  </a:lnTo>
                  <a:cubicBezTo>
                    <a:pt x="812" y="174"/>
                    <a:pt x="985" y="1"/>
                    <a:pt x="120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69"/>
            <p:cNvSpPr/>
            <p:nvPr/>
          </p:nvSpPr>
          <p:spPr>
            <a:xfrm>
              <a:off x="6501583" y="4288745"/>
              <a:ext cx="29005" cy="261359"/>
            </a:xfrm>
            <a:custGeom>
              <a:avLst/>
              <a:gdLst/>
              <a:ahLst/>
              <a:cxnLst/>
              <a:rect l="l" t="t" r="r" b="b"/>
              <a:pathLst>
                <a:path w="1104" h="9948" extrusionOk="0">
                  <a:moveTo>
                    <a:pt x="715" y="1"/>
                  </a:moveTo>
                  <a:cubicBezTo>
                    <a:pt x="473" y="1"/>
                    <a:pt x="271" y="202"/>
                    <a:pt x="271" y="451"/>
                  </a:cubicBezTo>
                  <a:lnTo>
                    <a:pt x="271" y="9406"/>
                  </a:lnTo>
                  <a:cubicBezTo>
                    <a:pt x="271" y="9600"/>
                    <a:pt x="167" y="9781"/>
                    <a:pt x="1" y="9878"/>
                  </a:cubicBezTo>
                  <a:lnTo>
                    <a:pt x="22" y="9892"/>
                  </a:lnTo>
                  <a:lnTo>
                    <a:pt x="36" y="9898"/>
                  </a:lnTo>
                  <a:lnTo>
                    <a:pt x="77" y="9919"/>
                  </a:lnTo>
                  <a:lnTo>
                    <a:pt x="98" y="9926"/>
                  </a:lnTo>
                  <a:lnTo>
                    <a:pt x="119" y="9933"/>
                  </a:lnTo>
                  <a:lnTo>
                    <a:pt x="147" y="9940"/>
                  </a:lnTo>
                  <a:lnTo>
                    <a:pt x="160" y="9940"/>
                  </a:lnTo>
                  <a:lnTo>
                    <a:pt x="202" y="9947"/>
                  </a:lnTo>
                  <a:lnTo>
                    <a:pt x="264" y="9947"/>
                  </a:lnTo>
                  <a:cubicBezTo>
                    <a:pt x="466" y="9947"/>
                    <a:pt x="653" y="9836"/>
                    <a:pt x="743" y="9663"/>
                  </a:cubicBezTo>
                  <a:cubicBezTo>
                    <a:pt x="750" y="9642"/>
                    <a:pt x="764" y="9628"/>
                    <a:pt x="771" y="9614"/>
                  </a:cubicBezTo>
                  <a:cubicBezTo>
                    <a:pt x="792" y="9559"/>
                    <a:pt x="806" y="9510"/>
                    <a:pt x="806" y="9455"/>
                  </a:cubicBezTo>
                  <a:lnTo>
                    <a:pt x="806" y="9399"/>
                  </a:lnTo>
                  <a:lnTo>
                    <a:pt x="806" y="299"/>
                  </a:lnTo>
                  <a:cubicBezTo>
                    <a:pt x="806" y="132"/>
                    <a:pt x="944" y="1"/>
                    <a:pt x="1104"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69"/>
            <p:cNvSpPr/>
            <p:nvPr/>
          </p:nvSpPr>
          <p:spPr>
            <a:xfrm>
              <a:off x="6408105" y="4288745"/>
              <a:ext cx="29189" cy="109924"/>
            </a:xfrm>
            <a:custGeom>
              <a:avLst/>
              <a:gdLst/>
              <a:ahLst/>
              <a:cxnLst/>
              <a:rect l="l" t="t" r="r" b="b"/>
              <a:pathLst>
                <a:path w="1111" h="4184" extrusionOk="0">
                  <a:moveTo>
                    <a:pt x="722" y="1"/>
                  </a:moveTo>
                  <a:cubicBezTo>
                    <a:pt x="479" y="1"/>
                    <a:pt x="278" y="202"/>
                    <a:pt x="278" y="451"/>
                  </a:cubicBezTo>
                  <a:lnTo>
                    <a:pt x="278" y="3649"/>
                  </a:lnTo>
                  <a:cubicBezTo>
                    <a:pt x="278" y="3843"/>
                    <a:pt x="167" y="4024"/>
                    <a:pt x="1" y="4121"/>
                  </a:cubicBezTo>
                  <a:lnTo>
                    <a:pt x="35" y="4141"/>
                  </a:lnTo>
                  <a:lnTo>
                    <a:pt x="49" y="4148"/>
                  </a:lnTo>
                  <a:lnTo>
                    <a:pt x="91" y="4162"/>
                  </a:lnTo>
                  <a:lnTo>
                    <a:pt x="98" y="4162"/>
                  </a:lnTo>
                  <a:lnTo>
                    <a:pt x="139" y="4169"/>
                  </a:lnTo>
                  <a:lnTo>
                    <a:pt x="146" y="4169"/>
                  </a:lnTo>
                  <a:lnTo>
                    <a:pt x="195" y="4183"/>
                  </a:lnTo>
                  <a:lnTo>
                    <a:pt x="250" y="4183"/>
                  </a:lnTo>
                  <a:cubicBezTo>
                    <a:pt x="255" y="4183"/>
                    <a:pt x="259" y="4183"/>
                    <a:pt x="263" y="4183"/>
                  </a:cubicBezTo>
                  <a:cubicBezTo>
                    <a:pt x="569" y="4183"/>
                    <a:pt x="812" y="3943"/>
                    <a:pt x="819" y="3635"/>
                  </a:cubicBezTo>
                  <a:lnTo>
                    <a:pt x="819" y="299"/>
                  </a:lnTo>
                  <a:cubicBezTo>
                    <a:pt x="819" y="132"/>
                    <a:pt x="951" y="1"/>
                    <a:pt x="1110"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69"/>
            <p:cNvSpPr/>
            <p:nvPr/>
          </p:nvSpPr>
          <p:spPr>
            <a:xfrm>
              <a:off x="6508519" y="4244292"/>
              <a:ext cx="58509" cy="154298"/>
            </a:xfrm>
            <a:custGeom>
              <a:avLst/>
              <a:gdLst/>
              <a:ahLst/>
              <a:cxnLst/>
              <a:rect l="l" t="t" r="r" b="b"/>
              <a:pathLst>
                <a:path w="2227" h="5873" extrusionOk="0">
                  <a:moveTo>
                    <a:pt x="0" y="0"/>
                  </a:moveTo>
                  <a:cubicBezTo>
                    <a:pt x="930" y="0"/>
                    <a:pt x="1686" y="756"/>
                    <a:pt x="1686" y="1693"/>
                  </a:cubicBezTo>
                  <a:lnTo>
                    <a:pt x="1686" y="5327"/>
                  </a:lnTo>
                  <a:cubicBezTo>
                    <a:pt x="1686" y="5521"/>
                    <a:pt x="1582" y="5702"/>
                    <a:pt x="1415" y="5799"/>
                  </a:cubicBezTo>
                  <a:cubicBezTo>
                    <a:pt x="1503" y="5849"/>
                    <a:pt x="1596" y="5872"/>
                    <a:pt x="1686" y="5872"/>
                  </a:cubicBezTo>
                  <a:cubicBezTo>
                    <a:pt x="1968" y="5872"/>
                    <a:pt x="2227" y="5647"/>
                    <a:pt x="2227" y="5327"/>
                  </a:cubicBezTo>
                  <a:lnTo>
                    <a:pt x="2227" y="1693"/>
                  </a:lnTo>
                  <a:cubicBezTo>
                    <a:pt x="2227" y="756"/>
                    <a:pt x="1471" y="0"/>
                    <a:pt x="535"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69"/>
          <p:cNvGrpSpPr/>
          <p:nvPr/>
        </p:nvGrpSpPr>
        <p:grpSpPr>
          <a:xfrm>
            <a:off x="6919815" y="4162270"/>
            <a:ext cx="225260" cy="388019"/>
            <a:chOff x="6919815" y="4162270"/>
            <a:chExt cx="225260" cy="388019"/>
          </a:xfrm>
        </p:grpSpPr>
        <p:sp>
          <p:nvSpPr>
            <p:cNvPr id="8643" name="Google Shape;8643;p69"/>
            <p:cNvSpPr/>
            <p:nvPr/>
          </p:nvSpPr>
          <p:spPr>
            <a:xfrm>
              <a:off x="6919815" y="4244634"/>
              <a:ext cx="224157" cy="305654"/>
            </a:xfrm>
            <a:custGeom>
              <a:avLst/>
              <a:gdLst/>
              <a:ahLst/>
              <a:cxnLst/>
              <a:rect l="l" t="t" r="r" b="b"/>
              <a:pathLst>
                <a:path w="8532" h="11634" extrusionOk="0">
                  <a:moveTo>
                    <a:pt x="2810" y="1"/>
                  </a:moveTo>
                  <a:cubicBezTo>
                    <a:pt x="2060" y="1"/>
                    <a:pt x="1402" y="493"/>
                    <a:pt x="1187" y="1208"/>
                  </a:cubicBezTo>
                  <a:lnTo>
                    <a:pt x="84" y="5175"/>
                  </a:lnTo>
                  <a:cubicBezTo>
                    <a:pt x="0" y="5467"/>
                    <a:pt x="167" y="5772"/>
                    <a:pt x="458" y="5855"/>
                  </a:cubicBezTo>
                  <a:cubicBezTo>
                    <a:pt x="508" y="5869"/>
                    <a:pt x="557" y="5876"/>
                    <a:pt x="606" y="5876"/>
                  </a:cubicBezTo>
                  <a:cubicBezTo>
                    <a:pt x="846" y="5876"/>
                    <a:pt x="1068" y="5714"/>
                    <a:pt x="1131" y="5467"/>
                  </a:cubicBezTo>
                  <a:lnTo>
                    <a:pt x="2123" y="1915"/>
                  </a:lnTo>
                  <a:cubicBezTo>
                    <a:pt x="2165" y="1758"/>
                    <a:pt x="2285" y="1689"/>
                    <a:pt x="2405" y="1689"/>
                  </a:cubicBezTo>
                  <a:cubicBezTo>
                    <a:pt x="2582" y="1689"/>
                    <a:pt x="2760" y="1837"/>
                    <a:pt x="2699" y="2068"/>
                  </a:cubicBezTo>
                  <a:lnTo>
                    <a:pt x="1637" y="6188"/>
                  </a:lnTo>
                  <a:lnTo>
                    <a:pt x="1464" y="6847"/>
                  </a:lnTo>
                  <a:cubicBezTo>
                    <a:pt x="1443" y="6937"/>
                    <a:pt x="1513" y="7027"/>
                    <a:pt x="1603" y="7027"/>
                  </a:cubicBezTo>
                  <a:lnTo>
                    <a:pt x="2796" y="7027"/>
                  </a:lnTo>
                  <a:lnTo>
                    <a:pt x="2796" y="11071"/>
                  </a:lnTo>
                  <a:cubicBezTo>
                    <a:pt x="2789" y="11369"/>
                    <a:pt x="3018" y="11612"/>
                    <a:pt x="3316" y="11633"/>
                  </a:cubicBezTo>
                  <a:cubicBezTo>
                    <a:pt x="3320" y="11633"/>
                    <a:pt x="3324" y="11633"/>
                    <a:pt x="3329" y="11633"/>
                  </a:cubicBezTo>
                  <a:cubicBezTo>
                    <a:pt x="3628" y="11633"/>
                    <a:pt x="3878" y="11393"/>
                    <a:pt x="3878" y="11085"/>
                  </a:cubicBezTo>
                  <a:lnTo>
                    <a:pt x="3878" y="7027"/>
                  </a:lnTo>
                  <a:lnTo>
                    <a:pt x="4655" y="7027"/>
                  </a:lnTo>
                  <a:lnTo>
                    <a:pt x="4655" y="11085"/>
                  </a:lnTo>
                  <a:cubicBezTo>
                    <a:pt x="4655" y="11383"/>
                    <a:pt x="4897" y="11626"/>
                    <a:pt x="5203" y="11626"/>
                  </a:cubicBezTo>
                  <a:cubicBezTo>
                    <a:pt x="5501" y="11626"/>
                    <a:pt x="5744" y="11383"/>
                    <a:pt x="5744" y="11085"/>
                  </a:cubicBezTo>
                  <a:lnTo>
                    <a:pt x="5744" y="7027"/>
                  </a:lnTo>
                  <a:lnTo>
                    <a:pt x="6930" y="7027"/>
                  </a:lnTo>
                  <a:cubicBezTo>
                    <a:pt x="7027" y="7027"/>
                    <a:pt x="7096" y="6937"/>
                    <a:pt x="7068" y="6847"/>
                  </a:cubicBezTo>
                  <a:lnTo>
                    <a:pt x="6895" y="6188"/>
                  </a:lnTo>
                  <a:lnTo>
                    <a:pt x="5834" y="2068"/>
                  </a:lnTo>
                  <a:cubicBezTo>
                    <a:pt x="5772" y="1836"/>
                    <a:pt x="5955" y="1688"/>
                    <a:pt x="6134" y="1688"/>
                  </a:cubicBezTo>
                  <a:cubicBezTo>
                    <a:pt x="6255" y="1688"/>
                    <a:pt x="6375" y="1755"/>
                    <a:pt x="6416" y="1908"/>
                  </a:cubicBezTo>
                  <a:lnTo>
                    <a:pt x="7408" y="5467"/>
                  </a:lnTo>
                  <a:cubicBezTo>
                    <a:pt x="7477" y="5701"/>
                    <a:pt x="7692" y="5856"/>
                    <a:pt x="7925" y="5856"/>
                  </a:cubicBezTo>
                  <a:cubicBezTo>
                    <a:pt x="7974" y="5856"/>
                    <a:pt x="8024" y="5849"/>
                    <a:pt x="8074" y="5834"/>
                  </a:cubicBezTo>
                  <a:cubicBezTo>
                    <a:pt x="8359" y="5758"/>
                    <a:pt x="8532" y="5460"/>
                    <a:pt x="8456" y="5175"/>
                  </a:cubicBezTo>
                  <a:lnTo>
                    <a:pt x="8470" y="5175"/>
                  </a:lnTo>
                  <a:lnTo>
                    <a:pt x="7367" y="1208"/>
                  </a:lnTo>
                  <a:cubicBezTo>
                    <a:pt x="7152" y="493"/>
                    <a:pt x="6493" y="1"/>
                    <a:pt x="5744"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69"/>
            <p:cNvSpPr/>
            <p:nvPr/>
          </p:nvSpPr>
          <p:spPr>
            <a:xfrm>
              <a:off x="6981581" y="4162270"/>
              <a:ext cx="88407" cy="75717"/>
            </a:xfrm>
            <a:custGeom>
              <a:avLst/>
              <a:gdLst/>
              <a:ahLst/>
              <a:cxnLst/>
              <a:rect l="l" t="t" r="r" b="b"/>
              <a:pathLst>
                <a:path w="3365" h="2882" extrusionOk="0">
                  <a:moveTo>
                    <a:pt x="1922" y="1"/>
                  </a:moveTo>
                  <a:cubicBezTo>
                    <a:pt x="639" y="1"/>
                    <a:pt x="1" y="1555"/>
                    <a:pt x="909" y="2456"/>
                  </a:cubicBezTo>
                  <a:cubicBezTo>
                    <a:pt x="1201" y="2750"/>
                    <a:pt x="1561" y="2882"/>
                    <a:pt x="1915" y="2882"/>
                  </a:cubicBezTo>
                  <a:cubicBezTo>
                    <a:pt x="2654" y="2882"/>
                    <a:pt x="3365" y="2307"/>
                    <a:pt x="3365" y="1444"/>
                  </a:cubicBezTo>
                  <a:cubicBezTo>
                    <a:pt x="3365" y="646"/>
                    <a:pt x="2720" y="1"/>
                    <a:pt x="1922" y="1"/>
                  </a:cubicBezTo>
                  <a:close/>
                </a:path>
              </a:pathLst>
            </a:custGeom>
            <a:solidFill>
              <a:srgbClr val="879A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69"/>
            <p:cNvSpPr/>
            <p:nvPr/>
          </p:nvSpPr>
          <p:spPr>
            <a:xfrm>
              <a:off x="7024038" y="4162270"/>
              <a:ext cx="48157" cy="75612"/>
            </a:xfrm>
            <a:custGeom>
              <a:avLst/>
              <a:gdLst/>
              <a:ahLst/>
              <a:cxnLst/>
              <a:rect l="l" t="t" r="r" b="b"/>
              <a:pathLst>
                <a:path w="1833" h="2878" extrusionOk="0">
                  <a:moveTo>
                    <a:pt x="306" y="1"/>
                  </a:moveTo>
                  <a:cubicBezTo>
                    <a:pt x="209" y="1"/>
                    <a:pt x="105" y="15"/>
                    <a:pt x="1" y="36"/>
                  </a:cubicBezTo>
                  <a:cubicBezTo>
                    <a:pt x="667" y="181"/>
                    <a:pt x="1138" y="764"/>
                    <a:pt x="1138" y="1444"/>
                  </a:cubicBezTo>
                  <a:cubicBezTo>
                    <a:pt x="1138" y="2116"/>
                    <a:pt x="667" y="2699"/>
                    <a:pt x="1" y="2845"/>
                  </a:cubicBezTo>
                  <a:cubicBezTo>
                    <a:pt x="104" y="2867"/>
                    <a:pt x="207" y="2878"/>
                    <a:pt x="308" y="2878"/>
                  </a:cubicBezTo>
                  <a:cubicBezTo>
                    <a:pt x="1029" y="2878"/>
                    <a:pt x="1663" y="2338"/>
                    <a:pt x="1742" y="1596"/>
                  </a:cubicBezTo>
                  <a:cubicBezTo>
                    <a:pt x="1832" y="743"/>
                    <a:pt x="1166" y="1"/>
                    <a:pt x="306"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69"/>
            <p:cNvSpPr/>
            <p:nvPr/>
          </p:nvSpPr>
          <p:spPr>
            <a:xfrm>
              <a:off x="6928563" y="4289113"/>
              <a:ext cx="54515" cy="109556"/>
            </a:xfrm>
            <a:custGeom>
              <a:avLst/>
              <a:gdLst/>
              <a:ahLst/>
              <a:cxnLst/>
              <a:rect l="l" t="t" r="r" b="b"/>
              <a:pathLst>
                <a:path w="2075" h="4170" extrusionOk="0">
                  <a:moveTo>
                    <a:pt x="1533" y="0"/>
                  </a:moveTo>
                  <a:cubicBezTo>
                    <a:pt x="1401" y="0"/>
                    <a:pt x="1284" y="91"/>
                    <a:pt x="1249" y="215"/>
                  </a:cubicBezTo>
                  <a:lnTo>
                    <a:pt x="257" y="3774"/>
                  </a:lnTo>
                  <a:cubicBezTo>
                    <a:pt x="215" y="3912"/>
                    <a:pt x="125" y="4030"/>
                    <a:pt x="0" y="4100"/>
                  </a:cubicBezTo>
                  <a:cubicBezTo>
                    <a:pt x="42" y="4121"/>
                    <a:pt x="84" y="4141"/>
                    <a:pt x="125" y="4148"/>
                  </a:cubicBezTo>
                  <a:cubicBezTo>
                    <a:pt x="176" y="4163"/>
                    <a:pt x="227" y="4170"/>
                    <a:pt x="277" y="4170"/>
                  </a:cubicBezTo>
                  <a:cubicBezTo>
                    <a:pt x="514" y="4170"/>
                    <a:pt x="729" y="4014"/>
                    <a:pt x="798" y="3774"/>
                  </a:cubicBezTo>
                  <a:lnTo>
                    <a:pt x="1790" y="215"/>
                  </a:lnTo>
                  <a:cubicBezTo>
                    <a:pt x="1825" y="91"/>
                    <a:pt x="1943" y="0"/>
                    <a:pt x="20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69"/>
            <p:cNvSpPr/>
            <p:nvPr/>
          </p:nvSpPr>
          <p:spPr>
            <a:xfrm>
              <a:off x="7056484" y="4244634"/>
              <a:ext cx="88591" cy="154167"/>
            </a:xfrm>
            <a:custGeom>
              <a:avLst/>
              <a:gdLst/>
              <a:ahLst/>
              <a:cxnLst/>
              <a:rect l="l" t="t" r="r" b="b"/>
              <a:pathLst>
                <a:path w="3372" h="5868" extrusionOk="0">
                  <a:moveTo>
                    <a:pt x="1" y="1"/>
                  </a:moveTo>
                  <a:cubicBezTo>
                    <a:pt x="750" y="1"/>
                    <a:pt x="1409" y="493"/>
                    <a:pt x="1624" y="1208"/>
                  </a:cubicBezTo>
                  <a:lnTo>
                    <a:pt x="2727" y="5175"/>
                  </a:lnTo>
                  <a:cubicBezTo>
                    <a:pt x="2796" y="5418"/>
                    <a:pt x="2692" y="5668"/>
                    <a:pt x="2477" y="5793"/>
                  </a:cubicBezTo>
                  <a:cubicBezTo>
                    <a:pt x="2565" y="5844"/>
                    <a:pt x="2657" y="5867"/>
                    <a:pt x="2746" y="5867"/>
                  </a:cubicBezTo>
                  <a:cubicBezTo>
                    <a:pt x="3079" y="5867"/>
                    <a:pt x="3371" y="5547"/>
                    <a:pt x="3268" y="5175"/>
                  </a:cubicBezTo>
                  <a:lnTo>
                    <a:pt x="2165" y="1208"/>
                  </a:lnTo>
                  <a:cubicBezTo>
                    <a:pt x="1950" y="493"/>
                    <a:pt x="1291" y="1"/>
                    <a:pt x="542" y="1"/>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69"/>
            <p:cNvSpPr/>
            <p:nvPr/>
          </p:nvSpPr>
          <p:spPr>
            <a:xfrm>
              <a:off x="7000550" y="4429251"/>
              <a:ext cx="21333" cy="121037"/>
            </a:xfrm>
            <a:custGeom>
              <a:avLst/>
              <a:gdLst/>
              <a:ahLst/>
              <a:cxnLst/>
              <a:rect l="l" t="t" r="r" b="b"/>
              <a:pathLst>
                <a:path w="812" h="4607" extrusionOk="0">
                  <a:moveTo>
                    <a:pt x="416" y="0"/>
                  </a:moveTo>
                  <a:cubicBezTo>
                    <a:pt x="340" y="0"/>
                    <a:pt x="271" y="70"/>
                    <a:pt x="271" y="153"/>
                  </a:cubicBezTo>
                  <a:lnTo>
                    <a:pt x="271" y="4058"/>
                  </a:lnTo>
                  <a:cubicBezTo>
                    <a:pt x="271" y="4252"/>
                    <a:pt x="167" y="4433"/>
                    <a:pt x="0" y="4530"/>
                  </a:cubicBezTo>
                  <a:cubicBezTo>
                    <a:pt x="76" y="4571"/>
                    <a:pt x="160" y="4599"/>
                    <a:pt x="243" y="4606"/>
                  </a:cubicBezTo>
                  <a:cubicBezTo>
                    <a:pt x="247" y="4606"/>
                    <a:pt x="252" y="4606"/>
                    <a:pt x="256" y="4606"/>
                  </a:cubicBezTo>
                  <a:cubicBezTo>
                    <a:pt x="562" y="4606"/>
                    <a:pt x="812" y="4366"/>
                    <a:pt x="812" y="4058"/>
                  </a:cubicBezTo>
                  <a:lnTo>
                    <a:pt x="812"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69"/>
            <p:cNvSpPr/>
            <p:nvPr/>
          </p:nvSpPr>
          <p:spPr>
            <a:xfrm>
              <a:off x="7049574" y="4429251"/>
              <a:ext cx="21517" cy="120932"/>
            </a:xfrm>
            <a:custGeom>
              <a:avLst/>
              <a:gdLst/>
              <a:ahLst/>
              <a:cxnLst/>
              <a:rect l="l" t="t" r="r" b="b"/>
              <a:pathLst>
                <a:path w="819" h="4603" extrusionOk="0">
                  <a:moveTo>
                    <a:pt x="423" y="0"/>
                  </a:moveTo>
                  <a:cubicBezTo>
                    <a:pt x="340" y="0"/>
                    <a:pt x="271" y="70"/>
                    <a:pt x="271" y="153"/>
                  </a:cubicBezTo>
                  <a:lnTo>
                    <a:pt x="277" y="4058"/>
                  </a:lnTo>
                  <a:cubicBezTo>
                    <a:pt x="277" y="4252"/>
                    <a:pt x="173" y="4433"/>
                    <a:pt x="0" y="4530"/>
                  </a:cubicBezTo>
                  <a:cubicBezTo>
                    <a:pt x="87" y="4580"/>
                    <a:pt x="179" y="4602"/>
                    <a:pt x="269" y="4602"/>
                  </a:cubicBezTo>
                  <a:cubicBezTo>
                    <a:pt x="554" y="4602"/>
                    <a:pt x="818" y="4374"/>
                    <a:pt x="818" y="4058"/>
                  </a:cubicBezTo>
                  <a:lnTo>
                    <a:pt x="818" y="0"/>
                  </a:ln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69"/>
            <p:cNvSpPr/>
            <p:nvPr/>
          </p:nvSpPr>
          <p:spPr>
            <a:xfrm>
              <a:off x="7058139" y="4289113"/>
              <a:ext cx="48315" cy="140164"/>
            </a:xfrm>
            <a:custGeom>
              <a:avLst/>
              <a:gdLst/>
              <a:ahLst/>
              <a:cxnLst/>
              <a:rect l="l" t="t" r="r" b="b"/>
              <a:pathLst>
                <a:path w="1839" h="5335" extrusionOk="0">
                  <a:moveTo>
                    <a:pt x="340" y="0"/>
                  </a:moveTo>
                  <a:cubicBezTo>
                    <a:pt x="139" y="0"/>
                    <a:pt x="0" y="181"/>
                    <a:pt x="49" y="375"/>
                  </a:cubicBezTo>
                  <a:lnTo>
                    <a:pt x="1325" y="5334"/>
                  </a:lnTo>
                  <a:lnTo>
                    <a:pt x="1679" y="5334"/>
                  </a:lnTo>
                  <a:cubicBezTo>
                    <a:pt x="1769" y="5334"/>
                    <a:pt x="1838" y="5244"/>
                    <a:pt x="1817" y="5154"/>
                  </a:cubicBezTo>
                  <a:lnTo>
                    <a:pt x="590" y="375"/>
                  </a:lnTo>
                  <a:cubicBezTo>
                    <a:pt x="534" y="181"/>
                    <a:pt x="680" y="0"/>
                    <a:pt x="874" y="0"/>
                  </a:cubicBezTo>
                  <a:close/>
                </a:path>
              </a:pathLst>
            </a:custGeom>
            <a:solidFill>
              <a:srgbClr val="707F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1" name="Google Shape;8651;p69"/>
          <p:cNvGrpSpPr/>
          <p:nvPr/>
        </p:nvGrpSpPr>
        <p:grpSpPr>
          <a:xfrm>
            <a:off x="7385600" y="4177035"/>
            <a:ext cx="388728" cy="358383"/>
            <a:chOff x="7385600" y="4177035"/>
            <a:chExt cx="388728" cy="358383"/>
          </a:xfrm>
        </p:grpSpPr>
        <p:sp>
          <p:nvSpPr>
            <p:cNvPr id="8652" name="Google Shape;8652;p69"/>
            <p:cNvSpPr/>
            <p:nvPr/>
          </p:nvSpPr>
          <p:spPr>
            <a:xfrm>
              <a:off x="7385600" y="4314808"/>
              <a:ext cx="230541" cy="220610"/>
            </a:xfrm>
            <a:custGeom>
              <a:avLst/>
              <a:gdLst/>
              <a:ahLst/>
              <a:cxnLst/>
              <a:rect l="l" t="t" r="r" b="b"/>
              <a:pathLst>
                <a:path w="8775" h="8397" extrusionOk="0">
                  <a:moveTo>
                    <a:pt x="6790" y="0"/>
                  </a:moveTo>
                  <a:cubicBezTo>
                    <a:pt x="6786" y="0"/>
                    <a:pt x="6781" y="0"/>
                    <a:pt x="6777" y="0"/>
                  </a:cubicBezTo>
                  <a:lnTo>
                    <a:pt x="1942" y="35"/>
                  </a:lnTo>
                  <a:cubicBezTo>
                    <a:pt x="867" y="49"/>
                    <a:pt x="0" y="923"/>
                    <a:pt x="7" y="1998"/>
                  </a:cubicBezTo>
                  <a:lnTo>
                    <a:pt x="35" y="4939"/>
                  </a:lnTo>
                  <a:cubicBezTo>
                    <a:pt x="42" y="6017"/>
                    <a:pt x="916" y="6874"/>
                    <a:pt x="1985" y="6874"/>
                  </a:cubicBezTo>
                  <a:cubicBezTo>
                    <a:pt x="1989" y="6874"/>
                    <a:pt x="1994" y="6874"/>
                    <a:pt x="1998" y="6874"/>
                  </a:cubicBezTo>
                  <a:lnTo>
                    <a:pt x="4474" y="6860"/>
                  </a:lnTo>
                  <a:cubicBezTo>
                    <a:pt x="4478" y="6860"/>
                    <a:pt x="4481" y="6859"/>
                    <a:pt x="4485" y="6859"/>
                  </a:cubicBezTo>
                  <a:cubicBezTo>
                    <a:pt x="4522" y="6859"/>
                    <a:pt x="4551" y="6892"/>
                    <a:pt x="4557" y="6930"/>
                  </a:cubicBezTo>
                  <a:cubicBezTo>
                    <a:pt x="4613" y="7172"/>
                    <a:pt x="4738" y="8005"/>
                    <a:pt x="3982" y="8248"/>
                  </a:cubicBezTo>
                  <a:cubicBezTo>
                    <a:pt x="3919" y="8261"/>
                    <a:pt x="3919" y="8352"/>
                    <a:pt x="3989" y="8359"/>
                  </a:cubicBezTo>
                  <a:cubicBezTo>
                    <a:pt x="4102" y="8379"/>
                    <a:pt x="4244" y="8397"/>
                    <a:pt x="4399" y="8397"/>
                  </a:cubicBezTo>
                  <a:cubicBezTo>
                    <a:pt x="4974" y="8397"/>
                    <a:pt x="5715" y="8155"/>
                    <a:pt x="5737" y="6937"/>
                  </a:cubicBezTo>
                  <a:cubicBezTo>
                    <a:pt x="5737" y="6888"/>
                    <a:pt x="5771" y="6846"/>
                    <a:pt x="5820" y="6846"/>
                  </a:cubicBezTo>
                  <a:lnTo>
                    <a:pt x="6832" y="6839"/>
                  </a:lnTo>
                  <a:cubicBezTo>
                    <a:pt x="7908" y="6826"/>
                    <a:pt x="8775" y="5952"/>
                    <a:pt x="8768" y="4877"/>
                  </a:cubicBezTo>
                  <a:lnTo>
                    <a:pt x="8747" y="1936"/>
                  </a:lnTo>
                  <a:cubicBezTo>
                    <a:pt x="8733" y="858"/>
                    <a:pt x="7859" y="0"/>
                    <a:pt x="6790" y="0"/>
                  </a:cubicBezTo>
                  <a:close/>
                </a:path>
              </a:pathLst>
            </a:custGeom>
            <a:solidFill>
              <a:srgbClr val="9FAE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69"/>
            <p:cNvSpPr/>
            <p:nvPr/>
          </p:nvSpPr>
          <p:spPr>
            <a:xfrm>
              <a:off x="7541212" y="4315176"/>
              <a:ext cx="74561" cy="179704"/>
            </a:xfrm>
            <a:custGeom>
              <a:avLst/>
              <a:gdLst/>
              <a:ahLst/>
              <a:cxnLst/>
              <a:rect l="l" t="t" r="r" b="b"/>
              <a:pathLst>
                <a:path w="2838" h="6840" extrusionOk="0">
                  <a:moveTo>
                    <a:pt x="1" y="0"/>
                  </a:moveTo>
                  <a:cubicBezTo>
                    <a:pt x="1076" y="7"/>
                    <a:pt x="1943" y="881"/>
                    <a:pt x="1950" y="1956"/>
                  </a:cubicBezTo>
                  <a:lnTo>
                    <a:pt x="1950" y="4890"/>
                  </a:lnTo>
                  <a:cubicBezTo>
                    <a:pt x="1943" y="5965"/>
                    <a:pt x="1076" y="6839"/>
                    <a:pt x="1" y="6839"/>
                  </a:cubicBezTo>
                  <a:lnTo>
                    <a:pt x="889" y="6839"/>
                  </a:lnTo>
                  <a:cubicBezTo>
                    <a:pt x="1964" y="6839"/>
                    <a:pt x="2838" y="5965"/>
                    <a:pt x="2838" y="4890"/>
                  </a:cubicBezTo>
                  <a:lnTo>
                    <a:pt x="2838" y="1956"/>
                  </a:lnTo>
                  <a:cubicBezTo>
                    <a:pt x="2838" y="881"/>
                    <a:pt x="1964" y="7"/>
                    <a:pt x="889"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69"/>
            <p:cNvSpPr/>
            <p:nvPr/>
          </p:nvSpPr>
          <p:spPr>
            <a:xfrm>
              <a:off x="7435334" y="4177035"/>
              <a:ext cx="338994" cy="281011"/>
            </a:xfrm>
            <a:custGeom>
              <a:avLst/>
              <a:gdLst/>
              <a:ahLst/>
              <a:cxnLst/>
              <a:rect l="l" t="t" r="r" b="b"/>
              <a:pathLst>
                <a:path w="12903" h="10696" extrusionOk="0">
                  <a:moveTo>
                    <a:pt x="1908" y="1"/>
                  </a:moveTo>
                  <a:cubicBezTo>
                    <a:pt x="854" y="1"/>
                    <a:pt x="1" y="854"/>
                    <a:pt x="1" y="1908"/>
                  </a:cubicBezTo>
                  <a:lnTo>
                    <a:pt x="1" y="6285"/>
                  </a:lnTo>
                  <a:cubicBezTo>
                    <a:pt x="1" y="7339"/>
                    <a:pt x="854" y="8192"/>
                    <a:pt x="1908" y="8192"/>
                  </a:cubicBezTo>
                  <a:lnTo>
                    <a:pt x="7797" y="8192"/>
                  </a:lnTo>
                  <a:cubicBezTo>
                    <a:pt x="7922" y="8192"/>
                    <a:pt x="8019" y="8303"/>
                    <a:pt x="8005" y="8428"/>
                  </a:cubicBezTo>
                  <a:cubicBezTo>
                    <a:pt x="7926" y="9062"/>
                    <a:pt x="7891" y="10695"/>
                    <a:pt x="9647" y="10695"/>
                  </a:cubicBezTo>
                  <a:cubicBezTo>
                    <a:pt x="9735" y="10695"/>
                    <a:pt x="9829" y="10691"/>
                    <a:pt x="9927" y="10682"/>
                  </a:cubicBezTo>
                  <a:cubicBezTo>
                    <a:pt x="9996" y="10675"/>
                    <a:pt x="10017" y="10585"/>
                    <a:pt x="9961" y="10551"/>
                  </a:cubicBezTo>
                  <a:cubicBezTo>
                    <a:pt x="9559" y="10322"/>
                    <a:pt x="8796" y="9684"/>
                    <a:pt x="9344" y="8331"/>
                  </a:cubicBezTo>
                  <a:cubicBezTo>
                    <a:pt x="9379" y="8255"/>
                    <a:pt x="9455" y="8206"/>
                    <a:pt x="9538" y="8206"/>
                  </a:cubicBezTo>
                  <a:lnTo>
                    <a:pt x="10995" y="8206"/>
                  </a:lnTo>
                  <a:cubicBezTo>
                    <a:pt x="12049" y="8206"/>
                    <a:pt x="12902" y="7353"/>
                    <a:pt x="12902" y="6299"/>
                  </a:cubicBezTo>
                  <a:lnTo>
                    <a:pt x="12902" y="1908"/>
                  </a:lnTo>
                  <a:cubicBezTo>
                    <a:pt x="12902" y="854"/>
                    <a:pt x="12049" y="1"/>
                    <a:pt x="1099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69"/>
            <p:cNvSpPr/>
            <p:nvPr/>
          </p:nvSpPr>
          <p:spPr>
            <a:xfrm>
              <a:off x="7700843" y="4177035"/>
              <a:ext cx="73484" cy="215618"/>
            </a:xfrm>
            <a:custGeom>
              <a:avLst/>
              <a:gdLst/>
              <a:ahLst/>
              <a:cxnLst/>
              <a:rect l="l" t="t" r="r" b="b"/>
              <a:pathLst>
                <a:path w="2797" h="8207" extrusionOk="0">
                  <a:moveTo>
                    <a:pt x="889" y="1"/>
                  </a:moveTo>
                  <a:lnTo>
                    <a:pt x="889" y="8"/>
                  </a:lnTo>
                  <a:lnTo>
                    <a:pt x="1" y="8"/>
                  </a:lnTo>
                  <a:cubicBezTo>
                    <a:pt x="1048" y="8"/>
                    <a:pt x="1908" y="861"/>
                    <a:pt x="1908" y="1915"/>
                  </a:cubicBezTo>
                  <a:lnTo>
                    <a:pt x="1908" y="6299"/>
                  </a:lnTo>
                  <a:cubicBezTo>
                    <a:pt x="1908" y="7353"/>
                    <a:pt x="1048" y="8206"/>
                    <a:pt x="1" y="8206"/>
                  </a:cubicBezTo>
                  <a:lnTo>
                    <a:pt x="889" y="8206"/>
                  </a:lnTo>
                  <a:cubicBezTo>
                    <a:pt x="1943" y="8206"/>
                    <a:pt x="2796" y="7353"/>
                    <a:pt x="2796" y="6299"/>
                  </a:cubicBezTo>
                  <a:lnTo>
                    <a:pt x="2796" y="1908"/>
                  </a:lnTo>
                  <a:cubicBezTo>
                    <a:pt x="2796" y="854"/>
                    <a:pt x="1943" y="1"/>
                    <a:pt x="889" y="1"/>
                  </a:cubicBezTo>
                  <a:close/>
                </a:path>
              </a:pathLst>
            </a:custGeom>
            <a:solidFill>
              <a:srgbClr val="C0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69"/>
            <p:cNvSpPr/>
            <p:nvPr/>
          </p:nvSpPr>
          <p:spPr>
            <a:xfrm>
              <a:off x="7516069" y="4261764"/>
              <a:ext cx="28085" cy="28112"/>
            </a:xfrm>
            <a:custGeom>
              <a:avLst/>
              <a:gdLst/>
              <a:ahLst/>
              <a:cxnLst/>
              <a:rect l="l" t="t" r="r" b="b"/>
              <a:pathLst>
                <a:path w="1069" h="1070" extrusionOk="0">
                  <a:moveTo>
                    <a:pt x="535" y="1"/>
                  </a:moveTo>
                  <a:cubicBezTo>
                    <a:pt x="236" y="1"/>
                    <a:pt x="1" y="244"/>
                    <a:pt x="1" y="535"/>
                  </a:cubicBezTo>
                  <a:cubicBezTo>
                    <a:pt x="1" y="833"/>
                    <a:pt x="236" y="1069"/>
                    <a:pt x="535" y="1069"/>
                  </a:cubicBezTo>
                  <a:cubicBezTo>
                    <a:pt x="826" y="1069"/>
                    <a:pt x="1069" y="833"/>
                    <a:pt x="1069" y="535"/>
                  </a:cubicBezTo>
                  <a:cubicBezTo>
                    <a:pt x="1069" y="244"/>
                    <a:pt x="826"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69"/>
            <p:cNvSpPr/>
            <p:nvPr/>
          </p:nvSpPr>
          <p:spPr>
            <a:xfrm>
              <a:off x="7586059" y="4261764"/>
              <a:ext cx="28085" cy="28112"/>
            </a:xfrm>
            <a:custGeom>
              <a:avLst/>
              <a:gdLst/>
              <a:ahLst/>
              <a:cxnLst/>
              <a:rect l="l" t="t" r="r" b="b"/>
              <a:pathLst>
                <a:path w="1069" h="1070" extrusionOk="0">
                  <a:moveTo>
                    <a:pt x="534" y="1"/>
                  </a:moveTo>
                  <a:cubicBezTo>
                    <a:pt x="236" y="1"/>
                    <a:pt x="0" y="244"/>
                    <a:pt x="0" y="535"/>
                  </a:cubicBezTo>
                  <a:cubicBezTo>
                    <a:pt x="0" y="833"/>
                    <a:pt x="236" y="1069"/>
                    <a:pt x="534" y="1069"/>
                  </a:cubicBezTo>
                  <a:cubicBezTo>
                    <a:pt x="826" y="1069"/>
                    <a:pt x="1068" y="833"/>
                    <a:pt x="1068" y="535"/>
                  </a:cubicBezTo>
                  <a:cubicBezTo>
                    <a:pt x="1068" y="244"/>
                    <a:pt x="826" y="1"/>
                    <a:pt x="534"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69"/>
            <p:cNvSpPr/>
            <p:nvPr/>
          </p:nvSpPr>
          <p:spPr>
            <a:xfrm>
              <a:off x="7655839" y="4261764"/>
              <a:ext cx="28269" cy="28112"/>
            </a:xfrm>
            <a:custGeom>
              <a:avLst/>
              <a:gdLst/>
              <a:ahLst/>
              <a:cxnLst/>
              <a:rect l="l" t="t" r="r" b="b"/>
              <a:pathLst>
                <a:path w="1076" h="1070" extrusionOk="0">
                  <a:moveTo>
                    <a:pt x="535" y="1"/>
                  </a:moveTo>
                  <a:cubicBezTo>
                    <a:pt x="243" y="1"/>
                    <a:pt x="1" y="244"/>
                    <a:pt x="1" y="535"/>
                  </a:cubicBezTo>
                  <a:cubicBezTo>
                    <a:pt x="1" y="833"/>
                    <a:pt x="243" y="1069"/>
                    <a:pt x="535" y="1069"/>
                  </a:cubicBezTo>
                  <a:cubicBezTo>
                    <a:pt x="833" y="1069"/>
                    <a:pt x="1076" y="833"/>
                    <a:pt x="1076" y="535"/>
                  </a:cubicBezTo>
                  <a:cubicBezTo>
                    <a:pt x="1076" y="244"/>
                    <a:pt x="833" y="1"/>
                    <a:pt x="535" y="1"/>
                  </a:cubicBezTo>
                  <a:close/>
                </a:path>
              </a:pathLst>
            </a:custGeom>
            <a:solidFill>
              <a:srgbClr val="5769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9" name="Google Shape;8659;p69"/>
          <p:cNvGrpSpPr/>
          <p:nvPr/>
        </p:nvGrpSpPr>
        <p:grpSpPr>
          <a:xfrm>
            <a:off x="3625085" y="3259862"/>
            <a:ext cx="369207" cy="258259"/>
            <a:chOff x="3625085" y="3259862"/>
            <a:chExt cx="369207" cy="258259"/>
          </a:xfrm>
        </p:grpSpPr>
        <p:sp>
          <p:nvSpPr>
            <p:cNvPr id="8660" name="Google Shape;8660;p69"/>
            <p:cNvSpPr/>
            <p:nvPr/>
          </p:nvSpPr>
          <p:spPr>
            <a:xfrm>
              <a:off x="3779069" y="3268978"/>
              <a:ext cx="109372" cy="40670"/>
            </a:xfrm>
            <a:custGeom>
              <a:avLst/>
              <a:gdLst/>
              <a:ahLst/>
              <a:cxnLst/>
              <a:rect l="l" t="t" r="r" b="b"/>
              <a:pathLst>
                <a:path w="4163" h="1548" extrusionOk="0">
                  <a:moveTo>
                    <a:pt x="1207" y="1"/>
                  </a:moveTo>
                  <a:cubicBezTo>
                    <a:pt x="909" y="1"/>
                    <a:pt x="638" y="174"/>
                    <a:pt x="514" y="445"/>
                  </a:cubicBezTo>
                  <a:lnTo>
                    <a:pt x="0" y="1547"/>
                  </a:lnTo>
                  <a:lnTo>
                    <a:pt x="4162" y="1547"/>
                  </a:lnTo>
                  <a:lnTo>
                    <a:pt x="3649" y="445"/>
                  </a:lnTo>
                  <a:cubicBezTo>
                    <a:pt x="3524" y="174"/>
                    <a:pt x="3253" y="1"/>
                    <a:pt x="295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69"/>
            <p:cNvSpPr/>
            <p:nvPr/>
          </p:nvSpPr>
          <p:spPr>
            <a:xfrm>
              <a:off x="3913374" y="3283192"/>
              <a:ext cx="57432" cy="31369"/>
            </a:xfrm>
            <a:custGeom>
              <a:avLst/>
              <a:gdLst/>
              <a:ahLst/>
              <a:cxnLst/>
              <a:rect l="l" t="t" r="r" b="b"/>
              <a:pathLst>
                <a:path w="2186" h="1194" extrusionOk="0">
                  <a:moveTo>
                    <a:pt x="347" y="1"/>
                  </a:moveTo>
                  <a:cubicBezTo>
                    <a:pt x="153" y="1"/>
                    <a:pt x="0" y="160"/>
                    <a:pt x="0" y="348"/>
                  </a:cubicBezTo>
                  <a:lnTo>
                    <a:pt x="0" y="1194"/>
                  </a:lnTo>
                  <a:lnTo>
                    <a:pt x="2185" y="1194"/>
                  </a:lnTo>
                  <a:lnTo>
                    <a:pt x="2185" y="348"/>
                  </a:lnTo>
                  <a:cubicBezTo>
                    <a:pt x="2185" y="160"/>
                    <a:pt x="2026" y="1"/>
                    <a:pt x="183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69"/>
            <p:cNvSpPr/>
            <p:nvPr/>
          </p:nvSpPr>
          <p:spPr>
            <a:xfrm>
              <a:off x="3625085" y="3309070"/>
              <a:ext cx="369207" cy="209050"/>
            </a:xfrm>
            <a:custGeom>
              <a:avLst/>
              <a:gdLst/>
              <a:ahLst/>
              <a:cxnLst/>
              <a:rect l="l" t="t" r="r" b="b"/>
              <a:pathLst>
                <a:path w="14053" h="7957" extrusionOk="0">
                  <a:moveTo>
                    <a:pt x="860" y="1"/>
                  </a:moveTo>
                  <a:cubicBezTo>
                    <a:pt x="389" y="1"/>
                    <a:pt x="0" y="382"/>
                    <a:pt x="0" y="854"/>
                  </a:cubicBezTo>
                  <a:lnTo>
                    <a:pt x="0" y="7096"/>
                  </a:lnTo>
                  <a:cubicBezTo>
                    <a:pt x="0" y="7575"/>
                    <a:pt x="389" y="7956"/>
                    <a:pt x="860" y="7956"/>
                  </a:cubicBezTo>
                  <a:lnTo>
                    <a:pt x="13193" y="7956"/>
                  </a:lnTo>
                  <a:cubicBezTo>
                    <a:pt x="13665" y="7956"/>
                    <a:pt x="14053" y="7575"/>
                    <a:pt x="14053" y="7096"/>
                  </a:cubicBezTo>
                  <a:lnTo>
                    <a:pt x="14053" y="861"/>
                  </a:lnTo>
                  <a:cubicBezTo>
                    <a:pt x="14053" y="382"/>
                    <a:pt x="13665" y="1"/>
                    <a:pt x="131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69"/>
            <p:cNvSpPr/>
            <p:nvPr/>
          </p:nvSpPr>
          <p:spPr>
            <a:xfrm>
              <a:off x="3941616" y="3344065"/>
              <a:ext cx="52676" cy="145996"/>
            </a:xfrm>
            <a:custGeom>
              <a:avLst/>
              <a:gdLst/>
              <a:ahLst/>
              <a:cxnLst/>
              <a:rect l="l" t="t" r="r" b="b"/>
              <a:pathLst>
                <a:path w="2005" h="5557" extrusionOk="0">
                  <a:moveTo>
                    <a:pt x="2005" y="0"/>
                  </a:moveTo>
                  <a:lnTo>
                    <a:pt x="798" y="7"/>
                  </a:lnTo>
                  <a:lnTo>
                    <a:pt x="749" y="7"/>
                  </a:lnTo>
                  <a:cubicBezTo>
                    <a:pt x="326" y="28"/>
                    <a:pt x="0" y="382"/>
                    <a:pt x="0" y="805"/>
                  </a:cubicBezTo>
                  <a:lnTo>
                    <a:pt x="0" y="4759"/>
                  </a:lnTo>
                  <a:cubicBezTo>
                    <a:pt x="0" y="5196"/>
                    <a:pt x="354" y="5556"/>
                    <a:pt x="798" y="5556"/>
                  </a:cubicBezTo>
                  <a:lnTo>
                    <a:pt x="2005" y="5556"/>
                  </a:lnTo>
                  <a:lnTo>
                    <a:pt x="2005"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69"/>
            <p:cNvSpPr/>
            <p:nvPr/>
          </p:nvSpPr>
          <p:spPr>
            <a:xfrm>
              <a:off x="3739161" y="3324203"/>
              <a:ext cx="187349" cy="179783"/>
            </a:xfrm>
            <a:custGeom>
              <a:avLst/>
              <a:gdLst/>
              <a:ahLst/>
              <a:cxnLst/>
              <a:rect l="l" t="t" r="r" b="b"/>
              <a:pathLst>
                <a:path w="7131" h="6843" extrusionOk="0">
                  <a:moveTo>
                    <a:pt x="3723" y="0"/>
                  </a:moveTo>
                  <a:cubicBezTo>
                    <a:pt x="3714" y="0"/>
                    <a:pt x="3706" y="0"/>
                    <a:pt x="3697" y="0"/>
                  </a:cubicBezTo>
                  <a:cubicBezTo>
                    <a:pt x="2310" y="0"/>
                    <a:pt x="1062" y="833"/>
                    <a:pt x="534" y="2109"/>
                  </a:cubicBezTo>
                  <a:cubicBezTo>
                    <a:pt x="0" y="3392"/>
                    <a:pt x="299" y="4863"/>
                    <a:pt x="1277" y="5841"/>
                  </a:cubicBezTo>
                  <a:cubicBezTo>
                    <a:pt x="1931" y="6495"/>
                    <a:pt x="2806" y="6842"/>
                    <a:pt x="3698" y="6842"/>
                  </a:cubicBezTo>
                  <a:cubicBezTo>
                    <a:pt x="4139" y="6842"/>
                    <a:pt x="4584" y="6757"/>
                    <a:pt x="5008" y="6583"/>
                  </a:cubicBezTo>
                  <a:cubicBezTo>
                    <a:pt x="6284" y="6056"/>
                    <a:pt x="7117" y="4807"/>
                    <a:pt x="7117" y="3420"/>
                  </a:cubicBezTo>
                  <a:cubicBezTo>
                    <a:pt x="7131" y="1535"/>
                    <a:pt x="5605" y="0"/>
                    <a:pt x="372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69"/>
            <p:cNvSpPr/>
            <p:nvPr/>
          </p:nvSpPr>
          <p:spPr>
            <a:xfrm>
              <a:off x="3755739" y="3339494"/>
              <a:ext cx="155297" cy="149096"/>
            </a:xfrm>
            <a:custGeom>
              <a:avLst/>
              <a:gdLst/>
              <a:ahLst/>
              <a:cxnLst/>
              <a:rect l="l" t="t" r="r" b="b"/>
              <a:pathLst>
                <a:path w="5911" h="5675" extrusionOk="0">
                  <a:moveTo>
                    <a:pt x="3079" y="1"/>
                  </a:moveTo>
                  <a:cubicBezTo>
                    <a:pt x="3075" y="1"/>
                    <a:pt x="3071" y="1"/>
                    <a:pt x="3066" y="1"/>
                  </a:cubicBezTo>
                  <a:cubicBezTo>
                    <a:pt x="1915" y="1"/>
                    <a:pt x="881" y="695"/>
                    <a:pt x="444" y="1749"/>
                  </a:cubicBezTo>
                  <a:cubicBezTo>
                    <a:pt x="0" y="2810"/>
                    <a:pt x="243" y="4031"/>
                    <a:pt x="1055" y="4842"/>
                  </a:cubicBezTo>
                  <a:cubicBezTo>
                    <a:pt x="1598" y="5386"/>
                    <a:pt x="2325" y="5674"/>
                    <a:pt x="3065" y="5674"/>
                  </a:cubicBezTo>
                  <a:cubicBezTo>
                    <a:pt x="3430" y="5674"/>
                    <a:pt x="3798" y="5604"/>
                    <a:pt x="4148" y="5460"/>
                  </a:cubicBezTo>
                  <a:cubicBezTo>
                    <a:pt x="5210" y="5023"/>
                    <a:pt x="5903" y="3982"/>
                    <a:pt x="5903" y="2838"/>
                  </a:cubicBezTo>
                  <a:cubicBezTo>
                    <a:pt x="5910" y="1275"/>
                    <a:pt x="4641" y="1"/>
                    <a:pt x="307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69"/>
            <p:cNvSpPr/>
            <p:nvPr/>
          </p:nvSpPr>
          <p:spPr>
            <a:xfrm>
              <a:off x="3775049" y="3359172"/>
              <a:ext cx="122298" cy="108479"/>
            </a:xfrm>
            <a:custGeom>
              <a:avLst/>
              <a:gdLst/>
              <a:ahLst/>
              <a:cxnLst/>
              <a:rect l="l" t="t" r="r" b="b"/>
              <a:pathLst>
                <a:path w="4655" h="4129" extrusionOk="0">
                  <a:moveTo>
                    <a:pt x="2326" y="0"/>
                  </a:moveTo>
                  <a:cubicBezTo>
                    <a:pt x="1712" y="0"/>
                    <a:pt x="1103" y="276"/>
                    <a:pt x="694" y="799"/>
                  </a:cubicBezTo>
                  <a:cubicBezTo>
                    <a:pt x="1" y="1680"/>
                    <a:pt x="146" y="2956"/>
                    <a:pt x="1013" y="3663"/>
                  </a:cubicBezTo>
                  <a:cubicBezTo>
                    <a:pt x="1396" y="3976"/>
                    <a:pt x="1858" y="4128"/>
                    <a:pt x="2318" y="4128"/>
                  </a:cubicBezTo>
                  <a:cubicBezTo>
                    <a:pt x="2900" y="4128"/>
                    <a:pt x="3478" y="3883"/>
                    <a:pt x="3885" y="3407"/>
                  </a:cubicBezTo>
                  <a:lnTo>
                    <a:pt x="3892" y="3400"/>
                  </a:lnTo>
                  <a:cubicBezTo>
                    <a:pt x="3934" y="3351"/>
                    <a:pt x="3968" y="3310"/>
                    <a:pt x="4003" y="3261"/>
                  </a:cubicBezTo>
                  <a:cubicBezTo>
                    <a:pt x="4655" y="2346"/>
                    <a:pt x="4454" y="1083"/>
                    <a:pt x="3552" y="410"/>
                  </a:cubicBezTo>
                  <a:cubicBezTo>
                    <a:pt x="3185" y="134"/>
                    <a:pt x="2754" y="0"/>
                    <a:pt x="23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69"/>
            <p:cNvSpPr/>
            <p:nvPr/>
          </p:nvSpPr>
          <p:spPr>
            <a:xfrm>
              <a:off x="3798563" y="3359093"/>
              <a:ext cx="98075" cy="90982"/>
            </a:xfrm>
            <a:custGeom>
              <a:avLst/>
              <a:gdLst/>
              <a:ahLst/>
              <a:cxnLst/>
              <a:rect l="l" t="t" r="r" b="b"/>
              <a:pathLst>
                <a:path w="3733" h="3463" extrusionOk="0">
                  <a:moveTo>
                    <a:pt x="1423" y="1"/>
                  </a:moveTo>
                  <a:cubicBezTo>
                    <a:pt x="1124" y="1"/>
                    <a:pt x="823" y="65"/>
                    <a:pt x="541" y="198"/>
                  </a:cubicBezTo>
                  <a:cubicBezTo>
                    <a:pt x="0" y="968"/>
                    <a:pt x="42" y="2002"/>
                    <a:pt x="646" y="2723"/>
                  </a:cubicBezTo>
                  <a:cubicBezTo>
                    <a:pt x="1043" y="3204"/>
                    <a:pt x="1629" y="3463"/>
                    <a:pt x="2226" y="3463"/>
                  </a:cubicBezTo>
                  <a:cubicBezTo>
                    <a:pt x="2524" y="3463"/>
                    <a:pt x="2826" y="3398"/>
                    <a:pt x="3108" y="3264"/>
                  </a:cubicBezTo>
                  <a:cubicBezTo>
                    <a:pt x="3732" y="2390"/>
                    <a:pt x="3580" y="1183"/>
                    <a:pt x="2761" y="490"/>
                  </a:cubicBezTo>
                  <a:cubicBezTo>
                    <a:pt x="2380" y="169"/>
                    <a:pt x="1904" y="1"/>
                    <a:pt x="1423"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69"/>
            <p:cNvSpPr/>
            <p:nvPr/>
          </p:nvSpPr>
          <p:spPr>
            <a:xfrm>
              <a:off x="3828461" y="3387441"/>
              <a:ext cx="34286" cy="34286"/>
            </a:xfrm>
            <a:custGeom>
              <a:avLst/>
              <a:gdLst/>
              <a:ahLst/>
              <a:cxnLst/>
              <a:rect l="l" t="t" r="r" b="b"/>
              <a:pathLst>
                <a:path w="1305" h="1305" extrusionOk="0">
                  <a:moveTo>
                    <a:pt x="652" y="0"/>
                  </a:moveTo>
                  <a:cubicBezTo>
                    <a:pt x="291" y="0"/>
                    <a:pt x="0" y="292"/>
                    <a:pt x="0" y="652"/>
                  </a:cubicBezTo>
                  <a:cubicBezTo>
                    <a:pt x="0" y="1013"/>
                    <a:pt x="291" y="1304"/>
                    <a:pt x="652" y="1304"/>
                  </a:cubicBezTo>
                  <a:cubicBezTo>
                    <a:pt x="1013" y="1304"/>
                    <a:pt x="1304" y="1013"/>
                    <a:pt x="1304" y="652"/>
                  </a:cubicBezTo>
                  <a:cubicBezTo>
                    <a:pt x="1304" y="292"/>
                    <a:pt x="1013" y="0"/>
                    <a:pt x="652"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69"/>
            <p:cNvSpPr/>
            <p:nvPr/>
          </p:nvSpPr>
          <p:spPr>
            <a:xfrm>
              <a:off x="3658057" y="3259862"/>
              <a:ext cx="35573" cy="31028"/>
            </a:xfrm>
            <a:custGeom>
              <a:avLst/>
              <a:gdLst/>
              <a:ahLst/>
              <a:cxnLst/>
              <a:rect l="l" t="t" r="r" b="b"/>
              <a:pathLst>
                <a:path w="1354" h="1181" extrusionOk="0">
                  <a:moveTo>
                    <a:pt x="347" y="1"/>
                  </a:moveTo>
                  <a:cubicBezTo>
                    <a:pt x="153" y="1"/>
                    <a:pt x="1" y="153"/>
                    <a:pt x="1" y="348"/>
                  </a:cubicBezTo>
                  <a:lnTo>
                    <a:pt x="1" y="833"/>
                  </a:lnTo>
                  <a:cubicBezTo>
                    <a:pt x="1" y="1021"/>
                    <a:pt x="153" y="1180"/>
                    <a:pt x="347" y="1180"/>
                  </a:cubicBezTo>
                  <a:lnTo>
                    <a:pt x="1006" y="1180"/>
                  </a:lnTo>
                  <a:cubicBezTo>
                    <a:pt x="1194" y="1180"/>
                    <a:pt x="1353" y="1021"/>
                    <a:pt x="1353" y="833"/>
                  </a:cubicBezTo>
                  <a:lnTo>
                    <a:pt x="1353" y="348"/>
                  </a:lnTo>
                  <a:cubicBezTo>
                    <a:pt x="1353" y="153"/>
                    <a:pt x="1194" y="1"/>
                    <a:pt x="100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69"/>
            <p:cNvSpPr/>
            <p:nvPr/>
          </p:nvSpPr>
          <p:spPr>
            <a:xfrm>
              <a:off x="3625085" y="3281931"/>
              <a:ext cx="101517" cy="236190"/>
            </a:xfrm>
            <a:custGeom>
              <a:avLst/>
              <a:gdLst/>
              <a:ahLst/>
              <a:cxnLst/>
              <a:rect l="l" t="t" r="r" b="b"/>
              <a:pathLst>
                <a:path w="3864" h="8990" extrusionOk="0">
                  <a:moveTo>
                    <a:pt x="860" y="0"/>
                  </a:moveTo>
                  <a:cubicBezTo>
                    <a:pt x="389" y="7"/>
                    <a:pt x="7" y="389"/>
                    <a:pt x="0" y="860"/>
                  </a:cubicBezTo>
                  <a:lnTo>
                    <a:pt x="0" y="8129"/>
                  </a:lnTo>
                  <a:cubicBezTo>
                    <a:pt x="7" y="8601"/>
                    <a:pt x="389" y="8989"/>
                    <a:pt x="860" y="8989"/>
                  </a:cubicBezTo>
                  <a:lnTo>
                    <a:pt x="3004" y="8989"/>
                  </a:lnTo>
                  <a:cubicBezTo>
                    <a:pt x="3475" y="8989"/>
                    <a:pt x="3857" y="8601"/>
                    <a:pt x="3864" y="8129"/>
                  </a:cubicBezTo>
                  <a:lnTo>
                    <a:pt x="3864" y="860"/>
                  </a:lnTo>
                  <a:cubicBezTo>
                    <a:pt x="3864" y="396"/>
                    <a:pt x="3496" y="14"/>
                    <a:pt x="303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69"/>
            <p:cNvSpPr/>
            <p:nvPr/>
          </p:nvSpPr>
          <p:spPr>
            <a:xfrm>
              <a:off x="3625269" y="3281931"/>
              <a:ext cx="79474" cy="209944"/>
            </a:xfrm>
            <a:custGeom>
              <a:avLst/>
              <a:gdLst/>
              <a:ahLst/>
              <a:cxnLst/>
              <a:rect l="l" t="t" r="r" b="b"/>
              <a:pathLst>
                <a:path w="3025" h="7991" extrusionOk="0">
                  <a:moveTo>
                    <a:pt x="860" y="0"/>
                  </a:moveTo>
                  <a:cubicBezTo>
                    <a:pt x="382" y="7"/>
                    <a:pt x="0" y="389"/>
                    <a:pt x="0" y="860"/>
                  </a:cubicBezTo>
                  <a:lnTo>
                    <a:pt x="0" y="7991"/>
                  </a:lnTo>
                  <a:lnTo>
                    <a:pt x="2164" y="7991"/>
                  </a:lnTo>
                  <a:cubicBezTo>
                    <a:pt x="2636" y="7984"/>
                    <a:pt x="3017" y="7602"/>
                    <a:pt x="3024" y="7131"/>
                  </a:cubicBezTo>
                  <a:lnTo>
                    <a:pt x="3024"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69"/>
            <p:cNvSpPr/>
            <p:nvPr/>
          </p:nvSpPr>
          <p:spPr>
            <a:xfrm>
              <a:off x="3912822" y="3327671"/>
              <a:ext cx="22621" cy="22621"/>
            </a:xfrm>
            <a:custGeom>
              <a:avLst/>
              <a:gdLst/>
              <a:ahLst/>
              <a:cxnLst/>
              <a:rect l="l" t="t" r="r" b="b"/>
              <a:pathLst>
                <a:path w="861" h="861" extrusionOk="0">
                  <a:moveTo>
                    <a:pt x="431" y="0"/>
                  </a:moveTo>
                  <a:cubicBezTo>
                    <a:pt x="195" y="0"/>
                    <a:pt x="0" y="194"/>
                    <a:pt x="0" y="430"/>
                  </a:cubicBezTo>
                  <a:cubicBezTo>
                    <a:pt x="0" y="666"/>
                    <a:pt x="195" y="860"/>
                    <a:pt x="431" y="860"/>
                  </a:cubicBezTo>
                  <a:cubicBezTo>
                    <a:pt x="673" y="860"/>
                    <a:pt x="861" y="666"/>
                    <a:pt x="861" y="430"/>
                  </a:cubicBezTo>
                  <a:cubicBezTo>
                    <a:pt x="861" y="194"/>
                    <a:pt x="673" y="0"/>
                    <a:pt x="431"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3" name="Google Shape;8673;p69"/>
          <p:cNvGrpSpPr/>
          <p:nvPr/>
        </p:nvGrpSpPr>
        <p:grpSpPr>
          <a:xfrm>
            <a:off x="6317360" y="3276808"/>
            <a:ext cx="363217" cy="248590"/>
            <a:chOff x="6317360" y="3276808"/>
            <a:chExt cx="363217" cy="248590"/>
          </a:xfrm>
        </p:grpSpPr>
        <p:sp>
          <p:nvSpPr>
            <p:cNvPr id="8674" name="Google Shape;8674;p69"/>
            <p:cNvSpPr/>
            <p:nvPr/>
          </p:nvSpPr>
          <p:spPr>
            <a:xfrm>
              <a:off x="6568840" y="3420045"/>
              <a:ext cx="77110" cy="49051"/>
            </a:xfrm>
            <a:custGeom>
              <a:avLst/>
              <a:gdLst/>
              <a:ahLst/>
              <a:cxnLst/>
              <a:rect l="l" t="t" r="r" b="b"/>
              <a:pathLst>
                <a:path w="2935" h="1867" extrusionOk="0">
                  <a:moveTo>
                    <a:pt x="0" y="1"/>
                  </a:moveTo>
                  <a:lnTo>
                    <a:pt x="0" y="1867"/>
                  </a:lnTo>
                  <a:lnTo>
                    <a:pt x="2934" y="1867"/>
                  </a:lnTo>
                  <a:lnTo>
                    <a:pt x="2934" y="1"/>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69"/>
            <p:cNvSpPr/>
            <p:nvPr/>
          </p:nvSpPr>
          <p:spPr>
            <a:xfrm>
              <a:off x="6568840" y="3444663"/>
              <a:ext cx="77110" cy="24433"/>
            </a:xfrm>
            <a:custGeom>
              <a:avLst/>
              <a:gdLst/>
              <a:ahLst/>
              <a:cxnLst/>
              <a:rect l="l" t="t" r="r" b="b"/>
              <a:pathLst>
                <a:path w="2935" h="930" extrusionOk="0">
                  <a:moveTo>
                    <a:pt x="0" y="0"/>
                  </a:moveTo>
                  <a:lnTo>
                    <a:pt x="0" y="930"/>
                  </a:lnTo>
                  <a:lnTo>
                    <a:pt x="2934" y="930"/>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69"/>
            <p:cNvSpPr/>
            <p:nvPr/>
          </p:nvSpPr>
          <p:spPr>
            <a:xfrm>
              <a:off x="6626797" y="3387178"/>
              <a:ext cx="53780" cy="114890"/>
            </a:xfrm>
            <a:custGeom>
              <a:avLst/>
              <a:gdLst/>
              <a:ahLst/>
              <a:cxnLst/>
              <a:rect l="l" t="t" r="r" b="b"/>
              <a:pathLst>
                <a:path w="2047" h="4373" extrusionOk="0">
                  <a:moveTo>
                    <a:pt x="1827" y="1"/>
                  </a:moveTo>
                  <a:cubicBezTo>
                    <a:pt x="1806" y="1"/>
                    <a:pt x="1784" y="4"/>
                    <a:pt x="1762" y="10"/>
                  </a:cubicBezTo>
                  <a:lnTo>
                    <a:pt x="167" y="447"/>
                  </a:lnTo>
                  <a:cubicBezTo>
                    <a:pt x="69" y="475"/>
                    <a:pt x="0" y="558"/>
                    <a:pt x="0" y="662"/>
                  </a:cubicBezTo>
                  <a:lnTo>
                    <a:pt x="0" y="3707"/>
                  </a:lnTo>
                  <a:cubicBezTo>
                    <a:pt x="0" y="3811"/>
                    <a:pt x="69" y="3901"/>
                    <a:pt x="167" y="3922"/>
                  </a:cubicBezTo>
                  <a:lnTo>
                    <a:pt x="1762" y="4366"/>
                  </a:lnTo>
                  <a:cubicBezTo>
                    <a:pt x="1781" y="4371"/>
                    <a:pt x="1800" y="4373"/>
                    <a:pt x="1818" y="4373"/>
                  </a:cubicBezTo>
                  <a:cubicBezTo>
                    <a:pt x="1941" y="4373"/>
                    <a:pt x="2046" y="4277"/>
                    <a:pt x="2046" y="4144"/>
                  </a:cubicBezTo>
                  <a:lnTo>
                    <a:pt x="2046" y="225"/>
                  </a:lnTo>
                  <a:cubicBezTo>
                    <a:pt x="2046" y="96"/>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69"/>
            <p:cNvSpPr/>
            <p:nvPr/>
          </p:nvSpPr>
          <p:spPr>
            <a:xfrm>
              <a:off x="6345051" y="3363743"/>
              <a:ext cx="247855" cy="161655"/>
            </a:xfrm>
            <a:custGeom>
              <a:avLst/>
              <a:gdLst/>
              <a:ahLst/>
              <a:cxnLst/>
              <a:rect l="l" t="t" r="r" b="b"/>
              <a:pathLst>
                <a:path w="9434" h="6153" extrusionOk="0">
                  <a:moveTo>
                    <a:pt x="320" y="1"/>
                  </a:moveTo>
                  <a:cubicBezTo>
                    <a:pt x="146" y="1"/>
                    <a:pt x="1" y="146"/>
                    <a:pt x="1" y="320"/>
                  </a:cubicBezTo>
                  <a:lnTo>
                    <a:pt x="1" y="5834"/>
                  </a:lnTo>
                  <a:cubicBezTo>
                    <a:pt x="1" y="6014"/>
                    <a:pt x="146" y="6153"/>
                    <a:pt x="320" y="6153"/>
                  </a:cubicBezTo>
                  <a:lnTo>
                    <a:pt x="9115" y="6153"/>
                  </a:lnTo>
                  <a:cubicBezTo>
                    <a:pt x="9288" y="6153"/>
                    <a:pt x="9434" y="6014"/>
                    <a:pt x="9434" y="5834"/>
                  </a:cubicBezTo>
                  <a:lnTo>
                    <a:pt x="9434" y="320"/>
                  </a:lnTo>
                  <a:cubicBezTo>
                    <a:pt x="9434" y="146"/>
                    <a:pt x="9288" y="1"/>
                    <a:pt x="911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69"/>
            <p:cNvSpPr/>
            <p:nvPr/>
          </p:nvSpPr>
          <p:spPr>
            <a:xfrm>
              <a:off x="6345051" y="3363743"/>
              <a:ext cx="247671" cy="161655"/>
            </a:xfrm>
            <a:custGeom>
              <a:avLst/>
              <a:gdLst/>
              <a:ahLst/>
              <a:cxnLst/>
              <a:rect l="l" t="t" r="r" b="b"/>
              <a:pathLst>
                <a:path w="9427" h="6153" extrusionOk="0">
                  <a:moveTo>
                    <a:pt x="7658" y="1"/>
                  </a:moveTo>
                  <a:cubicBezTo>
                    <a:pt x="7832" y="1"/>
                    <a:pt x="7970" y="146"/>
                    <a:pt x="7970" y="320"/>
                  </a:cubicBezTo>
                  <a:lnTo>
                    <a:pt x="7970" y="5314"/>
                  </a:lnTo>
                  <a:cubicBezTo>
                    <a:pt x="7970" y="5549"/>
                    <a:pt x="7783" y="5744"/>
                    <a:pt x="7547" y="5744"/>
                  </a:cubicBezTo>
                  <a:lnTo>
                    <a:pt x="313" y="5744"/>
                  </a:lnTo>
                  <a:cubicBezTo>
                    <a:pt x="160" y="5744"/>
                    <a:pt x="28" y="5633"/>
                    <a:pt x="1" y="5480"/>
                  </a:cubicBezTo>
                  <a:lnTo>
                    <a:pt x="1" y="5841"/>
                  </a:lnTo>
                  <a:cubicBezTo>
                    <a:pt x="1" y="6014"/>
                    <a:pt x="146" y="6153"/>
                    <a:pt x="320" y="6153"/>
                  </a:cubicBezTo>
                  <a:lnTo>
                    <a:pt x="9115" y="6153"/>
                  </a:lnTo>
                  <a:cubicBezTo>
                    <a:pt x="9288" y="6153"/>
                    <a:pt x="9427" y="6014"/>
                    <a:pt x="9427" y="5841"/>
                  </a:cubicBezTo>
                  <a:lnTo>
                    <a:pt x="9427" y="320"/>
                  </a:lnTo>
                  <a:cubicBezTo>
                    <a:pt x="9427" y="313"/>
                    <a:pt x="9427" y="299"/>
                    <a:pt x="9427" y="292"/>
                  </a:cubicBezTo>
                  <a:cubicBezTo>
                    <a:pt x="9413" y="125"/>
                    <a:pt x="9274" y="1"/>
                    <a:pt x="911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69"/>
            <p:cNvSpPr/>
            <p:nvPr/>
          </p:nvSpPr>
          <p:spPr>
            <a:xfrm>
              <a:off x="6317360" y="3276808"/>
              <a:ext cx="147993" cy="147835"/>
            </a:xfrm>
            <a:custGeom>
              <a:avLst/>
              <a:gdLst/>
              <a:ahLst/>
              <a:cxnLst/>
              <a:rect l="l" t="t" r="r" b="b"/>
              <a:pathLst>
                <a:path w="5633" h="5627" extrusionOk="0">
                  <a:moveTo>
                    <a:pt x="2817" y="1"/>
                  </a:moveTo>
                  <a:cubicBezTo>
                    <a:pt x="1263" y="1"/>
                    <a:pt x="0" y="1256"/>
                    <a:pt x="0" y="2810"/>
                  </a:cubicBezTo>
                  <a:cubicBezTo>
                    <a:pt x="0" y="4371"/>
                    <a:pt x="1263" y="5626"/>
                    <a:pt x="2817" y="5626"/>
                  </a:cubicBezTo>
                  <a:cubicBezTo>
                    <a:pt x="4370" y="5626"/>
                    <a:pt x="5633" y="4371"/>
                    <a:pt x="5633" y="2810"/>
                  </a:cubicBezTo>
                  <a:cubicBezTo>
                    <a:pt x="5633" y="1256"/>
                    <a:pt x="4370" y="1"/>
                    <a:pt x="28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69"/>
            <p:cNvSpPr/>
            <p:nvPr/>
          </p:nvSpPr>
          <p:spPr>
            <a:xfrm>
              <a:off x="6339035" y="3298325"/>
              <a:ext cx="133622" cy="126344"/>
            </a:xfrm>
            <a:custGeom>
              <a:avLst/>
              <a:gdLst/>
              <a:ahLst/>
              <a:cxnLst/>
              <a:rect l="l" t="t" r="r" b="b"/>
              <a:pathLst>
                <a:path w="5086" h="4809" extrusionOk="0">
                  <a:moveTo>
                    <a:pt x="3982" y="0"/>
                  </a:moveTo>
                  <a:lnTo>
                    <a:pt x="1" y="3982"/>
                  </a:lnTo>
                  <a:cubicBezTo>
                    <a:pt x="552" y="4533"/>
                    <a:pt x="1274" y="4809"/>
                    <a:pt x="1994" y="4809"/>
                  </a:cubicBezTo>
                  <a:cubicBezTo>
                    <a:pt x="2715" y="4809"/>
                    <a:pt x="3434" y="4533"/>
                    <a:pt x="3982" y="3982"/>
                  </a:cubicBezTo>
                  <a:cubicBezTo>
                    <a:pt x="5085" y="2886"/>
                    <a:pt x="5085" y="1103"/>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69"/>
            <p:cNvSpPr/>
            <p:nvPr/>
          </p:nvSpPr>
          <p:spPr>
            <a:xfrm>
              <a:off x="6505051" y="3446659"/>
              <a:ext cx="54148" cy="54148"/>
            </a:xfrm>
            <a:custGeom>
              <a:avLst/>
              <a:gdLst/>
              <a:ahLst/>
              <a:cxnLst/>
              <a:rect l="l" t="t" r="r" b="b"/>
              <a:pathLst>
                <a:path w="2061" h="2061" extrusionOk="0">
                  <a:moveTo>
                    <a:pt x="98" y="0"/>
                  </a:moveTo>
                  <a:cubicBezTo>
                    <a:pt x="42" y="0"/>
                    <a:pt x="1" y="42"/>
                    <a:pt x="1" y="98"/>
                  </a:cubicBezTo>
                  <a:lnTo>
                    <a:pt x="1" y="1970"/>
                  </a:lnTo>
                  <a:cubicBezTo>
                    <a:pt x="1" y="2019"/>
                    <a:pt x="42" y="2061"/>
                    <a:pt x="98" y="2061"/>
                  </a:cubicBezTo>
                  <a:lnTo>
                    <a:pt x="1971" y="2061"/>
                  </a:lnTo>
                  <a:cubicBezTo>
                    <a:pt x="2019" y="2061"/>
                    <a:pt x="2061" y="2019"/>
                    <a:pt x="2061" y="1970"/>
                  </a:cubicBezTo>
                  <a:lnTo>
                    <a:pt x="2061" y="98"/>
                  </a:lnTo>
                  <a:cubicBezTo>
                    <a:pt x="2061" y="42"/>
                    <a:pt x="2019" y="0"/>
                    <a:pt x="1971"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69"/>
            <p:cNvSpPr/>
            <p:nvPr/>
          </p:nvSpPr>
          <p:spPr>
            <a:xfrm>
              <a:off x="6358371" y="3325885"/>
              <a:ext cx="57773" cy="49550"/>
            </a:xfrm>
            <a:custGeom>
              <a:avLst/>
              <a:gdLst/>
              <a:ahLst/>
              <a:cxnLst/>
              <a:rect l="l" t="t" r="r" b="b"/>
              <a:pathLst>
                <a:path w="2199" h="1886" extrusionOk="0">
                  <a:moveTo>
                    <a:pt x="1251" y="0"/>
                  </a:moveTo>
                  <a:cubicBezTo>
                    <a:pt x="1019" y="0"/>
                    <a:pt x="783" y="86"/>
                    <a:pt x="590" y="276"/>
                  </a:cubicBezTo>
                  <a:cubicBezTo>
                    <a:pt x="0" y="873"/>
                    <a:pt x="416" y="1885"/>
                    <a:pt x="1256" y="1885"/>
                  </a:cubicBezTo>
                  <a:cubicBezTo>
                    <a:pt x="1776" y="1885"/>
                    <a:pt x="2199" y="1462"/>
                    <a:pt x="2199" y="942"/>
                  </a:cubicBezTo>
                  <a:cubicBezTo>
                    <a:pt x="2199" y="374"/>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69"/>
            <p:cNvSpPr/>
            <p:nvPr/>
          </p:nvSpPr>
          <p:spPr>
            <a:xfrm>
              <a:off x="6484821" y="3293937"/>
              <a:ext cx="113734" cy="113576"/>
            </a:xfrm>
            <a:custGeom>
              <a:avLst/>
              <a:gdLst/>
              <a:ahLst/>
              <a:cxnLst/>
              <a:rect l="l" t="t" r="r" b="b"/>
              <a:pathLst>
                <a:path w="4329" h="4323" extrusionOk="0">
                  <a:moveTo>
                    <a:pt x="2165" y="1"/>
                  </a:moveTo>
                  <a:cubicBezTo>
                    <a:pt x="972" y="1"/>
                    <a:pt x="1" y="965"/>
                    <a:pt x="1" y="2158"/>
                  </a:cubicBezTo>
                  <a:cubicBezTo>
                    <a:pt x="1" y="3351"/>
                    <a:pt x="972" y="4322"/>
                    <a:pt x="2165" y="4322"/>
                  </a:cubicBezTo>
                  <a:cubicBezTo>
                    <a:pt x="3358" y="4322"/>
                    <a:pt x="4329" y="3351"/>
                    <a:pt x="4329" y="2158"/>
                  </a:cubicBezTo>
                  <a:cubicBezTo>
                    <a:pt x="4329" y="965"/>
                    <a:pt x="3358" y="1"/>
                    <a:pt x="216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69"/>
            <p:cNvSpPr/>
            <p:nvPr/>
          </p:nvSpPr>
          <p:spPr>
            <a:xfrm>
              <a:off x="6501583" y="3310541"/>
              <a:ext cx="102463" cy="96919"/>
            </a:xfrm>
            <a:custGeom>
              <a:avLst/>
              <a:gdLst/>
              <a:ahLst/>
              <a:cxnLst/>
              <a:rect l="l" t="t" r="r" b="b"/>
              <a:pathLst>
                <a:path w="3900" h="3689" extrusionOk="0">
                  <a:moveTo>
                    <a:pt x="3053" y="0"/>
                  </a:moveTo>
                  <a:lnTo>
                    <a:pt x="1" y="3059"/>
                  </a:lnTo>
                  <a:cubicBezTo>
                    <a:pt x="421" y="3479"/>
                    <a:pt x="974" y="3688"/>
                    <a:pt x="1527" y="3688"/>
                  </a:cubicBezTo>
                  <a:cubicBezTo>
                    <a:pt x="2080" y="3688"/>
                    <a:pt x="2633" y="3479"/>
                    <a:pt x="3053" y="3059"/>
                  </a:cubicBezTo>
                  <a:cubicBezTo>
                    <a:pt x="3899" y="2213"/>
                    <a:pt x="3899" y="846"/>
                    <a:pt x="305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69"/>
            <p:cNvSpPr/>
            <p:nvPr/>
          </p:nvSpPr>
          <p:spPr>
            <a:xfrm>
              <a:off x="6521445" y="3335448"/>
              <a:ext cx="35389" cy="30502"/>
            </a:xfrm>
            <a:custGeom>
              <a:avLst/>
              <a:gdLst/>
              <a:ahLst/>
              <a:cxnLst/>
              <a:rect l="l" t="t" r="r" b="b"/>
              <a:pathLst>
                <a:path w="1347" h="1161" extrusionOk="0">
                  <a:moveTo>
                    <a:pt x="766" y="0"/>
                  </a:moveTo>
                  <a:cubicBezTo>
                    <a:pt x="625" y="0"/>
                    <a:pt x="480" y="53"/>
                    <a:pt x="362" y="169"/>
                  </a:cubicBezTo>
                  <a:cubicBezTo>
                    <a:pt x="1" y="536"/>
                    <a:pt x="258" y="1161"/>
                    <a:pt x="771" y="1161"/>
                  </a:cubicBezTo>
                  <a:cubicBezTo>
                    <a:pt x="1090" y="1161"/>
                    <a:pt x="1347" y="897"/>
                    <a:pt x="1347" y="578"/>
                  </a:cubicBezTo>
                  <a:cubicBezTo>
                    <a:pt x="1347" y="230"/>
                    <a:pt x="1063" y="0"/>
                    <a:pt x="766"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69"/>
            <p:cNvSpPr/>
            <p:nvPr/>
          </p:nvSpPr>
          <p:spPr>
            <a:xfrm>
              <a:off x="6413071" y="3305234"/>
              <a:ext cx="25800" cy="21806"/>
            </a:xfrm>
            <a:custGeom>
              <a:avLst/>
              <a:gdLst/>
              <a:ahLst/>
              <a:cxnLst/>
              <a:rect l="l" t="t" r="r" b="b"/>
              <a:pathLst>
                <a:path w="982" h="830" extrusionOk="0">
                  <a:moveTo>
                    <a:pt x="693" y="1"/>
                  </a:moveTo>
                  <a:cubicBezTo>
                    <a:pt x="647" y="1"/>
                    <a:pt x="599" y="17"/>
                    <a:pt x="554" y="56"/>
                  </a:cubicBezTo>
                  <a:lnTo>
                    <a:pt x="131" y="480"/>
                  </a:lnTo>
                  <a:cubicBezTo>
                    <a:pt x="1" y="631"/>
                    <a:pt x="133" y="830"/>
                    <a:pt x="293" y="830"/>
                  </a:cubicBezTo>
                  <a:cubicBezTo>
                    <a:pt x="338" y="830"/>
                    <a:pt x="385" y="814"/>
                    <a:pt x="429" y="778"/>
                  </a:cubicBezTo>
                  <a:lnTo>
                    <a:pt x="852" y="348"/>
                  </a:lnTo>
                  <a:cubicBezTo>
                    <a:pt x="981" y="197"/>
                    <a:pt x="852" y="1"/>
                    <a:pt x="6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69"/>
            <p:cNvSpPr/>
            <p:nvPr/>
          </p:nvSpPr>
          <p:spPr>
            <a:xfrm>
              <a:off x="6343869" y="3373779"/>
              <a:ext cx="26956" cy="22358"/>
            </a:xfrm>
            <a:custGeom>
              <a:avLst/>
              <a:gdLst/>
              <a:ahLst/>
              <a:cxnLst/>
              <a:rect l="l" t="t" r="r" b="b"/>
              <a:pathLst>
                <a:path w="1026" h="851" extrusionOk="0">
                  <a:moveTo>
                    <a:pt x="712" y="1"/>
                  </a:moveTo>
                  <a:cubicBezTo>
                    <a:pt x="660" y="1"/>
                    <a:pt x="606" y="23"/>
                    <a:pt x="559" y="76"/>
                  </a:cubicBezTo>
                  <a:lnTo>
                    <a:pt x="136" y="499"/>
                  </a:lnTo>
                  <a:cubicBezTo>
                    <a:pt x="1" y="656"/>
                    <a:pt x="135" y="850"/>
                    <a:pt x="292" y="850"/>
                  </a:cubicBezTo>
                  <a:cubicBezTo>
                    <a:pt x="337" y="850"/>
                    <a:pt x="384" y="835"/>
                    <a:pt x="427" y="798"/>
                  </a:cubicBezTo>
                  <a:lnTo>
                    <a:pt x="857" y="375"/>
                  </a:lnTo>
                  <a:cubicBezTo>
                    <a:pt x="1026" y="222"/>
                    <a:pt x="878" y="1"/>
                    <a:pt x="71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69"/>
            <p:cNvSpPr/>
            <p:nvPr/>
          </p:nvSpPr>
          <p:spPr>
            <a:xfrm>
              <a:off x="6412072" y="3373779"/>
              <a:ext cx="27823" cy="22962"/>
            </a:xfrm>
            <a:custGeom>
              <a:avLst/>
              <a:gdLst/>
              <a:ahLst/>
              <a:cxnLst/>
              <a:rect l="l" t="t" r="r" b="b"/>
              <a:pathLst>
                <a:path w="1059" h="874" extrusionOk="0">
                  <a:moveTo>
                    <a:pt x="311" y="1"/>
                  </a:moveTo>
                  <a:cubicBezTo>
                    <a:pt x="144" y="1"/>
                    <a:pt x="0" y="222"/>
                    <a:pt x="169" y="375"/>
                  </a:cubicBezTo>
                  <a:lnTo>
                    <a:pt x="592" y="798"/>
                  </a:lnTo>
                  <a:cubicBezTo>
                    <a:pt x="640" y="851"/>
                    <a:pt x="695" y="873"/>
                    <a:pt x="748" y="873"/>
                  </a:cubicBezTo>
                  <a:cubicBezTo>
                    <a:pt x="915" y="873"/>
                    <a:pt x="1059" y="652"/>
                    <a:pt x="890" y="499"/>
                  </a:cubicBezTo>
                  <a:lnTo>
                    <a:pt x="467" y="76"/>
                  </a:lnTo>
                  <a:cubicBezTo>
                    <a:pt x="419" y="23"/>
                    <a:pt x="363" y="1"/>
                    <a:pt x="3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69"/>
            <p:cNvSpPr/>
            <p:nvPr/>
          </p:nvSpPr>
          <p:spPr>
            <a:xfrm>
              <a:off x="6342870" y="3304656"/>
              <a:ext cx="27980" cy="22988"/>
            </a:xfrm>
            <a:custGeom>
              <a:avLst/>
              <a:gdLst/>
              <a:ahLst/>
              <a:cxnLst/>
              <a:rect l="l" t="t" r="r" b="b"/>
              <a:pathLst>
                <a:path w="1065" h="875" extrusionOk="0">
                  <a:moveTo>
                    <a:pt x="310" y="0"/>
                  </a:moveTo>
                  <a:cubicBezTo>
                    <a:pt x="145" y="0"/>
                    <a:pt x="1" y="223"/>
                    <a:pt x="174" y="370"/>
                  </a:cubicBezTo>
                  <a:lnTo>
                    <a:pt x="597" y="800"/>
                  </a:lnTo>
                  <a:cubicBezTo>
                    <a:pt x="643" y="853"/>
                    <a:pt x="697" y="874"/>
                    <a:pt x="749" y="874"/>
                  </a:cubicBezTo>
                  <a:cubicBezTo>
                    <a:pt x="915" y="874"/>
                    <a:pt x="1064" y="650"/>
                    <a:pt x="895" y="502"/>
                  </a:cubicBezTo>
                  <a:lnTo>
                    <a:pt x="465" y="78"/>
                  </a:lnTo>
                  <a:cubicBezTo>
                    <a:pt x="418" y="23"/>
                    <a:pt x="363" y="0"/>
                    <a:pt x="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69"/>
            <p:cNvSpPr/>
            <p:nvPr/>
          </p:nvSpPr>
          <p:spPr>
            <a:xfrm>
              <a:off x="6557727" y="3315402"/>
              <a:ext cx="21754" cy="17392"/>
            </a:xfrm>
            <a:custGeom>
              <a:avLst/>
              <a:gdLst/>
              <a:ahLst/>
              <a:cxnLst/>
              <a:rect l="l" t="t" r="r" b="b"/>
              <a:pathLst>
                <a:path w="828" h="662" extrusionOk="0">
                  <a:moveTo>
                    <a:pt x="516" y="0"/>
                  </a:moveTo>
                  <a:cubicBezTo>
                    <a:pt x="463" y="0"/>
                    <a:pt x="408" y="23"/>
                    <a:pt x="361" y="79"/>
                  </a:cubicBezTo>
                  <a:lnTo>
                    <a:pt x="132" y="308"/>
                  </a:lnTo>
                  <a:cubicBezTo>
                    <a:pt x="0" y="439"/>
                    <a:pt x="90" y="661"/>
                    <a:pt x="278" y="661"/>
                  </a:cubicBezTo>
                  <a:cubicBezTo>
                    <a:pt x="333" y="661"/>
                    <a:pt x="389" y="641"/>
                    <a:pt x="430" y="599"/>
                  </a:cubicBezTo>
                  <a:lnTo>
                    <a:pt x="659" y="370"/>
                  </a:lnTo>
                  <a:cubicBezTo>
                    <a:pt x="827" y="223"/>
                    <a:pt x="681" y="0"/>
                    <a:pt x="5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69"/>
            <p:cNvSpPr/>
            <p:nvPr/>
          </p:nvSpPr>
          <p:spPr>
            <a:xfrm>
              <a:off x="6504945" y="3368761"/>
              <a:ext cx="20676" cy="16683"/>
            </a:xfrm>
            <a:custGeom>
              <a:avLst/>
              <a:gdLst/>
              <a:ahLst/>
              <a:cxnLst/>
              <a:rect l="l" t="t" r="r" b="b"/>
              <a:pathLst>
                <a:path w="787" h="635" extrusionOk="0">
                  <a:moveTo>
                    <a:pt x="494" y="0"/>
                  </a:moveTo>
                  <a:cubicBezTo>
                    <a:pt x="449" y="0"/>
                    <a:pt x="402" y="16"/>
                    <a:pt x="358" y="52"/>
                  </a:cubicBezTo>
                  <a:lnTo>
                    <a:pt x="130" y="288"/>
                  </a:lnTo>
                  <a:cubicBezTo>
                    <a:pt x="1" y="439"/>
                    <a:pt x="130" y="635"/>
                    <a:pt x="288" y="635"/>
                  </a:cubicBezTo>
                  <a:cubicBezTo>
                    <a:pt x="334" y="635"/>
                    <a:pt x="383" y="618"/>
                    <a:pt x="428" y="579"/>
                  </a:cubicBezTo>
                  <a:lnTo>
                    <a:pt x="657" y="351"/>
                  </a:lnTo>
                  <a:cubicBezTo>
                    <a:pt x="787" y="199"/>
                    <a:pt x="654" y="0"/>
                    <a:pt x="4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69"/>
            <p:cNvSpPr/>
            <p:nvPr/>
          </p:nvSpPr>
          <p:spPr>
            <a:xfrm>
              <a:off x="6557753" y="3368761"/>
              <a:ext cx="20703" cy="16683"/>
            </a:xfrm>
            <a:custGeom>
              <a:avLst/>
              <a:gdLst/>
              <a:ahLst/>
              <a:cxnLst/>
              <a:rect l="l" t="t" r="r" b="b"/>
              <a:pathLst>
                <a:path w="788" h="635" extrusionOk="0">
                  <a:moveTo>
                    <a:pt x="294" y="0"/>
                  </a:moveTo>
                  <a:cubicBezTo>
                    <a:pt x="133" y="0"/>
                    <a:pt x="1" y="199"/>
                    <a:pt x="131" y="351"/>
                  </a:cubicBezTo>
                  <a:lnTo>
                    <a:pt x="360" y="579"/>
                  </a:lnTo>
                  <a:cubicBezTo>
                    <a:pt x="405" y="618"/>
                    <a:pt x="454" y="635"/>
                    <a:pt x="500" y="635"/>
                  </a:cubicBezTo>
                  <a:cubicBezTo>
                    <a:pt x="658" y="635"/>
                    <a:pt x="787" y="439"/>
                    <a:pt x="658" y="288"/>
                  </a:cubicBezTo>
                  <a:lnTo>
                    <a:pt x="429" y="52"/>
                  </a:lnTo>
                  <a:cubicBezTo>
                    <a:pt x="385" y="16"/>
                    <a:pt x="338" y="0"/>
                    <a:pt x="2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69"/>
            <p:cNvSpPr/>
            <p:nvPr/>
          </p:nvSpPr>
          <p:spPr>
            <a:xfrm>
              <a:off x="6504945" y="3316006"/>
              <a:ext cx="20808" cy="16604"/>
            </a:xfrm>
            <a:custGeom>
              <a:avLst/>
              <a:gdLst/>
              <a:ahLst/>
              <a:cxnLst/>
              <a:rect l="l" t="t" r="r" b="b"/>
              <a:pathLst>
                <a:path w="792" h="632" extrusionOk="0">
                  <a:moveTo>
                    <a:pt x="291" y="0"/>
                  </a:moveTo>
                  <a:cubicBezTo>
                    <a:pt x="134" y="0"/>
                    <a:pt x="1" y="197"/>
                    <a:pt x="130" y="347"/>
                  </a:cubicBezTo>
                  <a:lnTo>
                    <a:pt x="358" y="576"/>
                  </a:lnTo>
                  <a:cubicBezTo>
                    <a:pt x="404" y="615"/>
                    <a:pt x="452" y="631"/>
                    <a:pt x="499" y="631"/>
                  </a:cubicBezTo>
                  <a:cubicBezTo>
                    <a:pt x="659" y="631"/>
                    <a:pt x="791" y="435"/>
                    <a:pt x="657" y="285"/>
                  </a:cubicBezTo>
                  <a:lnTo>
                    <a:pt x="428" y="56"/>
                  </a:lnTo>
                  <a:cubicBezTo>
                    <a:pt x="384" y="17"/>
                    <a:pt x="337" y="0"/>
                    <a:pt x="29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69"/>
            <p:cNvSpPr/>
            <p:nvPr/>
          </p:nvSpPr>
          <p:spPr>
            <a:xfrm>
              <a:off x="6367094" y="3441168"/>
              <a:ext cx="105931" cy="11008"/>
            </a:xfrm>
            <a:custGeom>
              <a:avLst/>
              <a:gdLst/>
              <a:ahLst/>
              <a:cxnLst/>
              <a:rect l="l" t="t" r="r" b="b"/>
              <a:pathLst>
                <a:path w="4032" h="419" extrusionOk="0">
                  <a:moveTo>
                    <a:pt x="273" y="1"/>
                  </a:moveTo>
                  <a:cubicBezTo>
                    <a:pt x="1" y="1"/>
                    <a:pt x="1" y="418"/>
                    <a:pt x="273" y="418"/>
                  </a:cubicBezTo>
                  <a:cubicBezTo>
                    <a:pt x="279" y="418"/>
                    <a:pt x="286" y="418"/>
                    <a:pt x="292" y="418"/>
                  </a:cubicBezTo>
                  <a:lnTo>
                    <a:pt x="3740" y="418"/>
                  </a:lnTo>
                  <a:cubicBezTo>
                    <a:pt x="3746" y="418"/>
                    <a:pt x="3753" y="418"/>
                    <a:pt x="3759" y="418"/>
                  </a:cubicBezTo>
                  <a:cubicBezTo>
                    <a:pt x="4031" y="418"/>
                    <a:pt x="4031" y="1"/>
                    <a:pt x="3759" y="1"/>
                  </a:cubicBezTo>
                  <a:cubicBezTo>
                    <a:pt x="3753" y="1"/>
                    <a:pt x="3746" y="1"/>
                    <a:pt x="3740" y="1"/>
                  </a:cubicBezTo>
                  <a:lnTo>
                    <a:pt x="292" y="1"/>
                  </a:lnTo>
                  <a:cubicBezTo>
                    <a:pt x="286"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69"/>
            <p:cNvSpPr/>
            <p:nvPr/>
          </p:nvSpPr>
          <p:spPr>
            <a:xfrm>
              <a:off x="6368013" y="3495290"/>
              <a:ext cx="105011" cy="11008"/>
            </a:xfrm>
            <a:custGeom>
              <a:avLst/>
              <a:gdLst/>
              <a:ahLst/>
              <a:cxnLst/>
              <a:rect l="l" t="t" r="r" b="b"/>
              <a:pathLst>
                <a:path w="3997" h="419" extrusionOk="0">
                  <a:moveTo>
                    <a:pt x="3724" y="1"/>
                  </a:moveTo>
                  <a:cubicBezTo>
                    <a:pt x="3718" y="1"/>
                    <a:pt x="3711" y="1"/>
                    <a:pt x="3705" y="1"/>
                  </a:cubicBezTo>
                  <a:lnTo>
                    <a:pt x="257" y="1"/>
                  </a:lnTo>
                  <a:cubicBezTo>
                    <a:pt x="1" y="22"/>
                    <a:pt x="1" y="404"/>
                    <a:pt x="257" y="418"/>
                  </a:cubicBezTo>
                  <a:lnTo>
                    <a:pt x="3705" y="418"/>
                  </a:lnTo>
                  <a:cubicBezTo>
                    <a:pt x="3711" y="418"/>
                    <a:pt x="3718" y="418"/>
                    <a:pt x="3724" y="418"/>
                  </a:cubicBezTo>
                  <a:cubicBezTo>
                    <a:pt x="3996" y="418"/>
                    <a:pt x="3996" y="1"/>
                    <a:pt x="37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69"/>
            <p:cNvSpPr/>
            <p:nvPr/>
          </p:nvSpPr>
          <p:spPr>
            <a:xfrm>
              <a:off x="6367094" y="3468334"/>
              <a:ext cx="105931" cy="10982"/>
            </a:xfrm>
            <a:custGeom>
              <a:avLst/>
              <a:gdLst/>
              <a:ahLst/>
              <a:cxnLst/>
              <a:rect l="l" t="t" r="r" b="b"/>
              <a:pathLst>
                <a:path w="4032" h="418" extrusionOk="0">
                  <a:moveTo>
                    <a:pt x="273" y="0"/>
                  </a:moveTo>
                  <a:cubicBezTo>
                    <a:pt x="1" y="0"/>
                    <a:pt x="1" y="418"/>
                    <a:pt x="273" y="418"/>
                  </a:cubicBezTo>
                  <a:cubicBezTo>
                    <a:pt x="279" y="418"/>
                    <a:pt x="286" y="418"/>
                    <a:pt x="292" y="417"/>
                  </a:cubicBezTo>
                  <a:lnTo>
                    <a:pt x="3740" y="417"/>
                  </a:lnTo>
                  <a:cubicBezTo>
                    <a:pt x="3746" y="418"/>
                    <a:pt x="3753" y="418"/>
                    <a:pt x="3759" y="418"/>
                  </a:cubicBezTo>
                  <a:cubicBezTo>
                    <a:pt x="4031" y="418"/>
                    <a:pt x="4031" y="0"/>
                    <a:pt x="3759" y="0"/>
                  </a:cubicBezTo>
                  <a:cubicBezTo>
                    <a:pt x="3753" y="0"/>
                    <a:pt x="3746" y="0"/>
                    <a:pt x="3740" y="1"/>
                  </a:cubicBezTo>
                  <a:lnTo>
                    <a:pt x="292" y="1"/>
                  </a:lnTo>
                  <a:cubicBezTo>
                    <a:pt x="286" y="0"/>
                    <a:pt x="279" y="0"/>
                    <a:pt x="27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69"/>
            <p:cNvSpPr/>
            <p:nvPr/>
          </p:nvSpPr>
          <p:spPr>
            <a:xfrm>
              <a:off x="6532216" y="3446659"/>
              <a:ext cx="27166" cy="54148"/>
            </a:xfrm>
            <a:custGeom>
              <a:avLst/>
              <a:gdLst/>
              <a:ahLst/>
              <a:cxnLst/>
              <a:rect l="l" t="t" r="r" b="b"/>
              <a:pathLst>
                <a:path w="1034" h="2061" extrusionOk="0">
                  <a:moveTo>
                    <a:pt x="0" y="0"/>
                  </a:moveTo>
                  <a:lnTo>
                    <a:pt x="0" y="2061"/>
                  </a:lnTo>
                  <a:lnTo>
                    <a:pt x="937" y="2061"/>
                  </a:lnTo>
                  <a:cubicBezTo>
                    <a:pt x="985" y="2061"/>
                    <a:pt x="1034" y="2019"/>
                    <a:pt x="1034" y="1970"/>
                  </a:cubicBezTo>
                  <a:lnTo>
                    <a:pt x="1034" y="98"/>
                  </a:lnTo>
                  <a:cubicBezTo>
                    <a:pt x="1034" y="42"/>
                    <a:pt x="985" y="0"/>
                    <a:pt x="937"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69"/>
            <p:cNvSpPr/>
            <p:nvPr/>
          </p:nvSpPr>
          <p:spPr>
            <a:xfrm>
              <a:off x="6626797" y="3444663"/>
              <a:ext cx="53780" cy="57458"/>
            </a:xfrm>
            <a:custGeom>
              <a:avLst/>
              <a:gdLst/>
              <a:ahLst/>
              <a:cxnLst/>
              <a:rect l="l" t="t" r="r" b="b"/>
              <a:pathLst>
                <a:path w="2047" h="2187" extrusionOk="0">
                  <a:moveTo>
                    <a:pt x="0" y="0"/>
                  </a:moveTo>
                  <a:lnTo>
                    <a:pt x="0" y="1526"/>
                  </a:lnTo>
                  <a:cubicBezTo>
                    <a:pt x="0" y="1623"/>
                    <a:pt x="69" y="1713"/>
                    <a:pt x="167" y="1741"/>
                  </a:cubicBezTo>
                  <a:lnTo>
                    <a:pt x="1762" y="2178"/>
                  </a:lnTo>
                  <a:cubicBezTo>
                    <a:pt x="1783" y="2184"/>
                    <a:pt x="1804" y="2187"/>
                    <a:pt x="1824" y="2187"/>
                  </a:cubicBezTo>
                  <a:cubicBezTo>
                    <a:pt x="1945" y="2187"/>
                    <a:pt x="2046" y="2088"/>
                    <a:pt x="2046" y="1963"/>
                  </a:cubicBezTo>
                  <a:lnTo>
                    <a:pt x="2046"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69"/>
            <p:cNvSpPr/>
            <p:nvPr/>
          </p:nvSpPr>
          <p:spPr>
            <a:xfrm>
              <a:off x="6391343" y="3325832"/>
              <a:ext cx="24801" cy="49602"/>
            </a:xfrm>
            <a:custGeom>
              <a:avLst/>
              <a:gdLst/>
              <a:ahLst/>
              <a:cxnLst/>
              <a:rect l="l" t="t" r="r" b="b"/>
              <a:pathLst>
                <a:path w="944" h="1888" extrusionOk="0">
                  <a:moveTo>
                    <a:pt x="1" y="1"/>
                  </a:moveTo>
                  <a:lnTo>
                    <a:pt x="1" y="1887"/>
                  </a:lnTo>
                  <a:cubicBezTo>
                    <a:pt x="521" y="1887"/>
                    <a:pt x="944" y="1464"/>
                    <a:pt x="944" y="944"/>
                  </a:cubicBezTo>
                  <a:cubicBezTo>
                    <a:pt x="944" y="424"/>
                    <a:pt x="521" y="1"/>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69"/>
            <p:cNvSpPr/>
            <p:nvPr/>
          </p:nvSpPr>
          <p:spPr>
            <a:xfrm>
              <a:off x="6541674" y="3335500"/>
              <a:ext cx="14608" cy="30450"/>
            </a:xfrm>
            <a:custGeom>
              <a:avLst/>
              <a:gdLst/>
              <a:ahLst/>
              <a:cxnLst/>
              <a:rect l="l" t="t" r="r" b="b"/>
              <a:pathLst>
                <a:path w="556" h="1159" extrusionOk="0">
                  <a:moveTo>
                    <a:pt x="1" y="0"/>
                  </a:moveTo>
                  <a:lnTo>
                    <a:pt x="1" y="1159"/>
                  </a:lnTo>
                  <a:cubicBezTo>
                    <a:pt x="313" y="1145"/>
                    <a:pt x="556" y="888"/>
                    <a:pt x="556" y="576"/>
                  </a:cubicBezTo>
                  <a:cubicBezTo>
                    <a:pt x="556" y="271"/>
                    <a:pt x="313" y="14"/>
                    <a:pt x="1"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69"/>
          <p:cNvGrpSpPr/>
          <p:nvPr/>
        </p:nvGrpSpPr>
        <p:grpSpPr>
          <a:xfrm>
            <a:off x="5084391" y="4183682"/>
            <a:ext cx="504064" cy="325595"/>
            <a:chOff x="5084391" y="4183682"/>
            <a:chExt cx="504064" cy="325595"/>
          </a:xfrm>
        </p:grpSpPr>
        <p:sp>
          <p:nvSpPr>
            <p:cNvPr id="8702" name="Google Shape;8702;p69"/>
            <p:cNvSpPr/>
            <p:nvPr/>
          </p:nvSpPr>
          <p:spPr>
            <a:xfrm>
              <a:off x="5209948" y="4186887"/>
              <a:ext cx="186981" cy="137957"/>
            </a:xfrm>
            <a:custGeom>
              <a:avLst/>
              <a:gdLst/>
              <a:ahLst/>
              <a:cxnLst/>
              <a:rect l="l" t="t" r="r" b="b"/>
              <a:pathLst>
                <a:path w="7117" h="5251" extrusionOk="0">
                  <a:moveTo>
                    <a:pt x="250" y="0"/>
                  </a:moveTo>
                  <a:cubicBezTo>
                    <a:pt x="90" y="0"/>
                    <a:pt x="0" y="188"/>
                    <a:pt x="97" y="312"/>
                  </a:cubicBezTo>
                  <a:lnTo>
                    <a:pt x="3954" y="5251"/>
                  </a:lnTo>
                  <a:lnTo>
                    <a:pt x="7117" y="5251"/>
                  </a:lnTo>
                  <a:lnTo>
                    <a:pt x="2275" y="631"/>
                  </a:lnTo>
                  <a:cubicBezTo>
                    <a:pt x="1845" y="229"/>
                    <a:pt x="1276" y="0"/>
                    <a:pt x="687"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69"/>
            <p:cNvSpPr/>
            <p:nvPr/>
          </p:nvSpPr>
          <p:spPr>
            <a:xfrm>
              <a:off x="5212680" y="4186887"/>
              <a:ext cx="184249" cy="137957"/>
            </a:xfrm>
            <a:custGeom>
              <a:avLst/>
              <a:gdLst/>
              <a:ahLst/>
              <a:cxnLst/>
              <a:rect l="l" t="t" r="r" b="b"/>
              <a:pathLst>
                <a:path w="7013" h="5251" extrusionOk="0">
                  <a:moveTo>
                    <a:pt x="153" y="0"/>
                  </a:moveTo>
                  <a:cubicBezTo>
                    <a:pt x="90" y="0"/>
                    <a:pt x="35" y="28"/>
                    <a:pt x="0" y="77"/>
                  </a:cubicBezTo>
                  <a:cubicBezTo>
                    <a:pt x="382" y="174"/>
                    <a:pt x="729" y="361"/>
                    <a:pt x="1020" y="631"/>
                  </a:cubicBezTo>
                  <a:lnTo>
                    <a:pt x="5861" y="5251"/>
                  </a:lnTo>
                  <a:lnTo>
                    <a:pt x="7013" y="5251"/>
                  </a:lnTo>
                  <a:lnTo>
                    <a:pt x="2178" y="631"/>
                  </a:lnTo>
                  <a:cubicBezTo>
                    <a:pt x="1748" y="229"/>
                    <a:pt x="1179" y="0"/>
                    <a:pt x="5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69"/>
            <p:cNvSpPr/>
            <p:nvPr/>
          </p:nvSpPr>
          <p:spPr>
            <a:xfrm>
              <a:off x="5084391" y="4236069"/>
              <a:ext cx="504064" cy="145103"/>
            </a:xfrm>
            <a:custGeom>
              <a:avLst/>
              <a:gdLst/>
              <a:ahLst/>
              <a:cxnLst/>
              <a:rect l="l" t="t" r="r" b="b"/>
              <a:pathLst>
                <a:path w="19186" h="5523" extrusionOk="0">
                  <a:moveTo>
                    <a:pt x="1060" y="1"/>
                  </a:moveTo>
                  <a:cubicBezTo>
                    <a:pt x="1053" y="1"/>
                    <a:pt x="1047" y="1"/>
                    <a:pt x="1041" y="1"/>
                  </a:cubicBezTo>
                  <a:lnTo>
                    <a:pt x="194" y="1"/>
                  </a:lnTo>
                  <a:cubicBezTo>
                    <a:pt x="90" y="1"/>
                    <a:pt x="0" y="84"/>
                    <a:pt x="0" y="195"/>
                  </a:cubicBezTo>
                  <a:lnTo>
                    <a:pt x="0" y="4731"/>
                  </a:lnTo>
                  <a:cubicBezTo>
                    <a:pt x="0" y="5162"/>
                    <a:pt x="354" y="5515"/>
                    <a:pt x="791" y="5522"/>
                  </a:cubicBezTo>
                  <a:lnTo>
                    <a:pt x="19026" y="5522"/>
                  </a:lnTo>
                  <a:cubicBezTo>
                    <a:pt x="19116" y="5522"/>
                    <a:pt x="19186" y="5453"/>
                    <a:pt x="19186" y="5363"/>
                  </a:cubicBezTo>
                  <a:lnTo>
                    <a:pt x="19186" y="5356"/>
                  </a:lnTo>
                  <a:cubicBezTo>
                    <a:pt x="19186" y="5155"/>
                    <a:pt x="19109" y="4953"/>
                    <a:pt x="18964" y="4815"/>
                  </a:cubicBezTo>
                  <a:lnTo>
                    <a:pt x="18520" y="4364"/>
                  </a:lnTo>
                  <a:lnTo>
                    <a:pt x="17847" y="3691"/>
                  </a:lnTo>
                  <a:cubicBezTo>
                    <a:pt x="17417" y="3254"/>
                    <a:pt x="16827" y="3011"/>
                    <a:pt x="16217" y="3011"/>
                  </a:cubicBezTo>
                  <a:lnTo>
                    <a:pt x="3669" y="3011"/>
                  </a:lnTo>
                  <a:cubicBezTo>
                    <a:pt x="3392" y="3011"/>
                    <a:pt x="3142" y="2866"/>
                    <a:pt x="3004" y="2623"/>
                  </a:cubicBezTo>
                  <a:lnTo>
                    <a:pt x="1713" y="382"/>
                  </a:lnTo>
                  <a:cubicBezTo>
                    <a:pt x="1578" y="145"/>
                    <a:pt x="1330" y="1"/>
                    <a:pt x="1060"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69"/>
            <p:cNvSpPr/>
            <p:nvPr/>
          </p:nvSpPr>
          <p:spPr>
            <a:xfrm>
              <a:off x="5209948" y="4348148"/>
              <a:ext cx="209050" cy="161129"/>
            </a:xfrm>
            <a:custGeom>
              <a:avLst/>
              <a:gdLst/>
              <a:ahLst/>
              <a:cxnLst/>
              <a:rect l="l" t="t" r="r" b="b"/>
              <a:pathLst>
                <a:path w="7957" h="6133" extrusionOk="0">
                  <a:moveTo>
                    <a:pt x="4738" y="1"/>
                  </a:moveTo>
                  <a:cubicBezTo>
                    <a:pt x="4675" y="1"/>
                    <a:pt x="4620" y="28"/>
                    <a:pt x="4585" y="70"/>
                  </a:cubicBezTo>
                  <a:lnTo>
                    <a:pt x="104" y="5820"/>
                  </a:lnTo>
                  <a:cubicBezTo>
                    <a:pt x="0" y="5952"/>
                    <a:pt x="90" y="6132"/>
                    <a:pt x="257" y="6132"/>
                  </a:cubicBezTo>
                  <a:lnTo>
                    <a:pt x="687" y="6132"/>
                  </a:lnTo>
                  <a:cubicBezTo>
                    <a:pt x="1276" y="6132"/>
                    <a:pt x="1845" y="5910"/>
                    <a:pt x="2275" y="5501"/>
                  </a:cubicBezTo>
                  <a:lnTo>
                    <a:pt x="7880" y="195"/>
                  </a:lnTo>
                  <a:cubicBezTo>
                    <a:pt x="7956" y="126"/>
                    <a:pt x="7907" y="1"/>
                    <a:pt x="7803"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69"/>
            <p:cNvSpPr/>
            <p:nvPr/>
          </p:nvSpPr>
          <p:spPr>
            <a:xfrm>
              <a:off x="5382322" y="4183682"/>
              <a:ext cx="203218" cy="76663"/>
            </a:xfrm>
            <a:custGeom>
              <a:avLst/>
              <a:gdLst/>
              <a:ahLst/>
              <a:cxnLst/>
              <a:rect l="l" t="t" r="r" b="b"/>
              <a:pathLst>
                <a:path w="7735" h="2918" extrusionOk="0">
                  <a:moveTo>
                    <a:pt x="3807" y="1"/>
                  </a:moveTo>
                  <a:cubicBezTo>
                    <a:pt x="3769" y="1"/>
                    <a:pt x="3730" y="2"/>
                    <a:pt x="3691" y="4"/>
                  </a:cubicBezTo>
                  <a:cubicBezTo>
                    <a:pt x="2768" y="67"/>
                    <a:pt x="2026" y="767"/>
                    <a:pt x="1908" y="1683"/>
                  </a:cubicBezTo>
                  <a:cubicBezTo>
                    <a:pt x="1723" y="1598"/>
                    <a:pt x="1532" y="1559"/>
                    <a:pt x="1346" y="1559"/>
                  </a:cubicBezTo>
                  <a:cubicBezTo>
                    <a:pt x="637" y="1559"/>
                    <a:pt x="1" y="2130"/>
                    <a:pt x="1" y="2911"/>
                  </a:cubicBezTo>
                  <a:lnTo>
                    <a:pt x="7735" y="2918"/>
                  </a:lnTo>
                  <a:cubicBezTo>
                    <a:pt x="7735" y="2023"/>
                    <a:pt x="7005" y="1354"/>
                    <a:pt x="6177" y="1354"/>
                  </a:cubicBezTo>
                  <a:cubicBezTo>
                    <a:pt x="6009" y="1354"/>
                    <a:pt x="5838" y="1382"/>
                    <a:pt x="5668" y="1440"/>
                  </a:cubicBezTo>
                  <a:cubicBezTo>
                    <a:pt x="5449" y="590"/>
                    <a:pt x="4676" y="1"/>
                    <a:pt x="3807"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69"/>
            <p:cNvSpPr/>
            <p:nvPr/>
          </p:nvSpPr>
          <p:spPr>
            <a:xfrm>
              <a:off x="5274263" y="4337901"/>
              <a:ext cx="23724" cy="20309"/>
            </a:xfrm>
            <a:custGeom>
              <a:avLst/>
              <a:gdLst/>
              <a:ahLst/>
              <a:cxnLst/>
              <a:rect l="l" t="t" r="r" b="b"/>
              <a:pathLst>
                <a:path w="903" h="773" extrusionOk="0">
                  <a:moveTo>
                    <a:pt x="512" y="0"/>
                  </a:moveTo>
                  <a:cubicBezTo>
                    <a:pt x="418" y="0"/>
                    <a:pt x="322" y="35"/>
                    <a:pt x="243" y="113"/>
                  </a:cubicBezTo>
                  <a:cubicBezTo>
                    <a:pt x="1" y="356"/>
                    <a:pt x="167" y="772"/>
                    <a:pt x="514" y="772"/>
                  </a:cubicBezTo>
                  <a:cubicBezTo>
                    <a:pt x="729" y="772"/>
                    <a:pt x="895"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69"/>
            <p:cNvSpPr/>
            <p:nvPr/>
          </p:nvSpPr>
          <p:spPr>
            <a:xfrm>
              <a:off x="5233619" y="4337901"/>
              <a:ext cx="23724" cy="20309"/>
            </a:xfrm>
            <a:custGeom>
              <a:avLst/>
              <a:gdLst/>
              <a:ahLst/>
              <a:cxnLst/>
              <a:rect l="l" t="t" r="r" b="b"/>
              <a:pathLst>
                <a:path w="903" h="773" extrusionOk="0">
                  <a:moveTo>
                    <a:pt x="512" y="0"/>
                  </a:moveTo>
                  <a:cubicBezTo>
                    <a:pt x="418" y="0"/>
                    <a:pt x="322" y="35"/>
                    <a:pt x="244" y="113"/>
                  </a:cubicBezTo>
                  <a:cubicBezTo>
                    <a:pt x="1" y="356"/>
                    <a:pt x="174" y="772"/>
                    <a:pt x="514" y="772"/>
                  </a:cubicBezTo>
                  <a:cubicBezTo>
                    <a:pt x="729" y="772"/>
                    <a:pt x="903" y="599"/>
                    <a:pt x="903" y="391"/>
                  </a:cubicBezTo>
                  <a:cubicBezTo>
                    <a:pt x="903"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69"/>
            <p:cNvSpPr/>
            <p:nvPr/>
          </p:nvSpPr>
          <p:spPr>
            <a:xfrm>
              <a:off x="5193002" y="4337901"/>
              <a:ext cx="23698" cy="20309"/>
            </a:xfrm>
            <a:custGeom>
              <a:avLst/>
              <a:gdLst/>
              <a:ahLst/>
              <a:cxnLst/>
              <a:rect l="l" t="t" r="r" b="b"/>
              <a:pathLst>
                <a:path w="902" h="773" extrusionOk="0">
                  <a:moveTo>
                    <a:pt x="512" y="0"/>
                  </a:moveTo>
                  <a:cubicBezTo>
                    <a:pt x="417" y="0"/>
                    <a:pt x="321" y="35"/>
                    <a:pt x="243" y="113"/>
                  </a:cubicBezTo>
                  <a:cubicBezTo>
                    <a:pt x="0" y="356"/>
                    <a:pt x="174" y="772"/>
                    <a:pt x="520" y="772"/>
                  </a:cubicBezTo>
                  <a:cubicBezTo>
                    <a:pt x="728" y="772"/>
                    <a:pt x="902" y="599"/>
                    <a:pt x="902" y="391"/>
                  </a:cubicBezTo>
                  <a:cubicBezTo>
                    <a:pt x="902" y="156"/>
                    <a:pt x="710"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69"/>
            <p:cNvSpPr/>
            <p:nvPr/>
          </p:nvSpPr>
          <p:spPr>
            <a:xfrm>
              <a:off x="5152542" y="4337901"/>
              <a:ext cx="23724" cy="20309"/>
            </a:xfrm>
            <a:custGeom>
              <a:avLst/>
              <a:gdLst/>
              <a:ahLst/>
              <a:cxnLst/>
              <a:rect l="l" t="t" r="r" b="b"/>
              <a:pathLst>
                <a:path w="903" h="773" extrusionOk="0">
                  <a:moveTo>
                    <a:pt x="512" y="0"/>
                  </a:moveTo>
                  <a:cubicBezTo>
                    <a:pt x="417" y="0"/>
                    <a:pt x="321" y="35"/>
                    <a:pt x="243" y="113"/>
                  </a:cubicBezTo>
                  <a:cubicBezTo>
                    <a:pt x="0" y="356"/>
                    <a:pt x="174" y="772"/>
                    <a:pt x="514"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69"/>
            <p:cNvSpPr/>
            <p:nvPr/>
          </p:nvSpPr>
          <p:spPr>
            <a:xfrm>
              <a:off x="5446479" y="4337901"/>
              <a:ext cx="23724" cy="20309"/>
            </a:xfrm>
            <a:custGeom>
              <a:avLst/>
              <a:gdLst/>
              <a:ahLst/>
              <a:cxnLst/>
              <a:rect l="l" t="t" r="r" b="b"/>
              <a:pathLst>
                <a:path w="903" h="773" extrusionOk="0">
                  <a:moveTo>
                    <a:pt x="512" y="0"/>
                  </a:moveTo>
                  <a:cubicBezTo>
                    <a:pt x="417" y="0"/>
                    <a:pt x="321" y="35"/>
                    <a:pt x="243" y="113"/>
                  </a:cubicBezTo>
                  <a:cubicBezTo>
                    <a:pt x="0" y="356"/>
                    <a:pt x="174" y="772"/>
                    <a:pt x="521" y="772"/>
                  </a:cubicBezTo>
                  <a:cubicBezTo>
                    <a:pt x="729" y="772"/>
                    <a:pt x="902" y="599"/>
                    <a:pt x="902" y="391"/>
                  </a:cubicBezTo>
                  <a:cubicBezTo>
                    <a:pt x="902" y="156"/>
                    <a:pt x="711" y="0"/>
                    <a:pt x="51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69"/>
            <p:cNvSpPr/>
            <p:nvPr/>
          </p:nvSpPr>
          <p:spPr>
            <a:xfrm>
              <a:off x="5467261" y="4183944"/>
              <a:ext cx="118279" cy="76400"/>
            </a:xfrm>
            <a:custGeom>
              <a:avLst/>
              <a:gdLst/>
              <a:ahLst/>
              <a:cxnLst/>
              <a:rect l="l" t="t" r="r" b="b"/>
              <a:pathLst>
                <a:path w="4502" h="2908" extrusionOk="0">
                  <a:moveTo>
                    <a:pt x="583" y="0"/>
                  </a:moveTo>
                  <a:cubicBezTo>
                    <a:pt x="390" y="0"/>
                    <a:pt x="194" y="30"/>
                    <a:pt x="0" y="91"/>
                  </a:cubicBezTo>
                  <a:cubicBezTo>
                    <a:pt x="624" y="286"/>
                    <a:pt x="1103" y="792"/>
                    <a:pt x="1269" y="1430"/>
                  </a:cubicBezTo>
                  <a:cubicBezTo>
                    <a:pt x="1440" y="1372"/>
                    <a:pt x="1611" y="1344"/>
                    <a:pt x="1779" y="1344"/>
                  </a:cubicBezTo>
                  <a:cubicBezTo>
                    <a:pt x="2607" y="1344"/>
                    <a:pt x="3338" y="2013"/>
                    <a:pt x="3343" y="2908"/>
                  </a:cubicBezTo>
                  <a:lnTo>
                    <a:pt x="4502" y="2908"/>
                  </a:lnTo>
                  <a:cubicBezTo>
                    <a:pt x="4502" y="2019"/>
                    <a:pt x="3772" y="1351"/>
                    <a:pt x="2944" y="1351"/>
                  </a:cubicBezTo>
                  <a:cubicBezTo>
                    <a:pt x="2777" y="1351"/>
                    <a:pt x="2605" y="1379"/>
                    <a:pt x="2435" y="1437"/>
                  </a:cubicBezTo>
                  <a:cubicBezTo>
                    <a:pt x="2209" y="567"/>
                    <a:pt x="1430" y="0"/>
                    <a:pt x="5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69"/>
            <p:cNvSpPr/>
            <p:nvPr/>
          </p:nvSpPr>
          <p:spPr>
            <a:xfrm>
              <a:off x="5212680" y="4348148"/>
              <a:ext cx="206265" cy="161129"/>
            </a:xfrm>
            <a:custGeom>
              <a:avLst/>
              <a:gdLst/>
              <a:ahLst/>
              <a:cxnLst/>
              <a:rect l="l" t="t" r="r" b="b"/>
              <a:pathLst>
                <a:path w="7851" h="6133" extrusionOk="0">
                  <a:moveTo>
                    <a:pt x="7701" y="0"/>
                  </a:moveTo>
                  <a:cubicBezTo>
                    <a:pt x="7698" y="0"/>
                    <a:pt x="7695" y="1"/>
                    <a:pt x="7692" y="1"/>
                  </a:cubicBezTo>
                  <a:lnTo>
                    <a:pt x="6541" y="1"/>
                  </a:lnTo>
                  <a:cubicBezTo>
                    <a:pt x="6645" y="1"/>
                    <a:pt x="6694" y="126"/>
                    <a:pt x="6617" y="195"/>
                  </a:cubicBezTo>
                  <a:lnTo>
                    <a:pt x="1013" y="5501"/>
                  </a:lnTo>
                  <a:cubicBezTo>
                    <a:pt x="729" y="5772"/>
                    <a:pt x="382" y="5966"/>
                    <a:pt x="0" y="6063"/>
                  </a:cubicBezTo>
                  <a:cubicBezTo>
                    <a:pt x="35" y="6112"/>
                    <a:pt x="90" y="6132"/>
                    <a:pt x="153" y="6132"/>
                  </a:cubicBezTo>
                  <a:lnTo>
                    <a:pt x="583" y="6132"/>
                  </a:lnTo>
                  <a:cubicBezTo>
                    <a:pt x="1172" y="6132"/>
                    <a:pt x="1741" y="5910"/>
                    <a:pt x="2178" y="5501"/>
                  </a:cubicBezTo>
                  <a:lnTo>
                    <a:pt x="7776" y="202"/>
                  </a:lnTo>
                  <a:cubicBezTo>
                    <a:pt x="7850" y="128"/>
                    <a:pt x="7806" y="0"/>
                    <a:pt x="770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69"/>
            <p:cNvSpPr/>
            <p:nvPr/>
          </p:nvSpPr>
          <p:spPr>
            <a:xfrm>
              <a:off x="5479819" y="4315176"/>
              <a:ext cx="27376" cy="6410"/>
            </a:xfrm>
            <a:custGeom>
              <a:avLst/>
              <a:gdLst/>
              <a:ahLst/>
              <a:cxnLst/>
              <a:rect l="l" t="t" r="r" b="b"/>
              <a:pathLst>
                <a:path w="1042" h="244" extrusionOk="0">
                  <a:moveTo>
                    <a:pt x="1" y="0"/>
                  </a:moveTo>
                  <a:cubicBezTo>
                    <a:pt x="361" y="0"/>
                    <a:pt x="715" y="84"/>
                    <a:pt x="1041" y="243"/>
                  </a:cubicBezTo>
                  <a:lnTo>
                    <a:pt x="104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69"/>
            <p:cNvSpPr/>
            <p:nvPr/>
          </p:nvSpPr>
          <p:spPr>
            <a:xfrm>
              <a:off x="5540508" y="4350696"/>
              <a:ext cx="47947" cy="30476"/>
            </a:xfrm>
            <a:custGeom>
              <a:avLst/>
              <a:gdLst/>
              <a:ahLst/>
              <a:cxnLst/>
              <a:rect l="l" t="t" r="r" b="b"/>
              <a:pathLst>
                <a:path w="1825" h="1160" extrusionOk="0">
                  <a:moveTo>
                    <a:pt x="0" y="1"/>
                  </a:moveTo>
                  <a:lnTo>
                    <a:pt x="451" y="452"/>
                  </a:lnTo>
                  <a:cubicBezTo>
                    <a:pt x="590" y="590"/>
                    <a:pt x="666" y="792"/>
                    <a:pt x="666" y="993"/>
                  </a:cubicBezTo>
                  <a:lnTo>
                    <a:pt x="666" y="1000"/>
                  </a:lnTo>
                  <a:cubicBezTo>
                    <a:pt x="666" y="1090"/>
                    <a:pt x="597" y="1159"/>
                    <a:pt x="514" y="1159"/>
                  </a:cubicBezTo>
                  <a:lnTo>
                    <a:pt x="1665" y="1159"/>
                  </a:lnTo>
                  <a:cubicBezTo>
                    <a:pt x="1755" y="1159"/>
                    <a:pt x="1825" y="1090"/>
                    <a:pt x="1825" y="1000"/>
                  </a:cubicBezTo>
                  <a:lnTo>
                    <a:pt x="1825" y="993"/>
                  </a:lnTo>
                  <a:cubicBezTo>
                    <a:pt x="1825" y="792"/>
                    <a:pt x="1748" y="597"/>
                    <a:pt x="1610" y="452"/>
                  </a:cubicBezTo>
                  <a:lnTo>
                    <a:pt x="1159"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69"/>
            <p:cNvSpPr/>
            <p:nvPr/>
          </p:nvSpPr>
          <p:spPr>
            <a:xfrm>
              <a:off x="5507352" y="4315176"/>
              <a:ext cx="63606" cy="35547"/>
            </a:xfrm>
            <a:custGeom>
              <a:avLst/>
              <a:gdLst/>
              <a:ahLst/>
              <a:cxnLst/>
              <a:rect l="l" t="t" r="r" b="b"/>
              <a:pathLst>
                <a:path w="2421" h="1353" extrusionOk="0">
                  <a:moveTo>
                    <a:pt x="0" y="0"/>
                  </a:moveTo>
                  <a:lnTo>
                    <a:pt x="0" y="770"/>
                  </a:lnTo>
                  <a:cubicBezTo>
                    <a:pt x="0" y="1089"/>
                    <a:pt x="257" y="1353"/>
                    <a:pt x="576" y="1353"/>
                  </a:cubicBezTo>
                  <a:lnTo>
                    <a:pt x="2421" y="1353"/>
                  </a:lnTo>
                  <a:lnTo>
                    <a:pt x="1748" y="680"/>
                  </a:lnTo>
                  <a:cubicBezTo>
                    <a:pt x="1318" y="243"/>
                    <a:pt x="728" y="0"/>
                    <a:pt x="118"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69"/>
            <p:cNvSpPr/>
            <p:nvPr/>
          </p:nvSpPr>
          <p:spPr>
            <a:xfrm>
              <a:off x="5507352" y="4315176"/>
              <a:ext cx="63606" cy="35547"/>
            </a:xfrm>
            <a:custGeom>
              <a:avLst/>
              <a:gdLst/>
              <a:ahLst/>
              <a:cxnLst/>
              <a:rect l="l" t="t" r="r" b="b"/>
              <a:pathLst>
                <a:path w="2421" h="1353" extrusionOk="0">
                  <a:moveTo>
                    <a:pt x="0" y="0"/>
                  </a:moveTo>
                  <a:lnTo>
                    <a:pt x="0" y="243"/>
                  </a:lnTo>
                  <a:cubicBezTo>
                    <a:pt x="215" y="354"/>
                    <a:pt x="416" y="500"/>
                    <a:pt x="597" y="680"/>
                  </a:cubicBezTo>
                  <a:lnTo>
                    <a:pt x="1262" y="1353"/>
                  </a:lnTo>
                  <a:lnTo>
                    <a:pt x="2421" y="1353"/>
                  </a:lnTo>
                  <a:lnTo>
                    <a:pt x="1755" y="673"/>
                  </a:lnTo>
                  <a:cubicBezTo>
                    <a:pt x="1318" y="243"/>
                    <a:pt x="728" y="0"/>
                    <a:pt x="118"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8" name="Google Shape;8718;p69"/>
          <p:cNvGrpSpPr/>
          <p:nvPr/>
        </p:nvGrpSpPr>
        <p:grpSpPr>
          <a:xfrm>
            <a:off x="7947595" y="2347996"/>
            <a:ext cx="379795" cy="267165"/>
            <a:chOff x="7947595" y="2347996"/>
            <a:chExt cx="379795" cy="267165"/>
          </a:xfrm>
        </p:grpSpPr>
        <p:sp>
          <p:nvSpPr>
            <p:cNvPr id="8719" name="Google Shape;8719;p69"/>
            <p:cNvSpPr/>
            <p:nvPr/>
          </p:nvSpPr>
          <p:spPr>
            <a:xfrm>
              <a:off x="7947779" y="2386432"/>
              <a:ext cx="379611" cy="228728"/>
            </a:xfrm>
            <a:custGeom>
              <a:avLst/>
              <a:gdLst/>
              <a:ahLst/>
              <a:cxnLst/>
              <a:rect l="l" t="t" r="r" b="b"/>
              <a:pathLst>
                <a:path w="14449" h="8706" extrusionOk="0">
                  <a:moveTo>
                    <a:pt x="7221" y="1"/>
                  </a:moveTo>
                  <a:cubicBezTo>
                    <a:pt x="6361" y="1"/>
                    <a:pt x="5071" y="549"/>
                    <a:pt x="3392" y="1645"/>
                  </a:cubicBezTo>
                  <a:cubicBezTo>
                    <a:pt x="2303" y="2352"/>
                    <a:pt x="1263" y="3122"/>
                    <a:pt x="257" y="3941"/>
                  </a:cubicBezTo>
                  <a:cubicBezTo>
                    <a:pt x="0" y="4156"/>
                    <a:pt x="0" y="4551"/>
                    <a:pt x="257" y="4759"/>
                  </a:cubicBezTo>
                  <a:cubicBezTo>
                    <a:pt x="1263" y="5584"/>
                    <a:pt x="2303" y="6347"/>
                    <a:pt x="3392" y="7062"/>
                  </a:cubicBezTo>
                  <a:cubicBezTo>
                    <a:pt x="5071" y="8151"/>
                    <a:pt x="6361" y="8706"/>
                    <a:pt x="7221" y="8706"/>
                  </a:cubicBezTo>
                  <a:cubicBezTo>
                    <a:pt x="8081" y="8706"/>
                    <a:pt x="9371" y="8151"/>
                    <a:pt x="11057" y="7062"/>
                  </a:cubicBezTo>
                  <a:cubicBezTo>
                    <a:pt x="12139" y="6347"/>
                    <a:pt x="13186" y="5584"/>
                    <a:pt x="14192" y="4759"/>
                  </a:cubicBezTo>
                  <a:cubicBezTo>
                    <a:pt x="14449" y="4551"/>
                    <a:pt x="14449" y="4156"/>
                    <a:pt x="14192" y="3941"/>
                  </a:cubicBezTo>
                  <a:cubicBezTo>
                    <a:pt x="13186" y="3122"/>
                    <a:pt x="12139" y="2352"/>
                    <a:pt x="11057" y="1645"/>
                  </a:cubicBezTo>
                  <a:cubicBezTo>
                    <a:pt x="9371" y="549"/>
                    <a:pt x="8081" y="1"/>
                    <a:pt x="722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69"/>
            <p:cNvSpPr/>
            <p:nvPr/>
          </p:nvSpPr>
          <p:spPr>
            <a:xfrm>
              <a:off x="7947595" y="2386432"/>
              <a:ext cx="208866" cy="228728"/>
            </a:xfrm>
            <a:custGeom>
              <a:avLst/>
              <a:gdLst/>
              <a:ahLst/>
              <a:cxnLst/>
              <a:rect l="l" t="t" r="r" b="b"/>
              <a:pathLst>
                <a:path w="7950" h="8706" extrusionOk="0">
                  <a:moveTo>
                    <a:pt x="7228" y="1"/>
                  </a:moveTo>
                  <a:cubicBezTo>
                    <a:pt x="6368" y="1"/>
                    <a:pt x="5078" y="549"/>
                    <a:pt x="3399" y="1645"/>
                  </a:cubicBezTo>
                  <a:cubicBezTo>
                    <a:pt x="2310" y="2352"/>
                    <a:pt x="1263" y="3122"/>
                    <a:pt x="264" y="3941"/>
                  </a:cubicBezTo>
                  <a:cubicBezTo>
                    <a:pt x="1" y="4156"/>
                    <a:pt x="1" y="4551"/>
                    <a:pt x="264" y="4759"/>
                  </a:cubicBezTo>
                  <a:cubicBezTo>
                    <a:pt x="1263" y="5584"/>
                    <a:pt x="2310" y="6347"/>
                    <a:pt x="3392" y="7062"/>
                  </a:cubicBezTo>
                  <a:cubicBezTo>
                    <a:pt x="5078" y="8151"/>
                    <a:pt x="6368" y="8706"/>
                    <a:pt x="7228" y="8706"/>
                  </a:cubicBezTo>
                  <a:cubicBezTo>
                    <a:pt x="7471" y="8699"/>
                    <a:pt x="7714" y="8664"/>
                    <a:pt x="7949" y="8602"/>
                  </a:cubicBezTo>
                  <a:cubicBezTo>
                    <a:pt x="7145" y="8394"/>
                    <a:pt x="6104" y="7880"/>
                    <a:pt x="4835" y="7062"/>
                  </a:cubicBezTo>
                  <a:cubicBezTo>
                    <a:pt x="3753" y="6347"/>
                    <a:pt x="2706" y="5584"/>
                    <a:pt x="1707" y="4759"/>
                  </a:cubicBezTo>
                  <a:cubicBezTo>
                    <a:pt x="1443" y="4551"/>
                    <a:pt x="1443" y="4156"/>
                    <a:pt x="1707" y="3941"/>
                  </a:cubicBezTo>
                  <a:cubicBezTo>
                    <a:pt x="2706" y="3122"/>
                    <a:pt x="3753" y="2352"/>
                    <a:pt x="4835" y="1645"/>
                  </a:cubicBezTo>
                  <a:cubicBezTo>
                    <a:pt x="6104" y="826"/>
                    <a:pt x="7145" y="306"/>
                    <a:pt x="7949" y="105"/>
                  </a:cubicBezTo>
                  <a:cubicBezTo>
                    <a:pt x="7714" y="35"/>
                    <a:pt x="7471" y="1"/>
                    <a:pt x="722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69"/>
            <p:cNvSpPr/>
            <p:nvPr/>
          </p:nvSpPr>
          <p:spPr>
            <a:xfrm>
              <a:off x="8049269" y="2419063"/>
              <a:ext cx="170062" cy="163678"/>
            </a:xfrm>
            <a:custGeom>
              <a:avLst/>
              <a:gdLst/>
              <a:ahLst/>
              <a:cxnLst/>
              <a:rect l="l" t="t" r="r" b="b"/>
              <a:pathLst>
                <a:path w="6473" h="6230" extrusionOk="0">
                  <a:moveTo>
                    <a:pt x="3359" y="1"/>
                  </a:moveTo>
                  <a:cubicBezTo>
                    <a:pt x="2549" y="1"/>
                    <a:pt x="1753" y="315"/>
                    <a:pt x="1159" y="909"/>
                  </a:cubicBezTo>
                  <a:cubicBezTo>
                    <a:pt x="271" y="1804"/>
                    <a:pt x="1" y="3142"/>
                    <a:pt x="486" y="4301"/>
                  </a:cubicBezTo>
                  <a:cubicBezTo>
                    <a:pt x="965" y="5466"/>
                    <a:pt x="2103" y="6229"/>
                    <a:pt x="3358" y="6229"/>
                  </a:cubicBezTo>
                  <a:cubicBezTo>
                    <a:pt x="5078" y="6222"/>
                    <a:pt x="6472" y="4828"/>
                    <a:pt x="6472" y="3115"/>
                  </a:cubicBezTo>
                  <a:cubicBezTo>
                    <a:pt x="6472" y="1852"/>
                    <a:pt x="5716" y="722"/>
                    <a:pt x="4551" y="236"/>
                  </a:cubicBezTo>
                  <a:cubicBezTo>
                    <a:pt x="4165" y="78"/>
                    <a:pt x="3760" y="1"/>
                    <a:pt x="335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69"/>
            <p:cNvSpPr/>
            <p:nvPr/>
          </p:nvSpPr>
          <p:spPr>
            <a:xfrm>
              <a:off x="8055837" y="2418984"/>
              <a:ext cx="97340" cy="163599"/>
            </a:xfrm>
            <a:custGeom>
              <a:avLst/>
              <a:gdLst/>
              <a:ahLst/>
              <a:cxnLst/>
              <a:rect l="l" t="t" r="r" b="b"/>
              <a:pathLst>
                <a:path w="3705" h="6227" extrusionOk="0">
                  <a:moveTo>
                    <a:pt x="3102" y="0"/>
                  </a:moveTo>
                  <a:cubicBezTo>
                    <a:pt x="1427" y="0"/>
                    <a:pt x="1" y="1361"/>
                    <a:pt x="1" y="3111"/>
                  </a:cubicBezTo>
                  <a:cubicBezTo>
                    <a:pt x="1" y="4863"/>
                    <a:pt x="1432" y="6226"/>
                    <a:pt x="3112" y="6226"/>
                  </a:cubicBezTo>
                  <a:cubicBezTo>
                    <a:pt x="3307" y="6226"/>
                    <a:pt x="3505" y="6208"/>
                    <a:pt x="3705" y="6170"/>
                  </a:cubicBezTo>
                  <a:cubicBezTo>
                    <a:pt x="2241" y="5885"/>
                    <a:pt x="1187" y="4602"/>
                    <a:pt x="1180" y="3111"/>
                  </a:cubicBezTo>
                  <a:cubicBezTo>
                    <a:pt x="1187" y="1619"/>
                    <a:pt x="2241" y="343"/>
                    <a:pt x="3705" y="59"/>
                  </a:cubicBezTo>
                  <a:cubicBezTo>
                    <a:pt x="3502" y="19"/>
                    <a:pt x="3300" y="0"/>
                    <a:pt x="3102"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69"/>
            <p:cNvSpPr/>
            <p:nvPr/>
          </p:nvSpPr>
          <p:spPr>
            <a:xfrm>
              <a:off x="8082451" y="2459444"/>
              <a:ext cx="96420" cy="82653"/>
            </a:xfrm>
            <a:custGeom>
              <a:avLst/>
              <a:gdLst/>
              <a:ahLst/>
              <a:cxnLst/>
              <a:rect l="l" t="t" r="r" b="b"/>
              <a:pathLst>
                <a:path w="3670" h="3146" extrusionOk="0">
                  <a:moveTo>
                    <a:pt x="2084" y="1"/>
                  </a:moveTo>
                  <a:cubicBezTo>
                    <a:pt x="1699" y="1"/>
                    <a:pt x="1305" y="143"/>
                    <a:pt x="985" y="461"/>
                  </a:cubicBezTo>
                  <a:cubicBezTo>
                    <a:pt x="0" y="1453"/>
                    <a:pt x="701" y="3145"/>
                    <a:pt x="2095" y="3145"/>
                  </a:cubicBezTo>
                  <a:cubicBezTo>
                    <a:pt x="2962" y="3138"/>
                    <a:pt x="3663" y="2438"/>
                    <a:pt x="3670" y="1571"/>
                  </a:cubicBezTo>
                  <a:cubicBezTo>
                    <a:pt x="3670" y="627"/>
                    <a:pt x="2894" y="1"/>
                    <a:pt x="2084"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69"/>
            <p:cNvSpPr/>
            <p:nvPr/>
          </p:nvSpPr>
          <p:spPr>
            <a:xfrm>
              <a:off x="8096113" y="2459496"/>
              <a:ext cx="57432" cy="82601"/>
            </a:xfrm>
            <a:custGeom>
              <a:avLst/>
              <a:gdLst/>
              <a:ahLst/>
              <a:cxnLst/>
              <a:rect l="l" t="t" r="r" b="b"/>
              <a:pathLst>
                <a:path w="2186" h="3144" extrusionOk="0">
                  <a:moveTo>
                    <a:pt x="1572" y="0"/>
                  </a:moveTo>
                  <a:cubicBezTo>
                    <a:pt x="744" y="0"/>
                    <a:pt x="1" y="666"/>
                    <a:pt x="1" y="1569"/>
                  </a:cubicBezTo>
                  <a:cubicBezTo>
                    <a:pt x="1" y="2473"/>
                    <a:pt x="746" y="3143"/>
                    <a:pt x="1575" y="3143"/>
                  </a:cubicBezTo>
                  <a:cubicBezTo>
                    <a:pt x="1777" y="3143"/>
                    <a:pt x="1983" y="3104"/>
                    <a:pt x="2185" y="3018"/>
                  </a:cubicBezTo>
                  <a:cubicBezTo>
                    <a:pt x="1610" y="2769"/>
                    <a:pt x="1235" y="2200"/>
                    <a:pt x="1235" y="1569"/>
                  </a:cubicBezTo>
                  <a:cubicBezTo>
                    <a:pt x="1235" y="938"/>
                    <a:pt x="1610" y="369"/>
                    <a:pt x="2185" y="126"/>
                  </a:cubicBezTo>
                  <a:cubicBezTo>
                    <a:pt x="1982" y="40"/>
                    <a:pt x="1775" y="0"/>
                    <a:pt x="1572"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69"/>
            <p:cNvSpPr/>
            <p:nvPr/>
          </p:nvSpPr>
          <p:spPr>
            <a:xfrm>
              <a:off x="8254563" y="2401513"/>
              <a:ext cx="38174" cy="26325"/>
            </a:xfrm>
            <a:custGeom>
              <a:avLst/>
              <a:gdLst/>
              <a:ahLst/>
              <a:cxnLst/>
              <a:rect l="l" t="t" r="r" b="b"/>
              <a:pathLst>
                <a:path w="1453" h="1002" extrusionOk="0">
                  <a:moveTo>
                    <a:pt x="343" y="1"/>
                  </a:moveTo>
                  <a:cubicBezTo>
                    <a:pt x="142" y="1"/>
                    <a:pt x="1" y="290"/>
                    <a:pt x="212" y="433"/>
                  </a:cubicBezTo>
                  <a:lnTo>
                    <a:pt x="219" y="433"/>
                  </a:lnTo>
                  <a:cubicBezTo>
                    <a:pt x="469" y="599"/>
                    <a:pt x="725" y="772"/>
                    <a:pt x="989" y="960"/>
                  </a:cubicBezTo>
                  <a:cubicBezTo>
                    <a:pt x="1033" y="989"/>
                    <a:pt x="1078" y="1002"/>
                    <a:pt x="1119" y="1002"/>
                  </a:cubicBezTo>
                  <a:cubicBezTo>
                    <a:pt x="1314" y="1002"/>
                    <a:pt x="1452" y="727"/>
                    <a:pt x="1253" y="578"/>
                  </a:cubicBezTo>
                  <a:cubicBezTo>
                    <a:pt x="996" y="391"/>
                    <a:pt x="732" y="211"/>
                    <a:pt x="476" y="44"/>
                  </a:cubicBezTo>
                  <a:cubicBezTo>
                    <a:pt x="431" y="14"/>
                    <a:pt x="385" y="1"/>
                    <a:pt x="34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69"/>
            <p:cNvSpPr/>
            <p:nvPr/>
          </p:nvSpPr>
          <p:spPr>
            <a:xfrm>
              <a:off x="8013933" y="2347996"/>
              <a:ext cx="230331" cy="58693"/>
            </a:xfrm>
            <a:custGeom>
              <a:avLst/>
              <a:gdLst/>
              <a:ahLst/>
              <a:cxnLst/>
              <a:rect l="l" t="t" r="r" b="b"/>
              <a:pathLst>
                <a:path w="8767" h="2234" extrusionOk="0">
                  <a:moveTo>
                    <a:pt x="4710" y="0"/>
                  </a:moveTo>
                  <a:cubicBezTo>
                    <a:pt x="3566" y="0"/>
                    <a:pt x="2095" y="590"/>
                    <a:pt x="201" y="1804"/>
                  </a:cubicBezTo>
                  <a:cubicBezTo>
                    <a:pt x="0" y="1929"/>
                    <a:pt x="90" y="2227"/>
                    <a:pt x="326" y="2227"/>
                  </a:cubicBezTo>
                  <a:lnTo>
                    <a:pt x="319" y="2234"/>
                  </a:lnTo>
                  <a:cubicBezTo>
                    <a:pt x="368" y="2234"/>
                    <a:pt x="410" y="2220"/>
                    <a:pt x="444" y="2199"/>
                  </a:cubicBezTo>
                  <a:cubicBezTo>
                    <a:pt x="2268" y="1034"/>
                    <a:pt x="3656" y="472"/>
                    <a:pt x="4703" y="472"/>
                  </a:cubicBezTo>
                  <a:cubicBezTo>
                    <a:pt x="5626" y="472"/>
                    <a:pt x="6798" y="909"/>
                    <a:pt x="8303" y="1790"/>
                  </a:cubicBezTo>
                  <a:cubicBezTo>
                    <a:pt x="8346" y="1815"/>
                    <a:pt x="8389" y="1827"/>
                    <a:pt x="8428" y="1827"/>
                  </a:cubicBezTo>
                  <a:cubicBezTo>
                    <a:pt x="8636" y="1827"/>
                    <a:pt x="8767" y="1521"/>
                    <a:pt x="8546" y="1387"/>
                  </a:cubicBezTo>
                  <a:cubicBezTo>
                    <a:pt x="6964" y="458"/>
                    <a:pt x="5709" y="0"/>
                    <a:pt x="471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69"/>
            <p:cNvSpPr/>
            <p:nvPr/>
          </p:nvSpPr>
          <p:spPr>
            <a:xfrm>
              <a:off x="8147686" y="2462097"/>
              <a:ext cx="33366" cy="28427"/>
            </a:xfrm>
            <a:custGeom>
              <a:avLst/>
              <a:gdLst/>
              <a:ahLst/>
              <a:cxnLst/>
              <a:rect l="l" t="t" r="r" b="b"/>
              <a:pathLst>
                <a:path w="1270" h="1082" extrusionOk="0">
                  <a:moveTo>
                    <a:pt x="546" y="0"/>
                  </a:moveTo>
                  <a:cubicBezTo>
                    <a:pt x="268" y="0"/>
                    <a:pt x="0" y="216"/>
                    <a:pt x="0" y="540"/>
                  </a:cubicBezTo>
                  <a:cubicBezTo>
                    <a:pt x="0" y="839"/>
                    <a:pt x="243" y="1081"/>
                    <a:pt x="541" y="1081"/>
                  </a:cubicBezTo>
                  <a:cubicBezTo>
                    <a:pt x="1027" y="1081"/>
                    <a:pt x="1270" y="499"/>
                    <a:pt x="923" y="159"/>
                  </a:cubicBezTo>
                  <a:cubicBezTo>
                    <a:pt x="813" y="49"/>
                    <a:pt x="678" y="0"/>
                    <a:pt x="54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8" name="Google Shape;8728;p69"/>
          <p:cNvGrpSpPr/>
          <p:nvPr/>
        </p:nvGrpSpPr>
        <p:grpSpPr>
          <a:xfrm>
            <a:off x="6400644" y="2310269"/>
            <a:ext cx="275362" cy="338784"/>
            <a:chOff x="6400644" y="2310269"/>
            <a:chExt cx="275362" cy="338784"/>
          </a:xfrm>
        </p:grpSpPr>
        <p:sp>
          <p:nvSpPr>
            <p:cNvPr id="8729" name="Google Shape;8729;p69"/>
            <p:cNvSpPr/>
            <p:nvPr/>
          </p:nvSpPr>
          <p:spPr>
            <a:xfrm>
              <a:off x="6503789" y="2310269"/>
              <a:ext cx="69070" cy="45399"/>
            </a:xfrm>
            <a:custGeom>
              <a:avLst/>
              <a:gdLst/>
              <a:ahLst/>
              <a:cxnLst/>
              <a:rect l="l" t="t" r="r" b="b"/>
              <a:pathLst>
                <a:path w="2629" h="1728" extrusionOk="0">
                  <a:moveTo>
                    <a:pt x="1242" y="0"/>
                  </a:moveTo>
                  <a:cubicBezTo>
                    <a:pt x="555" y="0"/>
                    <a:pt x="0" y="555"/>
                    <a:pt x="0" y="1242"/>
                  </a:cubicBezTo>
                  <a:lnTo>
                    <a:pt x="0" y="1728"/>
                  </a:lnTo>
                  <a:lnTo>
                    <a:pt x="382" y="1728"/>
                  </a:lnTo>
                  <a:lnTo>
                    <a:pt x="382" y="1242"/>
                  </a:lnTo>
                  <a:cubicBezTo>
                    <a:pt x="382" y="763"/>
                    <a:pt x="770" y="382"/>
                    <a:pt x="1242" y="382"/>
                  </a:cubicBezTo>
                  <a:lnTo>
                    <a:pt x="1380" y="382"/>
                  </a:lnTo>
                  <a:cubicBezTo>
                    <a:pt x="1859" y="382"/>
                    <a:pt x="2241" y="763"/>
                    <a:pt x="2241" y="1242"/>
                  </a:cubicBezTo>
                  <a:lnTo>
                    <a:pt x="2241" y="1728"/>
                  </a:lnTo>
                  <a:lnTo>
                    <a:pt x="2629" y="1728"/>
                  </a:lnTo>
                  <a:lnTo>
                    <a:pt x="2629" y="1242"/>
                  </a:lnTo>
                  <a:cubicBezTo>
                    <a:pt x="2622" y="555"/>
                    <a:pt x="2067" y="0"/>
                    <a:pt x="13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69"/>
            <p:cNvSpPr/>
            <p:nvPr/>
          </p:nvSpPr>
          <p:spPr>
            <a:xfrm>
              <a:off x="6434351" y="2389533"/>
              <a:ext cx="207763" cy="259520"/>
            </a:xfrm>
            <a:custGeom>
              <a:avLst/>
              <a:gdLst/>
              <a:ahLst/>
              <a:cxnLst/>
              <a:rect l="l" t="t" r="r" b="b"/>
              <a:pathLst>
                <a:path w="7908" h="9878" extrusionOk="0">
                  <a:moveTo>
                    <a:pt x="0" y="1"/>
                  </a:moveTo>
                  <a:lnTo>
                    <a:pt x="500" y="9226"/>
                  </a:lnTo>
                  <a:cubicBezTo>
                    <a:pt x="521" y="9593"/>
                    <a:pt x="826" y="9878"/>
                    <a:pt x="1193" y="9878"/>
                  </a:cubicBezTo>
                  <a:lnTo>
                    <a:pt x="6694" y="9878"/>
                  </a:lnTo>
                  <a:cubicBezTo>
                    <a:pt x="7055" y="9871"/>
                    <a:pt x="7360" y="9587"/>
                    <a:pt x="7381" y="9226"/>
                  </a:cubicBezTo>
                  <a:lnTo>
                    <a:pt x="7908"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69"/>
            <p:cNvSpPr/>
            <p:nvPr/>
          </p:nvSpPr>
          <p:spPr>
            <a:xfrm>
              <a:off x="6447645" y="2389533"/>
              <a:ext cx="194653" cy="259520"/>
            </a:xfrm>
            <a:custGeom>
              <a:avLst/>
              <a:gdLst/>
              <a:ahLst/>
              <a:cxnLst/>
              <a:rect l="l" t="t" r="r" b="b"/>
              <a:pathLst>
                <a:path w="7409" h="9878" extrusionOk="0">
                  <a:moveTo>
                    <a:pt x="5113" y="1"/>
                  </a:moveTo>
                  <a:lnTo>
                    <a:pt x="4877" y="8595"/>
                  </a:lnTo>
                  <a:cubicBezTo>
                    <a:pt x="4863" y="8969"/>
                    <a:pt x="4558" y="9261"/>
                    <a:pt x="4190" y="9267"/>
                  </a:cubicBezTo>
                  <a:lnTo>
                    <a:pt x="1" y="9267"/>
                  </a:lnTo>
                  <a:cubicBezTo>
                    <a:pt x="42" y="9614"/>
                    <a:pt x="341" y="9878"/>
                    <a:pt x="687" y="9878"/>
                  </a:cubicBezTo>
                  <a:lnTo>
                    <a:pt x="6188" y="9878"/>
                  </a:lnTo>
                  <a:cubicBezTo>
                    <a:pt x="6555" y="9878"/>
                    <a:pt x="6861" y="9593"/>
                    <a:pt x="6881" y="9226"/>
                  </a:cubicBezTo>
                  <a:lnTo>
                    <a:pt x="7409" y="8"/>
                  </a:lnTo>
                  <a:lnTo>
                    <a:pt x="5113"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69"/>
            <p:cNvSpPr/>
            <p:nvPr/>
          </p:nvSpPr>
          <p:spPr>
            <a:xfrm>
              <a:off x="6434351" y="2343424"/>
              <a:ext cx="207211" cy="42850"/>
            </a:xfrm>
            <a:custGeom>
              <a:avLst/>
              <a:gdLst/>
              <a:ahLst/>
              <a:cxnLst/>
              <a:rect l="l" t="t" r="r" b="b"/>
              <a:pathLst>
                <a:path w="7887" h="1631" extrusionOk="0">
                  <a:moveTo>
                    <a:pt x="1589" y="1"/>
                  </a:moveTo>
                  <a:cubicBezTo>
                    <a:pt x="708" y="1"/>
                    <a:pt x="0" y="708"/>
                    <a:pt x="0" y="1589"/>
                  </a:cubicBezTo>
                  <a:lnTo>
                    <a:pt x="0" y="1631"/>
                  </a:lnTo>
                  <a:lnTo>
                    <a:pt x="7887" y="1631"/>
                  </a:lnTo>
                  <a:lnTo>
                    <a:pt x="7887" y="1589"/>
                  </a:lnTo>
                  <a:cubicBezTo>
                    <a:pt x="7887" y="715"/>
                    <a:pt x="7179" y="8"/>
                    <a:pt x="63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69"/>
            <p:cNvSpPr/>
            <p:nvPr/>
          </p:nvSpPr>
          <p:spPr>
            <a:xfrm>
              <a:off x="6555178" y="2343424"/>
              <a:ext cx="86568" cy="42850"/>
            </a:xfrm>
            <a:custGeom>
              <a:avLst/>
              <a:gdLst/>
              <a:ahLst/>
              <a:cxnLst/>
              <a:rect l="l" t="t" r="r" b="b"/>
              <a:pathLst>
                <a:path w="3295" h="1631" extrusionOk="0">
                  <a:moveTo>
                    <a:pt x="0" y="1"/>
                  </a:moveTo>
                  <a:cubicBezTo>
                    <a:pt x="888" y="1"/>
                    <a:pt x="1609" y="722"/>
                    <a:pt x="1609" y="1610"/>
                  </a:cubicBezTo>
                  <a:lnTo>
                    <a:pt x="1609" y="1631"/>
                  </a:lnTo>
                  <a:lnTo>
                    <a:pt x="3295" y="1631"/>
                  </a:lnTo>
                  <a:lnTo>
                    <a:pt x="3295" y="1610"/>
                  </a:lnTo>
                  <a:cubicBezTo>
                    <a:pt x="3295" y="722"/>
                    <a:pt x="2573" y="1"/>
                    <a:pt x="16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69"/>
            <p:cNvSpPr/>
            <p:nvPr/>
          </p:nvSpPr>
          <p:spPr>
            <a:xfrm>
              <a:off x="6400644" y="2368751"/>
              <a:ext cx="275362" cy="30844"/>
            </a:xfrm>
            <a:custGeom>
              <a:avLst/>
              <a:gdLst/>
              <a:ahLst/>
              <a:cxnLst/>
              <a:rect l="l" t="t" r="r" b="b"/>
              <a:pathLst>
                <a:path w="10481" h="1174" extrusionOk="0">
                  <a:moveTo>
                    <a:pt x="583" y="1"/>
                  </a:moveTo>
                  <a:cubicBezTo>
                    <a:pt x="257" y="1"/>
                    <a:pt x="0" y="265"/>
                    <a:pt x="0" y="584"/>
                  </a:cubicBezTo>
                  <a:lnTo>
                    <a:pt x="0" y="597"/>
                  </a:lnTo>
                  <a:cubicBezTo>
                    <a:pt x="0" y="917"/>
                    <a:pt x="257" y="1173"/>
                    <a:pt x="583" y="1173"/>
                  </a:cubicBezTo>
                  <a:lnTo>
                    <a:pt x="9898" y="1173"/>
                  </a:lnTo>
                  <a:cubicBezTo>
                    <a:pt x="10217" y="1173"/>
                    <a:pt x="10481" y="917"/>
                    <a:pt x="10481" y="597"/>
                  </a:cubicBezTo>
                  <a:lnTo>
                    <a:pt x="10481" y="584"/>
                  </a:lnTo>
                  <a:cubicBezTo>
                    <a:pt x="10474" y="265"/>
                    <a:pt x="10217" y="1"/>
                    <a:pt x="989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69"/>
            <p:cNvSpPr/>
            <p:nvPr/>
          </p:nvSpPr>
          <p:spPr>
            <a:xfrm>
              <a:off x="6400644" y="2368751"/>
              <a:ext cx="275362" cy="31028"/>
            </a:xfrm>
            <a:custGeom>
              <a:avLst/>
              <a:gdLst/>
              <a:ahLst/>
              <a:cxnLst/>
              <a:rect l="l" t="t" r="r" b="b"/>
              <a:pathLst>
                <a:path w="10481" h="1181" extrusionOk="0">
                  <a:moveTo>
                    <a:pt x="8677" y="1"/>
                  </a:moveTo>
                  <a:cubicBezTo>
                    <a:pt x="8677" y="327"/>
                    <a:pt x="8414" y="591"/>
                    <a:pt x="8088" y="591"/>
                  </a:cubicBezTo>
                  <a:lnTo>
                    <a:pt x="0" y="591"/>
                  </a:lnTo>
                  <a:cubicBezTo>
                    <a:pt x="0" y="917"/>
                    <a:pt x="264" y="1180"/>
                    <a:pt x="590" y="1180"/>
                  </a:cubicBezTo>
                  <a:lnTo>
                    <a:pt x="9891" y="1180"/>
                  </a:lnTo>
                  <a:cubicBezTo>
                    <a:pt x="10217" y="1180"/>
                    <a:pt x="10481" y="917"/>
                    <a:pt x="10481" y="591"/>
                  </a:cubicBezTo>
                  <a:cubicBezTo>
                    <a:pt x="10481" y="265"/>
                    <a:pt x="10217" y="1"/>
                    <a:pt x="989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69"/>
            <p:cNvSpPr/>
            <p:nvPr/>
          </p:nvSpPr>
          <p:spPr>
            <a:xfrm>
              <a:off x="6528748" y="2430912"/>
              <a:ext cx="19153" cy="165858"/>
            </a:xfrm>
            <a:custGeom>
              <a:avLst/>
              <a:gdLst/>
              <a:ahLst/>
              <a:cxnLst/>
              <a:rect l="l" t="t" r="r" b="b"/>
              <a:pathLst>
                <a:path w="729" h="6313" extrusionOk="0">
                  <a:moveTo>
                    <a:pt x="349" y="0"/>
                  </a:moveTo>
                  <a:cubicBezTo>
                    <a:pt x="154" y="0"/>
                    <a:pt x="0" y="164"/>
                    <a:pt x="0" y="354"/>
                  </a:cubicBezTo>
                  <a:lnTo>
                    <a:pt x="0" y="5951"/>
                  </a:lnTo>
                  <a:cubicBezTo>
                    <a:pt x="0" y="6153"/>
                    <a:pt x="160" y="6312"/>
                    <a:pt x="361" y="6312"/>
                  </a:cubicBezTo>
                  <a:lnTo>
                    <a:pt x="368" y="6312"/>
                  </a:lnTo>
                  <a:cubicBezTo>
                    <a:pt x="562" y="6312"/>
                    <a:pt x="729" y="6153"/>
                    <a:pt x="729" y="5951"/>
                  </a:cubicBezTo>
                  <a:lnTo>
                    <a:pt x="729" y="354"/>
                  </a:lnTo>
                  <a:cubicBezTo>
                    <a:pt x="729" y="160"/>
                    <a:pt x="562" y="0"/>
                    <a:pt x="368" y="0"/>
                  </a:cubicBezTo>
                  <a:lnTo>
                    <a:pt x="361" y="0"/>
                  </a:lnTo>
                  <a:cubicBezTo>
                    <a:pt x="357" y="0"/>
                    <a:pt x="353" y="0"/>
                    <a:pt x="34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69"/>
            <p:cNvSpPr/>
            <p:nvPr/>
          </p:nvSpPr>
          <p:spPr>
            <a:xfrm>
              <a:off x="6582870" y="2430912"/>
              <a:ext cx="23356" cy="165438"/>
            </a:xfrm>
            <a:custGeom>
              <a:avLst/>
              <a:gdLst/>
              <a:ahLst/>
              <a:cxnLst/>
              <a:rect l="l" t="t" r="r" b="b"/>
              <a:pathLst>
                <a:path w="889" h="6297" extrusionOk="0">
                  <a:moveTo>
                    <a:pt x="508" y="0"/>
                  </a:moveTo>
                  <a:cubicBezTo>
                    <a:pt x="320" y="0"/>
                    <a:pt x="167" y="157"/>
                    <a:pt x="160" y="347"/>
                  </a:cubicBezTo>
                  <a:lnTo>
                    <a:pt x="0" y="5938"/>
                  </a:lnTo>
                  <a:cubicBezTo>
                    <a:pt x="4" y="6175"/>
                    <a:pt x="185" y="6297"/>
                    <a:pt x="365" y="6297"/>
                  </a:cubicBezTo>
                  <a:cubicBezTo>
                    <a:pt x="537" y="6297"/>
                    <a:pt x="708" y="6186"/>
                    <a:pt x="722" y="5958"/>
                  </a:cubicBezTo>
                  <a:lnTo>
                    <a:pt x="881" y="368"/>
                  </a:lnTo>
                  <a:cubicBezTo>
                    <a:pt x="888" y="167"/>
                    <a:pt x="722" y="0"/>
                    <a:pt x="521" y="0"/>
                  </a:cubicBezTo>
                  <a:cubicBezTo>
                    <a:pt x="517" y="0"/>
                    <a:pt x="513" y="0"/>
                    <a:pt x="50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69"/>
            <p:cNvSpPr/>
            <p:nvPr/>
          </p:nvSpPr>
          <p:spPr>
            <a:xfrm>
              <a:off x="6470423" y="2430912"/>
              <a:ext cx="23356" cy="165438"/>
            </a:xfrm>
            <a:custGeom>
              <a:avLst/>
              <a:gdLst/>
              <a:ahLst/>
              <a:cxnLst/>
              <a:rect l="l" t="t" r="r" b="b"/>
              <a:pathLst>
                <a:path w="889" h="6297" extrusionOk="0">
                  <a:moveTo>
                    <a:pt x="381" y="0"/>
                  </a:moveTo>
                  <a:cubicBezTo>
                    <a:pt x="377" y="0"/>
                    <a:pt x="373" y="0"/>
                    <a:pt x="368" y="0"/>
                  </a:cubicBezTo>
                  <a:cubicBezTo>
                    <a:pt x="160" y="0"/>
                    <a:pt x="1" y="167"/>
                    <a:pt x="8" y="368"/>
                  </a:cubicBezTo>
                  <a:lnTo>
                    <a:pt x="160" y="5958"/>
                  </a:lnTo>
                  <a:cubicBezTo>
                    <a:pt x="177" y="6186"/>
                    <a:pt x="350" y="6297"/>
                    <a:pt x="523" y="6297"/>
                  </a:cubicBezTo>
                  <a:cubicBezTo>
                    <a:pt x="704" y="6297"/>
                    <a:pt x="885" y="6175"/>
                    <a:pt x="889" y="5938"/>
                  </a:cubicBezTo>
                  <a:lnTo>
                    <a:pt x="729" y="347"/>
                  </a:lnTo>
                  <a:cubicBezTo>
                    <a:pt x="722" y="157"/>
                    <a:pt x="569" y="0"/>
                    <a:pt x="3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69"/>
            <p:cNvSpPr/>
            <p:nvPr/>
          </p:nvSpPr>
          <p:spPr>
            <a:xfrm>
              <a:off x="6529668" y="2430912"/>
              <a:ext cx="18233" cy="165858"/>
            </a:xfrm>
            <a:custGeom>
              <a:avLst/>
              <a:gdLst/>
              <a:ahLst/>
              <a:cxnLst/>
              <a:rect l="l" t="t" r="r" b="b"/>
              <a:pathLst>
                <a:path w="694" h="6313" extrusionOk="0">
                  <a:moveTo>
                    <a:pt x="338" y="0"/>
                  </a:moveTo>
                  <a:cubicBezTo>
                    <a:pt x="334" y="0"/>
                    <a:pt x="330" y="0"/>
                    <a:pt x="326" y="0"/>
                  </a:cubicBezTo>
                  <a:lnTo>
                    <a:pt x="319" y="0"/>
                  </a:lnTo>
                  <a:cubicBezTo>
                    <a:pt x="333" y="42"/>
                    <a:pt x="347" y="90"/>
                    <a:pt x="347" y="139"/>
                  </a:cubicBezTo>
                  <a:lnTo>
                    <a:pt x="347" y="5730"/>
                  </a:lnTo>
                  <a:cubicBezTo>
                    <a:pt x="347" y="5924"/>
                    <a:pt x="194" y="6083"/>
                    <a:pt x="0" y="6090"/>
                  </a:cubicBezTo>
                  <a:cubicBezTo>
                    <a:pt x="56" y="6222"/>
                    <a:pt x="187" y="6312"/>
                    <a:pt x="333" y="6312"/>
                  </a:cubicBezTo>
                  <a:cubicBezTo>
                    <a:pt x="527" y="6312"/>
                    <a:pt x="694" y="6146"/>
                    <a:pt x="694" y="5951"/>
                  </a:cubicBezTo>
                  <a:lnTo>
                    <a:pt x="694" y="361"/>
                  </a:lnTo>
                  <a:cubicBezTo>
                    <a:pt x="694" y="164"/>
                    <a:pt x="534" y="0"/>
                    <a:pt x="33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69"/>
            <p:cNvSpPr/>
            <p:nvPr/>
          </p:nvSpPr>
          <p:spPr>
            <a:xfrm>
              <a:off x="6583789" y="2430912"/>
              <a:ext cx="22437" cy="165858"/>
            </a:xfrm>
            <a:custGeom>
              <a:avLst/>
              <a:gdLst/>
              <a:ahLst/>
              <a:cxnLst/>
              <a:rect l="l" t="t" r="r" b="b"/>
              <a:pathLst>
                <a:path w="854" h="6313" extrusionOk="0">
                  <a:moveTo>
                    <a:pt x="498" y="0"/>
                  </a:moveTo>
                  <a:cubicBezTo>
                    <a:pt x="494" y="0"/>
                    <a:pt x="490" y="0"/>
                    <a:pt x="486" y="0"/>
                  </a:cubicBezTo>
                  <a:lnTo>
                    <a:pt x="472" y="0"/>
                  </a:lnTo>
                  <a:cubicBezTo>
                    <a:pt x="493" y="42"/>
                    <a:pt x="506" y="97"/>
                    <a:pt x="500" y="153"/>
                  </a:cubicBezTo>
                  <a:lnTo>
                    <a:pt x="347" y="5743"/>
                  </a:lnTo>
                  <a:cubicBezTo>
                    <a:pt x="340" y="5931"/>
                    <a:pt x="187" y="6083"/>
                    <a:pt x="0" y="6090"/>
                  </a:cubicBezTo>
                  <a:cubicBezTo>
                    <a:pt x="62" y="6243"/>
                    <a:pt x="194" y="6312"/>
                    <a:pt x="327" y="6312"/>
                  </a:cubicBezTo>
                  <a:cubicBezTo>
                    <a:pt x="508" y="6312"/>
                    <a:pt x="690" y="6183"/>
                    <a:pt x="694" y="5958"/>
                  </a:cubicBezTo>
                  <a:lnTo>
                    <a:pt x="846" y="368"/>
                  </a:lnTo>
                  <a:cubicBezTo>
                    <a:pt x="853" y="164"/>
                    <a:pt x="693" y="0"/>
                    <a:pt x="4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69"/>
            <p:cNvSpPr/>
            <p:nvPr/>
          </p:nvSpPr>
          <p:spPr>
            <a:xfrm>
              <a:off x="6475547" y="2430912"/>
              <a:ext cx="18338" cy="165963"/>
            </a:xfrm>
            <a:custGeom>
              <a:avLst/>
              <a:gdLst/>
              <a:ahLst/>
              <a:cxnLst/>
              <a:rect l="l" t="t" r="r" b="b"/>
              <a:pathLst>
                <a:path w="698" h="6317" extrusionOk="0">
                  <a:moveTo>
                    <a:pt x="160" y="0"/>
                  </a:moveTo>
                  <a:cubicBezTo>
                    <a:pt x="173" y="42"/>
                    <a:pt x="187" y="90"/>
                    <a:pt x="187" y="132"/>
                  </a:cubicBezTo>
                  <a:lnTo>
                    <a:pt x="347" y="5723"/>
                  </a:lnTo>
                  <a:cubicBezTo>
                    <a:pt x="347" y="5924"/>
                    <a:pt x="194" y="6090"/>
                    <a:pt x="0" y="6097"/>
                  </a:cubicBezTo>
                  <a:cubicBezTo>
                    <a:pt x="63" y="6248"/>
                    <a:pt x="192" y="6316"/>
                    <a:pt x="323" y="6316"/>
                  </a:cubicBezTo>
                  <a:cubicBezTo>
                    <a:pt x="510" y="6316"/>
                    <a:pt x="698" y="6177"/>
                    <a:pt x="694" y="5945"/>
                  </a:cubicBezTo>
                  <a:lnTo>
                    <a:pt x="534" y="347"/>
                  </a:lnTo>
                  <a:cubicBezTo>
                    <a:pt x="520" y="153"/>
                    <a:pt x="368" y="0"/>
                    <a:pt x="1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69"/>
          <p:cNvGrpSpPr/>
          <p:nvPr/>
        </p:nvGrpSpPr>
        <p:grpSpPr>
          <a:xfrm>
            <a:off x="1342268" y="4161009"/>
            <a:ext cx="359565" cy="358094"/>
            <a:chOff x="1342268" y="4161009"/>
            <a:chExt cx="359565" cy="358094"/>
          </a:xfrm>
        </p:grpSpPr>
        <p:sp>
          <p:nvSpPr>
            <p:cNvPr id="8743" name="Google Shape;8743;p69"/>
            <p:cNvSpPr/>
            <p:nvPr/>
          </p:nvSpPr>
          <p:spPr>
            <a:xfrm>
              <a:off x="1342268" y="4371845"/>
              <a:ext cx="65077" cy="147257"/>
            </a:xfrm>
            <a:custGeom>
              <a:avLst/>
              <a:gdLst/>
              <a:ahLst/>
              <a:cxnLst/>
              <a:rect l="l" t="t" r="r" b="b"/>
              <a:pathLst>
                <a:path w="2477" h="5605" extrusionOk="0">
                  <a:moveTo>
                    <a:pt x="354" y="0"/>
                  </a:moveTo>
                  <a:cubicBezTo>
                    <a:pt x="160" y="0"/>
                    <a:pt x="1" y="160"/>
                    <a:pt x="1" y="354"/>
                  </a:cubicBezTo>
                  <a:lnTo>
                    <a:pt x="1" y="5605"/>
                  </a:lnTo>
                  <a:lnTo>
                    <a:pt x="2477" y="5605"/>
                  </a:lnTo>
                  <a:lnTo>
                    <a:pt x="2477" y="354"/>
                  </a:lnTo>
                  <a:cubicBezTo>
                    <a:pt x="2477" y="160"/>
                    <a:pt x="2310" y="0"/>
                    <a:pt x="2116"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69"/>
            <p:cNvSpPr/>
            <p:nvPr/>
          </p:nvSpPr>
          <p:spPr>
            <a:xfrm>
              <a:off x="1342268" y="4371845"/>
              <a:ext cx="31002" cy="147257"/>
            </a:xfrm>
            <a:custGeom>
              <a:avLst/>
              <a:gdLst/>
              <a:ahLst/>
              <a:cxnLst/>
              <a:rect l="l" t="t" r="r" b="b"/>
              <a:pathLst>
                <a:path w="1180" h="5605" extrusionOk="0">
                  <a:moveTo>
                    <a:pt x="354" y="0"/>
                  </a:moveTo>
                  <a:cubicBezTo>
                    <a:pt x="160" y="0"/>
                    <a:pt x="1" y="160"/>
                    <a:pt x="1" y="354"/>
                  </a:cubicBezTo>
                  <a:lnTo>
                    <a:pt x="1" y="5605"/>
                  </a:lnTo>
                  <a:lnTo>
                    <a:pt x="826" y="5605"/>
                  </a:lnTo>
                  <a:lnTo>
                    <a:pt x="826" y="354"/>
                  </a:lnTo>
                  <a:cubicBezTo>
                    <a:pt x="826" y="160"/>
                    <a:pt x="986" y="0"/>
                    <a:pt x="11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69"/>
            <p:cNvSpPr/>
            <p:nvPr/>
          </p:nvSpPr>
          <p:spPr>
            <a:xfrm>
              <a:off x="1440501" y="4335589"/>
              <a:ext cx="65077" cy="183513"/>
            </a:xfrm>
            <a:custGeom>
              <a:avLst/>
              <a:gdLst/>
              <a:ahLst/>
              <a:cxnLst/>
              <a:rect l="l" t="t" r="r" b="b"/>
              <a:pathLst>
                <a:path w="2477" h="6985" extrusionOk="0">
                  <a:moveTo>
                    <a:pt x="354" y="0"/>
                  </a:moveTo>
                  <a:cubicBezTo>
                    <a:pt x="160" y="0"/>
                    <a:pt x="0" y="153"/>
                    <a:pt x="0" y="354"/>
                  </a:cubicBezTo>
                  <a:lnTo>
                    <a:pt x="0" y="6985"/>
                  </a:lnTo>
                  <a:lnTo>
                    <a:pt x="2476" y="6985"/>
                  </a:lnTo>
                  <a:lnTo>
                    <a:pt x="2476" y="354"/>
                  </a:lnTo>
                  <a:cubicBezTo>
                    <a:pt x="2476" y="153"/>
                    <a:pt x="2317" y="0"/>
                    <a:pt x="211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69"/>
            <p:cNvSpPr/>
            <p:nvPr/>
          </p:nvSpPr>
          <p:spPr>
            <a:xfrm>
              <a:off x="1440501" y="4335589"/>
              <a:ext cx="31002" cy="183513"/>
            </a:xfrm>
            <a:custGeom>
              <a:avLst/>
              <a:gdLst/>
              <a:ahLst/>
              <a:cxnLst/>
              <a:rect l="l" t="t" r="r" b="b"/>
              <a:pathLst>
                <a:path w="1180" h="6985" extrusionOk="0">
                  <a:moveTo>
                    <a:pt x="354" y="0"/>
                  </a:moveTo>
                  <a:cubicBezTo>
                    <a:pt x="160" y="0"/>
                    <a:pt x="0" y="153"/>
                    <a:pt x="0" y="354"/>
                  </a:cubicBezTo>
                  <a:lnTo>
                    <a:pt x="0" y="6985"/>
                  </a:lnTo>
                  <a:lnTo>
                    <a:pt x="826" y="6985"/>
                  </a:lnTo>
                  <a:lnTo>
                    <a:pt x="826" y="354"/>
                  </a:lnTo>
                  <a:cubicBezTo>
                    <a:pt x="826" y="153"/>
                    <a:pt x="985" y="0"/>
                    <a:pt x="11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69"/>
            <p:cNvSpPr/>
            <p:nvPr/>
          </p:nvSpPr>
          <p:spPr>
            <a:xfrm>
              <a:off x="1538707" y="4299123"/>
              <a:ext cx="64919" cy="219980"/>
            </a:xfrm>
            <a:custGeom>
              <a:avLst/>
              <a:gdLst/>
              <a:ahLst/>
              <a:cxnLst/>
              <a:rect l="l" t="t" r="r" b="b"/>
              <a:pathLst>
                <a:path w="2471" h="8373" extrusionOk="0">
                  <a:moveTo>
                    <a:pt x="355" y="1"/>
                  </a:moveTo>
                  <a:cubicBezTo>
                    <a:pt x="153" y="1"/>
                    <a:pt x="1" y="160"/>
                    <a:pt x="1" y="355"/>
                  </a:cubicBezTo>
                  <a:lnTo>
                    <a:pt x="1" y="8373"/>
                  </a:lnTo>
                  <a:lnTo>
                    <a:pt x="2470" y="8373"/>
                  </a:lnTo>
                  <a:lnTo>
                    <a:pt x="2470" y="355"/>
                  </a:lnTo>
                  <a:cubicBezTo>
                    <a:pt x="2470" y="160"/>
                    <a:pt x="2311"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69"/>
            <p:cNvSpPr/>
            <p:nvPr/>
          </p:nvSpPr>
          <p:spPr>
            <a:xfrm>
              <a:off x="1538707" y="4299123"/>
              <a:ext cx="31002" cy="219980"/>
            </a:xfrm>
            <a:custGeom>
              <a:avLst/>
              <a:gdLst/>
              <a:ahLst/>
              <a:cxnLst/>
              <a:rect l="l" t="t" r="r" b="b"/>
              <a:pathLst>
                <a:path w="1180" h="8373" extrusionOk="0">
                  <a:moveTo>
                    <a:pt x="355" y="1"/>
                  </a:moveTo>
                  <a:cubicBezTo>
                    <a:pt x="153" y="1"/>
                    <a:pt x="1" y="160"/>
                    <a:pt x="1" y="355"/>
                  </a:cubicBezTo>
                  <a:lnTo>
                    <a:pt x="1" y="8373"/>
                  </a:lnTo>
                  <a:lnTo>
                    <a:pt x="826" y="8373"/>
                  </a:lnTo>
                  <a:lnTo>
                    <a:pt x="826" y="355"/>
                  </a:lnTo>
                  <a:cubicBezTo>
                    <a:pt x="826" y="160"/>
                    <a:pt x="986" y="1"/>
                    <a:pt x="1180"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69"/>
            <p:cNvSpPr/>
            <p:nvPr/>
          </p:nvSpPr>
          <p:spPr>
            <a:xfrm>
              <a:off x="1636940" y="4262683"/>
              <a:ext cx="64893" cy="256420"/>
            </a:xfrm>
            <a:custGeom>
              <a:avLst/>
              <a:gdLst/>
              <a:ahLst/>
              <a:cxnLst/>
              <a:rect l="l" t="t" r="r" b="b"/>
              <a:pathLst>
                <a:path w="2470" h="9760" extrusionOk="0">
                  <a:moveTo>
                    <a:pt x="354" y="1"/>
                  </a:moveTo>
                  <a:cubicBezTo>
                    <a:pt x="153" y="1"/>
                    <a:pt x="0" y="160"/>
                    <a:pt x="0" y="354"/>
                  </a:cubicBezTo>
                  <a:lnTo>
                    <a:pt x="0" y="9760"/>
                  </a:lnTo>
                  <a:lnTo>
                    <a:pt x="2470" y="9760"/>
                  </a:lnTo>
                  <a:lnTo>
                    <a:pt x="2470" y="354"/>
                  </a:lnTo>
                  <a:cubicBezTo>
                    <a:pt x="2470" y="160"/>
                    <a:pt x="2310" y="1"/>
                    <a:pt x="2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69"/>
            <p:cNvSpPr/>
            <p:nvPr/>
          </p:nvSpPr>
          <p:spPr>
            <a:xfrm>
              <a:off x="1636940" y="4262683"/>
              <a:ext cx="31002" cy="256420"/>
            </a:xfrm>
            <a:custGeom>
              <a:avLst/>
              <a:gdLst/>
              <a:ahLst/>
              <a:cxnLst/>
              <a:rect l="l" t="t" r="r" b="b"/>
              <a:pathLst>
                <a:path w="1180" h="9760" extrusionOk="0">
                  <a:moveTo>
                    <a:pt x="354" y="1"/>
                  </a:moveTo>
                  <a:cubicBezTo>
                    <a:pt x="153" y="1"/>
                    <a:pt x="0" y="160"/>
                    <a:pt x="0" y="354"/>
                  </a:cubicBezTo>
                  <a:lnTo>
                    <a:pt x="0" y="9760"/>
                  </a:lnTo>
                  <a:lnTo>
                    <a:pt x="826" y="9760"/>
                  </a:lnTo>
                  <a:lnTo>
                    <a:pt x="826" y="354"/>
                  </a:lnTo>
                  <a:cubicBezTo>
                    <a:pt x="826" y="160"/>
                    <a:pt x="978" y="1"/>
                    <a:pt x="118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69"/>
            <p:cNvSpPr/>
            <p:nvPr/>
          </p:nvSpPr>
          <p:spPr>
            <a:xfrm>
              <a:off x="1357953" y="4161009"/>
              <a:ext cx="333687" cy="134699"/>
            </a:xfrm>
            <a:custGeom>
              <a:avLst/>
              <a:gdLst/>
              <a:ahLst/>
              <a:cxnLst/>
              <a:rect l="l" t="t" r="r" b="b"/>
              <a:pathLst>
                <a:path w="12701" h="5127" extrusionOk="0">
                  <a:moveTo>
                    <a:pt x="10208" y="0"/>
                  </a:moveTo>
                  <a:cubicBezTo>
                    <a:pt x="10033" y="0"/>
                    <a:pt x="9921" y="204"/>
                    <a:pt x="10030" y="354"/>
                  </a:cubicBezTo>
                  <a:lnTo>
                    <a:pt x="10391" y="874"/>
                  </a:lnTo>
                  <a:cubicBezTo>
                    <a:pt x="9177" y="1603"/>
                    <a:pt x="5292" y="3649"/>
                    <a:pt x="0" y="3649"/>
                  </a:cubicBezTo>
                  <a:lnTo>
                    <a:pt x="0" y="5126"/>
                  </a:lnTo>
                  <a:cubicBezTo>
                    <a:pt x="2879" y="5112"/>
                    <a:pt x="5729" y="4557"/>
                    <a:pt x="8400" y="3489"/>
                  </a:cubicBezTo>
                  <a:cubicBezTo>
                    <a:pt x="9378" y="3101"/>
                    <a:pt x="10328" y="2636"/>
                    <a:pt x="11237" y="2088"/>
                  </a:cubicBezTo>
                  <a:lnTo>
                    <a:pt x="11556" y="2553"/>
                  </a:lnTo>
                  <a:cubicBezTo>
                    <a:pt x="11601" y="2616"/>
                    <a:pt x="11670" y="2646"/>
                    <a:pt x="11739" y="2646"/>
                  </a:cubicBezTo>
                  <a:cubicBezTo>
                    <a:pt x="11830" y="2646"/>
                    <a:pt x="11920" y="2593"/>
                    <a:pt x="11951" y="2490"/>
                  </a:cubicBezTo>
                  <a:lnTo>
                    <a:pt x="12659" y="375"/>
                  </a:lnTo>
                  <a:cubicBezTo>
                    <a:pt x="12700" y="229"/>
                    <a:pt x="12603" y="84"/>
                    <a:pt x="12451" y="84"/>
                  </a:cubicBezTo>
                  <a:lnTo>
                    <a:pt x="10217" y="0"/>
                  </a:lnTo>
                  <a:cubicBezTo>
                    <a:pt x="10214" y="0"/>
                    <a:pt x="10211" y="0"/>
                    <a:pt x="102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52" name="Google Shape;8752;p69"/>
          <p:cNvGrpSpPr/>
          <p:nvPr/>
        </p:nvGrpSpPr>
        <p:grpSpPr>
          <a:xfrm>
            <a:off x="1913012" y="2764940"/>
            <a:ext cx="417523" cy="374252"/>
            <a:chOff x="1913012" y="2764940"/>
            <a:chExt cx="417523" cy="374252"/>
          </a:xfrm>
        </p:grpSpPr>
        <p:sp>
          <p:nvSpPr>
            <p:cNvPr id="8753" name="Google Shape;8753;p69"/>
            <p:cNvSpPr/>
            <p:nvPr/>
          </p:nvSpPr>
          <p:spPr>
            <a:xfrm>
              <a:off x="2010693" y="2813676"/>
              <a:ext cx="285214" cy="163494"/>
            </a:xfrm>
            <a:custGeom>
              <a:avLst/>
              <a:gdLst/>
              <a:ahLst/>
              <a:cxnLst/>
              <a:rect l="l" t="t" r="r" b="b"/>
              <a:pathLst>
                <a:path w="10856" h="6223" extrusionOk="0">
                  <a:moveTo>
                    <a:pt x="3594" y="2591"/>
                  </a:moveTo>
                  <a:lnTo>
                    <a:pt x="3594" y="4034"/>
                  </a:lnTo>
                  <a:lnTo>
                    <a:pt x="2151" y="4034"/>
                  </a:lnTo>
                  <a:lnTo>
                    <a:pt x="2151" y="2591"/>
                  </a:lnTo>
                  <a:close/>
                  <a:moveTo>
                    <a:pt x="5508" y="2591"/>
                  </a:moveTo>
                  <a:lnTo>
                    <a:pt x="5508" y="4034"/>
                  </a:lnTo>
                  <a:lnTo>
                    <a:pt x="4072" y="4034"/>
                  </a:lnTo>
                  <a:lnTo>
                    <a:pt x="4072" y="2591"/>
                  </a:lnTo>
                  <a:close/>
                  <a:moveTo>
                    <a:pt x="7422" y="2591"/>
                  </a:moveTo>
                  <a:lnTo>
                    <a:pt x="7422" y="4034"/>
                  </a:lnTo>
                  <a:lnTo>
                    <a:pt x="5986" y="4034"/>
                  </a:lnTo>
                  <a:lnTo>
                    <a:pt x="5986" y="2591"/>
                  </a:lnTo>
                  <a:close/>
                  <a:moveTo>
                    <a:pt x="9337" y="2591"/>
                  </a:moveTo>
                  <a:lnTo>
                    <a:pt x="9344" y="4034"/>
                  </a:lnTo>
                  <a:lnTo>
                    <a:pt x="7901" y="4034"/>
                  </a:lnTo>
                  <a:lnTo>
                    <a:pt x="7901" y="2591"/>
                  </a:lnTo>
                  <a:close/>
                  <a:moveTo>
                    <a:pt x="1915" y="1"/>
                  </a:moveTo>
                  <a:cubicBezTo>
                    <a:pt x="1797" y="1"/>
                    <a:pt x="1679" y="80"/>
                    <a:pt x="1679" y="240"/>
                  </a:cubicBezTo>
                  <a:lnTo>
                    <a:pt x="1679" y="2113"/>
                  </a:lnTo>
                  <a:lnTo>
                    <a:pt x="320" y="2113"/>
                  </a:lnTo>
                  <a:cubicBezTo>
                    <a:pt x="1" y="2113"/>
                    <a:pt x="1" y="2591"/>
                    <a:pt x="320" y="2591"/>
                  </a:cubicBezTo>
                  <a:lnTo>
                    <a:pt x="1679" y="2591"/>
                  </a:lnTo>
                  <a:lnTo>
                    <a:pt x="1679" y="4027"/>
                  </a:lnTo>
                  <a:lnTo>
                    <a:pt x="916" y="4027"/>
                  </a:lnTo>
                  <a:cubicBezTo>
                    <a:pt x="597" y="4027"/>
                    <a:pt x="597" y="4506"/>
                    <a:pt x="916" y="4506"/>
                  </a:cubicBezTo>
                  <a:lnTo>
                    <a:pt x="1679" y="4506"/>
                  </a:lnTo>
                  <a:lnTo>
                    <a:pt x="1679" y="5865"/>
                  </a:lnTo>
                  <a:cubicBezTo>
                    <a:pt x="1679" y="6025"/>
                    <a:pt x="1797" y="6104"/>
                    <a:pt x="1915" y="6104"/>
                  </a:cubicBezTo>
                  <a:cubicBezTo>
                    <a:pt x="2033" y="6104"/>
                    <a:pt x="2151" y="6025"/>
                    <a:pt x="2151" y="5865"/>
                  </a:cubicBezTo>
                  <a:lnTo>
                    <a:pt x="2151" y="4506"/>
                  </a:lnTo>
                  <a:lnTo>
                    <a:pt x="3594" y="4506"/>
                  </a:lnTo>
                  <a:lnTo>
                    <a:pt x="3594" y="5983"/>
                  </a:lnTo>
                  <a:cubicBezTo>
                    <a:pt x="3594" y="6143"/>
                    <a:pt x="3711" y="6222"/>
                    <a:pt x="3830" y="6222"/>
                  </a:cubicBezTo>
                  <a:cubicBezTo>
                    <a:pt x="3949" y="6222"/>
                    <a:pt x="4069" y="6143"/>
                    <a:pt x="4072" y="5983"/>
                  </a:cubicBezTo>
                  <a:lnTo>
                    <a:pt x="4072" y="4506"/>
                  </a:lnTo>
                  <a:lnTo>
                    <a:pt x="5508" y="4506"/>
                  </a:lnTo>
                  <a:lnTo>
                    <a:pt x="5508" y="5983"/>
                  </a:lnTo>
                  <a:cubicBezTo>
                    <a:pt x="5508" y="6143"/>
                    <a:pt x="5628" y="6222"/>
                    <a:pt x="5747" y="6222"/>
                  </a:cubicBezTo>
                  <a:cubicBezTo>
                    <a:pt x="5867" y="6222"/>
                    <a:pt x="5986" y="6143"/>
                    <a:pt x="5986" y="5983"/>
                  </a:cubicBezTo>
                  <a:lnTo>
                    <a:pt x="5986" y="4506"/>
                  </a:lnTo>
                  <a:lnTo>
                    <a:pt x="7422" y="4506"/>
                  </a:lnTo>
                  <a:lnTo>
                    <a:pt x="7422" y="5983"/>
                  </a:lnTo>
                  <a:cubicBezTo>
                    <a:pt x="7422" y="6143"/>
                    <a:pt x="7542" y="6222"/>
                    <a:pt x="7662" y="6222"/>
                  </a:cubicBezTo>
                  <a:cubicBezTo>
                    <a:pt x="7781" y="6222"/>
                    <a:pt x="7901" y="6143"/>
                    <a:pt x="7901" y="5983"/>
                  </a:cubicBezTo>
                  <a:lnTo>
                    <a:pt x="7901" y="4506"/>
                  </a:lnTo>
                  <a:lnTo>
                    <a:pt x="9344" y="4506"/>
                  </a:lnTo>
                  <a:lnTo>
                    <a:pt x="9344" y="5983"/>
                  </a:lnTo>
                  <a:cubicBezTo>
                    <a:pt x="9344" y="6143"/>
                    <a:pt x="9462" y="6222"/>
                    <a:pt x="9579" y="6222"/>
                  </a:cubicBezTo>
                  <a:cubicBezTo>
                    <a:pt x="9697" y="6222"/>
                    <a:pt x="9815" y="6143"/>
                    <a:pt x="9815" y="5983"/>
                  </a:cubicBezTo>
                  <a:lnTo>
                    <a:pt x="9815" y="4506"/>
                  </a:lnTo>
                  <a:lnTo>
                    <a:pt x="10016" y="4506"/>
                  </a:lnTo>
                  <a:cubicBezTo>
                    <a:pt x="10329" y="4506"/>
                    <a:pt x="10329" y="4027"/>
                    <a:pt x="10016" y="4027"/>
                  </a:cubicBezTo>
                  <a:lnTo>
                    <a:pt x="9815" y="4027"/>
                  </a:lnTo>
                  <a:lnTo>
                    <a:pt x="9815" y="2591"/>
                  </a:lnTo>
                  <a:lnTo>
                    <a:pt x="10544" y="2591"/>
                  </a:lnTo>
                  <a:cubicBezTo>
                    <a:pt x="10856" y="2591"/>
                    <a:pt x="10856" y="2113"/>
                    <a:pt x="10544" y="2113"/>
                  </a:cubicBezTo>
                  <a:lnTo>
                    <a:pt x="9815" y="2113"/>
                  </a:lnTo>
                  <a:lnTo>
                    <a:pt x="9815" y="240"/>
                  </a:lnTo>
                  <a:cubicBezTo>
                    <a:pt x="9815" y="80"/>
                    <a:pt x="9696" y="1"/>
                    <a:pt x="9576" y="1"/>
                  </a:cubicBezTo>
                  <a:cubicBezTo>
                    <a:pt x="9456" y="1"/>
                    <a:pt x="9337" y="80"/>
                    <a:pt x="9337" y="240"/>
                  </a:cubicBezTo>
                  <a:lnTo>
                    <a:pt x="9337" y="2113"/>
                  </a:lnTo>
                  <a:lnTo>
                    <a:pt x="7901" y="2113"/>
                  </a:lnTo>
                  <a:lnTo>
                    <a:pt x="7901" y="240"/>
                  </a:lnTo>
                  <a:cubicBezTo>
                    <a:pt x="7901" y="80"/>
                    <a:pt x="7781" y="1"/>
                    <a:pt x="7662" y="1"/>
                  </a:cubicBezTo>
                  <a:cubicBezTo>
                    <a:pt x="7542" y="1"/>
                    <a:pt x="7422" y="80"/>
                    <a:pt x="7422" y="240"/>
                  </a:cubicBezTo>
                  <a:lnTo>
                    <a:pt x="7422" y="2113"/>
                  </a:lnTo>
                  <a:lnTo>
                    <a:pt x="5980" y="2113"/>
                  </a:lnTo>
                  <a:lnTo>
                    <a:pt x="5980" y="240"/>
                  </a:lnTo>
                  <a:cubicBezTo>
                    <a:pt x="5980" y="80"/>
                    <a:pt x="5862" y="1"/>
                    <a:pt x="5744" y="1"/>
                  </a:cubicBezTo>
                  <a:cubicBezTo>
                    <a:pt x="5626" y="1"/>
                    <a:pt x="5508" y="80"/>
                    <a:pt x="5508" y="240"/>
                  </a:cubicBezTo>
                  <a:lnTo>
                    <a:pt x="5508" y="2113"/>
                  </a:lnTo>
                  <a:lnTo>
                    <a:pt x="4072" y="2113"/>
                  </a:lnTo>
                  <a:lnTo>
                    <a:pt x="4072" y="240"/>
                  </a:lnTo>
                  <a:cubicBezTo>
                    <a:pt x="4072" y="80"/>
                    <a:pt x="3954" y="1"/>
                    <a:pt x="3836" y="1"/>
                  </a:cubicBezTo>
                  <a:cubicBezTo>
                    <a:pt x="3718" y="1"/>
                    <a:pt x="3600" y="80"/>
                    <a:pt x="3600" y="240"/>
                  </a:cubicBezTo>
                  <a:lnTo>
                    <a:pt x="3600" y="2113"/>
                  </a:lnTo>
                  <a:lnTo>
                    <a:pt x="2151" y="2113"/>
                  </a:lnTo>
                  <a:lnTo>
                    <a:pt x="2151" y="240"/>
                  </a:lnTo>
                  <a:cubicBezTo>
                    <a:pt x="2151" y="80"/>
                    <a:pt x="2033" y="1"/>
                    <a:pt x="191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69"/>
            <p:cNvSpPr/>
            <p:nvPr/>
          </p:nvSpPr>
          <p:spPr>
            <a:xfrm>
              <a:off x="2022174" y="3062529"/>
              <a:ext cx="89694" cy="76663"/>
            </a:xfrm>
            <a:custGeom>
              <a:avLst/>
              <a:gdLst/>
              <a:ahLst/>
              <a:cxnLst/>
              <a:rect l="l" t="t" r="r" b="b"/>
              <a:pathLst>
                <a:path w="3414" h="2918" extrusionOk="0">
                  <a:moveTo>
                    <a:pt x="1957" y="0"/>
                  </a:moveTo>
                  <a:cubicBezTo>
                    <a:pt x="653" y="0"/>
                    <a:pt x="1" y="1568"/>
                    <a:pt x="923" y="2490"/>
                  </a:cubicBezTo>
                  <a:cubicBezTo>
                    <a:pt x="1218" y="2786"/>
                    <a:pt x="1583" y="2918"/>
                    <a:pt x="1940" y="2918"/>
                  </a:cubicBezTo>
                  <a:cubicBezTo>
                    <a:pt x="2691" y="2918"/>
                    <a:pt x="3413" y="2335"/>
                    <a:pt x="3413" y="1457"/>
                  </a:cubicBezTo>
                  <a:cubicBezTo>
                    <a:pt x="3413" y="652"/>
                    <a:pt x="2761" y="0"/>
                    <a:pt x="195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69"/>
            <p:cNvSpPr/>
            <p:nvPr/>
          </p:nvSpPr>
          <p:spPr>
            <a:xfrm>
              <a:off x="2050233" y="3083284"/>
              <a:ext cx="40670" cy="34969"/>
            </a:xfrm>
            <a:custGeom>
              <a:avLst/>
              <a:gdLst/>
              <a:ahLst/>
              <a:cxnLst/>
              <a:rect l="l" t="t" r="r" b="b"/>
              <a:pathLst>
                <a:path w="1548" h="1331" extrusionOk="0">
                  <a:moveTo>
                    <a:pt x="889" y="1"/>
                  </a:moveTo>
                  <a:cubicBezTo>
                    <a:pt x="299" y="1"/>
                    <a:pt x="1" y="715"/>
                    <a:pt x="417" y="1131"/>
                  </a:cubicBezTo>
                  <a:cubicBezTo>
                    <a:pt x="552" y="1269"/>
                    <a:pt x="719" y="1330"/>
                    <a:pt x="882" y="1330"/>
                  </a:cubicBezTo>
                  <a:cubicBezTo>
                    <a:pt x="1222" y="1330"/>
                    <a:pt x="1547" y="1065"/>
                    <a:pt x="1547" y="667"/>
                  </a:cubicBezTo>
                  <a:cubicBezTo>
                    <a:pt x="1547" y="299"/>
                    <a:pt x="1249" y="1"/>
                    <a:pt x="8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69"/>
            <p:cNvSpPr/>
            <p:nvPr/>
          </p:nvSpPr>
          <p:spPr>
            <a:xfrm>
              <a:off x="2174344" y="3062529"/>
              <a:ext cx="89668" cy="76663"/>
            </a:xfrm>
            <a:custGeom>
              <a:avLst/>
              <a:gdLst/>
              <a:ahLst/>
              <a:cxnLst/>
              <a:rect l="l" t="t" r="r" b="b"/>
              <a:pathLst>
                <a:path w="3413" h="2918" extrusionOk="0">
                  <a:moveTo>
                    <a:pt x="1956" y="0"/>
                  </a:moveTo>
                  <a:cubicBezTo>
                    <a:pt x="652" y="0"/>
                    <a:pt x="0" y="1568"/>
                    <a:pt x="923" y="2490"/>
                  </a:cubicBezTo>
                  <a:cubicBezTo>
                    <a:pt x="1218" y="2786"/>
                    <a:pt x="1582" y="2918"/>
                    <a:pt x="1940" y="2918"/>
                  </a:cubicBezTo>
                  <a:cubicBezTo>
                    <a:pt x="2691" y="2918"/>
                    <a:pt x="3413" y="2335"/>
                    <a:pt x="3413" y="1457"/>
                  </a:cubicBezTo>
                  <a:cubicBezTo>
                    <a:pt x="3413" y="652"/>
                    <a:pt x="2761" y="0"/>
                    <a:pt x="19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69"/>
            <p:cNvSpPr/>
            <p:nvPr/>
          </p:nvSpPr>
          <p:spPr>
            <a:xfrm>
              <a:off x="2202219" y="3083284"/>
              <a:ext cx="40854" cy="34969"/>
            </a:xfrm>
            <a:custGeom>
              <a:avLst/>
              <a:gdLst/>
              <a:ahLst/>
              <a:cxnLst/>
              <a:rect l="l" t="t" r="r" b="b"/>
              <a:pathLst>
                <a:path w="1555" h="1331" extrusionOk="0">
                  <a:moveTo>
                    <a:pt x="888" y="1"/>
                  </a:moveTo>
                  <a:cubicBezTo>
                    <a:pt x="299" y="1"/>
                    <a:pt x="0" y="715"/>
                    <a:pt x="417" y="1131"/>
                  </a:cubicBezTo>
                  <a:cubicBezTo>
                    <a:pt x="554" y="1269"/>
                    <a:pt x="722" y="1330"/>
                    <a:pt x="887" y="1330"/>
                  </a:cubicBezTo>
                  <a:cubicBezTo>
                    <a:pt x="1228" y="1330"/>
                    <a:pt x="1554" y="1065"/>
                    <a:pt x="1554" y="667"/>
                  </a:cubicBezTo>
                  <a:cubicBezTo>
                    <a:pt x="1554" y="299"/>
                    <a:pt x="1256" y="1"/>
                    <a:pt x="88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69"/>
            <p:cNvSpPr/>
            <p:nvPr/>
          </p:nvSpPr>
          <p:spPr>
            <a:xfrm>
              <a:off x="1995376" y="2792632"/>
              <a:ext cx="335158" cy="174975"/>
            </a:xfrm>
            <a:custGeom>
              <a:avLst/>
              <a:gdLst/>
              <a:ahLst/>
              <a:cxnLst/>
              <a:rect l="l" t="t" r="r" b="b"/>
              <a:pathLst>
                <a:path w="12757" h="6660" extrusionOk="0">
                  <a:moveTo>
                    <a:pt x="1" y="1"/>
                  </a:moveTo>
                  <a:lnTo>
                    <a:pt x="445" y="1263"/>
                  </a:lnTo>
                  <a:lnTo>
                    <a:pt x="11335" y="1263"/>
                  </a:lnTo>
                  <a:lnTo>
                    <a:pt x="10086" y="6659"/>
                  </a:lnTo>
                  <a:lnTo>
                    <a:pt x="11390" y="6659"/>
                  </a:lnTo>
                  <a:lnTo>
                    <a:pt x="12576" y="1506"/>
                  </a:lnTo>
                  <a:cubicBezTo>
                    <a:pt x="12757" y="736"/>
                    <a:pt x="12167" y="1"/>
                    <a:pt x="11376"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69"/>
            <p:cNvSpPr/>
            <p:nvPr/>
          </p:nvSpPr>
          <p:spPr>
            <a:xfrm>
              <a:off x="2273654" y="2792632"/>
              <a:ext cx="56696" cy="174975"/>
            </a:xfrm>
            <a:custGeom>
              <a:avLst/>
              <a:gdLst/>
              <a:ahLst/>
              <a:cxnLst/>
              <a:rect l="l" t="t" r="r" b="b"/>
              <a:pathLst>
                <a:path w="2158" h="6660" extrusionOk="0">
                  <a:moveTo>
                    <a:pt x="0" y="1"/>
                  </a:moveTo>
                  <a:cubicBezTo>
                    <a:pt x="791" y="1"/>
                    <a:pt x="1374" y="736"/>
                    <a:pt x="1200" y="1506"/>
                  </a:cubicBezTo>
                  <a:lnTo>
                    <a:pt x="14" y="6659"/>
                  </a:lnTo>
                  <a:lnTo>
                    <a:pt x="791" y="6659"/>
                  </a:lnTo>
                  <a:lnTo>
                    <a:pt x="1977" y="1506"/>
                  </a:lnTo>
                  <a:cubicBezTo>
                    <a:pt x="2158" y="736"/>
                    <a:pt x="1575" y="1"/>
                    <a:pt x="784"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69"/>
            <p:cNvSpPr/>
            <p:nvPr/>
          </p:nvSpPr>
          <p:spPr>
            <a:xfrm>
              <a:off x="1913012" y="2764940"/>
              <a:ext cx="412610" cy="236006"/>
            </a:xfrm>
            <a:custGeom>
              <a:avLst/>
              <a:gdLst/>
              <a:ahLst/>
              <a:cxnLst/>
              <a:rect l="l" t="t" r="r" b="b"/>
              <a:pathLst>
                <a:path w="15705" h="8983" extrusionOk="0">
                  <a:moveTo>
                    <a:pt x="632" y="0"/>
                  </a:moveTo>
                  <a:cubicBezTo>
                    <a:pt x="278" y="0"/>
                    <a:pt x="1" y="285"/>
                    <a:pt x="1" y="631"/>
                  </a:cubicBezTo>
                  <a:cubicBezTo>
                    <a:pt x="1" y="978"/>
                    <a:pt x="278" y="1263"/>
                    <a:pt x="632" y="1263"/>
                  </a:cubicBezTo>
                  <a:lnTo>
                    <a:pt x="1769" y="1263"/>
                  </a:lnTo>
                  <a:cubicBezTo>
                    <a:pt x="1825" y="1263"/>
                    <a:pt x="1880" y="1297"/>
                    <a:pt x="1901" y="1353"/>
                  </a:cubicBezTo>
                  <a:lnTo>
                    <a:pt x="4045" y="7408"/>
                  </a:lnTo>
                  <a:cubicBezTo>
                    <a:pt x="4447" y="8358"/>
                    <a:pt x="5383" y="8983"/>
                    <a:pt x="6417" y="8983"/>
                  </a:cubicBezTo>
                  <a:lnTo>
                    <a:pt x="15073" y="8983"/>
                  </a:lnTo>
                  <a:cubicBezTo>
                    <a:pt x="15420" y="8983"/>
                    <a:pt x="15704" y="8698"/>
                    <a:pt x="15704" y="8344"/>
                  </a:cubicBezTo>
                  <a:cubicBezTo>
                    <a:pt x="15704" y="7998"/>
                    <a:pt x="15420" y="7713"/>
                    <a:pt x="15073" y="7713"/>
                  </a:cubicBezTo>
                  <a:lnTo>
                    <a:pt x="6417" y="7713"/>
                  </a:lnTo>
                  <a:cubicBezTo>
                    <a:pt x="5890" y="7713"/>
                    <a:pt x="5411" y="7401"/>
                    <a:pt x="5203" y="6909"/>
                  </a:cubicBezTo>
                  <a:lnTo>
                    <a:pt x="3060" y="853"/>
                  </a:lnTo>
                  <a:cubicBezTo>
                    <a:pt x="2845" y="340"/>
                    <a:pt x="2331" y="0"/>
                    <a:pt x="1769"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69"/>
            <p:cNvSpPr/>
            <p:nvPr/>
          </p:nvSpPr>
          <p:spPr>
            <a:xfrm>
              <a:off x="2026903" y="2967580"/>
              <a:ext cx="299270" cy="33182"/>
            </a:xfrm>
            <a:custGeom>
              <a:avLst/>
              <a:gdLst/>
              <a:ahLst/>
              <a:cxnLst/>
              <a:rect l="l" t="t" r="r" b="b"/>
              <a:pathLst>
                <a:path w="11391" h="1263" extrusionOk="0">
                  <a:moveTo>
                    <a:pt x="10801" y="0"/>
                  </a:moveTo>
                  <a:cubicBezTo>
                    <a:pt x="10807" y="21"/>
                    <a:pt x="10807" y="42"/>
                    <a:pt x="10801" y="63"/>
                  </a:cubicBezTo>
                  <a:cubicBezTo>
                    <a:pt x="10801" y="409"/>
                    <a:pt x="10523" y="694"/>
                    <a:pt x="10169" y="694"/>
                  </a:cubicBezTo>
                  <a:lnTo>
                    <a:pt x="1513" y="694"/>
                  </a:lnTo>
                  <a:cubicBezTo>
                    <a:pt x="972" y="694"/>
                    <a:pt x="438" y="520"/>
                    <a:pt x="1" y="201"/>
                  </a:cubicBezTo>
                  <a:lnTo>
                    <a:pt x="1" y="201"/>
                  </a:lnTo>
                  <a:cubicBezTo>
                    <a:pt x="479" y="867"/>
                    <a:pt x="1256" y="1263"/>
                    <a:pt x="2082" y="1263"/>
                  </a:cubicBezTo>
                  <a:lnTo>
                    <a:pt x="10738" y="1263"/>
                  </a:lnTo>
                  <a:cubicBezTo>
                    <a:pt x="11078" y="1263"/>
                    <a:pt x="11355" y="999"/>
                    <a:pt x="11376" y="659"/>
                  </a:cubicBezTo>
                  <a:cubicBezTo>
                    <a:pt x="11390" y="319"/>
                    <a:pt x="11140" y="28"/>
                    <a:pt x="10801"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69"/>
            <p:cNvSpPr/>
            <p:nvPr/>
          </p:nvSpPr>
          <p:spPr>
            <a:xfrm>
              <a:off x="1994483" y="2978326"/>
              <a:ext cx="287027" cy="92427"/>
            </a:xfrm>
            <a:custGeom>
              <a:avLst/>
              <a:gdLst/>
              <a:ahLst/>
              <a:cxnLst/>
              <a:rect l="l" t="t" r="r" b="b"/>
              <a:pathLst>
                <a:path w="10925" h="3518" extrusionOk="0">
                  <a:moveTo>
                    <a:pt x="1401" y="0"/>
                  </a:moveTo>
                  <a:lnTo>
                    <a:pt x="763" y="923"/>
                  </a:lnTo>
                  <a:cubicBezTo>
                    <a:pt x="0" y="2019"/>
                    <a:pt x="784" y="3517"/>
                    <a:pt x="2123" y="3517"/>
                  </a:cubicBezTo>
                  <a:lnTo>
                    <a:pt x="10287" y="3517"/>
                  </a:lnTo>
                  <a:cubicBezTo>
                    <a:pt x="10640" y="3517"/>
                    <a:pt x="10925" y="3233"/>
                    <a:pt x="10925" y="2886"/>
                  </a:cubicBezTo>
                  <a:cubicBezTo>
                    <a:pt x="10925" y="2539"/>
                    <a:pt x="10640" y="2255"/>
                    <a:pt x="10287" y="2255"/>
                  </a:cubicBezTo>
                  <a:lnTo>
                    <a:pt x="2123" y="2255"/>
                  </a:lnTo>
                  <a:cubicBezTo>
                    <a:pt x="1804" y="2255"/>
                    <a:pt x="1623" y="1901"/>
                    <a:pt x="1797" y="1644"/>
                  </a:cubicBezTo>
                  <a:lnTo>
                    <a:pt x="2449" y="701"/>
                  </a:lnTo>
                  <a:cubicBezTo>
                    <a:pt x="2046" y="562"/>
                    <a:pt x="1686" y="320"/>
                    <a:pt x="1401"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69"/>
            <p:cNvSpPr/>
            <p:nvPr/>
          </p:nvSpPr>
          <p:spPr>
            <a:xfrm>
              <a:off x="2003757" y="3021518"/>
              <a:ext cx="277569" cy="49235"/>
            </a:xfrm>
            <a:custGeom>
              <a:avLst/>
              <a:gdLst/>
              <a:ahLst/>
              <a:cxnLst/>
              <a:rect l="l" t="t" r="r" b="b"/>
              <a:pathLst>
                <a:path w="10565" h="1874" extrusionOk="0">
                  <a:moveTo>
                    <a:pt x="126" y="0"/>
                  </a:moveTo>
                  <a:cubicBezTo>
                    <a:pt x="1" y="951"/>
                    <a:pt x="708" y="1811"/>
                    <a:pt x="1666" y="1873"/>
                  </a:cubicBezTo>
                  <a:lnTo>
                    <a:pt x="9455" y="1873"/>
                  </a:lnTo>
                  <a:cubicBezTo>
                    <a:pt x="9892" y="1873"/>
                    <a:pt x="10058" y="1859"/>
                    <a:pt x="10142" y="1838"/>
                  </a:cubicBezTo>
                  <a:cubicBezTo>
                    <a:pt x="10169" y="1825"/>
                    <a:pt x="10204" y="1811"/>
                    <a:pt x="10232" y="1797"/>
                  </a:cubicBezTo>
                  <a:lnTo>
                    <a:pt x="10253" y="1783"/>
                  </a:lnTo>
                  <a:cubicBezTo>
                    <a:pt x="10273" y="1776"/>
                    <a:pt x="10294" y="1755"/>
                    <a:pt x="10315" y="1741"/>
                  </a:cubicBezTo>
                  <a:lnTo>
                    <a:pt x="10322" y="1741"/>
                  </a:lnTo>
                  <a:lnTo>
                    <a:pt x="10350" y="1714"/>
                  </a:lnTo>
                  <a:lnTo>
                    <a:pt x="10357" y="1707"/>
                  </a:lnTo>
                  <a:cubicBezTo>
                    <a:pt x="10371" y="1693"/>
                    <a:pt x="10384" y="1679"/>
                    <a:pt x="10398" y="1665"/>
                  </a:cubicBezTo>
                  <a:lnTo>
                    <a:pt x="10412" y="1651"/>
                  </a:lnTo>
                  <a:lnTo>
                    <a:pt x="10433" y="1630"/>
                  </a:lnTo>
                  <a:lnTo>
                    <a:pt x="10447" y="1610"/>
                  </a:lnTo>
                  <a:lnTo>
                    <a:pt x="10468" y="1575"/>
                  </a:lnTo>
                  <a:lnTo>
                    <a:pt x="10482" y="1547"/>
                  </a:lnTo>
                  <a:lnTo>
                    <a:pt x="10495" y="1526"/>
                  </a:lnTo>
                  <a:lnTo>
                    <a:pt x="10509" y="1499"/>
                  </a:lnTo>
                  <a:lnTo>
                    <a:pt x="10523" y="1471"/>
                  </a:lnTo>
                  <a:cubicBezTo>
                    <a:pt x="10523" y="1464"/>
                    <a:pt x="10530" y="1450"/>
                    <a:pt x="10537" y="1436"/>
                  </a:cubicBezTo>
                  <a:lnTo>
                    <a:pt x="10544" y="1415"/>
                  </a:lnTo>
                  <a:cubicBezTo>
                    <a:pt x="10544" y="1401"/>
                    <a:pt x="10551" y="1388"/>
                    <a:pt x="10551" y="1374"/>
                  </a:cubicBezTo>
                  <a:lnTo>
                    <a:pt x="10551" y="1360"/>
                  </a:lnTo>
                  <a:cubicBezTo>
                    <a:pt x="10551" y="1346"/>
                    <a:pt x="10558" y="1325"/>
                    <a:pt x="10558" y="1311"/>
                  </a:cubicBezTo>
                  <a:lnTo>
                    <a:pt x="10558" y="1297"/>
                  </a:lnTo>
                  <a:lnTo>
                    <a:pt x="10558" y="1235"/>
                  </a:lnTo>
                  <a:cubicBezTo>
                    <a:pt x="10565" y="1221"/>
                    <a:pt x="10565" y="1200"/>
                    <a:pt x="10565" y="1180"/>
                  </a:cubicBezTo>
                  <a:cubicBezTo>
                    <a:pt x="10565" y="1159"/>
                    <a:pt x="10558" y="1145"/>
                    <a:pt x="10558" y="1124"/>
                  </a:cubicBezTo>
                  <a:lnTo>
                    <a:pt x="10558" y="1117"/>
                  </a:lnTo>
                  <a:cubicBezTo>
                    <a:pt x="10551" y="1075"/>
                    <a:pt x="10537" y="1034"/>
                    <a:pt x="10523" y="999"/>
                  </a:cubicBezTo>
                  <a:cubicBezTo>
                    <a:pt x="10384" y="1186"/>
                    <a:pt x="10169" y="1304"/>
                    <a:pt x="9941" y="1325"/>
                  </a:cubicBezTo>
                  <a:lnTo>
                    <a:pt x="1770" y="1325"/>
                  </a:lnTo>
                  <a:cubicBezTo>
                    <a:pt x="979" y="1311"/>
                    <a:pt x="306" y="763"/>
                    <a:pt x="12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69"/>
            <p:cNvSpPr/>
            <p:nvPr/>
          </p:nvSpPr>
          <p:spPr>
            <a:xfrm>
              <a:off x="2020361" y="2978326"/>
              <a:ext cx="38463" cy="32841"/>
            </a:xfrm>
            <a:custGeom>
              <a:avLst/>
              <a:gdLst/>
              <a:ahLst/>
              <a:cxnLst/>
              <a:rect l="l" t="t" r="r" b="b"/>
              <a:pathLst>
                <a:path w="1464" h="1250" extrusionOk="0">
                  <a:moveTo>
                    <a:pt x="416" y="0"/>
                  </a:moveTo>
                  <a:lnTo>
                    <a:pt x="0" y="604"/>
                  </a:lnTo>
                  <a:cubicBezTo>
                    <a:pt x="305" y="902"/>
                    <a:pt x="673" y="1124"/>
                    <a:pt x="1089" y="1249"/>
                  </a:cubicBezTo>
                  <a:lnTo>
                    <a:pt x="1464" y="701"/>
                  </a:lnTo>
                  <a:cubicBezTo>
                    <a:pt x="1061" y="562"/>
                    <a:pt x="701" y="320"/>
                    <a:pt x="416"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69"/>
          <p:cNvGrpSpPr/>
          <p:nvPr/>
        </p:nvGrpSpPr>
        <p:grpSpPr>
          <a:xfrm>
            <a:off x="830742" y="2763601"/>
            <a:ext cx="384734" cy="381556"/>
            <a:chOff x="830742" y="2763601"/>
            <a:chExt cx="384734" cy="381556"/>
          </a:xfrm>
        </p:grpSpPr>
        <p:sp>
          <p:nvSpPr>
            <p:cNvPr id="8766" name="Google Shape;8766;p69"/>
            <p:cNvSpPr/>
            <p:nvPr/>
          </p:nvSpPr>
          <p:spPr>
            <a:xfrm>
              <a:off x="830742" y="2881012"/>
              <a:ext cx="174423" cy="83678"/>
            </a:xfrm>
            <a:custGeom>
              <a:avLst/>
              <a:gdLst/>
              <a:ahLst/>
              <a:cxnLst/>
              <a:rect l="l" t="t" r="r" b="b"/>
              <a:pathLst>
                <a:path w="6639" h="3185" extrusionOk="0">
                  <a:moveTo>
                    <a:pt x="6639" y="1"/>
                  </a:moveTo>
                  <a:lnTo>
                    <a:pt x="5189" y="125"/>
                  </a:lnTo>
                  <a:cubicBezTo>
                    <a:pt x="3289" y="285"/>
                    <a:pt x="1506" y="1110"/>
                    <a:pt x="160" y="2456"/>
                  </a:cubicBezTo>
                  <a:cubicBezTo>
                    <a:pt x="1" y="2616"/>
                    <a:pt x="105" y="2886"/>
                    <a:pt x="327" y="2907"/>
                  </a:cubicBezTo>
                  <a:lnTo>
                    <a:pt x="3462" y="3184"/>
                  </a:lnTo>
                  <a:lnTo>
                    <a:pt x="6639"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69"/>
            <p:cNvSpPr/>
            <p:nvPr/>
          </p:nvSpPr>
          <p:spPr>
            <a:xfrm>
              <a:off x="1013520" y="2973045"/>
              <a:ext cx="83494" cy="172111"/>
            </a:xfrm>
            <a:custGeom>
              <a:avLst/>
              <a:gdLst/>
              <a:ahLst/>
              <a:cxnLst/>
              <a:rect l="l" t="t" r="r" b="b"/>
              <a:pathLst>
                <a:path w="3178" h="6551" extrusionOk="0">
                  <a:moveTo>
                    <a:pt x="3178" y="0"/>
                  </a:moveTo>
                  <a:lnTo>
                    <a:pt x="1" y="3177"/>
                  </a:lnTo>
                  <a:lnTo>
                    <a:pt x="278" y="6305"/>
                  </a:lnTo>
                  <a:cubicBezTo>
                    <a:pt x="292" y="6457"/>
                    <a:pt x="415" y="6550"/>
                    <a:pt x="543" y="6550"/>
                  </a:cubicBezTo>
                  <a:cubicBezTo>
                    <a:pt x="608" y="6550"/>
                    <a:pt x="675" y="6526"/>
                    <a:pt x="729" y="6472"/>
                  </a:cubicBezTo>
                  <a:cubicBezTo>
                    <a:pt x="2075" y="5126"/>
                    <a:pt x="2900" y="3344"/>
                    <a:pt x="3053" y="1443"/>
                  </a:cubicBezTo>
                  <a:lnTo>
                    <a:pt x="3178"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69"/>
            <p:cNvSpPr/>
            <p:nvPr/>
          </p:nvSpPr>
          <p:spPr>
            <a:xfrm>
              <a:off x="830742" y="2885557"/>
              <a:ext cx="125583" cy="72932"/>
            </a:xfrm>
            <a:custGeom>
              <a:avLst/>
              <a:gdLst/>
              <a:ahLst/>
              <a:cxnLst/>
              <a:rect l="l" t="t" r="r" b="b"/>
              <a:pathLst>
                <a:path w="4780" h="2776" extrusionOk="0">
                  <a:moveTo>
                    <a:pt x="4780" y="1"/>
                  </a:moveTo>
                  <a:lnTo>
                    <a:pt x="4780" y="1"/>
                  </a:lnTo>
                  <a:cubicBezTo>
                    <a:pt x="3032" y="237"/>
                    <a:pt x="1409" y="1034"/>
                    <a:pt x="160" y="2283"/>
                  </a:cubicBezTo>
                  <a:cubicBezTo>
                    <a:pt x="1" y="2443"/>
                    <a:pt x="105" y="2713"/>
                    <a:pt x="327" y="2734"/>
                  </a:cubicBezTo>
                  <a:lnTo>
                    <a:pt x="791" y="2775"/>
                  </a:lnTo>
                  <a:cubicBezTo>
                    <a:pt x="646" y="2664"/>
                    <a:pt x="625" y="2449"/>
                    <a:pt x="750" y="2318"/>
                  </a:cubicBezTo>
                  <a:cubicBezTo>
                    <a:pt x="1867" y="1201"/>
                    <a:pt x="3261" y="403"/>
                    <a:pt x="478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69"/>
            <p:cNvSpPr/>
            <p:nvPr/>
          </p:nvSpPr>
          <p:spPr>
            <a:xfrm>
              <a:off x="1013520" y="3041012"/>
              <a:ext cx="24460" cy="104144"/>
            </a:xfrm>
            <a:custGeom>
              <a:avLst/>
              <a:gdLst/>
              <a:ahLst/>
              <a:cxnLst/>
              <a:rect l="l" t="t" r="r" b="b"/>
              <a:pathLst>
                <a:path w="931" h="3964" extrusionOk="0">
                  <a:moveTo>
                    <a:pt x="583" y="1"/>
                  </a:moveTo>
                  <a:lnTo>
                    <a:pt x="1" y="590"/>
                  </a:lnTo>
                  <a:lnTo>
                    <a:pt x="278" y="3718"/>
                  </a:lnTo>
                  <a:cubicBezTo>
                    <a:pt x="292" y="3870"/>
                    <a:pt x="415" y="3963"/>
                    <a:pt x="543" y="3963"/>
                  </a:cubicBezTo>
                  <a:cubicBezTo>
                    <a:pt x="608" y="3963"/>
                    <a:pt x="675" y="3939"/>
                    <a:pt x="729" y="3885"/>
                  </a:cubicBezTo>
                  <a:cubicBezTo>
                    <a:pt x="798" y="3815"/>
                    <a:pt x="861" y="3746"/>
                    <a:pt x="930" y="3677"/>
                  </a:cubicBezTo>
                  <a:cubicBezTo>
                    <a:pt x="909" y="3642"/>
                    <a:pt x="902" y="3607"/>
                    <a:pt x="902" y="3573"/>
                  </a:cubicBezTo>
                  <a:lnTo>
                    <a:pt x="5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69"/>
            <p:cNvSpPr/>
            <p:nvPr/>
          </p:nvSpPr>
          <p:spPr>
            <a:xfrm>
              <a:off x="903281" y="2763601"/>
              <a:ext cx="312038" cy="310383"/>
            </a:xfrm>
            <a:custGeom>
              <a:avLst/>
              <a:gdLst/>
              <a:ahLst/>
              <a:cxnLst/>
              <a:rect l="l" t="t" r="r" b="b"/>
              <a:pathLst>
                <a:path w="11877" h="11814" extrusionOk="0">
                  <a:moveTo>
                    <a:pt x="11644" y="0"/>
                  </a:moveTo>
                  <a:cubicBezTo>
                    <a:pt x="11624" y="0"/>
                    <a:pt x="11604" y="3"/>
                    <a:pt x="11584" y="10"/>
                  </a:cubicBezTo>
                  <a:lnTo>
                    <a:pt x="9080" y="745"/>
                  </a:lnTo>
                  <a:lnTo>
                    <a:pt x="7228" y="1286"/>
                  </a:lnTo>
                  <a:cubicBezTo>
                    <a:pt x="7075" y="1327"/>
                    <a:pt x="6937" y="1411"/>
                    <a:pt x="6826" y="1522"/>
                  </a:cubicBezTo>
                  <a:lnTo>
                    <a:pt x="91" y="8257"/>
                  </a:lnTo>
                  <a:cubicBezTo>
                    <a:pt x="0" y="8340"/>
                    <a:pt x="0" y="8479"/>
                    <a:pt x="91" y="8569"/>
                  </a:cubicBezTo>
                  <a:lnTo>
                    <a:pt x="1436" y="9914"/>
                  </a:lnTo>
                  <a:lnTo>
                    <a:pt x="1929" y="10414"/>
                  </a:lnTo>
                  <a:lnTo>
                    <a:pt x="3267" y="11746"/>
                  </a:lnTo>
                  <a:cubicBezTo>
                    <a:pt x="3312" y="11791"/>
                    <a:pt x="3373" y="11813"/>
                    <a:pt x="3435" y="11813"/>
                  </a:cubicBezTo>
                  <a:cubicBezTo>
                    <a:pt x="3496" y="11813"/>
                    <a:pt x="3559" y="11791"/>
                    <a:pt x="3607" y="11746"/>
                  </a:cubicBezTo>
                  <a:lnTo>
                    <a:pt x="7374" y="7965"/>
                  </a:lnTo>
                  <a:lnTo>
                    <a:pt x="10308" y="5038"/>
                  </a:lnTo>
                  <a:cubicBezTo>
                    <a:pt x="10432" y="4913"/>
                    <a:pt x="10523" y="4761"/>
                    <a:pt x="10571" y="4594"/>
                  </a:cubicBezTo>
                  <a:lnTo>
                    <a:pt x="11840" y="259"/>
                  </a:lnTo>
                  <a:cubicBezTo>
                    <a:pt x="11876" y="127"/>
                    <a:pt x="11772" y="0"/>
                    <a:pt x="11644"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69"/>
            <p:cNvSpPr/>
            <p:nvPr/>
          </p:nvSpPr>
          <p:spPr>
            <a:xfrm>
              <a:off x="903281" y="2763601"/>
              <a:ext cx="312012" cy="232065"/>
            </a:xfrm>
            <a:custGeom>
              <a:avLst/>
              <a:gdLst/>
              <a:ahLst/>
              <a:cxnLst/>
              <a:rect l="l" t="t" r="r" b="b"/>
              <a:pathLst>
                <a:path w="11876" h="8833" extrusionOk="0">
                  <a:moveTo>
                    <a:pt x="11637" y="0"/>
                  </a:moveTo>
                  <a:cubicBezTo>
                    <a:pt x="11618" y="0"/>
                    <a:pt x="11597" y="3"/>
                    <a:pt x="11577" y="10"/>
                  </a:cubicBezTo>
                  <a:lnTo>
                    <a:pt x="7207" y="1286"/>
                  </a:lnTo>
                  <a:cubicBezTo>
                    <a:pt x="7068" y="1327"/>
                    <a:pt x="6943" y="1404"/>
                    <a:pt x="6839" y="1501"/>
                  </a:cubicBezTo>
                  <a:lnTo>
                    <a:pt x="91" y="8257"/>
                  </a:lnTo>
                  <a:cubicBezTo>
                    <a:pt x="0" y="8340"/>
                    <a:pt x="0" y="8479"/>
                    <a:pt x="91" y="8569"/>
                  </a:cubicBezTo>
                  <a:lnTo>
                    <a:pt x="361" y="8832"/>
                  </a:lnTo>
                  <a:lnTo>
                    <a:pt x="1117" y="8069"/>
                  </a:lnTo>
                  <a:lnTo>
                    <a:pt x="7179" y="2007"/>
                  </a:lnTo>
                  <a:cubicBezTo>
                    <a:pt x="7269" y="1917"/>
                    <a:pt x="7387" y="1848"/>
                    <a:pt x="7512" y="1813"/>
                  </a:cubicBezTo>
                  <a:lnTo>
                    <a:pt x="11750" y="571"/>
                  </a:lnTo>
                  <a:lnTo>
                    <a:pt x="11833" y="266"/>
                  </a:lnTo>
                  <a:cubicBezTo>
                    <a:pt x="11876" y="128"/>
                    <a:pt x="11767" y="0"/>
                    <a:pt x="1163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69"/>
            <p:cNvSpPr/>
            <p:nvPr/>
          </p:nvSpPr>
          <p:spPr>
            <a:xfrm>
              <a:off x="1060732" y="2852218"/>
              <a:ext cx="65261" cy="65261"/>
            </a:xfrm>
            <a:custGeom>
              <a:avLst/>
              <a:gdLst/>
              <a:ahLst/>
              <a:cxnLst/>
              <a:rect l="l" t="t" r="r" b="b"/>
              <a:pathLst>
                <a:path w="2484" h="2484" extrusionOk="0">
                  <a:moveTo>
                    <a:pt x="1242" y="1"/>
                  </a:moveTo>
                  <a:cubicBezTo>
                    <a:pt x="555" y="1"/>
                    <a:pt x="0" y="556"/>
                    <a:pt x="0" y="1242"/>
                  </a:cubicBezTo>
                  <a:cubicBezTo>
                    <a:pt x="0" y="1929"/>
                    <a:pt x="555" y="2484"/>
                    <a:pt x="1242" y="2484"/>
                  </a:cubicBezTo>
                  <a:cubicBezTo>
                    <a:pt x="1922" y="2484"/>
                    <a:pt x="2483" y="1929"/>
                    <a:pt x="2483" y="1242"/>
                  </a:cubicBezTo>
                  <a:cubicBezTo>
                    <a:pt x="2483" y="556"/>
                    <a:pt x="1922" y="1"/>
                    <a:pt x="12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69"/>
            <p:cNvSpPr/>
            <p:nvPr/>
          </p:nvSpPr>
          <p:spPr>
            <a:xfrm>
              <a:off x="1060732" y="2852218"/>
              <a:ext cx="40302" cy="65287"/>
            </a:xfrm>
            <a:custGeom>
              <a:avLst/>
              <a:gdLst/>
              <a:ahLst/>
              <a:cxnLst/>
              <a:rect l="l" t="t" r="r" b="b"/>
              <a:pathLst>
                <a:path w="1534" h="2485" extrusionOk="0">
                  <a:moveTo>
                    <a:pt x="1239" y="0"/>
                  </a:moveTo>
                  <a:cubicBezTo>
                    <a:pt x="572" y="0"/>
                    <a:pt x="0" y="539"/>
                    <a:pt x="0" y="1242"/>
                  </a:cubicBezTo>
                  <a:cubicBezTo>
                    <a:pt x="0" y="1945"/>
                    <a:pt x="572" y="2484"/>
                    <a:pt x="1239" y="2484"/>
                  </a:cubicBezTo>
                  <a:cubicBezTo>
                    <a:pt x="1336" y="2484"/>
                    <a:pt x="1434" y="2473"/>
                    <a:pt x="1533" y="2449"/>
                  </a:cubicBezTo>
                  <a:cubicBezTo>
                    <a:pt x="590" y="2220"/>
                    <a:pt x="264" y="1048"/>
                    <a:pt x="944" y="361"/>
                  </a:cubicBezTo>
                  <a:cubicBezTo>
                    <a:pt x="1110" y="202"/>
                    <a:pt x="1311" y="91"/>
                    <a:pt x="1533" y="35"/>
                  </a:cubicBezTo>
                  <a:cubicBezTo>
                    <a:pt x="1434" y="12"/>
                    <a:pt x="1336" y="0"/>
                    <a:pt x="1239"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69"/>
            <p:cNvSpPr/>
            <p:nvPr/>
          </p:nvSpPr>
          <p:spPr>
            <a:xfrm>
              <a:off x="895084" y="2998739"/>
              <a:ext cx="84387" cy="83520"/>
            </a:xfrm>
            <a:custGeom>
              <a:avLst/>
              <a:gdLst/>
              <a:ahLst/>
              <a:cxnLst/>
              <a:rect l="l" t="t" r="r" b="b"/>
              <a:pathLst>
                <a:path w="3212" h="3179" extrusionOk="0">
                  <a:moveTo>
                    <a:pt x="833" y="0"/>
                  </a:moveTo>
                  <a:lnTo>
                    <a:pt x="125" y="701"/>
                  </a:lnTo>
                  <a:cubicBezTo>
                    <a:pt x="0" y="826"/>
                    <a:pt x="0" y="1034"/>
                    <a:pt x="125" y="1166"/>
                  </a:cubicBezTo>
                  <a:lnTo>
                    <a:pt x="1082" y="2123"/>
                  </a:lnTo>
                  <a:lnTo>
                    <a:pt x="2046" y="3080"/>
                  </a:lnTo>
                  <a:cubicBezTo>
                    <a:pt x="2109" y="3146"/>
                    <a:pt x="2192" y="3179"/>
                    <a:pt x="2276" y="3179"/>
                  </a:cubicBezTo>
                  <a:cubicBezTo>
                    <a:pt x="2360" y="3179"/>
                    <a:pt x="2445" y="3146"/>
                    <a:pt x="2511" y="3080"/>
                  </a:cubicBezTo>
                  <a:lnTo>
                    <a:pt x="3212" y="2379"/>
                  </a:lnTo>
                  <a:lnTo>
                    <a:pt x="2275" y="1436"/>
                  </a:lnTo>
                  <a:lnTo>
                    <a:pt x="1769" y="937"/>
                  </a:lnTo>
                  <a:lnTo>
                    <a:pt x="83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69"/>
            <p:cNvSpPr/>
            <p:nvPr/>
          </p:nvSpPr>
          <p:spPr>
            <a:xfrm>
              <a:off x="895084" y="2998555"/>
              <a:ext cx="32814" cy="36650"/>
            </a:xfrm>
            <a:custGeom>
              <a:avLst/>
              <a:gdLst/>
              <a:ahLst/>
              <a:cxnLst/>
              <a:rect l="l" t="t" r="r" b="b"/>
              <a:pathLst>
                <a:path w="1249" h="1395" extrusionOk="0">
                  <a:moveTo>
                    <a:pt x="833" y="0"/>
                  </a:moveTo>
                  <a:lnTo>
                    <a:pt x="125" y="708"/>
                  </a:lnTo>
                  <a:cubicBezTo>
                    <a:pt x="0" y="833"/>
                    <a:pt x="0" y="1041"/>
                    <a:pt x="125" y="1173"/>
                  </a:cubicBezTo>
                  <a:lnTo>
                    <a:pt x="347" y="1395"/>
                  </a:lnTo>
                  <a:cubicBezTo>
                    <a:pt x="361" y="1325"/>
                    <a:pt x="396" y="1270"/>
                    <a:pt x="444" y="1221"/>
                  </a:cubicBezTo>
                  <a:lnTo>
                    <a:pt x="1249" y="417"/>
                  </a:lnTo>
                  <a:lnTo>
                    <a:pt x="833"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69"/>
            <p:cNvSpPr/>
            <p:nvPr/>
          </p:nvSpPr>
          <p:spPr>
            <a:xfrm>
              <a:off x="903281" y="2964480"/>
              <a:ext cx="110266" cy="109504"/>
            </a:xfrm>
            <a:custGeom>
              <a:avLst/>
              <a:gdLst/>
              <a:ahLst/>
              <a:cxnLst/>
              <a:rect l="l" t="t" r="r" b="b"/>
              <a:pathLst>
                <a:path w="4197" h="4168" extrusionOk="0">
                  <a:moveTo>
                    <a:pt x="694" y="0"/>
                  </a:moveTo>
                  <a:lnTo>
                    <a:pt x="91" y="611"/>
                  </a:lnTo>
                  <a:cubicBezTo>
                    <a:pt x="0" y="694"/>
                    <a:pt x="0" y="833"/>
                    <a:pt x="91" y="916"/>
                  </a:cubicBezTo>
                  <a:lnTo>
                    <a:pt x="1436" y="2268"/>
                  </a:lnTo>
                  <a:lnTo>
                    <a:pt x="1936" y="2761"/>
                  </a:lnTo>
                  <a:lnTo>
                    <a:pt x="3267" y="4100"/>
                  </a:lnTo>
                  <a:cubicBezTo>
                    <a:pt x="3312" y="4145"/>
                    <a:pt x="3373" y="4167"/>
                    <a:pt x="3435" y="4167"/>
                  </a:cubicBezTo>
                  <a:cubicBezTo>
                    <a:pt x="3496" y="4167"/>
                    <a:pt x="3559" y="4145"/>
                    <a:pt x="3607" y="4100"/>
                  </a:cubicBezTo>
                  <a:lnTo>
                    <a:pt x="4197" y="3503"/>
                  </a:lnTo>
                  <a:lnTo>
                    <a:pt x="2699" y="2005"/>
                  </a:lnTo>
                  <a:lnTo>
                    <a:pt x="2199" y="1505"/>
                  </a:lnTo>
                  <a:lnTo>
                    <a:pt x="694" y="0"/>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69"/>
            <p:cNvSpPr/>
            <p:nvPr/>
          </p:nvSpPr>
          <p:spPr>
            <a:xfrm>
              <a:off x="903281" y="2964480"/>
              <a:ext cx="29557" cy="31185"/>
            </a:xfrm>
            <a:custGeom>
              <a:avLst/>
              <a:gdLst/>
              <a:ahLst/>
              <a:cxnLst/>
              <a:rect l="l" t="t" r="r" b="b"/>
              <a:pathLst>
                <a:path w="1125" h="1187" extrusionOk="0">
                  <a:moveTo>
                    <a:pt x="701" y="0"/>
                  </a:moveTo>
                  <a:lnTo>
                    <a:pt x="91" y="611"/>
                  </a:lnTo>
                  <a:cubicBezTo>
                    <a:pt x="0" y="694"/>
                    <a:pt x="0" y="833"/>
                    <a:pt x="91" y="923"/>
                  </a:cubicBezTo>
                  <a:lnTo>
                    <a:pt x="361" y="1186"/>
                  </a:lnTo>
                  <a:lnTo>
                    <a:pt x="1124" y="423"/>
                  </a:lnTo>
                  <a:lnTo>
                    <a:pt x="701"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69"/>
            <p:cNvSpPr/>
            <p:nvPr/>
          </p:nvSpPr>
          <p:spPr>
            <a:xfrm>
              <a:off x="854992" y="3038831"/>
              <a:ext cx="34154" cy="31185"/>
            </a:xfrm>
            <a:custGeom>
              <a:avLst/>
              <a:gdLst/>
              <a:ahLst/>
              <a:cxnLst/>
              <a:rect l="l" t="t" r="r" b="b"/>
              <a:pathLst>
                <a:path w="1300" h="1187" extrusionOk="0">
                  <a:moveTo>
                    <a:pt x="986" y="1"/>
                  </a:moveTo>
                  <a:cubicBezTo>
                    <a:pt x="935" y="1"/>
                    <a:pt x="881" y="21"/>
                    <a:pt x="833" y="70"/>
                  </a:cubicBezTo>
                  <a:lnTo>
                    <a:pt x="84" y="812"/>
                  </a:lnTo>
                  <a:cubicBezTo>
                    <a:pt x="0" y="895"/>
                    <a:pt x="0" y="1041"/>
                    <a:pt x="84" y="1124"/>
                  </a:cubicBezTo>
                  <a:cubicBezTo>
                    <a:pt x="129" y="1166"/>
                    <a:pt x="186" y="1186"/>
                    <a:pt x="242" y="1186"/>
                  </a:cubicBezTo>
                  <a:cubicBezTo>
                    <a:pt x="299" y="1186"/>
                    <a:pt x="354" y="1166"/>
                    <a:pt x="396" y="1124"/>
                  </a:cubicBezTo>
                  <a:lnTo>
                    <a:pt x="1145" y="375"/>
                  </a:lnTo>
                  <a:cubicBezTo>
                    <a:pt x="1299" y="221"/>
                    <a:pt x="1155" y="1"/>
                    <a:pt x="98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69"/>
            <p:cNvSpPr/>
            <p:nvPr/>
          </p:nvSpPr>
          <p:spPr>
            <a:xfrm>
              <a:off x="873934" y="3057800"/>
              <a:ext cx="34286" cy="31343"/>
            </a:xfrm>
            <a:custGeom>
              <a:avLst/>
              <a:gdLst/>
              <a:ahLst/>
              <a:cxnLst/>
              <a:rect l="l" t="t" r="r" b="b"/>
              <a:pathLst>
                <a:path w="1305" h="1193" extrusionOk="0">
                  <a:moveTo>
                    <a:pt x="987" y="0"/>
                  </a:moveTo>
                  <a:cubicBezTo>
                    <a:pt x="935" y="0"/>
                    <a:pt x="881" y="21"/>
                    <a:pt x="833" y="69"/>
                  </a:cubicBezTo>
                  <a:lnTo>
                    <a:pt x="91" y="818"/>
                  </a:lnTo>
                  <a:cubicBezTo>
                    <a:pt x="1" y="901"/>
                    <a:pt x="1" y="1040"/>
                    <a:pt x="91" y="1130"/>
                  </a:cubicBezTo>
                  <a:cubicBezTo>
                    <a:pt x="132" y="1172"/>
                    <a:pt x="188" y="1193"/>
                    <a:pt x="244" y="1193"/>
                  </a:cubicBezTo>
                  <a:cubicBezTo>
                    <a:pt x="301" y="1193"/>
                    <a:pt x="358" y="1172"/>
                    <a:pt x="403" y="1130"/>
                  </a:cubicBezTo>
                  <a:lnTo>
                    <a:pt x="1145" y="381"/>
                  </a:lnTo>
                  <a:cubicBezTo>
                    <a:pt x="1305" y="221"/>
                    <a:pt x="1158" y="0"/>
                    <a:pt x="987"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69"/>
            <p:cNvSpPr/>
            <p:nvPr/>
          </p:nvSpPr>
          <p:spPr>
            <a:xfrm>
              <a:off x="912213" y="3095895"/>
              <a:ext cx="34102" cy="31343"/>
            </a:xfrm>
            <a:custGeom>
              <a:avLst/>
              <a:gdLst/>
              <a:ahLst/>
              <a:cxnLst/>
              <a:rect l="l" t="t" r="r" b="b"/>
              <a:pathLst>
                <a:path w="1298" h="1193" extrusionOk="0">
                  <a:moveTo>
                    <a:pt x="983" y="0"/>
                  </a:moveTo>
                  <a:cubicBezTo>
                    <a:pt x="932" y="0"/>
                    <a:pt x="879" y="20"/>
                    <a:pt x="833" y="69"/>
                  </a:cubicBezTo>
                  <a:lnTo>
                    <a:pt x="83" y="818"/>
                  </a:lnTo>
                  <a:cubicBezTo>
                    <a:pt x="0" y="901"/>
                    <a:pt x="0" y="1040"/>
                    <a:pt x="83" y="1130"/>
                  </a:cubicBezTo>
                  <a:cubicBezTo>
                    <a:pt x="125" y="1172"/>
                    <a:pt x="181" y="1192"/>
                    <a:pt x="237" y="1192"/>
                  </a:cubicBezTo>
                  <a:cubicBezTo>
                    <a:pt x="293" y="1192"/>
                    <a:pt x="351" y="1172"/>
                    <a:pt x="396" y="1130"/>
                  </a:cubicBezTo>
                  <a:lnTo>
                    <a:pt x="1138" y="381"/>
                  </a:lnTo>
                  <a:cubicBezTo>
                    <a:pt x="1297" y="221"/>
                    <a:pt x="1151" y="0"/>
                    <a:pt x="983"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69"/>
            <p:cNvSpPr/>
            <p:nvPr/>
          </p:nvSpPr>
          <p:spPr>
            <a:xfrm>
              <a:off x="893061" y="3076926"/>
              <a:ext cx="34312" cy="31343"/>
            </a:xfrm>
            <a:custGeom>
              <a:avLst/>
              <a:gdLst/>
              <a:ahLst/>
              <a:cxnLst/>
              <a:rect l="l" t="t" r="r" b="b"/>
              <a:pathLst>
                <a:path w="1306" h="1193" extrusionOk="0">
                  <a:moveTo>
                    <a:pt x="987" y="1"/>
                  </a:moveTo>
                  <a:cubicBezTo>
                    <a:pt x="936" y="1"/>
                    <a:pt x="882" y="21"/>
                    <a:pt x="833" y="69"/>
                  </a:cubicBezTo>
                  <a:lnTo>
                    <a:pt x="91" y="818"/>
                  </a:lnTo>
                  <a:cubicBezTo>
                    <a:pt x="1" y="902"/>
                    <a:pt x="1" y="1040"/>
                    <a:pt x="91" y="1131"/>
                  </a:cubicBezTo>
                  <a:cubicBezTo>
                    <a:pt x="133" y="1172"/>
                    <a:pt x="188" y="1193"/>
                    <a:pt x="245" y="1193"/>
                  </a:cubicBezTo>
                  <a:cubicBezTo>
                    <a:pt x="301" y="1193"/>
                    <a:pt x="358" y="1172"/>
                    <a:pt x="403" y="1131"/>
                  </a:cubicBezTo>
                  <a:lnTo>
                    <a:pt x="1145" y="381"/>
                  </a:lnTo>
                  <a:cubicBezTo>
                    <a:pt x="1305" y="222"/>
                    <a:pt x="1158" y="1"/>
                    <a:pt x="987"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69"/>
            <p:cNvSpPr/>
            <p:nvPr/>
          </p:nvSpPr>
          <p:spPr>
            <a:xfrm>
              <a:off x="1141809" y="2763601"/>
              <a:ext cx="73668" cy="72801"/>
            </a:xfrm>
            <a:custGeom>
              <a:avLst/>
              <a:gdLst/>
              <a:ahLst/>
              <a:cxnLst/>
              <a:rect l="l" t="t" r="r" b="b"/>
              <a:pathLst>
                <a:path w="2804" h="2771" extrusionOk="0">
                  <a:moveTo>
                    <a:pt x="2567" y="0"/>
                  </a:moveTo>
                  <a:cubicBezTo>
                    <a:pt x="2547" y="0"/>
                    <a:pt x="2526" y="3"/>
                    <a:pt x="2505" y="10"/>
                  </a:cubicBezTo>
                  <a:lnTo>
                    <a:pt x="1" y="745"/>
                  </a:lnTo>
                  <a:lnTo>
                    <a:pt x="2033" y="2770"/>
                  </a:lnTo>
                  <a:lnTo>
                    <a:pt x="2761" y="266"/>
                  </a:lnTo>
                  <a:cubicBezTo>
                    <a:pt x="2804" y="128"/>
                    <a:pt x="2700" y="0"/>
                    <a:pt x="25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69"/>
            <p:cNvSpPr/>
            <p:nvPr/>
          </p:nvSpPr>
          <p:spPr>
            <a:xfrm>
              <a:off x="1141809" y="2763601"/>
              <a:ext cx="73484" cy="31974"/>
            </a:xfrm>
            <a:custGeom>
              <a:avLst/>
              <a:gdLst/>
              <a:ahLst/>
              <a:cxnLst/>
              <a:rect l="l" t="t" r="r" b="b"/>
              <a:pathLst>
                <a:path w="2797" h="1217" extrusionOk="0">
                  <a:moveTo>
                    <a:pt x="2563" y="0"/>
                  </a:moveTo>
                  <a:cubicBezTo>
                    <a:pt x="2544" y="0"/>
                    <a:pt x="2524" y="3"/>
                    <a:pt x="2505" y="10"/>
                  </a:cubicBezTo>
                  <a:lnTo>
                    <a:pt x="1686" y="245"/>
                  </a:lnTo>
                  <a:lnTo>
                    <a:pt x="1" y="745"/>
                  </a:lnTo>
                  <a:lnTo>
                    <a:pt x="472" y="1217"/>
                  </a:lnTo>
                  <a:lnTo>
                    <a:pt x="2671" y="578"/>
                  </a:lnTo>
                  <a:lnTo>
                    <a:pt x="2754" y="266"/>
                  </a:lnTo>
                  <a:cubicBezTo>
                    <a:pt x="2797" y="133"/>
                    <a:pt x="2692" y="0"/>
                    <a:pt x="256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6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69"/>
            <p:cNvSpPr/>
            <p:nvPr/>
          </p:nvSpPr>
          <p:spPr>
            <a:xfrm>
              <a:off x="919491" y="2924099"/>
              <a:ext cx="135435" cy="133780"/>
            </a:xfrm>
            <a:custGeom>
              <a:avLst/>
              <a:gdLst/>
              <a:ahLst/>
              <a:cxnLst/>
              <a:rect l="l" t="t" r="r" b="b"/>
              <a:pathLst>
                <a:path w="5155" h="5092" extrusionOk="0">
                  <a:moveTo>
                    <a:pt x="4759" y="1"/>
                  </a:moveTo>
                  <a:cubicBezTo>
                    <a:pt x="4676" y="1"/>
                    <a:pt x="4592" y="32"/>
                    <a:pt x="4530" y="95"/>
                  </a:cubicBezTo>
                  <a:lnTo>
                    <a:pt x="126" y="4499"/>
                  </a:lnTo>
                  <a:cubicBezTo>
                    <a:pt x="1" y="4624"/>
                    <a:pt x="1" y="4832"/>
                    <a:pt x="126" y="4957"/>
                  </a:cubicBezTo>
                  <a:lnTo>
                    <a:pt x="160" y="4999"/>
                  </a:lnTo>
                  <a:cubicBezTo>
                    <a:pt x="222" y="5060"/>
                    <a:pt x="304" y="5091"/>
                    <a:pt x="386" y="5091"/>
                  </a:cubicBezTo>
                  <a:cubicBezTo>
                    <a:pt x="470" y="5091"/>
                    <a:pt x="555" y="5058"/>
                    <a:pt x="618" y="4992"/>
                  </a:cubicBezTo>
                  <a:lnTo>
                    <a:pt x="5022" y="587"/>
                  </a:lnTo>
                  <a:cubicBezTo>
                    <a:pt x="5154" y="462"/>
                    <a:pt x="5154" y="254"/>
                    <a:pt x="5022" y="129"/>
                  </a:cubicBezTo>
                  <a:lnTo>
                    <a:pt x="4988" y="95"/>
                  </a:lnTo>
                  <a:cubicBezTo>
                    <a:pt x="4925" y="32"/>
                    <a:pt x="4842" y="1"/>
                    <a:pt x="4759"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6" name="Google Shape;8786;p69"/>
            <p:cNvSpPr/>
            <p:nvPr/>
          </p:nvSpPr>
          <p:spPr>
            <a:xfrm>
              <a:off x="919491" y="2924152"/>
              <a:ext cx="133254" cy="133648"/>
            </a:xfrm>
            <a:custGeom>
              <a:avLst/>
              <a:gdLst/>
              <a:ahLst/>
              <a:cxnLst/>
              <a:rect l="l" t="t" r="r" b="b"/>
              <a:pathLst>
                <a:path w="5072" h="5087" extrusionOk="0">
                  <a:moveTo>
                    <a:pt x="4762" y="1"/>
                  </a:moveTo>
                  <a:cubicBezTo>
                    <a:pt x="4676" y="1"/>
                    <a:pt x="4589" y="34"/>
                    <a:pt x="4523" y="100"/>
                  </a:cubicBezTo>
                  <a:lnTo>
                    <a:pt x="132" y="4490"/>
                  </a:lnTo>
                  <a:cubicBezTo>
                    <a:pt x="1" y="4622"/>
                    <a:pt x="1" y="4837"/>
                    <a:pt x="132" y="4962"/>
                  </a:cubicBezTo>
                  <a:lnTo>
                    <a:pt x="153" y="4990"/>
                  </a:lnTo>
                  <a:cubicBezTo>
                    <a:pt x="216" y="5045"/>
                    <a:pt x="299" y="5080"/>
                    <a:pt x="382" y="5087"/>
                  </a:cubicBezTo>
                  <a:cubicBezTo>
                    <a:pt x="306" y="4955"/>
                    <a:pt x="327" y="4781"/>
                    <a:pt x="438" y="4671"/>
                  </a:cubicBezTo>
                  <a:lnTo>
                    <a:pt x="4828" y="280"/>
                  </a:lnTo>
                  <a:cubicBezTo>
                    <a:pt x="4891" y="217"/>
                    <a:pt x="4974" y="183"/>
                    <a:pt x="5071" y="183"/>
                  </a:cubicBezTo>
                  <a:cubicBezTo>
                    <a:pt x="5057" y="162"/>
                    <a:pt x="5036" y="141"/>
                    <a:pt x="5022" y="120"/>
                  </a:cubicBezTo>
                  <a:lnTo>
                    <a:pt x="5002" y="100"/>
                  </a:lnTo>
                  <a:cubicBezTo>
                    <a:pt x="4936" y="34"/>
                    <a:pt x="4849" y="1"/>
                    <a:pt x="476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7" name="Google Shape;8787;p69"/>
          <p:cNvGrpSpPr/>
          <p:nvPr/>
        </p:nvGrpSpPr>
        <p:grpSpPr>
          <a:xfrm>
            <a:off x="3007498" y="4183419"/>
            <a:ext cx="375434" cy="329667"/>
            <a:chOff x="3007498" y="4183419"/>
            <a:chExt cx="375434" cy="329667"/>
          </a:xfrm>
        </p:grpSpPr>
        <p:sp>
          <p:nvSpPr>
            <p:cNvPr id="8788" name="Google Shape;8788;p69"/>
            <p:cNvSpPr/>
            <p:nvPr/>
          </p:nvSpPr>
          <p:spPr>
            <a:xfrm>
              <a:off x="3046302" y="4196792"/>
              <a:ext cx="53622" cy="53465"/>
            </a:xfrm>
            <a:custGeom>
              <a:avLst/>
              <a:gdLst/>
              <a:ahLst/>
              <a:cxnLst/>
              <a:rect l="l" t="t" r="r" b="b"/>
              <a:pathLst>
                <a:path w="2041" h="2035" extrusionOk="0">
                  <a:moveTo>
                    <a:pt x="874" y="1"/>
                  </a:moveTo>
                  <a:cubicBezTo>
                    <a:pt x="738" y="1"/>
                    <a:pt x="605" y="36"/>
                    <a:pt x="486" y="109"/>
                  </a:cubicBezTo>
                  <a:cubicBezTo>
                    <a:pt x="105" y="338"/>
                    <a:pt x="1" y="844"/>
                    <a:pt x="299" y="1323"/>
                  </a:cubicBezTo>
                  <a:cubicBezTo>
                    <a:pt x="543" y="1705"/>
                    <a:pt x="1026" y="2034"/>
                    <a:pt x="1402" y="2034"/>
                  </a:cubicBezTo>
                  <a:cubicBezTo>
                    <a:pt x="1496" y="2034"/>
                    <a:pt x="1583" y="2014"/>
                    <a:pt x="1659" y="1968"/>
                  </a:cubicBezTo>
                  <a:cubicBezTo>
                    <a:pt x="2040" y="1739"/>
                    <a:pt x="1978" y="969"/>
                    <a:pt x="1679" y="490"/>
                  </a:cubicBezTo>
                  <a:cubicBezTo>
                    <a:pt x="1475" y="168"/>
                    <a:pt x="1168" y="1"/>
                    <a:pt x="87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69"/>
            <p:cNvSpPr/>
            <p:nvPr/>
          </p:nvSpPr>
          <p:spPr>
            <a:xfrm>
              <a:off x="3007498" y="4244292"/>
              <a:ext cx="50680" cy="42483"/>
            </a:xfrm>
            <a:custGeom>
              <a:avLst/>
              <a:gdLst/>
              <a:ahLst/>
              <a:cxnLst/>
              <a:rect l="l" t="t" r="r" b="b"/>
              <a:pathLst>
                <a:path w="1929" h="1617" extrusionOk="0">
                  <a:moveTo>
                    <a:pt x="730" y="0"/>
                  </a:moveTo>
                  <a:cubicBezTo>
                    <a:pt x="545" y="0"/>
                    <a:pt x="374" y="75"/>
                    <a:pt x="250" y="215"/>
                  </a:cubicBezTo>
                  <a:cubicBezTo>
                    <a:pt x="0" y="500"/>
                    <a:pt x="49" y="943"/>
                    <a:pt x="417" y="1263"/>
                  </a:cubicBezTo>
                  <a:cubicBezTo>
                    <a:pt x="653" y="1472"/>
                    <a:pt x="1008" y="1616"/>
                    <a:pt x="1295" y="1616"/>
                  </a:cubicBezTo>
                  <a:cubicBezTo>
                    <a:pt x="1454" y="1616"/>
                    <a:pt x="1593" y="1572"/>
                    <a:pt x="1679" y="1471"/>
                  </a:cubicBezTo>
                  <a:cubicBezTo>
                    <a:pt x="1929" y="1186"/>
                    <a:pt x="1679" y="562"/>
                    <a:pt x="1311" y="243"/>
                  </a:cubicBezTo>
                  <a:cubicBezTo>
                    <a:pt x="1126" y="78"/>
                    <a:pt x="920" y="0"/>
                    <a:pt x="73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69"/>
            <p:cNvSpPr/>
            <p:nvPr/>
          </p:nvSpPr>
          <p:spPr>
            <a:xfrm>
              <a:off x="3169126" y="4210112"/>
              <a:ext cx="43218" cy="47763"/>
            </a:xfrm>
            <a:custGeom>
              <a:avLst/>
              <a:gdLst/>
              <a:ahLst/>
              <a:cxnLst/>
              <a:rect l="l" t="t" r="r" b="b"/>
              <a:pathLst>
                <a:path w="1645" h="1818" extrusionOk="0">
                  <a:moveTo>
                    <a:pt x="911" y="0"/>
                  </a:moveTo>
                  <a:cubicBezTo>
                    <a:pt x="642" y="0"/>
                    <a:pt x="365" y="176"/>
                    <a:pt x="209" y="503"/>
                  </a:cubicBezTo>
                  <a:cubicBezTo>
                    <a:pt x="1" y="947"/>
                    <a:pt x="15" y="1620"/>
                    <a:pt x="355" y="1780"/>
                  </a:cubicBezTo>
                  <a:cubicBezTo>
                    <a:pt x="407" y="1805"/>
                    <a:pt x="464" y="1817"/>
                    <a:pt x="524" y="1817"/>
                  </a:cubicBezTo>
                  <a:cubicBezTo>
                    <a:pt x="852" y="1817"/>
                    <a:pt x="1261" y="1463"/>
                    <a:pt x="1437" y="1093"/>
                  </a:cubicBezTo>
                  <a:cubicBezTo>
                    <a:pt x="1645" y="649"/>
                    <a:pt x="1513" y="226"/>
                    <a:pt x="1173" y="60"/>
                  </a:cubicBezTo>
                  <a:cubicBezTo>
                    <a:pt x="1090" y="20"/>
                    <a:pt x="1001" y="0"/>
                    <a:pt x="911"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69"/>
            <p:cNvSpPr/>
            <p:nvPr/>
          </p:nvSpPr>
          <p:spPr>
            <a:xfrm>
              <a:off x="3056338" y="4262263"/>
              <a:ext cx="135592" cy="89195"/>
            </a:xfrm>
            <a:custGeom>
              <a:avLst/>
              <a:gdLst/>
              <a:ahLst/>
              <a:cxnLst/>
              <a:rect l="l" t="t" r="r" b="b"/>
              <a:pathLst>
                <a:path w="5161" h="3395" extrusionOk="0">
                  <a:moveTo>
                    <a:pt x="2705" y="1"/>
                  </a:moveTo>
                  <a:cubicBezTo>
                    <a:pt x="2531" y="1"/>
                    <a:pt x="2357" y="18"/>
                    <a:pt x="2185" y="51"/>
                  </a:cubicBezTo>
                  <a:cubicBezTo>
                    <a:pt x="867" y="322"/>
                    <a:pt x="0" y="1543"/>
                    <a:pt x="202" y="2535"/>
                  </a:cubicBezTo>
                  <a:cubicBezTo>
                    <a:pt x="336" y="3177"/>
                    <a:pt x="850" y="3395"/>
                    <a:pt x="1553" y="3395"/>
                  </a:cubicBezTo>
                  <a:cubicBezTo>
                    <a:pt x="1935" y="3395"/>
                    <a:pt x="2373" y="3330"/>
                    <a:pt x="2837" y="3235"/>
                  </a:cubicBezTo>
                  <a:cubicBezTo>
                    <a:pt x="4155" y="2965"/>
                    <a:pt x="5161" y="2493"/>
                    <a:pt x="4904" y="1522"/>
                  </a:cubicBezTo>
                  <a:cubicBezTo>
                    <a:pt x="4641" y="516"/>
                    <a:pt x="3815" y="204"/>
                    <a:pt x="3462" y="107"/>
                  </a:cubicBezTo>
                  <a:cubicBezTo>
                    <a:pt x="3214" y="37"/>
                    <a:pt x="2959" y="1"/>
                    <a:pt x="27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69"/>
            <p:cNvSpPr/>
            <p:nvPr/>
          </p:nvSpPr>
          <p:spPr>
            <a:xfrm>
              <a:off x="3111563" y="4183419"/>
              <a:ext cx="46292" cy="57589"/>
            </a:xfrm>
            <a:custGeom>
              <a:avLst/>
              <a:gdLst/>
              <a:ahLst/>
              <a:cxnLst/>
              <a:rect l="l" t="t" r="r" b="b"/>
              <a:pathLst>
                <a:path w="1762" h="2192" extrusionOk="0">
                  <a:moveTo>
                    <a:pt x="892" y="1"/>
                  </a:moveTo>
                  <a:cubicBezTo>
                    <a:pt x="510" y="1"/>
                    <a:pt x="171" y="298"/>
                    <a:pt x="90" y="798"/>
                  </a:cubicBezTo>
                  <a:cubicBezTo>
                    <a:pt x="0" y="1353"/>
                    <a:pt x="243" y="2102"/>
                    <a:pt x="680" y="2185"/>
                  </a:cubicBezTo>
                  <a:cubicBezTo>
                    <a:pt x="705" y="2190"/>
                    <a:pt x="729" y="2192"/>
                    <a:pt x="754" y="2192"/>
                  </a:cubicBezTo>
                  <a:cubicBezTo>
                    <a:pt x="1168" y="2192"/>
                    <a:pt x="1587" y="1613"/>
                    <a:pt x="1672" y="1089"/>
                  </a:cubicBezTo>
                  <a:cubicBezTo>
                    <a:pt x="1762" y="535"/>
                    <a:pt x="1471" y="104"/>
                    <a:pt x="1034" y="14"/>
                  </a:cubicBezTo>
                  <a:cubicBezTo>
                    <a:pt x="986" y="5"/>
                    <a:pt x="938" y="1"/>
                    <a:pt x="89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69"/>
            <p:cNvSpPr/>
            <p:nvPr/>
          </p:nvSpPr>
          <p:spPr>
            <a:xfrm>
              <a:off x="3056706" y="4265415"/>
              <a:ext cx="50496" cy="86069"/>
            </a:xfrm>
            <a:custGeom>
              <a:avLst/>
              <a:gdLst/>
              <a:ahLst/>
              <a:cxnLst/>
              <a:rect l="l" t="t" r="r" b="b"/>
              <a:pathLst>
                <a:path w="1922" h="3276" extrusionOk="0">
                  <a:moveTo>
                    <a:pt x="1922" y="1"/>
                  </a:moveTo>
                  <a:cubicBezTo>
                    <a:pt x="742" y="361"/>
                    <a:pt x="0" y="1485"/>
                    <a:pt x="188" y="2415"/>
                  </a:cubicBezTo>
                  <a:cubicBezTo>
                    <a:pt x="320" y="3057"/>
                    <a:pt x="833" y="3276"/>
                    <a:pt x="1538" y="3276"/>
                  </a:cubicBezTo>
                  <a:cubicBezTo>
                    <a:pt x="1570" y="3276"/>
                    <a:pt x="1604" y="3276"/>
                    <a:pt x="1637" y="3275"/>
                  </a:cubicBezTo>
                  <a:cubicBezTo>
                    <a:pt x="1464" y="3101"/>
                    <a:pt x="1339" y="2879"/>
                    <a:pt x="1283" y="2643"/>
                  </a:cubicBezTo>
                  <a:cubicBezTo>
                    <a:pt x="1034" y="1783"/>
                    <a:pt x="1297" y="722"/>
                    <a:pt x="192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69"/>
            <p:cNvSpPr/>
            <p:nvPr/>
          </p:nvSpPr>
          <p:spPr>
            <a:xfrm>
              <a:off x="3007498" y="4248286"/>
              <a:ext cx="46502" cy="38489"/>
            </a:xfrm>
            <a:custGeom>
              <a:avLst/>
              <a:gdLst/>
              <a:ahLst/>
              <a:cxnLst/>
              <a:rect l="l" t="t" r="r" b="b"/>
              <a:pathLst>
                <a:path w="1770" h="1465" extrusionOk="0">
                  <a:moveTo>
                    <a:pt x="320" y="1"/>
                  </a:moveTo>
                  <a:cubicBezTo>
                    <a:pt x="292" y="15"/>
                    <a:pt x="271" y="42"/>
                    <a:pt x="250" y="63"/>
                  </a:cubicBezTo>
                  <a:cubicBezTo>
                    <a:pt x="0" y="348"/>
                    <a:pt x="49" y="791"/>
                    <a:pt x="417" y="1111"/>
                  </a:cubicBezTo>
                  <a:cubicBezTo>
                    <a:pt x="649" y="1320"/>
                    <a:pt x="1004" y="1464"/>
                    <a:pt x="1293" y="1464"/>
                  </a:cubicBezTo>
                  <a:cubicBezTo>
                    <a:pt x="1453" y="1464"/>
                    <a:pt x="1593" y="1420"/>
                    <a:pt x="1679" y="1319"/>
                  </a:cubicBezTo>
                  <a:cubicBezTo>
                    <a:pt x="1735" y="1249"/>
                    <a:pt x="1762" y="1173"/>
                    <a:pt x="1769" y="1090"/>
                  </a:cubicBezTo>
                  <a:lnTo>
                    <a:pt x="1769" y="1090"/>
                  </a:lnTo>
                  <a:cubicBezTo>
                    <a:pt x="1764" y="1090"/>
                    <a:pt x="1758" y="1090"/>
                    <a:pt x="1753" y="1090"/>
                  </a:cubicBezTo>
                  <a:cubicBezTo>
                    <a:pt x="1435" y="1090"/>
                    <a:pt x="1001" y="898"/>
                    <a:pt x="708" y="639"/>
                  </a:cubicBezTo>
                  <a:cubicBezTo>
                    <a:pt x="507" y="479"/>
                    <a:pt x="368" y="250"/>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69"/>
            <p:cNvSpPr/>
            <p:nvPr/>
          </p:nvSpPr>
          <p:spPr>
            <a:xfrm>
              <a:off x="3046302" y="4197448"/>
              <a:ext cx="44506" cy="52887"/>
            </a:xfrm>
            <a:custGeom>
              <a:avLst/>
              <a:gdLst/>
              <a:ahLst/>
              <a:cxnLst/>
              <a:rect l="l" t="t" r="r" b="b"/>
              <a:pathLst>
                <a:path w="1694" h="2013" extrusionOk="0">
                  <a:moveTo>
                    <a:pt x="715" y="1"/>
                  </a:moveTo>
                  <a:lnTo>
                    <a:pt x="715" y="1"/>
                  </a:lnTo>
                  <a:cubicBezTo>
                    <a:pt x="632" y="14"/>
                    <a:pt x="556" y="49"/>
                    <a:pt x="486" y="91"/>
                  </a:cubicBezTo>
                  <a:cubicBezTo>
                    <a:pt x="105" y="320"/>
                    <a:pt x="1" y="826"/>
                    <a:pt x="299" y="1305"/>
                  </a:cubicBezTo>
                  <a:cubicBezTo>
                    <a:pt x="542" y="1685"/>
                    <a:pt x="1021" y="2013"/>
                    <a:pt x="1396" y="2013"/>
                  </a:cubicBezTo>
                  <a:cubicBezTo>
                    <a:pt x="1492" y="2013"/>
                    <a:pt x="1582" y="1991"/>
                    <a:pt x="1659" y="1943"/>
                  </a:cubicBezTo>
                  <a:cubicBezTo>
                    <a:pt x="1673" y="1936"/>
                    <a:pt x="1686" y="1929"/>
                    <a:pt x="1693" y="1915"/>
                  </a:cubicBezTo>
                  <a:cubicBezTo>
                    <a:pt x="1319" y="1714"/>
                    <a:pt x="1007" y="1409"/>
                    <a:pt x="806" y="1034"/>
                  </a:cubicBezTo>
                  <a:cubicBezTo>
                    <a:pt x="597" y="639"/>
                    <a:pt x="584" y="264"/>
                    <a:pt x="71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69"/>
            <p:cNvSpPr/>
            <p:nvPr/>
          </p:nvSpPr>
          <p:spPr>
            <a:xfrm>
              <a:off x="3111905" y="4183419"/>
              <a:ext cx="34837" cy="55593"/>
            </a:xfrm>
            <a:custGeom>
              <a:avLst/>
              <a:gdLst/>
              <a:ahLst/>
              <a:cxnLst/>
              <a:rect l="l" t="t" r="r" b="b"/>
              <a:pathLst>
                <a:path w="1326" h="2116" extrusionOk="0">
                  <a:moveTo>
                    <a:pt x="883" y="1"/>
                  </a:moveTo>
                  <a:cubicBezTo>
                    <a:pt x="503" y="1"/>
                    <a:pt x="158" y="303"/>
                    <a:pt x="77" y="798"/>
                  </a:cubicBezTo>
                  <a:cubicBezTo>
                    <a:pt x="1" y="1277"/>
                    <a:pt x="174" y="1908"/>
                    <a:pt x="514" y="2116"/>
                  </a:cubicBezTo>
                  <a:cubicBezTo>
                    <a:pt x="424" y="1728"/>
                    <a:pt x="438" y="1318"/>
                    <a:pt x="570" y="937"/>
                  </a:cubicBezTo>
                  <a:cubicBezTo>
                    <a:pt x="715" y="514"/>
                    <a:pt x="1000" y="243"/>
                    <a:pt x="1326" y="146"/>
                  </a:cubicBezTo>
                  <a:cubicBezTo>
                    <a:pt x="1236" y="77"/>
                    <a:pt x="1132" y="35"/>
                    <a:pt x="1021" y="14"/>
                  </a:cubicBezTo>
                  <a:cubicBezTo>
                    <a:pt x="974" y="5"/>
                    <a:pt x="928" y="1"/>
                    <a:pt x="88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69"/>
            <p:cNvSpPr/>
            <p:nvPr/>
          </p:nvSpPr>
          <p:spPr>
            <a:xfrm>
              <a:off x="3169678" y="4210086"/>
              <a:ext cx="37937" cy="42982"/>
            </a:xfrm>
            <a:custGeom>
              <a:avLst/>
              <a:gdLst/>
              <a:ahLst/>
              <a:cxnLst/>
              <a:rect l="l" t="t" r="r" b="b"/>
              <a:pathLst>
                <a:path w="1444" h="1636" extrusionOk="0">
                  <a:moveTo>
                    <a:pt x="884" y="0"/>
                  </a:moveTo>
                  <a:cubicBezTo>
                    <a:pt x="615" y="0"/>
                    <a:pt x="343" y="173"/>
                    <a:pt x="188" y="504"/>
                  </a:cubicBezTo>
                  <a:cubicBezTo>
                    <a:pt x="15" y="865"/>
                    <a:pt x="1" y="1365"/>
                    <a:pt x="174" y="1635"/>
                  </a:cubicBezTo>
                  <a:cubicBezTo>
                    <a:pt x="237" y="1295"/>
                    <a:pt x="396" y="976"/>
                    <a:pt x="625" y="719"/>
                  </a:cubicBezTo>
                  <a:cubicBezTo>
                    <a:pt x="828" y="490"/>
                    <a:pt x="1116" y="359"/>
                    <a:pt x="1420" y="359"/>
                  </a:cubicBezTo>
                  <a:cubicBezTo>
                    <a:pt x="1428" y="359"/>
                    <a:pt x="1436" y="359"/>
                    <a:pt x="1443" y="359"/>
                  </a:cubicBezTo>
                  <a:cubicBezTo>
                    <a:pt x="1388" y="227"/>
                    <a:pt x="1284" y="123"/>
                    <a:pt x="1152" y="61"/>
                  </a:cubicBezTo>
                  <a:cubicBezTo>
                    <a:pt x="1066" y="20"/>
                    <a:pt x="975" y="0"/>
                    <a:pt x="88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69"/>
            <p:cNvSpPr/>
            <p:nvPr/>
          </p:nvSpPr>
          <p:spPr>
            <a:xfrm>
              <a:off x="3245316" y="4339740"/>
              <a:ext cx="43034" cy="57826"/>
            </a:xfrm>
            <a:custGeom>
              <a:avLst/>
              <a:gdLst/>
              <a:ahLst/>
              <a:cxnLst/>
              <a:rect l="l" t="t" r="r" b="b"/>
              <a:pathLst>
                <a:path w="1638" h="2201" extrusionOk="0">
                  <a:moveTo>
                    <a:pt x="810" y="1"/>
                  </a:moveTo>
                  <a:cubicBezTo>
                    <a:pt x="383" y="1"/>
                    <a:pt x="34" y="357"/>
                    <a:pt x="14" y="910"/>
                  </a:cubicBezTo>
                  <a:cubicBezTo>
                    <a:pt x="0" y="1472"/>
                    <a:pt x="347" y="2180"/>
                    <a:pt x="791" y="2200"/>
                  </a:cubicBezTo>
                  <a:cubicBezTo>
                    <a:pt x="798" y="2201"/>
                    <a:pt x="804" y="2201"/>
                    <a:pt x="811" y="2201"/>
                  </a:cubicBezTo>
                  <a:cubicBezTo>
                    <a:pt x="1246" y="2201"/>
                    <a:pt x="1610" y="1533"/>
                    <a:pt x="1623" y="980"/>
                  </a:cubicBezTo>
                  <a:cubicBezTo>
                    <a:pt x="1637" y="418"/>
                    <a:pt x="1290" y="22"/>
                    <a:pt x="846" y="2"/>
                  </a:cubicBezTo>
                  <a:cubicBezTo>
                    <a:pt x="834" y="1"/>
                    <a:pt x="822" y="1"/>
                    <a:pt x="8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69"/>
            <p:cNvSpPr/>
            <p:nvPr/>
          </p:nvSpPr>
          <p:spPr>
            <a:xfrm>
              <a:off x="3187175" y="4355793"/>
              <a:ext cx="41038" cy="49366"/>
            </a:xfrm>
            <a:custGeom>
              <a:avLst/>
              <a:gdLst/>
              <a:ahLst/>
              <a:cxnLst/>
              <a:rect l="l" t="t" r="r" b="b"/>
              <a:pathLst>
                <a:path w="1562" h="1879" extrusionOk="0">
                  <a:moveTo>
                    <a:pt x="728" y="1"/>
                  </a:moveTo>
                  <a:cubicBezTo>
                    <a:pt x="675" y="1"/>
                    <a:pt x="622" y="8"/>
                    <a:pt x="569" y="22"/>
                  </a:cubicBezTo>
                  <a:cubicBezTo>
                    <a:pt x="209" y="119"/>
                    <a:pt x="1" y="514"/>
                    <a:pt x="125" y="986"/>
                  </a:cubicBezTo>
                  <a:cubicBezTo>
                    <a:pt x="240" y="1418"/>
                    <a:pt x="628" y="1879"/>
                    <a:pt x="969" y="1879"/>
                  </a:cubicBezTo>
                  <a:cubicBezTo>
                    <a:pt x="1000" y="1879"/>
                    <a:pt x="1031" y="1875"/>
                    <a:pt x="1062" y="1867"/>
                  </a:cubicBezTo>
                  <a:cubicBezTo>
                    <a:pt x="1422" y="1763"/>
                    <a:pt x="1561" y="1111"/>
                    <a:pt x="1436" y="639"/>
                  </a:cubicBezTo>
                  <a:cubicBezTo>
                    <a:pt x="1330" y="237"/>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69"/>
            <p:cNvSpPr/>
            <p:nvPr/>
          </p:nvSpPr>
          <p:spPr>
            <a:xfrm>
              <a:off x="3329861" y="4419977"/>
              <a:ext cx="53070" cy="39671"/>
            </a:xfrm>
            <a:custGeom>
              <a:avLst/>
              <a:gdLst/>
              <a:ahLst/>
              <a:cxnLst/>
              <a:rect l="l" t="t" r="r" b="b"/>
              <a:pathLst>
                <a:path w="2020" h="1510" extrusionOk="0">
                  <a:moveTo>
                    <a:pt x="1259" y="0"/>
                  </a:moveTo>
                  <a:cubicBezTo>
                    <a:pt x="1106" y="0"/>
                    <a:pt x="941" y="45"/>
                    <a:pt x="777" y="138"/>
                  </a:cubicBezTo>
                  <a:cubicBezTo>
                    <a:pt x="361" y="388"/>
                    <a:pt x="1" y="957"/>
                    <a:pt x="188" y="1283"/>
                  </a:cubicBezTo>
                  <a:cubicBezTo>
                    <a:pt x="284" y="1440"/>
                    <a:pt x="496" y="1510"/>
                    <a:pt x="737" y="1510"/>
                  </a:cubicBezTo>
                  <a:cubicBezTo>
                    <a:pt x="984" y="1510"/>
                    <a:pt x="1260" y="1437"/>
                    <a:pt x="1471" y="1311"/>
                  </a:cubicBezTo>
                  <a:cubicBezTo>
                    <a:pt x="1887" y="1061"/>
                    <a:pt x="2019" y="631"/>
                    <a:pt x="1832" y="312"/>
                  </a:cubicBezTo>
                  <a:cubicBezTo>
                    <a:pt x="1713" y="112"/>
                    <a:pt x="1502" y="0"/>
                    <a:pt x="125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69"/>
            <p:cNvSpPr/>
            <p:nvPr/>
          </p:nvSpPr>
          <p:spPr>
            <a:xfrm>
              <a:off x="3187911" y="4418111"/>
              <a:ext cx="136328" cy="94975"/>
            </a:xfrm>
            <a:custGeom>
              <a:avLst/>
              <a:gdLst/>
              <a:ahLst/>
              <a:cxnLst/>
              <a:rect l="l" t="t" r="r" b="b"/>
              <a:pathLst>
                <a:path w="5189" h="3615" extrusionOk="0">
                  <a:moveTo>
                    <a:pt x="2405" y="0"/>
                  </a:moveTo>
                  <a:cubicBezTo>
                    <a:pt x="1490" y="0"/>
                    <a:pt x="662" y="471"/>
                    <a:pt x="382" y="1160"/>
                  </a:cubicBezTo>
                  <a:cubicBezTo>
                    <a:pt x="0" y="2089"/>
                    <a:pt x="930" y="2699"/>
                    <a:pt x="2178" y="3206"/>
                  </a:cubicBezTo>
                  <a:cubicBezTo>
                    <a:pt x="2779" y="3449"/>
                    <a:pt x="3343" y="3614"/>
                    <a:pt x="3805" y="3614"/>
                  </a:cubicBezTo>
                  <a:cubicBezTo>
                    <a:pt x="4303" y="3614"/>
                    <a:pt x="4679" y="3422"/>
                    <a:pt x="4849" y="2928"/>
                  </a:cubicBezTo>
                  <a:cubicBezTo>
                    <a:pt x="5189" y="1950"/>
                    <a:pt x="4675" y="1236"/>
                    <a:pt x="4439" y="951"/>
                  </a:cubicBezTo>
                  <a:cubicBezTo>
                    <a:pt x="4162" y="619"/>
                    <a:pt x="3808" y="362"/>
                    <a:pt x="3406" y="195"/>
                  </a:cubicBezTo>
                  <a:cubicBezTo>
                    <a:pt x="3075" y="61"/>
                    <a:pt x="2734" y="0"/>
                    <a:pt x="240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69"/>
            <p:cNvSpPr/>
            <p:nvPr/>
          </p:nvSpPr>
          <p:spPr>
            <a:xfrm>
              <a:off x="3294682" y="4365277"/>
              <a:ext cx="56171" cy="51336"/>
            </a:xfrm>
            <a:custGeom>
              <a:avLst/>
              <a:gdLst/>
              <a:ahLst/>
              <a:cxnLst/>
              <a:rect l="l" t="t" r="r" b="b"/>
              <a:pathLst>
                <a:path w="2138" h="1954" extrusionOk="0">
                  <a:moveTo>
                    <a:pt x="1305" y="1"/>
                  </a:moveTo>
                  <a:cubicBezTo>
                    <a:pt x="1067" y="1"/>
                    <a:pt x="815" y="108"/>
                    <a:pt x="604" y="334"/>
                  </a:cubicBezTo>
                  <a:cubicBezTo>
                    <a:pt x="216" y="750"/>
                    <a:pt x="1" y="1506"/>
                    <a:pt x="320" y="1818"/>
                  </a:cubicBezTo>
                  <a:cubicBezTo>
                    <a:pt x="418" y="1912"/>
                    <a:pt x="556" y="1953"/>
                    <a:pt x="710" y="1953"/>
                  </a:cubicBezTo>
                  <a:cubicBezTo>
                    <a:pt x="1056" y="1953"/>
                    <a:pt x="1487" y="1745"/>
                    <a:pt x="1756" y="1457"/>
                  </a:cubicBezTo>
                  <a:cubicBezTo>
                    <a:pt x="2137" y="1048"/>
                    <a:pt x="2137" y="514"/>
                    <a:pt x="1825" y="209"/>
                  </a:cubicBezTo>
                  <a:cubicBezTo>
                    <a:pt x="1682" y="72"/>
                    <a:pt x="1498" y="1"/>
                    <a:pt x="130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69"/>
            <p:cNvSpPr/>
            <p:nvPr/>
          </p:nvSpPr>
          <p:spPr>
            <a:xfrm>
              <a:off x="3191011" y="4418111"/>
              <a:ext cx="80026" cy="70384"/>
            </a:xfrm>
            <a:custGeom>
              <a:avLst/>
              <a:gdLst/>
              <a:ahLst/>
              <a:cxnLst/>
              <a:rect l="l" t="t" r="r" b="b"/>
              <a:pathLst>
                <a:path w="3046" h="2679" extrusionOk="0">
                  <a:moveTo>
                    <a:pt x="2285" y="1"/>
                  </a:moveTo>
                  <a:cubicBezTo>
                    <a:pt x="1371" y="1"/>
                    <a:pt x="542" y="472"/>
                    <a:pt x="264" y="1153"/>
                  </a:cubicBezTo>
                  <a:cubicBezTo>
                    <a:pt x="0" y="1791"/>
                    <a:pt x="347" y="2276"/>
                    <a:pt x="992" y="2679"/>
                  </a:cubicBezTo>
                  <a:cubicBezTo>
                    <a:pt x="944" y="2436"/>
                    <a:pt x="957" y="2186"/>
                    <a:pt x="1041" y="1950"/>
                  </a:cubicBezTo>
                  <a:cubicBezTo>
                    <a:pt x="1311" y="1104"/>
                    <a:pt x="2123" y="369"/>
                    <a:pt x="3045" y="112"/>
                  </a:cubicBezTo>
                  <a:cubicBezTo>
                    <a:pt x="2792" y="36"/>
                    <a:pt x="2535" y="1"/>
                    <a:pt x="228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69"/>
            <p:cNvSpPr/>
            <p:nvPr/>
          </p:nvSpPr>
          <p:spPr>
            <a:xfrm>
              <a:off x="3187175" y="4355977"/>
              <a:ext cx="33182" cy="49182"/>
            </a:xfrm>
            <a:custGeom>
              <a:avLst/>
              <a:gdLst/>
              <a:ahLst/>
              <a:cxnLst/>
              <a:rect l="l" t="t" r="r" b="b"/>
              <a:pathLst>
                <a:path w="1263" h="1872" extrusionOk="0">
                  <a:moveTo>
                    <a:pt x="666" y="1"/>
                  </a:moveTo>
                  <a:cubicBezTo>
                    <a:pt x="632" y="1"/>
                    <a:pt x="604" y="8"/>
                    <a:pt x="569" y="15"/>
                  </a:cubicBezTo>
                  <a:cubicBezTo>
                    <a:pt x="209" y="112"/>
                    <a:pt x="1" y="507"/>
                    <a:pt x="125" y="979"/>
                  </a:cubicBezTo>
                  <a:cubicBezTo>
                    <a:pt x="240" y="1411"/>
                    <a:pt x="628" y="1872"/>
                    <a:pt x="969" y="1872"/>
                  </a:cubicBezTo>
                  <a:cubicBezTo>
                    <a:pt x="1000" y="1872"/>
                    <a:pt x="1031" y="1868"/>
                    <a:pt x="1062" y="1860"/>
                  </a:cubicBezTo>
                  <a:cubicBezTo>
                    <a:pt x="1145" y="1832"/>
                    <a:pt x="1214" y="1784"/>
                    <a:pt x="1263" y="1721"/>
                  </a:cubicBezTo>
                  <a:cubicBezTo>
                    <a:pt x="992" y="1541"/>
                    <a:pt x="729" y="1139"/>
                    <a:pt x="632" y="750"/>
                  </a:cubicBezTo>
                  <a:cubicBezTo>
                    <a:pt x="555" y="507"/>
                    <a:pt x="569" y="237"/>
                    <a:pt x="66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69"/>
            <p:cNvSpPr/>
            <p:nvPr/>
          </p:nvSpPr>
          <p:spPr>
            <a:xfrm>
              <a:off x="3245316" y="4339740"/>
              <a:ext cx="28453" cy="57826"/>
            </a:xfrm>
            <a:custGeom>
              <a:avLst/>
              <a:gdLst/>
              <a:ahLst/>
              <a:cxnLst/>
              <a:rect l="l" t="t" r="r" b="b"/>
              <a:pathLst>
                <a:path w="1083" h="2201" extrusionOk="0">
                  <a:moveTo>
                    <a:pt x="810" y="1"/>
                  </a:moveTo>
                  <a:cubicBezTo>
                    <a:pt x="383" y="1"/>
                    <a:pt x="35" y="357"/>
                    <a:pt x="21" y="910"/>
                  </a:cubicBezTo>
                  <a:cubicBezTo>
                    <a:pt x="0" y="1472"/>
                    <a:pt x="347" y="2180"/>
                    <a:pt x="791" y="2200"/>
                  </a:cubicBezTo>
                  <a:cubicBezTo>
                    <a:pt x="805" y="2200"/>
                    <a:pt x="819" y="2194"/>
                    <a:pt x="833" y="2194"/>
                  </a:cubicBezTo>
                  <a:cubicBezTo>
                    <a:pt x="631" y="1819"/>
                    <a:pt x="541" y="1389"/>
                    <a:pt x="583" y="959"/>
                  </a:cubicBezTo>
                  <a:cubicBezTo>
                    <a:pt x="624" y="522"/>
                    <a:pt x="826" y="203"/>
                    <a:pt x="1082" y="57"/>
                  </a:cubicBezTo>
                  <a:cubicBezTo>
                    <a:pt x="1006" y="22"/>
                    <a:pt x="930" y="9"/>
                    <a:pt x="846" y="2"/>
                  </a:cubicBezTo>
                  <a:cubicBezTo>
                    <a:pt x="834" y="1"/>
                    <a:pt x="822" y="1"/>
                    <a:pt x="81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69"/>
            <p:cNvSpPr/>
            <p:nvPr/>
          </p:nvSpPr>
          <p:spPr>
            <a:xfrm>
              <a:off x="3296338" y="4365198"/>
              <a:ext cx="51047" cy="44033"/>
            </a:xfrm>
            <a:custGeom>
              <a:avLst/>
              <a:gdLst/>
              <a:ahLst/>
              <a:cxnLst/>
              <a:rect l="l" t="t" r="r" b="b"/>
              <a:pathLst>
                <a:path w="1943" h="1676" extrusionOk="0">
                  <a:moveTo>
                    <a:pt x="1244" y="1"/>
                  </a:moveTo>
                  <a:cubicBezTo>
                    <a:pt x="1006" y="1"/>
                    <a:pt x="752" y="110"/>
                    <a:pt x="541" y="337"/>
                  </a:cubicBezTo>
                  <a:cubicBezTo>
                    <a:pt x="201" y="697"/>
                    <a:pt x="0" y="1322"/>
                    <a:pt x="160" y="1675"/>
                  </a:cubicBezTo>
                  <a:cubicBezTo>
                    <a:pt x="306" y="1301"/>
                    <a:pt x="548" y="968"/>
                    <a:pt x="867" y="725"/>
                  </a:cubicBezTo>
                  <a:cubicBezTo>
                    <a:pt x="1123" y="533"/>
                    <a:pt x="1392" y="446"/>
                    <a:pt x="1644" y="446"/>
                  </a:cubicBezTo>
                  <a:cubicBezTo>
                    <a:pt x="1747" y="446"/>
                    <a:pt x="1847" y="461"/>
                    <a:pt x="1942" y="489"/>
                  </a:cubicBezTo>
                  <a:cubicBezTo>
                    <a:pt x="1901" y="385"/>
                    <a:pt x="1838" y="288"/>
                    <a:pt x="1762" y="212"/>
                  </a:cubicBezTo>
                  <a:cubicBezTo>
                    <a:pt x="1620" y="72"/>
                    <a:pt x="1437" y="1"/>
                    <a:pt x="1244"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69"/>
            <p:cNvSpPr/>
            <p:nvPr/>
          </p:nvSpPr>
          <p:spPr>
            <a:xfrm>
              <a:off x="3333697" y="4419898"/>
              <a:ext cx="46844" cy="28138"/>
            </a:xfrm>
            <a:custGeom>
              <a:avLst/>
              <a:gdLst/>
              <a:ahLst/>
              <a:cxnLst/>
              <a:rect l="l" t="t" r="r" b="b"/>
              <a:pathLst>
                <a:path w="1783" h="1071" extrusionOk="0">
                  <a:moveTo>
                    <a:pt x="1114" y="0"/>
                  </a:moveTo>
                  <a:cubicBezTo>
                    <a:pt x="962" y="0"/>
                    <a:pt x="799" y="45"/>
                    <a:pt x="638" y="141"/>
                  </a:cubicBezTo>
                  <a:cubicBezTo>
                    <a:pt x="299" y="342"/>
                    <a:pt x="0" y="745"/>
                    <a:pt x="0" y="1071"/>
                  </a:cubicBezTo>
                  <a:cubicBezTo>
                    <a:pt x="236" y="821"/>
                    <a:pt x="548" y="648"/>
                    <a:pt x="881" y="564"/>
                  </a:cubicBezTo>
                  <a:cubicBezTo>
                    <a:pt x="974" y="539"/>
                    <a:pt x="1068" y="527"/>
                    <a:pt x="1162" y="527"/>
                  </a:cubicBezTo>
                  <a:cubicBezTo>
                    <a:pt x="1375" y="527"/>
                    <a:pt x="1584" y="592"/>
                    <a:pt x="1762" y="717"/>
                  </a:cubicBezTo>
                  <a:cubicBezTo>
                    <a:pt x="1783" y="578"/>
                    <a:pt x="1755" y="433"/>
                    <a:pt x="1686" y="315"/>
                  </a:cubicBezTo>
                  <a:cubicBezTo>
                    <a:pt x="1566" y="114"/>
                    <a:pt x="1355" y="0"/>
                    <a:pt x="111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8" name="Google Shape;8808;p69"/>
          <p:cNvGrpSpPr/>
          <p:nvPr/>
        </p:nvGrpSpPr>
        <p:grpSpPr>
          <a:xfrm>
            <a:off x="6919276" y="2766990"/>
            <a:ext cx="274550" cy="354728"/>
            <a:chOff x="7606826" y="2419290"/>
            <a:chExt cx="274550" cy="354728"/>
          </a:xfrm>
        </p:grpSpPr>
        <p:sp>
          <p:nvSpPr>
            <p:cNvPr id="8809" name="Google Shape;8809;p69"/>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69"/>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69"/>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69"/>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69"/>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69"/>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69"/>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69"/>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69"/>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69"/>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69"/>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69"/>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69"/>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69"/>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69"/>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4" name="Google Shape;8824;p69"/>
          <p:cNvGrpSpPr/>
          <p:nvPr/>
        </p:nvGrpSpPr>
        <p:grpSpPr>
          <a:xfrm>
            <a:off x="7550168" y="2777003"/>
            <a:ext cx="263316" cy="354728"/>
            <a:chOff x="8062968" y="2419290"/>
            <a:chExt cx="263316" cy="354728"/>
          </a:xfrm>
        </p:grpSpPr>
        <p:sp>
          <p:nvSpPr>
            <p:cNvPr id="8825" name="Google Shape;8825;p69"/>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69"/>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69"/>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69"/>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69"/>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69"/>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69"/>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69"/>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69"/>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69"/>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69"/>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69"/>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69"/>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69"/>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69"/>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69"/>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69"/>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845"/>
        <p:cNvGrpSpPr/>
        <p:nvPr/>
      </p:nvGrpSpPr>
      <p:grpSpPr>
        <a:xfrm>
          <a:off x="0" y="0"/>
          <a:ext cx="0" cy="0"/>
          <a:chOff x="0" y="0"/>
          <a:chExt cx="0" cy="0"/>
        </a:xfrm>
      </p:grpSpPr>
      <p:sp>
        <p:nvSpPr>
          <p:cNvPr id="8846" name="Google Shape;8846;p70"/>
          <p:cNvSpPr txBox="1">
            <a:spLocks noGrp="1"/>
          </p:cNvSpPr>
          <p:nvPr>
            <p:ph type="title" idx="4294967295"/>
          </p:nvPr>
        </p:nvSpPr>
        <p:spPr>
          <a:xfrm>
            <a:off x="849675"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8847" name="Google Shape;8847;p70"/>
          <p:cNvSpPr txBox="1">
            <a:spLocks noGrp="1"/>
          </p:cNvSpPr>
          <p:nvPr>
            <p:ph type="title" idx="4294967295"/>
          </p:nvPr>
        </p:nvSpPr>
        <p:spPr>
          <a:xfrm>
            <a:off x="4858400" y="94792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8848" name="Google Shape;8848;p70"/>
          <p:cNvGrpSpPr/>
          <p:nvPr/>
        </p:nvGrpSpPr>
        <p:grpSpPr>
          <a:xfrm>
            <a:off x="7075663" y="2444129"/>
            <a:ext cx="362163" cy="347098"/>
            <a:chOff x="7075663" y="2444129"/>
            <a:chExt cx="362163" cy="347098"/>
          </a:xfrm>
        </p:grpSpPr>
        <p:sp>
          <p:nvSpPr>
            <p:cNvPr id="8849" name="Google Shape;8849;p70"/>
            <p:cNvSpPr/>
            <p:nvPr/>
          </p:nvSpPr>
          <p:spPr>
            <a:xfrm>
              <a:off x="7165817" y="2444129"/>
              <a:ext cx="181854" cy="100713"/>
            </a:xfrm>
            <a:custGeom>
              <a:avLst/>
              <a:gdLst/>
              <a:ahLst/>
              <a:cxnLst/>
              <a:rect l="l" t="t" r="r" b="b"/>
              <a:pathLst>
                <a:path w="6941" h="3844" extrusionOk="0">
                  <a:moveTo>
                    <a:pt x="1879" y="0"/>
                  </a:moveTo>
                  <a:cubicBezTo>
                    <a:pt x="844" y="0"/>
                    <a:pt x="0" y="844"/>
                    <a:pt x="0" y="1879"/>
                  </a:cubicBezTo>
                  <a:lnTo>
                    <a:pt x="0" y="2790"/>
                  </a:lnTo>
                  <a:lnTo>
                    <a:pt x="10" y="2790"/>
                  </a:lnTo>
                  <a:lnTo>
                    <a:pt x="10" y="3834"/>
                  </a:lnTo>
                  <a:lnTo>
                    <a:pt x="1045" y="3834"/>
                  </a:lnTo>
                  <a:lnTo>
                    <a:pt x="1045" y="1879"/>
                  </a:lnTo>
                  <a:cubicBezTo>
                    <a:pt x="1045" y="1419"/>
                    <a:pt x="1419" y="1045"/>
                    <a:pt x="1879" y="1045"/>
                  </a:cubicBezTo>
                  <a:lnTo>
                    <a:pt x="5071" y="1045"/>
                  </a:lnTo>
                  <a:cubicBezTo>
                    <a:pt x="5531" y="1045"/>
                    <a:pt x="5905" y="1419"/>
                    <a:pt x="5905" y="1879"/>
                  </a:cubicBezTo>
                  <a:lnTo>
                    <a:pt x="5905" y="3844"/>
                  </a:lnTo>
                  <a:lnTo>
                    <a:pt x="6940" y="3844"/>
                  </a:lnTo>
                  <a:lnTo>
                    <a:pt x="6940" y="1879"/>
                  </a:lnTo>
                  <a:cubicBezTo>
                    <a:pt x="6940" y="844"/>
                    <a:pt x="6097" y="0"/>
                    <a:pt x="507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70"/>
            <p:cNvSpPr/>
            <p:nvPr/>
          </p:nvSpPr>
          <p:spPr>
            <a:xfrm>
              <a:off x="7166053" y="2517201"/>
              <a:ext cx="27405" cy="27405"/>
            </a:xfrm>
            <a:custGeom>
              <a:avLst/>
              <a:gdLst/>
              <a:ahLst/>
              <a:cxnLst/>
              <a:rect l="l" t="t" r="r" b="b"/>
              <a:pathLst>
                <a:path w="1046" h="1046" extrusionOk="0">
                  <a:moveTo>
                    <a:pt x="260" y="1"/>
                  </a:moveTo>
                  <a:cubicBezTo>
                    <a:pt x="173" y="1"/>
                    <a:pt x="87" y="1"/>
                    <a:pt x="1" y="10"/>
                  </a:cubicBezTo>
                  <a:lnTo>
                    <a:pt x="1" y="1045"/>
                  </a:lnTo>
                  <a:lnTo>
                    <a:pt x="1046" y="1045"/>
                  </a:lnTo>
                  <a:lnTo>
                    <a:pt x="1046" y="1"/>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70"/>
            <p:cNvSpPr/>
            <p:nvPr/>
          </p:nvSpPr>
          <p:spPr>
            <a:xfrm>
              <a:off x="7320266" y="2517201"/>
              <a:ext cx="27405" cy="27641"/>
            </a:xfrm>
            <a:custGeom>
              <a:avLst/>
              <a:gdLst/>
              <a:ahLst/>
              <a:cxnLst/>
              <a:rect l="l" t="t" r="r" b="b"/>
              <a:pathLst>
                <a:path w="1046" h="1055" extrusionOk="0">
                  <a:moveTo>
                    <a:pt x="0" y="1"/>
                  </a:moveTo>
                  <a:lnTo>
                    <a:pt x="0" y="1055"/>
                  </a:lnTo>
                  <a:lnTo>
                    <a:pt x="1045" y="1055"/>
                  </a:lnTo>
                  <a:lnTo>
                    <a:pt x="1045" y="10"/>
                  </a:lnTo>
                  <a:cubicBezTo>
                    <a:pt x="959" y="10"/>
                    <a:pt x="863" y="1"/>
                    <a:pt x="777"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70"/>
            <p:cNvSpPr/>
            <p:nvPr/>
          </p:nvSpPr>
          <p:spPr>
            <a:xfrm>
              <a:off x="7075899" y="2544580"/>
              <a:ext cx="361927" cy="246647"/>
            </a:xfrm>
            <a:custGeom>
              <a:avLst/>
              <a:gdLst/>
              <a:ahLst/>
              <a:cxnLst/>
              <a:rect l="l" t="t" r="r" b="b"/>
              <a:pathLst>
                <a:path w="13814" h="9414" extrusionOk="0">
                  <a:moveTo>
                    <a:pt x="3701" y="0"/>
                  </a:moveTo>
                  <a:cubicBezTo>
                    <a:pt x="1649" y="0"/>
                    <a:pt x="1" y="1659"/>
                    <a:pt x="1" y="3700"/>
                  </a:cubicBezTo>
                  <a:lnTo>
                    <a:pt x="1" y="8637"/>
                  </a:lnTo>
                  <a:cubicBezTo>
                    <a:pt x="1" y="9068"/>
                    <a:pt x="346" y="9413"/>
                    <a:pt x="768" y="9413"/>
                  </a:cubicBezTo>
                  <a:lnTo>
                    <a:pt x="13037" y="9413"/>
                  </a:lnTo>
                  <a:cubicBezTo>
                    <a:pt x="13468" y="9413"/>
                    <a:pt x="13813" y="9068"/>
                    <a:pt x="13813" y="8637"/>
                  </a:cubicBezTo>
                  <a:lnTo>
                    <a:pt x="13813" y="3700"/>
                  </a:lnTo>
                  <a:cubicBezTo>
                    <a:pt x="13813" y="1659"/>
                    <a:pt x="12155" y="0"/>
                    <a:pt x="10113"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70"/>
            <p:cNvSpPr/>
            <p:nvPr/>
          </p:nvSpPr>
          <p:spPr>
            <a:xfrm>
              <a:off x="7298153" y="2544580"/>
              <a:ext cx="139672" cy="246647"/>
            </a:xfrm>
            <a:custGeom>
              <a:avLst/>
              <a:gdLst/>
              <a:ahLst/>
              <a:cxnLst/>
              <a:rect l="l" t="t" r="r" b="b"/>
              <a:pathLst>
                <a:path w="5331" h="9414" extrusionOk="0">
                  <a:moveTo>
                    <a:pt x="1" y="0"/>
                  </a:moveTo>
                  <a:cubicBezTo>
                    <a:pt x="2052" y="0"/>
                    <a:pt x="3710" y="1659"/>
                    <a:pt x="3701" y="3710"/>
                  </a:cubicBezTo>
                  <a:lnTo>
                    <a:pt x="3701" y="8608"/>
                  </a:lnTo>
                  <a:cubicBezTo>
                    <a:pt x="3701" y="9049"/>
                    <a:pt x="3346" y="9413"/>
                    <a:pt x="2905" y="9413"/>
                  </a:cubicBezTo>
                  <a:lnTo>
                    <a:pt x="4535" y="9413"/>
                  </a:lnTo>
                  <a:cubicBezTo>
                    <a:pt x="4976" y="9413"/>
                    <a:pt x="5330" y="9049"/>
                    <a:pt x="5330" y="8608"/>
                  </a:cubicBezTo>
                  <a:lnTo>
                    <a:pt x="5330" y="3710"/>
                  </a:lnTo>
                  <a:cubicBezTo>
                    <a:pt x="5330" y="1659"/>
                    <a:pt x="3672" y="0"/>
                    <a:pt x="1630"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70"/>
            <p:cNvSpPr/>
            <p:nvPr/>
          </p:nvSpPr>
          <p:spPr>
            <a:xfrm>
              <a:off x="7075663" y="2743229"/>
              <a:ext cx="362163" cy="47998"/>
            </a:xfrm>
            <a:custGeom>
              <a:avLst/>
              <a:gdLst/>
              <a:ahLst/>
              <a:cxnLst/>
              <a:rect l="l" t="t" r="r" b="b"/>
              <a:pathLst>
                <a:path w="13823" h="1832" extrusionOk="0">
                  <a:moveTo>
                    <a:pt x="0" y="0"/>
                  </a:moveTo>
                  <a:lnTo>
                    <a:pt x="10" y="1026"/>
                  </a:lnTo>
                  <a:cubicBezTo>
                    <a:pt x="10" y="1467"/>
                    <a:pt x="364" y="1831"/>
                    <a:pt x="805" y="1831"/>
                  </a:cubicBezTo>
                  <a:lnTo>
                    <a:pt x="13017" y="1831"/>
                  </a:lnTo>
                  <a:cubicBezTo>
                    <a:pt x="13458" y="1831"/>
                    <a:pt x="13822" y="1467"/>
                    <a:pt x="13822" y="1026"/>
                  </a:cubicBezTo>
                  <a:lnTo>
                    <a:pt x="138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70"/>
            <p:cNvSpPr/>
            <p:nvPr/>
          </p:nvSpPr>
          <p:spPr>
            <a:xfrm>
              <a:off x="7374002" y="2743464"/>
              <a:ext cx="63823" cy="47763"/>
            </a:xfrm>
            <a:custGeom>
              <a:avLst/>
              <a:gdLst/>
              <a:ahLst/>
              <a:cxnLst/>
              <a:rect l="l" t="t" r="r" b="b"/>
              <a:pathLst>
                <a:path w="2436" h="1823" extrusionOk="0">
                  <a:moveTo>
                    <a:pt x="806" y="1"/>
                  </a:moveTo>
                  <a:lnTo>
                    <a:pt x="806" y="1017"/>
                  </a:lnTo>
                  <a:cubicBezTo>
                    <a:pt x="806" y="1458"/>
                    <a:pt x="441" y="1822"/>
                    <a:pt x="1" y="1822"/>
                  </a:cubicBezTo>
                  <a:lnTo>
                    <a:pt x="1630" y="1822"/>
                  </a:lnTo>
                  <a:cubicBezTo>
                    <a:pt x="2071" y="1822"/>
                    <a:pt x="2435" y="1458"/>
                    <a:pt x="2435" y="1017"/>
                  </a:cubicBezTo>
                  <a:lnTo>
                    <a:pt x="2435"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70"/>
            <p:cNvSpPr/>
            <p:nvPr/>
          </p:nvSpPr>
          <p:spPr>
            <a:xfrm>
              <a:off x="7198960" y="2593286"/>
              <a:ext cx="115542" cy="115306"/>
            </a:xfrm>
            <a:custGeom>
              <a:avLst/>
              <a:gdLst/>
              <a:ahLst/>
              <a:cxnLst/>
              <a:rect l="l" t="t" r="r" b="b"/>
              <a:pathLst>
                <a:path w="4410" h="4401" extrusionOk="0">
                  <a:moveTo>
                    <a:pt x="1831" y="1"/>
                  </a:moveTo>
                  <a:cubicBezTo>
                    <a:pt x="1592" y="1"/>
                    <a:pt x="1390" y="193"/>
                    <a:pt x="1390" y="442"/>
                  </a:cubicBezTo>
                  <a:lnTo>
                    <a:pt x="1390" y="1391"/>
                  </a:lnTo>
                  <a:lnTo>
                    <a:pt x="441" y="1391"/>
                  </a:lnTo>
                  <a:cubicBezTo>
                    <a:pt x="202" y="1391"/>
                    <a:pt x="10" y="1582"/>
                    <a:pt x="1" y="1832"/>
                  </a:cubicBezTo>
                  <a:lnTo>
                    <a:pt x="1" y="2579"/>
                  </a:lnTo>
                  <a:cubicBezTo>
                    <a:pt x="10" y="2819"/>
                    <a:pt x="202" y="3011"/>
                    <a:pt x="441" y="3020"/>
                  </a:cubicBezTo>
                  <a:lnTo>
                    <a:pt x="1390" y="3020"/>
                  </a:lnTo>
                  <a:lnTo>
                    <a:pt x="1390" y="3969"/>
                  </a:lnTo>
                  <a:cubicBezTo>
                    <a:pt x="1390" y="4209"/>
                    <a:pt x="1592" y="4401"/>
                    <a:pt x="1831" y="4401"/>
                  </a:cubicBezTo>
                  <a:lnTo>
                    <a:pt x="2579" y="4401"/>
                  </a:lnTo>
                  <a:cubicBezTo>
                    <a:pt x="2819" y="4401"/>
                    <a:pt x="3020" y="4209"/>
                    <a:pt x="3020" y="3969"/>
                  </a:cubicBezTo>
                  <a:lnTo>
                    <a:pt x="3020" y="3020"/>
                  </a:lnTo>
                  <a:lnTo>
                    <a:pt x="3969" y="3020"/>
                  </a:lnTo>
                  <a:cubicBezTo>
                    <a:pt x="4209" y="3011"/>
                    <a:pt x="4410" y="2819"/>
                    <a:pt x="4410" y="2579"/>
                  </a:cubicBezTo>
                  <a:lnTo>
                    <a:pt x="4410" y="1832"/>
                  </a:lnTo>
                  <a:cubicBezTo>
                    <a:pt x="4410" y="1582"/>
                    <a:pt x="4209" y="1391"/>
                    <a:pt x="3969" y="1391"/>
                  </a:cubicBezTo>
                  <a:lnTo>
                    <a:pt x="3020" y="1391"/>
                  </a:lnTo>
                  <a:lnTo>
                    <a:pt x="3020" y="442"/>
                  </a:lnTo>
                  <a:cubicBezTo>
                    <a:pt x="3020" y="193"/>
                    <a:pt x="2819" y="1"/>
                    <a:pt x="2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7" name="Google Shape;8857;p70"/>
          <p:cNvGrpSpPr/>
          <p:nvPr/>
        </p:nvGrpSpPr>
        <p:grpSpPr>
          <a:xfrm>
            <a:off x="6638175" y="2436584"/>
            <a:ext cx="372197" cy="362163"/>
            <a:chOff x="6638175" y="2436584"/>
            <a:chExt cx="372197" cy="362163"/>
          </a:xfrm>
        </p:grpSpPr>
        <p:sp>
          <p:nvSpPr>
            <p:cNvPr id="8858" name="Google Shape;8858;p70"/>
            <p:cNvSpPr/>
            <p:nvPr/>
          </p:nvSpPr>
          <p:spPr>
            <a:xfrm>
              <a:off x="6638175" y="2436584"/>
              <a:ext cx="182090" cy="362163"/>
            </a:xfrm>
            <a:custGeom>
              <a:avLst/>
              <a:gdLst/>
              <a:ahLst/>
              <a:cxnLst/>
              <a:rect l="l" t="t" r="r" b="b"/>
              <a:pathLst>
                <a:path w="6950" h="13823" extrusionOk="0">
                  <a:moveTo>
                    <a:pt x="3470" y="1"/>
                  </a:moveTo>
                  <a:cubicBezTo>
                    <a:pt x="1553" y="1"/>
                    <a:pt x="0" y="1563"/>
                    <a:pt x="0" y="3480"/>
                  </a:cubicBezTo>
                  <a:lnTo>
                    <a:pt x="0" y="10343"/>
                  </a:lnTo>
                  <a:cubicBezTo>
                    <a:pt x="0" y="12260"/>
                    <a:pt x="1553" y="13823"/>
                    <a:pt x="3470" y="13823"/>
                  </a:cubicBezTo>
                  <a:cubicBezTo>
                    <a:pt x="5387" y="13823"/>
                    <a:pt x="6950" y="12260"/>
                    <a:pt x="6950" y="10343"/>
                  </a:cubicBezTo>
                  <a:lnTo>
                    <a:pt x="6950" y="3480"/>
                  </a:lnTo>
                  <a:cubicBezTo>
                    <a:pt x="6950" y="1563"/>
                    <a:pt x="5387" y="1"/>
                    <a:pt x="347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70"/>
            <p:cNvSpPr/>
            <p:nvPr/>
          </p:nvSpPr>
          <p:spPr>
            <a:xfrm>
              <a:off x="6662017" y="2441850"/>
              <a:ext cx="158248" cy="356792"/>
            </a:xfrm>
            <a:custGeom>
              <a:avLst/>
              <a:gdLst/>
              <a:ahLst/>
              <a:cxnLst/>
              <a:rect l="l" t="t" r="r" b="b"/>
              <a:pathLst>
                <a:path w="6040" h="13618" extrusionOk="0">
                  <a:moveTo>
                    <a:pt x="3720" y="1"/>
                  </a:moveTo>
                  <a:lnTo>
                    <a:pt x="3720" y="1"/>
                  </a:lnTo>
                  <a:cubicBezTo>
                    <a:pt x="4305" y="643"/>
                    <a:pt x="4631" y="1477"/>
                    <a:pt x="4631" y="2349"/>
                  </a:cubicBezTo>
                  <a:lnTo>
                    <a:pt x="4631" y="9212"/>
                  </a:lnTo>
                  <a:cubicBezTo>
                    <a:pt x="4631" y="11129"/>
                    <a:pt x="3078" y="12682"/>
                    <a:pt x="1161" y="12682"/>
                  </a:cubicBezTo>
                  <a:cubicBezTo>
                    <a:pt x="768" y="12682"/>
                    <a:pt x="375" y="12615"/>
                    <a:pt x="1" y="12491"/>
                  </a:cubicBezTo>
                  <a:lnTo>
                    <a:pt x="1" y="12491"/>
                  </a:lnTo>
                  <a:cubicBezTo>
                    <a:pt x="673" y="13222"/>
                    <a:pt x="1608" y="13617"/>
                    <a:pt x="2566" y="13617"/>
                  </a:cubicBezTo>
                  <a:cubicBezTo>
                    <a:pt x="2988" y="13617"/>
                    <a:pt x="3415" y="13540"/>
                    <a:pt x="3826" y="13382"/>
                  </a:cubicBezTo>
                  <a:cubicBezTo>
                    <a:pt x="5158" y="12864"/>
                    <a:pt x="6040" y="11570"/>
                    <a:pt x="6040" y="10142"/>
                  </a:cubicBezTo>
                  <a:lnTo>
                    <a:pt x="6040" y="3270"/>
                  </a:lnTo>
                  <a:cubicBezTo>
                    <a:pt x="6040" y="1803"/>
                    <a:pt x="5110" y="490"/>
                    <a:pt x="372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70"/>
            <p:cNvSpPr/>
            <p:nvPr/>
          </p:nvSpPr>
          <p:spPr>
            <a:xfrm>
              <a:off x="6638175" y="2617652"/>
              <a:ext cx="182090" cy="181094"/>
            </a:xfrm>
            <a:custGeom>
              <a:avLst/>
              <a:gdLst/>
              <a:ahLst/>
              <a:cxnLst/>
              <a:rect l="l" t="t" r="r" b="b"/>
              <a:pathLst>
                <a:path w="6950" h="6912" extrusionOk="0">
                  <a:moveTo>
                    <a:pt x="0" y="1"/>
                  </a:moveTo>
                  <a:lnTo>
                    <a:pt x="0" y="3432"/>
                  </a:lnTo>
                  <a:cubicBezTo>
                    <a:pt x="0" y="5349"/>
                    <a:pt x="1553" y="6912"/>
                    <a:pt x="3470" y="6912"/>
                  </a:cubicBezTo>
                  <a:cubicBezTo>
                    <a:pt x="5387" y="6912"/>
                    <a:pt x="6950" y="5349"/>
                    <a:pt x="6950" y="3432"/>
                  </a:cubicBezTo>
                  <a:lnTo>
                    <a:pt x="69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70"/>
            <p:cNvSpPr/>
            <p:nvPr/>
          </p:nvSpPr>
          <p:spPr>
            <a:xfrm>
              <a:off x="6662017" y="2617652"/>
              <a:ext cx="158248" cy="180990"/>
            </a:xfrm>
            <a:custGeom>
              <a:avLst/>
              <a:gdLst/>
              <a:ahLst/>
              <a:cxnLst/>
              <a:rect l="l" t="t" r="r" b="b"/>
              <a:pathLst>
                <a:path w="6040" h="6908" extrusionOk="0">
                  <a:moveTo>
                    <a:pt x="4631" y="1"/>
                  </a:moveTo>
                  <a:lnTo>
                    <a:pt x="4631" y="2502"/>
                  </a:lnTo>
                  <a:cubicBezTo>
                    <a:pt x="4631" y="4419"/>
                    <a:pt x="3078" y="5982"/>
                    <a:pt x="1161" y="5982"/>
                  </a:cubicBezTo>
                  <a:cubicBezTo>
                    <a:pt x="758" y="5982"/>
                    <a:pt x="365" y="5915"/>
                    <a:pt x="1" y="5781"/>
                  </a:cubicBezTo>
                  <a:lnTo>
                    <a:pt x="1" y="5781"/>
                  </a:lnTo>
                  <a:cubicBezTo>
                    <a:pt x="673" y="6512"/>
                    <a:pt x="1608" y="6907"/>
                    <a:pt x="2566" y="6907"/>
                  </a:cubicBezTo>
                  <a:cubicBezTo>
                    <a:pt x="2988" y="6907"/>
                    <a:pt x="3415" y="6830"/>
                    <a:pt x="3826" y="6672"/>
                  </a:cubicBezTo>
                  <a:cubicBezTo>
                    <a:pt x="5158" y="6154"/>
                    <a:pt x="6040" y="4860"/>
                    <a:pt x="6040" y="3432"/>
                  </a:cubicBezTo>
                  <a:lnTo>
                    <a:pt x="604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70"/>
            <p:cNvSpPr/>
            <p:nvPr/>
          </p:nvSpPr>
          <p:spPr>
            <a:xfrm>
              <a:off x="6846623" y="2467762"/>
              <a:ext cx="160999" cy="153899"/>
            </a:xfrm>
            <a:custGeom>
              <a:avLst/>
              <a:gdLst/>
              <a:ahLst/>
              <a:cxnLst/>
              <a:rect l="l" t="t" r="r" b="b"/>
              <a:pathLst>
                <a:path w="6145" h="5874" extrusionOk="0">
                  <a:moveTo>
                    <a:pt x="2950" y="1"/>
                  </a:moveTo>
                  <a:cubicBezTo>
                    <a:pt x="1445" y="1"/>
                    <a:pt x="0" y="1171"/>
                    <a:pt x="0" y="2942"/>
                  </a:cubicBezTo>
                  <a:cubicBezTo>
                    <a:pt x="0" y="4706"/>
                    <a:pt x="1444" y="5874"/>
                    <a:pt x="2949" y="5874"/>
                  </a:cubicBezTo>
                  <a:cubicBezTo>
                    <a:pt x="3667" y="5874"/>
                    <a:pt x="4399" y="5607"/>
                    <a:pt x="4994" y="5012"/>
                  </a:cubicBezTo>
                  <a:cubicBezTo>
                    <a:pt x="6144" y="3862"/>
                    <a:pt x="6144" y="2012"/>
                    <a:pt x="4994" y="862"/>
                  </a:cubicBezTo>
                  <a:cubicBezTo>
                    <a:pt x="4400" y="267"/>
                    <a:pt x="3668" y="1"/>
                    <a:pt x="2950"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70"/>
            <p:cNvSpPr/>
            <p:nvPr/>
          </p:nvSpPr>
          <p:spPr>
            <a:xfrm>
              <a:off x="6857155" y="2478530"/>
              <a:ext cx="151462" cy="143576"/>
            </a:xfrm>
            <a:custGeom>
              <a:avLst/>
              <a:gdLst/>
              <a:ahLst/>
              <a:cxnLst/>
              <a:rect l="l" t="t" r="r" b="b"/>
              <a:pathLst>
                <a:path w="5781" h="5480" extrusionOk="0">
                  <a:moveTo>
                    <a:pt x="4017" y="0"/>
                  </a:moveTo>
                  <a:lnTo>
                    <a:pt x="4017" y="0"/>
                  </a:lnTo>
                  <a:cubicBezTo>
                    <a:pt x="4688" y="1151"/>
                    <a:pt x="4506" y="2617"/>
                    <a:pt x="3557" y="3557"/>
                  </a:cubicBezTo>
                  <a:cubicBezTo>
                    <a:pt x="2995" y="4125"/>
                    <a:pt x="2244" y="4418"/>
                    <a:pt x="1484" y="4418"/>
                  </a:cubicBezTo>
                  <a:cubicBezTo>
                    <a:pt x="975" y="4418"/>
                    <a:pt x="463" y="4286"/>
                    <a:pt x="1" y="4017"/>
                  </a:cubicBezTo>
                  <a:lnTo>
                    <a:pt x="1" y="4017"/>
                  </a:lnTo>
                  <a:cubicBezTo>
                    <a:pt x="125" y="4227"/>
                    <a:pt x="279" y="4419"/>
                    <a:pt x="451" y="4592"/>
                  </a:cubicBezTo>
                  <a:cubicBezTo>
                    <a:pt x="1028" y="5182"/>
                    <a:pt x="1792" y="5480"/>
                    <a:pt x="2556" y="5480"/>
                  </a:cubicBezTo>
                  <a:cubicBezTo>
                    <a:pt x="3304" y="5480"/>
                    <a:pt x="4052" y="5194"/>
                    <a:pt x="4621" y="4620"/>
                  </a:cubicBezTo>
                  <a:cubicBezTo>
                    <a:pt x="5781" y="3470"/>
                    <a:pt x="5771" y="1592"/>
                    <a:pt x="4592" y="451"/>
                  </a:cubicBezTo>
                  <a:cubicBezTo>
                    <a:pt x="4420" y="278"/>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70"/>
            <p:cNvSpPr/>
            <p:nvPr/>
          </p:nvSpPr>
          <p:spPr>
            <a:xfrm>
              <a:off x="6846623" y="2636621"/>
              <a:ext cx="160999" cy="153794"/>
            </a:xfrm>
            <a:custGeom>
              <a:avLst/>
              <a:gdLst/>
              <a:ahLst/>
              <a:cxnLst/>
              <a:rect l="l" t="t" r="r" b="b"/>
              <a:pathLst>
                <a:path w="6145" h="5870" extrusionOk="0">
                  <a:moveTo>
                    <a:pt x="2944" y="0"/>
                  </a:moveTo>
                  <a:cubicBezTo>
                    <a:pt x="1442" y="0"/>
                    <a:pt x="0" y="1169"/>
                    <a:pt x="0" y="2938"/>
                  </a:cubicBezTo>
                  <a:cubicBezTo>
                    <a:pt x="0" y="4703"/>
                    <a:pt x="1444" y="5870"/>
                    <a:pt x="2949" y="5870"/>
                  </a:cubicBezTo>
                  <a:cubicBezTo>
                    <a:pt x="3667" y="5870"/>
                    <a:pt x="4399" y="5604"/>
                    <a:pt x="4994" y="5009"/>
                  </a:cubicBezTo>
                  <a:cubicBezTo>
                    <a:pt x="6144" y="3858"/>
                    <a:pt x="6144" y="2008"/>
                    <a:pt x="4994" y="868"/>
                  </a:cubicBezTo>
                  <a:cubicBezTo>
                    <a:pt x="4398" y="269"/>
                    <a:pt x="3664" y="0"/>
                    <a:pt x="2944"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70"/>
            <p:cNvSpPr/>
            <p:nvPr/>
          </p:nvSpPr>
          <p:spPr>
            <a:xfrm>
              <a:off x="6857155" y="2647546"/>
              <a:ext cx="153218" cy="142790"/>
            </a:xfrm>
            <a:custGeom>
              <a:avLst/>
              <a:gdLst/>
              <a:ahLst/>
              <a:cxnLst/>
              <a:rect l="l" t="t" r="r" b="b"/>
              <a:pathLst>
                <a:path w="5848" h="5450" extrusionOk="0">
                  <a:moveTo>
                    <a:pt x="4017" y="0"/>
                  </a:moveTo>
                  <a:cubicBezTo>
                    <a:pt x="4698" y="1151"/>
                    <a:pt x="4516" y="2617"/>
                    <a:pt x="3567" y="3566"/>
                  </a:cubicBezTo>
                  <a:cubicBezTo>
                    <a:pt x="3001" y="4132"/>
                    <a:pt x="2250" y="4425"/>
                    <a:pt x="1493" y="4425"/>
                  </a:cubicBezTo>
                  <a:cubicBezTo>
                    <a:pt x="981" y="4425"/>
                    <a:pt x="465" y="4291"/>
                    <a:pt x="1" y="4017"/>
                  </a:cubicBezTo>
                  <a:lnTo>
                    <a:pt x="1" y="4017"/>
                  </a:lnTo>
                  <a:cubicBezTo>
                    <a:pt x="554" y="4946"/>
                    <a:pt x="1529" y="5449"/>
                    <a:pt x="2523" y="5449"/>
                  </a:cubicBezTo>
                  <a:cubicBezTo>
                    <a:pt x="3149" y="5449"/>
                    <a:pt x="3783" y="5250"/>
                    <a:pt x="4324" y="4831"/>
                  </a:cubicBezTo>
                  <a:cubicBezTo>
                    <a:pt x="5714" y="3758"/>
                    <a:pt x="5848" y="1697"/>
                    <a:pt x="4592" y="451"/>
                  </a:cubicBezTo>
                  <a:cubicBezTo>
                    <a:pt x="4420" y="269"/>
                    <a:pt x="4228" y="125"/>
                    <a:pt x="401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70"/>
            <p:cNvSpPr/>
            <p:nvPr/>
          </p:nvSpPr>
          <p:spPr>
            <a:xfrm>
              <a:off x="6863941" y="2485552"/>
              <a:ext cx="118555" cy="118581"/>
            </a:xfrm>
            <a:custGeom>
              <a:avLst/>
              <a:gdLst/>
              <a:ahLst/>
              <a:cxnLst/>
              <a:rect l="l" t="t" r="r" b="b"/>
              <a:pathLst>
                <a:path w="4525" h="4526" extrusionOk="0">
                  <a:moveTo>
                    <a:pt x="403" y="1"/>
                  </a:moveTo>
                  <a:cubicBezTo>
                    <a:pt x="327" y="58"/>
                    <a:pt x="259" y="116"/>
                    <a:pt x="192" y="183"/>
                  </a:cubicBezTo>
                  <a:cubicBezTo>
                    <a:pt x="125" y="250"/>
                    <a:pt x="58" y="317"/>
                    <a:pt x="1" y="394"/>
                  </a:cubicBezTo>
                  <a:lnTo>
                    <a:pt x="4132" y="4525"/>
                  </a:lnTo>
                  <a:cubicBezTo>
                    <a:pt x="4199" y="4458"/>
                    <a:pt x="4276" y="4400"/>
                    <a:pt x="4333" y="4333"/>
                  </a:cubicBezTo>
                  <a:cubicBezTo>
                    <a:pt x="4410" y="4257"/>
                    <a:pt x="4467" y="4199"/>
                    <a:pt x="4525" y="4122"/>
                  </a:cubicBezTo>
                  <a:lnTo>
                    <a:pt x="40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70"/>
            <p:cNvSpPr/>
            <p:nvPr/>
          </p:nvSpPr>
          <p:spPr>
            <a:xfrm>
              <a:off x="6863941" y="2654332"/>
              <a:ext cx="118555" cy="118555"/>
            </a:xfrm>
            <a:custGeom>
              <a:avLst/>
              <a:gdLst/>
              <a:ahLst/>
              <a:cxnLst/>
              <a:rect l="l" t="t" r="r" b="b"/>
              <a:pathLst>
                <a:path w="4525" h="4525" extrusionOk="0">
                  <a:moveTo>
                    <a:pt x="4132" y="0"/>
                  </a:moveTo>
                  <a:lnTo>
                    <a:pt x="1" y="4122"/>
                  </a:lnTo>
                  <a:cubicBezTo>
                    <a:pt x="58" y="4198"/>
                    <a:pt x="125" y="4266"/>
                    <a:pt x="192" y="4333"/>
                  </a:cubicBezTo>
                  <a:cubicBezTo>
                    <a:pt x="259" y="4400"/>
                    <a:pt x="327" y="4457"/>
                    <a:pt x="403" y="4524"/>
                  </a:cubicBezTo>
                  <a:lnTo>
                    <a:pt x="4525" y="393"/>
                  </a:lnTo>
                  <a:cubicBezTo>
                    <a:pt x="4467" y="316"/>
                    <a:pt x="4400" y="249"/>
                    <a:pt x="4333" y="192"/>
                  </a:cubicBezTo>
                  <a:cubicBezTo>
                    <a:pt x="4276" y="125"/>
                    <a:pt x="4199" y="58"/>
                    <a:pt x="4132"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70"/>
            <p:cNvSpPr/>
            <p:nvPr/>
          </p:nvSpPr>
          <p:spPr>
            <a:xfrm>
              <a:off x="6863941" y="2758294"/>
              <a:ext cx="20881" cy="14593"/>
            </a:xfrm>
            <a:custGeom>
              <a:avLst/>
              <a:gdLst/>
              <a:ahLst/>
              <a:cxnLst/>
              <a:rect l="l" t="t" r="r" b="b"/>
              <a:pathLst>
                <a:path w="797" h="557" extrusionOk="0">
                  <a:moveTo>
                    <a:pt x="164" y="0"/>
                  </a:moveTo>
                  <a:lnTo>
                    <a:pt x="1" y="163"/>
                  </a:lnTo>
                  <a:cubicBezTo>
                    <a:pt x="29" y="192"/>
                    <a:pt x="58" y="230"/>
                    <a:pt x="87" y="259"/>
                  </a:cubicBezTo>
                  <a:lnTo>
                    <a:pt x="106" y="278"/>
                  </a:lnTo>
                  <a:cubicBezTo>
                    <a:pt x="135" y="307"/>
                    <a:pt x="164" y="346"/>
                    <a:pt x="192" y="374"/>
                  </a:cubicBezTo>
                  <a:lnTo>
                    <a:pt x="298" y="470"/>
                  </a:lnTo>
                  <a:cubicBezTo>
                    <a:pt x="327" y="499"/>
                    <a:pt x="365" y="528"/>
                    <a:pt x="403" y="556"/>
                  </a:cubicBezTo>
                  <a:lnTo>
                    <a:pt x="796" y="163"/>
                  </a:lnTo>
                  <a:cubicBezTo>
                    <a:pt x="576" y="135"/>
                    <a:pt x="365" y="77"/>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70"/>
            <p:cNvSpPr/>
            <p:nvPr/>
          </p:nvSpPr>
          <p:spPr>
            <a:xfrm>
              <a:off x="6967902" y="2654332"/>
              <a:ext cx="14593" cy="20619"/>
            </a:xfrm>
            <a:custGeom>
              <a:avLst/>
              <a:gdLst/>
              <a:ahLst/>
              <a:cxnLst/>
              <a:rect l="l" t="t" r="r" b="b"/>
              <a:pathLst>
                <a:path w="557" h="787" extrusionOk="0">
                  <a:moveTo>
                    <a:pt x="164" y="0"/>
                  </a:moveTo>
                  <a:lnTo>
                    <a:pt x="1" y="163"/>
                  </a:lnTo>
                  <a:cubicBezTo>
                    <a:pt x="78" y="364"/>
                    <a:pt x="135" y="575"/>
                    <a:pt x="164" y="786"/>
                  </a:cubicBezTo>
                  <a:lnTo>
                    <a:pt x="557" y="393"/>
                  </a:lnTo>
                  <a:cubicBezTo>
                    <a:pt x="528" y="364"/>
                    <a:pt x="499" y="326"/>
                    <a:pt x="471" y="288"/>
                  </a:cubicBezTo>
                  <a:cubicBezTo>
                    <a:pt x="432" y="259"/>
                    <a:pt x="404" y="221"/>
                    <a:pt x="365" y="192"/>
                  </a:cubicBezTo>
                  <a:lnTo>
                    <a:pt x="279" y="96"/>
                  </a:lnTo>
                  <a:lnTo>
                    <a:pt x="260" y="86"/>
                  </a:lnTo>
                  <a:cubicBezTo>
                    <a:pt x="231" y="58"/>
                    <a:pt x="193" y="29"/>
                    <a:pt x="16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70"/>
            <p:cNvSpPr/>
            <p:nvPr/>
          </p:nvSpPr>
          <p:spPr>
            <a:xfrm>
              <a:off x="6944820" y="2566169"/>
              <a:ext cx="37676" cy="37702"/>
            </a:xfrm>
            <a:custGeom>
              <a:avLst/>
              <a:gdLst/>
              <a:ahLst/>
              <a:cxnLst/>
              <a:rect l="l" t="t" r="r" b="b"/>
              <a:pathLst>
                <a:path w="1438" h="1439" extrusionOk="0">
                  <a:moveTo>
                    <a:pt x="403" y="1"/>
                  </a:moveTo>
                  <a:cubicBezTo>
                    <a:pt x="345" y="77"/>
                    <a:pt x="278" y="144"/>
                    <a:pt x="211" y="212"/>
                  </a:cubicBezTo>
                  <a:cubicBezTo>
                    <a:pt x="144" y="279"/>
                    <a:pt x="77" y="346"/>
                    <a:pt x="0" y="403"/>
                  </a:cubicBezTo>
                  <a:lnTo>
                    <a:pt x="1045" y="1438"/>
                  </a:lnTo>
                  <a:cubicBezTo>
                    <a:pt x="1074" y="1410"/>
                    <a:pt x="1112" y="1381"/>
                    <a:pt x="1150" y="1352"/>
                  </a:cubicBezTo>
                  <a:cubicBezTo>
                    <a:pt x="1179" y="1314"/>
                    <a:pt x="1217" y="1285"/>
                    <a:pt x="1246" y="1247"/>
                  </a:cubicBezTo>
                  <a:cubicBezTo>
                    <a:pt x="1275" y="1218"/>
                    <a:pt x="1313" y="1189"/>
                    <a:pt x="1342" y="1151"/>
                  </a:cubicBezTo>
                  <a:lnTo>
                    <a:pt x="1352" y="1151"/>
                  </a:lnTo>
                  <a:cubicBezTo>
                    <a:pt x="1380" y="1113"/>
                    <a:pt x="1409" y="1074"/>
                    <a:pt x="1438" y="1036"/>
                  </a:cubicBezTo>
                  <a:lnTo>
                    <a:pt x="40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1" name="Google Shape;8871;p70"/>
          <p:cNvGrpSpPr/>
          <p:nvPr/>
        </p:nvGrpSpPr>
        <p:grpSpPr>
          <a:xfrm>
            <a:off x="6192906" y="2439440"/>
            <a:ext cx="371699" cy="356084"/>
            <a:chOff x="6192906" y="2439440"/>
            <a:chExt cx="371699" cy="356084"/>
          </a:xfrm>
        </p:grpSpPr>
        <p:sp>
          <p:nvSpPr>
            <p:cNvPr id="8872" name="Google Shape;8872;p70"/>
            <p:cNvSpPr/>
            <p:nvPr/>
          </p:nvSpPr>
          <p:spPr>
            <a:xfrm>
              <a:off x="6227805" y="2461710"/>
              <a:ext cx="247904" cy="110381"/>
            </a:xfrm>
            <a:custGeom>
              <a:avLst/>
              <a:gdLst/>
              <a:ahLst/>
              <a:cxnLst/>
              <a:rect l="l" t="t" r="r" b="b"/>
              <a:pathLst>
                <a:path w="9462" h="4213" extrusionOk="0">
                  <a:moveTo>
                    <a:pt x="308" y="0"/>
                  </a:moveTo>
                  <a:lnTo>
                    <a:pt x="1" y="470"/>
                  </a:lnTo>
                  <a:lnTo>
                    <a:pt x="729" y="959"/>
                  </a:lnTo>
                  <a:lnTo>
                    <a:pt x="729" y="3815"/>
                  </a:lnTo>
                  <a:lnTo>
                    <a:pt x="1285" y="3815"/>
                  </a:lnTo>
                  <a:lnTo>
                    <a:pt x="1285" y="2684"/>
                  </a:lnTo>
                  <a:lnTo>
                    <a:pt x="6615" y="2684"/>
                  </a:lnTo>
                  <a:lnTo>
                    <a:pt x="6615" y="3940"/>
                  </a:lnTo>
                  <a:cubicBezTo>
                    <a:pt x="6615" y="4122"/>
                    <a:pt x="6756" y="4213"/>
                    <a:pt x="6898" y="4213"/>
                  </a:cubicBezTo>
                  <a:cubicBezTo>
                    <a:pt x="7039" y="4213"/>
                    <a:pt x="7180" y="4122"/>
                    <a:pt x="7180" y="3940"/>
                  </a:cubicBezTo>
                  <a:lnTo>
                    <a:pt x="7180" y="2694"/>
                  </a:lnTo>
                  <a:lnTo>
                    <a:pt x="9174" y="2694"/>
                  </a:lnTo>
                  <a:cubicBezTo>
                    <a:pt x="9327" y="2694"/>
                    <a:pt x="9452" y="2559"/>
                    <a:pt x="9452" y="2406"/>
                  </a:cubicBezTo>
                  <a:cubicBezTo>
                    <a:pt x="9461" y="2258"/>
                    <a:pt x="9345" y="2128"/>
                    <a:pt x="9199" y="2128"/>
                  </a:cubicBezTo>
                  <a:cubicBezTo>
                    <a:pt x="9194" y="2128"/>
                    <a:pt x="9189" y="2128"/>
                    <a:pt x="9184" y="2128"/>
                  </a:cubicBezTo>
                  <a:lnTo>
                    <a:pt x="1285" y="2128"/>
                  </a:lnTo>
                  <a:lnTo>
                    <a:pt x="1285" y="805"/>
                  </a:lnTo>
                  <a:cubicBezTo>
                    <a:pt x="1285" y="709"/>
                    <a:pt x="1247" y="623"/>
                    <a:pt x="1170" y="575"/>
                  </a:cubicBezTo>
                  <a:lnTo>
                    <a:pt x="308"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70"/>
            <p:cNvSpPr/>
            <p:nvPr/>
          </p:nvSpPr>
          <p:spPr>
            <a:xfrm>
              <a:off x="6483962" y="2670078"/>
              <a:ext cx="14593" cy="54575"/>
            </a:xfrm>
            <a:custGeom>
              <a:avLst/>
              <a:gdLst/>
              <a:ahLst/>
              <a:cxnLst/>
              <a:rect l="l" t="t" r="r" b="b"/>
              <a:pathLst>
                <a:path w="557" h="2083" extrusionOk="0">
                  <a:moveTo>
                    <a:pt x="279" y="1"/>
                  </a:moveTo>
                  <a:cubicBezTo>
                    <a:pt x="140" y="1"/>
                    <a:pt x="1" y="94"/>
                    <a:pt x="1" y="281"/>
                  </a:cubicBezTo>
                  <a:lnTo>
                    <a:pt x="1" y="1805"/>
                  </a:lnTo>
                  <a:cubicBezTo>
                    <a:pt x="1" y="1958"/>
                    <a:pt x="126" y="2083"/>
                    <a:pt x="279" y="2083"/>
                  </a:cubicBezTo>
                  <a:cubicBezTo>
                    <a:pt x="432" y="2083"/>
                    <a:pt x="557" y="1958"/>
                    <a:pt x="557" y="1805"/>
                  </a:cubicBezTo>
                  <a:lnTo>
                    <a:pt x="557" y="281"/>
                  </a:lnTo>
                  <a:cubicBezTo>
                    <a:pt x="557" y="94"/>
                    <a:pt x="418" y="1"/>
                    <a:pt x="279"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70"/>
            <p:cNvSpPr/>
            <p:nvPr/>
          </p:nvSpPr>
          <p:spPr>
            <a:xfrm>
              <a:off x="6246905" y="2554117"/>
              <a:ext cx="251651" cy="128118"/>
            </a:xfrm>
            <a:custGeom>
              <a:avLst/>
              <a:gdLst/>
              <a:ahLst/>
              <a:cxnLst/>
              <a:rect l="l" t="t" r="r" b="b"/>
              <a:pathLst>
                <a:path w="9605" h="4890" extrusionOk="0">
                  <a:moveTo>
                    <a:pt x="0" y="1"/>
                  </a:moveTo>
                  <a:lnTo>
                    <a:pt x="0" y="2589"/>
                  </a:lnTo>
                  <a:cubicBezTo>
                    <a:pt x="501" y="2348"/>
                    <a:pt x="1055" y="2214"/>
                    <a:pt x="1619" y="2214"/>
                  </a:cubicBezTo>
                  <a:cubicBezTo>
                    <a:pt x="1639" y="2214"/>
                    <a:pt x="1658" y="2214"/>
                    <a:pt x="1678" y="2215"/>
                  </a:cubicBezTo>
                  <a:cubicBezTo>
                    <a:pt x="3557" y="2215"/>
                    <a:pt x="4640" y="3106"/>
                    <a:pt x="4975" y="4889"/>
                  </a:cubicBezTo>
                  <a:lnTo>
                    <a:pt x="9605" y="4889"/>
                  </a:lnTo>
                  <a:lnTo>
                    <a:pt x="9605" y="3950"/>
                  </a:lnTo>
                  <a:lnTo>
                    <a:pt x="9605" y="2953"/>
                  </a:lnTo>
                  <a:cubicBezTo>
                    <a:pt x="9509" y="1304"/>
                    <a:pt x="8148" y="10"/>
                    <a:pt x="649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70"/>
            <p:cNvSpPr/>
            <p:nvPr/>
          </p:nvSpPr>
          <p:spPr>
            <a:xfrm>
              <a:off x="6246905" y="2584142"/>
              <a:ext cx="167287" cy="97831"/>
            </a:xfrm>
            <a:custGeom>
              <a:avLst/>
              <a:gdLst/>
              <a:ahLst/>
              <a:cxnLst/>
              <a:rect l="l" t="t" r="r" b="b"/>
              <a:pathLst>
                <a:path w="6385" h="3734" extrusionOk="0">
                  <a:moveTo>
                    <a:pt x="1673" y="1"/>
                  </a:moveTo>
                  <a:cubicBezTo>
                    <a:pt x="1119" y="1"/>
                    <a:pt x="554" y="97"/>
                    <a:pt x="0" y="302"/>
                  </a:cubicBezTo>
                  <a:lnTo>
                    <a:pt x="0" y="1443"/>
                  </a:lnTo>
                  <a:cubicBezTo>
                    <a:pt x="510" y="1202"/>
                    <a:pt x="1055" y="1068"/>
                    <a:pt x="1619" y="1068"/>
                  </a:cubicBezTo>
                  <a:cubicBezTo>
                    <a:pt x="1639" y="1068"/>
                    <a:pt x="1658" y="1068"/>
                    <a:pt x="1678" y="1069"/>
                  </a:cubicBezTo>
                  <a:cubicBezTo>
                    <a:pt x="1688" y="1069"/>
                    <a:pt x="1698" y="1069"/>
                    <a:pt x="1707" y="1069"/>
                  </a:cubicBezTo>
                  <a:cubicBezTo>
                    <a:pt x="3568" y="1069"/>
                    <a:pt x="4641" y="1970"/>
                    <a:pt x="4975" y="3733"/>
                  </a:cubicBezTo>
                  <a:lnTo>
                    <a:pt x="6384" y="3733"/>
                  </a:lnTo>
                  <a:cubicBezTo>
                    <a:pt x="5850" y="1481"/>
                    <a:pt x="3843" y="1"/>
                    <a:pt x="1673" y="1"/>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70"/>
            <p:cNvSpPr/>
            <p:nvPr/>
          </p:nvSpPr>
          <p:spPr>
            <a:xfrm>
              <a:off x="6192906" y="2605102"/>
              <a:ext cx="197915" cy="190369"/>
            </a:xfrm>
            <a:custGeom>
              <a:avLst/>
              <a:gdLst/>
              <a:ahLst/>
              <a:cxnLst/>
              <a:rect l="l" t="t" r="r" b="b"/>
              <a:pathLst>
                <a:path w="7554" h="7266" extrusionOk="0">
                  <a:moveTo>
                    <a:pt x="3921" y="0"/>
                  </a:moveTo>
                  <a:cubicBezTo>
                    <a:pt x="2445" y="0"/>
                    <a:pt x="1122" y="882"/>
                    <a:pt x="566" y="2243"/>
                  </a:cubicBezTo>
                  <a:cubicBezTo>
                    <a:pt x="0" y="3604"/>
                    <a:pt x="307" y="5167"/>
                    <a:pt x="1352" y="6202"/>
                  </a:cubicBezTo>
                  <a:cubicBezTo>
                    <a:pt x="2045" y="6895"/>
                    <a:pt x="2974" y="7266"/>
                    <a:pt x="3920" y="7266"/>
                  </a:cubicBezTo>
                  <a:cubicBezTo>
                    <a:pt x="4388" y="7266"/>
                    <a:pt x="4861" y="7175"/>
                    <a:pt x="5311" y="6988"/>
                  </a:cubicBezTo>
                  <a:cubicBezTo>
                    <a:pt x="6672" y="6423"/>
                    <a:pt x="7554" y="5100"/>
                    <a:pt x="7554" y="3633"/>
                  </a:cubicBezTo>
                  <a:cubicBezTo>
                    <a:pt x="7554" y="1620"/>
                    <a:pt x="5924" y="0"/>
                    <a:pt x="3921"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70"/>
            <p:cNvSpPr/>
            <p:nvPr/>
          </p:nvSpPr>
          <p:spPr>
            <a:xfrm>
              <a:off x="6280807" y="2605102"/>
              <a:ext cx="113787" cy="190291"/>
            </a:xfrm>
            <a:custGeom>
              <a:avLst/>
              <a:gdLst/>
              <a:ahLst/>
              <a:cxnLst/>
              <a:rect l="l" t="t" r="r" b="b"/>
              <a:pathLst>
                <a:path w="4343" h="7263" extrusionOk="0">
                  <a:moveTo>
                    <a:pt x="566" y="0"/>
                  </a:moveTo>
                  <a:cubicBezTo>
                    <a:pt x="374" y="0"/>
                    <a:pt x="182" y="10"/>
                    <a:pt x="0" y="39"/>
                  </a:cubicBezTo>
                  <a:cubicBezTo>
                    <a:pt x="1764" y="317"/>
                    <a:pt x="3068" y="1841"/>
                    <a:pt x="3068" y="3633"/>
                  </a:cubicBezTo>
                  <a:cubicBezTo>
                    <a:pt x="3068" y="5416"/>
                    <a:pt x="1764" y="6940"/>
                    <a:pt x="0" y="7218"/>
                  </a:cubicBezTo>
                  <a:cubicBezTo>
                    <a:pt x="190" y="7248"/>
                    <a:pt x="379" y="7262"/>
                    <a:pt x="565" y="7262"/>
                  </a:cubicBezTo>
                  <a:cubicBezTo>
                    <a:pt x="2426" y="7262"/>
                    <a:pt x="4031" y="5828"/>
                    <a:pt x="4180" y="3911"/>
                  </a:cubicBezTo>
                  <a:cubicBezTo>
                    <a:pt x="4343" y="1802"/>
                    <a:pt x="2675" y="0"/>
                    <a:pt x="566"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70"/>
            <p:cNvSpPr/>
            <p:nvPr/>
          </p:nvSpPr>
          <p:spPr>
            <a:xfrm>
              <a:off x="6499787" y="2747735"/>
              <a:ext cx="64819" cy="14593"/>
            </a:xfrm>
            <a:custGeom>
              <a:avLst/>
              <a:gdLst/>
              <a:ahLst/>
              <a:cxnLst/>
              <a:rect l="l" t="t" r="r" b="b"/>
              <a:pathLst>
                <a:path w="2474" h="557" extrusionOk="0">
                  <a:moveTo>
                    <a:pt x="375" y="1"/>
                  </a:moveTo>
                  <a:cubicBezTo>
                    <a:pt x="1" y="1"/>
                    <a:pt x="1" y="557"/>
                    <a:pt x="375" y="557"/>
                  </a:cubicBezTo>
                  <a:lnTo>
                    <a:pt x="2110" y="557"/>
                  </a:lnTo>
                  <a:cubicBezTo>
                    <a:pt x="2474" y="557"/>
                    <a:pt x="2474" y="1"/>
                    <a:pt x="2110"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70"/>
            <p:cNvSpPr/>
            <p:nvPr/>
          </p:nvSpPr>
          <p:spPr>
            <a:xfrm>
              <a:off x="6437274" y="2714592"/>
              <a:ext cx="94189" cy="80932"/>
            </a:xfrm>
            <a:custGeom>
              <a:avLst/>
              <a:gdLst/>
              <a:ahLst/>
              <a:cxnLst/>
              <a:rect l="l" t="t" r="r" b="b"/>
              <a:pathLst>
                <a:path w="3595" h="3089" extrusionOk="0">
                  <a:moveTo>
                    <a:pt x="2061" y="1"/>
                  </a:moveTo>
                  <a:cubicBezTo>
                    <a:pt x="690" y="1"/>
                    <a:pt x="0" y="1659"/>
                    <a:pt x="968" y="2637"/>
                  </a:cubicBezTo>
                  <a:cubicBezTo>
                    <a:pt x="1280" y="2949"/>
                    <a:pt x="1665" y="3089"/>
                    <a:pt x="2042" y="3089"/>
                  </a:cubicBezTo>
                  <a:cubicBezTo>
                    <a:pt x="2834" y="3089"/>
                    <a:pt x="3595" y="2472"/>
                    <a:pt x="3595" y="1544"/>
                  </a:cubicBezTo>
                  <a:cubicBezTo>
                    <a:pt x="3595" y="691"/>
                    <a:pt x="2904" y="1"/>
                    <a:pt x="2061"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70"/>
            <p:cNvSpPr/>
            <p:nvPr/>
          </p:nvSpPr>
          <p:spPr>
            <a:xfrm>
              <a:off x="6477438" y="2714854"/>
              <a:ext cx="54024" cy="80644"/>
            </a:xfrm>
            <a:custGeom>
              <a:avLst/>
              <a:gdLst/>
              <a:ahLst/>
              <a:cxnLst/>
              <a:rect l="l" t="t" r="r" b="b"/>
              <a:pathLst>
                <a:path w="2062" h="3078" extrusionOk="0">
                  <a:moveTo>
                    <a:pt x="528" y="0"/>
                  </a:moveTo>
                  <a:cubicBezTo>
                    <a:pt x="346" y="0"/>
                    <a:pt x="173" y="29"/>
                    <a:pt x="1" y="86"/>
                  </a:cubicBezTo>
                  <a:cubicBezTo>
                    <a:pt x="1362" y="575"/>
                    <a:pt x="1362" y="2492"/>
                    <a:pt x="1" y="2981"/>
                  </a:cubicBezTo>
                  <a:cubicBezTo>
                    <a:pt x="173" y="3048"/>
                    <a:pt x="346" y="3077"/>
                    <a:pt x="528" y="3077"/>
                  </a:cubicBezTo>
                  <a:cubicBezTo>
                    <a:pt x="1381" y="3077"/>
                    <a:pt x="2062" y="2387"/>
                    <a:pt x="2062" y="1534"/>
                  </a:cubicBezTo>
                  <a:cubicBezTo>
                    <a:pt x="2062" y="690"/>
                    <a:pt x="1381" y="0"/>
                    <a:pt x="528"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70"/>
            <p:cNvSpPr/>
            <p:nvPr/>
          </p:nvSpPr>
          <p:spPr>
            <a:xfrm>
              <a:off x="6193902" y="2439440"/>
              <a:ext cx="47003" cy="37466"/>
            </a:xfrm>
            <a:custGeom>
              <a:avLst/>
              <a:gdLst/>
              <a:ahLst/>
              <a:cxnLst/>
              <a:rect l="l" t="t" r="r" b="b"/>
              <a:pathLst>
                <a:path w="1794" h="1430" extrusionOk="0">
                  <a:moveTo>
                    <a:pt x="714" y="0"/>
                  </a:moveTo>
                  <a:cubicBezTo>
                    <a:pt x="293" y="0"/>
                    <a:pt x="0" y="618"/>
                    <a:pt x="471" y="908"/>
                  </a:cubicBezTo>
                  <a:lnTo>
                    <a:pt x="1161" y="1397"/>
                  </a:lnTo>
                  <a:cubicBezTo>
                    <a:pt x="1187" y="1419"/>
                    <a:pt x="1220" y="1430"/>
                    <a:pt x="1252" y="1430"/>
                  </a:cubicBezTo>
                  <a:cubicBezTo>
                    <a:pt x="1302" y="1430"/>
                    <a:pt x="1352" y="1405"/>
                    <a:pt x="1381" y="1358"/>
                  </a:cubicBezTo>
                  <a:lnTo>
                    <a:pt x="1745" y="812"/>
                  </a:lnTo>
                  <a:cubicBezTo>
                    <a:pt x="1793" y="735"/>
                    <a:pt x="1774" y="639"/>
                    <a:pt x="1707" y="591"/>
                  </a:cubicBezTo>
                  <a:lnTo>
                    <a:pt x="1007" y="102"/>
                  </a:lnTo>
                  <a:cubicBezTo>
                    <a:pt x="908" y="31"/>
                    <a:pt x="808" y="0"/>
                    <a:pt x="714"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70"/>
            <p:cNvSpPr/>
            <p:nvPr/>
          </p:nvSpPr>
          <p:spPr>
            <a:xfrm>
              <a:off x="6241376" y="2659598"/>
              <a:ext cx="94949" cy="81351"/>
            </a:xfrm>
            <a:custGeom>
              <a:avLst/>
              <a:gdLst/>
              <a:ahLst/>
              <a:cxnLst/>
              <a:rect l="l" t="t" r="r" b="b"/>
              <a:pathLst>
                <a:path w="3624" h="3105" extrusionOk="0">
                  <a:moveTo>
                    <a:pt x="2071" y="0"/>
                  </a:moveTo>
                  <a:cubicBezTo>
                    <a:pt x="691" y="10"/>
                    <a:pt x="0" y="1678"/>
                    <a:pt x="978" y="2646"/>
                  </a:cubicBezTo>
                  <a:cubicBezTo>
                    <a:pt x="1295" y="2963"/>
                    <a:pt x="1684" y="3104"/>
                    <a:pt x="2065" y="3104"/>
                  </a:cubicBezTo>
                  <a:cubicBezTo>
                    <a:pt x="2861" y="3104"/>
                    <a:pt x="3624" y="2487"/>
                    <a:pt x="3624" y="1553"/>
                  </a:cubicBezTo>
                  <a:cubicBezTo>
                    <a:pt x="3624" y="691"/>
                    <a:pt x="2924" y="0"/>
                    <a:pt x="2071"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70"/>
            <p:cNvSpPr/>
            <p:nvPr/>
          </p:nvSpPr>
          <p:spPr>
            <a:xfrm>
              <a:off x="6282065" y="2659598"/>
              <a:ext cx="54024" cy="81403"/>
            </a:xfrm>
            <a:custGeom>
              <a:avLst/>
              <a:gdLst/>
              <a:ahLst/>
              <a:cxnLst/>
              <a:rect l="l" t="t" r="r" b="b"/>
              <a:pathLst>
                <a:path w="2062" h="3107" extrusionOk="0">
                  <a:moveTo>
                    <a:pt x="518" y="0"/>
                  </a:moveTo>
                  <a:cubicBezTo>
                    <a:pt x="336" y="0"/>
                    <a:pt x="163" y="29"/>
                    <a:pt x="0" y="87"/>
                  </a:cubicBezTo>
                  <a:cubicBezTo>
                    <a:pt x="1371" y="585"/>
                    <a:pt x="1371" y="2521"/>
                    <a:pt x="0" y="3020"/>
                  </a:cubicBezTo>
                  <a:cubicBezTo>
                    <a:pt x="163" y="3068"/>
                    <a:pt x="336" y="3096"/>
                    <a:pt x="518" y="3106"/>
                  </a:cubicBezTo>
                  <a:cubicBezTo>
                    <a:pt x="1371" y="3106"/>
                    <a:pt x="2061" y="2406"/>
                    <a:pt x="2061" y="1553"/>
                  </a:cubicBezTo>
                  <a:cubicBezTo>
                    <a:pt x="2061" y="691"/>
                    <a:pt x="1371" y="0"/>
                    <a:pt x="518" y="0"/>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70"/>
            <p:cNvSpPr/>
            <p:nvPr/>
          </p:nvSpPr>
          <p:spPr>
            <a:xfrm>
              <a:off x="6439265" y="2510180"/>
              <a:ext cx="65317" cy="28899"/>
            </a:xfrm>
            <a:custGeom>
              <a:avLst/>
              <a:gdLst/>
              <a:ahLst/>
              <a:cxnLst/>
              <a:rect l="l" t="t" r="r" b="b"/>
              <a:pathLst>
                <a:path w="2493" h="1103" extrusionOk="0">
                  <a:moveTo>
                    <a:pt x="269" y="0"/>
                  </a:moveTo>
                  <a:cubicBezTo>
                    <a:pt x="116" y="0"/>
                    <a:pt x="1" y="115"/>
                    <a:pt x="1" y="259"/>
                  </a:cubicBezTo>
                  <a:lnTo>
                    <a:pt x="1" y="844"/>
                  </a:lnTo>
                  <a:cubicBezTo>
                    <a:pt x="1" y="987"/>
                    <a:pt x="116" y="1102"/>
                    <a:pt x="269" y="1102"/>
                  </a:cubicBezTo>
                  <a:lnTo>
                    <a:pt x="1966" y="1102"/>
                  </a:lnTo>
                  <a:cubicBezTo>
                    <a:pt x="2253" y="1102"/>
                    <a:pt x="2493" y="863"/>
                    <a:pt x="2493" y="575"/>
                  </a:cubicBezTo>
                  <a:lnTo>
                    <a:pt x="2493" y="527"/>
                  </a:lnTo>
                  <a:cubicBezTo>
                    <a:pt x="2493" y="240"/>
                    <a:pt x="2253" y="0"/>
                    <a:pt x="1966"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5" name="Google Shape;8885;p70"/>
          <p:cNvGrpSpPr/>
          <p:nvPr/>
        </p:nvGrpSpPr>
        <p:grpSpPr>
          <a:xfrm>
            <a:off x="5762467" y="2436584"/>
            <a:ext cx="362163" cy="362163"/>
            <a:chOff x="5762467" y="2436584"/>
            <a:chExt cx="362163" cy="362163"/>
          </a:xfrm>
        </p:grpSpPr>
        <p:sp>
          <p:nvSpPr>
            <p:cNvPr id="8886" name="Google Shape;8886;p70"/>
            <p:cNvSpPr/>
            <p:nvPr/>
          </p:nvSpPr>
          <p:spPr>
            <a:xfrm>
              <a:off x="5762467" y="2778127"/>
              <a:ext cx="362163" cy="20619"/>
            </a:xfrm>
            <a:custGeom>
              <a:avLst/>
              <a:gdLst/>
              <a:ahLst/>
              <a:cxnLst/>
              <a:rect l="l" t="t" r="r" b="b"/>
              <a:pathLst>
                <a:path w="13823" h="787" extrusionOk="0">
                  <a:moveTo>
                    <a:pt x="201" y="1"/>
                  </a:moveTo>
                  <a:cubicBezTo>
                    <a:pt x="96" y="1"/>
                    <a:pt x="0" y="87"/>
                    <a:pt x="0" y="202"/>
                  </a:cubicBezTo>
                  <a:lnTo>
                    <a:pt x="0" y="585"/>
                  </a:lnTo>
                  <a:cubicBezTo>
                    <a:pt x="0" y="691"/>
                    <a:pt x="96" y="777"/>
                    <a:pt x="201" y="787"/>
                  </a:cubicBezTo>
                  <a:lnTo>
                    <a:pt x="13611" y="787"/>
                  </a:lnTo>
                  <a:cubicBezTo>
                    <a:pt x="13726" y="787"/>
                    <a:pt x="13822" y="691"/>
                    <a:pt x="13813" y="585"/>
                  </a:cubicBezTo>
                  <a:lnTo>
                    <a:pt x="13813" y="202"/>
                  </a:lnTo>
                  <a:cubicBezTo>
                    <a:pt x="13813" y="87"/>
                    <a:pt x="13726" y="1"/>
                    <a:pt x="13611" y="1"/>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70"/>
            <p:cNvSpPr/>
            <p:nvPr/>
          </p:nvSpPr>
          <p:spPr>
            <a:xfrm>
              <a:off x="5762702" y="2777891"/>
              <a:ext cx="361927" cy="9301"/>
            </a:xfrm>
            <a:custGeom>
              <a:avLst/>
              <a:gdLst/>
              <a:ahLst/>
              <a:cxnLst/>
              <a:rect l="l" t="t" r="r" b="b"/>
              <a:pathLst>
                <a:path w="13814" h="355" extrusionOk="0">
                  <a:moveTo>
                    <a:pt x="212" y="0"/>
                  </a:moveTo>
                  <a:cubicBezTo>
                    <a:pt x="87" y="0"/>
                    <a:pt x="1" y="96"/>
                    <a:pt x="1" y="211"/>
                  </a:cubicBezTo>
                  <a:lnTo>
                    <a:pt x="1" y="355"/>
                  </a:lnTo>
                  <a:lnTo>
                    <a:pt x="13813" y="355"/>
                  </a:lnTo>
                  <a:lnTo>
                    <a:pt x="13813" y="211"/>
                  </a:lnTo>
                  <a:cubicBezTo>
                    <a:pt x="13813" y="96"/>
                    <a:pt x="13717" y="0"/>
                    <a:pt x="13602"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70"/>
            <p:cNvSpPr/>
            <p:nvPr/>
          </p:nvSpPr>
          <p:spPr>
            <a:xfrm>
              <a:off x="5852359" y="2528493"/>
              <a:ext cx="182352" cy="249660"/>
            </a:xfrm>
            <a:custGeom>
              <a:avLst/>
              <a:gdLst/>
              <a:ahLst/>
              <a:cxnLst/>
              <a:rect l="l" t="t" r="r" b="b"/>
              <a:pathLst>
                <a:path w="6960" h="9529" extrusionOk="0">
                  <a:moveTo>
                    <a:pt x="1" y="1"/>
                  </a:moveTo>
                  <a:lnTo>
                    <a:pt x="1" y="9529"/>
                  </a:lnTo>
                  <a:lnTo>
                    <a:pt x="6960" y="9529"/>
                  </a:lnTo>
                  <a:lnTo>
                    <a:pt x="6960"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70"/>
            <p:cNvSpPr/>
            <p:nvPr/>
          </p:nvSpPr>
          <p:spPr>
            <a:xfrm>
              <a:off x="5838551" y="2508922"/>
              <a:ext cx="209967" cy="19860"/>
            </a:xfrm>
            <a:custGeom>
              <a:avLst/>
              <a:gdLst/>
              <a:ahLst/>
              <a:cxnLst/>
              <a:rect l="l" t="t" r="r" b="b"/>
              <a:pathLst>
                <a:path w="8014" h="758" extrusionOk="0">
                  <a:moveTo>
                    <a:pt x="211" y="0"/>
                  </a:moveTo>
                  <a:cubicBezTo>
                    <a:pt x="96" y="0"/>
                    <a:pt x="0" y="96"/>
                    <a:pt x="0" y="211"/>
                  </a:cubicBezTo>
                  <a:lnTo>
                    <a:pt x="0" y="547"/>
                  </a:lnTo>
                  <a:cubicBezTo>
                    <a:pt x="0" y="662"/>
                    <a:pt x="96" y="757"/>
                    <a:pt x="211" y="757"/>
                  </a:cubicBezTo>
                  <a:lnTo>
                    <a:pt x="7813" y="757"/>
                  </a:lnTo>
                  <a:cubicBezTo>
                    <a:pt x="7928" y="757"/>
                    <a:pt x="8014" y="662"/>
                    <a:pt x="8014" y="547"/>
                  </a:cubicBezTo>
                  <a:lnTo>
                    <a:pt x="8014" y="211"/>
                  </a:lnTo>
                  <a:cubicBezTo>
                    <a:pt x="8014" y="96"/>
                    <a:pt x="7928" y="0"/>
                    <a:pt x="7813"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70"/>
            <p:cNvSpPr/>
            <p:nvPr/>
          </p:nvSpPr>
          <p:spPr>
            <a:xfrm>
              <a:off x="6014589" y="2508922"/>
              <a:ext cx="33929" cy="19598"/>
            </a:xfrm>
            <a:custGeom>
              <a:avLst/>
              <a:gdLst/>
              <a:ahLst/>
              <a:cxnLst/>
              <a:rect l="l" t="t" r="r" b="b"/>
              <a:pathLst>
                <a:path w="1295" h="748" extrusionOk="0">
                  <a:moveTo>
                    <a:pt x="1" y="0"/>
                  </a:moveTo>
                  <a:lnTo>
                    <a:pt x="1" y="748"/>
                  </a:lnTo>
                  <a:lnTo>
                    <a:pt x="1094" y="748"/>
                  </a:lnTo>
                  <a:cubicBezTo>
                    <a:pt x="1209" y="748"/>
                    <a:pt x="1295" y="652"/>
                    <a:pt x="1295" y="537"/>
                  </a:cubicBezTo>
                  <a:lnTo>
                    <a:pt x="1295" y="201"/>
                  </a:lnTo>
                  <a:cubicBezTo>
                    <a:pt x="1295" y="86"/>
                    <a:pt x="1209" y="0"/>
                    <a:pt x="109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70"/>
            <p:cNvSpPr/>
            <p:nvPr/>
          </p:nvSpPr>
          <p:spPr>
            <a:xfrm>
              <a:off x="5762467" y="2565173"/>
              <a:ext cx="89918" cy="19598"/>
            </a:xfrm>
            <a:custGeom>
              <a:avLst/>
              <a:gdLst/>
              <a:ahLst/>
              <a:cxnLst/>
              <a:rect l="l" t="t" r="r" b="b"/>
              <a:pathLst>
                <a:path w="3432" h="748" extrusionOk="0">
                  <a:moveTo>
                    <a:pt x="201" y="0"/>
                  </a:moveTo>
                  <a:cubicBezTo>
                    <a:pt x="96" y="0"/>
                    <a:pt x="10" y="87"/>
                    <a:pt x="0" y="202"/>
                  </a:cubicBezTo>
                  <a:lnTo>
                    <a:pt x="0" y="547"/>
                  </a:lnTo>
                  <a:cubicBezTo>
                    <a:pt x="10" y="652"/>
                    <a:pt x="96" y="748"/>
                    <a:pt x="201" y="748"/>
                  </a:cubicBezTo>
                  <a:lnTo>
                    <a:pt x="3432" y="748"/>
                  </a:lnTo>
                  <a:lnTo>
                    <a:pt x="3432" y="0"/>
                  </a:ln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7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70"/>
            <p:cNvSpPr/>
            <p:nvPr/>
          </p:nvSpPr>
          <p:spPr>
            <a:xfrm>
              <a:off x="5835041" y="2565173"/>
              <a:ext cx="17344" cy="19598"/>
            </a:xfrm>
            <a:custGeom>
              <a:avLst/>
              <a:gdLst/>
              <a:ahLst/>
              <a:cxnLst/>
              <a:rect l="l" t="t" r="r" b="b"/>
              <a:pathLst>
                <a:path w="662" h="748" extrusionOk="0">
                  <a:moveTo>
                    <a:pt x="0" y="0"/>
                  </a:moveTo>
                  <a:lnTo>
                    <a:pt x="0"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70"/>
            <p:cNvSpPr/>
            <p:nvPr/>
          </p:nvSpPr>
          <p:spPr>
            <a:xfrm>
              <a:off x="5894803" y="2686217"/>
              <a:ext cx="97726" cy="91936"/>
            </a:xfrm>
            <a:custGeom>
              <a:avLst/>
              <a:gdLst/>
              <a:ahLst/>
              <a:cxnLst/>
              <a:rect l="l" t="t" r="r" b="b"/>
              <a:pathLst>
                <a:path w="3730" h="3509" extrusionOk="0">
                  <a:moveTo>
                    <a:pt x="576" y="0"/>
                  </a:moveTo>
                  <a:cubicBezTo>
                    <a:pt x="259" y="0"/>
                    <a:pt x="1" y="250"/>
                    <a:pt x="1" y="576"/>
                  </a:cubicBezTo>
                  <a:lnTo>
                    <a:pt x="1" y="3509"/>
                  </a:lnTo>
                  <a:lnTo>
                    <a:pt x="3729" y="3509"/>
                  </a:lnTo>
                  <a:lnTo>
                    <a:pt x="3720" y="3499"/>
                  </a:lnTo>
                  <a:lnTo>
                    <a:pt x="3720" y="576"/>
                  </a:lnTo>
                  <a:cubicBezTo>
                    <a:pt x="3720" y="250"/>
                    <a:pt x="3461" y="0"/>
                    <a:pt x="3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70"/>
            <p:cNvSpPr/>
            <p:nvPr/>
          </p:nvSpPr>
          <p:spPr>
            <a:xfrm>
              <a:off x="5930959" y="2686217"/>
              <a:ext cx="25152" cy="91700"/>
            </a:xfrm>
            <a:custGeom>
              <a:avLst/>
              <a:gdLst/>
              <a:ahLst/>
              <a:cxnLst/>
              <a:rect l="l" t="t" r="r" b="b"/>
              <a:pathLst>
                <a:path w="960" h="3500" extrusionOk="0">
                  <a:moveTo>
                    <a:pt x="1" y="0"/>
                  </a:moveTo>
                  <a:lnTo>
                    <a:pt x="1" y="3499"/>
                  </a:lnTo>
                  <a:lnTo>
                    <a:pt x="959" y="3499"/>
                  </a:lnTo>
                  <a:lnTo>
                    <a:pt x="959"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70"/>
            <p:cNvSpPr/>
            <p:nvPr/>
          </p:nvSpPr>
          <p:spPr>
            <a:xfrm>
              <a:off x="5770484" y="2584745"/>
              <a:ext cx="81901" cy="193173"/>
            </a:xfrm>
            <a:custGeom>
              <a:avLst/>
              <a:gdLst/>
              <a:ahLst/>
              <a:cxnLst/>
              <a:rect l="l" t="t" r="r" b="b"/>
              <a:pathLst>
                <a:path w="3126" h="7373" extrusionOk="0">
                  <a:moveTo>
                    <a:pt x="1" y="1"/>
                  </a:moveTo>
                  <a:lnTo>
                    <a:pt x="1" y="7372"/>
                  </a:lnTo>
                  <a:lnTo>
                    <a:pt x="3126" y="737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7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70"/>
            <p:cNvSpPr/>
            <p:nvPr/>
          </p:nvSpPr>
          <p:spPr>
            <a:xfrm>
              <a:off x="5835041" y="2584745"/>
              <a:ext cx="17344" cy="193173"/>
            </a:xfrm>
            <a:custGeom>
              <a:avLst/>
              <a:gdLst/>
              <a:ahLst/>
              <a:cxnLst/>
              <a:rect l="l" t="t" r="r" b="b"/>
              <a:pathLst>
                <a:path w="662" h="7373" extrusionOk="0">
                  <a:moveTo>
                    <a:pt x="0" y="1"/>
                  </a:moveTo>
                  <a:lnTo>
                    <a:pt x="0"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70"/>
            <p:cNvSpPr/>
            <p:nvPr/>
          </p:nvSpPr>
          <p:spPr>
            <a:xfrm>
              <a:off x="6034685" y="2584745"/>
              <a:ext cx="81901" cy="193408"/>
            </a:xfrm>
            <a:custGeom>
              <a:avLst/>
              <a:gdLst/>
              <a:ahLst/>
              <a:cxnLst/>
              <a:rect l="l" t="t" r="r" b="b"/>
              <a:pathLst>
                <a:path w="3126" h="7382" extrusionOk="0">
                  <a:moveTo>
                    <a:pt x="1" y="1"/>
                  </a:moveTo>
                  <a:lnTo>
                    <a:pt x="1" y="7382"/>
                  </a:lnTo>
                  <a:lnTo>
                    <a:pt x="3126" y="7382"/>
                  </a:lnTo>
                  <a:lnTo>
                    <a:pt x="3126" y="1"/>
                  </a:ln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70"/>
            <p:cNvSpPr/>
            <p:nvPr/>
          </p:nvSpPr>
          <p:spPr>
            <a:xfrm>
              <a:off x="6034685" y="2584745"/>
              <a:ext cx="17371" cy="193173"/>
            </a:xfrm>
            <a:custGeom>
              <a:avLst/>
              <a:gdLst/>
              <a:ahLst/>
              <a:cxnLst/>
              <a:rect l="l" t="t" r="r" b="b"/>
              <a:pathLst>
                <a:path w="663" h="7373" extrusionOk="0">
                  <a:moveTo>
                    <a:pt x="1" y="1"/>
                  </a:moveTo>
                  <a:lnTo>
                    <a:pt x="1" y="7372"/>
                  </a:lnTo>
                  <a:lnTo>
                    <a:pt x="662" y="7372"/>
                  </a:lnTo>
                  <a:lnTo>
                    <a:pt x="662"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70"/>
            <p:cNvSpPr/>
            <p:nvPr/>
          </p:nvSpPr>
          <p:spPr>
            <a:xfrm>
              <a:off x="5872192"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46" y="2245"/>
                    <a:pt x="1142" y="2139"/>
                    <a:pt x="1142" y="2024"/>
                  </a:cubicBezTo>
                  <a:lnTo>
                    <a:pt x="1142" y="212"/>
                  </a:lnTo>
                  <a:cubicBezTo>
                    <a:pt x="1142" y="102"/>
                    <a:pt x="1045"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70"/>
            <p:cNvSpPr/>
            <p:nvPr/>
          </p:nvSpPr>
          <p:spPr>
            <a:xfrm>
              <a:off x="5928706" y="2567400"/>
              <a:ext cx="29920" cy="58819"/>
            </a:xfrm>
            <a:custGeom>
              <a:avLst/>
              <a:gdLst/>
              <a:ahLst/>
              <a:cxnLst/>
              <a:rect l="l" t="t" r="r" b="b"/>
              <a:pathLst>
                <a:path w="1142" h="2245" extrusionOk="0">
                  <a:moveTo>
                    <a:pt x="205" y="1"/>
                  </a:moveTo>
                  <a:cubicBezTo>
                    <a:pt x="89" y="1"/>
                    <a:pt x="1" y="102"/>
                    <a:pt x="1" y="212"/>
                  </a:cubicBezTo>
                  <a:lnTo>
                    <a:pt x="1" y="2024"/>
                  </a:lnTo>
                  <a:cubicBezTo>
                    <a:pt x="1" y="2149"/>
                    <a:pt x="97" y="2245"/>
                    <a:pt x="221" y="2245"/>
                  </a:cubicBezTo>
                  <a:lnTo>
                    <a:pt x="911" y="2245"/>
                  </a:lnTo>
                  <a:cubicBezTo>
                    <a:pt x="1036" y="2245"/>
                    <a:pt x="1141" y="2149"/>
                    <a:pt x="1141" y="2024"/>
                  </a:cubicBezTo>
                  <a:lnTo>
                    <a:pt x="1141" y="212"/>
                  </a:lnTo>
                  <a:cubicBezTo>
                    <a:pt x="1141" y="102"/>
                    <a:pt x="1045" y="1"/>
                    <a:pt x="935" y="1"/>
                  </a:cubicBezTo>
                  <a:cubicBezTo>
                    <a:pt x="931" y="1"/>
                    <a:pt x="926" y="1"/>
                    <a:pt x="921" y="2"/>
                  </a:cubicBezTo>
                  <a:lnTo>
                    <a:pt x="221" y="2"/>
                  </a:lnTo>
                  <a:cubicBezTo>
                    <a:pt x="216" y="1"/>
                    <a:pt x="211" y="1"/>
                    <a:pt x="20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70"/>
            <p:cNvSpPr/>
            <p:nvPr/>
          </p:nvSpPr>
          <p:spPr>
            <a:xfrm>
              <a:off x="5984957" y="2567400"/>
              <a:ext cx="29920" cy="58819"/>
            </a:xfrm>
            <a:custGeom>
              <a:avLst/>
              <a:gdLst/>
              <a:ahLst/>
              <a:cxnLst/>
              <a:rect l="l" t="t" r="r" b="b"/>
              <a:pathLst>
                <a:path w="1142" h="2245" extrusionOk="0">
                  <a:moveTo>
                    <a:pt x="206" y="1"/>
                  </a:moveTo>
                  <a:cubicBezTo>
                    <a:pt x="89" y="1"/>
                    <a:pt x="1" y="102"/>
                    <a:pt x="1" y="212"/>
                  </a:cubicBezTo>
                  <a:lnTo>
                    <a:pt x="1" y="2024"/>
                  </a:lnTo>
                  <a:cubicBezTo>
                    <a:pt x="1" y="2149"/>
                    <a:pt x="97" y="2245"/>
                    <a:pt x="221" y="2245"/>
                  </a:cubicBezTo>
                  <a:lnTo>
                    <a:pt x="921" y="2245"/>
                  </a:lnTo>
                  <a:cubicBezTo>
                    <a:pt x="1036" y="2245"/>
                    <a:pt x="1141" y="2149"/>
                    <a:pt x="1132" y="2024"/>
                  </a:cubicBezTo>
                  <a:lnTo>
                    <a:pt x="1132" y="212"/>
                  </a:lnTo>
                  <a:cubicBezTo>
                    <a:pt x="1132" y="102"/>
                    <a:pt x="1044" y="1"/>
                    <a:pt x="936" y="1"/>
                  </a:cubicBezTo>
                  <a:cubicBezTo>
                    <a:pt x="931" y="1"/>
                    <a:pt x="926" y="1"/>
                    <a:pt x="921" y="2"/>
                  </a:cubicBezTo>
                  <a:lnTo>
                    <a:pt x="221" y="2"/>
                  </a:lnTo>
                  <a:cubicBezTo>
                    <a:pt x="216" y="1"/>
                    <a:pt x="211" y="1"/>
                    <a:pt x="206"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70"/>
            <p:cNvSpPr/>
            <p:nvPr/>
          </p:nvSpPr>
          <p:spPr>
            <a:xfrm>
              <a:off x="5796369" y="2651817"/>
              <a:ext cx="29894" cy="59029"/>
            </a:xfrm>
            <a:custGeom>
              <a:avLst/>
              <a:gdLst/>
              <a:ahLst/>
              <a:cxnLst/>
              <a:rect l="l" t="t" r="r" b="b"/>
              <a:pathLst>
                <a:path w="1141" h="2253" extrusionOk="0">
                  <a:moveTo>
                    <a:pt x="221" y="0"/>
                  </a:moveTo>
                  <a:cubicBezTo>
                    <a:pt x="106" y="0"/>
                    <a:pt x="0" y="96"/>
                    <a:pt x="10" y="221"/>
                  </a:cubicBezTo>
                  <a:lnTo>
                    <a:pt x="10" y="2032"/>
                  </a:lnTo>
                  <a:cubicBezTo>
                    <a:pt x="0" y="2147"/>
                    <a:pt x="106" y="2253"/>
                    <a:pt x="221" y="2253"/>
                  </a:cubicBezTo>
                  <a:lnTo>
                    <a:pt x="920" y="2253"/>
                  </a:lnTo>
                  <a:cubicBezTo>
                    <a:pt x="1045" y="2253"/>
                    <a:pt x="1141" y="2147"/>
                    <a:pt x="1141" y="2032"/>
                  </a:cubicBezTo>
                  <a:lnTo>
                    <a:pt x="1141" y="221"/>
                  </a:lnTo>
                  <a:cubicBezTo>
                    <a:pt x="1141" y="96"/>
                    <a:pt x="1045" y="0"/>
                    <a:pt x="92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70"/>
            <p:cNvSpPr/>
            <p:nvPr/>
          </p:nvSpPr>
          <p:spPr>
            <a:xfrm>
              <a:off x="6060806" y="2651817"/>
              <a:ext cx="29658" cy="59029"/>
            </a:xfrm>
            <a:custGeom>
              <a:avLst/>
              <a:gdLst/>
              <a:ahLst/>
              <a:cxnLst/>
              <a:rect l="l" t="t" r="r" b="b"/>
              <a:pathLst>
                <a:path w="1132" h="2253" extrusionOk="0">
                  <a:moveTo>
                    <a:pt x="221" y="0"/>
                  </a:moveTo>
                  <a:cubicBezTo>
                    <a:pt x="96" y="0"/>
                    <a:pt x="1" y="96"/>
                    <a:pt x="1" y="221"/>
                  </a:cubicBezTo>
                  <a:lnTo>
                    <a:pt x="1" y="2032"/>
                  </a:lnTo>
                  <a:cubicBezTo>
                    <a:pt x="1" y="2147"/>
                    <a:pt x="96" y="2253"/>
                    <a:pt x="221" y="2253"/>
                  </a:cubicBezTo>
                  <a:lnTo>
                    <a:pt x="921" y="2253"/>
                  </a:lnTo>
                  <a:cubicBezTo>
                    <a:pt x="1036" y="2253"/>
                    <a:pt x="1132" y="2147"/>
                    <a:pt x="1132" y="2032"/>
                  </a:cubicBezTo>
                  <a:lnTo>
                    <a:pt x="1132" y="221"/>
                  </a:lnTo>
                  <a:cubicBezTo>
                    <a:pt x="1132" y="96"/>
                    <a:pt x="1036" y="0"/>
                    <a:pt x="92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70"/>
            <p:cNvSpPr/>
            <p:nvPr/>
          </p:nvSpPr>
          <p:spPr>
            <a:xfrm>
              <a:off x="6034685" y="2565173"/>
              <a:ext cx="89945" cy="19860"/>
            </a:xfrm>
            <a:custGeom>
              <a:avLst/>
              <a:gdLst/>
              <a:ahLst/>
              <a:cxnLst/>
              <a:rect l="l" t="t" r="r" b="b"/>
              <a:pathLst>
                <a:path w="3433" h="758" extrusionOk="0">
                  <a:moveTo>
                    <a:pt x="1" y="0"/>
                  </a:moveTo>
                  <a:lnTo>
                    <a:pt x="1" y="758"/>
                  </a:lnTo>
                  <a:lnTo>
                    <a:pt x="3221" y="758"/>
                  </a:lnTo>
                  <a:cubicBezTo>
                    <a:pt x="3336" y="758"/>
                    <a:pt x="3432" y="662"/>
                    <a:pt x="3432" y="547"/>
                  </a:cubicBezTo>
                  <a:lnTo>
                    <a:pt x="3432" y="211"/>
                  </a:lnTo>
                  <a:cubicBezTo>
                    <a:pt x="3432" y="96"/>
                    <a:pt x="3336" y="0"/>
                    <a:pt x="3221"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70"/>
            <p:cNvSpPr/>
            <p:nvPr/>
          </p:nvSpPr>
          <p:spPr>
            <a:xfrm>
              <a:off x="6034685" y="2565173"/>
              <a:ext cx="17371" cy="19598"/>
            </a:xfrm>
            <a:custGeom>
              <a:avLst/>
              <a:gdLst/>
              <a:ahLst/>
              <a:cxnLst/>
              <a:rect l="l" t="t" r="r" b="b"/>
              <a:pathLst>
                <a:path w="663" h="748" extrusionOk="0">
                  <a:moveTo>
                    <a:pt x="1" y="0"/>
                  </a:moveTo>
                  <a:lnTo>
                    <a:pt x="1" y="748"/>
                  </a:lnTo>
                  <a:lnTo>
                    <a:pt x="662" y="748"/>
                  </a:lnTo>
                  <a:lnTo>
                    <a:pt x="662"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70"/>
            <p:cNvSpPr/>
            <p:nvPr/>
          </p:nvSpPr>
          <p:spPr>
            <a:xfrm>
              <a:off x="5892550" y="2436584"/>
              <a:ext cx="101735" cy="72364"/>
            </a:xfrm>
            <a:custGeom>
              <a:avLst/>
              <a:gdLst/>
              <a:ahLst/>
              <a:cxnLst/>
              <a:rect l="l" t="t" r="r" b="b"/>
              <a:pathLst>
                <a:path w="3883" h="2762" extrusionOk="0">
                  <a:moveTo>
                    <a:pt x="451" y="1"/>
                  </a:moveTo>
                  <a:cubicBezTo>
                    <a:pt x="202" y="1"/>
                    <a:pt x="0" y="202"/>
                    <a:pt x="0" y="451"/>
                  </a:cubicBezTo>
                  <a:lnTo>
                    <a:pt x="0" y="2761"/>
                  </a:lnTo>
                  <a:lnTo>
                    <a:pt x="3882" y="2761"/>
                  </a:lnTo>
                  <a:lnTo>
                    <a:pt x="3882" y="451"/>
                  </a:lnTo>
                  <a:cubicBezTo>
                    <a:pt x="3882" y="202"/>
                    <a:pt x="3681" y="1"/>
                    <a:pt x="34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70"/>
            <p:cNvSpPr/>
            <p:nvPr/>
          </p:nvSpPr>
          <p:spPr>
            <a:xfrm>
              <a:off x="5976416" y="2436584"/>
              <a:ext cx="18130" cy="72364"/>
            </a:xfrm>
            <a:custGeom>
              <a:avLst/>
              <a:gdLst/>
              <a:ahLst/>
              <a:cxnLst/>
              <a:rect l="l" t="t" r="r" b="b"/>
              <a:pathLst>
                <a:path w="692" h="2762" extrusionOk="0">
                  <a:moveTo>
                    <a:pt x="1" y="1"/>
                  </a:moveTo>
                  <a:lnTo>
                    <a:pt x="1" y="2761"/>
                  </a:lnTo>
                  <a:lnTo>
                    <a:pt x="691" y="2761"/>
                  </a:lnTo>
                  <a:lnTo>
                    <a:pt x="691" y="451"/>
                  </a:lnTo>
                  <a:cubicBezTo>
                    <a:pt x="691" y="202"/>
                    <a:pt x="490" y="1"/>
                    <a:pt x="241"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70"/>
            <p:cNvSpPr/>
            <p:nvPr/>
          </p:nvSpPr>
          <p:spPr>
            <a:xfrm>
              <a:off x="5919405" y="2450706"/>
              <a:ext cx="48260" cy="44619"/>
            </a:xfrm>
            <a:custGeom>
              <a:avLst/>
              <a:gdLst/>
              <a:ahLst/>
              <a:cxnLst/>
              <a:rect l="l" t="t" r="r" b="b"/>
              <a:pathLst>
                <a:path w="1842" h="1703" extrusionOk="0">
                  <a:moveTo>
                    <a:pt x="921" y="1"/>
                  </a:moveTo>
                  <a:cubicBezTo>
                    <a:pt x="816" y="1"/>
                    <a:pt x="710" y="70"/>
                    <a:pt x="710" y="209"/>
                  </a:cubicBezTo>
                  <a:lnTo>
                    <a:pt x="710" y="641"/>
                  </a:lnTo>
                  <a:lnTo>
                    <a:pt x="279" y="641"/>
                  </a:lnTo>
                  <a:cubicBezTo>
                    <a:pt x="1" y="641"/>
                    <a:pt x="1" y="1062"/>
                    <a:pt x="279" y="1062"/>
                  </a:cubicBezTo>
                  <a:lnTo>
                    <a:pt x="710" y="1062"/>
                  </a:lnTo>
                  <a:lnTo>
                    <a:pt x="710" y="1494"/>
                  </a:lnTo>
                  <a:cubicBezTo>
                    <a:pt x="710" y="1633"/>
                    <a:pt x="816" y="1702"/>
                    <a:pt x="921" y="1702"/>
                  </a:cubicBezTo>
                  <a:cubicBezTo>
                    <a:pt x="1027" y="1702"/>
                    <a:pt x="1132" y="1633"/>
                    <a:pt x="1132" y="1494"/>
                  </a:cubicBezTo>
                  <a:lnTo>
                    <a:pt x="1132" y="1062"/>
                  </a:lnTo>
                  <a:lnTo>
                    <a:pt x="1563" y="1062"/>
                  </a:lnTo>
                  <a:cubicBezTo>
                    <a:pt x="1841" y="1062"/>
                    <a:pt x="1841" y="641"/>
                    <a:pt x="1563" y="641"/>
                  </a:cubicBezTo>
                  <a:lnTo>
                    <a:pt x="1132" y="641"/>
                  </a:lnTo>
                  <a:lnTo>
                    <a:pt x="1132" y="209"/>
                  </a:lnTo>
                  <a:cubicBezTo>
                    <a:pt x="1132" y="70"/>
                    <a:pt x="1027" y="1"/>
                    <a:pt x="9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1" name="Google Shape;8911;p70"/>
          <p:cNvGrpSpPr/>
          <p:nvPr/>
        </p:nvGrpSpPr>
        <p:grpSpPr>
          <a:xfrm>
            <a:off x="5323721" y="2437029"/>
            <a:ext cx="362922" cy="361219"/>
            <a:chOff x="5323721" y="2437029"/>
            <a:chExt cx="362922" cy="361219"/>
          </a:xfrm>
        </p:grpSpPr>
        <p:sp>
          <p:nvSpPr>
            <p:cNvPr id="8912" name="Google Shape;8912;p70"/>
            <p:cNvSpPr/>
            <p:nvPr/>
          </p:nvSpPr>
          <p:spPr>
            <a:xfrm>
              <a:off x="5611528" y="2437029"/>
              <a:ext cx="75115" cy="73989"/>
            </a:xfrm>
            <a:custGeom>
              <a:avLst/>
              <a:gdLst/>
              <a:ahLst/>
              <a:cxnLst/>
              <a:rect l="l" t="t" r="r" b="b"/>
              <a:pathLst>
                <a:path w="2867" h="2824" extrusionOk="0">
                  <a:moveTo>
                    <a:pt x="293" y="0"/>
                  </a:moveTo>
                  <a:cubicBezTo>
                    <a:pt x="226" y="0"/>
                    <a:pt x="158" y="27"/>
                    <a:pt x="106" y="79"/>
                  </a:cubicBezTo>
                  <a:lnTo>
                    <a:pt x="96" y="89"/>
                  </a:lnTo>
                  <a:cubicBezTo>
                    <a:pt x="0" y="185"/>
                    <a:pt x="0" y="348"/>
                    <a:pt x="96" y="453"/>
                  </a:cubicBezTo>
                  <a:lnTo>
                    <a:pt x="2387" y="2744"/>
                  </a:lnTo>
                  <a:cubicBezTo>
                    <a:pt x="2440" y="2797"/>
                    <a:pt x="2507" y="2823"/>
                    <a:pt x="2574" y="2823"/>
                  </a:cubicBezTo>
                  <a:cubicBezTo>
                    <a:pt x="2641" y="2823"/>
                    <a:pt x="2708" y="2797"/>
                    <a:pt x="2761" y="2744"/>
                  </a:cubicBezTo>
                  <a:lnTo>
                    <a:pt x="2770" y="2735"/>
                  </a:lnTo>
                  <a:cubicBezTo>
                    <a:pt x="2866" y="2629"/>
                    <a:pt x="2866" y="2466"/>
                    <a:pt x="2770" y="2361"/>
                  </a:cubicBezTo>
                  <a:lnTo>
                    <a:pt x="480" y="79"/>
                  </a:lnTo>
                  <a:cubicBezTo>
                    <a:pt x="427" y="27"/>
                    <a:pt x="360" y="0"/>
                    <a:pt x="29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70"/>
            <p:cNvSpPr/>
            <p:nvPr/>
          </p:nvSpPr>
          <p:spPr>
            <a:xfrm>
              <a:off x="5323721" y="2714042"/>
              <a:ext cx="88346" cy="84207"/>
            </a:xfrm>
            <a:custGeom>
              <a:avLst/>
              <a:gdLst/>
              <a:ahLst/>
              <a:cxnLst/>
              <a:rect l="l" t="t" r="r" b="b"/>
              <a:pathLst>
                <a:path w="3372" h="3214" extrusionOk="0">
                  <a:moveTo>
                    <a:pt x="3082" y="1"/>
                  </a:moveTo>
                  <a:cubicBezTo>
                    <a:pt x="3036" y="1"/>
                    <a:pt x="2987" y="18"/>
                    <a:pt x="2943" y="60"/>
                  </a:cubicBezTo>
                  <a:lnTo>
                    <a:pt x="135" y="2859"/>
                  </a:lnTo>
                  <a:cubicBezTo>
                    <a:pt x="0" y="2993"/>
                    <a:pt x="96" y="3214"/>
                    <a:pt x="278" y="3214"/>
                  </a:cubicBezTo>
                  <a:cubicBezTo>
                    <a:pt x="336" y="3214"/>
                    <a:pt x="384" y="3194"/>
                    <a:pt x="432" y="3156"/>
                  </a:cubicBezTo>
                  <a:lnTo>
                    <a:pt x="3231" y="347"/>
                  </a:lnTo>
                  <a:cubicBezTo>
                    <a:pt x="3371" y="200"/>
                    <a:pt x="3238" y="1"/>
                    <a:pt x="308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70"/>
            <p:cNvSpPr/>
            <p:nvPr/>
          </p:nvSpPr>
          <p:spPr>
            <a:xfrm>
              <a:off x="5395536" y="2683702"/>
              <a:ext cx="43728" cy="42601"/>
            </a:xfrm>
            <a:custGeom>
              <a:avLst/>
              <a:gdLst/>
              <a:ahLst/>
              <a:cxnLst/>
              <a:rect l="l" t="t" r="r" b="b"/>
              <a:pathLst>
                <a:path w="1669" h="1626" extrusionOk="0">
                  <a:moveTo>
                    <a:pt x="729" y="1"/>
                  </a:moveTo>
                  <a:lnTo>
                    <a:pt x="173" y="557"/>
                  </a:lnTo>
                  <a:cubicBezTo>
                    <a:pt x="1" y="719"/>
                    <a:pt x="1" y="997"/>
                    <a:pt x="173" y="1170"/>
                  </a:cubicBezTo>
                  <a:lnTo>
                    <a:pt x="509" y="1496"/>
                  </a:lnTo>
                  <a:cubicBezTo>
                    <a:pt x="590" y="1582"/>
                    <a:pt x="701" y="1625"/>
                    <a:pt x="812" y="1625"/>
                  </a:cubicBezTo>
                  <a:cubicBezTo>
                    <a:pt x="923" y="1625"/>
                    <a:pt x="1036" y="1582"/>
                    <a:pt x="1122" y="1496"/>
                  </a:cubicBezTo>
                  <a:lnTo>
                    <a:pt x="1669" y="940"/>
                  </a:lnTo>
                  <a:lnTo>
                    <a:pt x="729" y="1"/>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70"/>
            <p:cNvSpPr/>
            <p:nvPr/>
          </p:nvSpPr>
          <p:spPr>
            <a:xfrm>
              <a:off x="5413640" y="2504651"/>
              <a:ext cx="204936" cy="203155"/>
            </a:xfrm>
            <a:custGeom>
              <a:avLst/>
              <a:gdLst/>
              <a:ahLst/>
              <a:cxnLst/>
              <a:rect l="l" t="t" r="r" b="b"/>
              <a:pathLst>
                <a:path w="7822" h="7754" extrusionOk="0">
                  <a:moveTo>
                    <a:pt x="5358" y="0"/>
                  </a:moveTo>
                  <a:lnTo>
                    <a:pt x="968" y="4390"/>
                  </a:lnTo>
                  <a:cubicBezTo>
                    <a:pt x="326" y="5023"/>
                    <a:pt x="0" y="5914"/>
                    <a:pt x="77" y="6815"/>
                  </a:cubicBezTo>
                  <a:cubicBezTo>
                    <a:pt x="115" y="7314"/>
                    <a:pt x="508" y="7707"/>
                    <a:pt x="1006" y="7745"/>
                  </a:cubicBezTo>
                  <a:cubicBezTo>
                    <a:pt x="1084" y="7751"/>
                    <a:pt x="1162" y="7754"/>
                    <a:pt x="1239" y="7754"/>
                  </a:cubicBezTo>
                  <a:cubicBezTo>
                    <a:pt x="2058" y="7754"/>
                    <a:pt x="2845" y="7432"/>
                    <a:pt x="3432" y="6854"/>
                  </a:cubicBezTo>
                  <a:lnTo>
                    <a:pt x="7822" y="2464"/>
                  </a:lnTo>
                  <a:lnTo>
                    <a:pt x="5358" y="0"/>
                  </a:ln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70"/>
            <p:cNvSpPr/>
            <p:nvPr/>
          </p:nvSpPr>
          <p:spPr>
            <a:xfrm>
              <a:off x="5417386" y="2554877"/>
              <a:ext cx="201190" cy="153191"/>
            </a:xfrm>
            <a:custGeom>
              <a:avLst/>
              <a:gdLst/>
              <a:ahLst/>
              <a:cxnLst/>
              <a:rect l="l" t="t" r="r" b="b"/>
              <a:pathLst>
                <a:path w="7679" h="5847" extrusionOk="0">
                  <a:moveTo>
                    <a:pt x="7123" y="0"/>
                  </a:moveTo>
                  <a:lnTo>
                    <a:pt x="6222" y="901"/>
                  </a:lnTo>
                  <a:lnTo>
                    <a:pt x="5723" y="1390"/>
                  </a:lnTo>
                  <a:lnTo>
                    <a:pt x="2733" y="4390"/>
                  </a:lnTo>
                  <a:cubicBezTo>
                    <a:pt x="2152" y="4971"/>
                    <a:pt x="1376" y="5293"/>
                    <a:pt x="567" y="5293"/>
                  </a:cubicBezTo>
                  <a:cubicBezTo>
                    <a:pt x="481" y="5293"/>
                    <a:pt x="394" y="5289"/>
                    <a:pt x="308" y="5282"/>
                  </a:cubicBezTo>
                  <a:cubicBezTo>
                    <a:pt x="202" y="5272"/>
                    <a:pt x="97" y="5253"/>
                    <a:pt x="1" y="5215"/>
                  </a:cubicBezTo>
                  <a:lnTo>
                    <a:pt x="1" y="5215"/>
                  </a:lnTo>
                  <a:cubicBezTo>
                    <a:pt x="145" y="5569"/>
                    <a:pt x="470" y="5809"/>
                    <a:pt x="854" y="5838"/>
                  </a:cubicBezTo>
                  <a:cubicBezTo>
                    <a:pt x="931" y="5844"/>
                    <a:pt x="1009" y="5846"/>
                    <a:pt x="1086" y="5846"/>
                  </a:cubicBezTo>
                  <a:cubicBezTo>
                    <a:pt x="1906" y="5846"/>
                    <a:pt x="2701" y="5524"/>
                    <a:pt x="3279" y="4937"/>
                  </a:cubicBezTo>
                  <a:lnTo>
                    <a:pt x="6279" y="1946"/>
                  </a:lnTo>
                  <a:lnTo>
                    <a:pt x="7679" y="547"/>
                  </a:lnTo>
                  <a:lnTo>
                    <a:pt x="7123" y="0"/>
                  </a:lnTo>
                  <a:close/>
                </a:path>
              </a:pathLst>
            </a:custGeom>
            <a:solidFill>
              <a:srgbClr val="D7DD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70"/>
            <p:cNvSpPr/>
            <p:nvPr/>
          </p:nvSpPr>
          <p:spPr>
            <a:xfrm>
              <a:off x="5413640" y="2579243"/>
              <a:ext cx="132362" cy="128563"/>
            </a:xfrm>
            <a:custGeom>
              <a:avLst/>
              <a:gdLst/>
              <a:ahLst/>
              <a:cxnLst/>
              <a:rect l="l" t="t" r="r" b="b"/>
              <a:pathLst>
                <a:path w="5052" h="4907" extrusionOk="0">
                  <a:moveTo>
                    <a:pt x="2511" y="0"/>
                  </a:moveTo>
                  <a:lnTo>
                    <a:pt x="968" y="1543"/>
                  </a:lnTo>
                  <a:cubicBezTo>
                    <a:pt x="326" y="2176"/>
                    <a:pt x="0" y="3067"/>
                    <a:pt x="77" y="3968"/>
                  </a:cubicBezTo>
                  <a:cubicBezTo>
                    <a:pt x="115" y="4467"/>
                    <a:pt x="508" y="4860"/>
                    <a:pt x="1006" y="4898"/>
                  </a:cubicBezTo>
                  <a:cubicBezTo>
                    <a:pt x="1084" y="4904"/>
                    <a:pt x="1162" y="4907"/>
                    <a:pt x="1239" y="4907"/>
                  </a:cubicBezTo>
                  <a:cubicBezTo>
                    <a:pt x="2058" y="4907"/>
                    <a:pt x="2845" y="4585"/>
                    <a:pt x="3432" y="4007"/>
                  </a:cubicBezTo>
                  <a:lnTo>
                    <a:pt x="5052" y="2387"/>
                  </a:lnTo>
                  <a:lnTo>
                    <a:pt x="5052" y="2387"/>
                  </a:lnTo>
                  <a:cubicBezTo>
                    <a:pt x="5052" y="2387"/>
                    <a:pt x="5049" y="2387"/>
                    <a:pt x="5043" y="2387"/>
                  </a:cubicBezTo>
                  <a:cubicBezTo>
                    <a:pt x="4960" y="2387"/>
                    <a:pt x="4252" y="2353"/>
                    <a:pt x="3748" y="1227"/>
                  </a:cubicBezTo>
                  <a:cubicBezTo>
                    <a:pt x="3211" y="29"/>
                    <a:pt x="2511" y="0"/>
                    <a:pt x="2511"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70"/>
            <p:cNvSpPr/>
            <p:nvPr/>
          </p:nvSpPr>
          <p:spPr>
            <a:xfrm>
              <a:off x="5417386" y="2632481"/>
              <a:ext cx="128616" cy="75325"/>
            </a:xfrm>
            <a:custGeom>
              <a:avLst/>
              <a:gdLst/>
              <a:ahLst/>
              <a:cxnLst/>
              <a:rect l="l" t="t" r="r" b="b"/>
              <a:pathLst>
                <a:path w="4909" h="2875" extrusionOk="0">
                  <a:moveTo>
                    <a:pt x="4151" y="0"/>
                  </a:moveTo>
                  <a:lnTo>
                    <a:pt x="2742" y="1419"/>
                  </a:lnTo>
                  <a:cubicBezTo>
                    <a:pt x="2162" y="1999"/>
                    <a:pt x="1378" y="2321"/>
                    <a:pt x="574" y="2321"/>
                  </a:cubicBezTo>
                  <a:cubicBezTo>
                    <a:pt x="489" y="2321"/>
                    <a:pt x="403" y="2318"/>
                    <a:pt x="317" y="2310"/>
                  </a:cubicBezTo>
                  <a:cubicBezTo>
                    <a:pt x="202" y="2301"/>
                    <a:pt x="106" y="2281"/>
                    <a:pt x="1" y="2243"/>
                  </a:cubicBezTo>
                  <a:lnTo>
                    <a:pt x="1" y="2243"/>
                  </a:lnTo>
                  <a:cubicBezTo>
                    <a:pt x="154" y="2598"/>
                    <a:pt x="480" y="2837"/>
                    <a:pt x="863" y="2866"/>
                  </a:cubicBezTo>
                  <a:cubicBezTo>
                    <a:pt x="941" y="2872"/>
                    <a:pt x="1019" y="2875"/>
                    <a:pt x="1096" y="2875"/>
                  </a:cubicBezTo>
                  <a:cubicBezTo>
                    <a:pt x="1915" y="2875"/>
                    <a:pt x="2702" y="2553"/>
                    <a:pt x="3289" y="1975"/>
                  </a:cubicBezTo>
                  <a:lnTo>
                    <a:pt x="4909" y="355"/>
                  </a:lnTo>
                  <a:lnTo>
                    <a:pt x="4909" y="355"/>
                  </a:lnTo>
                  <a:cubicBezTo>
                    <a:pt x="4909" y="355"/>
                    <a:pt x="4908" y="355"/>
                    <a:pt x="4906" y="355"/>
                  </a:cubicBezTo>
                  <a:cubicBezTo>
                    <a:pt x="4873" y="355"/>
                    <a:pt x="4534" y="346"/>
                    <a:pt x="415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70"/>
            <p:cNvSpPr/>
            <p:nvPr/>
          </p:nvSpPr>
          <p:spPr>
            <a:xfrm>
              <a:off x="5540710" y="2480102"/>
              <a:ext cx="103228" cy="101342"/>
            </a:xfrm>
            <a:custGeom>
              <a:avLst/>
              <a:gdLst/>
              <a:ahLst/>
              <a:cxnLst/>
              <a:rect l="l" t="t" r="r" b="b"/>
              <a:pathLst>
                <a:path w="3940" h="3868" extrusionOk="0">
                  <a:moveTo>
                    <a:pt x="370" y="0"/>
                  </a:moveTo>
                  <a:cubicBezTo>
                    <a:pt x="288" y="0"/>
                    <a:pt x="206" y="31"/>
                    <a:pt x="144" y="94"/>
                  </a:cubicBezTo>
                  <a:lnTo>
                    <a:pt x="134" y="103"/>
                  </a:lnTo>
                  <a:cubicBezTo>
                    <a:pt x="0" y="228"/>
                    <a:pt x="0" y="439"/>
                    <a:pt x="134" y="563"/>
                  </a:cubicBezTo>
                  <a:lnTo>
                    <a:pt x="3336" y="3774"/>
                  </a:lnTo>
                  <a:cubicBezTo>
                    <a:pt x="3403" y="3837"/>
                    <a:pt x="3487" y="3868"/>
                    <a:pt x="3570" y="3868"/>
                  </a:cubicBezTo>
                  <a:cubicBezTo>
                    <a:pt x="3652" y="3868"/>
                    <a:pt x="3734" y="3837"/>
                    <a:pt x="3796" y="3774"/>
                  </a:cubicBezTo>
                  <a:lnTo>
                    <a:pt x="3806" y="3765"/>
                  </a:lnTo>
                  <a:cubicBezTo>
                    <a:pt x="3940" y="3631"/>
                    <a:pt x="3940" y="3429"/>
                    <a:pt x="3806" y="3305"/>
                  </a:cubicBezTo>
                  <a:lnTo>
                    <a:pt x="604" y="94"/>
                  </a:lnTo>
                  <a:cubicBezTo>
                    <a:pt x="537" y="31"/>
                    <a:pt x="453" y="0"/>
                    <a:pt x="370"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70"/>
            <p:cNvSpPr/>
            <p:nvPr/>
          </p:nvSpPr>
          <p:spPr>
            <a:xfrm>
              <a:off x="5619310" y="2557890"/>
              <a:ext cx="26750" cy="23213"/>
            </a:xfrm>
            <a:custGeom>
              <a:avLst/>
              <a:gdLst/>
              <a:ahLst/>
              <a:cxnLst/>
              <a:rect l="l" t="t" r="r" b="b"/>
              <a:pathLst>
                <a:path w="1021" h="886" extrusionOk="0">
                  <a:moveTo>
                    <a:pt x="470" y="0"/>
                  </a:moveTo>
                  <a:lnTo>
                    <a:pt x="0" y="460"/>
                  </a:lnTo>
                  <a:lnTo>
                    <a:pt x="336" y="796"/>
                  </a:lnTo>
                  <a:cubicBezTo>
                    <a:pt x="405" y="859"/>
                    <a:pt x="481" y="885"/>
                    <a:pt x="554" y="885"/>
                  </a:cubicBezTo>
                  <a:cubicBezTo>
                    <a:pt x="805" y="885"/>
                    <a:pt x="1021" y="571"/>
                    <a:pt x="806" y="326"/>
                  </a:cubicBezTo>
                  <a:lnTo>
                    <a:pt x="470"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70"/>
            <p:cNvSpPr/>
            <p:nvPr/>
          </p:nvSpPr>
          <p:spPr>
            <a:xfrm>
              <a:off x="5575608" y="2456181"/>
              <a:ext cx="91202" cy="91176"/>
            </a:xfrm>
            <a:custGeom>
              <a:avLst/>
              <a:gdLst/>
              <a:ahLst/>
              <a:cxnLst/>
              <a:rect l="l" t="t" r="r" b="b"/>
              <a:pathLst>
                <a:path w="3481" h="3480" extrusionOk="0">
                  <a:moveTo>
                    <a:pt x="1745" y="0"/>
                  </a:moveTo>
                  <a:lnTo>
                    <a:pt x="1" y="1745"/>
                  </a:lnTo>
                  <a:lnTo>
                    <a:pt x="1745" y="3480"/>
                  </a:lnTo>
                  <a:lnTo>
                    <a:pt x="3480" y="1745"/>
                  </a:lnTo>
                  <a:lnTo>
                    <a:pt x="1745" y="0"/>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70"/>
            <p:cNvSpPr/>
            <p:nvPr/>
          </p:nvSpPr>
          <p:spPr>
            <a:xfrm>
              <a:off x="5575608" y="2456181"/>
              <a:ext cx="91438" cy="91176"/>
            </a:xfrm>
            <a:custGeom>
              <a:avLst/>
              <a:gdLst/>
              <a:ahLst/>
              <a:cxnLst/>
              <a:rect l="l" t="t" r="r" b="b"/>
              <a:pathLst>
                <a:path w="3490" h="3480" extrusionOk="0">
                  <a:moveTo>
                    <a:pt x="1" y="1745"/>
                  </a:moveTo>
                  <a:lnTo>
                    <a:pt x="1256" y="3000"/>
                  </a:lnTo>
                  <a:lnTo>
                    <a:pt x="1260" y="2997"/>
                  </a:lnTo>
                  <a:lnTo>
                    <a:pt x="1260" y="2997"/>
                  </a:lnTo>
                  <a:lnTo>
                    <a:pt x="1" y="1745"/>
                  </a:lnTo>
                  <a:close/>
                  <a:moveTo>
                    <a:pt x="1745" y="0"/>
                  </a:moveTo>
                  <a:lnTo>
                    <a:pt x="1448" y="288"/>
                  </a:lnTo>
                  <a:lnTo>
                    <a:pt x="2359" y="1208"/>
                  </a:lnTo>
                  <a:cubicBezTo>
                    <a:pt x="2550" y="1390"/>
                    <a:pt x="2550" y="1706"/>
                    <a:pt x="2359" y="1889"/>
                  </a:cubicBezTo>
                  <a:lnTo>
                    <a:pt x="1260" y="2997"/>
                  </a:lnTo>
                  <a:lnTo>
                    <a:pt x="1260" y="2997"/>
                  </a:lnTo>
                  <a:lnTo>
                    <a:pt x="1745" y="3480"/>
                  </a:lnTo>
                  <a:lnTo>
                    <a:pt x="3490" y="1745"/>
                  </a:lnTo>
                  <a:lnTo>
                    <a:pt x="1745" y="0"/>
                  </a:ln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70"/>
            <p:cNvSpPr/>
            <p:nvPr/>
          </p:nvSpPr>
          <p:spPr>
            <a:xfrm>
              <a:off x="5523680" y="2521865"/>
              <a:ext cx="29868" cy="27012"/>
            </a:xfrm>
            <a:custGeom>
              <a:avLst/>
              <a:gdLst/>
              <a:ahLst/>
              <a:cxnLst/>
              <a:rect l="l" t="t" r="r" b="b"/>
              <a:pathLst>
                <a:path w="1140" h="1031" extrusionOk="0">
                  <a:moveTo>
                    <a:pt x="305" y="1"/>
                  </a:moveTo>
                  <a:cubicBezTo>
                    <a:pt x="140" y="1"/>
                    <a:pt x="1" y="213"/>
                    <a:pt x="161" y="359"/>
                  </a:cubicBezTo>
                  <a:lnTo>
                    <a:pt x="775" y="973"/>
                  </a:lnTo>
                  <a:cubicBezTo>
                    <a:pt x="813" y="1011"/>
                    <a:pt x="861" y="1030"/>
                    <a:pt x="919" y="1030"/>
                  </a:cubicBezTo>
                  <a:cubicBezTo>
                    <a:pt x="967" y="1030"/>
                    <a:pt x="1024" y="1011"/>
                    <a:pt x="1062" y="973"/>
                  </a:cubicBezTo>
                  <a:cubicBezTo>
                    <a:pt x="1139" y="896"/>
                    <a:pt x="1139" y="762"/>
                    <a:pt x="1062" y="685"/>
                  </a:cubicBezTo>
                  <a:lnTo>
                    <a:pt x="459" y="72"/>
                  </a:lnTo>
                  <a:cubicBezTo>
                    <a:pt x="411" y="21"/>
                    <a:pt x="357" y="1"/>
                    <a:pt x="305"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70"/>
            <p:cNvSpPr/>
            <p:nvPr/>
          </p:nvSpPr>
          <p:spPr>
            <a:xfrm>
              <a:off x="5505366" y="2541358"/>
              <a:ext cx="29344" cy="26593"/>
            </a:xfrm>
            <a:custGeom>
              <a:avLst/>
              <a:gdLst/>
              <a:ahLst/>
              <a:cxnLst/>
              <a:rect l="l" t="t" r="r" b="b"/>
              <a:pathLst>
                <a:path w="1120" h="1015" extrusionOk="0">
                  <a:moveTo>
                    <a:pt x="292" y="1"/>
                  </a:moveTo>
                  <a:cubicBezTo>
                    <a:pt x="135" y="1"/>
                    <a:pt x="0" y="195"/>
                    <a:pt x="141" y="344"/>
                  </a:cubicBezTo>
                  <a:lnTo>
                    <a:pt x="745" y="957"/>
                  </a:lnTo>
                  <a:cubicBezTo>
                    <a:pt x="784" y="996"/>
                    <a:pt x="832" y="1015"/>
                    <a:pt x="889" y="1015"/>
                  </a:cubicBezTo>
                  <a:cubicBezTo>
                    <a:pt x="947" y="1015"/>
                    <a:pt x="995" y="996"/>
                    <a:pt x="1033" y="957"/>
                  </a:cubicBezTo>
                  <a:cubicBezTo>
                    <a:pt x="1119" y="871"/>
                    <a:pt x="1119" y="746"/>
                    <a:pt x="1033" y="660"/>
                  </a:cubicBezTo>
                  <a:lnTo>
                    <a:pt x="429" y="56"/>
                  </a:lnTo>
                  <a:cubicBezTo>
                    <a:pt x="386" y="17"/>
                    <a:pt x="338" y="1"/>
                    <a:pt x="29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70"/>
            <p:cNvSpPr/>
            <p:nvPr/>
          </p:nvSpPr>
          <p:spPr>
            <a:xfrm>
              <a:off x="5486266" y="2560222"/>
              <a:ext cx="43675" cy="40898"/>
            </a:xfrm>
            <a:custGeom>
              <a:avLst/>
              <a:gdLst/>
              <a:ahLst/>
              <a:cxnLst/>
              <a:rect l="l" t="t" r="r" b="b"/>
              <a:pathLst>
                <a:path w="1667" h="1561" extrusionOk="0">
                  <a:moveTo>
                    <a:pt x="296" y="1"/>
                  </a:moveTo>
                  <a:cubicBezTo>
                    <a:pt x="138" y="1"/>
                    <a:pt x="0" y="203"/>
                    <a:pt x="142" y="352"/>
                  </a:cubicBezTo>
                  <a:lnTo>
                    <a:pt x="1292" y="1502"/>
                  </a:lnTo>
                  <a:cubicBezTo>
                    <a:pt x="1331" y="1541"/>
                    <a:pt x="1388" y="1560"/>
                    <a:pt x="1446" y="1560"/>
                  </a:cubicBezTo>
                  <a:cubicBezTo>
                    <a:pt x="1494" y="1560"/>
                    <a:pt x="1541" y="1541"/>
                    <a:pt x="1580" y="1502"/>
                  </a:cubicBezTo>
                  <a:cubicBezTo>
                    <a:pt x="1666" y="1426"/>
                    <a:pt x="1666" y="1292"/>
                    <a:pt x="1580" y="1215"/>
                  </a:cubicBezTo>
                  <a:lnTo>
                    <a:pt x="430" y="55"/>
                  </a:lnTo>
                  <a:cubicBezTo>
                    <a:pt x="387" y="17"/>
                    <a:pt x="341" y="1"/>
                    <a:pt x="296"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70"/>
            <p:cNvSpPr/>
            <p:nvPr/>
          </p:nvSpPr>
          <p:spPr>
            <a:xfrm>
              <a:off x="5467376" y="2579295"/>
              <a:ext cx="29161" cy="26593"/>
            </a:xfrm>
            <a:custGeom>
              <a:avLst/>
              <a:gdLst/>
              <a:ahLst/>
              <a:cxnLst/>
              <a:rect l="l" t="t" r="r" b="b"/>
              <a:pathLst>
                <a:path w="1113" h="1015" extrusionOk="0">
                  <a:moveTo>
                    <a:pt x="291" y="0"/>
                  </a:moveTo>
                  <a:cubicBezTo>
                    <a:pt x="132" y="0"/>
                    <a:pt x="1" y="195"/>
                    <a:pt x="134" y="343"/>
                  </a:cubicBezTo>
                  <a:lnTo>
                    <a:pt x="748" y="957"/>
                  </a:lnTo>
                  <a:cubicBezTo>
                    <a:pt x="786" y="995"/>
                    <a:pt x="834" y="1014"/>
                    <a:pt x="892" y="1014"/>
                  </a:cubicBezTo>
                  <a:cubicBezTo>
                    <a:pt x="949" y="1014"/>
                    <a:pt x="997" y="995"/>
                    <a:pt x="1036" y="957"/>
                  </a:cubicBezTo>
                  <a:cubicBezTo>
                    <a:pt x="1112" y="870"/>
                    <a:pt x="1112" y="746"/>
                    <a:pt x="1036" y="659"/>
                  </a:cubicBezTo>
                  <a:lnTo>
                    <a:pt x="432" y="56"/>
                  </a:lnTo>
                  <a:cubicBezTo>
                    <a:pt x="386" y="17"/>
                    <a:pt x="337" y="0"/>
                    <a:pt x="291"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70"/>
            <p:cNvSpPr/>
            <p:nvPr/>
          </p:nvSpPr>
          <p:spPr>
            <a:xfrm>
              <a:off x="5448381" y="2598264"/>
              <a:ext cx="29318" cy="26698"/>
            </a:xfrm>
            <a:custGeom>
              <a:avLst/>
              <a:gdLst/>
              <a:ahLst/>
              <a:cxnLst/>
              <a:rect l="l" t="t" r="r" b="b"/>
              <a:pathLst>
                <a:path w="1119" h="1019" extrusionOk="0">
                  <a:moveTo>
                    <a:pt x="289" y="1"/>
                  </a:moveTo>
                  <a:cubicBezTo>
                    <a:pt x="133" y="1"/>
                    <a:pt x="0" y="200"/>
                    <a:pt x="141" y="348"/>
                  </a:cubicBezTo>
                  <a:lnTo>
                    <a:pt x="744" y="952"/>
                  </a:lnTo>
                  <a:cubicBezTo>
                    <a:pt x="783" y="990"/>
                    <a:pt x="831" y="1019"/>
                    <a:pt x="888" y="1019"/>
                  </a:cubicBezTo>
                  <a:cubicBezTo>
                    <a:pt x="946" y="1019"/>
                    <a:pt x="994" y="990"/>
                    <a:pt x="1032" y="952"/>
                  </a:cubicBezTo>
                  <a:cubicBezTo>
                    <a:pt x="1118" y="875"/>
                    <a:pt x="1118" y="741"/>
                    <a:pt x="1032" y="664"/>
                  </a:cubicBezTo>
                  <a:lnTo>
                    <a:pt x="428" y="60"/>
                  </a:lnTo>
                  <a:cubicBezTo>
                    <a:pt x="384" y="18"/>
                    <a:pt x="336" y="1"/>
                    <a:pt x="289"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70"/>
            <p:cNvSpPr/>
            <p:nvPr/>
          </p:nvSpPr>
          <p:spPr>
            <a:xfrm>
              <a:off x="5429491" y="2617364"/>
              <a:ext cx="43440" cy="40741"/>
            </a:xfrm>
            <a:custGeom>
              <a:avLst/>
              <a:gdLst/>
              <a:ahLst/>
              <a:cxnLst/>
              <a:rect l="l" t="t" r="r" b="b"/>
              <a:pathLst>
                <a:path w="1658" h="1555" extrusionOk="0">
                  <a:moveTo>
                    <a:pt x="287" y="0"/>
                  </a:moveTo>
                  <a:cubicBezTo>
                    <a:pt x="129" y="0"/>
                    <a:pt x="0" y="199"/>
                    <a:pt x="133" y="347"/>
                  </a:cubicBezTo>
                  <a:lnTo>
                    <a:pt x="1283" y="1497"/>
                  </a:lnTo>
                  <a:cubicBezTo>
                    <a:pt x="1322" y="1536"/>
                    <a:pt x="1379" y="1555"/>
                    <a:pt x="1437" y="1555"/>
                  </a:cubicBezTo>
                  <a:cubicBezTo>
                    <a:pt x="1485" y="1555"/>
                    <a:pt x="1542" y="1536"/>
                    <a:pt x="1580" y="1497"/>
                  </a:cubicBezTo>
                  <a:cubicBezTo>
                    <a:pt x="1657" y="1421"/>
                    <a:pt x="1657" y="1286"/>
                    <a:pt x="1580" y="1210"/>
                  </a:cubicBezTo>
                  <a:lnTo>
                    <a:pt x="430" y="60"/>
                  </a:lnTo>
                  <a:cubicBezTo>
                    <a:pt x="384" y="18"/>
                    <a:pt x="334" y="0"/>
                    <a:pt x="287"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70"/>
          <p:cNvGrpSpPr/>
          <p:nvPr/>
        </p:nvGrpSpPr>
        <p:grpSpPr>
          <a:xfrm>
            <a:off x="4875937" y="2468731"/>
            <a:ext cx="407122" cy="315448"/>
            <a:chOff x="4875937" y="2468731"/>
            <a:chExt cx="407122" cy="315448"/>
          </a:xfrm>
        </p:grpSpPr>
        <p:sp>
          <p:nvSpPr>
            <p:cNvPr id="8930" name="Google Shape;8930;p70"/>
            <p:cNvSpPr/>
            <p:nvPr/>
          </p:nvSpPr>
          <p:spPr>
            <a:xfrm>
              <a:off x="4876199" y="2482801"/>
              <a:ext cx="223041" cy="247380"/>
            </a:xfrm>
            <a:custGeom>
              <a:avLst/>
              <a:gdLst/>
              <a:ahLst/>
              <a:cxnLst/>
              <a:rect l="l" t="t" r="r" b="b"/>
              <a:pathLst>
                <a:path w="8513" h="9442" extrusionOk="0">
                  <a:moveTo>
                    <a:pt x="719" y="0"/>
                  </a:moveTo>
                  <a:cubicBezTo>
                    <a:pt x="317" y="0"/>
                    <a:pt x="0" y="317"/>
                    <a:pt x="0" y="719"/>
                  </a:cubicBezTo>
                  <a:lnTo>
                    <a:pt x="0" y="8723"/>
                  </a:lnTo>
                  <a:cubicBezTo>
                    <a:pt x="0" y="9126"/>
                    <a:pt x="317" y="9442"/>
                    <a:pt x="719" y="9442"/>
                  </a:cubicBezTo>
                  <a:lnTo>
                    <a:pt x="2483" y="9442"/>
                  </a:lnTo>
                  <a:cubicBezTo>
                    <a:pt x="2617" y="8570"/>
                    <a:pt x="3365" y="7918"/>
                    <a:pt x="4256" y="7918"/>
                  </a:cubicBezTo>
                  <a:cubicBezTo>
                    <a:pt x="5138" y="7918"/>
                    <a:pt x="5895" y="8570"/>
                    <a:pt x="6020" y="9442"/>
                  </a:cubicBezTo>
                  <a:lnTo>
                    <a:pt x="8512" y="9442"/>
                  </a:lnTo>
                  <a:lnTo>
                    <a:pt x="8512" y="719"/>
                  </a:lnTo>
                  <a:cubicBezTo>
                    <a:pt x="8512" y="326"/>
                    <a:pt x="8196" y="0"/>
                    <a:pt x="77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70"/>
            <p:cNvSpPr/>
            <p:nvPr/>
          </p:nvSpPr>
          <p:spPr>
            <a:xfrm>
              <a:off x="5044456" y="2482801"/>
              <a:ext cx="54784" cy="247642"/>
            </a:xfrm>
            <a:custGeom>
              <a:avLst/>
              <a:gdLst/>
              <a:ahLst/>
              <a:cxnLst/>
              <a:rect l="l" t="t" r="r" b="b"/>
              <a:pathLst>
                <a:path w="2091" h="9452" extrusionOk="0">
                  <a:moveTo>
                    <a:pt x="0" y="0"/>
                  </a:moveTo>
                  <a:cubicBezTo>
                    <a:pt x="403" y="0"/>
                    <a:pt x="719" y="317"/>
                    <a:pt x="719" y="719"/>
                  </a:cubicBezTo>
                  <a:lnTo>
                    <a:pt x="719" y="9451"/>
                  </a:lnTo>
                  <a:lnTo>
                    <a:pt x="2081" y="9451"/>
                  </a:lnTo>
                  <a:lnTo>
                    <a:pt x="2081" y="719"/>
                  </a:lnTo>
                  <a:cubicBezTo>
                    <a:pt x="2090" y="326"/>
                    <a:pt x="1764" y="0"/>
                    <a:pt x="1362" y="0"/>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70"/>
            <p:cNvSpPr/>
            <p:nvPr/>
          </p:nvSpPr>
          <p:spPr>
            <a:xfrm>
              <a:off x="5099214" y="2530249"/>
              <a:ext cx="183845" cy="200194"/>
            </a:xfrm>
            <a:custGeom>
              <a:avLst/>
              <a:gdLst/>
              <a:ahLst/>
              <a:cxnLst/>
              <a:rect l="l" t="t" r="r" b="b"/>
              <a:pathLst>
                <a:path w="7017" h="7641" extrusionOk="0">
                  <a:moveTo>
                    <a:pt x="0" y="1"/>
                  </a:moveTo>
                  <a:lnTo>
                    <a:pt x="0" y="7640"/>
                  </a:lnTo>
                  <a:lnTo>
                    <a:pt x="1467" y="7640"/>
                  </a:lnTo>
                  <a:cubicBezTo>
                    <a:pt x="1601" y="6759"/>
                    <a:pt x="2349" y="6116"/>
                    <a:pt x="3240" y="6116"/>
                  </a:cubicBezTo>
                  <a:cubicBezTo>
                    <a:pt x="4122" y="6116"/>
                    <a:pt x="4879" y="6759"/>
                    <a:pt x="5004" y="7640"/>
                  </a:cubicBezTo>
                  <a:lnTo>
                    <a:pt x="6298" y="7640"/>
                  </a:lnTo>
                  <a:cubicBezTo>
                    <a:pt x="6691" y="7640"/>
                    <a:pt x="7017" y="7315"/>
                    <a:pt x="7017" y="6922"/>
                  </a:cubicBezTo>
                  <a:lnTo>
                    <a:pt x="7017" y="3375"/>
                  </a:lnTo>
                  <a:cubicBezTo>
                    <a:pt x="7007" y="3126"/>
                    <a:pt x="6921" y="2877"/>
                    <a:pt x="6748" y="2694"/>
                  </a:cubicBezTo>
                  <a:lnTo>
                    <a:pt x="4649" y="346"/>
                  </a:lnTo>
                  <a:cubicBezTo>
                    <a:pt x="4457" y="126"/>
                    <a:pt x="4179" y="1"/>
                    <a:pt x="38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70"/>
            <p:cNvSpPr/>
            <p:nvPr/>
          </p:nvSpPr>
          <p:spPr>
            <a:xfrm>
              <a:off x="5169770" y="2530249"/>
              <a:ext cx="113289" cy="200194"/>
            </a:xfrm>
            <a:custGeom>
              <a:avLst/>
              <a:gdLst/>
              <a:ahLst/>
              <a:cxnLst/>
              <a:rect l="l" t="t" r="r" b="b"/>
              <a:pathLst>
                <a:path w="4324" h="7641" extrusionOk="0">
                  <a:moveTo>
                    <a:pt x="33" y="0"/>
                  </a:moveTo>
                  <a:cubicBezTo>
                    <a:pt x="22" y="0"/>
                    <a:pt x="11" y="1"/>
                    <a:pt x="1" y="1"/>
                  </a:cubicBezTo>
                  <a:lnTo>
                    <a:pt x="64" y="1"/>
                  </a:lnTo>
                  <a:cubicBezTo>
                    <a:pt x="54" y="1"/>
                    <a:pt x="43" y="0"/>
                    <a:pt x="33" y="0"/>
                  </a:cubicBezTo>
                  <a:close/>
                  <a:moveTo>
                    <a:pt x="64" y="1"/>
                  </a:moveTo>
                  <a:lnTo>
                    <a:pt x="64" y="1"/>
                  </a:lnTo>
                  <a:cubicBezTo>
                    <a:pt x="337" y="10"/>
                    <a:pt x="590" y="132"/>
                    <a:pt x="767" y="336"/>
                  </a:cubicBezTo>
                  <a:lnTo>
                    <a:pt x="1189" y="816"/>
                  </a:lnTo>
                  <a:lnTo>
                    <a:pt x="1851" y="1554"/>
                  </a:lnTo>
                  <a:lnTo>
                    <a:pt x="2867" y="2694"/>
                  </a:lnTo>
                  <a:cubicBezTo>
                    <a:pt x="3039" y="2877"/>
                    <a:pt x="3135" y="3126"/>
                    <a:pt x="3135" y="3375"/>
                  </a:cubicBezTo>
                  <a:lnTo>
                    <a:pt x="3135" y="6922"/>
                  </a:lnTo>
                  <a:cubicBezTo>
                    <a:pt x="3135" y="7315"/>
                    <a:pt x="2809" y="7640"/>
                    <a:pt x="2416" y="7640"/>
                  </a:cubicBezTo>
                  <a:lnTo>
                    <a:pt x="3605" y="7640"/>
                  </a:lnTo>
                  <a:cubicBezTo>
                    <a:pt x="3998" y="7640"/>
                    <a:pt x="4324" y="7315"/>
                    <a:pt x="4324" y="6922"/>
                  </a:cubicBezTo>
                  <a:lnTo>
                    <a:pt x="4324" y="3375"/>
                  </a:lnTo>
                  <a:cubicBezTo>
                    <a:pt x="4314" y="3126"/>
                    <a:pt x="4218" y="2877"/>
                    <a:pt x="4055" y="2694"/>
                  </a:cubicBezTo>
                  <a:lnTo>
                    <a:pt x="3039" y="1554"/>
                  </a:lnTo>
                  <a:lnTo>
                    <a:pt x="2378" y="816"/>
                  </a:lnTo>
                  <a:lnTo>
                    <a:pt x="1956" y="336"/>
                  </a:lnTo>
                  <a:cubicBezTo>
                    <a:pt x="1755" y="126"/>
                    <a:pt x="1486" y="1"/>
                    <a:pt x="1189" y="1"/>
                  </a:cubicBezTo>
                  <a:close/>
                </a:path>
              </a:pathLst>
            </a:custGeom>
            <a:solidFill>
              <a:srgbClr val="DFE4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70"/>
            <p:cNvSpPr/>
            <p:nvPr/>
          </p:nvSpPr>
          <p:spPr>
            <a:xfrm>
              <a:off x="5141396" y="2560405"/>
              <a:ext cx="75115" cy="69849"/>
            </a:xfrm>
            <a:custGeom>
              <a:avLst/>
              <a:gdLst/>
              <a:ahLst/>
              <a:cxnLst/>
              <a:rect l="l" t="t" r="r" b="b"/>
              <a:pathLst>
                <a:path w="2867" h="2666" extrusionOk="0">
                  <a:moveTo>
                    <a:pt x="355" y="0"/>
                  </a:moveTo>
                  <a:cubicBezTo>
                    <a:pt x="163" y="0"/>
                    <a:pt x="0" y="154"/>
                    <a:pt x="10" y="345"/>
                  </a:cubicBezTo>
                  <a:lnTo>
                    <a:pt x="10" y="2320"/>
                  </a:lnTo>
                  <a:cubicBezTo>
                    <a:pt x="1" y="2506"/>
                    <a:pt x="154" y="2665"/>
                    <a:pt x="339" y="2665"/>
                  </a:cubicBezTo>
                  <a:cubicBezTo>
                    <a:pt x="344" y="2665"/>
                    <a:pt x="350" y="2665"/>
                    <a:pt x="355" y="2665"/>
                  </a:cubicBezTo>
                  <a:lnTo>
                    <a:pt x="2521" y="2665"/>
                  </a:lnTo>
                  <a:cubicBezTo>
                    <a:pt x="2713" y="2665"/>
                    <a:pt x="2866" y="2512"/>
                    <a:pt x="2866" y="2329"/>
                  </a:cubicBezTo>
                  <a:lnTo>
                    <a:pt x="2866" y="1572"/>
                  </a:lnTo>
                  <a:cubicBezTo>
                    <a:pt x="2866" y="1486"/>
                    <a:pt x="2838" y="1409"/>
                    <a:pt x="2790" y="1342"/>
                  </a:cubicBezTo>
                  <a:lnTo>
                    <a:pt x="1735" y="125"/>
                  </a:lnTo>
                  <a:cubicBezTo>
                    <a:pt x="1668" y="48"/>
                    <a:pt x="1572" y="0"/>
                    <a:pt x="1477"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70"/>
            <p:cNvSpPr/>
            <p:nvPr/>
          </p:nvSpPr>
          <p:spPr>
            <a:xfrm>
              <a:off x="5128846" y="2512669"/>
              <a:ext cx="62042" cy="17606"/>
            </a:xfrm>
            <a:custGeom>
              <a:avLst/>
              <a:gdLst/>
              <a:ahLst/>
              <a:cxnLst/>
              <a:rect l="l" t="t" r="r" b="b"/>
              <a:pathLst>
                <a:path w="2368" h="672" extrusionOk="0">
                  <a:moveTo>
                    <a:pt x="288" y="1"/>
                  </a:moveTo>
                  <a:cubicBezTo>
                    <a:pt x="125" y="1"/>
                    <a:pt x="0" y="126"/>
                    <a:pt x="0" y="289"/>
                  </a:cubicBezTo>
                  <a:lnTo>
                    <a:pt x="0" y="672"/>
                  </a:lnTo>
                  <a:lnTo>
                    <a:pt x="2368" y="672"/>
                  </a:lnTo>
                  <a:lnTo>
                    <a:pt x="2368" y="289"/>
                  </a:lnTo>
                  <a:cubicBezTo>
                    <a:pt x="2368" y="126"/>
                    <a:pt x="2243" y="1"/>
                    <a:pt x="2080"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70"/>
            <p:cNvSpPr/>
            <p:nvPr/>
          </p:nvSpPr>
          <p:spPr>
            <a:xfrm>
              <a:off x="5135867" y="2468731"/>
              <a:ext cx="47998" cy="43728"/>
            </a:xfrm>
            <a:custGeom>
              <a:avLst/>
              <a:gdLst/>
              <a:ahLst/>
              <a:cxnLst/>
              <a:rect l="l" t="t" r="r" b="b"/>
              <a:pathLst>
                <a:path w="1832" h="1669" extrusionOk="0">
                  <a:moveTo>
                    <a:pt x="892" y="1"/>
                  </a:moveTo>
                  <a:cubicBezTo>
                    <a:pt x="403" y="1"/>
                    <a:pt x="1" y="403"/>
                    <a:pt x="1" y="892"/>
                  </a:cubicBezTo>
                  <a:lnTo>
                    <a:pt x="1" y="1668"/>
                  </a:lnTo>
                  <a:lnTo>
                    <a:pt x="1831" y="1668"/>
                  </a:lnTo>
                  <a:lnTo>
                    <a:pt x="1831" y="892"/>
                  </a:lnTo>
                  <a:cubicBezTo>
                    <a:pt x="1831" y="403"/>
                    <a:pt x="1438" y="1"/>
                    <a:pt x="9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70"/>
            <p:cNvSpPr/>
            <p:nvPr/>
          </p:nvSpPr>
          <p:spPr>
            <a:xfrm>
              <a:off x="5150697" y="2468731"/>
              <a:ext cx="33405" cy="43728"/>
            </a:xfrm>
            <a:custGeom>
              <a:avLst/>
              <a:gdLst/>
              <a:ahLst/>
              <a:cxnLst/>
              <a:rect l="l" t="t" r="r" b="b"/>
              <a:pathLst>
                <a:path w="1275" h="1669" extrusionOk="0">
                  <a:moveTo>
                    <a:pt x="355" y="1"/>
                  </a:moveTo>
                  <a:cubicBezTo>
                    <a:pt x="230" y="1"/>
                    <a:pt x="115" y="20"/>
                    <a:pt x="0" y="68"/>
                  </a:cubicBezTo>
                  <a:cubicBezTo>
                    <a:pt x="345" y="211"/>
                    <a:pt x="575" y="547"/>
                    <a:pt x="575" y="911"/>
                  </a:cubicBezTo>
                  <a:lnTo>
                    <a:pt x="575" y="1668"/>
                  </a:lnTo>
                  <a:lnTo>
                    <a:pt x="1275" y="1668"/>
                  </a:lnTo>
                  <a:lnTo>
                    <a:pt x="1275" y="911"/>
                  </a:lnTo>
                  <a:cubicBezTo>
                    <a:pt x="1265" y="403"/>
                    <a:pt x="853" y="1"/>
                    <a:pt x="355"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70"/>
            <p:cNvSpPr/>
            <p:nvPr/>
          </p:nvSpPr>
          <p:spPr>
            <a:xfrm>
              <a:off x="4924905" y="2690488"/>
              <a:ext cx="109778" cy="93691"/>
            </a:xfrm>
            <a:custGeom>
              <a:avLst/>
              <a:gdLst/>
              <a:ahLst/>
              <a:cxnLst/>
              <a:rect l="l" t="t" r="r" b="b"/>
              <a:pathLst>
                <a:path w="4190" h="3576" extrusionOk="0">
                  <a:moveTo>
                    <a:pt x="2397" y="0"/>
                  </a:moveTo>
                  <a:cubicBezTo>
                    <a:pt x="796" y="0"/>
                    <a:pt x="1" y="1917"/>
                    <a:pt x="1122" y="3049"/>
                  </a:cubicBezTo>
                  <a:cubicBezTo>
                    <a:pt x="1486" y="3412"/>
                    <a:pt x="1935" y="3575"/>
                    <a:pt x="2375" y="3575"/>
                  </a:cubicBezTo>
                  <a:cubicBezTo>
                    <a:pt x="3292" y="3575"/>
                    <a:pt x="4174" y="2868"/>
                    <a:pt x="4180" y="1793"/>
                  </a:cubicBezTo>
                  <a:cubicBezTo>
                    <a:pt x="4190" y="806"/>
                    <a:pt x="3384" y="0"/>
                    <a:pt x="239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70"/>
            <p:cNvSpPr/>
            <p:nvPr/>
          </p:nvSpPr>
          <p:spPr>
            <a:xfrm>
              <a:off x="4949533" y="2697772"/>
              <a:ext cx="93691" cy="86303"/>
            </a:xfrm>
            <a:custGeom>
              <a:avLst/>
              <a:gdLst/>
              <a:ahLst/>
              <a:cxnLst/>
              <a:rect l="l" t="t" r="r" b="b"/>
              <a:pathLst>
                <a:path w="3576" h="3294" extrusionOk="0">
                  <a:moveTo>
                    <a:pt x="2464" y="0"/>
                  </a:moveTo>
                  <a:cubicBezTo>
                    <a:pt x="3294" y="1300"/>
                    <a:pt x="2243" y="2766"/>
                    <a:pt x="964" y="2766"/>
                  </a:cubicBezTo>
                  <a:cubicBezTo>
                    <a:pt x="648" y="2766"/>
                    <a:pt x="319" y="2676"/>
                    <a:pt x="0" y="2473"/>
                  </a:cubicBezTo>
                  <a:lnTo>
                    <a:pt x="0" y="2473"/>
                  </a:lnTo>
                  <a:cubicBezTo>
                    <a:pt x="345" y="3012"/>
                    <a:pt x="920" y="3294"/>
                    <a:pt x="1503" y="3294"/>
                  </a:cubicBezTo>
                  <a:cubicBezTo>
                    <a:pt x="1956" y="3294"/>
                    <a:pt x="2414" y="3123"/>
                    <a:pt x="2770" y="2771"/>
                  </a:cubicBezTo>
                  <a:cubicBezTo>
                    <a:pt x="3576" y="1965"/>
                    <a:pt x="3432" y="614"/>
                    <a:pt x="247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70"/>
            <p:cNvSpPr/>
            <p:nvPr/>
          </p:nvSpPr>
          <p:spPr>
            <a:xfrm>
              <a:off x="4961087" y="2717605"/>
              <a:ext cx="46479" cy="39824"/>
            </a:xfrm>
            <a:custGeom>
              <a:avLst/>
              <a:gdLst/>
              <a:ahLst/>
              <a:cxnLst/>
              <a:rect l="l" t="t" r="r" b="b"/>
              <a:pathLst>
                <a:path w="1774" h="1520" extrusionOk="0">
                  <a:moveTo>
                    <a:pt x="1016" y="1"/>
                  </a:moveTo>
                  <a:cubicBezTo>
                    <a:pt x="336" y="1"/>
                    <a:pt x="0" y="815"/>
                    <a:pt x="470" y="1295"/>
                  </a:cubicBezTo>
                  <a:cubicBezTo>
                    <a:pt x="625" y="1450"/>
                    <a:pt x="817" y="1520"/>
                    <a:pt x="1005" y="1520"/>
                  </a:cubicBezTo>
                  <a:cubicBezTo>
                    <a:pt x="1397" y="1520"/>
                    <a:pt x="1773" y="1218"/>
                    <a:pt x="1773" y="758"/>
                  </a:cubicBezTo>
                  <a:cubicBezTo>
                    <a:pt x="1773" y="336"/>
                    <a:pt x="142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70"/>
            <p:cNvSpPr/>
            <p:nvPr/>
          </p:nvSpPr>
          <p:spPr>
            <a:xfrm>
              <a:off x="5121300" y="2690488"/>
              <a:ext cx="109516" cy="93691"/>
            </a:xfrm>
            <a:custGeom>
              <a:avLst/>
              <a:gdLst/>
              <a:ahLst/>
              <a:cxnLst/>
              <a:rect l="l" t="t" r="r" b="b"/>
              <a:pathLst>
                <a:path w="4180" h="3576" extrusionOk="0">
                  <a:moveTo>
                    <a:pt x="2387" y="0"/>
                  </a:moveTo>
                  <a:cubicBezTo>
                    <a:pt x="796" y="0"/>
                    <a:pt x="1" y="1917"/>
                    <a:pt x="1122" y="3049"/>
                  </a:cubicBezTo>
                  <a:cubicBezTo>
                    <a:pt x="1486" y="3412"/>
                    <a:pt x="1934" y="3575"/>
                    <a:pt x="2375" y="3575"/>
                  </a:cubicBezTo>
                  <a:cubicBezTo>
                    <a:pt x="3292" y="3575"/>
                    <a:pt x="4173" y="2868"/>
                    <a:pt x="4180" y="1793"/>
                  </a:cubicBezTo>
                  <a:cubicBezTo>
                    <a:pt x="4180" y="806"/>
                    <a:pt x="3384" y="0"/>
                    <a:pt x="2387"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70"/>
            <p:cNvSpPr/>
            <p:nvPr/>
          </p:nvSpPr>
          <p:spPr>
            <a:xfrm>
              <a:off x="5144409" y="2697772"/>
              <a:ext cx="93691" cy="86303"/>
            </a:xfrm>
            <a:custGeom>
              <a:avLst/>
              <a:gdLst/>
              <a:ahLst/>
              <a:cxnLst/>
              <a:rect l="l" t="t" r="r" b="b"/>
              <a:pathLst>
                <a:path w="3576" h="3294" extrusionOk="0">
                  <a:moveTo>
                    <a:pt x="2483" y="0"/>
                  </a:moveTo>
                  <a:cubicBezTo>
                    <a:pt x="2934" y="710"/>
                    <a:pt x="2838" y="1639"/>
                    <a:pt x="2234" y="2234"/>
                  </a:cubicBezTo>
                  <a:cubicBezTo>
                    <a:pt x="1890" y="2583"/>
                    <a:pt x="1434" y="2762"/>
                    <a:pt x="973" y="2762"/>
                  </a:cubicBezTo>
                  <a:cubicBezTo>
                    <a:pt x="638" y="2762"/>
                    <a:pt x="299" y="2667"/>
                    <a:pt x="0" y="2473"/>
                  </a:cubicBezTo>
                  <a:lnTo>
                    <a:pt x="0" y="2473"/>
                  </a:lnTo>
                  <a:cubicBezTo>
                    <a:pt x="345" y="3012"/>
                    <a:pt x="924" y="3294"/>
                    <a:pt x="1507" y="3294"/>
                  </a:cubicBezTo>
                  <a:cubicBezTo>
                    <a:pt x="1961" y="3294"/>
                    <a:pt x="2418" y="3123"/>
                    <a:pt x="2771" y="2771"/>
                  </a:cubicBezTo>
                  <a:cubicBezTo>
                    <a:pt x="3576" y="1965"/>
                    <a:pt x="3432" y="623"/>
                    <a:pt x="2483"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70"/>
            <p:cNvSpPr/>
            <p:nvPr/>
          </p:nvSpPr>
          <p:spPr>
            <a:xfrm>
              <a:off x="5157220" y="2717605"/>
              <a:ext cx="46741" cy="39824"/>
            </a:xfrm>
            <a:custGeom>
              <a:avLst/>
              <a:gdLst/>
              <a:ahLst/>
              <a:cxnLst/>
              <a:rect l="l" t="t" r="r" b="b"/>
              <a:pathLst>
                <a:path w="1784" h="1520" extrusionOk="0">
                  <a:moveTo>
                    <a:pt x="1016" y="1"/>
                  </a:moveTo>
                  <a:cubicBezTo>
                    <a:pt x="345" y="1"/>
                    <a:pt x="0" y="815"/>
                    <a:pt x="480" y="1295"/>
                  </a:cubicBezTo>
                  <a:cubicBezTo>
                    <a:pt x="635" y="1450"/>
                    <a:pt x="827" y="1520"/>
                    <a:pt x="1015" y="1520"/>
                  </a:cubicBezTo>
                  <a:cubicBezTo>
                    <a:pt x="1407" y="1520"/>
                    <a:pt x="1783" y="1218"/>
                    <a:pt x="1783" y="758"/>
                  </a:cubicBezTo>
                  <a:cubicBezTo>
                    <a:pt x="1783" y="336"/>
                    <a:pt x="1438" y="1"/>
                    <a:pt x="1016" y="1"/>
                  </a:cubicBezTo>
                  <a:close/>
                </a:path>
              </a:pathLst>
            </a:custGeom>
            <a:solidFill>
              <a:srgbClr val="D5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70"/>
            <p:cNvSpPr/>
            <p:nvPr/>
          </p:nvSpPr>
          <p:spPr>
            <a:xfrm>
              <a:off x="4936223" y="2525245"/>
              <a:ext cx="102730" cy="102494"/>
            </a:xfrm>
            <a:custGeom>
              <a:avLst/>
              <a:gdLst/>
              <a:ahLst/>
              <a:cxnLst/>
              <a:rect l="l" t="t" r="r" b="b"/>
              <a:pathLst>
                <a:path w="3921" h="3912" extrusionOk="0">
                  <a:moveTo>
                    <a:pt x="1678" y="0"/>
                  </a:moveTo>
                  <a:cubicBezTo>
                    <a:pt x="1476" y="0"/>
                    <a:pt x="1313" y="154"/>
                    <a:pt x="1313" y="355"/>
                  </a:cubicBezTo>
                  <a:lnTo>
                    <a:pt x="1313" y="1304"/>
                  </a:lnTo>
                  <a:lnTo>
                    <a:pt x="364" y="1304"/>
                  </a:lnTo>
                  <a:cubicBezTo>
                    <a:pt x="163" y="1304"/>
                    <a:pt x="0" y="1467"/>
                    <a:pt x="0" y="1668"/>
                  </a:cubicBezTo>
                  <a:lnTo>
                    <a:pt x="0" y="2234"/>
                  </a:lnTo>
                  <a:cubicBezTo>
                    <a:pt x="0" y="2425"/>
                    <a:pt x="163" y="2598"/>
                    <a:pt x="364" y="2598"/>
                  </a:cubicBezTo>
                  <a:lnTo>
                    <a:pt x="1304" y="2598"/>
                  </a:lnTo>
                  <a:lnTo>
                    <a:pt x="1304" y="3547"/>
                  </a:lnTo>
                  <a:cubicBezTo>
                    <a:pt x="1304" y="3748"/>
                    <a:pt x="1467" y="3911"/>
                    <a:pt x="1678" y="3911"/>
                  </a:cubicBezTo>
                  <a:lnTo>
                    <a:pt x="2234" y="3911"/>
                  </a:lnTo>
                  <a:cubicBezTo>
                    <a:pt x="2435" y="3911"/>
                    <a:pt x="2607" y="3748"/>
                    <a:pt x="2598" y="3547"/>
                  </a:cubicBezTo>
                  <a:lnTo>
                    <a:pt x="2598" y="2598"/>
                  </a:lnTo>
                  <a:lnTo>
                    <a:pt x="3547" y="2598"/>
                  </a:lnTo>
                  <a:cubicBezTo>
                    <a:pt x="3552" y="2598"/>
                    <a:pt x="3557" y="2598"/>
                    <a:pt x="3563" y="2598"/>
                  </a:cubicBezTo>
                  <a:cubicBezTo>
                    <a:pt x="3757" y="2598"/>
                    <a:pt x="3920" y="2430"/>
                    <a:pt x="3911" y="2234"/>
                  </a:cubicBezTo>
                  <a:lnTo>
                    <a:pt x="3911" y="1668"/>
                  </a:lnTo>
                  <a:cubicBezTo>
                    <a:pt x="3911" y="1467"/>
                    <a:pt x="3748" y="1304"/>
                    <a:pt x="3556" y="1304"/>
                  </a:cubicBezTo>
                  <a:lnTo>
                    <a:pt x="2607" y="1304"/>
                  </a:lnTo>
                  <a:lnTo>
                    <a:pt x="2607" y="355"/>
                  </a:lnTo>
                  <a:cubicBezTo>
                    <a:pt x="2607" y="154"/>
                    <a:pt x="2435" y="0"/>
                    <a:pt x="22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70"/>
            <p:cNvSpPr/>
            <p:nvPr/>
          </p:nvSpPr>
          <p:spPr>
            <a:xfrm>
              <a:off x="5098952" y="2670890"/>
              <a:ext cx="183872" cy="59815"/>
            </a:xfrm>
            <a:custGeom>
              <a:avLst/>
              <a:gdLst/>
              <a:ahLst/>
              <a:cxnLst/>
              <a:rect l="l" t="t" r="r" b="b"/>
              <a:pathLst>
                <a:path w="7018" h="2283" extrusionOk="0">
                  <a:moveTo>
                    <a:pt x="1" y="1"/>
                  </a:moveTo>
                  <a:lnTo>
                    <a:pt x="1" y="2282"/>
                  </a:lnTo>
                  <a:lnTo>
                    <a:pt x="1467" y="2282"/>
                  </a:lnTo>
                  <a:cubicBezTo>
                    <a:pt x="1601" y="1400"/>
                    <a:pt x="2359" y="748"/>
                    <a:pt x="3240" y="748"/>
                  </a:cubicBezTo>
                  <a:cubicBezTo>
                    <a:pt x="3247" y="748"/>
                    <a:pt x="3253" y="748"/>
                    <a:pt x="3260" y="748"/>
                  </a:cubicBezTo>
                  <a:cubicBezTo>
                    <a:pt x="4143" y="748"/>
                    <a:pt x="4880" y="1397"/>
                    <a:pt x="5014" y="2272"/>
                  </a:cubicBezTo>
                  <a:lnTo>
                    <a:pt x="6298" y="2272"/>
                  </a:lnTo>
                  <a:cubicBezTo>
                    <a:pt x="6691" y="2272"/>
                    <a:pt x="7017" y="1947"/>
                    <a:pt x="7017" y="1554"/>
                  </a:cubicBezTo>
                  <a:lnTo>
                    <a:pt x="701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70"/>
            <p:cNvSpPr/>
            <p:nvPr/>
          </p:nvSpPr>
          <p:spPr>
            <a:xfrm>
              <a:off x="5233069" y="2670890"/>
              <a:ext cx="49990" cy="59553"/>
            </a:xfrm>
            <a:custGeom>
              <a:avLst/>
              <a:gdLst/>
              <a:ahLst/>
              <a:cxnLst/>
              <a:rect l="l" t="t" r="r" b="b"/>
              <a:pathLst>
                <a:path w="1908" h="2273" extrusionOk="0">
                  <a:moveTo>
                    <a:pt x="719" y="1"/>
                  </a:moveTo>
                  <a:lnTo>
                    <a:pt x="719" y="1554"/>
                  </a:lnTo>
                  <a:cubicBezTo>
                    <a:pt x="719" y="1947"/>
                    <a:pt x="393" y="2272"/>
                    <a:pt x="0" y="2272"/>
                  </a:cubicBezTo>
                  <a:lnTo>
                    <a:pt x="1189" y="2272"/>
                  </a:lnTo>
                  <a:cubicBezTo>
                    <a:pt x="1582" y="2272"/>
                    <a:pt x="1908" y="1947"/>
                    <a:pt x="1908" y="1554"/>
                  </a:cubicBezTo>
                  <a:lnTo>
                    <a:pt x="1908"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70"/>
            <p:cNvSpPr/>
            <p:nvPr/>
          </p:nvSpPr>
          <p:spPr>
            <a:xfrm>
              <a:off x="4875937" y="2670655"/>
              <a:ext cx="223303" cy="59788"/>
            </a:xfrm>
            <a:custGeom>
              <a:avLst/>
              <a:gdLst/>
              <a:ahLst/>
              <a:cxnLst/>
              <a:rect l="l" t="t" r="r" b="b"/>
              <a:pathLst>
                <a:path w="8523" h="2282" extrusionOk="0">
                  <a:moveTo>
                    <a:pt x="1" y="0"/>
                  </a:moveTo>
                  <a:lnTo>
                    <a:pt x="1" y="1553"/>
                  </a:lnTo>
                  <a:cubicBezTo>
                    <a:pt x="1" y="1956"/>
                    <a:pt x="327" y="2281"/>
                    <a:pt x="720" y="2281"/>
                  </a:cubicBezTo>
                  <a:lnTo>
                    <a:pt x="2493" y="2281"/>
                  </a:lnTo>
                  <a:cubicBezTo>
                    <a:pt x="2627" y="1409"/>
                    <a:pt x="3375" y="757"/>
                    <a:pt x="4257" y="757"/>
                  </a:cubicBezTo>
                  <a:cubicBezTo>
                    <a:pt x="5148" y="757"/>
                    <a:pt x="5896" y="1409"/>
                    <a:pt x="6030" y="2281"/>
                  </a:cubicBezTo>
                  <a:lnTo>
                    <a:pt x="8522" y="2281"/>
                  </a:lnTo>
                  <a:lnTo>
                    <a:pt x="852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70"/>
            <p:cNvSpPr/>
            <p:nvPr/>
          </p:nvSpPr>
          <p:spPr>
            <a:xfrm>
              <a:off x="5063529" y="2670890"/>
              <a:ext cx="35711" cy="59815"/>
            </a:xfrm>
            <a:custGeom>
              <a:avLst/>
              <a:gdLst/>
              <a:ahLst/>
              <a:cxnLst/>
              <a:rect l="l" t="t" r="r" b="b"/>
              <a:pathLst>
                <a:path w="1363" h="2283" extrusionOk="0">
                  <a:moveTo>
                    <a:pt x="1" y="1"/>
                  </a:moveTo>
                  <a:lnTo>
                    <a:pt x="1" y="2282"/>
                  </a:lnTo>
                  <a:lnTo>
                    <a:pt x="1362" y="2282"/>
                  </a:lnTo>
                  <a:lnTo>
                    <a:pt x="1362"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9" name="Google Shape;8949;p70"/>
          <p:cNvGrpSpPr/>
          <p:nvPr/>
        </p:nvGrpSpPr>
        <p:grpSpPr>
          <a:xfrm>
            <a:off x="4893282" y="3804774"/>
            <a:ext cx="242114" cy="362163"/>
            <a:chOff x="4893282" y="3804774"/>
            <a:chExt cx="242114" cy="362163"/>
          </a:xfrm>
        </p:grpSpPr>
        <p:sp>
          <p:nvSpPr>
            <p:cNvPr id="8950" name="Google Shape;8950;p70"/>
            <p:cNvSpPr/>
            <p:nvPr/>
          </p:nvSpPr>
          <p:spPr>
            <a:xfrm>
              <a:off x="4893517" y="3804774"/>
              <a:ext cx="241878" cy="361927"/>
            </a:xfrm>
            <a:custGeom>
              <a:avLst/>
              <a:gdLst/>
              <a:ahLst/>
              <a:cxnLst/>
              <a:rect l="l" t="t" r="r" b="b"/>
              <a:pathLst>
                <a:path w="9232" h="13814" extrusionOk="0">
                  <a:moveTo>
                    <a:pt x="796" y="1"/>
                  </a:moveTo>
                  <a:cubicBezTo>
                    <a:pt x="355" y="1"/>
                    <a:pt x="1" y="355"/>
                    <a:pt x="1" y="787"/>
                  </a:cubicBezTo>
                  <a:lnTo>
                    <a:pt x="1" y="13027"/>
                  </a:lnTo>
                  <a:cubicBezTo>
                    <a:pt x="1" y="13468"/>
                    <a:pt x="355" y="13813"/>
                    <a:pt x="796" y="13813"/>
                  </a:cubicBezTo>
                  <a:lnTo>
                    <a:pt x="8445" y="13813"/>
                  </a:lnTo>
                  <a:cubicBezTo>
                    <a:pt x="8877" y="13813"/>
                    <a:pt x="9231" y="13468"/>
                    <a:pt x="9231" y="13027"/>
                  </a:cubicBezTo>
                  <a:lnTo>
                    <a:pt x="9231" y="787"/>
                  </a:lnTo>
                  <a:cubicBezTo>
                    <a:pt x="9231" y="355"/>
                    <a:pt x="8877" y="1"/>
                    <a:pt x="8445" y="1"/>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70"/>
            <p:cNvSpPr/>
            <p:nvPr/>
          </p:nvSpPr>
          <p:spPr>
            <a:xfrm>
              <a:off x="4893282" y="3804774"/>
              <a:ext cx="242114" cy="362163"/>
            </a:xfrm>
            <a:custGeom>
              <a:avLst/>
              <a:gdLst/>
              <a:ahLst/>
              <a:cxnLst/>
              <a:rect l="l" t="t" r="r" b="b"/>
              <a:pathLst>
                <a:path w="9241" h="13823" extrusionOk="0">
                  <a:moveTo>
                    <a:pt x="8244" y="1"/>
                  </a:moveTo>
                  <a:lnTo>
                    <a:pt x="8244" y="12040"/>
                  </a:lnTo>
                  <a:cubicBezTo>
                    <a:pt x="8244" y="12481"/>
                    <a:pt x="7889" y="12826"/>
                    <a:pt x="7458" y="12826"/>
                  </a:cubicBezTo>
                  <a:lnTo>
                    <a:pt x="0" y="12826"/>
                  </a:lnTo>
                  <a:lnTo>
                    <a:pt x="0" y="13027"/>
                  </a:lnTo>
                  <a:cubicBezTo>
                    <a:pt x="0" y="13468"/>
                    <a:pt x="355" y="13823"/>
                    <a:pt x="796" y="13823"/>
                  </a:cubicBezTo>
                  <a:lnTo>
                    <a:pt x="8445" y="13823"/>
                  </a:lnTo>
                  <a:cubicBezTo>
                    <a:pt x="8876" y="13823"/>
                    <a:pt x="9231" y="13468"/>
                    <a:pt x="9231" y="13027"/>
                  </a:cubicBezTo>
                  <a:lnTo>
                    <a:pt x="9231" y="787"/>
                  </a:lnTo>
                  <a:cubicBezTo>
                    <a:pt x="9240" y="355"/>
                    <a:pt x="8886" y="1"/>
                    <a:pt x="8445"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70"/>
            <p:cNvSpPr/>
            <p:nvPr/>
          </p:nvSpPr>
          <p:spPr>
            <a:xfrm>
              <a:off x="4917124" y="3834668"/>
              <a:ext cx="83159" cy="71264"/>
            </a:xfrm>
            <a:custGeom>
              <a:avLst/>
              <a:gdLst/>
              <a:ahLst/>
              <a:cxnLst/>
              <a:rect l="l" t="t" r="r" b="b"/>
              <a:pathLst>
                <a:path w="3174" h="2720" extrusionOk="0">
                  <a:moveTo>
                    <a:pt x="1812" y="0"/>
                  </a:moveTo>
                  <a:cubicBezTo>
                    <a:pt x="605" y="0"/>
                    <a:pt x="1" y="1467"/>
                    <a:pt x="854" y="2320"/>
                  </a:cubicBezTo>
                  <a:cubicBezTo>
                    <a:pt x="1130" y="2596"/>
                    <a:pt x="1470" y="2719"/>
                    <a:pt x="1804" y="2719"/>
                  </a:cubicBezTo>
                  <a:cubicBezTo>
                    <a:pt x="2502" y="2719"/>
                    <a:pt x="3173" y="2179"/>
                    <a:pt x="3173" y="1361"/>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70"/>
            <p:cNvSpPr/>
            <p:nvPr/>
          </p:nvSpPr>
          <p:spPr>
            <a:xfrm>
              <a:off x="4957812" y="3834668"/>
              <a:ext cx="42470" cy="71343"/>
            </a:xfrm>
            <a:custGeom>
              <a:avLst/>
              <a:gdLst/>
              <a:ahLst/>
              <a:cxnLst/>
              <a:rect l="l" t="t" r="r" b="b"/>
              <a:pathLst>
                <a:path w="1621" h="2723" extrusionOk="0">
                  <a:moveTo>
                    <a:pt x="259" y="0"/>
                  </a:moveTo>
                  <a:cubicBezTo>
                    <a:pt x="173" y="0"/>
                    <a:pt x="87" y="10"/>
                    <a:pt x="1" y="29"/>
                  </a:cubicBezTo>
                  <a:cubicBezTo>
                    <a:pt x="643" y="144"/>
                    <a:pt x="1103" y="710"/>
                    <a:pt x="1103" y="1361"/>
                  </a:cubicBezTo>
                  <a:cubicBezTo>
                    <a:pt x="1103" y="2013"/>
                    <a:pt x="643" y="2569"/>
                    <a:pt x="1" y="2694"/>
                  </a:cubicBezTo>
                  <a:cubicBezTo>
                    <a:pt x="87" y="2713"/>
                    <a:pt x="173" y="2722"/>
                    <a:pt x="259" y="2722"/>
                  </a:cubicBezTo>
                  <a:cubicBezTo>
                    <a:pt x="1017" y="2722"/>
                    <a:pt x="1620" y="2109"/>
                    <a:pt x="1620" y="1361"/>
                  </a:cubicBezTo>
                  <a:cubicBezTo>
                    <a:pt x="1620" y="60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70"/>
            <p:cNvSpPr/>
            <p:nvPr/>
          </p:nvSpPr>
          <p:spPr>
            <a:xfrm>
              <a:off x="4935961" y="3841454"/>
              <a:ext cx="57535" cy="57535"/>
            </a:xfrm>
            <a:custGeom>
              <a:avLst/>
              <a:gdLst/>
              <a:ahLst/>
              <a:cxnLst/>
              <a:rect l="l" t="t" r="r" b="b"/>
              <a:pathLst>
                <a:path w="2196" h="2196" extrusionOk="0">
                  <a:moveTo>
                    <a:pt x="1899" y="0"/>
                  </a:moveTo>
                  <a:lnTo>
                    <a:pt x="1" y="1908"/>
                  </a:lnTo>
                  <a:cubicBezTo>
                    <a:pt x="77" y="2013"/>
                    <a:pt x="183" y="2118"/>
                    <a:pt x="288" y="2195"/>
                  </a:cubicBezTo>
                  <a:lnTo>
                    <a:pt x="2196" y="297"/>
                  </a:lnTo>
                  <a:cubicBezTo>
                    <a:pt x="2109" y="182"/>
                    <a:pt x="2014" y="86"/>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70"/>
            <p:cNvSpPr/>
            <p:nvPr/>
          </p:nvSpPr>
          <p:spPr>
            <a:xfrm>
              <a:off x="4979401" y="3841690"/>
              <a:ext cx="14358" cy="16611"/>
            </a:xfrm>
            <a:custGeom>
              <a:avLst/>
              <a:gdLst/>
              <a:ahLst/>
              <a:cxnLst/>
              <a:rect l="l" t="t" r="r" b="b"/>
              <a:pathLst>
                <a:path w="548" h="634" extrusionOk="0">
                  <a:moveTo>
                    <a:pt x="250" y="1"/>
                  </a:moveTo>
                  <a:lnTo>
                    <a:pt x="1" y="259"/>
                  </a:lnTo>
                  <a:cubicBezTo>
                    <a:pt x="87" y="374"/>
                    <a:pt x="164" y="499"/>
                    <a:pt x="212" y="633"/>
                  </a:cubicBezTo>
                  <a:lnTo>
                    <a:pt x="547" y="298"/>
                  </a:lnTo>
                  <a:lnTo>
                    <a:pt x="509" y="250"/>
                  </a:lnTo>
                  <a:cubicBezTo>
                    <a:pt x="509" y="250"/>
                    <a:pt x="509" y="250"/>
                    <a:pt x="509" y="240"/>
                  </a:cubicBezTo>
                  <a:lnTo>
                    <a:pt x="480" y="212"/>
                  </a:lnTo>
                  <a:lnTo>
                    <a:pt x="471" y="202"/>
                  </a:lnTo>
                  <a:cubicBezTo>
                    <a:pt x="432" y="154"/>
                    <a:pt x="384" y="106"/>
                    <a:pt x="336" y="68"/>
                  </a:cubicBezTo>
                  <a:lnTo>
                    <a:pt x="327" y="58"/>
                  </a:lnTo>
                  <a:lnTo>
                    <a:pt x="298" y="29"/>
                  </a:lnTo>
                  <a:lnTo>
                    <a:pt x="288" y="29"/>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70"/>
            <p:cNvSpPr/>
            <p:nvPr/>
          </p:nvSpPr>
          <p:spPr>
            <a:xfrm>
              <a:off x="5016317" y="3834668"/>
              <a:ext cx="83421" cy="71264"/>
            </a:xfrm>
            <a:custGeom>
              <a:avLst/>
              <a:gdLst/>
              <a:ahLst/>
              <a:cxnLst/>
              <a:rect l="l" t="t" r="r" b="b"/>
              <a:pathLst>
                <a:path w="3184" h="2720" extrusionOk="0">
                  <a:moveTo>
                    <a:pt x="1822" y="0"/>
                  </a:moveTo>
                  <a:cubicBezTo>
                    <a:pt x="614" y="0"/>
                    <a:pt x="1" y="1467"/>
                    <a:pt x="864" y="2320"/>
                  </a:cubicBezTo>
                  <a:cubicBezTo>
                    <a:pt x="1139" y="2596"/>
                    <a:pt x="1480" y="2719"/>
                    <a:pt x="1813" y="2719"/>
                  </a:cubicBezTo>
                  <a:cubicBezTo>
                    <a:pt x="2512" y="2719"/>
                    <a:pt x="3183" y="2179"/>
                    <a:pt x="3183" y="1361"/>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70"/>
            <p:cNvSpPr/>
            <p:nvPr/>
          </p:nvSpPr>
          <p:spPr>
            <a:xfrm>
              <a:off x="5057267" y="3834668"/>
              <a:ext cx="42470" cy="71343"/>
            </a:xfrm>
            <a:custGeom>
              <a:avLst/>
              <a:gdLst/>
              <a:ahLst/>
              <a:cxnLst/>
              <a:rect l="l" t="t" r="r" b="b"/>
              <a:pathLst>
                <a:path w="1621" h="2723" extrusionOk="0">
                  <a:moveTo>
                    <a:pt x="259" y="0"/>
                  </a:moveTo>
                  <a:cubicBezTo>
                    <a:pt x="173" y="0"/>
                    <a:pt x="87" y="10"/>
                    <a:pt x="0" y="29"/>
                  </a:cubicBezTo>
                  <a:cubicBezTo>
                    <a:pt x="643" y="144"/>
                    <a:pt x="1103" y="710"/>
                    <a:pt x="1103" y="1361"/>
                  </a:cubicBezTo>
                  <a:cubicBezTo>
                    <a:pt x="1103" y="2013"/>
                    <a:pt x="643" y="2569"/>
                    <a:pt x="0" y="2694"/>
                  </a:cubicBezTo>
                  <a:cubicBezTo>
                    <a:pt x="87" y="2713"/>
                    <a:pt x="173" y="2722"/>
                    <a:pt x="259" y="2722"/>
                  </a:cubicBezTo>
                  <a:cubicBezTo>
                    <a:pt x="1007" y="2722"/>
                    <a:pt x="1620" y="2109"/>
                    <a:pt x="1620" y="1361"/>
                  </a:cubicBezTo>
                  <a:cubicBezTo>
                    <a:pt x="1620" y="60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70"/>
            <p:cNvSpPr/>
            <p:nvPr/>
          </p:nvSpPr>
          <p:spPr>
            <a:xfrm>
              <a:off x="5035155" y="3841454"/>
              <a:ext cx="57535" cy="57535"/>
            </a:xfrm>
            <a:custGeom>
              <a:avLst/>
              <a:gdLst/>
              <a:ahLst/>
              <a:cxnLst/>
              <a:rect l="l" t="t" r="r" b="b"/>
              <a:pathLst>
                <a:path w="2196" h="2196" extrusionOk="0">
                  <a:moveTo>
                    <a:pt x="1908" y="0"/>
                  </a:moveTo>
                  <a:lnTo>
                    <a:pt x="1" y="1908"/>
                  </a:lnTo>
                  <a:cubicBezTo>
                    <a:pt x="87" y="2013"/>
                    <a:pt x="183" y="2109"/>
                    <a:pt x="298" y="2195"/>
                  </a:cubicBezTo>
                  <a:lnTo>
                    <a:pt x="2196" y="297"/>
                  </a:lnTo>
                  <a:cubicBezTo>
                    <a:pt x="2119" y="182"/>
                    <a:pt x="2014" y="86"/>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70"/>
            <p:cNvSpPr/>
            <p:nvPr/>
          </p:nvSpPr>
          <p:spPr>
            <a:xfrm>
              <a:off x="5078620" y="3841690"/>
              <a:ext cx="14593" cy="16611"/>
            </a:xfrm>
            <a:custGeom>
              <a:avLst/>
              <a:gdLst/>
              <a:ahLst/>
              <a:cxnLst/>
              <a:rect l="l" t="t" r="r" b="b"/>
              <a:pathLst>
                <a:path w="557" h="634" extrusionOk="0">
                  <a:moveTo>
                    <a:pt x="259" y="1"/>
                  </a:moveTo>
                  <a:lnTo>
                    <a:pt x="0" y="259"/>
                  </a:lnTo>
                  <a:cubicBezTo>
                    <a:pt x="96" y="374"/>
                    <a:pt x="163" y="499"/>
                    <a:pt x="221" y="633"/>
                  </a:cubicBezTo>
                  <a:lnTo>
                    <a:pt x="556" y="298"/>
                  </a:lnTo>
                  <a:cubicBezTo>
                    <a:pt x="537" y="279"/>
                    <a:pt x="527" y="269"/>
                    <a:pt x="518" y="250"/>
                  </a:cubicBezTo>
                  <a:cubicBezTo>
                    <a:pt x="508" y="250"/>
                    <a:pt x="508" y="250"/>
                    <a:pt x="518" y="240"/>
                  </a:cubicBezTo>
                  <a:lnTo>
                    <a:pt x="489" y="212"/>
                  </a:lnTo>
                  <a:lnTo>
                    <a:pt x="479" y="202"/>
                  </a:lnTo>
                  <a:cubicBezTo>
                    <a:pt x="441" y="154"/>
                    <a:pt x="393" y="106"/>
                    <a:pt x="345" y="68"/>
                  </a:cubicBezTo>
                  <a:lnTo>
                    <a:pt x="336" y="58"/>
                  </a:lnTo>
                  <a:lnTo>
                    <a:pt x="307" y="29"/>
                  </a:lnTo>
                  <a:lnTo>
                    <a:pt x="288" y="29"/>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70"/>
            <p:cNvSpPr/>
            <p:nvPr/>
          </p:nvSpPr>
          <p:spPr>
            <a:xfrm>
              <a:off x="4917124" y="3947669"/>
              <a:ext cx="83159" cy="71264"/>
            </a:xfrm>
            <a:custGeom>
              <a:avLst/>
              <a:gdLst/>
              <a:ahLst/>
              <a:cxnLst/>
              <a:rect l="l" t="t" r="r" b="b"/>
              <a:pathLst>
                <a:path w="3174" h="2720" extrusionOk="0">
                  <a:moveTo>
                    <a:pt x="1812" y="1"/>
                  </a:moveTo>
                  <a:cubicBezTo>
                    <a:pt x="605" y="1"/>
                    <a:pt x="1" y="1458"/>
                    <a:pt x="854" y="2320"/>
                  </a:cubicBezTo>
                  <a:cubicBezTo>
                    <a:pt x="1129" y="2596"/>
                    <a:pt x="1469" y="2719"/>
                    <a:pt x="1802" y="2719"/>
                  </a:cubicBezTo>
                  <a:cubicBezTo>
                    <a:pt x="2501" y="2719"/>
                    <a:pt x="3173" y="2176"/>
                    <a:pt x="3173" y="1352"/>
                  </a:cubicBezTo>
                  <a:cubicBezTo>
                    <a:pt x="3173" y="605"/>
                    <a:pt x="2560" y="1"/>
                    <a:pt x="181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70"/>
            <p:cNvSpPr/>
            <p:nvPr/>
          </p:nvSpPr>
          <p:spPr>
            <a:xfrm>
              <a:off x="4957812" y="3947433"/>
              <a:ext cx="42470" cy="71578"/>
            </a:xfrm>
            <a:custGeom>
              <a:avLst/>
              <a:gdLst/>
              <a:ahLst/>
              <a:cxnLst/>
              <a:rect l="l" t="t" r="r" b="b"/>
              <a:pathLst>
                <a:path w="1621" h="2732" extrusionOk="0">
                  <a:moveTo>
                    <a:pt x="259" y="0"/>
                  </a:moveTo>
                  <a:cubicBezTo>
                    <a:pt x="173" y="0"/>
                    <a:pt x="87" y="10"/>
                    <a:pt x="1" y="29"/>
                  </a:cubicBezTo>
                  <a:cubicBezTo>
                    <a:pt x="643" y="153"/>
                    <a:pt x="1103" y="709"/>
                    <a:pt x="1103" y="1361"/>
                  </a:cubicBezTo>
                  <a:cubicBezTo>
                    <a:pt x="1103" y="2013"/>
                    <a:pt x="643" y="2579"/>
                    <a:pt x="1" y="2703"/>
                  </a:cubicBezTo>
                  <a:cubicBezTo>
                    <a:pt x="87" y="2722"/>
                    <a:pt x="173" y="2722"/>
                    <a:pt x="259" y="2732"/>
                  </a:cubicBezTo>
                  <a:cubicBezTo>
                    <a:pt x="1017" y="2722"/>
                    <a:pt x="1620" y="2118"/>
                    <a:pt x="1620" y="1371"/>
                  </a:cubicBezTo>
                  <a:cubicBezTo>
                    <a:pt x="1620" y="614"/>
                    <a:pt x="101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70"/>
            <p:cNvSpPr/>
            <p:nvPr/>
          </p:nvSpPr>
          <p:spPr>
            <a:xfrm>
              <a:off x="4935961" y="3954455"/>
              <a:ext cx="57535" cy="57535"/>
            </a:xfrm>
            <a:custGeom>
              <a:avLst/>
              <a:gdLst/>
              <a:ahLst/>
              <a:cxnLst/>
              <a:rect l="l" t="t" r="r" b="b"/>
              <a:pathLst>
                <a:path w="2196" h="2196" extrusionOk="0">
                  <a:moveTo>
                    <a:pt x="1899" y="0"/>
                  </a:moveTo>
                  <a:lnTo>
                    <a:pt x="1" y="1898"/>
                  </a:lnTo>
                  <a:cubicBezTo>
                    <a:pt x="77" y="2013"/>
                    <a:pt x="183" y="2109"/>
                    <a:pt x="288" y="2196"/>
                  </a:cubicBezTo>
                  <a:lnTo>
                    <a:pt x="2196" y="288"/>
                  </a:lnTo>
                  <a:cubicBezTo>
                    <a:pt x="2109" y="183"/>
                    <a:pt x="2004" y="7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70"/>
            <p:cNvSpPr/>
            <p:nvPr/>
          </p:nvSpPr>
          <p:spPr>
            <a:xfrm>
              <a:off x="4979401" y="3954717"/>
              <a:ext cx="14358" cy="16585"/>
            </a:xfrm>
            <a:custGeom>
              <a:avLst/>
              <a:gdLst/>
              <a:ahLst/>
              <a:cxnLst/>
              <a:rect l="l" t="t" r="r" b="b"/>
              <a:pathLst>
                <a:path w="548" h="633" extrusionOk="0">
                  <a:moveTo>
                    <a:pt x="250" y="0"/>
                  </a:moveTo>
                  <a:lnTo>
                    <a:pt x="1" y="249"/>
                  </a:lnTo>
                  <a:cubicBezTo>
                    <a:pt x="87" y="364"/>
                    <a:pt x="164" y="489"/>
                    <a:pt x="212" y="633"/>
                  </a:cubicBezTo>
                  <a:lnTo>
                    <a:pt x="547" y="297"/>
                  </a:lnTo>
                  <a:cubicBezTo>
                    <a:pt x="528" y="268"/>
                    <a:pt x="518" y="259"/>
                    <a:pt x="509" y="249"/>
                  </a:cubicBezTo>
                  <a:cubicBezTo>
                    <a:pt x="509" y="240"/>
                    <a:pt x="509" y="240"/>
                    <a:pt x="509" y="240"/>
                  </a:cubicBezTo>
                  <a:lnTo>
                    <a:pt x="480" y="201"/>
                  </a:lnTo>
                  <a:lnTo>
                    <a:pt x="471" y="192"/>
                  </a:lnTo>
                  <a:cubicBezTo>
                    <a:pt x="432" y="144"/>
                    <a:pt x="384" y="105"/>
                    <a:pt x="336" y="58"/>
                  </a:cubicBezTo>
                  <a:lnTo>
                    <a:pt x="327" y="48"/>
                  </a:lnTo>
                  <a:lnTo>
                    <a:pt x="298" y="29"/>
                  </a:lnTo>
                  <a:cubicBezTo>
                    <a:pt x="298" y="24"/>
                    <a:pt x="296" y="22"/>
                    <a:pt x="293" y="22"/>
                  </a:cubicBezTo>
                  <a:cubicBezTo>
                    <a:pt x="291" y="22"/>
                    <a:pt x="288" y="24"/>
                    <a:pt x="288" y="29"/>
                  </a:cubicBezTo>
                  <a:lnTo>
                    <a:pt x="25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70"/>
            <p:cNvSpPr/>
            <p:nvPr/>
          </p:nvSpPr>
          <p:spPr>
            <a:xfrm>
              <a:off x="5016317" y="3947669"/>
              <a:ext cx="83421" cy="71264"/>
            </a:xfrm>
            <a:custGeom>
              <a:avLst/>
              <a:gdLst/>
              <a:ahLst/>
              <a:cxnLst/>
              <a:rect l="l" t="t" r="r" b="b"/>
              <a:pathLst>
                <a:path w="3184" h="2720" extrusionOk="0">
                  <a:moveTo>
                    <a:pt x="1822" y="1"/>
                  </a:moveTo>
                  <a:cubicBezTo>
                    <a:pt x="614" y="1"/>
                    <a:pt x="1" y="1458"/>
                    <a:pt x="864" y="2320"/>
                  </a:cubicBezTo>
                  <a:cubicBezTo>
                    <a:pt x="1139" y="2596"/>
                    <a:pt x="1479" y="2719"/>
                    <a:pt x="1812" y="2719"/>
                  </a:cubicBezTo>
                  <a:cubicBezTo>
                    <a:pt x="2511" y="2719"/>
                    <a:pt x="3183" y="2176"/>
                    <a:pt x="3183" y="1352"/>
                  </a:cubicBezTo>
                  <a:cubicBezTo>
                    <a:pt x="3183" y="605"/>
                    <a:pt x="2570" y="1"/>
                    <a:pt x="182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70"/>
            <p:cNvSpPr/>
            <p:nvPr/>
          </p:nvSpPr>
          <p:spPr>
            <a:xfrm>
              <a:off x="5057267" y="3947433"/>
              <a:ext cx="42470" cy="71578"/>
            </a:xfrm>
            <a:custGeom>
              <a:avLst/>
              <a:gdLst/>
              <a:ahLst/>
              <a:cxnLst/>
              <a:rect l="l" t="t" r="r" b="b"/>
              <a:pathLst>
                <a:path w="1621" h="2732" extrusionOk="0">
                  <a:moveTo>
                    <a:pt x="259" y="0"/>
                  </a:moveTo>
                  <a:cubicBezTo>
                    <a:pt x="173" y="0"/>
                    <a:pt x="87" y="10"/>
                    <a:pt x="0" y="29"/>
                  </a:cubicBezTo>
                  <a:cubicBezTo>
                    <a:pt x="643" y="153"/>
                    <a:pt x="1103" y="709"/>
                    <a:pt x="1103" y="1361"/>
                  </a:cubicBezTo>
                  <a:cubicBezTo>
                    <a:pt x="1103" y="2013"/>
                    <a:pt x="643" y="2579"/>
                    <a:pt x="0" y="2703"/>
                  </a:cubicBezTo>
                  <a:cubicBezTo>
                    <a:pt x="87" y="2722"/>
                    <a:pt x="173" y="2722"/>
                    <a:pt x="259" y="2732"/>
                  </a:cubicBezTo>
                  <a:cubicBezTo>
                    <a:pt x="1007" y="2722"/>
                    <a:pt x="1620" y="2118"/>
                    <a:pt x="1620" y="1371"/>
                  </a:cubicBezTo>
                  <a:cubicBezTo>
                    <a:pt x="1620" y="614"/>
                    <a:pt x="1007" y="10"/>
                    <a:pt x="259" y="10"/>
                  </a:cubicBezTo>
                  <a:lnTo>
                    <a:pt x="25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70"/>
            <p:cNvSpPr/>
            <p:nvPr/>
          </p:nvSpPr>
          <p:spPr>
            <a:xfrm>
              <a:off x="5035155" y="3954455"/>
              <a:ext cx="57535" cy="57535"/>
            </a:xfrm>
            <a:custGeom>
              <a:avLst/>
              <a:gdLst/>
              <a:ahLst/>
              <a:cxnLst/>
              <a:rect l="l" t="t" r="r" b="b"/>
              <a:pathLst>
                <a:path w="2196" h="2196" extrusionOk="0">
                  <a:moveTo>
                    <a:pt x="1908" y="0"/>
                  </a:moveTo>
                  <a:lnTo>
                    <a:pt x="1" y="1898"/>
                  </a:lnTo>
                  <a:cubicBezTo>
                    <a:pt x="87" y="2013"/>
                    <a:pt x="183" y="2109"/>
                    <a:pt x="298" y="2196"/>
                  </a:cubicBezTo>
                  <a:lnTo>
                    <a:pt x="2196" y="298"/>
                  </a:lnTo>
                  <a:cubicBezTo>
                    <a:pt x="2119" y="183"/>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70"/>
            <p:cNvSpPr/>
            <p:nvPr/>
          </p:nvSpPr>
          <p:spPr>
            <a:xfrm>
              <a:off x="5078620" y="3954717"/>
              <a:ext cx="14593" cy="16585"/>
            </a:xfrm>
            <a:custGeom>
              <a:avLst/>
              <a:gdLst/>
              <a:ahLst/>
              <a:cxnLst/>
              <a:rect l="l" t="t" r="r" b="b"/>
              <a:pathLst>
                <a:path w="557" h="633" extrusionOk="0">
                  <a:moveTo>
                    <a:pt x="259" y="0"/>
                  </a:moveTo>
                  <a:lnTo>
                    <a:pt x="0" y="249"/>
                  </a:lnTo>
                  <a:cubicBezTo>
                    <a:pt x="96" y="364"/>
                    <a:pt x="163" y="489"/>
                    <a:pt x="221" y="633"/>
                  </a:cubicBezTo>
                  <a:lnTo>
                    <a:pt x="556" y="297"/>
                  </a:lnTo>
                  <a:cubicBezTo>
                    <a:pt x="537" y="278"/>
                    <a:pt x="527" y="259"/>
                    <a:pt x="518" y="249"/>
                  </a:cubicBezTo>
                  <a:cubicBezTo>
                    <a:pt x="508" y="240"/>
                    <a:pt x="508" y="240"/>
                    <a:pt x="518" y="240"/>
                  </a:cubicBezTo>
                  <a:lnTo>
                    <a:pt x="489" y="201"/>
                  </a:lnTo>
                  <a:lnTo>
                    <a:pt x="479" y="192"/>
                  </a:lnTo>
                  <a:cubicBezTo>
                    <a:pt x="441" y="144"/>
                    <a:pt x="393" y="105"/>
                    <a:pt x="345" y="58"/>
                  </a:cubicBezTo>
                  <a:lnTo>
                    <a:pt x="336" y="48"/>
                  </a:lnTo>
                  <a:lnTo>
                    <a:pt x="307" y="29"/>
                  </a:lnTo>
                  <a:cubicBezTo>
                    <a:pt x="302" y="24"/>
                    <a:pt x="300" y="22"/>
                    <a:pt x="297" y="22"/>
                  </a:cubicBezTo>
                  <a:cubicBezTo>
                    <a:pt x="295" y="22"/>
                    <a:pt x="292" y="24"/>
                    <a:pt x="288" y="29"/>
                  </a:cubicBezTo>
                  <a:lnTo>
                    <a:pt x="259"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70"/>
            <p:cNvSpPr/>
            <p:nvPr/>
          </p:nvSpPr>
          <p:spPr>
            <a:xfrm>
              <a:off x="4917124" y="4060434"/>
              <a:ext cx="83159" cy="71264"/>
            </a:xfrm>
            <a:custGeom>
              <a:avLst/>
              <a:gdLst/>
              <a:ahLst/>
              <a:cxnLst/>
              <a:rect l="l" t="t" r="r" b="b"/>
              <a:pathLst>
                <a:path w="3174" h="2720" extrusionOk="0">
                  <a:moveTo>
                    <a:pt x="1812" y="0"/>
                  </a:moveTo>
                  <a:cubicBezTo>
                    <a:pt x="605" y="0"/>
                    <a:pt x="1" y="1467"/>
                    <a:pt x="854" y="2320"/>
                  </a:cubicBezTo>
                  <a:cubicBezTo>
                    <a:pt x="1130" y="2596"/>
                    <a:pt x="1470" y="2720"/>
                    <a:pt x="1804" y="2720"/>
                  </a:cubicBezTo>
                  <a:cubicBezTo>
                    <a:pt x="2502" y="2720"/>
                    <a:pt x="3173" y="2179"/>
                    <a:pt x="3173" y="1362"/>
                  </a:cubicBezTo>
                  <a:cubicBezTo>
                    <a:pt x="3173" y="604"/>
                    <a:pt x="2560" y="0"/>
                    <a:pt x="181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70"/>
            <p:cNvSpPr/>
            <p:nvPr/>
          </p:nvSpPr>
          <p:spPr>
            <a:xfrm>
              <a:off x="4957812" y="4060434"/>
              <a:ext cx="42470" cy="71343"/>
            </a:xfrm>
            <a:custGeom>
              <a:avLst/>
              <a:gdLst/>
              <a:ahLst/>
              <a:cxnLst/>
              <a:rect l="l" t="t" r="r" b="b"/>
              <a:pathLst>
                <a:path w="1621" h="2723" extrusionOk="0">
                  <a:moveTo>
                    <a:pt x="259" y="0"/>
                  </a:moveTo>
                  <a:cubicBezTo>
                    <a:pt x="173" y="0"/>
                    <a:pt x="87" y="10"/>
                    <a:pt x="1" y="29"/>
                  </a:cubicBezTo>
                  <a:cubicBezTo>
                    <a:pt x="643" y="154"/>
                    <a:pt x="1103" y="710"/>
                    <a:pt x="1103" y="1362"/>
                  </a:cubicBezTo>
                  <a:cubicBezTo>
                    <a:pt x="1103" y="2013"/>
                    <a:pt x="643" y="2579"/>
                    <a:pt x="1" y="2704"/>
                  </a:cubicBezTo>
                  <a:cubicBezTo>
                    <a:pt x="87" y="2713"/>
                    <a:pt x="173" y="2723"/>
                    <a:pt x="259" y="2723"/>
                  </a:cubicBezTo>
                  <a:cubicBezTo>
                    <a:pt x="1017" y="2723"/>
                    <a:pt x="1620" y="2119"/>
                    <a:pt x="1620" y="1362"/>
                  </a:cubicBezTo>
                  <a:cubicBezTo>
                    <a:pt x="1620" y="614"/>
                    <a:pt x="101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70"/>
            <p:cNvSpPr/>
            <p:nvPr/>
          </p:nvSpPr>
          <p:spPr>
            <a:xfrm>
              <a:off x="4935961" y="4067219"/>
              <a:ext cx="57535" cy="57535"/>
            </a:xfrm>
            <a:custGeom>
              <a:avLst/>
              <a:gdLst/>
              <a:ahLst/>
              <a:cxnLst/>
              <a:rect l="l" t="t" r="r" b="b"/>
              <a:pathLst>
                <a:path w="2196" h="2196" extrusionOk="0">
                  <a:moveTo>
                    <a:pt x="1899" y="0"/>
                  </a:moveTo>
                  <a:lnTo>
                    <a:pt x="1" y="1908"/>
                  </a:lnTo>
                  <a:cubicBezTo>
                    <a:pt x="77" y="2013"/>
                    <a:pt x="183" y="2119"/>
                    <a:pt x="288" y="2195"/>
                  </a:cubicBezTo>
                  <a:lnTo>
                    <a:pt x="2196" y="297"/>
                  </a:lnTo>
                  <a:cubicBezTo>
                    <a:pt x="2109" y="182"/>
                    <a:pt x="2014" y="87"/>
                    <a:pt x="1899"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70"/>
            <p:cNvSpPr/>
            <p:nvPr/>
          </p:nvSpPr>
          <p:spPr>
            <a:xfrm>
              <a:off x="4979401" y="4067455"/>
              <a:ext cx="14358" cy="16611"/>
            </a:xfrm>
            <a:custGeom>
              <a:avLst/>
              <a:gdLst/>
              <a:ahLst/>
              <a:cxnLst/>
              <a:rect l="l" t="t" r="r" b="b"/>
              <a:pathLst>
                <a:path w="548" h="634" extrusionOk="0">
                  <a:moveTo>
                    <a:pt x="250" y="1"/>
                  </a:moveTo>
                  <a:lnTo>
                    <a:pt x="1" y="260"/>
                  </a:lnTo>
                  <a:cubicBezTo>
                    <a:pt x="87" y="375"/>
                    <a:pt x="164" y="499"/>
                    <a:pt x="212" y="634"/>
                  </a:cubicBezTo>
                  <a:lnTo>
                    <a:pt x="547" y="298"/>
                  </a:lnTo>
                  <a:lnTo>
                    <a:pt x="509" y="250"/>
                  </a:lnTo>
                  <a:cubicBezTo>
                    <a:pt x="509" y="250"/>
                    <a:pt x="509" y="250"/>
                    <a:pt x="509" y="241"/>
                  </a:cubicBezTo>
                  <a:lnTo>
                    <a:pt x="480" y="212"/>
                  </a:lnTo>
                  <a:lnTo>
                    <a:pt x="471" y="202"/>
                  </a:lnTo>
                  <a:cubicBezTo>
                    <a:pt x="432" y="154"/>
                    <a:pt x="384" y="106"/>
                    <a:pt x="336" y="68"/>
                  </a:cubicBezTo>
                  <a:lnTo>
                    <a:pt x="327" y="58"/>
                  </a:lnTo>
                  <a:lnTo>
                    <a:pt x="298" y="30"/>
                  </a:lnTo>
                  <a:lnTo>
                    <a:pt x="288" y="30"/>
                  </a:lnTo>
                  <a:lnTo>
                    <a:pt x="25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70"/>
            <p:cNvSpPr/>
            <p:nvPr/>
          </p:nvSpPr>
          <p:spPr>
            <a:xfrm>
              <a:off x="5016317" y="4060434"/>
              <a:ext cx="83421" cy="71264"/>
            </a:xfrm>
            <a:custGeom>
              <a:avLst/>
              <a:gdLst/>
              <a:ahLst/>
              <a:cxnLst/>
              <a:rect l="l" t="t" r="r" b="b"/>
              <a:pathLst>
                <a:path w="3184" h="2720" extrusionOk="0">
                  <a:moveTo>
                    <a:pt x="1822" y="0"/>
                  </a:moveTo>
                  <a:cubicBezTo>
                    <a:pt x="614" y="0"/>
                    <a:pt x="1" y="1467"/>
                    <a:pt x="864" y="2320"/>
                  </a:cubicBezTo>
                  <a:cubicBezTo>
                    <a:pt x="1139" y="2596"/>
                    <a:pt x="1480" y="2720"/>
                    <a:pt x="1813" y="2720"/>
                  </a:cubicBezTo>
                  <a:cubicBezTo>
                    <a:pt x="2512" y="2720"/>
                    <a:pt x="3183" y="2179"/>
                    <a:pt x="3183" y="1362"/>
                  </a:cubicBezTo>
                  <a:cubicBezTo>
                    <a:pt x="3183" y="604"/>
                    <a:pt x="2570" y="0"/>
                    <a:pt x="18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70"/>
            <p:cNvSpPr/>
            <p:nvPr/>
          </p:nvSpPr>
          <p:spPr>
            <a:xfrm>
              <a:off x="5057267" y="4060434"/>
              <a:ext cx="42470" cy="71343"/>
            </a:xfrm>
            <a:custGeom>
              <a:avLst/>
              <a:gdLst/>
              <a:ahLst/>
              <a:cxnLst/>
              <a:rect l="l" t="t" r="r" b="b"/>
              <a:pathLst>
                <a:path w="1621" h="2723" extrusionOk="0">
                  <a:moveTo>
                    <a:pt x="259" y="0"/>
                  </a:moveTo>
                  <a:cubicBezTo>
                    <a:pt x="173" y="0"/>
                    <a:pt x="87" y="10"/>
                    <a:pt x="0" y="29"/>
                  </a:cubicBezTo>
                  <a:cubicBezTo>
                    <a:pt x="643" y="154"/>
                    <a:pt x="1103" y="710"/>
                    <a:pt x="1103" y="1362"/>
                  </a:cubicBezTo>
                  <a:cubicBezTo>
                    <a:pt x="1103" y="2013"/>
                    <a:pt x="643" y="2579"/>
                    <a:pt x="0" y="2704"/>
                  </a:cubicBezTo>
                  <a:cubicBezTo>
                    <a:pt x="87" y="2713"/>
                    <a:pt x="173" y="2723"/>
                    <a:pt x="259" y="2723"/>
                  </a:cubicBezTo>
                  <a:cubicBezTo>
                    <a:pt x="1007" y="2723"/>
                    <a:pt x="1620" y="2119"/>
                    <a:pt x="1620" y="1362"/>
                  </a:cubicBezTo>
                  <a:cubicBezTo>
                    <a:pt x="1620" y="614"/>
                    <a:pt x="1007" y="0"/>
                    <a:pt x="25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70"/>
            <p:cNvSpPr/>
            <p:nvPr/>
          </p:nvSpPr>
          <p:spPr>
            <a:xfrm>
              <a:off x="5035155" y="4067219"/>
              <a:ext cx="57535" cy="57535"/>
            </a:xfrm>
            <a:custGeom>
              <a:avLst/>
              <a:gdLst/>
              <a:ahLst/>
              <a:cxnLst/>
              <a:rect l="l" t="t" r="r" b="b"/>
              <a:pathLst>
                <a:path w="2196" h="2196" extrusionOk="0">
                  <a:moveTo>
                    <a:pt x="1908" y="0"/>
                  </a:moveTo>
                  <a:lnTo>
                    <a:pt x="1" y="1908"/>
                  </a:lnTo>
                  <a:cubicBezTo>
                    <a:pt x="87" y="2013"/>
                    <a:pt x="183" y="2119"/>
                    <a:pt x="298" y="2195"/>
                  </a:cubicBezTo>
                  <a:lnTo>
                    <a:pt x="2196" y="297"/>
                  </a:lnTo>
                  <a:cubicBezTo>
                    <a:pt x="2119" y="182"/>
                    <a:pt x="2014" y="87"/>
                    <a:pt x="1908" y="0"/>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70"/>
            <p:cNvSpPr/>
            <p:nvPr/>
          </p:nvSpPr>
          <p:spPr>
            <a:xfrm>
              <a:off x="5078620" y="4067455"/>
              <a:ext cx="14593" cy="16611"/>
            </a:xfrm>
            <a:custGeom>
              <a:avLst/>
              <a:gdLst/>
              <a:ahLst/>
              <a:cxnLst/>
              <a:rect l="l" t="t" r="r" b="b"/>
              <a:pathLst>
                <a:path w="557" h="634" extrusionOk="0">
                  <a:moveTo>
                    <a:pt x="259" y="1"/>
                  </a:moveTo>
                  <a:lnTo>
                    <a:pt x="0" y="260"/>
                  </a:lnTo>
                  <a:cubicBezTo>
                    <a:pt x="96" y="375"/>
                    <a:pt x="163" y="499"/>
                    <a:pt x="221" y="634"/>
                  </a:cubicBezTo>
                  <a:lnTo>
                    <a:pt x="556" y="298"/>
                  </a:lnTo>
                  <a:cubicBezTo>
                    <a:pt x="537" y="279"/>
                    <a:pt x="527" y="269"/>
                    <a:pt x="518" y="250"/>
                  </a:cubicBezTo>
                  <a:cubicBezTo>
                    <a:pt x="508" y="250"/>
                    <a:pt x="508" y="250"/>
                    <a:pt x="518" y="241"/>
                  </a:cubicBezTo>
                  <a:lnTo>
                    <a:pt x="489" y="212"/>
                  </a:lnTo>
                  <a:lnTo>
                    <a:pt x="479" y="202"/>
                  </a:lnTo>
                  <a:cubicBezTo>
                    <a:pt x="441" y="154"/>
                    <a:pt x="393" y="106"/>
                    <a:pt x="345" y="68"/>
                  </a:cubicBezTo>
                  <a:lnTo>
                    <a:pt x="336" y="58"/>
                  </a:lnTo>
                  <a:lnTo>
                    <a:pt x="307" y="30"/>
                  </a:lnTo>
                  <a:lnTo>
                    <a:pt x="288" y="30"/>
                  </a:lnTo>
                  <a:lnTo>
                    <a:pt x="25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6" name="Google Shape;8976;p70"/>
          <p:cNvGrpSpPr/>
          <p:nvPr/>
        </p:nvGrpSpPr>
        <p:grpSpPr>
          <a:xfrm>
            <a:off x="6248162" y="3804774"/>
            <a:ext cx="231058" cy="362425"/>
            <a:chOff x="6248162" y="3804774"/>
            <a:chExt cx="231058" cy="362425"/>
          </a:xfrm>
        </p:grpSpPr>
        <p:sp>
          <p:nvSpPr>
            <p:cNvPr id="8977" name="Google Shape;8977;p70"/>
            <p:cNvSpPr/>
            <p:nvPr/>
          </p:nvSpPr>
          <p:spPr>
            <a:xfrm>
              <a:off x="6248162" y="3845646"/>
              <a:ext cx="231058" cy="321553"/>
            </a:xfrm>
            <a:custGeom>
              <a:avLst/>
              <a:gdLst/>
              <a:ahLst/>
              <a:cxnLst/>
              <a:rect l="l" t="t" r="r" b="b"/>
              <a:pathLst>
                <a:path w="8819" h="12273" extrusionOk="0">
                  <a:moveTo>
                    <a:pt x="5048" y="1"/>
                  </a:moveTo>
                  <a:cubicBezTo>
                    <a:pt x="4745" y="1"/>
                    <a:pt x="4440" y="46"/>
                    <a:pt x="4141" y="147"/>
                  </a:cubicBezTo>
                  <a:cubicBezTo>
                    <a:pt x="3547" y="348"/>
                    <a:pt x="3029" y="741"/>
                    <a:pt x="2694" y="1278"/>
                  </a:cubicBezTo>
                  <a:cubicBezTo>
                    <a:pt x="2147" y="2083"/>
                    <a:pt x="2061" y="3118"/>
                    <a:pt x="2454" y="4019"/>
                  </a:cubicBezTo>
                  <a:cubicBezTo>
                    <a:pt x="2588" y="4316"/>
                    <a:pt x="2790" y="4585"/>
                    <a:pt x="3048" y="4796"/>
                  </a:cubicBezTo>
                  <a:cubicBezTo>
                    <a:pt x="3173" y="4892"/>
                    <a:pt x="3269" y="5045"/>
                    <a:pt x="3307" y="5208"/>
                  </a:cubicBezTo>
                  <a:cubicBezTo>
                    <a:pt x="3336" y="5352"/>
                    <a:pt x="3326" y="5505"/>
                    <a:pt x="3278" y="5649"/>
                  </a:cubicBezTo>
                  <a:cubicBezTo>
                    <a:pt x="3211" y="5840"/>
                    <a:pt x="3048" y="5994"/>
                    <a:pt x="2847" y="6061"/>
                  </a:cubicBezTo>
                  <a:cubicBezTo>
                    <a:pt x="2732" y="6099"/>
                    <a:pt x="2627" y="6138"/>
                    <a:pt x="2512" y="6186"/>
                  </a:cubicBezTo>
                  <a:cubicBezTo>
                    <a:pt x="1898" y="6464"/>
                    <a:pt x="1496" y="7067"/>
                    <a:pt x="1476" y="7748"/>
                  </a:cubicBezTo>
                  <a:cubicBezTo>
                    <a:pt x="662" y="7758"/>
                    <a:pt x="0" y="8419"/>
                    <a:pt x="0" y="9234"/>
                  </a:cubicBezTo>
                  <a:lnTo>
                    <a:pt x="0" y="12272"/>
                  </a:lnTo>
                  <a:lnTo>
                    <a:pt x="1112" y="12272"/>
                  </a:lnTo>
                  <a:lnTo>
                    <a:pt x="1112" y="12263"/>
                  </a:lnTo>
                  <a:lnTo>
                    <a:pt x="1112" y="12253"/>
                  </a:lnTo>
                  <a:lnTo>
                    <a:pt x="1112" y="9224"/>
                  </a:lnTo>
                  <a:cubicBezTo>
                    <a:pt x="1112" y="9013"/>
                    <a:pt x="1275" y="8841"/>
                    <a:pt x="1486" y="8841"/>
                  </a:cubicBezTo>
                  <a:lnTo>
                    <a:pt x="1793" y="8841"/>
                  </a:lnTo>
                  <a:cubicBezTo>
                    <a:pt x="1841" y="8917"/>
                    <a:pt x="1898" y="8984"/>
                    <a:pt x="1956" y="9052"/>
                  </a:cubicBezTo>
                  <a:lnTo>
                    <a:pt x="2004" y="9100"/>
                  </a:lnTo>
                  <a:cubicBezTo>
                    <a:pt x="2460" y="9539"/>
                    <a:pt x="3061" y="9778"/>
                    <a:pt x="3680" y="9778"/>
                  </a:cubicBezTo>
                  <a:cubicBezTo>
                    <a:pt x="3776" y="9778"/>
                    <a:pt x="3872" y="9772"/>
                    <a:pt x="3969" y="9761"/>
                  </a:cubicBezTo>
                  <a:cubicBezTo>
                    <a:pt x="5474" y="9579"/>
                    <a:pt x="6700" y="8869"/>
                    <a:pt x="7601" y="7547"/>
                  </a:cubicBezTo>
                  <a:cubicBezTo>
                    <a:pt x="8503" y="6243"/>
                    <a:pt x="8819" y="4623"/>
                    <a:pt x="8483" y="3080"/>
                  </a:cubicBezTo>
                  <a:cubicBezTo>
                    <a:pt x="8263" y="2083"/>
                    <a:pt x="7803" y="1297"/>
                    <a:pt x="7103" y="722"/>
                  </a:cubicBezTo>
                  <a:cubicBezTo>
                    <a:pt x="7065" y="693"/>
                    <a:pt x="7036" y="674"/>
                    <a:pt x="6998" y="645"/>
                  </a:cubicBezTo>
                  <a:cubicBezTo>
                    <a:pt x="6777" y="482"/>
                    <a:pt x="6528" y="338"/>
                    <a:pt x="6269" y="223"/>
                  </a:cubicBezTo>
                  <a:cubicBezTo>
                    <a:pt x="5876" y="85"/>
                    <a:pt x="5463" y="1"/>
                    <a:pt x="504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70"/>
            <p:cNvSpPr/>
            <p:nvPr/>
          </p:nvSpPr>
          <p:spPr>
            <a:xfrm>
              <a:off x="6316963" y="3845463"/>
              <a:ext cx="162257" cy="256157"/>
            </a:xfrm>
            <a:custGeom>
              <a:avLst/>
              <a:gdLst/>
              <a:ahLst/>
              <a:cxnLst/>
              <a:rect l="l" t="t" r="r" b="b"/>
              <a:pathLst>
                <a:path w="6193" h="9777" extrusionOk="0">
                  <a:moveTo>
                    <a:pt x="2502" y="0"/>
                  </a:moveTo>
                  <a:lnTo>
                    <a:pt x="2502" y="0"/>
                  </a:lnTo>
                  <a:cubicBezTo>
                    <a:pt x="2752" y="115"/>
                    <a:pt x="2982" y="250"/>
                    <a:pt x="3202" y="413"/>
                  </a:cubicBezTo>
                  <a:cubicBezTo>
                    <a:pt x="3241" y="441"/>
                    <a:pt x="3269" y="461"/>
                    <a:pt x="3308" y="489"/>
                  </a:cubicBezTo>
                  <a:cubicBezTo>
                    <a:pt x="4007" y="1064"/>
                    <a:pt x="4467" y="1850"/>
                    <a:pt x="4688" y="2847"/>
                  </a:cubicBezTo>
                  <a:cubicBezTo>
                    <a:pt x="5023" y="4391"/>
                    <a:pt x="4707" y="6010"/>
                    <a:pt x="3806" y="7314"/>
                  </a:cubicBezTo>
                  <a:cubicBezTo>
                    <a:pt x="2905" y="8637"/>
                    <a:pt x="1678" y="9356"/>
                    <a:pt x="173" y="9528"/>
                  </a:cubicBezTo>
                  <a:cubicBezTo>
                    <a:pt x="116" y="9528"/>
                    <a:pt x="58" y="9538"/>
                    <a:pt x="1" y="9538"/>
                  </a:cubicBezTo>
                  <a:cubicBezTo>
                    <a:pt x="331" y="9696"/>
                    <a:pt x="686" y="9777"/>
                    <a:pt x="1045" y="9777"/>
                  </a:cubicBezTo>
                  <a:cubicBezTo>
                    <a:pt x="1144" y="9777"/>
                    <a:pt x="1243" y="9771"/>
                    <a:pt x="1343" y="9758"/>
                  </a:cubicBezTo>
                  <a:cubicBezTo>
                    <a:pt x="2848" y="9576"/>
                    <a:pt x="4074" y="8867"/>
                    <a:pt x="4975" y="7544"/>
                  </a:cubicBezTo>
                  <a:cubicBezTo>
                    <a:pt x="5877" y="6240"/>
                    <a:pt x="6193" y="4630"/>
                    <a:pt x="5857" y="3077"/>
                  </a:cubicBezTo>
                  <a:cubicBezTo>
                    <a:pt x="5637" y="2080"/>
                    <a:pt x="5177" y="1294"/>
                    <a:pt x="4477" y="719"/>
                  </a:cubicBezTo>
                  <a:cubicBezTo>
                    <a:pt x="4439" y="700"/>
                    <a:pt x="4410" y="671"/>
                    <a:pt x="4372" y="643"/>
                  </a:cubicBezTo>
                  <a:cubicBezTo>
                    <a:pt x="4151" y="480"/>
                    <a:pt x="3902" y="336"/>
                    <a:pt x="3643" y="230"/>
                  </a:cubicBezTo>
                  <a:cubicBezTo>
                    <a:pt x="3279" y="96"/>
                    <a:pt x="2895" y="20"/>
                    <a:pt x="250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70"/>
            <p:cNvSpPr/>
            <p:nvPr/>
          </p:nvSpPr>
          <p:spPr>
            <a:xfrm>
              <a:off x="6256939" y="3804774"/>
              <a:ext cx="61046" cy="102232"/>
            </a:xfrm>
            <a:custGeom>
              <a:avLst/>
              <a:gdLst/>
              <a:ahLst/>
              <a:cxnLst/>
              <a:rect l="l" t="t" r="r" b="b"/>
              <a:pathLst>
                <a:path w="2330" h="3902" extrusionOk="0">
                  <a:moveTo>
                    <a:pt x="1" y="1"/>
                  </a:moveTo>
                  <a:lnTo>
                    <a:pt x="1" y="1630"/>
                  </a:lnTo>
                  <a:cubicBezTo>
                    <a:pt x="1" y="2148"/>
                    <a:pt x="183" y="2656"/>
                    <a:pt x="509" y="3068"/>
                  </a:cubicBezTo>
                  <a:cubicBezTo>
                    <a:pt x="835" y="3470"/>
                    <a:pt x="1295" y="3758"/>
                    <a:pt x="1803" y="3873"/>
                  </a:cubicBezTo>
                  <a:lnTo>
                    <a:pt x="1927" y="3902"/>
                  </a:lnTo>
                  <a:cubicBezTo>
                    <a:pt x="1995" y="3538"/>
                    <a:pt x="2129" y="3183"/>
                    <a:pt x="2330" y="2876"/>
                  </a:cubicBezTo>
                  <a:cubicBezTo>
                    <a:pt x="2292" y="2857"/>
                    <a:pt x="2244" y="2838"/>
                    <a:pt x="2205" y="2828"/>
                  </a:cubicBezTo>
                  <a:lnTo>
                    <a:pt x="2042" y="2790"/>
                  </a:lnTo>
                  <a:cubicBezTo>
                    <a:pt x="1496" y="2675"/>
                    <a:pt x="1113" y="2186"/>
                    <a:pt x="1113" y="1630"/>
                  </a:cubicBezTo>
                  <a:lnTo>
                    <a:pt x="1113" y="1"/>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70"/>
            <p:cNvSpPr/>
            <p:nvPr/>
          </p:nvSpPr>
          <p:spPr>
            <a:xfrm>
              <a:off x="6288589" y="3870562"/>
              <a:ext cx="29396" cy="36706"/>
            </a:xfrm>
            <a:custGeom>
              <a:avLst/>
              <a:gdLst/>
              <a:ahLst/>
              <a:cxnLst/>
              <a:rect l="l" t="t" r="r" b="b"/>
              <a:pathLst>
                <a:path w="1122" h="1401" extrusionOk="0">
                  <a:moveTo>
                    <a:pt x="278" y="1"/>
                  </a:moveTo>
                  <a:cubicBezTo>
                    <a:pt x="106" y="356"/>
                    <a:pt x="10" y="749"/>
                    <a:pt x="1" y="1151"/>
                  </a:cubicBezTo>
                  <a:cubicBezTo>
                    <a:pt x="183" y="1247"/>
                    <a:pt x="384" y="1324"/>
                    <a:pt x="585" y="1372"/>
                  </a:cubicBezTo>
                  <a:lnTo>
                    <a:pt x="719" y="1400"/>
                  </a:lnTo>
                  <a:cubicBezTo>
                    <a:pt x="777" y="1027"/>
                    <a:pt x="921" y="682"/>
                    <a:pt x="1122" y="365"/>
                  </a:cubicBezTo>
                  <a:cubicBezTo>
                    <a:pt x="1074" y="346"/>
                    <a:pt x="1036" y="327"/>
                    <a:pt x="988" y="317"/>
                  </a:cubicBezTo>
                  <a:lnTo>
                    <a:pt x="834" y="279"/>
                  </a:lnTo>
                  <a:cubicBezTo>
                    <a:pt x="624" y="231"/>
                    <a:pt x="432" y="135"/>
                    <a:pt x="278"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1" name="Google Shape;8981;p70"/>
          <p:cNvGrpSpPr/>
          <p:nvPr/>
        </p:nvGrpSpPr>
        <p:grpSpPr>
          <a:xfrm>
            <a:off x="5346568" y="3804774"/>
            <a:ext cx="233337" cy="362163"/>
            <a:chOff x="5346568" y="3804774"/>
            <a:chExt cx="233337" cy="362163"/>
          </a:xfrm>
        </p:grpSpPr>
        <p:sp>
          <p:nvSpPr>
            <p:cNvPr id="8982" name="Google Shape;8982;p70"/>
            <p:cNvSpPr/>
            <p:nvPr/>
          </p:nvSpPr>
          <p:spPr>
            <a:xfrm>
              <a:off x="5346568" y="3804774"/>
              <a:ext cx="233337" cy="264463"/>
            </a:xfrm>
            <a:custGeom>
              <a:avLst/>
              <a:gdLst/>
              <a:ahLst/>
              <a:cxnLst/>
              <a:rect l="l" t="t" r="r" b="b"/>
              <a:pathLst>
                <a:path w="8906" h="10094" extrusionOk="0">
                  <a:moveTo>
                    <a:pt x="2119" y="1"/>
                  </a:moveTo>
                  <a:cubicBezTo>
                    <a:pt x="950" y="1"/>
                    <a:pt x="1" y="950"/>
                    <a:pt x="1" y="2119"/>
                  </a:cubicBezTo>
                  <a:lnTo>
                    <a:pt x="1" y="8944"/>
                  </a:lnTo>
                  <a:cubicBezTo>
                    <a:pt x="1" y="9576"/>
                    <a:pt x="518" y="10094"/>
                    <a:pt x="1151" y="10094"/>
                  </a:cubicBezTo>
                  <a:lnTo>
                    <a:pt x="3499" y="10094"/>
                  </a:lnTo>
                  <a:lnTo>
                    <a:pt x="3499" y="8752"/>
                  </a:lnTo>
                  <a:lnTo>
                    <a:pt x="5407" y="8752"/>
                  </a:lnTo>
                  <a:lnTo>
                    <a:pt x="5407" y="10094"/>
                  </a:lnTo>
                  <a:lnTo>
                    <a:pt x="7755" y="10094"/>
                  </a:lnTo>
                  <a:cubicBezTo>
                    <a:pt x="8388" y="10094"/>
                    <a:pt x="8906" y="9586"/>
                    <a:pt x="8906" y="8953"/>
                  </a:cubicBezTo>
                  <a:lnTo>
                    <a:pt x="8906" y="2119"/>
                  </a:lnTo>
                  <a:cubicBezTo>
                    <a:pt x="8906" y="950"/>
                    <a:pt x="7957" y="1"/>
                    <a:pt x="6787"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70"/>
            <p:cNvSpPr/>
            <p:nvPr/>
          </p:nvSpPr>
          <p:spPr>
            <a:xfrm>
              <a:off x="5494231" y="3804774"/>
              <a:ext cx="85674" cy="264463"/>
            </a:xfrm>
            <a:custGeom>
              <a:avLst/>
              <a:gdLst/>
              <a:ahLst/>
              <a:cxnLst/>
              <a:rect l="l" t="t" r="r" b="b"/>
              <a:pathLst>
                <a:path w="3270" h="10094" extrusionOk="0">
                  <a:moveTo>
                    <a:pt x="1" y="1"/>
                  </a:moveTo>
                  <a:cubicBezTo>
                    <a:pt x="1170" y="1"/>
                    <a:pt x="2119" y="950"/>
                    <a:pt x="2119" y="2119"/>
                  </a:cubicBezTo>
                  <a:lnTo>
                    <a:pt x="2119" y="8953"/>
                  </a:lnTo>
                  <a:cubicBezTo>
                    <a:pt x="2119" y="9586"/>
                    <a:pt x="1602" y="10094"/>
                    <a:pt x="969" y="10094"/>
                  </a:cubicBezTo>
                  <a:lnTo>
                    <a:pt x="2119" y="10094"/>
                  </a:lnTo>
                  <a:cubicBezTo>
                    <a:pt x="2752" y="10094"/>
                    <a:pt x="3270" y="9586"/>
                    <a:pt x="3270" y="8953"/>
                  </a:cubicBezTo>
                  <a:lnTo>
                    <a:pt x="3270" y="2119"/>
                  </a:lnTo>
                  <a:cubicBezTo>
                    <a:pt x="3270" y="950"/>
                    <a:pt x="2321" y="1"/>
                    <a:pt x="115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70"/>
            <p:cNvSpPr/>
            <p:nvPr/>
          </p:nvSpPr>
          <p:spPr>
            <a:xfrm>
              <a:off x="5398811" y="3829900"/>
              <a:ext cx="129114" cy="110014"/>
            </a:xfrm>
            <a:custGeom>
              <a:avLst/>
              <a:gdLst/>
              <a:ahLst/>
              <a:cxnLst/>
              <a:rect l="l" t="t" r="r" b="b"/>
              <a:pathLst>
                <a:path w="4928" h="4199" extrusionOk="0">
                  <a:moveTo>
                    <a:pt x="2397" y="0"/>
                  </a:moveTo>
                  <a:cubicBezTo>
                    <a:pt x="1074" y="0"/>
                    <a:pt x="10" y="1064"/>
                    <a:pt x="0" y="2387"/>
                  </a:cubicBezTo>
                  <a:lnTo>
                    <a:pt x="0" y="3556"/>
                  </a:lnTo>
                  <a:cubicBezTo>
                    <a:pt x="0" y="3911"/>
                    <a:pt x="288" y="4199"/>
                    <a:pt x="643" y="4199"/>
                  </a:cubicBezTo>
                  <a:lnTo>
                    <a:pt x="4285" y="4199"/>
                  </a:lnTo>
                  <a:cubicBezTo>
                    <a:pt x="4640" y="4189"/>
                    <a:pt x="4927" y="3911"/>
                    <a:pt x="4927" y="3556"/>
                  </a:cubicBezTo>
                  <a:lnTo>
                    <a:pt x="4927" y="2387"/>
                  </a:lnTo>
                  <a:cubicBezTo>
                    <a:pt x="4927" y="1074"/>
                    <a:pt x="3854" y="0"/>
                    <a:pt x="254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70"/>
            <p:cNvSpPr/>
            <p:nvPr/>
          </p:nvSpPr>
          <p:spPr>
            <a:xfrm>
              <a:off x="5398811" y="3840930"/>
              <a:ext cx="129114" cy="98984"/>
            </a:xfrm>
            <a:custGeom>
              <a:avLst/>
              <a:gdLst/>
              <a:ahLst/>
              <a:cxnLst/>
              <a:rect l="l" t="t" r="r" b="b"/>
              <a:pathLst>
                <a:path w="4928" h="3778" extrusionOk="0">
                  <a:moveTo>
                    <a:pt x="3835" y="1"/>
                  </a:moveTo>
                  <a:lnTo>
                    <a:pt x="3835" y="1"/>
                  </a:lnTo>
                  <a:cubicBezTo>
                    <a:pt x="4113" y="403"/>
                    <a:pt x="4256" y="883"/>
                    <a:pt x="4256" y="1372"/>
                  </a:cubicBezTo>
                  <a:lnTo>
                    <a:pt x="4256" y="2455"/>
                  </a:lnTo>
                  <a:cubicBezTo>
                    <a:pt x="4256" y="2809"/>
                    <a:pt x="3959" y="3107"/>
                    <a:pt x="3595" y="3107"/>
                  </a:cubicBezTo>
                  <a:lnTo>
                    <a:pt x="0" y="3107"/>
                  </a:lnTo>
                  <a:lnTo>
                    <a:pt x="0" y="3116"/>
                  </a:lnTo>
                  <a:cubicBezTo>
                    <a:pt x="0" y="3480"/>
                    <a:pt x="298" y="3778"/>
                    <a:pt x="662" y="3778"/>
                  </a:cubicBezTo>
                  <a:lnTo>
                    <a:pt x="4276" y="3778"/>
                  </a:lnTo>
                  <a:cubicBezTo>
                    <a:pt x="4630" y="3778"/>
                    <a:pt x="4927" y="3480"/>
                    <a:pt x="4927" y="3116"/>
                  </a:cubicBezTo>
                  <a:lnTo>
                    <a:pt x="4927" y="2043"/>
                  </a:lnTo>
                  <a:cubicBezTo>
                    <a:pt x="4927" y="1218"/>
                    <a:pt x="4515" y="451"/>
                    <a:pt x="3835" y="1"/>
                  </a:cubicBezTo>
                  <a:close/>
                </a:path>
              </a:pathLst>
            </a:custGeom>
            <a:solidFill>
              <a:srgbClr val="D1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70"/>
            <p:cNvSpPr/>
            <p:nvPr/>
          </p:nvSpPr>
          <p:spPr>
            <a:xfrm>
              <a:off x="5438477" y="4034076"/>
              <a:ext cx="50016" cy="132860"/>
            </a:xfrm>
            <a:custGeom>
              <a:avLst/>
              <a:gdLst/>
              <a:ahLst/>
              <a:cxnLst/>
              <a:rect l="l" t="t" r="r" b="b"/>
              <a:pathLst>
                <a:path w="1909" h="5071" extrusionOk="0">
                  <a:moveTo>
                    <a:pt x="1" y="0"/>
                  </a:moveTo>
                  <a:lnTo>
                    <a:pt x="1" y="4869"/>
                  </a:lnTo>
                  <a:cubicBezTo>
                    <a:pt x="1" y="4975"/>
                    <a:pt x="87" y="5071"/>
                    <a:pt x="202" y="5071"/>
                  </a:cubicBezTo>
                  <a:lnTo>
                    <a:pt x="1707" y="5071"/>
                  </a:lnTo>
                  <a:cubicBezTo>
                    <a:pt x="1813" y="5071"/>
                    <a:pt x="1908" y="4975"/>
                    <a:pt x="1908" y="4869"/>
                  </a:cubicBezTo>
                  <a:lnTo>
                    <a:pt x="1908"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70"/>
            <p:cNvSpPr/>
            <p:nvPr/>
          </p:nvSpPr>
          <p:spPr>
            <a:xfrm>
              <a:off x="5471647" y="4034076"/>
              <a:ext cx="16847" cy="132860"/>
            </a:xfrm>
            <a:custGeom>
              <a:avLst/>
              <a:gdLst/>
              <a:ahLst/>
              <a:cxnLst/>
              <a:rect l="l" t="t" r="r" b="b"/>
              <a:pathLst>
                <a:path w="643" h="5071" extrusionOk="0">
                  <a:moveTo>
                    <a:pt x="0" y="0"/>
                  </a:moveTo>
                  <a:lnTo>
                    <a:pt x="0" y="5071"/>
                  </a:lnTo>
                  <a:lnTo>
                    <a:pt x="441" y="5071"/>
                  </a:lnTo>
                  <a:cubicBezTo>
                    <a:pt x="547" y="5071"/>
                    <a:pt x="642" y="4975"/>
                    <a:pt x="642" y="4869"/>
                  </a:cubicBezTo>
                  <a:lnTo>
                    <a:pt x="642" y="0"/>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70"/>
            <p:cNvSpPr/>
            <p:nvPr/>
          </p:nvSpPr>
          <p:spPr>
            <a:xfrm>
              <a:off x="5369938" y="3977799"/>
              <a:ext cx="35920" cy="27667"/>
            </a:xfrm>
            <a:custGeom>
              <a:avLst/>
              <a:gdLst/>
              <a:ahLst/>
              <a:cxnLst/>
              <a:rect l="l" t="t" r="r" b="b"/>
              <a:pathLst>
                <a:path w="1371" h="1056" extrusionOk="0">
                  <a:moveTo>
                    <a:pt x="355" y="1"/>
                  </a:moveTo>
                  <a:cubicBezTo>
                    <a:pt x="163" y="1"/>
                    <a:pt x="0" y="154"/>
                    <a:pt x="0" y="356"/>
                  </a:cubicBezTo>
                  <a:lnTo>
                    <a:pt x="0" y="701"/>
                  </a:lnTo>
                  <a:cubicBezTo>
                    <a:pt x="0" y="892"/>
                    <a:pt x="163" y="1055"/>
                    <a:pt x="355" y="1055"/>
                  </a:cubicBezTo>
                  <a:lnTo>
                    <a:pt x="1016" y="1055"/>
                  </a:lnTo>
                  <a:cubicBezTo>
                    <a:pt x="1208" y="1055"/>
                    <a:pt x="1371" y="892"/>
                    <a:pt x="1371" y="701"/>
                  </a:cubicBezTo>
                  <a:lnTo>
                    <a:pt x="1371" y="356"/>
                  </a:lnTo>
                  <a:cubicBezTo>
                    <a:pt x="1371" y="154"/>
                    <a:pt x="1208" y="1"/>
                    <a:pt x="1016"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70"/>
            <p:cNvSpPr/>
            <p:nvPr/>
          </p:nvSpPr>
          <p:spPr>
            <a:xfrm>
              <a:off x="5370174" y="3985344"/>
              <a:ext cx="36208" cy="20122"/>
            </a:xfrm>
            <a:custGeom>
              <a:avLst/>
              <a:gdLst/>
              <a:ahLst/>
              <a:cxnLst/>
              <a:rect l="l" t="t" r="r" b="b"/>
              <a:pathLst>
                <a:path w="1382" h="768" extrusionOk="0">
                  <a:moveTo>
                    <a:pt x="1" y="0"/>
                  </a:moveTo>
                  <a:cubicBezTo>
                    <a:pt x="1" y="29"/>
                    <a:pt x="1" y="48"/>
                    <a:pt x="1" y="77"/>
                  </a:cubicBezTo>
                  <a:lnTo>
                    <a:pt x="1" y="393"/>
                  </a:lnTo>
                  <a:cubicBezTo>
                    <a:pt x="1" y="604"/>
                    <a:pt x="164" y="767"/>
                    <a:pt x="375" y="767"/>
                  </a:cubicBezTo>
                  <a:lnTo>
                    <a:pt x="1007" y="767"/>
                  </a:lnTo>
                  <a:cubicBezTo>
                    <a:pt x="1209" y="767"/>
                    <a:pt x="1381" y="604"/>
                    <a:pt x="1381" y="393"/>
                  </a:cubicBezTo>
                  <a:lnTo>
                    <a:pt x="1381" y="77"/>
                  </a:lnTo>
                  <a:cubicBezTo>
                    <a:pt x="1381" y="48"/>
                    <a:pt x="1381" y="29"/>
                    <a:pt x="1381" y="0"/>
                  </a:cubicBezTo>
                  <a:cubicBezTo>
                    <a:pt x="1344" y="176"/>
                    <a:pt x="1191" y="308"/>
                    <a:pt x="1007" y="308"/>
                  </a:cubicBezTo>
                  <a:cubicBezTo>
                    <a:pt x="1001" y="308"/>
                    <a:pt x="995" y="308"/>
                    <a:pt x="988" y="307"/>
                  </a:cubicBezTo>
                  <a:lnTo>
                    <a:pt x="365" y="307"/>
                  </a:lnTo>
                  <a:cubicBezTo>
                    <a:pt x="183" y="307"/>
                    <a:pt x="30"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70"/>
            <p:cNvSpPr/>
            <p:nvPr/>
          </p:nvSpPr>
          <p:spPr>
            <a:xfrm>
              <a:off x="5438477" y="3977799"/>
              <a:ext cx="49754" cy="27667"/>
            </a:xfrm>
            <a:custGeom>
              <a:avLst/>
              <a:gdLst/>
              <a:ahLst/>
              <a:cxnLst/>
              <a:rect l="l" t="t" r="r" b="b"/>
              <a:pathLst>
                <a:path w="1899" h="1056" extrusionOk="0">
                  <a:moveTo>
                    <a:pt x="365" y="1"/>
                  </a:moveTo>
                  <a:cubicBezTo>
                    <a:pt x="164" y="1"/>
                    <a:pt x="1" y="154"/>
                    <a:pt x="1" y="356"/>
                  </a:cubicBezTo>
                  <a:lnTo>
                    <a:pt x="1" y="701"/>
                  </a:lnTo>
                  <a:cubicBezTo>
                    <a:pt x="1" y="892"/>
                    <a:pt x="164" y="1055"/>
                    <a:pt x="365" y="1055"/>
                  </a:cubicBezTo>
                  <a:lnTo>
                    <a:pt x="1544" y="1055"/>
                  </a:lnTo>
                  <a:cubicBezTo>
                    <a:pt x="1736" y="1055"/>
                    <a:pt x="1899" y="892"/>
                    <a:pt x="1899" y="701"/>
                  </a:cubicBezTo>
                  <a:lnTo>
                    <a:pt x="1899" y="356"/>
                  </a:lnTo>
                  <a:cubicBezTo>
                    <a:pt x="1899" y="154"/>
                    <a:pt x="1736" y="1"/>
                    <a:pt x="1535"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70"/>
            <p:cNvSpPr/>
            <p:nvPr/>
          </p:nvSpPr>
          <p:spPr>
            <a:xfrm>
              <a:off x="5438739" y="3985344"/>
              <a:ext cx="50016" cy="20122"/>
            </a:xfrm>
            <a:custGeom>
              <a:avLst/>
              <a:gdLst/>
              <a:ahLst/>
              <a:cxnLst/>
              <a:rect l="l" t="t" r="r" b="b"/>
              <a:pathLst>
                <a:path w="1909" h="768" extrusionOk="0">
                  <a:moveTo>
                    <a:pt x="1" y="0"/>
                  </a:moveTo>
                  <a:cubicBezTo>
                    <a:pt x="1" y="29"/>
                    <a:pt x="1" y="48"/>
                    <a:pt x="1" y="77"/>
                  </a:cubicBezTo>
                  <a:lnTo>
                    <a:pt x="1" y="393"/>
                  </a:lnTo>
                  <a:cubicBezTo>
                    <a:pt x="1" y="604"/>
                    <a:pt x="173" y="767"/>
                    <a:pt x="374" y="767"/>
                  </a:cubicBezTo>
                  <a:lnTo>
                    <a:pt x="1534" y="767"/>
                  </a:lnTo>
                  <a:cubicBezTo>
                    <a:pt x="1736" y="767"/>
                    <a:pt x="1908" y="604"/>
                    <a:pt x="1908" y="393"/>
                  </a:cubicBezTo>
                  <a:lnTo>
                    <a:pt x="1908" y="77"/>
                  </a:lnTo>
                  <a:cubicBezTo>
                    <a:pt x="1908" y="48"/>
                    <a:pt x="1908" y="29"/>
                    <a:pt x="1908" y="0"/>
                  </a:cubicBezTo>
                  <a:cubicBezTo>
                    <a:pt x="1871" y="176"/>
                    <a:pt x="1718" y="308"/>
                    <a:pt x="1534" y="308"/>
                  </a:cubicBezTo>
                  <a:cubicBezTo>
                    <a:pt x="1528" y="308"/>
                    <a:pt x="1522" y="308"/>
                    <a:pt x="1515" y="307"/>
                  </a:cubicBezTo>
                  <a:lnTo>
                    <a:pt x="365" y="307"/>
                  </a:lnTo>
                  <a:cubicBezTo>
                    <a:pt x="183" y="307"/>
                    <a:pt x="29" y="183"/>
                    <a:pt x="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70"/>
            <p:cNvSpPr/>
            <p:nvPr/>
          </p:nvSpPr>
          <p:spPr>
            <a:xfrm>
              <a:off x="5520850" y="3977799"/>
              <a:ext cx="35946" cy="27667"/>
            </a:xfrm>
            <a:custGeom>
              <a:avLst/>
              <a:gdLst/>
              <a:ahLst/>
              <a:cxnLst/>
              <a:rect l="l" t="t" r="r" b="b"/>
              <a:pathLst>
                <a:path w="1372" h="1056" extrusionOk="0">
                  <a:moveTo>
                    <a:pt x="365" y="1"/>
                  </a:moveTo>
                  <a:cubicBezTo>
                    <a:pt x="164" y="1"/>
                    <a:pt x="1" y="154"/>
                    <a:pt x="1" y="356"/>
                  </a:cubicBezTo>
                  <a:lnTo>
                    <a:pt x="1" y="701"/>
                  </a:lnTo>
                  <a:cubicBezTo>
                    <a:pt x="1" y="892"/>
                    <a:pt x="164" y="1055"/>
                    <a:pt x="365" y="1055"/>
                  </a:cubicBezTo>
                  <a:lnTo>
                    <a:pt x="1017" y="1055"/>
                  </a:lnTo>
                  <a:cubicBezTo>
                    <a:pt x="1209" y="1055"/>
                    <a:pt x="1372" y="892"/>
                    <a:pt x="1372" y="701"/>
                  </a:cubicBezTo>
                  <a:lnTo>
                    <a:pt x="1372" y="356"/>
                  </a:lnTo>
                  <a:cubicBezTo>
                    <a:pt x="1372" y="154"/>
                    <a:pt x="1209" y="1"/>
                    <a:pt x="1017"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70"/>
            <p:cNvSpPr/>
            <p:nvPr/>
          </p:nvSpPr>
          <p:spPr>
            <a:xfrm>
              <a:off x="5520850" y="3985842"/>
              <a:ext cx="36208" cy="19624"/>
            </a:xfrm>
            <a:custGeom>
              <a:avLst/>
              <a:gdLst/>
              <a:ahLst/>
              <a:cxnLst/>
              <a:rect l="l" t="t" r="r" b="b"/>
              <a:pathLst>
                <a:path w="1382" h="749" extrusionOk="0">
                  <a:moveTo>
                    <a:pt x="1" y="1"/>
                  </a:moveTo>
                  <a:cubicBezTo>
                    <a:pt x="1" y="20"/>
                    <a:pt x="1" y="39"/>
                    <a:pt x="1" y="58"/>
                  </a:cubicBezTo>
                  <a:lnTo>
                    <a:pt x="1" y="374"/>
                  </a:lnTo>
                  <a:cubicBezTo>
                    <a:pt x="1" y="585"/>
                    <a:pt x="174" y="748"/>
                    <a:pt x="375" y="748"/>
                  </a:cubicBezTo>
                  <a:lnTo>
                    <a:pt x="1007" y="748"/>
                  </a:lnTo>
                  <a:cubicBezTo>
                    <a:pt x="1218" y="748"/>
                    <a:pt x="1381" y="585"/>
                    <a:pt x="1381" y="374"/>
                  </a:cubicBezTo>
                  <a:lnTo>
                    <a:pt x="1381" y="58"/>
                  </a:lnTo>
                  <a:lnTo>
                    <a:pt x="1381" y="1"/>
                  </a:lnTo>
                  <a:cubicBezTo>
                    <a:pt x="1353" y="183"/>
                    <a:pt x="1190" y="317"/>
                    <a:pt x="1007" y="317"/>
                  </a:cubicBezTo>
                  <a:lnTo>
                    <a:pt x="375" y="317"/>
                  </a:lnTo>
                  <a:cubicBezTo>
                    <a:pt x="183" y="317"/>
                    <a:pt x="30" y="183"/>
                    <a:pt x="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70"/>
            <p:cNvSpPr/>
            <p:nvPr/>
          </p:nvSpPr>
          <p:spPr>
            <a:xfrm>
              <a:off x="5438477" y="4113410"/>
              <a:ext cx="49754" cy="53527"/>
            </a:xfrm>
            <a:custGeom>
              <a:avLst/>
              <a:gdLst/>
              <a:ahLst/>
              <a:cxnLst/>
              <a:rect l="l" t="t" r="r" b="b"/>
              <a:pathLst>
                <a:path w="1899" h="2043" extrusionOk="0">
                  <a:moveTo>
                    <a:pt x="1" y="1"/>
                  </a:moveTo>
                  <a:lnTo>
                    <a:pt x="1" y="1841"/>
                  </a:lnTo>
                  <a:cubicBezTo>
                    <a:pt x="1" y="1947"/>
                    <a:pt x="87" y="2043"/>
                    <a:pt x="202" y="2043"/>
                  </a:cubicBezTo>
                  <a:lnTo>
                    <a:pt x="1698" y="2043"/>
                  </a:lnTo>
                  <a:cubicBezTo>
                    <a:pt x="1813" y="2043"/>
                    <a:pt x="1899" y="1947"/>
                    <a:pt x="1899" y="1841"/>
                  </a:cubicBezTo>
                  <a:lnTo>
                    <a:pt x="1899" y="1"/>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70"/>
            <p:cNvSpPr/>
            <p:nvPr/>
          </p:nvSpPr>
          <p:spPr>
            <a:xfrm>
              <a:off x="5471647" y="4113174"/>
              <a:ext cx="16847" cy="53762"/>
            </a:xfrm>
            <a:custGeom>
              <a:avLst/>
              <a:gdLst/>
              <a:ahLst/>
              <a:cxnLst/>
              <a:rect l="l" t="t" r="r" b="b"/>
              <a:pathLst>
                <a:path w="643" h="2052" extrusionOk="0">
                  <a:moveTo>
                    <a:pt x="0" y="0"/>
                  </a:moveTo>
                  <a:lnTo>
                    <a:pt x="0" y="10"/>
                  </a:lnTo>
                  <a:lnTo>
                    <a:pt x="0" y="2052"/>
                  </a:lnTo>
                  <a:lnTo>
                    <a:pt x="441" y="2052"/>
                  </a:lnTo>
                  <a:cubicBezTo>
                    <a:pt x="547" y="2052"/>
                    <a:pt x="642" y="1956"/>
                    <a:pt x="642" y="1850"/>
                  </a:cubicBezTo>
                  <a:lnTo>
                    <a:pt x="642"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70"/>
            <p:cNvSpPr/>
            <p:nvPr/>
          </p:nvSpPr>
          <p:spPr>
            <a:xfrm>
              <a:off x="5452311" y="4132772"/>
              <a:ext cx="19362" cy="16427"/>
            </a:xfrm>
            <a:custGeom>
              <a:avLst/>
              <a:gdLst/>
              <a:ahLst/>
              <a:cxnLst/>
              <a:rect l="l" t="t" r="r" b="b"/>
              <a:pathLst>
                <a:path w="739" h="627" extrusionOk="0">
                  <a:moveTo>
                    <a:pt x="422" y="0"/>
                  </a:moveTo>
                  <a:cubicBezTo>
                    <a:pt x="144" y="0"/>
                    <a:pt x="0" y="336"/>
                    <a:pt x="201" y="537"/>
                  </a:cubicBezTo>
                  <a:cubicBezTo>
                    <a:pt x="267" y="599"/>
                    <a:pt x="346" y="627"/>
                    <a:pt x="423" y="627"/>
                  </a:cubicBezTo>
                  <a:cubicBezTo>
                    <a:pt x="585" y="627"/>
                    <a:pt x="738" y="504"/>
                    <a:pt x="738" y="316"/>
                  </a:cubicBezTo>
                  <a:cubicBezTo>
                    <a:pt x="738" y="144"/>
                    <a:pt x="594" y="0"/>
                    <a:pt x="422"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70"/>
            <p:cNvSpPr/>
            <p:nvPr/>
          </p:nvSpPr>
          <p:spPr>
            <a:xfrm>
              <a:off x="5419902" y="3867811"/>
              <a:ext cx="30916" cy="51011"/>
            </a:xfrm>
            <a:custGeom>
              <a:avLst/>
              <a:gdLst/>
              <a:ahLst/>
              <a:cxnLst/>
              <a:rect l="l" t="t" r="r" b="b"/>
              <a:pathLst>
                <a:path w="1180" h="1947" extrusionOk="0">
                  <a:moveTo>
                    <a:pt x="767" y="422"/>
                  </a:moveTo>
                  <a:lnTo>
                    <a:pt x="767" y="767"/>
                  </a:lnTo>
                  <a:lnTo>
                    <a:pt x="422" y="767"/>
                  </a:lnTo>
                  <a:lnTo>
                    <a:pt x="422" y="422"/>
                  </a:lnTo>
                  <a:close/>
                  <a:moveTo>
                    <a:pt x="767" y="1180"/>
                  </a:moveTo>
                  <a:lnTo>
                    <a:pt x="767" y="1525"/>
                  </a:lnTo>
                  <a:lnTo>
                    <a:pt x="422" y="1525"/>
                  </a:lnTo>
                  <a:lnTo>
                    <a:pt x="422" y="1180"/>
                  </a:lnTo>
                  <a:close/>
                  <a:moveTo>
                    <a:pt x="212" y="1"/>
                  </a:moveTo>
                  <a:cubicBezTo>
                    <a:pt x="97" y="1"/>
                    <a:pt x="1" y="96"/>
                    <a:pt x="1" y="211"/>
                  </a:cubicBezTo>
                  <a:lnTo>
                    <a:pt x="1" y="1735"/>
                  </a:lnTo>
                  <a:cubicBezTo>
                    <a:pt x="1" y="1850"/>
                    <a:pt x="97" y="1946"/>
                    <a:pt x="212" y="1946"/>
                  </a:cubicBezTo>
                  <a:lnTo>
                    <a:pt x="969" y="1946"/>
                  </a:lnTo>
                  <a:cubicBezTo>
                    <a:pt x="1084" y="1946"/>
                    <a:pt x="1180" y="1850"/>
                    <a:pt x="1180" y="1735"/>
                  </a:cubicBezTo>
                  <a:lnTo>
                    <a:pt x="1180" y="211"/>
                  </a:lnTo>
                  <a:cubicBezTo>
                    <a:pt x="1180" y="96"/>
                    <a:pt x="1084" y="1"/>
                    <a:pt x="969"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70"/>
            <p:cNvSpPr/>
            <p:nvPr/>
          </p:nvSpPr>
          <p:spPr>
            <a:xfrm>
              <a:off x="5475917" y="3867811"/>
              <a:ext cx="32671" cy="51011"/>
            </a:xfrm>
            <a:custGeom>
              <a:avLst/>
              <a:gdLst/>
              <a:ahLst/>
              <a:cxnLst/>
              <a:rect l="l" t="t" r="r" b="b"/>
              <a:pathLst>
                <a:path w="1247" h="1947" extrusionOk="0">
                  <a:moveTo>
                    <a:pt x="757" y="1189"/>
                  </a:moveTo>
                  <a:lnTo>
                    <a:pt x="757" y="1525"/>
                  </a:lnTo>
                  <a:lnTo>
                    <a:pt x="422" y="1525"/>
                  </a:lnTo>
                  <a:lnTo>
                    <a:pt x="422" y="1189"/>
                  </a:lnTo>
                  <a:close/>
                  <a:moveTo>
                    <a:pt x="211" y="1"/>
                  </a:moveTo>
                  <a:cubicBezTo>
                    <a:pt x="96" y="1"/>
                    <a:pt x="0" y="96"/>
                    <a:pt x="0" y="211"/>
                  </a:cubicBezTo>
                  <a:lnTo>
                    <a:pt x="0" y="1735"/>
                  </a:lnTo>
                  <a:cubicBezTo>
                    <a:pt x="0" y="1850"/>
                    <a:pt x="96" y="1946"/>
                    <a:pt x="211" y="1946"/>
                  </a:cubicBezTo>
                  <a:lnTo>
                    <a:pt x="968" y="1946"/>
                  </a:lnTo>
                  <a:cubicBezTo>
                    <a:pt x="1083" y="1946"/>
                    <a:pt x="1179" y="1850"/>
                    <a:pt x="1179" y="1735"/>
                  </a:cubicBezTo>
                  <a:lnTo>
                    <a:pt x="1179" y="978"/>
                  </a:lnTo>
                  <a:cubicBezTo>
                    <a:pt x="1179" y="854"/>
                    <a:pt x="1083" y="767"/>
                    <a:pt x="968" y="767"/>
                  </a:cubicBezTo>
                  <a:lnTo>
                    <a:pt x="412" y="767"/>
                  </a:lnTo>
                  <a:lnTo>
                    <a:pt x="412" y="422"/>
                  </a:lnTo>
                  <a:lnTo>
                    <a:pt x="968" y="422"/>
                  </a:lnTo>
                  <a:cubicBezTo>
                    <a:pt x="1246" y="422"/>
                    <a:pt x="1246" y="1"/>
                    <a:pt x="96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70"/>
            <p:cNvSpPr/>
            <p:nvPr/>
          </p:nvSpPr>
          <p:spPr>
            <a:xfrm>
              <a:off x="5456817" y="3905696"/>
              <a:ext cx="16349" cy="18890"/>
            </a:xfrm>
            <a:custGeom>
              <a:avLst/>
              <a:gdLst/>
              <a:ahLst/>
              <a:cxnLst/>
              <a:rect l="l" t="t" r="r" b="b"/>
              <a:pathLst>
                <a:path w="624" h="721" extrusionOk="0">
                  <a:moveTo>
                    <a:pt x="387" y="1"/>
                  </a:moveTo>
                  <a:cubicBezTo>
                    <a:pt x="309" y="1"/>
                    <a:pt x="236" y="42"/>
                    <a:pt x="202" y="117"/>
                  </a:cubicBezTo>
                  <a:lnTo>
                    <a:pt x="49" y="424"/>
                  </a:lnTo>
                  <a:cubicBezTo>
                    <a:pt x="1" y="520"/>
                    <a:pt x="39" y="654"/>
                    <a:pt x="144" y="702"/>
                  </a:cubicBezTo>
                  <a:cubicBezTo>
                    <a:pt x="173" y="711"/>
                    <a:pt x="202" y="721"/>
                    <a:pt x="231" y="721"/>
                  </a:cubicBezTo>
                  <a:cubicBezTo>
                    <a:pt x="307" y="721"/>
                    <a:pt x="384" y="673"/>
                    <a:pt x="422" y="606"/>
                  </a:cubicBezTo>
                  <a:lnTo>
                    <a:pt x="576" y="299"/>
                  </a:lnTo>
                  <a:cubicBezTo>
                    <a:pt x="624" y="194"/>
                    <a:pt x="576" y="79"/>
                    <a:pt x="480" y="21"/>
                  </a:cubicBezTo>
                  <a:cubicBezTo>
                    <a:pt x="450" y="7"/>
                    <a:pt x="418" y="1"/>
                    <a:pt x="3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70"/>
            <p:cNvSpPr/>
            <p:nvPr/>
          </p:nvSpPr>
          <p:spPr>
            <a:xfrm>
              <a:off x="5419142" y="4028548"/>
              <a:ext cx="88425" cy="11056"/>
            </a:xfrm>
            <a:custGeom>
              <a:avLst/>
              <a:gdLst/>
              <a:ahLst/>
              <a:cxnLst/>
              <a:rect l="l" t="t" r="r" b="b"/>
              <a:pathLst>
                <a:path w="3375" h="422" extrusionOk="0">
                  <a:moveTo>
                    <a:pt x="279" y="0"/>
                  </a:moveTo>
                  <a:cubicBezTo>
                    <a:pt x="1" y="0"/>
                    <a:pt x="1" y="422"/>
                    <a:pt x="279" y="422"/>
                  </a:cubicBezTo>
                  <a:lnTo>
                    <a:pt x="3097" y="422"/>
                  </a:lnTo>
                  <a:cubicBezTo>
                    <a:pt x="3375" y="422"/>
                    <a:pt x="3375" y="0"/>
                    <a:pt x="3097"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1" name="Google Shape;9001;p70"/>
          <p:cNvGrpSpPr/>
          <p:nvPr/>
        </p:nvGrpSpPr>
        <p:grpSpPr>
          <a:xfrm>
            <a:off x="6704985" y="3805141"/>
            <a:ext cx="209967" cy="361639"/>
            <a:chOff x="6704985" y="3805141"/>
            <a:chExt cx="209967" cy="361639"/>
          </a:xfrm>
        </p:grpSpPr>
        <p:sp>
          <p:nvSpPr>
            <p:cNvPr id="9002" name="Google Shape;9002;p70"/>
            <p:cNvSpPr/>
            <p:nvPr/>
          </p:nvSpPr>
          <p:spPr>
            <a:xfrm>
              <a:off x="6704985" y="3965013"/>
              <a:ext cx="209967" cy="201426"/>
            </a:xfrm>
            <a:custGeom>
              <a:avLst/>
              <a:gdLst/>
              <a:ahLst/>
              <a:cxnLst/>
              <a:rect l="l" t="t" r="r" b="b"/>
              <a:pathLst>
                <a:path w="8014" h="7688" extrusionOk="0">
                  <a:moveTo>
                    <a:pt x="3240" y="0"/>
                  </a:moveTo>
                  <a:lnTo>
                    <a:pt x="3240" y="1208"/>
                  </a:lnTo>
                  <a:lnTo>
                    <a:pt x="3058" y="1208"/>
                  </a:lnTo>
                  <a:cubicBezTo>
                    <a:pt x="1946" y="1208"/>
                    <a:pt x="987" y="1965"/>
                    <a:pt x="719" y="3048"/>
                  </a:cubicBezTo>
                  <a:lnTo>
                    <a:pt x="115" y="5540"/>
                  </a:lnTo>
                  <a:cubicBezTo>
                    <a:pt x="0" y="6000"/>
                    <a:pt x="211" y="6480"/>
                    <a:pt x="614" y="6710"/>
                  </a:cubicBezTo>
                  <a:cubicBezTo>
                    <a:pt x="1745" y="7362"/>
                    <a:pt x="2876" y="7688"/>
                    <a:pt x="4007" y="7688"/>
                  </a:cubicBezTo>
                  <a:cubicBezTo>
                    <a:pt x="5138" y="7688"/>
                    <a:pt x="6269" y="7362"/>
                    <a:pt x="7400" y="6710"/>
                  </a:cubicBezTo>
                  <a:cubicBezTo>
                    <a:pt x="7803" y="6480"/>
                    <a:pt x="8013" y="6000"/>
                    <a:pt x="7898" y="5540"/>
                  </a:cubicBezTo>
                  <a:lnTo>
                    <a:pt x="7285" y="3039"/>
                  </a:lnTo>
                  <a:cubicBezTo>
                    <a:pt x="7026" y="1965"/>
                    <a:pt x="6058" y="1208"/>
                    <a:pt x="4946" y="1208"/>
                  </a:cubicBezTo>
                  <a:lnTo>
                    <a:pt x="4774" y="1208"/>
                  </a:lnTo>
                  <a:lnTo>
                    <a:pt x="4774" y="0"/>
                  </a:lnTo>
                  <a:cubicBezTo>
                    <a:pt x="4534" y="115"/>
                    <a:pt x="4266" y="182"/>
                    <a:pt x="4007" y="182"/>
                  </a:cubicBezTo>
                  <a:cubicBezTo>
                    <a:pt x="3738" y="182"/>
                    <a:pt x="3470" y="115"/>
                    <a:pt x="32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70"/>
            <p:cNvSpPr/>
            <p:nvPr/>
          </p:nvSpPr>
          <p:spPr>
            <a:xfrm>
              <a:off x="6796895" y="3965013"/>
              <a:ext cx="118057" cy="201766"/>
            </a:xfrm>
            <a:custGeom>
              <a:avLst/>
              <a:gdLst/>
              <a:ahLst/>
              <a:cxnLst/>
              <a:rect l="l" t="t" r="r" b="b"/>
              <a:pathLst>
                <a:path w="4506" h="7701" extrusionOk="0">
                  <a:moveTo>
                    <a:pt x="1266" y="0"/>
                  </a:moveTo>
                  <a:cubicBezTo>
                    <a:pt x="1026" y="115"/>
                    <a:pt x="767" y="182"/>
                    <a:pt x="499" y="182"/>
                  </a:cubicBezTo>
                  <a:cubicBezTo>
                    <a:pt x="422" y="182"/>
                    <a:pt x="345" y="307"/>
                    <a:pt x="269" y="307"/>
                  </a:cubicBezTo>
                  <a:lnTo>
                    <a:pt x="269" y="1217"/>
                  </a:lnTo>
                  <a:lnTo>
                    <a:pt x="451" y="1217"/>
                  </a:lnTo>
                  <a:cubicBezTo>
                    <a:pt x="1553" y="1217"/>
                    <a:pt x="2521" y="1975"/>
                    <a:pt x="2780" y="3048"/>
                  </a:cubicBezTo>
                  <a:lnTo>
                    <a:pt x="3394" y="5550"/>
                  </a:lnTo>
                  <a:cubicBezTo>
                    <a:pt x="3509" y="6010"/>
                    <a:pt x="3298" y="6480"/>
                    <a:pt x="2895" y="6719"/>
                  </a:cubicBezTo>
                  <a:cubicBezTo>
                    <a:pt x="2013" y="7247"/>
                    <a:pt x="1026" y="7582"/>
                    <a:pt x="0" y="7678"/>
                  </a:cubicBezTo>
                  <a:cubicBezTo>
                    <a:pt x="170" y="7693"/>
                    <a:pt x="339" y="7700"/>
                    <a:pt x="508" y="7700"/>
                  </a:cubicBezTo>
                  <a:cubicBezTo>
                    <a:pt x="1633" y="7700"/>
                    <a:pt x="2759" y="7369"/>
                    <a:pt x="3892" y="6719"/>
                  </a:cubicBezTo>
                  <a:cubicBezTo>
                    <a:pt x="4295" y="6480"/>
                    <a:pt x="4505" y="6000"/>
                    <a:pt x="4390" y="5540"/>
                  </a:cubicBezTo>
                  <a:lnTo>
                    <a:pt x="3777" y="3039"/>
                  </a:lnTo>
                  <a:cubicBezTo>
                    <a:pt x="3518" y="1965"/>
                    <a:pt x="2550" y="1208"/>
                    <a:pt x="1448" y="1208"/>
                  </a:cubicBezTo>
                  <a:lnTo>
                    <a:pt x="1266" y="1208"/>
                  </a:lnTo>
                  <a:lnTo>
                    <a:pt x="1266" y="0"/>
                  </a:ln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70"/>
            <p:cNvSpPr/>
            <p:nvPr/>
          </p:nvSpPr>
          <p:spPr>
            <a:xfrm>
              <a:off x="6789847" y="3965013"/>
              <a:ext cx="7074" cy="7808"/>
            </a:xfrm>
            <a:custGeom>
              <a:avLst/>
              <a:gdLst/>
              <a:ahLst/>
              <a:cxnLst/>
              <a:rect l="l" t="t" r="r" b="b"/>
              <a:pathLst>
                <a:path w="270" h="298" extrusionOk="0">
                  <a:moveTo>
                    <a:pt x="1" y="0"/>
                  </a:moveTo>
                  <a:lnTo>
                    <a:pt x="1" y="297"/>
                  </a:lnTo>
                  <a:cubicBezTo>
                    <a:pt x="87" y="278"/>
                    <a:pt x="183" y="259"/>
                    <a:pt x="269" y="240"/>
                  </a:cubicBezTo>
                  <a:cubicBezTo>
                    <a:pt x="173" y="211"/>
                    <a:pt x="87" y="38"/>
                    <a:pt x="1"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70"/>
            <p:cNvSpPr/>
            <p:nvPr/>
          </p:nvSpPr>
          <p:spPr>
            <a:xfrm>
              <a:off x="6744495" y="3965013"/>
              <a:ext cx="132939" cy="201426"/>
            </a:xfrm>
            <a:custGeom>
              <a:avLst/>
              <a:gdLst/>
              <a:ahLst/>
              <a:cxnLst/>
              <a:rect l="l" t="t" r="r" b="b"/>
              <a:pathLst>
                <a:path w="5074" h="7688" extrusionOk="0">
                  <a:moveTo>
                    <a:pt x="1732" y="0"/>
                  </a:moveTo>
                  <a:lnTo>
                    <a:pt x="1732" y="1208"/>
                  </a:lnTo>
                  <a:lnTo>
                    <a:pt x="1559" y="1208"/>
                  </a:lnTo>
                  <a:cubicBezTo>
                    <a:pt x="1253" y="1208"/>
                    <a:pt x="956" y="1265"/>
                    <a:pt x="687" y="1371"/>
                  </a:cubicBezTo>
                  <a:lnTo>
                    <a:pt x="35" y="2646"/>
                  </a:lnTo>
                  <a:cubicBezTo>
                    <a:pt x="0" y="2724"/>
                    <a:pt x="61" y="2811"/>
                    <a:pt x="145" y="2811"/>
                  </a:cubicBezTo>
                  <a:cubicBezTo>
                    <a:pt x="153" y="2811"/>
                    <a:pt x="161" y="2810"/>
                    <a:pt x="170" y="2809"/>
                  </a:cubicBezTo>
                  <a:lnTo>
                    <a:pt x="850" y="2626"/>
                  </a:lnTo>
                  <a:cubicBezTo>
                    <a:pt x="869" y="2621"/>
                    <a:pt x="888" y="2618"/>
                    <a:pt x="907" y="2618"/>
                  </a:cubicBezTo>
                  <a:cubicBezTo>
                    <a:pt x="985" y="2618"/>
                    <a:pt x="1061" y="2663"/>
                    <a:pt x="1099" y="2732"/>
                  </a:cubicBezTo>
                  <a:lnTo>
                    <a:pt x="1234" y="2952"/>
                  </a:lnTo>
                  <a:cubicBezTo>
                    <a:pt x="1943" y="4179"/>
                    <a:pt x="2326" y="5569"/>
                    <a:pt x="2326" y="6988"/>
                  </a:cubicBezTo>
                  <a:lnTo>
                    <a:pt x="2326" y="7688"/>
                  </a:lnTo>
                  <a:lnTo>
                    <a:pt x="2758" y="7688"/>
                  </a:lnTo>
                  <a:lnTo>
                    <a:pt x="2758" y="6978"/>
                  </a:lnTo>
                  <a:cubicBezTo>
                    <a:pt x="2758" y="5569"/>
                    <a:pt x="3131" y="4170"/>
                    <a:pt x="3850" y="2952"/>
                  </a:cubicBezTo>
                  <a:lnTo>
                    <a:pt x="3975" y="2732"/>
                  </a:lnTo>
                  <a:cubicBezTo>
                    <a:pt x="4021" y="2663"/>
                    <a:pt x="4092" y="2618"/>
                    <a:pt x="4173" y="2618"/>
                  </a:cubicBezTo>
                  <a:cubicBezTo>
                    <a:pt x="4193" y="2618"/>
                    <a:pt x="4213" y="2621"/>
                    <a:pt x="4234" y="2626"/>
                  </a:cubicBezTo>
                  <a:lnTo>
                    <a:pt x="4905" y="2809"/>
                  </a:lnTo>
                  <a:cubicBezTo>
                    <a:pt x="4913" y="2810"/>
                    <a:pt x="4921" y="2811"/>
                    <a:pt x="4929" y="2811"/>
                  </a:cubicBezTo>
                  <a:cubicBezTo>
                    <a:pt x="5013" y="2811"/>
                    <a:pt x="5074" y="2724"/>
                    <a:pt x="5039" y="2636"/>
                  </a:cubicBezTo>
                  <a:lnTo>
                    <a:pt x="4406" y="1409"/>
                  </a:lnTo>
                  <a:cubicBezTo>
                    <a:pt x="4100" y="1275"/>
                    <a:pt x="3774" y="1208"/>
                    <a:pt x="3448" y="1208"/>
                  </a:cubicBezTo>
                  <a:lnTo>
                    <a:pt x="3266" y="1208"/>
                  </a:lnTo>
                  <a:lnTo>
                    <a:pt x="3266" y="0"/>
                  </a:lnTo>
                  <a:cubicBezTo>
                    <a:pt x="3026" y="115"/>
                    <a:pt x="2767" y="182"/>
                    <a:pt x="2499" y="182"/>
                  </a:cubicBezTo>
                  <a:cubicBezTo>
                    <a:pt x="2230" y="182"/>
                    <a:pt x="1972" y="115"/>
                    <a:pt x="1732"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70"/>
            <p:cNvSpPr/>
            <p:nvPr/>
          </p:nvSpPr>
          <p:spPr>
            <a:xfrm>
              <a:off x="6772791" y="3965013"/>
              <a:ext cx="73858" cy="135873"/>
            </a:xfrm>
            <a:custGeom>
              <a:avLst/>
              <a:gdLst/>
              <a:ahLst/>
              <a:cxnLst/>
              <a:rect l="l" t="t" r="r" b="b"/>
              <a:pathLst>
                <a:path w="2819" h="5186" extrusionOk="0">
                  <a:moveTo>
                    <a:pt x="652" y="0"/>
                  </a:moveTo>
                  <a:lnTo>
                    <a:pt x="652" y="1208"/>
                  </a:lnTo>
                  <a:lnTo>
                    <a:pt x="479" y="1208"/>
                  </a:lnTo>
                  <a:cubicBezTo>
                    <a:pt x="316" y="1208"/>
                    <a:pt x="154" y="1227"/>
                    <a:pt x="0" y="1256"/>
                  </a:cubicBezTo>
                  <a:cubicBezTo>
                    <a:pt x="19" y="1294"/>
                    <a:pt x="38" y="1313"/>
                    <a:pt x="38" y="1313"/>
                  </a:cubicBezTo>
                  <a:lnTo>
                    <a:pt x="1457" y="5186"/>
                  </a:lnTo>
                  <a:lnTo>
                    <a:pt x="2799" y="1313"/>
                  </a:lnTo>
                  <a:lnTo>
                    <a:pt x="2818" y="1246"/>
                  </a:lnTo>
                  <a:cubicBezTo>
                    <a:pt x="2665" y="1217"/>
                    <a:pt x="2521" y="1208"/>
                    <a:pt x="2368" y="1208"/>
                  </a:cubicBezTo>
                  <a:lnTo>
                    <a:pt x="2186" y="1208"/>
                  </a:lnTo>
                  <a:lnTo>
                    <a:pt x="2186" y="0"/>
                  </a:lnTo>
                  <a:cubicBezTo>
                    <a:pt x="1946" y="115"/>
                    <a:pt x="1687" y="182"/>
                    <a:pt x="1419" y="182"/>
                  </a:cubicBezTo>
                  <a:cubicBezTo>
                    <a:pt x="1150" y="182"/>
                    <a:pt x="892" y="115"/>
                    <a:pt x="65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70"/>
            <p:cNvSpPr/>
            <p:nvPr/>
          </p:nvSpPr>
          <p:spPr>
            <a:xfrm>
              <a:off x="6772791" y="3978323"/>
              <a:ext cx="74094" cy="49492"/>
            </a:xfrm>
            <a:custGeom>
              <a:avLst/>
              <a:gdLst/>
              <a:ahLst/>
              <a:cxnLst/>
              <a:rect l="l" t="t" r="r" b="b"/>
              <a:pathLst>
                <a:path w="2828" h="1889" extrusionOk="0">
                  <a:moveTo>
                    <a:pt x="2186" y="0"/>
                  </a:moveTo>
                  <a:lnTo>
                    <a:pt x="1285" y="278"/>
                  </a:lnTo>
                  <a:lnTo>
                    <a:pt x="652" y="201"/>
                  </a:lnTo>
                  <a:lnTo>
                    <a:pt x="652" y="700"/>
                  </a:lnTo>
                  <a:lnTo>
                    <a:pt x="479" y="700"/>
                  </a:lnTo>
                  <a:cubicBezTo>
                    <a:pt x="316" y="700"/>
                    <a:pt x="154" y="719"/>
                    <a:pt x="0" y="748"/>
                  </a:cubicBezTo>
                  <a:cubicBezTo>
                    <a:pt x="29" y="786"/>
                    <a:pt x="48" y="805"/>
                    <a:pt x="48" y="805"/>
                  </a:cubicBezTo>
                  <a:lnTo>
                    <a:pt x="441" y="1888"/>
                  </a:lnTo>
                  <a:lnTo>
                    <a:pt x="1285" y="1045"/>
                  </a:lnTo>
                  <a:cubicBezTo>
                    <a:pt x="1333" y="997"/>
                    <a:pt x="1395" y="973"/>
                    <a:pt x="1457" y="973"/>
                  </a:cubicBezTo>
                  <a:cubicBezTo>
                    <a:pt x="1519" y="973"/>
                    <a:pt x="1582" y="997"/>
                    <a:pt x="1630" y="1045"/>
                  </a:cubicBezTo>
                  <a:lnTo>
                    <a:pt x="2435" y="1888"/>
                  </a:lnTo>
                  <a:lnTo>
                    <a:pt x="2809" y="805"/>
                  </a:lnTo>
                  <a:lnTo>
                    <a:pt x="2828" y="738"/>
                  </a:lnTo>
                  <a:cubicBezTo>
                    <a:pt x="2684" y="709"/>
                    <a:pt x="2531" y="700"/>
                    <a:pt x="2377" y="700"/>
                  </a:cubicBezTo>
                  <a:lnTo>
                    <a:pt x="2186" y="700"/>
                  </a:lnTo>
                  <a:lnTo>
                    <a:pt x="2186" y="0"/>
                  </a:ln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70"/>
            <p:cNvSpPr/>
            <p:nvPr/>
          </p:nvSpPr>
          <p:spPr>
            <a:xfrm>
              <a:off x="6727570" y="3805141"/>
              <a:ext cx="162021" cy="136528"/>
            </a:xfrm>
            <a:custGeom>
              <a:avLst/>
              <a:gdLst/>
              <a:ahLst/>
              <a:cxnLst/>
              <a:rect l="l" t="t" r="r" b="b"/>
              <a:pathLst>
                <a:path w="6184" h="5211" extrusionOk="0">
                  <a:moveTo>
                    <a:pt x="2373" y="0"/>
                  </a:moveTo>
                  <a:cubicBezTo>
                    <a:pt x="1117" y="0"/>
                    <a:pt x="1" y="1026"/>
                    <a:pt x="1" y="2383"/>
                  </a:cubicBezTo>
                  <a:cubicBezTo>
                    <a:pt x="1" y="3073"/>
                    <a:pt x="49" y="3773"/>
                    <a:pt x="145" y="4453"/>
                  </a:cubicBezTo>
                  <a:cubicBezTo>
                    <a:pt x="212" y="4885"/>
                    <a:pt x="576" y="5211"/>
                    <a:pt x="1017" y="5211"/>
                  </a:cubicBezTo>
                  <a:lnTo>
                    <a:pt x="5177" y="5211"/>
                  </a:lnTo>
                  <a:cubicBezTo>
                    <a:pt x="5618" y="5211"/>
                    <a:pt x="5992" y="4885"/>
                    <a:pt x="6049" y="4444"/>
                  </a:cubicBezTo>
                  <a:cubicBezTo>
                    <a:pt x="6116" y="3849"/>
                    <a:pt x="6174" y="3284"/>
                    <a:pt x="6183" y="2738"/>
                  </a:cubicBezTo>
                  <a:lnTo>
                    <a:pt x="6183" y="2047"/>
                  </a:lnTo>
                  <a:cubicBezTo>
                    <a:pt x="6183" y="1817"/>
                    <a:pt x="6174" y="1587"/>
                    <a:pt x="6145" y="1357"/>
                  </a:cubicBezTo>
                  <a:cubicBezTo>
                    <a:pt x="6076" y="641"/>
                    <a:pt x="5471" y="192"/>
                    <a:pt x="4850" y="192"/>
                  </a:cubicBezTo>
                  <a:cubicBezTo>
                    <a:pt x="4523" y="192"/>
                    <a:pt x="4192" y="316"/>
                    <a:pt x="3931" y="590"/>
                  </a:cubicBezTo>
                  <a:cubicBezTo>
                    <a:pt x="3921" y="600"/>
                    <a:pt x="3921" y="610"/>
                    <a:pt x="3912" y="610"/>
                  </a:cubicBezTo>
                  <a:cubicBezTo>
                    <a:pt x="3710" y="408"/>
                    <a:pt x="3461" y="245"/>
                    <a:pt x="3193" y="150"/>
                  </a:cubicBezTo>
                  <a:cubicBezTo>
                    <a:pt x="2920" y="48"/>
                    <a:pt x="2643" y="0"/>
                    <a:pt x="2373"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70"/>
            <p:cNvSpPr/>
            <p:nvPr/>
          </p:nvSpPr>
          <p:spPr>
            <a:xfrm>
              <a:off x="6728330" y="3805219"/>
              <a:ext cx="161261" cy="131681"/>
            </a:xfrm>
            <a:custGeom>
              <a:avLst/>
              <a:gdLst/>
              <a:ahLst/>
              <a:cxnLst/>
              <a:rect l="l" t="t" r="r" b="b"/>
              <a:pathLst>
                <a:path w="6155" h="5026" extrusionOk="0">
                  <a:moveTo>
                    <a:pt x="2338" y="1"/>
                  </a:moveTo>
                  <a:cubicBezTo>
                    <a:pt x="1225" y="1"/>
                    <a:pt x="209" y="795"/>
                    <a:pt x="1" y="1968"/>
                  </a:cubicBezTo>
                  <a:cubicBezTo>
                    <a:pt x="447" y="1287"/>
                    <a:pt x="1198" y="900"/>
                    <a:pt x="1974" y="900"/>
                  </a:cubicBezTo>
                  <a:cubicBezTo>
                    <a:pt x="2247" y="900"/>
                    <a:pt x="2523" y="948"/>
                    <a:pt x="2790" y="1048"/>
                  </a:cubicBezTo>
                  <a:cubicBezTo>
                    <a:pt x="3068" y="1143"/>
                    <a:pt x="3317" y="1306"/>
                    <a:pt x="3518" y="1517"/>
                  </a:cubicBezTo>
                  <a:cubicBezTo>
                    <a:pt x="3528" y="1508"/>
                    <a:pt x="3528" y="1498"/>
                    <a:pt x="3538" y="1488"/>
                  </a:cubicBezTo>
                  <a:cubicBezTo>
                    <a:pt x="3798" y="1214"/>
                    <a:pt x="4130" y="1090"/>
                    <a:pt x="4457" y="1090"/>
                  </a:cubicBezTo>
                  <a:cubicBezTo>
                    <a:pt x="5078" y="1090"/>
                    <a:pt x="5683" y="1539"/>
                    <a:pt x="5752" y="2255"/>
                  </a:cubicBezTo>
                  <a:cubicBezTo>
                    <a:pt x="5781" y="2485"/>
                    <a:pt x="5790" y="2715"/>
                    <a:pt x="5790" y="2945"/>
                  </a:cubicBezTo>
                  <a:lnTo>
                    <a:pt x="5790" y="3636"/>
                  </a:lnTo>
                  <a:cubicBezTo>
                    <a:pt x="5781" y="4086"/>
                    <a:pt x="5742" y="4546"/>
                    <a:pt x="5694" y="5025"/>
                  </a:cubicBezTo>
                  <a:cubicBezTo>
                    <a:pt x="5876" y="4882"/>
                    <a:pt x="5991" y="4671"/>
                    <a:pt x="6020" y="4441"/>
                  </a:cubicBezTo>
                  <a:cubicBezTo>
                    <a:pt x="6087" y="3846"/>
                    <a:pt x="6135" y="3281"/>
                    <a:pt x="6154" y="2735"/>
                  </a:cubicBezTo>
                  <a:lnTo>
                    <a:pt x="6154" y="2044"/>
                  </a:lnTo>
                  <a:cubicBezTo>
                    <a:pt x="6154" y="1814"/>
                    <a:pt x="6145" y="1584"/>
                    <a:pt x="6106" y="1354"/>
                  </a:cubicBezTo>
                  <a:cubicBezTo>
                    <a:pt x="6038" y="640"/>
                    <a:pt x="5440" y="192"/>
                    <a:pt x="4824" y="192"/>
                  </a:cubicBezTo>
                  <a:cubicBezTo>
                    <a:pt x="4497" y="192"/>
                    <a:pt x="4164" y="318"/>
                    <a:pt x="3902" y="597"/>
                  </a:cubicBezTo>
                  <a:cubicBezTo>
                    <a:pt x="3892" y="597"/>
                    <a:pt x="3883" y="607"/>
                    <a:pt x="3883" y="616"/>
                  </a:cubicBezTo>
                  <a:cubicBezTo>
                    <a:pt x="3672" y="405"/>
                    <a:pt x="3423" y="252"/>
                    <a:pt x="3154" y="147"/>
                  </a:cubicBezTo>
                  <a:cubicBezTo>
                    <a:pt x="2883" y="47"/>
                    <a:pt x="2608" y="1"/>
                    <a:pt x="233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70"/>
            <p:cNvSpPr/>
            <p:nvPr/>
          </p:nvSpPr>
          <p:spPr>
            <a:xfrm>
              <a:off x="6789847" y="3965013"/>
              <a:ext cx="40217" cy="35999"/>
            </a:xfrm>
            <a:custGeom>
              <a:avLst/>
              <a:gdLst/>
              <a:ahLst/>
              <a:cxnLst/>
              <a:rect l="l" t="t" r="r" b="b"/>
              <a:pathLst>
                <a:path w="1535" h="1374" extrusionOk="0">
                  <a:moveTo>
                    <a:pt x="1" y="0"/>
                  </a:moveTo>
                  <a:lnTo>
                    <a:pt x="1" y="1208"/>
                  </a:lnTo>
                  <a:cubicBezTo>
                    <a:pt x="245" y="1318"/>
                    <a:pt x="507" y="1373"/>
                    <a:pt x="768" y="1373"/>
                  </a:cubicBezTo>
                  <a:cubicBezTo>
                    <a:pt x="1029" y="1373"/>
                    <a:pt x="1290" y="1318"/>
                    <a:pt x="1535" y="1208"/>
                  </a:cubicBezTo>
                  <a:lnTo>
                    <a:pt x="1535" y="0"/>
                  </a:lnTo>
                  <a:cubicBezTo>
                    <a:pt x="1295" y="115"/>
                    <a:pt x="1036" y="182"/>
                    <a:pt x="768" y="182"/>
                  </a:cubicBezTo>
                  <a:cubicBezTo>
                    <a:pt x="499" y="182"/>
                    <a:pt x="241" y="115"/>
                    <a:pt x="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70"/>
            <p:cNvSpPr/>
            <p:nvPr/>
          </p:nvSpPr>
          <p:spPr>
            <a:xfrm>
              <a:off x="6789847" y="3969782"/>
              <a:ext cx="40217" cy="19598"/>
            </a:xfrm>
            <a:custGeom>
              <a:avLst/>
              <a:gdLst/>
              <a:ahLst/>
              <a:cxnLst/>
              <a:rect l="l" t="t" r="r" b="b"/>
              <a:pathLst>
                <a:path w="1535" h="748" extrusionOk="0">
                  <a:moveTo>
                    <a:pt x="1" y="0"/>
                  </a:moveTo>
                  <a:lnTo>
                    <a:pt x="1" y="585"/>
                  </a:lnTo>
                  <a:cubicBezTo>
                    <a:pt x="241" y="690"/>
                    <a:pt x="509" y="748"/>
                    <a:pt x="768" y="748"/>
                  </a:cubicBezTo>
                  <a:cubicBezTo>
                    <a:pt x="1036" y="748"/>
                    <a:pt x="1295" y="690"/>
                    <a:pt x="1535" y="585"/>
                  </a:cubicBezTo>
                  <a:lnTo>
                    <a:pt x="1535" y="0"/>
                  </a:lnTo>
                  <a:cubicBezTo>
                    <a:pt x="1295" y="115"/>
                    <a:pt x="1036" y="182"/>
                    <a:pt x="768" y="182"/>
                  </a:cubicBezTo>
                  <a:cubicBezTo>
                    <a:pt x="499" y="182"/>
                    <a:pt x="241" y="115"/>
                    <a:pt x="1"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70"/>
            <p:cNvSpPr/>
            <p:nvPr/>
          </p:nvSpPr>
          <p:spPr>
            <a:xfrm>
              <a:off x="6760477" y="3866318"/>
              <a:ext cx="99219" cy="113525"/>
            </a:xfrm>
            <a:custGeom>
              <a:avLst/>
              <a:gdLst/>
              <a:ahLst/>
              <a:cxnLst/>
              <a:rect l="l" t="t" r="r" b="b"/>
              <a:pathLst>
                <a:path w="3787" h="4333" extrusionOk="0">
                  <a:moveTo>
                    <a:pt x="1189" y="0"/>
                  </a:moveTo>
                  <a:cubicBezTo>
                    <a:pt x="844" y="335"/>
                    <a:pt x="441" y="604"/>
                    <a:pt x="0" y="805"/>
                  </a:cubicBezTo>
                  <a:lnTo>
                    <a:pt x="0" y="2435"/>
                  </a:lnTo>
                  <a:cubicBezTo>
                    <a:pt x="0" y="3479"/>
                    <a:pt x="844" y="4333"/>
                    <a:pt x="1889" y="4333"/>
                  </a:cubicBezTo>
                  <a:cubicBezTo>
                    <a:pt x="2934" y="4333"/>
                    <a:pt x="3787" y="3479"/>
                    <a:pt x="3787" y="2435"/>
                  </a:cubicBezTo>
                  <a:lnTo>
                    <a:pt x="3787" y="805"/>
                  </a:lnTo>
                  <a:cubicBezTo>
                    <a:pt x="2857" y="796"/>
                    <a:pt x="1956" y="518"/>
                    <a:pt x="1189"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70"/>
            <p:cNvSpPr/>
            <p:nvPr/>
          </p:nvSpPr>
          <p:spPr>
            <a:xfrm>
              <a:off x="6777297" y="3866318"/>
              <a:ext cx="82163" cy="109752"/>
            </a:xfrm>
            <a:custGeom>
              <a:avLst/>
              <a:gdLst/>
              <a:ahLst/>
              <a:cxnLst/>
              <a:rect l="l" t="t" r="r" b="b"/>
              <a:pathLst>
                <a:path w="3136" h="4189" extrusionOk="0">
                  <a:moveTo>
                    <a:pt x="547" y="0"/>
                  </a:moveTo>
                  <a:cubicBezTo>
                    <a:pt x="375" y="163"/>
                    <a:pt x="192" y="307"/>
                    <a:pt x="1" y="441"/>
                  </a:cubicBezTo>
                  <a:cubicBezTo>
                    <a:pt x="758" y="930"/>
                    <a:pt x="1630" y="1198"/>
                    <a:pt x="2531" y="1208"/>
                  </a:cubicBezTo>
                  <a:lnTo>
                    <a:pt x="2531" y="2847"/>
                  </a:lnTo>
                  <a:cubicBezTo>
                    <a:pt x="2531" y="3345"/>
                    <a:pt x="2330" y="3834"/>
                    <a:pt x="1975" y="4189"/>
                  </a:cubicBezTo>
                  <a:cubicBezTo>
                    <a:pt x="2685" y="3892"/>
                    <a:pt x="3135" y="3202"/>
                    <a:pt x="3135" y="2444"/>
                  </a:cubicBezTo>
                  <a:lnTo>
                    <a:pt x="3135" y="805"/>
                  </a:lnTo>
                  <a:cubicBezTo>
                    <a:pt x="2215" y="796"/>
                    <a:pt x="1304" y="518"/>
                    <a:pt x="54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4" name="Google Shape;9014;p70"/>
          <p:cNvGrpSpPr/>
          <p:nvPr/>
        </p:nvGrpSpPr>
        <p:grpSpPr>
          <a:xfrm>
            <a:off x="7513884" y="2448269"/>
            <a:ext cx="363184" cy="338792"/>
            <a:chOff x="7513884" y="2448269"/>
            <a:chExt cx="363184" cy="338792"/>
          </a:xfrm>
        </p:grpSpPr>
        <p:sp>
          <p:nvSpPr>
            <p:cNvPr id="9015" name="Google Shape;9015;p70"/>
            <p:cNvSpPr/>
            <p:nvPr/>
          </p:nvSpPr>
          <p:spPr>
            <a:xfrm>
              <a:off x="7666316" y="2448269"/>
              <a:ext cx="210753" cy="206954"/>
            </a:xfrm>
            <a:custGeom>
              <a:avLst/>
              <a:gdLst/>
              <a:ahLst/>
              <a:cxnLst/>
              <a:rect l="l" t="t" r="r" b="b"/>
              <a:pathLst>
                <a:path w="8044" h="7899" extrusionOk="0">
                  <a:moveTo>
                    <a:pt x="5680" y="0"/>
                  </a:moveTo>
                  <a:cubicBezTo>
                    <a:pt x="5491" y="0"/>
                    <a:pt x="5302" y="72"/>
                    <a:pt x="5158" y="216"/>
                  </a:cubicBezTo>
                  <a:lnTo>
                    <a:pt x="289" y="5085"/>
                  </a:lnTo>
                  <a:cubicBezTo>
                    <a:pt x="1" y="5373"/>
                    <a:pt x="1" y="5843"/>
                    <a:pt x="289" y="6130"/>
                  </a:cubicBezTo>
                  <a:lnTo>
                    <a:pt x="1851" y="7683"/>
                  </a:lnTo>
                  <a:cubicBezTo>
                    <a:pt x="1995" y="7827"/>
                    <a:pt x="2182" y="7899"/>
                    <a:pt x="2370" y="7899"/>
                  </a:cubicBezTo>
                  <a:cubicBezTo>
                    <a:pt x="2558" y="7899"/>
                    <a:pt x="2747" y="7827"/>
                    <a:pt x="2896" y="7683"/>
                  </a:cubicBezTo>
                  <a:lnTo>
                    <a:pt x="7756" y="2814"/>
                  </a:lnTo>
                  <a:cubicBezTo>
                    <a:pt x="8043" y="2526"/>
                    <a:pt x="8043" y="2066"/>
                    <a:pt x="7756" y="1778"/>
                  </a:cubicBezTo>
                  <a:lnTo>
                    <a:pt x="6203" y="216"/>
                  </a:lnTo>
                  <a:cubicBezTo>
                    <a:pt x="6059" y="72"/>
                    <a:pt x="5870" y="0"/>
                    <a:pt x="568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70"/>
            <p:cNvSpPr/>
            <p:nvPr/>
          </p:nvSpPr>
          <p:spPr>
            <a:xfrm>
              <a:off x="7691442" y="2471482"/>
              <a:ext cx="185627" cy="183741"/>
            </a:xfrm>
            <a:custGeom>
              <a:avLst/>
              <a:gdLst/>
              <a:ahLst/>
              <a:cxnLst/>
              <a:rect l="l" t="t" r="r" b="b"/>
              <a:pathLst>
                <a:path w="7085" h="7013" extrusionOk="0">
                  <a:moveTo>
                    <a:pt x="5915" y="1"/>
                  </a:moveTo>
                  <a:lnTo>
                    <a:pt x="5920" y="7"/>
                  </a:lnTo>
                  <a:lnTo>
                    <a:pt x="5920" y="7"/>
                  </a:lnTo>
                  <a:cubicBezTo>
                    <a:pt x="5918" y="5"/>
                    <a:pt x="5917" y="3"/>
                    <a:pt x="5915" y="1"/>
                  </a:cubicBezTo>
                  <a:close/>
                  <a:moveTo>
                    <a:pt x="5920" y="7"/>
                  </a:moveTo>
                  <a:cubicBezTo>
                    <a:pt x="6202" y="295"/>
                    <a:pt x="6200" y="760"/>
                    <a:pt x="5915" y="1046"/>
                  </a:cubicBezTo>
                  <a:lnTo>
                    <a:pt x="1045" y="5915"/>
                  </a:lnTo>
                  <a:cubicBezTo>
                    <a:pt x="902" y="6059"/>
                    <a:pt x="715" y="6131"/>
                    <a:pt x="526" y="6131"/>
                  </a:cubicBezTo>
                  <a:cubicBezTo>
                    <a:pt x="338" y="6131"/>
                    <a:pt x="149" y="6059"/>
                    <a:pt x="0" y="5915"/>
                  </a:cubicBezTo>
                  <a:lnTo>
                    <a:pt x="0" y="5915"/>
                  </a:lnTo>
                  <a:lnTo>
                    <a:pt x="892" y="6797"/>
                  </a:lnTo>
                  <a:cubicBezTo>
                    <a:pt x="1036" y="6941"/>
                    <a:pt x="1223" y="7013"/>
                    <a:pt x="1410" y="7013"/>
                  </a:cubicBezTo>
                  <a:cubicBezTo>
                    <a:pt x="1596" y="7013"/>
                    <a:pt x="1783" y="6941"/>
                    <a:pt x="1927" y="6797"/>
                  </a:cubicBezTo>
                  <a:lnTo>
                    <a:pt x="6797" y="1928"/>
                  </a:lnTo>
                  <a:cubicBezTo>
                    <a:pt x="7084" y="1640"/>
                    <a:pt x="7084" y="1180"/>
                    <a:pt x="6797" y="892"/>
                  </a:cubicBezTo>
                  <a:lnTo>
                    <a:pt x="5920" y="7"/>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70"/>
            <p:cNvSpPr/>
            <p:nvPr/>
          </p:nvSpPr>
          <p:spPr>
            <a:xfrm>
              <a:off x="7755972" y="2483298"/>
              <a:ext cx="84416" cy="84154"/>
            </a:xfrm>
            <a:custGeom>
              <a:avLst/>
              <a:gdLst/>
              <a:ahLst/>
              <a:cxnLst/>
              <a:rect l="l" t="t" r="r" b="b"/>
              <a:pathLst>
                <a:path w="3222" h="3212" extrusionOk="0">
                  <a:moveTo>
                    <a:pt x="624" y="0"/>
                  </a:moveTo>
                  <a:lnTo>
                    <a:pt x="1" y="614"/>
                  </a:lnTo>
                  <a:lnTo>
                    <a:pt x="2599" y="3212"/>
                  </a:lnTo>
                  <a:lnTo>
                    <a:pt x="3222" y="2589"/>
                  </a:lnTo>
                  <a:lnTo>
                    <a:pt x="624"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70"/>
            <p:cNvSpPr/>
            <p:nvPr/>
          </p:nvSpPr>
          <p:spPr>
            <a:xfrm>
              <a:off x="7800931" y="2528258"/>
              <a:ext cx="39457" cy="39195"/>
            </a:xfrm>
            <a:custGeom>
              <a:avLst/>
              <a:gdLst/>
              <a:ahLst/>
              <a:cxnLst/>
              <a:rect l="l" t="t" r="r" b="b"/>
              <a:pathLst>
                <a:path w="1506" h="1496" extrusionOk="0">
                  <a:moveTo>
                    <a:pt x="614" y="0"/>
                  </a:moveTo>
                  <a:lnTo>
                    <a:pt x="1" y="614"/>
                  </a:lnTo>
                  <a:lnTo>
                    <a:pt x="883" y="1496"/>
                  </a:lnTo>
                  <a:lnTo>
                    <a:pt x="1506" y="882"/>
                  </a:lnTo>
                  <a:lnTo>
                    <a:pt x="61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70"/>
            <p:cNvSpPr/>
            <p:nvPr/>
          </p:nvSpPr>
          <p:spPr>
            <a:xfrm>
              <a:off x="7513884" y="2611888"/>
              <a:ext cx="195662" cy="175068"/>
            </a:xfrm>
            <a:custGeom>
              <a:avLst/>
              <a:gdLst/>
              <a:ahLst/>
              <a:cxnLst/>
              <a:rect l="l" t="t" r="r" b="b"/>
              <a:pathLst>
                <a:path w="7468" h="6682" extrusionOk="0">
                  <a:moveTo>
                    <a:pt x="6231" y="0"/>
                  </a:moveTo>
                  <a:lnTo>
                    <a:pt x="1" y="6231"/>
                  </a:lnTo>
                  <a:cubicBezTo>
                    <a:pt x="84" y="6538"/>
                    <a:pt x="472" y="6682"/>
                    <a:pt x="1011" y="6682"/>
                  </a:cubicBezTo>
                  <a:cubicBezTo>
                    <a:pt x="2642" y="6682"/>
                    <a:pt x="5653" y="5363"/>
                    <a:pt x="5761" y="3259"/>
                  </a:cubicBezTo>
                  <a:cubicBezTo>
                    <a:pt x="5790" y="3010"/>
                    <a:pt x="5905" y="2780"/>
                    <a:pt x="6097" y="2617"/>
                  </a:cubicBezTo>
                  <a:lnTo>
                    <a:pt x="7468" y="1237"/>
                  </a:lnTo>
                  <a:lnTo>
                    <a:pt x="6231" y="0"/>
                  </a:lnTo>
                  <a:close/>
                </a:path>
              </a:pathLst>
            </a:custGeom>
            <a:solidFill>
              <a:srgbClr val="F0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0" name="Google Shape;9020;p70"/>
            <p:cNvSpPr/>
            <p:nvPr/>
          </p:nvSpPr>
          <p:spPr>
            <a:xfrm>
              <a:off x="7513884" y="2626691"/>
              <a:ext cx="195426" cy="160370"/>
            </a:xfrm>
            <a:custGeom>
              <a:avLst/>
              <a:gdLst/>
              <a:ahLst/>
              <a:cxnLst/>
              <a:rect l="l" t="t" r="r" b="b"/>
              <a:pathLst>
                <a:path w="7459" h="6121" extrusionOk="0">
                  <a:moveTo>
                    <a:pt x="6787" y="1"/>
                  </a:moveTo>
                  <a:lnTo>
                    <a:pt x="5407" y="1371"/>
                  </a:lnTo>
                  <a:cubicBezTo>
                    <a:pt x="5225" y="1534"/>
                    <a:pt x="5110" y="1764"/>
                    <a:pt x="5081" y="2014"/>
                  </a:cubicBezTo>
                  <a:cubicBezTo>
                    <a:pt x="4968" y="4114"/>
                    <a:pt x="1958" y="5437"/>
                    <a:pt x="326" y="5437"/>
                  </a:cubicBezTo>
                  <a:cubicBezTo>
                    <a:pt x="297" y="5437"/>
                    <a:pt x="268" y="5436"/>
                    <a:pt x="240" y="5436"/>
                  </a:cubicBezTo>
                  <a:lnTo>
                    <a:pt x="1" y="5675"/>
                  </a:lnTo>
                  <a:cubicBezTo>
                    <a:pt x="81" y="5978"/>
                    <a:pt x="465" y="6121"/>
                    <a:pt x="1000" y="6121"/>
                  </a:cubicBezTo>
                  <a:cubicBezTo>
                    <a:pt x="2628" y="6121"/>
                    <a:pt x="5653" y="4801"/>
                    <a:pt x="5761" y="2694"/>
                  </a:cubicBezTo>
                  <a:cubicBezTo>
                    <a:pt x="5790" y="2455"/>
                    <a:pt x="5905" y="2225"/>
                    <a:pt x="6087" y="2052"/>
                  </a:cubicBezTo>
                  <a:lnTo>
                    <a:pt x="7458" y="681"/>
                  </a:lnTo>
                  <a:lnTo>
                    <a:pt x="6787" y="1"/>
                  </a:ln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1" name="Google Shape;9021;p70"/>
          <p:cNvGrpSpPr/>
          <p:nvPr/>
        </p:nvGrpSpPr>
        <p:grpSpPr>
          <a:xfrm>
            <a:off x="5777767" y="3804826"/>
            <a:ext cx="258699" cy="362136"/>
            <a:chOff x="5777767" y="3804826"/>
            <a:chExt cx="258699" cy="362136"/>
          </a:xfrm>
        </p:grpSpPr>
        <p:sp>
          <p:nvSpPr>
            <p:cNvPr id="9022" name="Google Shape;9022;p70"/>
            <p:cNvSpPr/>
            <p:nvPr/>
          </p:nvSpPr>
          <p:spPr>
            <a:xfrm>
              <a:off x="5777767" y="3804826"/>
              <a:ext cx="258699" cy="362136"/>
            </a:xfrm>
            <a:custGeom>
              <a:avLst/>
              <a:gdLst/>
              <a:ahLst/>
              <a:cxnLst/>
              <a:rect l="l" t="t" r="r" b="b"/>
              <a:pathLst>
                <a:path w="9874" h="13822" extrusionOk="0">
                  <a:moveTo>
                    <a:pt x="5867" y="0"/>
                  </a:moveTo>
                  <a:cubicBezTo>
                    <a:pt x="5620" y="0"/>
                    <a:pt x="5369" y="28"/>
                    <a:pt x="5119" y="85"/>
                  </a:cubicBezTo>
                  <a:cubicBezTo>
                    <a:pt x="4669" y="200"/>
                    <a:pt x="4238" y="382"/>
                    <a:pt x="3835" y="622"/>
                  </a:cubicBezTo>
                  <a:cubicBezTo>
                    <a:pt x="3528" y="804"/>
                    <a:pt x="3260" y="1043"/>
                    <a:pt x="3039" y="1312"/>
                  </a:cubicBezTo>
                  <a:cubicBezTo>
                    <a:pt x="2685" y="1743"/>
                    <a:pt x="2196" y="2031"/>
                    <a:pt x="1659" y="2136"/>
                  </a:cubicBezTo>
                  <a:cubicBezTo>
                    <a:pt x="1448" y="2174"/>
                    <a:pt x="1266" y="2318"/>
                    <a:pt x="1180" y="2520"/>
                  </a:cubicBezTo>
                  <a:cubicBezTo>
                    <a:pt x="979" y="2980"/>
                    <a:pt x="739" y="3814"/>
                    <a:pt x="1266" y="4427"/>
                  </a:cubicBezTo>
                  <a:cubicBezTo>
                    <a:pt x="2033" y="5328"/>
                    <a:pt x="1" y="6833"/>
                    <a:pt x="1266" y="9095"/>
                  </a:cubicBezTo>
                  <a:cubicBezTo>
                    <a:pt x="1669" y="9804"/>
                    <a:pt x="1410" y="10677"/>
                    <a:pt x="1324" y="11434"/>
                  </a:cubicBezTo>
                  <a:cubicBezTo>
                    <a:pt x="1218" y="12162"/>
                    <a:pt x="1496" y="12891"/>
                    <a:pt x="2062" y="13361"/>
                  </a:cubicBezTo>
                  <a:cubicBezTo>
                    <a:pt x="2416" y="13659"/>
                    <a:pt x="2870" y="13821"/>
                    <a:pt x="3344" y="13821"/>
                  </a:cubicBezTo>
                  <a:cubicBezTo>
                    <a:pt x="3357" y="13821"/>
                    <a:pt x="3371" y="13821"/>
                    <a:pt x="3384" y="13821"/>
                  </a:cubicBezTo>
                  <a:cubicBezTo>
                    <a:pt x="4103" y="13802"/>
                    <a:pt x="4774" y="13437"/>
                    <a:pt x="5196" y="12853"/>
                  </a:cubicBezTo>
                  <a:lnTo>
                    <a:pt x="5963" y="11769"/>
                  </a:lnTo>
                  <a:lnTo>
                    <a:pt x="5944" y="11769"/>
                  </a:lnTo>
                  <a:lnTo>
                    <a:pt x="6509" y="11012"/>
                  </a:lnTo>
                  <a:lnTo>
                    <a:pt x="7497" y="9622"/>
                  </a:lnTo>
                  <a:cubicBezTo>
                    <a:pt x="9471" y="6574"/>
                    <a:pt x="9874" y="4053"/>
                    <a:pt x="8925" y="1973"/>
                  </a:cubicBezTo>
                  <a:cubicBezTo>
                    <a:pt x="8370" y="750"/>
                    <a:pt x="7160" y="0"/>
                    <a:pt x="5867"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70"/>
            <p:cNvSpPr/>
            <p:nvPr/>
          </p:nvSpPr>
          <p:spPr>
            <a:xfrm>
              <a:off x="5820211" y="3822852"/>
              <a:ext cx="216255" cy="344085"/>
            </a:xfrm>
            <a:custGeom>
              <a:avLst/>
              <a:gdLst/>
              <a:ahLst/>
              <a:cxnLst/>
              <a:rect l="l" t="t" r="r" b="b"/>
              <a:pathLst>
                <a:path w="8254" h="13133" extrusionOk="0">
                  <a:moveTo>
                    <a:pt x="6270" y="1"/>
                  </a:moveTo>
                  <a:cubicBezTo>
                    <a:pt x="6433" y="202"/>
                    <a:pt x="6567" y="432"/>
                    <a:pt x="6672" y="672"/>
                  </a:cubicBezTo>
                  <a:cubicBezTo>
                    <a:pt x="7612" y="2742"/>
                    <a:pt x="7199" y="5263"/>
                    <a:pt x="5234" y="8292"/>
                  </a:cubicBezTo>
                  <a:lnTo>
                    <a:pt x="4247" y="9682"/>
                  </a:lnTo>
                  <a:lnTo>
                    <a:pt x="3682" y="10449"/>
                  </a:lnTo>
                  <a:lnTo>
                    <a:pt x="3701" y="10449"/>
                  </a:lnTo>
                  <a:lnTo>
                    <a:pt x="2934" y="11513"/>
                  </a:lnTo>
                  <a:cubicBezTo>
                    <a:pt x="2512" y="12117"/>
                    <a:pt x="1822" y="12481"/>
                    <a:pt x="1074" y="12490"/>
                  </a:cubicBezTo>
                  <a:cubicBezTo>
                    <a:pt x="700" y="12490"/>
                    <a:pt x="317" y="12385"/>
                    <a:pt x="1" y="12184"/>
                  </a:cubicBezTo>
                  <a:lnTo>
                    <a:pt x="1" y="12184"/>
                  </a:lnTo>
                  <a:cubicBezTo>
                    <a:pt x="116" y="12366"/>
                    <a:pt x="260" y="12529"/>
                    <a:pt x="432" y="12673"/>
                  </a:cubicBezTo>
                  <a:cubicBezTo>
                    <a:pt x="796" y="12970"/>
                    <a:pt x="1247" y="13133"/>
                    <a:pt x="1717" y="13133"/>
                  </a:cubicBezTo>
                  <a:cubicBezTo>
                    <a:pt x="2455" y="13123"/>
                    <a:pt x="3145" y="12759"/>
                    <a:pt x="3576" y="12155"/>
                  </a:cubicBezTo>
                  <a:lnTo>
                    <a:pt x="4333" y="11091"/>
                  </a:lnTo>
                  <a:lnTo>
                    <a:pt x="4314" y="11091"/>
                  </a:lnTo>
                  <a:lnTo>
                    <a:pt x="4880" y="10324"/>
                  </a:lnTo>
                  <a:lnTo>
                    <a:pt x="5877" y="8944"/>
                  </a:lnTo>
                  <a:cubicBezTo>
                    <a:pt x="7842" y="5905"/>
                    <a:pt x="8254" y="3384"/>
                    <a:pt x="7314" y="1314"/>
                  </a:cubicBezTo>
                  <a:cubicBezTo>
                    <a:pt x="7084" y="796"/>
                    <a:pt x="6720" y="346"/>
                    <a:pt x="627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70"/>
            <p:cNvSpPr/>
            <p:nvPr/>
          </p:nvSpPr>
          <p:spPr>
            <a:xfrm>
              <a:off x="5841067" y="3853427"/>
              <a:ext cx="154973" cy="205775"/>
            </a:xfrm>
            <a:custGeom>
              <a:avLst/>
              <a:gdLst/>
              <a:ahLst/>
              <a:cxnLst/>
              <a:rect l="l" t="t" r="r" b="b"/>
              <a:pathLst>
                <a:path w="5915" h="7854" extrusionOk="0">
                  <a:moveTo>
                    <a:pt x="2982" y="0"/>
                  </a:moveTo>
                  <a:cubicBezTo>
                    <a:pt x="2860" y="0"/>
                    <a:pt x="2738" y="7"/>
                    <a:pt x="2617" y="22"/>
                  </a:cubicBezTo>
                  <a:cubicBezTo>
                    <a:pt x="2128" y="32"/>
                    <a:pt x="1965" y="224"/>
                    <a:pt x="1965" y="224"/>
                  </a:cubicBezTo>
                  <a:cubicBezTo>
                    <a:pt x="1515" y="463"/>
                    <a:pt x="1199" y="895"/>
                    <a:pt x="1103" y="1383"/>
                  </a:cubicBezTo>
                  <a:cubicBezTo>
                    <a:pt x="1064" y="1585"/>
                    <a:pt x="1045" y="1786"/>
                    <a:pt x="1036" y="1987"/>
                  </a:cubicBezTo>
                  <a:cubicBezTo>
                    <a:pt x="1026" y="2831"/>
                    <a:pt x="1429" y="3636"/>
                    <a:pt x="2119" y="4125"/>
                  </a:cubicBezTo>
                  <a:lnTo>
                    <a:pt x="2560" y="4432"/>
                  </a:lnTo>
                  <a:cubicBezTo>
                    <a:pt x="2646" y="4489"/>
                    <a:pt x="2713" y="4585"/>
                    <a:pt x="2732" y="4700"/>
                  </a:cubicBezTo>
                  <a:cubicBezTo>
                    <a:pt x="2771" y="4834"/>
                    <a:pt x="2742" y="4988"/>
                    <a:pt x="2656" y="5103"/>
                  </a:cubicBezTo>
                  <a:cubicBezTo>
                    <a:pt x="2566" y="5209"/>
                    <a:pt x="2441" y="5263"/>
                    <a:pt x="2314" y="5263"/>
                  </a:cubicBezTo>
                  <a:cubicBezTo>
                    <a:pt x="2223" y="5263"/>
                    <a:pt x="2132" y="5235"/>
                    <a:pt x="2052" y="5179"/>
                  </a:cubicBezTo>
                  <a:lnTo>
                    <a:pt x="882" y="4355"/>
                  </a:lnTo>
                  <a:cubicBezTo>
                    <a:pt x="852" y="4332"/>
                    <a:pt x="819" y="4322"/>
                    <a:pt x="786" y="4322"/>
                  </a:cubicBezTo>
                  <a:cubicBezTo>
                    <a:pt x="694" y="4322"/>
                    <a:pt x="609" y="4402"/>
                    <a:pt x="623" y="4508"/>
                  </a:cubicBezTo>
                  <a:cubicBezTo>
                    <a:pt x="729" y="5333"/>
                    <a:pt x="671" y="6061"/>
                    <a:pt x="413" y="6684"/>
                  </a:cubicBezTo>
                  <a:lnTo>
                    <a:pt x="115" y="7326"/>
                  </a:lnTo>
                  <a:cubicBezTo>
                    <a:pt x="0" y="7566"/>
                    <a:pt x="182" y="7844"/>
                    <a:pt x="451" y="7854"/>
                  </a:cubicBezTo>
                  <a:cubicBezTo>
                    <a:pt x="681" y="7834"/>
                    <a:pt x="901" y="7719"/>
                    <a:pt x="1036" y="7537"/>
                  </a:cubicBezTo>
                  <a:lnTo>
                    <a:pt x="1361" y="7048"/>
                  </a:lnTo>
                  <a:cubicBezTo>
                    <a:pt x="3911" y="6358"/>
                    <a:pt x="4390" y="4441"/>
                    <a:pt x="3633" y="1805"/>
                  </a:cubicBezTo>
                  <a:cubicBezTo>
                    <a:pt x="3585" y="1652"/>
                    <a:pt x="3643" y="1489"/>
                    <a:pt x="3777" y="1412"/>
                  </a:cubicBezTo>
                  <a:cubicBezTo>
                    <a:pt x="3832" y="1385"/>
                    <a:pt x="3891" y="1372"/>
                    <a:pt x="3950" y="1372"/>
                  </a:cubicBezTo>
                  <a:cubicBezTo>
                    <a:pt x="4036" y="1372"/>
                    <a:pt x="4121" y="1399"/>
                    <a:pt x="4189" y="1451"/>
                  </a:cubicBezTo>
                  <a:cubicBezTo>
                    <a:pt x="4208" y="1470"/>
                    <a:pt x="4228" y="1479"/>
                    <a:pt x="4247" y="1498"/>
                  </a:cubicBezTo>
                  <a:cubicBezTo>
                    <a:pt x="4946" y="2936"/>
                    <a:pt x="5071" y="4259"/>
                    <a:pt x="4429" y="5793"/>
                  </a:cubicBezTo>
                  <a:cubicBezTo>
                    <a:pt x="4390" y="5902"/>
                    <a:pt x="4476" y="5989"/>
                    <a:pt x="4566" y="5989"/>
                  </a:cubicBezTo>
                  <a:cubicBezTo>
                    <a:pt x="4611" y="5989"/>
                    <a:pt x="4656" y="5968"/>
                    <a:pt x="4688" y="5917"/>
                  </a:cubicBezTo>
                  <a:cubicBezTo>
                    <a:pt x="5608" y="4422"/>
                    <a:pt x="5915" y="2975"/>
                    <a:pt x="5454" y="1604"/>
                  </a:cubicBezTo>
                  <a:cubicBezTo>
                    <a:pt x="5253" y="1010"/>
                    <a:pt x="4803" y="521"/>
                    <a:pt x="4228" y="262"/>
                  </a:cubicBezTo>
                  <a:cubicBezTo>
                    <a:pt x="3832" y="90"/>
                    <a:pt x="3408" y="0"/>
                    <a:pt x="2982"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5" name="Google Shape;9025;p70"/>
          <p:cNvGrpSpPr/>
          <p:nvPr/>
        </p:nvGrpSpPr>
        <p:grpSpPr>
          <a:xfrm>
            <a:off x="7953101" y="2436584"/>
            <a:ext cx="361691" cy="362163"/>
            <a:chOff x="7953101" y="2436584"/>
            <a:chExt cx="361691" cy="362163"/>
          </a:xfrm>
        </p:grpSpPr>
        <p:sp>
          <p:nvSpPr>
            <p:cNvPr id="9026" name="Google Shape;9026;p70"/>
            <p:cNvSpPr/>
            <p:nvPr/>
          </p:nvSpPr>
          <p:spPr>
            <a:xfrm>
              <a:off x="7960673" y="2452906"/>
              <a:ext cx="304392" cy="345840"/>
            </a:xfrm>
            <a:custGeom>
              <a:avLst/>
              <a:gdLst/>
              <a:ahLst/>
              <a:cxnLst/>
              <a:rect l="l" t="t" r="r" b="b"/>
              <a:pathLst>
                <a:path w="11618" h="13200" extrusionOk="0">
                  <a:moveTo>
                    <a:pt x="1294" y="1"/>
                  </a:moveTo>
                  <a:cubicBezTo>
                    <a:pt x="575" y="1"/>
                    <a:pt x="0" y="585"/>
                    <a:pt x="0" y="1304"/>
                  </a:cubicBezTo>
                  <a:lnTo>
                    <a:pt x="0" y="3116"/>
                  </a:lnTo>
                  <a:lnTo>
                    <a:pt x="546" y="2943"/>
                  </a:lnTo>
                  <a:lnTo>
                    <a:pt x="546" y="2339"/>
                  </a:lnTo>
                  <a:lnTo>
                    <a:pt x="546" y="1304"/>
                  </a:lnTo>
                  <a:cubicBezTo>
                    <a:pt x="546" y="892"/>
                    <a:pt x="882" y="557"/>
                    <a:pt x="1294" y="557"/>
                  </a:cubicBezTo>
                  <a:lnTo>
                    <a:pt x="2157" y="557"/>
                  </a:lnTo>
                  <a:lnTo>
                    <a:pt x="2157" y="1"/>
                  </a:lnTo>
                  <a:close/>
                  <a:moveTo>
                    <a:pt x="6614" y="10"/>
                  </a:moveTo>
                  <a:lnTo>
                    <a:pt x="6614" y="557"/>
                  </a:lnTo>
                  <a:lnTo>
                    <a:pt x="7486" y="557"/>
                  </a:lnTo>
                  <a:cubicBezTo>
                    <a:pt x="7898" y="557"/>
                    <a:pt x="8234" y="892"/>
                    <a:pt x="8234" y="1304"/>
                  </a:cubicBezTo>
                  <a:lnTo>
                    <a:pt x="8234" y="2339"/>
                  </a:lnTo>
                  <a:lnTo>
                    <a:pt x="8234" y="2943"/>
                  </a:lnTo>
                  <a:lnTo>
                    <a:pt x="8780" y="3116"/>
                  </a:lnTo>
                  <a:lnTo>
                    <a:pt x="8780" y="1304"/>
                  </a:lnTo>
                  <a:cubicBezTo>
                    <a:pt x="8780" y="585"/>
                    <a:pt x="8205" y="10"/>
                    <a:pt x="7486" y="10"/>
                  </a:cubicBezTo>
                  <a:close/>
                  <a:moveTo>
                    <a:pt x="11071" y="8963"/>
                  </a:moveTo>
                  <a:lnTo>
                    <a:pt x="11071" y="10554"/>
                  </a:lnTo>
                  <a:cubicBezTo>
                    <a:pt x="11071" y="11714"/>
                    <a:pt x="10132" y="12644"/>
                    <a:pt x="8982" y="12653"/>
                  </a:cubicBezTo>
                  <a:lnTo>
                    <a:pt x="6748" y="12653"/>
                  </a:lnTo>
                  <a:cubicBezTo>
                    <a:pt x="5598" y="12644"/>
                    <a:pt x="4659" y="11714"/>
                    <a:pt x="4659" y="10554"/>
                  </a:cubicBezTo>
                  <a:lnTo>
                    <a:pt x="4659" y="9327"/>
                  </a:lnTo>
                  <a:lnTo>
                    <a:pt x="4103" y="9327"/>
                  </a:lnTo>
                  <a:lnTo>
                    <a:pt x="4103" y="9845"/>
                  </a:lnTo>
                  <a:lnTo>
                    <a:pt x="4103" y="10554"/>
                  </a:lnTo>
                  <a:cubicBezTo>
                    <a:pt x="4103" y="12011"/>
                    <a:pt x="5291" y="13200"/>
                    <a:pt x="6748" y="13200"/>
                  </a:cubicBezTo>
                  <a:lnTo>
                    <a:pt x="8982" y="13200"/>
                  </a:lnTo>
                  <a:cubicBezTo>
                    <a:pt x="10439" y="13200"/>
                    <a:pt x="11618" y="12011"/>
                    <a:pt x="11618" y="10554"/>
                  </a:cubicBezTo>
                  <a:lnTo>
                    <a:pt x="11618" y="8963"/>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70"/>
            <p:cNvSpPr/>
            <p:nvPr/>
          </p:nvSpPr>
          <p:spPr>
            <a:xfrm>
              <a:off x="8012156" y="2436846"/>
              <a:ext cx="40453" cy="46977"/>
            </a:xfrm>
            <a:custGeom>
              <a:avLst/>
              <a:gdLst/>
              <a:ahLst/>
              <a:cxnLst/>
              <a:rect l="l" t="t" r="r" b="b"/>
              <a:pathLst>
                <a:path w="1544" h="1793" extrusionOk="0">
                  <a:moveTo>
                    <a:pt x="383" y="0"/>
                  </a:moveTo>
                  <a:cubicBezTo>
                    <a:pt x="173" y="0"/>
                    <a:pt x="0" y="163"/>
                    <a:pt x="0" y="374"/>
                  </a:cubicBezTo>
                  <a:lnTo>
                    <a:pt x="0" y="1419"/>
                  </a:lnTo>
                  <a:cubicBezTo>
                    <a:pt x="0" y="1630"/>
                    <a:pt x="173" y="1793"/>
                    <a:pt x="383" y="1793"/>
                  </a:cubicBezTo>
                  <a:lnTo>
                    <a:pt x="642" y="1793"/>
                  </a:lnTo>
                  <a:cubicBezTo>
                    <a:pt x="1141" y="1793"/>
                    <a:pt x="1543" y="1390"/>
                    <a:pt x="1543" y="892"/>
                  </a:cubicBezTo>
                  <a:cubicBezTo>
                    <a:pt x="1543" y="403"/>
                    <a:pt x="1141" y="0"/>
                    <a:pt x="6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70"/>
            <p:cNvSpPr/>
            <p:nvPr/>
          </p:nvSpPr>
          <p:spPr>
            <a:xfrm>
              <a:off x="8012156" y="2436584"/>
              <a:ext cx="23108" cy="47239"/>
            </a:xfrm>
            <a:custGeom>
              <a:avLst/>
              <a:gdLst/>
              <a:ahLst/>
              <a:cxnLst/>
              <a:rect l="l" t="t" r="r" b="b"/>
              <a:pathLst>
                <a:path w="882" h="1803" extrusionOk="0">
                  <a:moveTo>
                    <a:pt x="383" y="1"/>
                  </a:moveTo>
                  <a:cubicBezTo>
                    <a:pt x="173" y="1"/>
                    <a:pt x="0" y="164"/>
                    <a:pt x="0" y="374"/>
                  </a:cubicBezTo>
                  <a:lnTo>
                    <a:pt x="0" y="1419"/>
                  </a:lnTo>
                  <a:cubicBezTo>
                    <a:pt x="0" y="1630"/>
                    <a:pt x="173" y="1803"/>
                    <a:pt x="383" y="1803"/>
                  </a:cubicBezTo>
                  <a:lnTo>
                    <a:pt x="642" y="1803"/>
                  </a:lnTo>
                  <a:cubicBezTo>
                    <a:pt x="729" y="1803"/>
                    <a:pt x="805" y="1793"/>
                    <a:pt x="882" y="1764"/>
                  </a:cubicBezTo>
                  <a:cubicBezTo>
                    <a:pt x="738" y="1716"/>
                    <a:pt x="642" y="1573"/>
                    <a:pt x="642" y="1419"/>
                  </a:cubicBezTo>
                  <a:lnTo>
                    <a:pt x="642" y="384"/>
                  </a:lnTo>
                  <a:cubicBezTo>
                    <a:pt x="642" y="231"/>
                    <a:pt x="738" y="87"/>
                    <a:pt x="872" y="29"/>
                  </a:cubicBezTo>
                  <a:cubicBezTo>
                    <a:pt x="796" y="10"/>
                    <a:pt x="719" y="1"/>
                    <a:pt x="642"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70"/>
            <p:cNvSpPr/>
            <p:nvPr/>
          </p:nvSpPr>
          <p:spPr>
            <a:xfrm>
              <a:off x="8098773" y="2436846"/>
              <a:ext cx="40479" cy="46977"/>
            </a:xfrm>
            <a:custGeom>
              <a:avLst/>
              <a:gdLst/>
              <a:ahLst/>
              <a:cxnLst/>
              <a:rect l="l" t="t" r="r" b="b"/>
              <a:pathLst>
                <a:path w="1545" h="1793" extrusionOk="0">
                  <a:moveTo>
                    <a:pt x="902" y="0"/>
                  </a:moveTo>
                  <a:cubicBezTo>
                    <a:pt x="404" y="0"/>
                    <a:pt x="1" y="403"/>
                    <a:pt x="1" y="892"/>
                  </a:cubicBezTo>
                  <a:cubicBezTo>
                    <a:pt x="1" y="1390"/>
                    <a:pt x="404" y="1793"/>
                    <a:pt x="902" y="1793"/>
                  </a:cubicBezTo>
                  <a:lnTo>
                    <a:pt x="1170" y="1793"/>
                  </a:lnTo>
                  <a:cubicBezTo>
                    <a:pt x="1381" y="1793"/>
                    <a:pt x="1544" y="1630"/>
                    <a:pt x="1544" y="1419"/>
                  </a:cubicBezTo>
                  <a:lnTo>
                    <a:pt x="1544" y="374"/>
                  </a:lnTo>
                  <a:cubicBezTo>
                    <a:pt x="1544" y="163"/>
                    <a:pt x="1381" y="0"/>
                    <a:pt x="117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70"/>
            <p:cNvSpPr/>
            <p:nvPr/>
          </p:nvSpPr>
          <p:spPr>
            <a:xfrm>
              <a:off x="8116117" y="2436584"/>
              <a:ext cx="23135" cy="47239"/>
            </a:xfrm>
            <a:custGeom>
              <a:avLst/>
              <a:gdLst/>
              <a:ahLst/>
              <a:cxnLst/>
              <a:rect l="l" t="t" r="r" b="b"/>
              <a:pathLst>
                <a:path w="883" h="1803" extrusionOk="0">
                  <a:moveTo>
                    <a:pt x="240" y="1"/>
                  </a:moveTo>
                  <a:cubicBezTo>
                    <a:pt x="154" y="1"/>
                    <a:pt x="77" y="10"/>
                    <a:pt x="0" y="39"/>
                  </a:cubicBezTo>
                  <a:cubicBezTo>
                    <a:pt x="135" y="96"/>
                    <a:pt x="230" y="231"/>
                    <a:pt x="230" y="384"/>
                  </a:cubicBezTo>
                  <a:lnTo>
                    <a:pt x="230" y="1419"/>
                  </a:lnTo>
                  <a:cubicBezTo>
                    <a:pt x="230" y="1573"/>
                    <a:pt x="135" y="1707"/>
                    <a:pt x="0" y="1764"/>
                  </a:cubicBezTo>
                  <a:cubicBezTo>
                    <a:pt x="77" y="1793"/>
                    <a:pt x="154" y="1803"/>
                    <a:pt x="240" y="1803"/>
                  </a:cubicBezTo>
                  <a:lnTo>
                    <a:pt x="508" y="1803"/>
                  </a:lnTo>
                  <a:cubicBezTo>
                    <a:pt x="719" y="1803"/>
                    <a:pt x="882" y="1630"/>
                    <a:pt x="882" y="1419"/>
                  </a:cubicBezTo>
                  <a:lnTo>
                    <a:pt x="882" y="384"/>
                  </a:lnTo>
                  <a:cubicBezTo>
                    <a:pt x="882" y="173"/>
                    <a:pt x="719" y="1"/>
                    <a:pt x="50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1" name="Google Shape;9031;p70"/>
            <p:cNvSpPr/>
            <p:nvPr/>
          </p:nvSpPr>
          <p:spPr>
            <a:xfrm>
              <a:off x="8204254" y="2591085"/>
              <a:ext cx="108023" cy="102940"/>
            </a:xfrm>
            <a:custGeom>
              <a:avLst/>
              <a:gdLst/>
              <a:ahLst/>
              <a:cxnLst/>
              <a:rect l="l" t="t" r="r" b="b"/>
              <a:pathLst>
                <a:path w="4123" h="3929" extrusionOk="0">
                  <a:moveTo>
                    <a:pt x="2062" y="1"/>
                  </a:moveTo>
                  <a:cubicBezTo>
                    <a:pt x="1930" y="1"/>
                    <a:pt x="1798" y="13"/>
                    <a:pt x="1669" y="37"/>
                  </a:cubicBezTo>
                  <a:cubicBezTo>
                    <a:pt x="672" y="238"/>
                    <a:pt x="1" y="1158"/>
                    <a:pt x="97" y="2165"/>
                  </a:cubicBezTo>
                  <a:cubicBezTo>
                    <a:pt x="202" y="3171"/>
                    <a:pt x="1046" y="3929"/>
                    <a:pt x="2062" y="3929"/>
                  </a:cubicBezTo>
                  <a:cubicBezTo>
                    <a:pt x="3068" y="3929"/>
                    <a:pt x="3912" y="3171"/>
                    <a:pt x="4017" y="2165"/>
                  </a:cubicBezTo>
                  <a:cubicBezTo>
                    <a:pt x="4123" y="1158"/>
                    <a:pt x="3442" y="238"/>
                    <a:pt x="2455" y="37"/>
                  </a:cubicBezTo>
                  <a:cubicBezTo>
                    <a:pt x="2325" y="13"/>
                    <a:pt x="2194" y="1"/>
                    <a:pt x="206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2" name="Google Shape;9032;p70"/>
            <p:cNvSpPr/>
            <p:nvPr/>
          </p:nvSpPr>
          <p:spPr>
            <a:xfrm>
              <a:off x="8244183" y="2591085"/>
              <a:ext cx="70609" cy="102992"/>
            </a:xfrm>
            <a:custGeom>
              <a:avLst/>
              <a:gdLst/>
              <a:ahLst/>
              <a:cxnLst/>
              <a:rect l="l" t="t" r="r" b="b"/>
              <a:pathLst>
                <a:path w="2695" h="3931" extrusionOk="0">
                  <a:moveTo>
                    <a:pt x="538" y="1"/>
                  </a:moveTo>
                  <a:cubicBezTo>
                    <a:pt x="406" y="1"/>
                    <a:pt x="274" y="13"/>
                    <a:pt x="145" y="37"/>
                  </a:cubicBezTo>
                  <a:cubicBezTo>
                    <a:pt x="97" y="47"/>
                    <a:pt x="49" y="56"/>
                    <a:pt x="1" y="75"/>
                  </a:cubicBezTo>
                  <a:cubicBezTo>
                    <a:pt x="844" y="315"/>
                    <a:pt x="1429" y="1082"/>
                    <a:pt x="1429" y="1964"/>
                  </a:cubicBezTo>
                  <a:cubicBezTo>
                    <a:pt x="1429" y="2845"/>
                    <a:pt x="844" y="3612"/>
                    <a:pt x="1" y="3861"/>
                  </a:cubicBezTo>
                  <a:cubicBezTo>
                    <a:pt x="173" y="3908"/>
                    <a:pt x="346" y="3930"/>
                    <a:pt x="516" y="3930"/>
                  </a:cubicBezTo>
                  <a:cubicBezTo>
                    <a:pt x="1399" y="3930"/>
                    <a:pt x="2211" y="3332"/>
                    <a:pt x="2436" y="2424"/>
                  </a:cubicBezTo>
                  <a:cubicBezTo>
                    <a:pt x="2694" y="1350"/>
                    <a:pt x="2014" y="267"/>
                    <a:pt x="931" y="37"/>
                  </a:cubicBezTo>
                  <a:cubicBezTo>
                    <a:pt x="801" y="13"/>
                    <a:pt x="670" y="1"/>
                    <a:pt x="538" y="1"/>
                  </a:cubicBezTo>
                  <a:close/>
                </a:path>
              </a:pathLst>
            </a:custGeom>
            <a:solidFill>
              <a:srgbClr val="8997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70"/>
            <p:cNvSpPr/>
            <p:nvPr/>
          </p:nvSpPr>
          <p:spPr>
            <a:xfrm>
              <a:off x="8234646" y="2624936"/>
              <a:ext cx="40977" cy="35291"/>
            </a:xfrm>
            <a:custGeom>
              <a:avLst/>
              <a:gdLst/>
              <a:ahLst/>
              <a:cxnLst/>
              <a:rect l="l" t="t" r="r" b="b"/>
              <a:pathLst>
                <a:path w="1564" h="1347" extrusionOk="0">
                  <a:moveTo>
                    <a:pt x="892" y="1"/>
                  </a:moveTo>
                  <a:cubicBezTo>
                    <a:pt x="298" y="1"/>
                    <a:pt x="1" y="729"/>
                    <a:pt x="422" y="1151"/>
                  </a:cubicBezTo>
                  <a:cubicBezTo>
                    <a:pt x="558" y="1286"/>
                    <a:pt x="723" y="1346"/>
                    <a:pt x="886" y="1346"/>
                  </a:cubicBezTo>
                  <a:cubicBezTo>
                    <a:pt x="1231" y="1346"/>
                    <a:pt x="1563" y="1075"/>
                    <a:pt x="1563" y="672"/>
                  </a:cubicBezTo>
                  <a:cubicBezTo>
                    <a:pt x="1563" y="298"/>
                    <a:pt x="1266" y="1"/>
                    <a:pt x="89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70"/>
            <p:cNvSpPr/>
            <p:nvPr/>
          </p:nvSpPr>
          <p:spPr>
            <a:xfrm>
              <a:off x="7953101" y="2520214"/>
              <a:ext cx="244446" cy="184867"/>
            </a:xfrm>
            <a:custGeom>
              <a:avLst/>
              <a:gdLst/>
              <a:ahLst/>
              <a:cxnLst/>
              <a:rect l="l" t="t" r="r" b="b"/>
              <a:pathLst>
                <a:path w="9330" h="7056" extrusionOk="0">
                  <a:moveTo>
                    <a:pt x="631" y="0"/>
                  </a:moveTo>
                  <a:cubicBezTo>
                    <a:pt x="319" y="0"/>
                    <a:pt x="0" y="233"/>
                    <a:pt x="69" y="652"/>
                  </a:cubicBezTo>
                  <a:lnTo>
                    <a:pt x="327" y="2761"/>
                  </a:lnTo>
                  <a:cubicBezTo>
                    <a:pt x="519" y="4285"/>
                    <a:pt x="1823" y="5435"/>
                    <a:pt x="3366" y="5435"/>
                  </a:cubicBezTo>
                  <a:lnTo>
                    <a:pt x="4104" y="5435"/>
                  </a:lnTo>
                  <a:lnTo>
                    <a:pt x="4104" y="6499"/>
                  </a:lnTo>
                  <a:cubicBezTo>
                    <a:pt x="4104" y="6806"/>
                    <a:pt x="4353" y="7055"/>
                    <a:pt x="4670" y="7055"/>
                  </a:cubicBezTo>
                  <a:cubicBezTo>
                    <a:pt x="4976" y="7055"/>
                    <a:pt x="5226" y="6806"/>
                    <a:pt x="5226" y="6499"/>
                  </a:cubicBezTo>
                  <a:lnTo>
                    <a:pt x="5226" y="5435"/>
                  </a:lnTo>
                  <a:lnTo>
                    <a:pt x="5964" y="5435"/>
                  </a:lnTo>
                  <a:cubicBezTo>
                    <a:pt x="7507" y="5435"/>
                    <a:pt x="8801" y="4285"/>
                    <a:pt x="9002" y="2752"/>
                  </a:cubicBezTo>
                  <a:lnTo>
                    <a:pt x="9261" y="652"/>
                  </a:lnTo>
                  <a:cubicBezTo>
                    <a:pt x="9329" y="233"/>
                    <a:pt x="9011" y="0"/>
                    <a:pt x="8699" y="0"/>
                  </a:cubicBezTo>
                  <a:cubicBezTo>
                    <a:pt x="8440" y="0"/>
                    <a:pt x="8185" y="161"/>
                    <a:pt x="8159" y="509"/>
                  </a:cubicBezTo>
                  <a:lnTo>
                    <a:pt x="7890" y="2617"/>
                  </a:lnTo>
                  <a:cubicBezTo>
                    <a:pt x="7775" y="3585"/>
                    <a:pt x="6951" y="4314"/>
                    <a:pt x="5973" y="4324"/>
                  </a:cubicBezTo>
                  <a:lnTo>
                    <a:pt x="3366" y="4324"/>
                  </a:lnTo>
                  <a:cubicBezTo>
                    <a:pt x="2379" y="4314"/>
                    <a:pt x="1554" y="3585"/>
                    <a:pt x="1439" y="2617"/>
                  </a:cubicBezTo>
                  <a:lnTo>
                    <a:pt x="1171" y="509"/>
                  </a:lnTo>
                  <a:cubicBezTo>
                    <a:pt x="1145" y="161"/>
                    <a:pt x="890" y="0"/>
                    <a:pt x="631"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5" name="Google Shape;9035;p70"/>
          <p:cNvGrpSpPr/>
          <p:nvPr/>
        </p:nvGrpSpPr>
        <p:grpSpPr>
          <a:xfrm>
            <a:off x="4859353" y="3355130"/>
            <a:ext cx="373481" cy="362267"/>
            <a:chOff x="4859353" y="3355130"/>
            <a:chExt cx="373481" cy="362267"/>
          </a:xfrm>
        </p:grpSpPr>
        <p:sp>
          <p:nvSpPr>
            <p:cNvPr id="9036" name="Google Shape;9036;p70"/>
            <p:cNvSpPr/>
            <p:nvPr/>
          </p:nvSpPr>
          <p:spPr>
            <a:xfrm>
              <a:off x="4859353" y="3355130"/>
              <a:ext cx="373219" cy="362005"/>
            </a:xfrm>
            <a:custGeom>
              <a:avLst/>
              <a:gdLst/>
              <a:ahLst/>
              <a:cxnLst/>
              <a:rect l="l" t="t" r="r" b="b"/>
              <a:pathLst>
                <a:path w="14245" h="13817" extrusionOk="0">
                  <a:moveTo>
                    <a:pt x="11398" y="0"/>
                  </a:moveTo>
                  <a:cubicBezTo>
                    <a:pt x="11111" y="0"/>
                    <a:pt x="10823" y="110"/>
                    <a:pt x="10603" y="331"/>
                  </a:cubicBezTo>
                  <a:lnTo>
                    <a:pt x="6481" y="4462"/>
                  </a:lnTo>
                  <a:cubicBezTo>
                    <a:pt x="5685" y="5248"/>
                    <a:pt x="5081" y="6187"/>
                    <a:pt x="4679" y="7232"/>
                  </a:cubicBezTo>
                  <a:cubicBezTo>
                    <a:pt x="4410" y="7941"/>
                    <a:pt x="4037" y="8603"/>
                    <a:pt x="3576" y="9207"/>
                  </a:cubicBezTo>
                  <a:lnTo>
                    <a:pt x="2896" y="10012"/>
                  </a:lnTo>
                  <a:lnTo>
                    <a:pt x="586" y="12322"/>
                  </a:lnTo>
                  <a:cubicBezTo>
                    <a:pt x="1" y="12966"/>
                    <a:pt x="571" y="13816"/>
                    <a:pt x="1246" y="13816"/>
                  </a:cubicBezTo>
                  <a:cubicBezTo>
                    <a:pt x="1444" y="13816"/>
                    <a:pt x="1652" y="13743"/>
                    <a:pt x="1841" y="13568"/>
                  </a:cubicBezTo>
                  <a:lnTo>
                    <a:pt x="4152" y="11268"/>
                  </a:lnTo>
                  <a:cubicBezTo>
                    <a:pt x="4928" y="10472"/>
                    <a:pt x="5877" y="9859"/>
                    <a:pt x="6912" y="9466"/>
                  </a:cubicBezTo>
                  <a:cubicBezTo>
                    <a:pt x="7957" y="9073"/>
                    <a:pt x="8896" y="8459"/>
                    <a:pt x="9682" y="7673"/>
                  </a:cubicBezTo>
                  <a:lnTo>
                    <a:pt x="13814" y="3542"/>
                  </a:lnTo>
                  <a:cubicBezTo>
                    <a:pt x="14245" y="3101"/>
                    <a:pt x="14245" y="2392"/>
                    <a:pt x="13814" y="1951"/>
                  </a:cubicBezTo>
                  <a:lnTo>
                    <a:pt x="12194" y="331"/>
                  </a:lnTo>
                  <a:cubicBezTo>
                    <a:pt x="11973" y="110"/>
                    <a:pt x="11686" y="0"/>
                    <a:pt x="1139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70"/>
            <p:cNvSpPr/>
            <p:nvPr/>
          </p:nvSpPr>
          <p:spPr>
            <a:xfrm>
              <a:off x="4868418" y="3388142"/>
              <a:ext cx="364154" cy="329255"/>
            </a:xfrm>
            <a:custGeom>
              <a:avLst/>
              <a:gdLst/>
              <a:ahLst/>
              <a:cxnLst/>
              <a:rect l="l" t="t" r="r" b="b"/>
              <a:pathLst>
                <a:path w="13899" h="12567" extrusionOk="0">
                  <a:moveTo>
                    <a:pt x="12758" y="1"/>
                  </a:moveTo>
                  <a:lnTo>
                    <a:pt x="12758" y="1"/>
                  </a:lnTo>
                  <a:cubicBezTo>
                    <a:pt x="13199" y="442"/>
                    <a:pt x="13199" y="1151"/>
                    <a:pt x="12758" y="1592"/>
                  </a:cubicBezTo>
                  <a:lnTo>
                    <a:pt x="8637" y="5723"/>
                  </a:lnTo>
                  <a:cubicBezTo>
                    <a:pt x="7851" y="6509"/>
                    <a:pt x="6902" y="7122"/>
                    <a:pt x="5866" y="7515"/>
                  </a:cubicBezTo>
                  <a:cubicBezTo>
                    <a:pt x="4822" y="7908"/>
                    <a:pt x="3882" y="8522"/>
                    <a:pt x="3096" y="9317"/>
                  </a:cubicBezTo>
                  <a:lnTo>
                    <a:pt x="796" y="11608"/>
                  </a:lnTo>
                  <a:cubicBezTo>
                    <a:pt x="626" y="11771"/>
                    <a:pt x="399" y="11864"/>
                    <a:pt x="167" y="11864"/>
                  </a:cubicBezTo>
                  <a:cubicBezTo>
                    <a:pt x="112" y="11864"/>
                    <a:pt x="56" y="11859"/>
                    <a:pt x="0" y="11848"/>
                  </a:cubicBezTo>
                  <a:lnTo>
                    <a:pt x="0" y="11848"/>
                  </a:lnTo>
                  <a:cubicBezTo>
                    <a:pt x="29" y="12021"/>
                    <a:pt x="115" y="12183"/>
                    <a:pt x="240" y="12308"/>
                  </a:cubicBezTo>
                  <a:cubicBezTo>
                    <a:pt x="412" y="12481"/>
                    <a:pt x="640" y="12567"/>
                    <a:pt x="868" y="12567"/>
                  </a:cubicBezTo>
                  <a:cubicBezTo>
                    <a:pt x="1095" y="12567"/>
                    <a:pt x="1323" y="12481"/>
                    <a:pt x="1495" y="12308"/>
                  </a:cubicBezTo>
                  <a:lnTo>
                    <a:pt x="3796" y="9998"/>
                  </a:lnTo>
                  <a:cubicBezTo>
                    <a:pt x="4582" y="9212"/>
                    <a:pt x="5531" y="8599"/>
                    <a:pt x="6566" y="8206"/>
                  </a:cubicBezTo>
                  <a:cubicBezTo>
                    <a:pt x="7611" y="7803"/>
                    <a:pt x="8550" y="7199"/>
                    <a:pt x="9336" y="6404"/>
                  </a:cubicBezTo>
                  <a:lnTo>
                    <a:pt x="13468" y="2282"/>
                  </a:lnTo>
                  <a:cubicBezTo>
                    <a:pt x="13889" y="1841"/>
                    <a:pt x="13899" y="1141"/>
                    <a:pt x="13468" y="710"/>
                  </a:cubicBezTo>
                  <a:lnTo>
                    <a:pt x="12758"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70"/>
            <p:cNvSpPr/>
            <p:nvPr/>
          </p:nvSpPr>
          <p:spPr>
            <a:xfrm>
              <a:off x="4969497" y="3355627"/>
              <a:ext cx="263336" cy="251415"/>
            </a:xfrm>
            <a:custGeom>
              <a:avLst/>
              <a:gdLst/>
              <a:ahLst/>
              <a:cxnLst/>
              <a:rect l="l" t="t" r="r" b="b"/>
              <a:pathLst>
                <a:path w="10051" h="9596" extrusionOk="0">
                  <a:moveTo>
                    <a:pt x="7194" y="0"/>
                  </a:moveTo>
                  <a:cubicBezTo>
                    <a:pt x="6907" y="0"/>
                    <a:pt x="6619" y="110"/>
                    <a:pt x="6399" y="331"/>
                  </a:cubicBezTo>
                  <a:lnTo>
                    <a:pt x="2277" y="4453"/>
                  </a:lnTo>
                  <a:cubicBezTo>
                    <a:pt x="1481" y="5239"/>
                    <a:pt x="868" y="6188"/>
                    <a:pt x="475" y="7223"/>
                  </a:cubicBezTo>
                  <a:lnTo>
                    <a:pt x="456" y="7271"/>
                  </a:lnTo>
                  <a:cubicBezTo>
                    <a:pt x="1" y="8440"/>
                    <a:pt x="908" y="9595"/>
                    <a:pt x="2035" y="9595"/>
                  </a:cubicBezTo>
                  <a:cubicBezTo>
                    <a:pt x="2238" y="9595"/>
                    <a:pt x="2449" y="9557"/>
                    <a:pt x="2660" y="9475"/>
                  </a:cubicBezTo>
                  <a:lnTo>
                    <a:pt x="2708" y="9456"/>
                  </a:lnTo>
                  <a:cubicBezTo>
                    <a:pt x="3743" y="9054"/>
                    <a:pt x="4692" y="8440"/>
                    <a:pt x="5469" y="7654"/>
                  </a:cubicBezTo>
                  <a:lnTo>
                    <a:pt x="9600" y="3532"/>
                  </a:lnTo>
                  <a:cubicBezTo>
                    <a:pt x="10041" y="3091"/>
                    <a:pt x="10051" y="2382"/>
                    <a:pt x="9610" y="1951"/>
                  </a:cubicBezTo>
                  <a:lnTo>
                    <a:pt x="7990" y="331"/>
                  </a:lnTo>
                  <a:cubicBezTo>
                    <a:pt x="7769" y="110"/>
                    <a:pt x="7482" y="0"/>
                    <a:pt x="7194" y="0"/>
                  </a:cubicBezTo>
                  <a:close/>
                </a:path>
              </a:pathLst>
            </a:custGeom>
            <a:solidFill>
              <a:srgbClr val="E1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9" name="Google Shape;9039;p70"/>
            <p:cNvSpPr/>
            <p:nvPr/>
          </p:nvSpPr>
          <p:spPr>
            <a:xfrm>
              <a:off x="5178809" y="3364038"/>
              <a:ext cx="12078" cy="12078"/>
            </a:xfrm>
            <a:custGeom>
              <a:avLst/>
              <a:gdLst/>
              <a:ahLst/>
              <a:cxnLst/>
              <a:rect l="l" t="t" r="r" b="b"/>
              <a:pathLst>
                <a:path w="461" h="461" extrusionOk="0">
                  <a:moveTo>
                    <a:pt x="461" y="460"/>
                  </a:moveTo>
                  <a:lnTo>
                    <a:pt x="1" y="0"/>
                  </a:ln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70"/>
            <p:cNvSpPr/>
            <p:nvPr/>
          </p:nvSpPr>
          <p:spPr>
            <a:xfrm>
              <a:off x="4983934" y="3388142"/>
              <a:ext cx="248900" cy="218849"/>
            </a:xfrm>
            <a:custGeom>
              <a:avLst/>
              <a:gdLst/>
              <a:ahLst/>
              <a:cxnLst/>
              <a:rect l="l" t="t" r="r" b="b"/>
              <a:pathLst>
                <a:path w="9500" h="8353" extrusionOk="0">
                  <a:moveTo>
                    <a:pt x="8349" y="1"/>
                  </a:moveTo>
                  <a:cubicBezTo>
                    <a:pt x="8790" y="442"/>
                    <a:pt x="8790" y="1151"/>
                    <a:pt x="8349" y="1582"/>
                  </a:cubicBezTo>
                  <a:lnTo>
                    <a:pt x="4228" y="5723"/>
                  </a:lnTo>
                  <a:cubicBezTo>
                    <a:pt x="3442" y="6509"/>
                    <a:pt x="2493" y="7122"/>
                    <a:pt x="1457" y="7515"/>
                  </a:cubicBezTo>
                  <a:lnTo>
                    <a:pt x="1409" y="7535"/>
                  </a:lnTo>
                  <a:cubicBezTo>
                    <a:pt x="1214" y="7612"/>
                    <a:pt x="1008" y="7650"/>
                    <a:pt x="803" y="7650"/>
                  </a:cubicBezTo>
                  <a:cubicBezTo>
                    <a:pt x="525" y="7650"/>
                    <a:pt x="249" y="7581"/>
                    <a:pt x="0" y="7448"/>
                  </a:cubicBezTo>
                  <a:lnTo>
                    <a:pt x="0" y="7448"/>
                  </a:lnTo>
                  <a:cubicBezTo>
                    <a:pt x="301" y="8021"/>
                    <a:pt x="885" y="8353"/>
                    <a:pt x="1496" y="8353"/>
                  </a:cubicBezTo>
                  <a:cubicBezTo>
                    <a:pt x="1704" y="8353"/>
                    <a:pt x="1915" y="8315"/>
                    <a:pt x="2119" y="8234"/>
                  </a:cubicBezTo>
                  <a:lnTo>
                    <a:pt x="2157" y="8225"/>
                  </a:lnTo>
                  <a:cubicBezTo>
                    <a:pt x="3202" y="7822"/>
                    <a:pt x="4141" y="7209"/>
                    <a:pt x="4927" y="6423"/>
                  </a:cubicBezTo>
                  <a:lnTo>
                    <a:pt x="9059" y="2291"/>
                  </a:lnTo>
                  <a:cubicBezTo>
                    <a:pt x="9500" y="1860"/>
                    <a:pt x="9500" y="1141"/>
                    <a:pt x="9059" y="710"/>
                  </a:cubicBezTo>
                  <a:lnTo>
                    <a:pt x="8349" y="1"/>
                  </a:lnTo>
                  <a:close/>
                </a:path>
              </a:pathLst>
            </a:custGeom>
            <a:solidFill>
              <a:srgbClr val="C8D1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70"/>
            <p:cNvSpPr/>
            <p:nvPr/>
          </p:nvSpPr>
          <p:spPr>
            <a:xfrm>
              <a:off x="4865641" y="3654098"/>
              <a:ext cx="65579" cy="63299"/>
            </a:xfrm>
            <a:custGeom>
              <a:avLst/>
              <a:gdLst/>
              <a:ahLst/>
              <a:cxnLst/>
              <a:rect l="l" t="t" r="r" b="b"/>
              <a:pathLst>
                <a:path w="2503" h="2416" extrusionOk="0">
                  <a:moveTo>
                    <a:pt x="1247" y="0"/>
                  </a:moveTo>
                  <a:lnTo>
                    <a:pt x="346" y="901"/>
                  </a:lnTo>
                  <a:cubicBezTo>
                    <a:pt x="1" y="1246"/>
                    <a:pt x="1" y="1812"/>
                    <a:pt x="346" y="2157"/>
                  </a:cubicBezTo>
                  <a:cubicBezTo>
                    <a:pt x="518" y="2330"/>
                    <a:pt x="746" y="2416"/>
                    <a:pt x="974" y="2416"/>
                  </a:cubicBezTo>
                  <a:cubicBezTo>
                    <a:pt x="1201" y="2416"/>
                    <a:pt x="1429" y="2330"/>
                    <a:pt x="1601" y="2157"/>
                  </a:cubicBezTo>
                  <a:lnTo>
                    <a:pt x="2502" y="1256"/>
                  </a:lnTo>
                  <a:lnTo>
                    <a:pt x="1247"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70"/>
            <p:cNvSpPr/>
            <p:nvPr/>
          </p:nvSpPr>
          <p:spPr>
            <a:xfrm>
              <a:off x="4868156" y="3668665"/>
              <a:ext cx="63063" cy="48732"/>
            </a:xfrm>
            <a:custGeom>
              <a:avLst/>
              <a:gdLst/>
              <a:ahLst/>
              <a:cxnLst/>
              <a:rect l="l" t="t" r="r" b="b"/>
              <a:pathLst>
                <a:path w="2407" h="1860" extrusionOk="0">
                  <a:moveTo>
                    <a:pt x="1697" y="0"/>
                  </a:moveTo>
                  <a:lnTo>
                    <a:pt x="796" y="901"/>
                  </a:lnTo>
                  <a:cubicBezTo>
                    <a:pt x="626" y="1064"/>
                    <a:pt x="400" y="1157"/>
                    <a:pt x="168" y="1157"/>
                  </a:cubicBezTo>
                  <a:cubicBezTo>
                    <a:pt x="112" y="1157"/>
                    <a:pt x="56" y="1152"/>
                    <a:pt x="1" y="1141"/>
                  </a:cubicBezTo>
                  <a:lnTo>
                    <a:pt x="1" y="1141"/>
                  </a:lnTo>
                  <a:cubicBezTo>
                    <a:pt x="39" y="1314"/>
                    <a:pt x="116" y="1476"/>
                    <a:pt x="240" y="1601"/>
                  </a:cubicBezTo>
                  <a:cubicBezTo>
                    <a:pt x="418" y="1774"/>
                    <a:pt x="645" y="1860"/>
                    <a:pt x="872" y="1860"/>
                  </a:cubicBezTo>
                  <a:cubicBezTo>
                    <a:pt x="1098" y="1860"/>
                    <a:pt x="1323" y="1774"/>
                    <a:pt x="1496" y="1601"/>
                  </a:cubicBezTo>
                  <a:lnTo>
                    <a:pt x="2406" y="700"/>
                  </a:lnTo>
                  <a:lnTo>
                    <a:pt x="1697" y="0"/>
                  </a:ln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70"/>
            <p:cNvSpPr/>
            <p:nvPr/>
          </p:nvSpPr>
          <p:spPr>
            <a:xfrm>
              <a:off x="5010160" y="3403076"/>
              <a:ext cx="178527" cy="165689"/>
            </a:xfrm>
            <a:custGeom>
              <a:avLst/>
              <a:gdLst/>
              <a:ahLst/>
              <a:cxnLst/>
              <a:rect l="l" t="t" r="r" b="b"/>
              <a:pathLst>
                <a:path w="6814" h="6324" extrusionOk="0">
                  <a:moveTo>
                    <a:pt x="5961" y="0"/>
                  </a:moveTo>
                  <a:cubicBezTo>
                    <a:pt x="5822" y="0"/>
                    <a:pt x="5676" y="56"/>
                    <a:pt x="5546" y="188"/>
                  </a:cubicBezTo>
                  <a:lnTo>
                    <a:pt x="428" y="5297"/>
                  </a:lnTo>
                  <a:cubicBezTo>
                    <a:pt x="1" y="5731"/>
                    <a:pt x="393" y="6323"/>
                    <a:pt x="855" y="6323"/>
                  </a:cubicBezTo>
                  <a:cubicBezTo>
                    <a:pt x="994" y="6323"/>
                    <a:pt x="1140" y="6269"/>
                    <a:pt x="1271" y="6140"/>
                  </a:cubicBezTo>
                  <a:lnTo>
                    <a:pt x="5623" y="1779"/>
                  </a:lnTo>
                  <a:lnTo>
                    <a:pt x="6380" y="1022"/>
                  </a:lnTo>
                  <a:cubicBezTo>
                    <a:pt x="6814" y="596"/>
                    <a:pt x="6419" y="0"/>
                    <a:pt x="596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70"/>
            <p:cNvSpPr/>
            <p:nvPr/>
          </p:nvSpPr>
          <p:spPr>
            <a:xfrm>
              <a:off x="5115274" y="3375592"/>
              <a:ext cx="27143" cy="26200"/>
            </a:xfrm>
            <a:custGeom>
              <a:avLst/>
              <a:gdLst/>
              <a:ahLst/>
              <a:cxnLst/>
              <a:rect l="l" t="t" r="r" b="b"/>
              <a:pathLst>
                <a:path w="1036" h="1000" extrusionOk="0">
                  <a:moveTo>
                    <a:pt x="403" y="0"/>
                  </a:moveTo>
                  <a:lnTo>
                    <a:pt x="1" y="393"/>
                  </a:lnTo>
                  <a:lnTo>
                    <a:pt x="528" y="920"/>
                  </a:lnTo>
                  <a:cubicBezTo>
                    <a:pt x="580" y="973"/>
                    <a:pt x="652" y="1000"/>
                    <a:pt x="724" y="1000"/>
                  </a:cubicBezTo>
                  <a:cubicBezTo>
                    <a:pt x="796" y="1000"/>
                    <a:pt x="868" y="973"/>
                    <a:pt x="921" y="920"/>
                  </a:cubicBezTo>
                  <a:cubicBezTo>
                    <a:pt x="1036" y="805"/>
                    <a:pt x="1036" y="633"/>
                    <a:pt x="921" y="518"/>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70"/>
            <p:cNvSpPr/>
            <p:nvPr/>
          </p:nvSpPr>
          <p:spPr>
            <a:xfrm>
              <a:off x="5094681" y="3396185"/>
              <a:ext cx="27143" cy="26200"/>
            </a:xfrm>
            <a:custGeom>
              <a:avLst/>
              <a:gdLst/>
              <a:ahLst/>
              <a:cxnLst/>
              <a:rect l="l" t="t" r="r" b="b"/>
              <a:pathLst>
                <a:path w="1036" h="1000" extrusionOk="0">
                  <a:moveTo>
                    <a:pt x="403" y="0"/>
                  </a:moveTo>
                  <a:lnTo>
                    <a:pt x="1" y="403"/>
                  </a:lnTo>
                  <a:lnTo>
                    <a:pt x="528" y="920"/>
                  </a:lnTo>
                  <a:cubicBezTo>
                    <a:pt x="580" y="973"/>
                    <a:pt x="650" y="1000"/>
                    <a:pt x="721" y="1000"/>
                  </a:cubicBezTo>
                  <a:cubicBezTo>
                    <a:pt x="791" y="1000"/>
                    <a:pt x="863" y="973"/>
                    <a:pt x="921" y="920"/>
                  </a:cubicBezTo>
                  <a:cubicBezTo>
                    <a:pt x="1036" y="815"/>
                    <a:pt x="1036" y="633"/>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6" name="Google Shape;9046;p70"/>
            <p:cNvSpPr/>
            <p:nvPr/>
          </p:nvSpPr>
          <p:spPr>
            <a:xfrm>
              <a:off x="5074088" y="3416778"/>
              <a:ext cx="29344" cy="26357"/>
            </a:xfrm>
            <a:custGeom>
              <a:avLst/>
              <a:gdLst/>
              <a:ahLst/>
              <a:cxnLst/>
              <a:rect l="l" t="t" r="r" b="b"/>
              <a:pathLst>
                <a:path w="1120" h="1006" extrusionOk="0">
                  <a:moveTo>
                    <a:pt x="403" y="0"/>
                  </a:moveTo>
                  <a:lnTo>
                    <a:pt x="1" y="393"/>
                  </a:lnTo>
                  <a:lnTo>
                    <a:pt x="528" y="920"/>
                  </a:lnTo>
                  <a:cubicBezTo>
                    <a:pt x="587" y="980"/>
                    <a:pt x="654" y="1005"/>
                    <a:pt x="719" y="1005"/>
                  </a:cubicBezTo>
                  <a:cubicBezTo>
                    <a:pt x="933" y="1005"/>
                    <a:pt x="1120" y="727"/>
                    <a:pt x="921" y="527"/>
                  </a:cubicBezTo>
                  <a:lnTo>
                    <a:pt x="403"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7" name="Google Shape;9047;p70"/>
            <p:cNvSpPr/>
            <p:nvPr/>
          </p:nvSpPr>
          <p:spPr>
            <a:xfrm>
              <a:off x="5053495" y="3437371"/>
              <a:ext cx="26907" cy="26200"/>
            </a:xfrm>
            <a:custGeom>
              <a:avLst/>
              <a:gdLst/>
              <a:ahLst/>
              <a:cxnLst/>
              <a:rect l="l" t="t" r="r" b="b"/>
              <a:pathLst>
                <a:path w="1027" h="1000" extrusionOk="0">
                  <a:moveTo>
                    <a:pt x="394" y="0"/>
                  </a:moveTo>
                  <a:lnTo>
                    <a:pt x="1" y="403"/>
                  </a:lnTo>
                  <a:lnTo>
                    <a:pt x="518" y="920"/>
                  </a:lnTo>
                  <a:cubicBezTo>
                    <a:pt x="576" y="973"/>
                    <a:pt x="648" y="999"/>
                    <a:pt x="719" y="999"/>
                  </a:cubicBezTo>
                  <a:cubicBezTo>
                    <a:pt x="791" y="999"/>
                    <a:pt x="863" y="973"/>
                    <a:pt x="921" y="920"/>
                  </a:cubicBezTo>
                  <a:cubicBezTo>
                    <a:pt x="1026" y="815"/>
                    <a:pt x="1026" y="633"/>
                    <a:pt x="92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70"/>
            <p:cNvSpPr/>
            <p:nvPr/>
          </p:nvSpPr>
          <p:spPr>
            <a:xfrm>
              <a:off x="5032901" y="3457965"/>
              <a:ext cx="26907" cy="26200"/>
            </a:xfrm>
            <a:custGeom>
              <a:avLst/>
              <a:gdLst/>
              <a:ahLst/>
              <a:cxnLst/>
              <a:rect l="l" t="t" r="r" b="b"/>
              <a:pathLst>
                <a:path w="1027" h="1000" extrusionOk="0">
                  <a:moveTo>
                    <a:pt x="394" y="0"/>
                  </a:moveTo>
                  <a:lnTo>
                    <a:pt x="1" y="403"/>
                  </a:lnTo>
                  <a:lnTo>
                    <a:pt x="518" y="920"/>
                  </a:lnTo>
                  <a:cubicBezTo>
                    <a:pt x="571" y="973"/>
                    <a:pt x="643" y="999"/>
                    <a:pt x="715" y="999"/>
                  </a:cubicBezTo>
                  <a:cubicBezTo>
                    <a:pt x="787" y="999"/>
                    <a:pt x="858" y="973"/>
                    <a:pt x="911" y="920"/>
                  </a:cubicBezTo>
                  <a:cubicBezTo>
                    <a:pt x="1026" y="815"/>
                    <a:pt x="1026" y="633"/>
                    <a:pt x="911" y="527"/>
                  </a:cubicBezTo>
                  <a:lnTo>
                    <a:pt x="394"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70"/>
            <p:cNvSpPr/>
            <p:nvPr/>
          </p:nvSpPr>
          <p:spPr>
            <a:xfrm>
              <a:off x="5013304" y="3478794"/>
              <a:ext cx="25912" cy="26148"/>
            </a:xfrm>
            <a:custGeom>
              <a:avLst/>
              <a:gdLst/>
              <a:ahLst/>
              <a:cxnLst/>
              <a:rect l="l" t="t" r="r" b="b"/>
              <a:pathLst>
                <a:path w="989" h="998" extrusionOk="0">
                  <a:moveTo>
                    <a:pt x="365" y="1"/>
                  </a:moveTo>
                  <a:cubicBezTo>
                    <a:pt x="241" y="145"/>
                    <a:pt x="116" y="288"/>
                    <a:pt x="1" y="432"/>
                  </a:cubicBezTo>
                  <a:lnTo>
                    <a:pt x="480" y="911"/>
                  </a:lnTo>
                  <a:cubicBezTo>
                    <a:pt x="538" y="969"/>
                    <a:pt x="610" y="998"/>
                    <a:pt x="681" y="998"/>
                  </a:cubicBezTo>
                  <a:cubicBezTo>
                    <a:pt x="753" y="998"/>
                    <a:pt x="825" y="969"/>
                    <a:pt x="883" y="911"/>
                  </a:cubicBezTo>
                  <a:cubicBezTo>
                    <a:pt x="988" y="806"/>
                    <a:pt x="988" y="624"/>
                    <a:pt x="883" y="518"/>
                  </a:cubicBezTo>
                  <a:lnTo>
                    <a:pt x="365" y="1"/>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0" name="Google Shape;9050;p70"/>
          <p:cNvGrpSpPr/>
          <p:nvPr/>
        </p:nvGrpSpPr>
        <p:grpSpPr>
          <a:xfrm>
            <a:off x="6637678" y="1500982"/>
            <a:ext cx="378721" cy="362005"/>
            <a:chOff x="6637678" y="1500982"/>
            <a:chExt cx="378721" cy="362005"/>
          </a:xfrm>
        </p:grpSpPr>
        <p:sp>
          <p:nvSpPr>
            <p:cNvPr id="9051" name="Google Shape;9051;p70"/>
            <p:cNvSpPr/>
            <p:nvPr/>
          </p:nvSpPr>
          <p:spPr>
            <a:xfrm>
              <a:off x="6637678" y="1500982"/>
              <a:ext cx="377725" cy="361717"/>
            </a:xfrm>
            <a:custGeom>
              <a:avLst/>
              <a:gdLst/>
              <a:ahLst/>
              <a:cxnLst/>
              <a:rect l="l" t="t" r="r" b="b"/>
              <a:pathLst>
                <a:path w="14417" h="13806" extrusionOk="0">
                  <a:moveTo>
                    <a:pt x="10950" y="0"/>
                  </a:moveTo>
                  <a:cubicBezTo>
                    <a:pt x="10150" y="0"/>
                    <a:pt x="9348" y="305"/>
                    <a:pt x="8732" y="916"/>
                  </a:cubicBezTo>
                  <a:lnTo>
                    <a:pt x="1237" y="8402"/>
                  </a:lnTo>
                  <a:cubicBezTo>
                    <a:pt x="0" y="9638"/>
                    <a:pt x="0" y="11642"/>
                    <a:pt x="1237" y="12878"/>
                  </a:cubicBezTo>
                  <a:cubicBezTo>
                    <a:pt x="1855" y="13497"/>
                    <a:pt x="2665" y="13806"/>
                    <a:pt x="3475" y="13806"/>
                  </a:cubicBezTo>
                  <a:cubicBezTo>
                    <a:pt x="4285" y="13806"/>
                    <a:pt x="5095" y="13497"/>
                    <a:pt x="5713" y="12878"/>
                  </a:cubicBezTo>
                  <a:lnTo>
                    <a:pt x="13199" y="5383"/>
                  </a:lnTo>
                  <a:cubicBezTo>
                    <a:pt x="14417" y="4146"/>
                    <a:pt x="14407" y="2162"/>
                    <a:pt x="13180" y="925"/>
                  </a:cubicBezTo>
                  <a:cubicBezTo>
                    <a:pt x="12564" y="310"/>
                    <a:pt x="11758" y="0"/>
                    <a:pt x="10950"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70"/>
            <p:cNvSpPr/>
            <p:nvPr/>
          </p:nvSpPr>
          <p:spPr>
            <a:xfrm>
              <a:off x="6696680" y="1551338"/>
              <a:ext cx="260218" cy="260454"/>
            </a:xfrm>
            <a:custGeom>
              <a:avLst/>
              <a:gdLst/>
              <a:ahLst/>
              <a:cxnLst/>
              <a:rect l="l" t="t" r="r" b="b"/>
              <a:pathLst>
                <a:path w="9932" h="9941" extrusionOk="0">
                  <a:moveTo>
                    <a:pt x="5464" y="0"/>
                  </a:moveTo>
                  <a:lnTo>
                    <a:pt x="1" y="5464"/>
                  </a:lnTo>
                  <a:lnTo>
                    <a:pt x="4468" y="9940"/>
                  </a:lnTo>
                  <a:lnTo>
                    <a:pt x="9931" y="4477"/>
                  </a:lnTo>
                  <a:lnTo>
                    <a:pt x="5464"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70"/>
            <p:cNvSpPr/>
            <p:nvPr/>
          </p:nvSpPr>
          <p:spPr>
            <a:xfrm>
              <a:off x="6638175" y="1500982"/>
              <a:ext cx="377725" cy="361717"/>
            </a:xfrm>
            <a:custGeom>
              <a:avLst/>
              <a:gdLst/>
              <a:ahLst/>
              <a:cxnLst/>
              <a:rect l="l" t="t" r="r" b="b"/>
              <a:pathLst>
                <a:path w="14417" h="13806" extrusionOk="0">
                  <a:moveTo>
                    <a:pt x="3467" y="0"/>
                  </a:moveTo>
                  <a:cubicBezTo>
                    <a:pt x="2659" y="0"/>
                    <a:pt x="1853" y="310"/>
                    <a:pt x="1237" y="925"/>
                  </a:cubicBezTo>
                  <a:cubicBezTo>
                    <a:pt x="0" y="2162"/>
                    <a:pt x="0" y="4146"/>
                    <a:pt x="1218" y="5383"/>
                  </a:cubicBezTo>
                  <a:lnTo>
                    <a:pt x="8713" y="12878"/>
                  </a:lnTo>
                  <a:cubicBezTo>
                    <a:pt x="9327" y="13497"/>
                    <a:pt x="10135" y="13806"/>
                    <a:pt x="10943" y="13806"/>
                  </a:cubicBezTo>
                  <a:cubicBezTo>
                    <a:pt x="11752" y="13806"/>
                    <a:pt x="12562" y="13497"/>
                    <a:pt x="13180" y="12878"/>
                  </a:cubicBezTo>
                  <a:cubicBezTo>
                    <a:pt x="14417" y="11642"/>
                    <a:pt x="14417" y="9638"/>
                    <a:pt x="13180" y="8402"/>
                  </a:cubicBezTo>
                  <a:lnTo>
                    <a:pt x="5685" y="916"/>
                  </a:lnTo>
                  <a:cubicBezTo>
                    <a:pt x="5069" y="305"/>
                    <a:pt x="4267" y="0"/>
                    <a:pt x="3467"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70"/>
            <p:cNvSpPr/>
            <p:nvPr/>
          </p:nvSpPr>
          <p:spPr>
            <a:xfrm>
              <a:off x="6842090" y="1696748"/>
              <a:ext cx="174309" cy="166239"/>
            </a:xfrm>
            <a:custGeom>
              <a:avLst/>
              <a:gdLst/>
              <a:ahLst/>
              <a:cxnLst/>
              <a:rect l="l" t="t" r="r" b="b"/>
              <a:pathLst>
                <a:path w="6653" h="6345" extrusionOk="0">
                  <a:moveTo>
                    <a:pt x="4467" y="0"/>
                  </a:moveTo>
                  <a:cubicBezTo>
                    <a:pt x="5694" y="1237"/>
                    <a:pt x="5685" y="3230"/>
                    <a:pt x="4458" y="4457"/>
                  </a:cubicBezTo>
                  <a:cubicBezTo>
                    <a:pt x="3836" y="5074"/>
                    <a:pt x="3025" y="5384"/>
                    <a:pt x="2215" y="5384"/>
                  </a:cubicBezTo>
                  <a:cubicBezTo>
                    <a:pt x="1415" y="5384"/>
                    <a:pt x="615" y="5082"/>
                    <a:pt x="1" y="4477"/>
                  </a:cubicBezTo>
                  <a:lnTo>
                    <a:pt x="1" y="4477"/>
                  </a:lnTo>
                  <a:lnTo>
                    <a:pt x="930" y="5397"/>
                  </a:lnTo>
                  <a:cubicBezTo>
                    <a:pt x="1547" y="6028"/>
                    <a:pt x="2363" y="6344"/>
                    <a:pt x="3180" y="6344"/>
                  </a:cubicBezTo>
                  <a:cubicBezTo>
                    <a:pt x="3988" y="6344"/>
                    <a:pt x="4797" y="6035"/>
                    <a:pt x="5416" y="5416"/>
                  </a:cubicBezTo>
                  <a:cubicBezTo>
                    <a:pt x="6653" y="4179"/>
                    <a:pt x="6653" y="2166"/>
                    <a:pt x="5397" y="930"/>
                  </a:cubicBezTo>
                  <a:lnTo>
                    <a:pt x="4467" y="0"/>
                  </a:ln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5" name="Google Shape;9055;p70"/>
            <p:cNvSpPr/>
            <p:nvPr/>
          </p:nvSpPr>
          <p:spPr>
            <a:xfrm>
              <a:off x="6752931" y="1608847"/>
              <a:ext cx="146458" cy="144179"/>
            </a:xfrm>
            <a:custGeom>
              <a:avLst/>
              <a:gdLst/>
              <a:ahLst/>
              <a:cxnLst/>
              <a:rect l="l" t="t" r="r" b="b"/>
              <a:pathLst>
                <a:path w="5590" h="5503" extrusionOk="0">
                  <a:moveTo>
                    <a:pt x="2349" y="0"/>
                  </a:moveTo>
                  <a:cubicBezTo>
                    <a:pt x="2249" y="0"/>
                    <a:pt x="2148" y="39"/>
                    <a:pt x="2071" y="115"/>
                  </a:cubicBezTo>
                  <a:lnTo>
                    <a:pt x="154" y="2032"/>
                  </a:lnTo>
                  <a:cubicBezTo>
                    <a:pt x="1" y="2186"/>
                    <a:pt x="1" y="2435"/>
                    <a:pt x="154" y="2588"/>
                  </a:cubicBezTo>
                  <a:lnTo>
                    <a:pt x="2963" y="5387"/>
                  </a:lnTo>
                  <a:cubicBezTo>
                    <a:pt x="3039" y="5464"/>
                    <a:pt x="3140" y="5502"/>
                    <a:pt x="3241" y="5502"/>
                  </a:cubicBezTo>
                  <a:cubicBezTo>
                    <a:pt x="3341" y="5502"/>
                    <a:pt x="3442" y="5464"/>
                    <a:pt x="3519" y="5387"/>
                  </a:cubicBezTo>
                  <a:lnTo>
                    <a:pt x="5436" y="3470"/>
                  </a:lnTo>
                  <a:cubicBezTo>
                    <a:pt x="5589" y="3317"/>
                    <a:pt x="5589" y="3068"/>
                    <a:pt x="5436" y="2914"/>
                  </a:cubicBezTo>
                  <a:lnTo>
                    <a:pt x="2627" y="115"/>
                  </a:lnTo>
                  <a:cubicBezTo>
                    <a:pt x="2551" y="39"/>
                    <a:pt x="2450" y="0"/>
                    <a:pt x="234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6" name="Google Shape;9056;p70"/>
            <p:cNvSpPr/>
            <p:nvPr/>
          </p:nvSpPr>
          <p:spPr>
            <a:xfrm>
              <a:off x="6797393" y="1608847"/>
              <a:ext cx="101735" cy="144414"/>
            </a:xfrm>
            <a:custGeom>
              <a:avLst/>
              <a:gdLst/>
              <a:ahLst/>
              <a:cxnLst/>
              <a:rect l="l" t="t" r="r" b="b"/>
              <a:pathLst>
                <a:path w="3883" h="5512" extrusionOk="0">
                  <a:moveTo>
                    <a:pt x="652" y="0"/>
                  </a:moveTo>
                  <a:cubicBezTo>
                    <a:pt x="552" y="0"/>
                    <a:pt x="451" y="39"/>
                    <a:pt x="374" y="115"/>
                  </a:cubicBezTo>
                  <a:lnTo>
                    <a:pt x="1" y="480"/>
                  </a:lnTo>
                  <a:lnTo>
                    <a:pt x="1247" y="1726"/>
                  </a:lnTo>
                  <a:cubicBezTo>
                    <a:pt x="2052" y="2540"/>
                    <a:pt x="2052" y="3854"/>
                    <a:pt x="1247" y="4668"/>
                  </a:cubicBezTo>
                  <a:lnTo>
                    <a:pt x="882" y="5023"/>
                  </a:lnTo>
                  <a:lnTo>
                    <a:pt x="1256" y="5397"/>
                  </a:lnTo>
                  <a:cubicBezTo>
                    <a:pt x="1333" y="5474"/>
                    <a:pt x="1434" y="5512"/>
                    <a:pt x="1534" y="5512"/>
                  </a:cubicBezTo>
                  <a:cubicBezTo>
                    <a:pt x="1635" y="5512"/>
                    <a:pt x="1735" y="5474"/>
                    <a:pt x="1812" y="5397"/>
                  </a:cubicBezTo>
                  <a:lnTo>
                    <a:pt x="3729" y="3480"/>
                  </a:lnTo>
                  <a:cubicBezTo>
                    <a:pt x="3883" y="3326"/>
                    <a:pt x="3883" y="3077"/>
                    <a:pt x="3729" y="2924"/>
                  </a:cubicBezTo>
                  <a:lnTo>
                    <a:pt x="930" y="115"/>
                  </a:lnTo>
                  <a:cubicBezTo>
                    <a:pt x="854" y="39"/>
                    <a:pt x="753" y="0"/>
                    <a:pt x="6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70"/>
            <p:cNvSpPr/>
            <p:nvPr/>
          </p:nvSpPr>
          <p:spPr>
            <a:xfrm>
              <a:off x="6697309" y="1620087"/>
              <a:ext cx="22270" cy="18654"/>
            </a:xfrm>
            <a:custGeom>
              <a:avLst/>
              <a:gdLst/>
              <a:ahLst/>
              <a:cxnLst/>
              <a:rect l="l" t="t" r="r" b="b"/>
              <a:pathLst>
                <a:path w="850" h="712" extrusionOk="0">
                  <a:moveTo>
                    <a:pt x="402" y="0"/>
                  </a:moveTo>
                  <a:cubicBezTo>
                    <a:pt x="184" y="0"/>
                    <a:pt x="1" y="283"/>
                    <a:pt x="207" y="482"/>
                  </a:cubicBezTo>
                  <a:lnTo>
                    <a:pt x="351" y="626"/>
                  </a:lnTo>
                  <a:cubicBezTo>
                    <a:pt x="399" y="683"/>
                    <a:pt x="475" y="712"/>
                    <a:pt x="542" y="712"/>
                  </a:cubicBezTo>
                  <a:cubicBezTo>
                    <a:pt x="619" y="712"/>
                    <a:pt x="696" y="683"/>
                    <a:pt x="744" y="626"/>
                  </a:cubicBezTo>
                  <a:cubicBezTo>
                    <a:pt x="849" y="520"/>
                    <a:pt x="849" y="338"/>
                    <a:pt x="744" y="233"/>
                  </a:cubicBezTo>
                  <a:lnTo>
                    <a:pt x="600" y="89"/>
                  </a:lnTo>
                  <a:cubicBezTo>
                    <a:pt x="537" y="26"/>
                    <a:pt x="468" y="0"/>
                    <a:pt x="402"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70"/>
            <p:cNvSpPr/>
            <p:nvPr/>
          </p:nvSpPr>
          <p:spPr>
            <a:xfrm>
              <a:off x="6690995" y="1582123"/>
              <a:ext cx="22296" cy="18707"/>
            </a:xfrm>
            <a:custGeom>
              <a:avLst/>
              <a:gdLst/>
              <a:ahLst/>
              <a:cxnLst/>
              <a:rect l="l" t="t" r="r" b="b"/>
              <a:pathLst>
                <a:path w="851" h="714" extrusionOk="0">
                  <a:moveTo>
                    <a:pt x="401" y="1"/>
                  </a:moveTo>
                  <a:cubicBezTo>
                    <a:pt x="184" y="1"/>
                    <a:pt x="1" y="278"/>
                    <a:pt x="199" y="484"/>
                  </a:cubicBezTo>
                  <a:lnTo>
                    <a:pt x="342" y="627"/>
                  </a:lnTo>
                  <a:cubicBezTo>
                    <a:pt x="400" y="685"/>
                    <a:pt x="472" y="714"/>
                    <a:pt x="544" y="714"/>
                  </a:cubicBezTo>
                  <a:cubicBezTo>
                    <a:pt x="616" y="714"/>
                    <a:pt x="687" y="685"/>
                    <a:pt x="745" y="627"/>
                  </a:cubicBezTo>
                  <a:cubicBezTo>
                    <a:pt x="850" y="522"/>
                    <a:pt x="850" y="340"/>
                    <a:pt x="745" y="234"/>
                  </a:cubicBezTo>
                  <a:lnTo>
                    <a:pt x="601" y="91"/>
                  </a:lnTo>
                  <a:cubicBezTo>
                    <a:pt x="538" y="27"/>
                    <a:pt x="468" y="1"/>
                    <a:pt x="401"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70"/>
            <p:cNvSpPr/>
            <p:nvPr/>
          </p:nvSpPr>
          <p:spPr>
            <a:xfrm>
              <a:off x="6724190" y="1548771"/>
              <a:ext cx="22244" cy="18654"/>
            </a:xfrm>
            <a:custGeom>
              <a:avLst/>
              <a:gdLst/>
              <a:ahLst/>
              <a:cxnLst/>
              <a:rect l="l" t="t" r="r" b="b"/>
              <a:pathLst>
                <a:path w="849" h="712" extrusionOk="0">
                  <a:moveTo>
                    <a:pt x="405" y="0"/>
                  </a:moveTo>
                  <a:cubicBezTo>
                    <a:pt x="189" y="0"/>
                    <a:pt x="1" y="283"/>
                    <a:pt x="206" y="482"/>
                  </a:cubicBezTo>
                  <a:lnTo>
                    <a:pt x="350" y="625"/>
                  </a:lnTo>
                  <a:cubicBezTo>
                    <a:pt x="398" y="683"/>
                    <a:pt x="475" y="712"/>
                    <a:pt x="542" y="712"/>
                  </a:cubicBezTo>
                  <a:cubicBezTo>
                    <a:pt x="619" y="712"/>
                    <a:pt x="695" y="683"/>
                    <a:pt x="743" y="625"/>
                  </a:cubicBezTo>
                  <a:cubicBezTo>
                    <a:pt x="849" y="520"/>
                    <a:pt x="849" y="338"/>
                    <a:pt x="743" y="232"/>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70"/>
            <p:cNvSpPr/>
            <p:nvPr/>
          </p:nvSpPr>
          <p:spPr>
            <a:xfrm>
              <a:off x="6729902" y="1587782"/>
              <a:ext cx="22322" cy="18576"/>
            </a:xfrm>
            <a:custGeom>
              <a:avLst/>
              <a:gdLst/>
              <a:ahLst/>
              <a:cxnLst/>
              <a:rect l="l" t="t" r="r" b="b"/>
              <a:pathLst>
                <a:path w="852" h="709" extrusionOk="0">
                  <a:moveTo>
                    <a:pt x="406" y="1"/>
                  </a:moveTo>
                  <a:cubicBezTo>
                    <a:pt x="187" y="1"/>
                    <a:pt x="0" y="281"/>
                    <a:pt x="199" y="488"/>
                  </a:cubicBezTo>
                  <a:lnTo>
                    <a:pt x="343" y="632"/>
                  </a:lnTo>
                  <a:cubicBezTo>
                    <a:pt x="401" y="680"/>
                    <a:pt x="468" y="708"/>
                    <a:pt x="544" y="708"/>
                  </a:cubicBezTo>
                  <a:cubicBezTo>
                    <a:pt x="621" y="708"/>
                    <a:pt x="688" y="680"/>
                    <a:pt x="746" y="632"/>
                  </a:cubicBezTo>
                  <a:cubicBezTo>
                    <a:pt x="851" y="517"/>
                    <a:pt x="851" y="344"/>
                    <a:pt x="746" y="229"/>
                  </a:cubicBezTo>
                  <a:lnTo>
                    <a:pt x="602" y="85"/>
                  </a:lnTo>
                  <a:cubicBezTo>
                    <a:pt x="540" y="26"/>
                    <a:pt x="472" y="1"/>
                    <a:pt x="406"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1" name="Google Shape;9061;p70"/>
            <p:cNvSpPr/>
            <p:nvPr/>
          </p:nvSpPr>
          <p:spPr>
            <a:xfrm>
              <a:off x="6762285" y="1555137"/>
              <a:ext cx="22322" cy="18812"/>
            </a:xfrm>
            <a:custGeom>
              <a:avLst/>
              <a:gdLst/>
              <a:ahLst/>
              <a:cxnLst/>
              <a:rect l="l" t="t" r="r" b="b"/>
              <a:pathLst>
                <a:path w="852" h="718" extrusionOk="0">
                  <a:moveTo>
                    <a:pt x="407" y="1"/>
                  </a:moveTo>
                  <a:cubicBezTo>
                    <a:pt x="188" y="1"/>
                    <a:pt x="1" y="281"/>
                    <a:pt x="200" y="488"/>
                  </a:cubicBezTo>
                  <a:lnTo>
                    <a:pt x="344" y="632"/>
                  </a:lnTo>
                  <a:cubicBezTo>
                    <a:pt x="401" y="680"/>
                    <a:pt x="468" y="708"/>
                    <a:pt x="545" y="718"/>
                  </a:cubicBezTo>
                  <a:cubicBezTo>
                    <a:pt x="622" y="718"/>
                    <a:pt x="689" y="680"/>
                    <a:pt x="746" y="632"/>
                  </a:cubicBezTo>
                  <a:cubicBezTo>
                    <a:pt x="852" y="517"/>
                    <a:pt x="852" y="344"/>
                    <a:pt x="746" y="229"/>
                  </a:cubicBezTo>
                  <a:lnTo>
                    <a:pt x="602" y="85"/>
                  </a:lnTo>
                  <a:cubicBezTo>
                    <a:pt x="541" y="26"/>
                    <a:pt x="472" y="1"/>
                    <a:pt x="407"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2" name="Google Shape;9062;p70"/>
            <p:cNvSpPr/>
            <p:nvPr/>
          </p:nvSpPr>
          <p:spPr>
            <a:xfrm>
              <a:off x="6866508" y="1789208"/>
              <a:ext cx="22322" cy="18812"/>
            </a:xfrm>
            <a:custGeom>
              <a:avLst/>
              <a:gdLst/>
              <a:ahLst/>
              <a:cxnLst/>
              <a:rect l="l" t="t" r="r" b="b"/>
              <a:pathLst>
                <a:path w="852" h="718" extrusionOk="0">
                  <a:moveTo>
                    <a:pt x="407" y="0"/>
                  </a:moveTo>
                  <a:cubicBezTo>
                    <a:pt x="188" y="0"/>
                    <a:pt x="1" y="281"/>
                    <a:pt x="200" y="487"/>
                  </a:cubicBezTo>
                  <a:lnTo>
                    <a:pt x="344" y="631"/>
                  </a:lnTo>
                  <a:cubicBezTo>
                    <a:pt x="401" y="679"/>
                    <a:pt x="468" y="708"/>
                    <a:pt x="545" y="717"/>
                  </a:cubicBezTo>
                  <a:cubicBezTo>
                    <a:pt x="622" y="717"/>
                    <a:pt x="689" y="679"/>
                    <a:pt x="746" y="631"/>
                  </a:cubicBezTo>
                  <a:cubicBezTo>
                    <a:pt x="852" y="516"/>
                    <a:pt x="852" y="344"/>
                    <a:pt x="746" y="229"/>
                  </a:cubicBezTo>
                  <a:lnTo>
                    <a:pt x="602" y="85"/>
                  </a:lnTo>
                  <a:cubicBezTo>
                    <a:pt x="541" y="25"/>
                    <a:pt x="472" y="0"/>
                    <a:pt x="407"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70"/>
            <p:cNvSpPr/>
            <p:nvPr/>
          </p:nvSpPr>
          <p:spPr>
            <a:xfrm>
              <a:off x="6903450" y="1794998"/>
              <a:ext cx="23554" cy="19309"/>
            </a:xfrm>
            <a:custGeom>
              <a:avLst/>
              <a:gdLst/>
              <a:ahLst/>
              <a:cxnLst/>
              <a:rect l="l" t="t" r="r" b="b"/>
              <a:pathLst>
                <a:path w="899" h="737" extrusionOk="0">
                  <a:moveTo>
                    <a:pt x="428" y="1"/>
                  </a:moveTo>
                  <a:cubicBezTo>
                    <a:pt x="203" y="1"/>
                    <a:pt x="1" y="311"/>
                    <a:pt x="247" y="506"/>
                  </a:cubicBezTo>
                  <a:lnTo>
                    <a:pt x="391" y="650"/>
                  </a:lnTo>
                  <a:cubicBezTo>
                    <a:pt x="438" y="707"/>
                    <a:pt x="515" y="736"/>
                    <a:pt x="592" y="736"/>
                  </a:cubicBezTo>
                  <a:cubicBezTo>
                    <a:pt x="659" y="736"/>
                    <a:pt x="736" y="707"/>
                    <a:pt x="784" y="650"/>
                  </a:cubicBezTo>
                  <a:cubicBezTo>
                    <a:pt x="899" y="544"/>
                    <a:pt x="899" y="362"/>
                    <a:pt x="784" y="257"/>
                  </a:cubicBezTo>
                  <a:lnTo>
                    <a:pt x="640" y="113"/>
                  </a:lnTo>
                  <a:cubicBezTo>
                    <a:pt x="576" y="33"/>
                    <a:pt x="501" y="1"/>
                    <a:pt x="428"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70"/>
            <p:cNvSpPr/>
            <p:nvPr/>
          </p:nvSpPr>
          <p:spPr>
            <a:xfrm>
              <a:off x="6937877" y="1762432"/>
              <a:ext cx="22270" cy="18707"/>
            </a:xfrm>
            <a:custGeom>
              <a:avLst/>
              <a:gdLst/>
              <a:ahLst/>
              <a:cxnLst/>
              <a:rect l="l" t="t" r="r" b="b"/>
              <a:pathLst>
                <a:path w="850" h="714" extrusionOk="0">
                  <a:moveTo>
                    <a:pt x="400" y="1"/>
                  </a:moveTo>
                  <a:cubicBezTo>
                    <a:pt x="183" y="1"/>
                    <a:pt x="0" y="279"/>
                    <a:pt x="198" y="484"/>
                  </a:cubicBezTo>
                  <a:lnTo>
                    <a:pt x="342" y="628"/>
                  </a:lnTo>
                  <a:cubicBezTo>
                    <a:pt x="399" y="675"/>
                    <a:pt x="466" y="714"/>
                    <a:pt x="543" y="714"/>
                  </a:cubicBezTo>
                  <a:cubicBezTo>
                    <a:pt x="620" y="714"/>
                    <a:pt x="687" y="685"/>
                    <a:pt x="744" y="628"/>
                  </a:cubicBezTo>
                  <a:cubicBezTo>
                    <a:pt x="850" y="513"/>
                    <a:pt x="850" y="340"/>
                    <a:pt x="744" y="235"/>
                  </a:cubicBezTo>
                  <a:lnTo>
                    <a:pt x="601" y="91"/>
                  </a:lnTo>
                  <a:cubicBezTo>
                    <a:pt x="537" y="27"/>
                    <a:pt x="467" y="1"/>
                    <a:pt x="400"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70"/>
            <p:cNvSpPr/>
            <p:nvPr/>
          </p:nvSpPr>
          <p:spPr>
            <a:xfrm>
              <a:off x="6898970" y="1756799"/>
              <a:ext cx="22270" cy="18812"/>
            </a:xfrm>
            <a:custGeom>
              <a:avLst/>
              <a:gdLst/>
              <a:ahLst/>
              <a:cxnLst/>
              <a:rect l="l" t="t" r="r" b="b"/>
              <a:pathLst>
                <a:path w="850" h="718" extrusionOk="0">
                  <a:moveTo>
                    <a:pt x="404" y="1"/>
                  </a:moveTo>
                  <a:cubicBezTo>
                    <a:pt x="186" y="1"/>
                    <a:pt x="0" y="281"/>
                    <a:pt x="207" y="488"/>
                  </a:cubicBezTo>
                  <a:lnTo>
                    <a:pt x="351" y="632"/>
                  </a:lnTo>
                  <a:cubicBezTo>
                    <a:pt x="399" y="680"/>
                    <a:pt x="466" y="708"/>
                    <a:pt x="542" y="718"/>
                  </a:cubicBezTo>
                  <a:cubicBezTo>
                    <a:pt x="619" y="718"/>
                    <a:pt x="696" y="680"/>
                    <a:pt x="744" y="632"/>
                  </a:cubicBezTo>
                  <a:cubicBezTo>
                    <a:pt x="849" y="517"/>
                    <a:pt x="849" y="344"/>
                    <a:pt x="744" y="229"/>
                  </a:cubicBezTo>
                  <a:lnTo>
                    <a:pt x="600" y="85"/>
                  </a:lnTo>
                  <a:cubicBezTo>
                    <a:pt x="538" y="26"/>
                    <a:pt x="470" y="1"/>
                    <a:pt x="404" y="1"/>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70"/>
            <p:cNvSpPr/>
            <p:nvPr/>
          </p:nvSpPr>
          <p:spPr>
            <a:xfrm>
              <a:off x="6931380" y="1724311"/>
              <a:ext cx="22506" cy="18654"/>
            </a:xfrm>
            <a:custGeom>
              <a:avLst/>
              <a:gdLst/>
              <a:ahLst/>
              <a:cxnLst/>
              <a:rect l="l" t="t" r="r" b="b"/>
              <a:pathLst>
                <a:path w="859" h="712" extrusionOk="0">
                  <a:moveTo>
                    <a:pt x="405" y="0"/>
                  </a:moveTo>
                  <a:cubicBezTo>
                    <a:pt x="189" y="0"/>
                    <a:pt x="1" y="283"/>
                    <a:pt x="206" y="482"/>
                  </a:cubicBezTo>
                  <a:lnTo>
                    <a:pt x="350" y="626"/>
                  </a:lnTo>
                  <a:cubicBezTo>
                    <a:pt x="403" y="683"/>
                    <a:pt x="475" y="712"/>
                    <a:pt x="547" y="712"/>
                  </a:cubicBezTo>
                  <a:cubicBezTo>
                    <a:pt x="619" y="712"/>
                    <a:pt x="690" y="683"/>
                    <a:pt x="743" y="626"/>
                  </a:cubicBezTo>
                  <a:cubicBezTo>
                    <a:pt x="858" y="520"/>
                    <a:pt x="858" y="338"/>
                    <a:pt x="743" y="233"/>
                  </a:cubicBezTo>
                  <a:lnTo>
                    <a:pt x="599" y="89"/>
                  </a:lnTo>
                  <a:cubicBezTo>
                    <a:pt x="539" y="26"/>
                    <a:pt x="471" y="0"/>
                    <a:pt x="405" y="0"/>
                  </a:cubicBezTo>
                  <a:close/>
                </a:path>
              </a:pathLst>
            </a:custGeom>
            <a:solidFill>
              <a:srgbClr val="BEC6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7" name="Google Shape;9067;p70"/>
          <p:cNvGrpSpPr/>
          <p:nvPr/>
        </p:nvGrpSpPr>
        <p:grpSpPr>
          <a:xfrm>
            <a:off x="5827993" y="3355496"/>
            <a:ext cx="223041" cy="362163"/>
            <a:chOff x="5827993" y="3355496"/>
            <a:chExt cx="223041" cy="362163"/>
          </a:xfrm>
        </p:grpSpPr>
        <p:sp>
          <p:nvSpPr>
            <p:cNvPr id="9068" name="Google Shape;9068;p70"/>
            <p:cNvSpPr/>
            <p:nvPr/>
          </p:nvSpPr>
          <p:spPr>
            <a:xfrm>
              <a:off x="5827993" y="3448664"/>
              <a:ext cx="223041" cy="268995"/>
            </a:xfrm>
            <a:custGeom>
              <a:avLst/>
              <a:gdLst/>
              <a:ahLst/>
              <a:cxnLst/>
              <a:rect l="l" t="t" r="r" b="b"/>
              <a:pathLst>
                <a:path w="8513" h="10267" extrusionOk="0">
                  <a:moveTo>
                    <a:pt x="854" y="1"/>
                  </a:moveTo>
                  <a:cubicBezTo>
                    <a:pt x="384" y="1"/>
                    <a:pt x="1" y="384"/>
                    <a:pt x="1" y="854"/>
                  </a:cubicBezTo>
                  <a:lnTo>
                    <a:pt x="1" y="9413"/>
                  </a:lnTo>
                  <a:cubicBezTo>
                    <a:pt x="1" y="9883"/>
                    <a:pt x="384" y="10266"/>
                    <a:pt x="854" y="10266"/>
                  </a:cubicBezTo>
                  <a:lnTo>
                    <a:pt x="7660" y="10266"/>
                  </a:lnTo>
                  <a:cubicBezTo>
                    <a:pt x="8129" y="10266"/>
                    <a:pt x="8513" y="9883"/>
                    <a:pt x="8513" y="9413"/>
                  </a:cubicBezTo>
                  <a:lnTo>
                    <a:pt x="8513" y="854"/>
                  </a:lnTo>
                  <a:cubicBezTo>
                    <a:pt x="8513" y="384"/>
                    <a:pt x="8129" y="1"/>
                    <a:pt x="7660"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9" name="Google Shape;9069;p70"/>
            <p:cNvSpPr/>
            <p:nvPr/>
          </p:nvSpPr>
          <p:spPr>
            <a:xfrm>
              <a:off x="5989987" y="3448664"/>
              <a:ext cx="60810" cy="268733"/>
            </a:xfrm>
            <a:custGeom>
              <a:avLst/>
              <a:gdLst/>
              <a:ahLst/>
              <a:cxnLst/>
              <a:rect l="l" t="t" r="r" b="b"/>
              <a:pathLst>
                <a:path w="2321" h="10257" extrusionOk="0">
                  <a:moveTo>
                    <a:pt x="0" y="1"/>
                  </a:moveTo>
                  <a:cubicBezTo>
                    <a:pt x="489" y="1"/>
                    <a:pt x="882" y="403"/>
                    <a:pt x="882" y="892"/>
                  </a:cubicBezTo>
                  <a:lnTo>
                    <a:pt x="882" y="9375"/>
                  </a:lnTo>
                  <a:cubicBezTo>
                    <a:pt x="882" y="9864"/>
                    <a:pt x="489" y="10257"/>
                    <a:pt x="0" y="10257"/>
                  </a:cubicBezTo>
                  <a:lnTo>
                    <a:pt x="1438" y="10257"/>
                  </a:lnTo>
                  <a:cubicBezTo>
                    <a:pt x="1927" y="10257"/>
                    <a:pt x="2320" y="9864"/>
                    <a:pt x="2320" y="9375"/>
                  </a:cubicBezTo>
                  <a:lnTo>
                    <a:pt x="2320" y="892"/>
                  </a:lnTo>
                  <a:cubicBezTo>
                    <a:pt x="2320" y="403"/>
                    <a:pt x="1927" y="1"/>
                    <a:pt x="143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7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70"/>
            <p:cNvSpPr/>
            <p:nvPr/>
          </p:nvSpPr>
          <p:spPr>
            <a:xfrm>
              <a:off x="5878218" y="3424560"/>
              <a:ext cx="122354" cy="24130"/>
            </a:xfrm>
            <a:custGeom>
              <a:avLst/>
              <a:gdLst/>
              <a:ahLst/>
              <a:cxnLst/>
              <a:rect l="l" t="t" r="r" b="b"/>
              <a:pathLst>
                <a:path w="4670" h="921" extrusionOk="0">
                  <a:moveTo>
                    <a:pt x="1" y="0"/>
                  </a:moveTo>
                  <a:lnTo>
                    <a:pt x="1" y="921"/>
                  </a:lnTo>
                  <a:lnTo>
                    <a:pt x="4669" y="921"/>
                  </a:lnTo>
                  <a:lnTo>
                    <a:pt x="4669" y="0"/>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2" name="Google Shape;9072;p70"/>
            <p:cNvSpPr/>
            <p:nvPr/>
          </p:nvSpPr>
          <p:spPr>
            <a:xfrm>
              <a:off x="5963630" y="3424560"/>
              <a:ext cx="36942" cy="24130"/>
            </a:xfrm>
            <a:custGeom>
              <a:avLst/>
              <a:gdLst/>
              <a:ahLst/>
              <a:cxnLst/>
              <a:rect l="l" t="t" r="r" b="b"/>
              <a:pathLst>
                <a:path w="1410" h="921" extrusionOk="0">
                  <a:moveTo>
                    <a:pt x="0" y="0"/>
                  </a:moveTo>
                  <a:lnTo>
                    <a:pt x="0" y="921"/>
                  </a:lnTo>
                  <a:lnTo>
                    <a:pt x="1409" y="921"/>
                  </a:lnTo>
                  <a:lnTo>
                    <a:pt x="140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3" name="Google Shape;9073;p70"/>
            <p:cNvSpPr/>
            <p:nvPr/>
          </p:nvSpPr>
          <p:spPr>
            <a:xfrm>
              <a:off x="5852857" y="3355496"/>
              <a:ext cx="172815" cy="69089"/>
            </a:xfrm>
            <a:custGeom>
              <a:avLst/>
              <a:gdLst/>
              <a:ahLst/>
              <a:cxnLst/>
              <a:rect l="l" t="t" r="r" b="b"/>
              <a:pathLst>
                <a:path w="6596" h="2637" extrusionOk="0">
                  <a:moveTo>
                    <a:pt x="451" y="0"/>
                  </a:moveTo>
                  <a:cubicBezTo>
                    <a:pt x="202" y="0"/>
                    <a:pt x="1" y="202"/>
                    <a:pt x="1" y="451"/>
                  </a:cubicBezTo>
                  <a:lnTo>
                    <a:pt x="1" y="2186"/>
                  </a:lnTo>
                  <a:cubicBezTo>
                    <a:pt x="1" y="2435"/>
                    <a:pt x="202" y="2636"/>
                    <a:pt x="451" y="2636"/>
                  </a:cubicBezTo>
                  <a:lnTo>
                    <a:pt x="6145" y="2636"/>
                  </a:lnTo>
                  <a:cubicBezTo>
                    <a:pt x="6394" y="2636"/>
                    <a:pt x="6596" y="2435"/>
                    <a:pt x="6596" y="2186"/>
                  </a:cubicBezTo>
                  <a:lnTo>
                    <a:pt x="6596" y="451"/>
                  </a:lnTo>
                  <a:cubicBezTo>
                    <a:pt x="6596" y="202"/>
                    <a:pt x="6394" y="0"/>
                    <a:pt x="61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70"/>
            <p:cNvSpPr/>
            <p:nvPr/>
          </p:nvSpPr>
          <p:spPr>
            <a:xfrm>
              <a:off x="5981708" y="3355496"/>
              <a:ext cx="43964" cy="69089"/>
            </a:xfrm>
            <a:custGeom>
              <a:avLst/>
              <a:gdLst/>
              <a:ahLst/>
              <a:cxnLst/>
              <a:rect l="l" t="t" r="r" b="b"/>
              <a:pathLst>
                <a:path w="1678" h="2637" extrusionOk="0">
                  <a:moveTo>
                    <a:pt x="0" y="0"/>
                  </a:moveTo>
                  <a:lnTo>
                    <a:pt x="0" y="2636"/>
                  </a:lnTo>
                  <a:lnTo>
                    <a:pt x="1208" y="2636"/>
                  </a:lnTo>
                  <a:cubicBezTo>
                    <a:pt x="1467" y="2636"/>
                    <a:pt x="1678" y="2425"/>
                    <a:pt x="1678" y="2167"/>
                  </a:cubicBezTo>
                  <a:lnTo>
                    <a:pt x="1678" y="470"/>
                  </a:lnTo>
                  <a:cubicBezTo>
                    <a:pt x="1678" y="211"/>
                    <a:pt x="1467" y="0"/>
                    <a:pt x="1208"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70"/>
            <p:cNvSpPr/>
            <p:nvPr/>
          </p:nvSpPr>
          <p:spPr>
            <a:xfrm>
              <a:off x="5862917" y="3488854"/>
              <a:ext cx="152720" cy="188378"/>
            </a:xfrm>
            <a:custGeom>
              <a:avLst/>
              <a:gdLst/>
              <a:ahLst/>
              <a:cxnLst/>
              <a:rect l="l" t="t" r="r" b="b"/>
              <a:pathLst>
                <a:path w="5829" h="7190" extrusionOk="0">
                  <a:moveTo>
                    <a:pt x="355" y="0"/>
                  </a:moveTo>
                  <a:cubicBezTo>
                    <a:pt x="163" y="0"/>
                    <a:pt x="0" y="154"/>
                    <a:pt x="0" y="355"/>
                  </a:cubicBezTo>
                  <a:lnTo>
                    <a:pt x="0" y="6844"/>
                  </a:lnTo>
                  <a:cubicBezTo>
                    <a:pt x="0" y="7036"/>
                    <a:pt x="163" y="7189"/>
                    <a:pt x="355" y="7189"/>
                  </a:cubicBezTo>
                  <a:lnTo>
                    <a:pt x="5483" y="7189"/>
                  </a:lnTo>
                  <a:cubicBezTo>
                    <a:pt x="5489" y="7190"/>
                    <a:pt x="5494" y="7190"/>
                    <a:pt x="5499" y="7190"/>
                  </a:cubicBezTo>
                  <a:cubicBezTo>
                    <a:pt x="5683" y="7190"/>
                    <a:pt x="5828" y="7030"/>
                    <a:pt x="5828" y="6844"/>
                  </a:cubicBezTo>
                  <a:lnTo>
                    <a:pt x="5828" y="355"/>
                  </a:lnTo>
                  <a:cubicBezTo>
                    <a:pt x="5828" y="154"/>
                    <a:pt x="5675" y="0"/>
                    <a:pt x="5483" y="0"/>
                  </a:cubicBezTo>
                  <a:close/>
                </a:path>
              </a:pathLst>
            </a:custGeom>
            <a:solidFill>
              <a:srgbClr val="E8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70"/>
            <p:cNvSpPr/>
            <p:nvPr/>
          </p:nvSpPr>
          <p:spPr>
            <a:xfrm>
              <a:off x="5971412" y="3488854"/>
              <a:ext cx="44226" cy="188614"/>
            </a:xfrm>
            <a:custGeom>
              <a:avLst/>
              <a:gdLst/>
              <a:ahLst/>
              <a:cxnLst/>
              <a:rect l="l" t="t" r="r" b="b"/>
              <a:pathLst>
                <a:path w="1688" h="7199" extrusionOk="0">
                  <a:moveTo>
                    <a:pt x="0" y="0"/>
                  </a:moveTo>
                  <a:lnTo>
                    <a:pt x="0" y="7199"/>
                  </a:lnTo>
                  <a:lnTo>
                    <a:pt x="1342" y="7199"/>
                  </a:lnTo>
                  <a:cubicBezTo>
                    <a:pt x="1534" y="7199"/>
                    <a:pt x="1687" y="7036"/>
                    <a:pt x="1687" y="6844"/>
                  </a:cubicBezTo>
                  <a:lnTo>
                    <a:pt x="1687" y="355"/>
                  </a:lnTo>
                  <a:cubicBezTo>
                    <a:pt x="1687" y="163"/>
                    <a:pt x="1534" y="0"/>
                    <a:pt x="1342" y="0"/>
                  </a:cubicBezTo>
                  <a:close/>
                </a:path>
              </a:pathLst>
            </a:custGeom>
            <a:solidFill>
              <a:srgbClr val="CBD3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70"/>
            <p:cNvSpPr/>
            <p:nvPr/>
          </p:nvSpPr>
          <p:spPr>
            <a:xfrm>
              <a:off x="5869939" y="3531036"/>
              <a:ext cx="121568" cy="104197"/>
            </a:xfrm>
            <a:custGeom>
              <a:avLst/>
              <a:gdLst/>
              <a:ahLst/>
              <a:cxnLst/>
              <a:rect l="l" t="t" r="r" b="b"/>
              <a:pathLst>
                <a:path w="4640" h="3977" extrusionOk="0">
                  <a:moveTo>
                    <a:pt x="2656" y="1"/>
                  </a:moveTo>
                  <a:cubicBezTo>
                    <a:pt x="883" y="1"/>
                    <a:pt x="1" y="2138"/>
                    <a:pt x="1247" y="3394"/>
                  </a:cubicBezTo>
                  <a:cubicBezTo>
                    <a:pt x="1653" y="3796"/>
                    <a:pt x="2150" y="3977"/>
                    <a:pt x="2638" y="3977"/>
                  </a:cubicBezTo>
                  <a:cubicBezTo>
                    <a:pt x="3661" y="3977"/>
                    <a:pt x="4640" y="3185"/>
                    <a:pt x="4640" y="1985"/>
                  </a:cubicBezTo>
                  <a:cubicBezTo>
                    <a:pt x="4640" y="892"/>
                    <a:pt x="3749" y="1"/>
                    <a:pt x="26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70"/>
            <p:cNvSpPr/>
            <p:nvPr/>
          </p:nvSpPr>
          <p:spPr>
            <a:xfrm>
              <a:off x="5894043" y="3538058"/>
              <a:ext cx="106529" cy="97202"/>
            </a:xfrm>
            <a:custGeom>
              <a:avLst/>
              <a:gdLst/>
              <a:ahLst/>
              <a:cxnLst/>
              <a:rect l="l" t="t" r="r" b="b"/>
              <a:pathLst>
                <a:path w="4066" h="3710" extrusionOk="0">
                  <a:moveTo>
                    <a:pt x="2714" y="1"/>
                  </a:moveTo>
                  <a:cubicBezTo>
                    <a:pt x="3452" y="1324"/>
                    <a:pt x="2503" y="2963"/>
                    <a:pt x="979" y="2963"/>
                  </a:cubicBezTo>
                  <a:cubicBezTo>
                    <a:pt x="634" y="2963"/>
                    <a:pt x="298" y="2877"/>
                    <a:pt x="1" y="2704"/>
                  </a:cubicBezTo>
                  <a:lnTo>
                    <a:pt x="1" y="2704"/>
                  </a:lnTo>
                  <a:cubicBezTo>
                    <a:pt x="376" y="3361"/>
                    <a:pt x="1050" y="3709"/>
                    <a:pt x="1732" y="3709"/>
                  </a:cubicBezTo>
                  <a:cubicBezTo>
                    <a:pt x="2234" y="3709"/>
                    <a:pt x="2741" y="3520"/>
                    <a:pt x="3135" y="3126"/>
                  </a:cubicBezTo>
                  <a:cubicBezTo>
                    <a:pt x="4065" y="2206"/>
                    <a:pt x="3854" y="643"/>
                    <a:pt x="2714"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70"/>
            <p:cNvSpPr/>
            <p:nvPr/>
          </p:nvSpPr>
          <p:spPr>
            <a:xfrm>
              <a:off x="5905597" y="3551813"/>
              <a:ext cx="67334" cy="62513"/>
            </a:xfrm>
            <a:custGeom>
              <a:avLst/>
              <a:gdLst/>
              <a:ahLst/>
              <a:cxnLst/>
              <a:rect l="l" t="t" r="r" b="b"/>
              <a:pathLst>
                <a:path w="2570" h="2386" extrusionOk="0">
                  <a:moveTo>
                    <a:pt x="1286" y="1"/>
                  </a:moveTo>
                  <a:cubicBezTo>
                    <a:pt x="1146" y="1"/>
                    <a:pt x="1007" y="94"/>
                    <a:pt x="1007" y="281"/>
                  </a:cubicBezTo>
                  <a:lnTo>
                    <a:pt x="1007" y="914"/>
                  </a:lnTo>
                  <a:lnTo>
                    <a:pt x="375" y="914"/>
                  </a:lnTo>
                  <a:cubicBezTo>
                    <a:pt x="1" y="914"/>
                    <a:pt x="1" y="1479"/>
                    <a:pt x="375" y="1479"/>
                  </a:cubicBezTo>
                  <a:lnTo>
                    <a:pt x="1007" y="1479"/>
                  </a:lnTo>
                  <a:lnTo>
                    <a:pt x="1007" y="2112"/>
                  </a:lnTo>
                  <a:cubicBezTo>
                    <a:pt x="1007" y="2294"/>
                    <a:pt x="1149" y="2385"/>
                    <a:pt x="1290" y="2385"/>
                  </a:cubicBezTo>
                  <a:cubicBezTo>
                    <a:pt x="1431" y="2385"/>
                    <a:pt x="1573" y="2294"/>
                    <a:pt x="1573" y="2112"/>
                  </a:cubicBezTo>
                  <a:lnTo>
                    <a:pt x="1573" y="1479"/>
                  </a:lnTo>
                  <a:lnTo>
                    <a:pt x="2205" y="1479"/>
                  </a:lnTo>
                  <a:cubicBezTo>
                    <a:pt x="2570" y="1479"/>
                    <a:pt x="2570" y="914"/>
                    <a:pt x="2205" y="914"/>
                  </a:cubicBezTo>
                  <a:lnTo>
                    <a:pt x="1573" y="914"/>
                  </a:lnTo>
                  <a:lnTo>
                    <a:pt x="1573" y="281"/>
                  </a:lnTo>
                  <a:cubicBezTo>
                    <a:pt x="1568" y="94"/>
                    <a:pt x="1427" y="1"/>
                    <a:pt x="1286"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0" name="Google Shape;9080;p70"/>
            <p:cNvSpPr/>
            <p:nvPr/>
          </p:nvSpPr>
          <p:spPr>
            <a:xfrm>
              <a:off x="5887781" y="3355496"/>
              <a:ext cx="14593" cy="69089"/>
            </a:xfrm>
            <a:custGeom>
              <a:avLst/>
              <a:gdLst/>
              <a:ahLst/>
              <a:cxnLst/>
              <a:rect l="l" t="t" r="r" b="b"/>
              <a:pathLst>
                <a:path w="557" h="2637" extrusionOk="0">
                  <a:moveTo>
                    <a:pt x="0" y="0"/>
                  </a:moveTo>
                  <a:lnTo>
                    <a:pt x="0" y="2588"/>
                  </a:lnTo>
                  <a:cubicBezTo>
                    <a:pt x="0" y="2608"/>
                    <a:pt x="0" y="2617"/>
                    <a:pt x="0" y="2636"/>
                  </a:cubicBezTo>
                  <a:lnTo>
                    <a:pt x="556" y="2636"/>
                  </a:lnTo>
                  <a:cubicBezTo>
                    <a:pt x="556" y="2617"/>
                    <a:pt x="556" y="2608"/>
                    <a:pt x="556" y="2588"/>
                  </a:cubicBezTo>
                  <a:lnTo>
                    <a:pt x="556"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1" name="Google Shape;9081;p70"/>
            <p:cNvSpPr/>
            <p:nvPr/>
          </p:nvSpPr>
          <p:spPr>
            <a:xfrm>
              <a:off x="5931719" y="3355496"/>
              <a:ext cx="14855" cy="69089"/>
            </a:xfrm>
            <a:custGeom>
              <a:avLst/>
              <a:gdLst/>
              <a:ahLst/>
              <a:cxnLst/>
              <a:rect l="l" t="t" r="r" b="b"/>
              <a:pathLst>
                <a:path w="567" h="2637" extrusionOk="0">
                  <a:moveTo>
                    <a:pt x="1" y="0"/>
                  </a:moveTo>
                  <a:cubicBezTo>
                    <a:pt x="1" y="10"/>
                    <a:pt x="1" y="20"/>
                    <a:pt x="1" y="29"/>
                  </a:cubicBezTo>
                  <a:lnTo>
                    <a:pt x="1" y="2608"/>
                  </a:lnTo>
                  <a:cubicBezTo>
                    <a:pt x="1" y="2617"/>
                    <a:pt x="1" y="2627"/>
                    <a:pt x="1" y="2636"/>
                  </a:cubicBezTo>
                  <a:lnTo>
                    <a:pt x="566" y="2636"/>
                  </a:lnTo>
                  <a:cubicBezTo>
                    <a:pt x="566" y="2627"/>
                    <a:pt x="566" y="2617"/>
                    <a:pt x="566" y="2608"/>
                  </a:cubicBezTo>
                  <a:lnTo>
                    <a:pt x="566" y="29"/>
                  </a:lnTo>
                  <a:cubicBezTo>
                    <a:pt x="566" y="20"/>
                    <a:pt x="566" y="10"/>
                    <a:pt x="566"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70"/>
            <p:cNvSpPr/>
            <p:nvPr/>
          </p:nvSpPr>
          <p:spPr>
            <a:xfrm>
              <a:off x="5976416" y="3355496"/>
              <a:ext cx="14593" cy="69089"/>
            </a:xfrm>
            <a:custGeom>
              <a:avLst/>
              <a:gdLst/>
              <a:ahLst/>
              <a:cxnLst/>
              <a:rect l="l" t="t" r="r" b="b"/>
              <a:pathLst>
                <a:path w="557" h="2637" extrusionOk="0">
                  <a:moveTo>
                    <a:pt x="1" y="0"/>
                  </a:moveTo>
                  <a:lnTo>
                    <a:pt x="1" y="2588"/>
                  </a:lnTo>
                  <a:cubicBezTo>
                    <a:pt x="1" y="2608"/>
                    <a:pt x="1" y="2617"/>
                    <a:pt x="1" y="2636"/>
                  </a:cubicBezTo>
                  <a:lnTo>
                    <a:pt x="557" y="2636"/>
                  </a:lnTo>
                  <a:cubicBezTo>
                    <a:pt x="557" y="2617"/>
                    <a:pt x="557" y="2608"/>
                    <a:pt x="557" y="2588"/>
                  </a:cubicBezTo>
                  <a:lnTo>
                    <a:pt x="557"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3" name="Google Shape;9083;p70"/>
          <p:cNvGrpSpPr/>
          <p:nvPr/>
        </p:nvGrpSpPr>
        <p:grpSpPr>
          <a:xfrm>
            <a:off x="7528713" y="1500641"/>
            <a:ext cx="370520" cy="361586"/>
            <a:chOff x="7528713" y="1500641"/>
            <a:chExt cx="370520" cy="361586"/>
          </a:xfrm>
        </p:grpSpPr>
        <p:sp>
          <p:nvSpPr>
            <p:cNvPr id="9084" name="Google Shape;9084;p70"/>
            <p:cNvSpPr/>
            <p:nvPr/>
          </p:nvSpPr>
          <p:spPr>
            <a:xfrm>
              <a:off x="7684158" y="1587809"/>
              <a:ext cx="121070" cy="119603"/>
            </a:xfrm>
            <a:custGeom>
              <a:avLst/>
              <a:gdLst/>
              <a:ahLst/>
              <a:cxnLst/>
              <a:rect l="l" t="t" r="r" b="b"/>
              <a:pathLst>
                <a:path w="4621" h="4565" extrusionOk="0">
                  <a:moveTo>
                    <a:pt x="796" y="1"/>
                  </a:moveTo>
                  <a:cubicBezTo>
                    <a:pt x="717" y="1"/>
                    <a:pt x="638" y="32"/>
                    <a:pt x="576" y="94"/>
                  </a:cubicBezTo>
                  <a:lnTo>
                    <a:pt x="125" y="544"/>
                  </a:lnTo>
                  <a:cubicBezTo>
                    <a:pt x="1" y="669"/>
                    <a:pt x="1" y="861"/>
                    <a:pt x="125" y="985"/>
                  </a:cubicBezTo>
                  <a:lnTo>
                    <a:pt x="3605" y="4474"/>
                  </a:lnTo>
                  <a:cubicBezTo>
                    <a:pt x="3666" y="4536"/>
                    <a:pt x="3745" y="4564"/>
                    <a:pt x="3824" y="4564"/>
                  </a:cubicBezTo>
                  <a:cubicBezTo>
                    <a:pt x="3906" y="4564"/>
                    <a:pt x="3987" y="4533"/>
                    <a:pt x="4046" y="4474"/>
                  </a:cubicBezTo>
                  <a:lnTo>
                    <a:pt x="4496" y="4014"/>
                  </a:lnTo>
                  <a:cubicBezTo>
                    <a:pt x="4621" y="3899"/>
                    <a:pt x="4621" y="3698"/>
                    <a:pt x="4496" y="3583"/>
                  </a:cubicBezTo>
                  <a:lnTo>
                    <a:pt x="1017" y="94"/>
                  </a:lnTo>
                  <a:cubicBezTo>
                    <a:pt x="954" y="32"/>
                    <a:pt x="875" y="1"/>
                    <a:pt x="796"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70"/>
            <p:cNvSpPr/>
            <p:nvPr/>
          </p:nvSpPr>
          <p:spPr>
            <a:xfrm>
              <a:off x="7750208" y="1653282"/>
              <a:ext cx="54784" cy="53972"/>
            </a:xfrm>
            <a:custGeom>
              <a:avLst/>
              <a:gdLst/>
              <a:ahLst/>
              <a:cxnLst/>
              <a:rect l="l" t="t" r="r" b="b"/>
              <a:pathLst>
                <a:path w="2091" h="2060" extrusionOk="0">
                  <a:moveTo>
                    <a:pt x="902" y="1"/>
                  </a:moveTo>
                  <a:lnTo>
                    <a:pt x="904" y="3"/>
                  </a:lnTo>
                  <a:lnTo>
                    <a:pt x="904" y="3"/>
                  </a:lnTo>
                  <a:cubicBezTo>
                    <a:pt x="903" y="2"/>
                    <a:pt x="902" y="2"/>
                    <a:pt x="902" y="1"/>
                  </a:cubicBezTo>
                  <a:close/>
                  <a:moveTo>
                    <a:pt x="904" y="3"/>
                  </a:moveTo>
                  <a:cubicBezTo>
                    <a:pt x="1026" y="128"/>
                    <a:pt x="1025" y="327"/>
                    <a:pt x="902" y="451"/>
                  </a:cubicBezTo>
                  <a:lnTo>
                    <a:pt x="451" y="892"/>
                  </a:lnTo>
                  <a:cubicBezTo>
                    <a:pt x="389" y="955"/>
                    <a:pt x="307" y="986"/>
                    <a:pt x="226" y="986"/>
                  </a:cubicBezTo>
                  <a:cubicBezTo>
                    <a:pt x="144" y="986"/>
                    <a:pt x="63" y="955"/>
                    <a:pt x="1" y="892"/>
                  </a:cubicBezTo>
                  <a:lnTo>
                    <a:pt x="1" y="892"/>
                  </a:lnTo>
                  <a:lnTo>
                    <a:pt x="1074" y="1966"/>
                  </a:lnTo>
                  <a:cubicBezTo>
                    <a:pt x="1136" y="2028"/>
                    <a:pt x="1218" y="2059"/>
                    <a:pt x="1299" y="2059"/>
                  </a:cubicBezTo>
                  <a:cubicBezTo>
                    <a:pt x="1381" y="2059"/>
                    <a:pt x="1462" y="2028"/>
                    <a:pt x="1525" y="1966"/>
                  </a:cubicBezTo>
                  <a:lnTo>
                    <a:pt x="1965" y="1525"/>
                  </a:lnTo>
                  <a:cubicBezTo>
                    <a:pt x="2090" y="1400"/>
                    <a:pt x="2090" y="1209"/>
                    <a:pt x="1975" y="1084"/>
                  </a:cubicBezTo>
                  <a:lnTo>
                    <a:pt x="904" y="3"/>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7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70"/>
            <p:cNvSpPr/>
            <p:nvPr/>
          </p:nvSpPr>
          <p:spPr>
            <a:xfrm>
              <a:off x="7735143" y="1500641"/>
              <a:ext cx="164091" cy="156702"/>
            </a:xfrm>
            <a:custGeom>
              <a:avLst/>
              <a:gdLst/>
              <a:ahLst/>
              <a:cxnLst/>
              <a:rect l="l" t="t" r="r" b="b"/>
              <a:pathLst>
                <a:path w="6263" h="5981" extrusionOk="0">
                  <a:moveTo>
                    <a:pt x="5229" y="0"/>
                  </a:moveTo>
                  <a:cubicBezTo>
                    <a:pt x="5065" y="0"/>
                    <a:pt x="4893" y="60"/>
                    <a:pt x="4736" y="200"/>
                  </a:cubicBezTo>
                  <a:lnTo>
                    <a:pt x="0" y="4360"/>
                  </a:lnTo>
                  <a:lnTo>
                    <a:pt x="1620" y="5980"/>
                  </a:lnTo>
                  <a:lnTo>
                    <a:pt x="5780" y="1245"/>
                  </a:lnTo>
                  <a:cubicBezTo>
                    <a:pt x="6263" y="703"/>
                    <a:pt x="5791" y="0"/>
                    <a:pt x="5229"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8" name="Google Shape;9088;p70"/>
            <p:cNvSpPr/>
            <p:nvPr/>
          </p:nvSpPr>
          <p:spPr>
            <a:xfrm>
              <a:off x="7764775" y="1501846"/>
              <a:ext cx="128616" cy="155497"/>
            </a:xfrm>
            <a:custGeom>
              <a:avLst/>
              <a:gdLst/>
              <a:ahLst/>
              <a:cxnLst/>
              <a:rect l="l" t="t" r="r" b="b"/>
              <a:pathLst>
                <a:path w="4909" h="5935" extrusionOk="0">
                  <a:moveTo>
                    <a:pt x="4314" y="1"/>
                  </a:moveTo>
                  <a:lnTo>
                    <a:pt x="4314" y="1"/>
                  </a:lnTo>
                  <a:cubicBezTo>
                    <a:pt x="4391" y="250"/>
                    <a:pt x="4333" y="519"/>
                    <a:pt x="4160" y="710"/>
                  </a:cubicBezTo>
                  <a:lnTo>
                    <a:pt x="0" y="5445"/>
                  </a:lnTo>
                  <a:lnTo>
                    <a:pt x="489" y="5934"/>
                  </a:lnTo>
                  <a:lnTo>
                    <a:pt x="4649" y="1199"/>
                  </a:lnTo>
                  <a:cubicBezTo>
                    <a:pt x="4908" y="902"/>
                    <a:pt x="4899" y="461"/>
                    <a:pt x="4621" y="183"/>
                  </a:cubicBezTo>
                  <a:cubicBezTo>
                    <a:pt x="4534" y="97"/>
                    <a:pt x="4429" y="30"/>
                    <a:pt x="4314" y="1"/>
                  </a:cubicBezTo>
                  <a:close/>
                </a:path>
              </a:pathLst>
            </a:custGeom>
            <a:solidFill>
              <a:srgbClr val="DDE2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9" name="Google Shape;9089;p70"/>
            <p:cNvSpPr/>
            <p:nvPr/>
          </p:nvSpPr>
          <p:spPr>
            <a:xfrm>
              <a:off x="7528713" y="1618279"/>
              <a:ext cx="252673" cy="243948"/>
            </a:xfrm>
            <a:custGeom>
              <a:avLst/>
              <a:gdLst/>
              <a:ahLst/>
              <a:cxnLst/>
              <a:rect l="l" t="t" r="r" b="b"/>
              <a:pathLst>
                <a:path w="9644" h="9311" extrusionOk="0">
                  <a:moveTo>
                    <a:pt x="5258" y="1"/>
                  </a:moveTo>
                  <a:cubicBezTo>
                    <a:pt x="3986" y="1"/>
                    <a:pt x="2655" y="522"/>
                    <a:pt x="1620" y="1557"/>
                  </a:cubicBezTo>
                  <a:cubicBezTo>
                    <a:pt x="527" y="2660"/>
                    <a:pt x="0" y="4078"/>
                    <a:pt x="67" y="5420"/>
                  </a:cubicBezTo>
                  <a:cubicBezTo>
                    <a:pt x="86" y="5938"/>
                    <a:pt x="307" y="6417"/>
                    <a:pt x="671" y="6781"/>
                  </a:cubicBezTo>
                  <a:lnTo>
                    <a:pt x="2588" y="8698"/>
                  </a:lnTo>
                  <a:cubicBezTo>
                    <a:pt x="2952" y="9063"/>
                    <a:pt x="3432" y="9283"/>
                    <a:pt x="3949" y="9302"/>
                  </a:cubicBezTo>
                  <a:cubicBezTo>
                    <a:pt x="4027" y="9308"/>
                    <a:pt x="4105" y="9310"/>
                    <a:pt x="4182" y="9310"/>
                  </a:cubicBezTo>
                  <a:cubicBezTo>
                    <a:pt x="4382" y="9310"/>
                    <a:pt x="4580" y="9294"/>
                    <a:pt x="4774" y="9274"/>
                  </a:cubicBezTo>
                  <a:lnTo>
                    <a:pt x="5723" y="9053"/>
                  </a:lnTo>
                  <a:cubicBezTo>
                    <a:pt x="6509" y="8785"/>
                    <a:pt x="7228" y="8334"/>
                    <a:pt x="7812" y="7749"/>
                  </a:cubicBezTo>
                  <a:cubicBezTo>
                    <a:pt x="9154" y="6408"/>
                    <a:pt x="9643" y="4567"/>
                    <a:pt x="9231" y="3005"/>
                  </a:cubicBezTo>
                  <a:lnTo>
                    <a:pt x="6365" y="139"/>
                  </a:lnTo>
                  <a:cubicBezTo>
                    <a:pt x="6007" y="47"/>
                    <a:pt x="5635" y="1"/>
                    <a:pt x="5258" y="1"/>
                  </a:cubicBezTo>
                  <a:close/>
                </a:path>
              </a:pathLst>
            </a:custGeom>
            <a:solidFill>
              <a:srgbClr val="A3B2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70"/>
            <p:cNvSpPr/>
            <p:nvPr/>
          </p:nvSpPr>
          <p:spPr>
            <a:xfrm>
              <a:off x="7570136" y="1670627"/>
              <a:ext cx="211251" cy="191574"/>
            </a:xfrm>
            <a:custGeom>
              <a:avLst/>
              <a:gdLst/>
              <a:ahLst/>
              <a:cxnLst/>
              <a:rect l="l" t="t" r="r" b="b"/>
              <a:pathLst>
                <a:path w="8063" h="7312" extrusionOk="0">
                  <a:moveTo>
                    <a:pt x="6643" y="0"/>
                  </a:moveTo>
                  <a:cubicBezTo>
                    <a:pt x="7056" y="1572"/>
                    <a:pt x="6567" y="3413"/>
                    <a:pt x="5225" y="4745"/>
                  </a:cubicBezTo>
                  <a:cubicBezTo>
                    <a:pt x="4640" y="5339"/>
                    <a:pt x="3921" y="5780"/>
                    <a:pt x="3135" y="6049"/>
                  </a:cubicBezTo>
                  <a:lnTo>
                    <a:pt x="2196" y="6269"/>
                  </a:lnTo>
                  <a:cubicBezTo>
                    <a:pt x="1995" y="6290"/>
                    <a:pt x="1795" y="6306"/>
                    <a:pt x="1595" y="6306"/>
                  </a:cubicBezTo>
                  <a:cubicBezTo>
                    <a:pt x="1517" y="6306"/>
                    <a:pt x="1440" y="6303"/>
                    <a:pt x="1362" y="6298"/>
                  </a:cubicBezTo>
                  <a:cubicBezTo>
                    <a:pt x="854" y="6279"/>
                    <a:pt x="365" y="6058"/>
                    <a:pt x="1" y="5694"/>
                  </a:cubicBezTo>
                  <a:lnTo>
                    <a:pt x="1" y="5694"/>
                  </a:lnTo>
                  <a:lnTo>
                    <a:pt x="1007" y="6700"/>
                  </a:lnTo>
                  <a:cubicBezTo>
                    <a:pt x="1371" y="7065"/>
                    <a:pt x="1851" y="7276"/>
                    <a:pt x="2368" y="7304"/>
                  </a:cubicBezTo>
                  <a:cubicBezTo>
                    <a:pt x="2443" y="7309"/>
                    <a:pt x="2517" y="7312"/>
                    <a:pt x="2592" y="7312"/>
                  </a:cubicBezTo>
                  <a:cubicBezTo>
                    <a:pt x="2795" y="7312"/>
                    <a:pt x="2999" y="7294"/>
                    <a:pt x="3202" y="7266"/>
                  </a:cubicBezTo>
                  <a:lnTo>
                    <a:pt x="4142" y="7055"/>
                  </a:lnTo>
                  <a:cubicBezTo>
                    <a:pt x="4928" y="6787"/>
                    <a:pt x="5637" y="6336"/>
                    <a:pt x="6231" y="5751"/>
                  </a:cubicBezTo>
                  <a:cubicBezTo>
                    <a:pt x="7564" y="4419"/>
                    <a:pt x="8062" y="2579"/>
                    <a:pt x="7650" y="1007"/>
                  </a:cubicBezTo>
                  <a:lnTo>
                    <a:pt x="6643" y="0"/>
                  </a:lnTo>
                  <a:close/>
                </a:path>
              </a:pathLst>
            </a:custGeom>
            <a:solidFill>
              <a:srgbClr val="8DA0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1" name="Google Shape;9091;p70"/>
          <p:cNvGrpSpPr/>
          <p:nvPr/>
        </p:nvGrpSpPr>
        <p:grpSpPr>
          <a:xfrm>
            <a:off x="5317198" y="3355496"/>
            <a:ext cx="367429" cy="362163"/>
            <a:chOff x="5317198" y="3355496"/>
            <a:chExt cx="367429" cy="362163"/>
          </a:xfrm>
        </p:grpSpPr>
        <p:sp>
          <p:nvSpPr>
            <p:cNvPr id="9092" name="Google Shape;9092;p70"/>
            <p:cNvSpPr/>
            <p:nvPr/>
          </p:nvSpPr>
          <p:spPr>
            <a:xfrm>
              <a:off x="5378715" y="3535883"/>
              <a:ext cx="256184" cy="181776"/>
            </a:xfrm>
            <a:custGeom>
              <a:avLst/>
              <a:gdLst/>
              <a:ahLst/>
              <a:cxnLst/>
              <a:rect l="l" t="t" r="r" b="b"/>
              <a:pathLst>
                <a:path w="9778" h="6938" extrusionOk="0">
                  <a:moveTo>
                    <a:pt x="202" y="0"/>
                  </a:moveTo>
                  <a:cubicBezTo>
                    <a:pt x="101" y="0"/>
                    <a:pt x="1" y="70"/>
                    <a:pt x="1" y="209"/>
                  </a:cubicBezTo>
                  <a:lnTo>
                    <a:pt x="1" y="4637"/>
                  </a:lnTo>
                  <a:cubicBezTo>
                    <a:pt x="1" y="5902"/>
                    <a:pt x="1026" y="6928"/>
                    <a:pt x="2292" y="6937"/>
                  </a:cubicBezTo>
                  <a:lnTo>
                    <a:pt x="7477" y="6937"/>
                  </a:lnTo>
                  <a:cubicBezTo>
                    <a:pt x="8752" y="6928"/>
                    <a:pt x="9778" y="5902"/>
                    <a:pt x="9778" y="4637"/>
                  </a:cubicBezTo>
                  <a:lnTo>
                    <a:pt x="9778" y="496"/>
                  </a:lnTo>
                  <a:cubicBezTo>
                    <a:pt x="9778" y="357"/>
                    <a:pt x="9675" y="288"/>
                    <a:pt x="9572" y="288"/>
                  </a:cubicBezTo>
                  <a:cubicBezTo>
                    <a:pt x="9469" y="288"/>
                    <a:pt x="9366" y="357"/>
                    <a:pt x="9366" y="496"/>
                  </a:cubicBezTo>
                  <a:lnTo>
                    <a:pt x="9366" y="4637"/>
                  </a:lnTo>
                  <a:cubicBezTo>
                    <a:pt x="9366" y="5682"/>
                    <a:pt x="8522" y="6525"/>
                    <a:pt x="7487" y="6525"/>
                  </a:cubicBezTo>
                  <a:lnTo>
                    <a:pt x="2292" y="6525"/>
                  </a:lnTo>
                  <a:cubicBezTo>
                    <a:pt x="1247" y="6525"/>
                    <a:pt x="403" y="5682"/>
                    <a:pt x="403" y="4637"/>
                  </a:cubicBezTo>
                  <a:lnTo>
                    <a:pt x="403" y="209"/>
                  </a:lnTo>
                  <a:cubicBezTo>
                    <a:pt x="403" y="70"/>
                    <a:pt x="303" y="0"/>
                    <a:pt x="202"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70"/>
            <p:cNvSpPr/>
            <p:nvPr/>
          </p:nvSpPr>
          <p:spPr>
            <a:xfrm>
              <a:off x="5455822" y="3438419"/>
              <a:ext cx="112031" cy="218220"/>
            </a:xfrm>
            <a:custGeom>
              <a:avLst/>
              <a:gdLst/>
              <a:ahLst/>
              <a:cxnLst/>
              <a:rect l="l" t="t" r="r" b="b"/>
              <a:pathLst>
                <a:path w="4276" h="8329" extrusionOk="0">
                  <a:moveTo>
                    <a:pt x="4069" y="1"/>
                  </a:moveTo>
                  <a:cubicBezTo>
                    <a:pt x="3966" y="1"/>
                    <a:pt x="3863" y="70"/>
                    <a:pt x="3863" y="209"/>
                  </a:cubicBezTo>
                  <a:lnTo>
                    <a:pt x="3863" y="6727"/>
                  </a:lnTo>
                  <a:cubicBezTo>
                    <a:pt x="3863" y="7389"/>
                    <a:pt x="3336" y="7916"/>
                    <a:pt x="2675" y="7916"/>
                  </a:cubicBezTo>
                  <a:lnTo>
                    <a:pt x="1601" y="7916"/>
                  </a:lnTo>
                  <a:cubicBezTo>
                    <a:pt x="940" y="7916"/>
                    <a:pt x="413" y="7389"/>
                    <a:pt x="413" y="6727"/>
                  </a:cubicBezTo>
                  <a:lnTo>
                    <a:pt x="413" y="3775"/>
                  </a:lnTo>
                  <a:cubicBezTo>
                    <a:pt x="413" y="3636"/>
                    <a:pt x="309" y="3567"/>
                    <a:pt x="206" y="3567"/>
                  </a:cubicBezTo>
                  <a:cubicBezTo>
                    <a:pt x="103" y="3567"/>
                    <a:pt x="0" y="3636"/>
                    <a:pt x="0" y="3775"/>
                  </a:cubicBezTo>
                  <a:lnTo>
                    <a:pt x="0" y="6727"/>
                  </a:lnTo>
                  <a:cubicBezTo>
                    <a:pt x="0" y="7609"/>
                    <a:pt x="719" y="8319"/>
                    <a:pt x="1592" y="8328"/>
                  </a:cubicBezTo>
                  <a:lnTo>
                    <a:pt x="2675" y="8328"/>
                  </a:lnTo>
                  <a:cubicBezTo>
                    <a:pt x="3557" y="8328"/>
                    <a:pt x="4266" y="7619"/>
                    <a:pt x="4275" y="6737"/>
                  </a:cubicBezTo>
                  <a:lnTo>
                    <a:pt x="4275" y="209"/>
                  </a:lnTo>
                  <a:cubicBezTo>
                    <a:pt x="4275" y="70"/>
                    <a:pt x="4172" y="1"/>
                    <a:pt x="406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70"/>
            <p:cNvSpPr/>
            <p:nvPr/>
          </p:nvSpPr>
          <p:spPr>
            <a:xfrm>
              <a:off x="5448276" y="3359505"/>
              <a:ext cx="59815" cy="185129"/>
            </a:xfrm>
            <a:custGeom>
              <a:avLst/>
              <a:gdLst/>
              <a:ahLst/>
              <a:cxnLst/>
              <a:rect l="l" t="t" r="r" b="b"/>
              <a:pathLst>
                <a:path w="2283" h="7066" extrusionOk="0">
                  <a:moveTo>
                    <a:pt x="1" y="1"/>
                  </a:moveTo>
                  <a:cubicBezTo>
                    <a:pt x="116" y="106"/>
                    <a:pt x="183" y="260"/>
                    <a:pt x="183" y="423"/>
                  </a:cubicBezTo>
                  <a:lnTo>
                    <a:pt x="183" y="6653"/>
                  </a:lnTo>
                  <a:cubicBezTo>
                    <a:pt x="183" y="6806"/>
                    <a:pt x="116" y="6960"/>
                    <a:pt x="1" y="7065"/>
                  </a:cubicBezTo>
                  <a:lnTo>
                    <a:pt x="1084" y="7065"/>
                  </a:lnTo>
                  <a:cubicBezTo>
                    <a:pt x="1745" y="7065"/>
                    <a:pt x="2282" y="6528"/>
                    <a:pt x="2282" y="5867"/>
                  </a:cubicBezTo>
                  <a:lnTo>
                    <a:pt x="2282" y="1199"/>
                  </a:lnTo>
                  <a:cubicBezTo>
                    <a:pt x="2282" y="538"/>
                    <a:pt x="1745" y="1"/>
                    <a:pt x="108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70"/>
            <p:cNvSpPr/>
            <p:nvPr/>
          </p:nvSpPr>
          <p:spPr>
            <a:xfrm>
              <a:off x="5448276" y="3359505"/>
              <a:ext cx="21877" cy="185129"/>
            </a:xfrm>
            <a:custGeom>
              <a:avLst/>
              <a:gdLst/>
              <a:ahLst/>
              <a:cxnLst/>
              <a:rect l="l" t="t" r="r" b="b"/>
              <a:pathLst>
                <a:path w="835" h="7066" extrusionOk="0">
                  <a:moveTo>
                    <a:pt x="1" y="1"/>
                  </a:moveTo>
                  <a:cubicBezTo>
                    <a:pt x="116" y="116"/>
                    <a:pt x="183" y="260"/>
                    <a:pt x="183" y="423"/>
                  </a:cubicBezTo>
                  <a:lnTo>
                    <a:pt x="183" y="6653"/>
                  </a:lnTo>
                  <a:cubicBezTo>
                    <a:pt x="183" y="6806"/>
                    <a:pt x="116" y="6960"/>
                    <a:pt x="1" y="7065"/>
                  </a:cubicBezTo>
                  <a:lnTo>
                    <a:pt x="653" y="7065"/>
                  </a:lnTo>
                  <a:cubicBezTo>
                    <a:pt x="768" y="6960"/>
                    <a:pt x="835" y="6806"/>
                    <a:pt x="835" y="6653"/>
                  </a:cubicBezTo>
                  <a:lnTo>
                    <a:pt x="835" y="423"/>
                  </a:lnTo>
                  <a:cubicBezTo>
                    <a:pt x="835" y="260"/>
                    <a:pt x="768" y="106"/>
                    <a:pt x="65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6" name="Google Shape;9096;p70"/>
            <p:cNvSpPr/>
            <p:nvPr/>
          </p:nvSpPr>
          <p:spPr>
            <a:xfrm>
              <a:off x="5529653" y="3432839"/>
              <a:ext cx="67570" cy="21379"/>
            </a:xfrm>
            <a:custGeom>
              <a:avLst/>
              <a:gdLst/>
              <a:ahLst/>
              <a:cxnLst/>
              <a:rect l="l" t="t" r="r" b="b"/>
              <a:pathLst>
                <a:path w="2579" h="816" extrusionOk="0">
                  <a:moveTo>
                    <a:pt x="355" y="1"/>
                  </a:moveTo>
                  <a:cubicBezTo>
                    <a:pt x="163" y="1"/>
                    <a:pt x="0" y="154"/>
                    <a:pt x="0" y="346"/>
                  </a:cubicBezTo>
                  <a:lnTo>
                    <a:pt x="0" y="470"/>
                  </a:lnTo>
                  <a:cubicBezTo>
                    <a:pt x="0" y="662"/>
                    <a:pt x="163" y="815"/>
                    <a:pt x="355" y="815"/>
                  </a:cubicBezTo>
                  <a:lnTo>
                    <a:pt x="2234" y="815"/>
                  </a:lnTo>
                  <a:cubicBezTo>
                    <a:pt x="2426" y="815"/>
                    <a:pt x="2579" y="662"/>
                    <a:pt x="2579" y="470"/>
                  </a:cubicBezTo>
                  <a:lnTo>
                    <a:pt x="2579" y="346"/>
                  </a:lnTo>
                  <a:cubicBezTo>
                    <a:pt x="2579" y="154"/>
                    <a:pt x="2426" y="1"/>
                    <a:pt x="2234"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7" name="Google Shape;9097;p70"/>
            <p:cNvSpPr/>
            <p:nvPr/>
          </p:nvSpPr>
          <p:spPr>
            <a:xfrm>
              <a:off x="5571102" y="3432839"/>
              <a:ext cx="26383" cy="21877"/>
            </a:xfrm>
            <a:custGeom>
              <a:avLst/>
              <a:gdLst/>
              <a:ahLst/>
              <a:cxnLst/>
              <a:rect l="l" t="t" r="r" b="b"/>
              <a:pathLst>
                <a:path w="1007" h="835" extrusionOk="0">
                  <a:moveTo>
                    <a:pt x="0" y="1"/>
                  </a:moveTo>
                  <a:cubicBezTo>
                    <a:pt x="201" y="1"/>
                    <a:pt x="364" y="164"/>
                    <a:pt x="364" y="365"/>
                  </a:cubicBezTo>
                  <a:lnTo>
                    <a:pt x="364" y="470"/>
                  </a:lnTo>
                  <a:cubicBezTo>
                    <a:pt x="364" y="672"/>
                    <a:pt x="201" y="835"/>
                    <a:pt x="0" y="835"/>
                  </a:cubicBezTo>
                  <a:lnTo>
                    <a:pt x="652" y="835"/>
                  </a:lnTo>
                  <a:cubicBezTo>
                    <a:pt x="844" y="835"/>
                    <a:pt x="1007" y="672"/>
                    <a:pt x="1007" y="470"/>
                  </a:cubicBezTo>
                  <a:lnTo>
                    <a:pt x="1007" y="365"/>
                  </a:lnTo>
                  <a:cubicBezTo>
                    <a:pt x="1007" y="164"/>
                    <a:pt x="844" y="1"/>
                    <a:pt x="652"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70"/>
            <p:cNvSpPr/>
            <p:nvPr/>
          </p:nvSpPr>
          <p:spPr>
            <a:xfrm>
              <a:off x="5596699" y="3538058"/>
              <a:ext cx="67832" cy="21405"/>
            </a:xfrm>
            <a:custGeom>
              <a:avLst/>
              <a:gdLst/>
              <a:ahLst/>
              <a:cxnLst/>
              <a:rect l="l" t="t" r="r" b="b"/>
              <a:pathLst>
                <a:path w="2589" h="817" extrusionOk="0">
                  <a:moveTo>
                    <a:pt x="2250" y="1"/>
                  </a:moveTo>
                  <a:cubicBezTo>
                    <a:pt x="2245" y="1"/>
                    <a:pt x="2240" y="1"/>
                    <a:pt x="2234" y="1"/>
                  </a:cubicBezTo>
                  <a:lnTo>
                    <a:pt x="355" y="1"/>
                  </a:lnTo>
                  <a:cubicBezTo>
                    <a:pt x="164" y="1"/>
                    <a:pt x="1" y="154"/>
                    <a:pt x="1" y="346"/>
                  </a:cubicBezTo>
                  <a:lnTo>
                    <a:pt x="1" y="471"/>
                  </a:lnTo>
                  <a:cubicBezTo>
                    <a:pt x="1" y="662"/>
                    <a:pt x="164" y="816"/>
                    <a:pt x="355" y="816"/>
                  </a:cubicBezTo>
                  <a:lnTo>
                    <a:pt x="2234" y="816"/>
                  </a:lnTo>
                  <a:cubicBezTo>
                    <a:pt x="2240" y="816"/>
                    <a:pt x="2246" y="816"/>
                    <a:pt x="2251" y="816"/>
                  </a:cubicBezTo>
                  <a:cubicBezTo>
                    <a:pt x="2435" y="816"/>
                    <a:pt x="2589" y="666"/>
                    <a:pt x="2589" y="480"/>
                  </a:cubicBezTo>
                  <a:lnTo>
                    <a:pt x="2589" y="356"/>
                  </a:lnTo>
                  <a:cubicBezTo>
                    <a:pt x="2589" y="160"/>
                    <a:pt x="2435" y="1"/>
                    <a:pt x="2250" y="1"/>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70"/>
            <p:cNvSpPr/>
            <p:nvPr/>
          </p:nvSpPr>
          <p:spPr>
            <a:xfrm>
              <a:off x="5639903" y="3538058"/>
              <a:ext cx="24628" cy="21641"/>
            </a:xfrm>
            <a:custGeom>
              <a:avLst/>
              <a:gdLst/>
              <a:ahLst/>
              <a:cxnLst/>
              <a:rect l="l" t="t" r="r" b="b"/>
              <a:pathLst>
                <a:path w="940" h="826" extrusionOk="0">
                  <a:moveTo>
                    <a:pt x="0" y="1"/>
                  </a:moveTo>
                  <a:cubicBezTo>
                    <a:pt x="192" y="1"/>
                    <a:pt x="355" y="154"/>
                    <a:pt x="355" y="356"/>
                  </a:cubicBezTo>
                  <a:lnTo>
                    <a:pt x="355" y="461"/>
                  </a:lnTo>
                  <a:cubicBezTo>
                    <a:pt x="355" y="662"/>
                    <a:pt x="192" y="825"/>
                    <a:pt x="0" y="825"/>
                  </a:cubicBezTo>
                  <a:lnTo>
                    <a:pt x="585" y="825"/>
                  </a:lnTo>
                  <a:cubicBezTo>
                    <a:pt x="777" y="825"/>
                    <a:pt x="940" y="662"/>
                    <a:pt x="940" y="461"/>
                  </a:cubicBezTo>
                  <a:lnTo>
                    <a:pt x="940" y="356"/>
                  </a:lnTo>
                  <a:cubicBezTo>
                    <a:pt x="940" y="154"/>
                    <a:pt x="777" y="1"/>
                    <a:pt x="585"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70"/>
            <p:cNvSpPr/>
            <p:nvPr/>
          </p:nvSpPr>
          <p:spPr>
            <a:xfrm>
              <a:off x="5576604" y="3470514"/>
              <a:ext cx="108023" cy="68592"/>
            </a:xfrm>
            <a:custGeom>
              <a:avLst/>
              <a:gdLst/>
              <a:ahLst/>
              <a:cxnLst/>
              <a:rect l="l" t="t" r="r" b="b"/>
              <a:pathLst>
                <a:path w="4123" h="2618" extrusionOk="0">
                  <a:moveTo>
                    <a:pt x="2062" y="0"/>
                  </a:moveTo>
                  <a:cubicBezTo>
                    <a:pt x="701" y="0"/>
                    <a:pt x="1" y="1640"/>
                    <a:pt x="959" y="2617"/>
                  </a:cubicBezTo>
                  <a:cubicBezTo>
                    <a:pt x="1007" y="2589"/>
                    <a:pt x="1065" y="2579"/>
                    <a:pt x="1132" y="2579"/>
                  </a:cubicBezTo>
                  <a:lnTo>
                    <a:pt x="3001" y="2579"/>
                  </a:lnTo>
                  <a:cubicBezTo>
                    <a:pt x="3059" y="2579"/>
                    <a:pt x="3116" y="2589"/>
                    <a:pt x="3164" y="2617"/>
                  </a:cubicBezTo>
                  <a:cubicBezTo>
                    <a:pt x="4123" y="1640"/>
                    <a:pt x="3423" y="0"/>
                    <a:pt x="2062"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70"/>
            <p:cNvSpPr/>
            <p:nvPr/>
          </p:nvSpPr>
          <p:spPr>
            <a:xfrm>
              <a:off x="5600734" y="3538058"/>
              <a:ext cx="5528" cy="1284"/>
            </a:xfrm>
            <a:custGeom>
              <a:avLst/>
              <a:gdLst/>
              <a:ahLst/>
              <a:cxnLst/>
              <a:rect l="l" t="t" r="r" b="b"/>
              <a:pathLst>
                <a:path w="211" h="49" extrusionOk="0">
                  <a:moveTo>
                    <a:pt x="0" y="1"/>
                  </a:moveTo>
                  <a:cubicBezTo>
                    <a:pt x="10" y="20"/>
                    <a:pt x="29" y="30"/>
                    <a:pt x="38" y="49"/>
                  </a:cubicBezTo>
                  <a:cubicBezTo>
                    <a:pt x="86" y="20"/>
                    <a:pt x="153" y="1"/>
                    <a:pt x="211" y="1"/>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70"/>
            <p:cNvSpPr/>
            <p:nvPr/>
          </p:nvSpPr>
          <p:spPr>
            <a:xfrm>
              <a:off x="5621327" y="3470776"/>
              <a:ext cx="63299" cy="68565"/>
            </a:xfrm>
            <a:custGeom>
              <a:avLst/>
              <a:gdLst/>
              <a:ahLst/>
              <a:cxnLst/>
              <a:rect l="l" t="t" r="r" b="b"/>
              <a:pathLst>
                <a:path w="2416" h="2617" extrusionOk="0">
                  <a:moveTo>
                    <a:pt x="355" y="0"/>
                  </a:moveTo>
                  <a:cubicBezTo>
                    <a:pt x="230" y="0"/>
                    <a:pt x="115" y="10"/>
                    <a:pt x="0" y="38"/>
                  </a:cubicBezTo>
                  <a:cubicBezTo>
                    <a:pt x="1131" y="316"/>
                    <a:pt x="1563" y="1706"/>
                    <a:pt x="777" y="2569"/>
                  </a:cubicBezTo>
                  <a:lnTo>
                    <a:pt x="1294" y="2569"/>
                  </a:lnTo>
                  <a:cubicBezTo>
                    <a:pt x="1352" y="2569"/>
                    <a:pt x="1409" y="2588"/>
                    <a:pt x="1467" y="2617"/>
                  </a:cubicBezTo>
                  <a:cubicBezTo>
                    <a:pt x="2416" y="1639"/>
                    <a:pt x="1726" y="0"/>
                    <a:pt x="364" y="0"/>
                  </a:cubicBezTo>
                  <a:close/>
                </a:path>
              </a:pathLst>
            </a:custGeom>
            <a:solidFill>
              <a:srgbClr val="CAD3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3" name="Google Shape;9103;p70"/>
            <p:cNvSpPr/>
            <p:nvPr/>
          </p:nvSpPr>
          <p:spPr>
            <a:xfrm>
              <a:off x="5528396" y="3355496"/>
              <a:ext cx="70085" cy="77369"/>
            </a:xfrm>
            <a:custGeom>
              <a:avLst/>
              <a:gdLst/>
              <a:ahLst/>
              <a:cxnLst/>
              <a:rect l="l" t="t" r="r" b="b"/>
              <a:pathLst>
                <a:path w="2675" h="2953" extrusionOk="0">
                  <a:moveTo>
                    <a:pt x="1342" y="0"/>
                  </a:moveTo>
                  <a:cubicBezTo>
                    <a:pt x="604" y="0"/>
                    <a:pt x="1" y="719"/>
                    <a:pt x="1" y="1611"/>
                  </a:cubicBezTo>
                  <a:cubicBezTo>
                    <a:pt x="1" y="2023"/>
                    <a:pt x="135" y="2675"/>
                    <a:pt x="346" y="2953"/>
                  </a:cubicBezTo>
                  <a:lnTo>
                    <a:pt x="2339" y="2953"/>
                  </a:lnTo>
                  <a:cubicBezTo>
                    <a:pt x="2493" y="2713"/>
                    <a:pt x="2589" y="2435"/>
                    <a:pt x="2637" y="2148"/>
                  </a:cubicBezTo>
                  <a:cubicBezTo>
                    <a:pt x="2665" y="1927"/>
                    <a:pt x="2675" y="1697"/>
                    <a:pt x="2675" y="1477"/>
                  </a:cubicBezTo>
                  <a:cubicBezTo>
                    <a:pt x="2627" y="652"/>
                    <a:pt x="2042" y="0"/>
                    <a:pt x="1342"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70"/>
            <p:cNvSpPr/>
            <p:nvPr/>
          </p:nvSpPr>
          <p:spPr>
            <a:xfrm>
              <a:off x="5554779" y="3355496"/>
              <a:ext cx="43964" cy="77369"/>
            </a:xfrm>
            <a:custGeom>
              <a:avLst/>
              <a:gdLst/>
              <a:ahLst/>
              <a:cxnLst/>
              <a:rect l="l" t="t" r="r" b="b"/>
              <a:pathLst>
                <a:path w="1678" h="2953" extrusionOk="0">
                  <a:moveTo>
                    <a:pt x="335" y="0"/>
                  </a:moveTo>
                  <a:cubicBezTo>
                    <a:pt x="220" y="0"/>
                    <a:pt x="105" y="20"/>
                    <a:pt x="0" y="48"/>
                  </a:cubicBezTo>
                  <a:cubicBezTo>
                    <a:pt x="537" y="221"/>
                    <a:pt x="949" y="786"/>
                    <a:pt x="987" y="1477"/>
                  </a:cubicBezTo>
                  <a:lnTo>
                    <a:pt x="939" y="2148"/>
                  </a:lnTo>
                  <a:cubicBezTo>
                    <a:pt x="901" y="2435"/>
                    <a:pt x="805" y="2703"/>
                    <a:pt x="652" y="2953"/>
                  </a:cubicBezTo>
                  <a:lnTo>
                    <a:pt x="1332" y="2953"/>
                  </a:lnTo>
                  <a:cubicBezTo>
                    <a:pt x="1486" y="2703"/>
                    <a:pt x="1582" y="2435"/>
                    <a:pt x="1620" y="2148"/>
                  </a:cubicBezTo>
                  <a:lnTo>
                    <a:pt x="1677" y="1477"/>
                  </a:lnTo>
                  <a:cubicBezTo>
                    <a:pt x="1620" y="652"/>
                    <a:pt x="1045" y="0"/>
                    <a:pt x="33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70"/>
            <p:cNvSpPr/>
            <p:nvPr/>
          </p:nvSpPr>
          <p:spPr>
            <a:xfrm>
              <a:off x="5317433" y="3355496"/>
              <a:ext cx="135637" cy="193146"/>
            </a:xfrm>
            <a:custGeom>
              <a:avLst/>
              <a:gdLst/>
              <a:ahLst/>
              <a:cxnLst/>
              <a:rect l="l" t="t" r="r" b="b"/>
              <a:pathLst>
                <a:path w="5177" h="7372" extrusionOk="0">
                  <a:moveTo>
                    <a:pt x="1199" y="0"/>
                  </a:moveTo>
                  <a:cubicBezTo>
                    <a:pt x="538" y="0"/>
                    <a:pt x="1" y="537"/>
                    <a:pt x="1" y="1199"/>
                  </a:cubicBezTo>
                  <a:lnTo>
                    <a:pt x="1" y="6173"/>
                  </a:lnTo>
                  <a:cubicBezTo>
                    <a:pt x="1" y="6835"/>
                    <a:pt x="538" y="7372"/>
                    <a:pt x="1199" y="7372"/>
                  </a:cubicBezTo>
                  <a:lnTo>
                    <a:pt x="4611" y="7372"/>
                  </a:lnTo>
                  <a:cubicBezTo>
                    <a:pt x="4918" y="7372"/>
                    <a:pt x="5177" y="7122"/>
                    <a:pt x="5177" y="6806"/>
                  </a:cubicBezTo>
                  <a:lnTo>
                    <a:pt x="5177" y="576"/>
                  </a:lnTo>
                  <a:cubicBezTo>
                    <a:pt x="5177" y="259"/>
                    <a:pt x="4918" y="0"/>
                    <a:pt x="4611"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6" name="Google Shape;9106;p70"/>
            <p:cNvSpPr/>
            <p:nvPr/>
          </p:nvSpPr>
          <p:spPr>
            <a:xfrm>
              <a:off x="5317198" y="3357514"/>
              <a:ext cx="135873" cy="191129"/>
            </a:xfrm>
            <a:custGeom>
              <a:avLst/>
              <a:gdLst/>
              <a:ahLst/>
              <a:cxnLst/>
              <a:rect l="l" t="t" r="r" b="b"/>
              <a:pathLst>
                <a:path w="5186" h="7295" extrusionOk="0">
                  <a:moveTo>
                    <a:pt x="786" y="0"/>
                  </a:moveTo>
                  <a:lnTo>
                    <a:pt x="786" y="0"/>
                  </a:lnTo>
                  <a:cubicBezTo>
                    <a:pt x="317" y="173"/>
                    <a:pt x="0" y="623"/>
                    <a:pt x="0" y="1122"/>
                  </a:cubicBezTo>
                  <a:lnTo>
                    <a:pt x="0" y="6096"/>
                  </a:lnTo>
                  <a:cubicBezTo>
                    <a:pt x="0" y="6758"/>
                    <a:pt x="537" y="7295"/>
                    <a:pt x="1198" y="7295"/>
                  </a:cubicBezTo>
                  <a:lnTo>
                    <a:pt x="4611" y="7295"/>
                  </a:lnTo>
                  <a:cubicBezTo>
                    <a:pt x="4927" y="7295"/>
                    <a:pt x="5186" y="7036"/>
                    <a:pt x="5186" y="6719"/>
                  </a:cubicBezTo>
                  <a:lnTo>
                    <a:pt x="5186" y="6585"/>
                  </a:lnTo>
                  <a:lnTo>
                    <a:pt x="1917" y="6595"/>
                  </a:lnTo>
                  <a:cubicBezTo>
                    <a:pt x="1256" y="6595"/>
                    <a:pt x="719" y="6058"/>
                    <a:pt x="719" y="5397"/>
                  </a:cubicBezTo>
                  <a:lnTo>
                    <a:pt x="719" y="422"/>
                  </a:lnTo>
                  <a:cubicBezTo>
                    <a:pt x="719" y="278"/>
                    <a:pt x="738" y="134"/>
                    <a:pt x="786"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7" name="Google Shape;9107;p70"/>
            <p:cNvSpPr/>
            <p:nvPr/>
          </p:nvSpPr>
          <p:spPr>
            <a:xfrm>
              <a:off x="5625336" y="3485579"/>
              <a:ext cx="10821" cy="27641"/>
            </a:xfrm>
            <a:custGeom>
              <a:avLst/>
              <a:gdLst/>
              <a:ahLst/>
              <a:cxnLst/>
              <a:rect l="l" t="t" r="r" b="b"/>
              <a:pathLst>
                <a:path w="413" h="1055" extrusionOk="0">
                  <a:moveTo>
                    <a:pt x="207" y="1"/>
                  </a:moveTo>
                  <a:cubicBezTo>
                    <a:pt x="104" y="1"/>
                    <a:pt x="1" y="68"/>
                    <a:pt x="1" y="202"/>
                  </a:cubicBezTo>
                  <a:lnTo>
                    <a:pt x="1" y="854"/>
                  </a:lnTo>
                  <a:cubicBezTo>
                    <a:pt x="1" y="959"/>
                    <a:pt x="87" y="1055"/>
                    <a:pt x="202" y="1055"/>
                  </a:cubicBezTo>
                  <a:cubicBezTo>
                    <a:pt x="317" y="1055"/>
                    <a:pt x="413" y="959"/>
                    <a:pt x="413" y="844"/>
                  </a:cubicBezTo>
                  <a:lnTo>
                    <a:pt x="413" y="202"/>
                  </a:lnTo>
                  <a:cubicBezTo>
                    <a:pt x="413" y="68"/>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8" name="Google Shape;9108;p70"/>
          <p:cNvGrpSpPr/>
          <p:nvPr/>
        </p:nvGrpSpPr>
        <p:grpSpPr>
          <a:xfrm>
            <a:off x="5302971" y="1500563"/>
            <a:ext cx="383175" cy="362241"/>
            <a:chOff x="5302971" y="1500563"/>
            <a:chExt cx="383175" cy="362241"/>
          </a:xfrm>
        </p:grpSpPr>
        <p:sp>
          <p:nvSpPr>
            <p:cNvPr id="9109" name="Google Shape;9109;p70"/>
            <p:cNvSpPr/>
            <p:nvPr/>
          </p:nvSpPr>
          <p:spPr>
            <a:xfrm>
              <a:off x="5302971" y="1500563"/>
              <a:ext cx="383175" cy="362241"/>
            </a:xfrm>
            <a:custGeom>
              <a:avLst/>
              <a:gdLst/>
              <a:ahLst/>
              <a:cxnLst/>
              <a:rect l="l" t="t" r="r" b="b"/>
              <a:pathLst>
                <a:path w="14625" h="13826" extrusionOk="0">
                  <a:moveTo>
                    <a:pt x="10701" y="1"/>
                  </a:moveTo>
                  <a:cubicBezTo>
                    <a:pt x="10676" y="1"/>
                    <a:pt x="10652" y="1"/>
                    <a:pt x="10627" y="2"/>
                  </a:cubicBezTo>
                  <a:cubicBezTo>
                    <a:pt x="9515" y="60"/>
                    <a:pt x="8758" y="1152"/>
                    <a:pt x="9113" y="2207"/>
                  </a:cubicBezTo>
                  <a:cubicBezTo>
                    <a:pt x="9218" y="2571"/>
                    <a:pt x="9122" y="2964"/>
                    <a:pt x="8854" y="3232"/>
                  </a:cubicBezTo>
                  <a:lnTo>
                    <a:pt x="3860" y="8226"/>
                  </a:lnTo>
                  <a:cubicBezTo>
                    <a:pt x="3666" y="8420"/>
                    <a:pt x="3409" y="8523"/>
                    <a:pt x="3147" y="8523"/>
                  </a:cubicBezTo>
                  <a:cubicBezTo>
                    <a:pt x="3045" y="8523"/>
                    <a:pt x="2943" y="8508"/>
                    <a:pt x="2844" y="8475"/>
                  </a:cubicBezTo>
                  <a:cubicBezTo>
                    <a:pt x="2657" y="8417"/>
                    <a:pt x="2476" y="8389"/>
                    <a:pt x="2303" y="8389"/>
                  </a:cubicBezTo>
                  <a:cubicBezTo>
                    <a:pt x="896" y="8389"/>
                    <a:pt x="1" y="10176"/>
                    <a:pt x="1118" y="11294"/>
                  </a:cubicBezTo>
                  <a:cubicBezTo>
                    <a:pt x="1438" y="11621"/>
                    <a:pt x="1868" y="11798"/>
                    <a:pt x="2314" y="11798"/>
                  </a:cubicBezTo>
                  <a:cubicBezTo>
                    <a:pt x="2442" y="11798"/>
                    <a:pt x="2571" y="11784"/>
                    <a:pt x="2700" y="11754"/>
                  </a:cubicBezTo>
                  <a:lnTo>
                    <a:pt x="2700" y="11754"/>
                  </a:lnTo>
                  <a:cubicBezTo>
                    <a:pt x="2456" y="12822"/>
                    <a:pt x="3275" y="13826"/>
                    <a:pt x="4350" y="13826"/>
                  </a:cubicBezTo>
                  <a:cubicBezTo>
                    <a:pt x="4375" y="13826"/>
                    <a:pt x="4400" y="13825"/>
                    <a:pt x="4425" y="13824"/>
                  </a:cubicBezTo>
                  <a:cubicBezTo>
                    <a:pt x="5547" y="13776"/>
                    <a:pt x="6314" y="12683"/>
                    <a:pt x="5978" y="11619"/>
                  </a:cubicBezTo>
                  <a:cubicBezTo>
                    <a:pt x="5863" y="11255"/>
                    <a:pt x="5959" y="10862"/>
                    <a:pt x="6227" y="10594"/>
                  </a:cubicBezTo>
                  <a:lnTo>
                    <a:pt x="7311" y="9511"/>
                  </a:lnTo>
                  <a:lnTo>
                    <a:pt x="11221" y="5600"/>
                  </a:lnTo>
                  <a:cubicBezTo>
                    <a:pt x="11415" y="5407"/>
                    <a:pt x="11673" y="5303"/>
                    <a:pt x="11938" y="5303"/>
                  </a:cubicBezTo>
                  <a:cubicBezTo>
                    <a:pt x="12041" y="5303"/>
                    <a:pt x="12145" y="5318"/>
                    <a:pt x="12247" y="5351"/>
                  </a:cubicBezTo>
                  <a:cubicBezTo>
                    <a:pt x="12413" y="5402"/>
                    <a:pt x="12585" y="5428"/>
                    <a:pt x="12756" y="5428"/>
                  </a:cubicBezTo>
                  <a:cubicBezTo>
                    <a:pt x="13186" y="5428"/>
                    <a:pt x="13612" y="5266"/>
                    <a:pt x="13934" y="4958"/>
                  </a:cubicBezTo>
                  <a:cubicBezTo>
                    <a:pt x="14615" y="4296"/>
                    <a:pt x="14624" y="3204"/>
                    <a:pt x="13963" y="2523"/>
                  </a:cubicBezTo>
                  <a:cubicBezTo>
                    <a:pt x="13639" y="2199"/>
                    <a:pt x="13202" y="2023"/>
                    <a:pt x="12756" y="2023"/>
                  </a:cubicBezTo>
                  <a:cubicBezTo>
                    <a:pt x="12634" y="2023"/>
                    <a:pt x="12512" y="2036"/>
                    <a:pt x="12391" y="2063"/>
                  </a:cubicBezTo>
                  <a:cubicBezTo>
                    <a:pt x="12515" y="1497"/>
                    <a:pt x="12343" y="903"/>
                    <a:pt x="11931" y="491"/>
                  </a:cubicBezTo>
                  <a:cubicBezTo>
                    <a:pt x="11768" y="328"/>
                    <a:pt x="11576" y="203"/>
                    <a:pt x="11365" y="127"/>
                  </a:cubicBezTo>
                  <a:cubicBezTo>
                    <a:pt x="11149" y="40"/>
                    <a:pt x="10926" y="1"/>
                    <a:pt x="1070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70"/>
            <p:cNvSpPr/>
            <p:nvPr/>
          </p:nvSpPr>
          <p:spPr>
            <a:xfrm>
              <a:off x="5375964" y="1557102"/>
              <a:ext cx="309920" cy="305675"/>
            </a:xfrm>
            <a:custGeom>
              <a:avLst/>
              <a:gdLst/>
              <a:ahLst/>
              <a:cxnLst/>
              <a:rect l="l" t="t" r="r" b="b"/>
              <a:pathLst>
                <a:path w="11829" h="11667" extrusionOk="0">
                  <a:moveTo>
                    <a:pt x="10611" y="1"/>
                  </a:moveTo>
                  <a:cubicBezTo>
                    <a:pt x="10880" y="643"/>
                    <a:pt x="10726" y="1391"/>
                    <a:pt x="10218" y="1879"/>
                  </a:cubicBezTo>
                  <a:cubicBezTo>
                    <a:pt x="9896" y="2188"/>
                    <a:pt x="9475" y="2350"/>
                    <a:pt x="9044" y="2350"/>
                  </a:cubicBezTo>
                  <a:cubicBezTo>
                    <a:pt x="8873" y="2350"/>
                    <a:pt x="8700" y="2324"/>
                    <a:pt x="8531" y="2272"/>
                  </a:cubicBezTo>
                  <a:cubicBezTo>
                    <a:pt x="8432" y="2240"/>
                    <a:pt x="8330" y="2225"/>
                    <a:pt x="8228" y="2225"/>
                  </a:cubicBezTo>
                  <a:cubicBezTo>
                    <a:pt x="7966" y="2225"/>
                    <a:pt x="7708" y="2328"/>
                    <a:pt x="7515" y="2522"/>
                  </a:cubicBezTo>
                  <a:lnTo>
                    <a:pt x="4352" y="5685"/>
                  </a:lnTo>
                  <a:lnTo>
                    <a:pt x="3595" y="6432"/>
                  </a:lnTo>
                  <a:lnTo>
                    <a:pt x="2521" y="7516"/>
                  </a:lnTo>
                  <a:cubicBezTo>
                    <a:pt x="2253" y="7784"/>
                    <a:pt x="2157" y="8177"/>
                    <a:pt x="2262" y="8541"/>
                  </a:cubicBezTo>
                  <a:cubicBezTo>
                    <a:pt x="2454" y="9126"/>
                    <a:pt x="2301" y="9768"/>
                    <a:pt x="1879" y="10219"/>
                  </a:cubicBezTo>
                  <a:cubicBezTo>
                    <a:pt x="1547" y="10564"/>
                    <a:pt x="1096" y="10745"/>
                    <a:pt x="640" y="10745"/>
                  </a:cubicBezTo>
                  <a:cubicBezTo>
                    <a:pt x="424" y="10745"/>
                    <a:pt x="206" y="10704"/>
                    <a:pt x="0" y="10621"/>
                  </a:cubicBezTo>
                  <a:lnTo>
                    <a:pt x="0" y="10621"/>
                  </a:lnTo>
                  <a:cubicBezTo>
                    <a:pt x="77" y="10823"/>
                    <a:pt x="211" y="11014"/>
                    <a:pt x="374" y="11177"/>
                  </a:cubicBezTo>
                  <a:cubicBezTo>
                    <a:pt x="705" y="11503"/>
                    <a:pt x="1138" y="11666"/>
                    <a:pt x="1571" y="11666"/>
                  </a:cubicBezTo>
                  <a:cubicBezTo>
                    <a:pt x="2017" y="11666"/>
                    <a:pt x="2464" y="11494"/>
                    <a:pt x="2799" y="11148"/>
                  </a:cubicBezTo>
                  <a:cubicBezTo>
                    <a:pt x="3221" y="10698"/>
                    <a:pt x="3374" y="10046"/>
                    <a:pt x="3183" y="9461"/>
                  </a:cubicBezTo>
                  <a:cubicBezTo>
                    <a:pt x="3077" y="9097"/>
                    <a:pt x="3173" y="8704"/>
                    <a:pt x="3441" y="8436"/>
                  </a:cubicBezTo>
                  <a:lnTo>
                    <a:pt x="8435" y="3442"/>
                  </a:lnTo>
                  <a:cubicBezTo>
                    <a:pt x="8622" y="3249"/>
                    <a:pt x="8883" y="3145"/>
                    <a:pt x="9147" y="3145"/>
                  </a:cubicBezTo>
                  <a:cubicBezTo>
                    <a:pt x="9249" y="3145"/>
                    <a:pt x="9352" y="3160"/>
                    <a:pt x="9451" y="3193"/>
                  </a:cubicBezTo>
                  <a:cubicBezTo>
                    <a:pt x="9622" y="3247"/>
                    <a:pt x="9796" y="3273"/>
                    <a:pt x="9967" y="3273"/>
                  </a:cubicBezTo>
                  <a:cubicBezTo>
                    <a:pt x="10549" y="3273"/>
                    <a:pt x="11106" y="2973"/>
                    <a:pt x="11416" y="2455"/>
                  </a:cubicBezTo>
                  <a:cubicBezTo>
                    <a:pt x="11829" y="1793"/>
                    <a:pt x="11723" y="930"/>
                    <a:pt x="11177" y="375"/>
                  </a:cubicBezTo>
                  <a:cubicBezTo>
                    <a:pt x="11014" y="212"/>
                    <a:pt x="10822" y="87"/>
                    <a:pt x="1061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1" name="Google Shape;9111;p70"/>
          <p:cNvGrpSpPr/>
          <p:nvPr/>
        </p:nvGrpSpPr>
        <p:grpSpPr>
          <a:xfrm>
            <a:off x="6202705" y="1525453"/>
            <a:ext cx="364180" cy="312461"/>
            <a:chOff x="6202705" y="1525453"/>
            <a:chExt cx="364180" cy="312461"/>
          </a:xfrm>
        </p:grpSpPr>
        <p:sp>
          <p:nvSpPr>
            <p:cNvPr id="9112" name="Google Shape;9112;p70"/>
            <p:cNvSpPr/>
            <p:nvPr/>
          </p:nvSpPr>
          <p:spPr>
            <a:xfrm>
              <a:off x="6407615" y="1616891"/>
              <a:ext cx="159270" cy="221023"/>
            </a:xfrm>
            <a:custGeom>
              <a:avLst/>
              <a:gdLst/>
              <a:ahLst/>
              <a:cxnLst/>
              <a:rect l="l" t="t" r="r" b="b"/>
              <a:pathLst>
                <a:path w="6079" h="8436" extrusionOk="0">
                  <a:moveTo>
                    <a:pt x="2455" y="0"/>
                  </a:moveTo>
                  <a:cubicBezTo>
                    <a:pt x="1707" y="0"/>
                    <a:pt x="528" y="575"/>
                    <a:pt x="471" y="1313"/>
                  </a:cubicBezTo>
                  <a:lnTo>
                    <a:pt x="375" y="2406"/>
                  </a:lnTo>
                  <a:cubicBezTo>
                    <a:pt x="816" y="2914"/>
                    <a:pt x="1458" y="3412"/>
                    <a:pt x="2273" y="3422"/>
                  </a:cubicBezTo>
                  <a:lnTo>
                    <a:pt x="2254" y="4649"/>
                  </a:lnTo>
                  <a:cubicBezTo>
                    <a:pt x="1535" y="4639"/>
                    <a:pt x="825" y="4409"/>
                    <a:pt x="250" y="3988"/>
                  </a:cubicBezTo>
                  <a:lnTo>
                    <a:pt x="97" y="6393"/>
                  </a:lnTo>
                  <a:cubicBezTo>
                    <a:pt x="1" y="7486"/>
                    <a:pt x="873" y="8435"/>
                    <a:pt x="1976" y="8435"/>
                  </a:cubicBezTo>
                  <a:lnTo>
                    <a:pt x="5493" y="8435"/>
                  </a:lnTo>
                  <a:cubicBezTo>
                    <a:pt x="5819" y="8435"/>
                    <a:pt x="6078" y="8148"/>
                    <a:pt x="6030" y="7822"/>
                  </a:cubicBezTo>
                  <a:cubicBezTo>
                    <a:pt x="5599" y="4620"/>
                    <a:pt x="5196" y="1534"/>
                    <a:pt x="3241" y="240"/>
                  </a:cubicBezTo>
                  <a:cubicBezTo>
                    <a:pt x="3011" y="86"/>
                    <a:pt x="2733" y="0"/>
                    <a:pt x="245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3" name="Google Shape;9113;p70"/>
            <p:cNvSpPr/>
            <p:nvPr/>
          </p:nvSpPr>
          <p:spPr>
            <a:xfrm>
              <a:off x="6454592" y="1616891"/>
              <a:ext cx="112031" cy="221023"/>
            </a:xfrm>
            <a:custGeom>
              <a:avLst/>
              <a:gdLst/>
              <a:ahLst/>
              <a:cxnLst/>
              <a:rect l="l" t="t" r="r" b="b"/>
              <a:pathLst>
                <a:path w="4276" h="8436" extrusionOk="0">
                  <a:moveTo>
                    <a:pt x="662" y="0"/>
                  </a:moveTo>
                  <a:cubicBezTo>
                    <a:pt x="432" y="10"/>
                    <a:pt x="211" y="48"/>
                    <a:pt x="0" y="125"/>
                  </a:cubicBezTo>
                  <a:cubicBezTo>
                    <a:pt x="77" y="153"/>
                    <a:pt x="154" y="192"/>
                    <a:pt x="231" y="240"/>
                  </a:cubicBezTo>
                  <a:cubicBezTo>
                    <a:pt x="2186" y="1534"/>
                    <a:pt x="2589" y="4630"/>
                    <a:pt x="3020" y="7822"/>
                  </a:cubicBezTo>
                  <a:cubicBezTo>
                    <a:pt x="3058" y="8148"/>
                    <a:pt x="2809" y="8435"/>
                    <a:pt x="2483" y="8435"/>
                  </a:cubicBezTo>
                  <a:lnTo>
                    <a:pt x="3700" y="8435"/>
                  </a:lnTo>
                  <a:cubicBezTo>
                    <a:pt x="4026" y="8435"/>
                    <a:pt x="4276" y="8148"/>
                    <a:pt x="4237" y="7822"/>
                  </a:cubicBezTo>
                  <a:cubicBezTo>
                    <a:pt x="3806" y="4630"/>
                    <a:pt x="3403" y="1534"/>
                    <a:pt x="1448" y="240"/>
                  </a:cubicBezTo>
                  <a:cubicBezTo>
                    <a:pt x="1218" y="86"/>
                    <a:pt x="940" y="0"/>
                    <a:pt x="66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70"/>
            <p:cNvSpPr/>
            <p:nvPr/>
          </p:nvSpPr>
          <p:spPr>
            <a:xfrm>
              <a:off x="6202705" y="1616891"/>
              <a:ext cx="158982" cy="221023"/>
            </a:xfrm>
            <a:custGeom>
              <a:avLst/>
              <a:gdLst/>
              <a:ahLst/>
              <a:cxnLst/>
              <a:rect l="l" t="t" r="r" b="b"/>
              <a:pathLst>
                <a:path w="6068" h="8436" extrusionOk="0">
                  <a:moveTo>
                    <a:pt x="3614" y="0"/>
                  </a:moveTo>
                  <a:cubicBezTo>
                    <a:pt x="3336" y="0"/>
                    <a:pt x="3058" y="86"/>
                    <a:pt x="2828" y="240"/>
                  </a:cubicBezTo>
                  <a:cubicBezTo>
                    <a:pt x="873" y="1534"/>
                    <a:pt x="470" y="4630"/>
                    <a:pt x="39" y="7822"/>
                  </a:cubicBezTo>
                  <a:cubicBezTo>
                    <a:pt x="0" y="8148"/>
                    <a:pt x="250" y="8435"/>
                    <a:pt x="575" y="8435"/>
                  </a:cubicBezTo>
                  <a:lnTo>
                    <a:pt x="4093" y="8435"/>
                  </a:lnTo>
                  <a:cubicBezTo>
                    <a:pt x="5196" y="8435"/>
                    <a:pt x="6068" y="7486"/>
                    <a:pt x="5982" y="6393"/>
                  </a:cubicBezTo>
                  <a:lnTo>
                    <a:pt x="5828" y="3901"/>
                  </a:lnTo>
                  <a:cubicBezTo>
                    <a:pt x="5291" y="4294"/>
                    <a:pt x="4620" y="4668"/>
                    <a:pt x="3825" y="4678"/>
                  </a:cubicBezTo>
                  <a:lnTo>
                    <a:pt x="3806" y="3422"/>
                  </a:lnTo>
                  <a:cubicBezTo>
                    <a:pt x="4611" y="3412"/>
                    <a:pt x="5253" y="2914"/>
                    <a:pt x="5694" y="2406"/>
                  </a:cubicBezTo>
                  <a:lnTo>
                    <a:pt x="5598" y="1323"/>
                  </a:lnTo>
                  <a:cubicBezTo>
                    <a:pt x="5541" y="575"/>
                    <a:pt x="4362" y="0"/>
                    <a:pt x="361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70"/>
            <p:cNvSpPr/>
            <p:nvPr/>
          </p:nvSpPr>
          <p:spPr>
            <a:xfrm>
              <a:off x="6202705" y="1616891"/>
              <a:ext cx="112031" cy="221023"/>
            </a:xfrm>
            <a:custGeom>
              <a:avLst/>
              <a:gdLst/>
              <a:ahLst/>
              <a:cxnLst/>
              <a:rect l="l" t="t" r="r" b="b"/>
              <a:pathLst>
                <a:path w="4276" h="8436" extrusionOk="0">
                  <a:moveTo>
                    <a:pt x="3624" y="0"/>
                  </a:moveTo>
                  <a:cubicBezTo>
                    <a:pt x="3336" y="0"/>
                    <a:pt x="3068" y="86"/>
                    <a:pt x="2828" y="240"/>
                  </a:cubicBezTo>
                  <a:cubicBezTo>
                    <a:pt x="873" y="1534"/>
                    <a:pt x="470" y="4630"/>
                    <a:pt x="39" y="7822"/>
                  </a:cubicBezTo>
                  <a:cubicBezTo>
                    <a:pt x="0" y="8148"/>
                    <a:pt x="250" y="8435"/>
                    <a:pt x="575" y="8435"/>
                  </a:cubicBezTo>
                  <a:lnTo>
                    <a:pt x="1793" y="8435"/>
                  </a:lnTo>
                  <a:cubicBezTo>
                    <a:pt x="1467" y="8435"/>
                    <a:pt x="1218" y="8148"/>
                    <a:pt x="1266" y="7822"/>
                  </a:cubicBezTo>
                  <a:cubicBezTo>
                    <a:pt x="1687" y="4630"/>
                    <a:pt x="2100" y="1534"/>
                    <a:pt x="4045" y="240"/>
                  </a:cubicBezTo>
                  <a:cubicBezTo>
                    <a:pt x="4122" y="192"/>
                    <a:pt x="4199" y="153"/>
                    <a:pt x="4275" y="125"/>
                  </a:cubicBezTo>
                  <a:cubicBezTo>
                    <a:pt x="4065" y="48"/>
                    <a:pt x="3844" y="10"/>
                    <a:pt x="362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70"/>
            <p:cNvSpPr/>
            <p:nvPr/>
          </p:nvSpPr>
          <p:spPr>
            <a:xfrm>
              <a:off x="6288327"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4" y="1899"/>
                    <a:pt x="1074" y="1228"/>
                  </a:cubicBezTo>
                  <a:cubicBezTo>
                    <a:pt x="1074"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70"/>
            <p:cNvSpPr/>
            <p:nvPr/>
          </p:nvSpPr>
          <p:spPr>
            <a:xfrm>
              <a:off x="6453072" y="1690958"/>
              <a:ext cx="28165" cy="64321"/>
            </a:xfrm>
            <a:custGeom>
              <a:avLst/>
              <a:gdLst/>
              <a:ahLst/>
              <a:cxnLst/>
              <a:rect l="l" t="t" r="r" b="b"/>
              <a:pathLst>
                <a:path w="1075" h="2455" extrusionOk="0">
                  <a:moveTo>
                    <a:pt x="538" y="1"/>
                  </a:moveTo>
                  <a:cubicBezTo>
                    <a:pt x="241" y="1"/>
                    <a:pt x="1" y="547"/>
                    <a:pt x="1" y="1228"/>
                  </a:cubicBezTo>
                  <a:cubicBezTo>
                    <a:pt x="1" y="1899"/>
                    <a:pt x="241" y="2455"/>
                    <a:pt x="538" y="2455"/>
                  </a:cubicBezTo>
                  <a:cubicBezTo>
                    <a:pt x="835" y="2455"/>
                    <a:pt x="1075" y="1899"/>
                    <a:pt x="1075" y="1228"/>
                  </a:cubicBezTo>
                  <a:cubicBezTo>
                    <a:pt x="1075" y="547"/>
                    <a:pt x="835" y="1"/>
                    <a:pt x="538"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70"/>
            <p:cNvSpPr/>
            <p:nvPr/>
          </p:nvSpPr>
          <p:spPr>
            <a:xfrm>
              <a:off x="6295086" y="1525453"/>
              <a:ext cx="177924" cy="246411"/>
            </a:xfrm>
            <a:custGeom>
              <a:avLst/>
              <a:gdLst/>
              <a:ahLst/>
              <a:cxnLst/>
              <a:rect l="l" t="t" r="r" b="b"/>
              <a:pathLst>
                <a:path w="6791" h="9405" extrusionOk="0">
                  <a:moveTo>
                    <a:pt x="3378" y="1"/>
                  </a:moveTo>
                  <a:cubicBezTo>
                    <a:pt x="3041" y="1"/>
                    <a:pt x="2772" y="275"/>
                    <a:pt x="2772" y="614"/>
                  </a:cubicBezTo>
                  <a:lnTo>
                    <a:pt x="2772" y="4698"/>
                  </a:lnTo>
                  <a:cubicBezTo>
                    <a:pt x="2772" y="4889"/>
                    <a:pt x="2724" y="5072"/>
                    <a:pt x="2619" y="5235"/>
                  </a:cubicBezTo>
                  <a:cubicBezTo>
                    <a:pt x="2475" y="5474"/>
                    <a:pt x="2312" y="5695"/>
                    <a:pt x="2130" y="5906"/>
                  </a:cubicBezTo>
                  <a:cubicBezTo>
                    <a:pt x="1967" y="6097"/>
                    <a:pt x="1785" y="6260"/>
                    <a:pt x="1583" y="6414"/>
                  </a:cubicBezTo>
                  <a:cubicBezTo>
                    <a:pt x="1468" y="6509"/>
                    <a:pt x="1325" y="6557"/>
                    <a:pt x="1171" y="6567"/>
                  </a:cubicBezTo>
                  <a:lnTo>
                    <a:pt x="1085" y="6567"/>
                  </a:lnTo>
                  <a:cubicBezTo>
                    <a:pt x="769" y="6509"/>
                    <a:pt x="519" y="6279"/>
                    <a:pt x="443" y="5973"/>
                  </a:cubicBezTo>
                  <a:cubicBezTo>
                    <a:pt x="415" y="5864"/>
                    <a:pt x="333" y="5816"/>
                    <a:pt x="249" y="5816"/>
                  </a:cubicBezTo>
                  <a:cubicBezTo>
                    <a:pt x="126" y="5816"/>
                    <a:pt x="0" y="5918"/>
                    <a:pt x="40" y="6078"/>
                  </a:cubicBezTo>
                  <a:cubicBezTo>
                    <a:pt x="126" y="6423"/>
                    <a:pt x="356" y="6711"/>
                    <a:pt x="663" y="6874"/>
                  </a:cubicBezTo>
                  <a:cubicBezTo>
                    <a:pt x="606" y="6883"/>
                    <a:pt x="548" y="6893"/>
                    <a:pt x="491" y="6902"/>
                  </a:cubicBezTo>
                  <a:cubicBezTo>
                    <a:pt x="347" y="6922"/>
                    <a:pt x="241" y="7037"/>
                    <a:pt x="241" y="7180"/>
                  </a:cubicBezTo>
                  <a:lnTo>
                    <a:pt x="241" y="7679"/>
                  </a:lnTo>
                  <a:cubicBezTo>
                    <a:pt x="241" y="7930"/>
                    <a:pt x="445" y="8127"/>
                    <a:pt x="689" y="8127"/>
                  </a:cubicBezTo>
                  <a:cubicBezTo>
                    <a:pt x="715" y="8127"/>
                    <a:pt x="742" y="8124"/>
                    <a:pt x="769" y="8120"/>
                  </a:cubicBezTo>
                  <a:lnTo>
                    <a:pt x="769" y="8120"/>
                  </a:lnTo>
                  <a:cubicBezTo>
                    <a:pt x="769" y="8264"/>
                    <a:pt x="759" y="8877"/>
                    <a:pt x="270" y="8992"/>
                  </a:cubicBezTo>
                  <a:cubicBezTo>
                    <a:pt x="165" y="9021"/>
                    <a:pt x="88" y="9117"/>
                    <a:pt x="107" y="9232"/>
                  </a:cubicBezTo>
                  <a:cubicBezTo>
                    <a:pt x="126" y="9327"/>
                    <a:pt x="213" y="9404"/>
                    <a:pt x="308" y="9404"/>
                  </a:cubicBezTo>
                  <a:lnTo>
                    <a:pt x="356" y="9404"/>
                  </a:lnTo>
                  <a:cubicBezTo>
                    <a:pt x="1066" y="9241"/>
                    <a:pt x="1200" y="8465"/>
                    <a:pt x="1181" y="8072"/>
                  </a:cubicBezTo>
                  <a:cubicBezTo>
                    <a:pt x="1171" y="8043"/>
                    <a:pt x="1190" y="8024"/>
                    <a:pt x="1209" y="8014"/>
                  </a:cubicBezTo>
                  <a:cubicBezTo>
                    <a:pt x="1861" y="7794"/>
                    <a:pt x="2456" y="7401"/>
                    <a:pt x="2916" y="6893"/>
                  </a:cubicBezTo>
                  <a:cubicBezTo>
                    <a:pt x="3045" y="6759"/>
                    <a:pt x="3215" y="6692"/>
                    <a:pt x="3385" y="6692"/>
                  </a:cubicBezTo>
                  <a:cubicBezTo>
                    <a:pt x="3556" y="6692"/>
                    <a:pt x="3726" y="6759"/>
                    <a:pt x="3855" y="6893"/>
                  </a:cubicBezTo>
                  <a:cubicBezTo>
                    <a:pt x="4315" y="7401"/>
                    <a:pt x="4900" y="7784"/>
                    <a:pt x="5542" y="8014"/>
                  </a:cubicBezTo>
                  <a:cubicBezTo>
                    <a:pt x="5561" y="8014"/>
                    <a:pt x="5580" y="8043"/>
                    <a:pt x="5580" y="8062"/>
                  </a:cubicBezTo>
                  <a:cubicBezTo>
                    <a:pt x="5552" y="8455"/>
                    <a:pt x="5695" y="9232"/>
                    <a:pt x="6395" y="9395"/>
                  </a:cubicBezTo>
                  <a:cubicBezTo>
                    <a:pt x="6405" y="9399"/>
                    <a:pt x="6412" y="9402"/>
                    <a:pt x="6419" y="9402"/>
                  </a:cubicBezTo>
                  <a:cubicBezTo>
                    <a:pt x="6426" y="9402"/>
                    <a:pt x="6434" y="9399"/>
                    <a:pt x="6443" y="9395"/>
                  </a:cubicBezTo>
                  <a:cubicBezTo>
                    <a:pt x="6549" y="9395"/>
                    <a:pt x="6635" y="9327"/>
                    <a:pt x="6644" y="9222"/>
                  </a:cubicBezTo>
                  <a:cubicBezTo>
                    <a:pt x="6664" y="9117"/>
                    <a:pt x="6596" y="9011"/>
                    <a:pt x="6481" y="8982"/>
                  </a:cubicBezTo>
                  <a:cubicBezTo>
                    <a:pt x="6002" y="8867"/>
                    <a:pt x="5983" y="8254"/>
                    <a:pt x="5993" y="8120"/>
                  </a:cubicBezTo>
                  <a:lnTo>
                    <a:pt x="6012" y="8120"/>
                  </a:lnTo>
                  <a:cubicBezTo>
                    <a:pt x="6034" y="8123"/>
                    <a:pt x="6056" y="8124"/>
                    <a:pt x="6077" y="8124"/>
                  </a:cubicBezTo>
                  <a:cubicBezTo>
                    <a:pt x="6326" y="8124"/>
                    <a:pt x="6529" y="7926"/>
                    <a:pt x="6529" y="7679"/>
                  </a:cubicBezTo>
                  <a:lnTo>
                    <a:pt x="6529" y="7171"/>
                  </a:lnTo>
                  <a:cubicBezTo>
                    <a:pt x="6539" y="7037"/>
                    <a:pt x="6434" y="6912"/>
                    <a:pt x="6290" y="6893"/>
                  </a:cubicBezTo>
                  <a:cubicBezTo>
                    <a:pt x="6232" y="6883"/>
                    <a:pt x="6165" y="6874"/>
                    <a:pt x="6108" y="6864"/>
                  </a:cubicBezTo>
                  <a:cubicBezTo>
                    <a:pt x="6424" y="6701"/>
                    <a:pt x="6664" y="6414"/>
                    <a:pt x="6750" y="6078"/>
                  </a:cubicBezTo>
                  <a:cubicBezTo>
                    <a:pt x="6790" y="5916"/>
                    <a:pt x="6660" y="5810"/>
                    <a:pt x="6536" y="5810"/>
                  </a:cubicBezTo>
                  <a:cubicBezTo>
                    <a:pt x="6454" y="5810"/>
                    <a:pt x="6374" y="5856"/>
                    <a:pt x="6347" y="5963"/>
                  </a:cubicBezTo>
                  <a:cubicBezTo>
                    <a:pt x="6271" y="6289"/>
                    <a:pt x="6002" y="6538"/>
                    <a:pt x="5667" y="6577"/>
                  </a:cubicBezTo>
                  <a:lnTo>
                    <a:pt x="5590" y="6577"/>
                  </a:lnTo>
                  <a:cubicBezTo>
                    <a:pt x="5456" y="6557"/>
                    <a:pt x="5331" y="6500"/>
                    <a:pt x="5216" y="6423"/>
                  </a:cubicBezTo>
                  <a:cubicBezTo>
                    <a:pt x="4804" y="6088"/>
                    <a:pt x="4459" y="5695"/>
                    <a:pt x="4181" y="5244"/>
                  </a:cubicBezTo>
                  <a:cubicBezTo>
                    <a:pt x="4085" y="5081"/>
                    <a:pt x="4028" y="4889"/>
                    <a:pt x="4028" y="4698"/>
                  </a:cubicBezTo>
                  <a:lnTo>
                    <a:pt x="4028" y="614"/>
                  </a:lnTo>
                  <a:cubicBezTo>
                    <a:pt x="4028" y="269"/>
                    <a:pt x="3759" y="1"/>
                    <a:pt x="3414" y="1"/>
                  </a:cubicBezTo>
                  <a:lnTo>
                    <a:pt x="3395" y="1"/>
                  </a:lnTo>
                  <a:cubicBezTo>
                    <a:pt x="3389" y="1"/>
                    <a:pt x="3383" y="1"/>
                    <a:pt x="3378"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70"/>
          <p:cNvGrpSpPr/>
          <p:nvPr/>
        </p:nvGrpSpPr>
        <p:grpSpPr>
          <a:xfrm>
            <a:off x="7087217" y="1503602"/>
            <a:ext cx="362398" cy="356163"/>
            <a:chOff x="7087217" y="1503602"/>
            <a:chExt cx="362398" cy="356163"/>
          </a:xfrm>
        </p:grpSpPr>
        <p:sp>
          <p:nvSpPr>
            <p:cNvPr id="9120" name="Google Shape;9120;p70"/>
            <p:cNvSpPr/>
            <p:nvPr/>
          </p:nvSpPr>
          <p:spPr>
            <a:xfrm>
              <a:off x="7087217" y="1503602"/>
              <a:ext cx="362398" cy="356163"/>
            </a:xfrm>
            <a:custGeom>
              <a:avLst/>
              <a:gdLst/>
              <a:ahLst/>
              <a:cxnLst/>
              <a:rect l="l" t="t" r="r" b="b"/>
              <a:pathLst>
                <a:path w="13832" h="13594" extrusionOk="0">
                  <a:moveTo>
                    <a:pt x="7471" y="1"/>
                  </a:moveTo>
                  <a:cubicBezTo>
                    <a:pt x="7135" y="1"/>
                    <a:pt x="6811" y="190"/>
                    <a:pt x="6633" y="490"/>
                  </a:cubicBezTo>
                  <a:cubicBezTo>
                    <a:pt x="6087" y="1420"/>
                    <a:pt x="5512" y="2944"/>
                    <a:pt x="5713" y="5062"/>
                  </a:cubicBezTo>
                  <a:cubicBezTo>
                    <a:pt x="4448" y="5944"/>
                    <a:pt x="3297" y="6989"/>
                    <a:pt x="2291" y="8158"/>
                  </a:cubicBezTo>
                  <a:cubicBezTo>
                    <a:pt x="1457" y="9136"/>
                    <a:pt x="719" y="10190"/>
                    <a:pt x="96" y="11312"/>
                  </a:cubicBezTo>
                  <a:cubicBezTo>
                    <a:pt x="0" y="11465"/>
                    <a:pt x="29" y="11676"/>
                    <a:pt x="163" y="11801"/>
                  </a:cubicBezTo>
                  <a:lnTo>
                    <a:pt x="1812" y="13468"/>
                  </a:lnTo>
                  <a:cubicBezTo>
                    <a:pt x="1896" y="13553"/>
                    <a:pt x="2005" y="13594"/>
                    <a:pt x="2112" y="13594"/>
                  </a:cubicBezTo>
                  <a:cubicBezTo>
                    <a:pt x="2260" y="13594"/>
                    <a:pt x="2405" y="13517"/>
                    <a:pt x="2483" y="13373"/>
                  </a:cubicBezTo>
                  <a:cubicBezTo>
                    <a:pt x="3087" y="12194"/>
                    <a:pt x="3834" y="11091"/>
                    <a:pt x="4697" y="10085"/>
                  </a:cubicBezTo>
                  <a:cubicBezTo>
                    <a:pt x="6259" y="8292"/>
                    <a:pt x="7793" y="7104"/>
                    <a:pt x="9844" y="6289"/>
                  </a:cubicBezTo>
                  <a:lnTo>
                    <a:pt x="10688" y="5963"/>
                  </a:lnTo>
                  <a:cubicBezTo>
                    <a:pt x="11665" y="5628"/>
                    <a:pt x="12682" y="5407"/>
                    <a:pt x="13707" y="5292"/>
                  </a:cubicBezTo>
                  <a:cubicBezTo>
                    <a:pt x="13784" y="5283"/>
                    <a:pt x="13832" y="5225"/>
                    <a:pt x="13832" y="5148"/>
                  </a:cubicBezTo>
                  <a:lnTo>
                    <a:pt x="13832" y="2340"/>
                  </a:lnTo>
                  <a:cubicBezTo>
                    <a:pt x="13832" y="2254"/>
                    <a:pt x="13765" y="2196"/>
                    <a:pt x="13688" y="2196"/>
                  </a:cubicBezTo>
                  <a:cubicBezTo>
                    <a:pt x="12011" y="2359"/>
                    <a:pt x="10381" y="2762"/>
                    <a:pt x="8819" y="3394"/>
                  </a:cubicBezTo>
                  <a:cubicBezTo>
                    <a:pt x="9029" y="2177"/>
                    <a:pt x="9815" y="998"/>
                    <a:pt x="10525" y="337"/>
                  </a:cubicBezTo>
                  <a:cubicBezTo>
                    <a:pt x="10647" y="215"/>
                    <a:pt x="10567" y="1"/>
                    <a:pt x="10401" y="1"/>
                  </a:cubicBezTo>
                  <a:cubicBezTo>
                    <a:pt x="10398" y="1"/>
                    <a:pt x="10394" y="1"/>
                    <a:pt x="10391" y="1"/>
                  </a:cubicBezTo>
                  <a:lnTo>
                    <a:pt x="7496" y="1"/>
                  </a:lnTo>
                  <a:cubicBezTo>
                    <a:pt x="7488" y="1"/>
                    <a:pt x="7479" y="1"/>
                    <a:pt x="7471" y="1"/>
                  </a:cubicBezTo>
                  <a:close/>
                </a:path>
              </a:pathLst>
            </a:custGeom>
            <a:solidFill>
              <a:srgbClr val="C7CF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70"/>
            <p:cNvSpPr/>
            <p:nvPr/>
          </p:nvSpPr>
          <p:spPr>
            <a:xfrm>
              <a:off x="7140953" y="1772833"/>
              <a:ext cx="23135" cy="19781"/>
            </a:xfrm>
            <a:custGeom>
              <a:avLst/>
              <a:gdLst/>
              <a:ahLst/>
              <a:cxnLst/>
              <a:rect l="l" t="t" r="r" b="b"/>
              <a:pathLst>
                <a:path w="883" h="755" extrusionOk="0">
                  <a:moveTo>
                    <a:pt x="508" y="1"/>
                  </a:moveTo>
                  <a:cubicBezTo>
                    <a:pt x="173" y="1"/>
                    <a:pt x="0" y="403"/>
                    <a:pt x="240" y="643"/>
                  </a:cubicBezTo>
                  <a:cubicBezTo>
                    <a:pt x="317" y="720"/>
                    <a:pt x="411" y="754"/>
                    <a:pt x="503" y="754"/>
                  </a:cubicBezTo>
                  <a:cubicBezTo>
                    <a:pt x="697" y="754"/>
                    <a:pt x="882" y="602"/>
                    <a:pt x="882" y="374"/>
                  </a:cubicBezTo>
                  <a:cubicBezTo>
                    <a:pt x="882" y="163"/>
                    <a:pt x="710"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70"/>
            <p:cNvSpPr/>
            <p:nvPr/>
          </p:nvSpPr>
          <p:spPr>
            <a:xfrm>
              <a:off x="7278818" y="1541277"/>
              <a:ext cx="23135" cy="19912"/>
            </a:xfrm>
            <a:custGeom>
              <a:avLst/>
              <a:gdLst/>
              <a:ahLst/>
              <a:cxnLst/>
              <a:rect l="l" t="t" r="r" b="b"/>
              <a:pathLst>
                <a:path w="883" h="760" extrusionOk="0">
                  <a:moveTo>
                    <a:pt x="509" y="1"/>
                  </a:moveTo>
                  <a:cubicBezTo>
                    <a:pt x="173" y="1"/>
                    <a:pt x="1" y="413"/>
                    <a:pt x="240" y="653"/>
                  </a:cubicBezTo>
                  <a:cubicBezTo>
                    <a:pt x="317" y="727"/>
                    <a:pt x="411" y="760"/>
                    <a:pt x="503" y="760"/>
                  </a:cubicBezTo>
                  <a:cubicBezTo>
                    <a:pt x="697" y="760"/>
                    <a:pt x="883" y="612"/>
                    <a:pt x="883" y="384"/>
                  </a:cubicBezTo>
                  <a:cubicBezTo>
                    <a:pt x="883" y="173"/>
                    <a:pt x="720" y="1"/>
                    <a:pt x="50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70"/>
            <p:cNvSpPr/>
            <p:nvPr/>
          </p:nvSpPr>
          <p:spPr>
            <a:xfrm>
              <a:off x="7322781" y="1635204"/>
              <a:ext cx="23108" cy="19781"/>
            </a:xfrm>
            <a:custGeom>
              <a:avLst/>
              <a:gdLst/>
              <a:ahLst/>
              <a:cxnLst/>
              <a:rect l="l" t="t" r="r" b="b"/>
              <a:pathLst>
                <a:path w="882" h="755" extrusionOk="0">
                  <a:moveTo>
                    <a:pt x="508" y="1"/>
                  </a:moveTo>
                  <a:cubicBezTo>
                    <a:pt x="173" y="1"/>
                    <a:pt x="0" y="403"/>
                    <a:pt x="240" y="643"/>
                  </a:cubicBezTo>
                  <a:cubicBezTo>
                    <a:pt x="317" y="720"/>
                    <a:pt x="411" y="755"/>
                    <a:pt x="503" y="755"/>
                  </a:cubicBezTo>
                  <a:cubicBezTo>
                    <a:pt x="697" y="755"/>
                    <a:pt x="882" y="602"/>
                    <a:pt x="882" y="375"/>
                  </a:cubicBezTo>
                  <a:cubicBezTo>
                    <a:pt x="882" y="164"/>
                    <a:pt x="71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70"/>
            <p:cNvSpPr/>
            <p:nvPr/>
          </p:nvSpPr>
          <p:spPr>
            <a:xfrm>
              <a:off x="7258722" y="1616367"/>
              <a:ext cx="23397" cy="19781"/>
            </a:xfrm>
            <a:custGeom>
              <a:avLst/>
              <a:gdLst/>
              <a:ahLst/>
              <a:cxnLst/>
              <a:rect l="l" t="t" r="r" b="b"/>
              <a:pathLst>
                <a:path w="893" h="755" extrusionOk="0">
                  <a:moveTo>
                    <a:pt x="526" y="0"/>
                  </a:moveTo>
                  <a:cubicBezTo>
                    <a:pt x="520" y="0"/>
                    <a:pt x="514" y="1"/>
                    <a:pt x="509" y="1"/>
                  </a:cubicBezTo>
                  <a:cubicBezTo>
                    <a:pt x="173" y="1"/>
                    <a:pt x="1" y="403"/>
                    <a:pt x="240" y="643"/>
                  </a:cubicBezTo>
                  <a:cubicBezTo>
                    <a:pt x="318" y="720"/>
                    <a:pt x="412" y="755"/>
                    <a:pt x="504" y="755"/>
                  </a:cubicBezTo>
                  <a:cubicBezTo>
                    <a:pt x="698" y="755"/>
                    <a:pt x="883" y="602"/>
                    <a:pt x="883" y="375"/>
                  </a:cubicBezTo>
                  <a:cubicBezTo>
                    <a:pt x="892" y="169"/>
                    <a:pt x="729" y="0"/>
                    <a:pt x="526"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70"/>
            <p:cNvSpPr/>
            <p:nvPr/>
          </p:nvSpPr>
          <p:spPr>
            <a:xfrm>
              <a:off x="7231370" y="1692713"/>
              <a:ext cx="23108" cy="19912"/>
            </a:xfrm>
            <a:custGeom>
              <a:avLst/>
              <a:gdLst/>
              <a:ahLst/>
              <a:cxnLst/>
              <a:rect l="l" t="t" r="r" b="b"/>
              <a:pathLst>
                <a:path w="882" h="760" extrusionOk="0">
                  <a:moveTo>
                    <a:pt x="508" y="1"/>
                  </a:moveTo>
                  <a:cubicBezTo>
                    <a:pt x="163" y="1"/>
                    <a:pt x="0" y="413"/>
                    <a:pt x="240" y="653"/>
                  </a:cubicBezTo>
                  <a:cubicBezTo>
                    <a:pt x="314" y="727"/>
                    <a:pt x="407" y="760"/>
                    <a:pt x="498" y="760"/>
                  </a:cubicBezTo>
                  <a:cubicBezTo>
                    <a:pt x="692" y="760"/>
                    <a:pt x="882" y="612"/>
                    <a:pt x="882" y="384"/>
                  </a:cubicBezTo>
                  <a:cubicBezTo>
                    <a:pt x="882" y="173"/>
                    <a:pt x="709" y="1"/>
                    <a:pt x="50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70"/>
            <p:cNvSpPr/>
            <p:nvPr/>
          </p:nvSpPr>
          <p:spPr>
            <a:xfrm>
              <a:off x="7399626" y="1590009"/>
              <a:ext cx="23135" cy="19833"/>
            </a:xfrm>
            <a:custGeom>
              <a:avLst/>
              <a:gdLst/>
              <a:ahLst/>
              <a:cxnLst/>
              <a:rect l="l" t="t" r="r" b="b"/>
              <a:pathLst>
                <a:path w="883" h="757" extrusionOk="0">
                  <a:moveTo>
                    <a:pt x="508" y="0"/>
                  </a:moveTo>
                  <a:cubicBezTo>
                    <a:pt x="163" y="0"/>
                    <a:pt x="0" y="413"/>
                    <a:pt x="240" y="643"/>
                  </a:cubicBezTo>
                  <a:cubicBezTo>
                    <a:pt x="315" y="721"/>
                    <a:pt x="411" y="757"/>
                    <a:pt x="504" y="757"/>
                  </a:cubicBezTo>
                  <a:cubicBezTo>
                    <a:pt x="696" y="757"/>
                    <a:pt x="882" y="609"/>
                    <a:pt x="882" y="384"/>
                  </a:cubicBezTo>
                  <a:cubicBezTo>
                    <a:pt x="882" y="173"/>
                    <a:pt x="710"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70"/>
            <p:cNvSpPr/>
            <p:nvPr/>
          </p:nvSpPr>
          <p:spPr>
            <a:xfrm>
              <a:off x="7108806" y="1792431"/>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70"/>
            <p:cNvSpPr/>
            <p:nvPr/>
          </p:nvSpPr>
          <p:spPr>
            <a:xfrm>
              <a:off x="7128639" y="1823320"/>
              <a:ext cx="23135" cy="19755"/>
            </a:xfrm>
            <a:custGeom>
              <a:avLst/>
              <a:gdLst/>
              <a:ahLst/>
              <a:cxnLst/>
              <a:rect l="l" t="t" r="r" b="b"/>
              <a:pathLst>
                <a:path w="883" h="754" extrusionOk="0">
                  <a:moveTo>
                    <a:pt x="509" y="0"/>
                  </a:moveTo>
                  <a:cubicBezTo>
                    <a:pt x="173" y="0"/>
                    <a:pt x="1" y="403"/>
                    <a:pt x="240" y="642"/>
                  </a:cubicBezTo>
                  <a:cubicBezTo>
                    <a:pt x="317" y="720"/>
                    <a:pt x="412" y="754"/>
                    <a:pt x="504" y="754"/>
                  </a:cubicBezTo>
                  <a:cubicBezTo>
                    <a:pt x="697" y="754"/>
                    <a:pt x="882" y="601"/>
                    <a:pt x="882" y="374"/>
                  </a:cubicBezTo>
                  <a:cubicBezTo>
                    <a:pt x="882" y="163"/>
                    <a:pt x="710" y="0"/>
                    <a:pt x="50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70"/>
            <p:cNvSpPr/>
            <p:nvPr/>
          </p:nvSpPr>
          <p:spPr>
            <a:xfrm>
              <a:off x="7129635" y="1561137"/>
              <a:ext cx="319981" cy="298628"/>
            </a:xfrm>
            <a:custGeom>
              <a:avLst/>
              <a:gdLst/>
              <a:ahLst/>
              <a:cxnLst/>
              <a:rect l="l" t="t" r="r" b="b"/>
              <a:pathLst>
                <a:path w="12213" h="11398" extrusionOk="0">
                  <a:moveTo>
                    <a:pt x="12059" y="0"/>
                  </a:moveTo>
                  <a:cubicBezTo>
                    <a:pt x="11916" y="10"/>
                    <a:pt x="11733" y="38"/>
                    <a:pt x="11609" y="58"/>
                  </a:cubicBezTo>
                  <a:lnTo>
                    <a:pt x="11609" y="1620"/>
                  </a:lnTo>
                  <a:cubicBezTo>
                    <a:pt x="11609" y="2099"/>
                    <a:pt x="11264" y="2511"/>
                    <a:pt x="10785" y="2588"/>
                  </a:cubicBezTo>
                  <a:cubicBezTo>
                    <a:pt x="9999" y="2713"/>
                    <a:pt x="9222" y="2914"/>
                    <a:pt x="8465" y="3173"/>
                  </a:cubicBezTo>
                  <a:lnTo>
                    <a:pt x="7621" y="3489"/>
                  </a:lnTo>
                  <a:cubicBezTo>
                    <a:pt x="5570" y="4304"/>
                    <a:pt x="4027" y="5492"/>
                    <a:pt x="2474" y="7295"/>
                  </a:cubicBezTo>
                  <a:cubicBezTo>
                    <a:pt x="1477" y="8435"/>
                    <a:pt x="643" y="9710"/>
                    <a:pt x="1" y="11090"/>
                  </a:cubicBezTo>
                  <a:lnTo>
                    <a:pt x="193" y="11272"/>
                  </a:lnTo>
                  <a:cubicBezTo>
                    <a:pt x="273" y="11356"/>
                    <a:pt x="379" y="11397"/>
                    <a:pt x="486" y="11397"/>
                  </a:cubicBezTo>
                  <a:cubicBezTo>
                    <a:pt x="634" y="11397"/>
                    <a:pt x="781" y="11318"/>
                    <a:pt x="854" y="11167"/>
                  </a:cubicBezTo>
                  <a:cubicBezTo>
                    <a:pt x="1468" y="9998"/>
                    <a:pt x="2206" y="8895"/>
                    <a:pt x="3078" y="7889"/>
                  </a:cubicBezTo>
                  <a:cubicBezTo>
                    <a:pt x="4631" y="6096"/>
                    <a:pt x="6174" y="4908"/>
                    <a:pt x="8225" y="4093"/>
                  </a:cubicBezTo>
                  <a:lnTo>
                    <a:pt x="9069" y="3767"/>
                  </a:lnTo>
                  <a:cubicBezTo>
                    <a:pt x="10046" y="3432"/>
                    <a:pt x="11063" y="3202"/>
                    <a:pt x="12088" y="3087"/>
                  </a:cubicBezTo>
                  <a:cubicBezTo>
                    <a:pt x="12155" y="3087"/>
                    <a:pt x="12213" y="3019"/>
                    <a:pt x="12213" y="2952"/>
                  </a:cubicBezTo>
                  <a:lnTo>
                    <a:pt x="12213" y="144"/>
                  </a:lnTo>
                  <a:cubicBezTo>
                    <a:pt x="12213" y="58"/>
                    <a:pt x="12146" y="0"/>
                    <a:pt x="12059" y="0"/>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70"/>
            <p:cNvSpPr/>
            <p:nvPr/>
          </p:nvSpPr>
          <p:spPr>
            <a:xfrm>
              <a:off x="7117583" y="1646523"/>
              <a:ext cx="107027" cy="112162"/>
            </a:xfrm>
            <a:custGeom>
              <a:avLst/>
              <a:gdLst/>
              <a:ahLst/>
              <a:cxnLst/>
              <a:rect l="l" t="t" r="r" b="b"/>
              <a:pathLst>
                <a:path w="4085" h="4281" extrusionOk="0">
                  <a:moveTo>
                    <a:pt x="4027" y="0"/>
                  </a:moveTo>
                  <a:cubicBezTo>
                    <a:pt x="2963" y="796"/>
                    <a:pt x="1995" y="1706"/>
                    <a:pt x="1132" y="2713"/>
                  </a:cubicBezTo>
                  <a:cubicBezTo>
                    <a:pt x="710" y="3211"/>
                    <a:pt x="327" y="3700"/>
                    <a:pt x="1" y="4170"/>
                  </a:cubicBezTo>
                  <a:cubicBezTo>
                    <a:pt x="20" y="4169"/>
                    <a:pt x="37" y="4169"/>
                    <a:pt x="54" y="4169"/>
                  </a:cubicBezTo>
                  <a:cubicBezTo>
                    <a:pt x="347" y="4169"/>
                    <a:pt x="368" y="4280"/>
                    <a:pt x="565" y="4280"/>
                  </a:cubicBezTo>
                  <a:cubicBezTo>
                    <a:pt x="635" y="4280"/>
                    <a:pt x="728" y="4266"/>
                    <a:pt x="864" y="4227"/>
                  </a:cubicBezTo>
                  <a:cubicBezTo>
                    <a:pt x="1122" y="4160"/>
                    <a:pt x="1343" y="3844"/>
                    <a:pt x="1640" y="3690"/>
                  </a:cubicBezTo>
                  <a:cubicBezTo>
                    <a:pt x="1899" y="3556"/>
                    <a:pt x="2282" y="3585"/>
                    <a:pt x="2531" y="3374"/>
                  </a:cubicBezTo>
                  <a:cubicBezTo>
                    <a:pt x="2761" y="3192"/>
                    <a:pt x="2819" y="2818"/>
                    <a:pt x="3011" y="2559"/>
                  </a:cubicBezTo>
                  <a:cubicBezTo>
                    <a:pt x="3193" y="2329"/>
                    <a:pt x="3538" y="2176"/>
                    <a:pt x="3672" y="1879"/>
                  </a:cubicBezTo>
                  <a:cubicBezTo>
                    <a:pt x="3787" y="1610"/>
                    <a:pt x="3672" y="1246"/>
                    <a:pt x="3739" y="930"/>
                  </a:cubicBezTo>
                  <a:cubicBezTo>
                    <a:pt x="3806" y="652"/>
                    <a:pt x="4065" y="374"/>
                    <a:pt x="4084" y="48"/>
                  </a:cubicBezTo>
                  <a:lnTo>
                    <a:pt x="4027" y="0"/>
                  </a:ln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70"/>
            <p:cNvSpPr/>
            <p:nvPr/>
          </p:nvSpPr>
          <p:spPr>
            <a:xfrm>
              <a:off x="7117347" y="1646523"/>
              <a:ext cx="107499" cy="112057"/>
            </a:xfrm>
            <a:custGeom>
              <a:avLst/>
              <a:gdLst/>
              <a:ahLst/>
              <a:cxnLst/>
              <a:rect l="l" t="t" r="r" b="b"/>
              <a:pathLst>
                <a:path w="4103" h="4277" extrusionOk="0">
                  <a:moveTo>
                    <a:pt x="4036" y="0"/>
                  </a:moveTo>
                  <a:cubicBezTo>
                    <a:pt x="3796" y="182"/>
                    <a:pt x="3556" y="364"/>
                    <a:pt x="3317" y="566"/>
                  </a:cubicBezTo>
                  <a:cubicBezTo>
                    <a:pt x="3269" y="872"/>
                    <a:pt x="3365" y="1198"/>
                    <a:pt x="3250" y="1438"/>
                  </a:cubicBezTo>
                  <a:cubicBezTo>
                    <a:pt x="3125" y="1745"/>
                    <a:pt x="2770" y="1888"/>
                    <a:pt x="2598" y="2118"/>
                  </a:cubicBezTo>
                  <a:cubicBezTo>
                    <a:pt x="2397" y="2377"/>
                    <a:pt x="2339" y="2751"/>
                    <a:pt x="2119" y="2943"/>
                  </a:cubicBezTo>
                  <a:cubicBezTo>
                    <a:pt x="1860" y="3144"/>
                    <a:pt x="1476" y="3125"/>
                    <a:pt x="1218" y="3250"/>
                  </a:cubicBezTo>
                  <a:cubicBezTo>
                    <a:pt x="920" y="3403"/>
                    <a:pt x="700" y="3719"/>
                    <a:pt x="441" y="3796"/>
                  </a:cubicBezTo>
                  <a:cubicBezTo>
                    <a:pt x="374" y="3815"/>
                    <a:pt x="307" y="3825"/>
                    <a:pt x="240" y="3844"/>
                  </a:cubicBezTo>
                  <a:cubicBezTo>
                    <a:pt x="163" y="3949"/>
                    <a:pt x="87" y="4055"/>
                    <a:pt x="0" y="4170"/>
                  </a:cubicBezTo>
                  <a:cubicBezTo>
                    <a:pt x="20" y="4169"/>
                    <a:pt x="38" y="4169"/>
                    <a:pt x="56" y="4169"/>
                  </a:cubicBezTo>
                  <a:cubicBezTo>
                    <a:pt x="348" y="4169"/>
                    <a:pt x="373" y="4276"/>
                    <a:pt x="572" y="4276"/>
                  </a:cubicBezTo>
                  <a:cubicBezTo>
                    <a:pt x="641" y="4276"/>
                    <a:pt x="732" y="4263"/>
                    <a:pt x="863" y="4227"/>
                  </a:cubicBezTo>
                  <a:cubicBezTo>
                    <a:pt x="1122" y="4151"/>
                    <a:pt x="1342" y="3834"/>
                    <a:pt x="1639" y="3681"/>
                  </a:cubicBezTo>
                  <a:cubicBezTo>
                    <a:pt x="1898" y="3556"/>
                    <a:pt x="2291" y="3575"/>
                    <a:pt x="2540" y="3365"/>
                  </a:cubicBezTo>
                  <a:cubicBezTo>
                    <a:pt x="2770" y="3182"/>
                    <a:pt x="2828" y="2809"/>
                    <a:pt x="3020" y="2550"/>
                  </a:cubicBezTo>
                  <a:cubicBezTo>
                    <a:pt x="3192" y="2320"/>
                    <a:pt x="3547" y="2166"/>
                    <a:pt x="3671" y="1869"/>
                  </a:cubicBezTo>
                  <a:cubicBezTo>
                    <a:pt x="3796" y="1610"/>
                    <a:pt x="3671" y="1246"/>
                    <a:pt x="3748" y="920"/>
                  </a:cubicBezTo>
                  <a:cubicBezTo>
                    <a:pt x="3815" y="642"/>
                    <a:pt x="4084" y="374"/>
                    <a:pt x="4103" y="38"/>
                  </a:cubicBezTo>
                  <a:lnTo>
                    <a:pt x="4036"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70"/>
            <p:cNvSpPr/>
            <p:nvPr/>
          </p:nvSpPr>
          <p:spPr>
            <a:xfrm>
              <a:off x="7136421" y="1769322"/>
              <a:ext cx="23135" cy="19912"/>
            </a:xfrm>
            <a:custGeom>
              <a:avLst/>
              <a:gdLst/>
              <a:ahLst/>
              <a:cxnLst/>
              <a:rect l="l" t="t" r="r" b="b"/>
              <a:pathLst>
                <a:path w="883" h="760" extrusionOk="0">
                  <a:moveTo>
                    <a:pt x="499" y="0"/>
                  </a:moveTo>
                  <a:cubicBezTo>
                    <a:pt x="164" y="0"/>
                    <a:pt x="1" y="412"/>
                    <a:pt x="231" y="652"/>
                  </a:cubicBezTo>
                  <a:cubicBezTo>
                    <a:pt x="308" y="726"/>
                    <a:pt x="403" y="759"/>
                    <a:pt x="496" y="759"/>
                  </a:cubicBezTo>
                  <a:cubicBezTo>
                    <a:pt x="693" y="759"/>
                    <a:pt x="883" y="611"/>
                    <a:pt x="883" y="384"/>
                  </a:cubicBezTo>
                  <a:cubicBezTo>
                    <a:pt x="883" y="173"/>
                    <a:pt x="710" y="0"/>
                    <a:pt x="49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70"/>
            <p:cNvSpPr/>
            <p:nvPr/>
          </p:nvSpPr>
          <p:spPr>
            <a:xfrm>
              <a:off x="7274311" y="1538029"/>
              <a:ext cx="23108" cy="19833"/>
            </a:xfrm>
            <a:custGeom>
              <a:avLst/>
              <a:gdLst/>
              <a:ahLst/>
              <a:cxnLst/>
              <a:rect l="l" t="t" r="r" b="b"/>
              <a:pathLst>
                <a:path w="882" h="757" extrusionOk="0">
                  <a:moveTo>
                    <a:pt x="508" y="0"/>
                  </a:moveTo>
                  <a:cubicBezTo>
                    <a:pt x="173" y="0"/>
                    <a:pt x="0" y="412"/>
                    <a:pt x="240" y="642"/>
                  </a:cubicBezTo>
                  <a:cubicBezTo>
                    <a:pt x="318" y="721"/>
                    <a:pt x="415" y="756"/>
                    <a:pt x="509" y="756"/>
                  </a:cubicBezTo>
                  <a:cubicBezTo>
                    <a:pt x="700" y="756"/>
                    <a:pt x="882" y="609"/>
                    <a:pt x="882" y="384"/>
                  </a:cubicBezTo>
                  <a:cubicBezTo>
                    <a:pt x="882" y="173"/>
                    <a:pt x="70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70"/>
            <p:cNvSpPr/>
            <p:nvPr/>
          </p:nvSpPr>
          <p:spPr>
            <a:xfrm>
              <a:off x="7318249" y="1631956"/>
              <a:ext cx="23135" cy="19833"/>
            </a:xfrm>
            <a:custGeom>
              <a:avLst/>
              <a:gdLst/>
              <a:ahLst/>
              <a:cxnLst/>
              <a:rect l="l" t="t" r="r" b="b"/>
              <a:pathLst>
                <a:path w="883" h="757" extrusionOk="0">
                  <a:moveTo>
                    <a:pt x="509" y="0"/>
                  </a:moveTo>
                  <a:cubicBezTo>
                    <a:pt x="173" y="0"/>
                    <a:pt x="1" y="412"/>
                    <a:pt x="240" y="642"/>
                  </a:cubicBezTo>
                  <a:cubicBezTo>
                    <a:pt x="319" y="721"/>
                    <a:pt x="415" y="756"/>
                    <a:pt x="509" y="756"/>
                  </a:cubicBezTo>
                  <a:cubicBezTo>
                    <a:pt x="701" y="756"/>
                    <a:pt x="882" y="609"/>
                    <a:pt x="882" y="384"/>
                  </a:cubicBezTo>
                  <a:cubicBezTo>
                    <a:pt x="882" y="173"/>
                    <a:pt x="71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70"/>
            <p:cNvSpPr/>
            <p:nvPr/>
          </p:nvSpPr>
          <p:spPr>
            <a:xfrm>
              <a:off x="7254216" y="1613118"/>
              <a:ext cx="23135" cy="19833"/>
            </a:xfrm>
            <a:custGeom>
              <a:avLst/>
              <a:gdLst/>
              <a:ahLst/>
              <a:cxnLst/>
              <a:rect l="l" t="t" r="r" b="b"/>
              <a:pathLst>
                <a:path w="883" h="757" extrusionOk="0">
                  <a:moveTo>
                    <a:pt x="508" y="0"/>
                  </a:moveTo>
                  <a:cubicBezTo>
                    <a:pt x="173" y="0"/>
                    <a:pt x="0" y="412"/>
                    <a:pt x="240" y="642"/>
                  </a:cubicBezTo>
                  <a:cubicBezTo>
                    <a:pt x="319" y="721"/>
                    <a:pt x="415" y="756"/>
                    <a:pt x="509" y="756"/>
                  </a:cubicBezTo>
                  <a:cubicBezTo>
                    <a:pt x="701" y="756"/>
                    <a:pt x="882" y="609"/>
                    <a:pt x="882" y="384"/>
                  </a:cubicBezTo>
                  <a:cubicBezTo>
                    <a:pt x="882" y="173"/>
                    <a:pt x="719" y="0"/>
                    <a:pt x="508"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70"/>
            <p:cNvSpPr/>
            <p:nvPr/>
          </p:nvSpPr>
          <p:spPr>
            <a:xfrm>
              <a:off x="7226575" y="1689465"/>
              <a:ext cx="23397" cy="19833"/>
            </a:xfrm>
            <a:custGeom>
              <a:avLst/>
              <a:gdLst/>
              <a:ahLst/>
              <a:cxnLst/>
              <a:rect l="l" t="t" r="r" b="b"/>
              <a:pathLst>
                <a:path w="893" h="757" extrusionOk="0">
                  <a:moveTo>
                    <a:pt x="509" y="0"/>
                  </a:moveTo>
                  <a:cubicBezTo>
                    <a:pt x="173" y="0"/>
                    <a:pt x="1" y="412"/>
                    <a:pt x="241" y="642"/>
                  </a:cubicBezTo>
                  <a:cubicBezTo>
                    <a:pt x="319" y="721"/>
                    <a:pt x="417" y="756"/>
                    <a:pt x="512" y="756"/>
                  </a:cubicBezTo>
                  <a:cubicBezTo>
                    <a:pt x="706" y="756"/>
                    <a:pt x="892" y="609"/>
                    <a:pt x="892" y="384"/>
                  </a:cubicBezTo>
                  <a:cubicBezTo>
                    <a:pt x="892" y="173"/>
                    <a:pt x="720" y="0"/>
                    <a:pt x="509"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70"/>
            <p:cNvSpPr/>
            <p:nvPr/>
          </p:nvSpPr>
          <p:spPr>
            <a:xfrm>
              <a:off x="7395093" y="1586734"/>
              <a:ext cx="23135" cy="19833"/>
            </a:xfrm>
            <a:custGeom>
              <a:avLst/>
              <a:gdLst/>
              <a:ahLst/>
              <a:cxnLst/>
              <a:rect l="l" t="t" r="r" b="b"/>
              <a:pathLst>
                <a:path w="883" h="757" extrusionOk="0">
                  <a:moveTo>
                    <a:pt x="499" y="1"/>
                  </a:moveTo>
                  <a:cubicBezTo>
                    <a:pt x="164" y="1"/>
                    <a:pt x="1" y="413"/>
                    <a:pt x="231" y="643"/>
                  </a:cubicBezTo>
                  <a:cubicBezTo>
                    <a:pt x="309" y="722"/>
                    <a:pt x="407" y="757"/>
                    <a:pt x="502" y="757"/>
                  </a:cubicBezTo>
                  <a:cubicBezTo>
                    <a:pt x="697" y="757"/>
                    <a:pt x="883" y="609"/>
                    <a:pt x="883" y="384"/>
                  </a:cubicBezTo>
                  <a:cubicBezTo>
                    <a:pt x="883" y="173"/>
                    <a:pt x="710"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70"/>
            <p:cNvSpPr/>
            <p:nvPr/>
          </p:nvSpPr>
          <p:spPr>
            <a:xfrm>
              <a:off x="7104273" y="1789156"/>
              <a:ext cx="23135" cy="19912"/>
            </a:xfrm>
            <a:custGeom>
              <a:avLst/>
              <a:gdLst/>
              <a:ahLst/>
              <a:cxnLst/>
              <a:rect l="l" t="t" r="r" b="b"/>
              <a:pathLst>
                <a:path w="883" h="760" extrusionOk="0">
                  <a:moveTo>
                    <a:pt x="509" y="1"/>
                  </a:moveTo>
                  <a:cubicBezTo>
                    <a:pt x="173" y="1"/>
                    <a:pt x="1" y="413"/>
                    <a:pt x="240" y="652"/>
                  </a:cubicBezTo>
                  <a:cubicBezTo>
                    <a:pt x="318" y="726"/>
                    <a:pt x="412" y="760"/>
                    <a:pt x="504" y="760"/>
                  </a:cubicBezTo>
                  <a:cubicBezTo>
                    <a:pt x="697" y="760"/>
                    <a:pt x="883" y="612"/>
                    <a:pt x="883" y="384"/>
                  </a:cubicBezTo>
                  <a:cubicBezTo>
                    <a:pt x="883" y="173"/>
                    <a:pt x="710" y="1"/>
                    <a:pt x="50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70"/>
            <p:cNvSpPr/>
            <p:nvPr/>
          </p:nvSpPr>
          <p:spPr>
            <a:xfrm>
              <a:off x="7124133" y="1820045"/>
              <a:ext cx="23108" cy="19781"/>
            </a:xfrm>
            <a:custGeom>
              <a:avLst/>
              <a:gdLst/>
              <a:ahLst/>
              <a:cxnLst/>
              <a:rect l="l" t="t" r="r" b="b"/>
              <a:pathLst>
                <a:path w="882" h="755" extrusionOk="0">
                  <a:moveTo>
                    <a:pt x="499" y="1"/>
                  </a:moveTo>
                  <a:cubicBezTo>
                    <a:pt x="163" y="1"/>
                    <a:pt x="0" y="403"/>
                    <a:pt x="240" y="643"/>
                  </a:cubicBezTo>
                  <a:cubicBezTo>
                    <a:pt x="314" y="720"/>
                    <a:pt x="407" y="754"/>
                    <a:pt x="499" y="754"/>
                  </a:cubicBezTo>
                  <a:cubicBezTo>
                    <a:pt x="693" y="754"/>
                    <a:pt x="882" y="602"/>
                    <a:pt x="882" y="374"/>
                  </a:cubicBezTo>
                  <a:cubicBezTo>
                    <a:pt x="882" y="164"/>
                    <a:pt x="709" y="1"/>
                    <a:pt x="499"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0" name="Google Shape;9140;p70"/>
            <p:cNvSpPr/>
            <p:nvPr/>
          </p:nvSpPr>
          <p:spPr>
            <a:xfrm>
              <a:off x="7159529" y="1730677"/>
              <a:ext cx="86670" cy="97438"/>
            </a:xfrm>
            <a:custGeom>
              <a:avLst/>
              <a:gdLst/>
              <a:ahLst/>
              <a:cxnLst/>
              <a:rect l="l" t="t" r="r" b="b"/>
              <a:pathLst>
                <a:path w="3308" h="3719" extrusionOk="0">
                  <a:moveTo>
                    <a:pt x="2858" y="0"/>
                  </a:moveTo>
                  <a:cubicBezTo>
                    <a:pt x="2734" y="0"/>
                    <a:pt x="2616" y="11"/>
                    <a:pt x="2512" y="57"/>
                  </a:cubicBezTo>
                  <a:cubicBezTo>
                    <a:pt x="2205" y="191"/>
                    <a:pt x="2061" y="536"/>
                    <a:pt x="1831" y="718"/>
                  </a:cubicBezTo>
                  <a:cubicBezTo>
                    <a:pt x="1573" y="910"/>
                    <a:pt x="1199" y="967"/>
                    <a:pt x="1007" y="1197"/>
                  </a:cubicBezTo>
                  <a:cubicBezTo>
                    <a:pt x="806" y="1447"/>
                    <a:pt x="825" y="1830"/>
                    <a:pt x="700" y="2089"/>
                  </a:cubicBezTo>
                  <a:cubicBezTo>
                    <a:pt x="547" y="2396"/>
                    <a:pt x="231" y="2606"/>
                    <a:pt x="154" y="2865"/>
                  </a:cubicBezTo>
                  <a:cubicBezTo>
                    <a:pt x="1" y="3392"/>
                    <a:pt x="221" y="3258"/>
                    <a:pt x="202" y="3718"/>
                  </a:cubicBezTo>
                  <a:lnTo>
                    <a:pt x="269" y="3718"/>
                  </a:lnTo>
                  <a:cubicBezTo>
                    <a:pt x="758" y="2913"/>
                    <a:pt x="1323" y="2146"/>
                    <a:pt x="1946" y="1427"/>
                  </a:cubicBezTo>
                  <a:cubicBezTo>
                    <a:pt x="2368" y="929"/>
                    <a:pt x="2828" y="459"/>
                    <a:pt x="3308" y="18"/>
                  </a:cubicBezTo>
                  <a:lnTo>
                    <a:pt x="3288" y="9"/>
                  </a:lnTo>
                  <a:cubicBezTo>
                    <a:pt x="3265" y="10"/>
                    <a:pt x="3242" y="10"/>
                    <a:pt x="3220" y="10"/>
                  </a:cubicBezTo>
                  <a:cubicBezTo>
                    <a:pt x="3096" y="10"/>
                    <a:pt x="2974" y="0"/>
                    <a:pt x="2858"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1" name="Google Shape;9141;p70"/>
          <p:cNvGrpSpPr/>
          <p:nvPr/>
        </p:nvGrpSpPr>
        <p:grpSpPr>
          <a:xfrm>
            <a:off x="7968952" y="1500877"/>
            <a:ext cx="378747" cy="361455"/>
            <a:chOff x="7968952" y="1500877"/>
            <a:chExt cx="378747" cy="361455"/>
          </a:xfrm>
        </p:grpSpPr>
        <p:sp>
          <p:nvSpPr>
            <p:cNvPr id="9142" name="Google Shape;9142;p70"/>
            <p:cNvSpPr/>
            <p:nvPr/>
          </p:nvSpPr>
          <p:spPr>
            <a:xfrm>
              <a:off x="8160579" y="1622393"/>
              <a:ext cx="52505" cy="51771"/>
            </a:xfrm>
            <a:custGeom>
              <a:avLst/>
              <a:gdLst/>
              <a:ahLst/>
              <a:cxnLst/>
              <a:rect l="l" t="t" r="r" b="b"/>
              <a:pathLst>
                <a:path w="2004" h="1976" extrusionOk="0">
                  <a:moveTo>
                    <a:pt x="815" y="1"/>
                  </a:moveTo>
                  <a:lnTo>
                    <a:pt x="115" y="701"/>
                  </a:lnTo>
                  <a:cubicBezTo>
                    <a:pt x="0" y="816"/>
                    <a:pt x="0" y="998"/>
                    <a:pt x="115" y="1113"/>
                  </a:cubicBezTo>
                  <a:lnTo>
                    <a:pt x="901" y="1889"/>
                  </a:lnTo>
                  <a:cubicBezTo>
                    <a:pt x="954" y="1947"/>
                    <a:pt x="1026" y="1975"/>
                    <a:pt x="1099" y="1975"/>
                  </a:cubicBezTo>
                  <a:cubicBezTo>
                    <a:pt x="1172" y="1975"/>
                    <a:pt x="1246" y="1947"/>
                    <a:pt x="1304" y="1889"/>
                  </a:cubicBezTo>
                  <a:lnTo>
                    <a:pt x="2003" y="1189"/>
                  </a:lnTo>
                  <a:cubicBezTo>
                    <a:pt x="1754" y="1065"/>
                    <a:pt x="1524" y="892"/>
                    <a:pt x="1323" y="691"/>
                  </a:cubicBezTo>
                  <a:cubicBezTo>
                    <a:pt x="1112" y="490"/>
                    <a:pt x="949" y="260"/>
                    <a:pt x="81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70"/>
            <p:cNvSpPr/>
            <p:nvPr/>
          </p:nvSpPr>
          <p:spPr>
            <a:xfrm>
              <a:off x="8163592" y="1642750"/>
              <a:ext cx="49728" cy="31230"/>
            </a:xfrm>
            <a:custGeom>
              <a:avLst/>
              <a:gdLst/>
              <a:ahLst/>
              <a:cxnLst/>
              <a:rect l="l" t="t" r="r" b="b"/>
              <a:pathLst>
                <a:path w="1898" h="1192" extrusionOk="0">
                  <a:moveTo>
                    <a:pt x="0" y="326"/>
                  </a:moveTo>
                  <a:lnTo>
                    <a:pt x="278" y="614"/>
                  </a:lnTo>
                  <a:cubicBezTo>
                    <a:pt x="291" y="626"/>
                    <a:pt x="305" y="636"/>
                    <a:pt x="319" y="645"/>
                  </a:cubicBezTo>
                  <a:lnTo>
                    <a:pt x="319" y="645"/>
                  </a:lnTo>
                  <a:lnTo>
                    <a:pt x="0" y="326"/>
                  </a:lnTo>
                  <a:close/>
                  <a:moveTo>
                    <a:pt x="1294" y="0"/>
                  </a:moveTo>
                  <a:lnTo>
                    <a:pt x="690" y="614"/>
                  </a:lnTo>
                  <a:cubicBezTo>
                    <a:pt x="633" y="666"/>
                    <a:pt x="558" y="693"/>
                    <a:pt x="484" y="693"/>
                  </a:cubicBezTo>
                  <a:cubicBezTo>
                    <a:pt x="427" y="693"/>
                    <a:pt x="369" y="677"/>
                    <a:pt x="319" y="645"/>
                  </a:cubicBezTo>
                  <a:lnTo>
                    <a:pt x="319" y="645"/>
                  </a:lnTo>
                  <a:lnTo>
                    <a:pt x="786" y="1112"/>
                  </a:lnTo>
                  <a:cubicBezTo>
                    <a:pt x="839" y="1165"/>
                    <a:pt x="911" y="1191"/>
                    <a:pt x="984" y="1191"/>
                  </a:cubicBezTo>
                  <a:cubicBezTo>
                    <a:pt x="1057" y="1191"/>
                    <a:pt x="1131" y="1165"/>
                    <a:pt x="1189" y="1112"/>
                  </a:cubicBezTo>
                  <a:lnTo>
                    <a:pt x="1898" y="403"/>
                  </a:lnTo>
                  <a:cubicBezTo>
                    <a:pt x="1677" y="297"/>
                    <a:pt x="1476" y="163"/>
                    <a:pt x="1294"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70"/>
            <p:cNvSpPr/>
            <p:nvPr/>
          </p:nvSpPr>
          <p:spPr>
            <a:xfrm>
              <a:off x="7968952" y="1652549"/>
              <a:ext cx="215233" cy="209364"/>
            </a:xfrm>
            <a:custGeom>
              <a:avLst/>
              <a:gdLst/>
              <a:ahLst/>
              <a:cxnLst/>
              <a:rect l="l" t="t" r="r" b="b"/>
              <a:pathLst>
                <a:path w="8215" h="7991" extrusionOk="0">
                  <a:moveTo>
                    <a:pt x="7458" y="0"/>
                  </a:moveTo>
                  <a:cubicBezTo>
                    <a:pt x="7113" y="297"/>
                    <a:pt x="6490" y="978"/>
                    <a:pt x="5982" y="2377"/>
                  </a:cubicBezTo>
                  <a:cubicBezTo>
                    <a:pt x="5522" y="3652"/>
                    <a:pt x="4716" y="4151"/>
                    <a:pt x="3499" y="4151"/>
                  </a:cubicBezTo>
                  <a:cubicBezTo>
                    <a:pt x="911" y="4151"/>
                    <a:pt x="0" y="7736"/>
                    <a:pt x="173" y="7898"/>
                  </a:cubicBezTo>
                  <a:cubicBezTo>
                    <a:pt x="202" y="7937"/>
                    <a:pt x="240" y="7956"/>
                    <a:pt x="278" y="7985"/>
                  </a:cubicBezTo>
                  <a:cubicBezTo>
                    <a:pt x="284" y="7989"/>
                    <a:pt x="291" y="7990"/>
                    <a:pt x="298" y="7990"/>
                  </a:cubicBezTo>
                  <a:cubicBezTo>
                    <a:pt x="581" y="7990"/>
                    <a:pt x="1705" y="5184"/>
                    <a:pt x="3671" y="5184"/>
                  </a:cubicBezTo>
                  <a:cubicBezTo>
                    <a:pt x="3700" y="5184"/>
                    <a:pt x="3729" y="5185"/>
                    <a:pt x="3758" y="5186"/>
                  </a:cubicBezTo>
                  <a:cubicBezTo>
                    <a:pt x="3800" y="5187"/>
                    <a:pt x="3842" y="5188"/>
                    <a:pt x="3885" y="5188"/>
                  </a:cubicBezTo>
                  <a:cubicBezTo>
                    <a:pt x="5152" y="5188"/>
                    <a:pt x="6367" y="4485"/>
                    <a:pt x="6988" y="2732"/>
                  </a:cubicBezTo>
                  <a:cubicBezTo>
                    <a:pt x="7487" y="1342"/>
                    <a:pt x="8081" y="853"/>
                    <a:pt x="8215" y="748"/>
                  </a:cubicBezTo>
                  <a:lnTo>
                    <a:pt x="7458" y="0"/>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5" name="Google Shape;9145;p70"/>
            <p:cNvSpPr/>
            <p:nvPr/>
          </p:nvSpPr>
          <p:spPr>
            <a:xfrm>
              <a:off x="8164587" y="1652287"/>
              <a:ext cx="9825" cy="10061"/>
            </a:xfrm>
            <a:custGeom>
              <a:avLst/>
              <a:gdLst/>
              <a:ahLst/>
              <a:cxnLst/>
              <a:rect l="l" t="t" r="r" b="b"/>
              <a:pathLst>
                <a:path w="375" h="384" extrusionOk="0">
                  <a:moveTo>
                    <a:pt x="374" y="384"/>
                  </a:moveTo>
                  <a:lnTo>
                    <a:pt x="0"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6" name="Google Shape;9146;p70"/>
            <p:cNvSpPr/>
            <p:nvPr/>
          </p:nvSpPr>
          <p:spPr>
            <a:xfrm>
              <a:off x="7972463" y="1662583"/>
              <a:ext cx="211722" cy="199565"/>
            </a:xfrm>
            <a:custGeom>
              <a:avLst/>
              <a:gdLst/>
              <a:ahLst/>
              <a:cxnLst/>
              <a:rect l="l" t="t" r="r" b="b"/>
              <a:pathLst>
                <a:path w="8081" h="7617" extrusionOk="0">
                  <a:moveTo>
                    <a:pt x="7717" y="1"/>
                  </a:moveTo>
                  <a:cubicBezTo>
                    <a:pt x="7583" y="96"/>
                    <a:pt x="6988" y="595"/>
                    <a:pt x="6490" y="1975"/>
                  </a:cubicBezTo>
                  <a:cubicBezTo>
                    <a:pt x="5859" y="3729"/>
                    <a:pt x="4644" y="4441"/>
                    <a:pt x="3384" y="4441"/>
                  </a:cubicBezTo>
                  <a:cubicBezTo>
                    <a:pt x="3342" y="4441"/>
                    <a:pt x="3301" y="4440"/>
                    <a:pt x="3260" y="4439"/>
                  </a:cubicBezTo>
                  <a:cubicBezTo>
                    <a:pt x="3230" y="4437"/>
                    <a:pt x="3200" y="4437"/>
                    <a:pt x="3171" y="4437"/>
                  </a:cubicBezTo>
                  <a:cubicBezTo>
                    <a:pt x="1658" y="4437"/>
                    <a:pt x="642" y="6112"/>
                    <a:pt x="125" y="6873"/>
                  </a:cubicBezTo>
                  <a:cubicBezTo>
                    <a:pt x="20" y="7237"/>
                    <a:pt x="1" y="7477"/>
                    <a:pt x="39" y="7525"/>
                  </a:cubicBezTo>
                  <a:cubicBezTo>
                    <a:pt x="68" y="7554"/>
                    <a:pt x="106" y="7583"/>
                    <a:pt x="144" y="7611"/>
                  </a:cubicBezTo>
                  <a:cubicBezTo>
                    <a:pt x="150" y="7615"/>
                    <a:pt x="156" y="7616"/>
                    <a:pt x="163" y="7616"/>
                  </a:cubicBezTo>
                  <a:cubicBezTo>
                    <a:pt x="445" y="7616"/>
                    <a:pt x="1581" y="4801"/>
                    <a:pt x="3556" y="4801"/>
                  </a:cubicBezTo>
                  <a:cubicBezTo>
                    <a:pt x="3582" y="4801"/>
                    <a:pt x="3608" y="4802"/>
                    <a:pt x="3633" y="4803"/>
                  </a:cubicBezTo>
                  <a:cubicBezTo>
                    <a:pt x="3675" y="4804"/>
                    <a:pt x="3717" y="4805"/>
                    <a:pt x="3759" y="4805"/>
                  </a:cubicBezTo>
                  <a:cubicBezTo>
                    <a:pt x="5018" y="4805"/>
                    <a:pt x="6223" y="4102"/>
                    <a:pt x="6854" y="2349"/>
                  </a:cubicBezTo>
                  <a:cubicBezTo>
                    <a:pt x="7353" y="969"/>
                    <a:pt x="7947" y="470"/>
                    <a:pt x="8081" y="374"/>
                  </a:cubicBezTo>
                  <a:cubicBezTo>
                    <a:pt x="8081" y="365"/>
                    <a:pt x="8081" y="365"/>
                    <a:pt x="8081" y="355"/>
                  </a:cubicBezTo>
                  <a:lnTo>
                    <a:pt x="7717" y="1"/>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7" name="Google Shape;9147;p70"/>
            <p:cNvSpPr/>
            <p:nvPr/>
          </p:nvSpPr>
          <p:spPr>
            <a:xfrm>
              <a:off x="8167103" y="1502554"/>
              <a:ext cx="180597" cy="157750"/>
            </a:xfrm>
            <a:custGeom>
              <a:avLst/>
              <a:gdLst/>
              <a:ahLst/>
              <a:cxnLst/>
              <a:rect l="l" t="t" r="r" b="b"/>
              <a:pathLst>
                <a:path w="6893" h="6021" extrusionOk="0">
                  <a:moveTo>
                    <a:pt x="4660" y="1"/>
                  </a:moveTo>
                  <a:cubicBezTo>
                    <a:pt x="4038" y="1"/>
                    <a:pt x="3324" y="202"/>
                    <a:pt x="2665" y="520"/>
                  </a:cubicBezTo>
                  <a:cubicBezTo>
                    <a:pt x="2425" y="635"/>
                    <a:pt x="2004" y="894"/>
                    <a:pt x="2004" y="894"/>
                  </a:cubicBezTo>
                  <a:cubicBezTo>
                    <a:pt x="1716" y="1076"/>
                    <a:pt x="1457" y="1287"/>
                    <a:pt x="1218" y="1527"/>
                  </a:cubicBezTo>
                  <a:cubicBezTo>
                    <a:pt x="0" y="2735"/>
                    <a:pt x="77" y="4268"/>
                    <a:pt x="1074" y="5265"/>
                  </a:cubicBezTo>
                  <a:cubicBezTo>
                    <a:pt x="1559" y="5755"/>
                    <a:pt x="2178" y="6020"/>
                    <a:pt x="2826" y="6020"/>
                  </a:cubicBezTo>
                  <a:cubicBezTo>
                    <a:pt x="3496" y="6020"/>
                    <a:pt x="4198" y="5736"/>
                    <a:pt x="4812" y="5121"/>
                  </a:cubicBezTo>
                  <a:cubicBezTo>
                    <a:pt x="6020" y="3904"/>
                    <a:pt x="6892" y="1431"/>
                    <a:pt x="5905" y="434"/>
                  </a:cubicBezTo>
                  <a:cubicBezTo>
                    <a:pt x="5601" y="131"/>
                    <a:pt x="5161" y="1"/>
                    <a:pt x="4660"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70"/>
            <p:cNvSpPr/>
            <p:nvPr/>
          </p:nvSpPr>
          <p:spPr>
            <a:xfrm>
              <a:off x="8187198" y="1506877"/>
              <a:ext cx="160501" cy="153427"/>
            </a:xfrm>
            <a:custGeom>
              <a:avLst/>
              <a:gdLst/>
              <a:ahLst/>
              <a:cxnLst/>
              <a:rect l="l" t="t" r="r" b="b"/>
              <a:pathLst>
                <a:path w="6126" h="5856" extrusionOk="0">
                  <a:moveTo>
                    <a:pt x="4735" y="1"/>
                  </a:moveTo>
                  <a:cubicBezTo>
                    <a:pt x="5243" y="1151"/>
                    <a:pt x="4438" y="3212"/>
                    <a:pt x="3374" y="4285"/>
                  </a:cubicBezTo>
                  <a:cubicBezTo>
                    <a:pt x="2758" y="4902"/>
                    <a:pt x="2059" y="5186"/>
                    <a:pt x="1391" y="5186"/>
                  </a:cubicBezTo>
                  <a:cubicBezTo>
                    <a:pt x="895" y="5186"/>
                    <a:pt x="416" y="5030"/>
                    <a:pt x="0" y="4736"/>
                  </a:cubicBezTo>
                  <a:lnTo>
                    <a:pt x="0" y="4736"/>
                  </a:lnTo>
                  <a:cubicBezTo>
                    <a:pt x="86" y="4870"/>
                    <a:pt x="192" y="4985"/>
                    <a:pt x="307" y="5100"/>
                  </a:cubicBezTo>
                  <a:cubicBezTo>
                    <a:pt x="797" y="5590"/>
                    <a:pt x="1416" y="5855"/>
                    <a:pt x="2062" y="5855"/>
                  </a:cubicBezTo>
                  <a:cubicBezTo>
                    <a:pt x="2732" y="5855"/>
                    <a:pt x="3431" y="5571"/>
                    <a:pt x="4045" y="4956"/>
                  </a:cubicBezTo>
                  <a:cubicBezTo>
                    <a:pt x="5262" y="3739"/>
                    <a:pt x="6125" y="1256"/>
                    <a:pt x="5138" y="269"/>
                  </a:cubicBezTo>
                  <a:cubicBezTo>
                    <a:pt x="5023" y="154"/>
                    <a:pt x="4879" y="68"/>
                    <a:pt x="4735"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70"/>
            <p:cNvSpPr/>
            <p:nvPr/>
          </p:nvSpPr>
          <p:spPr>
            <a:xfrm>
              <a:off x="8073176" y="1500877"/>
              <a:ext cx="93193" cy="81430"/>
            </a:xfrm>
            <a:custGeom>
              <a:avLst/>
              <a:gdLst/>
              <a:ahLst/>
              <a:cxnLst/>
              <a:rect l="l" t="t" r="r" b="b"/>
              <a:pathLst>
                <a:path w="3557" h="3108" extrusionOk="0">
                  <a:moveTo>
                    <a:pt x="2404" y="0"/>
                  </a:moveTo>
                  <a:cubicBezTo>
                    <a:pt x="1814" y="0"/>
                    <a:pt x="1058" y="351"/>
                    <a:pt x="623" y="786"/>
                  </a:cubicBezTo>
                  <a:cubicBezTo>
                    <a:pt x="0" y="1418"/>
                    <a:pt x="39" y="2204"/>
                    <a:pt x="556" y="2722"/>
                  </a:cubicBezTo>
                  <a:cubicBezTo>
                    <a:pt x="806" y="2972"/>
                    <a:pt x="1125" y="3108"/>
                    <a:pt x="1459" y="3108"/>
                  </a:cubicBezTo>
                  <a:cubicBezTo>
                    <a:pt x="1805" y="3108"/>
                    <a:pt x="2166" y="2962"/>
                    <a:pt x="2483" y="2645"/>
                  </a:cubicBezTo>
                  <a:cubicBezTo>
                    <a:pt x="3106" y="2022"/>
                    <a:pt x="3556" y="738"/>
                    <a:pt x="3039" y="220"/>
                  </a:cubicBezTo>
                  <a:cubicBezTo>
                    <a:pt x="2885" y="66"/>
                    <a:pt x="2660" y="0"/>
                    <a:pt x="2404" y="0"/>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70"/>
            <p:cNvSpPr/>
            <p:nvPr/>
          </p:nvSpPr>
          <p:spPr>
            <a:xfrm>
              <a:off x="8081455" y="1501846"/>
              <a:ext cx="85176" cy="80696"/>
            </a:xfrm>
            <a:custGeom>
              <a:avLst/>
              <a:gdLst/>
              <a:ahLst/>
              <a:cxnLst/>
              <a:rect l="l" t="t" r="r" b="b"/>
              <a:pathLst>
                <a:path w="3251" h="3080" extrusionOk="0">
                  <a:moveTo>
                    <a:pt x="2378" y="1"/>
                  </a:moveTo>
                  <a:lnTo>
                    <a:pt x="2378" y="1"/>
                  </a:lnTo>
                  <a:cubicBezTo>
                    <a:pt x="2531" y="614"/>
                    <a:pt x="2138" y="1563"/>
                    <a:pt x="1630" y="2081"/>
                  </a:cubicBezTo>
                  <a:cubicBezTo>
                    <a:pt x="1308" y="2397"/>
                    <a:pt x="949" y="2543"/>
                    <a:pt x="603" y="2543"/>
                  </a:cubicBezTo>
                  <a:cubicBezTo>
                    <a:pt x="393" y="2543"/>
                    <a:pt x="189" y="2489"/>
                    <a:pt x="1" y="2388"/>
                  </a:cubicBezTo>
                  <a:lnTo>
                    <a:pt x="1" y="2388"/>
                  </a:lnTo>
                  <a:cubicBezTo>
                    <a:pt x="68" y="2493"/>
                    <a:pt x="144" y="2599"/>
                    <a:pt x="231" y="2685"/>
                  </a:cubicBezTo>
                  <a:cubicBezTo>
                    <a:pt x="486" y="2940"/>
                    <a:pt x="807" y="3079"/>
                    <a:pt x="1143" y="3079"/>
                  </a:cubicBezTo>
                  <a:cubicBezTo>
                    <a:pt x="1487" y="3079"/>
                    <a:pt x="1847" y="2933"/>
                    <a:pt x="2167" y="2618"/>
                  </a:cubicBezTo>
                  <a:cubicBezTo>
                    <a:pt x="2790" y="1995"/>
                    <a:pt x="3250" y="701"/>
                    <a:pt x="2723" y="193"/>
                  </a:cubicBezTo>
                  <a:cubicBezTo>
                    <a:pt x="2627" y="97"/>
                    <a:pt x="2512" y="39"/>
                    <a:pt x="237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1" name="Google Shape;9151;p70"/>
            <p:cNvSpPr/>
            <p:nvPr/>
          </p:nvSpPr>
          <p:spPr>
            <a:xfrm>
              <a:off x="8069901" y="1562630"/>
              <a:ext cx="26907" cy="26593"/>
            </a:xfrm>
            <a:custGeom>
              <a:avLst/>
              <a:gdLst/>
              <a:ahLst/>
              <a:cxnLst/>
              <a:rect l="l" t="t" r="r" b="b"/>
              <a:pathLst>
                <a:path w="1027" h="1015" extrusionOk="0">
                  <a:moveTo>
                    <a:pt x="422" y="1"/>
                  </a:moveTo>
                  <a:lnTo>
                    <a:pt x="58" y="365"/>
                  </a:lnTo>
                  <a:cubicBezTo>
                    <a:pt x="1" y="422"/>
                    <a:pt x="1" y="509"/>
                    <a:pt x="58" y="576"/>
                  </a:cubicBezTo>
                  <a:lnTo>
                    <a:pt x="461" y="978"/>
                  </a:lnTo>
                  <a:cubicBezTo>
                    <a:pt x="490" y="1002"/>
                    <a:pt x="528" y="1014"/>
                    <a:pt x="566" y="1014"/>
                  </a:cubicBezTo>
                  <a:cubicBezTo>
                    <a:pt x="605" y="1014"/>
                    <a:pt x="643" y="1002"/>
                    <a:pt x="672" y="978"/>
                  </a:cubicBezTo>
                  <a:lnTo>
                    <a:pt x="1026" y="614"/>
                  </a:lnTo>
                  <a:cubicBezTo>
                    <a:pt x="902" y="547"/>
                    <a:pt x="777" y="461"/>
                    <a:pt x="672" y="365"/>
                  </a:cubicBezTo>
                  <a:cubicBezTo>
                    <a:pt x="566" y="259"/>
                    <a:pt x="480" y="135"/>
                    <a:pt x="422"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70"/>
            <p:cNvSpPr/>
            <p:nvPr/>
          </p:nvSpPr>
          <p:spPr>
            <a:xfrm>
              <a:off x="7970969" y="1578193"/>
              <a:ext cx="111009" cy="108337"/>
            </a:xfrm>
            <a:custGeom>
              <a:avLst/>
              <a:gdLst/>
              <a:ahLst/>
              <a:cxnLst/>
              <a:rect l="l" t="t" r="r" b="b"/>
              <a:pathLst>
                <a:path w="4237" h="4135" extrusionOk="0">
                  <a:moveTo>
                    <a:pt x="3844" y="1"/>
                  </a:moveTo>
                  <a:cubicBezTo>
                    <a:pt x="3671" y="154"/>
                    <a:pt x="3345" y="509"/>
                    <a:pt x="3087" y="1228"/>
                  </a:cubicBezTo>
                  <a:cubicBezTo>
                    <a:pt x="2856" y="1889"/>
                    <a:pt x="2435" y="2148"/>
                    <a:pt x="1812" y="2148"/>
                  </a:cubicBezTo>
                  <a:cubicBezTo>
                    <a:pt x="470" y="2148"/>
                    <a:pt x="0" y="3998"/>
                    <a:pt x="86" y="4084"/>
                  </a:cubicBezTo>
                  <a:cubicBezTo>
                    <a:pt x="105" y="4103"/>
                    <a:pt x="125" y="4113"/>
                    <a:pt x="144" y="4132"/>
                  </a:cubicBezTo>
                  <a:cubicBezTo>
                    <a:pt x="147" y="4134"/>
                    <a:pt x="151" y="4135"/>
                    <a:pt x="154" y="4135"/>
                  </a:cubicBezTo>
                  <a:cubicBezTo>
                    <a:pt x="305" y="4135"/>
                    <a:pt x="883" y="2684"/>
                    <a:pt x="1907" y="2684"/>
                  </a:cubicBezTo>
                  <a:cubicBezTo>
                    <a:pt x="1920" y="2684"/>
                    <a:pt x="1933" y="2684"/>
                    <a:pt x="1946" y="2685"/>
                  </a:cubicBezTo>
                  <a:cubicBezTo>
                    <a:pt x="1963" y="2685"/>
                    <a:pt x="1979" y="2685"/>
                    <a:pt x="1996" y="2685"/>
                  </a:cubicBezTo>
                  <a:cubicBezTo>
                    <a:pt x="2315" y="2685"/>
                    <a:pt x="2631" y="2599"/>
                    <a:pt x="2895" y="2416"/>
                  </a:cubicBezTo>
                  <a:cubicBezTo>
                    <a:pt x="3039" y="2321"/>
                    <a:pt x="3154" y="2206"/>
                    <a:pt x="3259" y="2071"/>
                  </a:cubicBezTo>
                  <a:cubicBezTo>
                    <a:pt x="3403" y="1870"/>
                    <a:pt x="3527" y="1650"/>
                    <a:pt x="3604" y="1420"/>
                  </a:cubicBezTo>
                  <a:cubicBezTo>
                    <a:pt x="3863" y="701"/>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3" name="Google Shape;9153;p70"/>
            <p:cNvSpPr/>
            <p:nvPr/>
          </p:nvSpPr>
          <p:spPr>
            <a:xfrm>
              <a:off x="8247458" y="1676758"/>
              <a:ext cx="92958" cy="81534"/>
            </a:xfrm>
            <a:custGeom>
              <a:avLst/>
              <a:gdLst/>
              <a:ahLst/>
              <a:cxnLst/>
              <a:rect l="l" t="t" r="r" b="b"/>
              <a:pathLst>
                <a:path w="3548" h="3112" extrusionOk="0">
                  <a:moveTo>
                    <a:pt x="2398" y="1"/>
                  </a:moveTo>
                  <a:cubicBezTo>
                    <a:pt x="1809" y="1"/>
                    <a:pt x="1057" y="352"/>
                    <a:pt x="624" y="792"/>
                  </a:cubicBezTo>
                  <a:cubicBezTo>
                    <a:pt x="1" y="1415"/>
                    <a:pt x="39" y="2211"/>
                    <a:pt x="547" y="2719"/>
                  </a:cubicBezTo>
                  <a:cubicBezTo>
                    <a:pt x="801" y="2973"/>
                    <a:pt x="1121" y="3112"/>
                    <a:pt x="1455" y="3112"/>
                  </a:cubicBezTo>
                  <a:cubicBezTo>
                    <a:pt x="1800" y="3112"/>
                    <a:pt x="2162" y="2963"/>
                    <a:pt x="2483" y="2642"/>
                  </a:cubicBezTo>
                  <a:cubicBezTo>
                    <a:pt x="3106" y="2028"/>
                    <a:pt x="3547" y="744"/>
                    <a:pt x="3039" y="226"/>
                  </a:cubicBezTo>
                  <a:cubicBezTo>
                    <a:pt x="2884" y="68"/>
                    <a:pt x="2657" y="1"/>
                    <a:pt x="2398" y="1"/>
                  </a:cubicBez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4" name="Google Shape;9154;p70"/>
            <p:cNvSpPr/>
            <p:nvPr/>
          </p:nvSpPr>
          <p:spPr>
            <a:xfrm>
              <a:off x="8255501" y="1677648"/>
              <a:ext cx="85150" cy="80460"/>
            </a:xfrm>
            <a:custGeom>
              <a:avLst/>
              <a:gdLst/>
              <a:ahLst/>
              <a:cxnLst/>
              <a:rect l="l" t="t" r="r" b="b"/>
              <a:pathLst>
                <a:path w="3250" h="3071" extrusionOk="0">
                  <a:moveTo>
                    <a:pt x="2368" y="1"/>
                  </a:moveTo>
                  <a:cubicBezTo>
                    <a:pt x="2502" y="605"/>
                    <a:pt x="2109" y="1534"/>
                    <a:pt x="1601" y="2042"/>
                  </a:cubicBezTo>
                  <a:cubicBezTo>
                    <a:pt x="1288" y="2361"/>
                    <a:pt x="930" y="2506"/>
                    <a:pt x="586" y="2506"/>
                  </a:cubicBezTo>
                  <a:cubicBezTo>
                    <a:pt x="382" y="2506"/>
                    <a:pt x="182" y="2455"/>
                    <a:pt x="0" y="2359"/>
                  </a:cubicBezTo>
                  <a:lnTo>
                    <a:pt x="0" y="2359"/>
                  </a:lnTo>
                  <a:cubicBezTo>
                    <a:pt x="67" y="2474"/>
                    <a:pt x="144" y="2589"/>
                    <a:pt x="240" y="2685"/>
                  </a:cubicBezTo>
                  <a:cubicBezTo>
                    <a:pt x="490" y="2934"/>
                    <a:pt x="809" y="3071"/>
                    <a:pt x="1143" y="3071"/>
                  </a:cubicBezTo>
                  <a:cubicBezTo>
                    <a:pt x="1488" y="3071"/>
                    <a:pt x="1850" y="2925"/>
                    <a:pt x="2167" y="2608"/>
                  </a:cubicBezTo>
                  <a:cubicBezTo>
                    <a:pt x="2799" y="1985"/>
                    <a:pt x="3250" y="700"/>
                    <a:pt x="2732" y="192"/>
                  </a:cubicBezTo>
                  <a:cubicBezTo>
                    <a:pt x="2636" y="97"/>
                    <a:pt x="2502" y="29"/>
                    <a:pt x="2368" y="1"/>
                  </a:cubicBez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5" name="Google Shape;9155;p70"/>
            <p:cNvSpPr/>
            <p:nvPr/>
          </p:nvSpPr>
          <p:spPr>
            <a:xfrm>
              <a:off x="8244183" y="1738432"/>
              <a:ext cx="27169" cy="26776"/>
            </a:xfrm>
            <a:custGeom>
              <a:avLst/>
              <a:gdLst/>
              <a:ahLst/>
              <a:cxnLst/>
              <a:rect l="l" t="t" r="r" b="b"/>
              <a:pathLst>
                <a:path w="1037" h="1022" extrusionOk="0">
                  <a:moveTo>
                    <a:pt x="423" y="0"/>
                  </a:moveTo>
                  <a:lnTo>
                    <a:pt x="58" y="365"/>
                  </a:lnTo>
                  <a:cubicBezTo>
                    <a:pt x="1" y="422"/>
                    <a:pt x="1" y="518"/>
                    <a:pt x="58" y="575"/>
                  </a:cubicBezTo>
                  <a:lnTo>
                    <a:pt x="461" y="978"/>
                  </a:lnTo>
                  <a:cubicBezTo>
                    <a:pt x="490" y="1007"/>
                    <a:pt x="528" y="1021"/>
                    <a:pt x="566" y="1021"/>
                  </a:cubicBezTo>
                  <a:cubicBezTo>
                    <a:pt x="605" y="1021"/>
                    <a:pt x="643" y="1007"/>
                    <a:pt x="672" y="978"/>
                  </a:cubicBezTo>
                  <a:lnTo>
                    <a:pt x="1036" y="614"/>
                  </a:lnTo>
                  <a:cubicBezTo>
                    <a:pt x="902" y="556"/>
                    <a:pt x="777" y="470"/>
                    <a:pt x="672" y="365"/>
                  </a:cubicBezTo>
                  <a:cubicBezTo>
                    <a:pt x="566" y="259"/>
                    <a:pt x="480" y="135"/>
                    <a:pt x="423"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6" name="Google Shape;9156;p70"/>
            <p:cNvSpPr/>
            <p:nvPr/>
          </p:nvSpPr>
          <p:spPr>
            <a:xfrm>
              <a:off x="8145252" y="1753995"/>
              <a:ext cx="111036" cy="108337"/>
            </a:xfrm>
            <a:custGeom>
              <a:avLst/>
              <a:gdLst/>
              <a:ahLst/>
              <a:cxnLst/>
              <a:rect l="l" t="t" r="r" b="b"/>
              <a:pathLst>
                <a:path w="4238" h="4135" extrusionOk="0">
                  <a:moveTo>
                    <a:pt x="3844" y="1"/>
                  </a:moveTo>
                  <a:cubicBezTo>
                    <a:pt x="3662" y="154"/>
                    <a:pt x="3346" y="509"/>
                    <a:pt x="3087" y="1228"/>
                  </a:cubicBezTo>
                  <a:cubicBezTo>
                    <a:pt x="2847" y="1889"/>
                    <a:pt x="2425" y="2148"/>
                    <a:pt x="1802" y="2148"/>
                  </a:cubicBezTo>
                  <a:cubicBezTo>
                    <a:pt x="470" y="2148"/>
                    <a:pt x="0" y="3998"/>
                    <a:pt x="87" y="4084"/>
                  </a:cubicBezTo>
                  <a:cubicBezTo>
                    <a:pt x="106" y="4103"/>
                    <a:pt x="125" y="4113"/>
                    <a:pt x="144" y="4132"/>
                  </a:cubicBezTo>
                  <a:cubicBezTo>
                    <a:pt x="147" y="4134"/>
                    <a:pt x="151" y="4135"/>
                    <a:pt x="155" y="4135"/>
                  </a:cubicBezTo>
                  <a:cubicBezTo>
                    <a:pt x="305" y="4135"/>
                    <a:pt x="883" y="2684"/>
                    <a:pt x="1898" y="2684"/>
                  </a:cubicBezTo>
                  <a:cubicBezTo>
                    <a:pt x="1911" y="2684"/>
                    <a:pt x="1924" y="2684"/>
                    <a:pt x="1937" y="2685"/>
                  </a:cubicBezTo>
                  <a:cubicBezTo>
                    <a:pt x="1963" y="2686"/>
                    <a:pt x="1990" y="2687"/>
                    <a:pt x="2017" y="2687"/>
                  </a:cubicBezTo>
                  <a:cubicBezTo>
                    <a:pt x="2335" y="2687"/>
                    <a:pt x="2648" y="2583"/>
                    <a:pt x="2905" y="2407"/>
                  </a:cubicBezTo>
                  <a:cubicBezTo>
                    <a:pt x="3192" y="2244"/>
                    <a:pt x="3250" y="2071"/>
                    <a:pt x="3250" y="2071"/>
                  </a:cubicBezTo>
                  <a:cubicBezTo>
                    <a:pt x="3403" y="1870"/>
                    <a:pt x="3518" y="1649"/>
                    <a:pt x="3604" y="1419"/>
                  </a:cubicBezTo>
                  <a:cubicBezTo>
                    <a:pt x="3854" y="700"/>
                    <a:pt x="4160" y="442"/>
                    <a:pt x="4237" y="394"/>
                  </a:cubicBezTo>
                  <a:lnTo>
                    <a:pt x="3844" y="1"/>
                  </a:lnTo>
                  <a:close/>
                </a:path>
              </a:pathLst>
            </a:custGeom>
            <a:solidFill>
              <a:srgbClr val="D4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57" name="Google Shape;9157;p70"/>
          <p:cNvGrpSpPr/>
          <p:nvPr/>
        </p:nvGrpSpPr>
        <p:grpSpPr>
          <a:xfrm>
            <a:off x="5761445" y="1541723"/>
            <a:ext cx="362163" cy="279737"/>
            <a:chOff x="5761445" y="1541723"/>
            <a:chExt cx="362163" cy="279737"/>
          </a:xfrm>
        </p:grpSpPr>
        <p:sp>
          <p:nvSpPr>
            <p:cNvPr id="9158" name="Google Shape;9158;p70"/>
            <p:cNvSpPr/>
            <p:nvPr/>
          </p:nvSpPr>
          <p:spPr>
            <a:xfrm>
              <a:off x="5870699" y="1603371"/>
              <a:ext cx="64059" cy="218089"/>
            </a:xfrm>
            <a:custGeom>
              <a:avLst/>
              <a:gdLst/>
              <a:ahLst/>
              <a:cxnLst/>
              <a:rect l="l" t="t" r="r" b="b"/>
              <a:pathLst>
                <a:path w="2445" h="8324" extrusionOk="0">
                  <a:moveTo>
                    <a:pt x="1735" y="1"/>
                  </a:moveTo>
                  <a:cubicBezTo>
                    <a:pt x="1630" y="1"/>
                    <a:pt x="1525" y="70"/>
                    <a:pt x="1525" y="209"/>
                  </a:cubicBezTo>
                  <a:lnTo>
                    <a:pt x="1525" y="487"/>
                  </a:lnTo>
                  <a:cubicBezTo>
                    <a:pt x="1525" y="1043"/>
                    <a:pt x="1170" y="1494"/>
                    <a:pt x="710" y="1494"/>
                  </a:cubicBezTo>
                  <a:lnTo>
                    <a:pt x="288" y="1494"/>
                  </a:lnTo>
                  <a:cubicBezTo>
                    <a:pt x="87" y="1494"/>
                    <a:pt x="0" y="1753"/>
                    <a:pt x="163" y="1877"/>
                  </a:cubicBezTo>
                  <a:cubicBezTo>
                    <a:pt x="29" y="2002"/>
                    <a:pt x="125" y="2232"/>
                    <a:pt x="307" y="2232"/>
                  </a:cubicBezTo>
                  <a:lnTo>
                    <a:pt x="739" y="2232"/>
                  </a:lnTo>
                  <a:cubicBezTo>
                    <a:pt x="1448" y="2232"/>
                    <a:pt x="2023" y="2807"/>
                    <a:pt x="2033" y="3516"/>
                  </a:cubicBezTo>
                  <a:lnTo>
                    <a:pt x="2033" y="8108"/>
                  </a:lnTo>
                  <a:cubicBezTo>
                    <a:pt x="2028" y="8251"/>
                    <a:pt x="2131" y="8323"/>
                    <a:pt x="2235" y="8323"/>
                  </a:cubicBezTo>
                  <a:cubicBezTo>
                    <a:pt x="2339" y="8323"/>
                    <a:pt x="2445" y="8251"/>
                    <a:pt x="2445" y="8108"/>
                  </a:cubicBezTo>
                  <a:lnTo>
                    <a:pt x="2445" y="3526"/>
                  </a:lnTo>
                  <a:cubicBezTo>
                    <a:pt x="2445" y="2711"/>
                    <a:pt x="1870" y="2002"/>
                    <a:pt x="1074" y="1848"/>
                  </a:cubicBezTo>
                  <a:cubicBezTo>
                    <a:pt x="1582" y="1666"/>
                    <a:pt x="1946" y="1129"/>
                    <a:pt x="1946" y="487"/>
                  </a:cubicBezTo>
                  <a:lnTo>
                    <a:pt x="1946" y="209"/>
                  </a:lnTo>
                  <a:cubicBezTo>
                    <a:pt x="1946" y="70"/>
                    <a:pt x="1841" y="1"/>
                    <a:pt x="1735"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70"/>
            <p:cNvSpPr/>
            <p:nvPr/>
          </p:nvSpPr>
          <p:spPr>
            <a:xfrm>
              <a:off x="5761445" y="1541723"/>
              <a:ext cx="139567" cy="223198"/>
            </a:xfrm>
            <a:custGeom>
              <a:avLst/>
              <a:gdLst/>
              <a:ahLst/>
              <a:cxnLst/>
              <a:rect l="l" t="t" r="r" b="b"/>
              <a:pathLst>
                <a:path w="5327" h="8519" extrusionOk="0">
                  <a:moveTo>
                    <a:pt x="2761" y="0"/>
                  </a:moveTo>
                  <a:cubicBezTo>
                    <a:pt x="2473" y="0"/>
                    <a:pt x="2171" y="66"/>
                    <a:pt x="1870" y="214"/>
                  </a:cubicBezTo>
                  <a:cubicBezTo>
                    <a:pt x="1611" y="338"/>
                    <a:pt x="1391" y="521"/>
                    <a:pt x="1199" y="741"/>
                  </a:cubicBezTo>
                  <a:cubicBezTo>
                    <a:pt x="1161" y="789"/>
                    <a:pt x="1132" y="837"/>
                    <a:pt x="1094" y="885"/>
                  </a:cubicBezTo>
                  <a:cubicBezTo>
                    <a:pt x="365" y="1978"/>
                    <a:pt x="1" y="3109"/>
                    <a:pt x="1" y="4259"/>
                  </a:cubicBezTo>
                  <a:cubicBezTo>
                    <a:pt x="1" y="5409"/>
                    <a:pt x="375" y="6550"/>
                    <a:pt x="1094" y="7633"/>
                  </a:cubicBezTo>
                  <a:cubicBezTo>
                    <a:pt x="1477" y="8205"/>
                    <a:pt x="2104" y="8519"/>
                    <a:pt x="2744" y="8519"/>
                  </a:cubicBezTo>
                  <a:cubicBezTo>
                    <a:pt x="3112" y="8519"/>
                    <a:pt x="3484" y="8415"/>
                    <a:pt x="3816" y="8198"/>
                  </a:cubicBezTo>
                  <a:cubicBezTo>
                    <a:pt x="4736" y="7585"/>
                    <a:pt x="4985" y="6339"/>
                    <a:pt x="4372" y="5419"/>
                  </a:cubicBezTo>
                  <a:lnTo>
                    <a:pt x="4353" y="5390"/>
                  </a:lnTo>
                  <a:cubicBezTo>
                    <a:pt x="4228" y="5189"/>
                    <a:pt x="4228" y="4939"/>
                    <a:pt x="4353" y="4738"/>
                  </a:cubicBezTo>
                  <a:cubicBezTo>
                    <a:pt x="4525" y="4451"/>
                    <a:pt x="4525" y="4086"/>
                    <a:pt x="4353" y="3789"/>
                  </a:cubicBezTo>
                  <a:cubicBezTo>
                    <a:pt x="4228" y="3598"/>
                    <a:pt x="4228" y="3339"/>
                    <a:pt x="4353" y="3147"/>
                  </a:cubicBezTo>
                  <a:cubicBezTo>
                    <a:pt x="4362" y="3118"/>
                    <a:pt x="4372" y="3109"/>
                    <a:pt x="4391" y="3089"/>
                  </a:cubicBezTo>
                  <a:cubicBezTo>
                    <a:pt x="5327" y="1682"/>
                    <a:pt x="4213" y="0"/>
                    <a:pt x="27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0" name="Google Shape;9160;p70"/>
            <p:cNvSpPr/>
            <p:nvPr/>
          </p:nvSpPr>
          <p:spPr>
            <a:xfrm>
              <a:off x="5761707" y="1541854"/>
              <a:ext cx="83159" cy="222962"/>
            </a:xfrm>
            <a:custGeom>
              <a:avLst/>
              <a:gdLst/>
              <a:ahLst/>
              <a:cxnLst/>
              <a:rect l="l" t="t" r="r" b="b"/>
              <a:pathLst>
                <a:path w="3174" h="8510" extrusionOk="0">
                  <a:moveTo>
                    <a:pt x="2750" y="1"/>
                  </a:moveTo>
                  <a:cubicBezTo>
                    <a:pt x="2442" y="1"/>
                    <a:pt x="2135" y="71"/>
                    <a:pt x="1860" y="209"/>
                  </a:cubicBezTo>
                  <a:cubicBezTo>
                    <a:pt x="1601" y="333"/>
                    <a:pt x="1381" y="516"/>
                    <a:pt x="1199" y="736"/>
                  </a:cubicBezTo>
                  <a:cubicBezTo>
                    <a:pt x="1160" y="784"/>
                    <a:pt x="1122" y="832"/>
                    <a:pt x="1093" y="880"/>
                  </a:cubicBezTo>
                  <a:cubicBezTo>
                    <a:pt x="374" y="1973"/>
                    <a:pt x="0" y="3104"/>
                    <a:pt x="0" y="4254"/>
                  </a:cubicBezTo>
                  <a:cubicBezTo>
                    <a:pt x="0" y="5404"/>
                    <a:pt x="355" y="6545"/>
                    <a:pt x="1093" y="7628"/>
                  </a:cubicBezTo>
                  <a:cubicBezTo>
                    <a:pt x="1457" y="8184"/>
                    <a:pt x="2071" y="8510"/>
                    <a:pt x="2742" y="8510"/>
                  </a:cubicBezTo>
                  <a:cubicBezTo>
                    <a:pt x="2886" y="8510"/>
                    <a:pt x="3029" y="8500"/>
                    <a:pt x="3164" y="8471"/>
                  </a:cubicBezTo>
                  <a:cubicBezTo>
                    <a:pt x="2665" y="8356"/>
                    <a:pt x="2234" y="8059"/>
                    <a:pt x="1946" y="7628"/>
                  </a:cubicBezTo>
                  <a:cubicBezTo>
                    <a:pt x="1227" y="6545"/>
                    <a:pt x="863" y="5404"/>
                    <a:pt x="863" y="4254"/>
                  </a:cubicBezTo>
                  <a:cubicBezTo>
                    <a:pt x="863" y="3104"/>
                    <a:pt x="1218" y="1973"/>
                    <a:pt x="1946" y="880"/>
                  </a:cubicBezTo>
                  <a:cubicBezTo>
                    <a:pt x="1985" y="832"/>
                    <a:pt x="2023" y="784"/>
                    <a:pt x="2061" y="736"/>
                  </a:cubicBezTo>
                  <a:lnTo>
                    <a:pt x="2723" y="209"/>
                  </a:lnTo>
                  <a:cubicBezTo>
                    <a:pt x="2866" y="132"/>
                    <a:pt x="3020" y="84"/>
                    <a:pt x="3173" y="46"/>
                  </a:cubicBezTo>
                  <a:cubicBezTo>
                    <a:pt x="3034" y="16"/>
                    <a:pt x="2892" y="1"/>
                    <a:pt x="2750"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1" name="Google Shape;9161;p70"/>
            <p:cNvSpPr/>
            <p:nvPr/>
          </p:nvSpPr>
          <p:spPr>
            <a:xfrm>
              <a:off x="5950059" y="1603371"/>
              <a:ext cx="64059" cy="218089"/>
            </a:xfrm>
            <a:custGeom>
              <a:avLst/>
              <a:gdLst/>
              <a:ahLst/>
              <a:cxnLst/>
              <a:rect l="l" t="t" r="r" b="b"/>
              <a:pathLst>
                <a:path w="2445" h="8324" extrusionOk="0">
                  <a:moveTo>
                    <a:pt x="719" y="1"/>
                  </a:moveTo>
                  <a:cubicBezTo>
                    <a:pt x="614" y="1"/>
                    <a:pt x="508" y="70"/>
                    <a:pt x="508" y="209"/>
                  </a:cubicBezTo>
                  <a:lnTo>
                    <a:pt x="508" y="487"/>
                  </a:lnTo>
                  <a:cubicBezTo>
                    <a:pt x="508" y="1129"/>
                    <a:pt x="873" y="1666"/>
                    <a:pt x="1381" y="1848"/>
                  </a:cubicBezTo>
                  <a:cubicBezTo>
                    <a:pt x="585" y="2002"/>
                    <a:pt x="0" y="2701"/>
                    <a:pt x="0" y="3526"/>
                  </a:cubicBezTo>
                  <a:lnTo>
                    <a:pt x="0" y="8108"/>
                  </a:lnTo>
                  <a:cubicBezTo>
                    <a:pt x="0" y="8251"/>
                    <a:pt x="106" y="8323"/>
                    <a:pt x="211" y="8323"/>
                  </a:cubicBezTo>
                  <a:cubicBezTo>
                    <a:pt x="317" y="8323"/>
                    <a:pt x="422" y="8251"/>
                    <a:pt x="422" y="8108"/>
                  </a:cubicBezTo>
                  <a:lnTo>
                    <a:pt x="422" y="3516"/>
                  </a:lnTo>
                  <a:cubicBezTo>
                    <a:pt x="422" y="2807"/>
                    <a:pt x="997" y="2232"/>
                    <a:pt x="1707" y="2232"/>
                  </a:cubicBezTo>
                  <a:lnTo>
                    <a:pt x="2138" y="2232"/>
                  </a:lnTo>
                  <a:cubicBezTo>
                    <a:pt x="2320" y="2232"/>
                    <a:pt x="2416" y="2002"/>
                    <a:pt x="2282" y="1877"/>
                  </a:cubicBezTo>
                  <a:cubicBezTo>
                    <a:pt x="2445" y="1753"/>
                    <a:pt x="2368" y="1494"/>
                    <a:pt x="2167" y="1494"/>
                  </a:cubicBezTo>
                  <a:lnTo>
                    <a:pt x="1745" y="1494"/>
                  </a:lnTo>
                  <a:cubicBezTo>
                    <a:pt x="1285" y="1494"/>
                    <a:pt x="930" y="1043"/>
                    <a:pt x="930" y="487"/>
                  </a:cubicBezTo>
                  <a:lnTo>
                    <a:pt x="930" y="209"/>
                  </a:lnTo>
                  <a:cubicBezTo>
                    <a:pt x="930" y="70"/>
                    <a:pt x="825" y="1"/>
                    <a:pt x="71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70"/>
            <p:cNvSpPr/>
            <p:nvPr/>
          </p:nvSpPr>
          <p:spPr>
            <a:xfrm>
              <a:off x="5984040" y="1541723"/>
              <a:ext cx="139567" cy="223250"/>
            </a:xfrm>
            <a:custGeom>
              <a:avLst/>
              <a:gdLst/>
              <a:ahLst/>
              <a:cxnLst/>
              <a:rect l="l" t="t" r="r" b="b"/>
              <a:pathLst>
                <a:path w="5327" h="8521" extrusionOk="0">
                  <a:moveTo>
                    <a:pt x="2567" y="0"/>
                  </a:moveTo>
                  <a:cubicBezTo>
                    <a:pt x="1114" y="0"/>
                    <a:pt x="1" y="1682"/>
                    <a:pt x="937" y="3089"/>
                  </a:cubicBezTo>
                  <a:cubicBezTo>
                    <a:pt x="946" y="3109"/>
                    <a:pt x="966" y="3128"/>
                    <a:pt x="975" y="3137"/>
                  </a:cubicBezTo>
                  <a:cubicBezTo>
                    <a:pt x="1100" y="3339"/>
                    <a:pt x="1100" y="3588"/>
                    <a:pt x="975" y="3789"/>
                  </a:cubicBezTo>
                  <a:cubicBezTo>
                    <a:pt x="793" y="4077"/>
                    <a:pt x="793" y="4451"/>
                    <a:pt x="975" y="4738"/>
                  </a:cubicBezTo>
                  <a:cubicBezTo>
                    <a:pt x="1100" y="4939"/>
                    <a:pt x="1100" y="5189"/>
                    <a:pt x="975" y="5390"/>
                  </a:cubicBezTo>
                  <a:lnTo>
                    <a:pt x="956" y="5419"/>
                  </a:lnTo>
                  <a:cubicBezTo>
                    <a:pt x="343" y="6339"/>
                    <a:pt x="592" y="7575"/>
                    <a:pt x="1502" y="8198"/>
                  </a:cubicBezTo>
                  <a:cubicBezTo>
                    <a:pt x="1836" y="8416"/>
                    <a:pt x="2212" y="8521"/>
                    <a:pt x="2583" y="8521"/>
                  </a:cubicBezTo>
                  <a:cubicBezTo>
                    <a:pt x="3223" y="8521"/>
                    <a:pt x="3852" y="8210"/>
                    <a:pt x="4234" y="7633"/>
                  </a:cubicBezTo>
                  <a:cubicBezTo>
                    <a:pt x="4972" y="6550"/>
                    <a:pt x="5327" y="5419"/>
                    <a:pt x="5327" y="4259"/>
                  </a:cubicBezTo>
                  <a:cubicBezTo>
                    <a:pt x="5327" y="3109"/>
                    <a:pt x="4953" y="1978"/>
                    <a:pt x="4234" y="894"/>
                  </a:cubicBezTo>
                  <a:cubicBezTo>
                    <a:pt x="4205" y="837"/>
                    <a:pt x="4167" y="799"/>
                    <a:pt x="4129" y="741"/>
                  </a:cubicBezTo>
                  <a:cubicBezTo>
                    <a:pt x="3947" y="492"/>
                    <a:pt x="3458" y="214"/>
                    <a:pt x="3458" y="214"/>
                  </a:cubicBezTo>
                  <a:cubicBezTo>
                    <a:pt x="3156" y="66"/>
                    <a:pt x="2855" y="0"/>
                    <a:pt x="256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70"/>
            <p:cNvSpPr/>
            <p:nvPr/>
          </p:nvSpPr>
          <p:spPr>
            <a:xfrm>
              <a:off x="6038955" y="1541959"/>
              <a:ext cx="84652" cy="223119"/>
            </a:xfrm>
            <a:custGeom>
              <a:avLst/>
              <a:gdLst/>
              <a:ahLst/>
              <a:cxnLst/>
              <a:rect l="l" t="t" r="r" b="b"/>
              <a:pathLst>
                <a:path w="3231" h="8516" extrusionOk="0">
                  <a:moveTo>
                    <a:pt x="494" y="0"/>
                  </a:moveTo>
                  <a:cubicBezTo>
                    <a:pt x="329" y="0"/>
                    <a:pt x="163" y="21"/>
                    <a:pt x="1" y="61"/>
                  </a:cubicBezTo>
                  <a:cubicBezTo>
                    <a:pt x="135" y="99"/>
                    <a:pt x="269" y="147"/>
                    <a:pt x="394" y="205"/>
                  </a:cubicBezTo>
                  <a:lnTo>
                    <a:pt x="1055" y="732"/>
                  </a:lnTo>
                  <a:cubicBezTo>
                    <a:pt x="1093" y="780"/>
                    <a:pt x="1122" y="828"/>
                    <a:pt x="1160" y="885"/>
                  </a:cubicBezTo>
                  <a:cubicBezTo>
                    <a:pt x="1879" y="1969"/>
                    <a:pt x="2253" y="3100"/>
                    <a:pt x="2253" y="4259"/>
                  </a:cubicBezTo>
                  <a:cubicBezTo>
                    <a:pt x="2253" y="5410"/>
                    <a:pt x="1889" y="6541"/>
                    <a:pt x="1160" y="7624"/>
                  </a:cubicBezTo>
                  <a:cubicBezTo>
                    <a:pt x="892" y="8036"/>
                    <a:pt x="480" y="8324"/>
                    <a:pt x="1" y="8448"/>
                  </a:cubicBezTo>
                  <a:cubicBezTo>
                    <a:pt x="164" y="8487"/>
                    <a:pt x="327" y="8506"/>
                    <a:pt x="499" y="8515"/>
                  </a:cubicBezTo>
                  <a:cubicBezTo>
                    <a:pt x="1160" y="8515"/>
                    <a:pt x="1784" y="8180"/>
                    <a:pt x="2148" y="7624"/>
                  </a:cubicBezTo>
                  <a:cubicBezTo>
                    <a:pt x="2867" y="6541"/>
                    <a:pt x="3231" y="5410"/>
                    <a:pt x="3231" y="4259"/>
                  </a:cubicBezTo>
                  <a:cubicBezTo>
                    <a:pt x="3231" y="3100"/>
                    <a:pt x="2867" y="1969"/>
                    <a:pt x="2148" y="885"/>
                  </a:cubicBezTo>
                  <a:cubicBezTo>
                    <a:pt x="2109" y="838"/>
                    <a:pt x="2071" y="780"/>
                    <a:pt x="2042" y="732"/>
                  </a:cubicBezTo>
                  <a:cubicBezTo>
                    <a:pt x="1851" y="521"/>
                    <a:pt x="1621" y="339"/>
                    <a:pt x="1371" y="205"/>
                  </a:cubicBezTo>
                  <a:cubicBezTo>
                    <a:pt x="1098" y="68"/>
                    <a:pt x="797" y="0"/>
                    <a:pt x="494"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4" name="Google Shape;9164;p70"/>
          <p:cNvGrpSpPr/>
          <p:nvPr/>
        </p:nvGrpSpPr>
        <p:grpSpPr>
          <a:xfrm>
            <a:off x="6204958" y="3355575"/>
            <a:ext cx="358390" cy="362320"/>
            <a:chOff x="6204958" y="3355575"/>
            <a:chExt cx="358390" cy="362320"/>
          </a:xfrm>
        </p:grpSpPr>
        <p:sp>
          <p:nvSpPr>
            <p:cNvPr id="9165" name="Google Shape;9165;p70"/>
            <p:cNvSpPr/>
            <p:nvPr/>
          </p:nvSpPr>
          <p:spPr>
            <a:xfrm>
              <a:off x="6204958" y="3355706"/>
              <a:ext cx="358154" cy="362189"/>
            </a:xfrm>
            <a:custGeom>
              <a:avLst/>
              <a:gdLst/>
              <a:ahLst/>
              <a:cxnLst/>
              <a:rect l="l" t="t" r="r" b="b"/>
              <a:pathLst>
                <a:path w="13670" h="13824" extrusionOk="0">
                  <a:moveTo>
                    <a:pt x="6161" y="1"/>
                  </a:moveTo>
                  <a:cubicBezTo>
                    <a:pt x="6056" y="1"/>
                    <a:pt x="5947" y="14"/>
                    <a:pt x="5838" y="40"/>
                  </a:cubicBezTo>
                  <a:cubicBezTo>
                    <a:pt x="5551" y="98"/>
                    <a:pt x="5282" y="251"/>
                    <a:pt x="5090" y="481"/>
                  </a:cubicBezTo>
                  <a:cubicBezTo>
                    <a:pt x="4886" y="354"/>
                    <a:pt x="4654" y="291"/>
                    <a:pt x="4420" y="291"/>
                  </a:cubicBezTo>
                  <a:cubicBezTo>
                    <a:pt x="4248" y="291"/>
                    <a:pt x="4074" y="326"/>
                    <a:pt x="3911" y="395"/>
                  </a:cubicBezTo>
                  <a:cubicBezTo>
                    <a:pt x="3643" y="500"/>
                    <a:pt x="3413" y="692"/>
                    <a:pt x="3250" y="932"/>
                  </a:cubicBezTo>
                  <a:cubicBezTo>
                    <a:pt x="3170" y="908"/>
                    <a:pt x="3086" y="897"/>
                    <a:pt x="3000" y="897"/>
                  </a:cubicBezTo>
                  <a:cubicBezTo>
                    <a:pt x="2664" y="897"/>
                    <a:pt x="2300" y="1073"/>
                    <a:pt x="2033" y="1401"/>
                  </a:cubicBezTo>
                  <a:cubicBezTo>
                    <a:pt x="1860" y="1612"/>
                    <a:pt x="1755" y="1862"/>
                    <a:pt x="1726" y="2130"/>
                  </a:cubicBezTo>
                  <a:cubicBezTo>
                    <a:pt x="1275" y="2159"/>
                    <a:pt x="854" y="2552"/>
                    <a:pt x="729" y="3117"/>
                  </a:cubicBezTo>
                  <a:cubicBezTo>
                    <a:pt x="672" y="3376"/>
                    <a:pt x="691" y="3644"/>
                    <a:pt x="787" y="3894"/>
                  </a:cubicBezTo>
                  <a:cubicBezTo>
                    <a:pt x="269" y="4037"/>
                    <a:pt x="1" y="4670"/>
                    <a:pt x="173" y="5303"/>
                  </a:cubicBezTo>
                  <a:cubicBezTo>
                    <a:pt x="240" y="5523"/>
                    <a:pt x="355" y="5734"/>
                    <a:pt x="518" y="5897"/>
                  </a:cubicBezTo>
                  <a:cubicBezTo>
                    <a:pt x="461" y="6127"/>
                    <a:pt x="470" y="6367"/>
                    <a:pt x="537" y="6587"/>
                  </a:cubicBezTo>
                  <a:cubicBezTo>
                    <a:pt x="686" y="7140"/>
                    <a:pt x="1126" y="7508"/>
                    <a:pt x="1575" y="7508"/>
                  </a:cubicBezTo>
                  <a:cubicBezTo>
                    <a:pt x="1648" y="7508"/>
                    <a:pt x="1721" y="7499"/>
                    <a:pt x="1793" y="7479"/>
                  </a:cubicBezTo>
                  <a:cubicBezTo>
                    <a:pt x="1841" y="7469"/>
                    <a:pt x="1898" y="7450"/>
                    <a:pt x="1946" y="7421"/>
                  </a:cubicBezTo>
                  <a:cubicBezTo>
                    <a:pt x="2052" y="7686"/>
                    <a:pt x="2468" y="7902"/>
                    <a:pt x="2846" y="7902"/>
                  </a:cubicBezTo>
                  <a:cubicBezTo>
                    <a:pt x="2947" y="7902"/>
                    <a:pt x="3046" y="7887"/>
                    <a:pt x="3135" y="7852"/>
                  </a:cubicBezTo>
                  <a:cubicBezTo>
                    <a:pt x="3645" y="9016"/>
                    <a:pt x="4426" y="9609"/>
                    <a:pt x="5634" y="9609"/>
                  </a:cubicBezTo>
                  <a:cubicBezTo>
                    <a:pt x="5969" y="9609"/>
                    <a:pt x="6336" y="9564"/>
                    <a:pt x="6739" y="9472"/>
                  </a:cubicBezTo>
                  <a:cubicBezTo>
                    <a:pt x="6835" y="10000"/>
                    <a:pt x="7161" y="10623"/>
                    <a:pt x="8043" y="11131"/>
                  </a:cubicBezTo>
                  <a:cubicBezTo>
                    <a:pt x="9519" y="11984"/>
                    <a:pt x="10171" y="12645"/>
                    <a:pt x="10267" y="13306"/>
                  </a:cubicBezTo>
                  <a:cubicBezTo>
                    <a:pt x="10309" y="13607"/>
                    <a:pt x="10568" y="13823"/>
                    <a:pt x="10863" y="13823"/>
                  </a:cubicBezTo>
                  <a:cubicBezTo>
                    <a:pt x="10897" y="13823"/>
                    <a:pt x="10932" y="13820"/>
                    <a:pt x="10966" y="13814"/>
                  </a:cubicBezTo>
                  <a:cubicBezTo>
                    <a:pt x="11302" y="13757"/>
                    <a:pt x="11513" y="13421"/>
                    <a:pt x="11436" y="13096"/>
                  </a:cubicBezTo>
                  <a:lnTo>
                    <a:pt x="10861" y="10460"/>
                  </a:lnTo>
                  <a:lnTo>
                    <a:pt x="10746" y="8763"/>
                  </a:lnTo>
                  <a:lnTo>
                    <a:pt x="11704" y="8399"/>
                  </a:lnTo>
                  <a:cubicBezTo>
                    <a:pt x="11813" y="8450"/>
                    <a:pt x="11928" y="8474"/>
                    <a:pt x="12044" y="8474"/>
                  </a:cubicBezTo>
                  <a:cubicBezTo>
                    <a:pt x="12449" y="8474"/>
                    <a:pt x="12866" y="8178"/>
                    <a:pt x="13075" y="7709"/>
                  </a:cubicBezTo>
                  <a:cubicBezTo>
                    <a:pt x="13219" y="7411"/>
                    <a:pt x="13238" y="7066"/>
                    <a:pt x="13142" y="6750"/>
                  </a:cubicBezTo>
                  <a:cubicBezTo>
                    <a:pt x="13353" y="6558"/>
                    <a:pt x="13506" y="6300"/>
                    <a:pt x="13554" y="6022"/>
                  </a:cubicBezTo>
                  <a:cubicBezTo>
                    <a:pt x="13669" y="5485"/>
                    <a:pt x="13478" y="4986"/>
                    <a:pt x="13123" y="4756"/>
                  </a:cubicBezTo>
                  <a:cubicBezTo>
                    <a:pt x="13209" y="4382"/>
                    <a:pt x="13123" y="3980"/>
                    <a:pt x="12883" y="3673"/>
                  </a:cubicBezTo>
                  <a:cubicBezTo>
                    <a:pt x="12701" y="3424"/>
                    <a:pt x="12433" y="3242"/>
                    <a:pt x="12136" y="3165"/>
                  </a:cubicBezTo>
                  <a:cubicBezTo>
                    <a:pt x="12212" y="2849"/>
                    <a:pt x="12145" y="2513"/>
                    <a:pt x="11944" y="2245"/>
                  </a:cubicBezTo>
                  <a:cubicBezTo>
                    <a:pt x="11944" y="2245"/>
                    <a:pt x="11570" y="1814"/>
                    <a:pt x="11350" y="1766"/>
                  </a:cubicBezTo>
                  <a:cubicBezTo>
                    <a:pt x="11154" y="1717"/>
                    <a:pt x="10979" y="1654"/>
                    <a:pt x="10807" y="1654"/>
                  </a:cubicBezTo>
                  <a:cubicBezTo>
                    <a:pt x="10777" y="1654"/>
                    <a:pt x="10747" y="1656"/>
                    <a:pt x="10717" y="1660"/>
                  </a:cubicBezTo>
                  <a:cubicBezTo>
                    <a:pt x="10602" y="1286"/>
                    <a:pt x="10334" y="989"/>
                    <a:pt x="9979" y="836"/>
                  </a:cubicBezTo>
                  <a:cubicBezTo>
                    <a:pt x="9798" y="755"/>
                    <a:pt x="9601" y="714"/>
                    <a:pt x="9404" y="714"/>
                  </a:cubicBezTo>
                  <a:cubicBezTo>
                    <a:pt x="9298" y="714"/>
                    <a:pt x="9192" y="726"/>
                    <a:pt x="9088" y="750"/>
                  </a:cubicBezTo>
                  <a:cubicBezTo>
                    <a:pt x="8877" y="366"/>
                    <a:pt x="8474" y="127"/>
                    <a:pt x="8033" y="127"/>
                  </a:cubicBezTo>
                  <a:cubicBezTo>
                    <a:pt x="7998" y="124"/>
                    <a:pt x="7963" y="122"/>
                    <a:pt x="7929" y="122"/>
                  </a:cubicBezTo>
                  <a:cubicBezTo>
                    <a:pt x="7621" y="122"/>
                    <a:pt x="7325" y="235"/>
                    <a:pt x="7084" y="433"/>
                  </a:cubicBezTo>
                  <a:cubicBezTo>
                    <a:pt x="6896" y="170"/>
                    <a:pt x="6548" y="1"/>
                    <a:pt x="6161"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6" name="Google Shape;9166;p70"/>
            <p:cNvSpPr/>
            <p:nvPr/>
          </p:nvSpPr>
          <p:spPr>
            <a:xfrm>
              <a:off x="6253428" y="3355575"/>
              <a:ext cx="309920" cy="221442"/>
            </a:xfrm>
            <a:custGeom>
              <a:avLst/>
              <a:gdLst/>
              <a:ahLst/>
              <a:cxnLst/>
              <a:rect l="l" t="t" r="r" b="b"/>
              <a:pathLst>
                <a:path w="11829" h="8452" extrusionOk="0">
                  <a:moveTo>
                    <a:pt x="4312" y="0"/>
                  </a:moveTo>
                  <a:cubicBezTo>
                    <a:pt x="4209" y="0"/>
                    <a:pt x="4104" y="12"/>
                    <a:pt x="3998" y="36"/>
                  </a:cubicBezTo>
                  <a:cubicBezTo>
                    <a:pt x="3701" y="103"/>
                    <a:pt x="3442" y="256"/>
                    <a:pt x="3240" y="486"/>
                  </a:cubicBezTo>
                  <a:cubicBezTo>
                    <a:pt x="3035" y="359"/>
                    <a:pt x="2804" y="292"/>
                    <a:pt x="2572" y="292"/>
                  </a:cubicBezTo>
                  <a:cubicBezTo>
                    <a:pt x="2402" y="292"/>
                    <a:pt x="2232" y="327"/>
                    <a:pt x="2071" y="400"/>
                  </a:cubicBezTo>
                  <a:cubicBezTo>
                    <a:pt x="1793" y="505"/>
                    <a:pt x="1563" y="688"/>
                    <a:pt x="1410" y="937"/>
                  </a:cubicBezTo>
                  <a:cubicBezTo>
                    <a:pt x="1330" y="913"/>
                    <a:pt x="1245" y="902"/>
                    <a:pt x="1159" y="902"/>
                  </a:cubicBezTo>
                  <a:cubicBezTo>
                    <a:pt x="821" y="902"/>
                    <a:pt x="452" y="1078"/>
                    <a:pt x="192" y="1406"/>
                  </a:cubicBezTo>
                  <a:cubicBezTo>
                    <a:pt x="116" y="1493"/>
                    <a:pt x="58" y="1598"/>
                    <a:pt x="1" y="1704"/>
                  </a:cubicBezTo>
                  <a:cubicBezTo>
                    <a:pt x="68" y="1694"/>
                    <a:pt x="125" y="1675"/>
                    <a:pt x="183" y="1675"/>
                  </a:cubicBezTo>
                  <a:cubicBezTo>
                    <a:pt x="422" y="1636"/>
                    <a:pt x="643" y="1541"/>
                    <a:pt x="834" y="1387"/>
                  </a:cubicBezTo>
                  <a:cubicBezTo>
                    <a:pt x="1084" y="1169"/>
                    <a:pt x="1403" y="1052"/>
                    <a:pt x="1730" y="1052"/>
                  </a:cubicBezTo>
                  <a:cubicBezTo>
                    <a:pt x="1805" y="1052"/>
                    <a:pt x="1881" y="1058"/>
                    <a:pt x="1956" y="1071"/>
                  </a:cubicBezTo>
                  <a:cubicBezTo>
                    <a:pt x="2026" y="1083"/>
                    <a:pt x="2097" y="1089"/>
                    <a:pt x="2167" y="1089"/>
                  </a:cubicBezTo>
                  <a:cubicBezTo>
                    <a:pt x="2372" y="1089"/>
                    <a:pt x="2573" y="1037"/>
                    <a:pt x="2752" y="937"/>
                  </a:cubicBezTo>
                  <a:cubicBezTo>
                    <a:pt x="2876" y="870"/>
                    <a:pt x="3001" y="822"/>
                    <a:pt x="3145" y="793"/>
                  </a:cubicBezTo>
                  <a:cubicBezTo>
                    <a:pt x="3245" y="770"/>
                    <a:pt x="3348" y="758"/>
                    <a:pt x="3451" y="758"/>
                  </a:cubicBezTo>
                  <a:cubicBezTo>
                    <a:pt x="3642" y="758"/>
                    <a:pt x="3833" y="798"/>
                    <a:pt x="4007" y="879"/>
                  </a:cubicBezTo>
                  <a:cubicBezTo>
                    <a:pt x="4166" y="953"/>
                    <a:pt x="4334" y="990"/>
                    <a:pt x="4503" y="990"/>
                  </a:cubicBezTo>
                  <a:cubicBezTo>
                    <a:pt x="4620" y="990"/>
                    <a:pt x="4737" y="972"/>
                    <a:pt x="4851" y="937"/>
                  </a:cubicBezTo>
                  <a:cubicBezTo>
                    <a:pt x="4979" y="897"/>
                    <a:pt x="5113" y="877"/>
                    <a:pt x="5254" y="877"/>
                  </a:cubicBezTo>
                  <a:cubicBezTo>
                    <a:pt x="5282" y="877"/>
                    <a:pt x="5311" y="878"/>
                    <a:pt x="5340" y="879"/>
                  </a:cubicBezTo>
                  <a:cubicBezTo>
                    <a:pt x="5627" y="898"/>
                    <a:pt x="5915" y="1004"/>
                    <a:pt x="6145" y="1196"/>
                  </a:cubicBezTo>
                  <a:cubicBezTo>
                    <a:pt x="6336" y="1359"/>
                    <a:pt x="6567" y="1454"/>
                    <a:pt x="6825" y="1474"/>
                  </a:cubicBezTo>
                  <a:cubicBezTo>
                    <a:pt x="6979" y="1493"/>
                    <a:pt x="7132" y="1531"/>
                    <a:pt x="7285" y="1598"/>
                  </a:cubicBezTo>
                  <a:cubicBezTo>
                    <a:pt x="7496" y="1694"/>
                    <a:pt x="7688" y="1838"/>
                    <a:pt x="7822" y="2029"/>
                  </a:cubicBezTo>
                  <a:cubicBezTo>
                    <a:pt x="7985" y="2250"/>
                    <a:pt x="8225" y="2413"/>
                    <a:pt x="8493" y="2480"/>
                  </a:cubicBezTo>
                  <a:cubicBezTo>
                    <a:pt x="8541" y="2499"/>
                    <a:pt x="8599" y="2509"/>
                    <a:pt x="8647" y="2518"/>
                  </a:cubicBezTo>
                  <a:cubicBezTo>
                    <a:pt x="8886" y="2576"/>
                    <a:pt x="9241" y="3007"/>
                    <a:pt x="9241" y="3007"/>
                  </a:cubicBezTo>
                  <a:cubicBezTo>
                    <a:pt x="9337" y="3141"/>
                    <a:pt x="9413" y="3295"/>
                    <a:pt x="9452" y="3458"/>
                  </a:cubicBezTo>
                  <a:cubicBezTo>
                    <a:pt x="9509" y="3726"/>
                    <a:pt x="9663" y="3966"/>
                    <a:pt x="9883" y="4129"/>
                  </a:cubicBezTo>
                  <a:cubicBezTo>
                    <a:pt x="9998" y="4215"/>
                    <a:pt x="10094" y="4311"/>
                    <a:pt x="10180" y="4426"/>
                  </a:cubicBezTo>
                  <a:cubicBezTo>
                    <a:pt x="10343" y="4637"/>
                    <a:pt x="10439" y="4886"/>
                    <a:pt x="10458" y="5154"/>
                  </a:cubicBezTo>
                  <a:cubicBezTo>
                    <a:pt x="10477" y="5375"/>
                    <a:pt x="10554" y="5586"/>
                    <a:pt x="10679" y="5758"/>
                  </a:cubicBezTo>
                  <a:cubicBezTo>
                    <a:pt x="10870" y="6065"/>
                    <a:pt x="10937" y="6429"/>
                    <a:pt x="10851" y="6774"/>
                  </a:cubicBezTo>
                  <a:cubicBezTo>
                    <a:pt x="10813" y="6985"/>
                    <a:pt x="10717" y="7177"/>
                    <a:pt x="10592" y="7340"/>
                  </a:cubicBezTo>
                  <a:cubicBezTo>
                    <a:pt x="10506" y="7455"/>
                    <a:pt x="10468" y="7589"/>
                    <a:pt x="10487" y="7723"/>
                  </a:cubicBezTo>
                  <a:cubicBezTo>
                    <a:pt x="10516" y="7972"/>
                    <a:pt x="10477" y="8222"/>
                    <a:pt x="10382" y="8452"/>
                  </a:cubicBezTo>
                  <a:cubicBezTo>
                    <a:pt x="10765" y="8346"/>
                    <a:pt x="11072" y="8078"/>
                    <a:pt x="11225" y="7714"/>
                  </a:cubicBezTo>
                  <a:cubicBezTo>
                    <a:pt x="11369" y="7407"/>
                    <a:pt x="11388" y="7071"/>
                    <a:pt x="11292" y="6755"/>
                  </a:cubicBezTo>
                  <a:cubicBezTo>
                    <a:pt x="11503" y="6554"/>
                    <a:pt x="11647" y="6295"/>
                    <a:pt x="11704" y="6017"/>
                  </a:cubicBezTo>
                  <a:cubicBezTo>
                    <a:pt x="11829" y="5490"/>
                    <a:pt x="11637" y="4982"/>
                    <a:pt x="11283" y="4761"/>
                  </a:cubicBezTo>
                  <a:cubicBezTo>
                    <a:pt x="11369" y="4378"/>
                    <a:pt x="11283" y="3985"/>
                    <a:pt x="11043" y="3678"/>
                  </a:cubicBezTo>
                  <a:cubicBezTo>
                    <a:pt x="10861" y="3429"/>
                    <a:pt x="10592" y="3247"/>
                    <a:pt x="10295" y="3170"/>
                  </a:cubicBezTo>
                  <a:cubicBezTo>
                    <a:pt x="10372" y="2844"/>
                    <a:pt x="10305" y="2509"/>
                    <a:pt x="10104" y="2250"/>
                  </a:cubicBezTo>
                  <a:cubicBezTo>
                    <a:pt x="10104" y="2250"/>
                    <a:pt x="9739" y="1819"/>
                    <a:pt x="9500" y="1761"/>
                  </a:cubicBezTo>
                  <a:cubicBezTo>
                    <a:pt x="9286" y="1718"/>
                    <a:pt x="9110" y="1653"/>
                    <a:pt x="8932" y="1653"/>
                  </a:cubicBezTo>
                  <a:cubicBezTo>
                    <a:pt x="8910" y="1653"/>
                    <a:pt x="8889" y="1654"/>
                    <a:pt x="8867" y="1656"/>
                  </a:cubicBezTo>
                  <a:cubicBezTo>
                    <a:pt x="8762" y="1291"/>
                    <a:pt x="8493" y="985"/>
                    <a:pt x="8139" y="841"/>
                  </a:cubicBezTo>
                  <a:cubicBezTo>
                    <a:pt x="7957" y="760"/>
                    <a:pt x="7760" y="715"/>
                    <a:pt x="7562" y="715"/>
                  </a:cubicBezTo>
                  <a:cubicBezTo>
                    <a:pt x="7457" y="715"/>
                    <a:pt x="7351" y="728"/>
                    <a:pt x="7247" y="755"/>
                  </a:cubicBezTo>
                  <a:cubicBezTo>
                    <a:pt x="7084" y="410"/>
                    <a:pt x="6672" y="160"/>
                    <a:pt x="6193" y="122"/>
                  </a:cubicBezTo>
                  <a:cubicBezTo>
                    <a:pt x="6158" y="119"/>
                    <a:pt x="6123" y="118"/>
                    <a:pt x="6088" y="118"/>
                  </a:cubicBezTo>
                  <a:cubicBezTo>
                    <a:pt x="5779" y="118"/>
                    <a:pt x="5476" y="232"/>
                    <a:pt x="5244" y="438"/>
                  </a:cubicBezTo>
                  <a:cubicBezTo>
                    <a:pt x="5054" y="165"/>
                    <a:pt x="4702" y="0"/>
                    <a:pt x="4312" y="0"/>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7" name="Google Shape;9167;p70"/>
            <p:cNvSpPr/>
            <p:nvPr/>
          </p:nvSpPr>
          <p:spPr>
            <a:xfrm>
              <a:off x="6225814" y="3425057"/>
              <a:ext cx="3537" cy="6550"/>
            </a:xfrm>
            <a:custGeom>
              <a:avLst/>
              <a:gdLst/>
              <a:ahLst/>
              <a:cxnLst/>
              <a:rect l="l" t="t" r="r" b="b"/>
              <a:pathLst>
                <a:path w="135" h="250" extrusionOk="0">
                  <a:moveTo>
                    <a:pt x="134" y="1"/>
                  </a:moveTo>
                  <a:cubicBezTo>
                    <a:pt x="77" y="77"/>
                    <a:pt x="39" y="163"/>
                    <a:pt x="0" y="250"/>
                  </a:cubicBezTo>
                  <a:lnTo>
                    <a:pt x="86" y="250"/>
                  </a:lnTo>
                  <a:cubicBezTo>
                    <a:pt x="86" y="163"/>
                    <a:pt x="106" y="77"/>
                    <a:pt x="134" y="1"/>
                  </a:cubicBezTo>
                  <a:close/>
                </a:path>
              </a:pathLst>
            </a:custGeom>
            <a:solidFill>
              <a:srgbClr val="89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70"/>
            <p:cNvSpPr/>
            <p:nvPr/>
          </p:nvSpPr>
          <p:spPr>
            <a:xfrm>
              <a:off x="6367451" y="3577751"/>
              <a:ext cx="139148" cy="140144"/>
            </a:xfrm>
            <a:custGeom>
              <a:avLst/>
              <a:gdLst/>
              <a:ahLst/>
              <a:cxnLst/>
              <a:rect l="l" t="t" r="r" b="b"/>
              <a:pathLst>
                <a:path w="5311" h="5349" extrusionOk="0">
                  <a:moveTo>
                    <a:pt x="585" y="0"/>
                  </a:moveTo>
                  <a:cubicBezTo>
                    <a:pt x="585" y="1"/>
                    <a:pt x="0" y="1601"/>
                    <a:pt x="1841" y="2656"/>
                  </a:cubicBezTo>
                  <a:cubicBezTo>
                    <a:pt x="3317" y="3509"/>
                    <a:pt x="3969" y="4170"/>
                    <a:pt x="4065" y="4831"/>
                  </a:cubicBezTo>
                  <a:cubicBezTo>
                    <a:pt x="4107" y="5132"/>
                    <a:pt x="4366" y="5348"/>
                    <a:pt x="4661" y="5348"/>
                  </a:cubicBezTo>
                  <a:cubicBezTo>
                    <a:pt x="4695" y="5348"/>
                    <a:pt x="4730" y="5345"/>
                    <a:pt x="4764" y="5339"/>
                  </a:cubicBezTo>
                  <a:cubicBezTo>
                    <a:pt x="5100" y="5282"/>
                    <a:pt x="5311" y="4946"/>
                    <a:pt x="5234" y="4621"/>
                  </a:cubicBezTo>
                  <a:lnTo>
                    <a:pt x="4659" y="1985"/>
                  </a:lnTo>
                  <a:lnTo>
                    <a:pt x="4132" y="662"/>
                  </a:lnTo>
                  <a:cubicBezTo>
                    <a:pt x="4132" y="662"/>
                    <a:pt x="3539" y="703"/>
                    <a:pt x="2889" y="703"/>
                  </a:cubicBezTo>
                  <a:cubicBezTo>
                    <a:pt x="2171" y="703"/>
                    <a:pt x="1382" y="653"/>
                    <a:pt x="1246" y="441"/>
                  </a:cubicBezTo>
                  <a:cubicBezTo>
                    <a:pt x="1103" y="211"/>
                    <a:pt x="863" y="48"/>
                    <a:pt x="585" y="0"/>
                  </a:cubicBezTo>
                  <a:close/>
                </a:path>
              </a:pathLst>
            </a:custGeom>
            <a:solidFill>
              <a:srgbClr val="E1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70"/>
            <p:cNvSpPr/>
            <p:nvPr/>
          </p:nvSpPr>
          <p:spPr>
            <a:xfrm>
              <a:off x="6460120" y="3595069"/>
              <a:ext cx="46479" cy="122328"/>
            </a:xfrm>
            <a:custGeom>
              <a:avLst/>
              <a:gdLst/>
              <a:ahLst/>
              <a:cxnLst/>
              <a:rect l="l" t="t" r="r" b="b"/>
              <a:pathLst>
                <a:path w="1774" h="4669" extrusionOk="0">
                  <a:moveTo>
                    <a:pt x="604" y="1"/>
                  </a:moveTo>
                  <a:cubicBezTo>
                    <a:pt x="604" y="1"/>
                    <a:pt x="345" y="20"/>
                    <a:pt x="0" y="30"/>
                  </a:cubicBezTo>
                  <a:lnTo>
                    <a:pt x="499" y="1295"/>
                  </a:lnTo>
                  <a:lnTo>
                    <a:pt x="1074" y="3931"/>
                  </a:lnTo>
                  <a:cubicBezTo>
                    <a:pt x="1131" y="4180"/>
                    <a:pt x="1016" y="4439"/>
                    <a:pt x="786" y="4573"/>
                  </a:cubicBezTo>
                  <a:cubicBezTo>
                    <a:pt x="882" y="4631"/>
                    <a:pt x="997" y="4669"/>
                    <a:pt x="1122" y="4669"/>
                  </a:cubicBezTo>
                  <a:cubicBezTo>
                    <a:pt x="1496" y="4669"/>
                    <a:pt x="1774" y="4324"/>
                    <a:pt x="1697" y="3960"/>
                  </a:cubicBezTo>
                  <a:lnTo>
                    <a:pt x="1122" y="1324"/>
                  </a:lnTo>
                  <a:lnTo>
                    <a:pt x="604" y="1"/>
                  </a:lnTo>
                  <a:close/>
                </a:path>
              </a:pathLst>
            </a:custGeom>
            <a:solidFill>
              <a:srgbClr val="D8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70"/>
            <p:cNvSpPr/>
            <p:nvPr/>
          </p:nvSpPr>
          <p:spPr>
            <a:xfrm>
              <a:off x="6419929" y="3572485"/>
              <a:ext cx="101997" cy="56513"/>
            </a:xfrm>
            <a:custGeom>
              <a:avLst/>
              <a:gdLst/>
              <a:ahLst/>
              <a:cxnLst/>
              <a:rect l="l" t="t" r="r" b="b"/>
              <a:pathLst>
                <a:path w="3893" h="2157" extrusionOk="0">
                  <a:moveTo>
                    <a:pt x="825" y="0"/>
                  </a:moveTo>
                  <a:cubicBezTo>
                    <a:pt x="346" y="0"/>
                    <a:pt x="1" y="451"/>
                    <a:pt x="116" y="911"/>
                  </a:cubicBezTo>
                  <a:lnTo>
                    <a:pt x="192" y="1313"/>
                  </a:lnTo>
                  <a:cubicBezTo>
                    <a:pt x="317" y="1812"/>
                    <a:pt x="767" y="2157"/>
                    <a:pt x="1285" y="2157"/>
                  </a:cubicBezTo>
                  <a:lnTo>
                    <a:pt x="2608" y="2157"/>
                  </a:lnTo>
                  <a:cubicBezTo>
                    <a:pt x="3116" y="2157"/>
                    <a:pt x="3566" y="1812"/>
                    <a:pt x="3701" y="1313"/>
                  </a:cubicBezTo>
                  <a:lnTo>
                    <a:pt x="3768" y="911"/>
                  </a:lnTo>
                  <a:cubicBezTo>
                    <a:pt x="3892" y="451"/>
                    <a:pt x="3538" y="0"/>
                    <a:pt x="30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70"/>
            <p:cNvSpPr/>
            <p:nvPr/>
          </p:nvSpPr>
          <p:spPr>
            <a:xfrm>
              <a:off x="6426453" y="3572485"/>
              <a:ext cx="95211" cy="56513"/>
            </a:xfrm>
            <a:custGeom>
              <a:avLst/>
              <a:gdLst/>
              <a:ahLst/>
              <a:cxnLst/>
              <a:rect l="l" t="t" r="r" b="b"/>
              <a:pathLst>
                <a:path w="3634" h="2157" extrusionOk="0">
                  <a:moveTo>
                    <a:pt x="2934" y="0"/>
                  </a:moveTo>
                  <a:lnTo>
                    <a:pt x="2934" y="0"/>
                  </a:lnTo>
                  <a:cubicBezTo>
                    <a:pt x="2944" y="96"/>
                    <a:pt x="2944" y="192"/>
                    <a:pt x="2915" y="288"/>
                  </a:cubicBezTo>
                  <a:lnTo>
                    <a:pt x="2838" y="690"/>
                  </a:lnTo>
                  <a:cubicBezTo>
                    <a:pt x="2714" y="1189"/>
                    <a:pt x="2263" y="1543"/>
                    <a:pt x="1745" y="1543"/>
                  </a:cubicBezTo>
                  <a:lnTo>
                    <a:pt x="432" y="1543"/>
                  </a:lnTo>
                  <a:cubicBezTo>
                    <a:pt x="279" y="1543"/>
                    <a:pt x="135" y="1515"/>
                    <a:pt x="1" y="1457"/>
                  </a:cubicBezTo>
                  <a:lnTo>
                    <a:pt x="1" y="1457"/>
                  </a:lnTo>
                  <a:cubicBezTo>
                    <a:pt x="173" y="1879"/>
                    <a:pt x="586" y="2157"/>
                    <a:pt x="1046" y="2157"/>
                  </a:cubicBezTo>
                  <a:lnTo>
                    <a:pt x="2359" y="2157"/>
                  </a:lnTo>
                  <a:cubicBezTo>
                    <a:pt x="2877" y="2157"/>
                    <a:pt x="3327" y="1802"/>
                    <a:pt x="3452" y="1304"/>
                  </a:cubicBezTo>
                  <a:lnTo>
                    <a:pt x="3528" y="901"/>
                  </a:lnTo>
                  <a:cubicBezTo>
                    <a:pt x="3634" y="479"/>
                    <a:pt x="3356" y="67"/>
                    <a:pt x="2934"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70"/>
            <p:cNvSpPr/>
            <p:nvPr/>
          </p:nvSpPr>
          <p:spPr>
            <a:xfrm>
              <a:off x="6381232" y="3407006"/>
              <a:ext cx="100503" cy="62277"/>
            </a:xfrm>
            <a:custGeom>
              <a:avLst/>
              <a:gdLst/>
              <a:ahLst/>
              <a:cxnLst/>
              <a:rect l="l" t="t" r="r" b="b"/>
              <a:pathLst>
                <a:path w="3836" h="2377" extrusionOk="0">
                  <a:moveTo>
                    <a:pt x="886" y="1"/>
                  </a:moveTo>
                  <a:cubicBezTo>
                    <a:pt x="656" y="1"/>
                    <a:pt x="423" y="50"/>
                    <a:pt x="203" y="153"/>
                  </a:cubicBezTo>
                  <a:cubicBezTo>
                    <a:pt x="0" y="262"/>
                    <a:pt x="102" y="543"/>
                    <a:pt x="293" y="543"/>
                  </a:cubicBezTo>
                  <a:cubicBezTo>
                    <a:pt x="319" y="543"/>
                    <a:pt x="347" y="538"/>
                    <a:pt x="375" y="527"/>
                  </a:cubicBezTo>
                  <a:cubicBezTo>
                    <a:pt x="539" y="452"/>
                    <a:pt x="710" y="416"/>
                    <a:pt x="879" y="416"/>
                  </a:cubicBezTo>
                  <a:cubicBezTo>
                    <a:pt x="1295" y="416"/>
                    <a:pt x="1694" y="631"/>
                    <a:pt x="1919" y="1006"/>
                  </a:cubicBezTo>
                  <a:cubicBezTo>
                    <a:pt x="1612" y="1351"/>
                    <a:pt x="1535" y="1840"/>
                    <a:pt x="1727" y="2252"/>
                  </a:cubicBezTo>
                  <a:cubicBezTo>
                    <a:pt x="1765" y="2329"/>
                    <a:pt x="1832" y="2377"/>
                    <a:pt x="1919" y="2377"/>
                  </a:cubicBezTo>
                  <a:cubicBezTo>
                    <a:pt x="1947" y="2377"/>
                    <a:pt x="1976" y="2367"/>
                    <a:pt x="2005" y="2357"/>
                  </a:cubicBezTo>
                  <a:cubicBezTo>
                    <a:pt x="2110" y="2309"/>
                    <a:pt x="2149" y="2185"/>
                    <a:pt x="2101" y="2079"/>
                  </a:cubicBezTo>
                  <a:cubicBezTo>
                    <a:pt x="1938" y="1715"/>
                    <a:pt x="2091" y="1293"/>
                    <a:pt x="2455" y="1121"/>
                  </a:cubicBezTo>
                  <a:cubicBezTo>
                    <a:pt x="2551" y="1077"/>
                    <a:pt x="2652" y="1056"/>
                    <a:pt x="2752" y="1056"/>
                  </a:cubicBezTo>
                  <a:cubicBezTo>
                    <a:pt x="3023" y="1056"/>
                    <a:pt x="3285" y="1210"/>
                    <a:pt x="3404" y="1476"/>
                  </a:cubicBezTo>
                  <a:cubicBezTo>
                    <a:pt x="3447" y="1547"/>
                    <a:pt x="3527" y="1586"/>
                    <a:pt x="3608" y="1586"/>
                  </a:cubicBezTo>
                  <a:cubicBezTo>
                    <a:pt x="3636" y="1586"/>
                    <a:pt x="3665" y="1581"/>
                    <a:pt x="3692" y="1571"/>
                  </a:cubicBezTo>
                  <a:cubicBezTo>
                    <a:pt x="3788" y="1514"/>
                    <a:pt x="3836" y="1389"/>
                    <a:pt x="3788" y="1293"/>
                  </a:cubicBezTo>
                  <a:cubicBezTo>
                    <a:pt x="3592" y="875"/>
                    <a:pt x="3183" y="634"/>
                    <a:pt x="2757" y="634"/>
                  </a:cubicBezTo>
                  <a:cubicBezTo>
                    <a:pt x="2598" y="634"/>
                    <a:pt x="2436" y="667"/>
                    <a:pt x="2283" y="737"/>
                  </a:cubicBezTo>
                  <a:cubicBezTo>
                    <a:pt x="2273" y="747"/>
                    <a:pt x="2264" y="747"/>
                    <a:pt x="2264" y="757"/>
                  </a:cubicBezTo>
                  <a:cubicBezTo>
                    <a:pt x="1954" y="272"/>
                    <a:pt x="1428" y="1"/>
                    <a:pt x="886"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70"/>
            <p:cNvSpPr/>
            <p:nvPr/>
          </p:nvSpPr>
          <p:spPr>
            <a:xfrm>
              <a:off x="6255865" y="3454873"/>
              <a:ext cx="84259" cy="48811"/>
            </a:xfrm>
            <a:custGeom>
              <a:avLst/>
              <a:gdLst/>
              <a:ahLst/>
              <a:cxnLst/>
              <a:rect l="l" t="t" r="r" b="b"/>
              <a:pathLst>
                <a:path w="3216" h="1863" extrusionOk="0">
                  <a:moveTo>
                    <a:pt x="2482" y="1"/>
                  </a:moveTo>
                  <a:cubicBezTo>
                    <a:pt x="2018" y="1"/>
                    <a:pt x="1574" y="257"/>
                    <a:pt x="1345" y="693"/>
                  </a:cubicBezTo>
                  <a:cubicBezTo>
                    <a:pt x="1192" y="647"/>
                    <a:pt x="1036" y="624"/>
                    <a:pt x="880" y="624"/>
                  </a:cubicBezTo>
                  <a:cubicBezTo>
                    <a:pt x="646" y="624"/>
                    <a:pt x="414" y="676"/>
                    <a:pt x="195" y="780"/>
                  </a:cubicBezTo>
                  <a:cubicBezTo>
                    <a:pt x="1" y="889"/>
                    <a:pt x="97" y="1170"/>
                    <a:pt x="293" y="1170"/>
                  </a:cubicBezTo>
                  <a:cubicBezTo>
                    <a:pt x="319" y="1170"/>
                    <a:pt x="347" y="1165"/>
                    <a:pt x="377" y="1153"/>
                  </a:cubicBezTo>
                  <a:cubicBezTo>
                    <a:pt x="537" y="1079"/>
                    <a:pt x="706" y="1043"/>
                    <a:pt x="873" y="1043"/>
                  </a:cubicBezTo>
                  <a:cubicBezTo>
                    <a:pt x="1326" y="1043"/>
                    <a:pt x="1765" y="1304"/>
                    <a:pt x="1968" y="1738"/>
                  </a:cubicBezTo>
                  <a:cubicBezTo>
                    <a:pt x="2007" y="1815"/>
                    <a:pt x="2083" y="1863"/>
                    <a:pt x="2160" y="1863"/>
                  </a:cubicBezTo>
                  <a:cubicBezTo>
                    <a:pt x="2189" y="1863"/>
                    <a:pt x="2218" y="1853"/>
                    <a:pt x="2246" y="1844"/>
                  </a:cubicBezTo>
                  <a:cubicBezTo>
                    <a:pt x="2352" y="1796"/>
                    <a:pt x="2400" y="1671"/>
                    <a:pt x="2352" y="1566"/>
                  </a:cubicBezTo>
                  <a:cubicBezTo>
                    <a:pt x="2218" y="1278"/>
                    <a:pt x="1997" y="1029"/>
                    <a:pt x="1719" y="866"/>
                  </a:cubicBezTo>
                  <a:cubicBezTo>
                    <a:pt x="1825" y="684"/>
                    <a:pt x="1988" y="540"/>
                    <a:pt x="2179" y="473"/>
                  </a:cubicBezTo>
                  <a:cubicBezTo>
                    <a:pt x="2276" y="433"/>
                    <a:pt x="2380" y="414"/>
                    <a:pt x="2483" y="414"/>
                  </a:cubicBezTo>
                  <a:cubicBezTo>
                    <a:pt x="2605" y="414"/>
                    <a:pt x="2727" y="440"/>
                    <a:pt x="2841" y="492"/>
                  </a:cubicBezTo>
                  <a:cubicBezTo>
                    <a:pt x="2869" y="503"/>
                    <a:pt x="2897" y="509"/>
                    <a:pt x="2923" y="509"/>
                  </a:cubicBezTo>
                  <a:cubicBezTo>
                    <a:pt x="3114" y="509"/>
                    <a:pt x="3216" y="228"/>
                    <a:pt x="3013" y="118"/>
                  </a:cubicBezTo>
                  <a:cubicBezTo>
                    <a:pt x="2840" y="38"/>
                    <a:pt x="2660" y="1"/>
                    <a:pt x="2482"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70"/>
            <p:cNvSpPr/>
            <p:nvPr/>
          </p:nvSpPr>
          <p:spPr>
            <a:xfrm>
              <a:off x="6422183" y="3506932"/>
              <a:ext cx="51273" cy="22637"/>
            </a:xfrm>
            <a:custGeom>
              <a:avLst/>
              <a:gdLst/>
              <a:ahLst/>
              <a:cxnLst/>
              <a:rect l="l" t="t" r="r" b="b"/>
              <a:pathLst>
                <a:path w="1957" h="864" extrusionOk="0">
                  <a:moveTo>
                    <a:pt x="847" y="1"/>
                  </a:moveTo>
                  <a:cubicBezTo>
                    <a:pt x="584" y="1"/>
                    <a:pt x="326" y="82"/>
                    <a:pt x="116" y="240"/>
                  </a:cubicBezTo>
                  <a:cubicBezTo>
                    <a:pt x="20" y="307"/>
                    <a:pt x="1" y="432"/>
                    <a:pt x="58" y="528"/>
                  </a:cubicBezTo>
                  <a:cubicBezTo>
                    <a:pt x="99" y="585"/>
                    <a:pt x="164" y="615"/>
                    <a:pt x="230" y="615"/>
                  </a:cubicBezTo>
                  <a:cubicBezTo>
                    <a:pt x="273" y="615"/>
                    <a:pt x="317" y="602"/>
                    <a:pt x="356" y="575"/>
                  </a:cubicBezTo>
                  <a:cubicBezTo>
                    <a:pt x="505" y="471"/>
                    <a:pt x="679" y="420"/>
                    <a:pt x="851" y="420"/>
                  </a:cubicBezTo>
                  <a:cubicBezTo>
                    <a:pt x="1119" y="420"/>
                    <a:pt x="1384" y="543"/>
                    <a:pt x="1554" y="777"/>
                  </a:cubicBezTo>
                  <a:cubicBezTo>
                    <a:pt x="1592" y="834"/>
                    <a:pt x="1650" y="863"/>
                    <a:pt x="1726" y="863"/>
                  </a:cubicBezTo>
                  <a:cubicBezTo>
                    <a:pt x="1765" y="863"/>
                    <a:pt x="1803" y="853"/>
                    <a:pt x="1841" y="825"/>
                  </a:cubicBezTo>
                  <a:cubicBezTo>
                    <a:pt x="1937" y="758"/>
                    <a:pt x="1956" y="623"/>
                    <a:pt x="1889" y="528"/>
                  </a:cubicBezTo>
                  <a:cubicBezTo>
                    <a:pt x="1698" y="259"/>
                    <a:pt x="1400" y="67"/>
                    <a:pt x="1065" y="20"/>
                  </a:cubicBezTo>
                  <a:cubicBezTo>
                    <a:pt x="992" y="7"/>
                    <a:pt x="920" y="1"/>
                    <a:pt x="847"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70"/>
            <p:cNvSpPr/>
            <p:nvPr/>
          </p:nvSpPr>
          <p:spPr>
            <a:xfrm>
              <a:off x="6358621" y="3569236"/>
              <a:ext cx="52793" cy="23292"/>
            </a:xfrm>
            <a:custGeom>
              <a:avLst/>
              <a:gdLst/>
              <a:ahLst/>
              <a:cxnLst/>
              <a:rect l="l" t="t" r="r" b="b"/>
              <a:pathLst>
                <a:path w="2015" h="889" extrusionOk="0">
                  <a:moveTo>
                    <a:pt x="1151" y="0"/>
                  </a:moveTo>
                  <a:cubicBezTo>
                    <a:pt x="1078" y="0"/>
                    <a:pt x="1005" y="6"/>
                    <a:pt x="932" y="19"/>
                  </a:cubicBezTo>
                  <a:cubicBezTo>
                    <a:pt x="596" y="86"/>
                    <a:pt x="309" y="278"/>
                    <a:pt x="117" y="555"/>
                  </a:cubicBezTo>
                  <a:cubicBezTo>
                    <a:pt x="1" y="720"/>
                    <a:pt x="143" y="888"/>
                    <a:pt x="293" y="888"/>
                  </a:cubicBezTo>
                  <a:cubicBezTo>
                    <a:pt x="353" y="888"/>
                    <a:pt x="415" y="861"/>
                    <a:pt x="462" y="795"/>
                  </a:cubicBezTo>
                  <a:cubicBezTo>
                    <a:pt x="587" y="603"/>
                    <a:pt x="788" y="479"/>
                    <a:pt x="1018" y="440"/>
                  </a:cubicBezTo>
                  <a:cubicBezTo>
                    <a:pt x="1074" y="428"/>
                    <a:pt x="1130" y="422"/>
                    <a:pt x="1186" y="422"/>
                  </a:cubicBezTo>
                  <a:cubicBezTo>
                    <a:pt x="1352" y="422"/>
                    <a:pt x="1517" y="474"/>
                    <a:pt x="1660" y="575"/>
                  </a:cubicBezTo>
                  <a:cubicBezTo>
                    <a:pt x="1696" y="600"/>
                    <a:pt x="1735" y="611"/>
                    <a:pt x="1774" y="611"/>
                  </a:cubicBezTo>
                  <a:cubicBezTo>
                    <a:pt x="1840" y="611"/>
                    <a:pt x="1905" y="577"/>
                    <a:pt x="1948" y="517"/>
                  </a:cubicBezTo>
                  <a:cubicBezTo>
                    <a:pt x="2015" y="421"/>
                    <a:pt x="1986" y="297"/>
                    <a:pt x="1900" y="230"/>
                  </a:cubicBezTo>
                  <a:cubicBezTo>
                    <a:pt x="1675" y="80"/>
                    <a:pt x="1415" y="0"/>
                    <a:pt x="1151"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70"/>
            <p:cNvSpPr/>
            <p:nvPr/>
          </p:nvSpPr>
          <p:spPr>
            <a:xfrm>
              <a:off x="6345076" y="3480470"/>
              <a:ext cx="45509" cy="34532"/>
            </a:xfrm>
            <a:custGeom>
              <a:avLst/>
              <a:gdLst/>
              <a:ahLst/>
              <a:cxnLst/>
              <a:rect l="l" t="t" r="r" b="b"/>
              <a:pathLst>
                <a:path w="1737" h="1318" extrusionOk="0">
                  <a:moveTo>
                    <a:pt x="1509" y="1"/>
                  </a:moveTo>
                  <a:cubicBezTo>
                    <a:pt x="1409" y="1"/>
                    <a:pt x="1322" y="73"/>
                    <a:pt x="1305" y="176"/>
                  </a:cubicBezTo>
                  <a:cubicBezTo>
                    <a:pt x="1236" y="599"/>
                    <a:pt x="872" y="897"/>
                    <a:pt x="458" y="897"/>
                  </a:cubicBezTo>
                  <a:cubicBezTo>
                    <a:pt x="412" y="897"/>
                    <a:pt x="365" y="893"/>
                    <a:pt x="318" y="886"/>
                  </a:cubicBezTo>
                  <a:cubicBezTo>
                    <a:pt x="308" y="885"/>
                    <a:pt x="299" y="884"/>
                    <a:pt x="290" y="884"/>
                  </a:cubicBezTo>
                  <a:cubicBezTo>
                    <a:pt x="54" y="884"/>
                    <a:pt x="1" y="1242"/>
                    <a:pt x="250" y="1298"/>
                  </a:cubicBezTo>
                  <a:cubicBezTo>
                    <a:pt x="318" y="1308"/>
                    <a:pt x="394" y="1317"/>
                    <a:pt x="461" y="1317"/>
                  </a:cubicBezTo>
                  <a:cubicBezTo>
                    <a:pt x="1084" y="1308"/>
                    <a:pt x="1621" y="857"/>
                    <a:pt x="1717" y="244"/>
                  </a:cubicBezTo>
                  <a:cubicBezTo>
                    <a:pt x="1736" y="129"/>
                    <a:pt x="1659" y="23"/>
                    <a:pt x="1544" y="4"/>
                  </a:cubicBezTo>
                  <a:cubicBezTo>
                    <a:pt x="1533" y="2"/>
                    <a:pt x="1521" y="1"/>
                    <a:pt x="1509"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70"/>
            <p:cNvSpPr/>
            <p:nvPr/>
          </p:nvSpPr>
          <p:spPr>
            <a:xfrm>
              <a:off x="6278030" y="3534285"/>
              <a:ext cx="15353" cy="32933"/>
            </a:xfrm>
            <a:custGeom>
              <a:avLst/>
              <a:gdLst/>
              <a:ahLst/>
              <a:cxnLst/>
              <a:rect l="l" t="t" r="r" b="b"/>
              <a:pathLst>
                <a:path w="586" h="1257" extrusionOk="0">
                  <a:moveTo>
                    <a:pt x="300" y="1"/>
                  </a:moveTo>
                  <a:cubicBezTo>
                    <a:pt x="218" y="1"/>
                    <a:pt x="136" y="47"/>
                    <a:pt x="106" y="155"/>
                  </a:cubicBezTo>
                  <a:cubicBezTo>
                    <a:pt x="1" y="471"/>
                    <a:pt x="126" y="998"/>
                    <a:pt x="154" y="1094"/>
                  </a:cubicBezTo>
                  <a:cubicBezTo>
                    <a:pt x="173" y="1190"/>
                    <a:pt x="260" y="1257"/>
                    <a:pt x="356" y="1257"/>
                  </a:cubicBezTo>
                  <a:cubicBezTo>
                    <a:pt x="375" y="1257"/>
                    <a:pt x="384" y="1257"/>
                    <a:pt x="404" y="1247"/>
                  </a:cubicBezTo>
                  <a:cubicBezTo>
                    <a:pt x="519" y="1219"/>
                    <a:pt x="586" y="1103"/>
                    <a:pt x="557" y="998"/>
                  </a:cubicBezTo>
                  <a:cubicBezTo>
                    <a:pt x="499" y="787"/>
                    <a:pt x="451" y="433"/>
                    <a:pt x="499" y="279"/>
                  </a:cubicBezTo>
                  <a:cubicBezTo>
                    <a:pt x="564" y="115"/>
                    <a:pt x="431" y="1"/>
                    <a:pt x="300"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70"/>
            <p:cNvSpPr/>
            <p:nvPr/>
          </p:nvSpPr>
          <p:spPr>
            <a:xfrm>
              <a:off x="6325767" y="3362911"/>
              <a:ext cx="20672" cy="25519"/>
            </a:xfrm>
            <a:custGeom>
              <a:avLst/>
              <a:gdLst/>
              <a:ahLst/>
              <a:cxnLst/>
              <a:rect l="l" t="t" r="r" b="b"/>
              <a:pathLst>
                <a:path w="789" h="974" extrusionOk="0">
                  <a:moveTo>
                    <a:pt x="485" y="1"/>
                  </a:moveTo>
                  <a:cubicBezTo>
                    <a:pt x="438" y="1"/>
                    <a:pt x="389" y="19"/>
                    <a:pt x="345" y="62"/>
                  </a:cubicBezTo>
                  <a:cubicBezTo>
                    <a:pt x="307" y="101"/>
                    <a:pt x="0" y="408"/>
                    <a:pt x="0" y="772"/>
                  </a:cubicBezTo>
                  <a:cubicBezTo>
                    <a:pt x="0" y="887"/>
                    <a:pt x="96" y="973"/>
                    <a:pt x="211" y="973"/>
                  </a:cubicBezTo>
                  <a:cubicBezTo>
                    <a:pt x="216" y="974"/>
                    <a:pt x="222" y="974"/>
                    <a:pt x="227" y="974"/>
                  </a:cubicBezTo>
                  <a:cubicBezTo>
                    <a:pt x="335" y="974"/>
                    <a:pt x="421" y="881"/>
                    <a:pt x="412" y="772"/>
                  </a:cubicBezTo>
                  <a:cubicBezTo>
                    <a:pt x="412" y="618"/>
                    <a:pt x="575" y="417"/>
                    <a:pt x="633" y="360"/>
                  </a:cubicBezTo>
                  <a:cubicBezTo>
                    <a:pt x="788" y="212"/>
                    <a:pt x="646" y="1"/>
                    <a:pt x="485" y="1"/>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9" name="Google Shape;9179;p70"/>
            <p:cNvSpPr/>
            <p:nvPr/>
          </p:nvSpPr>
          <p:spPr>
            <a:xfrm>
              <a:off x="6305042" y="3381146"/>
              <a:ext cx="50880" cy="19205"/>
            </a:xfrm>
            <a:custGeom>
              <a:avLst/>
              <a:gdLst/>
              <a:ahLst/>
              <a:cxnLst/>
              <a:rect l="l" t="t" r="r" b="b"/>
              <a:pathLst>
                <a:path w="1942" h="733" extrusionOk="0">
                  <a:moveTo>
                    <a:pt x="1025" y="0"/>
                  </a:moveTo>
                  <a:cubicBezTo>
                    <a:pt x="896" y="0"/>
                    <a:pt x="778" y="24"/>
                    <a:pt x="676" y="57"/>
                  </a:cubicBezTo>
                  <a:cubicBezTo>
                    <a:pt x="484" y="124"/>
                    <a:pt x="302" y="229"/>
                    <a:pt x="149" y="373"/>
                  </a:cubicBezTo>
                  <a:cubicBezTo>
                    <a:pt x="1" y="521"/>
                    <a:pt x="139" y="732"/>
                    <a:pt x="302" y="732"/>
                  </a:cubicBezTo>
                  <a:cubicBezTo>
                    <a:pt x="350" y="732"/>
                    <a:pt x="400" y="714"/>
                    <a:pt x="446" y="670"/>
                  </a:cubicBezTo>
                  <a:cubicBezTo>
                    <a:pt x="459" y="651"/>
                    <a:pt x="699" y="421"/>
                    <a:pt x="1018" y="421"/>
                  </a:cubicBezTo>
                  <a:cubicBezTo>
                    <a:pt x="1184" y="421"/>
                    <a:pt x="1371" y="483"/>
                    <a:pt x="1558" y="670"/>
                  </a:cubicBezTo>
                  <a:cubicBezTo>
                    <a:pt x="1606" y="699"/>
                    <a:pt x="1654" y="728"/>
                    <a:pt x="1711" y="728"/>
                  </a:cubicBezTo>
                  <a:cubicBezTo>
                    <a:pt x="1759" y="728"/>
                    <a:pt x="1817" y="699"/>
                    <a:pt x="1855" y="660"/>
                  </a:cubicBezTo>
                  <a:cubicBezTo>
                    <a:pt x="1941" y="584"/>
                    <a:pt x="1941" y="450"/>
                    <a:pt x="1855" y="373"/>
                  </a:cubicBezTo>
                  <a:cubicBezTo>
                    <a:pt x="1565" y="89"/>
                    <a:pt x="1274" y="0"/>
                    <a:pt x="1025"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70"/>
            <p:cNvSpPr/>
            <p:nvPr/>
          </p:nvSpPr>
          <p:spPr>
            <a:xfrm>
              <a:off x="6526275" y="3501037"/>
              <a:ext cx="29056" cy="37309"/>
            </a:xfrm>
            <a:custGeom>
              <a:avLst/>
              <a:gdLst/>
              <a:ahLst/>
              <a:cxnLst/>
              <a:rect l="l" t="t" r="r" b="b"/>
              <a:pathLst>
                <a:path w="1109" h="1424" extrusionOk="0">
                  <a:moveTo>
                    <a:pt x="313" y="0"/>
                  </a:moveTo>
                  <a:cubicBezTo>
                    <a:pt x="141" y="0"/>
                    <a:pt x="1" y="236"/>
                    <a:pt x="188" y="379"/>
                  </a:cubicBezTo>
                  <a:cubicBezTo>
                    <a:pt x="447" y="590"/>
                    <a:pt x="629" y="896"/>
                    <a:pt x="686" y="1232"/>
                  </a:cubicBezTo>
                  <a:cubicBezTo>
                    <a:pt x="696" y="1337"/>
                    <a:pt x="792" y="1424"/>
                    <a:pt x="897" y="1424"/>
                  </a:cubicBezTo>
                  <a:cubicBezTo>
                    <a:pt x="907" y="1424"/>
                    <a:pt x="907" y="1424"/>
                    <a:pt x="916" y="1414"/>
                  </a:cubicBezTo>
                  <a:cubicBezTo>
                    <a:pt x="1032" y="1404"/>
                    <a:pt x="1108" y="1309"/>
                    <a:pt x="1108" y="1193"/>
                  </a:cubicBezTo>
                  <a:cubicBezTo>
                    <a:pt x="1032" y="753"/>
                    <a:pt x="801" y="350"/>
                    <a:pt x="456" y="62"/>
                  </a:cubicBezTo>
                  <a:cubicBezTo>
                    <a:pt x="410" y="19"/>
                    <a:pt x="360" y="0"/>
                    <a:pt x="313"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1" name="Google Shape;9181;p70"/>
          <p:cNvGrpSpPr/>
          <p:nvPr/>
        </p:nvGrpSpPr>
        <p:grpSpPr>
          <a:xfrm>
            <a:off x="4939970" y="1499855"/>
            <a:ext cx="242979" cy="362660"/>
            <a:chOff x="4939970" y="1499855"/>
            <a:chExt cx="242979" cy="362660"/>
          </a:xfrm>
        </p:grpSpPr>
        <p:sp>
          <p:nvSpPr>
            <p:cNvPr id="9182" name="Google Shape;9182;p70"/>
            <p:cNvSpPr/>
            <p:nvPr/>
          </p:nvSpPr>
          <p:spPr>
            <a:xfrm>
              <a:off x="4992973" y="1499855"/>
              <a:ext cx="43728" cy="120075"/>
            </a:xfrm>
            <a:custGeom>
              <a:avLst/>
              <a:gdLst/>
              <a:ahLst/>
              <a:cxnLst/>
              <a:rect l="l" t="t" r="r" b="b"/>
              <a:pathLst>
                <a:path w="1669" h="4583" extrusionOk="0">
                  <a:moveTo>
                    <a:pt x="834" y="0"/>
                  </a:moveTo>
                  <a:cubicBezTo>
                    <a:pt x="374" y="0"/>
                    <a:pt x="0" y="384"/>
                    <a:pt x="20" y="844"/>
                  </a:cubicBezTo>
                  <a:lnTo>
                    <a:pt x="20" y="4582"/>
                  </a:lnTo>
                  <a:cubicBezTo>
                    <a:pt x="269" y="4179"/>
                    <a:pt x="710" y="3940"/>
                    <a:pt x="1189" y="3940"/>
                  </a:cubicBezTo>
                  <a:cubicBezTo>
                    <a:pt x="1342" y="3940"/>
                    <a:pt x="1496" y="3959"/>
                    <a:pt x="1649" y="4017"/>
                  </a:cubicBezTo>
                  <a:lnTo>
                    <a:pt x="1649" y="844"/>
                  </a:lnTo>
                  <a:cubicBezTo>
                    <a:pt x="1668" y="384"/>
                    <a:pt x="1295" y="0"/>
                    <a:pt x="834"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70"/>
            <p:cNvSpPr/>
            <p:nvPr/>
          </p:nvSpPr>
          <p:spPr>
            <a:xfrm>
              <a:off x="4993470" y="1584979"/>
              <a:ext cx="42732" cy="34951"/>
            </a:xfrm>
            <a:custGeom>
              <a:avLst/>
              <a:gdLst/>
              <a:ahLst/>
              <a:cxnLst/>
              <a:rect l="l" t="t" r="r" b="b"/>
              <a:pathLst>
                <a:path w="1631" h="1334" extrusionOk="0">
                  <a:moveTo>
                    <a:pt x="1170" y="1"/>
                  </a:moveTo>
                  <a:cubicBezTo>
                    <a:pt x="691" y="1"/>
                    <a:pt x="250" y="250"/>
                    <a:pt x="1" y="652"/>
                  </a:cubicBezTo>
                  <a:lnTo>
                    <a:pt x="1" y="1333"/>
                  </a:lnTo>
                  <a:cubicBezTo>
                    <a:pt x="250" y="930"/>
                    <a:pt x="691" y="691"/>
                    <a:pt x="1170" y="691"/>
                  </a:cubicBezTo>
                  <a:cubicBezTo>
                    <a:pt x="1323" y="691"/>
                    <a:pt x="1477" y="710"/>
                    <a:pt x="1630" y="768"/>
                  </a:cubicBezTo>
                  <a:lnTo>
                    <a:pt x="1630" y="77"/>
                  </a:lnTo>
                  <a:cubicBezTo>
                    <a:pt x="1477" y="29"/>
                    <a:pt x="1323" y="1"/>
                    <a:pt x="1170"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70"/>
            <p:cNvSpPr/>
            <p:nvPr/>
          </p:nvSpPr>
          <p:spPr>
            <a:xfrm>
              <a:off x="4939970" y="1536588"/>
              <a:ext cx="203207" cy="325928"/>
            </a:xfrm>
            <a:custGeom>
              <a:avLst/>
              <a:gdLst/>
              <a:ahLst/>
              <a:cxnLst/>
              <a:rect l="l" t="t" r="r" b="b"/>
              <a:pathLst>
                <a:path w="7756" h="12440" extrusionOk="0">
                  <a:moveTo>
                    <a:pt x="1482" y="8965"/>
                  </a:moveTo>
                  <a:cubicBezTo>
                    <a:pt x="1805" y="8965"/>
                    <a:pt x="2129" y="9180"/>
                    <a:pt x="2129" y="9612"/>
                  </a:cubicBezTo>
                  <a:lnTo>
                    <a:pt x="2129" y="10810"/>
                  </a:lnTo>
                  <a:cubicBezTo>
                    <a:pt x="2129" y="11165"/>
                    <a:pt x="1841" y="11452"/>
                    <a:pt x="1477" y="11452"/>
                  </a:cubicBezTo>
                  <a:cubicBezTo>
                    <a:pt x="1122" y="11452"/>
                    <a:pt x="835" y="11165"/>
                    <a:pt x="835" y="10810"/>
                  </a:cubicBezTo>
                  <a:lnTo>
                    <a:pt x="835" y="9612"/>
                  </a:lnTo>
                  <a:cubicBezTo>
                    <a:pt x="835" y="9180"/>
                    <a:pt x="1158" y="8965"/>
                    <a:pt x="1482" y="8965"/>
                  </a:cubicBezTo>
                  <a:close/>
                  <a:moveTo>
                    <a:pt x="6858" y="0"/>
                  </a:moveTo>
                  <a:cubicBezTo>
                    <a:pt x="6651" y="0"/>
                    <a:pt x="6442" y="79"/>
                    <a:pt x="6279" y="237"/>
                  </a:cubicBezTo>
                  <a:lnTo>
                    <a:pt x="3835" y="2691"/>
                  </a:lnTo>
                  <a:cubicBezTo>
                    <a:pt x="3619" y="2581"/>
                    <a:pt x="3403" y="2532"/>
                    <a:pt x="3197" y="2532"/>
                  </a:cubicBezTo>
                  <a:cubicBezTo>
                    <a:pt x="2145" y="2532"/>
                    <a:pt x="1359" y="3811"/>
                    <a:pt x="2129" y="4781"/>
                  </a:cubicBezTo>
                  <a:lnTo>
                    <a:pt x="2129" y="8126"/>
                  </a:lnTo>
                  <a:cubicBezTo>
                    <a:pt x="1928" y="8021"/>
                    <a:pt x="1707" y="7973"/>
                    <a:pt x="1487" y="7973"/>
                  </a:cubicBezTo>
                  <a:cubicBezTo>
                    <a:pt x="662" y="7973"/>
                    <a:pt x="1" y="8644"/>
                    <a:pt x="1" y="9458"/>
                  </a:cubicBezTo>
                  <a:lnTo>
                    <a:pt x="1" y="10963"/>
                  </a:lnTo>
                  <a:cubicBezTo>
                    <a:pt x="1" y="11778"/>
                    <a:pt x="662" y="12439"/>
                    <a:pt x="1487" y="12439"/>
                  </a:cubicBezTo>
                  <a:cubicBezTo>
                    <a:pt x="2301" y="12439"/>
                    <a:pt x="2963" y="11778"/>
                    <a:pt x="2963" y="10963"/>
                  </a:cubicBezTo>
                  <a:lnTo>
                    <a:pt x="2963" y="5279"/>
                  </a:lnTo>
                  <a:cubicBezTo>
                    <a:pt x="3049" y="5298"/>
                    <a:pt x="3126" y="5308"/>
                    <a:pt x="3202" y="5308"/>
                  </a:cubicBezTo>
                  <a:cubicBezTo>
                    <a:pt x="3835" y="5308"/>
                    <a:pt x="4381" y="4877"/>
                    <a:pt x="4544" y="4273"/>
                  </a:cubicBezTo>
                  <a:lnTo>
                    <a:pt x="7439" y="1388"/>
                  </a:lnTo>
                  <a:cubicBezTo>
                    <a:pt x="7756" y="1071"/>
                    <a:pt x="7756" y="554"/>
                    <a:pt x="7430" y="237"/>
                  </a:cubicBezTo>
                  <a:cubicBezTo>
                    <a:pt x="7271" y="79"/>
                    <a:pt x="7065" y="0"/>
                    <a:pt x="6858"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70"/>
            <p:cNvSpPr/>
            <p:nvPr/>
          </p:nvSpPr>
          <p:spPr>
            <a:xfrm>
              <a:off x="5033163" y="1662321"/>
              <a:ext cx="149785" cy="191155"/>
            </a:xfrm>
            <a:custGeom>
              <a:avLst/>
              <a:gdLst/>
              <a:ahLst/>
              <a:cxnLst/>
              <a:rect l="l" t="t" r="r" b="b"/>
              <a:pathLst>
                <a:path w="5717" h="7296" extrusionOk="0">
                  <a:moveTo>
                    <a:pt x="3823" y="4866"/>
                  </a:moveTo>
                  <a:cubicBezTo>
                    <a:pt x="4215" y="4866"/>
                    <a:pt x="4592" y="5168"/>
                    <a:pt x="4592" y="5628"/>
                  </a:cubicBezTo>
                  <a:cubicBezTo>
                    <a:pt x="4592" y="6049"/>
                    <a:pt x="4256" y="6394"/>
                    <a:pt x="3834" y="6394"/>
                  </a:cubicBezTo>
                  <a:lnTo>
                    <a:pt x="3825" y="6394"/>
                  </a:lnTo>
                  <a:cubicBezTo>
                    <a:pt x="3144" y="6394"/>
                    <a:pt x="2809" y="5570"/>
                    <a:pt x="3288" y="5091"/>
                  </a:cubicBezTo>
                  <a:cubicBezTo>
                    <a:pt x="3443" y="4935"/>
                    <a:pt x="3635" y="4866"/>
                    <a:pt x="3823" y="4866"/>
                  </a:cubicBezTo>
                  <a:close/>
                  <a:moveTo>
                    <a:pt x="719" y="1"/>
                  </a:moveTo>
                  <a:cubicBezTo>
                    <a:pt x="527" y="221"/>
                    <a:pt x="278" y="384"/>
                    <a:pt x="0" y="461"/>
                  </a:cubicBezTo>
                  <a:lnTo>
                    <a:pt x="1812" y="4880"/>
                  </a:lnTo>
                  <a:cubicBezTo>
                    <a:pt x="1975" y="5263"/>
                    <a:pt x="2109" y="5656"/>
                    <a:pt x="2214" y="6049"/>
                  </a:cubicBezTo>
                  <a:cubicBezTo>
                    <a:pt x="2404" y="6781"/>
                    <a:pt x="3065" y="7296"/>
                    <a:pt x="3823" y="7296"/>
                  </a:cubicBezTo>
                  <a:cubicBezTo>
                    <a:pt x="3830" y="7296"/>
                    <a:pt x="3837" y="7296"/>
                    <a:pt x="3844" y="7295"/>
                  </a:cubicBezTo>
                  <a:cubicBezTo>
                    <a:pt x="4611" y="7286"/>
                    <a:pt x="5263" y="6759"/>
                    <a:pt x="5445" y="6011"/>
                  </a:cubicBezTo>
                  <a:cubicBezTo>
                    <a:pt x="5717" y="4843"/>
                    <a:pt x="4785" y="3960"/>
                    <a:pt x="3804" y="3960"/>
                  </a:cubicBezTo>
                  <a:cubicBezTo>
                    <a:pt x="3368" y="3960"/>
                    <a:pt x="2923" y="4134"/>
                    <a:pt x="2569" y="4535"/>
                  </a:cubicBezTo>
                  <a:lnTo>
                    <a:pt x="719" y="1"/>
                  </a:ln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70"/>
            <p:cNvSpPr/>
            <p:nvPr/>
          </p:nvSpPr>
          <p:spPr>
            <a:xfrm>
              <a:off x="5033399" y="1662321"/>
              <a:ext cx="25388" cy="27667"/>
            </a:xfrm>
            <a:custGeom>
              <a:avLst/>
              <a:gdLst/>
              <a:ahLst/>
              <a:cxnLst/>
              <a:rect l="l" t="t" r="r" b="b"/>
              <a:pathLst>
                <a:path w="969" h="1056" extrusionOk="0">
                  <a:moveTo>
                    <a:pt x="720" y="1"/>
                  </a:moveTo>
                  <a:cubicBezTo>
                    <a:pt x="528" y="221"/>
                    <a:pt x="279" y="384"/>
                    <a:pt x="1" y="461"/>
                  </a:cubicBezTo>
                  <a:lnTo>
                    <a:pt x="240" y="1055"/>
                  </a:lnTo>
                  <a:cubicBezTo>
                    <a:pt x="518" y="979"/>
                    <a:pt x="777" y="825"/>
                    <a:pt x="969" y="614"/>
                  </a:cubicBezTo>
                  <a:lnTo>
                    <a:pt x="720" y="1"/>
                  </a:ln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70"/>
            <p:cNvSpPr/>
            <p:nvPr/>
          </p:nvSpPr>
          <p:spPr>
            <a:xfrm>
              <a:off x="5006780" y="1626427"/>
              <a:ext cx="30680" cy="26279"/>
            </a:xfrm>
            <a:custGeom>
              <a:avLst/>
              <a:gdLst/>
              <a:ahLst/>
              <a:cxnLst/>
              <a:rect l="l" t="t" r="r" b="b"/>
              <a:pathLst>
                <a:path w="1171" h="1003" extrusionOk="0">
                  <a:moveTo>
                    <a:pt x="672" y="0"/>
                  </a:moveTo>
                  <a:cubicBezTo>
                    <a:pt x="221" y="0"/>
                    <a:pt x="1" y="547"/>
                    <a:pt x="317" y="853"/>
                  </a:cubicBezTo>
                  <a:cubicBezTo>
                    <a:pt x="420" y="956"/>
                    <a:pt x="547" y="1003"/>
                    <a:pt x="670" y="1003"/>
                  </a:cubicBezTo>
                  <a:cubicBezTo>
                    <a:pt x="926" y="1003"/>
                    <a:pt x="1170" y="805"/>
                    <a:pt x="1170" y="508"/>
                  </a:cubicBezTo>
                  <a:cubicBezTo>
                    <a:pt x="1170" y="230"/>
                    <a:pt x="950" y="0"/>
                    <a:pt x="67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8" name="Google Shape;9188;p70"/>
          <p:cNvGrpSpPr/>
          <p:nvPr/>
        </p:nvGrpSpPr>
        <p:grpSpPr>
          <a:xfrm>
            <a:off x="8023448" y="3355496"/>
            <a:ext cx="284322" cy="362163"/>
            <a:chOff x="8023448" y="3355496"/>
            <a:chExt cx="284322" cy="362163"/>
          </a:xfrm>
        </p:grpSpPr>
        <p:sp>
          <p:nvSpPr>
            <p:cNvPr id="9189" name="Google Shape;9189;p70"/>
            <p:cNvSpPr/>
            <p:nvPr/>
          </p:nvSpPr>
          <p:spPr>
            <a:xfrm>
              <a:off x="8023448" y="3372815"/>
              <a:ext cx="284322" cy="344844"/>
            </a:xfrm>
            <a:custGeom>
              <a:avLst/>
              <a:gdLst/>
              <a:ahLst/>
              <a:cxnLst/>
              <a:rect l="l" t="t" r="r" b="b"/>
              <a:pathLst>
                <a:path w="10852" h="13162" extrusionOk="0">
                  <a:moveTo>
                    <a:pt x="10228" y="1"/>
                  </a:moveTo>
                  <a:lnTo>
                    <a:pt x="1668" y="10"/>
                  </a:lnTo>
                  <a:lnTo>
                    <a:pt x="623" y="10"/>
                  </a:lnTo>
                  <a:cubicBezTo>
                    <a:pt x="278" y="10"/>
                    <a:pt x="0" y="288"/>
                    <a:pt x="0" y="633"/>
                  </a:cubicBezTo>
                  <a:lnTo>
                    <a:pt x="0" y="12538"/>
                  </a:lnTo>
                  <a:cubicBezTo>
                    <a:pt x="0" y="12874"/>
                    <a:pt x="278" y="13161"/>
                    <a:pt x="623" y="13161"/>
                  </a:cubicBezTo>
                  <a:lnTo>
                    <a:pt x="10228" y="13161"/>
                  </a:lnTo>
                  <a:cubicBezTo>
                    <a:pt x="10573" y="13161"/>
                    <a:pt x="10851" y="12874"/>
                    <a:pt x="10851" y="12538"/>
                  </a:cubicBezTo>
                  <a:lnTo>
                    <a:pt x="10851" y="633"/>
                  </a:lnTo>
                  <a:cubicBezTo>
                    <a:pt x="10851" y="288"/>
                    <a:pt x="10573" y="1"/>
                    <a:pt x="10228" y="1"/>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70"/>
            <p:cNvSpPr/>
            <p:nvPr/>
          </p:nvSpPr>
          <p:spPr>
            <a:xfrm>
              <a:off x="8241930" y="3373077"/>
              <a:ext cx="65841" cy="344582"/>
            </a:xfrm>
            <a:custGeom>
              <a:avLst/>
              <a:gdLst/>
              <a:ahLst/>
              <a:cxnLst/>
              <a:rect l="l" t="t" r="r" b="b"/>
              <a:pathLst>
                <a:path w="2513" h="13152" extrusionOk="0">
                  <a:moveTo>
                    <a:pt x="1906" y="0"/>
                  </a:moveTo>
                  <a:cubicBezTo>
                    <a:pt x="1900" y="0"/>
                    <a:pt x="1895" y="0"/>
                    <a:pt x="1889" y="0"/>
                  </a:cubicBezTo>
                  <a:lnTo>
                    <a:pt x="1" y="0"/>
                  </a:lnTo>
                  <a:cubicBezTo>
                    <a:pt x="346" y="0"/>
                    <a:pt x="633" y="278"/>
                    <a:pt x="633" y="623"/>
                  </a:cubicBezTo>
                  <a:lnTo>
                    <a:pt x="633" y="12528"/>
                  </a:lnTo>
                  <a:cubicBezTo>
                    <a:pt x="633" y="12864"/>
                    <a:pt x="346" y="13151"/>
                    <a:pt x="1" y="13151"/>
                  </a:cubicBezTo>
                  <a:lnTo>
                    <a:pt x="1889" y="13151"/>
                  </a:lnTo>
                  <a:cubicBezTo>
                    <a:pt x="2234" y="13151"/>
                    <a:pt x="2512" y="12874"/>
                    <a:pt x="2512" y="12528"/>
                  </a:cubicBezTo>
                  <a:lnTo>
                    <a:pt x="2512" y="623"/>
                  </a:lnTo>
                  <a:cubicBezTo>
                    <a:pt x="2512" y="284"/>
                    <a:pt x="2243" y="0"/>
                    <a:pt x="1906"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1" name="Google Shape;9191;p70"/>
            <p:cNvSpPr/>
            <p:nvPr/>
          </p:nvSpPr>
          <p:spPr>
            <a:xfrm>
              <a:off x="8058111" y="3373077"/>
              <a:ext cx="214997" cy="312435"/>
            </a:xfrm>
            <a:custGeom>
              <a:avLst/>
              <a:gdLst/>
              <a:ahLst/>
              <a:cxnLst/>
              <a:rect l="l" t="t" r="r" b="b"/>
              <a:pathLst>
                <a:path w="8206" h="11925" extrusionOk="0">
                  <a:moveTo>
                    <a:pt x="0" y="0"/>
                  </a:moveTo>
                  <a:lnTo>
                    <a:pt x="0" y="11925"/>
                  </a:lnTo>
                  <a:lnTo>
                    <a:pt x="8205" y="11925"/>
                  </a:lnTo>
                  <a:lnTo>
                    <a:pt x="8205" y="0"/>
                  </a:ln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70"/>
            <p:cNvSpPr/>
            <p:nvPr/>
          </p:nvSpPr>
          <p:spPr>
            <a:xfrm>
              <a:off x="8058346" y="3373077"/>
              <a:ext cx="214761" cy="312435"/>
            </a:xfrm>
            <a:custGeom>
              <a:avLst/>
              <a:gdLst/>
              <a:ahLst/>
              <a:cxnLst/>
              <a:rect l="l" t="t" r="r" b="b"/>
              <a:pathLst>
                <a:path w="8197" h="11925" extrusionOk="0">
                  <a:moveTo>
                    <a:pt x="7027" y="0"/>
                  </a:moveTo>
                  <a:lnTo>
                    <a:pt x="7027" y="7496"/>
                  </a:lnTo>
                  <a:cubicBezTo>
                    <a:pt x="7027" y="9289"/>
                    <a:pt x="5570" y="10755"/>
                    <a:pt x="3768" y="10755"/>
                  </a:cubicBezTo>
                  <a:lnTo>
                    <a:pt x="1" y="10755"/>
                  </a:lnTo>
                  <a:lnTo>
                    <a:pt x="1" y="11925"/>
                  </a:lnTo>
                  <a:lnTo>
                    <a:pt x="8196" y="11925"/>
                  </a:lnTo>
                  <a:lnTo>
                    <a:pt x="8196" y="0"/>
                  </a:ln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70"/>
            <p:cNvSpPr/>
            <p:nvPr/>
          </p:nvSpPr>
          <p:spPr>
            <a:xfrm>
              <a:off x="8092013" y="3355496"/>
              <a:ext cx="147427" cy="72338"/>
            </a:xfrm>
            <a:custGeom>
              <a:avLst/>
              <a:gdLst/>
              <a:ahLst/>
              <a:cxnLst/>
              <a:rect l="l" t="t" r="r" b="b"/>
              <a:pathLst>
                <a:path w="5627" h="2761" extrusionOk="0">
                  <a:moveTo>
                    <a:pt x="451" y="0"/>
                  </a:moveTo>
                  <a:cubicBezTo>
                    <a:pt x="201" y="0"/>
                    <a:pt x="0" y="202"/>
                    <a:pt x="0" y="451"/>
                  </a:cubicBezTo>
                  <a:lnTo>
                    <a:pt x="0" y="1352"/>
                  </a:lnTo>
                  <a:cubicBezTo>
                    <a:pt x="0" y="1601"/>
                    <a:pt x="201" y="1802"/>
                    <a:pt x="451" y="1802"/>
                  </a:cubicBezTo>
                  <a:lnTo>
                    <a:pt x="1620" y="1802"/>
                  </a:lnTo>
                  <a:cubicBezTo>
                    <a:pt x="1620" y="2330"/>
                    <a:pt x="2051" y="2761"/>
                    <a:pt x="2579" y="2761"/>
                  </a:cubicBezTo>
                  <a:lnTo>
                    <a:pt x="3048" y="2761"/>
                  </a:lnTo>
                  <a:cubicBezTo>
                    <a:pt x="3576" y="2761"/>
                    <a:pt x="4007" y="2330"/>
                    <a:pt x="4007" y="1802"/>
                  </a:cubicBezTo>
                  <a:lnTo>
                    <a:pt x="5176" y="1802"/>
                  </a:lnTo>
                  <a:cubicBezTo>
                    <a:pt x="5426" y="1802"/>
                    <a:pt x="5627" y="1601"/>
                    <a:pt x="5627" y="1352"/>
                  </a:cubicBezTo>
                  <a:lnTo>
                    <a:pt x="5627" y="451"/>
                  </a:lnTo>
                  <a:cubicBezTo>
                    <a:pt x="5627" y="202"/>
                    <a:pt x="5426" y="0"/>
                    <a:pt x="517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70"/>
            <p:cNvSpPr/>
            <p:nvPr/>
          </p:nvSpPr>
          <p:spPr>
            <a:xfrm>
              <a:off x="8162570" y="3355496"/>
              <a:ext cx="76871" cy="72102"/>
            </a:xfrm>
            <a:custGeom>
              <a:avLst/>
              <a:gdLst/>
              <a:ahLst/>
              <a:cxnLst/>
              <a:rect l="l" t="t" r="r" b="b"/>
              <a:pathLst>
                <a:path w="2934" h="2752" extrusionOk="0">
                  <a:moveTo>
                    <a:pt x="806" y="0"/>
                  </a:moveTo>
                  <a:cubicBezTo>
                    <a:pt x="1122" y="997"/>
                    <a:pt x="806" y="2090"/>
                    <a:pt x="1" y="2751"/>
                  </a:cubicBezTo>
                  <a:lnTo>
                    <a:pt x="346" y="2751"/>
                  </a:lnTo>
                  <a:cubicBezTo>
                    <a:pt x="873" y="2751"/>
                    <a:pt x="1304" y="2330"/>
                    <a:pt x="1304" y="1793"/>
                  </a:cubicBezTo>
                  <a:lnTo>
                    <a:pt x="2483" y="1793"/>
                  </a:lnTo>
                  <a:cubicBezTo>
                    <a:pt x="2733" y="1793"/>
                    <a:pt x="2934" y="1592"/>
                    <a:pt x="2934" y="1352"/>
                  </a:cubicBezTo>
                  <a:lnTo>
                    <a:pt x="2934" y="451"/>
                  </a:lnTo>
                  <a:cubicBezTo>
                    <a:pt x="2924" y="202"/>
                    <a:pt x="2733" y="0"/>
                    <a:pt x="2483"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70"/>
            <p:cNvSpPr/>
            <p:nvPr/>
          </p:nvSpPr>
          <p:spPr>
            <a:xfrm>
              <a:off x="8090992" y="3448402"/>
              <a:ext cx="147454" cy="103516"/>
            </a:xfrm>
            <a:custGeom>
              <a:avLst/>
              <a:gdLst/>
              <a:ahLst/>
              <a:cxnLst/>
              <a:rect l="l" t="t" r="r" b="b"/>
              <a:pathLst>
                <a:path w="5628" h="3951" extrusionOk="0">
                  <a:moveTo>
                    <a:pt x="3471" y="1"/>
                  </a:moveTo>
                  <a:cubicBezTo>
                    <a:pt x="3384" y="11"/>
                    <a:pt x="3308" y="68"/>
                    <a:pt x="3279" y="154"/>
                  </a:cubicBezTo>
                  <a:lnTo>
                    <a:pt x="2551" y="3049"/>
                  </a:lnTo>
                  <a:lnTo>
                    <a:pt x="1841" y="988"/>
                  </a:lnTo>
                  <a:cubicBezTo>
                    <a:pt x="1812" y="912"/>
                    <a:pt x="1745" y="854"/>
                    <a:pt x="1669" y="854"/>
                  </a:cubicBezTo>
                  <a:cubicBezTo>
                    <a:pt x="1661" y="853"/>
                    <a:pt x="1653" y="853"/>
                    <a:pt x="1645" y="853"/>
                  </a:cubicBezTo>
                  <a:cubicBezTo>
                    <a:pt x="1577" y="853"/>
                    <a:pt x="1510" y="890"/>
                    <a:pt x="1467" y="950"/>
                  </a:cubicBezTo>
                  <a:lnTo>
                    <a:pt x="883" y="2004"/>
                  </a:lnTo>
                  <a:lnTo>
                    <a:pt x="269" y="2004"/>
                  </a:lnTo>
                  <a:cubicBezTo>
                    <a:pt x="1" y="2004"/>
                    <a:pt x="1" y="2407"/>
                    <a:pt x="269" y="2407"/>
                  </a:cubicBezTo>
                  <a:lnTo>
                    <a:pt x="998" y="2407"/>
                  </a:lnTo>
                  <a:cubicBezTo>
                    <a:pt x="1074" y="2407"/>
                    <a:pt x="1142" y="2369"/>
                    <a:pt x="1170" y="2301"/>
                  </a:cubicBezTo>
                  <a:lnTo>
                    <a:pt x="1602" y="1544"/>
                  </a:lnTo>
                  <a:lnTo>
                    <a:pt x="2378" y="3816"/>
                  </a:lnTo>
                  <a:cubicBezTo>
                    <a:pt x="2407" y="3902"/>
                    <a:pt x="2483" y="3950"/>
                    <a:pt x="2570" y="3950"/>
                  </a:cubicBezTo>
                  <a:lnTo>
                    <a:pt x="2579" y="3950"/>
                  </a:lnTo>
                  <a:cubicBezTo>
                    <a:pt x="2666" y="3950"/>
                    <a:pt x="2742" y="3893"/>
                    <a:pt x="2771" y="3797"/>
                  </a:cubicBezTo>
                  <a:lnTo>
                    <a:pt x="3509" y="883"/>
                  </a:lnTo>
                  <a:lnTo>
                    <a:pt x="4017" y="2273"/>
                  </a:lnTo>
                  <a:cubicBezTo>
                    <a:pt x="4046" y="2349"/>
                    <a:pt x="4113" y="2407"/>
                    <a:pt x="4199" y="2407"/>
                  </a:cubicBezTo>
                  <a:lnTo>
                    <a:pt x="5417" y="2407"/>
                  </a:lnTo>
                  <a:cubicBezTo>
                    <a:pt x="5522" y="2407"/>
                    <a:pt x="5618" y="2311"/>
                    <a:pt x="5618" y="2206"/>
                  </a:cubicBezTo>
                  <a:cubicBezTo>
                    <a:pt x="5627" y="2091"/>
                    <a:pt x="5532" y="2004"/>
                    <a:pt x="5426" y="2004"/>
                  </a:cubicBezTo>
                  <a:lnTo>
                    <a:pt x="4353" y="2004"/>
                  </a:lnTo>
                  <a:lnTo>
                    <a:pt x="3672" y="135"/>
                  </a:lnTo>
                  <a:cubicBezTo>
                    <a:pt x="3643" y="49"/>
                    <a:pt x="3557" y="1"/>
                    <a:pt x="3471"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70"/>
            <p:cNvSpPr/>
            <p:nvPr/>
          </p:nvSpPr>
          <p:spPr>
            <a:xfrm>
              <a:off x="8091254" y="3588310"/>
              <a:ext cx="148947" cy="10559"/>
            </a:xfrm>
            <a:custGeom>
              <a:avLst/>
              <a:gdLst/>
              <a:ahLst/>
              <a:cxnLst/>
              <a:rect l="l" t="t" r="r" b="b"/>
              <a:pathLst>
                <a:path w="5685" h="403" extrusionOk="0">
                  <a:moveTo>
                    <a:pt x="259" y="0"/>
                  </a:moveTo>
                  <a:cubicBezTo>
                    <a:pt x="0" y="0"/>
                    <a:pt x="0" y="403"/>
                    <a:pt x="259" y="403"/>
                  </a:cubicBezTo>
                  <a:lnTo>
                    <a:pt x="5416" y="403"/>
                  </a:lnTo>
                  <a:cubicBezTo>
                    <a:pt x="5685" y="403"/>
                    <a:pt x="5685" y="0"/>
                    <a:pt x="5416" y="0"/>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70"/>
            <p:cNvSpPr/>
            <p:nvPr/>
          </p:nvSpPr>
          <p:spPr>
            <a:xfrm>
              <a:off x="8091254" y="3634998"/>
              <a:ext cx="148947" cy="10585"/>
            </a:xfrm>
            <a:custGeom>
              <a:avLst/>
              <a:gdLst/>
              <a:ahLst/>
              <a:cxnLst/>
              <a:rect l="l" t="t" r="r" b="b"/>
              <a:pathLst>
                <a:path w="5685" h="404" extrusionOk="0">
                  <a:moveTo>
                    <a:pt x="259" y="1"/>
                  </a:moveTo>
                  <a:cubicBezTo>
                    <a:pt x="0" y="1"/>
                    <a:pt x="0" y="403"/>
                    <a:pt x="259" y="403"/>
                  </a:cubicBezTo>
                  <a:lnTo>
                    <a:pt x="5416" y="403"/>
                  </a:lnTo>
                  <a:cubicBezTo>
                    <a:pt x="5685" y="403"/>
                    <a:pt x="5685" y="1"/>
                    <a:pt x="5416" y="1"/>
                  </a:cubicBezTo>
                  <a:close/>
                </a:path>
              </a:pathLst>
            </a:custGeom>
            <a:solidFill>
              <a:srgbClr val="ACB7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8" name="Google Shape;9198;p70"/>
          <p:cNvGrpSpPr/>
          <p:nvPr/>
        </p:nvGrpSpPr>
        <p:grpSpPr>
          <a:xfrm>
            <a:off x="6644201" y="3355496"/>
            <a:ext cx="366695" cy="361979"/>
            <a:chOff x="6644201" y="3355496"/>
            <a:chExt cx="366695" cy="361979"/>
          </a:xfrm>
        </p:grpSpPr>
        <p:sp>
          <p:nvSpPr>
            <p:cNvPr id="9199" name="Google Shape;9199;p70"/>
            <p:cNvSpPr/>
            <p:nvPr/>
          </p:nvSpPr>
          <p:spPr>
            <a:xfrm>
              <a:off x="6824274" y="3378421"/>
              <a:ext cx="11056" cy="52190"/>
            </a:xfrm>
            <a:custGeom>
              <a:avLst/>
              <a:gdLst/>
              <a:ahLst/>
              <a:cxnLst/>
              <a:rect l="l" t="t" r="r" b="b"/>
              <a:pathLst>
                <a:path w="422" h="1992" extrusionOk="0">
                  <a:moveTo>
                    <a:pt x="211" y="0"/>
                  </a:moveTo>
                  <a:cubicBezTo>
                    <a:pt x="106" y="0"/>
                    <a:pt x="0" y="70"/>
                    <a:pt x="0" y="209"/>
                  </a:cubicBezTo>
                  <a:lnTo>
                    <a:pt x="0" y="1781"/>
                  </a:lnTo>
                  <a:cubicBezTo>
                    <a:pt x="0" y="1896"/>
                    <a:pt x="96" y="1991"/>
                    <a:pt x="211" y="1991"/>
                  </a:cubicBezTo>
                  <a:cubicBezTo>
                    <a:pt x="326" y="1991"/>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70"/>
            <p:cNvSpPr/>
            <p:nvPr/>
          </p:nvSpPr>
          <p:spPr>
            <a:xfrm>
              <a:off x="6904944" y="3402709"/>
              <a:ext cx="60994" cy="56802"/>
            </a:xfrm>
            <a:custGeom>
              <a:avLst/>
              <a:gdLst/>
              <a:ahLst/>
              <a:cxnLst/>
              <a:rect l="l" t="t" r="r" b="b"/>
              <a:pathLst>
                <a:path w="2328" h="2168" extrusionOk="0">
                  <a:moveTo>
                    <a:pt x="2031" y="0"/>
                  </a:moveTo>
                  <a:cubicBezTo>
                    <a:pt x="1982" y="0"/>
                    <a:pt x="1931" y="20"/>
                    <a:pt x="1886" y="68"/>
                  </a:cubicBezTo>
                  <a:lnTo>
                    <a:pt x="142" y="1812"/>
                  </a:lnTo>
                  <a:cubicBezTo>
                    <a:pt x="1" y="1934"/>
                    <a:pt x="90" y="2167"/>
                    <a:pt x="275" y="2167"/>
                  </a:cubicBezTo>
                  <a:cubicBezTo>
                    <a:pt x="278" y="2167"/>
                    <a:pt x="282" y="2167"/>
                    <a:pt x="286" y="2167"/>
                  </a:cubicBezTo>
                  <a:cubicBezTo>
                    <a:pt x="343" y="2167"/>
                    <a:pt x="401" y="2138"/>
                    <a:pt x="439" y="2100"/>
                  </a:cubicBezTo>
                  <a:lnTo>
                    <a:pt x="2174" y="365"/>
                  </a:lnTo>
                  <a:cubicBezTo>
                    <a:pt x="2328" y="211"/>
                    <a:pt x="2190" y="0"/>
                    <a:pt x="203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70"/>
            <p:cNvSpPr/>
            <p:nvPr/>
          </p:nvSpPr>
          <p:spPr>
            <a:xfrm>
              <a:off x="6942541" y="3531036"/>
              <a:ext cx="47239" cy="10821"/>
            </a:xfrm>
            <a:custGeom>
              <a:avLst/>
              <a:gdLst/>
              <a:ahLst/>
              <a:cxnLst/>
              <a:rect l="l" t="t" r="r" b="b"/>
              <a:pathLst>
                <a:path w="1803" h="413" extrusionOk="0">
                  <a:moveTo>
                    <a:pt x="288" y="1"/>
                  </a:moveTo>
                  <a:cubicBezTo>
                    <a:pt x="1" y="1"/>
                    <a:pt x="1" y="413"/>
                    <a:pt x="288" y="413"/>
                  </a:cubicBezTo>
                  <a:lnTo>
                    <a:pt x="1525" y="413"/>
                  </a:lnTo>
                  <a:cubicBezTo>
                    <a:pt x="1803" y="413"/>
                    <a:pt x="1803" y="1"/>
                    <a:pt x="1525"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70"/>
            <p:cNvSpPr/>
            <p:nvPr/>
          </p:nvSpPr>
          <p:spPr>
            <a:xfrm>
              <a:off x="6927397" y="3636518"/>
              <a:ext cx="30759" cy="26645"/>
            </a:xfrm>
            <a:custGeom>
              <a:avLst/>
              <a:gdLst/>
              <a:ahLst/>
              <a:cxnLst/>
              <a:rect l="l" t="t" r="r" b="b"/>
              <a:pathLst>
                <a:path w="1174" h="1017" extrusionOk="0">
                  <a:moveTo>
                    <a:pt x="299" y="0"/>
                  </a:moveTo>
                  <a:cubicBezTo>
                    <a:pt x="140" y="0"/>
                    <a:pt x="1" y="209"/>
                    <a:pt x="148" y="355"/>
                  </a:cubicBezTo>
                  <a:lnTo>
                    <a:pt x="742" y="949"/>
                  </a:lnTo>
                  <a:cubicBezTo>
                    <a:pt x="780" y="988"/>
                    <a:pt x="838" y="1007"/>
                    <a:pt x="895" y="1007"/>
                  </a:cubicBezTo>
                  <a:lnTo>
                    <a:pt x="895" y="1016"/>
                  </a:lnTo>
                  <a:cubicBezTo>
                    <a:pt x="1087" y="1016"/>
                    <a:pt x="1173" y="786"/>
                    <a:pt x="1039" y="652"/>
                  </a:cubicBezTo>
                  <a:lnTo>
                    <a:pt x="445" y="68"/>
                  </a:lnTo>
                  <a:cubicBezTo>
                    <a:pt x="400" y="20"/>
                    <a:pt x="349" y="0"/>
                    <a:pt x="299"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70"/>
            <p:cNvSpPr/>
            <p:nvPr/>
          </p:nvSpPr>
          <p:spPr>
            <a:xfrm>
              <a:off x="6905049" y="3614169"/>
              <a:ext cx="23973" cy="21117"/>
            </a:xfrm>
            <a:custGeom>
              <a:avLst/>
              <a:gdLst/>
              <a:ahLst/>
              <a:cxnLst/>
              <a:rect l="l" t="t" r="r" b="b"/>
              <a:pathLst>
                <a:path w="915" h="806" extrusionOk="0">
                  <a:moveTo>
                    <a:pt x="295" y="0"/>
                  </a:moveTo>
                  <a:cubicBezTo>
                    <a:pt x="134" y="0"/>
                    <a:pt x="1" y="208"/>
                    <a:pt x="147" y="355"/>
                  </a:cubicBezTo>
                  <a:lnTo>
                    <a:pt x="540" y="748"/>
                  </a:lnTo>
                  <a:cubicBezTo>
                    <a:pt x="579" y="786"/>
                    <a:pt x="636" y="805"/>
                    <a:pt x="684" y="805"/>
                  </a:cubicBezTo>
                  <a:cubicBezTo>
                    <a:pt x="742" y="805"/>
                    <a:pt x="790" y="786"/>
                    <a:pt x="828" y="748"/>
                  </a:cubicBezTo>
                  <a:cubicBezTo>
                    <a:pt x="914" y="662"/>
                    <a:pt x="914" y="528"/>
                    <a:pt x="828" y="451"/>
                  </a:cubicBezTo>
                  <a:lnTo>
                    <a:pt x="445" y="67"/>
                  </a:lnTo>
                  <a:cubicBezTo>
                    <a:pt x="397" y="20"/>
                    <a:pt x="345" y="0"/>
                    <a:pt x="29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70"/>
            <p:cNvSpPr/>
            <p:nvPr/>
          </p:nvSpPr>
          <p:spPr>
            <a:xfrm>
              <a:off x="6824274" y="3642360"/>
              <a:ext cx="11056" cy="52190"/>
            </a:xfrm>
            <a:custGeom>
              <a:avLst/>
              <a:gdLst/>
              <a:ahLst/>
              <a:cxnLst/>
              <a:rect l="l" t="t" r="r" b="b"/>
              <a:pathLst>
                <a:path w="422" h="1992" extrusionOk="0">
                  <a:moveTo>
                    <a:pt x="211" y="0"/>
                  </a:moveTo>
                  <a:cubicBezTo>
                    <a:pt x="106" y="0"/>
                    <a:pt x="0" y="70"/>
                    <a:pt x="0" y="209"/>
                  </a:cubicBezTo>
                  <a:lnTo>
                    <a:pt x="0" y="1781"/>
                  </a:lnTo>
                  <a:cubicBezTo>
                    <a:pt x="0" y="1896"/>
                    <a:pt x="96" y="1992"/>
                    <a:pt x="211" y="1992"/>
                  </a:cubicBezTo>
                  <a:cubicBezTo>
                    <a:pt x="326" y="1992"/>
                    <a:pt x="422" y="1896"/>
                    <a:pt x="422" y="1781"/>
                  </a:cubicBezTo>
                  <a:lnTo>
                    <a:pt x="422" y="209"/>
                  </a:lnTo>
                  <a:cubicBezTo>
                    <a:pt x="422" y="70"/>
                    <a:pt x="316" y="0"/>
                    <a:pt x="211"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5" name="Google Shape;9205;p70"/>
            <p:cNvSpPr/>
            <p:nvPr/>
          </p:nvSpPr>
          <p:spPr>
            <a:xfrm>
              <a:off x="6715780" y="3612754"/>
              <a:ext cx="40034" cy="37099"/>
            </a:xfrm>
            <a:custGeom>
              <a:avLst/>
              <a:gdLst/>
              <a:ahLst/>
              <a:cxnLst/>
              <a:rect l="l" t="t" r="r" b="b"/>
              <a:pathLst>
                <a:path w="1528" h="1416" extrusionOk="0">
                  <a:moveTo>
                    <a:pt x="1226" y="1"/>
                  </a:moveTo>
                  <a:cubicBezTo>
                    <a:pt x="1178" y="1"/>
                    <a:pt x="1128" y="19"/>
                    <a:pt x="1083" y="64"/>
                  </a:cubicBezTo>
                  <a:lnTo>
                    <a:pt x="87" y="1061"/>
                  </a:lnTo>
                  <a:cubicBezTo>
                    <a:pt x="0" y="1137"/>
                    <a:pt x="0" y="1272"/>
                    <a:pt x="87" y="1358"/>
                  </a:cubicBezTo>
                  <a:cubicBezTo>
                    <a:pt x="125" y="1396"/>
                    <a:pt x="182" y="1415"/>
                    <a:pt x="240" y="1415"/>
                  </a:cubicBezTo>
                  <a:cubicBezTo>
                    <a:pt x="288" y="1415"/>
                    <a:pt x="345" y="1396"/>
                    <a:pt x="384" y="1358"/>
                  </a:cubicBezTo>
                  <a:lnTo>
                    <a:pt x="1381" y="361"/>
                  </a:lnTo>
                  <a:cubicBezTo>
                    <a:pt x="1528" y="206"/>
                    <a:pt x="1387" y="1"/>
                    <a:pt x="1226"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70"/>
            <p:cNvSpPr/>
            <p:nvPr/>
          </p:nvSpPr>
          <p:spPr>
            <a:xfrm>
              <a:off x="6669825" y="3531036"/>
              <a:ext cx="47239" cy="10821"/>
            </a:xfrm>
            <a:custGeom>
              <a:avLst/>
              <a:gdLst/>
              <a:ahLst/>
              <a:cxnLst/>
              <a:rect l="l" t="t" r="r" b="b"/>
              <a:pathLst>
                <a:path w="1803" h="413" extrusionOk="0">
                  <a:moveTo>
                    <a:pt x="288" y="1"/>
                  </a:moveTo>
                  <a:cubicBezTo>
                    <a:pt x="0" y="1"/>
                    <a:pt x="0" y="413"/>
                    <a:pt x="288" y="413"/>
                  </a:cubicBezTo>
                  <a:lnTo>
                    <a:pt x="1524" y="413"/>
                  </a:lnTo>
                  <a:cubicBezTo>
                    <a:pt x="1802" y="413"/>
                    <a:pt x="1802" y="1"/>
                    <a:pt x="1524" y="1"/>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70"/>
            <p:cNvSpPr/>
            <p:nvPr/>
          </p:nvSpPr>
          <p:spPr>
            <a:xfrm>
              <a:off x="6700924" y="3410097"/>
              <a:ext cx="54548" cy="50409"/>
            </a:xfrm>
            <a:custGeom>
              <a:avLst/>
              <a:gdLst/>
              <a:ahLst/>
              <a:cxnLst/>
              <a:rect l="l" t="t" r="r" b="b"/>
              <a:pathLst>
                <a:path w="2082" h="1924" extrusionOk="0">
                  <a:moveTo>
                    <a:pt x="300" y="0"/>
                  </a:moveTo>
                  <a:cubicBezTo>
                    <a:pt x="140" y="0"/>
                    <a:pt x="0" y="206"/>
                    <a:pt x="155" y="361"/>
                  </a:cubicBezTo>
                  <a:lnTo>
                    <a:pt x="1650" y="1856"/>
                  </a:lnTo>
                  <a:cubicBezTo>
                    <a:pt x="1689" y="1894"/>
                    <a:pt x="1746" y="1913"/>
                    <a:pt x="1804" y="1913"/>
                  </a:cubicBezTo>
                  <a:lnTo>
                    <a:pt x="1804" y="1923"/>
                  </a:lnTo>
                  <a:cubicBezTo>
                    <a:pt x="1986" y="1923"/>
                    <a:pt x="2082" y="1693"/>
                    <a:pt x="1948" y="1559"/>
                  </a:cubicBezTo>
                  <a:lnTo>
                    <a:pt x="443" y="64"/>
                  </a:lnTo>
                  <a:cubicBezTo>
                    <a:pt x="398" y="19"/>
                    <a:pt x="348" y="0"/>
                    <a:pt x="300"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70"/>
            <p:cNvSpPr/>
            <p:nvPr/>
          </p:nvSpPr>
          <p:spPr>
            <a:xfrm>
              <a:off x="6709492" y="3418953"/>
              <a:ext cx="240621" cy="234988"/>
            </a:xfrm>
            <a:custGeom>
              <a:avLst/>
              <a:gdLst/>
              <a:ahLst/>
              <a:cxnLst/>
              <a:rect l="l" t="t" r="r" b="b"/>
              <a:pathLst>
                <a:path w="9184" h="8969" extrusionOk="0">
                  <a:moveTo>
                    <a:pt x="3686" y="0"/>
                  </a:moveTo>
                  <a:cubicBezTo>
                    <a:pt x="3649" y="0"/>
                    <a:pt x="3612" y="4"/>
                    <a:pt x="3576" y="13"/>
                  </a:cubicBezTo>
                  <a:cubicBezTo>
                    <a:pt x="3250" y="80"/>
                    <a:pt x="3039" y="502"/>
                    <a:pt x="2742" y="646"/>
                  </a:cubicBezTo>
                  <a:cubicBezTo>
                    <a:pt x="2454" y="789"/>
                    <a:pt x="1985" y="694"/>
                    <a:pt x="1726" y="895"/>
                  </a:cubicBezTo>
                  <a:cubicBezTo>
                    <a:pt x="1467" y="1106"/>
                    <a:pt x="1467" y="1575"/>
                    <a:pt x="1266" y="1834"/>
                  </a:cubicBezTo>
                  <a:cubicBezTo>
                    <a:pt x="1055" y="2093"/>
                    <a:pt x="605" y="2189"/>
                    <a:pt x="451" y="2496"/>
                  </a:cubicBezTo>
                  <a:cubicBezTo>
                    <a:pt x="307" y="2793"/>
                    <a:pt x="518" y="3215"/>
                    <a:pt x="442" y="3540"/>
                  </a:cubicBezTo>
                  <a:cubicBezTo>
                    <a:pt x="365" y="3866"/>
                    <a:pt x="1" y="4144"/>
                    <a:pt x="1" y="4480"/>
                  </a:cubicBezTo>
                  <a:cubicBezTo>
                    <a:pt x="1" y="4815"/>
                    <a:pt x="365" y="5112"/>
                    <a:pt x="442" y="5429"/>
                  </a:cubicBezTo>
                  <a:cubicBezTo>
                    <a:pt x="509" y="5745"/>
                    <a:pt x="307" y="6176"/>
                    <a:pt x="451" y="6474"/>
                  </a:cubicBezTo>
                  <a:cubicBezTo>
                    <a:pt x="595" y="6771"/>
                    <a:pt x="1055" y="6876"/>
                    <a:pt x="1266" y="7135"/>
                  </a:cubicBezTo>
                  <a:cubicBezTo>
                    <a:pt x="1477" y="7394"/>
                    <a:pt x="1467" y="7863"/>
                    <a:pt x="1726" y="8074"/>
                  </a:cubicBezTo>
                  <a:cubicBezTo>
                    <a:pt x="1985" y="8276"/>
                    <a:pt x="2445" y="8170"/>
                    <a:pt x="2742" y="8324"/>
                  </a:cubicBezTo>
                  <a:cubicBezTo>
                    <a:pt x="3039" y="8467"/>
                    <a:pt x="3240" y="8889"/>
                    <a:pt x="3576" y="8956"/>
                  </a:cubicBezTo>
                  <a:cubicBezTo>
                    <a:pt x="3613" y="8965"/>
                    <a:pt x="3651" y="8969"/>
                    <a:pt x="3689" y="8969"/>
                  </a:cubicBezTo>
                  <a:cubicBezTo>
                    <a:pt x="3983" y="8969"/>
                    <a:pt x="4295" y="8736"/>
                    <a:pt x="4592" y="8736"/>
                  </a:cubicBezTo>
                  <a:cubicBezTo>
                    <a:pt x="4898" y="8736"/>
                    <a:pt x="5218" y="8969"/>
                    <a:pt x="5507" y="8969"/>
                  </a:cubicBezTo>
                  <a:cubicBezTo>
                    <a:pt x="5545" y="8969"/>
                    <a:pt x="5582" y="8965"/>
                    <a:pt x="5618" y="8956"/>
                  </a:cubicBezTo>
                  <a:cubicBezTo>
                    <a:pt x="5934" y="8889"/>
                    <a:pt x="6145" y="8458"/>
                    <a:pt x="6442" y="8324"/>
                  </a:cubicBezTo>
                  <a:cubicBezTo>
                    <a:pt x="6739" y="8180"/>
                    <a:pt x="7199" y="8276"/>
                    <a:pt x="7458" y="8074"/>
                  </a:cubicBezTo>
                  <a:cubicBezTo>
                    <a:pt x="7717" y="7863"/>
                    <a:pt x="7717" y="7394"/>
                    <a:pt x="7928" y="7135"/>
                  </a:cubicBezTo>
                  <a:cubicBezTo>
                    <a:pt x="8129" y="6876"/>
                    <a:pt x="8589" y="6780"/>
                    <a:pt x="8733" y="6474"/>
                  </a:cubicBezTo>
                  <a:cubicBezTo>
                    <a:pt x="8877" y="6176"/>
                    <a:pt x="8675" y="5755"/>
                    <a:pt x="8742" y="5429"/>
                  </a:cubicBezTo>
                  <a:cubicBezTo>
                    <a:pt x="8819" y="5103"/>
                    <a:pt x="9183" y="4815"/>
                    <a:pt x="9183" y="4480"/>
                  </a:cubicBezTo>
                  <a:cubicBezTo>
                    <a:pt x="9183" y="4144"/>
                    <a:pt x="8819" y="3857"/>
                    <a:pt x="8742" y="3540"/>
                  </a:cubicBezTo>
                  <a:cubicBezTo>
                    <a:pt x="8675" y="3224"/>
                    <a:pt x="8877" y="2793"/>
                    <a:pt x="8733" y="2496"/>
                  </a:cubicBezTo>
                  <a:cubicBezTo>
                    <a:pt x="8589" y="2199"/>
                    <a:pt x="8129" y="2093"/>
                    <a:pt x="7928" y="1834"/>
                  </a:cubicBezTo>
                  <a:cubicBezTo>
                    <a:pt x="7717" y="1575"/>
                    <a:pt x="7717" y="1106"/>
                    <a:pt x="7458" y="895"/>
                  </a:cubicBezTo>
                  <a:cubicBezTo>
                    <a:pt x="7353" y="818"/>
                    <a:pt x="7228" y="780"/>
                    <a:pt x="7094" y="770"/>
                  </a:cubicBezTo>
                  <a:lnTo>
                    <a:pt x="6365" y="617"/>
                  </a:lnTo>
                  <a:cubicBezTo>
                    <a:pt x="6107" y="454"/>
                    <a:pt x="5905" y="80"/>
                    <a:pt x="5608" y="23"/>
                  </a:cubicBezTo>
                  <a:cubicBezTo>
                    <a:pt x="5576" y="15"/>
                    <a:pt x="5543" y="12"/>
                    <a:pt x="5509" y="12"/>
                  </a:cubicBezTo>
                  <a:cubicBezTo>
                    <a:pt x="5229" y="12"/>
                    <a:pt x="4891" y="234"/>
                    <a:pt x="4592" y="234"/>
                  </a:cubicBezTo>
                  <a:cubicBezTo>
                    <a:pt x="4295" y="234"/>
                    <a:pt x="3975" y="0"/>
                    <a:pt x="3686"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70"/>
            <p:cNvSpPr/>
            <p:nvPr/>
          </p:nvSpPr>
          <p:spPr>
            <a:xfrm>
              <a:off x="6749683" y="3436114"/>
              <a:ext cx="200430" cy="218010"/>
            </a:xfrm>
            <a:custGeom>
              <a:avLst/>
              <a:gdLst/>
              <a:ahLst/>
              <a:cxnLst/>
              <a:rect l="l" t="t" r="r" b="b"/>
              <a:pathLst>
                <a:path w="7650" h="8321" extrusionOk="0">
                  <a:moveTo>
                    <a:pt x="4966" y="0"/>
                  </a:moveTo>
                  <a:cubicBezTo>
                    <a:pt x="6375" y="1534"/>
                    <a:pt x="6528" y="3844"/>
                    <a:pt x="5339" y="5550"/>
                  </a:cubicBezTo>
                  <a:cubicBezTo>
                    <a:pt x="4482" y="6772"/>
                    <a:pt x="3103" y="7453"/>
                    <a:pt x="1682" y="7453"/>
                  </a:cubicBezTo>
                  <a:cubicBezTo>
                    <a:pt x="1118" y="7453"/>
                    <a:pt x="548" y="7346"/>
                    <a:pt x="0" y="7122"/>
                  </a:cubicBezTo>
                  <a:lnTo>
                    <a:pt x="0" y="7122"/>
                  </a:lnTo>
                  <a:cubicBezTo>
                    <a:pt x="39" y="7237"/>
                    <a:pt x="106" y="7343"/>
                    <a:pt x="192" y="7419"/>
                  </a:cubicBezTo>
                  <a:cubicBezTo>
                    <a:pt x="451" y="7630"/>
                    <a:pt x="911" y="7525"/>
                    <a:pt x="1208" y="7669"/>
                  </a:cubicBezTo>
                  <a:cubicBezTo>
                    <a:pt x="1505" y="7822"/>
                    <a:pt x="1706" y="8234"/>
                    <a:pt x="2042" y="8311"/>
                  </a:cubicBezTo>
                  <a:cubicBezTo>
                    <a:pt x="2076" y="8318"/>
                    <a:pt x="2110" y="8321"/>
                    <a:pt x="2145" y="8321"/>
                  </a:cubicBezTo>
                  <a:cubicBezTo>
                    <a:pt x="2442" y="8321"/>
                    <a:pt x="2758" y="8090"/>
                    <a:pt x="3058" y="8090"/>
                  </a:cubicBezTo>
                  <a:cubicBezTo>
                    <a:pt x="3367" y="8090"/>
                    <a:pt x="3691" y="8321"/>
                    <a:pt x="3983" y="8321"/>
                  </a:cubicBezTo>
                  <a:cubicBezTo>
                    <a:pt x="4017" y="8321"/>
                    <a:pt x="4051" y="8318"/>
                    <a:pt x="4084" y="8311"/>
                  </a:cubicBezTo>
                  <a:cubicBezTo>
                    <a:pt x="4400" y="8234"/>
                    <a:pt x="4611" y="7812"/>
                    <a:pt x="4908" y="7669"/>
                  </a:cubicBezTo>
                  <a:cubicBezTo>
                    <a:pt x="5205" y="7534"/>
                    <a:pt x="5665" y="7630"/>
                    <a:pt x="5924" y="7419"/>
                  </a:cubicBezTo>
                  <a:cubicBezTo>
                    <a:pt x="6183" y="7218"/>
                    <a:pt x="6183" y="6748"/>
                    <a:pt x="6394" y="6490"/>
                  </a:cubicBezTo>
                  <a:cubicBezTo>
                    <a:pt x="6595" y="6231"/>
                    <a:pt x="7055" y="6125"/>
                    <a:pt x="7199" y="5828"/>
                  </a:cubicBezTo>
                  <a:cubicBezTo>
                    <a:pt x="7343" y="5521"/>
                    <a:pt x="7132" y="5109"/>
                    <a:pt x="7208" y="4783"/>
                  </a:cubicBezTo>
                  <a:cubicBezTo>
                    <a:pt x="7276" y="4467"/>
                    <a:pt x="7649" y="4170"/>
                    <a:pt x="7649" y="3834"/>
                  </a:cubicBezTo>
                  <a:cubicBezTo>
                    <a:pt x="7649" y="3499"/>
                    <a:pt x="7276" y="3202"/>
                    <a:pt x="7208" y="2885"/>
                  </a:cubicBezTo>
                  <a:cubicBezTo>
                    <a:pt x="7132" y="2569"/>
                    <a:pt x="7333" y="2138"/>
                    <a:pt x="7189" y="1841"/>
                  </a:cubicBezTo>
                  <a:cubicBezTo>
                    <a:pt x="7046" y="1544"/>
                    <a:pt x="6595" y="1438"/>
                    <a:pt x="6384" y="1179"/>
                  </a:cubicBezTo>
                  <a:cubicBezTo>
                    <a:pt x="6173" y="920"/>
                    <a:pt x="6173" y="451"/>
                    <a:pt x="5914" y="250"/>
                  </a:cubicBezTo>
                  <a:cubicBezTo>
                    <a:pt x="5809" y="173"/>
                    <a:pt x="5684" y="125"/>
                    <a:pt x="5560" y="115"/>
                  </a:cubicBezTo>
                  <a:lnTo>
                    <a:pt x="4966" y="0"/>
                  </a:lnTo>
                  <a:close/>
                </a:path>
              </a:pathLst>
            </a:custGeom>
            <a:solidFill>
              <a:srgbClr val="A0AF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70"/>
            <p:cNvSpPr/>
            <p:nvPr/>
          </p:nvSpPr>
          <p:spPr>
            <a:xfrm>
              <a:off x="6774049" y="3464226"/>
              <a:ext cx="33169" cy="28244"/>
            </a:xfrm>
            <a:custGeom>
              <a:avLst/>
              <a:gdLst/>
              <a:ahLst/>
              <a:cxnLst/>
              <a:rect l="l" t="t" r="r" b="b"/>
              <a:pathLst>
                <a:path w="1266" h="1078" extrusionOk="0">
                  <a:moveTo>
                    <a:pt x="729" y="1"/>
                  </a:moveTo>
                  <a:cubicBezTo>
                    <a:pt x="240" y="1"/>
                    <a:pt x="0" y="576"/>
                    <a:pt x="345" y="921"/>
                  </a:cubicBezTo>
                  <a:cubicBezTo>
                    <a:pt x="453" y="1029"/>
                    <a:pt x="587" y="1077"/>
                    <a:pt x="719" y="1077"/>
                  </a:cubicBezTo>
                  <a:cubicBezTo>
                    <a:pt x="996" y="1077"/>
                    <a:pt x="1265" y="863"/>
                    <a:pt x="1265" y="538"/>
                  </a:cubicBezTo>
                  <a:cubicBezTo>
                    <a:pt x="1265" y="240"/>
                    <a:pt x="1026" y="1"/>
                    <a:pt x="72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70"/>
            <p:cNvSpPr/>
            <p:nvPr/>
          </p:nvSpPr>
          <p:spPr>
            <a:xfrm>
              <a:off x="6810964" y="3355496"/>
              <a:ext cx="33169" cy="28479"/>
            </a:xfrm>
            <a:custGeom>
              <a:avLst/>
              <a:gdLst/>
              <a:ahLst/>
              <a:cxnLst/>
              <a:rect l="l" t="t" r="r" b="b"/>
              <a:pathLst>
                <a:path w="1266" h="1087" extrusionOk="0">
                  <a:moveTo>
                    <a:pt x="719" y="0"/>
                  </a:moveTo>
                  <a:cubicBezTo>
                    <a:pt x="240" y="0"/>
                    <a:pt x="0" y="585"/>
                    <a:pt x="336" y="930"/>
                  </a:cubicBezTo>
                  <a:cubicBezTo>
                    <a:pt x="447" y="1038"/>
                    <a:pt x="583" y="1087"/>
                    <a:pt x="716" y="1087"/>
                  </a:cubicBezTo>
                  <a:cubicBezTo>
                    <a:pt x="997" y="1087"/>
                    <a:pt x="1265" y="872"/>
                    <a:pt x="1265" y="547"/>
                  </a:cubicBezTo>
                  <a:cubicBezTo>
                    <a:pt x="1265" y="250"/>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70"/>
            <p:cNvSpPr/>
            <p:nvPr/>
          </p:nvSpPr>
          <p:spPr>
            <a:xfrm>
              <a:off x="6866194" y="3511203"/>
              <a:ext cx="33195" cy="28401"/>
            </a:xfrm>
            <a:custGeom>
              <a:avLst/>
              <a:gdLst/>
              <a:ahLst/>
              <a:cxnLst/>
              <a:rect l="l" t="t" r="r" b="b"/>
              <a:pathLst>
                <a:path w="1267" h="1084" extrusionOk="0">
                  <a:moveTo>
                    <a:pt x="729" y="0"/>
                  </a:moveTo>
                  <a:cubicBezTo>
                    <a:pt x="241" y="0"/>
                    <a:pt x="1" y="585"/>
                    <a:pt x="346" y="921"/>
                  </a:cubicBezTo>
                  <a:cubicBezTo>
                    <a:pt x="456" y="1033"/>
                    <a:pt x="592" y="1084"/>
                    <a:pt x="725" y="1084"/>
                  </a:cubicBezTo>
                  <a:cubicBezTo>
                    <a:pt x="1001" y="1084"/>
                    <a:pt x="1266" y="869"/>
                    <a:pt x="1266" y="547"/>
                  </a:cubicBezTo>
                  <a:cubicBezTo>
                    <a:pt x="1266" y="240"/>
                    <a:pt x="1027"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70"/>
            <p:cNvSpPr/>
            <p:nvPr/>
          </p:nvSpPr>
          <p:spPr>
            <a:xfrm>
              <a:off x="6762992" y="3556896"/>
              <a:ext cx="52505" cy="44828"/>
            </a:xfrm>
            <a:custGeom>
              <a:avLst/>
              <a:gdLst/>
              <a:ahLst/>
              <a:cxnLst/>
              <a:rect l="l" t="t" r="r" b="b"/>
              <a:pathLst>
                <a:path w="2004" h="1711" extrusionOk="0">
                  <a:moveTo>
                    <a:pt x="1151" y="1"/>
                  </a:moveTo>
                  <a:cubicBezTo>
                    <a:pt x="384" y="1"/>
                    <a:pt x="0" y="921"/>
                    <a:pt x="547" y="1458"/>
                  </a:cubicBezTo>
                  <a:cubicBezTo>
                    <a:pt x="721" y="1632"/>
                    <a:pt x="936" y="1710"/>
                    <a:pt x="1146" y="1710"/>
                  </a:cubicBezTo>
                  <a:cubicBezTo>
                    <a:pt x="1584" y="1710"/>
                    <a:pt x="2004" y="1372"/>
                    <a:pt x="2004" y="854"/>
                  </a:cubicBezTo>
                  <a:cubicBezTo>
                    <a:pt x="2004" y="384"/>
                    <a:pt x="1620" y="1"/>
                    <a:pt x="115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70"/>
            <p:cNvSpPr/>
            <p:nvPr/>
          </p:nvSpPr>
          <p:spPr>
            <a:xfrm>
              <a:off x="6953859" y="3377426"/>
              <a:ext cx="36680" cy="35003"/>
            </a:xfrm>
            <a:custGeom>
              <a:avLst/>
              <a:gdLst/>
              <a:ahLst/>
              <a:cxnLst/>
              <a:rect l="l" t="t" r="r" b="b"/>
              <a:pathLst>
                <a:path w="1400" h="1336" extrusionOk="0">
                  <a:moveTo>
                    <a:pt x="672" y="1"/>
                  </a:moveTo>
                  <a:cubicBezTo>
                    <a:pt x="329" y="1"/>
                    <a:pt x="0" y="267"/>
                    <a:pt x="0" y="668"/>
                  </a:cubicBezTo>
                  <a:cubicBezTo>
                    <a:pt x="0" y="1070"/>
                    <a:pt x="329" y="1336"/>
                    <a:pt x="672" y="1336"/>
                  </a:cubicBezTo>
                  <a:cubicBezTo>
                    <a:pt x="836" y="1336"/>
                    <a:pt x="1004" y="1275"/>
                    <a:pt x="1141" y="1138"/>
                  </a:cubicBezTo>
                  <a:cubicBezTo>
                    <a:pt x="1400" y="879"/>
                    <a:pt x="1400" y="457"/>
                    <a:pt x="1141" y="199"/>
                  </a:cubicBezTo>
                  <a:cubicBezTo>
                    <a:pt x="1004" y="62"/>
                    <a:pt x="836" y="1"/>
                    <a:pt x="672"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70"/>
            <p:cNvSpPr/>
            <p:nvPr/>
          </p:nvSpPr>
          <p:spPr>
            <a:xfrm>
              <a:off x="6977701" y="3522259"/>
              <a:ext cx="33195" cy="28479"/>
            </a:xfrm>
            <a:custGeom>
              <a:avLst/>
              <a:gdLst/>
              <a:ahLst/>
              <a:cxnLst/>
              <a:rect l="l" t="t" r="r" b="b"/>
              <a:pathLst>
                <a:path w="1267" h="1087" extrusionOk="0">
                  <a:moveTo>
                    <a:pt x="729" y="0"/>
                  </a:moveTo>
                  <a:cubicBezTo>
                    <a:pt x="240" y="0"/>
                    <a:pt x="1" y="585"/>
                    <a:pt x="346" y="930"/>
                  </a:cubicBezTo>
                  <a:cubicBezTo>
                    <a:pt x="454" y="1038"/>
                    <a:pt x="588" y="1086"/>
                    <a:pt x="720" y="1086"/>
                  </a:cubicBezTo>
                  <a:cubicBezTo>
                    <a:pt x="997" y="1086"/>
                    <a:pt x="1266" y="871"/>
                    <a:pt x="1266" y="546"/>
                  </a:cubicBezTo>
                  <a:cubicBezTo>
                    <a:pt x="1266" y="249"/>
                    <a:pt x="1026" y="0"/>
                    <a:pt x="72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70"/>
            <p:cNvSpPr/>
            <p:nvPr/>
          </p:nvSpPr>
          <p:spPr>
            <a:xfrm>
              <a:off x="6945816" y="3652473"/>
              <a:ext cx="38462" cy="36680"/>
            </a:xfrm>
            <a:custGeom>
              <a:avLst/>
              <a:gdLst/>
              <a:ahLst/>
              <a:cxnLst/>
              <a:rect l="l" t="t" r="r" b="b"/>
              <a:pathLst>
                <a:path w="1468" h="1400" extrusionOk="0">
                  <a:moveTo>
                    <a:pt x="703" y="1"/>
                  </a:moveTo>
                  <a:cubicBezTo>
                    <a:pt x="344" y="1"/>
                    <a:pt x="0" y="282"/>
                    <a:pt x="0" y="705"/>
                  </a:cubicBezTo>
                  <a:cubicBezTo>
                    <a:pt x="0" y="1120"/>
                    <a:pt x="343" y="1399"/>
                    <a:pt x="702" y="1399"/>
                  </a:cubicBezTo>
                  <a:cubicBezTo>
                    <a:pt x="872" y="1399"/>
                    <a:pt x="1047" y="1336"/>
                    <a:pt x="1189" y="1193"/>
                  </a:cubicBezTo>
                  <a:cubicBezTo>
                    <a:pt x="1467" y="925"/>
                    <a:pt x="1467" y="484"/>
                    <a:pt x="1189" y="206"/>
                  </a:cubicBezTo>
                  <a:cubicBezTo>
                    <a:pt x="1047" y="64"/>
                    <a:pt x="873" y="1"/>
                    <a:pt x="703"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70"/>
            <p:cNvSpPr/>
            <p:nvPr/>
          </p:nvSpPr>
          <p:spPr>
            <a:xfrm>
              <a:off x="6810964" y="3688996"/>
              <a:ext cx="33169" cy="28479"/>
            </a:xfrm>
            <a:custGeom>
              <a:avLst/>
              <a:gdLst/>
              <a:ahLst/>
              <a:cxnLst/>
              <a:rect l="l" t="t" r="r" b="b"/>
              <a:pathLst>
                <a:path w="1266" h="1087" extrusionOk="0">
                  <a:moveTo>
                    <a:pt x="719" y="1"/>
                  </a:moveTo>
                  <a:cubicBezTo>
                    <a:pt x="240" y="1"/>
                    <a:pt x="0" y="585"/>
                    <a:pt x="336" y="931"/>
                  </a:cubicBezTo>
                  <a:cubicBezTo>
                    <a:pt x="447" y="1039"/>
                    <a:pt x="583" y="1087"/>
                    <a:pt x="716" y="1087"/>
                  </a:cubicBezTo>
                  <a:cubicBezTo>
                    <a:pt x="997" y="1087"/>
                    <a:pt x="1265" y="872"/>
                    <a:pt x="1265" y="547"/>
                  </a:cubicBezTo>
                  <a:cubicBezTo>
                    <a:pt x="1265" y="250"/>
                    <a:pt x="1016" y="1"/>
                    <a:pt x="719"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70"/>
            <p:cNvSpPr/>
            <p:nvPr/>
          </p:nvSpPr>
          <p:spPr>
            <a:xfrm>
              <a:off x="6697702" y="3640212"/>
              <a:ext cx="29894" cy="28479"/>
            </a:xfrm>
            <a:custGeom>
              <a:avLst/>
              <a:gdLst/>
              <a:ahLst/>
              <a:cxnLst/>
              <a:rect l="l" t="t" r="r" b="b"/>
              <a:pathLst>
                <a:path w="1141" h="1087" extrusionOk="0">
                  <a:moveTo>
                    <a:pt x="550" y="0"/>
                  </a:moveTo>
                  <a:cubicBezTo>
                    <a:pt x="269" y="0"/>
                    <a:pt x="0" y="215"/>
                    <a:pt x="0" y="540"/>
                  </a:cubicBezTo>
                  <a:cubicBezTo>
                    <a:pt x="0" y="870"/>
                    <a:pt x="266" y="1086"/>
                    <a:pt x="545" y="1086"/>
                  </a:cubicBezTo>
                  <a:cubicBezTo>
                    <a:pt x="680" y="1086"/>
                    <a:pt x="818" y="1036"/>
                    <a:pt x="930" y="923"/>
                  </a:cubicBezTo>
                  <a:cubicBezTo>
                    <a:pt x="1141" y="713"/>
                    <a:pt x="1141" y="367"/>
                    <a:pt x="930" y="157"/>
                  </a:cubicBezTo>
                  <a:cubicBezTo>
                    <a:pt x="819" y="49"/>
                    <a:pt x="683" y="0"/>
                    <a:pt x="550"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70"/>
            <p:cNvSpPr/>
            <p:nvPr/>
          </p:nvSpPr>
          <p:spPr>
            <a:xfrm>
              <a:off x="6644201" y="3522259"/>
              <a:ext cx="33169" cy="28479"/>
            </a:xfrm>
            <a:custGeom>
              <a:avLst/>
              <a:gdLst/>
              <a:ahLst/>
              <a:cxnLst/>
              <a:rect l="l" t="t" r="r" b="b"/>
              <a:pathLst>
                <a:path w="1266" h="1087" extrusionOk="0">
                  <a:moveTo>
                    <a:pt x="719" y="0"/>
                  </a:moveTo>
                  <a:cubicBezTo>
                    <a:pt x="240" y="0"/>
                    <a:pt x="0" y="585"/>
                    <a:pt x="336" y="930"/>
                  </a:cubicBezTo>
                  <a:cubicBezTo>
                    <a:pt x="447" y="1038"/>
                    <a:pt x="583" y="1086"/>
                    <a:pt x="716" y="1086"/>
                  </a:cubicBezTo>
                  <a:cubicBezTo>
                    <a:pt x="997" y="1086"/>
                    <a:pt x="1266" y="871"/>
                    <a:pt x="1266" y="546"/>
                  </a:cubicBezTo>
                  <a:cubicBezTo>
                    <a:pt x="1266" y="249"/>
                    <a:pt x="1016" y="0"/>
                    <a:pt x="719" y="0"/>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70"/>
            <p:cNvSpPr/>
            <p:nvPr/>
          </p:nvSpPr>
          <p:spPr>
            <a:xfrm>
              <a:off x="6676349" y="3383242"/>
              <a:ext cx="39457" cy="37754"/>
            </a:xfrm>
            <a:custGeom>
              <a:avLst/>
              <a:gdLst/>
              <a:ahLst/>
              <a:cxnLst/>
              <a:rect l="l" t="t" r="r" b="b"/>
              <a:pathLst>
                <a:path w="1506" h="1441" extrusionOk="0">
                  <a:moveTo>
                    <a:pt x="731" y="1"/>
                  </a:moveTo>
                  <a:cubicBezTo>
                    <a:pt x="359" y="1"/>
                    <a:pt x="0" y="290"/>
                    <a:pt x="0" y="724"/>
                  </a:cubicBezTo>
                  <a:cubicBezTo>
                    <a:pt x="0" y="1156"/>
                    <a:pt x="356" y="1441"/>
                    <a:pt x="726" y="1441"/>
                  </a:cubicBezTo>
                  <a:cubicBezTo>
                    <a:pt x="906" y="1441"/>
                    <a:pt x="1089" y="1373"/>
                    <a:pt x="1237" y="1223"/>
                  </a:cubicBezTo>
                  <a:cubicBezTo>
                    <a:pt x="1505" y="945"/>
                    <a:pt x="1505" y="494"/>
                    <a:pt x="1237" y="216"/>
                  </a:cubicBezTo>
                  <a:cubicBezTo>
                    <a:pt x="1091" y="67"/>
                    <a:pt x="910" y="1"/>
                    <a:pt x="731" y="1"/>
                  </a:cubicBezTo>
                  <a:close/>
                </a:path>
              </a:pathLst>
            </a:custGeom>
            <a:solidFill>
              <a:srgbClr val="C1CB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1" name="Google Shape;9221;p70"/>
          <p:cNvGrpSpPr/>
          <p:nvPr/>
        </p:nvGrpSpPr>
        <p:grpSpPr>
          <a:xfrm>
            <a:off x="7955145" y="2019192"/>
            <a:ext cx="365176" cy="271013"/>
            <a:chOff x="7955145" y="2019192"/>
            <a:chExt cx="365176" cy="271013"/>
          </a:xfrm>
        </p:grpSpPr>
        <p:sp>
          <p:nvSpPr>
            <p:cNvPr id="9222" name="Google Shape;9222;p70"/>
            <p:cNvSpPr/>
            <p:nvPr/>
          </p:nvSpPr>
          <p:spPr>
            <a:xfrm>
              <a:off x="7977729" y="2019192"/>
              <a:ext cx="320243" cy="271013"/>
            </a:xfrm>
            <a:custGeom>
              <a:avLst/>
              <a:gdLst/>
              <a:ahLst/>
              <a:cxnLst/>
              <a:rect l="l" t="t" r="r" b="b"/>
              <a:pathLst>
                <a:path w="12223" h="10344" extrusionOk="0">
                  <a:moveTo>
                    <a:pt x="8676" y="1"/>
                  </a:moveTo>
                  <a:cubicBezTo>
                    <a:pt x="7707" y="1"/>
                    <a:pt x="6778" y="394"/>
                    <a:pt x="6107" y="1103"/>
                  </a:cubicBezTo>
                  <a:cubicBezTo>
                    <a:pt x="5428" y="385"/>
                    <a:pt x="4496" y="5"/>
                    <a:pt x="3546" y="5"/>
                  </a:cubicBezTo>
                  <a:cubicBezTo>
                    <a:pt x="3101" y="5"/>
                    <a:pt x="2653" y="88"/>
                    <a:pt x="2225" y="260"/>
                  </a:cubicBezTo>
                  <a:cubicBezTo>
                    <a:pt x="883" y="796"/>
                    <a:pt x="1" y="2100"/>
                    <a:pt x="1" y="3547"/>
                  </a:cubicBezTo>
                  <a:cubicBezTo>
                    <a:pt x="1" y="5541"/>
                    <a:pt x="1372" y="6921"/>
                    <a:pt x="2570" y="7909"/>
                  </a:cubicBezTo>
                  <a:cubicBezTo>
                    <a:pt x="3087" y="8330"/>
                    <a:pt x="3624" y="8733"/>
                    <a:pt x="4180" y="9097"/>
                  </a:cubicBezTo>
                  <a:lnTo>
                    <a:pt x="6107" y="10343"/>
                  </a:lnTo>
                  <a:lnTo>
                    <a:pt x="8033" y="9097"/>
                  </a:lnTo>
                  <a:cubicBezTo>
                    <a:pt x="8589" y="8733"/>
                    <a:pt x="9126" y="8340"/>
                    <a:pt x="9644" y="7909"/>
                  </a:cubicBezTo>
                  <a:cubicBezTo>
                    <a:pt x="10842" y="6931"/>
                    <a:pt x="12222" y="5531"/>
                    <a:pt x="12222" y="3547"/>
                  </a:cubicBezTo>
                  <a:cubicBezTo>
                    <a:pt x="12222" y="1889"/>
                    <a:pt x="11072" y="451"/>
                    <a:pt x="9452" y="87"/>
                  </a:cubicBezTo>
                  <a:cubicBezTo>
                    <a:pt x="9193" y="30"/>
                    <a:pt x="8934" y="1"/>
                    <a:pt x="867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70"/>
            <p:cNvSpPr/>
            <p:nvPr/>
          </p:nvSpPr>
          <p:spPr>
            <a:xfrm>
              <a:off x="8084468" y="2023226"/>
              <a:ext cx="213504" cy="266978"/>
            </a:xfrm>
            <a:custGeom>
              <a:avLst/>
              <a:gdLst/>
              <a:ahLst/>
              <a:cxnLst/>
              <a:rect l="l" t="t" r="r" b="b"/>
              <a:pathLst>
                <a:path w="8149" h="10190" extrusionOk="0">
                  <a:moveTo>
                    <a:pt x="5618" y="0"/>
                  </a:moveTo>
                  <a:lnTo>
                    <a:pt x="5618" y="0"/>
                  </a:lnTo>
                  <a:cubicBezTo>
                    <a:pt x="6020" y="2166"/>
                    <a:pt x="6298" y="7400"/>
                    <a:pt x="1" y="8876"/>
                  </a:cubicBezTo>
                  <a:cubicBezTo>
                    <a:pt x="58" y="8905"/>
                    <a:pt x="87" y="8934"/>
                    <a:pt x="106" y="8943"/>
                  </a:cubicBezTo>
                  <a:lnTo>
                    <a:pt x="2033" y="10189"/>
                  </a:lnTo>
                  <a:lnTo>
                    <a:pt x="3959" y="8943"/>
                  </a:lnTo>
                  <a:cubicBezTo>
                    <a:pt x="4515" y="8579"/>
                    <a:pt x="5052" y="8186"/>
                    <a:pt x="5570" y="7764"/>
                  </a:cubicBezTo>
                  <a:cubicBezTo>
                    <a:pt x="6768" y="6777"/>
                    <a:pt x="8139" y="5387"/>
                    <a:pt x="8139" y="3403"/>
                  </a:cubicBezTo>
                  <a:cubicBezTo>
                    <a:pt x="8148" y="1831"/>
                    <a:pt x="7113" y="451"/>
                    <a:pt x="561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70"/>
            <p:cNvSpPr/>
            <p:nvPr/>
          </p:nvSpPr>
          <p:spPr>
            <a:xfrm>
              <a:off x="8182377" y="2136437"/>
              <a:ext cx="95735" cy="76163"/>
            </a:xfrm>
            <a:custGeom>
              <a:avLst/>
              <a:gdLst/>
              <a:ahLst/>
              <a:cxnLst/>
              <a:rect l="l" t="t" r="r" b="b"/>
              <a:pathLst>
                <a:path w="3654" h="2907" extrusionOk="0">
                  <a:moveTo>
                    <a:pt x="2082" y="1"/>
                  </a:moveTo>
                  <a:cubicBezTo>
                    <a:pt x="2076" y="1"/>
                    <a:pt x="2069" y="1"/>
                    <a:pt x="2063" y="2"/>
                  </a:cubicBezTo>
                  <a:cubicBezTo>
                    <a:pt x="1977" y="2"/>
                    <a:pt x="1909" y="60"/>
                    <a:pt x="1881" y="136"/>
                  </a:cubicBezTo>
                  <a:lnTo>
                    <a:pt x="1238" y="2140"/>
                  </a:lnTo>
                  <a:lnTo>
                    <a:pt x="443" y="318"/>
                  </a:lnTo>
                  <a:cubicBezTo>
                    <a:pt x="406" y="231"/>
                    <a:pt x="336" y="194"/>
                    <a:pt x="265" y="194"/>
                  </a:cubicBezTo>
                  <a:cubicBezTo>
                    <a:pt x="134" y="194"/>
                    <a:pt x="1" y="320"/>
                    <a:pt x="69" y="481"/>
                  </a:cubicBezTo>
                  <a:lnTo>
                    <a:pt x="1085" y="2791"/>
                  </a:lnTo>
                  <a:cubicBezTo>
                    <a:pt x="1114" y="2859"/>
                    <a:pt x="1191" y="2906"/>
                    <a:pt x="1267" y="2906"/>
                  </a:cubicBezTo>
                  <a:lnTo>
                    <a:pt x="1277" y="2906"/>
                  </a:lnTo>
                  <a:cubicBezTo>
                    <a:pt x="1363" y="2906"/>
                    <a:pt x="1440" y="2849"/>
                    <a:pt x="1459" y="2772"/>
                  </a:cubicBezTo>
                  <a:lnTo>
                    <a:pt x="2120" y="731"/>
                  </a:lnTo>
                  <a:lnTo>
                    <a:pt x="2657" y="1814"/>
                  </a:lnTo>
                  <a:cubicBezTo>
                    <a:pt x="2686" y="1881"/>
                    <a:pt x="2753" y="1929"/>
                    <a:pt x="2830" y="1929"/>
                  </a:cubicBezTo>
                  <a:lnTo>
                    <a:pt x="3366" y="1929"/>
                  </a:lnTo>
                  <a:cubicBezTo>
                    <a:pt x="3462" y="1795"/>
                    <a:pt x="3558" y="1660"/>
                    <a:pt x="3654" y="1517"/>
                  </a:cubicBezTo>
                  <a:lnTo>
                    <a:pt x="2954" y="1517"/>
                  </a:lnTo>
                  <a:lnTo>
                    <a:pt x="2254" y="108"/>
                  </a:lnTo>
                  <a:cubicBezTo>
                    <a:pt x="2219" y="46"/>
                    <a:pt x="2152" y="1"/>
                    <a:pt x="2082"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70"/>
            <p:cNvSpPr/>
            <p:nvPr/>
          </p:nvSpPr>
          <p:spPr>
            <a:xfrm>
              <a:off x="7997327" y="2098866"/>
              <a:ext cx="191601" cy="125026"/>
            </a:xfrm>
            <a:custGeom>
              <a:avLst/>
              <a:gdLst/>
              <a:ahLst/>
              <a:cxnLst/>
              <a:rect l="l" t="t" r="r" b="b"/>
              <a:pathLst>
                <a:path w="7313" h="4772" extrusionOk="0">
                  <a:moveTo>
                    <a:pt x="6600" y="1"/>
                  </a:moveTo>
                  <a:cubicBezTo>
                    <a:pt x="6523" y="1"/>
                    <a:pt x="6447" y="41"/>
                    <a:pt x="6413" y="123"/>
                  </a:cubicBezTo>
                  <a:lnTo>
                    <a:pt x="5464" y="2471"/>
                  </a:lnTo>
                  <a:lnTo>
                    <a:pt x="4659" y="1129"/>
                  </a:lnTo>
                  <a:cubicBezTo>
                    <a:pt x="4621" y="1062"/>
                    <a:pt x="4555" y="1029"/>
                    <a:pt x="4489" y="1029"/>
                  </a:cubicBezTo>
                  <a:cubicBezTo>
                    <a:pt x="4405" y="1029"/>
                    <a:pt x="4322" y="1081"/>
                    <a:pt x="4295" y="1177"/>
                  </a:cubicBezTo>
                  <a:lnTo>
                    <a:pt x="3480" y="3909"/>
                  </a:lnTo>
                  <a:lnTo>
                    <a:pt x="2445" y="861"/>
                  </a:lnTo>
                  <a:cubicBezTo>
                    <a:pt x="2416" y="784"/>
                    <a:pt x="2349" y="736"/>
                    <a:pt x="2272" y="727"/>
                  </a:cubicBezTo>
                  <a:cubicBezTo>
                    <a:pt x="2186" y="727"/>
                    <a:pt x="2109" y="775"/>
                    <a:pt x="2071" y="851"/>
                  </a:cubicBezTo>
                  <a:lnTo>
                    <a:pt x="1045" y="2951"/>
                  </a:lnTo>
                  <a:lnTo>
                    <a:pt x="0" y="2951"/>
                  </a:lnTo>
                  <a:cubicBezTo>
                    <a:pt x="96" y="3094"/>
                    <a:pt x="192" y="3229"/>
                    <a:pt x="298" y="3363"/>
                  </a:cubicBezTo>
                  <a:lnTo>
                    <a:pt x="1170" y="3363"/>
                  </a:lnTo>
                  <a:cubicBezTo>
                    <a:pt x="1256" y="3353"/>
                    <a:pt x="1323" y="3315"/>
                    <a:pt x="1352" y="3238"/>
                  </a:cubicBezTo>
                  <a:lnTo>
                    <a:pt x="2224" y="1465"/>
                  </a:lnTo>
                  <a:lnTo>
                    <a:pt x="3298" y="4638"/>
                  </a:lnTo>
                  <a:cubicBezTo>
                    <a:pt x="3327" y="4714"/>
                    <a:pt x="3403" y="4772"/>
                    <a:pt x="3490" y="4772"/>
                  </a:cubicBezTo>
                  <a:cubicBezTo>
                    <a:pt x="3576" y="4772"/>
                    <a:pt x="3653" y="4714"/>
                    <a:pt x="3681" y="4628"/>
                  </a:cubicBezTo>
                  <a:lnTo>
                    <a:pt x="4534" y="1733"/>
                  </a:lnTo>
                  <a:lnTo>
                    <a:pt x="5301" y="3027"/>
                  </a:lnTo>
                  <a:cubicBezTo>
                    <a:pt x="5341" y="3094"/>
                    <a:pt x="5409" y="3126"/>
                    <a:pt x="5476" y="3126"/>
                  </a:cubicBezTo>
                  <a:cubicBezTo>
                    <a:pt x="5553" y="3126"/>
                    <a:pt x="5630" y="3085"/>
                    <a:pt x="5665" y="3008"/>
                  </a:cubicBezTo>
                  <a:lnTo>
                    <a:pt x="6595" y="727"/>
                  </a:lnTo>
                  <a:lnTo>
                    <a:pt x="6864" y="1359"/>
                  </a:lnTo>
                  <a:cubicBezTo>
                    <a:pt x="6904" y="1447"/>
                    <a:pt x="6976" y="1484"/>
                    <a:pt x="7048" y="1484"/>
                  </a:cubicBezTo>
                  <a:cubicBezTo>
                    <a:pt x="7181" y="1484"/>
                    <a:pt x="7312" y="1358"/>
                    <a:pt x="7237" y="1196"/>
                  </a:cubicBezTo>
                  <a:lnTo>
                    <a:pt x="6787" y="123"/>
                  </a:lnTo>
                  <a:cubicBezTo>
                    <a:pt x="6753" y="41"/>
                    <a:pt x="6677" y="1"/>
                    <a:pt x="6600"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70"/>
            <p:cNvSpPr/>
            <p:nvPr/>
          </p:nvSpPr>
          <p:spPr>
            <a:xfrm>
              <a:off x="8182220" y="2122917"/>
              <a:ext cx="138100" cy="76373"/>
            </a:xfrm>
            <a:custGeom>
              <a:avLst/>
              <a:gdLst/>
              <a:ahLst/>
              <a:cxnLst/>
              <a:rect l="l" t="t" r="r" b="b"/>
              <a:pathLst>
                <a:path w="5271" h="2915" extrusionOk="0">
                  <a:moveTo>
                    <a:pt x="2059" y="1"/>
                  </a:moveTo>
                  <a:cubicBezTo>
                    <a:pt x="1983" y="10"/>
                    <a:pt x="1915" y="68"/>
                    <a:pt x="1887" y="144"/>
                  </a:cubicBezTo>
                  <a:lnTo>
                    <a:pt x="1244" y="2138"/>
                  </a:lnTo>
                  <a:lnTo>
                    <a:pt x="449" y="326"/>
                  </a:lnTo>
                  <a:cubicBezTo>
                    <a:pt x="408" y="239"/>
                    <a:pt x="336" y="202"/>
                    <a:pt x="264" y="202"/>
                  </a:cubicBezTo>
                  <a:cubicBezTo>
                    <a:pt x="132" y="202"/>
                    <a:pt x="0" y="328"/>
                    <a:pt x="75" y="489"/>
                  </a:cubicBezTo>
                  <a:lnTo>
                    <a:pt x="1081" y="2799"/>
                  </a:lnTo>
                  <a:cubicBezTo>
                    <a:pt x="1120" y="2867"/>
                    <a:pt x="1187" y="2914"/>
                    <a:pt x="1273" y="2914"/>
                  </a:cubicBezTo>
                  <a:lnTo>
                    <a:pt x="1283" y="2914"/>
                  </a:lnTo>
                  <a:cubicBezTo>
                    <a:pt x="1359" y="2905"/>
                    <a:pt x="1436" y="2847"/>
                    <a:pt x="1465" y="2771"/>
                  </a:cubicBezTo>
                  <a:lnTo>
                    <a:pt x="2117" y="739"/>
                  </a:lnTo>
                  <a:lnTo>
                    <a:pt x="2653" y="1812"/>
                  </a:lnTo>
                  <a:cubicBezTo>
                    <a:pt x="2682" y="1879"/>
                    <a:pt x="2759" y="1927"/>
                    <a:pt x="2836" y="1927"/>
                  </a:cubicBezTo>
                  <a:lnTo>
                    <a:pt x="5002" y="1927"/>
                  </a:lnTo>
                  <a:cubicBezTo>
                    <a:pt x="5270" y="1927"/>
                    <a:pt x="5270" y="1525"/>
                    <a:pt x="5002" y="1525"/>
                  </a:cubicBezTo>
                  <a:lnTo>
                    <a:pt x="2960" y="1525"/>
                  </a:lnTo>
                  <a:lnTo>
                    <a:pt x="2260" y="116"/>
                  </a:lnTo>
                  <a:cubicBezTo>
                    <a:pt x="2222" y="39"/>
                    <a:pt x="2145"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70"/>
            <p:cNvSpPr/>
            <p:nvPr/>
          </p:nvSpPr>
          <p:spPr>
            <a:xfrm>
              <a:off x="7955145" y="2085504"/>
              <a:ext cx="234123" cy="125341"/>
            </a:xfrm>
            <a:custGeom>
              <a:avLst/>
              <a:gdLst/>
              <a:ahLst/>
              <a:cxnLst/>
              <a:rect l="l" t="t" r="r" b="b"/>
              <a:pathLst>
                <a:path w="8936" h="4784" extrusionOk="0">
                  <a:moveTo>
                    <a:pt x="8205" y="0"/>
                  </a:moveTo>
                  <a:cubicBezTo>
                    <a:pt x="8129" y="0"/>
                    <a:pt x="8052" y="48"/>
                    <a:pt x="8023" y="125"/>
                  </a:cubicBezTo>
                  <a:lnTo>
                    <a:pt x="7074" y="2483"/>
                  </a:lnTo>
                  <a:lnTo>
                    <a:pt x="6279" y="1131"/>
                  </a:lnTo>
                  <a:cubicBezTo>
                    <a:pt x="6244" y="1071"/>
                    <a:pt x="6171" y="1034"/>
                    <a:pt x="6101" y="1034"/>
                  </a:cubicBezTo>
                  <a:cubicBezTo>
                    <a:pt x="6093" y="1034"/>
                    <a:pt x="6085" y="1035"/>
                    <a:pt x="6077" y="1036"/>
                  </a:cubicBezTo>
                  <a:cubicBezTo>
                    <a:pt x="6001" y="1045"/>
                    <a:pt x="5934" y="1103"/>
                    <a:pt x="5905" y="1179"/>
                  </a:cubicBezTo>
                  <a:lnTo>
                    <a:pt x="5100" y="3911"/>
                  </a:lnTo>
                  <a:lnTo>
                    <a:pt x="4064" y="863"/>
                  </a:lnTo>
                  <a:cubicBezTo>
                    <a:pt x="4036" y="786"/>
                    <a:pt x="3969" y="738"/>
                    <a:pt x="3882" y="729"/>
                  </a:cubicBezTo>
                  <a:cubicBezTo>
                    <a:pt x="3806" y="729"/>
                    <a:pt x="3729" y="777"/>
                    <a:pt x="3691" y="853"/>
                  </a:cubicBezTo>
                  <a:lnTo>
                    <a:pt x="2665" y="2953"/>
                  </a:lnTo>
                  <a:lnTo>
                    <a:pt x="269" y="2953"/>
                  </a:lnTo>
                  <a:cubicBezTo>
                    <a:pt x="0" y="2953"/>
                    <a:pt x="0" y="3355"/>
                    <a:pt x="269" y="3355"/>
                  </a:cubicBezTo>
                  <a:lnTo>
                    <a:pt x="2790" y="3355"/>
                  </a:lnTo>
                  <a:cubicBezTo>
                    <a:pt x="2866" y="3355"/>
                    <a:pt x="2943" y="3307"/>
                    <a:pt x="2972" y="3240"/>
                  </a:cubicBezTo>
                  <a:lnTo>
                    <a:pt x="3844" y="1457"/>
                  </a:lnTo>
                  <a:lnTo>
                    <a:pt x="4917" y="4640"/>
                  </a:lnTo>
                  <a:cubicBezTo>
                    <a:pt x="4946" y="4716"/>
                    <a:pt x="5023" y="4774"/>
                    <a:pt x="5109" y="4774"/>
                  </a:cubicBezTo>
                  <a:cubicBezTo>
                    <a:pt x="5109" y="4774"/>
                    <a:pt x="5109" y="4783"/>
                    <a:pt x="5109" y="4783"/>
                  </a:cubicBezTo>
                  <a:cubicBezTo>
                    <a:pt x="5205" y="4774"/>
                    <a:pt x="5282" y="4716"/>
                    <a:pt x="5301" y="4640"/>
                  </a:cubicBezTo>
                  <a:lnTo>
                    <a:pt x="6154" y="1726"/>
                  </a:lnTo>
                  <a:lnTo>
                    <a:pt x="6930" y="3020"/>
                  </a:lnTo>
                  <a:cubicBezTo>
                    <a:pt x="6969" y="3087"/>
                    <a:pt x="7045" y="3125"/>
                    <a:pt x="7113" y="3125"/>
                  </a:cubicBezTo>
                  <a:cubicBezTo>
                    <a:pt x="7189" y="3116"/>
                    <a:pt x="7256" y="3068"/>
                    <a:pt x="7285" y="3000"/>
                  </a:cubicBezTo>
                  <a:lnTo>
                    <a:pt x="8215" y="729"/>
                  </a:lnTo>
                  <a:lnTo>
                    <a:pt x="8493" y="1352"/>
                  </a:lnTo>
                  <a:cubicBezTo>
                    <a:pt x="8530" y="1439"/>
                    <a:pt x="8600" y="1476"/>
                    <a:pt x="8671" y="1476"/>
                  </a:cubicBezTo>
                  <a:cubicBezTo>
                    <a:pt x="8802" y="1476"/>
                    <a:pt x="8935" y="1351"/>
                    <a:pt x="8867" y="1189"/>
                  </a:cubicBezTo>
                  <a:lnTo>
                    <a:pt x="8397" y="125"/>
                  </a:lnTo>
                  <a:cubicBezTo>
                    <a:pt x="8368" y="48"/>
                    <a:pt x="8292" y="0"/>
                    <a:pt x="820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8" name="Google Shape;9228;p70"/>
          <p:cNvGrpSpPr/>
          <p:nvPr/>
        </p:nvGrpSpPr>
        <p:grpSpPr>
          <a:xfrm>
            <a:off x="7518155" y="2009471"/>
            <a:ext cx="361927" cy="290270"/>
            <a:chOff x="7518155" y="2009471"/>
            <a:chExt cx="361927" cy="290270"/>
          </a:xfrm>
        </p:grpSpPr>
        <p:sp>
          <p:nvSpPr>
            <p:cNvPr id="9229" name="Google Shape;9229;p70"/>
            <p:cNvSpPr/>
            <p:nvPr/>
          </p:nvSpPr>
          <p:spPr>
            <a:xfrm>
              <a:off x="7518155" y="2133712"/>
              <a:ext cx="361403" cy="166029"/>
            </a:xfrm>
            <a:custGeom>
              <a:avLst/>
              <a:gdLst/>
              <a:ahLst/>
              <a:cxnLst/>
              <a:rect l="l" t="t" r="r" b="b"/>
              <a:pathLst>
                <a:path w="13794" h="6337" extrusionOk="0">
                  <a:moveTo>
                    <a:pt x="3840" y="0"/>
                  </a:moveTo>
                  <a:cubicBezTo>
                    <a:pt x="3835" y="0"/>
                    <a:pt x="3830" y="1"/>
                    <a:pt x="3825" y="1"/>
                  </a:cubicBezTo>
                  <a:lnTo>
                    <a:pt x="442" y="1"/>
                  </a:lnTo>
                  <a:cubicBezTo>
                    <a:pt x="202" y="1"/>
                    <a:pt x="1" y="192"/>
                    <a:pt x="1" y="432"/>
                  </a:cubicBezTo>
                  <a:lnTo>
                    <a:pt x="1" y="5800"/>
                  </a:lnTo>
                  <a:cubicBezTo>
                    <a:pt x="1" y="6097"/>
                    <a:pt x="250" y="6337"/>
                    <a:pt x="547" y="6337"/>
                  </a:cubicBezTo>
                  <a:lnTo>
                    <a:pt x="13248" y="6337"/>
                  </a:lnTo>
                  <a:cubicBezTo>
                    <a:pt x="13545" y="6337"/>
                    <a:pt x="13794" y="6097"/>
                    <a:pt x="13794" y="5800"/>
                  </a:cubicBezTo>
                  <a:lnTo>
                    <a:pt x="13794" y="432"/>
                  </a:lnTo>
                  <a:cubicBezTo>
                    <a:pt x="13794" y="192"/>
                    <a:pt x="13593" y="1"/>
                    <a:pt x="13353" y="1"/>
                  </a:cubicBezTo>
                  <a:lnTo>
                    <a:pt x="9969" y="1"/>
                  </a:lnTo>
                  <a:cubicBezTo>
                    <a:pt x="9586" y="1"/>
                    <a:pt x="9308" y="346"/>
                    <a:pt x="9385" y="720"/>
                  </a:cubicBezTo>
                  <a:cubicBezTo>
                    <a:pt x="9711" y="2282"/>
                    <a:pt x="8532" y="3758"/>
                    <a:pt x="6931" y="3787"/>
                  </a:cubicBezTo>
                  <a:cubicBezTo>
                    <a:pt x="6919" y="3787"/>
                    <a:pt x="6907" y="3787"/>
                    <a:pt x="6896" y="3787"/>
                  </a:cubicBezTo>
                  <a:cubicBezTo>
                    <a:pt x="5493" y="3787"/>
                    <a:pt x="4362" y="2654"/>
                    <a:pt x="4362" y="1247"/>
                  </a:cubicBezTo>
                  <a:cubicBezTo>
                    <a:pt x="4362" y="1065"/>
                    <a:pt x="4372" y="892"/>
                    <a:pt x="4410" y="720"/>
                  </a:cubicBezTo>
                  <a:cubicBezTo>
                    <a:pt x="4486" y="351"/>
                    <a:pt x="4207" y="0"/>
                    <a:pt x="3840" y="0"/>
                  </a:cubicBezTo>
                  <a:close/>
                </a:path>
              </a:pathLst>
            </a:custGeom>
            <a:solidFill>
              <a:srgbClr val="E7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70"/>
            <p:cNvSpPr/>
            <p:nvPr/>
          </p:nvSpPr>
          <p:spPr>
            <a:xfrm>
              <a:off x="7765037" y="2147781"/>
              <a:ext cx="114782" cy="40217"/>
            </a:xfrm>
            <a:custGeom>
              <a:avLst/>
              <a:gdLst/>
              <a:ahLst/>
              <a:cxnLst/>
              <a:rect l="l" t="t" r="r" b="b"/>
              <a:pathLst>
                <a:path w="4381" h="1535" extrusionOk="0">
                  <a:moveTo>
                    <a:pt x="575" y="0"/>
                  </a:moveTo>
                  <a:cubicBezTo>
                    <a:pt x="307" y="0"/>
                    <a:pt x="77" y="173"/>
                    <a:pt x="0" y="432"/>
                  </a:cubicBezTo>
                  <a:cubicBezTo>
                    <a:pt x="0" y="508"/>
                    <a:pt x="10" y="585"/>
                    <a:pt x="10" y="671"/>
                  </a:cubicBezTo>
                  <a:cubicBezTo>
                    <a:pt x="19" y="748"/>
                    <a:pt x="10" y="796"/>
                    <a:pt x="10" y="863"/>
                  </a:cubicBezTo>
                  <a:cubicBezTo>
                    <a:pt x="29" y="997"/>
                    <a:pt x="48" y="1122"/>
                    <a:pt x="48" y="1256"/>
                  </a:cubicBezTo>
                  <a:cubicBezTo>
                    <a:pt x="48" y="1342"/>
                    <a:pt x="38" y="1429"/>
                    <a:pt x="29" y="1515"/>
                  </a:cubicBezTo>
                  <a:lnTo>
                    <a:pt x="48" y="1534"/>
                  </a:lnTo>
                  <a:cubicBezTo>
                    <a:pt x="479" y="1534"/>
                    <a:pt x="479" y="978"/>
                    <a:pt x="920" y="978"/>
                  </a:cubicBezTo>
                  <a:cubicBezTo>
                    <a:pt x="1352" y="978"/>
                    <a:pt x="1352" y="1534"/>
                    <a:pt x="1792" y="1534"/>
                  </a:cubicBezTo>
                  <a:cubicBezTo>
                    <a:pt x="2224" y="1534"/>
                    <a:pt x="2224" y="978"/>
                    <a:pt x="2665" y="978"/>
                  </a:cubicBezTo>
                  <a:cubicBezTo>
                    <a:pt x="3096" y="978"/>
                    <a:pt x="3096" y="1534"/>
                    <a:pt x="3537" y="1534"/>
                  </a:cubicBezTo>
                  <a:cubicBezTo>
                    <a:pt x="3968" y="1534"/>
                    <a:pt x="3968" y="1007"/>
                    <a:pt x="4381" y="978"/>
                  </a:cubicBezTo>
                  <a:lnTo>
                    <a:pt x="4381" y="10"/>
                  </a:lnTo>
                  <a:lnTo>
                    <a:pt x="4371" y="0"/>
                  </a:ln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1" name="Google Shape;9231;p70"/>
            <p:cNvSpPr/>
            <p:nvPr/>
          </p:nvSpPr>
          <p:spPr>
            <a:xfrm>
              <a:off x="7518417" y="2147781"/>
              <a:ext cx="114782" cy="40217"/>
            </a:xfrm>
            <a:custGeom>
              <a:avLst/>
              <a:gdLst/>
              <a:ahLst/>
              <a:cxnLst/>
              <a:rect l="l" t="t" r="r" b="b"/>
              <a:pathLst>
                <a:path w="4381" h="1535" extrusionOk="0">
                  <a:moveTo>
                    <a:pt x="0" y="0"/>
                  </a:moveTo>
                  <a:lnTo>
                    <a:pt x="0" y="978"/>
                  </a:lnTo>
                  <a:cubicBezTo>
                    <a:pt x="432" y="978"/>
                    <a:pt x="432" y="1534"/>
                    <a:pt x="863" y="1534"/>
                  </a:cubicBezTo>
                  <a:cubicBezTo>
                    <a:pt x="1304" y="1534"/>
                    <a:pt x="1304" y="978"/>
                    <a:pt x="1735" y="978"/>
                  </a:cubicBezTo>
                  <a:cubicBezTo>
                    <a:pt x="2176" y="978"/>
                    <a:pt x="2176" y="1534"/>
                    <a:pt x="2607" y="1534"/>
                  </a:cubicBezTo>
                  <a:cubicBezTo>
                    <a:pt x="3048" y="1534"/>
                    <a:pt x="3048" y="978"/>
                    <a:pt x="3480" y="978"/>
                  </a:cubicBezTo>
                  <a:cubicBezTo>
                    <a:pt x="3921" y="978"/>
                    <a:pt x="3921" y="1534"/>
                    <a:pt x="4352" y="1534"/>
                  </a:cubicBezTo>
                  <a:lnTo>
                    <a:pt x="4371" y="1505"/>
                  </a:lnTo>
                  <a:cubicBezTo>
                    <a:pt x="4362" y="1419"/>
                    <a:pt x="4352" y="1342"/>
                    <a:pt x="4352" y="1256"/>
                  </a:cubicBezTo>
                  <a:cubicBezTo>
                    <a:pt x="4352" y="1160"/>
                    <a:pt x="4352" y="1074"/>
                    <a:pt x="4371" y="978"/>
                  </a:cubicBezTo>
                  <a:cubicBezTo>
                    <a:pt x="4381" y="892"/>
                    <a:pt x="4352" y="806"/>
                    <a:pt x="4352" y="710"/>
                  </a:cubicBezTo>
                  <a:cubicBezTo>
                    <a:pt x="4352" y="595"/>
                    <a:pt x="4362" y="489"/>
                    <a:pt x="4381" y="374"/>
                  </a:cubicBezTo>
                  <a:cubicBezTo>
                    <a:pt x="4285" y="144"/>
                    <a:pt x="4064" y="0"/>
                    <a:pt x="3825" y="0"/>
                  </a:cubicBezTo>
                  <a:close/>
                </a:path>
              </a:pathLst>
            </a:custGeom>
            <a:solidFill>
              <a:srgbClr val="D0D7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70"/>
            <p:cNvSpPr/>
            <p:nvPr/>
          </p:nvSpPr>
          <p:spPr>
            <a:xfrm>
              <a:off x="7518417" y="2133712"/>
              <a:ext cx="117533" cy="39955"/>
            </a:xfrm>
            <a:custGeom>
              <a:avLst/>
              <a:gdLst/>
              <a:ahLst/>
              <a:cxnLst/>
              <a:rect l="l" t="t" r="r" b="b"/>
              <a:pathLst>
                <a:path w="4486" h="1525" extrusionOk="0">
                  <a:moveTo>
                    <a:pt x="3830" y="0"/>
                  </a:moveTo>
                  <a:cubicBezTo>
                    <a:pt x="3825" y="0"/>
                    <a:pt x="3820" y="1"/>
                    <a:pt x="3815" y="1"/>
                  </a:cubicBezTo>
                  <a:lnTo>
                    <a:pt x="432" y="1"/>
                  </a:lnTo>
                  <a:cubicBezTo>
                    <a:pt x="192" y="1"/>
                    <a:pt x="0" y="192"/>
                    <a:pt x="0" y="442"/>
                  </a:cubicBezTo>
                  <a:lnTo>
                    <a:pt x="0" y="969"/>
                  </a:lnTo>
                  <a:cubicBezTo>
                    <a:pt x="432" y="969"/>
                    <a:pt x="432" y="1525"/>
                    <a:pt x="863" y="1525"/>
                  </a:cubicBezTo>
                  <a:cubicBezTo>
                    <a:pt x="1304" y="1525"/>
                    <a:pt x="1304" y="969"/>
                    <a:pt x="1735" y="969"/>
                  </a:cubicBezTo>
                  <a:cubicBezTo>
                    <a:pt x="2176" y="969"/>
                    <a:pt x="2176" y="1525"/>
                    <a:pt x="2607" y="1525"/>
                  </a:cubicBezTo>
                  <a:cubicBezTo>
                    <a:pt x="3048" y="1525"/>
                    <a:pt x="3048" y="969"/>
                    <a:pt x="3480" y="969"/>
                  </a:cubicBezTo>
                  <a:cubicBezTo>
                    <a:pt x="3921" y="969"/>
                    <a:pt x="3921" y="1525"/>
                    <a:pt x="4352" y="1525"/>
                  </a:cubicBezTo>
                  <a:lnTo>
                    <a:pt x="4371" y="1506"/>
                  </a:lnTo>
                  <a:cubicBezTo>
                    <a:pt x="4362" y="1419"/>
                    <a:pt x="4352" y="1333"/>
                    <a:pt x="4352" y="1247"/>
                  </a:cubicBezTo>
                  <a:cubicBezTo>
                    <a:pt x="4352" y="1074"/>
                    <a:pt x="4371" y="892"/>
                    <a:pt x="4409" y="720"/>
                  </a:cubicBezTo>
                  <a:cubicBezTo>
                    <a:pt x="4485" y="351"/>
                    <a:pt x="4206" y="0"/>
                    <a:pt x="383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70"/>
            <p:cNvSpPr/>
            <p:nvPr/>
          </p:nvSpPr>
          <p:spPr>
            <a:xfrm>
              <a:off x="7762548" y="2133712"/>
              <a:ext cx="117533" cy="39955"/>
            </a:xfrm>
            <a:custGeom>
              <a:avLst/>
              <a:gdLst/>
              <a:ahLst/>
              <a:cxnLst/>
              <a:rect l="l" t="t" r="r" b="b"/>
              <a:pathLst>
                <a:path w="4486" h="1525" extrusionOk="0">
                  <a:moveTo>
                    <a:pt x="655" y="0"/>
                  </a:moveTo>
                  <a:cubicBezTo>
                    <a:pt x="279" y="0"/>
                    <a:pt x="0" y="351"/>
                    <a:pt x="76" y="720"/>
                  </a:cubicBezTo>
                  <a:cubicBezTo>
                    <a:pt x="114" y="892"/>
                    <a:pt x="133" y="1074"/>
                    <a:pt x="133" y="1247"/>
                  </a:cubicBezTo>
                  <a:cubicBezTo>
                    <a:pt x="133" y="1333"/>
                    <a:pt x="124" y="1419"/>
                    <a:pt x="114" y="1506"/>
                  </a:cubicBezTo>
                  <a:lnTo>
                    <a:pt x="133" y="1525"/>
                  </a:lnTo>
                  <a:cubicBezTo>
                    <a:pt x="565" y="1525"/>
                    <a:pt x="565" y="969"/>
                    <a:pt x="1006" y="969"/>
                  </a:cubicBezTo>
                  <a:cubicBezTo>
                    <a:pt x="1437" y="969"/>
                    <a:pt x="1437" y="1525"/>
                    <a:pt x="1878" y="1525"/>
                  </a:cubicBezTo>
                  <a:cubicBezTo>
                    <a:pt x="2309" y="1525"/>
                    <a:pt x="2309" y="969"/>
                    <a:pt x="2750" y="969"/>
                  </a:cubicBezTo>
                  <a:cubicBezTo>
                    <a:pt x="3182" y="969"/>
                    <a:pt x="3182" y="1525"/>
                    <a:pt x="3622" y="1525"/>
                  </a:cubicBezTo>
                  <a:cubicBezTo>
                    <a:pt x="4054" y="1525"/>
                    <a:pt x="4054" y="969"/>
                    <a:pt x="4485" y="969"/>
                  </a:cubicBezTo>
                  <a:lnTo>
                    <a:pt x="4485" y="442"/>
                  </a:lnTo>
                  <a:cubicBezTo>
                    <a:pt x="4485" y="192"/>
                    <a:pt x="4293" y="1"/>
                    <a:pt x="4054" y="1"/>
                  </a:cubicBezTo>
                  <a:lnTo>
                    <a:pt x="670" y="1"/>
                  </a:lnTo>
                  <a:cubicBezTo>
                    <a:pt x="665" y="1"/>
                    <a:pt x="660" y="0"/>
                    <a:pt x="655"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70"/>
            <p:cNvSpPr/>
            <p:nvPr/>
          </p:nvSpPr>
          <p:spPr>
            <a:xfrm>
              <a:off x="7604536" y="2228896"/>
              <a:ext cx="22139" cy="18916"/>
            </a:xfrm>
            <a:custGeom>
              <a:avLst/>
              <a:gdLst/>
              <a:ahLst/>
              <a:cxnLst/>
              <a:rect l="l" t="t" r="r" b="b"/>
              <a:pathLst>
                <a:path w="845" h="722" extrusionOk="0">
                  <a:moveTo>
                    <a:pt x="480" y="1"/>
                  </a:moveTo>
                  <a:cubicBezTo>
                    <a:pt x="164" y="1"/>
                    <a:pt x="1" y="384"/>
                    <a:pt x="221" y="614"/>
                  </a:cubicBezTo>
                  <a:cubicBezTo>
                    <a:pt x="296" y="689"/>
                    <a:pt x="388" y="722"/>
                    <a:pt x="478" y="722"/>
                  </a:cubicBezTo>
                  <a:cubicBezTo>
                    <a:pt x="665" y="722"/>
                    <a:pt x="844" y="578"/>
                    <a:pt x="844" y="365"/>
                  </a:cubicBezTo>
                  <a:cubicBezTo>
                    <a:pt x="844" y="163"/>
                    <a:pt x="68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70"/>
            <p:cNvSpPr/>
            <p:nvPr/>
          </p:nvSpPr>
          <p:spPr>
            <a:xfrm>
              <a:off x="7526696" y="2253000"/>
              <a:ext cx="22113" cy="18916"/>
            </a:xfrm>
            <a:custGeom>
              <a:avLst/>
              <a:gdLst/>
              <a:ahLst/>
              <a:cxnLst/>
              <a:rect l="l" t="t" r="r" b="b"/>
              <a:pathLst>
                <a:path w="844" h="722" extrusionOk="0">
                  <a:moveTo>
                    <a:pt x="480" y="1"/>
                  </a:moveTo>
                  <a:cubicBezTo>
                    <a:pt x="163" y="1"/>
                    <a:pt x="0" y="384"/>
                    <a:pt x="231" y="614"/>
                  </a:cubicBezTo>
                  <a:cubicBezTo>
                    <a:pt x="302" y="689"/>
                    <a:pt x="391" y="722"/>
                    <a:pt x="479" y="722"/>
                  </a:cubicBezTo>
                  <a:cubicBezTo>
                    <a:pt x="664" y="722"/>
                    <a:pt x="844" y="576"/>
                    <a:pt x="844" y="35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70"/>
            <p:cNvSpPr/>
            <p:nvPr/>
          </p:nvSpPr>
          <p:spPr>
            <a:xfrm>
              <a:off x="7550564" y="2206286"/>
              <a:ext cx="22113" cy="18943"/>
            </a:xfrm>
            <a:custGeom>
              <a:avLst/>
              <a:gdLst/>
              <a:ahLst/>
              <a:cxnLst/>
              <a:rect l="l" t="t" r="r" b="b"/>
              <a:pathLst>
                <a:path w="844" h="723" extrusionOk="0">
                  <a:moveTo>
                    <a:pt x="489" y="1"/>
                  </a:moveTo>
                  <a:cubicBezTo>
                    <a:pt x="163" y="1"/>
                    <a:pt x="0" y="394"/>
                    <a:pt x="230" y="614"/>
                  </a:cubicBezTo>
                  <a:cubicBezTo>
                    <a:pt x="305" y="689"/>
                    <a:pt x="396" y="722"/>
                    <a:pt x="484" y="722"/>
                  </a:cubicBezTo>
                  <a:cubicBezTo>
                    <a:pt x="669" y="722"/>
                    <a:pt x="844" y="579"/>
                    <a:pt x="844" y="36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70"/>
            <p:cNvSpPr/>
            <p:nvPr/>
          </p:nvSpPr>
          <p:spPr>
            <a:xfrm>
              <a:off x="7768286" y="2228896"/>
              <a:ext cx="21877" cy="18916"/>
            </a:xfrm>
            <a:custGeom>
              <a:avLst/>
              <a:gdLst/>
              <a:ahLst/>
              <a:cxnLst/>
              <a:rect l="l" t="t" r="r" b="b"/>
              <a:pathLst>
                <a:path w="835" h="722" extrusionOk="0">
                  <a:moveTo>
                    <a:pt x="480" y="1"/>
                  </a:moveTo>
                  <a:cubicBezTo>
                    <a:pt x="154" y="1"/>
                    <a:pt x="1" y="384"/>
                    <a:pt x="221" y="614"/>
                  </a:cubicBezTo>
                  <a:cubicBezTo>
                    <a:pt x="296" y="689"/>
                    <a:pt x="387" y="722"/>
                    <a:pt x="475" y="722"/>
                  </a:cubicBezTo>
                  <a:cubicBezTo>
                    <a:pt x="660" y="722"/>
                    <a:pt x="835" y="578"/>
                    <a:pt x="835" y="365"/>
                  </a:cubicBezTo>
                  <a:cubicBezTo>
                    <a:pt x="835" y="163"/>
                    <a:pt x="672"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70"/>
            <p:cNvSpPr/>
            <p:nvPr/>
          </p:nvSpPr>
          <p:spPr>
            <a:xfrm>
              <a:off x="7845891" y="2253000"/>
              <a:ext cx="22113" cy="18916"/>
            </a:xfrm>
            <a:custGeom>
              <a:avLst/>
              <a:gdLst/>
              <a:ahLst/>
              <a:cxnLst/>
              <a:rect l="l" t="t" r="r" b="b"/>
              <a:pathLst>
                <a:path w="844" h="722" extrusionOk="0">
                  <a:moveTo>
                    <a:pt x="489" y="1"/>
                  </a:moveTo>
                  <a:cubicBezTo>
                    <a:pt x="163" y="1"/>
                    <a:pt x="1" y="384"/>
                    <a:pt x="231" y="614"/>
                  </a:cubicBezTo>
                  <a:cubicBezTo>
                    <a:pt x="305" y="689"/>
                    <a:pt x="395" y="722"/>
                    <a:pt x="484" y="722"/>
                  </a:cubicBezTo>
                  <a:cubicBezTo>
                    <a:pt x="668" y="722"/>
                    <a:pt x="844" y="576"/>
                    <a:pt x="844" y="355"/>
                  </a:cubicBezTo>
                  <a:cubicBezTo>
                    <a:pt x="844" y="164"/>
                    <a:pt x="681" y="1"/>
                    <a:pt x="489"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70"/>
            <p:cNvSpPr/>
            <p:nvPr/>
          </p:nvSpPr>
          <p:spPr>
            <a:xfrm>
              <a:off x="7822022" y="2206286"/>
              <a:ext cx="22139" cy="18943"/>
            </a:xfrm>
            <a:custGeom>
              <a:avLst/>
              <a:gdLst/>
              <a:ahLst/>
              <a:cxnLst/>
              <a:rect l="l" t="t" r="r" b="b"/>
              <a:pathLst>
                <a:path w="845" h="723" extrusionOk="0">
                  <a:moveTo>
                    <a:pt x="480" y="1"/>
                  </a:moveTo>
                  <a:cubicBezTo>
                    <a:pt x="164" y="1"/>
                    <a:pt x="1" y="394"/>
                    <a:pt x="221" y="614"/>
                  </a:cubicBezTo>
                  <a:cubicBezTo>
                    <a:pt x="296" y="689"/>
                    <a:pt x="388" y="722"/>
                    <a:pt x="478" y="722"/>
                  </a:cubicBezTo>
                  <a:cubicBezTo>
                    <a:pt x="665" y="722"/>
                    <a:pt x="844" y="579"/>
                    <a:pt x="844" y="365"/>
                  </a:cubicBezTo>
                  <a:cubicBezTo>
                    <a:pt x="844" y="164"/>
                    <a:pt x="681" y="1"/>
                    <a:pt x="480"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70"/>
            <p:cNvSpPr/>
            <p:nvPr/>
          </p:nvSpPr>
          <p:spPr>
            <a:xfrm>
              <a:off x="7636500" y="2009471"/>
              <a:ext cx="125026" cy="206901"/>
            </a:xfrm>
            <a:custGeom>
              <a:avLst/>
              <a:gdLst/>
              <a:ahLst/>
              <a:cxnLst/>
              <a:rect l="l" t="t" r="r" b="b"/>
              <a:pathLst>
                <a:path w="4772" h="7897" extrusionOk="0">
                  <a:moveTo>
                    <a:pt x="2380" y="0"/>
                  </a:moveTo>
                  <a:cubicBezTo>
                    <a:pt x="2318" y="0"/>
                    <a:pt x="2256" y="41"/>
                    <a:pt x="2241" y="123"/>
                  </a:cubicBezTo>
                  <a:lnTo>
                    <a:pt x="1762" y="3113"/>
                  </a:lnTo>
                  <a:cubicBezTo>
                    <a:pt x="1647" y="3784"/>
                    <a:pt x="1369" y="4407"/>
                    <a:pt x="947" y="4934"/>
                  </a:cubicBezTo>
                  <a:cubicBezTo>
                    <a:pt x="1" y="6129"/>
                    <a:pt x="856" y="7896"/>
                    <a:pt x="2382" y="7896"/>
                  </a:cubicBezTo>
                  <a:cubicBezTo>
                    <a:pt x="2386" y="7896"/>
                    <a:pt x="2391" y="7896"/>
                    <a:pt x="2395" y="7896"/>
                  </a:cubicBezTo>
                  <a:cubicBezTo>
                    <a:pt x="3928" y="7887"/>
                    <a:pt x="4772" y="6113"/>
                    <a:pt x="3804" y="4915"/>
                  </a:cubicBezTo>
                  <a:cubicBezTo>
                    <a:pt x="3449" y="4474"/>
                    <a:pt x="3190" y="3957"/>
                    <a:pt x="3056" y="3410"/>
                  </a:cubicBezTo>
                  <a:lnTo>
                    <a:pt x="2874" y="2356"/>
                  </a:lnTo>
                  <a:lnTo>
                    <a:pt x="2519" y="123"/>
                  </a:lnTo>
                  <a:cubicBezTo>
                    <a:pt x="2505" y="41"/>
                    <a:pt x="2443" y="0"/>
                    <a:pt x="2380" y="0"/>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70"/>
            <p:cNvSpPr/>
            <p:nvPr/>
          </p:nvSpPr>
          <p:spPr>
            <a:xfrm>
              <a:off x="7688167" y="2009471"/>
              <a:ext cx="73412" cy="206639"/>
            </a:xfrm>
            <a:custGeom>
              <a:avLst/>
              <a:gdLst/>
              <a:ahLst/>
              <a:cxnLst/>
              <a:rect l="l" t="t" r="r" b="b"/>
              <a:pathLst>
                <a:path w="2802" h="7887" extrusionOk="0">
                  <a:moveTo>
                    <a:pt x="408" y="0"/>
                  </a:moveTo>
                  <a:cubicBezTo>
                    <a:pt x="346" y="0"/>
                    <a:pt x="284" y="41"/>
                    <a:pt x="269" y="123"/>
                  </a:cubicBezTo>
                  <a:lnTo>
                    <a:pt x="1" y="1800"/>
                  </a:lnTo>
                  <a:lnTo>
                    <a:pt x="87" y="2356"/>
                  </a:lnTo>
                  <a:lnTo>
                    <a:pt x="269" y="3401"/>
                  </a:lnTo>
                  <a:cubicBezTo>
                    <a:pt x="403" y="3957"/>
                    <a:pt x="653" y="4474"/>
                    <a:pt x="1017" y="4915"/>
                  </a:cubicBezTo>
                  <a:cubicBezTo>
                    <a:pt x="1860" y="5960"/>
                    <a:pt x="1314" y="7542"/>
                    <a:pt x="1" y="7839"/>
                  </a:cubicBezTo>
                  <a:cubicBezTo>
                    <a:pt x="125" y="7867"/>
                    <a:pt x="260" y="7887"/>
                    <a:pt x="384" y="7887"/>
                  </a:cubicBezTo>
                  <a:cubicBezTo>
                    <a:pt x="396" y="7887"/>
                    <a:pt x="409" y="7887"/>
                    <a:pt x="421" y="7887"/>
                  </a:cubicBezTo>
                  <a:cubicBezTo>
                    <a:pt x="1941" y="7887"/>
                    <a:pt x="2802" y="6104"/>
                    <a:pt x="1832" y="4915"/>
                  </a:cubicBezTo>
                  <a:cubicBezTo>
                    <a:pt x="1477" y="4474"/>
                    <a:pt x="1218" y="3957"/>
                    <a:pt x="1094" y="3410"/>
                  </a:cubicBezTo>
                  <a:lnTo>
                    <a:pt x="911" y="2356"/>
                  </a:lnTo>
                  <a:lnTo>
                    <a:pt x="547" y="123"/>
                  </a:lnTo>
                  <a:cubicBezTo>
                    <a:pt x="533" y="41"/>
                    <a:pt x="471" y="0"/>
                    <a:pt x="40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70"/>
          <p:cNvGrpSpPr/>
          <p:nvPr/>
        </p:nvGrpSpPr>
        <p:grpSpPr>
          <a:xfrm>
            <a:off x="7079672" y="1991053"/>
            <a:ext cx="362163" cy="327264"/>
            <a:chOff x="7079672" y="1991053"/>
            <a:chExt cx="362163" cy="327264"/>
          </a:xfrm>
        </p:grpSpPr>
        <p:sp>
          <p:nvSpPr>
            <p:cNvPr id="9243" name="Google Shape;9243;p70"/>
            <p:cNvSpPr/>
            <p:nvPr/>
          </p:nvSpPr>
          <p:spPr>
            <a:xfrm>
              <a:off x="7418202" y="2117651"/>
              <a:ext cx="23632" cy="200666"/>
            </a:xfrm>
            <a:custGeom>
              <a:avLst/>
              <a:gdLst/>
              <a:ahLst/>
              <a:cxnLst/>
              <a:rect l="l" t="t" r="r" b="b"/>
              <a:pathLst>
                <a:path w="902" h="7659" extrusionOk="0">
                  <a:moveTo>
                    <a:pt x="442" y="0"/>
                  </a:moveTo>
                  <a:cubicBezTo>
                    <a:pt x="192" y="0"/>
                    <a:pt x="1" y="202"/>
                    <a:pt x="1" y="441"/>
                  </a:cubicBezTo>
                  <a:lnTo>
                    <a:pt x="1" y="7544"/>
                  </a:lnTo>
                  <a:cubicBezTo>
                    <a:pt x="1" y="7611"/>
                    <a:pt x="58" y="7659"/>
                    <a:pt x="125" y="7659"/>
                  </a:cubicBezTo>
                  <a:lnTo>
                    <a:pt x="777" y="7659"/>
                  </a:lnTo>
                  <a:cubicBezTo>
                    <a:pt x="844" y="7659"/>
                    <a:pt x="902" y="7611"/>
                    <a:pt x="902" y="7534"/>
                  </a:cubicBezTo>
                  <a:lnTo>
                    <a:pt x="902" y="441"/>
                  </a:lnTo>
                  <a:cubicBezTo>
                    <a:pt x="902" y="202"/>
                    <a:pt x="710" y="0"/>
                    <a:pt x="461"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70"/>
            <p:cNvSpPr/>
            <p:nvPr/>
          </p:nvSpPr>
          <p:spPr>
            <a:xfrm>
              <a:off x="7423992" y="2117651"/>
              <a:ext cx="17842" cy="200666"/>
            </a:xfrm>
            <a:custGeom>
              <a:avLst/>
              <a:gdLst/>
              <a:ahLst/>
              <a:cxnLst/>
              <a:rect l="l" t="t" r="r" b="b"/>
              <a:pathLst>
                <a:path w="681" h="7659" extrusionOk="0">
                  <a:moveTo>
                    <a:pt x="259" y="0"/>
                  </a:moveTo>
                  <a:cubicBezTo>
                    <a:pt x="173" y="0"/>
                    <a:pt x="77" y="19"/>
                    <a:pt x="0" y="58"/>
                  </a:cubicBezTo>
                  <a:cubicBezTo>
                    <a:pt x="144" y="144"/>
                    <a:pt x="221" y="288"/>
                    <a:pt x="221" y="451"/>
                  </a:cubicBezTo>
                  <a:lnTo>
                    <a:pt x="221" y="7659"/>
                  </a:lnTo>
                  <a:lnTo>
                    <a:pt x="546" y="7659"/>
                  </a:lnTo>
                  <a:cubicBezTo>
                    <a:pt x="623" y="7659"/>
                    <a:pt x="671" y="7601"/>
                    <a:pt x="681" y="7534"/>
                  </a:cubicBezTo>
                  <a:lnTo>
                    <a:pt x="681" y="470"/>
                  </a:lnTo>
                  <a:cubicBezTo>
                    <a:pt x="681" y="230"/>
                    <a:pt x="498" y="29"/>
                    <a:pt x="259"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70"/>
            <p:cNvSpPr/>
            <p:nvPr/>
          </p:nvSpPr>
          <p:spPr>
            <a:xfrm>
              <a:off x="7103540" y="2161353"/>
              <a:ext cx="104748" cy="94687"/>
            </a:xfrm>
            <a:custGeom>
              <a:avLst/>
              <a:gdLst/>
              <a:ahLst/>
              <a:cxnLst/>
              <a:rect l="l" t="t" r="r" b="b"/>
              <a:pathLst>
                <a:path w="3998" h="3614" extrusionOk="0">
                  <a:moveTo>
                    <a:pt x="0" y="0"/>
                  </a:moveTo>
                  <a:lnTo>
                    <a:pt x="0" y="3614"/>
                  </a:lnTo>
                  <a:lnTo>
                    <a:pt x="3997" y="3614"/>
                  </a:lnTo>
                  <a:lnTo>
                    <a:pt x="3997" y="0"/>
                  </a:lnTo>
                  <a:close/>
                </a:path>
              </a:pathLst>
            </a:custGeom>
            <a:solidFill>
              <a:srgbClr val="D2D9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70"/>
            <p:cNvSpPr/>
            <p:nvPr/>
          </p:nvSpPr>
          <p:spPr>
            <a:xfrm>
              <a:off x="7190419" y="2161353"/>
              <a:ext cx="17868" cy="94687"/>
            </a:xfrm>
            <a:custGeom>
              <a:avLst/>
              <a:gdLst/>
              <a:ahLst/>
              <a:cxnLst/>
              <a:rect l="l" t="t" r="r" b="b"/>
              <a:pathLst>
                <a:path w="682" h="3614" extrusionOk="0">
                  <a:moveTo>
                    <a:pt x="1" y="0"/>
                  </a:moveTo>
                  <a:lnTo>
                    <a:pt x="1" y="3614"/>
                  </a:lnTo>
                  <a:lnTo>
                    <a:pt x="681" y="3614"/>
                  </a:lnTo>
                  <a:lnTo>
                    <a:pt x="681" y="0"/>
                  </a:lnTo>
                  <a:close/>
                </a:path>
              </a:pathLst>
            </a:custGeom>
            <a:solidFill>
              <a:srgbClr val="CF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70"/>
            <p:cNvSpPr/>
            <p:nvPr/>
          </p:nvSpPr>
          <p:spPr>
            <a:xfrm>
              <a:off x="7103540" y="2090010"/>
              <a:ext cx="71343" cy="71369"/>
            </a:xfrm>
            <a:custGeom>
              <a:avLst/>
              <a:gdLst/>
              <a:ahLst/>
              <a:cxnLst/>
              <a:rect l="l" t="t" r="r" b="b"/>
              <a:pathLst>
                <a:path w="2723" h="2724" extrusionOk="0">
                  <a:moveTo>
                    <a:pt x="0" y="1"/>
                  </a:moveTo>
                  <a:lnTo>
                    <a:pt x="0" y="2723"/>
                  </a:lnTo>
                  <a:lnTo>
                    <a:pt x="2722" y="2723"/>
                  </a:lnTo>
                  <a:lnTo>
                    <a:pt x="2722" y="2646"/>
                  </a:lnTo>
                  <a:cubicBezTo>
                    <a:pt x="2722" y="1189"/>
                    <a:pt x="1534" y="1"/>
                    <a:pt x="77"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70"/>
            <p:cNvSpPr/>
            <p:nvPr/>
          </p:nvSpPr>
          <p:spPr>
            <a:xfrm>
              <a:off x="7103540" y="2090010"/>
              <a:ext cx="71343" cy="71369"/>
            </a:xfrm>
            <a:custGeom>
              <a:avLst/>
              <a:gdLst/>
              <a:ahLst/>
              <a:cxnLst/>
              <a:rect l="l" t="t" r="r" b="b"/>
              <a:pathLst>
                <a:path w="2723" h="2724" extrusionOk="0">
                  <a:moveTo>
                    <a:pt x="0" y="1"/>
                  </a:moveTo>
                  <a:lnTo>
                    <a:pt x="0" y="528"/>
                  </a:lnTo>
                  <a:cubicBezTo>
                    <a:pt x="1112" y="739"/>
                    <a:pt x="1984" y="1611"/>
                    <a:pt x="2195" y="2723"/>
                  </a:cubicBezTo>
                  <a:lnTo>
                    <a:pt x="2722" y="2723"/>
                  </a:lnTo>
                  <a:cubicBezTo>
                    <a:pt x="2722" y="1218"/>
                    <a:pt x="1505" y="1"/>
                    <a:pt x="0" y="1"/>
                  </a:cubicBezTo>
                  <a:close/>
                </a:path>
              </a:pathLst>
            </a:custGeom>
            <a:solidFill>
              <a:srgbClr val="C7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70"/>
            <p:cNvSpPr/>
            <p:nvPr/>
          </p:nvSpPr>
          <p:spPr>
            <a:xfrm>
              <a:off x="7139198" y="2256013"/>
              <a:ext cx="16847" cy="62304"/>
            </a:xfrm>
            <a:custGeom>
              <a:avLst/>
              <a:gdLst/>
              <a:ahLst/>
              <a:cxnLst/>
              <a:rect l="l" t="t" r="r" b="b"/>
              <a:pathLst>
                <a:path w="643" h="2378" extrusionOk="0">
                  <a:moveTo>
                    <a:pt x="0" y="1"/>
                  </a:moveTo>
                  <a:lnTo>
                    <a:pt x="0" y="2282"/>
                  </a:lnTo>
                  <a:cubicBezTo>
                    <a:pt x="0" y="2330"/>
                    <a:pt x="48" y="2378"/>
                    <a:pt x="106" y="2378"/>
                  </a:cubicBezTo>
                  <a:lnTo>
                    <a:pt x="537" y="2378"/>
                  </a:lnTo>
                  <a:cubicBezTo>
                    <a:pt x="595" y="2378"/>
                    <a:pt x="633" y="2330"/>
                    <a:pt x="642" y="2282"/>
                  </a:cubicBezTo>
                  <a:lnTo>
                    <a:pt x="642" y="1"/>
                  </a:ln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70"/>
            <p:cNvSpPr/>
            <p:nvPr/>
          </p:nvSpPr>
          <p:spPr>
            <a:xfrm>
              <a:off x="7193930" y="2002424"/>
              <a:ext cx="11083" cy="38147"/>
            </a:xfrm>
            <a:custGeom>
              <a:avLst/>
              <a:gdLst/>
              <a:ahLst/>
              <a:cxnLst/>
              <a:rect l="l" t="t" r="r" b="b"/>
              <a:pathLst>
                <a:path w="423" h="1456" extrusionOk="0">
                  <a:moveTo>
                    <a:pt x="212" y="1"/>
                  </a:moveTo>
                  <a:cubicBezTo>
                    <a:pt x="106" y="1"/>
                    <a:pt x="1" y="70"/>
                    <a:pt x="1" y="209"/>
                  </a:cubicBezTo>
                  <a:lnTo>
                    <a:pt x="1" y="1245"/>
                  </a:lnTo>
                  <a:cubicBezTo>
                    <a:pt x="1" y="1360"/>
                    <a:pt x="87" y="1456"/>
                    <a:pt x="212" y="1456"/>
                  </a:cubicBezTo>
                  <a:cubicBezTo>
                    <a:pt x="327" y="1456"/>
                    <a:pt x="413" y="1360"/>
                    <a:pt x="423" y="1245"/>
                  </a:cubicBezTo>
                  <a:lnTo>
                    <a:pt x="423" y="209"/>
                  </a:lnTo>
                  <a:cubicBezTo>
                    <a:pt x="423" y="70"/>
                    <a:pt x="317" y="1"/>
                    <a:pt x="212" y="1"/>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70"/>
            <p:cNvSpPr/>
            <p:nvPr/>
          </p:nvSpPr>
          <p:spPr>
            <a:xfrm>
              <a:off x="7193930" y="2072063"/>
              <a:ext cx="11083" cy="47108"/>
            </a:xfrm>
            <a:custGeom>
              <a:avLst/>
              <a:gdLst/>
              <a:ahLst/>
              <a:cxnLst/>
              <a:rect l="l" t="t" r="r" b="b"/>
              <a:pathLst>
                <a:path w="423" h="1798" extrusionOk="0">
                  <a:moveTo>
                    <a:pt x="212" y="0"/>
                  </a:moveTo>
                  <a:cubicBezTo>
                    <a:pt x="106" y="0"/>
                    <a:pt x="1" y="72"/>
                    <a:pt x="1" y="216"/>
                  </a:cubicBezTo>
                  <a:lnTo>
                    <a:pt x="1" y="1587"/>
                  </a:lnTo>
                  <a:cubicBezTo>
                    <a:pt x="1" y="1702"/>
                    <a:pt x="87" y="1798"/>
                    <a:pt x="212" y="1798"/>
                  </a:cubicBezTo>
                  <a:cubicBezTo>
                    <a:pt x="317" y="1798"/>
                    <a:pt x="413" y="1702"/>
                    <a:pt x="423" y="1587"/>
                  </a:cubicBezTo>
                  <a:lnTo>
                    <a:pt x="423" y="216"/>
                  </a:lnTo>
                  <a:cubicBezTo>
                    <a:pt x="423" y="72"/>
                    <a:pt x="317" y="0"/>
                    <a:pt x="212"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70"/>
            <p:cNvSpPr/>
            <p:nvPr/>
          </p:nvSpPr>
          <p:spPr>
            <a:xfrm>
              <a:off x="7177371" y="2029488"/>
              <a:ext cx="43964" cy="47998"/>
            </a:xfrm>
            <a:custGeom>
              <a:avLst/>
              <a:gdLst/>
              <a:ahLst/>
              <a:cxnLst/>
              <a:rect l="l" t="t" r="r" b="b"/>
              <a:pathLst>
                <a:path w="1678" h="1832" extrusionOk="0">
                  <a:moveTo>
                    <a:pt x="253" y="0"/>
                  </a:moveTo>
                  <a:cubicBezTo>
                    <a:pt x="108" y="0"/>
                    <a:pt x="1" y="130"/>
                    <a:pt x="10" y="269"/>
                  </a:cubicBezTo>
                  <a:lnTo>
                    <a:pt x="134" y="1573"/>
                  </a:lnTo>
                  <a:cubicBezTo>
                    <a:pt x="144" y="1717"/>
                    <a:pt x="269" y="1832"/>
                    <a:pt x="412" y="1832"/>
                  </a:cubicBezTo>
                  <a:lnTo>
                    <a:pt x="1265" y="1832"/>
                  </a:lnTo>
                  <a:cubicBezTo>
                    <a:pt x="1409" y="1832"/>
                    <a:pt x="1534" y="1717"/>
                    <a:pt x="1543" y="1573"/>
                  </a:cubicBezTo>
                  <a:lnTo>
                    <a:pt x="1668" y="269"/>
                  </a:lnTo>
                  <a:cubicBezTo>
                    <a:pt x="1678" y="125"/>
                    <a:pt x="1563" y="1"/>
                    <a:pt x="1409" y="1"/>
                  </a:cubicBezTo>
                  <a:lnTo>
                    <a:pt x="269" y="1"/>
                  </a:lnTo>
                  <a:cubicBezTo>
                    <a:pt x="263" y="0"/>
                    <a:pt x="258" y="0"/>
                    <a:pt x="25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70"/>
            <p:cNvSpPr/>
            <p:nvPr/>
          </p:nvSpPr>
          <p:spPr>
            <a:xfrm>
              <a:off x="7197205" y="2029488"/>
              <a:ext cx="24130" cy="47998"/>
            </a:xfrm>
            <a:custGeom>
              <a:avLst/>
              <a:gdLst/>
              <a:ahLst/>
              <a:cxnLst/>
              <a:rect l="l" t="t" r="r" b="b"/>
              <a:pathLst>
                <a:path w="921" h="1832" extrusionOk="0">
                  <a:moveTo>
                    <a:pt x="422" y="1"/>
                  </a:moveTo>
                  <a:lnTo>
                    <a:pt x="278" y="1582"/>
                  </a:lnTo>
                  <a:cubicBezTo>
                    <a:pt x="269" y="1726"/>
                    <a:pt x="144" y="1832"/>
                    <a:pt x="0" y="1832"/>
                  </a:cubicBezTo>
                  <a:lnTo>
                    <a:pt x="508" y="1832"/>
                  </a:lnTo>
                  <a:cubicBezTo>
                    <a:pt x="652" y="1832"/>
                    <a:pt x="777" y="1726"/>
                    <a:pt x="786" y="1582"/>
                  </a:cubicBezTo>
                  <a:lnTo>
                    <a:pt x="911" y="279"/>
                  </a:lnTo>
                  <a:cubicBezTo>
                    <a:pt x="921" y="125"/>
                    <a:pt x="806" y="1"/>
                    <a:pt x="65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70"/>
            <p:cNvSpPr/>
            <p:nvPr/>
          </p:nvSpPr>
          <p:spPr>
            <a:xfrm>
              <a:off x="7208261" y="2145528"/>
              <a:ext cx="209705" cy="129611"/>
            </a:xfrm>
            <a:custGeom>
              <a:avLst/>
              <a:gdLst/>
              <a:ahLst/>
              <a:cxnLst/>
              <a:rect l="l" t="t" r="r" b="b"/>
              <a:pathLst>
                <a:path w="8004" h="4947" extrusionOk="0">
                  <a:moveTo>
                    <a:pt x="508" y="0"/>
                  </a:moveTo>
                  <a:cubicBezTo>
                    <a:pt x="230" y="0"/>
                    <a:pt x="0" y="221"/>
                    <a:pt x="0" y="508"/>
                  </a:cubicBezTo>
                  <a:lnTo>
                    <a:pt x="0" y="4438"/>
                  </a:lnTo>
                  <a:cubicBezTo>
                    <a:pt x="0" y="4716"/>
                    <a:pt x="230" y="4946"/>
                    <a:pt x="508" y="4946"/>
                  </a:cubicBezTo>
                  <a:lnTo>
                    <a:pt x="8004" y="4946"/>
                  </a:lnTo>
                  <a:lnTo>
                    <a:pt x="8004"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70"/>
            <p:cNvSpPr/>
            <p:nvPr/>
          </p:nvSpPr>
          <p:spPr>
            <a:xfrm>
              <a:off x="7391321" y="2145528"/>
              <a:ext cx="26645" cy="129611"/>
            </a:xfrm>
            <a:custGeom>
              <a:avLst/>
              <a:gdLst/>
              <a:ahLst/>
              <a:cxnLst/>
              <a:rect l="l" t="t" r="r" b="b"/>
              <a:pathLst>
                <a:path w="1017" h="4947" extrusionOk="0">
                  <a:moveTo>
                    <a:pt x="1" y="0"/>
                  </a:moveTo>
                  <a:lnTo>
                    <a:pt x="1" y="4946"/>
                  </a:lnTo>
                  <a:lnTo>
                    <a:pt x="1017" y="4946"/>
                  </a:lnTo>
                  <a:lnTo>
                    <a:pt x="1017"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70"/>
            <p:cNvSpPr/>
            <p:nvPr/>
          </p:nvSpPr>
          <p:spPr>
            <a:xfrm>
              <a:off x="7139198" y="1991053"/>
              <a:ext cx="88189" cy="122092"/>
            </a:xfrm>
            <a:custGeom>
              <a:avLst/>
              <a:gdLst/>
              <a:ahLst/>
              <a:cxnLst/>
              <a:rect l="l" t="t" r="r" b="b"/>
              <a:pathLst>
                <a:path w="3366" h="4660" extrusionOk="0">
                  <a:moveTo>
                    <a:pt x="2951" y="0"/>
                  </a:moveTo>
                  <a:cubicBezTo>
                    <a:pt x="2942" y="0"/>
                    <a:pt x="2933" y="1"/>
                    <a:pt x="2924" y="1"/>
                  </a:cubicBezTo>
                  <a:lnTo>
                    <a:pt x="384" y="1"/>
                  </a:lnTo>
                  <a:cubicBezTo>
                    <a:pt x="173" y="1"/>
                    <a:pt x="0" y="174"/>
                    <a:pt x="0" y="385"/>
                  </a:cubicBezTo>
                  <a:lnTo>
                    <a:pt x="0" y="4142"/>
                  </a:lnTo>
                  <a:cubicBezTo>
                    <a:pt x="240" y="4276"/>
                    <a:pt x="451" y="4449"/>
                    <a:pt x="642" y="4660"/>
                  </a:cubicBezTo>
                  <a:lnTo>
                    <a:pt x="642" y="634"/>
                  </a:lnTo>
                  <a:lnTo>
                    <a:pt x="2924" y="634"/>
                  </a:lnTo>
                  <a:cubicBezTo>
                    <a:pt x="2933" y="634"/>
                    <a:pt x="2942" y="635"/>
                    <a:pt x="2951" y="635"/>
                  </a:cubicBezTo>
                  <a:cubicBezTo>
                    <a:pt x="3365" y="635"/>
                    <a:pt x="3365" y="0"/>
                    <a:pt x="2951" y="0"/>
                  </a:cubicBezTo>
                  <a:close/>
                </a:path>
              </a:pathLst>
            </a:custGeom>
            <a:solidFill>
              <a:srgbClr val="C1C9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70"/>
            <p:cNvSpPr/>
            <p:nvPr/>
          </p:nvSpPr>
          <p:spPr>
            <a:xfrm>
              <a:off x="7079672" y="2018406"/>
              <a:ext cx="23894" cy="299911"/>
            </a:xfrm>
            <a:custGeom>
              <a:avLst/>
              <a:gdLst/>
              <a:ahLst/>
              <a:cxnLst/>
              <a:rect l="l" t="t" r="r" b="b"/>
              <a:pathLst>
                <a:path w="912" h="11447" extrusionOk="0">
                  <a:moveTo>
                    <a:pt x="446" y="1"/>
                  </a:moveTo>
                  <a:cubicBezTo>
                    <a:pt x="194" y="1"/>
                    <a:pt x="0" y="205"/>
                    <a:pt x="0" y="453"/>
                  </a:cubicBezTo>
                  <a:lnTo>
                    <a:pt x="0" y="11322"/>
                  </a:lnTo>
                  <a:lnTo>
                    <a:pt x="10" y="11322"/>
                  </a:lnTo>
                  <a:cubicBezTo>
                    <a:pt x="10" y="11389"/>
                    <a:pt x="58" y="11447"/>
                    <a:pt x="135" y="11447"/>
                  </a:cubicBezTo>
                  <a:lnTo>
                    <a:pt x="777" y="11447"/>
                  </a:lnTo>
                  <a:cubicBezTo>
                    <a:pt x="854" y="11447"/>
                    <a:pt x="902" y="11389"/>
                    <a:pt x="911" y="11322"/>
                  </a:cubicBezTo>
                  <a:lnTo>
                    <a:pt x="911" y="462"/>
                  </a:lnTo>
                  <a:cubicBezTo>
                    <a:pt x="911" y="213"/>
                    <a:pt x="719" y="12"/>
                    <a:pt x="480" y="2"/>
                  </a:cubicBezTo>
                  <a:cubicBezTo>
                    <a:pt x="468" y="1"/>
                    <a:pt x="457" y="1"/>
                    <a:pt x="44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70"/>
            <p:cNvSpPr/>
            <p:nvPr/>
          </p:nvSpPr>
          <p:spPr>
            <a:xfrm>
              <a:off x="7085698" y="2018379"/>
              <a:ext cx="17868" cy="299938"/>
            </a:xfrm>
            <a:custGeom>
              <a:avLst/>
              <a:gdLst/>
              <a:ahLst/>
              <a:cxnLst/>
              <a:rect l="l" t="t" r="r" b="b"/>
              <a:pathLst>
                <a:path w="682" h="11448" extrusionOk="0">
                  <a:moveTo>
                    <a:pt x="222" y="1"/>
                  </a:moveTo>
                  <a:cubicBezTo>
                    <a:pt x="144" y="1"/>
                    <a:pt x="72" y="21"/>
                    <a:pt x="1" y="61"/>
                  </a:cubicBezTo>
                  <a:cubicBezTo>
                    <a:pt x="144" y="137"/>
                    <a:pt x="231" y="291"/>
                    <a:pt x="231" y="454"/>
                  </a:cubicBezTo>
                  <a:lnTo>
                    <a:pt x="231" y="11448"/>
                  </a:lnTo>
                  <a:lnTo>
                    <a:pt x="547" y="11448"/>
                  </a:lnTo>
                  <a:cubicBezTo>
                    <a:pt x="614" y="11448"/>
                    <a:pt x="672" y="11390"/>
                    <a:pt x="672" y="11323"/>
                  </a:cubicBezTo>
                  <a:lnTo>
                    <a:pt x="672" y="463"/>
                  </a:lnTo>
                  <a:cubicBezTo>
                    <a:pt x="681" y="223"/>
                    <a:pt x="499" y="22"/>
                    <a:pt x="269" y="3"/>
                  </a:cubicBezTo>
                  <a:cubicBezTo>
                    <a:pt x="253" y="1"/>
                    <a:pt x="237" y="1"/>
                    <a:pt x="222"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9" name="Google Shape;9259;p70"/>
          <p:cNvGrpSpPr/>
          <p:nvPr/>
        </p:nvGrpSpPr>
        <p:grpSpPr>
          <a:xfrm>
            <a:off x="6641188" y="2035514"/>
            <a:ext cx="361901" cy="238132"/>
            <a:chOff x="6641188" y="2035514"/>
            <a:chExt cx="361901" cy="238132"/>
          </a:xfrm>
        </p:grpSpPr>
        <p:sp>
          <p:nvSpPr>
            <p:cNvPr id="9260" name="Google Shape;9260;p70"/>
            <p:cNvSpPr/>
            <p:nvPr/>
          </p:nvSpPr>
          <p:spPr>
            <a:xfrm>
              <a:off x="6641188" y="2035514"/>
              <a:ext cx="361901" cy="220787"/>
            </a:xfrm>
            <a:custGeom>
              <a:avLst/>
              <a:gdLst/>
              <a:ahLst/>
              <a:cxnLst/>
              <a:rect l="l" t="t" r="r" b="b"/>
              <a:pathLst>
                <a:path w="13813" h="8427" extrusionOk="0">
                  <a:moveTo>
                    <a:pt x="451" y="1"/>
                  </a:moveTo>
                  <a:cubicBezTo>
                    <a:pt x="202" y="1"/>
                    <a:pt x="0" y="202"/>
                    <a:pt x="0" y="461"/>
                  </a:cubicBezTo>
                  <a:lnTo>
                    <a:pt x="0" y="7976"/>
                  </a:lnTo>
                  <a:cubicBezTo>
                    <a:pt x="0" y="8225"/>
                    <a:pt x="202" y="8426"/>
                    <a:pt x="451" y="8426"/>
                  </a:cubicBezTo>
                  <a:lnTo>
                    <a:pt x="13362" y="8426"/>
                  </a:lnTo>
                  <a:cubicBezTo>
                    <a:pt x="13612" y="8426"/>
                    <a:pt x="13813" y="8225"/>
                    <a:pt x="13813" y="7985"/>
                  </a:cubicBezTo>
                  <a:lnTo>
                    <a:pt x="13813" y="461"/>
                  </a:lnTo>
                  <a:cubicBezTo>
                    <a:pt x="13813" y="202"/>
                    <a:pt x="13612" y="1"/>
                    <a:pt x="13362" y="1"/>
                  </a:cubicBez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70"/>
            <p:cNvSpPr/>
            <p:nvPr/>
          </p:nvSpPr>
          <p:spPr>
            <a:xfrm>
              <a:off x="6641188" y="2035514"/>
              <a:ext cx="361901" cy="220787"/>
            </a:xfrm>
            <a:custGeom>
              <a:avLst/>
              <a:gdLst/>
              <a:ahLst/>
              <a:cxnLst/>
              <a:rect l="l" t="t" r="r" b="b"/>
              <a:pathLst>
                <a:path w="13813" h="8427" extrusionOk="0">
                  <a:moveTo>
                    <a:pt x="12864" y="1"/>
                  </a:moveTo>
                  <a:lnTo>
                    <a:pt x="12864" y="6883"/>
                  </a:lnTo>
                  <a:cubicBezTo>
                    <a:pt x="12864" y="7132"/>
                    <a:pt x="12653" y="7343"/>
                    <a:pt x="12394" y="7343"/>
                  </a:cubicBezTo>
                  <a:lnTo>
                    <a:pt x="0" y="7343"/>
                  </a:lnTo>
                  <a:lnTo>
                    <a:pt x="0" y="7957"/>
                  </a:lnTo>
                  <a:cubicBezTo>
                    <a:pt x="0" y="8215"/>
                    <a:pt x="211" y="8426"/>
                    <a:pt x="460" y="8426"/>
                  </a:cubicBezTo>
                  <a:lnTo>
                    <a:pt x="13343" y="8426"/>
                  </a:lnTo>
                  <a:cubicBezTo>
                    <a:pt x="13602" y="8426"/>
                    <a:pt x="13813" y="8215"/>
                    <a:pt x="13813" y="7957"/>
                  </a:cubicBezTo>
                  <a:lnTo>
                    <a:pt x="13813" y="470"/>
                  </a:lnTo>
                  <a:cubicBezTo>
                    <a:pt x="13813" y="212"/>
                    <a:pt x="13602" y="1"/>
                    <a:pt x="13353"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70"/>
            <p:cNvSpPr/>
            <p:nvPr/>
          </p:nvSpPr>
          <p:spPr>
            <a:xfrm>
              <a:off x="6681615" y="2256275"/>
              <a:ext cx="65579" cy="17371"/>
            </a:xfrm>
            <a:custGeom>
              <a:avLst/>
              <a:gdLst/>
              <a:ahLst/>
              <a:cxnLst/>
              <a:rect l="l" t="t" r="r" b="b"/>
              <a:pathLst>
                <a:path w="2503" h="663" extrusionOk="0">
                  <a:moveTo>
                    <a:pt x="1" y="0"/>
                  </a:moveTo>
                  <a:lnTo>
                    <a:pt x="1" y="355"/>
                  </a:lnTo>
                  <a:cubicBezTo>
                    <a:pt x="1" y="528"/>
                    <a:pt x="135" y="662"/>
                    <a:pt x="307" y="662"/>
                  </a:cubicBezTo>
                  <a:lnTo>
                    <a:pt x="2196" y="662"/>
                  </a:lnTo>
                  <a:cubicBezTo>
                    <a:pt x="2201" y="662"/>
                    <a:pt x="2206" y="662"/>
                    <a:pt x="2211" y="662"/>
                  </a:cubicBezTo>
                  <a:cubicBezTo>
                    <a:pt x="2368" y="662"/>
                    <a:pt x="2502" y="522"/>
                    <a:pt x="2502" y="355"/>
                  </a:cubicBezTo>
                  <a:lnTo>
                    <a:pt x="2502"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70"/>
            <p:cNvSpPr/>
            <p:nvPr/>
          </p:nvSpPr>
          <p:spPr>
            <a:xfrm>
              <a:off x="6897084" y="2256275"/>
              <a:ext cx="65579" cy="17371"/>
            </a:xfrm>
            <a:custGeom>
              <a:avLst/>
              <a:gdLst/>
              <a:ahLst/>
              <a:cxnLst/>
              <a:rect l="l" t="t" r="r" b="b"/>
              <a:pathLst>
                <a:path w="2503" h="663" extrusionOk="0">
                  <a:moveTo>
                    <a:pt x="1" y="0"/>
                  </a:moveTo>
                  <a:lnTo>
                    <a:pt x="1" y="355"/>
                  </a:lnTo>
                  <a:cubicBezTo>
                    <a:pt x="1" y="528"/>
                    <a:pt x="135" y="662"/>
                    <a:pt x="308" y="662"/>
                  </a:cubicBezTo>
                  <a:lnTo>
                    <a:pt x="2196" y="662"/>
                  </a:lnTo>
                  <a:cubicBezTo>
                    <a:pt x="2201" y="662"/>
                    <a:pt x="2207" y="662"/>
                    <a:pt x="2212" y="662"/>
                  </a:cubicBezTo>
                  <a:cubicBezTo>
                    <a:pt x="2377" y="662"/>
                    <a:pt x="2503" y="522"/>
                    <a:pt x="2503" y="355"/>
                  </a:cubicBezTo>
                  <a:lnTo>
                    <a:pt x="2503" y="0"/>
                  </a:lnTo>
                  <a:close/>
                </a:path>
              </a:pathLst>
            </a:custGeom>
            <a:solidFill>
              <a:srgbClr val="DDE3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70"/>
            <p:cNvSpPr/>
            <p:nvPr/>
          </p:nvSpPr>
          <p:spPr>
            <a:xfrm>
              <a:off x="6666288" y="2064151"/>
              <a:ext cx="191653" cy="163776"/>
            </a:xfrm>
            <a:custGeom>
              <a:avLst/>
              <a:gdLst/>
              <a:ahLst/>
              <a:cxnLst/>
              <a:rect l="l" t="t" r="r" b="b"/>
              <a:pathLst>
                <a:path w="7315" h="6251" extrusionOk="0">
                  <a:moveTo>
                    <a:pt x="329" y="0"/>
                  </a:moveTo>
                  <a:cubicBezTo>
                    <a:pt x="145" y="0"/>
                    <a:pt x="1" y="150"/>
                    <a:pt x="1" y="336"/>
                  </a:cubicBezTo>
                  <a:lnTo>
                    <a:pt x="1" y="5905"/>
                  </a:lnTo>
                  <a:cubicBezTo>
                    <a:pt x="1" y="6097"/>
                    <a:pt x="154" y="6250"/>
                    <a:pt x="346" y="6250"/>
                  </a:cubicBezTo>
                  <a:lnTo>
                    <a:pt x="6970" y="6250"/>
                  </a:lnTo>
                  <a:cubicBezTo>
                    <a:pt x="7161" y="6250"/>
                    <a:pt x="7315" y="6097"/>
                    <a:pt x="7315" y="5905"/>
                  </a:cubicBezTo>
                  <a:lnTo>
                    <a:pt x="7315" y="336"/>
                  </a:lnTo>
                  <a:cubicBezTo>
                    <a:pt x="7315" y="150"/>
                    <a:pt x="7170" y="0"/>
                    <a:pt x="6987" y="0"/>
                  </a:cubicBezTo>
                  <a:cubicBezTo>
                    <a:pt x="6981" y="0"/>
                    <a:pt x="6975" y="0"/>
                    <a:pt x="6970" y="1"/>
                  </a:cubicBezTo>
                  <a:lnTo>
                    <a:pt x="346" y="1"/>
                  </a:lnTo>
                  <a:cubicBezTo>
                    <a:pt x="340" y="0"/>
                    <a:pt x="335" y="0"/>
                    <a:pt x="329" y="0"/>
                  </a:cubicBezTo>
                  <a:close/>
                </a:path>
              </a:pathLst>
            </a:custGeom>
            <a:solidFill>
              <a:srgbClr val="8493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70"/>
            <p:cNvSpPr/>
            <p:nvPr/>
          </p:nvSpPr>
          <p:spPr>
            <a:xfrm>
              <a:off x="6666288" y="2063653"/>
              <a:ext cx="191915" cy="164274"/>
            </a:xfrm>
            <a:custGeom>
              <a:avLst/>
              <a:gdLst/>
              <a:ahLst/>
              <a:cxnLst/>
              <a:rect l="l" t="t" r="r" b="b"/>
              <a:pathLst>
                <a:path w="7325" h="6270" extrusionOk="0">
                  <a:moveTo>
                    <a:pt x="6960" y="0"/>
                  </a:moveTo>
                  <a:lnTo>
                    <a:pt x="6577" y="10"/>
                  </a:lnTo>
                  <a:lnTo>
                    <a:pt x="6577" y="4333"/>
                  </a:lnTo>
                  <a:cubicBezTo>
                    <a:pt x="6577" y="4994"/>
                    <a:pt x="6040" y="5531"/>
                    <a:pt x="5378" y="5531"/>
                  </a:cubicBezTo>
                  <a:lnTo>
                    <a:pt x="1" y="5531"/>
                  </a:lnTo>
                  <a:lnTo>
                    <a:pt x="1" y="5915"/>
                  </a:lnTo>
                  <a:cubicBezTo>
                    <a:pt x="1" y="6106"/>
                    <a:pt x="164" y="6269"/>
                    <a:pt x="365" y="6269"/>
                  </a:cubicBezTo>
                  <a:lnTo>
                    <a:pt x="6960" y="6269"/>
                  </a:lnTo>
                  <a:cubicBezTo>
                    <a:pt x="7161" y="6269"/>
                    <a:pt x="7324" y="6106"/>
                    <a:pt x="7324" y="5915"/>
                  </a:cubicBezTo>
                  <a:lnTo>
                    <a:pt x="7324" y="365"/>
                  </a:lnTo>
                  <a:cubicBezTo>
                    <a:pt x="7324" y="163"/>
                    <a:pt x="7161" y="0"/>
                    <a:pt x="6960" y="0"/>
                  </a:cubicBezTo>
                  <a:close/>
                </a:path>
              </a:pathLst>
            </a:custGeom>
            <a:solidFill>
              <a:srgbClr val="77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70"/>
            <p:cNvSpPr/>
            <p:nvPr/>
          </p:nvSpPr>
          <p:spPr>
            <a:xfrm>
              <a:off x="6892315" y="2171387"/>
              <a:ext cx="75115" cy="64321"/>
            </a:xfrm>
            <a:custGeom>
              <a:avLst/>
              <a:gdLst/>
              <a:ahLst/>
              <a:cxnLst/>
              <a:rect l="l" t="t" r="r" b="b"/>
              <a:pathLst>
                <a:path w="2867" h="2455" extrusionOk="0">
                  <a:moveTo>
                    <a:pt x="1640" y="0"/>
                  </a:moveTo>
                  <a:cubicBezTo>
                    <a:pt x="547" y="0"/>
                    <a:pt x="1" y="1323"/>
                    <a:pt x="768" y="2090"/>
                  </a:cubicBezTo>
                  <a:cubicBezTo>
                    <a:pt x="1019" y="2342"/>
                    <a:pt x="1329" y="2455"/>
                    <a:pt x="1632" y="2455"/>
                  </a:cubicBezTo>
                  <a:cubicBezTo>
                    <a:pt x="2263" y="2455"/>
                    <a:pt x="2867" y="1966"/>
                    <a:pt x="2867" y="1227"/>
                  </a:cubicBezTo>
                  <a:cubicBezTo>
                    <a:pt x="2857" y="547"/>
                    <a:pt x="2311" y="0"/>
                    <a:pt x="1640"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70"/>
            <p:cNvSpPr/>
            <p:nvPr/>
          </p:nvSpPr>
          <p:spPr>
            <a:xfrm>
              <a:off x="6925485" y="2171387"/>
              <a:ext cx="44461" cy="64111"/>
            </a:xfrm>
            <a:custGeom>
              <a:avLst/>
              <a:gdLst/>
              <a:ahLst/>
              <a:cxnLst/>
              <a:rect l="l" t="t" r="r" b="b"/>
              <a:pathLst>
                <a:path w="1697" h="2447" extrusionOk="0">
                  <a:moveTo>
                    <a:pt x="374" y="0"/>
                  </a:moveTo>
                  <a:cubicBezTo>
                    <a:pt x="240" y="0"/>
                    <a:pt x="115" y="20"/>
                    <a:pt x="0" y="58"/>
                  </a:cubicBezTo>
                  <a:cubicBezTo>
                    <a:pt x="1131" y="422"/>
                    <a:pt x="1131" y="2023"/>
                    <a:pt x="0" y="2387"/>
                  </a:cubicBezTo>
                  <a:cubicBezTo>
                    <a:pt x="125" y="2428"/>
                    <a:pt x="251" y="2447"/>
                    <a:pt x="375" y="2447"/>
                  </a:cubicBezTo>
                  <a:cubicBezTo>
                    <a:pt x="956" y="2447"/>
                    <a:pt x="1487" y="2026"/>
                    <a:pt x="1582" y="1410"/>
                  </a:cubicBezTo>
                  <a:cubicBezTo>
                    <a:pt x="1697" y="671"/>
                    <a:pt x="1122" y="0"/>
                    <a:pt x="374"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70"/>
            <p:cNvSpPr/>
            <p:nvPr/>
          </p:nvSpPr>
          <p:spPr>
            <a:xfrm>
              <a:off x="6889302" y="2064151"/>
              <a:ext cx="40715" cy="19624"/>
            </a:xfrm>
            <a:custGeom>
              <a:avLst/>
              <a:gdLst/>
              <a:ahLst/>
              <a:cxnLst/>
              <a:rect l="l" t="t" r="r" b="b"/>
              <a:pathLst>
                <a:path w="1554" h="749" extrusionOk="0">
                  <a:moveTo>
                    <a:pt x="317" y="1"/>
                  </a:moveTo>
                  <a:cubicBezTo>
                    <a:pt x="145" y="1"/>
                    <a:pt x="1" y="144"/>
                    <a:pt x="1" y="317"/>
                  </a:cubicBezTo>
                  <a:lnTo>
                    <a:pt x="1" y="422"/>
                  </a:lnTo>
                  <a:cubicBezTo>
                    <a:pt x="1" y="604"/>
                    <a:pt x="145" y="748"/>
                    <a:pt x="317" y="748"/>
                  </a:cubicBezTo>
                  <a:lnTo>
                    <a:pt x="1228" y="748"/>
                  </a:lnTo>
                  <a:cubicBezTo>
                    <a:pt x="1410" y="748"/>
                    <a:pt x="1554" y="595"/>
                    <a:pt x="1554" y="422"/>
                  </a:cubicBezTo>
                  <a:lnTo>
                    <a:pt x="1554" y="317"/>
                  </a:lnTo>
                  <a:cubicBezTo>
                    <a:pt x="1554" y="144"/>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70"/>
            <p:cNvSpPr/>
            <p:nvPr/>
          </p:nvSpPr>
          <p:spPr>
            <a:xfrm>
              <a:off x="6908402" y="2063889"/>
              <a:ext cx="21615" cy="19886"/>
            </a:xfrm>
            <a:custGeom>
              <a:avLst/>
              <a:gdLst/>
              <a:ahLst/>
              <a:cxnLst/>
              <a:rect l="l" t="t" r="r" b="b"/>
              <a:pathLst>
                <a:path w="825" h="759" extrusionOk="0">
                  <a:moveTo>
                    <a:pt x="0" y="1"/>
                  </a:moveTo>
                  <a:cubicBezTo>
                    <a:pt x="192" y="1"/>
                    <a:pt x="336" y="154"/>
                    <a:pt x="336" y="336"/>
                  </a:cubicBezTo>
                  <a:lnTo>
                    <a:pt x="336" y="423"/>
                  </a:lnTo>
                  <a:cubicBezTo>
                    <a:pt x="336" y="605"/>
                    <a:pt x="192" y="758"/>
                    <a:pt x="0" y="758"/>
                  </a:cubicBezTo>
                  <a:lnTo>
                    <a:pt x="489" y="758"/>
                  </a:lnTo>
                  <a:cubicBezTo>
                    <a:pt x="671" y="758"/>
                    <a:pt x="825" y="605"/>
                    <a:pt x="825" y="423"/>
                  </a:cubicBezTo>
                  <a:lnTo>
                    <a:pt x="825" y="336"/>
                  </a:lnTo>
                  <a:cubicBezTo>
                    <a:pt x="825" y="154"/>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70"/>
            <p:cNvSpPr/>
            <p:nvPr/>
          </p:nvSpPr>
          <p:spPr>
            <a:xfrm>
              <a:off x="6889302" y="2099049"/>
              <a:ext cx="40715" cy="19624"/>
            </a:xfrm>
            <a:custGeom>
              <a:avLst/>
              <a:gdLst/>
              <a:ahLst/>
              <a:cxnLst/>
              <a:rect l="l" t="t" r="r" b="b"/>
              <a:pathLst>
                <a:path w="1554" h="749" extrusionOk="0">
                  <a:moveTo>
                    <a:pt x="317" y="1"/>
                  </a:moveTo>
                  <a:cubicBezTo>
                    <a:pt x="145" y="1"/>
                    <a:pt x="1" y="145"/>
                    <a:pt x="1" y="317"/>
                  </a:cubicBezTo>
                  <a:lnTo>
                    <a:pt x="1" y="423"/>
                  </a:lnTo>
                  <a:cubicBezTo>
                    <a:pt x="1" y="605"/>
                    <a:pt x="145" y="749"/>
                    <a:pt x="317" y="749"/>
                  </a:cubicBezTo>
                  <a:lnTo>
                    <a:pt x="1228" y="749"/>
                  </a:lnTo>
                  <a:cubicBezTo>
                    <a:pt x="1410" y="749"/>
                    <a:pt x="1554" y="605"/>
                    <a:pt x="1554" y="423"/>
                  </a:cubicBezTo>
                  <a:lnTo>
                    <a:pt x="1554" y="317"/>
                  </a:lnTo>
                  <a:cubicBezTo>
                    <a:pt x="1554" y="145"/>
                    <a:pt x="1410" y="1"/>
                    <a:pt x="122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70"/>
            <p:cNvSpPr/>
            <p:nvPr/>
          </p:nvSpPr>
          <p:spPr>
            <a:xfrm>
              <a:off x="6889302" y="2133974"/>
              <a:ext cx="40715" cy="19598"/>
            </a:xfrm>
            <a:custGeom>
              <a:avLst/>
              <a:gdLst/>
              <a:ahLst/>
              <a:cxnLst/>
              <a:rect l="l" t="t" r="r" b="b"/>
              <a:pathLst>
                <a:path w="1554" h="748" extrusionOk="0">
                  <a:moveTo>
                    <a:pt x="317" y="0"/>
                  </a:moveTo>
                  <a:cubicBezTo>
                    <a:pt x="145" y="0"/>
                    <a:pt x="1" y="144"/>
                    <a:pt x="1" y="326"/>
                  </a:cubicBezTo>
                  <a:lnTo>
                    <a:pt x="1" y="422"/>
                  </a:lnTo>
                  <a:cubicBezTo>
                    <a:pt x="1" y="604"/>
                    <a:pt x="145" y="748"/>
                    <a:pt x="317" y="748"/>
                  </a:cubicBezTo>
                  <a:lnTo>
                    <a:pt x="1228" y="748"/>
                  </a:lnTo>
                  <a:cubicBezTo>
                    <a:pt x="1410" y="748"/>
                    <a:pt x="1554" y="604"/>
                    <a:pt x="1554" y="422"/>
                  </a:cubicBezTo>
                  <a:lnTo>
                    <a:pt x="1554" y="326"/>
                  </a:lnTo>
                  <a:cubicBezTo>
                    <a:pt x="1554" y="144"/>
                    <a:pt x="1410" y="0"/>
                    <a:pt x="1228"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70"/>
            <p:cNvSpPr/>
            <p:nvPr/>
          </p:nvSpPr>
          <p:spPr>
            <a:xfrm>
              <a:off x="6908402" y="2099049"/>
              <a:ext cx="21615" cy="19624"/>
            </a:xfrm>
            <a:custGeom>
              <a:avLst/>
              <a:gdLst/>
              <a:ahLst/>
              <a:cxnLst/>
              <a:rect l="l" t="t" r="r" b="b"/>
              <a:pathLst>
                <a:path w="825" h="749" extrusionOk="0">
                  <a:moveTo>
                    <a:pt x="0" y="1"/>
                  </a:moveTo>
                  <a:cubicBezTo>
                    <a:pt x="192" y="1"/>
                    <a:pt x="336" y="145"/>
                    <a:pt x="336" y="336"/>
                  </a:cubicBezTo>
                  <a:lnTo>
                    <a:pt x="336" y="413"/>
                  </a:lnTo>
                  <a:cubicBezTo>
                    <a:pt x="336" y="595"/>
                    <a:pt x="192" y="749"/>
                    <a:pt x="0" y="749"/>
                  </a:cubicBezTo>
                  <a:lnTo>
                    <a:pt x="489" y="749"/>
                  </a:lnTo>
                  <a:cubicBezTo>
                    <a:pt x="671" y="749"/>
                    <a:pt x="825" y="605"/>
                    <a:pt x="825" y="413"/>
                  </a:cubicBezTo>
                  <a:lnTo>
                    <a:pt x="825" y="336"/>
                  </a:lnTo>
                  <a:cubicBezTo>
                    <a:pt x="825" y="145"/>
                    <a:pt x="671" y="1"/>
                    <a:pt x="48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70"/>
            <p:cNvSpPr/>
            <p:nvPr/>
          </p:nvSpPr>
          <p:spPr>
            <a:xfrm>
              <a:off x="6908402" y="2133974"/>
              <a:ext cx="21615" cy="19598"/>
            </a:xfrm>
            <a:custGeom>
              <a:avLst/>
              <a:gdLst/>
              <a:ahLst/>
              <a:cxnLst/>
              <a:rect l="l" t="t" r="r" b="b"/>
              <a:pathLst>
                <a:path w="825" h="748" extrusionOk="0">
                  <a:moveTo>
                    <a:pt x="0" y="0"/>
                  </a:moveTo>
                  <a:cubicBezTo>
                    <a:pt x="192" y="0"/>
                    <a:pt x="336" y="144"/>
                    <a:pt x="336" y="326"/>
                  </a:cubicBezTo>
                  <a:lnTo>
                    <a:pt x="336" y="412"/>
                  </a:lnTo>
                  <a:cubicBezTo>
                    <a:pt x="336" y="595"/>
                    <a:pt x="192" y="748"/>
                    <a:pt x="0" y="748"/>
                  </a:cubicBezTo>
                  <a:lnTo>
                    <a:pt x="489" y="748"/>
                  </a:lnTo>
                  <a:cubicBezTo>
                    <a:pt x="671" y="748"/>
                    <a:pt x="825" y="595"/>
                    <a:pt x="825" y="412"/>
                  </a:cubicBezTo>
                  <a:lnTo>
                    <a:pt x="825" y="326"/>
                  </a:lnTo>
                  <a:cubicBezTo>
                    <a:pt x="825" y="144"/>
                    <a:pt x="671" y="0"/>
                    <a:pt x="489"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70"/>
            <p:cNvSpPr/>
            <p:nvPr/>
          </p:nvSpPr>
          <p:spPr>
            <a:xfrm>
              <a:off x="6947833" y="2064151"/>
              <a:ext cx="33405" cy="89421"/>
            </a:xfrm>
            <a:custGeom>
              <a:avLst/>
              <a:gdLst/>
              <a:ahLst/>
              <a:cxnLst/>
              <a:rect l="l" t="t" r="r" b="b"/>
              <a:pathLst>
                <a:path w="1275" h="3413" extrusionOk="0">
                  <a:moveTo>
                    <a:pt x="297" y="1"/>
                  </a:moveTo>
                  <a:cubicBezTo>
                    <a:pt x="134" y="1"/>
                    <a:pt x="0" y="135"/>
                    <a:pt x="0" y="298"/>
                  </a:cubicBezTo>
                  <a:lnTo>
                    <a:pt x="0" y="3116"/>
                  </a:lnTo>
                  <a:cubicBezTo>
                    <a:pt x="0" y="3279"/>
                    <a:pt x="134" y="3413"/>
                    <a:pt x="297" y="3413"/>
                  </a:cubicBezTo>
                  <a:lnTo>
                    <a:pt x="978" y="3413"/>
                  </a:lnTo>
                  <a:cubicBezTo>
                    <a:pt x="1141" y="3413"/>
                    <a:pt x="1275" y="3279"/>
                    <a:pt x="1275" y="3116"/>
                  </a:cubicBezTo>
                  <a:lnTo>
                    <a:pt x="1275" y="298"/>
                  </a:lnTo>
                  <a:cubicBezTo>
                    <a:pt x="1275" y="135"/>
                    <a:pt x="1141" y="1"/>
                    <a:pt x="978"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70"/>
            <p:cNvSpPr/>
            <p:nvPr/>
          </p:nvSpPr>
          <p:spPr>
            <a:xfrm>
              <a:off x="6960645" y="2063889"/>
              <a:ext cx="20593" cy="89683"/>
            </a:xfrm>
            <a:custGeom>
              <a:avLst/>
              <a:gdLst/>
              <a:ahLst/>
              <a:cxnLst/>
              <a:rect l="l" t="t" r="r" b="b"/>
              <a:pathLst>
                <a:path w="786" h="3423" extrusionOk="0">
                  <a:moveTo>
                    <a:pt x="0" y="1"/>
                  </a:moveTo>
                  <a:cubicBezTo>
                    <a:pt x="173" y="1"/>
                    <a:pt x="307" y="145"/>
                    <a:pt x="307" y="317"/>
                  </a:cubicBezTo>
                  <a:lnTo>
                    <a:pt x="307" y="3116"/>
                  </a:lnTo>
                  <a:cubicBezTo>
                    <a:pt x="307" y="3279"/>
                    <a:pt x="173" y="3423"/>
                    <a:pt x="0" y="3423"/>
                  </a:cubicBezTo>
                  <a:lnTo>
                    <a:pt x="479" y="3423"/>
                  </a:lnTo>
                  <a:cubicBezTo>
                    <a:pt x="652" y="3423"/>
                    <a:pt x="786" y="3279"/>
                    <a:pt x="786" y="3116"/>
                  </a:cubicBezTo>
                  <a:lnTo>
                    <a:pt x="786" y="317"/>
                  </a:lnTo>
                  <a:cubicBezTo>
                    <a:pt x="786" y="145"/>
                    <a:pt x="642" y="1"/>
                    <a:pt x="4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70"/>
            <p:cNvSpPr/>
            <p:nvPr/>
          </p:nvSpPr>
          <p:spPr>
            <a:xfrm>
              <a:off x="6816728" y="2076203"/>
              <a:ext cx="31676" cy="11083"/>
            </a:xfrm>
            <a:custGeom>
              <a:avLst/>
              <a:gdLst/>
              <a:ahLst/>
              <a:cxnLst/>
              <a:rect l="l" t="t" r="r" b="b"/>
              <a:pathLst>
                <a:path w="1209" h="423" extrusionOk="0">
                  <a:moveTo>
                    <a:pt x="211" y="1"/>
                  </a:moveTo>
                  <a:cubicBezTo>
                    <a:pt x="96" y="1"/>
                    <a:pt x="1" y="96"/>
                    <a:pt x="1" y="212"/>
                  </a:cubicBezTo>
                  <a:cubicBezTo>
                    <a:pt x="1" y="327"/>
                    <a:pt x="96" y="422"/>
                    <a:pt x="211" y="422"/>
                  </a:cubicBezTo>
                  <a:lnTo>
                    <a:pt x="930" y="422"/>
                  </a:lnTo>
                  <a:cubicBezTo>
                    <a:pt x="1208" y="422"/>
                    <a:pt x="1208"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70"/>
            <p:cNvSpPr/>
            <p:nvPr/>
          </p:nvSpPr>
          <p:spPr>
            <a:xfrm>
              <a:off x="6677842" y="2076203"/>
              <a:ext cx="15353" cy="11083"/>
            </a:xfrm>
            <a:custGeom>
              <a:avLst/>
              <a:gdLst/>
              <a:ahLst/>
              <a:cxnLst/>
              <a:rect l="l" t="t" r="r" b="b"/>
              <a:pathLst>
                <a:path w="586" h="423" extrusionOk="0">
                  <a:moveTo>
                    <a:pt x="288" y="1"/>
                  </a:moveTo>
                  <a:cubicBezTo>
                    <a:pt x="1" y="1"/>
                    <a:pt x="1" y="422"/>
                    <a:pt x="288" y="422"/>
                  </a:cubicBezTo>
                  <a:lnTo>
                    <a:pt x="308" y="422"/>
                  </a:lnTo>
                  <a:cubicBezTo>
                    <a:pt x="586" y="422"/>
                    <a:pt x="586" y="1"/>
                    <a:pt x="3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70"/>
            <p:cNvSpPr/>
            <p:nvPr/>
          </p:nvSpPr>
          <p:spPr>
            <a:xfrm>
              <a:off x="6685126" y="2100569"/>
              <a:ext cx="155995" cy="90678"/>
            </a:xfrm>
            <a:custGeom>
              <a:avLst/>
              <a:gdLst/>
              <a:ahLst/>
              <a:cxnLst/>
              <a:rect l="l" t="t" r="r" b="b"/>
              <a:pathLst>
                <a:path w="5954" h="3461" extrusionOk="0">
                  <a:moveTo>
                    <a:pt x="2627" y="0"/>
                  </a:moveTo>
                  <a:cubicBezTo>
                    <a:pt x="2531" y="0"/>
                    <a:pt x="2445" y="68"/>
                    <a:pt x="2416" y="163"/>
                  </a:cubicBezTo>
                  <a:lnTo>
                    <a:pt x="1947" y="2445"/>
                  </a:lnTo>
                  <a:lnTo>
                    <a:pt x="1535" y="1160"/>
                  </a:lnTo>
                  <a:cubicBezTo>
                    <a:pt x="1505" y="1065"/>
                    <a:pt x="1423" y="1017"/>
                    <a:pt x="1339" y="1017"/>
                  </a:cubicBezTo>
                  <a:cubicBezTo>
                    <a:pt x="1262" y="1017"/>
                    <a:pt x="1183" y="1058"/>
                    <a:pt x="1141" y="1141"/>
                  </a:cubicBezTo>
                  <a:lnTo>
                    <a:pt x="624" y="2263"/>
                  </a:lnTo>
                  <a:lnTo>
                    <a:pt x="212" y="2263"/>
                  </a:lnTo>
                  <a:cubicBezTo>
                    <a:pt x="97" y="2263"/>
                    <a:pt x="1" y="2358"/>
                    <a:pt x="1" y="2473"/>
                  </a:cubicBezTo>
                  <a:cubicBezTo>
                    <a:pt x="1" y="2588"/>
                    <a:pt x="97" y="2684"/>
                    <a:pt x="212" y="2684"/>
                  </a:cubicBezTo>
                  <a:lnTo>
                    <a:pt x="758" y="2684"/>
                  </a:lnTo>
                  <a:cubicBezTo>
                    <a:pt x="844" y="2684"/>
                    <a:pt x="921" y="2636"/>
                    <a:pt x="950" y="2560"/>
                  </a:cubicBezTo>
                  <a:lnTo>
                    <a:pt x="1304" y="1802"/>
                  </a:lnTo>
                  <a:lnTo>
                    <a:pt x="1793" y="3317"/>
                  </a:lnTo>
                  <a:cubicBezTo>
                    <a:pt x="1822" y="3403"/>
                    <a:pt x="1908" y="3461"/>
                    <a:pt x="1995" y="3461"/>
                  </a:cubicBezTo>
                  <a:lnTo>
                    <a:pt x="2004" y="3461"/>
                  </a:lnTo>
                  <a:cubicBezTo>
                    <a:pt x="2100" y="3461"/>
                    <a:pt x="2177" y="3394"/>
                    <a:pt x="2196" y="3298"/>
                  </a:cubicBezTo>
                  <a:lnTo>
                    <a:pt x="2598" y="1362"/>
                  </a:lnTo>
                  <a:lnTo>
                    <a:pt x="2761" y="2378"/>
                  </a:lnTo>
                  <a:cubicBezTo>
                    <a:pt x="2781" y="2473"/>
                    <a:pt x="2867" y="2550"/>
                    <a:pt x="2972" y="2550"/>
                  </a:cubicBezTo>
                  <a:lnTo>
                    <a:pt x="3777" y="2550"/>
                  </a:lnTo>
                  <a:cubicBezTo>
                    <a:pt x="3873" y="2550"/>
                    <a:pt x="3960" y="2473"/>
                    <a:pt x="3979" y="2378"/>
                  </a:cubicBezTo>
                  <a:lnTo>
                    <a:pt x="4075" y="1850"/>
                  </a:lnTo>
                  <a:lnTo>
                    <a:pt x="4333" y="3020"/>
                  </a:lnTo>
                  <a:cubicBezTo>
                    <a:pt x="4353" y="3106"/>
                    <a:pt x="4429" y="3173"/>
                    <a:pt x="4516" y="3183"/>
                  </a:cubicBezTo>
                  <a:cubicBezTo>
                    <a:pt x="4523" y="3184"/>
                    <a:pt x="4530" y="3184"/>
                    <a:pt x="4537" y="3184"/>
                  </a:cubicBezTo>
                  <a:cubicBezTo>
                    <a:pt x="4616" y="3184"/>
                    <a:pt x="4691" y="3137"/>
                    <a:pt x="4726" y="3058"/>
                  </a:cubicBezTo>
                  <a:lnTo>
                    <a:pt x="4985" y="2512"/>
                  </a:lnTo>
                  <a:lnTo>
                    <a:pt x="5666" y="2512"/>
                  </a:lnTo>
                  <a:cubicBezTo>
                    <a:pt x="5953" y="2512"/>
                    <a:pt x="5953" y="2090"/>
                    <a:pt x="5666" y="2090"/>
                  </a:cubicBezTo>
                  <a:lnTo>
                    <a:pt x="4861" y="2090"/>
                  </a:lnTo>
                  <a:cubicBezTo>
                    <a:pt x="4774" y="2090"/>
                    <a:pt x="4698" y="2138"/>
                    <a:pt x="4669" y="2215"/>
                  </a:cubicBezTo>
                  <a:lnTo>
                    <a:pt x="4611" y="2330"/>
                  </a:lnTo>
                  <a:lnTo>
                    <a:pt x="4257" y="748"/>
                  </a:lnTo>
                  <a:cubicBezTo>
                    <a:pt x="4233" y="640"/>
                    <a:pt x="4146" y="587"/>
                    <a:pt x="4058" y="587"/>
                  </a:cubicBezTo>
                  <a:cubicBezTo>
                    <a:pt x="3966" y="587"/>
                    <a:pt x="3874" y="645"/>
                    <a:pt x="3854" y="758"/>
                  </a:cubicBezTo>
                  <a:lnTo>
                    <a:pt x="3595" y="2128"/>
                  </a:lnTo>
                  <a:lnTo>
                    <a:pt x="3145" y="2128"/>
                  </a:lnTo>
                  <a:lnTo>
                    <a:pt x="2829" y="173"/>
                  </a:lnTo>
                  <a:cubicBezTo>
                    <a:pt x="2819" y="77"/>
                    <a:pt x="2733" y="0"/>
                    <a:pt x="26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9" name="Google Shape;9279;p70"/>
          <p:cNvGrpSpPr/>
          <p:nvPr/>
        </p:nvGrpSpPr>
        <p:grpSpPr>
          <a:xfrm>
            <a:off x="6202443" y="1986677"/>
            <a:ext cx="362425" cy="335884"/>
            <a:chOff x="6202443" y="1986677"/>
            <a:chExt cx="362425" cy="335884"/>
          </a:xfrm>
        </p:grpSpPr>
        <p:sp>
          <p:nvSpPr>
            <p:cNvPr id="9280" name="Google Shape;9280;p70"/>
            <p:cNvSpPr/>
            <p:nvPr/>
          </p:nvSpPr>
          <p:spPr>
            <a:xfrm>
              <a:off x="6202705" y="2077460"/>
              <a:ext cx="202945" cy="244891"/>
            </a:xfrm>
            <a:custGeom>
              <a:avLst/>
              <a:gdLst/>
              <a:ahLst/>
              <a:cxnLst/>
              <a:rect l="l" t="t" r="r" b="b"/>
              <a:pathLst>
                <a:path w="7746" h="9347" extrusionOk="0">
                  <a:moveTo>
                    <a:pt x="892" y="1"/>
                  </a:moveTo>
                  <a:cubicBezTo>
                    <a:pt x="403" y="1"/>
                    <a:pt x="0" y="403"/>
                    <a:pt x="0" y="902"/>
                  </a:cubicBezTo>
                  <a:lnTo>
                    <a:pt x="0" y="8455"/>
                  </a:lnTo>
                  <a:cubicBezTo>
                    <a:pt x="0" y="8944"/>
                    <a:pt x="403" y="9346"/>
                    <a:pt x="892" y="9346"/>
                  </a:cubicBezTo>
                  <a:lnTo>
                    <a:pt x="6854" y="9346"/>
                  </a:lnTo>
                  <a:cubicBezTo>
                    <a:pt x="7256" y="9346"/>
                    <a:pt x="7621" y="9068"/>
                    <a:pt x="7726" y="8675"/>
                  </a:cubicBezTo>
                  <a:cubicBezTo>
                    <a:pt x="6432" y="7554"/>
                    <a:pt x="6442" y="5541"/>
                    <a:pt x="7745" y="4439"/>
                  </a:cubicBezTo>
                  <a:lnTo>
                    <a:pt x="7745" y="902"/>
                  </a:lnTo>
                  <a:cubicBezTo>
                    <a:pt x="7745" y="403"/>
                    <a:pt x="7343" y="1"/>
                    <a:pt x="685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70"/>
            <p:cNvSpPr/>
            <p:nvPr/>
          </p:nvSpPr>
          <p:spPr>
            <a:xfrm>
              <a:off x="6202443" y="2077460"/>
              <a:ext cx="202185" cy="244891"/>
            </a:xfrm>
            <a:custGeom>
              <a:avLst/>
              <a:gdLst/>
              <a:ahLst/>
              <a:cxnLst/>
              <a:rect l="l" t="t" r="r" b="b"/>
              <a:pathLst>
                <a:path w="7717" h="9347" extrusionOk="0">
                  <a:moveTo>
                    <a:pt x="6193" y="1"/>
                  </a:moveTo>
                  <a:cubicBezTo>
                    <a:pt x="6682" y="1"/>
                    <a:pt x="7084" y="403"/>
                    <a:pt x="7084" y="902"/>
                  </a:cubicBezTo>
                  <a:lnTo>
                    <a:pt x="7084" y="3988"/>
                  </a:lnTo>
                  <a:cubicBezTo>
                    <a:pt x="7084" y="4122"/>
                    <a:pt x="7036" y="4256"/>
                    <a:pt x="6941" y="4362"/>
                  </a:cubicBezTo>
                  <a:cubicBezTo>
                    <a:pt x="6663" y="4697"/>
                    <a:pt x="6452" y="5071"/>
                    <a:pt x="6317" y="5474"/>
                  </a:cubicBezTo>
                  <a:cubicBezTo>
                    <a:pt x="6174" y="5819"/>
                    <a:pt x="6097" y="6193"/>
                    <a:pt x="6097" y="6567"/>
                  </a:cubicBezTo>
                  <a:cubicBezTo>
                    <a:pt x="6097" y="6940"/>
                    <a:pt x="6174" y="7314"/>
                    <a:pt x="6317" y="7659"/>
                  </a:cubicBezTo>
                  <a:cubicBezTo>
                    <a:pt x="6317" y="7659"/>
                    <a:pt x="6317" y="7659"/>
                    <a:pt x="6317" y="7669"/>
                  </a:cubicBezTo>
                  <a:cubicBezTo>
                    <a:pt x="6442" y="8052"/>
                    <a:pt x="6164" y="8445"/>
                    <a:pt x="5762" y="8455"/>
                  </a:cubicBezTo>
                  <a:lnTo>
                    <a:pt x="892" y="8455"/>
                  </a:lnTo>
                  <a:cubicBezTo>
                    <a:pt x="403" y="8455"/>
                    <a:pt x="1" y="8052"/>
                    <a:pt x="1" y="7554"/>
                  </a:cubicBezTo>
                  <a:lnTo>
                    <a:pt x="1" y="8445"/>
                  </a:lnTo>
                  <a:cubicBezTo>
                    <a:pt x="1" y="8944"/>
                    <a:pt x="403" y="9346"/>
                    <a:pt x="892" y="9346"/>
                  </a:cubicBezTo>
                  <a:lnTo>
                    <a:pt x="6854" y="9346"/>
                  </a:lnTo>
                  <a:cubicBezTo>
                    <a:pt x="7132" y="9346"/>
                    <a:pt x="7401" y="9212"/>
                    <a:pt x="7573" y="8992"/>
                  </a:cubicBezTo>
                  <a:cubicBezTo>
                    <a:pt x="7573" y="8982"/>
                    <a:pt x="7583" y="8972"/>
                    <a:pt x="7592" y="8963"/>
                  </a:cubicBezTo>
                  <a:cubicBezTo>
                    <a:pt x="7592" y="8953"/>
                    <a:pt x="7602" y="8944"/>
                    <a:pt x="7612" y="8934"/>
                  </a:cubicBezTo>
                  <a:lnTo>
                    <a:pt x="7612" y="8925"/>
                  </a:lnTo>
                  <a:cubicBezTo>
                    <a:pt x="7612" y="8915"/>
                    <a:pt x="7612" y="8905"/>
                    <a:pt x="7621" y="8905"/>
                  </a:cubicBezTo>
                  <a:cubicBezTo>
                    <a:pt x="7631" y="8896"/>
                    <a:pt x="7621" y="8905"/>
                    <a:pt x="7621" y="8886"/>
                  </a:cubicBezTo>
                  <a:cubicBezTo>
                    <a:pt x="7621" y="8886"/>
                    <a:pt x="7631" y="8877"/>
                    <a:pt x="7631" y="8867"/>
                  </a:cubicBezTo>
                  <a:lnTo>
                    <a:pt x="7631" y="8857"/>
                  </a:lnTo>
                  <a:cubicBezTo>
                    <a:pt x="7640" y="8848"/>
                    <a:pt x="7640" y="8838"/>
                    <a:pt x="7650" y="8838"/>
                  </a:cubicBezTo>
                  <a:lnTo>
                    <a:pt x="7650" y="8819"/>
                  </a:lnTo>
                  <a:cubicBezTo>
                    <a:pt x="7650" y="8819"/>
                    <a:pt x="7650" y="8809"/>
                    <a:pt x="7650" y="8800"/>
                  </a:cubicBezTo>
                  <a:lnTo>
                    <a:pt x="7650" y="8790"/>
                  </a:lnTo>
                  <a:cubicBezTo>
                    <a:pt x="7650" y="8781"/>
                    <a:pt x="7650" y="8771"/>
                    <a:pt x="7659" y="8762"/>
                  </a:cubicBezTo>
                  <a:cubicBezTo>
                    <a:pt x="7669" y="8762"/>
                    <a:pt x="7659" y="8752"/>
                    <a:pt x="7659" y="8752"/>
                  </a:cubicBezTo>
                  <a:lnTo>
                    <a:pt x="7669" y="8723"/>
                  </a:lnTo>
                  <a:lnTo>
                    <a:pt x="7669" y="8714"/>
                  </a:lnTo>
                  <a:cubicBezTo>
                    <a:pt x="7669" y="8694"/>
                    <a:pt x="7679" y="8685"/>
                    <a:pt x="7679" y="8675"/>
                  </a:cubicBezTo>
                  <a:cubicBezTo>
                    <a:pt x="7650" y="8647"/>
                    <a:pt x="7621" y="8618"/>
                    <a:pt x="7592" y="8589"/>
                  </a:cubicBezTo>
                  <a:lnTo>
                    <a:pt x="7583" y="8589"/>
                  </a:lnTo>
                  <a:cubicBezTo>
                    <a:pt x="7554" y="8560"/>
                    <a:pt x="7525" y="8532"/>
                    <a:pt x="7496" y="8503"/>
                  </a:cubicBezTo>
                  <a:lnTo>
                    <a:pt x="7487" y="8493"/>
                  </a:lnTo>
                  <a:cubicBezTo>
                    <a:pt x="7458" y="8464"/>
                    <a:pt x="7429" y="8436"/>
                    <a:pt x="7410" y="8407"/>
                  </a:cubicBezTo>
                  <a:lnTo>
                    <a:pt x="7410" y="8397"/>
                  </a:lnTo>
                  <a:cubicBezTo>
                    <a:pt x="7381" y="8359"/>
                    <a:pt x="7353" y="8330"/>
                    <a:pt x="7334" y="8301"/>
                  </a:cubicBezTo>
                  <a:cubicBezTo>
                    <a:pt x="6394" y="7122"/>
                    <a:pt x="6567" y="5416"/>
                    <a:pt x="7717" y="4439"/>
                  </a:cubicBezTo>
                  <a:lnTo>
                    <a:pt x="7717" y="902"/>
                  </a:lnTo>
                  <a:cubicBezTo>
                    <a:pt x="7717" y="422"/>
                    <a:pt x="7343" y="29"/>
                    <a:pt x="6864"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70"/>
            <p:cNvSpPr/>
            <p:nvPr/>
          </p:nvSpPr>
          <p:spPr>
            <a:xfrm>
              <a:off x="6248398" y="2055610"/>
              <a:ext cx="111298" cy="22139"/>
            </a:xfrm>
            <a:custGeom>
              <a:avLst/>
              <a:gdLst/>
              <a:ahLst/>
              <a:cxnLst/>
              <a:rect l="l" t="t" r="r" b="b"/>
              <a:pathLst>
                <a:path w="4248" h="845" extrusionOk="0">
                  <a:moveTo>
                    <a:pt x="1" y="1"/>
                  </a:moveTo>
                  <a:lnTo>
                    <a:pt x="1" y="844"/>
                  </a:lnTo>
                  <a:lnTo>
                    <a:pt x="4247" y="844"/>
                  </a:lnTo>
                  <a:lnTo>
                    <a:pt x="4247" y="1"/>
                  </a:ln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70"/>
            <p:cNvSpPr/>
            <p:nvPr/>
          </p:nvSpPr>
          <p:spPr>
            <a:xfrm>
              <a:off x="6331295" y="2055610"/>
              <a:ext cx="28401" cy="22139"/>
            </a:xfrm>
            <a:custGeom>
              <a:avLst/>
              <a:gdLst/>
              <a:ahLst/>
              <a:cxnLst/>
              <a:rect l="l" t="t" r="r" b="b"/>
              <a:pathLst>
                <a:path w="1084" h="845" extrusionOk="0">
                  <a:moveTo>
                    <a:pt x="0" y="1"/>
                  </a:moveTo>
                  <a:lnTo>
                    <a:pt x="0" y="844"/>
                  </a:lnTo>
                  <a:lnTo>
                    <a:pt x="1083" y="844"/>
                  </a:lnTo>
                  <a:lnTo>
                    <a:pt x="1083" y="1"/>
                  </a:ln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70"/>
            <p:cNvSpPr/>
            <p:nvPr/>
          </p:nvSpPr>
          <p:spPr>
            <a:xfrm>
              <a:off x="6225290" y="1992834"/>
              <a:ext cx="157514" cy="62801"/>
            </a:xfrm>
            <a:custGeom>
              <a:avLst/>
              <a:gdLst/>
              <a:ahLst/>
              <a:cxnLst/>
              <a:rect l="l" t="t" r="r" b="b"/>
              <a:pathLst>
                <a:path w="6012" h="2397" extrusionOk="0">
                  <a:moveTo>
                    <a:pt x="336" y="0"/>
                  </a:moveTo>
                  <a:cubicBezTo>
                    <a:pt x="154" y="0"/>
                    <a:pt x="1" y="144"/>
                    <a:pt x="1" y="336"/>
                  </a:cubicBezTo>
                  <a:lnTo>
                    <a:pt x="1" y="1198"/>
                  </a:lnTo>
                  <a:lnTo>
                    <a:pt x="1" y="2061"/>
                  </a:lnTo>
                  <a:cubicBezTo>
                    <a:pt x="1" y="2243"/>
                    <a:pt x="154" y="2397"/>
                    <a:pt x="346" y="2397"/>
                  </a:cubicBezTo>
                  <a:lnTo>
                    <a:pt x="5676" y="2397"/>
                  </a:lnTo>
                  <a:cubicBezTo>
                    <a:pt x="5858" y="2397"/>
                    <a:pt x="6011" y="2243"/>
                    <a:pt x="6011" y="2061"/>
                  </a:cubicBezTo>
                  <a:lnTo>
                    <a:pt x="6011" y="336"/>
                  </a:lnTo>
                  <a:cubicBezTo>
                    <a:pt x="6011" y="144"/>
                    <a:pt x="5858" y="0"/>
                    <a:pt x="56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70"/>
            <p:cNvSpPr/>
            <p:nvPr/>
          </p:nvSpPr>
          <p:spPr>
            <a:xfrm>
              <a:off x="6343085" y="1992572"/>
              <a:ext cx="39719" cy="63063"/>
            </a:xfrm>
            <a:custGeom>
              <a:avLst/>
              <a:gdLst/>
              <a:ahLst/>
              <a:cxnLst/>
              <a:rect l="l" t="t" r="r" b="b"/>
              <a:pathLst>
                <a:path w="1516" h="2407" extrusionOk="0">
                  <a:moveTo>
                    <a:pt x="10" y="1"/>
                  </a:moveTo>
                  <a:lnTo>
                    <a:pt x="1" y="10"/>
                  </a:lnTo>
                  <a:lnTo>
                    <a:pt x="10" y="10"/>
                  </a:lnTo>
                  <a:lnTo>
                    <a:pt x="10" y="1"/>
                  </a:lnTo>
                  <a:close/>
                  <a:moveTo>
                    <a:pt x="10" y="10"/>
                  </a:moveTo>
                  <a:lnTo>
                    <a:pt x="10" y="2407"/>
                  </a:lnTo>
                  <a:lnTo>
                    <a:pt x="1180" y="2407"/>
                  </a:lnTo>
                  <a:cubicBezTo>
                    <a:pt x="1362" y="2407"/>
                    <a:pt x="1515" y="2263"/>
                    <a:pt x="1515" y="2071"/>
                  </a:cubicBezTo>
                  <a:lnTo>
                    <a:pt x="1515" y="346"/>
                  </a:lnTo>
                  <a:cubicBezTo>
                    <a:pt x="1515" y="154"/>
                    <a:pt x="1362" y="10"/>
                    <a:pt x="1180" y="1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70"/>
            <p:cNvSpPr/>
            <p:nvPr/>
          </p:nvSpPr>
          <p:spPr>
            <a:xfrm>
              <a:off x="6222539" y="2138978"/>
              <a:ext cx="142685" cy="122223"/>
            </a:xfrm>
            <a:custGeom>
              <a:avLst/>
              <a:gdLst/>
              <a:ahLst/>
              <a:cxnLst/>
              <a:rect l="l" t="t" r="r" b="b"/>
              <a:pathLst>
                <a:path w="5446" h="4665" extrusionOk="0">
                  <a:moveTo>
                    <a:pt x="3116" y="1"/>
                  </a:moveTo>
                  <a:cubicBezTo>
                    <a:pt x="1045" y="1"/>
                    <a:pt x="1" y="2512"/>
                    <a:pt x="1467" y="3979"/>
                  </a:cubicBezTo>
                  <a:cubicBezTo>
                    <a:pt x="1941" y="4452"/>
                    <a:pt x="2523" y="4664"/>
                    <a:pt x="3094" y="4664"/>
                  </a:cubicBezTo>
                  <a:cubicBezTo>
                    <a:pt x="4293" y="4664"/>
                    <a:pt x="5445" y="3732"/>
                    <a:pt x="5445" y="2330"/>
                  </a:cubicBezTo>
                  <a:cubicBezTo>
                    <a:pt x="5445" y="1046"/>
                    <a:pt x="4400" y="1"/>
                    <a:pt x="311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70"/>
            <p:cNvSpPr/>
            <p:nvPr/>
          </p:nvSpPr>
          <p:spPr>
            <a:xfrm>
              <a:off x="6253926" y="2149799"/>
              <a:ext cx="121070" cy="111586"/>
            </a:xfrm>
            <a:custGeom>
              <a:avLst/>
              <a:gdLst/>
              <a:ahLst/>
              <a:cxnLst/>
              <a:rect l="l" t="t" r="r" b="b"/>
              <a:pathLst>
                <a:path w="4621" h="4259" extrusionOk="0">
                  <a:moveTo>
                    <a:pt x="3241" y="0"/>
                  </a:moveTo>
                  <a:cubicBezTo>
                    <a:pt x="3864" y="920"/>
                    <a:pt x="3749" y="2157"/>
                    <a:pt x="2963" y="2952"/>
                  </a:cubicBezTo>
                  <a:cubicBezTo>
                    <a:pt x="2509" y="3401"/>
                    <a:pt x="1911" y="3634"/>
                    <a:pt x="1309" y="3634"/>
                  </a:cubicBezTo>
                  <a:cubicBezTo>
                    <a:pt x="856" y="3634"/>
                    <a:pt x="400" y="3502"/>
                    <a:pt x="1" y="3230"/>
                  </a:cubicBezTo>
                  <a:lnTo>
                    <a:pt x="1" y="3230"/>
                  </a:lnTo>
                  <a:cubicBezTo>
                    <a:pt x="459" y="3907"/>
                    <a:pt x="1196" y="4258"/>
                    <a:pt x="1939" y="4258"/>
                  </a:cubicBezTo>
                  <a:cubicBezTo>
                    <a:pt x="2531" y="4258"/>
                    <a:pt x="3126" y="4035"/>
                    <a:pt x="3586" y="3575"/>
                  </a:cubicBezTo>
                  <a:cubicBezTo>
                    <a:pt x="4621" y="2540"/>
                    <a:pt x="4458" y="815"/>
                    <a:pt x="324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70"/>
            <p:cNvSpPr/>
            <p:nvPr/>
          </p:nvSpPr>
          <p:spPr>
            <a:xfrm>
              <a:off x="6355137" y="2176654"/>
              <a:ext cx="170562" cy="145908"/>
            </a:xfrm>
            <a:custGeom>
              <a:avLst/>
              <a:gdLst/>
              <a:ahLst/>
              <a:cxnLst/>
              <a:rect l="l" t="t" r="r" b="b"/>
              <a:pathLst>
                <a:path w="6510" h="5569" extrusionOk="0">
                  <a:moveTo>
                    <a:pt x="3729" y="1"/>
                  </a:moveTo>
                  <a:cubicBezTo>
                    <a:pt x="1247" y="1"/>
                    <a:pt x="1" y="2991"/>
                    <a:pt x="1755" y="4746"/>
                  </a:cubicBezTo>
                  <a:cubicBezTo>
                    <a:pt x="2323" y="5314"/>
                    <a:pt x="3022" y="5568"/>
                    <a:pt x="3707" y="5568"/>
                  </a:cubicBezTo>
                  <a:cubicBezTo>
                    <a:pt x="5138" y="5568"/>
                    <a:pt x="6509" y="4459"/>
                    <a:pt x="6509" y="2781"/>
                  </a:cubicBezTo>
                  <a:cubicBezTo>
                    <a:pt x="6509" y="1247"/>
                    <a:pt x="5263" y="1"/>
                    <a:pt x="3729" y="1"/>
                  </a:cubicBezTo>
                  <a:close/>
                </a:path>
              </a:pathLst>
            </a:custGeom>
            <a:solidFill>
              <a:srgbClr val="CCD6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70"/>
            <p:cNvSpPr/>
            <p:nvPr/>
          </p:nvSpPr>
          <p:spPr>
            <a:xfrm>
              <a:off x="6394568" y="2191483"/>
              <a:ext cx="141166" cy="131026"/>
            </a:xfrm>
            <a:custGeom>
              <a:avLst/>
              <a:gdLst/>
              <a:ahLst/>
              <a:cxnLst/>
              <a:rect l="l" t="t" r="r" b="b"/>
              <a:pathLst>
                <a:path w="5388" h="5001" extrusionOk="0">
                  <a:moveTo>
                    <a:pt x="3902" y="0"/>
                  </a:moveTo>
                  <a:lnTo>
                    <a:pt x="3902" y="0"/>
                  </a:lnTo>
                  <a:cubicBezTo>
                    <a:pt x="4745" y="1103"/>
                    <a:pt x="4640" y="2665"/>
                    <a:pt x="3653" y="3652"/>
                  </a:cubicBezTo>
                  <a:cubicBezTo>
                    <a:pt x="3116" y="4194"/>
                    <a:pt x="2405" y="4470"/>
                    <a:pt x="1687" y="4470"/>
                  </a:cubicBezTo>
                  <a:cubicBezTo>
                    <a:pt x="1097" y="4470"/>
                    <a:pt x="503" y="4283"/>
                    <a:pt x="1" y="3902"/>
                  </a:cubicBezTo>
                  <a:lnTo>
                    <a:pt x="1" y="3902"/>
                  </a:lnTo>
                  <a:cubicBezTo>
                    <a:pt x="556" y="4628"/>
                    <a:pt x="1390" y="5001"/>
                    <a:pt x="2226" y="5001"/>
                  </a:cubicBezTo>
                  <a:cubicBezTo>
                    <a:pt x="2934" y="5001"/>
                    <a:pt x="3644" y="4734"/>
                    <a:pt x="4189" y="4189"/>
                  </a:cubicBezTo>
                  <a:cubicBezTo>
                    <a:pt x="5388" y="2991"/>
                    <a:pt x="5253" y="1016"/>
                    <a:pt x="3902"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70"/>
            <p:cNvSpPr/>
            <p:nvPr/>
          </p:nvSpPr>
          <p:spPr>
            <a:xfrm>
              <a:off x="6402611" y="2199002"/>
              <a:ext cx="109516" cy="109542"/>
            </a:xfrm>
            <a:custGeom>
              <a:avLst/>
              <a:gdLst/>
              <a:ahLst/>
              <a:cxnLst/>
              <a:rect l="l" t="t" r="r" b="b"/>
              <a:pathLst>
                <a:path w="4180" h="4181" extrusionOk="0">
                  <a:moveTo>
                    <a:pt x="3921" y="1"/>
                  </a:moveTo>
                  <a:cubicBezTo>
                    <a:pt x="3902" y="10"/>
                    <a:pt x="3892" y="30"/>
                    <a:pt x="3873" y="39"/>
                  </a:cubicBezTo>
                  <a:lnTo>
                    <a:pt x="39" y="3883"/>
                  </a:lnTo>
                  <a:cubicBezTo>
                    <a:pt x="19" y="3893"/>
                    <a:pt x="10" y="3912"/>
                    <a:pt x="0" y="3921"/>
                  </a:cubicBezTo>
                  <a:cubicBezTo>
                    <a:pt x="106" y="4017"/>
                    <a:pt x="221" y="4103"/>
                    <a:pt x="345" y="4180"/>
                  </a:cubicBezTo>
                  <a:lnTo>
                    <a:pt x="4180" y="346"/>
                  </a:lnTo>
                  <a:cubicBezTo>
                    <a:pt x="4103" y="221"/>
                    <a:pt x="4017" y="106"/>
                    <a:pt x="392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70"/>
            <p:cNvSpPr/>
            <p:nvPr/>
          </p:nvSpPr>
          <p:spPr>
            <a:xfrm>
              <a:off x="6451841" y="2085320"/>
              <a:ext cx="113027" cy="215181"/>
            </a:xfrm>
            <a:custGeom>
              <a:avLst/>
              <a:gdLst/>
              <a:ahLst/>
              <a:cxnLst/>
              <a:rect l="l" t="t" r="r" b="b"/>
              <a:pathLst>
                <a:path w="4314" h="8213" extrusionOk="0">
                  <a:moveTo>
                    <a:pt x="2085" y="1"/>
                  </a:moveTo>
                  <a:cubicBezTo>
                    <a:pt x="1972" y="1"/>
                    <a:pt x="1860" y="7"/>
                    <a:pt x="1773" y="26"/>
                  </a:cubicBezTo>
                  <a:cubicBezTo>
                    <a:pt x="786" y="266"/>
                    <a:pt x="0" y="1090"/>
                    <a:pt x="0" y="2145"/>
                  </a:cubicBezTo>
                  <a:lnTo>
                    <a:pt x="0" y="3487"/>
                  </a:lnTo>
                  <a:lnTo>
                    <a:pt x="29" y="3487"/>
                  </a:lnTo>
                  <a:cubicBezTo>
                    <a:pt x="2502" y="3487"/>
                    <a:pt x="3748" y="6458"/>
                    <a:pt x="2023" y="8212"/>
                  </a:cubicBezTo>
                  <a:lnTo>
                    <a:pt x="2157" y="8212"/>
                  </a:lnTo>
                  <a:cubicBezTo>
                    <a:pt x="3345" y="8212"/>
                    <a:pt x="4313" y="7254"/>
                    <a:pt x="4313" y="6056"/>
                  </a:cubicBezTo>
                  <a:lnTo>
                    <a:pt x="4313" y="2145"/>
                  </a:lnTo>
                  <a:cubicBezTo>
                    <a:pt x="4304" y="1100"/>
                    <a:pt x="3556" y="209"/>
                    <a:pt x="2531" y="26"/>
                  </a:cubicBezTo>
                  <a:cubicBezTo>
                    <a:pt x="2531" y="26"/>
                    <a:pt x="2309" y="1"/>
                    <a:pt x="2085"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70"/>
            <p:cNvSpPr/>
            <p:nvPr/>
          </p:nvSpPr>
          <p:spPr>
            <a:xfrm>
              <a:off x="6497796" y="2085242"/>
              <a:ext cx="66810" cy="215259"/>
            </a:xfrm>
            <a:custGeom>
              <a:avLst/>
              <a:gdLst/>
              <a:ahLst/>
              <a:cxnLst/>
              <a:rect l="l" t="t" r="r" b="b"/>
              <a:pathLst>
                <a:path w="2550" h="8216" extrusionOk="0">
                  <a:moveTo>
                    <a:pt x="398" y="1"/>
                  </a:moveTo>
                  <a:cubicBezTo>
                    <a:pt x="271" y="1"/>
                    <a:pt x="144" y="10"/>
                    <a:pt x="19" y="29"/>
                  </a:cubicBezTo>
                  <a:lnTo>
                    <a:pt x="0" y="29"/>
                  </a:lnTo>
                  <a:cubicBezTo>
                    <a:pt x="1016" y="221"/>
                    <a:pt x="1745" y="1113"/>
                    <a:pt x="1745" y="2148"/>
                  </a:cubicBezTo>
                  <a:lnTo>
                    <a:pt x="1745" y="6068"/>
                  </a:lnTo>
                  <a:cubicBezTo>
                    <a:pt x="1745" y="6950"/>
                    <a:pt x="1208" y="7736"/>
                    <a:pt x="403" y="8062"/>
                  </a:cubicBezTo>
                  <a:cubicBezTo>
                    <a:pt x="355" y="8119"/>
                    <a:pt x="307" y="8167"/>
                    <a:pt x="259" y="8215"/>
                  </a:cubicBezTo>
                  <a:lnTo>
                    <a:pt x="393" y="8215"/>
                  </a:lnTo>
                  <a:cubicBezTo>
                    <a:pt x="1582" y="8215"/>
                    <a:pt x="2550" y="7257"/>
                    <a:pt x="2550" y="6059"/>
                  </a:cubicBezTo>
                  <a:lnTo>
                    <a:pt x="2550" y="2148"/>
                  </a:lnTo>
                  <a:cubicBezTo>
                    <a:pt x="2540" y="1103"/>
                    <a:pt x="1802" y="212"/>
                    <a:pt x="777" y="29"/>
                  </a:cubicBezTo>
                  <a:cubicBezTo>
                    <a:pt x="652" y="10"/>
                    <a:pt x="525" y="1"/>
                    <a:pt x="398" y="1"/>
                  </a:cubicBezTo>
                  <a:close/>
                </a:path>
              </a:pathLst>
            </a:custGeom>
            <a:solidFill>
              <a:srgbClr val="B9C3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70"/>
            <p:cNvSpPr/>
            <p:nvPr/>
          </p:nvSpPr>
          <p:spPr>
            <a:xfrm>
              <a:off x="6498791" y="2192740"/>
              <a:ext cx="66076" cy="107761"/>
            </a:xfrm>
            <a:custGeom>
              <a:avLst/>
              <a:gdLst/>
              <a:ahLst/>
              <a:cxnLst/>
              <a:rect l="l" t="t" r="r" b="b"/>
              <a:pathLst>
                <a:path w="2522" h="4113" extrusionOk="0">
                  <a:moveTo>
                    <a:pt x="10" y="0"/>
                  </a:moveTo>
                  <a:lnTo>
                    <a:pt x="0" y="10"/>
                  </a:lnTo>
                  <a:cubicBezTo>
                    <a:pt x="1275" y="1035"/>
                    <a:pt x="1381" y="2943"/>
                    <a:pt x="240" y="4112"/>
                  </a:cubicBezTo>
                  <a:lnTo>
                    <a:pt x="365" y="4112"/>
                  </a:lnTo>
                  <a:cubicBezTo>
                    <a:pt x="1563" y="4112"/>
                    <a:pt x="2521" y="3154"/>
                    <a:pt x="2521" y="1956"/>
                  </a:cubicBezTo>
                  <a:lnTo>
                    <a:pt x="2521"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70"/>
            <p:cNvSpPr/>
            <p:nvPr/>
          </p:nvSpPr>
          <p:spPr>
            <a:xfrm>
              <a:off x="6504555" y="2192740"/>
              <a:ext cx="60050" cy="107761"/>
            </a:xfrm>
            <a:custGeom>
              <a:avLst/>
              <a:gdLst/>
              <a:ahLst/>
              <a:cxnLst/>
              <a:rect l="l" t="t" r="r" b="b"/>
              <a:pathLst>
                <a:path w="2292" h="4113" extrusionOk="0">
                  <a:moveTo>
                    <a:pt x="1487" y="0"/>
                  </a:moveTo>
                  <a:lnTo>
                    <a:pt x="1487" y="1965"/>
                  </a:lnTo>
                  <a:cubicBezTo>
                    <a:pt x="1487" y="2847"/>
                    <a:pt x="950" y="3633"/>
                    <a:pt x="145" y="3959"/>
                  </a:cubicBezTo>
                  <a:cubicBezTo>
                    <a:pt x="116" y="3988"/>
                    <a:pt x="97" y="4016"/>
                    <a:pt x="78" y="4036"/>
                  </a:cubicBezTo>
                  <a:lnTo>
                    <a:pt x="68" y="4045"/>
                  </a:lnTo>
                  <a:lnTo>
                    <a:pt x="1" y="4112"/>
                  </a:lnTo>
                  <a:lnTo>
                    <a:pt x="135" y="4112"/>
                  </a:lnTo>
                  <a:cubicBezTo>
                    <a:pt x="1324" y="4112"/>
                    <a:pt x="2292" y="3154"/>
                    <a:pt x="2292" y="1956"/>
                  </a:cubicBezTo>
                  <a:lnTo>
                    <a:pt x="2292"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70"/>
            <p:cNvSpPr/>
            <p:nvPr/>
          </p:nvSpPr>
          <p:spPr>
            <a:xfrm>
              <a:off x="6268493" y="2166226"/>
              <a:ext cx="71343" cy="67596"/>
            </a:xfrm>
            <a:custGeom>
              <a:avLst/>
              <a:gdLst/>
              <a:ahLst/>
              <a:cxnLst/>
              <a:rect l="l" t="t" r="r" b="b"/>
              <a:pathLst>
                <a:path w="2723" h="2580" extrusionOk="0">
                  <a:moveTo>
                    <a:pt x="1357" y="1"/>
                  </a:moveTo>
                  <a:cubicBezTo>
                    <a:pt x="1249" y="1"/>
                    <a:pt x="1141" y="73"/>
                    <a:pt x="1141" y="217"/>
                  </a:cubicBezTo>
                  <a:lnTo>
                    <a:pt x="1141" y="1079"/>
                  </a:lnTo>
                  <a:lnTo>
                    <a:pt x="288" y="1079"/>
                  </a:lnTo>
                  <a:cubicBezTo>
                    <a:pt x="1" y="1079"/>
                    <a:pt x="1" y="1511"/>
                    <a:pt x="288" y="1511"/>
                  </a:cubicBezTo>
                  <a:lnTo>
                    <a:pt x="1141" y="1511"/>
                  </a:lnTo>
                  <a:lnTo>
                    <a:pt x="1141" y="2364"/>
                  </a:lnTo>
                  <a:cubicBezTo>
                    <a:pt x="1141" y="2508"/>
                    <a:pt x="1249" y="2579"/>
                    <a:pt x="1357" y="2579"/>
                  </a:cubicBezTo>
                  <a:cubicBezTo>
                    <a:pt x="1465" y="2579"/>
                    <a:pt x="1573" y="2508"/>
                    <a:pt x="1573" y="2364"/>
                  </a:cubicBezTo>
                  <a:lnTo>
                    <a:pt x="1573" y="1511"/>
                  </a:lnTo>
                  <a:lnTo>
                    <a:pt x="2435" y="1511"/>
                  </a:lnTo>
                  <a:cubicBezTo>
                    <a:pt x="2720" y="1501"/>
                    <a:pt x="2723" y="1079"/>
                    <a:pt x="2445" y="1079"/>
                  </a:cubicBezTo>
                  <a:cubicBezTo>
                    <a:pt x="2442" y="1079"/>
                    <a:pt x="2439" y="1079"/>
                    <a:pt x="2435" y="1079"/>
                  </a:cubicBezTo>
                  <a:lnTo>
                    <a:pt x="1573" y="1079"/>
                  </a:lnTo>
                  <a:lnTo>
                    <a:pt x="1573" y="217"/>
                  </a:lnTo>
                  <a:cubicBezTo>
                    <a:pt x="1573" y="73"/>
                    <a:pt x="1465" y="1"/>
                    <a:pt x="13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70"/>
            <p:cNvSpPr/>
            <p:nvPr/>
          </p:nvSpPr>
          <p:spPr>
            <a:xfrm>
              <a:off x="6258459" y="1986677"/>
              <a:ext cx="11318" cy="74487"/>
            </a:xfrm>
            <a:custGeom>
              <a:avLst/>
              <a:gdLst/>
              <a:ahLst/>
              <a:cxnLst/>
              <a:rect l="l" t="t" r="r" b="b"/>
              <a:pathLst>
                <a:path w="432" h="2843" extrusionOk="0">
                  <a:moveTo>
                    <a:pt x="216" y="0"/>
                  </a:moveTo>
                  <a:cubicBezTo>
                    <a:pt x="108" y="0"/>
                    <a:pt x="0" y="72"/>
                    <a:pt x="0" y="216"/>
                  </a:cubicBezTo>
                  <a:lnTo>
                    <a:pt x="0" y="2622"/>
                  </a:lnTo>
                  <a:cubicBezTo>
                    <a:pt x="0" y="2747"/>
                    <a:pt x="96" y="2843"/>
                    <a:pt x="22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70"/>
            <p:cNvSpPr/>
            <p:nvPr/>
          </p:nvSpPr>
          <p:spPr>
            <a:xfrm>
              <a:off x="6298623" y="1986677"/>
              <a:ext cx="11345" cy="74487"/>
            </a:xfrm>
            <a:custGeom>
              <a:avLst/>
              <a:gdLst/>
              <a:ahLst/>
              <a:cxnLst/>
              <a:rect l="l" t="t" r="r" b="b"/>
              <a:pathLst>
                <a:path w="433" h="2843" extrusionOk="0">
                  <a:moveTo>
                    <a:pt x="217" y="0"/>
                  </a:moveTo>
                  <a:cubicBezTo>
                    <a:pt x="109" y="0"/>
                    <a:pt x="1" y="72"/>
                    <a:pt x="1" y="216"/>
                  </a:cubicBezTo>
                  <a:lnTo>
                    <a:pt x="1" y="2622"/>
                  </a:lnTo>
                  <a:cubicBezTo>
                    <a:pt x="1" y="2747"/>
                    <a:pt x="97" y="2843"/>
                    <a:pt x="212" y="2843"/>
                  </a:cubicBezTo>
                  <a:cubicBezTo>
                    <a:pt x="336" y="2843"/>
                    <a:pt x="432" y="2747"/>
                    <a:pt x="432" y="2622"/>
                  </a:cubicBezTo>
                  <a:lnTo>
                    <a:pt x="432" y="216"/>
                  </a:lnTo>
                  <a:cubicBezTo>
                    <a:pt x="432" y="72"/>
                    <a:pt x="324" y="0"/>
                    <a:pt x="21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70"/>
            <p:cNvSpPr/>
            <p:nvPr/>
          </p:nvSpPr>
          <p:spPr>
            <a:xfrm>
              <a:off x="6338814" y="1986677"/>
              <a:ext cx="11318" cy="74487"/>
            </a:xfrm>
            <a:custGeom>
              <a:avLst/>
              <a:gdLst/>
              <a:ahLst/>
              <a:cxnLst/>
              <a:rect l="l" t="t" r="r" b="b"/>
              <a:pathLst>
                <a:path w="432" h="2843" extrusionOk="0">
                  <a:moveTo>
                    <a:pt x="216" y="0"/>
                  </a:moveTo>
                  <a:cubicBezTo>
                    <a:pt x="108" y="0"/>
                    <a:pt x="1" y="72"/>
                    <a:pt x="1" y="216"/>
                  </a:cubicBezTo>
                  <a:lnTo>
                    <a:pt x="1" y="2622"/>
                  </a:lnTo>
                  <a:cubicBezTo>
                    <a:pt x="1" y="2747"/>
                    <a:pt x="96" y="2843"/>
                    <a:pt x="211" y="2843"/>
                  </a:cubicBezTo>
                  <a:cubicBezTo>
                    <a:pt x="336" y="2843"/>
                    <a:pt x="432" y="2747"/>
                    <a:pt x="432" y="2622"/>
                  </a:cubicBezTo>
                  <a:lnTo>
                    <a:pt x="432" y="216"/>
                  </a:lnTo>
                  <a:cubicBezTo>
                    <a:pt x="432" y="72"/>
                    <a:pt x="324" y="0"/>
                    <a:pt x="216"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70"/>
            <p:cNvSpPr/>
            <p:nvPr/>
          </p:nvSpPr>
          <p:spPr>
            <a:xfrm>
              <a:off x="6394306" y="2194286"/>
              <a:ext cx="116118" cy="111979"/>
            </a:xfrm>
            <a:custGeom>
              <a:avLst/>
              <a:gdLst/>
              <a:ahLst/>
              <a:cxnLst/>
              <a:rect l="l" t="t" r="r" b="b"/>
              <a:pathLst>
                <a:path w="4432" h="4274" extrusionOk="0">
                  <a:moveTo>
                    <a:pt x="4118" y="0"/>
                  </a:moveTo>
                  <a:cubicBezTo>
                    <a:pt x="4068" y="0"/>
                    <a:pt x="4016" y="20"/>
                    <a:pt x="3969" y="66"/>
                  </a:cubicBezTo>
                  <a:lnTo>
                    <a:pt x="126" y="3910"/>
                  </a:lnTo>
                  <a:cubicBezTo>
                    <a:pt x="1" y="4044"/>
                    <a:pt x="97" y="4264"/>
                    <a:pt x="279" y="4274"/>
                  </a:cubicBezTo>
                  <a:cubicBezTo>
                    <a:pt x="336" y="4274"/>
                    <a:pt x="394" y="4245"/>
                    <a:pt x="432" y="4216"/>
                  </a:cubicBezTo>
                  <a:lnTo>
                    <a:pt x="4276" y="373"/>
                  </a:lnTo>
                  <a:cubicBezTo>
                    <a:pt x="4431" y="218"/>
                    <a:pt x="4285" y="0"/>
                    <a:pt x="4118"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0" name="Google Shape;9300;p70"/>
          <p:cNvGrpSpPr/>
          <p:nvPr/>
        </p:nvGrpSpPr>
        <p:grpSpPr>
          <a:xfrm>
            <a:off x="5764222" y="2016598"/>
            <a:ext cx="374293" cy="276069"/>
            <a:chOff x="5764222" y="2016598"/>
            <a:chExt cx="374293" cy="276069"/>
          </a:xfrm>
        </p:grpSpPr>
        <p:sp>
          <p:nvSpPr>
            <p:cNvPr id="9301" name="Google Shape;9301;p70"/>
            <p:cNvSpPr/>
            <p:nvPr/>
          </p:nvSpPr>
          <p:spPr>
            <a:xfrm>
              <a:off x="5925693" y="2209823"/>
              <a:ext cx="37440" cy="82844"/>
            </a:xfrm>
            <a:custGeom>
              <a:avLst/>
              <a:gdLst/>
              <a:ahLst/>
              <a:cxnLst/>
              <a:rect l="l" t="t" r="r" b="b"/>
              <a:pathLst>
                <a:path w="1429" h="3162" extrusionOk="0">
                  <a:moveTo>
                    <a:pt x="1333" y="0"/>
                  </a:moveTo>
                  <a:cubicBezTo>
                    <a:pt x="1208" y="144"/>
                    <a:pt x="1045" y="249"/>
                    <a:pt x="863" y="288"/>
                  </a:cubicBezTo>
                  <a:lnTo>
                    <a:pt x="269" y="403"/>
                  </a:lnTo>
                  <a:cubicBezTo>
                    <a:pt x="327" y="901"/>
                    <a:pt x="355" y="1764"/>
                    <a:pt x="96" y="2387"/>
                  </a:cubicBezTo>
                  <a:cubicBezTo>
                    <a:pt x="1" y="2617"/>
                    <a:pt x="77" y="2885"/>
                    <a:pt x="279" y="3039"/>
                  </a:cubicBezTo>
                  <a:lnTo>
                    <a:pt x="288" y="3048"/>
                  </a:lnTo>
                  <a:cubicBezTo>
                    <a:pt x="389" y="3125"/>
                    <a:pt x="504" y="3161"/>
                    <a:pt x="618" y="3161"/>
                  </a:cubicBezTo>
                  <a:cubicBezTo>
                    <a:pt x="830" y="3161"/>
                    <a:pt x="1035" y="3036"/>
                    <a:pt x="1122" y="2818"/>
                  </a:cubicBezTo>
                  <a:cubicBezTo>
                    <a:pt x="1323" y="2301"/>
                    <a:pt x="1419" y="1754"/>
                    <a:pt x="1419" y="1198"/>
                  </a:cubicBezTo>
                  <a:cubicBezTo>
                    <a:pt x="1429" y="796"/>
                    <a:pt x="1400" y="403"/>
                    <a:pt x="1333"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70"/>
            <p:cNvSpPr/>
            <p:nvPr/>
          </p:nvSpPr>
          <p:spPr>
            <a:xfrm>
              <a:off x="5932478" y="2209823"/>
              <a:ext cx="29973" cy="29396"/>
            </a:xfrm>
            <a:custGeom>
              <a:avLst/>
              <a:gdLst/>
              <a:ahLst/>
              <a:cxnLst/>
              <a:rect l="l" t="t" r="r" b="b"/>
              <a:pathLst>
                <a:path w="1144" h="1122" extrusionOk="0">
                  <a:moveTo>
                    <a:pt x="1064" y="0"/>
                  </a:moveTo>
                  <a:cubicBezTo>
                    <a:pt x="949" y="144"/>
                    <a:pt x="777" y="249"/>
                    <a:pt x="595" y="288"/>
                  </a:cubicBezTo>
                  <a:lnTo>
                    <a:pt x="0" y="403"/>
                  </a:lnTo>
                  <a:cubicBezTo>
                    <a:pt x="29" y="642"/>
                    <a:pt x="39" y="882"/>
                    <a:pt x="39" y="1122"/>
                  </a:cubicBezTo>
                  <a:lnTo>
                    <a:pt x="595" y="1006"/>
                  </a:lnTo>
                  <a:cubicBezTo>
                    <a:pt x="806" y="959"/>
                    <a:pt x="997" y="853"/>
                    <a:pt x="1141" y="690"/>
                  </a:cubicBezTo>
                  <a:cubicBezTo>
                    <a:pt x="1142" y="694"/>
                    <a:pt x="1142" y="696"/>
                    <a:pt x="1142" y="696"/>
                  </a:cubicBezTo>
                  <a:cubicBezTo>
                    <a:pt x="1143" y="696"/>
                    <a:pt x="1083" y="100"/>
                    <a:pt x="1064"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70"/>
            <p:cNvSpPr/>
            <p:nvPr/>
          </p:nvSpPr>
          <p:spPr>
            <a:xfrm>
              <a:off x="5913824" y="2016598"/>
              <a:ext cx="39772" cy="54103"/>
            </a:xfrm>
            <a:custGeom>
              <a:avLst/>
              <a:gdLst/>
              <a:ahLst/>
              <a:cxnLst/>
              <a:rect l="l" t="t" r="r" b="b"/>
              <a:pathLst>
                <a:path w="1518" h="2065" extrusionOk="0">
                  <a:moveTo>
                    <a:pt x="645" y="0"/>
                  </a:moveTo>
                  <a:cubicBezTo>
                    <a:pt x="324" y="0"/>
                    <a:pt x="1" y="254"/>
                    <a:pt x="89" y="675"/>
                  </a:cubicBezTo>
                  <a:lnTo>
                    <a:pt x="377" y="2026"/>
                  </a:lnTo>
                  <a:lnTo>
                    <a:pt x="1297" y="2026"/>
                  </a:lnTo>
                  <a:cubicBezTo>
                    <a:pt x="1374" y="2026"/>
                    <a:pt x="1451" y="2036"/>
                    <a:pt x="1518" y="2065"/>
                  </a:cubicBezTo>
                  <a:lnTo>
                    <a:pt x="1173" y="445"/>
                  </a:lnTo>
                  <a:lnTo>
                    <a:pt x="1182" y="445"/>
                  </a:lnTo>
                  <a:cubicBezTo>
                    <a:pt x="1113" y="137"/>
                    <a:pt x="880" y="0"/>
                    <a:pt x="64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70"/>
            <p:cNvSpPr/>
            <p:nvPr/>
          </p:nvSpPr>
          <p:spPr>
            <a:xfrm>
              <a:off x="5919667" y="2050081"/>
              <a:ext cx="34191" cy="20619"/>
            </a:xfrm>
            <a:custGeom>
              <a:avLst/>
              <a:gdLst/>
              <a:ahLst/>
              <a:cxnLst/>
              <a:rect l="l" t="t" r="r" b="b"/>
              <a:pathLst>
                <a:path w="1305" h="787" extrusionOk="0">
                  <a:moveTo>
                    <a:pt x="1" y="1"/>
                  </a:moveTo>
                  <a:lnTo>
                    <a:pt x="154" y="748"/>
                  </a:lnTo>
                  <a:lnTo>
                    <a:pt x="1074" y="748"/>
                  </a:lnTo>
                  <a:cubicBezTo>
                    <a:pt x="1151" y="748"/>
                    <a:pt x="1228" y="758"/>
                    <a:pt x="1304" y="787"/>
                  </a:cubicBezTo>
                  <a:lnTo>
                    <a:pt x="1141" y="30"/>
                  </a:lnTo>
                  <a:cubicBezTo>
                    <a:pt x="1055" y="1"/>
                    <a:pt x="959" y="1"/>
                    <a:pt x="873"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70"/>
            <p:cNvSpPr/>
            <p:nvPr/>
          </p:nvSpPr>
          <p:spPr>
            <a:xfrm>
              <a:off x="6013096" y="2018301"/>
              <a:ext cx="39510" cy="52898"/>
            </a:xfrm>
            <a:custGeom>
              <a:avLst/>
              <a:gdLst/>
              <a:ahLst/>
              <a:cxnLst/>
              <a:rect l="l" t="t" r="r" b="b"/>
              <a:pathLst>
                <a:path w="1508" h="2019" extrusionOk="0">
                  <a:moveTo>
                    <a:pt x="862" y="0"/>
                  </a:moveTo>
                  <a:cubicBezTo>
                    <a:pt x="630" y="0"/>
                    <a:pt x="400" y="135"/>
                    <a:pt x="336" y="437"/>
                  </a:cubicBezTo>
                  <a:lnTo>
                    <a:pt x="0" y="2019"/>
                  </a:lnTo>
                  <a:lnTo>
                    <a:pt x="1131" y="2019"/>
                  </a:lnTo>
                  <a:lnTo>
                    <a:pt x="1419" y="677"/>
                  </a:lnTo>
                  <a:cubicBezTo>
                    <a:pt x="1508" y="255"/>
                    <a:pt x="1182" y="0"/>
                    <a:pt x="86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70"/>
            <p:cNvSpPr/>
            <p:nvPr/>
          </p:nvSpPr>
          <p:spPr>
            <a:xfrm>
              <a:off x="6012834" y="2050841"/>
              <a:ext cx="34191" cy="20619"/>
            </a:xfrm>
            <a:custGeom>
              <a:avLst/>
              <a:gdLst/>
              <a:ahLst/>
              <a:cxnLst/>
              <a:rect l="l" t="t" r="r" b="b"/>
              <a:pathLst>
                <a:path w="1305" h="787" extrusionOk="0">
                  <a:moveTo>
                    <a:pt x="173" y="1"/>
                  </a:moveTo>
                  <a:lnTo>
                    <a:pt x="1" y="787"/>
                  </a:lnTo>
                  <a:lnTo>
                    <a:pt x="1141" y="787"/>
                  </a:lnTo>
                  <a:lnTo>
                    <a:pt x="1304"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70"/>
            <p:cNvSpPr/>
            <p:nvPr/>
          </p:nvSpPr>
          <p:spPr>
            <a:xfrm>
              <a:off x="5764222" y="2069679"/>
              <a:ext cx="201190" cy="176798"/>
            </a:xfrm>
            <a:custGeom>
              <a:avLst/>
              <a:gdLst/>
              <a:ahLst/>
              <a:cxnLst/>
              <a:rect l="l" t="t" r="r" b="b"/>
              <a:pathLst>
                <a:path w="7679" h="6748" extrusionOk="0">
                  <a:moveTo>
                    <a:pt x="2770" y="0"/>
                  </a:moveTo>
                  <a:cubicBezTo>
                    <a:pt x="1237" y="0"/>
                    <a:pt x="0" y="1247"/>
                    <a:pt x="0" y="2780"/>
                  </a:cubicBezTo>
                  <a:lnTo>
                    <a:pt x="0" y="5368"/>
                  </a:lnTo>
                  <a:cubicBezTo>
                    <a:pt x="0" y="6145"/>
                    <a:pt x="632" y="6748"/>
                    <a:pt x="1373" y="6748"/>
                  </a:cubicBezTo>
                  <a:cubicBezTo>
                    <a:pt x="1464" y="6748"/>
                    <a:pt x="1556" y="6739"/>
                    <a:pt x="1649" y="6720"/>
                  </a:cubicBezTo>
                  <a:lnTo>
                    <a:pt x="7017" y="5637"/>
                  </a:lnTo>
                  <a:cubicBezTo>
                    <a:pt x="7400" y="5560"/>
                    <a:pt x="7678" y="5224"/>
                    <a:pt x="7678" y="4831"/>
                  </a:cubicBezTo>
                  <a:lnTo>
                    <a:pt x="7678" y="671"/>
                  </a:lnTo>
                  <a:cubicBezTo>
                    <a:pt x="7678" y="298"/>
                    <a:pt x="7381" y="0"/>
                    <a:pt x="700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70"/>
            <p:cNvSpPr/>
            <p:nvPr/>
          </p:nvSpPr>
          <p:spPr>
            <a:xfrm>
              <a:off x="5769750" y="2069679"/>
              <a:ext cx="195662" cy="176562"/>
            </a:xfrm>
            <a:custGeom>
              <a:avLst/>
              <a:gdLst/>
              <a:ahLst/>
              <a:cxnLst/>
              <a:rect l="l" t="t" r="r" b="b"/>
              <a:pathLst>
                <a:path w="7468" h="6739" extrusionOk="0">
                  <a:moveTo>
                    <a:pt x="6250" y="0"/>
                  </a:moveTo>
                  <a:lnTo>
                    <a:pt x="6250" y="39"/>
                  </a:lnTo>
                  <a:lnTo>
                    <a:pt x="6250" y="4199"/>
                  </a:lnTo>
                  <a:cubicBezTo>
                    <a:pt x="6250" y="4592"/>
                    <a:pt x="5981" y="4927"/>
                    <a:pt x="5598" y="5004"/>
                  </a:cubicBezTo>
                  <a:lnTo>
                    <a:pt x="1342" y="5867"/>
                  </a:lnTo>
                  <a:lnTo>
                    <a:pt x="499" y="6030"/>
                  </a:lnTo>
                  <a:lnTo>
                    <a:pt x="221" y="6087"/>
                  </a:lnTo>
                  <a:cubicBezTo>
                    <a:pt x="144" y="6106"/>
                    <a:pt x="77" y="6116"/>
                    <a:pt x="0" y="6116"/>
                  </a:cubicBezTo>
                  <a:cubicBezTo>
                    <a:pt x="256" y="6507"/>
                    <a:pt x="691" y="6739"/>
                    <a:pt x="1150" y="6739"/>
                  </a:cubicBezTo>
                  <a:cubicBezTo>
                    <a:pt x="1242" y="6739"/>
                    <a:pt x="1335" y="6729"/>
                    <a:pt x="1428" y="6710"/>
                  </a:cubicBezTo>
                  <a:lnTo>
                    <a:pt x="1716" y="6653"/>
                  </a:lnTo>
                  <a:lnTo>
                    <a:pt x="2550" y="6490"/>
                  </a:lnTo>
                  <a:lnTo>
                    <a:pt x="6806" y="5627"/>
                  </a:lnTo>
                  <a:cubicBezTo>
                    <a:pt x="7189" y="5550"/>
                    <a:pt x="7467" y="5215"/>
                    <a:pt x="7467" y="4831"/>
                  </a:cubicBezTo>
                  <a:lnTo>
                    <a:pt x="7467" y="671"/>
                  </a:lnTo>
                  <a:cubicBezTo>
                    <a:pt x="7467" y="298"/>
                    <a:pt x="7170" y="0"/>
                    <a:pt x="679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9" name="Google Shape;9309;p70"/>
            <p:cNvSpPr/>
            <p:nvPr/>
          </p:nvSpPr>
          <p:spPr>
            <a:xfrm>
              <a:off x="5987236" y="2069679"/>
              <a:ext cx="151279" cy="119289"/>
            </a:xfrm>
            <a:custGeom>
              <a:avLst/>
              <a:gdLst/>
              <a:ahLst/>
              <a:cxnLst/>
              <a:rect l="l" t="t" r="r" b="b"/>
              <a:pathLst>
                <a:path w="5774" h="4553" extrusionOk="0">
                  <a:moveTo>
                    <a:pt x="4124" y="0"/>
                  </a:moveTo>
                  <a:cubicBezTo>
                    <a:pt x="4117" y="0"/>
                    <a:pt x="4110" y="0"/>
                    <a:pt x="4103" y="0"/>
                  </a:cubicBezTo>
                  <a:lnTo>
                    <a:pt x="1227" y="0"/>
                  </a:lnTo>
                  <a:cubicBezTo>
                    <a:pt x="546" y="0"/>
                    <a:pt x="0" y="547"/>
                    <a:pt x="0" y="1218"/>
                  </a:cubicBezTo>
                  <a:lnTo>
                    <a:pt x="0" y="3940"/>
                  </a:lnTo>
                  <a:cubicBezTo>
                    <a:pt x="0" y="4295"/>
                    <a:pt x="291" y="4552"/>
                    <a:pt x="611" y="4552"/>
                  </a:cubicBezTo>
                  <a:cubicBezTo>
                    <a:pt x="714" y="4552"/>
                    <a:pt x="820" y="4525"/>
                    <a:pt x="920" y="4467"/>
                  </a:cubicBezTo>
                  <a:lnTo>
                    <a:pt x="4706" y="2234"/>
                  </a:lnTo>
                  <a:cubicBezTo>
                    <a:pt x="5774" y="1624"/>
                    <a:pt x="5335" y="0"/>
                    <a:pt x="412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0" name="Google Shape;9310;p70"/>
            <p:cNvSpPr/>
            <p:nvPr/>
          </p:nvSpPr>
          <p:spPr>
            <a:xfrm>
              <a:off x="5986974" y="2071434"/>
              <a:ext cx="146930" cy="117533"/>
            </a:xfrm>
            <a:custGeom>
              <a:avLst/>
              <a:gdLst/>
              <a:ahLst/>
              <a:cxnLst/>
              <a:rect l="l" t="t" r="r" b="b"/>
              <a:pathLst>
                <a:path w="5608" h="4486" extrusionOk="0">
                  <a:moveTo>
                    <a:pt x="4496" y="1"/>
                  </a:moveTo>
                  <a:cubicBezTo>
                    <a:pt x="4544" y="125"/>
                    <a:pt x="4563" y="250"/>
                    <a:pt x="4563" y="384"/>
                  </a:cubicBezTo>
                  <a:cubicBezTo>
                    <a:pt x="4563" y="815"/>
                    <a:pt x="4343" y="1208"/>
                    <a:pt x="3969" y="1419"/>
                  </a:cubicBezTo>
                  <a:lnTo>
                    <a:pt x="183" y="3653"/>
                  </a:lnTo>
                  <a:cubicBezTo>
                    <a:pt x="125" y="3681"/>
                    <a:pt x="68" y="3710"/>
                    <a:pt x="0" y="3729"/>
                  </a:cubicBezTo>
                  <a:lnTo>
                    <a:pt x="0" y="3873"/>
                  </a:lnTo>
                  <a:cubicBezTo>
                    <a:pt x="0" y="4228"/>
                    <a:pt x="297" y="4485"/>
                    <a:pt x="620" y="4485"/>
                  </a:cubicBezTo>
                  <a:cubicBezTo>
                    <a:pt x="723" y="4485"/>
                    <a:pt x="830" y="4458"/>
                    <a:pt x="930" y="4400"/>
                  </a:cubicBezTo>
                  <a:lnTo>
                    <a:pt x="4716" y="2167"/>
                  </a:lnTo>
                  <a:cubicBezTo>
                    <a:pt x="5608" y="1659"/>
                    <a:pt x="5474" y="326"/>
                    <a:pt x="449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70"/>
            <p:cNvSpPr/>
            <p:nvPr/>
          </p:nvSpPr>
          <p:spPr>
            <a:xfrm>
              <a:off x="5958836" y="2073452"/>
              <a:ext cx="44985" cy="133122"/>
            </a:xfrm>
            <a:custGeom>
              <a:avLst/>
              <a:gdLst/>
              <a:ahLst/>
              <a:cxnLst/>
              <a:rect l="l" t="t" r="r" b="b"/>
              <a:pathLst>
                <a:path w="1717" h="5081" extrusionOk="0">
                  <a:moveTo>
                    <a:pt x="1" y="0"/>
                  </a:moveTo>
                  <a:cubicBezTo>
                    <a:pt x="164" y="125"/>
                    <a:pt x="250" y="317"/>
                    <a:pt x="250" y="518"/>
                  </a:cubicBezTo>
                  <a:lnTo>
                    <a:pt x="250" y="4687"/>
                  </a:lnTo>
                  <a:cubicBezTo>
                    <a:pt x="250" y="4822"/>
                    <a:pt x="221" y="4956"/>
                    <a:pt x="154" y="5080"/>
                  </a:cubicBezTo>
                  <a:cubicBezTo>
                    <a:pt x="509" y="4716"/>
                    <a:pt x="931" y="4381"/>
                    <a:pt x="1525" y="4381"/>
                  </a:cubicBezTo>
                  <a:cubicBezTo>
                    <a:pt x="1266" y="4304"/>
                    <a:pt x="1084" y="4064"/>
                    <a:pt x="1084" y="3796"/>
                  </a:cubicBezTo>
                  <a:lnTo>
                    <a:pt x="1084" y="1074"/>
                  </a:lnTo>
                  <a:cubicBezTo>
                    <a:pt x="1074" y="623"/>
                    <a:pt x="1324" y="211"/>
                    <a:pt x="1717"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2" name="Google Shape;9312;p70"/>
          <p:cNvGrpSpPr/>
          <p:nvPr/>
        </p:nvGrpSpPr>
        <p:grpSpPr>
          <a:xfrm>
            <a:off x="5325477" y="2016441"/>
            <a:ext cx="361927" cy="276515"/>
            <a:chOff x="5325477" y="2016441"/>
            <a:chExt cx="361927" cy="276515"/>
          </a:xfrm>
        </p:grpSpPr>
        <p:sp>
          <p:nvSpPr>
            <p:cNvPr id="9313" name="Google Shape;9313;p70"/>
            <p:cNvSpPr/>
            <p:nvPr/>
          </p:nvSpPr>
          <p:spPr>
            <a:xfrm>
              <a:off x="5514091" y="2232853"/>
              <a:ext cx="35449" cy="60103"/>
            </a:xfrm>
            <a:custGeom>
              <a:avLst/>
              <a:gdLst/>
              <a:ahLst/>
              <a:cxnLst/>
              <a:rect l="l" t="t" r="r" b="b"/>
              <a:pathLst>
                <a:path w="1353" h="2294" extrusionOk="0">
                  <a:moveTo>
                    <a:pt x="1058" y="0"/>
                  </a:moveTo>
                  <a:cubicBezTo>
                    <a:pt x="1007" y="0"/>
                    <a:pt x="955" y="21"/>
                    <a:pt x="911" y="70"/>
                  </a:cubicBezTo>
                  <a:lnTo>
                    <a:pt x="384" y="626"/>
                  </a:lnTo>
                  <a:cubicBezTo>
                    <a:pt x="144" y="894"/>
                    <a:pt x="0" y="1239"/>
                    <a:pt x="10" y="1594"/>
                  </a:cubicBezTo>
                  <a:lnTo>
                    <a:pt x="10" y="2083"/>
                  </a:lnTo>
                  <a:cubicBezTo>
                    <a:pt x="10" y="2198"/>
                    <a:pt x="96" y="2294"/>
                    <a:pt x="211" y="2294"/>
                  </a:cubicBezTo>
                  <a:cubicBezTo>
                    <a:pt x="336" y="2294"/>
                    <a:pt x="422" y="2198"/>
                    <a:pt x="422" y="2083"/>
                  </a:cubicBezTo>
                  <a:lnTo>
                    <a:pt x="422" y="1594"/>
                  </a:lnTo>
                  <a:cubicBezTo>
                    <a:pt x="422" y="1335"/>
                    <a:pt x="518" y="1096"/>
                    <a:pt x="690" y="913"/>
                  </a:cubicBezTo>
                  <a:lnTo>
                    <a:pt x="1208" y="348"/>
                  </a:lnTo>
                  <a:cubicBezTo>
                    <a:pt x="1353" y="196"/>
                    <a:pt x="1213" y="0"/>
                    <a:pt x="1058"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70"/>
            <p:cNvSpPr/>
            <p:nvPr/>
          </p:nvSpPr>
          <p:spPr>
            <a:xfrm>
              <a:off x="5605633" y="2232879"/>
              <a:ext cx="35291" cy="60077"/>
            </a:xfrm>
            <a:custGeom>
              <a:avLst/>
              <a:gdLst/>
              <a:ahLst/>
              <a:cxnLst/>
              <a:rect l="l" t="t" r="r" b="b"/>
              <a:pathLst>
                <a:path w="1347" h="2293" extrusionOk="0">
                  <a:moveTo>
                    <a:pt x="302" y="1"/>
                  </a:moveTo>
                  <a:cubicBezTo>
                    <a:pt x="145" y="1"/>
                    <a:pt x="1" y="203"/>
                    <a:pt x="139" y="357"/>
                  </a:cubicBezTo>
                  <a:lnTo>
                    <a:pt x="666" y="912"/>
                  </a:lnTo>
                  <a:cubicBezTo>
                    <a:pt x="839" y="1095"/>
                    <a:pt x="935" y="1344"/>
                    <a:pt x="935" y="1593"/>
                  </a:cubicBezTo>
                  <a:lnTo>
                    <a:pt x="935" y="2082"/>
                  </a:lnTo>
                  <a:cubicBezTo>
                    <a:pt x="935" y="2197"/>
                    <a:pt x="1021" y="2293"/>
                    <a:pt x="1146" y="2293"/>
                  </a:cubicBezTo>
                  <a:cubicBezTo>
                    <a:pt x="1261" y="2293"/>
                    <a:pt x="1347" y="2207"/>
                    <a:pt x="1347" y="2091"/>
                  </a:cubicBezTo>
                  <a:lnTo>
                    <a:pt x="1347" y="1603"/>
                  </a:lnTo>
                  <a:cubicBezTo>
                    <a:pt x="1347" y="1238"/>
                    <a:pt x="1213" y="893"/>
                    <a:pt x="973" y="635"/>
                  </a:cubicBezTo>
                  <a:lnTo>
                    <a:pt x="446" y="69"/>
                  </a:lnTo>
                  <a:cubicBezTo>
                    <a:pt x="402" y="21"/>
                    <a:pt x="351" y="1"/>
                    <a:pt x="302"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70"/>
            <p:cNvSpPr/>
            <p:nvPr/>
          </p:nvSpPr>
          <p:spPr>
            <a:xfrm>
              <a:off x="5466852" y="2264476"/>
              <a:ext cx="219530" cy="28479"/>
            </a:xfrm>
            <a:custGeom>
              <a:avLst/>
              <a:gdLst/>
              <a:ahLst/>
              <a:cxnLst/>
              <a:rect l="l" t="t" r="r" b="b"/>
              <a:pathLst>
                <a:path w="8379" h="1087" extrusionOk="0">
                  <a:moveTo>
                    <a:pt x="297" y="0"/>
                  </a:moveTo>
                  <a:cubicBezTo>
                    <a:pt x="132" y="0"/>
                    <a:pt x="0" y="219"/>
                    <a:pt x="164" y="368"/>
                  </a:cubicBezTo>
                  <a:lnTo>
                    <a:pt x="902" y="1029"/>
                  </a:lnTo>
                  <a:cubicBezTo>
                    <a:pt x="940" y="1068"/>
                    <a:pt x="988" y="1087"/>
                    <a:pt x="1036" y="1087"/>
                  </a:cubicBezTo>
                  <a:lnTo>
                    <a:pt x="7449" y="1087"/>
                  </a:lnTo>
                  <a:cubicBezTo>
                    <a:pt x="7497" y="1087"/>
                    <a:pt x="7545" y="1068"/>
                    <a:pt x="7583" y="1039"/>
                  </a:cubicBezTo>
                  <a:lnTo>
                    <a:pt x="8292" y="387"/>
                  </a:lnTo>
                  <a:cubicBezTo>
                    <a:pt x="8379" y="310"/>
                    <a:pt x="8379" y="186"/>
                    <a:pt x="8302" y="99"/>
                  </a:cubicBezTo>
                  <a:cubicBezTo>
                    <a:pt x="8260" y="53"/>
                    <a:pt x="8202" y="28"/>
                    <a:pt x="8144" y="28"/>
                  </a:cubicBezTo>
                  <a:cubicBezTo>
                    <a:pt x="8096" y="28"/>
                    <a:pt x="8049" y="45"/>
                    <a:pt x="8015" y="80"/>
                  </a:cubicBezTo>
                  <a:lnTo>
                    <a:pt x="7363" y="675"/>
                  </a:lnTo>
                  <a:lnTo>
                    <a:pt x="1113" y="675"/>
                  </a:lnTo>
                  <a:lnTo>
                    <a:pt x="442" y="61"/>
                  </a:lnTo>
                  <a:cubicBezTo>
                    <a:pt x="395" y="18"/>
                    <a:pt x="345" y="0"/>
                    <a:pt x="297"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70"/>
            <p:cNvSpPr/>
            <p:nvPr/>
          </p:nvSpPr>
          <p:spPr>
            <a:xfrm>
              <a:off x="5325477" y="2064413"/>
              <a:ext cx="361665" cy="177060"/>
            </a:xfrm>
            <a:custGeom>
              <a:avLst/>
              <a:gdLst/>
              <a:ahLst/>
              <a:cxnLst/>
              <a:rect l="l" t="t" r="r" b="b"/>
              <a:pathLst>
                <a:path w="13804" h="6758" extrusionOk="0">
                  <a:moveTo>
                    <a:pt x="259" y="0"/>
                  </a:moveTo>
                  <a:cubicBezTo>
                    <a:pt x="116" y="0"/>
                    <a:pt x="1" y="125"/>
                    <a:pt x="20" y="269"/>
                  </a:cubicBezTo>
                  <a:lnTo>
                    <a:pt x="317" y="3115"/>
                  </a:lnTo>
                  <a:cubicBezTo>
                    <a:pt x="326" y="3269"/>
                    <a:pt x="461" y="3393"/>
                    <a:pt x="624" y="3393"/>
                  </a:cubicBezTo>
                  <a:lnTo>
                    <a:pt x="1084" y="3393"/>
                  </a:lnTo>
                  <a:cubicBezTo>
                    <a:pt x="1208" y="3393"/>
                    <a:pt x="1314" y="3317"/>
                    <a:pt x="1371" y="3211"/>
                  </a:cubicBezTo>
                  <a:lnTo>
                    <a:pt x="1812" y="2272"/>
                  </a:lnTo>
                  <a:lnTo>
                    <a:pt x="5378" y="2272"/>
                  </a:lnTo>
                  <a:cubicBezTo>
                    <a:pt x="5627" y="2272"/>
                    <a:pt x="5838" y="2473"/>
                    <a:pt x="5838" y="2732"/>
                  </a:cubicBezTo>
                  <a:lnTo>
                    <a:pt x="5838" y="4572"/>
                  </a:lnTo>
                  <a:cubicBezTo>
                    <a:pt x="5838" y="4831"/>
                    <a:pt x="5886" y="5080"/>
                    <a:pt x="5963" y="5320"/>
                  </a:cubicBezTo>
                  <a:cubicBezTo>
                    <a:pt x="6049" y="5540"/>
                    <a:pt x="6164" y="5742"/>
                    <a:pt x="6308" y="5924"/>
                  </a:cubicBezTo>
                  <a:cubicBezTo>
                    <a:pt x="6739" y="6403"/>
                    <a:pt x="7324" y="6758"/>
                    <a:pt x="8024" y="6758"/>
                  </a:cubicBezTo>
                  <a:lnTo>
                    <a:pt x="12509" y="6758"/>
                  </a:lnTo>
                  <a:cubicBezTo>
                    <a:pt x="13228" y="6758"/>
                    <a:pt x="13804" y="6173"/>
                    <a:pt x="13804" y="5454"/>
                  </a:cubicBezTo>
                  <a:lnTo>
                    <a:pt x="10688" y="4141"/>
                  </a:lnTo>
                  <a:cubicBezTo>
                    <a:pt x="9826" y="3767"/>
                    <a:pt x="9270" y="2924"/>
                    <a:pt x="9270" y="1984"/>
                  </a:cubicBezTo>
                  <a:lnTo>
                    <a:pt x="9270" y="1610"/>
                  </a:lnTo>
                  <a:cubicBezTo>
                    <a:pt x="9270" y="1390"/>
                    <a:pt x="9097" y="1227"/>
                    <a:pt x="8886" y="1227"/>
                  </a:cubicBezTo>
                  <a:lnTo>
                    <a:pt x="1707" y="1227"/>
                  </a:lnTo>
                  <a:lnTo>
                    <a:pt x="1343" y="163"/>
                  </a:lnTo>
                  <a:cubicBezTo>
                    <a:pt x="1314" y="67"/>
                    <a:pt x="1218" y="0"/>
                    <a:pt x="11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70"/>
            <p:cNvSpPr/>
            <p:nvPr/>
          </p:nvSpPr>
          <p:spPr>
            <a:xfrm>
              <a:off x="5325477" y="2064413"/>
              <a:ext cx="361927" cy="171793"/>
            </a:xfrm>
            <a:custGeom>
              <a:avLst/>
              <a:gdLst/>
              <a:ahLst/>
              <a:cxnLst/>
              <a:rect l="l" t="t" r="r" b="b"/>
              <a:pathLst>
                <a:path w="13814" h="6557" extrusionOk="0">
                  <a:moveTo>
                    <a:pt x="259" y="0"/>
                  </a:moveTo>
                  <a:cubicBezTo>
                    <a:pt x="116" y="0"/>
                    <a:pt x="1" y="125"/>
                    <a:pt x="20" y="269"/>
                  </a:cubicBezTo>
                  <a:lnTo>
                    <a:pt x="48" y="546"/>
                  </a:lnTo>
                  <a:lnTo>
                    <a:pt x="499" y="546"/>
                  </a:lnTo>
                  <a:cubicBezTo>
                    <a:pt x="681" y="546"/>
                    <a:pt x="834" y="662"/>
                    <a:pt x="902" y="834"/>
                  </a:cubicBezTo>
                  <a:lnTo>
                    <a:pt x="1084" y="1371"/>
                  </a:lnTo>
                  <a:cubicBezTo>
                    <a:pt x="1160" y="1610"/>
                    <a:pt x="1390" y="1773"/>
                    <a:pt x="1649" y="1773"/>
                  </a:cubicBezTo>
                  <a:lnTo>
                    <a:pt x="8397" y="1773"/>
                  </a:lnTo>
                  <a:cubicBezTo>
                    <a:pt x="8608" y="1773"/>
                    <a:pt x="8781" y="1946"/>
                    <a:pt x="8781" y="2157"/>
                  </a:cubicBezTo>
                  <a:lnTo>
                    <a:pt x="8781" y="2531"/>
                  </a:lnTo>
                  <a:cubicBezTo>
                    <a:pt x="8781" y="3470"/>
                    <a:pt x="9337" y="4323"/>
                    <a:pt x="10199" y="4687"/>
                  </a:cubicBezTo>
                  <a:lnTo>
                    <a:pt x="13315" y="6010"/>
                  </a:lnTo>
                  <a:cubicBezTo>
                    <a:pt x="13315" y="6192"/>
                    <a:pt x="13276" y="6384"/>
                    <a:pt x="13200" y="6556"/>
                  </a:cubicBezTo>
                  <a:cubicBezTo>
                    <a:pt x="13573" y="6317"/>
                    <a:pt x="13804" y="5905"/>
                    <a:pt x="13813" y="5464"/>
                  </a:cubicBezTo>
                  <a:lnTo>
                    <a:pt x="10688" y="4141"/>
                  </a:lnTo>
                  <a:cubicBezTo>
                    <a:pt x="9816" y="3767"/>
                    <a:pt x="9260" y="2924"/>
                    <a:pt x="9260" y="1984"/>
                  </a:cubicBezTo>
                  <a:lnTo>
                    <a:pt x="9260" y="1610"/>
                  </a:lnTo>
                  <a:cubicBezTo>
                    <a:pt x="9260" y="1390"/>
                    <a:pt x="9087" y="1227"/>
                    <a:pt x="8877" y="1227"/>
                  </a:cubicBezTo>
                  <a:lnTo>
                    <a:pt x="1707" y="1227"/>
                  </a:lnTo>
                  <a:lnTo>
                    <a:pt x="1343" y="163"/>
                  </a:lnTo>
                  <a:cubicBezTo>
                    <a:pt x="1314" y="67"/>
                    <a:pt x="1218" y="0"/>
                    <a:pt x="1122"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70"/>
            <p:cNvSpPr/>
            <p:nvPr/>
          </p:nvSpPr>
          <p:spPr>
            <a:xfrm>
              <a:off x="5567329" y="2102062"/>
              <a:ext cx="111036" cy="101735"/>
            </a:xfrm>
            <a:custGeom>
              <a:avLst/>
              <a:gdLst/>
              <a:ahLst/>
              <a:cxnLst/>
              <a:rect l="l" t="t" r="r" b="b"/>
              <a:pathLst>
                <a:path w="4238" h="3883" extrusionOk="0">
                  <a:moveTo>
                    <a:pt x="29" y="1"/>
                  </a:moveTo>
                  <a:lnTo>
                    <a:pt x="0" y="30"/>
                  </a:lnTo>
                  <a:cubicBezTo>
                    <a:pt x="19" y="68"/>
                    <a:pt x="29" y="116"/>
                    <a:pt x="29" y="173"/>
                  </a:cubicBezTo>
                  <a:lnTo>
                    <a:pt x="29" y="547"/>
                  </a:lnTo>
                  <a:cubicBezTo>
                    <a:pt x="29" y="1487"/>
                    <a:pt x="585" y="2330"/>
                    <a:pt x="1457" y="2704"/>
                  </a:cubicBezTo>
                  <a:lnTo>
                    <a:pt x="4237" y="3883"/>
                  </a:lnTo>
                  <a:cubicBezTo>
                    <a:pt x="4237" y="3883"/>
                    <a:pt x="4112" y="308"/>
                    <a:pt x="355"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9" name="Google Shape;9319;p70"/>
            <p:cNvSpPr/>
            <p:nvPr/>
          </p:nvSpPr>
          <p:spPr>
            <a:xfrm>
              <a:off x="5567329" y="2102062"/>
              <a:ext cx="111036" cy="101735"/>
            </a:xfrm>
            <a:custGeom>
              <a:avLst/>
              <a:gdLst/>
              <a:ahLst/>
              <a:cxnLst/>
              <a:rect l="l" t="t" r="r" b="b"/>
              <a:pathLst>
                <a:path w="4238" h="3883" extrusionOk="0">
                  <a:moveTo>
                    <a:pt x="29" y="1"/>
                  </a:moveTo>
                  <a:lnTo>
                    <a:pt x="0" y="30"/>
                  </a:lnTo>
                  <a:cubicBezTo>
                    <a:pt x="19" y="68"/>
                    <a:pt x="29" y="126"/>
                    <a:pt x="29" y="173"/>
                  </a:cubicBezTo>
                  <a:lnTo>
                    <a:pt x="29" y="442"/>
                  </a:lnTo>
                  <a:cubicBezTo>
                    <a:pt x="2684" y="701"/>
                    <a:pt x="3480" y="2627"/>
                    <a:pt x="3710" y="3653"/>
                  </a:cubicBezTo>
                  <a:lnTo>
                    <a:pt x="4237" y="3883"/>
                  </a:lnTo>
                  <a:cubicBezTo>
                    <a:pt x="4237" y="3883"/>
                    <a:pt x="4122" y="308"/>
                    <a:pt x="365" y="1"/>
                  </a:cubicBezTo>
                  <a:close/>
                </a:path>
              </a:pathLst>
            </a:custGeom>
            <a:solidFill>
              <a:srgbClr val="C7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0" name="Google Shape;9320;p70"/>
            <p:cNvSpPr/>
            <p:nvPr/>
          </p:nvSpPr>
          <p:spPr>
            <a:xfrm>
              <a:off x="5506309" y="2128943"/>
              <a:ext cx="37676" cy="63587"/>
            </a:xfrm>
            <a:custGeom>
              <a:avLst/>
              <a:gdLst/>
              <a:ahLst/>
              <a:cxnLst/>
              <a:rect l="l" t="t" r="r" b="b"/>
              <a:pathLst>
                <a:path w="1438" h="2427" extrusionOk="0">
                  <a:moveTo>
                    <a:pt x="173" y="1"/>
                  </a:moveTo>
                  <a:cubicBezTo>
                    <a:pt x="77" y="1"/>
                    <a:pt x="0" y="77"/>
                    <a:pt x="0" y="173"/>
                  </a:cubicBezTo>
                  <a:lnTo>
                    <a:pt x="0" y="2253"/>
                  </a:lnTo>
                  <a:cubicBezTo>
                    <a:pt x="0" y="2349"/>
                    <a:pt x="77" y="2426"/>
                    <a:pt x="173" y="2426"/>
                  </a:cubicBezTo>
                  <a:lnTo>
                    <a:pt x="1265" y="2426"/>
                  </a:lnTo>
                  <a:cubicBezTo>
                    <a:pt x="1271" y="2426"/>
                    <a:pt x="1276" y="2426"/>
                    <a:pt x="1281" y="2426"/>
                  </a:cubicBezTo>
                  <a:cubicBezTo>
                    <a:pt x="1370" y="2426"/>
                    <a:pt x="1438" y="2353"/>
                    <a:pt x="1438" y="2263"/>
                  </a:cubicBezTo>
                  <a:lnTo>
                    <a:pt x="1438" y="173"/>
                  </a:lnTo>
                  <a:cubicBezTo>
                    <a:pt x="1438" y="77"/>
                    <a:pt x="1361" y="1"/>
                    <a:pt x="1265"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70"/>
            <p:cNvSpPr/>
            <p:nvPr/>
          </p:nvSpPr>
          <p:spPr>
            <a:xfrm>
              <a:off x="5530413" y="2128681"/>
              <a:ext cx="13572" cy="63823"/>
            </a:xfrm>
            <a:custGeom>
              <a:avLst/>
              <a:gdLst/>
              <a:ahLst/>
              <a:cxnLst/>
              <a:rect l="l" t="t" r="r" b="b"/>
              <a:pathLst>
                <a:path w="518" h="2436" extrusionOk="0">
                  <a:moveTo>
                    <a:pt x="0" y="1"/>
                  </a:moveTo>
                  <a:lnTo>
                    <a:pt x="0" y="2436"/>
                  </a:lnTo>
                  <a:lnTo>
                    <a:pt x="345" y="2436"/>
                  </a:lnTo>
                  <a:cubicBezTo>
                    <a:pt x="441" y="2436"/>
                    <a:pt x="518" y="2359"/>
                    <a:pt x="518" y="2263"/>
                  </a:cubicBezTo>
                  <a:lnTo>
                    <a:pt x="518" y="183"/>
                  </a:lnTo>
                  <a:cubicBezTo>
                    <a:pt x="518" y="78"/>
                    <a:pt x="441" y="1"/>
                    <a:pt x="34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70"/>
            <p:cNvSpPr/>
            <p:nvPr/>
          </p:nvSpPr>
          <p:spPr>
            <a:xfrm>
              <a:off x="5503532" y="2078718"/>
              <a:ext cx="17606" cy="17868"/>
            </a:xfrm>
            <a:custGeom>
              <a:avLst/>
              <a:gdLst/>
              <a:ahLst/>
              <a:cxnLst/>
              <a:rect l="l" t="t" r="r" b="b"/>
              <a:pathLst>
                <a:path w="672" h="682" extrusionOk="0">
                  <a:moveTo>
                    <a:pt x="1" y="0"/>
                  </a:moveTo>
                  <a:lnTo>
                    <a:pt x="1" y="681"/>
                  </a:lnTo>
                  <a:lnTo>
                    <a:pt x="672" y="681"/>
                  </a:lnTo>
                  <a:lnTo>
                    <a:pt x="672" y="0"/>
                  </a:lnTo>
                  <a:close/>
                </a:path>
              </a:pathLst>
            </a:custGeom>
            <a:solidFill>
              <a:srgbClr val="C3CB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3" name="Google Shape;9323;p70"/>
            <p:cNvSpPr/>
            <p:nvPr/>
          </p:nvSpPr>
          <p:spPr>
            <a:xfrm>
              <a:off x="5489960" y="2060876"/>
              <a:ext cx="44226" cy="17868"/>
            </a:xfrm>
            <a:custGeom>
              <a:avLst/>
              <a:gdLst/>
              <a:ahLst/>
              <a:cxnLst/>
              <a:rect l="l" t="t" r="r" b="b"/>
              <a:pathLst>
                <a:path w="1688" h="682" extrusionOk="0">
                  <a:moveTo>
                    <a:pt x="212" y="1"/>
                  </a:moveTo>
                  <a:cubicBezTo>
                    <a:pt x="97" y="1"/>
                    <a:pt x="1" y="97"/>
                    <a:pt x="1" y="212"/>
                  </a:cubicBezTo>
                  <a:lnTo>
                    <a:pt x="1" y="471"/>
                  </a:lnTo>
                  <a:cubicBezTo>
                    <a:pt x="1" y="586"/>
                    <a:pt x="97" y="681"/>
                    <a:pt x="212" y="681"/>
                  </a:cubicBezTo>
                  <a:lnTo>
                    <a:pt x="1477" y="681"/>
                  </a:lnTo>
                  <a:cubicBezTo>
                    <a:pt x="1602" y="681"/>
                    <a:pt x="1688" y="586"/>
                    <a:pt x="1688" y="471"/>
                  </a:cubicBezTo>
                  <a:lnTo>
                    <a:pt x="1688" y="212"/>
                  </a:lnTo>
                  <a:cubicBezTo>
                    <a:pt x="1688" y="97"/>
                    <a:pt x="1592" y="1"/>
                    <a:pt x="147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4" name="Google Shape;9324;p70"/>
            <p:cNvSpPr/>
            <p:nvPr/>
          </p:nvSpPr>
          <p:spPr>
            <a:xfrm>
              <a:off x="5518859" y="2060640"/>
              <a:ext cx="15589" cy="18104"/>
            </a:xfrm>
            <a:custGeom>
              <a:avLst/>
              <a:gdLst/>
              <a:ahLst/>
              <a:cxnLst/>
              <a:rect l="l" t="t" r="r" b="b"/>
              <a:pathLst>
                <a:path w="595" h="691" extrusionOk="0">
                  <a:moveTo>
                    <a:pt x="0" y="0"/>
                  </a:moveTo>
                  <a:lnTo>
                    <a:pt x="0" y="10"/>
                  </a:lnTo>
                  <a:lnTo>
                    <a:pt x="0" y="690"/>
                  </a:lnTo>
                  <a:lnTo>
                    <a:pt x="374" y="690"/>
                  </a:lnTo>
                  <a:cubicBezTo>
                    <a:pt x="489" y="690"/>
                    <a:pt x="595" y="595"/>
                    <a:pt x="595" y="470"/>
                  </a:cubicBezTo>
                  <a:lnTo>
                    <a:pt x="595" y="221"/>
                  </a:lnTo>
                  <a:cubicBezTo>
                    <a:pt x="595" y="96"/>
                    <a:pt x="489" y="0"/>
                    <a:pt x="374" y="0"/>
                  </a:cubicBezTo>
                  <a:close/>
                </a:path>
              </a:pathLst>
            </a:custGeom>
            <a:solidFill>
              <a:srgbClr val="99AA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70"/>
            <p:cNvSpPr/>
            <p:nvPr/>
          </p:nvSpPr>
          <p:spPr>
            <a:xfrm>
              <a:off x="5496746" y="2016441"/>
              <a:ext cx="31178" cy="44461"/>
            </a:xfrm>
            <a:custGeom>
              <a:avLst/>
              <a:gdLst/>
              <a:ahLst/>
              <a:cxnLst/>
              <a:rect l="l" t="t" r="r" b="b"/>
              <a:pathLst>
                <a:path w="1190" h="1697" extrusionOk="0">
                  <a:moveTo>
                    <a:pt x="631" y="0"/>
                  </a:moveTo>
                  <a:cubicBezTo>
                    <a:pt x="626" y="0"/>
                    <a:pt x="620" y="0"/>
                    <a:pt x="614" y="0"/>
                  </a:cubicBezTo>
                  <a:lnTo>
                    <a:pt x="576" y="0"/>
                  </a:lnTo>
                  <a:cubicBezTo>
                    <a:pt x="260" y="0"/>
                    <a:pt x="1" y="250"/>
                    <a:pt x="1" y="566"/>
                  </a:cubicBezTo>
                  <a:lnTo>
                    <a:pt x="1" y="1697"/>
                  </a:lnTo>
                  <a:lnTo>
                    <a:pt x="1189" y="1697"/>
                  </a:lnTo>
                  <a:lnTo>
                    <a:pt x="1189" y="566"/>
                  </a:lnTo>
                  <a:cubicBezTo>
                    <a:pt x="1189" y="255"/>
                    <a:pt x="940" y="0"/>
                    <a:pt x="63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70"/>
            <p:cNvSpPr/>
            <p:nvPr/>
          </p:nvSpPr>
          <p:spPr>
            <a:xfrm>
              <a:off x="5502039" y="2016441"/>
              <a:ext cx="25886" cy="44226"/>
            </a:xfrm>
            <a:custGeom>
              <a:avLst/>
              <a:gdLst/>
              <a:ahLst/>
              <a:cxnLst/>
              <a:rect l="l" t="t" r="r" b="b"/>
              <a:pathLst>
                <a:path w="988" h="1688" extrusionOk="0">
                  <a:moveTo>
                    <a:pt x="393" y="0"/>
                  </a:moveTo>
                  <a:cubicBezTo>
                    <a:pt x="249" y="0"/>
                    <a:pt x="115" y="48"/>
                    <a:pt x="0" y="144"/>
                  </a:cubicBezTo>
                  <a:cubicBezTo>
                    <a:pt x="230" y="230"/>
                    <a:pt x="383" y="451"/>
                    <a:pt x="393" y="690"/>
                  </a:cubicBezTo>
                  <a:lnTo>
                    <a:pt x="393" y="1687"/>
                  </a:lnTo>
                  <a:lnTo>
                    <a:pt x="987" y="1687"/>
                  </a:lnTo>
                  <a:lnTo>
                    <a:pt x="987" y="585"/>
                  </a:lnTo>
                  <a:cubicBezTo>
                    <a:pt x="978" y="259"/>
                    <a:pt x="719" y="0"/>
                    <a:pt x="393"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7" name="Google Shape;9327;p70"/>
            <p:cNvSpPr/>
            <p:nvPr/>
          </p:nvSpPr>
          <p:spPr>
            <a:xfrm>
              <a:off x="5363676" y="2019165"/>
              <a:ext cx="133096" cy="34741"/>
            </a:xfrm>
            <a:custGeom>
              <a:avLst/>
              <a:gdLst/>
              <a:ahLst/>
              <a:cxnLst/>
              <a:rect l="l" t="t" r="r" b="b"/>
              <a:pathLst>
                <a:path w="5080" h="1326" extrusionOk="0">
                  <a:moveTo>
                    <a:pt x="904" y="1"/>
                  </a:moveTo>
                  <a:cubicBezTo>
                    <a:pt x="734" y="1"/>
                    <a:pt x="566" y="67"/>
                    <a:pt x="440" y="184"/>
                  </a:cubicBezTo>
                  <a:cubicBezTo>
                    <a:pt x="1" y="595"/>
                    <a:pt x="300" y="1326"/>
                    <a:pt x="894" y="1326"/>
                  </a:cubicBezTo>
                  <a:cubicBezTo>
                    <a:pt x="909" y="1326"/>
                    <a:pt x="924" y="1325"/>
                    <a:pt x="939" y="1325"/>
                  </a:cubicBezTo>
                  <a:lnTo>
                    <a:pt x="5080" y="1037"/>
                  </a:lnTo>
                  <a:lnTo>
                    <a:pt x="5080" y="289"/>
                  </a:lnTo>
                  <a:lnTo>
                    <a:pt x="939" y="2"/>
                  </a:lnTo>
                  <a:cubicBezTo>
                    <a:pt x="927" y="1"/>
                    <a:pt x="916" y="1"/>
                    <a:pt x="904" y="1"/>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8" name="Google Shape;9328;p70"/>
            <p:cNvSpPr/>
            <p:nvPr/>
          </p:nvSpPr>
          <p:spPr>
            <a:xfrm>
              <a:off x="5482939" y="2025977"/>
              <a:ext cx="14331" cy="21379"/>
            </a:xfrm>
            <a:custGeom>
              <a:avLst/>
              <a:gdLst/>
              <a:ahLst/>
              <a:cxnLst/>
              <a:rect l="l" t="t" r="r" b="b"/>
              <a:pathLst>
                <a:path w="547" h="816" extrusionOk="0">
                  <a:moveTo>
                    <a:pt x="49" y="1"/>
                  </a:moveTo>
                  <a:cubicBezTo>
                    <a:pt x="20" y="68"/>
                    <a:pt x="1" y="144"/>
                    <a:pt x="1" y="221"/>
                  </a:cubicBezTo>
                  <a:lnTo>
                    <a:pt x="10" y="221"/>
                  </a:lnTo>
                  <a:lnTo>
                    <a:pt x="10" y="815"/>
                  </a:lnTo>
                  <a:lnTo>
                    <a:pt x="547" y="777"/>
                  </a:lnTo>
                  <a:lnTo>
                    <a:pt x="547" y="29"/>
                  </a:lnTo>
                  <a:lnTo>
                    <a:pt x="49" y="1"/>
                  </a:ln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70"/>
            <p:cNvSpPr/>
            <p:nvPr/>
          </p:nvSpPr>
          <p:spPr>
            <a:xfrm>
              <a:off x="5584647" y="2123179"/>
              <a:ext cx="26645" cy="52007"/>
            </a:xfrm>
            <a:custGeom>
              <a:avLst/>
              <a:gdLst/>
              <a:ahLst/>
              <a:cxnLst/>
              <a:rect l="l" t="t" r="r" b="b"/>
              <a:pathLst>
                <a:path w="1017" h="1985" extrusionOk="0">
                  <a:moveTo>
                    <a:pt x="509" y="0"/>
                  </a:moveTo>
                  <a:cubicBezTo>
                    <a:pt x="255" y="0"/>
                    <a:pt x="1" y="173"/>
                    <a:pt x="20" y="518"/>
                  </a:cubicBezTo>
                  <a:lnTo>
                    <a:pt x="20" y="1361"/>
                  </a:lnTo>
                  <a:cubicBezTo>
                    <a:pt x="240" y="1582"/>
                    <a:pt x="499" y="1773"/>
                    <a:pt x="796" y="1898"/>
                  </a:cubicBezTo>
                  <a:lnTo>
                    <a:pt x="998" y="1984"/>
                  </a:lnTo>
                  <a:lnTo>
                    <a:pt x="998" y="518"/>
                  </a:lnTo>
                  <a:cubicBezTo>
                    <a:pt x="1017" y="173"/>
                    <a:pt x="763" y="0"/>
                    <a:pt x="509" y="0"/>
                  </a:cubicBezTo>
                  <a:close/>
                </a:path>
              </a:pathLst>
            </a:custGeom>
            <a:solidFill>
              <a:srgbClr val="D6DB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70"/>
            <p:cNvSpPr/>
            <p:nvPr/>
          </p:nvSpPr>
          <p:spPr>
            <a:xfrm>
              <a:off x="5592429" y="2123913"/>
              <a:ext cx="18366" cy="51011"/>
            </a:xfrm>
            <a:custGeom>
              <a:avLst/>
              <a:gdLst/>
              <a:ahLst/>
              <a:cxnLst/>
              <a:rect l="l" t="t" r="r" b="b"/>
              <a:pathLst>
                <a:path w="701" h="1947" extrusionOk="0">
                  <a:moveTo>
                    <a:pt x="229" y="1"/>
                  </a:moveTo>
                  <a:cubicBezTo>
                    <a:pt x="223" y="1"/>
                    <a:pt x="217" y="1"/>
                    <a:pt x="212" y="1"/>
                  </a:cubicBezTo>
                  <a:cubicBezTo>
                    <a:pt x="135" y="1"/>
                    <a:pt x="68" y="20"/>
                    <a:pt x="1" y="49"/>
                  </a:cubicBezTo>
                  <a:cubicBezTo>
                    <a:pt x="173" y="125"/>
                    <a:pt x="279" y="298"/>
                    <a:pt x="279" y="490"/>
                  </a:cubicBezTo>
                  <a:lnTo>
                    <a:pt x="279" y="1765"/>
                  </a:lnTo>
                  <a:cubicBezTo>
                    <a:pt x="346" y="1793"/>
                    <a:pt x="423" y="1832"/>
                    <a:pt x="490" y="1860"/>
                  </a:cubicBezTo>
                  <a:lnTo>
                    <a:pt x="701" y="1947"/>
                  </a:lnTo>
                  <a:lnTo>
                    <a:pt x="701" y="490"/>
                  </a:lnTo>
                  <a:cubicBezTo>
                    <a:pt x="701" y="218"/>
                    <a:pt x="489" y="1"/>
                    <a:pt x="229"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70"/>
            <p:cNvSpPr/>
            <p:nvPr/>
          </p:nvSpPr>
          <p:spPr>
            <a:xfrm>
              <a:off x="5526378" y="2019165"/>
              <a:ext cx="133096" cy="34558"/>
            </a:xfrm>
            <a:custGeom>
              <a:avLst/>
              <a:gdLst/>
              <a:ahLst/>
              <a:cxnLst/>
              <a:rect l="l" t="t" r="r" b="b"/>
              <a:pathLst>
                <a:path w="5080" h="1319" extrusionOk="0">
                  <a:moveTo>
                    <a:pt x="4186" y="0"/>
                  </a:moveTo>
                  <a:cubicBezTo>
                    <a:pt x="4172" y="0"/>
                    <a:pt x="4157" y="1"/>
                    <a:pt x="4142" y="2"/>
                  </a:cubicBezTo>
                  <a:lnTo>
                    <a:pt x="1" y="289"/>
                  </a:lnTo>
                  <a:lnTo>
                    <a:pt x="1" y="1037"/>
                  </a:lnTo>
                  <a:lnTo>
                    <a:pt x="4142" y="1315"/>
                  </a:lnTo>
                  <a:cubicBezTo>
                    <a:pt x="4162" y="1317"/>
                    <a:pt x="4183" y="1318"/>
                    <a:pt x="4204" y="1318"/>
                  </a:cubicBezTo>
                  <a:cubicBezTo>
                    <a:pt x="4365" y="1318"/>
                    <a:pt x="4521" y="1253"/>
                    <a:pt x="4640" y="1142"/>
                  </a:cubicBezTo>
                  <a:cubicBezTo>
                    <a:pt x="5080" y="731"/>
                    <a:pt x="4771" y="0"/>
                    <a:pt x="4186" y="0"/>
                  </a:cubicBezTo>
                  <a:close/>
                </a:path>
              </a:pathLst>
            </a:custGeom>
            <a:solidFill>
              <a:srgbClr val="AFBA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70"/>
            <p:cNvSpPr/>
            <p:nvPr/>
          </p:nvSpPr>
          <p:spPr>
            <a:xfrm>
              <a:off x="5526143" y="2025977"/>
              <a:ext cx="14593" cy="21379"/>
            </a:xfrm>
            <a:custGeom>
              <a:avLst/>
              <a:gdLst/>
              <a:ahLst/>
              <a:cxnLst/>
              <a:rect l="l" t="t" r="r" b="b"/>
              <a:pathLst>
                <a:path w="557" h="816" extrusionOk="0">
                  <a:moveTo>
                    <a:pt x="508" y="1"/>
                  </a:moveTo>
                  <a:lnTo>
                    <a:pt x="0" y="29"/>
                  </a:lnTo>
                  <a:lnTo>
                    <a:pt x="0" y="777"/>
                  </a:lnTo>
                  <a:lnTo>
                    <a:pt x="547" y="815"/>
                  </a:lnTo>
                  <a:lnTo>
                    <a:pt x="547" y="221"/>
                  </a:lnTo>
                  <a:lnTo>
                    <a:pt x="556" y="221"/>
                  </a:lnTo>
                  <a:cubicBezTo>
                    <a:pt x="547" y="144"/>
                    <a:pt x="537" y="68"/>
                    <a:pt x="508" y="1"/>
                  </a:cubicBezTo>
                  <a:close/>
                </a:path>
              </a:pathLst>
            </a:custGeom>
            <a:solidFill>
              <a:srgbClr val="79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70"/>
          <p:cNvGrpSpPr/>
          <p:nvPr/>
        </p:nvGrpSpPr>
        <p:grpSpPr>
          <a:xfrm>
            <a:off x="4870671" y="2017200"/>
            <a:ext cx="364180" cy="274812"/>
            <a:chOff x="4870671" y="2017200"/>
            <a:chExt cx="364180" cy="274812"/>
          </a:xfrm>
        </p:grpSpPr>
        <p:sp>
          <p:nvSpPr>
            <p:cNvPr id="9334" name="Google Shape;9334;p70"/>
            <p:cNvSpPr/>
            <p:nvPr/>
          </p:nvSpPr>
          <p:spPr>
            <a:xfrm>
              <a:off x="5143151" y="2097294"/>
              <a:ext cx="91700" cy="115044"/>
            </a:xfrm>
            <a:custGeom>
              <a:avLst/>
              <a:gdLst/>
              <a:ahLst/>
              <a:cxnLst/>
              <a:rect l="l" t="t" r="r" b="b"/>
              <a:pathLst>
                <a:path w="3500" h="4391" extrusionOk="0">
                  <a:moveTo>
                    <a:pt x="1" y="1"/>
                  </a:moveTo>
                  <a:lnTo>
                    <a:pt x="1" y="4391"/>
                  </a:lnTo>
                  <a:cubicBezTo>
                    <a:pt x="1" y="4391"/>
                    <a:pt x="1457" y="3070"/>
                    <a:pt x="2833" y="3070"/>
                  </a:cubicBezTo>
                  <a:cubicBezTo>
                    <a:pt x="2922" y="3070"/>
                    <a:pt x="3009" y="3076"/>
                    <a:pt x="3097" y="3087"/>
                  </a:cubicBezTo>
                  <a:cubicBezTo>
                    <a:pt x="3113" y="3089"/>
                    <a:pt x="3129" y="3091"/>
                    <a:pt x="3145" y="3091"/>
                  </a:cubicBezTo>
                  <a:cubicBezTo>
                    <a:pt x="3336" y="3091"/>
                    <a:pt x="3499" y="2936"/>
                    <a:pt x="3499" y="2733"/>
                  </a:cubicBezTo>
                  <a:lnTo>
                    <a:pt x="3499" y="1659"/>
                  </a:lnTo>
                  <a:cubicBezTo>
                    <a:pt x="3499" y="1456"/>
                    <a:pt x="3336" y="1301"/>
                    <a:pt x="3145" y="1301"/>
                  </a:cubicBezTo>
                  <a:cubicBezTo>
                    <a:pt x="3129" y="1301"/>
                    <a:pt x="3113" y="1302"/>
                    <a:pt x="3097" y="1304"/>
                  </a:cubicBezTo>
                  <a:cubicBezTo>
                    <a:pt x="3009" y="1316"/>
                    <a:pt x="2922" y="1321"/>
                    <a:pt x="2833" y="1321"/>
                  </a:cubicBezTo>
                  <a:cubicBezTo>
                    <a:pt x="1457" y="1321"/>
                    <a:pt x="1" y="1"/>
                    <a:pt x="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70"/>
            <p:cNvSpPr/>
            <p:nvPr/>
          </p:nvSpPr>
          <p:spPr>
            <a:xfrm>
              <a:off x="5143151" y="2097058"/>
              <a:ext cx="33667" cy="115280"/>
            </a:xfrm>
            <a:custGeom>
              <a:avLst/>
              <a:gdLst/>
              <a:ahLst/>
              <a:cxnLst/>
              <a:rect l="l" t="t" r="r" b="b"/>
              <a:pathLst>
                <a:path w="1285" h="4400" extrusionOk="0">
                  <a:moveTo>
                    <a:pt x="1" y="0"/>
                  </a:moveTo>
                  <a:lnTo>
                    <a:pt x="1" y="4400"/>
                  </a:lnTo>
                  <a:cubicBezTo>
                    <a:pt x="336" y="4112"/>
                    <a:pt x="691" y="3854"/>
                    <a:pt x="1074" y="3633"/>
                  </a:cubicBezTo>
                  <a:cubicBezTo>
                    <a:pt x="1218" y="3173"/>
                    <a:pt x="1285" y="2684"/>
                    <a:pt x="1285" y="2195"/>
                  </a:cubicBezTo>
                  <a:cubicBezTo>
                    <a:pt x="1285" y="1706"/>
                    <a:pt x="1218" y="1227"/>
                    <a:pt x="1074" y="757"/>
                  </a:cubicBezTo>
                  <a:cubicBezTo>
                    <a:pt x="691" y="547"/>
                    <a:pt x="336" y="288"/>
                    <a:pt x="1"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70"/>
            <p:cNvSpPr/>
            <p:nvPr/>
          </p:nvSpPr>
          <p:spPr>
            <a:xfrm>
              <a:off x="4870671" y="2017200"/>
              <a:ext cx="290584" cy="274471"/>
            </a:xfrm>
            <a:custGeom>
              <a:avLst/>
              <a:gdLst/>
              <a:ahLst/>
              <a:cxnLst/>
              <a:rect l="l" t="t" r="r" b="b"/>
              <a:pathLst>
                <a:path w="11091" h="10476" extrusionOk="0">
                  <a:moveTo>
                    <a:pt x="5694" y="0"/>
                  </a:moveTo>
                  <a:cubicBezTo>
                    <a:pt x="5474" y="0"/>
                    <a:pt x="5253" y="10"/>
                    <a:pt x="5042" y="38"/>
                  </a:cubicBezTo>
                  <a:cubicBezTo>
                    <a:pt x="4793" y="48"/>
                    <a:pt x="4553" y="96"/>
                    <a:pt x="4323" y="182"/>
                  </a:cubicBezTo>
                  <a:cubicBezTo>
                    <a:pt x="1649" y="901"/>
                    <a:pt x="0" y="3566"/>
                    <a:pt x="547" y="6269"/>
                  </a:cubicBezTo>
                  <a:cubicBezTo>
                    <a:pt x="1038" y="8741"/>
                    <a:pt x="3212" y="10475"/>
                    <a:pt x="5669" y="10475"/>
                  </a:cubicBezTo>
                  <a:cubicBezTo>
                    <a:pt x="5899" y="10475"/>
                    <a:pt x="6131" y="10460"/>
                    <a:pt x="6365" y="10429"/>
                  </a:cubicBezTo>
                  <a:cubicBezTo>
                    <a:pt x="9107" y="10074"/>
                    <a:pt x="11091" y="7659"/>
                    <a:pt x="10918" y="4898"/>
                  </a:cubicBezTo>
                  <a:cubicBezTo>
                    <a:pt x="10736" y="2147"/>
                    <a:pt x="8455" y="0"/>
                    <a:pt x="5694" y="0"/>
                  </a:cubicBezTo>
                  <a:close/>
                </a:path>
              </a:pathLst>
            </a:custGeom>
            <a:solidFill>
              <a:srgbClr val="EE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7" name="Google Shape;9337;p70"/>
            <p:cNvSpPr/>
            <p:nvPr/>
          </p:nvSpPr>
          <p:spPr>
            <a:xfrm>
              <a:off x="4911595" y="2046309"/>
              <a:ext cx="263729" cy="245704"/>
            </a:xfrm>
            <a:custGeom>
              <a:avLst/>
              <a:gdLst/>
              <a:ahLst/>
              <a:cxnLst/>
              <a:rect l="l" t="t" r="r" b="b"/>
              <a:pathLst>
                <a:path w="10066" h="9378" extrusionOk="0">
                  <a:moveTo>
                    <a:pt x="7362" y="1"/>
                  </a:moveTo>
                  <a:lnTo>
                    <a:pt x="7362" y="1"/>
                  </a:lnTo>
                  <a:cubicBezTo>
                    <a:pt x="9002" y="2091"/>
                    <a:pt x="8819" y="5072"/>
                    <a:pt x="6941" y="6950"/>
                  </a:cubicBezTo>
                  <a:cubicBezTo>
                    <a:pt x="5927" y="7969"/>
                    <a:pt x="4586" y="8486"/>
                    <a:pt x="3238" y="8486"/>
                  </a:cubicBezTo>
                  <a:cubicBezTo>
                    <a:pt x="2100" y="8486"/>
                    <a:pt x="957" y="8118"/>
                    <a:pt x="1" y="7372"/>
                  </a:cubicBezTo>
                  <a:lnTo>
                    <a:pt x="1" y="7372"/>
                  </a:lnTo>
                  <a:cubicBezTo>
                    <a:pt x="1040" y="8699"/>
                    <a:pt x="2579" y="9378"/>
                    <a:pt x="4125" y="9378"/>
                  </a:cubicBezTo>
                  <a:cubicBezTo>
                    <a:pt x="5461" y="9378"/>
                    <a:pt x="6802" y="8872"/>
                    <a:pt x="7832" y="7842"/>
                  </a:cubicBezTo>
                  <a:cubicBezTo>
                    <a:pt x="10065" y="5618"/>
                    <a:pt x="9845" y="1947"/>
                    <a:pt x="7362" y="1"/>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8" name="Google Shape;9338;p70"/>
            <p:cNvSpPr/>
            <p:nvPr/>
          </p:nvSpPr>
          <p:spPr>
            <a:xfrm>
              <a:off x="4872688" y="2101774"/>
              <a:ext cx="28899" cy="103045"/>
            </a:xfrm>
            <a:custGeom>
              <a:avLst/>
              <a:gdLst/>
              <a:ahLst/>
              <a:cxnLst/>
              <a:rect l="l" t="t" r="r" b="b"/>
              <a:pathLst>
                <a:path w="1103" h="3933" extrusionOk="0">
                  <a:moveTo>
                    <a:pt x="864" y="0"/>
                  </a:moveTo>
                  <a:cubicBezTo>
                    <a:pt x="827" y="0"/>
                    <a:pt x="790" y="10"/>
                    <a:pt x="757" y="31"/>
                  </a:cubicBezTo>
                  <a:cubicBezTo>
                    <a:pt x="297" y="328"/>
                    <a:pt x="0" y="1085"/>
                    <a:pt x="0" y="1967"/>
                  </a:cubicBezTo>
                  <a:cubicBezTo>
                    <a:pt x="0" y="2840"/>
                    <a:pt x="297" y="3606"/>
                    <a:pt x="757" y="3894"/>
                  </a:cubicBezTo>
                  <a:cubicBezTo>
                    <a:pt x="786" y="3913"/>
                    <a:pt x="824" y="3932"/>
                    <a:pt x="872" y="3932"/>
                  </a:cubicBezTo>
                  <a:cubicBezTo>
                    <a:pt x="920" y="3932"/>
                    <a:pt x="959" y="3913"/>
                    <a:pt x="1007" y="3884"/>
                  </a:cubicBezTo>
                  <a:cubicBezTo>
                    <a:pt x="1074" y="3836"/>
                    <a:pt x="1102" y="3741"/>
                    <a:pt x="1074" y="3654"/>
                  </a:cubicBezTo>
                  <a:cubicBezTo>
                    <a:pt x="872" y="3118"/>
                    <a:pt x="777" y="2542"/>
                    <a:pt x="777" y="1967"/>
                  </a:cubicBezTo>
                  <a:cubicBezTo>
                    <a:pt x="777" y="1392"/>
                    <a:pt x="872" y="817"/>
                    <a:pt x="1064" y="280"/>
                  </a:cubicBezTo>
                  <a:cubicBezTo>
                    <a:pt x="1093" y="194"/>
                    <a:pt x="1064" y="98"/>
                    <a:pt x="997" y="50"/>
                  </a:cubicBezTo>
                  <a:cubicBezTo>
                    <a:pt x="959" y="18"/>
                    <a:pt x="912" y="0"/>
                    <a:pt x="864" y="0"/>
                  </a:cubicBezTo>
                  <a:close/>
                </a:path>
              </a:pathLst>
            </a:custGeom>
            <a:solidFill>
              <a:srgbClr val="D6DD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70"/>
            <p:cNvSpPr/>
            <p:nvPr/>
          </p:nvSpPr>
          <p:spPr>
            <a:xfrm>
              <a:off x="4873946" y="2075024"/>
              <a:ext cx="73858" cy="159427"/>
            </a:xfrm>
            <a:custGeom>
              <a:avLst/>
              <a:gdLst/>
              <a:ahLst/>
              <a:cxnLst/>
              <a:rect l="l" t="t" r="r" b="b"/>
              <a:pathLst>
                <a:path w="2819" h="6085" extrusionOk="0">
                  <a:moveTo>
                    <a:pt x="1342" y="0"/>
                  </a:moveTo>
                  <a:cubicBezTo>
                    <a:pt x="1325" y="0"/>
                    <a:pt x="1308" y="2"/>
                    <a:pt x="1294" y="7"/>
                  </a:cubicBezTo>
                  <a:cubicBezTo>
                    <a:pt x="0" y="1829"/>
                    <a:pt x="0" y="4263"/>
                    <a:pt x="1294" y="6084"/>
                  </a:cubicBezTo>
                  <a:lnTo>
                    <a:pt x="1390" y="6084"/>
                  </a:lnTo>
                  <a:cubicBezTo>
                    <a:pt x="1572" y="6084"/>
                    <a:pt x="1812" y="5883"/>
                    <a:pt x="2003" y="5691"/>
                  </a:cubicBezTo>
                  <a:cubicBezTo>
                    <a:pt x="2291" y="5394"/>
                    <a:pt x="2502" y="5020"/>
                    <a:pt x="2598" y="4618"/>
                  </a:cubicBezTo>
                  <a:cubicBezTo>
                    <a:pt x="2607" y="4589"/>
                    <a:pt x="2617" y="4589"/>
                    <a:pt x="2617" y="4589"/>
                  </a:cubicBezTo>
                  <a:cubicBezTo>
                    <a:pt x="2751" y="4091"/>
                    <a:pt x="2818" y="3573"/>
                    <a:pt x="2818" y="3055"/>
                  </a:cubicBezTo>
                  <a:cubicBezTo>
                    <a:pt x="2818" y="1397"/>
                    <a:pt x="2176" y="17"/>
                    <a:pt x="1390" y="7"/>
                  </a:cubicBezTo>
                  <a:cubicBezTo>
                    <a:pt x="1376" y="2"/>
                    <a:pt x="1359" y="0"/>
                    <a:pt x="134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70"/>
            <p:cNvSpPr/>
            <p:nvPr/>
          </p:nvSpPr>
          <p:spPr>
            <a:xfrm>
              <a:off x="4904312" y="2074945"/>
              <a:ext cx="43492" cy="159244"/>
            </a:xfrm>
            <a:custGeom>
              <a:avLst/>
              <a:gdLst/>
              <a:ahLst/>
              <a:cxnLst/>
              <a:rect l="l" t="t" r="r" b="b"/>
              <a:pathLst>
                <a:path w="1660" h="6078" extrusionOk="0">
                  <a:moveTo>
                    <a:pt x="125" y="1"/>
                  </a:moveTo>
                  <a:cubicBezTo>
                    <a:pt x="97" y="39"/>
                    <a:pt x="58" y="87"/>
                    <a:pt x="30" y="135"/>
                  </a:cubicBezTo>
                  <a:cubicBezTo>
                    <a:pt x="605" y="547"/>
                    <a:pt x="1026" y="1697"/>
                    <a:pt x="1017" y="3030"/>
                  </a:cubicBezTo>
                  <a:cubicBezTo>
                    <a:pt x="1017" y="3547"/>
                    <a:pt x="950" y="4065"/>
                    <a:pt x="825" y="4573"/>
                  </a:cubicBezTo>
                  <a:cubicBezTo>
                    <a:pt x="816" y="4582"/>
                    <a:pt x="816" y="4602"/>
                    <a:pt x="806" y="4611"/>
                  </a:cubicBezTo>
                  <a:cubicBezTo>
                    <a:pt x="710" y="5023"/>
                    <a:pt x="499" y="5397"/>
                    <a:pt x="212" y="5694"/>
                  </a:cubicBezTo>
                  <a:cubicBezTo>
                    <a:pt x="145" y="5761"/>
                    <a:pt x="78" y="5819"/>
                    <a:pt x="1" y="5886"/>
                  </a:cubicBezTo>
                  <a:cubicBezTo>
                    <a:pt x="39" y="5944"/>
                    <a:pt x="87" y="6011"/>
                    <a:pt x="135" y="6078"/>
                  </a:cubicBezTo>
                  <a:lnTo>
                    <a:pt x="231" y="6078"/>
                  </a:lnTo>
                  <a:cubicBezTo>
                    <a:pt x="413" y="6078"/>
                    <a:pt x="653" y="5877"/>
                    <a:pt x="844" y="5685"/>
                  </a:cubicBezTo>
                  <a:cubicBezTo>
                    <a:pt x="1132" y="5388"/>
                    <a:pt x="1343" y="5014"/>
                    <a:pt x="1439" y="4602"/>
                  </a:cubicBezTo>
                  <a:cubicBezTo>
                    <a:pt x="1448" y="4592"/>
                    <a:pt x="1448" y="4573"/>
                    <a:pt x="1448" y="4563"/>
                  </a:cubicBezTo>
                  <a:cubicBezTo>
                    <a:pt x="1582" y="4065"/>
                    <a:pt x="1650" y="3547"/>
                    <a:pt x="1650" y="3030"/>
                  </a:cubicBezTo>
                  <a:cubicBezTo>
                    <a:pt x="1659" y="1391"/>
                    <a:pt x="1017" y="10"/>
                    <a:pt x="231"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70"/>
            <p:cNvSpPr/>
            <p:nvPr/>
          </p:nvSpPr>
          <p:spPr>
            <a:xfrm>
              <a:off x="4877693" y="2119407"/>
              <a:ext cx="36706" cy="70583"/>
            </a:xfrm>
            <a:custGeom>
              <a:avLst/>
              <a:gdLst/>
              <a:ahLst/>
              <a:cxnLst/>
              <a:rect l="l" t="t" r="r" b="b"/>
              <a:pathLst>
                <a:path w="1401" h="2694" extrusionOk="0">
                  <a:moveTo>
                    <a:pt x="701" y="0"/>
                  </a:moveTo>
                  <a:cubicBezTo>
                    <a:pt x="308" y="0"/>
                    <a:pt x="1" y="595"/>
                    <a:pt x="1" y="1342"/>
                  </a:cubicBezTo>
                  <a:cubicBezTo>
                    <a:pt x="1" y="2099"/>
                    <a:pt x="308" y="2694"/>
                    <a:pt x="701" y="2694"/>
                  </a:cubicBezTo>
                  <a:cubicBezTo>
                    <a:pt x="1084" y="2694"/>
                    <a:pt x="1400" y="2090"/>
                    <a:pt x="1400" y="1342"/>
                  </a:cubicBezTo>
                  <a:cubicBezTo>
                    <a:pt x="1400" y="604"/>
                    <a:pt x="1084" y="0"/>
                    <a:pt x="701"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2" name="Google Shape;9342;p70"/>
            <p:cNvSpPr/>
            <p:nvPr/>
          </p:nvSpPr>
          <p:spPr>
            <a:xfrm>
              <a:off x="5047888" y="2085504"/>
              <a:ext cx="106346" cy="54024"/>
            </a:xfrm>
            <a:custGeom>
              <a:avLst/>
              <a:gdLst/>
              <a:ahLst/>
              <a:cxnLst/>
              <a:rect l="l" t="t" r="r" b="b"/>
              <a:pathLst>
                <a:path w="4059" h="2062" extrusionOk="0">
                  <a:moveTo>
                    <a:pt x="2031" y="0"/>
                  </a:moveTo>
                  <a:cubicBezTo>
                    <a:pt x="1978" y="0"/>
                    <a:pt x="1926" y="19"/>
                    <a:pt x="1882" y="58"/>
                  </a:cubicBezTo>
                  <a:cubicBezTo>
                    <a:pt x="1652" y="317"/>
                    <a:pt x="1537" y="652"/>
                    <a:pt x="1576" y="988"/>
                  </a:cubicBezTo>
                  <a:cubicBezTo>
                    <a:pt x="1326" y="838"/>
                    <a:pt x="1039" y="731"/>
                    <a:pt x="521" y="731"/>
                  </a:cubicBezTo>
                  <a:cubicBezTo>
                    <a:pt x="444" y="731"/>
                    <a:pt x="361" y="733"/>
                    <a:pt x="272" y="738"/>
                  </a:cubicBezTo>
                  <a:cubicBezTo>
                    <a:pt x="0" y="757"/>
                    <a:pt x="22" y="1161"/>
                    <a:pt x="283" y="1161"/>
                  </a:cubicBezTo>
                  <a:cubicBezTo>
                    <a:pt x="289" y="1161"/>
                    <a:pt x="295" y="1161"/>
                    <a:pt x="301" y="1160"/>
                  </a:cubicBezTo>
                  <a:cubicBezTo>
                    <a:pt x="390" y="1154"/>
                    <a:pt x="472" y="1151"/>
                    <a:pt x="547" y="1151"/>
                  </a:cubicBezTo>
                  <a:cubicBezTo>
                    <a:pt x="1076" y="1151"/>
                    <a:pt x="1282" y="1293"/>
                    <a:pt x="1576" y="1486"/>
                  </a:cubicBezTo>
                  <a:cubicBezTo>
                    <a:pt x="1643" y="1534"/>
                    <a:pt x="1729" y="1591"/>
                    <a:pt x="1825" y="1649"/>
                  </a:cubicBezTo>
                  <a:cubicBezTo>
                    <a:pt x="2017" y="1774"/>
                    <a:pt x="2218" y="1869"/>
                    <a:pt x="2429" y="1956"/>
                  </a:cubicBezTo>
                  <a:cubicBezTo>
                    <a:pt x="2611" y="2023"/>
                    <a:pt x="2812" y="2061"/>
                    <a:pt x="3004" y="2061"/>
                  </a:cubicBezTo>
                  <a:cubicBezTo>
                    <a:pt x="3282" y="2061"/>
                    <a:pt x="3550" y="1975"/>
                    <a:pt x="3771" y="1812"/>
                  </a:cubicBezTo>
                  <a:cubicBezTo>
                    <a:pt x="3876" y="1735"/>
                    <a:pt x="3982" y="1639"/>
                    <a:pt x="4058" y="1524"/>
                  </a:cubicBezTo>
                  <a:cubicBezTo>
                    <a:pt x="4020" y="1361"/>
                    <a:pt x="3982" y="1198"/>
                    <a:pt x="3924" y="1045"/>
                  </a:cubicBezTo>
                  <a:cubicBezTo>
                    <a:pt x="3876" y="1055"/>
                    <a:pt x="3838" y="1093"/>
                    <a:pt x="3819" y="1141"/>
                  </a:cubicBezTo>
                  <a:cubicBezTo>
                    <a:pt x="3732" y="1275"/>
                    <a:pt x="3627" y="1390"/>
                    <a:pt x="3502" y="1486"/>
                  </a:cubicBezTo>
                  <a:cubicBezTo>
                    <a:pt x="3354" y="1596"/>
                    <a:pt x="3190" y="1649"/>
                    <a:pt x="3009" y="1649"/>
                  </a:cubicBezTo>
                  <a:cubicBezTo>
                    <a:pt x="2876" y="1649"/>
                    <a:pt x="2733" y="1620"/>
                    <a:pt x="2582" y="1563"/>
                  </a:cubicBezTo>
                  <a:cubicBezTo>
                    <a:pt x="2410" y="1496"/>
                    <a:pt x="2247" y="1419"/>
                    <a:pt x="2093" y="1323"/>
                  </a:cubicBezTo>
                  <a:cubicBezTo>
                    <a:pt x="1825" y="729"/>
                    <a:pt x="2160" y="374"/>
                    <a:pt x="2180" y="355"/>
                  </a:cubicBezTo>
                  <a:cubicBezTo>
                    <a:pt x="2256" y="278"/>
                    <a:pt x="2256" y="144"/>
                    <a:pt x="2180" y="58"/>
                  </a:cubicBezTo>
                  <a:cubicBezTo>
                    <a:pt x="2136" y="19"/>
                    <a:pt x="2084" y="0"/>
                    <a:pt x="20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3" name="Google Shape;9343;p70"/>
            <p:cNvSpPr/>
            <p:nvPr/>
          </p:nvSpPr>
          <p:spPr>
            <a:xfrm>
              <a:off x="5056508" y="2170313"/>
              <a:ext cx="99717" cy="68644"/>
            </a:xfrm>
            <a:custGeom>
              <a:avLst/>
              <a:gdLst/>
              <a:ahLst/>
              <a:cxnLst/>
              <a:rect l="l" t="t" r="r" b="b"/>
              <a:pathLst>
                <a:path w="3806" h="2620" extrusionOk="0">
                  <a:moveTo>
                    <a:pt x="3681" y="1"/>
                  </a:moveTo>
                  <a:cubicBezTo>
                    <a:pt x="3672" y="1"/>
                    <a:pt x="3662" y="2"/>
                    <a:pt x="3653" y="3"/>
                  </a:cubicBezTo>
                  <a:cubicBezTo>
                    <a:pt x="3202" y="61"/>
                    <a:pt x="2771" y="176"/>
                    <a:pt x="2349" y="339"/>
                  </a:cubicBezTo>
                  <a:cubicBezTo>
                    <a:pt x="2100" y="434"/>
                    <a:pt x="1851" y="559"/>
                    <a:pt x="1611" y="693"/>
                  </a:cubicBezTo>
                  <a:cubicBezTo>
                    <a:pt x="1601" y="703"/>
                    <a:pt x="1582" y="712"/>
                    <a:pt x="1573" y="722"/>
                  </a:cubicBezTo>
                  <a:cubicBezTo>
                    <a:pt x="1314" y="875"/>
                    <a:pt x="1065" y="1048"/>
                    <a:pt x="835" y="1259"/>
                  </a:cubicBezTo>
                  <a:cubicBezTo>
                    <a:pt x="451" y="942"/>
                    <a:pt x="528" y="415"/>
                    <a:pt x="537" y="387"/>
                  </a:cubicBezTo>
                  <a:cubicBezTo>
                    <a:pt x="548" y="241"/>
                    <a:pt x="435" y="160"/>
                    <a:pt x="324" y="160"/>
                  </a:cubicBezTo>
                  <a:cubicBezTo>
                    <a:pt x="237" y="160"/>
                    <a:pt x="150" y="210"/>
                    <a:pt x="125" y="319"/>
                  </a:cubicBezTo>
                  <a:cubicBezTo>
                    <a:pt x="125" y="358"/>
                    <a:pt x="1" y="1086"/>
                    <a:pt x="528" y="1556"/>
                  </a:cubicBezTo>
                  <a:cubicBezTo>
                    <a:pt x="394" y="1700"/>
                    <a:pt x="269" y="1863"/>
                    <a:pt x="154" y="2035"/>
                  </a:cubicBezTo>
                  <a:cubicBezTo>
                    <a:pt x="87" y="2131"/>
                    <a:pt x="116" y="2256"/>
                    <a:pt x="211" y="2323"/>
                  </a:cubicBezTo>
                  <a:cubicBezTo>
                    <a:pt x="250" y="2342"/>
                    <a:pt x="288" y="2361"/>
                    <a:pt x="336" y="2361"/>
                  </a:cubicBezTo>
                  <a:cubicBezTo>
                    <a:pt x="403" y="2361"/>
                    <a:pt x="470" y="2323"/>
                    <a:pt x="509" y="2265"/>
                  </a:cubicBezTo>
                  <a:cubicBezTo>
                    <a:pt x="720" y="1949"/>
                    <a:pt x="978" y="1671"/>
                    <a:pt x="1285" y="1431"/>
                  </a:cubicBezTo>
                  <a:lnTo>
                    <a:pt x="1285" y="1431"/>
                  </a:lnTo>
                  <a:cubicBezTo>
                    <a:pt x="1237" y="1815"/>
                    <a:pt x="1323" y="2189"/>
                    <a:pt x="1525" y="2524"/>
                  </a:cubicBezTo>
                  <a:cubicBezTo>
                    <a:pt x="1553" y="2582"/>
                    <a:pt x="1621" y="2620"/>
                    <a:pt x="1697" y="2620"/>
                  </a:cubicBezTo>
                  <a:cubicBezTo>
                    <a:pt x="1736" y="2610"/>
                    <a:pt x="1774" y="2601"/>
                    <a:pt x="1812" y="2582"/>
                  </a:cubicBezTo>
                  <a:cubicBezTo>
                    <a:pt x="1908" y="2524"/>
                    <a:pt x="1937" y="2390"/>
                    <a:pt x="1870" y="2294"/>
                  </a:cubicBezTo>
                  <a:cubicBezTo>
                    <a:pt x="1851" y="2275"/>
                    <a:pt x="1477" y="1652"/>
                    <a:pt x="1841" y="1058"/>
                  </a:cubicBezTo>
                  <a:cubicBezTo>
                    <a:pt x="2416" y="732"/>
                    <a:pt x="3039" y="521"/>
                    <a:pt x="3691" y="425"/>
                  </a:cubicBezTo>
                  <a:cubicBezTo>
                    <a:pt x="3710" y="425"/>
                    <a:pt x="3729" y="415"/>
                    <a:pt x="3748" y="406"/>
                  </a:cubicBezTo>
                  <a:cubicBezTo>
                    <a:pt x="3768" y="291"/>
                    <a:pt x="3787" y="176"/>
                    <a:pt x="3806" y="61"/>
                  </a:cubicBezTo>
                  <a:cubicBezTo>
                    <a:pt x="3774" y="21"/>
                    <a:pt x="3729" y="1"/>
                    <a:pt x="368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70"/>
            <p:cNvSpPr/>
            <p:nvPr/>
          </p:nvSpPr>
          <p:spPr>
            <a:xfrm>
              <a:off x="5064368" y="2140995"/>
              <a:ext cx="45405" cy="20567"/>
            </a:xfrm>
            <a:custGeom>
              <a:avLst/>
              <a:gdLst/>
              <a:ahLst/>
              <a:cxnLst/>
              <a:rect l="l" t="t" r="r" b="b"/>
              <a:pathLst>
                <a:path w="1733" h="785" extrusionOk="0">
                  <a:moveTo>
                    <a:pt x="706" y="1"/>
                  </a:moveTo>
                  <a:cubicBezTo>
                    <a:pt x="527" y="1"/>
                    <a:pt x="341" y="49"/>
                    <a:pt x="161" y="173"/>
                  </a:cubicBezTo>
                  <a:cubicBezTo>
                    <a:pt x="1" y="317"/>
                    <a:pt x="121" y="548"/>
                    <a:pt x="293" y="548"/>
                  </a:cubicBezTo>
                  <a:cubicBezTo>
                    <a:pt x="328" y="548"/>
                    <a:pt x="364" y="539"/>
                    <a:pt x="400" y="518"/>
                  </a:cubicBezTo>
                  <a:cubicBezTo>
                    <a:pt x="503" y="445"/>
                    <a:pt x="610" y="417"/>
                    <a:pt x="713" y="417"/>
                  </a:cubicBezTo>
                  <a:cubicBezTo>
                    <a:pt x="1046" y="417"/>
                    <a:pt x="1344" y="705"/>
                    <a:pt x="1359" y="720"/>
                  </a:cubicBezTo>
                  <a:cubicBezTo>
                    <a:pt x="1397" y="763"/>
                    <a:pt x="1450" y="784"/>
                    <a:pt x="1504" y="784"/>
                  </a:cubicBezTo>
                  <a:cubicBezTo>
                    <a:pt x="1558" y="784"/>
                    <a:pt x="1613" y="763"/>
                    <a:pt x="1656" y="720"/>
                  </a:cubicBezTo>
                  <a:cubicBezTo>
                    <a:pt x="1733" y="643"/>
                    <a:pt x="1733" y="509"/>
                    <a:pt x="1656" y="432"/>
                  </a:cubicBezTo>
                  <a:cubicBezTo>
                    <a:pt x="1477" y="246"/>
                    <a:pt x="1109" y="1"/>
                    <a:pt x="70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5" name="Google Shape;9345;p70"/>
            <p:cNvSpPr/>
            <p:nvPr/>
          </p:nvSpPr>
          <p:spPr>
            <a:xfrm>
              <a:off x="5039556" y="2037479"/>
              <a:ext cx="75482" cy="44016"/>
            </a:xfrm>
            <a:custGeom>
              <a:avLst/>
              <a:gdLst/>
              <a:ahLst/>
              <a:cxnLst/>
              <a:rect l="l" t="t" r="r" b="b"/>
              <a:pathLst>
                <a:path w="2881" h="1680" extrusionOk="0">
                  <a:moveTo>
                    <a:pt x="282" y="0"/>
                  </a:moveTo>
                  <a:cubicBezTo>
                    <a:pt x="140" y="0"/>
                    <a:pt x="0" y="146"/>
                    <a:pt x="92" y="309"/>
                  </a:cubicBezTo>
                  <a:cubicBezTo>
                    <a:pt x="379" y="769"/>
                    <a:pt x="868" y="1066"/>
                    <a:pt x="1405" y="1105"/>
                  </a:cubicBezTo>
                  <a:cubicBezTo>
                    <a:pt x="1817" y="1124"/>
                    <a:pt x="2200" y="1306"/>
                    <a:pt x="2488" y="1613"/>
                  </a:cubicBezTo>
                  <a:cubicBezTo>
                    <a:pt x="2526" y="1651"/>
                    <a:pt x="2584" y="1680"/>
                    <a:pt x="2651" y="1680"/>
                  </a:cubicBezTo>
                  <a:cubicBezTo>
                    <a:pt x="2699" y="1680"/>
                    <a:pt x="2737" y="1661"/>
                    <a:pt x="2776" y="1632"/>
                  </a:cubicBezTo>
                  <a:cubicBezTo>
                    <a:pt x="2862" y="1555"/>
                    <a:pt x="2881" y="1431"/>
                    <a:pt x="2804" y="1344"/>
                  </a:cubicBezTo>
                  <a:cubicBezTo>
                    <a:pt x="2450" y="951"/>
                    <a:pt x="1961" y="721"/>
                    <a:pt x="1434" y="693"/>
                  </a:cubicBezTo>
                  <a:cubicBezTo>
                    <a:pt x="1041" y="664"/>
                    <a:pt x="676" y="443"/>
                    <a:pt x="456" y="108"/>
                  </a:cubicBezTo>
                  <a:cubicBezTo>
                    <a:pt x="413" y="32"/>
                    <a:pt x="347" y="0"/>
                    <a:pt x="28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70"/>
            <p:cNvSpPr/>
            <p:nvPr/>
          </p:nvSpPr>
          <p:spPr>
            <a:xfrm>
              <a:off x="5016002" y="2240634"/>
              <a:ext cx="61884" cy="30995"/>
            </a:xfrm>
            <a:custGeom>
              <a:avLst/>
              <a:gdLst/>
              <a:ahLst/>
              <a:cxnLst/>
              <a:rect l="l" t="t" r="r" b="b"/>
              <a:pathLst>
                <a:path w="2362" h="1183" extrusionOk="0">
                  <a:moveTo>
                    <a:pt x="2136" y="1"/>
                  </a:moveTo>
                  <a:cubicBezTo>
                    <a:pt x="2048" y="1"/>
                    <a:pt x="1970" y="54"/>
                    <a:pt x="1940" y="137"/>
                  </a:cubicBezTo>
                  <a:cubicBezTo>
                    <a:pt x="1921" y="164"/>
                    <a:pt x="1646" y="776"/>
                    <a:pt x="502" y="776"/>
                  </a:cubicBezTo>
                  <a:cubicBezTo>
                    <a:pt x="438" y="776"/>
                    <a:pt x="370" y="774"/>
                    <a:pt x="300" y="770"/>
                  </a:cubicBezTo>
                  <a:cubicBezTo>
                    <a:pt x="294" y="769"/>
                    <a:pt x="288" y="769"/>
                    <a:pt x="282" y="769"/>
                  </a:cubicBezTo>
                  <a:cubicBezTo>
                    <a:pt x="21" y="769"/>
                    <a:pt x="0" y="1163"/>
                    <a:pt x="272" y="1182"/>
                  </a:cubicBezTo>
                  <a:lnTo>
                    <a:pt x="511" y="1182"/>
                  </a:lnTo>
                  <a:cubicBezTo>
                    <a:pt x="1949" y="1182"/>
                    <a:pt x="2313" y="319"/>
                    <a:pt x="2323" y="281"/>
                  </a:cubicBezTo>
                  <a:cubicBezTo>
                    <a:pt x="2361" y="176"/>
                    <a:pt x="2313" y="61"/>
                    <a:pt x="2208" y="13"/>
                  </a:cubicBezTo>
                  <a:cubicBezTo>
                    <a:pt x="2184" y="5"/>
                    <a:pt x="2159" y="1"/>
                    <a:pt x="213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7" name="Google Shape;9347;p70"/>
          <p:cNvGrpSpPr/>
          <p:nvPr/>
        </p:nvGrpSpPr>
        <p:grpSpPr>
          <a:xfrm>
            <a:off x="7144726" y="3355496"/>
            <a:ext cx="260690" cy="362032"/>
            <a:chOff x="7144726" y="3355496"/>
            <a:chExt cx="260690" cy="362032"/>
          </a:xfrm>
        </p:grpSpPr>
        <p:sp>
          <p:nvSpPr>
            <p:cNvPr id="9348" name="Google Shape;9348;p70"/>
            <p:cNvSpPr/>
            <p:nvPr/>
          </p:nvSpPr>
          <p:spPr>
            <a:xfrm>
              <a:off x="7144726" y="3355496"/>
              <a:ext cx="260690" cy="362032"/>
            </a:xfrm>
            <a:custGeom>
              <a:avLst/>
              <a:gdLst/>
              <a:ahLst/>
              <a:cxnLst/>
              <a:rect l="l" t="t" r="r" b="b"/>
              <a:pathLst>
                <a:path w="9950" h="13818" extrusionOk="0">
                  <a:moveTo>
                    <a:pt x="4975" y="0"/>
                  </a:moveTo>
                  <a:cubicBezTo>
                    <a:pt x="3940" y="20"/>
                    <a:pt x="3087" y="796"/>
                    <a:pt x="2972" y="1812"/>
                  </a:cubicBezTo>
                  <a:lnTo>
                    <a:pt x="2329" y="7391"/>
                  </a:lnTo>
                  <a:cubicBezTo>
                    <a:pt x="2301" y="7669"/>
                    <a:pt x="2118" y="7899"/>
                    <a:pt x="1860" y="8004"/>
                  </a:cubicBezTo>
                  <a:cubicBezTo>
                    <a:pt x="1294" y="8225"/>
                    <a:pt x="815" y="8627"/>
                    <a:pt x="508" y="9145"/>
                  </a:cubicBezTo>
                  <a:cubicBezTo>
                    <a:pt x="19" y="9931"/>
                    <a:pt x="0" y="10909"/>
                    <a:pt x="460" y="11704"/>
                  </a:cubicBezTo>
                  <a:cubicBezTo>
                    <a:pt x="844" y="12366"/>
                    <a:pt x="1476" y="12711"/>
                    <a:pt x="2291" y="12806"/>
                  </a:cubicBezTo>
                  <a:cubicBezTo>
                    <a:pt x="2521" y="12835"/>
                    <a:pt x="2742" y="12941"/>
                    <a:pt x="2895" y="13113"/>
                  </a:cubicBezTo>
                  <a:cubicBezTo>
                    <a:pt x="3331" y="13583"/>
                    <a:pt x="4153" y="13818"/>
                    <a:pt x="4975" y="13818"/>
                  </a:cubicBezTo>
                  <a:cubicBezTo>
                    <a:pt x="5797" y="13818"/>
                    <a:pt x="6619" y="13583"/>
                    <a:pt x="7055" y="13113"/>
                  </a:cubicBezTo>
                  <a:cubicBezTo>
                    <a:pt x="7218" y="12941"/>
                    <a:pt x="7429" y="12835"/>
                    <a:pt x="7668" y="12806"/>
                  </a:cubicBezTo>
                  <a:cubicBezTo>
                    <a:pt x="8483" y="12711"/>
                    <a:pt x="9106" y="12366"/>
                    <a:pt x="9490" y="11704"/>
                  </a:cubicBezTo>
                  <a:cubicBezTo>
                    <a:pt x="9950" y="10909"/>
                    <a:pt x="9931" y="9931"/>
                    <a:pt x="9442" y="9145"/>
                  </a:cubicBezTo>
                  <a:cubicBezTo>
                    <a:pt x="9135" y="8627"/>
                    <a:pt x="8656" y="8225"/>
                    <a:pt x="8090" y="8004"/>
                  </a:cubicBezTo>
                  <a:cubicBezTo>
                    <a:pt x="7831" y="7899"/>
                    <a:pt x="7649" y="7669"/>
                    <a:pt x="7630" y="7391"/>
                  </a:cubicBezTo>
                  <a:lnTo>
                    <a:pt x="6997" y="1822"/>
                  </a:lnTo>
                  <a:cubicBezTo>
                    <a:pt x="6882" y="825"/>
                    <a:pt x="6068" y="48"/>
                    <a:pt x="5061"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70"/>
            <p:cNvSpPr/>
            <p:nvPr/>
          </p:nvSpPr>
          <p:spPr>
            <a:xfrm>
              <a:off x="7232601" y="3355496"/>
              <a:ext cx="172579" cy="330277"/>
            </a:xfrm>
            <a:custGeom>
              <a:avLst/>
              <a:gdLst/>
              <a:ahLst/>
              <a:cxnLst/>
              <a:rect l="l" t="t" r="r" b="b"/>
              <a:pathLst>
                <a:path w="6587" h="12606" extrusionOk="0">
                  <a:moveTo>
                    <a:pt x="1611" y="0"/>
                  </a:moveTo>
                  <a:cubicBezTo>
                    <a:pt x="979" y="0"/>
                    <a:pt x="375" y="307"/>
                    <a:pt x="1" y="825"/>
                  </a:cubicBezTo>
                  <a:cubicBezTo>
                    <a:pt x="231" y="729"/>
                    <a:pt x="480" y="681"/>
                    <a:pt x="720" y="681"/>
                  </a:cubicBezTo>
                  <a:lnTo>
                    <a:pt x="816" y="681"/>
                  </a:lnTo>
                  <a:cubicBezTo>
                    <a:pt x="1813" y="729"/>
                    <a:pt x="2637" y="1496"/>
                    <a:pt x="2742" y="2502"/>
                  </a:cubicBezTo>
                  <a:lnTo>
                    <a:pt x="3375" y="8071"/>
                  </a:lnTo>
                  <a:cubicBezTo>
                    <a:pt x="3404" y="8340"/>
                    <a:pt x="3586" y="8579"/>
                    <a:pt x="3845" y="8685"/>
                  </a:cubicBezTo>
                  <a:cubicBezTo>
                    <a:pt x="4410" y="8896"/>
                    <a:pt x="4890" y="9308"/>
                    <a:pt x="5196" y="9825"/>
                  </a:cubicBezTo>
                  <a:cubicBezTo>
                    <a:pt x="5685" y="10602"/>
                    <a:pt x="5704" y="11589"/>
                    <a:pt x="5244" y="12385"/>
                  </a:cubicBezTo>
                  <a:cubicBezTo>
                    <a:pt x="5206" y="12461"/>
                    <a:pt x="5148" y="12528"/>
                    <a:pt x="5100" y="12605"/>
                  </a:cubicBezTo>
                  <a:cubicBezTo>
                    <a:pt x="5532" y="12423"/>
                    <a:pt x="5896" y="12107"/>
                    <a:pt x="6136" y="11695"/>
                  </a:cubicBezTo>
                  <a:cubicBezTo>
                    <a:pt x="6586" y="10909"/>
                    <a:pt x="6577" y="9921"/>
                    <a:pt x="6088" y="9145"/>
                  </a:cubicBezTo>
                  <a:cubicBezTo>
                    <a:pt x="5771" y="8627"/>
                    <a:pt x="5302" y="8215"/>
                    <a:pt x="4727" y="8004"/>
                  </a:cubicBezTo>
                  <a:cubicBezTo>
                    <a:pt x="4477" y="7899"/>
                    <a:pt x="4295" y="7659"/>
                    <a:pt x="4266" y="7391"/>
                  </a:cubicBezTo>
                  <a:lnTo>
                    <a:pt x="3634" y="1812"/>
                  </a:lnTo>
                  <a:cubicBezTo>
                    <a:pt x="3528" y="815"/>
                    <a:pt x="2704" y="39"/>
                    <a:pt x="1698"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70"/>
            <p:cNvSpPr/>
            <p:nvPr/>
          </p:nvSpPr>
          <p:spPr>
            <a:xfrm>
              <a:off x="7302424" y="3660936"/>
              <a:ext cx="85910" cy="52950"/>
            </a:xfrm>
            <a:custGeom>
              <a:avLst/>
              <a:gdLst/>
              <a:ahLst/>
              <a:cxnLst/>
              <a:rect l="l" t="t" r="r" b="b"/>
              <a:pathLst>
                <a:path w="3279" h="2021" extrusionOk="0">
                  <a:moveTo>
                    <a:pt x="1951" y="1"/>
                  </a:moveTo>
                  <a:cubicBezTo>
                    <a:pt x="1467" y="1"/>
                    <a:pt x="757" y="177"/>
                    <a:pt x="269" y="1072"/>
                  </a:cubicBezTo>
                  <a:lnTo>
                    <a:pt x="1" y="2021"/>
                  </a:lnTo>
                  <a:cubicBezTo>
                    <a:pt x="394" y="1925"/>
                    <a:pt x="748" y="1733"/>
                    <a:pt x="1026" y="1455"/>
                  </a:cubicBezTo>
                  <a:cubicBezTo>
                    <a:pt x="1189" y="1283"/>
                    <a:pt x="1410" y="1168"/>
                    <a:pt x="1640" y="1148"/>
                  </a:cubicBezTo>
                  <a:cubicBezTo>
                    <a:pt x="2340" y="1072"/>
                    <a:pt x="2896" y="803"/>
                    <a:pt x="3279" y="315"/>
                  </a:cubicBezTo>
                  <a:lnTo>
                    <a:pt x="2483" y="75"/>
                  </a:lnTo>
                  <a:cubicBezTo>
                    <a:pt x="2483" y="75"/>
                    <a:pt x="2265" y="1"/>
                    <a:pt x="1951" y="1"/>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70"/>
            <p:cNvSpPr/>
            <p:nvPr/>
          </p:nvSpPr>
          <p:spPr>
            <a:xfrm>
              <a:off x="7161285" y="3661198"/>
              <a:ext cx="84652" cy="52452"/>
            </a:xfrm>
            <a:custGeom>
              <a:avLst/>
              <a:gdLst/>
              <a:ahLst/>
              <a:cxnLst/>
              <a:rect l="l" t="t" r="r" b="b"/>
              <a:pathLst>
                <a:path w="3231" h="2002" extrusionOk="0">
                  <a:moveTo>
                    <a:pt x="1290" y="0"/>
                  </a:moveTo>
                  <a:cubicBezTo>
                    <a:pt x="976" y="0"/>
                    <a:pt x="758" y="74"/>
                    <a:pt x="758" y="74"/>
                  </a:cubicBezTo>
                  <a:lnTo>
                    <a:pt x="1" y="295"/>
                  </a:lnTo>
                  <a:cubicBezTo>
                    <a:pt x="394" y="793"/>
                    <a:pt x="950" y="1062"/>
                    <a:pt x="1649" y="1148"/>
                  </a:cubicBezTo>
                  <a:cubicBezTo>
                    <a:pt x="1889" y="1167"/>
                    <a:pt x="2100" y="1282"/>
                    <a:pt x="2263" y="1445"/>
                  </a:cubicBezTo>
                  <a:cubicBezTo>
                    <a:pt x="2531" y="1714"/>
                    <a:pt x="2867" y="1905"/>
                    <a:pt x="3231" y="2001"/>
                  </a:cubicBezTo>
                  <a:lnTo>
                    <a:pt x="2972" y="1071"/>
                  </a:lnTo>
                  <a:cubicBezTo>
                    <a:pt x="2484" y="176"/>
                    <a:pt x="1774" y="0"/>
                    <a:pt x="1290" y="0"/>
                  </a:cubicBezTo>
                  <a:close/>
                </a:path>
              </a:pathLst>
            </a:custGeom>
            <a:solidFill>
              <a:srgbClr val="B8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70"/>
            <p:cNvSpPr/>
            <p:nvPr/>
          </p:nvSpPr>
          <p:spPr>
            <a:xfrm>
              <a:off x="7175066" y="3655617"/>
              <a:ext cx="71631" cy="39195"/>
            </a:xfrm>
            <a:custGeom>
              <a:avLst/>
              <a:gdLst/>
              <a:ahLst/>
              <a:cxnLst/>
              <a:rect l="l" t="t" r="r" b="b"/>
              <a:pathLst>
                <a:path w="2734" h="1496" extrusionOk="0">
                  <a:moveTo>
                    <a:pt x="825" y="0"/>
                  </a:moveTo>
                  <a:cubicBezTo>
                    <a:pt x="620" y="0"/>
                    <a:pt x="417" y="28"/>
                    <a:pt x="222" y="86"/>
                  </a:cubicBezTo>
                  <a:cubicBezTo>
                    <a:pt x="1" y="175"/>
                    <a:pt x="83" y="485"/>
                    <a:pt x="294" y="485"/>
                  </a:cubicBezTo>
                  <a:cubicBezTo>
                    <a:pt x="311" y="485"/>
                    <a:pt x="328" y="483"/>
                    <a:pt x="347" y="479"/>
                  </a:cubicBezTo>
                  <a:cubicBezTo>
                    <a:pt x="365" y="476"/>
                    <a:pt x="547" y="419"/>
                    <a:pt x="804" y="419"/>
                  </a:cubicBezTo>
                  <a:cubicBezTo>
                    <a:pt x="1230" y="419"/>
                    <a:pt x="1864" y="574"/>
                    <a:pt x="2312" y="1380"/>
                  </a:cubicBezTo>
                  <a:cubicBezTo>
                    <a:pt x="2350" y="1447"/>
                    <a:pt x="2417" y="1495"/>
                    <a:pt x="2494" y="1495"/>
                  </a:cubicBezTo>
                  <a:cubicBezTo>
                    <a:pt x="2532" y="1495"/>
                    <a:pt x="2561" y="1486"/>
                    <a:pt x="2590" y="1466"/>
                  </a:cubicBezTo>
                  <a:cubicBezTo>
                    <a:pt x="2695" y="1409"/>
                    <a:pt x="2734" y="1284"/>
                    <a:pt x="2676" y="1179"/>
                  </a:cubicBezTo>
                  <a:cubicBezTo>
                    <a:pt x="2226" y="345"/>
                    <a:pt x="1584" y="86"/>
                    <a:pt x="1123" y="19"/>
                  </a:cubicBezTo>
                  <a:cubicBezTo>
                    <a:pt x="1024" y="7"/>
                    <a:pt x="924" y="0"/>
                    <a:pt x="825"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3" name="Google Shape;9353;p70"/>
            <p:cNvSpPr/>
            <p:nvPr/>
          </p:nvSpPr>
          <p:spPr>
            <a:xfrm>
              <a:off x="7302686" y="3655670"/>
              <a:ext cx="72784" cy="39143"/>
            </a:xfrm>
            <a:custGeom>
              <a:avLst/>
              <a:gdLst/>
              <a:ahLst/>
              <a:cxnLst/>
              <a:rect l="l" t="t" r="r" b="b"/>
              <a:pathLst>
                <a:path w="2778" h="1494" extrusionOk="0">
                  <a:moveTo>
                    <a:pt x="1958" y="1"/>
                  </a:moveTo>
                  <a:cubicBezTo>
                    <a:pt x="1849" y="1"/>
                    <a:pt x="1739" y="10"/>
                    <a:pt x="1630" y="27"/>
                  </a:cubicBezTo>
                  <a:cubicBezTo>
                    <a:pt x="1179" y="84"/>
                    <a:pt x="537" y="343"/>
                    <a:pt x="77" y="1177"/>
                  </a:cubicBezTo>
                  <a:cubicBezTo>
                    <a:pt x="0" y="1321"/>
                    <a:pt x="96" y="1493"/>
                    <a:pt x="259" y="1493"/>
                  </a:cubicBezTo>
                  <a:cubicBezTo>
                    <a:pt x="336" y="1484"/>
                    <a:pt x="403" y="1445"/>
                    <a:pt x="432" y="1378"/>
                  </a:cubicBezTo>
                  <a:cubicBezTo>
                    <a:pt x="880" y="571"/>
                    <a:pt x="1516" y="413"/>
                    <a:pt x="1942" y="413"/>
                  </a:cubicBezTo>
                  <a:cubicBezTo>
                    <a:pt x="2198" y="413"/>
                    <a:pt x="2379" y="470"/>
                    <a:pt x="2397" y="477"/>
                  </a:cubicBezTo>
                  <a:cubicBezTo>
                    <a:pt x="2427" y="489"/>
                    <a:pt x="2455" y="494"/>
                    <a:pt x="2482" y="494"/>
                  </a:cubicBezTo>
                  <a:cubicBezTo>
                    <a:pt x="2692" y="494"/>
                    <a:pt x="2778" y="161"/>
                    <a:pt x="2531" y="84"/>
                  </a:cubicBezTo>
                  <a:cubicBezTo>
                    <a:pt x="2346" y="29"/>
                    <a:pt x="2153" y="1"/>
                    <a:pt x="195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4" name="Google Shape;9354;p70"/>
          <p:cNvGrpSpPr/>
          <p:nvPr/>
        </p:nvGrpSpPr>
        <p:grpSpPr>
          <a:xfrm>
            <a:off x="6705719" y="4278051"/>
            <a:ext cx="261712" cy="361770"/>
            <a:chOff x="6705719" y="4278051"/>
            <a:chExt cx="261712" cy="361770"/>
          </a:xfrm>
        </p:grpSpPr>
        <p:sp>
          <p:nvSpPr>
            <p:cNvPr id="9355" name="Google Shape;9355;p70"/>
            <p:cNvSpPr/>
            <p:nvPr/>
          </p:nvSpPr>
          <p:spPr>
            <a:xfrm>
              <a:off x="6863443" y="4340328"/>
              <a:ext cx="14331" cy="32802"/>
            </a:xfrm>
            <a:custGeom>
              <a:avLst/>
              <a:gdLst/>
              <a:ahLst/>
              <a:cxnLst/>
              <a:rect l="l" t="t" r="r" b="b"/>
              <a:pathLst>
                <a:path w="547" h="1252" extrusionOk="0">
                  <a:moveTo>
                    <a:pt x="274" y="0"/>
                  </a:moveTo>
                  <a:cubicBezTo>
                    <a:pt x="137" y="0"/>
                    <a:pt x="0" y="91"/>
                    <a:pt x="0" y="274"/>
                  </a:cubicBezTo>
                  <a:lnTo>
                    <a:pt x="0" y="973"/>
                  </a:lnTo>
                  <a:cubicBezTo>
                    <a:pt x="0" y="1127"/>
                    <a:pt x="125" y="1251"/>
                    <a:pt x="278" y="1251"/>
                  </a:cubicBezTo>
                  <a:cubicBezTo>
                    <a:pt x="422" y="1242"/>
                    <a:pt x="547" y="1127"/>
                    <a:pt x="547" y="973"/>
                  </a:cubicBezTo>
                  <a:lnTo>
                    <a:pt x="547" y="274"/>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70"/>
            <p:cNvSpPr/>
            <p:nvPr/>
          </p:nvSpPr>
          <p:spPr>
            <a:xfrm>
              <a:off x="6863443" y="4573875"/>
              <a:ext cx="14331" cy="65945"/>
            </a:xfrm>
            <a:custGeom>
              <a:avLst/>
              <a:gdLst/>
              <a:ahLst/>
              <a:cxnLst/>
              <a:rect l="l" t="t" r="r" b="b"/>
              <a:pathLst>
                <a:path w="547" h="2517" extrusionOk="0">
                  <a:moveTo>
                    <a:pt x="274" y="1"/>
                  </a:moveTo>
                  <a:cubicBezTo>
                    <a:pt x="137" y="1"/>
                    <a:pt x="0" y="92"/>
                    <a:pt x="0" y="274"/>
                  </a:cubicBezTo>
                  <a:lnTo>
                    <a:pt x="0" y="2248"/>
                  </a:lnTo>
                  <a:cubicBezTo>
                    <a:pt x="0" y="2392"/>
                    <a:pt x="125" y="2517"/>
                    <a:pt x="278" y="2517"/>
                  </a:cubicBezTo>
                  <a:cubicBezTo>
                    <a:pt x="422" y="2517"/>
                    <a:pt x="547" y="2392"/>
                    <a:pt x="547" y="2248"/>
                  </a:cubicBezTo>
                  <a:lnTo>
                    <a:pt x="547" y="274"/>
                  </a:lnTo>
                  <a:cubicBezTo>
                    <a:pt x="547" y="92"/>
                    <a:pt x="410" y="1"/>
                    <a:pt x="274"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70"/>
            <p:cNvSpPr/>
            <p:nvPr/>
          </p:nvSpPr>
          <p:spPr>
            <a:xfrm>
              <a:off x="6773787" y="4364563"/>
              <a:ext cx="193644" cy="190133"/>
            </a:xfrm>
            <a:custGeom>
              <a:avLst/>
              <a:gdLst/>
              <a:ahLst/>
              <a:cxnLst/>
              <a:rect l="l" t="t" r="r" b="b"/>
              <a:pathLst>
                <a:path w="7391" h="7257" extrusionOk="0">
                  <a:moveTo>
                    <a:pt x="767" y="0"/>
                  </a:moveTo>
                  <a:cubicBezTo>
                    <a:pt x="336" y="0"/>
                    <a:pt x="0" y="365"/>
                    <a:pt x="48" y="796"/>
                  </a:cubicBezTo>
                  <a:lnTo>
                    <a:pt x="585" y="6288"/>
                  </a:lnTo>
                  <a:cubicBezTo>
                    <a:pt x="662" y="7036"/>
                    <a:pt x="1295" y="7256"/>
                    <a:pt x="2042" y="7256"/>
                  </a:cubicBezTo>
                  <a:lnTo>
                    <a:pt x="5340" y="7256"/>
                  </a:lnTo>
                  <a:cubicBezTo>
                    <a:pt x="6097" y="7256"/>
                    <a:pt x="6729" y="7036"/>
                    <a:pt x="6806" y="6288"/>
                  </a:cubicBezTo>
                  <a:lnTo>
                    <a:pt x="7343" y="796"/>
                  </a:lnTo>
                  <a:cubicBezTo>
                    <a:pt x="7391" y="365"/>
                    <a:pt x="7055" y="0"/>
                    <a:pt x="6624"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70"/>
            <p:cNvSpPr/>
            <p:nvPr/>
          </p:nvSpPr>
          <p:spPr>
            <a:xfrm>
              <a:off x="6877512" y="4364563"/>
              <a:ext cx="89918" cy="190133"/>
            </a:xfrm>
            <a:custGeom>
              <a:avLst/>
              <a:gdLst/>
              <a:ahLst/>
              <a:cxnLst/>
              <a:rect l="l" t="t" r="r" b="b"/>
              <a:pathLst>
                <a:path w="3432" h="7257" extrusionOk="0">
                  <a:moveTo>
                    <a:pt x="2681" y="0"/>
                  </a:moveTo>
                  <a:cubicBezTo>
                    <a:pt x="2676" y="0"/>
                    <a:pt x="2670" y="0"/>
                    <a:pt x="2665" y="0"/>
                  </a:cubicBezTo>
                  <a:lnTo>
                    <a:pt x="1275" y="0"/>
                  </a:lnTo>
                  <a:cubicBezTo>
                    <a:pt x="1706" y="0"/>
                    <a:pt x="2042" y="365"/>
                    <a:pt x="1994" y="796"/>
                  </a:cubicBezTo>
                  <a:lnTo>
                    <a:pt x="1457" y="6288"/>
                  </a:lnTo>
                  <a:cubicBezTo>
                    <a:pt x="1381" y="7036"/>
                    <a:pt x="748" y="7256"/>
                    <a:pt x="0" y="7256"/>
                  </a:cubicBezTo>
                  <a:lnTo>
                    <a:pt x="1390" y="7256"/>
                  </a:lnTo>
                  <a:cubicBezTo>
                    <a:pt x="2138" y="7256"/>
                    <a:pt x="2770" y="7036"/>
                    <a:pt x="2847" y="6288"/>
                  </a:cubicBezTo>
                  <a:lnTo>
                    <a:pt x="3393" y="796"/>
                  </a:lnTo>
                  <a:cubicBezTo>
                    <a:pt x="3431" y="370"/>
                    <a:pt x="3105" y="0"/>
                    <a:pt x="2681"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70"/>
            <p:cNvSpPr/>
            <p:nvPr/>
          </p:nvSpPr>
          <p:spPr>
            <a:xfrm>
              <a:off x="6779315" y="4427600"/>
              <a:ext cx="182850" cy="127096"/>
            </a:xfrm>
            <a:custGeom>
              <a:avLst/>
              <a:gdLst/>
              <a:ahLst/>
              <a:cxnLst/>
              <a:rect l="l" t="t" r="r" b="b"/>
              <a:pathLst>
                <a:path w="6979" h="4851" extrusionOk="0">
                  <a:moveTo>
                    <a:pt x="0" y="0"/>
                  </a:moveTo>
                  <a:lnTo>
                    <a:pt x="384" y="3882"/>
                  </a:lnTo>
                  <a:cubicBezTo>
                    <a:pt x="451" y="4630"/>
                    <a:pt x="1084" y="4850"/>
                    <a:pt x="1841" y="4850"/>
                  </a:cubicBezTo>
                  <a:lnTo>
                    <a:pt x="5138" y="4850"/>
                  </a:lnTo>
                  <a:cubicBezTo>
                    <a:pt x="5886" y="4850"/>
                    <a:pt x="6518" y="4630"/>
                    <a:pt x="6595" y="3882"/>
                  </a:cubicBezTo>
                  <a:lnTo>
                    <a:pt x="6979" y="10"/>
                  </a:lnTo>
                  <a:lnTo>
                    <a:pt x="6969"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70"/>
            <p:cNvSpPr/>
            <p:nvPr/>
          </p:nvSpPr>
          <p:spPr>
            <a:xfrm>
              <a:off x="6877512" y="4427600"/>
              <a:ext cx="84652" cy="127096"/>
            </a:xfrm>
            <a:custGeom>
              <a:avLst/>
              <a:gdLst/>
              <a:ahLst/>
              <a:cxnLst/>
              <a:rect l="l" t="t" r="r" b="b"/>
              <a:pathLst>
                <a:path w="3231" h="4851" extrusionOk="0">
                  <a:moveTo>
                    <a:pt x="1841" y="0"/>
                  </a:moveTo>
                  <a:lnTo>
                    <a:pt x="1457" y="3882"/>
                  </a:lnTo>
                  <a:cubicBezTo>
                    <a:pt x="1381" y="4630"/>
                    <a:pt x="748" y="4850"/>
                    <a:pt x="0" y="4850"/>
                  </a:cubicBezTo>
                  <a:lnTo>
                    <a:pt x="1390" y="4850"/>
                  </a:lnTo>
                  <a:cubicBezTo>
                    <a:pt x="2138" y="4850"/>
                    <a:pt x="2770" y="4630"/>
                    <a:pt x="2847" y="3882"/>
                  </a:cubicBezTo>
                  <a:lnTo>
                    <a:pt x="3231" y="10"/>
                  </a:lnTo>
                  <a:lnTo>
                    <a:pt x="3221"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70"/>
            <p:cNvSpPr/>
            <p:nvPr/>
          </p:nvSpPr>
          <p:spPr>
            <a:xfrm>
              <a:off x="6826029" y="4554670"/>
              <a:ext cx="89421" cy="29396"/>
            </a:xfrm>
            <a:custGeom>
              <a:avLst/>
              <a:gdLst/>
              <a:ahLst/>
              <a:cxnLst/>
              <a:rect l="l" t="t" r="r" b="b"/>
              <a:pathLst>
                <a:path w="3413" h="1122" extrusionOk="0">
                  <a:moveTo>
                    <a:pt x="0" y="0"/>
                  </a:moveTo>
                  <a:lnTo>
                    <a:pt x="0" y="537"/>
                  </a:lnTo>
                  <a:cubicBezTo>
                    <a:pt x="0" y="854"/>
                    <a:pt x="259" y="1122"/>
                    <a:pt x="585" y="1122"/>
                  </a:cubicBezTo>
                  <a:lnTo>
                    <a:pt x="2828" y="1122"/>
                  </a:lnTo>
                  <a:cubicBezTo>
                    <a:pt x="3144" y="1112"/>
                    <a:pt x="3403" y="854"/>
                    <a:pt x="3413" y="537"/>
                  </a:cubicBezTo>
                  <a:lnTo>
                    <a:pt x="3413" y="0"/>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70"/>
            <p:cNvSpPr/>
            <p:nvPr/>
          </p:nvSpPr>
          <p:spPr>
            <a:xfrm>
              <a:off x="6871722" y="4554670"/>
              <a:ext cx="43728" cy="29396"/>
            </a:xfrm>
            <a:custGeom>
              <a:avLst/>
              <a:gdLst/>
              <a:ahLst/>
              <a:cxnLst/>
              <a:rect l="l" t="t" r="r" b="b"/>
              <a:pathLst>
                <a:path w="1669" h="1122" extrusionOk="0">
                  <a:moveTo>
                    <a:pt x="576" y="0"/>
                  </a:moveTo>
                  <a:lnTo>
                    <a:pt x="576" y="537"/>
                  </a:lnTo>
                  <a:cubicBezTo>
                    <a:pt x="576" y="854"/>
                    <a:pt x="317" y="1122"/>
                    <a:pt x="1" y="1122"/>
                  </a:cubicBezTo>
                  <a:lnTo>
                    <a:pt x="1084" y="1122"/>
                  </a:lnTo>
                  <a:cubicBezTo>
                    <a:pt x="1410" y="1122"/>
                    <a:pt x="1669" y="854"/>
                    <a:pt x="1669" y="537"/>
                  </a:cubicBezTo>
                  <a:lnTo>
                    <a:pt x="1669"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70"/>
            <p:cNvSpPr/>
            <p:nvPr/>
          </p:nvSpPr>
          <p:spPr>
            <a:xfrm>
              <a:off x="6863443" y="4278051"/>
              <a:ext cx="14331" cy="32540"/>
            </a:xfrm>
            <a:custGeom>
              <a:avLst/>
              <a:gdLst/>
              <a:ahLst/>
              <a:cxnLst/>
              <a:rect l="l" t="t" r="r" b="b"/>
              <a:pathLst>
                <a:path w="547" h="1242" extrusionOk="0">
                  <a:moveTo>
                    <a:pt x="274" y="0"/>
                  </a:moveTo>
                  <a:cubicBezTo>
                    <a:pt x="137" y="0"/>
                    <a:pt x="0" y="91"/>
                    <a:pt x="0" y="273"/>
                  </a:cubicBezTo>
                  <a:lnTo>
                    <a:pt x="0" y="973"/>
                  </a:lnTo>
                  <a:cubicBezTo>
                    <a:pt x="0" y="1117"/>
                    <a:pt x="125" y="1241"/>
                    <a:pt x="278" y="1241"/>
                  </a:cubicBezTo>
                  <a:cubicBezTo>
                    <a:pt x="422" y="1241"/>
                    <a:pt x="537" y="1117"/>
                    <a:pt x="547" y="973"/>
                  </a:cubicBezTo>
                  <a:lnTo>
                    <a:pt x="547" y="273"/>
                  </a:lnTo>
                  <a:cubicBezTo>
                    <a:pt x="547" y="91"/>
                    <a:pt x="410"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70"/>
            <p:cNvSpPr/>
            <p:nvPr/>
          </p:nvSpPr>
          <p:spPr>
            <a:xfrm>
              <a:off x="6705719" y="4296312"/>
              <a:ext cx="200430" cy="343508"/>
            </a:xfrm>
            <a:custGeom>
              <a:avLst/>
              <a:gdLst/>
              <a:ahLst/>
              <a:cxnLst/>
              <a:rect l="l" t="t" r="r" b="b"/>
              <a:pathLst>
                <a:path w="7650" h="13111" extrusionOk="0">
                  <a:moveTo>
                    <a:pt x="6295" y="0"/>
                  </a:moveTo>
                  <a:cubicBezTo>
                    <a:pt x="5713" y="0"/>
                    <a:pt x="5184" y="374"/>
                    <a:pt x="5004" y="937"/>
                  </a:cubicBezTo>
                  <a:lnTo>
                    <a:pt x="1860" y="937"/>
                  </a:lnTo>
                  <a:cubicBezTo>
                    <a:pt x="835" y="937"/>
                    <a:pt x="1" y="1771"/>
                    <a:pt x="1" y="2797"/>
                  </a:cubicBezTo>
                  <a:lnTo>
                    <a:pt x="1" y="13111"/>
                  </a:lnTo>
                  <a:lnTo>
                    <a:pt x="892" y="13111"/>
                  </a:lnTo>
                  <a:lnTo>
                    <a:pt x="892" y="2797"/>
                  </a:lnTo>
                  <a:cubicBezTo>
                    <a:pt x="892" y="2270"/>
                    <a:pt x="1324" y="1829"/>
                    <a:pt x="1860" y="1829"/>
                  </a:cubicBezTo>
                  <a:lnTo>
                    <a:pt x="5378" y="1829"/>
                  </a:lnTo>
                  <a:cubicBezTo>
                    <a:pt x="5627" y="1829"/>
                    <a:pt x="5829" y="1637"/>
                    <a:pt x="5829" y="1388"/>
                  </a:cubicBezTo>
                  <a:lnTo>
                    <a:pt x="5829" y="1359"/>
                  </a:lnTo>
                  <a:cubicBezTo>
                    <a:pt x="5829" y="1048"/>
                    <a:pt x="6061" y="892"/>
                    <a:pt x="6294" y="892"/>
                  </a:cubicBezTo>
                  <a:cubicBezTo>
                    <a:pt x="6526" y="892"/>
                    <a:pt x="6759" y="1048"/>
                    <a:pt x="6759" y="1359"/>
                  </a:cubicBezTo>
                  <a:cubicBezTo>
                    <a:pt x="6759" y="1656"/>
                    <a:pt x="6981" y="1805"/>
                    <a:pt x="7204" y="1805"/>
                  </a:cubicBezTo>
                  <a:cubicBezTo>
                    <a:pt x="7427" y="1805"/>
                    <a:pt x="7650" y="1656"/>
                    <a:pt x="7650" y="1359"/>
                  </a:cubicBezTo>
                  <a:cubicBezTo>
                    <a:pt x="7650" y="688"/>
                    <a:pt x="7161" y="123"/>
                    <a:pt x="6509" y="17"/>
                  </a:cubicBezTo>
                  <a:cubicBezTo>
                    <a:pt x="6437" y="6"/>
                    <a:pt x="6366" y="0"/>
                    <a:pt x="6295" y="0"/>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5" name="Google Shape;9365;p70"/>
            <p:cNvSpPr/>
            <p:nvPr/>
          </p:nvSpPr>
          <p:spPr>
            <a:xfrm>
              <a:off x="6922367" y="4395689"/>
              <a:ext cx="42811" cy="14358"/>
            </a:xfrm>
            <a:custGeom>
              <a:avLst/>
              <a:gdLst/>
              <a:ahLst/>
              <a:cxnLst/>
              <a:rect l="l" t="t" r="r" b="b"/>
              <a:pathLst>
                <a:path w="1634" h="548" extrusionOk="0">
                  <a:moveTo>
                    <a:pt x="360" y="0"/>
                  </a:moveTo>
                  <a:cubicBezTo>
                    <a:pt x="1" y="0"/>
                    <a:pt x="1" y="548"/>
                    <a:pt x="360" y="548"/>
                  </a:cubicBezTo>
                  <a:cubicBezTo>
                    <a:pt x="366" y="548"/>
                    <a:pt x="372" y="548"/>
                    <a:pt x="378" y="547"/>
                  </a:cubicBezTo>
                  <a:lnTo>
                    <a:pt x="1576" y="547"/>
                  </a:lnTo>
                  <a:lnTo>
                    <a:pt x="1634" y="1"/>
                  </a:lnTo>
                  <a:lnTo>
                    <a:pt x="378" y="1"/>
                  </a:lnTo>
                  <a:cubicBezTo>
                    <a:pt x="372" y="1"/>
                    <a:pt x="366" y="0"/>
                    <a:pt x="36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6" name="Google Shape;9366;p70"/>
            <p:cNvSpPr/>
            <p:nvPr/>
          </p:nvSpPr>
          <p:spPr>
            <a:xfrm>
              <a:off x="6901092" y="4445390"/>
              <a:ext cx="59317" cy="14148"/>
            </a:xfrm>
            <a:custGeom>
              <a:avLst/>
              <a:gdLst/>
              <a:ahLst/>
              <a:cxnLst/>
              <a:rect l="l" t="t" r="r" b="b"/>
              <a:pathLst>
                <a:path w="2264" h="540" extrusionOk="0">
                  <a:moveTo>
                    <a:pt x="357" y="1"/>
                  </a:moveTo>
                  <a:cubicBezTo>
                    <a:pt x="1" y="1"/>
                    <a:pt x="1" y="540"/>
                    <a:pt x="357" y="540"/>
                  </a:cubicBezTo>
                  <a:cubicBezTo>
                    <a:pt x="366" y="540"/>
                    <a:pt x="375" y="539"/>
                    <a:pt x="385" y="539"/>
                  </a:cubicBezTo>
                  <a:lnTo>
                    <a:pt x="2206" y="539"/>
                  </a:lnTo>
                  <a:lnTo>
                    <a:pt x="2263" y="2"/>
                  </a:lnTo>
                  <a:lnTo>
                    <a:pt x="385"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70"/>
            <p:cNvSpPr/>
            <p:nvPr/>
          </p:nvSpPr>
          <p:spPr>
            <a:xfrm>
              <a:off x="6922445" y="4420526"/>
              <a:ext cx="40217" cy="14148"/>
            </a:xfrm>
            <a:custGeom>
              <a:avLst/>
              <a:gdLst/>
              <a:ahLst/>
              <a:cxnLst/>
              <a:rect l="l" t="t" r="r" b="b"/>
              <a:pathLst>
                <a:path w="1535" h="540" extrusionOk="0">
                  <a:moveTo>
                    <a:pt x="357" y="1"/>
                  </a:moveTo>
                  <a:cubicBezTo>
                    <a:pt x="1" y="1"/>
                    <a:pt x="1" y="540"/>
                    <a:pt x="357" y="540"/>
                  </a:cubicBezTo>
                  <a:cubicBezTo>
                    <a:pt x="366" y="540"/>
                    <a:pt x="375" y="539"/>
                    <a:pt x="384" y="539"/>
                  </a:cubicBezTo>
                  <a:lnTo>
                    <a:pt x="1487" y="539"/>
                  </a:lnTo>
                  <a:lnTo>
                    <a:pt x="1535"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70"/>
            <p:cNvSpPr/>
            <p:nvPr/>
          </p:nvSpPr>
          <p:spPr>
            <a:xfrm>
              <a:off x="6922445" y="4470254"/>
              <a:ext cx="35449" cy="14148"/>
            </a:xfrm>
            <a:custGeom>
              <a:avLst/>
              <a:gdLst/>
              <a:ahLst/>
              <a:cxnLst/>
              <a:rect l="l" t="t" r="r" b="b"/>
              <a:pathLst>
                <a:path w="1353" h="540" extrusionOk="0">
                  <a:moveTo>
                    <a:pt x="357" y="1"/>
                  </a:moveTo>
                  <a:cubicBezTo>
                    <a:pt x="1" y="1"/>
                    <a:pt x="1" y="540"/>
                    <a:pt x="357" y="540"/>
                  </a:cubicBezTo>
                  <a:cubicBezTo>
                    <a:pt x="366" y="540"/>
                    <a:pt x="375" y="539"/>
                    <a:pt x="384" y="539"/>
                  </a:cubicBezTo>
                  <a:lnTo>
                    <a:pt x="1295" y="539"/>
                  </a:lnTo>
                  <a:lnTo>
                    <a:pt x="1353" y="2"/>
                  </a:lnTo>
                  <a:lnTo>
                    <a:pt x="384" y="2"/>
                  </a:lnTo>
                  <a:cubicBezTo>
                    <a:pt x="375" y="1"/>
                    <a:pt x="366" y="1"/>
                    <a:pt x="35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70"/>
            <p:cNvSpPr/>
            <p:nvPr/>
          </p:nvSpPr>
          <p:spPr>
            <a:xfrm>
              <a:off x="6901014" y="4494882"/>
              <a:ext cx="54365" cy="14358"/>
            </a:xfrm>
            <a:custGeom>
              <a:avLst/>
              <a:gdLst/>
              <a:ahLst/>
              <a:cxnLst/>
              <a:rect l="l" t="t" r="r" b="b"/>
              <a:pathLst>
                <a:path w="2075" h="548" extrusionOk="0">
                  <a:moveTo>
                    <a:pt x="369" y="1"/>
                  </a:moveTo>
                  <a:cubicBezTo>
                    <a:pt x="1" y="1"/>
                    <a:pt x="1" y="548"/>
                    <a:pt x="369" y="548"/>
                  </a:cubicBezTo>
                  <a:cubicBezTo>
                    <a:pt x="375" y="548"/>
                    <a:pt x="381" y="548"/>
                    <a:pt x="388" y="548"/>
                  </a:cubicBezTo>
                  <a:lnTo>
                    <a:pt x="2017" y="548"/>
                  </a:lnTo>
                  <a:lnTo>
                    <a:pt x="2075" y="1"/>
                  </a:lnTo>
                  <a:lnTo>
                    <a:pt x="388" y="1"/>
                  </a:lnTo>
                  <a:cubicBezTo>
                    <a:pt x="381" y="1"/>
                    <a:pt x="375" y="1"/>
                    <a:pt x="36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0" name="Google Shape;9370;p70"/>
          <p:cNvGrpSpPr/>
          <p:nvPr/>
        </p:nvGrpSpPr>
        <p:grpSpPr>
          <a:xfrm>
            <a:off x="5750650" y="2891652"/>
            <a:ext cx="320216" cy="361403"/>
            <a:chOff x="5750650" y="2891652"/>
            <a:chExt cx="320216" cy="361403"/>
          </a:xfrm>
        </p:grpSpPr>
        <p:sp>
          <p:nvSpPr>
            <p:cNvPr id="9371" name="Google Shape;9371;p70"/>
            <p:cNvSpPr/>
            <p:nvPr/>
          </p:nvSpPr>
          <p:spPr>
            <a:xfrm>
              <a:off x="5750650" y="2891652"/>
              <a:ext cx="196919" cy="193644"/>
            </a:xfrm>
            <a:custGeom>
              <a:avLst/>
              <a:gdLst/>
              <a:ahLst/>
              <a:cxnLst/>
              <a:rect l="l" t="t" r="r" b="b"/>
              <a:pathLst>
                <a:path w="7516" h="7391" extrusionOk="0">
                  <a:moveTo>
                    <a:pt x="777" y="0"/>
                  </a:moveTo>
                  <a:cubicBezTo>
                    <a:pt x="346" y="0"/>
                    <a:pt x="1" y="384"/>
                    <a:pt x="49" y="815"/>
                  </a:cubicBezTo>
                  <a:lnTo>
                    <a:pt x="595" y="6403"/>
                  </a:lnTo>
                  <a:cubicBezTo>
                    <a:pt x="672" y="7170"/>
                    <a:pt x="1314" y="7391"/>
                    <a:pt x="2081" y="7391"/>
                  </a:cubicBezTo>
                  <a:lnTo>
                    <a:pt x="5436" y="7391"/>
                  </a:lnTo>
                  <a:cubicBezTo>
                    <a:pt x="6202" y="7391"/>
                    <a:pt x="6845" y="7161"/>
                    <a:pt x="6921" y="6403"/>
                  </a:cubicBezTo>
                  <a:lnTo>
                    <a:pt x="7468" y="815"/>
                  </a:lnTo>
                  <a:cubicBezTo>
                    <a:pt x="7516" y="384"/>
                    <a:pt x="7170" y="0"/>
                    <a:pt x="6739" y="0"/>
                  </a:cubicBezTo>
                  <a:close/>
                </a:path>
              </a:pathLst>
            </a:custGeom>
            <a:solidFill>
              <a:srgbClr val="E7EB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70"/>
            <p:cNvSpPr/>
            <p:nvPr/>
          </p:nvSpPr>
          <p:spPr>
            <a:xfrm>
              <a:off x="5847590" y="2891652"/>
              <a:ext cx="99979" cy="193644"/>
            </a:xfrm>
            <a:custGeom>
              <a:avLst/>
              <a:gdLst/>
              <a:ahLst/>
              <a:cxnLst/>
              <a:rect l="l" t="t" r="r" b="b"/>
              <a:pathLst>
                <a:path w="3816" h="7391" extrusionOk="0">
                  <a:moveTo>
                    <a:pt x="1295" y="0"/>
                  </a:moveTo>
                  <a:cubicBezTo>
                    <a:pt x="1736" y="0"/>
                    <a:pt x="2071" y="384"/>
                    <a:pt x="2033" y="815"/>
                  </a:cubicBezTo>
                  <a:lnTo>
                    <a:pt x="1477" y="6403"/>
                  </a:lnTo>
                  <a:cubicBezTo>
                    <a:pt x="1400" y="7161"/>
                    <a:pt x="758" y="7391"/>
                    <a:pt x="1" y="7391"/>
                  </a:cubicBezTo>
                  <a:lnTo>
                    <a:pt x="1736" y="7391"/>
                  </a:lnTo>
                  <a:cubicBezTo>
                    <a:pt x="2502" y="7391"/>
                    <a:pt x="3145" y="7170"/>
                    <a:pt x="3221" y="6403"/>
                  </a:cubicBezTo>
                  <a:lnTo>
                    <a:pt x="3768" y="815"/>
                  </a:lnTo>
                  <a:cubicBezTo>
                    <a:pt x="3816" y="384"/>
                    <a:pt x="3470" y="0"/>
                    <a:pt x="3039" y="0"/>
                  </a:cubicBezTo>
                  <a:close/>
                </a:path>
              </a:pathLst>
            </a:custGeom>
            <a:solidFill>
              <a:srgbClr val="D2D8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70"/>
            <p:cNvSpPr/>
            <p:nvPr/>
          </p:nvSpPr>
          <p:spPr>
            <a:xfrm>
              <a:off x="5753428" y="2930821"/>
              <a:ext cx="191129" cy="154475"/>
            </a:xfrm>
            <a:custGeom>
              <a:avLst/>
              <a:gdLst/>
              <a:ahLst/>
              <a:cxnLst/>
              <a:rect l="l" t="t" r="r" b="b"/>
              <a:pathLst>
                <a:path w="7295" h="5896" extrusionOk="0">
                  <a:moveTo>
                    <a:pt x="19" y="1"/>
                  </a:moveTo>
                  <a:lnTo>
                    <a:pt x="0" y="20"/>
                  </a:lnTo>
                  <a:lnTo>
                    <a:pt x="479" y="4908"/>
                  </a:lnTo>
                  <a:cubicBezTo>
                    <a:pt x="556" y="5675"/>
                    <a:pt x="1198" y="5896"/>
                    <a:pt x="1955" y="5896"/>
                  </a:cubicBezTo>
                  <a:lnTo>
                    <a:pt x="5330" y="5896"/>
                  </a:lnTo>
                  <a:cubicBezTo>
                    <a:pt x="6096" y="5896"/>
                    <a:pt x="6739" y="5675"/>
                    <a:pt x="6815" y="4908"/>
                  </a:cubicBezTo>
                  <a:lnTo>
                    <a:pt x="729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70"/>
            <p:cNvSpPr/>
            <p:nvPr/>
          </p:nvSpPr>
          <p:spPr>
            <a:xfrm>
              <a:off x="5847852" y="2930821"/>
              <a:ext cx="96966" cy="154475"/>
            </a:xfrm>
            <a:custGeom>
              <a:avLst/>
              <a:gdLst/>
              <a:ahLst/>
              <a:cxnLst/>
              <a:rect l="l" t="t" r="r" b="b"/>
              <a:pathLst>
                <a:path w="3701" h="5896" extrusionOk="0">
                  <a:moveTo>
                    <a:pt x="1956" y="1"/>
                  </a:moveTo>
                  <a:lnTo>
                    <a:pt x="1476" y="4908"/>
                  </a:lnTo>
                  <a:cubicBezTo>
                    <a:pt x="1409" y="5675"/>
                    <a:pt x="757" y="5896"/>
                    <a:pt x="0" y="5896"/>
                  </a:cubicBezTo>
                  <a:lnTo>
                    <a:pt x="1735" y="5896"/>
                  </a:lnTo>
                  <a:cubicBezTo>
                    <a:pt x="2502" y="5896"/>
                    <a:pt x="3144" y="5675"/>
                    <a:pt x="3221" y="4908"/>
                  </a:cubicBezTo>
                  <a:lnTo>
                    <a:pt x="370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5" name="Google Shape;9375;p70"/>
            <p:cNvSpPr/>
            <p:nvPr/>
          </p:nvSpPr>
          <p:spPr>
            <a:xfrm>
              <a:off x="5803653" y="3085270"/>
              <a:ext cx="90940" cy="29920"/>
            </a:xfrm>
            <a:custGeom>
              <a:avLst/>
              <a:gdLst/>
              <a:ahLst/>
              <a:cxnLst/>
              <a:rect l="l" t="t" r="r" b="b"/>
              <a:pathLst>
                <a:path w="3471" h="1142" extrusionOk="0">
                  <a:moveTo>
                    <a:pt x="0" y="1"/>
                  </a:moveTo>
                  <a:lnTo>
                    <a:pt x="0" y="557"/>
                  </a:lnTo>
                  <a:cubicBezTo>
                    <a:pt x="0" y="882"/>
                    <a:pt x="259" y="1141"/>
                    <a:pt x="585" y="1141"/>
                  </a:cubicBezTo>
                  <a:lnTo>
                    <a:pt x="2885" y="1141"/>
                  </a:lnTo>
                  <a:cubicBezTo>
                    <a:pt x="3211" y="1141"/>
                    <a:pt x="3470" y="882"/>
                    <a:pt x="3470" y="557"/>
                  </a:cubicBezTo>
                  <a:lnTo>
                    <a:pt x="347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70"/>
            <p:cNvSpPr/>
            <p:nvPr/>
          </p:nvSpPr>
          <p:spPr>
            <a:xfrm>
              <a:off x="5847093" y="3085270"/>
              <a:ext cx="47501" cy="29920"/>
            </a:xfrm>
            <a:custGeom>
              <a:avLst/>
              <a:gdLst/>
              <a:ahLst/>
              <a:cxnLst/>
              <a:rect l="l" t="t" r="r" b="b"/>
              <a:pathLst>
                <a:path w="1813" h="1142" extrusionOk="0">
                  <a:moveTo>
                    <a:pt x="595" y="1"/>
                  </a:moveTo>
                  <a:lnTo>
                    <a:pt x="595" y="547"/>
                  </a:lnTo>
                  <a:cubicBezTo>
                    <a:pt x="585" y="873"/>
                    <a:pt x="326" y="1141"/>
                    <a:pt x="0" y="1141"/>
                  </a:cubicBezTo>
                  <a:lnTo>
                    <a:pt x="1218" y="1141"/>
                  </a:lnTo>
                  <a:cubicBezTo>
                    <a:pt x="1544" y="1141"/>
                    <a:pt x="1812" y="873"/>
                    <a:pt x="1812" y="547"/>
                  </a:cubicBezTo>
                  <a:lnTo>
                    <a:pt x="1812"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7" name="Google Shape;9377;p70"/>
            <p:cNvSpPr/>
            <p:nvPr/>
          </p:nvSpPr>
          <p:spPr>
            <a:xfrm>
              <a:off x="6041470" y="2936611"/>
              <a:ext cx="14331" cy="56016"/>
            </a:xfrm>
            <a:custGeom>
              <a:avLst/>
              <a:gdLst/>
              <a:ahLst/>
              <a:cxnLst/>
              <a:rect l="l" t="t" r="r" b="b"/>
              <a:pathLst>
                <a:path w="547" h="2138" extrusionOk="0">
                  <a:moveTo>
                    <a:pt x="274" y="0"/>
                  </a:moveTo>
                  <a:cubicBezTo>
                    <a:pt x="142" y="0"/>
                    <a:pt x="10" y="86"/>
                    <a:pt x="0" y="259"/>
                  </a:cubicBezTo>
                  <a:lnTo>
                    <a:pt x="0" y="1869"/>
                  </a:lnTo>
                  <a:cubicBezTo>
                    <a:pt x="0" y="2013"/>
                    <a:pt x="125" y="2138"/>
                    <a:pt x="278" y="2138"/>
                  </a:cubicBezTo>
                  <a:cubicBezTo>
                    <a:pt x="422" y="2138"/>
                    <a:pt x="547" y="2013"/>
                    <a:pt x="547" y="1869"/>
                  </a:cubicBezTo>
                  <a:lnTo>
                    <a:pt x="547" y="259"/>
                  </a:lnTo>
                  <a:cubicBezTo>
                    <a:pt x="537" y="86"/>
                    <a:pt x="405" y="0"/>
                    <a:pt x="274" y="0"/>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8" name="Google Shape;9378;p70"/>
            <p:cNvSpPr/>
            <p:nvPr/>
          </p:nvSpPr>
          <p:spPr>
            <a:xfrm>
              <a:off x="6026405" y="2971247"/>
              <a:ext cx="44226" cy="94451"/>
            </a:xfrm>
            <a:custGeom>
              <a:avLst/>
              <a:gdLst/>
              <a:ahLst/>
              <a:cxnLst/>
              <a:rect l="l" t="t" r="r" b="b"/>
              <a:pathLst>
                <a:path w="1688" h="3605" extrusionOk="0">
                  <a:moveTo>
                    <a:pt x="355" y="1"/>
                  </a:moveTo>
                  <a:cubicBezTo>
                    <a:pt x="163" y="1"/>
                    <a:pt x="0" y="164"/>
                    <a:pt x="0" y="365"/>
                  </a:cubicBezTo>
                  <a:lnTo>
                    <a:pt x="0" y="2042"/>
                  </a:lnTo>
                  <a:lnTo>
                    <a:pt x="0" y="3241"/>
                  </a:lnTo>
                  <a:cubicBezTo>
                    <a:pt x="0" y="3442"/>
                    <a:pt x="163" y="3595"/>
                    <a:pt x="355" y="3605"/>
                  </a:cubicBezTo>
                  <a:lnTo>
                    <a:pt x="1323" y="3605"/>
                  </a:lnTo>
                  <a:cubicBezTo>
                    <a:pt x="1524" y="3595"/>
                    <a:pt x="1678" y="3442"/>
                    <a:pt x="1687" y="3241"/>
                  </a:cubicBezTo>
                  <a:lnTo>
                    <a:pt x="1687" y="365"/>
                  </a:lnTo>
                  <a:cubicBezTo>
                    <a:pt x="1678" y="164"/>
                    <a:pt x="1524" y="1"/>
                    <a:pt x="1323" y="1"/>
                  </a:cubicBezTo>
                  <a:close/>
                </a:path>
              </a:pathLst>
            </a:custGeom>
            <a:solidFill>
              <a:srgbClr val="C6CE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70"/>
            <p:cNvSpPr/>
            <p:nvPr/>
          </p:nvSpPr>
          <p:spPr>
            <a:xfrm>
              <a:off x="6038955" y="2971247"/>
              <a:ext cx="31912" cy="94215"/>
            </a:xfrm>
            <a:custGeom>
              <a:avLst/>
              <a:gdLst/>
              <a:ahLst/>
              <a:cxnLst/>
              <a:rect l="l" t="t" r="r" b="b"/>
              <a:pathLst>
                <a:path w="1218" h="3596" extrusionOk="0">
                  <a:moveTo>
                    <a:pt x="870" y="0"/>
                  </a:moveTo>
                  <a:cubicBezTo>
                    <a:pt x="864" y="0"/>
                    <a:pt x="859" y="1"/>
                    <a:pt x="854" y="1"/>
                  </a:cubicBezTo>
                  <a:lnTo>
                    <a:pt x="1" y="1"/>
                  </a:lnTo>
                  <a:cubicBezTo>
                    <a:pt x="202" y="1"/>
                    <a:pt x="365" y="154"/>
                    <a:pt x="365" y="355"/>
                  </a:cubicBezTo>
                  <a:lnTo>
                    <a:pt x="365" y="3241"/>
                  </a:lnTo>
                  <a:cubicBezTo>
                    <a:pt x="365" y="3432"/>
                    <a:pt x="202" y="3595"/>
                    <a:pt x="1" y="3595"/>
                  </a:cubicBezTo>
                  <a:lnTo>
                    <a:pt x="854" y="3595"/>
                  </a:lnTo>
                  <a:cubicBezTo>
                    <a:pt x="1055" y="3595"/>
                    <a:pt x="1208" y="3432"/>
                    <a:pt x="1218" y="3241"/>
                  </a:cubicBezTo>
                  <a:lnTo>
                    <a:pt x="1218" y="365"/>
                  </a:lnTo>
                  <a:cubicBezTo>
                    <a:pt x="1218" y="169"/>
                    <a:pt x="1064" y="0"/>
                    <a:pt x="870" y="0"/>
                  </a:cubicBezTo>
                  <a:close/>
                </a:path>
              </a:pathLst>
            </a:custGeom>
            <a:solidFill>
              <a:srgbClr val="B7C1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70"/>
            <p:cNvSpPr/>
            <p:nvPr/>
          </p:nvSpPr>
          <p:spPr>
            <a:xfrm>
              <a:off x="5841826" y="3065934"/>
              <a:ext cx="212718" cy="187120"/>
            </a:xfrm>
            <a:custGeom>
              <a:avLst/>
              <a:gdLst/>
              <a:ahLst/>
              <a:cxnLst/>
              <a:rect l="l" t="t" r="r" b="b"/>
              <a:pathLst>
                <a:path w="8119" h="7142" extrusionOk="0">
                  <a:moveTo>
                    <a:pt x="7573" y="0"/>
                  </a:moveTo>
                  <a:lnTo>
                    <a:pt x="7573" y="4323"/>
                  </a:lnTo>
                  <a:cubicBezTo>
                    <a:pt x="7573" y="5579"/>
                    <a:pt x="6557" y="6586"/>
                    <a:pt x="5310" y="6595"/>
                  </a:cubicBezTo>
                  <a:lnTo>
                    <a:pt x="2818" y="6595"/>
                  </a:lnTo>
                  <a:cubicBezTo>
                    <a:pt x="1563" y="6586"/>
                    <a:pt x="556" y="5579"/>
                    <a:pt x="556" y="4323"/>
                  </a:cubicBezTo>
                  <a:lnTo>
                    <a:pt x="556" y="1879"/>
                  </a:lnTo>
                  <a:lnTo>
                    <a:pt x="0" y="1879"/>
                  </a:lnTo>
                  <a:lnTo>
                    <a:pt x="0" y="4323"/>
                  </a:lnTo>
                  <a:cubicBezTo>
                    <a:pt x="0" y="5876"/>
                    <a:pt x="1265" y="7142"/>
                    <a:pt x="2818" y="7142"/>
                  </a:cubicBezTo>
                  <a:lnTo>
                    <a:pt x="5301" y="7142"/>
                  </a:lnTo>
                  <a:cubicBezTo>
                    <a:pt x="6863" y="7142"/>
                    <a:pt x="8119" y="5876"/>
                    <a:pt x="8119" y="4323"/>
                  </a:cubicBezTo>
                  <a:lnTo>
                    <a:pt x="8119" y="0"/>
                  </a:ln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70"/>
            <p:cNvSpPr/>
            <p:nvPr/>
          </p:nvSpPr>
          <p:spPr>
            <a:xfrm>
              <a:off x="5908610" y="2923511"/>
              <a:ext cx="36706" cy="14384"/>
            </a:xfrm>
            <a:custGeom>
              <a:avLst/>
              <a:gdLst/>
              <a:ahLst/>
              <a:cxnLst/>
              <a:rect l="l" t="t" r="r" b="b"/>
              <a:pathLst>
                <a:path w="1401" h="549" extrusionOk="0">
                  <a:moveTo>
                    <a:pt x="366" y="1"/>
                  </a:moveTo>
                  <a:cubicBezTo>
                    <a:pt x="0" y="1"/>
                    <a:pt x="0" y="549"/>
                    <a:pt x="366" y="549"/>
                  </a:cubicBezTo>
                  <a:cubicBezTo>
                    <a:pt x="375" y="549"/>
                    <a:pt x="384" y="549"/>
                    <a:pt x="394" y="548"/>
                  </a:cubicBezTo>
                  <a:lnTo>
                    <a:pt x="1352" y="548"/>
                  </a:lnTo>
                  <a:lnTo>
                    <a:pt x="1400" y="2"/>
                  </a:lnTo>
                  <a:lnTo>
                    <a:pt x="394" y="2"/>
                  </a:lnTo>
                  <a:cubicBezTo>
                    <a:pt x="384" y="1"/>
                    <a:pt x="375" y="1"/>
                    <a:pt x="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70"/>
            <p:cNvSpPr/>
            <p:nvPr/>
          </p:nvSpPr>
          <p:spPr>
            <a:xfrm>
              <a:off x="5886917" y="2973998"/>
              <a:ext cx="53369" cy="14620"/>
            </a:xfrm>
            <a:custGeom>
              <a:avLst/>
              <a:gdLst/>
              <a:ahLst/>
              <a:cxnLst/>
              <a:rect l="l" t="t" r="r" b="b"/>
              <a:pathLst>
                <a:path w="2037" h="558" extrusionOk="0">
                  <a:moveTo>
                    <a:pt x="361" y="0"/>
                  </a:moveTo>
                  <a:cubicBezTo>
                    <a:pt x="1" y="0"/>
                    <a:pt x="4" y="558"/>
                    <a:pt x="370" y="558"/>
                  </a:cubicBezTo>
                  <a:cubicBezTo>
                    <a:pt x="376" y="558"/>
                    <a:pt x="382" y="558"/>
                    <a:pt x="388" y="557"/>
                  </a:cubicBezTo>
                  <a:lnTo>
                    <a:pt x="1989" y="557"/>
                  </a:lnTo>
                  <a:lnTo>
                    <a:pt x="1989" y="548"/>
                  </a:lnTo>
                  <a:lnTo>
                    <a:pt x="2037" y="1"/>
                  </a:lnTo>
                  <a:lnTo>
                    <a:pt x="388" y="1"/>
                  </a:lnTo>
                  <a:cubicBezTo>
                    <a:pt x="379" y="1"/>
                    <a:pt x="370" y="0"/>
                    <a:pt x="3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70"/>
            <p:cNvSpPr/>
            <p:nvPr/>
          </p:nvSpPr>
          <p:spPr>
            <a:xfrm>
              <a:off x="5908532" y="2948637"/>
              <a:ext cx="34270" cy="14646"/>
            </a:xfrm>
            <a:custGeom>
              <a:avLst/>
              <a:gdLst/>
              <a:ahLst/>
              <a:cxnLst/>
              <a:rect l="l" t="t" r="r" b="b"/>
              <a:pathLst>
                <a:path w="1308" h="559" extrusionOk="0">
                  <a:moveTo>
                    <a:pt x="378" y="1"/>
                  </a:moveTo>
                  <a:cubicBezTo>
                    <a:pt x="3" y="1"/>
                    <a:pt x="0" y="558"/>
                    <a:pt x="369" y="558"/>
                  </a:cubicBezTo>
                  <a:cubicBezTo>
                    <a:pt x="378" y="558"/>
                    <a:pt x="387" y="558"/>
                    <a:pt x="397" y="557"/>
                  </a:cubicBezTo>
                  <a:lnTo>
                    <a:pt x="1260" y="557"/>
                  </a:lnTo>
                  <a:lnTo>
                    <a:pt x="1307" y="1"/>
                  </a:lnTo>
                  <a:lnTo>
                    <a:pt x="397" y="1"/>
                  </a:lnTo>
                  <a:cubicBezTo>
                    <a:pt x="391" y="1"/>
                    <a:pt x="384" y="1"/>
                    <a:pt x="37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70"/>
            <p:cNvSpPr/>
            <p:nvPr/>
          </p:nvSpPr>
          <p:spPr>
            <a:xfrm>
              <a:off x="5908532" y="2999124"/>
              <a:ext cx="29501" cy="14620"/>
            </a:xfrm>
            <a:custGeom>
              <a:avLst/>
              <a:gdLst/>
              <a:ahLst/>
              <a:cxnLst/>
              <a:rect l="l" t="t" r="r" b="b"/>
              <a:pathLst>
                <a:path w="1126" h="558" extrusionOk="0">
                  <a:moveTo>
                    <a:pt x="378" y="0"/>
                  </a:moveTo>
                  <a:cubicBezTo>
                    <a:pt x="3" y="0"/>
                    <a:pt x="0" y="558"/>
                    <a:pt x="369" y="558"/>
                  </a:cubicBezTo>
                  <a:cubicBezTo>
                    <a:pt x="378" y="558"/>
                    <a:pt x="387" y="557"/>
                    <a:pt x="397" y="557"/>
                  </a:cubicBezTo>
                  <a:lnTo>
                    <a:pt x="1068" y="557"/>
                  </a:lnTo>
                  <a:lnTo>
                    <a:pt x="1125" y="1"/>
                  </a:lnTo>
                  <a:lnTo>
                    <a:pt x="397" y="1"/>
                  </a:lnTo>
                  <a:cubicBezTo>
                    <a:pt x="391" y="0"/>
                    <a:pt x="384" y="0"/>
                    <a:pt x="37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70"/>
            <p:cNvSpPr/>
            <p:nvPr/>
          </p:nvSpPr>
          <p:spPr>
            <a:xfrm>
              <a:off x="5886995" y="3024459"/>
              <a:ext cx="48522" cy="14410"/>
            </a:xfrm>
            <a:custGeom>
              <a:avLst/>
              <a:gdLst/>
              <a:ahLst/>
              <a:cxnLst/>
              <a:rect l="l" t="t" r="r" b="b"/>
              <a:pathLst>
                <a:path w="1852" h="550" extrusionOk="0">
                  <a:moveTo>
                    <a:pt x="358" y="1"/>
                  </a:moveTo>
                  <a:cubicBezTo>
                    <a:pt x="1" y="1"/>
                    <a:pt x="1" y="549"/>
                    <a:pt x="358" y="549"/>
                  </a:cubicBezTo>
                  <a:cubicBezTo>
                    <a:pt x="367" y="549"/>
                    <a:pt x="376" y="549"/>
                    <a:pt x="385" y="548"/>
                  </a:cubicBezTo>
                  <a:lnTo>
                    <a:pt x="1794" y="548"/>
                  </a:lnTo>
                  <a:lnTo>
                    <a:pt x="1851" y="2"/>
                  </a:lnTo>
                  <a:lnTo>
                    <a:pt x="385" y="2"/>
                  </a:lnTo>
                  <a:cubicBezTo>
                    <a:pt x="376" y="1"/>
                    <a:pt x="367" y="1"/>
                    <a:pt x="35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6" name="Google Shape;9386;p70"/>
          <p:cNvGrpSpPr/>
          <p:nvPr/>
        </p:nvGrpSpPr>
        <p:grpSpPr>
          <a:xfrm>
            <a:off x="6658009" y="2891390"/>
            <a:ext cx="315972" cy="361927"/>
            <a:chOff x="6658009" y="2891390"/>
            <a:chExt cx="315972" cy="361927"/>
          </a:xfrm>
        </p:grpSpPr>
        <p:sp>
          <p:nvSpPr>
            <p:cNvPr id="9387" name="Google Shape;9387;p70"/>
            <p:cNvSpPr/>
            <p:nvPr/>
          </p:nvSpPr>
          <p:spPr>
            <a:xfrm>
              <a:off x="6658009" y="2891390"/>
              <a:ext cx="315972" cy="361927"/>
            </a:xfrm>
            <a:custGeom>
              <a:avLst/>
              <a:gdLst/>
              <a:ahLst/>
              <a:cxnLst/>
              <a:rect l="l" t="t" r="r" b="b"/>
              <a:pathLst>
                <a:path w="12060" h="13814" extrusionOk="0">
                  <a:moveTo>
                    <a:pt x="3921" y="1"/>
                  </a:moveTo>
                  <a:cubicBezTo>
                    <a:pt x="3346" y="1"/>
                    <a:pt x="2790" y="250"/>
                    <a:pt x="2416" y="691"/>
                  </a:cubicBezTo>
                  <a:lnTo>
                    <a:pt x="2023" y="1141"/>
                  </a:lnTo>
                  <a:lnTo>
                    <a:pt x="844" y="1141"/>
                  </a:lnTo>
                  <a:cubicBezTo>
                    <a:pt x="374" y="1141"/>
                    <a:pt x="1" y="1515"/>
                    <a:pt x="1" y="1985"/>
                  </a:cubicBezTo>
                  <a:lnTo>
                    <a:pt x="1" y="12979"/>
                  </a:lnTo>
                  <a:lnTo>
                    <a:pt x="10" y="12979"/>
                  </a:lnTo>
                  <a:cubicBezTo>
                    <a:pt x="10" y="13439"/>
                    <a:pt x="384" y="13813"/>
                    <a:pt x="854" y="13813"/>
                  </a:cubicBezTo>
                  <a:lnTo>
                    <a:pt x="11216" y="13813"/>
                  </a:lnTo>
                  <a:cubicBezTo>
                    <a:pt x="11676" y="13813"/>
                    <a:pt x="12059" y="13439"/>
                    <a:pt x="12059" y="12979"/>
                  </a:cubicBezTo>
                  <a:lnTo>
                    <a:pt x="12059" y="1985"/>
                  </a:lnTo>
                  <a:cubicBezTo>
                    <a:pt x="12059" y="1515"/>
                    <a:pt x="11676" y="1141"/>
                    <a:pt x="11216" y="1141"/>
                  </a:cubicBezTo>
                  <a:lnTo>
                    <a:pt x="10037" y="1141"/>
                  </a:lnTo>
                  <a:lnTo>
                    <a:pt x="9644" y="691"/>
                  </a:lnTo>
                  <a:cubicBezTo>
                    <a:pt x="9260" y="250"/>
                    <a:pt x="8714" y="1"/>
                    <a:pt x="8139" y="1"/>
                  </a:cubicBezTo>
                  <a:close/>
                </a:path>
              </a:pathLst>
            </a:custGeom>
            <a:solidFill>
              <a:srgbClr val="879A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8" name="Google Shape;9388;p70"/>
            <p:cNvSpPr/>
            <p:nvPr/>
          </p:nvSpPr>
          <p:spPr>
            <a:xfrm>
              <a:off x="6658507" y="2921284"/>
              <a:ext cx="315474" cy="332033"/>
            </a:xfrm>
            <a:custGeom>
              <a:avLst/>
              <a:gdLst/>
              <a:ahLst/>
              <a:cxnLst/>
              <a:rect l="l" t="t" r="r" b="b"/>
              <a:pathLst>
                <a:path w="12041" h="12673" extrusionOk="0">
                  <a:moveTo>
                    <a:pt x="11005" y="0"/>
                  </a:moveTo>
                  <a:lnTo>
                    <a:pt x="11005" y="10793"/>
                  </a:lnTo>
                  <a:cubicBezTo>
                    <a:pt x="11005" y="11254"/>
                    <a:pt x="10631" y="11637"/>
                    <a:pt x="10171" y="11637"/>
                  </a:cubicBezTo>
                  <a:lnTo>
                    <a:pt x="1" y="11637"/>
                  </a:lnTo>
                  <a:lnTo>
                    <a:pt x="1" y="11829"/>
                  </a:lnTo>
                  <a:cubicBezTo>
                    <a:pt x="1" y="12289"/>
                    <a:pt x="375" y="12672"/>
                    <a:pt x="835" y="12672"/>
                  </a:cubicBezTo>
                  <a:lnTo>
                    <a:pt x="11197" y="12672"/>
                  </a:lnTo>
                  <a:cubicBezTo>
                    <a:pt x="11666" y="12672"/>
                    <a:pt x="12040" y="12289"/>
                    <a:pt x="12040" y="11829"/>
                  </a:cubicBezTo>
                  <a:lnTo>
                    <a:pt x="12040" y="834"/>
                  </a:lnTo>
                  <a:cubicBezTo>
                    <a:pt x="12040" y="374"/>
                    <a:pt x="11666" y="0"/>
                    <a:pt x="11206"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70"/>
            <p:cNvSpPr/>
            <p:nvPr/>
          </p:nvSpPr>
          <p:spPr>
            <a:xfrm>
              <a:off x="6742897" y="2928567"/>
              <a:ext cx="146432" cy="55780"/>
            </a:xfrm>
            <a:custGeom>
              <a:avLst/>
              <a:gdLst/>
              <a:ahLst/>
              <a:cxnLst/>
              <a:rect l="l" t="t" r="r" b="b"/>
              <a:pathLst>
                <a:path w="5589" h="2129" extrusionOk="0">
                  <a:moveTo>
                    <a:pt x="518" y="0"/>
                  </a:moveTo>
                  <a:cubicBezTo>
                    <a:pt x="231" y="0"/>
                    <a:pt x="0" y="230"/>
                    <a:pt x="0" y="508"/>
                  </a:cubicBezTo>
                  <a:lnTo>
                    <a:pt x="0" y="1611"/>
                  </a:lnTo>
                  <a:cubicBezTo>
                    <a:pt x="0" y="1898"/>
                    <a:pt x="231" y="2128"/>
                    <a:pt x="518" y="2128"/>
                  </a:cubicBezTo>
                  <a:lnTo>
                    <a:pt x="5071" y="2128"/>
                  </a:lnTo>
                  <a:cubicBezTo>
                    <a:pt x="5349" y="2128"/>
                    <a:pt x="5589" y="1898"/>
                    <a:pt x="5589" y="1611"/>
                  </a:cubicBezTo>
                  <a:lnTo>
                    <a:pt x="5589" y="508"/>
                  </a:lnTo>
                  <a:cubicBezTo>
                    <a:pt x="5589" y="230"/>
                    <a:pt x="5349" y="0"/>
                    <a:pt x="5071" y="0"/>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70"/>
            <p:cNvSpPr/>
            <p:nvPr/>
          </p:nvSpPr>
          <p:spPr>
            <a:xfrm>
              <a:off x="6836562" y="2928567"/>
              <a:ext cx="52767" cy="55780"/>
            </a:xfrm>
            <a:custGeom>
              <a:avLst/>
              <a:gdLst/>
              <a:ahLst/>
              <a:cxnLst/>
              <a:rect l="l" t="t" r="r" b="b"/>
              <a:pathLst>
                <a:path w="2014" h="2129" extrusionOk="0">
                  <a:moveTo>
                    <a:pt x="1" y="0"/>
                  </a:moveTo>
                  <a:cubicBezTo>
                    <a:pt x="288" y="0"/>
                    <a:pt x="518" y="230"/>
                    <a:pt x="518" y="508"/>
                  </a:cubicBezTo>
                  <a:lnTo>
                    <a:pt x="518" y="1611"/>
                  </a:lnTo>
                  <a:cubicBezTo>
                    <a:pt x="518" y="1898"/>
                    <a:pt x="288" y="2128"/>
                    <a:pt x="1" y="2128"/>
                  </a:cubicBezTo>
                  <a:lnTo>
                    <a:pt x="1496" y="2128"/>
                  </a:lnTo>
                  <a:cubicBezTo>
                    <a:pt x="1784" y="2128"/>
                    <a:pt x="2014" y="1898"/>
                    <a:pt x="2014" y="1611"/>
                  </a:cubicBezTo>
                  <a:lnTo>
                    <a:pt x="2014" y="508"/>
                  </a:lnTo>
                  <a:cubicBezTo>
                    <a:pt x="2014" y="230"/>
                    <a:pt x="1784" y="0"/>
                    <a:pt x="1496" y="0"/>
                  </a:cubicBezTo>
                  <a:close/>
                </a:path>
              </a:pathLst>
            </a:custGeom>
            <a:solidFill>
              <a:srgbClr val="CE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1" name="Google Shape;9391;p70"/>
            <p:cNvSpPr/>
            <p:nvPr/>
          </p:nvSpPr>
          <p:spPr>
            <a:xfrm>
              <a:off x="6810702" y="3035856"/>
              <a:ext cx="11083" cy="162702"/>
            </a:xfrm>
            <a:custGeom>
              <a:avLst/>
              <a:gdLst/>
              <a:ahLst/>
              <a:cxnLst/>
              <a:rect l="l" t="t" r="r" b="b"/>
              <a:pathLst>
                <a:path w="423" h="6210" extrusionOk="0">
                  <a:moveTo>
                    <a:pt x="208" y="1"/>
                  </a:moveTo>
                  <a:cubicBezTo>
                    <a:pt x="104" y="1"/>
                    <a:pt x="1" y="70"/>
                    <a:pt x="1" y="209"/>
                  </a:cubicBezTo>
                  <a:lnTo>
                    <a:pt x="1" y="5999"/>
                  </a:lnTo>
                  <a:cubicBezTo>
                    <a:pt x="1" y="6114"/>
                    <a:pt x="87" y="6210"/>
                    <a:pt x="211" y="6210"/>
                  </a:cubicBezTo>
                  <a:cubicBezTo>
                    <a:pt x="326" y="6210"/>
                    <a:pt x="422" y="6114"/>
                    <a:pt x="422" y="5999"/>
                  </a:cubicBezTo>
                  <a:lnTo>
                    <a:pt x="422" y="209"/>
                  </a:lnTo>
                  <a:cubicBezTo>
                    <a:pt x="417" y="70"/>
                    <a:pt x="312" y="1"/>
                    <a:pt x="208"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2" name="Google Shape;9392;p70"/>
            <p:cNvSpPr/>
            <p:nvPr/>
          </p:nvSpPr>
          <p:spPr>
            <a:xfrm>
              <a:off x="6724059" y="3209091"/>
              <a:ext cx="11083" cy="44226"/>
            </a:xfrm>
            <a:custGeom>
              <a:avLst/>
              <a:gdLst/>
              <a:ahLst/>
              <a:cxnLst/>
              <a:rect l="l" t="t" r="r" b="b"/>
              <a:pathLst>
                <a:path w="423" h="1688" extrusionOk="0">
                  <a:moveTo>
                    <a:pt x="211" y="0"/>
                  </a:moveTo>
                  <a:cubicBezTo>
                    <a:pt x="96" y="0"/>
                    <a:pt x="1" y="96"/>
                    <a:pt x="1" y="211"/>
                  </a:cubicBezTo>
                  <a:lnTo>
                    <a:pt x="1" y="1687"/>
                  </a:lnTo>
                  <a:lnTo>
                    <a:pt x="422" y="1687"/>
                  </a:lnTo>
                  <a:lnTo>
                    <a:pt x="422"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70"/>
            <p:cNvSpPr/>
            <p:nvPr/>
          </p:nvSpPr>
          <p:spPr>
            <a:xfrm>
              <a:off x="6897346" y="3209091"/>
              <a:ext cx="11083" cy="44226"/>
            </a:xfrm>
            <a:custGeom>
              <a:avLst/>
              <a:gdLst/>
              <a:ahLst/>
              <a:cxnLst/>
              <a:rect l="l" t="t" r="r" b="b"/>
              <a:pathLst>
                <a:path w="423" h="1688" extrusionOk="0">
                  <a:moveTo>
                    <a:pt x="211" y="0"/>
                  </a:moveTo>
                  <a:cubicBezTo>
                    <a:pt x="96" y="0"/>
                    <a:pt x="0" y="96"/>
                    <a:pt x="0" y="211"/>
                  </a:cubicBezTo>
                  <a:lnTo>
                    <a:pt x="0" y="1687"/>
                  </a:lnTo>
                  <a:lnTo>
                    <a:pt x="413" y="1687"/>
                  </a:lnTo>
                  <a:lnTo>
                    <a:pt x="413" y="211"/>
                  </a:lnTo>
                  <a:cubicBezTo>
                    <a:pt x="422" y="96"/>
                    <a:pt x="326" y="0"/>
                    <a:pt x="211"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4" name="Google Shape;9394;p70"/>
          <p:cNvGrpSpPr/>
          <p:nvPr/>
        </p:nvGrpSpPr>
        <p:grpSpPr>
          <a:xfrm>
            <a:off x="6203465" y="2891206"/>
            <a:ext cx="320478" cy="362110"/>
            <a:chOff x="6203465" y="2891206"/>
            <a:chExt cx="320478" cy="362110"/>
          </a:xfrm>
        </p:grpSpPr>
        <p:sp>
          <p:nvSpPr>
            <p:cNvPr id="9395" name="Google Shape;9395;p70"/>
            <p:cNvSpPr/>
            <p:nvPr/>
          </p:nvSpPr>
          <p:spPr>
            <a:xfrm>
              <a:off x="6203465" y="2902158"/>
              <a:ext cx="320478" cy="351159"/>
            </a:xfrm>
            <a:custGeom>
              <a:avLst/>
              <a:gdLst/>
              <a:ahLst/>
              <a:cxnLst/>
              <a:rect l="l" t="t" r="r" b="b"/>
              <a:pathLst>
                <a:path w="12232" h="13403" extrusionOk="0">
                  <a:moveTo>
                    <a:pt x="6261" y="1"/>
                  </a:moveTo>
                  <a:cubicBezTo>
                    <a:pt x="4487" y="1"/>
                    <a:pt x="2747" y="875"/>
                    <a:pt x="1716" y="2484"/>
                  </a:cubicBezTo>
                  <a:lnTo>
                    <a:pt x="1400" y="3050"/>
                  </a:lnTo>
                  <a:cubicBezTo>
                    <a:pt x="1054" y="3778"/>
                    <a:pt x="872" y="4574"/>
                    <a:pt x="872" y="5389"/>
                  </a:cubicBezTo>
                  <a:cubicBezTo>
                    <a:pt x="882" y="5734"/>
                    <a:pt x="920" y="6079"/>
                    <a:pt x="968" y="6424"/>
                  </a:cubicBezTo>
                  <a:lnTo>
                    <a:pt x="173" y="7833"/>
                  </a:lnTo>
                  <a:cubicBezTo>
                    <a:pt x="0" y="8140"/>
                    <a:pt x="134" y="8542"/>
                    <a:pt x="470" y="8686"/>
                  </a:cubicBezTo>
                  <a:lnTo>
                    <a:pt x="1428" y="9079"/>
                  </a:lnTo>
                  <a:lnTo>
                    <a:pt x="1428" y="10680"/>
                  </a:lnTo>
                  <a:cubicBezTo>
                    <a:pt x="1428" y="11245"/>
                    <a:pt x="1879" y="11696"/>
                    <a:pt x="2444" y="11696"/>
                  </a:cubicBezTo>
                  <a:lnTo>
                    <a:pt x="3767" y="11696"/>
                  </a:lnTo>
                  <a:lnTo>
                    <a:pt x="3767" y="12894"/>
                  </a:lnTo>
                  <a:cubicBezTo>
                    <a:pt x="3758" y="13172"/>
                    <a:pt x="3997" y="13402"/>
                    <a:pt x="4275" y="13402"/>
                  </a:cubicBezTo>
                  <a:lnTo>
                    <a:pt x="8531" y="13402"/>
                  </a:lnTo>
                  <a:cubicBezTo>
                    <a:pt x="8537" y="13402"/>
                    <a:pt x="8543" y="13402"/>
                    <a:pt x="8548" y="13402"/>
                  </a:cubicBezTo>
                  <a:cubicBezTo>
                    <a:pt x="8837" y="13402"/>
                    <a:pt x="9068" y="13167"/>
                    <a:pt x="9068" y="12885"/>
                  </a:cubicBezTo>
                  <a:lnTo>
                    <a:pt x="9068" y="10862"/>
                  </a:lnTo>
                  <a:cubicBezTo>
                    <a:pt x="9068" y="10344"/>
                    <a:pt x="9298" y="9865"/>
                    <a:pt x="9691" y="9539"/>
                  </a:cubicBezTo>
                  <a:cubicBezTo>
                    <a:pt x="11704" y="7871"/>
                    <a:pt x="12231" y="4996"/>
                    <a:pt x="10947" y="2724"/>
                  </a:cubicBezTo>
                  <a:lnTo>
                    <a:pt x="10947" y="2724"/>
                  </a:lnTo>
                  <a:lnTo>
                    <a:pt x="8589" y="3510"/>
                  </a:lnTo>
                  <a:cubicBezTo>
                    <a:pt x="8584" y="3511"/>
                    <a:pt x="8580" y="3511"/>
                    <a:pt x="8576" y="3511"/>
                  </a:cubicBezTo>
                  <a:cubicBezTo>
                    <a:pt x="8507" y="3511"/>
                    <a:pt x="8467" y="3440"/>
                    <a:pt x="8512" y="3385"/>
                  </a:cubicBezTo>
                  <a:lnTo>
                    <a:pt x="10228" y="1890"/>
                  </a:lnTo>
                  <a:lnTo>
                    <a:pt x="8982" y="1095"/>
                  </a:lnTo>
                  <a:lnTo>
                    <a:pt x="9298" y="941"/>
                  </a:lnTo>
                  <a:cubicBezTo>
                    <a:pt x="8366" y="305"/>
                    <a:pt x="7308" y="1"/>
                    <a:pt x="626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6" name="Google Shape;9396;p70"/>
            <p:cNvSpPr/>
            <p:nvPr/>
          </p:nvSpPr>
          <p:spPr>
            <a:xfrm>
              <a:off x="6286833" y="2902132"/>
              <a:ext cx="184867" cy="71159"/>
            </a:xfrm>
            <a:custGeom>
              <a:avLst/>
              <a:gdLst/>
              <a:ahLst/>
              <a:cxnLst/>
              <a:rect l="l" t="t" r="r" b="b"/>
              <a:pathLst>
                <a:path w="7056" h="2716" extrusionOk="0">
                  <a:moveTo>
                    <a:pt x="3083" y="0"/>
                  </a:moveTo>
                  <a:cubicBezTo>
                    <a:pt x="2005" y="0"/>
                    <a:pt x="928" y="324"/>
                    <a:pt x="0" y="971"/>
                  </a:cubicBezTo>
                  <a:cubicBezTo>
                    <a:pt x="467" y="854"/>
                    <a:pt x="951" y="788"/>
                    <a:pt x="1436" y="788"/>
                  </a:cubicBezTo>
                  <a:cubicBezTo>
                    <a:pt x="1469" y="788"/>
                    <a:pt x="1501" y="788"/>
                    <a:pt x="1534" y="789"/>
                  </a:cubicBezTo>
                  <a:cubicBezTo>
                    <a:pt x="1546" y="789"/>
                    <a:pt x="1557" y="789"/>
                    <a:pt x="1569" y="789"/>
                  </a:cubicBezTo>
                  <a:cubicBezTo>
                    <a:pt x="3282" y="789"/>
                    <a:pt x="4916" y="1487"/>
                    <a:pt x="6116" y="2715"/>
                  </a:cubicBezTo>
                  <a:lnTo>
                    <a:pt x="7055" y="1891"/>
                  </a:lnTo>
                  <a:lnTo>
                    <a:pt x="5819" y="1096"/>
                  </a:lnTo>
                  <a:lnTo>
                    <a:pt x="6125" y="942"/>
                  </a:lnTo>
                  <a:cubicBezTo>
                    <a:pt x="5207" y="314"/>
                    <a:pt x="4145" y="0"/>
                    <a:pt x="3083"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7" name="Google Shape;9397;p70"/>
            <p:cNvSpPr/>
            <p:nvPr/>
          </p:nvSpPr>
          <p:spPr>
            <a:xfrm>
              <a:off x="6457107" y="2973265"/>
              <a:ext cx="57771" cy="131865"/>
            </a:xfrm>
            <a:custGeom>
              <a:avLst/>
              <a:gdLst/>
              <a:ahLst/>
              <a:cxnLst/>
              <a:rect l="l" t="t" r="r" b="b"/>
              <a:pathLst>
                <a:path w="2205" h="5033" extrusionOk="0">
                  <a:moveTo>
                    <a:pt x="1266" y="0"/>
                  </a:moveTo>
                  <a:lnTo>
                    <a:pt x="0" y="422"/>
                  </a:lnTo>
                  <a:cubicBezTo>
                    <a:pt x="940" y="1572"/>
                    <a:pt x="1448" y="3001"/>
                    <a:pt x="1448" y="4486"/>
                  </a:cubicBezTo>
                  <a:cubicBezTo>
                    <a:pt x="1448" y="4669"/>
                    <a:pt x="1438" y="4851"/>
                    <a:pt x="1419" y="5033"/>
                  </a:cubicBezTo>
                  <a:cubicBezTo>
                    <a:pt x="2205" y="3432"/>
                    <a:pt x="2147" y="1553"/>
                    <a:pt x="126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70"/>
            <p:cNvSpPr/>
            <p:nvPr/>
          </p:nvSpPr>
          <p:spPr>
            <a:xfrm>
              <a:off x="6423807" y="2891206"/>
              <a:ext cx="97988" cy="103752"/>
            </a:xfrm>
            <a:custGeom>
              <a:avLst/>
              <a:gdLst/>
              <a:ahLst/>
              <a:cxnLst/>
              <a:rect l="l" t="t" r="r" b="b"/>
              <a:pathLst>
                <a:path w="3740" h="3960" extrusionOk="0">
                  <a:moveTo>
                    <a:pt x="3672" y="1"/>
                  </a:moveTo>
                  <a:cubicBezTo>
                    <a:pt x="3665" y="1"/>
                    <a:pt x="3657" y="3"/>
                    <a:pt x="3648" y="8"/>
                  </a:cubicBezTo>
                  <a:lnTo>
                    <a:pt x="648" y="1388"/>
                  </a:lnTo>
                  <a:cubicBezTo>
                    <a:pt x="485" y="1474"/>
                    <a:pt x="466" y="1695"/>
                    <a:pt x="619" y="1800"/>
                  </a:cubicBezTo>
                  <a:lnTo>
                    <a:pt x="1482" y="2366"/>
                  </a:lnTo>
                  <a:cubicBezTo>
                    <a:pt x="1559" y="2414"/>
                    <a:pt x="1568" y="2529"/>
                    <a:pt x="1501" y="2586"/>
                  </a:cubicBezTo>
                  <a:lnTo>
                    <a:pt x="35" y="3861"/>
                  </a:lnTo>
                  <a:cubicBezTo>
                    <a:pt x="1" y="3895"/>
                    <a:pt x="27" y="3960"/>
                    <a:pt x="74" y="3960"/>
                  </a:cubicBezTo>
                  <a:cubicBezTo>
                    <a:pt x="80" y="3960"/>
                    <a:pt x="86" y="3959"/>
                    <a:pt x="92" y="3957"/>
                  </a:cubicBezTo>
                  <a:lnTo>
                    <a:pt x="3505" y="2816"/>
                  </a:lnTo>
                  <a:cubicBezTo>
                    <a:pt x="3687" y="2749"/>
                    <a:pt x="3716" y="2519"/>
                    <a:pt x="3572" y="2404"/>
                  </a:cubicBezTo>
                  <a:lnTo>
                    <a:pt x="2652" y="1733"/>
                  </a:lnTo>
                  <a:cubicBezTo>
                    <a:pt x="2594" y="1685"/>
                    <a:pt x="2575" y="1599"/>
                    <a:pt x="2623" y="1541"/>
                  </a:cubicBezTo>
                  <a:lnTo>
                    <a:pt x="3716" y="84"/>
                  </a:lnTo>
                  <a:cubicBezTo>
                    <a:pt x="3739" y="52"/>
                    <a:pt x="3710" y="1"/>
                    <a:pt x="3672"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70"/>
            <p:cNvSpPr/>
            <p:nvPr/>
          </p:nvSpPr>
          <p:spPr>
            <a:xfrm>
              <a:off x="6396087" y="2978085"/>
              <a:ext cx="33405" cy="38907"/>
            </a:xfrm>
            <a:custGeom>
              <a:avLst/>
              <a:gdLst/>
              <a:ahLst/>
              <a:cxnLst/>
              <a:rect l="l" t="t" r="r" b="b"/>
              <a:pathLst>
                <a:path w="1275" h="1485" extrusionOk="0">
                  <a:moveTo>
                    <a:pt x="230" y="1"/>
                  </a:moveTo>
                  <a:cubicBezTo>
                    <a:pt x="129" y="1"/>
                    <a:pt x="28" y="66"/>
                    <a:pt x="19" y="200"/>
                  </a:cubicBezTo>
                  <a:cubicBezTo>
                    <a:pt x="0" y="967"/>
                    <a:pt x="355" y="1417"/>
                    <a:pt x="1035" y="1484"/>
                  </a:cubicBezTo>
                  <a:lnTo>
                    <a:pt x="1054" y="1484"/>
                  </a:lnTo>
                  <a:cubicBezTo>
                    <a:pt x="1160" y="1484"/>
                    <a:pt x="1246" y="1398"/>
                    <a:pt x="1256" y="1293"/>
                  </a:cubicBezTo>
                  <a:cubicBezTo>
                    <a:pt x="1275" y="1178"/>
                    <a:pt x="1189" y="1072"/>
                    <a:pt x="1074" y="1063"/>
                  </a:cubicBezTo>
                  <a:cubicBezTo>
                    <a:pt x="767" y="1043"/>
                    <a:pt x="422" y="919"/>
                    <a:pt x="441" y="219"/>
                  </a:cubicBezTo>
                  <a:cubicBezTo>
                    <a:pt x="446" y="75"/>
                    <a:pt x="338" y="1"/>
                    <a:pt x="23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0" name="Google Shape;9400;p70"/>
          <p:cNvGrpSpPr/>
          <p:nvPr/>
        </p:nvGrpSpPr>
        <p:grpSpPr>
          <a:xfrm>
            <a:off x="7567280" y="2891259"/>
            <a:ext cx="307116" cy="362294"/>
            <a:chOff x="7567280" y="2891259"/>
            <a:chExt cx="307116" cy="362294"/>
          </a:xfrm>
        </p:grpSpPr>
        <p:sp>
          <p:nvSpPr>
            <p:cNvPr id="9401" name="Google Shape;9401;p70"/>
            <p:cNvSpPr/>
            <p:nvPr/>
          </p:nvSpPr>
          <p:spPr>
            <a:xfrm>
              <a:off x="7612082" y="2891337"/>
              <a:ext cx="217250" cy="207006"/>
            </a:xfrm>
            <a:custGeom>
              <a:avLst/>
              <a:gdLst/>
              <a:ahLst/>
              <a:cxnLst/>
              <a:rect l="l" t="t" r="r" b="b"/>
              <a:pathLst>
                <a:path w="8292" h="7901" extrusionOk="0">
                  <a:moveTo>
                    <a:pt x="1727" y="0"/>
                  </a:moveTo>
                  <a:cubicBezTo>
                    <a:pt x="1363" y="0"/>
                    <a:pt x="1007" y="194"/>
                    <a:pt x="825" y="539"/>
                  </a:cubicBezTo>
                  <a:lnTo>
                    <a:pt x="269" y="1536"/>
                  </a:lnTo>
                  <a:cubicBezTo>
                    <a:pt x="1" y="2035"/>
                    <a:pt x="183" y="2667"/>
                    <a:pt x="681" y="2936"/>
                  </a:cubicBezTo>
                  <a:lnTo>
                    <a:pt x="1918" y="3616"/>
                  </a:lnTo>
                  <a:cubicBezTo>
                    <a:pt x="2282" y="3808"/>
                    <a:pt x="2502" y="4191"/>
                    <a:pt x="2502" y="4604"/>
                  </a:cubicBezTo>
                  <a:lnTo>
                    <a:pt x="2502" y="6981"/>
                  </a:lnTo>
                  <a:cubicBezTo>
                    <a:pt x="3049" y="7594"/>
                    <a:pt x="3595" y="7901"/>
                    <a:pt x="4141" y="7901"/>
                  </a:cubicBezTo>
                  <a:cubicBezTo>
                    <a:pt x="4688" y="7901"/>
                    <a:pt x="5234" y="7594"/>
                    <a:pt x="5781" y="6981"/>
                  </a:cubicBezTo>
                  <a:lnTo>
                    <a:pt x="5781" y="4604"/>
                  </a:lnTo>
                  <a:cubicBezTo>
                    <a:pt x="5781" y="4191"/>
                    <a:pt x="6011" y="3808"/>
                    <a:pt x="6375" y="3616"/>
                  </a:cubicBezTo>
                  <a:lnTo>
                    <a:pt x="7611" y="2936"/>
                  </a:lnTo>
                  <a:cubicBezTo>
                    <a:pt x="8110" y="2667"/>
                    <a:pt x="8292" y="2035"/>
                    <a:pt x="8014" y="1536"/>
                  </a:cubicBezTo>
                  <a:lnTo>
                    <a:pt x="7937" y="1393"/>
                  </a:lnTo>
                  <a:lnTo>
                    <a:pt x="7544" y="683"/>
                  </a:lnTo>
                  <a:lnTo>
                    <a:pt x="7458" y="539"/>
                  </a:lnTo>
                  <a:cubicBezTo>
                    <a:pt x="7269" y="194"/>
                    <a:pt x="6916" y="0"/>
                    <a:pt x="6554" y="0"/>
                  </a:cubicBezTo>
                  <a:cubicBezTo>
                    <a:pt x="6364" y="0"/>
                    <a:pt x="6172" y="54"/>
                    <a:pt x="6001" y="166"/>
                  </a:cubicBezTo>
                  <a:lnTo>
                    <a:pt x="5761" y="319"/>
                  </a:lnTo>
                  <a:cubicBezTo>
                    <a:pt x="5268" y="640"/>
                    <a:pt x="4705" y="801"/>
                    <a:pt x="4141" y="801"/>
                  </a:cubicBezTo>
                  <a:cubicBezTo>
                    <a:pt x="3578" y="801"/>
                    <a:pt x="3015" y="640"/>
                    <a:pt x="2521" y="319"/>
                  </a:cubicBezTo>
                  <a:lnTo>
                    <a:pt x="2282" y="166"/>
                  </a:lnTo>
                  <a:cubicBezTo>
                    <a:pt x="2110" y="54"/>
                    <a:pt x="1917" y="0"/>
                    <a:pt x="172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70"/>
            <p:cNvSpPr/>
            <p:nvPr/>
          </p:nvSpPr>
          <p:spPr>
            <a:xfrm>
              <a:off x="7677870" y="3190698"/>
              <a:ext cx="85936" cy="62618"/>
            </a:xfrm>
            <a:custGeom>
              <a:avLst/>
              <a:gdLst/>
              <a:ahLst/>
              <a:cxnLst/>
              <a:rect l="l" t="t" r="r" b="b"/>
              <a:pathLst>
                <a:path w="3280" h="2390" extrusionOk="0">
                  <a:moveTo>
                    <a:pt x="1640" y="0"/>
                  </a:moveTo>
                  <a:cubicBezTo>
                    <a:pt x="1094" y="0"/>
                    <a:pt x="547" y="199"/>
                    <a:pt x="1" y="597"/>
                  </a:cubicBezTo>
                  <a:lnTo>
                    <a:pt x="1" y="1546"/>
                  </a:lnTo>
                  <a:cubicBezTo>
                    <a:pt x="1" y="2015"/>
                    <a:pt x="375" y="2389"/>
                    <a:pt x="844" y="2389"/>
                  </a:cubicBezTo>
                  <a:lnTo>
                    <a:pt x="2436" y="2389"/>
                  </a:lnTo>
                  <a:cubicBezTo>
                    <a:pt x="2896" y="2389"/>
                    <a:pt x="3279" y="2015"/>
                    <a:pt x="3279" y="1546"/>
                  </a:cubicBezTo>
                  <a:lnTo>
                    <a:pt x="3279" y="597"/>
                  </a:lnTo>
                  <a:cubicBezTo>
                    <a:pt x="2733" y="199"/>
                    <a:pt x="2186" y="0"/>
                    <a:pt x="1640"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70"/>
            <p:cNvSpPr/>
            <p:nvPr/>
          </p:nvSpPr>
          <p:spPr>
            <a:xfrm>
              <a:off x="7644229" y="2891285"/>
              <a:ext cx="63299" cy="21091"/>
            </a:xfrm>
            <a:custGeom>
              <a:avLst/>
              <a:gdLst/>
              <a:ahLst/>
              <a:cxnLst/>
              <a:rect l="l" t="t" r="r" b="b"/>
              <a:pathLst>
                <a:path w="2416" h="805" extrusionOk="0">
                  <a:moveTo>
                    <a:pt x="498" y="1"/>
                  </a:moveTo>
                  <a:cubicBezTo>
                    <a:pt x="325" y="1"/>
                    <a:pt x="153" y="44"/>
                    <a:pt x="0" y="129"/>
                  </a:cubicBezTo>
                  <a:cubicBezTo>
                    <a:pt x="20" y="148"/>
                    <a:pt x="48" y="158"/>
                    <a:pt x="58" y="168"/>
                  </a:cubicBezTo>
                  <a:lnTo>
                    <a:pt x="298" y="331"/>
                  </a:lnTo>
                  <a:cubicBezTo>
                    <a:pt x="779" y="642"/>
                    <a:pt x="1341" y="804"/>
                    <a:pt x="1913" y="804"/>
                  </a:cubicBezTo>
                  <a:cubicBezTo>
                    <a:pt x="2080" y="804"/>
                    <a:pt x="2249" y="790"/>
                    <a:pt x="2416" y="762"/>
                  </a:cubicBezTo>
                  <a:cubicBezTo>
                    <a:pt x="2013" y="695"/>
                    <a:pt x="1640" y="551"/>
                    <a:pt x="1294" y="331"/>
                  </a:cubicBezTo>
                  <a:lnTo>
                    <a:pt x="1055" y="168"/>
                  </a:lnTo>
                  <a:cubicBezTo>
                    <a:pt x="887" y="56"/>
                    <a:pt x="692" y="1"/>
                    <a:pt x="498"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4" name="Google Shape;9404;p70"/>
            <p:cNvSpPr/>
            <p:nvPr/>
          </p:nvSpPr>
          <p:spPr>
            <a:xfrm>
              <a:off x="7707502" y="2891259"/>
              <a:ext cx="121830" cy="207268"/>
            </a:xfrm>
            <a:custGeom>
              <a:avLst/>
              <a:gdLst/>
              <a:ahLst/>
              <a:cxnLst/>
              <a:rect l="l" t="t" r="r" b="b"/>
              <a:pathLst>
                <a:path w="4650" h="7911" extrusionOk="0">
                  <a:moveTo>
                    <a:pt x="2926" y="0"/>
                  </a:moveTo>
                  <a:cubicBezTo>
                    <a:pt x="2757" y="0"/>
                    <a:pt x="2585" y="42"/>
                    <a:pt x="2426" y="130"/>
                  </a:cubicBezTo>
                  <a:cubicBezTo>
                    <a:pt x="2599" y="226"/>
                    <a:pt x="2733" y="370"/>
                    <a:pt x="2829" y="533"/>
                  </a:cubicBezTo>
                  <a:lnTo>
                    <a:pt x="2905" y="686"/>
                  </a:lnTo>
                  <a:lnTo>
                    <a:pt x="3298" y="1396"/>
                  </a:lnTo>
                  <a:lnTo>
                    <a:pt x="3375" y="1539"/>
                  </a:lnTo>
                  <a:cubicBezTo>
                    <a:pt x="3653" y="2038"/>
                    <a:pt x="3471" y="2670"/>
                    <a:pt x="2972" y="2939"/>
                  </a:cubicBezTo>
                  <a:lnTo>
                    <a:pt x="1726" y="3619"/>
                  </a:lnTo>
                  <a:cubicBezTo>
                    <a:pt x="1372" y="3811"/>
                    <a:pt x="1142" y="4194"/>
                    <a:pt x="1142" y="4607"/>
                  </a:cubicBezTo>
                  <a:lnTo>
                    <a:pt x="1142" y="6984"/>
                  </a:lnTo>
                  <a:cubicBezTo>
                    <a:pt x="758" y="7415"/>
                    <a:pt x="384" y="7693"/>
                    <a:pt x="1" y="7827"/>
                  </a:cubicBezTo>
                  <a:cubicBezTo>
                    <a:pt x="167" y="7883"/>
                    <a:pt x="333" y="7910"/>
                    <a:pt x="498" y="7910"/>
                  </a:cubicBezTo>
                  <a:cubicBezTo>
                    <a:pt x="1048" y="7910"/>
                    <a:pt x="1595" y="7603"/>
                    <a:pt x="2148" y="6984"/>
                  </a:cubicBezTo>
                  <a:lnTo>
                    <a:pt x="2148" y="4607"/>
                  </a:lnTo>
                  <a:cubicBezTo>
                    <a:pt x="2148" y="4194"/>
                    <a:pt x="2369" y="3811"/>
                    <a:pt x="2733" y="3619"/>
                  </a:cubicBezTo>
                  <a:lnTo>
                    <a:pt x="3969" y="2939"/>
                  </a:lnTo>
                  <a:cubicBezTo>
                    <a:pt x="4468" y="2670"/>
                    <a:pt x="4650" y="2038"/>
                    <a:pt x="4372" y="1539"/>
                  </a:cubicBezTo>
                  <a:lnTo>
                    <a:pt x="4295" y="1396"/>
                  </a:lnTo>
                  <a:lnTo>
                    <a:pt x="3912" y="686"/>
                  </a:lnTo>
                  <a:lnTo>
                    <a:pt x="3826" y="533"/>
                  </a:lnTo>
                  <a:cubicBezTo>
                    <a:pt x="3642" y="193"/>
                    <a:pt x="3290" y="0"/>
                    <a:pt x="2926"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70"/>
            <p:cNvSpPr/>
            <p:nvPr/>
          </p:nvSpPr>
          <p:spPr>
            <a:xfrm>
              <a:off x="7707502" y="3190751"/>
              <a:ext cx="56304" cy="62801"/>
            </a:xfrm>
            <a:custGeom>
              <a:avLst/>
              <a:gdLst/>
              <a:ahLst/>
              <a:cxnLst/>
              <a:rect l="l" t="t" r="r" b="b"/>
              <a:pathLst>
                <a:path w="2149" h="2397" extrusionOk="0">
                  <a:moveTo>
                    <a:pt x="511" y="0"/>
                  </a:moveTo>
                  <a:cubicBezTo>
                    <a:pt x="341" y="0"/>
                    <a:pt x="171" y="19"/>
                    <a:pt x="1" y="58"/>
                  </a:cubicBezTo>
                  <a:cubicBezTo>
                    <a:pt x="413" y="154"/>
                    <a:pt x="806" y="336"/>
                    <a:pt x="1142" y="595"/>
                  </a:cubicBezTo>
                  <a:lnTo>
                    <a:pt x="1142" y="1544"/>
                  </a:lnTo>
                  <a:cubicBezTo>
                    <a:pt x="1142" y="2013"/>
                    <a:pt x="768" y="2397"/>
                    <a:pt x="298" y="2397"/>
                  </a:cubicBezTo>
                  <a:lnTo>
                    <a:pt x="1305" y="2397"/>
                  </a:lnTo>
                  <a:cubicBezTo>
                    <a:pt x="1765" y="2397"/>
                    <a:pt x="2148" y="2013"/>
                    <a:pt x="2148" y="1544"/>
                  </a:cubicBezTo>
                  <a:lnTo>
                    <a:pt x="2148" y="595"/>
                  </a:lnTo>
                  <a:cubicBezTo>
                    <a:pt x="1599" y="200"/>
                    <a:pt x="1056" y="0"/>
                    <a:pt x="511"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6" name="Google Shape;9406;p70"/>
            <p:cNvSpPr/>
            <p:nvPr/>
          </p:nvSpPr>
          <p:spPr>
            <a:xfrm>
              <a:off x="7677870" y="3190698"/>
              <a:ext cx="85936" cy="28191"/>
            </a:xfrm>
            <a:custGeom>
              <a:avLst/>
              <a:gdLst/>
              <a:ahLst/>
              <a:cxnLst/>
              <a:rect l="l" t="t" r="r" b="b"/>
              <a:pathLst>
                <a:path w="3280" h="1076" extrusionOk="0">
                  <a:moveTo>
                    <a:pt x="1640" y="0"/>
                  </a:moveTo>
                  <a:cubicBezTo>
                    <a:pt x="1094" y="0"/>
                    <a:pt x="547" y="199"/>
                    <a:pt x="1" y="597"/>
                  </a:cubicBezTo>
                  <a:lnTo>
                    <a:pt x="1" y="1076"/>
                  </a:lnTo>
                  <a:cubicBezTo>
                    <a:pt x="547" y="678"/>
                    <a:pt x="1094" y="479"/>
                    <a:pt x="1640" y="479"/>
                  </a:cubicBezTo>
                  <a:cubicBezTo>
                    <a:pt x="2186" y="479"/>
                    <a:pt x="2733" y="678"/>
                    <a:pt x="3279" y="1076"/>
                  </a:cubicBezTo>
                  <a:lnTo>
                    <a:pt x="3279" y="597"/>
                  </a:lnTo>
                  <a:cubicBezTo>
                    <a:pt x="2733" y="199"/>
                    <a:pt x="2186" y="0"/>
                    <a:pt x="164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70"/>
            <p:cNvSpPr/>
            <p:nvPr/>
          </p:nvSpPr>
          <p:spPr>
            <a:xfrm>
              <a:off x="7669958" y="3221588"/>
              <a:ext cx="99874" cy="17397"/>
            </a:xfrm>
            <a:custGeom>
              <a:avLst/>
              <a:gdLst/>
              <a:ahLst/>
              <a:cxnLst/>
              <a:rect l="l" t="t" r="r" b="b"/>
              <a:pathLst>
                <a:path w="3812" h="664" extrusionOk="0">
                  <a:moveTo>
                    <a:pt x="1942" y="0"/>
                  </a:moveTo>
                  <a:cubicBezTo>
                    <a:pt x="1369" y="0"/>
                    <a:pt x="797" y="84"/>
                    <a:pt x="245" y="252"/>
                  </a:cubicBezTo>
                  <a:cubicBezTo>
                    <a:pt x="0" y="322"/>
                    <a:pt x="75" y="664"/>
                    <a:pt x="295" y="664"/>
                  </a:cubicBezTo>
                  <a:cubicBezTo>
                    <a:pt x="315" y="664"/>
                    <a:pt x="337" y="661"/>
                    <a:pt x="360" y="654"/>
                  </a:cubicBezTo>
                  <a:cubicBezTo>
                    <a:pt x="878" y="496"/>
                    <a:pt x="1410" y="417"/>
                    <a:pt x="1942" y="417"/>
                  </a:cubicBezTo>
                  <a:cubicBezTo>
                    <a:pt x="2474" y="417"/>
                    <a:pt x="3006" y="496"/>
                    <a:pt x="3524" y="654"/>
                  </a:cubicBezTo>
                  <a:cubicBezTo>
                    <a:pt x="3543" y="654"/>
                    <a:pt x="3562" y="664"/>
                    <a:pt x="3581" y="664"/>
                  </a:cubicBezTo>
                  <a:cubicBezTo>
                    <a:pt x="3667" y="654"/>
                    <a:pt x="3754" y="597"/>
                    <a:pt x="3782" y="510"/>
                  </a:cubicBezTo>
                  <a:cubicBezTo>
                    <a:pt x="3811" y="395"/>
                    <a:pt x="3754" y="280"/>
                    <a:pt x="3639" y="252"/>
                  </a:cubicBezTo>
                  <a:cubicBezTo>
                    <a:pt x="3087" y="84"/>
                    <a:pt x="2515" y="0"/>
                    <a:pt x="1942"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70"/>
            <p:cNvSpPr/>
            <p:nvPr/>
          </p:nvSpPr>
          <p:spPr>
            <a:xfrm>
              <a:off x="7669958" y="3012879"/>
              <a:ext cx="99874" cy="17423"/>
            </a:xfrm>
            <a:custGeom>
              <a:avLst/>
              <a:gdLst/>
              <a:ahLst/>
              <a:cxnLst/>
              <a:rect l="l" t="t" r="r" b="b"/>
              <a:pathLst>
                <a:path w="3812" h="665" extrusionOk="0">
                  <a:moveTo>
                    <a:pt x="1942" y="1"/>
                  </a:moveTo>
                  <a:cubicBezTo>
                    <a:pt x="1369" y="1"/>
                    <a:pt x="797" y="84"/>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4"/>
                    <a:pt x="3562" y="664"/>
                    <a:pt x="3581" y="664"/>
                  </a:cubicBezTo>
                  <a:cubicBezTo>
                    <a:pt x="3667" y="664"/>
                    <a:pt x="3754" y="607"/>
                    <a:pt x="3782" y="511"/>
                  </a:cubicBezTo>
                  <a:cubicBezTo>
                    <a:pt x="3811" y="406"/>
                    <a:pt x="3754" y="291"/>
                    <a:pt x="3639" y="252"/>
                  </a:cubicBezTo>
                  <a:cubicBezTo>
                    <a:pt x="3087" y="84"/>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70"/>
            <p:cNvSpPr/>
            <p:nvPr/>
          </p:nvSpPr>
          <p:spPr>
            <a:xfrm>
              <a:off x="7670010" y="3041070"/>
              <a:ext cx="99822" cy="17423"/>
            </a:xfrm>
            <a:custGeom>
              <a:avLst/>
              <a:gdLst/>
              <a:ahLst/>
              <a:cxnLst/>
              <a:rect l="l" t="t" r="r" b="b"/>
              <a:pathLst>
                <a:path w="3810" h="665" extrusionOk="0">
                  <a:moveTo>
                    <a:pt x="1940" y="1"/>
                  </a:moveTo>
                  <a:cubicBezTo>
                    <a:pt x="1367" y="1"/>
                    <a:pt x="795" y="87"/>
                    <a:pt x="243" y="259"/>
                  </a:cubicBezTo>
                  <a:cubicBezTo>
                    <a:pt x="1" y="329"/>
                    <a:pt x="71" y="664"/>
                    <a:pt x="286" y="664"/>
                  </a:cubicBezTo>
                  <a:cubicBezTo>
                    <a:pt x="308" y="664"/>
                    <a:pt x="333" y="661"/>
                    <a:pt x="358" y="652"/>
                  </a:cubicBezTo>
                  <a:cubicBezTo>
                    <a:pt x="876" y="499"/>
                    <a:pt x="1408" y="422"/>
                    <a:pt x="1940" y="422"/>
                  </a:cubicBezTo>
                  <a:cubicBezTo>
                    <a:pt x="2472" y="422"/>
                    <a:pt x="3004" y="499"/>
                    <a:pt x="3522" y="652"/>
                  </a:cubicBezTo>
                  <a:cubicBezTo>
                    <a:pt x="3541" y="662"/>
                    <a:pt x="3560" y="662"/>
                    <a:pt x="3579" y="662"/>
                  </a:cubicBezTo>
                  <a:cubicBezTo>
                    <a:pt x="3665" y="662"/>
                    <a:pt x="3752" y="604"/>
                    <a:pt x="3780" y="518"/>
                  </a:cubicBezTo>
                  <a:cubicBezTo>
                    <a:pt x="3809" y="403"/>
                    <a:pt x="3752" y="288"/>
                    <a:pt x="3637" y="259"/>
                  </a:cubicBezTo>
                  <a:cubicBezTo>
                    <a:pt x="3085" y="87"/>
                    <a:pt x="2513" y="1"/>
                    <a:pt x="1940"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70"/>
            <p:cNvSpPr/>
            <p:nvPr/>
          </p:nvSpPr>
          <p:spPr>
            <a:xfrm>
              <a:off x="7669958" y="3066615"/>
              <a:ext cx="99874" cy="17423"/>
            </a:xfrm>
            <a:custGeom>
              <a:avLst/>
              <a:gdLst/>
              <a:ahLst/>
              <a:cxnLst/>
              <a:rect l="l" t="t" r="r" b="b"/>
              <a:pathLst>
                <a:path w="3812" h="665" extrusionOk="0">
                  <a:moveTo>
                    <a:pt x="1942" y="1"/>
                  </a:moveTo>
                  <a:cubicBezTo>
                    <a:pt x="1369" y="1"/>
                    <a:pt x="797" y="85"/>
                    <a:pt x="245" y="252"/>
                  </a:cubicBezTo>
                  <a:cubicBezTo>
                    <a:pt x="1" y="331"/>
                    <a:pt x="75" y="665"/>
                    <a:pt x="293" y="665"/>
                  </a:cubicBezTo>
                  <a:cubicBezTo>
                    <a:pt x="314" y="665"/>
                    <a:pt x="337" y="662"/>
                    <a:pt x="360" y="655"/>
                  </a:cubicBezTo>
                  <a:cubicBezTo>
                    <a:pt x="878" y="497"/>
                    <a:pt x="1410" y="418"/>
                    <a:pt x="1942" y="418"/>
                  </a:cubicBezTo>
                  <a:cubicBezTo>
                    <a:pt x="2474" y="418"/>
                    <a:pt x="3006" y="497"/>
                    <a:pt x="3524" y="655"/>
                  </a:cubicBezTo>
                  <a:cubicBezTo>
                    <a:pt x="3543" y="665"/>
                    <a:pt x="3562" y="665"/>
                    <a:pt x="3581" y="665"/>
                  </a:cubicBezTo>
                  <a:cubicBezTo>
                    <a:pt x="3667" y="665"/>
                    <a:pt x="3754" y="598"/>
                    <a:pt x="3782" y="511"/>
                  </a:cubicBezTo>
                  <a:cubicBezTo>
                    <a:pt x="3811" y="406"/>
                    <a:pt x="3754" y="291"/>
                    <a:pt x="3639" y="252"/>
                  </a:cubicBezTo>
                  <a:cubicBezTo>
                    <a:pt x="3087" y="85"/>
                    <a:pt x="2515" y="1"/>
                    <a:pt x="1942"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70"/>
            <p:cNvSpPr/>
            <p:nvPr/>
          </p:nvSpPr>
          <p:spPr>
            <a:xfrm>
              <a:off x="7567280" y="2994880"/>
              <a:ext cx="307116" cy="226368"/>
            </a:xfrm>
            <a:custGeom>
              <a:avLst/>
              <a:gdLst/>
              <a:ahLst/>
              <a:cxnLst/>
              <a:rect l="l" t="t" r="r" b="b"/>
              <a:pathLst>
                <a:path w="11722" h="8640" extrusionOk="0">
                  <a:moveTo>
                    <a:pt x="1536" y="1"/>
                  </a:moveTo>
                  <a:cubicBezTo>
                    <a:pt x="766" y="1"/>
                    <a:pt x="1" y="579"/>
                    <a:pt x="52" y="1533"/>
                  </a:cubicBezTo>
                  <a:cubicBezTo>
                    <a:pt x="52" y="1581"/>
                    <a:pt x="52" y="1620"/>
                    <a:pt x="62" y="1668"/>
                  </a:cubicBezTo>
                  <a:cubicBezTo>
                    <a:pt x="148" y="2367"/>
                    <a:pt x="254" y="3163"/>
                    <a:pt x="397" y="3959"/>
                  </a:cubicBezTo>
                  <a:lnTo>
                    <a:pt x="541" y="4716"/>
                  </a:lnTo>
                  <a:cubicBezTo>
                    <a:pt x="771" y="5809"/>
                    <a:pt x="1068" y="6863"/>
                    <a:pt x="1423" y="7639"/>
                  </a:cubicBezTo>
                  <a:cubicBezTo>
                    <a:pt x="1442" y="7668"/>
                    <a:pt x="1461" y="7706"/>
                    <a:pt x="1480" y="7745"/>
                  </a:cubicBezTo>
                  <a:cubicBezTo>
                    <a:pt x="1797" y="8332"/>
                    <a:pt x="2339" y="8639"/>
                    <a:pt x="2908" y="8639"/>
                  </a:cubicBezTo>
                  <a:cubicBezTo>
                    <a:pt x="3286" y="8639"/>
                    <a:pt x="3676" y="8503"/>
                    <a:pt x="4021" y="8224"/>
                  </a:cubicBezTo>
                  <a:cubicBezTo>
                    <a:pt x="4631" y="7723"/>
                    <a:pt x="5242" y="7474"/>
                    <a:pt x="5852" y="7474"/>
                  </a:cubicBezTo>
                  <a:cubicBezTo>
                    <a:pt x="6469" y="7474"/>
                    <a:pt x="7085" y="7728"/>
                    <a:pt x="7701" y="8234"/>
                  </a:cubicBezTo>
                  <a:cubicBezTo>
                    <a:pt x="8017" y="8490"/>
                    <a:pt x="8394" y="8613"/>
                    <a:pt x="8767" y="8613"/>
                  </a:cubicBezTo>
                  <a:cubicBezTo>
                    <a:pt x="9354" y="8613"/>
                    <a:pt x="9931" y="8308"/>
                    <a:pt x="10242" y="7745"/>
                  </a:cubicBezTo>
                  <a:cubicBezTo>
                    <a:pt x="10261" y="7716"/>
                    <a:pt x="10270" y="7678"/>
                    <a:pt x="10289" y="7639"/>
                  </a:cubicBezTo>
                  <a:cubicBezTo>
                    <a:pt x="10999" y="6125"/>
                    <a:pt x="11430" y="3546"/>
                    <a:pt x="11660" y="1668"/>
                  </a:cubicBezTo>
                  <a:cubicBezTo>
                    <a:pt x="11660" y="1620"/>
                    <a:pt x="11660" y="1581"/>
                    <a:pt x="11670" y="1533"/>
                  </a:cubicBezTo>
                  <a:cubicBezTo>
                    <a:pt x="11721" y="579"/>
                    <a:pt x="10956" y="1"/>
                    <a:pt x="10186" y="1"/>
                  </a:cubicBezTo>
                  <a:cubicBezTo>
                    <a:pt x="9672" y="1"/>
                    <a:pt x="9157" y="258"/>
                    <a:pt x="8880" y="834"/>
                  </a:cubicBezTo>
                  <a:cubicBezTo>
                    <a:pt x="7874" y="2914"/>
                    <a:pt x="6867" y="3954"/>
                    <a:pt x="5861" y="3954"/>
                  </a:cubicBezTo>
                  <a:cubicBezTo>
                    <a:pt x="4855" y="3954"/>
                    <a:pt x="3848" y="2914"/>
                    <a:pt x="2842" y="834"/>
                  </a:cubicBezTo>
                  <a:cubicBezTo>
                    <a:pt x="2565" y="258"/>
                    <a:pt x="2050" y="1"/>
                    <a:pt x="153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2" name="Google Shape;9412;p70"/>
            <p:cNvSpPr/>
            <p:nvPr/>
          </p:nvSpPr>
          <p:spPr>
            <a:xfrm>
              <a:off x="7568144" y="3019717"/>
              <a:ext cx="305151" cy="201530"/>
            </a:xfrm>
            <a:custGeom>
              <a:avLst/>
              <a:gdLst/>
              <a:ahLst/>
              <a:cxnLst/>
              <a:rect l="l" t="t" r="r" b="b"/>
              <a:pathLst>
                <a:path w="11647" h="7692" extrusionOk="0">
                  <a:moveTo>
                    <a:pt x="86" y="1"/>
                  </a:moveTo>
                  <a:cubicBezTo>
                    <a:pt x="29" y="192"/>
                    <a:pt x="0" y="384"/>
                    <a:pt x="10" y="585"/>
                  </a:cubicBezTo>
                  <a:cubicBezTo>
                    <a:pt x="10" y="624"/>
                    <a:pt x="10" y="672"/>
                    <a:pt x="19" y="720"/>
                  </a:cubicBezTo>
                  <a:cubicBezTo>
                    <a:pt x="106" y="1419"/>
                    <a:pt x="221" y="2205"/>
                    <a:pt x="364" y="3001"/>
                  </a:cubicBezTo>
                  <a:lnTo>
                    <a:pt x="508" y="3768"/>
                  </a:lnTo>
                  <a:cubicBezTo>
                    <a:pt x="738" y="4861"/>
                    <a:pt x="1026" y="5905"/>
                    <a:pt x="1390" y="6691"/>
                  </a:cubicBezTo>
                  <a:cubicBezTo>
                    <a:pt x="1400" y="6720"/>
                    <a:pt x="1419" y="6758"/>
                    <a:pt x="1438" y="6797"/>
                  </a:cubicBezTo>
                  <a:cubicBezTo>
                    <a:pt x="1755" y="7384"/>
                    <a:pt x="2296" y="7691"/>
                    <a:pt x="2867" y="7691"/>
                  </a:cubicBezTo>
                  <a:cubicBezTo>
                    <a:pt x="3247" y="7691"/>
                    <a:pt x="3639" y="7555"/>
                    <a:pt x="3988" y="7276"/>
                  </a:cubicBezTo>
                  <a:cubicBezTo>
                    <a:pt x="4598" y="6775"/>
                    <a:pt x="5209" y="6526"/>
                    <a:pt x="5819" y="6526"/>
                  </a:cubicBezTo>
                  <a:cubicBezTo>
                    <a:pt x="6436" y="6526"/>
                    <a:pt x="7052" y="6780"/>
                    <a:pt x="7668" y="7286"/>
                  </a:cubicBezTo>
                  <a:cubicBezTo>
                    <a:pt x="7984" y="7546"/>
                    <a:pt x="8359" y="7669"/>
                    <a:pt x="8729" y="7669"/>
                  </a:cubicBezTo>
                  <a:cubicBezTo>
                    <a:pt x="9314" y="7669"/>
                    <a:pt x="9888" y="7361"/>
                    <a:pt x="10199" y="6797"/>
                  </a:cubicBezTo>
                  <a:cubicBezTo>
                    <a:pt x="10218" y="6768"/>
                    <a:pt x="10237" y="6730"/>
                    <a:pt x="10256" y="6691"/>
                  </a:cubicBezTo>
                  <a:cubicBezTo>
                    <a:pt x="10956" y="5177"/>
                    <a:pt x="11397" y="2598"/>
                    <a:pt x="11618" y="720"/>
                  </a:cubicBezTo>
                  <a:cubicBezTo>
                    <a:pt x="11618" y="672"/>
                    <a:pt x="11627" y="633"/>
                    <a:pt x="11627" y="585"/>
                  </a:cubicBezTo>
                  <a:cubicBezTo>
                    <a:pt x="11646" y="394"/>
                    <a:pt x="11618" y="192"/>
                    <a:pt x="11550" y="10"/>
                  </a:cubicBezTo>
                  <a:cubicBezTo>
                    <a:pt x="11311" y="1822"/>
                    <a:pt x="10899" y="4065"/>
                    <a:pt x="10256" y="5436"/>
                  </a:cubicBezTo>
                  <a:cubicBezTo>
                    <a:pt x="10237" y="5474"/>
                    <a:pt x="10218" y="5512"/>
                    <a:pt x="10199" y="5551"/>
                  </a:cubicBezTo>
                  <a:cubicBezTo>
                    <a:pt x="9887" y="6110"/>
                    <a:pt x="9311" y="6416"/>
                    <a:pt x="8725" y="6416"/>
                  </a:cubicBezTo>
                  <a:cubicBezTo>
                    <a:pt x="8356" y="6416"/>
                    <a:pt x="7983" y="6295"/>
                    <a:pt x="7668" y="6040"/>
                  </a:cubicBezTo>
                  <a:cubicBezTo>
                    <a:pt x="7052" y="5529"/>
                    <a:pt x="6436" y="5275"/>
                    <a:pt x="5819" y="5275"/>
                  </a:cubicBezTo>
                  <a:cubicBezTo>
                    <a:pt x="5209" y="5275"/>
                    <a:pt x="4598" y="5524"/>
                    <a:pt x="3988" y="6020"/>
                  </a:cubicBezTo>
                  <a:cubicBezTo>
                    <a:pt x="3642" y="6304"/>
                    <a:pt x="3251" y="6442"/>
                    <a:pt x="2871" y="6442"/>
                  </a:cubicBezTo>
                  <a:cubicBezTo>
                    <a:pt x="2304" y="6442"/>
                    <a:pt x="1764" y="6133"/>
                    <a:pt x="1447" y="5541"/>
                  </a:cubicBezTo>
                  <a:cubicBezTo>
                    <a:pt x="1419" y="5512"/>
                    <a:pt x="1409" y="5474"/>
                    <a:pt x="1390" y="5436"/>
                  </a:cubicBezTo>
                  <a:cubicBezTo>
                    <a:pt x="1026" y="4659"/>
                    <a:pt x="738" y="3614"/>
                    <a:pt x="508" y="2522"/>
                  </a:cubicBezTo>
                  <a:lnTo>
                    <a:pt x="364" y="1755"/>
                  </a:lnTo>
                  <a:cubicBezTo>
                    <a:pt x="249" y="1161"/>
                    <a:pt x="163" y="557"/>
                    <a:pt x="86"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3" name="Google Shape;9413;p70"/>
          <p:cNvGrpSpPr/>
          <p:nvPr/>
        </p:nvGrpSpPr>
        <p:grpSpPr>
          <a:xfrm>
            <a:off x="7112579" y="2891521"/>
            <a:ext cx="338556" cy="361534"/>
            <a:chOff x="7112579" y="2891521"/>
            <a:chExt cx="338556" cy="361534"/>
          </a:xfrm>
        </p:grpSpPr>
        <p:sp>
          <p:nvSpPr>
            <p:cNvPr id="9414" name="Google Shape;9414;p70"/>
            <p:cNvSpPr/>
            <p:nvPr/>
          </p:nvSpPr>
          <p:spPr>
            <a:xfrm>
              <a:off x="7112579" y="2891521"/>
              <a:ext cx="312671" cy="361534"/>
            </a:xfrm>
            <a:custGeom>
              <a:avLst/>
              <a:gdLst/>
              <a:ahLst/>
              <a:cxnLst/>
              <a:rect l="l" t="t" r="r" b="b"/>
              <a:pathLst>
                <a:path w="11934" h="13799" extrusionOk="0">
                  <a:moveTo>
                    <a:pt x="3454" y="1"/>
                  </a:moveTo>
                  <a:cubicBezTo>
                    <a:pt x="1665" y="1"/>
                    <a:pt x="0" y="1423"/>
                    <a:pt x="0" y="3446"/>
                  </a:cubicBezTo>
                  <a:cubicBezTo>
                    <a:pt x="0" y="3744"/>
                    <a:pt x="39" y="4031"/>
                    <a:pt x="106" y="4319"/>
                  </a:cubicBezTo>
                  <a:cubicBezTo>
                    <a:pt x="192" y="4597"/>
                    <a:pt x="297" y="4865"/>
                    <a:pt x="422" y="5124"/>
                  </a:cubicBezTo>
                  <a:cubicBezTo>
                    <a:pt x="547" y="5335"/>
                    <a:pt x="690" y="5536"/>
                    <a:pt x="844" y="5728"/>
                  </a:cubicBezTo>
                  <a:cubicBezTo>
                    <a:pt x="1639" y="6619"/>
                    <a:pt x="2071" y="7779"/>
                    <a:pt x="2071" y="8968"/>
                  </a:cubicBezTo>
                  <a:lnTo>
                    <a:pt x="2071" y="11747"/>
                  </a:lnTo>
                  <a:cubicBezTo>
                    <a:pt x="2071" y="12878"/>
                    <a:pt x="2991" y="13799"/>
                    <a:pt x="4131" y="13799"/>
                  </a:cubicBezTo>
                  <a:cubicBezTo>
                    <a:pt x="4409" y="13799"/>
                    <a:pt x="4639" y="13569"/>
                    <a:pt x="4639" y="13291"/>
                  </a:cubicBezTo>
                  <a:lnTo>
                    <a:pt x="4639" y="10722"/>
                  </a:lnTo>
                  <a:cubicBezTo>
                    <a:pt x="4639" y="10003"/>
                    <a:pt x="5224" y="9418"/>
                    <a:pt x="5943" y="9418"/>
                  </a:cubicBezTo>
                  <a:cubicBezTo>
                    <a:pt x="6662" y="9418"/>
                    <a:pt x="7247" y="10003"/>
                    <a:pt x="7247" y="10722"/>
                  </a:cubicBezTo>
                  <a:lnTo>
                    <a:pt x="7247" y="13291"/>
                  </a:lnTo>
                  <a:cubicBezTo>
                    <a:pt x="7247" y="13569"/>
                    <a:pt x="7477" y="13799"/>
                    <a:pt x="7755" y="13799"/>
                  </a:cubicBezTo>
                  <a:cubicBezTo>
                    <a:pt x="8895" y="13799"/>
                    <a:pt x="9816" y="12878"/>
                    <a:pt x="9816" y="11747"/>
                  </a:cubicBezTo>
                  <a:lnTo>
                    <a:pt x="9816" y="8968"/>
                  </a:lnTo>
                  <a:cubicBezTo>
                    <a:pt x="9825" y="7769"/>
                    <a:pt x="10257" y="6610"/>
                    <a:pt x="11052" y="5709"/>
                  </a:cubicBezTo>
                  <a:cubicBezTo>
                    <a:pt x="11637" y="5038"/>
                    <a:pt x="11934" y="4165"/>
                    <a:pt x="11896" y="3283"/>
                  </a:cubicBezTo>
                  <a:cubicBezTo>
                    <a:pt x="11809" y="1510"/>
                    <a:pt x="10257" y="24"/>
                    <a:pt x="8483" y="5"/>
                  </a:cubicBezTo>
                  <a:cubicBezTo>
                    <a:pt x="8468" y="5"/>
                    <a:pt x="8453" y="5"/>
                    <a:pt x="8438" y="5"/>
                  </a:cubicBezTo>
                  <a:cubicBezTo>
                    <a:pt x="7754" y="5"/>
                    <a:pt x="7091" y="215"/>
                    <a:pt x="6537" y="590"/>
                  </a:cubicBezTo>
                  <a:cubicBezTo>
                    <a:pt x="6360" y="710"/>
                    <a:pt x="6154" y="770"/>
                    <a:pt x="5948" y="770"/>
                  </a:cubicBezTo>
                  <a:cubicBezTo>
                    <a:pt x="5742" y="770"/>
                    <a:pt x="5536" y="710"/>
                    <a:pt x="5358" y="590"/>
                  </a:cubicBezTo>
                  <a:cubicBezTo>
                    <a:pt x="4755" y="184"/>
                    <a:pt x="4096" y="1"/>
                    <a:pt x="3454"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70"/>
            <p:cNvSpPr/>
            <p:nvPr/>
          </p:nvSpPr>
          <p:spPr>
            <a:xfrm>
              <a:off x="7302424" y="2891783"/>
              <a:ext cx="148711" cy="361272"/>
            </a:xfrm>
            <a:custGeom>
              <a:avLst/>
              <a:gdLst/>
              <a:ahLst/>
              <a:cxnLst/>
              <a:rect l="l" t="t" r="r" b="b"/>
              <a:pathLst>
                <a:path w="5676" h="13789" extrusionOk="0">
                  <a:moveTo>
                    <a:pt x="1195" y="0"/>
                  </a:moveTo>
                  <a:cubicBezTo>
                    <a:pt x="886" y="0"/>
                    <a:pt x="584" y="40"/>
                    <a:pt x="288" y="120"/>
                  </a:cubicBezTo>
                  <a:cubicBezTo>
                    <a:pt x="2733" y="791"/>
                    <a:pt x="3643" y="3801"/>
                    <a:pt x="1966" y="5708"/>
                  </a:cubicBezTo>
                  <a:cubicBezTo>
                    <a:pt x="1170" y="6609"/>
                    <a:pt x="739" y="7759"/>
                    <a:pt x="739" y="8958"/>
                  </a:cubicBezTo>
                  <a:lnTo>
                    <a:pt x="739" y="11220"/>
                  </a:lnTo>
                  <a:cubicBezTo>
                    <a:pt x="739" y="11891"/>
                    <a:pt x="470" y="12542"/>
                    <a:pt x="1" y="13022"/>
                  </a:cubicBezTo>
                  <a:lnTo>
                    <a:pt x="1" y="13271"/>
                  </a:lnTo>
                  <a:cubicBezTo>
                    <a:pt x="1" y="13559"/>
                    <a:pt x="221" y="13789"/>
                    <a:pt x="509" y="13789"/>
                  </a:cubicBezTo>
                  <a:cubicBezTo>
                    <a:pt x="1649" y="13789"/>
                    <a:pt x="2570" y="12859"/>
                    <a:pt x="2560" y="11728"/>
                  </a:cubicBezTo>
                  <a:lnTo>
                    <a:pt x="2560" y="8938"/>
                  </a:lnTo>
                  <a:cubicBezTo>
                    <a:pt x="2570" y="7750"/>
                    <a:pt x="3011" y="6590"/>
                    <a:pt x="3797" y="5699"/>
                  </a:cubicBezTo>
                  <a:cubicBezTo>
                    <a:pt x="5675" y="3532"/>
                    <a:pt x="4237" y="149"/>
                    <a:pt x="1381" y="5"/>
                  </a:cubicBezTo>
                  <a:cubicBezTo>
                    <a:pt x="1319" y="2"/>
                    <a:pt x="1257" y="0"/>
                    <a:pt x="1195"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70"/>
          <p:cNvGrpSpPr/>
          <p:nvPr/>
        </p:nvGrpSpPr>
        <p:grpSpPr>
          <a:xfrm>
            <a:off x="7155259" y="3805036"/>
            <a:ext cx="207478" cy="361272"/>
            <a:chOff x="7155259" y="3805036"/>
            <a:chExt cx="207478" cy="361272"/>
          </a:xfrm>
        </p:grpSpPr>
        <p:sp>
          <p:nvSpPr>
            <p:cNvPr id="9417" name="Google Shape;9417;p70"/>
            <p:cNvSpPr/>
            <p:nvPr/>
          </p:nvSpPr>
          <p:spPr>
            <a:xfrm>
              <a:off x="7178865" y="3839175"/>
              <a:ext cx="160265" cy="144179"/>
            </a:xfrm>
            <a:custGeom>
              <a:avLst/>
              <a:gdLst/>
              <a:ahLst/>
              <a:cxnLst/>
              <a:rect l="l" t="t" r="r" b="b"/>
              <a:pathLst>
                <a:path w="6117" h="5503" extrusionOk="0">
                  <a:moveTo>
                    <a:pt x="1304" y="1"/>
                  </a:moveTo>
                  <a:cubicBezTo>
                    <a:pt x="499" y="480"/>
                    <a:pt x="10" y="1333"/>
                    <a:pt x="1" y="2263"/>
                  </a:cubicBezTo>
                  <a:cubicBezTo>
                    <a:pt x="1" y="2761"/>
                    <a:pt x="20" y="3825"/>
                    <a:pt x="68" y="4314"/>
                  </a:cubicBezTo>
                  <a:cubicBezTo>
                    <a:pt x="135" y="4985"/>
                    <a:pt x="710" y="5503"/>
                    <a:pt x="1391" y="5503"/>
                  </a:cubicBezTo>
                  <a:lnTo>
                    <a:pt x="4726" y="5503"/>
                  </a:lnTo>
                  <a:cubicBezTo>
                    <a:pt x="5407" y="5503"/>
                    <a:pt x="5982" y="4985"/>
                    <a:pt x="6049" y="4314"/>
                  </a:cubicBezTo>
                  <a:cubicBezTo>
                    <a:pt x="6097" y="3825"/>
                    <a:pt x="6116" y="2761"/>
                    <a:pt x="6116" y="2273"/>
                  </a:cubicBezTo>
                  <a:cubicBezTo>
                    <a:pt x="6116" y="1333"/>
                    <a:pt x="5618" y="480"/>
                    <a:pt x="4813" y="1"/>
                  </a:cubicBezTo>
                  <a:lnTo>
                    <a:pt x="4468" y="662"/>
                  </a:lnTo>
                  <a:cubicBezTo>
                    <a:pt x="3968" y="469"/>
                    <a:pt x="3499" y="371"/>
                    <a:pt x="3027" y="371"/>
                  </a:cubicBezTo>
                  <a:cubicBezTo>
                    <a:pt x="2585" y="371"/>
                    <a:pt x="2142" y="457"/>
                    <a:pt x="1669" y="633"/>
                  </a:cubicBezTo>
                  <a:lnTo>
                    <a:pt x="1304"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70"/>
            <p:cNvSpPr/>
            <p:nvPr/>
          </p:nvSpPr>
          <p:spPr>
            <a:xfrm>
              <a:off x="7281071" y="3839175"/>
              <a:ext cx="58059" cy="144179"/>
            </a:xfrm>
            <a:custGeom>
              <a:avLst/>
              <a:gdLst/>
              <a:ahLst/>
              <a:cxnLst/>
              <a:rect l="l" t="t" r="r" b="b"/>
              <a:pathLst>
                <a:path w="2216" h="5503" extrusionOk="0">
                  <a:moveTo>
                    <a:pt x="912" y="1"/>
                  </a:moveTo>
                  <a:lnTo>
                    <a:pt x="710" y="518"/>
                  </a:lnTo>
                  <a:cubicBezTo>
                    <a:pt x="1142" y="998"/>
                    <a:pt x="1391" y="1621"/>
                    <a:pt x="1391" y="2273"/>
                  </a:cubicBezTo>
                  <a:cubicBezTo>
                    <a:pt x="1391" y="2761"/>
                    <a:pt x="1372" y="3825"/>
                    <a:pt x="1324" y="4314"/>
                  </a:cubicBezTo>
                  <a:cubicBezTo>
                    <a:pt x="1257" y="4985"/>
                    <a:pt x="682" y="5503"/>
                    <a:pt x="1" y="5503"/>
                  </a:cubicBezTo>
                  <a:lnTo>
                    <a:pt x="825" y="5503"/>
                  </a:lnTo>
                  <a:cubicBezTo>
                    <a:pt x="1496" y="5503"/>
                    <a:pt x="2071" y="4985"/>
                    <a:pt x="2139" y="4314"/>
                  </a:cubicBezTo>
                  <a:cubicBezTo>
                    <a:pt x="2196" y="3825"/>
                    <a:pt x="2215" y="2761"/>
                    <a:pt x="2215" y="2273"/>
                  </a:cubicBezTo>
                  <a:cubicBezTo>
                    <a:pt x="2206" y="1333"/>
                    <a:pt x="1707" y="480"/>
                    <a:pt x="912"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70"/>
            <p:cNvSpPr/>
            <p:nvPr/>
          </p:nvSpPr>
          <p:spPr>
            <a:xfrm>
              <a:off x="7204488" y="3805036"/>
              <a:ext cx="108756" cy="54417"/>
            </a:xfrm>
            <a:custGeom>
              <a:avLst/>
              <a:gdLst/>
              <a:ahLst/>
              <a:cxnLst/>
              <a:rect l="l" t="t" r="r" b="b"/>
              <a:pathLst>
                <a:path w="4151" h="2077" extrusionOk="0">
                  <a:moveTo>
                    <a:pt x="2077" y="0"/>
                  </a:moveTo>
                  <a:cubicBezTo>
                    <a:pt x="1414" y="0"/>
                    <a:pt x="753" y="115"/>
                    <a:pt x="125" y="345"/>
                  </a:cubicBezTo>
                  <a:cubicBezTo>
                    <a:pt x="39" y="374"/>
                    <a:pt x="0" y="460"/>
                    <a:pt x="29" y="537"/>
                  </a:cubicBezTo>
                  <a:lnTo>
                    <a:pt x="576" y="1984"/>
                  </a:lnTo>
                  <a:cubicBezTo>
                    <a:pt x="597" y="2040"/>
                    <a:pt x="648" y="2076"/>
                    <a:pt x="705" y="2076"/>
                  </a:cubicBezTo>
                  <a:cubicBezTo>
                    <a:pt x="725" y="2076"/>
                    <a:pt x="747" y="2071"/>
                    <a:pt x="767" y="2061"/>
                  </a:cubicBezTo>
                  <a:cubicBezTo>
                    <a:pt x="1189" y="1908"/>
                    <a:pt x="1632" y="1831"/>
                    <a:pt x="2076" y="1831"/>
                  </a:cubicBezTo>
                  <a:cubicBezTo>
                    <a:pt x="2519" y="1831"/>
                    <a:pt x="2962" y="1908"/>
                    <a:pt x="3384" y="2061"/>
                  </a:cubicBezTo>
                  <a:cubicBezTo>
                    <a:pt x="3401" y="2068"/>
                    <a:pt x="3419" y="2071"/>
                    <a:pt x="3437" y="2071"/>
                  </a:cubicBezTo>
                  <a:cubicBezTo>
                    <a:pt x="3497" y="2071"/>
                    <a:pt x="3553" y="2034"/>
                    <a:pt x="3576" y="1975"/>
                  </a:cubicBezTo>
                  <a:lnTo>
                    <a:pt x="4122" y="537"/>
                  </a:lnTo>
                  <a:cubicBezTo>
                    <a:pt x="4151" y="460"/>
                    <a:pt x="4113" y="374"/>
                    <a:pt x="4036" y="345"/>
                  </a:cubicBezTo>
                  <a:cubicBezTo>
                    <a:pt x="3403" y="115"/>
                    <a:pt x="2739" y="0"/>
                    <a:pt x="20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70"/>
            <p:cNvSpPr/>
            <p:nvPr/>
          </p:nvSpPr>
          <p:spPr>
            <a:xfrm>
              <a:off x="7275805" y="3809307"/>
              <a:ext cx="37440" cy="50252"/>
            </a:xfrm>
            <a:custGeom>
              <a:avLst/>
              <a:gdLst/>
              <a:ahLst/>
              <a:cxnLst/>
              <a:rect l="l" t="t" r="r" b="b"/>
              <a:pathLst>
                <a:path w="1429" h="1918" extrusionOk="0">
                  <a:moveTo>
                    <a:pt x="710" y="0"/>
                  </a:moveTo>
                  <a:lnTo>
                    <a:pt x="1" y="1735"/>
                  </a:lnTo>
                  <a:cubicBezTo>
                    <a:pt x="1" y="1735"/>
                    <a:pt x="2" y="1735"/>
                    <a:pt x="8" y="1735"/>
                  </a:cubicBezTo>
                  <a:cubicBezTo>
                    <a:pt x="35" y="1735"/>
                    <a:pt x="159" y="1748"/>
                    <a:pt x="662" y="1908"/>
                  </a:cubicBezTo>
                  <a:cubicBezTo>
                    <a:pt x="679" y="1914"/>
                    <a:pt x="697" y="1917"/>
                    <a:pt x="713" y="1917"/>
                  </a:cubicBezTo>
                  <a:cubicBezTo>
                    <a:pt x="771" y="1917"/>
                    <a:pt x="822" y="1881"/>
                    <a:pt x="844" y="1821"/>
                  </a:cubicBezTo>
                  <a:lnTo>
                    <a:pt x="1400" y="374"/>
                  </a:lnTo>
                  <a:cubicBezTo>
                    <a:pt x="1429" y="297"/>
                    <a:pt x="1391" y="211"/>
                    <a:pt x="1304" y="182"/>
                  </a:cubicBezTo>
                  <a:cubicBezTo>
                    <a:pt x="1113" y="115"/>
                    <a:pt x="911" y="48"/>
                    <a:pt x="710" y="0"/>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70"/>
            <p:cNvSpPr/>
            <p:nvPr/>
          </p:nvSpPr>
          <p:spPr>
            <a:xfrm>
              <a:off x="7243815" y="3815568"/>
              <a:ext cx="30104" cy="24707"/>
            </a:xfrm>
            <a:custGeom>
              <a:avLst/>
              <a:gdLst/>
              <a:ahLst/>
              <a:cxnLst/>
              <a:rect l="l" t="t" r="r" b="b"/>
              <a:pathLst>
                <a:path w="1149" h="943" extrusionOk="0">
                  <a:moveTo>
                    <a:pt x="579" y="1"/>
                  </a:moveTo>
                  <a:cubicBezTo>
                    <a:pt x="479" y="1"/>
                    <a:pt x="378" y="68"/>
                    <a:pt x="369" y="202"/>
                  </a:cubicBezTo>
                  <a:lnTo>
                    <a:pt x="369" y="260"/>
                  </a:lnTo>
                  <a:lnTo>
                    <a:pt x="301" y="260"/>
                  </a:lnTo>
                  <a:cubicBezTo>
                    <a:pt x="295" y="259"/>
                    <a:pt x="289" y="259"/>
                    <a:pt x="283" y="259"/>
                  </a:cubicBezTo>
                  <a:cubicBezTo>
                    <a:pt x="1" y="259"/>
                    <a:pt x="1" y="691"/>
                    <a:pt x="283" y="691"/>
                  </a:cubicBezTo>
                  <a:cubicBezTo>
                    <a:pt x="289" y="691"/>
                    <a:pt x="295" y="691"/>
                    <a:pt x="301" y="691"/>
                  </a:cubicBezTo>
                  <a:lnTo>
                    <a:pt x="369" y="691"/>
                  </a:lnTo>
                  <a:lnTo>
                    <a:pt x="369" y="748"/>
                  </a:lnTo>
                  <a:cubicBezTo>
                    <a:pt x="378" y="878"/>
                    <a:pt x="479" y="943"/>
                    <a:pt x="579" y="943"/>
                  </a:cubicBezTo>
                  <a:cubicBezTo>
                    <a:pt x="680" y="943"/>
                    <a:pt x="781" y="878"/>
                    <a:pt x="790" y="748"/>
                  </a:cubicBezTo>
                  <a:lnTo>
                    <a:pt x="790" y="691"/>
                  </a:lnTo>
                  <a:lnTo>
                    <a:pt x="848" y="691"/>
                  </a:lnTo>
                  <a:cubicBezTo>
                    <a:pt x="854" y="691"/>
                    <a:pt x="860" y="691"/>
                    <a:pt x="866" y="691"/>
                  </a:cubicBezTo>
                  <a:cubicBezTo>
                    <a:pt x="1149" y="691"/>
                    <a:pt x="1149" y="259"/>
                    <a:pt x="866" y="259"/>
                  </a:cubicBezTo>
                  <a:cubicBezTo>
                    <a:pt x="860" y="259"/>
                    <a:pt x="854" y="259"/>
                    <a:pt x="848" y="260"/>
                  </a:cubicBezTo>
                  <a:lnTo>
                    <a:pt x="790" y="260"/>
                  </a:lnTo>
                  <a:lnTo>
                    <a:pt x="790" y="202"/>
                  </a:lnTo>
                  <a:cubicBezTo>
                    <a:pt x="781" y="68"/>
                    <a:pt x="680" y="1"/>
                    <a:pt x="5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2" name="Google Shape;9422;p70"/>
            <p:cNvSpPr/>
            <p:nvPr/>
          </p:nvSpPr>
          <p:spPr>
            <a:xfrm>
              <a:off x="7155259" y="3970515"/>
              <a:ext cx="207216" cy="195793"/>
            </a:xfrm>
            <a:custGeom>
              <a:avLst/>
              <a:gdLst/>
              <a:ahLst/>
              <a:cxnLst/>
              <a:rect l="l" t="t" r="r" b="b"/>
              <a:pathLst>
                <a:path w="7909" h="7473" extrusionOk="0">
                  <a:moveTo>
                    <a:pt x="3193" y="1"/>
                  </a:moveTo>
                  <a:lnTo>
                    <a:pt x="3193" y="1065"/>
                  </a:lnTo>
                  <a:lnTo>
                    <a:pt x="3010" y="1065"/>
                  </a:lnTo>
                  <a:cubicBezTo>
                    <a:pt x="1918" y="1065"/>
                    <a:pt x="969" y="1813"/>
                    <a:pt x="710" y="2877"/>
                  </a:cubicBezTo>
                  <a:lnTo>
                    <a:pt x="106" y="5350"/>
                  </a:lnTo>
                  <a:cubicBezTo>
                    <a:pt x="1" y="5800"/>
                    <a:pt x="202" y="6270"/>
                    <a:pt x="605" y="6509"/>
                  </a:cubicBezTo>
                  <a:cubicBezTo>
                    <a:pt x="1721" y="7152"/>
                    <a:pt x="2838" y="7473"/>
                    <a:pt x="3955" y="7473"/>
                  </a:cubicBezTo>
                  <a:cubicBezTo>
                    <a:pt x="5071" y="7473"/>
                    <a:pt x="6188" y="7152"/>
                    <a:pt x="7305" y="6509"/>
                  </a:cubicBezTo>
                  <a:cubicBezTo>
                    <a:pt x="7707" y="6270"/>
                    <a:pt x="7909" y="5800"/>
                    <a:pt x="7803" y="5350"/>
                  </a:cubicBezTo>
                  <a:lnTo>
                    <a:pt x="7209" y="2877"/>
                  </a:lnTo>
                  <a:cubicBezTo>
                    <a:pt x="6942" y="1819"/>
                    <a:pt x="5994" y="1065"/>
                    <a:pt x="4910" y="1065"/>
                  </a:cubicBezTo>
                  <a:cubicBezTo>
                    <a:pt x="4903" y="1065"/>
                    <a:pt x="4896" y="1065"/>
                    <a:pt x="4889" y="1065"/>
                  </a:cubicBezTo>
                  <a:lnTo>
                    <a:pt x="4707" y="1065"/>
                  </a:lnTo>
                  <a:lnTo>
                    <a:pt x="4707" y="1"/>
                  </a:lnTo>
                  <a:cubicBezTo>
                    <a:pt x="4467" y="121"/>
                    <a:pt x="4206" y="181"/>
                    <a:pt x="3946" y="181"/>
                  </a:cubicBezTo>
                  <a:cubicBezTo>
                    <a:pt x="3686" y="181"/>
                    <a:pt x="3427" y="121"/>
                    <a:pt x="3193" y="1"/>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3" name="Google Shape;9423;p70"/>
            <p:cNvSpPr/>
            <p:nvPr/>
          </p:nvSpPr>
          <p:spPr>
            <a:xfrm>
              <a:off x="7239151" y="3970515"/>
              <a:ext cx="6550" cy="4297"/>
            </a:xfrm>
            <a:custGeom>
              <a:avLst/>
              <a:gdLst/>
              <a:ahLst/>
              <a:cxnLst/>
              <a:rect l="l" t="t" r="r" b="b"/>
              <a:pathLst>
                <a:path w="250" h="164" extrusionOk="0">
                  <a:moveTo>
                    <a:pt x="0" y="1"/>
                  </a:moveTo>
                  <a:lnTo>
                    <a:pt x="0" y="164"/>
                  </a:lnTo>
                  <a:cubicBezTo>
                    <a:pt x="86" y="154"/>
                    <a:pt x="173" y="126"/>
                    <a:pt x="249" y="106"/>
                  </a:cubicBezTo>
                  <a:cubicBezTo>
                    <a:pt x="163" y="78"/>
                    <a:pt x="77" y="39"/>
                    <a:pt x="0"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70"/>
            <p:cNvSpPr/>
            <p:nvPr/>
          </p:nvSpPr>
          <p:spPr>
            <a:xfrm>
              <a:off x="7245675" y="3970515"/>
              <a:ext cx="117062" cy="195766"/>
            </a:xfrm>
            <a:custGeom>
              <a:avLst/>
              <a:gdLst/>
              <a:ahLst/>
              <a:cxnLst/>
              <a:rect l="l" t="t" r="r" b="b"/>
              <a:pathLst>
                <a:path w="4468" h="7472" extrusionOk="0">
                  <a:moveTo>
                    <a:pt x="1266" y="1"/>
                  </a:moveTo>
                  <a:cubicBezTo>
                    <a:pt x="1036" y="126"/>
                    <a:pt x="777" y="183"/>
                    <a:pt x="508" y="183"/>
                  </a:cubicBezTo>
                  <a:cubicBezTo>
                    <a:pt x="422" y="183"/>
                    <a:pt x="345" y="183"/>
                    <a:pt x="259" y="164"/>
                  </a:cubicBezTo>
                  <a:lnTo>
                    <a:pt x="259" y="1065"/>
                  </a:lnTo>
                  <a:lnTo>
                    <a:pt x="441" y="1065"/>
                  </a:lnTo>
                  <a:cubicBezTo>
                    <a:pt x="1534" y="1065"/>
                    <a:pt x="2493" y="1813"/>
                    <a:pt x="2751" y="2877"/>
                  </a:cubicBezTo>
                  <a:lnTo>
                    <a:pt x="2866" y="3394"/>
                  </a:lnTo>
                  <a:lnTo>
                    <a:pt x="3029" y="4056"/>
                  </a:lnTo>
                  <a:lnTo>
                    <a:pt x="3346" y="5350"/>
                  </a:lnTo>
                  <a:cubicBezTo>
                    <a:pt x="3461" y="5800"/>
                    <a:pt x="3250" y="6279"/>
                    <a:pt x="2847" y="6509"/>
                  </a:cubicBezTo>
                  <a:cubicBezTo>
                    <a:pt x="1985" y="7027"/>
                    <a:pt x="1007" y="7353"/>
                    <a:pt x="0" y="7449"/>
                  </a:cubicBezTo>
                  <a:cubicBezTo>
                    <a:pt x="172" y="7464"/>
                    <a:pt x="343" y="7472"/>
                    <a:pt x="515" y="7472"/>
                  </a:cubicBezTo>
                  <a:cubicBezTo>
                    <a:pt x="1628" y="7472"/>
                    <a:pt x="2741" y="7149"/>
                    <a:pt x="3854" y="6509"/>
                  </a:cubicBezTo>
                  <a:cubicBezTo>
                    <a:pt x="4256" y="6279"/>
                    <a:pt x="4467" y="5800"/>
                    <a:pt x="4352" y="5350"/>
                  </a:cubicBezTo>
                  <a:lnTo>
                    <a:pt x="4036" y="4056"/>
                  </a:lnTo>
                  <a:lnTo>
                    <a:pt x="3873" y="3394"/>
                  </a:lnTo>
                  <a:lnTo>
                    <a:pt x="3758" y="2877"/>
                  </a:lnTo>
                  <a:cubicBezTo>
                    <a:pt x="3499" y="1813"/>
                    <a:pt x="2541" y="1065"/>
                    <a:pt x="1448" y="1065"/>
                  </a:cubicBezTo>
                  <a:lnTo>
                    <a:pt x="1266" y="1065"/>
                  </a:lnTo>
                  <a:lnTo>
                    <a:pt x="1266"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70"/>
            <p:cNvSpPr/>
            <p:nvPr/>
          </p:nvSpPr>
          <p:spPr>
            <a:xfrm>
              <a:off x="7221571" y="3970515"/>
              <a:ext cx="73098" cy="84285"/>
            </a:xfrm>
            <a:custGeom>
              <a:avLst/>
              <a:gdLst/>
              <a:ahLst/>
              <a:cxnLst/>
              <a:rect l="l" t="t" r="r" b="b"/>
              <a:pathLst>
                <a:path w="2790" h="3217" extrusionOk="0">
                  <a:moveTo>
                    <a:pt x="671" y="1"/>
                  </a:moveTo>
                  <a:lnTo>
                    <a:pt x="671" y="1065"/>
                  </a:lnTo>
                  <a:lnTo>
                    <a:pt x="489" y="1065"/>
                  </a:lnTo>
                  <a:cubicBezTo>
                    <a:pt x="326" y="1065"/>
                    <a:pt x="163" y="1084"/>
                    <a:pt x="0" y="1113"/>
                  </a:cubicBezTo>
                  <a:lnTo>
                    <a:pt x="58" y="1170"/>
                  </a:lnTo>
                  <a:lnTo>
                    <a:pt x="1150" y="3059"/>
                  </a:lnTo>
                  <a:cubicBezTo>
                    <a:pt x="1213" y="3164"/>
                    <a:pt x="1321" y="3217"/>
                    <a:pt x="1427" y="3217"/>
                  </a:cubicBezTo>
                  <a:cubicBezTo>
                    <a:pt x="1534" y="3217"/>
                    <a:pt x="1639" y="3164"/>
                    <a:pt x="1697" y="3059"/>
                  </a:cubicBezTo>
                  <a:lnTo>
                    <a:pt x="2790" y="1170"/>
                  </a:lnTo>
                  <a:lnTo>
                    <a:pt x="2790" y="1103"/>
                  </a:lnTo>
                  <a:cubicBezTo>
                    <a:pt x="2646" y="1074"/>
                    <a:pt x="2512" y="1065"/>
                    <a:pt x="2368" y="1065"/>
                  </a:cubicBezTo>
                  <a:lnTo>
                    <a:pt x="2186" y="1065"/>
                  </a:lnTo>
                  <a:lnTo>
                    <a:pt x="2186" y="1"/>
                  </a:lnTo>
                  <a:cubicBezTo>
                    <a:pt x="1946" y="121"/>
                    <a:pt x="1687" y="181"/>
                    <a:pt x="1428" y="181"/>
                  </a:cubicBezTo>
                  <a:cubicBezTo>
                    <a:pt x="1170" y="181"/>
                    <a:pt x="911" y="121"/>
                    <a:pt x="671" y="1"/>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6" name="Google Shape;9426;p70"/>
            <p:cNvSpPr/>
            <p:nvPr/>
          </p:nvSpPr>
          <p:spPr>
            <a:xfrm>
              <a:off x="7239151" y="3970515"/>
              <a:ext cx="39693" cy="19362"/>
            </a:xfrm>
            <a:custGeom>
              <a:avLst/>
              <a:gdLst/>
              <a:ahLst/>
              <a:cxnLst/>
              <a:rect l="l" t="t" r="r" b="b"/>
              <a:pathLst>
                <a:path w="1515" h="739" extrusionOk="0">
                  <a:moveTo>
                    <a:pt x="0" y="1"/>
                  </a:moveTo>
                  <a:lnTo>
                    <a:pt x="0" y="576"/>
                  </a:lnTo>
                  <a:cubicBezTo>
                    <a:pt x="240" y="681"/>
                    <a:pt x="499" y="739"/>
                    <a:pt x="757" y="739"/>
                  </a:cubicBezTo>
                  <a:cubicBezTo>
                    <a:pt x="1016" y="739"/>
                    <a:pt x="1275" y="681"/>
                    <a:pt x="1515" y="576"/>
                  </a:cubicBezTo>
                  <a:lnTo>
                    <a:pt x="1515" y="1"/>
                  </a:lnTo>
                  <a:cubicBezTo>
                    <a:pt x="1275" y="121"/>
                    <a:pt x="1014" y="181"/>
                    <a:pt x="754" y="181"/>
                  </a:cubicBezTo>
                  <a:cubicBezTo>
                    <a:pt x="494" y="181"/>
                    <a:pt x="235" y="121"/>
                    <a:pt x="0"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70"/>
            <p:cNvSpPr/>
            <p:nvPr/>
          </p:nvSpPr>
          <p:spPr>
            <a:xfrm>
              <a:off x="7210017" y="3869069"/>
              <a:ext cx="97962" cy="110774"/>
            </a:xfrm>
            <a:custGeom>
              <a:avLst/>
              <a:gdLst/>
              <a:ahLst/>
              <a:cxnLst/>
              <a:rect l="l" t="t" r="r" b="b"/>
              <a:pathLst>
                <a:path w="3739" h="4228" extrusionOk="0">
                  <a:moveTo>
                    <a:pt x="2560" y="0"/>
                  </a:moveTo>
                  <a:cubicBezTo>
                    <a:pt x="1802" y="508"/>
                    <a:pt x="911" y="786"/>
                    <a:pt x="0" y="796"/>
                  </a:cubicBezTo>
                  <a:lnTo>
                    <a:pt x="0" y="2358"/>
                  </a:lnTo>
                  <a:lnTo>
                    <a:pt x="0" y="2416"/>
                  </a:lnTo>
                  <a:cubicBezTo>
                    <a:pt x="29" y="3422"/>
                    <a:pt x="853" y="4228"/>
                    <a:pt x="1869" y="4228"/>
                  </a:cubicBezTo>
                  <a:cubicBezTo>
                    <a:pt x="2876" y="4228"/>
                    <a:pt x="3710" y="3422"/>
                    <a:pt x="3739" y="2416"/>
                  </a:cubicBezTo>
                  <a:lnTo>
                    <a:pt x="3739" y="796"/>
                  </a:lnTo>
                  <a:cubicBezTo>
                    <a:pt x="3298" y="604"/>
                    <a:pt x="2905" y="326"/>
                    <a:pt x="2560" y="0"/>
                  </a:cubicBezTo>
                  <a:close/>
                </a:path>
              </a:pathLst>
            </a:custGeom>
            <a:solidFill>
              <a:srgbClr val="D6DC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70"/>
            <p:cNvSpPr/>
            <p:nvPr/>
          </p:nvSpPr>
          <p:spPr>
            <a:xfrm>
              <a:off x="7261735" y="3869069"/>
              <a:ext cx="46243" cy="112031"/>
            </a:xfrm>
            <a:custGeom>
              <a:avLst/>
              <a:gdLst/>
              <a:ahLst/>
              <a:cxnLst/>
              <a:rect l="l" t="t" r="r" b="b"/>
              <a:pathLst>
                <a:path w="1765" h="4276" extrusionOk="0">
                  <a:moveTo>
                    <a:pt x="586" y="0"/>
                  </a:moveTo>
                  <a:cubicBezTo>
                    <a:pt x="403" y="125"/>
                    <a:pt x="212" y="240"/>
                    <a:pt x="1" y="336"/>
                  </a:cubicBezTo>
                  <a:cubicBezTo>
                    <a:pt x="308" y="604"/>
                    <a:pt x="653" y="834"/>
                    <a:pt x="1027" y="997"/>
                  </a:cubicBezTo>
                  <a:lnTo>
                    <a:pt x="1027" y="2608"/>
                  </a:lnTo>
                  <a:cubicBezTo>
                    <a:pt x="1027" y="3317"/>
                    <a:pt x="624" y="3959"/>
                    <a:pt x="1" y="4276"/>
                  </a:cubicBezTo>
                  <a:cubicBezTo>
                    <a:pt x="988" y="4218"/>
                    <a:pt x="1765" y="3403"/>
                    <a:pt x="1765" y="2406"/>
                  </a:cubicBezTo>
                  <a:lnTo>
                    <a:pt x="1765" y="796"/>
                  </a:lnTo>
                  <a:cubicBezTo>
                    <a:pt x="1324" y="604"/>
                    <a:pt x="931" y="336"/>
                    <a:pt x="586" y="0"/>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9" name="Google Shape;9429;p70"/>
          <p:cNvGrpSpPr/>
          <p:nvPr/>
        </p:nvGrpSpPr>
        <p:grpSpPr>
          <a:xfrm>
            <a:off x="4915368" y="2891390"/>
            <a:ext cx="182850" cy="361927"/>
            <a:chOff x="4915368" y="2891390"/>
            <a:chExt cx="182850" cy="361927"/>
          </a:xfrm>
        </p:grpSpPr>
        <p:sp>
          <p:nvSpPr>
            <p:cNvPr id="9430" name="Google Shape;9430;p70"/>
            <p:cNvSpPr/>
            <p:nvPr/>
          </p:nvSpPr>
          <p:spPr>
            <a:xfrm>
              <a:off x="4940992" y="2925292"/>
              <a:ext cx="131367" cy="326504"/>
            </a:xfrm>
            <a:custGeom>
              <a:avLst/>
              <a:gdLst/>
              <a:ahLst/>
              <a:cxnLst/>
              <a:rect l="l" t="t" r="r" b="b"/>
              <a:pathLst>
                <a:path w="5014" h="12462" extrusionOk="0">
                  <a:moveTo>
                    <a:pt x="0" y="1"/>
                  </a:moveTo>
                  <a:lnTo>
                    <a:pt x="0" y="10017"/>
                  </a:lnTo>
                  <a:cubicBezTo>
                    <a:pt x="29" y="11379"/>
                    <a:pt x="1141" y="12462"/>
                    <a:pt x="2512" y="12462"/>
                  </a:cubicBezTo>
                  <a:cubicBezTo>
                    <a:pt x="3873" y="12462"/>
                    <a:pt x="4985" y="11379"/>
                    <a:pt x="5013" y="10017"/>
                  </a:cubicBezTo>
                  <a:lnTo>
                    <a:pt x="5013"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1" name="Google Shape;9431;p70"/>
            <p:cNvSpPr/>
            <p:nvPr/>
          </p:nvSpPr>
          <p:spPr>
            <a:xfrm>
              <a:off x="4991977" y="2925292"/>
              <a:ext cx="80644" cy="328024"/>
            </a:xfrm>
            <a:custGeom>
              <a:avLst/>
              <a:gdLst/>
              <a:ahLst/>
              <a:cxnLst/>
              <a:rect l="l" t="t" r="r" b="b"/>
              <a:pathLst>
                <a:path w="3078" h="12520" extrusionOk="0">
                  <a:moveTo>
                    <a:pt x="1946" y="1"/>
                  </a:moveTo>
                  <a:lnTo>
                    <a:pt x="1946" y="10017"/>
                  </a:lnTo>
                  <a:cubicBezTo>
                    <a:pt x="1946" y="11187"/>
                    <a:pt x="1141" y="12193"/>
                    <a:pt x="0" y="12462"/>
                  </a:cubicBezTo>
                  <a:cubicBezTo>
                    <a:pt x="182" y="12500"/>
                    <a:pt x="374" y="12519"/>
                    <a:pt x="566" y="12519"/>
                  </a:cubicBezTo>
                  <a:cubicBezTo>
                    <a:pt x="1946" y="12519"/>
                    <a:pt x="3077" y="11398"/>
                    <a:pt x="3077" y="10017"/>
                  </a:cubicBezTo>
                  <a:lnTo>
                    <a:pt x="3077"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70"/>
            <p:cNvSpPr/>
            <p:nvPr/>
          </p:nvSpPr>
          <p:spPr>
            <a:xfrm>
              <a:off x="4940992" y="3044345"/>
              <a:ext cx="131367" cy="208971"/>
            </a:xfrm>
            <a:custGeom>
              <a:avLst/>
              <a:gdLst/>
              <a:ahLst/>
              <a:cxnLst/>
              <a:rect l="l" t="t" r="r" b="b"/>
              <a:pathLst>
                <a:path w="5014" h="7976" extrusionOk="0">
                  <a:moveTo>
                    <a:pt x="1277" y="0"/>
                  </a:moveTo>
                  <a:cubicBezTo>
                    <a:pt x="533" y="0"/>
                    <a:pt x="0" y="345"/>
                    <a:pt x="0" y="345"/>
                  </a:cubicBezTo>
                  <a:lnTo>
                    <a:pt x="0" y="5473"/>
                  </a:lnTo>
                  <a:cubicBezTo>
                    <a:pt x="0" y="6854"/>
                    <a:pt x="1122" y="7975"/>
                    <a:pt x="2512" y="7975"/>
                  </a:cubicBezTo>
                  <a:cubicBezTo>
                    <a:pt x="3892" y="7975"/>
                    <a:pt x="5013" y="6854"/>
                    <a:pt x="5013" y="5473"/>
                  </a:cubicBezTo>
                  <a:lnTo>
                    <a:pt x="5013" y="173"/>
                  </a:lnTo>
                  <a:cubicBezTo>
                    <a:pt x="5013" y="173"/>
                    <a:pt x="4410" y="651"/>
                    <a:pt x="3594" y="651"/>
                  </a:cubicBezTo>
                  <a:cubicBezTo>
                    <a:pt x="3260" y="651"/>
                    <a:pt x="2890" y="571"/>
                    <a:pt x="2512" y="345"/>
                  </a:cubicBezTo>
                  <a:cubicBezTo>
                    <a:pt x="2074" y="86"/>
                    <a:pt x="1649" y="0"/>
                    <a:pt x="1277"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70"/>
            <p:cNvSpPr/>
            <p:nvPr/>
          </p:nvSpPr>
          <p:spPr>
            <a:xfrm>
              <a:off x="4991977" y="3048852"/>
              <a:ext cx="80382" cy="203443"/>
            </a:xfrm>
            <a:custGeom>
              <a:avLst/>
              <a:gdLst/>
              <a:ahLst/>
              <a:cxnLst/>
              <a:rect l="l" t="t" r="r" b="b"/>
              <a:pathLst>
                <a:path w="3068" h="7765" extrusionOk="0">
                  <a:moveTo>
                    <a:pt x="3067" y="1"/>
                  </a:moveTo>
                  <a:cubicBezTo>
                    <a:pt x="2732" y="250"/>
                    <a:pt x="2349" y="403"/>
                    <a:pt x="1946" y="461"/>
                  </a:cubicBezTo>
                  <a:lnTo>
                    <a:pt x="1946" y="5301"/>
                  </a:lnTo>
                  <a:cubicBezTo>
                    <a:pt x="1946" y="6461"/>
                    <a:pt x="1141" y="7477"/>
                    <a:pt x="0" y="7736"/>
                  </a:cubicBezTo>
                  <a:lnTo>
                    <a:pt x="67" y="7755"/>
                  </a:lnTo>
                  <a:lnTo>
                    <a:pt x="86" y="7755"/>
                  </a:lnTo>
                  <a:lnTo>
                    <a:pt x="134" y="7765"/>
                  </a:lnTo>
                  <a:lnTo>
                    <a:pt x="566" y="7765"/>
                  </a:lnTo>
                  <a:cubicBezTo>
                    <a:pt x="1946" y="7765"/>
                    <a:pt x="3067" y="6643"/>
                    <a:pt x="3067" y="5253"/>
                  </a:cubicBezTo>
                  <a:lnTo>
                    <a:pt x="3067" y="1"/>
                  </a:ln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4" name="Google Shape;9434;p70"/>
            <p:cNvSpPr/>
            <p:nvPr/>
          </p:nvSpPr>
          <p:spPr>
            <a:xfrm>
              <a:off x="4963838" y="3076493"/>
              <a:ext cx="19624" cy="16558"/>
            </a:xfrm>
            <a:custGeom>
              <a:avLst/>
              <a:gdLst/>
              <a:ahLst/>
              <a:cxnLst/>
              <a:rect l="l" t="t" r="r" b="b"/>
              <a:pathLst>
                <a:path w="749" h="632" extrusionOk="0">
                  <a:moveTo>
                    <a:pt x="432" y="0"/>
                  </a:moveTo>
                  <a:cubicBezTo>
                    <a:pt x="144" y="0"/>
                    <a:pt x="1" y="336"/>
                    <a:pt x="202" y="537"/>
                  </a:cubicBezTo>
                  <a:cubicBezTo>
                    <a:pt x="267" y="602"/>
                    <a:pt x="347" y="631"/>
                    <a:pt x="426" y="631"/>
                  </a:cubicBezTo>
                  <a:cubicBezTo>
                    <a:pt x="590" y="631"/>
                    <a:pt x="748" y="504"/>
                    <a:pt x="748" y="316"/>
                  </a:cubicBezTo>
                  <a:cubicBezTo>
                    <a:pt x="739" y="134"/>
                    <a:pt x="604" y="0"/>
                    <a:pt x="43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5" name="Google Shape;9435;p70"/>
            <p:cNvSpPr/>
            <p:nvPr/>
          </p:nvSpPr>
          <p:spPr>
            <a:xfrm>
              <a:off x="5030386" y="3100099"/>
              <a:ext cx="16847" cy="14436"/>
            </a:xfrm>
            <a:custGeom>
              <a:avLst/>
              <a:gdLst/>
              <a:ahLst/>
              <a:cxnLst/>
              <a:rect l="l" t="t" r="r" b="b"/>
              <a:pathLst>
                <a:path w="643" h="551" extrusionOk="0">
                  <a:moveTo>
                    <a:pt x="365" y="0"/>
                  </a:moveTo>
                  <a:cubicBezTo>
                    <a:pt x="125" y="0"/>
                    <a:pt x="1" y="297"/>
                    <a:pt x="173" y="470"/>
                  </a:cubicBezTo>
                  <a:cubicBezTo>
                    <a:pt x="229" y="525"/>
                    <a:pt x="297" y="550"/>
                    <a:pt x="365" y="550"/>
                  </a:cubicBezTo>
                  <a:cubicBezTo>
                    <a:pt x="506" y="550"/>
                    <a:pt x="643" y="441"/>
                    <a:pt x="643" y="278"/>
                  </a:cubicBezTo>
                  <a:cubicBezTo>
                    <a:pt x="643" y="125"/>
                    <a:pt x="518" y="0"/>
                    <a:pt x="36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70"/>
            <p:cNvSpPr/>
            <p:nvPr/>
          </p:nvSpPr>
          <p:spPr>
            <a:xfrm>
              <a:off x="4980921" y="3202803"/>
              <a:ext cx="16847" cy="14436"/>
            </a:xfrm>
            <a:custGeom>
              <a:avLst/>
              <a:gdLst/>
              <a:ahLst/>
              <a:cxnLst/>
              <a:rect l="l" t="t" r="r" b="b"/>
              <a:pathLst>
                <a:path w="643" h="551" extrusionOk="0">
                  <a:moveTo>
                    <a:pt x="365" y="1"/>
                  </a:moveTo>
                  <a:cubicBezTo>
                    <a:pt x="125" y="1"/>
                    <a:pt x="0" y="298"/>
                    <a:pt x="173" y="470"/>
                  </a:cubicBezTo>
                  <a:cubicBezTo>
                    <a:pt x="229" y="526"/>
                    <a:pt x="297" y="551"/>
                    <a:pt x="364" y="551"/>
                  </a:cubicBezTo>
                  <a:cubicBezTo>
                    <a:pt x="506" y="551"/>
                    <a:pt x="643" y="441"/>
                    <a:pt x="643" y="278"/>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7" name="Google Shape;9437;p70"/>
            <p:cNvSpPr/>
            <p:nvPr/>
          </p:nvSpPr>
          <p:spPr>
            <a:xfrm>
              <a:off x="5030386" y="3171651"/>
              <a:ext cx="16847" cy="14698"/>
            </a:xfrm>
            <a:custGeom>
              <a:avLst/>
              <a:gdLst/>
              <a:ahLst/>
              <a:cxnLst/>
              <a:rect l="l" t="t" r="r" b="b"/>
              <a:pathLst>
                <a:path w="643" h="561" extrusionOk="0">
                  <a:moveTo>
                    <a:pt x="365" y="1"/>
                  </a:moveTo>
                  <a:cubicBezTo>
                    <a:pt x="125" y="1"/>
                    <a:pt x="1" y="298"/>
                    <a:pt x="173" y="480"/>
                  </a:cubicBezTo>
                  <a:cubicBezTo>
                    <a:pt x="228" y="535"/>
                    <a:pt x="296" y="560"/>
                    <a:pt x="363" y="560"/>
                  </a:cubicBezTo>
                  <a:cubicBezTo>
                    <a:pt x="506" y="560"/>
                    <a:pt x="643" y="448"/>
                    <a:pt x="643" y="279"/>
                  </a:cubicBezTo>
                  <a:cubicBezTo>
                    <a:pt x="643" y="126"/>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8" name="Google Shape;9438;p70"/>
            <p:cNvSpPr/>
            <p:nvPr/>
          </p:nvSpPr>
          <p:spPr>
            <a:xfrm>
              <a:off x="4974135" y="3132246"/>
              <a:ext cx="20357" cy="17397"/>
            </a:xfrm>
            <a:custGeom>
              <a:avLst/>
              <a:gdLst/>
              <a:ahLst/>
              <a:cxnLst/>
              <a:rect l="l" t="t" r="r" b="b"/>
              <a:pathLst>
                <a:path w="777" h="664" extrusionOk="0">
                  <a:moveTo>
                    <a:pt x="451" y="0"/>
                  </a:moveTo>
                  <a:cubicBezTo>
                    <a:pt x="154" y="0"/>
                    <a:pt x="1" y="355"/>
                    <a:pt x="211" y="566"/>
                  </a:cubicBezTo>
                  <a:cubicBezTo>
                    <a:pt x="279" y="634"/>
                    <a:pt x="362" y="664"/>
                    <a:pt x="443" y="664"/>
                  </a:cubicBezTo>
                  <a:cubicBezTo>
                    <a:pt x="614" y="664"/>
                    <a:pt x="777" y="530"/>
                    <a:pt x="777" y="336"/>
                  </a:cubicBezTo>
                  <a:cubicBezTo>
                    <a:pt x="777" y="144"/>
                    <a:pt x="633" y="0"/>
                    <a:pt x="451"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70"/>
            <p:cNvSpPr/>
            <p:nvPr/>
          </p:nvSpPr>
          <p:spPr>
            <a:xfrm>
              <a:off x="4915368" y="2891390"/>
              <a:ext cx="182850" cy="33693"/>
            </a:xfrm>
            <a:custGeom>
              <a:avLst/>
              <a:gdLst/>
              <a:ahLst/>
              <a:cxnLst/>
              <a:rect l="l" t="t" r="r" b="b"/>
              <a:pathLst>
                <a:path w="6979" h="1286" extrusionOk="0">
                  <a:moveTo>
                    <a:pt x="442" y="1"/>
                  </a:moveTo>
                  <a:cubicBezTo>
                    <a:pt x="192" y="1"/>
                    <a:pt x="1" y="192"/>
                    <a:pt x="1" y="432"/>
                  </a:cubicBezTo>
                  <a:lnTo>
                    <a:pt x="1" y="854"/>
                  </a:lnTo>
                  <a:cubicBezTo>
                    <a:pt x="1" y="1093"/>
                    <a:pt x="192" y="1285"/>
                    <a:pt x="442" y="1285"/>
                  </a:cubicBezTo>
                  <a:lnTo>
                    <a:pt x="6538" y="1285"/>
                  </a:lnTo>
                  <a:cubicBezTo>
                    <a:pt x="6777" y="1285"/>
                    <a:pt x="6979" y="1093"/>
                    <a:pt x="6979" y="854"/>
                  </a:cubicBezTo>
                  <a:lnTo>
                    <a:pt x="6979" y="432"/>
                  </a:lnTo>
                  <a:cubicBezTo>
                    <a:pt x="6979" y="192"/>
                    <a:pt x="6777" y="1"/>
                    <a:pt x="6538" y="1"/>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70"/>
            <p:cNvSpPr/>
            <p:nvPr/>
          </p:nvSpPr>
          <p:spPr>
            <a:xfrm>
              <a:off x="5055250" y="2891390"/>
              <a:ext cx="42732" cy="33693"/>
            </a:xfrm>
            <a:custGeom>
              <a:avLst/>
              <a:gdLst/>
              <a:ahLst/>
              <a:cxnLst/>
              <a:rect l="l" t="t" r="r" b="b"/>
              <a:pathLst>
                <a:path w="1631" h="1286" extrusionOk="0">
                  <a:moveTo>
                    <a:pt x="1" y="1"/>
                  </a:moveTo>
                  <a:cubicBezTo>
                    <a:pt x="240" y="1"/>
                    <a:pt x="432" y="192"/>
                    <a:pt x="432" y="432"/>
                  </a:cubicBezTo>
                  <a:lnTo>
                    <a:pt x="432" y="854"/>
                  </a:lnTo>
                  <a:cubicBezTo>
                    <a:pt x="432" y="1093"/>
                    <a:pt x="240" y="1285"/>
                    <a:pt x="1" y="1285"/>
                  </a:cubicBezTo>
                  <a:lnTo>
                    <a:pt x="1199" y="1285"/>
                  </a:lnTo>
                  <a:cubicBezTo>
                    <a:pt x="1438" y="1285"/>
                    <a:pt x="1630" y="1093"/>
                    <a:pt x="1630" y="854"/>
                  </a:cubicBezTo>
                  <a:lnTo>
                    <a:pt x="1630" y="432"/>
                  </a:lnTo>
                  <a:cubicBezTo>
                    <a:pt x="1630" y="192"/>
                    <a:pt x="1438" y="1"/>
                    <a:pt x="119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1" name="Google Shape;9441;p70"/>
          <p:cNvGrpSpPr/>
          <p:nvPr/>
        </p:nvGrpSpPr>
        <p:grpSpPr>
          <a:xfrm>
            <a:off x="8028714" y="2891652"/>
            <a:ext cx="289589" cy="361403"/>
            <a:chOff x="8028714" y="2891652"/>
            <a:chExt cx="289589" cy="361403"/>
          </a:xfrm>
        </p:grpSpPr>
        <p:sp>
          <p:nvSpPr>
            <p:cNvPr id="9442" name="Google Shape;9442;p70"/>
            <p:cNvSpPr/>
            <p:nvPr/>
          </p:nvSpPr>
          <p:spPr>
            <a:xfrm>
              <a:off x="8096520" y="3139006"/>
              <a:ext cx="167025" cy="83421"/>
            </a:xfrm>
            <a:custGeom>
              <a:avLst/>
              <a:gdLst/>
              <a:ahLst/>
              <a:cxnLst/>
              <a:rect l="l" t="t" r="r" b="b"/>
              <a:pathLst>
                <a:path w="6375" h="3184" extrusionOk="0">
                  <a:moveTo>
                    <a:pt x="3058" y="1"/>
                  </a:moveTo>
                  <a:cubicBezTo>
                    <a:pt x="1371" y="1"/>
                    <a:pt x="1" y="1362"/>
                    <a:pt x="1" y="3059"/>
                  </a:cubicBezTo>
                  <a:lnTo>
                    <a:pt x="1" y="3183"/>
                  </a:lnTo>
                  <a:lnTo>
                    <a:pt x="6375" y="3183"/>
                  </a:lnTo>
                  <a:lnTo>
                    <a:pt x="6375" y="3059"/>
                  </a:lnTo>
                  <a:cubicBezTo>
                    <a:pt x="6375" y="1362"/>
                    <a:pt x="5004" y="1"/>
                    <a:pt x="3317" y="1"/>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3" name="Google Shape;9443;p70"/>
            <p:cNvSpPr/>
            <p:nvPr/>
          </p:nvSpPr>
          <p:spPr>
            <a:xfrm>
              <a:off x="8168360" y="3139006"/>
              <a:ext cx="95185" cy="83421"/>
            </a:xfrm>
            <a:custGeom>
              <a:avLst/>
              <a:gdLst/>
              <a:ahLst/>
              <a:cxnLst/>
              <a:rect l="l" t="t" r="r" b="b"/>
              <a:pathLst>
                <a:path w="3633" h="3184" extrusionOk="0">
                  <a:moveTo>
                    <a:pt x="441" y="1"/>
                  </a:moveTo>
                  <a:cubicBezTo>
                    <a:pt x="297" y="1"/>
                    <a:pt x="144" y="10"/>
                    <a:pt x="0" y="30"/>
                  </a:cubicBezTo>
                  <a:cubicBezTo>
                    <a:pt x="1563" y="250"/>
                    <a:pt x="2732" y="1602"/>
                    <a:pt x="2732" y="3183"/>
                  </a:cubicBezTo>
                  <a:lnTo>
                    <a:pt x="3633" y="3183"/>
                  </a:lnTo>
                  <a:cubicBezTo>
                    <a:pt x="3633" y="1429"/>
                    <a:pt x="2205" y="1"/>
                    <a:pt x="441" y="1"/>
                  </a:cubicBez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70"/>
            <p:cNvSpPr/>
            <p:nvPr/>
          </p:nvSpPr>
          <p:spPr>
            <a:xfrm>
              <a:off x="8028714" y="3109871"/>
              <a:ext cx="104748" cy="24392"/>
            </a:xfrm>
            <a:custGeom>
              <a:avLst/>
              <a:gdLst/>
              <a:ahLst/>
              <a:cxnLst/>
              <a:rect l="l" t="t" r="r" b="b"/>
              <a:pathLst>
                <a:path w="3998" h="931" extrusionOk="0">
                  <a:moveTo>
                    <a:pt x="298" y="1"/>
                  </a:moveTo>
                  <a:cubicBezTo>
                    <a:pt x="135" y="1"/>
                    <a:pt x="1" y="126"/>
                    <a:pt x="1" y="288"/>
                  </a:cubicBezTo>
                  <a:lnTo>
                    <a:pt x="1" y="634"/>
                  </a:lnTo>
                  <a:cubicBezTo>
                    <a:pt x="1" y="806"/>
                    <a:pt x="135" y="931"/>
                    <a:pt x="298" y="931"/>
                  </a:cubicBezTo>
                  <a:lnTo>
                    <a:pt x="3701" y="931"/>
                  </a:lnTo>
                  <a:cubicBezTo>
                    <a:pt x="3864" y="931"/>
                    <a:pt x="3998" y="806"/>
                    <a:pt x="3998" y="643"/>
                  </a:cubicBezTo>
                  <a:lnTo>
                    <a:pt x="3998" y="288"/>
                  </a:lnTo>
                  <a:cubicBezTo>
                    <a:pt x="3998" y="126"/>
                    <a:pt x="3864" y="1"/>
                    <a:pt x="3701" y="1"/>
                  </a:cubicBez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70"/>
            <p:cNvSpPr/>
            <p:nvPr/>
          </p:nvSpPr>
          <p:spPr>
            <a:xfrm>
              <a:off x="8101812" y="3109871"/>
              <a:ext cx="31650" cy="24392"/>
            </a:xfrm>
            <a:custGeom>
              <a:avLst/>
              <a:gdLst/>
              <a:ahLst/>
              <a:cxnLst/>
              <a:rect l="l" t="t" r="r" b="b"/>
              <a:pathLst>
                <a:path w="1208" h="931" extrusionOk="0">
                  <a:moveTo>
                    <a:pt x="0" y="1"/>
                  </a:moveTo>
                  <a:cubicBezTo>
                    <a:pt x="173" y="1"/>
                    <a:pt x="307" y="135"/>
                    <a:pt x="307" y="308"/>
                  </a:cubicBezTo>
                  <a:lnTo>
                    <a:pt x="307" y="624"/>
                  </a:lnTo>
                  <a:cubicBezTo>
                    <a:pt x="307" y="797"/>
                    <a:pt x="173" y="931"/>
                    <a:pt x="0" y="931"/>
                  </a:cubicBezTo>
                  <a:lnTo>
                    <a:pt x="901" y="931"/>
                  </a:lnTo>
                  <a:cubicBezTo>
                    <a:pt x="1074" y="931"/>
                    <a:pt x="1208" y="797"/>
                    <a:pt x="1208" y="624"/>
                  </a:cubicBezTo>
                  <a:lnTo>
                    <a:pt x="1208" y="308"/>
                  </a:lnTo>
                  <a:cubicBezTo>
                    <a:pt x="1208" y="135"/>
                    <a:pt x="1074" y="1"/>
                    <a:pt x="901" y="1"/>
                  </a:cubicBezTo>
                  <a:close/>
                </a:path>
              </a:pathLst>
            </a:custGeom>
            <a:solidFill>
              <a:srgbClr val="BDC8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70"/>
            <p:cNvSpPr/>
            <p:nvPr/>
          </p:nvSpPr>
          <p:spPr>
            <a:xfrm>
              <a:off x="8053342" y="3134237"/>
              <a:ext cx="67570" cy="53527"/>
            </a:xfrm>
            <a:custGeom>
              <a:avLst/>
              <a:gdLst/>
              <a:ahLst/>
              <a:cxnLst/>
              <a:rect l="l" t="t" r="r" b="b"/>
              <a:pathLst>
                <a:path w="2579" h="2043" extrusionOk="0">
                  <a:moveTo>
                    <a:pt x="0" y="1"/>
                  </a:moveTo>
                  <a:cubicBezTo>
                    <a:pt x="10" y="49"/>
                    <a:pt x="29" y="87"/>
                    <a:pt x="48" y="135"/>
                  </a:cubicBezTo>
                  <a:cubicBezTo>
                    <a:pt x="498" y="921"/>
                    <a:pt x="1150" y="1582"/>
                    <a:pt x="1936" y="2042"/>
                  </a:cubicBezTo>
                  <a:cubicBezTo>
                    <a:pt x="2090" y="1697"/>
                    <a:pt x="2310" y="1381"/>
                    <a:pt x="2579" y="1113"/>
                  </a:cubicBezTo>
                  <a:cubicBezTo>
                    <a:pt x="2080" y="835"/>
                    <a:pt x="1658" y="461"/>
                    <a:pt x="1313"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7" name="Google Shape;9447;p70"/>
            <p:cNvSpPr/>
            <p:nvPr/>
          </p:nvSpPr>
          <p:spPr>
            <a:xfrm>
              <a:off x="8159321" y="3165127"/>
              <a:ext cx="36182" cy="31099"/>
            </a:xfrm>
            <a:custGeom>
              <a:avLst/>
              <a:gdLst/>
              <a:ahLst/>
              <a:cxnLst/>
              <a:rect l="l" t="t" r="r" b="b"/>
              <a:pathLst>
                <a:path w="1381" h="1187" extrusionOk="0">
                  <a:moveTo>
                    <a:pt x="786" y="1"/>
                  </a:moveTo>
                  <a:cubicBezTo>
                    <a:pt x="259" y="1"/>
                    <a:pt x="0" y="643"/>
                    <a:pt x="364" y="1017"/>
                  </a:cubicBezTo>
                  <a:cubicBezTo>
                    <a:pt x="485" y="1134"/>
                    <a:pt x="633" y="1187"/>
                    <a:pt x="778" y="1187"/>
                  </a:cubicBezTo>
                  <a:cubicBezTo>
                    <a:pt x="1085" y="1187"/>
                    <a:pt x="1380" y="953"/>
                    <a:pt x="1380" y="595"/>
                  </a:cubicBezTo>
                  <a:cubicBezTo>
                    <a:pt x="1380" y="269"/>
                    <a:pt x="1112" y="1"/>
                    <a:pt x="786" y="1"/>
                  </a:cubicBezTo>
                  <a:close/>
                </a:path>
              </a:pathLst>
            </a:custGeom>
            <a:solidFill>
              <a:srgbClr val="5C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8" name="Google Shape;9448;p70"/>
            <p:cNvSpPr/>
            <p:nvPr/>
          </p:nvSpPr>
          <p:spPr>
            <a:xfrm>
              <a:off x="8232655" y="2960453"/>
              <a:ext cx="74356" cy="219530"/>
            </a:xfrm>
            <a:custGeom>
              <a:avLst/>
              <a:gdLst/>
              <a:ahLst/>
              <a:cxnLst/>
              <a:rect l="l" t="t" r="r" b="b"/>
              <a:pathLst>
                <a:path w="2838" h="8379" extrusionOk="0">
                  <a:moveTo>
                    <a:pt x="566" y="1"/>
                  </a:moveTo>
                  <a:lnTo>
                    <a:pt x="86" y="998"/>
                  </a:lnTo>
                  <a:cubicBezTo>
                    <a:pt x="2300" y="2627"/>
                    <a:pt x="2253" y="5953"/>
                    <a:pt x="0" y="7525"/>
                  </a:cubicBezTo>
                  <a:cubicBezTo>
                    <a:pt x="297" y="7765"/>
                    <a:pt x="546" y="8052"/>
                    <a:pt x="738" y="8378"/>
                  </a:cubicBezTo>
                  <a:cubicBezTo>
                    <a:pt x="1984" y="7468"/>
                    <a:pt x="2751" y="6049"/>
                    <a:pt x="2837" y="4515"/>
                  </a:cubicBezTo>
                  <a:lnTo>
                    <a:pt x="2837" y="3864"/>
                  </a:lnTo>
                  <a:cubicBezTo>
                    <a:pt x="2732" y="2359"/>
                    <a:pt x="1975" y="988"/>
                    <a:pt x="767" y="87"/>
                  </a:cubicBezTo>
                  <a:cubicBezTo>
                    <a:pt x="709" y="49"/>
                    <a:pt x="642" y="20"/>
                    <a:pt x="566" y="1"/>
                  </a:cubicBez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70"/>
            <p:cNvSpPr/>
            <p:nvPr/>
          </p:nvSpPr>
          <p:spPr>
            <a:xfrm>
              <a:off x="8243685" y="2960453"/>
              <a:ext cx="63063" cy="219766"/>
            </a:xfrm>
            <a:custGeom>
              <a:avLst/>
              <a:gdLst/>
              <a:ahLst/>
              <a:cxnLst/>
              <a:rect l="l" t="t" r="r" b="b"/>
              <a:pathLst>
                <a:path w="2407" h="8388" extrusionOk="0">
                  <a:moveTo>
                    <a:pt x="145" y="1"/>
                  </a:moveTo>
                  <a:lnTo>
                    <a:pt x="1" y="288"/>
                  </a:lnTo>
                  <a:cubicBezTo>
                    <a:pt x="528" y="729"/>
                    <a:pt x="959" y="1275"/>
                    <a:pt x="1276" y="1879"/>
                  </a:cubicBezTo>
                  <a:cubicBezTo>
                    <a:pt x="1592" y="2493"/>
                    <a:pt x="1774" y="3173"/>
                    <a:pt x="1832" y="3864"/>
                  </a:cubicBezTo>
                  <a:lnTo>
                    <a:pt x="1832" y="4515"/>
                  </a:lnTo>
                  <a:cubicBezTo>
                    <a:pt x="1755" y="5886"/>
                    <a:pt x="1132" y="7170"/>
                    <a:pt x="106" y="8081"/>
                  </a:cubicBezTo>
                  <a:cubicBezTo>
                    <a:pt x="173" y="8177"/>
                    <a:pt x="250" y="8282"/>
                    <a:pt x="307" y="8388"/>
                  </a:cubicBezTo>
                  <a:cubicBezTo>
                    <a:pt x="1554" y="7477"/>
                    <a:pt x="2320" y="6059"/>
                    <a:pt x="2407" y="4515"/>
                  </a:cubicBezTo>
                  <a:lnTo>
                    <a:pt x="2407" y="3864"/>
                  </a:lnTo>
                  <a:cubicBezTo>
                    <a:pt x="2301" y="2359"/>
                    <a:pt x="1544" y="988"/>
                    <a:pt x="336" y="96"/>
                  </a:cubicBezTo>
                  <a:cubicBezTo>
                    <a:pt x="279" y="49"/>
                    <a:pt x="212" y="20"/>
                    <a:pt x="145" y="1"/>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70"/>
            <p:cNvSpPr/>
            <p:nvPr/>
          </p:nvSpPr>
          <p:spPr>
            <a:xfrm>
              <a:off x="8041788" y="3222400"/>
              <a:ext cx="276515" cy="30654"/>
            </a:xfrm>
            <a:custGeom>
              <a:avLst/>
              <a:gdLst/>
              <a:ahLst/>
              <a:cxnLst/>
              <a:rect l="l" t="t" r="r" b="b"/>
              <a:pathLst>
                <a:path w="10554" h="1170" extrusionOk="0">
                  <a:moveTo>
                    <a:pt x="882" y="0"/>
                  </a:moveTo>
                  <a:cubicBezTo>
                    <a:pt x="594" y="0"/>
                    <a:pt x="336" y="182"/>
                    <a:pt x="230" y="451"/>
                  </a:cubicBezTo>
                  <a:lnTo>
                    <a:pt x="58" y="882"/>
                  </a:lnTo>
                  <a:cubicBezTo>
                    <a:pt x="0" y="1016"/>
                    <a:pt x="96" y="1170"/>
                    <a:pt x="249" y="1170"/>
                  </a:cubicBezTo>
                  <a:lnTo>
                    <a:pt x="10304" y="1170"/>
                  </a:lnTo>
                  <a:cubicBezTo>
                    <a:pt x="10458" y="1170"/>
                    <a:pt x="10554" y="1016"/>
                    <a:pt x="10506" y="882"/>
                  </a:cubicBezTo>
                  <a:lnTo>
                    <a:pt x="10333" y="451"/>
                  </a:lnTo>
                  <a:cubicBezTo>
                    <a:pt x="10228" y="182"/>
                    <a:pt x="9969" y="0"/>
                    <a:pt x="9681" y="0"/>
                  </a:cubicBezTo>
                  <a:close/>
                </a:path>
              </a:pathLst>
            </a:custGeom>
            <a:solidFill>
              <a:srgbClr val="67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70"/>
            <p:cNvSpPr/>
            <p:nvPr/>
          </p:nvSpPr>
          <p:spPr>
            <a:xfrm>
              <a:off x="8286627" y="3222400"/>
              <a:ext cx="31676" cy="30654"/>
            </a:xfrm>
            <a:custGeom>
              <a:avLst/>
              <a:gdLst/>
              <a:ahLst/>
              <a:cxnLst/>
              <a:rect l="l" t="t" r="r" b="b"/>
              <a:pathLst>
                <a:path w="1209" h="1170" extrusionOk="0">
                  <a:moveTo>
                    <a:pt x="1" y="0"/>
                  </a:moveTo>
                  <a:lnTo>
                    <a:pt x="461" y="1170"/>
                  </a:lnTo>
                  <a:lnTo>
                    <a:pt x="959" y="1170"/>
                  </a:lnTo>
                  <a:cubicBezTo>
                    <a:pt x="1103" y="1170"/>
                    <a:pt x="1209" y="1016"/>
                    <a:pt x="1151" y="882"/>
                  </a:cubicBezTo>
                  <a:lnTo>
                    <a:pt x="979" y="441"/>
                  </a:lnTo>
                  <a:cubicBezTo>
                    <a:pt x="873" y="173"/>
                    <a:pt x="614" y="0"/>
                    <a:pt x="327" y="0"/>
                  </a:cubicBezTo>
                  <a:close/>
                </a:path>
              </a:pathLst>
            </a:custGeom>
            <a:solidFill>
              <a:srgbClr val="4A60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2" name="Google Shape;9452;p70"/>
            <p:cNvSpPr/>
            <p:nvPr/>
          </p:nvSpPr>
          <p:spPr>
            <a:xfrm>
              <a:off x="8235668" y="2891652"/>
              <a:ext cx="58531" cy="57037"/>
            </a:xfrm>
            <a:custGeom>
              <a:avLst/>
              <a:gdLst/>
              <a:ahLst/>
              <a:cxnLst/>
              <a:rect l="l" t="t" r="r" b="b"/>
              <a:pathLst>
                <a:path w="2234" h="2177" extrusionOk="0">
                  <a:moveTo>
                    <a:pt x="532" y="0"/>
                  </a:moveTo>
                  <a:cubicBezTo>
                    <a:pt x="455" y="0"/>
                    <a:pt x="379" y="29"/>
                    <a:pt x="316" y="87"/>
                  </a:cubicBezTo>
                  <a:lnTo>
                    <a:pt x="115" y="297"/>
                  </a:lnTo>
                  <a:cubicBezTo>
                    <a:pt x="0" y="412"/>
                    <a:pt x="0" y="604"/>
                    <a:pt x="115" y="719"/>
                  </a:cubicBezTo>
                  <a:lnTo>
                    <a:pt x="1495" y="2090"/>
                  </a:lnTo>
                  <a:cubicBezTo>
                    <a:pt x="1553" y="2147"/>
                    <a:pt x="1630" y="2176"/>
                    <a:pt x="1706" y="2176"/>
                  </a:cubicBezTo>
                  <a:cubicBezTo>
                    <a:pt x="1783" y="2176"/>
                    <a:pt x="1860" y="2147"/>
                    <a:pt x="1917" y="2090"/>
                  </a:cubicBezTo>
                  <a:lnTo>
                    <a:pt x="2118" y="1889"/>
                  </a:lnTo>
                  <a:cubicBezTo>
                    <a:pt x="2233" y="1764"/>
                    <a:pt x="2233" y="1572"/>
                    <a:pt x="2118" y="1457"/>
                  </a:cubicBezTo>
                  <a:lnTo>
                    <a:pt x="748" y="87"/>
                  </a:lnTo>
                  <a:cubicBezTo>
                    <a:pt x="685" y="29"/>
                    <a:pt x="609" y="0"/>
                    <a:pt x="53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3" name="Google Shape;9453;p70"/>
            <p:cNvSpPr/>
            <p:nvPr/>
          </p:nvSpPr>
          <p:spPr>
            <a:xfrm>
              <a:off x="8240698" y="2912507"/>
              <a:ext cx="53500" cy="36182"/>
            </a:xfrm>
            <a:custGeom>
              <a:avLst/>
              <a:gdLst/>
              <a:ahLst/>
              <a:cxnLst/>
              <a:rect l="l" t="t" r="r" b="b"/>
              <a:pathLst>
                <a:path w="2042" h="1381" extrusionOk="0">
                  <a:moveTo>
                    <a:pt x="1" y="1"/>
                  </a:moveTo>
                  <a:lnTo>
                    <a:pt x="73" y="73"/>
                  </a:lnTo>
                  <a:lnTo>
                    <a:pt x="1" y="1"/>
                  </a:lnTo>
                  <a:close/>
                  <a:moveTo>
                    <a:pt x="73" y="73"/>
                  </a:moveTo>
                  <a:lnTo>
                    <a:pt x="144" y="144"/>
                  </a:lnTo>
                  <a:lnTo>
                    <a:pt x="73" y="73"/>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144" y="144"/>
                  </a:lnTo>
                  <a:lnTo>
                    <a:pt x="144" y="144"/>
                  </a:lnTo>
                  <a:close/>
                  <a:moveTo>
                    <a:pt x="144" y="144"/>
                  </a:moveTo>
                  <a:lnTo>
                    <a:pt x="369" y="369"/>
                  </a:lnTo>
                  <a:lnTo>
                    <a:pt x="144" y="144"/>
                  </a:lnTo>
                  <a:close/>
                  <a:moveTo>
                    <a:pt x="369" y="369"/>
                  </a:moveTo>
                  <a:lnTo>
                    <a:pt x="776" y="776"/>
                  </a:lnTo>
                  <a:lnTo>
                    <a:pt x="776" y="776"/>
                  </a:lnTo>
                  <a:lnTo>
                    <a:pt x="369" y="369"/>
                  </a:lnTo>
                  <a:close/>
                  <a:moveTo>
                    <a:pt x="1409" y="144"/>
                  </a:moveTo>
                  <a:cubicBezTo>
                    <a:pt x="1533" y="268"/>
                    <a:pt x="1533" y="470"/>
                    <a:pt x="1409" y="594"/>
                  </a:cubicBezTo>
                  <a:lnTo>
                    <a:pt x="1227" y="776"/>
                  </a:lnTo>
                  <a:cubicBezTo>
                    <a:pt x="1164" y="839"/>
                    <a:pt x="1083" y="870"/>
                    <a:pt x="1001" y="870"/>
                  </a:cubicBezTo>
                  <a:cubicBezTo>
                    <a:pt x="920" y="870"/>
                    <a:pt x="839" y="839"/>
                    <a:pt x="776" y="776"/>
                  </a:cubicBezTo>
                  <a:lnTo>
                    <a:pt x="776" y="776"/>
                  </a:lnTo>
                  <a:lnTo>
                    <a:pt x="1294" y="1294"/>
                  </a:lnTo>
                  <a:cubicBezTo>
                    <a:pt x="1356" y="1351"/>
                    <a:pt x="1435" y="1380"/>
                    <a:pt x="1514" y="1380"/>
                  </a:cubicBezTo>
                  <a:cubicBezTo>
                    <a:pt x="1593" y="1380"/>
                    <a:pt x="1672" y="1351"/>
                    <a:pt x="1735" y="1294"/>
                  </a:cubicBezTo>
                  <a:lnTo>
                    <a:pt x="1926" y="1102"/>
                  </a:lnTo>
                  <a:cubicBezTo>
                    <a:pt x="2041" y="978"/>
                    <a:pt x="2041" y="776"/>
                    <a:pt x="1917" y="652"/>
                  </a:cubicBezTo>
                  <a:lnTo>
                    <a:pt x="1409" y="144"/>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70"/>
            <p:cNvSpPr/>
            <p:nvPr/>
          </p:nvSpPr>
          <p:spPr>
            <a:xfrm>
              <a:off x="8094005" y="3011490"/>
              <a:ext cx="80408" cy="79281"/>
            </a:xfrm>
            <a:custGeom>
              <a:avLst/>
              <a:gdLst/>
              <a:ahLst/>
              <a:cxnLst/>
              <a:rect l="l" t="t" r="r" b="b"/>
              <a:pathLst>
                <a:path w="3069" h="3026" extrusionOk="0">
                  <a:moveTo>
                    <a:pt x="611" y="1"/>
                  </a:moveTo>
                  <a:cubicBezTo>
                    <a:pt x="552" y="1"/>
                    <a:pt x="495" y="22"/>
                    <a:pt x="451" y="66"/>
                  </a:cubicBezTo>
                  <a:lnTo>
                    <a:pt x="87" y="430"/>
                  </a:lnTo>
                  <a:cubicBezTo>
                    <a:pt x="1" y="526"/>
                    <a:pt x="1" y="669"/>
                    <a:pt x="87" y="756"/>
                  </a:cubicBezTo>
                  <a:lnTo>
                    <a:pt x="2292" y="2960"/>
                  </a:lnTo>
                  <a:cubicBezTo>
                    <a:pt x="2335" y="3003"/>
                    <a:pt x="2392" y="3025"/>
                    <a:pt x="2451" y="3025"/>
                  </a:cubicBezTo>
                  <a:cubicBezTo>
                    <a:pt x="2510" y="3025"/>
                    <a:pt x="2570" y="3003"/>
                    <a:pt x="2618" y="2960"/>
                  </a:cubicBezTo>
                  <a:lnTo>
                    <a:pt x="2982" y="2587"/>
                  </a:lnTo>
                  <a:cubicBezTo>
                    <a:pt x="3068" y="2500"/>
                    <a:pt x="3068" y="2356"/>
                    <a:pt x="2972" y="2270"/>
                  </a:cubicBezTo>
                  <a:lnTo>
                    <a:pt x="777" y="66"/>
                  </a:lnTo>
                  <a:cubicBezTo>
                    <a:pt x="729" y="22"/>
                    <a:pt x="669" y="1"/>
                    <a:pt x="61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70"/>
            <p:cNvSpPr/>
            <p:nvPr/>
          </p:nvSpPr>
          <p:spPr>
            <a:xfrm>
              <a:off x="8140221" y="3057157"/>
              <a:ext cx="34427" cy="33536"/>
            </a:xfrm>
            <a:custGeom>
              <a:avLst/>
              <a:gdLst/>
              <a:ahLst/>
              <a:cxnLst/>
              <a:rect l="l" t="t" r="r" b="b"/>
              <a:pathLst>
                <a:path w="1314" h="1280" extrusionOk="0">
                  <a:moveTo>
                    <a:pt x="700" y="0"/>
                  </a:moveTo>
                  <a:lnTo>
                    <a:pt x="700" y="0"/>
                  </a:lnTo>
                  <a:cubicBezTo>
                    <a:pt x="796" y="96"/>
                    <a:pt x="796" y="249"/>
                    <a:pt x="700" y="345"/>
                  </a:cubicBezTo>
                  <a:lnTo>
                    <a:pt x="346" y="700"/>
                  </a:lnTo>
                  <a:cubicBezTo>
                    <a:pt x="298" y="748"/>
                    <a:pt x="235" y="772"/>
                    <a:pt x="173" y="772"/>
                  </a:cubicBezTo>
                  <a:cubicBezTo>
                    <a:pt x="111" y="772"/>
                    <a:pt x="49" y="748"/>
                    <a:pt x="1" y="700"/>
                  </a:cubicBezTo>
                  <a:lnTo>
                    <a:pt x="1" y="700"/>
                  </a:lnTo>
                  <a:lnTo>
                    <a:pt x="509" y="1208"/>
                  </a:lnTo>
                  <a:cubicBezTo>
                    <a:pt x="557" y="1256"/>
                    <a:pt x="619" y="1280"/>
                    <a:pt x="681" y="1280"/>
                  </a:cubicBezTo>
                  <a:cubicBezTo>
                    <a:pt x="743" y="1280"/>
                    <a:pt x="806" y="1256"/>
                    <a:pt x="854" y="1208"/>
                  </a:cubicBezTo>
                  <a:lnTo>
                    <a:pt x="1218" y="853"/>
                  </a:lnTo>
                  <a:cubicBezTo>
                    <a:pt x="1314" y="757"/>
                    <a:pt x="1314" y="604"/>
                    <a:pt x="1218" y="508"/>
                  </a:cubicBezTo>
                  <a:lnTo>
                    <a:pt x="700"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6" name="Google Shape;9456;p70"/>
            <p:cNvSpPr/>
            <p:nvPr/>
          </p:nvSpPr>
          <p:spPr>
            <a:xfrm>
              <a:off x="8086485" y="3036564"/>
              <a:ext cx="32907" cy="31912"/>
            </a:xfrm>
            <a:custGeom>
              <a:avLst/>
              <a:gdLst/>
              <a:ahLst/>
              <a:cxnLst/>
              <a:rect l="l" t="t" r="r" b="b"/>
              <a:pathLst>
                <a:path w="1256" h="1218" extrusionOk="0">
                  <a:moveTo>
                    <a:pt x="575" y="0"/>
                  </a:moveTo>
                  <a:lnTo>
                    <a:pt x="125" y="451"/>
                  </a:lnTo>
                  <a:cubicBezTo>
                    <a:pt x="0" y="575"/>
                    <a:pt x="0" y="767"/>
                    <a:pt x="125" y="891"/>
                  </a:cubicBezTo>
                  <a:lnTo>
                    <a:pt x="365" y="1131"/>
                  </a:lnTo>
                  <a:cubicBezTo>
                    <a:pt x="422" y="1189"/>
                    <a:pt x="501" y="1217"/>
                    <a:pt x="581" y="1217"/>
                  </a:cubicBezTo>
                  <a:cubicBezTo>
                    <a:pt x="662" y="1217"/>
                    <a:pt x="743" y="1189"/>
                    <a:pt x="805" y="1131"/>
                  </a:cubicBezTo>
                  <a:lnTo>
                    <a:pt x="1256" y="671"/>
                  </a:lnTo>
                  <a:lnTo>
                    <a:pt x="575"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7" name="Google Shape;9457;p70"/>
            <p:cNvSpPr/>
            <p:nvPr/>
          </p:nvSpPr>
          <p:spPr>
            <a:xfrm>
              <a:off x="8115855" y="3065934"/>
              <a:ext cx="32933" cy="31912"/>
            </a:xfrm>
            <a:custGeom>
              <a:avLst/>
              <a:gdLst/>
              <a:ahLst/>
              <a:cxnLst/>
              <a:rect l="l" t="t" r="r" b="b"/>
              <a:pathLst>
                <a:path w="1257" h="1218" extrusionOk="0">
                  <a:moveTo>
                    <a:pt x="576" y="0"/>
                  </a:moveTo>
                  <a:lnTo>
                    <a:pt x="116" y="451"/>
                  </a:lnTo>
                  <a:cubicBezTo>
                    <a:pt x="1" y="576"/>
                    <a:pt x="1" y="767"/>
                    <a:pt x="116" y="892"/>
                  </a:cubicBezTo>
                  <a:lnTo>
                    <a:pt x="355" y="1132"/>
                  </a:lnTo>
                  <a:cubicBezTo>
                    <a:pt x="418" y="1189"/>
                    <a:pt x="497" y="1218"/>
                    <a:pt x="576" y="1218"/>
                  </a:cubicBezTo>
                  <a:cubicBezTo>
                    <a:pt x="655" y="1218"/>
                    <a:pt x="734" y="1189"/>
                    <a:pt x="796" y="1132"/>
                  </a:cubicBezTo>
                  <a:lnTo>
                    <a:pt x="1256" y="671"/>
                  </a:lnTo>
                  <a:lnTo>
                    <a:pt x="576" y="0"/>
                  </a:lnTo>
                  <a:close/>
                </a:path>
              </a:pathLst>
            </a:custGeom>
            <a:solidFill>
              <a:srgbClr val="DC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8" name="Google Shape;9458;p70"/>
            <p:cNvSpPr/>
            <p:nvPr/>
          </p:nvSpPr>
          <p:spPr>
            <a:xfrm>
              <a:off x="8212062" y="2913738"/>
              <a:ext cx="61544" cy="61570"/>
            </a:xfrm>
            <a:custGeom>
              <a:avLst/>
              <a:gdLst/>
              <a:ahLst/>
              <a:cxnLst/>
              <a:rect l="l" t="t" r="r" b="b"/>
              <a:pathLst>
                <a:path w="2349" h="2350" extrusionOk="0">
                  <a:moveTo>
                    <a:pt x="1150" y="1"/>
                  </a:moveTo>
                  <a:lnTo>
                    <a:pt x="0" y="1151"/>
                  </a:lnTo>
                  <a:lnTo>
                    <a:pt x="1198" y="2349"/>
                  </a:lnTo>
                  <a:lnTo>
                    <a:pt x="2348" y="1199"/>
                  </a:lnTo>
                  <a:lnTo>
                    <a:pt x="1150" y="1"/>
                  </a:lnTo>
                  <a:close/>
                </a:path>
              </a:pathLst>
            </a:custGeom>
            <a:solidFill>
              <a:srgbClr val="B3BD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70"/>
            <p:cNvSpPr/>
            <p:nvPr/>
          </p:nvSpPr>
          <p:spPr>
            <a:xfrm>
              <a:off x="8212953" y="2932078"/>
              <a:ext cx="60653" cy="43466"/>
            </a:xfrm>
            <a:custGeom>
              <a:avLst/>
              <a:gdLst/>
              <a:ahLst/>
              <a:cxnLst/>
              <a:rect l="l" t="t" r="r" b="b"/>
              <a:pathLst>
                <a:path w="2315" h="1659" extrusionOk="0">
                  <a:moveTo>
                    <a:pt x="0" y="495"/>
                  </a:moveTo>
                  <a:lnTo>
                    <a:pt x="14" y="509"/>
                  </a:lnTo>
                  <a:lnTo>
                    <a:pt x="0" y="495"/>
                  </a:lnTo>
                  <a:close/>
                  <a:moveTo>
                    <a:pt x="1806" y="1"/>
                  </a:moveTo>
                  <a:lnTo>
                    <a:pt x="656" y="1151"/>
                  </a:lnTo>
                  <a:lnTo>
                    <a:pt x="14" y="509"/>
                  </a:lnTo>
                  <a:lnTo>
                    <a:pt x="1164" y="1659"/>
                  </a:lnTo>
                  <a:lnTo>
                    <a:pt x="2314" y="509"/>
                  </a:lnTo>
                  <a:lnTo>
                    <a:pt x="1806" y="1"/>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0" name="Google Shape;9460;p70"/>
            <p:cNvSpPr/>
            <p:nvPr/>
          </p:nvSpPr>
          <p:spPr>
            <a:xfrm>
              <a:off x="8119890" y="2937423"/>
              <a:ext cx="128354" cy="128039"/>
            </a:xfrm>
            <a:custGeom>
              <a:avLst/>
              <a:gdLst/>
              <a:ahLst/>
              <a:cxnLst/>
              <a:rect l="l" t="t" r="r" b="b"/>
              <a:pathLst>
                <a:path w="4899" h="4887" extrusionOk="0">
                  <a:moveTo>
                    <a:pt x="3178" y="0"/>
                  </a:moveTo>
                  <a:cubicBezTo>
                    <a:pt x="3120" y="0"/>
                    <a:pt x="3063" y="22"/>
                    <a:pt x="3020" y="65"/>
                  </a:cubicBezTo>
                  <a:lnTo>
                    <a:pt x="1831" y="1253"/>
                  </a:lnTo>
                  <a:lnTo>
                    <a:pt x="1218" y="1867"/>
                  </a:lnTo>
                  <a:lnTo>
                    <a:pt x="0" y="3084"/>
                  </a:lnTo>
                  <a:lnTo>
                    <a:pt x="1793" y="4886"/>
                  </a:lnTo>
                  <a:lnTo>
                    <a:pt x="4812" y="1867"/>
                  </a:lnTo>
                  <a:cubicBezTo>
                    <a:pt x="4898" y="1781"/>
                    <a:pt x="4898" y="1637"/>
                    <a:pt x="4812" y="1551"/>
                  </a:cubicBezTo>
                  <a:lnTo>
                    <a:pt x="3336" y="65"/>
                  </a:lnTo>
                  <a:cubicBezTo>
                    <a:pt x="3293" y="22"/>
                    <a:pt x="3235" y="0"/>
                    <a:pt x="3178" y="0"/>
                  </a:cubicBezTo>
                  <a:close/>
                </a:path>
              </a:pathLst>
            </a:custGeom>
            <a:solidFill>
              <a:srgbClr val="DEE2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70"/>
            <p:cNvSpPr/>
            <p:nvPr/>
          </p:nvSpPr>
          <p:spPr>
            <a:xfrm>
              <a:off x="8153531" y="2968732"/>
              <a:ext cx="94713" cy="96730"/>
            </a:xfrm>
            <a:custGeom>
              <a:avLst/>
              <a:gdLst/>
              <a:ahLst/>
              <a:cxnLst/>
              <a:rect l="l" t="t" r="r" b="b"/>
              <a:pathLst>
                <a:path w="3615" h="3692" extrusionOk="0">
                  <a:moveTo>
                    <a:pt x="3173" y="1"/>
                  </a:moveTo>
                  <a:lnTo>
                    <a:pt x="1" y="3183"/>
                  </a:lnTo>
                  <a:lnTo>
                    <a:pt x="509" y="3691"/>
                  </a:lnTo>
                  <a:lnTo>
                    <a:pt x="3528" y="682"/>
                  </a:lnTo>
                  <a:cubicBezTo>
                    <a:pt x="3614" y="586"/>
                    <a:pt x="3614" y="451"/>
                    <a:pt x="3528" y="365"/>
                  </a:cubicBezTo>
                  <a:lnTo>
                    <a:pt x="3173" y="1"/>
                  </a:lnTo>
                  <a:close/>
                </a:path>
              </a:pathLst>
            </a:custGeom>
            <a:solidFill>
              <a:srgbClr val="C9D0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62" name="Google Shape;9462;p70"/>
          <p:cNvGrpSpPr/>
          <p:nvPr/>
        </p:nvGrpSpPr>
        <p:grpSpPr>
          <a:xfrm>
            <a:off x="7551822" y="3804774"/>
            <a:ext cx="293335" cy="361927"/>
            <a:chOff x="7551822" y="3804774"/>
            <a:chExt cx="293335" cy="361927"/>
          </a:xfrm>
        </p:grpSpPr>
        <p:sp>
          <p:nvSpPr>
            <p:cNvPr id="9463" name="Google Shape;9463;p70"/>
            <p:cNvSpPr/>
            <p:nvPr/>
          </p:nvSpPr>
          <p:spPr>
            <a:xfrm>
              <a:off x="7647242" y="3804774"/>
              <a:ext cx="121070" cy="30916"/>
            </a:xfrm>
            <a:custGeom>
              <a:avLst/>
              <a:gdLst/>
              <a:ahLst/>
              <a:cxnLst/>
              <a:rect l="l" t="t" r="r" b="b"/>
              <a:pathLst>
                <a:path w="4621" h="1180" extrusionOk="0">
                  <a:moveTo>
                    <a:pt x="320" y="0"/>
                  </a:moveTo>
                  <a:cubicBezTo>
                    <a:pt x="145" y="0"/>
                    <a:pt x="0" y="150"/>
                    <a:pt x="0" y="336"/>
                  </a:cubicBezTo>
                  <a:lnTo>
                    <a:pt x="0" y="844"/>
                  </a:lnTo>
                  <a:cubicBezTo>
                    <a:pt x="0" y="1026"/>
                    <a:pt x="154" y="1180"/>
                    <a:pt x="336" y="1180"/>
                  </a:cubicBezTo>
                  <a:lnTo>
                    <a:pt x="4285" y="1180"/>
                  </a:lnTo>
                  <a:cubicBezTo>
                    <a:pt x="4467" y="1180"/>
                    <a:pt x="4621" y="1026"/>
                    <a:pt x="4621" y="844"/>
                  </a:cubicBezTo>
                  <a:lnTo>
                    <a:pt x="4621" y="336"/>
                  </a:lnTo>
                  <a:cubicBezTo>
                    <a:pt x="4621" y="150"/>
                    <a:pt x="4476" y="0"/>
                    <a:pt x="4301" y="0"/>
                  </a:cubicBezTo>
                  <a:cubicBezTo>
                    <a:pt x="4296" y="0"/>
                    <a:pt x="4291" y="0"/>
                    <a:pt x="4285" y="1"/>
                  </a:cubicBezTo>
                  <a:lnTo>
                    <a:pt x="336" y="1"/>
                  </a:lnTo>
                  <a:cubicBezTo>
                    <a:pt x="331" y="0"/>
                    <a:pt x="325" y="0"/>
                    <a:pt x="320" y="0"/>
                  </a:cubicBezTo>
                  <a:close/>
                </a:path>
              </a:pathLst>
            </a:custGeom>
            <a:solidFill>
              <a:srgbClr val="CDD5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70"/>
            <p:cNvSpPr/>
            <p:nvPr/>
          </p:nvSpPr>
          <p:spPr>
            <a:xfrm>
              <a:off x="7734148" y="3804774"/>
              <a:ext cx="34165" cy="31178"/>
            </a:xfrm>
            <a:custGeom>
              <a:avLst/>
              <a:gdLst/>
              <a:ahLst/>
              <a:cxnLst/>
              <a:rect l="l" t="t" r="r" b="b"/>
              <a:pathLst>
                <a:path w="1304" h="1190" extrusionOk="0">
                  <a:moveTo>
                    <a:pt x="0" y="1"/>
                  </a:moveTo>
                  <a:cubicBezTo>
                    <a:pt x="192" y="1"/>
                    <a:pt x="345" y="154"/>
                    <a:pt x="345" y="346"/>
                  </a:cubicBezTo>
                  <a:lnTo>
                    <a:pt x="345" y="844"/>
                  </a:lnTo>
                  <a:cubicBezTo>
                    <a:pt x="345" y="1026"/>
                    <a:pt x="192" y="1189"/>
                    <a:pt x="0" y="1189"/>
                  </a:cubicBezTo>
                  <a:lnTo>
                    <a:pt x="959" y="1189"/>
                  </a:lnTo>
                  <a:cubicBezTo>
                    <a:pt x="1150" y="1189"/>
                    <a:pt x="1304" y="1026"/>
                    <a:pt x="1304" y="844"/>
                  </a:cubicBezTo>
                  <a:lnTo>
                    <a:pt x="1304" y="346"/>
                  </a:lnTo>
                  <a:cubicBezTo>
                    <a:pt x="1304" y="154"/>
                    <a:pt x="1150" y="1"/>
                    <a:pt x="959" y="1"/>
                  </a:cubicBezTo>
                  <a:close/>
                </a:path>
              </a:pathLst>
            </a:custGeom>
            <a:solidFill>
              <a:srgbClr val="B8C4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70"/>
            <p:cNvSpPr/>
            <p:nvPr/>
          </p:nvSpPr>
          <p:spPr>
            <a:xfrm>
              <a:off x="7551822" y="3835664"/>
              <a:ext cx="285056" cy="331037"/>
            </a:xfrm>
            <a:custGeom>
              <a:avLst/>
              <a:gdLst/>
              <a:ahLst/>
              <a:cxnLst/>
              <a:rect l="l" t="t" r="r" b="b"/>
              <a:pathLst>
                <a:path w="10880" h="12635" extrusionOk="0">
                  <a:moveTo>
                    <a:pt x="4486" y="1"/>
                  </a:moveTo>
                  <a:lnTo>
                    <a:pt x="4486" y="3681"/>
                  </a:lnTo>
                  <a:cubicBezTo>
                    <a:pt x="4486" y="3902"/>
                    <a:pt x="4352" y="4103"/>
                    <a:pt x="4141" y="4180"/>
                  </a:cubicBezTo>
                  <a:cubicBezTo>
                    <a:pt x="882" y="5474"/>
                    <a:pt x="0" y="9672"/>
                    <a:pt x="2454" y="12174"/>
                  </a:cubicBezTo>
                  <a:cubicBezTo>
                    <a:pt x="2741" y="12462"/>
                    <a:pt x="3134" y="12634"/>
                    <a:pt x="3547" y="12634"/>
                  </a:cubicBezTo>
                  <a:lnTo>
                    <a:pt x="8349" y="12634"/>
                  </a:lnTo>
                  <a:cubicBezTo>
                    <a:pt x="8771" y="12634"/>
                    <a:pt x="9164" y="12462"/>
                    <a:pt x="9451" y="12164"/>
                  </a:cubicBezTo>
                  <a:cubicBezTo>
                    <a:pt x="10381" y="11225"/>
                    <a:pt x="10879" y="9950"/>
                    <a:pt x="10851" y="8627"/>
                  </a:cubicBezTo>
                  <a:cubicBezTo>
                    <a:pt x="10803" y="6662"/>
                    <a:pt x="9585" y="4908"/>
                    <a:pt x="7755" y="4189"/>
                  </a:cubicBezTo>
                  <a:cubicBezTo>
                    <a:pt x="7544" y="4103"/>
                    <a:pt x="7410" y="3902"/>
                    <a:pt x="7410" y="3681"/>
                  </a:cubicBezTo>
                  <a:lnTo>
                    <a:pt x="7410" y="1"/>
                  </a:lnTo>
                  <a:close/>
                </a:path>
              </a:pathLst>
            </a:custGeom>
            <a:solidFill>
              <a:srgbClr val="E9ED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70"/>
            <p:cNvSpPr/>
            <p:nvPr/>
          </p:nvSpPr>
          <p:spPr>
            <a:xfrm>
              <a:off x="7669329" y="3835664"/>
              <a:ext cx="174833" cy="329020"/>
            </a:xfrm>
            <a:custGeom>
              <a:avLst/>
              <a:gdLst/>
              <a:ahLst/>
              <a:cxnLst/>
              <a:rect l="l" t="t" r="r" b="b"/>
              <a:pathLst>
                <a:path w="6673" h="12558" extrusionOk="0">
                  <a:moveTo>
                    <a:pt x="1" y="1"/>
                  </a:moveTo>
                  <a:lnTo>
                    <a:pt x="1" y="489"/>
                  </a:lnTo>
                  <a:lnTo>
                    <a:pt x="1506" y="489"/>
                  </a:lnTo>
                  <a:cubicBezTo>
                    <a:pt x="1889" y="489"/>
                    <a:pt x="2196" y="796"/>
                    <a:pt x="2196" y="1180"/>
                  </a:cubicBezTo>
                  <a:lnTo>
                    <a:pt x="2196" y="4180"/>
                  </a:lnTo>
                  <a:cubicBezTo>
                    <a:pt x="2196" y="4400"/>
                    <a:pt x="2340" y="4602"/>
                    <a:pt x="2541" y="4678"/>
                  </a:cubicBezTo>
                  <a:cubicBezTo>
                    <a:pt x="5743" y="5944"/>
                    <a:pt x="6672" y="10027"/>
                    <a:pt x="4343" y="12557"/>
                  </a:cubicBezTo>
                  <a:cubicBezTo>
                    <a:pt x="4573" y="12481"/>
                    <a:pt x="4794" y="12347"/>
                    <a:pt x="4966" y="12164"/>
                  </a:cubicBezTo>
                  <a:cubicBezTo>
                    <a:pt x="5896" y="11225"/>
                    <a:pt x="6394" y="9950"/>
                    <a:pt x="6366" y="8627"/>
                  </a:cubicBezTo>
                  <a:cubicBezTo>
                    <a:pt x="6318" y="6662"/>
                    <a:pt x="5100" y="4908"/>
                    <a:pt x="3270" y="4189"/>
                  </a:cubicBezTo>
                  <a:cubicBezTo>
                    <a:pt x="3059" y="4103"/>
                    <a:pt x="2925" y="3902"/>
                    <a:pt x="2925" y="3681"/>
                  </a:cubicBezTo>
                  <a:lnTo>
                    <a:pt x="2925" y="1"/>
                  </a:lnTo>
                  <a:close/>
                </a:path>
              </a:pathLst>
            </a:custGeom>
            <a:solidFill>
              <a:srgbClr val="DCE1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70"/>
            <p:cNvSpPr/>
            <p:nvPr/>
          </p:nvSpPr>
          <p:spPr>
            <a:xfrm>
              <a:off x="7571655" y="4014007"/>
              <a:ext cx="273502" cy="152694"/>
            </a:xfrm>
            <a:custGeom>
              <a:avLst/>
              <a:gdLst/>
              <a:ahLst/>
              <a:cxnLst/>
              <a:rect l="l" t="t" r="r" b="b"/>
              <a:pathLst>
                <a:path w="10439" h="5828" extrusionOk="0">
                  <a:moveTo>
                    <a:pt x="2888" y="0"/>
                  </a:moveTo>
                  <a:cubicBezTo>
                    <a:pt x="1488" y="0"/>
                    <a:pt x="470" y="622"/>
                    <a:pt x="470" y="622"/>
                  </a:cubicBezTo>
                  <a:cubicBezTo>
                    <a:pt x="0" y="2309"/>
                    <a:pt x="470" y="4111"/>
                    <a:pt x="1697" y="5367"/>
                  </a:cubicBezTo>
                  <a:cubicBezTo>
                    <a:pt x="1984" y="5655"/>
                    <a:pt x="2377" y="5827"/>
                    <a:pt x="2790" y="5827"/>
                  </a:cubicBezTo>
                  <a:lnTo>
                    <a:pt x="7592" y="5827"/>
                  </a:lnTo>
                  <a:cubicBezTo>
                    <a:pt x="8014" y="5827"/>
                    <a:pt x="8407" y="5655"/>
                    <a:pt x="8694" y="5357"/>
                  </a:cubicBezTo>
                  <a:cubicBezTo>
                    <a:pt x="9998" y="4025"/>
                    <a:pt x="10439" y="2070"/>
                    <a:pt x="9816" y="316"/>
                  </a:cubicBezTo>
                  <a:lnTo>
                    <a:pt x="9816" y="316"/>
                  </a:lnTo>
                  <a:cubicBezTo>
                    <a:pt x="9816" y="316"/>
                    <a:pt x="8716" y="1174"/>
                    <a:pt x="7209" y="1174"/>
                  </a:cubicBezTo>
                  <a:cubicBezTo>
                    <a:pt x="6591" y="1174"/>
                    <a:pt x="5904" y="1029"/>
                    <a:pt x="5196" y="622"/>
                  </a:cubicBezTo>
                  <a:cubicBezTo>
                    <a:pt x="4384" y="156"/>
                    <a:pt x="3588" y="0"/>
                    <a:pt x="2888" y="0"/>
                  </a:cubicBezTo>
                  <a:close/>
                </a:path>
              </a:pathLst>
            </a:custGeom>
            <a:solidFill>
              <a:srgbClr val="AFBC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70"/>
            <p:cNvSpPr/>
            <p:nvPr/>
          </p:nvSpPr>
          <p:spPr>
            <a:xfrm>
              <a:off x="7785369" y="4022260"/>
              <a:ext cx="52269" cy="142423"/>
            </a:xfrm>
            <a:custGeom>
              <a:avLst/>
              <a:gdLst/>
              <a:ahLst/>
              <a:cxnLst/>
              <a:rect l="l" t="t" r="r" b="b"/>
              <a:pathLst>
                <a:path w="1995" h="5436" extrusionOk="0">
                  <a:moveTo>
                    <a:pt x="1745" y="1"/>
                  </a:moveTo>
                  <a:cubicBezTo>
                    <a:pt x="1515" y="173"/>
                    <a:pt x="1266" y="317"/>
                    <a:pt x="997" y="432"/>
                  </a:cubicBezTo>
                  <a:cubicBezTo>
                    <a:pt x="1630" y="2157"/>
                    <a:pt x="1247" y="4093"/>
                    <a:pt x="0" y="5435"/>
                  </a:cubicBezTo>
                  <a:cubicBezTo>
                    <a:pt x="29" y="5426"/>
                    <a:pt x="58" y="5416"/>
                    <a:pt x="87" y="5407"/>
                  </a:cubicBezTo>
                  <a:cubicBezTo>
                    <a:pt x="173" y="5378"/>
                    <a:pt x="250" y="5330"/>
                    <a:pt x="326" y="5292"/>
                  </a:cubicBezTo>
                  <a:cubicBezTo>
                    <a:pt x="326" y="5292"/>
                    <a:pt x="374" y="5263"/>
                    <a:pt x="393" y="5244"/>
                  </a:cubicBezTo>
                  <a:lnTo>
                    <a:pt x="413" y="5234"/>
                  </a:lnTo>
                  <a:cubicBezTo>
                    <a:pt x="432" y="5225"/>
                    <a:pt x="441" y="5205"/>
                    <a:pt x="461" y="5196"/>
                  </a:cubicBezTo>
                  <a:lnTo>
                    <a:pt x="480" y="5177"/>
                  </a:lnTo>
                  <a:cubicBezTo>
                    <a:pt x="499" y="5167"/>
                    <a:pt x="508" y="5148"/>
                    <a:pt x="528" y="5138"/>
                  </a:cubicBezTo>
                  <a:cubicBezTo>
                    <a:pt x="537" y="5129"/>
                    <a:pt x="537" y="5129"/>
                    <a:pt x="547" y="5119"/>
                  </a:cubicBezTo>
                  <a:lnTo>
                    <a:pt x="614" y="5062"/>
                  </a:lnTo>
                  <a:cubicBezTo>
                    <a:pt x="1515" y="4103"/>
                    <a:pt x="1994" y="2819"/>
                    <a:pt x="1937" y="1505"/>
                  </a:cubicBezTo>
                  <a:lnTo>
                    <a:pt x="1937" y="1410"/>
                  </a:lnTo>
                  <a:lnTo>
                    <a:pt x="1937" y="1381"/>
                  </a:lnTo>
                  <a:cubicBezTo>
                    <a:pt x="1937" y="1352"/>
                    <a:pt x="1937" y="1333"/>
                    <a:pt x="1937" y="1314"/>
                  </a:cubicBezTo>
                  <a:lnTo>
                    <a:pt x="1937" y="1275"/>
                  </a:lnTo>
                  <a:lnTo>
                    <a:pt x="1937" y="1218"/>
                  </a:lnTo>
                  <a:cubicBezTo>
                    <a:pt x="1937" y="1199"/>
                    <a:pt x="1937" y="1189"/>
                    <a:pt x="1937" y="1180"/>
                  </a:cubicBezTo>
                  <a:lnTo>
                    <a:pt x="1937" y="1122"/>
                  </a:lnTo>
                  <a:cubicBezTo>
                    <a:pt x="1937" y="1103"/>
                    <a:pt x="1937" y="1093"/>
                    <a:pt x="1937" y="1084"/>
                  </a:cubicBezTo>
                  <a:lnTo>
                    <a:pt x="1937" y="1026"/>
                  </a:lnTo>
                  <a:cubicBezTo>
                    <a:pt x="1937" y="1017"/>
                    <a:pt x="1937" y="1007"/>
                    <a:pt x="1937" y="997"/>
                  </a:cubicBezTo>
                  <a:cubicBezTo>
                    <a:pt x="1937" y="969"/>
                    <a:pt x="1937" y="949"/>
                    <a:pt x="1927" y="930"/>
                  </a:cubicBezTo>
                  <a:cubicBezTo>
                    <a:pt x="1918" y="911"/>
                    <a:pt x="1927" y="911"/>
                    <a:pt x="1927" y="902"/>
                  </a:cubicBezTo>
                  <a:lnTo>
                    <a:pt x="1918" y="834"/>
                  </a:lnTo>
                  <a:lnTo>
                    <a:pt x="1918" y="806"/>
                  </a:lnTo>
                  <a:cubicBezTo>
                    <a:pt x="1918" y="787"/>
                    <a:pt x="1918" y="758"/>
                    <a:pt x="1908" y="739"/>
                  </a:cubicBezTo>
                  <a:lnTo>
                    <a:pt x="1908" y="710"/>
                  </a:lnTo>
                  <a:cubicBezTo>
                    <a:pt x="1908" y="700"/>
                    <a:pt x="1898" y="671"/>
                    <a:pt x="1898" y="643"/>
                  </a:cubicBezTo>
                  <a:cubicBezTo>
                    <a:pt x="1898" y="624"/>
                    <a:pt x="1898" y="624"/>
                    <a:pt x="1898" y="624"/>
                  </a:cubicBezTo>
                  <a:cubicBezTo>
                    <a:pt x="1898" y="614"/>
                    <a:pt x="1889" y="576"/>
                    <a:pt x="1879" y="556"/>
                  </a:cubicBezTo>
                  <a:cubicBezTo>
                    <a:pt x="1879" y="528"/>
                    <a:pt x="1879" y="537"/>
                    <a:pt x="1879" y="528"/>
                  </a:cubicBezTo>
                  <a:lnTo>
                    <a:pt x="1870" y="461"/>
                  </a:lnTo>
                  <a:lnTo>
                    <a:pt x="1870" y="441"/>
                  </a:lnTo>
                  <a:cubicBezTo>
                    <a:pt x="1860" y="422"/>
                    <a:pt x="1850" y="394"/>
                    <a:pt x="1850" y="365"/>
                  </a:cubicBezTo>
                  <a:cubicBezTo>
                    <a:pt x="1841" y="365"/>
                    <a:pt x="1841" y="355"/>
                    <a:pt x="1850" y="355"/>
                  </a:cubicBezTo>
                  <a:cubicBezTo>
                    <a:pt x="1850" y="326"/>
                    <a:pt x="1831" y="298"/>
                    <a:pt x="1822" y="278"/>
                  </a:cubicBezTo>
                  <a:cubicBezTo>
                    <a:pt x="1822" y="269"/>
                    <a:pt x="1822" y="269"/>
                    <a:pt x="1822" y="259"/>
                  </a:cubicBezTo>
                  <a:cubicBezTo>
                    <a:pt x="1822" y="240"/>
                    <a:pt x="1812" y="211"/>
                    <a:pt x="1802" y="183"/>
                  </a:cubicBezTo>
                  <a:cubicBezTo>
                    <a:pt x="1802" y="183"/>
                    <a:pt x="1802" y="173"/>
                    <a:pt x="1802" y="173"/>
                  </a:cubicBezTo>
                  <a:lnTo>
                    <a:pt x="1774" y="87"/>
                  </a:lnTo>
                  <a:cubicBezTo>
                    <a:pt x="1764" y="58"/>
                    <a:pt x="1755" y="29"/>
                    <a:pt x="1745" y="1"/>
                  </a:cubicBezTo>
                  <a:close/>
                </a:path>
              </a:pathLst>
            </a:custGeom>
            <a:solidFill>
              <a:srgbClr val="98A9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70"/>
            <p:cNvSpPr/>
            <p:nvPr/>
          </p:nvSpPr>
          <p:spPr>
            <a:xfrm>
              <a:off x="7785107" y="4061927"/>
              <a:ext cx="19362" cy="16558"/>
            </a:xfrm>
            <a:custGeom>
              <a:avLst/>
              <a:gdLst/>
              <a:ahLst/>
              <a:cxnLst/>
              <a:rect l="l" t="t" r="r" b="b"/>
              <a:pathLst>
                <a:path w="739" h="632" extrusionOk="0">
                  <a:moveTo>
                    <a:pt x="423" y="1"/>
                  </a:moveTo>
                  <a:cubicBezTo>
                    <a:pt x="145" y="1"/>
                    <a:pt x="1" y="336"/>
                    <a:pt x="202" y="538"/>
                  </a:cubicBezTo>
                  <a:cubicBezTo>
                    <a:pt x="267" y="603"/>
                    <a:pt x="347" y="632"/>
                    <a:pt x="424" y="632"/>
                  </a:cubicBezTo>
                  <a:cubicBezTo>
                    <a:pt x="585" y="632"/>
                    <a:pt x="739" y="505"/>
                    <a:pt x="739" y="317"/>
                  </a:cubicBezTo>
                  <a:cubicBezTo>
                    <a:pt x="739" y="135"/>
                    <a:pt x="595" y="1"/>
                    <a:pt x="423"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70"/>
            <p:cNvSpPr/>
            <p:nvPr/>
          </p:nvSpPr>
          <p:spPr>
            <a:xfrm>
              <a:off x="7744680" y="4122711"/>
              <a:ext cx="17109" cy="14436"/>
            </a:xfrm>
            <a:custGeom>
              <a:avLst/>
              <a:gdLst/>
              <a:ahLst/>
              <a:cxnLst/>
              <a:rect l="l" t="t" r="r" b="b"/>
              <a:pathLst>
                <a:path w="653" h="551" extrusionOk="0">
                  <a:moveTo>
                    <a:pt x="374" y="1"/>
                  </a:moveTo>
                  <a:cubicBezTo>
                    <a:pt x="125" y="1"/>
                    <a:pt x="1" y="298"/>
                    <a:pt x="183" y="470"/>
                  </a:cubicBezTo>
                  <a:cubicBezTo>
                    <a:pt x="238" y="526"/>
                    <a:pt x="307" y="551"/>
                    <a:pt x="374" y="551"/>
                  </a:cubicBezTo>
                  <a:cubicBezTo>
                    <a:pt x="516" y="551"/>
                    <a:pt x="652" y="441"/>
                    <a:pt x="652" y="279"/>
                  </a:cubicBezTo>
                  <a:cubicBezTo>
                    <a:pt x="652" y="125"/>
                    <a:pt x="528" y="1"/>
                    <a:pt x="374"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70"/>
            <p:cNvSpPr/>
            <p:nvPr/>
          </p:nvSpPr>
          <p:spPr>
            <a:xfrm>
              <a:off x="7627645" y="4051892"/>
              <a:ext cx="17109" cy="14436"/>
            </a:xfrm>
            <a:custGeom>
              <a:avLst/>
              <a:gdLst/>
              <a:ahLst/>
              <a:cxnLst/>
              <a:rect l="l" t="t" r="r" b="b"/>
              <a:pathLst>
                <a:path w="653" h="551" extrusionOk="0">
                  <a:moveTo>
                    <a:pt x="375" y="1"/>
                  </a:moveTo>
                  <a:cubicBezTo>
                    <a:pt x="125" y="1"/>
                    <a:pt x="1" y="298"/>
                    <a:pt x="173" y="470"/>
                  </a:cubicBezTo>
                  <a:cubicBezTo>
                    <a:pt x="232" y="526"/>
                    <a:pt x="303" y="551"/>
                    <a:pt x="371" y="551"/>
                  </a:cubicBezTo>
                  <a:cubicBezTo>
                    <a:pt x="516" y="551"/>
                    <a:pt x="653" y="441"/>
                    <a:pt x="653" y="279"/>
                  </a:cubicBezTo>
                  <a:cubicBezTo>
                    <a:pt x="653" y="125"/>
                    <a:pt x="528" y="1"/>
                    <a:pt x="37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70"/>
            <p:cNvSpPr/>
            <p:nvPr/>
          </p:nvSpPr>
          <p:spPr>
            <a:xfrm>
              <a:off x="7651513" y="4122711"/>
              <a:ext cx="16847" cy="14436"/>
            </a:xfrm>
            <a:custGeom>
              <a:avLst/>
              <a:gdLst/>
              <a:ahLst/>
              <a:cxnLst/>
              <a:rect l="l" t="t" r="r" b="b"/>
              <a:pathLst>
                <a:path w="643" h="551" extrusionOk="0">
                  <a:moveTo>
                    <a:pt x="365" y="1"/>
                  </a:moveTo>
                  <a:cubicBezTo>
                    <a:pt x="115" y="1"/>
                    <a:pt x="0" y="298"/>
                    <a:pt x="173" y="470"/>
                  </a:cubicBezTo>
                  <a:cubicBezTo>
                    <a:pt x="229" y="526"/>
                    <a:pt x="297" y="551"/>
                    <a:pt x="364" y="551"/>
                  </a:cubicBezTo>
                  <a:cubicBezTo>
                    <a:pt x="506" y="551"/>
                    <a:pt x="643" y="441"/>
                    <a:pt x="643" y="279"/>
                  </a:cubicBezTo>
                  <a:cubicBezTo>
                    <a:pt x="643" y="125"/>
                    <a:pt x="518" y="1"/>
                    <a:pt x="365"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70"/>
            <p:cNvSpPr/>
            <p:nvPr/>
          </p:nvSpPr>
          <p:spPr>
            <a:xfrm>
              <a:off x="7693459" y="4066957"/>
              <a:ext cx="20095" cy="17423"/>
            </a:xfrm>
            <a:custGeom>
              <a:avLst/>
              <a:gdLst/>
              <a:ahLst/>
              <a:cxnLst/>
              <a:rect l="l" t="t" r="r" b="b"/>
              <a:pathLst>
                <a:path w="767" h="665" extrusionOk="0">
                  <a:moveTo>
                    <a:pt x="441" y="1"/>
                  </a:moveTo>
                  <a:cubicBezTo>
                    <a:pt x="144" y="1"/>
                    <a:pt x="0" y="355"/>
                    <a:pt x="201" y="566"/>
                  </a:cubicBezTo>
                  <a:cubicBezTo>
                    <a:pt x="269" y="634"/>
                    <a:pt x="352" y="664"/>
                    <a:pt x="433" y="664"/>
                  </a:cubicBezTo>
                  <a:cubicBezTo>
                    <a:pt x="604" y="664"/>
                    <a:pt x="767" y="531"/>
                    <a:pt x="767" y="336"/>
                  </a:cubicBezTo>
                  <a:cubicBezTo>
                    <a:pt x="767" y="154"/>
                    <a:pt x="623" y="1"/>
                    <a:pt x="441"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74" name="Google Shape;9474;p70"/>
          <p:cNvGrpSpPr/>
          <p:nvPr/>
        </p:nvGrpSpPr>
        <p:grpSpPr>
          <a:xfrm>
            <a:off x="6263725" y="4277658"/>
            <a:ext cx="210491" cy="362163"/>
            <a:chOff x="6263725" y="4277658"/>
            <a:chExt cx="210491" cy="362163"/>
          </a:xfrm>
        </p:grpSpPr>
        <p:sp>
          <p:nvSpPr>
            <p:cNvPr id="9475" name="Google Shape;9475;p70"/>
            <p:cNvSpPr/>
            <p:nvPr/>
          </p:nvSpPr>
          <p:spPr>
            <a:xfrm>
              <a:off x="6265480" y="4277658"/>
              <a:ext cx="88189" cy="362163"/>
            </a:xfrm>
            <a:custGeom>
              <a:avLst/>
              <a:gdLst/>
              <a:ahLst/>
              <a:cxnLst/>
              <a:rect l="l" t="t" r="r" b="b"/>
              <a:pathLst>
                <a:path w="3366" h="13823" extrusionOk="0">
                  <a:moveTo>
                    <a:pt x="202" y="1"/>
                  </a:moveTo>
                  <a:cubicBezTo>
                    <a:pt x="101" y="1"/>
                    <a:pt x="1" y="68"/>
                    <a:pt x="1" y="202"/>
                  </a:cubicBezTo>
                  <a:cubicBezTo>
                    <a:pt x="1" y="1151"/>
                    <a:pt x="844" y="1630"/>
                    <a:pt x="1582" y="2052"/>
                  </a:cubicBezTo>
                  <a:cubicBezTo>
                    <a:pt x="2292" y="2455"/>
                    <a:pt x="2963" y="2828"/>
                    <a:pt x="2963" y="3557"/>
                  </a:cubicBezTo>
                  <a:cubicBezTo>
                    <a:pt x="2963" y="4276"/>
                    <a:pt x="2292" y="4650"/>
                    <a:pt x="1582" y="5052"/>
                  </a:cubicBezTo>
                  <a:cubicBezTo>
                    <a:pt x="835" y="5474"/>
                    <a:pt x="1" y="5953"/>
                    <a:pt x="1" y="6912"/>
                  </a:cubicBezTo>
                  <a:cubicBezTo>
                    <a:pt x="1" y="7870"/>
                    <a:pt x="844" y="8340"/>
                    <a:pt x="1582" y="8762"/>
                  </a:cubicBezTo>
                  <a:cubicBezTo>
                    <a:pt x="2292" y="9164"/>
                    <a:pt x="2963" y="9548"/>
                    <a:pt x="2963" y="10267"/>
                  </a:cubicBezTo>
                  <a:cubicBezTo>
                    <a:pt x="2963" y="10986"/>
                    <a:pt x="2292" y="11369"/>
                    <a:pt x="1582" y="11772"/>
                  </a:cubicBezTo>
                  <a:cubicBezTo>
                    <a:pt x="835" y="12184"/>
                    <a:pt x="1" y="12663"/>
                    <a:pt x="1" y="13622"/>
                  </a:cubicBezTo>
                  <a:cubicBezTo>
                    <a:pt x="1" y="13737"/>
                    <a:pt x="87" y="13823"/>
                    <a:pt x="202" y="13823"/>
                  </a:cubicBezTo>
                  <a:cubicBezTo>
                    <a:pt x="307" y="13823"/>
                    <a:pt x="403" y="13737"/>
                    <a:pt x="403" y="13622"/>
                  </a:cubicBezTo>
                  <a:cubicBezTo>
                    <a:pt x="403" y="12903"/>
                    <a:pt x="1074" y="12519"/>
                    <a:pt x="1784" y="12117"/>
                  </a:cubicBezTo>
                  <a:cubicBezTo>
                    <a:pt x="2531" y="11705"/>
                    <a:pt x="3365" y="11225"/>
                    <a:pt x="3365" y="10267"/>
                  </a:cubicBezTo>
                  <a:cubicBezTo>
                    <a:pt x="3365" y="9308"/>
                    <a:pt x="2522" y="8829"/>
                    <a:pt x="1784" y="8417"/>
                  </a:cubicBezTo>
                  <a:cubicBezTo>
                    <a:pt x="1074" y="8005"/>
                    <a:pt x="403" y="7631"/>
                    <a:pt x="403" y="6912"/>
                  </a:cubicBezTo>
                  <a:cubicBezTo>
                    <a:pt x="403" y="6183"/>
                    <a:pt x="1074" y="5810"/>
                    <a:pt x="1784" y="5407"/>
                  </a:cubicBezTo>
                  <a:cubicBezTo>
                    <a:pt x="2531" y="4995"/>
                    <a:pt x="3365" y="4506"/>
                    <a:pt x="3365" y="3557"/>
                  </a:cubicBezTo>
                  <a:cubicBezTo>
                    <a:pt x="3365" y="2598"/>
                    <a:pt x="2522" y="2119"/>
                    <a:pt x="1784" y="1697"/>
                  </a:cubicBezTo>
                  <a:cubicBezTo>
                    <a:pt x="1074" y="1295"/>
                    <a:pt x="403" y="921"/>
                    <a:pt x="403" y="202"/>
                  </a:cubicBezTo>
                  <a:cubicBezTo>
                    <a:pt x="403" y="68"/>
                    <a:pt x="303"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70"/>
            <p:cNvSpPr/>
            <p:nvPr/>
          </p:nvSpPr>
          <p:spPr>
            <a:xfrm>
              <a:off x="6265480" y="4277658"/>
              <a:ext cx="88189" cy="155497"/>
            </a:xfrm>
            <a:custGeom>
              <a:avLst/>
              <a:gdLst/>
              <a:ahLst/>
              <a:cxnLst/>
              <a:rect l="l" t="t" r="r" b="b"/>
              <a:pathLst>
                <a:path w="3366" h="5935" extrusionOk="0">
                  <a:moveTo>
                    <a:pt x="3164" y="1"/>
                  </a:moveTo>
                  <a:cubicBezTo>
                    <a:pt x="3063" y="1"/>
                    <a:pt x="2963" y="68"/>
                    <a:pt x="2963" y="202"/>
                  </a:cubicBezTo>
                  <a:cubicBezTo>
                    <a:pt x="2963" y="931"/>
                    <a:pt x="2292" y="1304"/>
                    <a:pt x="1582" y="1707"/>
                  </a:cubicBezTo>
                  <a:cubicBezTo>
                    <a:pt x="835" y="2119"/>
                    <a:pt x="1" y="2608"/>
                    <a:pt x="1" y="3557"/>
                  </a:cubicBezTo>
                  <a:cubicBezTo>
                    <a:pt x="1" y="4516"/>
                    <a:pt x="844" y="4995"/>
                    <a:pt x="1582" y="5417"/>
                  </a:cubicBezTo>
                  <a:cubicBezTo>
                    <a:pt x="1851" y="5560"/>
                    <a:pt x="2109" y="5714"/>
                    <a:pt x="2359" y="5896"/>
                  </a:cubicBezTo>
                  <a:cubicBezTo>
                    <a:pt x="2397" y="5925"/>
                    <a:pt x="2435" y="5934"/>
                    <a:pt x="2483" y="5934"/>
                  </a:cubicBezTo>
                  <a:cubicBezTo>
                    <a:pt x="2675" y="5934"/>
                    <a:pt x="2752" y="5685"/>
                    <a:pt x="2598" y="5570"/>
                  </a:cubicBezTo>
                  <a:cubicBezTo>
                    <a:pt x="2339" y="5388"/>
                    <a:pt x="2062" y="5215"/>
                    <a:pt x="1784" y="5062"/>
                  </a:cubicBezTo>
                  <a:cubicBezTo>
                    <a:pt x="1074" y="4659"/>
                    <a:pt x="403" y="4285"/>
                    <a:pt x="403" y="3557"/>
                  </a:cubicBezTo>
                  <a:cubicBezTo>
                    <a:pt x="403" y="2838"/>
                    <a:pt x="1074" y="2464"/>
                    <a:pt x="1784" y="2062"/>
                  </a:cubicBezTo>
                  <a:cubicBezTo>
                    <a:pt x="2531" y="1640"/>
                    <a:pt x="3365" y="1161"/>
                    <a:pt x="3365" y="202"/>
                  </a:cubicBezTo>
                  <a:cubicBezTo>
                    <a:pt x="3365" y="68"/>
                    <a:pt x="3264" y="1"/>
                    <a:pt x="316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70"/>
            <p:cNvSpPr/>
            <p:nvPr/>
          </p:nvSpPr>
          <p:spPr>
            <a:xfrm>
              <a:off x="6265480" y="4433600"/>
              <a:ext cx="88189" cy="206220"/>
            </a:xfrm>
            <a:custGeom>
              <a:avLst/>
              <a:gdLst/>
              <a:ahLst/>
              <a:cxnLst/>
              <a:rect l="l" t="t" r="r" b="b"/>
              <a:pathLst>
                <a:path w="3366" h="7871" extrusionOk="0">
                  <a:moveTo>
                    <a:pt x="2922" y="0"/>
                  </a:moveTo>
                  <a:cubicBezTo>
                    <a:pt x="2779" y="0"/>
                    <a:pt x="2641" y="169"/>
                    <a:pt x="2752" y="327"/>
                  </a:cubicBezTo>
                  <a:cubicBezTo>
                    <a:pt x="2895" y="509"/>
                    <a:pt x="2963" y="730"/>
                    <a:pt x="2963" y="960"/>
                  </a:cubicBezTo>
                  <a:cubicBezTo>
                    <a:pt x="2963" y="1679"/>
                    <a:pt x="2292" y="2062"/>
                    <a:pt x="1582" y="2465"/>
                  </a:cubicBezTo>
                  <a:cubicBezTo>
                    <a:pt x="835" y="2877"/>
                    <a:pt x="1" y="3356"/>
                    <a:pt x="1" y="4315"/>
                  </a:cubicBezTo>
                  <a:cubicBezTo>
                    <a:pt x="1" y="5273"/>
                    <a:pt x="844" y="5743"/>
                    <a:pt x="1582" y="6165"/>
                  </a:cubicBezTo>
                  <a:cubicBezTo>
                    <a:pt x="2292" y="6567"/>
                    <a:pt x="2963" y="6951"/>
                    <a:pt x="2963" y="7670"/>
                  </a:cubicBezTo>
                  <a:cubicBezTo>
                    <a:pt x="2963" y="7785"/>
                    <a:pt x="3058" y="7871"/>
                    <a:pt x="3164" y="7871"/>
                  </a:cubicBezTo>
                  <a:cubicBezTo>
                    <a:pt x="3279" y="7871"/>
                    <a:pt x="3365" y="7785"/>
                    <a:pt x="3365" y="7670"/>
                  </a:cubicBezTo>
                  <a:cubicBezTo>
                    <a:pt x="3365" y="6721"/>
                    <a:pt x="2522" y="6241"/>
                    <a:pt x="1784" y="5820"/>
                  </a:cubicBezTo>
                  <a:cubicBezTo>
                    <a:pt x="1074" y="5417"/>
                    <a:pt x="403" y="5043"/>
                    <a:pt x="403" y="4315"/>
                  </a:cubicBezTo>
                  <a:cubicBezTo>
                    <a:pt x="403" y="3596"/>
                    <a:pt x="1074" y="3212"/>
                    <a:pt x="1784" y="2810"/>
                  </a:cubicBezTo>
                  <a:cubicBezTo>
                    <a:pt x="2531" y="2398"/>
                    <a:pt x="3365" y="1918"/>
                    <a:pt x="3365" y="960"/>
                  </a:cubicBezTo>
                  <a:cubicBezTo>
                    <a:pt x="3365" y="644"/>
                    <a:pt x="3269" y="337"/>
                    <a:pt x="3078" y="88"/>
                  </a:cubicBezTo>
                  <a:cubicBezTo>
                    <a:pt x="3035" y="26"/>
                    <a:pt x="2978" y="0"/>
                    <a:pt x="292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70"/>
            <p:cNvSpPr/>
            <p:nvPr/>
          </p:nvSpPr>
          <p:spPr>
            <a:xfrm>
              <a:off x="6267996" y="4349498"/>
              <a:ext cx="83159" cy="10559"/>
            </a:xfrm>
            <a:custGeom>
              <a:avLst/>
              <a:gdLst/>
              <a:ahLst/>
              <a:cxnLst/>
              <a:rect l="l" t="t" r="r" b="b"/>
              <a:pathLst>
                <a:path w="3174" h="403"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70"/>
            <p:cNvSpPr/>
            <p:nvPr/>
          </p:nvSpPr>
          <p:spPr>
            <a:xfrm>
              <a:off x="6263725" y="4453460"/>
              <a:ext cx="89945" cy="10585"/>
            </a:xfrm>
            <a:custGeom>
              <a:avLst/>
              <a:gdLst/>
              <a:ahLst/>
              <a:cxnLst/>
              <a:rect l="l" t="t" r="r" b="b"/>
              <a:pathLst>
                <a:path w="3433" h="404" extrusionOk="0">
                  <a:moveTo>
                    <a:pt x="269" y="1"/>
                  </a:moveTo>
                  <a:cubicBezTo>
                    <a:pt x="1" y="1"/>
                    <a:pt x="1" y="403"/>
                    <a:pt x="269" y="403"/>
                  </a:cubicBezTo>
                  <a:lnTo>
                    <a:pt x="3231" y="403"/>
                  </a:lnTo>
                  <a:cubicBezTo>
                    <a:pt x="3346" y="403"/>
                    <a:pt x="3432" y="317"/>
                    <a:pt x="3432" y="202"/>
                  </a:cubicBezTo>
                  <a:cubicBezTo>
                    <a:pt x="3432" y="87"/>
                    <a:pt x="3346" y="1"/>
                    <a:pt x="3231" y="1"/>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0" name="Google Shape;9480;p70"/>
            <p:cNvSpPr/>
            <p:nvPr/>
          </p:nvSpPr>
          <p:spPr>
            <a:xfrm>
              <a:off x="6267996" y="4381881"/>
              <a:ext cx="83159" cy="10585"/>
            </a:xfrm>
            <a:custGeom>
              <a:avLst/>
              <a:gdLst/>
              <a:ahLst/>
              <a:cxnLst/>
              <a:rect l="l" t="t" r="r" b="b"/>
              <a:pathLst>
                <a:path w="3174" h="404" extrusionOk="0">
                  <a:moveTo>
                    <a:pt x="269" y="1"/>
                  </a:moveTo>
                  <a:cubicBezTo>
                    <a:pt x="1" y="1"/>
                    <a:pt x="1" y="403"/>
                    <a:pt x="269" y="403"/>
                  </a:cubicBezTo>
                  <a:lnTo>
                    <a:pt x="2905" y="403"/>
                  </a:lnTo>
                  <a:cubicBezTo>
                    <a:pt x="3173" y="403"/>
                    <a:pt x="3173" y="1"/>
                    <a:pt x="290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1" name="Google Shape;9481;p70"/>
            <p:cNvSpPr/>
            <p:nvPr/>
          </p:nvSpPr>
          <p:spPr>
            <a:xfrm>
              <a:off x="6267996" y="4525772"/>
              <a:ext cx="83159" cy="10585"/>
            </a:xfrm>
            <a:custGeom>
              <a:avLst/>
              <a:gdLst/>
              <a:ahLst/>
              <a:cxnLst/>
              <a:rect l="l" t="t" r="r" b="b"/>
              <a:pathLst>
                <a:path w="3174" h="404" extrusionOk="0">
                  <a:moveTo>
                    <a:pt x="2914" y="1"/>
                  </a:moveTo>
                  <a:cubicBezTo>
                    <a:pt x="2911" y="1"/>
                    <a:pt x="2908" y="1"/>
                    <a:pt x="2905" y="1"/>
                  </a:cubicBezTo>
                  <a:lnTo>
                    <a:pt x="269" y="1"/>
                  </a:lnTo>
                  <a:cubicBezTo>
                    <a:pt x="1" y="1"/>
                    <a:pt x="1" y="404"/>
                    <a:pt x="269" y="404"/>
                  </a:cubicBezTo>
                  <a:lnTo>
                    <a:pt x="2905" y="404"/>
                  </a:lnTo>
                  <a:cubicBezTo>
                    <a:pt x="3170" y="394"/>
                    <a:pt x="3173" y="1"/>
                    <a:pt x="29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2" name="Google Shape;9482;p70"/>
            <p:cNvSpPr/>
            <p:nvPr/>
          </p:nvSpPr>
          <p:spPr>
            <a:xfrm>
              <a:off x="6267996" y="4557683"/>
              <a:ext cx="83159" cy="10585"/>
            </a:xfrm>
            <a:custGeom>
              <a:avLst/>
              <a:gdLst/>
              <a:ahLst/>
              <a:cxnLst/>
              <a:rect l="l" t="t" r="r" b="b"/>
              <a:pathLst>
                <a:path w="3174" h="404" extrusionOk="0">
                  <a:moveTo>
                    <a:pt x="269" y="0"/>
                  </a:moveTo>
                  <a:cubicBezTo>
                    <a:pt x="1" y="0"/>
                    <a:pt x="1" y="403"/>
                    <a:pt x="269" y="403"/>
                  </a:cubicBezTo>
                  <a:lnTo>
                    <a:pt x="2905" y="403"/>
                  </a:lnTo>
                  <a:cubicBezTo>
                    <a:pt x="3173" y="403"/>
                    <a:pt x="3173" y="0"/>
                    <a:pt x="290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3" name="Google Shape;9483;p70"/>
            <p:cNvSpPr/>
            <p:nvPr/>
          </p:nvSpPr>
          <p:spPr>
            <a:xfrm>
              <a:off x="6384271" y="4277658"/>
              <a:ext cx="88163" cy="362163"/>
            </a:xfrm>
            <a:custGeom>
              <a:avLst/>
              <a:gdLst/>
              <a:ahLst/>
              <a:cxnLst/>
              <a:rect l="l" t="t" r="r" b="b"/>
              <a:pathLst>
                <a:path w="3365" h="13823" extrusionOk="0">
                  <a:moveTo>
                    <a:pt x="202" y="1"/>
                  </a:moveTo>
                  <a:cubicBezTo>
                    <a:pt x="101" y="1"/>
                    <a:pt x="1" y="68"/>
                    <a:pt x="1" y="202"/>
                  </a:cubicBezTo>
                  <a:cubicBezTo>
                    <a:pt x="1" y="1151"/>
                    <a:pt x="834" y="1630"/>
                    <a:pt x="1582" y="2052"/>
                  </a:cubicBezTo>
                  <a:cubicBezTo>
                    <a:pt x="2291" y="2455"/>
                    <a:pt x="2962" y="2828"/>
                    <a:pt x="2962" y="3557"/>
                  </a:cubicBezTo>
                  <a:cubicBezTo>
                    <a:pt x="2962" y="4276"/>
                    <a:pt x="2291" y="4650"/>
                    <a:pt x="1582" y="5052"/>
                  </a:cubicBezTo>
                  <a:cubicBezTo>
                    <a:pt x="834" y="5474"/>
                    <a:pt x="1" y="5953"/>
                    <a:pt x="1" y="6912"/>
                  </a:cubicBezTo>
                  <a:cubicBezTo>
                    <a:pt x="1" y="7870"/>
                    <a:pt x="834" y="8340"/>
                    <a:pt x="1582" y="8762"/>
                  </a:cubicBezTo>
                  <a:cubicBezTo>
                    <a:pt x="2291" y="9164"/>
                    <a:pt x="2962" y="9548"/>
                    <a:pt x="2962" y="10267"/>
                  </a:cubicBezTo>
                  <a:cubicBezTo>
                    <a:pt x="2962" y="10986"/>
                    <a:pt x="2291" y="11369"/>
                    <a:pt x="1582" y="11772"/>
                  </a:cubicBezTo>
                  <a:cubicBezTo>
                    <a:pt x="834" y="12184"/>
                    <a:pt x="1" y="12663"/>
                    <a:pt x="1" y="13622"/>
                  </a:cubicBezTo>
                  <a:cubicBezTo>
                    <a:pt x="1" y="13737"/>
                    <a:pt x="87" y="13823"/>
                    <a:pt x="202" y="13823"/>
                  </a:cubicBezTo>
                  <a:cubicBezTo>
                    <a:pt x="307" y="13823"/>
                    <a:pt x="403" y="13737"/>
                    <a:pt x="403" y="13622"/>
                  </a:cubicBezTo>
                  <a:cubicBezTo>
                    <a:pt x="403" y="12903"/>
                    <a:pt x="1065" y="12519"/>
                    <a:pt x="1783" y="12117"/>
                  </a:cubicBezTo>
                  <a:cubicBezTo>
                    <a:pt x="2531" y="11705"/>
                    <a:pt x="3365" y="11225"/>
                    <a:pt x="3365" y="10267"/>
                  </a:cubicBezTo>
                  <a:cubicBezTo>
                    <a:pt x="3365" y="9308"/>
                    <a:pt x="2522" y="8829"/>
                    <a:pt x="1783" y="8417"/>
                  </a:cubicBezTo>
                  <a:cubicBezTo>
                    <a:pt x="1065" y="8005"/>
                    <a:pt x="403" y="7631"/>
                    <a:pt x="403" y="6912"/>
                  </a:cubicBezTo>
                  <a:cubicBezTo>
                    <a:pt x="403" y="6183"/>
                    <a:pt x="1065" y="5810"/>
                    <a:pt x="1783" y="5407"/>
                  </a:cubicBezTo>
                  <a:cubicBezTo>
                    <a:pt x="2531" y="4995"/>
                    <a:pt x="3365" y="4506"/>
                    <a:pt x="3365" y="3557"/>
                  </a:cubicBezTo>
                  <a:cubicBezTo>
                    <a:pt x="3365" y="2598"/>
                    <a:pt x="2522" y="2119"/>
                    <a:pt x="1783" y="1697"/>
                  </a:cubicBezTo>
                  <a:cubicBezTo>
                    <a:pt x="1065" y="1295"/>
                    <a:pt x="403" y="921"/>
                    <a:pt x="403" y="202"/>
                  </a:cubicBezTo>
                  <a:cubicBezTo>
                    <a:pt x="403" y="68"/>
                    <a:pt x="302" y="1"/>
                    <a:pt x="20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70"/>
            <p:cNvSpPr/>
            <p:nvPr/>
          </p:nvSpPr>
          <p:spPr>
            <a:xfrm>
              <a:off x="6403371" y="4277920"/>
              <a:ext cx="69063" cy="66076"/>
            </a:xfrm>
            <a:custGeom>
              <a:avLst/>
              <a:gdLst/>
              <a:ahLst/>
              <a:cxnLst/>
              <a:rect l="l" t="t" r="r" b="b"/>
              <a:pathLst>
                <a:path w="2636" h="2522" extrusionOk="0">
                  <a:moveTo>
                    <a:pt x="2435" y="0"/>
                  </a:moveTo>
                  <a:cubicBezTo>
                    <a:pt x="2334" y="0"/>
                    <a:pt x="2233" y="67"/>
                    <a:pt x="2233" y="202"/>
                  </a:cubicBezTo>
                  <a:cubicBezTo>
                    <a:pt x="2233" y="921"/>
                    <a:pt x="1562" y="1304"/>
                    <a:pt x="853" y="1707"/>
                  </a:cubicBezTo>
                  <a:cubicBezTo>
                    <a:pt x="604" y="1841"/>
                    <a:pt x="355" y="1994"/>
                    <a:pt x="115" y="2157"/>
                  </a:cubicBezTo>
                  <a:cubicBezTo>
                    <a:pt x="19" y="2224"/>
                    <a:pt x="0" y="2349"/>
                    <a:pt x="58" y="2435"/>
                  </a:cubicBezTo>
                  <a:cubicBezTo>
                    <a:pt x="96" y="2493"/>
                    <a:pt x="163" y="2521"/>
                    <a:pt x="230" y="2521"/>
                  </a:cubicBezTo>
                  <a:cubicBezTo>
                    <a:pt x="268" y="2521"/>
                    <a:pt x="307" y="2512"/>
                    <a:pt x="345" y="2483"/>
                  </a:cubicBezTo>
                  <a:cubicBezTo>
                    <a:pt x="556" y="2330"/>
                    <a:pt x="815" y="2195"/>
                    <a:pt x="1054" y="2052"/>
                  </a:cubicBezTo>
                  <a:cubicBezTo>
                    <a:pt x="1802" y="1639"/>
                    <a:pt x="2636" y="1160"/>
                    <a:pt x="2636" y="202"/>
                  </a:cubicBezTo>
                  <a:cubicBezTo>
                    <a:pt x="2636" y="67"/>
                    <a:pt x="2535" y="0"/>
                    <a:pt x="243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70"/>
            <p:cNvSpPr/>
            <p:nvPr/>
          </p:nvSpPr>
          <p:spPr>
            <a:xfrm>
              <a:off x="6384271" y="4344835"/>
              <a:ext cx="88425" cy="294986"/>
            </a:xfrm>
            <a:custGeom>
              <a:avLst/>
              <a:gdLst/>
              <a:ahLst/>
              <a:cxnLst/>
              <a:rect l="l" t="t" r="r" b="b"/>
              <a:pathLst>
                <a:path w="3375" h="11259" extrusionOk="0">
                  <a:moveTo>
                    <a:pt x="471" y="1"/>
                  </a:moveTo>
                  <a:cubicBezTo>
                    <a:pt x="413" y="1"/>
                    <a:pt x="355" y="27"/>
                    <a:pt x="317" y="82"/>
                  </a:cubicBezTo>
                  <a:cubicBezTo>
                    <a:pt x="106" y="341"/>
                    <a:pt x="1" y="657"/>
                    <a:pt x="1" y="993"/>
                  </a:cubicBezTo>
                  <a:cubicBezTo>
                    <a:pt x="1" y="1942"/>
                    <a:pt x="844" y="2421"/>
                    <a:pt x="1582" y="2843"/>
                  </a:cubicBezTo>
                  <a:cubicBezTo>
                    <a:pt x="2291" y="3246"/>
                    <a:pt x="2962" y="3619"/>
                    <a:pt x="2962" y="4348"/>
                  </a:cubicBezTo>
                  <a:cubicBezTo>
                    <a:pt x="2962" y="5067"/>
                    <a:pt x="2291" y="5450"/>
                    <a:pt x="1582" y="5853"/>
                  </a:cubicBezTo>
                  <a:cubicBezTo>
                    <a:pt x="834" y="6265"/>
                    <a:pt x="1" y="6744"/>
                    <a:pt x="1" y="7703"/>
                  </a:cubicBezTo>
                  <a:cubicBezTo>
                    <a:pt x="1" y="8661"/>
                    <a:pt x="844" y="9131"/>
                    <a:pt x="1582" y="9553"/>
                  </a:cubicBezTo>
                  <a:cubicBezTo>
                    <a:pt x="2291" y="9955"/>
                    <a:pt x="2962" y="10339"/>
                    <a:pt x="2962" y="11058"/>
                  </a:cubicBezTo>
                  <a:cubicBezTo>
                    <a:pt x="2962" y="11173"/>
                    <a:pt x="3058" y="11259"/>
                    <a:pt x="3164" y="11259"/>
                  </a:cubicBezTo>
                  <a:cubicBezTo>
                    <a:pt x="3279" y="11259"/>
                    <a:pt x="3365" y="11173"/>
                    <a:pt x="3375" y="11058"/>
                  </a:cubicBezTo>
                  <a:cubicBezTo>
                    <a:pt x="3375" y="10109"/>
                    <a:pt x="2531" y="9629"/>
                    <a:pt x="1783" y="9208"/>
                  </a:cubicBezTo>
                  <a:cubicBezTo>
                    <a:pt x="1074" y="8805"/>
                    <a:pt x="403" y="8431"/>
                    <a:pt x="403" y="7703"/>
                  </a:cubicBezTo>
                  <a:cubicBezTo>
                    <a:pt x="403" y="6984"/>
                    <a:pt x="1074" y="6600"/>
                    <a:pt x="1783" y="6198"/>
                  </a:cubicBezTo>
                  <a:cubicBezTo>
                    <a:pt x="2531" y="5786"/>
                    <a:pt x="3375" y="5306"/>
                    <a:pt x="3375" y="4348"/>
                  </a:cubicBezTo>
                  <a:cubicBezTo>
                    <a:pt x="3375" y="3389"/>
                    <a:pt x="2531" y="2920"/>
                    <a:pt x="1783" y="2498"/>
                  </a:cubicBezTo>
                  <a:cubicBezTo>
                    <a:pt x="1074" y="2095"/>
                    <a:pt x="403" y="1712"/>
                    <a:pt x="403" y="993"/>
                  </a:cubicBezTo>
                  <a:cubicBezTo>
                    <a:pt x="403" y="753"/>
                    <a:pt x="489" y="523"/>
                    <a:pt x="633" y="332"/>
                  </a:cubicBezTo>
                  <a:cubicBezTo>
                    <a:pt x="700" y="245"/>
                    <a:pt x="691" y="111"/>
                    <a:pt x="595" y="44"/>
                  </a:cubicBezTo>
                  <a:cubicBezTo>
                    <a:pt x="558" y="15"/>
                    <a:pt x="514" y="1"/>
                    <a:pt x="47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70"/>
            <p:cNvSpPr/>
            <p:nvPr/>
          </p:nvSpPr>
          <p:spPr>
            <a:xfrm>
              <a:off x="6382516" y="4364563"/>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A8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70"/>
            <p:cNvSpPr/>
            <p:nvPr/>
          </p:nvSpPr>
          <p:spPr>
            <a:xfrm>
              <a:off x="6382516" y="4541361"/>
              <a:ext cx="91700" cy="10559"/>
            </a:xfrm>
            <a:custGeom>
              <a:avLst/>
              <a:gdLst/>
              <a:ahLst/>
              <a:cxnLst/>
              <a:rect l="l" t="t" r="r" b="b"/>
              <a:pathLst>
                <a:path w="3500" h="403" extrusionOk="0">
                  <a:moveTo>
                    <a:pt x="269" y="0"/>
                  </a:moveTo>
                  <a:cubicBezTo>
                    <a:pt x="0" y="0"/>
                    <a:pt x="0" y="403"/>
                    <a:pt x="269" y="403"/>
                  </a:cubicBezTo>
                  <a:lnTo>
                    <a:pt x="3231" y="403"/>
                  </a:lnTo>
                  <a:cubicBezTo>
                    <a:pt x="3499" y="403"/>
                    <a:pt x="3499" y="0"/>
                    <a:pt x="3231" y="0"/>
                  </a:cubicBezTo>
                  <a:close/>
                </a:path>
              </a:pathLst>
            </a:custGeom>
            <a:solidFill>
              <a:srgbClr val="B8C3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70"/>
            <p:cNvSpPr/>
            <p:nvPr/>
          </p:nvSpPr>
          <p:spPr>
            <a:xfrm>
              <a:off x="6386524" y="4437399"/>
              <a:ext cx="81665" cy="10585"/>
            </a:xfrm>
            <a:custGeom>
              <a:avLst/>
              <a:gdLst/>
              <a:ahLst/>
              <a:cxnLst/>
              <a:rect l="l" t="t" r="r" b="b"/>
              <a:pathLst>
                <a:path w="3117" h="404" extrusionOk="0">
                  <a:moveTo>
                    <a:pt x="269" y="0"/>
                  </a:moveTo>
                  <a:cubicBezTo>
                    <a:pt x="1" y="0"/>
                    <a:pt x="1" y="403"/>
                    <a:pt x="269" y="403"/>
                  </a:cubicBezTo>
                  <a:lnTo>
                    <a:pt x="2915" y="403"/>
                  </a:lnTo>
                  <a:cubicBezTo>
                    <a:pt x="2920" y="403"/>
                    <a:pt x="2925" y="403"/>
                    <a:pt x="2931" y="403"/>
                  </a:cubicBezTo>
                  <a:cubicBezTo>
                    <a:pt x="3038" y="403"/>
                    <a:pt x="3116" y="311"/>
                    <a:pt x="3116" y="201"/>
                  </a:cubicBezTo>
                  <a:cubicBezTo>
                    <a:pt x="3116" y="96"/>
                    <a:pt x="3030" y="0"/>
                    <a:pt x="2915"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70"/>
            <p:cNvSpPr/>
            <p:nvPr/>
          </p:nvSpPr>
          <p:spPr>
            <a:xfrm>
              <a:off x="6386524" y="4469782"/>
              <a:ext cx="83421" cy="10585"/>
            </a:xfrm>
            <a:custGeom>
              <a:avLst/>
              <a:gdLst/>
              <a:ahLst/>
              <a:cxnLst/>
              <a:rect l="l" t="t" r="r" b="b"/>
              <a:pathLst>
                <a:path w="3184" h="404" extrusionOk="0">
                  <a:moveTo>
                    <a:pt x="269" y="1"/>
                  </a:moveTo>
                  <a:cubicBezTo>
                    <a:pt x="1" y="1"/>
                    <a:pt x="1" y="403"/>
                    <a:pt x="269" y="403"/>
                  </a:cubicBezTo>
                  <a:lnTo>
                    <a:pt x="2915" y="403"/>
                  </a:lnTo>
                  <a:cubicBezTo>
                    <a:pt x="3183" y="403"/>
                    <a:pt x="3183" y="1"/>
                    <a:pt x="291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90" name="Google Shape;9490;p70"/>
          <p:cNvGrpSpPr/>
          <p:nvPr/>
        </p:nvGrpSpPr>
        <p:grpSpPr>
          <a:xfrm>
            <a:off x="7987790" y="3804695"/>
            <a:ext cx="336303" cy="362005"/>
            <a:chOff x="7987790" y="3804695"/>
            <a:chExt cx="336303" cy="362005"/>
          </a:xfrm>
        </p:grpSpPr>
        <p:sp>
          <p:nvSpPr>
            <p:cNvPr id="9491" name="Google Shape;9491;p70"/>
            <p:cNvSpPr/>
            <p:nvPr/>
          </p:nvSpPr>
          <p:spPr>
            <a:xfrm>
              <a:off x="8053080" y="3851489"/>
              <a:ext cx="218010" cy="208080"/>
            </a:xfrm>
            <a:custGeom>
              <a:avLst/>
              <a:gdLst/>
              <a:ahLst/>
              <a:cxnLst/>
              <a:rect l="l" t="t" r="r" b="b"/>
              <a:pathLst>
                <a:path w="8321" h="7942" extrusionOk="0">
                  <a:moveTo>
                    <a:pt x="1247" y="0"/>
                  </a:moveTo>
                  <a:cubicBezTo>
                    <a:pt x="556" y="0"/>
                    <a:pt x="0" y="556"/>
                    <a:pt x="0" y="1237"/>
                  </a:cubicBezTo>
                  <a:cubicBezTo>
                    <a:pt x="0" y="1927"/>
                    <a:pt x="556" y="2483"/>
                    <a:pt x="1247" y="2483"/>
                  </a:cubicBezTo>
                  <a:cubicBezTo>
                    <a:pt x="796" y="2483"/>
                    <a:pt x="384" y="2723"/>
                    <a:pt x="163" y="3106"/>
                  </a:cubicBezTo>
                  <a:cubicBezTo>
                    <a:pt x="317" y="3624"/>
                    <a:pt x="422" y="4161"/>
                    <a:pt x="489" y="4707"/>
                  </a:cubicBezTo>
                  <a:cubicBezTo>
                    <a:pt x="689" y="4861"/>
                    <a:pt x="940" y="4955"/>
                    <a:pt x="1194" y="4965"/>
                  </a:cubicBezTo>
                  <a:lnTo>
                    <a:pt x="1194" y="4965"/>
                  </a:lnTo>
                  <a:cubicBezTo>
                    <a:pt x="959" y="4965"/>
                    <a:pt x="727" y="5041"/>
                    <a:pt x="537" y="5177"/>
                  </a:cubicBezTo>
                  <a:cubicBezTo>
                    <a:pt x="595" y="5867"/>
                    <a:pt x="604" y="6566"/>
                    <a:pt x="585" y="7257"/>
                  </a:cubicBezTo>
                  <a:cubicBezTo>
                    <a:pt x="590" y="7728"/>
                    <a:pt x="2579" y="7942"/>
                    <a:pt x="4497" y="7942"/>
                  </a:cubicBezTo>
                  <a:cubicBezTo>
                    <a:pt x="6248" y="7942"/>
                    <a:pt x="7941" y="7763"/>
                    <a:pt x="8014" y="7439"/>
                  </a:cubicBezTo>
                  <a:cubicBezTo>
                    <a:pt x="8138" y="7247"/>
                    <a:pt x="8234" y="6902"/>
                    <a:pt x="8321" y="6547"/>
                  </a:cubicBezTo>
                  <a:lnTo>
                    <a:pt x="8043" y="5570"/>
                  </a:lnTo>
                  <a:cubicBezTo>
                    <a:pt x="8158" y="5387"/>
                    <a:pt x="8206" y="5177"/>
                    <a:pt x="8206" y="4966"/>
                  </a:cubicBezTo>
                  <a:cubicBezTo>
                    <a:pt x="8206" y="4276"/>
                    <a:pt x="7650" y="3720"/>
                    <a:pt x="6969" y="3720"/>
                  </a:cubicBezTo>
                  <a:cubicBezTo>
                    <a:pt x="7650" y="3720"/>
                    <a:pt x="8206" y="3164"/>
                    <a:pt x="8206" y="2483"/>
                  </a:cubicBezTo>
                  <a:cubicBezTo>
                    <a:pt x="8206" y="1793"/>
                    <a:pt x="7650" y="1237"/>
                    <a:pt x="6969" y="1237"/>
                  </a:cubicBezTo>
                  <a:lnTo>
                    <a:pt x="5905" y="1333"/>
                  </a:lnTo>
                  <a:lnTo>
                    <a:pt x="3714" y="1370"/>
                  </a:lnTo>
                  <a:lnTo>
                    <a:pt x="3714" y="1370"/>
                  </a:lnTo>
                  <a:cubicBezTo>
                    <a:pt x="4302" y="1350"/>
                    <a:pt x="4868" y="910"/>
                    <a:pt x="5177" y="451"/>
                  </a:cubicBezTo>
                  <a:lnTo>
                    <a:pt x="124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70"/>
            <p:cNvSpPr/>
            <p:nvPr/>
          </p:nvSpPr>
          <p:spPr>
            <a:xfrm>
              <a:off x="8057534" y="3969939"/>
              <a:ext cx="179575" cy="21196"/>
            </a:xfrm>
            <a:custGeom>
              <a:avLst/>
              <a:gdLst/>
              <a:ahLst/>
              <a:cxnLst/>
              <a:rect l="l" t="t" r="r" b="b"/>
              <a:pathLst>
                <a:path w="6854" h="809" extrusionOk="0">
                  <a:moveTo>
                    <a:pt x="307" y="0"/>
                  </a:moveTo>
                  <a:cubicBezTo>
                    <a:pt x="130" y="0"/>
                    <a:pt x="1" y="249"/>
                    <a:pt x="185" y="387"/>
                  </a:cubicBezTo>
                  <a:cubicBezTo>
                    <a:pt x="434" y="579"/>
                    <a:pt x="741" y="684"/>
                    <a:pt x="1057" y="684"/>
                  </a:cubicBezTo>
                  <a:cubicBezTo>
                    <a:pt x="1958" y="771"/>
                    <a:pt x="2879" y="809"/>
                    <a:pt x="3799" y="809"/>
                  </a:cubicBezTo>
                  <a:cubicBezTo>
                    <a:pt x="4729" y="809"/>
                    <a:pt x="5658" y="771"/>
                    <a:pt x="6598" y="675"/>
                  </a:cubicBezTo>
                  <a:cubicBezTo>
                    <a:pt x="6853" y="637"/>
                    <a:pt x="6819" y="262"/>
                    <a:pt x="6569" y="262"/>
                  </a:cubicBezTo>
                  <a:cubicBezTo>
                    <a:pt x="6566" y="262"/>
                    <a:pt x="6563" y="262"/>
                    <a:pt x="6559" y="263"/>
                  </a:cubicBezTo>
                  <a:cubicBezTo>
                    <a:pt x="5649" y="344"/>
                    <a:pt x="4736" y="385"/>
                    <a:pt x="3823" y="385"/>
                  </a:cubicBezTo>
                  <a:cubicBezTo>
                    <a:pt x="2910" y="385"/>
                    <a:pt x="1997" y="344"/>
                    <a:pt x="1086" y="263"/>
                  </a:cubicBezTo>
                  <a:lnTo>
                    <a:pt x="1067" y="263"/>
                  </a:lnTo>
                  <a:cubicBezTo>
                    <a:pt x="847" y="263"/>
                    <a:pt x="626" y="186"/>
                    <a:pt x="444" y="52"/>
                  </a:cubicBezTo>
                  <a:cubicBezTo>
                    <a:pt x="398" y="15"/>
                    <a:pt x="351" y="0"/>
                    <a:pt x="307"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70"/>
            <p:cNvSpPr/>
            <p:nvPr/>
          </p:nvSpPr>
          <p:spPr>
            <a:xfrm>
              <a:off x="8050329" y="3909312"/>
              <a:ext cx="187330" cy="27589"/>
            </a:xfrm>
            <a:custGeom>
              <a:avLst/>
              <a:gdLst/>
              <a:ahLst/>
              <a:cxnLst/>
              <a:rect l="l" t="t" r="r" b="b"/>
              <a:pathLst>
                <a:path w="7150" h="1053" extrusionOk="0">
                  <a:moveTo>
                    <a:pt x="6855" y="0"/>
                  </a:moveTo>
                  <a:cubicBezTo>
                    <a:pt x="6837" y="0"/>
                    <a:pt x="6817" y="3"/>
                    <a:pt x="6796" y="8"/>
                  </a:cubicBezTo>
                  <a:cubicBezTo>
                    <a:pt x="6015" y="195"/>
                    <a:pt x="5181" y="288"/>
                    <a:pt x="4282" y="288"/>
                  </a:cubicBezTo>
                  <a:cubicBezTo>
                    <a:pt x="3384" y="288"/>
                    <a:pt x="2420" y="195"/>
                    <a:pt x="1380" y="8"/>
                  </a:cubicBezTo>
                  <a:lnTo>
                    <a:pt x="1342" y="8"/>
                  </a:lnTo>
                  <a:cubicBezTo>
                    <a:pt x="824" y="8"/>
                    <a:pt x="345" y="286"/>
                    <a:pt x="86" y="736"/>
                  </a:cubicBezTo>
                  <a:cubicBezTo>
                    <a:pt x="0" y="870"/>
                    <a:pt x="105" y="1052"/>
                    <a:pt x="268" y="1052"/>
                  </a:cubicBezTo>
                  <a:cubicBezTo>
                    <a:pt x="345" y="1043"/>
                    <a:pt x="412" y="1005"/>
                    <a:pt x="451" y="928"/>
                  </a:cubicBezTo>
                  <a:cubicBezTo>
                    <a:pt x="623" y="621"/>
                    <a:pt x="959" y="420"/>
                    <a:pt x="1323" y="410"/>
                  </a:cubicBezTo>
                  <a:cubicBezTo>
                    <a:pt x="2375" y="606"/>
                    <a:pt x="3357" y="701"/>
                    <a:pt x="4277" y="701"/>
                  </a:cubicBezTo>
                  <a:cubicBezTo>
                    <a:pt x="5209" y="701"/>
                    <a:pt x="6077" y="603"/>
                    <a:pt x="6892" y="410"/>
                  </a:cubicBezTo>
                  <a:cubicBezTo>
                    <a:pt x="7149" y="357"/>
                    <a:pt x="7086" y="0"/>
                    <a:pt x="6855"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70"/>
            <p:cNvSpPr/>
            <p:nvPr/>
          </p:nvSpPr>
          <p:spPr>
            <a:xfrm>
              <a:off x="8083367" y="3946568"/>
              <a:ext cx="178946" cy="18209"/>
            </a:xfrm>
            <a:custGeom>
              <a:avLst/>
              <a:gdLst/>
              <a:ahLst/>
              <a:cxnLst/>
              <a:rect l="l" t="t" r="r" b="b"/>
              <a:pathLst>
                <a:path w="6830" h="695" extrusionOk="0">
                  <a:moveTo>
                    <a:pt x="296" y="0"/>
                  </a:moveTo>
                  <a:cubicBezTo>
                    <a:pt x="54" y="0"/>
                    <a:pt x="0" y="371"/>
                    <a:pt x="263" y="416"/>
                  </a:cubicBezTo>
                  <a:cubicBezTo>
                    <a:pt x="1183" y="589"/>
                    <a:pt x="2115" y="675"/>
                    <a:pt x="3048" y="675"/>
                  </a:cubicBezTo>
                  <a:cubicBezTo>
                    <a:pt x="3980" y="675"/>
                    <a:pt x="4912" y="589"/>
                    <a:pt x="5832" y="416"/>
                  </a:cubicBezTo>
                  <a:cubicBezTo>
                    <a:pt x="6053" y="426"/>
                    <a:pt x="6273" y="503"/>
                    <a:pt x="6455" y="647"/>
                  </a:cubicBezTo>
                  <a:cubicBezTo>
                    <a:pt x="6494" y="675"/>
                    <a:pt x="6542" y="694"/>
                    <a:pt x="6589" y="694"/>
                  </a:cubicBezTo>
                  <a:cubicBezTo>
                    <a:pt x="6647" y="694"/>
                    <a:pt x="6714" y="666"/>
                    <a:pt x="6752" y="618"/>
                  </a:cubicBezTo>
                  <a:cubicBezTo>
                    <a:pt x="6829" y="522"/>
                    <a:pt x="6810" y="397"/>
                    <a:pt x="6714" y="321"/>
                  </a:cubicBezTo>
                  <a:cubicBezTo>
                    <a:pt x="6455" y="119"/>
                    <a:pt x="6139" y="4"/>
                    <a:pt x="5813" y="4"/>
                  </a:cubicBezTo>
                  <a:lnTo>
                    <a:pt x="5775" y="4"/>
                  </a:lnTo>
                  <a:cubicBezTo>
                    <a:pt x="4878" y="172"/>
                    <a:pt x="3970" y="256"/>
                    <a:pt x="3061" y="256"/>
                  </a:cubicBezTo>
                  <a:cubicBezTo>
                    <a:pt x="2151" y="256"/>
                    <a:pt x="1241" y="172"/>
                    <a:pt x="340" y="4"/>
                  </a:cubicBezTo>
                  <a:cubicBezTo>
                    <a:pt x="325" y="2"/>
                    <a:pt x="310" y="0"/>
                    <a:pt x="296"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70"/>
            <p:cNvSpPr/>
            <p:nvPr/>
          </p:nvSpPr>
          <p:spPr>
            <a:xfrm>
              <a:off x="8082188" y="3881173"/>
              <a:ext cx="178867" cy="18052"/>
            </a:xfrm>
            <a:custGeom>
              <a:avLst/>
              <a:gdLst/>
              <a:ahLst/>
              <a:cxnLst/>
              <a:rect l="l" t="t" r="r" b="b"/>
              <a:pathLst>
                <a:path w="6827" h="689" extrusionOk="0">
                  <a:moveTo>
                    <a:pt x="5795" y="1"/>
                  </a:moveTo>
                  <a:cubicBezTo>
                    <a:pt x="5789" y="1"/>
                    <a:pt x="5781" y="3"/>
                    <a:pt x="5772" y="8"/>
                  </a:cubicBezTo>
                  <a:cubicBezTo>
                    <a:pt x="4876" y="176"/>
                    <a:pt x="3967" y="260"/>
                    <a:pt x="3059" y="260"/>
                  </a:cubicBezTo>
                  <a:cubicBezTo>
                    <a:pt x="2151" y="260"/>
                    <a:pt x="1243" y="176"/>
                    <a:pt x="346" y="8"/>
                  </a:cubicBezTo>
                  <a:cubicBezTo>
                    <a:pt x="328" y="4"/>
                    <a:pt x="311" y="3"/>
                    <a:pt x="295" y="3"/>
                  </a:cubicBezTo>
                  <a:cubicBezTo>
                    <a:pt x="59" y="3"/>
                    <a:pt x="0" y="367"/>
                    <a:pt x="260" y="420"/>
                  </a:cubicBezTo>
                  <a:cubicBezTo>
                    <a:pt x="1180" y="593"/>
                    <a:pt x="2113" y="679"/>
                    <a:pt x="3045" y="679"/>
                  </a:cubicBezTo>
                  <a:cubicBezTo>
                    <a:pt x="3977" y="679"/>
                    <a:pt x="4909" y="593"/>
                    <a:pt x="5829" y="420"/>
                  </a:cubicBezTo>
                  <a:cubicBezTo>
                    <a:pt x="6059" y="420"/>
                    <a:pt x="6280" y="497"/>
                    <a:pt x="6452" y="641"/>
                  </a:cubicBezTo>
                  <a:cubicBezTo>
                    <a:pt x="6491" y="670"/>
                    <a:pt x="6539" y="689"/>
                    <a:pt x="6587" y="689"/>
                  </a:cubicBezTo>
                  <a:cubicBezTo>
                    <a:pt x="6644" y="689"/>
                    <a:pt x="6711" y="660"/>
                    <a:pt x="6749" y="622"/>
                  </a:cubicBezTo>
                  <a:cubicBezTo>
                    <a:pt x="6826" y="526"/>
                    <a:pt x="6807" y="392"/>
                    <a:pt x="6721" y="324"/>
                  </a:cubicBezTo>
                  <a:cubicBezTo>
                    <a:pt x="6462" y="114"/>
                    <a:pt x="6136" y="8"/>
                    <a:pt x="5810" y="8"/>
                  </a:cubicBezTo>
                  <a:cubicBezTo>
                    <a:pt x="5805" y="3"/>
                    <a:pt x="5801" y="1"/>
                    <a:pt x="5795"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70"/>
            <p:cNvSpPr/>
            <p:nvPr/>
          </p:nvSpPr>
          <p:spPr>
            <a:xfrm>
              <a:off x="8083970" y="3999492"/>
              <a:ext cx="183610" cy="28322"/>
            </a:xfrm>
            <a:custGeom>
              <a:avLst/>
              <a:gdLst/>
              <a:ahLst/>
              <a:cxnLst/>
              <a:rect l="l" t="t" r="r" b="b"/>
              <a:pathLst>
                <a:path w="7008" h="1081" extrusionOk="0">
                  <a:moveTo>
                    <a:pt x="6702" y="0"/>
                  </a:moveTo>
                  <a:cubicBezTo>
                    <a:pt x="6649" y="0"/>
                    <a:pt x="6595" y="22"/>
                    <a:pt x="6547" y="74"/>
                  </a:cubicBezTo>
                  <a:cubicBezTo>
                    <a:pt x="6356" y="285"/>
                    <a:pt x="6078" y="400"/>
                    <a:pt x="5790" y="400"/>
                  </a:cubicBezTo>
                  <a:lnTo>
                    <a:pt x="5752" y="400"/>
                  </a:lnTo>
                  <a:cubicBezTo>
                    <a:pt x="4894" y="568"/>
                    <a:pt x="4022" y="651"/>
                    <a:pt x="3121" y="651"/>
                  </a:cubicBezTo>
                  <a:cubicBezTo>
                    <a:pt x="2219" y="651"/>
                    <a:pt x="1290" y="568"/>
                    <a:pt x="317" y="400"/>
                  </a:cubicBezTo>
                  <a:cubicBezTo>
                    <a:pt x="307" y="399"/>
                    <a:pt x="298" y="398"/>
                    <a:pt x="290" y="398"/>
                  </a:cubicBezTo>
                  <a:cubicBezTo>
                    <a:pt x="54" y="398"/>
                    <a:pt x="0" y="757"/>
                    <a:pt x="250" y="822"/>
                  </a:cubicBezTo>
                  <a:cubicBezTo>
                    <a:pt x="1199" y="985"/>
                    <a:pt x="2157" y="1071"/>
                    <a:pt x="3125" y="1080"/>
                  </a:cubicBezTo>
                  <a:cubicBezTo>
                    <a:pt x="4026" y="1080"/>
                    <a:pt x="4927" y="994"/>
                    <a:pt x="5819" y="822"/>
                  </a:cubicBezTo>
                  <a:cubicBezTo>
                    <a:pt x="6212" y="822"/>
                    <a:pt x="6595" y="649"/>
                    <a:pt x="6864" y="361"/>
                  </a:cubicBezTo>
                  <a:cubicBezTo>
                    <a:pt x="7008" y="203"/>
                    <a:pt x="6864" y="0"/>
                    <a:pt x="67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70"/>
            <p:cNvSpPr/>
            <p:nvPr/>
          </p:nvSpPr>
          <p:spPr>
            <a:xfrm>
              <a:off x="8059106" y="3851489"/>
              <a:ext cx="129611" cy="29554"/>
            </a:xfrm>
            <a:custGeom>
              <a:avLst/>
              <a:gdLst/>
              <a:ahLst/>
              <a:cxnLst/>
              <a:rect l="l" t="t" r="r" b="b"/>
              <a:pathLst>
                <a:path w="4947" h="1128" extrusionOk="0">
                  <a:moveTo>
                    <a:pt x="1007" y="0"/>
                  </a:moveTo>
                  <a:cubicBezTo>
                    <a:pt x="604" y="0"/>
                    <a:pt x="231" y="192"/>
                    <a:pt x="1" y="518"/>
                  </a:cubicBezTo>
                  <a:cubicBezTo>
                    <a:pt x="166" y="459"/>
                    <a:pt x="340" y="429"/>
                    <a:pt x="513" y="429"/>
                  </a:cubicBezTo>
                  <a:cubicBezTo>
                    <a:pt x="731" y="429"/>
                    <a:pt x="948" y="475"/>
                    <a:pt x="1151" y="566"/>
                  </a:cubicBezTo>
                  <a:cubicBezTo>
                    <a:pt x="1959" y="939"/>
                    <a:pt x="2840" y="1128"/>
                    <a:pt x="3728" y="1128"/>
                  </a:cubicBezTo>
                  <a:cubicBezTo>
                    <a:pt x="3914" y="1128"/>
                    <a:pt x="4100" y="1119"/>
                    <a:pt x="4285" y="1103"/>
                  </a:cubicBezTo>
                  <a:cubicBezTo>
                    <a:pt x="4534" y="921"/>
                    <a:pt x="4764" y="700"/>
                    <a:pt x="4947" y="451"/>
                  </a:cubicBezTo>
                  <a:lnTo>
                    <a:pt x="1007" y="0"/>
                  </a:ln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70"/>
            <p:cNvSpPr/>
            <p:nvPr/>
          </p:nvSpPr>
          <p:spPr>
            <a:xfrm>
              <a:off x="7987790" y="3804695"/>
              <a:ext cx="336041" cy="362005"/>
            </a:xfrm>
            <a:custGeom>
              <a:avLst/>
              <a:gdLst/>
              <a:ahLst/>
              <a:cxnLst/>
              <a:rect l="l" t="t" r="r" b="b"/>
              <a:pathLst>
                <a:path w="12826" h="13817" extrusionOk="0">
                  <a:moveTo>
                    <a:pt x="3227" y="0"/>
                  </a:moveTo>
                  <a:cubicBezTo>
                    <a:pt x="2827" y="0"/>
                    <a:pt x="2426" y="75"/>
                    <a:pt x="2042" y="224"/>
                  </a:cubicBezTo>
                  <a:cubicBezTo>
                    <a:pt x="1266" y="531"/>
                    <a:pt x="633" y="1144"/>
                    <a:pt x="307" y="1921"/>
                  </a:cubicBezTo>
                  <a:lnTo>
                    <a:pt x="259" y="2045"/>
                  </a:lnTo>
                  <a:cubicBezTo>
                    <a:pt x="0" y="2745"/>
                    <a:pt x="87" y="3512"/>
                    <a:pt x="480" y="4144"/>
                  </a:cubicBezTo>
                  <a:cubicBezTo>
                    <a:pt x="786" y="4643"/>
                    <a:pt x="1007" y="5199"/>
                    <a:pt x="1131" y="5774"/>
                  </a:cubicBezTo>
                  <a:lnTo>
                    <a:pt x="1313" y="6752"/>
                  </a:lnTo>
                  <a:cubicBezTo>
                    <a:pt x="1476" y="8170"/>
                    <a:pt x="1381" y="9761"/>
                    <a:pt x="1246" y="11151"/>
                  </a:cubicBezTo>
                  <a:cubicBezTo>
                    <a:pt x="1198" y="11611"/>
                    <a:pt x="1534" y="12024"/>
                    <a:pt x="2004" y="12072"/>
                  </a:cubicBezTo>
                  <a:cubicBezTo>
                    <a:pt x="2028" y="12074"/>
                    <a:pt x="2051" y="12075"/>
                    <a:pt x="2075" y="12075"/>
                  </a:cubicBezTo>
                  <a:cubicBezTo>
                    <a:pt x="2506" y="12075"/>
                    <a:pt x="2878" y="11750"/>
                    <a:pt x="2924" y="11314"/>
                  </a:cubicBezTo>
                  <a:cubicBezTo>
                    <a:pt x="3096" y="9531"/>
                    <a:pt x="3125" y="8132"/>
                    <a:pt x="3020" y="6924"/>
                  </a:cubicBezTo>
                  <a:cubicBezTo>
                    <a:pt x="2885" y="5391"/>
                    <a:pt x="2521" y="4192"/>
                    <a:pt x="1917" y="3234"/>
                  </a:cubicBezTo>
                  <a:cubicBezTo>
                    <a:pt x="1802" y="3052"/>
                    <a:pt x="1774" y="2831"/>
                    <a:pt x="1841" y="2630"/>
                  </a:cubicBezTo>
                  <a:cubicBezTo>
                    <a:pt x="1850" y="2611"/>
                    <a:pt x="1860" y="2582"/>
                    <a:pt x="1869" y="2563"/>
                  </a:cubicBezTo>
                  <a:cubicBezTo>
                    <a:pt x="2023" y="2208"/>
                    <a:pt x="2310" y="1930"/>
                    <a:pt x="2675" y="1786"/>
                  </a:cubicBezTo>
                  <a:cubicBezTo>
                    <a:pt x="2855" y="1714"/>
                    <a:pt x="3046" y="1678"/>
                    <a:pt x="3238" y="1678"/>
                  </a:cubicBezTo>
                  <a:cubicBezTo>
                    <a:pt x="3453" y="1678"/>
                    <a:pt x="3670" y="1724"/>
                    <a:pt x="3873" y="1815"/>
                  </a:cubicBezTo>
                  <a:cubicBezTo>
                    <a:pt x="4683" y="2194"/>
                    <a:pt x="5555" y="2383"/>
                    <a:pt x="6427" y="2383"/>
                  </a:cubicBezTo>
                  <a:cubicBezTo>
                    <a:pt x="7300" y="2383"/>
                    <a:pt x="8172" y="2194"/>
                    <a:pt x="8982" y="1815"/>
                  </a:cubicBezTo>
                  <a:cubicBezTo>
                    <a:pt x="9185" y="1724"/>
                    <a:pt x="9401" y="1678"/>
                    <a:pt x="9617" y="1678"/>
                  </a:cubicBezTo>
                  <a:cubicBezTo>
                    <a:pt x="9808" y="1678"/>
                    <a:pt x="10000" y="1714"/>
                    <a:pt x="10180" y="1786"/>
                  </a:cubicBezTo>
                  <a:cubicBezTo>
                    <a:pt x="10544" y="1930"/>
                    <a:pt x="10832" y="2208"/>
                    <a:pt x="10985" y="2563"/>
                  </a:cubicBezTo>
                  <a:cubicBezTo>
                    <a:pt x="10995" y="2582"/>
                    <a:pt x="10995" y="2601"/>
                    <a:pt x="11004" y="2611"/>
                  </a:cubicBezTo>
                  <a:cubicBezTo>
                    <a:pt x="11100" y="2870"/>
                    <a:pt x="11119" y="3148"/>
                    <a:pt x="11052" y="3416"/>
                  </a:cubicBezTo>
                  <a:cubicBezTo>
                    <a:pt x="10765" y="4729"/>
                    <a:pt x="10659" y="6224"/>
                    <a:pt x="10745" y="7998"/>
                  </a:cubicBezTo>
                  <a:cubicBezTo>
                    <a:pt x="10803" y="9071"/>
                    <a:pt x="10199" y="10078"/>
                    <a:pt x="9221" y="10528"/>
                  </a:cubicBezTo>
                  <a:cubicBezTo>
                    <a:pt x="9202" y="10528"/>
                    <a:pt x="9183" y="10547"/>
                    <a:pt x="9164" y="10547"/>
                  </a:cubicBezTo>
                  <a:cubicBezTo>
                    <a:pt x="8474" y="10912"/>
                    <a:pt x="8129" y="11698"/>
                    <a:pt x="8330" y="12455"/>
                  </a:cubicBezTo>
                  <a:lnTo>
                    <a:pt x="8483" y="13049"/>
                  </a:lnTo>
                  <a:cubicBezTo>
                    <a:pt x="8531" y="13241"/>
                    <a:pt x="8608" y="13423"/>
                    <a:pt x="8704" y="13596"/>
                  </a:cubicBezTo>
                  <a:cubicBezTo>
                    <a:pt x="8780" y="13739"/>
                    <a:pt x="8848" y="13816"/>
                    <a:pt x="9020" y="13816"/>
                  </a:cubicBezTo>
                  <a:lnTo>
                    <a:pt x="9030" y="13816"/>
                  </a:lnTo>
                  <a:cubicBezTo>
                    <a:pt x="9288" y="13816"/>
                    <a:pt x="9413" y="13548"/>
                    <a:pt x="9499" y="13366"/>
                  </a:cubicBezTo>
                  <a:lnTo>
                    <a:pt x="9902" y="12091"/>
                  </a:lnTo>
                  <a:cubicBezTo>
                    <a:pt x="9902" y="12081"/>
                    <a:pt x="9912" y="12062"/>
                    <a:pt x="9921" y="12062"/>
                  </a:cubicBezTo>
                  <a:cubicBezTo>
                    <a:pt x="11522" y="11314"/>
                    <a:pt x="12509" y="9675"/>
                    <a:pt x="12413" y="7912"/>
                  </a:cubicBezTo>
                  <a:cubicBezTo>
                    <a:pt x="12337" y="6301"/>
                    <a:pt x="12423" y="4950"/>
                    <a:pt x="12691" y="3790"/>
                  </a:cubicBezTo>
                  <a:cubicBezTo>
                    <a:pt x="12826" y="3196"/>
                    <a:pt x="12778" y="2572"/>
                    <a:pt x="12557" y="2007"/>
                  </a:cubicBezTo>
                  <a:cubicBezTo>
                    <a:pt x="12548" y="1978"/>
                    <a:pt x="12538" y="1940"/>
                    <a:pt x="12528" y="1911"/>
                  </a:cubicBezTo>
                  <a:cubicBezTo>
                    <a:pt x="12193" y="1135"/>
                    <a:pt x="11570" y="531"/>
                    <a:pt x="10784" y="224"/>
                  </a:cubicBezTo>
                  <a:cubicBezTo>
                    <a:pt x="10405" y="80"/>
                    <a:pt x="10005" y="8"/>
                    <a:pt x="9605" y="8"/>
                  </a:cubicBezTo>
                  <a:cubicBezTo>
                    <a:pt x="9156" y="8"/>
                    <a:pt x="8708" y="99"/>
                    <a:pt x="8292" y="282"/>
                  </a:cubicBezTo>
                  <a:cubicBezTo>
                    <a:pt x="7697" y="560"/>
                    <a:pt x="7057" y="699"/>
                    <a:pt x="6418" y="699"/>
                  </a:cubicBezTo>
                  <a:cubicBezTo>
                    <a:pt x="5778" y="699"/>
                    <a:pt x="5138" y="560"/>
                    <a:pt x="4544" y="282"/>
                  </a:cubicBezTo>
                  <a:cubicBezTo>
                    <a:pt x="4123" y="94"/>
                    <a:pt x="3676" y="0"/>
                    <a:pt x="32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70"/>
            <p:cNvSpPr/>
            <p:nvPr/>
          </p:nvSpPr>
          <p:spPr>
            <a:xfrm>
              <a:off x="8018680" y="3869331"/>
              <a:ext cx="51011" cy="251153"/>
            </a:xfrm>
            <a:custGeom>
              <a:avLst/>
              <a:gdLst/>
              <a:ahLst/>
              <a:cxnLst/>
              <a:rect l="l" t="t" r="r" b="b"/>
              <a:pathLst>
                <a:path w="1947" h="9586" extrusionOk="0">
                  <a:moveTo>
                    <a:pt x="748" y="0"/>
                  </a:moveTo>
                  <a:lnTo>
                    <a:pt x="748" y="0"/>
                  </a:lnTo>
                  <a:cubicBezTo>
                    <a:pt x="451" y="153"/>
                    <a:pt x="221" y="403"/>
                    <a:pt x="96" y="709"/>
                  </a:cubicBezTo>
                  <a:cubicBezTo>
                    <a:pt x="87" y="729"/>
                    <a:pt x="77" y="748"/>
                    <a:pt x="67" y="776"/>
                  </a:cubicBezTo>
                  <a:cubicBezTo>
                    <a:pt x="0" y="968"/>
                    <a:pt x="19" y="1198"/>
                    <a:pt x="144" y="1371"/>
                  </a:cubicBezTo>
                  <a:cubicBezTo>
                    <a:pt x="748" y="2329"/>
                    <a:pt x="1112" y="3537"/>
                    <a:pt x="1246" y="5061"/>
                  </a:cubicBezTo>
                  <a:cubicBezTo>
                    <a:pt x="1352" y="6269"/>
                    <a:pt x="1323" y="7668"/>
                    <a:pt x="1151" y="9451"/>
                  </a:cubicBezTo>
                  <a:cubicBezTo>
                    <a:pt x="1141" y="9499"/>
                    <a:pt x="1131" y="9547"/>
                    <a:pt x="1122" y="9585"/>
                  </a:cubicBezTo>
                  <a:cubicBezTo>
                    <a:pt x="1457" y="9499"/>
                    <a:pt x="1706" y="9202"/>
                    <a:pt x="1745" y="8857"/>
                  </a:cubicBezTo>
                  <a:cubicBezTo>
                    <a:pt x="1917" y="7074"/>
                    <a:pt x="1946" y="5675"/>
                    <a:pt x="1841" y="4467"/>
                  </a:cubicBezTo>
                  <a:cubicBezTo>
                    <a:pt x="1706" y="2933"/>
                    <a:pt x="1342" y="1735"/>
                    <a:pt x="738" y="776"/>
                  </a:cubicBezTo>
                  <a:cubicBezTo>
                    <a:pt x="623" y="594"/>
                    <a:pt x="595" y="374"/>
                    <a:pt x="671" y="173"/>
                  </a:cubicBezTo>
                  <a:cubicBezTo>
                    <a:pt x="681" y="153"/>
                    <a:pt x="681" y="125"/>
                    <a:pt x="690" y="105"/>
                  </a:cubicBezTo>
                  <a:lnTo>
                    <a:pt x="748"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70"/>
            <p:cNvSpPr/>
            <p:nvPr/>
          </p:nvSpPr>
          <p:spPr>
            <a:xfrm>
              <a:off x="8006366" y="3804695"/>
              <a:ext cx="317727" cy="300724"/>
            </a:xfrm>
            <a:custGeom>
              <a:avLst/>
              <a:gdLst/>
              <a:ahLst/>
              <a:cxnLst/>
              <a:rect l="l" t="t" r="r" b="b"/>
              <a:pathLst>
                <a:path w="12127" h="11478" extrusionOk="0">
                  <a:moveTo>
                    <a:pt x="2533" y="0"/>
                  </a:moveTo>
                  <a:cubicBezTo>
                    <a:pt x="2133" y="0"/>
                    <a:pt x="1732" y="75"/>
                    <a:pt x="1352" y="224"/>
                  </a:cubicBezTo>
                  <a:cubicBezTo>
                    <a:pt x="815" y="435"/>
                    <a:pt x="346" y="790"/>
                    <a:pt x="1" y="1250"/>
                  </a:cubicBezTo>
                  <a:cubicBezTo>
                    <a:pt x="231" y="1077"/>
                    <a:pt x="480" y="933"/>
                    <a:pt x="748" y="828"/>
                  </a:cubicBezTo>
                  <a:cubicBezTo>
                    <a:pt x="1128" y="679"/>
                    <a:pt x="1529" y="604"/>
                    <a:pt x="1930" y="604"/>
                  </a:cubicBezTo>
                  <a:cubicBezTo>
                    <a:pt x="2380" y="604"/>
                    <a:pt x="2829" y="698"/>
                    <a:pt x="3250" y="885"/>
                  </a:cubicBezTo>
                  <a:cubicBezTo>
                    <a:pt x="3840" y="1163"/>
                    <a:pt x="4479" y="1302"/>
                    <a:pt x="5119" y="1302"/>
                  </a:cubicBezTo>
                  <a:cubicBezTo>
                    <a:pt x="5759" y="1302"/>
                    <a:pt x="6399" y="1163"/>
                    <a:pt x="6988" y="885"/>
                  </a:cubicBezTo>
                  <a:cubicBezTo>
                    <a:pt x="7409" y="698"/>
                    <a:pt x="7859" y="604"/>
                    <a:pt x="8309" y="604"/>
                  </a:cubicBezTo>
                  <a:cubicBezTo>
                    <a:pt x="8710" y="604"/>
                    <a:pt x="9111" y="679"/>
                    <a:pt x="9490" y="828"/>
                  </a:cubicBezTo>
                  <a:cubicBezTo>
                    <a:pt x="10276" y="1135"/>
                    <a:pt x="10899" y="1739"/>
                    <a:pt x="11225" y="2515"/>
                  </a:cubicBezTo>
                  <a:cubicBezTo>
                    <a:pt x="11235" y="2544"/>
                    <a:pt x="11254" y="2572"/>
                    <a:pt x="11263" y="2601"/>
                  </a:cubicBezTo>
                  <a:cubicBezTo>
                    <a:pt x="11484" y="3176"/>
                    <a:pt x="11532" y="3790"/>
                    <a:pt x="11388" y="4384"/>
                  </a:cubicBezTo>
                  <a:cubicBezTo>
                    <a:pt x="11129" y="5554"/>
                    <a:pt x="11043" y="6905"/>
                    <a:pt x="11120" y="8506"/>
                  </a:cubicBezTo>
                  <a:cubicBezTo>
                    <a:pt x="11177" y="9579"/>
                    <a:pt x="10832" y="10643"/>
                    <a:pt x="10142" y="11477"/>
                  </a:cubicBezTo>
                  <a:cubicBezTo>
                    <a:pt x="11206" y="10605"/>
                    <a:pt x="11781" y="9282"/>
                    <a:pt x="11714" y="7912"/>
                  </a:cubicBezTo>
                  <a:cubicBezTo>
                    <a:pt x="11637" y="6301"/>
                    <a:pt x="11724" y="4950"/>
                    <a:pt x="11992" y="3790"/>
                  </a:cubicBezTo>
                  <a:cubicBezTo>
                    <a:pt x="12126" y="3196"/>
                    <a:pt x="12078" y="2572"/>
                    <a:pt x="11867" y="2007"/>
                  </a:cubicBezTo>
                  <a:cubicBezTo>
                    <a:pt x="11848" y="1978"/>
                    <a:pt x="11839" y="1940"/>
                    <a:pt x="11829" y="1911"/>
                  </a:cubicBezTo>
                  <a:cubicBezTo>
                    <a:pt x="11493" y="1135"/>
                    <a:pt x="10870" y="531"/>
                    <a:pt x="10084" y="224"/>
                  </a:cubicBezTo>
                  <a:cubicBezTo>
                    <a:pt x="9705" y="80"/>
                    <a:pt x="9305" y="8"/>
                    <a:pt x="8906" y="8"/>
                  </a:cubicBezTo>
                  <a:cubicBezTo>
                    <a:pt x="8457" y="8"/>
                    <a:pt x="8008" y="99"/>
                    <a:pt x="7592" y="282"/>
                  </a:cubicBezTo>
                  <a:cubicBezTo>
                    <a:pt x="6998" y="560"/>
                    <a:pt x="6358" y="699"/>
                    <a:pt x="5718" y="699"/>
                  </a:cubicBezTo>
                  <a:cubicBezTo>
                    <a:pt x="5078" y="699"/>
                    <a:pt x="4439" y="560"/>
                    <a:pt x="3844" y="282"/>
                  </a:cubicBezTo>
                  <a:cubicBezTo>
                    <a:pt x="3429" y="94"/>
                    <a:pt x="2981" y="0"/>
                    <a:pt x="2533"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1" name="Google Shape;9501;p70"/>
          <p:cNvGrpSpPr/>
          <p:nvPr/>
        </p:nvGrpSpPr>
        <p:grpSpPr>
          <a:xfrm>
            <a:off x="5273444" y="2891285"/>
            <a:ext cx="371123" cy="362267"/>
            <a:chOff x="5273444" y="2891285"/>
            <a:chExt cx="371123" cy="362267"/>
          </a:xfrm>
        </p:grpSpPr>
        <p:sp>
          <p:nvSpPr>
            <p:cNvPr id="9502" name="Google Shape;9502;p70"/>
            <p:cNvSpPr/>
            <p:nvPr/>
          </p:nvSpPr>
          <p:spPr>
            <a:xfrm>
              <a:off x="5301373" y="2914996"/>
              <a:ext cx="315186" cy="314452"/>
            </a:xfrm>
            <a:custGeom>
              <a:avLst/>
              <a:gdLst/>
              <a:ahLst/>
              <a:cxnLst/>
              <a:rect l="l" t="t" r="r" b="b"/>
              <a:pathLst>
                <a:path w="12030" h="12002" extrusionOk="0">
                  <a:moveTo>
                    <a:pt x="6161" y="1"/>
                  </a:moveTo>
                  <a:cubicBezTo>
                    <a:pt x="5782" y="1"/>
                    <a:pt x="5441" y="423"/>
                    <a:pt x="5071" y="480"/>
                  </a:cubicBezTo>
                  <a:cubicBezTo>
                    <a:pt x="5030" y="487"/>
                    <a:pt x="4988" y="490"/>
                    <a:pt x="4945" y="490"/>
                  </a:cubicBezTo>
                  <a:cubicBezTo>
                    <a:pt x="4666" y="490"/>
                    <a:pt x="4355" y="358"/>
                    <a:pt x="4081" y="358"/>
                  </a:cubicBezTo>
                  <a:cubicBezTo>
                    <a:pt x="4005" y="358"/>
                    <a:pt x="3932" y="368"/>
                    <a:pt x="3863" y="394"/>
                  </a:cubicBezTo>
                  <a:cubicBezTo>
                    <a:pt x="3499" y="528"/>
                    <a:pt x="3346" y="1065"/>
                    <a:pt x="3020" y="1266"/>
                  </a:cubicBezTo>
                  <a:cubicBezTo>
                    <a:pt x="2703" y="1467"/>
                    <a:pt x="2147" y="1391"/>
                    <a:pt x="1879" y="1649"/>
                  </a:cubicBezTo>
                  <a:cubicBezTo>
                    <a:pt x="1611" y="1908"/>
                    <a:pt x="1659" y="2464"/>
                    <a:pt x="1438" y="2771"/>
                  </a:cubicBezTo>
                  <a:cubicBezTo>
                    <a:pt x="1227" y="3068"/>
                    <a:pt x="690" y="3202"/>
                    <a:pt x="528" y="3557"/>
                  </a:cubicBezTo>
                  <a:cubicBezTo>
                    <a:pt x="374" y="3912"/>
                    <a:pt x="643" y="4391"/>
                    <a:pt x="556" y="4765"/>
                  </a:cubicBezTo>
                  <a:cubicBezTo>
                    <a:pt x="470" y="5138"/>
                    <a:pt x="20" y="5455"/>
                    <a:pt x="10" y="5838"/>
                  </a:cubicBezTo>
                  <a:cubicBezTo>
                    <a:pt x="0" y="6231"/>
                    <a:pt x="432" y="6567"/>
                    <a:pt x="499" y="6950"/>
                  </a:cubicBezTo>
                  <a:cubicBezTo>
                    <a:pt x="566" y="7324"/>
                    <a:pt x="278" y="7794"/>
                    <a:pt x="413" y="8148"/>
                  </a:cubicBezTo>
                  <a:cubicBezTo>
                    <a:pt x="547" y="8512"/>
                    <a:pt x="1083" y="8675"/>
                    <a:pt x="1285" y="8992"/>
                  </a:cubicBezTo>
                  <a:cubicBezTo>
                    <a:pt x="1486" y="9308"/>
                    <a:pt x="1400" y="9864"/>
                    <a:pt x="1659" y="10132"/>
                  </a:cubicBezTo>
                  <a:cubicBezTo>
                    <a:pt x="1917" y="10410"/>
                    <a:pt x="2483" y="10353"/>
                    <a:pt x="2790" y="10573"/>
                  </a:cubicBezTo>
                  <a:cubicBezTo>
                    <a:pt x="3087" y="10794"/>
                    <a:pt x="3221" y="11331"/>
                    <a:pt x="3576" y="11484"/>
                  </a:cubicBezTo>
                  <a:cubicBezTo>
                    <a:pt x="3662" y="11523"/>
                    <a:pt x="3755" y="11538"/>
                    <a:pt x="3852" y="11538"/>
                  </a:cubicBezTo>
                  <a:cubicBezTo>
                    <a:pt x="4098" y="11538"/>
                    <a:pt x="4370" y="11447"/>
                    <a:pt x="4615" y="11447"/>
                  </a:cubicBezTo>
                  <a:cubicBezTo>
                    <a:pt x="4673" y="11447"/>
                    <a:pt x="4729" y="11452"/>
                    <a:pt x="4783" y="11465"/>
                  </a:cubicBezTo>
                  <a:cubicBezTo>
                    <a:pt x="5157" y="11551"/>
                    <a:pt x="5474" y="11992"/>
                    <a:pt x="5857" y="12002"/>
                  </a:cubicBezTo>
                  <a:cubicBezTo>
                    <a:pt x="5861" y="12002"/>
                    <a:pt x="5865" y="12002"/>
                    <a:pt x="5870" y="12002"/>
                  </a:cubicBezTo>
                  <a:cubicBezTo>
                    <a:pt x="6248" y="12002"/>
                    <a:pt x="6590" y="11579"/>
                    <a:pt x="6959" y="11513"/>
                  </a:cubicBezTo>
                  <a:cubicBezTo>
                    <a:pt x="6995" y="11507"/>
                    <a:pt x="7031" y="11505"/>
                    <a:pt x="7068" y="11505"/>
                  </a:cubicBezTo>
                  <a:cubicBezTo>
                    <a:pt x="7348" y="11505"/>
                    <a:pt x="7661" y="11640"/>
                    <a:pt x="7937" y="11640"/>
                  </a:cubicBezTo>
                  <a:cubicBezTo>
                    <a:pt x="8017" y="11640"/>
                    <a:pt x="8095" y="11628"/>
                    <a:pt x="8167" y="11599"/>
                  </a:cubicBezTo>
                  <a:cubicBezTo>
                    <a:pt x="8531" y="11465"/>
                    <a:pt x="8685" y="10938"/>
                    <a:pt x="9011" y="10736"/>
                  </a:cubicBezTo>
                  <a:cubicBezTo>
                    <a:pt x="9327" y="10535"/>
                    <a:pt x="9883" y="10612"/>
                    <a:pt x="10151" y="10353"/>
                  </a:cubicBezTo>
                  <a:cubicBezTo>
                    <a:pt x="10420" y="10094"/>
                    <a:pt x="10372" y="9529"/>
                    <a:pt x="10592" y="9231"/>
                  </a:cubicBezTo>
                  <a:cubicBezTo>
                    <a:pt x="10803" y="8925"/>
                    <a:pt x="11340" y="8800"/>
                    <a:pt x="11503" y="8445"/>
                  </a:cubicBezTo>
                  <a:cubicBezTo>
                    <a:pt x="11656" y="8091"/>
                    <a:pt x="11388" y="7611"/>
                    <a:pt x="11474" y="7238"/>
                  </a:cubicBezTo>
                  <a:cubicBezTo>
                    <a:pt x="11560" y="6864"/>
                    <a:pt x="12011" y="6547"/>
                    <a:pt x="12020" y="6154"/>
                  </a:cubicBezTo>
                  <a:cubicBezTo>
                    <a:pt x="12030" y="5771"/>
                    <a:pt x="11599" y="5426"/>
                    <a:pt x="11532" y="5052"/>
                  </a:cubicBezTo>
                  <a:cubicBezTo>
                    <a:pt x="11464" y="4678"/>
                    <a:pt x="11752" y="4209"/>
                    <a:pt x="11618" y="3844"/>
                  </a:cubicBezTo>
                  <a:cubicBezTo>
                    <a:pt x="11484" y="3490"/>
                    <a:pt x="10947" y="3327"/>
                    <a:pt x="10746" y="3010"/>
                  </a:cubicBezTo>
                  <a:cubicBezTo>
                    <a:pt x="10544" y="2685"/>
                    <a:pt x="10631" y="2138"/>
                    <a:pt x="10372" y="1860"/>
                  </a:cubicBezTo>
                  <a:cubicBezTo>
                    <a:pt x="10113" y="1592"/>
                    <a:pt x="9547" y="1640"/>
                    <a:pt x="9241" y="1429"/>
                  </a:cubicBezTo>
                  <a:cubicBezTo>
                    <a:pt x="8944" y="1208"/>
                    <a:pt x="8809" y="672"/>
                    <a:pt x="8455" y="518"/>
                  </a:cubicBezTo>
                  <a:cubicBezTo>
                    <a:pt x="8369" y="479"/>
                    <a:pt x="8275" y="465"/>
                    <a:pt x="8178" y="465"/>
                  </a:cubicBezTo>
                  <a:cubicBezTo>
                    <a:pt x="7932" y="465"/>
                    <a:pt x="7660" y="555"/>
                    <a:pt x="7415" y="555"/>
                  </a:cubicBezTo>
                  <a:cubicBezTo>
                    <a:pt x="7357" y="555"/>
                    <a:pt x="7301" y="550"/>
                    <a:pt x="7247" y="537"/>
                  </a:cubicBezTo>
                  <a:cubicBezTo>
                    <a:pt x="6873" y="451"/>
                    <a:pt x="6557" y="1"/>
                    <a:pt x="6173" y="1"/>
                  </a:cubicBezTo>
                  <a:cubicBezTo>
                    <a:pt x="6169" y="1"/>
                    <a:pt x="6165" y="1"/>
                    <a:pt x="6161" y="1"/>
                  </a:cubicBezTo>
                  <a:close/>
                </a:path>
              </a:pathLst>
            </a:custGeom>
            <a:solidFill>
              <a:srgbClr val="D8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70"/>
            <p:cNvSpPr/>
            <p:nvPr/>
          </p:nvSpPr>
          <p:spPr>
            <a:xfrm>
              <a:off x="5427945" y="2958200"/>
              <a:ext cx="188614" cy="271249"/>
            </a:xfrm>
            <a:custGeom>
              <a:avLst/>
              <a:gdLst/>
              <a:ahLst/>
              <a:cxnLst/>
              <a:rect l="l" t="t" r="r" b="b"/>
              <a:pathLst>
                <a:path w="7199" h="10353" extrusionOk="0">
                  <a:moveTo>
                    <a:pt x="5090" y="0"/>
                  </a:moveTo>
                  <a:lnTo>
                    <a:pt x="5090" y="0"/>
                  </a:lnTo>
                  <a:cubicBezTo>
                    <a:pt x="6653" y="4132"/>
                    <a:pt x="4275" y="8713"/>
                    <a:pt x="0" y="9825"/>
                  </a:cubicBezTo>
                  <a:cubicBezTo>
                    <a:pt x="355" y="9931"/>
                    <a:pt x="671" y="10343"/>
                    <a:pt x="1036" y="10353"/>
                  </a:cubicBezTo>
                  <a:cubicBezTo>
                    <a:pt x="1040" y="10353"/>
                    <a:pt x="1044" y="10353"/>
                    <a:pt x="1048" y="10353"/>
                  </a:cubicBezTo>
                  <a:cubicBezTo>
                    <a:pt x="1427" y="10353"/>
                    <a:pt x="1778" y="9930"/>
                    <a:pt x="2138" y="9864"/>
                  </a:cubicBezTo>
                  <a:cubicBezTo>
                    <a:pt x="2173" y="9858"/>
                    <a:pt x="2208" y="9856"/>
                    <a:pt x="2245" y="9856"/>
                  </a:cubicBezTo>
                  <a:cubicBezTo>
                    <a:pt x="2520" y="9856"/>
                    <a:pt x="2836" y="9991"/>
                    <a:pt x="3110" y="9991"/>
                  </a:cubicBezTo>
                  <a:cubicBezTo>
                    <a:pt x="3190" y="9991"/>
                    <a:pt x="3266" y="9979"/>
                    <a:pt x="3336" y="9950"/>
                  </a:cubicBezTo>
                  <a:cubicBezTo>
                    <a:pt x="3691" y="9816"/>
                    <a:pt x="3854" y="9289"/>
                    <a:pt x="4180" y="9087"/>
                  </a:cubicBezTo>
                  <a:cubicBezTo>
                    <a:pt x="4506" y="8886"/>
                    <a:pt x="5042" y="8963"/>
                    <a:pt x="5320" y="8704"/>
                  </a:cubicBezTo>
                  <a:cubicBezTo>
                    <a:pt x="5598" y="8445"/>
                    <a:pt x="5541" y="7899"/>
                    <a:pt x="5761" y="7582"/>
                  </a:cubicBezTo>
                  <a:cubicBezTo>
                    <a:pt x="5982" y="7266"/>
                    <a:pt x="6518" y="7141"/>
                    <a:pt x="6672" y="6796"/>
                  </a:cubicBezTo>
                  <a:cubicBezTo>
                    <a:pt x="6835" y="6442"/>
                    <a:pt x="6566" y="5953"/>
                    <a:pt x="6643" y="5589"/>
                  </a:cubicBezTo>
                  <a:cubicBezTo>
                    <a:pt x="6729" y="5215"/>
                    <a:pt x="7180" y="4889"/>
                    <a:pt x="7189" y="4505"/>
                  </a:cubicBezTo>
                  <a:cubicBezTo>
                    <a:pt x="7199" y="4132"/>
                    <a:pt x="6768" y="3777"/>
                    <a:pt x="6701" y="3403"/>
                  </a:cubicBezTo>
                  <a:cubicBezTo>
                    <a:pt x="6633" y="3029"/>
                    <a:pt x="6921" y="2560"/>
                    <a:pt x="6787" y="2195"/>
                  </a:cubicBezTo>
                  <a:cubicBezTo>
                    <a:pt x="6653" y="1841"/>
                    <a:pt x="6116" y="1687"/>
                    <a:pt x="5915" y="1361"/>
                  </a:cubicBezTo>
                  <a:cubicBezTo>
                    <a:pt x="5713" y="1036"/>
                    <a:pt x="5800" y="489"/>
                    <a:pt x="5541" y="211"/>
                  </a:cubicBezTo>
                  <a:cubicBezTo>
                    <a:pt x="5416" y="106"/>
                    <a:pt x="5253" y="29"/>
                    <a:pt x="5090" y="0"/>
                  </a:cubicBezTo>
                  <a:close/>
                </a:path>
              </a:pathLst>
            </a:custGeom>
            <a:solidFill>
              <a:srgbClr val="CCD3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70"/>
            <p:cNvSpPr/>
            <p:nvPr/>
          </p:nvSpPr>
          <p:spPr>
            <a:xfrm>
              <a:off x="5430539" y="3027210"/>
              <a:ext cx="131786" cy="142318"/>
            </a:xfrm>
            <a:custGeom>
              <a:avLst/>
              <a:gdLst/>
              <a:ahLst/>
              <a:cxnLst/>
              <a:rect l="l" t="t" r="r" b="b"/>
              <a:pathLst>
                <a:path w="5030" h="5432" extrusionOk="0">
                  <a:moveTo>
                    <a:pt x="3592" y="0"/>
                  </a:moveTo>
                  <a:cubicBezTo>
                    <a:pt x="3355" y="0"/>
                    <a:pt x="3140" y="118"/>
                    <a:pt x="3084" y="376"/>
                  </a:cubicBezTo>
                  <a:cubicBezTo>
                    <a:pt x="2748" y="1910"/>
                    <a:pt x="1972" y="2840"/>
                    <a:pt x="841" y="4019"/>
                  </a:cubicBezTo>
                  <a:cubicBezTo>
                    <a:pt x="1" y="4893"/>
                    <a:pt x="539" y="5432"/>
                    <a:pt x="1462" y="5432"/>
                  </a:cubicBezTo>
                  <a:cubicBezTo>
                    <a:pt x="2330" y="5432"/>
                    <a:pt x="3538" y="4956"/>
                    <a:pt x="4263" y="3836"/>
                  </a:cubicBezTo>
                  <a:cubicBezTo>
                    <a:pt x="5030" y="2657"/>
                    <a:pt x="4589" y="1306"/>
                    <a:pt x="4311" y="482"/>
                  </a:cubicBezTo>
                  <a:cubicBezTo>
                    <a:pt x="4205" y="176"/>
                    <a:pt x="3882" y="0"/>
                    <a:pt x="359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70"/>
            <p:cNvSpPr/>
            <p:nvPr/>
          </p:nvSpPr>
          <p:spPr>
            <a:xfrm>
              <a:off x="5441752" y="3027761"/>
              <a:ext cx="120572" cy="141585"/>
            </a:xfrm>
            <a:custGeom>
              <a:avLst/>
              <a:gdLst/>
              <a:ahLst/>
              <a:cxnLst/>
              <a:rect l="l" t="t" r="r" b="b"/>
              <a:pathLst>
                <a:path w="4602" h="5404" extrusionOk="0">
                  <a:moveTo>
                    <a:pt x="3365" y="1"/>
                  </a:moveTo>
                  <a:lnTo>
                    <a:pt x="3365" y="1"/>
                  </a:lnTo>
                  <a:cubicBezTo>
                    <a:pt x="3643" y="834"/>
                    <a:pt x="4026" y="2119"/>
                    <a:pt x="3288" y="3260"/>
                  </a:cubicBezTo>
                  <a:cubicBezTo>
                    <a:pt x="2569" y="4375"/>
                    <a:pt x="1366" y="4857"/>
                    <a:pt x="499" y="4857"/>
                  </a:cubicBezTo>
                  <a:cubicBezTo>
                    <a:pt x="315" y="4857"/>
                    <a:pt x="146" y="4835"/>
                    <a:pt x="1" y="4793"/>
                  </a:cubicBezTo>
                  <a:lnTo>
                    <a:pt x="1" y="4793"/>
                  </a:lnTo>
                  <a:cubicBezTo>
                    <a:pt x="16" y="5182"/>
                    <a:pt x="450" y="5404"/>
                    <a:pt x="1041" y="5404"/>
                  </a:cubicBezTo>
                  <a:cubicBezTo>
                    <a:pt x="1907" y="5404"/>
                    <a:pt x="3111" y="4928"/>
                    <a:pt x="3835" y="3806"/>
                  </a:cubicBezTo>
                  <a:cubicBezTo>
                    <a:pt x="4602" y="2627"/>
                    <a:pt x="4161" y="1285"/>
                    <a:pt x="3883" y="451"/>
                  </a:cubicBezTo>
                  <a:cubicBezTo>
                    <a:pt x="3796" y="231"/>
                    <a:pt x="3605" y="58"/>
                    <a:pt x="3365" y="1"/>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70"/>
            <p:cNvSpPr/>
            <p:nvPr/>
          </p:nvSpPr>
          <p:spPr>
            <a:xfrm>
              <a:off x="5382986" y="2999779"/>
              <a:ext cx="69640" cy="69587"/>
            </a:xfrm>
            <a:custGeom>
              <a:avLst/>
              <a:gdLst/>
              <a:ahLst/>
              <a:cxnLst/>
              <a:rect l="l" t="t" r="r" b="b"/>
              <a:pathLst>
                <a:path w="2658" h="2656" extrusionOk="0">
                  <a:moveTo>
                    <a:pt x="1473" y="1"/>
                  </a:moveTo>
                  <a:cubicBezTo>
                    <a:pt x="1003" y="1"/>
                    <a:pt x="495" y="370"/>
                    <a:pt x="288" y="838"/>
                  </a:cubicBezTo>
                  <a:cubicBezTo>
                    <a:pt x="1" y="1490"/>
                    <a:pt x="288" y="2248"/>
                    <a:pt x="940" y="2535"/>
                  </a:cubicBezTo>
                  <a:cubicBezTo>
                    <a:pt x="1123" y="2616"/>
                    <a:pt x="1339" y="2656"/>
                    <a:pt x="1555" y="2656"/>
                  </a:cubicBezTo>
                  <a:cubicBezTo>
                    <a:pt x="2108" y="2656"/>
                    <a:pt x="2657" y="2393"/>
                    <a:pt x="2637" y="1883"/>
                  </a:cubicBezTo>
                  <a:cubicBezTo>
                    <a:pt x="2608" y="1289"/>
                    <a:pt x="2368" y="522"/>
                    <a:pt x="1985" y="187"/>
                  </a:cubicBezTo>
                  <a:cubicBezTo>
                    <a:pt x="1834" y="57"/>
                    <a:pt x="1656" y="1"/>
                    <a:pt x="1473"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7" name="Google Shape;9507;p70"/>
            <p:cNvSpPr/>
            <p:nvPr/>
          </p:nvSpPr>
          <p:spPr>
            <a:xfrm>
              <a:off x="5390767" y="3000644"/>
              <a:ext cx="61858" cy="68932"/>
            </a:xfrm>
            <a:custGeom>
              <a:avLst/>
              <a:gdLst/>
              <a:ahLst/>
              <a:cxnLst/>
              <a:rect l="l" t="t" r="r" b="b"/>
              <a:pathLst>
                <a:path w="2361" h="2631" extrusionOk="0">
                  <a:moveTo>
                    <a:pt x="1391" y="0"/>
                  </a:moveTo>
                  <a:cubicBezTo>
                    <a:pt x="1573" y="374"/>
                    <a:pt x="1678" y="786"/>
                    <a:pt x="1697" y="1208"/>
                  </a:cubicBezTo>
                  <a:cubicBezTo>
                    <a:pt x="1718" y="1718"/>
                    <a:pt x="1168" y="1981"/>
                    <a:pt x="616" y="1981"/>
                  </a:cubicBezTo>
                  <a:cubicBezTo>
                    <a:pt x="400" y="1981"/>
                    <a:pt x="184" y="1941"/>
                    <a:pt x="1" y="1860"/>
                  </a:cubicBezTo>
                  <a:lnTo>
                    <a:pt x="1" y="1860"/>
                  </a:lnTo>
                  <a:cubicBezTo>
                    <a:pt x="125" y="2147"/>
                    <a:pt x="365" y="2377"/>
                    <a:pt x="653" y="2512"/>
                  </a:cubicBezTo>
                  <a:cubicBezTo>
                    <a:pt x="830" y="2591"/>
                    <a:pt x="1041" y="2630"/>
                    <a:pt x="1253" y="2630"/>
                  </a:cubicBezTo>
                  <a:cubicBezTo>
                    <a:pt x="1805" y="2630"/>
                    <a:pt x="2360" y="2363"/>
                    <a:pt x="2340" y="1850"/>
                  </a:cubicBezTo>
                  <a:cubicBezTo>
                    <a:pt x="2311" y="1256"/>
                    <a:pt x="2071" y="489"/>
                    <a:pt x="1688" y="154"/>
                  </a:cubicBezTo>
                  <a:cubicBezTo>
                    <a:pt x="1602" y="77"/>
                    <a:pt x="1506" y="29"/>
                    <a:pt x="139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8" name="Google Shape;9508;p70"/>
            <p:cNvSpPr/>
            <p:nvPr/>
          </p:nvSpPr>
          <p:spPr>
            <a:xfrm>
              <a:off x="5510554" y="2894429"/>
              <a:ext cx="37571" cy="42706"/>
            </a:xfrm>
            <a:custGeom>
              <a:avLst/>
              <a:gdLst/>
              <a:ahLst/>
              <a:cxnLst/>
              <a:rect l="l" t="t" r="r" b="b"/>
              <a:pathLst>
                <a:path w="1434" h="1630" extrusionOk="0">
                  <a:moveTo>
                    <a:pt x="831" y="1"/>
                  </a:moveTo>
                  <a:cubicBezTo>
                    <a:pt x="670" y="1"/>
                    <a:pt x="510" y="88"/>
                    <a:pt x="432" y="297"/>
                  </a:cubicBezTo>
                  <a:lnTo>
                    <a:pt x="1" y="1275"/>
                  </a:lnTo>
                  <a:cubicBezTo>
                    <a:pt x="58" y="1264"/>
                    <a:pt x="117" y="1258"/>
                    <a:pt x="177" y="1258"/>
                  </a:cubicBezTo>
                  <a:cubicBezTo>
                    <a:pt x="275" y="1258"/>
                    <a:pt x="375" y="1273"/>
                    <a:pt x="471" y="1303"/>
                  </a:cubicBezTo>
                  <a:cubicBezTo>
                    <a:pt x="614" y="1380"/>
                    <a:pt x="729" y="1495"/>
                    <a:pt x="816" y="1629"/>
                  </a:cubicBezTo>
                  <a:lnTo>
                    <a:pt x="1247" y="661"/>
                  </a:lnTo>
                  <a:cubicBezTo>
                    <a:pt x="1433" y="295"/>
                    <a:pt x="1129" y="1"/>
                    <a:pt x="831"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70"/>
            <p:cNvSpPr/>
            <p:nvPr/>
          </p:nvSpPr>
          <p:spPr>
            <a:xfrm>
              <a:off x="5597721" y="2995928"/>
              <a:ext cx="46846" cy="32619"/>
            </a:xfrm>
            <a:custGeom>
              <a:avLst/>
              <a:gdLst/>
              <a:ahLst/>
              <a:cxnLst/>
              <a:rect l="l" t="t" r="r" b="b"/>
              <a:pathLst>
                <a:path w="1788" h="1245" extrusionOk="0">
                  <a:moveTo>
                    <a:pt x="1152" y="0"/>
                  </a:moveTo>
                  <a:cubicBezTo>
                    <a:pt x="1103" y="0"/>
                    <a:pt x="1051" y="8"/>
                    <a:pt x="997" y="27"/>
                  </a:cubicBezTo>
                  <a:lnTo>
                    <a:pt x="0" y="410"/>
                  </a:lnTo>
                  <a:cubicBezTo>
                    <a:pt x="134" y="497"/>
                    <a:pt x="240" y="621"/>
                    <a:pt x="307" y="765"/>
                  </a:cubicBezTo>
                  <a:cubicBezTo>
                    <a:pt x="355" y="918"/>
                    <a:pt x="355" y="1081"/>
                    <a:pt x="316" y="1244"/>
                  </a:cubicBezTo>
                  <a:lnTo>
                    <a:pt x="1313" y="861"/>
                  </a:lnTo>
                  <a:cubicBezTo>
                    <a:pt x="1787" y="663"/>
                    <a:pt x="1587" y="0"/>
                    <a:pt x="1152"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70"/>
            <p:cNvSpPr/>
            <p:nvPr/>
          </p:nvSpPr>
          <p:spPr>
            <a:xfrm>
              <a:off x="5594184" y="3123941"/>
              <a:ext cx="47448" cy="33824"/>
            </a:xfrm>
            <a:custGeom>
              <a:avLst/>
              <a:gdLst/>
              <a:ahLst/>
              <a:cxnLst/>
              <a:rect l="l" t="t" r="r" b="b"/>
              <a:pathLst>
                <a:path w="1811" h="1291" extrusionOk="0">
                  <a:moveTo>
                    <a:pt x="365" y="1"/>
                  </a:moveTo>
                  <a:lnTo>
                    <a:pt x="365" y="1"/>
                  </a:lnTo>
                  <a:cubicBezTo>
                    <a:pt x="394" y="154"/>
                    <a:pt x="384" y="317"/>
                    <a:pt x="327" y="470"/>
                  </a:cubicBezTo>
                  <a:cubicBezTo>
                    <a:pt x="250" y="614"/>
                    <a:pt x="135" y="729"/>
                    <a:pt x="1" y="815"/>
                  </a:cubicBezTo>
                  <a:lnTo>
                    <a:pt x="979" y="1247"/>
                  </a:lnTo>
                  <a:cubicBezTo>
                    <a:pt x="1046" y="1277"/>
                    <a:pt x="1111" y="1290"/>
                    <a:pt x="1172" y="1290"/>
                  </a:cubicBezTo>
                  <a:cubicBezTo>
                    <a:pt x="1593" y="1290"/>
                    <a:pt x="1811" y="642"/>
                    <a:pt x="1333" y="432"/>
                  </a:cubicBezTo>
                  <a:lnTo>
                    <a:pt x="365"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70"/>
            <p:cNvSpPr/>
            <p:nvPr/>
          </p:nvSpPr>
          <p:spPr>
            <a:xfrm>
              <a:off x="5503034" y="3211082"/>
              <a:ext cx="35894" cy="42470"/>
            </a:xfrm>
            <a:custGeom>
              <a:avLst/>
              <a:gdLst/>
              <a:ahLst/>
              <a:cxnLst/>
              <a:rect l="l" t="t" r="r" b="b"/>
              <a:pathLst>
                <a:path w="1370" h="1621" extrusionOk="0">
                  <a:moveTo>
                    <a:pt x="834" y="1"/>
                  </a:moveTo>
                  <a:cubicBezTo>
                    <a:pt x="710" y="221"/>
                    <a:pt x="472" y="357"/>
                    <a:pt x="226" y="357"/>
                  </a:cubicBezTo>
                  <a:cubicBezTo>
                    <a:pt x="151" y="357"/>
                    <a:pt x="75" y="344"/>
                    <a:pt x="0" y="317"/>
                  </a:cubicBezTo>
                  <a:lnTo>
                    <a:pt x="0" y="317"/>
                  </a:lnTo>
                  <a:lnTo>
                    <a:pt x="384" y="1314"/>
                  </a:lnTo>
                  <a:cubicBezTo>
                    <a:pt x="458" y="1530"/>
                    <a:pt x="623" y="1620"/>
                    <a:pt x="791" y="1620"/>
                  </a:cubicBezTo>
                  <a:cubicBezTo>
                    <a:pt x="1077" y="1620"/>
                    <a:pt x="1369" y="1355"/>
                    <a:pt x="1218" y="998"/>
                  </a:cubicBezTo>
                  <a:lnTo>
                    <a:pt x="834" y="1"/>
                  </a:ln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2" name="Google Shape;9512;p70"/>
            <p:cNvSpPr/>
            <p:nvPr/>
          </p:nvSpPr>
          <p:spPr>
            <a:xfrm>
              <a:off x="5369912" y="3207571"/>
              <a:ext cx="37466" cy="42706"/>
            </a:xfrm>
            <a:custGeom>
              <a:avLst/>
              <a:gdLst/>
              <a:ahLst/>
              <a:cxnLst/>
              <a:rect l="l" t="t" r="r" b="b"/>
              <a:pathLst>
                <a:path w="1430" h="1630" extrusionOk="0">
                  <a:moveTo>
                    <a:pt x="624" y="1"/>
                  </a:moveTo>
                  <a:lnTo>
                    <a:pt x="193" y="978"/>
                  </a:lnTo>
                  <a:cubicBezTo>
                    <a:pt x="1" y="1338"/>
                    <a:pt x="302" y="1630"/>
                    <a:pt x="598" y="1630"/>
                  </a:cubicBezTo>
                  <a:cubicBezTo>
                    <a:pt x="760" y="1630"/>
                    <a:pt x="920" y="1543"/>
                    <a:pt x="998" y="1333"/>
                  </a:cubicBezTo>
                  <a:lnTo>
                    <a:pt x="1429" y="365"/>
                  </a:lnTo>
                  <a:lnTo>
                    <a:pt x="1429" y="365"/>
                  </a:lnTo>
                  <a:cubicBezTo>
                    <a:pt x="1380" y="374"/>
                    <a:pt x="1330" y="378"/>
                    <a:pt x="1280" y="378"/>
                  </a:cubicBezTo>
                  <a:cubicBezTo>
                    <a:pt x="1173" y="378"/>
                    <a:pt x="1064" y="359"/>
                    <a:pt x="960" y="327"/>
                  </a:cubicBezTo>
                  <a:cubicBezTo>
                    <a:pt x="826" y="250"/>
                    <a:pt x="701" y="135"/>
                    <a:pt x="624"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70"/>
            <p:cNvSpPr/>
            <p:nvPr/>
          </p:nvSpPr>
          <p:spPr>
            <a:xfrm>
              <a:off x="5273444" y="3116159"/>
              <a:ext cx="47029" cy="32698"/>
            </a:xfrm>
            <a:custGeom>
              <a:avLst/>
              <a:gdLst/>
              <a:ahLst/>
              <a:cxnLst/>
              <a:rect l="l" t="t" r="r" b="b"/>
              <a:pathLst>
                <a:path w="1795" h="1248" extrusionOk="0">
                  <a:moveTo>
                    <a:pt x="1469" y="1"/>
                  </a:moveTo>
                  <a:lnTo>
                    <a:pt x="472" y="384"/>
                  </a:lnTo>
                  <a:cubicBezTo>
                    <a:pt x="1" y="590"/>
                    <a:pt x="196" y="1247"/>
                    <a:pt x="633" y="1247"/>
                  </a:cubicBezTo>
                  <a:cubicBezTo>
                    <a:pt x="685" y="1247"/>
                    <a:pt x="740" y="1238"/>
                    <a:pt x="798" y="1218"/>
                  </a:cubicBezTo>
                  <a:lnTo>
                    <a:pt x="1795" y="834"/>
                  </a:lnTo>
                  <a:cubicBezTo>
                    <a:pt x="1661" y="748"/>
                    <a:pt x="1546" y="624"/>
                    <a:pt x="1479" y="480"/>
                  </a:cubicBezTo>
                  <a:cubicBezTo>
                    <a:pt x="1431" y="326"/>
                    <a:pt x="1431" y="164"/>
                    <a:pt x="1469"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70"/>
            <p:cNvSpPr/>
            <p:nvPr/>
          </p:nvSpPr>
          <p:spPr>
            <a:xfrm>
              <a:off x="5277452" y="2987517"/>
              <a:ext cx="46295" cy="33248"/>
            </a:xfrm>
            <a:custGeom>
              <a:avLst/>
              <a:gdLst/>
              <a:ahLst/>
              <a:cxnLst/>
              <a:rect l="l" t="t" r="r" b="b"/>
              <a:pathLst>
                <a:path w="1767" h="1269" extrusionOk="0">
                  <a:moveTo>
                    <a:pt x="629" y="0"/>
                  </a:moveTo>
                  <a:cubicBezTo>
                    <a:pt x="208" y="0"/>
                    <a:pt x="0" y="607"/>
                    <a:pt x="434" y="837"/>
                  </a:cubicBezTo>
                  <a:lnTo>
                    <a:pt x="1412" y="1268"/>
                  </a:lnTo>
                  <a:cubicBezTo>
                    <a:pt x="1383" y="1115"/>
                    <a:pt x="1393" y="952"/>
                    <a:pt x="1450" y="798"/>
                  </a:cubicBezTo>
                  <a:cubicBezTo>
                    <a:pt x="1517" y="664"/>
                    <a:pt x="1632" y="540"/>
                    <a:pt x="1766" y="463"/>
                  </a:cubicBezTo>
                  <a:lnTo>
                    <a:pt x="798" y="32"/>
                  </a:lnTo>
                  <a:cubicBezTo>
                    <a:pt x="739" y="10"/>
                    <a:pt x="682" y="0"/>
                    <a:pt x="629"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70"/>
            <p:cNvSpPr/>
            <p:nvPr/>
          </p:nvSpPr>
          <p:spPr>
            <a:xfrm>
              <a:off x="5379265" y="2891285"/>
              <a:ext cx="35632" cy="42575"/>
            </a:xfrm>
            <a:custGeom>
              <a:avLst/>
              <a:gdLst/>
              <a:ahLst/>
              <a:cxnLst/>
              <a:rect l="l" t="t" r="r" b="b"/>
              <a:pathLst>
                <a:path w="1360" h="1625" extrusionOk="0">
                  <a:moveTo>
                    <a:pt x="576" y="0"/>
                  </a:moveTo>
                  <a:cubicBezTo>
                    <a:pt x="289" y="0"/>
                    <a:pt x="1" y="264"/>
                    <a:pt x="152" y="628"/>
                  </a:cubicBezTo>
                  <a:lnTo>
                    <a:pt x="536" y="1625"/>
                  </a:lnTo>
                  <a:cubicBezTo>
                    <a:pt x="661" y="1395"/>
                    <a:pt x="896" y="1263"/>
                    <a:pt x="1141" y="1263"/>
                  </a:cubicBezTo>
                  <a:cubicBezTo>
                    <a:pt x="1214" y="1263"/>
                    <a:pt x="1288" y="1275"/>
                    <a:pt x="1360" y="1299"/>
                  </a:cubicBezTo>
                  <a:lnTo>
                    <a:pt x="986" y="302"/>
                  </a:lnTo>
                  <a:cubicBezTo>
                    <a:pt x="908" y="90"/>
                    <a:pt x="742" y="0"/>
                    <a:pt x="576" y="0"/>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16" name="Google Shape;9516;p70"/>
          <p:cNvGrpSpPr/>
          <p:nvPr/>
        </p:nvGrpSpPr>
        <p:grpSpPr>
          <a:xfrm>
            <a:off x="7630397" y="3358399"/>
            <a:ext cx="214759" cy="357030"/>
            <a:chOff x="2235125" y="238075"/>
            <a:chExt cx="3144350" cy="5227375"/>
          </a:xfrm>
        </p:grpSpPr>
        <p:sp>
          <p:nvSpPr>
            <p:cNvPr id="9517" name="Google Shape;9517;p70"/>
            <p:cNvSpPr/>
            <p:nvPr/>
          </p:nvSpPr>
          <p:spPr>
            <a:xfrm>
              <a:off x="2650075" y="593150"/>
              <a:ext cx="2312675" cy="2882350"/>
            </a:xfrm>
            <a:custGeom>
              <a:avLst/>
              <a:gdLst/>
              <a:ahLst/>
              <a:cxnLst/>
              <a:rect l="l" t="t" r="r" b="b"/>
              <a:pathLst>
                <a:path w="92507" h="115294" extrusionOk="0">
                  <a:moveTo>
                    <a:pt x="53000" y="6675"/>
                  </a:moveTo>
                  <a:lnTo>
                    <a:pt x="53000" y="27022"/>
                  </a:lnTo>
                  <a:lnTo>
                    <a:pt x="6325" y="27022"/>
                  </a:lnTo>
                  <a:lnTo>
                    <a:pt x="6325" y="6675"/>
                  </a:lnTo>
                  <a:cubicBezTo>
                    <a:pt x="14088" y="7462"/>
                    <a:pt x="21879" y="7856"/>
                    <a:pt x="29668" y="7856"/>
                  </a:cubicBezTo>
                  <a:cubicBezTo>
                    <a:pt x="37457" y="7856"/>
                    <a:pt x="45245" y="7462"/>
                    <a:pt x="53000" y="6675"/>
                  </a:cubicBezTo>
                  <a:close/>
                  <a:moveTo>
                    <a:pt x="86182" y="6675"/>
                  </a:moveTo>
                  <a:lnTo>
                    <a:pt x="86182" y="27022"/>
                  </a:lnTo>
                  <a:lnTo>
                    <a:pt x="59324" y="27022"/>
                  </a:lnTo>
                  <a:lnTo>
                    <a:pt x="59324" y="7863"/>
                  </a:lnTo>
                  <a:cubicBezTo>
                    <a:pt x="60136" y="7871"/>
                    <a:pt x="60949" y="7875"/>
                    <a:pt x="61761" y="7875"/>
                  </a:cubicBezTo>
                  <a:cubicBezTo>
                    <a:pt x="69908" y="7875"/>
                    <a:pt x="78063" y="7482"/>
                    <a:pt x="86182" y="6675"/>
                  </a:cubicBezTo>
                  <a:close/>
                  <a:moveTo>
                    <a:pt x="86182" y="33289"/>
                  </a:moveTo>
                  <a:lnTo>
                    <a:pt x="86182" y="43821"/>
                  </a:lnTo>
                  <a:lnTo>
                    <a:pt x="59324" y="43821"/>
                  </a:lnTo>
                  <a:lnTo>
                    <a:pt x="59324" y="33289"/>
                  </a:lnTo>
                  <a:close/>
                  <a:moveTo>
                    <a:pt x="52957" y="33332"/>
                  </a:moveTo>
                  <a:lnTo>
                    <a:pt x="52957" y="43863"/>
                  </a:lnTo>
                  <a:lnTo>
                    <a:pt x="6282" y="43863"/>
                  </a:lnTo>
                  <a:lnTo>
                    <a:pt x="6282" y="33332"/>
                  </a:lnTo>
                  <a:close/>
                  <a:moveTo>
                    <a:pt x="86182" y="50188"/>
                  </a:moveTo>
                  <a:lnTo>
                    <a:pt x="86182" y="85587"/>
                  </a:lnTo>
                  <a:cubicBezTo>
                    <a:pt x="86182" y="99146"/>
                    <a:pt x="74983" y="108967"/>
                    <a:pt x="62781" y="108967"/>
                  </a:cubicBezTo>
                  <a:cubicBezTo>
                    <a:pt x="58952" y="108967"/>
                    <a:pt x="55023" y="108000"/>
                    <a:pt x="51312" y="105877"/>
                  </a:cubicBezTo>
                  <a:cubicBezTo>
                    <a:pt x="56448" y="100368"/>
                    <a:pt x="59324" y="93128"/>
                    <a:pt x="59324" y="85587"/>
                  </a:cubicBezTo>
                  <a:lnTo>
                    <a:pt x="59324" y="50188"/>
                  </a:lnTo>
                  <a:close/>
                  <a:moveTo>
                    <a:pt x="53000" y="50145"/>
                  </a:moveTo>
                  <a:cubicBezTo>
                    <a:pt x="52957" y="88235"/>
                    <a:pt x="53272" y="87419"/>
                    <a:pt x="52313" y="91154"/>
                  </a:cubicBezTo>
                  <a:cubicBezTo>
                    <a:pt x="49687" y="101959"/>
                    <a:pt x="39927" y="108973"/>
                    <a:pt x="29584" y="108973"/>
                  </a:cubicBezTo>
                  <a:cubicBezTo>
                    <a:pt x="25163" y="108973"/>
                    <a:pt x="20635" y="107691"/>
                    <a:pt x="16513" y="104875"/>
                  </a:cubicBezTo>
                  <a:cubicBezTo>
                    <a:pt x="5495" y="97335"/>
                    <a:pt x="6368" y="84800"/>
                    <a:pt x="6325" y="84629"/>
                  </a:cubicBezTo>
                  <a:lnTo>
                    <a:pt x="6325" y="50145"/>
                  </a:lnTo>
                  <a:close/>
                  <a:moveTo>
                    <a:pt x="89327" y="1"/>
                  </a:moveTo>
                  <a:cubicBezTo>
                    <a:pt x="89210" y="1"/>
                    <a:pt x="89091" y="8"/>
                    <a:pt x="88972" y="22"/>
                  </a:cubicBezTo>
                  <a:cubicBezTo>
                    <a:pt x="80273" y="1030"/>
                    <a:pt x="71531" y="1529"/>
                    <a:pt x="62773" y="1529"/>
                  </a:cubicBezTo>
                  <a:cubicBezTo>
                    <a:pt x="61462" y="1529"/>
                    <a:pt x="60150" y="1518"/>
                    <a:pt x="58838" y="1496"/>
                  </a:cubicBezTo>
                  <a:cubicBezTo>
                    <a:pt x="58162" y="418"/>
                    <a:pt x="57448" y="57"/>
                    <a:pt x="55903" y="57"/>
                  </a:cubicBezTo>
                  <a:cubicBezTo>
                    <a:pt x="52772" y="57"/>
                    <a:pt x="46227" y="1539"/>
                    <a:pt x="29663" y="1539"/>
                  </a:cubicBezTo>
                  <a:cubicBezTo>
                    <a:pt x="11961" y="1539"/>
                    <a:pt x="6138" y="19"/>
                    <a:pt x="3358" y="19"/>
                  </a:cubicBezTo>
                  <a:cubicBezTo>
                    <a:pt x="2322" y="19"/>
                    <a:pt x="1708" y="230"/>
                    <a:pt x="1060" y="809"/>
                  </a:cubicBezTo>
                  <a:cubicBezTo>
                    <a:pt x="387" y="1395"/>
                    <a:pt x="1" y="2254"/>
                    <a:pt x="15" y="3155"/>
                  </a:cubicBezTo>
                  <a:lnTo>
                    <a:pt x="15" y="85587"/>
                  </a:lnTo>
                  <a:cubicBezTo>
                    <a:pt x="15" y="102909"/>
                    <a:pt x="14288" y="115293"/>
                    <a:pt x="29739" y="115293"/>
                  </a:cubicBezTo>
                  <a:cubicBezTo>
                    <a:pt x="35297" y="115293"/>
                    <a:pt x="41007" y="113691"/>
                    <a:pt x="46261" y="110141"/>
                  </a:cubicBezTo>
                  <a:cubicBezTo>
                    <a:pt x="51502" y="113674"/>
                    <a:pt x="57200" y="115268"/>
                    <a:pt x="62748" y="115268"/>
                  </a:cubicBezTo>
                  <a:cubicBezTo>
                    <a:pt x="78209" y="115268"/>
                    <a:pt x="92506" y="102888"/>
                    <a:pt x="92506" y="85587"/>
                  </a:cubicBezTo>
                  <a:lnTo>
                    <a:pt x="92506" y="3155"/>
                  </a:lnTo>
                  <a:cubicBezTo>
                    <a:pt x="92466" y="1403"/>
                    <a:pt x="91013" y="1"/>
                    <a:pt x="89327" y="1"/>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8" name="Google Shape;9518;p70"/>
            <p:cNvSpPr/>
            <p:nvPr/>
          </p:nvSpPr>
          <p:spPr>
            <a:xfrm>
              <a:off x="3257850" y="3360975"/>
              <a:ext cx="269025" cy="1808275"/>
            </a:xfrm>
            <a:custGeom>
              <a:avLst/>
              <a:gdLst/>
              <a:ahLst/>
              <a:cxnLst/>
              <a:rect l="l" t="t" r="r" b="b"/>
              <a:pathLst>
                <a:path w="10761" h="72331" extrusionOk="0">
                  <a:moveTo>
                    <a:pt x="0" y="0"/>
                  </a:moveTo>
                  <a:lnTo>
                    <a:pt x="0" y="72331"/>
                  </a:lnTo>
                  <a:lnTo>
                    <a:pt x="10760" y="72331"/>
                  </a:lnTo>
                  <a:lnTo>
                    <a:pt x="10760" y="0"/>
                  </a:lnTo>
                  <a:cubicBezTo>
                    <a:pt x="8979" y="351"/>
                    <a:pt x="7176" y="526"/>
                    <a:pt x="5375" y="526"/>
                  </a:cubicBezTo>
                  <a:cubicBezTo>
                    <a:pt x="3574" y="526"/>
                    <a:pt x="1774" y="351"/>
                    <a:pt x="0"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9" name="Google Shape;9519;p70"/>
            <p:cNvSpPr/>
            <p:nvPr/>
          </p:nvSpPr>
          <p:spPr>
            <a:xfrm>
              <a:off x="3093300" y="5170300"/>
              <a:ext cx="596675" cy="295150"/>
            </a:xfrm>
            <a:custGeom>
              <a:avLst/>
              <a:gdLst/>
              <a:ahLst/>
              <a:cxnLst/>
              <a:rect l="l" t="t" r="r" b="b"/>
              <a:pathLst>
                <a:path w="23867" h="11806" extrusionOk="0">
                  <a:moveTo>
                    <a:pt x="17762" y="0"/>
                  </a:moveTo>
                  <a:cubicBezTo>
                    <a:pt x="17751" y="0"/>
                    <a:pt x="17740" y="0"/>
                    <a:pt x="17729" y="1"/>
                  </a:cubicBezTo>
                  <a:lnTo>
                    <a:pt x="6196" y="1"/>
                  </a:lnTo>
                  <a:cubicBezTo>
                    <a:pt x="4536" y="1"/>
                    <a:pt x="3062" y="1045"/>
                    <a:pt x="2519" y="2605"/>
                  </a:cubicBezTo>
                  <a:lnTo>
                    <a:pt x="701" y="7827"/>
                  </a:lnTo>
                  <a:cubicBezTo>
                    <a:pt x="0" y="9759"/>
                    <a:pt x="1488" y="11805"/>
                    <a:pt x="3534" y="11805"/>
                  </a:cubicBezTo>
                  <a:lnTo>
                    <a:pt x="20347" y="11805"/>
                  </a:lnTo>
                  <a:cubicBezTo>
                    <a:pt x="22393" y="11805"/>
                    <a:pt x="23867" y="9759"/>
                    <a:pt x="23223" y="7827"/>
                  </a:cubicBezTo>
                  <a:lnTo>
                    <a:pt x="21392" y="2605"/>
                  </a:lnTo>
                  <a:cubicBezTo>
                    <a:pt x="20866" y="1055"/>
                    <a:pt x="19408"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0" name="Google Shape;9520;p70"/>
            <p:cNvSpPr/>
            <p:nvPr/>
          </p:nvSpPr>
          <p:spPr>
            <a:xfrm>
              <a:off x="3921750" y="5170300"/>
              <a:ext cx="596700" cy="295150"/>
            </a:xfrm>
            <a:custGeom>
              <a:avLst/>
              <a:gdLst/>
              <a:ahLst/>
              <a:cxnLst/>
              <a:rect l="l" t="t" r="r" b="b"/>
              <a:pathLst>
                <a:path w="23868" h="11806" extrusionOk="0">
                  <a:moveTo>
                    <a:pt x="17762" y="0"/>
                  </a:moveTo>
                  <a:cubicBezTo>
                    <a:pt x="17751" y="0"/>
                    <a:pt x="17740" y="0"/>
                    <a:pt x="17729" y="1"/>
                  </a:cubicBezTo>
                  <a:lnTo>
                    <a:pt x="6182" y="1"/>
                  </a:lnTo>
                  <a:cubicBezTo>
                    <a:pt x="4537" y="1"/>
                    <a:pt x="3063" y="1045"/>
                    <a:pt x="2534" y="2605"/>
                  </a:cubicBezTo>
                  <a:lnTo>
                    <a:pt x="702" y="7827"/>
                  </a:lnTo>
                  <a:cubicBezTo>
                    <a:pt x="1" y="9759"/>
                    <a:pt x="1489" y="11805"/>
                    <a:pt x="3535" y="11805"/>
                  </a:cubicBezTo>
                  <a:lnTo>
                    <a:pt x="20348" y="11805"/>
                  </a:lnTo>
                  <a:cubicBezTo>
                    <a:pt x="22408" y="11805"/>
                    <a:pt x="23868" y="9788"/>
                    <a:pt x="23210" y="7827"/>
                  </a:cubicBezTo>
                  <a:lnTo>
                    <a:pt x="21378" y="2605"/>
                  </a:lnTo>
                  <a:cubicBezTo>
                    <a:pt x="20852" y="1055"/>
                    <a:pt x="19394" y="0"/>
                    <a:pt x="17762"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70"/>
            <p:cNvSpPr/>
            <p:nvPr/>
          </p:nvSpPr>
          <p:spPr>
            <a:xfrm>
              <a:off x="2235125" y="238575"/>
              <a:ext cx="2312300" cy="451450"/>
            </a:xfrm>
            <a:custGeom>
              <a:avLst/>
              <a:gdLst/>
              <a:ahLst/>
              <a:cxnLst/>
              <a:rect l="l" t="t" r="r" b="b"/>
              <a:pathLst>
                <a:path w="92492" h="18058" extrusionOk="0">
                  <a:moveTo>
                    <a:pt x="7935" y="1"/>
                  </a:moveTo>
                  <a:cubicBezTo>
                    <a:pt x="4432" y="1"/>
                    <a:pt x="1333" y="2523"/>
                    <a:pt x="702" y="6077"/>
                  </a:cubicBezTo>
                  <a:cubicBezTo>
                    <a:pt x="1" y="10041"/>
                    <a:pt x="2605" y="13833"/>
                    <a:pt x="6554" y="14591"/>
                  </a:cubicBezTo>
                  <a:cubicBezTo>
                    <a:pt x="19689" y="16902"/>
                    <a:pt x="32975" y="18057"/>
                    <a:pt x="46261" y="18057"/>
                  </a:cubicBezTo>
                  <a:cubicBezTo>
                    <a:pt x="59546" y="18057"/>
                    <a:pt x="72832" y="16902"/>
                    <a:pt x="85967" y="14591"/>
                  </a:cubicBezTo>
                  <a:cubicBezTo>
                    <a:pt x="89902" y="13818"/>
                    <a:pt x="92492" y="10041"/>
                    <a:pt x="91791" y="6092"/>
                  </a:cubicBezTo>
                  <a:cubicBezTo>
                    <a:pt x="91157" y="2525"/>
                    <a:pt x="88061" y="8"/>
                    <a:pt x="84547" y="8"/>
                  </a:cubicBezTo>
                  <a:cubicBezTo>
                    <a:pt x="84170" y="8"/>
                    <a:pt x="83789" y="37"/>
                    <a:pt x="83406" y="96"/>
                  </a:cubicBezTo>
                  <a:cubicBezTo>
                    <a:pt x="71122" y="2250"/>
                    <a:pt x="58695" y="3327"/>
                    <a:pt x="46266" y="3327"/>
                  </a:cubicBezTo>
                  <a:cubicBezTo>
                    <a:pt x="33837" y="3327"/>
                    <a:pt x="21407" y="2250"/>
                    <a:pt x="9115" y="96"/>
                  </a:cubicBezTo>
                  <a:cubicBezTo>
                    <a:pt x="8719" y="32"/>
                    <a:pt x="8324" y="1"/>
                    <a:pt x="7935"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70"/>
            <p:cNvSpPr/>
            <p:nvPr/>
          </p:nvSpPr>
          <p:spPr>
            <a:xfrm>
              <a:off x="2251950" y="243125"/>
              <a:ext cx="2337325" cy="448250"/>
            </a:xfrm>
            <a:custGeom>
              <a:avLst/>
              <a:gdLst/>
              <a:ahLst/>
              <a:cxnLst/>
              <a:rect l="l" t="t" r="r" b="b"/>
              <a:pathLst>
                <a:path w="93493" h="17930" extrusionOk="0">
                  <a:moveTo>
                    <a:pt x="85738" y="0"/>
                  </a:moveTo>
                  <a:lnTo>
                    <a:pt x="85738" y="0"/>
                  </a:lnTo>
                  <a:cubicBezTo>
                    <a:pt x="86768" y="4136"/>
                    <a:pt x="84063" y="8285"/>
                    <a:pt x="79857" y="9015"/>
                  </a:cubicBezTo>
                  <a:cubicBezTo>
                    <a:pt x="66729" y="11333"/>
                    <a:pt x="53447" y="12492"/>
                    <a:pt x="40165" y="12492"/>
                  </a:cubicBezTo>
                  <a:cubicBezTo>
                    <a:pt x="26883" y="12492"/>
                    <a:pt x="13601" y="11333"/>
                    <a:pt x="473" y="9015"/>
                  </a:cubicBezTo>
                  <a:cubicBezTo>
                    <a:pt x="315" y="8958"/>
                    <a:pt x="158" y="8929"/>
                    <a:pt x="0" y="8929"/>
                  </a:cubicBezTo>
                  <a:cubicBezTo>
                    <a:pt x="716" y="11748"/>
                    <a:pt x="3005" y="13908"/>
                    <a:pt x="5881" y="14452"/>
                  </a:cubicBezTo>
                  <a:cubicBezTo>
                    <a:pt x="19009" y="16770"/>
                    <a:pt x="32291" y="17929"/>
                    <a:pt x="45573" y="17929"/>
                  </a:cubicBezTo>
                  <a:cubicBezTo>
                    <a:pt x="58855" y="17929"/>
                    <a:pt x="72137" y="16770"/>
                    <a:pt x="85265" y="14452"/>
                  </a:cubicBezTo>
                  <a:cubicBezTo>
                    <a:pt x="93092" y="13021"/>
                    <a:pt x="93493" y="1875"/>
                    <a:pt x="85738"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70"/>
            <p:cNvSpPr/>
            <p:nvPr/>
          </p:nvSpPr>
          <p:spPr>
            <a:xfrm>
              <a:off x="3807650" y="238075"/>
              <a:ext cx="1571825" cy="453150"/>
            </a:xfrm>
            <a:custGeom>
              <a:avLst/>
              <a:gdLst/>
              <a:ahLst/>
              <a:cxnLst/>
              <a:rect l="l" t="t" r="r" b="b"/>
              <a:pathLst>
                <a:path w="62873" h="18126" extrusionOk="0">
                  <a:moveTo>
                    <a:pt x="54987" y="1"/>
                  </a:moveTo>
                  <a:cubicBezTo>
                    <a:pt x="54558" y="1"/>
                    <a:pt x="54124" y="38"/>
                    <a:pt x="53686" y="116"/>
                  </a:cubicBezTo>
                  <a:cubicBezTo>
                    <a:pt x="45116" y="1619"/>
                    <a:pt x="36473" y="2606"/>
                    <a:pt x="27774" y="3078"/>
                  </a:cubicBezTo>
                  <a:cubicBezTo>
                    <a:pt x="30964" y="7471"/>
                    <a:pt x="28432" y="13695"/>
                    <a:pt x="23123" y="14654"/>
                  </a:cubicBezTo>
                  <a:cubicBezTo>
                    <a:pt x="15468" y="15999"/>
                    <a:pt x="7741" y="16958"/>
                    <a:pt x="1" y="17530"/>
                  </a:cubicBezTo>
                  <a:cubicBezTo>
                    <a:pt x="5490" y="17927"/>
                    <a:pt x="10989" y="18125"/>
                    <a:pt x="16487" y="18125"/>
                  </a:cubicBezTo>
                  <a:cubicBezTo>
                    <a:pt x="29806" y="18125"/>
                    <a:pt x="43116" y="16963"/>
                    <a:pt x="56262" y="14654"/>
                  </a:cubicBezTo>
                  <a:cubicBezTo>
                    <a:pt x="60225" y="13924"/>
                    <a:pt x="62873" y="10090"/>
                    <a:pt x="62229" y="6083"/>
                  </a:cubicBezTo>
                  <a:cubicBezTo>
                    <a:pt x="61591" y="2514"/>
                    <a:pt x="58490" y="1"/>
                    <a:pt x="54987" y="1"/>
                  </a:cubicBezTo>
                  <a:close/>
                </a:path>
              </a:pathLst>
            </a:custGeom>
            <a:solidFill>
              <a:srgbClr val="A4B3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70"/>
            <p:cNvSpPr/>
            <p:nvPr/>
          </p:nvSpPr>
          <p:spPr>
            <a:xfrm>
              <a:off x="3805500" y="298575"/>
              <a:ext cx="1011300" cy="385275"/>
            </a:xfrm>
            <a:custGeom>
              <a:avLst/>
              <a:gdLst/>
              <a:ahLst/>
              <a:cxnLst/>
              <a:rect l="l" t="t" r="r" b="b"/>
              <a:pathLst>
                <a:path w="40452" h="15411" extrusionOk="0">
                  <a:moveTo>
                    <a:pt x="36531" y="0"/>
                  </a:moveTo>
                  <a:lnTo>
                    <a:pt x="36531" y="0"/>
                  </a:lnTo>
                  <a:cubicBezTo>
                    <a:pt x="33612" y="258"/>
                    <a:pt x="30736" y="487"/>
                    <a:pt x="27774" y="658"/>
                  </a:cubicBezTo>
                  <a:cubicBezTo>
                    <a:pt x="30950" y="5051"/>
                    <a:pt x="28432" y="11275"/>
                    <a:pt x="23109" y="12234"/>
                  </a:cubicBezTo>
                  <a:cubicBezTo>
                    <a:pt x="15468" y="13579"/>
                    <a:pt x="7742" y="14538"/>
                    <a:pt x="1" y="15110"/>
                  </a:cubicBezTo>
                  <a:cubicBezTo>
                    <a:pt x="1560" y="15196"/>
                    <a:pt x="3091" y="15325"/>
                    <a:pt x="4651" y="15411"/>
                  </a:cubicBezTo>
                  <a:cubicBezTo>
                    <a:pt x="13937" y="14938"/>
                    <a:pt x="23195" y="13880"/>
                    <a:pt x="32352" y="12277"/>
                  </a:cubicBezTo>
                  <a:cubicBezTo>
                    <a:pt x="38090" y="11190"/>
                    <a:pt x="40451" y="4221"/>
                    <a:pt x="36531" y="0"/>
                  </a:cubicBezTo>
                  <a:close/>
                </a:path>
              </a:pathLst>
            </a:custGeom>
            <a:solidFill>
              <a:srgbClr val="90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5" name="Google Shape;9525;p70"/>
            <p:cNvSpPr/>
            <p:nvPr/>
          </p:nvSpPr>
          <p:spPr>
            <a:xfrm>
              <a:off x="4086300" y="3360975"/>
              <a:ext cx="269025" cy="1808275"/>
            </a:xfrm>
            <a:custGeom>
              <a:avLst/>
              <a:gdLst/>
              <a:ahLst/>
              <a:cxnLst/>
              <a:rect l="l" t="t" r="r" b="b"/>
              <a:pathLst>
                <a:path w="10761" h="72331" extrusionOk="0">
                  <a:moveTo>
                    <a:pt x="1" y="0"/>
                  </a:moveTo>
                  <a:lnTo>
                    <a:pt x="1" y="72331"/>
                  </a:lnTo>
                  <a:lnTo>
                    <a:pt x="10761" y="72331"/>
                  </a:lnTo>
                  <a:lnTo>
                    <a:pt x="10747" y="0"/>
                  </a:lnTo>
                  <a:cubicBezTo>
                    <a:pt x="8980" y="372"/>
                    <a:pt x="7180" y="558"/>
                    <a:pt x="5379" y="558"/>
                  </a:cubicBezTo>
                  <a:cubicBezTo>
                    <a:pt x="3578" y="558"/>
                    <a:pt x="1775" y="372"/>
                    <a:pt x="1" y="0"/>
                  </a:cubicBezTo>
                  <a:close/>
                </a:path>
              </a:pathLst>
            </a:custGeom>
            <a:solidFill>
              <a:srgbClr val="ADB8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6" name="Google Shape;9526;p70"/>
          <p:cNvGrpSpPr/>
          <p:nvPr/>
        </p:nvGrpSpPr>
        <p:grpSpPr>
          <a:xfrm>
            <a:off x="2810729" y="4267107"/>
            <a:ext cx="342496" cy="351944"/>
            <a:chOff x="2810729" y="4267107"/>
            <a:chExt cx="342496" cy="351944"/>
          </a:xfrm>
        </p:grpSpPr>
        <p:sp>
          <p:nvSpPr>
            <p:cNvPr id="9527" name="Google Shape;9527;p70"/>
            <p:cNvSpPr/>
            <p:nvPr/>
          </p:nvSpPr>
          <p:spPr>
            <a:xfrm>
              <a:off x="2890682" y="4267422"/>
              <a:ext cx="35575" cy="23627"/>
            </a:xfrm>
            <a:custGeom>
              <a:avLst/>
              <a:gdLst/>
              <a:ahLst/>
              <a:cxnLst/>
              <a:rect l="l" t="t" r="r" b="b"/>
              <a:pathLst>
                <a:path w="2376" h="1578" extrusionOk="0">
                  <a:moveTo>
                    <a:pt x="484" y="0"/>
                  </a:moveTo>
                  <a:cubicBezTo>
                    <a:pt x="210" y="0"/>
                    <a:pt x="0" y="231"/>
                    <a:pt x="0" y="505"/>
                  </a:cubicBezTo>
                  <a:lnTo>
                    <a:pt x="0" y="1577"/>
                  </a:lnTo>
                  <a:lnTo>
                    <a:pt x="2376" y="1577"/>
                  </a:lnTo>
                  <a:lnTo>
                    <a:pt x="2376" y="505"/>
                  </a:lnTo>
                  <a:cubicBezTo>
                    <a:pt x="2376" y="231"/>
                    <a:pt x="2166" y="0"/>
                    <a:pt x="1871"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70"/>
            <p:cNvSpPr/>
            <p:nvPr/>
          </p:nvSpPr>
          <p:spPr>
            <a:xfrm>
              <a:off x="2890996" y="4390181"/>
              <a:ext cx="34946" cy="36533"/>
            </a:xfrm>
            <a:custGeom>
              <a:avLst/>
              <a:gdLst/>
              <a:ahLst/>
              <a:cxnLst/>
              <a:rect l="l" t="t" r="r" b="b"/>
              <a:pathLst>
                <a:path w="2334" h="2440" extrusionOk="0">
                  <a:moveTo>
                    <a:pt x="0" y="1"/>
                  </a:moveTo>
                  <a:lnTo>
                    <a:pt x="883" y="2250"/>
                  </a:lnTo>
                  <a:cubicBezTo>
                    <a:pt x="936" y="2376"/>
                    <a:pt x="1051" y="2440"/>
                    <a:pt x="1167" y="2440"/>
                  </a:cubicBezTo>
                  <a:cubicBezTo>
                    <a:pt x="1283" y="2440"/>
                    <a:pt x="1398" y="2376"/>
                    <a:pt x="1451" y="2250"/>
                  </a:cubicBezTo>
                  <a:lnTo>
                    <a:pt x="2334" y="1"/>
                  </a:ln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70"/>
            <p:cNvSpPr/>
            <p:nvPr/>
          </p:nvSpPr>
          <p:spPr>
            <a:xfrm>
              <a:off x="2886579" y="4287245"/>
              <a:ext cx="43780" cy="105466"/>
            </a:xfrm>
            <a:custGeom>
              <a:avLst/>
              <a:gdLst/>
              <a:ahLst/>
              <a:cxnLst/>
              <a:rect l="l" t="t" r="r" b="b"/>
              <a:pathLst>
                <a:path w="2924" h="7044" extrusionOk="0">
                  <a:moveTo>
                    <a:pt x="506" y="1"/>
                  </a:moveTo>
                  <a:cubicBezTo>
                    <a:pt x="232" y="1"/>
                    <a:pt x="22" y="211"/>
                    <a:pt x="22" y="505"/>
                  </a:cubicBezTo>
                  <a:lnTo>
                    <a:pt x="22" y="6539"/>
                  </a:lnTo>
                  <a:cubicBezTo>
                    <a:pt x="1" y="6813"/>
                    <a:pt x="232" y="7044"/>
                    <a:pt x="527" y="7044"/>
                  </a:cubicBezTo>
                  <a:lnTo>
                    <a:pt x="2419" y="7044"/>
                  </a:lnTo>
                  <a:cubicBezTo>
                    <a:pt x="2692" y="7044"/>
                    <a:pt x="2923" y="6813"/>
                    <a:pt x="2902" y="6539"/>
                  </a:cubicBezTo>
                  <a:lnTo>
                    <a:pt x="2902" y="505"/>
                  </a:lnTo>
                  <a:cubicBezTo>
                    <a:pt x="2902" y="211"/>
                    <a:pt x="2692" y="1"/>
                    <a:pt x="2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70"/>
            <p:cNvSpPr/>
            <p:nvPr/>
          </p:nvSpPr>
          <p:spPr>
            <a:xfrm>
              <a:off x="2909248" y="4287245"/>
              <a:ext cx="20797" cy="105466"/>
            </a:xfrm>
            <a:custGeom>
              <a:avLst/>
              <a:gdLst/>
              <a:ahLst/>
              <a:cxnLst/>
              <a:rect l="l" t="t" r="r" b="b"/>
              <a:pathLst>
                <a:path w="1389" h="7044" extrusionOk="0">
                  <a:moveTo>
                    <a:pt x="1" y="1"/>
                  </a:moveTo>
                  <a:cubicBezTo>
                    <a:pt x="274" y="1"/>
                    <a:pt x="505" y="211"/>
                    <a:pt x="505" y="505"/>
                  </a:cubicBezTo>
                  <a:lnTo>
                    <a:pt x="505" y="6539"/>
                  </a:lnTo>
                  <a:cubicBezTo>
                    <a:pt x="505" y="6813"/>
                    <a:pt x="274" y="7044"/>
                    <a:pt x="1" y="7044"/>
                  </a:cubicBezTo>
                  <a:lnTo>
                    <a:pt x="905" y="7044"/>
                  </a:lnTo>
                  <a:cubicBezTo>
                    <a:pt x="1178" y="7044"/>
                    <a:pt x="1388" y="6813"/>
                    <a:pt x="1388" y="6539"/>
                  </a:cubicBezTo>
                  <a:lnTo>
                    <a:pt x="1388" y="505"/>
                  </a:lnTo>
                  <a:cubicBezTo>
                    <a:pt x="1388" y="211"/>
                    <a:pt x="1178" y="1"/>
                    <a:pt x="90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1" name="Google Shape;9531;p70"/>
            <p:cNvSpPr/>
            <p:nvPr/>
          </p:nvSpPr>
          <p:spPr>
            <a:xfrm>
              <a:off x="2819532" y="4267496"/>
              <a:ext cx="38419" cy="39917"/>
            </a:xfrm>
            <a:custGeom>
              <a:avLst/>
              <a:gdLst/>
              <a:ahLst/>
              <a:cxnLst/>
              <a:rect l="l" t="t" r="r" b="b"/>
              <a:pathLst>
                <a:path w="2566" h="2666" extrusionOk="0">
                  <a:moveTo>
                    <a:pt x="1273" y="0"/>
                  </a:moveTo>
                  <a:cubicBezTo>
                    <a:pt x="1147" y="0"/>
                    <a:pt x="1020" y="69"/>
                    <a:pt x="968" y="205"/>
                  </a:cubicBezTo>
                  <a:lnTo>
                    <a:pt x="1" y="2665"/>
                  </a:lnTo>
                  <a:lnTo>
                    <a:pt x="2566" y="2665"/>
                  </a:lnTo>
                  <a:lnTo>
                    <a:pt x="1578" y="205"/>
                  </a:lnTo>
                  <a:cubicBezTo>
                    <a:pt x="1525" y="69"/>
                    <a:pt x="1399" y="0"/>
                    <a:pt x="127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2" name="Google Shape;9532;p70"/>
            <p:cNvSpPr/>
            <p:nvPr/>
          </p:nvSpPr>
          <p:spPr>
            <a:xfrm>
              <a:off x="2815130" y="4306140"/>
              <a:ext cx="46924" cy="230442"/>
            </a:xfrm>
            <a:custGeom>
              <a:avLst/>
              <a:gdLst/>
              <a:ahLst/>
              <a:cxnLst/>
              <a:rect l="l" t="t" r="r" b="b"/>
              <a:pathLst>
                <a:path w="3134" h="15391" extrusionOk="0">
                  <a:moveTo>
                    <a:pt x="547" y="0"/>
                  </a:moveTo>
                  <a:cubicBezTo>
                    <a:pt x="253" y="0"/>
                    <a:pt x="0" y="252"/>
                    <a:pt x="0" y="547"/>
                  </a:cubicBezTo>
                  <a:lnTo>
                    <a:pt x="0" y="14843"/>
                  </a:lnTo>
                  <a:cubicBezTo>
                    <a:pt x="0" y="15138"/>
                    <a:pt x="253" y="15390"/>
                    <a:pt x="547" y="15390"/>
                  </a:cubicBezTo>
                  <a:lnTo>
                    <a:pt x="2586" y="15390"/>
                  </a:lnTo>
                  <a:cubicBezTo>
                    <a:pt x="2902" y="15390"/>
                    <a:pt x="3133" y="15138"/>
                    <a:pt x="3133" y="14843"/>
                  </a:cubicBezTo>
                  <a:lnTo>
                    <a:pt x="3133" y="547"/>
                  </a:lnTo>
                  <a:cubicBezTo>
                    <a:pt x="3133" y="252"/>
                    <a:pt x="2902" y="0"/>
                    <a:pt x="2586"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70"/>
            <p:cNvSpPr/>
            <p:nvPr/>
          </p:nvSpPr>
          <p:spPr>
            <a:xfrm>
              <a:off x="2838742" y="4306140"/>
              <a:ext cx="23312" cy="230442"/>
            </a:xfrm>
            <a:custGeom>
              <a:avLst/>
              <a:gdLst/>
              <a:ahLst/>
              <a:cxnLst/>
              <a:rect l="l" t="t" r="r" b="b"/>
              <a:pathLst>
                <a:path w="1557" h="15391" extrusionOk="0">
                  <a:moveTo>
                    <a:pt x="0" y="0"/>
                  </a:moveTo>
                  <a:lnTo>
                    <a:pt x="0" y="15390"/>
                  </a:lnTo>
                  <a:lnTo>
                    <a:pt x="1009" y="15390"/>
                  </a:lnTo>
                  <a:cubicBezTo>
                    <a:pt x="1325" y="15390"/>
                    <a:pt x="1556" y="15138"/>
                    <a:pt x="1556" y="14843"/>
                  </a:cubicBezTo>
                  <a:lnTo>
                    <a:pt x="1556" y="547"/>
                  </a:lnTo>
                  <a:cubicBezTo>
                    <a:pt x="1556" y="231"/>
                    <a:pt x="1325" y="0"/>
                    <a:pt x="100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70"/>
            <p:cNvSpPr/>
            <p:nvPr/>
          </p:nvSpPr>
          <p:spPr>
            <a:xfrm>
              <a:off x="2815130" y="4505080"/>
              <a:ext cx="46924" cy="31502"/>
            </a:xfrm>
            <a:custGeom>
              <a:avLst/>
              <a:gdLst/>
              <a:ahLst/>
              <a:cxnLst/>
              <a:rect l="l" t="t" r="r" b="b"/>
              <a:pathLst>
                <a:path w="3134" h="2104" extrusionOk="0">
                  <a:moveTo>
                    <a:pt x="0" y="1"/>
                  </a:moveTo>
                  <a:lnTo>
                    <a:pt x="0" y="1556"/>
                  </a:lnTo>
                  <a:cubicBezTo>
                    <a:pt x="0" y="1851"/>
                    <a:pt x="253" y="2103"/>
                    <a:pt x="547" y="2103"/>
                  </a:cubicBezTo>
                  <a:lnTo>
                    <a:pt x="2586" y="2103"/>
                  </a:lnTo>
                  <a:cubicBezTo>
                    <a:pt x="2902" y="2103"/>
                    <a:pt x="3133" y="1851"/>
                    <a:pt x="3133" y="1556"/>
                  </a:cubicBezTo>
                  <a:lnTo>
                    <a:pt x="3133"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70"/>
            <p:cNvSpPr/>
            <p:nvPr/>
          </p:nvSpPr>
          <p:spPr>
            <a:xfrm>
              <a:off x="2888795" y="4455970"/>
              <a:ext cx="39677" cy="54799"/>
            </a:xfrm>
            <a:custGeom>
              <a:avLst/>
              <a:gdLst/>
              <a:ahLst/>
              <a:cxnLst/>
              <a:rect l="l" t="t" r="r" b="b"/>
              <a:pathLst>
                <a:path w="2650" h="3660" extrusionOk="0">
                  <a:moveTo>
                    <a:pt x="547" y="1"/>
                  </a:moveTo>
                  <a:cubicBezTo>
                    <a:pt x="252" y="1"/>
                    <a:pt x="0" y="232"/>
                    <a:pt x="0" y="547"/>
                  </a:cubicBezTo>
                  <a:lnTo>
                    <a:pt x="0" y="3659"/>
                  </a:lnTo>
                  <a:lnTo>
                    <a:pt x="2649" y="3659"/>
                  </a:lnTo>
                  <a:lnTo>
                    <a:pt x="2649" y="547"/>
                  </a:lnTo>
                  <a:cubicBezTo>
                    <a:pt x="2649" y="232"/>
                    <a:pt x="2397" y="1"/>
                    <a:pt x="2103"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70"/>
            <p:cNvSpPr/>
            <p:nvPr/>
          </p:nvSpPr>
          <p:spPr>
            <a:xfrm>
              <a:off x="2883435" y="4475180"/>
              <a:ext cx="50068" cy="61402"/>
            </a:xfrm>
            <a:custGeom>
              <a:avLst/>
              <a:gdLst/>
              <a:ahLst/>
              <a:cxnLst/>
              <a:rect l="l" t="t" r="r" b="b"/>
              <a:pathLst>
                <a:path w="3344" h="4101" extrusionOk="0">
                  <a:moveTo>
                    <a:pt x="547" y="0"/>
                  </a:moveTo>
                  <a:cubicBezTo>
                    <a:pt x="253" y="0"/>
                    <a:pt x="1" y="232"/>
                    <a:pt x="1" y="547"/>
                  </a:cubicBezTo>
                  <a:lnTo>
                    <a:pt x="1" y="3553"/>
                  </a:lnTo>
                  <a:cubicBezTo>
                    <a:pt x="1" y="3848"/>
                    <a:pt x="253" y="4100"/>
                    <a:pt x="547" y="4100"/>
                  </a:cubicBezTo>
                  <a:lnTo>
                    <a:pt x="2797" y="4100"/>
                  </a:lnTo>
                  <a:cubicBezTo>
                    <a:pt x="3091" y="4100"/>
                    <a:pt x="3344" y="3848"/>
                    <a:pt x="3344" y="3553"/>
                  </a:cubicBezTo>
                  <a:lnTo>
                    <a:pt x="3344" y="547"/>
                  </a:lnTo>
                  <a:cubicBezTo>
                    <a:pt x="3344" y="232"/>
                    <a:pt x="3091"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7" name="Google Shape;9537;p70"/>
            <p:cNvSpPr/>
            <p:nvPr/>
          </p:nvSpPr>
          <p:spPr>
            <a:xfrm>
              <a:off x="2912077" y="4475180"/>
              <a:ext cx="21426" cy="61402"/>
            </a:xfrm>
            <a:custGeom>
              <a:avLst/>
              <a:gdLst/>
              <a:ahLst/>
              <a:cxnLst/>
              <a:rect l="l" t="t" r="r" b="b"/>
              <a:pathLst>
                <a:path w="1431" h="4101" extrusionOk="0">
                  <a:moveTo>
                    <a:pt x="1" y="0"/>
                  </a:moveTo>
                  <a:cubicBezTo>
                    <a:pt x="295" y="0"/>
                    <a:pt x="548" y="232"/>
                    <a:pt x="548" y="547"/>
                  </a:cubicBezTo>
                  <a:lnTo>
                    <a:pt x="548" y="3553"/>
                  </a:lnTo>
                  <a:cubicBezTo>
                    <a:pt x="548" y="3848"/>
                    <a:pt x="295" y="4100"/>
                    <a:pt x="1" y="4100"/>
                  </a:cubicBezTo>
                  <a:lnTo>
                    <a:pt x="884" y="4100"/>
                  </a:lnTo>
                  <a:cubicBezTo>
                    <a:pt x="1178" y="4100"/>
                    <a:pt x="1431" y="3848"/>
                    <a:pt x="1431" y="3553"/>
                  </a:cubicBezTo>
                  <a:lnTo>
                    <a:pt x="1431" y="547"/>
                  </a:lnTo>
                  <a:cubicBezTo>
                    <a:pt x="1431" y="232"/>
                    <a:pt x="1178" y="0"/>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8" name="Google Shape;9538;p70"/>
            <p:cNvSpPr/>
            <p:nvPr/>
          </p:nvSpPr>
          <p:spPr>
            <a:xfrm>
              <a:off x="2955842" y="4272767"/>
              <a:ext cx="192666" cy="259399"/>
            </a:xfrm>
            <a:custGeom>
              <a:avLst/>
              <a:gdLst/>
              <a:ahLst/>
              <a:cxnLst/>
              <a:rect l="l" t="t" r="r" b="b"/>
              <a:pathLst>
                <a:path w="12868" h="17325" extrusionOk="0">
                  <a:moveTo>
                    <a:pt x="547" y="1"/>
                  </a:moveTo>
                  <a:cubicBezTo>
                    <a:pt x="253" y="1"/>
                    <a:pt x="0" y="253"/>
                    <a:pt x="0" y="568"/>
                  </a:cubicBezTo>
                  <a:lnTo>
                    <a:pt x="0" y="16778"/>
                  </a:lnTo>
                  <a:cubicBezTo>
                    <a:pt x="0" y="17072"/>
                    <a:pt x="253" y="17325"/>
                    <a:pt x="547" y="17325"/>
                  </a:cubicBezTo>
                  <a:lnTo>
                    <a:pt x="11774" y="17325"/>
                  </a:lnTo>
                  <a:cubicBezTo>
                    <a:pt x="12384" y="17325"/>
                    <a:pt x="12867" y="16820"/>
                    <a:pt x="12867" y="16231"/>
                  </a:cubicBezTo>
                  <a:lnTo>
                    <a:pt x="12867" y="1094"/>
                  </a:lnTo>
                  <a:cubicBezTo>
                    <a:pt x="12867" y="505"/>
                    <a:pt x="12384" y="22"/>
                    <a:pt x="1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70"/>
            <p:cNvSpPr/>
            <p:nvPr/>
          </p:nvSpPr>
          <p:spPr>
            <a:xfrm>
              <a:off x="3116063" y="4273081"/>
              <a:ext cx="32445" cy="259084"/>
            </a:xfrm>
            <a:custGeom>
              <a:avLst/>
              <a:gdLst/>
              <a:ahLst/>
              <a:cxnLst/>
              <a:rect l="l" t="t" r="r" b="b"/>
              <a:pathLst>
                <a:path w="2167" h="17304" extrusionOk="0">
                  <a:moveTo>
                    <a:pt x="1" y="1"/>
                  </a:moveTo>
                  <a:cubicBezTo>
                    <a:pt x="610" y="1"/>
                    <a:pt x="1094" y="484"/>
                    <a:pt x="1094" y="1094"/>
                  </a:cubicBezTo>
                  <a:lnTo>
                    <a:pt x="1094" y="16210"/>
                  </a:lnTo>
                  <a:cubicBezTo>
                    <a:pt x="1094" y="16820"/>
                    <a:pt x="610" y="17304"/>
                    <a:pt x="1" y="17304"/>
                  </a:cubicBezTo>
                  <a:lnTo>
                    <a:pt x="1073" y="17304"/>
                  </a:lnTo>
                  <a:cubicBezTo>
                    <a:pt x="1683" y="17304"/>
                    <a:pt x="2166" y="16820"/>
                    <a:pt x="2166" y="16210"/>
                  </a:cubicBezTo>
                  <a:lnTo>
                    <a:pt x="2166" y="1094"/>
                  </a:lnTo>
                  <a:cubicBezTo>
                    <a:pt x="2166" y="484"/>
                    <a:pt x="1683" y="1"/>
                    <a:pt x="1073"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70"/>
            <p:cNvSpPr/>
            <p:nvPr/>
          </p:nvSpPr>
          <p:spPr>
            <a:xfrm>
              <a:off x="2984484" y="4267107"/>
              <a:ext cx="18266" cy="270733"/>
            </a:xfrm>
            <a:custGeom>
              <a:avLst/>
              <a:gdLst/>
              <a:ahLst/>
              <a:cxnLst/>
              <a:rect l="l" t="t" r="r" b="b"/>
              <a:pathLst>
                <a:path w="1220" h="18082" extrusionOk="0">
                  <a:moveTo>
                    <a:pt x="316" y="0"/>
                  </a:moveTo>
                  <a:cubicBezTo>
                    <a:pt x="127" y="0"/>
                    <a:pt x="0" y="147"/>
                    <a:pt x="0" y="337"/>
                  </a:cubicBezTo>
                  <a:lnTo>
                    <a:pt x="0" y="17745"/>
                  </a:lnTo>
                  <a:cubicBezTo>
                    <a:pt x="0" y="17934"/>
                    <a:pt x="127" y="18081"/>
                    <a:pt x="316" y="18081"/>
                  </a:cubicBezTo>
                  <a:lnTo>
                    <a:pt x="884" y="18081"/>
                  </a:lnTo>
                  <a:cubicBezTo>
                    <a:pt x="1073" y="18081"/>
                    <a:pt x="1220" y="17934"/>
                    <a:pt x="1220" y="17745"/>
                  </a:cubicBezTo>
                  <a:lnTo>
                    <a:pt x="1220" y="337"/>
                  </a:lnTo>
                  <a:cubicBezTo>
                    <a:pt x="1220" y="147"/>
                    <a:pt x="1073" y="0"/>
                    <a:pt x="88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70"/>
            <p:cNvSpPr/>
            <p:nvPr/>
          </p:nvSpPr>
          <p:spPr>
            <a:xfrm>
              <a:off x="3091193" y="4499106"/>
              <a:ext cx="32445" cy="10705"/>
            </a:xfrm>
            <a:custGeom>
              <a:avLst/>
              <a:gdLst/>
              <a:ahLst/>
              <a:cxnLst/>
              <a:rect l="l" t="t" r="r" b="b"/>
              <a:pathLst>
                <a:path w="2167" h="715" extrusionOk="0">
                  <a:moveTo>
                    <a:pt x="484" y="0"/>
                  </a:moveTo>
                  <a:cubicBezTo>
                    <a:pt x="1" y="0"/>
                    <a:pt x="1" y="715"/>
                    <a:pt x="484" y="715"/>
                  </a:cubicBezTo>
                  <a:lnTo>
                    <a:pt x="1704" y="715"/>
                  </a:lnTo>
                  <a:cubicBezTo>
                    <a:pt x="2166" y="715"/>
                    <a:pt x="2166" y="0"/>
                    <a:pt x="1704"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70"/>
            <p:cNvSpPr/>
            <p:nvPr/>
          </p:nvSpPr>
          <p:spPr>
            <a:xfrm>
              <a:off x="3110718" y="4485571"/>
              <a:ext cx="12292" cy="10705"/>
            </a:xfrm>
            <a:custGeom>
              <a:avLst/>
              <a:gdLst/>
              <a:ahLst/>
              <a:cxnLst/>
              <a:rect l="l" t="t" r="r" b="b"/>
              <a:pathLst>
                <a:path w="821" h="715" extrusionOk="0">
                  <a:moveTo>
                    <a:pt x="358" y="0"/>
                  </a:moveTo>
                  <a:cubicBezTo>
                    <a:pt x="147" y="0"/>
                    <a:pt x="0" y="168"/>
                    <a:pt x="0" y="357"/>
                  </a:cubicBezTo>
                  <a:cubicBezTo>
                    <a:pt x="0" y="547"/>
                    <a:pt x="168" y="715"/>
                    <a:pt x="358" y="715"/>
                  </a:cubicBezTo>
                  <a:cubicBezTo>
                    <a:pt x="820" y="715"/>
                    <a:pt x="820" y="0"/>
                    <a:pt x="358"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3" name="Google Shape;9543;p70"/>
            <p:cNvSpPr/>
            <p:nvPr/>
          </p:nvSpPr>
          <p:spPr>
            <a:xfrm>
              <a:off x="2810729" y="4557334"/>
              <a:ext cx="342496" cy="61717"/>
            </a:xfrm>
            <a:custGeom>
              <a:avLst/>
              <a:gdLst/>
              <a:ahLst/>
              <a:cxnLst/>
              <a:rect l="l" t="t" r="r" b="b"/>
              <a:pathLst>
                <a:path w="22875" h="4122" extrusionOk="0">
                  <a:moveTo>
                    <a:pt x="547" y="1"/>
                  </a:moveTo>
                  <a:cubicBezTo>
                    <a:pt x="231" y="1"/>
                    <a:pt x="0" y="232"/>
                    <a:pt x="0" y="547"/>
                  </a:cubicBezTo>
                  <a:lnTo>
                    <a:pt x="0" y="3575"/>
                  </a:lnTo>
                  <a:cubicBezTo>
                    <a:pt x="0" y="3869"/>
                    <a:pt x="231" y="4121"/>
                    <a:pt x="547" y="4121"/>
                  </a:cubicBezTo>
                  <a:lnTo>
                    <a:pt x="22328" y="4121"/>
                  </a:lnTo>
                  <a:cubicBezTo>
                    <a:pt x="22622" y="4121"/>
                    <a:pt x="22875" y="3869"/>
                    <a:pt x="22875" y="3575"/>
                  </a:cubicBezTo>
                  <a:lnTo>
                    <a:pt x="22875" y="547"/>
                  </a:lnTo>
                  <a:cubicBezTo>
                    <a:pt x="22875" y="232"/>
                    <a:pt x="22622" y="1"/>
                    <a:pt x="22328" y="1"/>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4" name="Google Shape;9544;p70"/>
            <p:cNvSpPr/>
            <p:nvPr/>
          </p:nvSpPr>
          <p:spPr>
            <a:xfrm>
              <a:off x="3129598" y="4557334"/>
              <a:ext cx="23627" cy="61717"/>
            </a:xfrm>
            <a:custGeom>
              <a:avLst/>
              <a:gdLst/>
              <a:ahLst/>
              <a:cxnLst/>
              <a:rect l="l" t="t" r="r" b="b"/>
              <a:pathLst>
                <a:path w="1578" h="4122" extrusionOk="0">
                  <a:moveTo>
                    <a:pt x="1" y="1"/>
                  </a:moveTo>
                  <a:cubicBezTo>
                    <a:pt x="295" y="1"/>
                    <a:pt x="547" y="232"/>
                    <a:pt x="547" y="547"/>
                  </a:cubicBezTo>
                  <a:lnTo>
                    <a:pt x="547" y="3575"/>
                  </a:lnTo>
                  <a:cubicBezTo>
                    <a:pt x="547" y="3869"/>
                    <a:pt x="295" y="4121"/>
                    <a:pt x="1" y="4121"/>
                  </a:cubicBezTo>
                  <a:lnTo>
                    <a:pt x="1031" y="4121"/>
                  </a:lnTo>
                  <a:cubicBezTo>
                    <a:pt x="1325" y="4121"/>
                    <a:pt x="1578" y="3869"/>
                    <a:pt x="1578" y="3575"/>
                  </a:cubicBezTo>
                  <a:lnTo>
                    <a:pt x="1578" y="547"/>
                  </a:lnTo>
                  <a:cubicBezTo>
                    <a:pt x="1578" y="232"/>
                    <a:pt x="1325" y="1"/>
                    <a:pt x="1031"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70"/>
            <p:cNvSpPr/>
            <p:nvPr/>
          </p:nvSpPr>
          <p:spPr>
            <a:xfrm>
              <a:off x="2838428" y="4553711"/>
              <a:ext cx="10720" cy="22219"/>
            </a:xfrm>
            <a:custGeom>
              <a:avLst/>
              <a:gdLst/>
              <a:ahLst/>
              <a:cxnLst/>
              <a:rect l="l" t="t" r="r" b="b"/>
              <a:pathLst>
                <a:path w="716"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70"/>
            <p:cNvSpPr/>
            <p:nvPr/>
          </p:nvSpPr>
          <p:spPr>
            <a:xfrm>
              <a:off x="2863611" y="4553711"/>
              <a:ext cx="10705" cy="22219"/>
            </a:xfrm>
            <a:custGeom>
              <a:avLst/>
              <a:gdLst/>
              <a:ahLst/>
              <a:cxnLst/>
              <a:rect l="l" t="t" r="r" b="b"/>
              <a:pathLst>
                <a:path w="715" h="1484" extrusionOk="0">
                  <a:moveTo>
                    <a:pt x="358" y="1"/>
                  </a:moveTo>
                  <a:cubicBezTo>
                    <a:pt x="179" y="1"/>
                    <a:pt x="0" y="116"/>
                    <a:pt x="0" y="348"/>
                  </a:cubicBezTo>
                  <a:lnTo>
                    <a:pt x="0" y="1126"/>
                  </a:lnTo>
                  <a:cubicBezTo>
                    <a:pt x="0" y="1315"/>
                    <a:pt x="168" y="1483"/>
                    <a:pt x="358" y="1483"/>
                  </a:cubicBezTo>
                  <a:cubicBezTo>
                    <a:pt x="547" y="1483"/>
                    <a:pt x="715" y="1315"/>
                    <a:pt x="715" y="1126"/>
                  </a:cubicBezTo>
                  <a:lnTo>
                    <a:pt x="715" y="348"/>
                  </a:lnTo>
                  <a:cubicBezTo>
                    <a:pt x="715" y="116"/>
                    <a:pt x="536"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70"/>
            <p:cNvSpPr/>
            <p:nvPr/>
          </p:nvSpPr>
          <p:spPr>
            <a:xfrm>
              <a:off x="2888795" y="4553711"/>
              <a:ext cx="10705" cy="22219"/>
            </a:xfrm>
            <a:custGeom>
              <a:avLst/>
              <a:gdLst/>
              <a:ahLst/>
              <a:cxnLst/>
              <a:rect l="l" t="t" r="r" b="b"/>
              <a:pathLst>
                <a:path w="715" h="1484" extrusionOk="0">
                  <a:moveTo>
                    <a:pt x="350" y="1"/>
                  </a:moveTo>
                  <a:cubicBezTo>
                    <a:pt x="174" y="1"/>
                    <a:pt x="0" y="116"/>
                    <a:pt x="0" y="348"/>
                  </a:cubicBezTo>
                  <a:lnTo>
                    <a:pt x="0" y="1126"/>
                  </a:lnTo>
                  <a:cubicBezTo>
                    <a:pt x="0" y="1315"/>
                    <a:pt x="147" y="1483"/>
                    <a:pt x="358" y="1483"/>
                  </a:cubicBezTo>
                  <a:cubicBezTo>
                    <a:pt x="547" y="1483"/>
                    <a:pt x="715" y="1315"/>
                    <a:pt x="715" y="1126"/>
                  </a:cubicBezTo>
                  <a:lnTo>
                    <a:pt x="715"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70"/>
            <p:cNvSpPr/>
            <p:nvPr/>
          </p:nvSpPr>
          <p:spPr>
            <a:xfrm>
              <a:off x="2913664" y="4553711"/>
              <a:ext cx="10705" cy="22219"/>
            </a:xfrm>
            <a:custGeom>
              <a:avLst/>
              <a:gdLst/>
              <a:ahLst/>
              <a:cxnLst/>
              <a:rect l="l" t="t" r="r" b="b"/>
              <a:pathLst>
                <a:path w="715" h="1484" extrusionOk="0">
                  <a:moveTo>
                    <a:pt x="357" y="1"/>
                  </a:moveTo>
                  <a:cubicBezTo>
                    <a:pt x="179" y="1"/>
                    <a:pt x="0" y="116"/>
                    <a:pt x="0" y="348"/>
                  </a:cubicBezTo>
                  <a:lnTo>
                    <a:pt x="0" y="1126"/>
                  </a:lnTo>
                  <a:cubicBezTo>
                    <a:pt x="0" y="1315"/>
                    <a:pt x="168" y="1483"/>
                    <a:pt x="357" y="1483"/>
                  </a:cubicBezTo>
                  <a:cubicBezTo>
                    <a:pt x="568" y="1483"/>
                    <a:pt x="715" y="1315"/>
                    <a:pt x="715" y="1126"/>
                  </a:cubicBezTo>
                  <a:lnTo>
                    <a:pt x="715" y="348"/>
                  </a:lnTo>
                  <a:cubicBezTo>
                    <a:pt x="715" y="116"/>
                    <a:pt x="536" y="1"/>
                    <a:pt x="357"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9" name="Google Shape;9549;p70"/>
            <p:cNvSpPr/>
            <p:nvPr/>
          </p:nvSpPr>
          <p:spPr>
            <a:xfrm>
              <a:off x="2938833" y="4553711"/>
              <a:ext cx="10720" cy="22219"/>
            </a:xfrm>
            <a:custGeom>
              <a:avLst/>
              <a:gdLst/>
              <a:ahLst/>
              <a:cxnLst/>
              <a:rect l="l" t="t" r="r" b="b"/>
              <a:pathLst>
                <a:path w="716" h="1484" extrusionOk="0">
                  <a:moveTo>
                    <a:pt x="358" y="1"/>
                  </a:moveTo>
                  <a:cubicBezTo>
                    <a:pt x="180" y="1"/>
                    <a:pt x="1" y="116"/>
                    <a:pt x="1" y="348"/>
                  </a:cubicBezTo>
                  <a:lnTo>
                    <a:pt x="1" y="1126"/>
                  </a:lnTo>
                  <a:cubicBezTo>
                    <a:pt x="1" y="1315"/>
                    <a:pt x="169"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0" name="Google Shape;9550;p70"/>
            <p:cNvSpPr/>
            <p:nvPr/>
          </p:nvSpPr>
          <p:spPr>
            <a:xfrm>
              <a:off x="2964017" y="4553711"/>
              <a:ext cx="10720" cy="22219"/>
            </a:xfrm>
            <a:custGeom>
              <a:avLst/>
              <a:gdLst/>
              <a:ahLst/>
              <a:cxnLst/>
              <a:rect l="l" t="t" r="r" b="b"/>
              <a:pathLst>
                <a:path w="716" h="1484" extrusionOk="0">
                  <a:moveTo>
                    <a:pt x="358" y="1"/>
                  </a:moveTo>
                  <a:cubicBezTo>
                    <a:pt x="180" y="1"/>
                    <a:pt x="1" y="116"/>
                    <a:pt x="1" y="348"/>
                  </a:cubicBezTo>
                  <a:lnTo>
                    <a:pt x="1" y="1126"/>
                  </a:lnTo>
                  <a:cubicBezTo>
                    <a:pt x="1" y="1315"/>
                    <a:pt x="148" y="1483"/>
                    <a:pt x="358" y="1483"/>
                  </a:cubicBezTo>
                  <a:cubicBezTo>
                    <a:pt x="54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70"/>
            <p:cNvSpPr/>
            <p:nvPr/>
          </p:nvSpPr>
          <p:spPr>
            <a:xfrm>
              <a:off x="2989201" y="4553711"/>
              <a:ext cx="10406" cy="22219"/>
            </a:xfrm>
            <a:custGeom>
              <a:avLst/>
              <a:gdLst/>
              <a:ahLst/>
              <a:cxnLst/>
              <a:rect l="l" t="t" r="r" b="b"/>
              <a:pathLst>
                <a:path w="695" h="1484" extrusionOk="0">
                  <a:moveTo>
                    <a:pt x="348" y="1"/>
                  </a:moveTo>
                  <a:cubicBezTo>
                    <a:pt x="174" y="1"/>
                    <a:pt x="1" y="116"/>
                    <a:pt x="1" y="348"/>
                  </a:cubicBezTo>
                  <a:lnTo>
                    <a:pt x="1" y="1126"/>
                  </a:lnTo>
                  <a:cubicBezTo>
                    <a:pt x="1" y="1315"/>
                    <a:pt x="148" y="1483"/>
                    <a:pt x="358" y="1483"/>
                  </a:cubicBezTo>
                  <a:cubicBezTo>
                    <a:pt x="547" y="1483"/>
                    <a:pt x="695" y="1315"/>
                    <a:pt x="695" y="1126"/>
                  </a:cubicBezTo>
                  <a:lnTo>
                    <a:pt x="695" y="348"/>
                  </a:lnTo>
                  <a:cubicBezTo>
                    <a:pt x="695" y="116"/>
                    <a:pt x="521" y="1"/>
                    <a:pt x="34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70"/>
            <p:cNvSpPr/>
            <p:nvPr/>
          </p:nvSpPr>
          <p:spPr>
            <a:xfrm>
              <a:off x="3014070"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68"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70"/>
            <p:cNvSpPr/>
            <p:nvPr/>
          </p:nvSpPr>
          <p:spPr>
            <a:xfrm>
              <a:off x="3039254"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6" y="1315"/>
                    <a:pt x="716" y="1126"/>
                  </a:cubicBezTo>
                  <a:lnTo>
                    <a:pt x="716" y="348"/>
                  </a:lnTo>
                  <a:cubicBezTo>
                    <a:pt x="716"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70"/>
            <p:cNvSpPr/>
            <p:nvPr/>
          </p:nvSpPr>
          <p:spPr>
            <a:xfrm>
              <a:off x="3064438"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5" name="Google Shape;9555;p70"/>
            <p:cNvSpPr/>
            <p:nvPr/>
          </p:nvSpPr>
          <p:spPr>
            <a:xfrm>
              <a:off x="3089472" y="4553711"/>
              <a:ext cx="10556" cy="22219"/>
            </a:xfrm>
            <a:custGeom>
              <a:avLst/>
              <a:gdLst/>
              <a:ahLst/>
              <a:cxnLst/>
              <a:rect l="l" t="t" r="r" b="b"/>
              <a:pathLst>
                <a:path w="705" h="1484" extrusionOk="0">
                  <a:moveTo>
                    <a:pt x="350" y="1"/>
                  </a:moveTo>
                  <a:cubicBezTo>
                    <a:pt x="174" y="1"/>
                    <a:pt x="0" y="116"/>
                    <a:pt x="11" y="348"/>
                  </a:cubicBezTo>
                  <a:lnTo>
                    <a:pt x="11" y="1126"/>
                  </a:lnTo>
                  <a:cubicBezTo>
                    <a:pt x="11" y="1315"/>
                    <a:pt x="158" y="1483"/>
                    <a:pt x="347" y="1483"/>
                  </a:cubicBezTo>
                  <a:cubicBezTo>
                    <a:pt x="557" y="1483"/>
                    <a:pt x="704" y="1315"/>
                    <a:pt x="704" y="1126"/>
                  </a:cubicBezTo>
                  <a:lnTo>
                    <a:pt x="704" y="348"/>
                  </a:lnTo>
                  <a:cubicBezTo>
                    <a:pt x="704" y="116"/>
                    <a:pt x="526" y="1"/>
                    <a:pt x="350"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6" name="Google Shape;9556;p70"/>
            <p:cNvSpPr/>
            <p:nvPr/>
          </p:nvSpPr>
          <p:spPr>
            <a:xfrm>
              <a:off x="3114491" y="4553711"/>
              <a:ext cx="10720" cy="22219"/>
            </a:xfrm>
            <a:custGeom>
              <a:avLst/>
              <a:gdLst/>
              <a:ahLst/>
              <a:cxnLst/>
              <a:rect l="l" t="t" r="r" b="b"/>
              <a:pathLst>
                <a:path w="716" h="1484" extrusionOk="0">
                  <a:moveTo>
                    <a:pt x="358" y="1"/>
                  </a:moveTo>
                  <a:cubicBezTo>
                    <a:pt x="179" y="1"/>
                    <a:pt x="1" y="116"/>
                    <a:pt x="1" y="348"/>
                  </a:cubicBezTo>
                  <a:lnTo>
                    <a:pt x="1" y="1126"/>
                  </a:lnTo>
                  <a:cubicBezTo>
                    <a:pt x="1" y="1315"/>
                    <a:pt x="169" y="1483"/>
                    <a:pt x="358" y="1483"/>
                  </a:cubicBezTo>
                  <a:cubicBezTo>
                    <a:pt x="547" y="1483"/>
                    <a:pt x="715" y="1315"/>
                    <a:pt x="715" y="1126"/>
                  </a:cubicBezTo>
                  <a:lnTo>
                    <a:pt x="715" y="348"/>
                  </a:lnTo>
                  <a:cubicBezTo>
                    <a:pt x="715" y="116"/>
                    <a:pt x="537" y="1"/>
                    <a:pt x="358" y="1"/>
                  </a:cubicBezTo>
                  <a:close/>
                </a:path>
              </a:pathLst>
            </a:custGeom>
            <a:solidFill>
              <a:srgbClr val="9CB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7" name="Google Shape;9557;p70"/>
          <p:cNvGrpSpPr/>
          <p:nvPr/>
        </p:nvGrpSpPr>
        <p:grpSpPr>
          <a:xfrm>
            <a:off x="1779168" y="3805625"/>
            <a:ext cx="282381" cy="343454"/>
            <a:chOff x="1779168" y="3805625"/>
            <a:chExt cx="282381" cy="343454"/>
          </a:xfrm>
        </p:grpSpPr>
        <p:sp>
          <p:nvSpPr>
            <p:cNvPr id="9558" name="Google Shape;9558;p70"/>
            <p:cNvSpPr/>
            <p:nvPr/>
          </p:nvSpPr>
          <p:spPr>
            <a:xfrm>
              <a:off x="1798048" y="3814758"/>
              <a:ext cx="243662" cy="314797"/>
            </a:xfrm>
            <a:custGeom>
              <a:avLst/>
              <a:gdLst/>
              <a:ahLst/>
              <a:cxnLst/>
              <a:rect l="l" t="t" r="r" b="b"/>
              <a:pathLst>
                <a:path w="16274" h="21025" extrusionOk="0">
                  <a:moveTo>
                    <a:pt x="1" y="0"/>
                  </a:moveTo>
                  <a:lnTo>
                    <a:pt x="1" y="21025"/>
                  </a:lnTo>
                  <a:lnTo>
                    <a:pt x="16274" y="21025"/>
                  </a:lnTo>
                  <a:lnTo>
                    <a:pt x="16274"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9" name="Google Shape;9559;p70"/>
            <p:cNvSpPr/>
            <p:nvPr/>
          </p:nvSpPr>
          <p:spPr>
            <a:xfrm>
              <a:off x="1798048" y="3814758"/>
              <a:ext cx="54485" cy="314797"/>
            </a:xfrm>
            <a:custGeom>
              <a:avLst/>
              <a:gdLst/>
              <a:ahLst/>
              <a:cxnLst/>
              <a:rect l="l" t="t" r="r" b="b"/>
              <a:pathLst>
                <a:path w="3639" h="21025" extrusionOk="0">
                  <a:moveTo>
                    <a:pt x="1" y="0"/>
                  </a:moveTo>
                  <a:lnTo>
                    <a:pt x="1" y="21025"/>
                  </a:lnTo>
                  <a:lnTo>
                    <a:pt x="3638" y="21025"/>
                  </a:lnTo>
                  <a:lnTo>
                    <a:pt x="36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0" name="Google Shape;9560;p70"/>
            <p:cNvSpPr/>
            <p:nvPr/>
          </p:nvSpPr>
          <p:spPr>
            <a:xfrm>
              <a:off x="1779168" y="4116319"/>
              <a:ext cx="282381" cy="32760"/>
            </a:xfrm>
            <a:custGeom>
              <a:avLst/>
              <a:gdLst/>
              <a:ahLst/>
              <a:cxnLst/>
              <a:rect l="l" t="t" r="r" b="b"/>
              <a:pathLst>
                <a:path w="18860" h="2188" extrusionOk="0">
                  <a:moveTo>
                    <a:pt x="694" y="0"/>
                  </a:moveTo>
                  <a:cubicBezTo>
                    <a:pt x="316" y="0"/>
                    <a:pt x="0" y="295"/>
                    <a:pt x="0" y="673"/>
                  </a:cubicBezTo>
                  <a:lnTo>
                    <a:pt x="0" y="1703"/>
                  </a:lnTo>
                  <a:cubicBezTo>
                    <a:pt x="0" y="1977"/>
                    <a:pt x="232" y="2187"/>
                    <a:pt x="484" y="2187"/>
                  </a:cubicBezTo>
                  <a:lnTo>
                    <a:pt x="18376" y="2187"/>
                  </a:lnTo>
                  <a:cubicBezTo>
                    <a:pt x="18649" y="2187"/>
                    <a:pt x="18859" y="1977"/>
                    <a:pt x="18859" y="1703"/>
                  </a:cubicBezTo>
                  <a:lnTo>
                    <a:pt x="18859" y="673"/>
                  </a:lnTo>
                  <a:cubicBezTo>
                    <a:pt x="18859" y="295"/>
                    <a:pt x="18565" y="0"/>
                    <a:pt x="18186"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70"/>
            <p:cNvSpPr/>
            <p:nvPr/>
          </p:nvSpPr>
          <p:spPr>
            <a:xfrm>
              <a:off x="1930585" y="3847488"/>
              <a:ext cx="90359" cy="247750"/>
            </a:xfrm>
            <a:custGeom>
              <a:avLst/>
              <a:gdLst/>
              <a:ahLst/>
              <a:cxnLst/>
              <a:rect l="l" t="t" r="r" b="b"/>
              <a:pathLst>
                <a:path w="6035" h="16547" extrusionOk="0">
                  <a:moveTo>
                    <a:pt x="168" y="1"/>
                  </a:moveTo>
                  <a:cubicBezTo>
                    <a:pt x="84" y="1"/>
                    <a:pt x="0" y="85"/>
                    <a:pt x="0" y="169"/>
                  </a:cubicBezTo>
                  <a:lnTo>
                    <a:pt x="0" y="16400"/>
                  </a:lnTo>
                  <a:cubicBezTo>
                    <a:pt x="0" y="16484"/>
                    <a:pt x="84" y="16547"/>
                    <a:pt x="168" y="16547"/>
                  </a:cubicBezTo>
                  <a:lnTo>
                    <a:pt x="5866" y="16547"/>
                  </a:lnTo>
                  <a:cubicBezTo>
                    <a:pt x="5950" y="16547"/>
                    <a:pt x="6034" y="16484"/>
                    <a:pt x="6034" y="16400"/>
                  </a:cubicBezTo>
                  <a:lnTo>
                    <a:pt x="6034" y="169"/>
                  </a:lnTo>
                  <a:cubicBezTo>
                    <a:pt x="6034" y="85"/>
                    <a:pt x="5950" y="1"/>
                    <a:pt x="586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2" name="Google Shape;9562;p70"/>
            <p:cNvSpPr/>
            <p:nvPr/>
          </p:nvSpPr>
          <p:spPr>
            <a:xfrm>
              <a:off x="1818830" y="3847488"/>
              <a:ext cx="90988" cy="147659"/>
            </a:xfrm>
            <a:custGeom>
              <a:avLst/>
              <a:gdLst/>
              <a:ahLst/>
              <a:cxnLst/>
              <a:rect l="l" t="t" r="r" b="b"/>
              <a:pathLst>
                <a:path w="6077" h="9862" extrusionOk="0">
                  <a:moveTo>
                    <a:pt x="169" y="1"/>
                  </a:moveTo>
                  <a:cubicBezTo>
                    <a:pt x="85" y="1"/>
                    <a:pt x="0" y="85"/>
                    <a:pt x="0" y="169"/>
                  </a:cubicBezTo>
                  <a:lnTo>
                    <a:pt x="0" y="9693"/>
                  </a:lnTo>
                  <a:cubicBezTo>
                    <a:pt x="0" y="9777"/>
                    <a:pt x="85" y="9861"/>
                    <a:pt x="169" y="9861"/>
                  </a:cubicBezTo>
                  <a:lnTo>
                    <a:pt x="5908" y="9861"/>
                  </a:lnTo>
                  <a:cubicBezTo>
                    <a:pt x="6013" y="9861"/>
                    <a:pt x="6076" y="9777"/>
                    <a:pt x="6076" y="9693"/>
                  </a:cubicBezTo>
                  <a:lnTo>
                    <a:pt x="6076" y="169"/>
                  </a:lnTo>
                  <a:cubicBezTo>
                    <a:pt x="6076" y="85"/>
                    <a:pt x="6013" y="1"/>
                    <a:pt x="590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3" name="Google Shape;9563;p70"/>
            <p:cNvSpPr/>
            <p:nvPr/>
          </p:nvSpPr>
          <p:spPr>
            <a:xfrm>
              <a:off x="1818830" y="3847802"/>
              <a:ext cx="33703" cy="147344"/>
            </a:xfrm>
            <a:custGeom>
              <a:avLst/>
              <a:gdLst/>
              <a:ahLst/>
              <a:cxnLst/>
              <a:rect l="l" t="t" r="r" b="b"/>
              <a:pathLst>
                <a:path w="2251" h="9841" extrusionOk="0">
                  <a:moveTo>
                    <a:pt x="169" y="1"/>
                  </a:moveTo>
                  <a:cubicBezTo>
                    <a:pt x="85" y="1"/>
                    <a:pt x="0" y="64"/>
                    <a:pt x="0" y="148"/>
                  </a:cubicBezTo>
                  <a:lnTo>
                    <a:pt x="0" y="9693"/>
                  </a:lnTo>
                  <a:cubicBezTo>
                    <a:pt x="0" y="9777"/>
                    <a:pt x="85" y="9840"/>
                    <a:pt x="169" y="9840"/>
                  </a:cubicBezTo>
                  <a:lnTo>
                    <a:pt x="2250" y="9840"/>
                  </a:lnTo>
                  <a:lnTo>
                    <a:pt x="2250" y="1"/>
                  </a:ln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4" name="Google Shape;9564;p70"/>
            <p:cNvSpPr/>
            <p:nvPr/>
          </p:nvSpPr>
          <p:spPr>
            <a:xfrm>
              <a:off x="1831737" y="3916107"/>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5" name="Google Shape;9565;p70"/>
            <p:cNvSpPr/>
            <p:nvPr/>
          </p:nvSpPr>
          <p:spPr>
            <a:xfrm>
              <a:off x="1831737" y="3916107"/>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6" name="Google Shape;9566;p70"/>
            <p:cNvSpPr/>
            <p:nvPr/>
          </p:nvSpPr>
          <p:spPr>
            <a:xfrm>
              <a:off x="1831737" y="3892510"/>
              <a:ext cx="63603" cy="10391"/>
            </a:xfrm>
            <a:custGeom>
              <a:avLst/>
              <a:gdLst/>
              <a:ahLst/>
              <a:cxnLst/>
              <a:rect l="l" t="t" r="r" b="b"/>
              <a:pathLst>
                <a:path w="4248" h="694"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7" name="Google Shape;9567;p70"/>
            <p:cNvSpPr/>
            <p:nvPr/>
          </p:nvSpPr>
          <p:spPr>
            <a:xfrm>
              <a:off x="1831737" y="3892510"/>
              <a:ext cx="20797" cy="10391"/>
            </a:xfrm>
            <a:custGeom>
              <a:avLst/>
              <a:gdLst/>
              <a:ahLst/>
              <a:cxnLst/>
              <a:rect l="l" t="t" r="r" b="b"/>
              <a:pathLst>
                <a:path w="1389" h="694"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8" name="Google Shape;9568;p70"/>
            <p:cNvSpPr/>
            <p:nvPr/>
          </p:nvSpPr>
          <p:spPr>
            <a:xfrm>
              <a:off x="1831737" y="3868584"/>
              <a:ext cx="63603" cy="10406"/>
            </a:xfrm>
            <a:custGeom>
              <a:avLst/>
              <a:gdLst/>
              <a:ahLst/>
              <a:cxnLst/>
              <a:rect l="l" t="t" r="r" b="b"/>
              <a:pathLst>
                <a:path w="4248" h="695" extrusionOk="0">
                  <a:moveTo>
                    <a:pt x="463" y="0"/>
                  </a:moveTo>
                  <a:cubicBezTo>
                    <a:pt x="0" y="0"/>
                    <a:pt x="0" y="694"/>
                    <a:pt x="463" y="694"/>
                  </a:cubicBezTo>
                  <a:lnTo>
                    <a:pt x="3785" y="694"/>
                  </a:lnTo>
                  <a:cubicBezTo>
                    <a:pt x="4247" y="694"/>
                    <a:pt x="4247" y="0"/>
                    <a:pt x="3785"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9" name="Google Shape;9569;p70"/>
            <p:cNvSpPr/>
            <p:nvPr/>
          </p:nvSpPr>
          <p:spPr>
            <a:xfrm>
              <a:off x="1831737" y="3868584"/>
              <a:ext cx="20797" cy="10406"/>
            </a:xfrm>
            <a:custGeom>
              <a:avLst/>
              <a:gdLst/>
              <a:ahLst/>
              <a:cxnLst/>
              <a:rect l="l" t="t" r="r" b="b"/>
              <a:pathLst>
                <a:path w="1389" h="695" extrusionOk="0">
                  <a:moveTo>
                    <a:pt x="463" y="0"/>
                  </a:moveTo>
                  <a:cubicBezTo>
                    <a:pt x="0" y="0"/>
                    <a:pt x="0" y="694"/>
                    <a:pt x="463" y="694"/>
                  </a:cubicBezTo>
                  <a:lnTo>
                    <a:pt x="1388" y="694"/>
                  </a:lnTo>
                  <a:lnTo>
                    <a:pt x="1388" y="0"/>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0" name="Google Shape;9570;p70"/>
            <p:cNvSpPr/>
            <p:nvPr/>
          </p:nvSpPr>
          <p:spPr>
            <a:xfrm>
              <a:off x="1831737" y="3940033"/>
              <a:ext cx="63603" cy="10406"/>
            </a:xfrm>
            <a:custGeom>
              <a:avLst/>
              <a:gdLst/>
              <a:ahLst/>
              <a:cxnLst/>
              <a:rect l="l" t="t" r="r" b="b"/>
              <a:pathLst>
                <a:path w="4248" h="695" extrusionOk="0">
                  <a:moveTo>
                    <a:pt x="463" y="1"/>
                  </a:moveTo>
                  <a:cubicBezTo>
                    <a:pt x="0" y="1"/>
                    <a:pt x="0" y="695"/>
                    <a:pt x="463" y="695"/>
                  </a:cubicBezTo>
                  <a:lnTo>
                    <a:pt x="3785" y="695"/>
                  </a:lnTo>
                  <a:cubicBezTo>
                    <a:pt x="4247" y="695"/>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70"/>
            <p:cNvSpPr/>
            <p:nvPr/>
          </p:nvSpPr>
          <p:spPr>
            <a:xfrm>
              <a:off x="1831737" y="3940033"/>
              <a:ext cx="20797" cy="10406"/>
            </a:xfrm>
            <a:custGeom>
              <a:avLst/>
              <a:gdLst/>
              <a:ahLst/>
              <a:cxnLst/>
              <a:rect l="l" t="t" r="r" b="b"/>
              <a:pathLst>
                <a:path w="1389" h="695" extrusionOk="0">
                  <a:moveTo>
                    <a:pt x="463" y="1"/>
                  </a:moveTo>
                  <a:cubicBezTo>
                    <a:pt x="0" y="1"/>
                    <a:pt x="0" y="695"/>
                    <a:pt x="463" y="695"/>
                  </a:cubicBezTo>
                  <a:lnTo>
                    <a:pt x="1388" y="695"/>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70"/>
            <p:cNvSpPr/>
            <p:nvPr/>
          </p:nvSpPr>
          <p:spPr>
            <a:xfrm>
              <a:off x="1831737" y="3963644"/>
              <a:ext cx="63603" cy="10406"/>
            </a:xfrm>
            <a:custGeom>
              <a:avLst/>
              <a:gdLst/>
              <a:ahLst/>
              <a:cxnLst/>
              <a:rect l="l" t="t" r="r" b="b"/>
              <a:pathLst>
                <a:path w="4248" h="695" extrusionOk="0">
                  <a:moveTo>
                    <a:pt x="463" y="1"/>
                  </a:moveTo>
                  <a:cubicBezTo>
                    <a:pt x="0" y="1"/>
                    <a:pt x="0" y="694"/>
                    <a:pt x="463" y="694"/>
                  </a:cubicBezTo>
                  <a:lnTo>
                    <a:pt x="3785" y="694"/>
                  </a:lnTo>
                  <a:cubicBezTo>
                    <a:pt x="4247" y="694"/>
                    <a:pt x="4247" y="1"/>
                    <a:pt x="378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70"/>
            <p:cNvSpPr/>
            <p:nvPr/>
          </p:nvSpPr>
          <p:spPr>
            <a:xfrm>
              <a:off x="1831737" y="3963644"/>
              <a:ext cx="20797" cy="10406"/>
            </a:xfrm>
            <a:custGeom>
              <a:avLst/>
              <a:gdLst/>
              <a:ahLst/>
              <a:cxnLst/>
              <a:rect l="l" t="t" r="r" b="b"/>
              <a:pathLst>
                <a:path w="1389" h="695" extrusionOk="0">
                  <a:moveTo>
                    <a:pt x="463" y="1"/>
                  </a:moveTo>
                  <a:cubicBezTo>
                    <a:pt x="0" y="1"/>
                    <a:pt x="0" y="694"/>
                    <a:pt x="463" y="694"/>
                  </a:cubicBezTo>
                  <a:lnTo>
                    <a:pt x="1388" y="694"/>
                  </a:lnTo>
                  <a:lnTo>
                    <a:pt x="1388" y="1"/>
                  </a:ln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70"/>
            <p:cNvSpPr/>
            <p:nvPr/>
          </p:nvSpPr>
          <p:spPr>
            <a:xfrm>
              <a:off x="1818830" y="4022202"/>
              <a:ext cx="22369" cy="58557"/>
            </a:xfrm>
            <a:custGeom>
              <a:avLst/>
              <a:gdLst/>
              <a:ahLst/>
              <a:cxnLst/>
              <a:rect l="l" t="t" r="r" b="b"/>
              <a:pathLst>
                <a:path w="1494" h="3911" extrusionOk="0">
                  <a:moveTo>
                    <a:pt x="0" y="0"/>
                  </a:moveTo>
                  <a:lnTo>
                    <a:pt x="0" y="3911"/>
                  </a:lnTo>
                  <a:lnTo>
                    <a:pt x="841" y="3911"/>
                  </a:lnTo>
                  <a:cubicBezTo>
                    <a:pt x="1199" y="3911"/>
                    <a:pt x="1493" y="3616"/>
                    <a:pt x="1493" y="3259"/>
                  </a:cubicBezTo>
                  <a:lnTo>
                    <a:pt x="1493" y="631"/>
                  </a:lnTo>
                  <a:cubicBezTo>
                    <a:pt x="1493" y="274"/>
                    <a:pt x="1199" y="0"/>
                    <a:pt x="841"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70"/>
            <p:cNvSpPr/>
            <p:nvPr/>
          </p:nvSpPr>
          <p:spPr>
            <a:xfrm>
              <a:off x="1865739" y="4039510"/>
              <a:ext cx="19839" cy="20168"/>
            </a:xfrm>
            <a:custGeom>
              <a:avLst/>
              <a:gdLst/>
              <a:ahLst/>
              <a:cxnLst/>
              <a:rect l="l" t="t" r="r" b="b"/>
              <a:pathLst>
                <a:path w="1325" h="1347" extrusionOk="0">
                  <a:moveTo>
                    <a:pt x="652" y="1"/>
                  </a:moveTo>
                  <a:cubicBezTo>
                    <a:pt x="294" y="1"/>
                    <a:pt x="0" y="295"/>
                    <a:pt x="0" y="673"/>
                  </a:cubicBezTo>
                  <a:cubicBezTo>
                    <a:pt x="0" y="1031"/>
                    <a:pt x="294" y="1346"/>
                    <a:pt x="652" y="1346"/>
                  </a:cubicBezTo>
                  <a:cubicBezTo>
                    <a:pt x="1030" y="1346"/>
                    <a:pt x="1325" y="1031"/>
                    <a:pt x="1325" y="673"/>
                  </a:cubicBezTo>
                  <a:cubicBezTo>
                    <a:pt x="1325" y="295"/>
                    <a:pt x="1030" y="1"/>
                    <a:pt x="652"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70"/>
            <p:cNvSpPr/>
            <p:nvPr/>
          </p:nvSpPr>
          <p:spPr>
            <a:xfrm>
              <a:off x="1813800" y="4009760"/>
              <a:ext cx="10391" cy="83277"/>
            </a:xfrm>
            <a:custGeom>
              <a:avLst/>
              <a:gdLst/>
              <a:ahLst/>
              <a:cxnLst/>
              <a:rect l="l" t="t" r="r" b="b"/>
              <a:pathLst>
                <a:path w="694" h="5562" extrusionOk="0">
                  <a:moveTo>
                    <a:pt x="347" y="1"/>
                  </a:moveTo>
                  <a:cubicBezTo>
                    <a:pt x="173" y="1"/>
                    <a:pt x="0" y="116"/>
                    <a:pt x="0" y="348"/>
                  </a:cubicBezTo>
                  <a:lnTo>
                    <a:pt x="0" y="5225"/>
                  </a:lnTo>
                  <a:cubicBezTo>
                    <a:pt x="0" y="5415"/>
                    <a:pt x="147" y="5562"/>
                    <a:pt x="336" y="5562"/>
                  </a:cubicBezTo>
                  <a:cubicBezTo>
                    <a:pt x="526" y="5562"/>
                    <a:pt x="694" y="5415"/>
                    <a:pt x="694" y="5225"/>
                  </a:cubicBezTo>
                  <a:lnTo>
                    <a:pt x="694" y="348"/>
                  </a:lnTo>
                  <a:cubicBezTo>
                    <a:pt x="694" y="116"/>
                    <a:pt x="520" y="1"/>
                    <a:pt x="347" y="1"/>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7" name="Google Shape;9577;p70"/>
            <p:cNvSpPr/>
            <p:nvPr/>
          </p:nvSpPr>
          <p:spPr>
            <a:xfrm>
              <a:off x="1930585" y="3967732"/>
              <a:ext cx="90359" cy="20797"/>
            </a:xfrm>
            <a:custGeom>
              <a:avLst/>
              <a:gdLst/>
              <a:ahLst/>
              <a:cxnLst/>
              <a:rect l="l" t="t" r="r" b="b"/>
              <a:pathLst>
                <a:path w="6035" h="1389" extrusionOk="0">
                  <a:moveTo>
                    <a:pt x="0" y="1"/>
                  </a:moveTo>
                  <a:lnTo>
                    <a:pt x="0" y="1389"/>
                  </a:lnTo>
                  <a:lnTo>
                    <a:pt x="6034" y="1389"/>
                  </a:lnTo>
                  <a:lnTo>
                    <a:pt x="6034"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8" name="Google Shape;9578;p70"/>
            <p:cNvSpPr/>
            <p:nvPr/>
          </p:nvSpPr>
          <p:spPr>
            <a:xfrm>
              <a:off x="1992901" y="3889351"/>
              <a:ext cx="28043" cy="78396"/>
            </a:xfrm>
            <a:custGeom>
              <a:avLst/>
              <a:gdLst/>
              <a:ahLst/>
              <a:cxnLst/>
              <a:rect l="l" t="t" r="r" b="b"/>
              <a:pathLst>
                <a:path w="1873" h="5236" extrusionOk="0">
                  <a:moveTo>
                    <a:pt x="337" y="1"/>
                  </a:moveTo>
                  <a:cubicBezTo>
                    <a:pt x="148" y="1"/>
                    <a:pt x="1" y="148"/>
                    <a:pt x="1" y="337"/>
                  </a:cubicBezTo>
                  <a:lnTo>
                    <a:pt x="1" y="5236"/>
                  </a:lnTo>
                  <a:lnTo>
                    <a:pt x="1872" y="5236"/>
                  </a:lnTo>
                  <a:lnTo>
                    <a:pt x="1872" y="337"/>
                  </a:lnTo>
                  <a:cubicBezTo>
                    <a:pt x="1872" y="148"/>
                    <a:pt x="1725" y="1"/>
                    <a:pt x="1536"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9" name="Google Shape;9579;p70"/>
            <p:cNvSpPr/>
            <p:nvPr/>
          </p:nvSpPr>
          <p:spPr>
            <a:xfrm>
              <a:off x="1972134" y="3913591"/>
              <a:ext cx="20782" cy="54156"/>
            </a:xfrm>
            <a:custGeom>
              <a:avLst/>
              <a:gdLst/>
              <a:ahLst/>
              <a:cxnLst/>
              <a:rect l="l" t="t" r="r" b="b"/>
              <a:pathLst>
                <a:path w="1388" h="3617" extrusionOk="0">
                  <a:moveTo>
                    <a:pt x="337" y="1"/>
                  </a:moveTo>
                  <a:cubicBezTo>
                    <a:pt x="147" y="1"/>
                    <a:pt x="0" y="148"/>
                    <a:pt x="0" y="337"/>
                  </a:cubicBezTo>
                  <a:lnTo>
                    <a:pt x="0" y="3617"/>
                  </a:lnTo>
                  <a:lnTo>
                    <a:pt x="1388" y="3617"/>
                  </a:lnTo>
                  <a:lnTo>
                    <a:pt x="1388" y="337"/>
                  </a:lnTo>
                  <a:lnTo>
                    <a:pt x="1367" y="337"/>
                  </a:lnTo>
                  <a:cubicBezTo>
                    <a:pt x="1367" y="148"/>
                    <a:pt x="1220" y="1"/>
                    <a:pt x="1051"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0" name="Google Shape;9580;p70"/>
            <p:cNvSpPr/>
            <p:nvPr/>
          </p:nvSpPr>
          <p:spPr>
            <a:xfrm>
              <a:off x="1930585" y="3889980"/>
              <a:ext cx="20782" cy="77767"/>
            </a:xfrm>
            <a:custGeom>
              <a:avLst/>
              <a:gdLst/>
              <a:ahLst/>
              <a:cxnLst/>
              <a:rect l="l" t="t" r="r" b="b"/>
              <a:pathLst>
                <a:path w="1388" h="5194" extrusionOk="0">
                  <a:moveTo>
                    <a:pt x="336" y="1"/>
                  </a:moveTo>
                  <a:cubicBezTo>
                    <a:pt x="147" y="1"/>
                    <a:pt x="0" y="148"/>
                    <a:pt x="0" y="337"/>
                  </a:cubicBezTo>
                  <a:lnTo>
                    <a:pt x="0" y="5194"/>
                  </a:lnTo>
                  <a:lnTo>
                    <a:pt x="1388" y="5194"/>
                  </a:lnTo>
                  <a:lnTo>
                    <a:pt x="1388" y="2440"/>
                  </a:lnTo>
                  <a:lnTo>
                    <a:pt x="1388" y="337"/>
                  </a:lnTo>
                  <a:cubicBezTo>
                    <a:pt x="1388" y="148"/>
                    <a:pt x="1240" y="1"/>
                    <a:pt x="105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1" name="Google Shape;9581;p70"/>
            <p:cNvSpPr/>
            <p:nvPr/>
          </p:nvSpPr>
          <p:spPr>
            <a:xfrm>
              <a:off x="1951352" y="3921467"/>
              <a:ext cx="20797" cy="46280"/>
            </a:xfrm>
            <a:custGeom>
              <a:avLst/>
              <a:gdLst/>
              <a:ahLst/>
              <a:cxnLst/>
              <a:rect l="l" t="t" r="r" b="b"/>
              <a:pathLst>
                <a:path w="1389" h="3091" extrusionOk="0">
                  <a:moveTo>
                    <a:pt x="337" y="0"/>
                  </a:moveTo>
                  <a:cubicBezTo>
                    <a:pt x="148" y="0"/>
                    <a:pt x="1" y="148"/>
                    <a:pt x="1" y="337"/>
                  </a:cubicBezTo>
                  <a:lnTo>
                    <a:pt x="1" y="3091"/>
                  </a:lnTo>
                  <a:lnTo>
                    <a:pt x="1388" y="3091"/>
                  </a:lnTo>
                  <a:lnTo>
                    <a:pt x="1388" y="337"/>
                  </a:lnTo>
                  <a:cubicBezTo>
                    <a:pt x="1388" y="148"/>
                    <a:pt x="1241" y="0"/>
                    <a:pt x="1052"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2" name="Google Shape;9582;p70"/>
            <p:cNvSpPr/>
            <p:nvPr/>
          </p:nvSpPr>
          <p:spPr>
            <a:xfrm>
              <a:off x="1974964" y="4026289"/>
              <a:ext cx="44393" cy="68948"/>
            </a:xfrm>
            <a:custGeom>
              <a:avLst/>
              <a:gdLst/>
              <a:ahLst/>
              <a:cxnLst/>
              <a:rect l="l" t="t" r="r" b="b"/>
              <a:pathLst>
                <a:path w="2965" h="4605" extrusionOk="0">
                  <a:moveTo>
                    <a:pt x="1040" y="0"/>
                  </a:moveTo>
                  <a:cubicBezTo>
                    <a:pt x="1003" y="0"/>
                    <a:pt x="964" y="7"/>
                    <a:pt x="926" y="22"/>
                  </a:cubicBezTo>
                  <a:lnTo>
                    <a:pt x="232" y="316"/>
                  </a:lnTo>
                  <a:cubicBezTo>
                    <a:pt x="64" y="379"/>
                    <a:pt x="0" y="568"/>
                    <a:pt x="64" y="736"/>
                  </a:cubicBezTo>
                  <a:lnTo>
                    <a:pt x="1682" y="4605"/>
                  </a:lnTo>
                  <a:lnTo>
                    <a:pt x="2965" y="4079"/>
                  </a:lnTo>
                  <a:lnTo>
                    <a:pt x="1346" y="190"/>
                  </a:lnTo>
                  <a:cubicBezTo>
                    <a:pt x="1281" y="76"/>
                    <a:pt x="1166" y="0"/>
                    <a:pt x="104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3" name="Google Shape;9583;p70"/>
            <p:cNvSpPr/>
            <p:nvPr/>
          </p:nvSpPr>
          <p:spPr>
            <a:xfrm>
              <a:off x="1930585" y="4017770"/>
              <a:ext cx="20782" cy="77782"/>
            </a:xfrm>
            <a:custGeom>
              <a:avLst/>
              <a:gdLst/>
              <a:ahLst/>
              <a:cxnLst/>
              <a:rect l="l" t="t" r="r" b="b"/>
              <a:pathLst>
                <a:path w="1388" h="5195" extrusionOk="0">
                  <a:moveTo>
                    <a:pt x="1083" y="0"/>
                  </a:moveTo>
                  <a:cubicBezTo>
                    <a:pt x="1073" y="0"/>
                    <a:pt x="1062" y="1"/>
                    <a:pt x="1051" y="2"/>
                  </a:cubicBezTo>
                  <a:lnTo>
                    <a:pt x="336" y="2"/>
                  </a:lnTo>
                  <a:cubicBezTo>
                    <a:pt x="147" y="2"/>
                    <a:pt x="0" y="149"/>
                    <a:pt x="0" y="338"/>
                  </a:cubicBezTo>
                  <a:lnTo>
                    <a:pt x="0" y="4880"/>
                  </a:lnTo>
                  <a:cubicBezTo>
                    <a:pt x="0" y="5048"/>
                    <a:pt x="147" y="5195"/>
                    <a:pt x="315" y="5195"/>
                  </a:cubicBezTo>
                  <a:lnTo>
                    <a:pt x="1388" y="5195"/>
                  </a:lnTo>
                  <a:lnTo>
                    <a:pt x="1388" y="2125"/>
                  </a:lnTo>
                  <a:lnTo>
                    <a:pt x="1388" y="338"/>
                  </a:lnTo>
                  <a:cubicBezTo>
                    <a:pt x="1388" y="160"/>
                    <a:pt x="1257" y="0"/>
                    <a:pt x="1083"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4" name="Google Shape;9584;p70"/>
            <p:cNvSpPr/>
            <p:nvPr/>
          </p:nvSpPr>
          <p:spPr>
            <a:xfrm>
              <a:off x="1951352" y="4044855"/>
              <a:ext cx="20797" cy="50697"/>
            </a:xfrm>
            <a:custGeom>
              <a:avLst/>
              <a:gdLst/>
              <a:ahLst/>
              <a:cxnLst/>
              <a:rect l="l" t="t" r="r" b="b"/>
              <a:pathLst>
                <a:path w="1389" h="3386" extrusionOk="0">
                  <a:moveTo>
                    <a:pt x="316" y="1"/>
                  </a:moveTo>
                  <a:cubicBezTo>
                    <a:pt x="148" y="1"/>
                    <a:pt x="1" y="148"/>
                    <a:pt x="1" y="316"/>
                  </a:cubicBezTo>
                  <a:lnTo>
                    <a:pt x="1" y="3386"/>
                  </a:lnTo>
                  <a:lnTo>
                    <a:pt x="1388" y="3386"/>
                  </a:lnTo>
                  <a:lnTo>
                    <a:pt x="1388" y="316"/>
                  </a:lnTo>
                  <a:cubicBezTo>
                    <a:pt x="1388" y="148"/>
                    <a:pt x="1241" y="1"/>
                    <a:pt x="107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5" name="Google Shape;9585;p70"/>
            <p:cNvSpPr/>
            <p:nvPr/>
          </p:nvSpPr>
          <p:spPr>
            <a:xfrm>
              <a:off x="1789245" y="3805625"/>
              <a:ext cx="261914" cy="21426"/>
            </a:xfrm>
            <a:custGeom>
              <a:avLst/>
              <a:gdLst/>
              <a:ahLst/>
              <a:cxnLst/>
              <a:rect l="l" t="t" r="r" b="b"/>
              <a:pathLst>
                <a:path w="17493" h="1431" extrusionOk="0">
                  <a:moveTo>
                    <a:pt x="463" y="0"/>
                  </a:moveTo>
                  <a:cubicBezTo>
                    <a:pt x="210" y="0"/>
                    <a:pt x="0" y="211"/>
                    <a:pt x="0" y="484"/>
                  </a:cubicBezTo>
                  <a:lnTo>
                    <a:pt x="0" y="947"/>
                  </a:lnTo>
                  <a:cubicBezTo>
                    <a:pt x="0" y="1220"/>
                    <a:pt x="210" y="1430"/>
                    <a:pt x="463" y="1430"/>
                  </a:cubicBezTo>
                  <a:lnTo>
                    <a:pt x="17030" y="1430"/>
                  </a:lnTo>
                  <a:cubicBezTo>
                    <a:pt x="17282" y="1430"/>
                    <a:pt x="17492" y="1220"/>
                    <a:pt x="17492" y="947"/>
                  </a:cubicBezTo>
                  <a:lnTo>
                    <a:pt x="17492" y="484"/>
                  </a:lnTo>
                  <a:cubicBezTo>
                    <a:pt x="17492" y="211"/>
                    <a:pt x="17282" y="0"/>
                    <a:pt x="17030"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6" name="Google Shape;9586;p70"/>
          <p:cNvGrpSpPr/>
          <p:nvPr/>
        </p:nvGrpSpPr>
        <p:grpSpPr>
          <a:xfrm>
            <a:off x="2593522" y="2407029"/>
            <a:ext cx="391606" cy="364535"/>
            <a:chOff x="2593522" y="2407029"/>
            <a:chExt cx="391606" cy="364535"/>
          </a:xfrm>
        </p:grpSpPr>
        <p:sp>
          <p:nvSpPr>
            <p:cNvPr id="9587" name="Google Shape;9587;p70"/>
            <p:cNvSpPr/>
            <p:nvPr/>
          </p:nvSpPr>
          <p:spPr>
            <a:xfrm>
              <a:off x="2602641" y="2573867"/>
              <a:ext cx="97291" cy="197697"/>
            </a:xfrm>
            <a:custGeom>
              <a:avLst/>
              <a:gdLst/>
              <a:ahLst/>
              <a:cxnLst/>
              <a:rect l="l" t="t" r="r" b="b"/>
              <a:pathLst>
                <a:path w="6498" h="13204" extrusionOk="0">
                  <a:moveTo>
                    <a:pt x="1" y="0"/>
                  </a:moveTo>
                  <a:lnTo>
                    <a:pt x="1" y="12678"/>
                  </a:lnTo>
                  <a:cubicBezTo>
                    <a:pt x="1" y="12972"/>
                    <a:pt x="232" y="13203"/>
                    <a:pt x="527" y="13203"/>
                  </a:cubicBezTo>
                  <a:lnTo>
                    <a:pt x="6497" y="13203"/>
                  </a:ln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8" name="Google Shape;9588;p70"/>
            <p:cNvSpPr/>
            <p:nvPr/>
          </p:nvSpPr>
          <p:spPr>
            <a:xfrm>
              <a:off x="2680078" y="2573867"/>
              <a:ext cx="19854" cy="156148"/>
            </a:xfrm>
            <a:custGeom>
              <a:avLst/>
              <a:gdLst/>
              <a:ahLst/>
              <a:cxnLst/>
              <a:rect l="l" t="t" r="r" b="b"/>
              <a:pathLst>
                <a:path w="1326" h="10429" extrusionOk="0">
                  <a:moveTo>
                    <a:pt x="548" y="0"/>
                  </a:moveTo>
                  <a:lnTo>
                    <a:pt x="548" y="6581"/>
                  </a:lnTo>
                  <a:cubicBezTo>
                    <a:pt x="548" y="6707"/>
                    <a:pt x="485" y="6854"/>
                    <a:pt x="379" y="6959"/>
                  </a:cubicBezTo>
                  <a:lnTo>
                    <a:pt x="169" y="7169"/>
                  </a:lnTo>
                  <a:cubicBezTo>
                    <a:pt x="64" y="7274"/>
                    <a:pt x="1" y="7401"/>
                    <a:pt x="22" y="7548"/>
                  </a:cubicBezTo>
                  <a:lnTo>
                    <a:pt x="22" y="10428"/>
                  </a:lnTo>
                  <a:lnTo>
                    <a:pt x="1325" y="10428"/>
                  </a:lnTo>
                  <a:lnTo>
                    <a:pt x="1325"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9" name="Google Shape;9589;p70"/>
            <p:cNvSpPr/>
            <p:nvPr/>
          </p:nvSpPr>
          <p:spPr>
            <a:xfrm>
              <a:off x="2602641" y="2742907"/>
              <a:ext cx="57629" cy="28657"/>
            </a:xfrm>
            <a:custGeom>
              <a:avLst/>
              <a:gdLst/>
              <a:ahLst/>
              <a:cxnLst/>
              <a:rect l="l" t="t" r="r" b="b"/>
              <a:pathLst>
                <a:path w="3849" h="1914" extrusionOk="0">
                  <a:moveTo>
                    <a:pt x="1" y="0"/>
                  </a:moveTo>
                  <a:lnTo>
                    <a:pt x="1" y="1388"/>
                  </a:lnTo>
                  <a:cubicBezTo>
                    <a:pt x="1" y="1682"/>
                    <a:pt x="232" y="1913"/>
                    <a:pt x="548" y="1913"/>
                  </a:cubicBezTo>
                  <a:lnTo>
                    <a:pt x="3848" y="1913"/>
                  </a:ln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0" name="Google Shape;9590;p70"/>
            <p:cNvSpPr/>
            <p:nvPr/>
          </p:nvSpPr>
          <p:spPr>
            <a:xfrm>
              <a:off x="2593522" y="2516552"/>
              <a:ext cx="106410" cy="57330"/>
            </a:xfrm>
            <a:custGeom>
              <a:avLst/>
              <a:gdLst/>
              <a:ahLst/>
              <a:cxnLst/>
              <a:rect l="l" t="t" r="r" b="b"/>
              <a:pathLst>
                <a:path w="7107" h="3829" extrusionOk="0">
                  <a:moveTo>
                    <a:pt x="783" y="0"/>
                  </a:moveTo>
                  <a:cubicBezTo>
                    <a:pt x="526" y="0"/>
                    <a:pt x="315" y="203"/>
                    <a:pt x="295" y="464"/>
                  </a:cubicBezTo>
                  <a:lnTo>
                    <a:pt x="42" y="3239"/>
                  </a:lnTo>
                  <a:cubicBezTo>
                    <a:pt x="0" y="3555"/>
                    <a:pt x="253" y="3828"/>
                    <a:pt x="568" y="3828"/>
                  </a:cubicBezTo>
                  <a:lnTo>
                    <a:pt x="7106" y="3828"/>
                  </a:lnTo>
                  <a:lnTo>
                    <a:pt x="7106" y="2"/>
                  </a:lnTo>
                  <a:lnTo>
                    <a:pt x="820" y="2"/>
                  </a:lnTo>
                  <a:cubicBezTo>
                    <a:pt x="808" y="1"/>
                    <a:pt x="795" y="0"/>
                    <a:pt x="78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1" name="Google Shape;9591;p70"/>
            <p:cNvSpPr/>
            <p:nvPr/>
          </p:nvSpPr>
          <p:spPr>
            <a:xfrm>
              <a:off x="2593522" y="2516567"/>
              <a:ext cx="106410" cy="56985"/>
            </a:xfrm>
            <a:custGeom>
              <a:avLst/>
              <a:gdLst/>
              <a:ahLst/>
              <a:cxnLst/>
              <a:rect l="l" t="t" r="r" b="b"/>
              <a:pathLst>
                <a:path w="7107" h="3806" extrusionOk="0">
                  <a:moveTo>
                    <a:pt x="5719" y="1"/>
                  </a:moveTo>
                  <a:lnTo>
                    <a:pt x="5719" y="1809"/>
                  </a:lnTo>
                  <a:cubicBezTo>
                    <a:pt x="5719" y="1956"/>
                    <a:pt x="5782" y="2082"/>
                    <a:pt x="5887" y="2187"/>
                  </a:cubicBezTo>
                  <a:lnTo>
                    <a:pt x="6097" y="2397"/>
                  </a:lnTo>
                  <a:cubicBezTo>
                    <a:pt x="6181" y="2481"/>
                    <a:pt x="6244" y="2587"/>
                    <a:pt x="6244" y="2713"/>
                  </a:cubicBezTo>
                  <a:lnTo>
                    <a:pt x="84" y="2713"/>
                  </a:lnTo>
                  <a:lnTo>
                    <a:pt x="21" y="3238"/>
                  </a:lnTo>
                  <a:cubicBezTo>
                    <a:pt x="0" y="3533"/>
                    <a:pt x="232" y="3806"/>
                    <a:pt x="547" y="3806"/>
                  </a:cubicBezTo>
                  <a:lnTo>
                    <a:pt x="7106" y="3806"/>
                  </a:lnTo>
                  <a:lnTo>
                    <a:pt x="710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2" name="Google Shape;9592;p70"/>
            <p:cNvSpPr/>
            <p:nvPr/>
          </p:nvSpPr>
          <p:spPr>
            <a:xfrm>
              <a:off x="2629726" y="2602794"/>
              <a:ext cx="43136" cy="61432"/>
            </a:xfrm>
            <a:custGeom>
              <a:avLst/>
              <a:gdLst/>
              <a:ahLst/>
              <a:cxnLst/>
              <a:rect l="l" t="t" r="r" b="b"/>
              <a:pathLst>
                <a:path w="2881" h="4103" extrusionOk="0">
                  <a:moveTo>
                    <a:pt x="1482" y="0"/>
                  </a:moveTo>
                  <a:cubicBezTo>
                    <a:pt x="1458" y="0"/>
                    <a:pt x="1433" y="1"/>
                    <a:pt x="1409" y="2"/>
                  </a:cubicBezTo>
                  <a:cubicBezTo>
                    <a:pt x="631" y="23"/>
                    <a:pt x="0" y="675"/>
                    <a:pt x="0" y="1453"/>
                  </a:cubicBezTo>
                  <a:lnTo>
                    <a:pt x="0" y="3766"/>
                  </a:lnTo>
                  <a:cubicBezTo>
                    <a:pt x="0" y="3955"/>
                    <a:pt x="147" y="4102"/>
                    <a:pt x="336" y="4102"/>
                  </a:cubicBezTo>
                  <a:lnTo>
                    <a:pt x="2565" y="4102"/>
                  </a:lnTo>
                  <a:cubicBezTo>
                    <a:pt x="2733" y="4102"/>
                    <a:pt x="2880" y="3955"/>
                    <a:pt x="2880" y="3766"/>
                  </a:cubicBezTo>
                  <a:lnTo>
                    <a:pt x="2880" y="1432"/>
                  </a:lnTo>
                  <a:cubicBezTo>
                    <a:pt x="2880" y="637"/>
                    <a:pt x="2248" y="0"/>
                    <a:pt x="148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3" name="Google Shape;9593;p70"/>
            <p:cNvSpPr/>
            <p:nvPr/>
          </p:nvSpPr>
          <p:spPr>
            <a:xfrm>
              <a:off x="2646091" y="2602704"/>
              <a:ext cx="26771" cy="61522"/>
            </a:xfrm>
            <a:custGeom>
              <a:avLst/>
              <a:gdLst/>
              <a:ahLst/>
              <a:cxnLst/>
              <a:rect l="l" t="t" r="r" b="b"/>
              <a:pathLst>
                <a:path w="1788" h="4109" extrusionOk="0">
                  <a:moveTo>
                    <a:pt x="260" y="0"/>
                  </a:moveTo>
                  <a:cubicBezTo>
                    <a:pt x="174" y="0"/>
                    <a:pt x="93" y="20"/>
                    <a:pt x="0" y="50"/>
                  </a:cubicBezTo>
                  <a:cubicBezTo>
                    <a:pt x="652" y="197"/>
                    <a:pt x="1094" y="765"/>
                    <a:pt x="1094" y="1438"/>
                  </a:cubicBezTo>
                  <a:lnTo>
                    <a:pt x="1094" y="4108"/>
                  </a:lnTo>
                  <a:lnTo>
                    <a:pt x="1472" y="4108"/>
                  </a:lnTo>
                  <a:cubicBezTo>
                    <a:pt x="1640" y="4108"/>
                    <a:pt x="1787" y="3961"/>
                    <a:pt x="1787" y="3772"/>
                  </a:cubicBezTo>
                  <a:lnTo>
                    <a:pt x="1787" y="1459"/>
                  </a:lnTo>
                  <a:cubicBezTo>
                    <a:pt x="1787" y="660"/>
                    <a:pt x="1157" y="8"/>
                    <a:pt x="358" y="8"/>
                  </a:cubicBezTo>
                  <a:cubicBezTo>
                    <a:pt x="324" y="3"/>
                    <a:pt x="292" y="0"/>
                    <a:pt x="26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4" name="Google Shape;9594;p70"/>
            <p:cNvSpPr/>
            <p:nvPr/>
          </p:nvSpPr>
          <p:spPr>
            <a:xfrm>
              <a:off x="2878719" y="2573867"/>
              <a:ext cx="97276" cy="197697"/>
            </a:xfrm>
            <a:custGeom>
              <a:avLst/>
              <a:gdLst/>
              <a:ahLst/>
              <a:cxnLst/>
              <a:rect l="l" t="t" r="r" b="b"/>
              <a:pathLst>
                <a:path w="6497" h="13204" extrusionOk="0">
                  <a:moveTo>
                    <a:pt x="0" y="0"/>
                  </a:moveTo>
                  <a:lnTo>
                    <a:pt x="0" y="13203"/>
                  </a:lnTo>
                  <a:lnTo>
                    <a:pt x="5971" y="13203"/>
                  </a:lnTo>
                  <a:cubicBezTo>
                    <a:pt x="6245" y="13203"/>
                    <a:pt x="6497" y="12972"/>
                    <a:pt x="6497" y="12678"/>
                  </a:cubicBezTo>
                  <a:lnTo>
                    <a:pt x="6497"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5" name="Google Shape;9595;p70"/>
            <p:cNvSpPr/>
            <p:nvPr/>
          </p:nvSpPr>
          <p:spPr>
            <a:xfrm>
              <a:off x="2959929" y="2573867"/>
              <a:ext cx="15751" cy="197697"/>
            </a:xfrm>
            <a:custGeom>
              <a:avLst/>
              <a:gdLst/>
              <a:ahLst/>
              <a:cxnLst/>
              <a:rect l="l" t="t" r="r" b="b"/>
              <a:pathLst>
                <a:path w="1052" h="13204" extrusionOk="0">
                  <a:moveTo>
                    <a:pt x="1" y="0"/>
                  </a:moveTo>
                  <a:lnTo>
                    <a:pt x="1" y="13203"/>
                  </a:lnTo>
                  <a:lnTo>
                    <a:pt x="526" y="13203"/>
                  </a:lnTo>
                  <a:cubicBezTo>
                    <a:pt x="821" y="13203"/>
                    <a:pt x="1052" y="12972"/>
                    <a:pt x="1052" y="12678"/>
                  </a:cubicBezTo>
                  <a:lnTo>
                    <a:pt x="1052"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6" name="Google Shape;9596;p70"/>
            <p:cNvSpPr/>
            <p:nvPr/>
          </p:nvSpPr>
          <p:spPr>
            <a:xfrm>
              <a:off x="2878719" y="2573867"/>
              <a:ext cx="20782" cy="156148"/>
            </a:xfrm>
            <a:custGeom>
              <a:avLst/>
              <a:gdLst/>
              <a:ahLst/>
              <a:cxnLst/>
              <a:rect l="l" t="t" r="r" b="b"/>
              <a:pathLst>
                <a:path w="1388" h="10429" extrusionOk="0">
                  <a:moveTo>
                    <a:pt x="0" y="0"/>
                  </a:moveTo>
                  <a:lnTo>
                    <a:pt x="0" y="10428"/>
                  </a:lnTo>
                  <a:lnTo>
                    <a:pt x="1388" y="10428"/>
                  </a:lnTo>
                  <a:lnTo>
                    <a:pt x="1388" y="7548"/>
                  </a:lnTo>
                  <a:cubicBezTo>
                    <a:pt x="1388" y="7401"/>
                    <a:pt x="1325" y="7274"/>
                    <a:pt x="1220" y="7169"/>
                  </a:cubicBezTo>
                  <a:lnTo>
                    <a:pt x="1009" y="6959"/>
                  </a:lnTo>
                  <a:cubicBezTo>
                    <a:pt x="904" y="6854"/>
                    <a:pt x="841" y="6707"/>
                    <a:pt x="841" y="6581"/>
                  </a:cubicBezTo>
                  <a:lnTo>
                    <a:pt x="841"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7" name="Google Shape;9597;p70"/>
            <p:cNvSpPr/>
            <p:nvPr/>
          </p:nvSpPr>
          <p:spPr>
            <a:xfrm>
              <a:off x="2918381" y="2742907"/>
              <a:ext cx="57614" cy="28657"/>
            </a:xfrm>
            <a:custGeom>
              <a:avLst/>
              <a:gdLst/>
              <a:ahLst/>
              <a:cxnLst/>
              <a:rect l="l" t="t" r="r" b="b"/>
              <a:pathLst>
                <a:path w="3848" h="1914" extrusionOk="0">
                  <a:moveTo>
                    <a:pt x="0" y="0"/>
                  </a:moveTo>
                  <a:lnTo>
                    <a:pt x="0" y="1913"/>
                  </a:lnTo>
                  <a:lnTo>
                    <a:pt x="3322" y="1913"/>
                  </a:lnTo>
                  <a:cubicBezTo>
                    <a:pt x="3617" y="1913"/>
                    <a:pt x="3848" y="1682"/>
                    <a:pt x="3848" y="1388"/>
                  </a:cubicBezTo>
                  <a:lnTo>
                    <a:pt x="3848"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8" name="Google Shape;9598;p70"/>
            <p:cNvSpPr/>
            <p:nvPr/>
          </p:nvSpPr>
          <p:spPr>
            <a:xfrm>
              <a:off x="2959929" y="2742907"/>
              <a:ext cx="15751" cy="28657"/>
            </a:xfrm>
            <a:custGeom>
              <a:avLst/>
              <a:gdLst/>
              <a:ahLst/>
              <a:cxnLst/>
              <a:rect l="l" t="t" r="r" b="b"/>
              <a:pathLst>
                <a:path w="1052" h="1914" extrusionOk="0">
                  <a:moveTo>
                    <a:pt x="1" y="0"/>
                  </a:moveTo>
                  <a:lnTo>
                    <a:pt x="1" y="1913"/>
                  </a:lnTo>
                  <a:lnTo>
                    <a:pt x="526" y="1913"/>
                  </a:lnTo>
                  <a:cubicBezTo>
                    <a:pt x="821" y="1913"/>
                    <a:pt x="1052" y="1682"/>
                    <a:pt x="1052" y="1388"/>
                  </a:cubicBezTo>
                  <a:lnTo>
                    <a:pt x="105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9" name="Google Shape;9599;p70"/>
            <p:cNvSpPr/>
            <p:nvPr/>
          </p:nvSpPr>
          <p:spPr>
            <a:xfrm>
              <a:off x="2878719" y="2516552"/>
              <a:ext cx="106410" cy="57330"/>
            </a:xfrm>
            <a:custGeom>
              <a:avLst/>
              <a:gdLst/>
              <a:ahLst/>
              <a:cxnLst/>
              <a:rect l="l" t="t" r="r" b="b"/>
              <a:pathLst>
                <a:path w="7107" h="3829" extrusionOk="0">
                  <a:moveTo>
                    <a:pt x="6306" y="0"/>
                  </a:moveTo>
                  <a:cubicBezTo>
                    <a:pt x="6293" y="0"/>
                    <a:pt x="6279" y="1"/>
                    <a:pt x="6266" y="2"/>
                  </a:cubicBezTo>
                  <a:lnTo>
                    <a:pt x="0" y="2"/>
                  </a:lnTo>
                  <a:lnTo>
                    <a:pt x="0" y="3828"/>
                  </a:lnTo>
                  <a:lnTo>
                    <a:pt x="6539" y="3828"/>
                  </a:lnTo>
                  <a:cubicBezTo>
                    <a:pt x="6854" y="3828"/>
                    <a:pt x="7107" y="3555"/>
                    <a:pt x="7064" y="3239"/>
                  </a:cubicBezTo>
                  <a:lnTo>
                    <a:pt x="6791" y="464"/>
                  </a:lnTo>
                  <a:cubicBezTo>
                    <a:pt x="6771" y="203"/>
                    <a:pt x="6579" y="0"/>
                    <a:pt x="6306"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0" name="Google Shape;9600;p70"/>
            <p:cNvSpPr/>
            <p:nvPr/>
          </p:nvSpPr>
          <p:spPr>
            <a:xfrm>
              <a:off x="2878719" y="2516552"/>
              <a:ext cx="106410" cy="57330"/>
            </a:xfrm>
            <a:custGeom>
              <a:avLst/>
              <a:gdLst/>
              <a:ahLst/>
              <a:cxnLst/>
              <a:rect l="l" t="t" r="r" b="b"/>
              <a:pathLst>
                <a:path w="7107" h="3829" extrusionOk="0">
                  <a:moveTo>
                    <a:pt x="6324" y="0"/>
                  </a:moveTo>
                  <a:cubicBezTo>
                    <a:pt x="6312" y="0"/>
                    <a:pt x="6299" y="1"/>
                    <a:pt x="6287" y="2"/>
                  </a:cubicBezTo>
                  <a:lnTo>
                    <a:pt x="5635" y="2"/>
                  </a:lnTo>
                  <a:lnTo>
                    <a:pt x="5845" y="2125"/>
                  </a:lnTo>
                  <a:cubicBezTo>
                    <a:pt x="5887" y="2440"/>
                    <a:pt x="5635" y="2714"/>
                    <a:pt x="5319" y="2714"/>
                  </a:cubicBezTo>
                  <a:lnTo>
                    <a:pt x="0" y="2714"/>
                  </a:lnTo>
                  <a:lnTo>
                    <a:pt x="0" y="3828"/>
                  </a:lnTo>
                  <a:lnTo>
                    <a:pt x="6539" y="3828"/>
                  </a:lnTo>
                  <a:cubicBezTo>
                    <a:pt x="6854" y="3828"/>
                    <a:pt x="7107" y="3555"/>
                    <a:pt x="7064" y="3239"/>
                  </a:cubicBezTo>
                  <a:lnTo>
                    <a:pt x="6812" y="464"/>
                  </a:lnTo>
                  <a:cubicBezTo>
                    <a:pt x="6792" y="203"/>
                    <a:pt x="6581" y="0"/>
                    <a:pt x="63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1" name="Google Shape;9601;p70"/>
            <p:cNvSpPr/>
            <p:nvPr/>
          </p:nvSpPr>
          <p:spPr>
            <a:xfrm>
              <a:off x="2675991" y="2714249"/>
              <a:ext cx="226669" cy="28672"/>
            </a:xfrm>
            <a:custGeom>
              <a:avLst/>
              <a:gdLst/>
              <a:ahLst/>
              <a:cxnLst/>
              <a:rect l="l" t="t" r="r" b="b"/>
              <a:pathLst>
                <a:path w="15139" h="1915" extrusionOk="0">
                  <a:moveTo>
                    <a:pt x="526" y="1"/>
                  </a:moveTo>
                  <a:cubicBezTo>
                    <a:pt x="232" y="1"/>
                    <a:pt x="1" y="232"/>
                    <a:pt x="1" y="527"/>
                  </a:cubicBezTo>
                  <a:lnTo>
                    <a:pt x="1" y="1914"/>
                  </a:lnTo>
                  <a:lnTo>
                    <a:pt x="15138" y="1914"/>
                  </a:lnTo>
                  <a:lnTo>
                    <a:pt x="15117" y="527"/>
                  </a:lnTo>
                  <a:cubicBezTo>
                    <a:pt x="15117" y="232"/>
                    <a:pt x="14886" y="1"/>
                    <a:pt x="14592"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2" name="Google Shape;9602;p70"/>
            <p:cNvSpPr/>
            <p:nvPr/>
          </p:nvSpPr>
          <p:spPr>
            <a:xfrm>
              <a:off x="2676305" y="2714249"/>
              <a:ext cx="226354" cy="28672"/>
            </a:xfrm>
            <a:custGeom>
              <a:avLst/>
              <a:gdLst/>
              <a:ahLst/>
              <a:cxnLst/>
              <a:rect l="l" t="t" r="r" b="b"/>
              <a:pathLst>
                <a:path w="15118" h="1915" extrusionOk="0">
                  <a:moveTo>
                    <a:pt x="14465" y="1"/>
                  </a:moveTo>
                  <a:lnTo>
                    <a:pt x="14465" y="737"/>
                  </a:lnTo>
                  <a:cubicBezTo>
                    <a:pt x="14465" y="1031"/>
                    <a:pt x="14234" y="1262"/>
                    <a:pt x="13940" y="1262"/>
                  </a:cubicBezTo>
                  <a:lnTo>
                    <a:pt x="1" y="1262"/>
                  </a:lnTo>
                  <a:lnTo>
                    <a:pt x="1" y="1914"/>
                  </a:lnTo>
                  <a:lnTo>
                    <a:pt x="15117" y="1914"/>
                  </a:lnTo>
                  <a:lnTo>
                    <a:pt x="15117" y="527"/>
                  </a:lnTo>
                  <a:cubicBezTo>
                    <a:pt x="15117" y="232"/>
                    <a:pt x="14886" y="1"/>
                    <a:pt x="1459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3" name="Google Shape;9603;p70"/>
            <p:cNvSpPr/>
            <p:nvPr/>
          </p:nvSpPr>
          <p:spPr>
            <a:xfrm>
              <a:off x="2660255" y="2742907"/>
              <a:ext cx="258141" cy="28657"/>
            </a:xfrm>
            <a:custGeom>
              <a:avLst/>
              <a:gdLst/>
              <a:ahLst/>
              <a:cxnLst/>
              <a:rect l="l" t="t" r="r" b="b"/>
              <a:pathLst>
                <a:path w="17241" h="1914" extrusionOk="0">
                  <a:moveTo>
                    <a:pt x="0" y="0"/>
                  </a:moveTo>
                  <a:lnTo>
                    <a:pt x="0" y="1913"/>
                  </a:lnTo>
                  <a:lnTo>
                    <a:pt x="17240" y="1913"/>
                  </a:lnTo>
                  <a:lnTo>
                    <a:pt x="17240"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4" name="Google Shape;9604;p70"/>
            <p:cNvSpPr/>
            <p:nvPr/>
          </p:nvSpPr>
          <p:spPr>
            <a:xfrm>
              <a:off x="2660255" y="2742907"/>
              <a:ext cx="258141" cy="28657"/>
            </a:xfrm>
            <a:custGeom>
              <a:avLst/>
              <a:gdLst/>
              <a:ahLst/>
              <a:cxnLst/>
              <a:rect l="l" t="t" r="r" b="b"/>
              <a:pathLst>
                <a:path w="17241" h="1914" extrusionOk="0">
                  <a:moveTo>
                    <a:pt x="16610" y="0"/>
                  </a:moveTo>
                  <a:lnTo>
                    <a:pt x="16610" y="736"/>
                  </a:lnTo>
                  <a:cubicBezTo>
                    <a:pt x="16610" y="1030"/>
                    <a:pt x="16378" y="1262"/>
                    <a:pt x="16084" y="1262"/>
                  </a:cubicBezTo>
                  <a:lnTo>
                    <a:pt x="0" y="1262"/>
                  </a:lnTo>
                  <a:lnTo>
                    <a:pt x="0" y="1913"/>
                  </a:lnTo>
                  <a:lnTo>
                    <a:pt x="17240" y="1913"/>
                  </a:lnTo>
                  <a:lnTo>
                    <a:pt x="17240" y="0"/>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5" name="Google Shape;9605;p70"/>
            <p:cNvSpPr/>
            <p:nvPr/>
          </p:nvSpPr>
          <p:spPr>
            <a:xfrm>
              <a:off x="2715968" y="2516567"/>
              <a:ext cx="147344" cy="197697"/>
            </a:xfrm>
            <a:custGeom>
              <a:avLst/>
              <a:gdLst/>
              <a:ahLst/>
              <a:cxnLst/>
              <a:rect l="l" t="t" r="r" b="b"/>
              <a:pathLst>
                <a:path w="9841" h="13204" extrusionOk="0">
                  <a:moveTo>
                    <a:pt x="1" y="1"/>
                  </a:moveTo>
                  <a:lnTo>
                    <a:pt x="1" y="13204"/>
                  </a:lnTo>
                  <a:lnTo>
                    <a:pt x="9840" y="13204"/>
                  </a:lnTo>
                  <a:lnTo>
                    <a:pt x="984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6" name="Google Shape;9606;p70"/>
            <p:cNvSpPr/>
            <p:nvPr/>
          </p:nvSpPr>
          <p:spPr>
            <a:xfrm>
              <a:off x="2763191" y="2618560"/>
              <a:ext cx="52583" cy="95704"/>
            </a:xfrm>
            <a:custGeom>
              <a:avLst/>
              <a:gdLst/>
              <a:ahLst/>
              <a:cxnLst/>
              <a:rect l="l" t="t" r="r" b="b"/>
              <a:pathLst>
                <a:path w="3512" h="6392" extrusionOk="0">
                  <a:moveTo>
                    <a:pt x="1748" y="0"/>
                  </a:moveTo>
                  <a:cubicBezTo>
                    <a:pt x="1540" y="0"/>
                    <a:pt x="1335" y="64"/>
                    <a:pt x="1157" y="190"/>
                  </a:cubicBezTo>
                  <a:lnTo>
                    <a:pt x="463" y="652"/>
                  </a:lnTo>
                  <a:cubicBezTo>
                    <a:pt x="169" y="841"/>
                    <a:pt x="0" y="1178"/>
                    <a:pt x="0" y="1535"/>
                  </a:cubicBezTo>
                  <a:lnTo>
                    <a:pt x="0" y="6392"/>
                  </a:lnTo>
                  <a:lnTo>
                    <a:pt x="3511" y="6392"/>
                  </a:lnTo>
                  <a:lnTo>
                    <a:pt x="3511" y="1535"/>
                  </a:lnTo>
                  <a:cubicBezTo>
                    <a:pt x="3511" y="1178"/>
                    <a:pt x="3322" y="841"/>
                    <a:pt x="3028" y="652"/>
                  </a:cubicBezTo>
                  <a:lnTo>
                    <a:pt x="2355" y="190"/>
                  </a:lnTo>
                  <a:cubicBezTo>
                    <a:pt x="2166" y="64"/>
                    <a:pt x="1956" y="0"/>
                    <a:pt x="1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7" name="Google Shape;9607;p70"/>
            <p:cNvSpPr/>
            <p:nvPr/>
          </p:nvSpPr>
          <p:spPr>
            <a:xfrm>
              <a:off x="2783329" y="2618515"/>
              <a:ext cx="32445" cy="95749"/>
            </a:xfrm>
            <a:custGeom>
              <a:avLst/>
              <a:gdLst/>
              <a:ahLst/>
              <a:cxnLst/>
              <a:rect l="l" t="t" r="r" b="b"/>
              <a:pathLst>
                <a:path w="2167" h="6395" extrusionOk="0">
                  <a:moveTo>
                    <a:pt x="414" y="0"/>
                  </a:moveTo>
                  <a:cubicBezTo>
                    <a:pt x="275" y="0"/>
                    <a:pt x="135" y="29"/>
                    <a:pt x="1" y="88"/>
                  </a:cubicBezTo>
                  <a:cubicBezTo>
                    <a:pt x="64" y="109"/>
                    <a:pt x="148" y="151"/>
                    <a:pt x="211" y="193"/>
                  </a:cubicBezTo>
                  <a:lnTo>
                    <a:pt x="905" y="655"/>
                  </a:lnTo>
                  <a:cubicBezTo>
                    <a:pt x="1199" y="844"/>
                    <a:pt x="1368" y="1181"/>
                    <a:pt x="1368" y="1538"/>
                  </a:cubicBezTo>
                  <a:lnTo>
                    <a:pt x="1368" y="6395"/>
                  </a:lnTo>
                  <a:lnTo>
                    <a:pt x="2166" y="6395"/>
                  </a:lnTo>
                  <a:lnTo>
                    <a:pt x="2166" y="1538"/>
                  </a:lnTo>
                  <a:cubicBezTo>
                    <a:pt x="2166" y="1181"/>
                    <a:pt x="1977" y="844"/>
                    <a:pt x="1683" y="655"/>
                  </a:cubicBezTo>
                  <a:lnTo>
                    <a:pt x="1010" y="193"/>
                  </a:lnTo>
                  <a:cubicBezTo>
                    <a:pt x="833" y="66"/>
                    <a:pt x="625" y="0"/>
                    <a:pt x="4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8" name="Google Shape;9608;p70"/>
            <p:cNvSpPr/>
            <p:nvPr/>
          </p:nvSpPr>
          <p:spPr>
            <a:xfrm>
              <a:off x="2692041" y="2516253"/>
              <a:ext cx="47867" cy="32131"/>
            </a:xfrm>
            <a:custGeom>
              <a:avLst/>
              <a:gdLst/>
              <a:ahLst/>
              <a:cxnLst/>
              <a:rect l="l" t="t" r="r" b="b"/>
              <a:pathLst>
                <a:path w="3197" h="2146" extrusionOk="0">
                  <a:moveTo>
                    <a:pt x="1" y="1"/>
                  </a:moveTo>
                  <a:lnTo>
                    <a:pt x="1" y="1472"/>
                  </a:lnTo>
                  <a:cubicBezTo>
                    <a:pt x="1" y="1556"/>
                    <a:pt x="43" y="1640"/>
                    <a:pt x="106" y="1704"/>
                  </a:cubicBezTo>
                  <a:lnTo>
                    <a:pt x="526" y="2145"/>
                  </a:lnTo>
                  <a:lnTo>
                    <a:pt x="2671" y="2145"/>
                  </a:lnTo>
                  <a:lnTo>
                    <a:pt x="3112" y="1704"/>
                  </a:lnTo>
                  <a:cubicBezTo>
                    <a:pt x="3155" y="1640"/>
                    <a:pt x="3197" y="1556"/>
                    <a:pt x="3197" y="1472"/>
                  </a:cubicBezTo>
                  <a:lnTo>
                    <a:pt x="319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9" name="Google Shape;9609;p70"/>
            <p:cNvSpPr/>
            <p:nvPr/>
          </p:nvSpPr>
          <p:spPr>
            <a:xfrm>
              <a:off x="2719112" y="2516253"/>
              <a:ext cx="20797" cy="31817"/>
            </a:xfrm>
            <a:custGeom>
              <a:avLst/>
              <a:gdLst/>
              <a:ahLst/>
              <a:cxnLst/>
              <a:rect l="l" t="t" r="r" b="b"/>
              <a:pathLst>
                <a:path w="1389" h="2125" extrusionOk="0">
                  <a:moveTo>
                    <a:pt x="1389" y="1"/>
                  </a:moveTo>
                  <a:lnTo>
                    <a:pt x="527" y="22"/>
                  </a:lnTo>
                  <a:lnTo>
                    <a:pt x="527" y="1598"/>
                  </a:lnTo>
                  <a:lnTo>
                    <a:pt x="1" y="2124"/>
                  </a:lnTo>
                  <a:lnTo>
                    <a:pt x="863" y="2124"/>
                  </a:lnTo>
                  <a:lnTo>
                    <a:pt x="1304" y="1704"/>
                  </a:lnTo>
                  <a:cubicBezTo>
                    <a:pt x="1368" y="1640"/>
                    <a:pt x="1389" y="1556"/>
                    <a:pt x="1389" y="1472"/>
                  </a:cubicBezTo>
                  <a:lnTo>
                    <a:pt x="1389"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0" name="Google Shape;9610;p70"/>
            <p:cNvSpPr/>
            <p:nvPr/>
          </p:nvSpPr>
          <p:spPr>
            <a:xfrm>
              <a:off x="2692041" y="2682148"/>
              <a:ext cx="47867" cy="32116"/>
            </a:xfrm>
            <a:custGeom>
              <a:avLst/>
              <a:gdLst/>
              <a:ahLst/>
              <a:cxnLst/>
              <a:rect l="l" t="t" r="r" b="b"/>
              <a:pathLst>
                <a:path w="3197" h="2145" extrusionOk="0">
                  <a:moveTo>
                    <a:pt x="526" y="0"/>
                  </a:moveTo>
                  <a:lnTo>
                    <a:pt x="85" y="442"/>
                  </a:lnTo>
                  <a:cubicBezTo>
                    <a:pt x="22" y="505"/>
                    <a:pt x="1" y="589"/>
                    <a:pt x="1" y="673"/>
                  </a:cubicBezTo>
                  <a:lnTo>
                    <a:pt x="1" y="2145"/>
                  </a:lnTo>
                  <a:lnTo>
                    <a:pt x="3197" y="2145"/>
                  </a:lnTo>
                  <a:lnTo>
                    <a:pt x="3197" y="673"/>
                  </a:lnTo>
                  <a:cubicBezTo>
                    <a:pt x="3197" y="589"/>
                    <a:pt x="3155" y="505"/>
                    <a:pt x="3091" y="442"/>
                  </a:cubicBezTo>
                  <a:lnTo>
                    <a:pt x="265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1" name="Google Shape;9611;p70"/>
            <p:cNvSpPr/>
            <p:nvPr/>
          </p:nvSpPr>
          <p:spPr>
            <a:xfrm>
              <a:off x="2719112" y="2682148"/>
              <a:ext cx="20797" cy="31802"/>
            </a:xfrm>
            <a:custGeom>
              <a:avLst/>
              <a:gdLst/>
              <a:ahLst/>
              <a:cxnLst/>
              <a:rect l="l" t="t" r="r" b="b"/>
              <a:pathLst>
                <a:path w="1389" h="2124" extrusionOk="0">
                  <a:moveTo>
                    <a:pt x="1" y="0"/>
                  </a:moveTo>
                  <a:lnTo>
                    <a:pt x="527" y="526"/>
                  </a:lnTo>
                  <a:lnTo>
                    <a:pt x="527" y="2124"/>
                  </a:lnTo>
                  <a:lnTo>
                    <a:pt x="1389" y="2124"/>
                  </a:lnTo>
                  <a:lnTo>
                    <a:pt x="1389" y="673"/>
                  </a:lnTo>
                  <a:cubicBezTo>
                    <a:pt x="1389" y="589"/>
                    <a:pt x="1347" y="505"/>
                    <a:pt x="1283" y="442"/>
                  </a:cubicBezTo>
                  <a:lnTo>
                    <a:pt x="86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2" name="Google Shape;9612;p70"/>
            <p:cNvSpPr/>
            <p:nvPr/>
          </p:nvSpPr>
          <p:spPr>
            <a:xfrm>
              <a:off x="2699917" y="2548369"/>
              <a:ext cx="31802" cy="133794"/>
            </a:xfrm>
            <a:custGeom>
              <a:avLst/>
              <a:gdLst/>
              <a:ahLst/>
              <a:cxnLst/>
              <a:rect l="l" t="t" r="r" b="b"/>
              <a:pathLst>
                <a:path w="2124" h="8936" extrusionOk="0">
                  <a:moveTo>
                    <a:pt x="0" y="0"/>
                  </a:moveTo>
                  <a:lnTo>
                    <a:pt x="0" y="8935"/>
                  </a:lnTo>
                  <a:lnTo>
                    <a:pt x="2124" y="8935"/>
                  </a:lnTo>
                  <a:lnTo>
                    <a:pt x="212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3" name="Google Shape;9613;p70"/>
            <p:cNvSpPr/>
            <p:nvPr/>
          </p:nvSpPr>
          <p:spPr>
            <a:xfrm>
              <a:off x="2838742" y="2516253"/>
              <a:ext cx="47852" cy="32131"/>
            </a:xfrm>
            <a:custGeom>
              <a:avLst/>
              <a:gdLst/>
              <a:ahLst/>
              <a:cxnLst/>
              <a:rect l="l" t="t" r="r" b="b"/>
              <a:pathLst>
                <a:path w="3196" h="2146" extrusionOk="0">
                  <a:moveTo>
                    <a:pt x="0" y="1"/>
                  </a:moveTo>
                  <a:lnTo>
                    <a:pt x="0" y="1472"/>
                  </a:lnTo>
                  <a:cubicBezTo>
                    <a:pt x="0" y="1556"/>
                    <a:pt x="42" y="1640"/>
                    <a:pt x="105" y="1704"/>
                  </a:cubicBezTo>
                  <a:lnTo>
                    <a:pt x="526" y="2145"/>
                  </a:lnTo>
                  <a:lnTo>
                    <a:pt x="2670" y="2145"/>
                  </a:lnTo>
                  <a:lnTo>
                    <a:pt x="3091" y="1704"/>
                  </a:lnTo>
                  <a:cubicBezTo>
                    <a:pt x="3154" y="1640"/>
                    <a:pt x="3196" y="1556"/>
                    <a:pt x="3196" y="1472"/>
                  </a:cubicBezTo>
                  <a:lnTo>
                    <a:pt x="31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4" name="Google Shape;9614;p70"/>
            <p:cNvSpPr/>
            <p:nvPr/>
          </p:nvSpPr>
          <p:spPr>
            <a:xfrm>
              <a:off x="2838742" y="2682148"/>
              <a:ext cx="47852" cy="32116"/>
            </a:xfrm>
            <a:custGeom>
              <a:avLst/>
              <a:gdLst/>
              <a:ahLst/>
              <a:cxnLst/>
              <a:rect l="l" t="t" r="r" b="b"/>
              <a:pathLst>
                <a:path w="3196" h="2145" extrusionOk="0">
                  <a:moveTo>
                    <a:pt x="526" y="0"/>
                  </a:moveTo>
                  <a:lnTo>
                    <a:pt x="105" y="442"/>
                  </a:lnTo>
                  <a:cubicBezTo>
                    <a:pt x="42" y="505"/>
                    <a:pt x="0" y="589"/>
                    <a:pt x="0" y="673"/>
                  </a:cubicBezTo>
                  <a:lnTo>
                    <a:pt x="0" y="2145"/>
                  </a:lnTo>
                  <a:lnTo>
                    <a:pt x="3196" y="2145"/>
                  </a:lnTo>
                  <a:lnTo>
                    <a:pt x="3196" y="673"/>
                  </a:lnTo>
                  <a:cubicBezTo>
                    <a:pt x="3196" y="589"/>
                    <a:pt x="3154" y="505"/>
                    <a:pt x="3112" y="442"/>
                  </a:cubicBezTo>
                  <a:lnTo>
                    <a:pt x="26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5" name="Google Shape;9615;p70"/>
            <p:cNvSpPr/>
            <p:nvPr/>
          </p:nvSpPr>
          <p:spPr>
            <a:xfrm>
              <a:off x="2866127" y="2516253"/>
              <a:ext cx="20467" cy="31817"/>
            </a:xfrm>
            <a:custGeom>
              <a:avLst/>
              <a:gdLst/>
              <a:ahLst/>
              <a:cxnLst/>
              <a:rect l="l" t="t" r="r" b="b"/>
              <a:pathLst>
                <a:path w="1367" h="2125" extrusionOk="0">
                  <a:moveTo>
                    <a:pt x="1367" y="1"/>
                  </a:moveTo>
                  <a:lnTo>
                    <a:pt x="526" y="22"/>
                  </a:lnTo>
                  <a:lnTo>
                    <a:pt x="526" y="1598"/>
                  </a:lnTo>
                  <a:lnTo>
                    <a:pt x="0" y="2124"/>
                  </a:lnTo>
                  <a:lnTo>
                    <a:pt x="841" y="2124"/>
                  </a:lnTo>
                  <a:lnTo>
                    <a:pt x="1283" y="1704"/>
                  </a:lnTo>
                  <a:cubicBezTo>
                    <a:pt x="1346" y="1640"/>
                    <a:pt x="1367" y="1556"/>
                    <a:pt x="1367" y="1472"/>
                  </a:cubicBezTo>
                  <a:lnTo>
                    <a:pt x="13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6" name="Google Shape;9616;p70"/>
            <p:cNvSpPr/>
            <p:nvPr/>
          </p:nvSpPr>
          <p:spPr>
            <a:xfrm>
              <a:off x="2865812" y="2682148"/>
              <a:ext cx="20782" cy="31802"/>
            </a:xfrm>
            <a:custGeom>
              <a:avLst/>
              <a:gdLst/>
              <a:ahLst/>
              <a:cxnLst/>
              <a:rect l="l" t="t" r="r" b="b"/>
              <a:pathLst>
                <a:path w="1388" h="2124" extrusionOk="0">
                  <a:moveTo>
                    <a:pt x="0" y="0"/>
                  </a:moveTo>
                  <a:lnTo>
                    <a:pt x="526" y="526"/>
                  </a:lnTo>
                  <a:lnTo>
                    <a:pt x="526" y="2124"/>
                  </a:lnTo>
                  <a:lnTo>
                    <a:pt x="1388" y="2124"/>
                  </a:lnTo>
                  <a:lnTo>
                    <a:pt x="1388" y="673"/>
                  </a:lnTo>
                  <a:cubicBezTo>
                    <a:pt x="1388" y="589"/>
                    <a:pt x="1346" y="505"/>
                    <a:pt x="1283" y="442"/>
                  </a:cubicBezTo>
                  <a:lnTo>
                    <a:pt x="862"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7" name="Google Shape;9617;p70"/>
            <p:cNvSpPr/>
            <p:nvPr/>
          </p:nvSpPr>
          <p:spPr>
            <a:xfrm>
              <a:off x="2846603" y="2548369"/>
              <a:ext cx="32131" cy="133794"/>
            </a:xfrm>
            <a:custGeom>
              <a:avLst/>
              <a:gdLst/>
              <a:ahLst/>
              <a:cxnLst/>
              <a:rect l="l" t="t" r="r" b="b"/>
              <a:pathLst>
                <a:path w="2146" h="8936" extrusionOk="0">
                  <a:moveTo>
                    <a:pt x="1" y="0"/>
                  </a:moveTo>
                  <a:lnTo>
                    <a:pt x="1" y="8935"/>
                  </a:lnTo>
                  <a:lnTo>
                    <a:pt x="2145" y="8935"/>
                  </a:lnTo>
                  <a:lnTo>
                    <a:pt x="2145"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8" name="Google Shape;9618;p7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0" y="5382"/>
                  </a:lnTo>
                  <a:lnTo>
                    <a:pt x="14171" y="5382"/>
                  </a:lnTo>
                  <a:lnTo>
                    <a:pt x="7422" y="126"/>
                  </a:lnTo>
                  <a:cubicBezTo>
                    <a:pt x="7327" y="42"/>
                    <a:pt x="7212" y="0"/>
                    <a:pt x="7093"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9" name="Google Shape;9619;p70"/>
            <p:cNvSpPr/>
            <p:nvPr/>
          </p:nvSpPr>
          <p:spPr>
            <a:xfrm>
              <a:off x="2683238" y="2407029"/>
              <a:ext cx="212175" cy="80597"/>
            </a:xfrm>
            <a:custGeom>
              <a:avLst/>
              <a:gdLst/>
              <a:ahLst/>
              <a:cxnLst/>
              <a:rect l="l" t="t" r="r" b="b"/>
              <a:pathLst>
                <a:path w="14171" h="5383" extrusionOk="0">
                  <a:moveTo>
                    <a:pt x="7093" y="0"/>
                  </a:moveTo>
                  <a:cubicBezTo>
                    <a:pt x="6975" y="0"/>
                    <a:pt x="6854" y="42"/>
                    <a:pt x="6749" y="126"/>
                  </a:cubicBezTo>
                  <a:lnTo>
                    <a:pt x="6497" y="336"/>
                  </a:lnTo>
                  <a:lnTo>
                    <a:pt x="10723" y="3637"/>
                  </a:lnTo>
                  <a:cubicBezTo>
                    <a:pt x="11137" y="3927"/>
                    <a:pt x="10919" y="4584"/>
                    <a:pt x="10410" y="4584"/>
                  </a:cubicBezTo>
                  <a:cubicBezTo>
                    <a:pt x="10402" y="4584"/>
                    <a:pt x="10394" y="4584"/>
                    <a:pt x="10386" y="4583"/>
                  </a:cubicBezTo>
                  <a:lnTo>
                    <a:pt x="1030" y="4583"/>
                  </a:lnTo>
                  <a:lnTo>
                    <a:pt x="0" y="5382"/>
                  </a:lnTo>
                  <a:lnTo>
                    <a:pt x="14171" y="5382"/>
                  </a:lnTo>
                  <a:lnTo>
                    <a:pt x="7422" y="126"/>
                  </a:lnTo>
                  <a:cubicBezTo>
                    <a:pt x="7327" y="42"/>
                    <a:pt x="7212" y="0"/>
                    <a:pt x="70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0" name="Google Shape;9620;p70"/>
            <p:cNvSpPr/>
            <p:nvPr/>
          </p:nvSpPr>
          <p:spPr>
            <a:xfrm>
              <a:off x="2668130" y="2487925"/>
              <a:ext cx="242390" cy="28657"/>
            </a:xfrm>
            <a:custGeom>
              <a:avLst/>
              <a:gdLst/>
              <a:ahLst/>
              <a:cxnLst/>
              <a:rect l="l" t="t" r="r" b="b"/>
              <a:pathLst>
                <a:path w="16189" h="1914" extrusionOk="0">
                  <a:moveTo>
                    <a:pt x="526" y="0"/>
                  </a:moveTo>
                  <a:cubicBezTo>
                    <a:pt x="231" y="0"/>
                    <a:pt x="0" y="232"/>
                    <a:pt x="0" y="526"/>
                  </a:cubicBezTo>
                  <a:lnTo>
                    <a:pt x="0" y="1388"/>
                  </a:lnTo>
                  <a:cubicBezTo>
                    <a:pt x="0" y="1661"/>
                    <a:pt x="231" y="1914"/>
                    <a:pt x="526" y="1914"/>
                  </a:cubicBezTo>
                  <a:lnTo>
                    <a:pt x="15663" y="1914"/>
                  </a:lnTo>
                  <a:cubicBezTo>
                    <a:pt x="15957" y="1914"/>
                    <a:pt x="16189" y="1661"/>
                    <a:pt x="16189" y="1388"/>
                  </a:cubicBezTo>
                  <a:lnTo>
                    <a:pt x="16189" y="526"/>
                  </a:lnTo>
                  <a:cubicBezTo>
                    <a:pt x="16189" y="232"/>
                    <a:pt x="15957" y="0"/>
                    <a:pt x="15663"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1" name="Google Shape;9621;p70"/>
            <p:cNvSpPr/>
            <p:nvPr/>
          </p:nvSpPr>
          <p:spPr>
            <a:xfrm>
              <a:off x="2668130" y="2487611"/>
              <a:ext cx="242390" cy="28657"/>
            </a:xfrm>
            <a:custGeom>
              <a:avLst/>
              <a:gdLst/>
              <a:ahLst/>
              <a:cxnLst/>
              <a:rect l="l" t="t" r="r" b="b"/>
              <a:pathLst>
                <a:path w="16189" h="1914" extrusionOk="0">
                  <a:moveTo>
                    <a:pt x="15558" y="0"/>
                  </a:moveTo>
                  <a:lnTo>
                    <a:pt x="15558" y="757"/>
                  </a:lnTo>
                  <a:cubicBezTo>
                    <a:pt x="15558" y="1052"/>
                    <a:pt x="15306" y="1283"/>
                    <a:pt x="15032" y="1283"/>
                  </a:cubicBezTo>
                  <a:lnTo>
                    <a:pt x="0" y="1283"/>
                  </a:lnTo>
                  <a:lnTo>
                    <a:pt x="0" y="1388"/>
                  </a:lnTo>
                  <a:cubicBezTo>
                    <a:pt x="0" y="1682"/>
                    <a:pt x="231" y="1914"/>
                    <a:pt x="526" y="1914"/>
                  </a:cubicBezTo>
                  <a:lnTo>
                    <a:pt x="15663" y="1914"/>
                  </a:lnTo>
                  <a:cubicBezTo>
                    <a:pt x="15957" y="1914"/>
                    <a:pt x="16189" y="1682"/>
                    <a:pt x="16189" y="1388"/>
                  </a:cubicBezTo>
                  <a:lnTo>
                    <a:pt x="16189" y="526"/>
                  </a:lnTo>
                  <a:cubicBezTo>
                    <a:pt x="16189" y="253"/>
                    <a:pt x="15957" y="0"/>
                    <a:pt x="15663"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2" name="Google Shape;9622;p70"/>
            <p:cNvSpPr/>
            <p:nvPr/>
          </p:nvSpPr>
          <p:spPr>
            <a:xfrm>
              <a:off x="2905789" y="2602495"/>
              <a:ext cx="43136" cy="61432"/>
            </a:xfrm>
            <a:custGeom>
              <a:avLst/>
              <a:gdLst/>
              <a:ahLst/>
              <a:cxnLst/>
              <a:rect l="l" t="t" r="r" b="b"/>
              <a:pathLst>
                <a:path w="2881" h="4103" extrusionOk="0">
                  <a:moveTo>
                    <a:pt x="1435" y="1"/>
                  </a:moveTo>
                  <a:cubicBezTo>
                    <a:pt x="652" y="1"/>
                    <a:pt x="0" y="645"/>
                    <a:pt x="0" y="1452"/>
                  </a:cubicBezTo>
                  <a:lnTo>
                    <a:pt x="0" y="3786"/>
                  </a:lnTo>
                  <a:cubicBezTo>
                    <a:pt x="0" y="3975"/>
                    <a:pt x="148" y="4101"/>
                    <a:pt x="316" y="4101"/>
                  </a:cubicBezTo>
                  <a:lnTo>
                    <a:pt x="2544" y="4101"/>
                  </a:lnTo>
                  <a:cubicBezTo>
                    <a:pt x="2556" y="4102"/>
                    <a:pt x="2568" y="4103"/>
                    <a:pt x="2580" y="4103"/>
                  </a:cubicBezTo>
                  <a:cubicBezTo>
                    <a:pt x="2752" y="4103"/>
                    <a:pt x="2881" y="3963"/>
                    <a:pt x="2881" y="3786"/>
                  </a:cubicBezTo>
                  <a:lnTo>
                    <a:pt x="2881" y="1473"/>
                  </a:lnTo>
                  <a:cubicBezTo>
                    <a:pt x="2881" y="695"/>
                    <a:pt x="2250" y="43"/>
                    <a:pt x="1472" y="1"/>
                  </a:cubicBezTo>
                  <a:cubicBezTo>
                    <a:pt x="1460" y="1"/>
                    <a:pt x="1447" y="1"/>
                    <a:pt x="1435"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3" name="Google Shape;9623;p70"/>
            <p:cNvSpPr/>
            <p:nvPr/>
          </p:nvSpPr>
          <p:spPr>
            <a:xfrm>
              <a:off x="2922154" y="2602704"/>
              <a:ext cx="26456" cy="61522"/>
            </a:xfrm>
            <a:custGeom>
              <a:avLst/>
              <a:gdLst/>
              <a:ahLst/>
              <a:cxnLst/>
              <a:rect l="l" t="t" r="r" b="b"/>
              <a:pathLst>
                <a:path w="1767" h="4109" extrusionOk="0">
                  <a:moveTo>
                    <a:pt x="257" y="0"/>
                  </a:moveTo>
                  <a:cubicBezTo>
                    <a:pt x="166" y="0"/>
                    <a:pt x="78" y="20"/>
                    <a:pt x="1" y="50"/>
                  </a:cubicBezTo>
                  <a:cubicBezTo>
                    <a:pt x="631" y="197"/>
                    <a:pt x="1094" y="765"/>
                    <a:pt x="1094" y="1438"/>
                  </a:cubicBezTo>
                  <a:lnTo>
                    <a:pt x="1094" y="4108"/>
                  </a:lnTo>
                  <a:lnTo>
                    <a:pt x="1451" y="4108"/>
                  </a:lnTo>
                  <a:cubicBezTo>
                    <a:pt x="1620" y="4108"/>
                    <a:pt x="1767" y="3961"/>
                    <a:pt x="1767" y="3772"/>
                  </a:cubicBezTo>
                  <a:lnTo>
                    <a:pt x="1767" y="1459"/>
                  </a:lnTo>
                  <a:cubicBezTo>
                    <a:pt x="1767" y="660"/>
                    <a:pt x="1136" y="8"/>
                    <a:pt x="358" y="8"/>
                  </a:cubicBezTo>
                  <a:cubicBezTo>
                    <a:pt x="324" y="3"/>
                    <a:pt x="290" y="0"/>
                    <a:pt x="257"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4" name="Google Shape;9624;p70"/>
            <p:cNvSpPr/>
            <p:nvPr/>
          </p:nvSpPr>
          <p:spPr>
            <a:xfrm>
              <a:off x="2758789" y="2542066"/>
              <a:ext cx="54156" cy="46115"/>
            </a:xfrm>
            <a:custGeom>
              <a:avLst/>
              <a:gdLst/>
              <a:ahLst/>
              <a:cxnLst/>
              <a:rect l="l" t="t" r="r" b="b"/>
              <a:pathLst>
                <a:path w="3617" h="3080" extrusionOk="0">
                  <a:moveTo>
                    <a:pt x="2060" y="1"/>
                  </a:moveTo>
                  <a:cubicBezTo>
                    <a:pt x="694" y="1"/>
                    <a:pt x="0" y="1661"/>
                    <a:pt x="967" y="2629"/>
                  </a:cubicBezTo>
                  <a:cubicBezTo>
                    <a:pt x="1285" y="2940"/>
                    <a:pt x="1673" y="3079"/>
                    <a:pt x="2053" y="3079"/>
                  </a:cubicBezTo>
                  <a:cubicBezTo>
                    <a:pt x="2853" y="3079"/>
                    <a:pt x="3616" y="2462"/>
                    <a:pt x="3616" y="1535"/>
                  </a:cubicBezTo>
                  <a:cubicBezTo>
                    <a:pt x="3616" y="673"/>
                    <a:pt x="2922" y="1"/>
                    <a:pt x="2060"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5" name="Google Shape;9625;p70"/>
            <p:cNvSpPr/>
            <p:nvPr/>
          </p:nvSpPr>
          <p:spPr>
            <a:xfrm>
              <a:off x="2769794" y="2545210"/>
              <a:ext cx="46924" cy="43046"/>
            </a:xfrm>
            <a:custGeom>
              <a:avLst/>
              <a:gdLst/>
              <a:ahLst/>
              <a:cxnLst/>
              <a:rect l="l" t="t" r="r" b="b"/>
              <a:pathLst>
                <a:path w="3134" h="2875" extrusionOk="0">
                  <a:moveTo>
                    <a:pt x="2124" y="1"/>
                  </a:moveTo>
                  <a:cubicBezTo>
                    <a:pt x="2802" y="1119"/>
                    <a:pt x="1910" y="2360"/>
                    <a:pt x="812" y="2360"/>
                  </a:cubicBezTo>
                  <a:cubicBezTo>
                    <a:pt x="547" y="2360"/>
                    <a:pt x="270" y="2288"/>
                    <a:pt x="1" y="2124"/>
                  </a:cubicBezTo>
                  <a:lnTo>
                    <a:pt x="1" y="2124"/>
                  </a:lnTo>
                  <a:cubicBezTo>
                    <a:pt x="300" y="2615"/>
                    <a:pt x="811" y="2874"/>
                    <a:pt x="1327" y="2874"/>
                  </a:cubicBezTo>
                  <a:cubicBezTo>
                    <a:pt x="1718" y="2874"/>
                    <a:pt x="2111" y="2726"/>
                    <a:pt x="2419" y="2419"/>
                  </a:cubicBezTo>
                  <a:cubicBezTo>
                    <a:pt x="3134" y="1704"/>
                    <a:pt x="2986" y="526"/>
                    <a:pt x="2124"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70"/>
          <p:cNvGrpSpPr/>
          <p:nvPr/>
        </p:nvGrpSpPr>
        <p:grpSpPr>
          <a:xfrm>
            <a:off x="3955047" y="2432242"/>
            <a:ext cx="322912" cy="334396"/>
            <a:chOff x="3955047" y="2432242"/>
            <a:chExt cx="322912" cy="334396"/>
          </a:xfrm>
        </p:grpSpPr>
        <p:sp>
          <p:nvSpPr>
            <p:cNvPr id="9627" name="Google Shape;9627;p70"/>
            <p:cNvSpPr/>
            <p:nvPr/>
          </p:nvSpPr>
          <p:spPr>
            <a:xfrm>
              <a:off x="3955047" y="2432242"/>
              <a:ext cx="322912" cy="334291"/>
            </a:xfrm>
            <a:custGeom>
              <a:avLst/>
              <a:gdLst/>
              <a:ahLst/>
              <a:cxnLst/>
              <a:rect l="l" t="t" r="r" b="b"/>
              <a:pathLst>
                <a:path w="21567" h="22327" extrusionOk="0">
                  <a:moveTo>
                    <a:pt x="20464" y="0"/>
                  </a:moveTo>
                  <a:cubicBezTo>
                    <a:pt x="20398" y="0"/>
                    <a:pt x="20331" y="6"/>
                    <a:pt x="20263" y="19"/>
                  </a:cubicBezTo>
                  <a:lnTo>
                    <a:pt x="6912" y="2395"/>
                  </a:lnTo>
                  <a:cubicBezTo>
                    <a:pt x="6387" y="2479"/>
                    <a:pt x="5987" y="2920"/>
                    <a:pt x="5987" y="3467"/>
                  </a:cubicBezTo>
                  <a:lnTo>
                    <a:pt x="5987" y="15030"/>
                  </a:lnTo>
                  <a:cubicBezTo>
                    <a:pt x="5434" y="14754"/>
                    <a:pt x="4853" y="14625"/>
                    <a:pt x="4284" y="14625"/>
                  </a:cubicBezTo>
                  <a:cubicBezTo>
                    <a:pt x="2563" y="14625"/>
                    <a:pt x="953" y="15805"/>
                    <a:pt x="542" y="17638"/>
                  </a:cubicBezTo>
                  <a:cubicBezTo>
                    <a:pt x="0" y="20034"/>
                    <a:pt x="1833" y="22327"/>
                    <a:pt x="4281" y="22327"/>
                  </a:cubicBezTo>
                  <a:cubicBezTo>
                    <a:pt x="4303" y="22327"/>
                    <a:pt x="4325" y="22326"/>
                    <a:pt x="4347" y="22326"/>
                  </a:cubicBezTo>
                  <a:cubicBezTo>
                    <a:pt x="6471" y="22284"/>
                    <a:pt x="8153" y="20539"/>
                    <a:pt x="8132" y="18415"/>
                  </a:cubicBezTo>
                  <a:lnTo>
                    <a:pt x="8132" y="5570"/>
                  </a:lnTo>
                  <a:lnTo>
                    <a:pt x="19401" y="3572"/>
                  </a:lnTo>
                  <a:lnTo>
                    <a:pt x="19401" y="12276"/>
                  </a:lnTo>
                  <a:cubicBezTo>
                    <a:pt x="18853" y="12007"/>
                    <a:pt x="18278" y="11882"/>
                    <a:pt x="17715" y="11882"/>
                  </a:cubicBezTo>
                  <a:cubicBezTo>
                    <a:pt x="15988" y="11882"/>
                    <a:pt x="14368" y="13060"/>
                    <a:pt x="13956" y="14883"/>
                  </a:cubicBezTo>
                  <a:cubicBezTo>
                    <a:pt x="13414" y="17300"/>
                    <a:pt x="15226" y="19572"/>
                    <a:pt x="17693" y="19572"/>
                  </a:cubicBezTo>
                  <a:cubicBezTo>
                    <a:pt x="17716" y="19572"/>
                    <a:pt x="17738" y="19572"/>
                    <a:pt x="17761" y="19572"/>
                  </a:cubicBezTo>
                  <a:cubicBezTo>
                    <a:pt x="19884" y="19530"/>
                    <a:pt x="21566" y="17806"/>
                    <a:pt x="21566" y="15682"/>
                  </a:cubicBezTo>
                  <a:lnTo>
                    <a:pt x="21566" y="1112"/>
                  </a:lnTo>
                  <a:cubicBezTo>
                    <a:pt x="21566" y="488"/>
                    <a:pt x="21056" y="0"/>
                    <a:pt x="20464"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8" name="Google Shape;9628;p70"/>
            <p:cNvSpPr/>
            <p:nvPr/>
          </p:nvSpPr>
          <p:spPr>
            <a:xfrm>
              <a:off x="4009741" y="2515624"/>
              <a:ext cx="67361" cy="251014"/>
            </a:xfrm>
            <a:custGeom>
              <a:avLst/>
              <a:gdLst/>
              <a:ahLst/>
              <a:cxnLst/>
              <a:rect l="l" t="t" r="r" b="b"/>
              <a:pathLst>
                <a:path w="4499" h="16765" extrusionOk="0">
                  <a:moveTo>
                    <a:pt x="4479" y="1"/>
                  </a:moveTo>
                  <a:lnTo>
                    <a:pt x="3995" y="148"/>
                  </a:lnTo>
                  <a:cubicBezTo>
                    <a:pt x="3533" y="274"/>
                    <a:pt x="3217" y="715"/>
                    <a:pt x="3217" y="1199"/>
                  </a:cubicBezTo>
                  <a:lnTo>
                    <a:pt x="3217" y="12867"/>
                  </a:lnTo>
                  <a:cubicBezTo>
                    <a:pt x="3217" y="14760"/>
                    <a:pt x="1872" y="16379"/>
                    <a:pt x="1" y="16715"/>
                  </a:cubicBezTo>
                  <a:cubicBezTo>
                    <a:pt x="208" y="16748"/>
                    <a:pt x="413" y="16764"/>
                    <a:pt x="615" y="16764"/>
                  </a:cubicBezTo>
                  <a:cubicBezTo>
                    <a:pt x="2716" y="16764"/>
                    <a:pt x="4498" y="15034"/>
                    <a:pt x="4479" y="12867"/>
                  </a:cubicBezTo>
                  <a:lnTo>
                    <a:pt x="4479" y="1"/>
                  </a:ln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9" name="Google Shape;9629;p70"/>
            <p:cNvSpPr/>
            <p:nvPr/>
          </p:nvSpPr>
          <p:spPr>
            <a:xfrm>
              <a:off x="4210582" y="2432317"/>
              <a:ext cx="67346" cy="293087"/>
            </a:xfrm>
            <a:custGeom>
              <a:avLst/>
              <a:gdLst/>
              <a:ahLst/>
              <a:cxnLst/>
              <a:rect l="l" t="t" r="r" b="b"/>
              <a:pathLst>
                <a:path w="4498" h="19575" extrusionOk="0">
                  <a:moveTo>
                    <a:pt x="3374" y="0"/>
                  </a:moveTo>
                  <a:cubicBezTo>
                    <a:pt x="3315" y="0"/>
                    <a:pt x="3256" y="5"/>
                    <a:pt x="3196" y="14"/>
                  </a:cubicBezTo>
                  <a:lnTo>
                    <a:pt x="2607" y="119"/>
                  </a:lnTo>
                  <a:cubicBezTo>
                    <a:pt x="2986" y="308"/>
                    <a:pt x="3217" y="687"/>
                    <a:pt x="3217" y="1107"/>
                  </a:cubicBezTo>
                  <a:lnTo>
                    <a:pt x="3217" y="15677"/>
                  </a:lnTo>
                  <a:cubicBezTo>
                    <a:pt x="3217" y="17569"/>
                    <a:pt x="1871" y="19188"/>
                    <a:pt x="0" y="19525"/>
                  </a:cubicBezTo>
                  <a:cubicBezTo>
                    <a:pt x="209" y="19558"/>
                    <a:pt x="416" y="19574"/>
                    <a:pt x="620" y="19574"/>
                  </a:cubicBezTo>
                  <a:cubicBezTo>
                    <a:pt x="2718" y="19574"/>
                    <a:pt x="4498" y="17862"/>
                    <a:pt x="4478" y="15677"/>
                  </a:cubicBezTo>
                  <a:lnTo>
                    <a:pt x="4478" y="1107"/>
                  </a:lnTo>
                  <a:cubicBezTo>
                    <a:pt x="4478" y="475"/>
                    <a:pt x="3972" y="0"/>
                    <a:pt x="3374" y="0"/>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0" name="Google Shape;9630;p70"/>
          <p:cNvGrpSpPr/>
          <p:nvPr/>
        </p:nvGrpSpPr>
        <p:grpSpPr>
          <a:xfrm>
            <a:off x="1802465" y="1962854"/>
            <a:ext cx="265373" cy="351944"/>
            <a:chOff x="1802465" y="1962854"/>
            <a:chExt cx="265373" cy="351944"/>
          </a:xfrm>
        </p:grpSpPr>
        <p:sp>
          <p:nvSpPr>
            <p:cNvPr id="9631" name="Google Shape;9631;p70"/>
            <p:cNvSpPr/>
            <p:nvPr/>
          </p:nvSpPr>
          <p:spPr>
            <a:xfrm>
              <a:off x="1802465" y="2243020"/>
              <a:ext cx="265373" cy="71778"/>
            </a:xfrm>
            <a:custGeom>
              <a:avLst/>
              <a:gdLst/>
              <a:ahLst/>
              <a:cxnLst/>
              <a:rect l="l" t="t" r="r" b="b"/>
              <a:pathLst>
                <a:path w="17724" h="4794" extrusionOk="0">
                  <a:moveTo>
                    <a:pt x="2397" y="0"/>
                  </a:moveTo>
                  <a:cubicBezTo>
                    <a:pt x="1072" y="0"/>
                    <a:pt x="0" y="1073"/>
                    <a:pt x="0" y="2397"/>
                  </a:cubicBezTo>
                  <a:cubicBezTo>
                    <a:pt x="0" y="3722"/>
                    <a:pt x="1072" y="4794"/>
                    <a:pt x="2397" y="4794"/>
                  </a:cubicBezTo>
                  <a:lnTo>
                    <a:pt x="17724" y="4794"/>
                  </a:lnTo>
                  <a:lnTo>
                    <a:pt x="17724"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70"/>
            <p:cNvSpPr/>
            <p:nvPr/>
          </p:nvSpPr>
          <p:spPr>
            <a:xfrm>
              <a:off x="1802465" y="2208074"/>
              <a:ext cx="265373" cy="83442"/>
            </a:xfrm>
            <a:custGeom>
              <a:avLst/>
              <a:gdLst/>
              <a:ahLst/>
              <a:cxnLst/>
              <a:rect l="l" t="t" r="r" b="b"/>
              <a:pathLst>
                <a:path w="17724" h="5573" extrusionOk="0">
                  <a:moveTo>
                    <a:pt x="2397" y="1"/>
                  </a:moveTo>
                  <a:cubicBezTo>
                    <a:pt x="1724" y="1"/>
                    <a:pt x="1135" y="568"/>
                    <a:pt x="694" y="1010"/>
                  </a:cubicBezTo>
                  <a:cubicBezTo>
                    <a:pt x="252" y="1451"/>
                    <a:pt x="0" y="4079"/>
                    <a:pt x="0" y="4731"/>
                  </a:cubicBezTo>
                  <a:cubicBezTo>
                    <a:pt x="0" y="5026"/>
                    <a:pt x="42" y="5299"/>
                    <a:pt x="147" y="5572"/>
                  </a:cubicBezTo>
                  <a:cubicBezTo>
                    <a:pt x="484" y="4647"/>
                    <a:pt x="1388" y="4016"/>
                    <a:pt x="2397" y="4016"/>
                  </a:cubicBezTo>
                  <a:lnTo>
                    <a:pt x="17724" y="4016"/>
                  </a:lnTo>
                  <a:lnTo>
                    <a:pt x="17724" y="947"/>
                  </a:lnTo>
                  <a:lnTo>
                    <a:pt x="239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70"/>
            <p:cNvSpPr/>
            <p:nvPr/>
          </p:nvSpPr>
          <p:spPr>
            <a:xfrm>
              <a:off x="1802465" y="1962854"/>
              <a:ext cx="35889" cy="316069"/>
            </a:xfrm>
            <a:custGeom>
              <a:avLst/>
              <a:gdLst/>
              <a:ahLst/>
              <a:cxnLst/>
              <a:rect l="l" t="t" r="r" b="b"/>
              <a:pathLst>
                <a:path w="2397" h="21110" extrusionOk="0">
                  <a:moveTo>
                    <a:pt x="2397" y="1"/>
                  </a:moveTo>
                  <a:cubicBezTo>
                    <a:pt x="1072" y="1"/>
                    <a:pt x="0" y="1073"/>
                    <a:pt x="0" y="2397"/>
                  </a:cubicBezTo>
                  <a:lnTo>
                    <a:pt x="0" y="21109"/>
                  </a:lnTo>
                  <a:cubicBezTo>
                    <a:pt x="0" y="19785"/>
                    <a:pt x="1072" y="18712"/>
                    <a:pt x="2397" y="18712"/>
                  </a:cubicBezTo>
                  <a:lnTo>
                    <a:pt x="2397"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70"/>
            <p:cNvSpPr/>
            <p:nvPr/>
          </p:nvSpPr>
          <p:spPr>
            <a:xfrm>
              <a:off x="1837082" y="2286141"/>
              <a:ext cx="230756" cy="8834"/>
            </a:xfrm>
            <a:custGeom>
              <a:avLst/>
              <a:gdLst/>
              <a:ahLst/>
              <a:cxnLst/>
              <a:rect l="l" t="t" r="r" b="b"/>
              <a:pathLst>
                <a:path w="15412" h="590" extrusionOk="0">
                  <a:moveTo>
                    <a:pt x="1" y="1"/>
                  </a:moveTo>
                  <a:lnTo>
                    <a:pt x="1" y="589"/>
                  </a:lnTo>
                  <a:lnTo>
                    <a:pt x="15412" y="589"/>
                  </a:lnTo>
                  <a:lnTo>
                    <a:pt x="15412"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70"/>
            <p:cNvSpPr/>
            <p:nvPr/>
          </p:nvSpPr>
          <p:spPr>
            <a:xfrm>
              <a:off x="1900041" y="2262843"/>
              <a:ext cx="167797" cy="9148"/>
            </a:xfrm>
            <a:custGeom>
              <a:avLst/>
              <a:gdLst/>
              <a:ahLst/>
              <a:cxnLst/>
              <a:rect l="l" t="t" r="r" b="b"/>
              <a:pathLst>
                <a:path w="11207" h="611" extrusionOk="0">
                  <a:moveTo>
                    <a:pt x="1" y="1"/>
                  </a:moveTo>
                  <a:lnTo>
                    <a:pt x="1" y="611"/>
                  </a:lnTo>
                  <a:lnTo>
                    <a:pt x="11207" y="611"/>
                  </a:lnTo>
                  <a:lnTo>
                    <a:pt x="11207"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6" name="Google Shape;9636;p70"/>
            <p:cNvSpPr/>
            <p:nvPr/>
          </p:nvSpPr>
          <p:spPr>
            <a:xfrm>
              <a:off x="1838339" y="1962854"/>
              <a:ext cx="229498" cy="280180"/>
            </a:xfrm>
            <a:custGeom>
              <a:avLst/>
              <a:gdLst/>
              <a:ahLst/>
              <a:cxnLst/>
              <a:rect l="l" t="t" r="r" b="b"/>
              <a:pathLst>
                <a:path w="15328" h="18713" extrusionOk="0">
                  <a:moveTo>
                    <a:pt x="1" y="1"/>
                  </a:moveTo>
                  <a:lnTo>
                    <a:pt x="1" y="18712"/>
                  </a:lnTo>
                  <a:lnTo>
                    <a:pt x="15328" y="18712"/>
                  </a:lnTo>
                  <a:lnTo>
                    <a:pt x="15328"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7" name="Google Shape;9637;p70"/>
            <p:cNvSpPr/>
            <p:nvPr/>
          </p:nvSpPr>
          <p:spPr>
            <a:xfrm>
              <a:off x="1854091" y="1978905"/>
              <a:ext cx="197697" cy="248394"/>
            </a:xfrm>
            <a:custGeom>
              <a:avLst/>
              <a:gdLst/>
              <a:ahLst/>
              <a:cxnLst/>
              <a:rect l="l" t="t" r="r" b="b"/>
              <a:pathLst>
                <a:path w="13204" h="16590" extrusionOk="0">
                  <a:moveTo>
                    <a:pt x="0" y="1"/>
                  </a:moveTo>
                  <a:lnTo>
                    <a:pt x="0" y="16589"/>
                  </a:lnTo>
                  <a:lnTo>
                    <a:pt x="13203" y="16589"/>
                  </a:lnTo>
                  <a:lnTo>
                    <a:pt x="13203"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8" name="Google Shape;9638;p70"/>
          <p:cNvGrpSpPr/>
          <p:nvPr/>
        </p:nvGrpSpPr>
        <p:grpSpPr>
          <a:xfrm>
            <a:off x="3512070" y="1956222"/>
            <a:ext cx="373983" cy="363622"/>
            <a:chOff x="3512070" y="1956222"/>
            <a:chExt cx="373983" cy="363622"/>
          </a:xfrm>
        </p:grpSpPr>
        <p:sp>
          <p:nvSpPr>
            <p:cNvPr id="9639" name="Google Shape;9639;p70"/>
            <p:cNvSpPr/>
            <p:nvPr/>
          </p:nvSpPr>
          <p:spPr>
            <a:xfrm>
              <a:off x="3547316" y="2232314"/>
              <a:ext cx="316069" cy="53841"/>
            </a:xfrm>
            <a:custGeom>
              <a:avLst/>
              <a:gdLst/>
              <a:ahLst/>
              <a:cxnLst/>
              <a:rect l="l" t="t" r="r" b="b"/>
              <a:pathLst>
                <a:path w="21110" h="3596" extrusionOk="0">
                  <a:moveTo>
                    <a:pt x="1809" y="1"/>
                  </a:moveTo>
                  <a:cubicBezTo>
                    <a:pt x="800" y="1"/>
                    <a:pt x="1" y="799"/>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0" name="Google Shape;9640;p70"/>
            <p:cNvSpPr/>
            <p:nvPr/>
          </p:nvSpPr>
          <p:spPr>
            <a:xfrm>
              <a:off x="3548903" y="2232314"/>
              <a:ext cx="314482" cy="53841"/>
            </a:xfrm>
            <a:custGeom>
              <a:avLst/>
              <a:gdLst/>
              <a:ahLst/>
              <a:cxnLst/>
              <a:rect l="l" t="t" r="r" b="b"/>
              <a:pathLst>
                <a:path w="21004" h="3596" extrusionOk="0">
                  <a:moveTo>
                    <a:pt x="19805" y="1"/>
                  </a:moveTo>
                  <a:lnTo>
                    <a:pt x="19805" y="1640"/>
                  </a:lnTo>
                  <a:cubicBezTo>
                    <a:pt x="19805" y="2061"/>
                    <a:pt x="19469" y="2397"/>
                    <a:pt x="19048" y="2397"/>
                  </a:cubicBezTo>
                  <a:lnTo>
                    <a:pt x="0" y="2397"/>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1" name="Google Shape;9641;p70"/>
            <p:cNvSpPr/>
            <p:nvPr/>
          </p:nvSpPr>
          <p:spPr>
            <a:xfrm>
              <a:off x="3515215" y="2198312"/>
              <a:ext cx="370524" cy="121217"/>
            </a:xfrm>
            <a:custGeom>
              <a:avLst/>
              <a:gdLst/>
              <a:ahLst/>
              <a:cxnLst/>
              <a:rect l="l" t="t" r="r" b="b"/>
              <a:pathLst>
                <a:path w="24747" h="8096" extrusionOk="0">
                  <a:moveTo>
                    <a:pt x="3953" y="1"/>
                  </a:moveTo>
                  <a:cubicBezTo>
                    <a:pt x="1746" y="64"/>
                    <a:pt x="0" y="1851"/>
                    <a:pt x="0" y="4038"/>
                  </a:cubicBezTo>
                  <a:cubicBezTo>
                    <a:pt x="0" y="6245"/>
                    <a:pt x="1746" y="8032"/>
                    <a:pt x="3953" y="8095"/>
                  </a:cubicBezTo>
                  <a:lnTo>
                    <a:pt x="24010" y="8095"/>
                  </a:lnTo>
                  <a:cubicBezTo>
                    <a:pt x="24410" y="8095"/>
                    <a:pt x="24746" y="7759"/>
                    <a:pt x="24746" y="7338"/>
                  </a:cubicBezTo>
                  <a:lnTo>
                    <a:pt x="24746" y="6582"/>
                  </a:lnTo>
                  <a:cubicBezTo>
                    <a:pt x="24746" y="6182"/>
                    <a:pt x="24410" y="5846"/>
                    <a:pt x="24010" y="5846"/>
                  </a:cubicBezTo>
                  <a:lnTo>
                    <a:pt x="3953" y="5867"/>
                  </a:lnTo>
                  <a:cubicBezTo>
                    <a:pt x="2965" y="5867"/>
                    <a:pt x="2166" y="5068"/>
                    <a:pt x="2145" y="4101"/>
                  </a:cubicBezTo>
                  <a:cubicBezTo>
                    <a:pt x="2145" y="3070"/>
                    <a:pt x="2965" y="2251"/>
                    <a:pt x="3995" y="2251"/>
                  </a:cubicBezTo>
                  <a:lnTo>
                    <a:pt x="24010" y="2251"/>
                  </a:lnTo>
                  <a:cubicBezTo>
                    <a:pt x="24410" y="2251"/>
                    <a:pt x="24746" y="1914"/>
                    <a:pt x="24746" y="1515"/>
                  </a:cubicBezTo>
                  <a:lnTo>
                    <a:pt x="24746" y="758"/>
                  </a:lnTo>
                  <a:cubicBezTo>
                    <a:pt x="24746" y="337"/>
                    <a:pt x="24410" y="1"/>
                    <a:pt x="24010"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2" name="Google Shape;9642;p70"/>
            <p:cNvSpPr/>
            <p:nvPr/>
          </p:nvSpPr>
          <p:spPr>
            <a:xfrm>
              <a:off x="3864628" y="2198626"/>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58"/>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3" name="Google Shape;9643;p70"/>
            <p:cNvSpPr/>
            <p:nvPr/>
          </p:nvSpPr>
          <p:spPr>
            <a:xfrm>
              <a:off x="3864628" y="2286141"/>
              <a:ext cx="21426" cy="33703"/>
            </a:xfrm>
            <a:custGeom>
              <a:avLst/>
              <a:gdLst/>
              <a:ahLst/>
              <a:cxnLst/>
              <a:rect l="l" t="t" r="r" b="b"/>
              <a:pathLst>
                <a:path w="1431" h="2251" extrusionOk="0">
                  <a:moveTo>
                    <a:pt x="0" y="1"/>
                  </a:moveTo>
                  <a:lnTo>
                    <a:pt x="0" y="2250"/>
                  </a:lnTo>
                  <a:lnTo>
                    <a:pt x="673" y="2250"/>
                  </a:lnTo>
                  <a:cubicBezTo>
                    <a:pt x="1094" y="2229"/>
                    <a:pt x="1430" y="1914"/>
                    <a:pt x="1430" y="1493"/>
                  </a:cubicBezTo>
                  <a:lnTo>
                    <a:pt x="1430" y="737"/>
                  </a:lnTo>
                  <a:cubicBezTo>
                    <a:pt x="1430" y="337"/>
                    <a:pt x="1094" y="1"/>
                    <a:pt x="6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4" name="Google Shape;9644;p70"/>
            <p:cNvSpPr/>
            <p:nvPr/>
          </p:nvSpPr>
          <p:spPr>
            <a:xfrm>
              <a:off x="3574401" y="2259070"/>
              <a:ext cx="52583" cy="52838"/>
            </a:xfrm>
            <a:custGeom>
              <a:avLst/>
              <a:gdLst/>
              <a:ahLst/>
              <a:cxnLst/>
              <a:rect l="l" t="t" r="r" b="b"/>
              <a:pathLst>
                <a:path w="3512" h="3529" extrusionOk="0">
                  <a:moveTo>
                    <a:pt x="736" y="1"/>
                  </a:moveTo>
                  <a:cubicBezTo>
                    <a:pt x="336" y="1"/>
                    <a:pt x="0" y="337"/>
                    <a:pt x="0" y="758"/>
                  </a:cubicBezTo>
                  <a:lnTo>
                    <a:pt x="0" y="2776"/>
                  </a:lnTo>
                  <a:cubicBezTo>
                    <a:pt x="0" y="3200"/>
                    <a:pt x="343" y="3529"/>
                    <a:pt x="740" y="3529"/>
                  </a:cubicBezTo>
                  <a:cubicBezTo>
                    <a:pt x="835" y="3529"/>
                    <a:pt x="933" y="3510"/>
                    <a:pt x="1030" y="3470"/>
                  </a:cubicBezTo>
                  <a:lnTo>
                    <a:pt x="1787" y="3154"/>
                  </a:lnTo>
                  <a:lnTo>
                    <a:pt x="2460" y="3449"/>
                  </a:lnTo>
                  <a:cubicBezTo>
                    <a:pt x="2560" y="3490"/>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5" name="Google Shape;9645;p70"/>
            <p:cNvSpPr/>
            <p:nvPr/>
          </p:nvSpPr>
          <p:spPr>
            <a:xfrm>
              <a:off x="3547316" y="1990239"/>
              <a:ext cx="316069" cy="53841"/>
            </a:xfrm>
            <a:custGeom>
              <a:avLst/>
              <a:gdLst/>
              <a:ahLst/>
              <a:cxnLst/>
              <a:rect l="l" t="t" r="r" b="b"/>
              <a:pathLst>
                <a:path w="21110" h="3596" extrusionOk="0">
                  <a:moveTo>
                    <a:pt x="1809" y="1"/>
                  </a:moveTo>
                  <a:cubicBezTo>
                    <a:pt x="800" y="1"/>
                    <a:pt x="1" y="800"/>
                    <a:pt x="1" y="1788"/>
                  </a:cubicBezTo>
                  <a:cubicBezTo>
                    <a:pt x="1" y="2776"/>
                    <a:pt x="800" y="3596"/>
                    <a:pt x="1809" y="3596"/>
                  </a:cubicBezTo>
                  <a:lnTo>
                    <a:pt x="21109" y="3596"/>
                  </a:lnTo>
                  <a:lnTo>
                    <a:pt x="21109"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6" name="Google Shape;9646;p70"/>
            <p:cNvSpPr/>
            <p:nvPr/>
          </p:nvSpPr>
          <p:spPr>
            <a:xfrm>
              <a:off x="3548903" y="1990239"/>
              <a:ext cx="314482" cy="53841"/>
            </a:xfrm>
            <a:custGeom>
              <a:avLst/>
              <a:gdLst/>
              <a:ahLst/>
              <a:cxnLst/>
              <a:rect l="l" t="t" r="r" b="b"/>
              <a:pathLst>
                <a:path w="21004" h="3596" extrusionOk="0">
                  <a:moveTo>
                    <a:pt x="19805" y="1"/>
                  </a:moveTo>
                  <a:lnTo>
                    <a:pt x="19805" y="1641"/>
                  </a:lnTo>
                  <a:cubicBezTo>
                    <a:pt x="19805" y="2061"/>
                    <a:pt x="19469" y="2398"/>
                    <a:pt x="19048" y="2398"/>
                  </a:cubicBezTo>
                  <a:lnTo>
                    <a:pt x="0" y="2398"/>
                  </a:lnTo>
                  <a:cubicBezTo>
                    <a:pt x="252" y="3112"/>
                    <a:pt x="925" y="3596"/>
                    <a:pt x="1703" y="3596"/>
                  </a:cubicBezTo>
                  <a:lnTo>
                    <a:pt x="21003" y="3596"/>
                  </a:lnTo>
                  <a:lnTo>
                    <a:pt x="21003"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7" name="Google Shape;9647;p70"/>
            <p:cNvSpPr/>
            <p:nvPr/>
          </p:nvSpPr>
          <p:spPr>
            <a:xfrm>
              <a:off x="3512070" y="1956222"/>
              <a:ext cx="373669" cy="121247"/>
            </a:xfrm>
            <a:custGeom>
              <a:avLst/>
              <a:gdLst/>
              <a:ahLst/>
              <a:cxnLst/>
              <a:rect l="l" t="t" r="r" b="b"/>
              <a:pathLst>
                <a:path w="24957" h="8098" extrusionOk="0">
                  <a:moveTo>
                    <a:pt x="4049" y="1"/>
                  </a:moveTo>
                  <a:cubicBezTo>
                    <a:pt x="1829" y="1"/>
                    <a:pt x="0" y="1806"/>
                    <a:pt x="0" y="4039"/>
                  </a:cubicBezTo>
                  <a:cubicBezTo>
                    <a:pt x="0" y="6284"/>
                    <a:pt x="1850" y="8097"/>
                    <a:pt x="4086" y="8097"/>
                  </a:cubicBezTo>
                  <a:cubicBezTo>
                    <a:pt x="4112" y="8097"/>
                    <a:pt x="4137" y="8097"/>
                    <a:pt x="4163" y="8097"/>
                  </a:cubicBezTo>
                  <a:lnTo>
                    <a:pt x="24220" y="8097"/>
                  </a:lnTo>
                  <a:cubicBezTo>
                    <a:pt x="24620" y="8097"/>
                    <a:pt x="24956" y="7760"/>
                    <a:pt x="24956" y="7340"/>
                  </a:cubicBezTo>
                  <a:lnTo>
                    <a:pt x="24956" y="6583"/>
                  </a:lnTo>
                  <a:cubicBezTo>
                    <a:pt x="24956" y="6183"/>
                    <a:pt x="24620" y="5847"/>
                    <a:pt x="24220" y="5847"/>
                  </a:cubicBezTo>
                  <a:lnTo>
                    <a:pt x="4163" y="5847"/>
                  </a:lnTo>
                  <a:lnTo>
                    <a:pt x="4163" y="5868"/>
                  </a:lnTo>
                  <a:cubicBezTo>
                    <a:pt x="3175" y="5847"/>
                    <a:pt x="2376" y="5069"/>
                    <a:pt x="2355" y="4102"/>
                  </a:cubicBezTo>
                  <a:cubicBezTo>
                    <a:pt x="2355" y="3072"/>
                    <a:pt x="3175" y="2252"/>
                    <a:pt x="4205" y="2252"/>
                  </a:cubicBezTo>
                  <a:lnTo>
                    <a:pt x="24220" y="2252"/>
                  </a:lnTo>
                  <a:cubicBezTo>
                    <a:pt x="24620" y="2252"/>
                    <a:pt x="24956" y="1915"/>
                    <a:pt x="24956" y="1495"/>
                  </a:cubicBezTo>
                  <a:lnTo>
                    <a:pt x="24956" y="759"/>
                  </a:lnTo>
                  <a:cubicBezTo>
                    <a:pt x="24956" y="339"/>
                    <a:pt x="24620" y="2"/>
                    <a:pt x="24220" y="2"/>
                  </a:cubicBezTo>
                  <a:lnTo>
                    <a:pt x="4163" y="2"/>
                  </a:lnTo>
                  <a:cubicBezTo>
                    <a:pt x="4125" y="1"/>
                    <a:pt x="4087" y="1"/>
                    <a:pt x="4049"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8" name="Google Shape;9648;p70"/>
            <p:cNvSpPr/>
            <p:nvPr/>
          </p:nvSpPr>
          <p:spPr>
            <a:xfrm>
              <a:off x="3864628" y="1956566"/>
              <a:ext cx="21426" cy="33688"/>
            </a:xfrm>
            <a:custGeom>
              <a:avLst/>
              <a:gdLst/>
              <a:ahLst/>
              <a:cxnLst/>
              <a:rect l="l" t="t" r="r" b="b"/>
              <a:pathLst>
                <a:path w="1431" h="2250" extrusionOk="0">
                  <a:moveTo>
                    <a:pt x="0" y="0"/>
                  </a:moveTo>
                  <a:lnTo>
                    <a:pt x="0" y="2250"/>
                  </a:lnTo>
                  <a:lnTo>
                    <a:pt x="673" y="2250"/>
                  </a:lnTo>
                  <a:cubicBezTo>
                    <a:pt x="1094" y="2250"/>
                    <a:pt x="1430" y="1913"/>
                    <a:pt x="1430" y="1493"/>
                  </a:cubicBezTo>
                  <a:lnTo>
                    <a:pt x="1430" y="757"/>
                  </a:lnTo>
                  <a:cubicBezTo>
                    <a:pt x="1430" y="337"/>
                    <a:pt x="1094" y="0"/>
                    <a:pt x="673"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9" name="Google Shape;9649;p70"/>
            <p:cNvSpPr/>
            <p:nvPr/>
          </p:nvSpPr>
          <p:spPr>
            <a:xfrm>
              <a:off x="3864628" y="2044065"/>
              <a:ext cx="21426" cy="33703"/>
            </a:xfrm>
            <a:custGeom>
              <a:avLst/>
              <a:gdLst/>
              <a:ahLst/>
              <a:cxnLst/>
              <a:rect l="l" t="t" r="r" b="b"/>
              <a:pathLst>
                <a:path w="1431" h="2251" extrusionOk="0">
                  <a:moveTo>
                    <a:pt x="0" y="1"/>
                  </a:moveTo>
                  <a:lnTo>
                    <a:pt x="0" y="2251"/>
                  </a:lnTo>
                  <a:lnTo>
                    <a:pt x="673" y="2251"/>
                  </a:lnTo>
                  <a:cubicBezTo>
                    <a:pt x="1094" y="2251"/>
                    <a:pt x="1430" y="1914"/>
                    <a:pt x="1430" y="1494"/>
                  </a:cubicBezTo>
                  <a:lnTo>
                    <a:pt x="1430" y="737"/>
                  </a:lnTo>
                  <a:cubicBezTo>
                    <a:pt x="1430" y="337"/>
                    <a:pt x="1094" y="1"/>
                    <a:pt x="673"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0" name="Google Shape;9650;p70"/>
            <p:cNvSpPr/>
            <p:nvPr/>
          </p:nvSpPr>
          <p:spPr>
            <a:xfrm>
              <a:off x="3574401" y="2016995"/>
              <a:ext cx="52583" cy="52733"/>
            </a:xfrm>
            <a:custGeom>
              <a:avLst/>
              <a:gdLst/>
              <a:ahLst/>
              <a:cxnLst/>
              <a:rect l="l" t="t" r="r" b="b"/>
              <a:pathLst>
                <a:path w="3512" h="3522" extrusionOk="0">
                  <a:moveTo>
                    <a:pt x="736" y="1"/>
                  </a:moveTo>
                  <a:cubicBezTo>
                    <a:pt x="336" y="1"/>
                    <a:pt x="0" y="337"/>
                    <a:pt x="0" y="758"/>
                  </a:cubicBezTo>
                  <a:lnTo>
                    <a:pt x="0" y="2776"/>
                  </a:lnTo>
                  <a:cubicBezTo>
                    <a:pt x="0" y="3205"/>
                    <a:pt x="349" y="3521"/>
                    <a:pt x="752" y="3521"/>
                  </a:cubicBezTo>
                  <a:cubicBezTo>
                    <a:pt x="843" y="3521"/>
                    <a:pt x="937" y="3505"/>
                    <a:pt x="1030" y="3470"/>
                  </a:cubicBezTo>
                  <a:lnTo>
                    <a:pt x="1787" y="3155"/>
                  </a:lnTo>
                  <a:lnTo>
                    <a:pt x="2460" y="3449"/>
                  </a:lnTo>
                  <a:cubicBezTo>
                    <a:pt x="2560" y="3491"/>
                    <a:pt x="2662" y="3510"/>
                    <a:pt x="2760" y="3510"/>
                  </a:cubicBezTo>
                  <a:cubicBezTo>
                    <a:pt x="3160" y="3510"/>
                    <a:pt x="3511" y="3193"/>
                    <a:pt x="3511" y="2755"/>
                  </a:cubicBezTo>
                  <a:lnTo>
                    <a:pt x="3511" y="758"/>
                  </a:lnTo>
                  <a:cubicBezTo>
                    <a:pt x="3511" y="337"/>
                    <a:pt x="3175" y="1"/>
                    <a:pt x="2775"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1" name="Google Shape;9651;p70"/>
            <p:cNvSpPr/>
            <p:nvPr/>
          </p:nvSpPr>
          <p:spPr>
            <a:xfrm>
              <a:off x="3536311" y="2111127"/>
              <a:ext cx="315740" cy="53841"/>
            </a:xfrm>
            <a:custGeom>
              <a:avLst/>
              <a:gdLst/>
              <a:ahLst/>
              <a:cxnLst/>
              <a:rect l="l" t="t" r="r" b="b"/>
              <a:pathLst>
                <a:path w="21088" h="3596" extrusionOk="0">
                  <a:moveTo>
                    <a:pt x="0" y="0"/>
                  </a:moveTo>
                  <a:lnTo>
                    <a:pt x="0" y="3595"/>
                  </a:lnTo>
                  <a:lnTo>
                    <a:pt x="19300" y="3595"/>
                  </a:lnTo>
                  <a:cubicBezTo>
                    <a:pt x="20289" y="3595"/>
                    <a:pt x="21088" y="2796"/>
                    <a:pt x="21088" y="1808"/>
                  </a:cubicBezTo>
                  <a:cubicBezTo>
                    <a:pt x="21088" y="820"/>
                    <a:pt x="20289" y="0"/>
                    <a:pt x="19300"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2" name="Google Shape;9652;p70"/>
            <p:cNvSpPr/>
            <p:nvPr/>
          </p:nvSpPr>
          <p:spPr>
            <a:xfrm>
              <a:off x="3536311" y="2111127"/>
              <a:ext cx="315740" cy="53841"/>
            </a:xfrm>
            <a:custGeom>
              <a:avLst/>
              <a:gdLst/>
              <a:ahLst/>
              <a:cxnLst/>
              <a:rect l="l" t="t" r="r" b="b"/>
              <a:pathLst>
                <a:path w="21088" h="3596" extrusionOk="0">
                  <a:moveTo>
                    <a:pt x="19279" y="0"/>
                  </a:moveTo>
                  <a:cubicBezTo>
                    <a:pt x="19679" y="1178"/>
                    <a:pt x="18817" y="2397"/>
                    <a:pt x="17576" y="2397"/>
                  </a:cubicBezTo>
                  <a:lnTo>
                    <a:pt x="0" y="2397"/>
                  </a:lnTo>
                  <a:lnTo>
                    <a:pt x="0" y="3595"/>
                  </a:lnTo>
                  <a:lnTo>
                    <a:pt x="19300" y="3595"/>
                  </a:lnTo>
                  <a:cubicBezTo>
                    <a:pt x="20289" y="3595"/>
                    <a:pt x="21088" y="2796"/>
                    <a:pt x="21088" y="1808"/>
                  </a:cubicBezTo>
                  <a:cubicBezTo>
                    <a:pt x="21088" y="820"/>
                    <a:pt x="20289" y="0"/>
                    <a:pt x="193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3" name="Google Shape;9653;p70"/>
            <p:cNvSpPr/>
            <p:nvPr/>
          </p:nvSpPr>
          <p:spPr>
            <a:xfrm>
              <a:off x="3513642" y="2077439"/>
              <a:ext cx="370509" cy="120888"/>
            </a:xfrm>
            <a:custGeom>
              <a:avLst/>
              <a:gdLst/>
              <a:ahLst/>
              <a:cxnLst/>
              <a:rect l="l" t="t" r="r" b="b"/>
              <a:pathLst>
                <a:path w="24746" h="8074" extrusionOk="0">
                  <a:moveTo>
                    <a:pt x="757" y="1"/>
                  </a:moveTo>
                  <a:cubicBezTo>
                    <a:pt x="337" y="1"/>
                    <a:pt x="0" y="337"/>
                    <a:pt x="0" y="757"/>
                  </a:cubicBezTo>
                  <a:lnTo>
                    <a:pt x="0" y="1493"/>
                  </a:lnTo>
                  <a:cubicBezTo>
                    <a:pt x="0" y="1914"/>
                    <a:pt x="337" y="2250"/>
                    <a:pt x="757" y="2250"/>
                  </a:cubicBezTo>
                  <a:lnTo>
                    <a:pt x="20772" y="2250"/>
                  </a:lnTo>
                  <a:cubicBezTo>
                    <a:pt x="21782" y="2250"/>
                    <a:pt x="22602" y="3070"/>
                    <a:pt x="22602" y="4079"/>
                  </a:cubicBezTo>
                  <a:cubicBezTo>
                    <a:pt x="22602" y="5067"/>
                    <a:pt x="21803" y="5845"/>
                    <a:pt x="20814" y="5845"/>
                  </a:cubicBezTo>
                  <a:lnTo>
                    <a:pt x="20814" y="5824"/>
                  </a:lnTo>
                  <a:lnTo>
                    <a:pt x="757" y="5824"/>
                  </a:lnTo>
                  <a:cubicBezTo>
                    <a:pt x="337" y="5824"/>
                    <a:pt x="0" y="6161"/>
                    <a:pt x="0" y="6581"/>
                  </a:cubicBezTo>
                  <a:lnTo>
                    <a:pt x="0" y="7338"/>
                  </a:lnTo>
                  <a:cubicBezTo>
                    <a:pt x="0" y="7738"/>
                    <a:pt x="337" y="8074"/>
                    <a:pt x="757" y="8074"/>
                  </a:cubicBezTo>
                  <a:lnTo>
                    <a:pt x="20814" y="8074"/>
                  </a:lnTo>
                  <a:cubicBezTo>
                    <a:pt x="23001" y="8032"/>
                    <a:pt x="24746" y="6224"/>
                    <a:pt x="24746" y="4037"/>
                  </a:cubicBezTo>
                  <a:cubicBezTo>
                    <a:pt x="24746" y="1851"/>
                    <a:pt x="23001" y="64"/>
                    <a:pt x="20814"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70"/>
            <p:cNvSpPr/>
            <p:nvPr/>
          </p:nvSpPr>
          <p:spPr>
            <a:xfrm>
              <a:off x="3806385" y="2077753"/>
              <a:ext cx="77767" cy="120888"/>
            </a:xfrm>
            <a:custGeom>
              <a:avLst/>
              <a:gdLst/>
              <a:ahLst/>
              <a:cxnLst/>
              <a:rect l="l" t="t" r="r" b="b"/>
              <a:pathLst>
                <a:path w="5194" h="8074" extrusionOk="0">
                  <a:moveTo>
                    <a:pt x="1" y="1"/>
                  </a:moveTo>
                  <a:cubicBezTo>
                    <a:pt x="2188" y="43"/>
                    <a:pt x="3933" y="1851"/>
                    <a:pt x="3933" y="4037"/>
                  </a:cubicBezTo>
                  <a:cubicBezTo>
                    <a:pt x="3933" y="6224"/>
                    <a:pt x="2188" y="8011"/>
                    <a:pt x="1" y="8074"/>
                  </a:cubicBezTo>
                  <a:lnTo>
                    <a:pt x="1262" y="8074"/>
                  </a:lnTo>
                  <a:cubicBezTo>
                    <a:pt x="3449" y="8011"/>
                    <a:pt x="5194" y="6224"/>
                    <a:pt x="5194" y="4037"/>
                  </a:cubicBezTo>
                  <a:cubicBezTo>
                    <a:pt x="5194" y="1851"/>
                    <a:pt x="3449" y="43"/>
                    <a:pt x="1262"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70"/>
            <p:cNvSpPr/>
            <p:nvPr/>
          </p:nvSpPr>
          <p:spPr>
            <a:xfrm>
              <a:off x="3772397" y="2138182"/>
              <a:ext cx="52898" cy="52568"/>
            </a:xfrm>
            <a:custGeom>
              <a:avLst/>
              <a:gdLst/>
              <a:ahLst/>
              <a:cxnLst/>
              <a:rect l="l" t="t" r="r" b="b"/>
              <a:pathLst>
                <a:path w="3533" h="3511" extrusionOk="0">
                  <a:moveTo>
                    <a:pt x="720" y="0"/>
                  </a:moveTo>
                  <a:cubicBezTo>
                    <a:pt x="317" y="0"/>
                    <a:pt x="0" y="329"/>
                    <a:pt x="0" y="737"/>
                  </a:cubicBezTo>
                  <a:lnTo>
                    <a:pt x="0" y="2734"/>
                  </a:lnTo>
                  <a:cubicBezTo>
                    <a:pt x="0" y="3173"/>
                    <a:pt x="365" y="3489"/>
                    <a:pt x="759" y="3489"/>
                  </a:cubicBezTo>
                  <a:cubicBezTo>
                    <a:pt x="856" y="3489"/>
                    <a:pt x="956" y="3470"/>
                    <a:pt x="1052" y="3428"/>
                  </a:cubicBezTo>
                  <a:lnTo>
                    <a:pt x="1745" y="3134"/>
                  </a:lnTo>
                  <a:lnTo>
                    <a:pt x="2502" y="3449"/>
                  </a:lnTo>
                  <a:cubicBezTo>
                    <a:pt x="2599" y="3491"/>
                    <a:pt x="2697" y="3510"/>
                    <a:pt x="2794" y="3510"/>
                  </a:cubicBezTo>
                  <a:cubicBezTo>
                    <a:pt x="3182" y="3510"/>
                    <a:pt x="3532" y="3197"/>
                    <a:pt x="3532" y="2776"/>
                  </a:cubicBezTo>
                  <a:lnTo>
                    <a:pt x="3532" y="737"/>
                  </a:lnTo>
                  <a:cubicBezTo>
                    <a:pt x="3532" y="349"/>
                    <a:pt x="3215" y="0"/>
                    <a:pt x="2811" y="0"/>
                  </a:cubicBezTo>
                  <a:cubicBezTo>
                    <a:pt x="2799" y="0"/>
                    <a:pt x="2787" y="1"/>
                    <a:pt x="2776" y="1"/>
                  </a:cubicBezTo>
                  <a:lnTo>
                    <a:pt x="757" y="1"/>
                  </a:lnTo>
                  <a:cubicBezTo>
                    <a:pt x="745" y="1"/>
                    <a:pt x="732" y="0"/>
                    <a:pt x="7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6" name="Google Shape;9656;p70"/>
          <p:cNvGrpSpPr/>
          <p:nvPr/>
        </p:nvGrpSpPr>
        <p:grpSpPr>
          <a:xfrm>
            <a:off x="842683" y="2394751"/>
            <a:ext cx="345640" cy="356660"/>
            <a:chOff x="842683" y="2394751"/>
            <a:chExt cx="345640" cy="356660"/>
          </a:xfrm>
        </p:grpSpPr>
        <p:sp>
          <p:nvSpPr>
            <p:cNvPr id="9657" name="Google Shape;9657;p70"/>
            <p:cNvSpPr/>
            <p:nvPr/>
          </p:nvSpPr>
          <p:spPr>
            <a:xfrm>
              <a:off x="1099042" y="2499888"/>
              <a:ext cx="89266" cy="107353"/>
            </a:xfrm>
            <a:custGeom>
              <a:avLst/>
              <a:gdLst/>
              <a:ahLst/>
              <a:cxnLst/>
              <a:rect l="l" t="t" r="r" b="b"/>
              <a:pathLst>
                <a:path w="5962" h="7170" extrusionOk="0">
                  <a:moveTo>
                    <a:pt x="2977"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603" y="7124"/>
                    <a:pt x="5663" y="7166"/>
                    <a:pt x="5742" y="7169"/>
                  </a:cubicBezTo>
                  <a:lnTo>
                    <a:pt x="5742" y="7169"/>
                  </a:lnTo>
                  <a:cubicBezTo>
                    <a:pt x="5882" y="7163"/>
                    <a:pt x="5961" y="7019"/>
                    <a:pt x="5900" y="6896"/>
                  </a:cubicBezTo>
                  <a:lnTo>
                    <a:pt x="3145" y="126"/>
                  </a:lnTo>
                  <a:cubicBezTo>
                    <a:pt x="3114" y="42"/>
                    <a:pt x="3046" y="0"/>
                    <a:pt x="2977" y="0"/>
                  </a:cubicBezTo>
                  <a:close/>
                  <a:moveTo>
                    <a:pt x="5742" y="7169"/>
                  </a:moveTo>
                  <a:lnTo>
                    <a:pt x="5742" y="7169"/>
                  </a:lnTo>
                  <a:cubicBezTo>
                    <a:pt x="5738" y="7170"/>
                    <a:pt x="5735" y="7170"/>
                    <a:pt x="5731" y="7170"/>
                  </a:cubicBezTo>
                  <a:lnTo>
                    <a:pt x="5752" y="7170"/>
                  </a:lnTo>
                  <a:cubicBezTo>
                    <a:pt x="5749" y="7170"/>
                    <a:pt x="5745" y="7170"/>
                    <a:pt x="5742" y="7169"/>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8" name="Google Shape;9658;p70"/>
            <p:cNvSpPr/>
            <p:nvPr/>
          </p:nvSpPr>
          <p:spPr>
            <a:xfrm>
              <a:off x="1098908" y="2603138"/>
              <a:ext cx="89416" cy="47852"/>
            </a:xfrm>
            <a:custGeom>
              <a:avLst/>
              <a:gdLst/>
              <a:ahLst/>
              <a:cxnLst/>
              <a:rect l="l" t="t" r="r" b="b"/>
              <a:pathLst>
                <a:path w="5972" h="3196" extrusionOk="0">
                  <a:moveTo>
                    <a:pt x="43" y="0"/>
                  </a:moveTo>
                  <a:cubicBezTo>
                    <a:pt x="22" y="0"/>
                    <a:pt x="1" y="21"/>
                    <a:pt x="1" y="42"/>
                  </a:cubicBezTo>
                  <a:lnTo>
                    <a:pt x="1" y="358"/>
                  </a:lnTo>
                  <a:cubicBezTo>
                    <a:pt x="1" y="1935"/>
                    <a:pt x="1283" y="3196"/>
                    <a:pt x="2860" y="3196"/>
                  </a:cubicBezTo>
                  <a:lnTo>
                    <a:pt x="3133" y="3196"/>
                  </a:lnTo>
                  <a:cubicBezTo>
                    <a:pt x="4689" y="3196"/>
                    <a:pt x="5972" y="1935"/>
                    <a:pt x="5972" y="358"/>
                  </a:cubicBezTo>
                  <a:lnTo>
                    <a:pt x="5972" y="42"/>
                  </a:lnTo>
                  <a:cubicBezTo>
                    <a:pt x="5972" y="21"/>
                    <a:pt x="5951" y="0"/>
                    <a:pt x="593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70"/>
            <p:cNvSpPr/>
            <p:nvPr/>
          </p:nvSpPr>
          <p:spPr>
            <a:xfrm>
              <a:off x="1127236" y="2603138"/>
              <a:ext cx="61088" cy="48182"/>
            </a:xfrm>
            <a:custGeom>
              <a:avLst/>
              <a:gdLst/>
              <a:ahLst/>
              <a:cxnLst/>
              <a:rect l="l" t="t" r="r" b="b"/>
              <a:pathLst>
                <a:path w="4080" h="3218" extrusionOk="0">
                  <a:moveTo>
                    <a:pt x="1830" y="0"/>
                  </a:moveTo>
                  <a:cubicBezTo>
                    <a:pt x="1851" y="0"/>
                    <a:pt x="1872" y="21"/>
                    <a:pt x="1872" y="42"/>
                  </a:cubicBezTo>
                  <a:lnTo>
                    <a:pt x="1872" y="358"/>
                  </a:lnTo>
                  <a:cubicBezTo>
                    <a:pt x="1872" y="1556"/>
                    <a:pt x="1115" y="2628"/>
                    <a:pt x="1" y="3049"/>
                  </a:cubicBezTo>
                  <a:cubicBezTo>
                    <a:pt x="295" y="3154"/>
                    <a:pt x="632" y="3217"/>
                    <a:pt x="947" y="3217"/>
                  </a:cubicBezTo>
                  <a:lnTo>
                    <a:pt x="1220" y="3217"/>
                  </a:lnTo>
                  <a:cubicBezTo>
                    <a:pt x="2797" y="3217"/>
                    <a:pt x="4080" y="1935"/>
                    <a:pt x="4080" y="358"/>
                  </a:cubicBezTo>
                  <a:lnTo>
                    <a:pt x="4080" y="42"/>
                  </a:lnTo>
                  <a:cubicBezTo>
                    <a:pt x="4080" y="21"/>
                    <a:pt x="4059" y="0"/>
                    <a:pt x="403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70"/>
            <p:cNvSpPr/>
            <p:nvPr/>
          </p:nvSpPr>
          <p:spPr>
            <a:xfrm>
              <a:off x="842803" y="2499888"/>
              <a:ext cx="89281" cy="107353"/>
            </a:xfrm>
            <a:custGeom>
              <a:avLst/>
              <a:gdLst/>
              <a:ahLst/>
              <a:cxnLst/>
              <a:rect l="l" t="t" r="r" b="b"/>
              <a:pathLst>
                <a:path w="5963" h="7170" extrusionOk="0">
                  <a:moveTo>
                    <a:pt x="2980" y="0"/>
                  </a:moveTo>
                  <a:cubicBezTo>
                    <a:pt x="2909" y="0"/>
                    <a:pt x="2841" y="42"/>
                    <a:pt x="2809" y="126"/>
                  </a:cubicBezTo>
                  <a:lnTo>
                    <a:pt x="55" y="6896"/>
                  </a:lnTo>
                  <a:cubicBezTo>
                    <a:pt x="1" y="7045"/>
                    <a:pt x="112" y="7151"/>
                    <a:pt x="227" y="7151"/>
                  </a:cubicBezTo>
                  <a:cubicBezTo>
                    <a:pt x="290" y="7151"/>
                    <a:pt x="354" y="7118"/>
                    <a:pt x="391" y="7043"/>
                  </a:cubicBezTo>
                  <a:lnTo>
                    <a:pt x="2977" y="694"/>
                  </a:lnTo>
                  <a:lnTo>
                    <a:pt x="5563" y="7043"/>
                  </a:lnTo>
                  <a:cubicBezTo>
                    <a:pt x="5584" y="7128"/>
                    <a:pt x="5669" y="7170"/>
                    <a:pt x="5732" y="7170"/>
                  </a:cubicBezTo>
                  <a:cubicBezTo>
                    <a:pt x="5879" y="7170"/>
                    <a:pt x="5963" y="7022"/>
                    <a:pt x="5921" y="6896"/>
                  </a:cubicBezTo>
                  <a:lnTo>
                    <a:pt x="3167" y="126"/>
                  </a:lnTo>
                  <a:cubicBezTo>
                    <a:pt x="3125" y="42"/>
                    <a:pt x="3051" y="0"/>
                    <a:pt x="298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70"/>
            <p:cNvSpPr/>
            <p:nvPr/>
          </p:nvSpPr>
          <p:spPr>
            <a:xfrm>
              <a:off x="842683" y="2603138"/>
              <a:ext cx="89715" cy="47867"/>
            </a:xfrm>
            <a:custGeom>
              <a:avLst/>
              <a:gdLst/>
              <a:ahLst/>
              <a:cxnLst/>
              <a:rect l="l" t="t" r="r" b="b"/>
              <a:pathLst>
                <a:path w="5992" h="3197" extrusionOk="0">
                  <a:moveTo>
                    <a:pt x="42" y="0"/>
                  </a:moveTo>
                  <a:cubicBezTo>
                    <a:pt x="21" y="0"/>
                    <a:pt x="0" y="21"/>
                    <a:pt x="0" y="42"/>
                  </a:cubicBezTo>
                  <a:lnTo>
                    <a:pt x="0" y="358"/>
                  </a:lnTo>
                  <a:cubicBezTo>
                    <a:pt x="0" y="1922"/>
                    <a:pt x="1262" y="3196"/>
                    <a:pt x="2821" y="3196"/>
                  </a:cubicBezTo>
                  <a:cubicBezTo>
                    <a:pt x="2834" y="3196"/>
                    <a:pt x="2847" y="3196"/>
                    <a:pt x="2859" y="3196"/>
                  </a:cubicBezTo>
                  <a:lnTo>
                    <a:pt x="3133" y="3196"/>
                  </a:lnTo>
                  <a:cubicBezTo>
                    <a:pt x="4709" y="3196"/>
                    <a:pt x="5992" y="1935"/>
                    <a:pt x="5992" y="358"/>
                  </a:cubicBezTo>
                  <a:lnTo>
                    <a:pt x="5992" y="42"/>
                  </a:lnTo>
                  <a:cubicBezTo>
                    <a:pt x="5992" y="21"/>
                    <a:pt x="5971" y="0"/>
                    <a:pt x="5950" y="0"/>
                  </a:cubicBezTo>
                  <a:close/>
                </a:path>
              </a:pathLst>
            </a:custGeom>
            <a:solidFill>
              <a:srgbClr val="A7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2" name="Google Shape;9662;p70"/>
            <p:cNvSpPr/>
            <p:nvPr/>
          </p:nvSpPr>
          <p:spPr>
            <a:xfrm>
              <a:off x="871011" y="2603138"/>
              <a:ext cx="61073" cy="48182"/>
            </a:xfrm>
            <a:custGeom>
              <a:avLst/>
              <a:gdLst/>
              <a:ahLst/>
              <a:cxnLst/>
              <a:rect l="l" t="t" r="r" b="b"/>
              <a:pathLst>
                <a:path w="4079" h="3218" extrusionOk="0">
                  <a:moveTo>
                    <a:pt x="1829" y="0"/>
                  </a:moveTo>
                  <a:cubicBezTo>
                    <a:pt x="1850" y="0"/>
                    <a:pt x="1871" y="21"/>
                    <a:pt x="1871" y="42"/>
                  </a:cubicBezTo>
                  <a:lnTo>
                    <a:pt x="1871" y="358"/>
                  </a:lnTo>
                  <a:cubicBezTo>
                    <a:pt x="1871" y="1556"/>
                    <a:pt x="1114" y="2628"/>
                    <a:pt x="0" y="3028"/>
                  </a:cubicBezTo>
                  <a:cubicBezTo>
                    <a:pt x="295" y="3154"/>
                    <a:pt x="631" y="3217"/>
                    <a:pt x="967" y="3217"/>
                  </a:cubicBezTo>
                  <a:lnTo>
                    <a:pt x="1220" y="3217"/>
                  </a:lnTo>
                  <a:cubicBezTo>
                    <a:pt x="2796" y="3217"/>
                    <a:pt x="4079" y="1935"/>
                    <a:pt x="4079" y="358"/>
                  </a:cubicBezTo>
                  <a:lnTo>
                    <a:pt x="4079" y="42"/>
                  </a:lnTo>
                  <a:cubicBezTo>
                    <a:pt x="4079" y="21"/>
                    <a:pt x="4058" y="0"/>
                    <a:pt x="4058"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3" name="Google Shape;9663;p70"/>
            <p:cNvSpPr/>
            <p:nvPr/>
          </p:nvSpPr>
          <p:spPr>
            <a:xfrm>
              <a:off x="1003533" y="2433470"/>
              <a:ext cx="23941" cy="274506"/>
            </a:xfrm>
            <a:custGeom>
              <a:avLst/>
              <a:gdLst/>
              <a:ahLst/>
              <a:cxnLst/>
              <a:rect l="l" t="t" r="r" b="b"/>
              <a:pathLst>
                <a:path w="1599" h="18334" extrusionOk="0">
                  <a:moveTo>
                    <a:pt x="0" y="0"/>
                  </a:moveTo>
                  <a:lnTo>
                    <a:pt x="0" y="18333"/>
                  </a:lnTo>
                  <a:lnTo>
                    <a:pt x="1598" y="18333"/>
                  </a:lnTo>
                  <a:lnTo>
                    <a:pt x="159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4" name="Google Shape;9664;p70"/>
            <p:cNvSpPr/>
            <p:nvPr/>
          </p:nvSpPr>
          <p:spPr>
            <a:xfrm>
              <a:off x="1015496" y="2433470"/>
              <a:ext cx="11978" cy="274506"/>
            </a:xfrm>
            <a:custGeom>
              <a:avLst/>
              <a:gdLst/>
              <a:ahLst/>
              <a:cxnLst/>
              <a:rect l="l" t="t" r="r" b="b"/>
              <a:pathLst>
                <a:path w="800" h="18334" extrusionOk="0">
                  <a:moveTo>
                    <a:pt x="0" y="0"/>
                  </a:moveTo>
                  <a:lnTo>
                    <a:pt x="0" y="18333"/>
                  </a:lnTo>
                  <a:lnTo>
                    <a:pt x="799" y="18333"/>
                  </a:lnTo>
                  <a:lnTo>
                    <a:pt x="799"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70"/>
            <p:cNvSpPr/>
            <p:nvPr/>
          </p:nvSpPr>
          <p:spPr>
            <a:xfrm>
              <a:off x="932698" y="2697570"/>
              <a:ext cx="165910" cy="34646"/>
            </a:xfrm>
            <a:custGeom>
              <a:avLst/>
              <a:gdLst/>
              <a:ahLst/>
              <a:cxnLst/>
              <a:rect l="l" t="t" r="r" b="b"/>
              <a:pathLst>
                <a:path w="11081" h="2314" extrusionOk="0">
                  <a:moveTo>
                    <a:pt x="737" y="1"/>
                  </a:moveTo>
                  <a:cubicBezTo>
                    <a:pt x="337" y="1"/>
                    <a:pt x="1" y="337"/>
                    <a:pt x="1" y="736"/>
                  </a:cubicBezTo>
                  <a:lnTo>
                    <a:pt x="1" y="2313"/>
                  </a:lnTo>
                  <a:lnTo>
                    <a:pt x="11081" y="2313"/>
                  </a:lnTo>
                  <a:lnTo>
                    <a:pt x="11081" y="736"/>
                  </a:lnTo>
                  <a:cubicBezTo>
                    <a:pt x="11060" y="316"/>
                    <a:pt x="10723" y="1"/>
                    <a:pt x="1032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6" name="Google Shape;9666;p70"/>
            <p:cNvSpPr/>
            <p:nvPr/>
          </p:nvSpPr>
          <p:spPr>
            <a:xfrm>
              <a:off x="993771" y="2394751"/>
              <a:ext cx="43465" cy="43450"/>
            </a:xfrm>
            <a:custGeom>
              <a:avLst/>
              <a:gdLst/>
              <a:ahLst/>
              <a:cxnLst/>
              <a:rect l="l" t="t" r="r" b="b"/>
              <a:pathLst>
                <a:path w="2903" h="2902" extrusionOk="0">
                  <a:moveTo>
                    <a:pt x="1451" y="0"/>
                  </a:moveTo>
                  <a:cubicBezTo>
                    <a:pt x="652" y="0"/>
                    <a:pt x="1" y="652"/>
                    <a:pt x="1" y="1451"/>
                  </a:cubicBezTo>
                  <a:cubicBezTo>
                    <a:pt x="1" y="2250"/>
                    <a:pt x="652" y="2902"/>
                    <a:pt x="1451" y="2902"/>
                  </a:cubicBezTo>
                  <a:cubicBezTo>
                    <a:pt x="2250" y="2902"/>
                    <a:pt x="2902" y="2250"/>
                    <a:pt x="2902" y="1451"/>
                  </a:cubicBezTo>
                  <a:cubicBezTo>
                    <a:pt x="2902" y="652"/>
                    <a:pt x="2250" y="0"/>
                    <a:pt x="145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7" name="Google Shape;9667;p70"/>
            <p:cNvSpPr/>
            <p:nvPr/>
          </p:nvSpPr>
          <p:spPr>
            <a:xfrm>
              <a:off x="996286" y="2397266"/>
              <a:ext cx="45037" cy="40950"/>
            </a:xfrm>
            <a:custGeom>
              <a:avLst/>
              <a:gdLst/>
              <a:ahLst/>
              <a:cxnLst/>
              <a:rect l="l" t="t" r="r" b="b"/>
              <a:pathLst>
                <a:path w="3008" h="2735" extrusionOk="0">
                  <a:moveTo>
                    <a:pt x="1935" y="0"/>
                  </a:moveTo>
                  <a:cubicBezTo>
                    <a:pt x="2452" y="1017"/>
                    <a:pt x="1655" y="2105"/>
                    <a:pt x="668" y="2105"/>
                  </a:cubicBezTo>
                  <a:cubicBezTo>
                    <a:pt x="451" y="2105"/>
                    <a:pt x="224" y="2052"/>
                    <a:pt x="1" y="1935"/>
                  </a:cubicBezTo>
                  <a:lnTo>
                    <a:pt x="1" y="1935"/>
                  </a:lnTo>
                  <a:cubicBezTo>
                    <a:pt x="261" y="2455"/>
                    <a:pt x="769" y="2734"/>
                    <a:pt x="1289" y="2734"/>
                  </a:cubicBezTo>
                  <a:cubicBezTo>
                    <a:pt x="1651" y="2734"/>
                    <a:pt x="2020" y="2598"/>
                    <a:pt x="2314" y="2313"/>
                  </a:cubicBezTo>
                  <a:cubicBezTo>
                    <a:pt x="3007" y="1619"/>
                    <a:pt x="2818" y="442"/>
                    <a:pt x="1935"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8" name="Google Shape;9668;p70"/>
            <p:cNvSpPr/>
            <p:nvPr/>
          </p:nvSpPr>
          <p:spPr>
            <a:xfrm>
              <a:off x="844570" y="2454237"/>
              <a:ext cx="341867" cy="50068"/>
            </a:xfrm>
            <a:custGeom>
              <a:avLst/>
              <a:gdLst/>
              <a:ahLst/>
              <a:cxnLst/>
              <a:rect l="l" t="t" r="r" b="b"/>
              <a:pathLst>
                <a:path w="22833" h="3344" extrusionOk="0">
                  <a:moveTo>
                    <a:pt x="8031" y="1"/>
                  </a:moveTo>
                  <a:cubicBezTo>
                    <a:pt x="7043" y="1"/>
                    <a:pt x="6097" y="400"/>
                    <a:pt x="5403" y="1115"/>
                  </a:cubicBezTo>
                  <a:cubicBezTo>
                    <a:pt x="4920" y="1620"/>
                    <a:pt x="4247" y="1914"/>
                    <a:pt x="3532" y="1914"/>
                  </a:cubicBezTo>
                  <a:lnTo>
                    <a:pt x="294" y="1914"/>
                  </a:lnTo>
                  <a:cubicBezTo>
                    <a:pt x="126" y="1914"/>
                    <a:pt x="0" y="2040"/>
                    <a:pt x="0" y="2208"/>
                  </a:cubicBezTo>
                  <a:lnTo>
                    <a:pt x="0" y="3049"/>
                  </a:lnTo>
                  <a:cubicBezTo>
                    <a:pt x="0" y="3217"/>
                    <a:pt x="126" y="3344"/>
                    <a:pt x="294" y="3344"/>
                  </a:cubicBezTo>
                  <a:lnTo>
                    <a:pt x="3658" y="3344"/>
                  </a:lnTo>
                  <a:cubicBezTo>
                    <a:pt x="4647" y="3344"/>
                    <a:pt x="5593" y="2944"/>
                    <a:pt x="6286" y="2229"/>
                  </a:cubicBezTo>
                  <a:cubicBezTo>
                    <a:pt x="6754" y="1721"/>
                    <a:pt x="7398" y="1429"/>
                    <a:pt x="8086" y="1429"/>
                  </a:cubicBezTo>
                  <a:cubicBezTo>
                    <a:pt x="8110" y="1429"/>
                    <a:pt x="8134" y="1430"/>
                    <a:pt x="8158" y="1430"/>
                  </a:cubicBezTo>
                  <a:lnTo>
                    <a:pt x="14822" y="1430"/>
                  </a:lnTo>
                  <a:cubicBezTo>
                    <a:pt x="15432" y="1430"/>
                    <a:pt x="16000" y="1683"/>
                    <a:pt x="16441" y="2124"/>
                  </a:cubicBezTo>
                  <a:cubicBezTo>
                    <a:pt x="17177" y="2902"/>
                    <a:pt x="18207" y="3344"/>
                    <a:pt x="19300" y="3344"/>
                  </a:cubicBezTo>
                  <a:lnTo>
                    <a:pt x="22559" y="3344"/>
                  </a:lnTo>
                  <a:cubicBezTo>
                    <a:pt x="22706" y="3344"/>
                    <a:pt x="22833" y="3217"/>
                    <a:pt x="22833" y="3049"/>
                  </a:cubicBezTo>
                  <a:lnTo>
                    <a:pt x="22833" y="2208"/>
                  </a:lnTo>
                  <a:cubicBezTo>
                    <a:pt x="22833" y="2040"/>
                    <a:pt x="22706" y="1914"/>
                    <a:pt x="22559" y="1914"/>
                  </a:cubicBezTo>
                  <a:lnTo>
                    <a:pt x="19321" y="1914"/>
                  </a:lnTo>
                  <a:cubicBezTo>
                    <a:pt x="18607" y="1914"/>
                    <a:pt x="17913" y="1620"/>
                    <a:pt x="17450" y="1115"/>
                  </a:cubicBezTo>
                  <a:cubicBezTo>
                    <a:pt x="16757" y="400"/>
                    <a:pt x="15810" y="1"/>
                    <a:pt x="148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70"/>
            <p:cNvSpPr/>
            <p:nvPr/>
          </p:nvSpPr>
          <p:spPr>
            <a:xfrm>
              <a:off x="844570" y="2466499"/>
              <a:ext cx="341867" cy="37821"/>
            </a:xfrm>
            <a:custGeom>
              <a:avLst/>
              <a:gdLst/>
              <a:ahLst/>
              <a:cxnLst/>
              <a:rect l="l" t="t" r="r" b="b"/>
              <a:pathLst>
                <a:path w="22833" h="2526" extrusionOk="0">
                  <a:moveTo>
                    <a:pt x="8086" y="1"/>
                  </a:moveTo>
                  <a:cubicBezTo>
                    <a:pt x="7398" y="1"/>
                    <a:pt x="6754" y="293"/>
                    <a:pt x="6286" y="801"/>
                  </a:cubicBezTo>
                  <a:cubicBezTo>
                    <a:pt x="5593" y="1515"/>
                    <a:pt x="4647" y="1915"/>
                    <a:pt x="3658" y="1915"/>
                  </a:cubicBezTo>
                  <a:lnTo>
                    <a:pt x="294" y="1915"/>
                  </a:lnTo>
                  <a:cubicBezTo>
                    <a:pt x="126" y="1915"/>
                    <a:pt x="21" y="1789"/>
                    <a:pt x="0" y="1642"/>
                  </a:cubicBezTo>
                  <a:lnTo>
                    <a:pt x="0" y="2230"/>
                  </a:lnTo>
                  <a:cubicBezTo>
                    <a:pt x="0" y="2398"/>
                    <a:pt x="126" y="2525"/>
                    <a:pt x="294" y="2525"/>
                  </a:cubicBezTo>
                  <a:lnTo>
                    <a:pt x="3679" y="2525"/>
                  </a:lnTo>
                  <a:cubicBezTo>
                    <a:pt x="3704" y="2525"/>
                    <a:pt x="3729" y="2525"/>
                    <a:pt x="3754" y="2525"/>
                  </a:cubicBezTo>
                  <a:cubicBezTo>
                    <a:pt x="4715" y="2525"/>
                    <a:pt x="5631" y="2128"/>
                    <a:pt x="6307" y="1431"/>
                  </a:cubicBezTo>
                  <a:cubicBezTo>
                    <a:pt x="6791" y="906"/>
                    <a:pt x="7464" y="611"/>
                    <a:pt x="8179" y="611"/>
                  </a:cubicBezTo>
                  <a:lnTo>
                    <a:pt x="14822" y="611"/>
                  </a:lnTo>
                  <a:cubicBezTo>
                    <a:pt x="15432" y="611"/>
                    <a:pt x="16000" y="864"/>
                    <a:pt x="16441" y="1305"/>
                  </a:cubicBezTo>
                  <a:cubicBezTo>
                    <a:pt x="17177" y="2083"/>
                    <a:pt x="18207" y="2525"/>
                    <a:pt x="19300" y="2525"/>
                  </a:cubicBezTo>
                  <a:lnTo>
                    <a:pt x="22559" y="2525"/>
                  </a:lnTo>
                  <a:cubicBezTo>
                    <a:pt x="22706" y="2525"/>
                    <a:pt x="22833" y="2398"/>
                    <a:pt x="22833" y="2251"/>
                  </a:cubicBezTo>
                  <a:lnTo>
                    <a:pt x="22833" y="1642"/>
                  </a:lnTo>
                  <a:cubicBezTo>
                    <a:pt x="22833" y="1789"/>
                    <a:pt x="22706" y="1915"/>
                    <a:pt x="22559" y="1915"/>
                  </a:cubicBezTo>
                  <a:lnTo>
                    <a:pt x="19300" y="1915"/>
                  </a:lnTo>
                  <a:cubicBezTo>
                    <a:pt x="18207" y="1915"/>
                    <a:pt x="17177" y="1473"/>
                    <a:pt x="16441" y="696"/>
                  </a:cubicBezTo>
                  <a:cubicBezTo>
                    <a:pt x="16000" y="254"/>
                    <a:pt x="15432" y="2"/>
                    <a:pt x="14822" y="2"/>
                  </a:cubicBezTo>
                  <a:lnTo>
                    <a:pt x="8158" y="2"/>
                  </a:lnTo>
                  <a:cubicBezTo>
                    <a:pt x="8134" y="1"/>
                    <a:pt x="8110" y="1"/>
                    <a:pt x="8086" y="1"/>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0" name="Google Shape;9670;p70"/>
            <p:cNvSpPr/>
            <p:nvPr/>
          </p:nvSpPr>
          <p:spPr>
            <a:xfrm>
              <a:off x="932698" y="2697555"/>
              <a:ext cx="165910" cy="34661"/>
            </a:xfrm>
            <a:custGeom>
              <a:avLst/>
              <a:gdLst/>
              <a:ahLst/>
              <a:cxnLst/>
              <a:rect l="l" t="t" r="r" b="b"/>
              <a:pathLst>
                <a:path w="11081" h="2315" extrusionOk="0">
                  <a:moveTo>
                    <a:pt x="10359" y="1"/>
                  </a:moveTo>
                  <a:cubicBezTo>
                    <a:pt x="10347" y="1"/>
                    <a:pt x="10336" y="1"/>
                    <a:pt x="10324" y="2"/>
                  </a:cubicBezTo>
                  <a:lnTo>
                    <a:pt x="8873" y="2"/>
                  </a:lnTo>
                  <a:lnTo>
                    <a:pt x="8873" y="527"/>
                  </a:lnTo>
                  <a:cubicBezTo>
                    <a:pt x="8873" y="969"/>
                    <a:pt x="8495" y="1326"/>
                    <a:pt x="8053" y="1326"/>
                  </a:cubicBezTo>
                  <a:lnTo>
                    <a:pt x="1" y="1326"/>
                  </a:lnTo>
                  <a:lnTo>
                    <a:pt x="1" y="2314"/>
                  </a:lnTo>
                  <a:lnTo>
                    <a:pt x="11081" y="2314"/>
                  </a:lnTo>
                  <a:lnTo>
                    <a:pt x="11081" y="737"/>
                  </a:lnTo>
                  <a:cubicBezTo>
                    <a:pt x="11081" y="349"/>
                    <a:pt x="10763" y="1"/>
                    <a:pt x="10359"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1" name="Google Shape;9671;p70"/>
            <p:cNvSpPr/>
            <p:nvPr/>
          </p:nvSpPr>
          <p:spPr>
            <a:xfrm>
              <a:off x="906885" y="2723068"/>
              <a:ext cx="217221" cy="28343"/>
            </a:xfrm>
            <a:custGeom>
              <a:avLst/>
              <a:gdLst/>
              <a:ahLst/>
              <a:cxnLst/>
              <a:rect l="l" t="t" r="r" b="b"/>
              <a:pathLst>
                <a:path w="14508" h="1893" extrusionOk="0">
                  <a:moveTo>
                    <a:pt x="758" y="1"/>
                  </a:moveTo>
                  <a:cubicBezTo>
                    <a:pt x="337" y="1"/>
                    <a:pt x="1" y="337"/>
                    <a:pt x="22" y="757"/>
                  </a:cubicBezTo>
                  <a:lnTo>
                    <a:pt x="22" y="1893"/>
                  </a:lnTo>
                  <a:lnTo>
                    <a:pt x="14508" y="1893"/>
                  </a:lnTo>
                  <a:lnTo>
                    <a:pt x="14508" y="757"/>
                  </a:lnTo>
                  <a:cubicBezTo>
                    <a:pt x="14508" y="337"/>
                    <a:pt x="14171" y="1"/>
                    <a:pt x="1375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2" name="Google Shape;9672;p70"/>
            <p:cNvSpPr/>
            <p:nvPr/>
          </p:nvSpPr>
          <p:spPr>
            <a:xfrm>
              <a:off x="907200" y="2723068"/>
              <a:ext cx="216907" cy="28029"/>
            </a:xfrm>
            <a:custGeom>
              <a:avLst/>
              <a:gdLst/>
              <a:ahLst/>
              <a:cxnLst/>
              <a:rect l="l" t="t" r="r" b="b"/>
              <a:pathLst>
                <a:path w="14487" h="1872" extrusionOk="0">
                  <a:moveTo>
                    <a:pt x="12258" y="1"/>
                  </a:moveTo>
                  <a:lnTo>
                    <a:pt x="12258" y="694"/>
                  </a:lnTo>
                  <a:cubicBezTo>
                    <a:pt x="12237" y="1115"/>
                    <a:pt x="11922" y="1451"/>
                    <a:pt x="11501" y="1451"/>
                  </a:cubicBezTo>
                  <a:lnTo>
                    <a:pt x="1" y="1451"/>
                  </a:lnTo>
                  <a:lnTo>
                    <a:pt x="1" y="1872"/>
                  </a:lnTo>
                  <a:lnTo>
                    <a:pt x="14487" y="1872"/>
                  </a:lnTo>
                  <a:lnTo>
                    <a:pt x="14487" y="1451"/>
                  </a:lnTo>
                  <a:lnTo>
                    <a:pt x="14487" y="736"/>
                  </a:lnTo>
                  <a:cubicBezTo>
                    <a:pt x="14466" y="316"/>
                    <a:pt x="14129" y="1"/>
                    <a:pt x="13730"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3" name="Google Shape;9673;p70"/>
          <p:cNvGrpSpPr/>
          <p:nvPr/>
        </p:nvGrpSpPr>
        <p:grpSpPr>
          <a:xfrm>
            <a:off x="1290615" y="2399467"/>
            <a:ext cx="336836" cy="342511"/>
            <a:chOff x="1290615" y="2399467"/>
            <a:chExt cx="336836" cy="342511"/>
          </a:xfrm>
        </p:grpSpPr>
        <p:sp>
          <p:nvSpPr>
            <p:cNvPr id="9674" name="Google Shape;9674;p70"/>
            <p:cNvSpPr/>
            <p:nvPr/>
          </p:nvSpPr>
          <p:spPr>
            <a:xfrm>
              <a:off x="1399226" y="2683720"/>
              <a:ext cx="119316" cy="39363"/>
            </a:xfrm>
            <a:custGeom>
              <a:avLst/>
              <a:gdLst/>
              <a:ahLst/>
              <a:cxnLst/>
              <a:rect l="l" t="t" r="r" b="b"/>
              <a:pathLst>
                <a:path w="7969" h="2629" extrusionOk="0">
                  <a:moveTo>
                    <a:pt x="4100" y="1"/>
                  </a:moveTo>
                  <a:lnTo>
                    <a:pt x="0" y="1640"/>
                  </a:lnTo>
                  <a:cubicBezTo>
                    <a:pt x="0" y="2187"/>
                    <a:pt x="442" y="2629"/>
                    <a:pt x="988" y="2629"/>
                  </a:cubicBezTo>
                  <a:lnTo>
                    <a:pt x="6980" y="2629"/>
                  </a:lnTo>
                  <a:cubicBezTo>
                    <a:pt x="7527" y="2629"/>
                    <a:pt x="7968" y="2187"/>
                    <a:pt x="7968" y="1640"/>
                  </a:cubicBezTo>
                  <a:lnTo>
                    <a:pt x="410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5" name="Google Shape;9675;p70"/>
            <p:cNvSpPr/>
            <p:nvPr/>
          </p:nvSpPr>
          <p:spPr>
            <a:xfrm>
              <a:off x="1321788" y="2662624"/>
              <a:ext cx="58872" cy="79354"/>
            </a:xfrm>
            <a:custGeom>
              <a:avLst/>
              <a:gdLst/>
              <a:ahLst/>
              <a:cxnLst/>
              <a:rect l="l" t="t" r="r" b="b"/>
              <a:pathLst>
                <a:path w="3932" h="5300" extrusionOk="0">
                  <a:moveTo>
                    <a:pt x="0" y="1"/>
                  </a:moveTo>
                  <a:lnTo>
                    <a:pt x="0" y="4626"/>
                  </a:lnTo>
                  <a:cubicBezTo>
                    <a:pt x="0" y="5005"/>
                    <a:pt x="294" y="5299"/>
                    <a:pt x="673" y="5299"/>
                  </a:cubicBezTo>
                  <a:lnTo>
                    <a:pt x="3259" y="5299"/>
                  </a:lnTo>
                  <a:cubicBezTo>
                    <a:pt x="3637" y="5299"/>
                    <a:pt x="3932" y="5005"/>
                    <a:pt x="3932" y="4626"/>
                  </a:cubicBezTo>
                  <a:lnTo>
                    <a:pt x="3932" y="3049"/>
                  </a:ln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70"/>
            <p:cNvSpPr/>
            <p:nvPr/>
          </p:nvSpPr>
          <p:spPr>
            <a:xfrm>
              <a:off x="1540866" y="2676159"/>
              <a:ext cx="58887" cy="65819"/>
            </a:xfrm>
            <a:custGeom>
              <a:avLst/>
              <a:gdLst/>
              <a:ahLst/>
              <a:cxnLst/>
              <a:rect l="l" t="t" r="r" b="b"/>
              <a:pathLst>
                <a:path w="3933" h="4396" extrusionOk="0">
                  <a:moveTo>
                    <a:pt x="3932" y="1"/>
                  </a:moveTo>
                  <a:lnTo>
                    <a:pt x="1" y="2145"/>
                  </a:lnTo>
                  <a:lnTo>
                    <a:pt x="1" y="3722"/>
                  </a:lnTo>
                  <a:cubicBezTo>
                    <a:pt x="1" y="4101"/>
                    <a:pt x="295" y="4395"/>
                    <a:pt x="674" y="4395"/>
                  </a:cubicBezTo>
                  <a:lnTo>
                    <a:pt x="3260" y="4395"/>
                  </a:lnTo>
                  <a:cubicBezTo>
                    <a:pt x="3638" y="4395"/>
                    <a:pt x="3932" y="4101"/>
                    <a:pt x="3932" y="3722"/>
                  </a:cubicBezTo>
                  <a:lnTo>
                    <a:pt x="39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7" name="Google Shape;9677;p70"/>
            <p:cNvSpPr/>
            <p:nvPr/>
          </p:nvSpPr>
          <p:spPr>
            <a:xfrm>
              <a:off x="1290615" y="2471560"/>
              <a:ext cx="115857" cy="80283"/>
            </a:xfrm>
            <a:custGeom>
              <a:avLst/>
              <a:gdLst/>
              <a:ahLst/>
              <a:cxnLst/>
              <a:rect l="l" t="t" r="r" b="b"/>
              <a:pathLst>
                <a:path w="7738" h="5362" extrusionOk="0">
                  <a:moveTo>
                    <a:pt x="863" y="0"/>
                  </a:moveTo>
                  <a:cubicBezTo>
                    <a:pt x="379" y="0"/>
                    <a:pt x="1" y="400"/>
                    <a:pt x="1" y="883"/>
                  </a:cubicBezTo>
                  <a:lnTo>
                    <a:pt x="1" y="4499"/>
                  </a:lnTo>
                  <a:cubicBezTo>
                    <a:pt x="1" y="4962"/>
                    <a:pt x="379" y="5361"/>
                    <a:pt x="863" y="5361"/>
                  </a:cubicBezTo>
                  <a:lnTo>
                    <a:pt x="7738" y="5361"/>
                  </a:lnTo>
                  <a:lnTo>
                    <a:pt x="153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70"/>
            <p:cNvSpPr/>
            <p:nvPr/>
          </p:nvSpPr>
          <p:spPr>
            <a:xfrm>
              <a:off x="1555045" y="2471859"/>
              <a:ext cx="72407" cy="79983"/>
            </a:xfrm>
            <a:custGeom>
              <a:avLst/>
              <a:gdLst/>
              <a:ahLst/>
              <a:cxnLst/>
              <a:rect l="l" t="t" r="r" b="b"/>
              <a:pathLst>
                <a:path w="4836" h="5342" extrusionOk="0">
                  <a:moveTo>
                    <a:pt x="4010" y="0"/>
                  </a:moveTo>
                  <a:cubicBezTo>
                    <a:pt x="3998" y="0"/>
                    <a:pt x="3986" y="1"/>
                    <a:pt x="3974" y="1"/>
                  </a:cubicBezTo>
                  <a:lnTo>
                    <a:pt x="3301" y="1"/>
                  </a:lnTo>
                  <a:lnTo>
                    <a:pt x="0" y="5341"/>
                  </a:lnTo>
                  <a:lnTo>
                    <a:pt x="3974" y="5341"/>
                  </a:lnTo>
                  <a:cubicBezTo>
                    <a:pt x="4457" y="5341"/>
                    <a:pt x="4836" y="4942"/>
                    <a:pt x="4836" y="4479"/>
                  </a:cubicBezTo>
                  <a:lnTo>
                    <a:pt x="4836" y="863"/>
                  </a:lnTo>
                  <a:cubicBezTo>
                    <a:pt x="4836" y="392"/>
                    <a:pt x="4476" y="0"/>
                    <a:pt x="4010"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9" name="Google Shape;9679;p70"/>
            <p:cNvSpPr/>
            <p:nvPr/>
          </p:nvSpPr>
          <p:spPr>
            <a:xfrm>
              <a:off x="1313598" y="2399467"/>
              <a:ext cx="290871" cy="263172"/>
            </a:xfrm>
            <a:custGeom>
              <a:avLst/>
              <a:gdLst/>
              <a:ahLst/>
              <a:cxnLst/>
              <a:rect l="l" t="t" r="r" b="b"/>
              <a:pathLst>
                <a:path w="19427" h="17577" extrusionOk="0">
                  <a:moveTo>
                    <a:pt x="2986" y="1"/>
                  </a:moveTo>
                  <a:cubicBezTo>
                    <a:pt x="1346" y="1"/>
                    <a:pt x="0" y="1346"/>
                    <a:pt x="0" y="2986"/>
                  </a:cubicBezTo>
                  <a:lnTo>
                    <a:pt x="0" y="17577"/>
                  </a:lnTo>
                  <a:lnTo>
                    <a:pt x="19427" y="17577"/>
                  </a:lnTo>
                  <a:lnTo>
                    <a:pt x="19427" y="2986"/>
                  </a:lnTo>
                  <a:cubicBezTo>
                    <a:pt x="19427" y="1346"/>
                    <a:pt x="18081" y="1"/>
                    <a:pt x="1642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0" name="Google Shape;9680;p70"/>
            <p:cNvSpPr/>
            <p:nvPr/>
          </p:nvSpPr>
          <p:spPr>
            <a:xfrm>
              <a:off x="1313598" y="2399467"/>
              <a:ext cx="77138" cy="263172"/>
            </a:xfrm>
            <a:custGeom>
              <a:avLst/>
              <a:gdLst/>
              <a:ahLst/>
              <a:cxnLst/>
              <a:rect l="l" t="t" r="r" b="b"/>
              <a:pathLst>
                <a:path w="5152" h="17577" extrusionOk="0">
                  <a:moveTo>
                    <a:pt x="2986" y="1"/>
                  </a:moveTo>
                  <a:cubicBezTo>
                    <a:pt x="1346" y="1"/>
                    <a:pt x="0" y="1346"/>
                    <a:pt x="0" y="2986"/>
                  </a:cubicBezTo>
                  <a:lnTo>
                    <a:pt x="0" y="17577"/>
                  </a:lnTo>
                  <a:lnTo>
                    <a:pt x="2166" y="17577"/>
                  </a:lnTo>
                  <a:lnTo>
                    <a:pt x="2166" y="2986"/>
                  </a:lnTo>
                  <a:cubicBezTo>
                    <a:pt x="2166" y="1346"/>
                    <a:pt x="3490" y="1"/>
                    <a:pt x="515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70"/>
            <p:cNvSpPr/>
            <p:nvPr/>
          </p:nvSpPr>
          <p:spPr>
            <a:xfrm>
              <a:off x="1332793" y="2446376"/>
              <a:ext cx="252481" cy="129392"/>
            </a:xfrm>
            <a:custGeom>
              <a:avLst/>
              <a:gdLst/>
              <a:ahLst/>
              <a:cxnLst/>
              <a:rect l="l" t="t" r="r" b="b"/>
              <a:pathLst>
                <a:path w="16863" h="8642" extrusionOk="0">
                  <a:moveTo>
                    <a:pt x="1325" y="0"/>
                  </a:moveTo>
                  <a:cubicBezTo>
                    <a:pt x="590" y="0"/>
                    <a:pt x="1" y="610"/>
                    <a:pt x="1" y="1346"/>
                  </a:cubicBezTo>
                  <a:lnTo>
                    <a:pt x="1" y="7317"/>
                  </a:lnTo>
                  <a:cubicBezTo>
                    <a:pt x="1" y="8052"/>
                    <a:pt x="590" y="8641"/>
                    <a:pt x="1325" y="8641"/>
                  </a:cubicBezTo>
                  <a:lnTo>
                    <a:pt x="15538" y="8641"/>
                  </a:lnTo>
                  <a:cubicBezTo>
                    <a:pt x="16274" y="8641"/>
                    <a:pt x="16862" y="8052"/>
                    <a:pt x="16862" y="7317"/>
                  </a:cubicBezTo>
                  <a:lnTo>
                    <a:pt x="16862" y="1346"/>
                  </a:lnTo>
                  <a:cubicBezTo>
                    <a:pt x="16862" y="610"/>
                    <a:pt x="16274" y="0"/>
                    <a:pt x="15538" y="0"/>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70"/>
            <p:cNvSpPr/>
            <p:nvPr/>
          </p:nvSpPr>
          <p:spPr>
            <a:xfrm>
              <a:off x="1332479" y="2446376"/>
              <a:ext cx="44094" cy="129392"/>
            </a:xfrm>
            <a:custGeom>
              <a:avLst/>
              <a:gdLst/>
              <a:ahLst/>
              <a:cxnLst/>
              <a:rect l="l" t="t" r="r" b="b"/>
              <a:pathLst>
                <a:path w="2945" h="8642" extrusionOk="0">
                  <a:moveTo>
                    <a:pt x="1346" y="0"/>
                  </a:moveTo>
                  <a:cubicBezTo>
                    <a:pt x="611" y="0"/>
                    <a:pt x="1" y="610"/>
                    <a:pt x="1" y="1346"/>
                  </a:cubicBezTo>
                  <a:lnTo>
                    <a:pt x="1" y="7317"/>
                  </a:lnTo>
                  <a:cubicBezTo>
                    <a:pt x="1" y="8052"/>
                    <a:pt x="611" y="8641"/>
                    <a:pt x="1346" y="8641"/>
                  </a:cubicBezTo>
                  <a:lnTo>
                    <a:pt x="2944" y="8641"/>
                  </a:lnTo>
                  <a:cubicBezTo>
                    <a:pt x="2208" y="8641"/>
                    <a:pt x="1599" y="8052"/>
                    <a:pt x="1599" y="7317"/>
                  </a:cubicBezTo>
                  <a:lnTo>
                    <a:pt x="1599" y="1346"/>
                  </a:lnTo>
                  <a:cubicBezTo>
                    <a:pt x="1599" y="610"/>
                    <a:pt x="2208" y="0"/>
                    <a:pt x="2944"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70"/>
            <p:cNvSpPr/>
            <p:nvPr/>
          </p:nvSpPr>
          <p:spPr>
            <a:xfrm>
              <a:off x="1332479" y="2446376"/>
              <a:ext cx="252796" cy="38105"/>
            </a:xfrm>
            <a:custGeom>
              <a:avLst/>
              <a:gdLst/>
              <a:ahLst/>
              <a:cxnLst/>
              <a:rect l="l" t="t" r="r" b="b"/>
              <a:pathLst>
                <a:path w="16884" h="2545" extrusionOk="0">
                  <a:moveTo>
                    <a:pt x="1346" y="0"/>
                  </a:moveTo>
                  <a:cubicBezTo>
                    <a:pt x="611" y="0"/>
                    <a:pt x="1" y="610"/>
                    <a:pt x="1" y="1346"/>
                  </a:cubicBezTo>
                  <a:lnTo>
                    <a:pt x="1" y="2544"/>
                  </a:lnTo>
                  <a:lnTo>
                    <a:pt x="16883" y="2544"/>
                  </a:lnTo>
                  <a:lnTo>
                    <a:pt x="16883" y="1346"/>
                  </a:lnTo>
                  <a:cubicBezTo>
                    <a:pt x="16883" y="610"/>
                    <a:pt x="16295" y="0"/>
                    <a:pt x="15559"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4" name="Google Shape;9684;p70"/>
            <p:cNvSpPr/>
            <p:nvPr/>
          </p:nvSpPr>
          <p:spPr>
            <a:xfrm>
              <a:off x="1335323" y="2597464"/>
              <a:ext cx="40935" cy="40620"/>
            </a:xfrm>
            <a:custGeom>
              <a:avLst/>
              <a:gdLst/>
              <a:ahLst/>
              <a:cxnLst/>
              <a:rect l="l" t="t" r="r" b="b"/>
              <a:pathLst>
                <a:path w="2734" h="2713" extrusionOk="0">
                  <a:moveTo>
                    <a:pt x="1367" y="1"/>
                  </a:moveTo>
                  <a:cubicBezTo>
                    <a:pt x="610" y="1"/>
                    <a:pt x="0" y="611"/>
                    <a:pt x="0" y="1346"/>
                  </a:cubicBezTo>
                  <a:cubicBezTo>
                    <a:pt x="0" y="2103"/>
                    <a:pt x="610" y="2713"/>
                    <a:pt x="1367" y="2713"/>
                  </a:cubicBezTo>
                  <a:cubicBezTo>
                    <a:pt x="2124" y="2713"/>
                    <a:pt x="2733" y="2103"/>
                    <a:pt x="2733" y="1346"/>
                  </a:cubicBezTo>
                  <a:cubicBezTo>
                    <a:pt x="2733" y="611"/>
                    <a:pt x="2124"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5" name="Google Shape;9685;p70"/>
            <p:cNvSpPr/>
            <p:nvPr/>
          </p:nvSpPr>
          <p:spPr>
            <a:xfrm>
              <a:off x="1541824" y="2597464"/>
              <a:ext cx="40620" cy="40620"/>
            </a:xfrm>
            <a:custGeom>
              <a:avLst/>
              <a:gdLst/>
              <a:ahLst/>
              <a:cxnLst/>
              <a:rect l="l" t="t" r="r" b="b"/>
              <a:pathLst>
                <a:path w="2713" h="2713" extrusionOk="0">
                  <a:moveTo>
                    <a:pt x="1367" y="1"/>
                  </a:moveTo>
                  <a:cubicBezTo>
                    <a:pt x="610" y="1"/>
                    <a:pt x="0" y="611"/>
                    <a:pt x="0" y="1346"/>
                  </a:cubicBezTo>
                  <a:cubicBezTo>
                    <a:pt x="0" y="2103"/>
                    <a:pt x="610" y="2713"/>
                    <a:pt x="1367" y="2713"/>
                  </a:cubicBezTo>
                  <a:cubicBezTo>
                    <a:pt x="2102" y="2713"/>
                    <a:pt x="2712" y="2103"/>
                    <a:pt x="2712" y="1346"/>
                  </a:cubicBezTo>
                  <a:cubicBezTo>
                    <a:pt x="2712" y="611"/>
                    <a:pt x="2102" y="1"/>
                    <a:pt x="13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70"/>
            <p:cNvSpPr/>
            <p:nvPr/>
          </p:nvSpPr>
          <p:spPr>
            <a:xfrm>
              <a:off x="1327448" y="2441331"/>
              <a:ext cx="263172" cy="139783"/>
            </a:xfrm>
            <a:custGeom>
              <a:avLst/>
              <a:gdLst/>
              <a:ahLst/>
              <a:cxnLst/>
              <a:rect l="l" t="t" r="r" b="b"/>
              <a:pathLst>
                <a:path w="17577" h="9336" extrusionOk="0">
                  <a:moveTo>
                    <a:pt x="15895" y="695"/>
                  </a:moveTo>
                  <a:cubicBezTo>
                    <a:pt x="16441" y="695"/>
                    <a:pt x="16862" y="1136"/>
                    <a:pt x="16883" y="1683"/>
                  </a:cubicBezTo>
                  <a:lnTo>
                    <a:pt x="16883" y="7654"/>
                  </a:lnTo>
                  <a:cubicBezTo>
                    <a:pt x="16862" y="8179"/>
                    <a:pt x="16441" y="8621"/>
                    <a:pt x="15895" y="8621"/>
                  </a:cubicBezTo>
                  <a:lnTo>
                    <a:pt x="1682" y="8621"/>
                  </a:lnTo>
                  <a:cubicBezTo>
                    <a:pt x="1136" y="8621"/>
                    <a:pt x="694" y="8179"/>
                    <a:pt x="694" y="7654"/>
                  </a:cubicBezTo>
                  <a:lnTo>
                    <a:pt x="694" y="1662"/>
                  </a:lnTo>
                  <a:cubicBezTo>
                    <a:pt x="694" y="1136"/>
                    <a:pt x="1136" y="695"/>
                    <a:pt x="1682" y="695"/>
                  </a:cubicBezTo>
                  <a:close/>
                  <a:moveTo>
                    <a:pt x="1682" y="1"/>
                  </a:moveTo>
                  <a:cubicBezTo>
                    <a:pt x="757" y="1"/>
                    <a:pt x="0" y="737"/>
                    <a:pt x="0" y="1683"/>
                  </a:cubicBezTo>
                  <a:lnTo>
                    <a:pt x="0" y="7654"/>
                  </a:lnTo>
                  <a:cubicBezTo>
                    <a:pt x="0" y="8579"/>
                    <a:pt x="757" y="9336"/>
                    <a:pt x="1682" y="9336"/>
                  </a:cubicBezTo>
                  <a:lnTo>
                    <a:pt x="15895" y="9336"/>
                  </a:lnTo>
                  <a:cubicBezTo>
                    <a:pt x="16820" y="9336"/>
                    <a:pt x="17577" y="8579"/>
                    <a:pt x="17577" y="7654"/>
                  </a:cubicBezTo>
                  <a:lnTo>
                    <a:pt x="17577" y="1683"/>
                  </a:lnTo>
                  <a:cubicBezTo>
                    <a:pt x="17577" y="737"/>
                    <a:pt x="16820" y="1"/>
                    <a:pt x="15895" y="1"/>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70"/>
            <p:cNvSpPr/>
            <p:nvPr/>
          </p:nvSpPr>
          <p:spPr>
            <a:xfrm>
              <a:off x="1321459"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47" y="1786"/>
                    <a:pt x="1389" y="692"/>
                    <a:pt x="2293" y="692"/>
                  </a:cubicBezTo>
                  <a:close/>
                  <a:moveTo>
                    <a:pt x="2280" y="0"/>
                  </a:moveTo>
                  <a:cubicBezTo>
                    <a:pt x="1858" y="0"/>
                    <a:pt x="1427" y="156"/>
                    <a:pt x="1073" y="503"/>
                  </a:cubicBezTo>
                  <a:cubicBezTo>
                    <a:pt x="1" y="1575"/>
                    <a:pt x="758" y="3425"/>
                    <a:pt x="2293" y="3425"/>
                  </a:cubicBezTo>
                  <a:cubicBezTo>
                    <a:pt x="3239" y="3425"/>
                    <a:pt x="3996" y="2648"/>
                    <a:pt x="3996" y="1701"/>
                  </a:cubicBezTo>
                  <a:cubicBezTo>
                    <a:pt x="3996" y="678"/>
                    <a:pt x="3159" y="0"/>
                    <a:pt x="228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70"/>
            <p:cNvSpPr/>
            <p:nvPr/>
          </p:nvSpPr>
          <p:spPr>
            <a:xfrm>
              <a:off x="1527960" y="2592149"/>
              <a:ext cx="59830" cy="51296"/>
            </a:xfrm>
            <a:custGeom>
              <a:avLst/>
              <a:gdLst/>
              <a:ahLst/>
              <a:cxnLst/>
              <a:rect l="l" t="t" r="r" b="b"/>
              <a:pathLst>
                <a:path w="3996" h="3426" extrusionOk="0">
                  <a:moveTo>
                    <a:pt x="2293" y="692"/>
                  </a:moveTo>
                  <a:lnTo>
                    <a:pt x="2293" y="713"/>
                  </a:lnTo>
                  <a:cubicBezTo>
                    <a:pt x="2305" y="713"/>
                    <a:pt x="2317" y="713"/>
                    <a:pt x="2328" y="713"/>
                  </a:cubicBezTo>
                  <a:cubicBezTo>
                    <a:pt x="2859" y="713"/>
                    <a:pt x="3302" y="1167"/>
                    <a:pt x="3302" y="1701"/>
                  </a:cubicBezTo>
                  <a:cubicBezTo>
                    <a:pt x="3302" y="2312"/>
                    <a:pt x="2802" y="2722"/>
                    <a:pt x="2284" y="2722"/>
                  </a:cubicBezTo>
                  <a:cubicBezTo>
                    <a:pt x="2035" y="2722"/>
                    <a:pt x="1782" y="2628"/>
                    <a:pt x="1578" y="2416"/>
                  </a:cubicBezTo>
                  <a:cubicBezTo>
                    <a:pt x="926" y="1786"/>
                    <a:pt x="1389" y="692"/>
                    <a:pt x="2293" y="692"/>
                  </a:cubicBezTo>
                  <a:close/>
                  <a:moveTo>
                    <a:pt x="2270" y="0"/>
                  </a:moveTo>
                  <a:cubicBezTo>
                    <a:pt x="1849" y="0"/>
                    <a:pt x="1420" y="156"/>
                    <a:pt x="1073" y="503"/>
                  </a:cubicBezTo>
                  <a:cubicBezTo>
                    <a:pt x="1" y="1575"/>
                    <a:pt x="758" y="3425"/>
                    <a:pt x="2293" y="3425"/>
                  </a:cubicBezTo>
                  <a:cubicBezTo>
                    <a:pt x="3239" y="3425"/>
                    <a:pt x="3996" y="2648"/>
                    <a:pt x="3996" y="1701"/>
                  </a:cubicBezTo>
                  <a:cubicBezTo>
                    <a:pt x="3996" y="678"/>
                    <a:pt x="3150" y="0"/>
                    <a:pt x="2270"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70"/>
            <p:cNvSpPr/>
            <p:nvPr/>
          </p:nvSpPr>
          <p:spPr>
            <a:xfrm>
              <a:off x="1401427" y="2594005"/>
              <a:ext cx="115228" cy="84385"/>
            </a:xfrm>
            <a:custGeom>
              <a:avLst/>
              <a:gdLst/>
              <a:ahLst/>
              <a:cxnLst/>
              <a:rect l="l" t="t" r="r" b="b"/>
              <a:pathLst>
                <a:path w="7696" h="5636" extrusionOk="0">
                  <a:moveTo>
                    <a:pt x="1430" y="1"/>
                  </a:moveTo>
                  <a:cubicBezTo>
                    <a:pt x="631" y="1"/>
                    <a:pt x="0" y="631"/>
                    <a:pt x="0" y="1409"/>
                  </a:cubicBezTo>
                  <a:lnTo>
                    <a:pt x="0" y="4353"/>
                  </a:lnTo>
                  <a:lnTo>
                    <a:pt x="7695" y="5635"/>
                  </a:lnTo>
                  <a:lnTo>
                    <a:pt x="7695" y="1409"/>
                  </a:lnTo>
                  <a:cubicBezTo>
                    <a:pt x="7695" y="631"/>
                    <a:pt x="7043" y="1"/>
                    <a:pt x="6265" y="1"/>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0" name="Google Shape;9690;p70"/>
            <p:cNvSpPr/>
            <p:nvPr/>
          </p:nvSpPr>
          <p:spPr>
            <a:xfrm>
              <a:off x="1396067" y="2588660"/>
              <a:ext cx="125619" cy="70520"/>
            </a:xfrm>
            <a:custGeom>
              <a:avLst/>
              <a:gdLst/>
              <a:ahLst/>
              <a:cxnLst/>
              <a:rect l="l" t="t" r="r" b="b"/>
              <a:pathLst>
                <a:path w="8390" h="4710" extrusionOk="0">
                  <a:moveTo>
                    <a:pt x="1788" y="0"/>
                  </a:moveTo>
                  <a:cubicBezTo>
                    <a:pt x="800" y="0"/>
                    <a:pt x="1" y="799"/>
                    <a:pt x="1" y="1766"/>
                  </a:cubicBezTo>
                  <a:lnTo>
                    <a:pt x="1" y="4710"/>
                  </a:lnTo>
                  <a:lnTo>
                    <a:pt x="716" y="4710"/>
                  </a:lnTo>
                  <a:lnTo>
                    <a:pt x="716" y="1766"/>
                  </a:lnTo>
                  <a:cubicBezTo>
                    <a:pt x="716" y="1178"/>
                    <a:pt x="1199" y="694"/>
                    <a:pt x="1788" y="694"/>
                  </a:cubicBezTo>
                  <a:lnTo>
                    <a:pt x="6623" y="694"/>
                  </a:lnTo>
                  <a:cubicBezTo>
                    <a:pt x="7212" y="694"/>
                    <a:pt x="7696" y="1178"/>
                    <a:pt x="7696" y="1766"/>
                  </a:cubicBezTo>
                  <a:lnTo>
                    <a:pt x="7696" y="4710"/>
                  </a:lnTo>
                  <a:lnTo>
                    <a:pt x="8389" y="4710"/>
                  </a:lnTo>
                  <a:lnTo>
                    <a:pt x="8389" y="1766"/>
                  </a:lnTo>
                  <a:cubicBezTo>
                    <a:pt x="8389" y="799"/>
                    <a:pt x="7591" y="0"/>
                    <a:pt x="6623" y="0"/>
                  </a:cubicBez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1" name="Google Shape;9691;p70"/>
            <p:cNvSpPr/>
            <p:nvPr/>
          </p:nvSpPr>
          <p:spPr>
            <a:xfrm>
              <a:off x="1301950" y="2659165"/>
              <a:ext cx="317956" cy="49125"/>
            </a:xfrm>
            <a:custGeom>
              <a:avLst/>
              <a:gdLst/>
              <a:ahLst/>
              <a:cxnLst/>
              <a:rect l="l" t="t" r="r" b="b"/>
              <a:pathLst>
                <a:path w="21236" h="3281" extrusionOk="0">
                  <a:moveTo>
                    <a:pt x="610" y="1"/>
                  </a:moveTo>
                  <a:cubicBezTo>
                    <a:pt x="274" y="1"/>
                    <a:pt x="0" y="274"/>
                    <a:pt x="0" y="610"/>
                  </a:cubicBezTo>
                  <a:lnTo>
                    <a:pt x="0" y="2671"/>
                  </a:lnTo>
                  <a:cubicBezTo>
                    <a:pt x="0" y="3007"/>
                    <a:pt x="274" y="3280"/>
                    <a:pt x="610" y="3280"/>
                  </a:cubicBezTo>
                  <a:lnTo>
                    <a:pt x="20625" y="3280"/>
                  </a:lnTo>
                  <a:cubicBezTo>
                    <a:pt x="20962" y="3280"/>
                    <a:pt x="21235" y="3007"/>
                    <a:pt x="21235" y="2671"/>
                  </a:cubicBezTo>
                  <a:lnTo>
                    <a:pt x="21235" y="610"/>
                  </a:lnTo>
                  <a:cubicBezTo>
                    <a:pt x="21235" y="274"/>
                    <a:pt x="20962" y="1"/>
                    <a:pt x="20625"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70"/>
            <p:cNvSpPr/>
            <p:nvPr/>
          </p:nvSpPr>
          <p:spPr>
            <a:xfrm>
              <a:off x="1301950" y="2659165"/>
              <a:ext cx="45666" cy="49125"/>
            </a:xfrm>
            <a:custGeom>
              <a:avLst/>
              <a:gdLst/>
              <a:ahLst/>
              <a:cxnLst/>
              <a:rect l="l" t="t" r="r" b="b"/>
              <a:pathLst>
                <a:path w="3050" h="3281" extrusionOk="0">
                  <a:moveTo>
                    <a:pt x="610" y="1"/>
                  </a:moveTo>
                  <a:cubicBezTo>
                    <a:pt x="274" y="1"/>
                    <a:pt x="0" y="274"/>
                    <a:pt x="0" y="610"/>
                  </a:cubicBezTo>
                  <a:lnTo>
                    <a:pt x="0" y="2671"/>
                  </a:lnTo>
                  <a:cubicBezTo>
                    <a:pt x="0" y="3007"/>
                    <a:pt x="274" y="3280"/>
                    <a:pt x="610" y="3280"/>
                  </a:cubicBezTo>
                  <a:lnTo>
                    <a:pt x="3049" y="3280"/>
                  </a:lnTo>
                  <a:cubicBezTo>
                    <a:pt x="2692" y="3280"/>
                    <a:pt x="2418" y="3007"/>
                    <a:pt x="2418" y="2671"/>
                  </a:cubicBezTo>
                  <a:lnTo>
                    <a:pt x="2418" y="610"/>
                  </a:lnTo>
                  <a:cubicBezTo>
                    <a:pt x="2418" y="274"/>
                    <a:pt x="2692" y="1"/>
                    <a:pt x="3028"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3" name="Google Shape;9693;p70"/>
          <p:cNvGrpSpPr/>
          <p:nvPr/>
        </p:nvGrpSpPr>
        <p:grpSpPr>
          <a:xfrm>
            <a:off x="1748310" y="2408601"/>
            <a:ext cx="308508" cy="333378"/>
            <a:chOff x="1748310" y="2408601"/>
            <a:chExt cx="308508" cy="333378"/>
          </a:xfrm>
        </p:grpSpPr>
        <p:sp>
          <p:nvSpPr>
            <p:cNvPr id="9694" name="Google Shape;9694;p70"/>
            <p:cNvSpPr/>
            <p:nvPr/>
          </p:nvSpPr>
          <p:spPr>
            <a:xfrm>
              <a:off x="1748310" y="2433470"/>
              <a:ext cx="308508" cy="308508"/>
            </a:xfrm>
            <a:custGeom>
              <a:avLst/>
              <a:gdLst/>
              <a:ahLst/>
              <a:cxnLst/>
              <a:rect l="l" t="t" r="r" b="b"/>
              <a:pathLst>
                <a:path w="20605" h="20605" extrusionOk="0">
                  <a:moveTo>
                    <a:pt x="905" y="0"/>
                  </a:moveTo>
                  <a:cubicBezTo>
                    <a:pt x="400" y="0"/>
                    <a:pt x="1" y="400"/>
                    <a:pt x="1" y="904"/>
                  </a:cubicBezTo>
                  <a:lnTo>
                    <a:pt x="1" y="19700"/>
                  </a:lnTo>
                  <a:cubicBezTo>
                    <a:pt x="1" y="20205"/>
                    <a:pt x="400" y="20604"/>
                    <a:pt x="905" y="20604"/>
                  </a:cubicBezTo>
                  <a:lnTo>
                    <a:pt x="19701" y="20604"/>
                  </a:lnTo>
                  <a:cubicBezTo>
                    <a:pt x="20184" y="20604"/>
                    <a:pt x="20584" y="20205"/>
                    <a:pt x="20605" y="19721"/>
                  </a:cubicBezTo>
                  <a:lnTo>
                    <a:pt x="20605" y="904"/>
                  </a:lnTo>
                  <a:cubicBezTo>
                    <a:pt x="20605" y="400"/>
                    <a:pt x="20184" y="0"/>
                    <a:pt x="19701"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5" name="Google Shape;9695;p70"/>
            <p:cNvSpPr/>
            <p:nvPr/>
          </p:nvSpPr>
          <p:spPr>
            <a:xfrm>
              <a:off x="2022187" y="2433470"/>
              <a:ext cx="34631" cy="308508"/>
            </a:xfrm>
            <a:custGeom>
              <a:avLst/>
              <a:gdLst/>
              <a:ahLst/>
              <a:cxnLst/>
              <a:rect l="l" t="t" r="r" b="b"/>
              <a:pathLst>
                <a:path w="2313" h="20605" extrusionOk="0">
                  <a:moveTo>
                    <a:pt x="0" y="0"/>
                  </a:moveTo>
                  <a:lnTo>
                    <a:pt x="0" y="20604"/>
                  </a:lnTo>
                  <a:lnTo>
                    <a:pt x="1409" y="20604"/>
                  </a:lnTo>
                  <a:cubicBezTo>
                    <a:pt x="1892" y="20604"/>
                    <a:pt x="2313" y="20205"/>
                    <a:pt x="2313" y="19700"/>
                  </a:cubicBezTo>
                  <a:lnTo>
                    <a:pt x="2313" y="904"/>
                  </a:lnTo>
                  <a:cubicBezTo>
                    <a:pt x="2313" y="400"/>
                    <a:pt x="1892" y="0"/>
                    <a:pt x="14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6" name="Google Shape;9696;p70"/>
            <p:cNvSpPr/>
            <p:nvPr/>
          </p:nvSpPr>
          <p:spPr>
            <a:xfrm>
              <a:off x="1748310" y="2433470"/>
              <a:ext cx="308508" cy="55728"/>
            </a:xfrm>
            <a:custGeom>
              <a:avLst/>
              <a:gdLst/>
              <a:ahLst/>
              <a:cxnLst/>
              <a:rect l="l" t="t" r="r" b="b"/>
              <a:pathLst>
                <a:path w="20605" h="3722" extrusionOk="0">
                  <a:moveTo>
                    <a:pt x="905" y="0"/>
                  </a:moveTo>
                  <a:cubicBezTo>
                    <a:pt x="400" y="0"/>
                    <a:pt x="1" y="400"/>
                    <a:pt x="1" y="904"/>
                  </a:cubicBezTo>
                  <a:lnTo>
                    <a:pt x="1" y="3721"/>
                  </a:lnTo>
                  <a:lnTo>
                    <a:pt x="20605" y="3721"/>
                  </a:lnTo>
                  <a:lnTo>
                    <a:pt x="20605" y="904"/>
                  </a:lnTo>
                  <a:cubicBezTo>
                    <a:pt x="20605" y="400"/>
                    <a:pt x="20184" y="0"/>
                    <a:pt x="19701"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7" name="Google Shape;9697;p70"/>
            <p:cNvSpPr/>
            <p:nvPr/>
          </p:nvSpPr>
          <p:spPr>
            <a:xfrm>
              <a:off x="2022187" y="2433470"/>
              <a:ext cx="34631" cy="55728"/>
            </a:xfrm>
            <a:custGeom>
              <a:avLst/>
              <a:gdLst/>
              <a:ahLst/>
              <a:cxnLst/>
              <a:rect l="l" t="t" r="r" b="b"/>
              <a:pathLst>
                <a:path w="2313" h="3722" extrusionOk="0">
                  <a:moveTo>
                    <a:pt x="0" y="0"/>
                  </a:moveTo>
                  <a:lnTo>
                    <a:pt x="0" y="3721"/>
                  </a:lnTo>
                  <a:lnTo>
                    <a:pt x="2313" y="3721"/>
                  </a:lnTo>
                  <a:lnTo>
                    <a:pt x="2313" y="904"/>
                  </a:lnTo>
                  <a:cubicBezTo>
                    <a:pt x="2313" y="400"/>
                    <a:pt x="1892" y="0"/>
                    <a:pt x="1409" y="0"/>
                  </a:cubicBezTo>
                  <a:close/>
                </a:path>
              </a:pathLst>
            </a:custGeom>
            <a:solidFill>
              <a:srgbClr val="AFBF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8" name="Google Shape;9698;p70"/>
            <p:cNvSpPr/>
            <p:nvPr/>
          </p:nvSpPr>
          <p:spPr>
            <a:xfrm>
              <a:off x="1780111" y="2408601"/>
              <a:ext cx="28657" cy="49754"/>
            </a:xfrm>
            <a:custGeom>
              <a:avLst/>
              <a:gdLst/>
              <a:ahLst/>
              <a:cxnLst/>
              <a:rect l="l" t="t" r="r" b="b"/>
              <a:pathLst>
                <a:path w="1914" h="3323" extrusionOk="0">
                  <a:moveTo>
                    <a:pt x="968" y="0"/>
                  </a:moveTo>
                  <a:cubicBezTo>
                    <a:pt x="442" y="0"/>
                    <a:pt x="0" y="442"/>
                    <a:pt x="0" y="967"/>
                  </a:cubicBezTo>
                  <a:lnTo>
                    <a:pt x="0" y="2376"/>
                  </a:lnTo>
                  <a:cubicBezTo>
                    <a:pt x="0" y="2902"/>
                    <a:pt x="442" y="3322"/>
                    <a:pt x="968" y="3322"/>
                  </a:cubicBezTo>
                  <a:cubicBezTo>
                    <a:pt x="1472" y="3322"/>
                    <a:pt x="1914" y="2902"/>
                    <a:pt x="1914" y="2376"/>
                  </a:cubicBezTo>
                  <a:lnTo>
                    <a:pt x="1914" y="967"/>
                  </a:lnTo>
                  <a:cubicBezTo>
                    <a:pt x="1914" y="442"/>
                    <a:pt x="1472" y="0"/>
                    <a:pt x="968"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9" name="Google Shape;9699;p70"/>
            <p:cNvSpPr/>
            <p:nvPr/>
          </p:nvSpPr>
          <p:spPr>
            <a:xfrm>
              <a:off x="1852189" y="2408601"/>
              <a:ext cx="28358" cy="49754"/>
            </a:xfrm>
            <a:custGeom>
              <a:avLst/>
              <a:gdLst/>
              <a:ahLst/>
              <a:cxnLst/>
              <a:rect l="l" t="t" r="r" b="b"/>
              <a:pathLst>
                <a:path w="1894" h="3323" extrusionOk="0">
                  <a:moveTo>
                    <a:pt x="947" y="0"/>
                  </a:moveTo>
                  <a:cubicBezTo>
                    <a:pt x="421" y="0"/>
                    <a:pt x="1" y="442"/>
                    <a:pt x="1" y="967"/>
                  </a:cubicBezTo>
                  <a:lnTo>
                    <a:pt x="1" y="2376"/>
                  </a:lnTo>
                  <a:cubicBezTo>
                    <a:pt x="1" y="2902"/>
                    <a:pt x="421" y="3322"/>
                    <a:pt x="947" y="3322"/>
                  </a:cubicBezTo>
                  <a:cubicBezTo>
                    <a:pt x="1473" y="3322"/>
                    <a:pt x="1893" y="2902"/>
                    <a:pt x="1893" y="2376"/>
                  </a:cubicBezTo>
                  <a:lnTo>
                    <a:pt x="1893" y="967"/>
                  </a:lnTo>
                  <a:cubicBezTo>
                    <a:pt x="1893" y="442"/>
                    <a:pt x="1473"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0" name="Google Shape;9700;p70"/>
            <p:cNvSpPr/>
            <p:nvPr/>
          </p:nvSpPr>
          <p:spPr>
            <a:xfrm>
              <a:off x="1924282" y="2408601"/>
              <a:ext cx="28343" cy="49754"/>
            </a:xfrm>
            <a:custGeom>
              <a:avLst/>
              <a:gdLst/>
              <a:ahLst/>
              <a:cxnLst/>
              <a:rect l="l" t="t" r="r" b="b"/>
              <a:pathLst>
                <a:path w="1893" h="3323" extrusionOk="0">
                  <a:moveTo>
                    <a:pt x="947" y="0"/>
                  </a:moveTo>
                  <a:cubicBezTo>
                    <a:pt x="421" y="0"/>
                    <a:pt x="1" y="442"/>
                    <a:pt x="1" y="967"/>
                  </a:cubicBezTo>
                  <a:lnTo>
                    <a:pt x="1" y="2376"/>
                  </a:lnTo>
                  <a:cubicBezTo>
                    <a:pt x="1" y="2902"/>
                    <a:pt x="421" y="3322"/>
                    <a:pt x="947" y="3322"/>
                  </a:cubicBezTo>
                  <a:cubicBezTo>
                    <a:pt x="1472" y="3322"/>
                    <a:pt x="1893" y="2902"/>
                    <a:pt x="1893" y="2376"/>
                  </a:cubicBezTo>
                  <a:lnTo>
                    <a:pt x="1893" y="967"/>
                  </a:lnTo>
                  <a:cubicBezTo>
                    <a:pt x="1893" y="442"/>
                    <a:pt x="1472" y="0"/>
                    <a:pt x="94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1" name="Google Shape;9701;p70"/>
            <p:cNvSpPr/>
            <p:nvPr/>
          </p:nvSpPr>
          <p:spPr>
            <a:xfrm>
              <a:off x="1996060" y="2408601"/>
              <a:ext cx="28657" cy="49754"/>
            </a:xfrm>
            <a:custGeom>
              <a:avLst/>
              <a:gdLst/>
              <a:ahLst/>
              <a:cxnLst/>
              <a:rect l="l" t="t" r="r" b="b"/>
              <a:pathLst>
                <a:path w="1914" h="3323" extrusionOk="0">
                  <a:moveTo>
                    <a:pt x="967" y="0"/>
                  </a:moveTo>
                  <a:cubicBezTo>
                    <a:pt x="442" y="0"/>
                    <a:pt x="0" y="442"/>
                    <a:pt x="0" y="967"/>
                  </a:cubicBezTo>
                  <a:lnTo>
                    <a:pt x="0" y="2376"/>
                  </a:lnTo>
                  <a:cubicBezTo>
                    <a:pt x="0" y="2902"/>
                    <a:pt x="442" y="3322"/>
                    <a:pt x="967" y="3322"/>
                  </a:cubicBezTo>
                  <a:cubicBezTo>
                    <a:pt x="1493" y="3322"/>
                    <a:pt x="1913" y="2902"/>
                    <a:pt x="1913" y="2376"/>
                  </a:cubicBezTo>
                  <a:lnTo>
                    <a:pt x="1913" y="967"/>
                  </a:lnTo>
                  <a:cubicBezTo>
                    <a:pt x="1913" y="442"/>
                    <a:pt x="1493" y="0"/>
                    <a:pt x="967" y="0"/>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02" name="Google Shape;9702;p70"/>
          <p:cNvGrpSpPr/>
          <p:nvPr/>
        </p:nvGrpSpPr>
        <p:grpSpPr>
          <a:xfrm>
            <a:off x="3044614" y="2418033"/>
            <a:ext cx="376184" cy="315141"/>
            <a:chOff x="3044614" y="2418033"/>
            <a:chExt cx="376184" cy="315141"/>
          </a:xfrm>
        </p:grpSpPr>
        <p:sp>
          <p:nvSpPr>
            <p:cNvPr id="9703" name="Google Shape;9703;p70"/>
            <p:cNvSpPr/>
            <p:nvPr/>
          </p:nvSpPr>
          <p:spPr>
            <a:xfrm>
              <a:off x="3326965" y="2418033"/>
              <a:ext cx="93833" cy="233601"/>
            </a:xfrm>
            <a:custGeom>
              <a:avLst/>
              <a:gdLst/>
              <a:ahLst/>
              <a:cxnLst/>
              <a:rect l="l" t="t" r="r" b="b"/>
              <a:pathLst>
                <a:path w="6267" h="15602" extrusionOk="0">
                  <a:moveTo>
                    <a:pt x="548" y="1"/>
                  </a:moveTo>
                  <a:cubicBezTo>
                    <a:pt x="1" y="1"/>
                    <a:pt x="1" y="821"/>
                    <a:pt x="548" y="821"/>
                  </a:cubicBezTo>
                  <a:cubicBezTo>
                    <a:pt x="1241" y="821"/>
                    <a:pt x="1851" y="1304"/>
                    <a:pt x="2019" y="1977"/>
                  </a:cubicBezTo>
                  <a:lnTo>
                    <a:pt x="5383" y="15517"/>
                  </a:lnTo>
                  <a:lnTo>
                    <a:pt x="6266" y="15601"/>
                  </a:lnTo>
                  <a:lnTo>
                    <a:pt x="6266" y="15601"/>
                  </a:lnTo>
                  <a:lnTo>
                    <a:pt x="2818" y="1767"/>
                  </a:lnTo>
                  <a:cubicBezTo>
                    <a:pt x="2566" y="716"/>
                    <a:pt x="1620" y="1"/>
                    <a:pt x="54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4" name="Google Shape;9704;p70"/>
            <p:cNvSpPr/>
            <p:nvPr/>
          </p:nvSpPr>
          <p:spPr>
            <a:xfrm>
              <a:off x="3393398" y="2639656"/>
              <a:ext cx="27400" cy="29286"/>
            </a:xfrm>
            <a:custGeom>
              <a:avLst/>
              <a:gdLst/>
              <a:ahLst/>
              <a:cxnLst/>
              <a:rect l="l" t="t" r="r" b="b"/>
              <a:pathLst>
                <a:path w="1830" h="1956" extrusionOk="0">
                  <a:moveTo>
                    <a:pt x="0" y="0"/>
                  </a:moveTo>
                  <a:lnTo>
                    <a:pt x="168" y="1955"/>
                  </a:lnTo>
                  <a:lnTo>
                    <a:pt x="988" y="1955"/>
                  </a:lnTo>
                  <a:cubicBezTo>
                    <a:pt x="1451" y="1955"/>
                    <a:pt x="1829" y="1577"/>
                    <a:pt x="1829" y="1114"/>
                  </a:cubicBezTo>
                  <a:lnTo>
                    <a:pt x="1829" y="820"/>
                  </a:lnTo>
                  <a:cubicBezTo>
                    <a:pt x="1829" y="358"/>
                    <a:pt x="1451" y="0"/>
                    <a:pt x="988"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5" name="Google Shape;9705;p70"/>
            <p:cNvSpPr/>
            <p:nvPr/>
          </p:nvSpPr>
          <p:spPr>
            <a:xfrm>
              <a:off x="3044928" y="2418033"/>
              <a:ext cx="93503" cy="233601"/>
            </a:xfrm>
            <a:custGeom>
              <a:avLst/>
              <a:gdLst/>
              <a:ahLst/>
              <a:cxnLst/>
              <a:rect l="l" t="t" r="r" b="b"/>
              <a:pathLst>
                <a:path w="6245" h="15602" extrusionOk="0">
                  <a:moveTo>
                    <a:pt x="5698" y="1"/>
                  </a:moveTo>
                  <a:cubicBezTo>
                    <a:pt x="4626" y="1"/>
                    <a:pt x="3679" y="716"/>
                    <a:pt x="3427" y="1767"/>
                  </a:cubicBezTo>
                  <a:lnTo>
                    <a:pt x="0" y="15601"/>
                  </a:lnTo>
                  <a:lnTo>
                    <a:pt x="862" y="15517"/>
                  </a:lnTo>
                  <a:lnTo>
                    <a:pt x="4226" y="1956"/>
                  </a:lnTo>
                  <a:cubicBezTo>
                    <a:pt x="4394" y="1283"/>
                    <a:pt x="5004" y="821"/>
                    <a:pt x="5698" y="821"/>
                  </a:cubicBezTo>
                  <a:cubicBezTo>
                    <a:pt x="6244" y="821"/>
                    <a:pt x="6244" y="1"/>
                    <a:pt x="5698"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6" name="Google Shape;9706;p70"/>
            <p:cNvSpPr/>
            <p:nvPr/>
          </p:nvSpPr>
          <p:spPr>
            <a:xfrm>
              <a:off x="3044614" y="2639641"/>
              <a:ext cx="27400" cy="29301"/>
            </a:xfrm>
            <a:custGeom>
              <a:avLst/>
              <a:gdLst/>
              <a:ahLst/>
              <a:cxnLst/>
              <a:rect l="l" t="t" r="r" b="b"/>
              <a:pathLst>
                <a:path w="1830" h="1957" extrusionOk="0">
                  <a:moveTo>
                    <a:pt x="804" y="0"/>
                  </a:moveTo>
                  <a:cubicBezTo>
                    <a:pt x="359" y="0"/>
                    <a:pt x="0" y="371"/>
                    <a:pt x="0" y="821"/>
                  </a:cubicBezTo>
                  <a:lnTo>
                    <a:pt x="0" y="1115"/>
                  </a:lnTo>
                  <a:cubicBezTo>
                    <a:pt x="0" y="1578"/>
                    <a:pt x="379" y="1956"/>
                    <a:pt x="841" y="1956"/>
                  </a:cubicBezTo>
                  <a:lnTo>
                    <a:pt x="1682" y="1956"/>
                  </a:lnTo>
                  <a:lnTo>
                    <a:pt x="1829" y="1"/>
                  </a:lnTo>
                  <a:lnTo>
                    <a:pt x="841" y="1"/>
                  </a:lnTo>
                  <a:cubicBezTo>
                    <a:pt x="829" y="1"/>
                    <a:pt x="817" y="0"/>
                    <a:pt x="804"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7" name="Google Shape;9707;p70"/>
            <p:cNvSpPr/>
            <p:nvPr/>
          </p:nvSpPr>
          <p:spPr>
            <a:xfrm>
              <a:off x="3061922" y="2599275"/>
              <a:ext cx="341238" cy="133899"/>
            </a:xfrm>
            <a:custGeom>
              <a:avLst/>
              <a:gdLst/>
              <a:ahLst/>
              <a:cxnLst/>
              <a:rect l="l" t="t" r="r" b="b"/>
              <a:pathLst>
                <a:path w="22791" h="8943" extrusionOk="0">
                  <a:moveTo>
                    <a:pt x="5186" y="1"/>
                  </a:moveTo>
                  <a:cubicBezTo>
                    <a:pt x="3937" y="1"/>
                    <a:pt x="2692" y="353"/>
                    <a:pt x="1598" y="1057"/>
                  </a:cubicBezTo>
                  <a:cubicBezTo>
                    <a:pt x="568" y="1751"/>
                    <a:pt x="21" y="2718"/>
                    <a:pt x="21" y="3748"/>
                  </a:cubicBezTo>
                  <a:cubicBezTo>
                    <a:pt x="0" y="6587"/>
                    <a:pt x="2250" y="8899"/>
                    <a:pt x="5067" y="8941"/>
                  </a:cubicBezTo>
                  <a:cubicBezTo>
                    <a:pt x="5107" y="8942"/>
                    <a:pt x="5146" y="8943"/>
                    <a:pt x="5185" y="8943"/>
                  </a:cubicBezTo>
                  <a:cubicBezTo>
                    <a:pt x="7970" y="8943"/>
                    <a:pt x="10240" y="6737"/>
                    <a:pt x="10323" y="3959"/>
                  </a:cubicBezTo>
                  <a:cubicBezTo>
                    <a:pt x="10639" y="3717"/>
                    <a:pt x="11017" y="3596"/>
                    <a:pt x="11396" y="3596"/>
                  </a:cubicBezTo>
                  <a:cubicBezTo>
                    <a:pt x="11774" y="3596"/>
                    <a:pt x="12153" y="3717"/>
                    <a:pt x="12468" y="3959"/>
                  </a:cubicBezTo>
                  <a:cubicBezTo>
                    <a:pt x="12551" y="6737"/>
                    <a:pt x="14822" y="8943"/>
                    <a:pt x="17606" y="8943"/>
                  </a:cubicBezTo>
                  <a:cubicBezTo>
                    <a:pt x="17646" y="8943"/>
                    <a:pt x="17685" y="8942"/>
                    <a:pt x="17724" y="8941"/>
                  </a:cubicBezTo>
                  <a:cubicBezTo>
                    <a:pt x="20541" y="8899"/>
                    <a:pt x="22791" y="6587"/>
                    <a:pt x="22770" y="3748"/>
                  </a:cubicBezTo>
                  <a:cubicBezTo>
                    <a:pt x="22791" y="2718"/>
                    <a:pt x="22244" y="1751"/>
                    <a:pt x="21235" y="1057"/>
                  </a:cubicBezTo>
                  <a:cubicBezTo>
                    <a:pt x="20131" y="353"/>
                    <a:pt x="18880" y="1"/>
                    <a:pt x="17632" y="1"/>
                  </a:cubicBezTo>
                  <a:cubicBezTo>
                    <a:pt x="16384" y="1"/>
                    <a:pt x="15138" y="353"/>
                    <a:pt x="14045" y="1057"/>
                  </a:cubicBezTo>
                  <a:cubicBezTo>
                    <a:pt x="13330" y="1520"/>
                    <a:pt x="12804" y="2214"/>
                    <a:pt x="12552" y="3034"/>
                  </a:cubicBezTo>
                  <a:cubicBezTo>
                    <a:pt x="12195" y="2855"/>
                    <a:pt x="11800" y="2765"/>
                    <a:pt x="11406" y="2765"/>
                  </a:cubicBezTo>
                  <a:cubicBezTo>
                    <a:pt x="11012" y="2765"/>
                    <a:pt x="10618" y="2855"/>
                    <a:pt x="10260" y="3034"/>
                  </a:cubicBezTo>
                  <a:cubicBezTo>
                    <a:pt x="10008" y="2214"/>
                    <a:pt x="9482" y="1520"/>
                    <a:pt x="8789" y="1057"/>
                  </a:cubicBezTo>
                  <a:cubicBezTo>
                    <a:pt x="7685" y="353"/>
                    <a:pt x="6434" y="1"/>
                    <a:pt x="5186"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8" name="Google Shape;9708;p70"/>
            <p:cNvSpPr/>
            <p:nvPr/>
          </p:nvSpPr>
          <p:spPr>
            <a:xfrm>
              <a:off x="3261176" y="2611628"/>
              <a:ext cx="129707" cy="108625"/>
            </a:xfrm>
            <a:custGeom>
              <a:avLst/>
              <a:gdLst/>
              <a:ahLst/>
              <a:cxnLst/>
              <a:rect l="l" t="t" r="r" b="b"/>
              <a:pathLst>
                <a:path w="8663" h="7255" extrusionOk="0">
                  <a:moveTo>
                    <a:pt x="4332" y="1"/>
                  </a:moveTo>
                  <a:cubicBezTo>
                    <a:pt x="1935" y="1"/>
                    <a:pt x="1" y="1304"/>
                    <a:pt x="1" y="2923"/>
                  </a:cubicBezTo>
                  <a:cubicBezTo>
                    <a:pt x="1" y="5320"/>
                    <a:pt x="1935" y="7254"/>
                    <a:pt x="4332" y="7254"/>
                  </a:cubicBezTo>
                  <a:cubicBezTo>
                    <a:pt x="6708" y="7254"/>
                    <a:pt x="8663" y="5320"/>
                    <a:pt x="8663" y="2923"/>
                  </a:cubicBezTo>
                  <a:cubicBezTo>
                    <a:pt x="8663" y="1304"/>
                    <a:pt x="6708" y="1"/>
                    <a:pt x="4332"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9" name="Google Shape;9709;p70"/>
            <p:cNvSpPr/>
            <p:nvPr/>
          </p:nvSpPr>
          <p:spPr>
            <a:xfrm>
              <a:off x="3074828" y="2611628"/>
              <a:ext cx="129707" cy="108625"/>
            </a:xfrm>
            <a:custGeom>
              <a:avLst/>
              <a:gdLst/>
              <a:ahLst/>
              <a:cxnLst/>
              <a:rect l="l" t="t" r="r" b="b"/>
              <a:pathLst>
                <a:path w="8663" h="7255" extrusionOk="0">
                  <a:moveTo>
                    <a:pt x="4331" y="1"/>
                  </a:moveTo>
                  <a:cubicBezTo>
                    <a:pt x="1935" y="1"/>
                    <a:pt x="0" y="1304"/>
                    <a:pt x="0" y="2923"/>
                  </a:cubicBezTo>
                  <a:cubicBezTo>
                    <a:pt x="0" y="5320"/>
                    <a:pt x="1935" y="7254"/>
                    <a:pt x="4331" y="7254"/>
                  </a:cubicBezTo>
                  <a:cubicBezTo>
                    <a:pt x="6728" y="7254"/>
                    <a:pt x="8662" y="5320"/>
                    <a:pt x="8662" y="2923"/>
                  </a:cubicBezTo>
                  <a:cubicBezTo>
                    <a:pt x="8662" y="1304"/>
                    <a:pt x="6707" y="1"/>
                    <a:pt x="4331" y="1"/>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0" name="Google Shape;9710;p70"/>
            <p:cNvSpPr/>
            <p:nvPr/>
          </p:nvSpPr>
          <p:spPr>
            <a:xfrm>
              <a:off x="3090250" y="2617302"/>
              <a:ext cx="102322" cy="95704"/>
            </a:xfrm>
            <a:custGeom>
              <a:avLst/>
              <a:gdLst/>
              <a:ahLst/>
              <a:cxnLst/>
              <a:rect l="l" t="t" r="r" b="b"/>
              <a:pathLst>
                <a:path w="6834" h="6392" extrusionOk="0">
                  <a:moveTo>
                    <a:pt x="5383" y="0"/>
                  </a:moveTo>
                  <a:lnTo>
                    <a:pt x="1" y="5362"/>
                  </a:lnTo>
                  <a:cubicBezTo>
                    <a:pt x="379" y="5803"/>
                    <a:pt x="821" y="6140"/>
                    <a:pt x="1325" y="6392"/>
                  </a:cubicBezTo>
                  <a:lnTo>
                    <a:pt x="6834" y="883"/>
                  </a:lnTo>
                  <a:cubicBezTo>
                    <a:pt x="6413" y="484"/>
                    <a:pt x="5930" y="190"/>
                    <a:pt x="53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1" name="Google Shape;9711;p70"/>
            <p:cNvSpPr/>
            <p:nvPr/>
          </p:nvSpPr>
          <p:spPr>
            <a:xfrm>
              <a:off x="3276613" y="2617302"/>
              <a:ext cx="102307" cy="95704"/>
            </a:xfrm>
            <a:custGeom>
              <a:avLst/>
              <a:gdLst/>
              <a:ahLst/>
              <a:cxnLst/>
              <a:rect l="l" t="t" r="r" b="b"/>
              <a:pathLst>
                <a:path w="6833" h="6392" extrusionOk="0">
                  <a:moveTo>
                    <a:pt x="5382" y="0"/>
                  </a:moveTo>
                  <a:lnTo>
                    <a:pt x="0" y="5362"/>
                  </a:lnTo>
                  <a:cubicBezTo>
                    <a:pt x="378" y="5803"/>
                    <a:pt x="820" y="6140"/>
                    <a:pt x="1325" y="6392"/>
                  </a:cubicBezTo>
                  <a:lnTo>
                    <a:pt x="6833" y="883"/>
                  </a:lnTo>
                  <a:cubicBezTo>
                    <a:pt x="6412" y="484"/>
                    <a:pt x="5929" y="190"/>
                    <a:pt x="53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12" name="Google Shape;9712;p70"/>
          <p:cNvGrpSpPr/>
          <p:nvPr/>
        </p:nvGrpSpPr>
        <p:grpSpPr>
          <a:xfrm>
            <a:off x="3943638" y="3815072"/>
            <a:ext cx="357933" cy="342676"/>
            <a:chOff x="3943638" y="3815072"/>
            <a:chExt cx="357933" cy="342676"/>
          </a:xfrm>
        </p:grpSpPr>
        <p:sp>
          <p:nvSpPr>
            <p:cNvPr id="9713" name="Google Shape;9713;p70"/>
            <p:cNvSpPr/>
            <p:nvPr/>
          </p:nvSpPr>
          <p:spPr>
            <a:xfrm>
              <a:off x="4136918" y="3996389"/>
              <a:ext cx="87215" cy="87514"/>
            </a:xfrm>
            <a:custGeom>
              <a:avLst/>
              <a:gdLst/>
              <a:ahLst/>
              <a:cxnLst/>
              <a:rect l="l" t="t" r="r" b="b"/>
              <a:pathLst>
                <a:path w="5825" h="5845" extrusionOk="0">
                  <a:moveTo>
                    <a:pt x="1073" y="0"/>
                  </a:moveTo>
                  <a:lnTo>
                    <a:pt x="1" y="1072"/>
                  </a:lnTo>
                  <a:lnTo>
                    <a:pt x="4752" y="5845"/>
                  </a:lnTo>
                  <a:lnTo>
                    <a:pt x="5824" y="4752"/>
                  </a:lnTo>
                  <a:lnTo>
                    <a:pt x="1073" y="0"/>
                  </a:ln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4" name="Google Shape;9714;p70"/>
            <p:cNvSpPr/>
            <p:nvPr/>
          </p:nvSpPr>
          <p:spPr>
            <a:xfrm>
              <a:off x="4173750" y="4034240"/>
              <a:ext cx="127820" cy="123508"/>
            </a:xfrm>
            <a:custGeom>
              <a:avLst/>
              <a:gdLst/>
              <a:ahLst/>
              <a:cxnLst/>
              <a:rect l="l" t="t" r="r" b="b"/>
              <a:pathLst>
                <a:path w="8537" h="8249" extrusionOk="0">
                  <a:moveTo>
                    <a:pt x="1790" y="0"/>
                  </a:moveTo>
                  <a:cubicBezTo>
                    <a:pt x="1628" y="0"/>
                    <a:pt x="1467" y="63"/>
                    <a:pt x="1346" y="184"/>
                  </a:cubicBezTo>
                  <a:lnTo>
                    <a:pt x="253" y="1299"/>
                  </a:lnTo>
                  <a:cubicBezTo>
                    <a:pt x="0" y="1530"/>
                    <a:pt x="0" y="1908"/>
                    <a:pt x="211" y="2161"/>
                  </a:cubicBezTo>
                  <a:lnTo>
                    <a:pt x="4983" y="7606"/>
                  </a:lnTo>
                  <a:cubicBezTo>
                    <a:pt x="5355" y="8032"/>
                    <a:pt x="5874" y="8248"/>
                    <a:pt x="6396" y="8248"/>
                  </a:cubicBezTo>
                  <a:cubicBezTo>
                    <a:pt x="6879" y="8248"/>
                    <a:pt x="7364" y="8064"/>
                    <a:pt x="7737" y="7690"/>
                  </a:cubicBezTo>
                  <a:lnTo>
                    <a:pt x="7758" y="7690"/>
                  </a:lnTo>
                  <a:cubicBezTo>
                    <a:pt x="8536" y="6912"/>
                    <a:pt x="8494" y="5651"/>
                    <a:pt x="7653" y="4936"/>
                  </a:cubicBezTo>
                  <a:lnTo>
                    <a:pt x="2208" y="163"/>
                  </a:lnTo>
                  <a:cubicBezTo>
                    <a:pt x="2087" y="53"/>
                    <a:pt x="1938" y="0"/>
                    <a:pt x="179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5" name="Google Shape;9715;p70"/>
            <p:cNvSpPr/>
            <p:nvPr/>
          </p:nvSpPr>
          <p:spPr>
            <a:xfrm>
              <a:off x="4173750" y="4042969"/>
              <a:ext cx="122460" cy="114779"/>
            </a:xfrm>
            <a:custGeom>
              <a:avLst/>
              <a:gdLst/>
              <a:ahLst/>
              <a:cxnLst/>
              <a:rect l="l" t="t" r="r" b="b"/>
              <a:pathLst>
                <a:path w="8179" h="7666" extrusionOk="0">
                  <a:moveTo>
                    <a:pt x="967" y="1"/>
                  </a:moveTo>
                  <a:lnTo>
                    <a:pt x="253" y="716"/>
                  </a:lnTo>
                  <a:cubicBezTo>
                    <a:pt x="0" y="947"/>
                    <a:pt x="0" y="1325"/>
                    <a:pt x="211" y="1578"/>
                  </a:cubicBezTo>
                  <a:lnTo>
                    <a:pt x="4983" y="7023"/>
                  </a:lnTo>
                  <a:cubicBezTo>
                    <a:pt x="5366" y="7449"/>
                    <a:pt x="5884" y="7665"/>
                    <a:pt x="6404" y="7665"/>
                  </a:cubicBezTo>
                  <a:cubicBezTo>
                    <a:pt x="6883" y="7665"/>
                    <a:pt x="7364" y="7481"/>
                    <a:pt x="7737" y="7107"/>
                  </a:cubicBezTo>
                  <a:cubicBezTo>
                    <a:pt x="7927" y="6918"/>
                    <a:pt x="8095" y="6666"/>
                    <a:pt x="8179" y="6413"/>
                  </a:cubicBezTo>
                  <a:lnTo>
                    <a:pt x="8179" y="6413"/>
                  </a:lnTo>
                  <a:cubicBezTo>
                    <a:pt x="7964" y="6493"/>
                    <a:pt x="7742" y="6532"/>
                    <a:pt x="7523" y="6532"/>
                  </a:cubicBezTo>
                  <a:cubicBezTo>
                    <a:pt x="6991" y="6532"/>
                    <a:pt x="6476" y="6304"/>
                    <a:pt x="6118" y="5888"/>
                  </a:cubicBezTo>
                  <a:lnTo>
                    <a:pt x="967" y="1"/>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6" name="Google Shape;9716;p70"/>
            <p:cNvSpPr/>
            <p:nvPr/>
          </p:nvSpPr>
          <p:spPr>
            <a:xfrm>
              <a:off x="3943638" y="3815072"/>
              <a:ext cx="268846" cy="245235"/>
            </a:xfrm>
            <a:custGeom>
              <a:avLst/>
              <a:gdLst/>
              <a:ahLst/>
              <a:cxnLst/>
              <a:rect l="l" t="t" r="r" b="b"/>
              <a:pathLst>
                <a:path w="17956" h="16379" extrusionOk="0">
                  <a:moveTo>
                    <a:pt x="8978" y="0"/>
                  </a:moveTo>
                  <a:cubicBezTo>
                    <a:pt x="6886" y="0"/>
                    <a:pt x="4794" y="799"/>
                    <a:pt x="3196" y="2397"/>
                  </a:cubicBezTo>
                  <a:cubicBezTo>
                    <a:pt x="1" y="5593"/>
                    <a:pt x="1" y="10786"/>
                    <a:pt x="3196" y="13981"/>
                  </a:cubicBezTo>
                  <a:cubicBezTo>
                    <a:pt x="4794" y="15579"/>
                    <a:pt x="6886" y="16378"/>
                    <a:pt x="8978" y="16378"/>
                  </a:cubicBezTo>
                  <a:cubicBezTo>
                    <a:pt x="11070" y="16378"/>
                    <a:pt x="13162" y="15579"/>
                    <a:pt x="14760" y="13981"/>
                  </a:cubicBezTo>
                  <a:cubicBezTo>
                    <a:pt x="17955" y="10786"/>
                    <a:pt x="17955" y="5593"/>
                    <a:pt x="14760" y="2397"/>
                  </a:cubicBezTo>
                  <a:cubicBezTo>
                    <a:pt x="13162" y="799"/>
                    <a:pt x="11070" y="0"/>
                    <a:pt x="897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70"/>
            <p:cNvSpPr/>
            <p:nvPr/>
          </p:nvSpPr>
          <p:spPr>
            <a:xfrm>
              <a:off x="3974795" y="3843715"/>
              <a:ext cx="206516" cy="187860"/>
            </a:xfrm>
            <a:custGeom>
              <a:avLst/>
              <a:gdLst/>
              <a:ahLst/>
              <a:cxnLst/>
              <a:rect l="l" t="t" r="r" b="b"/>
              <a:pathLst>
                <a:path w="13793" h="12547" extrusionOk="0">
                  <a:moveTo>
                    <a:pt x="6897" y="0"/>
                  </a:moveTo>
                  <a:cubicBezTo>
                    <a:pt x="5294" y="0"/>
                    <a:pt x="3691" y="610"/>
                    <a:pt x="2461" y="1829"/>
                  </a:cubicBezTo>
                  <a:cubicBezTo>
                    <a:pt x="1" y="4289"/>
                    <a:pt x="1" y="8263"/>
                    <a:pt x="2461" y="10702"/>
                  </a:cubicBezTo>
                  <a:cubicBezTo>
                    <a:pt x="3691" y="11932"/>
                    <a:pt x="5294" y="12547"/>
                    <a:pt x="6897" y="12547"/>
                  </a:cubicBezTo>
                  <a:cubicBezTo>
                    <a:pt x="8500" y="12547"/>
                    <a:pt x="10103" y="11932"/>
                    <a:pt x="11333" y="10702"/>
                  </a:cubicBezTo>
                  <a:cubicBezTo>
                    <a:pt x="13793" y="8263"/>
                    <a:pt x="13793" y="4289"/>
                    <a:pt x="11333" y="1829"/>
                  </a:cubicBezTo>
                  <a:cubicBezTo>
                    <a:pt x="10103" y="610"/>
                    <a:pt x="8500" y="0"/>
                    <a:pt x="689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70"/>
            <p:cNvSpPr/>
            <p:nvPr/>
          </p:nvSpPr>
          <p:spPr>
            <a:xfrm>
              <a:off x="3973538" y="3863538"/>
              <a:ext cx="178817" cy="167857"/>
            </a:xfrm>
            <a:custGeom>
              <a:avLst/>
              <a:gdLst/>
              <a:ahLst/>
              <a:cxnLst/>
              <a:rect l="l" t="t" r="r" b="b"/>
              <a:pathLst>
                <a:path w="11943" h="11211" extrusionOk="0">
                  <a:moveTo>
                    <a:pt x="3134" y="1"/>
                  </a:moveTo>
                  <a:cubicBezTo>
                    <a:pt x="2923" y="148"/>
                    <a:pt x="2734" y="337"/>
                    <a:pt x="2545" y="527"/>
                  </a:cubicBezTo>
                  <a:cubicBezTo>
                    <a:pt x="1" y="3070"/>
                    <a:pt x="148" y="7254"/>
                    <a:pt x="2860" y="9651"/>
                  </a:cubicBezTo>
                  <a:cubicBezTo>
                    <a:pt x="4056" y="10699"/>
                    <a:pt x="5530" y="11211"/>
                    <a:pt x="6995" y="11211"/>
                  </a:cubicBezTo>
                  <a:cubicBezTo>
                    <a:pt x="8853" y="11211"/>
                    <a:pt x="10697" y="10388"/>
                    <a:pt x="11943" y="8789"/>
                  </a:cubicBezTo>
                  <a:lnTo>
                    <a:pt x="11943" y="8789"/>
                  </a:lnTo>
                  <a:cubicBezTo>
                    <a:pt x="10805" y="9668"/>
                    <a:pt x="9455" y="10100"/>
                    <a:pt x="8111" y="10100"/>
                  </a:cubicBezTo>
                  <a:cubicBezTo>
                    <a:pt x="6499" y="10100"/>
                    <a:pt x="4896" y="9479"/>
                    <a:pt x="3680" y="8263"/>
                  </a:cubicBezTo>
                  <a:cubicBezTo>
                    <a:pt x="1452" y="6035"/>
                    <a:pt x="1220" y="2482"/>
                    <a:pt x="313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70"/>
            <p:cNvSpPr/>
            <p:nvPr/>
          </p:nvSpPr>
          <p:spPr>
            <a:xfrm>
              <a:off x="4028008" y="3869842"/>
              <a:ext cx="102202" cy="29017"/>
            </a:xfrm>
            <a:custGeom>
              <a:avLst/>
              <a:gdLst/>
              <a:ahLst/>
              <a:cxnLst/>
              <a:rect l="l" t="t" r="r" b="b"/>
              <a:pathLst>
                <a:path w="6826" h="1938" extrusionOk="0">
                  <a:moveTo>
                    <a:pt x="3332" y="0"/>
                  </a:moveTo>
                  <a:cubicBezTo>
                    <a:pt x="2171" y="0"/>
                    <a:pt x="1009" y="442"/>
                    <a:pt x="126" y="1325"/>
                  </a:cubicBezTo>
                  <a:cubicBezTo>
                    <a:pt x="0" y="1451"/>
                    <a:pt x="0" y="1661"/>
                    <a:pt x="126" y="1808"/>
                  </a:cubicBezTo>
                  <a:cubicBezTo>
                    <a:pt x="189" y="1872"/>
                    <a:pt x="273" y="1903"/>
                    <a:pt x="360" y="1903"/>
                  </a:cubicBezTo>
                  <a:cubicBezTo>
                    <a:pt x="447" y="1903"/>
                    <a:pt x="536" y="1872"/>
                    <a:pt x="610" y="1808"/>
                  </a:cubicBezTo>
                  <a:cubicBezTo>
                    <a:pt x="1356" y="1052"/>
                    <a:pt x="2344" y="673"/>
                    <a:pt x="3332" y="673"/>
                  </a:cubicBezTo>
                  <a:cubicBezTo>
                    <a:pt x="4321" y="673"/>
                    <a:pt x="5309" y="1052"/>
                    <a:pt x="6055" y="1808"/>
                  </a:cubicBezTo>
                  <a:cubicBezTo>
                    <a:pt x="6131" y="1900"/>
                    <a:pt x="6220" y="1937"/>
                    <a:pt x="6307" y="1937"/>
                  </a:cubicBezTo>
                  <a:cubicBezTo>
                    <a:pt x="6580" y="1937"/>
                    <a:pt x="6826" y="1564"/>
                    <a:pt x="6539" y="1325"/>
                  </a:cubicBezTo>
                  <a:cubicBezTo>
                    <a:pt x="5656" y="442"/>
                    <a:pt x="4494" y="0"/>
                    <a:pt x="3332"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70"/>
            <p:cNvSpPr/>
            <p:nvPr/>
          </p:nvSpPr>
          <p:spPr>
            <a:xfrm>
              <a:off x="4173750" y="4034240"/>
              <a:ext cx="51640" cy="50936"/>
            </a:xfrm>
            <a:custGeom>
              <a:avLst/>
              <a:gdLst/>
              <a:ahLst/>
              <a:cxnLst/>
              <a:rect l="l" t="t" r="r" b="b"/>
              <a:pathLst>
                <a:path w="3449" h="3402" extrusionOk="0">
                  <a:moveTo>
                    <a:pt x="1790" y="0"/>
                  </a:moveTo>
                  <a:cubicBezTo>
                    <a:pt x="1628" y="0"/>
                    <a:pt x="1467" y="63"/>
                    <a:pt x="1346" y="184"/>
                  </a:cubicBezTo>
                  <a:lnTo>
                    <a:pt x="253" y="1299"/>
                  </a:lnTo>
                  <a:cubicBezTo>
                    <a:pt x="0" y="1530"/>
                    <a:pt x="0" y="1908"/>
                    <a:pt x="211" y="2140"/>
                  </a:cubicBezTo>
                  <a:lnTo>
                    <a:pt x="1304" y="3401"/>
                  </a:lnTo>
                  <a:lnTo>
                    <a:pt x="3448" y="1257"/>
                  </a:lnTo>
                  <a:lnTo>
                    <a:pt x="2208" y="163"/>
                  </a:lnTo>
                  <a:cubicBezTo>
                    <a:pt x="2087" y="53"/>
                    <a:pt x="1938" y="0"/>
                    <a:pt x="179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70"/>
            <p:cNvSpPr/>
            <p:nvPr/>
          </p:nvSpPr>
          <p:spPr>
            <a:xfrm>
              <a:off x="4173750" y="4042969"/>
              <a:ext cx="36533" cy="42207"/>
            </a:xfrm>
            <a:custGeom>
              <a:avLst/>
              <a:gdLst/>
              <a:ahLst/>
              <a:cxnLst/>
              <a:rect l="l" t="t" r="r" b="b"/>
              <a:pathLst>
                <a:path w="2440" h="2819" extrusionOk="0">
                  <a:moveTo>
                    <a:pt x="967" y="1"/>
                  </a:moveTo>
                  <a:lnTo>
                    <a:pt x="253" y="716"/>
                  </a:lnTo>
                  <a:cubicBezTo>
                    <a:pt x="0" y="947"/>
                    <a:pt x="0" y="1325"/>
                    <a:pt x="211" y="1578"/>
                  </a:cubicBezTo>
                  <a:lnTo>
                    <a:pt x="1304" y="2818"/>
                  </a:lnTo>
                  <a:lnTo>
                    <a:pt x="2439" y="1662"/>
                  </a:lnTo>
                  <a:lnTo>
                    <a:pt x="96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2" name="Google Shape;9722;p70"/>
          <p:cNvGrpSpPr/>
          <p:nvPr/>
        </p:nvGrpSpPr>
        <p:grpSpPr>
          <a:xfrm>
            <a:off x="3508282" y="3810341"/>
            <a:ext cx="351644" cy="351959"/>
            <a:chOff x="3508282" y="3810341"/>
            <a:chExt cx="351644" cy="351959"/>
          </a:xfrm>
        </p:grpSpPr>
        <p:sp>
          <p:nvSpPr>
            <p:cNvPr id="9723" name="Google Shape;9723;p70"/>
            <p:cNvSpPr/>
            <p:nvPr/>
          </p:nvSpPr>
          <p:spPr>
            <a:xfrm>
              <a:off x="3508282" y="3810341"/>
              <a:ext cx="133180" cy="64232"/>
            </a:xfrm>
            <a:custGeom>
              <a:avLst/>
              <a:gdLst/>
              <a:ahLst/>
              <a:cxnLst/>
              <a:rect l="l" t="t" r="r" b="b"/>
              <a:pathLst>
                <a:path w="8895" h="4290" extrusionOk="0">
                  <a:moveTo>
                    <a:pt x="2503" y="1"/>
                  </a:moveTo>
                  <a:cubicBezTo>
                    <a:pt x="1115" y="1"/>
                    <a:pt x="1" y="1115"/>
                    <a:pt x="1" y="2503"/>
                  </a:cubicBezTo>
                  <a:cubicBezTo>
                    <a:pt x="1" y="3491"/>
                    <a:pt x="800" y="4290"/>
                    <a:pt x="1788" y="4290"/>
                  </a:cubicBezTo>
                  <a:cubicBezTo>
                    <a:pt x="2797" y="4290"/>
                    <a:pt x="7191" y="3491"/>
                    <a:pt x="7191" y="2503"/>
                  </a:cubicBezTo>
                  <a:lnTo>
                    <a:pt x="8600" y="2503"/>
                  </a:lnTo>
                  <a:cubicBezTo>
                    <a:pt x="8600" y="1809"/>
                    <a:pt x="8894" y="1178"/>
                    <a:pt x="8432" y="737"/>
                  </a:cubicBezTo>
                  <a:cubicBezTo>
                    <a:pt x="7990" y="274"/>
                    <a:pt x="3197" y="1"/>
                    <a:pt x="2503"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4" name="Google Shape;9724;p70"/>
            <p:cNvSpPr/>
            <p:nvPr/>
          </p:nvSpPr>
          <p:spPr>
            <a:xfrm>
              <a:off x="3535053" y="3847802"/>
              <a:ext cx="58872" cy="26771"/>
            </a:xfrm>
            <a:custGeom>
              <a:avLst/>
              <a:gdLst/>
              <a:ahLst/>
              <a:cxnLst/>
              <a:rect l="l" t="t" r="r" b="b"/>
              <a:pathLst>
                <a:path w="3932" h="1788" extrusionOk="0">
                  <a:moveTo>
                    <a:pt x="1808" y="1"/>
                  </a:moveTo>
                  <a:cubicBezTo>
                    <a:pt x="1808" y="989"/>
                    <a:pt x="1009" y="1788"/>
                    <a:pt x="0" y="1788"/>
                  </a:cubicBezTo>
                  <a:lnTo>
                    <a:pt x="3932" y="1788"/>
                  </a:lnTo>
                  <a:lnTo>
                    <a:pt x="3932"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70"/>
            <p:cNvSpPr/>
            <p:nvPr/>
          </p:nvSpPr>
          <p:spPr>
            <a:xfrm>
              <a:off x="3545743" y="3810341"/>
              <a:ext cx="239261" cy="351959"/>
            </a:xfrm>
            <a:custGeom>
              <a:avLst/>
              <a:gdLst/>
              <a:ahLst/>
              <a:cxnLst/>
              <a:rect l="l" t="t" r="r" b="b"/>
              <a:pathLst>
                <a:path w="15980" h="23507" extrusionOk="0">
                  <a:moveTo>
                    <a:pt x="1" y="1"/>
                  </a:moveTo>
                  <a:cubicBezTo>
                    <a:pt x="653" y="1"/>
                    <a:pt x="1304" y="253"/>
                    <a:pt x="1767" y="737"/>
                  </a:cubicBezTo>
                  <a:cubicBezTo>
                    <a:pt x="1872" y="821"/>
                    <a:pt x="1956" y="926"/>
                    <a:pt x="2040" y="1031"/>
                  </a:cubicBezTo>
                  <a:cubicBezTo>
                    <a:pt x="2335" y="1451"/>
                    <a:pt x="2503" y="1977"/>
                    <a:pt x="2503" y="2503"/>
                  </a:cubicBezTo>
                  <a:lnTo>
                    <a:pt x="2503" y="21004"/>
                  </a:lnTo>
                  <a:cubicBezTo>
                    <a:pt x="2503" y="22371"/>
                    <a:pt x="3617" y="23506"/>
                    <a:pt x="5005" y="23506"/>
                  </a:cubicBezTo>
                  <a:lnTo>
                    <a:pt x="8747" y="23506"/>
                  </a:lnTo>
                  <a:cubicBezTo>
                    <a:pt x="9209" y="23065"/>
                    <a:pt x="11312" y="23212"/>
                    <a:pt x="11312" y="22539"/>
                  </a:cubicBezTo>
                  <a:lnTo>
                    <a:pt x="15979" y="19217"/>
                  </a:lnTo>
                  <a:lnTo>
                    <a:pt x="15979" y="2503"/>
                  </a:lnTo>
                  <a:cubicBezTo>
                    <a:pt x="15979" y="1115"/>
                    <a:pt x="14865" y="1"/>
                    <a:pt x="13477"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70"/>
            <p:cNvSpPr/>
            <p:nvPr/>
          </p:nvSpPr>
          <p:spPr>
            <a:xfrm>
              <a:off x="3583205" y="4082317"/>
              <a:ext cx="201799" cy="79983"/>
            </a:xfrm>
            <a:custGeom>
              <a:avLst/>
              <a:gdLst/>
              <a:ahLst/>
              <a:cxnLst/>
              <a:rect l="l" t="t" r="r" b="b"/>
              <a:pathLst>
                <a:path w="13478" h="5342" extrusionOk="0">
                  <a:moveTo>
                    <a:pt x="1" y="1"/>
                  </a:moveTo>
                  <a:lnTo>
                    <a:pt x="1" y="2839"/>
                  </a:lnTo>
                  <a:cubicBezTo>
                    <a:pt x="1" y="4206"/>
                    <a:pt x="1115" y="5341"/>
                    <a:pt x="2503" y="5341"/>
                  </a:cubicBezTo>
                  <a:lnTo>
                    <a:pt x="6245" y="5341"/>
                  </a:lnTo>
                  <a:cubicBezTo>
                    <a:pt x="6707" y="4900"/>
                    <a:pt x="8810" y="5047"/>
                    <a:pt x="8810" y="4374"/>
                  </a:cubicBezTo>
                  <a:lnTo>
                    <a:pt x="13477" y="1052"/>
                  </a:lnTo>
                  <a:lnTo>
                    <a:pt x="13477" y="1"/>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70"/>
            <p:cNvSpPr/>
            <p:nvPr/>
          </p:nvSpPr>
          <p:spPr>
            <a:xfrm>
              <a:off x="3545429" y="3810341"/>
              <a:ext cx="232328" cy="15437"/>
            </a:xfrm>
            <a:custGeom>
              <a:avLst/>
              <a:gdLst/>
              <a:ahLst/>
              <a:cxnLst/>
              <a:rect l="l" t="t" r="r" b="b"/>
              <a:pathLst>
                <a:path w="15517" h="1031" extrusionOk="0">
                  <a:moveTo>
                    <a:pt x="1" y="1"/>
                  </a:moveTo>
                  <a:cubicBezTo>
                    <a:pt x="674" y="1"/>
                    <a:pt x="1304" y="253"/>
                    <a:pt x="1788" y="737"/>
                  </a:cubicBezTo>
                  <a:cubicBezTo>
                    <a:pt x="1872" y="821"/>
                    <a:pt x="1956" y="926"/>
                    <a:pt x="2040" y="1031"/>
                  </a:cubicBezTo>
                  <a:lnTo>
                    <a:pt x="15517" y="1031"/>
                  </a:lnTo>
                  <a:cubicBezTo>
                    <a:pt x="15054" y="379"/>
                    <a:pt x="14297" y="1"/>
                    <a:pt x="134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70"/>
            <p:cNvSpPr/>
            <p:nvPr/>
          </p:nvSpPr>
          <p:spPr>
            <a:xfrm>
              <a:off x="3620666" y="4097753"/>
              <a:ext cx="239261" cy="64546"/>
            </a:xfrm>
            <a:custGeom>
              <a:avLst/>
              <a:gdLst/>
              <a:ahLst/>
              <a:cxnLst/>
              <a:rect l="l" t="t" r="r" b="b"/>
              <a:pathLst>
                <a:path w="15980" h="4311" extrusionOk="0">
                  <a:moveTo>
                    <a:pt x="715" y="0"/>
                  </a:moveTo>
                  <a:cubicBezTo>
                    <a:pt x="1704" y="0"/>
                    <a:pt x="2503" y="820"/>
                    <a:pt x="2503" y="1808"/>
                  </a:cubicBezTo>
                  <a:cubicBezTo>
                    <a:pt x="2503" y="2355"/>
                    <a:pt x="2313" y="2901"/>
                    <a:pt x="1977" y="3343"/>
                  </a:cubicBezTo>
                  <a:cubicBezTo>
                    <a:pt x="1914" y="3406"/>
                    <a:pt x="1851" y="3490"/>
                    <a:pt x="1767" y="3574"/>
                  </a:cubicBezTo>
                  <a:cubicBezTo>
                    <a:pt x="1304" y="4037"/>
                    <a:pt x="673" y="4310"/>
                    <a:pt x="1" y="4310"/>
                  </a:cubicBezTo>
                  <a:lnTo>
                    <a:pt x="13477" y="4310"/>
                  </a:lnTo>
                  <a:cubicBezTo>
                    <a:pt x="14129" y="4310"/>
                    <a:pt x="14760" y="4037"/>
                    <a:pt x="15243" y="3574"/>
                  </a:cubicBezTo>
                  <a:cubicBezTo>
                    <a:pt x="15306" y="3490"/>
                    <a:pt x="15390" y="3406"/>
                    <a:pt x="15454" y="3343"/>
                  </a:cubicBezTo>
                  <a:cubicBezTo>
                    <a:pt x="15790" y="2901"/>
                    <a:pt x="15979" y="2355"/>
                    <a:pt x="15979" y="1808"/>
                  </a:cubicBezTo>
                  <a:cubicBezTo>
                    <a:pt x="15979" y="820"/>
                    <a:pt x="15180" y="21"/>
                    <a:pt x="14192"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70"/>
            <p:cNvSpPr/>
            <p:nvPr/>
          </p:nvSpPr>
          <p:spPr>
            <a:xfrm>
              <a:off x="3620666" y="4147791"/>
              <a:ext cx="231385" cy="14508"/>
            </a:xfrm>
            <a:custGeom>
              <a:avLst/>
              <a:gdLst/>
              <a:ahLst/>
              <a:cxnLst/>
              <a:rect l="l" t="t" r="r" b="b"/>
              <a:pathLst>
                <a:path w="15454" h="969" extrusionOk="0">
                  <a:moveTo>
                    <a:pt x="1977" y="1"/>
                  </a:moveTo>
                  <a:cubicBezTo>
                    <a:pt x="1914" y="64"/>
                    <a:pt x="1851" y="148"/>
                    <a:pt x="1767" y="232"/>
                  </a:cubicBezTo>
                  <a:cubicBezTo>
                    <a:pt x="1304" y="695"/>
                    <a:pt x="673" y="968"/>
                    <a:pt x="1" y="968"/>
                  </a:cubicBezTo>
                  <a:lnTo>
                    <a:pt x="13477" y="968"/>
                  </a:lnTo>
                  <a:cubicBezTo>
                    <a:pt x="14129" y="968"/>
                    <a:pt x="14760" y="695"/>
                    <a:pt x="15243" y="232"/>
                  </a:cubicBezTo>
                  <a:cubicBezTo>
                    <a:pt x="15306" y="148"/>
                    <a:pt x="15390" y="64"/>
                    <a:pt x="15454"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70"/>
            <p:cNvSpPr/>
            <p:nvPr/>
          </p:nvSpPr>
          <p:spPr>
            <a:xfrm>
              <a:off x="3604301" y="4097753"/>
              <a:ext cx="53841" cy="27085"/>
            </a:xfrm>
            <a:custGeom>
              <a:avLst/>
              <a:gdLst/>
              <a:ahLst/>
              <a:cxnLst/>
              <a:rect l="l" t="t" r="r" b="b"/>
              <a:pathLst>
                <a:path w="3596" h="1809" extrusionOk="0">
                  <a:moveTo>
                    <a:pt x="1787" y="0"/>
                  </a:moveTo>
                  <a:cubicBezTo>
                    <a:pt x="799" y="0"/>
                    <a:pt x="0" y="820"/>
                    <a:pt x="0" y="1808"/>
                  </a:cubicBezTo>
                  <a:lnTo>
                    <a:pt x="3596" y="1808"/>
                  </a:lnTo>
                  <a:cubicBezTo>
                    <a:pt x="3575" y="820"/>
                    <a:pt x="2776" y="0"/>
                    <a:pt x="178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1" name="Google Shape;9731;p70"/>
            <p:cNvSpPr/>
            <p:nvPr/>
          </p:nvSpPr>
          <p:spPr>
            <a:xfrm>
              <a:off x="3606187" y="3867401"/>
              <a:ext cx="159292" cy="25124"/>
            </a:xfrm>
            <a:custGeom>
              <a:avLst/>
              <a:gdLst/>
              <a:ahLst/>
              <a:cxnLst/>
              <a:rect l="l" t="t" r="r" b="b"/>
              <a:pathLst>
                <a:path w="10639" h="1678" extrusionOk="0">
                  <a:moveTo>
                    <a:pt x="4353" y="0"/>
                  </a:moveTo>
                  <a:cubicBezTo>
                    <a:pt x="3901" y="0"/>
                    <a:pt x="3449" y="195"/>
                    <a:pt x="3133" y="584"/>
                  </a:cubicBezTo>
                  <a:cubicBezTo>
                    <a:pt x="2954" y="836"/>
                    <a:pt x="2681" y="962"/>
                    <a:pt x="2410" y="962"/>
                  </a:cubicBezTo>
                  <a:cubicBezTo>
                    <a:pt x="2140" y="962"/>
                    <a:pt x="1872" y="836"/>
                    <a:pt x="1703" y="584"/>
                  </a:cubicBezTo>
                  <a:cubicBezTo>
                    <a:pt x="1388" y="226"/>
                    <a:pt x="947" y="16"/>
                    <a:pt x="484" y="16"/>
                  </a:cubicBezTo>
                  <a:cubicBezTo>
                    <a:pt x="477" y="16"/>
                    <a:pt x="471" y="16"/>
                    <a:pt x="464" y="16"/>
                  </a:cubicBezTo>
                  <a:cubicBezTo>
                    <a:pt x="1" y="16"/>
                    <a:pt x="7" y="731"/>
                    <a:pt x="484" y="731"/>
                  </a:cubicBezTo>
                  <a:cubicBezTo>
                    <a:pt x="757" y="731"/>
                    <a:pt x="1031" y="878"/>
                    <a:pt x="1199" y="1109"/>
                  </a:cubicBezTo>
                  <a:cubicBezTo>
                    <a:pt x="1514" y="1488"/>
                    <a:pt x="1966" y="1677"/>
                    <a:pt x="2418" y="1677"/>
                  </a:cubicBezTo>
                  <a:cubicBezTo>
                    <a:pt x="2870" y="1677"/>
                    <a:pt x="3322" y="1488"/>
                    <a:pt x="3638" y="1109"/>
                  </a:cubicBezTo>
                  <a:cubicBezTo>
                    <a:pt x="3806" y="857"/>
                    <a:pt x="4079" y="731"/>
                    <a:pt x="4353" y="731"/>
                  </a:cubicBezTo>
                  <a:cubicBezTo>
                    <a:pt x="4626" y="731"/>
                    <a:pt x="4899" y="857"/>
                    <a:pt x="5067" y="1109"/>
                  </a:cubicBezTo>
                  <a:cubicBezTo>
                    <a:pt x="5383" y="1488"/>
                    <a:pt x="5835" y="1677"/>
                    <a:pt x="6287" y="1677"/>
                  </a:cubicBezTo>
                  <a:cubicBezTo>
                    <a:pt x="6739" y="1677"/>
                    <a:pt x="7191" y="1488"/>
                    <a:pt x="7506" y="1109"/>
                  </a:cubicBezTo>
                  <a:cubicBezTo>
                    <a:pt x="7685" y="857"/>
                    <a:pt x="7958" y="731"/>
                    <a:pt x="8229" y="731"/>
                  </a:cubicBezTo>
                  <a:cubicBezTo>
                    <a:pt x="8500" y="731"/>
                    <a:pt x="8768" y="857"/>
                    <a:pt x="8936" y="1109"/>
                  </a:cubicBezTo>
                  <a:cubicBezTo>
                    <a:pt x="9251" y="1467"/>
                    <a:pt x="9693" y="1677"/>
                    <a:pt x="10176" y="1677"/>
                  </a:cubicBezTo>
                  <a:cubicBezTo>
                    <a:pt x="10639" y="1677"/>
                    <a:pt x="10639" y="962"/>
                    <a:pt x="10176" y="962"/>
                  </a:cubicBezTo>
                  <a:cubicBezTo>
                    <a:pt x="9882" y="962"/>
                    <a:pt x="9609" y="815"/>
                    <a:pt x="9461" y="584"/>
                  </a:cubicBezTo>
                  <a:cubicBezTo>
                    <a:pt x="9136" y="195"/>
                    <a:pt x="8678" y="0"/>
                    <a:pt x="8224" y="0"/>
                  </a:cubicBezTo>
                  <a:cubicBezTo>
                    <a:pt x="7769" y="0"/>
                    <a:pt x="7317" y="195"/>
                    <a:pt x="7002" y="584"/>
                  </a:cubicBezTo>
                  <a:cubicBezTo>
                    <a:pt x="6833" y="836"/>
                    <a:pt x="6565" y="962"/>
                    <a:pt x="6295" y="962"/>
                  </a:cubicBezTo>
                  <a:cubicBezTo>
                    <a:pt x="6024" y="962"/>
                    <a:pt x="5751" y="836"/>
                    <a:pt x="5572" y="584"/>
                  </a:cubicBezTo>
                  <a:cubicBezTo>
                    <a:pt x="5257" y="195"/>
                    <a:pt x="4805" y="0"/>
                    <a:pt x="4353"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2" name="Google Shape;9732;p70"/>
            <p:cNvSpPr/>
            <p:nvPr/>
          </p:nvSpPr>
          <p:spPr>
            <a:xfrm>
              <a:off x="3606187" y="3904159"/>
              <a:ext cx="159292" cy="25184"/>
            </a:xfrm>
            <a:custGeom>
              <a:avLst/>
              <a:gdLst/>
              <a:ahLst/>
              <a:cxnLst/>
              <a:rect l="l" t="t" r="r" b="b"/>
              <a:pathLst>
                <a:path w="10639" h="1682" extrusionOk="0">
                  <a:moveTo>
                    <a:pt x="484" y="0"/>
                  </a:moveTo>
                  <a:cubicBezTo>
                    <a:pt x="1" y="0"/>
                    <a:pt x="1" y="736"/>
                    <a:pt x="484" y="736"/>
                  </a:cubicBezTo>
                  <a:cubicBezTo>
                    <a:pt x="757" y="736"/>
                    <a:pt x="1031" y="883"/>
                    <a:pt x="1199" y="1093"/>
                  </a:cubicBezTo>
                  <a:cubicBezTo>
                    <a:pt x="1514" y="1482"/>
                    <a:pt x="1966" y="1677"/>
                    <a:pt x="2418" y="1677"/>
                  </a:cubicBezTo>
                  <a:cubicBezTo>
                    <a:pt x="2870" y="1677"/>
                    <a:pt x="3322" y="1482"/>
                    <a:pt x="3638" y="1093"/>
                  </a:cubicBezTo>
                  <a:cubicBezTo>
                    <a:pt x="3806" y="852"/>
                    <a:pt x="4079" y="731"/>
                    <a:pt x="4353" y="731"/>
                  </a:cubicBezTo>
                  <a:cubicBezTo>
                    <a:pt x="4626" y="731"/>
                    <a:pt x="4899" y="852"/>
                    <a:pt x="5067" y="1093"/>
                  </a:cubicBezTo>
                  <a:cubicBezTo>
                    <a:pt x="5383" y="1482"/>
                    <a:pt x="5835" y="1677"/>
                    <a:pt x="6287" y="1677"/>
                  </a:cubicBezTo>
                  <a:cubicBezTo>
                    <a:pt x="6739" y="1677"/>
                    <a:pt x="7191" y="1482"/>
                    <a:pt x="7506" y="1093"/>
                  </a:cubicBezTo>
                  <a:cubicBezTo>
                    <a:pt x="7685" y="852"/>
                    <a:pt x="7958" y="731"/>
                    <a:pt x="8229" y="731"/>
                  </a:cubicBezTo>
                  <a:cubicBezTo>
                    <a:pt x="8500" y="731"/>
                    <a:pt x="8768" y="852"/>
                    <a:pt x="8936" y="1093"/>
                  </a:cubicBezTo>
                  <a:cubicBezTo>
                    <a:pt x="9251" y="1472"/>
                    <a:pt x="9693" y="1682"/>
                    <a:pt x="10176" y="1682"/>
                  </a:cubicBezTo>
                  <a:cubicBezTo>
                    <a:pt x="10639" y="1682"/>
                    <a:pt x="10639" y="967"/>
                    <a:pt x="10176" y="967"/>
                  </a:cubicBezTo>
                  <a:cubicBezTo>
                    <a:pt x="9882" y="967"/>
                    <a:pt x="9609" y="820"/>
                    <a:pt x="9461" y="589"/>
                  </a:cubicBezTo>
                  <a:cubicBezTo>
                    <a:pt x="9136" y="200"/>
                    <a:pt x="8678" y="5"/>
                    <a:pt x="8224" y="5"/>
                  </a:cubicBezTo>
                  <a:cubicBezTo>
                    <a:pt x="7769" y="5"/>
                    <a:pt x="7317" y="200"/>
                    <a:pt x="7002" y="589"/>
                  </a:cubicBezTo>
                  <a:cubicBezTo>
                    <a:pt x="6833" y="841"/>
                    <a:pt x="6565" y="967"/>
                    <a:pt x="6295" y="967"/>
                  </a:cubicBezTo>
                  <a:cubicBezTo>
                    <a:pt x="6024" y="967"/>
                    <a:pt x="5751" y="841"/>
                    <a:pt x="5572" y="589"/>
                  </a:cubicBezTo>
                  <a:cubicBezTo>
                    <a:pt x="5257" y="200"/>
                    <a:pt x="4805" y="5"/>
                    <a:pt x="4353" y="5"/>
                  </a:cubicBezTo>
                  <a:cubicBezTo>
                    <a:pt x="3901" y="5"/>
                    <a:pt x="3449" y="200"/>
                    <a:pt x="3133" y="589"/>
                  </a:cubicBezTo>
                  <a:cubicBezTo>
                    <a:pt x="2954" y="841"/>
                    <a:pt x="2681" y="967"/>
                    <a:pt x="2410" y="967"/>
                  </a:cubicBezTo>
                  <a:cubicBezTo>
                    <a:pt x="2140" y="967"/>
                    <a:pt x="1872" y="841"/>
                    <a:pt x="1703" y="589"/>
                  </a:cubicBezTo>
                  <a:cubicBezTo>
                    <a:pt x="1388" y="231"/>
                    <a:pt x="947" y="21"/>
                    <a:pt x="48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70"/>
            <p:cNvSpPr/>
            <p:nvPr/>
          </p:nvSpPr>
          <p:spPr>
            <a:xfrm>
              <a:off x="3606187" y="3940976"/>
              <a:ext cx="159292" cy="25199"/>
            </a:xfrm>
            <a:custGeom>
              <a:avLst/>
              <a:gdLst/>
              <a:ahLst/>
              <a:cxnLst/>
              <a:rect l="l" t="t" r="r" b="b"/>
              <a:pathLst>
                <a:path w="10639" h="1683" extrusionOk="0">
                  <a:moveTo>
                    <a:pt x="484" y="1"/>
                  </a:moveTo>
                  <a:cubicBezTo>
                    <a:pt x="1" y="1"/>
                    <a:pt x="1" y="737"/>
                    <a:pt x="484" y="737"/>
                  </a:cubicBezTo>
                  <a:cubicBezTo>
                    <a:pt x="757" y="737"/>
                    <a:pt x="1031" y="884"/>
                    <a:pt x="1199" y="1094"/>
                  </a:cubicBezTo>
                  <a:cubicBezTo>
                    <a:pt x="1514" y="1483"/>
                    <a:pt x="1966" y="1678"/>
                    <a:pt x="2418" y="1678"/>
                  </a:cubicBezTo>
                  <a:cubicBezTo>
                    <a:pt x="2870" y="1678"/>
                    <a:pt x="3322" y="1483"/>
                    <a:pt x="3638" y="1094"/>
                  </a:cubicBezTo>
                  <a:cubicBezTo>
                    <a:pt x="3806" y="852"/>
                    <a:pt x="4079" y="732"/>
                    <a:pt x="4353" y="732"/>
                  </a:cubicBezTo>
                  <a:cubicBezTo>
                    <a:pt x="4626" y="732"/>
                    <a:pt x="4899" y="852"/>
                    <a:pt x="5067" y="1094"/>
                  </a:cubicBezTo>
                  <a:cubicBezTo>
                    <a:pt x="5383" y="1483"/>
                    <a:pt x="5835" y="1678"/>
                    <a:pt x="6287" y="1678"/>
                  </a:cubicBezTo>
                  <a:cubicBezTo>
                    <a:pt x="6739" y="1678"/>
                    <a:pt x="7191" y="1483"/>
                    <a:pt x="7506" y="1094"/>
                  </a:cubicBezTo>
                  <a:cubicBezTo>
                    <a:pt x="7685" y="852"/>
                    <a:pt x="7958" y="732"/>
                    <a:pt x="8229" y="732"/>
                  </a:cubicBezTo>
                  <a:cubicBezTo>
                    <a:pt x="8500" y="732"/>
                    <a:pt x="8768" y="852"/>
                    <a:pt x="8936" y="1094"/>
                  </a:cubicBezTo>
                  <a:cubicBezTo>
                    <a:pt x="9251" y="1473"/>
                    <a:pt x="9693" y="1683"/>
                    <a:pt x="10176" y="1683"/>
                  </a:cubicBezTo>
                  <a:cubicBezTo>
                    <a:pt x="10639" y="1683"/>
                    <a:pt x="10639" y="968"/>
                    <a:pt x="10176" y="968"/>
                  </a:cubicBezTo>
                  <a:cubicBezTo>
                    <a:pt x="9882" y="968"/>
                    <a:pt x="9609" y="821"/>
                    <a:pt x="9461" y="590"/>
                  </a:cubicBezTo>
                  <a:cubicBezTo>
                    <a:pt x="9136" y="201"/>
                    <a:pt x="8678" y="6"/>
                    <a:pt x="8224" y="6"/>
                  </a:cubicBezTo>
                  <a:cubicBezTo>
                    <a:pt x="7769" y="6"/>
                    <a:pt x="7317" y="201"/>
                    <a:pt x="7002" y="590"/>
                  </a:cubicBezTo>
                  <a:cubicBezTo>
                    <a:pt x="6833" y="842"/>
                    <a:pt x="6565" y="968"/>
                    <a:pt x="6295" y="968"/>
                  </a:cubicBezTo>
                  <a:cubicBezTo>
                    <a:pt x="6024" y="968"/>
                    <a:pt x="5751" y="842"/>
                    <a:pt x="5572" y="590"/>
                  </a:cubicBezTo>
                  <a:cubicBezTo>
                    <a:pt x="5257" y="201"/>
                    <a:pt x="4805" y="6"/>
                    <a:pt x="4353" y="6"/>
                  </a:cubicBezTo>
                  <a:cubicBezTo>
                    <a:pt x="3901" y="6"/>
                    <a:pt x="3449" y="201"/>
                    <a:pt x="3133" y="590"/>
                  </a:cubicBezTo>
                  <a:cubicBezTo>
                    <a:pt x="2954" y="842"/>
                    <a:pt x="2681" y="968"/>
                    <a:pt x="2410" y="968"/>
                  </a:cubicBezTo>
                  <a:cubicBezTo>
                    <a:pt x="2140" y="968"/>
                    <a:pt x="1872" y="842"/>
                    <a:pt x="1703" y="590"/>
                  </a:cubicBezTo>
                  <a:cubicBezTo>
                    <a:pt x="1388" y="232"/>
                    <a:pt x="947" y="22"/>
                    <a:pt x="48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70"/>
            <p:cNvSpPr/>
            <p:nvPr/>
          </p:nvSpPr>
          <p:spPr>
            <a:xfrm>
              <a:off x="3711639" y="3882434"/>
              <a:ext cx="147030" cy="147015"/>
            </a:xfrm>
            <a:custGeom>
              <a:avLst/>
              <a:gdLst/>
              <a:ahLst/>
              <a:cxnLst/>
              <a:rect l="l" t="t" r="r" b="b"/>
              <a:pathLst>
                <a:path w="9820" h="9819" extrusionOk="0">
                  <a:moveTo>
                    <a:pt x="9819" y="0"/>
                  </a:moveTo>
                  <a:cubicBezTo>
                    <a:pt x="6665" y="169"/>
                    <a:pt x="3953" y="1220"/>
                    <a:pt x="1977" y="3196"/>
                  </a:cubicBezTo>
                  <a:cubicBezTo>
                    <a:pt x="1" y="5193"/>
                    <a:pt x="421" y="6434"/>
                    <a:pt x="232" y="9587"/>
                  </a:cubicBezTo>
                  <a:cubicBezTo>
                    <a:pt x="3407" y="9398"/>
                    <a:pt x="4647" y="9819"/>
                    <a:pt x="6623" y="7842"/>
                  </a:cubicBezTo>
                  <a:cubicBezTo>
                    <a:pt x="7107" y="7359"/>
                    <a:pt x="7548" y="6812"/>
                    <a:pt x="7927" y="6245"/>
                  </a:cubicBezTo>
                  <a:lnTo>
                    <a:pt x="6203" y="5950"/>
                  </a:lnTo>
                  <a:lnTo>
                    <a:pt x="6224" y="5929"/>
                  </a:lnTo>
                  <a:cubicBezTo>
                    <a:pt x="8326" y="4668"/>
                    <a:pt x="9672" y="2460"/>
                    <a:pt x="9819" y="42"/>
                  </a:cubicBezTo>
                  <a:lnTo>
                    <a:pt x="9819" y="0"/>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70"/>
            <p:cNvSpPr/>
            <p:nvPr/>
          </p:nvSpPr>
          <p:spPr>
            <a:xfrm>
              <a:off x="3682996" y="3930915"/>
              <a:ext cx="127191" cy="127176"/>
            </a:xfrm>
            <a:custGeom>
              <a:avLst/>
              <a:gdLst/>
              <a:ahLst/>
              <a:cxnLst/>
              <a:rect l="l" t="t" r="r" b="b"/>
              <a:pathLst>
                <a:path w="8495" h="8494" extrusionOk="0">
                  <a:moveTo>
                    <a:pt x="8494" y="0"/>
                  </a:moveTo>
                  <a:lnTo>
                    <a:pt x="8494" y="0"/>
                  </a:lnTo>
                  <a:cubicBezTo>
                    <a:pt x="4983" y="2061"/>
                    <a:pt x="2061" y="4983"/>
                    <a:pt x="0" y="8494"/>
                  </a:cubicBezTo>
                  <a:cubicBezTo>
                    <a:pt x="3512" y="6434"/>
                    <a:pt x="6434" y="3511"/>
                    <a:pt x="8494"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36" name="Google Shape;9736;p70"/>
          <p:cNvGrpSpPr/>
          <p:nvPr/>
        </p:nvGrpSpPr>
        <p:grpSpPr>
          <a:xfrm>
            <a:off x="2224585" y="1962854"/>
            <a:ext cx="303163" cy="351809"/>
            <a:chOff x="2224585" y="1962854"/>
            <a:chExt cx="303163" cy="351809"/>
          </a:xfrm>
        </p:grpSpPr>
        <p:sp>
          <p:nvSpPr>
            <p:cNvPr id="9737" name="Google Shape;9737;p70"/>
            <p:cNvSpPr/>
            <p:nvPr/>
          </p:nvSpPr>
          <p:spPr>
            <a:xfrm>
              <a:off x="2283143" y="1962854"/>
              <a:ext cx="181018" cy="81870"/>
            </a:xfrm>
            <a:custGeom>
              <a:avLst/>
              <a:gdLst/>
              <a:ahLst/>
              <a:cxnLst/>
              <a:rect l="l" t="t" r="r" b="b"/>
              <a:pathLst>
                <a:path w="12090" h="5468" extrusionOk="0">
                  <a:moveTo>
                    <a:pt x="652" y="1"/>
                  </a:moveTo>
                  <a:lnTo>
                    <a:pt x="0" y="5467"/>
                  </a:lnTo>
                  <a:lnTo>
                    <a:pt x="12089" y="5467"/>
                  </a:lnTo>
                  <a:lnTo>
                    <a:pt x="11774"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70"/>
            <p:cNvSpPr/>
            <p:nvPr/>
          </p:nvSpPr>
          <p:spPr>
            <a:xfrm>
              <a:off x="2224899" y="1962854"/>
              <a:ext cx="141355" cy="186378"/>
            </a:xfrm>
            <a:custGeom>
              <a:avLst/>
              <a:gdLst/>
              <a:ahLst/>
              <a:cxnLst/>
              <a:rect l="l" t="t" r="r" b="b"/>
              <a:pathLst>
                <a:path w="9441" h="12448" extrusionOk="0">
                  <a:moveTo>
                    <a:pt x="4563" y="1"/>
                  </a:moveTo>
                  <a:lnTo>
                    <a:pt x="1494" y="1514"/>
                  </a:lnTo>
                  <a:cubicBezTo>
                    <a:pt x="421" y="2040"/>
                    <a:pt x="1" y="3323"/>
                    <a:pt x="505" y="4395"/>
                  </a:cubicBezTo>
                  <a:lnTo>
                    <a:pt x="3659" y="10828"/>
                  </a:lnTo>
                  <a:lnTo>
                    <a:pt x="4458" y="12447"/>
                  </a:lnTo>
                  <a:lnTo>
                    <a:pt x="9441" y="10008"/>
                  </a:lnTo>
                  <a:lnTo>
                    <a:pt x="8221" y="7464"/>
                  </a:lnTo>
                  <a:lnTo>
                    <a:pt x="4563"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70"/>
            <p:cNvSpPr/>
            <p:nvPr/>
          </p:nvSpPr>
          <p:spPr>
            <a:xfrm>
              <a:off x="2386393" y="1962854"/>
              <a:ext cx="141355" cy="186378"/>
            </a:xfrm>
            <a:custGeom>
              <a:avLst/>
              <a:gdLst/>
              <a:ahLst/>
              <a:cxnLst/>
              <a:rect l="l" t="t" r="r" b="b"/>
              <a:pathLst>
                <a:path w="9441" h="12448" extrusionOk="0">
                  <a:moveTo>
                    <a:pt x="4878" y="1"/>
                  </a:moveTo>
                  <a:lnTo>
                    <a:pt x="1241" y="7464"/>
                  </a:lnTo>
                  <a:lnTo>
                    <a:pt x="0" y="10008"/>
                  </a:lnTo>
                  <a:lnTo>
                    <a:pt x="4983" y="12447"/>
                  </a:lnTo>
                  <a:lnTo>
                    <a:pt x="5782" y="10828"/>
                  </a:lnTo>
                  <a:lnTo>
                    <a:pt x="8936" y="4395"/>
                  </a:lnTo>
                  <a:cubicBezTo>
                    <a:pt x="9440" y="3323"/>
                    <a:pt x="9020" y="2040"/>
                    <a:pt x="7947" y="1514"/>
                  </a:cubicBezTo>
                  <a:lnTo>
                    <a:pt x="4878"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70"/>
            <p:cNvSpPr/>
            <p:nvPr/>
          </p:nvSpPr>
          <p:spPr>
            <a:xfrm>
              <a:off x="2279684" y="2074609"/>
              <a:ext cx="86571" cy="74623"/>
            </a:xfrm>
            <a:custGeom>
              <a:avLst/>
              <a:gdLst/>
              <a:ahLst/>
              <a:cxnLst/>
              <a:rect l="l" t="t" r="r" b="b"/>
              <a:pathLst>
                <a:path w="5782" h="4984" extrusionOk="0">
                  <a:moveTo>
                    <a:pt x="4541" y="0"/>
                  </a:moveTo>
                  <a:cubicBezTo>
                    <a:pt x="2649" y="484"/>
                    <a:pt x="1030" y="1682"/>
                    <a:pt x="0" y="3364"/>
                  </a:cubicBezTo>
                  <a:lnTo>
                    <a:pt x="799" y="4983"/>
                  </a:lnTo>
                  <a:lnTo>
                    <a:pt x="5782" y="2544"/>
                  </a:lnTo>
                  <a:lnTo>
                    <a:pt x="4541"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1" name="Google Shape;9741;p70"/>
            <p:cNvSpPr/>
            <p:nvPr/>
          </p:nvSpPr>
          <p:spPr>
            <a:xfrm>
              <a:off x="2386393" y="2074609"/>
              <a:ext cx="86571" cy="74623"/>
            </a:xfrm>
            <a:custGeom>
              <a:avLst/>
              <a:gdLst/>
              <a:ahLst/>
              <a:cxnLst/>
              <a:rect l="l" t="t" r="r" b="b"/>
              <a:pathLst>
                <a:path w="5782" h="4984" extrusionOk="0">
                  <a:moveTo>
                    <a:pt x="1241" y="0"/>
                  </a:moveTo>
                  <a:lnTo>
                    <a:pt x="0" y="2544"/>
                  </a:lnTo>
                  <a:lnTo>
                    <a:pt x="4983" y="4983"/>
                  </a:lnTo>
                  <a:lnTo>
                    <a:pt x="5782" y="3364"/>
                  </a:lnTo>
                  <a:cubicBezTo>
                    <a:pt x="4752" y="1682"/>
                    <a:pt x="3133" y="484"/>
                    <a:pt x="12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2" name="Google Shape;9742;p70"/>
            <p:cNvSpPr/>
            <p:nvPr/>
          </p:nvSpPr>
          <p:spPr>
            <a:xfrm>
              <a:off x="2224585" y="2087830"/>
              <a:ext cx="265073" cy="226833"/>
            </a:xfrm>
            <a:custGeom>
              <a:avLst/>
              <a:gdLst/>
              <a:ahLst/>
              <a:cxnLst/>
              <a:rect l="l" t="t" r="r" b="b"/>
              <a:pathLst>
                <a:path w="17704" h="15150" extrusionOk="0">
                  <a:moveTo>
                    <a:pt x="10134" y="0"/>
                  </a:moveTo>
                  <a:cubicBezTo>
                    <a:pt x="3386" y="0"/>
                    <a:pt x="1" y="8158"/>
                    <a:pt x="4773" y="12930"/>
                  </a:cubicBezTo>
                  <a:cubicBezTo>
                    <a:pt x="6221" y="14378"/>
                    <a:pt x="8158" y="15150"/>
                    <a:pt x="10125" y="15150"/>
                  </a:cubicBezTo>
                  <a:cubicBezTo>
                    <a:pt x="11100" y="15150"/>
                    <a:pt x="12081" y="14960"/>
                    <a:pt x="13015" y="14570"/>
                  </a:cubicBezTo>
                  <a:cubicBezTo>
                    <a:pt x="15853" y="13414"/>
                    <a:pt x="17703" y="10639"/>
                    <a:pt x="17703" y="7590"/>
                  </a:cubicBezTo>
                  <a:cubicBezTo>
                    <a:pt x="17703" y="3406"/>
                    <a:pt x="14318" y="0"/>
                    <a:pt x="1013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70"/>
            <p:cNvSpPr/>
            <p:nvPr/>
          </p:nvSpPr>
          <p:spPr>
            <a:xfrm>
              <a:off x="2274953" y="2125605"/>
              <a:ext cx="177244" cy="151627"/>
            </a:xfrm>
            <a:custGeom>
              <a:avLst/>
              <a:gdLst/>
              <a:ahLst/>
              <a:cxnLst/>
              <a:rect l="l" t="t" r="r" b="b"/>
              <a:pathLst>
                <a:path w="11838" h="10127" extrusionOk="0">
                  <a:moveTo>
                    <a:pt x="6770" y="0"/>
                  </a:moveTo>
                  <a:cubicBezTo>
                    <a:pt x="2250" y="0"/>
                    <a:pt x="1" y="5446"/>
                    <a:pt x="3196" y="8641"/>
                  </a:cubicBezTo>
                  <a:cubicBezTo>
                    <a:pt x="4222" y="9667"/>
                    <a:pt x="5488" y="10127"/>
                    <a:pt x="6731" y="10127"/>
                  </a:cubicBezTo>
                  <a:cubicBezTo>
                    <a:pt x="9333" y="10127"/>
                    <a:pt x="11837" y="8112"/>
                    <a:pt x="11837" y="5067"/>
                  </a:cubicBezTo>
                  <a:cubicBezTo>
                    <a:pt x="11837" y="2271"/>
                    <a:pt x="9567" y="0"/>
                    <a:pt x="6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70"/>
            <p:cNvSpPr/>
            <p:nvPr/>
          </p:nvSpPr>
          <p:spPr>
            <a:xfrm>
              <a:off x="2326263" y="2154053"/>
              <a:ext cx="99492" cy="89191"/>
            </a:xfrm>
            <a:custGeom>
              <a:avLst/>
              <a:gdLst/>
              <a:ahLst/>
              <a:cxnLst/>
              <a:rect l="l" t="t" r="r" b="b"/>
              <a:pathLst>
                <a:path w="6645" h="5957" extrusionOk="0">
                  <a:moveTo>
                    <a:pt x="3343" y="0"/>
                  </a:moveTo>
                  <a:cubicBezTo>
                    <a:pt x="3054" y="0"/>
                    <a:pt x="2766" y="158"/>
                    <a:pt x="2629" y="476"/>
                  </a:cubicBezTo>
                  <a:lnTo>
                    <a:pt x="2292" y="1149"/>
                  </a:lnTo>
                  <a:cubicBezTo>
                    <a:pt x="2166" y="1380"/>
                    <a:pt x="1956" y="1548"/>
                    <a:pt x="1683" y="1590"/>
                  </a:cubicBezTo>
                  <a:lnTo>
                    <a:pt x="947" y="1695"/>
                  </a:lnTo>
                  <a:cubicBezTo>
                    <a:pt x="274" y="1759"/>
                    <a:pt x="1" y="2600"/>
                    <a:pt x="505" y="3062"/>
                  </a:cubicBezTo>
                  <a:lnTo>
                    <a:pt x="1031" y="3588"/>
                  </a:lnTo>
                  <a:cubicBezTo>
                    <a:pt x="1220" y="3756"/>
                    <a:pt x="1304" y="4029"/>
                    <a:pt x="1262" y="4281"/>
                  </a:cubicBezTo>
                  <a:lnTo>
                    <a:pt x="1136" y="5017"/>
                  </a:lnTo>
                  <a:cubicBezTo>
                    <a:pt x="1053" y="5532"/>
                    <a:pt x="1455" y="5955"/>
                    <a:pt x="1917" y="5955"/>
                  </a:cubicBezTo>
                  <a:cubicBezTo>
                    <a:pt x="2041" y="5955"/>
                    <a:pt x="2168" y="5925"/>
                    <a:pt x="2292" y="5858"/>
                  </a:cubicBezTo>
                  <a:lnTo>
                    <a:pt x="2965" y="5522"/>
                  </a:lnTo>
                  <a:cubicBezTo>
                    <a:pt x="3081" y="5459"/>
                    <a:pt x="3207" y="5427"/>
                    <a:pt x="3333" y="5427"/>
                  </a:cubicBezTo>
                  <a:cubicBezTo>
                    <a:pt x="3459" y="5427"/>
                    <a:pt x="3585" y="5459"/>
                    <a:pt x="3701" y="5522"/>
                  </a:cubicBezTo>
                  <a:lnTo>
                    <a:pt x="4374" y="5858"/>
                  </a:lnTo>
                  <a:cubicBezTo>
                    <a:pt x="4500" y="5926"/>
                    <a:pt x="4632" y="5957"/>
                    <a:pt x="4759" y="5957"/>
                  </a:cubicBezTo>
                  <a:cubicBezTo>
                    <a:pt x="5223" y="5957"/>
                    <a:pt x="5629" y="5545"/>
                    <a:pt x="5530" y="5017"/>
                  </a:cubicBezTo>
                  <a:lnTo>
                    <a:pt x="5404" y="4281"/>
                  </a:lnTo>
                  <a:cubicBezTo>
                    <a:pt x="5362" y="4029"/>
                    <a:pt x="5446" y="3756"/>
                    <a:pt x="5635" y="3588"/>
                  </a:cubicBezTo>
                  <a:lnTo>
                    <a:pt x="6161" y="3062"/>
                  </a:lnTo>
                  <a:cubicBezTo>
                    <a:pt x="6644" y="2578"/>
                    <a:pt x="6371" y="1780"/>
                    <a:pt x="5719" y="1695"/>
                  </a:cubicBezTo>
                  <a:lnTo>
                    <a:pt x="4983" y="1590"/>
                  </a:lnTo>
                  <a:cubicBezTo>
                    <a:pt x="4731" y="1527"/>
                    <a:pt x="4500" y="1380"/>
                    <a:pt x="4395" y="1128"/>
                  </a:cubicBezTo>
                  <a:lnTo>
                    <a:pt x="4058" y="455"/>
                  </a:lnTo>
                  <a:cubicBezTo>
                    <a:pt x="3912" y="153"/>
                    <a:pt x="3627" y="0"/>
                    <a:pt x="334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5" name="Google Shape;9745;p70"/>
          <p:cNvGrpSpPr/>
          <p:nvPr/>
        </p:nvGrpSpPr>
        <p:grpSpPr>
          <a:xfrm>
            <a:off x="2622794" y="1990868"/>
            <a:ext cx="389090" cy="296231"/>
            <a:chOff x="2622794" y="1990868"/>
            <a:chExt cx="389090" cy="296231"/>
          </a:xfrm>
        </p:grpSpPr>
        <p:sp>
          <p:nvSpPr>
            <p:cNvPr id="9746" name="Google Shape;9746;p70"/>
            <p:cNvSpPr/>
            <p:nvPr/>
          </p:nvSpPr>
          <p:spPr>
            <a:xfrm>
              <a:off x="2654910" y="1990868"/>
              <a:ext cx="324873" cy="224468"/>
            </a:xfrm>
            <a:custGeom>
              <a:avLst/>
              <a:gdLst/>
              <a:ahLst/>
              <a:cxnLst/>
              <a:rect l="l" t="t" r="r" b="b"/>
              <a:pathLst>
                <a:path w="21698" h="14992" extrusionOk="0">
                  <a:moveTo>
                    <a:pt x="378" y="1"/>
                  </a:moveTo>
                  <a:cubicBezTo>
                    <a:pt x="168" y="1"/>
                    <a:pt x="0" y="148"/>
                    <a:pt x="0" y="358"/>
                  </a:cubicBezTo>
                  <a:lnTo>
                    <a:pt x="0" y="14991"/>
                  </a:lnTo>
                  <a:lnTo>
                    <a:pt x="21697" y="14991"/>
                  </a:lnTo>
                  <a:lnTo>
                    <a:pt x="21697" y="358"/>
                  </a:lnTo>
                  <a:cubicBezTo>
                    <a:pt x="21697" y="148"/>
                    <a:pt x="21529" y="1"/>
                    <a:pt x="2134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7" name="Google Shape;9747;p70"/>
            <p:cNvSpPr/>
            <p:nvPr/>
          </p:nvSpPr>
          <p:spPr>
            <a:xfrm>
              <a:off x="2654910" y="1990868"/>
              <a:ext cx="324873" cy="224468"/>
            </a:xfrm>
            <a:custGeom>
              <a:avLst/>
              <a:gdLst/>
              <a:ahLst/>
              <a:cxnLst/>
              <a:rect l="l" t="t" r="r" b="b"/>
              <a:pathLst>
                <a:path w="21698" h="14992" extrusionOk="0">
                  <a:moveTo>
                    <a:pt x="18607" y="1"/>
                  </a:moveTo>
                  <a:cubicBezTo>
                    <a:pt x="18817" y="1"/>
                    <a:pt x="18964" y="169"/>
                    <a:pt x="18964" y="358"/>
                  </a:cubicBezTo>
                  <a:lnTo>
                    <a:pt x="18964" y="12826"/>
                  </a:lnTo>
                  <a:cubicBezTo>
                    <a:pt x="18964" y="13057"/>
                    <a:pt x="18775" y="13267"/>
                    <a:pt x="18543" y="13267"/>
                  </a:cubicBezTo>
                  <a:lnTo>
                    <a:pt x="0" y="13267"/>
                  </a:lnTo>
                  <a:lnTo>
                    <a:pt x="0" y="14991"/>
                  </a:lnTo>
                  <a:lnTo>
                    <a:pt x="21697" y="14991"/>
                  </a:lnTo>
                  <a:lnTo>
                    <a:pt x="21697" y="358"/>
                  </a:lnTo>
                  <a:cubicBezTo>
                    <a:pt x="21697" y="169"/>
                    <a:pt x="21529" y="1"/>
                    <a:pt x="21340" y="1"/>
                  </a:cubicBez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70"/>
            <p:cNvSpPr/>
            <p:nvPr/>
          </p:nvSpPr>
          <p:spPr>
            <a:xfrm>
              <a:off x="2679135" y="2015108"/>
              <a:ext cx="276407" cy="162137"/>
            </a:xfrm>
            <a:custGeom>
              <a:avLst/>
              <a:gdLst/>
              <a:ahLst/>
              <a:cxnLst/>
              <a:rect l="l" t="t" r="r" b="b"/>
              <a:pathLst>
                <a:path w="18461" h="10829" extrusionOk="0">
                  <a:moveTo>
                    <a:pt x="232" y="1"/>
                  </a:moveTo>
                  <a:cubicBezTo>
                    <a:pt x="106" y="1"/>
                    <a:pt x="1" y="106"/>
                    <a:pt x="1" y="211"/>
                  </a:cubicBezTo>
                  <a:lnTo>
                    <a:pt x="1" y="10597"/>
                  </a:lnTo>
                  <a:cubicBezTo>
                    <a:pt x="1" y="10723"/>
                    <a:pt x="106" y="10828"/>
                    <a:pt x="232" y="10828"/>
                  </a:cubicBezTo>
                  <a:lnTo>
                    <a:pt x="18250" y="10828"/>
                  </a:lnTo>
                  <a:cubicBezTo>
                    <a:pt x="18355" y="10828"/>
                    <a:pt x="18460" y="10723"/>
                    <a:pt x="18460" y="10597"/>
                  </a:cubicBezTo>
                  <a:lnTo>
                    <a:pt x="18460" y="211"/>
                  </a:lnTo>
                  <a:cubicBezTo>
                    <a:pt x="18460" y="106"/>
                    <a:pt x="18355" y="1"/>
                    <a:pt x="1825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70"/>
            <p:cNvSpPr/>
            <p:nvPr/>
          </p:nvSpPr>
          <p:spPr>
            <a:xfrm>
              <a:off x="2679135" y="2015108"/>
              <a:ext cx="276722" cy="162137"/>
            </a:xfrm>
            <a:custGeom>
              <a:avLst/>
              <a:gdLst/>
              <a:ahLst/>
              <a:cxnLst/>
              <a:rect l="l" t="t" r="r" b="b"/>
              <a:pathLst>
                <a:path w="18482" h="10829" extrusionOk="0">
                  <a:moveTo>
                    <a:pt x="17346" y="1"/>
                  </a:moveTo>
                  <a:lnTo>
                    <a:pt x="17346" y="9546"/>
                  </a:lnTo>
                  <a:cubicBezTo>
                    <a:pt x="17346" y="9672"/>
                    <a:pt x="17262" y="9777"/>
                    <a:pt x="17136" y="9777"/>
                  </a:cubicBezTo>
                  <a:lnTo>
                    <a:pt x="1" y="9777"/>
                  </a:lnTo>
                  <a:lnTo>
                    <a:pt x="1" y="10597"/>
                  </a:lnTo>
                  <a:cubicBezTo>
                    <a:pt x="1" y="10723"/>
                    <a:pt x="106" y="10828"/>
                    <a:pt x="232" y="10828"/>
                  </a:cubicBezTo>
                  <a:lnTo>
                    <a:pt x="18250" y="10828"/>
                  </a:lnTo>
                  <a:cubicBezTo>
                    <a:pt x="18376" y="10828"/>
                    <a:pt x="18481" y="10723"/>
                    <a:pt x="18481" y="10597"/>
                  </a:cubicBezTo>
                  <a:lnTo>
                    <a:pt x="18481" y="211"/>
                  </a:lnTo>
                  <a:cubicBezTo>
                    <a:pt x="18481" y="85"/>
                    <a:pt x="18376" y="1"/>
                    <a:pt x="18250"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70"/>
            <p:cNvSpPr/>
            <p:nvPr/>
          </p:nvSpPr>
          <p:spPr>
            <a:xfrm>
              <a:off x="2622794" y="2264430"/>
              <a:ext cx="388776" cy="22668"/>
            </a:xfrm>
            <a:custGeom>
              <a:avLst/>
              <a:gdLst/>
              <a:ahLst/>
              <a:cxnLst/>
              <a:rect l="l" t="t" r="r" b="b"/>
              <a:pathLst>
                <a:path w="25966" h="1514" extrusionOk="0">
                  <a:moveTo>
                    <a:pt x="1" y="0"/>
                  </a:moveTo>
                  <a:lnTo>
                    <a:pt x="1" y="1009"/>
                  </a:lnTo>
                  <a:cubicBezTo>
                    <a:pt x="1" y="1283"/>
                    <a:pt x="232" y="1514"/>
                    <a:pt x="505" y="1514"/>
                  </a:cubicBezTo>
                  <a:lnTo>
                    <a:pt x="25482" y="1514"/>
                  </a:lnTo>
                  <a:cubicBezTo>
                    <a:pt x="25755" y="1493"/>
                    <a:pt x="25966" y="1283"/>
                    <a:pt x="25966" y="1009"/>
                  </a:cubicBezTo>
                  <a:lnTo>
                    <a:pt x="25966"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1" name="Google Shape;9751;p70"/>
            <p:cNvSpPr/>
            <p:nvPr/>
          </p:nvSpPr>
          <p:spPr>
            <a:xfrm>
              <a:off x="2623108" y="2201471"/>
              <a:ext cx="388776" cy="62974"/>
            </a:xfrm>
            <a:custGeom>
              <a:avLst/>
              <a:gdLst/>
              <a:ahLst/>
              <a:cxnLst/>
              <a:rect l="l" t="t" r="r" b="b"/>
              <a:pathLst>
                <a:path w="25966" h="4206" extrusionOk="0">
                  <a:moveTo>
                    <a:pt x="2124" y="0"/>
                  </a:moveTo>
                  <a:lnTo>
                    <a:pt x="1" y="4205"/>
                  </a:lnTo>
                  <a:lnTo>
                    <a:pt x="25966" y="4205"/>
                  </a:lnTo>
                  <a:lnTo>
                    <a:pt x="23821" y="0"/>
                  </a:lnTo>
                  <a:close/>
                </a:path>
              </a:pathLst>
            </a:custGeom>
            <a:solidFill>
              <a:srgbClr val="A1B4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2" name="Google Shape;9752;p70"/>
            <p:cNvSpPr/>
            <p:nvPr/>
          </p:nvSpPr>
          <p:spPr>
            <a:xfrm>
              <a:off x="2623108" y="2201471"/>
              <a:ext cx="388776" cy="62974"/>
            </a:xfrm>
            <a:custGeom>
              <a:avLst/>
              <a:gdLst/>
              <a:ahLst/>
              <a:cxnLst/>
              <a:rect l="l" t="t" r="r" b="b"/>
              <a:pathLst>
                <a:path w="25966" h="4206" extrusionOk="0">
                  <a:moveTo>
                    <a:pt x="20752" y="0"/>
                  </a:moveTo>
                  <a:lnTo>
                    <a:pt x="22160" y="2754"/>
                  </a:lnTo>
                  <a:cubicBezTo>
                    <a:pt x="22328" y="3070"/>
                    <a:pt x="22097" y="3448"/>
                    <a:pt x="21740" y="3448"/>
                  </a:cubicBezTo>
                  <a:lnTo>
                    <a:pt x="379" y="3448"/>
                  </a:lnTo>
                  <a:lnTo>
                    <a:pt x="1" y="4205"/>
                  </a:lnTo>
                  <a:lnTo>
                    <a:pt x="25966" y="4205"/>
                  </a:lnTo>
                  <a:lnTo>
                    <a:pt x="23821"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70"/>
            <p:cNvSpPr/>
            <p:nvPr/>
          </p:nvSpPr>
          <p:spPr>
            <a:xfrm>
              <a:off x="2766021" y="2232943"/>
              <a:ext cx="102951" cy="31502"/>
            </a:xfrm>
            <a:custGeom>
              <a:avLst/>
              <a:gdLst/>
              <a:ahLst/>
              <a:cxnLst/>
              <a:rect l="l" t="t" r="r" b="b"/>
              <a:pathLst>
                <a:path w="6876" h="2104" extrusionOk="0">
                  <a:moveTo>
                    <a:pt x="842" y="1"/>
                  </a:moveTo>
                  <a:cubicBezTo>
                    <a:pt x="673" y="1"/>
                    <a:pt x="547" y="106"/>
                    <a:pt x="505" y="253"/>
                  </a:cubicBezTo>
                  <a:lnTo>
                    <a:pt x="1" y="2103"/>
                  </a:lnTo>
                  <a:lnTo>
                    <a:pt x="6876" y="2103"/>
                  </a:lnTo>
                  <a:lnTo>
                    <a:pt x="6371" y="253"/>
                  </a:lnTo>
                  <a:cubicBezTo>
                    <a:pt x="6329" y="106"/>
                    <a:pt x="6182" y="1"/>
                    <a:pt x="603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70"/>
            <p:cNvSpPr/>
            <p:nvPr/>
          </p:nvSpPr>
          <p:spPr>
            <a:xfrm>
              <a:off x="2766021" y="2253096"/>
              <a:ext cx="102951" cy="11349"/>
            </a:xfrm>
            <a:custGeom>
              <a:avLst/>
              <a:gdLst/>
              <a:ahLst/>
              <a:cxnLst/>
              <a:rect l="l" t="t" r="r" b="b"/>
              <a:pathLst>
                <a:path w="6876" h="758" extrusionOk="0">
                  <a:moveTo>
                    <a:pt x="211" y="0"/>
                  </a:moveTo>
                  <a:lnTo>
                    <a:pt x="1" y="757"/>
                  </a:lnTo>
                  <a:lnTo>
                    <a:pt x="6876" y="757"/>
                  </a:lnTo>
                  <a:lnTo>
                    <a:pt x="6665" y="0"/>
                  </a:lnTo>
                  <a:close/>
                </a:path>
              </a:pathLst>
            </a:custGeom>
            <a:solidFill>
              <a:srgbClr val="BB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5" name="Google Shape;9755;p70"/>
          <p:cNvGrpSpPr/>
          <p:nvPr/>
        </p:nvGrpSpPr>
        <p:grpSpPr>
          <a:xfrm>
            <a:off x="3977326" y="1952149"/>
            <a:ext cx="327074" cy="375241"/>
            <a:chOff x="3977326" y="1952149"/>
            <a:chExt cx="327074" cy="375241"/>
          </a:xfrm>
        </p:grpSpPr>
        <p:sp>
          <p:nvSpPr>
            <p:cNvPr id="9756" name="Google Shape;9756;p70"/>
            <p:cNvSpPr/>
            <p:nvPr/>
          </p:nvSpPr>
          <p:spPr>
            <a:xfrm>
              <a:off x="4035868" y="2103566"/>
              <a:ext cx="209974" cy="49754"/>
            </a:xfrm>
            <a:custGeom>
              <a:avLst/>
              <a:gdLst/>
              <a:ahLst/>
              <a:cxnLst/>
              <a:rect l="l" t="t" r="r" b="b"/>
              <a:pathLst>
                <a:path w="14024" h="3323" extrusionOk="0">
                  <a:moveTo>
                    <a:pt x="379" y="1"/>
                  </a:moveTo>
                  <a:cubicBezTo>
                    <a:pt x="169" y="1"/>
                    <a:pt x="1" y="169"/>
                    <a:pt x="1" y="358"/>
                  </a:cubicBezTo>
                  <a:lnTo>
                    <a:pt x="1" y="3322"/>
                  </a:lnTo>
                  <a:lnTo>
                    <a:pt x="14024" y="3322"/>
                  </a:lnTo>
                  <a:lnTo>
                    <a:pt x="14024" y="358"/>
                  </a:lnTo>
                  <a:cubicBezTo>
                    <a:pt x="14024" y="169"/>
                    <a:pt x="13877" y="1"/>
                    <a:pt x="13667"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70"/>
            <p:cNvSpPr/>
            <p:nvPr/>
          </p:nvSpPr>
          <p:spPr>
            <a:xfrm>
              <a:off x="4035868" y="2142285"/>
              <a:ext cx="209974" cy="185105"/>
            </a:xfrm>
            <a:custGeom>
              <a:avLst/>
              <a:gdLst/>
              <a:ahLst/>
              <a:cxnLst/>
              <a:rect l="l" t="t" r="r" b="b"/>
              <a:pathLst>
                <a:path w="14024" h="12363" extrusionOk="0">
                  <a:moveTo>
                    <a:pt x="1" y="1"/>
                  </a:moveTo>
                  <a:lnTo>
                    <a:pt x="1" y="11984"/>
                  </a:lnTo>
                  <a:cubicBezTo>
                    <a:pt x="1" y="12195"/>
                    <a:pt x="169" y="12363"/>
                    <a:pt x="379" y="12363"/>
                  </a:cubicBezTo>
                  <a:lnTo>
                    <a:pt x="13667" y="12363"/>
                  </a:lnTo>
                  <a:cubicBezTo>
                    <a:pt x="13877" y="12363"/>
                    <a:pt x="14024" y="12195"/>
                    <a:pt x="14024" y="11984"/>
                  </a:cubicBezTo>
                  <a:lnTo>
                    <a:pt x="14024"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70"/>
            <p:cNvSpPr/>
            <p:nvPr/>
          </p:nvSpPr>
          <p:spPr>
            <a:xfrm>
              <a:off x="4064825" y="2171242"/>
              <a:ext cx="41264" cy="156148"/>
            </a:xfrm>
            <a:custGeom>
              <a:avLst/>
              <a:gdLst/>
              <a:ahLst/>
              <a:cxnLst/>
              <a:rect l="l" t="t" r="r" b="b"/>
              <a:pathLst>
                <a:path w="2756" h="10429" extrusionOk="0">
                  <a:moveTo>
                    <a:pt x="1368" y="1"/>
                  </a:moveTo>
                  <a:cubicBezTo>
                    <a:pt x="611" y="1"/>
                    <a:pt x="1" y="611"/>
                    <a:pt x="1" y="1367"/>
                  </a:cubicBezTo>
                  <a:lnTo>
                    <a:pt x="1" y="10072"/>
                  </a:lnTo>
                  <a:cubicBezTo>
                    <a:pt x="1" y="10282"/>
                    <a:pt x="169" y="10429"/>
                    <a:pt x="379" y="10429"/>
                  </a:cubicBezTo>
                  <a:lnTo>
                    <a:pt x="2377" y="10429"/>
                  </a:lnTo>
                  <a:cubicBezTo>
                    <a:pt x="2587" y="10429"/>
                    <a:pt x="2755" y="10282"/>
                    <a:pt x="2755" y="10072"/>
                  </a:cubicBezTo>
                  <a:lnTo>
                    <a:pt x="2755" y="1367"/>
                  </a:lnTo>
                  <a:cubicBezTo>
                    <a:pt x="2755" y="611"/>
                    <a:pt x="2124" y="1"/>
                    <a:pt x="1368"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70"/>
            <p:cNvSpPr/>
            <p:nvPr/>
          </p:nvSpPr>
          <p:spPr>
            <a:xfrm>
              <a:off x="4120553" y="2171242"/>
              <a:ext cx="40935" cy="156148"/>
            </a:xfrm>
            <a:custGeom>
              <a:avLst/>
              <a:gdLst/>
              <a:ahLst/>
              <a:cxnLst/>
              <a:rect l="l" t="t" r="r" b="b"/>
              <a:pathLst>
                <a:path w="2734" h="10429" extrusionOk="0">
                  <a:moveTo>
                    <a:pt x="1367" y="1"/>
                  </a:moveTo>
                  <a:cubicBezTo>
                    <a:pt x="610" y="1"/>
                    <a:pt x="0" y="611"/>
                    <a:pt x="0" y="1367"/>
                  </a:cubicBezTo>
                  <a:lnTo>
                    <a:pt x="0" y="10072"/>
                  </a:lnTo>
                  <a:cubicBezTo>
                    <a:pt x="0" y="10282"/>
                    <a:pt x="147" y="10429"/>
                    <a:pt x="358" y="10429"/>
                  </a:cubicBezTo>
                  <a:lnTo>
                    <a:pt x="2355" y="10429"/>
                  </a:lnTo>
                  <a:cubicBezTo>
                    <a:pt x="2565" y="10429"/>
                    <a:pt x="2733" y="10282"/>
                    <a:pt x="2733" y="10072"/>
                  </a:cubicBezTo>
                  <a:lnTo>
                    <a:pt x="2733" y="1367"/>
                  </a:lnTo>
                  <a:cubicBezTo>
                    <a:pt x="2712"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0" name="Google Shape;9760;p70"/>
            <p:cNvSpPr/>
            <p:nvPr/>
          </p:nvSpPr>
          <p:spPr>
            <a:xfrm>
              <a:off x="4175951" y="2171242"/>
              <a:ext cx="41249" cy="156148"/>
            </a:xfrm>
            <a:custGeom>
              <a:avLst/>
              <a:gdLst/>
              <a:ahLst/>
              <a:cxnLst/>
              <a:rect l="l" t="t" r="r" b="b"/>
              <a:pathLst>
                <a:path w="2755" h="10429" extrusionOk="0">
                  <a:moveTo>
                    <a:pt x="1367" y="1"/>
                  </a:moveTo>
                  <a:cubicBezTo>
                    <a:pt x="610" y="1"/>
                    <a:pt x="1" y="611"/>
                    <a:pt x="1" y="1367"/>
                  </a:cubicBezTo>
                  <a:lnTo>
                    <a:pt x="1" y="10072"/>
                  </a:lnTo>
                  <a:cubicBezTo>
                    <a:pt x="1" y="10282"/>
                    <a:pt x="169" y="10429"/>
                    <a:pt x="379" y="10429"/>
                  </a:cubicBezTo>
                  <a:lnTo>
                    <a:pt x="2376" y="10429"/>
                  </a:lnTo>
                  <a:cubicBezTo>
                    <a:pt x="2587" y="10429"/>
                    <a:pt x="2755" y="10282"/>
                    <a:pt x="2755" y="10072"/>
                  </a:cubicBezTo>
                  <a:lnTo>
                    <a:pt x="2755" y="1367"/>
                  </a:lnTo>
                  <a:cubicBezTo>
                    <a:pt x="2734" y="611"/>
                    <a:pt x="2124" y="1"/>
                    <a:pt x="1367"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1" name="Google Shape;9761;p70"/>
            <p:cNvSpPr/>
            <p:nvPr/>
          </p:nvSpPr>
          <p:spPr>
            <a:xfrm>
              <a:off x="3977326" y="1952149"/>
              <a:ext cx="327074" cy="64232"/>
            </a:xfrm>
            <a:custGeom>
              <a:avLst/>
              <a:gdLst/>
              <a:ahLst/>
              <a:cxnLst/>
              <a:rect l="l" t="t" r="r" b="b"/>
              <a:pathLst>
                <a:path w="21845" h="4290" extrusionOk="0">
                  <a:moveTo>
                    <a:pt x="2145" y="1"/>
                  </a:moveTo>
                  <a:cubicBezTo>
                    <a:pt x="967" y="1"/>
                    <a:pt x="0" y="968"/>
                    <a:pt x="0" y="2145"/>
                  </a:cubicBezTo>
                  <a:cubicBezTo>
                    <a:pt x="0" y="3323"/>
                    <a:pt x="967" y="4290"/>
                    <a:pt x="2145" y="4290"/>
                  </a:cubicBezTo>
                  <a:lnTo>
                    <a:pt x="19700" y="4290"/>
                  </a:lnTo>
                  <a:cubicBezTo>
                    <a:pt x="20877" y="4290"/>
                    <a:pt x="21844" y="3323"/>
                    <a:pt x="21844" y="2145"/>
                  </a:cubicBezTo>
                  <a:cubicBezTo>
                    <a:pt x="21844" y="968"/>
                    <a:pt x="20877" y="1"/>
                    <a:pt x="19700" y="1"/>
                  </a:cubicBezTo>
                  <a:close/>
                </a:path>
              </a:pathLst>
            </a:custGeom>
            <a:solidFill>
              <a:srgbClr val="B0C1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70"/>
            <p:cNvSpPr/>
            <p:nvPr/>
          </p:nvSpPr>
          <p:spPr>
            <a:xfrm>
              <a:off x="4223489" y="2103566"/>
              <a:ext cx="22354" cy="49754"/>
            </a:xfrm>
            <a:custGeom>
              <a:avLst/>
              <a:gdLst/>
              <a:ahLst/>
              <a:cxnLst/>
              <a:rect l="l" t="t" r="r" b="b"/>
              <a:pathLst>
                <a:path w="1493" h="3323" extrusionOk="0">
                  <a:moveTo>
                    <a:pt x="0" y="1"/>
                  </a:moveTo>
                  <a:cubicBezTo>
                    <a:pt x="210" y="1"/>
                    <a:pt x="379" y="169"/>
                    <a:pt x="379" y="358"/>
                  </a:cubicBezTo>
                  <a:lnTo>
                    <a:pt x="379" y="3322"/>
                  </a:lnTo>
                  <a:lnTo>
                    <a:pt x="1493" y="3322"/>
                  </a:lnTo>
                  <a:lnTo>
                    <a:pt x="1493" y="358"/>
                  </a:lnTo>
                  <a:cubicBezTo>
                    <a:pt x="1493" y="169"/>
                    <a:pt x="1346" y="1"/>
                    <a:pt x="113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70"/>
            <p:cNvSpPr/>
            <p:nvPr/>
          </p:nvSpPr>
          <p:spPr>
            <a:xfrm>
              <a:off x="4223489" y="2142285"/>
              <a:ext cx="22354" cy="185105"/>
            </a:xfrm>
            <a:custGeom>
              <a:avLst/>
              <a:gdLst/>
              <a:ahLst/>
              <a:cxnLst/>
              <a:rect l="l" t="t" r="r" b="b"/>
              <a:pathLst>
                <a:path w="1493" h="12363" extrusionOk="0">
                  <a:moveTo>
                    <a:pt x="379" y="1"/>
                  </a:moveTo>
                  <a:lnTo>
                    <a:pt x="379" y="11984"/>
                  </a:lnTo>
                  <a:cubicBezTo>
                    <a:pt x="379" y="12195"/>
                    <a:pt x="210" y="12363"/>
                    <a:pt x="0" y="12363"/>
                  </a:cubicBezTo>
                  <a:lnTo>
                    <a:pt x="1136" y="12363"/>
                  </a:lnTo>
                  <a:cubicBezTo>
                    <a:pt x="1325" y="12363"/>
                    <a:pt x="1493" y="12195"/>
                    <a:pt x="1493" y="11984"/>
                  </a:cubicBezTo>
                  <a:lnTo>
                    <a:pt x="1493"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70"/>
            <p:cNvSpPr/>
            <p:nvPr/>
          </p:nvSpPr>
          <p:spPr>
            <a:xfrm>
              <a:off x="4077103" y="2171242"/>
              <a:ext cx="28987" cy="156148"/>
            </a:xfrm>
            <a:custGeom>
              <a:avLst/>
              <a:gdLst/>
              <a:ahLst/>
              <a:cxnLst/>
              <a:rect l="l" t="t" r="r" b="b"/>
              <a:pathLst>
                <a:path w="1936" h="10429" extrusionOk="0">
                  <a:moveTo>
                    <a:pt x="548" y="1"/>
                  </a:moveTo>
                  <a:cubicBezTo>
                    <a:pt x="358" y="1"/>
                    <a:pt x="169" y="43"/>
                    <a:pt x="1" y="106"/>
                  </a:cubicBezTo>
                  <a:cubicBezTo>
                    <a:pt x="484" y="337"/>
                    <a:pt x="800" y="821"/>
                    <a:pt x="800" y="1367"/>
                  </a:cubicBezTo>
                  <a:lnTo>
                    <a:pt x="800" y="10072"/>
                  </a:lnTo>
                  <a:cubicBezTo>
                    <a:pt x="800" y="10282"/>
                    <a:pt x="632" y="10429"/>
                    <a:pt x="442" y="10429"/>
                  </a:cubicBezTo>
                  <a:lnTo>
                    <a:pt x="1557" y="10429"/>
                  </a:lnTo>
                  <a:cubicBezTo>
                    <a:pt x="1767" y="10429"/>
                    <a:pt x="1935" y="10282"/>
                    <a:pt x="1935" y="10072"/>
                  </a:cubicBezTo>
                  <a:lnTo>
                    <a:pt x="1935" y="1367"/>
                  </a:lnTo>
                  <a:cubicBezTo>
                    <a:pt x="1914" y="611"/>
                    <a:pt x="1304" y="1"/>
                    <a:pt x="54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5" name="Google Shape;9765;p70"/>
            <p:cNvSpPr/>
            <p:nvPr/>
          </p:nvSpPr>
          <p:spPr>
            <a:xfrm>
              <a:off x="4132516" y="2171242"/>
              <a:ext cx="28972" cy="156148"/>
            </a:xfrm>
            <a:custGeom>
              <a:avLst/>
              <a:gdLst/>
              <a:ahLst/>
              <a:cxnLst/>
              <a:rect l="l" t="t" r="r" b="b"/>
              <a:pathLst>
                <a:path w="1935" h="10429" extrusionOk="0">
                  <a:moveTo>
                    <a:pt x="568" y="1"/>
                  </a:moveTo>
                  <a:cubicBezTo>
                    <a:pt x="379" y="1"/>
                    <a:pt x="168" y="43"/>
                    <a:pt x="0" y="106"/>
                  </a:cubicBezTo>
                  <a:cubicBezTo>
                    <a:pt x="484" y="337"/>
                    <a:pt x="799" y="821"/>
                    <a:pt x="799" y="1367"/>
                  </a:cubicBezTo>
                  <a:lnTo>
                    <a:pt x="799" y="10072"/>
                  </a:lnTo>
                  <a:cubicBezTo>
                    <a:pt x="799" y="10282"/>
                    <a:pt x="652" y="10429"/>
                    <a:pt x="442" y="10429"/>
                  </a:cubicBezTo>
                  <a:lnTo>
                    <a:pt x="1556" y="10429"/>
                  </a:lnTo>
                  <a:cubicBezTo>
                    <a:pt x="1766" y="10429"/>
                    <a:pt x="1934" y="10282"/>
                    <a:pt x="1934" y="10072"/>
                  </a:cubicBezTo>
                  <a:lnTo>
                    <a:pt x="1934" y="1367"/>
                  </a:lnTo>
                  <a:cubicBezTo>
                    <a:pt x="1913" y="611"/>
                    <a:pt x="1325"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6" name="Google Shape;9766;p70"/>
            <p:cNvSpPr/>
            <p:nvPr/>
          </p:nvSpPr>
          <p:spPr>
            <a:xfrm>
              <a:off x="4188228" y="2171242"/>
              <a:ext cx="28657" cy="156148"/>
            </a:xfrm>
            <a:custGeom>
              <a:avLst/>
              <a:gdLst/>
              <a:ahLst/>
              <a:cxnLst/>
              <a:rect l="l" t="t" r="r" b="b"/>
              <a:pathLst>
                <a:path w="1914" h="10429" extrusionOk="0">
                  <a:moveTo>
                    <a:pt x="547" y="1"/>
                  </a:moveTo>
                  <a:cubicBezTo>
                    <a:pt x="358" y="1"/>
                    <a:pt x="169" y="43"/>
                    <a:pt x="0" y="106"/>
                  </a:cubicBezTo>
                  <a:cubicBezTo>
                    <a:pt x="484" y="337"/>
                    <a:pt x="799" y="821"/>
                    <a:pt x="799" y="1367"/>
                  </a:cubicBezTo>
                  <a:lnTo>
                    <a:pt x="799" y="10072"/>
                  </a:lnTo>
                  <a:cubicBezTo>
                    <a:pt x="799" y="10282"/>
                    <a:pt x="631" y="10429"/>
                    <a:pt x="421" y="10429"/>
                  </a:cubicBezTo>
                  <a:lnTo>
                    <a:pt x="1556" y="10429"/>
                  </a:lnTo>
                  <a:cubicBezTo>
                    <a:pt x="1767" y="10429"/>
                    <a:pt x="1914" y="10282"/>
                    <a:pt x="1914" y="10072"/>
                  </a:cubicBezTo>
                  <a:lnTo>
                    <a:pt x="1914" y="1367"/>
                  </a:lnTo>
                  <a:cubicBezTo>
                    <a:pt x="1914" y="611"/>
                    <a:pt x="1304" y="1"/>
                    <a:pt x="547"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70"/>
            <p:cNvSpPr/>
            <p:nvPr/>
          </p:nvSpPr>
          <p:spPr>
            <a:xfrm>
              <a:off x="4255590" y="1952149"/>
              <a:ext cx="48810" cy="64232"/>
            </a:xfrm>
            <a:custGeom>
              <a:avLst/>
              <a:gdLst/>
              <a:ahLst/>
              <a:cxnLst/>
              <a:rect l="l" t="t" r="r" b="b"/>
              <a:pathLst>
                <a:path w="3260" h="4290" extrusionOk="0">
                  <a:moveTo>
                    <a:pt x="1" y="1"/>
                  </a:moveTo>
                  <a:cubicBezTo>
                    <a:pt x="1178" y="1"/>
                    <a:pt x="2145" y="968"/>
                    <a:pt x="2145" y="2145"/>
                  </a:cubicBezTo>
                  <a:cubicBezTo>
                    <a:pt x="2145" y="3323"/>
                    <a:pt x="1178" y="4290"/>
                    <a:pt x="1" y="4290"/>
                  </a:cubicBezTo>
                  <a:lnTo>
                    <a:pt x="1115" y="4290"/>
                  </a:lnTo>
                  <a:cubicBezTo>
                    <a:pt x="2292" y="4290"/>
                    <a:pt x="3259" y="3323"/>
                    <a:pt x="3259" y="2145"/>
                  </a:cubicBezTo>
                  <a:cubicBezTo>
                    <a:pt x="3259" y="968"/>
                    <a:pt x="2292" y="1"/>
                    <a:pt x="1115"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70"/>
            <p:cNvSpPr/>
            <p:nvPr/>
          </p:nvSpPr>
          <p:spPr>
            <a:xfrm>
              <a:off x="3988346" y="2010706"/>
              <a:ext cx="307865" cy="98235"/>
            </a:xfrm>
            <a:custGeom>
              <a:avLst/>
              <a:gdLst/>
              <a:ahLst/>
              <a:cxnLst/>
              <a:rect l="l" t="t" r="r" b="b"/>
              <a:pathLst>
                <a:path w="20562" h="6561" extrusionOk="0">
                  <a:moveTo>
                    <a:pt x="3280" y="0"/>
                  </a:moveTo>
                  <a:cubicBezTo>
                    <a:pt x="1472" y="0"/>
                    <a:pt x="0" y="1472"/>
                    <a:pt x="0" y="3280"/>
                  </a:cubicBezTo>
                  <a:cubicBezTo>
                    <a:pt x="0" y="5088"/>
                    <a:pt x="1472" y="6560"/>
                    <a:pt x="3280" y="6560"/>
                  </a:cubicBezTo>
                  <a:lnTo>
                    <a:pt x="17282" y="6560"/>
                  </a:lnTo>
                  <a:cubicBezTo>
                    <a:pt x="19090" y="6560"/>
                    <a:pt x="20562" y="5088"/>
                    <a:pt x="20562" y="3280"/>
                  </a:cubicBezTo>
                  <a:cubicBezTo>
                    <a:pt x="20562" y="1472"/>
                    <a:pt x="19090" y="0"/>
                    <a:pt x="1728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70"/>
            <p:cNvSpPr/>
            <p:nvPr/>
          </p:nvSpPr>
          <p:spPr>
            <a:xfrm>
              <a:off x="4230092" y="2010706"/>
              <a:ext cx="66119" cy="98549"/>
            </a:xfrm>
            <a:custGeom>
              <a:avLst/>
              <a:gdLst/>
              <a:ahLst/>
              <a:cxnLst/>
              <a:rect l="l" t="t" r="r" b="b"/>
              <a:pathLst>
                <a:path w="4416" h="6582" extrusionOk="0">
                  <a:moveTo>
                    <a:pt x="1" y="0"/>
                  </a:moveTo>
                  <a:cubicBezTo>
                    <a:pt x="1830" y="0"/>
                    <a:pt x="3281" y="1472"/>
                    <a:pt x="3281" y="3301"/>
                  </a:cubicBezTo>
                  <a:cubicBezTo>
                    <a:pt x="3281" y="5109"/>
                    <a:pt x="1830" y="6581"/>
                    <a:pt x="1" y="6581"/>
                  </a:cubicBezTo>
                  <a:lnTo>
                    <a:pt x="1136" y="6581"/>
                  </a:lnTo>
                  <a:cubicBezTo>
                    <a:pt x="2944" y="6581"/>
                    <a:pt x="4416" y="5109"/>
                    <a:pt x="4416" y="3301"/>
                  </a:cubicBezTo>
                  <a:cubicBezTo>
                    <a:pt x="4416" y="1472"/>
                    <a:pt x="2944" y="0"/>
                    <a:pt x="113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0" name="Google Shape;9770;p70"/>
            <p:cNvSpPr/>
            <p:nvPr/>
          </p:nvSpPr>
          <p:spPr>
            <a:xfrm>
              <a:off x="3982671" y="2005346"/>
              <a:ext cx="318899" cy="109254"/>
            </a:xfrm>
            <a:custGeom>
              <a:avLst/>
              <a:gdLst/>
              <a:ahLst/>
              <a:cxnLst/>
              <a:rect l="l" t="t" r="r" b="b"/>
              <a:pathLst>
                <a:path w="21299" h="7297" extrusionOk="0">
                  <a:moveTo>
                    <a:pt x="3659" y="1"/>
                  </a:moveTo>
                  <a:cubicBezTo>
                    <a:pt x="1640" y="1"/>
                    <a:pt x="1" y="1641"/>
                    <a:pt x="1" y="3638"/>
                  </a:cubicBezTo>
                  <a:cubicBezTo>
                    <a:pt x="1" y="5657"/>
                    <a:pt x="1640" y="7296"/>
                    <a:pt x="3659" y="7296"/>
                  </a:cubicBezTo>
                  <a:lnTo>
                    <a:pt x="3911" y="7296"/>
                  </a:lnTo>
                  <a:lnTo>
                    <a:pt x="3911" y="6561"/>
                  </a:lnTo>
                  <a:lnTo>
                    <a:pt x="3659" y="6561"/>
                  </a:lnTo>
                  <a:cubicBezTo>
                    <a:pt x="3633" y="6561"/>
                    <a:pt x="3607" y="6562"/>
                    <a:pt x="3582" y="6562"/>
                  </a:cubicBezTo>
                  <a:cubicBezTo>
                    <a:pt x="1976" y="6562"/>
                    <a:pt x="652" y="5273"/>
                    <a:pt x="652" y="3638"/>
                  </a:cubicBezTo>
                  <a:cubicBezTo>
                    <a:pt x="652" y="2024"/>
                    <a:pt x="1976" y="736"/>
                    <a:pt x="3582" y="736"/>
                  </a:cubicBezTo>
                  <a:cubicBezTo>
                    <a:pt x="3607" y="736"/>
                    <a:pt x="3633" y="736"/>
                    <a:pt x="3659" y="737"/>
                  </a:cubicBezTo>
                  <a:lnTo>
                    <a:pt x="17661" y="737"/>
                  </a:lnTo>
                  <a:cubicBezTo>
                    <a:pt x="17687" y="736"/>
                    <a:pt x="17713" y="736"/>
                    <a:pt x="17738" y="736"/>
                  </a:cubicBezTo>
                  <a:cubicBezTo>
                    <a:pt x="19344" y="736"/>
                    <a:pt x="20668" y="2024"/>
                    <a:pt x="20668" y="3638"/>
                  </a:cubicBezTo>
                  <a:cubicBezTo>
                    <a:pt x="20668" y="5273"/>
                    <a:pt x="19344" y="6562"/>
                    <a:pt x="17738" y="6562"/>
                  </a:cubicBezTo>
                  <a:cubicBezTo>
                    <a:pt x="17713" y="6562"/>
                    <a:pt x="17687" y="6561"/>
                    <a:pt x="17661" y="6561"/>
                  </a:cubicBezTo>
                  <a:lnTo>
                    <a:pt x="17409" y="6561"/>
                  </a:lnTo>
                  <a:lnTo>
                    <a:pt x="17409" y="7296"/>
                  </a:lnTo>
                  <a:lnTo>
                    <a:pt x="17661" y="7296"/>
                  </a:lnTo>
                  <a:cubicBezTo>
                    <a:pt x="19679" y="7296"/>
                    <a:pt x="21298" y="5657"/>
                    <a:pt x="21298" y="3638"/>
                  </a:cubicBezTo>
                  <a:cubicBezTo>
                    <a:pt x="21298" y="1641"/>
                    <a:pt x="19679" y="1"/>
                    <a:pt x="17661"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1" name="Google Shape;9771;p70"/>
            <p:cNvSpPr/>
            <p:nvPr/>
          </p:nvSpPr>
          <p:spPr>
            <a:xfrm>
              <a:off x="4014158" y="2043871"/>
              <a:ext cx="65175" cy="71045"/>
            </a:xfrm>
            <a:custGeom>
              <a:avLst/>
              <a:gdLst/>
              <a:ahLst/>
              <a:cxnLst/>
              <a:rect l="l" t="t" r="r" b="b"/>
              <a:pathLst>
                <a:path w="4353" h="4745" extrusionOk="0">
                  <a:moveTo>
                    <a:pt x="2040" y="1"/>
                  </a:moveTo>
                  <a:cubicBezTo>
                    <a:pt x="1575" y="1"/>
                    <a:pt x="1108" y="165"/>
                    <a:pt x="736" y="498"/>
                  </a:cubicBezTo>
                  <a:cubicBezTo>
                    <a:pt x="63" y="1086"/>
                    <a:pt x="0" y="2137"/>
                    <a:pt x="610" y="2810"/>
                  </a:cubicBezTo>
                  <a:cubicBezTo>
                    <a:pt x="687" y="2892"/>
                    <a:pt x="776" y="2927"/>
                    <a:pt x="863" y="2927"/>
                  </a:cubicBezTo>
                  <a:cubicBezTo>
                    <a:pt x="1133" y="2927"/>
                    <a:pt x="1379" y="2597"/>
                    <a:pt x="1156" y="2327"/>
                  </a:cubicBezTo>
                  <a:cubicBezTo>
                    <a:pt x="820" y="1948"/>
                    <a:pt x="841" y="1381"/>
                    <a:pt x="1219" y="1044"/>
                  </a:cubicBezTo>
                  <a:cubicBezTo>
                    <a:pt x="1452" y="841"/>
                    <a:pt x="1743" y="740"/>
                    <a:pt x="2032" y="740"/>
                  </a:cubicBezTo>
                  <a:cubicBezTo>
                    <a:pt x="2370" y="740"/>
                    <a:pt x="2706" y="877"/>
                    <a:pt x="2943" y="1149"/>
                  </a:cubicBezTo>
                  <a:cubicBezTo>
                    <a:pt x="3532" y="1822"/>
                    <a:pt x="3490" y="2852"/>
                    <a:pt x="2817" y="3483"/>
                  </a:cubicBezTo>
                  <a:cubicBezTo>
                    <a:pt x="2460" y="3798"/>
                    <a:pt x="1997" y="3967"/>
                    <a:pt x="1535" y="4009"/>
                  </a:cubicBezTo>
                  <a:cubicBezTo>
                    <a:pt x="1072" y="4051"/>
                    <a:pt x="1093" y="4702"/>
                    <a:pt x="1556" y="4744"/>
                  </a:cubicBezTo>
                  <a:lnTo>
                    <a:pt x="1577" y="4744"/>
                  </a:lnTo>
                  <a:cubicBezTo>
                    <a:pt x="2208" y="4702"/>
                    <a:pt x="2817" y="4450"/>
                    <a:pt x="3301" y="4030"/>
                  </a:cubicBezTo>
                  <a:cubicBezTo>
                    <a:pt x="4268" y="3147"/>
                    <a:pt x="4352" y="1633"/>
                    <a:pt x="3490" y="645"/>
                  </a:cubicBezTo>
                  <a:cubicBezTo>
                    <a:pt x="3108" y="218"/>
                    <a:pt x="2575" y="1"/>
                    <a:pt x="2040"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70"/>
            <p:cNvSpPr/>
            <p:nvPr/>
          </p:nvSpPr>
          <p:spPr>
            <a:xfrm>
              <a:off x="4204908" y="2043751"/>
              <a:ext cx="65490" cy="71164"/>
            </a:xfrm>
            <a:custGeom>
              <a:avLst/>
              <a:gdLst/>
              <a:ahLst/>
              <a:cxnLst/>
              <a:rect l="l" t="t" r="r" b="b"/>
              <a:pathLst>
                <a:path w="4374" h="4753" extrusionOk="0">
                  <a:moveTo>
                    <a:pt x="2332" y="0"/>
                  </a:moveTo>
                  <a:cubicBezTo>
                    <a:pt x="1794" y="0"/>
                    <a:pt x="1258" y="223"/>
                    <a:pt x="863" y="653"/>
                  </a:cubicBezTo>
                  <a:cubicBezTo>
                    <a:pt x="1" y="1641"/>
                    <a:pt x="85" y="3134"/>
                    <a:pt x="1073" y="4017"/>
                  </a:cubicBezTo>
                  <a:cubicBezTo>
                    <a:pt x="1536" y="4458"/>
                    <a:pt x="2145" y="4710"/>
                    <a:pt x="2797" y="4752"/>
                  </a:cubicBezTo>
                  <a:lnTo>
                    <a:pt x="2818" y="4752"/>
                  </a:lnTo>
                  <a:lnTo>
                    <a:pt x="2818" y="4731"/>
                  </a:lnTo>
                  <a:cubicBezTo>
                    <a:pt x="3260" y="4710"/>
                    <a:pt x="3281" y="4059"/>
                    <a:pt x="2839" y="3996"/>
                  </a:cubicBezTo>
                  <a:cubicBezTo>
                    <a:pt x="2356" y="3975"/>
                    <a:pt x="1914" y="3785"/>
                    <a:pt x="1557" y="3470"/>
                  </a:cubicBezTo>
                  <a:cubicBezTo>
                    <a:pt x="884" y="2860"/>
                    <a:pt x="821" y="1830"/>
                    <a:pt x="1409" y="1136"/>
                  </a:cubicBezTo>
                  <a:cubicBezTo>
                    <a:pt x="1656" y="868"/>
                    <a:pt x="1986" y="730"/>
                    <a:pt x="2316" y="730"/>
                  </a:cubicBezTo>
                  <a:cubicBezTo>
                    <a:pt x="2607" y="730"/>
                    <a:pt x="2898" y="836"/>
                    <a:pt x="3133" y="1052"/>
                  </a:cubicBezTo>
                  <a:cubicBezTo>
                    <a:pt x="3512" y="1368"/>
                    <a:pt x="3554" y="1956"/>
                    <a:pt x="3217" y="2314"/>
                  </a:cubicBezTo>
                  <a:cubicBezTo>
                    <a:pt x="2949" y="2597"/>
                    <a:pt x="3214" y="2952"/>
                    <a:pt x="3495" y="2952"/>
                  </a:cubicBezTo>
                  <a:cubicBezTo>
                    <a:pt x="3589" y="2952"/>
                    <a:pt x="3685" y="2913"/>
                    <a:pt x="3764" y="2818"/>
                  </a:cubicBezTo>
                  <a:cubicBezTo>
                    <a:pt x="4374" y="2124"/>
                    <a:pt x="4311" y="1094"/>
                    <a:pt x="3638" y="506"/>
                  </a:cubicBezTo>
                  <a:cubicBezTo>
                    <a:pt x="3259" y="165"/>
                    <a:pt x="2794" y="0"/>
                    <a:pt x="233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3" name="Google Shape;9773;p70"/>
          <p:cNvGrpSpPr/>
          <p:nvPr/>
        </p:nvGrpSpPr>
        <p:grpSpPr>
          <a:xfrm>
            <a:off x="1341612" y="3340055"/>
            <a:ext cx="259399" cy="370524"/>
            <a:chOff x="1341612" y="3340055"/>
            <a:chExt cx="259399" cy="370524"/>
          </a:xfrm>
        </p:grpSpPr>
        <p:sp>
          <p:nvSpPr>
            <p:cNvPr id="9774" name="Google Shape;9774;p70"/>
            <p:cNvSpPr/>
            <p:nvPr/>
          </p:nvSpPr>
          <p:spPr>
            <a:xfrm>
              <a:off x="1383954" y="3340055"/>
              <a:ext cx="43615" cy="35664"/>
            </a:xfrm>
            <a:custGeom>
              <a:avLst/>
              <a:gdLst/>
              <a:ahLst/>
              <a:cxnLst/>
              <a:rect l="l" t="t" r="r" b="b"/>
              <a:pathLst>
                <a:path w="2913" h="2382" extrusionOk="0">
                  <a:moveTo>
                    <a:pt x="999" y="0"/>
                  </a:moveTo>
                  <a:cubicBezTo>
                    <a:pt x="452" y="0"/>
                    <a:pt x="11" y="442"/>
                    <a:pt x="11" y="989"/>
                  </a:cubicBezTo>
                  <a:lnTo>
                    <a:pt x="11" y="2019"/>
                  </a:lnTo>
                  <a:cubicBezTo>
                    <a:pt x="0" y="2260"/>
                    <a:pt x="179" y="2381"/>
                    <a:pt x="360" y="2381"/>
                  </a:cubicBezTo>
                  <a:cubicBezTo>
                    <a:pt x="542" y="2381"/>
                    <a:pt x="726" y="2260"/>
                    <a:pt x="726" y="2019"/>
                  </a:cubicBezTo>
                  <a:lnTo>
                    <a:pt x="726" y="989"/>
                  </a:lnTo>
                  <a:cubicBezTo>
                    <a:pt x="726" y="841"/>
                    <a:pt x="852" y="736"/>
                    <a:pt x="999" y="736"/>
                  </a:cubicBezTo>
                  <a:lnTo>
                    <a:pt x="1924" y="736"/>
                  </a:lnTo>
                  <a:cubicBezTo>
                    <a:pt x="2071" y="736"/>
                    <a:pt x="2197" y="841"/>
                    <a:pt x="2197" y="989"/>
                  </a:cubicBezTo>
                  <a:lnTo>
                    <a:pt x="2197" y="2019"/>
                  </a:lnTo>
                  <a:cubicBezTo>
                    <a:pt x="2197" y="2260"/>
                    <a:pt x="2376" y="2381"/>
                    <a:pt x="2555" y="2381"/>
                  </a:cubicBezTo>
                  <a:cubicBezTo>
                    <a:pt x="2733" y="2381"/>
                    <a:pt x="2912" y="2260"/>
                    <a:pt x="2912" y="2019"/>
                  </a:cubicBezTo>
                  <a:lnTo>
                    <a:pt x="2912" y="989"/>
                  </a:lnTo>
                  <a:cubicBezTo>
                    <a:pt x="2912" y="442"/>
                    <a:pt x="2471" y="0"/>
                    <a:pt x="192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70"/>
            <p:cNvSpPr/>
            <p:nvPr/>
          </p:nvSpPr>
          <p:spPr>
            <a:xfrm>
              <a:off x="1363966" y="3403329"/>
              <a:ext cx="237045" cy="307251"/>
            </a:xfrm>
            <a:custGeom>
              <a:avLst/>
              <a:gdLst/>
              <a:ahLst/>
              <a:cxnLst/>
              <a:rect l="l" t="t" r="r" b="b"/>
              <a:pathLst>
                <a:path w="15832" h="20521" extrusionOk="0">
                  <a:moveTo>
                    <a:pt x="736" y="0"/>
                  </a:moveTo>
                  <a:cubicBezTo>
                    <a:pt x="337" y="0"/>
                    <a:pt x="0" y="337"/>
                    <a:pt x="0" y="757"/>
                  </a:cubicBezTo>
                  <a:lnTo>
                    <a:pt x="0" y="19763"/>
                  </a:lnTo>
                  <a:cubicBezTo>
                    <a:pt x="0" y="20184"/>
                    <a:pt x="337" y="20520"/>
                    <a:pt x="736" y="20520"/>
                  </a:cubicBezTo>
                  <a:lnTo>
                    <a:pt x="15075" y="20520"/>
                  </a:lnTo>
                  <a:cubicBezTo>
                    <a:pt x="15495" y="20520"/>
                    <a:pt x="15832" y="20184"/>
                    <a:pt x="15832" y="19763"/>
                  </a:cubicBezTo>
                  <a:lnTo>
                    <a:pt x="15832" y="757"/>
                  </a:lnTo>
                  <a:cubicBezTo>
                    <a:pt x="15832" y="337"/>
                    <a:pt x="15495" y="0"/>
                    <a:pt x="15075"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70"/>
            <p:cNvSpPr/>
            <p:nvPr/>
          </p:nvSpPr>
          <p:spPr>
            <a:xfrm>
              <a:off x="1341612" y="3371841"/>
              <a:ext cx="237045" cy="306936"/>
            </a:xfrm>
            <a:custGeom>
              <a:avLst/>
              <a:gdLst/>
              <a:ahLst/>
              <a:cxnLst/>
              <a:rect l="l" t="t" r="r" b="b"/>
              <a:pathLst>
                <a:path w="15832" h="20500" extrusionOk="0">
                  <a:moveTo>
                    <a:pt x="736" y="1"/>
                  </a:moveTo>
                  <a:cubicBezTo>
                    <a:pt x="337" y="1"/>
                    <a:pt x="1" y="337"/>
                    <a:pt x="1" y="737"/>
                  </a:cubicBezTo>
                  <a:lnTo>
                    <a:pt x="1" y="19764"/>
                  </a:lnTo>
                  <a:cubicBezTo>
                    <a:pt x="1" y="20163"/>
                    <a:pt x="337" y="20500"/>
                    <a:pt x="736" y="20500"/>
                  </a:cubicBezTo>
                  <a:lnTo>
                    <a:pt x="15075" y="20500"/>
                  </a:lnTo>
                  <a:cubicBezTo>
                    <a:pt x="15495" y="20500"/>
                    <a:pt x="15832" y="20163"/>
                    <a:pt x="15832" y="19743"/>
                  </a:cubicBezTo>
                  <a:lnTo>
                    <a:pt x="15832" y="737"/>
                  </a:lnTo>
                  <a:cubicBezTo>
                    <a:pt x="15832" y="337"/>
                    <a:pt x="15495" y="1"/>
                    <a:pt x="15075" y="1"/>
                  </a:cubicBezTo>
                  <a:close/>
                </a:path>
              </a:pathLst>
            </a:custGeom>
            <a:solidFill>
              <a:srgbClr val="FBFC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70"/>
            <p:cNvSpPr/>
            <p:nvPr/>
          </p:nvSpPr>
          <p:spPr>
            <a:xfrm>
              <a:off x="1556303" y="3371841"/>
              <a:ext cx="22354" cy="306936"/>
            </a:xfrm>
            <a:custGeom>
              <a:avLst/>
              <a:gdLst/>
              <a:ahLst/>
              <a:cxnLst/>
              <a:rect l="l" t="t" r="r" b="b"/>
              <a:pathLst>
                <a:path w="1493" h="20500" extrusionOk="0">
                  <a:moveTo>
                    <a:pt x="0" y="1"/>
                  </a:moveTo>
                  <a:lnTo>
                    <a:pt x="0" y="20500"/>
                  </a:lnTo>
                  <a:lnTo>
                    <a:pt x="736" y="20500"/>
                  </a:lnTo>
                  <a:cubicBezTo>
                    <a:pt x="1156" y="20500"/>
                    <a:pt x="1493" y="20163"/>
                    <a:pt x="1493" y="19743"/>
                  </a:cubicBezTo>
                  <a:lnTo>
                    <a:pt x="1493" y="737"/>
                  </a:lnTo>
                  <a:cubicBezTo>
                    <a:pt x="1493" y="337"/>
                    <a:pt x="1156" y="1"/>
                    <a:pt x="736"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70"/>
            <p:cNvSpPr/>
            <p:nvPr/>
          </p:nvSpPr>
          <p:spPr>
            <a:xfrm>
              <a:off x="1379387" y="3455583"/>
              <a:ext cx="44708" cy="44708"/>
            </a:xfrm>
            <a:custGeom>
              <a:avLst/>
              <a:gdLst/>
              <a:ahLst/>
              <a:cxnLst/>
              <a:rect l="l" t="t" r="r" b="b"/>
              <a:pathLst>
                <a:path w="2986" h="2986" extrusionOk="0">
                  <a:moveTo>
                    <a:pt x="190" y="0"/>
                  </a:moveTo>
                  <a:cubicBezTo>
                    <a:pt x="85" y="0"/>
                    <a:pt x="0" y="84"/>
                    <a:pt x="0" y="190"/>
                  </a:cubicBezTo>
                  <a:lnTo>
                    <a:pt x="0" y="2797"/>
                  </a:lnTo>
                  <a:cubicBezTo>
                    <a:pt x="0" y="2902"/>
                    <a:pt x="85" y="2986"/>
                    <a:pt x="190" y="2986"/>
                  </a:cubicBezTo>
                  <a:lnTo>
                    <a:pt x="2797" y="2986"/>
                  </a:lnTo>
                  <a:cubicBezTo>
                    <a:pt x="2902" y="2986"/>
                    <a:pt x="2986" y="2902"/>
                    <a:pt x="2986" y="2797"/>
                  </a:cubicBezTo>
                  <a:lnTo>
                    <a:pt x="2986" y="190"/>
                  </a:lnTo>
                  <a:cubicBezTo>
                    <a:pt x="2986" y="84"/>
                    <a:pt x="2902" y="0"/>
                    <a:pt x="27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9" name="Google Shape;9779;p70"/>
            <p:cNvSpPr/>
            <p:nvPr/>
          </p:nvSpPr>
          <p:spPr>
            <a:xfrm>
              <a:off x="1379387" y="3527975"/>
              <a:ext cx="44708" cy="44723"/>
            </a:xfrm>
            <a:custGeom>
              <a:avLst/>
              <a:gdLst/>
              <a:ahLst/>
              <a:cxnLst/>
              <a:rect l="l" t="t" r="r" b="b"/>
              <a:pathLst>
                <a:path w="2986" h="2987" extrusionOk="0">
                  <a:moveTo>
                    <a:pt x="190" y="1"/>
                  </a:moveTo>
                  <a:cubicBezTo>
                    <a:pt x="85" y="1"/>
                    <a:pt x="0" y="85"/>
                    <a:pt x="0" y="190"/>
                  </a:cubicBezTo>
                  <a:lnTo>
                    <a:pt x="0" y="2776"/>
                  </a:lnTo>
                  <a:cubicBezTo>
                    <a:pt x="0" y="2881"/>
                    <a:pt x="85" y="2986"/>
                    <a:pt x="190" y="2986"/>
                  </a:cubicBezTo>
                  <a:lnTo>
                    <a:pt x="2797" y="2986"/>
                  </a:lnTo>
                  <a:cubicBezTo>
                    <a:pt x="2902" y="2986"/>
                    <a:pt x="2986" y="2881"/>
                    <a:pt x="2986" y="2776"/>
                  </a:cubicBezTo>
                  <a:lnTo>
                    <a:pt x="2986" y="190"/>
                  </a:lnTo>
                  <a:cubicBezTo>
                    <a:pt x="2986" y="85"/>
                    <a:pt x="2902" y="1"/>
                    <a:pt x="2797"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0" name="Google Shape;9780;p70"/>
            <p:cNvSpPr/>
            <p:nvPr/>
          </p:nvSpPr>
          <p:spPr>
            <a:xfrm>
              <a:off x="1379387" y="3600067"/>
              <a:ext cx="44708" cy="44708"/>
            </a:xfrm>
            <a:custGeom>
              <a:avLst/>
              <a:gdLst/>
              <a:ahLst/>
              <a:cxnLst/>
              <a:rect l="l" t="t" r="r" b="b"/>
              <a:pathLst>
                <a:path w="2986" h="2986" extrusionOk="0">
                  <a:moveTo>
                    <a:pt x="190" y="1"/>
                  </a:moveTo>
                  <a:cubicBezTo>
                    <a:pt x="85" y="1"/>
                    <a:pt x="0" y="85"/>
                    <a:pt x="0" y="211"/>
                  </a:cubicBezTo>
                  <a:lnTo>
                    <a:pt x="0" y="2797"/>
                  </a:lnTo>
                  <a:cubicBezTo>
                    <a:pt x="0" y="2902"/>
                    <a:pt x="85" y="2986"/>
                    <a:pt x="190" y="2986"/>
                  </a:cubicBezTo>
                  <a:lnTo>
                    <a:pt x="2797" y="2986"/>
                  </a:lnTo>
                  <a:cubicBezTo>
                    <a:pt x="2902" y="2986"/>
                    <a:pt x="2986" y="2902"/>
                    <a:pt x="2986" y="2797"/>
                  </a:cubicBezTo>
                  <a:lnTo>
                    <a:pt x="2986" y="211"/>
                  </a:lnTo>
                  <a:cubicBezTo>
                    <a:pt x="2986" y="85"/>
                    <a:pt x="2902" y="1"/>
                    <a:pt x="2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1" name="Google Shape;9781;p70"/>
            <p:cNvSpPr/>
            <p:nvPr/>
          </p:nvSpPr>
          <p:spPr>
            <a:xfrm>
              <a:off x="1444233" y="3459041"/>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70"/>
            <p:cNvSpPr/>
            <p:nvPr/>
          </p:nvSpPr>
          <p:spPr>
            <a:xfrm>
              <a:off x="1444233" y="3482967"/>
              <a:ext cx="103894" cy="10720"/>
            </a:xfrm>
            <a:custGeom>
              <a:avLst/>
              <a:gdLst/>
              <a:ahLst/>
              <a:cxnLst/>
              <a:rect l="l" t="t" r="r" b="b"/>
              <a:pathLst>
                <a:path w="6939" h="716" extrusionOk="0">
                  <a:moveTo>
                    <a:pt x="484" y="0"/>
                  </a:moveTo>
                  <a:cubicBezTo>
                    <a:pt x="0" y="0"/>
                    <a:pt x="0" y="715"/>
                    <a:pt x="484" y="715"/>
                  </a:cubicBezTo>
                  <a:lnTo>
                    <a:pt x="6455" y="715"/>
                  </a:lnTo>
                  <a:cubicBezTo>
                    <a:pt x="6939" y="715"/>
                    <a:pt x="6939" y="0"/>
                    <a:pt x="6455"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70"/>
            <p:cNvSpPr/>
            <p:nvPr/>
          </p:nvSpPr>
          <p:spPr>
            <a:xfrm>
              <a:off x="1444233" y="3531433"/>
              <a:ext cx="103894" cy="10735"/>
            </a:xfrm>
            <a:custGeom>
              <a:avLst/>
              <a:gdLst/>
              <a:ahLst/>
              <a:cxnLst/>
              <a:rect l="l" t="t" r="r" b="b"/>
              <a:pathLst>
                <a:path w="6939" h="717"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4" name="Google Shape;9784;p70"/>
            <p:cNvSpPr/>
            <p:nvPr/>
          </p:nvSpPr>
          <p:spPr>
            <a:xfrm>
              <a:off x="1444233" y="3555359"/>
              <a:ext cx="103894" cy="10720"/>
            </a:xfrm>
            <a:custGeom>
              <a:avLst/>
              <a:gdLst/>
              <a:ahLst/>
              <a:cxnLst/>
              <a:rect l="l" t="t" r="r" b="b"/>
              <a:pathLst>
                <a:path w="6939" h="716" extrusionOk="0">
                  <a:moveTo>
                    <a:pt x="464" y="1"/>
                  </a:moveTo>
                  <a:cubicBezTo>
                    <a:pt x="1" y="1"/>
                    <a:pt x="7" y="716"/>
                    <a:pt x="484" y="716"/>
                  </a:cubicBezTo>
                  <a:lnTo>
                    <a:pt x="6455" y="716"/>
                  </a:lnTo>
                  <a:cubicBezTo>
                    <a:pt x="6939" y="716"/>
                    <a:pt x="6939" y="1"/>
                    <a:pt x="6455" y="1"/>
                  </a:cubicBezTo>
                  <a:lnTo>
                    <a:pt x="484" y="1"/>
                  </a:lnTo>
                  <a:cubicBezTo>
                    <a:pt x="477" y="1"/>
                    <a:pt x="471" y="1"/>
                    <a:pt x="464"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5" name="Google Shape;9785;p70"/>
            <p:cNvSpPr/>
            <p:nvPr/>
          </p:nvSpPr>
          <p:spPr>
            <a:xfrm>
              <a:off x="1444233" y="3603526"/>
              <a:ext cx="103894" cy="11035"/>
            </a:xfrm>
            <a:custGeom>
              <a:avLst/>
              <a:gdLst/>
              <a:ahLst/>
              <a:cxnLst/>
              <a:rect l="l" t="t" r="r" b="b"/>
              <a:pathLst>
                <a:path w="6939" h="737" extrusionOk="0">
                  <a:moveTo>
                    <a:pt x="484" y="1"/>
                  </a:moveTo>
                  <a:cubicBezTo>
                    <a:pt x="0" y="1"/>
                    <a:pt x="0" y="737"/>
                    <a:pt x="484" y="737"/>
                  </a:cubicBezTo>
                  <a:lnTo>
                    <a:pt x="6455" y="737"/>
                  </a:lnTo>
                  <a:cubicBezTo>
                    <a:pt x="6939" y="737"/>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70"/>
            <p:cNvSpPr/>
            <p:nvPr/>
          </p:nvSpPr>
          <p:spPr>
            <a:xfrm>
              <a:off x="1444233" y="3627452"/>
              <a:ext cx="103894" cy="11035"/>
            </a:xfrm>
            <a:custGeom>
              <a:avLst/>
              <a:gdLst/>
              <a:ahLst/>
              <a:cxnLst/>
              <a:rect l="l" t="t" r="r" b="b"/>
              <a:pathLst>
                <a:path w="6939" h="737" extrusionOk="0">
                  <a:moveTo>
                    <a:pt x="484" y="1"/>
                  </a:moveTo>
                  <a:cubicBezTo>
                    <a:pt x="0" y="1"/>
                    <a:pt x="0" y="736"/>
                    <a:pt x="484" y="736"/>
                  </a:cubicBezTo>
                  <a:lnTo>
                    <a:pt x="6455" y="736"/>
                  </a:lnTo>
                  <a:cubicBezTo>
                    <a:pt x="6939" y="736"/>
                    <a:pt x="6939" y="1"/>
                    <a:pt x="64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70"/>
            <p:cNvSpPr/>
            <p:nvPr/>
          </p:nvSpPr>
          <p:spPr>
            <a:xfrm>
              <a:off x="1390183" y="3448845"/>
              <a:ext cx="55413" cy="37087"/>
            </a:xfrm>
            <a:custGeom>
              <a:avLst/>
              <a:gdLst/>
              <a:ahLst/>
              <a:cxnLst/>
              <a:rect l="l" t="t" r="r" b="b"/>
              <a:pathLst>
                <a:path w="3701" h="2477" extrusionOk="0">
                  <a:moveTo>
                    <a:pt x="3156" y="0"/>
                  </a:moveTo>
                  <a:cubicBezTo>
                    <a:pt x="3077" y="0"/>
                    <a:pt x="2995" y="28"/>
                    <a:pt x="2917" y="93"/>
                  </a:cubicBezTo>
                  <a:lnTo>
                    <a:pt x="1130" y="1607"/>
                  </a:lnTo>
                  <a:lnTo>
                    <a:pt x="772" y="1228"/>
                  </a:lnTo>
                  <a:cubicBezTo>
                    <a:pt x="722" y="1155"/>
                    <a:pt x="653" y="1124"/>
                    <a:pt x="580" y="1124"/>
                  </a:cubicBezTo>
                  <a:cubicBezTo>
                    <a:pt x="319" y="1124"/>
                    <a:pt x="0" y="1515"/>
                    <a:pt x="247" y="1712"/>
                  </a:cubicBezTo>
                  <a:lnTo>
                    <a:pt x="856" y="2364"/>
                  </a:lnTo>
                  <a:cubicBezTo>
                    <a:pt x="922" y="2440"/>
                    <a:pt x="1010" y="2477"/>
                    <a:pt x="1103" y="2477"/>
                  </a:cubicBezTo>
                  <a:cubicBezTo>
                    <a:pt x="1189" y="2477"/>
                    <a:pt x="1280" y="2445"/>
                    <a:pt x="1361" y="2385"/>
                  </a:cubicBezTo>
                  <a:lnTo>
                    <a:pt x="3400" y="640"/>
                  </a:lnTo>
                  <a:cubicBezTo>
                    <a:pt x="3701" y="406"/>
                    <a:pt x="3458" y="0"/>
                    <a:pt x="3156"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8" name="Google Shape;9788;p70"/>
            <p:cNvSpPr/>
            <p:nvPr/>
          </p:nvSpPr>
          <p:spPr>
            <a:xfrm>
              <a:off x="1390183" y="3521686"/>
              <a:ext cx="54874" cy="37147"/>
            </a:xfrm>
            <a:custGeom>
              <a:avLst/>
              <a:gdLst/>
              <a:ahLst/>
              <a:cxnLst/>
              <a:rect l="l" t="t" r="r" b="b"/>
              <a:pathLst>
                <a:path w="3665" h="2481" extrusionOk="0">
                  <a:moveTo>
                    <a:pt x="3137" y="0"/>
                  </a:moveTo>
                  <a:cubicBezTo>
                    <a:pt x="3064" y="0"/>
                    <a:pt x="2988" y="25"/>
                    <a:pt x="2917" y="85"/>
                  </a:cubicBezTo>
                  <a:lnTo>
                    <a:pt x="2917" y="106"/>
                  </a:lnTo>
                  <a:lnTo>
                    <a:pt x="1130" y="1619"/>
                  </a:lnTo>
                  <a:lnTo>
                    <a:pt x="772" y="1220"/>
                  </a:lnTo>
                  <a:cubicBezTo>
                    <a:pt x="722" y="1146"/>
                    <a:pt x="653" y="1116"/>
                    <a:pt x="580" y="1116"/>
                  </a:cubicBezTo>
                  <a:cubicBezTo>
                    <a:pt x="319" y="1116"/>
                    <a:pt x="0" y="1506"/>
                    <a:pt x="247" y="1703"/>
                  </a:cubicBezTo>
                  <a:lnTo>
                    <a:pt x="856" y="2355"/>
                  </a:lnTo>
                  <a:cubicBezTo>
                    <a:pt x="927" y="2437"/>
                    <a:pt x="1023" y="2480"/>
                    <a:pt x="1124" y="2480"/>
                  </a:cubicBezTo>
                  <a:cubicBezTo>
                    <a:pt x="1204" y="2480"/>
                    <a:pt x="1286" y="2453"/>
                    <a:pt x="1361" y="2397"/>
                  </a:cubicBezTo>
                  <a:lnTo>
                    <a:pt x="3379" y="652"/>
                  </a:lnTo>
                  <a:cubicBezTo>
                    <a:pt x="3665" y="400"/>
                    <a:pt x="3427" y="0"/>
                    <a:pt x="313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9" name="Google Shape;9789;p70"/>
            <p:cNvSpPr/>
            <p:nvPr/>
          </p:nvSpPr>
          <p:spPr>
            <a:xfrm>
              <a:off x="1390183" y="3595216"/>
              <a:ext cx="55413" cy="37267"/>
            </a:xfrm>
            <a:custGeom>
              <a:avLst/>
              <a:gdLst/>
              <a:ahLst/>
              <a:cxnLst/>
              <a:rect l="l" t="t" r="r" b="b"/>
              <a:pathLst>
                <a:path w="3701" h="2489" extrusionOk="0">
                  <a:moveTo>
                    <a:pt x="3155" y="1"/>
                  </a:moveTo>
                  <a:cubicBezTo>
                    <a:pt x="3077" y="1"/>
                    <a:pt x="2995" y="28"/>
                    <a:pt x="2917" y="93"/>
                  </a:cubicBezTo>
                  <a:lnTo>
                    <a:pt x="2917" y="114"/>
                  </a:lnTo>
                  <a:lnTo>
                    <a:pt x="1130" y="1628"/>
                  </a:lnTo>
                  <a:lnTo>
                    <a:pt x="772" y="1229"/>
                  </a:lnTo>
                  <a:cubicBezTo>
                    <a:pt x="722" y="1155"/>
                    <a:pt x="653" y="1125"/>
                    <a:pt x="580" y="1125"/>
                  </a:cubicBezTo>
                  <a:cubicBezTo>
                    <a:pt x="319" y="1125"/>
                    <a:pt x="0" y="1515"/>
                    <a:pt x="247" y="1712"/>
                  </a:cubicBezTo>
                  <a:lnTo>
                    <a:pt x="856" y="2364"/>
                  </a:lnTo>
                  <a:cubicBezTo>
                    <a:pt x="927" y="2446"/>
                    <a:pt x="1023" y="2489"/>
                    <a:pt x="1124" y="2489"/>
                  </a:cubicBezTo>
                  <a:cubicBezTo>
                    <a:pt x="1204" y="2489"/>
                    <a:pt x="1286" y="2462"/>
                    <a:pt x="1361" y="2406"/>
                  </a:cubicBezTo>
                  <a:lnTo>
                    <a:pt x="3400" y="661"/>
                  </a:lnTo>
                  <a:cubicBezTo>
                    <a:pt x="3701" y="410"/>
                    <a:pt x="3458" y="1"/>
                    <a:pt x="3155"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70"/>
            <p:cNvSpPr/>
            <p:nvPr/>
          </p:nvSpPr>
          <p:spPr>
            <a:xfrm>
              <a:off x="1368682" y="3362409"/>
              <a:ext cx="74309" cy="38734"/>
            </a:xfrm>
            <a:custGeom>
              <a:avLst/>
              <a:gdLst/>
              <a:ahLst/>
              <a:cxnLst/>
              <a:rect l="l" t="t" r="r" b="b"/>
              <a:pathLst>
                <a:path w="4963" h="2587" extrusionOk="0">
                  <a:moveTo>
                    <a:pt x="736" y="0"/>
                  </a:moveTo>
                  <a:cubicBezTo>
                    <a:pt x="316" y="0"/>
                    <a:pt x="1" y="336"/>
                    <a:pt x="1" y="736"/>
                  </a:cubicBezTo>
                  <a:lnTo>
                    <a:pt x="1" y="2250"/>
                  </a:lnTo>
                  <a:cubicBezTo>
                    <a:pt x="1" y="2439"/>
                    <a:pt x="148" y="2586"/>
                    <a:pt x="337" y="2586"/>
                  </a:cubicBezTo>
                  <a:lnTo>
                    <a:pt x="4626" y="2586"/>
                  </a:lnTo>
                  <a:cubicBezTo>
                    <a:pt x="4815" y="2586"/>
                    <a:pt x="4962" y="2439"/>
                    <a:pt x="4962" y="2250"/>
                  </a:cubicBezTo>
                  <a:lnTo>
                    <a:pt x="4962" y="736"/>
                  </a:lnTo>
                  <a:cubicBezTo>
                    <a:pt x="4962" y="336"/>
                    <a:pt x="4647" y="0"/>
                    <a:pt x="4227"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70"/>
            <p:cNvSpPr/>
            <p:nvPr/>
          </p:nvSpPr>
          <p:spPr>
            <a:xfrm>
              <a:off x="1409602" y="3362409"/>
              <a:ext cx="33389" cy="38734"/>
            </a:xfrm>
            <a:custGeom>
              <a:avLst/>
              <a:gdLst/>
              <a:ahLst/>
              <a:cxnLst/>
              <a:rect l="l" t="t" r="r" b="b"/>
              <a:pathLst>
                <a:path w="2230" h="2587" extrusionOk="0">
                  <a:moveTo>
                    <a:pt x="1" y="0"/>
                  </a:moveTo>
                  <a:cubicBezTo>
                    <a:pt x="400" y="0"/>
                    <a:pt x="737" y="336"/>
                    <a:pt x="737" y="736"/>
                  </a:cubicBezTo>
                  <a:lnTo>
                    <a:pt x="737" y="2250"/>
                  </a:lnTo>
                  <a:cubicBezTo>
                    <a:pt x="737" y="2439"/>
                    <a:pt x="589" y="2586"/>
                    <a:pt x="400" y="2586"/>
                  </a:cubicBezTo>
                  <a:lnTo>
                    <a:pt x="1893" y="2586"/>
                  </a:lnTo>
                  <a:cubicBezTo>
                    <a:pt x="2082" y="2586"/>
                    <a:pt x="2229" y="2439"/>
                    <a:pt x="2229" y="2250"/>
                  </a:cubicBezTo>
                  <a:lnTo>
                    <a:pt x="2229" y="736"/>
                  </a:lnTo>
                  <a:cubicBezTo>
                    <a:pt x="2229" y="336"/>
                    <a:pt x="1893" y="0"/>
                    <a:pt x="1494"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2" name="Google Shape;9792;p70"/>
          <p:cNvGrpSpPr/>
          <p:nvPr/>
        </p:nvGrpSpPr>
        <p:grpSpPr>
          <a:xfrm>
            <a:off x="2179892" y="3844972"/>
            <a:ext cx="351629" cy="282381"/>
            <a:chOff x="2179892" y="3844972"/>
            <a:chExt cx="351629" cy="282381"/>
          </a:xfrm>
        </p:grpSpPr>
        <p:sp>
          <p:nvSpPr>
            <p:cNvPr id="9793" name="Google Shape;9793;p70"/>
            <p:cNvSpPr/>
            <p:nvPr/>
          </p:nvSpPr>
          <p:spPr>
            <a:xfrm>
              <a:off x="2179892"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70"/>
            <p:cNvSpPr/>
            <p:nvPr/>
          </p:nvSpPr>
          <p:spPr>
            <a:xfrm>
              <a:off x="2179892" y="3844972"/>
              <a:ext cx="15751" cy="282381"/>
            </a:xfrm>
            <a:custGeom>
              <a:avLst/>
              <a:gdLst/>
              <a:ahLst/>
              <a:cxnLst/>
              <a:rect l="l" t="t" r="r" b="b"/>
              <a:pathLst>
                <a:path w="1052" h="18860" extrusionOk="0">
                  <a:moveTo>
                    <a:pt x="0" y="0"/>
                  </a:moveTo>
                  <a:lnTo>
                    <a:pt x="0" y="18859"/>
                  </a:lnTo>
                  <a:lnTo>
                    <a:pt x="1052" y="18859"/>
                  </a:lnTo>
                  <a:lnTo>
                    <a:pt x="1052"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5" name="Google Shape;9795;p70"/>
            <p:cNvSpPr/>
            <p:nvPr/>
          </p:nvSpPr>
          <p:spPr>
            <a:xfrm>
              <a:off x="2250083" y="3844972"/>
              <a:ext cx="70535" cy="282381"/>
            </a:xfrm>
            <a:custGeom>
              <a:avLst/>
              <a:gdLst/>
              <a:ahLst/>
              <a:cxnLst/>
              <a:rect l="l" t="t" r="r" b="b"/>
              <a:pathLst>
                <a:path w="4711" h="18860" extrusionOk="0">
                  <a:moveTo>
                    <a:pt x="1" y="0"/>
                  </a:moveTo>
                  <a:lnTo>
                    <a:pt x="1" y="11732"/>
                  </a:ln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6" name="Google Shape;9796;p70"/>
            <p:cNvSpPr/>
            <p:nvPr/>
          </p:nvSpPr>
          <p:spPr>
            <a:xfrm>
              <a:off x="2250083"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7" name="Google Shape;9797;p70"/>
            <p:cNvSpPr/>
            <p:nvPr/>
          </p:nvSpPr>
          <p:spPr>
            <a:xfrm>
              <a:off x="2320604" y="3844972"/>
              <a:ext cx="70206" cy="282381"/>
            </a:xfrm>
            <a:custGeom>
              <a:avLst/>
              <a:gdLst/>
              <a:ahLst/>
              <a:cxnLst/>
              <a:rect l="l" t="t" r="r" b="b"/>
              <a:pathLst>
                <a:path w="4689" h="18860" extrusionOk="0">
                  <a:moveTo>
                    <a:pt x="0" y="0"/>
                  </a:moveTo>
                  <a:lnTo>
                    <a:pt x="0" y="18859"/>
                  </a:lnTo>
                  <a:lnTo>
                    <a:pt x="4689" y="18859"/>
                  </a:lnTo>
                  <a:lnTo>
                    <a:pt x="4689" y="11732"/>
                  </a:lnTo>
                  <a:lnTo>
                    <a:pt x="4689"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70"/>
            <p:cNvSpPr/>
            <p:nvPr/>
          </p:nvSpPr>
          <p:spPr>
            <a:xfrm>
              <a:off x="2390795" y="3844972"/>
              <a:ext cx="70535" cy="282381"/>
            </a:xfrm>
            <a:custGeom>
              <a:avLst/>
              <a:gdLst/>
              <a:ahLst/>
              <a:cxnLst/>
              <a:rect l="l" t="t" r="r" b="b"/>
              <a:pathLst>
                <a:path w="4711" h="18860" extrusionOk="0">
                  <a:moveTo>
                    <a:pt x="1" y="0"/>
                  </a:moveTo>
                  <a:lnTo>
                    <a:pt x="1" y="18859"/>
                  </a:lnTo>
                  <a:lnTo>
                    <a:pt x="4710" y="18859"/>
                  </a:lnTo>
                  <a:lnTo>
                    <a:pt x="4710"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9" name="Google Shape;9799;p70"/>
            <p:cNvSpPr/>
            <p:nvPr/>
          </p:nvSpPr>
          <p:spPr>
            <a:xfrm>
              <a:off x="2461315" y="3844972"/>
              <a:ext cx="70206" cy="282381"/>
            </a:xfrm>
            <a:custGeom>
              <a:avLst/>
              <a:gdLst/>
              <a:ahLst/>
              <a:cxnLst/>
              <a:rect l="l" t="t" r="r" b="b"/>
              <a:pathLst>
                <a:path w="4689" h="18860" extrusionOk="0">
                  <a:moveTo>
                    <a:pt x="0" y="0"/>
                  </a:moveTo>
                  <a:lnTo>
                    <a:pt x="0" y="11732"/>
                  </a:lnTo>
                  <a:lnTo>
                    <a:pt x="0" y="18859"/>
                  </a:lnTo>
                  <a:lnTo>
                    <a:pt x="4688" y="18859"/>
                  </a:lnTo>
                  <a:lnTo>
                    <a:pt x="4688" y="0"/>
                  </a:ln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0" name="Google Shape;9800;p70"/>
            <p:cNvSpPr/>
            <p:nvPr/>
          </p:nvSpPr>
          <p:spPr>
            <a:xfrm>
              <a:off x="2320604"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70"/>
            <p:cNvSpPr/>
            <p:nvPr/>
          </p:nvSpPr>
          <p:spPr>
            <a:xfrm>
              <a:off x="2390795" y="3844972"/>
              <a:ext cx="16065" cy="282381"/>
            </a:xfrm>
            <a:custGeom>
              <a:avLst/>
              <a:gdLst/>
              <a:ahLst/>
              <a:cxnLst/>
              <a:rect l="l" t="t" r="r" b="b"/>
              <a:pathLst>
                <a:path w="1073" h="18860" extrusionOk="0">
                  <a:moveTo>
                    <a:pt x="1" y="0"/>
                  </a:moveTo>
                  <a:lnTo>
                    <a:pt x="1" y="18859"/>
                  </a:lnTo>
                  <a:lnTo>
                    <a:pt x="1073" y="18859"/>
                  </a:lnTo>
                  <a:lnTo>
                    <a:pt x="107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2" name="Google Shape;9802;p70"/>
            <p:cNvSpPr/>
            <p:nvPr/>
          </p:nvSpPr>
          <p:spPr>
            <a:xfrm>
              <a:off x="2461315" y="3844972"/>
              <a:ext cx="15751" cy="282381"/>
            </a:xfrm>
            <a:custGeom>
              <a:avLst/>
              <a:gdLst/>
              <a:ahLst/>
              <a:cxnLst/>
              <a:rect l="l" t="t" r="r" b="b"/>
              <a:pathLst>
                <a:path w="1052" h="18860" extrusionOk="0">
                  <a:moveTo>
                    <a:pt x="0" y="0"/>
                  </a:moveTo>
                  <a:lnTo>
                    <a:pt x="0" y="18859"/>
                  </a:lnTo>
                  <a:lnTo>
                    <a:pt x="1051" y="18859"/>
                  </a:lnTo>
                  <a:lnTo>
                    <a:pt x="1051"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3" name="Google Shape;9803;p70"/>
            <p:cNvSpPr/>
            <p:nvPr/>
          </p:nvSpPr>
          <p:spPr>
            <a:xfrm>
              <a:off x="2229631"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70"/>
            <p:cNvSpPr/>
            <p:nvPr/>
          </p:nvSpPr>
          <p:spPr>
            <a:xfrm>
              <a:off x="2229631"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5" name="Google Shape;9805;p70"/>
            <p:cNvSpPr/>
            <p:nvPr/>
          </p:nvSpPr>
          <p:spPr>
            <a:xfrm>
              <a:off x="2370342" y="3844972"/>
              <a:ext cx="41249" cy="175672"/>
            </a:xfrm>
            <a:custGeom>
              <a:avLst/>
              <a:gdLst/>
              <a:ahLst/>
              <a:cxnLst/>
              <a:rect l="l" t="t" r="r" b="b"/>
              <a:pathLst>
                <a:path w="2755" h="11733" extrusionOk="0">
                  <a:moveTo>
                    <a:pt x="0" y="0"/>
                  </a:moveTo>
                  <a:lnTo>
                    <a:pt x="0" y="11732"/>
                  </a:lnTo>
                  <a:lnTo>
                    <a:pt x="2754" y="11732"/>
                  </a:lnTo>
                  <a:lnTo>
                    <a:pt x="2754"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6" name="Google Shape;9806;p70"/>
            <p:cNvSpPr/>
            <p:nvPr/>
          </p:nvSpPr>
          <p:spPr>
            <a:xfrm>
              <a:off x="2370342" y="3844972"/>
              <a:ext cx="13550" cy="175672"/>
            </a:xfrm>
            <a:custGeom>
              <a:avLst/>
              <a:gdLst/>
              <a:ahLst/>
              <a:cxnLst/>
              <a:rect l="l" t="t" r="r" b="b"/>
              <a:pathLst>
                <a:path w="905" h="11733" extrusionOk="0">
                  <a:moveTo>
                    <a:pt x="0" y="0"/>
                  </a:moveTo>
                  <a:lnTo>
                    <a:pt x="0" y="11732"/>
                  </a:lnTo>
                  <a:lnTo>
                    <a:pt x="904" y="11732"/>
                  </a:lnTo>
                  <a:lnTo>
                    <a:pt x="904"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70"/>
            <p:cNvSpPr/>
            <p:nvPr/>
          </p:nvSpPr>
          <p:spPr>
            <a:xfrm>
              <a:off x="2440533" y="3844972"/>
              <a:ext cx="41249" cy="175672"/>
            </a:xfrm>
            <a:custGeom>
              <a:avLst/>
              <a:gdLst/>
              <a:ahLst/>
              <a:cxnLst/>
              <a:rect l="l" t="t" r="r" b="b"/>
              <a:pathLst>
                <a:path w="2755" h="11733" extrusionOk="0">
                  <a:moveTo>
                    <a:pt x="0" y="0"/>
                  </a:moveTo>
                  <a:lnTo>
                    <a:pt x="0" y="11732"/>
                  </a:lnTo>
                  <a:lnTo>
                    <a:pt x="2755" y="11732"/>
                  </a:lnTo>
                  <a:lnTo>
                    <a:pt x="275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8" name="Google Shape;9808;p70"/>
            <p:cNvSpPr/>
            <p:nvPr/>
          </p:nvSpPr>
          <p:spPr>
            <a:xfrm>
              <a:off x="2440533" y="3844972"/>
              <a:ext cx="13550" cy="175672"/>
            </a:xfrm>
            <a:custGeom>
              <a:avLst/>
              <a:gdLst/>
              <a:ahLst/>
              <a:cxnLst/>
              <a:rect l="l" t="t" r="r" b="b"/>
              <a:pathLst>
                <a:path w="905" h="11733" extrusionOk="0">
                  <a:moveTo>
                    <a:pt x="0" y="0"/>
                  </a:moveTo>
                  <a:lnTo>
                    <a:pt x="0" y="11732"/>
                  </a:lnTo>
                  <a:lnTo>
                    <a:pt x="905" y="11732"/>
                  </a:lnTo>
                  <a:lnTo>
                    <a:pt x="905"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9" name="Google Shape;9809;p70"/>
            <p:cNvSpPr/>
            <p:nvPr/>
          </p:nvSpPr>
          <p:spPr>
            <a:xfrm>
              <a:off x="2244738"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0" name="Google Shape;9810;p70"/>
            <p:cNvSpPr/>
            <p:nvPr/>
          </p:nvSpPr>
          <p:spPr>
            <a:xfrm>
              <a:off x="2315244" y="3844972"/>
              <a:ext cx="10720" cy="282381"/>
            </a:xfrm>
            <a:custGeom>
              <a:avLst/>
              <a:gdLst/>
              <a:ahLst/>
              <a:cxnLst/>
              <a:rect l="l" t="t" r="r" b="b"/>
              <a:pathLst>
                <a:path w="716" h="18860" extrusionOk="0">
                  <a:moveTo>
                    <a:pt x="1" y="0"/>
                  </a:moveTo>
                  <a:lnTo>
                    <a:pt x="1" y="18859"/>
                  </a:lnTo>
                  <a:lnTo>
                    <a:pt x="716" y="18859"/>
                  </a:lnTo>
                  <a:lnTo>
                    <a:pt x="716"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1" name="Google Shape;9811;p70"/>
            <p:cNvSpPr/>
            <p:nvPr/>
          </p:nvSpPr>
          <p:spPr>
            <a:xfrm>
              <a:off x="2385450" y="3985684"/>
              <a:ext cx="10720" cy="141670"/>
            </a:xfrm>
            <a:custGeom>
              <a:avLst/>
              <a:gdLst/>
              <a:ahLst/>
              <a:cxnLst/>
              <a:rect l="l" t="t" r="r" b="b"/>
              <a:pathLst>
                <a:path w="716" h="9462" extrusionOk="0">
                  <a:moveTo>
                    <a:pt x="0" y="0"/>
                  </a:moveTo>
                  <a:lnTo>
                    <a:pt x="0"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2" name="Google Shape;9812;p70"/>
            <p:cNvSpPr/>
            <p:nvPr/>
          </p:nvSpPr>
          <p:spPr>
            <a:xfrm>
              <a:off x="2455955" y="3985684"/>
              <a:ext cx="10720" cy="141670"/>
            </a:xfrm>
            <a:custGeom>
              <a:avLst/>
              <a:gdLst/>
              <a:ahLst/>
              <a:cxnLst/>
              <a:rect l="l" t="t" r="r" b="b"/>
              <a:pathLst>
                <a:path w="716" h="9462" extrusionOk="0">
                  <a:moveTo>
                    <a:pt x="1" y="0"/>
                  </a:moveTo>
                  <a:lnTo>
                    <a:pt x="1" y="9461"/>
                  </a:lnTo>
                  <a:lnTo>
                    <a:pt x="715" y="9461"/>
                  </a:lnTo>
                  <a:lnTo>
                    <a:pt x="715" y="0"/>
                  </a:ln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3" name="Google Shape;9813;p70"/>
          <p:cNvGrpSpPr/>
          <p:nvPr/>
        </p:nvGrpSpPr>
        <p:grpSpPr>
          <a:xfrm>
            <a:off x="3131170" y="3816884"/>
            <a:ext cx="220051" cy="338169"/>
            <a:chOff x="3131170" y="3816884"/>
            <a:chExt cx="220051" cy="338169"/>
          </a:xfrm>
        </p:grpSpPr>
        <p:sp>
          <p:nvSpPr>
            <p:cNvPr id="9814" name="Google Shape;9814;p70"/>
            <p:cNvSpPr/>
            <p:nvPr/>
          </p:nvSpPr>
          <p:spPr>
            <a:xfrm>
              <a:off x="3131170" y="3816884"/>
              <a:ext cx="220051" cy="258530"/>
            </a:xfrm>
            <a:custGeom>
              <a:avLst/>
              <a:gdLst/>
              <a:ahLst/>
              <a:cxnLst/>
              <a:rect l="l" t="t" r="r" b="b"/>
              <a:pathLst>
                <a:path w="14697"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10765" y="17266"/>
                  </a:lnTo>
                  <a:lnTo>
                    <a:pt x="10765" y="15437"/>
                  </a:lnTo>
                  <a:cubicBezTo>
                    <a:pt x="10765" y="15164"/>
                    <a:pt x="10870" y="14912"/>
                    <a:pt x="11060" y="14701"/>
                  </a:cubicBezTo>
                  <a:lnTo>
                    <a:pt x="14276" y="11464"/>
                  </a:lnTo>
                  <a:cubicBezTo>
                    <a:pt x="14655" y="11085"/>
                    <a:pt x="14697" y="10496"/>
                    <a:pt x="14402" y="10055"/>
                  </a:cubicBezTo>
                  <a:lnTo>
                    <a:pt x="7675" y="173"/>
                  </a:lnTo>
                  <a:cubicBezTo>
                    <a:pt x="7601" y="58"/>
                    <a:pt x="7480" y="0"/>
                    <a:pt x="7357"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5" name="Google Shape;9815;p70"/>
            <p:cNvSpPr/>
            <p:nvPr/>
          </p:nvSpPr>
          <p:spPr>
            <a:xfrm>
              <a:off x="3131170" y="3816884"/>
              <a:ext cx="118373" cy="258530"/>
            </a:xfrm>
            <a:custGeom>
              <a:avLst/>
              <a:gdLst/>
              <a:ahLst/>
              <a:cxnLst/>
              <a:rect l="l" t="t" r="r" b="b"/>
              <a:pathLst>
                <a:path w="7906" h="17267" extrusionOk="0">
                  <a:moveTo>
                    <a:pt x="7357" y="0"/>
                  </a:moveTo>
                  <a:cubicBezTo>
                    <a:pt x="7233" y="0"/>
                    <a:pt x="7107" y="58"/>
                    <a:pt x="7023" y="173"/>
                  </a:cubicBezTo>
                  <a:lnTo>
                    <a:pt x="295" y="10055"/>
                  </a:lnTo>
                  <a:cubicBezTo>
                    <a:pt x="1" y="10496"/>
                    <a:pt x="43" y="11085"/>
                    <a:pt x="421" y="11464"/>
                  </a:cubicBezTo>
                  <a:lnTo>
                    <a:pt x="3638" y="14701"/>
                  </a:lnTo>
                  <a:cubicBezTo>
                    <a:pt x="3827" y="14912"/>
                    <a:pt x="3932" y="15164"/>
                    <a:pt x="3932" y="15437"/>
                  </a:cubicBezTo>
                  <a:lnTo>
                    <a:pt x="3932" y="17266"/>
                  </a:lnTo>
                  <a:lnTo>
                    <a:pt x="5026" y="17266"/>
                  </a:lnTo>
                  <a:lnTo>
                    <a:pt x="5026" y="15437"/>
                  </a:lnTo>
                  <a:cubicBezTo>
                    <a:pt x="5026" y="15164"/>
                    <a:pt x="4921" y="14912"/>
                    <a:pt x="4731" y="14701"/>
                  </a:cubicBezTo>
                  <a:lnTo>
                    <a:pt x="1515" y="11464"/>
                  </a:lnTo>
                  <a:cubicBezTo>
                    <a:pt x="1157" y="11085"/>
                    <a:pt x="1094" y="10496"/>
                    <a:pt x="1388" y="10055"/>
                  </a:cubicBezTo>
                  <a:lnTo>
                    <a:pt x="7906" y="510"/>
                  </a:lnTo>
                  <a:lnTo>
                    <a:pt x="7675" y="173"/>
                  </a:lnTo>
                  <a:cubicBezTo>
                    <a:pt x="7601" y="58"/>
                    <a:pt x="7480" y="0"/>
                    <a:pt x="735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6" name="Google Shape;9816;p70"/>
            <p:cNvSpPr/>
            <p:nvPr/>
          </p:nvSpPr>
          <p:spPr>
            <a:xfrm>
              <a:off x="3235049" y="3816884"/>
              <a:ext cx="12292" cy="179041"/>
            </a:xfrm>
            <a:custGeom>
              <a:avLst/>
              <a:gdLst/>
              <a:ahLst/>
              <a:cxnLst/>
              <a:rect l="l" t="t" r="r" b="b"/>
              <a:pathLst>
                <a:path w="821" h="11958" extrusionOk="0">
                  <a:moveTo>
                    <a:pt x="419" y="0"/>
                  </a:moveTo>
                  <a:cubicBezTo>
                    <a:pt x="295" y="0"/>
                    <a:pt x="169" y="58"/>
                    <a:pt x="85" y="173"/>
                  </a:cubicBezTo>
                  <a:lnTo>
                    <a:pt x="1" y="321"/>
                  </a:lnTo>
                  <a:lnTo>
                    <a:pt x="1" y="11548"/>
                  </a:lnTo>
                  <a:cubicBezTo>
                    <a:pt x="1" y="11821"/>
                    <a:pt x="206" y="11958"/>
                    <a:pt x="411" y="11958"/>
                  </a:cubicBezTo>
                  <a:cubicBezTo>
                    <a:pt x="616" y="11958"/>
                    <a:pt x="821" y="11821"/>
                    <a:pt x="821" y="11548"/>
                  </a:cubicBezTo>
                  <a:lnTo>
                    <a:pt x="821" y="321"/>
                  </a:lnTo>
                  <a:lnTo>
                    <a:pt x="737" y="173"/>
                  </a:lnTo>
                  <a:cubicBezTo>
                    <a:pt x="663" y="58"/>
                    <a:pt x="542" y="0"/>
                    <a:pt x="419"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7" name="Google Shape;9817;p70"/>
            <p:cNvSpPr/>
            <p:nvPr/>
          </p:nvSpPr>
          <p:spPr>
            <a:xfrm>
              <a:off x="3212396" y="3974350"/>
              <a:ext cx="57929" cy="30858"/>
            </a:xfrm>
            <a:custGeom>
              <a:avLst/>
              <a:gdLst/>
              <a:ahLst/>
              <a:cxnLst/>
              <a:rect l="l" t="t" r="r" b="b"/>
              <a:pathLst>
                <a:path w="3869" h="2061" extrusionOk="0">
                  <a:moveTo>
                    <a:pt x="1367" y="0"/>
                  </a:moveTo>
                  <a:cubicBezTo>
                    <a:pt x="0" y="0"/>
                    <a:pt x="0" y="2061"/>
                    <a:pt x="1367" y="2061"/>
                  </a:cubicBezTo>
                  <a:lnTo>
                    <a:pt x="2502" y="2061"/>
                  </a:lnTo>
                  <a:cubicBezTo>
                    <a:pt x="3869" y="2061"/>
                    <a:pt x="3869" y="0"/>
                    <a:pt x="2502" y="0"/>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8" name="Google Shape;9818;p70"/>
            <p:cNvSpPr/>
            <p:nvPr/>
          </p:nvSpPr>
          <p:spPr>
            <a:xfrm>
              <a:off x="3213339" y="3981597"/>
              <a:ext cx="56042" cy="23612"/>
            </a:xfrm>
            <a:custGeom>
              <a:avLst/>
              <a:gdLst/>
              <a:ahLst/>
              <a:cxnLst/>
              <a:rect l="l" t="t" r="r" b="b"/>
              <a:pathLst>
                <a:path w="3743" h="1577" extrusionOk="0">
                  <a:moveTo>
                    <a:pt x="442" y="0"/>
                  </a:moveTo>
                  <a:lnTo>
                    <a:pt x="442" y="0"/>
                  </a:lnTo>
                  <a:cubicBezTo>
                    <a:pt x="0" y="694"/>
                    <a:pt x="484" y="1577"/>
                    <a:pt x="1304" y="1577"/>
                  </a:cubicBezTo>
                  <a:lnTo>
                    <a:pt x="2439" y="1577"/>
                  </a:lnTo>
                  <a:cubicBezTo>
                    <a:pt x="3238" y="1577"/>
                    <a:pt x="3742" y="694"/>
                    <a:pt x="3301" y="0"/>
                  </a:cubicBezTo>
                  <a:lnTo>
                    <a:pt x="3301" y="0"/>
                  </a:lnTo>
                  <a:cubicBezTo>
                    <a:pt x="3112" y="294"/>
                    <a:pt x="2775" y="484"/>
                    <a:pt x="2439" y="484"/>
                  </a:cubicBezTo>
                  <a:lnTo>
                    <a:pt x="1304" y="484"/>
                  </a:lnTo>
                  <a:cubicBezTo>
                    <a:pt x="946" y="484"/>
                    <a:pt x="610" y="294"/>
                    <a:pt x="442"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9" name="Google Shape;9819;p70"/>
            <p:cNvSpPr/>
            <p:nvPr/>
          </p:nvSpPr>
          <p:spPr>
            <a:xfrm>
              <a:off x="3199804" y="4118834"/>
              <a:ext cx="83112" cy="36218"/>
            </a:xfrm>
            <a:custGeom>
              <a:avLst/>
              <a:gdLst/>
              <a:ahLst/>
              <a:cxnLst/>
              <a:rect l="l" t="t" r="r" b="b"/>
              <a:pathLst>
                <a:path w="5551" h="2419" extrusionOk="0">
                  <a:moveTo>
                    <a:pt x="0" y="1"/>
                  </a:moveTo>
                  <a:lnTo>
                    <a:pt x="0" y="1830"/>
                  </a:lnTo>
                  <a:cubicBezTo>
                    <a:pt x="0" y="2145"/>
                    <a:pt x="252" y="2418"/>
                    <a:pt x="589" y="2418"/>
                  </a:cubicBezTo>
                  <a:lnTo>
                    <a:pt x="4962" y="2418"/>
                  </a:lnTo>
                  <a:cubicBezTo>
                    <a:pt x="5277" y="2418"/>
                    <a:pt x="5551" y="2145"/>
                    <a:pt x="5551" y="1830"/>
                  </a:cubicBezTo>
                  <a:lnTo>
                    <a:pt x="555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0" name="Google Shape;9820;p70"/>
            <p:cNvSpPr/>
            <p:nvPr/>
          </p:nvSpPr>
          <p:spPr>
            <a:xfrm>
              <a:off x="3199804" y="4118834"/>
              <a:ext cx="25199" cy="36218"/>
            </a:xfrm>
            <a:custGeom>
              <a:avLst/>
              <a:gdLst/>
              <a:ahLst/>
              <a:cxnLst/>
              <a:rect l="l" t="t" r="r" b="b"/>
              <a:pathLst>
                <a:path w="1683" h="2419" extrusionOk="0">
                  <a:moveTo>
                    <a:pt x="0" y="1"/>
                  </a:moveTo>
                  <a:lnTo>
                    <a:pt x="0" y="1830"/>
                  </a:lnTo>
                  <a:cubicBezTo>
                    <a:pt x="0" y="2145"/>
                    <a:pt x="252" y="2418"/>
                    <a:pt x="589" y="2418"/>
                  </a:cubicBezTo>
                  <a:lnTo>
                    <a:pt x="1682" y="2418"/>
                  </a:lnTo>
                  <a:cubicBezTo>
                    <a:pt x="1346" y="2418"/>
                    <a:pt x="1072" y="2145"/>
                    <a:pt x="1093" y="1830"/>
                  </a:cubicBezTo>
                  <a:lnTo>
                    <a:pt x="1093" y="1"/>
                  </a:ln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1" name="Google Shape;9821;p70"/>
            <p:cNvSpPr/>
            <p:nvPr/>
          </p:nvSpPr>
          <p:spPr>
            <a:xfrm>
              <a:off x="3176192" y="4074770"/>
              <a:ext cx="130021" cy="44708"/>
            </a:xfrm>
            <a:custGeom>
              <a:avLst/>
              <a:gdLst/>
              <a:ahLst/>
              <a:cxnLst/>
              <a:rect l="l" t="t" r="r" b="b"/>
              <a:pathLst>
                <a:path w="8684" h="2986" extrusionOk="0">
                  <a:moveTo>
                    <a:pt x="652" y="0"/>
                  </a:moveTo>
                  <a:cubicBezTo>
                    <a:pt x="295" y="0"/>
                    <a:pt x="0" y="295"/>
                    <a:pt x="0" y="652"/>
                  </a:cubicBezTo>
                  <a:lnTo>
                    <a:pt x="0" y="2334"/>
                  </a:lnTo>
                  <a:cubicBezTo>
                    <a:pt x="0" y="2691"/>
                    <a:pt x="295" y="2986"/>
                    <a:pt x="652" y="2986"/>
                  </a:cubicBezTo>
                  <a:lnTo>
                    <a:pt x="8011" y="2986"/>
                  </a:lnTo>
                  <a:cubicBezTo>
                    <a:pt x="8389" y="2986"/>
                    <a:pt x="8683" y="2691"/>
                    <a:pt x="8683" y="2334"/>
                  </a:cubicBezTo>
                  <a:lnTo>
                    <a:pt x="8683" y="673"/>
                  </a:lnTo>
                  <a:cubicBezTo>
                    <a:pt x="8683" y="295"/>
                    <a:pt x="8389" y="0"/>
                    <a:pt x="8011" y="0"/>
                  </a:cubicBezTo>
                  <a:close/>
                </a:path>
              </a:pathLst>
            </a:custGeom>
            <a:solidFill>
              <a:srgbClr val="E0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2" name="Google Shape;9822;p70"/>
            <p:cNvSpPr/>
            <p:nvPr/>
          </p:nvSpPr>
          <p:spPr>
            <a:xfrm>
              <a:off x="3176192" y="4093336"/>
              <a:ext cx="130021" cy="26142"/>
            </a:xfrm>
            <a:custGeom>
              <a:avLst/>
              <a:gdLst/>
              <a:ahLst/>
              <a:cxnLst/>
              <a:rect l="l" t="t" r="r" b="b"/>
              <a:pathLst>
                <a:path w="8684" h="1746" extrusionOk="0">
                  <a:moveTo>
                    <a:pt x="0" y="1"/>
                  </a:moveTo>
                  <a:lnTo>
                    <a:pt x="0" y="1094"/>
                  </a:lnTo>
                  <a:cubicBezTo>
                    <a:pt x="0" y="1451"/>
                    <a:pt x="295" y="1746"/>
                    <a:pt x="652" y="1746"/>
                  </a:cubicBezTo>
                  <a:lnTo>
                    <a:pt x="8011" y="1746"/>
                  </a:lnTo>
                  <a:cubicBezTo>
                    <a:pt x="8389" y="1746"/>
                    <a:pt x="8683" y="1451"/>
                    <a:pt x="8683" y="1094"/>
                  </a:cubicBezTo>
                  <a:lnTo>
                    <a:pt x="8683" y="1"/>
                  </a:lnTo>
                  <a:cubicBezTo>
                    <a:pt x="8683" y="358"/>
                    <a:pt x="8389" y="652"/>
                    <a:pt x="8011" y="652"/>
                  </a:cubicBezTo>
                  <a:lnTo>
                    <a:pt x="652" y="652"/>
                  </a:lnTo>
                  <a:cubicBezTo>
                    <a:pt x="295" y="652"/>
                    <a:pt x="0" y="358"/>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23" name="Google Shape;9823;p70"/>
          <p:cNvGrpSpPr/>
          <p:nvPr/>
        </p:nvGrpSpPr>
        <p:grpSpPr>
          <a:xfrm>
            <a:off x="903502" y="3359564"/>
            <a:ext cx="247990" cy="333393"/>
            <a:chOff x="903502" y="3359564"/>
            <a:chExt cx="247990" cy="333393"/>
          </a:xfrm>
        </p:grpSpPr>
        <p:sp>
          <p:nvSpPr>
            <p:cNvPr id="9824" name="Google Shape;9824;p70"/>
            <p:cNvSpPr/>
            <p:nvPr/>
          </p:nvSpPr>
          <p:spPr>
            <a:xfrm>
              <a:off x="903502" y="3364610"/>
              <a:ext cx="247930" cy="328347"/>
            </a:xfrm>
            <a:custGeom>
              <a:avLst/>
              <a:gdLst/>
              <a:ahLst/>
              <a:cxnLst/>
              <a:rect l="l" t="t" r="r" b="b"/>
              <a:pathLst>
                <a:path w="16559" h="21930" extrusionOk="0">
                  <a:moveTo>
                    <a:pt x="6135" y="0"/>
                  </a:moveTo>
                  <a:lnTo>
                    <a:pt x="6135" y="9272"/>
                  </a:lnTo>
                  <a:cubicBezTo>
                    <a:pt x="6135" y="9503"/>
                    <a:pt x="6072" y="9735"/>
                    <a:pt x="5967" y="9945"/>
                  </a:cubicBezTo>
                  <a:lnTo>
                    <a:pt x="416" y="20352"/>
                  </a:lnTo>
                  <a:cubicBezTo>
                    <a:pt x="1" y="21058"/>
                    <a:pt x="509" y="21929"/>
                    <a:pt x="1313" y="21929"/>
                  </a:cubicBezTo>
                  <a:cubicBezTo>
                    <a:pt x="1322" y="21929"/>
                    <a:pt x="1332" y="21929"/>
                    <a:pt x="1341" y="21929"/>
                  </a:cubicBezTo>
                  <a:lnTo>
                    <a:pt x="15217" y="21929"/>
                  </a:lnTo>
                  <a:cubicBezTo>
                    <a:pt x="15227" y="21929"/>
                    <a:pt x="15236" y="21929"/>
                    <a:pt x="15246" y="21929"/>
                  </a:cubicBezTo>
                  <a:cubicBezTo>
                    <a:pt x="16049" y="21929"/>
                    <a:pt x="16558" y="21058"/>
                    <a:pt x="16163" y="20352"/>
                  </a:cubicBezTo>
                  <a:lnTo>
                    <a:pt x="10592" y="9945"/>
                  </a:lnTo>
                  <a:cubicBezTo>
                    <a:pt x="10487" y="9735"/>
                    <a:pt x="10424" y="9503"/>
                    <a:pt x="10424" y="9272"/>
                  </a:cubicBezTo>
                  <a:lnTo>
                    <a:pt x="1042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5" name="Google Shape;9825;p70"/>
            <p:cNvSpPr/>
            <p:nvPr/>
          </p:nvSpPr>
          <p:spPr>
            <a:xfrm>
              <a:off x="1032175" y="3364610"/>
              <a:ext cx="119316" cy="328347"/>
            </a:xfrm>
            <a:custGeom>
              <a:avLst/>
              <a:gdLst/>
              <a:ahLst/>
              <a:cxnLst/>
              <a:rect l="l" t="t" r="r" b="b"/>
              <a:pathLst>
                <a:path w="7969" h="21930" extrusionOk="0">
                  <a:moveTo>
                    <a:pt x="1" y="0"/>
                  </a:moveTo>
                  <a:lnTo>
                    <a:pt x="1" y="9398"/>
                  </a:lnTo>
                  <a:cubicBezTo>
                    <a:pt x="1" y="9545"/>
                    <a:pt x="43" y="9693"/>
                    <a:pt x="106" y="9840"/>
                  </a:cubicBezTo>
                  <a:lnTo>
                    <a:pt x="5740" y="20352"/>
                  </a:lnTo>
                  <a:cubicBezTo>
                    <a:pt x="6151" y="21050"/>
                    <a:pt x="5639" y="21908"/>
                    <a:pt x="4851" y="21929"/>
                  </a:cubicBezTo>
                  <a:lnTo>
                    <a:pt x="6644" y="21929"/>
                  </a:lnTo>
                  <a:cubicBezTo>
                    <a:pt x="7464" y="21929"/>
                    <a:pt x="7969" y="21067"/>
                    <a:pt x="7569" y="20352"/>
                  </a:cubicBezTo>
                  <a:lnTo>
                    <a:pt x="1998" y="9945"/>
                  </a:lnTo>
                  <a:cubicBezTo>
                    <a:pt x="1893" y="9735"/>
                    <a:pt x="1830" y="9503"/>
                    <a:pt x="1830" y="9272"/>
                  </a:cubicBezTo>
                  <a:lnTo>
                    <a:pt x="1830" y="0"/>
                  </a:lnTo>
                  <a:close/>
                  <a:moveTo>
                    <a:pt x="4794" y="21929"/>
                  </a:moveTo>
                  <a:cubicBezTo>
                    <a:pt x="4804" y="21929"/>
                    <a:pt x="4813" y="21929"/>
                    <a:pt x="4823" y="21929"/>
                  </a:cubicBezTo>
                  <a:cubicBezTo>
                    <a:pt x="4832" y="21929"/>
                    <a:pt x="4842" y="21929"/>
                    <a:pt x="4851" y="21929"/>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6" name="Google Shape;9826;p70"/>
            <p:cNvSpPr/>
            <p:nvPr/>
          </p:nvSpPr>
          <p:spPr>
            <a:xfrm>
              <a:off x="953480" y="3587460"/>
              <a:ext cx="147958" cy="77782"/>
            </a:xfrm>
            <a:custGeom>
              <a:avLst/>
              <a:gdLst/>
              <a:ahLst/>
              <a:cxnLst/>
              <a:rect l="l" t="t" r="r" b="b"/>
              <a:pathLst>
                <a:path w="9882" h="5195" extrusionOk="0">
                  <a:moveTo>
                    <a:pt x="4928" y="0"/>
                  </a:moveTo>
                  <a:cubicBezTo>
                    <a:pt x="4207" y="0"/>
                    <a:pt x="3485" y="85"/>
                    <a:pt x="2776" y="254"/>
                  </a:cubicBezTo>
                  <a:cubicBezTo>
                    <a:pt x="2523" y="296"/>
                    <a:pt x="2313" y="464"/>
                    <a:pt x="2187" y="695"/>
                  </a:cubicBezTo>
                  <a:lnTo>
                    <a:pt x="169" y="4501"/>
                  </a:lnTo>
                  <a:cubicBezTo>
                    <a:pt x="1" y="4816"/>
                    <a:pt x="211" y="5195"/>
                    <a:pt x="568" y="5195"/>
                  </a:cubicBezTo>
                  <a:lnTo>
                    <a:pt x="9314" y="5195"/>
                  </a:lnTo>
                  <a:cubicBezTo>
                    <a:pt x="9672" y="5195"/>
                    <a:pt x="9882" y="4816"/>
                    <a:pt x="9735" y="4522"/>
                  </a:cubicBezTo>
                  <a:lnTo>
                    <a:pt x="7716" y="716"/>
                  </a:lnTo>
                  <a:cubicBezTo>
                    <a:pt x="7590" y="464"/>
                    <a:pt x="7359" y="296"/>
                    <a:pt x="7086" y="254"/>
                  </a:cubicBezTo>
                  <a:lnTo>
                    <a:pt x="6791" y="191"/>
                  </a:lnTo>
                  <a:cubicBezTo>
                    <a:pt x="6176" y="64"/>
                    <a:pt x="5552" y="0"/>
                    <a:pt x="492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7" name="Google Shape;9827;p70"/>
            <p:cNvSpPr/>
            <p:nvPr/>
          </p:nvSpPr>
          <p:spPr>
            <a:xfrm>
              <a:off x="1013295" y="3587490"/>
              <a:ext cx="88473" cy="77752"/>
            </a:xfrm>
            <a:custGeom>
              <a:avLst/>
              <a:gdLst/>
              <a:ahLst/>
              <a:cxnLst/>
              <a:rect l="l" t="t" r="r" b="b"/>
              <a:pathLst>
                <a:path w="5909" h="5193" extrusionOk="0">
                  <a:moveTo>
                    <a:pt x="906" y="0"/>
                  </a:moveTo>
                  <a:cubicBezTo>
                    <a:pt x="603" y="0"/>
                    <a:pt x="300" y="14"/>
                    <a:pt x="0" y="42"/>
                  </a:cubicBezTo>
                  <a:cubicBezTo>
                    <a:pt x="316" y="84"/>
                    <a:pt x="631" y="126"/>
                    <a:pt x="967" y="189"/>
                  </a:cubicBezTo>
                  <a:lnTo>
                    <a:pt x="1262" y="252"/>
                  </a:lnTo>
                  <a:cubicBezTo>
                    <a:pt x="1535" y="294"/>
                    <a:pt x="1766" y="462"/>
                    <a:pt x="1892" y="714"/>
                  </a:cubicBezTo>
                  <a:lnTo>
                    <a:pt x="3911" y="4499"/>
                  </a:lnTo>
                  <a:cubicBezTo>
                    <a:pt x="4079" y="4814"/>
                    <a:pt x="3848" y="5193"/>
                    <a:pt x="3490" y="5193"/>
                  </a:cubicBezTo>
                  <a:lnTo>
                    <a:pt x="5340" y="5193"/>
                  </a:lnTo>
                  <a:cubicBezTo>
                    <a:pt x="5677" y="5172"/>
                    <a:pt x="5908" y="4793"/>
                    <a:pt x="5740" y="4499"/>
                  </a:cubicBezTo>
                  <a:lnTo>
                    <a:pt x="3721" y="714"/>
                  </a:lnTo>
                  <a:cubicBezTo>
                    <a:pt x="3595" y="462"/>
                    <a:pt x="3364" y="294"/>
                    <a:pt x="3091" y="252"/>
                  </a:cubicBezTo>
                  <a:lnTo>
                    <a:pt x="2796" y="189"/>
                  </a:lnTo>
                  <a:cubicBezTo>
                    <a:pt x="2172" y="61"/>
                    <a:pt x="1537" y="0"/>
                    <a:pt x="906"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70"/>
            <p:cNvSpPr/>
            <p:nvPr/>
          </p:nvSpPr>
          <p:spPr>
            <a:xfrm>
              <a:off x="1048226" y="3630282"/>
              <a:ext cx="19854" cy="17323"/>
            </a:xfrm>
            <a:custGeom>
              <a:avLst/>
              <a:gdLst/>
              <a:ahLst/>
              <a:cxnLst/>
              <a:rect l="l" t="t" r="r" b="b"/>
              <a:pathLst>
                <a:path w="1326" h="1157" extrusionOk="0">
                  <a:moveTo>
                    <a:pt x="758" y="1"/>
                  </a:moveTo>
                  <a:cubicBezTo>
                    <a:pt x="253" y="1"/>
                    <a:pt x="1" y="632"/>
                    <a:pt x="358" y="989"/>
                  </a:cubicBezTo>
                  <a:cubicBezTo>
                    <a:pt x="474" y="1105"/>
                    <a:pt x="616" y="1157"/>
                    <a:pt x="756" y="1157"/>
                  </a:cubicBezTo>
                  <a:cubicBezTo>
                    <a:pt x="1047" y="1157"/>
                    <a:pt x="1325" y="931"/>
                    <a:pt x="1325" y="590"/>
                  </a:cubicBezTo>
                  <a:cubicBezTo>
                    <a:pt x="1325" y="274"/>
                    <a:pt x="1073" y="1"/>
                    <a:pt x="75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9" name="Google Shape;9829;p70"/>
            <p:cNvSpPr/>
            <p:nvPr/>
          </p:nvSpPr>
          <p:spPr>
            <a:xfrm>
              <a:off x="1056101" y="3630282"/>
              <a:ext cx="12682" cy="17173"/>
            </a:xfrm>
            <a:custGeom>
              <a:avLst/>
              <a:gdLst/>
              <a:ahLst/>
              <a:cxnLst/>
              <a:rect l="l" t="t" r="r" b="b"/>
              <a:pathLst>
                <a:path w="847" h="1147" extrusionOk="0">
                  <a:moveTo>
                    <a:pt x="232" y="1"/>
                  </a:moveTo>
                  <a:cubicBezTo>
                    <a:pt x="169" y="1"/>
                    <a:pt x="85" y="22"/>
                    <a:pt x="0" y="64"/>
                  </a:cubicBezTo>
                  <a:cubicBezTo>
                    <a:pt x="484" y="253"/>
                    <a:pt x="484" y="905"/>
                    <a:pt x="0" y="1115"/>
                  </a:cubicBezTo>
                  <a:cubicBezTo>
                    <a:pt x="55" y="1137"/>
                    <a:pt x="106" y="1147"/>
                    <a:pt x="154" y="1147"/>
                  </a:cubicBezTo>
                  <a:cubicBezTo>
                    <a:pt x="671" y="1147"/>
                    <a:pt x="847" y="22"/>
                    <a:pt x="232" y="22"/>
                  </a:cubicBezTo>
                  <a:lnTo>
                    <a:pt x="232"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0" name="Google Shape;9830;p70"/>
            <p:cNvSpPr/>
            <p:nvPr/>
          </p:nvSpPr>
          <p:spPr>
            <a:xfrm>
              <a:off x="981493" y="3635013"/>
              <a:ext cx="19854" cy="16994"/>
            </a:xfrm>
            <a:custGeom>
              <a:avLst/>
              <a:gdLst/>
              <a:ahLst/>
              <a:cxnLst/>
              <a:rect l="l" t="t" r="r" b="b"/>
              <a:pathLst>
                <a:path w="1326" h="1135" extrusionOk="0">
                  <a:moveTo>
                    <a:pt x="758" y="0"/>
                  </a:moveTo>
                  <a:cubicBezTo>
                    <a:pt x="253" y="0"/>
                    <a:pt x="1" y="610"/>
                    <a:pt x="358" y="967"/>
                  </a:cubicBezTo>
                  <a:cubicBezTo>
                    <a:pt x="474" y="1083"/>
                    <a:pt x="616" y="1135"/>
                    <a:pt x="755" y="1135"/>
                  </a:cubicBezTo>
                  <a:cubicBezTo>
                    <a:pt x="1047" y="1135"/>
                    <a:pt x="1325" y="909"/>
                    <a:pt x="1325" y="568"/>
                  </a:cubicBezTo>
                  <a:cubicBezTo>
                    <a:pt x="1325" y="253"/>
                    <a:pt x="1073" y="0"/>
                    <a:pt x="75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70"/>
            <p:cNvSpPr/>
            <p:nvPr/>
          </p:nvSpPr>
          <p:spPr>
            <a:xfrm>
              <a:off x="989369" y="3635013"/>
              <a:ext cx="12682" cy="16844"/>
            </a:xfrm>
            <a:custGeom>
              <a:avLst/>
              <a:gdLst/>
              <a:ahLst/>
              <a:cxnLst/>
              <a:rect l="l" t="t" r="r" b="b"/>
              <a:pathLst>
                <a:path w="847" h="1125" extrusionOk="0">
                  <a:moveTo>
                    <a:pt x="232" y="0"/>
                  </a:moveTo>
                  <a:cubicBezTo>
                    <a:pt x="169" y="0"/>
                    <a:pt x="84" y="0"/>
                    <a:pt x="0" y="42"/>
                  </a:cubicBezTo>
                  <a:cubicBezTo>
                    <a:pt x="484" y="231"/>
                    <a:pt x="484" y="904"/>
                    <a:pt x="0" y="1093"/>
                  </a:cubicBezTo>
                  <a:cubicBezTo>
                    <a:pt x="54" y="1115"/>
                    <a:pt x="106" y="1125"/>
                    <a:pt x="154" y="1125"/>
                  </a:cubicBezTo>
                  <a:cubicBezTo>
                    <a:pt x="671" y="1125"/>
                    <a:pt x="847" y="0"/>
                    <a:pt x="23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70"/>
            <p:cNvSpPr/>
            <p:nvPr/>
          </p:nvSpPr>
          <p:spPr>
            <a:xfrm>
              <a:off x="1008249" y="3606041"/>
              <a:ext cx="24255" cy="20602"/>
            </a:xfrm>
            <a:custGeom>
              <a:avLst/>
              <a:gdLst/>
              <a:ahLst/>
              <a:cxnLst/>
              <a:rect l="l" t="t" r="r" b="b"/>
              <a:pathLst>
                <a:path w="1620" h="1376" extrusionOk="0">
                  <a:moveTo>
                    <a:pt x="926" y="1"/>
                  </a:moveTo>
                  <a:cubicBezTo>
                    <a:pt x="316" y="1"/>
                    <a:pt x="1" y="737"/>
                    <a:pt x="421" y="1178"/>
                  </a:cubicBezTo>
                  <a:cubicBezTo>
                    <a:pt x="564" y="1314"/>
                    <a:pt x="738" y="1376"/>
                    <a:pt x="907" y="1376"/>
                  </a:cubicBezTo>
                  <a:cubicBezTo>
                    <a:pt x="1262" y="1376"/>
                    <a:pt x="1599" y="1107"/>
                    <a:pt x="1599" y="695"/>
                  </a:cubicBezTo>
                  <a:cubicBezTo>
                    <a:pt x="1620" y="316"/>
                    <a:pt x="1304" y="1"/>
                    <a:pt x="92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70"/>
            <p:cNvSpPr/>
            <p:nvPr/>
          </p:nvSpPr>
          <p:spPr>
            <a:xfrm>
              <a:off x="1018011" y="3606041"/>
              <a:ext cx="14179" cy="20662"/>
            </a:xfrm>
            <a:custGeom>
              <a:avLst/>
              <a:gdLst/>
              <a:ahLst/>
              <a:cxnLst/>
              <a:rect l="l" t="t" r="r" b="b"/>
              <a:pathLst>
                <a:path w="947" h="1380" extrusionOk="0">
                  <a:moveTo>
                    <a:pt x="278" y="0"/>
                  </a:moveTo>
                  <a:cubicBezTo>
                    <a:pt x="186" y="0"/>
                    <a:pt x="92" y="20"/>
                    <a:pt x="1" y="64"/>
                  </a:cubicBezTo>
                  <a:cubicBezTo>
                    <a:pt x="547" y="295"/>
                    <a:pt x="547" y="1073"/>
                    <a:pt x="1" y="1326"/>
                  </a:cubicBezTo>
                  <a:cubicBezTo>
                    <a:pt x="86" y="1362"/>
                    <a:pt x="174" y="1379"/>
                    <a:pt x="260" y="1379"/>
                  </a:cubicBezTo>
                  <a:cubicBezTo>
                    <a:pt x="618" y="1379"/>
                    <a:pt x="947" y="1085"/>
                    <a:pt x="947" y="695"/>
                  </a:cubicBezTo>
                  <a:cubicBezTo>
                    <a:pt x="947" y="295"/>
                    <a:pt x="629" y="0"/>
                    <a:pt x="278"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70"/>
            <p:cNvSpPr/>
            <p:nvPr/>
          </p:nvSpPr>
          <p:spPr>
            <a:xfrm>
              <a:off x="995657" y="3550329"/>
              <a:ext cx="24255" cy="20602"/>
            </a:xfrm>
            <a:custGeom>
              <a:avLst/>
              <a:gdLst/>
              <a:ahLst/>
              <a:cxnLst/>
              <a:rect l="l" t="t" r="r" b="b"/>
              <a:pathLst>
                <a:path w="1620" h="1376" extrusionOk="0">
                  <a:moveTo>
                    <a:pt x="926" y="1"/>
                  </a:moveTo>
                  <a:cubicBezTo>
                    <a:pt x="316" y="1"/>
                    <a:pt x="1" y="737"/>
                    <a:pt x="442" y="1178"/>
                  </a:cubicBezTo>
                  <a:cubicBezTo>
                    <a:pt x="578" y="1314"/>
                    <a:pt x="747" y="1375"/>
                    <a:pt x="914" y="1375"/>
                  </a:cubicBezTo>
                  <a:cubicBezTo>
                    <a:pt x="1264" y="1375"/>
                    <a:pt x="1605" y="1107"/>
                    <a:pt x="1620" y="694"/>
                  </a:cubicBezTo>
                  <a:cubicBezTo>
                    <a:pt x="1620" y="316"/>
                    <a:pt x="1304" y="1"/>
                    <a:pt x="926"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70"/>
            <p:cNvSpPr/>
            <p:nvPr/>
          </p:nvSpPr>
          <p:spPr>
            <a:xfrm>
              <a:off x="1004790" y="3550329"/>
              <a:ext cx="15751" cy="20363"/>
            </a:xfrm>
            <a:custGeom>
              <a:avLst/>
              <a:gdLst/>
              <a:ahLst/>
              <a:cxnLst/>
              <a:rect l="l" t="t" r="r" b="b"/>
              <a:pathLst>
                <a:path w="1052" h="1360" extrusionOk="0">
                  <a:moveTo>
                    <a:pt x="316" y="1"/>
                  </a:moveTo>
                  <a:cubicBezTo>
                    <a:pt x="211" y="1"/>
                    <a:pt x="106" y="22"/>
                    <a:pt x="1" y="64"/>
                  </a:cubicBezTo>
                  <a:cubicBezTo>
                    <a:pt x="526" y="316"/>
                    <a:pt x="526" y="1052"/>
                    <a:pt x="1" y="1304"/>
                  </a:cubicBezTo>
                  <a:cubicBezTo>
                    <a:pt x="90" y="1342"/>
                    <a:pt x="182" y="1359"/>
                    <a:pt x="273" y="1359"/>
                  </a:cubicBezTo>
                  <a:cubicBezTo>
                    <a:pt x="588" y="1359"/>
                    <a:pt x="881" y="1147"/>
                    <a:pt x="947" y="821"/>
                  </a:cubicBezTo>
                  <a:cubicBezTo>
                    <a:pt x="1052" y="400"/>
                    <a:pt x="736" y="1"/>
                    <a:pt x="31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70"/>
            <p:cNvSpPr/>
            <p:nvPr/>
          </p:nvSpPr>
          <p:spPr>
            <a:xfrm>
              <a:off x="1026830" y="3523558"/>
              <a:ext cx="23941" cy="20437"/>
            </a:xfrm>
            <a:custGeom>
              <a:avLst/>
              <a:gdLst/>
              <a:ahLst/>
              <a:cxnLst/>
              <a:rect l="l" t="t" r="r" b="b"/>
              <a:pathLst>
                <a:path w="1599" h="1365" extrusionOk="0">
                  <a:moveTo>
                    <a:pt x="940" y="1"/>
                  </a:moveTo>
                  <a:cubicBezTo>
                    <a:pt x="928" y="1"/>
                    <a:pt x="916" y="1"/>
                    <a:pt x="904" y="2"/>
                  </a:cubicBezTo>
                  <a:cubicBezTo>
                    <a:pt x="295" y="2"/>
                    <a:pt x="0" y="737"/>
                    <a:pt x="421" y="1158"/>
                  </a:cubicBezTo>
                  <a:cubicBezTo>
                    <a:pt x="564" y="1301"/>
                    <a:pt x="737" y="1364"/>
                    <a:pt x="907" y="1364"/>
                  </a:cubicBezTo>
                  <a:cubicBezTo>
                    <a:pt x="1261" y="1364"/>
                    <a:pt x="1598" y="1087"/>
                    <a:pt x="1598" y="674"/>
                  </a:cubicBezTo>
                  <a:cubicBezTo>
                    <a:pt x="1598" y="308"/>
                    <a:pt x="1302" y="1"/>
                    <a:pt x="940"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70"/>
            <p:cNvSpPr/>
            <p:nvPr/>
          </p:nvSpPr>
          <p:spPr>
            <a:xfrm>
              <a:off x="1035948" y="3523258"/>
              <a:ext cx="15766" cy="20677"/>
            </a:xfrm>
            <a:custGeom>
              <a:avLst/>
              <a:gdLst/>
              <a:ahLst/>
              <a:cxnLst/>
              <a:rect l="l" t="t" r="r" b="b"/>
              <a:pathLst>
                <a:path w="1053" h="1381" extrusionOk="0">
                  <a:moveTo>
                    <a:pt x="295" y="1"/>
                  </a:moveTo>
                  <a:lnTo>
                    <a:pt x="295" y="22"/>
                  </a:lnTo>
                  <a:cubicBezTo>
                    <a:pt x="190" y="22"/>
                    <a:pt x="106" y="43"/>
                    <a:pt x="1" y="85"/>
                  </a:cubicBezTo>
                  <a:cubicBezTo>
                    <a:pt x="527" y="316"/>
                    <a:pt x="527" y="1073"/>
                    <a:pt x="1" y="1325"/>
                  </a:cubicBezTo>
                  <a:cubicBezTo>
                    <a:pt x="90" y="1363"/>
                    <a:pt x="183" y="1380"/>
                    <a:pt x="274" y="1380"/>
                  </a:cubicBezTo>
                  <a:cubicBezTo>
                    <a:pt x="588" y="1380"/>
                    <a:pt x="882" y="1168"/>
                    <a:pt x="947" y="842"/>
                  </a:cubicBezTo>
                  <a:cubicBezTo>
                    <a:pt x="1052" y="421"/>
                    <a:pt x="737" y="22"/>
                    <a:pt x="295"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70"/>
            <p:cNvSpPr/>
            <p:nvPr/>
          </p:nvSpPr>
          <p:spPr>
            <a:xfrm>
              <a:off x="1012666" y="3484854"/>
              <a:ext cx="19839" cy="17144"/>
            </a:xfrm>
            <a:custGeom>
              <a:avLst/>
              <a:gdLst/>
              <a:ahLst/>
              <a:cxnLst/>
              <a:rect l="l" t="t" r="r" b="b"/>
              <a:pathLst>
                <a:path w="1325" h="1145" extrusionOk="0">
                  <a:moveTo>
                    <a:pt x="757" y="1"/>
                  </a:moveTo>
                  <a:cubicBezTo>
                    <a:pt x="252" y="1"/>
                    <a:pt x="0" y="610"/>
                    <a:pt x="358" y="968"/>
                  </a:cubicBezTo>
                  <a:cubicBezTo>
                    <a:pt x="473" y="1090"/>
                    <a:pt x="616" y="1145"/>
                    <a:pt x="755" y="1145"/>
                  </a:cubicBezTo>
                  <a:cubicBezTo>
                    <a:pt x="1046" y="1145"/>
                    <a:pt x="1325" y="909"/>
                    <a:pt x="1325" y="568"/>
                  </a:cubicBezTo>
                  <a:cubicBezTo>
                    <a:pt x="1325" y="253"/>
                    <a:pt x="1072" y="1"/>
                    <a:pt x="75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9" name="Google Shape;9839;p70"/>
            <p:cNvSpPr/>
            <p:nvPr/>
          </p:nvSpPr>
          <p:spPr>
            <a:xfrm>
              <a:off x="1020527" y="3484854"/>
              <a:ext cx="12622" cy="16934"/>
            </a:xfrm>
            <a:custGeom>
              <a:avLst/>
              <a:gdLst/>
              <a:ahLst/>
              <a:cxnLst/>
              <a:rect l="l" t="t" r="r" b="b"/>
              <a:pathLst>
                <a:path w="843" h="1131" extrusionOk="0">
                  <a:moveTo>
                    <a:pt x="232" y="1"/>
                  </a:moveTo>
                  <a:cubicBezTo>
                    <a:pt x="169" y="1"/>
                    <a:pt x="85" y="22"/>
                    <a:pt x="1" y="43"/>
                  </a:cubicBezTo>
                  <a:cubicBezTo>
                    <a:pt x="484" y="253"/>
                    <a:pt x="484" y="905"/>
                    <a:pt x="1" y="1094"/>
                  </a:cubicBezTo>
                  <a:cubicBezTo>
                    <a:pt x="59" y="1119"/>
                    <a:pt x="114" y="1130"/>
                    <a:pt x="166" y="1130"/>
                  </a:cubicBezTo>
                  <a:cubicBezTo>
                    <a:pt x="674" y="1130"/>
                    <a:pt x="843" y="20"/>
                    <a:pt x="232"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0" name="Google Shape;9840;p70"/>
            <p:cNvSpPr/>
            <p:nvPr/>
          </p:nvSpPr>
          <p:spPr>
            <a:xfrm>
              <a:off x="918534" y="3642559"/>
              <a:ext cx="24884" cy="10091"/>
            </a:xfrm>
            <a:custGeom>
              <a:avLst/>
              <a:gdLst/>
              <a:ahLst/>
              <a:cxnLst/>
              <a:rect l="l" t="t" r="r" b="b"/>
              <a:pathLst>
                <a:path w="1662" h="674" extrusionOk="0">
                  <a:moveTo>
                    <a:pt x="358" y="1"/>
                  </a:moveTo>
                  <a:lnTo>
                    <a:pt x="1" y="674"/>
                  </a:lnTo>
                  <a:lnTo>
                    <a:pt x="1325" y="674"/>
                  </a:lnTo>
                  <a:cubicBezTo>
                    <a:pt x="1515" y="674"/>
                    <a:pt x="1662" y="526"/>
                    <a:pt x="1662" y="337"/>
                  </a:cubicBezTo>
                  <a:cubicBezTo>
                    <a:pt x="1662" y="148"/>
                    <a:pt x="1494"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1" name="Google Shape;9841;p70"/>
            <p:cNvSpPr/>
            <p:nvPr/>
          </p:nvSpPr>
          <p:spPr>
            <a:xfrm>
              <a:off x="933342" y="3615175"/>
              <a:ext cx="24555" cy="10091"/>
            </a:xfrm>
            <a:custGeom>
              <a:avLst/>
              <a:gdLst/>
              <a:ahLst/>
              <a:cxnLst/>
              <a:rect l="l" t="t" r="r" b="b"/>
              <a:pathLst>
                <a:path w="1640" h="674" extrusionOk="0">
                  <a:moveTo>
                    <a:pt x="357" y="1"/>
                  </a:moveTo>
                  <a:lnTo>
                    <a:pt x="0" y="673"/>
                  </a:lnTo>
                  <a:lnTo>
                    <a:pt x="1304" y="673"/>
                  </a:lnTo>
                  <a:cubicBezTo>
                    <a:pt x="1493" y="673"/>
                    <a:pt x="1640" y="526"/>
                    <a:pt x="1640" y="337"/>
                  </a:cubicBezTo>
                  <a:cubicBezTo>
                    <a:pt x="1640"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2" name="Google Shape;9842;p70"/>
            <p:cNvSpPr/>
            <p:nvPr/>
          </p:nvSpPr>
          <p:spPr>
            <a:xfrm>
              <a:off x="947820" y="3587790"/>
              <a:ext cx="24884" cy="10091"/>
            </a:xfrm>
            <a:custGeom>
              <a:avLst/>
              <a:gdLst/>
              <a:ahLst/>
              <a:cxnLst/>
              <a:rect l="l" t="t" r="r" b="b"/>
              <a:pathLst>
                <a:path w="1662" h="674" extrusionOk="0">
                  <a:moveTo>
                    <a:pt x="358" y="1"/>
                  </a:moveTo>
                  <a:lnTo>
                    <a:pt x="0" y="673"/>
                  </a:lnTo>
                  <a:lnTo>
                    <a:pt x="1304" y="673"/>
                  </a:lnTo>
                  <a:cubicBezTo>
                    <a:pt x="1493" y="673"/>
                    <a:pt x="1661" y="526"/>
                    <a:pt x="1661" y="337"/>
                  </a:cubicBezTo>
                  <a:cubicBezTo>
                    <a:pt x="1661" y="148"/>
                    <a:pt x="1493" y="1"/>
                    <a:pt x="1304"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70"/>
            <p:cNvSpPr/>
            <p:nvPr/>
          </p:nvSpPr>
          <p:spPr>
            <a:xfrm>
              <a:off x="962299" y="3560405"/>
              <a:ext cx="24884" cy="10406"/>
            </a:xfrm>
            <a:custGeom>
              <a:avLst/>
              <a:gdLst/>
              <a:ahLst/>
              <a:cxnLst/>
              <a:rect l="l" t="t" r="r" b="b"/>
              <a:pathLst>
                <a:path w="1662" h="695" extrusionOk="0">
                  <a:moveTo>
                    <a:pt x="379" y="0"/>
                  </a:moveTo>
                  <a:lnTo>
                    <a:pt x="0" y="694"/>
                  </a:lnTo>
                  <a:lnTo>
                    <a:pt x="1325" y="694"/>
                  </a:lnTo>
                  <a:cubicBezTo>
                    <a:pt x="1514" y="694"/>
                    <a:pt x="1661" y="526"/>
                    <a:pt x="1661" y="337"/>
                  </a:cubicBezTo>
                  <a:cubicBezTo>
                    <a:pt x="1640" y="148"/>
                    <a:pt x="1493" y="0"/>
                    <a:pt x="130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4" name="Google Shape;9844;p70"/>
            <p:cNvSpPr/>
            <p:nvPr/>
          </p:nvSpPr>
          <p:spPr>
            <a:xfrm>
              <a:off x="984637" y="3359564"/>
              <a:ext cx="85957" cy="26456"/>
            </a:xfrm>
            <a:custGeom>
              <a:avLst/>
              <a:gdLst/>
              <a:ahLst/>
              <a:cxnLst/>
              <a:rect l="l" t="t" r="r" b="b"/>
              <a:pathLst>
                <a:path w="5741" h="1767" extrusionOk="0">
                  <a:moveTo>
                    <a:pt x="442" y="1"/>
                  </a:moveTo>
                  <a:cubicBezTo>
                    <a:pt x="190" y="1"/>
                    <a:pt x="1" y="190"/>
                    <a:pt x="1" y="442"/>
                  </a:cubicBezTo>
                  <a:lnTo>
                    <a:pt x="1" y="1325"/>
                  </a:lnTo>
                  <a:cubicBezTo>
                    <a:pt x="1" y="1557"/>
                    <a:pt x="190" y="1767"/>
                    <a:pt x="442" y="1767"/>
                  </a:cubicBezTo>
                  <a:lnTo>
                    <a:pt x="5299" y="1767"/>
                  </a:lnTo>
                  <a:cubicBezTo>
                    <a:pt x="5530" y="1767"/>
                    <a:pt x="5741" y="1557"/>
                    <a:pt x="5741" y="1325"/>
                  </a:cubicBezTo>
                  <a:lnTo>
                    <a:pt x="5741" y="442"/>
                  </a:lnTo>
                  <a:cubicBezTo>
                    <a:pt x="5720" y="190"/>
                    <a:pt x="5530" y="1"/>
                    <a:pt x="529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5" name="Google Shape;9845;p70"/>
            <p:cNvSpPr/>
            <p:nvPr/>
          </p:nvSpPr>
          <p:spPr>
            <a:xfrm>
              <a:off x="1037535" y="3359564"/>
              <a:ext cx="33059" cy="26456"/>
            </a:xfrm>
            <a:custGeom>
              <a:avLst/>
              <a:gdLst/>
              <a:ahLst/>
              <a:cxnLst/>
              <a:rect l="l" t="t" r="r" b="b"/>
              <a:pathLst>
                <a:path w="2208" h="1767" extrusionOk="0">
                  <a:moveTo>
                    <a:pt x="0" y="1"/>
                  </a:moveTo>
                  <a:cubicBezTo>
                    <a:pt x="231" y="1"/>
                    <a:pt x="421" y="190"/>
                    <a:pt x="442" y="442"/>
                  </a:cubicBezTo>
                  <a:lnTo>
                    <a:pt x="442" y="1325"/>
                  </a:lnTo>
                  <a:cubicBezTo>
                    <a:pt x="442" y="1557"/>
                    <a:pt x="231" y="1767"/>
                    <a:pt x="0" y="1767"/>
                  </a:cubicBezTo>
                  <a:lnTo>
                    <a:pt x="1766" y="1767"/>
                  </a:lnTo>
                  <a:cubicBezTo>
                    <a:pt x="1997" y="1767"/>
                    <a:pt x="2208" y="1557"/>
                    <a:pt x="2208" y="1325"/>
                  </a:cubicBezTo>
                  <a:lnTo>
                    <a:pt x="2208" y="442"/>
                  </a:lnTo>
                  <a:cubicBezTo>
                    <a:pt x="2187" y="190"/>
                    <a:pt x="1997" y="1"/>
                    <a:pt x="1766"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6" name="Google Shape;9846;p70"/>
          <p:cNvGrpSpPr/>
          <p:nvPr/>
        </p:nvGrpSpPr>
        <p:grpSpPr>
          <a:xfrm>
            <a:off x="2616191" y="2890461"/>
            <a:ext cx="365793" cy="361152"/>
            <a:chOff x="2616191" y="2890461"/>
            <a:chExt cx="365793" cy="361152"/>
          </a:xfrm>
        </p:grpSpPr>
        <p:sp>
          <p:nvSpPr>
            <p:cNvPr id="9847" name="Google Shape;9847;p70"/>
            <p:cNvSpPr/>
            <p:nvPr/>
          </p:nvSpPr>
          <p:spPr>
            <a:xfrm>
              <a:off x="2616191" y="3225545"/>
              <a:ext cx="30604" cy="26067"/>
            </a:xfrm>
            <a:custGeom>
              <a:avLst/>
              <a:gdLst/>
              <a:ahLst/>
              <a:cxnLst/>
              <a:rect l="l" t="t" r="r" b="b"/>
              <a:pathLst>
                <a:path w="2044" h="1741" extrusionOk="0">
                  <a:moveTo>
                    <a:pt x="1460" y="0"/>
                  </a:moveTo>
                  <a:cubicBezTo>
                    <a:pt x="1363" y="0"/>
                    <a:pt x="1263" y="42"/>
                    <a:pt x="1177" y="143"/>
                  </a:cubicBezTo>
                  <a:lnTo>
                    <a:pt x="252" y="1089"/>
                  </a:lnTo>
                  <a:cubicBezTo>
                    <a:pt x="0" y="1320"/>
                    <a:pt x="189" y="1741"/>
                    <a:pt x="526" y="1741"/>
                  </a:cubicBezTo>
                  <a:cubicBezTo>
                    <a:pt x="610" y="1741"/>
                    <a:pt x="715" y="1698"/>
                    <a:pt x="778" y="1614"/>
                  </a:cubicBezTo>
                  <a:lnTo>
                    <a:pt x="1724" y="689"/>
                  </a:lnTo>
                  <a:cubicBezTo>
                    <a:pt x="2044" y="418"/>
                    <a:pt x="1768" y="0"/>
                    <a:pt x="1460" y="0"/>
                  </a:cubicBezTo>
                  <a:close/>
                </a:path>
              </a:pathLst>
            </a:custGeom>
            <a:solidFill>
              <a:srgbClr val="AD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8" name="Google Shape;9848;p70"/>
            <p:cNvSpPr/>
            <p:nvPr/>
          </p:nvSpPr>
          <p:spPr>
            <a:xfrm>
              <a:off x="2627196" y="3189506"/>
              <a:ext cx="53527" cy="51326"/>
            </a:xfrm>
            <a:custGeom>
              <a:avLst/>
              <a:gdLst/>
              <a:ahLst/>
              <a:cxnLst/>
              <a:rect l="l" t="t" r="r" b="b"/>
              <a:pathLst>
                <a:path w="3575" h="3428" extrusionOk="0">
                  <a:moveTo>
                    <a:pt x="2074" y="0"/>
                  </a:moveTo>
                  <a:cubicBezTo>
                    <a:pt x="1977" y="0"/>
                    <a:pt x="1883" y="37"/>
                    <a:pt x="1809" y="111"/>
                  </a:cubicBezTo>
                  <a:lnTo>
                    <a:pt x="442" y="1456"/>
                  </a:lnTo>
                  <a:cubicBezTo>
                    <a:pt x="1" y="1919"/>
                    <a:pt x="1" y="2634"/>
                    <a:pt x="442" y="3096"/>
                  </a:cubicBezTo>
                  <a:cubicBezTo>
                    <a:pt x="674" y="3317"/>
                    <a:pt x="968" y="3427"/>
                    <a:pt x="1262" y="3427"/>
                  </a:cubicBezTo>
                  <a:cubicBezTo>
                    <a:pt x="1557" y="3427"/>
                    <a:pt x="1851" y="3317"/>
                    <a:pt x="2082" y="3096"/>
                  </a:cubicBezTo>
                  <a:lnTo>
                    <a:pt x="3428" y="1730"/>
                  </a:lnTo>
                  <a:cubicBezTo>
                    <a:pt x="3575" y="1583"/>
                    <a:pt x="3575" y="1351"/>
                    <a:pt x="3428" y="1204"/>
                  </a:cubicBezTo>
                  <a:lnTo>
                    <a:pt x="2356" y="111"/>
                  </a:lnTo>
                  <a:cubicBezTo>
                    <a:pt x="2272" y="37"/>
                    <a:pt x="2172" y="0"/>
                    <a:pt x="207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70"/>
            <p:cNvSpPr/>
            <p:nvPr/>
          </p:nvSpPr>
          <p:spPr>
            <a:xfrm>
              <a:off x="2631298" y="3201544"/>
              <a:ext cx="49424" cy="39288"/>
            </a:xfrm>
            <a:custGeom>
              <a:avLst/>
              <a:gdLst/>
              <a:ahLst/>
              <a:cxnLst/>
              <a:rect l="l" t="t" r="r" b="b"/>
              <a:pathLst>
                <a:path w="3301" h="2624" extrusionOk="0">
                  <a:moveTo>
                    <a:pt x="2754" y="1"/>
                  </a:moveTo>
                  <a:lnTo>
                    <a:pt x="2754" y="1"/>
                  </a:lnTo>
                  <a:cubicBezTo>
                    <a:pt x="2902" y="148"/>
                    <a:pt x="2902" y="400"/>
                    <a:pt x="2754" y="547"/>
                  </a:cubicBezTo>
                  <a:lnTo>
                    <a:pt x="1409" y="1893"/>
                  </a:lnTo>
                  <a:cubicBezTo>
                    <a:pt x="1186" y="2116"/>
                    <a:pt x="898" y="2229"/>
                    <a:pt x="604" y="2229"/>
                  </a:cubicBezTo>
                  <a:cubicBezTo>
                    <a:pt x="399" y="2229"/>
                    <a:pt x="191" y="2174"/>
                    <a:pt x="0" y="2061"/>
                  </a:cubicBezTo>
                  <a:lnTo>
                    <a:pt x="0" y="2061"/>
                  </a:lnTo>
                  <a:cubicBezTo>
                    <a:pt x="63" y="2145"/>
                    <a:pt x="105" y="2229"/>
                    <a:pt x="168" y="2292"/>
                  </a:cubicBezTo>
                  <a:cubicBezTo>
                    <a:pt x="400" y="2513"/>
                    <a:pt x="694" y="2623"/>
                    <a:pt x="988" y="2623"/>
                  </a:cubicBezTo>
                  <a:cubicBezTo>
                    <a:pt x="1283" y="2623"/>
                    <a:pt x="1577" y="2513"/>
                    <a:pt x="1808" y="2292"/>
                  </a:cubicBezTo>
                  <a:lnTo>
                    <a:pt x="3154" y="926"/>
                  </a:lnTo>
                  <a:cubicBezTo>
                    <a:pt x="3301" y="779"/>
                    <a:pt x="3301" y="547"/>
                    <a:pt x="3154" y="400"/>
                  </a:cubicBezTo>
                  <a:lnTo>
                    <a:pt x="275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0" name="Google Shape;9850;p7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1" name="Google Shape;9851;p70"/>
            <p:cNvSpPr/>
            <p:nvPr/>
          </p:nvSpPr>
          <p:spPr>
            <a:xfrm>
              <a:off x="2643576" y="2890461"/>
              <a:ext cx="338094" cy="334007"/>
            </a:xfrm>
            <a:custGeom>
              <a:avLst/>
              <a:gdLst/>
              <a:ahLst/>
              <a:cxnLst/>
              <a:rect l="l" t="t" r="r" b="b"/>
              <a:pathLst>
                <a:path w="22581" h="22308" extrusionOk="0">
                  <a:moveTo>
                    <a:pt x="19963" y="0"/>
                  </a:moveTo>
                  <a:cubicBezTo>
                    <a:pt x="19474" y="0"/>
                    <a:pt x="18985" y="184"/>
                    <a:pt x="18607" y="552"/>
                  </a:cubicBezTo>
                  <a:lnTo>
                    <a:pt x="442" y="18738"/>
                  </a:lnTo>
                  <a:cubicBezTo>
                    <a:pt x="0" y="19180"/>
                    <a:pt x="0" y="19916"/>
                    <a:pt x="442" y="20357"/>
                  </a:cubicBezTo>
                  <a:lnTo>
                    <a:pt x="2061" y="21976"/>
                  </a:lnTo>
                  <a:cubicBezTo>
                    <a:pt x="2292" y="22197"/>
                    <a:pt x="2586" y="22307"/>
                    <a:pt x="2878" y="22307"/>
                  </a:cubicBezTo>
                  <a:cubicBezTo>
                    <a:pt x="3170" y="22307"/>
                    <a:pt x="3459" y="22197"/>
                    <a:pt x="3679" y="21976"/>
                  </a:cubicBezTo>
                  <a:lnTo>
                    <a:pt x="5235" y="20420"/>
                  </a:lnTo>
                  <a:cubicBezTo>
                    <a:pt x="9377" y="19264"/>
                    <a:pt x="10218" y="17561"/>
                    <a:pt x="11185" y="15585"/>
                  </a:cubicBezTo>
                  <a:cubicBezTo>
                    <a:pt x="11627" y="14575"/>
                    <a:pt x="12215" y="13629"/>
                    <a:pt x="12909" y="12767"/>
                  </a:cubicBezTo>
                  <a:lnTo>
                    <a:pt x="21865" y="3811"/>
                  </a:lnTo>
                  <a:cubicBezTo>
                    <a:pt x="22433" y="3243"/>
                    <a:pt x="22580" y="2381"/>
                    <a:pt x="22244" y="1645"/>
                  </a:cubicBezTo>
                  <a:cubicBezTo>
                    <a:pt x="22139" y="1435"/>
                    <a:pt x="22013" y="1267"/>
                    <a:pt x="21865" y="1099"/>
                  </a:cubicBezTo>
                  <a:lnTo>
                    <a:pt x="21319" y="552"/>
                  </a:lnTo>
                  <a:cubicBezTo>
                    <a:pt x="20940" y="184"/>
                    <a:pt x="20452" y="0"/>
                    <a:pt x="19963" y="0"/>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70"/>
            <p:cNvSpPr/>
            <p:nvPr/>
          </p:nvSpPr>
          <p:spPr>
            <a:xfrm>
              <a:off x="2663085" y="2897153"/>
              <a:ext cx="318899" cy="327314"/>
            </a:xfrm>
            <a:custGeom>
              <a:avLst/>
              <a:gdLst/>
              <a:ahLst/>
              <a:cxnLst/>
              <a:rect l="l" t="t" r="r" b="b"/>
              <a:pathLst>
                <a:path w="21299" h="21861" extrusionOk="0">
                  <a:moveTo>
                    <a:pt x="19890" y="0"/>
                  </a:moveTo>
                  <a:lnTo>
                    <a:pt x="19890" y="0"/>
                  </a:lnTo>
                  <a:cubicBezTo>
                    <a:pt x="20541" y="757"/>
                    <a:pt x="20499" y="1892"/>
                    <a:pt x="19785" y="2586"/>
                  </a:cubicBezTo>
                  <a:lnTo>
                    <a:pt x="10828" y="11542"/>
                  </a:lnTo>
                  <a:cubicBezTo>
                    <a:pt x="10155" y="12425"/>
                    <a:pt x="9567" y="13372"/>
                    <a:pt x="9125" y="14381"/>
                  </a:cubicBezTo>
                  <a:cubicBezTo>
                    <a:pt x="8158" y="16357"/>
                    <a:pt x="7317" y="18060"/>
                    <a:pt x="3175" y="19216"/>
                  </a:cubicBezTo>
                  <a:lnTo>
                    <a:pt x="1620" y="20772"/>
                  </a:lnTo>
                  <a:cubicBezTo>
                    <a:pt x="1399" y="20993"/>
                    <a:pt x="1104" y="21103"/>
                    <a:pt x="810" y="21103"/>
                  </a:cubicBezTo>
                  <a:cubicBezTo>
                    <a:pt x="516" y="21103"/>
                    <a:pt x="222" y="20993"/>
                    <a:pt x="1" y="20772"/>
                  </a:cubicBezTo>
                  <a:lnTo>
                    <a:pt x="1" y="20772"/>
                  </a:lnTo>
                  <a:lnTo>
                    <a:pt x="758" y="21529"/>
                  </a:lnTo>
                  <a:cubicBezTo>
                    <a:pt x="989" y="21750"/>
                    <a:pt x="1283" y="21860"/>
                    <a:pt x="1575" y="21860"/>
                  </a:cubicBezTo>
                  <a:cubicBezTo>
                    <a:pt x="1867" y="21860"/>
                    <a:pt x="2156" y="21750"/>
                    <a:pt x="2376" y="21529"/>
                  </a:cubicBezTo>
                  <a:lnTo>
                    <a:pt x="3932" y="19973"/>
                  </a:lnTo>
                  <a:cubicBezTo>
                    <a:pt x="8074" y="18817"/>
                    <a:pt x="8915" y="17114"/>
                    <a:pt x="9882" y="15138"/>
                  </a:cubicBezTo>
                  <a:cubicBezTo>
                    <a:pt x="10324" y="14128"/>
                    <a:pt x="10912" y="13182"/>
                    <a:pt x="11606" y="12320"/>
                  </a:cubicBezTo>
                  <a:lnTo>
                    <a:pt x="20562" y="3364"/>
                  </a:lnTo>
                  <a:cubicBezTo>
                    <a:pt x="21298" y="2607"/>
                    <a:pt x="21298" y="1409"/>
                    <a:pt x="20562" y="652"/>
                  </a:cubicBezTo>
                  <a:lnTo>
                    <a:pt x="20016" y="105"/>
                  </a:lnTo>
                  <a:cubicBezTo>
                    <a:pt x="19974" y="63"/>
                    <a:pt x="19932" y="42"/>
                    <a:pt x="19890" y="0"/>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70"/>
            <p:cNvSpPr/>
            <p:nvPr/>
          </p:nvSpPr>
          <p:spPr>
            <a:xfrm>
              <a:off x="2643576" y="3148033"/>
              <a:ext cx="78082" cy="76435"/>
            </a:xfrm>
            <a:custGeom>
              <a:avLst/>
              <a:gdLst/>
              <a:ahLst/>
              <a:cxnLst/>
              <a:rect l="l" t="t" r="r" b="b"/>
              <a:pathLst>
                <a:path w="5215" h="5105" extrusionOk="0">
                  <a:moveTo>
                    <a:pt x="1976" y="0"/>
                  </a:moveTo>
                  <a:lnTo>
                    <a:pt x="442" y="1535"/>
                  </a:lnTo>
                  <a:cubicBezTo>
                    <a:pt x="0" y="1977"/>
                    <a:pt x="0" y="2713"/>
                    <a:pt x="442" y="3154"/>
                  </a:cubicBezTo>
                  <a:lnTo>
                    <a:pt x="2061" y="4773"/>
                  </a:lnTo>
                  <a:cubicBezTo>
                    <a:pt x="2292" y="4994"/>
                    <a:pt x="2586" y="5104"/>
                    <a:pt x="2878" y="5104"/>
                  </a:cubicBezTo>
                  <a:cubicBezTo>
                    <a:pt x="3170" y="5104"/>
                    <a:pt x="3459" y="4994"/>
                    <a:pt x="3679" y="4773"/>
                  </a:cubicBezTo>
                  <a:lnTo>
                    <a:pt x="5214" y="3238"/>
                  </a:lnTo>
                  <a:lnTo>
                    <a:pt x="1976" y="0"/>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70"/>
            <p:cNvSpPr/>
            <p:nvPr/>
          </p:nvSpPr>
          <p:spPr>
            <a:xfrm>
              <a:off x="2815759" y="2931141"/>
              <a:ext cx="122774" cy="122789"/>
            </a:xfrm>
            <a:custGeom>
              <a:avLst/>
              <a:gdLst/>
              <a:ahLst/>
              <a:cxnLst/>
              <a:rect l="l" t="t" r="r" b="b"/>
              <a:pathLst>
                <a:path w="8200" h="8201" extrusionOk="0">
                  <a:moveTo>
                    <a:pt x="4962" y="1"/>
                  </a:moveTo>
                  <a:lnTo>
                    <a:pt x="0" y="4962"/>
                  </a:lnTo>
                  <a:lnTo>
                    <a:pt x="3238" y="8200"/>
                  </a:lnTo>
                  <a:lnTo>
                    <a:pt x="8200" y="3238"/>
                  </a:lnTo>
                  <a:lnTo>
                    <a:pt x="4962"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5" name="Google Shape;9855;p70"/>
            <p:cNvSpPr/>
            <p:nvPr/>
          </p:nvSpPr>
          <p:spPr>
            <a:xfrm>
              <a:off x="2663085" y="3185179"/>
              <a:ext cx="58572" cy="39288"/>
            </a:xfrm>
            <a:custGeom>
              <a:avLst/>
              <a:gdLst/>
              <a:ahLst/>
              <a:cxnLst/>
              <a:rect l="l" t="t" r="r" b="b"/>
              <a:pathLst>
                <a:path w="3912" h="2624" extrusionOk="0">
                  <a:moveTo>
                    <a:pt x="3154" y="0"/>
                  </a:moveTo>
                  <a:lnTo>
                    <a:pt x="1620" y="1535"/>
                  </a:lnTo>
                  <a:cubicBezTo>
                    <a:pt x="1399" y="1756"/>
                    <a:pt x="1104" y="1866"/>
                    <a:pt x="810" y="1866"/>
                  </a:cubicBezTo>
                  <a:cubicBezTo>
                    <a:pt x="516" y="1866"/>
                    <a:pt x="222" y="1756"/>
                    <a:pt x="1" y="1535"/>
                  </a:cubicBezTo>
                  <a:lnTo>
                    <a:pt x="1" y="1535"/>
                  </a:lnTo>
                  <a:lnTo>
                    <a:pt x="758" y="2292"/>
                  </a:lnTo>
                  <a:cubicBezTo>
                    <a:pt x="989" y="2513"/>
                    <a:pt x="1283" y="2623"/>
                    <a:pt x="1575" y="2623"/>
                  </a:cubicBezTo>
                  <a:cubicBezTo>
                    <a:pt x="1867" y="2623"/>
                    <a:pt x="2156" y="2513"/>
                    <a:pt x="2376" y="2292"/>
                  </a:cubicBezTo>
                  <a:lnTo>
                    <a:pt x="3911" y="757"/>
                  </a:lnTo>
                  <a:lnTo>
                    <a:pt x="3154"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6" name="Google Shape;9856;p70"/>
            <p:cNvSpPr/>
            <p:nvPr/>
          </p:nvSpPr>
          <p:spPr>
            <a:xfrm>
              <a:off x="2852906" y="2968288"/>
              <a:ext cx="85628" cy="85643"/>
            </a:xfrm>
            <a:custGeom>
              <a:avLst/>
              <a:gdLst/>
              <a:ahLst/>
              <a:cxnLst/>
              <a:rect l="l" t="t" r="r" b="b"/>
              <a:pathLst>
                <a:path w="5719" h="5720" extrusionOk="0">
                  <a:moveTo>
                    <a:pt x="4962" y="1"/>
                  </a:moveTo>
                  <a:lnTo>
                    <a:pt x="0" y="4962"/>
                  </a:lnTo>
                  <a:lnTo>
                    <a:pt x="757" y="5719"/>
                  </a:lnTo>
                  <a:lnTo>
                    <a:pt x="5719" y="757"/>
                  </a:lnTo>
                  <a:lnTo>
                    <a:pt x="4962"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70"/>
            <p:cNvSpPr/>
            <p:nvPr/>
          </p:nvSpPr>
          <p:spPr>
            <a:xfrm>
              <a:off x="2874302" y="2921783"/>
              <a:ext cx="82813" cy="146311"/>
            </a:xfrm>
            <a:custGeom>
              <a:avLst/>
              <a:gdLst/>
              <a:ahLst/>
              <a:cxnLst/>
              <a:rect l="l" t="t" r="r" b="b"/>
              <a:pathLst>
                <a:path w="5531" h="9772" extrusionOk="0">
                  <a:moveTo>
                    <a:pt x="741" y="1"/>
                  </a:moveTo>
                  <a:cubicBezTo>
                    <a:pt x="449" y="1"/>
                    <a:pt x="197" y="368"/>
                    <a:pt x="442" y="647"/>
                  </a:cubicBezTo>
                  <a:lnTo>
                    <a:pt x="4563" y="4789"/>
                  </a:lnTo>
                  <a:lnTo>
                    <a:pt x="232" y="9120"/>
                  </a:lnTo>
                  <a:cubicBezTo>
                    <a:pt x="1" y="9351"/>
                    <a:pt x="169" y="9771"/>
                    <a:pt x="527" y="9771"/>
                  </a:cubicBezTo>
                  <a:cubicBezTo>
                    <a:pt x="611" y="9771"/>
                    <a:pt x="716" y="9729"/>
                    <a:pt x="779" y="9645"/>
                  </a:cubicBezTo>
                  <a:lnTo>
                    <a:pt x="5383" y="5062"/>
                  </a:lnTo>
                  <a:cubicBezTo>
                    <a:pt x="5530" y="4894"/>
                    <a:pt x="5530" y="4662"/>
                    <a:pt x="5383" y="4515"/>
                  </a:cubicBezTo>
                  <a:lnTo>
                    <a:pt x="989" y="100"/>
                  </a:lnTo>
                  <a:cubicBezTo>
                    <a:pt x="910" y="30"/>
                    <a:pt x="824" y="1"/>
                    <a:pt x="741"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58" name="Google Shape;9858;p70"/>
          <p:cNvGrpSpPr/>
          <p:nvPr/>
        </p:nvGrpSpPr>
        <p:grpSpPr>
          <a:xfrm>
            <a:off x="3049959" y="1945861"/>
            <a:ext cx="402940" cy="388536"/>
            <a:chOff x="3049959" y="1945861"/>
            <a:chExt cx="402940" cy="388536"/>
          </a:xfrm>
        </p:grpSpPr>
        <p:sp>
          <p:nvSpPr>
            <p:cNvPr id="9859" name="Google Shape;9859;p70"/>
            <p:cNvSpPr/>
            <p:nvPr/>
          </p:nvSpPr>
          <p:spPr>
            <a:xfrm>
              <a:off x="3049959" y="1993398"/>
              <a:ext cx="355402" cy="340999"/>
            </a:xfrm>
            <a:custGeom>
              <a:avLst/>
              <a:gdLst/>
              <a:ahLst/>
              <a:cxnLst/>
              <a:rect l="l" t="t" r="r" b="b"/>
              <a:pathLst>
                <a:path w="23737" h="22775" extrusionOk="0">
                  <a:moveTo>
                    <a:pt x="9777" y="0"/>
                  </a:moveTo>
                  <a:lnTo>
                    <a:pt x="3848" y="5929"/>
                  </a:lnTo>
                  <a:cubicBezTo>
                    <a:pt x="1" y="9776"/>
                    <a:pt x="1" y="16021"/>
                    <a:pt x="3848" y="19889"/>
                  </a:cubicBezTo>
                  <a:cubicBezTo>
                    <a:pt x="5772" y="21813"/>
                    <a:pt x="8300" y="22775"/>
                    <a:pt x="10828" y="22775"/>
                  </a:cubicBezTo>
                  <a:cubicBezTo>
                    <a:pt x="13356" y="22775"/>
                    <a:pt x="15884" y="21813"/>
                    <a:pt x="17808" y="19889"/>
                  </a:cubicBezTo>
                  <a:lnTo>
                    <a:pt x="23737" y="13960"/>
                  </a:lnTo>
                  <a:lnTo>
                    <a:pt x="22139" y="10954"/>
                  </a:lnTo>
                  <a:lnTo>
                    <a:pt x="19133" y="9377"/>
                  </a:lnTo>
                  <a:lnTo>
                    <a:pt x="13225" y="15285"/>
                  </a:lnTo>
                  <a:cubicBezTo>
                    <a:pt x="12563" y="15947"/>
                    <a:pt x="11695" y="16278"/>
                    <a:pt x="10831" y="16278"/>
                  </a:cubicBezTo>
                  <a:cubicBezTo>
                    <a:pt x="9966" y="16278"/>
                    <a:pt x="9104" y="15947"/>
                    <a:pt x="8452" y="15285"/>
                  </a:cubicBezTo>
                  <a:cubicBezTo>
                    <a:pt x="7128" y="13960"/>
                    <a:pt x="7128" y="11837"/>
                    <a:pt x="8452" y="10512"/>
                  </a:cubicBezTo>
                  <a:lnTo>
                    <a:pt x="14360" y="4604"/>
                  </a:lnTo>
                  <a:lnTo>
                    <a:pt x="12783" y="1598"/>
                  </a:lnTo>
                  <a:lnTo>
                    <a:pt x="9777" y="0"/>
                  </a:lnTo>
                  <a:close/>
                </a:path>
              </a:pathLst>
            </a:custGeom>
            <a:solidFill>
              <a:srgbClr val="3F566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70"/>
            <p:cNvSpPr/>
            <p:nvPr/>
          </p:nvSpPr>
          <p:spPr>
            <a:xfrm>
              <a:off x="3093080" y="2196350"/>
              <a:ext cx="12607" cy="11184"/>
            </a:xfrm>
            <a:custGeom>
              <a:avLst/>
              <a:gdLst/>
              <a:ahLst/>
              <a:cxnLst/>
              <a:rect l="l" t="t" r="r" b="b"/>
              <a:pathLst>
                <a:path w="842" h="747" extrusionOk="0">
                  <a:moveTo>
                    <a:pt x="421" y="1"/>
                  </a:moveTo>
                  <a:cubicBezTo>
                    <a:pt x="321" y="1"/>
                    <a:pt x="222" y="37"/>
                    <a:pt x="148" y="111"/>
                  </a:cubicBezTo>
                  <a:cubicBezTo>
                    <a:pt x="1" y="258"/>
                    <a:pt x="1" y="489"/>
                    <a:pt x="148" y="637"/>
                  </a:cubicBezTo>
                  <a:cubicBezTo>
                    <a:pt x="222" y="710"/>
                    <a:pt x="321" y="747"/>
                    <a:pt x="421" y="747"/>
                  </a:cubicBezTo>
                  <a:cubicBezTo>
                    <a:pt x="521" y="747"/>
                    <a:pt x="621" y="710"/>
                    <a:pt x="695" y="637"/>
                  </a:cubicBezTo>
                  <a:cubicBezTo>
                    <a:pt x="842" y="489"/>
                    <a:pt x="842" y="258"/>
                    <a:pt x="695" y="111"/>
                  </a:cubicBezTo>
                  <a:cubicBezTo>
                    <a:pt x="621" y="37"/>
                    <a:pt x="521" y="1"/>
                    <a:pt x="42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70"/>
            <p:cNvSpPr/>
            <p:nvPr/>
          </p:nvSpPr>
          <p:spPr>
            <a:xfrm>
              <a:off x="3093080" y="2164564"/>
              <a:ext cx="12607" cy="11184"/>
            </a:xfrm>
            <a:custGeom>
              <a:avLst/>
              <a:gdLst/>
              <a:ahLst/>
              <a:cxnLst/>
              <a:rect l="l" t="t" r="r" b="b"/>
              <a:pathLst>
                <a:path w="842" h="747" extrusionOk="0">
                  <a:moveTo>
                    <a:pt x="421" y="0"/>
                  </a:moveTo>
                  <a:cubicBezTo>
                    <a:pt x="321" y="0"/>
                    <a:pt x="222" y="37"/>
                    <a:pt x="148" y="110"/>
                  </a:cubicBezTo>
                  <a:cubicBezTo>
                    <a:pt x="1" y="258"/>
                    <a:pt x="1" y="489"/>
                    <a:pt x="148" y="636"/>
                  </a:cubicBezTo>
                  <a:cubicBezTo>
                    <a:pt x="222" y="710"/>
                    <a:pt x="321" y="746"/>
                    <a:pt x="421" y="746"/>
                  </a:cubicBezTo>
                  <a:cubicBezTo>
                    <a:pt x="521" y="746"/>
                    <a:pt x="621" y="710"/>
                    <a:pt x="695" y="636"/>
                  </a:cubicBezTo>
                  <a:cubicBezTo>
                    <a:pt x="842" y="489"/>
                    <a:pt x="842" y="258"/>
                    <a:pt x="695" y="110"/>
                  </a:cubicBezTo>
                  <a:cubicBezTo>
                    <a:pt x="621" y="37"/>
                    <a:pt x="521" y="0"/>
                    <a:pt x="421"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2" name="Google Shape;9862;p70"/>
            <p:cNvSpPr/>
            <p:nvPr/>
          </p:nvSpPr>
          <p:spPr>
            <a:xfrm>
              <a:off x="3336413" y="2211458"/>
              <a:ext cx="12292" cy="11514"/>
            </a:xfrm>
            <a:custGeom>
              <a:avLst/>
              <a:gdLst/>
              <a:ahLst/>
              <a:cxnLst/>
              <a:rect l="l" t="t" r="r" b="b"/>
              <a:pathLst>
                <a:path w="821" h="769" extrusionOk="0">
                  <a:moveTo>
                    <a:pt x="411" y="1"/>
                  </a:moveTo>
                  <a:cubicBezTo>
                    <a:pt x="316" y="1"/>
                    <a:pt x="221" y="37"/>
                    <a:pt x="148" y="111"/>
                  </a:cubicBezTo>
                  <a:cubicBezTo>
                    <a:pt x="1" y="258"/>
                    <a:pt x="1" y="511"/>
                    <a:pt x="148" y="658"/>
                  </a:cubicBezTo>
                  <a:cubicBezTo>
                    <a:pt x="221" y="731"/>
                    <a:pt x="316" y="768"/>
                    <a:pt x="411" y="768"/>
                  </a:cubicBezTo>
                  <a:cubicBezTo>
                    <a:pt x="505" y="768"/>
                    <a:pt x="600" y="731"/>
                    <a:pt x="673" y="658"/>
                  </a:cubicBezTo>
                  <a:cubicBezTo>
                    <a:pt x="821" y="511"/>
                    <a:pt x="821" y="258"/>
                    <a:pt x="673" y="111"/>
                  </a:cubicBezTo>
                  <a:cubicBezTo>
                    <a:pt x="600" y="37"/>
                    <a:pt x="505" y="1"/>
                    <a:pt x="41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3" name="Google Shape;9863;p70"/>
            <p:cNvSpPr/>
            <p:nvPr/>
          </p:nvSpPr>
          <p:spPr>
            <a:xfrm>
              <a:off x="3196330" y="1945861"/>
              <a:ext cx="116172" cy="116486"/>
            </a:xfrm>
            <a:custGeom>
              <a:avLst/>
              <a:gdLst/>
              <a:ahLst/>
              <a:cxnLst/>
              <a:rect l="l" t="t" r="r" b="b"/>
              <a:pathLst>
                <a:path w="7759" h="7780" extrusionOk="0">
                  <a:moveTo>
                    <a:pt x="3176" y="0"/>
                  </a:moveTo>
                  <a:lnTo>
                    <a:pt x="1" y="3175"/>
                  </a:lnTo>
                  <a:lnTo>
                    <a:pt x="4584" y="7779"/>
                  </a:lnTo>
                  <a:lnTo>
                    <a:pt x="7759" y="4584"/>
                  </a:lnTo>
                  <a:lnTo>
                    <a:pt x="3176"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70"/>
            <p:cNvSpPr/>
            <p:nvPr/>
          </p:nvSpPr>
          <p:spPr>
            <a:xfrm>
              <a:off x="3336413" y="2085943"/>
              <a:ext cx="116486" cy="116486"/>
            </a:xfrm>
            <a:custGeom>
              <a:avLst/>
              <a:gdLst/>
              <a:ahLst/>
              <a:cxnLst/>
              <a:rect l="l" t="t" r="r" b="b"/>
              <a:pathLst>
                <a:path w="7780" h="7780" extrusionOk="0">
                  <a:moveTo>
                    <a:pt x="3175" y="0"/>
                  </a:moveTo>
                  <a:lnTo>
                    <a:pt x="1" y="3196"/>
                  </a:lnTo>
                  <a:lnTo>
                    <a:pt x="4605" y="7779"/>
                  </a:lnTo>
                  <a:lnTo>
                    <a:pt x="7780" y="4605"/>
                  </a:lnTo>
                  <a:lnTo>
                    <a:pt x="317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65" name="Google Shape;9865;p70"/>
          <p:cNvGrpSpPr/>
          <p:nvPr/>
        </p:nvGrpSpPr>
        <p:grpSpPr>
          <a:xfrm>
            <a:off x="2483025" y="4268679"/>
            <a:ext cx="202428" cy="349114"/>
            <a:chOff x="2483025" y="4268679"/>
            <a:chExt cx="202428" cy="349114"/>
          </a:xfrm>
        </p:grpSpPr>
        <p:sp>
          <p:nvSpPr>
            <p:cNvPr id="9866" name="Google Shape;9866;p70"/>
            <p:cNvSpPr/>
            <p:nvPr/>
          </p:nvSpPr>
          <p:spPr>
            <a:xfrm>
              <a:off x="2497818" y="4274339"/>
              <a:ext cx="172528" cy="337780"/>
            </a:xfrm>
            <a:custGeom>
              <a:avLst/>
              <a:gdLst/>
              <a:ahLst/>
              <a:cxnLst/>
              <a:rect l="l" t="t" r="r" b="b"/>
              <a:pathLst>
                <a:path w="11523" h="22560" extrusionOk="0">
                  <a:moveTo>
                    <a:pt x="1" y="1"/>
                  </a:moveTo>
                  <a:lnTo>
                    <a:pt x="1" y="5719"/>
                  </a:lnTo>
                  <a:cubicBezTo>
                    <a:pt x="1" y="8326"/>
                    <a:pt x="1746" y="10597"/>
                    <a:pt x="4248" y="11291"/>
                  </a:cubicBezTo>
                  <a:cubicBezTo>
                    <a:pt x="1746" y="11964"/>
                    <a:pt x="1" y="14234"/>
                    <a:pt x="1" y="16841"/>
                  </a:cubicBezTo>
                  <a:lnTo>
                    <a:pt x="1" y="22560"/>
                  </a:lnTo>
                  <a:lnTo>
                    <a:pt x="11522" y="22560"/>
                  </a:lnTo>
                  <a:lnTo>
                    <a:pt x="11522" y="16841"/>
                  </a:lnTo>
                  <a:cubicBezTo>
                    <a:pt x="11522" y="14234"/>
                    <a:pt x="9798" y="11964"/>
                    <a:pt x="7296" y="11291"/>
                  </a:cubicBezTo>
                  <a:cubicBezTo>
                    <a:pt x="9798" y="10597"/>
                    <a:pt x="11522" y="8326"/>
                    <a:pt x="11522" y="5719"/>
                  </a:cubicBezTo>
                  <a:lnTo>
                    <a:pt x="11522"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70"/>
            <p:cNvSpPr/>
            <p:nvPr/>
          </p:nvSpPr>
          <p:spPr>
            <a:xfrm>
              <a:off x="2599811" y="4274339"/>
              <a:ext cx="76195" cy="337780"/>
            </a:xfrm>
            <a:custGeom>
              <a:avLst/>
              <a:gdLst/>
              <a:ahLst/>
              <a:cxnLst/>
              <a:rect l="l" t="t" r="r" b="b"/>
              <a:pathLst>
                <a:path w="5089" h="22560" extrusionOk="0">
                  <a:moveTo>
                    <a:pt x="4332" y="1"/>
                  </a:moveTo>
                  <a:lnTo>
                    <a:pt x="4332" y="5719"/>
                  </a:lnTo>
                  <a:cubicBezTo>
                    <a:pt x="4311" y="8137"/>
                    <a:pt x="2713" y="10261"/>
                    <a:pt x="379" y="10912"/>
                  </a:cubicBezTo>
                  <a:cubicBezTo>
                    <a:pt x="1" y="11018"/>
                    <a:pt x="1" y="11543"/>
                    <a:pt x="379" y="11648"/>
                  </a:cubicBezTo>
                  <a:cubicBezTo>
                    <a:pt x="2713" y="12300"/>
                    <a:pt x="4311" y="14423"/>
                    <a:pt x="4332" y="16841"/>
                  </a:cubicBezTo>
                  <a:lnTo>
                    <a:pt x="4332" y="22560"/>
                  </a:lnTo>
                  <a:lnTo>
                    <a:pt x="5068" y="22560"/>
                  </a:lnTo>
                  <a:lnTo>
                    <a:pt x="5068" y="16841"/>
                  </a:lnTo>
                  <a:cubicBezTo>
                    <a:pt x="5068" y="14465"/>
                    <a:pt x="3701" y="12300"/>
                    <a:pt x="1557" y="11291"/>
                  </a:cubicBezTo>
                  <a:cubicBezTo>
                    <a:pt x="3701" y="10261"/>
                    <a:pt x="5089" y="8116"/>
                    <a:pt x="5089" y="5719"/>
                  </a:cubicBezTo>
                  <a:lnTo>
                    <a:pt x="5089"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70"/>
            <p:cNvSpPr/>
            <p:nvPr/>
          </p:nvSpPr>
          <p:spPr>
            <a:xfrm>
              <a:off x="2492159" y="4274339"/>
              <a:ext cx="76195" cy="337780"/>
            </a:xfrm>
            <a:custGeom>
              <a:avLst/>
              <a:gdLst/>
              <a:ahLst/>
              <a:cxnLst/>
              <a:rect l="l" t="t" r="r" b="b"/>
              <a:pathLst>
                <a:path w="5089" h="22560" extrusionOk="0">
                  <a:moveTo>
                    <a:pt x="0" y="1"/>
                  </a:moveTo>
                  <a:lnTo>
                    <a:pt x="0" y="5719"/>
                  </a:lnTo>
                  <a:cubicBezTo>
                    <a:pt x="21" y="8095"/>
                    <a:pt x="1388" y="10261"/>
                    <a:pt x="3533" y="11291"/>
                  </a:cubicBezTo>
                  <a:cubicBezTo>
                    <a:pt x="1388" y="12300"/>
                    <a:pt x="21" y="14465"/>
                    <a:pt x="0" y="16841"/>
                  </a:cubicBezTo>
                  <a:lnTo>
                    <a:pt x="0" y="22560"/>
                  </a:lnTo>
                  <a:lnTo>
                    <a:pt x="757" y="22560"/>
                  </a:lnTo>
                  <a:lnTo>
                    <a:pt x="757" y="16841"/>
                  </a:lnTo>
                  <a:cubicBezTo>
                    <a:pt x="757" y="14402"/>
                    <a:pt x="2376" y="12279"/>
                    <a:pt x="4710" y="11648"/>
                  </a:cubicBezTo>
                  <a:cubicBezTo>
                    <a:pt x="5088" y="11543"/>
                    <a:pt x="5088" y="11018"/>
                    <a:pt x="4710" y="10912"/>
                  </a:cubicBezTo>
                  <a:cubicBezTo>
                    <a:pt x="2376" y="10282"/>
                    <a:pt x="757" y="8158"/>
                    <a:pt x="757" y="5719"/>
                  </a:cubicBezTo>
                  <a:lnTo>
                    <a:pt x="757" y="1"/>
                  </a:lnTo>
                  <a:close/>
                </a:path>
              </a:pathLst>
            </a:custGeom>
            <a:solidFill>
              <a:srgbClr val="FC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9" name="Google Shape;9869;p70"/>
            <p:cNvSpPr/>
            <p:nvPr/>
          </p:nvSpPr>
          <p:spPr>
            <a:xfrm>
              <a:off x="2483025" y="4606444"/>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0" name="Google Shape;9870;p70"/>
            <p:cNvSpPr/>
            <p:nvPr/>
          </p:nvSpPr>
          <p:spPr>
            <a:xfrm>
              <a:off x="2483025" y="4268679"/>
              <a:ext cx="202428" cy="11349"/>
            </a:xfrm>
            <a:custGeom>
              <a:avLst/>
              <a:gdLst/>
              <a:ahLst/>
              <a:cxnLst/>
              <a:rect l="l" t="t" r="r" b="b"/>
              <a:pathLst>
                <a:path w="13520" h="758" extrusionOk="0">
                  <a:moveTo>
                    <a:pt x="484" y="0"/>
                  </a:moveTo>
                  <a:cubicBezTo>
                    <a:pt x="1" y="0"/>
                    <a:pt x="1" y="757"/>
                    <a:pt x="484" y="757"/>
                  </a:cubicBezTo>
                  <a:lnTo>
                    <a:pt x="13015" y="757"/>
                  </a:lnTo>
                  <a:cubicBezTo>
                    <a:pt x="13519" y="757"/>
                    <a:pt x="13519" y="0"/>
                    <a:pt x="13015"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70"/>
            <p:cNvSpPr/>
            <p:nvPr/>
          </p:nvSpPr>
          <p:spPr>
            <a:xfrm>
              <a:off x="2520487" y="4378847"/>
              <a:ext cx="127506" cy="210933"/>
            </a:xfrm>
            <a:custGeom>
              <a:avLst/>
              <a:gdLst/>
              <a:ahLst/>
              <a:cxnLst/>
              <a:rect l="l" t="t" r="r" b="b"/>
              <a:pathLst>
                <a:path w="8516" h="14088" extrusionOk="0">
                  <a:moveTo>
                    <a:pt x="190" y="1"/>
                  </a:moveTo>
                  <a:cubicBezTo>
                    <a:pt x="610" y="1388"/>
                    <a:pt x="1725" y="2482"/>
                    <a:pt x="3133" y="2860"/>
                  </a:cubicBezTo>
                  <a:cubicBezTo>
                    <a:pt x="3365" y="2923"/>
                    <a:pt x="3617" y="2965"/>
                    <a:pt x="3869" y="2986"/>
                  </a:cubicBezTo>
                  <a:lnTo>
                    <a:pt x="3869" y="7927"/>
                  </a:lnTo>
                  <a:cubicBezTo>
                    <a:pt x="1683" y="8116"/>
                    <a:pt x="1" y="9966"/>
                    <a:pt x="1" y="12153"/>
                  </a:cubicBezTo>
                  <a:lnTo>
                    <a:pt x="1" y="14087"/>
                  </a:lnTo>
                  <a:lnTo>
                    <a:pt x="8515" y="14087"/>
                  </a:lnTo>
                  <a:lnTo>
                    <a:pt x="8515" y="12174"/>
                  </a:lnTo>
                  <a:cubicBezTo>
                    <a:pt x="8515" y="9966"/>
                    <a:pt x="6834" y="8116"/>
                    <a:pt x="4626" y="7927"/>
                  </a:cubicBezTo>
                  <a:lnTo>
                    <a:pt x="4626" y="2986"/>
                  </a:lnTo>
                  <a:cubicBezTo>
                    <a:pt x="4878" y="2965"/>
                    <a:pt x="5131" y="2923"/>
                    <a:pt x="5383" y="2860"/>
                  </a:cubicBezTo>
                  <a:cubicBezTo>
                    <a:pt x="6770" y="2461"/>
                    <a:pt x="7885" y="1388"/>
                    <a:pt x="8305"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2" name="Google Shape;9872;p70"/>
          <p:cNvGrpSpPr/>
          <p:nvPr/>
        </p:nvGrpSpPr>
        <p:grpSpPr>
          <a:xfrm>
            <a:off x="862507" y="2885984"/>
            <a:ext cx="329590" cy="365000"/>
            <a:chOff x="862507" y="2885984"/>
            <a:chExt cx="329590" cy="365000"/>
          </a:xfrm>
        </p:grpSpPr>
        <p:sp>
          <p:nvSpPr>
            <p:cNvPr id="9873" name="Google Shape;9873;p70"/>
            <p:cNvSpPr/>
            <p:nvPr/>
          </p:nvSpPr>
          <p:spPr>
            <a:xfrm>
              <a:off x="862821" y="2975834"/>
              <a:ext cx="313854" cy="275150"/>
            </a:xfrm>
            <a:custGeom>
              <a:avLst/>
              <a:gdLst/>
              <a:ahLst/>
              <a:cxnLst/>
              <a:rect l="l" t="t" r="r" b="b"/>
              <a:pathLst>
                <a:path w="20962" h="18377" extrusionOk="0">
                  <a:moveTo>
                    <a:pt x="6174" y="1"/>
                  </a:moveTo>
                  <a:cubicBezTo>
                    <a:pt x="5746" y="1"/>
                    <a:pt x="5321" y="44"/>
                    <a:pt x="4920" y="148"/>
                  </a:cubicBezTo>
                  <a:cubicBezTo>
                    <a:pt x="2523" y="779"/>
                    <a:pt x="1" y="3344"/>
                    <a:pt x="1" y="7570"/>
                  </a:cubicBezTo>
                  <a:cubicBezTo>
                    <a:pt x="1" y="10450"/>
                    <a:pt x="1809" y="14403"/>
                    <a:pt x="4058" y="16631"/>
                  </a:cubicBezTo>
                  <a:cubicBezTo>
                    <a:pt x="5130" y="17704"/>
                    <a:pt x="6287" y="18376"/>
                    <a:pt x="7380" y="18376"/>
                  </a:cubicBezTo>
                  <a:cubicBezTo>
                    <a:pt x="8032" y="18376"/>
                    <a:pt x="8663" y="18271"/>
                    <a:pt x="9293" y="18103"/>
                  </a:cubicBezTo>
                  <a:cubicBezTo>
                    <a:pt x="9682" y="17988"/>
                    <a:pt x="10082" y="17930"/>
                    <a:pt x="10481" y="17930"/>
                  </a:cubicBezTo>
                  <a:cubicBezTo>
                    <a:pt x="10881" y="17930"/>
                    <a:pt x="11280" y="17988"/>
                    <a:pt x="11669" y="18103"/>
                  </a:cubicBezTo>
                  <a:cubicBezTo>
                    <a:pt x="12279" y="18271"/>
                    <a:pt x="12931" y="18376"/>
                    <a:pt x="13561" y="18376"/>
                  </a:cubicBezTo>
                  <a:cubicBezTo>
                    <a:pt x="14612" y="18376"/>
                    <a:pt x="15727" y="17767"/>
                    <a:pt x="16736" y="16779"/>
                  </a:cubicBezTo>
                  <a:cubicBezTo>
                    <a:pt x="19049" y="14571"/>
                    <a:pt x="20962" y="10513"/>
                    <a:pt x="20962" y="7570"/>
                  </a:cubicBezTo>
                  <a:cubicBezTo>
                    <a:pt x="20962" y="3344"/>
                    <a:pt x="18418" y="779"/>
                    <a:pt x="16042" y="148"/>
                  </a:cubicBezTo>
                  <a:cubicBezTo>
                    <a:pt x="15641" y="44"/>
                    <a:pt x="15217" y="1"/>
                    <a:pt x="14788" y="1"/>
                  </a:cubicBezTo>
                  <a:cubicBezTo>
                    <a:pt x="14003" y="1"/>
                    <a:pt x="13204" y="147"/>
                    <a:pt x="12510" y="338"/>
                  </a:cubicBezTo>
                  <a:cubicBezTo>
                    <a:pt x="12279" y="380"/>
                    <a:pt x="12047" y="443"/>
                    <a:pt x="11837" y="464"/>
                  </a:cubicBezTo>
                  <a:cubicBezTo>
                    <a:pt x="11379" y="548"/>
                    <a:pt x="10918" y="589"/>
                    <a:pt x="10459" y="589"/>
                  </a:cubicBezTo>
                  <a:cubicBezTo>
                    <a:pt x="9779" y="589"/>
                    <a:pt x="9105" y="501"/>
                    <a:pt x="8452" y="338"/>
                  </a:cubicBezTo>
                  <a:cubicBezTo>
                    <a:pt x="7759" y="147"/>
                    <a:pt x="6960" y="1"/>
                    <a:pt x="617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70"/>
            <p:cNvSpPr/>
            <p:nvPr/>
          </p:nvSpPr>
          <p:spPr>
            <a:xfrm>
              <a:off x="862507" y="2975819"/>
              <a:ext cx="250894" cy="275165"/>
            </a:xfrm>
            <a:custGeom>
              <a:avLst/>
              <a:gdLst/>
              <a:ahLst/>
              <a:cxnLst/>
              <a:rect l="l" t="t" r="r" b="b"/>
              <a:pathLst>
                <a:path w="16757" h="18378" extrusionOk="0">
                  <a:moveTo>
                    <a:pt x="6204" y="1"/>
                  </a:moveTo>
                  <a:cubicBezTo>
                    <a:pt x="5767" y="1"/>
                    <a:pt x="5333" y="44"/>
                    <a:pt x="4920" y="149"/>
                  </a:cubicBezTo>
                  <a:cubicBezTo>
                    <a:pt x="2544" y="759"/>
                    <a:pt x="1" y="3324"/>
                    <a:pt x="1" y="7571"/>
                  </a:cubicBezTo>
                  <a:cubicBezTo>
                    <a:pt x="1" y="11797"/>
                    <a:pt x="3995" y="18377"/>
                    <a:pt x="7401" y="18377"/>
                  </a:cubicBezTo>
                  <a:cubicBezTo>
                    <a:pt x="8053" y="18377"/>
                    <a:pt x="8684" y="18293"/>
                    <a:pt x="9293" y="18104"/>
                  </a:cubicBezTo>
                  <a:cubicBezTo>
                    <a:pt x="9682" y="17989"/>
                    <a:pt x="10087" y="17931"/>
                    <a:pt x="10492" y="17931"/>
                  </a:cubicBezTo>
                  <a:cubicBezTo>
                    <a:pt x="10896" y="17931"/>
                    <a:pt x="11301" y="17989"/>
                    <a:pt x="11690" y="18104"/>
                  </a:cubicBezTo>
                  <a:cubicBezTo>
                    <a:pt x="12300" y="18293"/>
                    <a:pt x="12952" y="18377"/>
                    <a:pt x="13582" y="18377"/>
                  </a:cubicBezTo>
                  <a:cubicBezTo>
                    <a:pt x="14633" y="18377"/>
                    <a:pt x="15748" y="17768"/>
                    <a:pt x="16757" y="16780"/>
                  </a:cubicBezTo>
                  <a:lnTo>
                    <a:pt x="16757" y="16780"/>
                  </a:lnTo>
                  <a:cubicBezTo>
                    <a:pt x="15461" y="17012"/>
                    <a:pt x="14299" y="17110"/>
                    <a:pt x="13262" y="17110"/>
                  </a:cubicBezTo>
                  <a:cubicBezTo>
                    <a:pt x="12044" y="17110"/>
                    <a:pt x="10999" y="16974"/>
                    <a:pt x="10113" y="16759"/>
                  </a:cubicBezTo>
                  <a:cubicBezTo>
                    <a:pt x="7422" y="16086"/>
                    <a:pt x="5425" y="13836"/>
                    <a:pt x="5088" y="11082"/>
                  </a:cubicBezTo>
                  <a:cubicBezTo>
                    <a:pt x="4247" y="4207"/>
                    <a:pt x="8747" y="2210"/>
                    <a:pt x="8747" y="2210"/>
                  </a:cubicBezTo>
                  <a:cubicBezTo>
                    <a:pt x="9339" y="2449"/>
                    <a:pt x="9969" y="2576"/>
                    <a:pt x="10606" y="2576"/>
                  </a:cubicBezTo>
                  <a:cubicBezTo>
                    <a:pt x="10918" y="2576"/>
                    <a:pt x="11231" y="2545"/>
                    <a:pt x="11543" y="2483"/>
                  </a:cubicBezTo>
                  <a:cubicBezTo>
                    <a:pt x="10597" y="1558"/>
                    <a:pt x="11858" y="465"/>
                    <a:pt x="11858" y="465"/>
                  </a:cubicBezTo>
                  <a:lnTo>
                    <a:pt x="11858" y="465"/>
                  </a:lnTo>
                  <a:cubicBezTo>
                    <a:pt x="11402" y="541"/>
                    <a:pt x="10943" y="579"/>
                    <a:pt x="10485" y="579"/>
                  </a:cubicBezTo>
                  <a:cubicBezTo>
                    <a:pt x="9804" y="579"/>
                    <a:pt x="9127" y="494"/>
                    <a:pt x="8473" y="318"/>
                  </a:cubicBezTo>
                  <a:cubicBezTo>
                    <a:pt x="7784" y="142"/>
                    <a:pt x="6990" y="1"/>
                    <a:pt x="620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70"/>
            <p:cNvSpPr/>
            <p:nvPr/>
          </p:nvSpPr>
          <p:spPr>
            <a:xfrm>
              <a:off x="1034691" y="2885984"/>
              <a:ext cx="157406" cy="87050"/>
            </a:xfrm>
            <a:custGeom>
              <a:avLst/>
              <a:gdLst/>
              <a:ahLst/>
              <a:cxnLst/>
              <a:rect l="l" t="t" r="r" b="b"/>
              <a:pathLst>
                <a:path w="10513" h="5814" extrusionOk="0">
                  <a:moveTo>
                    <a:pt x="5044" y="0"/>
                  </a:moveTo>
                  <a:cubicBezTo>
                    <a:pt x="4802" y="0"/>
                    <a:pt x="4551" y="10"/>
                    <a:pt x="4290" y="31"/>
                  </a:cubicBezTo>
                  <a:cubicBezTo>
                    <a:pt x="1220" y="262"/>
                    <a:pt x="43" y="3795"/>
                    <a:pt x="1" y="3921"/>
                  </a:cubicBezTo>
                  <a:cubicBezTo>
                    <a:pt x="43" y="3879"/>
                    <a:pt x="85" y="3858"/>
                    <a:pt x="148" y="3858"/>
                  </a:cubicBezTo>
                  <a:cubicBezTo>
                    <a:pt x="187" y="3849"/>
                    <a:pt x="228" y="3845"/>
                    <a:pt x="272" y="3845"/>
                  </a:cubicBezTo>
                  <a:cubicBezTo>
                    <a:pt x="1228" y="3845"/>
                    <a:pt x="3180" y="5813"/>
                    <a:pt x="5466" y="5813"/>
                  </a:cubicBezTo>
                  <a:cubicBezTo>
                    <a:pt x="5911" y="5813"/>
                    <a:pt x="6368" y="5739"/>
                    <a:pt x="6834" y="5561"/>
                  </a:cubicBezTo>
                  <a:cubicBezTo>
                    <a:pt x="9924" y="4362"/>
                    <a:pt x="10513" y="263"/>
                    <a:pt x="10513" y="262"/>
                  </a:cubicBezTo>
                  <a:lnTo>
                    <a:pt x="10513" y="262"/>
                  </a:lnTo>
                  <a:cubicBezTo>
                    <a:pt x="10146" y="497"/>
                    <a:pt x="9764" y="581"/>
                    <a:pt x="9349" y="581"/>
                  </a:cubicBezTo>
                  <a:cubicBezTo>
                    <a:pt x="8260" y="581"/>
                    <a:pt x="6939" y="0"/>
                    <a:pt x="504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70"/>
            <p:cNvSpPr/>
            <p:nvPr/>
          </p:nvSpPr>
          <p:spPr>
            <a:xfrm>
              <a:off x="1034691" y="2885984"/>
              <a:ext cx="157406" cy="58707"/>
            </a:xfrm>
            <a:custGeom>
              <a:avLst/>
              <a:gdLst/>
              <a:ahLst/>
              <a:cxnLst/>
              <a:rect l="l" t="t" r="r" b="b"/>
              <a:pathLst>
                <a:path w="10513" h="3921" extrusionOk="0">
                  <a:moveTo>
                    <a:pt x="5028" y="0"/>
                  </a:moveTo>
                  <a:cubicBezTo>
                    <a:pt x="4785" y="0"/>
                    <a:pt x="4532" y="10"/>
                    <a:pt x="4269" y="31"/>
                  </a:cubicBezTo>
                  <a:cubicBezTo>
                    <a:pt x="1220" y="262"/>
                    <a:pt x="22" y="3795"/>
                    <a:pt x="1" y="3921"/>
                  </a:cubicBezTo>
                  <a:lnTo>
                    <a:pt x="127" y="3858"/>
                  </a:lnTo>
                  <a:cubicBezTo>
                    <a:pt x="779" y="3605"/>
                    <a:pt x="3638" y="2554"/>
                    <a:pt x="5972" y="2554"/>
                  </a:cubicBezTo>
                  <a:cubicBezTo>
                    <a:pt x="8621" y="2554"/>
                    <a:pt x="10513" y="263"/>
                    <a:pt x="10513" y="262"/>
                  </a:cubicBezTo>
                  <a:lnTo>
                    <a:pt x="10513" y="262"/>
                  </a:lnTo>
                  <a:cubicBezTo>
                    <a:pt x="10146" y="497"/>
                    <a:pt x="9764" y="581"/>
                    <a:pt x="9348" y="581"/>
                  </a:cubicBezTo>
                  <a:cubicBezTo>
                    <a:pt x="8259" y="581"/>
                    <a:pt x="6935" y="0"/>
                    <a:pt x="5028" y="0"/>
                  </a:cubicBezTo>
                  <a:close/>
                </a:path>
              </a:pathLst>
            </a:custGeom>
            <a:solidFill>
              <a:srgbClr val="8AA2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7" name="Google Shape;9877;p70"/>
            <p:cNvSpPr/>
            <p:nvPr/>
          </p:nvSpPr>
          <p:spPr>
            <a:xfrm>
              <a:off x="1103639" y="3030843"/>
              <a:ext cx="44393" cy="63139"/>
            </a:xfrm>
            <a:custGeom>
              <a:avLst/>
              <a:gdLst/>
              <a:ahLst/>
              <a:cxnLst/>
              <a:rect l="l" t="t" r="r" b="b"/>
              <a:pathLst>
                <a:path w="2965" h="4217" extrusionOk="0">
                  <a:moveTo>
                    <a:pt x="1383" y="1"/>
                  </a:moveTo>
                  <a:cubicBezTo>
                    <a:pt x="1349" y="1"/>
                    <a:pt x="1316" y="3"/>
                    <a:pt x="1283" y="6"/>
                  </a:cubicBezTo>
                  <a:cubicBezTo>
                    <a:pt x="526" y="69"/>
                    <a:pt x="0" y="1079"/>
                    <a:pt x="126" y="2235"/>
                  </a:cubicBezTo>
                  <a:cubicBezTo>
                    <a:pt x="227" y="3360"/>
                    <a:pt x="884" y="4217"/>
                    <a:pt x="1603" y="4217"/>
                  </a:cubicBezTo>
                  <a:cubicBezTo>
                    <a:pt x="1636" y="4217"/>
                    <a:pt x="1670" y="4215"/>
                    <a:pt x="1703" y="4211"/>
                  </a:cubicBezTo>
                  <a:cubicBezTo>
                    <a:pt x="2460" y="4148"/>
                    <a:pt x="2965" y="3139"/>
                    <a:pt x="2859" y="1962"/>
                  </a:cubicBezTo>
                  <a:cubicBezTo>
                    <a:pt x="2739" y="856"/>
                    <a:pt x="2100" y="1"/>
                    <a:pt x="138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8" name="Google Shape;9878;p70"/>
            <p:cNvSpPr/>
            <p:nvPr/>
          </p:nvSpPr>
          <p:spPr>
            <a:xfrm>
              <a:off x="986853" y="3004491"/>
              <a:ext cx="65804" cy="14808"/>
            </a:xfrm>
            <a:custGeom>
              <a:avLst/>
              <a:gdLst/>
              <a:ahLst/>
              <a:cxnLst/>
              <a:rect l="l" t="t" r="r" b="b"/>
              <a:pathLst>
                <a:path w="4395" h="989" extrusionOk="0">
                  <a:moveTo>
                    <a:pt x="0" y="0"/>
                  </a:moveTo>
                  <a:cubicBezTo>
                    <a:pt x="0" y="484"/>
                    <a:pt x="736" y="883"/>
                    <a:pt x="1745" y="989"/>
                  </a:cubicBezTo>
                  <a:lnTo>
                    <a:pt x="2628" y="989"/>
                  </a:lnTo>
                  <a:cubicBezTo>
                    <a:pt x="3637" y="883"/>
                    <a:pt x="4394" y="484"/>
                    <a:pt x="439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70"/>
            <p:cNvSpPr/>
            <p:nvPr/>
          </p:nvSpPr>
          <p:spPr>
            <a:xfrm>
              <a:off x="991330" y="2933641"/>
              <a:ext cx="56356" cy="85972"/>
            </a:xfrm>
            <a:custGeom>
              <a:avLst/>
              <a:gdLst/>
              <a:ahLst/>
              <a:cxnLst/>
              <a:rect l="l" t="t" r="r" b="b"/>
              <a:pathLst>
                <a:path w="3764" h="5742" extrusionOk="0">
                  <a:moveTo>
                    <a:pt x="3182" y="0"/>
                  </a:moveTo>
                  <a:cubicBezTo>
                    <a:pt x="3058" y="0"/>
                    <a:pt x="2932" y="56"/>
                    <a:pt x="2834" y="191"/>
                  </a:cubicBezTo>
                  <a:lnTo>
                    <a:pt x="1635" y="1999"/>
                  </a:lnTo>
                  <a:cubicBezTo>
                    <a:pt x="1446" y="1432"/>
                    <a:pt x="1236" y="885"/>
                    <a:pt x="963" y="338"/>
                  </a:cubicBezTo>
                  <a:cubicBezTo>
                    <a:pt x="874" y="168"/>
                    <a:pt x="732" y="97"/>
                    <a:pt x="590" y="97"/>
                  </a:cubicBezTo>
                  <a:cubicBezTo>
                    <a:pt x="295" y="97"/>
                    <a:pt x="0" y="404"/>
                    <a:pt x="185" y="759"/>
                  </a:cubicBezTo>
                  <a:cubicBezTo>
                    <a:pt x="794" y="2020"/>
                    <a:pt x="1194" y="3366"/>
                    <a:pt x="1362" y="4753"/>
                  </a:cubicBezTo>
                  <a:cubicBezTo>
                    <a:pt x="1404" y="5069"/>
                    <a:pt x="1446" y="5384"/>
                    <a:pt x="1446" y="5721"/>
                  </a:cubicBezTo>
                  <a:cubicBezTo>
                    <a:pt x="1593" y="5742"/>
                    <a:pt x="1740" y="5742"/>
                    <a:pt x="1888" y="5742"/>
                  </a:cubicBezTo>
                  <a:cubicBezTo>
                    <a:pt x="2035" y="5742"/>
                    <a:pt x="2182" y="5721"/>
                    <a:pt x="2329" y="5721"/>
                  </a:cubicBezTo>
                  <a:cubicBezTo>
                    <a:pt x="2308" y="5384"/>
                    <a:pt x="2287" y="5069"/>
                    <a:pt x="2245" y="4753"/>
                  </a:cubicBezTo>
                  <a:cubicBezTo>
                    <a:pt x="2182" y="4207"/>
                    <a:pt x="2098" y="3660"/>
                    <a:pt x="1951" y="3135"/>
                  </a:cubicBezTo>
                  <a:lnTo>
                    <a:pt x="3570" y="675"/>
                  </a:lnTo>
                  <a:cubicBezTo>
                    <a:pt x="3763" y="332"/>
                    <a:pt x="3482" y="0"/>
                    <a:pt x="3182" y="0"/>
                  </a:cubicBezTo>
                  <a:close/>
                </a:path>
              </a:pathLst>
            </a:custGeom>
            <a:solidFill>
              <a:srgbClr val="7188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80" name="Google Shape;9880;p70"/>
          <p:cNvGrpSpPr/>
          <p:nvPr/>
        </p:nvGrpSpPr>
        <p:grpSpPr>
          <a:xfrm>
            <a:off x="3082075" y="2871805"/>
            <a:ext cx="318884" cy="379807"/>
            <a:chOff x="3082075" y="2871805"/>
            <a:chExt cx="318884" cy="379807"/>
          </a:xfrm>
        </p:grpSpPr>
        <p:sp>
          <p:nvSpPr>
            <p:cNvPr id="9881" name="Google Shape;9881;p70"/>
            <p:cNvSpPr/>
            <p:nvPr/>
          </p:nvSpPr>
          <p:spPr>
            <a:xfrm>
              <a:off x="3105357" y="2915584"/>
              <a:ext cx="248708" cy="281887"/>
            </a:xfrm>
            <a:custGeom>
              <a:avLst/>
              <a:gdLst/>
              <a:ahLst/>
              <a:cxnLst/>
              <a:rect l="l" t="t" r="r" b="b"/>
              <a:pathLst>
                <a:path w="16611" h="18827" extrusionOk="0">
                  <a:moveTo>
                    <a:pt x="9109" y="1"/>
                  </a:moveTo>
                  <a:cubicBezTo>
                    <a:pt x="8179" y="1"/>
                    <a:pt x="7225" y="177"/>
                    <a:pt x="6287" y="556"/>
                  </a:cubicBezTo>
                  <a:cubicBezTo>
                    <a:pt x="1346" y="2553"/>
                    <a:pt x="1" y="8903"/>
                    <a:pt x="3722" y="12729"/>
                  </a:cubicBezTo>
                  <a:cubicBezTo>
                    <a:pt x="4899" y="13928"/>
                    <a:pt x="5551" y="15547"/>
                    <a:pt x="5551" y="17228"/>
                  </a:cubicBezTo>
                  <a:lnTo>
                    <a:pt x="8032" y="18826"/>
                  </a:lnTo>
                  <a:lnTo>
                    <a:pt x="12636" y="17228"/>
                  </a:lnTo>
                  <a:cubicBezTo>
                    <a:pt x="12636" y="15547"/>
                    <a:pt x="13309" y="13928"/>
                    <a:pt x="14487" y="12750"/>
                  </a:cubicBezTo>
                  <a:cubicBezTo>
                    <a:pt x="15832" y="11342"/>
                    <a:pt x="16610" y="9470"/>
                    <a:pt x="16610" y="7515"/>
                  </a:cubicBezTo>
                  <a:cubicBezTo>
                    <a:pt x="16610" y="3206"/>
                    <a:pt x="13078" y="1"/>
                    <a:pt x="91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70"/>
            <p:cNvSpPr/>
            <p:nvPr/>
          </p:nvSpPr>
          <p:spPr>
            <a:xfrm>
              <a:off x="3210180" y="2990956"/>
              <a:ext cx="62974" cy="68005"/>
            </a:xfrm>
            <a:custGeom>
              <a:avLst/>
              <a:gdLst/>
              <a:ahLst/>
              <a:cxnLst/>
              <a:rect l="l" t="t" r="r" b="b"/>
              <a:pathLst>
                <a:path w="4206" h="4542" extrusionOk="0">
                  <a:moveTo>
                    <a:pt x="2103" y="0"/>
                  </a:moveTo>
                  <a:cubicBezTo>
                    <a:pt x="1760" y="0"/>
                    <a:pt x="1416" y="530"/>
                    <a:pt x="1125" y="530"/>
                  </a:cubicBezTo>
                  <a:cubicBezTo>
                    <a:pt x="1079" y="530"/>
                    <a:pt x="1033" y="516"/>
                    <a:pt x="989" y="484"/>
                  </a:cubicBezTo>
                  <a:lnTo>
                    <a:pt x="1" y="1977"/>
                  </a:lnTo>
                  <a:cubicBezTo>
                    <a:pt x="674" y="2271"/>
                    <a:pt x="1389" y="4542"/>
                    <a:pt x="2103" y="4542"/>
                  </a:cubicBezTo>
                  <a:cubicBezTo>
                    <a:pt x="2818" y="4542"/>
                    <a:pt x="3533" y="2271"/>
                    <a:pt x="4206" y="1977"/>
                  </a:cubicBezTo>
                  <a:lnTo>
                    <a:pt x="3218" y="484"/>
                  </a:lnTo>
                  <a:cubicBezTo>
                    <a:pt x="3174" y="516"/>
                    <a:pt x="3129" y="530"/>
                    <a:pt x="3082" y="530"/>
                  </a:cubicBezTo>
                  <a:cubicBezTo>
                    <a:pt x="2796" y="530"/>
                    <a:pt x="2465" y="0"/>
                    <a:pt x="2103"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70"/>
            <p:cNvSpPr/>
            <p:nvPr/>
          </p:nvSpPr>
          <p:spPr>
            <a:xfrm>
              <a:off x="3241667" y="3020542"/>
              <a:ext cx="31487" cy="163709"/>
            </a:xfrm>
            <a:custGeom>
              <a:avLst/>
              <a:gdLst/>
              <a:ahLst/>
              <a:cxnLst/>
              <a:rect l="l" t="t" r="r" b="b"/>
              <a:pathLst>
                <a:path w="2103" h="10934" extrusionOk="0">
                  <a:moveTo>
                    <a:pt x="2103" y="1"/>
                  </a:moveTo>
                  <a:cubicBezTo>
                    <a:pt x="1556" y="232"/>
                    <a:pt x="967" y="379"/>
                    <a:pt x="358" y="421"/>
                  </a:cubicBezTo>
                  <a:lnTo>
                    <a:pt x="0" y="421"/>
                  </a:lnTo>
                  <a:lnTo>
                    <a:pt x="0" y="10933"/>
                  </a:lnTo>
                  <a:lnTo>
                    <a:pt x="2103" y="10933"/>
                  </a:lnTo>
                  <a:lnTo>
                    <a:pt x="2103"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70"/>
            <p:cNvSpPr/>
            <p:nvPr/>
          </p:nvSpPr>
          <p:spPr>
            <a:xfrm>
              <a:off x="3210180" y="3020542"/>
              <a:ext cx="31502" cy="163709"/>
            </a:xfrm>
            <a:custGeom>
              <a:avLst/>
              <a:gdLst/>
              <a:ahLst/>
              <a:cxnLst/>
              <a:rect l="l" t="t" r="r" b="b"/>
              <a:pathLst>
                <a:path w="2104" h="10934" extrusionOk="0">
                  <a:moveTo>
                    <a:pt x="1" y="1"/>
                  </a:moveTo>
                  <a:lnTo>
                    <a:pt x="1" y="10933"/>
                  </a:lnTo>
                  <a:lnTo>
                    <a:pt x="2103" y="10933"/>
                  </a:lnTo>
                  <a:lnTo>
                    <a:pt x="2103" y="421"/>
                  </a:lnTo>
                  <a:lnTo>
                    <a:pt x="1746" y="421"/>
                  </a:lnTo>
                  <a:cubicBezTo>
                    <a:pt x="1136" y="379"/>
                    <a:pt x="548" y="232"/>
                    <a:pt x="1"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70"/>
            <p:cNvSpPr/>
            <p:nvPr/>
          </p:nvSpPr>
          <p:spPr>
            <a:xfrm>
              <a:off x="3236307" y="3026845"/>
              <a:ext cx="10720" cy="157406"/>
            </a:xfrm>
            <a:custGeom>
              <a:avLst/>
              <a:gdLst/>
              <a:ahLst/>
              <a:cxnLst/>
              <a:rect l="l" t="t" r="r" b="b"/>
              <a:pathLst>
                <a:path w="716" h="10513" extrusionOk="0">
                  <a:moveTo>
                    <a:pt x="1" y="0"/>
                  </a:moveTo>
                  <a:lnTo>
                    <a:pt x="1" y="10512"/>
                  </a:lnTo>
                  <a:lnTo>
                    <a:pt x="716" y="10512"/>
                  </a:lnTo>
                  <a:lnTo>
                    <a:pt x="716"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70"/>
            <p:cNvSpPr/>
            <p:nvPr/>
          </p:nvSpPr>
          <p:spPr>
            <a:xfrm>
              <a:off x="3224673" y="2973318"/>
              <a:ext cx="33688" cy="30080"/>
            </a:xfrm>
            <a:custGeom>
              <a:avLst/>
              <a:gdLst/>
              <a:ahLst/>
              <a:cxnLst/>
              <a:rect l="l" t="t" r="r" b="b"/>
              <a:pathLst>
                <a:path w="2250" h="2009" extrusionOk="0">
                  <a:moveTo>
                    <a:pt x="1135" y="1"/>
                  </a:moveTo>
                  <a:lnTo>
                    <a:pt x="0" y="1662"/>
                  </a:lnTo>
                  <a:cubicBezTo>
                    <a:pt x="336" y="1893"/>
                    <a:pt x="731" y="2009"/>
                    <a:pt x="1125" y="2009"/>
                  </a:cubicBezTo>
                  <a:cubicBezTo>
                    <a:pt x="1519" y="2009"/>
                    <a:pt x="1913" y="1893"/>
                    <a:pt x="2250" y="1662"/>
                  </a:cubicBezTo>
                  <a:lnTo>
                    <a:pt x="1135" y="1"/>
                  </a:ln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70"/>
            <p:cNvSpPr/>
            <p:nvPr/>
          </p:nvSpPr>
          <p:spPr>
            <a:xfrm>
              <a:off x="3255651" y="2935558"/>
              <a:ext cx="81720" cy="99477"/>
            </a:xfrm>
            <a:custGeom>
              <a:avLst/>
              <a:gdLst/>
              <a:ahLst/>
              <a:cxnLst/>
              <a:rect l="l" t="t" r="r" b="b"/>
              <a:pathLst>
                <a:path w="5458" h="6644" extrusionOk="0">
                  <a:moveTo>
                    <a:pt x="669" y="0"/>
                  </a:moveTo>
                  <a:cubicBezTo>
                    <a:pt x="183" y="0"/>
                    <a:pt x="1" y="771"/>
                    <a:pt x="559" y="925"/>
                  </a:cubicBezTo>
                  <a:cubicBezTo>
                    <a:pt x="2893" y="1598"/>
                    <a:pt x="4512" y="3742"/>
                    <a:pt x="4533" y="6181"/>
                  </a:cubicBezTo>
                  <a:cubicBezTo>
                    <a:pt x="4533" y="6433"/>
                    <a:pt x="4743" y="6644"/>
                    <a:pt x="4995" y="6644"/>
                  </a:cubicBezTo>
                  <a:cubicBezTo>
                    <a:pt x="5248" y="6644"/>
                    <a:pt x="5458" y="6433"/>
                    <a:pt x="5458" y="6181"/>
                  </a:cubicBezTo>
                  <a:cubicBezTo>
                    <a:pt x="5458" y="3322"/>
                    <a:pt x="3566" y="820"/>
                    <a:pt x="811" y="21"/>
                  </a:cubicBezTo>
                  <a:cubicBezTo>
                    <a:pt x="762" y="7"/>
                    <a:pt x="714" y="0"/>
                    <a:pt x="6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70"/>
            <p:cNvSpPr/>
            <p:nvPr/>
          </p:nvSpPr>
          <p:spPr>
            <a:xfrm>
              <a:off x="3230752" y="2932399"/>
              <a:ext cx="25304" cy="13880"/>
            </a:xfrm>
            <a:custGeom>
              <a:avLst/>
              <a:gdLst/>
              <a:ahLst/>
              <a:cxnLst/>
              <a:rect l="l" t="t" r="r" b="b"/>
              <a:pathLst>
                <a:path w="1690" h="927" extrusionOk="0">
                  <a:moveTo>
                    <a:pt x="624" y="1"/>
                  </a:moveTo>
                  <a:cubicBezTo>
                    <a:pt x="0" y="1"/>
                    <a:pt x="14" y="926"/>
                    <a:pt x="625" y="926"/>
                  </a:cubicBezTo>
                  <a:cubicBezTo>
                    <a:pt x="631" y="926"/>
                    <a:pt x="638" y="926"/>
                    <a:pt x="645" y="926"/>
                  </a:cubicBezTo>
                  <a:lnTo>
                    <a:pt x="1045" y="926"/>
                  </a:lnTo>
                  <a:cubicBezTo>
                    <a:pt x="1052" y="926"/>
                    <a:pt x="1059" y="926"/>
                    <a:pt x="1065" y="926"/>
                  </a:cubicBezTo>
                  <a:cubicBezTo>
                    <a:pt x="1676" y="926"/>
                    <a:pt x="1690" y="1"/>
                    <a:pt x="106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70"/>
            <p:cNvSpPr/>
            <p:nvPr/>
          </p:nvSpPr>
          <p:spPr>
            <a:xfrm>
              <a:off x="3374817" y="3024629"/>
              <a:ext cx="26142" cy="10091"/>
            </a:xfrm>
            <a:custGeom>
              <a:avLst/>
              <a:gdLst/>
              <a:ahLst/>
              <a:cxnLst/>
              <a:rect l="l" t="t" r="r" b="b"/>
              <a:pathLst>
                <a:path w="1746" h="674" extrusionOk="0">
                  <a:moveTo>
                    <a:pt x="463" y="1"/>
                  </a:moveTo>
                  <a:cubicBezTo>
                    <a:pt x="1" y="1"/>
                    <a:pt x="1" y="674"/>
                    <a:pt x="463" y="674"/>
                  </a:cubicBezTo>
                  <a:lnTo>
                    <a:pt x="1283" y="674"/>
                  </a:lnTo>
                  <a:cubicBezTo>
                    <a:pt x="1746" y="674"/>
                    <a:pt x="1746"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70"/>
            <p:cNvSpPr/>
            <p:nvPr/>
          </p:nvSpPr>
          <p:spPr>
            <a:xfrm>
              <a:off x="3082075" y="3024629"/>
              <a:ext cx="26142" cy="10091"/>
            </a:xfrm>
            <a:custGeom>
              <a:avLst/>
              <a:gdLst/>
              <a:ahLst/>
              <a:cxnLst/>
              <a:rect l="l" t="t" r="r" b="b"/>
              <a:pathLst>
                <a:path w="1746" h="674" extrusionOk="0">
                  <a:moveTo>
                    <a:pt x="463" y="1"/>
                  </a:moveTo>
                  <a:cubicBezTo>
                    <a:pt x="0" y="1"/>
                    <a:pt x="0" y="674"/>
                    <a:pt x="463" y="674"/>
                  </a:cubicBezTo>
                  <a:lnTo>
                    <a:pt x="1283" y="674"/>
                  </a:lnTo>
                  <a:cubicBezTo>
                    <a:pt x="1745" y="674"/>
                    <a:pt x="1745" y="1"/>
                    <a:pt x="1283"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1" name="Google Shape;9891;p70"/>
            <p:cNvSpPr/>
            <p:nvPr/>
          </p:nvSpPr>
          <p:spPr>
            <a:xfrm>
              <a:off x="3355623" y="2948000"/>
              <a:ext cx="25528" cy="16844"/>
            </a:xfrm>
            <a:custGeom>
              <a:avLst/>
              <a:gdLst/>
              <a:ahLst/>
              <a:cxnLst/>
              <a:rect l="l" t="t" r="r" b="b"/>
              <a:pathLst>
                <a:path w="1705" h="1125" extrusionOk="0">
                  <a:moveTo>
                    <a:pt x="1209" y="1"/>
                  </a:moveTo>
                  <a:cubicBezTo>
                    <a:pt x="1153" y="1"/>
                    <a:pt x="1092" y="16"/>
                    <a:pt x="1030" y="52"/>
                  </a:cubicBezTo>
                  <a:lnTo>
                    <a:pt x="316" y="473"/>
                  </a:lnTo>
                  <a:cubicBezTo>
                    <a:pt x="0" y="641"/>
                    <a:pt x="126" y="1124"/>
                    <a:pt x="484" y="1124"/>
                  </a:cubicBezTo>
                  <a:cubicBezTo>
                    <a:pt x="547" y="1103"/>
                    <a:pt x="610" y="1103"/>
                    <a:pt x="673" y="1061"/>
                  </a:cubicBezTo>
                  <a:lnTo>
                    <a:pt x="1367" y="662"/>
                  </a:lnTo>
                  <a:cubicBezTo>
                    <a:pt x="1704" y="466"/>
                    <a:pt x="1516" y="1"/>
                    <a:pt x="1209"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2" name="Google Shape;9892;p70"/>
            <p:cNvSpPr/>
            <p:nvPr/>
          </p:nvSpPr>
          <p:spPr>
            <a:xfrm>
              <a:off x="3102213" y="3094371"/>
              <a:ext cx="25528" cy="16844"/>
            </a:xfrm>
            <a:custGeom>
              <a:avLst/>
              <a:gdLst/>
              <a:ahLst/>
              <a:cxnLst/>
              <a:rect l="l" t="t" r="r" b="b"/>
              <a:pathLst>
                <a:path w="1705" h="1125" extrusionOk="0">
                  <a:moveTo>
                    <a:pt x="1190" y="1"/>
                  </a:moveTo>
                  <a:cubicBezTo>
                    <a:pt x="1132" y="1"/>
                    <a:pt x="1072" y="17"/>
                    <a:pt x="1010" y="52"/>
                  </a:cubicBezTo>
                  <a:lnTo>
                    <a:pt x="316" y="473"/>
                  </a:lnTo>
                  <a:cubicBezTo>
                    <a:pt x="1" y="641"/>
                    <a:pt x="127" y="1125"/>
                    <a:pt x="484" y="1125"/>
                  </a:cubicBezTo>
                  <a:cubicBezTo>
                    <a:pt x="547" y="1104"/>
                    <a:pt x="610" y="1104"/>
                    <a:pt x="652" y="1062"/>
                  </a:cubicBezTo>
                  <a:lnTo>
                    <a:pt x="1367" y="662"/>
                  </a:lnTo>
                  <a:cubicBezTo>
                    <a:pt x="1705" y="467"/>
                    <a:pt x="1502" y="1"/>
                    <a:pt x="1190"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70"/>
            <p:cNvSpPr/>
            <p:nvPr/>
          </p:nvSpPr>
          <p:spPr>
            <a:xfrm>
              <a:off x="3305001" y="2892257"/>
              <a:ext cx="19629" cy="20976"/>
            </a:xfrm>
            <a:custGeom>
              <a:avLst/>
              <a:gdLst/>
              <a:ahLst/>
              <a:cxnLst/>
              <a:rect l="l" t="t" r="r" b="b"/>
              <a:pathLst>
                <a:path w="1311" h="1401" extrusionOk="0">
                  <a:moveTo>
                    <a:pt x="855" y="0"/>
                  </a:moveTo>
                  <a:cubicBezTo>
                    <a:pt x="747" y="0"/>
                    <a:pt x="637" y="53"/>
                    <a:pt x="564" y="180"/>
                  </a:cubicBezTo>
                  <a:lnTo>
                    <a:pt x="143" y="874"/>
                  </a:lnTo>
                  <a:cubicBezTo>
                    <a:pt x="1" y="1098"/>
                    <a:pt x="154" y="1400"/>
                    <a:pt x="412" y="1400"/>
                  </a:cubicBezTo>
                  <a:cubicBezTo>
                    <a:pt x="420" y="1400"/>
                    <a:pt x="429" y="1400"/>
                    <a:pt x="438" y="1399"/>
                  </a:cubicBezTo>
                  <a:cubicBezTo>
                    <a:pt x="564" y="1399"/>
                    <a:pt x="690" y="1336"/>
                    <a:pt x="753" y="1231"/>
                  </a:cubicBezTo>
                  <a:lnTo>
                    <a:pt x="1153" y="516"/>
                  </a:lnTo>
                  <a:cubicBezTo>
                    <a:pt x="1310" y="244"/>
                    <a:pt x="1086" y="0"/>
                    <a:pt x="85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70"/>
            <p:cNvSpPr/>
            <p:nvPr/>
          </p:nvSpPr>
          <p:spPr>
            <a:xfrm>
              <a:off x="3236307" y="2871805"/>
              <a:ext cx="10406" cy="22833"/>
            </a:xfrm>
            <a:custGeom>
              <a:avLst/>
              <a:gdLst/>
              <a:ahLst/>
              <a:cxnLst/>
              <a:rect l="l" t="t" r="r" b="b"/>
              <a:pathLst>
                <a:path w="695" h="1525" extrusionOk="0">
                  <a:moveTo>
                    <a:pt x="348" y="1"/>
                  </a:moveTo>
                  <a:cubicBezTo>
                    <a:pt x="174" y="1"/>
                    <a:pt x="1" y="116"/>
                    <a:pt x="1" y="347"/>
                  </a:cubicBezTo>
                  <a:lnTo>
                    <a:pt x="1" y="1167"/>
                  </a:lnTo>
                  <a:cubicBezTo>
                    <a:pt x="1" y="1357"/>
                    <a:pt x="169" y="1525"/>
                    <a:pt x="358" y="1525"/>
                  </a:cubicBezTo>
                  <a:cubicBezTo>
                    <a:pt x="548" y="1525"/>
                    <a:pt x="695" y="1357"/>
                    <a:pt x="695" y="1167"/>
                  </a:cubicBezTo>
                  <a:lnTo>
                    <a:pt x="695" y="347"/>
                  </a:lnTo>
                  <a:cubicBezTo>
                    <a:pt x="695" y="116"/>
                    <a:pt x="521" y="1"/>
                    <a:pt x="348"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70"/>
            <p:cNvSpPr/>
            <p:nvPr/>
          </p:nvSpPr>
          <p:spPr>
            <a:xfrm>
              <a:off x="3158405" y="2892257"/>
              <a:ext cx="19689" cy="21276"/>
            </a:xfrm>
            <a:custGeom>
              <a:avLst/>
              <a:gdLst/>
              <a:ahLst/>
              <a:cxnLst/>
              <a:rect l="l" t="t" r="r" b="b"/>
              <a:pathLst>
                <a:path w="1315" h="1421" extrusionOk="0">
                  <a:moveTo>
                    <a:pt x="456" y="0"/>
                  </a:moveTo>
                  <a:cubicBezTo>
                    <a:pt x="224" y="0"/>
                    <a:pt x="0" y="244"/>
                    <a:pt x="158" y="516"/>
                  </a:cubicBezTo>
                  <a:lnTo>
                    <a:pt x="579" y="1231"/>
                  </a:lnTo>
                  <a:cubicBezTo>
                    <a:pt x="621" y="1336"/>
                    <a:pt x="747" y="1399"/>
                    <a:pt x="873" y="1399"/>
                  </a:cubicBezTo>
                  <a:lnTo>
                    <a:pt x="873" y="1420"/>
                  </a:lnTo>
                  <a:cubicBezTo>
                    <a:pt x="1146" y="1420"/>
                    <a:pt x="1314" y="1126"/>
                    <a:pt x="1188" y="895"/>
                  </a:cubicBezTo>
                  <a:lnTo>
                    <a:pt x="747" y="180"/>
                  </a:lnTo>
                  <a:cubicBezTo>
                    <a:pt x="673" y="53"/>
                    <a:pt x="564" y="0"/>
                    <a:pt x="45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70"/>
            <p:cNvSpPr/>
            <p:nvPr/>
          </p:nvSpPr>
          <p:spPr>
            <a:xfrm>
              <a:off x="3101884" y="2948000"/>
              <a:ext cx="25528" cy="16844"/>
            </a:xfrm>
            <a:custGeom>
              <a:avLst/>
              <a:gdLst/>
              <a:ahLst/>
              <a:cxnLst/>
              <a:rect l="l" t="t" r="r" b="b"/>
              <a:pathLst>
                <a:path w="1705" h="1125" extrusionOk="0">
                  <a:moveTo>
                    <a:pt x="496" y="1"/>
                  </a:moveTo>
                  <a:cubicBezTo>
                    <a:pt x="188" y="1"/>
                    <a:pt x="0" y="466"/>
                    <a:pt x="338" y="662"/>
                  </a:cubicBezTo>
                  <a:lnTo>
                    <a:pt x="1053" y="1061"/>
                  </a:lnTo>
                  <a:cubicBezTo>
                    <a:pt x="1095" y="1103"/>
                    <a:pt x="1158" y="1103"/>
                    <a:pt x="1221" y="1124"/>
                  </a:cubicBezTo>
                  <a:cubicBezTo>
                    <a:pt x="1578" y="1124"/>
                    <a:pt x="1705" y="641"/>
                    <a:pt x="1389" y="473"/>
                  </a:cubicBezTo>
                  <a:lnTo>
                    <a:pt x="674" y="52"/>
                  </a:lnTo>
                  <a:cubicBezTo>
                    <a:pt x="612" y="16"/>
                    <a:pt x="552" y="1"/>
                    <a:pt x="49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70"/>
            <p:cNvSpPr/>
            <p:nvPr/>
          </p:nvSpPr>
          <p:spPr>
            <a:xfrm>
              <a:off x="3355278" y="3094371"/>
              <a:ext cx="25543" cy="16844"/>
            </a:xfrm>
            <a:custGeom>
              <a:avLst/>
              <a:gdLst/>
              <a:ahLst/>
              <a:cxnLst/>
              <a:rect l="l" t="t" r="r" b="b"/>
              <a:pathLst>
                <a:path w="1706" h="1125" extrusionOk="0">
                  <a:moveTo>
                    <a:pt x="516" y="1"/>
                  </a:moveTo>
                  <a:cubicBezTo>
                    <a:pt x="204" y="1"/>
                    <a:pt x="1" y="467"/>
                    <a:pt x="339" y="662"/>
                  </a:cubicBezTo>
                  <a:lnTo>
                    <a:pt x="1053" y="1062"/>
                  </a:lnTo>
                  <a:cubicBezTo>
                    <a:pt x="1116" y="1104"/>
                    <a:pt x="1158" y="1104"/>
                    <a:pt x="1222" y="1125"/>
                  </a:cubicBezTo>
                  <a:cubicBezTo>
                    <a:pt x="1579" y="1125"/>
                    <a:pt x="1705" y="641"/>
                    <a:pt x="1411" y="473"/>
                  </a:cubicBezTo>
                  <a:lnTo>
                    <a:pt x="696" y="52"/>
                  </a:lnTo>
                  <a:cubicBezTo>
                    <a:pt x="634" y="17"/>
                    <a:pt x="573" y="1"/>
                    <a:pt x="51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70"/>
            <p:cNvSpPr/>
            <p:nvPr/>
          </p:nvSpPr>
          <p:spPr>
            <a:xfrm>
              <a:off x="3223401" y="3230187"/>
              <a:ext cx="36533" cy="21426"/>
            </a:xfrm>
            <a:custGeom>
              <a:avLst/>
              <a:gdLst/>
              <a:ahLst/>
              <a:cxnLst/>
              <a:rect l="l" t="t" r="r" b="b"/>
              <a:pathLst>
                <a:path w="2440" h="1431" extrusionOk="0">
                  <a:moveTo>
                    <a:pt x="1" y="1"/>
                  </a:moveTo>
                  <a:lnTo>
                    <a:pt x="1" y="569"/>
                  </a:lnTo>
                  <a:cubicBezTo>
                    <a:pt x="1" y="1031"/>
                    <a:pt x="379" y="1431"/>
                    <a:pt x="863" y="1431"/>
                  </a:cubicBezTo>
                  <a:lnTo>
                    <a:pt x="1578" y="1431"/>
                  </a:lnTo>
                  <a:cubicBezTo>
                    <a:pt x="2040" y="1431"/>
                    <a:pt x="2440" y="1031"/>
                    <a:pt x="2440" y="569"/>
                  </a:cubicBezTo>
                  <a:lnTo>
                    <a:pt x="2440" y="1"/>
                  </a:lnTo>
                  <a:cubicBezTo>
                    <a:pt x="2208" y="43"/>
                    <a:pt x="1977" y="85"/>
                    <a:pt x="1746" y="85"/>
                  </a:cubicBezTo>
                  <a:lnTo>
                    <a:pt x="674" y="85"/>
                  </a:lnTo>
                  <a:cubicBezTo>
                    <a:pt x="442" y="85"/>
                    <a:pt x="211" y="43"/>
                    <a:pt x="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70"/>
            <p:cNvSpPr/>
            <p:nvPr/>
          </p:nvSpPr>
          <p:spPr>
            <a:xfrm>
              <a:off x="3188470" y="3173531"/>
              <a:ext cx="106095" cy="61088"/>
            </a:xfrm>
            <a:custGeom>
              <a:avLst/>
              <a:gdLst/>
              <a:ahLst/>
              <a:cxnLst/>
              <a:rect l="l" t="t" r="r" b="b"/>
              <a:pathLst>
                <a:path w="7086" h="4080" extrusionOk="0">
                  <a:moveTo>
                    <a:pt x="0" y="0"/>
                  </a:moveTo>
                  <a:lnTo>
                    <a:pt x="0" y="1073"/>
                  </a:lnTo>
                  <a:lnTo>
                    <a:pt x="0" y="1178"/>
                  </a:lnTo>
                  <a:cubicBezTo>
                    <a:pt x="0" y="1325"/>
                    <a:pt x="21" y="1472"/>
                    <a:pt x="63" y="1640"/>
                  </a:cubicBezTo>
                  <a:cubicBezTo>
                    <a:pt x="84" y="1788"/>
                    <a:pt x="126" y="1956"/>
                    <a:pt x="189" y="2103"/>
                  </a:cubicBezTo>
                  <a:cubicBezTo>
                    <a:pt x="610" y="3301"/>
                    <a:pt x="1745" y="4079"/>
                    <a:pt x="3007" y="4079"/>
                  </a:cubicBezTo>
                  <a:lnTo>
                    <a:pt x="4079" y="4079"/>
                  </a:lnTo>
                  <a:cubicBezTo>
                    <a:pt x="5340" y="4079"/>
                    <a:pt x="6476" y="3301"/>
                    <a:pt x="6896" y="2103"/>
                  </a:cubicBezTo>
                  <a:cubicBezTo>
                    <a:pt x="6959" y="1956"/>
                    <a:pt x="7001" y="1788"/>
                    <a:pt x="7022" y="1640"/>
                  </a:cubicBezTo>
                  <a:cubicBezTo>
                    <a:pt x="7064" y="1472"/>
                    <a:pt x="7085" y="1325"/>
                    <a:pt x="7085" y="1178"/>
                  </a:cubicBezTo>
                  <a:lnTo>
                    <a:pt x="7085" y="1073"/>
                  </a:lnTo>
                  <a:lnTo>
                    <a:pt x="7085" y="0"/>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0" name="Google Shape;9900;p70"/>
            <p:cNvSpPr/>
            <p:nvPr/>
          </p:nvSpPr>
          <p:spPr>
            <a:xfrm>
              <a:off x="3188470" y="3191153"/>
              <a:ext cx="106095" cy="13865"/>
            </a:xfrm>
            <a:custGeom>
              <a:avLst/>
              <a:gdLst/>
              <a:ahLst/>
              <a:cxnLst/>
              <a:rect l="l" t="t" r="r" b="b"/>
              <a:pathLst>
                <a:path w="7086" h="926" extrusionOk="0">
                  <a:moveTo>
                    <a:pt x="0" y="1"/>
                  </a:moveTo>
                  <a:cubicBezTo>
                    <a:pt x="0" y="148"/>
                    <a:pt x="21" y="295"/>
                    <a:pt x="63" y="463"/>
                  </a:cubicBezTo>
                  <a:cubicBezTo>
                    <a:pt x="84" y="611"/>
                    <a:pt x="126" y="779"/>
                    <a:pt x="189" y="926"/>
                  </a:cubicBezTo>
                  <a:lnTo>
                    <a:pt x="6896" y="926"/>
                  </a:lnTo>
                  <a:cubicBezTo>
                    <a:pt x="6959" y="779"/>
                    <a:pt x="7001" y="611"/>
                    <a:pt x="7022" y="463"/>
                  </a:cubicBezTo>
                  <a:cubicBezTo>
                    <a:pt x="7064" y="295"/>
                    <a:pt x="7085" y="148"/>
                    <a:pt x="708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1" name="Google Shape;9901;p70"/>
          <p:cNvGrpSpPr/>
          <p:nvPr/>
        </p:nvGrpSpPr>
        <p:grpSpPr>
          <a:xfrm>
            <a:off x="2594780" y="1516494"/>
            <a:ext cx="410187" cy="324244"/>
            <a:chOff x="2594780" y="1516494"/>
            <a:chExt cx="410187" cy="324244"/>
          </a:xfrm>
        </p:grpSpPr>
        <p:sp>
          <p:nvSpPr>
            <p:cNvPr id="9902" name="Google Shape;9902;p70"/>
            <p:cNvSpPr/>
            <p:nvPr/>
          </p:nvSpPr>
          <p:spPr>
            <a:xfrm>
              <a:off x="2594780" y="1641455"/>
              <a:ext cx="241776" cy="199284"/>
            </a:xfrm>
            <a:custGeom>
              <a:avLst/>
              <a:gdLst/>
              <a:ahLst/>
              <a:cxnLst/>
              <a:rect l="l" t="t" r="r" b="b"/>
              <a:pathLst>
                <a:path w="16148" h="13310" extrusionOk="0">
                  <a:moveTo>
                    <a:pt x="8494" y="1"/>
                  </a:moveTo>
                  <a:lnTo>
                    <a:pt x="442" y="8053"/>
                  </a:lnTo>
                  <a:cubicBezTo>
                    <a:pt x="0" y="8474"/>
                    <a:pt x="0" y="9167"/>
                    <a:pt x="442" y="9588"/>
                  </a:cubicBezTo>
                  <a:lnTo>
                    <a:pt x="3680" y="12826"/>
                  </a:lnTo>
                  <a:cubicBezTo>
                    <a:pt x="3974" y="13141"/>
                    <a:pt x="4394" y="13309"/>
                    <a:pt x="4815" y="13309"/>
                  </a:cubicBezTo>
                  <a:lnTo>
                    <a:pt x="9819" y="13309"/>
                  </a:lnTo>
                  <a:cubicBezTo>
                    <a:pt x="10239" y="13309"/>
                    <a:pt x="10660" y="13141"/>
                    <a:pt x="10975" y="12826"/>
                  </a:cubicBezTo>
                  <a:lnTo>
                    <a:pt x="16147" y="7654"/>
                  </a:lnTo>
                  <a:lnTo>
                    <a:pt x="8494" y="1"/>
                  </a:ln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3" name="Google Shape;9903;p70"/>
            <p:cNvSpPr/>
            <p:nvPr/>
          </p:nvSpPr>
          <p:spPr>
            <a:xfrm>
              <a:off x="2632556" y="1738731"/>
              <a:ext cx="204000" cy="102008"/>
            </a:xfrm>
            <a:custGeom>
              <a:avLst/>
              <a:gdLst/>
              <a:ahLst/>
              <a:cxnLst/>
              <a:rect l="l" t="t" r="r" b="b"/>
              <a:pathLst>
                <a:path w="13625" h="6813" extrusionOk="0">
                  <a:moveTo>
                    <a:pt x="12468" y="0"/>
                  </a:moveTo>
                  <a:lnTo>
                    <a:pt x="8263" y="4226"/>
                  </a:lnTo>
                  <a:cubicBezTo>
                    <a:pt x="7653" y="4836"/>
                    <a:pt x="6812" y="5193"/>
                    <a:pt x="5971" y="5193"/>
                  </a:cubicBezTo>
                  <a:lnTo>
                    <a:pt x="0" y="5193"/>
                  </a:lnTo>
                  <a:lnTo>
                    <a:pt x="1157" y="6329"/>
                  </a:lnTo>
                  <a:cubicBezTo>
                    <a:pt x="1451" y="6644"/>
                    <a:pt x="1871" y="6812"/>
                    <a:pt x="2292" y="6812"/>
                  </a:cubicBezTo>
                  <a:lnTo>
                    <a:pt x="7296" y="6812"/>
                  </a:lnTo>
                  <a:cubicBezTo>
                    <a:pt x="7716" y="6812"/>
                    <a:pt x="8137" y="6644"/>
                    <a:pt x="8452" y="6329"/>
                  </a:cubicBezTo>
                  <a:lnTo>
                    <a:pt x="13624" y="1157"/>
                  </a:lnTo>
                  <a:lnTo>
                    <a:pt x="12468" y="0"/>
                  </a:ln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4" name="Google Shape;9904;p70"/>
            <p:cNvSpPr/>
            <p:nvPr/>
          </p:nvSpPr>
          <p:spPr>
            <a:xfrm>
              <a:off x="2721957" y="1516494"/>
              <a:ext cx="241132" cy="239560"/>
            </a:xfrm>
            <a:custGeom>
              <a:avLst/>
              <a:gdLst/>
              <a:ahLst/>
              <a:cxnLst/>
              <a:rect l="l" t="t" r="r" b="b"/>
              <a:pathLst>
                <a:path w="16105" h="16000" extrusionOk="0">
                  <a:moveTo>
                    <a:pt x="8778" y="0"/>
                  </a:moveTo>
                  <a:cubicBezTo>
                    <a:pt x="8499" y="0"/>
                    <a:pt x="8221" y="105"/>
                    <a:pt x="8010" y="315"/>
                  </a:cubicBezTo>
                  <a:lnTo>
                    <a:pt x="0" y="8347"/>
                  </a:lnTo>
                  <a:lnTo>
                    <a:pt x="7653" y="16000"/>
                  </a:lnTo>
                  <a:lnTo>
                    <a:pt x="15663" y="7989"/>
                  </a:lnTo>
                  <a:cubicBezTo>
                    <a:pt x="16084" y="7569"/>
                    <a:pt x="16105" y="6875"/>
                    <a:pt x="15684" y="6455"/>
                  </a:cubicBezTo>
                  <a:lnTo>
                    <a:pt x="9545" y="315"/>
                  </a:lnTo>
                  <a:cubicBezTo>
                    <a:pt x="9335" y="105"/>
                    <a:pt x="9056" y="0"/>
                    <a:pt x="87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70"/>
            <p:cNvSpPr/>
            <p:nvPr/>
          </p:nvSpPr>
          <p:spPr>
            <a:xfrm>
              <a:off x="2881234" y="1828446"/>
              <a:ext cx="40306" cy="12292"/>
            </a:xfrm>
            <a:custGeom>
              <a:avLst/>
              <a:gdLst/>
              <a:ahLst/>
              <a:cxnLst/>
              <a:rect l="l" t="t" r="r" b="b"/>
              <a:pathLst>
                <a:path w="2692" h="821" extrusionOk="0">
                  <a:moveTo>
                    <a:pt x="526" y="0"/>
                  </a:moveTo>
                  <a:cubicBezTo>
                    <a:pt x="1" y="0"/>
                    <a:pt x="1" y="820"/>
                    <a:pt x="526" y="820"/>
                  </a:cubicBezTo>
                  <a:lnTo>
                    <a:pt x="2166" y="820"/>
                  </a:lnTo>
                  <a:cubicBezTo>
                    <a:pt x="2692" y="820"/>
                    <a:pt x="2692" y="0"/>
                    <a:pt x="21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6" name="Google Shape;9906;p70"/>
            <p:cNvSpPr/>
            <p:nvPr/>
          </p:nvSpPr>
          <p:spPr>
            <a:xfrm>
              <a:off x="2735177" y="1828446"/>
              <a:ext cx="89101" cy="12292"/>
            </a:xfrm>
            <a:custGeom>
              <a:avLst/>
              <a:gdLst/>
              <a:ahLst/>
              <a:cxnLst/>
              <a:rect l="l" t="t" r="r" b="b"/>
              <a:pathLst>
                <a:path w="5951" h="821" extrusionOk="0">
                  <a:moveTo>
                    <a:pt x="547" y="0"/>
                  </a:moveTo>
                  <a:cubicBezTo>
                    <a:pt x="0" y="0"/>
                    <a:pt x="0" y="820"/>
                    <a:pt x="547" y="820"/>
                  </a:cubicBezTo>
                  <a:lnTo>
                    <a:pt x="5424" y="820"/>
                  </a:lnTo>
                  <a:cubicBezTo>
                    <a:pt x="5950" y="820"/>
                    <a:pt x="5950" y="0"/>
                    <a:pt x="542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7" name="Google Shape;9907;p70"/>
            <p:cNvSpPr/>
            <p:nvPr/>
          </p:nvSpPr>
          <p:spPr>
            <a:xfrm>
              <a:off x="2832439" y="1828446"/>
              <a:ext cx="14179" cy="12203"/>
            </a:xfrm>
            <a:custGeom>
              <a:avLst/>
              <a:gdLst/>
              <a:ahLst/>
              <a:cxnLst/>
              <a:rect l="l" t="t" r="r" b="b"/>
              <a:pathLst>
                <a:path w="947" h="815" extrusionOk="0">
                  <a:moveTo>
                    <a:pt x="547" y="0"/>
                  </a:moveTo>
                  <a:cubicBezTo>
                    <a:pt x="190" y="0"/>
                    <a:pt x="1" y="442"/>
                    <a:pt x="253" y="694"/>
                  </a:cubicBezTo>
                  <a:cubicBezTo>
                    <a:pt x="336" y="777"/>
                    <a:pt x="440" y="815"/>
                    <a:pt x="542" y="815"/>
                  </a:cubicBezTo>
                  <a:cubicBezTo>
                    <a:pt x="749" y="815"/>
                    <a:pt x="947" y="660"/>
                    <a:pt x="947" y="421"/>
                  </a:cubicBezTo>
                  <a:cubicBezTo>
                    <a:pt x="947" y="190"/>
                    <a:pt x="758" y="0"/>
                    <a:pt x="547"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70"/>
            <p:cNvSpPr/>
            <p:nvPr/>
          </p:nvSpPr>
          <p:spPr>
            <a:xfrm>
              <a:off x="2990773" y="1828446"/>
              <a:ext cx="14194" cy="12203"/>
            </a:xfrm>
            <a:custGeom>
              <a:avLst/>
              <a:gdLst/>
              <a:ahLst/>
              <a:cxnLst/>
              <a:rect l="l" t="t" r="r" b="b"/>
              <a:pathLst>
                <a:path w="948" h="815" extrusionOk="0">
                  <a:moveTo>
                    <a:pt x="548" y="0"/>
                  </a:moveTo>
                  <a:cubicBezTo>
                    <a:pt x="190" y="0"/>
                    <a:pt x="1" y="442"/>
                    <a:pt x="253" y="694"/>
                  </a:cubicBezTo>
                  <a:cubicBezTo>
                    <a:pt x="343" y="777"/>
                    <a:pt x="450" y="815"/>
                    <a:pt x="551" y="815"/>
                  </a:cubicBezTo>
                  <a:cubicBezTo>
                    <a:pt x="758" y="815"/>
                    <a:pt x="947" y="660"/>
                    <a:pt x="947" y="421"/>
                  </a:cubicBezTo>
                  <a:cubicBezTo>
                    <a:pt x="947" y="190"/>
                    <a:pt x="779" y="0"/>
                    <a:pt x="548"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9" name="Google Shape;9909;p70"/>
            <p:cNvSpPr/>
            <p:nvPr/>
          </p:nvSpPr>
          <p:spPr>
            <a:xfrm>
              <a:off x="2928143" y="1828446"/>
              <a:ext cx="45022" cy="12292"/>
            </a:xfrm>
            <a:custGeom>
              <a:avLst/>
              <a:gdLst/>
              <a:ahLst/>
              <a:cxnLst/>
              <a:rect l="l" t="t" r="r" b="b"/>
              <a:pathLst>
                <a:path w="3007" h="821" extrusionOk="0">
                  <a:moveTo>
                    <a:pt x="547" y="0"/>
                  </a:moveTo>
                  <a:cubicBezTo>
                    <a:pt x="0" y="0"/>
                    <a:pt x="0" y="820"/>
                    <a:pt x="547" y="820"/>
                  </a:cubicBezTo>
                  <a:lnTo>
                    <a:pt x="2460" y="820"/>
                  </a:lnTo>
                  <a:cubicBezTo>
                    <a:pt x="3007" y="820"/>
                    <a:pt x="3007" y="0"/>
                    <a:pt x="2460"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0" name="Google Shape;9910;p70"/>
          <p:cNvGrpSpPr/>
          <p:nvPr/>
        </p:nvGrpSpPr>
        <p:grpSpPr>
          <a:xfrm>
            <a:off x="1742965" y="1502959"/>
            <a:ext cx="333692" cy="333363"/>
            <a:chOff x="1742965" y="1502959"/>
            <a:chExt cx="333692" cy="333363"/>
          </a:xfrm>
        </p:grpSpPr>
        <p:sp>
          <p:nvSpPr>
            <p:cNvPr id="9911" name="Google Shape;9911;p70"/>
            <p:cNvSpPr/>
            <p:nvPr/>
          </p:nvSpPr>
          <p:spPr>
            <a:xfrm>
              <a:off x="1742965" y="1502959"/>
              <a:ext cx="333692" cy="333363"/>
            </a:xfrm>
            <a:custGeom>
              <a:avLst/>
              <a:gdLst/>
              <a:ahLst/>
              <a:cxnLst/>
              <a:rect l="l" t="t" r="r" b="b"/>
              <a:pathLst>
                <a:path w="22287" h="22265" extrusionOk="0">
                  <a:moveTo>
                    <a:pt x="11143" y="0"/>
                  </a:moveTo>
                  <a:cubicBezTo>
                    <a:pt x="4983" y="0"/>
                    <a:pt x="1" y="4121"/>
                    <a:pt x="1" y="9188"/>
                  </a:cubicBezTo>
                  <a:cubicBezTo>
                    <a:pt x="1" y="13708"/>
                    <a:pt x="3974" y="17450"/>
                    <a:pt x="9209" y="18207"/>
                  </a:cubicBezTo>
                  <a:cubicBezTo>
                    <a:pt x="9335" y="19700"/>
                    <a:pt x="8831" y="21151"/>
                    <a:pt x="7843" y="22265"/>
                  </a:cubicBezTo>
                  <a:cubicBezTo>
                    <a:pt x="10324" y="22265"/>
                    <a:pt x="12468" y="20604"/>
                    <a:pt x="13099" y="18207"/>
                  </a:cubicBezTo>
                  <a:cubicBezTo>
                    <a:pt x="18313" y="17450"/>
                    <a:pt x="22286" y="13687"/>
                    <a:pt x="22286" y="9188"/>
                  </a:cubicBezTo>
                  <a:cubicBezTo>
                    <a:pt x="22265" y="4121"/>
                    <a:pt x="17283" y="0"/>
                    <a:pt x="11143"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2" name="Google Shape;9912;p70"/>
            <p:cNvSpPr/>
            <p:nvPr/>
          </p:nvSpPr>
          <p:spPr>
            <a:xfrm>
              <a:off x="1854719" y="1629492"/>
              <a:ext cx="22040" cy="21740"/>
            </a:xfrm>
            <a:custGeom>
              <a:avLst/>
              <a:gdLst/>
              <a:ahLst/>
              <a:cxnLst/>
              <a:rect l="l" t="t" r="r" b="b"/>
              <a:pathLst>
                <a:path w="1472" h="1452" extrusionOk="0">
                  <a:moveTo>
                    <a:pt x="736" y="1"/>
                  </a:moveTo>
                  <a:cubicBezTo>
                    <a:pt x="337" y="1"/>
                    <a:pt x="0" y="316"/>
                    <a:pt x="0" y="716"/>
                  </a:cubicBezTo>
                  <a:cubicBezTo>
                    <a:pt x="0" y="1136"/>
                    <a:pt x="337"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3" name="Google Shape;9913;p70"/>
            <p:cNvSpPr/>
            <p:nvPr/>
          </p:nvSpPr>
          <p:spPr>
            <a:xfrm>
              <a:off x="1898783" y="1629492"/>
              <a:ext cx="22054" cy="21740"/>
            </a:xfrm>
            <a:custGeom>
              <a:avLst/>
              <a:gdLst/>
              <a:ahLst/>
              <a:cxnLst/>
              <a:rect l="l" t="t" r="r" b="b"/>
              <a:pathLst>
                <a:path w="1473" h="1452" extrusionOk="0">
                  <a:moveTo>
                    <a:pt x="736" y="1"/>
                  </a:moveTo>
                  <a:cubicBezTo>
                    <a:pt x="316" y="1"/>
                    <a:pt x="1" y="316"/>
                    <a:pt x="1" y="716"/>
                  </a:cubicBezTo>
                  <a:cubicBezTo>
                    <a:pt x="1" y="1136"/>
                    <a:pt x="316" y="1452"/>
                    <a:pt x="736" y="1452"/>
                  </a:cubicBezTo>
                  <a:cubicBezTo>
                    <a:pt x="1136" y="1452"/>
                    <a:pt x="1472" y="1136"/>
                    <a:pt x="1472" y="716"/>
                  </a:cubicBezTo>
                  <a:cubicBezTo>
                    <a:pt x="1472" y="316"/>
                    <a:pt x="1136" y="1"/>
                    <a:pt x="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70"/>
            <p:cNvSpPr/>
            <p:nvPr/>
          </p:nvSpPr>
          <p:spPr>
            <a:xfrm>
              <a:off x="1942863" y="1629492"/>
              <a:ext cx="21725" cy="21740"/>
            </a:xfrm>
            <a:custGeom>
              <a:avLst/>
              <a:gdLst/>
              <a:ahLst/>
              <a:cxnLst/>
              <a:rect l="l" t="t" r="r" b="b"/>
              <a:pathLst>
                <a:path w="1451" h="1452" extrusionOk="0">
                  <a:moveTo>
                    <a:pt x="715" y="1"/>
                  </a:moveTo>
                  <a:cubicBezTo>
                    <a:pt x="315" y="1"/>
                    <a:pt x="0" y="316"/>
                    <a:pt x="0" y="716"/>
                  </a:cubicBezTo>
                  <a:cubicBezTo>
                    <a:pt x="0" y="1136"/>
                    <a:pt x="315" y="1452"/>
                    <a:pt x="715" y="1452"/>
                  </a:cubicBezTo>
                  <a:cubicBezTo>
                    <a:pt x="1135" y="1452"/>
                    <a:pt x="1451" y="1136"/>
                    <a:pt x="1451" y="716"/>
                  </a:cubicBezTo>
                  <a:cubicBezTo>
                    <a:pt x="1451" y="316"/>
                    <a:pt x="1135" y="1"/>
                    <a:pt x="7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5" name="Google Shape;9915;p70"/>
          <p:cNvGrpSpPr/>
          <p:nvPr/>
        </p:nvGrpSpPr>
        <p:grpSpPr>
          <a:xfrm>
            <a:off x="3051531" y="1516809"/>
            <a:ext cx="390034" cy="296545"/>
            <a:chOff x="3051531" y="1516809"/>
            <a:chExt cx="390034" cy="296545"/>
          </a:xfrm>
        </p:grpSpPr>
        <p:sp>
          <p:nvSpPr>
            <p:cNvPr id="9916" name="Google Shape;9916;p70"/>
            <p:cNvSpPr/>
            <p:nvPr/>
          </p:nvSpPr>
          <p:spPr>
            <a:xfrm>
              <a:off x="3051531" y="1516809"/>
              <a:ext cx="389719" cy="296545"/>
            </a:xfrm>
            <a:custGeom>
              <a:avLst/>
              <a:gdLst/>
              <a:ahLst/>
              <a:cxnLst/>
              <a:rect l="l" t="t" r="r" b="b"/>
              <a:pathLst>
                <a:path w="26029" h="19806" extrusionOk="0">
                  <a:moveTo>
                    <a:pt x="316" y="0"/>
                  </a:moveTo>
                  <a:cubicBezTo>
                    <a:pt x="148" y="0"/>
                    <a:pt x="1" y="147"/>
                    <a:pt x="1" y="316"/>
                  </a:cubicBezTo>
                  <a:lnTo>
                    <a:pt x="1" y="19490"/>
                  </a:lnTo>
                  <a:cubicBezTo>
                    <a:pt x="1" y="19658"/>
                    <a:pt x="148" y="19805"/>
                    <a:pt x="316" y="19805"/>
                  </a:cubicBezTo>
                  <a:lnTo>
                    <a:pt x="25713" y="19805"/>
                  </a:lnTo>
                  <a:cubicBezTo>
                    <a:pt x="25882" y="19805"/>
                    <a:pt x="26029" y="19658"/>
                    <a:pt x="26029" y="19490"/>
                  </a:cubicBezTo>
                  <a:lnTo>
                    <a:pt x="26029" y="316"/>
                  </a:lnTo>
                  <a:cubicBezTo>
                    <a:pt x="26029" y="147"/>
                    <a:pt x="25882" y="0"/>
                    <a:pt x="25713"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70"/>
            <p:cNvSpPr/>
            <p:nvPr/>
          </p:nvSpPr>
          <p:spPr>
            <a:xfrm>
              <a:off x="3051531" y="1744391"/>
              <a:ext cx="389719" cy="68963"/>
            </a:xfrm>
            <a:custGeom>
              <a:avLst/>
              <a:gdLst/>
              <a:ahLst/>
              <a:cxnLst/>
              <a:rect l="l" t="t" r="r" b="b"/>
              <a:pathLst>
                <a:path w="26029" h="4606" extrusionOk="0">
                  <a:moveTo>
                    <a:pt x="1" y="1"/>
                  </a:moveTo>
                  <a:lnTo>
                    <a:pt x="1" y="4290"/>
                  </a:lnTo>
                  <a:cubicBezTo>
                    <a:pt x="1" y="4458"/>
                    <a:pt x="148" y="4605"/>
                    <a:pt x="316" y="4605"/>
                  </a:cubicBezTo>
                  <a:lnTo>
                    <a:pt x="25713" y="4605"/>
                  </a:lnTo>
                  <a:cubicBezTo>
                    <a:pt x="25882" y="4605"/>
                    <a:pt x="26029" y="4458"/>
                    <a:pt x="26029" y="4290"/>
                  </a:cubicBezTo>
                  <a:lnTo>
                    <a:pt x="26029" y="1"/>
                  </a:ln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70"/>
            <p:cNvSpPr/>
            <p:nvPr/>
          </p:nvSpPr>
          <p:spPr>
            <a:xfrm>
              <a:off x="3051531" y="1753838"/>
              <a:ext cx="389719" cy="59516"/>
            </a:xfrm>
            <a:custGeom>
              <a:avLst/>
              <a:gdLst/>
              <a:ahLst/>
              <a:cxnLst/>
              <a:rect l="l" t="t" r="r" b="b"/>
              <a:pathLst>
                <a:path w="26029" h="3975" extrusionOk="0">
                  <a:moveTo>
                    <a:pt x="1" y="1"/>
                  </a:moveTo>
                  <a:lnTo>
                    <a:pt x="1" y="3659"/>
                  </a:lnTo>
                  <a:cubicBezTo>
                    <a:pt x="1" y="3827"/>
                    <a:pt x="148" y="3974"/>
                    <a:pt x="316" y="3974"/>
                  </a:cubicBezTo>
                  <a:lnTo>
                    <a:pt x="25713" y="3974"/>
                  </a:lnTo>
                  <a:cubicBezTo>
                    <a:pt x="25882" y="3953"/>
                    <a:pt x="26029" y="3827"/>
                    <a:pt x="26029" y="3659"/>
                  </a:cubicBezTo>
                  <a:lnTo>
                    <a:pt x="26029"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70"/>
            <p:cNvSpPr/>
            <p:nvPr/>
          </p:nvSpPr>
          <p:spPr>
            <a:xfrm>
              <a:off x="3051846" y="1516809"/>
              <a:ext cx="389405" cy="65804"/>
            </a:xfrm>
            <a:custGeom>
              <a:avLst/>
              <a:gdLst/>
              <a:ahLst/>
              <a:cxnLst/>
              <a:rect l="l" t="t" r="r" b="b"/>
              <a:pathLst>
                <a:path w="26008" h="4395" extrusionOk="0">
                  <a:moveTo>
                    <a:pt x="316" y="0"/>
                  </a:moveTo>
                  <a:cubicBezTo>
                    <a:pt x="127" y="0"/>
                    <a:pt x="1" y="147"/>
                    <a:pt x="1" y="316"/>
                  </a:cubicBezTo>
                  <a:lnTo>
                    <a:pt x="1" y="4394"/>
                  </a:lnTo>
                  <a:lnTo>
                    <a:pt x="26008" y="4394"/>
                  </a:lnTo>
                  <a:lnTo>
                    <a:pt x="26008" y="316"/>
                  </a:lnTo>
                  <a:cubicBezTo>
                    <a:pt x="26008" y="147"/>
                    <a:pt x="25882" y="0"/>
                    <a:pt x="2571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70"/>
            <p:cNvSpPr/>
            <p:nvPr/>
          </p:nvSpPr>
          <p:spPr>
            <a:xfrm>
              <a:off x="3051846" y="1516809"/>
              <a:ext cx="389719" cy="56356"/>
            </a:xfrm>
            <a:custGeom>
              <a:avLst/>
              <a:gdLst/>
              <a:ahLst/>
              <a:cxnLst/>
              <a:rect l="l" t="t" r="r" b="b"/>
              <a:pathLst>
                <a:path w="26029" h="3764" extrusionOk="0">
                  <a:moveTo>
                    <a:pt x="316" y="0"/>
                  </a:moveTo>
                  <a:cubicBezTo>
                    <a:pt x="127" y="0"/>
                    <a:pt x="1" y="147"/>
                    <a:pt x="1" y="316"/>
                  </a:cubicBezTo>
                  <a:lnTo>
                    <a:pt x="1" y="3764"/>
                  </a:lnTo>
                  <a:lnTo>
                    <a:pt x="26008" y="3764"/>
                  </a:lnTo>
                  <a:lnTo>
                    <a:pt x="26029" y="316"/>
                  </a:lnTo>
                  <a:cubicBezTo>
                    <a:pt x="26029" y="147"/>
                    <a:pt x="25882" y="0"/>
                    <a:pt x="2571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70"/>
            <p:cNvSpPr/>
            <p:nvPr/>
          </p:nvSpPr>
          <p:spPr>
            <a:xfrm>
              <a:off x="3077973" y="1539148"/>
              <a:ext cx="15751" cy="11978"/>
            </a:xfrm>
            <a:custGeom>
              <a:avLst/>
              <a:gdLst/>
              <a:ahLst/>
              <a:cxnLst/>
              <a:rect l="l" t="t" r="r" b="b"/>
              <a:pathLst>
                <a:path w="1052" h="800" extrusionOk="0">
                  <a:moveTo>
                    <a:pt x="526" y="1"/>
                  </a:moveTo>
                  <a:cubicBezTo>
                    <a:pt x="1" y="1"/>
                    <a:pt x="1" y="779"/>
                    <a:pt x="526" y="800"/>
                  </a:cubicBezTo>
                  <a:cubicBezTo>
                    <a:pt x="1052" y="779"/>
                    <a:pt x="1052" y="1"/>
                    <a:pt x="52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70"/>
            <p:cNvSpPr/>
            <p:nvPr/>
          </p:nvSpPr>
          <p:spPr>
            <a:xfrm>
              <a:off x="3100012" y="1539148"/>
              <a:ext cx="15751" cy="11978"/>
            </a:xfrm>
            <a:custGeom>
              <a:avLst/>
              <a:gdLst/>
              <a:ahLst/>
              <a:cxnLst/>
              <a:rect l="l" t="t" r="r" b="b"/>
              <a:pathLst>
                <a:path w="1052" h="800" extrusionOk="0">
                  <a:moveTo>
                    <a:pt x="526" y="1"/>
                  </a:moveTo>
                  <a:cubicBezTo>
                    <a:pt x="0" y="1"/>
                    <a:pt x="0" y="779"/>
                    <a:pt x="526" y="800"/>
                  </a:cubicBezTo>
                  <a:cubicBezTo>
                    <a:pt x="1052" y="779"/>
                    <a:pt x="1052" y="1"/>
                    <a:pt x="52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70"/>
            <p:cNvSpPr/>
            <p:nvPr/>
          </p:nvSpPr>
          <p:spPr>
            <a:xfrm>
              <a:off x="3121737" y="1539148"/>
              <a:ext cx="15751" cy="11978"/>
            </a:xfrm>
            <a:custGeom>
              <a:avLst/>
              <a:gdLst/>
              <a:ahLst/>
              <a:cxnLst/>
              <a:rect l="l" t="t" r="r" b="b"/>
              <a:pathLst>
                <a:path w="1052" h="800" extrusionOk="0">
                  <a:moveTo>
                    <a:pt x="526" y="1"/>
                  </a:moveTo>
                  <a:cubicBezTo>
                    <a:pt x="0" y="1"/>
                    <a:pt x="0" y="800"/>
                    <a:pt x="526" y="800"/>
                  </a:cubicBezTo>
                  <a:cubicBezTo>
                    <a:pt x="1051" y="800"/>
                    <a:pt x="1051" y="1"/>
                    <a:pt x="526" y="1"/>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70"/>
            <p:cNvSpPr/>
            <p:nvPr/>
          </p:nvSpPr>
          <p:spPr>
            <a:xfrm>
              <a:off x="3336727" y="1539148"/>
              <a:ext cx="81226" cy="11978"/>
            </a:xfrm>
            <a:custGeom>
              <a:avLst/>
              <a:gdLst/>
              <a:ahLst/>
              <a:cxnLst/>
              <a:rect l="l" t="t" r="r" b="b"/>
              <a:pathLst>
                <a:path w="5425" h="800" extrusionOk="0">
                  <a:moveTo>
                    <a:pt x="526" y="1"/>
                  </a:moveTo>
                  <a:cubicBezTo>
                    <a:pt x="1" y="1"/>
                    <a:pt x="1" y="800"/>
                    <a:pt x="526" y="800"/>
                  </a:cubicBezTo>
                  <a:lnTo>
                    <a:pt x="4899" y="800"/>
                  </a:lnTo>
                  <a:cubicBezTo>
                    <a:pt x="5425" y="779"/>
                    <a:pt x="5425" y="1"/>
                    <a:pt x="48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70"/>
            <p:cNvSpPr/>
            <p:nvPr/>
          </p:nvSpPr>
          <p:spPr>
            <a:xfrm>
              <a:off x="3301153" y="1539148"/>
              <a:ext cx="30244" cy="11978"/>
            </a:xfrm>
            <a:custGeom>
              <a:avLst/>
              <a:gdLst/>
              <a:ahLst/>
              <a:cxnLst/>
              <a:rect l="l" t="t" r="r" b="b"/>
              <a:pathLst>
                <a:path w="2020" h="800" extrusionOk="0">
                  <a:moveTo>
                    <a:pt x="527" y="1"/>
                  </a:moveTo>
                  <a:cubicBezTo>
                    <a:pt x="1" y="1"/>
                    <a:pt x="1" y="800"/>
                    <a:pt x="527" y="800"/>
                  </a:cubicBezTo>
                  <a:lnTo>
                    <a:pt x="1494" y="800"/>
                  </a:lnTo>
                  <a:cubicBezTo>
                    <a:pt x="2019" y="779"/>
                    <a:pt x="2019" y="1"/>
                    <a:pt x="14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70"/>
            <p:cNvSpPr/>
            <p:nvPr/>
          </p:nvSpPr>
          <p:spPr>
            <a:xfrm>
              <a:off x="3170832" y="1608096"/>
              <a:ext cx="151432" cy="107667"/>
            </a:xfrm>
            <a:custGeom>
              <a:avLst/>
              <a:gdLst/>
              <a:ahLst/>
              <a:cxnLst/>
              <a:rect l="l" t="t" r="r" b="b"/>
              <a:pathLst>
                <a:path w="10114" h="7191" extrusionOk="0">
                  <a:moveTo>
                    <a:pt x="2061" y="0"/>
                  </a:moveTo>
                  <a:cubicBezTo>
                    <a:pt x="926" y="0"/>
                    <a:pt x="1" y="925"/>
                    <a:pt x="1" y="2061"/>
                  </a:cubicBezTo>
                  <a:lnTo>
                    <a:pt x="1" y="5130"/>
                  </a:lnTo>
                  <a:cubicBezTo>
                    <a:pt x="1" y="6265"/>
                    <a:pt x="926" y="7191"/>
                    <a:pt x="2061" y="7191"/>
                  </a:cubicBezTo>
                  <a:lnTo>
                    <a:pt x="8053" y="7191"/>
                  </a:lnTo>
                  <a:cubicBezTo>
                    <a:pt x="9189" y="7191"/>
                    <a:pt x="10093" y="6287"/>
                    <a:pt x="10114" y="5151"/>
                  </a:cubicBezTo>
                  <a:lnTo>
                    <a:pt x="10114" y="2061"/>
                  </a:lnTo>
                  <a:cubicBezTo>
                    <a:pt x="10114" y="925"/>
                    <a:pt x="9189" y="0"/>
                    <a:pt x="8053"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70"/>
            <p:cNvSpPr/>
            <p:nvPr/>
          </p:nvSpPr>
          <p:spPr>
            <a:xfrm>
              <a:off x="3170832" y="1608096"/>
              <a:ext cx="151432" cy="44079"/>
            </a:xfrm>
            <a:custGeom>
              <a:avLst/>
              <a:gdLst/>
              <a:ahLst/>
              <a:cxnLst/>
              <a:rect l="l" t="t" r="r" b="b"/>
              <a:pathLst>
                <a:path w="10114" h="2944" extrusionOk="0">
                  <a:moveTo>
                    <a:pt x="2061" y="0"/>
                  </a:moveTo>
                  <a:cubicBezTo>
                    <a:pt x="926" y="0"/>
                    <a:pt x="1" y="925"/>
                    <a:pt x="1" y="2061"/>
                  </a:cubicBezTo>
                  <a:lnTo>
                    <a:pt x="1" y="2944"/>
                  </a:lnTo>
                  <a:cubicBezTo>
                    <a:pt x="1" y="1808"/>
                    <a:pt x="926" y="883"/>
                    <a:pt x="2061" y="883"/>
                  </a:cubicBezTo>
                  <a:lnTo>
                    <a:pt x="8053" y="883"/>
                  </a:lnTo>
                  <a:cubicBezTo>
                    <a:pt x="9189" y="883"/>
                    <a:pt x="10114" y="1808"/>
                    <a:pt x="10114" y="2944"/>
                  </a:cubicBezTo>
                  <a:lnTo>
                    <a:pt x="10114" y="2061"/>
                  </a:lnTo>
                  <a:cubicBezTo>
                    <a:pt x="10114" y="925"/>
                    <a:pt x="9189" y="0"/>
                    <a:pt x="8053"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8" name="Google Shape;9928;p70"/>
            <p:cNvSpPr/>
            <p:nvPr/>
          </p:nvSpPr>
          <p:spPr>
            <a:xfrm>
              <a:off x="3227503" y="1642084"/>
              <a:ext cx="41878" cy="40007"/>
            </a:xfrm>
            <a:custGeom>
              <a:avLst/>
              <a:gdLst/>
              <a:ahLst/>
              <a:cxnLst/>
              <a:rect l="l" t="t" r="r" b="b"/>
              <a:pathLst>
                <a:path w="2797" h="2672" extrusionOk="0">
                  <a:moveTo>
                    <a:pt x="330" y="0"/>
                  </a:moveTo>
                  <a:cubicBezTo>
                    <a:pt x="161" y="0"/>
                    <a:pt x="0" y="144"/>
                    <a:pt x="0" y="337"/>
                  </a:cubicBezTo>
                  <a:lnTo>
                    <a:pt x="0" y="2335"/>
                  </a:lnTo>
                  <a:cubicBezTo>
                    <a:pt x="0" y="2528"/>
                    <a:pt x="148" y="2672"/>
                    <a:pt x="322" y="2672"/>
                  </a:cubicBezTo>
                  <a:cubicBezTo>
                    <a:pt x="375" y="2672"/>
                    <a:pt x="430" y="2658"/>
                    <a:pt x="484" y="2629"/>
                  </a:cubicBezTo>
                  <a:lnTo>
                    <a:pt x="2544" y="1641"/>
                  </a:lnTo>
                  <a:cubicBezTo>
                    <a:pt x="2796" y="1515"/>
                    <a:pt x="2796" y="1157"/>
                    <a:pt x="2544" y="1031"/>
                  </a:cubicBezTo>
                  <a:lnTo>
                    <a:pt x="484" y="43"/>
                  </a:lnTo>
                  <a:cubicBezTo>
                    <a:pt x="435" y="13"/>
                    <a:pt x="382" y="0"/>
                    <a:pt x="330"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9" name="Google Shape;9929;p70"/>
            <p:cNvSpPr/>
            <p:nvPr/>
          </p:nvSpPr>
          <p:spPr>
            <a:xfrm>
              <a:off x="3087106" y="1776177"/>
              <a:ext cx="160865" cy="11679"/>
            </a:xfrm>
            <a:custGeom>
              <a:avLst/>
              <a:gdLst/>
              <a:ahLst/>
              <a:cxnLst/>
              <a:rect l="l" t="t" r="r" b="b"/>
              <a:pathLst>
                <a:path w="10744" h="780" extrusionOk="0">
                  <a:moveTo>
                    <a:pt x="506" y="1"/>
                  </a:moveTo>
                  <a:cubicBezTo>
                    <a:pt x="0" y="1"/>
                    <a:pt x="7" y="779"/>
                    <a:pt x="526" y="779"/>
                  </a:cubicBezTo>
                  <a:lnTo>
                    <a:pt x="10218" y="779"/>
                  </a:lnTo>
                  <a:cubicBezTo>
                    <a:pt x="10744" y="779"/>
                    <a:pt x="10744" y="1"/>
                    <a:pt x="10218" y="1"/>
                  </a:cubicBezTo>
                  <a:lnTo>
                    <a:pt x="526" y="1"/>
                  </a:lnTo>
                  <a:cubicBezTo>
                    <a:pt x="519" y="1"/>
                    <a:pt x="512" y="1"/>
                    <a:pt x="50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0" name="Google Shape;9930;p70"/>
            <p:cNvSpPr/>
            <p:nvPr/>
          </p:nvSpPr>
          <p:spPr>
            <a:xfrm>
              <a:off x="3362540" y="1775563"/>
              <a:ext cx="46295" cy="11978"/>
            </a:xfrm>
            <a:custGeom>
              <a:avLst/>
              <a:gdLst/>
              <a:ahLst/>
              <a:cxnLst/>
              <a:rect l="l" t="t" r="r" b="b"/>
              <a:pathLst>
                <a:path w="3092" h="800" extrusionOk="0">
                  <a:moveTo>
                    <a:pt x="526" y="0"/>
                  </a:moveTo>
                  <a:cubicBezTo>
                    <a:pt x="1" y="0"/>
                    <a:pt x="1" y="799"/>
                    <a:pt x="526" y="799"/>
                  </a:cubicBezTo>
                  <a:lnTo>
                    <a:pt x="2566" y="799"/>
                  </a:lnTo>
                  <a:cubicBezTo>
                    <a:pt x="3091" y="799"/>
                    <a:pt x="3091" y="0"/>
                    <a:pt x="2566"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31" name="Google Shape;9931;p70"/>
          <p:cNvGrpSpPr/>
          <p:nvPr/>
        </p:nvGrpSpPr>
        <p:grpSpPr>
          <a:xfrm>
            <a:off x="3514900" y="1489020"/>
            <a:ext cx="354145" cy="351869"/>
            <a:chOff x="3514900" y="1489020"/>
            <a:chExt cx="354145" cy="351869"/>
          </a:xfrm>
        </p:grpSpPr>
        <p:sp>
          <p:nvSpPr>
            <p:cNvPr id="9932" name="Google Shape;9932;p70"/>
            <p:cNvSpPr/>
            <p:nvPr/>
          </p:nvSpPr>
          <p:spPr>
            <a:xfrm>
              <a:off x="3514900" y="1489020"/>
              <a:ext cx="354145" cy="351869"/>
            </a:xfrm>
            <a:custGeom>
              <a:avLst/>
              <a:gdLst/>
              <a:ahLst/>
              <a:cxnLst/>
              <a:rect l="l" t="t" r="r" b="b"/>
              <a:pathLst>
                <a:path w="23653" h="23501" extrusionOk="0">
                  <a:moveTo>
                    <a:pt x="19698" y="1"/>
                  </a:moveTo>
                  <a:cubicBezTo>
                    <a:pt x="19495" y="1"/>
                    <a:pt x="19290" y="80"/>
                    <a:pt x="19133" y="237"/>
                  </a:cubicBezTo>
                  <a:lnTo>
                    <a:pt x="316" y="19075"/>
                  </a:lnTo>
                  <a:cubicBezTo>
                    <a:pt x="0" y="19369"/>
                    <a:pt x="0" y="19874"/>
                    <a:pt x="316" y="20168"/>
                  </a:cubicBezTo>
                  <a:lnTo>
                    <a:pt x="3406" y="23280"/>
                  </a:lnTo>
                  <a:cubicBezTo>
                    <a:pt x="3564" y="23427"/>
                    <a:pt x="3764" y="23501"/>
                    <a:pt x="3964" y="23501"/>
                  </a:cubicBezTo>
                  <a:cubicBezTo>
                    <a:pt x="4163" y="23501"/>
                    <a:pt x="4363" y="23427"/>
                    <a:pt x="4521" y="23280"/>
                  </a:cubicBezTo>
                  <a:lnTo>
                    <a:pt x="23358" y="4442"/>
                  </a:lnTo>
                  <a:cubicBezTo>
                    <a:pt x="23653" y="4148"/>
                    <a:pt x="23653" y="3643"/>
                    <a:pt x="23358" y="3328"/>
                  </a:cubicBezTo>
                  <a:lnTo>
                    <a:pt x="20247" y="237"/>
                  </a:lnTo>
                  <a:cubicBezTo>
                    <a:pt x="20100" y="80"/>
                    <a:pt x="19900" y="1"/>
                    <a:pt x="196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70"/>
            <p:cNvSpPr/>
            <p:nvPr/>
          </p:nvSpPr>
          <p:spPr>
            <a:xfrm>
              <a:off x="3619094" y="1759498"/>
              <a:ext cx="24570" cy="24884"/>
            </a:xfrm>
            <a:custGeom>
              <a:avLst/>
              <a:gdLst/>
              <a:ahLst/>
              <a:cxnLst/>
              <a:rect l="l" t="t" r="r" b="b"/>
              <a:pathLst>
                <a:path w="1641" h="1662" extrusionOk="0">
                  <a:moveTo>
                    <a:pt x="526" y="1"/>
                  </a:moveTo>
                  <a:lnTo>
                    <a:pt x="1"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70"/>
            <p:cNvSpPr/>
            <p:nvPr/>
          </p:nvSpPr>
          <p:spPr>
            <a:xfrm>
              <a:off x="3623181" y="1722052"/>
              <a:ext cx="41249" cy="41249"/>
            </a:xfrm>
            <a:custGeom>
              <a:avLst/>
              <a:gdLst/>
              <a:ahLst/>
              <a:cxnLst/>
              <a:rect l="l" t="t" r="r" b="b"/>
              <a:pathLst>
                <a:path w="2755" h="2755" extrusionOk="0">
                  <a:moveTo>
                    <a:pt x="526" y="0"/>
                  </a:moveTo>
                  <a:lnTo>
                    <a:pt x="1" y="526"/>
                  </a:lnTo>
                  <a:lnTo>
                    <a:pt x="2229" y="2754"/>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70"/>
            <p:cNvSpPr/>
            <p:nvPr/>
          </p:nvSpPr>
          <p:spPr>
            <a:xfrm>
              <a:off x="3560536" y="1784682"/>
              <a:ext cx="41264" cy="41579"/>
            </a:xfrm>
            <a:custGeom>
              <a:avLst/>
              <a:gdLst/>
              <a:ahLst/>
              <a:cxnLst/>
              <a:rect l="l" t="t" r="r" b="b"/>
              <a:pathLst>
                <a:path w="2756" h="2777" extrusionOk="0">
                  <a:moveTo>
                    <a:pt x="527" y="1"/>
                  </a:moveTo>
                  <a:lnTo>
                    <a:pt x="1" y="548"/>
                  </a:lnTo>
                  <a:lnTo>
                    <a:pt x="2230" y="2776"/>
                  </a:lnTo>
                  <a:lnTo>
                    <a:pt x="2755" y="2251"/>
                  </a:lnTo>
                  <a:lnTo>
                    <a:pt x="527"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70"/>
            <p:cNvSpPr/>
            <p:nvPr/>
          </p:nvSpPr>
          <p:spPr>
            <a:xfrm>
              <a:off x="3660957" y="1717635"/>
              <a:ext cx="24570" cy="24884"/>
            </a:xfrm>
            <a:custGeom>
              <a:avLst/>
              <a:gdLst/>
              <a:ahLst/>
              <a:cxnLst/>
              <a:rect l="l" t="t" r="r" b="b"/>
              <a:pathLst>
                <a:path w="1641" h="1662" extrusionOk="0">
                  <a:moveTo>
                    <a:pt x="526" y="1"/>
                  </a:moveTo>
                  <a:lnTo>
                    <a:pt x="1" y="547"/>
                  </a:lnTo>
                  <a:lnTo>
                    <a:pt x="1115" y="1662"/>
                  </a:lnTo>
                  <a:lnTo>
                    <a:pt x="1641"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70"/>
            <p:cNvSpPr/>
            <p:nvPr/>
          </p:nvSpPr>
          <p:spPr>
            <a:xfrm>
              <a:off x="3681739" y="1696868"/>
              <a:ext cx="24570" cy="24555"/>
            </a:xfrm>
            <a:custGeom>
              <a:avLst/>
              <a:gdLst/>
              <a:ahLst/>
              <a:cxnLst/>
              <a:rect l="l" t="t" r="r" b="b"/>
              <a:pathLst>
                <a:path w="1641" h="1640" extrusionOk="0">
                  <a:moveTo>
                    <a:pt x="526" y="0"/>
                  </a:moveTo>
                  <a:lnTo>
                    <a:pt x="0" y="526"/>
                  </a:lnTo>
                  <a:lnTo>
                    <a:pt x="1115" y="1640"/>
                  </a:lnTo>
                  <a:lnTo>
                    <a:pt x="1640" y="1114"/>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70"/>
            <p:cNvSpPr/>
            <p:nvPr/>
          </p:nvSpPr>
          <p:spPr>
            <a:xfrm>
              <a:off x="3686141" y="1659092"/>
              <a:ext cx="41249" cy="41564"/>
            </a:xfrm>
            <a:custGeom>
              <a:avLst/>
              <a:gdLst/>
              <a:ahLst/>
              <a:cxnLst/>
              <a:rect l="l" t="t" r="r" b="b"/>
              <a:pathLst>
                <a:path w="2755" h="2776" extrusionOk="0">
                  <a:moveTo>
                    <a:pt x="526" y="0"/>
                  </a:moveTo>
                  <a:lnTo>
                    <a:pt x="1" y="547"/>
                  </a:lnTo>
                  <a:lnTo>
                    <a:pt x="2229" y="2775"/>
                  </a:lnTo>
                  <a:lnTo>
                    <a:pt x="2755" y="2250"/>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70"/>
            <p:cNvSpPr/>
            <p:nvPr/>
          </p:nvSpPr>
          <p:spPr>
            <a:xfrm>
              <a:off x="3723602" y="1654990"/>
              <a:ext cx="24884" cy="24570"/>
            </a:xfrm>
            <a:custGeom>
              <a:avLst/>
              <a:gdLst/>
              <a:ahLst/>
              <a:cxnLst/>
              <a:rect l="l" t="t" r="r" b="b"/>
              <a:pathLst>
                <a:path w="1662" h="1641" extrusionOk="0">
                  <a:moveTo>
                    <a:pt x="526" y="1"/>
                  </a:moveTo>
                  <a:lnTo>
                    <a:pt x="1" y="526"/>
                  </a:lnTo>
                  <a:lnTo>
                    <a:pt x="1115" y="1641"/>
                  </a:lnTo>
                  <a:lnTo>
                    <a:pt x="1662"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70"/>
            <p:cNvSpPr/>
            <p:nvPr/>
          </p:nvSpPr>
          <p:spPr>
            <a:xfrm>
              <a:off x="3744698" y="1633909"/>
              <a:ext cx="24570" cy="24884"/>
            </a:xfrm>
            <a:custGeom>
              <a:avLst/>
              <a:gdLst/>
              <a:ahLst/>
              <a:cxnLst/>
              <a:rect l="l" t="t" r="r" b="b"/>
              <a:pathLst>
                <a:path w="1641" h="1662" extrusionOk="0">
                  <a:moveTo>
                    <a:pt x="526" y="0"/>
                  </a:moveTo>
                  <a:lnTo>
                    <a:pt x="0" y="547"/>
                  </a:lnTo>
                  <a:lnTo>
                    <a:pt x="1115" y="1661"/>
                  </a:lnTo>
                  <a:lnTo>
                    <a:pt x="1640"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70"/>
            <p:cNvSpPr/>
            <p:nvPr/>
          </p:nvSpPr>
          <p:spPr>
            <a:xfrm>
              <a:off x="3748786" y="1596447"/>
              <a:ext cx="41564" cy="41249"/>
            </a:xfrm>
            <a:custGeom>
              <a:avLst/>
              <a:gdLst/>
              <a:ahLst/>
              <a:cxnLst/>
              <a:rect l="l" t="t" r="r" b="b"/>
              <a:pathLst>
                <a:path w="2776" h="2755" extrusionOk="0">
                  <a:moveTo>
                    <a:pt x="526" y="0"/>
                  </a:moveTo>
                  <a:lnTo>
                    <a:pt x="1" y="526"/>
                  </a:lnTo>
                  <a:lnTo>
                    <a:pt x="2229" y="2755"/>
                  </a:lnTo>
                  <a:lnTo>
                    <a:pt x="2776"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70"/>
            <p:cNvSpPr/>
            <p:nvPr/>
          </p:nvSpPr>
          <p:spPr>
            <a:xfrm>
              <a:off x="3786561" y="1592030"/>
              <a:ext cx="24570" cy="24884"/>
            </a:xfrm>
            <a:custGeom>
              <a:avLst/>
              <a:gdLst/>
              <a:ahLst/>
              <a:cxnLst/>
              <a:rect l="l" t="t" r="r" b="b"/>
              <a:pathLst>
                <a:path w="1641" h="1662" extrusionOk="0">
                  <a:moveTo>
                    <a:pt x="526" y="1"/>
                  </a:moveTo>
                  <a:lnTo>
                    <a:pt x="0" y="548"/>
                  </a:lnTo>
                  <a:lnTo>
                    <a:pt x="1115" y="1662"/>
                  </a:lnTo>
                  <a:lnTo>
                    <a:pt x="1640" y="1136"/>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70"/>
            <p:cNvSpPr/>
            <p:nvPr/>
          </p:nvSpPr>
          <p:spPr>
            <a:xfrm>
              <a:off x="3807343" y="1571264"/>
              <a:ext cx="24869" cy="24570"/>
            </a:xfrm>
            <a:custGeom>
              <a:avLst/>
              <a:gdLst/>
              <a:ahLst/>
              <a:cxnLst/>
              <a:rect l="l" t="t" r="r" b="b"/>
              <a:pathLst>
                <a:path w="1661" h="1641" extrusionOk="0">
                  <a:moveTo>
                    <a:pt x="526" y="0"/>
                  </a:moveTo>
                  <a:lnTo>
                    <a:pt x="0" y="526"/>
                  </a:lnTo>
                  <a:lnTo>
                    <a:pt x="1114" y="1640"/>
                  </a:lnTo>
                  <a:lnTo>
                    <a:pt x="1661" y="1115"/>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70"/>
            <p:cNvSpPr/>
            <p:nvPr/>
          </p:nvSpPr>
          <p:spPr>
            <a:xfrm>
              <a:off x="3811745" y="1533488"/>
              <a:ext cx="41249" cy="41564"/>
            </a:xfrm>
            <a:custGeom>
              <a:avLst/>
              <a:gdLst/>
              <a:ahLst/>
              <a:cxnLst/>
              <a:rect l="l" t="t" r="r" b="b"/>
              <a:pathLst>
                <a:path w="2755" h="2776" extrusionOk="0">
                  <a:moveTo>
                    <a:pt x="526" y="0"/>
                  </a:moveTo>
                  <a:lnTo>
                    <a:pt x="0" y="526"/>
                  </a:lnTo>
                  <a:lnTo>
                    <a:pt x="2229" y="2776"/>
                  </a:lnTo>
                  <a:lnTo>
                    <a:pt x="2755" y="2229"/>
                  </a:lnTo>
                  <a:lnTo>
                    <a:pt x="526" y="0"/>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70"/>
            <p:cNvSpPr/>
            <p:nvPr/>
          </p:nvSpPr>
          <p:spPr>
            <a:xfrm>
              <a:off x="3597998" y="1780594"/>
              <a:ext cx="24570" cy="24570"/>
            </a:xfrm>
            <a:custGeom>
              <a:avLst/>
              <a:gdLst/>
              <a:ahLst/>
              <a:cxnLst/>
              <a:rect l="l" t="t" r="r" b="b"/>
              <a:pathLst>
                <a:path w="1641" h="1641" extrusionOk="0">
                  <a:moveTo>
                    <a:pt x="526" y="1"/>
                  </a:moveTo>
                  <a:lnTo>
                    <a:pt x="1" y="526"/>
                  </a:lnTo>
                  <a:lnTo>
                    <a:pt x="1115" y="1640"/>
                  </a:lnTo>
                  <a:lnTo>
                    <a:pt x="1641" y="1115"/>
                  </a:lnTo>
                  <a:lnTo>
                    <a:pt x="526" y="1"/>
                  </a:lnTo>
                  <a:close/>
                </a:path>
              </a:pathLst>
            </a:custGeom>
            <a:solidFill>
              <a:srgbClr val="88A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70"/>
            <p:cNvSpPr/>
            <p:nvPr/>
          </p:nvSpPr>
          <p:spPr>
            <a:xfrm>
              <a:off x="3623181" y="1625090"/>
              <a:ext cx="108940" cy="108925"/>
            </a:xfrm>
            <a:custGeom>
              <a:avLst/>
              <a:gdLst/>
              <a:ahLst/>
              <a:cxnLst/>
              <a:rect l="l" t="t" r="r" b="b"/>
              <a:pathLst>
                <a:path w="7276" h="7275" extrusionOk="0">
                  <a:moveTo>
                    <a:pt x="3070" y="1"/>
                  </a:moveTo>
                  <a:lnTo>
                    <a:pt x="1" y="3049"/>
                  </a:lnTo>
                  <a:lnTo>
                    <a:pt x="4206" y="7275"/>
                  </a:lnTo>
                  <a:lnTo>
                    <a:pt x="7275" y="4205"/>
                  </a:lnTo>
                  <a:lnTo>
                    <a:pt x="3070" y="1"/>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70"/>
            <p:cNvSpPr/>
            <p:nvPr/>
          </p:nvSpPr>
          <p:spPr>
            <a:xfrm>
              <a:off x="3517416" y="1493826"/>
              <a:ext cx="316698" cy="313225"/>
            </a:xfrm>
            <a:custGeom>
              <a:avLst/>
              <a:gdLst/>
              <a:ahLst/>
              <a:cxnLst/>
              <a:rect l="l" t="t" r="r" b="b"/>
              <a:pathLst>
                <a:path w="21152" h="20920" extrusionOk="0">
                  <a:moveTo>
                    <a:pt x="2387" y="0"/>
                  </a:moveTo>
                  <a:cubicBezTo>
                    <a:pt x="1835" y="0"/>
                    <a:pt x="1283" y="211"/>
                    <a:pt x="863" y="631"/>
                  </a:cubicBezTo>
                  <a:cubicBezTo>
                    <a:pt x="1" y="1472"/>
                    <a:pt x="1" y="2839"/>
                    <a:pt x="863" y="3701"/>
                  </a:cubicBezTo>
                  <a:lnTo>
                    <a:pt x="18082" y="20920"/>
                  </a:lnTo>
                  <a:lnTo>
                    <a:pt x="21151" y="17871"/>
                  </a:lnTo>
                  <a:lnTo>
                    <a:pt x="3911" y="631"/>
                  </a:lnTo>
                  <a:cubicBezTo>
                    <a:pt x="3491" y="211"/>
                    <a:pt x="2939" y="0"/>
                    <a:pt x="2387"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70"/>
            <p:cNvSpPr/>
            <p:nvPr/>
          </p:nvSpPr>
          <p:spPr>
            <a:xfrm>
              <a:off x="3788133" y="1761399"/>
              <a:ext cx="73230" cy="72287"/>
            </a:xfrm>
            <a:custGeom>
              <a:avLst/>
              <a:gdLst/>
              <a:ahLst/>
              <a:cxnLst/>
              <a:rect l="l" t="t" r="r" b="b"/>
              <a:pathLst>
                <a:path w="4891" h="4828" extrusionOk="0">
                  <a:moveTo>
                    <a:pt x="3070" y="0"/>
                  </a:moveTo>
                  <a:lnTo>
                    <a:pt x="1" y="3049"/>
                  </a:lnTo>
                  <a:lnTo>
                    <a:pt x="4521" y="4815"/>
                  </a:lnTo>
                  <a:cubicBezTo>
                    <a:pt x="4546" y="4823"/>
                    <a:pt x="4572" y="4827"/>
                    <a:pt x="4597" y="4827"/>
                  </a:cubicBezTo>
                  <a:cubicBezTo>
                    <a:pt x="4756" y="4827"/>
                    <a:pt x="4891" y="4666"/>
                    <a:pt x="4836" y="4520"/>
                  </a:cubicBezTo>
                  <a:lnTo>
                    <a:pt x="307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70"/>
            <p:cNvSpPr/>
            <p:nvPr/>
          </p:nvSpPr>
          <p:spPr>
            <a:xfrm>
              <a:off x="3822136" y="1761399"/>
              <a:ext cx="39198" cy="72407"/>
            </a:xfrm>
            <a:custGeom>
              <a:avLst/>
              <a:gdLst/>
              <a:ahLst/>
              <a:cxnLst/>
              <a:rect l="l" t="t" r="r" b="b"/>
              <a:pathLst>
                <a:path w="2618" h="4836" extrusionOk="0">
                  <a:moveTo>
                    <a:pt x="799" y="0"/>
                  </a:moveTo>
                  <a:lnTo>
                    <a:pt x="0" y="778"/>
                  </a:lnTo>
                  <a:lnTo>
                    <a:pt x="1451" y="4499"/>
                  </a:lnTo>
                  <a:lnTo>
                    <a:pt x="2250" y="4815"/>
                  </a:lnTo>
                  <a:cubicBezTo>
                    <a:pt x="2282" y="4829"/>
                    <a:pt x="2313" y="4835"/>
                    <a:pt x="2344" y="4835"/>
                  </a:cubicBezTo>
                  <a:cubicBezTo>
                    <a:pt x="2495" y="4835"/>
                    <a:pt x="2618" y="4678"/>
                    <a:pt x="2565" y="4520"/>
                  </a:cubicBezTo>
                  <a:lnTo>
                    <a:pt x="799" y="0"/>
                  </a:lnTo>
                  <a:close/>
                </a:path>
              </a:pathLst>
            </a:custGeom>
            <a:solidFill>
              <a:srgbClr val="9FB3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70"/>
            <p:cNvSpPr/>
            <p:nvPr/>
          </p:nvSpPr>
          <p:spPr>
            <a:xfrm>
              <a:off x="3541656" y="1493781"/>
              <a:ext cx="292458" cy="313270"/>
            </a:xfrm>
            <a:custGeom>
              <a:avLst/>
              <a:gdLst/>
              <a:ahLst/>
              <a:cxnLst/>
              <a:rect l="l" t="t" r="r" b="b"/>
              <a:pathLst>
                <a:path w="19533" h="20923" extrusionOk="0">
                  <a:moveTo>
                    <a:pt x="789" y="0"/>
                  </a:moveTo>
                  <a:cubicBezTo>
                    <a:pt x="524" y="0"/>
                    <a:pt x="257" y="49"/>
                    <a:pt x="1" y="151"/>
                  </a:cubicBezTo>
                  <a:cubicBezTo>
                    <a:pt x="295" y="256"/>
                    <a:pt x="547" y="424"/>
                    <a:pt x="778" y="634"/>
                  </a:cubicBezTo>
                  <a:lnTo>
                    <a:pt x="15706" y="15561"/>
                  </a:lnTo>
                  <a:cubicBezTo>
                    <a:pt x="16967" y="16844"/>
                    <a:pt x="16967" y="18904"/>
                    <a:pt x="15706" y="20166"/>
                  </a:cubicBezTo>
                  <a:lnTo>
                    <a:pt x="16463" y="20923"/>
                  </a:lnTo>
                  <a:lnTo>
                    <a:pt x="19532" y="17874"/>
                  </a:lnTo>
                  <a:lnTo>
                    <a:pt x="2292" y="634"/>
                  </a:lnTo>
                  <a:cubicBezTo>
                    <a:pt x="1893" y="220"/>
                    <a:pt x="1348" y="0"/>
                    <a:pt x="789"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70"/>
            <p:cNvSpPr/>
            <p:nvPr/>
          </p:nvSpPr>
          <p:spPr>
            <a:xfrm>
              <a:off x="3834728" y="1807979"/>
              <a:ext cx="26636" cy="25708"/>
            </a:xfrm>
            <a:custGeom>
              <a:avLst/>
              <a:gdLst/>
              <a:ahLst/>
              <a:cxnLst/>
              <a:rect l="l" t="t" r="r" b="b"/>
              <a:pathLst>
                <a:path w="1779" h="1717" extrusionOk="0">
                  <a:moveTo>
                    <a:pt x="1157" y="1"/>
                  </a:moveTo>
                  <a:lnTo>
                    <a:pt x="0" y="1157"/>
                  </a:lnTo>
                  <a:lnTo>
                    <a:pt x="1409" y="1704"/>
                  </a:lnTo>
                  <a:cubicBezTo>
                    <a:pt x="1434" y="1712"/>
                    <a:pt x="1460" y="1716"/>
                    <a:pt x="1485" y="1716"/>
                  </a:cubicBezTo>
                  <a:cubicBezTo>
                    <a:pt x="1644" y="1716"/>
                    <a:pt x="1779" y="1555"/>
                    <a:pt x="1724" y="1409"/>
                  </a:cubicBezTo>
                  <a:lnTo>
                    <a:pt x="1157"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70"/>
            <p:cNvSpPr/>
            <p:nvPr/>
          </p:nvSpPr>
          <p:spPr>
            <a:xfrm>
              <a:off x="3552047" y="1524984"/>
              <a:ext cx="68320" cy="68334"/>
            </a:xfrm>
            <a:custGeom>
              <a:avLst/>
              <a:gdLst/>
              <a:ahLst/>
              <a:cxnLst/>
              <a:rect l="l" t="t" r="r" b="b"/>
              <a:pathLst>
                <a:path w="4563" h="4564" extrusionOk="0">
                  <a:moveTo>
                    <a:pt x="3049" y="1"/>
                  </a:moveTo>
                  <a:lnTo>
                    <a:pt x="0" y="3070"/>
                  </a:lnTo>
                  <a:lnTo>
                    <a:pt x="1493" y="4563"/>
                  </a:lnTo>
                  <a:lnTo>
                    <a:pt x="4563" y="1494"/>
                  </a:lnTo>
                  <a:lnTo>
                    <a:pt x="3049" y="1"/>
                  </a:ln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70"/>
            <p:cNvSpPr/>
            <p:nvPr/>
          </p:nvSpPr>
          <p:spPr>
            <a:xfrm>
              <a:off x="3593281" y="1566218"/>
              <a:ext cx="221623" cy="221952"/>
            </a:xfrm>
            <a:custGeom>
              <a:avLst/>
              <a:gdLst/>
              <a:ahLst/>
              <a:cxnLst/>
              <a:rect l="l" t="t" r="r" b="b"/>
              <a:pathLst>
                <a:path w="14802" h="14824" extrusionOk="0">
                  <a:moveTo>
                    <a:pt x="526" y="1"/>
                  </a:moveTo>
                  <a:lnTo>
                    <a:pt x="1" y="548"/>
                  </a:lnTo>
                  <a:lnTo>
                    <a:pt x="14276" y="14823"/>
                  </a:lnTo>
                  <a:lnTo>
                    <a:pt x="14802" y="14298"/>
                  </a:lnTo>
                  <a:lnTo>
                    <a:pt x="526"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4" name="Google Shape;9954;p70"/>
          <p:cNvGrpSpPr/>
          <p:nvPr/>
        </p:nvGrpSpPr>
        <p:grpSpPr>
          <a:xfrm>
            <a:off x="3066324" y="3350446"/>
            <a:ext cx="346598" cy="333183"/>
            <a:chOff x="3066324" y="3350446"/>
            <a:chExt cx="346598" cy="333183"/>
          </a:xfrm>
        </p:grpSpPr>
        <p:sp>
          <p:nvSpPr>
            <p:cNvPr id="9955" name="Google Shape;9955;p70"/>
            <p:cNvSpPr/>
            <p:nvPr/>
          </p:nvSpPr>
          <p:spPr>
            <a:xfrm>
              <a:off x="3077658" y="3672759"/>
              <a:ext cx="297174" cy="10735"/>
            </a:xfrm>
            <a:custGeom>
              <a:avLst/>
              <a:gdLst/>
              <a:ahLst/>
              <a:cxnLst/>
              <a:rect l="l" t="t" r="r" b="b"/>
              <a:pathLst>
                <a:path w="19848" h="717" extrusionOk="0">
                  <a:moveTo>
                    <a:pt x="562" y="0"/>
                  </a:moveTo>
                  <a:cubicBezTo>
                    <a:pt x="550" y="0"/>
                    <a:pt x="538" y="1"/>
                    <a:pt x="526" y="2"/>
                  </a:cubicBezTo>
                  <a:lnTo>
                    <a:pt x="484" y="2"/>
                  </a:lnTo>
                  <a:cubicBezTo>
                    <a:pt x="1" y="2"/>
                    <a:pt x="1" y="717"/>
                    <a:pt x="484" y="717"/>
                  </a:cubicBezTo>
                  <a:lnTo>
                    <a:pt x="526" y="717"/>
                  </a:lnTo>
                  <a:cubicBezTo>
                    <a:pt x="737" y="717"/>
                    <a:pt x="905" y="549"/>
                    <a:pt x="905" y="360"/>
                  </a:cubicBezTo>
                  <a:cubicBezTo>
                    <a:pt x="905" y="161"/>
                    <a:pt x="755" y="0"/>
                    <a:pt x="562" y="0"/>
                  </a:cubicBezTo>
                  <a:close/>
                  <a:moveTo>
                    <a:pt x="2418" y="2"/>
                  </a:moveTo>
                  <a:cubicBezTo>
                    <a:pt x="1935" y="2"/>
                    <a:pt x="1935" y="717"/>
                    <a:pt x="2418" y="717"/>
                  </a:cubicBezTo>
                  <a:lnTo>
                    <a:pt x="19364" y="717"/>
                  </a:lnTo>
                  <a:cubicBezTo>
                    <a:pt x="19848" y="717"/>
                    <a:pt x="19848" y="2"/>
                    <a:pt x="19364" y="2"/>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70"/>
            <p:cNvSpPr/>
            <p:nvPr/>
          </p:nvSpPr>
          <p:spPr>
            <a:xfrm>
              <a:off x="3066324" y="3350446"/>
              <a:ext cx="346598" cy="333183"/>
            </a:xfrm>
            <a:custGeom>
              <a:avLst/>
              <a:gdLst/>
              <a:ahLst/>
              <a:cxnLst/>
              <a:rect l="l" t="t" r="r" b="b"/>
              <a:pathLst>
                <a:path w="23149" h="22253" extrusionOk="0">
                  <a:moveTo>
                    <a:pt x="12045" y="0"/>
                  </a:moveTo>
                  <a:cubicBezTo>
                    <a:pt x="12032" y="0"/>
                    <a:pt x="12019" y="0"/>
                    <a:pt x="12006" y="0"/>
                  </a:cubicBezTo>
                  <a:cubicBezTo>
                    <a:pt x="7506" y="0"/>
                    <a:pt x="3449" y="2691"/>
                    <a:pt x="1725" y="6854"/>
                  </a:cubicBezTo>
                  <a:cubicBezTo>
                    <a:pt x="1" y="11017"/>
                    <a:pt x="968" y="15811"/>
                    <a:pt x="4143" y="18985"/>
                  </a:cubicBezTo>
                  <a:cubicBezTo>
                    <a:pt x="6265" y="21122"/>
                    <a:pt x="9111" y="22253"/>
                    <a:pt x="12008" y="22253"/>
                  </a:cubicBezTo>
                  <a:cubicBezTo>
                    <a:pt x="13444" y="22253"/>
                    <a:pt x="14894" y="21974"/>
                    <a:pt x="16274" y="21403"/>
                  </a:cubicBezTo>
                  <a:cubicBezTo>
                    <a:pt x="20436" y="19679"/>
                    <a:pt x="23149" y="15621"/>
                    <a:pt x="23149" y="11122"/>
                  </a:cubicBezTo>
                  <a:cubicBezTo>
                    <a:pt x="23149" y="4975"/>
                    <a:pt x="18187" y="0"/>
                    <a:pt x="12045"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7" name="Google Shape;9957;p70"/>
            <p:cNvSpPr/>
            <p:nvPr/>
          </p:nvSpPr>
          <p:spPr>
            <a:xfrm>
              <a:off x="3079545" y="3516970"/>
              <a:ext cx="333378" cy="166524"/>
            </a:xfrm>
            <a:custGeom>
              <a:avLst/>
              <a:gdLst/>
              <a:ahLst/>
              <a:cxnLst/>
              <a:rect l="l" t="t" r="r" b="b"/>
              <a:pathLst>
                <a:path w="22266" h="11122" extrusionOk="0">
                  <a:moveTo>
                    <a:pt x="1" y="0"/>
                  </a:moveTo>
                  <a:cubicBezTo>
                    <a:pt x="1" y="6139"/>
                    <a:pt x="4984" y="11122"/>
                    <a:pt x="11123" y="11122"/>
                  </a:cubicBezTo>
                  <a:cubicBezTo>
                    <a:pt x="17283" y="11122"/>
                    <a:pt x="22266" y="6139"/>
                    <a:pt x="22266"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8" name="Google Shape;9958;p70"/>
            <p:cNvSpPr/>
            <p:nvPr/>
          </p:nvSpPr>
          <p:spPr>
            <a:xfrm>
              <a:off x="3079545" y="3371841"/>
              <a:ext cx="333378" cy="145143"/>
            </a:xfrm>
            <a:custGeom>
              <a:avLst/>
              <a:gdLst/>
              <a:ahLst/>
              <a:cxnLst/>
              <a:rect l="l" t="t" r="r" b="b"/>
              <a:pathLst>
                <a:path w="22266" h="9694" extrusionOk="0">
                  <a:moveTo>
                    <a:pt x="11123" y="1"/>
                  </a:moveTo>
                  <a:cubicBezTo>
                    <a:pt x="7380" y="1"/>
                    <a:pt x="3995" y="1473"/>
                    <a:pt x="1704" y="3764"/>
                  </a:cubicBezTo>
                  <a:cubicBezTo>
                    <a:pt x="590" y="5551"/>
                    <a:pt x="1" y="7591"/>
                    <a:pt x="1" y="9693"/>
                  </a:cubicBezTo>
                  <a:lnTo>
                    <a:pt x="22266" y="9693"/>
                  </a:lnTo>
                  <a:cubicBezTo>
                    <a:pt x="22266" y="7591"/>
                    <a:pt x="21677" y="5551"/>
                    <a:pt x="20563" y="3764"/>
                  </a:cubicBezTo>
                  <a:cubicBezTo>
                    <a:pt x="18250" y="1473"/>
                    <a:pt x="14886" y="1"/>
                    <a:pt x="11123"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70"/>
            <p:cNvSpPr/>
            <p:nvPr/>
          </p:nvSpPr>
          <p:spPr>
            <a:xfrm>
              <a:off x="3188784" y="3371841"/>
              <a:ext cx="224138" cy="145143"/>
            </a:xfrm>
            <a:custGeom>
              <a:avLst/>
              <a:gdLst/>
              <a:ahLst/>
              <a:cxnLst/>
              <a:rect l="l" t="t" r="r" b="b"/>
              <a:pathLst>
                <a:path w="14970" h="9694" extrusionOk="0">
                  <a:moveTo>
                    <a:pt x="3827" y="1"/>
                  </a:moveTo>
                  <a:cubicBezTo>
                    <a:pt x="2544" y="1"/>
                    <a:pt x="1241" y="190"/>
                    <a:pt x="0" y="526"/>
                  </a:cubicBezTo>
                  <a:cubicBezTo>
                    <a:pt x="3007" y="2608"/>
                    <a:pt x="4794" y="6035"/>
                    <a:pt x="4794" y="9693"/>
                  </a:cubicBezTo>
                  <a:lnTo>
                    <a:pt x="14970" y="9693"/>
                  </a:lnTo>
                  <a:cubicBezTo>
                    <a:pt x="14970" y="7591"/>
                    <a:pt x="14381" y="5551"/>
                    <a:pt x="13267" y="3764"/>
                  </a:cubicBezTo>
                  <a:cubicBezTo>
                    <a:pt x="10954" y="1473"/>
                    <a:pt x="7590" y="1"/>
                    <a:pt x="382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70"/>
            <p:cNvSpPr/>
            <p:nvPr/>
          </p:nvSpPr>
          <p:spPr>
            <a:xfrm>
              <a:off x="3079545" y="3516970"/>
              <a:ext cx="333378" cy="144814"/>
            </a:xfrm>
            <a:custGeom>
              <a:avLst/>
              <a:gdLst/>
              <a:ahLst/>
              <a:cxnLst/>
              <a:rect l="l" t="t" r="r" b="b"/>
              <a:pathLst>
                <a:path w="22266" h="9672" extrusionOk="0">
                  <a:moveTo>
                    <a:pt x="1" y="0"/>
                  </a:moveTo>
                  <a:cubicBezTo>
                    <a:pt x="1" y="2081"/>
                    <a:pt x="590" y="4142"/>
                    <a:pt x="1704" y="5908"/>
                  </a:cubicBezTo>
                  <a:cubicBezTo>
                    <a:pt x="4016" y="8221"/>
                    <a:pt x="7380" y="9671"/>
                    <a:pt x="11123" y="9671"/>
                  </a:cubicBezTo>
                  <a:cubicBezTo>
                    <a:pt x="14886" y="9671"/>
                    <a:pt x="18250" y="8221"/>
                    <a:pt x="20563" y="5908"/>
                  </a:cubicBezTo>
                  <a:cubicBezTo>
                    <a:pt x="21677" y="4142"/>
                    <a:pt x="22266" y="2081"/>
                    <a:pt x="22266"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70"/>
            <p:cNvSpPr/>
            <p:nvPr/>
          </p:nvSpPr>
          <p:spPr>
            <a:xfrm>
              <a:off x="3079545" y="3516970"/>
              <a:ext cx="181018" cy="136938"/>
            </a:xfrm>
            <a:custGeom>
              <a:avLst/>
              <a:gdLst/>
              <a:ahLst/>
              <a:cxnLst/>
              <a:rect l="l" t="t" r="r" b="b"/>
              <a:pathLst>
                <a:path w="12090" h="9146" extrusionOk="0">
                  <a:moveTo>
                    <a:pt x="1" y="0"/>
                  </a:moveTo>
                  <a:cubicBezTo>
                    <a:pt x="1" y="2081"/>
                    <a:pt x="590" y="4142"/>
                    <a:pt x="1704" y="5908"/>
                  </a:cubicBezTo>
                  <a:cubicBezTo>
                    <a:pt x="3260" y="7443"/>
                    <a:pt x="5194" y="8557"/>
                    <a:pt x="7296" y="9146"/>
                  </a:cubicBezTo>
                  <a:cubicBezTo>
                    <a:pt x="10303" y="7064"/>
                    <a:pt x="12090" y="3658"/>
                    <a:pt x="12090"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70"/>
            <p:cNvSpPr/>
            <p:nvPr/>
          </p:nvSpPr>
          <p:spPr>
            <a:xfrm>
              <a:off x="3079545" y="3430084"/>
              <a:ext cx="333378" cy="173771"/>
            </a:xfrm>
            <a:custGeom>
              <a:avLst/>
              <a:gdLst/>
              <a:ahLst/>
              <a:cxnLst/>
              <a:rect l="l" t="t" r="r" b="b"/>
              <a:pathLst>
                <a:path w="22266" h="11606" extrusionOk="0">
                  <a:moveTo>
                    <a:pt x="11123" y="0"/>
                  </a:moveTo>
                  <a:cubicBezTo>
                    <a:pt x="4984" y="0"/>
                    <a:pt x="1" y="2586"/>
                    <a:pt x="1" y="5803"/>
                  </a:cubicBezTo>
                  <a:cubicBezTo>
                    <a:pt x="1" y="8999"/>
                    <a:pt x="4984" y="11606"/>
                    <a:pt x="11123" y="11606"/>
                  </a:cubicBezTo>
                  <a:cubicBezTo>
                    <a:pt x="17262" y="11606"/>
                    <a:pt x="22266" y="8999"/>
                    <a:pt x="22266" y="5803"/>
                  </a:cubicBezTo>
                  <a:cubicBezTo>
                    <a:pt x="22266" y="2586"/>
                    <a:pt x="17262" y="0"/>
                    <a:pt x="11123" y="0"/>
                  </a:cubicBezTo>
                  <a:close/>
                </a:path>
              </a:pathLst>
            </a:custGeom>
            <a:solidFill>
              <a:srgbClr val="ABBC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3" name="Google Shape;9963;p70"/>
            <p:cNvSpPr/>
            <p:nvPr/>
          </p:nvSpPr>
          <p:spPr>
            <a:xfrm>
              <a:off x="3079545" y="3444563"/>
              <a:ext cx="333378" cy="144814"/>
            </a:xfrm>
            <a:custGeom>
              <a:avLst/>
              <a:gdLst/>
              <a:ahLst/>
              <a:cxnLst/>
              <a:rect l="l" t="t" r="r" b="b"/>
              <a:pathLst>
                <a:path w="22266" h="9672" extrusionOk="0">
                  <a:moveTo>
                    <a:pt x="11123" y="0"/>
                  </a:moveTo>
                  <a:cubicBezTo>
                    <a:pt x="4984" y="0"/>
                    <a:pt x="1" y="2166"/>
                    <a:pt x="1" y="4836"/>
                  </a:cubicBezTo>
                  <a:cubicBezTo>
                    <a:pt x="1" y="7506"/>
                    <a:pt x="4984" y="9672"/>
                    <a:pt x="11123" y="9672"/>
                  </a:cubicBezTo>
                  <a:cubicBezTo>
                    <a:pt x="17262" y="9672"/>
                    <a:pt x="22266" y="7506"/>
                    <a:pt x="22266" y="4836"/>
                  </a:cubicBezTo>
                  <a:cubicBezTo>
                    <a:pt x="22266" y="2166"/>
                    <a:pt x="17262" y="0"/>
                    <a:pt x="1112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4" name="Google Shape;9964;p70"/>
            <p:cNvSpPr/>
            <p:nvPr/>
          </p:nvSpPr>
          <p:spPr>
            <a:xfrm>
              <a:off x="3079545" y="3444563"/>
              <a:ext cx="186692" cy="144814"/>
            </a:xfrm>
            <a:custGeom>
              <a:avLst/>
              <a:gdLst/>
              <a:ahLst/>
              <a:cxnLst/>
              <a:rect l="l" t="t" r="r" b="b"/>
              <a:pathLst>
                <a:path w="12469" h="9672" extrusionOk="0">
                  <a:moveTo>
                    <a:pt x="10997" y="0"/>
                  </a:moveTo>
                  <a:cubicBezTo>
                    <a:pt x="4899" y="21"/>
                    <a:pt x="1" y="2187"/>
                    <a:pt x="1" y="4836"/>
                  </a:cubicBezTo>
                  <a:cubicBezTo>
                    <a:pt x="1" y="7485"/>
                    <a:pt x="4899" y="9630"/>
                    <a:pt x="10997" y="9672"/>
                  </a:cubicBezTo>
                  <a:cubicBezTo>
                    <a:pt x="12468" y="6602"/>
                    <a:pt x="12468" y="3049"/>
                    <a:pt x="1099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5" name="Google Shape;9965;p70"/>
          <p:cNvGrpSpPr/>
          <p:nvPr/>
        </p:nvGrpSpPr>
        <p:grpSpPr>
          <a:xfrm>
            <a:off x="1282755" y="1952089"/>
            <a:ext cx="363278" cy="363338"/>
            <a:chOff x="1282755" y="1952089"/>
            <a:chExt cx="363278" cy="363338"/>
          </a:xfrm>
        </p:grpSpPr>
        <p:sp>
          <p:nvSpPr>
            <p:cNvPr id="9966" name="Google Shape;9966;p70"/>
            <p:cNvSpPr/>
            <p:nvPr/>
          </p:nvSpPr>
          <p:spPr>
            <a:xfrm>
              <a:off x="1282755" y="1952089"/>
              <a:ext cx="359924" cy="363338"/>
            </a:xfrm>
            <a:custGeom>
              <a:avLst/>
              <a:gdLst/>
              <a:ahLst/>
              <a:cxnLst/>
              <a:rect l="l" t="t" r="r" b="b"/>
              <a:pathLst>
                <a:path w="24039" h="24267" extrusionOk="0">
                  <a:moveTo>
                    <a:pt x="9104" y="6354"/>
                  </a:moveTo>
                  <a:lnTo>
                    <a:pt x="11711" y="7847"/>
                  </a:lnTo>
                  <a:lnTo>
                    <a:pt x="9104" y="9340"/>
                  </a:lnTo>
                  <a:lnTo>
                    <a:pt x="9104" y="6354"/>
                  </a:lnTo>
                  <a:close/>
                  <a:moveTo>
                    <a:pt x="15747" y="6354"/>
                  </a:moveTo>
                  <a:lnTo>
                    <a:pt x="15747" y="9340"/>
                  </a:lnTo>
                  <a:lnTo>
                    <a:pt x="13140" y="7847"/>
                  </a:lnTo>
                  <a:lnTo>
                    <a:pt x="15747" y="6354"/>
                  </a:lnTo>
                  <a:close/>
                  <a:moveTo>
                    <a:pt x="19431" y="4777"/>
                  </a:moveTo>
                  <a:cubicBezTo>
                    <a:pt x="22823" y="4777"/>
                    <a:pt x="24038" y="9305"/>
                    <a:pt x="21066" y="10980"/>
                  </a:cubicBezTo>
                  <a:lnTo>
                    <a:pt x="19868" y="11673"/>
                  </a:lnTo>
                  <a:lnTo>
                    <a:pt x="16483" y="9739"/>
                  </a:lnTo>
                  <a:lnTo>
                    <a:pt x="16483" y="5934"/>
                  </a:lnTo>
                  <a:cubicBezTo>
                    <a:pt x="17450" y="5450"/>
                    <a:pt x="18102" y="4777"/>
                    <a:pt x="19384" y="4777"/>
                  </a:cubicBezTo>
                  <a:cubicBezTo>
                    <a:pt x="19400" y="4777"/>
                    <a:pt x="19416" y="4777"/>
                    <a:pt x="19431" y="4777"/>
                  </a:cubicBezTo>
                  <a:close/>
                  <a:moveTo>
                    <a:pt x="5422" y="4777"/>
                  </a:moveTo>
                  <a:cubicBezTo>
                    <a:pt x="5430" y="4777"/>
                    <a:pt x="5437" y="4777"/>
                    <a:pt x="5445" y="4777"/>
                  </a:cubicBezTo>
                  <a:cubicBezTo>
                    <a:pt x="6749" y="4777"/>
                    <a:pt x="7422" y="5471"/>
                    <a:pt x="8389" y="5955"/>
                  </a:cubicBezTo>
                  <a:lnTo>
                    <a:pt x="8389" y="9760"/>
                  </a:lnTo>
                  <a:lnTo>
                    <a:pt x="5004" y="11694"/>
                  </a:lnTo>
                  <a:lnTo>
                    <a:pt x="3784" y="11001"/>
                  </a:lnTo>
                  <a:cubicBezTo>
                    <a:pt x="827" y="9302"/>
                    <a:pt x="2034" y="4777"/>
                    <a:pt x="5422" y="4777"/>
                  </a:cubicBezTo>
                  <a:close/>
                  <a:moveTo>
                    <a:pt x="16462" y="10559"/>
                  </a:moveTo>
                  <a:lnTo>
                    <a:pt x="19132" y="12094"/>
                  </a:lnTo>
                  <a:lnTo>
                    <a:pt x="16462" y="13608"/>
                  </a:lnTo>
                  <a:lnTo>
                    <a:pt x="16462" y="10559"/>
                  </a:lnTo>
                  <a:close/>
                  <a:moveTo>
                    <a:pt x="8389" y="10580"/>
                  </a:moveTo>
                  <a:lnTo>
                    <a:pt x="8389" y="13629"/>
                  </a:lnTo>
                  <a:lnTo>
                    <a:pt x="5719" y="12094"/>
                  </a:lnTo>
                  <a:lnTo>
                    <a:pt x="8389" y="10580"/>
                  </a:lnTo>
                  <a:close/>
                  <a:moveTo>
                    <a:pt x="12425" y="8246"/>
                  </a:moveTo>
                  <a:lnTo>
                    <a:pt x="15747" y="10160"/>
                  </a:lnTo>
                  <a:lnTo>
                    <a:pt x="15747" y="14028"/>
                  </a:lnTo>
                  <a:lnTo>
                    <a:pt x="12425" y="15920"/>
                  </a:lnTo>
                  <a:lnTo>
                    <a:pt x="9083" y="14028"/>
                  </a:lnTo>
                  <a:lnTo>
                    <a:pt x="9083" y="10160"/>
                  </a:lnTo>
                  <a:lnTo>
                    <a:pt x="12425" y="8246"/>
                  </a:lnTo>
                  <a:close/>
                  <a:moveTo>
                    <a:pt x="9104" y="14848"/>
                  </a:moveTo>
                  <a:lnTo>
                    <a:pt x="11711" y="16341"/>
                  </a:lnTo>
                  <a:lnTo>
                    <a:pt x="9104" y="17834"/>
                  </a:lnTo>
                  <a:lnTo>
                    <a:pt x="9104" y="14848"/>
                  </a:lnTo>
                  <a:close/>
                  <a:moveTo>
                    <a:pt x="15747" y="14848"/>
                  </a:moveTo>
                  <a:lnTo>
                    <a:pt x="15747" y="17834"/>
                  </a:lnTo>
                  <a:lnTo>
                    <a:pt x="13140" y="16341"/>
                  </a:lnTo>
                  <a:lnTo>
                    <a:pt x="15747" y="14848"/>
                  </a:lnTo>
                  <a:close/>
                  <a:moveTo>
                    <a:pt x="19847" y="12493"/>
                  </a:moveTo>
                  <a:lnTo>
                    <a:pt x="21066" y="13187"/>
                  </a:lnTo>
                  <a:cubicBezTo>
                    <a:pt x="22643" y="14112"/>
                    <a:pt x="23211" y="16131"/>
                    <a:pt x="22286" y="17728"/>
                  </a:cubicBezTo>
                  <a:cubicBezTo>
                    <a:pt x="21677" y="18805"/>
                    <a:pt x="20553" y="19414"/>
                    <a:pt x="19395" y="19414"/>
                  </a:cubicBezTo>
                  <a:cubicBezTo>
                    <a:pt x="18835" y="19414"/>
                    <a:pt x="18266" y="19271"/>
                    <a:pt x="17745" y="18969"/>
                  </a:cubicBezTo>
                  <a:lnTo>
                    <a:pt x="17745" y="18990"/>
                  </a:lnTo>
                  <a:lnTo>
                    <a:pt x="16462" y="18254"/>
                  </a:lnTo>
                  <a:lnTo>
                    <a:pt x="16462" y="14428"/>
                  </a:lnTo>
                  <a:lnTo>
                    <a:pt x="19847" y="12493"/>
                  </a:lnTo>
                  <a:close/>
                  <a:moveTo>
                    <a:pt x="12425" y="16761"/>
                  </a:moveTo>
                  <a:lnTo>
                    <a:pt x="15747" y="18653"/>
                  </a:lnTo>
                  <a:lnTo>
                    <a:pt x="15747" y="20146"/>
                  </a:lnTo>
                  <a:cubicBezTo>
                    <a:pt x="15747" y="21975"/>
                    <a:pt x="14254" y="23468"/>
                    <a:pt x="12425" y="23468"/>
                  </a:cubicBezTo>
                  <a:cubicBezTo>
                    <a:pt x="10575" y="23468"/>
                    <a:pt x="9104" y="21975"/>
                    <a:pt x="9104" y="20146"/>
                  </a:cubicBezTo>
                  <a:lnTo>
                    <a:pt x="9104" y="18653"/>
                  </a:lnTo>
                  <a:lnTo>
                    <a:pt x="12425" y="16761"/>
                  </a:lnTo>
                  <a:close/>
                  <a:moveTo>
                    <a:pt x="12456" y="1"/>
                  </a:moveTo>
                  <a:cubicBezTo>
                    <a:pt x="10392" y="1"/>
                    <a:pt x="8375" y="1555"/>
                    <a:pt x="8389" y="4042"/>
                  </a:cubicBezTo>
                  <a:lnTo>
                    <a:pt x="8389" y="5114"/>
                  </a:lnTo>
                  <a:lnTo>
                    <a:pt x="7443" y="4588"/>
                  </a:lnTo>
                  <a:cubicBezTo>
                    <a:pt x="6831" y="4256"/>
                    <a:pt x="6173" y="4098"/>
                    <a:pt x="5524" y="4098"/>
                  </a:cubicBezTo>
                  <a:cubicBezTo>
                    <a:pt x="4123" y="4098"/>
                    <a:pt x="2766" y="4836"/>
                    <a:pt x="2018" y="6144"/>
                  </a:cubicBezTo>
                  <a:cubicBezTo>
                    <a:pt x="925" y="8036"/>
                    <a:pt x="1556" y="10475"/>
                    <a:pt x="3427" y="11610"/>
                  </a:cubicBezTo>
                  <a:lnTo>
                    <a:pt x="4289" y="12094"/>
                  </a:lnTo>
                  <a:lnTo>
                    <a:pt x="3427" y="12577"/>
                  </a:lnTo>
                  <a:cubicBezTo>
                    <a:pt x="0" y="14554"/>
                    <a:pt x="1156" y="19768"/>
                    <a:pt x="5109" y="20104"/>
                  </a:cubicBezTo>
                  <a:lnTo>
                    <a:pt x="5130" y="20104"/>
                  </a:lnTo>
                  <a:cubicBezTo>
                    <a:pt x="5571" y="20104"/>
                    <a:pt x="5592" y="19452"/>
                    <a:pt x="5172" y="19389"/>
                  </a:cubicBezTo>
                  <a:cubicBezTo>
                    <a:pt x="1913" y="19116"/>
                    <a:pt x="967" y="14806"/>
                    <a:pt x="3784" y="13187"/>
                  </a:cubicBezTo>
                  <a:lnTo>
                    <a:pt x="5004" y="12493"/>
                  </a:lnTo>
                  <a:lnTo>
                    <a:pt x="8389" y="14428"/>
                  </a:lnTo>
                  <a:lnTo>
                    <a:pt x="8389" y="18233"/>
                  </a:lnTo>
                  <a:cubicBezTo>
                    <a:pt x="7253" y="18864"/>
                    <a:pt x="6980" y="19095"/>
                    <a:pt x="6433" y="19263"/>
                  </a:cubicBezTo>
                  <a:cubicBezTo>
                    <a:pt x="5988" y="19356"/>
                    <a:pt x="6116" y="19972"/>
                    <a:pt x="6484" y="19972"/>
                  </a:cubicBezTo>
                  <a:cubicBezTo>
                    <a:pt x="6533" y="19972"/>
                    <a:pt x="6587" y="19961"/>
                    <a:pt x="6644" y="19936"/>
                  </a:cubicBezTo>
                  <a:cubicBezTo>
                    <a:pt x="7295" y="19747"/>
                    <a:pt x="7611" y="19494"/>
                    <a:pt x="8389" y="19053"/>
                  </a:cubicBezTo>
                  <a:lnTo>
                    <a:pt x="8389" y="20125"/>
                  </a:lnTo>
                  <a:cubicBezTo>
                    <a:pt x="8326" y="22396"/>
                    <a:pt x="10155" y="24267"/>
                    <a:pt x="12425" y="24267"/>
                  </a:cubicBezTo>
                  <a:cubicBezTo>
                    <a:pt x="14696" y="24267"/>
                    <a:pt x="16525" y="22396"/>
                    <a:pt x="16462" y="20125"/>
                  </a:cubicBezTo>
                  <a:lnTo>
                    <a:pt x="16462" y="19074"/>
                  </a:lnTo>
                  <a:cubicBezTo>
                    <a:pt x="17093" y="19368"/>
                    <a:pt x="17913" y="20125"/>
                    <a:pt x="19384" y="20125"/>
                  </a:cubicBezTo>
                  <a:cubicBezTo>
                    <a:pt x="21235" y="20125"/>
                    <a:pt x="22832" y="18885"/>
                    <a:pt x="23316" y="17119"/>
                  </a:cubicBezTo>
                  <a:cubicBezTo>
                    <a:pt x="23779" y="15332"/>
                    <a:pt x="23001" y="13481"/>
                    <a:pt x="21403" y="12556"/>
                  </a:cubicBezTo>
                  <a:lnTo>
                    <a:pt x="21403" y="12577"/>
                  </a:lnTo>
                  <a:lnTo>
                    <a:pt x="20562" y="12094"/>
                  </a:lnTo>
                  <a:lnTo>
                    <a:pt x="21403" y="11610"/>
                  </a:lnTo>
                  <a:cubicBezTo>
                    <a:pt x="23337" y="10496"/>
                    <a:pt x="24010" y="8036"/>
                    <a:pt x="22917" y="6081"/>
                  </a:cubicBezTo>
                  <a:cubicBezTo>
                    <a:pt x="22167" y="4780"/>
                    <a:pt x="20800" y="4050"/>
                    <a:pt x="19396" y="4050"/>
                  </a:cubicBezTo>
                  <a:cubicBezTo>
                    <a:pt x="18713" y="4050"/>
                    <a:pt x="18021" y="4223"/>
                    <a:pt x="17387" y="4588"/>
                  </a:cubicBezTo>
                  <a:lnTo>
                    <a:pt x="16462" y="5114"/>
                  </a:lnTo>
                  <a:cubicBezTo>
                    <a:pt x="16441" y="4231"/>
                    <a:pt x="16504" y="3831"/>
                    <a:pt x="16357" y="3159"/>
                  </a:cubicBezTo>
                  <a:cubicBezTo>
                    <a:pt x="16322" y="2958"/>
                    <a:pt x="16171" y="2869"/>
                    <a:pt x="16017" y="2869"/>
                  </a:cubicBezTo>
                  <a:cubicBezTo>
                    <a:pt x="15800" y="2869"/>
                    <a:pt x="15577" y="3044"/>
                    <a:pt x="15663" y="3327"/>
                  </a:cubicBezTo>
                  <a:cubicBezTo>
                    <a:pt x="15789" y="3894"/>
                    <a:pt x="15726" y="4210"/>
                    <a:pt x="15747" y="5513"/>
                  </a:cubicBezTo>
                  <a:lnTo>
                    <a:pt x="12425" y="7426"/>
                  </a:lnTo>
                  <a:lnTo>
                    <a:pt x="9083" y="5513"/>
                  </a:lnTo>
                  <a:lnTo>
                    <a:pt x="9083" y="4042"/>
                  </a:lnTo>
                  <a:cubicBezTo>
                    <a:pt x="9083" y="1991"/>
                    <a:pt x="10748" y="706"/>
                    <a:pt x="12449" y="706"/>
                  </a:cubicBezTo>
                  <a:cubicBezTo>
                    <a:pt x="13451" y="706"/>
                    <a:pt x="14465" y="1152"/>
                    <a:pt x="15159" y="2149"/>
                  </a:cubicBezTo>
                  <a:cubicBezTo>
                    <a:pt x="15233" y="2280"/>
                    <a:pt x="15341" y="2333"/>
                    <a:pt x="15448" y="2333"/>
                  </a:cubicBezTo>
                  <a:cubicBezTo>
                    <a:pt x="15703" y="2333"/>
                    <a:pt x="15954" y="2031"/>
                    <a:pt x="15747" y="1750"/>
                  </a:cubicBezTo>
                  <a:cubicBezTo>
                    <a:pt x="14905" y="541"/>
                    <a:pt x="13672" y="1"/>
                    <a:pt x="12456"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7" name="Google Shape;9967;p70"/>
            <p:cNvSpPr/>
            <p:nvPr/>
          </p:nvSpPr>
          <p:spPr>
            <a:xfrm>
              <a:off x="1437900" y="2104404"/>
              <a:ext cx="61118" cy="57644"/>
            </a:xfrm>
            <a:custGeom>
              <a:avLst/>
              <a:gdLst/>
              <a:ahLst/>
              <a:cxnLst/>
              <a:rect l="l" t="t" r="r" b="b"/>
              <a:pathLst>
                <a:path w="4082" h="3850" extrusionOk="0">
                  <a:moveTo>
                    <a:pt x="2068" y="1"/>
                  </a:moveTo>
                  <a:cubicBezTo>
                    <a:pt x="1176" y="1"/>
                    <a:pt x="288" y="589"/>
                    <a:pt x="150" y="1690"/>
                  </a:cubicBezTo>
                  <a:cubicBezTo>
                    <a:pt x="1" y="2980"/>
                    <a:pt x="1036" y="3849"/>
                    <a:pt x="2094" y="3849"/>
                  </a:cubicBezTo>
                  <a:cubicBezTo>
                    <a:pt x="2673" y="3849"/>
                    <a:pt x="3259" y="3588"/>
                    <a:pt x="3661" y="2993"/>
                  </a:cubicBezTo>
                  <a:cubicBezTo>
                    <a:pt x="3998" y="2489"/>
                    <a:pt x="4082" y="1837"/>
                    <a:pt x="3871" y="1269"/>
                  </a:cubicBezTo>
                  <a:cubicBezTo>
                    <a:pt x="3556" y="409"/>
                    <a:pt x="2811" y="1"/>
                    <a:pt x="2068" y="1"/>
                  </a:cubicBezTo>
                  <a:close/>
                </a:path>
              </a:pathLst>
            </a:custGeom>
            <a:solidFill>
              <a:srgbClr val="68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8" name="Google Shape;9968;p70"/>
            <p:cNvSpPr/>
            <p:nvPr/>
          </p:nvSpPr>
          <p:spPr>
            <a:xfrm>
              <a:off x="1286214" y="2015019"/>
              <a:ext cx="61148" cy="47313"/>
            </a:xfrm>
            <a:custGeom>
              <a:avLst/>
              <a:gdLst/>
              <a:ahLst/>
              <a:cxnLst/>
              <a:rect l="l" t="t" r="r" b="b"/>
              <a:pathLst>
                <a:path w="4084" h="3160" extrusionOk="0">
                  <a:moveTo>
                    <a:pt x="2042" y="0"/>
                  </a:moveTo>
                  <a:cubicBezTo>
                    <a:pt x="1945" y="0"/>
                    <a:pt x="1846" y="9"/>
                    <a:pt x="1745" y="28"/>
                  </a:cubicBezTo>
                  <a:cubicBezTo>
                    <a:pt x="358" y="301"/>
                    <a:pt x="0" y="2109"/>
                    <a:pt x="1157" y="2887"/>
                  </a:cubicBezTo>
                  <a:cubicBezTo>
                    <a:pt x="1325" y="2992"/>
                    <a:pt x="1493" y="3076"/>
                    <a:pt x="1661" y="3118"/>
                  </a:cubicBezTo>
                  <a:cubicBezTo>
                    <a:pt x="1784" y="3146"/>
                    <a:pt x="1907" y="3160"/>
                    <a:pt x="2029" y="3160"/>
                  </a:cubicBezTo>
                  <a:cubicBezTo>
                    <a:pt x="2549" y="3160"/>
                    <a:pt x="3036" y="2910"/>
                    <a:pt x="3343" y="2467"/>
                  </a:cubicBezTo>
                  <a:cubicBezTo>
                    <a:pt x="4083" y="1396"/>
                    <a:pt x="3254" y="0"/>
                    <a:pt x="2042" y="0"/>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9" name="Google Shape;9969;p70"/>
            <p:cNvSpPr/>
            <p:nvPr/>
          </p:nvSpPr>
          <p:spPr>
            <a:xfrm>
              <a:off x="1595396" y="2201696"/>
              <a:ext cx="50637" cy="47253"/>
            </a:xfrm>
            <a:custGeom>
              <a:avLst/>
              <a:gdLst/>
              <a:ahLst/>
              <a:cxnLst/>
              <a:rect l="l" t="t" r="r" b="b"/>
              <a:pathLst>
                <a:path w="3382" h="3156" extrusionOk="0">
                  <a:moveTo>
                    <a:pt x="1753" y="0"/>
                  </a:moveTo>
                  <a:cubicBezTo>
                    <a:pt x="1055" y="0"/>
                    <a:pt x="357" y="437"/>
                    <a:pt x="206" y="1289"/>
                  </a:cubicBezTo>
                  <a:cubicBezTo>
                    <a:pt x="0" y="2388"/>
                    <a:pt x="872" y="3155"/>
                    <a:pt x="1771" y="3155"/>
                  </a:cubicBezTo>
                  <a:cubicBezTo>
                    <a:pt x="2247" y="3155"/>
                    <a:pt x="2731" y="2940"/>
                    <a:pt x="3066" y="2445"/>
                  </a:cubicBezTo>
                  <a:cubicBezTo>
                    <a:pt x="3297" y="2088"/>
                    <a:pt x="3381" y="1625"/>
                    <a:pt x="3276" y="1205"/>
                  </a:cubicBezTo>
                  <a:cubicBezTo>
                    <a:pt x="3081" y="395"/>
                    <a:pt x="2417" y="0"/>
                    <a:pt x="175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0" name="Google Shape;9970;p70"/>
            <p:cNvSpPr/>
            <p:nvPr/>
          </p:nvSpPr>
          <p:spPr>
            <a:xfrm>
              <a:off x="1452034" y="2121653"/>
              <a:ext cx="46984" cy="40276"/>
            </a:xfrm>
            <a:custGeom>
              <a:avLst/>
              <a:gdLst/>
              <a:ahLst/>
              <a:cxnLst/>
              <a:rect l="l" t="t" r="r" b="b"/>
              <a:pathLst>
                <a:path w="3138" h="2690" extrusionOk="0">
                  <a:moveTo>
                    <a:pt x="2267" y="1"/>
                  </a:moveTo>
                  <a:cubicBezTo>
                    <a:pt x="1007" y="1"/>
                    <a:pt x="1" y="1266"/>
                    <a:pt x="468" y="2577"/>
                  </a:cubicBezTo>
                  <a:cubicBezTo>
                    <a:pt x="679" y="2653"/>
                    <a:pt x="898" y="2690"/>
                    <a:pt x="1115" y="2690"/>
                  </a:cubicBezTo>
                  <a:cubicBezTo>
                    <a:pt x="1737" y="2690"/>
                    <a:pt x="2343" y="2387"/>
                    <a:pt x="2717" y="1841"/>
                  </a:cubicBezTo>
                  <a:cubicBezTo>
                    <a:pt x="3054" y="1337"/>
                    <a:pt x="3138" y="685"/>
                    <a:pt x="2927" y="117"/>
                  </a:cubicBezTo>
                  <a:cubicBezTo>
                    <a:pt x="2704" y="37"/>
                    <a:pt x="2482" y="1"/>
                    <a:pt x="2267" y="1"/>
                  </a:cubicBez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1" name="Google Shape;9971;p70"/>
            <p:cNvSpPr/>
            <p:nvPr/>
          </p:nvSpPr>
          <p:spPr>
            <a:xfrm>
              <a:off x="1307445" y="2032701"/>
              <a:ext cx="33868" cy="29631"/>
            </a:xfrm>
            <a:custGeom>
              <a:avLst/>
              <a:gdLst/>
              <a:ahLst/>
              <a:cxnLst/>
              <a:rect l="l" t="t" r="r" b="b"/>
              <a:pathLst>
                <a:path w="2262" h="1979" extrusionOk="0">
                  <a:moveTo>
                    <a:pt x="1779" y="1"/>
                  </a:moveTo>
                  <a:cubicBezTo>
                    <a:pt x="788" y="1"/>
                    <a:pt x="0" y="927"/>
                    <a:pt x="243" y="1937"/>
                  </a:cubicBezTo>
                  <a:cubicBezTo>
                    <a:pt x="366" y="1965"/>
                    <a:pt x="489" y="1979"/>
                    <a:pt x="611" y="1979"/>
                  </a:cubicBezTo>
                  <a:cubicBezTo>
                    <a:pt x="1131" y="1979"/>
                    <a:pt x="1618" y="1729"/>
                    <a:pt x="1925" y="1286"/>
                  </a:cubicBezTo>
                  <a:cubicBezTo>
                    <a:pt x="2177" y="928"/>
                    <a:pt x="2262" y="466"/>
                    <a:pt x="2156" y="45"/>
                  </a:cubicBezTo>
                  <a:cubicBezTo>
                    <a:pt x="2029" y="15"/>
                    <a:pt x="1903" y="1"/>
                    <a:pt x="177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2" name="Google Shape;9972;p70"/>
            <p:cNvSpPr/>
            <p:nvPr/>
          </p:nvSpPr>
          <p:spPr>
            <a:xfrm>
              <a:off x="1612464" y="2219064"/>
              <a:ext cx="33568" cy="29750"/>
            </a:xfrm>
            <a:custGeom>
              <a:avLst/>
              <a:gdLst/>
              <a:ahLst/>
              <a:cxnLst/>
              <a:rect l="l" t="t" r="r" b="b"/>
              <a:pathLst>
                <a:path w="2242" h="1987" extrusionOk="0">
                  <a:moveTo>
                    <a:pt x="1765" y="0"/>
                  </a:moveTo>
                  <a:cubicBezTo>
                    <a:pt x="789" y="0"/>
                    <a:pt x="1" y="927"/>
                    <a:pt x="244" y="1937"/>
                  </a:cubicBezTo>
                  <a:cubicBezTo>
                    <a:pt x="369" y="1970"/>
                    <a:pt x="495" y="1986"/>
                    <a:pt x="621" y="1986"/>
                  </a:cubicBezTo>
                  <a:cubicBezTo>
                    <a:pt x="1129" y="1986"/>
                    <a:pt x="1622" y="1723"/>
                    <a:pt x="1926" y="1285"/>
                  </a:cubicBezTo>
                  <a:cubicBezTo>
                    <a:pt x="2178" y="928"/>
                    <a:pt x="2241" y="465"/>
                    <a:pt x="2136" y="45"/>
                  </a:cubicBezTo>
                  <a:cubicBezTo>
                    <a:pt x="2011" y="14"/>
                    <a:pt x="1886" y="0"/>
                    <a:pt x="1765"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70"/>
          <p:cNvGrpSpPr/>
          <p:nvPr/>
        </p:nvGrpSpPr>
        <p:grpSpPr>
          <a:xfrm>
            <a:off x="3510094" y="2909281"/>
            <a:ext cx="355133" cy="343574"/>
            <a:chOff x="3510094" y="2909281"/>
            <a:chExt cx="355133" cy="343574"/>
          </a:xfrm>
        </p:grpSpPr>
        <p:sp>
          <p:nvSpPr>
            <p:cNvPr id="9974" name="Google Shape;9974;p70"/>
            <p:cNvSpPr/>
            <p:nvPr/>
          </p:nvSpPr>
          <p:spPr>
            <a:xfrm>
              <a:off x="3583205" y="3134527"/>
              <a:ext cx="50652" cy="47523"/>
            </a:xfrm>
            <a:custGeom>
              <a:avLst/>
              <a:gdLst/>
              <a:ahLst/>
              <a:cxnLst/>
              <a:rect l="l" t="t" r="r" b="b"/>
              <a:pathLst>
                <a:path w="3383" h="3174" extrusionOk="0">
                  <a:moveTo>
                    <a:pt x="2785" y="0"/>
                  </a:moveTo>
                  <a:cubicBezTo>
                    <a:pt x="2689" y="0"/>
                    <a:pt x="2590" y="37"/>
                    <a:pt x="2503" y="125"/>
                  </a:cubicBezTo>
                  <a:lnTo>
                    <a:pt x="148" y="2479"/>
                  </a:lnTo>
                  <a:cubicBezTo>
                    <a:pt x="1" y="2626"/>
                    <a:pt x="1" y="2900"/>
                    <a:pt x="148" y="3047"/>
                  </a:cubicBezTo>
                  <a:cubicBezTo>
                    <a:pt x="232" y="3131"/>
                    <a:pt x="337" y="3173"/>
                    <a:pt x="442" y="3173"/>
                  </a:cubicBezTo>
                  <a:cubicBezTo>
                    <a:pt x="547" y="3173"/>
                    <a:pt x="652" y="3131"/>
                    <a:pt x="737" y="3047"/>
                  </a:cubicBezTo>
                  <a:lnTo>
                    <a:pt x="3091" y="713"/>
                  </a:lnTo>
                  <a:cubicBezTo>
                    <a:pt x="3382" y="406"/>
                    <a:pt x="3102" y="0"/>
                    <a:pt x="2785"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5" name="Google Shape;9975;p70"/>
            <p:cNvSpPr/>
            <p:nvPr/>
          </p:nvSpPr>
          <p:spPr>
            <a:xfrm>
              <a:off x="3655746" y="2909281"/>
              <a:ext cx="209480" cy="192127"/>
            </a:xfrm>
            <a:custGeom>
              <a:avLst/>
              <a:gdLst/>
              <a:ahLst/>
              <a:cxnLst/>
              <a:rect l="l" t="t" r="r" b="b"/>
              <a:pathLst>
                <a:path w="13991" h="12832" extrusionOk="0">
                  <a:moveTo>
                    <a:pt x="12033" y="1"/>
                  </a:moveTo>
                  <a:cubicBezTo>
                    <a:pt x="11708" y="1"/>
                    <a:pt x="11370" y="133"/>
                    <a:pt x="11071" y="452"/>
                  </a:cubicBezTo>
                  <a:lnTo>
                    <a:pt x="1043" y="10501"/>
                  </a:lnTo>
                  <a:cubicBezTo>
                    <a:pt x="1" y="11447"/>
                    <a:pt x="901" y="12832"/>
                    <a:pt x="1947" y="12832"/>
                  </a:cubicBezTo>
                  <a:cubicBezTo>
                    <a:pt x="2273" y="12832"/>
                    <a:pt x="2614" y="12697"/>
                    <a:pt x="2914" y="12372"/>
                  </a:cubicBezTo>
                  <a:lnTo>
                    <a:pt x="12963" y="2323"/>
                  </a:lnTo>
                  <a:lnTo>
                    <a:pt x="12963" y="2344"/>
                  </a:lnTo>
                  <a:cubicBezTo>
                    <a:pt x="13991" y="1381"/>
                    <a:pt x="13082" y="1"/>
                    <a:pt x="12033"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6" name="Google Shape;9976;p70"/>
            <p:cNvSpPr/>
            <p:nvPr/>
          </p:nvSpPr>
          <p:spPr>
            <a:xfrm>
              <a:off x="3673863" y="2923430"/>
              <a:ext cx="184806" cy="179550"/>
            </a:xfrm>
            <a:custGeom>
              <a:avLst/>
              <a:gdLst/>
              <a:ahLst/>
              <a:cxnLst/>
              <a:rect l="l" t="t" r="r" b="b"/>
              <a:pathLst>
                <a:path w="12343" h="11992" extrusionOk="0">
                  <a:moveTo>
                    <a:pt x="11464" y="0"/>
                  </a:moveTo>
                  <a:cubicBezTo>
                    <a:pt x="11187" y="0"/>
                    <a:pt x="10921" y="162"/>
                    <a:pt x="10807" y="453"/>
                  </a:cubicBezTo>
                  <a:lnTo>
                    <a:pt x="758" y="10481"/>
                  </a:lnTo>
                  <a:cubicBezTo>
                    <a:pt x="190" y="10649"/>
                    <a:pt x="1" y="11343"/>
                    <a:pt x="421" y="11764"/>
                  </a:cubicBezTo>
                  <a:cubicBezTo>
                    <a:pt x="577" y="11920"/>
                    <a:pt x="774" y="11992"/>
                    <a:pt x="967" y="11992"/>
                  </a:cubicBezTo>
                  <a:cubicBezTo>
                    <a:pt x="1294" y="11992"/>
                    <a:pt x="1611" y="11784"/>
                    <a:pt x="1704" y="11427"/>
                  </a:cubicBezTo>
                  <a:lnTo>
                    <a:pt x="11753" y="1378"/>
                  </a:lnTo>
                  <a:lnTo>
                    <a:pt x="11753" y="1399"/>
                  </a:lnTo>
                  <a:cubicBezTo>
                    <a:pt x="12216" y="1188"/>
                    <a:pt x="12342" y="579"/>
                    <a:pt x="11985" y="221"/>
                  </a:cubicBezTo>
                  <a:cubicBezTo>
                    <a:pt x="11834" y="71"/>
                    <a:pt x="11647" y="0"/>
                    <a:pt x="1146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7" name="Google Shape;9977;p70"/>
            <p:cNvSpPr/>
            <p:nvPr/>
          </p:nvSpPr>
          <p:spPr>
            <a:xfrm>
              <a:off x="3541970" y="3007531"/>
              <a:ext cx="218793" cy="216383"/>
            </a:xfrm>
            <a:custGeom>
              <a:avLst/>
              <a:gdLst/>
              <a:ahLst/>
              <a:cxnLst/>
              <a:rect l="l" t="t" r="r" b="b"/>
              <a:pathLst>
                <a:path w="14613" h="14452" extrusionOk="0">
                  <a:moveTo>
                    <a:pt x="11156" y="1"/>
                  </a:moveTo>
                  <a:cubicBezTo>
                    <a:pt x="10596" y="1"/>
                    <a:pt x="10000" y="134"/>
                    <a:pt x="9398" y="428"/>
                  </a:cubicBezTo>
                  <a:cubicBezTo>
                    <a:pt x="7792" y="1240"/>
                    <a:pt x="3601" y="3145"/>
                    <a:pt x="1236" y="3145"/>
                  </a:cubicBezTo>
                  <a:cubicBezTo>
                    <a:pt x="724" y="3145"/>
                    <a:pt x="297" y="3056"/>
                    <a:pt x="1" y="2846"/>
                  </a:cubicBezTo>
                  <a:lnTo>
                    <a:pt x="1" y="2846"/>
                  </a:lnTo>
                  <a:lnTo>
                    <a:pt x="11606" y="14451"/>
                  </a:lnTo>
                  <a:cubicBezTo>
                    <a:pt x="10429" y="12769"/>
                    <a:pt x="13036" y="7009"/>
                    <a:pt x="14003" y="5032"/>
                  </a:cubicBezTo>
                  <a:cubicBezTo>
                    <a:pt x="14612" y="3834"/>
                    <a:pt x="14549" y="2636"/>
                    <a:pt x="14066" y="1732"/>
                  </a:cubicBezTo>
                  <a:cubicBezTo>
                    <a:pt x="13525" y="693"/>
                    <a:pt x="12435" y="1"/>
                    <a:pt x="1115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8" name="Google Shape;9978;p70"/>
            <p:cNvSpPr/>
            <p:nvPr/>
          </p:nvSpPr>
          <p:spPr>
            <a:xfrm>
              <a:off x="3562123" y="3027504"/>
              <a:ext cx="198640" cy="196409"/>
            </a:xfrm>
            <a:custGeom>
              <a:avLst/>
              <a:gdLst/>
              <a:ahLst/>
              <a:cxnLst/>
              <a:rect l="l" t="t" r="r" b="b"/>
              <a:pathLst>
                <a:path w="13267" h="13118" extrusionOk="0">
                  <a:moveTo>
                    <a:pt x="11099" y="0"/>
                  </a:moveTo>
                  <a:cubicBezTo>
                    <a:pt x="10513" y="0"/>
                    <a:pt x="9928" y="148"/>
                    <a:pt x="9398" y="440"/>
                  </a:cubicBezTo>
                  <a:cubicBezTo>
                    <a:pt x="7779" y="1249"/>
                    <a:pt x="3620" y="3145"/>
                    <a:pt x="1256" y="3145"/>
                  </a:cubicBezTo>
                  <a:cubicBezTo>
                    <a:pt x="734" y="3145"/>
                    <a:pt x="300" y="3053"/>
                    <a:pt x="0" y="2836"/>
                  </a:cubicBezTo>
                  <a:lnTo>
                    <a:pt x="0" y="2836"/>
                  </a:lnTo>
                  <a:lnTo>
                    <a:pt x="10260" y="13117"/>
                  </a:lnTo>
                  <a:cubicBezTo>
                    <a:pt x="9083" y="11435"/>
                    <a:pt x="11690" y="5675"/>
                    <a:pt x="12657" y="3698"/>
                  </a:cubicBezTo>
                  <a:cubicBezTo>
                    <a:pt x="13266" y="2500"/>
                    <a:pt x="13203" y="1302"/>
                    <a:pt x="12720" y="398"/>
                  </a:cubicBezTo>
                  <a:cubicBezTo>
                    <a:pt x="12209" y="132"/>
                    <a:pt x="11654" y="0"/>
                    <a:pt x="1109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9" name="Google Shape;9979;p70"/>
            <p:cNvSpPr/>
            <p:nvPr/>
          </p:nvSpPr>
          <p:spPr>
            <a:xfrm>
              <a:off x="3516562" y="3033523"/>
              <a:ext cx="217446" cy="210304"/>
            </a:xfrm>
            <a:custGeom>
              <a:avLst/>
              <a:gdLst/>
              <a:ahLst/>
              <a:cxnLst/>
              <a:rect l="l" t="t" r="r" b="b"/>
              <a:pathLst>
                <a:path w="14523" h="14046" extrusionOk="0">
                  <a:moveTo>
                    <a:pt x="1642" y="1"/>
                  </a:moveTo>
                  <a:cubicBezTo>
                    <a:pt x="783" y="1"/>
                    <a:pt x="1" y="916"/>
                    <a:pt x="499" y="1867"/>
                  </a:cubicBezTo>
                  <a:cubicBezTo>
                    <a:pt x="562" y="1972"/>
                    <a:pt x="646" y="2077"/>
                    <a:pt x="730" y="2161"/>
                  </a:cubicBezTo>
                  <a:lnTo>
                    <a:pt x="12252" y="13682"/>
                  </a:lnTo>
                  <a:cubicBezTo>
                    <a:pt x="12494" y="13924"/>
                    <a:pt x="12814" y="14045"/>
                    <a:pt x="13135" y="14045"/>
                  </a:cubicBezTo>
                  <a:cubicBezTo>
                    <a:pt x="13455" y="14045"/>
                    <a:pt x="13776" y="13924"/>
                    <a:pt x="14018" y="13682"/>
                  </a:cubicBezTo>
                  <a:cubicBezTo>
                    <a:pt x="14522" y="13178"/>
                    <a:pt x="14522" y="12379"/>
                    <a:pt x="14018" y="11895"/>
                  </a:cubicBezTo>
                  <a:lnTo>
                    <a:pt x="2517" y="374"/>
                  </a:lnTo>
                  <a:cubicBezTo>
                    <a:pt x="2251" y="113"/>
                    <a:pt x="1942" y="1"/>
                    <a:pt x="164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70"/>
            <p:cNvSpPr/>
            <p:nvPr/>
          </p:nvSpPr>
          <p:spPr>
            <a:xfrm>
              <a:off x="3524033" y="3056041"/>
              <a:ext cx="202413" cy="188100"/>
            </a:xfrm>
            <a:custGeom>
              <a:avLst/>
              <a:gdLst/>
              <a:ahLst/>
              <a:cxnLst/>
              <a:rect l="l" t="t" r="r" b="b"/>
              <a:pathLst>
                <a:path w="13519" h="12563" extrusionOk="0">
                  <a:moveTo>
                    <a:pt x="894" y="0"/>
                  </a:moveTo>
                  <a:cubicBezTo>
                    <a:pt x="573" y="0"/>
                    <a:pt x="252" y="121"/>
                    <a:pt x="0" y="363"/>
                  </a:cubicBezTo>
                  <a:cubicBezTo>
                    <a:pt x="63" y="468"/>
                    <a:pt x="147" y="573"/>
                    <a:pt x="231" y="657"/>
                  </a:cubicBezTo>
                  <a:lnTo>
                    <a:pt x="11732" y="12200"/>
                  </a:lnTo>
                  <a:cubicBezTo>
                    <a:pt x="11984" y="12441"/>
                    <a:pt x="12305" y="12562"/>
                    <a:pt x="12625" y="12562"/>
                  </a:cubicBezTo>
                  <a:cubicBezTo>
                    <a:pt x="12946" y="12562"/>
                    <a:pt x="13267" y="12441"/>
                    <a:pt x="13519" y="12200"/>
                  </a:cubicBezTo>
                  <a:cubicBezTo>
                    <a:pt x="13456" y="12073"/>
                    <a:pt x="13372" y="11968"/>
                    <a:pt x="13288" y="11884"/>
                  </a:cubicBezTo>
                  <a:lnTo>
                    <a:pt x="1787" y="363"/>
                  </a:lnTo>
                  <a:cubicBezTo>
                    <a:pt x="1535" y="121"/>
                    <a:pt x="1214" y="0"/>
                    <a:pt x="89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70"/>
            <p:cNvSpPr/>
            <p:nvPr/>
          </p:nvSpPr>
          <p:spPr>
            <a:xfrm>
              <a:off x="3556389" y="3171360"/>
              <a:ext cx="39108" cy="35620"/>
            </a:xfrm>
            <a:custGeom>
              <a:avLst/>
              <a:gdLst/>
              <a:ahLst/>
              <a:cxnLst/>
              <a:rect l="l" t="t" r="r" b="b"/>
              <a:pathLst>
                <a:path w="2612" h="2379" extrusionOk="0">
                  <a:moveTo>
                    <a:pt x="1348" y="0"/>
                  </a:moveTo>
                  <a:cubicBezTo>
                    <a:pt x="840" y="0"/>
                    <a:pt x="335" y="306"/>
                    <a:pt x="194" y="902"/>
                  </a:cubicBezTo>
                  <a:cubicBezTo>
                    <a:pt x="1" y="1735"/>
                    <a:pt x="660" y="2379"/>
                    <a:pt x="1359" y="2379"/>
                  </a:cubicBezTo>
                  <a:cubicBezTo>
                    <a:pt x="1649" y="2379"/>
                    <a:pt x="1945" y="2269"/>
                    <a:pt x="2191" y="2017"/>
                  </a:cubicBezTo>
                  <a:cubicBezTo>
                    <a:pt x="2507" y="1701"/>
                    <a:pt x="2612" y="1239"/>
                    <a:pt x="2486" y="818"/>
                  </a:cubicBezTo>
                  <a:cubicBezTo>
                    <a:pt x="2302" y="269"/>
                    <a:pt x="1824" y="0"/>
                    <a:pt x="1348"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2" name="Google Shape;9982;p70"/>
            <p:cNvSpPr/>
            <p:nvPr/>
          </p:nvSpPr>
          <p:spPr>
            <a:xfrm>
              <a:off x="3573413" y="3180268"/>
              <a:ext cx="22084" cy="21920"/>
            </a:xfrm>
            <a:custGeom>
              <a:avLst/>
              <a:gdLst/>
              <a:ahLst/>
              <a:cxnLst/>
              <a:rect l="l" t="t" r="r" b="b"/>
              <a:pathLst>
                <a:path w="1475" h="1464" extrusionOk="0">
                  <a:moveTo>
                    <a:pt x="821" y="1"/>
                  </a:moveTo>
                  <a:cubicBezTo>
                    <a:pt x="498" y="1"/>
                    <a:pt x="188" y="212"/>
                    <a:pt x="108" y="560"/>
                  </a:cubicBezTo>
                  <a:cubicBezTo>
                    <a:pt x="1" y="1042"/>
                    <a:pt x="364" y="1463"/>
                    <a:pt x="811" y="1463"/>
                  </a:cubicBezTo>
                  <a:cubicBezTo>
                    <a:pt x="890" y="1463"/>
                    <a:pt x="972" y="1450"/>
                    <a:pt x="1054" y="1422"/>
                  </a:cubicBezTo>
                  <a:cubicBezTo>
                    <a:pt x="1370" y="1106"/>
                    <a:pt x="1475" y="644"/>
                    <a:pt x="1349" y="223"/>
                  </a:cubicBezTo>
                  <a:cubicBezTo>
                    <a:pt x="1195" y="70"/>
                    <a:pt x="1006" y="1"/>
                    <a:pt x="8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3" name="Google Shape;9983;p70"/>
            <p:cNvSpPr/>
            <p:nvPr/>
          </p:nvSpPr>
          <p:spPr>
            <a:xfrm>
              <a:off x="3510094" y="2969111"/>
              <a:ext cx="174534" cy="41549"/>
            </a:xfrm>
            <a:custGeom>
              <a:avLst/>
              <a:gdLst/>
              <a:ahLst/>
              <a:cxnLst/>
              <a:rect l="l" t="t" r="r" b="b"/>
              <a:pathLst>
                <a:path w="11657" h="2775" extrusionOk="0">
                  <a:moveTo>
                    <a:pt x="7213" y="1"/>
                  </a:moveTo>
                  <a:cubicBezTo>
                    <a:pt x="4756" y="1"/>
                    <a:pt x="2223" y="716"/>
                    <a:pt x="364" y="2027"/>
                  </a:cubicBezTo>
                  <a:cubicBezTo>
                    <a:pt x="0" y="2287"/>
                    <a:pt x="264" y="2774"/>
                    <a:pt x="614" y="2774"/>
                  </a:cubicBezTo>
                  <a:cubicBezTo>
                    <a:pt x="690" y="2774"/>
                    <a:pt x="769" y="2752"/>
                    <a:pt x="847" y="2700"/>
                  </a:cubicBezTo>
                  <a:cubicBezTo>
                    <a:pt x="2563" y="1480"/>
                    <a:pt x="4936" y="816"/>
                    <a:pt x="7221" y="816"/>
                  </a:cubicBezTo>
                  <a:cubicBezTo>
                    <a:pt x="8521" y="816"/>
                    <a:pt x="9792" y="1031"/>
                    <a:pt x="10897" y="1480"/>
                  </a:cubicBezTo>
                  <a:cubicBezTo>
                    <a:pt x="10957" y="1506"/>
                    <a:pt x="11015" y="1517"/>
                    <a:pt x="11069" y="1517"/>
                  </a:cubicBezTo>
                  <a:cubicBezTo>
                    <a:pt x="11465" y="1517"/>
                    <a:pt x="11656" y="908"/>
                    <a:pt x="11212" y="723"/>
                  </a:cubicBezTo>
                  <a:cubicBezTo>
                    <a:pt x="9996" y="234"/>
                    <a:pt x="8617" y="1"/>
                    <a:pt x="721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70"/>
            <p:cNvSpPr/>
            <p:nvPr/>
          </p:nvSpPr>
          <p:spPr>
            <a:xfrm>
              <a:off x="3529948" y="2930572"/>
              <a:ext cx="133270" cy="33928"/>
            </a:xfrm>
            <a:custGeom>
              <a:avLst/>
              <a:gdLst/>
              <a:ahLst/>
              <a:cxnLst/>
              <a:rect l="l" t="t" r="r" b="b"/>
              <a:pathLst>
                <a:path w="8901" h="2266" extrusionOk="0">
                  <a:moveTo>
                    <a:pt x="5461" y="1"/>
                  </a:moveTo>
                  <a:cubicBezTo>
                    <a:pt x="3626" y="1"/>
                    <a:pt x="1739" y="535"/>
                    <a:pt x="362" y="1510"/>
                  </a:cubicBezTo>
                  <a:cubicBezTo>
                    <a:pt x="1" y="1768"/>
                    <a:pt x="245" y="2265"/>
                    <a:pt x="598" y="2265"/>
                  </a:cubicBezTo>
                  <a:cubicBezTo>
                    <a:pt x="677" y="2265"/>
                    <a:pt x="761" y="2241"/>
                    <a:pt x="846" y="2183"/>
                  </a:cubicBezTo>
                  <a:cubicBezTo>
                    <a:pt x="2092" y="1299"/>
                    <a:pt x="3807" y="816"/>
                    <a:pt x="5465" y="816"/>
                  </a:cubicBezTo>
                  <a:cubicBezTo>
                    <a:pt x="6408" y="816"/>
                    <a:pt x="7333" y="972"/>
                    <a:pt x="8141" y="1300"/>
                  </a:cubicBezTo>
                  <a:cubicBezTo>
                    <a:pt x="8202" y="1325"/>
                    <a:pt x="8259" y="1337"/>
                    <a:pt x="8313" y="1337"/>
                  </a:cubicBezTo>
                  <a:cubicBezTo>
                    <a:pt x="8709" y="1337"/>
                    <a:pt x="8900" y="728"/>
                    <a:pt x="8456" y="543"/>
                  </a:cubicBezTo>
                  <a:cubicBezTo>
                    <a:pt x="7545" y="176"/>
                    <a:pt x="6512" y="1"/>
                    <a:pt x="546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70"/>
            <p:cNvSpPr/>
            <p:nvPr/>
          </p:nvSpPr>
          <p:spPr>
            <a:xfrm>
              <a:off x="3753292" y="3083980"/>
              <a:ext cx="52793" cy="168875"/>
            </a:xfrm>
            <a:custGeom>
              <a:avLst/>
              <a:gdLst/>
              <a:ahLst/>
              <a:cxnLst/>
              <a:rect l="l" t="t" r="r" b="b"/>
              <a:pathLst>
                <a:path w="3526" h="11279" extrusionOk="0">
                  <a:moveTo>
                    <a:pt x="1806" y="1"/>
                  </a:moveTo>
                  <a:cubicBezTo>
                    <a:pt x="1547" y="1"/>
                    <a:pt x="1290" y="237"/>
                    <a:pt x="1424" y="557"/>
                  </a:cubicBezTo>
                  <a:cubicBezTo>
                    <a:pt x="2664" y="3627"/>
                    <a:pt x="2138" y="7916"/>
                    <a:pt x="225" y="10628"/>
                  </a:cubicBezTo>
                  <a:cubicBezTo>
                    <a:pt x="0" y="10942"/>
                    <a:pt x="267" y="11278"/>
                    <a:pt x="552" y="11278"/>
                  </a:cubicBezTo>
                  <a:cubicBezTo>
                    <a:pt x="668" y="11278"/>
                    <a:pt x="786" y="11223"/>
                    <a:pt x="877" y="11090"/>
                  </a:cubicBezTo>
                  <a:cubicBezTo>
                    <a:pt x="2937" y="8189"/>
                    <a:pt x="3526" y="3606"/>
                    <a:pt x="2180" y="263"/>
                  </a:cubicBezTo>
                  <a:cubicBezTo>
                    <a:pt x="2104" y="79"/>
                    <a:pt x="1954" y="1"/>
                    <a:pt x="180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6" name="Google Shape;9986;p70"/>
            <p:cNvSpPr/>
            <p:nvPr/>
          </p:nvSpPr>
          <p:spPr>
            <a:xfrm>
              <a:off x="3799243" y="3105481"/>
              <a:ext cx="43046" cy="127700"/>
            </a:xfrm>
            <a:custGeom>
              <a:avLst/>
              <a:gdLst/>
              <a:ahLst/>
              <a:cxnLst/>
              <a:rect l="l" t="t" r="r" b="b"/>
              <a:pathLst>
                <a:path w="2875" h="8529" extrusionOk="0">
                  <a:moveTo>
                    <a:pt x="1501" y="1"/>
                  </a:moveTo>
                  <a:cubicBezTo>
                    <a:pt x="1239" y="1"/>
                    <a:pt x="973" y="247"/>
                    <a:pt x="1109" y="572"/>
                  </a:cubicBezTo>
                  <a:cubicBezTo>
                    <a:pt x="2013" y="2779"/>
                    <a:pt x="1613" y="5912"/>
                    <a:pt x="226" y="7867"/>
                  </a:cubicBezTo>
                  <a:cubicBezTo>
                    <a:pt x="0" y="8198"/>
                    <a:pt x="280" y="8529"/>
                    <a:pt x="573" y="8529"/>
                  </a:cubicBezTo>
                  <a:cubicBezTo>
                    <a:pt x="690" y="8529"/>
                    <a:pt x="809" y="8477"/>
                    <a:pt x="898" y="8351"/>
                  </a:cubicBezTo>
                  <a:cubicBezTo>
                    <a:pt x="2433" y="6164"/>
                    <a:pt x="2875" y="2737"/>
                    <a:pt x="1866" y="256"/>
                  </a:cubicBezTo>
                  <a:cubicBezTo>
                    <a:pt x="1791" y="77"/>
                    <a:pt x="1646" y="1"/>
                    <a:pt x="150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87" name="Google Shape;9987;p70"/>
          <p:cNvSpPr/>
          <p:nvPr/>
        </p:nvSpPr>
        <p:spPr>
          <a:xfrm>
            <a:off x="2513884" y="1812081"/>
            <a:ext cx="32745" cy="26456"/>
          </a:xfrm>
          <a:custGeom>
            <a:avLst/>
            <a:gdLst/>
            <a:ahLst/>
            <a:cxnLst/>
            <a:rect l="l" t="t" r="r" b="b"/>
            <a:pathLst>
              <a:path w="2187" h="1767" extrusionOk="0">
                <a:moveTo>
                  <a:pt x="0" y="0"/>
                </a:moveTo>
                <a:cubicBezTo>
                  <a:pt x="105" y="105"/>
                  <a:pt x="168" y="252"/>
                  <a:pt x="168" y="399"/>
                </a:cubicBezTo>
                <a:lnTo>
                  <a:pt x="168" y="1367"/>
                </a:lnTo>
                <a:cubicBezTo>
                  <a:pt x="168" y="1514"/>
                  <a:pt x="105" y="1661"/>
                  <a:pt x="0" y="1766"/>
                </a:cubicBezTo>
                <a:lnTo>
                  <a:pt x="1724" y="1766"/>
                </a:lnTo>
                <a:cubicBezTo>
                  <a:pt x="1976" y="1766"/>
                  <a:pt x="2187" y="1556"/>
                  <a:pt x="2187" y="1304"/>
                </a:cubicBezTo>
                <a:lnTo>
                  <a:pt x="2187" y="463"/>
                </a:lnTo>
                <a:cubicBezTo>
                  <a:pt x="2187" y="210"/>
                  <a:pt x="1976" y="0"/>
                  <a:pt x="172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88" name="Google Shape;9988;p70"/>
          <p:cNvGrpSpPr/>
          <p:nvPr/>
        </p:nvGrpSpPr>
        <p:grpSpPr>
          <a:xfrm>
            <a:off x="2163842" y="1506972"/>
            <a:ext cx="382787" cy="331566"/>
            <a:chOff x="2163842" y="1506972"/>
            <a:chExt cx="382787" cy="331566"/>
          </a:xfrm>
        </p:grpSpPr>
        <p:sp>
          <p:nvSpPr>
            <p:cNvPr id="9989" name="Google Shape;9989;p70"/>
            <p:cNvSpPr/>
            <p:nvPr/>
          </p:nvSpPr>
          <p:spPr>
            <a:xfrm>
              <a:off x="2247253" y="1506972"/>
              <a:ext cx="214152" cy="101768"/>
            </a:xfrm>
            <a:custGeom>
              <a:avLst/>
              <a:gdLst/>
              <a:ahLst/>
              <a:cxnLst/>
              <a:rect l="l" t="t" r="r" b="b"/>
              <a:pathLst>
                <a:path w="14303" h="6797" extrusionOk="0">
                  <a:moveTo>
                    <a:pt x="7214" y="0"/>
                  </a:moveTo>
                  <a:cubicBezTo>
                    <a:pt x="6739" y="0"/>
                    <a:pt x="6266" y="184"/>
                    <a:pt x="5908" y="552"/>
                  </a:cubicBezTo>
                  <a:lnTo>
                    <a:pt x="253" y="6123"/>
                  </a:lnTo>
                  <a:cubicBezTo>
                    <a:pt x="1" y="6376"/>
                    <a:pt x="169" y="6775"/>
                    <a:pt x="505" y="6796"/>
                  </a:cubicBezTo>
                  <a:cubicBezTo>
                    <a:pt x="610" y="6796"/>
                    <a:pt x="694" y="6754"/>
                    <a:pt x="778" y="6691"/>
                  </a:cubicBezTo>
                  <a:lnTo>
                    <a:pt x="6455" y="1099"/>
                  </a:lnTo>
                  <a:cubicBezTo>
                    <a:pt x="6665" y="878"/>
                    <a:pt x="6944" y="768"/>
                    <a:pt x="7222" y="768"/>
                  </a:cubicBezTo>
                  <a:cubicBezTo>
                    <a:pt x="7501" y="768"/>
                    <a:pt x="7780" y="878"/>
                    <a:pt x="7990" y="1099"/>
                  </a:cubicBezTo>
                  <a:lnTo>
                    <a:pt x="13456" y="6460"/>
                  </a:lnTo>
                  <a:cubicBezTo>
                    <a:pt x="13541" y="6554"/>
                    <a:pt x="13638" y="6594"/>
                    <a:pt x="13732" y="6594"/>
                  </a:cubicBezTo>
                  <a:cubicBezTo>
                    <a:pt x="14036" y="6594"/>
                    <a:pt x="14303" y="6186"/>
                    <a:pt x="13982" y="5913"/>
                  </a:cubicBezTo>
                  <a:lnTo>
                    <a:pt x="8536" y="552"/>
                  </a:lnTo>
                  <a:cubicBezTo>
                    <a:pt x="8168" y="184"/>
                    <a:pt x="7690" y="0"/>
                    <a:pt x="721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0" name="Google Shape;9990;p70"/>
            <p:cNvSpPr/>
            <p:nvPr/>
          </p:nvSpPr>
          <p:spPr>
            <a:xfrm>
              <a:off x="2163842" y="1812081"/>
              <a:ext cx="382787" cy="26456"/>
            </a:xfrm>
            <a:custGeom>
              <a:avLst/>
              <a:gdLst/>
              <a:ahLst/>
              <a:cxnLst/>
              <a:rect l="l" t="t" r="r" b="b"/>
              <a:pathLst>
                <a:path w="25566" h="1767" extrusionOk="0">
                  <a:moveTo>
                    <a:pt x="484" y="0"/>
                  </a:moveTo>
                  <a:cubicBezTo>
                    <a:pt x="231" y="0"/>
                    <a:pt x="21" y="210"/>
                    <a:pt x="21" y="463"/>
                  </a:cubicBezTo>
                  <a:lnTo>
                    <a:pt x="21" y="1304"/>
                  </a:lnTo>
                  <a:cubicBezTo>
                    <a:pt x="0" y="1556"/>
                    <a:pt x="210" y="1766"/>
                    <a:pt x="484" y="1766"/>
                  </a:cubicBezTo>
                  <a:lnTo>
                    <a:pt x="25103" y="1766"/>
                  </a:lnTo>
                  <a:cubicBezTo>
                    <a:pt x="25355" y="1766"/>
                    <a:pt x="25566" y="1556"/>
                    <a:pt x="25566" y="1304"/>
                  </a:cubicBezTo>
                  <a:lnTo>
                    <a:pt x="25566" y="463"/>
                  </a:lnTo>
                  <a:cubicBezTo>
                    <a:pt x="25566" y="210"/>
                    <a:pt x="25355" y="0"/>
                    <a:pt x="2510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1" name="Google Shape;9991;p70"/>
            <p:cNvSpPr/>
            <p:nvPr/>
          </p:nvSpPr>
          <p:spPr>
            <a:xfrm>
              <a:off x="2178634" y="1592030"/>
              <a:ext cx="353201" cy="220066"/>
            </a:xfrm>
            <a:custGeom>
              <a:avLst/>
              <a:gdLst/>
              <a:ahLst/>
              <a:cxnLst/>
              <a:rect l="l" t="t" r="r" b="b"/>
              <a:pathLst>
                <a:path w="23590" h="14698" extrusionOk="0">
                  <a:moveTo>
                    <a:pt x="463" y="1"/>
                  </a:moveTo>
                  <a:cubicBezTo>
                    <a:pt x="210" y="1"/>
                    <a:pt x="0" y="211"/>
                    <a:pt x="0" y="464"/>
                  </a:cubicBez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70"/>
            <p:cNvSpPr/>
            <p:nvPr/>
          </p:nvSpPr>
          <p:spPr>
            <a:xfrm>
              <a:off x="2178634" y="1592030"/>
              <a:ext cx="353201" cy="220066"/>
            </a:xfrm>
            <a:custGeom>
              <a:avLst/>
              <a:gdLst/>
              <a:ahLst/>
              <a:cxnLst/>
              <a:rect l="l" t="t" r="r" b="b"/>
              <a:pathLst>
                <a:path w="23590" h="14698" extrusionOk="0">
                  <a:moveTo>
                    <a:pt x="21992" y="1"/>
                  </a:moveTo>
                  <a:lnTo>
                    <a:pt x="21992" y="12510"/>
                  </a:lnTo>
                  <a:cubicBezTo>
                    <a:pt x="21992" y="12784"/>
                    <a:pt x="21781" y="12994"/>
                    <a:pt x="21529" y="12994"/>
                  </a:cubicBezTo>
                  <a:lnTo>
                    <a:pt x="0" y="12994"/>
                  </a:lnTo>
                  <a:lnTo>
                    <a:pt x="0" y="14234"/>
                  </a:lnTo>
                  <a:cubicBezTo>
                    <a:pt x="0" y="14487"/>
                    <a:pt x="210" y="14697"/>
                    <a:pt x="463" y="14697"/>
                  </a:cubicBezTo>
                  <a:lnTo>
                    <a:pt x="23127" y="14697"/>
                  </a:lnTo>
                  <a:cubicBezTo>
                    <a:pt x="23379" y="14697"/>
                    <a:pt x="23590" y="14487"/>
                    <a:pt x="23590" y="14234"/>
                  </a:cubicBezTo>
                  <a:lnTo>
                    <a:pt x="23590" y="464"/>
                  </a:lnTo>
                  <a:cubicBezTo>
                    <a:pt x="23590" y="211"/>
                    <a:pt x="23379" y="1"/>
                    <a:pt x="2312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3" name="Google Shape;9993;p70"/>
            <p:cNvSpPr/>
            <p:nvPr/>
          </p:nvSpPr>
          <p:spPr>
            <a:xfrm>
              <a:off x="2201602" y="1615013"/>
              <a:ext cx="307251" cy="174100"/>
            </a:xfrm>
            <a:custGeom>
              <a:avLst/>
              <a:gdLst/>
              <a:ahLst/>
              <a:cxnLst/>
              <a:rect l="l" t="t" r="r" b="b"/>
              <a:pathLst>
                <a:path w="20521" h="11628" extrusionOk="0">
                  <a:moveTo>
                    <a:pt x="569" y="1"/>
                  </a:moveTo>
                  <a:cubicBezTo>
                    <a:pt x="253" y="1"/>
                    <a:pt x="1" y="253"/>
                    <a:pt x="22" y="568"/>
                  </a:cubicBezTo>
                  <a:lnTo>
                    <a:pt x="22" y="11060"/>
                  </a:lnTo>
                  <a:cubicBezTo>
                    <a:pt x="22" y="11375"/>
                    <a:pt x="253" y="11627"/>
                    <a:pt x="569" y="11627"/>
                  </a:cubicBezTo>
                  <a:lnTo>
                    <a:pt x="19953" y="11627"/>
                  </a:lnTo>
                  <a:cubicBezTo>
                    <a:pt x="20268" y="11627"/>
                    <a:pt x="20521" y="11375"/>
                    <a:pt x="20521" y="11060"/>
                  </a:cubicBezTo>
                  <a:lnTo>
                    <a:pt x="20521" y="568"/>
                  </a:lnTo>
                  <a:cubicBezTo>
                    <a:pt x="20521" y="253"/>
                    <a:pt x="20268" y="1"/>
                    <a:pt x="19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4" name="Google Shape;9994;p70"/>
            <p:cNvSpPr/>
            <p:nvPr/>
          </p:nvSpPr>
          <p:spPr>
            <a:xfrm>
              <a:off x="2201932" y="1615013"/>
              <a:ext cx="306921" cy="173786"/>
            </a:xfrm>
            <a:custGeom>
              <a:avLst/>
              <a:gdLst/>
              <a:ahLst/>
              <a:cxnLst/>
              <a:rect l="l" t="t" r="r" b="b"/>
              <a:pathLst>
                <a:path w="20499" h="11607" extrusionOk="0">
                  <a:moveTo>
                    <a:pt x="19153" y="1"/>
                  </a:moveTo>
                  <a:lnTo>
                    <a:pt x="19153" y="8810"/>
                  </a:lnTo>
                  <a:cubicBezTo>
                    <a:pt x="19153" y="9609"/>
                    <a:pt x="18501" y="10261"/>
                    <a:pt x="17702" y="10261"/>
                  </a:cubicBezTo>
                  <a:lnTo>
                    <a:pt x="0" y="10261"/>
                  </a:lnTo>
                  <a:lnTo>
                    <a:pt x="0" y="11060"/>
                  </a:lnTo>
                  <a:cubicBezTo>
                    <a:pt x="0" y="11354"/>
                    <a:pt x="231" y="11606"/>
                    <a:pt x="547" y="11606"/>
                  </a:cubicBezTo>
                  <a:lnTo>
                    <a:pt x="19931" y="11606"/>
                  </a:lnTo>
                  <a:cubicBezTo>
                    <a:pt x="20246" y="11606"/>
                    <a:pt x="20499" y="11354"/>
                    <a:pt x="20499" y="11060"/>
                  </a:cubicBezTo>
                  <a:lnTo>
                    <a:pt x="20499" y="568"/>
                  </a:lnTo>
                  <a:cubicBezTo>
                    <a:pt x="20499" y="253"/>
                    <a:pt x="20246" y="1"/>
                    <a:pt x="19931" y="1"/>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70"/>
            <p:cNvSpPr/>
            <p:nvPr/>
          </p:nvSpPr>
          <p:spPr>
            <a:xfrm>
              <a:off x="2254500" y="1777450"/>
              <a:ext cx="76824" cy="34646"/>
            </a:xfrm>
            <a:custGeom>
              <a:avLst/>
              <a:gdLst/>
              <a:ahLst/>
              <a:cxnLst/>
              <a:rect l="l" t="t" r="r" b="b"/>
              <a:pathLst>
                <a:path w="5131" h="2314" extrusionOk="0">
                  <a:moveTo>
                    <a:pt x="946" y="0"/>
                  </a:moveTo>
                  <a:cubicBezTo>
                    <a:pt x="421" y="0"/>
                    <a:pt x="0" y="421"/>
                    <a:pt x="0" y="946"/>
                  </a:cubicBezTo>
                  <a:lnTo>
                    <a:pt x="0" y="2313"/>
                  </a:lnTo>
                  <a:lnTo>
                    <a:pt x="5130" y="2313"/>
                  </a:lnTo>
                  <a:lnTo>
                    <a:pt x="5130" y="946"/>
                  </a:lnTo>
                  <a:cubicBezTo>
                    <a:pt x="5130" y="421"/>
                    <a:pt x="4710" y="0"/>
                    <a:pt x="41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6" name="Google Shape;9996;p70"/>
            <p:cNvSpPr/>
            <p:nvPr/>
          </p:nvSpPr>
          <p:spPr>
            <a:xfrm>
              <a:off x="2300765" y="1777450"/>
              <a:ext cx="30873" cy="34646"/>
            </a:xfrm>
            <a:custGeom>
              <a:avLst/>
              <a:gdLst/>
              <a:ahLst/>
              <a:cxnLst/>
              <a:rect l="l" t="t" r="r" b="b"/>
              <a:pathLst>
                <a:path w="2062" h="2314" extrusionOk="0">
                  <a:moveTo>
                    <a:pt x="1" y="0"/>
                  </a:moveTo>
                  <a:cubicBezTo>
                    <a:pt x="316" y="211"/>
                    <a:pt x="505" y="568"/>
                    <a:pt x="505" y="946"/>
                  </a:cubicBezTo>
                  <a:lnTo>
                    <a:pt x="505" y="2313"/>
                  </a:lnTo>
                  <a:lnTo>
                    <a:pt x="2061" y="2313"/>
                  </a:lnTo>
                  <a:lnTo>
                    <a:pt x="2061" y="946"/>
                  </a:lnTo>
                  <a:cubicBezTo>
                    <a:pt x="2061" y="421"/>
                    <a:pt x="1620" y="0"/>
                    <a:pt x="1094"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7" name="Google Shape;9997;p70"/>
          <p:cNvGrpSpPr/>
          <p:nvPr/>
        </p:nvGrpSpPr>
        <p:grpSpPr>
          <a:xfrm>
            <a:off x="1738877" y="3349652"/>
            <a:ext cx="357918" cy="350536"/>
            <a:chOff x="1738877" y="3349652"/>
            <a:chExt cx="357918" cy="350536"/>
          </a:xfrm>
        </p:grpSpPr>
        <p:sp>
          <p:nvSpPr>
            <p:cNvPr id="9998" name="Google Shape;9998;p70"/>
            <p:cNvSpPr/>
            <p:nvPr/>
          </p:nvSpPr>
          <p:spPr>
            <a:xfrm>
              <a:off x="1814114" y="3407461"/>
              <a:ext cx="154516" cy="282965"/>
            </a:xfrm>
            <a:custGeom>
              <a:avLst/>
              <a:gdLst/>
              <a:ahLst/>
              <a:cxnLst/>
              <a:rect l="l" t="t" r="r" b="b"/>
              <a:pathLst>
                <a:path w="10320" h="18899" extrusionOk="0">
                  <a:moveTo>
                    <a:pt x="8789" y="1"/>
                  </a:moveTo>
                  <a:cubicBezTo>
                    <a:pt x="8541" y="1"/>
                    <a:pt x="8282" y="99"/>
                    <a:pt x="8052" y="334"/>
                  </a:cubicBezTo>
                  <a:lnTo>
                    <a:pt x="315" y="8092"/>
                  </a:lnTo>
                  <a:cubicBezTo>
                    <a:pt x="105" y="8302"/>
                    <a:pt x="0" y="8576"/>
                    <a:pt x="0" y="8849"/>
                  </a:cubicBezTo>
                  <a:lnTo>
                    <a:pt x="0" y="17847"/>
                  </a:lnTo>
                  <a:cubicBezTo>
                    <a:pt x="0" y="18415"/>
                    <a:pt x="484" y="18899"/>
                    <a:pt x="1051" y="18899"/>
                  </a:cubicBezTo>
                  <a:cubicBezTo>
                    <a:pt x="1640" y="18899"/>
                    <a:pt x="2124" y="18415"/>
                    <a:pt x="2124" y="17826"/>
                  </a:cubicBezTo>
                  <a:lnTo>
                    <a:pt x="2124" y="9290"/>
                  </a:lnTo>
                  <a:lnTo>
                    <a:pt x="9545" y="1827"/>
                  </a:lnTo>
                  <a:cubicBezTo>
                    <a:pt x="10319" y="1069"/>
                    <a:pt x="9608" y="1"/>
                    <a:pt x="87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9" name="Google Shape;9999;p70"/>
            <p:cNvSpPr/>
            <p:nvPr/>
          </p:nvSpPr>
          <p:spPr>
            <a:xfrm>
              <a:off x="1813800" y="3521057"/>
              <a:ext cx="47538" cy="80402"/>
            </a:xfrm>
            <a:custGeom>
              <a:avLst/>
              <a:gdLst/>
              <a:ahLst/>
              <a:cxnLst/>
              <a:rect l="l" t="t" r="r" b="b"/>
              <a:pathLst>
                <a:path w="3175" h="5370" extrusionOk="0">
                  <a:moveTo>
                    <a:pt x="1430" y="0"/>
                  </a:moveTo>
                  <a:cubicBezTo>
                    <a:pt x="1198" y="0"/>
                    <a:pt x="967" y="42"/>
                    <a:pt x="736" y="84"/>
                  </a:cubicBezTo>
                  <a:lnTo>
                    <a:pt x="315" y="505"/>
                  </a:lnTo>
                  <a:cubicBezTo>
                    <a:pt x="126" y="715"/>
                    <a:pt x="0" y="989"/>
                    <a:pt x="0" y="1262"/>
                  </a:cubicBezTo>
                  <a:lnTo>
                    <a:pt x="0" y="4983"/>
                  </a:lnTo>
                  <a:cubicBezTo>
                    <a:pt x="440" y="5239"/>
                    <a:pt x="927" y="5369"/>
                    <a:pt x="1418" y="5369"/>
                  </a:cubicBezTo>
                  <a:cubicBezTo>
                    <a:pt x="1654" y="5369"/>
                    <a:pt x="1891" y="5339"/>
                    <a:pt x="2123" y="5278"/>
                  </a:cubicBezTo>
                  <a:lnTo>
                    <a:pt x="2123" y="1703"/>
                  </a:lnTo>
                  <a:lnTo>
                    <a:pt x="3175" y="652"/>
                  </a:lnTo>
                  <a:cubicBezTo>
                    <a:pt x="2670" y="232"/>
                    <a:pt x="2060" y="0"/>
                    <a:pt x="1430"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0" name="Google Shape;10000;p70"/>
            <p:cNvSpPr/>
            <p:nvPr/>
          </p:nvSpPr>
          <p:spPr>
            <a:xfrm>
              <a:off x="1900041" y="3407506"/>
              <a:ext cx="61402" cy="56896"/>
            </a:xfrm>
            <a:custGeom>
              <a:avLst/>
              <a:gdLst/>
              <a:ahLst/>
              <a:cxnLst/>
              <a:rect l="l" t="t" r="r" b="b"/>
              <a:pathLst>
                <a:path w="4101" h="3800" extrusionOk="0">
                  <a:moveTo>
                    <a:pt x="3044" y="1"/>
                  </a:moveTo>
                  <a:cubicBezTo>
                    <a:pt x="2777" y="1"/>
                    <a:pt x="2506" y="103"/>
                    <a:pt x="2292" y="331"/>
                  </a:cubicBezTo>
                  <a:lnTo>
                    <a:pt x="1" y="2644"/>
                  </a:lnTo>
                  <a:lnTo>
                    <a:pt x="1830" y="3800"/>
                  </a:lnTo>
                  <a:lnTo>
                    <a:pt x="3217" y="2412"/>
                  </a:lnTo>
                  <a:lnTo>
                    <a:pt x="4100" y="1004"/>
                  </a:lnTo>
                  <a:cubicBezTo>
                    <a:pt x="4073" y="392"/>
                    <a:pt x="3566" y="1"/>
                    <a:pt x="3044"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70"/>
            <p:cNvSpPr/>
            <p:nvPr/>
          </p:nvSpPr>
          <p:spPr>
            <a:xfrm>
              <a:off x="1738877" y="3658310"/>
              <a:ext cx="215320" cy="41878"/>
            </a:xfrm>
            <a:custGeom>
              <a:avLst/>
              <a:gdLst/>
              <a:ahLst/>
              <a:cxnLst/>
              <a:rect l="l" t="t" r="r" b="b"/>
              <a:pathLst>
                <a:path w="14381" h="2797" extrusionOk="0">
                  <a:moveTo>
                    <a:pt x="1745" y="0"/>
                  </a:moveTo>
                  <a:cubicBezTo>
                    <a:pt x="778" y="0"/>
                    <a:pt x="0" y="778"/>
                    <a:pt x="21" y="1745"/>
                  </a:cubicBezTo>
                  <a:lnTo>
                    <a:pt x="21" y="2292"/>
                  </a:lnTo>
                  <a:cubicBezTo>
                    <a:pt x="21" y="2565"/>
                    <a:pt x="232" y="2796"/>
                    <a:pt x="505" y="2796"/>
                  </a:cubicBezTo>
                  <a:lnTo>
                    <a:pt x="13897" y="2796"/>
                  </a:lnTo>
                  <a:cubicBezTo>
                    <a:pt x="14171" y="2796"/>
                    <a:pt x="14381" y="2565"/>
                    <a:pt x="14381" y="2292"/>
                  </a:cubicBezTo>
                  <a:lnTo>
                    <a:pt x="14381" y="1745"/>
                  </a:lnTo>
                  <a:cubicBezTo>
                    <a:pt x="14381" y="778"/>
                    <a:pt x="13603" y="0"/>
                    <a:pt x="1265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2" name="Google Shape;10002;p70"/>
            <p:cNvSpPr/>
            <p:nvPr/>
          </p:nvSpPr>
          <p:spPr>
            <a:xfrm>
              <a:off x="1901928" y="3658310"/>
              <a:ext cx="52269" cy="41878"/>
            </a:xfrm>
            <a:custGeom>
              <a:avLst/>
              <a:gdLst/>
              <a:ahLst/>
              <a:cxnLst/>
              <a:rect l="l" t="t" r="r" b="b"/>
              <a:pathLst>
                <a:path w="3491" h="2797" extrusionOk="0">
                  <a:moveTo>
                    <a:pt x="1" y="0"/>
                  </a:moveTo>
                  <a:cubicBezTo>
                    <a:pt x="779" y="273"/>
                    <a:pt x="1304" y="988"/>
                    <a:pt x="1304" y="1808"/>
                  </a:cubicBezTo>
                  <a:lnTo>
                    <a:pt x="1304" y="2796"/>
                  </a:lnTo>
                  <a:lnTo>
                    <a:pt x="3007" y="2796"/>
                  </a:lnTo>
                  <a:cubicBezTo>
                    <a:pt x="3281" y="2775"/>
                    <a:pt x="3491" y="2565"/>
                    <a:pt x="3491" y="2292"/>
                  </a:cubicBezTo>
                  <a:lnTo>
                    <a:pt x="3491" y="1745"/>
                  </a:lnTo>
                  <a:cubicBezTo>
                    <a:pt x="3491" y="778"/>
                    <a:pt x="2713" y="0"/>
                    <a:pt x="17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3" name="Google Shape;10003;p70"/>
            <p:cNvSpPr/>
            <p:nvPr/>
          </p:nvSpPr>
          <p:spPr>
            <a:xfrm>
              <a:off x="1781369" y="3503749"/>
              <a:ext cx="93818" cy="80402"/>
            </a:xfrm>
            <a:custGeom>
              <a:avLst/>
              <a:gdLst/>
              <a:ahLst/>
              <a:cxnLst/>
              <a:rect l="l" t="t" r="r" b="b"/>
              <a:pathLst>
                <a:path w="6266" h="5370" extrusionOk="0">
                  <a:moveTo>
                    <a:pt x="3596" y="0"/>
                  </a:moveTo>
                  <a:cubicBezTo>
                    <a:pt x="1199" y="0"/>
                    <a:pt x="1" y="2880"/>
                    <a:pt x="1682" y="4583"/>
                  </a:cubicBezTo>
                  <a:cubicBezTo>
                    <a:pt x="2232" y="5126"/>
                    <a:pt x="2904" y="5369"/>
                    <a:pt x="3563" y="5369"/>
                  </a:cubicBezTo>
                  <a:cubicBezTo>
                    <a:pt x="4945" y="5369"/>
                    <a:pt x="6266" y="4300"/>
                    <a:pt x="6266" y="2691"/>
                  </a:cubicBezTo>
                  <a:cubicBezTo>
                    <a:pt x="6266" y="1198"/>
                    <a:pt x="5067" y="0"/>
                    <a:pt x="3596"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4" name="Google Shape;10004;p70"/>
            <p:cNvSpPr/>
            <p:nvPr/>
          </p:nvSpPr>
          <p:spPr>
            <a:xfrm>
              <a:off x="1829221" y="3503749"/>
              <a:ext cx="45966" cy="80283"/>
            </a:xfrm>
            <a:custGeom>
              <a:avLst/>
              <a:gdLst/>
              <a:ahLst/>
              <a:cxnLst/>
              <a:rect l="l" t="t" r="r" b="b"/>
              <a:pathLst>
                <a:path w="3070" h="5362" extrusionOk="0">
                  <a:moveTo>
                    <a:pt x="400" y="0"/>
                  </a:moveTo>
                  <a:cubicBezTo>
                    <a:pt x="253" y="0"/>
                    <a:pt x="126" y="0"/>
                    <a:pt x="0" y="21"/>
                  </a:cubicBezTo>
                  <a:cubicBezTo>
                    <a:pt x="2439" y="967"/>
                    <a:pt x="2439" y="4415"/>
                    <a:pt x="0" y="5340"/>
                  </a:cubicBezTo>
                  <a:cubicBezTo>
                    <a:pt x="126" y="5361"/>
                    <a:pt x="253" y="5361"/>
                    <a:pt x="400" y="5361"/>
                  </a:cubicBezTo>
                  <a:cubicBezTo>
                    <a:pt x="1871" y="5361"/>
                    <a:pt x="3070" y="4163"/>
                    <a:pt x="3070" y="2691"/>
                  </a:cubicBezTo>
                  <a:cubicBezTo>
                    <a:pt x="3070" y="1198"/>
                    <a:pt x="1871" y="0"/>
                    <a:pt x="40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70"/>
            <p:cNvSpPr/>
            <p:nvPr/>
          </p:nvSpPr>
          <p:spPr>
            <a:xfrm>
              <a:off x="1813800" y="3528289"/>
              <a:ext cx="36832" cy="31337"/>
            </a:xfrm>
            <a:custGeom>
              <a:avLst/>
              <a:gdLst/>
              <a:ahLst/>
              <a:cxnLst/>
              <a:rect l="l" t="t" r="r" b="b"/>
              <a:pathLst>
                <a:path w="2460" h="2093" extrusionOk="0">
                  <a:moveTo>
                    <a:pt x="1409" y="1"/>
                  </a:moveTo>
                  <a:cubicBezTo>
                    <a:pt x="463" y="1"/>
                    <a:pt x="0" y="1115"/>
                    <a:pt x="673" y="1788"/>
                  </a:cubicBezTo>
                  <a:cubicBezTo>
                    <a:pt x="883" y="1999"/>
                    <a:pt x="1144" y="2093"/>
                    <a:pt x="1401" y="2093"/>
                  </a:cubicBezTo>
                  <a:cubicBezTo>
                    <a:pt x="1939" y="2093"/>
                    <a:pt x="2460" y="1678"/>
                    <a:pt x="2460" y="1052"/>
                  </a:cubicBezTo>
                  <a:cubicBezTo>
                    <a:pt x="2460" y="463"/>
                    <a:pt x="1997" y="1"/>
                    <a:pt x="140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70"/>
            <p:cNvSpPr/>
            <p:nvPr/>
          </p:nvSpPr>
          <p:spPr>
            <a:xfrm>
              <a:off x="1881475" y="3351479"/>
              <a:ext cx="95075" cy="97186"/>
            </a:xfrm>
            <a:custGeom>
              <a:avLst/>
              <a:gdLst/>
              <a:ahLst/>
              <a:cxnLst/>
              <a:rect l="l" t="t" r="r" b="b"/>
              <a:pathLst>
                <a:path w="6350" h="6491" extrusionOk="0">
                  <a:moveTo>
                    <a:pt x="2818" y="0"/>
                  </a:moveTo>
                  <a:cubicBezTo>
                    <a:pt x="2578" y="0"/>
                    <a:pt x="2344" y="112"/>
                    <a:pt x="2208" y="331"/>
                  </a:cubicBezTo>
                  <a:lnTo>
                    <a:pt x="211" y="3526"/>
                  </a:lnTo>
                  <a:cubicBezTo>
                    <a:pt x="0" y="3863"/>
                    <a:pt x="105" y="4304"/>
                    <a:pt x="421" y="4514"/>
                  </a:cubicBezTo>
                  <a:lnTo>
                    <a:pt x="3574" y="6491"/>
                  </a:lnTo>
                  <a:lnTo>
                    <a:pt x="6350" y="2097"/>
                  </a:lnTo>
                  <a:lnTo>
                    <a:pt x="3196" y="99"/>
                  </a:lnTo>
                  <a:cubicBezTo>
                    <a:pt x="3078" y="33"/>
                    <a:pt x="2947" y="0"/>
                    <a:pt x="281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70"/>
            <p:cNvSpPr/>
            <p:nvPr/>
          </p:nvSpPr>
          <p:spPr>
            <a:xfrm>
              <a:off x="1914834" y="3370584"/>
              <a:ext cx="61717" cy="78082"/>
            </a:xfrm>
            <a:custGeom>
              <a:avLst/>
              <a:gdLst/>
              <a:ahLst/>
              <a:cxnLst/>
              <a:rect l="l" t="t" r="r" b="b"/>
              <a:pathLst>
                <a:path w="4122" h="5215" extrusionOk="0">
                  <a:moveTo>
                    <a:pt x="2755" y="1"/>
                  </a:moveTo>
                  <a:lnTo>
                    <a:pt x="1" y="4374"/>
                  </a:lnTo>
                  <a:lnTo>
                    <a:pt x="1346" y="5215"/>
                  </a:lnTo>
                  <a:lnTo>
                    <a:pt x="4122" y="821"/>
                  </a:lnTo>
                  <a:lnTo>
                    <a:pt x="2818"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70"/>
            <p:cNvSpPr/>
            <p:nvPr/>
          </p:nvSpPr>
          <p:spPr>
            <a:xfrm>
              <a:off x="1934987" y="3382861"/>
              <a:ext cx="140412" cy="147255"/>
            </a:xfrm>
            <a:custGeom>
              <a:avLst/>
              <a:gdLst/>
              <a:ahLst/>
              <a:cxnLst/>
              <a:rect l="l" t="t" r="r" b="b"/>
              <a:pathLst>
                <a:path w="9378" h="9835" extrusionOk="0">
                  <a:moveTo>
                    <a:pt x="2755" y="1"/>
                  </a:moveTo>
                  <a:lnTo>
                    <a:pt x="0" y="4395"/>
                  </a:lnTo>
                  <a:lnTo>
                    <a:pt x="3049" y="9567"/>
                  </a:lnTo>
                  <a:cubicBezTo>
                    <a:pt x="3154" y="9745"/>
                    <a:pt x="3338" y="9835"/>
                    <a:pt x="3522" y="9835"/>
                  </a:cubicBezTo>
                  <a:cubicBezTo>
                    <a:pt x="3706" y="9835"/>
                    <a:pt x="3890" y="9745"/>
                    <a:pt x="3995" y="9567"/>
                  </a:cubicBezTo>
                  <a:lnTo>
                    <a:pt x="9146" y="1346"/>
                  </a:lnTo>
                  <a:cubicBezTo>
                    <a:pt x="9377" y="989"/>
                    <a:pt x="9146" y="526"/>
                    <a:pt x="8725" y="484"/>
                  </a:cubicBezTo>
                  <a:lnTo>
                    <a:pt x="275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70"/>
            <p:cNvSpPr/>
            <p:nvPr/>
          </p:nvSpPr>
          <p:spPr>
            <a:xfrm>
              <a:off x="1974020" y="3389165"/>
              <a:ext cx="101379" cy="140801"/>
            </a:xfrm>
            <a:custGeom>
              <a:avLst/>
              <a:gdLst/>
              <a:ahLst/>
              <a:cxnLst/>
              <a:rect l="l" t="t" r="r" b="b"/>
              <a:pathLst>
                <a:path w="6771" h="9404" extrusionOk="0">
                  <a:moveTo>
                    <a:pt x="5256" y="0"/>
                  </a:moveTo>
                  <a:lnTo>
                    <a:pt x="0" y="8389"/>
                  </a:lnTo>
                  <a:lnTo>
                    <a:pt x="442" y="9125"/>
                  </a:lnTo>
                  <a:cubicBezTo>
                    <a:pt x="550" y="9309"/>
                    <a:pt x="742" y="9404"/>
                    <a:pt x="931" y="9404"/>
                  </a:cubicBezTo>
                  <a:cubicBezTo>
                    <a:pt x="1110" y="9404"/>
                    <a:pt x="1286" y="9319"/>
                    <a:pt x="1388" y="9146"/>
                  </a:cubicBezTo>
                  <a:lnTo>
                    <a:pt x="6560" y="925"/>
                  </a:lnTo>
                  <a:cubicBezTo>
                    <a:pt x="6770" y="568"/>
                    <a:pt x="6539" y="105"/>
                    <a:pt x="6118" y="63"/>
                  </a:cubicBezTo>
                  <a:lnTo>
                    <a:pt x="525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0" name="Google Shape;10010;p70"/>
            <p:cNvSpPr/>
            <p:nvPr/>
          </p:nvSpPr>
          <p:spPr>
            <a:xfrm>
              <a:off x="2010538" y="3427884"/>
              <a:ext cx="86257" cy="88937"/>
            </a:xfrm>
            <a:custGeom>
              <a:avLst/>
              <a:gdLst/>
              <a:ahLst/>
              <a:cxnLst/>
              <a:rect l="l" t="t" r="r" b="b"/>
              <a:pathLst>
                <a:path w="5761" h="5940" extrusionOk="0">
                  <a:moveTo>
                    <a:pt x="3070" y="0"/>
                  </a:moveTo>
                  <a:lnTo>
                    <a:pt x="0" y="4899"/>
                  </a:lnTo>
                  <a:lnTo>
                    <a:pt x="988" y="5509"/>
                  </a:lnTo>
                  <a:cubicBezTo>
                    <a:pt x="1452" y="5800"/>
                    <a:pt x="1971" y="5940"/>
                    <a:pt x="2484" y="5940"/>
                  </a:cubicBezTo>
                  <a:cubicBezTo>
                    <a:pt x="3415" y="5940"/>
                    <a:pt x="4328" y="5479"/>
                    <a:pt x="4857" y="4626"/>
                  </a:cubicBezTo>
                  <a:lnTo>
                    <a:pt x="4941" y="4499"/>
                  </a:lnTo>
                  <a:cubicBezTo>
                    <a:pt x="5761" y="3175"/>
                    <a:pt x="5361" y="1451"/>
                    <a:pt x="4058" y="631"/>
                  </a:cubicBezTo>
                  <a:lnTo>
                    <a:pt x="3070"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1" name="Google Shape;10011;p70"/>
            <p:cNvSpPr/>
            <p:nvPr/>
          </p:nvSpPr>
          <p:spPr>
            <a:xfrm>
              <a:off x="2020929" y="3432600"/>
              <a:ext cx="75866" cy="84370"/>
            </a:xfrm>
            <a:custGeom>
              <a:avLst/>
              <a:gdLst/>
              <a:ahLst/>
              <a:cxnLst/>
              <a:rect l="l" t="t" r="r" b="b"/>
              <a:pathLst>
                <a:path w="5067" h="5635" extrusionOk="0">
                  <a:moveTo>
                    <a:pt x="2859" y="1"/>
                  </a:moveTo>
                  <a:lnTo>
                    <a:pt x="2859" y="1"/>
                  </a:lnTo>
                  <a:cubicBezTo>
                    <a:pt x="4606" y="2042"/>
                    <a:pt x="3073" y="5073"/>
                    <a:pt x="552" y="5073"/>
                  </a:cubicBezTo>
                  <a:cubicBezTo>
                    <a:pt x="373" y="5073"/>
                    <a:pt x="188" y="5057"/>
                    <a:pt x="0" y="5025"/>
                  </a:cubicBezTo>
                  <a:lnTo>
                    <a:pt x="0" y="5025"/>
                  </a:lnTo>
                  <a:lnTo>
                    <a:pt x="294" y="5194"/>
                  </a:lnTo>
                  <a:cubicBezTo>
                    <a:pt x="757" y="5492"/>
                    <a:pt x="1276" y="5634"/>
                    <a:pt x="1788" y="5634"/>
                  </a:cubicBezTo>
                  <a:cubicBezTo>
                    <a:pt x="2720" y="5634"/>
                    <a:pt x="3634" y="5165"/>
                    <a:pt x="4163" y="4311"/>
                  </a:cubicBezTo>
                  <a:lnTo>
                    <a:pt x="4247" y="4184"/>
                  </a:lnTo>
                  <a:cubicBezTo>
                    <a:pt x="5067" y="2860"/>
                    <a:pt x="4667" y="1136"/>
                    <a:pt x="3364" y="316"/>
                  </a:cubicBezTo>
                  <a:lnTo>
                    <a:pt x="2859"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2" name="Google Shape;10012;p70"/>
            <p:cNvSpPr/>
            <p:nvPr/>
          </p:nvSpPr>
          <p:spPr>
            <a:xfrm>
              <a:off x="1861322" y="3349652"/>
              <a:ext cx="46924" cy="44873"/>
            </a:xfrm>
            <a:custGeom>
              <a:avLst/>
              <a:gdLst/>
              <a:ahLst/>
              <a:cxnLst/>
              <a:rect l="l" t="t" r="r" b="b"/>
              <a:pathLst>
                <a:path w="3134" h="2997" extrusionOk="0">
                  <a:moveTo>
                    <a:pt x="1203" y="1"/>
                  </a:moveTo>
                  <a:cubicBezTo>
                    <a:pt x="1037" y="1"/>
                    <a:pt x="876" y="90"/>
                    <a:pt x="779" y="242"/>
                  </a:cubicBezTo>
                  <a:lnTo>
                    <a:pt x="148" y="1273"/>
                  </a:lnTo>
                  <a:cubicBezTo>
                    <a:pt x="1" y="1483"/>
                    <a:pt x="64" y="1798"/>
                    <a:pt x="295" y="1945"/>
                  </a:cubicBezTo>
                  <a:lnTo>
                    <a:pt x="1956" y="2997"/>
                  </a:lnTo>
                  <a:lnTo>
                    <a:pt x="3133" y="1125"/>
                  </a:lnTo>
                  <a:lnTo>
                    <a:pt x="1451" y="74"/>
                  </a:lnTo>
                  <a:cubicBezTo>
                    <a:pt x="1373" y="24"/>
                    <a:pt x="1287" y="1"/>
                    <a:pt x="12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3" name="Google Shape;10013;p70"/>
            <p:cNvSpPr/>
            <p:nvPr/>
          </p:nvSpPr>
          <p:spPr>
            <a:xfrm>
              <a:off x="1877687" y="3358306"/>
              <a:ext cx="30559" cy="36218"/>
            </a:xfrm>
            <a:custGeom>
              <a:avLst/>
              <a:gdLst/>
              <a:ahLst/>
              <a:cxnLst/>
              <a:rect l="l" t="t" r="r" b="b"/>
              <a:pathLst>
                <a:path w="2041" h="2419" extrusionOk="0">
                  <a:moveTo>
                    <a:pt x="1136" y="1"/>
                  </a:moveTo>
                  <a:lnTo>
                    <a:pt x="1" y="1851"/>
                  </a:lnTo>
                  <a:lnTo>
                    <a:pt x="863" y="2419"/>
                  </a:lnTo>
                  <a:lnTo>
                    <a:pt x="2040" y="547"/>
                  </a:lnTo>
                  <a:lnTo>
                    <a:pt x="1136"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4" name="Google Shape;10014;p70"/>
            <p:cNvSpPr/>
            <p:nvPr/>
          </p:nvSpPr>
          <p:spPr>
            <a:xfrm>
              <a:off x="1872656" y="3625880"/>
              <a:ext cx="42193" cy="32430"/>
            </a:xfrm>
            <a:custGeom>
              <a:avLst/>
              <a:gdLst/>
              <a:ahLst/>
              <a:cxnLst/>
              <a:rect l="l" t="t" r="r" b="b"/>
              <a:pathLst>
                <a:path w="2818" h="2166" extrusionOk="0">
                  <a:moveTo>
                    <a:pt x="1115" y="1"/>
                  </a:moveTo>
                  <a:cubicBezTo>
                    <a:pt x="484" y="1"/>
                    <a:pt x="1" y="505"/>
                    <a:pt x="1" y="1115"/>
                  </a:cubicBezTo>
                  <a:lnTo>
                    <a:pt x="1" y="2166"/>
                  </a:lnTo>
                  <a:lnTo>
                    <a:pt x="2818" y="2166"/>
                  </a:lnTo>
                  <a:lnTo>
                    <a:pt x="2797" y="1115"/>
                  </a:lnTo>
                  <a:cubicBezTo>
                    <a:pt x="2797" y="505"/>
                    <a:pt x="2292" y="1"/>
                    <a:pt x="168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5" name="Google Shape;10015;p70"/>
            <p:cNvSpPr/>
            <p:nvPr/>
          </p:nvSpPr>
          <p:spPr>
            <a:xfrm>
              <a:off x="1885563" y="3625745"/>
              <a:ext cx="28972" cy="32565"/>
            </a:xfrm>
            <a:custGeom>
              <a:avLst/>
              <a:gdLst/>
              <a:ahLst/>
              <a:cxnLst/>
              <a:rect l="l" t="t" r="r" b="b"/>
              <a:pathLst>
                <a:path w="1935" h="2175" extrusionOk="0">
                  <a:moveTo>
                    <a:pt x="179" y="1"/>
                  </a:moveTo>
                  <a:cubicBezTo>
                    <a:pt x="120" y="1"/>
                    <a:pt x="60" y="16"/>
                    <a:pt x="1" y="31"/>
                  </a:cubicBezTo>
                  <a:cubicBezTo>
                    <a:pt x="421" y="241"/>
                    <a:pt x="673" y="682"/>
                    <a:pt x="673" y="1166"/>
                  </a:cubicBezTo>
                  <a:lnTo>
                    <a:pt x="673" y="2175"/>
                  </a:lnTo>
                  <a:lnTo>
                    <a:pt x="1935" y="2175"/>
                  </a:lnTo>
                  <a:lnTo>
                    <a:pt x="1935" y="1124"/>
                  </a:lnTo>
                  <a:cubicBezTo>
                    <a:pt x="1935" y="514"/>
                    <a:pt x="1430" y="10"/>
                    <a:pt x="821" y="10"/>
                  </a:cubicBezTo>
                  <a:lnTo>
                    <a:pt x="253" y="10"/>
                  </a:lnTo>
                  <a:cubicBezTo>
                    <a:pt x="228" y="3"/>
                    <a:pt x="204" y="1"/>
                    <a:pt x="179" y="1"/>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16" name="Google Shape;10016;p70"/>
          <p:cNvGrpSpPr/>
          <p:nvPr/>
        </p:nvGrpSpPr>
        <p:grpSpPr>
          <a:xfrm>
            <a:off x="1971819" y="4276854"/>
            <a:ext cx="383281" cy="333947"/>
            <a:chOff x="1971819" y="4276854"/>
            <a:chExt cx="383281" cy="333947"/>
          </a:xfrm>
        </p:grpSpPr>
        <p:sp>
          <p:nvSpPr>
            <p:cNvPr id="10017" name="Google Shape;10017;p70"/>
            <p:cNvSpPr/>
            <p:nvPr/>
          </p:nvSpPr>
          <p:spPr>
            <a:xfrm>
              <a:off x="1971819" y="4277094"/>
              <a:ext cx="383281" cy="333707"/>
            </a:xfrm>
            <a:custGeom>
              <a:avLst/>
              <a:gdLst/>
              <a:ahLst/>
              <a:cxnLst/>
              <a:rect l="l" t="t" r="r" b="b"/>
              <a:pathLst>
                <a:path w="25599" h="22288" extrusionOk="0">
                  <a:moveTo>
                    <a:pt x="14060" y="0"/>
                  </a:moveTo>
                  <a:cubicBezTo>
                    <a:pt x="11422" y="0"/>
                    <a:pt x="8740" y="922"/>
                    <a:pt x="6518" y="2928"/>
                  </a:cubicBezTo>
                  <a:cubicBezTo>
                    <a:pt x="0" y="8794"/>
                    <a:pt x="2334" y="19517"/>
                    <a:pt x="10702" y="22145"/>
                  </a:cubicBezTo>
                  <a:cubicBezTo>
                    <a:pt x="11014" y="22242"/>
                    <a:pt x="11325" y="22287"/>
                    <a:pt x="11629" y="22287"/>
                  </a:cubicBezTo>
                  <a:cubicBezTo>
                    <a:pt x="13434" y="22287"/>
                    <a:pt x="14966" y="20685"/>
                    <a:pt x="14696" y="18760"/>
                  </a:cubicBezTo>
                  <a:cubicBezTo>
                    <a:pt x="14465" y="17057"/>
                    <a:pt x="15033" y="15354"/>
                    <a:pt x="16252" y="14134"/>
                  </a:cubicBezTo>
                  <a:cubicBezTo>
                    <a:pt x="17290" y="13096"/>
                    <a:pt x="18692" y="12534"/>
                    <a:pt x="20127" y="12534"/>
                  </a:cubicBezTo>
                  <a:cubicBezTo>
                    <a:pt x="20552" y="12534"/>
                    <a:pt x="20980" y="12583"/>
                    <a:pt x="21403" y="12684"/>
                  </a:cubicBezTo>
                  <a:cubicBezTo>
                    <a:pt x="21659" y="12747"/>
                    <a:pt x="21913" y="12777"/>
                    <a:pt x="22162" y="12777"/>
                  </a:cubicBezTo>
                  <a:cubicBezTo>
                    <a:pt x="24051" y="12777"/>
                    <a:pt x="25599" y="11037"/>
                    <a:pt x="25208" y="9067"/>
                  </a:cubicBezTo>
                  <a:cubicBezTo>
                    <a:pt x="24046" y="3410"/>
                    <a:pt x="19135" y="0"/>
                    <a:pt x="14060"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70"/>
            <p:cNvSpPr/>
            <p:nvPr/>
          </p:nvSpPr>
          <p:spPr>
            <a:xfrm>
              <a:off x="2071910" y="4276854"/>
              <a:ext cx="281124" cy="183233"/>
            </a:xfrm>
            <a:custGeom>
              <a:avLst/>
              <a:gdLst/>
              <a:ahLst/>
              <a:cxnLst/>
              <a:rect l="l" t="t" r="r" b="b"/>
              <a:pathLst>
                <a:path w="18776" h="12238" extrusionOk="0">
                  <a:moveTo>
                    <a:pt x="7372" y="1"/>
                  </a:moveTo>
                  <a:cubicBezTo>
                    <a:pt x="4809" y="1"/>
                    <a:pt x="2199" y="874"/>
                    <a:pt x="1" y="2776"/>
                  </a:cubicBezTo>
                  <a:cubicBezTo>
                    <a:pt x="1763" y="1879"/>
                    <a:pt x="3616" y="1463"/>
                    <a:pt x="5431" y="1463"/>
                  </a:cubicBezTo>
                  <a:cubicBezTo>
                    <a:pt x="10891" y="1463"/>
                    <a:pt x="16000" y="5237"/>
                    <a:pt x="17199" y="11060"/>
                  </a:cubicBezTo>
                  <a:cubicBezTo>
                    <a:pt x="17283" y="11438"/>
                    <a:pt x="17283" y="11859"/>
                    <a:pt x="17220" y="12237"/>
                  </a:cubicBezTo>
                  <a:cubicBezTo>
                    <a:pt x="18250" y="11543"/>
                    <a:pt x="18776" y="10303"/>
                    <a:pt x="18523" y="9083"/>
                  </a:cubicBezTo>
                  <a:cubicBezTo>
                    <a:pt x="17363" y="3436"/>
                    <a:pt x="12458" y="1"/>
                    <a:pt x="7372"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70"/>
            <p:cNvSpPr/>
            <p:nvPr/>
          </p:nvSpPr>
          <p:spPr>
            <a:xfrm>
              <a:off x="2169187" y="4328644"/>
              <a:ext cx="141984" cy="106574"/>
            </a:xfrm>
            <a:custGeom>
              <a:avLst/>
              <a:gdLst/>
              <a:ahLst/>
              <a:cxnLst/>
              <a:rect l="l" t="t" r="r" b="b"/>
              <a:pathLst>
                <a:path w="9483" h="7118" extrusionOk="0">
                  <a:moveTo>
                    <a:pt x="4741" y="0"/>
                  </a:moveTo>
                  <a:cubicBezTo>
                    <a:pt x="3832" y="0"/>
                    <a:pt x="2923" y="347"/>
                    <a:pt x="2229" y="1041"/>
                  </a:cubicBezTo>
                  <a:cubicBezTo>
                    <a:pt x="0" y="3291"/>
                    <a:pt x="1577" y="7117"/>
                    <a:pt x="4752" y="7117"/>
                  </a:cubicBezTo>
                  <a:cubicBezTo>
                    <a:pt x="7906" y="7117"/>
                    <a:pt x="9482" y="3291"/>
                    <a:pt x="7254" y="1041"/>
                  </a:cubicBezTo>
                  <a:cubicBezTo>
                    <a:pt x="6560" y="347"/>
                    <a:pt x="5651" y="0"/>
                    <a:pt x="4741"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70"/>
            <p:cNvSpPr/>
            <p:nvPr/>
          </p:nvSpPr>
          <p:spPr>
            <a:xfrm>
              <a:off x="2194685" y="4328959"/>
              <a:ext cx="103894" cy="98699"/>
            </a:xfrm>
            <a:custGeom>
              <a:avLst/>
              <a:gdLst/>
              <a:ahLst/>
              <a:cxnLst/>
              <a:rect l="l" t="t" r="r" b="b"/>
              <a:pathLst>
                <a:path w="6939" h="6592" extrusionOk="0">
                  <a:moveTo>
                    <a:pt x="3049" y="0"/>
                  </a:moveTo>
                  <a:cubicBezTo>
                    <a:pt x="2145" y="0"/>
                    <a:pt x="1241" y="347"/>
                    <a:pt x="547" y="1041"/>
                  </a:cubicBezTo>
                  <a:lnTo>
                    <a:pt x="526" y="1020"/>
                  </a:lnTo>
                  <a:cubicBezTo>
                    <a:pt x="316" y="1230"/>
                    <a:pt x="148" y="1462"/>
                    <a:pt x="0" y="1714"/>
                  </a:cubicBezTo>
                  <a:cubicBezTo>
                    <a:pt x="614" y="1344"/>
                    <a:pt x="1243" y="1181"/>
                    <a:pt x="1846" y="1181"/>
                  </a:cubicBezTo>
                  <a:cubicBezTo>
                    <a:pt x="4366" y="1181"/>
                    <a:pt x="6422" y="4030"/>
                    <a:pt x="4878" y="6592"/>
                  </a:cubicBezTo>
                  <a:cubicBezTo>
                    <a:pt x="5130" y="6444"/>
                    <a:pt x="5362" y="6255"/>
                    <a:pt x="5572" y="6066"/>
                  </a:cubicBezTo>
                  <a:cubicBezTo>
                    <a:pt x="6938" y="4657"/>
                    <a:pt x="6938" y="2429"/>
                    <a:pt x="5551" y="1041"/>
                  </a:cubicBezTo>
                  <a:cubicBezTo>
                    <a:pt x="4857" y="347"/>
                    <a:pt x="3953" y="0"/>
                    <a:pt x="304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70"/>
            <p:cNvSpPr/>
            <p:nvPr/>
          </p:nvSpPr>
          <p:spPr>
            <a:xfrm>
              <a:off x="2061849" y="4499810"/>
              <a:ext cx="81226" cy="60684"/>
            </a:xfrm>
            <a:custGeom>
              <a:avLst/>
              <a:gdLst/>
              <a:ahLst/>
              <a:cxnLst/>
              <a:rect l="l" t="t" r="r" b="b"/>
              <a:pathLst>
                <a:path w="5425" h="4053" extrusionOk="0">
                  <a:moveTo>
                    <a:pt x="2704" y="0"/>
                  </a:moveTo>
                  <a:cubicBezTo>
                    <a:pt x="2187" y="0"/>
                    <a:pt x="1672" y="195"/>
                    <a:pt x="1283" y="584"/>
                  </a:cubicBezTo>
                  <a:cubicBezTo>
                    <a:pt x="0" y="1866"/>
                    <a:pt x="904" y="4053"/>
                    <a:pt x="2712" y="4053"/>
                  </a:cubicBezTo>
                  <a:cubicBezTo>
                    <a:pt x="4520" y="4053"/>
                    <a:pt x="5424" y="1866"/>
                    <a:pt x="4142" y="584"/>
                  </a:cubicBezTo>
                  <a:cubicBezTo>
                    <a:pt x="3743" y="195"/>
                    <a:pt x="3222" y="0"/>
                    <a:pt x="2704"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70"/>
            <p:cNvSpPr/>
            <p:nvPr/>
          </p:nvSpPr>
          <p:spPr>
            <a:xfrm>
              <a:off x="2075384" y="4499600"/>
              <a:ext cx="62660" cy="57435"/>
            </a:xfrm>
            <a:custGeom>
              <a:avLst/>
              <a:gdLst/>
              <a:ahLst/>
              <a:cxnLst/>
              <a:rect l="l" t="t" r="r" b="b"/>
              <a:pathLst>
                <a:path w="4185" h="3836" extrusionOk="0">
                  <a:moveTo>
                    <a:pt x="1817" y="0"/>
                  </a:moveTo>
                  <a:cubicBezTo>
                    <a:pt x="1300" y="0"/>
                    <a:pt x="779" y="198"/>
                    <a:pt x="379" y="598"/>
                  </a:cubicBezTo>
                  <a:cubicBezTo>
                    <a:pt x="232" y="766"/>
                    <a:pt x="84" y="934"/>
                    <a:pt x="0" y="1123"/>
                  </a:cubicBezTo>
                  <a:cubicBezTo>
                    <a:pt x="299" y="978"/>
                    <a:pt x="600" y="912"/>
                    <a:pt x="890" y="912"/>
                  </a:cubicBezTo>
                  <a:cubicBezTo>
                    <a:pt x="2277" y="912"/>
                    <a:pt x="3408" y="2410"/>
                    <a:pt x="2712" y="3836"/>
                  </a:cubicBezTo>
                  <a:cubicBezTo>
                    <a:pt x="3827" y="3289"/>
                    <a:pt x="4184" y="1859"/>
                    <a:pt x="3448" y="850"/>
                  </a:cubicBezTo>
                  <a:cubicBezTo>
                    <a:pt x="3057" y="287"/>
                    <a:pt x="2441" y="0"/>
                    <a:pt x="18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70"/>
            <p:cNvSpPr/>
            <p:nvPr/>
          </p:nvSpPr>
          <p:spPr>
            <a:xfrm>
              <a:off x="2030047" y="4417027"/>
              <a:ext cx="81241" cy="60684"/>
            </a:xfrm>
            <a:custGeom>
              <a:avLst/>
              <a:gdLst/>
              <a:ahLst/>
              <a:cxnLst/>
              <a:rect l="l" t="t" r="r" b="b"/>
              <a:pathLst>
                <a:path w="5426" h="4053" extrusionOk="0">
                  <a:moveTo>
                    <a:pt x="2721" y="0"/>
                  </a:moveTo>
                  <a:cubicBezTo>
                    <a:pt x="2203" y="0"/>
                    <a:pt x="1683" y="195"/>
                    <a:pt x="1283" y="583"/>
                  </a:cubicBezTo>
                  <a:cubicBezTo>
                    <a:pt x="1" y="1866"/>
                    <a:pt x="905" y="4052"/>
                    <a:pt x="2713" y="4052"/>
                  </a:cubicBezTo>
                  <a:cubicBezTo>
                    <a:pt x="4521" y="4052"/>
                    <a:pt x="5425" y="1866"/>
                    <a:pt x="4143" y="583"/>
                  </a:cubicBezTo>
                  <a:cubicBezTo>
                    <a:pt x="3754" y="195"/>
                    <a:pt x="3238" y="0"/>
                    <a:pt x="272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70"/>
            <p:cNvSpPr/>
            <p:nvPr/>
          </p:nvSpPr>
          <p:spPr>
            <a:xfrm>
              <a:off x="2043897" y="4416937"/>
              <a:ext cx="62345" cy="57315"/>
            </a:xfrm>
            <a:custGeom>
              <a:avLst/>
              <a:gdLst/>
              <a:ahLst/>
              <a:cxnLst/>
              <a:rect l="l" t="t" r="r" b="b"/>
              <a:pathLst>
                <a:path w="4164" h="3828" extrusionOk="0">
                  <a:moveTo>
                    <a:pt x="1798" y="0"/>
                  </a:moveTo>
                  <a:cubicBezTo>
                    <a:pt x="1281" y="0"/>
                    <a:pt x="761" y="198"/>
                    <a:pt x="358" y="610"/>
                  </a:cubicBezTo>
                  <a:lnTo>
                    <a:pt x="358" y="589"/>
                  </a:lnTo>
                  <a:cubicBezTo>
                    <a:pt x="211" y="737"/>
                    <a:pt x="85" y="905"/>
                    <a:pt x="1" y="1094"/>
                  </a:cubicBezTo>
                  <a:cubicBezTo>
                    <a:pt x="317" y="926"/>
                    <a:pt x="639" y="851"/>
                    <a:pt x="949" y="851"/>
                  </a:cubicBezTo>
                  <a:cubicBezTo>
                    <a:pt x="2346" y="851"/>
                    <a:pt x="3491" y="2381"/>
                    <a:pt x="2734" y="3827"/>
                  </a:cubicBezTo>
                  <a:cubicBezTo>
                    <a:pt x="3827" y="3260"/>
                    <a:pt x="4164" y="1830"/>
                    <a:pt x="3428" y="821"/>
                  </a:cubicBezTo>
                  <a:cubicBezTo>
                    <a:pt x="3027" y="283"/>
                    <a:pt x="2415" y="0"/>
                    <a:pt x="1798" y="0"/>
                  </a:cubicBezTo>
                  <a:close/>
                </a:path>
              </a:pathLst>
            </a:custGeom>
            <a:solidFill>
              <a:srgbClr val="2B455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70"/>
            <p:cNvSpPr/>
            <p:nvPr/>
          </p:nvSpPr>
          <p:spPr>
            <a:xfrm>
              <a:off x="2067194" y="4330845"/>
              <a:ext cx="80911" cy="60609"/>
            </a:xfrm>
            <a:custGeom>
              <a:avLst/>
              <a:gdLst/>
              <a:ahLst/>
              <a:cxnLst/>
              <a:rect l="l" t="t" r="r" b="b"/>
              <a:pathLst>
                <a:path w="5404" h="4048" extrusionOk="0">
                  <a:moveTo>
                    <a:pt x="2705" y="1"/>
                  </a:moveTo>
                  <a:cubicBezTo>
                    <a:pt x="2187" y="1"/>
                    <a:pt x="1672" y="200"/>
                    <a:pt x="1283" y="600"/>
                  </a:cubicBezTo>
                  <a:cubicBezTo>
                    <a:pt x="1" y="1882"/>
                    <a:pt x="905" y="4048"/>
                    <a:pt x="2713" y="4048"/>
                  </a:cubicBezTo>
                  <a:cubicBezTo>
                    <a:pt x="4500" y="4048"/>
                    <a:pt x="5404" y="1882"/>
                    <a:pt x="4142" y="600"/>
                  </a:cubicBezTo>
                  <a:cubicBezTo>
                    <a:pt x="3743" y="200"/>
                    <a:pt x="3223" y="1"/>
                    <a:pt x="2705"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6" name="Google Shape;10026;p70"/>
            <p:cNvSpPr/>
            <p:nvPr/>
          </p:nvSpPr>
          <p:spPr>
            <a:xfrm>
              <a:off x="2080415" y="4330845"/>
              <a:ext cx="62974" cy="57464"/>
            </a:xfrm>
            <a:custGeom>
              <a:avLst/>
              <a:gdLst/>
              <a:ahLst/>
              <a:cxnLst/>
              <a:rect l="l" t="t" r="r" b="b"/>
              <a:pathLst>
                <a:path w="4206" h="3838" extrusionOk="0">
                  <a:moveTo>
                    <a:pt x="1839" y="0"/>
                  </a:moveTo>
                  <a:cubicBezTo>
                    <a:pt x="1323" y="0"/>
                    <a:pt x="802" y="197"/>
                    <a:pt x="400" y="600"/>
                  </a:cubicBezTo>
                  <a:lnTo>
                    <a:pt x="379" y="600"/>
                  </a:lnTo>
                  <a:cubicBezTo>
                    <a:pt x="232" y="747"/>
                    <a:pt x="106" y="915"/>
                    <a:pt x="1" y="1104"/>
                  </a:cubicBezTo>
                  <a:cubicBezTo>
                    <a:pt x="318" y="942"/>
                    <a:pt x="639" y="869"/>
                    <a:pt x="948" y="869"/>
                  </a:cubicBezTo>
                  <a:cubicBezTo>
                    <a:pt x="2356" y="869"/>
                    <a:pt x="3496" y="2389"/>
                    <a:pt x="2755" y="3838"/>
                  </a:cubicBezTo>
                  <a:cubicBezTo>
                    <a:pt x="3848" y="3270"/>
                    <a:pt x="4205" y="1840"/>
                    <a:pt x="3470" y="831"/>
                  </a:cubicBezTo>
                  <a:cubicBezTo>
                    <a:pt x="3069" y="282"/>
                    <a:pt x="2457" y="0"/>
                    <a:pt x="1839"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7" name="Google Shape;10027;p70"/>
          <p:cNvGrpSpPr/>
          <p:nvPr/>
        </p:nvGrpSpPr>
        <p:grpSpPr>
          <a:xfrm>
            <a:off x="1825119" y="2885819"/>
            <a:ext cx="175987" cy="361391"/>
            <a:chOff x="1825119" y="2885819"/>
            <a:chExt cx="175987" cy="361391"/>
          </a:xfrm>
        </p:grpSpPr>
        <p:sp>
          <p:nvSpPr>
            <p:cNvPr id="10028" name="Google Shape;10028;p70"/>
            <p:cNvSpPr/>
            <p:nvPr/>
          </p:nvSpPr>
          <p:spPr>
            <a:xfrm>
              <a:off x="1825119" y="2885819"/>
              <a:ext cx="175987" cy="56356"/>
            </a:xfrm>
            <a:custGeom>
              <a:avLst/>
              <a:gdLst/>
              <a:ahLst/>
              <a:cxnLst/>
              <a:rect l="l" t="t" r="r" b="b"/>
              <a:pathLst>
                <a:path w="11754" h="3764" extrusionOk="0">
                  <a:moveTo>
                    <a:pt x="1494" y="0"/>
                  </a:moveTo>
                  <a:cubicBezTo>
                    <a:pt x="674" y="0"/>
                    <a:pt x="1" y="673"/>
                    <a:pt x="1" y="1493"/>
                  </a:cubicBezTo>
                  <a:lnTo>
                    <a:pt x="1" y="2271"/>
                  </a:lnTo>
                  <a:cubicBezTo>
                    <a:pt x="1" y="3091"/>
                    <a:pt x="674" y="3764"/>
                    <a:pt x="1494" y="3764"/>
                  </a:cubicBezTo>
                  <a:lnTo>
                    <a:pt x="10261" y="3764"/>
                  </a:lnTo>
                  <a:cubicBezTo>
                    <a:pt x="11081" y="3764"/>
                    <a:pt x="11754" y="3091"/>
                    <a:pt x="11754" y="2271"/>
                  </a:cubicBezTo>
                  <a:lnTo>
                    <a:pt x="11754" y="1493"/>
                  </a:lnTo>
                  <a:cubicBezTo>
                    <a:pt x="11754" y="673"/>
                    <a:pt x="11081" y="0"/>
                    <a:pt x="10261"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70"/>
            <p:cNvSpPr/>
            <p:nvPr/>
          </p:nvSpPr>
          <p:spPr>
            <a:xfrm>
              <a:off x="1951666" y="2886119"/>
              <a:ext cx="49439" cy="56371"/>
            </a:xfrm>
            <a:custGeom>
              <a:avLst/>
              <a:gdLst/>
              <a:ahLst/>
              <a:cxnLst/>
              <a:rect l="l" t="t" r="r" b="b"/>
              <a:pathLst>
                <a:path w="3302" h="3765" extrusionOk="0">
                  <a:moveTo>
                    <a:pt x="1846" y="1"/>
                  </a:moveTo>
                  <a:cubicBezTo>
                    <a:pt x="1834" y="1"/>
                    <a:pt x="1821" y="1"/>
                    <a:pt x="1809" y="1"/>
                  </a:cubicBezTo>
                  <a:lnTo>
                    <a:pt x="1" y="1"/>
                  </a:lnTo>
                  <a:cubicBezTo>
                    <a:pt x="610" y="253"/>
                    <a:pt x="989" y="842"/>
                    <a:pt x="989" y="1494"/>
                  </a:cubicBezTo>
                  <a:lnTo>
                    <a:pt x="989" y="2251"/>
                  </a:lnTo>
                  <a:cubicBezTo>
                    <a:pt x="989" y="2903"/>
                    <a:pt x="610" y="3491"/>
                    <a:pt x="1" y="3765"/>
                  </a:cubicBezTo>
                  <a:lnTo>
                    <a:pt x="1809" y="3765"/>
                  </a:lnTo>
                  <a:cubicBezTo>
                    <a:pt x="2629" y="3765"/>
                    <a:pt x="3302" y="3092"/>
                    <a:pt x="3302" y="2272"/>
                  </a:cubicBezTo>
                  <a:lnTo>
                    <a:pt x="3302" y="1473"/>
                  </a:lnTo>
                  <a:cubicBezTo>
                    <a:pt x="3302" y="665"/>
                    <a:pt x="2649" y="1"/>
                    <a:pt x="1846" y="1"/>
                  </a:cubicBezTo>
                  <a:close/>
                </a:path>
              </a:pathLst>
            </a:custGeom>
            <a:solidFill>
              <a:srgbClr val="8EA6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70"/>
            <p:cNvSpPr/>
            <p:nvPr/>
          </p:nvSpPr>
          <p:spPr>
            <a:xfrm>
              <a:off x="1853776" y="2942161"/>
              <a:ext cx="118058" cy="304735"/>
            </a:xfrm>
            <a:custGeom>
              <a:avLst/>
              <a:gdLst/>
              <a:ahLst/>
              <a:cxnLst/>
              <a:rect l="l" t="t" r="r" b="b"/>
              <a:pathLst>
                <a:path w="7885" h="20353" extrusionOk="0">
                  <a:moveTo>
                    <a:pt x="0" y="1"/>
                  </a:moveTo>
                  <a:lnTo>
                    <a:pt x="0" y="16526"/>
                  </a:lnTo>
                  <a:cubicBezTo>
                    <a:pt x="0" y="18649"/>
                    <a:pt x="1703" y="20352"/>
                    <a:pt x="3806" y="20352"/>
                  </a:cubicBezTo>
                  <a:lnTo>
                    <a:pt x="4037" y="20352"/>
                  </a:lnTo>
                  <a:cubicBezTo>
                    <a:pt x="6160" y="20352"/>
                    <a:pt x="7884" y="18649"/>
                    <a:pt x="7884" y="16526"/>
                  </a:cubicBezTo>
                  <a:lnTo>
                    <a:pt x="7884" y="1"/>
                  </a:ln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70"/>
            <p:cNvSpPr/>
            <p:nvPr/>
          </p:nvSpPr>
          <p:spPr>
            <a:xfrm>
              <a:off x="1853776" y="2942161"/>
              <a:ext cx="118058" cy="305050"/>
            </a:xfrm>
            <a:custGeom>
              <a:avLst/>
              <a:gdLst/>
              <a:ahLst/>
              <a:cxnLst/>
              <a:rect l="l" t="t" r="r" b="b"/>
              <a:pathLst>
                <a:path w="7885" h="20374" extrusionOk="0">
                  <a:moveTo>
                    <a:pt x="0" y="1"/>
                  </a:moveTo>
                  <a:lnTo>
                    <a:pt x="0" y="863"/>
                  </a:lnTo>
                  <a:lnTo>
                    <a:pt x="3049" y="863"/>
                  </a:lnTo>
                  <a:cubicBezTo>
                    <a:pt x="4899" y="863"/>
                    <a:pt x="6413" y="2376"/>
                    <a:pt x="6413" y="4226"/>
                  </a:cubicBezTo>
                  <a:lnTo>
                    <a:pt x="6413" y="15033"/>
                  </a:lnTo>
                  <a:cubicBezTo>
                    <a:pt x="6413" y="17364"/>
                    <a:pt x="4487" y="19089"/>
                    <a:pt x="2359" y="19089"/>
                  </a:cubicBezTo>
                  <a:cubicBezTo>
                    <a:pt x="1801" y="19089"/>
                    <a:pt x="1228" y="18970"/>
                    <a:pt x="673" y="18712"/>
                  </a:cubicBezTo>
                  <a:lnTo>
                    <a:pt x="673" y="18712"/>
                  </a:lnTo>
                  <a:cubicBezTo>
                    <a:pt x="1388" y="19742"/>
                    <a:pt x="2565" y="20373"/>
                    <a:pt x="3827" y="20373"/>
                  </a:cubicBezTo>
                  <a:lnTo>
                    <a:pt x="4058" y="20373"/>
                  </a:lnTo>
                  <a:cubicBezTo>
                    <a:pt x="6160" y="20352"/>
                    <a:pt x="7884" y="18649"/>
                    <a:pt x="7884" y="16547"/>
                  </a:cubicBezTo>
                  <a:lnTo>
                    <a:pt x="7884" y="1"/>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70"/>
            <p:cNvSpPr/>
            <p:nvPr/>
          </p:nvSpPr>
          <p:spPr>
            <a:xfrm>
              <a:off x="1933100" y="2963257"/>
              <a:ext cx="38419" cy="10705"/>
            </a:xfrm>
            <a:custGeom>
              <a:avLst/>
              <a:gdLst/>
              <a:ahLst/>
              <a:cxnLst/>
              <a:rect l="l" t="t" r="r" b="b"/>
              <a:pathLst>
                <a:path w="2566" h="715" extrusionOk="0">
                  <a:moveTo>
                    <a:pt x="358" y="0"/>
                  </a:moveTo>
                  <a:cubicBezTo>
                    <a:pt x="168" y="0"/>
                    <a:pt x="0" y="147"/>
                    <a:pt x="0" y="358"/>
                  </a:cubicBezTo>
                  <a:cubicBezTo>
                    <a:pt x="0" y="547"/>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70"/>
            <p:cNvSpPr/>
            <p:nvPr/>
          </p:nvSpPr>
          <p:spPr>
            <a:xfrm>
              <a:off x="1933100" y="300134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70"/>
            <p:cNvSpPr/>
            <p:nvPr/>
          </p:nvSpPr>
          <p:spPr>
            <a:xfrm>
              <a:off x="1933100" y="3039437"/>
              <a:ext cx="38419" cy="11020"/>
            </a:xfrm>
            <a:custGeom>
              <a:avLst/>
              <a:gdLst/>
              <a:ahLst/>
              <a:cxnLst/>
              <a:rect l="l" t="t" r="r" b="b"/>
              <a:pathLst>
                <a:path w="2566" h="736" extrusionOk="0">
                  <a:moveTo>
                    <a:pt x="358" y="0"/>
                  </a:moveTo>
                  <a:cubicBezTo>
                    <a:pt x="168" y="0"/>
                    <a:pt x="0" y="168"/>
                    <a:pt x="0" y="379"/>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70"/>
            <p:cNvSpPr/>
            <p:nvPr/>
          </p:nvSpPr>
          <p:spPr>
            <a:xfrm>
              <a:off x="1933100" y="3077527"/>
              <a:ext cx="38419" cy="11020"/>
            </a:xfrm>
            <a:custGeom>
              <a:avLst/>
              <a:gdLst/>
              <a:ahLst/>
              <a:cxnLst/>
              <a:rect l="l" t="t" r="r" b="b"/>
              <a:pathLst>
                <a:path w="2566" h="736" extrusionOk="0">
                  <a:moveTo>
                    <a:pt x="358" y="0"/>
                  </a:moveTo>
                  <a:cubicBezTo>
                    <a:pt x="168" y="0"/>
                    <a:pt x="0" y="168"/>
                    <a:pt x="0" y="378"/>
                  </a:cubicBezTo>
                  <a:cubicBezTo>
                    <a:pt x="0" y="568"/>
                    <a:pt x="168" y="736"/>
                    <a:pt x="358" y="736"/>
                  </a:cubicBezTo>
                  <a:lnTo>
                    <a:pt x="2565" y="736"/>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70"/>
            <p:cNvSpPr/>
            <p:nvPr/>
          </p:nvSpPr>
          <p:spPr>
            <a:xfrm>
              <a:off x="1933100" y="3115931"/>
              <a:ext cx="38419" cy="10705"/>
            </a:xfrm>
            <a:custGeom>
              <a:avLst/>
              <a:gdLst/>
              <a:ahLst/>
              <a:cxnLst/>
              <a:rect l="l" t="t" r="r" b="b"/>
              <a:pathLst>
                <a:path w="2566" h="715" extrusionOk="0">
                  <a:moveTo>
                    <a:pt x="358" y="0"/>
                  </a:moveTo>
                  <a:cubicBezTo>
                    <a:pt x="168" y="0"/>
                    <a:pt x="0" y="147"/>
                    <a:pt x="0" y="357"/>
                  </a:cubicBezTo>
                  <a:cubicBezTo>
                    <a:pt x="0" y="568"/>
                    <a:pt x="168" y="715"/>
                    <a:pt x="358" y="715"/>
                  </a:cubicBezTo>
                  <a:lnTo>
                    <a:pt x="2565" y="715"/>
                  </a:lnTo>
                  <a:lnTo>
                    <a:pt x="2565"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7" name="Google Shape;10037;p70"/>
            <p:cNvSpPr/>
            <p:nvPr/>
          </p:nvSpPr>
          <p:spPr>
            <a:xfrm>
              <a:off x="1933100" y="3154007"/>
              <a:ext cx="38419" cy="10720"/>
            </a:xfrm>
            <a:custGeom>
              <a:avLst/>
              <a:gdLst/>
              <a:ahLst/>
              <a:cxnLst/>
              <a:rect l="l" t="t" r="r" b="b"/>
              <a:pathLst>
                <a:path w="2566" h="716" extrusionOk="0">
                  <a:moveTo>
                    <a:pt x="358" y="1"/>
                  </a:moveTo>
                  <a:cubicBezTo>
                    <a:pt x="168" y="1"/>
                    <a:pt x="0" y="169"/>
                    <a:pt x="0" y="358"/>
                  </a:cubicBezTo>
                  <a:cubicBezTo>
                    <a:pt x="0" y="569"/>
                    <a:pt x="168" y="716"/>
                    <a:pt x="358" y="716"/>
                  </a:cubicBezTo>
                  <a:lnTo>
                    <a:pt x="2565" y="716"/>
                  </a:lnTo>
                  <a:lnTo>
                    <a:pt x="2565"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8" name="Google Shape;10038;p70"/>
          <p:cNvGrpSpPr/>
          <p:nvPr/>
        </p:nvGrpSpPr>
        <p:grpSpPr>
          <a:xfrm>
            <a:off x="3504824" y="3405844"/>
            <a:ext cx="369896" cy="226339"/>
            <a:chOff x="3504824" y="3405844"/>
            <a:chExt cx="369896" cy="226339"/>
          </a:xfrm>
        </p:grpSpPr>
        <p:sp>
          <p:nvSpPr>
            <p:cNvPr id="10039" name="Google Shape;10039;p70"/>
            <p:cNvSpPr/>
            <p:nvPr/>
          </p:nvSpPr>
          <p:spPr>
            <a:xfrm>
              <a:off x="3504824" y="3461871"/>
              <a:ext cx="369896" cy="141984"/>
            </a:xfrm>
            <a:custGeom>
              <a:avLst/>
              <a:gdLst/>
              <a:ahLst/>
              <a:cxnLst/>
              <a:rect l="l" t="t" r="r" b="b"/>
              <a:pathLst>
                <a:path w="24705" h="9483" extrusionOk="0">
                  <a:moveTo>
                    <a:pt x="23732" y="0"/>
                  </a:moveTo>
                  <a:cubicBezTo>
                    <a:pt x="23720" y="0"/>
                    <a:pt x="23708" y="0"/>
                    <a:pt x="23695" y="1"/>
                  </a:cubicBezTo>
                  <a:lnTo>
                    <a:pt x="1010" y="1"/>
                  </a:lnTo>
                  <a:cubicBezTo>
                    <a:pt x="463" y="1"/>
                    <a:pt x="1" y="442"/>
                    <a:pt x="1" y="989"/>
                  </a:cubicBezTo>
                  <a:lnTo>
                    <a:pt x="1" y="8474"/>
                  </a:lnTo>
                  <a:cubicBezTo>
                    <a:pt x="1" y="9020"/>
                    <a:pt x="463" y="9483"/>
                    <a:pt x="1010" y="9483"/>
                  </a:cubicBezTo>
                  <a:lnTo>
                    <a:pt x="23695" y="9483"/>
                  </a:lnTo>
                  <a:cubicBezTo>
                    <a:pt x="24263" y="9483"/>
                    <a:pt x="24704" y="9020"/>
                    <a:pt x="24704" y="8474"/>
                  </a:cubicBezTo>
                  <a:lnTo>
                    <a:pt x="24704" y="989"/>
                  </a:lnTo>
                  <a:cubicBezTo>
                    <a:pt x="24704" y="454"/>
                    <a:pt x="24282" y="0"/>
                    <a:pt x="2373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70"/>
            <p:cNvSpPr/>
            <p:nvPr/>
          </p:nvSpPr>
          <p:spPr>
            <a:xfrm>
              <a:off x="3835357" y="3461557"/>
              <a:ext cx="39363" cy="142299"/>
            </a:xfrm>
            <a:custGeom>
              <a:avLst/>
              <a:gdLst/>
              <a:ahLst/>
              <a:cxnLst/>
              <a:rect l="l" t="t" r="r" b="b"/>
              <a:pathLst>
                <a:path w="2629" h="9504" extrusionOk="0">
                  <a:moveTo>
                    <a:pt x="0" y="1"/>
                  </a:moveTo>
                  <a:cubicBezTo>
                    <a:pt x="147" y="211"/>
                    <a:pt x="210" y="442"/>
                    <a:pt x="210" y="674"/>
                  </a:cubicBezTo>
                  <a:lnTo>
                    <a:pt x="210" y="8831"/>
                  </a:lnTo>
                  <a:cubicBezTo>
                    <a:pt x="210" y="9062"/>
                    <a:pt x="147" y="9294"/>
                    <a:pt x="0" y="9504"/>
                  </a:cubicBezTo>
                  <a:lnTo>
                    <a:pt x="1619" y="9504"/>
                  </a:lnTo>
                  <a:cubicBezTo>
                    <a:pt x="2187" y="9504"/>
                    <a:pt x="2628" y="9041"/>
                    <a:pt x="2628" y="8495"/>
                  </a:cubicBezTo>
                  <a:lnTo>
                    <a:pt x="2628" y="1010"/>
                  </a:lnTo>
                  <a:cubicBezTo>
                    <a:pt x="2628" y="463"/>
                    <a:pt x="2187" y="1"/>
                    <a:pt x="161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70"/>
            <p:cNvSpPr/>
            <p:nvPr/>
          </p:nvSpPr>
          <p:spPr>
            <a:xfrm>
              <a:off x="3554877" y="3603840"/>
              <a:ext cx="73051" cy="28343"/>
            </a:xfrm>
            <a:custGeom>
              <a:avLst/>
              <a:gdLst/>
              <a:ahLst/>
              <a:cxnLst/>
              <a:rect l="l" t="t" r="r" b="b"/>
              <a:pathLst>
                <a:path w="4879" h="1893" extrusionOk="0">
                  <a:moveTo>
                    <a:pt x="1" y="1"/>
                  </a:moveTo>
                  <a:lnTo>
                    <a:pt x="1" y="1241"/>
                  </a:lnTo>
                  <a:cubicBezTo>
                    <a:pt x="1" y="1599"/>
                    <a:pt x="295" y="1893"/>
                    <a:pt x="652" y="1893"/>
                  </a:cubicBezTo>
                  <a:lnTo>
                    <a:pt x="4205" y="1893"/>
                  </a:lnTo>
                  <a:cubicBezTo>
                    <a:pt x="4563"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70"/>
            <p:cNvSpPr/>
            <p:nvPr/>
          </p:nvSpPr>
          <p:spPr>
            <a:xfrm>
              <a:off x="3595797" y="3603840"/>
              <a:ext cx="32131" cy="28343"/>
            </a:xfrm>
            <a:custGeom>
              <a:avLst/>
              <a:gdLst/>
              <a:ahLst/>
              <a:cxnLst/>
              <a:rect l="l" t="t" r="r" b="b"/>
              <a:pathLst>
                <a:path w="2146" h="1893" extrusionOk="0">
                  <a:moveTo>
                    <a:pt x="295" y="1"/>
                  </a:moveTo>
                  <a:lnTo>
                    <a:pt x="295" y="1262"/>
                  </a:lnTo>
                  <a:cubicBezTo>
                    <a:pt x="295" y="1515"/>
                    <a:pt x="190" y="1746"/>
                    <a:pt x="1" y="1893"/>
                  </a:cubicBezTo>
                  <a:lnTo>
                    <a:pt x="1472" y="1893"/>
                  </a:lnTo>
                  <a:cubicBezTo>
                    <a:pt x="1851" y="1893"/>
                    <a:pt x="2145" y="1599"/>
                    <a:pt x="2145" y="1241"/>
                  </a:cubicBezTo>
                  <a:lnTo>
                    <a:pt x="2145"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70"/>
            <p:cNvSpPr/>
            <p:nvPr/>
          </p:nvSpPr>
          <p:spPr>
            <a:xfrm>
              <a:off x="3751930" y="3603840"/>
              <a:ext cx="73051" cy="28343"/>
            </a:xfrm>
            <a:custGeom>
              <a:avLst/>
              <a:gdLst/>
              <a:ahLst/>
              <a:cxnLst/>
              <a:rect l="l" t="t" r="r" b="b"/>
              <a:pathLst>
                <a:path w="4879" h="1893" extrusionOk="0">
                  <a:moveTo>
                    <a:pt x="1" y="1"/>
                  </a:moveTo>
                  <a:lnTo>
                    <a:pt x="1" y="1241"/>
                  </a:lnTo>
                  <a:cubicBezTo>
                    <a:pt x="1" y="1599"/>
                    <a:pt x="295" y="1893"/>
                    <a:pt x="674" y="1893"/>
                  </a:cubicBezTo>
                  <a:lnTo>
                    <a:pt x="4227" y="1893"/>
                  </a:lnTo>
                  <a:cubicBezTo>
                    <a:pt x="4584" y="1893"/>
                    <a:pt x="4878" y="1599"/>
                    <a:pt x="4878" y="1241"/>
                  </a:cubicBezTo>
                  <a:lnTo>
                    <a:pt x="4878"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70"/>
            <p:cNvSpPr/>
            <p:nvPr/>
          </p:nvSpPr>
          <p:spPr>
            <a:xfrm>
              <a:off x="3796638" y="3603840"/>
              <a:ext cx="28343" cy="28343"/>
            </a:xfrm>
            <a:custGeom>
              <a:avLst/>
              <a:gdLst/>
              <a:ahLst/>
              <a:cxnLst/>
              <a:rect l="l" t="t" r="r" b="b"/>
              <a:pathLst>
                <a:path w="1893" h="1893" extrusionOk="0">
                  <a:moveTo>
                    <a:pt x="274" y="1"/>
                  </a:moveTo>
                  <a:lnTo>
                    <a:pt x="274" y="1283"/>
                  </a:lnTo>
                  <a:cubicBezTo>
                    <a:pt x="274" y="1515"/>
                    <a:pt x="168" y="1725"/>
                    <a:pt x="0" y="1893"/>
                  </a:cubicBezTo>
                  <a:lnTo>
                    <a:pt x="1241" y="1893"/>
                  </a:lnTo>
                  <a:cubicBezTo>
                    <a:pt x="1598" y="1893"/>
                    <a:pt x="1892" y="1599"/>
                    <a:pt x="1892" y="1241"/>
                  </a:cubicBezTo>
                  <a:lnTo>
                    <a:pt x="1892"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70"/>
            <p:cNvSpPr/>
            <p:nvPr/>
          </p:nvSpPr>
          <p:spPr>
            <a:xfrm>
              <a:off x="3510813" y="3405844"/>
              <a:ext cx="184791" cy="158229"/>
            </a:xfrm>
            <a:custGeom>
              <a:avLst/>
              <a:gdLst/>
              <a:ahLst/>
              <a:cxnLst/>
              <a:rect l="l" t="t" r="r" b="b"/>
              <a:pathLst>
                <a:path w="12342" h="10568" extrusionOk="0">
                  <a:moveTo>
                    <a:pt x="7085" y="0"/>
                  </a:moveTo>
                  <a:cubicBezTo>
                    <a:pt x="2376" y="0"/>
                    <a:pt x="0" y="5677"/>
                    <a:pt x="3343" y="8999"/>
                  </a:cubicBezTo>
                  <a:cubicBezTo>
                    <a:pt x="4420" y="10083"/>
                    <a:pt x="5744" y="10568"/>
                    <a:pt x="7043" y="10568"/>
                  </a:cubicBezTo>
                  <a:cubicBezTo>
                    <a:pt x="9749" y="10568"/>
                    <a:pt x="12341" y="8460"/>
                    <a:pt x="12341" y="5278"/>
                  </a:cubicBezTo>
                  <a:cubicBezTo>
                    <a:pt x="12341" y="2355"/>
                    <a:pt x="9987" y="0"/>
                    <a:pt x="70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70"/>
            <p:cNvSpPr/>
            <p:nvPr/>
          </p:nvSpPr>
          <p:spPr>
            <a:xfrm>
              <a:off x="3600528" y="3405844"/>
              <a:ext cx="99792" cy="158110"/>
            </a:xfrm>
            <a:custGeom>
              <a:avLst/>
              <a:gdLst/>
              <a:ahLst/>
              <a:cxnLst/>
              <a:rect l="l" t="t" r="r" b="b"/>
              <a:pathLst>
                <a:path w="6665" h="10560" extrusionOk="0">
                  <a:moveTo>
                    <a:pt x="1093" y="0"/>
                  </a:moveTo>
                  <a:cubicBezTo>
                    <a:pt x="715" y="0"/>
                    <a:pt x="357" y="43"/>
                    <a:pt x="0" y="106"/>
                  </a:cubicBezTo>
                  <a:cubicBezTo>
                    <a:pt x="2439" y="631"/>
                    <a:pt x="4184" y="2776"/>
                    <a:pt x="4184" y="5278"/>
                  </a:cubicBezTo>
                  <a:cubicBezTo>
                    <a:pt x="4184" y="7779"/>
                    <a:pt x="2439" y="9924"/>
                    <a:pt x="0" y="10450"/>
                  </a:cubicBezTo>
                  <a:cubicBezTo>
                    <a:pt x="363" y="10524"/>
                    <a:pt x="724" y="10560"/>
                    <a:pt x="1079" y="10560"/>
                  </a:cubicBezTo>
                  <a:cubicBezTo>
                    <a:pt x="3729" y="10560"/>
                    <a:pt x="6050" y="8568"/>
                    <a:pt x="6328" y="5824"/>
                  </a:cubicBezTo>
                  <a:cubicBezTo>
                    <a:pt x="6665" y="2713"/>
                    <a:pt x="4205" y="0"/>
                    <a:pt x="1093"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70"/>
            <p:cNvSpPr/>
            <p:nvPr/>
          </p:nvSpPr>
          <p:spPr>
            <a:xfrm>
              <a:off x="3548274" y="3433543"/>
              <a:ext cx="119630" cy="102562"/>
            </a:xfrm>
            <a:custGeom>
              <a:avLst/>
              <a:gdLst/>
              <a:ahLst/>
              <a:cxnLst/>
              <a:rect l="l" t="t" r="r" b="b"/>
              <a:pathLst>
                <a:path w="7990" h="6850" extrusionOk="0">
                  <a:moveTo>
                    <a:pt x="4583" y="1"/>
                  </a:moveTo>
                  <a:cubicBezTo>
                    <a:pt x="1535" y="1"/>
                    <a:pt x="0" y="3680"/>
                    <a:pt x="2166" y="5845"/>
                  </a:cubicBezTo>
                  <a:cubicBezTo>
                    <a:pt x="2859" y="6539"/>
                    <a:pt x="3713" y="6850"/>
                    <a:pt x="4552" y="6850"/>
                  </a:cubicBezTo>
                  <a:cubicBezTo>
                    <a:pt x="6305" y="6850"/>
                    <a:pt x="7989" y="5490"/>
                    <a:pt x="7989" y="3428"/>
                  </a:cubicBezTo>
                  <a:cubicBezTo>
                    <a:pt x="7989" y="1535"/>
                    <a:pt x="6455" y="1"/>
                    <a:pt x="4583"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8" name="Google Shape;10048;p70"/>
            <p:cNvSpPr/>
            <p:nvPr/>
          </p:nvSpPr>
          <p:spPr>
            <a:xfrm>
              <a:off x="3603987" y="3433543"/>
              <a:ext cx="65490" cy="102322"/>
            </a:xfrm>
            <a:custGeom>
              <a:avLst/>
              <a:gdLst/>
              <a:ahLst/>
              <a:cxnLst/>
              <a:rect l="l" t="t" r="r" b="b"/>
              <a:pathLst>
                <a:path w="4374" h="6834" extrusionOk="0">
                  <a:moveTo>
                    <a:pt x="862" y="1"/>
                  </a:moveTo>
                  <a:cubicBezTo>
                    <a:pt x="568" y="1"/>
                    <a:pt x="274" y="43"/>
                    <a:pt x="0" y="106"/>
                  </a:cubicBezTo>
                  <a:cubicBezTo>
                    <a:pt x="1493" y="505"/>
                    <a:pt x="2565" y="1872"/>
                    <a:pt x="2565" y="3428"/>
                  </a:cubicBezTo>
                  <a:cubicBezTo>
                    <a:pt x="2565" y="4983"/>
                    <a:pt x="1493" y="6350"/>
                    <a:pt x="0" y="6749"/>
                  </a:cubicBezTo>
                  <a:cubicBezTo>
                    <a:pt x="252" y="6806"/>
                    <a:pt x="503" y="6834"/>
                    <a:pt x="750" y="6834"/>
                  </a:cubicBezTo>
                  <a:cubicBezTo>
                    <a:pt x="2421" y="6834"/>
                    <a:pt x="3901" y="5588"/>
                    <a:pt x="4121" y="3848"/>
                  </a:cubicBezTo>
                  <a:cubicBezTo>
                    <a:pt x="4373" y="1851"/>
                    <a:pt x="2860" y="64"/>
                    <a:pt x="8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9" name="Google Shape;10049;p70"/>
            <p:cNvSpPr/>
            <p:nvPr/>
          </p:nvSpPr>
          <p:spPr>
            <a:xfrm>
              <a:off x="3705979" y="3507208"/>
              <a:ext cx="59815" cy="50981"/>
            </a:xfrm>
            <a:custGeom>
              <a:avLst/>
              <a:gdLst/>
              <a:ahLst/>
              <a:cxnLst/>
              <a:rect l="l" t="t" r="r" b="b"/>
              <a:pathLst>
                <a:path w="3995" h="3405" extrusionOk="0">
                  <a:moveTo>
                    <a:pt x="2292" y="0"/>
                  </a:moveTo>
                  <a:cubicBezTo>
                    <a:pt x="757" y="0"/>
                    <a:pt x="0" y="1829"/>
                    <a:pt x="1072" y="2902"/>
                  </a:cubicBezTo>
                  <a:cubicBezTo>
                    <a:pt x="1420" y="3249"/>
                    <a:pt x="1849" y="3404"/>
                    <a:pt x="2270" y="3404"/>
                  </a:cubicBezTo>
                  <a:cubicBezTo>
                    <a:pt x="3149" y="3404"/>
                    <a:pt x="3995" y="2727"/>
                    <a:pt x="3995" y="1703"/>
                  </a:cubicBezTo>
                  <a:cubicBezTo>
                    <a:pt x="3995" y="757"/>
                    <a:pt x="3217" y="0"/>
                    <a:pt x="2292"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70"/>
            <p:cNvSpPr/>
            <p:nvPr/>
          </p:nvSpPr>
          <p:spPr>
            <a:xfrm>
              <a:off x="3730849" y="3507208"/>
              <a:ext cx="37476" cy="50966"/>
            </a:xfrm>
            <a:custGeom>
              <a:avLst/>
              <a:gdLst/>
              <a:ahLst/>
              <a:cxnLst/>
              <a:rect l="l" t="t" r="r" b="b"/>
              <a:pathLst>
                <a:path w="2503" h="3404" extrusionOk="0">
                  <a:moveTo>
                    <a:pt x="631" y="0"/>
                  </a:moveTo>
                  <a:cubicBezTo>
                    <a:pt x="400" y="0"/>
                    <a:pt x="189" y="42"/>
                    <a:pt x="0" y="126"/>
                  </a:cubicBezTo>
                  <a:cubicBezTo>
                    <a:pt x="1430" y="694"/>
                    <a:pt x="1430" y="2712"/>
                    <a:pt x="0" y="3280"/>
                  </a:cubicBezTo>
                  <a:cubicBezTo>
                    <a:pt x="208" y="3364"/>
                    <a:pt x="421" y="3404"/>
                    <a:pt x="631" y="3404"/>
                  </a:cubicBezTo>
                  <a:cubicBezTo>
                    <a:pt x="1416" y="3404"/>
                    <a:pt x="2142" y="2849"/>
                    <a:pt x="2292" y="2019"/>
                  </a:cubicBezTo>
                  <a:cubicBezTo>
                    <a:pt x="2502" y="967"/>
                    <a:pt x="1682" y="0"/>
                    <a:pt x="631"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70"/>
            <p:cNvSpPr/>
            <p:nvPr/>
          </p:nvSpPr>
          <p:spPr>
            <a:xfrm>
              <a:off x="3779943" y="3507208"/>
              <a:ext cx="59516" cy="50981"/>
            </a:xfrm>
            <a:custGeom>
              <a:avLst/>
              <a:gdLst/>
              <a:ahLst/>
              <a:cxnLst/>
              <a:rect l="l" t="t" r="r" b="b"/>
              <a:pathLst>
                <a:path w="3975" h="3405" extrusionOk="0">
                  <a:moveTo>
                    <a:pt x="2272" y="0"/>
                  </a:moveTo>
                  <a:cubicBezTo>
                    <a:pt x="758" y="0"/>
                    <a:pt x="1" y="1829"/>
                    <a:pt x="1073" y="2902"/>
                  </a:cubicBezTo>
                  <a:cubicBezTo>
                    <a:pt x="1420" y="3249"/>
                    <a:pt x="1847" y="3404"/>
                    <a:pt x="2265" y="3404"/>
                  </a:cubicBezTo>
                  <a:cubicBezTo>
                    <a:pt x="3138" y="3404"/>
                    <a:pt x="3975" y="2727"/>
                    <a:pt x="3975" y="1703"/>
                  </a:cubicBezTo>
                  <a:cubicBezTo>
                    <a:pt x="3975" y="757"/>
                    <a:pt x="3218" y="0"/>
                    <a:pt x="2272"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70"/>
            <p:cNvSpPr/>
            <p:nvPr/>
          </p:nvSpPr>
          <p:spPr>
            <a:xfrm>
              <a:off x="3804498" y="3506893"/>
              <a:ext cx="37476" cy="51281"/>
            </a:xfrm>
            <a:custGeom>
              <a:avLst/>
              <a:gdLst/>
              <a:ahLst/>
              <a:cxnLst/>
              <a:rect l="l" t="t" r="r" b="b"/>
              <a:pathLst>
                <a:path w="2503" h="3425" extrusionOk="0">
                  <a:moveTo>
                    <a:pt x="632" y="0"/>
                  </a:moveTo>
                  <a:lnTo>
                    <a:pt x="632" y="21"/>
                  </a:lnTo>
                  <a:cubicBezTo>
                    <a:pt x="421" y="21"/>
                    <a:pt x="190" y="63"/>
                    <a:pt x="1" y="147"/>
                  </a:cubicBezTo>
                  <a:cubicBezTo>
                    <a:pt x="1409" y="715"/>
                    <a:pt x="1409" y="2712"/>
                    <a:pt x="1" y="3301"/>
                  </a:cubicBezTo>
                  <a:cubicBezTo>
                    <a:pt x="209" y="3385"/>
                    <a:pt x="422" y="3425"/>
                    <a:pt x="632" y="3425"/>
                  </a:cubicBezTo>
                  <a:cubicBezTo>
                    <a:pt x="1418" y="3425"/>
                    <a:pt x="2147" y="2870"/>
                    <a:pt x="2314" y="2040"/>
                  </a:cubicBezTo>
                  <a:cubicBezTo>
                    <a:pt x="2503" y="988"/>
                    <a:pt x="1704" y="0"/>
                    <a:pt x="632"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70"/>
            <p:cNvSpPr/>
            <p:nvPr/>
          </p:nvSpPr>
          <p:spPr>
            <a:xfrm>
              <a:off x="3751930" y="3436059"/>
              <a:ext cx="65175" cy="25513"/>
            </a:xfrm>
            <a:custGeom>
              <a:avLst/>
              <a:gdLst/>
              <a:ahLst/>
              <a:cxnLst/>
              <a:rect l="l" t="t" r="r" b="b"/>
              <a:pathLst>
                <a:path w="4353" h="1704" extrusionOk="0">
                  <a:moveTo>
                    <a:pt x="1662" y="1"/>
                  </a:moveTo>
                  <a:cubicBezTo>
                    <a:pt x="737" y="1"/>
                    <a:pt x="1" y="737"/>
                    <a:pt x="1" y="1662"/>
                  </a:cubicBezTo>
                  <a:lnTo>
                    <a:pt x="1" y="1704"/>
                  </a:lnTo>
                  <a:lnTo>
                    <a:pt x="4353" y="1704"/>
                  </a:lnTo>
                  <a:lnTo>
                    <a:pt x="4353" y="1662"/>
                  </a:lnTo>
                  <a:cubicBezTo>
                    <a:pt x="4353" y="737"/>
                    <a:pt x="3617" y="1"/>
                    <a:pt x="269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70"/>
            <p:cNvSpPr/>
            <p:nvPr/>
          </p:nvSpPr>
          <p:spPr>
            <a:xfrm>
              <a:off x="3777428" y="3436059"/>
              <a:ext cx="39677" cy="25513"/>
            </a:xfrm>
            <a:custGeom>
              <a:avLst/>
              <a:gdLst/>
              <a:ahLst/>
              <a:cxnLst/>
              <a:rect l="l" t="t" r="r" b="b"/>
              <a:pathLst>
                <a:path w="2650" h="1704" extrusionOk="0">
                  <a:moveTo>
                    <a:pt x="1" y="1"/>
                  </a:moveTo>
                  <a:cubicBezTo>
                    <a:pt x="905" y="1"/>
                    <a:pt x="1662" y="758"/>
                    <a:pt x="1662" y="1662"/>
                  </a:cubicBezTo>
                  <a:lnTo>
                    <a:pt x="1662" y="1704"/>
                  </a:lnTo>
                  <a:lnTo>
                    <a:pt x="2650" y="1704"/>
                  </a:lnTo>
                  <a:lnTo>
                    <a:pt x="2650" y="1662"/>
                  </a:lnTo>
                  <a:cubicBezTo>
                    <a:pt x="2650" y="758"/>
                    <a:pt x="1914" y="1"/>
                    <a:pt x="989"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5" name="Google Shape;10055;p70"/>
          <p:cNvGrpSpPr/>
          <p:nvPr/>
        </p:nvGrpSpPr>
        <p:grpSpPr>
          <a:xfrm>
            <a:off x="1295661" y="3819594"/>
            <a:ext cx="345640" cy="342900"/>
            <a:chOff x="1295661" y="3819594"/>
            <a:chExt cx="345640" cy="342900"/>
          </a:xfrm>
        </p:grpSpPr>
        <p:sp>
          <p:nvSpPr>
            <p:cNvPr id="10056" name="Google Shape;10056;p70"/>
            <p:cNvSpPr/>
            <p:nvPr/>
          </p:nvSpPr>
          <p:spPr>
            <a:xfrm>
              <a:off x="1465015" y="4073902"/>
              <a:ext cx="10391" cy="88233"/>
            </a:xfrm>
            <a:custGeom>
              <a:avLst/>
              <a:gdLst/>
              <a:ahLst/>
              <a:cxnLst/>
              <a:rect l="l" t="t" r="r" b="b"/>
              <a:pathLst>
                <a:path w="694" h="5893" extrusionOk="0">
                  <a:moveTo>
                    <a:pt x="347" y="0"/>
                  </a:moveTo>
                  <a:cubicBezTo>
                    <a:pt x="174" y="0"/>
                    <a:pt x="0" y="111"/>
                    <a:pt x="0" y="332"/>
                  </a:cubicBezTo>
                  <a:lnTo>
                    <a:pt x="0" y="5546"/>
                  </a:lnTo>
                  <a:cubicBezTo>
                    <a:pt x="0" y="5777"/>
                    <a:pt x="174" y="5893"/>
                    <a:pt x="347" y="5893"/>
                  </a:cubicBezTo>
                  <a:cubicBezTo>
                    <a:pt x="520" y="5893"/>
                    <a:pt x="694" y="5777"/>
                    <a:pt x="694" y="5546"/>
                  </a:cubicBezTo>
                  <a:lnTo>
                    <a:pt x="694" y="332"/>
                  </a:lnTo>
                  <a:cubicBezTo>
                    <a:pt x="694" y="111"/>
                    <a:pt x="520" y="0"/>
                    <a:pt x="34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70"/>
            <p:cNvSpPr/>
            <p:nvPr/>
          </p:nvSpPr>
          <p:spPr>
            <a:xfrm>
              <a:off x="1465015" y="4011961"/>
              <a:ext cx="10391" cy="60773"/>
            </a:xfrm>
            <a:custGeom>
              <a:avLst/>
              <a:gdLst/>
              <a:ahLst/>
              <a:cxnLst/>
              <a:rect l="l" t="t" r="r" b="b"/>
              <a:pathLst>
                <a:path w="694" h="4059" extrusionOk="0">
                  <a:moveTo>
                    <a:pt x="347" y="1"/>
                  </a:moveTo>
                  <a:cubicBezTo>
                    <a:pt x="174" y="1"/>
                    <a:pt x="0" y="117"/>
                    <a:pt x="0" y="348"/>
                  </a:cubicBezTo>
                  <a:lnTo>
                    <a:pt x="0" y="3712"/>
                  </a:lnTo>
                  <a:cubicBezTo>
                    <a:pt x="0" y="3943"/>
                    <a:pt x="174" y="4059"/>
                    <a:pt x="347" y="4059"/>
                  </a:cubicBezTo>
                  <a:cubicBezTo>
                    <a:pt x="520" y="4059"/>
                    <a:pt x="694" y="3943"/>
                    <a:pt x="694" y="3712"/>
                  </a:cubicBezTo>
                  <a:lnTo>
                    <a:pt x="694" y="348"/>
                  </a:lnTo>
                  <a:cubicBezTo>
                    <a:pt x="694" y="117"/>
                    <a:pt x="520" y="1"/>
                    <a:pt x="347"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70"/>
            <p:cNvSpPr/>
            <p:nvPr/>
          </p:nvSpPr>
          <p:spPr>
            <a:xfrm>
              <a:off x="1497610" y="4073947"/>
              <a:ext cx="71434" cy="88547"/>
            </a:xfrm>
            <a:custGeom>
              <a:avLst/>
              <a:gdLst/>
              <a:ahLst/>
              <a:cxnLst/>
              <a:rect l="l" t="t" r="r" b="b"/>
              <a:pathLst>
                <a:path w="4771" h="5914" extrusionOk="0">
                  <a:moveTo>
                    <a:pt x="481" y="0"/>
                  </a:moveTo>
                  <a:cubicBezTo>
                    <a:pt x="234" y="0"/>
                    <a:pt x="1" y="285"/>
                    <a:pt x="199" y="560"/>
                  </a:cubicBezTo>
                  <a:lnTo>
                    <a:pt x="4025" y="5753"/>
                  </a:lnTo>
                  <a:lnTo>
                    <a:pt x="4025" y="5774"/>
                  </a:lnTo>
                  <a:cubicBezTo>
                    <a:pt x="4100" y="5872"/>
                    <a:pt x="4196" y="5913"/>
                    <a:pt x="4290" y="5913"/>
                  </a:cubicBezTo>
                  <a:cubicBezTo>
                    <a:pt x="4537" y="5913"/>
                    <a:pt x="4770" y="5628"/>
                    <a:pt x="4572" y="5353"/>
                  </a:cubicBezTo>
                  <a:lnTo>
                    <a:pt x="745" y="139"/>
                  </a:lnTo>
                  <a:cubicBezTo>
                    <a:pt x="670" y="41"/>
                    <a:pt x="574" y="0"/>
                    <a:pt x="481"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9" name="Google Shape;10059;p70"/>
            <p:cNvSpPr/>
            <p:nvPr/>
          </p:nvSpPr>
          <p:spPr>
            <a:xfrm>
              <a:off x="1372455" y="4073797"/>
              <a:ext cx="70341" cy="88428"/>
            </a:xfrm>
            <a:custGeom>
              <a:avLst/>
              <a:gdLst/>
              <a:ahLst/>
              <a:cxnLst/>
              <a:rect l="l" t="t" r="r" b="b"/>
              <a:pathLst>
                <a:path w="4698" h="5906" extrusionOk="0">
                  <a:moveTo>
                    <a:pt x="4222" y="0"/>
                  </a:moveTo>
                  <a:cubicBezTo>
                    <a:pt x="4127" y="0"/>
                    <a:pt x="4030" y="44"/>
                    <a:pt x="3954" y="149"/>
                  </a:cubicBezTo>
                  <a:lnTo>
                    <a:pt x="127" y="5363"/>
                  </a:lnTo>
                  <a:cubicBezTo>
                    <a:pt x="1" y="5511"/>
                    <a:pt x="43" y="5721"/>
                    <a:pt x="190" y="5847"/>
                  </a:cubicBezTo>
                  <a:cubicBezTo>
                    <a:pt x="246" y="5887"/>
                    <a:pt x="313" y="5905"/>
                    <a:pt x="381" y="5905"/>
                  </a:cubicBezTo>
                  <a:cubicBezTo>
                    <a:pt x="494" y="5905"/>
                    <a:pt x="608" y="5854"/>
                    <a:pt x="674" y="5763"/>
                  </a:cubicBezTo>
                  <a:lnTo>
                    <a:pt x="4500" y="549"/>
                  </a:lnTo>
                  <a:cubicBezTo>
                    <a:pt x="4697" y="291"/>
                    <a:pt x="4468" y="0"/>
                    <a:pt x="4222"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0" name="Google Shape;10060;p7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98" y="4499"/>
                  </a:cubicBezTo>
                  <a:lnTo>
                    <a:pt x="3533" y="4499"/>
                  </a:lnTo>
                  <a:cubicBezTo>
                    <a:pt x="4395" y="4499"/>
                    <a:pt x="5109" y="3785"/>
                    <a:pt x="5109" y="2923"/>
                  </a:cubicBezTo>
                  <a:lnTo>
                    <a:pt x="5109" y="0"/>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70"/>
            <p:cNvSpPr/>
            <p:nvPr/>
          </p:nvSpPr>
          <p:spPr>
            <a:xfrm>
              <a:off x="1431956" y="3957356"/>
              <a:ext cx="76509" cy="67376"/>
            </a:xfrm>
            <a:custGeom>
              <a:avLst/>
              <a:gdLst/>
              <a:ahLst/>
              <a:cxnLst/>
              <a:rect l="l" t="t" r="r" b="b"/>
              <a:pathLst>
                <a:path w="5110" h="4500" extrusionOk="0">
                  <a:moveTo>
                    <a:pt x="1" y="0"/>
                  </a:moveTo>
                  <a:lnTo>
                    <a:pt x="1" y="2923"/>
                  </a:lnTo>
                  <a:cubicBezTo>
                    <a:pt x="1" y="3785"/>
                    <a:pt x="715" y="4499"/>
                    <a:pt x="1577" y="4499"/>
                  </a:cubicBezTo>
                  <a:lnTo>
                    <a:pt x="2166" y="4499"/>
                  </a:lnTo>
                  <a:cubicBezTo>
                    <a:pt x="1451" y="4289"/>
                    <a:pt x="968" y="3637"/>
                    <a:pt x="968" y="2902"/>
                  </a:cubicBezTo>
                  <a:cubicBezTo>
                    <a:pt x="968" y="2311"/>
                    <a:pt x="1438" y="1866"/>
                    <a:pt x="1979" y="1866"/>
                  </a:cubicBezTo>
                  <a:cubicBezTo>
                    <a:pt x="2055" y="1866"/>
                    <a:pt x="2131" y="1874"/>
                    <a:pt x="2208" y="1892"/>
                  </a:cubicBezTo>
                  <a:lnTo>
                    <a:pt x="5109" y="2523"/>
                  </a:lnTo>
                  <a:lnTo>
                    <a:pt x="5109"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70"/>
            <p:cNvSpPr/>
            <p:nvPr/>
          </p:nvSpPr>
          <p:spPr>
            <a:xfrm>
              <a:off x="1359549" y="3850318"/>
              <a:ext cx="205572" cy="136639"/>
            </a:xfrm>
            <a:custGeom>
              <a:avLst/>
              <a:gdLst/>
              <a:ahLst/>
              <a:cxnLst/>
              <a:rect l="l" t="t" r="r" b="b"/>
              <a:pathLst>
                <a:path w="13730" h="9126" extrusionOk="0">
                  <a:moveTo>
                    <a:pt x="1788" y="1"/>
                  </a:moveTo>
                  <a:lnTo>
                    <a:pt x="1" y="6582"/>
                  </a:lnTo>
                  <a:lnTo>
                    <a:pt x="11459" y="9104"/>
                  </a:lnTo>
                  <a:cubicBezTo>
                    <a:pt x="11528" y="9119"/>
                    <a:pt x="11597" y="9126"/>
                    <a:pt x="11664" y="9126"/>
                  </a:cubicBezTo>
                  <a:cubicBezTo>
                    <a:pt x="12089" y="9126"/>
                    <a:pt x="12465" y="8849"/>
                    <a:pt x="12573" y="8432"/>
                  </a:cubicBezTo>
                  <a:lnTo>
                    <a:pt x="13583" y="4710"/>
                  </a:lnTo>
                  <a:cubicBezTo>
                    <a:pt x="13730" y="4206"/>
                    <a:pt x="13435" y="3701"/>
                    <a:pt x="12952" y="3554"/>
                  </a:cubicBezTo>
                  <a:lnTo>
                    <a:pt x="1788" y="1"/>
                  </a:ln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70"/>
            <p:cNvSpPr/>
            <p:nvPr/>
          </p:nvSpPr>
          <p:spPr>
            <a:xfrm>
              <a:off x="1359549" y="3850318"/>
              <a:ext cx="188893" cy="136639"/>
            </a:xfrm>
            <a:custGeom>
              <a:avLst/>
              <a:gdLst/>
              <a:ahLst/>
              <a:cxnLst/>
              <a:rect l="l" t="t" r="r" b="b"/>
              <a:pathLst>
                <a:path w="12616" h="9126" extrusionOk="0">
                  <a:moveTo>
                    <a:pt x="1788" y="1"/>
                  </a:moveTo>
                  <a:lnTo>
                    <a:pt x="1" y="6582"/>
                  </a:lnTo>
                  <a:lnTo>
                    <a:pt x="11459" y="9104"/>
                  </a:lnTo>
                  <a:cubicBezTo>
                    <a:pt x="11528" y="9119"/>
                    <a:pt x="11596" y="9126"/>
                    <a:pt x="11663" y="9126"/>
                  </a:cubicBezTo>
                  <a:cubicBezTo>
                    <a:pt x="12089" y="9126"/>
                    <a:pt x="12467" y="8847"/>
                    <a:pt x="12595" y="8411"/>
                  </a:cubicBezTo>
                  <a:lnTo>
                    <a:pt x="12616" y="8348"/>
                  </a:lnTo>
                  <a:lnTo>
                    <a:pt x="3764" y="6392"/>
                  </a:lnTo>
                  <a:cubicBezTo>
                    <a:pt x="2398" y="6098"/>
                    <a:pt x="1557" y="4710"/>
                    <a:pt x="1914" y="3344"/>
                  </a:cubicBezTo>
                  <a:lnTo>
                    <a:pt x="2734" y="316"/>
                  </a:lnTo>
                  <a:lnTo>
                    <a:pt x="1788" y="1"/>
                  </a:ln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70"/>
            <p:cNvSpPr/>
            <p:nvPr/>
          </p:nvSpPr>
          <p:spPr>
            <a:xfrm>
              <a:off x="1323360" y="3819594"/>
              <a:ext cx="68005" cy="151507"/>
            </a:xfrm>
            <a:custGeom>
              <a:avLst/>
              <a:gdLst/>
              <a:ahLst/>
              <a:cxnLst/>
              <a:rect l="l" t="t" r="r" b="b"/>
              <a:pathLst>
                <a:path w="4542" h="10119" extrusionOk="0">
                  <a:moveTo>
                    <a:pt x="3348" y="0"/>
                  </a:moveTo>
                  <a:cubicBezTo>
                    <a:pt x="2879" y="0"/>
                    <a:pt x="2458" y="314"/>
                    <a:pt x="2334" y="791"/>
                  </a:cubicBezTo>
                  <a:lnTo>
                    <a:pt x="168" y="8781"/>
                  </a:lnTo>
                  <a:cubicBezTo>
                    <a:pt x="0" y="9348"/>
                    <a:pt x="337" y="9937"/>
                    <a:pt x="904" y="10084"/>
                  </a:cubicBezTo>
                  <a:lnTo>
                    <a:pt x="925" y="10084"/>
                  </a:lnTo>
                  <a:cubicBezTo>
                    <a:pt x="1015" y="10108"/>
                    <a:pt x="1106" y="10119"/>
                    <a:pt x="1195" y="10119"/>
                  </a:cubicBezTo>
                  <a:cubicBezTo>
                    <a:pt x="1669" y="10119"/>
                    <a:pt x="2105" y="9805"/>
                    <a:pt x="2229" y="9327"/>
                  </a:cubicBezTo>
                  <a:lnTo>
                    <a:pt x="4394" y="1338"/>
                  </a:lnTo>
                  <a:cubicBezTo>
                    <a:pt x="4541" y="770"/>
                    <a:pt x="4205" y="182"/>
                    <a:pt x="3658" y="35"/>
                  </a:cubicBezTo>
                  <a:lnTo>
                    <a:pt x="3616" y="35"/>
                  </a:lnTo>
                  <a:cubicBezTo>
                    <a:pt x="3526" y="11"/>
                    <a:pt x="3436" y="0"/>
                    <a:pt x="3348"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70"/>
            <p:cNvSpPr/>
            <p:nvPr/>
          </p:nvSpPr>
          <p:spPr>
            <a:xfrm>
              <a:off x="1324304" y="3819774"/>
              <a:ext cx="55099" cy="151132"/>
            </a:xfrm>
            <a:custGeom>
              <a:avLst/>
              <a:gdLst/>
              <a:ahLst/>
              <a:cxnLst/>
              <a:rect l="l" t="t" r="r" b="b"/>
              <a:pathLst>
                <a:path w="3680" h="10094" extrusionOk="0">
                  <a:moveTo>
                    <a:pt x="3256" y="0"/>
                  </a:moveTo>
                  <a:cubicBezTo>
                    <a:pt x="2793" y="0"/>
                    <a:pt x="2371" y="311"/>
                    <a:pt x="2250" y="779"/>
                  </a:cubicBezTo>
                  <a:lnTo>
                    <a:pt x="84" y="8790"/>
                  </a:lnTo>
                  <a:cubicBezTo>
                    <a:pt x="0" y="9126"/>
                    <a:pt x="84" y="9505"/>
                    <a:pt x="337" y="9778"/>
                  </a:cubicBezTo>
                  <a:cubicBezTo>
                    <a:pt x="463" y="9904"/>
                    <a:pt x="652" y="10009"/>
                    <a:pt x="841" y="10072"/>
                  </a:cubicBezTo>
                  <a:lnTo>
                    <a:pt x="862" y="10072"/>
                  </a:lnTo>
                  <a:lnTo>
                    <a:pt x="946" y="10093"/>
                  </a:lnTo>
                  <a:lnTo>
                    <a:pt x="1283" y="10093"/>
                  </a:lnTo>
                  <a:cubicBezTo>
                    <a:pt x="1367" y="10072"/>
                    <a:pt x="1451" y="10051"/>
                    <a:pt x="1535" y="10030"/>
                  </a:cubicBezTo>
                  <a:cubicBezTo>
                    <a:pt x="1093" y="9778"/>
                    <a:pt x="904" y="9273"/>
                    <a:pt x="1030" y="8811"/>
                  </a:cubicBezTo>
                  <a:lnTo>
                    <a:pt x="3175" y="716"/>
                  </a:lnTo>
                  <a:cubicBezTo>
                    <a:pt x="3259" y="443"/>
                    <a:pt x="3427" y="212"/>
                    <a:pt x="3679" y="65"/>
                  </a:cubicBezTo>
                  <a:lnTo>
                    <a:pt x="3616" y="44"/>
                  </a:lnTo>
                  <a:lnTo>
                    <a:pt x="3553" y="44"/>
                  </a:lnTo>
                  <a:cubicBezTo>
                    <a:pt x="3454" y="14"/>
                    <a:pt x="3354" y="0"/>
                    <a:pt x="3256"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70"/>
            <p:cNvSpPr/>
            <p:nvPr/>
          </p:nvSpPr>
          <p:spPr>
            <a:xfrm>
              <a:off x="1295976" y="3845482"/>
              <a:ext cx="57929" cy="89850"/>
            </a:xfrm>
            <a:custGeom>
              <a:avLst/>
              <a:gdLst/>
              <a:ahLst/>
              <a:cxnLst/>
              <a:rect l="l" t="t" r="r" b="b"/>
              <a:pathLst>
                <a:path w="3869" h="6001" extrusionOk="0">
                  <a:moveTo>
                    <a:pt x="3140" y="0"/>
                  </a:moveTo>
                  <a:cubicBezTo>
                    <a:pt x="1990" y="0"/>
                    <a:pt x="926" y="766"/>
                    <a:pt x="610" y="1943"/>
                  </a:cubicBezTo>
                  <a:lnTo>
                    <a:pt x="378" y="2763"/>
                  </a:lnTo>
                  <a:cubicBezTo>
                    <a:pt x="0" y="4171"/>
                    <a:pt x="841" y="5622"/>
                    <a:pt x="2229" y="6000"/>
                  </a:cubicBezTo>
                  <a:lnTo>
                    <a:pt x="2271" y="6000"/>
                  </a:lnTo>
                  <a:lnTo>
                    <a:pt x="3868" y="93"/>
                  </a:lnTo>
                  <a:lnTo>
                    <a:pt x="3826" y="93"/>
                  </a:lnTo>
                  <a:cubicBezTo>
                    <a:pt x="3598" y="30"/>
                    <a:pt x="3367" y="0"/>
                    <a:pt x="3140"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70"/>
            <p:cNvSpPr/>
            <p:nvPr/>
          </p:nvSpPr>
          <p:spPr>
            <a:xfrm>
              <a:off x="1295661" y="3845332"/>
              <a:ext cx="55728" cy="90000"/>
            </a:xfrm>
            <a:custGeom>
              <a:avLst/>
              <a:gdLst/>
              <a:ahLst/>
              <a:cxnLst/>
              <a:rect l="l" t="t" r="r" b="b"/>
              <a:pathLst>
                <a:path w="3722" h="6011" extrusionOk="0">
                  <a:moveTo>
                    <a:pt x="3162" y="1"/>
                  </a:moveTo>
                  <a:cubicBezTo>
                    <a:pt x="1999" y="1"/>
                    <a:pt x="939" y="771"/>
                    <a:pt x="631" y="1932"/>
                  </a:cubicBezTo>
                  <a:lnTo>
                    <a:pt x="399" y="2773"/>
                  </a:lnTo>
                  <a:cubicBezTo>
                    <a:pt x="0" y="4181"/>
                    <a:pt x="841" y="5632"/>
                    <a:pt x="2250" y="6010"/>
                  </a:cubicBezTo>
                  <a:lnTo>
                    <a:pt x="2292" y="6010"/>
                  </a:lnTo>
                  <a:lnTo>
                    <a:pt x="2397" y="5653"/>
                  </a:lnTo>
                  <a:cubicBezTo>
                    <a:pt x="1577" y="4938"/>
                    <a:pt x="1240" y="3845"/>
                    <a:pt x="1535" y="2815"/>
                  </a:cubicBezTo>
                  <a:lnTo>
                    <a:pt x="1745" y="2016"/>
                  </a:lnTo>
                  <a:cubicBezTo>
                    <a:pt x="1997" y="1070"/>
                    <a:pt x="2754" y="313"/>
                    <a:pt x="3721" y="61"/>
                  </a:cubicBezTo>
                  <a:cubicBezTo>
                    <a:pt x="3534" y="20"/>
                    <a:pt x="3347" y="1"/>
                    <a:pt x="316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70"/>
            <p:cNvSpPr/>
            <p:nvPr/>
          </p:nvSpPr>
          <p:spPr>
            <a:xfrm>
              <a:off x="1549999" y="3927755"/>
              <a:ext cx="65175" cy="56057"/>
            </a:xfrm>
            <a:custGeom>
              <a:avLst/>
              <a:gdLst/>
              <a:ahLst/>
              <a:cxnLst/>
              <a:rect l="l" t="t" r="r" b="b"/>
              <a:pathLst>
                <a:path w="4353" h="3744" extrusionOk="0">
                  <a:moveTo>
                    <a:pt x="737" y="1"/>
                  </a:moveTo>
                  <a:lnTo>
                    <a:pt x="1" y="2776"/>
                  </a:lnTo>
                  <a:lnTo>
                    <a:pt x="3617" y="3743"/>
                  </a:lnTo>
                  <a:lnTo>
                    <a:pt x="4353" y="968"/>
                  </a:lnTo>
                  <a:lnTo>
                    <a:pt x="73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70"/>
            <p:cNvSpPr/>
            <p:nvPr/>
          </p:nvSpPr>
          <p:spPr>
            <a:xfrm>
              <a:off x="1549999" y="3927755"/>
              <a:ext cx="28972" cy="46295"/>
            </a:xfrm>
            <a:custGeom>
              <a:avLst/>
              <a:gdLst/>
              <a:ahLst/>
              <a:cxnLst/>
              <a:rect l="l" t="t" r="r" b="b"/>
              <a:pathLst>
                <a:path w="1935" h="3092" extrusionOk="0">
                  <a:moveTo>
                    <a:pt x="737" y="1"/>
                  </a:moveTo>
                  <a:lnTo>
                    <a:pt x="1" y="2776"/>
                  </a:lnTo>
                  <a:lnTo>
                    <a:pt x="1178" y="3091"/>
                  </a:lnTo>
                  <a:lnTo>
                    <a:pt x="1935" y="316"/>
                  </a:lnTo>
                  <a:lnTo>
                    <a:pt x="737"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0" name="Google Shape;10070;p70"/>
            <p:cNvSpPr/>
            <p:nvPr/>
          </p:nvSpPr>
          <p:spPr>
            <a:xfrm>
              <a:off x="1600995" y="3929477"/>
              <a:ext cx="40306" cy="73710"/>
            </a:xfrm>
            <a:custGeom>
              <a:avLst/>
              <a:gdLst/>
              <a:ahLst/>
              <a:cxnLst/>
              <a:rect l="l" t="t" r="r" b="b"/>
              <a:pathLst>
                <a:path w="2692" h="4923" extrusionOk="0">
                  <a:moveTo>
                    <a:pt x="1777" y="0"/>
                  </a:moveTo>
                  <a:cubicBezTo>
                    <a:pt x="1433" y="0"/>
                    <a:pt x="1117" y="233"/>
                    <a:pt x="1031" y="580"/>
                  </a:cubicBezTo>
                  <a:lnTo>
                    <a:pt x="127" y="3923"/>
                  </a:lnTo>
                  <a:cubicBezTo>
                    <a:pt x="1" y="4343"/>
                    <a:pt x="253" y="4785"/>
                    <a:pt x="694" y="4890"/>
                  </a:cubicBezTo>
                  <a:lnTo>
                    <a:pt x="715" y="4890"/>
                  </a:lnTo>
                  <a:cubicBezTo>
                    <a:pt x="789" y="4912"/>
                    <a:pt x="863" y="4922"/>
                    <a:pt x="935" y="4922"/>
                  </a:cubicBezTo>
                  <a:cubicBezTo>
                    <a:pt x="1280" y="4922"/>
                    <a:pt x="1596" y="4687"/>
                    <a:pt x="1683" y="4322"/>
                  </a:cubicBezTo>
                  <a:lnTo>
                    <a:pt x="2587" y="1000"/>
                  </a:lnTo>
                  <a:cubicBezTo>
                    <a:pt x="2692" y="580"/>
                    <a:pt x="2439" y="138"/>
                    <a:pt x="2019" y="33"/>
                  </a:cubicBezTo>
                  <a:lnTo>
                    <a:pt x="1998" y="33"/>
                  </a:lnTo>
                  <a:cubicBezTo>
                    <a:pt x="1924" y="11"/>
                    <a:pt x="1850" y="0"/>
                    <a:pt x="1777"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1" name="Google Shape;10071;p70"/>
            <p:cNvSpPr/>
            <p:nvPr/>
          </p:nvSpPr>
          <p:spPr>
            <a:xfrm>
              <a:off x="1403942" y="4059663"/>
              <a:ext cx="132537" cy="23926"/>
            </a:xfrm>
            <a:custGeom>
              <a:avLst/>
              <a:gdLst/>
              <a:ahLst/>
              <a:cxnLst/>
              <a:rect l="l" t="t" r="r" b="b"/>
              <a:pathLst>
                <a:path w="8852" h="1598" extrusionOk="0">
                  <a:moveTo>
                    <a:pt x="778" y="0"/>
                  </a:moveTo>
                  <a:cubicBezTo>
                    <a:pt x="358" y="0"/>
                    <a:pt x="0" y="358"/>
                    <a:pt x="0" y="778"/>
                  </a:cubicBezTo>
                  <a:lnTo>
                    <a:pt x="0" y="799"/>
                  </a:lnTo>
                  <a:cubicBezTo>
                    <a:pt x="0" y="1241"/>
                    <a:pt x="358" y="1598"/>
                    <a:pt x="778" y="1598"/>
                  </a:cubicBezTo>
                  <a:lnTo>
                    <a:pt x="8074" y="1598"/>
                  </a:lnTo>
                  <a:cubicBezTo>
                    <a:pt x="8494" y="1598"/>
                    <a:pt x="8852" y="1241"/>
                    <a:pt x="8852" y="799"/>
                  </a:cubicBezTo>
                  <a:lnTo>
                    <a:pt x="8852" y="778"/>
                  </a:lnTo>
                  <a:cubicBezTo>
                    <a:pt x="8852" y="358"/>
                    <a:pt x="8494" y="0"/>
                    <a:pt x="8074"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70"/>
            <p:cNvSpPr/>
            <p:nvPr/>
          </p:nvSpPr>
          <p:spPr>
            <a:xfrm>
              <a:off x="1403942" y="4059663"/>
              <a:ext cx="33688" cy="24240"/>
            </a:xfrm>
            <a:custGeom>
              <a:avLst/>
              <a:gdLst/>
              <a:ahLst/>
              <a:cxnLst/>
              <a:rect l="l" t="t" r="r" b="b"/>
              <a:pathLst>
                <a:path w="2250" h="1619" extrusionOk="0">
                  <a:moveTo>
                    <a:pt x="778" y="0"/>
                  </a:moveTo>
                  <a:cubicBezTo>
                    <a:pt x="358" y="0"/>
                    <a:pt x="0" y="358"/>
                    <a:pt x="0" y="799"/>
                  </a:cubicBezTo>
                  <a:lnTo>
                    <a:pt x="0" y="820"/>
                  </a:lnTo>
                  <a:cubicBezTo>
                    <a:pt x="0" y="1262"/>
                    <a:pt x="358" y="1619"/>
                    <a:pt x="778" y="1619"/>
                  </a:cubicBezTo>
                  <a:lnTo>
                    <a:pt x="2250" y="1619"/>
                  </a:lnTo>
                  <a:cubicBezTo>
                    <a:pt x="1935" y="1451"/>
                    <a:pt x="1745" y="1135"/>
                    <a:pt x="1766" y="799"/>
                  </a:cubicBezTo>
                  <a:cubicBezTo>
                    <a:pt x="1766" y="463"/>
                    <a:pt x="1956" y="147"/>
                    <a:pt x="225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3" name="Google Shape;10073;p70"/>
          <p:cNvGrpSpPr/>
          <p:nvPr/>
        </p:nvGrpSpPr>
        <p:grpSpPr>
          <a:xfrm>
            <a:off x="3486572" y="2433470"/>
            <a:ext cx="379328" cy="281738"/>
            <a:chOff x="3486572" y="2433470"/>
            <a:chExt cx="379328" cy="281738"/>
          </a:xfrm>
        </p:grpSpPr>
        <p:sp>
          <p:nvSpPr>
            <p:cNvPr id="10074" name="Google Shape;10074;p70"/>
            <p:cNvSpPr/>
            <p:nvPr/>
          </p:nvSpPr>
          <p:spPr>
            <a:xfrm>
              <a:off x="3549217" y="2556544"/>
              <a:ext cx="253724" cy="139858"/>
            </a:xfrm>
            <a:custGeom>
              <a:avLst/>
              <a:gdLst/>
              <a:ahLst/>
              <a:cxnLst/>
              <a:rect l="l" t="t" r="r" b="b"/>
              <a:pathLst>
                <a:path w="16946" h="9341" extrusionOk="0">
                  <a:moveTo>
                    <a:pt x="0" y="1"/>
                  </a:moveTo>
                  <a:lnTo>
                    <a:pt x="0" y="6371"/>
                  </a:lnTo>
                  <a:cubicBezTo>
                    <a:pt x="2447" y="8323"/>
                    <a:pt x="5443" y="9341"/>
                    <a:pt x="8469" y="9341"/>
                  </a:cubicBezTo>
                  <a:cubicBezTo>
                    <a:pt x="10071" y="9341"/>
                    <a:pt x="11682" y="9056"/>
                    <a:pt x="13224" y="8474"/>
                  </a:cubicBezTo>
                  <a:cubicBezTo>
                    <a:pt x="13498" y="8389"/>
                    <a:pt x="13771" y="8284"/>
                    <a:pt x="14023" y="8158"/>
                  </a:cubicBezTo>
                  <a:cubicBezTo>
                    <a:pt x="15075" y="7696"/>
                    <a:pt x="16042" y="7086"/>
                    <a:pt x="16946" y="6371"/>
                  </a:cubicBezTo>
                  <a:lnTo>
                    <a:pt x="16946"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70"/>
            <p:cNvSpPr/>
            <p:nvPr/>
          </p:nvSpPr>
          <p:spPr>
            <a:xfrm>
              <a:off x="3549532" y="2556544"/>
              <a:ext cx="62016" cy="129392"/>
            </a:xfrm>
            <a:custGeom>
              <a:avLst/>
              <a:gdLst/>
              <a:ahLst/>
              <a:cxnLst/>
              <a:rect l="l" t="t" r="r" b="b"/>
              <a:pathLst>
                <a:path w="4142" h="8642" extrusionOk="0">
                  <a:moveTo>
                    <a:pt x="0" y="1"/>
                  </a:moveTo>
                  <a:lnTo>
                    <a:pt x="0" y="6371"/>
                  </a:lnTo>
                  <a:cubicBezTo>
                    <a:pt x="1241" y="7359"/>
                    <a:pt x="2649" y="8137"/>
                    <a:pt x="4142" y="8642"/>
                  </a:cubicBezTo>
                  <a:lnTo>
                    <a:pt x="414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70"/>
            <p:cNvSpPr/>
            <p:nvPr/>
          </p:nvSpPr>
          <p:spPr>
            <a:xfrm>
              <a:off x="3746734" y="2570079"/>
              <a:ext cx="12921" cy="113342"/>
            </a:xfrm>
            <a:custGeom>
              <a:avLst/>
              <a:gdLst/>
              <a:ahLst/>
              <a:cxnLst/>
              <a:rect l="l" t="t" r="r" b="b"/>
              <a:pathLst>
                <a:path w="863" h="7570" extrusionOk="0">
                  <a:moveTo>
                    <a:pt x="432" y="1"/>
                  </a:moveTo>
                  <a:cubicBezTo>
                    <a:pt x="216" y="1"/>
                    <a:pt x="1" y="148"/>
                    <a:pt x="32" y="442"/>
                  </a:cubicBezTo>
                  <a:lnTo>
                    <a:pt x="32" y="7570"/>
                  </a:lnTo>
                  <a:cubicBezTo>
                    <a:pt x="306" y="7485"/>
                    <a:pt x="579" y="7380"/>
                    <a:pt x="831" y="7254"/>
                  </a:cubicBezTo>
                  <a:lnTo>
                    <a:pt x="831" y="442"/>
                  </a:lnTo>
                  <a:cubicBezTo>
                    <a:pt x="863" y="148"/>
                    <a:pt x="647" y="1"/>
                    <a:pt x="43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70"/>
            <p:cNvSpPr/>
            <p:nvPr/>
          </p:nvSpPr>
          <p:spPr>
            <a:xfrm>
              <a:off x="3549532" y="2556544"/>
              <a:ext cx="253410" cy="56057"/>
            </a:xfrm>
            <a:custGeom>
              <a:avLst/>
              <a:gdLst/>
              <a:ahLst/>
              <a:cxnLst/>
              <a:rect l="l" t="t" r="r" b="b"/>
              <a:pathLst>
                <a:path w="16925" h="3744" extrusionOk="0">
                  <a:moveTo>
                    <a:pt x="0" y="1"/>
                  </a:moveTo>
                  <a:lnTo>
                    <a:pt x="0" y="526"/>
                  </a:lnTo>
                  <a:lnTo>
                    <a:pt x="8452" y="3743"/>
                  </a:lnTo>
                  <a:lnTo>
                    <a:pt x="16925" y="526"/>
                  </a:lnTo>
                  <a:lnTo>
                    <a:pt x="1692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70"/>
            <p:cNvSpPr/>
            <p:nvPr/>
          </p:nvSpPr>
          <p:spPr>
            <a:xfrm>
              <a:off x="3486572" y="2433470"/>
              <a:ext cx="379328" cy="171255"/>
            </a:xfrm>
            <a:custGeom>
              <a:avLst/>
              <a:gdLst/>
              <a:ahLst/>
              <a:cxnLst/>
              <a:rect l="l" t="t" r="r" b="b"/>
              <a:pathLst>
                <a:path w="25335" h="11438" extrusionOk="0">
                  <a:moveTo>
                    <a:pt x="12657" y="0"/>
                  </a:moveTo>
                  <a:lnTo>
                    <a:pt x="0" y="4836"/>
                  </a:lnTo>
                  <a:lnTo>
                    <a:pt x="0" y="6623"/>
                  </a:lnTo>
                  <a:lnTo>
                    <a:pt x="12657" y="11437"/>
                  </a:lnTo>
                  <a:lnTo>
                    <a:pt x="25335" y="6623"/>
                  </a:lnTo>
                  <a:lnTo>
                    <a:pt x="25335" y="4836"/>
                  </a:lnTo>
                  <a:lnTo>
                    <a:pt x="12657"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70"/>
            <p:cNvSpPr/>
            <p:nvPr/>
          </p:nvSpPr>
          <p:spPr>
            <a:xfrm>
              <a:off x="3486572" y="2505862"/>
              <a:ext cx="189507" cy="98863"/>
            </a:xfrm>
            <a:custGeom>
              <a:avLst/>
              <a:gdLst/>
              <a:ahLst/>
              <a:cxnLst/>
              <a:rect l="l" t="t" r="r" b="b"/>
              <a:pathLst>
                <a:path w="12657" h="6603" extrusionOk="0">
                  <a:moveTo>
                    <a:pt x="0" y="1"/>
                  </a:moveTo>
                  <a:lnTo>
                    <a:pt x="0" y="1788"/>
                  </a:lnTo>
                  <a:lnTo>
                    <a:pt x="12657" y="6602"/>
                  </a:lnTo>
                  <a:lnTo>
                    <a:pt x="12657" y="4836"/>
                  </a:lnTo>
                  <a:lnTo>
                    <a:pt x="0"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70"/>
            <p:cNvSpPr/>
            <p:nvPr/>
          </p:nvSpPr>
          <p:spPr>
            <a:xfrm>
              <a:off x="3667994" y="2491294"/>
              <a:ext cx="111650" cy="223914"/>
            </a:xfrm>
            <a:custGeom>
              <a:avLst/>
              <a:gdLst/>
              <a:ahLst/>
              <a:cxnLst/>
              <a:rect l="l" t="t" r="r" b="b"/>
              <a:pathLst>
                <a:path w="7457" h="14955" extrusionOk="0">
                  <a:moveTo>
                    <a:pt x="560" y="0"/>
                  </a:moveTo>
                  <a:cubicBezTo>
                    <a:pt x="189" y="0"/>
                    <a:pt x="1" y="537"/>
                    <a:pt x="393" y="742"/>
                  </a:cubicBezTo>
                  <a:lnTo>
                    <a:pt x="6679" y="3581"/>
                  </a:lnTo>
                  <a:lnTo>
                    <a:pt x="6679" y="14577"/>
                  </a:lnTo>
                  <a:cubicBezTo>
                    <a:pt x="6679" y="14787"/>
                    <a:pt x="6847" y="14955"/>
                    <a:pt x="7057" y="14955"/>
                  </a:cubicBezTo>
                  <a:cubicBezTo>
                    <a:pt x="7268" y="14955"/>
                    <a:pt x="7457" y="14787"/>
                    <a:pt x="7457" y="14577"/>
                  </a:cubicBezTo>
                  <a:lnTo>
                    <a:pt x="7457" y="3328"/>
                  </a:lnTo>
                  <a:cubicBezTo>
                    <a:pt x="7436" y="3181"/>
                    <a:pt x="7352" y="3034"/>
                    <a:pt x="7226" y="2971"/>
                  </a:cubicBezTo>
                  <a:lnTo>
                    <a:pt x="708" y="28"/>
                  </a:lnTo>
                  <a:cubicBezTo>
                    <a:pt x="656" y="9"/>
                    <a:pt x="607" y="0"/>
                    <a:pt x="56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81" name="Google Shape;10081;p70"/>
          <p:cNvSpPr/>
          <p:nvPr/>
        </p:nvSpPr>
        <p:spPr>
          <a:xfrm>
            <a:off x="3751930" y="2709533"/>
            <a:ext cx="38105" cy="32535"/>
          </a:xfrm>
          <a:custGeom>
            <a:avLst/>
            <a:gdLst/>
            <a:ahLst/>
            <a:cxnLst/>
            <a:rect l="l" t="t" r="r" b="b"/>
            <a:pathLst>
              <a:path w="2545" h="2173" extrusionOk="0">
                <a:moveTo>
                  <a:pt x="1451" y="1"/>
                </a:moveTo>
                <a:cubicBezTo>
                  <a:pt x="484" y="1"/>
                  <a:pt x="1" y="1157"/>
                  <a:pt x="674" y="1851"/>
                </a:cubicBezTo>
                <a:cubicBezTo>
                  <a:pt x="896" y="2073"/>
                  <a:pt x="1169" y="2173"/>
                  <a:pt x="1437" y="2173"/>
                </a:cubicBezTo>
                <a:cubicBezTo>
                  <a:pt x="2002" y="2173"/>
                  <a:pt x="2545" y="1729"/>
                  <a:pt x="2545" y="1073"/>
                </a:cubicBezTo>
                <a:cubicBezTo>
                  <a:pt x="2545" y="484"/>
                  <a:pt x="2040" y="1"/>
                  <a:pt x="1451"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082" name="Google Shape;10082;p70"/>
          <p:cNvGrpSpPr/>
          <p:nvPr/>
        </p:nvGrpSpPr>
        <p:grpSpPr>
          <a:xfrm>
            <a:off x="3997149" y="3329634"/>
            <a:ext cx="270733" cy="355762"/>
            <a:chOff x="3997149" y="3329634"/>
            <a:chExt cx="270733" cy="355762"/>
          </a:xfrm>
        </p:grpSpPr>
        <p:sp>
          <p:nvSpPr>
            <p:cNvPr id="10083" name="Google Shape;10083;p70"/>
            <p:cNvSpPr/>
            <p:nvPr/>
          </p:nvSpPr>
          <p:spPr>
            <a:xfrm>
              <a:off x="4161787" y="3488627"/>
              <a:ext cx="32430" cy="32445"/>
            </a:xfrm>
            <a:custGeom>
              <a:avLst/>
              <a:gdLst/>
              <a:ahLst/>
              <a:cxnLst/>
              <a:rect l="l" t="t" r="r" b="b"/>
              <a:pathLst>
                <a:path w="2166" h="2167" extrusionOk="0">
                  <a:moveTo>
                    <a:pt x="0" y="1"/>
                  </a:moveTo>
                  <a:lnTo>
                    <a:pt x="0" y="2166"/>
                  </a:lnTo>
                  <a:lnTo>
                    <a:pt x="2166" y="2166"/>
                  </a:lnTo>
                  <a:lnTo>
                    <a:pt x="1346"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70"/>
            <p:cNvSpPr/>
            <p:nvPr/>
          </p:nvSpPr>
          <p:spPr>
            <a:xfrm>
              <a:off x="4181925" y="3488627"/>
              <a:ext cx="20168" cy="55114"/>
            </a:xfrm>
            <a:custGeom>
              <a:avLst/>
              <a:gdLst/>
              <a:ahLst/>
              <a:cxnLst/>
              <a:rect l="l" t="t" r="r" b="b"/>
              <a:pathLst>
                <a:path w="1347" h="3681" extrusionOk="0">
                  <a:moveTo>
                    <a:pt x="1" y="1"/>
                  </a:moveTo>
                  <a:lnTo>
                    <a:pt x="1" y="3680"/>
                  </a:lnTo>
                  <a:lnTo>
                    <a:pt x="1347" y="3680"/>
                  </a:lnTo>
                  <a:lnTo>
                    <a:pt x="1347"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70"/>
            <p:cNvSpPr/>
            <p:nvPr/>
          </p:nvSpPr>
          <p:spPr>
            <a:xfrm>
              <a:off x="4181925" y="3488627"/>
              <a:ext cx="20168" cy="17338"/>
            </a:xfrm>
            <a:custGeom>
              <a:avLst/>
              <a:gdLst/>
              <a:ahLst/>
              <a:cxnLst/>
              <a:rect l="l" t="t" r="r" b="b"/>
              <a:pathLst>
                <a:path w="1347" h="1158" extrusionOk="0">
                  <a:moveTo>
                    <a:pt x="1" y="1"/>
                  </a:moveTo>
                  <a:lnTo>
                    <a:pt x="1" y="1157"/>
                  </a:lnTo>
                  <a:lnTo>
                    <a:pt x="1347" y="1157"/>
                  </a:lnTo>
                  <a:lnTo>
                    <a:pt x="1347"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70"/>
            <p:cNvSpPr/>
            <p:nvPr/>
          </p:nvSpPr>
          <p:spPr>
            <a:xfrm>
              <a:off x="4181925" y="3488627"/>
              <a:ext cx="7576" cy="55114"/>
            </a:xfrm>
            <a:custGeom>
              <a:avLst/>
              <a:gdLst/>
              <a:ahLst/>
              <a:cxnLst/>
              <a:rect l="l" t="t" r="r" b="b"/>
              <a:pathLst>
                <a:path w="506" h="3681" extrusionOk="0">
                  <a:moveTo>
                    <a:pt x="1" y="1"/>
                  </a:moveTo>
                  <a:lnTo>
                    <a:pt x="1" y="3680"/>
                  </a:lnTo>
                  <a:lnTo>
                    <a:pt x="506" y="3680"/>
                  </a:lnTo>
                  <a:lnTo>
                    <a:pt x="506"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70"/>
            <p:cNvSpPr/>
            <p:nvPr/>
          </p:nvSpPr>
          <p:spPr>
            <a:xfrm>
              <a:off x="4161787" y="3493673"/>
              <a:ext cx="20153" cy="8819"/>
            </a:xfrm>
            <a:custGeom>
              <a:avLst/>
              <a:gdLst/>
              <a:ahLst/>
              <a:cxnLst/>
              <a:rect l="l" t="t" r="r" b="b"/>
              <a:pathLst>
                <a:path w="1346" h="589" extrusionOk="0">
                  <a:moveTo>
                    <a:pt x="0" y="0"/>
                  </a:moveTo>
                  <a:lnTo>
                    <a:pt x="0" y="589"/>
                  </a:lnTo>
                  <a:lnTo>
                    <a:pt x="1346" y="589"/>
                  </a:lnTo>
                  <a:lnTo>
                    <a:pt x="134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70"/>
            <p:cNvSpPr/>
            <p:nvPr/>
          </p:nvSpPr>
          <p:spPr>
            <a:xfrm>
              <a:off x="4161787" y="3493673"/>
              <a:ext cx="7576" cy="27400"/>
            </a:xfrm>
            <a:custGeom>
              <a:avLst/>
              <a:gdLst/>
              <a:ahLst/>
              <a:cxnLst/>
              <a:rect l="l" t="t" r="r" b="b"/>
              <a:pathLst>
                <a:path w="506" h="1830" extrusionOk="0">
                  <a:moveTo>
                    <a:pt x="0" y="0"/>
                  </a:moveTo>
                  <a:lnTo>
                    <a:pt x="0" y="1829"/>
                  </a:lnTo>
                  <a:lnTo>
                    <a:pt x="505" y="1829"/>
                  </a:lnTo>
                  <a:lnTo>
                    <a:pt x="5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70"/>
            <p:cNvSpPr/>
            <p:nvPr/>
          </p:nvSpPr>
          <p:spPr>
            <a:xfrm>
              <a:off x="4163988" y="3331550"/>
              <a:ext cx="35904" cy="33389"/>
            </a:xfrm>
            <a:custGeom>
              <a:avLst/>
              <a:gdLst/>
              <a:ahLst/>
              <a:cxnLst/>
              <a:rect l="l" t="t" r="r" b="b"/>
              <a:pathLst>
                <a:path w="2398" h="2230" extrusionOk="0">
                  <a:moveTo>
                    <a:pt x="1" y="1"/>
                  </a:moveTo>
                  <a:lnTo>
                    <a:pt x="1" y="2229"/>
                  </a:lnTo>
                  <a:lnTo>
                    <a:pt x="2397" y="2229"/>
                  </a:lnTo>
                  <a:lnTo>
                    <a:pt x="2397"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70"/>
            <p:cNvSpPr/>
            <p:nvPr/>
          </p:nvSpPr>
          <p:spPr>
            <a:xfrm>
              <a:off x="4163988" y="3331550"/>
              <a:ext cx="13550" cy="33389"/>
            </a:xfrm>
            <a:custGeom>
              <a:avLst/>
              <a:gdLst/>
              <a:ahLst/>
              <a:cxnLst/>
              <a:rect l="l" t="t" r="r" b="b"/>
              <a:pathLst>
                <a:path w="905" h="2230" extrusionOk="0">
                  <a:moveTo>
                    <a:pt x="1" y="1"/>
                  </a:moveTo>
                  <a:lnTo>
                    <a:pt x="1" y="2229"/>
                  </a:lnTo>
                  <a:lnTo>
                    <a:pt x="905" y="2229"/>
                  </a:lnTo>
                  <a:lnTo>
                    <a:pt x="90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70"/>
            <p:cNvSpPr/>
            <p:nvPr/>
          </p:nvSpPr>
          <p:spPr>
            <a:xfrm>
              <a:off x="3997149" y="3374342"/>
              <a:ext cx="180074" cy="268577"/>
            </a:xfrm>
            <a:custGeom>
              <a:avLst/>
              <a:gdLst/>
              <a:ahLst/>
              <a:cxnLst/>
              <a:rect l="l" t="t" r="r" b="b"/>
              <a:pathLst>
                <a:path w="12027" h="17938" extrusionOk="0">
                  <a:moveTo>
                    <a:pt x="8951" y="1"/>
                  </a:moveTo>
                  <a:cubicBezTo>
                    <a:pt x="4017" y="1"/>
                    <a:pt x="1" y="4006"/>
                    <a:pt x="1" y="8958"/>
                  </a:cubicBezTo>
                  <a:cubicBezTo>
                    <a:pt x="1" y="13932"/>
                    <a:pt x="4017" y="17937"/>
                    <a:pt x="8951" y="17937"/>
                  </a:cubicBezTo>
                  <a:cubicBezTo>
                    <a:pt x="9002" y="17937"/>
                    <a:pt x="9053" y="17937"/>
                    <a:pt x="9104" y="17936"/>
                  </a:cubicBezTo>
                  <a:lnTo>
                    <a:pt x="10597" y="16023"/>
                  </a:lnTo>
                  <a:lnTo>
                    <a:pt x="9104" y="13584"/>
                  </a:lnTo>
                  <a:cubicBezTo>
                    <a:pt x="6560" y="13584"/>
                    <a:pt x="4479" y="11523"/>
                    <a:pt x="4479" y="8958"/>
                  </a:cubicBezTo>
                  <a:cubicBezTo>
                    <a:pt x="4479" y="6414"/>
                    <a:pt x="6560" y="4333"/>
                    <a:pt x="9104" y="4333"/>
                  </a:cubicBezTo>
                  <a:lnTo>
                    <a:pt x="10366" y="4333"/>
                  </a:lnTo>
                  <a:lnTo>
                    <a:pt x="12027" y="2273"/>
                  </a:lnTo>
                  <a:lnTo>
                    <a:pt x="10366" y="2"/>
                  </a:lnTo>
                  <a:lnTo>
                    <a:pt x="9104" y="2"/>
                  </a:lnTo>
                  <a:cubicBezTo>
                    <a:pt x="9053" y="1"/>
                    <a:pt x="9002" y="1"/>
                    <a:pt x="89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2" name="Google Shape;10092;p70"/>
            <p:cNvSpPr/>
            <p:nvPr/>
          </p:nvSpPr>
          <p:spPr>
            <a:xfrm>
              <a:off x="4133459" y="3631539"/>
              <a:ext cx="52269" cy="42207"/>
            </a:xfrm>
            <a:custGeom>
              <a:avLst/>
              <a:gdLst/>
              <a:ahLst/>
              <a:cxnLst/>
              <a:rect l="l" t="t" r="r" b="b"/>
              <a:pathLst>
                <a:path w="3491" h="2819" extrusionOk="0">
                  <a:moveTo>
                    <a:pt x="0" y="1"/>
                  </a:moveTo>
                  <a:lnTo>
                    <a:pt x="0" y="2818"/>
                  </a:lnTo>
                  <a:lnTo>
                    <a:pt x="3490" y="2818"/>
                  </a:lnTo>
                  <a:lnTo>
                    <a:pt x="349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3" name="Google Shape;10093;p70"/>
            <p:cNvSpPr/>
            <p:nvPr/>
          </p:nvSpPr>
          <p:spPr>
            <a:xfrm>
              <a:off x="4152339" y="3354219"/>
              <a:ext cx="59201" cy="141355"/>
            </a:xfrm>
            <a:custGeom>
              <a:avLst/>
              <a:gdLst/>
              <a:ahLst/>
              <a:cxnLst/>
              <a:rect l="l" t="t" r="r" b="b"/>
              <a:pathLst>
                <a:path w="3954" h="9441" extrusionOk="0">
                  <a:moveTo>
                    <a:pt x="1" y="0"/>
                  </a:moveTo>
                  <a:lnTo>
                    <a:pt x="1" y="9440"/>
                  </a:lnTo>
                  <a:lnTo>
                    <a:pt x="3953" y="9440"/>
                  </a:lnTo>
                  <a:lnTo>
                    <a:pt x="3953"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70"/>
            <p:cNvSpPr/>
            <p:nvPr/>
          </p:nvSpPr>
          <p:spPr>
            <a:xfrm>
              <a:off x="4152339" y="3354219"/>
              <a:ext cx="21111" cy="141355"/>
            </a:xfrm>
            <a:custGeom>
              <a:avLst/>
              <a:gdLst/>
              <a:ahLst/>
              <a:cxnLst/>
              <a:rect l="l" t="t" r="r" b="b"/>
              <a:pathLst>
                <a:path w="1410" h="9441" extrusionOk="0">
                  <a:moveTo>
                    <a:pt x="1" y="0"/>
                  </a:moveTo>
                  <a:lnTo>
                    <a:pt x="1" y="9440"/>
                  </a:lnTo>
                  <a:lnTo>
                    <a:pt x="1409" y="9440"/>
                  </a:lnTo>
                  <a:lnTo>
                    <a:pt x="1409"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70"/>
            <p:cNvSpPr/>
            <p:nvPr/>
          </p:nvSpPr>
          <p:spPr>
            <a:xfrm>
              <a:off x="4133459" y="3577713"/>
              <a:ext cx="99477" cy="36533"/>
            </a:xfrm>
            <a:custGeom>
              <a:avLst/>
              <a:gdLst/>
              <a:ahLst/>
              <a:cxnLst/>
              <a:rect l="l" t="t" r="r" b="b"/>
              <a:pathLst>
                <a:path w="6644" h="2440" extrusionOk="0">
                  <a:moveTo>
                    <a:pt x="0" y="1"/>
                  </a:moveTo>
                  <a:lnTo>
                    <a:pt x="0" y="2440"/>
                  </a:lnTo>
                  <a:lnTo>
                    <a:pt x="5425" y="2440"/>
                  </a:lnTo>
                  <a:cubicBezTo>
                    <a:pt x="6097" y="2440"/>
                    <a:pt x="6644" y="1893"/>
                    <a:pt x="6644" y="1220"/>
                  </a:cubicBezTo>
                  <a:lnTo>
                    <a:pt x="6623" y="1220"/>
                  </a:lnTo>
                  <a:cubicBezTo>
                    <a:pt x="6623" y="547"/>
                    <a:pt x="6076" y="1"/>
                    <a:pt x="5425"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70"/>
            <p:cNvSpPr/>
            <p:nvPr/>
          </p:nvSpPr>
          <p:spPr>
            <a:xfrm>
              <a:off x="4133459" y="3577713"/>
              <a:ext cx="97276" cy="19225"/>
            </a:xfrm>
            <a:custGeom>
              <a:avLst/>
              <a:gdLst/>
              <a:ahLst/>
              <a:cxnLst/>
              <a:rect l="l" t="t" r="r" b="b"/>
              <a:pathLst>
                <a:path w="6497" h="1284" extrusionOk="0">
                  <a:moveTo>
                    <a:pt x="0" y="1"/>
                  </a:moveTo>
                  <a:lnTo>
                    <a:pt x="0" y="1283"/>
                  </a:lnTo>
                  <a:lnTo>
                    <a:pt x="5403" y="1283"/>
                  </a:lnTo>
                  <a:cubicBezTo>
                    <a:pt x="5866" y="1283"/>
                    <a:pt x="6265" y="1052"/>
                    <a:pt x="6497" y="653"/>
                  </a:cubicBezTo>
                  <a:cubicBezTo>
                    <a:pt x="6265" y="253"/>
                    <a:pt x="5866" y="1"/>
                    <a:pt x="542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70"/>
            <p:cNvSpPr/>
            <p:nvPr/>
          </p:nvSpPr>
          <p:spPr>
            <a:xfrm>
              <a:off x="4133459" y="3614231"/>
              <a:ext cx="73979" cy="28657"/>
            </a:xfrm>
            <a:custGeom>
              <a:avLst/>
              <a:gdLst/>
              <a:ahLst/>
              <a:cxnLst/>
              <a:rect l="l" t="t" r="r" b="b"/>
              <a:pathLst>
                <a:path w="4941" h="1914" extrusionOk="0">
                  <a:moveTo>
                    <a:pt x="0" y="1"/>
                  </a:moveTo>
                  <a:lnTo>
                    <a:pt x="0" y="1914"/>
                  </a:lnTo>
                  <a:lnTo>
                    <a:pt x="3343" y="1914"/>
                  </a:lnTo>
                  <a:cubicBezTo>
                    <a:pt x="4226" y="1914"/>
                    <a:pt x="4941" y="1178"/>
                    <a:pt x="4941" y="295"/>
                  </a:cubicBezTo>
                  <a:lnTo>
                    <a:pt x="4941"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70"/>
            <p:cNvSpPr/>
            <p:nvPr/>
          </p:nvSpPr>
          <p:spPr>
            <a:xfrm>
              <a:off x="4145736" y="3329664"/>
              <a:ext cx="71149" cy="11035"/>
            </a:xfrm>
            <a:custGeom>
              <a:avLst/>
              <a:gdLst/>
              <a:ahLst/>
              <a:cxnLst/>
              <a:rect l="l" t="t" r="r" b="b"/>
              <a:pathLst>
                <a:path w="4752" h="737" extrusionOk="0">
                  <a:moveTo>
                    <a:pt x="442" y="1"/>
                  </a:moveTo>
                  <a:cubicBezTo>
                    <a:pt x="0" y="43"/>
                    <a:pt x="0" y="694"/>
                    <a:pt x="442" y="736"/>
                  </a:cubicBezTo>
                  <a:lnTo>
                    <a:pt x="4394" y="736"/>
                  </a:lnTo>
                  <a:cubicBezTo>
                    <a:pt x="4605" y="736"/>
                    <a:pt x="4752" y="568"/>
                    <a:pt x="4752" y="358"/>
                  </a:cubicBezTo>
                  <a:cubicBezTo>
                    <a:pt x="4752" y="169"/>
                    <a:pt x="4605" y="1"/>
                    <a:pt x="439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70"/>
            <p:cNvSpPr/>
            <p:nvPr/>
          </p:nvSpPr>
          <p:spPr>
            <a:xfrm>
              <a:off x="4161667" y="3329634"/>
              <a:ext cx="55219" cy="11080"/>
            </a:xfrm>
            <a:custGeom>
              <a:avLst/>
              <a:gdLst/>
              <a:ahLst/>
              <a:cxnLst/>
              <a:rect l="l" t="t" r="r" b="b"/>
              <a:pathLst>
                <a:path w="3688" h="740" extrusionOk="0">
                  <a:moveTo>
                    <a:pt x="475" y="1"/>
                  </a:moveTo>
                  <a:cubicBezTo>
                    <a:pt x="0" y="1"/>
                    <a:pt x="0" y="740"/>
                    <a:pt x="475" y="740"/>
                  </a:cubicBezTo>
                  <a:cubicBezTo>
                    <a:pt x="487" y="740"/>
                    <a:pt x="500" y="739"/>
                    <a:pt x="513" y="738"/>
                  </a:cubicBezTo>
                  <a:lnTo>
                    <a:pt x="3330" y="738"/>
                  </a:lnTo>
                  <a:cubicBezTo>
                    <a:pt x="3541" y="738"/>
                    <a:pt x="3688" y="570"/>
                    <a:pt x="3688" y="360"/>
                  </a:cubicBezTo>
                  <a:cubicBezTo>
                    <a:pt x="3688" y="171"/>
                    <a:pt x="3541" y="3"/>
                    <a:pt x="3330" y="3"/>
                  </a:cubicBezTo>
                  <a:lnTo>
                    <a:pt x="513" y="3"/>
                  </a:lnTo>
                  <a:cubicBezTo>
                    <a:pt x="500" y="2"/>
                    <a:pt x="487" y="1"/>
                    <a:pt x="47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70"/>
            <p:cNvSpPr/>
            <p:nvPr/>
          </p:nvSpPr>
          <p:spPr>
            <a:xfrm>
              <a:off x="4043744" y="3662712"/>
              <a:ext cx="224138" cy="22683"/>
            </a:xfrm>
            <a:custGeom>
              <a:avLst/>
              <a:gdLst/>
              <a:ahLst/>
              <a:cxnLst/>
              <a:rect l="l" t="t" r="r" b="b"/>
              <a:pathLst>
                <a:path w="14970" h="1515" extrusionOk="0">
                  <a:moveTo>
                    <a:pt x="1009" y="0"/>
                  </a:moveTo>
                  <a:cubicBezTo>
                    <a:pt x="0" y="0"/>
                    <a:pt x="0" y="1514"/>
                    <a:pt x="1009" y="1514"/>
                  </a:cubicBezTo>
                  <a:lnTo>
                    <a:pt x="14213" y="1514"/>
                  </a:lnTo>
                  <a:cubicBezTo>
                    <a:pt x="14633" y="1514"/>
                    <a:pt x="14970" y="1178"/>
                    <a:pt x="14970" y="757"/>
                  </a:cubicBezTo>
                  <a:cubicBezTo>
                    <a:pt x="14970" y="337"/>
                    <a:pt x="14633" y="0"/>
                    <a:pt x="1421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70"/>
            <p:cNvSpPr/>
            <p:nvPr/>
          </p:nvSpPr>
          <p:spPr>
            <a:xfrm>
              <a:off x="4084035" y="3662712"/>
              <a:ext cx="183847" cy="22683"/>
            </a:xfrm>
            <a:custGeom>
              <a:avLst/>
              <a:gdLst/>
              <a:ahLst/>
              <a:cxnLst/>
              <a:rect l="l" t="t" r="r" b="b"/>
              <a:pathLst>
                <a:path w="12279" h="1515" extrusionOk="0">
                  <a:moveTo>
                    <a:pt x="1031" y="0"/>
                  </a:moveTo>
                  <a:cubicBezTo>
                    <a:pt x="0" y="0"/>
                    <a:pt x="0" y="1514"/>
                    <a:pt x="1031" y="1514"/>
                  </a:cubicBezTo>
                  <a:lnTo>
                    <a:pt x="11522" y="1514"/>
                  </a:lnTo>
                  <a:cubicBezTo>
                    <a:pt x="11942" y="1514"/>
                    <a:pt x="12279" y="1178"/>
                    <a:pt x="12279" y="757"/>
                  </a:cubicBezTo>
                  <a:cubicBezTo>
                    <a:pt x="12279" y="337"/>
                    <a:pt x="11942" y="0"/>
                    <a:pt x="1152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70"/>
            <p:cNvSpPr/>
            <p:nvPr/>
          </p:nvSpPr>
          <p:spPr>
            <a:xfrm>
              <a:off x="4105131" y="3396396"/>
              <a:ext cx="30544" cy="25917"/>
            </a:xfrm>
            <a:custGeom>
              <a:avLst/>
              <a:gdLst/>
              <a:ahLst/>
              <a:cxnLst/>
              <a:rect l="l" t="t" r="r" b="b"/>
              <a:pathLst>
                <a:path w="2040" h="1731" extrusionOk="0">
                  <a:moveTo>
                    <a:pt x="1177" y="1"/>
                  </a:moveTo>
                  <a:cubicBezTo>
                    <a:pt x="400" y="1"/>
                    <a:pt x="0" y="926"/>
                    <a:pt x="547" y="1472"/>
                  </a:cubicBezTo>
                  <a:cubicBezTo>
                    <a:pt x="732" y="1650"/>
                    <a:pt x="954" y="1730"/>
                    <a:pt x="1171" y="1730"/>
                  </a:cubicBezTo>
                  <a:cubicBezTo>
                    <a:pt x="1619" y="1730"/>
                    <a:pt x="2039" y="1387"/>
                    <a:pt x="2039" y="863"/>
                  </a:cubicBezTo>
                  <a:cubicBezTo>
                    <a:pt x="2039" y="379"/>
                    <a:pt x="1661" y="1"/>
                    <a:pt x="1177"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3" name="Google Shape;10103;p70"/>
            <p:cNvSpPr/>
            <p:nvPr/>
          </p:nvSpPr>
          <p:spPr>
            <a:xfrm>
              <a:off x="4087179" y="3593135"/>
              <a:ext cx="30559" cy="25917"/>
            </a:xfrm>
            <a:custGeom>
              <a:avLst/>
              <a:gdLst/>
              <a:ahLst/>
              <a:cxnLst/>
              <a:rect l="l" t="t" r="r" b="b"/>
              <a:pathLst>
                <a:path w="2041" h="1731" extrusionOk="0">
                  <a:moveTo>
                    <a:pt x="1178" y="1"/>
                  </a:moveTo>
                  <a:cubicBezTo>
                    <a:pt x="400" y="1"/>
                    <a:pt x="1" y="926"/>
                    <a:pt x="547" y="1473"/>
                  </a:cubicBezTo>
                  <a:cubicBezTo>
                    <a:pt x="732" y="1651"/>
                    <a:pt x="955" y="1731"/>
                    <a:pt x="1171" y="1731"/>
                  </a:cubicBezTo>
                  <a:cubicBezTo>
                    <a:pt x="1619" y="1731"/>
                    <a:pt x="2040" y="1388"/>
                    <a:pt x="2040" y="863"/>
                  </a:cubicBezTo>
                  <a:cubicBezTo>
                    <a:pt x="2040" y="379"/>
                    <a:pt x="1662" y="1"/>
                    <a:pt x="1178"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4" name="Google Shape;10104;p70"/>
          <p:cNvGrpSpPr/>
          <p:nvPr/>
        </p:nvGrpSpPr>
        <p:grpSpPr>
          <a:xfrm>
            <a:off x="3954343" y="2899354"/>
            <a:ext cx="345655" cy="343529"/>
            <a:chOff x="3954343" y="2899354"/>
            <a:chExt cx="345655" cy="343529"/>
          </a:xfrm>
        </p:grpSpPr>
        <p:sp>
          <p:nvSpPr>
            <p:cNvPr id="10105" name="Google Shape;10105;p70"/>
            <p:cNvSpPr/>
            <p:nvPr/>
          </p:nvSpPr>
          <p:spPr>
            <a:xfrm>
              <a:off x="3954343" y="2899354"/>
              <a:ext cx="345655" cy="343529"/>
            </a:xfrm>
            <a:custGeom>
              <a:avLst/>
              <a:gdLst/>
              <a:ahLst/>
              <a:cxnLst/>
              <a:rect l="l" t="t" r="r" b="b"/>
              <a:pathLst>
                <a:path w="23086" h="22944" extrusionOk="0">
                  <a:moveTo>
                    <a:pt x="18828" y="0"/>
                  </a:moveTo>
                  <a:cubicBezTo>
                    <a:pt x="18617" y="0"/>
                    <a:pt x="18407" y="84"/>
                    <a:pt x="18250" y="253"/>
                  </a:cubicBezTo>
                  <a:lnTo>
                    <a:pt x="17640" y="862"/>
                  </a:lnTo>
                  <a:lnTo>
                    <a:pt x="17135" y="1346"/>
                  </a:lnTo>
                  <a:lnTo>
                    <a:pt x="16000" y="2481"/>
                  </a:lnTo>
                  <a:lnTo>
                    <a:pt x="15495" y="2986"/>
                  </a:lnTo>
                  <a:lnTo>
                    <a:pt x="12741" y="5740"/>
                  </a:lnTo>
                  <a:lnTo>
                    <a:pt x="12237" y="6244"/>
                  </a:lnTo>
                  <a:lnTo>
                    <a:pt x="11122" y="7380"/>
                  </a:lnTo>
                  <a:lnTo>
                    <a:pt x="10618" y="7863"/>
                  </a:lnTo>
                  <a:lnTo>
                    <a:pt x="9482" y="8999"/>
                  </a:lnTo>
                  <a:lnTo>
                    <a:pt x="8978" y="9503"/>
                  </a:lnTo>
                  <a:lnTo>
                    <a:pt x="7864" y="10639"/>
                  </a:lnTo>
                  <a:lnTo>
                    <a:pt x="7359" y="11122"/>
                  </a:lnTo>
                  <a:lnTo>
                    <a:pt x="2965" y="15516"/>
                  </a:lnTo>
                  <a:lnTo>
                    <a:pt x="2481" y="16021"/>
                  </a:lnTo>
                  <a:lnTo>
                    <a:pt x="1346" y="17156"/>
                  </a:lnTo>
                  <a:lnTo>
                    <a:pt x="841" y="17640"/>
                  </a:lnTo>
                  <a:lnTo>
                    <a:pt x="316" y="18165"/>
                  </a:lnTo>
                  <a:cubicBezTo>
                    <a:pt x="0" y="18502"/>
                    <a:pt x="0" y="19027"/>
                    <a:pt x="316" y="19343"/>
                  </a:cubicBezTo>
                  <a:lnTo>
                    <a:pt x="3659" y="22707"/>
                  </a:lnTo>
                  <a:cubicBezTo>
                    <a:pt x="3827" y="22864"/>
                    <a:pt x="4037" y="22943"/>
                    <a:pt x="4247" y="22943"/>
                  </a:cubicBezTo>
                  <a:cubicBezTo>
                    <a:pt x="4458" y="22943"/>
                    <a:pt x="4668" y="22864"/>
                    <a:pt x="4836" y="22707"/>
                  </a:cubicBezTo>
                  <a:lnTo>
                    <a:pt x="22770" y="4773"/>
                  </a:lnTo>
                  <a:cubicBezTo>
                    <a:pt x="23085" y="4436"/>
                    <a:pt x="23085" y="3932"/>
                    <a:pt x="22770" y="3595"/>
                  </a:cubicBezTo>
                  <a:lnTo>
                    <a:pt x="19406" y="253"/>
                  </a:lnTo>
                  <a:cubicBezTo>
                    <a:pt x="19248" y="84"/>
                    <a:pt x="19038" y="0"/>
                    <a:pt x="18828"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70"/>
            <p:cNvSpPr/>
            <p:nvPr/>
          </p:nvSpPr>
          <p:spPr>
            <a:xfrm>
              <a:off x="4210897" y="2911946"/>
              <a:ext cx="33434" cy="31502"/>
            </a:xfrm>
            <a:custGeom>
              <a:avLst/>
              <a:gdLst/>
              <a:ahLst/>
              <a:cxnLst/>
              <a:rect l="l" t="t" r="r" b="b"/>
              <a:pathLst>
                <a:path w="2233" h="2104" extrusionOk="0">
                  <a:moveTo>
                    <a:pt x="505" y="0"/>
                  </a:moveTo>
                  <a:lnTo>
                    <a:pt x="0" y="505"/>
                  </a:lnTo>
                  <a:lnTo>
                    <a:pt x="1514" y="2019"/>
                  </a:lnTo>
                  <a:cubicBezTo>
                    <a:pt x="1588" y="2078"/>
                    <a:pt x="1666" y="2104"/>
                    <a:pt x="1741" y="2104"/>
                  </a:cubicBezTo>
                  <a:cubicBezTo>
                    <a:pt x="2009" y="2104"/>
                    <a:pt x="2232" y="1777"/>
                    <a:pt x="2019"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70"/>
            <p:cNvSpPr/>
            <p:nvPr/>
          </p:nvSpPr>
          <p:spPr>
            <a:xfrm>
              <a:off x="4186656" y="2936501"/>
              <a:ext cx="27834" cy="25049"/>
            </a:xfrm>
            <a:custGeom>
              <a:avLst/>
              <a:gdLst/>
              <a:ahLst/>
              <a:cxnLst/>
              <a:rect l="l" t="t" r="r" b="b"/>
              <a:pathLst>
                <a:path w="1859" h="1673" extrusionOk="0">
                  <a:moveTo>
                    <a:pt x="505" y="0"/>
                  </a:moveTo>
                  <a:lnTo>
                    <a:pt x="0" y="484"/>
                  </a:lnTo>
                  <a:lnTo>
                    <a:pt x="1052" y="1535"/>
                  </a:lnTo>
                  <a:cubicBezTo>
                    <a:pt x="1134" y="1632"/>
                    <a:pt x="1230" y="1672"/>
                    <a:pt x="1322" y="1672"/>
                  </a:cubicBezTo>
                  <a:cubicBezTo>
                    <a:pt x="1607" y="1672"/>
                    <a:pt x="1858" y="1290"/>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70"/>
            <p:cNvSpPr/>
            <p:nvPr/>
          </p:nvSpPr>
          <p:spPr>
            <a:xfrm>
              <a:off x="4162101" y="2960727"/>
              <a:ext cx="26501" cy="24600"/>
            </a:xfrm>
            <a:custGeom>
              <a:avLst/>
              <a:gdLst/>
              <a:ahLst/>
              <a:cxnLst/>
              <a:rect l="l" t="t" r="r" b="b"/>
              <a:pathLst>
                <a:path w="1770" h="1643" extrusionOk="0">
                  <a:moveTo>
                    <a:pt x="505" y="1"/>
                  </a:moveTo>
                  <a:lnTo>
                    <a:pt x="0" y="506"/>
                  </a:lnTo>
                  <a:lnTo>
                    <a:pt x="1052" y="1557"/>
                  </a:lnTo>
                  <a:cubicBezTo>
                    <a:pt x="1125" y="1617"/>
                    <a:pt x="1204" y="1642"/>
                    <a:pt x="1279" y="1642"/>
                  </a:cubicBezTo>
                  <a:cubicBezTo>
                    <a:pt x="1547" y="1642"/>
                    <a:pt x="1770" y="1315"/>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70"/>
            <p:cNvSpPr/>
            <p:nvPr/>
          </p:nvSpPr>
          <p:spPr>
            <a:xfrm>
              <a:off x="4137861" y="2985281"/>
              <a:ext cx="27834" cy="25064"/>
            </a:xfrm>
            <a:custGeom>
              <a:avLst/>
              <a:gdLst/>
              <a:ahLst/>
              <a:cxnLst/>
              <a:rect l="l" t="t" r="r" b="b"/>
              <a:pathLst>
                <a:path w="1859" h="1674" extrusionOk="0">
                  <a:moveTo>
                    <a:pt x="505" y="1"/>
                  </a:moveTo>
                  <a:lnTo>
                    <a:pt x="1" y="484"/>
                  </a:lnTo>
                  <a:lnTo>
                    <a:pt x="1052" y="1536"/>
                  </a:lnTo>
                  <a:cubicBezTo>
                    <a:pt x="1129" y="1633"/>
                    <a:pt x="1222" y="1673"/>
                    <a:pt x="1313" y="1673"/>
                  </a:cubicBezTo>
                  <a:cubicBezTo>
                    <a:pt x="1596" y="1673"/>
                    <a:pt x="1858" y="1290"/>
                    <a:pt x="1556" y="1052"/>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70"/>
            <p:cNvSpPr/>
            <p:nvPr/>
          </p:nvSpPr>
          <p:spPr>
            <a:xfrm>
              <a:off x="4113306" y="3009522"/>
              <a:ext cx="33434" cy="31517"/>
            </a:xfrm>
            <a:custGeom>
              <a:avLst/>
              <a:gdLst/>
              <a:ahLst/>
              <a:cxnLst/>
              <a:rect l="l" t="t" r="r" b="b"/>
              <a:pathLst>
                <a:path w="2233" h="2105" extrusionOk="0">
                  <a:moveTo>
                    <a:pt x="505" y="1"/>
                  </a:moveTo>
                  <a:lnTo>
                    <a:pt x="1" y="505"/>
                  </a:lnTo>
                  <a:lnTo>
                    <a:pt x="1514" y="2019"/>
                  </a:lnTo>
                  <a:cubicBezTo>
                    <a:pt x="1588" y="2079"/>
                    <a:pt x="1667" y="2104"/>
                    <a:pt x="1742" y="2104"/>
                  </a:cubicBezTo>
                  <a:cubicBezTo>
                    <a:pt x="2010" y="2104"/>
                    <a:pt x="2233" y="1777"/>
                    <a:pt x="2019" y="1515"/>
                  </a:cubicBezTo>
                  <a:lnTo>
                    <a:pt x="505"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70"/>
            <p:cNvSpPr/>
            <p:nvPr/>
          </p:nvSpPr>
          <p:spPr>
            <a:xfrm>
              <a:off x="4089066" y="3034077"/>
              <a:ext cx="27504" cy="25184"/>
            </a:xfrm>
            <a:custGeom>
              <a:avLst/>
              <a:gdLst/>
              <a:ahLst/>
              <a:cxnLst/>
              <a:rect l="l" t="t" r="r" b="b"/>
              <a:pathLst>
                <a:path w="1837" h="1682" extrusionOk="0">
                  <a:moveTo>
                    <a:pt x="484" y="1"/>
                  </a:moveTo>
                  <a:lnTo>
                    <a:pt x="1" y="484"/>
                  </a:lnTo>
                  <a:lnTo>
                    <a:pt x="1052" y="1535"/>
                  </a:lnTo>
                  <a:cubicBezTo>
                    <a:pt x="1130" y="1639"/>
                    <a:pt x="1223" y="1682"/>
                    <a:pt x="1314" y="1682"/>
                  </a:cubicBezTo>
                  <a:cubicBezTo>
                    <a:pt x="1589" y="1682"/>
                    <a:pt x="1836" y="1289"/>
                    <a:pt x="1536" y="1052"/>
                  </a:cubicBezTo>
                  <a:lnTo>
                    <a:pt x="484"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70"/>
            <p:cNvSpPr/>
            <p:nvPr/>
          </p:nvSpPr>
          <p:spPr>
            <a:xfrm>
              <a:off x="4064511" y="3058317"/>
              <a:ext cx="26516" cy="24585"/>
            </a:xfrm>
            <a:custGeom>
              <a:avLst/>
              <a:gdLst/>
              <a:ahLst/>
              <a:cxnLst/>
              <a:rect l="l" t="t" r="r" b="b"/>
              <a:pathLst>
                <a:path w="1771" h="1642" extrusionOk="0">
                  <a:moveTo>
                    <a:pt x="506" y="1"/>
                  </a:moveTo>
                  <a:lnTo>
                    <a:pt x="1" y="505"/>
                  </a:lnTo>
                  <a:lnTo>
                    <a:pt x="1052" y="1556"/>
                  </a:lnTo>
                  <a:cubicBezTo>
                    <a:pt x="1126" y="1616"/>
                    <a:pt x="1204" y="1642"/>
                    <a:pt x="1279" y="1642"/>
                  </a:cubicBezTo>
                  <a:cubicBezTo>
                    <a:pt x="1547" y="1642"/>
                    <a:pt x="1770" y="1315"/>
                    <a:pt x="1557" y="1052"/>
                  </a:cubicBezTo>
                  <a:lnTo>
                    <a:pt x="506" y="1"/>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70"/>
            <p:cNvSpPr/>
            <p:nvPr/>
          </p:nvSpPr>
          <p:spPr>
            <a:xfrm>
              <a:off x="4040285" y="3082872"/>
              <a:ext cx="27729" cy="25184"/>
            </a:xfrm>
            <a:custGeom>
              <a:avLst/>
              <a:gdLst/>
              <a:ahLst/>
              <a:cxnLst/>
              <a:rect l="l" t="t" r="r" b="b"/>
              <a:pathLst>
                <a:path w="1852" h="1682" extrusionOk="0">
                  <a:moveTo>
                    <a:pt x="484" y="0"/>
                  </a:moveTo>
                  <a:lnTo>
                    <a:pt x="0" y="484"/>
                  </a:lnTo>
                  <a:lnTo>
                    <a:pt x="1051" y="1535"/>
                  </a:lnTo>
                  <a:cubicBezTo>
                    <a:pt x="1129" y="1639"/>
                    <a:pt x="1224" y="1681"/>
                    <a:pt x="1316" y="1681"/>
                  </a:cubicBezTo>
                  <a:cubicBezTo>
                    <a:pt x="1596" y="1681"/>
                    <a:pt x="1851" y="1289"/>
                    <a:pt x="1535" y="1052"/>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4" name="Google Shape;10114;p70"/>
            <p:cNvSpPr/>
            <p:nvPr/>
          </p:nvSpPr>
          <p:spPr>
            <a:xfrm>
              <a:off x="4015730" y="3107113"/>
              <a:ext cx="34751" cy="32281"/>
            </a:xfrm>
            <a:custGeom>
              <a:avLst/>
              <a:gdLst/>
              <a:ahLst/>
              <a:cxnLst/>
              <a:rect l="l" t="t" r="r" b="b"/>
              <a:pathLst>
                <a:path w="2321" h="2156" extrusionOk="0">
                  <a:moveTo>
                    <a:pt x="505" y="0"/>
                  </a:moveTo>
                  <a:lnTo>
                    <a:pt x="0" y="505"/>
                  </a:lnTo>
                  <a:lnTo>
                    <a:pt x="1514" y="2019"/>
                  </a:lnTo>
                  <a:cubicBezTo>
                    <a:pt x="1596" y="2116"/>
                    <a:pt x="1691" y="2156"/>
                    <a:pt x="1783" y="2156"/>
                  </a:cubicBezTo>
                  <a:cubicBezTo>
                    <a:pt x="2069" y="2156"/>
                    <a:pt x="2321" y="1769"/>
                    <a:pt x="2018" y="1514"/>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5" name="Google Shape;10115;p70"/>
            <p:cNvSpPr/>
            <p:nvPr/>
          </p:nvSpPr>
          <p:spPr>
            <a:xfrm>
              <a:off x="3991490" y="3131668"/>
              <a:ext cx="27789" cy="25318"/>
            </a:xfrm>
            <a:custGeom>
              <a:avLst/>
              <a:gdLst/>
              <a:ahLst/>
              <a:cxnLst/>
              <a:rect l="l" t="t" r="r" b="b"/>
              <a:pathLst>
                <a:path w="1856" h="1691" extrusionOk="0">
                  <a:moveTo>
                    <a:pt x="484" y="0"/>
                  </a:moveTo>
                  <a:lnTo>
                    <a:pt x="0" y="505"/>
                  </a:lnTo>
                  <a:lnTo>
                    <a:pt x="1051" y="1556"/>
                  </a:lnTo>
                  <a:cubicBezTo>
                    <a:pt x="1127" y="1651"/>
                    <a:pt x="1217" y="1690"/>
                    <a:pt x="1306" y="1690"/>
                  </a:cubicBezTo>
                  <a:cubicBezTo>
                    <a:pt x="1590" y="1690"/>
                    <a:pt x="1855" y="1292"/>
                    <a:pt x="1535" y="1051"/>
                  </a:cubicBezTo>
                  <a:lnTo>
                    <a:pt x="484"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70"/>
            <p:cNvSpPr/>
            <p:nvPr/>
          </p:nvSpPr>
          <p:spPr>
            <a:xfrm>
              <a:off x="3966935" y="3155908"/>
              <a:ext cx="27834" cy="25348"/>
            </a:xfrm>
            <a:custGeom>
              <a:avLst/>
              <a:gdLst/>
              <a:ahLst/>
              <a:cxnLst/>
              <a:rect l="l" t="t" r="r" b="b"/>
              <a:pathLst>
                <a:path w="1859" h="1693" extrusionOk="0">
                  <a:moveTo>
                    <a:pt x="505" y="0"/>
                  </a:moveTo>
                  <a:lnTo>
                    <a:pt x="0" y="505"/>
                  </a:lnTo>
                  <a:lnTo>
                    <a:pt x="1052" y="1556"/>
                  </a:lnTo>
                  <a:cubicBezTo>
                    <a:pt x="1133" y="1653"/>
                    <a:pt x="1229" y="1693"/>
                    <a:pt x="1321" y="1693"/>
                  </a:cubicBezTo>
                  <a:cubicBezTo>
                    <a:pt x="1607" y="1693"/>
                    <a:pt x="1859" y="1306"/>
                    <a:pt x="1556" y="1051"/>
                  </a:cubicBezTo>
                  <a:lnTo>
                    <a:pt x="505" y="0"/>
                  </a:ln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7" name="Google Shape;10117;p70"/>
          <p:cNvGrpSpPr/>
          <p:nvPr/>
        </p:nvGrpSpPr>
        <p:grpSpPr>
          <a:xfrm>
            <a:off x="2166043" y="3351344"/>
            <a:ext cx="369566" cy="349803"/>
            <a:chOff x="2166043" y="3351344"/>
            <a:chExt cx="369566" cy="349803"/>
          </a:xfrm>
        </p:grpSpPr>
        <p:sp>
          <p:nvSpPr>
            <p:cNvPr id="10118" name="Google Shape;10118;p70"/>
            <p:cNvSpPr/>
            <p:nvPr/>
          </p:nvSpPr>
          <p:spPr>
            <a:xfrm>
              <a:off x="2166357" y="3351344"/>
              <a:ext cx="369252" cy="349803"/>
            </a:xfrm>
            <a:custGeom>
              <a:avLst/>
              <a:gdLst/>
              <a:ahLst/>
              <a:cxnLst/>
              <a:rect l="l" t="t" r="r" b="b"/>
              <a:pathLst>
                <a:path w="24662" h="23363" extrusionOk="0">
                  <a:moveTo>
                    <a:pt x="18025" y="0"/>
                  </a:moveTo>
                  <a:cubicBezTo>
                    <a:pt x="13633" y="0"/>
                    <a:pt x="9337" y="1726"/>
                    <a:pt x="6118" y="4944"/>
                  </a:cubicBezTo>
                  <a:cubicBezTo>
                    <a:pt x="1535" y="9506"/>
                    <a:pt x="0" y="16297"/>
                    <a:pt x="2124" y="22415"/>
                  </a:cubicBezTo>
                  <a:cubicBezTo>
                    <a:pt x="3975" y="23060"/>
                    <a:pt x="5845" y="23362"/>
                    <a:pt x="7676" y="23362"/>
                  </a:cubicBezTo>
                  <a:cubicBezTo>
                    <a:pt x="16116" y="23362"/>
                    <a:pt x="23695" y="16927"/>
                    <a:pt x="24473" y="7908"/>
                  </a:cubicBezTo>
                  <a:cubicBezTo>
                    <a:pt x="24662" y="5554"/>
                    <a:pt x="24367" y="3178"/>
                    <a:pt x="23590" y="949"/>
                  </a:cubicBezTo>
                  <a:cubicBezTo>
                    <a:pt x="21767" y="311"/>
                    <a:pt x="19887" y="0"/>
                    <a:pt x="18025"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70"/>
            <p:cNvSpPr/>
            <p:nvPr/>
          </p:nvSpPr>
          <p:spPr>
            <a:xfrm>
              <a:off x="2166043" y="3351344"/>
              <a:ext cx="353516" cy="335624"/>
            </a:xfrm>
            <a:custGeom>
              <a:avLst/>
              <a:gdLst/>
              <a:ahLst/>
              <a:cxnLst/>
              <a:rect l="l" t="t" r="r" b="b"/>
              <a:pathLst>
                <a:path w="23611" h="22416" extrusionOk="0">
                  <a:moveTo>
                    <a:pt x="18042" y="0"/>
                  </a:moveTo>
                  <a:cubicBezTo>
                    <a:pt x="13645" y="0"/>
                    <a:pt x="9343" y="1726"/>
                    <a:pt x="6139" y="4944"/>
                  </a:cubicBezTo>
                  <a:cubicBezTo>
                    <a:pt x="1556" y="9506"/>
                    <a:pt x="0" y="16297"/>
                    <a:pt x="2145" y="22415"/>
                  </a:cubicBezTo>
                  <a:cubicBezTo>
                    <a:pt x="2124" y="20923"/>
                    <a:pt x="2502" y="19220"/>
                    <a:pt x="3238" y="17411"/>
                  </a:cubicBezTo>
                  <a:cubicBezTo>
                    <a:pt x="3553" y="16676"/>
                    <a:pt x="3890" y="15940"/>
                    <a:pt x="4289" y="15225"/>
                  </a:cubicBezTo>
                  <a:cubicBezTo>
                    <a:pt x="7149" y="10158"/>
                    <a:pt x="11353" y="5974"/>
                    <a:pt x="16420" y="3094"/>
                  </a:cubicBezTo>
                  <a:cubicBezTo>
                    <a:pt x="17135" y="2694"/>
                    <a:pt x="17850" y="2358"/>
                    <a:pt x="18607" y="2043"/>
                  </a:cubicBezTo>
                  <a:cubicBezTo>
                    <a:pt x="20367" y="1326"/>
                    <a:pt x="22028" y="949"/>
                    <a:pt x="23492" y="949"/>
                  </a:cubicBezTo>
                  <a:cubicBezTo>
                    <a:pt x="23532" y="949"/>
                    <a:pt x="23571" y="949"/>
                    <a:pt x="23611" y="949"/>
                  </a:cubicBezTo>
                  <a:cubicBezTo>
                    <a:pt x="21788" y="311"/>
                    <a:pt x="19907" y="0"/>
                    <a:pt x="1804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70"/>
            <p:cNvSpPr/>
            <p:nvPr/>
          </p:nvSpPr>
          <p:spPr>
            <a:xfrm>
              <a:off x="2373487" y="3352332"/>
              <a:ext cx="159292" cy="158978"/>
            </a:xfrm>
            <a:custGeom>
              <a:avLst/>
              <a:gdLst/>
              <a:ahLst/>
              <a:cxnLst/>
              <a:rect l="l" t="t" r="r" b="b"/>
              <a:pathLst>
                <a:path w="10639" h="10618" extrusionOk="0">
                  <a:moveTo>
                    <a:pt x="2754" y="0"/>
                  </a:moveTo>
                  <a:cubicBezTo>
                    <a:pt x="1829" y="63"/>
                    <a:pt x="904" y="232"/>
                    <a:pt x="0" y="463"/>
                  </a:cubicBezTo>
                  <a:lnTo>
                    <a:pt x="10155" y="10618"/>
                  </a:lnTo>
                  <a:cubicBezTo>
                    <a:pt x="10386" y="9714"/>
                    <a:pt x="10554" y="8789"/>
                    <a:pt x="10639" y="7842"/>
                  </a:cubicBezTo>
                  <a:lnTo>
                    <a:pt x="2754"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70"/>
            <p:cNvSpPr/>
            <p:nvPr/>
          </p:nvSpPr>
          <p:spPr>
            <a:xfrm>
              <a:off x="2373487" y="3352332"/>
              <a:ext cx="71149" cy="45337"/>
            </a:xfrm>
            <a:custGeom>
              <a:avLst/>
              <a:gdLst/>
              <a:ahLst/>
              <a:cxnLst/>
              <a:rect l="l" t="t" r="r" b="b"/>
              <a:pathLst>
                <a:path w="4752" h="3028" extrusionOk="0">
                  <a:moveTo>
                    <a:pt x="2754" y="0"/>
                  </a:moveTo>
                  <a:cubicBezTo>
                    <a:pt x="1829" y="63"/>
                    <a:pt x="904" y="232"/>
                    <a:pt x="0" y="463"/>
                  </a:cubicBezTo>
                  <a:lnTo>
                    <a:pt x="2565" y="3028"/>
                  </a:lnTo>
                  <a:cubicBezTo>
                    <a:pt x="3280" y="2628"/>
                    <a:pt x="3995" y="2271"/>
                    <a:pt x="4752" y="1977"/>
                  </a:cubicBezTo>
                  <a:lnTo>
                    <a:pt x="2754"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70"/>
            <p:cNvSpPr/>
            <p:nvPr/>
          </p:nvSpPr>
          <p:spPr>
            <a:xfrm>
              <a:off x="2275596" y="3447587"/>
              <a:ext cx="166195" cy="157032"/>
            </a:xfrm>
            <a:custGeom>
              <a:avLst/>
              <a:gdLst/>
              <a:ahLst/>
              <a:cxnLst/>
              <a:rect l="l" t="t" r="r" b="b"/>
              <a:pathLst>
                <a:path w="11100" h="10488" extrusionOk="0">
                  <a:moveTo>
                    <a:pt x="10067" y="0"/>
                  </a:moveTo>
                  <a:cubicBezTo>
                    <a:pt x="9897" y="0"/>
                    <a:pt x="9720" y="71"/>
                    <a:pt x="9566" y="240"/>
                  </a:cubicBezTo>
                  <a:lnTo>
                    <a:pt x="546" y="9259"/>
                  </a:lnTo>
                  <a:cubicBezTo>
                    <a:pt x="1" y="9757"/>
                    <a:pt x="484" y="10487"/>
                    <a:pt x="1033" y="10487"/>
                  </a:cubicBezTo>
                  <a:cubicBezTo>
                    <a:pt x="1204" y="10487"/>
                    <a:pt x="1380" y="10417"/>
                    <a:pt x="1534" y="10248"/>
                  </a:cubicBezTo>
                  <a:lnTo>
                    <a:pt x="10554" y="1228"/>
                  </a:lnTo>
                  <a:cubicBezTo>
                    <a:pt x="11100" y="731"/>
                    <a:pt x="10616" y="0"/>
                    <a:pt x="1006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70"/>
            <p:cNvSpPr/>
            <p:nvPr/>
          </p:nvSpPr>
          <p:spPr>
            <a:xfrm>
              <a:off x="2284191" y="3555853"/>
              <a:ext cx="46774" cy="42657"/>
            </a:xfrm>
            <a:custGeom>
              <a:avLst/>
              <a:gdLst/>
              <a:ahLst/>
              <a:cxnLst/>
              <a:rect l="l" t="t" r="r" b="b"/>
              <a:pathLst>
                <a:path w="3124" h="2849" extrusionOk="0">
                  <a:moveTo>
                    <a:pt x="513" y="0"/>
                  </a:moveTo>
                  <a:cubicBezTo>
                    <a:pt x="238" y="0"/>
                    <a:pt x="1" y="338"/>
                    <a:pt x="246" y="599"/>
                  </a:cubicBezTo>
                  <a:lnTo>
                    <a:pt x="2390" y="2743"/>
                  </a:lnTo>
                  <a:cubicBezTo>
                    <a:pt x="2451" y="2804"/>
                    <a:pt x="2551" y="2845"/>
                    <a:pt x="2633" y="2848"/>
                  </a:cubicBezTo>
                  <a:lnTo>
                    <a:pt x="2633" y="2848"/>
                  </a:lnTo>
                  <a:cubicBezTo>
                    <a:pt x="2962" y="2839"/>
                    <a:pt x="3123" y="2467"/>
                    <a:pt x="2895" y="2239"/>
                  </a:cubicBezTo>
                  <a:lnTo>
                    <a:pt x="750" y="94"/>
                  </a:lnTo>
                  <a:cubicBezTo>
                    <a:pt x="675" y="28"/>
                    <a:pt x="592" y="0"/>
                    <a:pt x="513" y="0"/>
                  </a:cubicBezTo>
                  <a:close/>
                  <a:moveTo>
                    <a:pt x="2633" y="2848"/>
                  </a:moveTo>
                  <a:cubicBezTo>
                    <a:pt x="2629" y="2848"/>
                    <a:pt x="2625" y="2848"/>
                    <a:pt x="2621" y="2848"/>
                  </a:cubicBezTo>
                  <a:lnTo>
                    <a:pt x="2642" y="2848"/>
                  </a:lnTo>
                  <a:cubicBezTo>
                    <a:pt x="2639" y="2848"/>
                    <a:pt x="2636" y="2848"/>
                    <a:pt x="2633" y="2848"/>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70"/>
            <p:cNvSpPr/>
            <p:nvPr/>
          </p:nvSpPr>
          <p:spPr>
            <a:xfrm>
              <a:off x="2317235" y="3521342"/>
              <a:ext cx="47418" cy="43166"/>
            </a:xfrm>
            <a:custGeom>
              <a:avLst/>
              <a:gdLst/>
              <a:ahLst/>
              <a:cxnLst/>
              <a:rect l="l" t="t" r="r" b="b"/>
              <a:pathLst>
                <a:path w="3167" h="2883" extrusionOk="0">
                  <a:moveTo>
                    <a:pt x="530" y="0"/>
                  </a:moveTo>
                  <a:cubicBezTo>
                    <a:pt x="247" y="0"/>
                    <a:pt x="1" y="377"/>
                    <a:pt x="288" y="633"/>
                  </a:cubicBezTo>
                  <a:lnTo>
                    <a:pt x="2433" y="2778"/>
                  </a:lnTo>
                  <a:cubicBezTo>
                    <a:pt x="2494" y="2839"/>
                    <a:pt x="2594" y="2880"/>
                    <a:pt x="2696" y="2883"/>
                  </a:cubicBezTo>
                  <a:lnTo>
                    <a:pt x="2696" y="2883"/>
                  </a:lnTo>
                  <a:cubicBezTo>
                    <a:pt x="3004" y="2874"/>
                    <a:pt x="3166" y="2502"/>
                    <a:pt x="2937" y="2273"/>
                  </a:cubicBezTo>
                  <a:lnTo>
                    <a:pt x="793" y="129"/>
                  </a:lnTo>
                  <a:cubicBezTo>
                    <a:pt x="712" y="38"/>
                    <a:pt x="619" y="0"/>
                    <a:pt x="530" y="0"/>
                  </a:cubicBezTo>
                  <a:close/>
                  <a:moveTo>
                    <a:pt x="2696" y="2883"/>
                  </a:moveTo>
                  <a:lnTo>
                    <a:pt x="2696" y="2883"/>
                  </a:lnTo>
                  <a:cubicBezTo>
                    <a:pt x="2692" y="2883"/>
                    <a:pt x="2689" y="2883"/>
                    <a:pt x="2685" y="2883"/>
                  </a:cubicBezTo>
                  <a:lnTo>
                    <a:pt x="2706" y="2883"/>
                  </a:lnTo>
                  <a:cubicBezTo>
                    <a:pt x="2703" y="2883"/>
                    <a:pt x="2699" y="2883"/>
                    <a:pt x="2696" y="2883"/>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5" name="Google Shape;10125;p70"/>
            <p:cNvSpPr/>
            <p:nvPr/>
          </p:nvSpPr>
          <p:spPr>
            <a:xfrm>
              <a:off x="2352121" y="3487863"/>
              <a:ext cx="46475" cy="42657"/>
            </a:xfrm>
            <a:custGeom>
              <a:avLst/>
              <a:gdLst/>
              <a:ahLst/>
              <a:cxnLst/>
              <a:rect l="l" t="t" r="r" b="b"/>
              <a:pathLst>
                <a:path w="3104" h="2849" extrusionOk="0">
                  <a:moveTo>
                    <a:pt x="499" y="0"/>
                  </a:moveTo>
                  <a:cubicBezTo>
                    <a:pt x="228" y="0"/>
                    <a:pt x="0" y="337"/>
                    <a:pt x="229" y="599"/>
                  </a:cubicBezTo>
                  <a:lnTo>
                    <a:pt x="2394" y="2743"/>
                  </a:lnTo>
                  <a:cubicBezTo>
                    <a:pt x="2457" y="2827"/>
                    <a:pt x="2542" y="2848"/>
                    <a:pt x="2647" y="2848"/>
                  </a:cubicBezTo>
                  <a:lnTo>
                    <a:pt x="2626" y="2848"/>
                  </a:lnTo>
                  <a:cubicBezTo>
                    <a:pt x="2634" y="2849"/>
                    <a:pt x="2642" y="2849"/>
                    <a:pt x="2649" y="2849"/>
                  </a:cubicBezTo>
                  <a:cubicBezTo>
                    <a:pt x="2949" y="2849"/>
                    <a:pt x="3104" y="2464"/>
                    <a:pt x="2899" y="2238"/>
                  </a:cubicBezTo>
                  <a:lnTo>
                    <a:pt x="733" y="94"/>
                  </a:lnTo>
                  <a:cubicBezTo>
                    <a:pt x="658"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6" name="Google Shape;10126;p70"/>
            <p:cNvSpPr/>
            <p:nvPr/>
          </p:nvSpPr>
          <p:spPr>
            <a:xfrm>
              <a:off x="2386108" y="3453861"/>
              <a:ext cx="46475" cy="42732"/>
            </a:xfrm>
            <a:custGeom>
              <a:avLst/>
              <a:gdLst/>
              <a:ahLst/>
              <a:cxnLst/>
              <a:rect l="l" t="t" r="r" b="b"/>
              <a:pathLst>
                <a:path w="3104" h="2854" extrusionOk="0">
                  <a:moveTo>
                    <a:pt x="499" y="0"/>
                  </a:moveTo>
                  <a:cubicBezTo>
                    <a:pt x="229" y="0"/>
                    <a:pt x="1" y="338"/>
                    <a:pt x="230" y="599"/>
                  </a:cubicBezTo>
                  <a:lnTo>
                    <a:pt x="2374" y="2743"/>
                  </a:lnTo>
                  <a:cubicBezTo>
                    <a:pt x="2444" y="2813"/>
                    <a:pt x="2513" y="2854"/>
                    <a:pt x="2595" y="2854"/>
                  </a:cubicBezTo>
                  <a:cubicBezTo>
                    <a:pt x="2611" y="2854"/>
                    <a:pt x="2627" y="2852"/>
                    <a:pt x="2644" y="2849"/>
                  </a:cubicBezTo>
                  <a:lnTo>
                    <a:pt x="2644" y="2849"/>
                  </a:lnTo>
                  <a:cubicBezTo>
                    <a:pt x="2646" y="2849"/>
                    <a:pt x="2648" y="2849"/>
                    <a:pt x="2650" y="2849"/>
                  </a:cubicBezTo>
                  <a:cubicBezTo>
                    <a:pt x="2950" y="2849"/>
                    <a:pt x="3104" y="2464"/>
                    <a:pt x="2879" y="2239"/>
                  </a:cubicBezTo>
                  <a:lnTo>
                    <a:pt x="734" y="94"/>
                  </a:lnTo>
                  <a:cubicBezTo>
                    <a:pt x="659" y="28"/>
                    <a:pt x="577" y="0"/>
                    <a:pt x="499"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27" name="Google Shape;10127;p70"/>
          <p:cNvGrpSpPr/>
          <p:nvPr/>
        </p:nvGrpSpPr>
        <p:grpSpPr>
          <a:xfrm>
            <a:off x="2619649" y="3352332"/>
            <a:ext cx="365793" cy="329275"/>
            <a:chOff x="2619649" y="3352332"/>
            <a:chExt cx="365793" cy="329275"/>
          </a:xfrm>
        </p:grpSpPr>
        <p:sp>
          <p:nvSpPr>
            <p:cNvPr id="10128" name="Google Shape;10128;p70"/>
            <p:cNvSpPr/>
            <p:nvPr/>
          </p:nvSpPr>
          <p:spPr>
            <a:xfrm>
              <a:off x="2707164" y="3352332"/>
              <a:ext cx="190765" cy="72437"/>
            </a:xfrm>
            <a:custGeom>
              <a:avLst/>
              <a:gdLst/>
              <a:ahLst/>
              <a:cxnLst/>
              <a:rect l="l" t="t" r="r" b="b"/>
              <a:pathLst>
                <a:path w="12741" h="4838" extrusionOk="0">
                  <a:moveTo>
                    <a:pt x="2376" y="0"/>
                  </a:moveTo>
                  <a:cubicBezTo>
                    <a:pt x="1072" y="0"/>
                    <a:pt x="0" y="1052"/>
                    <a:pt x="0" y="2355"/>
                  </a:cubicBezTo>
                  <a:lnTo>
                    <a:pt x="0" y="4457"/>
                  </a:lnTo>
                  <a:cubicBezTo>
                    <a:pt x="0" y="4710"/>
                    <a:pt x="189" y="4836"/>
                    <a:pt x="378" y="4836"/>
                  </a:cubicBezTo>
                  <a:cubicBezTo>
                    <a:pt x="568" y="4836"/>
                    <a:pt x="757" y="4710"/>
                    <a:pt x="757" y="4457"/>
                  </a:cubicBezTo>
                  <a:lnTo>
                    <a:pt x="757" y="2355"/>
                  </a:lnTo>
                  <a:cubicBezTo>
                    <a:pt x="757" y="1472"/>
                    <a:pt x="1472" y="757"/>
                    <a:pt x="2355" y="757"/>
                  </a:cubicBezTo>
                  <a:lnTo>
                    <a:pt x="10365" y="757"/>
                  </a:lnTo>
                  <a:cubicBezTo>
                    <a:pt x="11248" y="757"/>
                    <a:pt x="11963" y="1472"/>
                    <a:pt x="11963" y="2355"/>
                  </a:cubicBezTo>
                  <a:lnTo>
                    <a:pt x="11963" y="4457"/>
                  </a:lnTo>
                  <a:cubicBezTo>
                    <a:pt x="11963" y="4668"/>
                    <a:pt x="12131" y="4836"/>
                    <a:pt x="12341" y="4836"/>
                  </a:cubicBezTo>
                  <a:cubicBezTo>
                    <a:pt x="12353" y="4837"/>
                    <a:pt x="12365" y="4838"/>
                    <a:pt x="12377" y="4838"/>
                  </a:cubicBezTo>
                  <a:cubicBezTo>
                    <a:pt x="12572" y="4838"/>
                    <a:pt x="12741" y="4676"/>
                    <a:pt x="12741" y="4457"/>
                  </a:cubicBezTo>
                  <a:lnTo>
                    <a:pt x="12741" y="2355"/>
                  </a:lnTo>
                  <a:cubicBezTo>
                    <a:pt x="12741" y="1052"/>
                    <a:pt x="11669" y="0"/>
                    <a:pt x="1036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70"/>
            <p:cNvSpPr/>
            <p:nvPr/>
          </p:nvSpPr>
          <p:spPr>
            <a:xfrm>
              <a:off x="2743038" y="3358306"/>
              <a:ext cx="118687" cy="29301"/>
            </a:xfrm>
            <a:custGeom>
              <a:avLst/>
              <a:gdLst/>
              <a:ahLst/>
              <a:cxnLst/>
              <a:rect l="l" t="t" r="r" b="b"/>
              <a:pathLst>
                <a:path w="7927" h="1957" extrusionOk="0">
                  <a:moveTo>
                    <a:pt x="22" y="1"/>
                  </a:moveTo>
                  <a:cubicBezTo>
                    <a:pt x="1" y="1073"/>
                    <a:pt x="884" y="1956"/>
                    <a:pt x="1977" y="1956"/>
                  </a:cubicBezTo>
                  <a:lnTo>
                    <a:pt x="5972" y="1956"/>
                  </a:lnTo>
                  <a:cubicBezTo>
                    <a:pt x="7044" y="1956"/>
                    <a:pt x="7927" y="1073"/>
                    <a:pt x="79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70"/>
            <p:cNvSpPr/>
            <p:nvPr/>
          </p:nvSpPr>
          <p:spPr>
            <a:xfrm>
              <a:off x="2632556" y="3552530"/>
              <a:ext cx="339666" cy="129078"/>
            </a:xfrm>
            <a:custGeom>
              <a:avLst/>
              <a:gdLst/>
              <a:ahLst/>
              <a:cxnLst/>
              <a:rect l="l" t="t" r="r" b="b"/>
              <a:pathLst>
                <a:path w="22686" h="8621" extrusionOk="0">
                  <a:moveTo>
                    <a:pt x="0" y="1"/>
                  </a:moveTo>
                  <a:lnTo>
                    <a:pt x="0" y="6687"/>
                  </a:lnTo>
                  <a:cubicBezTo>
                    <a:pt x="0" y="7759"/>
                    <a:pt x="883" y="8621"/>
                    <a:pt x="1956" y="8621"/>
                  </a:cubicBezTo>
                  <a:lnTo>
                    <a:pt x="20730" y="8621"/>
                  </a:lnTo>
                  <a:cubicBezTo>
                    <a:pt x="21803" y="8621"/>
                    <a:pt x="22686" y="7759"/>
                    <a:pt x="22686" y="6687"/>
                  </a:cubicBezTo>
                  <a:lnTo>
                    <a:pt x="22686" y="1"/>
                  </a:ln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70"/>
            <p:cNvSpPr/>
            <p:nvPr/>
          </p:nvSpPr>
          <p:spPr>
            <a:xfrm>
              <a:off x="2632556" y="3552530"/>
              <a:ext cx="48810" cy="129078"/>
            </a:xfrm>
            <a:custGeom>
              <a:avLst/>
              <a:gdLst/>
              <a:ahLst/>
              <a:cxnLst/>
              <a:rect l="l" t="t" r="r" b="b"/>
              <a:pathLst>
                <a:path w="3260" h="8621" extrusionOk="0">
                  <a:moveTo>
                    <a:pt x="21" y="1"/>
                  </a:moveTo>
                  <a:lnTo>
                    <a:pt x="21" y="6687"/>
                  </a:lnTo>
                  <a:cubicBezTo>
                    <a:pt x="0" y="7759"/>
                    <a:pt x="883" y="8621"/>
                    <a:pt x="1956" y="8621"/>
                  </a:cubicBezTo>
                  <a:lnTo>
                    <a:pt x="3259" y="8621"/>
                  </a:lnTo>
                  <a:cubicBezTo>
                    <a:pt x="2187" y="8621"/>
                    <a:pt x="1304" y="7759"/>
                    <a:pt x="1304" y="6687"/>
                  </a:cubicBezTo>
                  <a:lnTo>
                    <a:pt x="1304"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2" name="Google Shape;10132;p70"/>
            <p:cNvSpPr/>
            <p:nvPr/>
          </p:nvSpPr>
          <p:spPr>
            <a:xfrm>
              <a:off x="2632870" y="3552530"/>
              <a:ext cx="339352" cy="69907"/>
            </a:xfrm>
            <a:custGeom>
              <a:avLst/>
              <a:gdLst/>
              <a:ahLst/>
              <a:cxnLst/>
              <a:rect l="l" t="t" r="r" b="b"/>
              <a:pathLst>
                <a:path w="22665" h="4669" extrusionOk="0">
                  <a:moveTo>
                    <a:pt x="0" y="1"/>
                  </a:moveTo>
                  <a:lnTo>
                    <a:pt x="0" y="1956"/>
                  </a:lnTo>
                  <a:cubicBezTo>
                    <a:pt x="2839" y="3449"/>
                    <a:pt x="5950" y="4374"/>
                    <a:pt x="9167" y="4668"/>
                  </a:cubicBezTo>
                  <a:lnTo>
                    <a:pt x="13498" y="4668"/>
                  </a:lnTo>
                  <a:cubicBezTo>
                    <a:pt x="16694" y="4374"/>
                    <a:pt x="19805" y="3449"/>
                    <a:pt x="22665" y="1956"/>
                  </a:cubicBezTo>
                  <a:lnTo>
                    <a:pt x="22665"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3" name="Google Shape;10133;p70"/>
            <p:cNvSpPr/>
            <p:nvPr/>
          </p:nvSpPr>
          <p:spPr>
            <a:xfrm>
              <a:off x="2619649" y="3415606"/>
              <a:ext cx="365793" cy="177544"/>
            </a:xfrm>
            <a:custGeom>
              <a:avLst/>
              <a:gdLst/>
              <a:ahLst/>
              <a:cxnLst/>
              <a:rect l="l" t="t" r="r" b="b"/>
              <a:pathLst>
                <a:path w="24431" h="11858" extrusionOk="0">
                  <a:moveTo>
                    <a:pt x="1956" y="0"/>
                  </a:moveTo>
                  <a:cubicBezTo>
                    <a:pt x="862" y="0"/>
                    <a:pt x="0" y="862"/>
                    <a:pt x="0" y="1955"/>
                  </a:cubicBezTo>
                  <a:lnTo>
                    <a:pt x="0" y="8662"/>
                  </a:lnTo>
                  <a:cubicBezTo>
                    <a:pt x="3070" y="10449"/>
                    <a:pt x="6497" y="11543"/>
                    <a:pt x="10050" y="11858"/>
                  </a:cubicBezTo>
                  <a:lnTo>
                    <a:pt x="14381" y="11858"/>
                  </a:lnTo>
                  <a:cubicBezTo>
                    <a:pt x="17913" y="11543"/>
                    <a:pt x="21340" y="10449"/>
                    <a:pt x="24431" y="8662"/>
                  </a:cubicBezTo>
                  <a:lnTo>
                    <a:pt x="24431" y="1955"/>
                  </a:lnTo>
                  <a:cubicBezTo>
                    <a:pt x="24431" y="862"/>
                    <a:pt x="23548" y="0"/>
                    <a:pt x="22475"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70"/>
            <p:cNvSpPr/>
            <p:nvPr/>
          </p:nvSpPr>
          <p:spPr>
            <a:xfrm>
              <a:off x="2619649" y="3415591"/>
              <a:ext cx="48167" cy="140113"/>
            </a:xfrm>
            <a:custGeom>
              <a:avLst/>
              <a:gdLst/>
              <a:ahLst/>
              <a:cxnLst/>
              <a:rect l="l" t="t" r="r" b="b"/>
              <a:pathLst>
                <a:path w="3217" h="9358" extrusionOk="0">
                  <a:moveTo>
                    <a:pt x="1917" y="1"/>
                  </a:moveTo>
                  <a:cubicBezTo>
                    <a:pt x="842" y="1"/>
                    <a:pt x="0" y="876"/>
                    <a:pt x="0" y="1956"/>
                  </a:cubicBezTo>
                  <a:lnTo>
                    <a:pt x="0" y="8663"/>
                  </a:lnTo>
                  <a:cubicBezTo>
                    <a:pt x="421" y="8916"/>
                    <a:pt x="841" y="9147"/>
                    <a:pt x="1262" y="9357"/>
                  </a:cubicBezTo>
                  <a:lnTo>
                    <a:pt x="1262" y="1935"/>
                  </a:lnTo>
                  <a:cubicBezTo>
                    <a:pt x="1262" y="863"/>
                    <a:pt x="2145" y="1"/>
                    <a:pt x="3217" y="1"/>
                  </a:cubicBezTo>
                  <a:lnTo>
                    <a:pt x="1956" y="1"/>
                  </a:lnTo>
                  <a:cubicBezTo>
                    <a:pt x="1943" y="1"/>
                    <a:pt x="1930" y="1"/>
                    <a:pt x="191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70"/>
            <p:cNvSpPr/>
            <p:nvPr/>
          </p:nvSpPr>
          <p:spPr>
            <a:xfrm>
              <a:off x="2726358" y="3508151"/>
              <a:ext cx="152061" cy="81540"/>
            </a:xfrm>
            <a:custGeom>
              <a:avLst/>
              <a:gdLst/>
              <a:ahLst/>
              <a:cxnLst/>
              <a:rect l="l" t="t" r="r" b="b"/>
              <a:pathLst>
                <a:path w="10156" h="5446" extrusionOk="0">
                  <a:moveTo>
                    <a:pt x="1661" y="0"/>
                  </a:moveTo>
                  <a:cubicBezTo>
                    <a:pt x="736" y="0"/>
                    <a:pt x="1" y="736"/>
                    <a:pt x="1" y="1640"/>
                  </a:cubicBezTo>
                  <a:lnTo>
                    <a:pt x="1" y="5235"/>
                  </a:lnTo>
                  <a:cubicBezTo>
                    <a:pt x="337" y="5320"/>
                    <a:pt x="652" y="5383"/>
                    <a:pt x="989" y="5425"/>
                  </a:cubicBezTo>
                  <a:lnTo>
                    <a:pt x="989" y="1640"/>
                  </a:lnTo>
                  <a:cubicBezTo>
                    <a:pt x="989" y="1283"/>
                    <a:pt x="1283" y="989"/>
                    <a:pt x="1661" y="989"/>
                  </a:cubicBezTo>
                  <a:lnTo>
                    <a:pt x="8515" y="989"/>
                  </a:lnTo>
                  <a:cubicBezTo>
                    <a:pt x="8873" y="989"/>
                    <a:pt x="9167" y="1283"/>
                    <a:pt x="9167" y="1640"/>
                  </a:cubicBezTo>
                  <a:lnTo>
                    <a:pt x="9167" y="5446"/>
                  </a:lnTo>
                  <a:cubicBezTo>
                    <a:pt x="9504" y="5383"/>
                    <a:pt x="9840" y="5320"/>
                    <a:pt x="10155" y="5235"/>
                  </a:cubicBezTo>
                  <a:lnTo>
                    <a:pt x="10155" y="1640"/>
                  </a:lnTo>
                  <a:cubicBezTo>
                    <a:pt x="10155" y="736"/>
                    <a:pt x="9419" y="0"/>
                    <a:pt x="851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70"/>
            <p:cNvSpPr/>
            <p:nvPr/>
          </p:nvSpPr>
          <p:spPr>
            <a:xfrm>
              <a:off x="2770108" y="3553473"/>
              <a:ext cx="64861" cy="80926"/>
            </a:xfrm>
            <a:custGeom>
              <a:avLst/>
              <a:gdLst/>
              <a:ahLst/>
              <a:cxnLst/>
              <a:rect l="l" t="t" r="r" b="b"/>
              <a:pathLst>
                <a:path w="4332" h="5405" extrusionOk="0">
                  <a:moveTo>
                    <a:pt x="1136" y="1"/>
                  </a:moveTo>
                  <a:cubicBezTo>
                    <a:pt x="506" y="1"/>
                    <a:pt x="1" y="505"/>
                    <a:pt x="1" y="1115"/>
                  </a:cubicBezTo>
                  <a:lnTo>
                    <a:pt x="1" y="4269"/>
                  </a:lnTo>
                  <a:cubicBezTo>
                    <a:pt x="1" y="4900"/>
                    <a:pt x="506" y="5404"/>
                    <a:pt x="1136" y="5404"/>
                  </a:cubicBezTo>
                  <a:lnTo>
                    <a:pt x="3197" y="5404"/>
                  </a:lnTo>
                  <a:cubicBezTo>
                    <a:pt x="3827" y="5404"/>
                    <a:pt x="4332" y="4900"/>
                    <a:pt x="4332" y="4269"/>
                  </a:cubicBezTo>
                  <a:lnTo>
                    <a:pt x="4332" y="1115"/>
                  </a:lnTo>
                  <a:cubicBezTo>
                    <a:pt x="4332" y="505"/>
                    <a:pt x="3827" y="1"/>
                    <a:pt x="319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70"/>
            <p:cNvSpPr/>
            <p:nvPr/>
          </p:nvSpPr>
          <p:spPr>
            <a:xfrm>
              <a:off x="2787431" y="3572368"/>
              <a:ext cx="29915" cy="42821"/>
            </a:xfrm>
            <a:custGeom>
              <a:avLst/>
              <a:gdLst/>
              <a:ahLst/>
              <a:cxnLst/>
              <a:rect l="l" t="t" r="r" b="b"/>
              <a:pathLst>
                <a:path w="1998" h="2860" extrusionOk="0">
                  <a:moveTo>
                    <a:pt x="526" y="0"/>
                  </a:moveTo>
                  <a:cubicBezTo>
                    <a:pt x="232" y="0"/>
                    <a:pt x="21" y="232"/>
                    <a:pt x="0" y="505"/>
                  </a:cubicBezTo>
                  <a:lnTo>
                    <a:pt x="0" y="2355"/>
                  </a:lnTo>
                  <a:cubicBezTo>
                    <a:pt x="21" y="2628"/>
                    <a:pt x="232" y="2860"/>
                    <a:pt x="526" y="2860"/>
                  </a:cubicBezTo>
                  <a:lnTo>
                    <a:pt x="1472" y="2860"/>
                  </a:lnTo>
                  <a:cubicBezTo>
                    <a:pt x="1766" y="2860"/>
                    <a:pt x="1977" y="2628"/>
                    <a:pt x="1998" y="2355"/>
                  </a:cubicBezTo>
                  <a:lnTo>
                    <a:pt x="1998" y="505"/>
                  </a:lnTo>
                  <a:cubicBezTo>
                    <a:pt x="1977" y="232"/>
                    <a:pt x="1766" y="0"/>
                    <a:pt x="1472" y="0"/>
                  </a:cubicBezTo>
                  <a:close/>
                </a:path>
              </a:pathLst>
            </a:custGeom>
            <a:solidFill>
              <a:srgbClr val="99AE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70"/>
          <p:cNvGrpSpPr/>
          <p:nvPr/>
        </p:nvGrpSpPr>
        <p:grpSpPr>
          <a:xfrm>
            <a:off x="1293760" y="1498228"/>
            <a:ext cx="340624" cy="351944"/>
            <a:chOff x="1293760" y="1498228"/>
            <a:chExt cx="340624" cy="351944"/>
          </a:xfrm>
        </p:grpSpPr>
        <p:sp>
          <p:nvSpPr>
            <p:cNvPr id="10139" name="Google Shape;10139;p70"/>
            <p:cNvSpPr/>
            <p:nvPr/>
          </p:nvSpPr>
          <p:spPr>
            <a:xfrm>
              <a:off x="1331535" y="1498228"/>
              <a:ext cx="265388" cy="71164"/>
            </a:xfrm>
            <a:custGeom>
              <a:avLst/>
              <a:gdLst/>
              <a:ahLst/>
              <a:cxnLst/>
              <a:rect l="l" t="t" r="r" b="b"/>
              <a:pathLst>
                <a:path w="17725" h="4753" extrusionOk="0">
                  <a:moveTo>
                    <a:pt x="7002" y="1"/>
                  </a:moveTo>
                  <a:cubicBezTo>
                    <a:pt x="5677" y="22"/>
                    <a:pt x="4458" y="716"/>
                    <a:pt x="3785" y="1851"/>
                  </a:cubicBezTo>
                  <a:lnTo>
                    <a:pt x="3491" y="2355"/>
                  </a:lnTo>
                  <a:cubicBezTo>
                    <a:pt x="3196" y="2818"/>
                    <a:pt x="2692" y="3112"/>
                    <a:pt x="2124" y="3112"/>
                  </a:cubicBezTo>
                  <a:lnTo>
                    <a:pt x="1094" y="3112"/>
                  </a:lnTo>
                  <a:cubicBezTo>
                    <a:pt x="1" y="3112"/>
                    <a:pt x="1" y="4752"/>
                    <a:pt x="1094" y="4752"/>
                  </a:cubicBezTo>
                  <a:lnTo>
                    <a:pt x="2124" y="4752"/>
                  </a:lnTo>
                  <a:cubicBezTo>
                    <a:pt x="3260" y="4752"/>
                    <a:pt x="4311" y="4164"/>
                    <a:pt x="4899" y="3196"/>
                  </a:cubicBezTo>
                  <a:lnTo>
                    <a:pt x="5194" y="2692"/>
                  </a:lnTo>
                  <a:cubicBezTo>
                    <a:pt x="5572" y="2040"/>
                    <a:pt x="6266" y="1662"/>
                    <a:pt x="7002" y="1662"/>
                  </a:cubicBezTo>
                  <a:lnTo>
                    <a:pt x="10450" y="1662"/>
                  </a:lnTo>
                  <a:cubicBezTo>
                    <a:pt x="11186" y="1662"/>
                    <a:pt x="11880" y="2040"/>
                    <a:pt x="12258" y="2671"/>
                  </a:cubicBezTo>
                  <a:lnTo>
                    <a:pt x="12552" y="3175"/>
                  </a:lnTo>
                  <a:cubicBezTo>
                    <a:pt x="13141" y="4143"/>
                    <a:pt x="14192" y="4752"/>
                    <a:pt x="15328" y="4752"/>
                  </a:cubicBezTo>
                  <a:lnTo>
                    <a:pt x="16631" y="4752"/>
                  </a:lnTo>
                  <a:cubicBezTo>
                    <a:pt x="17724" y="4752"/>
                    <a:pt x="17724" y="3112"/>
                    <a:pt x="16631" y="3112"/>
                  </a:cubicBezTo>
                  <a:lnTo>
                    <a:pt x="15328" y="3112"/>
                  </a:lnTo>
                  <a:cubicBezTo>
                    <a:pt x="14781" y="3112"/>
                    <a:pt x="14255" y="2818"/>
                    <a:pt x="13982" y="2355"/>
                  </a:cubicBezTo>
                  <a:lnTo>
                    <a:pt x="13688" y="1851"/>
                  </a:lnTo>
                  <a:cubicBezTo>
                    <a:pt x="12994" y="716"/>
                    <a:pt x="11774" y="22"/>
                    <a:pt x="10450"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70"/>
            <p:cNvSpPr/>
            <p:nvPr/>
          </p:nvSpPr>
          <p:spPr>
            <a:xfrm>
              <a:off x="1337839" y="1585353"/>
              <a:ext cx="69263" cy="67212"/>
            </a:xfrm>
            <a:custGeom>
              <a:avLst/>
              <a:gdLst/>
              <a:ahLst/>
              <a:cxnLst/>
              <a:rect l="l" t="t" r="r" b="b"/>
              <a:pathLst>
                <a:path w="4626" h="4489" extrusionOk="0">
                  <a:moveTo>
                    <a:pt x="865" y="0"/>
                  </a:moveTo>
                  <a:cubicBezTo>
                    <a:pt x="663" y="0"/>
                    <a:pt x="463" y="79"/>
                    <a:pt x="316" y="237"/>
                  </a:cubicBezTo>
                  <a:cubicBezTo>
                    <a:pt x="0" y="552"/>
                    <a:pt x="0" y="1057"/>
                    <a:pt x="316" y="1351"/>
                  </a:cubicBezTo>
                  <a:lnTo>
                    <a:pt x="3196" y="4252"/>
                  </a:lnTo>
                  <a:cubicBezTo>
                    <a:pt x="3354" y="4410"/>
                    <a:pt x="3559" y="4489"/>
                    <a:pt x="3764" y="4489"/>
                  </a:cubicBezTo>
                  <a:cubicBezTo>
                    <a:pt x="3969" y="4489"/>
                    <a:pt x="4174" y="4410"/>
                    <a:pt x="4331" y="4252"/>
                  </a:cubicBezTo>
                  <a:cubicBezTo>
                    <a:pt x="4626" y="3937"/>
                    <a:pt x="4626" y="3432"/>
                    <a:pt x="4331" y="3117"/>
                  </a:cubicBezTo>
                  <a:lnTo>
                    <a:pt x="1430" y="237"/>
                  </a:lnTo>
                  <a:cubicBezTo>
                    <a:pt x="1272" y="79"/>
                    <a:pt x="1067" y="0"/>
                    <a:pt x="865"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70"/>
            <p:cNvSpPr/>
            <p:nvPr/>
          </p:nvSpPr>
          <p:spPr>
            <a:xfrm>
              <a:off x="1521042" y="1585353"/>
              <a:ext cx="69577" cy="67212"/>
            </a:xfrm>
            <a:custGeom>
              <a:avLst/>
              <a:gdLst/>
              <a:ahLst/>
              <a:cxnLst/>
              <a:rect l="l" t="t" r="r" b="b"/>
              <a:pathLst>
                <a:path w="4647" h="4489" extrusionOk="0">
                  <a:moveTo>
                    <a:pt x="3766" y="0"/>
                  </a:moveTo>
                  <a:cubicBezTo>
                    <a:pt x="3564" y="0"/>
                    <a:pt x="3364" y="79"/>
                    <a:pt x="3217" y="237"/>
                  </a:cubicBezTo>
                  <a:lnTo>
                    <a:pt x="316" y="3117"/>
                  </a:lnTo>
                  <a:cubicBezTo>
                    <a:pt x="0" y="3432"/>
                    <a:pt x="0" y="3937"/>
                    <a:pt x="316" y="4252"/>
                  </a:cubicBezTo>
                  <a:cubicBezTo>
                    <a:pt x="473" y="4410"/>
                    <a:pt x="678" y="4489"/>
                    <a:pt x="883" y="4489"/>
                  </a:cubicBezTo>
                  <a:cubicBezTo>
                    <a:pt x="1088" y="4489"/>
                    <a:pt x="1293" y="4410"/>
                    <a:pt x="1451" y="4252"/>
                  </a:cubicBezTo>
                  <a:lnTo>
                    <a:pt x="4331" y="1351"/>
                  </a:lnTo>
                  <a:cubicBezTo>
                    <a:pt x="4647" y="1057"/>
                    <a:pt x="4647" y="552"/>
                    <a:pt x="4331" y="237"/>
                  </a:cubicBezTo>
                  <a:cubicBezTo>
                    <a:pt x="4174" y="79"/>
                    <a:pt x="3969" y="0"/>
                    <a:pt x="376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70"/>
            <p:cNvSpPr/>
            <p:nvPr/>
          </p:nvSpPr>
          <p:spPr>
            <a:xfrm>
              <a:off x="1349173" y="1766505"/>
              <a:ext cx="87514" cy="83666"/>
            </a:xfrm>
            <a:custGeom>
              <a:avLst/>
              <a:gdLst/>
              <a:ahLst/>
              <a:cxnLst/>
              <a:rect l="l" t="t" r="r" b="b"/>
              <a:pathLst>
                <a:path w="5845" h="5588" extrusionOk="0">
                  <a:moveTo>
                    <a:pt x="4394" y="1"/>
                  </a:moveTo>
                  <a:cubicBezTo>
                    <a:pt x="4053" y="1"/>
                    <a:pt x="3711" y="132"/>
                    <a:pt x="3448" y="395"/>
                  </a:cubicBezTo>
                  <a:lnTo>
                    <a:pt x="505" y="3338"/>
                  </a:lnTo>
                  <a:cubicBezTo>
                    <a:pt x="0" y="3843"/>
                    <a:pt x="0" y="4684"/>
                    <a:pt x="505" y="5210"/>
                  </a:cubicBezTo>
                  <a:cubicBezTo>
                    <a:pt x="768" y="5462"/>
                    <a:pt x="1109" y="5588"/>
                    <a:pt x="1451" y="5588"/>
                  </a:cubicBezTo>
                  <a:cubicBezTo>
                    <a:pt x="1792" y="5588"/>
                    <a:pt x="2134" y="5462"/>
                    <a:pt x="2397" y="5210"/>
                  </a:cubicBezTo>
                  <a:lnTo>
                    <a:pt x="5340" y="2266"/>
                  </a:lnTo>
                  <a:cubicBezTo>
                    <a:pt x="5845" y="1762"/>
                    <a:pt x="5845" y="921"/>
                    <a:pt x="5340" y="395"/>
                  </a:cubicBezTo>
                  <a:cubicBezTo>
                    <a:pt x="5078" y="132"/>
                    <a:pt x="4736" y="1"/>
                    <a:pt x="4394"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70"/>
            <p:cNvSpPr/>
            <p:nvPr/>
          </p:nvSpPr>
          <p:spPr>
            <a:xfrm>
              <a:off x="1491457" y="1766505"/>
              <a:ext cx="87829" cy="83666"/>
            </a:xfrm>
            <a:custGeom>
              <a:avLst/>
              <a:gdLst/>
              <a:ahLst/>
              <a:cxnLst/>
              <a:rect l="l" t="t" r="r" b="b"/>
              <a:pathLst>
                <a:path w="5866" h="5588" extrusionOk="0">
                  <a:moveTo>
                    <a:pt x="1453" y="1"/>
                  </a:moveTo>
                  <a:cubicBezTo>
                    <a:pt x="1114" y="1"/>
                    <a:pt x="778" y="132"/>
                    <a:pt x="526" y="395"/>
                  </a:cubicBezTo>
                  <a:cubicBezTo>
                    <a:pt x="0" y="921"/>
                    <a:pt x="0" y="1762"/>
                    <a:pt x="526" y="2266"/>
                  </a:cubicBezTo>
                  <a:lnTo>
                    <a:pt x="3469" y="5210"/>
                  </a:lnTo>
                  <a:cubicBezTo>
                    <a:pt x="3732" y="5462"/>
                    <a:pt x="4074" y="5588"/>
                    <a:pt x="4413" y="5588"/>
                  </a:cubicBezTo>
                  <a:cubicBezTo>
                    <a:pt x="4752" y="5588"/>
                    <a:pt x="5088" y="5462"/>
                    <a:pt x="5340" y="5210"/>
                  </a:cubicBezTo>
                  <a:cubicBezTo>
                    <a:pt x="5866" y="4684"/>
                    <a:pt x="5866" y="3843"/>
                    <a:pt x="5340" y="3338"/>
                  </a:cubicBezTo>
                  <a:lnTo>
                    <a:pt x="2397" y="395"/>
                  </a:lnTo>
                  <a:cubicBezTo>
                    <a:pt x="2134" y="132"/>
                    <a:pt x="1792" y="1"/>
                    <a:pt x="1453"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4" name="Google Shape;10144;p70"/>
            <p:cNvSpPr/>
            <p:nvPr/>
          </p:nvSpPr>
          <p:spPr>
            <a:xfrm>
              <a:off x="1342870" y="1588257"/>
              <a:ext cx="242405" cy="242405"/>
            </a:xfrm>
            <a:custGeom>
              <a:avLst/>
              <a:gdLst/>
              <a:ahLst/>
              <a:cxnLst/>
              <a:rect l="l" t="t" r="r" b="b"/>
              <a:pathLst>
                <a:path w="16190" h="16190" extrusionOk="0">
                  <a:moveTo>
                    <a:pt x="8095" y="1"/>
                  </a:moveTo>
                  <a:cubicBezTo>
                    <a:pt x="3638" y="1"/>
                    <a:pt x="1" y="3617"/>
                    <a:pt x="1" y="8095"/>
                  </a:cubicBezTo>
                  <a:cubicBezTo>
                    <a:pt x="1" y="12573"/>
                    <a:pt x="3638" y="16189"/>
                    <a:pt x="8095" y="16189"/>
                  </a:cubicBezTo>
                  <a:cubicBezTo>
                    <a:pt x="12573" y="16189"/>
                    <a:pt x="16189" y="12573"/>
                    <a:pt x="16189" y="8095"/>
                  </a:cubicBezTo>
                  <a:cubicBezTo>
                    <a:pt x="16189" y="3617"/>
                    <a:pt x="12573" y="1"/>
                    <a:pt x="8095"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5" name="Google Shape;10145;p70"/>
            <p:cNvSpPr/>
            <p:nvPr/>
          </p:nvSpPr>
          <p:spPr>
            <a:xfrm>
              <a:off x="1364205" y="1611420"/>
              <a:ext cx="208792" cy="196334"/>
            </a:xfrm>
            <a:custGeom>
              <a:avLst/>
              <a:gdLst/>
              <a:ahLst/>
              <a:cxnLst/>
              <a:rect l="l" t="t" r="r" b="b"/>
              <a:pathLst>
                <a:path w="13945" h="13113" extrusionOk="0">
                  <a:moveTo>
                    <a:pt x="6722" y="1"/>
                  </a:moveTo>
                  <a:cubicBezTo>
                    <a:pt x="3431" y="1"/>
                    <a:pt x="257" y="2483"/>
                    <a:pt x="131" y="6338"/>
                  </a:cubicBezTo>
                  <a:cubicBezTo>
                    <a:pt x="1" y="10371"/>
                    <a:pt x="3274" y="13112"/>
                    <a:pt x="6717" y="13112"/>
                  </a:cubicBezTo>
                  <a:cubicBezTo>
                    <a:pt x="8264" y="13112"/>
                    <a:pt x="9846" y="12559"/>
                    <a:pt x="11169" y="11321"/>
                  </a:cubicBezTo>
                  <a:cubicBezTo>
                    <a:pt x="13818" y="8861"/>
                    <a:pt x="13944" y="4698"/>
                    <a:pt x="11464" y="2091"/>
                  </a:cubicBezTo>
                  <a:cubicBezTo>
                    <a:pt x="10113" y="648"/>
                    <a:pt x="8402" y="1"/>
                    <a:pt x="672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70"/>
            <p:cNvSpPr/>
            <p:nvPr/>
          </p:nvSpPr>
          <p:spPr>
            <a:xfrm>
              <a:off x="1402370" y="1612812"/>
              <a:ext cx="187620" cy="192981"/>
            </a:xfrm>
            <a:custGeom>
              <a:avLst/>
              <a:gdLst/>
              <a:ahLst/>
              <a:cxnLst/>
              <a:rect l="l" t="t" r="r" b="b"/>
              <a:pathLst>
                <a:path w="12531" h="12889" extrusionOk="0">
                  <a:moveTo>
                    <a:pt x="5361" y="1"/>
                  </a:moveTo>
                  <a:cubicBezTo>
                    <a:pt x="2250" y="589"/>
                    <a:pt x="0" y="3301"/>
                    <a:pt x="0" y="6455"/>
                  </a:cubicBezTo>
                  <a:cubicBezTo>
                    <a:pt x="0" y="9609"/>
                    <a:pt x="2250" y="12300"/>
                    <a:pt x="5361" y="12889"/>
                  </a:cubicBezTo>
                  <a:cubicBezTo>
                    <a:pt x="6581" y="12657"/>
                    <a:pt x="7695" y="12090"/>
                    <a:pt x="8620" y="11228"/>
                  </a:cubicBezTo>
                  <a:cubicBezTo>
                    <a:pt x="12531" y="7569"/>
                    <a:pt x="10618" y="1010"/>
                    <a:pt x="5361"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70"/>
            <p:cNvSpPr/>
            <p:nvPr/>
          </p:nvSpPr>
          <p:spPr>
            <a:xfrm>
              <a:off x="1449893" y="1635795"/>
              <a:ext cx="26456" cy="94447"/>
            </a:xfrm>
            <a:custGeom>
              <a:avLst/>
              <a:gdLst/>
              <a:ahLst/>
              <a:cxnLst/>
              <a:rect l="l" t="t" r="r" b="b"/>
              <a:pathLst>
                <a:path w="1767" h="6308" extrusionOk="0">
                  <a:moveTo>
                    <a:pt x="884" y="0"/>
                  </a:moveTo>
                  <a:cubicBezTo>
                    <a:pt x="379" y="0"/>
                    <a:pt x="1" y="400"/>
                    <a:pt x="1" y="883"/>
                  </a:cubicBezTo>
                  <a:lnTo>
                    <a:pt x="1" y="5425"/>
                  </a:lnTo>
                  <a:cubicBezTo>
                    <a:pt x="1" y="5908"/>
                    <a:pt x="379" y="6308"/>
                    <a:pt x="884" y="6308"/>
                  </a:cubicBezTo>
                  <a:cubicBezTo>
                    <a:pt x="1367" y="6308"/>
                    <a:pt x="1746" y="5908"/>
                    <a:pt x="1767" y="5425"/>
                  </a:cubicBezTo>
                  <a:lnTo>
                    <a:pt x="1767" y="883"/>
                  </a:lnTo>
                  <a:cubicBezTo>
                    <a:pt x="1746" y="400"/>
                    <a:pt x="1367" y="21"/>
                    <a:pt x="884" y="0"/>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70"/>
            <p:cNvSpPr/>
            <p:nvPr/>
          </p:nvSpPr>
          <p:spPr>
            <a:xfrm>
              <a:off x="1448635" y="1704414"/>
              <a:ext cx="65175" cy="62660"/>
            </a:xfrm>
            <a:custGeom>
              <a:avLst/>
              <a:gdLst/>
              <a:ahLst/>
              <a:cxnLst/>
              <a:rect l="l" t="t" r="r" b="b"/>
              <a:pathLst>
                <a:path w="4353" h="4185" extrusionOk="0">
                  <a:moveTo>
                    <a:pt x="957" y="1"/>
                  </a:moveTo>
                  <a:cubicBezTo>
                    <a:pt x="731" y="1"/>
                    <a:pt x="505" y="85"/>
                    <a:pt x="337" y="253"/>
                  </a:cubicBezTo>
                  <a:cubicBezTo>
                    <a:pt x="1" y="589"/>
                    <a:pt x="1" y="1157"/>
                    <a:pt x="337" y="1493"/>
                  </a:cubicBezTo>
                  <a:lnTo>
                    <a:pt x="2776" y="3932"/>
                  </a:lnTo>
                  <a:cubicBezTo>
                    <a:pt x="2944" y="4100"/>
                    <a:pt x="3170" y="4185"/>
                    <a:pt x="3396" y="4185"/>
                  </a:cubicBezTo>
                  <a:cubicBezTo>
                    <a:pt x="3622" y="4185"/>
                    <a:pt x="3848" y="4100"/>
                    <a:pt x="4016" y="3932"/>
                  </a:cubicBezTo>
                  <a:cubicBezTo>
                    <a:pt x="4353" y="3596"/>
                    <a:pt x="4353" y="3028"/>
                    <a:pt x="4016" y="2692"/>
                  </a:cubicBezTo>
                  <a:lnTo>
                    <a:pt x="1578" y="253"/>
                  </a:lnTo>
                  <a:cubicBezTo>
                    <a:pt x="1409" y="85"/>
                    <a:pt x="1183" y="1"/>
                    <a:pt x="957" y="1"/>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70"/>
            <p:cNvSpPr/>
            <p:nvPr/>
          </p:nvSpPr>
          <p:spPr>
            <a:xfrm>
              <a:off x="1293760" y="1542382"/>
              <a:ext cx="95405" cy="89655"/>
            </a:xfrm>
            <a:custGeom>
              <a:avLst/>
              <a:gdLst/>
              <a:ahLst/>
              <a:cxnLst/>
              <a:rect l="l" t="t" r="r" b="b"/>
              <a:pathLst>
                <a:path w="6372" h="5988" extrusionOk="0">
                  <a:moveTo>
                    <a:pt x="3365" y="0"/>
                  </a:moveTo>
                  <a:cubicBezTo>
                    <a:pt x="2582" y="0"/>
                    <a:pt x="1798" y="300"/>
                    <a:pt x="1199" y="899"/>
                  </a:cubicBezTo>
                  <a:lnTo>
                    <a:pt x="1094" y="983"/>
                  </a:lnTo>
                  <a:cubicBezTo>
                    <a:pt x="1" y="2203"/>
                    <a:pt x="43" y="4074"/>
                    <a:pt x="1199" y="5230"/>
                  </a:cubicBezTo>
                  <a:lnTo>
                    <a:pt x="1494" y="5546"/>
                  </a:lnTo>
                  <a:cubicBezTo>
                    <a:pt x="1798" y="5840"/>
                    <a:pt x="2193" y="5987"/>
                    <a:pt x="2587" y="5987"/>
                  </a:cubicBezTo>
                  <a:cubicBezTo>
                    <a:pt x="2981" y="5987"/>
                    <a:pt x="3375" y="5840"/>
                    <a:pt x="3680" y="5546"/>
                  </a:cubicBezTo>
                  <a:lnTo>
                    <a:pt x="5825" y="3380"/>
                  </a:lnTo>
                  <a:cubicBezTo>
                    <a:pt x="6224" y="3002"/>
                    <a:pt x="6371" y="2434"/>
                    <a:pt x="6224" y="1908"/>
                  </a:cubicBezTo>
                  <a:cubicBezTo>
                    <a:pt x="6161" y="1635"/>
                    <a:pt x="6035" y="1404"/>
                    <a:pt x="5825" y="1215"/>
                  </a:cubicBezTo>
                  <a:lnTo>
                    <a:pt x="5530" y="899"/>
                  </a:lnTo>
                  <a:cubicBezTo>
                    <a:pt x="4931" y="300"/>
                    <a:pt x="4148" y="0"/>
                    <a:pt x="3365"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0" name="Google Shape;10150;p70"/>
            <p:cNvSpPr/>
            <p:nvPr/>
          </p:nvSpPr>
          <p:spPr>
            <a:xfrm>
              <a:off x="1309511" y="1542382"/>
              <a:ext cx="77453" cy="61552"/>
            </a:xfrm>
            <a:custGeom>
              <a:avLst/>
              <a:gdLst/>
              <a:ahLst/>
              <a:cxnLst/>
              <a:rect l="l" t="t" r="r" b="b"/>
              <a:pathLst>
                <a:path w="5173" h="4111" extrusionOk="0">
                  <a:moveTo>
                    <a:pt x="2313" y="0"/>
                  </a:moveTo>
                  <a:cubicBezTo>
                    <a:pt x="1530" y="0"/>
                    <a:pt x="746" y="300"/>
                    <a:pt x="147" y="899"/>
                  </a:cubicBezTo>
                  <a:lnTo>
                    <a:pt x="42" y="983"/>
                  </a:lnTo>
                  <a:cubicBezTo>
                    <a:pt x="0" y="1866"/>
                    <a:pt x="315" y="2728"/>
                    <a:pt x="946" y="3359"/>
                  </a:cubicBezTo>
                  <a:lnTo>
                    <a:pt x="1241" y="3653"/>
                  </a:lnTo>
                  <a:cubicBezTo>
                    <a:pt x="1545" y="3958"/>
                    <a:pt x="1940" y="4111"/>
                    <a:pt x="2334" y="4111"/>
                  </a:cubicBezTo>
                  <a:cubicBezTo>
                    <a:pt x="2728" y="4111"/>
                    <a:pt x="3122" y="3958"/>
                    <a:pt x="3427" y="3653"/>
                  </a:cubicBezTo>
                  <a:lnTo>
                    <a:pt x="5172" y="1908"/>
                  </a:lnTo>
                  <a:cubicBezTo>
                    <a:pt x="5109" y="1635"/>
                    <a:pt x="4983" y="1404"/>
                    <a:pt x="4773" y="1194"/>
                  </a:cubicBezTo>
                  <a:lnTo>
                    <a:pt x="4478" y="899"/>
                  </a:lnTo>
                  <a:cubicBezTo>
                    <a:pt x="3879" y="300"/>
                    <a:pt x="3096" y="0"/>
                    <a:pt x="2313"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1" name="Google Shape;10151;p70"/>
            <p:cNvSpPr/>
            <p:nvPr/>
          </p:nvSpPr>
          <p:spPr>
            <a:xfrm>
              <a:off x="1538350" y="1542546"/>
              <a:ext cx="96034" cy="89551"/>
            </a:xfrm>
            <a:custGeom>
              <a:avLst/>
              <a:gdLst/>
              <a:ahLst/>
              <a:cxnLst/>
              <a:rect l="l" t="t" r="r" b="b"/>
              <a:pathLst>
                <a:path w="6414" h="5981" extrusionOk="0">
                  <a:moveTo>
                    <a:pt x="3077" y="1"/>
                  </a:moveTo>
                  <a:cubicBezTo>
                    <a:pt x="2281" y="1"/>
                    <a:pt x="1496" y="306"/>
                    <a:pt x="905" y="909"/>
                  </a:cubicBezTo>
                  <a:lnTo>
                    <a:pt x="610" y="1204"/>
                  </a:lnTo>
                  <a:cubicBezTo>
                    <a:pt x="1" y="1792"/>
                    <a:pt x="1" y="2780"/>
                    <a:pt x="610" y="3369"/>
                  </a:cubicBezTo>
                  <a:lnTo>
                    <a:pt x="2755" y="5535"/>
                  </a:lnTo>
                  <a:cubicBezTo>
                    <a:pt x="3041" y="5821"/>
                    <a:pt x="3434" y="5980"/>
                    <a:pt x="3835" y="5980"/>
                  </a:cubicBezTo>
                  <a:cubicBezTo>
                    <a:pt x="4023" y="5980"/>
                    <a:pt x="4213" y="5945"/>
                    <a:pt x="4395" y="5871"/>
                  </a:cubicBezTo>
                  <a:cubicBezTo>
                    <a:pt x="4605" y="5787"/>
                    <a:pt x="4773" y="5682"/>
                    <a:pt x="4920" y="5535"/>
                  </a:cubicBezTo>
                  <a:lnTo>
                    <a:pt x="5236" y="5219"/>
                  </a:lnTo>
                  <a:cubicBezTo>
                    <a:pt x="6413" y="4021"/>
                    <a:pt x="6413" y="2087"/>
                    <a:pt x="5236" y="909"/>
                  </a:cubicBezTo>
                  <a:cubicBezTo>
                    <a:pt x="5089" y="762"/>
                    <a:pt x="4941" y="636"/>
                    <a:pt x="4794" y="510"/>
                  </a:cubicBezTo>
                  <a:cubicBezTo>
                    <a:pt x="4266" y="169"/>
                    <a:pt x="3668" y="1"/>
                    <a:pt x="3077"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70"/>
            <p:cNvSpPr/>
            <p:nvPr/>
          </p:nvSpPr>
          <p:spPr>
            <a:xfrm>
              <a:off x="1565735" y="1550167"/>
              <a:ext cx="68649" cy="80283"/>
            </a:xfrm>
            <a:custGeom>
              <a:avLst/>
              <a:gdLst/>
              <a:ahLst/>
              <a:cxnLst/>
              <a:rect l="l" t="t" r="r" b="b"/>
              <a:pathLst>
                <a:path w="4585" h="5362" extrusionOk="0">
                  <a:moveTo>
                    <a:pt x="2965" y="1"/>
                  </a:moveTo>
                  <a:cubicBezTo>
                    <a:pt x="2187" y="22"/>
                    <a:pt x="1452" y="337"/>
                    <a:pt x="905" y="905"/>
                  </a:cubicBezTo>
                  <a:lnTo>
                    <a:pt x="590" y="1199"/>
                  </a:lnTo>
                  <a:cubicBezTo>
                    <a:pt x="1" y="1809"/>
                    <a:pt x="1" y="2776"/>
                    <a:pt x="590" y="3386"/>
                  </a:cubicBezTo>
                  <a:lnTo>
                    <a:pt x="2566" y="5362"/>
                  </a:lnTo>
                  <a:cubicBezTo>
                    <a:pt x="2776" y="5278"/>
                    <a:pt x="2944" y="5173"/>
                    <a:pt x="3091" y="5026"/>
                  </a:cubicBezTo>
                  <a:lnTo>
                    <a:pt x="3407" y="4710"/>
                  </a:lnTo>
                  <a:cubicBezTo>
                    <a:pt x="4584" y="3512"/>
                    <a:pt x="4584" y="1578"/>
                    <a:pt x="3407" y="400"/>
                  </a:cubicBezTo>
                  <a:cubicBezTo>
                    <a:pt x="3260" y="253"/>
                    <a:pt x="3112" y="127"/>
                    <a:pt x="2965" y="1"/>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53" name="Google Shape;10153;p70"/>
          <p:cNvGrpSpPr/>
          <p:nvPr/>
        </p:nvGrpSpPr>
        <p:grpSpPr>
          <a:xfrm>
            <a:off x="849601" y="1952074"/>
            <a:ext cx="406713" cy="383745"/>
            <a:chOff x="849601" y="1952074"/>
            <a:chExt cx="406713" cy="383745"/>
          </a:xfrm>
        </p:grpSpPr>
        <p:sp>
          <p:nvSpPr>
            <p:cNvPr id="10154" name="Google Shape;10154;p70"/>
            <p:cNvSpPr/>
            <p:nvPr/>
          </p:nvSpPr>
          <p:spPr>
            <a:xfrm>
              <a:off x="849601" y="2240819"/>
              <a:ext cx="130650" cy="95001"/>
            </a:xfrm>
            <a:custGeom>
              <a:avLst/>
              <a:gdLst/>
              <a:ahLst/>
              <a:cxnLst/>
              <a:rect l="l" t="t" r="r" b="b"/>
              <a:pathLst>
                <a:path w="8726" h="6345" extrusionOk="0">
                  <a:moveTo>
                    <a:pt x="4142" y="0"/>
                  </a:moveTo>
                  <a:lnTo>
                    <a:pt x="358" y="3785"/>
                  </a:lnTo>
                  <a:cubicBezTo>
                    <a:pt x="1" y="4142"/>
                    <a:pt x="127" y="4752"/>
                    <a:pt x="610" y="4941"/>
                  </a:cubicBezTo>
                  <a:lnTo>
                    <a:pt x="1746" y="5340"/>
                  </a:lnTo>
                  <a:lnTo>
                    <a:pt x="4374" y="6308"/>
                  </a:lnTo>
                  <a:cubicBezTo>
                    <a:pt x="4447" y="6332"/>
                    <a:pt x="4524" y="6344"/>
                    <a:pt x="4602" y="6344"/>
                  </a:cubicBezTo>
                  <a:cubicBezTo>
                    <a:pt x="4789" y="6344"/>
                    <a:pt x="4975" y="6273"/>
                    <a:pt x="5109" y="6139"/>
                  </a:cubicBezTo>
                  <a:lnTo>
                    <a:pt x="8726" y="2523"/>
                  </a:lnTo>
                  <a:lnTo>
                    <a:pt x="7695" y="3532"/>
                  </a:lnTo>
                  <a:lnTo>
                    <a:pt x="6644" y="442"/>
                  </a:lnTo>
                  <a:lnTo>
                    <a:pt x="4142"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70"/>
            <p:cNvSpPr/>
            <p:nvPr/>
          </p:nvSpPr>
          <p:spPr>
            <a:xfrm>
              <a:off x="875728" y="2284494"/>
              <a:ext cx="75252" cy="51326"/>
            </a:xfrm>
            <a:custGeom>
              <a:avLst/>
              <a:gdLst/>
              <a:ahLst/>
              <a:cxnLst/>
              <a:rect l="l" t="t" r="r" b="b"/>
              <a:pathLst>
                <a:path w="5026" h="3428" extrusionOk="0">
                  <a:moveTo>
                    <a:pt x="2947" y="0"/>
                  </a:moveTo>
                  <a:cubicBezTo>
                    <a:pt x="2623" y="0"/>
                    <a:pt x="2303" y="121"/>
                    <a:pt x="2061" y="363"/>
                  </a:cubicBezTo>
                  <a:lnTo>
                    <a:pt x="1" y="2423"/>
                  </a:lnTo>
                  <a:lnTo>
                    <a:pt x="2629" y="3391"/>
                  </a:lnTo>
                  <a:cubicBezTo>
                    <a:pt x="2702" y="3415"/>
                    <a:pt x="2779" y="3427"/>
                    <a:pt x="2857" y="3427"/>
                  </a:cubicBezTo>
                  <a:cubicBezTo>
                    <a:pt x="3044" y="3427"/>
                    <a:pt x="3230" y="3356"/>
                    <a:pt x="3364" y="3222"/>
                  </a:cubicBezTo>
                  <a:lnTo>
                    <a:pt x="5025" y="1561"/>
                  </a:lnTo>
                  <a:lnTo>
                    <a:pt x="3848" y="363"/>
                  </a:lnTo>
                  <a:cubicBezTo>
                    <a:pt x="3596" y="121"/>
                    <a:pt x="3270" y="0"/>
                    <a:pt x="2947"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70"/>
            <p:cNvSpPr/>
            <p:nvPr/>
          </p:nvSpPr>
          <p:spPr>
            <a:xfrm>
              <a:off x="890520" y="2158335"/>
              <a:ext cx="156777" cy="155519"/>
            </a:xfrm>
            <a:custGeom>
              <a:avLst/>
              <a:gdLst/>
              <a:ahLst/>
              <a:cxnLst/>
              <a:rect l="l" t="t" r="r" b="b"/>
              <a:pathLst>
                <a:path w="10471" h="10387" extrusionOk="0">
                  <a:moveTo>
                    <a:pt x="3512" y="1"/>
                  </a:moveTo>
                  <a:lnTo>
                    <a:pt x="1199" y="2314"/>
                  </a:lnTo>
                  <a:lnTo>
                    <a:pt x="337" y="3176"/>
                  </a:lnTo>
                  <a:cubicBezTo>
                    <a:pt x="1" y="3512"/>
                    <a:pt x="1" y="4080"/>
                    <a:pt x="337" y="4416"/>
                  </a:cubicBezTo>
                  <a:lnTo>
                    <a:pt x="6056" y="10135"/>
                  </a:lnTo>
                  <a:cubicBezTo>
                    <a:pt x="6224" y="10303"/>
                    <a:pt x="6450" y="10387"/>
                    <a:pt x="6676" y="10387"/>
                  </a:cubicBezTo>
                  <a:cubicBezTo>
                    <a:pt x="6902" y="10387"/>
                    <a:pt x="7128" y="10303"/>
                    <a:pt x="7296" y="10135"/>
                  </a:cubicBezTo>
                  <a:lnTo>
                    <a:pt x="8158" y="9273"/>
                  </a:lnTo>
                  <a:lnTo>
                    <a:pt x="10471" y="6960"/>
                  </a:lnTo>
                  <a:lnTo>
                    <a:pt x="3512"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70"/>
            <p:cNvSpPr/>
            <p:nvPr/>
          </p:nvSpPr>
          <p:spPr>
            <a:xfrm>
              <a:off x="890206" y="2158335"/>
              <a:ext cx="157091" cy="138840"/>
            </a:xfrm>
            <a:custGeom>
              <a:avLst/>
              <a:gdLst/>
              <a:ahLst/>
              <a:cxnLst/>
              <a:rect l="l" t="t" r="r" b="b"/>
              <a:pathLst>
                <a:path w="10492" h="9273" extrusionOk="0">
                  <a:moveTo>
                    <a:pt x="3533" y="1"/>
                  </a:moveTo>
                  <a:lnTo>
                    <a:pt x="358" y="3176"/>
                  </a:lnTo>
                  <a:cubicBezTo>
                    <a:pt x="1" y="3512"/>
                    <a:pt x="1" y="4059"/>
                    <a:pt x="358" y="4416"/>
                  </a:cubicBezTo>
                  <a:lnTo>
                    <a:pt x="821" y="4878"/>
                  </a:lnTo>
                  <a:lnTo>
                    <a:pt x="1472" y="4227"/>
                  </a:lnTo>
                  <a:cubicBezTo>
                    <a:pt x="1704" y="3995"/>
                    <a:pt x="2003" y="3880"/>
                    <a:pt x="2303" y="3880"/>
                  </a:cubicBezTo>
                  <a:cubicBezTo>
                    <a:pt x="2602" y="3880"/>
                    <a:pt x="2902" y="3995"/>
                    <a:pt x="3133" y="4227"/>
                  </a:cubicBezTo>
                  <a:lnTo>
                    <a:pt x="8179" y="9273"/>
                  </a:lnTo>
                  <a:lnTo>
                    <a:pt x="10492" y="6960"/>
                  </a:lnTo>
                  <a:lnTo>
                    <a:pt x="3869" y="337"/>
                  </a:lnTo>
                  <a:lnTo>
                    <a:pt x="353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70"/>
            <p:cNvSpPr/>
            <p:nvPr/>
          </p:nvSpPr>
          <p:spPr>
            <a:xfrm>
              <a:off x="903741" y="1952074"/>
              <a:ext cx="352572" cy="349817"/>
            </a:xfrm>
            <a:custGeom>
              <a:avLst/>
              <a:gdLst/>
              <a:ahLst/>
              <a:cxnLst/>
              <a:rect l="l" t="t" r="r" b="b"/>
              <a:pathLst>
                <a:path w="23548" h="23364" extrusionOk="0">
                  <a:moveTo>
                    <a:pt x="15086" y="1"/>
                  </a:moveTo>
                  <a:cubicBezTo>
                    <a:pt x="14607" y="1"/>
                    <a:pt x="14129" y="185"/>
                    <a:pt x="13772" y="552"/>
                  </a:cubicBezTo>
                  <a:lnTo>
                    <a:pt x="1" y="14323"/>
                  </a:lnTo>
                  <a:lnTo>
                    <a:pt x="9041" y="23364"/>
                  </a:lnTo>
                  <a:lnTo>
                    <a:pt x="22812" y="9593"/>
                  </a:lnTo>
                  <a:cubicBezTo>
                    <a:pt x="23548" y="8878"/>
                    <a:pt x="23548" y="7680"/>
                    <a:pt x="22812" y="6965"/>
                  </a:cubicBezTo>
                  <a:lnTo>
                    <a:pt x="16400" y="552"/>
                  </a:lnTo>
                  <a:cubicBezTo>
                    <a:pt x="16042" y="185"/>
                    <a:pt x="15564" y="1"/>
                    <a:pt x="15086" y="1"/>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70"/>
            <p:cNvSpPr/>
            <p:nvPr/>
          </p:nvSpPr>
          <p:spPr>
            <a:xfrm>
              <a:off x="903741" y="1952074"/>
              <a:ext cx="258141" cy="227372"/>
            </a:xfrm>
            <a:custGeom>
              <a:avLst/>
              <a:gdLst/>
              <a:ahLst/>
              <a:cxnLst/>
              <a:rect l="l" t="t" r="r" b="b"/>
              <a:pathLst>
                <a:path w="17241" h="15186" extrusionOk="0">
                  <a:moveTo>
                    <a:pt x="17235" y="1409"/>
                  </a:moveTo>
                  <a:lnTo>
                    <a:pt x="17241" y="1414"/>
                  </a:lnTo>
                  <a:cubicBezTo>
                    <a:pt x="17239" y="1413"/>
                    <a:pt x="17237" y="1411"/>
                    <a:pt x="17235" y="1409"/>
                  </a:cubicBezTo>
                  <a:close/>
                  <a:moveTo>
                    <a:pt x="15078" y="1"/>
                  </a:moveTo>
                  <a:cubicBezTo>
                    <a:pt x="14602" y="1"/>
                    <a:pt x="14129" y="185"/>
                    <a:pt x="13772" y="552"/>
                  </a:cubicBezTo>
                  <a:lnTo>
                    <a:pt x="1" y="14323"/>
                  </a:lnTo>
                  <a:lnTo>
                    <a:pt x="863" y="15185"/>
                  </a:lnTo>
                  <a:lnTo>
                    <a:pt x="14634" y="1414"/>
                  </a:lnTo>
                  <a:cubicBezTo>
                    <a:pt x="14991" y="1047"/>
                    <a:pt x="15464" y="863"/>
                    <a:pt x="15937" y="863"/>
                  </a:cubicBezTo>
                  <a:cubicBezTo>
                    <a:pt x="16408" y="863"/>
                    <a:pt x="16878" y="1045"/>
                    <a:pt x="17235" y="1409"/>
                  </a:cubicBezTo>
                  <a:lnTo>
                    <a:pt x="17235" y="1409"/>
                  </a:lnTo>
                  <a:lnTo>
                    <a:pt x="16400" y="552"/>
                  </a:lnTo>
                  <a:cubicBezTo>
                    <a:pt x="16032" y="185"/>
                    <a:pt x="15553" y="1"/>
                    <a:pt x="1507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70"/>
            <p:cNvSpPr/>
            <p:nvPr/>
          </p:nvSpPr>
          <p:spPr>
            <a:xfrm>
              <a:off x="989054" y="2039274"/>
              <a:ext cx="178817" cy="175268"/>
            </a:xfrm>
            <a:custGeom>
              <a:avLst/>
              <a:gdLst/>
              <a:ahLst/>
              <a:cxnLst/>
              <a:rect l="l" t="t" r="r" b="b"/>
              <a:pathLst>
                <a:path w="11943" h="11706" extrusionOk="0">
                  <a:moveTo>
                    <a:pt x="8126" y="0"/>
                  </a:moveTo>
                  <a:cubicBezTo>
                    <a:pt x="7811" y="0"/>
                    <a:pt x="7495" y="121"/>
                    <a:pt x="7254" y="363"/>
                  </a:cubicBezTo>
                  <a:lnTo>
                    <a:pt x="484" y="7133"/>
                  </a:lnTo>
                  <a:cubicBezTo>
                    <a:pt x="0" y="7616"/>
                    <a:pt x="0" y="8394"/>
                    <a:pt x="484" y="8878"/>
                  </a:cubicBezTo>
                  <a:lnTo>
                    <a:pt x="2965" y="11359"/>
                  </a:lnTo>
                  <a:cubicBezTo>
                    <a:pt x="3207" y="11590"/>
                    <a:pt x="3522" y="11706"/>
                    <a:pt x="3837" y="11706"/>
                  </a:cubicBezTo>
                  <a:cubicBezTo>
                    <a:pt x="4153" y="11706"/>
                    <a:pt x="4468" y="11590"/>
                    <a:pt x="4710" y="11359"/>
                  </a:cubicBezTo>
                  <a:lnTo>
                    <a:pt x="11480" y="4589"/>
                  </a:lnTo>
                  <a:cubicBezTo>
                    <a:pt x="11942" y="4105"/>
                    <a:pt x="11942" y="3327"/>
                    <a:pt x="11480" y="2844"/>
                  </a:cubicBezTo>
                  <a:lnTo>
                    <a:pt x="8999" y="363"/>
                  </a:lnTo>
                  <a:cubicBezTo>
                    <a:pt x="8757" y="121"/>
                    <a:pt x="8442" y="0"/>
                    <a:pt x="8126"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1" name="Google Shape;10161;p70"/>
          <p:cNvGrpSpPr/>
          <p:nvPr/>
        </p:nvGrpSpPr>
        <p:grpSpPr>
          <a:xfrm>
            <a:off x="2253871" y="2893365"/>
            <a:ext cx="203985" cy="355417"/>
            <a:chOff x="2253871" y="2893365"/>
            <a:chExt cx="203985" cy="355417"/>
          </a:xfrm>
        </p:grpSpPr>
        <p:sp>
          <p:nvSpPr>
            <p:cNvPr id="10162" name="Google Shape;10162;p70"/>
            <p:cNvSpPr/>
            <p:nvPr/>
          </p:nvSpPr>
          <p:spPr>
            <a:xfrm>
              <a:off x="2329722" y="3200915"/>
              <a:ext cx="51326" cy="47553"/>
            </a:xfrm>
            <a:custGeom>
              <a:avLst/>
              <a:gdLst/>
              <a:ahLst/>
              <a:cxnLst/>
              <a:rect l="l" t="t" r="r" b="b"/>
              <a:pathLst>
                <a:path w="3428" h="3176" extrusionOk="0">
                  <a:moveTo>
                    <a:pt x="1" y="1"/>
                  </a:moveTo>
                  <a:lnTo>
                    <a:pt x="1" y="2229"/>
                  </a:lnTo>
                  <a:cubicBezTo>
                    <a:pt x="1" y="2755"/>
                    <a:pt x="421" y="3175"/>
                    <a:pt x="968" y="3175"/>
                  </a:cubicBezTo>
                  <a:lnTo>
                    <a:pt x="2482" y="3175"/>
                  </a:lnTo>
                  <a:cubicBezTo>
                    <a:pt x="2986" y="3175"/>
                    <a:pt x="3407" y="2755"/>
                    <a:pt x="3428" y="2250"/>
                  </a:cubicBezTo>
                  <a:lnTo>
                    <a:pt x="3428" y="1"/>
                  </a:ln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70"/>
            <p:cNvSpPr/>
            <p:nvPr/>
          </p:nvSpPr>
          <p:spPr>
            <a:xfrm>
              <a:off x="2342628" y="3200915"/>
              <a:ext cx="38419" cy="47867"/>
            </a:xfrm>
            <a:custGeom>
              <a:avLst/>
              <a:gdLst/>
              <a:ahLst/>
              <a:cxnLst/>
              <a:rect l="l" t="t" r="r" b="b"/>
              <a:pathLst>
                <a:path w="2566" h="3197" extrusionOk="0">
                  <a:moveTo>
                    <a:pt x="863" y="1"/>
                  </a:moveTo>
                  <a:lnTo>
                    <a:pt x="863" y="2250"/>
                  </a:lnTo>
                  <a:cubicBezTo>
                    <a:pt x="842" y="2734"/>
                    <a:pt x="484" y="3133"/>
                    <a:pt x="1" y="3196"/>
                  </a:cubicBezTo>
                  <a:lnTo>
                    <a:pt x="1620" y="3196"/>
                  </a:lnTo>
                  <a:cubicBezTo>
                    <a:pt x="2145" y="3196"/>
                    <a:pt x="2566" y="2755"/>
                    <a:pt x="2566" y="2229"/>
                  </a:cubicBezTo>
                  <a:lnTo>
                    <a:pt x="2566"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70"/>
            <p:cNvSpPr/>
            <p:nvPr/>
          </p:nvSpPr>
          <p:spPr>
            <a:xfrm>
              <a:off x="2253871" y="2893365"/>
              <a:ext cx="203985" cy="326775"/>
            </a:xfrm>
            <a:custGeom>
              <a:avLst/>
              <a:gdLst/>
              <a:ahLst/>
              <a:cxnLst/>
              <a:rect l="l" t="t" r="r" b="b"/>
              <a:pathLst>
                <a:path w="13624" h="21825" extrusionOk="0">
                  <a:moveTo>
                    <a:pt x="5256" y="1"/>
                  </a:moveTo>
                  <a:cubicBezTo>
                    <a:pt x="2355" y="1"/>
                    <a:pt x="0" y="2355"/>
                    <a:pt x="0" y="5257"/>
                  </a:cubicBezTo>
                  <a:lnTo>
                    <a:pt x="0" y="17514"/>
                  </a:lnTo>
                  <a:cubicBezTo>
                    <a:pt x="0" y="19890"/>
                    <a:pt x="1934" y="21824"/>
                    <a:pt x="4310" y="21824"/>
                  </a:cubicBezTo>
                  <a:lnTo>
                    <a:pt x="9314" y="21824"/>
                  </a:lnTo>
                  <a:cubicBezTo>
                    <a:pt x="11690" y="21824"/>
                    <a:pt x="13624" y="19890"/>
                    <a:pt x="13624" y="17514"/>
                  </a:cubicBezTo>
                  <a:lnTo>
                    <a:pt x="13624" y="5257"/>
                  </a:lnTo>
                  <a:cubicBezTo>
                    <a:pt x="13624" y="2355"/>
                    <a:pt x="11269" y="1"/>
                    <a:pt x="8368"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70"/>
            <p:cNvSpPr/>
            <p:nvPr/>
          </p:nvSpPr>
          <p:spPr>
            <a:xfrm>
              <a:off x="2326578" y="2893365"/>
              <a:ext cx="131279" cy="326775"/>
            </a:xfrm>
            <a:custGeom>
              <a:avLst/>
              <a:gdLst/>
              <a:ahLst/>
              <a:cxnLst/>
              <a:rect l="l" t="t" r="r" b="b"/>
              <a:pathLst>
                <a:path w="8768" h="21825" extrusionOk="0">
                  <a:moveTo>
                    <a:pt x="400" y="1"/>
                  </a:moveTo>
                  <a:cubicBezTo>
                    <a:pt x="274" y="1"/>
                    <a:pt x="127" y="1"/>
                    <a:pt x="1" y="22"/>
                  </a:cubicBezTo>
                  <a:cubicBezTo>
                    <a:pt x="2734" y="232"/>
                    <a:pt x="4836" y="2503"/>
                    <a:pt x="4836" y="5257"/>
                  </a:cubicBezTo>
                  <a:lnTo>
                    <a:pt x="4836" y="17514"/>
                  </a:lnTo>
                  <a:cubicBezTo>
                    <a:pt x="4836" y="19890"/>
                    <a:pt x="2923" y="21824"/>
                    <a:pt x="547" y="21824"/>
                  </a:cubicBezTo>
                  <a:lnTo>
                    <a:pt x="4458" y="21824"/>
                  </a:lnTo>
                  <a:cubicBezTo>
                    <a:pt x="6834" y="21824"/>
                    <a:pt x="8768" y="19890"/>
                    <a:pt x="8768" y="17514"/>
                  </a:cubicBezTo>
                  <a:lnTo>
                    <a:pt x="8768" y="5257"/>
                  </a:lnTo>
                  <a:cubicBezTo>
                    <a:pt x="8747" y="2355"/>
                    <a:pt x="6413" y="1"/>
                    <a:pt x="3512"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70"/>
            <p:cNvSpPr/>
            <p:nvPr/>
          </p:nvSpPr>
          <p:spPr>
            <a:xfrm>
              <a:off x="2350504" y="2893365"/>
              <a:ext cx="10720" cy="58093"/>
            </a:xfrm>
            <a:custGeom>
              <a:avLst/>
              <a:gdLst/>
              <a:ahLst/>
              <a:cxnLst/>
              <a:rect l="l" t="t" r="r" b="b"/>
              <a:pathLst>
                <a:path w="716" h="3880" extrusionOk="0">
                  <a:moveTo>
                    <a:pt x="1" y="1"/>
                  </a:moveTo>
                  <a:cubicBezTo>
                    <a:pt x="1" y="22"/>
                    <a:pt x="1" y="22"/>
                    <a:pt x="1" y="43"/>
                  </a:cubicBezTo>
                  <a:lnTo>
                    <a:pt x="1" y="3533"/>
                  </a:lnTo>
                  <a:cubicBezTo>
                    <a:pt x="1" y="3764"/>
                    <a:pt x="179" y="3880"/>
                    <a:pt x="358" y="3880"/>
                  </a:cubicBezTo>
                  <a:cubicBezTo>
                    <a:pt x="537" y="3880"/>
                    <a:pt x="715" y="3764"/>
                    <a:pt x="715" y="3533"/>
                  </a:cubicBezTo>
                  <a:lnTo>
                    <a:pt x="715" y="43"/>
                  </a:lnTo>
                  <a:cubicBezTo>
                    <a:pt x="715" y="22"/>
                    <a:pt x="715" y="1"/>
                    <a:pt x="715"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70"/>
            <p:cNvSpPr/>
            <p:nvPr/>
          </p:nvSpPr>
          <p:spPr>
            <a:xfrm>
              <a:off x="2330036" y="2946248"/>
              <a:ext cx="51326" cy="50068"/>
            </a:xfrm>
            <a:custGeom>
              <a:avLst/>
              <a:gdLst/>
              <a:ahLst/>
              <a:cxnLst/>
              <a:rect l="l" t="t" r="r" b="b"/>
              <a:pathLst>
                <a:path w="3428" h="3344" extrusionOk="0">
                  <a:moveTo>
                    <a:pt x="1725" y="1"/>
                  </a:moveTo>
                  <a:cubicBezTo>
                    <a:pt x="779" y="1"/>
                    <a:pt x="1" y="758"/>
                    <a:pt x="1" y="1704"/>
                  </a:cubicBezTo>
                  <a:lnTo>
                    <a:pt x="1" y="2377"/>
                  </a:lnTo>
                  <a:cubicBezTo>
                    <a:pt x="1" y="2902"/>
                    <a:pt x="442" y="3344"/>
                    <a:pt x="968" y="3344"/>
                  </a:cubicBezTo>
                  <a:lnTo>
                    <a:pt x="2482" y="3344"/>
                  </a:lnTo>
                  <a:cubicBezTo>
                    <a:pt x="3007" y="3344"/>
                    <a:pt x="3428" y="2902"/>
                    <a:pt x="3428" y="2377"/>
                  </a:cubicBezTo>
                  <a:lnTo>
                    <a:pt x="3428" y="1704"/>
                  </a:lnTo>
                  <a:cubicBezTo>
                    <a:pt x="3428" y="758"/>
                    <a:pt x="2671" y="1"/>
                    <a:pt x="1725" y="1"/>
                  </a:cubicBezTo>
                  <a:close/>
                </a:path>
              </a:pathLst>
            </a:custGeom>
            <a:solidFill>
              <a:srgbClr val="7B90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70"/>
            <p:cNvSpPr/>
            <p:nvPr/>
          </p:nvSpPr>
          <p:spPr>
            <a:xfrm>
              <a:off x="2342943" y="2946248"/>
              <a:ext cx="38419" cy="49754"/>
            </a:xfrm>
            <a:custGeom>
              <a:avLst/>
              <a:gdLst/>
              <a:ahLst/>
              <a:cxnLst/>
              <a:rect l="l" t="t" r="r" b="b"/>
              <a:pathLst>
                <a:path w="2566" h="3323" extrusionOk="0">
                  <a:moveTo>
                    <a:pt x="863" y="1"/>
                  </a:moveTo>
                  <a:cubicBezTo>
                    <a:pt x="548" y="1"/>
                    <a:pt x="253" y="64"/>
                    <a:pt x="1" y="232"/>
                  </a:cubicBezTo>
                  <a:cubicBezTo>
                    <a:pt x="527" y="526"/>
                    <a:pt x="863" y="1094"/>
                    <a:pt x="863" y="1704"/>
                  </a:cubicBezTo>
                  <a:lnTo>
                    <a:pt x="863" y="2377"/>
                  </a:lnTo>
                  <a:cubicBezTo>
                    <a:pt x="863" y="2860"/>
                    <a:pt x="484" y="3281"/>
                    <a:pt x="1" y="3323"/>
                  </a:cubicBezTo>
                  <a:lnTo>
                    <a:pt x="1620" y="3323"/>
                  </a:lnTo>
                  <a:cubicBezTo>
                    <a:pt x="2145" y="3323"/>
                    <a:pt x="2566" y="2902"/>
                    <a:pt x="2566" y="2377"/>
                  </a:cubicBezTo>
                  <a:lnTo>
                    <a:pt x="2566" y="1704"/>
                  </a:lnTo>
                  <a:cubicBezTo>
                    <a:pt x="2566" y="758"/>
                    <a:pt x="1809" y="1"/>
                    <a:pt x="863" y="1"/>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9" name="Google Shape;10169;p70"/>
            <p:cNvSpPr/>
            <p:nvPr/>
          </p:nvSpPr>
          <p:spPr>
            <a:xfrm>
              <a:off x="2254186" y="3012037"/>
              <a:ext cx="32116" cy="118073"/>
            </a:xfrm>
            <a:custGeom>
              <a:avLst/>
              <a:gdLst/>
              <a:ahLst/>
              <a:cxnLst/>
              <a:rect l="l" t="t" r="r" b="b"/>
              <a:pathLst>
                <a:path w="2145" h="7886" extrusionOk="0">
                  <a:moveTo>
                    <a:pt x="0" y="1"/>
                  </a:moveTo>
                  <a:lnTo>
                    <a:pt x="0" y="7885"/>
                  </a:lnTo>
                  <a:lnTo>
                    <a:pt x="1177" y="7885"/>
                  </a:lnTo>
                  <a:cubicBezTo>
                    <a:pt x="1724" y="7885"/>
                    <a:pt x="2145" y="7444"/>
                    <a:pt x="2145" y="6918"/>
                  </a:cubicBezTo>
                  <a:lnTo>
                    <a:pt x="2145" y="947"/>
                  </a:lnTo>
                  <a:cubicBezTo>
                    <a:pt x="2145" y="421"/>
                    <a:pt x="1703" y="1"/>
                    <a:pt x="1177"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0" name="Google Shape;10170;p70"/>
            <p:cNvSpPr/>
            <p:nvPr/>
          </p:nvSpPr>
          <p:spPr>
            <a:xfrm>
              <a:off x="2255758" y="3012037"/>
              <a:ext cx="30544" cy="117759"/>
            </a:xfrm>
            <a:custGeom>
              <a:avLst/>
              <a:gdLst/>
              <a:ahLst/>
              <a:cxnLst/>
              <a:rect l="l" t="t" r="r" b="b"/>
              <a:pathLst>
                <a:path w="2040" h="7865" extrusionOk="0">
                  <a:moveTo>
                    <a:pt x="0" y="1"/>
                  </a:moveTo>
                  <a:cubicBezTo>
                    <a:pt x="526" y="1"/>
                    <a:pt x="967" y="421"/>
                    <a:pt x="967" y="947"/>
                  </a:cubicBezTo>
                  <a:lnTo>
                    <a:pt x="967" y="6918"/>
                  </a:lnTo>
                  <a:cubicBezTo>
                    <a:pt x="967" y="7444"/>
                    <a:pt x="526" y="7864"/>
                    <a:pt x="0" y="7864"/>
                  </a:cubicBezTo>
                  <a:lnTo>
                    <a:pt x="1072" y="7864"/>
                  </a:lnTo>
                  <a:cubicBezTo>
                    <a:pt x="1598" y="7864"/>
                    <a:pt x="2040" y="7444"/>
                    <a:pt x="2040" y="6918"/>
                  </a:cubicBezTo>
                  <a:lnTo>
                    <a:pt x="2040" y="947"/>
                  </a:lnTo>
                  <a:cubicBezTo>
                    <a:pt x="2040" y="421"/>
                    <a:pt x="1598" y="1"/>
                    <a:pt x="1072"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70"/>
            <p:cNvSpPr/>
            <p:nvPr/>
          </p:nvSpPr>
          <p:spPr>
            <a:xfrm>
              <a:off x="2425426" y="3012037"/>
              <a:ext cx="32430" cy="118073"/>
            </a:xfrm>
            <a:custGeom>
              <a:avLst/>
              <a:gdLst/>
              <a:ahLst/>
              <a:cxnLst/>
              <a:rect l="l" t="t" r="r" b="b"/>
              <a:pathLst>
                <a:path w="2166" h="7886" extrusionOk="0">
                  <a:moveTo>
                    <a:pt x="931" y="0"/>
                  </a:moveTo>
                  <a:cubicBezTo>
                    <a:pt x="422" y="0"/>
                    <a:pt x="1" y="434"/>
                    <a:pt x="21" y="947"/>
                  </a:cubicBezTo>
                  <a:lnTo>
                    <a:pt x="21" y="6918"/>
                  </a:lnTo>
                  <a:cubicBezTo>
                    <a:pt x="21" y="7444"/>
                    <a:pt x="442" y="7885"/>
                    <a:pt x="967" y="7885"/>
                  </a:cubicBezTo>
                  <a:lnTo>
                    <a:pt x="2166" y="7885"/>
                  </a:lnTo>
                  <a:lnTo>
                    <a:pt x="2166" y="1"/>
                  </a:lnTo>
                  <a:lnTo>
                    <a:pt x="967" y="1"/>
                  </a:lnTo>
                  <a:cubicBezTo>
                    <a:pt x="955" y="0"/>
                    <a:pt x="943" y="0"/>
                    <a:pt x="931"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2" name="Google Shape;10172;p70"/>
            <p:cNvSpPr/>
            <p:nvPr/>
          </p:nvSpPr>
          <p:spPr>
            <a:xfrm>
              <a:off x="2441791" y="3012037"/>
              <a:ext cx="16065" cy="118073"/>
            </a:xfrm>
            <a:custGeom>
              <a:avLst/>
              <a:gdLst/>
              <a:ahLst/>
              <a:cxnLst/>
              <a:rect l="l" t="t" r="r" b="b"/>
              <a:pathLst>
                <a:path w="1073" h="7886" extrusionOk="0">
                  <a:moveTo>
                    <a:pt x="1" y="1"/>
                  </a:moveTo>
                  <a:lnTo>
                    <a:pt x="1" y="7885"/>
                  </a:lnTo>
                  <a:lnTo>
                    <a:pt x="1073" y="7885"/>
                  </a:lnTo>
                  <a:lnTo>
                    <a:pt x="1073" y="1"/>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3" name="Google Shape;10173;p70"/>
          <p:cNvGrpSpPr/>
          <p:nvPr/>
        </p:nvGrpSpPr>
        <p:grpSpPr>
          <a:xfrm>
            <a:off x="2191541" y="2408601"/>
            <a:ext cx="308823" cy="342571"/>
            <a:chOff x="2191541" y="2408601"/>
            <a:chExt cx="308823" cy="342571"/>
          </a:xfrm>
        </p:grpSpPr>
        <p:sp>
          <p:nvSpPr>
            <p:cNvPr id="10174" name="Google Shape;10174;p70"/>
            <p:cNvSpPr/>
            <p:nvPr/>
          </p:nvSpPr>
          <p:spPr>
            <a:xfrm>
              <a:off x="2222384" y="2722754"/>
              <a:ext cx="22054" cy="28418"/>
            </a:xfrm>
            <a:custGeom>
              <a:avLst/>
              <a:gdLst/>
              <a:ahLst/>
              <a:cxnLst/>
              <a:rect l="l" t="t" r="r" b="b"/>
              <a:pathLst>
                <a:path w="1473" h="1898" extrusionOk="0">
                  <a:moveTo>
                    <a:pt x="43" y="1"/>
                  </a:moveTo>
                  <a:lnTo>
                    <a:pt x="1" y="1640"/>
                  </a:lnTo>
                  <a:cubicBezTo>
                    <a:pt x="1" y="1798"/>
                    <a:pt x="128" y="1898"/>
                    <a:pt x="256" y="1898"/>
                  </a:cubicBezTo>
                  <a:cubicBezTo>
                    <a:pt x="315" y="1898"/>
                    <a:pt x="374" y="1876"/>
                    <a:pt x="421" y="1830"/>
                  </a:cubicBezTo>
                  <a:lnTo>
                    <a:pt x="1472" y="631"/>
                  </a:lnTo>
                  <a:lnTo>
                    <a:pt x="43"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5" name="Google Shape;10175;p70"/>
            <p:cNvSpPr/>
            <p:nvPr/>
          </p:nvSpPr>
          <p:spPr>
            <a:xfrm>
              <a:off x="2447451" y="2724640"/>
              <a:ext cx="22054" cy="26456"/>
            </a:xfrm>
            <a:custGeom>
              <a:avLst/>
              <a:gdLst/>
              <a:ahLst/>
              <a:cxnLst/>
              <a:rect l="l" t="t" r="r" b="b"/>
              <a:pathLst>
                <a:path w="1473" h="1767" extrusionOk="0">
                  <a:moveTo>
                    <a:pt x="1410" y="1"/>
                  </a:moveTo>
                  <a:lnTo>
                    <a:pt x="1" y="526"/>
                  </a:lnTo>
                  <a:lnTo>
                    <a:pt x="1031" y="1683"/>
                  </a:lnTo>
                  <a:cubicBezTo>
                    <a:pt x="1082" y="1741"/>
                    <a:pt x="1147" y="1766"/>
                    <a:pt x="1213" y="1766"/>
                  </a:cubicBezTo>
                  <a:cubicBezTo>
                    <a:pt x="1337" y="1766"/>
                    <a:pt x="1459" y="1673"/>
                    <a:pt x="1473" y="1535"/>
                  </a:cubicBezTo>
                  <a:lnTo>
                    <a:pt x="1410" y="1"/>
                  </a:ln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6" name="Google Shape;10176;p70"/>
            <p:cNvSpPr/>
            <p:nvPr/>
          </p:nvSpPr>
          <p:spPr>
            <a:xfrm>
              <a:off x="2191541" y="2611313"/>
              <a:ext cx="308823" cy="16709"/>
            </a:xfrm>
            <a:custGeom>
              <a:avLst/>
              <a:gdLst/>
              <a:ahLst/>
              <a:cxnLst/>
              <a:rect l="l" t="t" r="r" b="b"/>
              <a:pathLst>
                <a:path w="20626" h="1116" extrusionOk="0">
                  <a:moveTo>
                    <a:pt x="526" y="1"/>
                  </a:moveTo>
                  <a:cubicBezTo>
                    <a:pt x="231" y="1"/>
                    <a:pt x="0" y="253"/>
                    <a:pt x="0" y="527"/>
                  </a:cubicBezTo>
                  <a:lnTo>
                    <a:pt x="0" y="590"/>
                  </a:lnTo>
                  <a:cubicBezTo>
                    <a:pt x="0" y="884"/>
                    <a:pt x="231" y="1115"/>
                    <a:pt x="526" y="1115"/>
                  </a:cubicBezTo>
                  <a:lnTo>
                    <a:pt x="20099" y="1115"/>
                  </a:lnTo>
                  <a:cubicBezTo>
                    <a:pt x="20394" y="1115"/>
                    <a:pt x="20625" y="884"/>
                    <a:pt x="20625" y="590"/>
                  </a:cubicBezTo>
                  <a:lnTo>
                    <a:pt x="20625" y="527"/>
                  </a:lnTo>
                  <a:cubicBezTo>
                    <a:pt x="20625" y="253"/>
                    <a:pt x="20394" y="1"/>
                    <a:pt x="20099" y="1"/>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70"/>
            <p:cNvSpPr/>
            <p:nvPr/>
          </p:nvSpPr>
          <p:spPr>
            <a:xfrm>
              <a:off x="2211993" y="2470287"/>
              <a:ext cx="140412" cy="263052"/>
            </a:xfrm>
            <a:custGeom>
              <a:avLst/>
              <a:gdLst/>
              <a:ahLst/>
              <a:cxnLst/>
              <a:rect l="l" t="t" r="r" b="b"/>
              <a:pathLst>
                <a:path w="9378" h="17569" extrusionOk="0">
                  <a:moveTo>
                    <a:pt x="6750" y="1"/>
                  </a:moveTo>
                  <a:lnTo>
                    <a:pt x="1304" y="10597"/>
                  </a:lnTo>
                  <a:cubicBezTo>
                    <a:pt x="358" y="12426"/>
                    <a:pt x="1" y="14487"/>
                    <a:pt x="274" y="16505"/>
                  </a:cubicBezTo>
                  <a:cubicBezTo>
                    <a:pt x="295" y="16736"/>
                    <a:pt x="442" y="16926"/>
                    <a:pt x="653" y="17010"/>
                  </a:cubicBezTo>
                  <a:lnTo>
                    <a:pt x="1935" y="17535"/>
                  </a:lnTo>
                  <a:cubicBezTo>
                    <a:pt x="2007" y="17558"/>
                    <a:pt x="2080" y="17569"/>
                    <a:pt x="2151" y="17569"/>
                  </a:cubicBezTo>
                  <a:cubicBezTo>
                    <a:pt x="2414" y="17569"/>
                    <a:pt x="2656" y="17421"/>
                    <a:pt x="2755" y="17157"/>
                  </a:cubicBezTo>
                  <a:lnTo>
                    <a:pt x="9378" y="1052"/>
                  </a:lnTo>
                  <a:lnTo>
                    <a:pt x="67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70"/>
            <p:cNvSpPr/>
            <p:nvPr/>
          </p:nvSpPr>
          <p:spPr>
            <a:xfrm>
              <a:off x="2233718" y="2470287"/>
              <a:ext cx="118687" cy="262917"/>
            </a:xfrm>
            <a:custGeom>
              <a:avLst/>
              <a:gdLst/>
              <a:ahLst/>
              <a:cxnLst/>
              <a:rect l="l" t="t" r="r" b="b"/>
              <a:pathLst>
                <a:path w="7927" h="17560" extrusionOk="0">
                  <a:moveTo>
                    <a:pt x="5299" y="1"/>
                  </a:moveTo>
                  <a:lnTo>
                    <a:pt x="4205" y="2124"/>
                  </a:lnTo>
                  <a:cubicBezTo>
                    <a:pt x="4353" y="2419"/>
                    <a:pt x="4563" y="2692"/>
                    <a:pt x="4794" y="2923"/>
                  </a:cubicBezTo>
                  <a:cubicBezTo>
                    <a:pt x="5278" y="3428"/>
                    <a:pt x="5425" y="4185"/>
                    <a:pt x="5151" y="4837"/>
                  </a:cubicBezTo>
                  <a:lnTo>
                    <a:pt x="85" y="17178"/>
                  </a:lnTo>
                  <a:cubicBezTo>
                    <a:pt x="64" y="17220"/>
                    <a:pt x="43" y="17283"/>
                    <a:pt x="0" y="17325"/>
                  </a:cubicBezTo>
                  <a:lnTo>
                    <a:pt x="484" y="17514"/>
                  </a:lnTo>
                  <a:cubicBezTo>
                    <a:pt x="565" y="17545"/>
                    <a:pt x="648" y="17559"/>
                    <a:pt x="728" y="17559"/>
                  </a:cubicBezTo>
                  <a:cubicBezTo>
                    <a:pt x="980" y="17559"/>
                    <a:pt x="1208" y="17417"/>
                    <a:pt x="1304" y="17178"/>
                  </a:cubicBezTo>
                  <a:lnTo>
                    <a:pt x="7927" y="1052"/>
                  </a:lnTo>
                  <a:lnTo>
                    <a:pt x="529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70"/>
            <p:cNvSpPr/>
            <p:nvPr/>
          </p:nvSpPr>
          <p:spPr>
            <a:xfrm>
              <a:off x="2339484" y="2470287"/>
              <a:ext cx="140098" cy="263052"/>
            </a:xfrm>
            <a:custGeom>
              <a:avLst/>
              <a:gdLst/>
              <a:ahLst/>
              <a:cxnLst/>
              <a:rect l="l" t="t" r="r" b="b"/>
              <a:pathLst>
                <a:path w="9357" h="17569" extrusionOk="0">
                  <a:moveTo>
                    <a:pt x="2629" y="1"/>
                  </a:moveTo>
                  <a:lnTo>
                    <a:pt x="1" y="1052"/>
                  </a:lnTo>
                  <a:lnTo>
                    <a:pt x="6623" y="17157"/>
                  </a:lnTo>
                  <a:cubicBezTo>
                    <a:pt x="6722" y="17421"/>
                    <a:pt x="6964" y="17569"/>
                    <a:pt x="7217" y="17569"/>
                  </a:cubicBezTo>
                  <a:cubicBezTo>
                    <a:pt x="7285" y="17569"/>
                    <a:pt x="7355" y="17558"/>
                    <a:pt x="7422" y="17535"/>
                  </a:cubicBezTo>
                  <a:lnTo>
                    <a:pt x="8726" y="17010"/>
                  </a:lnTo>
                  <a:cubicBezTo>
                    <a:pt x="8915" y="16926"/>
                    <a:pt x="9083" y="16736"/>
                    <a:pt x="9104" y="16505"/>
                  </a:cubicBezTo>
                  <a:cubicBezTo>
                    <a:pt x="9356" y="14487"/>
                    <a:pt x="8999" y="12426"/>
                    <a:pt x="8074" y="10597"/>
                  </a:cubicBezTo>
                  <a:lnTo>
                    <a:pt x="2629"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70"/>
            <p:cNvSpPr/>
            <p:nvPr/>
          </p:nvSpPr>
          <p:spPr>
            <a:xfrm>
              <a:off x="2339484" y="2470287"/>
              <a:ext cx="140412" cy="257512"/>
            </a:xfrm>
            <a:custGeom>
              <a:avLst/>
              <a:gdLst/>
              <a:ahLst/>
              <a:cxnLst/>
              <a:rect l="l" t="t" r="r" b="b"/>
              <a:pathLst>
                <a:path w="9378" h="17199" extrusionOk="0">
                  <a:moveTo>
                    <a:pt x="2629" y="1"/>
                  </a:moveTo>
                  <a:lnTo>
                    <a:pt x="1" y="1052"/>
                  </a:lnTo>
                  <a:lnTo>
                    <a:pt x="190" y="1536"/>
                  </a:lnTo>
                  <a:lnTo>
                    <a:pt x="1199" y="3996"/>
                  </a:lnTo>
                  <a:cubicBezTo>
                    <a:pt x="1367" y="3954"/>
                    <a:pt x="1556" y="3912"/>
                    <a:pt x="1704" y="3848"/>
                  </a:cubicBezTo>
                  <a:cubicBezTo>
                    <a:pt x="1874" y="3790"/>
                    <a:pt x="2048" y="3762"/>
                    <a:pt x="2220" y="3762"/>
                  </a:cubicBezTo>
                  <a:cubicBezTo>
                    <a:pt x="2793" y="3762"/>
                    <a:pt x="3337" y="4072"/>
                    <a:pt x="3596" y="4605"/>
                  </a:cubicBezTo>
                  <a:lnTo>
                    <a:pt x="7149" y="11543"/>
                  </a:lnTo>
                  <a:cubicBezTo>
                    <a:pt x="8053" y="13288"/>
                    <a:pt x="8410" y="15265"/>
                    <a:pt x="8200" y="17199"/>
                  </a:cubicBezTo>
                  <a:lnTo>
                    <a:pt x="8789" y="16968"/>
                  </a:lnTo>
                  <a:cubicBezTo>
                    <a:pt x="8978" y="16905"/>
                    <a:pt x="9104" y="16715"/>
                    <a:pt x="9104" y="16505"/>
                  </a:cubicBezTo>
                  <a:cubicBezTo>
                    <a:pt x="9377" y="14487"/>
                    <a:pt x="8999" y="12426"/>
                    <a:pt x="8074" y="10618"/>
                  </a:cubicBezTo>
                  <a:lnTo>
                    <a:pt x="3722" y="2124"/>
                  </a:lnTo>
                  <a:lnTo>
                    <a:pt x="2629" y="1"/>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70"/>
            <p:cNvSpPr/>
            <p:nvPr/>
          </p:nvSpPr>
          <p:spPr>
            <a:xfrm>
              <a:off x="2328150" y="2408601"/>
              <a:ext cx="35275" cy="32116"/>
            </a:xfrm>
            <a:custGeom>
              <a:avLst/>
              <a:gdLst/>
              <a:ahLst/>
              <a:cxnLst/>
              <a:rect l="l" t="t" r="r" b="b"/>
              <a:pathLst>
                <a:path w="2356" h="2145" extrusionOk="0">
                  <a:moveTo>
                    <a:pt x="653" y="0"/>
                  </a:moveTo>
                  <a:cubicBezTo>
                    <a:pt x="295" y="0"/>
                    <a:pt x="1" y="295"/>
                    <a:pt x="22" y="652"/>
                  </a:cubicBezTo>
                  <a:lnTo>
                    <a:pt x="22" y="2145"/>
                  </a:lnTo>
                  <a:lnTo>
                    <a:pt x="2355" y="2145"/>
                  </a:lnTo>
                  <a:lnTo>
                    <a:pt x="2355" y="631"/>
                  </a:lnTo>
                  <a:cubicBezTo>
                    <a:pt x="2355" y="295"/>
                    <a:pt x="2082" y="0"/>
                    <a:pt x="172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70"/>
            <p:cNvSpPr/>
            <p:nvPr/>
          </p:nvSpPr>
          <p:spPr>
            <a:xfrm>
              <a:off x="2291632" y="2434728"/>
              <a:ext cx="94776" cy="80911"/>
            </a:xfrm>
            <a:custGeom>
              <a:avLst/>
              <a:gdLst/>
              <a:ahLst/>
              <a:cxnLst/>
              <a:rect l="l" t="t" r="r" b="b"/>
              <a:pathLst>
                <a:path w="6330" h="5404" extrusionOk="0">
                  <a:moveTo>
                    <a:pt x="3617" y="0"/>
                  </a:moveTo>
                  <a:cubicBezTo>
                    <a:pt x="1220" y="0"/>
                    <a:pt x="1" y="2902"/>
                    <a:pt x="1704" y="4605"/>
                  </a:cubicBezTo>
                  <a:cubicBezTo>
                    <a:pt x="2255" y="5156"/>
                    <a:pt x="2935" y="5403"/>
                    <a:pt x="3602" y="5403"/>
                  </a:cubicBezTo>
                  <a:cubicBezTo>
                    <a:pt x="4993" y="5403"/>
                    <a:pt x="6329" y="4326"/>
                    <a:pt x="6329" y="2691"/>
                  </a:cubicBezTo>
                  <a:cubicBezTo>
                    <a:pt x="6329" y="1199"/>
                    <a:pt x="5110" y="0"/>
                    <a:pt x="3617"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70"/>
            <p:cNvSpPr/>
            <p:nvPr/>
          </p:nvSpPr>
          <p:spPr>
            <a:xfrm>
              <a:off x="2336025" y="2434728"/>
              <a:ext cx="53212" cy="80911"/>
            </a:xfrm>
            <a:custGeom>
              <a:avLst/>
              <a:gdLst/>
              <a:ahLst/>
              <a:cxnLst/>
              <a:rect l="l" t="t" r="r" b="b"/>
              <a:pathLst>
                <a:path w="3554" h="5404" extrusionOk="0">
                  <a:moveTo>
                    <a:pt x="652" y="0"/>
                  </a:moveTo>
                  <a:cubicBezTo>
                    <a:pt x="421" y="0"/>
                    <a:pt x="211" y="21"/>
                    <a:pt x="0" y="84"/>
                  </a:cubicBezTo>
                  <a:cubicBezTo>
                    <a:pt x="2713" y="757"/>
                    <a:pt x="2713" y="4626"/>
                    <a:pt x="0" y="5319"/>
                  </a:cubicBezTo>
                  <a:cubicBezTo>
                    <a:pt x="224" y="5376"/>
                    <a:pt x="448" y="5403"/>
                    <a:pt x="668" y="5403"/>
                  </a:cubicBezTo>
                  <a:cubicBezTo>
                    <a:pt x="1997" y="5403"/>
                    <a:pt x="3181" y="4417"/>
                    <a:pt x="3343" y="3028"/>
                  </a:cubicBezTo>
                  <a:cubicBezTo>
                    <a:pt x="3553" y="1409"/>
                    <a:pt x="2271"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4" name="Google Shape;10184;p70"/>
            <p:cNvSpPr/>
            <p:nvPr/>
          </p:nvSpPr>
          <p:spPr>
            <a:xfrm>
              <a:off x="2324691" y="2459283"/>
              <a:ext cx="36847" cy="31637"/>
            </a:xfrm>
            <a:custGeom>
              <a:avLst/>
              <a:gdLst/>
              <a:ahLst/>
              <a:cxnLst/>
              <a:rect l="l" t="t" r="r" b="b"/>
              <a:pathLst>
                <a:path w="2461" h="2113" extrusionOk="0">
                  <a:moveTo>
                    <a:pt x="1409" y="0"/>
                  </a:moveTo>
                  <a:cubicBezTo>
                    <a:pt x="463" y="0"/>
                    <a:pt x="1" y="1135"/>
                    <a:pt x="673" y="1808"/>
                  </a:cubicBezTo>
                  <a:cubicBezTo>
                    <a:pt x="883" y="2018"/>
                    <a:pt x="1143" y="2112"/>
                    <a:pt x="1399" y="2112"/>
                  </a:cubicBezTo>
                  <a:cubicBezTo>
                    <a:pt x="1938" y="2112"/>
                    <a:pt x="2460" y="1693"/>
                    <a:pt x="2460" y="1051"/>
                  </a:cubicBezTo>
                  <a:cubicBezTo>
                    <a:pt x="2460" y="484"/>
                    <a:pt x="1998" y="0"/>
                    <a:pt x="140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5" name="Google Shape;10185;p70"/>
            <p:cNvSpPr/>
            <p:nvPr/>
          </p:nvSpPr>
          <p:spPr>
            <a:xfrm>
              <a:off x="2328464" y="2591804"/>
              <a:ext cx="34961" cy="56042"/>
            </a:xfrm>
            <a:custGeom>
              <a:avLst/>
              <a:gdLst/>
              <a:ahLst/>
              <a:cxnLst/>
              <a:rect l="l" t="t" r="r" b="b"/>
              <a:pathLst>
                <a:path w="2335" h="3743" extrusionOk="0">
                  <a:moveTo>
                    <a:pt x="947" y="0"/>
                  </a:moveTo>
                  <a:cubicBezTo>
                    <a:pt x="421" y="0"/>
                    <a:pt x="1" y="421"/>
                    <a:pt x="1" y="947"/>
                  </a:cubicBezTo>
                  <a:lnTo>
                    <a:pt x="1" y="2797"/>
                  </a:lnTo>
                  <a:cubicBezTo>
                    <a:pt x="1" y="3322"/>
                    <a:pt x="421" y="3743"/>
                    <a:pt x="947" y="3743"/>
                  </a:cubicBezTo>
                  <a:lnTo>
                    <a:pt x="1388" y="3743"/>
                  </a:lnTo>
                  <a:cubicBezTo>
                    <a:pt x="1914" y="3743"/>
                    <a:pt x="2334" y="3322"/>
                    <a:pt x="2334" y="2797"/>
                  </a:cubicBezTo>
                  <a:lnTo>
                    <a:pt x="2334" y="947"/>
                  </a:lnTo>
                  <a:cubicBezTo>
                    <a:pt x="2334" y="421"/>
                    <a:pt x="1914" y="0"/>
                    <a:pt x="1388" y="0"/>
                  </a:cubicBezTo>
                  <a:close/>
                </a:path>
              </a:pathLst>
            </a:custGeom>
            <a:solidFill>
              <a:srgbClr val="6D84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70"/>
            <p:cNvSpPr/>
            <p:nvPr/>
          </p:nvSpPr>
          <p:spPr>
            <a:xfrm>
              <a:off x="2339484" y="2591804"/>
              <a:ext cx="23941" cy="56042"/>
            </a:xfrm>
            <a:custGeom>
              <a:avLst/>
              <a:gdLst/>
              <a:ahLst/>
              <a:cxnLst/>
              <a:rect l="l" t="t" r="r" b="b"/>
              <a:pathLst>
                <a:path w="1599" h="3743" extrusionOk="0">
                  <a:moveTo>
                    <a:pt x="211" y="0"/>
                  </a:moveTo>
                  <a:cubicBezTo>
                    <a:pt x="148" y="0"/>
                    <a:pt x="64" y="0"/>
                    <a:pt x="1" y="21"/>
                  </a:cubicBezTo>
                  <a:cubicBezTo>
                    <a:pt x="337" y="211"/>
                    <a:pt x="547" y="568"/>
                    <a:pt x="547" y="947"/>
                  </a:cubicBezTo>
                  <a:lnTo>
                    <a:pt x="547" y="2797"/>
                  </a:lnTo>
                  <a:cubicBezTo>
                    <a:pt x="547" y="3175"/>
                    <a:pt x="337" y="3533"/>
                    <a:pt x="1" y="3722"/>
                  </a:cubicBezTo>
                  <a:cubicBezTo>
                    <a:pt x="64" y="3743"/>
                    <a:pt x="148" y="3743"/>
                    <a:pt x="211" y="3743"/>
                  </a:cubicBezTo>
                  <a:lnTo>
                    <a:pt x="652" y="3743"/>
                  </a:lnTo>
                  <a:cubicBezTo>
                    <a:pt x="1178" y="3743"/>
                    <a:pt x="1598" y="3322"/>
                    <a:pt x="1598" y="2776"/>
                  </a:cubicBezTo>
                  <a:lnTo>
                    <a:pt x="1598" y="947"/>
                  </a:lnTo>
                  <a:cubicBezTo>
                    <a:pt x="1598" y="421"/>
                    <a:pt x="1157" y="0"/>
                    <a:pt x="652"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7" name="Google Shape;10187;p70"/>
          <p:cNvGrpSpPr/>
          <p:nvPr/>
        </p:nvGrpSpPr>
        <p:grpSpPr>
          <a:xfrm>
            <a:off x="847400" y="1503588"/>
            <a:ext cx="342496" cy="341553"/>
            <a:chOff x="847400" y="1503588"/>
            <a:chExt cx="342496" cy="341553"/>
          </a:xfrm>
        </p:grpSpPr>
        <p:sp>
          <p:nvSpPr>
            <p:cNvPr id="10188" name="Google Shape;10188;p70"/>
            <p:cNvSpPr/>
            <p:nvPr/>
          </p:nvSpPr>
          <p:spPr>
            <a:xfrm>
              <a:off x="989998" y="1503588"/>
              <a:ext cx="57300" cy="31487"/>
            </a:xfrm>
            <a:custGeom>
              <a:avLst/>
              <a:gdLst/>
              <a:ahLst/>
              <a:cxnLst/>
              <a:rect l="l" t="t" r="r" b="b"/>
              <a:pathLst>
                <a:path w="3827" h="2103" extrusionOk="0">
                  <a:moveTo>
                    <a:pt x="337" y="0"/>
                  </a:moveTo>
                  <a:cubicBezTo>
                    <a:pt x="148" y="0"/>
                    <a:pt x="0" y="147"/>
                    <a:pt x="0" y="315"/>
                  </a:cubicBezTo>
                  <a:lnTo>
                    <a:pt x="0" y="1766"/>
                  </a:lnTo>
                  <a:cubicBezTo>
                    <a:pt x="0" y="1955"/>
                    <a:pt x="148" y="2103"/>
                    <a:pt x="337" y="2103"/>
                  </a:cubicBezTo>
                  <a:lnTo>
                    <a:pt x="3490" y="2103"/>
                  </a:lnTo>
                  <a:cubicBezTo>
                    <a:pt x="3680" y="2103"/>
                    <a:pt x="3827" y="1955"/>
                    <a:pt x="3827" y="1766"/>
                  </a:cubicBezTo>
                  <a:lnTo>
                    <a:pt x="3827" y="315"/>
                  </a:lnTo>
                  <a:cubicBezTo>
                    <a:pt x="3827" y="147"/>
                    <a:pt x="3680" y="0"/>
                    <a:pt x="349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70"/>
            <p:cNvSpPr/>
            <p:nvPr/>
          </p:nvSpPr>
          <p:spPr>
            <a:xfrm>
              <a:off x="1025572" y="1503588"/>
              <a:ext cx="21725" cy="31487"/>
            </a:xfrm>
            <a:custGeom>
              <a:avLst/>
              <a:gdLst/>
              <a:ahLst/>
              <a:cxnLst/>
              <a:rect l="l" t="t" r="r" b="b"/>
              <a:pathLst>
                <a:path w="1451" h="2103" extrusionOk="0">
                  <a:moveTo>
                    <a:pt x="0" y="0"/>
                  </a:moveTo>
                  <a:lnTo>
                    <a:pt x="0" y="2103"/>
                  </a:lnTo>
                  <a:lnTo>
                    <a:pt x="1114" y="2103"/>
                  </a:lnTo>
                  <a:cubicBezTo>
                    <a:pt x="1304" y="2103"/>
                    <a:pt x="1451" y="1955"/>
                    <a:pt x="1451" y="1766"/>
                  </a:cubicBezTo>
                  <a:lnTo>
                    <a:pt x="1451" y="315"/>
                  </a:lnTo>
                  <a:cubicBezTo>
                    <a:pt x="1451" y="147"/>
                    <a:pt x="1304" y="0"/>
                    <a:pt x="111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0" name="Google Shape;10190;p70"/>
            <p:cNvSpPr/>
            <p:nvPr/>
          </p:nvSpPr>
          <p:spPr>
            <a:xfrm>
              <a:off x="867538" y="1552368"/>
              <a:ext cx="302220" cy="183233"/>
            </a:xfrm>
            <a:custGeom>
              <a:avLst/>
              <a:gdLst/>
              <a:ahLst/>
              <a:cxnLst/>
              <a:rect l="l" t="t" r="r" b="b"/>
              <a:pathLst>
                <a:path w="20185" h="12238" extrusionOk="0">
                  <a:moveTo>
                    <a:pt x="337" y="1"/>
                  </a:moveTo>
                  <a:cubicBezTo>
                    <a:pt x="148" y="1"/>
                    <a:pt x="1" y="148"/>
                    <a:pt x="1" y="337"/>
                  </a:cubicBezTo>
                  <a:lnTo>
                    <a:pt x="1" y="11901"/>
                  </a:lnTo>
                  <a:cubicBezTo>
                    <a:pt x="1" y="12090"/>
                    <a:pt x="148" y="12237"/>
                    <a:pt x="337" y="12237"/>
                  </a:cubicBezTo>
                  <a:lnTo>
                    <a:pt x="19848" y="12237"/>
                  </a:lnTo>
                  <a:cubicBezTo>
                    <a:pt x="20037" y="12237"/>
                    <a:pt x="20184" y="12069"/>
                    <a:pt x="20184" y="11901"/>
                  </a:cubicBezTo>
                  <a:lnTo>
                    <a:pt x="20184" y="337"/>
                  </a:lnTo>
                  <a:cubicBezTo>
                    <a:pt x="20184" y="148"/>
                    <a:pt x="20037" y="1"/>
                    <a:pt x="19848" y="1"/>
                  </a:cubicBez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1" name="Google Shape;10191;p70"/>
            <p:cNvSpPr/>
            <p:nvPr/>
          </p:nvSpPr>
          <p:spPr>
            <a:xfrm>
              <a:off x="1149275" y="1552368"/>
              <a:ext cx="20482" cy="183233"/>
            </a:xfrm>
            <a:custGeom>
              <a:avLst/>
              <a:gdLst/>
              <a:ahLst/>
              <a:cxnLst/>
              <a:rect l="l" t="t" r="r" b="b"/>
              <a:pathLst>
                <a:path w="1368" h="12238" extrusionOk="0">
                  <a:moveTo>
                    <a:pt x="1" y="1"/>
                  </a:moveTo>
                  <a:lnTo>
                    <a:pt x="1" y="12237"/>
                  </a:lnTo>
                  <a:lnTo>
                    <a:pt x="1031" y="12237"/>
                  </a:lnTo>
                  <a:cubicBezTo>
                    <a:pt x="1220" y="12237"/>
                    <a:pt x="1367" y="12069"/>
                    <a:pt x="1367" y="11901"/>
                  </a:cubicBezTo>
                  <a:lnTo>
                    <a:pt x="1367" y="337"/>
                  </a:lnTo>
                  <a:cubicBezTo>
                    <a:pt x="1367" y="148"/>
                    <a:pt x="1220" y="1"/>
                    <a:pt x="103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70"/>
            <p:cNvSpPr/>
            <p:nvPr/>
          </p:nvSpPr>
          <p:spPr>
            <a:xfrm>
              <a:off x="847400" y="1524984"/>
              <a:ext cx="342496" cy="37476"/>
            </a:xfrm>
            <a:custGeom>
              <a:avLst/>
              <a:gdLst/>
              <a:ahLst/>
              <a:cxnLst/>
              <a:rect l="l" t="t" r="r" b="b"/>
              <a:pathLst>
                <a:path w="22875" h="2503" extrusionOk="0">
                  <a:moveTo>
                    <a:pt x="337" y="1"/>
                  </a:moveTo>
                  <a:cubicBezTo>
                    <a:pt x="148" y="1"/>
                    <a:pt x="0" y="148"/>
                    <a:pt x="0" y="337"/>
                  </a:cubicBezTo>
                  <a:lnTo>
                    <a:pt x="0" y="2166"/>
                  </a:lnTo>
                  <a:cubicBezTo>
                    <a:pt x="0" y="2356"/>
                    <a:pt x="148" y="2503"/>
                    <a:pt x="337" y="2503"/>
                  </a:cubicBezTo>
                  <a:lnTo>
                    <a:pt x="22559" y="2503"/>
                  </a:lnTo>
                  <a:cubicBezTo>
                    <a:pt x="22728" y="2503"/>
                    <a:pt x="22875" y="2356"/>
                    <a:pt x="22875" y="2166"/>
                  </a:cubicBezTo>
                  <a:lnTo>
                    <a:pt x="22875" y="337"/>
                  </a:lnTo>
                  <a:cubicBezTo>
                    <a:pt x="22875" y="169"/>
                    <a:pt x="22728" y="1"/>
                    <a:pt x="22559"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70"/>
            <p:cNvSpPr/>
            <p:nvPr/>
          </p:nvSpPr>
          <p:spPr>
            <a:xfrm>
              <a:off x="950964" y="1790042"/>
              <a:ext cx="135366" cy="31487"/>
            </a:xfrm>
            <a:custGeom>
              <a:avLst/>
              <a:gdLst/>
              <a:ahLst/>
              <a:cxnLst/>
              <a:rect l="l" t="t" r="r" b="b"/>
              <a:pathLst>
                <a:path w="9041" h="2103" extrusionOk="0">
                  <a:moveTo>
                    <a:pt x="1199" y="0"/>
                  </a:moveTo>
                  <a:cubicBezTo>
                    <a:pt x="1094" y="0"/>
                    <a:pt x="967" y="84"/>
                    <a:pt x="904" y="190"/>
                  </a:cubicBezTo>
                  <a:lnTo>
                    <a:pt x="127" y="1598"/>
                  </a:lnTo>
                  <a:cubicBezTo>
                    <a:pt x="0" y="1829"/>
                    <a:pt x="169" y="2103"/>
                    <a:pt x="421" y="2103"/>
                  </a:cubicBezTo>
                  <a:lnTo>
                    <a:pt x="8620" y="2103"/>
                  </a:lnTo>
                  <a:cubicBezTo>
                    <a:pt x="8873" y="2103"/>
                    <a:pt x="9041" y="1829"/>
                    <a:pt x="8915" y="1598"/>
                  </a:cubicBezTo>
                  <a:lnTo>
                    <a:pt x="8116" y="190"/>
                  </a:lnTo>
                  <a:cubicBezTo>
                    <a:pt x="8053" y="84"/>
                    <a:pt x="7948" y="0"/>
                    <a:pt x="7821"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70"/>
            <p:cNvSpPr/>
            <p:nvPr/>
          </p:nvSpPr>
          <p:spPr>
            <a:xfrm>
              <a:off x="911931" y="1752581"/>
              <a:ext cx="82798" cy="92560"/>
            </a:xfrm>
            <a:custGeom>
              <a:avLst/>
              <a:gdLst/>
              <a:ahLst/>
              <a:cxnLst/>
              <a:rect l="l" t="t" r="r" b="b"/>
              <a:pathLst>
                <a:path w="5530" h="6182" extrusionOk="0">
                  <a:moveTo>
                    <a:pt x="3448" y="0"/>
                  </a:moveTo>
                  <a:cubicBezTo>
                    <a:pt x="3322" y="0"/>
                    <a:pt x="3217" y="85"/>
                    <a:pt x="3154" y="190"/>
                  </a:cubicBezTo>
                  <a:lnTo>
                    <a:pt x="126" y="5698"/>
                  </a:lnTo>
                  <a:cubicBezTo>
                    <a:pt x="0" y="5908"/>
                    <a:pt x="169" y="6182"/>
                    <a:pt x="421" y="6182"/>
                  </a:cubicBezTo>
                  <a:lnTo>
                    <a:pt x="2166" y="6182"/>
                  </a:lnTo>
                  <a:cubicBezTo>
                    <a:pt x="2292" y="6182"/>
                    <a:pt x="2397" y="6119"/>
                    <a:pt x="2460" y="6013"/>
                  </a:cubicBezTo>
                  <a:lnTo>
                    <a:pt x="5488" y="505"/>
                  </a:lnTo>
                  <a:cubicBezTo>
                    <a:pt x="5530" y="400"/>
                    <a:pt x="5530" y="274"/>
                    <a:pt x="5488" y="169"/>
                  </a:cubicBezTo>
                  <a:cubicBezTo>
                    <a:pt x="5425" y="63"/>
                    <a:pt x="5298" y="0"/>
                    <a:pt x="519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70"/>
            <p:cNvSpPr/>
            <p:nvPr/>
          </p:nvSpPr>
          <p:spPr>
            <a:xfrm>
              <a:off x="1041623" y="1752850"/>
              <a:ext cx="83741" cy="92290"/>
            </a:xfrm>
            <a:custGeom>
              <a:avLst/>
              <a:gdLst/>
              <a:ahLst/>
              <a:cxnLst/>
              <a:rect l="l" t="t" r="r" b="b"/>
              <a:pathLst>
                <a:path w="5593" h="6164" extrusionOk="0">
                  <a:moveTo>
                    <a:pt x="2184" y="0"/>
                  </a:moveTo>
                  <a:cubicBezTo>
                    <a:pt x="2171" y="0"/>
                    <a:pt x="2158" y="1"/>
                    <a:pt x="2145" y="3"/>
                  </a:cubicBezTo>
                  <a:lnTo>
                    <a:pt x="400" y="3"/>
                  </a:lnTo>
                  <a:cubicBezTo>
                    <a:pt x="148" y="3"/>
                    <a:pt x="0" y="277"/>
                    <a:pt x="127" y="487"/>
                  </a:cubicBezTo>
                  <a:lnTo>
                    <a:pt x="3133" y="5995"/>
                  </a:lnTo>
                  <a:cubicBezTo>
                    <a:pt x="3196" y="6101"/>
                    <a:pt x="3301" y="6164"/>
                    <a:pt x="3427" y="6164"/>
                  </a:cubicBezTo>
                  <a:lnTo>
                    <a:pt x="5172" y="6164"/>
                  </a:lnTo>
                  <a:cubicBezTo>
                    <a:pt x="5425" y="6164"/>
                    <a:pt x="5593" y="5890"/>
                    <a:pt x="5467" y="5680"/>
                  </a:cubicBezTo>
                  <a:lnTo>
                    <a:pt x="2439" y="172"/>
                  </a:lnTo>
                  <a:cubicBezTo>
                    <a:pt x="2383" y="77"/>
                    <a:pt x="2292" y="0"/>
                    <a:pt x="218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6" name="Google Shape;10196;p70"/>
            <p:cNvSpPr/>
            <p:nvPr/>
          </p:nvSpPr>
          <p:spPr>
            <a:xfrm>
              <a:off x="949392" y="1752850"/>
              <a:ext cx="46535" cy="20198"/>
            </a:xfrm>
            <a:custGeom>
              <a:avLst/>
              <a:gdLst/>
              <a:ahLst/>
              <a:cxnLst/>
              <a:rect l="l" t="t" r="r" b="b"/>
              <a:pathLst>
                <a:path w="3108" h="1349" extrusionOk="0">
                  <a:moveTo>
                    <a:pt x="908" y="0"/>
                  </a:moveTo>
                  <a:cubicBezTo>
                    <a:pt x="799" y="0"/>
                    <a:pt x="708" y="77"/>
                    <a:pt x="652" y="172"/>
                  </a:cubicBezTo>
                  <a:lnTo>
                    <a:pt x="0" y="1349"/>
                  </a:lnTo>
                  <a:lnTo>
                    <a:pt x="2502" y="1349"/>
                  </a:lnTo>
                  <a:lnTo>
                    <a:pt x="2986" y="487"/>
                  </a:lnTo>
                  <a:cubicBezTo>
                    <a:pt x="3107" y="264"/>
                    <a:pt x="2956" y="2"/>
                    <a:pt x="2719" y="2"/>
                  </a:cubicBezTo>
                  <a:cubicBezTo>
                    <a:pt x="2710" y="2"/>
                    <a:pt x="2701" y="3"/>
                    <a:pt x="2691" y="3"/>
                  </a:cubicBezTo>
                  <a:lnTo>
                    <a:pt x="946" y="3"/>
                  </a:lnTo>
                  <a:cubicBezTo>
                    <a:pt x="933" y="1"/>
                    <a:pt x="920" y="0"/>
                    <a:pt x="908"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7" name="Google Shape;10197;p70"/>
            <p:cNvSpPr/>
            <p:nvPr/>
          </p:nvSpPr>
          <p:spPr>
            <a:xfrm>
              <a:off x="1041623" y="1752850"/>
              <a:ext cx="46280" cy="20198"/>
            </a:xfrm>
            <a:custGeom>
              <a:avLst/>
              <a:gdLst/>
              <a:ahLst/>
              <a:cxnLst/>
              <a:rect l="l" t="t" r="r" b="b"/>
              <a:pathLst>
                <a:path w="3091" h="1349" extrusionOk="0">
                  <a:moveTo>
                    <a:pt x="2184" y="0"/>
                  </a:moveTo>
                  <a:cubicBezTo>
                    <a:pt x="2171" y="0"/>
                    <a:pt x="2158" y="1"/>
                    <a:pt x="2145" y="3"/>
                  </a:cubicBezTo>
                  <a:lnTo>
                    <a:pt x="400" y="3"/>
                  </a:lnTo>
                  <a:cubicBezTo>
                    <a:pt x="148" y="3"/>
                    <a:pt x="0" y="277"/>
                    <a:pt x="127" y="487"/>
                  </a:cubicBezTo>
                  <a:lnTo>
                    <a:pt x="589" y="1349"/>
                  </a:lnTo>
                  <a:lnTo>
                    <a:pt x="3091" y="1349"/>
                  </a:lnTo>
                  <a:lnTo>
                    <a:pt x="2439" y="172"/>
                  </a:lnTo>
                  <a:cubicBezTo>
                    <a:pt x="2383" y="77"/>
                    <a:pt x="2292" y="0"/>
                    <a:pt x="2184" y="0"/>
                  </a:cubicBezTo>
                  <a:close/>
                </a:path>
              </a:pathLst>
            </a:custGeom>
            <a:solidFill>
              <a:srgbClr val="6B83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8" name="Google Shape;10198;p70"/>
            <p:cNvSpPr/>
            <p:nvPr/>
          </p:nvSpPr>
          <p:spPr>
            <a:xfrm>
              <a:off x="847400" y="1725510"/>
              <a:ext cx="342496" cy="37162"/>
            </a:xfrm>
            <a:custGeom>
              <a:avLst/>
              <a:gdLst/>
              <a:ahLst/>
              <a:cxnLst/>
              <a:rect l="l" t="t" r="r" b="b"/>
              <a:pathLst>
                <a:path w="22875" h="2482" extrusionOk="0">
                  <a:moveTo>
                    <a:pt x="337" y="0"/>
                  </a:moveTo>
                  <a:cubicBezTo>
                    <a:pt x="148" y="0"/>
                    <a:pt x="0" y="147"/>
                    <a:pt x="0" y="337"/>
                  </a:cubicBezTo>
                  <a:lnTo>
                    <a:pt x="0" y="2145"/>
                  </a:lnTo>
                  <a:cubicBezTo>
                    <a:pt x="0" y="2334"/>
                    <a:pt x="148" y="2481"/>
                    <a:pt x="337" y="2481"/>
                  </a:cubicBezTo>
                  <a:lnTo>
                    <a:pt x="22559" y="2481"/>
                  </a:lnTo>
                  <a:cubicBezTo>
                    <a:pt x="22728" y="2481"/>
                    <a:pt x="22875" y="2334"/>
                    <a:pt x="22875" y="2145"/>
                  </a:cubicBezTo>
                  <a:lnTo>
                    <a:pt x="22875" y="337"/>
                  </a:lnTo>
                  <a:cubicBezTo>
                    <a:pt x="22875" y="147"/>
                    <a:pt x="22728" y="0"/>
                    <a:pt x="22559"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70"/>
            <p:cNvSpPr/>
            <p:nvPr/>
          </p:nvSpPr>
          <p:spPr>
            <a:xfrm>
              <a:off x="1168799" y="1524984"/>
              <a:ext cx="21096" cy="37476"/>
            </a:xfrm>
            <a:custGeom>
              <a:avLst/>
              <a:gdLst/>
              <a:ahLst/>
              <a:cxnLst/>
              <a:rect l="l" t="t" r="r" b="b"/>
              <a:pathLst>
                <a:path w="1409" h="2503" extrusionOk="0">
                  <a:moveTo>
                    <a:pt x="0" y="1"/>
                  </a:moveTo>
                  <a:lnTo>
                    <a:pt x="0" y="2503"/>
                  </a:lnTo>
                  <a:lnTo>
                    <a:pt x="1093" y="2503"/>
                  </a:lnTo>
                  <a:cubicBezTo>
                    <a:pt x="1262" y="2503"/>
                    <a:pt x="1409" y="2356"/>
                    <a:pt x="1409" y="2166"/>
                  </a:cubicBezTo>
                  <a:lnTo>
                    <a:pt x="1409" y="337"/>
                  </a:lnTo>
                  <a:cubicBezTo>
                    <a:pt x="1409" y="169"/>
                    <a:pt x="1262" y="1"/>
                    <a:pt x="1093"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0" name="Google Shape;10200;p70"/>
            <p:cNvSpPr/>
            <p:nvPr/>
          </p:nvSpPr>
          <p:spPr>
            <a:xfrm>
              <a:off x="1168799" y="1725510"/>
              <a:ext cx="21096" cy="37162"/>
            </a:xfrm>
            <a:custGeom>
              <a:avLst/>
              <a:gdLst/>
              <a:ahLst/>
              <a:cxnLst/>
              <a:rect l="l" t="t" r="r" b="b"/>
              <a:pathLst>
                <a:path w="1409" h="2482" extrusionOk="0">
                  <a:moveTo>
                    <a:pt x="0" y="0"/>
                  </a:moveTo>
                  <a:lnTo>
                    <a:pt x="0" y="2481"/>
                  </a:lnTo>
                  <a:lnTo>
                    <a:pt x="1093" y="2481"/>
                  </a:lnTo>
                  <a:cubicBezTo>
                    <a:pt x="1262" y="2481"/>
                    <a:pt x="1409" y="2334"/>
                    <a:pt x="1409" y="2145"/>
                  </a:cubicBezTo>
                  <a:lnTo>
                    <a:pt x="1409" y="337"/>
                  </a:lnTo>
                  <a:cubicBezTo>
                    <a:pt x="1409" y="147"/>
                    <a:pt x="1262" y="0"/>
                    <a:pt x="1093"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1" name="Google Shape;10201;p70"/>
            <p:cNvSpPr/>
            <p:nvPr/>
          </p:nvSpPr>
          <p:spPr>
            <a:xfrm>
              <a:off x="1046339" y="1601703"/>
              <a:ext cx="47418" cy="50787"/>
            </a:xfrm>
            <a:custGeom>
              <a:avLst/>
              <a:gdLst/>
              <a:ahLst/>
              <a:cxnLst/>
              <a:rect l="l" t="t" r="r" b="b"/>
              <a:pathLst>
                <a:path w="3167" h="3392" extrusionOk="0">
                  <a:moveTo>
                    <a:pt x="2688" y="0"/>
                  </a:moveTo>
                  <a:cubicBezTo>
                    <a:pt x="2601" y="0"/>
                    <a:pt x="2511" y="39"/>
                    <a:pt x="2440" y="133"/>
                  </a:cubicBezTo>
                  <a:lnTo>
                    <a:pt x="190" y="2845"/>
                  </a:lnTo>
                  <a:cubicBezTo>
                    <a:pt x="1" y="3055"/>
                    <a:pt x="148" y="3392"/>
                    <a:pt x="442" y="3392"/>
                  </a:cubicBezTo>
                  <a:cubicBezTo>
                    <a:pt x="547" y="3392"/>
                    <a:pt x="631" y="3329"/>
                    <a:pt x="695" y="3266"/>
                  </a:cubicBezTo>
                  <a:lnTo>
                    <a:pt x="2965" y="553"/>
                  </a:lnTo>
                  <a:cubicBezTo>
                    <a:pt x="3167" y="305"/>
                    <a:pt x="2934" y="0"/>
                    <a:pt x="2688"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70"/>
            <p:cNvSpPr/>
            <p:nvPr/>
          </p:nvSpPr>
          <p:spPr>
            <a:xfrm>
              <a:off x="990567" y="1630091"/>
              <a:ext cx="48556" cy="29331"/>
            </a:xfrm>
            <a:custGeom>
              <a:avLst/>
              <a:gdLst/>
              <a:ahLst/>
              <a:cxnLst/>
              <a:rect l="l" t="t" r="r" b="b"/>
              <a:pathLst>
                <a:path w="3243" h="1959" extrusionOk="0">
                  <a:moveTo>
                    <a:pt x="494" y="0"/>
                  </a:moveTo>
                  <a:cubicBezTo>
                    <a:pt x="194" y="0"/>
                    <a:pt x="0" y="454"/>
                    <a:pt x="341" y="634"/>
                  </a:cubicBezTo>
                  <a:lnTo>
                    <a:pt x="2611" y="1916"/>
                  </a:lnTo>
                  <a:cubicBezTo>
                    <a:pt x="2653" y="1937"/>
                    <a:pt x="2717" y="1958"/>
                    <a:pt x="2759" y="1958"/>
                  </a:cubicBezTo>
                  <a:cubicBezTo>
                    <a:pt x="3116" y="1958"/>
                    <a:pt x="3242" y="1496"/>
                    <a:pt x="2927" y="1327"/>
                  </a:cubicBezTo>
                  <a:lnTo>
                    <a:pt x="656" y="45"/>
                  </a:lnTo>
                  <a:cubicBezTo>
                    <a:pt x="600" y="14"/>
                    <a:pt x="545" y="0"/>
                    <a:pt x="494"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3" name="Google Shape;10203;p70"/>
            <p:cNvSpPr/>
            <p:nvPr/>
          </p:nvSpPr>
          <p:spPr>
            <a:xfrm>
              <a:off x="940573" y="1633983"/>
              <a:ext cx="44543" cy="51565"/>
            </a:xfrm>
            <a:custGeom>
              <a:avLst/>
              <a:gdLst/>
              <a:ahLst/>
              <a:cxnLst/>
              <a:rect l="l" t="t" r="r" b="b"/>
              <a:pathLst>
                <a:path w="2975" h="3444" extrusionOk="0">
                  <a:moveTo>
                    <a:pt x="2525" y="0"/>
                  </a:moveTo>
                  <a:cubicBezTo>
                    <a:pt x="2444" y="0"/>
                    <a:pt x="2362" y="30"/>
                    <a:pt x="2292" y="100"/>
                  </a:cubicBezTo>
                  <a:lnTo>
                    <a:pt x="148" y="2918"/>
                  </a:lnTo>
                  <a:cubicBezTo>
                    <a:pt x="1" y="3149"/>
                    <a:pt x="148" y="3443"/>
                    <a:pt x="421" y="3443"/>
                  </a:cubicBezTo>
                  <a:cubicBezTo>
                    <a:pt x="526" y="3443"/>
                    <a:pt x="631" y="3401"/>
                    <a:pt x="694" y="3317"/>
                  </a:cubicBezTo>
                  <a:lnTo>
                    <a:pt x="2818" y="521"/>
                  </a:lnTo>
                  <a:cubicBezTo>
                    <a:pt x="2974" y="255"/>
                    <a:pt x="2758" y="0"/>
                    <a:pt x="252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4" name="Google Shape;10204;p70"/>
            <p:cNvSpPr/>
            <p:nvPr/>
          </p:nvSpPr>
          <p:spPr>
            <a:xfrm>
              <a:off x="912560" y="1673256"/>
              <a:ext cx="45966" cy="39408"/>
            </a:xfrm>
            <a:custGeom>
              <a:avLst/>
              <a:gdLst/>
              <a:ahLst/>
              <a:cxnLst/>
              <a:rect l="l" t="t" r="r" b="b"/>
              <a:pathLst>
                <a:path w="3070" h="2632" extrusionOk="0">
                  <a:moveTo>
                    <a:pt x="1766" y="0"/>
                  </a:moveTo>
                  <a:cubicBezTo>
                    <a:pt x="589" y="0"/>
                    <a:pt x="0" y="1409"/>
                    <a:pt x="841" y="2250"/>
                  </a:cubicBezTo>
                  <a:cubicBezTo>
                    <a:pt x="1105" y="2514"/>
                    <a:pt x="1430" y="2632"/>
                    <a:pt x="1750" y="2632"/>
                  </a:cubicBezTo>
                  <a:cubicBezTo>
                    <a:pt x="2422" y="2632"/>
                    <a:pt x="3070" y="2109"/>
                    <a:pt x="3070" y="1325"/>
                  </a:cubicBezTo>
                  <a:cubicBezTo>
                    <a:pt x="3070" y="589"/>
                    <a:pt x="2481" y="0"/>
                    <a:pt x="17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70"/>
            <p:cNvSpPr/>
            <p:nvPr/>
          </p:nvSpPr>
          <p:spPr>
            <a:xfrm>
              <a:off x="960502" y="1606823"/>
              <a:ext cx="45876" cy="39318"/>
            </a:xfrm>
            <a:custGeom>
              <a:avLst/>
              <a:gdLst/>
              <a:ahLst/>
              <a:cxnLst/>
              <a:rect l="l" t="t" r="r" b="b"/>
              <a:pathLst>
                <a:path w="3064" h="2626" extrusionOk="0">
                  <a:moveTo>
                    <a:pt x="1714" y="1"/>
                  </a:moveTo>
                  <a:cubicBezTo>
                    <a:pt x="574" y="1"/>
                    <a:pt x="0" y="1416"/>
                    <a:pt x="814" y="2230"/>
                  </a:cubicBezTo>
                  <a:cubicBezTo>
                    <a:pt x="1088" y="2503"/>
                    <a:pt x="1421" y="2626"/>
                    <a:pt x="1747" y="2626"/>
                  </a:cubicBezTo>
                  <a:cubicBezTo>
                    <a:pt x="2422" y="2626"/>
                    <a:pt x="3064" y="2099"/>
                    <a:pt x="3064" y="1305"/>
                  </a:cubicBezTo>
                  <a:cubicBezTo>
                    <a:pt x="3064" y="569"/>
                    <a:pt x="2475" y="1"/>
                    <a:pt x="1739" y="1"/>
                  </a:cubicBezTo>
                  <a:cubicBezTo>
                    <a:pt x="1731" y="1"/>
                    <a:pt x="1722" y="1"/>
                    <a:pt x="1714"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6" name="Google Shape;10206;p70"/>
            <p:cNvSpPr/>
            <p:nvPr/>
          </p:nvSpPr>
          <p:spPr>
            <a:xfrm>
              <a:off x="1019269" y="1640197"/>
              <a:ext cx="45981" cy="39423"/>
            </a:xfrm>
            <a:custGeom>
              <a:avLst/>
              <a:gdLst/>
              <a:ahLst/>
              <a:cxnLst/>
              <a:rect l="l" t="t" r="r" b="b"/>
              <a:pathLst>
                <a:path w="3071" h="2633" extrusionOk="0">
                  <a:moveTo>
                    <a:pt x="1746" y="1"/>
                  </a:moveTo>
                  <a:cubicBezTo>
                    <a:pt x="568" y="1"/>
                    <a:pt x="1" y="1409"/>
                    <a:pt x="821" y="2250"/>
                  </a:cubicBezTo>
                  <a:cubicBezTo>
                    <a:pt x="1085" y="2514"/>
                    <a:pt x="1412" y="2632"/>
                    <a:pt x="1734" y="2632"/>
                  </a:cubicBezTo>
                  <a:cubicBezTo>
                    <a:pt x="2413" y="2632"/>
                    <a:pt x="3070" y="2109"/>
                    <a:pt x="3070" y="1325"/>
                  </a:cubicBezTo>
                  <a:cubicBezTo>
                    <a:pt x="3070" y="589"/>
                    <a:pt x="2482" y="1"/>
                    <a:pt x="174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7" name="Google Shape;10207;p70"/>
            <p:cNvSpPr/>
            <p:nvPr/>
          </p:nvSpPr>
          <p:spPr>
            <a:xfrm>
              <a:off x="1067750" y="1575037"/>
              <a:ext cx="46280" cy="39318"/>
            </a:xfrm>
            <a:custGeom>
              <a:avLst/>
              <a:gdLst/>
              <a:ahLst/>
              <a:cxnLst/>
              <a:rect l="l" t="t" r="r" b="b"/>
              <a:pathLst>
                <a:path w="3091" h="2626" extrusionOk="0">
                  <a:moveTo>
                    <a:pt x="1766" y="1"/>
                  </a:moveTo>
                  <a:cubicBezTo>
                    <a:pt x="589" y="1"/>
                    <a:pt x="0" y="1409"/>
                    <a:pt x="841" y="2229"/>
                  </a:cubicBezTo>
                  <a:cubicBezTo>
                    <a:pt x="1108" y="2503"/>
                    <a:pt x="1439" y="2625"/>
                    <a:pt x="1765" y="2625"/>
                  </a:cubicBezTo>
                  <a:cubicBezTo>
                    <a:pt x="2440" y="2625"/>
                    <a:pt x="3091" y="2099"/>
                    <a:pt x="3091" y="1304"/>
                  </a:cubicBezTo>
                  <a:cubicBezTo>
                    <a:pt x="3091" y="589"/>
                    <a:pt x="2502" y="1"/>
                    <a:pt x="1766"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8" name="Google Shape;10208;p70"/>
          <p:cNvGrpSpPr/>
          <p:nvPr/>
        </p:nvGrpSpPr>
        <p:grpSpPr>
          <a:xfrm>
            <a:off x="1329963" y="2899669"/>
            <a:ext cx="280495" cy="361077"/>
            <a:chOff x="1329963" y="2899669"/>
            <a:chExt cx="280495" cy="361077"/>
          </a:xfrm>
        </p:grpSpPr>
        <p:sp>
          <p:nvSpPr>
            <p:cNvPr id="10209" name="Google Shape;10209;p70"/>
            <p:cNvSpPr/>
            <p:nvPr/>
          </p:nvSpPr>
          <p:spPr>
            <a:xfrm>
              <a:off x="1329963" y="2899669"/>
              <a:ext cx="280495" cy="361077"/>
            </a:xfrm>
            <a:custGeom>
              <a:avLst/>
              <a:gdLst/>
              <a:ahLst/>
              <a:cxnLst/>
              <a:rect l="l" t="t" r="r" b="b"/>
              <a:pathLst>
                <a:path w="18734" h="24116" extrusionOk="0">
                  <a:moveTo>
                    <a:pt x="1641" y="0"/>
                  </a:moveTo>
                  <a:cubicBezTo>
                    <a:pt x="737" y="0"/>
                    <a:pt x="1" y="736"/>
                    <a:pt x="1" y="1640"/>
                  </a:cubicBezTo>
                  <a:lnTo>
                    <a:pt x="1" y="5361"/>
                  </a:lnTo>
                  <a:cubicBezTo>
                    <a:pt x="1" y="6055"/>
                    <a:pt x="337" y="6707"/>
                    <a:pt x="905" y="7128"/>
                  </a:cubicBezTo>
                  <a:cubicBezTo>
                    <a:pt x="1956" y="7884"/>
                    <a:pt x="2713" y="9945"/>
                    <a:pt x="2713" y="12363"/>
                  </a:cubicBezTo>
                  <a:cubicBezTo>
                    <a:pt x="2713" y="14780"/>
                    <a:pt x="1956" y="16820"/>
                    <a:pt x="905" y="17598"/>
                  </a:cubicBezTo>
                  <a:cubicBezTo>
                    <a:pt x="337" y="17997"/>
                    <a:pt x="1" y="18649"/>
                    <a:pt x="1" y="19343"/>
                  </a:cubicBezTo>
                  <a:lnTo>
                    <a:pt x="1" y="22475"/>
                  </a:lnTo>
                  <a:cubicBezTo>
                    <a:pt x="1" y="23379"/>
                    <a:pt x="737" y="24115"/>
                    <a:pt x="1641" y="24115"/>
                  </a:cubicBezTo>
                  <a:lnTo>
                    <a:pt x="17093" y="24115"/>
                  </a:lnTo>
                  <a:cubicBezTo>
                    <a:pt x="17997" y="24115"/>
                    <a:pt x="18733" y="23379"/>
                    <a:pt x="18733" y="22475"/>
                  </a:cubicBezTo>
                  <a:lnTo>
                    <a:pt x="18733" y="19343"/>
                  </a:lnTo>
                  <a:cubicBezTo>
                    <a:pt x="18733" y="18649"/>
                    <a:pt x="18397" y="17997"/>
                    <a:pt x="17829" y="17598"/>
                  </a:cubicBezTo>
                  <a:cubicBezTo>
                    <a:pt x="16778" y="16841"/>
                    <a:pt x="16021" y="14780"/>
                    <a:pt x="16021" y="12363"/>
                  </a:cubicBezTo>
                  <a:cubicBezTo>
                    <a:pt x="16021" y="9945"/>
                    <a:pt x="16778" y="7884"/>
                    <a:pt x="17829" y="7128"/>
                  </a:cubicBezTo>
                  <a:cubicBezTo>
                    <a:pt x="18397" y="6707"/>
                    <a:pt x="18733" y="6055"/>
                    <a:pt x="18733" y="5361"/>
                  </a:cubicBezTo>
                  <a:lnTo>
                    <a:pt x="18733" y="1640"/>
                  </a:lnTo>
                  <a:cubicBezTo>
                    <a:pt x="18733" y="736"/>
                    <a:pt x="17997" y="0"/>
                    <a:pt x="17093" y="0"/>
                  </a:cubicBezTo>
                  <a:close/>
                </a:path>
              </a:pathLst>
            </a:custGeom>
            <a:solidFill>
              <a:srgbClr val="E2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0" name="Google Shape;10210;p70"/>
            <p:cNvSpPr/>
            <p:nvPr/>
          </p:nvSpPr>
          <p:spPr>
            <a:xfrm>
              <a:off x="1537722" y="2899669"/>
              <a:ext cx="72736" cy="361077"/>
            </a:xfrm>
            <a:custGeom>
              <a:avLst/>
              <a:gdLst/>
              <a:ahLst/>
              <a:cxnLst/>
              <a:rect l="l" t="t" r="r" b="b"/>
              <a:pathLst>
                <a:path w="4858" h="24116" extrusionOk="0">
                  <a:moveTo>
                    <a:pt x="1094" y="0"/>
                  </a:moveTo>
                  <a:cubicBezTo>
                    <a:pt x="1998" y="0"/>
                    <a:pt x="2713" y="736"/>
                    <a:pt x="2713" y="1640"/>
                  </a:cubicBezTo>
                  <a:lnTo>
                    <a:pt x="2713" y="5361"/>
                  </a:lnTo>
                  <a:cubicBezTo>
                    <a:pt x="2734" y="6055"/>
                    <a:pt x="2397" y="6707"/>
                    <a:pt x="1830" y="7128"/>
                  </a:cubicBezTo>
                  <a:cubicBezTo>
                    <a:pt x="779" y="7884"/>
                    <a:pt x="1" y="9945"/>
                    <a:pt x="1" y="12363"/>
                  </a:cubicBezTo>
                  <a:cubicBezTo>
                    <a:pt x="1" y="14780"/>
                    <a:pt x="758" y="16820"/>
                    <a:pt x="1830" y="17598"/>
                  </a:cubicBezTo>
                  <a:cubicBezTo>
                    <a:pt x="2397" y="17997"/>
                    <a:pt x="2734" y="18649"/>
                    <a:pt x="2713" y="19343"/>
                  </a:cubicBezTo>
                  <a:lnTo>
                    <a:pt x="2713" y="22475"/>
                  </a:lnTo>
                  <a:cubicBezTo>
                    <a:pt x="2713" y="23379"/>
                    <a:pt x="1998" y="24115"/>
                    <a:pt x="1094" y="24115"/>
                  </a:cubicBezTo>
                  <a:lnTo>
                    <a:pt x="3217" y="24115"/>
                  </a:lnTo>
                  <a:cubicBezTo>
                    <a:pt x="4121" y="24115"/>
                    <a:pt x="4857" y="23379"/>
                    <a:pt x="4857" y="22475"/>
                  </a:cubicBezTo>
                  <a:lnTo>
                    <a:pt x="4857" y="19343"/>
                  </a:lnTo>
                  <a:cubicBezTo>
                    <a:pt x="4857" y="18649"/>
                    <a:pt x="4521" y="17997"/>
                    <a:pt x="3953" y="17598"/>
                  </a:cubicBezTo>
                  <a:cubicBezTo>
                    <a:pt x="2902" y="16841"/>
                    <a:pt x="2145" y="14780"/>
                    <a:pt x="2145" y="12363"/>
                  </a:cubicBezTo>
                  <a:cubicBezTo>
                    <a:pt x="2145" y="9945"/>
                    <a:pt x="2902" y="7884"/>
                    <a:pt x="3953" y="7128"/>
                  </a:cubicBezTo>
                  <a:cubicBezTo>
                    <a:pt x="4521" y="6707"/>
                    <a:pt x="4857" y="6055"/>
                    <a:pt x="4857" y="5361"/>
                  </a:cubicBezTo>
                  <a:lnTo>
                    <a:pt x="4857" y="1640"/>
                  </a:lnTo>
                  <a:cubicBezTo>
                    <a:pt x="4857" y="736"/>
                    <a:pt x="4121" y="0"/>
                    <a:pt x="3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70"/>
            <p:cNvSpPr/>
            <p:nvPr/>
          </p:nvSpPr>
          <p:spPr>
            <a:xfrm>
              <a:off x="1402685" y="3004806"/>
              <a:ext cx="135052" cy="255940"/>
            </a:xfrm>
            <a:custGeom>
              <a:avLst/>
              <a:gdLst/>
              <a:ahLst/>
              <a:cxnLst/>
              <a:rect l="l" t="t" r="r" b="b"/>
              <a:pathLst>
                <a:path w="9020" h="17094" extrusionOk="0">
                  <a:moveTo>
                    <a:pt x="4895" y="0"/>
                  </a:moveTo>
                  <a:cubicBezTo>
                    <a:pt x="4883" y="0"/>
                    <a:pt x="4870" y="0"/>
                    <a:pt x="4857" y="0"/>
                  </a:cubicBezTo>
                  <a:lnTo>
                    <a:pt x="1157" y="0"/>
                  </a:lnTo>
                  <a:cubicBezTo>
                    <a:pt x="505" y="0"/>
                    <a:pt x="0" y="505"/>
                    <a:pt x="0" y="1136"/>
                  </a:cubicBezTo>
                  <a:lnTo>
                    <a:pt x="0" y="17093"/>
                  </a:lnTo>
                  <a:lnTo>
                    <a:pt x="9020" y="17093"/>
                  </a:lnTo>
                  <a:lnTo>
                    <a:pt x="9020" y="4163"/>
                  </a:lnTo>
                  <a:cubicBezTo>
                    <a:pt x="9020" y="1863"/>
                    <a:pt x="7190" y="0"/>
                    <a:pt x="4895" y="0"/>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2" name="Google Shape;10212;p70"/>
            <p:cNvSpPr/>
            <p:nvPr/>
          </p:nvSpPr>
          <p:spPr>
            <a:xfrm>
              <a:off x="1459655" y="3004806"/>
              <a:ext cx="57315" cy="255940"/>
            </a:xfrm>
            <a:custGeom>
              <a:avLst/>
              <a:gdLst/>
              <a:ahLst/>
              <a:cxnLst/>
              <a:rect l="l" t="t" r="r" b="b"/>
              <a:pathLst>
                <a:path w="3828" h="17094" extrusionOk="0">
                  <a:moveTo>
                    <a:pt x="1" y="0"/>
                  </a:moveTo>
                  <a:lnTo>
                    <a:pt x="1" y="17093"/>
                  </a:lnTo>
                  <a:lnTo>
                    <a:pt x="3827" y="17093"/>
                  </a:lnTo>
                  <a:lnTo>
                    <a:pt x="3827" y="736"/>
                  </a:lnTo>
                  <a:cubicBezTo>
                    <a:pt x="3196" y="253"/>
                    <a:pt x="2439" y="0"/>
                    <a:pt x="166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3" name="Google Shape;10213;p7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17093"/>
                  </a:lnTo>
                  <a:lnTo>
                    <a:pt x="3827" y="17093"/>
                  </a:lnTo>
                  <a:lnTo>
                    <a:pt x="3827" y="3554"/>
                  </a:lnTo>
                  <a:cubicBezTo>
                    <a:pt x="3827" y="1590"/>
                    <a:pt x="2250" y="0"/>
                    <a:pt x="312"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4" name="Google Shape;10214;p70"/>
            <p:cNvSpPr/>
            <p:nvPr/>
          </p:nvSpPr>
          <p:spPr>
            <a:xfrm>
              <a:off x="1480437" y="3004806"/>
              <a:ext cx="57300" cy="255940"/>
            </a:xfrm>
            <a:custGeom>
              <a:avLst/>
              <a:gdLst/>
              <a:ahLst/>
              <a:cxnLst/>
              <a:rect l="l" t="t" r="r" b="b"/>
              <a:pathLst>
                <a:path w="3827" h="17094" extrusionOk="0">
                  <a:moveTo>
                    <a:pt x="312" y="0"/>
                  </a:moveTo>
                  <a:cubicBezTo>
                    <a:pt x="299" y="0"/>
                    <a:pt x="286" y="0"/>
                    <a:pt x="274" y="0"/>
                  </a:cubicBezTo>
                  <a:lnTo>
                    <a:pt x="0" y="0"/>
                  </a:lnTo>
                  <a:lnTo>
                    <a:pt x="0" y="21"/>
                  </a:lnTo>
                  <a:cubicBezTo>
                    <a:pt x="1472" y="526"/>
                    <a:pt x="2460" y="1893"/>
                    <a:pt x="2460" y="3448"/>
                  </a:cubicBezTo>
                  <a:lnTo>
                    <a:pt x="2460" y="17093"/>
                  </a:lnTo>
                  <a:lnTo>
                    <a:pt x="3827" y="17093"/>
                  </a:lnTo>
                  <a:lnTo>
                    <a:pt x="3827" y="3554"/>
                  </a:lnTo>
                  <a:cubicBezTo>
                    <a:pt x="3827" y="1590"/>
                    <a:pt x="2250" y="0"/>
                    <a:pt x="31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5" name="Google Shape;10215;p70"/>
            <p:cNvSpPr/>
            <p:nvPr/>
          </p:nvSpPr>
          <p:spPr>
            <a:xfrm>
              <a:off x="1425024" y="3119390"/>
              <a:ext cx="31502" cy="26906"/>
            </a:xfrm>
            <a:custGeom>
              <a:avLst/>
              <a:gdLst/>
              <a:ahLst/>
              <a:cxnLst/>
              <a:rect l="l" t="t" r="r" b="b"/>
              <a:pathLst>
                <a:path w="2104" h="1797" extrusionOk="0">
                  <a:moveTo>
                    <a:pt x="1199" y="0"/>
                  </a:moveTo>
                  <a:cubicBezTo>
                    <a:pt x="400" y="0"/>
                    <a:pt x="1" y="967"/>
                    <a:pt x="569" y="1535"/>
                  </a:cubicBezTo>
                  <a:cubicBezTo>
                    <a:pt x="749" y="1716"/>
                    <a:pt x="971" y="1796"/>
                    <a:pt x="1189" y="1796"/>
                  </a:cubicBezTo>
                  <a:cubicBezTo>
                    <a:pt x="1654" y="1796"/>
                    <a:pt x="2103" y="1428"/>
                    <a:pt x="2103" y="883"/>
                  </a:cubicBezTo>
                  <a:cubicBezTo>
                    <a:pt x="2103" y="400"/>
                    <a:pt x="1704" y="0"/>
                    <a:pt x="1199"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16" name="Google Shape;10216;p70"/>
          <p:cNvGrpSpPr/>
          <p:nvPr/>
        </p:nvGrpSpPr>
        <p:grpSpPr>
          <a:xfrm>
            <a:off x="937429" y="3800908"/>
            <a:ext cx="195496" cy="343439"/>
            <a:chOff x="937429" y="3800908"/>
            <a:chExt cx="195496" cy="343439"/>
          </a:xfrm>
        </p:grpSpPr>
        <p:sp>
          <p:nvSpPr>
            <p:cNvPr id="10217" name="Google Shape;10217;p70"/>
            <p:cNvSpPr/>
            <p:nvPr/>
          </p:nvSpPr>
          <p:spPr>
            <a:xfrm>
              <a:off x="1010450" y="3957356"/>
              <a:ext cx="49439" cy="88473"/>
            </a:xfrm>
            <a:custGeom>
              <a:avLst/>
              <a:gdLst/>
              <a:ahLst/>
              <a:cxnLst/>
              <a:rect l="l" t="t" r="r" b="b"/>
              <a:pathLst>
                <a:path w="3302" h="5909" extrusionOk="0">
                  <a:moveTo>
                    <a:pt x="1" y="0"/>
                  </a:moveTo>
                  <a:lnTo>
                    <a:pt x="1" y="5908"/>
                  </a:lnTo>
                  <a:lnTo>
                    <a:pt x="3302" y="5908"/>
                  </a:lnTo>
                  <a:lnTo>
                    <a:pt x="3302"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8" name="Google Shape;10218;p70"/>
            <p:cNvSpPr/>
            <p:nvPr/>
          </p:nvSpPr>
          <p:spPr>
            <a:xfrm>
              <a:off x="1035005" y="3957356"/>
              <a:ext cx="24570" cy="88473"/>
            </a:xfrm>
            <a:custGeom>
              <a:avLst/>
              <a:gdLst/>
              <a:ahLst/>
              <a:cxnLst/>
              <a:rect l="l" t="t" r="r" b="b"/>
              <a:pathLst>
                <a:path w="1641" h="5909" extrusionOk="0">
                  <a:moveTo>
                    <a:pt x="1" y="0"/>
                  </a:moveTo>
                  <a:lnTo>
                    <a:pt x="1" y="5908"/>
                  </a:lnTo>
                  <a:lnTo>
                    <a:pt x="1641" y="5908"/>
                  </a:lnTo>
                  <a:lnTo>
                    <a:pt x="164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9" name="Google Shape;10219;p70"/>
            <p:cNvSpPr/>
            <p:nvPr/>
          </p:nvSpPr>
          <p:spPr>
            <a:xfrm>
              <a:off x="967015" y="3818845"/>
              <a:ext cx="136325" cy="164653"/>
            </a:xfrm>
            <a:custGeom>
              <a:avLst/>
              <a:gdLst/>
              <a:ahLst/>
              <a:cxnLst/>
              <a:rect l="l" t="t" r="r" b="b"/>
              <a:pathLst>
                <a:path w="9105" h="10997" extrusionOk="0">
                  <a:moveTo>
                    <a:pt x="169" y="0"/>
                  </a:moveTo>
                  <a:cubicBezTo>
                    <a:pt x="64" y="0"/>
                    <a:pt x="1" y="64"/>
                    <a:pt x="1" y="148"/>
                  </a:cubicBezTo>
                  <a:lnTo>
                    <a:pt x="1" y="6455"/>
                  </a:lnTo>
                  <a:cubicBezTo>
                    <a:pt x="1" y="8957"/>
                    <a:pt x="2040" y="10996"/>
                    <a:pt x="4542" y="10996"/>
                  </a:cubicBezTo>
                  <a:cubicBezTo>
                    <a:pt x="7065" y="10996"/>
                    <a:pt x="9104" y="8957"/>
                    <a:pt x="9104" y="6455"/>
                  </a:cubicBezTo>
                  <a:lnTo>
                    <a:pt x="9104" y="148"/>
                  </a:lnTo>
                  <a:cubicBezTo>
                    <a:pt x="9104" y="64"/>
                    <a:pt x="9020" y="0"/>
                    <a:pt x="8936"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0" name="Google Shape;10220;p70"/>
            <p:cNvSpPr/>
            <p:nvPr/>
          </p:nvSpPr>
          <p:spPr>
            <a:xfrm>
              <a:off x="986225" y="3818845"/>
              <a:ext cx="117115" cy="146925"/>
            </a:xfrm>
            <a:custGeom>
              <a:avLst/>
              <a:gdLst/>
              <a:ahLst/>
              <a:cxnLst/>
              <a:rect l="l" t="t" r="r" b="b"/>
              <a:pathLst>
                <a:path w="7822" h="9813" extrusionOk="0">
                  <a:moveTo>
                    <a:pt x="0" y="0"/>
                  </a:moveTo>
                  <a:lnTo>
                    <a:pt x="0" y="5257"/>
                  </a:lnTo>
                  <a:cubicBezTo>
                    <a:pt x="0" y="7928"/>
                    <a:pt x="2185" y="9813"/>
                    <a:pt x="4553" y="9813"/>
                  </a:cubicBezTo>
                  <a:cubicBezTo>
                    <a:pt x="5353" y="9813"/>
                    <a:pt x="6174" y="9598"/>
                    <a:pt x="6938" y="9125"/>
                  </a:cubicBezTo>
                  <a:cubicBezTo>
                    <a:pt x="7506" y="8347"/>
                    <a:pt x="7821" y="7401"/>
                    <a:pt x="7821" y="6455"/>
                  </a:cubicBezTo>
                  <a:lnTo>
                    <a:pt x="7821" y="148"/>
                  </a:lnTo>
                  <a:cubicBezTo>
                    <a:pt x="7821" y="64"/>
                    <a:pt x="7737" y="0"/>
                    <a:pt x="765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1" name="Google Shape;10221;p70"/>
            <p:cNvSpPr/>
            <p:nvPr/>
          </p:nvSpPr>
          <p:spPr>
            <a:xfrm>
              <a:off x="937429" y="3800908"/>
              <a:ext cx="195496" cy="37776"/>
            </a:xfrm>
            <a:custGeom>
              <a:avLst/>
              <a:gdLst/>
              <a:ahLst/>
              <a:cxnLst/>
              <a:rect l="l" t="t" r="r" b="b"/>
              <a:pathLst>
                <a:path w="13057" h="2523" extrusionOk="0">
                  <a:moveTo>
                    <a:pt x="946" y="0"/>
                  </a:moveTo>
                  <a:cubicBezTo>
                    <a:pt x="421" y="21"/>
                    <a:pt x="0" y="442"/>
                    <a:pt x="0" y="946"/>
                  </a:cubicBezTo>
                  <a:lnTo>
                    <a:pt x="0" y="1577"/>
                  </a:lnTo>
                  <a:cubicBezTo>
                    <a:pt x="0" y="2081"/>
                    <a:pt x="421" y="2502"/>
                    <a:pt x="946" y="2523"/>
                  </a:cubicBezTo>
                  <a:lnTo>
                    <a:pt x="12110" y="2523"/>
                  </a:lnTo>
                  <a:cubicBezTo>
                    <a:pt x="12636" y="2502"/>
                    <a:pt x="13056" y="2081"/>
                    <a:pt x="13056" y="1577"/>
                  </a:cubicBezTo>
                  <a:lnTo>
                    <a:pt x="13056" y="946"/>
                  </a:lnTo>
                  <a:cubicBezTo>
                    <a:pt x="13056" y="442"/>
                    <a:pt x="12636" y="21"/>
                    <a:pt x="12110"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2" name="Google Shape;10222;p70"/>
            <p:cNvSpPr/>
            <p:nvPr/>
          </p:nvSpPr>
          <p:spPr>
            <a:xfrm>
              <a:off x="961984" y="3800908"/>
              <a:ext cx="170941" cy="37776"/>
            </a:xfrm>
            <a:custGeom>
              <a:avLst/>
              <a:gdLst/>
              <a:ahLst/>
              <a:cxnLst/>
              <a:rect l="l" t="t" r="r" b="b"/>
              <a:pathLst>
                <a:path w="11417" h="2523" extrusionOk="0">
                  <a:moveTo>
                    <a:pt x="946" y="0"/>
                  </a:moveTo>
                  <a:cubicBezTo>
                    <a:pt x="421" y="21"/>
                    <a:pt x="0" y="442"/>
                    <a:pt x="0" y="946"/>
                  </a:cubicBezTo>
                  <a:lnTo>
                    <a:pt x="0" y="1577"/>
                  </a:lnTo>
                  <a:cubicBezTo>
                    <a:pt x="0" y="2081"/>
                    <a:pt x="421" y="2502"/>
                    <a:pt x="946" y="2523"/>
                  </a:cubicBezTo>
                  <a:lnTo>
                    <a:pt x="10470" y="2523"/>
                  </a:lnTo>
                  <a:cubicBezTo>
                    <a:pt x="10996" y="2502"/>
                    <a:pt x="11416" y="2081"/>
                    <a:pt x="11416" y="1577"/>
                  </a:cubicBezTo>
                  <a:lnTo>
                    <a:pt x="11416" y="946"/>
                  </a:lnTo>
                  <a:cubicBezTo>
                    <a:pt x="11416" y="442"/>
                    <a:pt x="10996" y="21"/>
                    <a:pt x="1047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3" name="Google Shape;10223;p70"/>
            <p:cNvSpPr/>
            <p:nvPr/>
          </p:nvSpPr>
          <p:spPr>
            <a:xfrm>
              <a:off x="988740" y="3858987"/>
              <a:ext cx="92560" cy="85493"/>
            </a:xfrm>
            <a:custGeom>
              <a:avLst/>
              <a:gdLst/>
              <a:ahLst/>
              <a:cxnLst/>
              <a:rect l="l" t="t" r="r" b="b"/>
              <a:pathLst>
                <a:path w="6182" h="5710" extrusionOk="0">
                  <a:moveTo>
                    <a:pt x="3091" y="0"/>
                  </a:moveTo>
                  <a:cubicBezTo>
                    <a:pt x="2949" y="0"/>
                    <a:pt x="2807" y="74"/>
                    <a:pt x="2733" y="221"/>
                  </a:cubicBezTo>
                  <a:lnTo>
                    <a:pt x="2124" y="1482"/>
                  </a:lnTo>
                  <a:cubicBezTo>
                    <a:pt x="2061" y="1608"/>
                    <a:pt x="1956" y="1671"/>
                    <a:pt x="1829" y="1693"/>
                  </a:cubicBezTo>
                  <a:lnTo>
                    <a:pt x="442" y="1903"/>
                  </a:lnTo>
                  <a:cubicBezTo>
                    <a:pt x="126" y="1945"/>
                    <a:pt x="0" y="2323"/>
                    <a:pt x="232" y="2555"/>
                  </a:cubicBezTo>
                  <a:lnTo>
                    <a:pt x="1241" y="3522"/>
                  </a:lnTo>
                  <a:cubicBezTo>
                    <a:pt x="1346" y="3627"/>
                    <a:pt x="1388" y="3753"/>
                    <a:pt x="1367" y="3879"/>
                  </a:cubicBezTo>
                  <a:lnTo>
                    <a:pt x="1115" y="5246"/>
                  </a:lnTo>
                  <a:cubicBezTo>
                    <a:pt x="1081" y="5498"/>
                    <a:pt x="1289" y="5709"/>
                    <a:pt x="1513" y="5709"/>
                  </a:cubicBezTo>
                  <a:cubicBezTo>
                    <a:pt x="1570" y="5709"/>
                    <a:pt x="1627" y="5696"/>
                    <a:pt x="1682" y="5666"/>
                  </a:cubicBezTo>
                  <a:lnTo>
                    <a:pt x="2923" y="5014"/>
                  </a:lnTo>
                  <a:cubicBezTo>
                    <a:pt x="2986" y="4983"/>
                    <a:pt x="3049" y="4967"/>
                    <a:pt x="3109" y="4967"/>
                  </a:cubicBezTo>
                  <a:cubicBezTo>
                    <a:pt x="3170" y="4967"/>
                    <a:pt x="3228" y="4983"/>
                    <a:pt x="3280" y="5014"/>
                  </a:cubicBezTo>
                  <a:lnTo>
                    <a:pt x="4521" y="5666"/>
                  </a:lnTo>
                  <a:cubicBezTo>
                    <a:pt x="4580" y="5696"/>
                    <a:pt x="4641" y="5709"/>
                    <a:pt x="4700" y="5709"/>
                  </a:cubicBezTo>
                  <a:cubicBezTo>
                    <a:pt x="4934" y="5709"/>
                    <a:pt x="5139" y="5498"/>
                    <a:pt x="5088" y="5246"/>
                  </a:cubicBezTo>
                  <a:lnTo>
                    <a:pt x="4857" y="3879"/>
                  </a:lnTo>
                  <a:cubicBezTo>
                    <a:pt x="4836" y="3753"/>
                    <a:pt x="4878" y="3627"/>
                    <a:pt x="4962" y="3522"/>
                  </a:cubicBezTo>
                  <a:lnTo>
                    <a:pt x="5950" y="2555"/>
                  </a:lnTo>
                  <a:cubicBezTo>
                    <a:pt x="6181" y="2323"/>
                    <a:pt x="6055" y="1945"/>
                    <a:pt x="5740" y="1882"/>
                  </a:cubicBezTo>
                  <a:lnTo>
                    <a:pt x="4352" y="1693"/>
                  </a:lnTo>
                  <a:cubicBezTo>
                    <a:pt x="4226" y="1671"/>
                    <a:pt x="4121" y="1587"/>
                    <a:pt x="4058" y="1482"/>
                  </a:cubicBezTo>
                  <a:lnTo>
                    <a:pt x="3448" y="221"/>
                  </a:lnTo>
                  <a:cubicBezTo>
                    <a:pt x="3375" y="74"/>
                    <a:pt x="3233" y="0"/>
                    <a:pt x="3091"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4" name="Google Shape;10224;p70"/>
            <p:cNvSpPr/>
            <p:nvPr/>
          </p:nvSpPr>
          <p:spPr>
            <a:xfrm>
              <a:off x="988426" y="4031320"/>
              <a:ext cx="93818" cy="37162"/>
            </a:xfrm>
            <a:custGeom>
              <a:avLst/>
              <a:gdLst/>
              <a:ahLst/>
              <a:cxnLst/>
              <a:rect l="l" t="t" r="r" b="b"/>
              <a:pathLst>
                <a:path w="6266" h="2482" extrusionOk="0">
                  <a:moveTo>
                    <a:pt x="358" y="1"/>
                  </a:moveTo>
                  <a:cubicBezTo>
                    <a:pt x="168" y="1"/>
                    <a:pt x="0" y="169"/>
                    <a:pt x="0" y="379"/>
                  </a:cubicBezTo>
                  <a:lnTo>
                    <a:pt x="0" y="2482"/>
                  </a:lnTo>
                  <a:lnTo>
                    <a:pt x="6266" y="2482"/>
                  </a:lnTo>
                  <a:lnTo>
                    <a:pt x="6266" y="379"/>
                  </a:lnTo>
                  <a:cubicBezTo>
                    <a:pt x="6266" y="169"/>
                    <a:pt x="6097" y="1"/>
                    <a:pt x="5887"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5" name="Google Shape;10225;p70"/>
            <p:cNvSpPr/>
            <p:nvPr/>
          </p:nvSpPr>
          <p:spPr>
            <a:xfrm>
              <a:off x="967015" y="4057762"/>
              <a:ext cx="136325" cy="38734"/>
            </a:xfrm>
            <a:custGeom>
              <a:avLst/>
              <a:gdLst/>
              <a:ahLst/>
              <a:cxnLst/>
              <a:rect l="l" t="t" r="r" b="b"/>
              <a:pathLst>
                <a:path w="9105" h="2587" extrusionOk="0">
                  <a:moveTo>
                    <a:pt x="484" y="1"/>
                  </a:moveTo>
                  <a:cubicBezTo>
                    <a:pt x="211" y="1"/>
                    <a:pt x="1" y="211"/>
                    <a:pt x="1" y="463"/>
                  </a:cubicBezTo>
                  <a:lnTo>
                    <a:pt x="1" y="2587"/>
                  </a:lnTo>
                  <a:lnTo>
                    <a:pt x="9104" y="2587"/>
                  </a:lnTo>
                  <a:lnTo>
                    <a:pt x="9104" y="463"/>
                  </a:lnTo>
                  <a:cubicBezTo>
                    <a:pt x="9104" y="211"/>
                    <a:pt x="8873" y="1"/>
                    <a:pt x="862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70"/>
            <p:cNvSpPr/>
            <p:nvPr/>
          </p:nvSpPr>
          <p:spPr>
            <a:xfrm>
              <a:off x="937429" y="4076971"/>
              <a:ext cx="195496" cy="67376"/>
            </a:xfrm>
            <a:custGeom>
              <a:avLst/>
              <a:gdLst/>
              <a:ahLst/>
              <a:cxnLst/>
              <a:rect l="l" t="t" r="r" b="b"/>
              <a:pathLst>
                <a:path w="13057" h="4500" extrusionOk="0">
                  <a:moveTo>
                    <a:pt x="1073" y="0"/>
                  </a:moveTo>
                  <a:cubicBezTo>
                    <a:pt x="484" y="0"/>
                    <a:pt x="0" y="484"/>
                    <a:pt x="0" y="1073"/>
                  </a:cubicBezTo>
                  <a:lnTo>
                    <a:pt x="0" y="3427"/>
                  </a:lnTo>
                  <a:cubicBezTo>
                    <a:pt x="0" y="4016"/>
                    <a:pt x="484" y="4500"/>
                    <a:pt x="1073" y="4500"/>
                  </a:cubicBezTo>
                  <a:lnTo>
                    <a:pt x="11984" y="4500"/>
                  </a:lnTo>
                  <a:cubicBezTo>
                    <a:pt x="12573" y="4500"/>
                    <a:pt x="13056" y="4016"/>
                    <a:pt x="13056" y="3427"/>
                  </a:cubicBezTo>
                  <a:lnTo>
                    <a:pt x="13056" y="1073"/>
                  </a:lnTo>
                  <a:cubicBezTo>
                    <a:pt x="13056" y="484"/>
                    <a:pt x="12573" y="0"/>
                    <a:pt x="11984" y="0"/>
                  </a:cubicBezTo>
                  <a:close/>
                </a:path>
              </a:pathLst>
            </a:custGeom>
            <a:solidFill>
              <a:srgbClr val="5A70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70"/>
            <p:cNvSpPr/>
            <p:nvPr/>
          </p:nvSpPr>
          <p:spPr>
            <a:xfrm>
              <a:off x="961984" y="4076971"/>
              <a:ext cx="170941" cy="67376"/>
            </a:xfrm>
            <a:custGeom>
              <a:avLst/>
              <a:gdLst/>
              <a:ahLst/>
              <a:cxnLst/>
              <a:rect l="l" t="t" r="r" b="b"/>
              <a:pathLst>
                <a:path w="11417" h="4500" extrusionOk="0">
                  <a:moveTo>
                    <a:pt x="1072" y="0"/>
                  </a:moveTo>
                  <a:cubicBezTo>
                    <a:pt x="484" y="0"/>
                    <a:pt x="0" y="484"/>
                    <a:pt x="0" y="1073"/>
                  </a:cubicBezTo>
                  <a:lnTo>
                    <a:pt x="0" y="3427"/>
                  </a:lnTo>
                  <a:cubicBezTo>
                    <a:pt x="0" y="4016"/>
                    <a:pt x="484" y="4500"/>
                    <a:pt x="1072" y="4500"/>
                  </a:cubicBezTo>
                  <a:lnTo>
                    <a:pt x="10344" y="4500"/>
                  </a:lnTo>
                  <a:cubicBezTo>
                    <a:pt x="10933" y="4500"/>
                    <a:pt x="11416" y="4016"/>
                    <a:pt x="11416" y="3427"/>
                  </a:cubicBezTo>
                  <a:lnTo>
                    <a:pt x="11416" y="1073"/>
                  </a:lnTo>
                  <a:cubicBezTo>
                    <a:pt x="11416" y="484"/>
                    <a:pt x="10933" y="0"/>
                    <a:pt x="103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70"/>
            <p:cNvSpPr/>
            <p:nvPr/>
          </p:nvSpPr>
          <p:spPr>
            <a:xfrm>
              <a:off x="992513" y="4093336"/>
              <a:ext cx="85328" cy="10406"/>
            </a:xfrm>
            <a:custGeom>
              <a:avLst/>
              <a:gdLst/>
              <a:ahLst/>
              <a:cxnLst/>
              <a:rect l="l" t="t" r="r" b="b"/>
              <a:pathLst>
                <a:path w="5699" h="695" extrusionOk="0">
                  <a:moveTo>
                    <a:pt x="463" y="1"/>
                  </a:moveTo>
                  <a:cubicBezTo>
                    <a:pt x="1" y="1"/>
                    <a:pt x="1" y="695"/>
                    <a:pt x="463" y="695"/>
                  </a:cubicBezTo>
                  <a:lnTo>
                    <a:pt x="5236" y="695"/>
                  </a:lnTo>
                  <a:cubicBezTo>
                    <a:pt x="5698" y="695"/>
                    <a:pt x="5698" y="1"/>
                    <a:pt x="5236"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70"/>
            <p:cNvSpPr/>
            <p:nvPr/>
          </p:nvSpPr>
          <p:spPr>
            <a:xfrm>
              <a:off x="992513" y="4116319"/>
              <a:ext cx="85328" cy="10406"/>
            </a:xfrm>
            <a:custGeom>
              <a:avLst/>
              <a:gdLst/>
              <a:ahLst/>
              <a:cxnLst/>
              <a:rect l="l" t="t" r="r" b="b"/>
              <a:pathLst>
                <a:path w="5699" h="695" extrusionOk="0">
                  <a:moveTo>
                    <a:pt x="443" y="0"/>
                  </a:moveTo>
                  <a:cubicBezTo>
                    <a:pt x="1" y="0"/>
                    <a:pt x="7" y="674"/>
                    <a:pt x="463" y="694"/>
                  </a:cubicBezTo>
                  <a:lnTo>
                    <a:pt x="5236" y="694"/>
                  </a:lnTo>
                  <a:cubicBezTo>
                    <a:pt x="5698" y="694"/>
                    <a:pt x="5698" y="0"/>
                    <a:pt x="5236" y="0"/>
                  </a:cubicBezTo>
                  <a:lnTo>
                    <a:pt x="463" y="0"/>
                  </a:lnTo>
                  <a:cubicBezTo>
                    <a:pt x="456" y="0"/>
                    <a:pt x="449" y="0"/>
                    <a:pt x="44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0" name="Google Shape;10230;p70"/>
          <p:cNvGrpSpPr/>
          <p:nvPr/>
        </p:nvGrpSpPr>
        <p:grpSpPr>
          <a:xfrm>
            <a:off x="2687659" y="3810655"/>
            <a:ext cx="365164" cy="342511"/>
            <a:chOff x="2611459" y="3810655"/>
            <a:chExt cx="365164" cy="342511"/>
          </a:xfrm>
        </p:grpSpPr>
        <p:sp>
          <p:nvSpPr>
            <p:cNvPr id="10231" name="Google Shape;10231;p70"/>
            <p:cNvSpPr/>
            <p:nvPr/>
          </p:nvSpPr>
          <p:spPr>
            <a:xfrm>
              <a:off x="2901073" y="3962941"/>
              <a:ext cx="56042" cy="160640"/>
            </a:xfrm>
            <a:custGeom>
              <a:avLst/>
              <a:gdLst/>
              <a:ahLst/>
              <a:cxnLst/>
              <a:rect l="l" t="t" r="r" b="b"/>
              <a:pathLst>
                <a:path w="3743" h="10729" extrusionOk="0">
                  <a:moveTo>
                    <a:pt x="3385" y="0"/>
                  </a:moveTo>
                  <a:cubicBezTo>
                    <a:pt x="3206" y="0"/>
                    <a:pt x="3028" y="121"/>
                    <a:pt x="3028" y="363"/>
                  </a:cubicBezTo>
                  <a:lnTo>
                    <a:pt x="3028" y="9025"/>
                  </a:lnTo>
                  <a:cubicBezTo>
                    <a:pt x="3028" y="9572"/>
                    <a:pt x="2586" y="10013"/>
                    <a:pt x="2039" y="10013"/>
                  </a:cubicBezTo>
                  <a:lnTo>
                    <a:pt x="463" y="10013"/>
                  </a:lnTo>
                  <a:cubicBezTo>
                    <a:pt x="0" y="10013"/>
                    <a:pt x="0" y="10728"/>
                    <a:pt x="463" y="10728"/>
                  </a:cubicBezTo>
                  <a:lnTo>
                    <a:pt x="2039" y="10728"/>
                  </a:lnTo>
                  <a:cubicBezTo>
                    <a:pt x="2985" y="10728"/>
                    <a:pt x="3742" y="9971"/>
                    <a:pt x="3742" y="9025"/>
                  </a:cubicBezTo>
                  <a:lnTo>
                    <a:pt x="3742" y="363"/>
                  </a:lnTo>
                  <a:cubicBezTo>
                    <a:pt x="3742" y="121"/>
                    <a:pt x="3564" y="0"/>
                    <a:pt x="3385"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70"/>
            <p:cNvSpPr/>
            <p:nvPr/>
          </p:nvSpPr>
          <p:spPr>
            <a:xfrm>
              <a:off x="2879976" y="4089249"/>
              <a:ext cx="39677" cy="54470"/>
            </a:xfrm>
            <a:custGeom>
              <a:avLst/>
              <a:gdLst/>
              <a:ahLst/>
              <a:cxnLst/>
              <a:rect l="l" t="t" r="r" b="b"/>
              <a:pathLst>
                <a:path w="2650" h="3638" extrusionOk="0">
                  <a:moveTo>
                    <a:pt x="0" y="0"/>
                  </a:moveTo>
                  <a:lnTo>
                    <a:pt x="0" y="3638"/>
                  </a:lnTo>
                  <a:lnTo>
                    <a:pt x="1956" y="3638"/>
                  </a:lnTo>
                  <a:cubicBezTo>
                    <a:pt x="2334" y="3638"/>
                    <a:pt x="2649" y="3322"/>
                    <a:pt x="2649" y="2944"/>
                  </a:cubicBezTo>
                  <a:lnTo>
                    <a:pt x="2649" y="694"/>
                  </a:lnTo>
                  <a:cubicBezTo>
                    <a:pt x="2649" y="316"/>
                    <a:pt x="2334" y="0"/>
                    <a:pt x="1956" y="0"/>
                  </a:cubicBezTo>
                  <a:close/>
                </a:path>
              </a:pathLst>
            </a:custGeom>
            <a:solidFill>
              <a:srgbClr val="344D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70"/>
            <p:cNvSpPr/>
            <p:nvPr/>
          </p:nvSpPr>
          <p:spPr>
            <a:xfrm>
              <a:off x="2901073" y="4089249"/>
              <a:ext cx="18581" cy="54470"/>
            </a:xfrm>
            <a:custGeom>
              <a:avLst/>
              <a:gdLst/>
              <a:ahLst/>
              <a:cxnLst/>
              <a:rect l="l" t="t" r="r" b="b"/>
              <a:pathLst>
                <a:path w="1241" h="3638" extrusionOk="0">
                  <a:moveTo>
                    <a:pt x="0" y="0"/>
                  </a:moveTo>
                  <a:cubicBezTo>
                    <a:pt x="231" y="148"/>
                    <a:pt x="378" y="379"/>
                    <a:pt x="378" y="652"/>
                  </a:cubicBezTo>
                  <a:lnTo>
                    <a:pt x="378" y="3007"/>
                  </a:lnTo>
                  <a:cubicBezTo>
                    <a:pt x="378" y="3259"/>
                    <a:pt x="231" y="3511"/>
                    <a:pt x="0" y="3638"/>
                  </a:cubicBezTo>
                  <a:lnTo>
                    <a:pt x="547" y="3638"/>
                  </a:lnTo>
                  <a:cubicBezTo>
                    <a:pt x="925" y="3638"/>
                    <a:pt x="1240" y="3343"/>
                    <a:pt x="1240" y="2965"/>
                  </a:cubicBezTo>
                  <a:lnTo>
                    <a:pt x="1240" y="694"/>
                  </a:lnTo>
                  <a:cubicBezTo>
                    <a:pt x="1240" y="316"/>
                    <a:pt x="925" y="0"/>
                    <a:pt x="54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70"/>
            <p:cNvSpPr/>
            <p:nvPr/>
          </p:nvSpPr>
          <p:spPr>
            <a:xfrm>
              <a:off x="2622479" y="4021573"/>
              <a:ext cx="269475" cy="131593"/>
            </a:xfrm>
            <a:custGeom>
              <a:avLst/>
              <a:gdLst/>
              <a:ahLst/>
              <a:cxnLst/>
              <a:rect l="l" t="t" r="r" b="b"/>
              <a:pathLst>
                <a:path w="17998" h="8789" extrusionOk="0">
                  <a:moveTo>
                    <a:pt x="3470" y="0"/>
                  </a:moveTo>
                  <a:lnTo>
                    <a:pt x="379" y="3511"/>
                  </a:lnTo>
                  <a:cubicBezTo>
                    <a:pt x="148" y="3764"/>
                    <a:pt x="1" y="4121"/>
                    <a:pt x="1" y="4478"/>
                  </a:cubicBezTo>
                  <a:lnTo>
                    <a:pt x="1" y="7548"/>
                  </a:lnTo>
                  <a:cubicBezTo>
                    <a:pt x="1" y="8221"/>
                    <a:pt x="547" y="8788"/>
                    <a:pt x="1241" y="8788"/>
                  </a:cubicBezTo>
                  <a:lnTo>
                    <a:pt x="16778" y="8788"/>
                  </a:lnTo>
                  <a:cubicBezTo>
                    <a:pt x="17451" y="8767"/>
                    <a:pt x="17997" y="8221"/>
                    <a:pt x="17997" y="7548"/>
                  </a:cubicBezTo>
                  <a:lnTo>
                    <a:pt x="17997" y="4478"/>
                  </a:lnTo>
                  <a:cubicBezTo>
                    <a:pt x="17997" y="4121"/>
                    <a:pt x="17871" y="3764"/>
                    <a:pt x="17640" y="3511"/>
                  </a:cubicBezTo>
                  <a:lnTo>
                    <a:pt x="14549" y="0"/>
                  </a:ln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70"/>
            <p:cNvSpPr/>
            <p:nvPr/>
          </p:nvSpPr>
          <p:spPr>
            <a:xfrm>
              <a:off x="2642947" y="4021573"/>
              <a:ext cx="248693" cy="131279"/>
            </a:xfrm>
            <a:custGeom>
              <a:avLst/>
              <a:gdLst/>
              <a:ahLst/>
              <a:cxnLst/>
              <a:rect l="l" t="t" r="r" b="b"/>
              <a:pathLst>
                <a:path w="16610" h="8768" extrusionOk="0">
                  <a:moveTo>
                    <a:pt x="2103" y="0"/>
                  </a:moveTo>
                  <a:lnTo>
                    <a:pt x="0" y="2376"/>
                  </a:lnTo>
                  <a:cubicBezTo>
                    <a:pt x="2074" y="4793"/>
                    <a:pt x="5063" y="6101"/>
                    <a:pt x="8119" y="6101"/>
                  </a:cubicBezTo>
                  <a:cubicBezTo>
                    <a:pt x="9555" y="6101"/>
                    <a:pt x="11006" y="5812"/>
                    <a:pt x="12383" y="5214"/>
                  </a:cubicBezTo>
                  <a:cubicBezTo>
                    <a:pt x="12583" y="5125"/>
                    <a:pt x="12788" y="5084"/>
                    <a:pt x="12989" y="5084"/>
                  </a:cubicBezTo>
                  <a:cubicBezTo>
                    <a:pt x="13783" y="5084"/>
                    <a:pt x="14507" y="5729"/>
                    <a:pt x="14507" y="6602"/>
                  </a:cubicBezTo>
                  <a:lnTo>
                    <a:pt x="14507" y="7548"/>
                  </a:lnTo>
                  <a:cubicBezTo>
                    <a:pt x="14507" y="8221"/>
                    <a:pt x="13960" y="8767"/>
                    <a:pt x="13287" y="8767"/>
                  </a:cubicBezTo>
                  <a:lnTo>
                    <a:pt x="15390" y="8767"/>
                  </a:lnTo>
                  <a:cubicBezTo>
                    <a:pt x="16063" y="8767"/>
                    <a:pt x="16609" y="8221"/>
                    <a:pt x="16609" y="7548"/>
                  </a:cubicBezTo>
                  <a:lnTo>
                    <a:pt x="16609" y="4478"/>
                  </a:lnTo>
                  <a:cubicBezTo>
                    <a:pt x="16609" y="4121"/>
                    <a:pt x="16483" y="3785"/>
                    <a:pt x="16273" y="3511"/>
                  </a:cubicBezTo>
                  <a:lnTo>
                    <a:pt x="13182" y="0"/>
                  </a:ln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70"/>
            <p:cNvSpPr/>
            <p:nvPr/>
          </p:nvSpPr>
          <p:spPr>
            <a:xfrm>
              <a:off x="2921525" y="3936889"/>
              <a:ext cx="52898" cy="45352"/>
            </a:xfrm>
            <a:custGeom>
              <a:avLst/>
              <a:gdLst/>
              <a:ahLst/>
              <a:cxnLst/>
              <a:rect l="l" t="t" r="r" b="b"/>
              <a:pathLst>
                <a:path w="3533" h="3029" extrusionOk="0">
                  <a:moveTo>
                    <a:pt x="2019" y="1"/>
                  </a:moveTo>
                  <a:cubicBezTo>
                    <a:pt x="673" y="1"/>
                    <a:pt x="1" y="1619"/>
                    <a:pt x="947" y="2587"/>
                  </a:cubicBezTo>
                  <a:cubicBezTo>
                    <a:pt x="1259" y="2892"/>
                    <a:pt x="1639" y="3029"/>
                    <a:pt x="2010" y="3029"/>
                  </a:cubicBezTo>
                  <a:cubicBezTo>
                    <a:pt x="2790" y="3029"/>
                    <a:pt x="3533" y="2426"/>
                    <a:pt x="3533" y="1514"/>
                  </a:cubicBezTo>
                  <a:cubicBezTo>
                    <a:pt x="3533" y="673"/>
                    <a:pt x="2860" y="1"/>
                    <a:pt x="2019"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70"/>
            <p:cNvSpPr/>
            <p:nvPr/>
          </p:nvSpPr>
          <p:spPr>
            <a:xfrm>
              <a:off x="2942621" y="3936889"/>
              <a:ext cx="34003" cy="45307"/>
            </a:xfrm>
            <a:custGeom>
              <a:avLst/>
              <a:gdLst/>
              <a:ahLst/>
              <a:cxnLst/>
              <a:rect l="l" t="t" r="r" b="b"/>
              <a:pathLst>
                <a:path w="2271" h="3026" extrusionOk="0">
                  <a:moveTo>
                    <a:pt x="610" y="1"/>
                  </a:moveTo>
                  <a:cubicBezTo>
                    <a:pt x="400" y="1"/>
                    <a:pt x="189" y="43"/>
                    <a:pt x="0" y="127"/>
                  </a:cubicBezTo>
                  <a:cubicBezTo>
                    <a:pt x="1199" y="652"/>
                    <a:pt x="1199" y="2355"/>
                    <a:pt x="0" y="2902"/>
                  </a:cubicBezTo>
                  <a:cubicBezTo>
                    <a:pt x="197" y="2986"/>
                    <a:pt x="400" y="3026"/>
                    <a:pt x="597" y="3026"/>
                  </a:cubicBezTo>
                  <a:cubicBezTo>
                    <a:pt x="1286" y="3026"/>
                    <a:pt x="1918" y="2548"/>
                    <a:pt x="2082" y="1830"/>
                  </a:cubicBezTo>
                  <a:cubicBezTo>
                    <a:pt x="2271" y="884"/>
                    <a:pt x="1556" y="1"/>
                    <a:pt x="61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8" name="Google Shape;10238;p70"/>
            <p:cNvSpPr/>
            <p:nvPr/>
          </p:nvSpPr>
          <p:spPr>
            <a:xfrm>
              <a:off x="2611459" y="3810655"/>
              <a:ext cx="295288" cy="284163"/>
            </a:xfrm>
            <a:custGeom>
              <a:avLst/>
              <a:gdLst/>
              <a:ahLst/>
              <a:cxnLst/>
              <a:rect l="l" t="t" r="r" b="b"/>
              <a:pathLst>
                <a:path w="19722" h="18979" extrusionOk="0">
                  <a:moveTo>
                    <a:pt x="10240" y="1"/>
                  </a:moveTo>
                  <a:cubicBezTo>
                    <a:pt x="6392" y="1"/>
                    <a:pt x="2944" y="2313"/>
                    <a:pt x="1472" y="5867"/>
                  </a:cubicBezTo>
                  <a:cubicBezTo>
                    <a:pt x="1" y="9399"/>
                    <a:pt x="821" y="13498"/>
                    <a:pt x="3533" y="16211"/>
                  </a:cubicBezTo>
                  <a:cubicBezTo>
                    <a:pt x="5342" y="18020"/>
                    <a:pt x="7760" y="18978"/>
                    <a:pt x="10224" y="18978"/>
                  </a:cubicBezTo>
                  <a:cubicBezTo>
                    <a:pt x="11454" y="18978"/>
                    <a:pt x="12694" y="18740"/>
                    <a:pt x="13877" y="18250"/>
                  </a:cubicBezTo>
                  <a:cubicBezTo>
                    <a:pt x="17409" y="16778"/>
                    <a:pt x="19721" y="13330"/>
                    <a:pt x="19721" y="9483"/>
                  </a:cubicBezTo>
                  <a:cubicBezTo>
                    <a:pt x="19721" y="4248"/>
                    <a:pt x="15475" y="1"/>
                    <a:pt x="1024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9" name="Google Shape;10239;p70"/>
            <p:cNvSpPr/>
            <p:nvPr/>
          </p:nvSpPr>
          <p:spPr>
            <a:xfrm>
              <a:off x="2744924" y="3810655"/>
              <a:ext cx="166854" cy="284313"/>
            </a:xfrm>
            <a:custGeom>
              <a:avLst/>
              <a:gdLst/>
              <a:ahLst/>
              <a:cxnLst/>
              <a:rect l="l" t="t" r="r" b="b"/>
              <a:pathLst>
                <a:path w="11144" h="18989" extrusionOk="0">
                  <a:moveTo>
                    <a:pt x="1326" y="1"/>
                  </a:moveTo>
                  <a:cubicBezTo>
                    <a:pt x="884" y="1"/>
                    <a:pt x="442" y="22"/>
                    <a:pt x="1" y="85"/>
                  </a:cubicBezTo>
                  <a:cubicBezTo>
                    <a:pt x="4710" y="737"/>
                    <a:pt x="8200" y="4752"/>
                    <a:pt x="8200" y="9483"/>
                  </a:cubicBezTo>
                  <a:cubicBezTo>
                    <a:pt x="8200" y="14234"/>
                    <a:pt x="4710" y="18250"/>
                    <a:pt x="1" y="18902"/>
                  </a:cubicBezTo>
                  <a:cubicBezTo>
                    <a:pt x="435" y="18960"/>
                    <a:pt x="865" y="18989"/>
                    <a:pt x="1290" y="18989"/>
                  </a:cubicBezTo>
                  <a:cubicBezTo>
                    <a:pt x="6204" y="18989"/>
                    <a:pt x="10417" y="15187"/>
                    <a:pt x="10765" y="10156"/>
                  </a:cubicBezTo>
                  <a:cubicBezTo>
                    <a:pt x="11144" y="4668"/>
                    <a:pt x="6813" y="1"/>
                    <a:pt x="1326"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0" name="Google Shape;10240;p70"/>
            <p:cNvSpPr/>
            <p:nvPr/>
          </p:nvSpPr>
          <p:spPr>
            <a:xfrm>
              <a:off x="2722900" y="3921467"/>
              <a:ext cx="73036" cy="62540"/>
            </a:xfrm>
            <a:custGeom>
              <a:avLst/>
              <a:gdLst/>
              <a:ahLst/>
              <a:cxnLst/>
              <a:rect l="l" t="t" r="r" b="b"/>
              <a:pathLst>
                <a:path w="4878" h="4177" extrusionOk="0">
                  <a:moveTo>
                    <a:pt x="2797" y="0"/>
                  </a:moveTo>
                  <a:cubicBezTo>
                    <a:pt x="925" y="0"/>
                    <a:pt x="0" y="2250"/>
                    <a:pt x="1325" y="3554"/>
                  </a:cubicBezTo>
                  <a:cubicBezTo>
                    <a:pt x="1748" y="3984"/>
                    <a:pt x="2272" y="4177"/>
                    <a:pt x="2786" y="4177"/>
                  </a:cubicBezTo>
                  <a:cubicBezTo>
                    <a:pt x="3853" y="4177"/>
                    <a:pt x="4878" y="3345"/>
                    <a:pt x="4878" y="2082"/>
                  </a:cubicBezTo>
                  <a:cubicBezTo>
                    <a:pt x="4878" y="925"/>
                    <a:pt x="3953" y="0"/>
                    <a:pt x="2797"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1" name="Google Shape;10241;p70"/>
            <p:cNvSpPr/>
            <p:nvPr/>
          </p:nvSpPr>
          <p:spPr>
            <a:xfrm>
              <a:off x="2752800" y="3921467"/>
              <a:ext cx="46295" cy="62540"/>
            </a:xfrm>
            <a:custGeom>
              <a:avLst/>
              <a:gdLst/>
              <a:ahLst/>
              <a:cxnLst/>
              <a:rect l="l" t="t" r="r" b="b"/>
              <a:pathLst>
                <a:path w="3092" h="4177" extrusionOk="0">
                  <a:moveTo>
                    <a:pt x="800" y="0"/>
                  </a:moveTo>
                  <a:cubicBezTo>
                    <a:pt x="526" y="0"/>
                    <a:pt x="253" y="42"/>
                    <a:pt x="1" y="148"/>
                  </a:cubicBezTo>
                  <a:cubicBezTo>
                    <a:pt x="1746" y="862"/>
                    <a:pt x="1746" y="3322"/>
                    <a:pt x="1" y="4016"/>
                  </a:cubicBezTo>
                  <a:cubicBezTo>
                    <a:pt x="264" y="4125"/>
                    <a:pt x="534" y="4176"/>
                    <a:pt x="799" y="4176"/>
                  </a:cubicBezTo>
                  <a:cubicBezTo>
                    <a:pt x="1758" y="4176"/>
                    <a:pt x="2641" y="3503"/>
                    <a:pt x="2839" y="2481"/>
                  </a:cubicBezTo>
                  <a:cubicBezTo>
                    <a:pt x="3091" y="1199"/>
                    <a:pt x="2103" y="0"/>
                    <a:pt x="800" y="0"/>
                  </a:cubicBezTo>
                  <a:close/>
                </a:path>
              </a:pathLst>
            </a:custGeom>
            <a:solidFill>
              <a:srgbClr val="8DA5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42" name="Google Shape;10242;p70"/>
          <p:cNvGrpSpPr/>
          <p:nvPr/>
        </p:nvGrpSpPr>
        <p:grpSpPr>
          <a:xfrm>
            <a:off x="3952456" y="1524280"/>
            <a:ext cx="370195" cy="300154"/>
            <a:chOff x="3952456" y="1524280"/>
            <a:chExt cx="370195" cy="300154"/>
          </a:xfrm>
        </p:grpSpPr>
        <p:sp>
          <p:nvSpPr>
            <p:cNvPr id="10243" name="Google Shape;10243;p70"/>
            <p:cNvSpPr/>
            <p:nvPr/>
          </p:nvSpPr>
          <p:spPr>
            <a:xfrm>
              <a:off x="3952456" y="1550482"/>
              <a:ext cx="370195" cy="248064"/>
            </a:xfrm>
            <a:custGeom>
              <a:avLst/>
              <a:gdLst/>
              <a:ahLst/>
              <a:cxnLst/>
              <a:rect l="l" t="t" r="r" b="b"/>
              <a:pathLst>
                <a:path w="24725" h="16568" extrusionOk="0">
                  <a:moveTo>
                    <a:pt x="484" y="1"/>
                  </a:moveTo>
                  <a:cubicBezTo>
                    <a:pt x="211" y="1"/>
                    <a:pt x="0" y="232"/>
                    <a:pt x="0" y="505"/>
                  </a:cubicBezTo>
                  <a:lnTo>
                    <a:pt x="0" y="16063"/>
                  </a:lnTo>
                  <a:cubicBezTo>
                    <a:pt x="0" y="16337"/>
                    <a:pt x="211" y="16568"/>
                    <a:pt x="484" y="16568"/>
                  </a:cubicBezTo>
                  <a:lnTo>
                    <a:pt x="24241" y="16568"/>
                  </a:lnTo>
                  <a:cubicBezTo>
                    <a:pt x="24515" y="16568"/>
                    <a:pt x="24725" y="16337"/>
                    <a:pt x="24725" y="16063"/>
                  </a:cubicBezTo>
                  <a:lnTo>
                    <a:pt x="24725" y="15138"/>
                  </a:lnTo>
                  <a:lnTo>
                    <a:pt x="24725" y="505"/>
                  </a:lnTo>
                  <a:cubicBezTo>
                    <a:pt x="24725" y="232"/>
                    <a:pt x="24515" y="1"/>
                    <a:pt x="24241" y="1"/>
                  </a:cubicBezTo>
                  <a:close/>
                </a:path>
              </a:pathLst>
            </a:custGeom>
            <a:solidFill>
              <a:srgbClr val="90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4" name="Google Shape;10244;p70"/>
            <p:cNvSpPr/>
            <p:nvPr/>
          </p:nvSpPr>
          <p:spPr>
            <a:xfrm>
              <a:off x="3977955" y="1550482"/>
              <a:ext cx="344697" cy="226669"/>
            </a:xfrm>
            <a:custGeom>
              <a:avLst/>
              <a:gdLst/>
              <a:ahLst/>
              <a:cxnLst/>
              <a:rect l="l" t="t" r="r" b="b"/>
              <a:pathLst>
                <a:path w="23022" h="15139" extrusionOk="0">
                  <a:moveTo>
                    <a:pt x="21" y="1"/>
                  </a:moveTo>
                  <a:lnTo>
                    <a:pt x="21" y="14634"/>
                  </a:lnTo>
                  <a:cubicBezTo>
                    <a:pt x="0" y="14907"/>
                    <a:pt x="232" y="15138"/>
                    <a:pt x="505" y="15138"/>
                  </a:cubicBezTo>
                  <a:lnTo>
                    <a:pt x="23022" y="15138"/>
                  </a:lnTo>
                  <a:lnTo>
                    <a:pt x="23022" y="505"/>
                  </a:lnTo>
                  <a:cubicBezTo>
                    <a:pt x="23022" y="232"/>
                    <a:pt x="22812" y="1"/>
                    <a:pt x="22538" y="1"/>
                  </a:cubicBez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5" name="Google Shape;10245;p70"/>
            <p:cNvSpPr/>
            <p:nvPr/>
          </p:nvSpPr>
          <p:spPr>
            <a:xfrm>
              <a:off x="3990232" y="1524280"/>
              <a:ext cx="294644" cy="251613"/>
            </a:xfrm>
            <a:custGeom>
              <a:avLst/>
              <a:gdLst/>
              <a:ahLst/>
              <a:cxnLst/>
              <a:rect l="l" t="t" r="r" b="b"/>
              <a:pathLst>
                <a:path w="19679" h="16805" extrusionOk="0">
                  <a:moveTo>
                    <a:pt x="4933" y="0"/>
                  </a:moveTo>
                  <a:cubicBezTo>
                    <a:pt x="3281" y="0"/>
                    <a:pt x="1628" y="347"/>
                    <a:pt x="84" y="1036"/>
                  </a:cubicBezTo>
                  <a:cubicBezTo>
                    <a:pt x="42" y="1057"/>
                    <a:pt x="0" y="1099"/>
                    <a:pt x="0" y="1141"/>
                  </a:cubicBezTo>
                  <a:lnTo>
                    <a:pt x="0" y="16615"/>
                  </a:lnTo>
                  <a:cubicBezTo>
                    <a:pt x="0" y="16688"/>
                    <a:pt x="79" y="16745"/>
                    <a:pt x="142" y="16745"/>
                  </a:cubicBezTo>
                  <a:cubicBezTo>
                    <a:pt x="151" y="16745"/>
                    <a:pt x="160" y="16744"/>
                    <a:pt x="168" y="16741"/>
                  </a:cubicBezTo>
                  <a:cubicBezTo>
                    <a:pt x="1684" y="16071"/>
                    <a:pt x="3301" y="15739"/>
                    <a:pt x="4918" y="15739"/>
                  </a:cubicBezTo>
                  <a:cubicBezTo>
                    <a:pt x="6597" y="15739"/>
                    <a:pt x="8276" y="16097"/>
                    <a:pt x="9840" y="16804"/>
                  </a:cubicBezTo>
                  <a:cubicBezTo>
                    <a:pt x="11404" y="16097"/>
                    <a:pt x="13082" y="15739"/>
                    <a:pt x="14762" y="15739"/>
                  </a:cubicBezTo>
                  <a:cubicBezTo>
                    <a:pt x="16378" y="15739"/>
                    <a:pt x="17995" y="16071"/>
                    <a:pt x="19511" y="16741"/>
                  </a:cubicBezTo>
                  <a:cubicBezTo>
                    <a:pt x="19519" y="16744"/>
                    <a:pt x="19528" y="16745"/>
                    <a:pt x="19537" y="16745"/>
                  </a:cubicBezTo>
                  <a:cubicBezTo>
                    <a:pt x="19600" y="16745"/>
                    <a:pt x="19679" y="16688"/>
                    <a:pt x="19679" y="16615"/>
                  </a:cubicBezTo>
                  <a:lnTo>
                    <a:pt x="19679" y="1141"/>
                  </a:lnTo>
                  <a:cubicBezTo>
                    <a:pt x="19679" y="1099"/>
                    <a:pt x="19637" y="1057"/>
                    <a:pt x="19595" y="1036"/>
                  </a:cubicBezTo>
                  <a:cubicBezTo>
                    <a:pt x="18051" y="347"/>
                    <a:pt x="16398" y="0"/>
                    <a:pt x="14747" y="0"/>
                  </a:cubicBezTo>
                  <a:cubicBezTo>
                    <a:pt x="13071" y="0"/>
                    <a:pt x="11396" y="358"/>
                    <a:pt x="9840" y="1078"/>
                  </a:cubicBezTo>
                  <a:cubicBezTo>
                    <a:pt x="8283" y="358"/>
                    <a:pt x="6609" y="0"/>
                    <a:pt x="4933"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6" name="Google Shape;10246;p70"/>
            <p:cNvSpPr/>
            <p:nvPr/>
          </p:nvSpPr>
          <p:spPr>
            <a:xfrm>
              <a:off x="4003138" y="1524430"/>
              <a:ext cx="281738" cy="230367"/>
            </a:xfrm>
            <a:custGeom>
              <a:avLst/>
              <a:gdLst/>
              <a:ahLst/>
              <a:cxnLst/>
              <a:rect l="l" t="t" r="r" b="b"/>
              <a:pathLst>
                <a:path w="18817" h="15386" extrusionOk="0">
                  <a:moveTo>
                    <a:pt x="13885" y="1"/>
                  </a:moveTo>
                  <a:cubicBezTo>
                    <a:pt x="12209" y="1"/>
                    <a:pt x="10534" y="358"/>
                    <a:pt x="8978" y="1068"/>
                  </a:cubicBezTo>
                  <a:cubicBezTo>
                    <a:pt x="7423" y="360"/>
                    <a:pt x="5747" y="5"/>
                    <a:pt x="4069" y="5"/>
                  </a:cubicBezTo>
                  <a:cubicBezTo>
                    <a:pt x="2706" y="5"/>
                    <a:pt x="1343" y="239"/>
                    <a:pt x="42" y="711"/>
                  </a:cubicBezTo>
                  <a:lnTo>
                    <a:pt x="0" y="711"/>
                  </a:lnTo>
                  <a:lnTo>
                    <a:pt x="0" y="15196"/>
                  </a:lnTo>
                  <a:cubicBezTo>
                    <a:pt x="0" y="15262"/>
                    <a:pt x="51" y="15315"/>
                    <a:pt x="114" y="15315"/>
                  </a:cubicBezTo>
                  <a:cubicBezTo>
                    <a:pt x="132" y="15315"/>
                    <a:pt x="150" y="15311"/>
                    <a:pt x="168" y="15301"/>
                  </a:cubicBezTo>
                  <a:cubicBezTo>
                    <a:pt x="1858" y="14556"/>
                    <a:pt x="3381" y="14304"/>
                    <a:pt x="4666" y="14304"/>
                  </a:cubicBezTo>
                  <a:cubicBezTo>
                    <a:pt x="7332" y="14304"/>
                    <a:pt x="8978" y="15386"/>
                    <a:pt x="8978" y="15386"/>
                  </a:cubicBezTo>
                  <a:cubicBezTo>
                    <a:pt x="10765" y="14671"/>
                    <a:pt x="12657" y="14313"/>
                    <a:pt x="14570" y="14313"/>
                  </a:cubicBezTo>
                  <a:cubicBezTo>
                    <a:pt x="14626" y="14313"/>
                    <a:pt x="14682" y="14312"/>
                    <a:pt x="14738" y="14312"/>
                  </a:cubicBezTo>
                  <a:cubicBezTo>
                    <a:pt x="16131" y="14312"/>
                    <a:pt x="17503" y="14563"/>
                    <a:pt x="18817" y="15028"/>
                  </a:cubicBezTo>
                  <a:lnTo>
                    <a:pt x="18817" y="1131"/>
                  </a:lnTo>
                  <a:cubicBezTo>
                    <a:pt x="18817" y="1089"/>
                    <a:pt x="18775" y="1047"/>
                    <a:pt x="18733" y="1047"/>
                  </a:cubicBezTo>
                  <a:cubicBezTo>
                    <a:pt x="17189" y="348"/>
                    <a:pt x="15536" y="1"/>
                    <a:pt x="1388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7" name="Google Shape;10247;p70"/>
            <p:cNvSpPr/>
            <p:nvPr/>
          </p:nvSpPr>
          <p:spPr>
            <a:xfrm>
              <a:off x="4137547" y="1524280"/>
              <a:ext cx="147329" cy="230517"/>
            </a:xfrm>
            <a:custGeom>
              <a:avLst/>
              <a:gdLst/>
              <a:ahLst/>
              <a:cxnLst/>
              <a:rect l="l" t="t" r="r" b="b"/>
              <a:pathLst>
                <a:path w="9840" h="15396" extrusionOk="0">
                  <a:moveTo>
                    <a:pt x="4908" y="0"/>
                  </a:moveTo>
                  <a:cubicBezTo>
                    <a:pt x="3232" y="0"/>
                    <a:pt x="1557" y="358"/>
                    <a:pt x="1" y="1078"/>
                  </a:cubicBezTo>
                  <a:lnTo>
                    <a:pt x="1" y="15396"/>
                  </a:lnTo>
                  <a:cubicBezTo>
                    <a:pt x="1788" y="14681"/>
                    <a:pt x="3680" y="14323"/>
                    <a:pt x="5593" y="14323"/>
                  </a:cubicBezTo>
                  <a:cubicBezTo>
                    <a:pt x="5649" y="14323"/>
                    <a:pt x="5705" y="14322"/>
                    <a:pt x="5761" y="14322"/>
                  </a:cubicBezTo>
                  <a:cubicBezTo>
                    <a:pt x="7154" y="14322"/>
                    <a:pt x="8526" y="14573"/>
                    <a:pt x="9840" y="15038"/>
                  </a:cubicBezTo>
                  <a:lnTo>
                    <a:pt x="9840" y="1141"/>
                  </a:lnTo>
                  <a:cubicBezTo>
                    <a:pt x="9840" y="1099"/>
                    <a:pt x="9798" y="1057"/>
                    <a:pt x="9756" y="1036"/>
                  </a:cubicBezTo>
                  <a:cubicBezTo>
                    <a:pt x="8212" y="347"/>
                    <a:pt x="6559" y="0"/>
                    <a:pt x="4908"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8" name="Google Shape;10248;p70"/>
            <p:cNvSpPr/>
            <p:nvPr/>
          </p:nvSpPr>
          <p:spPr>
            <a:xfrm>
              <a:off x="4137547" y="1766430"/>
              <a:ext cx="25828" cy="58003"/>
            </a:xfrm>
            <a:custGeom>
              <a:avLst/>
              <a:gdLst/>
              <a:ahLst/>
              <a:cxnLst/>
              <a:rect l="l" t="t" r="r" b="b"/>
              <a:pathLst>
                <a:path w="1725" h="3874" extrusionOk="0">
                  <a:moveTo>
                    <a:pt x="1725" y="0"/>
                  </a:moveTo>
                  <a:cubicBezTo>
                    <a:pt x="1136" y="148"/>
                    <a:pt x="547" y="379"/>
                    <a:pt x="1" y="631"/>
                  </a:cubicBezTo>
                  <a:lnTo>
                    <a:pt x="1" y="3743"/>
                  </a:lnTo>
                  <a:cubicBezTo>
                    <a:pt x="1" y="3819"/>
                    <a:pt x="67" y="3873"/>
                    <a:pt x="127" y="3873"/>
                  </a:cubicBezTo>
                  <a:cubicBezTo>
                    <a:pt x="150" y="3873"/>
                    <a:pt x="172" y="3865"/>
                    <a:pt x="190" y="3848"/>
                  </a:cubicBezTo>
                  <a:lnTo>
                    <a:pt x="799" y="3364"/>
                  </a:lnTo>
                  <a:cubicBezTo>
                    <a:pt x="821" y="3343"/>
                    <a:pt x="847" y="3333"/>
                    <a:pt x="876" y="3333"/>
                  </a:cubicBezTo>
                  <a:cubicBezTo>
                    <a:pt x="905" y="3333"/>
                    <a:pt x="936" y="3343"/>
                    <a:pt x="968" y="3364"/>
                  </a:cubicBezTo>
                  <a:lnTo>
                    <a:pt x="1514" y="3827"/>
                  </a:lnTo>
                  <a:cubicBezTo>
                    <a:pt x="1541" y="3847"/>
                    <a:pt x="1573" y="3857"/>
                    <a:pt x="1603" y="3857"/>
                  </a:cubicBezTo>
                  <a:cubicBezTo>
                    <a:pt x="1666" y="3857"/>
                    <a:pt x="1725" y="3814"/>
                    <a:pt x="1725" y="3743"/>
                  </a:cubicBezTo>
                  <a:lnTo>
                    <a:pt x="1725" y="0"/>
                  </a:ln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252"/>
        <p:cNvGrpSpPr/>
        <p:nvPr/>
      </p:nvGrpSpPr>
      <p:grpSpPr>
        <a:xfrm>
          <a:off x="0" y="0"/>
          <a:ext cx="0" cy="0"/>
          <a:chOff x="0" y="0"/>
          <a:chExt cx="0" cy="0"/>
        </a:xfrm>
      </p:grpSpPr>
      <p:sp>
        <p:nvSpPr>
          <p:cNvPr id="10253" name="Google Shape;10253;p71"/>
          <p:cNvSpPr txBox="1">
            <a:spLocks noGrp="1"/>
          </p:cNvSpPr>
          <p:nvPr>
            <p:ph type="title" idx="4294967295"/>
          </p:nvPr>
        </p:nvSpPr>
        <p:spPr>
          <a:xfrm>
            <a:off x="849675"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254" name="Google Shape;10254;p71"/>
          <p:cNvSpPr txBox="1">
            <a:spLocks noGrp="1"/>
          </p:cNvSpPr>
          <p:nvPr>
            <p:ph type="title" idx="4294967295"/>
          </p:nvPr>
        </p:nvSpPr>
        <p:spPr>
          <a:xfrm>
            <a:off x="4858400" y="943775"/>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10255" name="Google Shape;10255;p71"/>
          <p:cNvGrpSpPr/>
          <p:nvPr/>
        </p:nvGrpSpPr>
        <p:grpSpPr>
          <a:xfrm>
            <a:off x="908482" y="1502585"/>
            <a:ext cx="257112" cy="362808"/>
            <a:chOff x="908482" y="1502585"/>
            <a:chExt cx="257112" cy="362808"/>
          </a:xfrm>
        </p:grpSpPr>
        <p:sp>
          <p:nvSpPr>
            <p:cNvPr id="10256" name="Google Shape;10256;p71"/>
            <p:cNvSpPr/>
            <p:nvPr/>
          </p:nvSpPr>
          <p:spPr>
            <a:xfrm>
              <a:off x="908482" y="1526088"/>
              <a:ext cx="257112" cy="339305"/>
            </a:xfrm>
            <a:custGeom>
              <a:avLst/>
              <a:gdLst/>
              <a:ahLst/>
              <a:cxnLst/>
              <a:rect l="l" t="t" r="r" b="b"/>
              <a:pathLst>
                <a:path w="9791" h="12921" extrusionOk="0">
                  <a:moveTo>
                    <a:pt x="670" y="0"/>
                  </a:moveTo>
                  <a:cubicBezTo>
                    <a:pt x="297" y="0"/>
                    <a:pt x="0" y="297"/>
                    <a:pt x="0" y="670"/>
                  </a:cubicBezTo>
                  <a:lnTo>
                    <a:pt x="0" y="12250"/>
                  </a:lnTo>
                  <a:cubicBezTo>
                    <a:pt x="0" y="12623"/>
                    <a:pt x="297" y="12920"/>
                    <a:pt x="670" y="12920"/>
                  </a:cubicBezTo>
                  <a:lnTo>
                    <a:pt x="9131" y="12920"/>
                  </a:lnTo>
                  <a:cubicBezTo>
                    <a:pt x="9494" y="12920"/>
                    <a:pt x="9791" y="12623"/>
                    <a:pt x="9791" y="12250"/>
                  </a:cubicBezTo>
                  <a:lnTo>
                    <a:pt x="9791" y="670"/>
                  </a:lnTo>
                  <a:cubicBezTo>
                    <a:pt x="9791" y="297"/>
                    <a:pt x="9494" y="0"/>
                    <a:pt x="9131" y="0"/>
                  </a:cubicBezTo>
                  <a:lnTo>
                    <a:pt x="5561" y="0"/>
                  </a:lnTo>
                  <a:cubicBezTo>
                    <a:pt x="5551" y="354"/>
                    <a:pt x="5255" y="642"/>
                    <a:pt x="4900" y="642"/>
                  </a:cubicBezTo>
                  <a:cubicBezTo>
                    <a:pt x="4537" y="642"/>
                    <a:pt x="4240" y="354"/>
                    <a:pt x="423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71"/>
            <p:cNvSpPr/>
            <p:nvPr/>
          </p:nvSpPr>
          <p:spPr>
            <a:xfrm>
              <a:off x="920036" y="1526088"/>
              <a:ext cx="234003" cy="315671"/>
            </a:xfrm>
            <a:custGeom>
              <a:avLst/>
              <a:gdLst/>
              <a:ahLst/>
              <a:cxnLst/>
              <a:rect l="l" t="t" r="r" b="b"/>
              <a:pathLst>
                <a:path w="8911" h="12021" extrusionOk="0">
                  <a:moveTo>
                    <a:pt x="2010" y="0"/>
                  </a:moveTo>
                  <a:lnTo>
                    <a:pt x="2010" y="220"/>
                  </a:lnTo>
                  <a:cubicBezTo>
                    <a:pt x="2001" y="345"/>
                    <a:pt x="1905" y="441"/>
                    <a:pt x="1790" y="441"/>
                  </a:cubicBezTo>
                  <a:lnTo>
                    <a:pt x="450" y="441"/>
                  </a:lnTo>
                  <a:cubicBezTo>
                    <a:pt x="202" y="441"/>
                    <a:pt x="1" y="642"/>
                    <a:pt x="1" y="890"/>
                  </a:cubicBezTo>
                  <a:lnTo>
                    <a:pt x="1" y="11580"/>
                  </a:lnTo>
                  <a:cubicBezTo>
                    <a:pt x="1" y="11820"/>
                    <a:pt x="202" y="12021"/>
                    <a:pt x="450" y="12021"/>
                  </a:cubicBezTo>
                  <a:lnTo>
                    <a:pt x="8461" y="12021"/>
                  </a:lnTo>
                  <a:cubicBezTo>
                    <a:pt x="8710" y="12021"/>
                    <a:pt x="8911" y="11820"/>
                    <a:pt x="8911" y="11580"/>
                  </a:cubicBezTo>
                  <a:lnTo>
                    <a:pt x="8911" y="890"/>
                  </a:lnTo>
                  <a:cubicBezTo>
                    <a:pt x="8911" y="642"/>
                    <a:pt x="8710" y="441"/>
                    <a:pt x="8470" y="441"/>
                  </a:cubicBezTo>
                  <a:lnTo>
                    <a:pt x="7131" y="441"/>
                  </a:lnTo>
                  <a:cubicBezTo>
                    <a:pt x="7006" y="441"/>
                    <a:pt x="6910" y="345"/>
                    <a:pt x="6910" y="220"/>
                  </a:cubicBezTo>
                  <a:lnTo>
                    <a:pt x="6910" y="0"/>
                  </a:lnTo>
                  <a:lnTo>
                    <a:pt x="5121" y="0"/>
                  </a:lnTo>
                  <a:cubicBezTo>
                    <a:pt x="5111" y="354"/>
                    <a:pt x="4815" y="642"/>
                    <a:pt x="4460" y="642"/>
                  </a:cubicBezTo>
                  <a:cubicBezTo>
                    <a:pt x="4097" y="642"/>
                    <a:pt x="3800" y="354"/>
                    <a:pt x="379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71"/>
            <p:cNvSpPr/>
            <p:nvPr/>
          </p:nvSpPr>
          <p:spPr>
            <a:xfrm>
              <a:off x="931853" y="1549459"/>
              <a:ext cx="210631" cy="280746"/>
            </a:xfrm>
            <a:custGeom>
              <a:avLst/>
              <a:gdLst/>
              <a:ahLst/>
              <a:cxnLst/>
              <a:rect l="l" t="t" r="r" b="b"/>
              <a:pathLst>
                <a:path w="8021" h="10691" extrusionOk="0">
                  <a:moveTo>
                    <a:pt x="221" y="0"/>
                  </a:moveTo>
                  <a:cubicBezTo>
                    <a:pt x="96" y="0"/>
                    <a:pt x="0" y="106"/>
                    <a:pt x="0" y="220"/>
                  </a:cubicBezTo>
                  <a:lnTo>
                    <a:pt x="0" y="10470"/>
                  </a:lnTo>
                  <a:cubicBezTo>
                    <a:pt x="0" y="10595"/>
                    <a:pt x="96" y="10690"/>
                    <a:pt x="221" y="10690"/>
                  </a:cubicBezTo>
                  <a:lnTo>
                    <a:pt x="7791" y="10690"/>
                  </a:lnTo>
                  <a:cubicBezTo>
                    <a:pt x="7915" y="10690"/>
                    <a:pt x="8020" y="10595"/>
                    <a:pt x="8020" y="10470"/>
                  </a:cubicBezTo>
                  <a:lnTo>
                    <a:pt x="8020" y="220"/>
                  </a:lnTo>
                  <a:cubicBezTo>
                    <a:pt x="8020" y="106"/>
                    <a:pt x="7915" y="0"/>
                    <a:pt x="779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71"/>
            <p:cNvSpPr/>
            <p:nvPr/>
          </p:nvSpPr>
          <p:spPr>
            <a:xfrm>
              <a:off x="984373" y="1502585"/>
              <a:ext cx="105329" cy="52678"/>
            </a:xfrm>
            <a:custGeom>
              <a:avLst/>
              <a:gdLst/>
              <a:ahLst/>
              <a:cxnLst/>
              <a:rect l="l" t="t" r="r" b="b"/>
              <a:pathLst>
                <a:path w="4011" h="2006" extrusionOk="0">
                  <a:moveTo>
                    <a:pt x="2004" y="558"/>
                  </a:moveTo>
                  <a:cubicBezTo>
                    <a:pt x="2178" y="558"/>
                    <a:pt x="2345" y="694"/>
                    <a:pt x="2345" y="895"/>
                  </a:cubicBezTo>
                  <a:cubicBezTo>
                    <a:pt x="2345" y="1087"/>
                    <a:pt x="2192" y="1230"/>
                    <a:pt x="2010" y="1230"/>
                  </a:cubicBezTo>
                  <a:cubicBezTo>
                    <a:pt x="1714" y="1230"/>
                    <a:pt x="1561" y="867"/>
                    <a:pt x="1771" y="656"/>
                  </a:cubicBezTo>
                  <a:cubicBezTo>
                    <a:pt x="1839" y="589"/>
                    <a:pt x="1922" y="558"/>
                    <a:pt x="2004" y="558"/>
                  </a:cubicBezTo>
                  <a:close/>
                  <a:moveTo>
                    <a:pt x="2006" y="0"/>
                  </a:moveTo>
                  <a:cubicBezTo>
                    <a:pt x="1707" y="0"/>
                    <a:pt x="1408" y="149"/>
                    <a:pt x="1235" y="446"/>
                  </a:cubicBezTo>
                  <a:lnTo>
                    <a:pt x="450" y="446"/>
                  </a:lnTo>
                  <a:cubicBezTo>
                    <a:pt x="202" y="446"/>
                    <a:pt x="1" y="646"/>
                    <a:pt x="1" y="895"/>
                  </a:cubicBezTo>
                  <a:lnTo>
                    <a:pt x="1" y="1785"/>
                  </a:lnTo>
                  <a:cubicBezTo>
                    <a:pt x="1" y="1910"/>
                    <a:pt x="106" y="2005"/>
                    <a:pt x="230" y="2005"/>
                  </a:cubicBezTo>
                  <a:lnTo>
                    <a:pt x="3791" y="2005"/>
                  </a:lnTo>
                  <a:cubicBezTo>
                    <a:pt x="3915" y="2005"/>
                    <a:pt x="4011" y="1910"/>
                    <a:pt x="4011" y="1785"/>
                  </a:cubicBezTo>
                  <a:lnTo>
                    <a:pt x="4011" y="895"/>
                  </a:lnTo>
                  <a:cubicBezTo>
                    <a:pt x="4011" y="646"/>
                    <a:pt x="3810" y="446"/>
                    <a:pt x="3570" y="446"/>
                  </a:cubicBezTo>
                  <a:lnTo>
                    <a:pt x="2776" y="446"/>
                  </a:lnTo>
                  <a:cubicBezTo>
                    <a:pt x="2604" y="149"/>
                    <a:pt x="2305" y="0"/>
                    <a:pt x="200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71"/>
            <p:cNvSpPr/>
            <p:nvPr/>
          </p:nvSpPr>
          <p:spPr>
            <a:xfrm>
              <a:off x="964022" y="1663559"/>
              <a:ext cx="29175" cy="29175"/>
            </a:xfrm>
            <a:custGeom>
              <a:avLst/>
              <a:gdLst/>
              <a:ahLst/>
              <a:cxnLst/>
              <a:rect l="l" t="t" r="r" b="b"/>
              <a:pathLst>
                <a:path w="1111" h="1111" extrusionOk="0">
                  <a:moveTo>
                    <a:pt x="556" y="0"/>
                  </a:moveTo>
                  <a:cubicBezTo>
                    <a:pt x="249" y="0"/>
                    <a:pt x="0" y="249"/>
                    <a:pt x="0" y="555"/>
                  </a:cubicBezTo>
                  <a:cubicBezTo>
                    <a:pt x="0" y="862"/>
                    <a:pt x="249" y="1110"/>
                    <a:pt x="556" y="1110"/>
                  </a:cubicBezTo>
                  <a:cubicBezTo>
                    <a:pt x="862" y="1110"/>
                    <a:pt x="1111" y="862"/>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1" name="Google Shape;10261;p71"/>
            <p:cNvSpPr/>
            <p:nvPr/>
          </p:nvSpPr>
          <p:spPr>
            <a:xfrm>
              <a:off x="964022" y="1716079"/>
              <a:ext cx="29175" cy="29437"/>
            </a:xfrm>
            <a:custGeom>
              <a:avLst/>
              <a:gdLst/>
              <a:ahLst/>
              <a:cxnLst/>
              <a:rect l="l" t="t" r="r" b="b"/>
              <a:pathLst>
                <a:path w="1111" h="1121" extrusionOk="0">
                  <a:moveTo>
                    <a:pt x="556" y="0"/>
                  </a:moveTo>
                  <a:cubicBezTo>
                    <a:pt x="249" y="0"/>
                    <a:pt x="0" y="249"/>
                    <a:pt x="0" y="565"/>
                  </a:cubicBezTo>
                  <a:cubicBezTo>
                    <a:pt x="0" y="871"/>
                    <a:pt x="249" y="1120"/>
                    <a:pt x="556" y="1120"/>
                  </a:cubicBezTo>
                  <a:cubicBezTo>
                    <a:pt x="862" y="1120"/>
                    <a:pt x="1111" y="871"/>
                    <a:pt x="1111" y="56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2" name="Google Shape;10262;p71"/>
            <p:cNvSpPr/>
            <p:nvPr/>
          </p:nvSpPr>
          <p:spPr>
            <a:xfrm>
              <a:off x="964022" y="1768862"/>
              <a:ext cx="29175" cy="29175"/>
            </a:xfrm>
            <a:custGeom>
              <a:avLst/>
              <a:gdLst/>
              <a:ahLst/>
              <a:cxnLst/>
              <a:rect l="l" t="t" r="r" b="b"/>
              <a:pathLst>
                <a:path w="1111" h="1111" extrusionOk="0">
                  <a:moveTo>
                    <a:pt x="556" y="0"/>
                  </a:moveTo>
                  <a:cubicBezTo>
                    <a:pt x="249" y="0"/>
                    <a:pt x="0" y="249"/>
                    <a:pt x="0" y="555"/>
                  </a:cubicBezTo>
                  <a:cubicBezTo>
                    <a:pt x="0" y="861"/>
                    <a:pt x="249" y="1110"/>
                    <a:pt x="556" y="1110"/>
                  </a:cubicBezTo>
                  <a:cubicBezTo>
                    <a:pt x="862" y="1110"/>
                    <a:pt x="1111" y="861"/>
                    <a:pt x="1111" y="555"/>
                  </a:cubicBezTo>
                  <a:cubicBezTo>
                    <a:pt x="1111" y="249"/>
                    <a:pt x="862" y="0"/>
                    <a:pt x="55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71"/>
            <p:cNvSpPr/>
            <p:nvPr/>
          </p:nvSpPr>
          <p:spPr>
            <a:xfrm>
              <a:off x="1005985" y="1660539"/>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71"/>
            <p:cNvSpPr/>
            <p:nvPr/>
          </p:nvSpPr>
          <p:spPr>
            <a:xfrm>
              <a:off x="1005985" y="1683910"/>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71"/>
            <p:cNvSpPr/>
            <p:nvPr/>
          </p:nvSpPr>
          <p:spPr>
            <a:xfrm>
              <a:off x="1005985" y="1713322"/>
              <a:ext cx="68145" cy="11581"/>
            </a:xfrm>
            <a:custGeom>
              <a:avLst/>
              <a:gdLst/>
              <a:ahLst/>
              <a:cxnLst/>
              <a:rect l="l" t="t" r="r" b="b"/>
              <a:pathLst>
                <a:path w="2595" h="441" extrusionOk="0">
                  <a:moveTo>
                    <a:pt x="297" y="0"/>
                  </a:moveTo>
                  <a:cubicBezTo>
                    <a:pt x="1" y="0"/>
                    <a:pt x="1" y="440"/>
                    <a:pt x="297" y="440"/>
                  </a:cubicBezTo>
                  <a:lnTo>
                    <a:pt x="2307" y="440"/>
                  </a:lnTo>
                  <a:cubicBezTo>
                    <a:pt x="2594" y="44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71"/>
            <p:cNvSpPr/>
            <p:nvPr/>
          </p:nvSpPr>
          <p:spPr>
            <a:xfrm>
              <a:off x="1005985" y="1736693"/>
              <a:ext cx="109110" cy="11581"/>
            </a:xfrm>
            <a:custGeom>
              <a:avLst/>
              <a:gdLst/>
              <a:ahLst/>
              <a:cxnLst/>
              <a:rect l="l" t="t" r="r" b="b"/>
              <a:pathLst>
                <a:path w="4155" h="441" extrusionOk="0">
                  <a:moveTo>
                    <a:pt x="297" y="0"/>
                  </a:moveTo>
                  <a:cubicBezTo>
                    <a:pt x="1" y="0"/>
                    <a:pt x="1" y="440"/>
                    <a:pt x="297" y="440"/>
                  </a:cubicBezTo>
                  <a:lnTo>
                    <a:pt x="3858" y="440"/>
                  </a:lnTo>
                  <a:cubicBezTo>
                    <a:pt x="4154" y="44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71"/>
            <p:cNvSpPr/>
            <p:nvPr/>
          </p:nvSpPr>
          <p:spPr>
            <a:xfrm>
              <a:off x="1005985" y="1765842"/>
              <a:ext cx="68145" cy="11843"/>
            </a:xfrm>
            <a:custGeom>
              <a:avLst/>
              <a:gdLst/>
              <a:ahLst/>
              <a:cxnLst/>
              <a:rect l="l" t="t" r="r" b="b"/>
              <a:pathLst>
                <a:path w="2595" h="451" extrusionOk="0">
                  <a:moveTo>
                    <a:pt x="297" y="0"/>
                  </a:moveTo>
                  <a:cubicBezTo>
                    <a:pt x="1" y="0"/>
                    <a:pt x="1" y="450"/>
                    <a:pt x="297" y="450"/>
                  </a:cubicBezTo>
                  <a:lnTo>
                    <a:pt x="2307" y="450"/>
                  </a:lnTo>
                  <a:cubicBezTo>
                    <a:pt x="2594" y="450"/>
                    <a:pt x="2594" y="0"/>
                    <a:pt x="23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71"/>
            <p:cNvSpPr/>
            <p:nvPr/>
          </p:nvSpPr>
          <p:spPr>
            <a:xfrm>
              <a:off x="1005985" y="1789213"/>
              <a:ext cx="109110" cy="11843"/>
            </a:xfrm>
            <a:custGeom>
              <a:avLst/>
              <a:gdLst/>
              <a:ahLst/>
              <a:cxnLst/>
              <a:rect l="l" t="t" r="r" b="b"/>
              <a:pathLst>
                <a:path w="4155" h="451" extrusionOk="0">
                  <a:moveTo>
                    <a:pt x="297" y="0"/>
                  </a:moveTo>
                  <a:cubicBezTo>
                    <a:pt x="1" y="0"/>
                    <a:pt x="1" y="450"/>
                    <a:pt x="297" y="450"/>
                  </a:cubicBezTo>
                  <a:lnTo>
                    <a:pt x="3858" y="450"/>
                  </a:lnTo>
                  <a:cubicBezTo>
                    <a:pt x="4154" y="450"/>
                    <a:pt x="4154" y="0"/>
                    <a:pt x="385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9" name="Google Shape;10269;p71"/>
            <p:cNvSpPr/>
            <p:nvPr/>
          </p:nvSpPr>
          <p:spPr>
            <a:xfrm>
              <a:off x="1005985" y="1572831"/>
              <a:ext cx="103333" cy="11843"/>
            </a:xfrm>
            <a:custGeom>
              <a:avLst/>
              <a:gdLst/>
              <a:ahLst/>
              <a:cxnLst/>
              <a:rect l="l" t="t" r="r" b="b"/>
              <a:pathLst>
                <a:path w="3935" h="451" extrusionOk="0">
                  <a:moveTo>
                    <a:pt x="297" y="0"/>
                  </a:moveTo>
                  <a:cubicBezTo>
                    <a:pt x="1" y="0"/>
                    <a:pt x="1" y="450"/>
                    <a:pt x="297" y="450"/>
                  </a:cubicBezTo>
                  <a:lnTo>
                    <a:pt x="3637" y="450"/>
                  </a:lnTo>
                  <a:cubicBezTo>
                    <a:pt x="3934" y="450"/>
                    <a:pt x="3934" y="0"/>
                    <a:pt x="363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0" name="Google Shape;10270;p71"/>
            <p:cNvSpPr/>
            <p:nvPr/>
          </p:nvSpPr>
          <p:spPr>
            <a:xfrm>
              <a:off x="959243" y="1625613"/>
              <a:ext cx="155853" cy="11581"/>
            </a:xfrm>
            <a:custGeom>
              <a:avLst/>
              <a:gdLst/>
              <a:ahLst/>
              <a:cxnLst/>
              <a:rect l="l" t="t" r="r" b="b"/>
              <a:pathLst>
                <a:path w="5935" h="441" extrusionOk="0">
                  <a:moveTo>
                    <a:pt x="297" y="0"/>
                  </a:moveTo>
                  <a:cubicBezTo>
                    <a:pt x="1" y="0"/>
                    <a:pt x="1" y="440"/>
                    <a:pt x="297" y="440"/>
                  </a:cubicBezTo>
                  <a:lnTo>
                    <a:pt x="5638" y="440"/>
                  </a:lnTo>
                  <a:cubicBezTo>
                    <a:pt x="5934" y="440"/>
                    <a:pt x="5934" y="0"/>
                    <a:pt x="5638"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71"/>
            <p:cNvSpPr/>
            <p:nvPr/>
          </p:nvSpPr>
          <p:spPr>
            <a:xfrm>
              <a:off x="1005985" y="1596202"/>
              <a:ext cx="27179" cy="11843"/>
            </a:xfrm>
            <a:custGeom>
              <a:avLst/>
              <a:gdLst/>
              <a:ahLst/>
              <a:cxnLst/>
              <a:rect l="l" t="t" r="r" b="b"/>
              <a:pathLst>
                <a:path w="1035" h="451" extrusionOk="0">
                  <a:moveTo>
                    <a:pt x="297" y="0"/>
                  </a:moveTo>
                  <a:cubicBezTo>
                    <a:pt x="1" y="0"/>
                    <a:pt x="1" y="450"/>
                    <a:pt x="297" y="450"/>
                  </a:cubicBezTo>
                  <a:lnTo>
                    <a:pt x="738" y="450"/>
                  </a:lnTo>
                  <a:cubicBezTo>
                    <a:pt x="1034" y="450"/>
                    <a:pt x="1034" y="0"/>
                    <a:pt x="73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71"/>
            <p:cNvSpPr/>
            <p:nvPr/>
          </p:nvSpPr>
          <p:spPr>
            <a:xfrm>
              <a:off x="1040911" y="1596202"/>
              <a:ext cx="38996" cy="11843"/>
            </a:xfrm>
            <a:custGeom>
              <a:avLst/>
              <a:gdLst/>
              <a:ahLst/>
              <a:cxnLst/>
              <a:rect l="l" t="t" r="r" b="b"/>
              <a:pathLst>
                <a:path w="1485" h="451" extrusionOk="0">
                  <a:moveTo>
                    <a:pt x="298" y="0"/>
                  </a:moveTo>
                  <a:cubicBezTo>
                    <a:pt x="1" y="0"/>
                    <a:pt x="1" y="450"/>
                    <a:pt x="298" y="450"/>
                  </a:cubicBezTo>
                  <a:lnTo>
                    <a:pt x="1188" y="450"/>
                  </a:lnTo>
                  <a:cubicBezTo>
                    <a:pt x="1484" y="450"/>
                    <a:pt x="1484" y="0"/>
                    <a:pt x="118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71"/>
            <p:cNvSpPr/>
            <p:nvPr/>
          </p:nvSpPr>
          <p:spPr>
            <a:xfrm>
              <a:off x="961002" y="1572831"/>
              <a:ext cx="35215" cy="35215"/>
            </a:xfrm>
            <a:custGeom>
              <a:avLst/>
              <a:gdLst/>
              <a:ahLst/>
              <a:cxnLst/>
              <a:rect l="l" t="t" r="r" b="b"/>
              <a:pathLst>
                <a:path w="1341" h="1341" extrusionOk="0">
                  <a:moveTo>
                    <a:pt x="230" y="0"/>
                  </a:moveTo>
                  <a:cubicBezTo>
                    <a:pt x="106" y="0"/>
                    <a:pt x="1" y="106"/>
                    <a:pt x="1" y="230"/>
                  </a:cubicBezTo>
                  <a:lnTo>
                    <a:pt x="1" y="1120"/>
                  </a:lnTo>
                  <a:cubicBezTo>
                    <a:pt x="1" y="1235"/>
                    <a:pt x="106" y="1340"/>
                    <a:pt x="230" y="1340"/>
                  </a:cubicBezTo>
                  <a:lnTo>
                    <a:pt x="1120" y="1340"/>
                  </a:lnTo>
                  <a:cubicBezTo>
                    <a:pt x="1235" y="1340"/>
                    <a:pt x="1340" y="1245"/>
                    <a:pt x="1340" y="1120"/>
                  </a:cubicBezTo>
                  <a:lnTo>
                    <a:pt x="1340" y="230"/>
                  </a:lnTo>
                  <a:cubicBezTo>
                    <a:pt x="1340" y="106"/>
                    <a:pt x="1235" y="0"/>
                    <a:pt x="11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71"/>
            <p:cNvSpPr/>
            <p:nvPr/>
          </p:nvSpPr>
          <p:spPr>
            <a:xfrm>
              <a:off x="984373" y="1543682"/>
              <a:ext cx="105329" cy="11581"/>
            </a:xfrm>
            <a:custGeom>
              <a:avLst/>
              <a:gdLst/>
              <a:ahLst/>
              <a:cxnLst/>
              <a:rect l="l" t="t" r="r" b="b"/>
              <a:pathLst>
                <a:path w="4011" h="441" extrusionOk="0">
                  <a:moveTo>
                    <a:pt x="230" y="0"/>
                  </a:moveTo>
                  <a:cubicBezTo>
                    <a:pt x="106" y="0"/>
                    <a:pt x="1" y="96"/>
                    <a:pt x="1" y="220"/>
                  </a:cubicBezTo>
                  <a:cubicBezTo>
                    <a:pt x="1" y="345"/>
                    <a:pt x="106" y="440"/>
                    <a:pt x="230" y="440"/>
                  </a:cubicBezTo>
                  <a:lnTo>
                    <a:pt x="3791" y="440"/>
                  </a:lnTo>
                  <a:cubicBezTo>
                    <a:pt x="3915" y="440"/>
                    <a:pt x="4011" y="345"/>
                    <a:pt x="4011" y="220"/>
                  </a:cubicBezTo>
                  <a:cubicBezTo>
                    <a:pt x="4011" y="96"/>
                    <a:pt x="3915" y="0"/>
                    <a:pt x="379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71"/>
            <p:cNvSpPr/>
            <p:nvPr/>
          </p:nvSpPr>
          <p:spPr>
            <a:xfrm>
              <a:off x="969799" y="1581628"/>
              <a:ext cx="17620" cy="17620"/>
            </a:xfrm>
            <a:custGeom>
              <a:avLst/>
              <a:gdLst/>
              <a:ahLst/>
              <a:cxnLst/>
              <a:rect l="l" t="t" r="r" b="b"/>
              <a:pathLst>
                <a:path w="671" h="671" extrusionOk="0">
                  <a:moveTo>
                    <a:pt x="336" y="0"/>
                  </a:moveTo>
                  <a:cubicBezTo>
                    <a:pt x="154" y="0"/>
                    <a:pt x="1" y="153"/>
                    <a:pt x="1" y="335"/>
                  </a:cubicBezTo>
                  <a:cubicBezTo>
                    <a:pt x="1" y="517"/>
                    <a:pt x="154" y="670"/>
                    <a:pt x="336" y="670"/>
                  </a:cubicBezTo>
                  <a:cubicBezTo>
                    <a:pt x="517" y="670"/>
                    <a:pt x="671" y="517"/>
                    <a:pt x="671" y="335"/>
                  </a:cubicBezTo>
                  <a:cubicBezTo>
                    <a:pt x="671" y="153"/>
                    <a:pt x="517" y="0"/>
                    <a:pt x="33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6" name="Google Shape;10276;p71"/>
          <p:cNvGrpSpPr/>
          <p:nvPr/>
        </p:nvGrpSpPr>
        <p:grpSpPr>
          <a:xfrm>
            <a:off x="1303537" y="1502716"/>
            <a:ext cx="362939" cy="362677"/>
            <a:chOff x="1303537" y="1502716"/>
            <a:chExt cx="362939" cy="362677"/>
          </a:xfrm>
        </p:grpSpPr>
        <p:sp>
          <p:nvSpPr>
            <p:cNvPr id="10277" name="Google Shape;10277;p71"/>
            <p:cNvSpPr/>
            <p:nvPr/>
          </p:nvSpPr>
          <p:spPr>
            <a:xfrm>
              <a:off x="1426697" y="1695727"/>
              <a:ext cx="116883" cy="99552"/>
            </a:xfrm>
            <a:custGeom>
              <a:avLst/>
              <a:gdLst/>
              <a:ahLst/>
              <a:cxnLst/>
              <a:rect l="l" t="t" r="r" b="b"/>
              <a:pathLst>
                <a:path w="4451" h="3791" extrusionOk="0">
                  <a:moveTo>
                    <a:pt x="1560" y="0"/>
                  </a:moveTo>
                  <a:lnTo>
                    <a:pt x="1560" y="297"/>
                  </a:lnTo>
                  <a:cubicBezTo>
                    <a:pt x="1560" y="383"/>
                    <a:pt x="1503" y="469"/>
                    <a:pt x="1426" y="507"/>
                  </a:cubicBezTo>
                  <a:lnTo>
                    <a:pt x="402" y="938"/>
                  </a:lnTo>
                  <a:cubicBezTo>
                    <a:pt x="154" y="1043"/>
                    <a:pt x="0" y="1283"/>
                    <a:pt x="0" y="1551"/>
                  </a:cubicBezTo>
                  <a:lnTo>
                    <a:pt x="0" y="3790"/>
                  </a:lnTo>
                  <a:lnTo>
                    <a:pt x="4451" y="3790"/>
                  </a:lnTo>
                  <a:lnTo>
                    <a:pt x="4451" y="1551"/>
                  </a:lnTo>
                  <a:cubicBezTo>
                    <a:pt x="4451" y="1283"/>
                    <a:pt x="4297" y="1043"/>
                    <a:pt x="4049" y="938"/>
                  </a:cubicBezTo>
                  <a:lnTo>
                    <a:pt x="3034" y="507"/>
                  </a:lnTo>
                  <a:cubicBezTo>
                    <a:pt x="2948" y="469"/>
                    <a:pt x="2891" y="383"/>
                    <a:pt x="2891" y="297"/>
                  </a:cubicBezTo>
                  <a:lnTo>
                    <a:pt x="289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8" name="Google Shape;10278;p71"/>
            <p:cNvSpPr/>
            <p:nvPr/>
          </p:nvSpPr>
          <p:spPr>
            <a:xfrm>
              <a:off x="1464643" y="1695727"/>
              <a:ext cx="40992" cy="17620"/>
            </a:xfrm>
            <a:custGeom>
              <a:avLst/>
              <a:gdLst/>
              <a:ahLst/>
              <a:cxnLst/>
              <a:rect l="l" t="t" r="r" b="b"/>
              <a:pathLst>
                <a:path w="1561" h="671" extrusionOk="0">
                  <a:moveTo>
                    <a:pt x="115" y="0"/>
                  </a:moveTo>
                  <a:lnTo>
                    <a:pt x="115" y="297"/>
                  </a:lnTo>
                  <a:cubicBezTo>
                    <a:pt x="115" y="373"/>
                    <a:pt x="68" y="450"/>
                    <a:pt x="1" y="488"/>
                  </a:cubicBezTo>
                  <a:cubicBezTo>
                    <a:pt x="249" y="603"/>
                    <a:pt x="508" y="670"/>
                    <a:pt x="785" y="670"/>
                  </a:cubicBezTo>
                  <a:cubicBezTo>
                    <a:pt x="1053" y="670"/>
                    <a:pt x="1312" y="603"/>
                    <a:pt x="1560" y="488"/>
                  </a:cubicBezTo>
                  <a:cubicBezTo>
                    <a:pt x="1493" y="450"/>
                    <a:pt x="1446" y="373"/>
                    <a:pt x="1446" y="297"/>
                  </a:cubicBezTo>
                  <a:lnTo>
                    <a:pt x="1446"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71"/>
            <p:cNvSpPr/>
            <p:nvPr/>
          </p:nvSpPr>
          <p:spPr>
            <a:xfrm>
              <a:off x="1426697" y="1710538"/>
              <a:ext cx="116883" cy="84741"/>
            </a:xfrm>
            <a:custGeom>
              <a:avLst/>
              <a:gdLst/>
              <a:ahLst/>
              <a:cxnLst/>
              <a:rect l="l" t="t" r="r" b="b"/>
              <a:pathLst>
                <a:path w="4451" h="3227" extrusionOk="0">
                  <a:moveTo>
                    <a:pt x="1273" y="1"/>
                  </a:moveTo>
                  <a:lnTo>
                    <a:pt x="402" y="374"/>
                  </a:lnTo>
                  <a:cubicBezTo>
                    <a:pt x="154" y="479"/>
                    <a:pt x="0" y="719"/>
                    <a:pt x="0" y="987"/>
                  </a:cubicBezTo>
                  <a:lnTo>
                    <a:pt x="0" y="3226"/>
                  </a:lnTo>
                  <a:lnTo>
                    <a:pt x="4451" y="3226"/>
                  </a:lnTo>
                  <a:lnTo>
                    <a:pt x="4451" y="987"/>
                  </a:lnTo>
                  <a:cubicBezTo>
                    <a:pt x="4451" y="719"/>
                    <a:pt x="4297" y="479"/>
                    <a:pt x="4049" y="374"/>
                  </a:cubicBezTo>
                  <a:lnTo>
                    <a:pt x="3178" y="1"/>
                  </a:lnTo>
                  <a:cubicBezTo>
                    <a:pt x="2962" y="365"/>
                    <a:pt x="2594" y="546"/>
                    <a:pt x="2226" y="546"/>
                  </a:cubicBezTo>
                  <a:cubicBezTo>
                    <a:pt x="1857" y="546"/>
                    <a:pt x="1489" y="365"/>
                    <a:pt x="1273"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71"/>
            <p:cNvSpPr/>
            <p:nvPr/>
          </p:nvSpPr>
          <p:spPr>
            <a:xfrm>
              <a:off x="1444291" y="1613796"/>
              <a:ext cx="29437" cy="64363"/>
            </a:xfrm>
            <a:custGeom>
              <a:avLst/>
              <a:gdLst/>
              <a:ahLst/>
              <a:cxnLst/>
              <a:rect l="l" t="t" r="r" b="b"/>
              <a:pathLst>
                <a:path w="1121" h="2451" extrusionOk="0">
                  <a:moveTo>
                    <a:pt x="670" y="0"/>
                  </a:moveTo>
                  <a:cubicBezTo>
                    <a:pt x="297" y="0"/>
                    <a:pt x="0" y="297"/>
                    <a:pt x="0" y="670"/>
                  </a:cubicBezTo>
                  <a:lnTo>
                    <a:pt x="0" y="823"/>
                  </a:lnTo>
                  <a:cubicBezTo>
                    <a:pt x="0" y="1015"/>
                    <a:pt x="29" y="1206"/>
                    <a:pt x="86" y="1388"/>
                  </a:cubicBezTo>
                  <a:lnTo>
                    <a:pt x="450" y="2450"/>
                  </a:lnTo>
                  <a:lnTo>
                    <a:pt x="1120" y="2450"/>
                  </a:lnTo>
                  <a:lnTo>
                    <a:pt x="112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71"/>
            <p:cNvSpPr/>
            <p:nvPr/>
          </p:nvSpPr>
          <p:spPr>
            <a:xfrm>
              <a:off x="1456108" y="1608019"/>
              <a:ext cx="69878" cy="70140"/>
            </a:xfrm>
            <a:custGeom>
              <a:avLst/>
              <a:gdLst/>
              <a:ahLst/>
              <a:cxnLst/>
              <a:rect l="l" t="t" r="r" b="b"/>
              <a:pathLst>
                <a:path w="2661" h="2671" extrusionOk="0">
                  <a:moveTo>
                    <a:pt x="660" y="0"/>
                  </a:moveTo>
                  <a:cubicBezTo>
                    <a:pt x="297" y="0"/>
                    <a:pt x="0" y="297"/>
                    <a:pt x="0" y="670"/>
                  </a:cubicBezTo>
                  <a:cubicBezTo>
                    <a:pt x="0" y="909"/>
                    <a:pt x="192" y="1110"/>
                    <a:pt x="440" y="1110"/>
                  </a:cubicBezTo>
                  <a:lnTo>
                    <a:pt x="2220" y="2670"/>
                  </a:lnTo>
                  <a:lnTo>
                    <a:pt x="2594" y="1350"/>
                  </a:lnTo>
                  <a:cubicBezTo>
                    <a:pt x="2642" y="1196"/>
                    <a:pt x="2661" y="1034"/>
                    <a:pt x="2661" y="862"/>
                  </a:cubicBezTo>
                  <a:lnTo>
                    <a:pt x="2661" y="450"/>
                  </a:lnTo>
                  <a:cubicBezTo>
                    <a:pt x="2661" y="201"/>
                    <a:pt x="2469" y="0"/>
                    <a:pt x="22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71"/>
            <p:cNvSpPr/>
            <p:nvPr/>
          </p:nvSpPr>
          <p:spPr>
            <a:xfrm>
              <a:off x="1450068" y="1637168"/>
              <a:ext cx="70140" cy="64363"/>
            </a:xfrm>
            <a:custGeom>
              <a:avLst/>
              <a:gdLst/>
              <a:ahLst/>
              <a:cxnLst/>
              <a:rect l="l" t="t" r="r" b="b"/>
              <a:pathLst>
                <a:path w="2671" h="2451" extrusionOk="0">
                  <a:moveTo>
                    <a:pt x="862" y="0"/>
                  </a:moveTo>
                  <a:cubicBezTo>
                    <a:pt x="737" y="0"/>
                    <a:pt x="623" y="48"/>
                    <a:pt x="536" y="134"/>
                  </a:cubicBezTo>
                  <a:lnTo>
                    <a:pt x="134" y="536"/>
                  </a:lnTo>
                  <a:cubicBezTo>
                    <a:pt x="48" y="622"/>
                    <a:pt x="0" y="737"/>
                    <a:pt x="0" y="852"/>
                  </a:cubicBezTo>
                  <a:lnTo>
                    <a:pt x="0" y="1120"/>
                  </a:lnTo>
                  <a:cubicBezTo>
                    <a:pt x="0" y="1857"/>
                    <a:pt x="594" y="2450"/>
                    <a:pt x="1340" y="2450"/>
                  </a:cubicBezTo>
                  <a:cubicBezTo>
                    <a:pt x="2077" y="2450"/>
                    <a:pt x="2671" y="1857"/>
                    <a:pt x="2671" y="1120"/>
                  </a:cubicBezTo>
                  <a:lnTo>
                    <a:pt x="2671" y="833"/>
                  </a:lnTo>
                  <a:cubicBezTo>
                    <a:pt x="2671" y="718"/>
                    <a:pt x="2623" y="603"/>
                    <a:pt x="2546" y="517"/>
                  </a:cubicBezTo>
                  <a:cubicBezTo>
                    <a:pt x="2202" y="182"/>
                    <a:pt x="1580" y="29"/>
                    <a:pt x="862"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71"/>
            <p:cNvSpPr/>
            <p:nvPr/>
          </p:nvSpPr>
          <p:spPr>
            <a:xfrm>
              <a:off x="1450068" y="1637168"/>
              <a:ext cx="70140" cy="63103"/>
            </a:xfrm>
            <a:custGeom>
              <a:avLst/>
              <a:gdLst/>
              <a:ahLst/>
              <a:cxnLst/>
              <a:rect l="l" t="t" r="r" b="b"/>
              <a:pathLst>
                <a:path w="2671" h="2403" extrusionOk="0">
                  <a:moveTo>
                    <a:pt x="862" y="0"/>
                  </a:moveTo>
                  <a:cubicBezTo>
                    <a:pt x="737" y="0"/>
                    <a:pt x="623" y="48"/>
                    <a:pt x="536" y="134"/>
                  </a:cubicBezTo>
                  <a:lnTo>
                    <a:pt x="134" y="536"/>
                  </a:lnTo>
                  <a:cubicBezTo>
                    <a:pt x="48" y="622"/>
                    <a:pt x="0" y="737"/>
                    <a:pt x="0" y="852"/>
                  </a:cubicBezTo>
                  <a:lnTo>
                    <a:pt x="0" y="1120"/>
                  </a:lnTo>
                  <a:cubicBezTo>
                    <a:pt x="0" y="1713"/>
                    <a:pt x="393" y="2230"/>
                    <a:pt x="967" y="2402"/>
                  </a:cubicBezTo>
                  <a:cubicBezTo>
                    <a:pt x="776" y="2163"/>
                    <a:pt x="670" y="1867"/>
                    <a:pt x="670" y="1560"/>
                  </a:cubicBezTo>
                  <a:lnTo>
                    <a:pt x="670" y="910"/>
                  </a:lnTo>
                  <a:cubicBezTo>
                    <a:pt x="670" y="663"/>
                    <a:pt x="863" y="468"/>
                    <a:pt x="1105" y="468"/>
                  </a:cubicBezTo>
                  <a:cubicBezTo>
                    <a:pt x="1117" y="468"/>
                    <a:pt x="1128" y="468"/>
                    <a:pt x="1139" y="469"/>
                  </a:cubicBezTo>
                  <a:cubicBezTo>
                    <a:pt x="1589" y="498"/>
                    <a:pt x="2259" y="565"/>
                    <a:pt x="2671" y="766"/>
                  </a:cubicBezTo>
                  <a:cubicBezTo>
                    <a:pt x="2651" y="670"/>
                    <a:pt x="2613" y="584"/>
                    <a:pt x="2546" y="517"/>
                  </a:cubicBezTo>
                  <a:cubicBezTo>
                    <a:pt x="2202" y="182"/>
                    <a:pt x="1570" y="29"/>
                    <a:pt x="86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71"/>
            <p:cNvSpPr/>
            <p:nvPr/>
          </p:nvSpPr>
          <p:spPr>
            <a:xfrm>
              <a:off x="1426697" y="1725638"/>
              <a:ext cx="23398" cy="69642"/>
            </a:xfrm>
            <a:custGeom>
              <a:avLst/>
              <a:gdLst/>
              <a:ahLst/>
              <a:cxnLst/>
              <a:rect l="l" t="t" r="r" b="b"/>
              <a:pathLst>
                <a:path w="891" h="2652" extrusionOk="0">
                  <a:moveTo>
                    <a:pt x="154" y="0"/>
                  </a:moveTo>
                  <a:cubicBezTo>
                    <a:pt x="48" y="115"/>
                    <a:pt x="0" y="258"/>
                    <a:pt x="0" y="412"/>
                  </a:cubicBezTo>
                  <a:lnTo>
                    <a:pt x="0" y="2651"/>
                  </a:lnTo>
                  <a:lnTo>
                    <a:pt x="890" y="2651"/>
                  </a:lnTo>
                  <a:lnTo>
                    <a:pt x="890" y="1015"/>
                  </a:lnTo>
                  <a:cubicBezTo>
                    <a:pt x="890" y="833"/>
                    <a:pt x="823" y="670"/>
                    <a:pt x="699" y="546"/>
                  </a:cubicBezTo>
                  <a:lnTo>
                    <a:pt x="154"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5" name="Google Shape;10285;p71"/>
            <p:cNvSpPr/>
            <p:nvPr/>
          </p:nvSpPr>
          <p:spPr>
            <a:xfrm>
              <a:off x="1520182" y="1725638"/>
              <a:ext cx="23398" cy="69642"/>
            </a:xfrm>
            <a:custGeom>
              <a:avLst/>
              <a:gdLst/>
              <a:ahLst/>
              <a:cxnLst/>
              <a:rect l="l" t="t" r="r" b="b"/>
              <a:pathLst>
                <a:path w="891" h="2652" extrusionOk="0">
                  <a:moveTo>
                    <a:pt x="747" y="0"/>
                  </a:moveTo>
                  <a:lnTo>
                    <a:pt x="202" y="546"/>
                  </a:lnTo>
                  <a:cubicBezTo>
                    <a:pt x="77" y="670"/>
                    <a:pt x="1" y="833"/>
                    <a:pt x="1" y="1015"/>
                  </a:cubicBezTo>
                  <a:lnTo>
                    <a:pt x="1" y="2651"/>
                  </a:lnTo>
                  <a:lnTo>
                    <a:pt x="891" y="2651"/>
                  </a:lnTo>
                  <a:lnTo>
                    <a:pt x="891" y="412"/>
                  </a:lnTo>
                  <a:cubicBezTo>
                    <a:pt x="891" y="258"/>
                    <a:pt x="843" y="115"/>
                    <a:pt x="74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6" name="Google Shape;10286;p71"/>
            <p:cNvSpPr/>
            <p:nvPr/>
          </p:nvSpPr>
          <p:spPr>
            <a:xfrm>
              <a:off x="1303537" y="1502716"/>
              <a:ext cx="362939" cy="362677"/>
            </a:xfrm>
            <a:custGeom>
              <a:avLst/>
              <a:gdLst/>
              <a:ahLst/>
              <a:cxnLst/>
              <a:rect l="l" t="t" r="r" b="b"/>
              <a:pathLst>
                <a:path w="13821" h="13811" extrusionOk="0">
                  <a:moveTo>
                    <a:pt x="6920" y="2677"/>
                  </a:moveTo>
                  <a:cubicBezTo>
                    <a:pt x="7464" y="2677"/>
                    <a:pt x="8013" y="2781"/>
                    <a:pt x="8538" y="2996"/>
                  </a:cubicBezTo>
                  <a:cubicBezTo>
                    <a:pt x="10117" y="3656"/>
                    <a:pt x="11150" y="5197"/>
                    <a:pt x="11150" y="6910"/>
                  </a:cubicBezTo>
                  <a:cubicBezTo>
                    <a:pt x="11150" y="9245"/>
                    <a:pt x="9255" y="11140"/>
                    <a:pt x="6920" y="11140"/>
                  </a:cubicBezTo>
                  <a:cubicBezTo>
                    <a:pt x="5207" y="11140"/>
                    <a:pt x="3657" y="10106"/>
                    <a:pt x="3006" y="8527"/>
                  </a:cubicBezTo>
                  <a:cubicBezTo>
                    <a:pt x="2355" y="6948"/>
                    <a:pt x="2709" y="5130"/>
                    <a:pt x="3925" y="3915"/>
                  </a:cubicBezTo>
                  <a:cubicBezTo>
                    <a:pt x="4733" y="3107"/>
                    <a:pt x="5816" y="2677"/>
                    <a:pt x="6920" y="2677"/>
                  </a:cubicBezTo>
                  <a:close/>
                  <a:moveTo>
                    <a:pt x="6021" y="0"/>
                  </a:moveTo>
                  <a:cubicBezTo>
                    <a:pt x="5906" y="0"/>
                    <a:pt x="5801" y="106"/>
                    <a:pt x="5810" y="220"/>
                  </a:cubicBezTo>
                  <a:lnTo>
                    <a:pt x="5810" y="823"/>
                  </a:lnTo>
                  <a:cubicBezTo>
                    <a:pt x="5801" y="929"/>
                    <a:pt x="5734" y="1015"/>
                    <a:pt x="5628" y="1034"/>
                  </a:cubicBezTo>
                  <a:cubicBezTo>
                    <a:pt x="4939" y="1187"/>
                    <a:pt x="4279" y="1465"/>
                    <a:pt x="3676" y="1847"/>
                  </a:cubicBezTo>
                  <a:cubicBezTo>
                    <a:pt x="3639" y="1872"/>
                    <a:pt x="3597" y="1884"/>
                    <a:pt x="3555" y="1884"/>
                  </a:cubicBezTo>
                  <a:cubicBezTo>
                    <a:pt x="3498" y="1884"/>
                    <a:pt x="3442" y="1862"/>
                    <a:pt x="3398" y="1819"/>
                  </a:cubicBezTo>
                  <a:lnTo>
                    <a:pt x="2977" y="1398"/>
                  </a:lnTo>
                  <a:cubicBezTo>
                    <a:pt x="2934" y="1354"/>
                    <a:pt x="2879" y="1333"/>
                    <a:pt x="2824" y="1333"/>
                  </a:cubicBezTo>
                  <a:cubicBezTo>
                    <a:pt x="2769" y="1333"/>
                    <a:pt x="2714" y="1354"/>
                    <a:pt x="2671" y="1398"/>
                  </a:cubicBezTo>
                  <a:lnTo>
                    <a:pt x="1408" y="2651"/>
                  </a:lnTo>
                  <a:cubicBezTo>
                    <a:pt x="1322" y="2737"/>
                    <a:pt x="1322" y="2871"/>
                    <a:pt x="1408" y="2957"/>
                  </a:cubicBezTo>
                  <a:lnTo>
                    <a:pt x="1819" y="3379"/>
                  </a:lnTo>
                  <a:cubicBezTo>
                    <a:pt x="1896" y="3455"/>
                    <a:pt x="1905" y="3570"/>
                    <a:pt x="1848" y="3656"/>
                  </a:cubicBezTo>
                  <a:cubicBezTo>
                    <a:pt x="1465" y="4259"/>
                    <a:pt x="1197" y="4919"/>
                    <a:pt x="1044" y="5608"/>
                  </a:cubicBezTo>
                  <a:cubicBezTo>
                    <a:pt x="1025" y="5714"/>
                    <a:pt x="929" y="5781"/>
                    <a:pt x="824" y="5790"/>
                  </a:cubicBezTo>
                  <a:lnTo>
                    <a:pt x="231" y="5790"/>
                  </a:lnTo>
                  <a:cubicBezTo>
                    <a:pt x="106" y="5790"/>
                    <a:pt x="1" y="5886"/>
                    <a:pt x="1" y="6010"/>
                  </a:cubicBezTo>
                  <a:lnTo>
                    <a:pt x="1" y="7790"/>
                  </a:lnTo>
                  <a:cubicBezTo>
                    <a:pt x="1" y="7915"/>
                    <a:pt x="106" y="8011"/>
                    <a:pt x="231" y="8011"/>
                  </a:cubicBezTo>
                  <a:lnTo>
                    <a:pt x="824" y="8011"/>
                  </a:lnTo>
                  <a:cubicBezTo>
                    <a:pt x="929" y="8011"/>
                    <a:pt x="1025" y="8087"/>
                    <a:pt x="1044" y="8192"/>
                  </a:cubicBezTo>
                  <a:cubicBezTo>
                    <a:pt x="1197" y="8881"/>
                    <a:pt x="1465" y="9542"/>
                    <a:pt x="1848" y="10145"/>
                  </a:cubicBezTo>
                  <a:cubicBezTo>
                    <a:pt x="1905" y="10231"/>
                    <a:pt x="1896" y="10346"/>
                    <a:pt x="1819" y="10422"/>
                  </a:cubicBezTo>
                  <a:lnTo>
                    <a:pt x="1398" y="10843"/>
                  </a:lnTo>
                  <a:cubicBezTo>
                    <a:pt x="1312" y="10930"/>
                    <a:pt x="1312" y="11073"/>
                    <a:pt x="1398" y="11159"/>
                  </a:cubicBezTo>
                  <a:lnTo>
                    <a:pt x="2662" y="12413"/>
                  </a:lnTo>
                  <a:cubicBezTo>
                    <a:pt x="2705" y="12456"/>
                    <a:pt x="2762" y="12477"/>
                    <a:pt x="2819" y="12477"/>
                  </a:cubicBezTo>
                  <a:cubicBezTo>
                    <a:pt x="2877" y="12477"/>
                    <a:pt x="2934" y="12456"/>
                    <a:pt x="2977" y="12413"/>
                  </a:cubicBezTo>
                  <a:lnTo>
                    <a:pt x="3398" y="12001"/>
                  </a:lnTo>
                  <a:cubicBezTo>
                    <a:pt x="3442" y="11958"/>
                    <a:pt x="3498" y="11936"/>
                    <a:pt x="3555" y="11936"/>
                  </a:cubicBezTo>
                  <a:cubicBezTo>
                    <a:pt x="3597" y="11936"/>
                    <a:pt x="3639" y="11948"/>
                    <a:pt x="3676" y="11973"/>
                  </a:cubicBezTo>
                  <a:cubicBezTo>
                    <a:pt x="4269" y="12355"/>
                    <a:pt x="4930" y="12623"/>
                    <a:pt x="5628" y="12777"/>
                  </a:cubicBezTo>
                  <a:cubicBezTo>
                    <a:pt x="5724" y="12796"/>
                    <a:pt x="5801" y="12891"/>
                    <a:pt x="5801" y="12997"/>
                  </a:cubicBezTo>
                  <a:lnTo>
                    <a:pt x="5801" y="13590"/>
                  </a:lnTo>
                  <a:cubicBezTo>
                    <a:pt x="5801" y="13714"/>
                    <a:pt x="5906" y="13810"/>
                    <a:pt x="6021" y="13810"/>
                  </a:cubicBezTo>
                  <a:lnTo>
                    <a:pt x="7810" y="13810"/>
                  </a:lnTo>
                  <a:cubicBezTo>
                    <a:pt x="7925" y="13810"/>
                    <a:pt x="8030" y="13714"/>
                    <a:pt x="8030" y="13590"/>
                  </a:cubicBezTo>
                  <a:lnTo>
                    <a:pt x="8030" y="12997"/>
                  </a:lnTo>
                  <a:cubicBezTo>
                    <a:pt x="8030" y="12891"/>
                    <a:pt x="8107" y="12796"/>
                    <a:pt x="8203" y="12777"/>
                  </a:cubicBezTo>
                  <a:cubicBezTo>
                    <a:pt x="8901" y="12623"/>
                    <a:pt x="9562" y="12355"/>
                    <a:pt x="10155" y="11973"/>
                  </a:cubicBezTo>
                  <a:cubicBezTo>
                    <a:pt x="10192" y="11948"/>
                    <a:pt x="10234" y="11936"/>
                    <a:pt x="10276" y="11936"/>
                  </a:cubicBezTo>
                  <a:cubicBezTo>
                    <a:pt x="10333" y="11936"/>
                    <a:pt x="10389" y="11958"/>
                    <a:pt x="10433" y="12001"/>
                  </a:cubicBezTo>
                  <a:lnTo>
                    <a:pt x="10854" y="12413"/>
                  </a:lnTo>
                  <a:cubicBezTo>
                    <a:pt x="10897" y="12456"/>
                    <a:pt x="10954" y="12477"/>
                    <a:pt x="11012" y="12477"/>
                  </a:cubicBezTo>
                  <a:cubicBezTo>
                    <a:pt x="11069" y="12477"/>
                    <a:pt x="11126" y="12456"/>
                    <a:pt x="11170" y="12413"/>
                  </a:cubicBezTo>
                  <a:lnTo>
                    <a:pt x="12423" y="11159"/>
                  </a:lnTo>
                  <a:cubicBezTo>
                    <a:pt x="12509" y="11073"/>
                    <a:pt x="12509" y="10930"/>
                    <a:pt x="12423" y="10843"/>
                  </a:cubicBezTo>
                  <a:lnTo>
                    <a:pt x="12012" y="10422"/>
                  </a:lnTo>
                  <a:cubicBezTo>
                    <a:pt x="11935" y="10346"/>
                    <a:pt x="11926" y="10231"/>
                    <a:pt x="11983" y="10145"/>
                  </a:cubicBezTo>
                  <a:cubicBezTo>
                    <a:pt x="12366" y="9542"/>
                    <a:pt x="12634" y="8891"/>
                    <a:pt x="12787" y="8192"/>
                  </a:cubicBezTo>
                  <a:cubicBezTo>
                    <a:pt x="12806" y="8087"/>
                    <a:pt x="12902" y="8020"/>
                    <a:pt x="13007" y="8020"/>
                  </a:cubicBezTo>
                  <a:lnTo>
                    <a:pt x="13600" y="8020"/>
                  </a:lnTo>
                  <a:cubicBezTo>
                    <a:pt x="13725" y="8011"/>
                    <a:pt x="13820" y="7915"/>
                    <a:pt x="13820" y="7790"/>
                  </a:cubicBezTo>
                  <a:lnTo>
                    <a:pt x="13820" y="6010"/>
                  </a:lnTo>
                  <a:cubicBezTo>
                    <a:pt x="13820" y="5886"/>
                    <a:pt x="13725" y="5790"/>
                    <a:pt x="13600" y="5790"/>
                  </a:cubicBezTo>
                  <a:lnTo>
                    <a:pt x="12997" y="5790"/>
                  </a:lnTo>
                  <a:cubicBezTo>
                    <a:pt x="12892" y="5790"/>
                    <a:pt x="12806" y="5714"/>
                    <a:pt x="12787" y="5618"/>
                  </a:cubicBezTo>
                  <a:cubicBezTo>
                    <a:pt x="12634" y="4919"/>
                    <a:pt x="12356" y="4259"/>
                    <a:pt x="11973" y="3666"/>
                  </a:cubicBezTo>
                  <a:cubicBezTo>
                    <a:pt x="11916" y="3580"/>
                    <a:pt x="11926" y="3455"/>
                    <a:pt x="12002" y="3388"/>
                  </a:cubicBezTo>
                  <a:lnTo>
                    <a:pt x="12423" y="2967"/>
                  </a:lnTo>
                  <a:cubicBezTo>
                    <a:pt x="12509" y="2881"/>
                    <a:pt x="12509" y="2737"/>
                    <a:pt x="12423" y="2651"/>
                  </a:cubicBezTo>
                  <a:lnTo>
                    <a:pt x="11170" y="1388"/>
                  </a:lnTo>
                  <a:cubicBezTo>
                    <a:pt x="11126" y="1345"/>
                    <a:pt x="11069" y="1323"/>
                    <a:pt x="11012" y="1323"/>
                  </a:cubicBezTo>
                  <a:cubicBezTo>
                    <a:pt x="10954" y="1323"/>
                    <a:pt x="10897" y="1345"/>
                    <a:pt x="10854" y="1388"/>
                  </a:cubicBezTo>
                  <a:lnTo>
                    <a:pt x="10433" y="1809"/>
                  </a:lnTo>
                  <a:cubicBezTo>
                    <a:pt x="10389" y="1853"/>
                    <a:pt x="10333" y="1875"/>
                    <a:pt x="10276" y="1875"/>
                  </a:cubicBezTo>
                  <a:cubicBezTo>
                    <a:pt x="10234" y="1875"/>
                    <a:pt x="10192" y="1862"/>
                    <a:pt x="10155" y="1838"/>
                  </a:cubicBezTo>
                  <a:cubicBezTo>
                    <a:pt x="9562" y="1455"/>
                    <a:pt x="8901" y="1177"/>
                    <a:pt x="8203" y="1034"/>
                  </a:cubicBezTo>
                  <a:cubicBezTo>
                    <a:pt x="8107" y="1005"/>
                    <a:pt x="8030" y="919"/>
                    <a:pt x="8030" y="814"/>
                  </a:cubicBezTo>
                  <a:lnTo>
                    <a:pt x="8030" y="211"/>
                  </a:lnTo>
                  <a:cubicBezTo>
                    <a:pt x="8021" y="96"/>
                    <a:pt x="7925" y="0"/>
                    <a:pt x="781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71"/>
            <p:cNvSpPr/>
            <p:nvPr/>
          </p:nvSpPr>
          <p:spPr>
            <a:xfrm>
              <a:off x="1346262" y="1555236"/>
              <a:ext cx="267694" cy="257742"/>
            </a:xfrm>
            <a:custGeom>
              <a:avLst/>
              <a:gdLst/>
              <a:ahLst/>
              <a:cxnLst/>
              <a:rect l="l" t="t" r="r" b="b"/>
              <a:pathLst>
                <a:path w="10194" h="9815" extrusionOk="0">
                  <a:moveTo>
                    <a:pt x="5289" y="895"/>
                  </a:moveTo>
                  <a:cubicBezTo>
                    <a:pt x="5806" y="895"/>
                    <a:pt x="6327" y="994"/>
                    <a:pt x="6825" y="1197"/>
                  </a:cubicBezTo>
                  <a:cubicBezTo>
                    <a:pt x="8318" y="1819"/>
                    <a:pt x="9294" y="3283"/>
                    <a:pt x="9294" y="4900"/>
                  </a:cubicBezTo>
                  <a:cubicBezTo>
                    <a:pt x="9294" y="7121"/>
                    <a:pt x="7504" y="8910"/>
                    <a:pt x="5293" y="8910"/>
                  </a:cubicBezTo>
                  <a:cubicBezTo>
                    <a:pt x="3666" y="8910"/>
                    <a:pt x="2202" y="7934"/>
                    <a:pt x="1590" y="6441"/>
                  </a:cubicBezTo>
                  <a:cubicBezTo>
                    <a:pt x="968" y="4939"/>
                    <a:pt x="1312" y="3216"/>
                    <a:pt x="2451" y="2068"/>
                  </a:cubicBezTo>
                  <a:cubicBezTo>
                    <a:pt x="3219" y="1299"/>
                    <a:pt x="4245" y="895"/>
                    <a:pt x="5289" y="895"/>
                  </a:cubicBezTo>
                  <a:close/>
                  <a:moveTo>
                    <a:pt x="5293" y="0"/>
                  </a:moveTo>
                  <a:cubicBezTo>
                    <a:pt x="3303" y="0"/>
                    <a:pt x="1513" y="1197"/>
                    <a:pt x="757" y="3034"/>
                  </a:cubicBezTo>
                  <a:cubicBezTo>
                    <a:pt x="1" y="4862"/>
                    <a:pt x="422" y="6977"/>
                    <a:pt x="1819" y="8374"/>
                  </a:cubicBezTo>
                  <a:cubicBezTo>
                    <a:pt x="2759" y="9314"/>
                    <a:pt x="4011" y="9814"/>
                    <a:pt x="5286" y="9814"/>
                  </a:cubicBezTo>
                  <a:cubicBezTo>
                    <a:pt x="5920" y="9814"/>
                    <a:pt x="6559" y="9691"/>
                    <a:pt x="7169" y="9437"/>
                  </a:cubicBezTo>
                  <a:cubicBezTo>
                    <a:pt x="8997" y="8681"/>
                    <a:pt x="10193" y="6891"/>
                    <a:pt x="10193" y="4910"/>
                  </a:cubicBezTo>
                  <a:cubicBezTo>
                    <a:pt x="10193" y="2202"/>
                    <a:pt x="8002" y="0"/>
                    <a:pt x="5293"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8" name="Google Shape;10288;p71"/>
          <p:cNvGrpSpPr/>
          <p:nvPr/>
        </p:nvGrpSpPr>
        <p:grpSpPr>
          <a:xfrm>
            <a:off x="1751901" y="1502716"/>
            <a:ext cx="362677" cy="362677"/>
            <a:chOff x="1751901" y="1502716"/>
            <a:chExt cx="362677" cy="362677"/>
          </a:xfrm>
        </p:grpSpPr>
        <p:sp>
          <p:nvSpPr>
            <p:cNvPr id="10289" name="Google Shape;10289;p71"/>
            <p:cNvSpPr/>
            <p:nvPr/>
          </p:nvSpPr>
          <p:spPr>
            <a:xfrm>
              <a:off x="1751901" y="1502716"/>
              <a:ext cx="362677" cy="362677"/>
            </a:xfrm>
            <a:custGeom>
              <a:avLst/>
              <a:gdLst/>
              <a:ahLst/>
              <a:cxnLst/>
              <a:rect l="l" t="t" r="r" b="b"/>
              <a:pathLst>
                <a:path w="13811" h="13811" extrusionOk="0">
                  <a:moveTo>
                    <a:pt x="6901" y="0"/>
                  </a:moveTo>
                  <a:cubicBezTo>
                    <a:pt x="3092" y="0"/>
                    <a:pt x="0" y="3091"/>
                    <a:pt x="0" y="6900"/>
                  </a:cubicBezTo>
                  <a:cubicBezTo>
                    <a:pt x="0" y="10719"/>
                    <a:pt x="3092" y="13810"/>
                    <a:pt x="6901" y="13810"/>
                  </a:cubicBezTo>
                  <a:cubicBezTo>
                    <a:pt x="10719" y="13810"/>
                    <a:pt x="13810" y="10719"/>
                    <a:pt x="13810" y="6900"/>
                  </a:cubicBezTo>
                  <a:cubicBezTo>
                    <a:pt x="13810" y="3091"/>
                    <a:pt x="10719" y="0"/>
                    <a:pt x="690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71"/>
            <p:cNvSpPr/>
            <p:nvPr/>
          </p:nvSpPr>
          <p:spPr>
            <a:xfrm>
              <a:off x="1779027" y="1529843"/>
              <a:ext cx="308397" cy="308397"/>
            </a:xfrm>
            <a:custGeom>
              <a:avLst/>
              <a:gdLst/>
              <a:ahLst/>
              <a:cxnLst/>
              <a:rect l="l" t="t" r="r" b="b"/>
              <a:pathLst>
                <a:path w="11744" h="11744" extrusionOk="0">
                  <a:moveTo>
                    <a:pt x="5868" y="1"/>
                  </a:moveTo>
                  <a:cubicBezTo>
                    <a:pt x="2633" y="1"/>
                    <a:pt x="1" y="2633"/>
                    <a:pt x="1" y="5867"/>
                  </a:cubicBezTo>
                  <a:cubicBezTo>
                    <a:pt x="1" y="9112"/>
                    <a:pt x="2633" y="11744"/>
                    <a:pt x="5868" y="11744"/>
                  </a:cubicBezTo>
                  <a:cubicBezTo>
                    <a:pt x="9112" y="11744"/>
                    <a:pt x="11744" y="9112"/>
                    <a:pt x="11744" y="5867"/>
                  </a:cubicBezTo>
                  <a:cubicBezTo>
                    <a:pt x="11744" y="2633"/>
                    <a:pt x="9112" y="1"/>
                    <a:pt x="5868"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71"/>
            <p:cNvSpPr/>
            <p:nvPr/>
          </p:nvSpPr>
          <p:spPr>
            <a:xfrm>
              <a:off x="1927816" y="1551035"/>
              <a:ext cx="10845" cy="138416"/>
            </a:xfrm>
            <a:custGeom>
              <a:avLst/>
              <a:gdLst/>
              <a:ahLst/>
              <a:cxnLst/>
              <a:rect l="l" t="t" r="r" b="b"/>
              <a:pathLst>
                <a:path w="413" h="5271" extrusionOk="0">
                  <a:moveTo>
                    <a:pt x="206" y="0"/>
                  </a:moveTo>
                  <a:cubicBezTo>
                    <a:pt x="103" y="0"/>
                    <a:pt x="1" y="70"/>
                    <a:pt x="1" y="208"/>
                  </a:cubicBezTo>
                  <a:lnTo>
                    <a:pt x="1" y="5060"/>
                  </a:lnTo>
                  <a:cubicBezTo>
                    <a:pt x="1" y="5175"/>
                    <a:pt x="87" y="5271"/>
                    <a:pt x="202" y="5271"/>
                  </a:cubicBezTo>
                  <a:cubicBezTo>
                    <a:pt x="316" y="5271"/>
                    <a:pt x="412" y="5175"/>
                    <a:pt x="412" y="5060"/>
                  </a:cubicBezTo>
                  <a:lnTo>
                    <a:pt x="412" y="208"/>
                  </a:lnTo>
                  <a:cubicBezTo>
                    <a:pt x="412" y="70"/>
                    <a:pt x="309" y="0"/>
                    <a:pt x="20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71"/>
            <p:cNvSpPr/>
            <p:nvPr/>
          </p:nvSpPr>
          <p:spPr>
            <a:xfrm>
              <a:off x="1925821" y="1678632"/>
              <a:ext cx="142014" cy="10819"/>
            </a:xfrm>
            <a:custGeom>
              <a:avLst/>
              <a:gdLst/>
              <a:ahLst/>
              <a:cxnLst/>
              <a:rect l="l" t="t" r="r" b="b"/>
              <a:pathLst>
                <a:path w="5408" h="412" extrusionOk="0">
                  <a:moveTo>
                    <a:pt x="278" y="0"/>
                  </a:moveTo>
                  <a:cubicBezTo>
                    <a:pt x="0" y="0"/>
                    <a:pt x="0" y="412"/>
                    <a:pt x="278" y="412"/>
                  </a:cubicBezTo>
                  <a:lnTo>
                    <a:pt x="5130" y="412"/>
                  </a:lnTo>
                  <a:cubicBezTo>
                    <a:pt x="5407" y="412"/>
                    <a:pt x="5407" y="0"/>
                    <a:pt x="513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3" name="Google Shape;10293;p71"/>
            <p:cNvSpPr/>
            <p:nvPr/>
          </p:nvSpPr>
          <p:spPr>
            <a:xfrm>
              <a:off x="1816999" y="1567789"/>
              <a:ext cx="288020" cy="270215"/>
            </a:xfrm>
            <a:custGeom>
              <a:avLst/>
              <a:gdLst/>
              <a:ahLst/>
              <a:cxnLst/>
              <a:rect l="l" t="t" r="r" b="b"/>
              <a:pathLst>
                <a:path w="10968" h="10290" extrusionOk="0">
                  <a:moveTo>
                    <a:pt x="8278" y="1"/>
                  </a:moveTo>
                  <a:lnTo>
                    <a:pt x="8278" y="1"/>
                  </a:lnTo>
                  <a:cubicBezTo>
                    <a:pt x="10317" y="2327"/>
                    <a:pt x="10192" y="5829"/>
                    <a:pt x="8010" y="8011"/>
                  </a:cubicBezTo>
                  <a:cubicBezTo>
                    <a:pt x="6869" y="9153"/>
                    <a:pt x="5365" y="9731"/>
                    <a:pt x="3858" y="9731"/>
                  </a:cubicBezTo>
                  <a:cubicBezTo>
                    <a:pt x="2485" y="9731"/>
                    <a:pt x="1109" y="9251"/>
                    <a:pt x="0" y="8279"/>
                  </a:cubicBezTo>
                  <a:lnTo>
                    <a:pt x="0" y="8279"/>
                  </a:lnTo>
                  <a:cubicBezTo>
                    <a:pt x="1167" y="9616"/>
                    <a:pt x="2795" y="10290"/>
                    <a:pt x="4426" y="10290"/>
                  </a:cubicBezTo>
                  <a:cubicBezTo>
                    <a:pt x="5924" y="10290"/>
                    <a:pt x="7425" y="9721"/>
                    <a:pt x="8575" y="8576"/>
                  </a:cubicBezTo>
                  <a:cubicBezTo>
                    <a:pt x="10968" y="6174"/>
                    <a:pt x="10843" y="2240"/>
                    <a:pt x="827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4" name="Google Shape;10294;p71"/>
            <p:cNvSpPr/>
            <p:nvPr/>
          </p:nvSpPr>
          <p:spPr>
            <a:xfrm>
              <a:off x="1798644" y="1678632"/>
              <a:ext cx="22400" cy="10819"/>
            </a:xfrm>
            <a:custGeom>
              <a:avLst/>
              <a:gdLst/>
              <a:ahLst/>
              <a:cxnLst/>
              <a:rect l="l" t="t" r="r" b="b"/>
              <a:pathLst>
                <a:path w="853" h="412" extrusionOk="0">
                  <a:moveTo>
                    <a:pt x="278" y="0"/>
                  </a:moveTo>
                  <a:cubicBezTo>
                    <a:pt x="0" y="0"/>
                    <a:pt x="0" y="412"/>
                    <a:pt x="278" y="412"/>
                  </a:cubicBezTo>
                  <a:lnTo>
                    <a:pt x="575" y="412"/>
                  </a:lnTo>
                  <a:cubicBezTo>
                    <a:pt x="852" y="412"/>
                    <a:pt x="852" y="0"/>
                    <a:pt x="57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5" name="Google Shape;10295;p71"/>
            <p:cNvSpPr/>
            <p:nvPr/>
          </p:nvSpPr>
          <p:spPr>
            <a:xfrm>
              <a:off x="1927816" y="1798063"/>
              <a:ext cx="10845" cy="18828"/>
            </a:xfrm>
            <a:custGeom>
              <a:avLst/>
              <a:gdLst/>
              <a:ahLst/>
              <a:cxnLst/>
              <a:rect l="l" t="t" r="r" b="b"/>
              <a:pathLst>
                <a:path w="413" h="717" extrusionOk="0">
                  <a:moveTo>
                    <a:pt x="206" y="1"/>
                  </a:moveTo>
                  <a:cubicBezTo>
                    <a:pt x="103" y="1"/>
                    <a:pt x="1" y="70"/>
                    <a:pt x="1" y="209"/>
                  </a:cubicBezTo>
                  <a:lnTo>
                    <a:pt x="1" y="506"/>
                  </a:lnTo>
                  <a:cubicBezTo>
                    <a:pt x="1" y="620"/>
                    <a:pt x="87" y="716"/>
                    <a:pt x="202" y="716"/>
                  </a:cubicBezTo>
                  <a:cubicBezTo>
                    <a:pt x="316" y="716"/>
                    <a:pt x="412" y="620"/>
                    <a:pt x="412" y="506"/>
                  </a:cubicBezTo>
                  <a:lnTo>
                    <a:pt x="412" y="209"/>
                  </a:lnTo>
                  <a:cubicBezTo>
                    <a:pt x="412" y="70"/>
                    <a:pt x="309" y="1"/>
                    <a:pt x="20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6" name="Google Shape;10296;p71"/>
            <p:cNvSpPr/>
            <p:nvPr/>
          </p:nvSpPr>
          <p:spPr>
            <a:xfrm>
              <a:off x="1835486" y="1588508"/>
              <a:ext cx="20667" cy="16518"/>
            </a:xfrm>
            <a:custGeom>
              <a:avLst/>
              <a:gdLst/>
              <a:ahLst/>
              <a:cxnLst/>
              <a:rect l="l" t="t" r="r" b="b"/>
              <a:pathLst>
                <a:path w="787" h="629" extrusionOk="0">
                  <a:moveTo>
                    <a:pt x="293" y="1"/>
                  </a:moveTo>
                  <a:cubicBezTo>
                    <a:pt x="136" y="1"/>
                    <a:pt x="1" y="204"/>
                    <a:pt x="148" y="351"/>
                  </a:cubicBezTo>
                  <a:lnTo>
                    <a:pt x="358" y="571"/>
                  </a:lnTo>
                  <a:cubicBezTo>
                    <a:pt x="397" y="609"/>
                    <a:pt x="445" y="628"/>
                    <a:pt x="502" y="628"/>
                  </a:cubicBezTo>
                  <a:cubicBezTo>
                    <a:pt x="506" y="629"/>
                    <a:pt x="509" y="629"/>
                    <a:pt x="513" y="629"/>
                  </a:cubicBezTo>
                  <a:cubicBezTo>
                    <a:pt x="697" y="629"/>
                    <a:pt x="786" y="396"/>
                    <a:pt x="645" y="274"/>
                  </a:cubicBezTo>
                  <a:lnTo>
                    <a:pt x="435" y="64"/>
                  </a:lnTo>
                  <a:cubicBezTo>
                    <a:pt x="390" y="19"/>
                    <a:pt x="341" y="1"/>
                    <a:pt x="2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7" name="Google Shape;10297;p71"/>
            <p:cNvSpPr/>
            <p:nvPr/>
          </p:nvSpPr>
          <p:spPr>
            <a:xfrm>
              <a:off x="2009958" y="1763189"/>
              <a:ext cx="20667" cy="16491"/>
            </a:xfrm>
            <a:custGeom>
              <a:avLst/>
              <a:gdLst/>
              <a:ahLst/>
              <a:cxnLst/>
              <a:rect l="l" t="t" r="r" b="b"/>
              <a:pathLst>
                <a:path w="787" h="628" extrusionOk="0">
                  <a:moveTo>
                    <a:pt x="332" y="1"/>
                  </a:moveTo>
                  <a:cubicBezTo>
                    <a:pt x="177" y="1"/>
                    <a:pt x="1" y="236"/>
                    <a:pt x="146" y="350"/>
                  </a:cubicBezTo>
                  <a:lnTo>
                    <a:pt x="356" y="561"/>
                  </a:lnTo>
                  <a:cubicBezTo>
                    <a:pt x="394" y="599"/>
                    <a:pt x="452" y="618"/>
                    <a:pt x="509" y="628"/>
                  </a:cubicBezTo>
                  <a:cubicBezTo>
                    <a:pt x="701" y="628"/>
                    <a:pt x="787" y="398"/>
                    <a:pt x="653" y="264"/>
                  </a:cubicBezTo>
                  <a:lnTo>
                    <a:pt x="442" y="53"/>
                  </a:lnTo>
                  <a:cubicBezTo>
                    <a:pt x="411" y="16"/>
                    <a:pt x="372" y="1"/>
                    <a:pt x="33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71"/>
            <p:cNvSpPr/>
            <p:nvPr/>
          </p:nvSpPr>
          <p:spPr>
            <a:xfrm>
              <a:off x="2010247" y="1588193"/>
              <a:ext cx="21113" cy="16833"/>
            </a:xfrm>
            <a:custGeom>
              <a:avLst/>
              <a:gdLst/>
              <a:ahLst/>
              <a:cxnLst/>
              <a:rect l="l" t="t" r="r" b="b"/>
              <a:pathLst>
                <a:path w="804" h="641" extrusionOk="0">
                  <a:moveTo>
                    <a:pt x="493" y="0"/>
                  </a:moveTo>
                  <a:cubicBezTo>
                    <a:pt x="444" y="0"/>
                    <a:pt x="392" y="20"/>
                    <a:pt x="345" y="66"/>
                  </a:cubicBezTo>
                  <a:lnTo>
                    <a:pt x="135" y="277"/>
                  </a:lnTo>
                  <a:cubicBezTo>
                    <a:pt x="1" y="411"/>
                    <a:pt x="96" y="640"/>
                    <a:pt x="288" y="640"/>
                  </a:cubicBezTo>
                  <a:cubicBezTo>
                    <a:pt x="336" y="640"/>
                    <a:pt x="393" y="612"/>
                    <a:pt x="431" y="583"/>
                  </a:cubicBezTo>
                  <a:lnTo>
                    <a:pt x="642" y="363"/>
                  </a:lnTo>
                  <a:cubicBezTo>
                    <a:pt x="804" y="216"/>
                    <a:pt x="660" y="0"/>
                    <a:pt x="49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71"/>
            <p:cNvSpPr/>
            <p:nvPr/>
          </p:nvSpPr>
          <p:spPr>
            <a:xfrm>
              <a:off x="1835591" y="1762927"/>
              <a:ext cx="20719" cy="16754"/>
            </a:xfrm>
            <a:custGeom>
              <a:avLst/>
              <a:gdLst/>
              <a:ahLst/>
              <a:cxnLst/>
              <a:rect l="l" t="t" r="r" b="b"/>
              <a:pathLst>
                <a:path w="789" h="638" extrusionOk="0">
                  <a:moveTo>
                    <a:pt x="496" y="0"/>
                  </a:moveTo>
                  <a:cubicBezTo>
                    <a:pt x="448" y="0"/>
                    <a:pt x="399" y="19"/>
                    <a:pt x="354" y="63"/>
                  </a:cubicBezTo>
                  <a:lnTo>
                    <a:pt x="144" y="274"/>
                  </a:lnTo>
                  <a:cubicBezTo>
                    <a:pt x="0" y="408"/>
                    <a:pt x="96" y="638"/>
                    <a:pt x="287" y="638"/>
                  </a:cubicBezTo>
                  <a:cubicBezTo>
                    <a:pt x="345" y="628"/>
                    <a:pt x="393" y="609"/>
                    <a:pt x="431" y="571"/>
                  </a:cubicBezTo>
                  <a:lnTo>
                    <a:pt x="641" y="360"/>
                  </a:lnTo>
                  <a:cubicBezTo>
                    <a:pt x="789" y="206"/>
                    <a:pt x="653" y="0"/>
                    <a:pt x="49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71"/>
            <p:cNvSpPr/>
            <p:nvPr/>
          </p:nvSpPr>
          <p:spPr>
            <a:xfrm>
              <a:off x="1808018" y="1628581"/>
              <a:ext cx="22820" cy="14128"/>
            </a:xfrm>
            <a:custGeom>
              <a:avLst/>
              <a:gdLst/>
              <a:ahLst/>
              <a:cxnLst/>
              <a:rect l="l" t="t" r="r" b="b"/>
              <a:pathLst>
                <a:path w="869" h="538" extrusionOk="0">
                  <a:moveTo>
                    <a:pt x="291" y="0"/>
                  </a:moveTo>
                  <a:cubicBezTo>
                    <a:pt x="97" y="0"/>
                    <a:pt x="0" y="312"/>
                    <a:pt x="218" y="404"/>
                  </a:cubicBezTo>
                  <a:lnTo>
                    <a:pt x="495" y="519"/>
                  </a:lnTo>
                  <a:cubicBezTo>
                    <a:pt x="524" y="538"/>
                    <a:pt x="553" y="538"/>
                    <a:pt x="581" y="538"/>
                  </a:cubicBezTo>
                  <a:cubicBezTo>
                    <a:pt x="811" y="538"/>
                    <a:pt x="868" y="222"/>
                    <a:pt x="658" y="136"/>
                  </a:cubicBezTo>
                  <a:lnTo>
                    <a:pt x="380" y="21"/>
                  </a:lnTo>
                  <a:cubicBezTo>
                    <a:pt x="349" y="7"/>
                    <a:pt x="319" y="0"/>
                    <a:pt x="29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71"/>
            <p:cNvSpPr/>
            <p:nvPr/>
          </p:nvSpPr>
          <p:spPr>
            <a:xfrm>
              <a:off x="2035194" y="1725139"/>
              <a:ext cx="23004" cy="14102"/>
            </a:xfrm>
            <a:custGeom>
              <a:avLst/>
              <a:gdLst/>
              <a:ahLst/>
              <a:cxnLst/>
              <a:rect l="l" t="t" r="r" b="b"/>
              <a:pathLst>
                <a:path w="876" h="537" extrusionOk="0">
                  <a:moveTo>
                    <a:pt x="303" y="1"/>
                  </a:moveTo>
                  <a:cubicBezTo>
                    <a:pt x="99" y="1"/>
                    <a:pt x="0" y="309"/>
                    <a:pt x="228" y="402"/>
                  </a:cubicBezTo>
                  <a:lnTo>
                    <a:pt x="496" y="526"/>
                  </a:lnTo>
                  <a:cubicBezTo>
                    <a:pt x="524" y="536"/>
                    <a:pt x="553" y="536"/>
                    <a:pt x="582" y="536"/>
                  </a:cubicBezTo>
                  <a:cubicBezTo>
                    <a:pt x="585" y="536"/>
                    <a:pt x="589" y="536"/>
                    <a:pt x="592" y="536"/>
                  </a:cubicBezTo>
                  <a:cubicBezTo>
                    <a:pt x="814" y="536"/>
                    <a:pt x="875" y="228"/>
                    <a:pt x="658" y="144"/>
                  </a:cubicBezTo>
                  <a:lnTo>
                    <a:pt x="390" y="19"/>
                  </a:lnTo>
                  <a:cubicBezTo>
                    <a:pt x="360" y="7"/>
                    <a:pt x="330" y="1"/>
                    <a:pt x="30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71"/>
            <p:cNvSpPr/>
            <p:nvPr/>
          </p:nvSpPr>
          <p:spPr>
            <a:xfrm>
              <a:off x="1973299" y="1561276"/>
              <a:ext cx="16649" cy="18119"/>
            </a:xfrm>
            <a:custGeom>
              <a:avLst/>
              <a:gdLst/>
              <a:ahLst/>
              <a:cxnLst/>
              <a:rect l="l" t="t" r="r" b="b"/>
              <a:pathLst>
                <a:path w="634" h="690" extrusionOk="0">
                  <a:moveTo>
                    <a:pt x="363" y="1"/>
                  </a:moveTo>
                  <a:cubicBezTo>
                    <a:pt x="291" y="1"/>
                    <a:pt x="220" y="37"/>
                    <a:pt x="183" y="125"/>
                  </a:cubicBezTo>
                  <a:lnTo>
                    <a:pt x="58" y="402"/>
                  </a:lnTo>
                  <a:cubicBezTo>
                    <a:pt x="1" y="536"/>
                    <a:pt x="106" y="689"/>
                    <a:pt x="250" y="689"/>
                  </a:cubicBezTo>
                  <a:cubicBezTo>
                    <a:pt x="336" y="689"/>
                    <a:pt x="412" y="641"/>
                    <a:pt x="451" y="565"/>
                  </a:cubicBezTo>
                  <a:lnTo>
                    <a:pt x="565" y="287"/>
                  </a:lnTo>
                  <a:cubicBezTo>
                    <a:pt x="634" y="126"/>
                    <a:pt x="497" y="1"/>
                    <a:pt x="36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71"/>
            <p:cNvSpPr/>
            <p:nvPr/>
          </p:nvSpPr>
          <p:spPr>
            <a:xfrm>
              <a:off x="1876557" y="1788557"/>
              <a:ext cx="16623" cy="18277"/>
            </a:xfrm>
            <a:custGeom>
              <a:avLst/>
              <a:gdLst/>
              <a:ahLst/>
              <a:cxnLst/>
              <a:rect l="l" t="t" r="r" b="b"/>
              <a:pathLst>
                <a:path w="633" h="696" extrusionOk="0">
                  <a:moveTo>
                    <a:pt x="365" y="0"/>
                  </a:moveTo>
                  <a:cubicBezTo>
                    <a:pt x="292" y="0"/>
                    <a:pt x="220" y="39"/>
                    <a:pt x="182" y="131"/>
                  </a:cubicBezTo>
                  <a:lnTo>
                    <a:pt x="58" y="399"/>
                  </a:lnTo>
                  <a:cubicBezTo>
                    <a:pt x="0" y="542"/>
                    <a:pt x="106" y="695"/>
                    <a:pt x="259" y="695"/>
                  </a:cubicBezTo>
                  <a:cubicBezTo>
                    <a:pt x="335" y="695"/>
                    <a:pt x="412" y="638"/>
                    <a:pt x="450" y="561"/>
                  </a:cubicBezTo>
                  <a:lnTo>
                    <a:pt x="565" y="293"/>
                  </a:lnTo>
                  <a:cubicBezTo>
                    <a:pt x="633" y="127"/>
                    <a:pt x="498" y="0"/>
                    <a:pt x="3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4" name="Google Shape;10304;p71"/>
            <p:cNvSpPr/>
            <p:nvPr/>
          </p:nvSpPr>
          <p:spPr>
            <a:xfrm>
              <a:off x="1878710" y="1560541"/>
              <a:ext cx="15966" cy="18093"/>
            </a:xfrm>
            <a:custGeom>
              <a:avLst/>
              <a:gdLst/>
              <a:ahLst/>
              <a:cxnLst/>
              <a:rect l="l" t="t" r="r" b="b"/>
              <a:pathLst>
                <a:path w="608" h="689" extrusionOk="0">
                  <a:moveTo>
                    <a:pt x="266" y="0"/>
                  </a:moveTo>
                  <a:cubicBezTo>
                    <a:pt x="134" y="0"/>
                    <a:pt x="1" y="122"/>
                    <a:pt x="62" y="287"/>
                  </a:cubicBezTo>
                  <a:lnTo>
                    <a:pt x="177" y="564"/>
                  </a:lnTo>
                  <a:cubicBezTo>
                    <a:pt x="215" y="641"/>
                    <a:pt x="291" y="688"/>
                    <a:pt x="368" y="688"/>
                  </a:cubicBezTo>
                  <a:cubicBezTo>
                    <a:pt x="512" y="679"/>
                    <a:pt x="607" y="545"/>
                    <a:pt x="569" y="411"/>
                  </a:cubicBezTo>
                  <a:lnTo>
                    <a:pt x="454" y="133"/>
                  </a:lnTo>
                  <a:cubicBezTo>
                    <a:pt x="416" y="40"/>
                    <a:pt x="341" y="0"/>
                    <a:pt x="26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5" name="Google Shape;10305;p71"/>
            <p:cNvSpPr/>
            <p:nvPr/>
          </p:nvSpPr>
          <p:spPr>
            <a:xfrm>
              <a:off x="1971014" y="1789292"/>
              <a:ext cx="16386" cy="18277"/>
            </a:xfrm>
            <a:custGeom>
              <a:avLst/>
              <a:gdLst/>
              <a:ahLst/>
              <a:cxnLst/>
              <a:rect l="l" t="t" r="r" b="b"/>
              <a:pathLst>
                <a:path w="624" h="696" extrusionOk="0">
                  <a:moveTo>
                    <a:pt x="272" y="1"/>
                  </a:moveTo>
                  <a:cubicBezTo>
                    <a:pt x="140" y="1"/>
                    <a:pt x="1" y="128"/>
                    <a:pt x="69" y="294"/>
                  </a:cubicBezTo>
                  <a:lnTo>
                    <a:pt x="184" y="572"/>
                  </a:lnTo>
                  <a:cubicBezTo>
                    <a:pt x="212" y="648"/>
                    <a:pt x="289" y="696"/>
                    <a:pt x="375" y="696"/>
                  </a:cubicBezTo>
                  <a:cubicBezTo>
                    <a:pt x="518" y="696"/>
                    <a:pt x="624" y="552"/>
                    <a:pt x="566" y="409"/>
                  </a:cubicBezTo>
                  <a:lnTo>
                    <a:pt x="451" y="131"/>
                  </a:lnTo>
                  <a:cubicBezTo>
                    <a:pt x="417" y="39"/>
                    <a:pt x="346" y="1"/>
                    <a:pt x="27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71"/>
            <p:cNvSpPr/>
            <p:nvPr/>
          </p:nvSpPr>
          <p:spPr>
            <a:xfrm>
              <a:off x="2036375" y="1630734"/>
              <a:ext cx="22951" cy="13997"/>
            </a:xfrm>
            <a:custGeom>
              <a:avLst/>
              <a:gdLst/>
              <a:ahLst/>
              <a:cxnLst/>
              <a:rect l="l" t="t" r="r" b="b"/>
              <a:pathLst>
                <a:path w="874" h="533" extrusionOk="0">
                  <a:moveTo>
                    <a:pt x="570" y="0"/>
                  </a:moveTo>
                  <a:cubicBezTo>
                    <a:pt x="544" y="0"/>
                    <a:pt x="517" y="5"/>
                    <a:pt x="489" y="16"/>
                  </a:cubicBezTo>
                  <a:lnTo>
                    <a:pt x="212" y="131"/>
                  </a:lnTo>
                  <a:cubicBezTo>
                    <a:pt x="1" y="217"/>
                    <a:pt x="58" y="532"/>
                    <a:pt x="288" y="532"/>
                  </a:cubicBezTo>
                  <a:cubicBezTo>
                    <a:pt x="317" y="532"/>
                    <a:pt x="345" y="532"/>
                    <a:pt x="374" y="523"/>
                  </a:cubicBezTo>
                  <a:lnTo>
                    <a:pt x="652" y="408"/>
                  </a:lnTo>
                  <a:cubicBezTo>
                    <a:pt x="873" y="314"/>
                    <a:pt x="776" y="0"/>
                    <a:pt x="570"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71"/>
            <p:cNvSpPr/>
            <p:nvPr/>
          </p:nvSpPr>
          <p:spPr>
            <a:xfrm>
              <a:off x="1807441" y="1723143"/>
              <a:ext cx="22846" cy="14075"/>
            </a:xfrm>
            <a:custGeom>
              <a:avLst/>
              <a:gdLst/>
              <a:ahLst/>
              <a:cxnLst/>
              <a:rect l="l" t="t" r="r" b="b"/>
              <a:pathLst>
                <a:path w="870" h="536" extrusionOk="0">
                  <a:moveTo>
                    <a:pt x="574" y="1"/>
                  </a:moveTo>
                  <a:cubicBezTo>
                    <a:pt x="547" y="1"/>
                    <a:pt x="519" y="6"/>
                    <a:pt x="488" y="19"/>
                  </a:cubicBezTo>
                  <a:lnTo>
                    <a:pt x="211" y="133"/>
                  </a:lnTo>
                  <a:cubicBezTo>
                    <a:pt x="0" y="220"/>
                    <a:pt x="58" y="535"/>
                    <a:pt x="288" y="535"/>
                  </a:cubicBezTo>
                  <a:cubicBezTo>
                    <a:pt x="316" y="535"/>
                    <a:pt x="345" y="526"/>
                    <a:pt x="364" y="516"/>
                  </a:cubicBezTo>
                  <a:lnTo>
                    <a:pt x="642" y="401"/>
                  </a:lnTo>
                  <a:cubicBezTo>
                    <a:pt x="870" y="317"/>
                    <a:pt x="777" y="1"/>
                    <a:pt x="57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8" name="Google Shape;10308;p71"/>
          <p:cNvGrpSpPr/>
          <p:nvPr/>
        </p:nvGrpSpPr>
        <p:grpSpPr>
          <a:xfrm>
            <a:off x="3095178" y="1502716"/>
            <a:ext cx="334290" cy="362677"/>
            <a:chOff x="3095178" y="1502716"/>
            <a:chExt cx="334290" cy="362677"/>
          </a:xfrm>
        </p:grpSpPr>
        <p:sp>
          <p:nvSpPr>
            <p:cNvPr id="10309" name="Google Shape;10309;p71"/>
            <p:cNvSpPr/>
            <p:nvPr/>
          </p:nvSpPr>
          <p:spPr>
            <a:xfrm>
              <a:off x="3125351" y="1502716"/>
              <a:ext cx="304117" cy="304117"/>
            </a:xfrm>
            <a:custGeom>
              <a:avLst/>
              <a:gdLst/>
              <a:ahLst/>
              <a:cxnLst/>
              <a:rect l="l" t="t" r="r" b="b"/>
              <a:pathLst>
                <a:path w="11581" h="11581" extrusionOk="0">
                  <a:moveTo>
                    <a:pt x="5790" y="0"/>
                  </a:moveTo>
                  <a:cubicBezTo>
                    <a:pt x="2594" y="0"/>
                    <a:pt x="0" y="2594"/>
                    <a:pt x="0" y="5790"/>
                  </a:cubicBezTo>
                  <a:cubicBezTo>
                    <a:pt x="0" y="8987"/>
                    <a:pt x="2594" y="11580"/>
                    <a:pt x="5790" y="11580"/>
                  </a:cubicBezTo>
                  <a:cubicBezTo>
                    <a:pt x="8987" y="11580"/>
                    <a:pt x="11580" y="8987"/>
                    <a:pt x="11580" y="5790"/>
                  </a:cubicBezTo>
                  <a:cubicBezTo>
                    <a:pt x="11580" y="2594"/>
                    <a:pt x="8987" y="0"/>
                    <a:pt x="5790"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71"/>
            <p:cNvSpPr/>
            <p:nvPr/>
          </p:nvSpPr>
          <p:spPr>
            <a:xfrm>
              <a:off x="3095178" y="1505973"/>
              <a:ext cx="289306" cy="300887"/>
            </a:xfrm>
            <a:custGeom>
              <a:avLst/>
              <a:gdLst/>
              <a:ahLst/>
              <a:cxnLst/>
              <a:rect l="l" t="t" r="r" b="b"/>
              <a:pathLst>
                <a:path w="11017" h="11458" extrusionOk="0">
                  <a:moveTo>
                    <a:pt x="5752" y="1"/>
                  </a:moveTo>
                  <a:cubicBezTo>
                    <a:pt x="1963" y="785"/>
                    <a:pt x="1" y="5006"/>
                    <a:pt x="1838" y="8413"/>
                  </a:cubicBezTo>
                  <a:cubicBezTo>
                    <a:pt x="2909" y="10399"/>
                    <a:pt x="4916" y="11458"/>
                    <a:pt x="6949" y="11458"/>
                  </a:cubicBezTo>
                  <a:cubicBezTo>
                    <a:pt x="8403" y="11458"/>
                    <a:pt x="9870" y="10915"/>
                    <a:pt x="11016" y="9781"/>
                  </a:cubicBezTo>
                  <a:lnTo>
                    <a:pt x="11016" y="9781"/>
                  </a:lnTo>
                  <a:cubicBezTo>
                    <a:pt x="10624" y="9858"/>
                    <a:pt x="10231" y="9896"/>
                    <a:pt x="9839" y="9896"/>
                  </a:cubicBezTo>
                  <a:cubicBezTo>
                    <a:pt x="7485" y="9896"/>
                    <a:pt x="5370" y="8480"/>
                    <a:pt x="4480" y="6317"/>
                  </a:cubicBezTo>
                  <a:cubicBezTo>
                    <a:pt x="3580" y="4145"/>
                    <a:pt x="4087" y="1647"/>
                    <a:pt x="575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71"/>
            <p:cNvSpPr/>
            <p:nvPr/>
          </p:nvSpPr>
          <p:spPr>
            <a:xfrm>
              <a:off x="3125351" y="1503215"/>
              <a:ext cx="303854" cy="303356"/>
            </a:xfrm>
            <a:custGeom>
              <a:avLst/>
              <a:gdLst/>
              <a:ahLst/>
              <a:cxnLst/>
              <a:rect l="l" t="t" r="r" b="b"/>
              <a:pathLst>
                <a:path w="11571" h="11552" extrusionOk="0">
                  <a:moveTo>
                    <a:pt x="5570" y="2881"/>
                  </a:moveTo>
                  <a:lnTo>
                    <a:pt x="5570" y="5551"/>
                  </a:lnTo>
                  <a:lnTo>
                    <a:pt x="2230" y="5551"/>
                  </a:lnTo>
                  <a:cubicBezTo>
                    <a:pt x="2240" y="4642"/>
                    <a:pt x="2402" y="3733"/>
                    <a:pt x="2708" y="2881"/>
                  </a:cubicBezTo>
                  <a:close/>
                  <a:moveTo>
                    <a:pt x="8872" y="2881"/>
                  </a:moveTo>
                  <a:cubicBezTo>
                    <a:pt x="9168" y="3733"/>
                    <a:pt x="9331" y="4642"/>
                    <a:pt x="9350" y="5551"/>
                  </a:cubicBezTo>
                  <a:lnTo>
                    <a:pt x="6010" y="5551"/>
                  </a:lnTo>
                  <a:lnTo>
                    <a:pt x="6010" y="2881"/>
                  </a:lnTo>
                  <a:close/>
                  <a:moveTo>
                    <a:pt x="5560" y="5991"/>
                  </a:moveTo>
                  <a:lnTo>
                    <a:pt x="5560" y="8671"/>
                  </a:lnTo>
                  <a:lnTo>
                    <a:pt x="2708" y="8671"/>
                  </a:lnTo>
                  <a:cubicBezTo>
                    <a:pt x="2402" y="7810"/>
                    <a:pt x="2240" y="6901"/>
                    <a:pt x="2230" y="5991"/>
                  </a:cubicBezTo>
                  <a:close/>
                  <a:moveTo>
                    <a:pt x="9350" y="5991"/>
                  </a:moveTo>
                  <a:cubicBezTo>
                    <a:pt x="9331" y="6901"/>
                    <a:pt x="9168" y="7810"/>
                    <a:pt x="8872" y="8671"/>
                  </a:cubicBezTo>
                  <a:lnTo>
                    <a:pt x="8872" y="8661"/>
                  </a:lnTo>
                  <a:lnTo>
                    <a:pt x="6010" y="8661"/>
                  </a:lnTo>
                  <a:lnTo>
                    <a:pt x="6010" y="5991"/>
                  </a:lnTo>
                  <a:close/>
                  <a:moveTo>
                    <a:pt x="5570" y="0"/>
                  </a:moveTo>
                  <a:lnTo>
                    <a:pt x="5570" y="2431"/>
                  </a:lnTo>
                  <a:lnTo>
                    <a:pt x="2881" y="2431"/>
                  </a:lnTo>
                  <a:cubicBezTo>
                    <a:pt x="3484" y="1044"/>
                    <a:pt x="4460" y="106"/>
                    <a:pt x="5570" y="0"/>
                  </a:cubicBezTo>
                  <a:lnTo>
                    <a:pt x="5570" y="0"/>
                  </a:lnTo>
                  <a:cubicBezTo>
                    <a:pt x="4977" y="20"/>
                    <a:pt x="4402" y="125"/>
                    <a:pt x="3847" y="316"/>
                  </a:cubicBezTo>
                  <a:cubicBezTo>
                    <a:pt x="3264" y="823"/>
                    <a:pt x="2766" y="1551"/>
                    <a:pt x="2412" y="2431"/>
                  </a:cubicBezTo>
                  <a:lnTo>
                    <a:pt x="1062" y="2431"/>
                  </a:lnTo>
                  <a:cubicBezTo>
                    <a:pt x="957" y="2575"/>
                    <a:pt x="861" y="2718"/>
                    <a:pt x="775" y="2871"/>
                  </a:cubicBezTo>
                  <a:lnTo>
                    <a:pt x="2240" y="2871"/>
                  </a:lnTo>
                  <a:cubicBezTo>
                    <a:pt x="1952" y="3742"/>
                    <a:pt x="1799" y="4642"/>
                    <a:pt x="1780" y="5551"/>
                  </a:cubicBezTo>
                  <a:lnTo>
                    <a:pt x="0" y="5551"/>
                  </a:lnTo>
                  <a:lnTo>
                    <a:pt x="0" y="5771"/>
                  </a:lnTo>
                  <a:lnTo>
                    <a:pt x="0" y="5991"/>
                  </a:lnTo>
                  <a:lnTo>
                    <a:pt x="1780" y="5991"/>
                  </a:lnTo>
                  <a:cubicBezTo>
                    <a:pt x="1799" y="6901"/>
                    <a:pt x="1952" y="7800"/>
                    <a:pt x="2240" y="8661"/>
                  </a:cubicBezTo>
                  <a:lnTo>
                    <a:pt x="775" y="8661"/>
                  </a:lnTo>
                  <a:cubicBezTo>
                    <a:pt x="861" y="8815"/>
                    <a:pt x="957" y="8968"/>
                    <a:pt x="1062" y="9111"/>
                  </a:cubicBezTo>
                  <a:lnTo>
                    <a:pt x="2412" y="9111"/>
                  </a:lnTo>
                  <a:cubicBezTo>
                    <a:pt x="2766" y="9992"/>
                    <a:pt x="3264" y="10719"/>
                    <a:pt x="3847" y="11226"/>
                  </a:cubicBezTo>
                  <a:cubicBezTo>
                    <a:pt x="4398" y="11416"/>
                    <a:pt x="4968" y="11531"/>
                    <a:pt x="5556" y="11551"/>
                  </a:cubicBezTo>
                  <a:lnTo>
                    <a:pt x="5556" y="11551"/>
                  </a:lnTo>
                  <a:cubicBezTo>
                    <a:pt x="4457" y="11434"/>
                    <a:pt x="3483" y="10497"/>
                    <a:pt x="2881" y="9111"/>
                  </a:cubicBezTo>
                  <a:lnTo>
                    <a:pt x="5560" y="9111"/>
                  </a:lnTo>
                  <a:lnTo>
                    <a:pt x="5560" y="11551"/>
                  </a:lnTo>
                  <a:lnTo>
                    <a:pt x="5560" y="11551"/>
                  </a:lnTo>
                  <a:cubicBezTo>
                    <a:pt x="5559" y="11551"/>
                    <a:pt x="5557" y="11551"/>
                    <a:pt x="5556" y="11551"/>
                  </a:cubicBezTo>
                  <a:lnTo>
                    <a:pt x="5556" y="11551"/>
                  </a:lnTo>
                  <a:cubicBezTo>
                    <a:pt x="5557" y="11551"/>
                    <a:pt x="5559" y="11552"/>
                    <a:pt x="5560" y="11552"/>
                  </a:cubicBezTo>
                  <a:lnTo>
                    <a:pt x="5560" y="11551"/>
                  </a:lnTo>
                  <a:lnTo>
                    <a:pt x="5560" y="11551"/>
                  </a:lnTo>
                  <a:cubicBezTo>
                    <a:pt x="5564" y="11552"/>
                    <a:pt x="5567" y="11552"/>
                    <a:pt x="5570" y="11552"/>
                  </a:cubicBezTo>
                  <a:lnTo>
                    <a:pt x="6010" y="11552"/>
                  </a:lnTo>
                  <a:lnTo>
                    <a:pt x="6010" y="9111"/>
                  </a:lnTo>
                  <a:lnTo>
                    <a:pt x="8690" y="9111"/>
                  </a:lnTo>
                  <a:cubicBezTo>
                    <a:pt x="8087" y="10499"/>
                    <a:pt x="7120" y="11437"/>
                    <a:pt x="6010" y="11552"/>
                  </a:cubicBezTo>
                  <a:cubicBezTo>
                    <a:pt x="6594" y="11533"/>
                    <a:pt x="7178" y="11418"/>
                    <a:pt x="7733" y="11226"/>
                  </a:cubicBezTo>
                  <a:cubicBezTo>
                    <a:pt x="8317" y="10719"/>
                    <a:pt x="8805" y="9992"/>
                    <a:pt x="9168" y="9111"/>
                  </a:cubicBezTo>
                  <a:lnTo>
                    <a:pt x="10518" y="9111"/>
                  </a:lnTo>
                  <a:cubicBezTo>
                    <a:pt x="10614" y="8968"/>
                    <a:pt x="10709" y="8824"/>
                    <a:pt x="10805" y="8671"/>
                  </a:cubicBezTo>
                  <a:lnTo>
                    <a:pt x="9341" y="8671"/>
                  </a:lnTo>
                  <a:cubicBezTo>
                    <a:pt x="9618" y="7800"/>
                    <a:pt x="9771" y="6901"/>
                    <a:pt x="9790" y="5991"/>
                  </a:cubicBezTo>
                  <a:lnTo>
                    <a:pt x="11571" y="5991"/>
                  </a:lnTo>
                  <a:lnTo>
                    <a:pt x="11571" y="5771"/>
                  </a:lnTo>
                  <a:lnTo>
                    <a:pt x="11571" y="5551"/>
                  </a:lnTo>
                  <a:lnTo>
                    <a:pt x="9790" y="5551"/>
                  </a:lnTo>
                  <a:cubicBezTo>
                    <a:pt x="9771" y="4642"/>
                    <a:pt x="9618" y="3742"/>
                    <a:pt x="9341" y="2881"/>
                  </a:cubicBezTo>
                  <a:lnTo>
                    <a:pt x="10805" y="2881"/>
                  </a:lnTo>
                  <a:cubicBezTo>
                    <a:pt x="10709" y="2728"/>
                    <a:pt x="10614" y="2575"/>
                    <a:pt x="10518" y="2431"/>
                  </a:cubicBezTo>
                  <a:lnTo>
                    <a:pt x="9168" y="2431"/>
                  </a:lnTo>
                  <a:cubicBezTo>
                    <a:pt x="8805" y="1551"/>
                    <a:pt x="8317" y="823"/>
                    <a:pt x="7733" y="316"/>
                  </a:cubicBezTo>
                  <a:cubicBezTo>
                    <a:pt x="7178" y="125"/>
                    <a:pt x="6594" y="10"/>
                    <a:pt x="6010" y="0"/>
                  </a:cubicBezTo>
                  <a:lnTo>
                    <a:pt x="6010" y="0"/>
                  </a:lnTo>
                  <a:cubicBezTo>
                    <a:pt x="7120" y="106"/>
                    <a:pt x="8087" y="1044"/>
                    <a:pt x="8699" y="2431"/>
                  </a:cubicBezTo>
                  <a:lnTo>
                    <a:pt x="6010" y="2431"/>
                  </a:lnTo>
                  <a:lnTo>
                    <a:pt x="6010" y="0"/>
                  </a:ln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2" name="Google Shape;10312;p71"/>
            <p:cNvSpPr/>
            <p:nvPr/>
          </p:nvSpPr>
          <p:spPr>
            <a:xfrm>
              <a:off x="3125351" y="1505973"/>
              <a:ext cx="229224" cy="300598"/>
            </a:xfrm>
            <a:custGeom>
              <a:avLst/>
              <a:gdLst/>
              <a:ahLst/>
              <a:cxnLst/>
              <a:rect l="l" t="t" r="r" b="b"/>
              <a:pathLst>
                <a:path w="8729" h="11447" extrusionOk="0">
                  <a:moveTo>
                    <a:pt x="4594" y="1"/>
                  </a:moveTo>
                  <a:lnTo>
                    <a:pt x="4594" y="1"/>
                  </a:lnTo>
                  <a:cubicBezTo>
                    <a:pt x="4345" y="58"/>
                    <a:pt x="4096" y="125"/>
                    <a:pt x="3847" y="211"/>
                  </a:cubicBezTo>
                  <a:cubicBezTo>
                    <a:pt x="3264" y="718"/>
                    <a:pt x="2766" y="1446"/>
                    <a:pt x="2412" y="2326"/>
                  </a:cubicBezTo>
                  <a:lnTo>
                    <a:pt x="1062" y="2326"/>
                  </a:lnTo>
                  <a:cubicBezTo>
                    <a:pt x="957" y="2470"/>
                    <a:pt x="861" y="2613"/>
                    <a:pt x="775" y="2766"/>
                  </a:cubicBezTo>
                  <a:lnTo>
                    <a:pt x="2240" y="2766"/>
                  </a:lnTo>
                  <a:cubicBezTo>
                    <a:pt x="1952" y="3637"/>
                    <a:pt x="1799" y="4537"/>
                    <a:pt x="1780" y="5446"/>
                  </a:cubicBezTo>
                  <a:lnTo>
                    <a:pt x="0" y="5446"/>
                  </a:lnTo>
                  <a:lnTo>
                    <a:pt x="0" y="5666"/>
                  </a:lnTo>
                  <a:lnTo>
                    <a:pt x="0" y="5886"/>
                  </a:lnTo>
                  <a:lnTo>
                    <a:pt x="1780" y="5886"/>
                  </a:lnTo>
                  <a:cubicBezTo>
                    <a:pt x="1799" y="6796"/>
                    <a:pt x="1952" y="7695"/>
                    <a:pt x="2240" y="8556"/>
                  </a:cubicBezTo>
                  <a:lnTo>
                    <a:pt x="775" y="8556"/>
                  </a:lnTo>
                  <a:cubicBezTo>
                    <a:pt x="861" y="8710"/>
                    <a:pt x="957" y="8863"/>
                    <a:pt x="1062" y="9006"/>
                  </a:cubicBezTo>
                  <a:lnTo>
                    <a:pt x="2412" y="9006"/>
                  </a:lnTo>
                  <a:cubicBezTo>
                    <a:pt x="2766" y="9887"/>
                    <a:pt x="3264" y="10614"/>
                    <a:pt x="3847" y="11121"/>
                  </a:cubicBezTo>
                  <a:cubicBezTo>
                    <a:pt x="4402" y="11313"/>
                    <a:pt x="4977" y="11428"/>
                    <a:pt x="5570" y="11447"/>
                  </a:cubicBezTo>
                  <a:cubicBezTo>
                    <a:pt x="4460" y="11332"/>
                    <a:pt x="3484" y="10394"/>
                    <a:pt x="2881" y="9006"/>
                  </a:cubicBezTo>
                  <a:lnTo>
                    <a:pt x="5570" y="9006"/>
                  </a:lnTo>
                  <a:lnTo>
                    <a:pt x="5570" y="11447"/>
                  </a:lnTo>
                  <a:lnTo>
                    <a:pt x="6010" y="11447"/>
                  </a:lnTo>
                  <a:lnTo>
                    <a:pt x="6010" y="9246"/>
                  </a:lnTo>
                  <a:cubicBezTo>
                    <a:pt x="5647" y="9054"/>
                    <a:pt x="5302" y="8824"/>
                    <a:pt x="4986" y="8566"/>
                  </a:cubicBezTo>
                  <a:lnTo>
                    <a:pt x="2708" y="8566"/>
                  </a:lnTo>
                  <a:cubicBezTo>
                    <a:pt x="2402" y="7705"/>
                    <a:pt x="2240" y="6805"/>
                    <a:pt x="2230" y="5886"/>
                  </a:cubicBezTo>
                  <a:lnTo>
                    <a:pt x="3168" y="5886"/>
                  </a:lnTo>
                  <a:cubicBezTo>
                    <a:pt x="3120" y="5743"/>
                    <a:pt x="3082" y="5599"/>
                    <a:pt x="3053" y="5446"/>
                  </a:cubicBezTo>
                  <a:lnTo>
                    <a:pt x="2230" y="5446"/>
                  </a:lnTo>
                  <a:cubicBezTo>
                    <a:pt x="2240" y="4537"/>
                    <a:pt x="2402" y="3628"/>
                    <a:pt x="2708" y="2776"/>
                  </a:cubicBezTo>
                  <a:lnTo>
                    <a:pt x="3053" y="2776"/>
                  </a:lnTo>
                  <a:cubicBezTo>
                    <a:pt x="3082" y="2623"/>
                    <a:pt x="3130" y="2470"/>
                    <a:pt x="3168" y="2326"/>
                  </a:cubicBezTo>
                  <a:lnTo>
                    <a:pt x="2881" y="2326"/>
                  </a:lnTo>
                  <a:cubicBezTo>
                    <a:pt x="3149" y="1666"/>
                    <a:pt x="3570" y="1063"/>
                    <a:pt x="4096" y="575"/>
                  </a:cubicBezTo>
                  <a:cubicBezTo>
                    <a:pt x="4249" y="374"/>
                    <a:pt x="4422" y="183"/>
                    <a:pt x="4594" y="1"/>
                  </a:cubicBezTo>
                  <a:close/>
                  <a:moveTo>
                    <a:pt x="8231" y="9877"/>
                  </a:moveTo>
                  <a:cubicBezTo>
                    <a:pt x="7647" y="10777"/>
                    <a:pt x="6872" y="11361"/>
                    <a:pt x="6010" y="11447"/>
                  </a:cubicBezTo>
                  <a:cubicBezTo>
                    <a:pt x="6594" y="11428"/>
                    <a:pt x="7178" y="11313"/>
                    <a:pt x="7733" y="11121"/>
                  </a:cubicBezTo>
                  <a:cubicBezTo>
                    <a:pt x="8125" y="10767"/>
                    <a:pt x="8460" y="10356"/>
                    <a:pt x="8728" y="9896"/>
                  </a:cubicBezTo>
                  <a:lnTo>
                    <a:pt x="8690" y="9896"/>
                  </a:lnTo>
                  <a:cubicBezTo>
                    <a:pt x="8537" y="9896"/>
                    <a:pt x="8384" y="9887"/>
                    <a:pt x="8231" y="9877"/>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3" name="Google Shape;10313;p71"/>
            <p:cNvSpPr/>
            <p:nvPr/>
          </p:nvSpPr>
          <p:spPr>
            <a:xfrm>
              <a:off x="3177871" y="1795253"/>
              <a:ext cx="198814" cy="70140"/>
            </a:xfrm>
            <a:custGeom>
              <a:avLst/>
              <a:gdLst/>
              <a:ahLst/>
              <a:cxnLst/>
              <a:rect l="l" t="t" r="r" b="b"/>
              <a:pathLst>
                <a:path w="7571" h="2671" extrusionOk="0">
                  <a:moveTo>
                    <a:pt x="2450" y="0"/>
                  </a:moveTo>
                  <a:lnTo>
                    <a:pt x="584" y="670"/>
                  </a:lnTo>
                  <a:cubicBezTo>
                    <a:pt x="230" y="804"/>
                    <a:pt x="0" y="1139"/>
                    <a:pt x="0" y="1512"/>
                  </a:cubicBezTo>
                  <a:lnTo>
                    <a:pt x="0" y="2450"/>
                  </a:lnTo>
                  <a:cubicBezTo>
                    <a:pt x="0" y="2574"/>
                    <a:pt x="96" y="2670"/>
                    <a:pt x="230" y="2670"/>
                  </a:cubicBezTo>
                  <a:lnTo>
                    <a:pt x="7350" y="2670"/>
                  </a:lnTo>
                  <a:cubicBezTo>
                    <a:pt x="7475" y="2670"/>
                    <a:pt x="7570" y="2565"/>
                    <a:pt x="7570" y="2450"/>
                  </a:cubicBezTo>
                  <a:lnTo>
                    <a:pt x="7570" y="1512"/>
                  </a:lnTo>
                  <a:cubicBezTo>
                    <a:pt x="7570" y="1139"/>
                    <a:pt x="7341" y="804"/>
                    <a:pt x="6987" y="670"/>
                  </a:cubicBezTo>
                  <a:lnTo>
                    <a:pt x="5120" y="0"/>
                  </a:lnTo>
                  <a:lnTo>
                    <a:pt x="3790" y="450"/>
                  </a:lnTo>
                  <a:lnTo>
                    <a:pt x="2450"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71"/>
            <p:cNvSpPr/>
            <p:nvPr/>
          </p:nvSpPr>
          <p:spPr>
            <a:xfrm>
              <a:off x="3265580" y="1818624"/>
              <a:ext cx="23398" cy="46769"/>
            </a:xfrm>
            <a:custGeom>
              <a:avLst/>
              <a:gdLst/>
              <a:ahLst/>
              <a:cxnLst/>
              <a:rect l="l" t="t" r="r" b="b"/>
              <a:pathLst>
                <a:path w="891" h="1781" extrusionOk="0">
                  <a:moveTo>
                    <a:pt x="211" y="0"/>
                  </a:moveTo>
                  <a:lnTo>
                    <a:pt x="0" y="1780"/>
                  </a:lnTo>
                  <a:lnTo>
                    <a:pt x="890" y="1780"/>
                  </a:lnTo>
                  <a:lnTo>
                    <a:pt x="680"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71"/>
            <p:cNvSpPr/>
            <p:nvPr/>
          </p:nvSpPr>
          <p:spPr>
            <a:xfrm>
              <a:off x="3267076" y="1806807"/>
              <a:ext cx="20378" cy="19879"/>
            </a:xfrm>
            <a:custGeom>
              <a:avLst/>
              <a:gdLst/>
              <a:ahLst/>
              <a:cxnLst/>
              <a:rect l="l" t="t" r="r" b="b"/>
              <a:pathLst>
                <a:path w="776" h="757" extrusionOk="0">
                  <a:moveTo>
                    <a:pt x="1" y="0"/>
                  </a:moveTo>
                  <a:lnTo>
                    <a:pt x="1" y="603"/>
                  </a:lnTo>
                  <a:cubicBezTo>
                    <a:pt x="1" y="689"/>
                    <a:pt x="68" y="756"/>
                    <a:pt x="154" y="756"/>
                  </a:cubicBezTo>
                  <a:lnTo>
                    <a:pt x="623" y="756"/>
                  </a:lnTo>
                  <a:cubicBezTo>
                    <a:pt x="709" y="756"/>
                    <a:pt x="776" y="689"/>
                    <a:pt x="776" y="603"/>
                  </a:cubicBezTo>
                  <a:lnTo>
                    <a:pt x="776"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71"/>
            <p:cNvSpPr/>
            <p:nvPr/>
          </p:nvSpPr>
          <p:spPr>
            <a:xfrm>
              <a:off x="3341734" y="1818861"/>
              <a:ext cx="34952" cy="46533"/>
            </a:xfrm>
            <a:custGeom>
              <a:avLst/>
              <a:gdLst/>
              <a:ahLst/>
              <a:cxnLst/>
              <a:rect l="l" t="t" r="r" b="b"/>
              <a:pathLst>
                <a:path w="1331" h="1772" extrusionOk="0">
                  <a:moveTo>
                    <a:pt x="1091" y="1"/>
                  </a:moveTo>
                  <a:lnTo>
                    <a:pt x="258" y="843"/>
                  </a:lnTo>
                  <a:cubicBezTo>
                    <a:pt x="86" y="1006"/>
                    <a:pt x="0" y="1235"/>
                    <a:pt x="0" y="1474"/>
                  </a:cubicBezTo>
                  <a:lnTo>
                    <a:pt x="0" y="1771"/>
                  </a:lnTo>
                  <a:lnTo>
                    <a:pt x="1110" y="1771"/>
                  </a:lnTo>
                  <a:cubicBezTo>
                    <a:pt x="1235" y="1771"/>
                    <a:pt x="1330" y="1666"/>
                    <a:pt x="1330" y="1551"/>
                  </a:cubicBezTo>
                  <a:lnTo>
                    <a:pt x="1330" y="613"/>
                  </a:lnTo>
                  <a:cubicBezTo>
                    <a:pt x="1330" y="383"/>
                    <a:pt x="1244" y="173"/>
                    <a:pt x="109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7" name="Google Shape;10317;p71"/>
            <p:cNvSpPr/>
            <p:nvPr/>
          </p:nvSpPr>
          <p:spPr>
            <a:xfrm>
              <a:off x="3213060" y="1614033"/>
              <a:ext cx="128700" cy="93538"/>
            </a:xfrm>
            <a:custGeom>
              <a:avLst/>
              <a:gdLst/>
              <a:ahLst/>
              <a:cxnLst/>
              <a:rect l="l" t="t" r="r" b="b"/>
              <a:pathLst>
                <a:path w="4901" h="3562" extrusionOk="0">
                  <a:moveTo>
                    <a:pt x="1763" y="1"/>
                  </a:moveTo>
                  <a:cubicBezTo>
                    <a:pt x="785" y="1"/>
                    <a:pt x="0" y="801"/>
                    <a:pt x="0" y="1771"/>
                  </a:cubicBezTo>
                  <a:lnTo>
                    <a:pt x="0" y="2307"/>
                  </a:lnTo>
                  <a:cubicBezTo>
                    <a:pt x="0" y="2547"/>
                    <a:pt x="38" y="2786"/>
                    <a:pt x="115" y="3006"/>
                  </a:cubicBezTo>
                  <a:lnTo>
                    <a:pt x="192" y="3236"/>
                  </a:lnTo>
                  <a:cubicBezTo>
                    <a:pt x="211" y="3303"/>
                    <a:pt x="230" y="3370"/>
                    <a:pt x="230" y="3446"/>
                  </a:cubicBezTo>
                  <a:lnTo>
                    <a:pt x="230" y="3561"/>
                  </a:lnTo>
                  <a:lnTo>
                    <a:pt x="4680" y="3561"/>
                  </a:lnTo>
                  <a:lnTo>
                    <a:pt x="4680" y="3446"/>
                  </a:lnTo>
                  <a:cubicBezTo>
                    <a:pt x="4680" y="3370"/>
                    <a:pt x="4690" y="3303"/>
                    <a:pt x="4709" y="3236"/>
                  </a:cubicBezTo>
                  <a:lnTo>
                    <a:pt x="4785" y="3006"/>
                  </a:lnTo>
                  <a:cubicBezTo>
                    <a:pt x="4862" y="2786"/>
                    <a:pt x="4900" y="2547"/>
                    <a:pt x="4900" y="2307"/>
                  </a:cubicBezTo>
                  <a:lnTo>
                    <a:pt x="4900" y="441"/>
                  </a:lnTo>
                  <a:cubicBezTo>
                    <a:pt x="4900" y="192"/>
                    <a:pt x="4699" y="1"/>
                    <a:pt x="4450" y="1"/>
                  </a:cubicBezTo>
                  <a:lnTo>
                    <a:pt x="1780" y="1"/>
                  </a:lnTo>
                  <a:cubicBezTo>
                    <a:pt x="1774" y="1"/>
                    <a:pt x="1769" y="1"/>
                    <a:pt x="176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8" name="Google Shape;10318;p71"/>
            <p:cNvSpPr/>
            <p:nvPr/>
          </p:nvSpPr>
          <p:spPr>
            <a:xfrm>
              <a:off x="3242208" y="1614033"/>
              <a:ext cx="99552" cy="93276"/>
            </a:xfrm>
            <a:custGeom>
              <a:avLst/>
              <a:gdLst/>
              <a:ahLst/>
              <a:cxnLst/>
              <a:rect l="l" t="t" r="r" b="b"/>
              <a:pathLst>
                <a:path w="3791" h="3552" extrusionOk="0">
                  <a:moveTo>
                    <a:pt x="892" y="1"/>
                  </a:moveTo>
                  <a:cubicBezTo>
                    <a:pt x="402" y="1"/>
                    <a:pt x="0" y="409"/>
                    <a:pt x="0" y="901"/>
                  </a:cubicBezTo>
                  <a:cubicBezTo>
                    <a:pt x="0" y="1398"/>
                    <a:pt x="402" y="1800"/>
                    <a:pt x="909" y="1800"/>
                  </a:cubicBezTo>
                  <a:lnTo>
                    <a:pt x="1024" y="1800"/>
                  </a:lnTo>
                  <a:lnTo>
                    <a:pt x="1091" y="3551"/>
                  </a:lnTo>
                  <a:lnTo>
                    <a:pt x="3570" y="3551"/>
                  </a:lnTo>
                  <a:lnTo>
                    <a:pt x="3570" y="3437"/>
                  </a:lnTo>
                  <a:cubicBezTo>
                    <a:pt x="3570" y="3360"/>
                    <a:pt x="3580" y="3293"/>
                    <a:pt x="3599" y="3217"/>
                  </a:cubicBezTo>
                  <a:lnTo>
                    <a:pt x="3675" y="2996"/>
                  </a:lnTo>
                  <a:cubicBezTo>
                    <a:pt x="3752" y="2767"/>
                    <a:pt x="3790" y="2537"/>
                    <a:pt x="3790" y="2298"/>
                  </a:cubicBezTo>
                  <a:lnTo>
                    <a:pt x="3790" y="441"/>
                  </a:lnTo>
                  <a:cubicBezTo>
                    <a:pt x="3790" y="192"/>
                    <a:pt x="3599" y="1"/>
                    <a:pt x="3350" y="1"/>
                  </a:cubicBezTo>
                  <a:lnTo>
                    <a:pt x="909" y="1"/>
                  </a:lnTo>
                  <a:cubicBezTo>
                    <a:pt x="904" y="1"/>
                    <a:pt x="898" y="1"/>
                    <a:pt x="89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9" name="Google Shape;10319;p71"/>
            <p:cNvSpPr/>
            <p:nvPr/>
          </p:nvSpPr>
          <p:spPr>
            <a:xfrm>
              <a:off x="3242208" y="1754287"/>
              <a:ext cx="70140" cy="52546"/>
            </a:xfrm>
            <a:custGeom>
              <a:avLst/>
              <a:gdLst/>
              <a:ahLst/>
              <a:cxnLst/>
              <a:rect l="l" t="t" r="r" b="b"/>
              <a:pathLst>
                <a:path w="2671" h="2001" extrusionOk="0">
                  <a:moveTo>
                    <a:pt x="0" y="0"/>
                  </a:moveTo>
                  <a:lnTo>
                    <a:pt x="0" y="2000"/>
                  </a:lnTo>
                  <a:lnTo>
                    <a:pt x="2670" y="2000"/>
                  </a:lnTo>
                  <a:lnTo>
                    <a:pt x="2670"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0" name="Google Shape;10320;p71"/>
            <p:cNvSpPr/>
            <p:nvPr/>
          </p:nvSpPr>
          <p:spPr>
            <a:xfrm>
              <a:off x="3242208" y="1754287"/>
              <a:ext cx="70140" cy="29044"/>
            </a:xfrm>
            <a:custGeom>
              <a:avLst/>
              <a:gdLst/>
              <a:ahLst/>
              <a:cxnLst/>
              <a:rect l="l" t="t" r="r" b="b"/>
              <a:pathLst>
                <a:path w="2671" h="1106" extrusionOk="0">
                  <a:moveTo>
                    <a:pt x="0" y="0"/>
                  </a:moveTo>
                  <a:lnTo>
                    <a:pt x="0" y="747"/>
                  </a:lnTo>
                  <a:cubicBezTo>
                    <a:pt x="412" y="986"/>
                    <a:pt x="874" y="1105"/>
                    <a:pt x="1335" y="1105"/>
                  </a:cubicBezTo>
                  <a:cubicBezTo>
                    <a:pt x="1797" y="1105"/>
                    <a:pt x="2259" y="986"/>
                    <a:pt x="2670" y="747"/>
                  </a:cubicBezTo>
                  <a:lnTo>
                    <a:pt x="267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1" name="Google Shape;10321;p71"/>
            <p:cNvSpPr/>
            <p:nvPr/>
          </p:nvSpPr>
          <p:spPr>
            <a:xfrm>
              <a:off x="3230654" y="1785379"/>
              <a:ext cx="46769" cy="41780"/>
            </a:xfrm>
            <a:custGeom>
              <a:avLst/>
              <a:gdLst/>
              <a:ahLst/>
              <a:cxnLst/>
              <a:rect l="l" t="t" r="r" b="b"/>
              <a:pathLst>
                <a:path w="1781" h="1591" extrusionOk="0">
                  <a:moveTo>
                    <a:pt x="395" y="1"/>
                  </a:moveTo>
                  <a:cubicBezTo>
                    <a:pt x="311" y="1"/>
                    <a:pt x="231" y="48"/>
                    <a:pt x="191" y="127"/>
                  </a:cubicBezTo>
                  <a:lnTo>
                    <a:pt x="0" y="539"/>
                  </a:lnTo>
                  <a:lnTo>
                    <a:pt x="737" y="1505"/>
                  </a:lnTo>
                  <a:cubicBezTo>
                    <a:pt x="778" y="1562"/>
                    <a:pt x="844" y="1591"/>
                    <a:pt x="909" y="1591"/>
                  </a:cubicBezTo>
                  <a:cubicBezTo>
                    <a:pt x="966" y="1591"/>
                    <a:pt x="1022" y="1569"/>
                    <a:pt x="1062" y="1524"/>
                  </a:cubicBezTo>
                  <a:lnTo>
                    <a:pt x="1780" y="816"/>
                  </a:lnTo>
                  <a:lnTo>
                    <a:pt x="507" y="32"/>
                  </a:lnTo>
                  <a:cubicBezTo>
                    <a:pt x="471" y="11"/>
                    <a:pt x="433" y="1"/>
                    <a:pt x="39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2" name="Google Shape;10322;p71"/>
            <p:cNvSpPr/>
            <p:nvPr/>
          </p:nvSpPr>
          <p:spPr>
            <a:xfrm>
              <a:off x="3277397" y="1785379"/>
              <a:ext cx="46769" cy="41780"/>
            </a:xfrm>
            <a:custGeom>
              <a:avLst/>
              <a:gdLst/>
              <a:ahLst/>
              <a:cxnLst/>
              <a:rect l="l" t="t" r="r" b="b"/>
              <a:pathLst>
                <a:path w="1781" h="1591" extrusionOk="0">
                  <a:moveTo>
                    <a:pt x="1381" y="1"/>
                  </a:moveTo>
                  <a:cubicBezTo>
                    <a:pt x="1343" y="1"/>
                    <a:pt x="1306" y="11"/>
                    <a:pt x="1273" y="32"/>
                  </a:cubicBezTo>
                  <a:lnTo>
                    <a:pt x="0" y="816"/>
                  </a:lnTo>
                  <a:lnTo>
                    <a:pt x="708" y="1524"/>
                  </a:lnTo>
                  <a:cubicBezTo>
                    <a:pt x="753" y="1569"/>
                    <a:pt x="810" y="1591"/>
                    <a:pt x="866" y="1591"/>
                  </a:cubicBezTo>
                  <a:cubicBezTo>
                    <a:pt x="932" y="1591"/>
                    <a:pt x="997" y="1562"/>
                    <a:pt x="1043" y="1505"/>
                  </a:cubicBezTo>
                  <a:lnTo>
                    <a:pt x="1780" y="539"/>
                  </a:lnTo>
                  <a:lnTo>
                    <a:pt x="1589" y="127"/>
                  </a:lnTo>
                  <a:cubicBezTo>
                    <a:pt x="1549" y="48"/>
                    <a:pt x="1464" y="1"/>
                    <a:pt x="138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3" name="Google Shape;10323;p71"/>
            <p:cNvSpPr/>
            <p:nvPr/>
          </p:nvSpPr>
          <p:spPr>
            <a:xfrm>
              <a:off x="3218837" y="1661327"/>
              <a:ext cx="116883" cy="110318"/>
            </a:xfrm>
            <a:custGeom>
              <a:avLst/>
              <a:gdLst/>
              <a:ahLst/>
              <a:cxnLst/>
              <a:rect l="l" t="t" r="r" b="b"/>
              <a:pathLst>
                <a:path w="4451" h="4201" extrusionOk="0">
                  <a:moveTo>
                    <a:pt x="1938" y="1"/>
                  </a:moveTo>
                  <a:cubicBezTo>
                    <a:pt x="1362" y="1"/>
                    <a:pt x="862" y="98"/>
                    <a:pt x="613" y="152"/>
                  </a:cubicBezTo>
                  <a:cubicBezTo>
                    <a:pt x="517" y="171"/>
                    <a:pt x="440" y="267"/>
                    <a:pt x="450" y="372"/>
                  </a:cubicBezTo>
                  <a:lnTo>
                    <a:pt x="450" y="899"/>
                  </a:lnTo>
                  <a:cubicBezTo>
                    <a:pt x="440" y="1023"/>
                    <a:pt x="402" y="1138"/>
                    <a:pt x="316" y="1215"/>
                  </a:cubicBezTo>
                  <a:lnTo>
                    <a:pt x="134" y="1406"/>
                  </a:lnTo>
                  <a:cubicBezTo>
                    <a:pt x="48" y="1482"/>
                    <a:pt x="0" y="1597"/>
                    <a:pt x="0" y="1722"/>
                  </a:cubicBezTo>
                  <a:lnTo>
                    <a:pt x="0" y="1980"/>
                  </a:lnTo>
                  <a:cubicBezTo>
                    <a:pt x="0" y="3205"/>
                    <a:pt x="996" y="4200"/>
                    <a:pt x="2230" y="4200"/>
                  </a:cubicBezTo>
                  <a:cubicBezTo>
                    <a:pt x="3455" y="4200"/>
                    <a:pt x="4450" y="3205"/>
                    <a:pt x="4450" y="1980"/>
                  </a:cubicBezTo>
                  <a:lnTo>
                    <a:pt x="4450" y="1722"/>
                  </a:lnTo>
                  <a:cubicBezTo>
                    <a:pt x="4450" y="1597"/>
                    <a:pt x="4403" y="1482"/>
                    <a:pt x="4326" y="1406"/>
                  </a:cubicBezTo>
                  <a:lnTo>
                    <a:pt x="4144" y="1215"/>
                  </a:lnTo>
                  <a:cubicBezTo>
                    <a:pt x="4058" y="1138"/>
                    <a:pt x="4010" y="1023"/>
                    <a:pt x="4010" y="908"/>
                  </a:cubicBezTo>
                  <a:lnTo>
                    <a:pt x="4010" y="784"/>
                  </a:lnTo>
                  <a:cubicBezTo>
                    <a:pt x="4010" y="698"/>
                    <a:pt x="3972" y="612"/>
                    <a:pt x="3895" y="554"/>
                  </a:cubicBezTo>
                  <a:cubicBezTo>
                    <a:pt x="3311" y="121"/>
                    <a:pt x="2578" y="1"/>
                    <a:pt x="19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71"/>
            <p:cNvSpPr/>
            <p:nvPr/>
          </p:nvSpPr>
          <p:spPr>
            <a:xfrm>
              <a:off x="3218837" y="1661327"/>
              <a:ext cx="105329" cy="110056"/>
            </a:xfrm>
            <a:custGeom>
              <a:avLst/>
              <a:gdLst/>
              <a:ahLst/>
              <a:cxnLst/>
              <a:rect l="l" t="t" r="r" b="b"/>
              <a:pathLst>
                <a:path w="4011" h="4191" extrusionOk="0">
                  <a:moveTo>
                    <a:pt x="1902" y="1"/>
                  </a:moveTo>
                  <a:cubicBezTo>
                    <a:pt x="1702" y="1"/>
                    <a:pt x="1512" y="12"/>
                    <a:pt x="1340" y="28"/>
                  </a:cubicBezTo>
                  <a:cubicBezTo>
                    <a:pt x="1091" y="57"/>
                    <a:pt x="852" y="95"/>
                    <a:pt x="622" y="152"/>
                  </a:cubicBezTo>
                  <a:cubicBezTo>
                    <a:pt x="517" y="171"/>
                    <a:pt x="450" y="267"/>
                    <a:pt x="450" y="372"/>
                  </a:cubicBezTo>
                  <a:lnTo>
                    <a:pt x="450" y="899"/>
                  </a:lnTo>
                  <a:cubicBezTo>
                    <a:pt x="450" y="1023"/>
                    <a:pt x="402" y="1128"/>
                    <a:pt x="316" y="1215"/>
                  </a:cubicBezTo>
                  <a:lnTo>
                    <a:pt x="134" y="1396"/>
                  </a:lnTo>
                  <a:cubicBezTo>
                    <a:pt x="48" y="1482"/>
                    <a:pt x="0" y="1597"/>
                    <a:pt x="0" y="1712"/>
                  </a:cubicBezTo>
                  <a:lnTo>
                    <a:pt x="0" y="1980"/>
                  </a:lnTo>
                  <a:cubicBezTo>
                    <a:pt x="0" y="3100"/>
                    <a:pt x="842" y="4047"/>
                    <a:pt x="1962" y="4191"/>
                  </a:cubicBezTo>
                  <a:cubicBezTo>
                    <a:pt x="1560" y="3770"/>
                    <a:pt x="1340" y="3224"/>
                    <a:pt x="1340" y="2650"/>
                  </a:cubicBezTo>
                  <a:lnTo>
                    <a:pt x="1340" y="1014"/>
                  </a:lnTo>
                  <a:cubicBezTo>
                    <a:pt x="1340" y="793"/>
                    <a:pt x="1512" y="602"/>
                    <a:pt x="1732" y="573"/>
                  </a:cubicBezTo>
                  <a:cubicBezTo>
                    <a:pt x="1909" y="551"/>
                    <a:pt x="2134" y="532"/>
                    <a:pt x="2384" y="532"/>
                  </a:cubicBezTo>
                  <a:cubicBezTo>
                    <a:pt x="2890" y="532"/>
                    <a:pt x="3497" y="610"/>
                    <a:pt x="4010" y="899"/>
                  </a:cubicBezTo>
                  <a:lnTo>
                    <a:pt x="4010" y="784"/>
                  </a:lnTo>
                  <a:cubicBezTo>
                    <a:pt x="4010" y="688"/>
                    <a:pt x="3972" y="612"/>
                    <a:pt x="3895" y="554"/>
                  </a:cubicBezTo>
                  <a:cubicBezTo>
                    <a:pt x="3296" y="116"/>
                    <a:pt x="2546" y="1"/>
                    <a:pt x="190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71"/>
            <p:cNvSpPr/>
            <p:nvPr/>
          </p:nvSpPr>
          <p:spPr>
            <a:xfrm>
              <a:off x="3177871" y="1818861"/>
              <a:ext cx="35215" cy="46533"/>
            </a:xfrm>
            <a:custGeom>
              <a:avLst/>
              <a:gdLst/>
              <a:ahLst/>
              <a:cxnLst/>
              <a:rect l="l" t="t" r="r" b="b"/>
              <a:pathLst>
                <a:path w="1341" h="1772" extrusionOk="0">
                  <a:moveTo>
                    <a:pt x="240" y="1"/>
                  </a:moveTo>
                  <a:cubicBezTo>
                    <a:pt x="86" y="173"/>
                    <a:pt x="0" y="383"/>
                    <a:pt x="0" y="613"/>
                  </a:cubicBezTo>
                  <a:lnTo>
                    <a:pt x="0" y="1551"/>
                  </a:lnTo>
                  <a:cubicBezTo>
                    <a:pt x="0" y="1666"/>
                    <a:pt x="106" y="1771"/>
                    <a:pt x="230" y="1771"/>
                  </a:cubicBezTo>
                  <a:lnTo>
                    <a:pt x="1340" y="1771"/>
                  </a:lnTo>
                  <a:lnTo>
                    <a:pt x="1340" y="1474"/>
                  </a:lnTo>
                  <a:cubicBezTo>
                    <a:pt x="1340" y="1235"/>
                    <a:pt x="1244" y="1006"/>
                    <a:pt x="1082" y="843"/>
                  </a:cubicBezTo>
                  <a:lnTo>
                    <a:pt x="240"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6" name="Google Shape;10326;p71"/>
          <p:cNvGrpSpPr/>
          <p:nvPr/>
        </p:nvGrpSpPr>
        <p:grpSpPr>
          <a:xfrm>
            <a:off x="3542281" y="1505605"/>
            <a:ext cx="366196" cy="357005"/>
            <a:chOff x="3542281" y="1505605"/>
            <a:chExt cx="366196" cy="357005"/>
          </a:xfrm>
        </p:grpSpPr>
        <p:sp>
          <p:nvSpPr>
            <p:cNvPr id="10327" name="Google Shape;10327;p71"/>
            <p:cNvSpPr/>
            <p:nvPr/>
          </p:nvSpPr>
          <p:spPr>
            <a:xfrm>
              <a:off x="3612133" y="1573592"/>
              <a:ext cx="226466" cy="226703"/>
            </a:xfrm>
            <a:custGeom>
              <a:avLst/>
              <a:gdLst/>
              <a:ahLst/>
              <a:cxnLst/>
              <a:rect l="l" t="t" r="r" b="b"/>
              <a:pathLst>
                <a:path w="8624" h="8633" extrusionOk="0">
                  <a:moveTo>
                    <a:pt x="4317" y="0"/>
                  </a:moveTo>
                  <a:cubicBezTo>
                    <a:pt x="1924" y="0"/>
                    <a:pt x="1" y="1933"/>
                    <a:pt x="1" y="4316"/>
                  </a:cubicBezTo>
                  <a:cubicBezTo>
                    <a:pt x="1" y="6699"/>
                    <a:pt x="1924" y="8632"/>
                    <a:pt x="4317" y="8632"/>
                  </a:cubicBezTo>
                  <a:cubicBezTo>
                    <a:pt x="6700" y="8632"/>
                    <a:pt x="8624" y="6699"/>
                    <a:pt x="8624" y="4316"/>
                  </a:cubicBezTo>
                  <a:cubicBezTo>
                    <a:pt x="8624" y="1933"/>
                    <a:pt x="6700" y="0"/>
                    <a:pt x="431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71"/>
            <p:cNvSpPr/>
            <p:nvPr/>
          </p:nvSpPr>
          <p:spPr>
            <a:xfrm>
              <a:off x="3657379" y="1652740"/>
              <a:ext cx="135974" cy="136001"/>
            </a:xfrm>
            <a:custGeom>
              <a:avLst/>
              <a:gdLst/>
              <a:ahLst/>
              <a:cxnLst/>
              <a:rect l="l" t="t" r="r" b="b"/>
              <a:pathLst>
                <a:path w="5178" h="5179" extrusionOk="0">
                  <a:moveTo>
                    <a:pt x="2594" y="1"/>
                  </a:moveTo>
                  <a:cubicBezTo>
                    <a:pt x="1158" y="1"/>
                    <a:pt x="0" y="1159"/>
                    <a:pt x="0" y="2594"/>
                  </a:cubicBezTo>
                  <a:cubicBezTo>
                    <a:pt x="0" y="4020"/>
                    <a:pt x="1158" y="5178"/>
                    <a:pt x="2594" y="5178"/>
                  </a:cubicBezTo>
                  <a:cubicBezTo>
                    <a:pt x="4020" y="5178"/>
                    <a:pt x="5178" y="4020"/>
                    <a:pt x="5178" y="2594"/>
                  </a:cubicBezTo>
                  <a:cubicBezTo>
                    <a:pt x="5178" y="1159"/>
                    <a:pt x="4020" y="1"/>
                    <a:pt x="25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71"/>
            <p:cNvSpPr/>
            <p:nvPr/>
          </p:nvSpPr>
          <p:spPr>
            <a:xfrm>
              <a:off x="3542281" y="1681153"/>
              <a:ext cx="54805" cy="11318"/>
            </a:xfrm>
            <a:custGeom>
              <a:avLst/>
              <a:gdLst/>
              <a:ahLst/>
              <a:cxnLst/>
              <a:rect l="l" t="t" r="r" b="b"/>
              <a:pathLst>
                <a:path w="2087" h="431" extrusionOk="0">
                  <a:moveTo>
                    <a:pt x="287" y="0"/>
                  </a:moveTo>
                  <a:cubicBezTo>
                    <a:pt x="0" y="0"/>
                    <a:pt x="0" y="431"/>
                    <a:pt x="287" y="431"/>
                  </a:cubicBezTo>
                  <a:lnTo>
                    <a:pt x="1799" y="431"/>
                  </a:lnTo>
                  <a:cubicBezTo>
                    <a:pt x="2087" y="431"/>
                    <a:pt x="2087" y="0"/>
                    <a:pt x="1799"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71"/>
            <p:cNvSpPr/>
            <p:nvPr/>
          </p:nvSpPr>
          <p:spPr>
            <a:xfrm>
              <a:off x="3853909" y="1681153"/>
              <a:ext cx="54568" cy="11318"/>
            </a:xfrm>
            <a:custGeom>
              <a:avLst/>
              <a:gdLst/>
              <a:ahLst/>
              <a:cxnLst/>
              <a:rect l="l" t="t" r="r" b="b"/>
              <a:pathLst>
                <a:path w="2078" h="431" extrusionOk="0">
                  <a:moveTo>
                    <a:pt x="287" y="0"/>
                  </a:moveTo>
                  <a:cubicBezTo>
                    <a:pt x="0" y="0"/>
                    <a:pt x="0" y="431"/>
                    <a:pt x="287" y="431"/>
                  </a:cubicBezTo>
                  <a:lnTo>
                    <a:pt x="1790" y="431"/>
                  </a:lnTo>
                  <a:cubicBezTo>
                    <a:pt x="2077" y="431"/>
                    <a:pt x="2077" y="0"/>
                    <a:pt x="17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1" name="Google Shape;10331;p71"/>
            <p:cNvSpPr/>
            <p:nvPr/>
          </p:nvSpPr>
          <p:spPr>
            <a:xfrm>
              <a:off x="3719694" y="1505605"/>
              <a:ext cx="11344" cy="50918"/>
            </a:xfrm>
            <a:custGeom>
              <a:avLst/>
              <a:gdLst/>
              <a:ahLst/>
              <a:cxnLst/>
              <a:rect l="l" t="t" r="r" b="b"/>
              <a:pathLst>
                <a:path w="432" h="1939" extrusionOk="0">
                  <a:moveTo>
                    <a:pt x="216" y="0"/>
                  </a:moveTo>
                  <a:cubicBezTo>
                    <a:pt x="108" y="0"/>
                    <a:pt x="1" y="72"/>
                    <a:pt x="1" y="216"/>
                  </a:cubicBezTo>
                  <a:lnTo>
                    <a:pt x="1" y="1728"/>
                  </a:lnTo>
                  <a:cubicBezTo>
                    <a:pt x="1" y="1843"/>
                    <a:pt x="97" y="1938"/>
                    <a:pt x="221" y="1938"/>
                  </a:cubicBezTo>
                  <a:cubicBezTo>
                    <a:pt x="336" y="1938"/>
                    <a:pt x="431" y="1843"/>
                    <a:pt x="431" y="1728"/>
                  </a:cubicBezTo>
                  <a:lnTo>
                    <a:pt x="431" y="216"/>
                  </a:lnTo>
                  <a:cubicBezTo>
                    <a:pt x="431" y="72"/>
                    <a:pt x="324" y="0"/>
                    <a:pt x="216"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2" name="Google Shape;10332;p71"/>
            <p:cNvSpPr/>
            <p:nvPr/>
          </p:nvSpPr>
          <p:spPr>
            <a:xfrm>
              <a:off x="3639023" y="1798850"/>
              <a:ext cx="25814" cy="31092"/>
            </a:xfrm>
            <a:custGeom>
              <a:avLst/>
              <a:gdLst/>
              <a:ahLst/>
              <a:cxnLst/>
              <a:rect l="l" t="t" r="r" b="b"/>
              <a:pathLst>
                <a:path w="983" h="1184" extrusionOk="0">
                  <a:moveTo>
                    <a:pt x="693" y="0"/>
                  </a:moveTo>
                  <a:cubicBezTo>
                    <a:pt x="626" y="0"/>
                    <a:pt x="560" y="33"/>
                    <a:pt x="518" y="112"/>
                  </a:cubicBezTo>
                  <a:lnTo>
                    <a:pt x="77" y="858"/>
                  </a:lnTo>
                  <a:cubicBezTo>
                    <a:pt x="1" y="1002"/>
                    <a:pt x="96" y="1184"/>
                    <a:pt x="269" y="1184"/>
                  </a:cubicBezTo>
                  <a:cubicBezTo>
                    <a:pt x="345" y="1174"/>
                    <a:pt x="412" y="1136"/>
                    <a:pt x="451" y="1069"/>
                  </a:cubicBezTo>
                  <a:lnTo>
                    <a:pt x="891" y="322"/>
                  </a:lnTo>
                  <a:cubicBezTo>
                    <a:pt x="982" y="152"/>
                    <a:pt x="837" y="0"/>
                    <a:pt x="6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3" name="Google Shape;10333;p71"/>
            <p:cNvSpPr/>
            <p:nvPr/>
          </p:nvSpPr>
          <p:spPr>
            <a:xfrm>
              <a:off x="3786053" y="1543761"/>
              <a:ext cx="25971" cy="31092"/>
            </a:xfrm>
            <a:custGeom>
              <a:avLst/>
              <a:gdLst/>
              <a:ahLst/>
              <a:cxnLst/>
              <a:rect l="l" t="t" r="r" b="b"/>
              <a:pathLst>
                <a:path w="989" h="1184" extrusionOk="0">
                  <a:moveTo>
                    <a:pt x="699" y="1"/>
                  </a:moveTo>
                  <a:cubicBezTo>
                    <a:pt x="631" y="1"/>
                    <a:pt x="563" y="33"/>
                    <a:pt x="517" y="112"/>
                  </a:cubicBezTo>
                  <a:lnTo>
                    <a:pt x="87" y="859"/>
                  </a:lnTo>
                  <a:cubicBezTo>
                    <a:pt x="0" y="1002"/>
                    <a:pt x="106" y="1184"/>
                    <a:pt x="278" y="1184"/>
                  </a:cubicBezTo>
                  <a:cubicBezTo>
                    <a:pt x="354" y="1184"/>
                    <a:pt x="421" y="1136"/>
                    <a:pt x="460" y="1069"/>
                  </a:cubicBezTo>
                  <a:lnTo>
                    <a:pt x="890" y="323"/>
                  </a:lnTo>
                  <a:cubicBezTo>
                    <a:pt x="988" y="153"/>
                    <a:pt x="845" y="1"/>
                    <a:pt x="69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4" name="Google Shape;10334;p71"/>
            <p:cNvSpPr/>
            <p:nvPr/>
          </p:nvSpPr>
          <p:spPr>
            <a:xfrm>
              <a:off x="3579728" y="1601874"/>
              <a:ext cx="35950" cy="22741"/>
            </a:xfrm>
            <a:custGeom>
              <a:avLst/>
              <a:gdLst/>
              <a:ahLst/>
              <a:cxnLst/>
              <a:rect l="l" t="t" r="r" b="b"/>
              <a:pathLst>
                <a:path w="1369" h="866" extrusionOk="0">
                  <a:moveTo>
                    <a:pt x="309" y="1"/>
                  </a:moveTo>
                  <a:cubicBezTo>
                    <a:pt x="118" y="1"/>
                    <a:pt x="1" y="284"/>
                    <a:pt x="211" y="397"/>
                  </a:cubicBezTo>
                  <a:lnTo>
                    <a:pt x="957" y="837"/>
                  </a:lnTo>
                  <a:cubicBezTo>
                    <a:pt x="986" y="856"/>
                    <a:pt x="1024" y="866"/>
                    <a:pt x="1062" y="866"/>
                  </a:cubicBezTo>
                  <a:cubicBezTo>
                    <a:pt x="1283" y="866"/>
                    <a:pt x="1369" y="569"/>
                    <a:pt x="1168" y="464"/>
                  </a:cubicBezTo>
                  <a:lnTo>
                    <a:pt x="421" y="33"/>
                  </a:lnTo>
                  <a:cubicBezTo>
                    <a:pt x="382" y="11"/>
                    <a:pt x="344" y="1"/>
                    <a:pt x="309"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71"/>
            <p:cNvSpPr/>
            <p:nvPr/>
          </p:nvSpPr>
          <p:spPr>
            <a:xfrm>
              <a:off x="3834818" y="1749167"/>
              <a:ext cx="35687" cy="22741"/>
            </a:xfrm>
            <a:custGeom>
              <a:avLst/>
              <a:gdLst/>
              <a:ahLst/>
              <a:cxnLst/>
              <a:rect l="l" t="t" r="r" b="b"/>
              <a:pathLst>
                <a:path w="1359" h="866" extrusionOk="0">
                  <a:moveTo>
                    <a:pt x="318" y="0"/>
                  </a:moveTo>
                  <a:cubicBezTo>
                    <a:pt x="124" y="0"/>
                    <a:pt x="1" y="285"/>
                    <a:pt x="211" y="406"/>
                  </a:cubicBezTo>
                  <a:lnTo>
                    <a:pt x="957" y="836"/>
                  </a:lnTo>
                  <a:cubicBezTo>
                    <a:pt x="986" y="855"/>
                    <a:pt x="1024" y="865"/>
                    <a:pt x="1062" y="865"/>
                  </a:cubicBezTo>
                  <a:cubicBezTo>
                    <a:pt x="1282" y="865"/>
                    <a:pt x="1359" y="568"/>
                    <a:pt x="1168" y="463"/>
                  </a:cubicBezTo>
                  <a:lnTo>
                    <a:pt x="431" y="32"/>
                  </a:lnTo>
                  <a:cubicBezTo>
                    <a:pt x="392" y="10"/>
                    <a:pt x="353" y="0"/>
                    <a:pt x="318"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6" name="Google Shape;10336;p71"/>
            <p:cNvSpPr/>
            <p:nvPr/>
          </p:nvSpPr>
          <p:spPr>
            <a:xfrm>
              <a:off x="3786000" y="1798850"/>
              <a:ext cx="25709" cy="31092"/>
            </a:xfrm>
            <a:custGeom>
              <a:avLst/>
              <a:gdLst/>
              <a:ahLst/>
              <a:cxnLst/>
              <a:rect l="l" t="t" r="r" b="b"/>
              <a:pathLst>
                <a:path w="979" h="1184" extrusionOk="0">
                  <a:moveTo>
                    <a:pt x="289" y="0"/>
                  </a:moveTo>
                  <a:cubicBezTo>
                    <a:pt x="143" y="0"/>
                    <a:pt x="0" y="152"/>
                    <a:pt x="98" y="322"/>
                  </a:cubicBezTo>
                  <a:lnTo>
                    <a:pt x="529" y="1069"/>
                  </a:lnTo>
                  <a:cubicBezTo>
                    <a:pt x="567" y="1136"/>
                    <a:pt x="634" y="1174"/>
                    <a:pt x="711" y="1184"/>
                  </a:cubicBezTo>
                  <a:cubicBezTo>
                    <a:pt x="883" y="1184"/>
                    <a:pt x="979" y="1002"/>
                    <a:pt x="902" y="858"/>
                  </a:cubicBezTo>
                  <a:lnTo>
                    <a:pt x="471" y="112"/>
                  </a:lnTo>
                  <a:cubicBezTo>
                    <a:pt x="426" y="33"/>
                    <a:pt x="357" y="0"/>
                    <a:pt x="28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7" name="Google Shape;10337;p71"/>
            <p:cNvSpPr/>
            <p:nvPr/>
          </p:nvSpPr>
          <p:spPr>
            <a:xfrm>
              <a:off x="3638472" y="1543761"/>
              <a:ext cx="25971" cy="31092"/>
            </a:xfrm>
            <a:custGeom>
              <a:avLst/>
              <a:gdLst/>
              <a:ahLst/>
              <a:cxnLst/>
              <a:rect l="l" t="t" r="r" b="b"/>
              <a:pathLst>
                <a:path w="989" h="1184" extrusionOk="0">
                  <a:moveTo>
                    <a:pt x="290" y="1"/>
                  </a:moveTo>
                  <a:cubicBezTo>
                    <a:pt x="143" y="1"/>
                    <a:pt x="0" y="153"/>
                    <a:pt x="98" y="323"/>
                  </a:cubicBezTo>
                  <a:lnTo>
                    <a:pt x="539" y="1069"/>
                  </a:lnTo>
                  <a:cubicBezTo>
                    <a:pt x="577" y="1136"/>
                    <a:pt x="644" y="1184"/>
                    <a:pt x="720" y="1184"/>
                  </a:cubicBezTo>
                  <a:cubicBezTo>
                    <a:pt x="883" y="1184"/>
                    <a:pt x="988" y="1002"/>
                    <a:pt x="912" y="859"/>
                  </a:cubicBezTo>
                  <a:lnTo>
                    <a:pt x="472" y="112"/>
                  </a:lnTo>
                  <a:cubicBezTo>
                    <a:pt x="426" y="33"/>
                    <a:pt x="358" y="1"/>
                    <a:pt x="290"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8" name="Google Shape;10338;p71"/>
            <p:cNvSpPr/>
            <p:nvPr/>
          </p:nvSpPr>
          <p:spPr>
            <a:xfrm>
              <a:off x="3835317" y="1601507"/>
              <a:ext cx="36291" cy="23109"/>
            </a:xfrm>
            <a:custGeom>
              <a:avLst/>
              <a:gdLst/>
              <a:ahLst/>
              <a:cxnLst/>
              <a:rect l="l" t="t" r="r" b="b"/>
              <a:pathLst>
                <a:path w="1382" h="880" extrusionOk="0">
                  <a:moveTo>
                    <a:pt x="1059" y="0"/>
                  </a:moveTo>
                  <a:cubicBezTo>
                    <a:pt x="1021" y="0"/>
                    <a:pt x="980" y="11"/>
                    <a:pt x="938" y="38"/>
                  </a:cubicBezTo>
                  <a:lnTo>
                    <a:pt x="192" y="478"/>
                  </a:lnTo>
                  <a:cubicBezTo>
                    <a:pt x="0" y="583"/>
                    <a:pt x="77" y="880"/>
                    <a:pt x="297" y="880"/>
                  </a:cubicBezTo>
                  <a:cubicBezTo>
                    <a:pt x="335" y="880"/>
                    <a:pt x="373" y="870"/>
                    <a:pt x="402" y="851"/>
                  </a:cubicBezTo>
                  <a:lnTo>
                    <a:pt x="1149" y="411"/>
                  </a:lnTo>
                  <a:cubicBezTo>
                    <a:pt x="1381" y="307"/>
                    <a:pt x="1257" y="0"/>
                    <a:pt x="1059"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9" name="Google Shape;10339;p71"/>
            <p:cNvSpPr/>
            <p:nvPr/>
          </p:nvSpPr>
          <p:spPr>
            <a:xfrm>
              <a:off x="3579964" y="1749167"/>
              <a:ext cx="35950" cy="22741"/>
            </a:xfrm>
            <a:custGeom>
              <a:avLst/>
              <a:gdLst/>
              <a:ahLst/>
              <a:cxnLst/>
              <a:rect l="l" t="t" r="r" b="b"/>
              <a:pathLst>
                <a:path w="1369" h="866" extrusionOk="0">
                  <a:moveTo>
                    <a:pt x="1057" y="0"/>
                  </a:moveTo>
                  <a:cubicBezTo>
                    <a:pt x="1023" y="0"/>
                    <a:pt x="986" y="10"/>
                    <a:pt x="948" y="32"/>
                  </a:cubicBezTo>
                  <a:lnTo>
                    <a:pt x="202" y="463"/>
                  </a:lnTo>
                  <a:cubicBezTo>
                    <a:pt x="1" y="568"/>
                    <a:pt x="87" y="865"/>
                    <a:pt x="307" y="865"/>
                  </a:cubicBezTo>
                  <a:cubicBezTo>
                    <a:pt x="345" y="865"/>
                    <a:pt x="384" y="855"/>
                    <a:pt x="412" y="836"/>
                  </a:cubicBezTo>
                  <a:lnTo>
                    <a:pt x="1159" y="406"/>
                  </a:lnTo>
                  <a:cubicBezTo>
                    <a:pt x="1369" y="285"/>
                    <a:pt x="1245" y="0"/>
                    <a:pt x="1057"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0" name="Google Shape;10340;p71"/>
            <p:cNvSpPr/>
            <p:nvPr/>
          </p:nvSpPr>
          <p:spPr>
            <a:xfrm>
              <a:off x="3737209" y="1591764"/>
              <a:ext cx="80776" cy="68302"/>
            </a:xfrm>
            <a:custGeom>
              <a:avLst/>
              <a:gdLst/>
              <a:ahLst/>
              <a:cxnLst/>
              <a:rect l="l" t="t" r="r" b="b"/>
              <a:pathLst>
                <a:path w="3076" h="2601" extrusionOk="0">
                  <a:moveTo>
                    <a:pt x="388" y="1"/>
                  </a:moveTo>
                  <a:cubicBezTo>
                    <a:pt x="95" y="1"/>
                    <a:pt x="1" y="473"/>
                    <a:pt x="348" y="543"/>
                  </a:cubicBezTo>
                  <a:cubicBezTo>
                    <a:pt x="1324" y="791"/>
                    <a:pt x="2119" y="1490"/>
                    <a:pt x="2502" y="2428"/>
                  </a:cubicBezTo>
                  <a:cubicBezTo>
                    <a:pt x="2540" y="2533"/>
                    <a:pt x="2645" y="2600"/>
                    <a:pt x="2750" y="2600"/>
                  </a:cubicBezTo>
                  <a:cubicBezTo>
                    <a:pt x="2942" y="2600"/>
                    <a:pt x="3076" y="2399"/>
                    <a:pt x="2999" y="2227"/>
                  </a:cubicBezTo>
                  <a:cubicBezTo>
                    <a:pt x="2559" y="1136"/>
                    <a:pt x="1621" y="313"/>
                    <a:pt x="482" y="16"/>
                  </a:cubicBezTo>
                  <a:cubicBezTo>
                    <a:pt x="449" y="6"/>
                    <a:pt x="417" y="1"/>
                    <a:pt x="38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1" name="Google Shape;10341;p71"/>
            <p:cNvSpPr/>
            <p:nvPr/>
          </p:nvSpPr>
          <p:spPr>
            <a:xfrm>
              <a:off x="3691307" y="1732150"/>
              <a:ext cx="68118" cy="102073"/>
            </a:xfrm>
            <a:custGeom>
              <a:avLst/>
              <a:gdLst/>
              <a:ahLst/>
              <a:cxnLst/>
              <a:rect l="l" t="t" r="r" b="b"/>
              <a:pathLst>
                <a:path w="2594" h="3887" extrusionOk="0">
                  <a:moveTo>
                    <a:pt x="871" y="1"/>
                  </a:moveTo>
                  <a:lnTo>
                    <a:pt x="871" y="412"/>
                  </a:lnTo>
                  <a:cubicBezTo>
                    <a:pt x="862" y="499"/>
                    <a:pt x="823" y="566"/>
                    <a:pt x="747" y="604"/>
                  </a:cubicBezTo>
                  <a:lnTo>
                    <a:pt x="230" y="872"/>
                  </a:lnTo>
                  <a:cubicBezTo>
                    <a:pt x="87" y="948"/>
                    <a:pt x="0" y="1101"/>
                    <a:pt x="0" y="1264"/>
                  </a:cubicBezTo>
                  <a:lnTo>
                    <a:pt x="0" y="2527"/>
                  </a:lnTo>
                  <a:cubicBezTo>
                    <a:pt x="0" y="2987"/>
                    <a:pt x="134" y="3446"/>
                    <a:pt x="402" y="3839"/>
                  </a:cubicBezTo>
                  <a:lnTo>
                    <a:pt x="431" y="3886"/>
                  </a:lnTo>
                  <a:lnTo>
                    <a:pt x="2154" y="3886"/>
                  </a:lnTo>
                  <a:lnTo>
                    <a:pt x="2192" y="3839"/>
                  </a:lnTo>
                  <a:cubicBezTo>
                    <a:pt x="2450" y="3446"/>
                    <a:pt x="2584" y="2987"/>
                    <a:pt x="2594" y="2527"/>
                  </a:cubicBezTo>
                  <a:lnTo>
                    <a:pt x="2594" y="1255"/>
                  </a:lnTo>
                  <a:cubicBezTo>
                    <a:pt x="2594" y="1101"/>
                    <a:pt x="2498" y="948"/>
                    <a:pt x="2364" y="872"/>
                  </a:cubicBezTo>
                  <a:lnTo>
                    <a:pt x="1847" y="613"/>
                  </a:lnTo>
                  <a:cubicBezTo>
                    <a:pt x="1771" y="575"/>
                    <a:pt x="1733" y="499"/>
                    <a:pt x="1733" y="422"/>
                  </a:cubicBezTo>
                  <a:lnTo>
                    <a:pt x="173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71"/>
            <p:cNvSpPr/>
            <p:nvPr/>
          </p:nvSpPr>
          <p:spPr>
            <a:xfrm>
              <a:off x="3691307" y="1751267"/>
              <a:ext cx="68118" cy="82955"/>
            </a:xfrm>
            <a:custGeom>
              <a:avLst/>
              <a:gdLst/>
              <a:ahLst/>
              <a:cxnLst/>
              <a:rect l="l" t="t" r="r" b="b"/>
              <a:pathLst>
                <a:path w="2594" h="3159" extrusionOk="0">
                  <a:moveTo>
                    <a:pt x="508" y="0"/>
                  </a:moveTo>
                  <a:lnTo>
                    <a:pt x="240" y="144"/>
                  </a:lnTo>
                  <a:cubicBezTo>
                    <a:pt x="96" y="220"/>
                    <a:pt x="0" y="364"/>
                    <a:pt x="10" y="527"/>
                  </a:cubicBezTo>
                  <a:lnTo>
                    <a:pt x="10" y="1799"/>
                  </a:lnTo>
                  <a:cubicBezTo>
                    <a:pt x="10" y="2259"/>
                    <a:pt x="144" y="2718"/>
                    <a:pt x="402" y="3111"/>
                  </a:cubicBezTo>
                  <a:lnTo>
                    <a:pt x="441" y="3158"/>
                  </a:lnTo>
                  <a:lnTo>
                    <a:pt x="2163" y="3158"/>
                  </a:lnTo>
                  <a:lnTo>
                    <a:pt x="2202" y="3111"/>
                  </a:lnTo>
                  <a:cubicBezTo>
                    <a:pt x="2460" y="2718"/>
                    <a:pt x="2594" y="2259"/>
                    <a:pt x="2594" y="1799"/>
                  </a:cubicBezTo>
                  <a:lnTo>
                    <a:pt x="2594" y="527"/>
                  </a:lnTo>
                  <a:cubicBezTo>
                    <a:pt x="2594" y="373"/>
                    <a:pt x="2508" y="220"/>
                    <a:pt x="2364" y="144"/>
                  </a:cubicBezTo>
                  <a:lnTo>
                    <a:pt x="2087" y="0"/>
                  </a:lnTo>
                  <a:cubicBezTo>
                    <a:pt x="1876" y="230"/>
                    <a:pt x="1589" y="345"/>
                    <a:pt x="1301" y="345"/>
                  </a:cubicBezTo>
                  <a:cubicBezTo>
                    <a:pt x="1012" y="345"/>
                    <a:pt x="723" y="230"/>
                    <a:pt x="5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3" name="Google Shape;10343;p71"/>
            <p:cNvSpPr/>
            <p:nvPr/>
          </p:nvSpPr>
          <p:spPr>
            <a:xfrm>
              <a:off x="3712656" y="1732150"/>
              <a:ext cx="25420" cy="17122"/>
            </a:xfrm>
            <a:custGeom>
              <a:avLst/>
              <a:gdLst/>
              <a:ahLst/>
              <a:cxnLst/>
              <a:rect l="l" t="t" r="r" b="b"/>
              <a:pathLst>
                <a:path w="968" h="652" extrusionOk="0">
                  <a:moveTo>
                    <a:pt x="58" y="1"/>
                  </a:moveTo>
                  <a:lnTo>
                    <a:pt x="58" y="412"/>
                  </a:lnTo>
                  <a:cubicBezTo>
                    <a:pt x="49" y="470"/>
                    <a:pt x="39" y="518"/>
                    <a:pt x="1" y="556"/>
                  </a:cubicBezTo>
                  <a:cubicBezTo>
                    <a:pt x="154" y="613"/>
                    <a:pt x="317" y="652"/>
                    <a:pt x="489" y="652"/>
                  </a:cubicBezTo>
                  <a:cubicBezTo>
                    <a:pt x="652" y="652"/>
                    <a:pt x="814" y="613"/>
                    <a:pt x="967" y="556"/>
                  </a:cubicBezTo>
                  <a:cubicBezTo>
                    <a:pt x="929" y="518"/>
                    <a:pt x="910" y="470"/>
                    <a:pt x="910" y="412"/>
                  </a:cubicBezTo>
                  <a:lnTo>
                    <a:pt x="910"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4" name="Google Shape;10344;p71"/>
            <p:cNvSpPr/>
            <p:nvPr/>
          </p:nvSpPr>
          <p:spPr>
            <a:xfrm>
              <a:off x="3702625" y="1686930"/>
              <a:ext cx="45509" cy="51049"/>
            </a:xfrm>
            <a:custGeom>
              <a:avLst/>
              <a:gdLst/>
              <a:ahLst/>
              <a:cxnLst/>
              <a:rect l="l" t="t" r="r" b="b"/>
              <a:pathLst>
                <a:path w="1733" h="1944" extrusionOk="0">
                  <a:moveTo>
                    <a:pt x="651" y="0"/>
                  </a:moveTo>
                  <a:cubicBezTo>
                    <a:pt x="297" y="0"/>
                    <a:pt x="0" y="287"/>
                    <a:pt x="0" y="641"/>
                  </a:cubicBezTo>
                  <a:lnTo>
                    <a:pt x="0" y="1072"/>
                  </a:lnTo>
                  <a:cubicBezTo>
                    <a:pt x="0" y="1551"/>
                    <a:pt x="392" y="1943"/>
                    <a:pt x="871" y="1943"/>
                  </a:cubicBezTo>
                  <a:cubicBezTo>
                    <a:pt x="1340" y="1943"/>
                    <a:pt x="1732" y="1551"/>
                    <a:pt x="1732" y="1072"/>
                  </a:cubicBezTo>
                  <a:lnTo>
                    <a:pt x="1732" y="641"/>
                  </a:lnTo>
                  <a:cubicBezTo>
                    <a:pt x="1732" y="287"/>
                    <a:pt x="1436" y="0"/>
                    <a:pt x="1081"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5" name="Google Shape;10345;p71"/>
            <p:cNvSpPr/>
            <p:nvPr/>
          </p:nvSpPr>
          <p:spPr>
            <a:xfrm>
              <a:off x="3702625" y="1686930"/>
              <a:ext cx="31171" cy="50944"/>
            </a:xfrm>
            <a:custGeom>
              <a:avLst/>
              <a:gdLst/>
              <a:ahLst/>
              <a:cxnLst/>
              <a:rect l="l" t="t" r="r" b="b"/>
              <a:pathLst>
                <a:path w="1187" h="1940" extrusionOk="0">
                  <a:moveTo>
                    <a:pt x="651" y="0"/>
                  </a:moveTo>
                  <a:cubicBezTo>
                    <a:pt x="297" y="0"/>
                    <a:pt x="0" y="287"/>
                    <a:pt x="0" y="641"/>
                  </a:cubicBezTo>
                  <a:lnTo>
                    <a:pt x="0" y="1072"/>
                  </a:lnTo>
                  <a:cubicBezTo>
                    <a:pt x="0" y="1569"/>
                    <a:pt x="409" y="1940"/>
                    <a:pt x="865" y="1940"/>
                  </a:cubicBezTo>
                  <a:cubicBezTo>
                    <a:pt x="971" y="1940"/>
                    <a:pt x="1080" y="1919"/>
                    <a:pt x="1187" y="1876"/>
                  </a:cubicBezTo>
                  <a:cubicBezTo>
                    <a:pt x="861" y="1742"/>
                    <a:pt x="651" y="1426"/>
                    <a:pt x="651" y="1072"/>
                  </a:cubicBezTo>
                  <a:lnTo>
                    <a:pt x="651" y="641"/>
                  </a:lnTo>
                  <a:cubicBezTo>
                    <a:pt x="651" y="326"/>
                    <a:pt x="881" y="58"/>
                    <a:pt x="1187" y="10"/>
                  </a:cubicBezTo>
                  <a:cubicBezTo>
                    <a:pt x="1158" y="0"/>
                    <a:pt x="1120" y="0"/>
                    <a:pt x="108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6" name="Google Shape;10346;p71"/>
            <p:cNvSpPr/>
            <p:nvPr/>
          </p:nvSpPr>
          <p:spPr>
            <a:xfrm>
              <a:off x="3702625" y="1834196"/>
              <a:ext cx="45509" cy="28177"/>
            </a:xfrm>
            <a:custGeom>
              <a:avLst/>
              <a:gdLst/>
              <a:ahLst/>
              <a:cxnLst/>
              <a:rect l="l" t="t" r="r" b="b"/>
              <a:pathLst>
                <a:path w="1733" h="1073" extrusionOk="0">
                  <a:moveTo>
                    <a:pt x="0" y="0"/>
                  </a:moveTo>
                  <a:lnTo>
                    <a:pt x="0" y="862"/>
                  </a:lnTo>
                  <a:cubicBezTo>
                    <a:pt x="0" y="977"/>
                    <a:pt x="96" y="1072"/>
                    <a:pt x="220" y="1072"/>
                  </a:cubicBezTo>
                  <a:lnTo>
                    <a:pt x="1512" y="1072"/>
                  </a:lnTo>
                  <a:cubicBezTo>
                    <a:pt x="1637" y="1072"/>
                    <a:pt x="1732" y="977"/>
                    <a:pt x="1732" y="862"/>
                  </a:cubicBezTo>
                  <a:lnTo>
                    <a:pt x="1732"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7" name="Google Shape;10347;p71"/>
            <p:cNvSpPr/>
            <p:nvPr/>
          </p:nvSpPr>
          <p:spPr>
            <a:xfrm>
              <a:off x="3691307" y="1759303"/>
              <a:ext cx="11344" cy="74920"/>
            </a:xfrm>
            <a:custGeom>
              <a:avLst/>
              <a:gdLst/>
              <a:ahLst/>
              <a:cxnLst/>
              <a:rect l="l" t="t" r="r" b="b"/>
              <a:pathLst>
                <a:path w="432" h="2853" extrusionOk="0">
                  <a:moveTo>
                    <a:pt x="67" y="1"/>
                  </a:moveTo>
                  <a:cubicBezTo>
                    <a:pt x="29" y="67"/>
                    <a:pt x="0" y="154"/>
                    <a:pt x="0" y="230"/>
                  </a:cubicBezTo>
                  <a:lnTo>
                    <a:pt x="0" y="1493"/>
                  </a:lnTo>
                  <a:cubicBezTo>
                    <a:pt x="0" y="1953"/>
                    <a:pt x="144" y="2412"/>
                    <a:pt x="402" y="2805"/>
                  </a:cubicBezTo>
                  <a:lnTo>
                    <a:pt x="431" y="2852"/>
                  </a:lnTo>
                  <a:lnTo>
                    <a:pt x="431" y="489"/>
                  </a:lnTo>
                  <a:cubicBezTo>
                    <a:pt x="431" y="355"/>
                    <a:pt x="374" y="230"/>
                    <a:pt x="259" y="144"/>
                  </a:cubicBezTo>
                  <a:lnTo>
                    <a:pt x="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8" name="Google Shape;10348;p71"/>
            <p:cNvSpPr/>
            <p:nvPr/>
          </p:nvSpPr>
          <p:spPr>
            <a:xfrm>
              <a:off x="3748107" y="1759303"/>
              <a:ext cx="11318" cy="74920"/>
            </a:xfrm>
            <a:custGeom>
              <a:avLst/>
              <a:gdLst/>
              <a:ahLst/>
              <a:cxnLst/>
              <a:rect l="l" t="t" r="r" b="b"/>
              <a:pathLst>
                <a:path w="431" h="2853" extrusionOk="0">
                  <a:moveTo>
                    <a:pt x="364" y="1"/>
                  </a:moveTo>
                  <a:lnTo>
                    <a:pt x="173" y="144"/>
                  </a:lnTo>
                  <a:cubicBezTo>
                    <a:pt x="58" y="230"/>
                    <a:pt x="0" y="355"/>
                    <a:pt x="0" y="489"/>
                  </a:cubicBezTo>
                  <a:lnTo>
                    <a:pt x="0" y="2852"/>
                  </a:lnTo>
                  <a:lnTo>
                    <a:pt x="29" y="2805"/>
                  </a:lnTo>
                  <a:cubicBezTo>
                    <a:pt x="287" y="2412"/>
                    <a:pt x="431" y="1953"/>
                    <a:pt x="431" y="1493"/>
                  </a:cubicBezTo>
                  <a:lnTo>
                    <a:pt x="431" y="230"/>
                  </a:lnTo>
                  <a:cubicBezTo>
                    <a:pt x="431" y="154"/>
                    <a:pt x="402" y="67"/>
                    <a:pt x="364"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71"/>
            <p:cNvSpPr/>
            <p:nvPr/>
          </p:nvSpPr>
          <p:spPr>
            <a:xfrm>
              <a:off x="3722477" y="1845514"/>
              <a:ext cx="5803" cy="17095"/>
            </a:xfrm>
            <a:custGeom>
              <a:avLst/>
              <a:gdLst/>
              <a:ahLst/>
              <a:cxnLst/>
              <a:rect l="l" t="t" r="r" b="b"/>
              <a:pathLst>
                <a:path w="221" h="651" extrusionOk="0">
                  <a:moveTo>
                    <a:pt x="115" y="0"/>
                  </a:moveTo>
                  <a:cubicBezTo>
                    <a:pt x="48" y="0"/>
                    <a:pt x="0" y="48"/>
                    <a:pt x="0" y="105"/>
                  </a:cubicBezTo>
                  <a:lnTo>
                    <a:pt x="0" y="651"/>
                  </a:lnTo>
                  <a:lnTo>
                    <a:pt x="220" y="651"/>
                  </a:lnTo>
                  <a:lnTo>
                    <a:pt x="220" y="105"/>
                  </a:lnTo>
                  <a:cubicBezTo>
                    <a:pt x="220" y="48"/>
                    <a:pt x="172" y="0"/>
                    <a:pt x="11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0" name="Google Shape;10350;p71"/>
            <p:cNvSpPr/>
            <p:nvPr/>
          </p:nvSpPr>
          <p:spPr>
            <a:xfrm>
              <a:off x="3702625" y="1686930"/>
              <a:ext cx="45509" cy="22662"/>
            </a:xfrm>
            <a:custGeom>
              <a:avLst/>
              <a:gdLst/>
              <a:ahLst/>
              <a:cxnLst/>
              <a:rect l="l" t="t" r="r" b="b"/>
              <a:pathLst>
                <a:path w="1733" h="863" extrusionOk="0">
                  <a:moveTo>
                    <a:pt x="651" y="0"/>
                  </a:moveTo>
                  <a:cubicBezTo>
                    <a:pt x="297" y="0"/>
                    <a:pt x="0" y="287"/>
                    <a:pt x="0" y="641"/>
                  </a:cubicBezTo>
                  <a:cubicBezTo>
                    <a:pt x="530" y="794"/>
                    <a:pt x="1076" y="862"/>
                    <a:pt x="1624" y="862"/>
                  </a:cubicBezTo>
                  <a:cubicBezTo>
                    <a:pt x="1660" y="862"/>
                    <a:pt x="1696" y="862"/>
                    <a:pt x="1732" y="862"/>
                  </a:cubicBezTo>
                  <a:lnTo>
                    <a:pt x="1732" y="641"/>
                  </a:lnTo>
                  <a:cubicBezTo>
                    <a:pt x="1732" y="287"/>
                    <a:pt x="1436"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1" name="Google Shape;10351;p71"/>
            <p:cNvSpPr/>
            <p:nvPr/>
          </p:nvSpPr>
          <p:spPr>
            <a:xfrm>
              <a:off x="3702625" y="1686930"/>
              <a:ext cx="31171" cy="20640"/>
            </a:xfrm>
            <a:custGeom>
              <a:avLst/>
              <a:gdLst/>
              <a:ahLst/>
              <a:cxnLst/>
              <a:rect l="l" t="t" r="r" b="b"/>
              <a:pathLst>
                <a:path w="1187" h="786" extrusionOk="0">
                  <a:moveTo>
                    <a:pt x="651" y="0"/>
                  </a:moveTo>
                  <a:cubicBezTo>
                    <a:pt x="297" y="0"/>
                    <a:pt x="0" y="287"/>
                    <a:pt x="0" y="641"/>
                  </a:cubicBezTo>
                  <a:cubicBezTo>
                    <a:pt x="220" y="708"/>
                    <a:pt x="431" y="756"/>
                    <a:pt x="651" y="785"/>
                  </a:cubicBezTo>
                  <a:lnTo>
                    <a:pt x="651" y="641"/>
                  </a:lnTo>
                  <a:cubicBezTo>
                    <a:pt x="651" y="326"/>
                    <a:pt x="881" y="58"/>
                    <a:pt x="1187" y="10"/>
                  </a:cubicBezTo>
                  <a:cubicBezTo>
                    <a:pt x="1158" y="0"/>
                    <a:pt x="1120" y="0"/>
                    <a:pt x="108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2" name="Google Shape;10352;p71"/>
          <p:cNvGrpSpPr/>
          <p:nvPr/>
        </p:nvGrpSpPr>
        <p:grpSpPr>
          <a:xfrm>
            <a:off x="1748382" y="3384797"/>
            <a:ext cx="364673" cy="340067"/>
            <a:chOff x="1748382" y="3384797"/>
            <a:chExt cx="364673" cy="340067"/>
          </a:xfrm>
        </p:grpSpPr>
        <p:sp>
          <p:nvSpPr>
            <p:cNvPr id="10353" name="Google Shape;10353;p71"/>
            <p:cNvSpPr/>
            <p:nvPr/>
          </p:nvSpPr>
          <p:spPr>
            <a:xfrm>
              <a:off x="1805182" y="3628332"/>
              <a:ext cx="45509" cy="45509"/>
            </a:xfrm>
            <a:custGeom>
              <a:avLst/>
              <a:gdLst/>
              <a:ahLst/>
              <a:cxnLst/>
              <a:rect l="l" t="t" r="r" b="b"/>
              <a:pathLst>
                <a:path w="1733" h="1733" extrusionOk="0">
                  <a:moveTo>
                    <a:pt x="220" y="0"/>
                  </a:moveTo>
                  <a:cubicBezTo>
                    <a:pt x="106" y="0"/>
                    <a:pt x="10" y="96"/>
                    <a:pt x="10" y="221"/>
                  </a:cubicBezTo>
                  <a:lnTo>
                    <a:pt x="10" y="1513"/>
                  </a:lnTo>
                  <a:cubicBezTo>
                    <a:pt x="0" y="1627"/>
                    <a:pt x="96" y="1733"/>
                    <a:pt x="220" y="1733"/>
                  </a:cubicBezTo>
                  <a:lnTo>
                    <a:pt x="1512" y="1733"/>
                  </a:lnTo>
                  <a:cubicBezTo>
                    <a:pt x="1637" y="1733"/>
                    <a:pt x="1733" y="1637"/>
                    <a:pt x="1733" y="1522"/>
                  </a:cubicBezTo>
                  <a:lnTo>
                    <a:pt x="1733" y="221"/>
                  </a:lnTo>
                  <a:cubicBezTo>
                    <a:pt x="1733" y="96"/>
                    <a:pt x="1627" y="0"/>
                    <a:pt x="151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4" name="Google Shape;10354;p71"/>
            <p:cNvSpPr/>
            <p:nvPr/>
          </p:nvSpPr>
          <p:spPr>
            <a:xfrm>
              <a:off x="1954208" y="3509453"/>
              <a:ext cx="105828" cy="90728"/>
            </a:xfrm>
            <a:custGeom>
              <a:avLst/>
              <a:gdLst/>
              <a:ahLst/>
              <a:cxnLst/>
              <a:rect l="l" t="t" r="r" b="b"/>
              <a:pathLst>
                <a:path w="4030" h="3455" extrusionOk="0">
                  <a:moveTo>
                    <a:pt x="2307" y="1"/>
                  </a:moveTo>
                  <a:cubicBezTo>
                    <a:pt x="766" y="1"/>
                    <a:pt x="0" y="1857"/>
                    <a:pt x="1082" y="2948"/>
                  </a:cubicBezTo>
                  <a:cubicBezTo>
                    <a:pt x="1434" y="3298"/>
                    <a:pt x="1867" y="3454"/>
                    <a:pt x="2290" y="3454"/>
                  </a:cubicBezTo>
                  <a:cubicBezTo>
                    <a:pt x="3179" y="3454"/>
                    <a:pt x="4030" y="2766"/>
                    <a:pt x="4030" y="1723"/>
                  </a:cubicBezTo>
                  <a:cubicBezTo>
                    <a:pt x="4030" y="766"/>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5" name="Google Shape;10355;p71"/>
            <p:cNvSpPr/>
            <p:nvPr/>
          </p:nvSpPr>
          <p:spPr>
            <a:xfrm>
              <a:off x="1964764" y="3546165"/>
              <a:ext cx="100051" cy="54043"/>
            </a:xfrm>
            <a:custGeom>
              <a:avLst/>
              <a:gdLst/>
              <a:ahLst/>
              <a:cxnLst/>
              <a:rect l="l" t="t" r="r" b="b"/>
              <a:pathLst>
                <a:path w="3810" h="2058" extrusionOk="0">
                  <a:moveTo>
                    <a:pt x="211" y="0"/>
                  </a:moveTo>
                  <a:lnTo>
                    <a:pt x="211" y="0"/>
                  </a:lnTo>
                  <a:cubicBezTo>
                    <a:pt x="0" y="1062"/>
                    <a:pt x="823" y="2058"/>
                    <a:pt x="1905" y="2058"/>
                  </a:cubicBezTo>
                  <a:cubicBezTo>
                    <a:pt x="2986" y="2058"/>
                    <a:pt x="3809" y="1062"/>
                    <a:pt x="3599" y="0"/>
                  </a:cubicBezTo>
                  <a:lnTo>
                    <a:pt x="3599" y="0"/>
                  </a:lnTo>
                  <a:cubicBezTo>
                    <a:pt x="3446" y="813"/>
                    <a:pt x="2738" y="1407"/>
                    <a:pt x="1905" y="1407"/>
                  </a:cubicBezTo>
                  <a:cubicBezTo>
                    <a:pt x="1072" y="1407"/>
                    <a:pt x="364" y="813"/>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71"/>
            <p:cNvSpPr/>
            <p:nvPr/>
          </p:nvSpPr>
          <p:spPr>
            <a:xfrm>
              <a:off x="1833569" y="3407433"/>
              <a:ext cx="153096" cy="294585"/>
            </a:xfrm>
            <a:custGeom>
              <a:avLst/>
              <a:gdLst/>
              <a:ahLst/>
              <a:cxnLst/>
              <a:rect l="l" t="t" r="r" b="b"/>
              <a:pathLst>
                <a:path w="5830" h="11218" extrusionOk="0">
                  <a:moveTo>
                    <a:pt x="5603" y="0"/>
                  </a:moveTo>
                  <a:cubicBezTo>
                    <a:pt x="5531" y="0"/>
                    <a:pt x="5464" y="38"/>
                    <a:pt x="5427" y="105"/>
                  </a:cubicBezTo>
                  <a:cubicBezTo>
                    <a:pt x="5016" y="756"/>
                    <a:pt x="4527" y="1359"/>
                    <a:pt x="3972" y="1895"/>
                  </a:cubicBezTo>
                  <a:cubicBezTo>
                    <a:pt x="3140" y="2709"/>
                    <a:pt x="1819" y="3666"/>
                    <a:pt x="221" y="3666"/>
                  </a:cubicBezTo>
                  <a:cubicBezTo>
                    <a:pt x="96" y="3666"/>
                    <a:pt x="1" y="3761"/>
                    <a:pt x="1" y="3876"/>
                  </a:cubicBezTo>
                  <a:lnTo>
                    <a:pt x="1" y="7331"/>
                  </a:lnTo>
                  <a:cubicBezTo>
                    <a:pt x="1" y="7455"/>
                    <a:pt x="96" y="7551"/>
                    <a:pt x="221" y="7551"/>
                  </a:cubicBezTo>
                  <a:cubicBezTo>
                    <a:pt x="1810" y="7551"/>
                    <a:pt x="3140" y="8508"/>
                    <a:pt x="3972" y="9312"/>
                  </a:cubicBezTo>
                  <a:cubicBezTo>
                    <a:pt x="4527" y="9848"/>
                    <a:pt x="5016" y="10451"/>
                    <a:pt x="5427" y="11111"/>
                  </a:cubicBezTo>
                  <a:cubicBezTo>
                    <a:pt x="5467" y="11185"/>
                    <a:pt x="5536" y="11217"/>
                    <a:pt x="5605" y="11217"/>
                  </a:cubicBezTo>
                  <a:cubicBezTo>
                    <a:pt x="5716" y="11217"/>
                    <a:pt x="5829" y="11132"/>
                    <a:pt x="5829" y="10996"/>
                  </a:cubicBezTo>
                  <a:lnTo>
                    <a:pt x="5829" y="220"/>
                  </a:lnTo>
                  <a:cubicBezTo>
                    <a:pt x="5829" y="115"/>
                    <a:pt x="5762" y="29"/>
                    <a:pt x="5666" y="10"/>
                  </a:cubicBezTo>
                  <a:cubicBezTo>
                    <a:pt x="5645" y="3"/>
                    <a:pt x="5624" y="0"/>
                    <a:pt x="5603" y="0"/>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7" name="Google Shape;10357;p71"/>
            <p:cNvSpPr/>
            <p:nvPr/>
          </p:nvSpPr>
          <p:spPr>
            <a:xfrm>
              <a:off x="1833569" y="3583086"/>
              <a:ext cx="152991" cy="118932"/>
            </a:xfrm>
            <a:custGeom>
              <a:avLst/>
              <a:gdLst/>
              <a:ahLst/>
              <a:cxnLst/>
              <a:rect l="l" t="t" r="r" b="b"/>
              <a:pathLst>
                <a:path w="5826" h="4529" extrusionOk="0">
                  <a:moveTo>
                    <a:pt x="1" y="1"/>
                  </a:moveTo>
                  <a:lnTo>
                    <a:pt x="1" y="642"/>
                  </a:lnTo>
                  <a:cubicBezTo>
                    <a:pt x="1" y="766"/>
                    <a:pt x="96" y="862"/>
                    <a:pt x="211" y="862"/>
                  </a:cubicBezTo>
                  <a:cubicBezTo>
                    <a:pt x="1810" y="862"/>
                    <a:pt x="3130" y="1819"/>
                    <a:pt x="3963" y="2623"/>
                  </a:cubicBezTo>
                  <a:cubicBezTo>
                    <a:pt x="4518" y="3159"/>
                    <a:pt x="5006" y="3762"/>
                    <a:pt x="5418" y="4422"/>
                  </a:cubicBezTo>
                  <a:cubicBezTo>
                    <a:pt x="5461" y="4496"/>
                    <a:pt x="5532" y="4528"/>
                    <a:pt x="5602" y="4528"/>
                  </a:cubicBezTo>
                  <a:cubicBezTo>
                    <a:pt x="5715" y="4528"/>
                    <a:pt x="5825" y="4443"/>
                    <a:pt x="5819" y="4307"/>
                  </a:cubicBezTo>
                  <a:lnTo>
                    <a:pt x="5819" y="3236"/>
                  </a:lnTo>
                  <a:cubicBezTo>
                    <a:pt x="5819" y="3322"/>
                    <a:pt x="5762" y="3408"/>
                    <a:pt x="5676" y="3437"/>
                  </a:cubicBezTo>
                  <a:cubicBezTo>
                    <a:pt x="5653" y="3446"/>
                    <a:pt x="5630" y="3450"/>
                    <a:pt x="5607" y="3450"/>
                  </a:cubicBezTo>
                  <a:cubicBezTo>
                    <a:pt x="5533" y="3450"/>
                    <a:pt x="5461" y="3406"/>
                    <a:pt x="5418" y="3341"/>
                  </a:cubicBezTo>
                  <a:cubicBezTo>
                    <a:pt x="5418" y="3331"/>
                    <a:pt x="4882" y="2862"/>
                    <a:pt x="3963" y="1982"/>
                  </a:cubicBezTo>
                  <a:cubicBezTo>
                    <a:pt x="3130" y="1178"/>
                    <a:pt x="1810" y="211"/>
                    <a:pt x="211" y="211"/>
                  </a:cubicBezTo>
                  <a:cubicBezTo>
                    <a:pt x="96" y="211"/>
                    <a:pt x="1" y="116"/>
                    <a:pt x="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8" name="Google Shape;10358;p71"/>
            <p:cNvSpPr/>
            <p:nvPr/>
          </p:nvSpPr>
          <p:spPr>
            <a:xfrm>
              <a:off x="1975058" y="3384797"/>
              <a:ext cx="45535" cy="340067"/>
            </a:xfrm>
            <a:custGeom>
              <a:avLst/>
              <a:gdLst/>
              <a:ahLst/>
              <a:cxnLst/>
              <a:rect l="l" t="t" r="r" b="b"/>
              <a:pathLst>
                <a:path w="1734" h="12950" extrusionOk="0">
                  <a:moveTo>
                    <a:pt x="221" y="1"/>
                  </a:moveTo>
                  <a:cubicBezTo>
                    <a:pt x="97" y="1"/>
                    <a:pt x="1" y="97"/>
                    <a:pt x="1" y="211"/>
                  </a:cubicBezTo>
                  <a:lnTo>
                    <a:pt x="1" y="12729"/>
                  </a:lnTo>
                  <a:cubicBezTo>
                    <a:pt x="1" y="12844"/>
                    <a:pt x="97" y="12949"/>
                    <a:pt x="221" y="12949"/>
                  </a:cubicBezTo>
                  <a:lnTo>
                    <a:pt x="1513" y="12949"/>
                  </a:lnTo>
                  <a:cubicBezTo>
                    <a:pt x="1628" y="12949"/>
                    <a:pt x="1733" y="12844"/>
                    <a:pt x="1733" y="12729"/>
                  </a:cubicBezTo>
                  <a:lnTo>
                    <a:pt x="1733" y="211"/>
                  </a:lnTo>
                  <a:cubicBezTo>
                    <a:pt x="1723" y="97"/>
                    <a:pt x="1628" y="1"/>
                    <a:pt x="1513"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9" name="Google Shape;10359;p71"/>
            <p:cNvSpPr/>
            <p:nvPr/>
          </p:nvSpPr>
          <p:spPr>
            <a:xfrm>
              <a:off x="1975058" y="3696451"/>
              <a:ext cx="45535" cy="28413"/>
            </a:xfrm>
            <a:custGeom>
              <a:avLst/>
              <a:gdLst/>
              <a:ahLst/>
              <a:cxnLst/>
              <a:rect l="l" t="t" r="r" b="b"/>
              <a:pathLst>
                <a:path w="1734" h="1082" extrusionOk="0">
                  <a:moveTo>
                    <a:pt x="1" y="0"/>
                  </a:moveTo>
                  <a:lnTo>
                    <a:pt x="1" y="861"/>
                  </a:lnTo>
                  <a:cubicBezTo>
                    <a:pt x="1" y="986"/>
                    <a:pt x="97" y="1081"/>
                    <a:pt x="221" y="1081"/>
                  </a:cubicBezTo>
                  <a:lnTo>
                    <a:pt x="1513" y="1081"/>
                  </a:lnTo>
                  <a:cubicBezTo>
                    <a:pt x="1628" y="1081"/>
                    <a:pt x="1733" y="986"/>
                    <a:pt x="1733" y="861"/>
                  </a:cubicBezTo>
                  <a:lnTo>
                    <a:pt x="1733" y="0"/>
                  </a:lnTo>
                  <a:cubicBezTo>
                    <a:pt x="1733" y="115"/>
                    <a:pt x="1628" y="220"/>
                    <a:pt x="1513" y="220"/>
                  </a:cubicBezTo>
                  <a:lnTo>
                    <a:pt x="221" y="220"/>
                  </a:lnTo>
                  <a:cubicBezTo>
                    <a:pt x="97" y="220"/>
                    <a:pt x="1" y="115"/>
                    <a:pt x="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0" name="Google Shape;10360;p71"/>
            <p:cNvSpPr/>
            <p:nvPr/>
          </p:nvSpPr>
          <p:spPr>
            <a:xfrm>
              <a:off x="1748618" y="3503676"/>
              <a:ext cx="45272" cy="102073"/>
            </a:xfrm>
            <a:custGeom>
              <a:avLst/>
              <a:gdLst/>
              <a:ahLst/>
              <a:cxnLst/>
              <a:rect l="l" t="t" r="r" b="b"/>
              <a:pathLst>
                <a:path w="1724" h="3887" extrusionOk="0">
                  <a:moveTo>
                    <a:pt x="1073" y="1"/>
                  </a:moveTo>
                  <a:cubicBezTo>
                    <a:pt x="479" y="1"/>
                    <a:pt x="1" y="479"/>
                    <a:pt x="1" y="1082"/>
                  </a:cubicBezTo>
                  <a:lnTo>
                    <a:pt x="1" y="2805"/>
                  </a:lnTo>
                  <a:cubicBezTo>
                    <a:pt x="1" y="3398"/>
                    <a:pt x="479" y="3886"/>
                    <a:pt x="1073" y="3886"/>
                  </a:cubicBezTo>
                  <a:lnTo>
                    <a:pt x="1503" y="3886"/>
                  </a:lnTo>
                  <a:cubicBezTo>
                    <a:pt x="1628" y="3886"/>
                    <a:pt x="1724" y="3781"/>
                    <a:pt x="1724" y="3666"/>
                  </a:cubicBezTo>
                  <a:lnTo>
                    <a:pt x="1724" y="221"/>
                  </a:lnTo>
                  <a:cubicBezTo>
                    <a:pt x="1724"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1" name="Google Shape;10361;p71"/>
            <p:cNvSpPr/>
            <p:nvPr/>
          </p:nvSpPr>
          <p:spPr>
            <a:xfrm>
              <a:off x="1748382" y="3508954"/>
              <a:ext cx="45509" cy="96794"/>
            </a:xfrm>
            <a:custGeom>
              <a:avLst/>
              <a:gdLst/>
              <a:ahLst/>
              <a:cxnLst/>
              <a:rect l="l" t="t" r="r" b="b"/>
              <a:pathLst>
                <a:path w="1733" h="3686" extrusionOk="0">
                  <a:moveTo>
                    <a:pt x="460" y="1"/>
                  </a:moveTo>
                  <a:lnTo>
                    <a:pt x="460" y="1"/>
                  </a:lnTo>
                  <a:cubicBezTo>
                    <a:pt x="173" y="202"/>
                    <a:pt x="0" y="527"/>
                    <a:pt x="0" y="881"/>
                  </a:cubicBezTo>
                  <a:lnTo>
                    <a:pt x="0" y="2604"/>
                  </a:lnTo>
                  <a:cubicBezTo>
                    <a:pt x="0" y="3197"/>
                    <a:pt x="488" y="3685"/>
                    <a:pt x="1082" y="3685"/>
                  </a:cubicBezTo>
                  <a:lnTo>
                    <a:pt x="1512" y="3685"/>
                  </a:lnTo>
                  <a:cubicBezTo>
                    <a:pt x="1637" y="3685"/>
                    <a:pt x="1733" y="3580"/>
                    <a:pt x="1733" y="3465"/>
                  </a:cubicBezTo>
                  <a:lnTo>
                    <a:pt x="1733" y="3034"/>
                  </a:lnTo>
                  <a:lnTo>
                    <a:pt x="1082" y="3034"/>
                  </a:lnTo>
                  <a:cubicBezTo>
                    <a:pt x="728" y="3034"/>
                    <a:pt x="441" y="2747"/>
                    <a:pt x="441" y="2393"/>
                  </a:cubicBezTo>
                  <a:lnTo>
                    <a:pt x="441" y="240"/>
                  </a:lnTo>
                  <a:cubicBezTo>
                    <a:pt x="441" y="154"/>
                    <a:pt x="441" y="77"/>
                    <a:pt x="46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2" name="Google Shape;10362;p71"/>
            <p:cNvSpPr/>
            <p:nvPr/>
          </p:nvSpPr>
          <p:spPr>
            <a:xfrm>
              <a:off x="1788087" y="3503676"/>
              <a:ext cx="56827" cy="102073"/>
            </a:xfrm>
            <a:custGeom>
              <a:avLst/>
              <a:gdLst/>
              <a:ahLst/>
              <a:cxnLst/>
              <a:rect l="l" t="t" r="r" b="b"/>
              <a:pathLst>
                <a:path w="2164"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3" name="Google Shape;10363;p71"/>
            <p:cNvSpPr/>
            <p:nvPr/>
          </p:nvSpPr>
          <p:spPr>
            <a:xfrm>
              <a:off x="1788087" y="3588627"/>
              <a:ext cx="56827" cy="17122"/>
            </a:xfrm>
            <a:custGeom>
              <a:avLst/>
              <a:gdLst/>
              <a:ahLst/>
              <a:cxnLst/>
              <a:rect l="l" t="t" r="r" b="b"/>
              <a:pathLst>
                <a:path w="2164" h="652" extrusionOk="0">
                  <a:moveTo>
                    <a:pt x="0" y="0"/>
                  </a:moveTo>
                  <a:lnTo>
                    <a:pt x="0" y="651"/>
                  </a:lnTo>
                  <a:lnTo>
                    <a:pt x="2163" y="651"/>
                  </a:lnTo>
                  <a:lnTo>
                    <a:pt x="2163"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4" name="Google Shape;10364;p71"/>
            <p:cNvSpPr/>
            <p:nvPr/>
          </p:nvSpPr>
          <p:spPr>
            <a:xfrm>
              <a:off x="1788087" y="3605722"/>
              <a:ext cx="56827" cy="90755"/>
            </a:xfrm>
            <a:custGeom>
              <a:avLst/>
              <a:gdLst/>
              <a:ahLst/>
              <a:cxnLst/>
              <a:rect l="l" t="t" r="r" b="b"/>
              <a:pathLst>
                <a:path w="2164" h="3456" extrusionOk="0">
                  <a:moveTo>
                    <a:pt x="10" y="0"/>
                  </a:moveTo>
                  <a:lnTo>
                    <a:pt x="0" y="3235"/>
                  </a:lnTo>
                  <a:cubicBezTo>
                    <a:pt x="0" y="3350"/>
                    <a:pt x="96" y="3455"/>
                    <a:pt x="221" y="3455"/>
                  </a:cubicBezTo>
                  <a:lnTo>
                    <a:pt x="1082" y="3455"/>
                  </a:lnTo>
                  <a:cubicBezTo>
                    <a:pt x="1178" y="3445"/>
                    <a:pt x="1264" y="3388"/>
                    <a:pt x="1292" y="3292"/>
                  </a:cubicBezTo>
                  <a:lnTo>
                    <a:pt x="216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5" name="Google Shape;10365;p71"/>
            <p:cNvSpPr/>
            <p:nvPr/>
          </p:nvSpPr>
          <p:spPr>
            <a:xfrm>
              <a:off x="2080860" y="3548922"/>
              <a:ext cx="32195" cy="11581"/>
            </a:xfrm>
            <a:custGeom>
              <a:avLst/>
              <a:gdLst/>
              <a:ahLst/>
              <a:cxnLst/>
              <a:rect l="l" t="t" r="r" b="b"/>
              <a:pathLst>
                <a:path w="1226" h="441" extrusionOk="0">
                  <a:moveTo>
                    <a:pt x="288" y="0"/>
                  </a:moveTo>
                  <a:cubicBezTo>
                    <a:pt x="1" y="0"/>
                    <a:pt x="1" y="441"/>
                    <a:pt x="288" y="441"/>
                  </a:cubicBezTo>
                  <a:lnTo>
                    <a:pt x="939" y="441"/>
                  </a:lnTo>
                  <a:cubicBezTo>
                    <a:pt x="1226" y="441"/>
                    <a:pt x="1226" y="0"/>
                    <a:pt x="93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6" name="Google Shape;10366;p71"/>
            <p:cNvSpPr/>
            <p:nvPr/>
          </p:nvSpPr>
          <p:spPr>
            <a:xfrm>
              <a:off x="2059510" y="3484874"/>
              <a:ext cx="27468" cy="23345"/>
            </a:xfrm>
            <a:custGeom>
              <a:avLst/>
              <a:gdLst/>
              <a:ahLst/>
              <a:cxnLst/>
              <a:rect l="l" t="t" r="r" b="b"/>
              <a:pathLst>
                <a:path w="1046" h="889" extrusionOk="0">
                  <a:moveTo>
                    <a:pt x="732" y="0"/>
                  </a:moveTo>
                  <a:cubicBezTo>
                    <a:pt x="682" y="0"/>
                    <a:pt x="630" y="20"/>
                    <a:pt x="584" y="66"/>
                  </a:cubicBezTo>
                  <a:lnTo>
                    <a:pt x="125" y="525"/>
                  </a:lnTo>
                  <a:cubicBezTo>
                    <a:pt x="0" y="659"/>
                    <a:pt x="87" y="889"/>
                    <a:pt x="278" y="889"/>
                  </a:cubicBezTo>
                  <a:cubicBezTo>
                    <a:pt x="335" y="889"/>
                    <a:pt x="393" y="870"/>
                    <a:pt x="431" y="831"/>
                  </a:cubicBezTo>
                  <a:lnTo>
                    <a:pt x="890" y="372"/>
                  </a:lnTo>
                  <a:cubicBezTo>
                    <a:pt x="1045" y="217"/>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7" name="Google Shape;10367;p71"/>
            <p:cNvSpPr/>
            <p:nvPr/>
          </p:nvSpPr>
          <p:spPr>
            <a:xfrm>
              <a:off x="2058723" y="3600969"/>
              <a:ext cx="27704" cy="23608"/>
            </a:xfrm>
            <a:custGeom>
              <a:avLst/>
              <a:gdLst/>
              <a:ahLst/>
              <a:cxnLst/>
              <a:rect l="l" t="t" r="r" b="b"/>
              <a:pathLst>
                <a:path w="1055" h="899" extrusionOk="0">
                  <a:moveTo>
                    <a:pt x="313" y="1"/>
                  </a:moveTo>
                  <a:cubicBezTo>
                    <a:pt x="146" y="1"/>
                    <a:pt x="0" y="218"/>
                    <a:pt x="155" y="373"/>
                  </a:cubicBezTo>
                  <a:lnTo>
                    <a:pt x="614" y="832"/>
                  </a:lnTo>
                  <a:cubicBezTo>
                    <a:pt x="652" y="870"/>
                    <a:pt x="710" y="899"/>
                    <a:pt x="767" y="899"/>
                  </a:cubicBezTo>
                  <a:cubicBezTo>
                    <a:pt x="959" y="889"/>
                    <a:pt x="1054" y="660"/>
                    <a:pt x="920" y="526"/>
                  </a:cubicBezTo>
                  <a:lnTo>
                    <a:pt x="461" y="66"/>
                  </a:lnTo>
                  <a:cubicBezTo>
                    <a:pt x="415" y="20"/>
                    <a:pt x="363" y="1"/>
                    <a:pt x="31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68" name="Google Shape;10368;p71"/>
          <p:cNvGrpSpPr/>
          <p:nvPr/>
        </p:nvGrpSpPr>
        <p:grpSpPr>
          <a:xfrm>
            <a:off x="6221064" y="3811049"/>
            <a:ext cx="364673" cy="339804"/>
            <a:chOff x="6221064" y="3811049"/>
            <a:chExt cx="364673" cy="339804"/>
          </a:xfrm>
        </p:grpSpPr>
        <p:sp>
          <p:nvSpPr>
            <p:cNvPr id="10369" name="Google Shape;10369;p71"/>
            <p:cNvSpPr/>
            <p:nvPr/>
          </p:nvSpPr>
          <p:spPr>
            <a:xfrm>
              <a:off x="6277838" y="4054558"/>
              <a:ext cx="45272" cy="45272"/>
            </a:xfrm>
            <a:custGeom>
              <a:avLst/>
              <a:gdLst/>
              <a:ahLst/>
              <a:cxnLst/>
              <a:rect l="l" t="t" r="r" b="b"/>
              <a:pathLst>
                <a:path w="1724" h="1724" extrusionOk="0">
                  <a:moveTo>
                    <a:pt x="211" y="1"/>
                  </a:moveTo>
                  <a:cubicBezTo>
                    <a:pt x="97" y="1"/>
                    <a:pt x="1" y="96"/>
                    <a:pt x="1" y="221"/>
                  </a:cubicBezTo>
                  <a:lnTo>
                    <a:pt x="1" y="1513"/>
                  </a:lnTo>
                  <a:cubicBezTo>
                    <a:pt x="1" y="1628"/>
                    <a:pt x="97" y="1723"/>
                    <a:pt x="211" y="1723"/>
                  </a:cubicBezTo>
                  <a:lnTo>
                    <a:pt x="1513" y="1723"/>
                  </a:lnTo>
                  <a:cubicBezTo>
                    <a:pt x="1628" y="1723"/>
                    <a:pt x="1724" y="1628"/>
                    <a:pt x="1724" y="1513"/>
                  </a:cubicBezTo>
                  <a:lnTo>
                    <a:pt x="1724" y="221"/>
                  </a:lnTo>
                  <a:cubicBezTo>
                    <a:pt x="1724" y="96"/>
                    <a:pt x="1628" y="1"/>
                    <a:pt x="15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0" name="Google Shape;10370;p71"/>
            <p:cNvSpPr/>
            <p:nvPr/>
          </p:nvSpPr>
          <p:spPr>
            <a:xfrm>
              <a:off x="6426890" y="3935679"/>
              <a:ext cx="105828" cy="90728"/>
            </a:xfrm>
            <a:custGeom>
              <a:avLst/>
              <a:gdLst/>
              <a:ahLst/>
              <a:cxnLst/>
              <a:rect l="l" t="t" r="r" b="b"/>
              <a:pathLst>
                <a:path w="4030" h="3455" extrusionOk="0">
                  <a:moveTo>
                    <a:pt x="2307" y="1"/>
                  </a:moveTo>
                  <a:cubicBezTo>
                    <a:pt x="766" y="1"/>
                    <a:pt x="0" y="1858"/>
                    <a:pt x="1082" y="2949"/>
                  </a:cubicBezTo>
                  <a:cubicBezTo>
                    <a:pt x="1434" y="3298"/>
                    <a:pt x="1866" y="3454"/>
                    <a:pt x="2290" y="3454"/>
                  </a:cubicBezTo>
                  <a:cubicBezTo>
                    <a:pt x="3178" y="3454"/>
                    <a:pt x="4029" y="2767"/>
                    <a:pt x="4029" y="1724"/>
                  </a:cubicBezTo>
                  <a:cubicBezTo>
                    <a:pt x="4029" y="767"/>
                    <a:pt x="3264" y="1"/>
                    <a:pt x="2307"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1" name="Google Shape;10371;p71"/>
            <p:cNvSpPr/>
            <p:nvPr/>
          </p:nvSpPr>
          <p:spPr>
            <a:xfrm>
              <a:off x="6437446" y="3972391"/>
              <a:ext cx="100051" cy="54043"/>
            </a:xfrm>
            <a:custGeom>
              <a:avLst/>
              <a:gdLst/>
              <a:ahLst/>
              <a:cxnLst/>
              <a:rect l="l" t="t" r="r" b="b"/>
              <a:pathLst>
                <a:path w="3810" h="2058" extrusionOk="0">
                  <a:moveTo>
                    <a:pt x="211" y="0"/>
                  </a:moveTo>
                  <a:cubicBezTo>
                    <a:pt x="0" y="1062"/>
                    <a:pt x="823" y="2058"/>
                    <a:pt x="1905" y="2058"/>
                  </a:cubicBezTo>
                  <a:cubicBezTo>
                    <a:pt x="2986" y="2058"/>
                    <a:pt x="3809" y="1062"/>
                    <a:pt x="3598" y="0"/>
                  </a:cubicBezTo>
                  <a:lnTo>
                    <a:pt x="3598" y="0"/>
                  </a:lnTo>
                  <a:cubicBezTo>
                    <a:pt x="3445" y="814"/>
                    <a:pt x="2737" y="1407"/>
                    <a:pt x="1905" y="1407"/>
                  </a:cubicBezTo>
                  <a:cubicBezTo>
                    <a:pt x="1072" y="1407"/>
                    <a:pt x="364" y="814"/>
                    <a:pt x="211" y="0"/>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2" name="Google Shape;10372;p71"/>
            <p:cNvSpPr/>
            <p:nvPr/>
          </p:nvSpPr>
          <p:spPr>
            <a:xfrm>
              <a:off x="6306251" y="3833659"/>
              <a:ext cx="153070" cy="294585"/>
            </a:xfrm>
            <a:custGeom>
              <a:avLst/>
              <a:gdLst/>
              <a:ahLst/>
              <a:cxnLst/>
              <a:rect l="l" t="t" r="r" b="b"/>
              <a:pathLst>
                <a:path w="5829" h="11218" extrusionOk="0">
                  <a:moveTo>
                    <a:pt x="5603" y="1"/>
                  </a:moveTo>
                  <a:cubicBezTo>
                    <a:pt x="5530" y="1"/>
                    <a:pt x="5464" y="39"/>
                    <a:pt x="5427" y="106"/>
                  </a:cubicBezTo>
                  <a:cubicBezTo>
                    <a:pt x="5015" y="756"/>
                    <a:pt x="4527" y="1359"/>
                    <a:pt x="3972" y="1895"/>
                  </a:cubicBezTo>
                  <a:cubicBezTo>
                    <a:pt x="3139" y="2709"/>
                    <a:pt x="1819" y="3666"/>
                    <a:pt x="211" y="3666"/>
                  </a:cubicBezTo>
                  <a:cubicBezTo>
                    <a:pt x="96" y="3666"/>
                    <a:pt x="0" y="3761"/>
                    <a:pt x="0" y="3876"/>
                  </a:cubicBezTo>
                  <a:lnTo>
                    <a:pt x="0" y="7331"/>
                  </a:lnTo>
                  <a:cubicBezTo>
                    <a:pt x="0" y="7456"/>
                    <a:pt x="96" y="7551"/>
                    <a:pt x="211" y="7551"/>
                  </a:cubicBezTo>
                  <a:cubicBezTo>
                    <a:pt x="1809" y="7551"/>
                    <a:pt x="3139" y="8508"/>
                    <a:pt x="3972" y="9312"/>
                  </a:cubicBezTo>
                  <a:cubicBezTo>
                    <a:pt x="4527" y="9848"/>
                    <a:pt x="5015" y="10451"/>
                    <a:pt x="5427" y="11111"/>
                  </a:cubicBezTo>
                  <a:cubicBezTo>
                    <a:pt x="5467" y="11185"/>
                    <a:pt x="5535" y="11217"/>
                    <a:pt x="5604" y="11217"/>
                  </a:cubicBezTo>
                  <a:cubicBezTo>
                    <a:pt x="5716" y="11217"/>
                    <a:pt x="5829" y="11132"/>
                    <a:pt x="5829" y="10997"/>
                  </a:cubicBezTo>
                  <a:lnTo>
                    <a:pt x="5829" y="211"/>
                  </a:lnTo>
                  <a:cubicBezTo>
                    <a:pt x="5829" y="115"/>
                    <a:pt x="5762" y="29"/>
                    <a:pt x="5666" y="10"/>
                  </a:cubicBezTo>
                  <a:cubicBezTo>
                    <a:pt x="5645" y="4"/>
                    <a:pt x="5624" y="1"/>
                    <a:pt x="5603" y="1"/>
                  </a:cubicBezTo>
                  <a:close/>
                </a:path>
              </a:pathLst>
            </a:custGeom>
            <a:solidFill>
              <a:srgbClr val="EE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3" name="Google Shape;10373;p71"/>
            <p:cNvSpPr/>
            <p:nvPr/>
          </p:nvSpPr>
          <p:spPr>
            <a:xfrm>
              <a:off x="6306251" y="4009312"/>
              <a:ext cx="152833" cy="119010"/>
            </a:xfrm>
            <a:custGeom>
              <a:avLst/>
              <a:gdLst/>
              <a:ahLst/>
              <a:cxnLst/>
              <a:rect l="l" t="t" r="r" b="b"/>
              <a:pathLst>
                <a:path w="5820" h="4532" extrusionOk="0">
                  <a:moveTo>
                    <a:pt x="0" y="1"/>
                  </a:moveTo>
                  <a:lnTo>
                    <a:pt x="0" y="642"/>
                  </a:lnTo>
                  <a:cubicBezTo>
                    <a:pt x="0" y="767"/>
                    <a:pt x="96" y="862"/>
                    <a:pt x="211" y="862"/>
                  </a:cubicBezTo>
                  <a:cubicBezTo>
                    <a:pt x="1809" y="862"/>
                    <a:pt x="3130" y="1819"/>
                    <a:pt x="3962" y="2623"/>
                  </a:cubicBezTo>
                  <a:cubicBezTo>
                    <a:pt x="4518" y="3169"/>
                    <a:pt x="5006" y="3772"/>
                    <a:pt x="5417" y="4422"/>
                  </a:cubicBezTo>
                  <a:cubicBezTo>
                    <a:pt x="5462" y="4498"/>
                    <a:pt x="5534" y="4531"/>
                    <a:pt x="5604" y="4531"/>
                  </a:cubicBezTo>
                  <a:cubicBezTo>
                    <a:pt x="5713" y="4531"/>
                    <a:pt x="5819" y="4451"/>
                    <a:pt x="5819" y="4317"/>
                  </a:cubicBezTo>
                  <a:lnTo>
                    <a:pt x="5819" y="3236"/>
                  </a:lnTo>
                  <a:cubicBezTo>
                    <a:pt x="5819" y="3331"/>
                    <a:pt x="5762" y="3408"/>
                    <a:pt x="5676" y="3437"/>
                  </a:cubicBezTo>
                  <a:cubicBezTo>
                    <a:pt x="5651" y="3447"/>
                    <a:pt x="5625" y="3451"/>
                    <a:pt x="5600" y="3451"/>
                  </a:cubicBezTo>
                  <a:cubicBezTo>
                    <a:pt x="5529" y="3451"/>
                    <a:pt x="5460" y="3412"/>
                    <a:pt x="5417" y="3341"/>
                  </a:cubicBezTo>
                  <a:cubicBezTo>
                    <a:pt x="5417" y="3341"/>
                    <a:pt x="4881" y="2862"/>
                    <a:pt x="3962" y="1982"/>
                  </a:cubicBezTo>
                  <a:cubicBezTo>
                    <a:pt x="3130" y="1178"/>
                    <a:pt x="1809" y="212"/>
                    <a:pt x="211" y="212"/>
                  </a:cubicBezTo>
                  <a:cubicBezTo>
                    <a:pt x="96" y="212"/>
                    <a:pt x="0" y="116"/>
                    <a:pt x="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4" name="Google Shape;10374;p71"/>
            <p:cNvSpPr/>
            <p:nvPr/>
          </p:nvSpPr>
          <p:spPr>
            <a:xfrm>
              <a:off x="6447740" y="3811049"/>
              <a:ext cx="45509" cy="339804"/>
            </a:xfrm>
            <a:custGeom>
              <a:avLst/>
              <a:gdLst/>
              <a:ahLst/>
              <a:cxnLst/>
              <a:rect l="l" t="t" r="r" b="b"/>
              <a:pathLst>
                <a:path w="1733" h="12940" extrusionOk="0">
                  <a:moveTo>
                    <a:pt x="221" y="0"/>
                  </a:moveTo>
                  <a:cubicBezTo>
                    <a:pt x="96" y="0"/>
                    <a:pt x="0" y="96"/>
                    <a:pt x="0" y="211"/>
                  </a:cubicBezTo>
                  <a:lnTo>
                    <a:pt x="0" y="12728"/>
                  </a:lnTo>
                  <a:cubicBezTo>
                    <a:pt x="0" y="12843"/>
                    <a:pt x="96" y="12939"/>
                    <a:pt x="221" y="12939"/>
                  </a:cubicBezTo>
                  <a:lnTo>
                    <a:pt x="1513" y="12939"/>
                  </a:lnTo>
                  <a:cubicBezTo>
                    <a:pt x="1627" y="12939"/>
                    <a:pt x="1733" y="12843"/>
                    <a:pt x="1733" y="12728"/>
                  </a:cubicBezTo>
                  <a:lnTo>
                    <a:pt x="1733" y="211"/>
                  </a:lnTo>
                  <a:cubicBezTo>
                    <a:pt x="1733" y="96"/>
                    <a:pt x="1627" y="0"/>
                    <a:pt x="151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5" name="Google Shape;10375;p71"/>
            <p:cNvSpPr/>
            <p:nvPr/>
          </p:nvSpPr>
          <p:spPr>
            <a:xfrm>
              <a:off x="6447740" y="4122677"/>
              <a:ext cx="45509" cy="28177"/>
            </a:xfrm>
            <a:custGeom>
              <a:avLst/>
              <a:gdLst/>
              <a:ahLst/>
              <a:cxnLst/>
              <a:rect l="l" t="t" r="r" b="b"/>
              <a:pathLst>
                <a:path w="1733" h="1073" extrusionOk="0">
                  <a:moveTo>
                    <a:pt x="0" y="0"/>
                  </a:moveTo>
                  <a:lnTo>
                    <a:pt x="0" y="861"/>
                  </a:lnTo>
                  <a:cubicBezTo>
                    <a:pt x="0" y="976"/>
                    <a:pt x="96" y="1072"/>
                    <a:pt x="221" y="1072"/>
                  </a:cubicBezTo>
                  <a:lnTo>
                    <a:pt x="1513" y="1072"/>
                  </a:lnTo>
                  <a:cubicBezTo>
                    <a:pt x="1627" y="1072"/>
                    <a:pt x="1733" y="976"/>
                    <a:pt x="1733" y="861"/>
                  </a:cubicBezTo>
                  <a:lnTo>
                    <a:pt x="1733" y="0"/>
                  </a:lnTo>
                  <a:cubicBezTo>
                    <a:pt x="1733" y="115"/>
                    <a:pt x="1627" y="211"/>
                    <a:pt x="1513" y="211"/>
                  </a:cubicBezTo>
                  <a:lnTo>
                    <a:pt x="221" y="211"/>
                  </a:lnTo>
                  <a:cubicBezTo>
                    <a:pt x="96" y="211"/>
                    <a:pt x="0" y="115"/>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6" name="Google Shape;10376;p71"/>
            <p:cNvSpPr/>
            <p:nvPr/>
          </p:nvSpPr>
          <p:spPr>
            <a:xfrm>
              <a:off x="6221300" y="3929902"/>
              <a:ext cx="45272" cy="102073"/>
            </a:xfrm>
            <a:custGeom>
              <a:avLst/>
              <a:gdLst/>
              <a:ahLst/>
              <a:cxnLst/>
              <a:rect l="l" t="t" r="r" b="b"/>
              <a:pathLst>
                <a:path w="1724" h="3887" extrusionOk="0">
                  <a:moveTo>
                    <a:pt x="1072" y="1"/>
                  </a:moveTo>
                  <a:cubicBezTo>
                    <a:pt x="479" y="1"/>
                    <a:pt x="1" y="479"/>
                    <a:pt x="1" y="1082"/>
                  </a:cubicBezTo>
                  <a:lnTo>
                    <a:pt x="1" y="2814"/>
                  </a:lnTo>
                  <a:cubicBezTo>
                    <a:pt x="1" y="3408"/>
                    <a:pt x="479" y="3886"/>
                    <a:pt x="1072" y="3886"/>
                  </a:cubicBezTo>
                  <a:lnTo>
                    <a:pt x="1503" y="3886"/>
                  </a:lnTo>
                  <a:cubicBezTo>
                    <a:pt x="1628" y="3886"/>
                    <a:pt x="1723" y="3791"/>
                    <a:pt x="1723" y="3676"/>
                  </a:cubicBezTo>
                  <a:lnTo>
                    <a:pt x="1723" y="221"/>
                  </a:lnTo>
                  <a:cubicBezTo>
                    <a:pt x="1723" y="96"/>
                    <a:pt x="1628" y="1"/>
                    <a:pt x="150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7" name="Google Shape;10377;p71"/>
            <p:cNvSpPr/>
            <p:nvPr/>
          </p:nvSpPr>
          <p:spPr>
            <a:xfrm>
              <a:off x="6221064" y="3935180"/>
              <a:ext cx="45509" cy="96794"/>
            </a:xfrm>
            <a:custGeom>
              <a:avLst/>
              <a:gdLst/>
              <a:ahLst/>
              <a:cxnLst/>
              <a:rect l="l" t="t" r="r" b="b"/>
              <a:pathLst>
                <a:path w="1733" h="3686" extrusionOk="0">
                  <a:moveTo>
                    <a:pt x="459" y="1"/>
                  </a:moveTo>
                  <a:lnTo>
                    <a:pt x="459" y="1"/>
                  </a:lnTo>
                  <a:cubicBezTo>
                    <a:pt x="172" y="202"/>
                    <a:pt x="0" y="527"/>
                    <a:pt x="0" y="881"/>
                  </a:cubicBezTo>
                  <a:lnTo>
                    <a:pt x="0" y="2613"/>
                  </a:lnTo>
                  <a:cubicBezTo>
                    <a:pt x="0" y="3207"/>
                    <a:pt x="488" y="3685"/>
                    <a:pt x="1081" y="3685"/>
                  </a:cubicBezTo>
                  <a:lnTo>
                    <a:pt x="1512" y="3685"/>
                  </a:lnTo>
                  <a:cubicBezTo>
                    <a:pt x="1627" y="3685"/>
                    <a:pt x="1732" y="3590"/>
                    <a:pt x="1732" y="3475"/>
                  </a:cubicBezTo>
                  <a:lnTo>
                    <a:pt x="1732" y="3035"/>
                  </a:lnTo>
                  <a:lnTo>
                    <a:pt x="1081" y="3035"/>
                  </a:lnTo>
                  <a:cubicBezTo>
                    <a:pt x="727" y="3035"/>
                    <a:pt x="440" y="2747"/>
                    <a:pt x="440" y="2393"/>
                  </a:cubicBezTo>
                  <a:lnTo>
                    <a:pt x="440" y="240"/>
                  </a:lnTo>
                  <a:cubicBezTo>
                    <a:pt x="431" y="154"/>
                    <a:pt x="440" y="77"/>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8" name="Google Shape;10378;p71"/>
            <p:cNvSpPr/>
            <p:nvPr/>
          </p:nvSpPr>
          <p:spPr>
            <a:xfrm>
              <a:off x="6260769" y="3929902"/>
              <a:ext cx="56800" cy="102073"/>
            </a:xfrm>
            <a:custGeom>
              <a:avLst/>
              <a:gdLst/>
              <a:ahLst/>
              <a:cxnLst/>
              <a:rect l="l" t="t" r="r" b="b"/>
              <a:pathLst>
                <a:path w="2163" h="3887" extrusionOk="0">
                  <a:moveTo>
                    <a:pt x="0" y="1"/>
                  </a:moveTo>
                  <a:lnTo>
                    <a:pt x="0" y="3886"/>
                  </a:lnTo>
                  <a:lnTo>
                    <a:pt x="2163" y="3886"/>
                  </a:lnTo>
                  <a:lnTo>
                    <a:pt x="2163"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9" name="Google Shape;10379;p71"/>
            <p:cNvSpPr/>
            <p:nvPr/>
          </p:nvSpPr>
          <p:spPr>
            <a:xfrm>
              <a:off x="6260769" y="4014853"/>
              <a:ext cx="56800" cy="17122"/>
            </a:xfrm>
            <a:custGeom>
              <a:avLst/>
              <a:gdLst/>
              <a:ahLst/>
              <a:cxnLst/>
              <a:rect l="l" t="t" r="r" b="b"/>
              <a:pathLst>
                <a:path w="2163" h="652" extrusionOk="0">
                  <a:moveTo>
                    <a:pt x="0" y="1"/>
                  </a:moveTo>
                  <a:lnTo>
                    <a:pt x="0" y="651"/>
                  </a:lnTo>
                  <a:lnTo>
                    <a:pt x="2163" y="651"/>
                  </a:lnTo>
                  <a:lnTo>
                    <a:pt x="216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0" name="Google Shape;10380;p71"/>
            <p:cNvSpPr/>
            <p:nvPr/>
          </p:nvSpPr>
          <p:spPr>
            <a:xfrm>
              <a:off x="6260769" y="4031686"/>
              <a:ext cx="56800" cy="90755"/>
            </a:xfrm>
            <a:custGeom>
              <a:avLst/>
              <a:gdLst/>
              <a:ahLst/>
              <a:cxnLst/>
              <a:rect l="l" t="t" r="r" b="b"/>
              <a:pathLst>
                <a:path w="2163" h="3456" extrusionOk="0">
                  <a:moveTo>
                    <a:pt x="10" y="1"/>
                  </a:moveTo>
                  <a:lnTo>
                    <a:pt x="0" y="3245"/>
                  </a:lnTo>
                  <a:cubicBezTo>
                    <a:pt x="0" y="3360"/>
                    <a:pt x="96" y="3456"/>
                    <a:pt x="220" y="3456"/>
                  </a:cubicBezTo>
                  <a:lnTo>
                    <a:pt x="1082" y="3456"/>
                  </a:lnTo>
                  <a:cubicBezTo>
                    <a:pt x="1177" y="3456"/>
                    <a:pt x="1263" y="3389"/>
                    <a:pt x="1292" y="3293"/>
                  </a:cubicBezTo>
                  <a:lnTo>
                    <a:pt x="216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1" name="Google Shape;10381;p71"/>
            <p:cNvSpPr/>
            <p:nvPr/>
          </p:nvSpPr>
          <p:spPr>
            <a:xfrm>
              <a:off x="6553542" y="3975148"/>
              <a:ext cx="32195" cy="11581"/>
            </a:xfrm>
            <a:custGeom>
              <a:avLst/>
              <a:gdLst/>
              <a:ahLst/>
              <a:cxnLst/>
              <a:rect l="l" t="t" r="r" b="b"/>
              <a:pathLst>
                <a:path w="1226" h="441" extrusionOk="0">
                  <a:moveTo>
                    <a:pt x="288" y="0"/>
                  </a:moveTo>
                  <a:cubicBezTo>
                    <a:pt x="1" y="0"/>
                    <a:pt x="1" y="441"/>
                    <a:pt x="288" y="441"/>
                  </a:cubicBezTo>
                  <a:lnTo>
                    <a:pt x="938" y="441"/>
                  </a:lnTo>
                  <a:cubicBezTo>
                    <a:pt x="1226" y="441"/>
                    <a:pt x="1226" y="0"/>
                    <a:pt x="93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2" name="Google Shape;10382;p71"/>
            <p:cNvSpPr/>
            <p:nvPr/>
          </p:nvSpPr>
          <p:spPr>
            <a:xfrm>
              <a:off x="6532192" y="3911100"/>
              <a:ext cx="27442" cy="23608"/>
            </a:xfrm>
            <a:custGeom>
              <a:avLst/>
              <a:gdLst/>
              <a:ahLst/>
              <a:cxnLst/>
              <a:rect l="l" t="t" r="r" b="b"/>
              <a:pathLst>
                <a:path w="1045" h="899" extrusionOk="0">
                  <a:moveTo>
                    <a:pt x="732" y="0"/>
                  </a:moveTo>
                  <a:cubicBezTo>
                    <a:pt x="682" y="0"/>
                    <a:pt x="630" y="20"/>
                    <a:pt x="584" y="66"/>
                  </a:cubicBezTo>
                  <a:lnTo>
                    <a:pt x="124" y="525"/>
                  </a:lnTo>
                  <a:cubicBezTo>
                    <a:pt x="0" y="659"/>
                    <a:pt x="86" y="889"/>
                    <a:pt x="278" y="899"/>
                  </a:cubicBezTo>
                  <a:cubicBezTo>
                    <a:pt x="335" y="889"/>
                    <a:pt x="392" y="870"/>
                    <a:pt x="431" y="832"/>
                  </a:cubicBezTo>
                  <a:lnTo>
                    <a:pt x="890" y="372"/>
                  </a:lnTo>
                  <a:cubicBezTo>
                    <a:pt x="1045" y="218"/>
                    <a:pt x="899" y="0"/>
                    <a:pt x="73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3" name="Google Shape;10383;p71"/>
            <p:cNvSpPr/>
            <p:nvPr/>
          </p:nvSpPr>
          <p:spPr>
            <a:xfrm>
              <a:off x="6531221" y="4027327"/>
              <a:ext cx="27626" cy="23503"/>
            </a:xfrm>
            <a:custGeom>
              <a:avLst/>
              <a:gdLst/>
              <a:ahLst/>
              <a:cxnLst/>
              <a:rect l="l" t="t" r="r" b="b"/>
              <a:pathLst>
                <a:path w="1052" h="895" extrusionOk="0">
                  <a:moveTo>
                    <a:pt x="310" y="0"/>
                  </a:moveTo>
                  <a:cubicBezTo>
                    <a:pt x="141" y="0"/>
                    <a:pt x="1" y="217"/>
                    <a:pt x="161" y="377"/>
                  </a:cubicBezTo>
                  <a:lnTo>
                    <a:pt x="621" y="827"/>
                  </a:lnTo>
                  <a:cubicBezTo>
                    <a:pt x="659" y="875"/>
                    <a:pt x="707" y="894"/>
                    <a:pt x="774" y="894"/>
                  </a:cubicBezTo>
                  <a:cubicBezTo>
                    <a:pt x="956" y="894"/>
                    <a:pt x="1051" y="664"/>
                    <a:pt x="918" y="530"/>
                  </a:cubicBezTo>
                  <a:lnTo>
                    <a:pt x="468" y="71"/>
                  </a:lnTo>
                  <a:cubicBezTo>
                    <a:pt x="418" y="21"/>
                    <a:pt x="363" y="0"/>
                    <a:pt x="31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84" name="Google Shape;10384;p71"/>
          <p:cNvGrpSpPr/>
          <p:nvPr/>
        </p:nvGrpSpPr>
        <p:grpSpPr>
          <a:xfrm>
            <a:off x="2182643" y="3386320"/>
            <a:ext cx="382030" cy="320451"/>
            <a:chOff x="2182643" y="3386320"/>
            <a:chExt cx="382030" cy="320451"/>
          </a:xfrm>
        </p:grpSpPr>
        <p:sp>
          <p:nvSpPr>
            <p:cNvPr id="10385" name="Google Shape;10385;p71"/>
            <p:cNvSpPr/>
            <p:nvPr/>
          </p:nvSpPr>
          <p:spPr>
            <a:xfrm>
              <a:off x="2182643" y="3386320"/>
              <a:ext cx="382030" cy="320451"/>
            </a:xfrm>
            <a:custGeom>
              <a:avLst/>
              <a:gdLst/>
              <a:ahLst/>
              <a:cxnLst/>
              <a:rect l="l" t="t" r="r" b="b"/>
              <a:pathLst>
                <a:path w="14548" h="12203" extrusionOk="0">
                  <a:moveTo>
                    <a:pt x="709" y="0"/>
                  </a:moveTo>
                  <a:cubicBezTo>
                    <a:pt x="317" y="0"/>
                    <a:pt x="1" y="316"/>
                    <a:pt x="1" y="709"/>
                  </a:cubicBezTo>
                  <a:lnTo>
                    <a:pt x="1" y="11504"/>
                  </a:lnTo>
                  <a:cubicBezTo>
                    <a:pt x="1" y="11887"/>
                    <a:pt x="317" y="12202"/>
                    <a:pt x="709" y="12202"/>
                  </a:cubicBezTo>
                  <a:lnTo>
                    <a:pt x="13840" y="12202"/>
                  </a:lnTo>
                  <a:cubicBezTo>
                    <a:pt x="14232" y="12202"/>
                    <a:pt x="14548" y="11887"/>
                    <a:pt x="14548" y="11504"/>
                  </a:cubicBezTo>
                  <a:lnTo>
                    <a:pt x="14548" y="2115"/>
                  </a:lnTo>
                  <a:cubicBezTo>
                    <a:pt x="14548" y="1723"/>
                    <a:pt x="14232" y="1407"/>
                    <a:pt x="13840" y="1407"/>
                  </a:cubicBezTo>
                  <a:lnTo>
                    <a:pt x="9619" y="1407"/>
                  </a:lnTo>
                  <a:lnTo>
                    <a:pt x="8490" y="278"/>
                  </a:lnTo>
                  <a:cubicBezTo>
                    <a:pt x="8308" y="96"/>
                    <a:pt x="8078" y="0"/>
                    <a:pt x="78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6" name="Google Shape;10386;p71"/>
            <p:cNvSpPr/>
            <p:nvPr/>
          </p:nvSpPr>
          <p:spPr>
            <a:xfrm>
              <a:off x="2281171" y="3466492"/>
              <a:ext cx="185002" cy="184739"/>
            </a:xfrm>
            <a:custGeom>
              <a:avLst/>
              <a:gdLst/>
              <a:ahLst/>
              <a:cxnLst/>
              <a:rect l="l" t="t" r="r" b="b"/>
              <a:pathLst>
                <a:path w="7045" h="7035" extrusionOk="0">
                  <a:moveTo>
                    <a:pt x="3522" y="0"/>
                  </a:moveTo>
                  <a:cubicBezTo>
                    <a:pt x="1580" y="0"/>
                    <a:pt x="0" y="1579"/>
                    <a:pt x="0" y="3522"/>
                  </a:cubicBezTo>
                  <a:cubicBezTo>
                    <a:pt x="0" y="5465"/>
                    <a:pt x="1580" y="7034"/>
                    <a:pt x="3522" y="7034"/>
                  </a:cubicBezTo>
                  <a:cubicBezTo>
                    <a:pt x="5465" y="7034"/>
                    <a:pt x="7044" y="5465"/>
                    <a:pt x="7044" y="3522"/>
                  </a:cubicBezTo>
                  <a:cubicBezTo>
                    <a:pt x="7044" y="1579"/>
                    <a:pt x="5465"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71"/>
            <p:cNvSpPr/>
            <p:nvPr/>
          </p:nvSpPr>
          <p:spPr>
            <a:xfrm>
              <a:off x="2299763" y="3484821"/>
              <a:ext cx="147791" cy="148054"/>
            </a:xfrm>
            <a:custGeom>
              <a:avLst/>
              <a:gdLst/>
              <a:ahLst/>
              <a:cxnLst/>
              <a:rect l="l" t="t" r="r" b="b"/>
              <a:pathLst>
                <a:path w="5628" h="5638" extrusionOk="0">
                  <a:moveTo>
                    <a:pt x="2814" y="1"/>
                  </a:moveTo>
                  <a:cubicBezTo>
                    <a:pt x="1254" y="1"/>
                    <a:pt x="1" y="1264"/>
                    <a:pt x="1" y="2824"/>
                  </a:cubicBezTo>
                  <a:cubicBezTo>
                    <a:pt x="1" y="4374"/>
                    <a:pt x="1254" y="5638"/>
                    <a:pt x="2814" y="5638"/>
                  </a:cubicBezTo>
                  <a:cubicBezTo>
                    <a:pt x="4374" y="5638"/>
                    <a:pt x="5628" y="4374"/>
                    <a:pt x="5628" y="2824"/>
                  </a:cubicBezTo>
                  <a:cubicBezTo>
                    <a:pt x="5628" y="1264"/>
                    <a:pt x="4374" y="1"/>
                    <a:pt x="281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71"/>
            <p:cNvSpPr/>
            <p:nvPr/>
          </p:nvSpPr>
          <p:spPr>
            <a:xfrm>
              <a:off x="2336711" y="3564993"/>
              <a:ext cx="73922" cy="67830"/>
            </a:xfrm>
            <a:custGeom>
              <a:avLst/>
              <a:gdLst/>
              <a:ahLst/>
              <a:cxnLst/>
              <a:rect l="l" t="t" r="r" b="b"/>
              <a:pathLst>
                <a:path w="2815" h="2583" extrusionOk="0">
                  <a:moveTo>
                    <a:pt x="938" y="1"/>
                  </a:moveTo>
                  <a:lnTo>
                    <a:pt x="938" y="470"/>
                  </a:lnTo>
                  <a:cubicBezTo>
                    <a:pt x="938" y="556"/>
                    <a:pt x="891" y="642"/>
                    <a:pt x="814" y="680"/>
                  </a:cubicBezTo>
                  <a:lnTo>
                    <a:pt x="259" y="958"/>
                  </a:lnTo>
                  <a:cubicBezTo>
                    <a:pt x="96" y="1034"/>
                    <a:pt x="0" y="1197"/>
                    <a:pt x="0" y="1379"/>
                  </a:cubicBezTo>
                  <a:lnTo>
                    <a:pt x="0" y="2202"/>
                  </a:lnTo>
                  <a:cubicBezTo>
                    <a:pt x="436" y="2456"/>
                    <a:pt x="922" y="2582"/>
                    <a:pt x="1407" y="2582"/>
                  </a:cubicBezTo>
                  <a:cubicBezTo>
                    <a:pt x="1893" y="2582"/>
                    <a:pt x="2379" y="2456"/>
                    <a:pt x="2814" y="2202"/>
                  </a:cubicBezTo>
                  <a:lnTo>
                    <a:pt x="2814" y="1379"/>
                  </a:lnTo>
                  <a:cubicBezTo>
                    <a:pt x="2814" y="1197"/>
                    <a:pt x="2718" y="1034"/>
                    <a:pt x="2556" y="958"/>
                  </a:cubicBezTo>
                  <a:lnTo>
                    <a:pt x="2010" y="680"/>
                  </a:lnTo>
                  <a:cubicBezTo>
                    <a:pt x="1924" y="642"/>
                    <a:pt x="1876" y="565"/>
                    <a:pt x="1876" y="470"/>
                  </a:cubicBezTo>
                  <a:lnTo>
                    <a:pt x="187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71"/>
            <p:cNvSpPr/>
            <p:nvPr/>
          </p:nvSpPr>
          <p:spPr>
            <a:xfrm>
              <a:off x="2295745" y="3386320"/>
              <a:ext cx="139519" cy="36974"/>
            </a:xfrm>
            <a:custGeom>
              <a:avLst/>
              <a:gdLst/>
              <a:ahLst/>
              <a:cxnLst/>
              <a:rect l="l" t="t" r="r" b="b"/>
              <a:pathLst>
                <a:path w="5313" h="1408" extrusionOk="0">
                  <a:moveTo>
                    <a:pt x="1" y="0"/>
                  </a:moveTo>
                  <a:cubicBezTo>
                    <a:pt x="249" y="0"/>
                    <a:pt x="489" y="96"/>
                    <a:pt x="661" y="278"/>
                  </a:cubicBezTo>
                  <a:lnTo>
                    <a:pt x="1589" y="1206"/>
                  </a:lnTo>
                  <a:cubicBezTo>
                    <a:pt x="1723" y="1331"/>
                    <a:pt x="1895" y="1407"/>
                    <a:pt x="2087" y="1407"/>
                  </a:cubicBezTo>
                  <a:lnTo>
                    <a:pt x="5312" y="1407"/>
                  </a:lnTo>
                  <a:lnTo>
                    <a:pt x="4183" y="278"/>
                  </a:lnTo>
                  <a:cubicBezTo>
                    <a:pt x="4010" y="96"/>
                    <a:pt x="3771" y="0"/>
                    <a:pt x="352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71"/>
            <p:cNvSpPr/>
            <p:nvPr/>
          </p:nvSpPr>
          <p:spPr>
            <a:xfrm>
              <a:off x="2342987" y="3386320"/>
              <a:ext cx="92514" cy="36974"/>
            </a:xfrm>
            <a:custGeom>
              <a:avLst/>
              <a:gdLst/>
              <a:ahLst/>
              <a:cxnLst/>
              <a:rect l="l" t="t" r="r" b="b"/>
              <a:pathLst>
                <a:path w="3523" h="1408" extrusionOk="0">
                  <a:moveTo>
                    <a:pt x="1" y="0"/>
                  </a:moveTo>
                  <a:cubicBezTo>
                    <a:pt x="250" y="0"/>
                    <a:pt x="479" y="96"/>
                    <a:pt x="661" y="278"/>
                  </a:cubicBezTo>
                  <a:lnTo>
                    <a:pt x="1589" y="1206"/>
                  </a:lnTo>
                  <a:cubicBezTo>
                    <a:pt x="1723" y="1340"/>
                    <a:pt x="1896" y="1407"/>
                    <a:pt x="2087" y="1407"/>
                  </a:cubicBezTo>
                  <a:lnTo>
                    <a:pt x="3523" y="1407"/>
                  </a:lnTo>
                  <a:lnTo>
                    <a:pt x="2384" y="278"/>
                  </a:lnTo>
                  <a:cubicBezTo>
                    <a:pt x="2211" y="96"/>
                    <a:pt x="1972" y="0"/>
                    <a:pt x="172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1" name="Google Shape;10391;p71"/>
            <p:cNvSpPr/>
            <p:nvPr/>
          </p:nvSpPr>
          <p:spPr>
            <a:xfrm>
              <a:off x="2182643" y="3676073"/>
              <a:ext cx="382030" cy="30698"/>
            </a:xfrm>
            <a:custGeom>
              <a:avLst/>
              <a:gdLst/>
              <a:ahLst/>
              <a:cxnLst/>
              <a:rect l="l" t="t" r="r" b="b"/>
              <a:pathLst>
                <a:path w="14548" h="1169" extrusionOk="0">
                  <a:moveTo>
                    <a:pt x="1" y="1"/>
                  </a:moveTo>
                  <a:lnTo>
                    <a:pt x="1" y="470"/>
                  </a:lnTo>
                  <a:cubicBezTo>
                    <a:pt x="1" y="853"/>
                    <a:pt x="317" y="1168"/>
                    <a:pt x="709" y="1168"/>
                  </a:cubicBezTo>
                  <a:lnTo>
                    <a:pt x="13840" y="1168"/>
                  </a:lnTo>
                  <a:cubicBezTo>
                    <a:pt x="14232" y="1168"/>
                    <a:pt x="14548" y="853"/>
                    <a:pt x="14548" y="470"/>
                  </a:cubicBezTo>
                  <a:lnTo>
                    <a:pt x="1454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2" name="Google Shape;10392;p71"/>
            <p:cNvSpPr/>
            <p:nvPr/>
          </p:nvSpPr>
          <p:spPr>
            <a:xfrm>
              <a:off x="2336711" y="3584609"/>
              <a:ext cx="74158" cy="48213"/>
            </a:xfrm>
            <a:custGeom>
              <a:avLst/>
              <a:gdLst/>
              <a:ahLst/>
              <a:cxnLst/>
              <a:rect l="l" t="t" r="r" b="b"/>
              <a:pathLst>
                <a:path w="2824" h="1836" extrusionOk="0">
                  <a:moveTo>
                    <a:pt x="690" y="0"/>
                  </a:moveTo>
                  <a:lnTo>
                    <a:pt x="268" y="211"/>
                  </a:lnTo>
                  <a:cubicBezTo>
                    <a:pt x="106" y="287"/>
                    <a:pt x="0" y="450"/>
                    <a:pt x="0" y="632"/>
                  </a:cubicBezTo>
                  <a:lnTo>
                    <a:pt x="0" y="1455"/>
                  </a:lnTo>
                  <a:cubicBezTo>
                    <a:pt x="436" y="1709"/>
                    <a:pt x="924" y="1835"/>
                    <a:pt x="1412" y="1835"/>
                  </a:cubicBezTo>
                  <a:cubicBezTo>
                    <a:pt x="1900" y="1835"/>
                    <a:pt x="2388" y="1709"/>
                    <a:pt x="2824" y="1455"/>
                  </a:cubicBezTo>
                  <a:lnTo>
                    <a:pt x="2824" y="632"/>
                  </a:lnTo>
                  <a:cubicBezTo>
                    <a:pt x="2824" y="450"/>
                    <a:pt x="2718" y="287"/>
                    <a:pt x="2556" y="211"/>
                  </a:cubicBezTo>
                  <a:lnTo>
                    <a:pt x="2125" y="0"/>
                  </a:lnTo>
                  <a:cubicBezTo>
                    <a:pt x="1938" y="225"/>
                    <a:pt x="1673" y="338"/>
                    <a:pt x="1407" y="338"/>
                  </a:cubicBezTo>
                  <a:cubicBezTo>
                    <a:pt x="1142" y="338"/>
                    <a:pt x="876" y="225"/>
                    <a:pt x="69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3" name="Google Shape;10393;p71"/>
            <p:cNvSpPr/>
            <p:nvPr/>
          </p:nvSpPr>
          <p:spPr>
            <a:xfrm>
              <a:off x="2360082" y="3564993"/>
              <a:ext cx="27179" cy="18513"/>
            </a:xfrm>
            <a:custGeom>
              <a:avLst/>
              <a:gdLst/>
              <a:ahLst/>
              <a:cxnLst/>
              <a:rect l="l" t="t" r="r" b="b"/>
              <a:pathLst>
                <a:path w="1035" h="705" extrusionOk="0">
                  <a:moveTo>
                    <a:pt x="48" y="1"/>
                  </a:moveTo>
                  <a:lnTo>
                    <a:pt x="48" y="470"/>
                  </a:lnTo>
                  <a:cubicBezTo>
                    <a:pt x="48" y="518"/>
                    <a:pt x="29" y="565"/>
                    <a:pt x="1" y="604"/>
                  </a:cubicBezTo>
                  <a:cubicBezTo>
                    <a:pt x="168" y="671"/>
                    <a:pt x="343" y="704"/>
                    <a:pt x="517" y="704"/>
                  </a:cubicBezTo>
                  <a:cubicBezTo>
                    <a:pt x="692" y="704"/>
                    <a:pt x="867" y="671"/>
                    <a:pt x="1034" y="604"/>
                  </a:cubicBezTo>
                  <a:cubicBezTo>
                    <a:pt x="1005" y="565"/>
                    <a:pt x="986" y="518"/>
                    <a:pt x="986" y="470"/>
                  </a:cubicBezTo>
                  <a:lnTo>
                    <a:pt x="98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71"/>
            <p:cNvSpPr/>
            <p:nvPr/>
          </p:nvSpPr>
          <p:spPr>
            <a:xfrm>
              <a:off x="2349027" y="3515756"/>
              <a:ext cx="49290" cy="55566"/>
            </a:xfrm>
            <a:custGeom>
              <a:avLst/>
              <a:gdLst/>
              <a:ahLst/>
              <a:cxnLst/>
              <a:rect l="l" t="t" r="r" b="b"/>
              <a:pathLst>
                <a:path w="1877" h="2116" extrusionOk="0">
                  <a:moveTo>
                    <a:pt x="699" y="0"/>
                  </a:moveTo>
                  <a:cubicBezTo>
                    <a:pt x="316" y="0"/>
                    <a:pt x="0" y="316"/>
                    <a:pt x="0" y="708"/>
                  </a:cubicBezTo>
                  <a:lnTo>
                    <a:pt x="0" y="1177"/>
                  </a:lnTo>
                  <a:cubicBezTo>
                    <a:pt x="0" y="1694"/>
                    <a:pt x="422" y="2115"/>
                    <a:pt x="938" y="2115"/>
                  </a:cubicBezTo>
                  <a:cubicBezTo>
                    <a:pt x="1455" y="2105"/>
                    <a:pt x="1876" y="1694"/>
                    <a:pt x="1876" y="1177"/>
                  </a:cubicBezTo>
                  <a:lnTo>
                    <a:pt x="1876" y="708"/>
                  </a:lnTo>
                  <a:cubicBezTo>
                    <a:pt x="1876" y="316"/>
                    <a:pt x="1560" y="0"/>
                    <a:pt x="116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71"/>
            <p:cNvSpPr/>
            <p:nvPr/>
          </p:nvSpPr>
          <p:spPr>
            <a:xfrm>
              <a:off x="2349027" y="3515756"/>
              <a:ext cx="33954" cy="55461"/>
            </a:xfrm>
            <a:custGeom>
              <a:avLst/>
              <a:gdLst/>
              <a:ahLst/>
              <a:cxnLst/>
              <a:rect l="l" t="t" r="r" b="b"/>
              <a:pathLst>
                <a:path w="1293" h="2112" extrusionOk="0">
                  <a:moveTo>
                    <a:pt x="699" y="0"/>
                  </a:moveTo>
                  <a:cubicBezTo>
                    <a:pt x="316" y="0"/>
                    <a:pt x="0" y="316"/>
                    <a:pt x="0" y="708"/>
                  </a:cubicBezTo>
                  <a:lnTo>
                    <a:pt x="0" y="1177"/>
                  </a:lnTo>
                  <a:cubicBezTo>
                    <a:pt x="0" y="1710"/>
                    <a:pt x="436" y="2112"/>
                    <a:pt x="931" y="2112"/>
                  </a:cubicBezTo>
                  <a:cubicBezTo>
                    <a:pt x="1050" y="2112"/>
                    <a:pt x="1172" y="2088"/>
                    <a:pt x="1292" y="2038"/>
                  </a:cubicBezTo>
                  <a:cubicBezTo>
                    <a:pt x="938" y="1895"/>
                    <a:pt x="709" y="1550"/>
                    <a:pt x="709" y="1177"/>
                  </a:cubicBezTo>
                  <a:lnTo>
                    <a:pt x="709" y="708"/>
                  </a:lnTo>
                  <a:cubicBezTo>
                    <a:pt x="699" y="364"/>
                    <a:pt x="948" y="67"/>
                    <a:pt x="1292" y="10"/>
                  </a:cubicBezTo>
                  <a:cubicBezTo>
                    <a:pt x="1254" y="0"/>
                    <a:pt x="1206" y="0"/>
                    <a:pt x="1168"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6" name="Google Shape;10396;p71"/>
            <p:cNvSpPr/>
            <p:nvPr/>
          </p:nvSpPr>
          <p:spPr>
            <a:xfrm>
              <a:off x="2349027" y="3515756"/>
              <a:ext cx="49290" cy="24894"/>
            </a:xfrm>
            <a:custGeom>
              <a:avLst/>
              <a:gdLst/>
              <a:ahLst/>
              <a:cxnLst/>
              <a:rect l="l" t="t" r="r" b="b"/>
              <a:pathLst>
                <a:path w="1877" h="948" extrusionOk="0">
                  <a:moveTo>
                    <a:pt x="709" y="0"/>
                  </a:moveTo>
                  <a:cubicBezTo>
                    <a:pt x="316" y="0"/>
                    <a:pt x="0" y="316"/>
                    <a:pt x="0" y="708"/>
                  </a:cubicBezTo>
                  <a:cubicBezTo>
                    <a:pt x="0" y="708"/>
                    <a:pt x="709" y="947"/>
                    <a:pt x="1876" y="947"/>
                  </a:cubicBezTo>
                  <a:lnTo>
                    <a:pt x="1876" y="708"/>
                  </a:lnTo>
                  <a:cubicBezTo>
                    <a:pt x="1876" y="316"/>
                    <a:pt x="1560"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7" name="Google Shape;10397;p71"/>
            <p:cNvSpPr/>
            <p:nvPr/>
          </p:nvSpPr>
          <p:spPr>
            <a:xfrm>
              <a:off x="2349027" y="3515755"/>
              <a:ext cx="33954" cy="22374"/>
            </a:xfrm>
            <a:custGeom>
              <a:avLst/>
              <a:gdLst/>
              <a:ahLst/>
              <a:cxnLst/>
              <a:rect l="l" t="t" r="r" b="b"/>
              <a:pathLst>
                <a:path w="1293" h="852" extrusionOk="0">
                  <a:moveTo>
                    <a:pt x="699" y="0"/>
                  </a:moveTo>
                  <a:cubicBezTo>
                    <a:pt x="316" y="0"/>
                    <a:pt x="0" y="316"/>
                    <a:pt x="0" y="708"/>
                  </a:cubicBezTo>
                  <a:cubicBezTo>
                    <a:pt x="230" y="775"/>
                    <a:pt x="460" y="823"/>
                    <a:pt x="699" y="852"/>
                  </a:cubicBezTo>
                  <a:lnTo>
                    <a:pt x="699" y="708"/>
                  </a:lnTo>
                  <a:lnTo>
                    <a:pt x="709" y="708"/>
                  </a:lnTo>
                  <a:cubicBezTo>
                    <a:pt x="699" y="364"/>
                    <a:pt x="948" y="67"/>
                    <a:pt x="1292" y="10"/>
                  </a:cubicBezTo>
                  <a:cubicBezTo>
                    <a:pt x="1254" y="0"/>
                    <a:pt x="1206" y="0"/>
                    <a:pt x="116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71"/>
            <p:cNvSpPr/>
            <p:nvPr/>
          </p:nvSpPr>
          <p:spPr>
            <a:xfrm>
              <a:off x="2336711" y="3595402"/>
              <a:ext cx="18382" cy="34978"/>
            </a:xfrm>
            <a:custGeom>
              <a:avLst/>
              <a:gdLst/>
              <a:ahLst/>
              <a:cxnLst/>
              <a:rect l="l" t="t" r="r" b="b"/>
              <a:pathLst>
                <a:path w="700" h="1332" extrusionOk="0">
                  <a:moveTo>
                    <a:pt x="58" y="1"/>
                  </a:moveTo>
                  <a:cubicBezTo>
                    <a:pt x="20" y="58"/>
                    <a:pt x="0" y="135"/>
                    <a:pt x="0" y="211"/>
                  </a:cubicBezTo>
                  <a:lnTo>
                    <a:pt x="0" y="1044"/>
                  </a:lnTo>
                  <a:cubicBezTo>
                    <a:pt x="221" y="1168"/>
                    <a:pt x="460" y="1264"/>
                    <a:pt x="699" y="1331"/>
                  </a:cubicBezTo>
                  <a:lnTo>
                    <a:pt x="699" y="719"/>
                  </a:lnTo>
                  <a:cubicBezTo>
                    <a:pt x="699" y="565"/>
                    <a:pt x="632" y="431"/>
                    <a:pt x="517" y="34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71"/>
            <p:cNvSpPr/>
            <p:nvPr/>
          </p:nvSpPr>
          <p:spPr>
            <a:xfrm>
              <a:off x="2392251" y="3595402"/>
              <a:ext cx="18382" cy="34978"/>
            </a:xfrm>
            <a:custGeom>
              <a:avLst/>
              <a:gdLst/>
              <a:ahLst/>
              <a:cxnLst/>
              <a:rect l="l" t="t" r="r" b="b"/>
              <a:pathLst>
                <a:path w="700" h="1332" extrusionOk="0">
                  <a:moveTo>
                    <a:pt x="642" y="1"/>
                  </a:moveTo>
                  <a:lnTo>
                    <a:pt x="182" y="345"/>
                  </a:lnTo>
                  <a:cubicBezTo>
                    <a:pt x="67" y="431"/>
                    <a:pt x="1" y="575"/>
                    <a:pt x="1" y="719"/>
                  </a:cubicBezTo>
                  <a:lnTo>
                    <a:pt x="1" y="1331"/>
                  </a:lnTo>
                  <a:cubicBezTo>
                    <a:pt x="240" y="1274"/>
                    <a:pt x="479" y="1168"/>
                    <a:pt x="699" y="1044"/>
                  </a:cubicBezTo>
                  <a:lnTo>
                    <a:pt x="699" y="221"/>
                  </a:lnTo>
                  <a:cubicBezTo>
                    <a:pt x="699" y="144"/>
                    <a:pt x="680" y="68"/>
                    <a:pt x="642"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0" name="Google Shape;10400;p71"/>
          <p:cNvGrpSpPr/>
          <p:nvPr/>
        </p:nvGrpSpPr>
        <p:grpSpPr>
          <a:xfrm>
            <a:off x="3084386" y="3389340"/>
            <a:ext cx="353880" cy="330745"/>
            <a:chOff x="3084386" y="3389340"/>
            <a:chExt cx="353880" cy="330745"/>
          </a:xfrm>
        </p:grpSpPr>
        <p:sp>
          <p:nvSpPr>
            <p:cNvPr id="10401" name="Google Shape;10401;p71"/>
            <p:cNvSpPr/>
            <p:nvPr/>
          </p:nvSpPr>
          <p:spPr>
            <a:xfrm>
              <a:off x="3084386" y="3458430"/>
              <a:ext cx="353880" cy="261655"/>
            </a:xfrm>
            <a:custGeom>
              <a:avLst/>
              <a:gdLst/>
              <a:ahLst/>
              <a:cxnLst/>
              <a:rect l="l" t="t" r="r" b="b"/>
              <a:pathLst>
                <a:path w="13476" h="9964" extrusionOk="0">
                  <a:moveTo>
                    <a:pt x="1024" y="1"/>
                  </a:moveTo>
                  <a:cubicBezTo>
                    <a:pt x="459" y="1"/>
                    <a:pt x="0" y="451"/>
                    <a:pt x="0" y="1015"/>
                  </a:cubicBezTo>
                  <a:lnTo>
                    <a:pt x="0" y="8949"/>
                  </a:lnTo>
                  <a:cubicBezTo>
                    <a:pt x="0" y="9514"/>
                    <a:pt x="459" y="9964"/>
                    <a:pt x="1024" y="9964"/>
                  </a:cubicBezTo>
                  <a:lnTo>
                    <a:pt x="12461" y="9964"/>
                  </a:lnTo>
                  <a:cubicBezTo>
                    <a:pt x="13025" y="9964"/>
                    <a:pt x="13475" y="9514"/>
                    <a:pt x="13475" y="8949"/>
                  </a:cubicBezTo>
                  <a:lnTo>
                    <a:pt x="13475" y="1015"/>
                  </a:lnTo>
                  <a:cubicBezTo>
                    <a:pt x="13475" y="451"/>
                    <a:pt x="13025" y="1"/>
                    <a:pt x="12461"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2" name="Google Shape;10402;p71"/>
            <p:cNvSpPr/>
            <p:nvPr/>
          </p:nvSpPr>
          <p:spPr>
            <a:xfrm>
              <a:off x="3084386" y="3458430"/>
              <a:ext cx="176940" cy="261655"/>
            </a:xfrm>
            <a:custGeom>
              <a:avLst/>
              <a:gdLst/>
              <a:ahLst/>
              <a:cxnLst/>
              <a:rect l="l" t="t" r="r" b="b"/>
              <a:pathLst>
                <a:path w="6738" h="9964" extrusionOk="0">
                  <a:moveTo>
                    <a:pt x="995" y="1"/>
                  </a:moveTo>
                  <a:cubicBezTo>
                    <a:pt x="440" y="1"/>
                    <a:pt x="0" y="460"/>
                    <a:pt x="0" y="1015"/>
                  </a:cubicBezTo>
                  <a:lnTo>
                    <a:pt x="0" y="8949"/>
                  </a:lnTo>
                  <a:cubicBezTo>
                    <a:pt x="0" y="9504"/>
                    <a:pt x="440" y="9964"/>
                    <a:pt x="995" y="9964"/>
                  </a:cubicBezTo>
                  <a:lnTo>
                    <a:pt x="6738" y="9964"/>
                  </a:lnTo>
                  <a:lnTo>
                    <a:pt x="6738" y="1"/>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71"/>
            <p:cNvSpPr/>
            <p:nvPr/>
          </p:nvSpPr>
          <p:spPr>
            <a:xfrm>
              <a:off x="3115031" y="3489102"/>
              <a:ext cx="292825" cy="200574"/>
            </a:xfrm>
            <a:custGeom>
              <a:avLst/>
              <a:gdLst/>
              <a:ahLst/>
              <a:cxnLst/>
              <a:rect l="l" t="t" r="r" b="b"/>
              <a:pathLst>
                <a:path w="11151" h="7638" extrusionOk="0">
                  <a:moveTo>
                    <a:pt x="278" y="1"/>
                  </a:moveTo>
                  <a:cubicBezTo>
                    <a:pt x="125" y="1"/>
                    <a:pt x="10" y="115"/>
                    <a:pt x="10" y="269"/>
                  </a:cubicBezTo>
                  <a:lnTo>
                    <a:pt x="10" y="7360"/>
                  </a:lnTo>
                  <a:cubicBezTo>
                    <a:pt x="1" y="7513"/>
                    <a:pt x="125" y="7628"/>
                    <a:pt x="278" y="7638"/>
                  </a:cubicBezTo>
                  <a:lnTo>
                    <a:pt x="10873" y="7638"/>
                  </a:lnTo>
                  <a:cubicBezTo>
                    <a:pt x="11026" y="7638"/>
                    <a:pt x="11150" y="7513"/>
                    <a:pt x="11141" y="7360"/>
                  </a:cubicBezTo>
                  <a:lnTo>
                    <a:pt x="11141" y="269"/>
                  </a:lnTo>
                  <a:cubicBezTo>
                    <a:pt x="11141" y="115"/>
                    <a:pt x="11026" y="1"/>
                    <a:pt x="108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71"/>
            <p:cNvSpPr/>
            <p:nvPr/>
          </p:nvSpPr>
          <p:spPr>
            <a:xfrm>
              <a:off x="3115031" y="3489102"/>
              <a:ext cx="146294" cy="200338"/>
            </a:xfrm>
            <a:custGeom>
              <a:avLst/>
              <a:gdLst/>
              <a:ahLst/>
              <a:cxnLst/>
              <a:rect l="l" t="t" r="r" b="b"/>
              <a:pathLst>
                <a:path w="5571" h="7629" extrusionOk="0">
                  <a:moveTo>
                    <a:pt x="269" y="1"/>
                  </a:moveTo>
                  <a:cubicBezTo>
                    <a:pt x="125" y="1"/>
                    <a:pt x="1" y="125"/>
                    <a:pt x="10" y="269"/>
                  </a:cubicBezTo>
                  <a:lnTo>
                    <a:pt x="10" y="7360"/>
                  </a:lnTo>
                  <a:cubicBezTo>
                    <a:pt x="1" y="7504"/>
                    <a:pt x="125" y="7628"/>
                    <a:pt x="269" y="7628"/>
                  </a:cubicBezTo>
                  <a:lnTo>
                    <a:pt x="5571" y="7628"/>
                  </a:lnTo>
                  <a:lnTo>
                    <a:pt x="5571"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71"/>
            <p:cNvSpPr/>
            <p:nvPr/>
          </p:nvSpPr>
          <p:spPr>
            <a:xfrm>
              <a:off x="3191947" y="3389340"/>
              <a:ext cx="138994" cy="115885"/>
            </a:xfrm>
            <a:custGeom>
              <a:avLst/>
              <a:gdLst/>
              <a:ahLst/>
              <a:cxnLst/>
              <a:rect l="l" t="t" r="r" b="b"/>
              <a:pathLst>
                <a:path w="5293"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4795" y="4412"/>
                  </a:lnTo>
                  <a:cubicBezTo>
                    <a:pt x="5072" y="4412"/>
                    <a:pt x="5293" y="4192"/>
                    <a:pt x="5293" y="3914"/>
                  </a:cubicBezTo>
                  <a:lnTo>
                    <a:pt x="5293" y="2536"/>
                  </a:lnTo>
                  <a:cubicBezTo>
                    <a:pt x="5293" y="2268"/>
                    <a:pt x="5072" y="2048"/>
                    <a:pt x="4795" y="2048"/>
                  </a:cubicBezTo>
                  <a:lnTo>
                    <a:pt x="4594" y="2048"/>
                  </a:lnTo>
                  <a:cubicBezTo>
                    <a:pt x="4336" y="2048"/>
                    <a:pt x="4125" y="1838"/>
                    <a:pt x="4125" y="1579"/>
                  </a:cubicBezTo>
                  <a:lnTo>
                    <a:pt x="4125" y="1072"/>
                  </a:lnTo>
                  <a:cubicBezTo>
                    <a:pt x="4125" y="479"/>
                    <a:pt x="3637" y="0"/>
                    <a:pt x="30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6" name="Google Shape;10406;p71"/>
            <p:cNvSpPr/>
            <p:nvPr/>
          </p:nvSpPr>
          <p:spPr>
            <a:xfrm>
              <a:off x="3223091" y="3538103"/>
              <a:ext cx="137261" cy="97792"/>
            </a:xfrm>
            <a:custGeom>
              <a:avLst/>
              <a:gdLst/>
              <a:ahLst/>
              <a:cxnLst/>
              <a:rect l="l" t="t" r="r" b="b"/>
              <a:pathLst>
                <a:path w="5227" h="3724" extrusionOk="0">
                  <a:moveTo>
                    <a:pt x="4623" y="1"/>
                  </a:moveTo>
                  <a:lnTo>
                    <a:pt x="4604" y="10"/>
                  </a:lnTo>
                  <a:lnTo>
                    <a:pt x="4020" y="297"/>
                  </a:lnTo>
                  <a:cubicBezTo>
                    <a:pt x="3915" y="355"/>
                    <a:pt x="3867" y="479"/>
                    <a:pt x="3915" y="594"/>
                  </a:cubicBezTo>
                  <a:cubicBezTo>
                    <a:pt x="3950" y="672"/>
                    <a:pt x="4032" y="718"/>
                    <a:pt x="4119" y="718"/>
                  </a:cubicBezTo>
                  <a:cubicBezTo>
                    <a:pt x="4150" y="718"/>
                    <a:pt x="4182" y="712"/>
                    <a:pt x="4212" y="699"/>
                  </a:cubicBezTo>
                  <a:lnTo>
                    <a:pt x="4365" y="623"/>
                  </a:lnTo>
                  <a:lnTo>
                    <a:pt x="4365" y="623"/>
                  </a:lnTo>
                  <a:cubicBezTo>
                    <a:pt x="4078" y="1580"/>
                    <a:pt x="3580" y="2298"/>
                    <a:pt x="2882" y="2738"/>
                  </a:cubicBezTo>
                  <a:cubicBezTo>
                    <a:pt x="2181" y="3183"/>
                    <a:pt x="1189" y="3280"/>
                    <a:pt x="523" y="3280"/>
                  </a:cubicBezTo>
                  <a:cubicBezTo>
                    <a:pt x="416" y="3280"/>
                    <a:pt x="318" y="3278"/>
                    <a:pt x="231" y="3274"/>
                  </a:cubicBezTo>
                  <a:cubicBezTo>
                    <a:pt x="225" y="3273"/>
                    <a:pt x="220" y="3273"/>
                    <a:pt x="215" y="3273"/>
                  </a:cubicBezTo>
                  <a:cubicBezTo>
                    <a:pt x="97" y="3273"/>
                    <a:pt x="1" y="3375"/>
                    <a:pt x="1" y="3494"/>
                  </a:cubicBezTo>
                  <a:cubicBezTo>
                    <a:pt x="1" y="3609"/>
                    <a:pt x="97" y="3704"/>
                    <a:pt x="211" y="3714"/>
                  </a:cubicBezTo>
                  <a:cubicBezTo>
                    <a:pt x="432" y="3714"/>
                    <a:pt x="738" y="3724"/>
                    <a:pt x="872" y="3724"/>
                  </a:cubicBezTo>
                  <a:cubicBezTo>
                    <a:pt x="889" y="3724"/>
                    <a:pt x="906" y="3724"/>
                    <a:pt x="923" y="3724"/>
                  </a:cubicBezTo>
                  <a:cubicBezTo>
                    <a:pt x="1691" y="3724"/>
                    <a:pt x="2456" y="3514"/>
                    <a:pt x="3111" y="3111"/>
                  </a:cubicBezTo>
                  <a:cubicBezTo>
                    <a:pt x="3886" y="2623"/>
                    <a:pt x="4442" y="1848"/>
                    <a:pt x="4767" y="824"/>
                  </a:cubicBezTo>
                  <a:lnTo>
                    <a:pt x="4796" y="891"/>
                  </a:lnTo>
                  <a:cubicBezTo>
                    <a:pt x="4834" y="967"/>
                    <a:pt x="4910" y="1010"/>
                    <a:pt x="4988" y="1010"/>
                  </a:cubicBezTo>
                  <a:cubicBezTo>
                    <a:pt x="5027" y="1010"/>
                    <a:pt x="5067" y="999"/>
                    <a:pt x="5102" y="977"/>
                  </a:cubicBezTo>
                  <a:cubicBezTo>
                    <a:pt x="5198" y="910"/>
                    <a:pt x="5226" y="776"/>
                    <a:pt x="5159" y="671"/>
                  </a:cubicBezTo>
                  <a:lnTo>
                    <a:pt x="4872" y="96"/>
                  </a:lnTo>
                  <a:lnTo>
                    <a:pt x="4863" y="77"/>
                  </a:lnTo>
                  <a:cubicBezTo>
                    <a:pt x="4843" y="58"/>
                    <a:pt x="4834" y="49"/>
                    <a:pt x="4824" y="39"/>
                  </a:cubicBezTo>
                  <a:lnTo>
                    <a:pt x="4796" y="20"/>
                  </a:lnTo>
                  <a:lnTo>
                    <a:pt x="4767" y="10"/>
                  </a:lnTo>
                  <a:lnTo>
                    <a:pt x="474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7" name="Google Shape;10407;p71"/>
            <p:cNvSpPr/>
            <p:nvPr/>
          </p:nvSpPr>
          <p:spPr>
            <a:xfrm>
              <a:off x="3182651" y="3610475"/>
              <a:ext cx="40467" cy="34532"/>
            </a:xfrm>
            <a:custGeom>
              <a:avLst/>
              <a:gdLst/>
              <a:ahLst/>
              <a:cxnLst/>
              <a:rect l="l" t="t" r="r" b="b"/>
              <a:pathLst>
                <a:path w="1541" h="1315" extrusionOk="0">
                  <a:moveTo>
                    <a:pt x="660" y="1"/>
                  </a:moveTo>
                  <a:cubicBezTo>
                    <a:pt x="297" y="1"/>
                    <a:pt x="0" y="288"/>
                    <a:pt x="0" y="652"/>
                  </a:cubicBezTo>
                  <a:cubicBezTo>
                    <a:pt x="0" y="1053"/>
                    <a:pt x="324" y="1314"/>
                    <a:pt x="664" y="1314"/>
                  </a:cubicBezTo>
                  <a:cubicBezTo>
                    <a:pt x="826" y="1314"/>
                    <a:pt x="993" y="1254"/>
                    <a:pt x="1129" y="1121"/>
                  </a:cubicBezTo>
                  <a:cubicBezTo>
                    <a:pt x="1541" y="709"/>
                    <a:pt x="1244" y="1"/>
                    <a:pt x="660" y="1"/>
                  </a:cubicBez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71"/>
            <p:cNvSpPr/>
            <p:nvPr/>
          </p:nvSpPr>
          <p:spPr>
            <a:xfrm>
              <a:off x="3145729" y="3529489"/>
              <a:ext cx="39495" cy="35005"/>
            </a:xfrm>
            <a:custGeom>
              <a:avLst/>
              <a:gdLst/>
              <a:ahLst/>
              <a:cxnLst/>
              <a:rect l="l" t="t" r="r" b="b"/>
              <a:pathLst>
                <a:path w="1504" h="1333" extrusionOk="0">
                  <a:moveTo>
                    <a:pt x="313" y="1"/>
                  </a:moveTo>
                  <a:cubicBezTo>
                    <a:pt x="143" y="1"/>
                    <a:pt x="0" y="222"/>
                    <a:pt x="162" y="377"/>
                  </a:cubicBezTo>
                  <a:lnTo>
                    <a:pt x="439" y="664"/>
                  </a:lnTo>
                  <a:lnTo>
                    <a:pt x="162" y="951"/>
                  </a:lnTo>
                  <a:cubicBezTo>
                    <a:pt x="66" y="1037"/>
                    <a:pt x="66" y="1181"/>
                    <a:pt x="162" y="1267"/>
                  </a:cubicBezTo>
                  <a:cubicBezTo>
                    <a:pt x="200" y="1305"/>
                    <a:pt x="255" y="1324"/>
                    <a:pt x="311" y="1324"/>
                  </a:cubicBezTo>
                  <a:cubicBezTo>
                    <a:pt x="368" y="1324"/>
                    <a:pt x="425" y="1305"/>
                    <a:pt x="468" y="1267"/>
                  </a:cubicBezTo>
                  <a:lnTo>
                    <a:pt x="755" y="980"/>
                  </a:lnTo>
                  <a:lnTo>
                    <a:pt x="1033" y="1267"/>
                  </a:lnTo>
                  <a:cubicBezTo>
                    <a:pt x="1081" y="1313"/>
                    <a:pt x="1134" y="1332"/>
                    <a:pt x="1186" y="1332"/>
                  </a:cubicBezTo>
                  <a:cubicBezTo>
                    <a:pt x="1357" y="1332"/>
                    <a:pt x="1504" y="1113"/>
                    <a:pt x="1349" y="951"/>
                  </a:cubicBezTo>
                  <a:lnTo>
                    <a:pt x="1062" y="673"/>
                  </a:lnTo>
                  <a:lnTo>
                    <a:pt x="1349" y="386"/>
                  </a:lnTo>
                  <a:cubicBezTo>
                    <a:pt x="1504" y="224"/>
                    <a:pt x="1357" y="5"/>
                    <a:pt x="1186" y="5"/>
                  </a:cubicBezTo>
                  <a:cubicBezTo>
                    <a:pt x="1134" y="5"/>
                    <a:pt x="1081" y="24"/>
                    <a:pt x="1033" y="70"/>
                  </a:cubicBezTo>
                  <a:lnTo>
                    <a:pt x="755" y="357"/>
                  </a:lnTo>
                  <a:lnTo>
                    <a:pt x="468" y="70"/>
                  </a:lnTo>
                  <a:cubicBezTo>
                    <a:pt x="419" y="21"/>
                    <a:pt x="365" y="1"/>
                    <a:pt x="31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71"/>
            <p:cNvSpPr/>
            <p:nvPr/>
          </p:nvSpPr>
          <p:spPr>
            <a:xfrm>
              <a:off x="3345252" y="3621741"/>
              <a:ext cx="39521" cy="34978"/>
            </a:xfrm>
            <a:custGeom>
              <a:avLst/>
              <a:gdLst/>
              <a:ahLst/>
              <a:cxnLst/>
              <a:rect l="l" t="t" r="r" b="b"/>
              <a:pathLst>
                <a:path w="1505" h="1332" extrusionOk="0">
                  <a:moveTo>
                    <a:pt x="318" y="0"/>
                  </a:moveTo>
                  <a:cubicBezTo>
                    <a:pt x="149" y="0"/>
                    <a:pt x="1" y="222"/>
                    <a:pt x="163" y="376"/>
                  </a:cubicBezTo>
                  <a:lnTo>
                    <a:pt x="440" y="673"/>
                  </a:lnTo>
                  <a:lnTo>
                    <a:pt x="163" y="950"/>
                  </a:lnTo>
                  <a:cubicBezTo>
                    <a:pt x="1" y="1112"/>
                    <a:pt x="145" y="1331"/>
                    <a:pt x="316" y="1331"/>
                  </a:cubicBezTo>
                  <a:cubicBezTo>
                    <a:pt x="367" y="1331"/>
                    <a:pt x="421" y="1312"/>
                    <a:pt x="469" y="1266"/>
                  </a:cubicBezTo>
                  <a:lnTo>
                    <a:pt x="756" y="979"/>
                  </a:lnTo>
                  <a:lnTo>
                    <a:pt x="1034" y="1266"/>
                  </a:lnTo>
                  <a:cubicBezTo>
                    <a:pt x="1082" y="1312"/>
                    <a:pt x="1135" y="1331"/>
                    <a:pt x="1186" y="1331"/>
                  </a:cubicBezTo>
                  <a:cubicBezTo>
                    <a:pt x="1358" y="1331"/>
                    <a:pt x="1504" y="1112"/>
                    <a:pt x="1349" y="950"/>
                  </a:cubicBezTo>
                  <a:lnTo>
                    <a:pt x="1062" y="673"/>
                  </a:lnTo>
                  <a:lnTo>
                    <a:pt x="1349" y="385"/>
                  </a:lnTo>
                  <a:cubicBezTo>
                    <a:pt x="1503" y="225"/>
                    <a:pt x="1361" y="8"/>
                    <a:pt x="1191" y="8"/>
                  </a:cubicBezTo>
                  <a:cubicBezTo>
                    <a:pt x="1139" y="8"/>
                    <a:pt x="1084" y="29"/>
                    <a:pt x="1034" y="79"/>
                  </a:cubicBezTo>
                  <a:lnTo>
                    <a:pt x="756" y="357"/>
                  </a:lnTo>
                  <a:lnTo>
                    <a:pt x="469" y="70"/>
                  </a:lnTo>
                  <a:cubicBezTo>
                    <a:pt x="422" y="21"/>
                    <a:pt x="369" y="0"/>
                    <a:pt x="31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71"/>
            <p:cNvSpPr/>
            <p:nvPr/>
          </p:nvSpPr>
          <p:spPr>
            <a:xfrm>
              <a:off x="3245491" y="3544930"/>
              <a:ext cx="39705" cy="34873"/>
            </a:xfrm>
            <a:custGeom>
              <a:avLst/>
              <a:gdLst/>
              <a:ahLst/>
              <a:cxnLst/>
              <a:rect l="l" t="t" r="r" b="b"/>
              <a:pathLst>
                <a:path w="1512" h="1328" extrusionOk="0">
                  <a:moveTo>
                    <a:pt x="320" y="1"/>
                  </a:moveTo>
                  <a:cubicBezTo>
                    <a:pt x="150" y="1"/>
                    <a:pt x="0" y="220"/>
                    <a:pt x="162" y="382"/>
                  </a:cubicBezTo>
                  <a:lnTo>
                    <a:pt x="449" y="669"/>
                  </a:lnTo>
                  <a:lnTo>
                    <a:pt x="162" y="947"/>
                  </a:lnTo>
                  <a:cubicBezTo>
                    <a:pt x="76" y="1033"/>
                    <a:pt x="76" y="1176"/>
                    <a:pt x="162" y="1262"/>
                  </a:cubicBezTo>
                  <a:cubicBezTo>
                    <a:pt x="205" y="1301"/>
                    <a:pt x="260" y="1320"/>
                    <a:pt x="315" y="1320"/>
                  </a:cubicBezTo>
                  <a:cubicBezTo>
                    <a:pt x="371" y="1320"/>
                    <a:pt x="426" y="1301"/>
                    <a:pt x="469" y="1262"/>
                  </a:cubicBezTo>
                  <a:lnTo>
                    <a:pt x="756" y="975"/>
                  </a:lnTo>
                  <a:lnTo>
                    <a:pt x="1043" y="1262"/>
                  </a:lnTo>
                  <a:cubicBezTo>
                    <a:pt x="1089" y="1309"/>
                    <a:pt x="1141" y="1328"/>
                    <a:pt x="1192" y="1328"/>
                  </a:cubicBezTo>
                  <a:cubicBezTo>
                    <a:pt x="1361" y="1328"/>
                    <a:pt x="1511" y="1109"/>
                    <a:pt x="1349" y="947"/>
                  </a:cubicBezTo>
                  <a:lnTo>
                    <a:pt x="1062" y="669"/>
                  </a:lnTo>
                  <a:lnTo>
                    <a:pt x="1349" y="382"/>
                  </a:lnTo>
                  <a:cubicBezTo>
                    <a:pt x="1511" y="220"/>
                    <a:pt x="1361" y="1"/>
                    <a:pt x="1192" y="1"/>
                  </a:cubicBezTo>
                  <a:cubicBezTo>
                    <a:pt x="1141" y="1"/>
                    <a:pt x="1089" y="20"/>
                    <a:pt x="1043" y="66"/>
                  </a:cubicBezTo>
                  <a:lnTo>
                    <a:pt x="756" y="353"/>
                  </a:lnTo>
                  <a:lnTo>
                    <a:pt x="469" y="66"/>
                  </a:lnTo>
                  <a:cubicBezTo>
                    <a:pt x="423" y="20"/>
                    <a:pt x="370" y="1"/>
                    <a:pt x="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71"/>
            <p:cNvSpPr/>
            <p:nvPr/>
          </p:nvSpPr>
          <p:spPr>
            <a:xfrm>
              <a:off x="3191947" y="3389340"/>
              <a:ext cx="69642" cy="115885"/>
            </a:xfrm>
            <a:custGeom>
              <a:avLst/>
              <a:gdLst/>
              <a:ahLst/>
              <a:cxnLst/>
              <a:rect l="l" t="t" r="r" b="b"/>
              <a:pathLst>
                <a:path w="2652" h="4413" extrusionOk="0">
                  <a:moveTo>
                    <a:pt x="2249" y="0"/>
                  </a:moveTo>
                  <a:cubicBezTo>
                    <a:pt x="1646" y="0"/>
                    <a:pt x="1168" y="479"/>
                    <a:pt x="1168" y="1072"/>
                  </a:cubicBezTo>
                  <a:lnTo>
                    <a:pt x="1168" y="1579"/>
                  </a:lnTo>
                  <a:cubicBezTo>
                    <a:pt x="1168" y="1838"/>
                    <a:pt x="957" y="2048"/>
                    <a:pt x="699" y="2048"/>
                  </a:cubicBezTo>
                  <a:lnTo>
                    <a:pt x="498" y="2048"/>
                  </a:lnTo>
                  <a:cubicBezTo>
                    <a:pt x="220" y="2048"/>
                    <a:pt x="0" y="2268"/>
                    <a:pt x="0" y="2536"/>
                  </a:cubicBezTo>
                  <a:lnTo>
                    <a:pt x="0" y="3914"/>
                  </a:lnTo>
                  <a:cubicBezTo>
                    <a:pt x="0" y="4192"/>
                    <a:pt x="220" y="4412"/>
                    <a:pt x="498" y="4412"/>
                  </a:cubicBezTo>
                  <a:lnTo>
                    <a:pt x="2651" y="4412"/>
                  </a:lnTo>
                  <a:lnTo>
                    <a:pt x="264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2" name="Google Shape;10412;p71"/>
            <p:cNvSpPr/>
            <p:nvPr/>
          </p:nvSpPr>
          <p:spPr>
            <a:xfrm>
              <a:off x="3240449" y="3450683"/>
              <a:ext cx="36711" cy="31670"/>
            </a:xfrm>
            <a:custGeom>
              <a:avLst/>
              <a:gdLst/>
              <a:ahLst/>
              <a:cxnLst/>
              <a:rect l="l" t="t" r="r" b="b"/>
              <a:pathLst>
                <a:path w="1398" h="1206" extrusionOk="0">
                  <a:moveTo>
                    <a:pt x="798" y="1"/>
                  </a:moveTo>
                  <a:cubicBezTo>
                    <a:pt x="650" y="1"/>
                    <a:pt x="498" y="57"/>
                    <a:pt x="374" y="181"/>
                  </a:cubicBezTo>
                  <a:cubicBezTo>
                    <a:pt x="0" y="554"/>
                    <a:pt x="268" y="1205"/>
                    <a:pt x="795" y="1205"/>
                  </a:cubicBezTo>
                  <a:cubicBezTo>
                    <a:pt x="1130" y="1205"/>
                    <a:pt x="1398" y="937"/>
                    <a:pt x="1398" y="602"/>
                  </a:cubicBezTo>
                  <a:cubicBezTo>
                    <a:pt x="1398" y="241"/>
                    <a:pt x="1106" y="1"/>
                    <a:pt x="798"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13" name="Google Shape;10413;p71"/>
          <p:cNvGrpSpPr/>
          <p:nvPr/>
        </p:nvGrpSpPr>
        <p:grpSpPr>
          <a:xfrm>
            <a:off x="863499" y="1970906"/>
            <a:ext cx="347078" cy="364016"/>
            <a:chOff x="863499" y="1970906"/>
            <a:chExt cx="347078" cy="364016"/>
          </a:xfrm>
        </p:grpSpPr>
        <p:sp>
          <p:nvSpPr>
            <p:cNvPr id="10414" name="Google Shape;10414;p71"/>
            <p:cNvSpPr/>
            <p:nvPr/>
          </p:nvSpPr>
          <p:spPr>
            <a:xfrm>
              <a:off x="984872" y="1970906"/>
              <a:ext cx="225705" cy="173447"/>
            </a:xfrm>
            <a:custGeom>
              <a:avLst/>
              <a:gdLst/>
              <a:ahLst/>
              <a:cxnLst/>
              <a:rect l="l" t="t" r="r" b="b"/>
              <a:pathLst>
                <a:path w="8595" h="6605" extrusionOk="0">
                  <a:moveTo>
                    <a:pt x="4796" y="1"/>
                  </a:moveTo>
                  <a:cubicBezTo>
                    <a:pt x="4748" y="1"/>
                    <a:pt x="4709" y="20"/>
                    <a:pt x="4681" y="58"/>
                  </a:cubicBezTo>
                  <a:lnTo>
                    <a:pt x="1" y="6604"/>
                  </a:lnTo>
                  <a:lnTo>
                    <a:pt x="3972" y="6604"/>
                  </a:lnTo>
                  <a:lnTo>
                    <a:pt x="8528" y="230"/>
                  </a:lnTo>
                  <a:cubicBezTo>
                    <a:pt x="8595" y="135"/>
                    <a:pt x="8518" y="1"/>
                    <a:pt x="84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71"/>
            <p:cNvSpPr/>
            <p:nvPr/>
          </p:nvSpPr>
          <p:spPr>
            <a:xfrm>
              <a:off x="1020822" y="1970906"/>
              <a:ext cx="159871" cy="173447"/>
            </a:xfrm>
            <a:custGeom>
              <a:avLst/>
              <a:gdLst/>
              <a:ahLst/>
              <a:cxnLst/>
              <a:rect l="l" t="t" r="r" b="b"/>
              <a:pathLst>
                <a:path w="6088" h="6605" extrusionOk="0">
                  <a:moveTo>
                    <a:pt x="4728" y="1"/>
                  </a:moveTo>
                  <a:lnTo>
                    <a:pt x="0" y="6604"/>
                  </a:lnTo>
                  <a:lnTo>
                    <a:pt x="1369" y="6604"/>
                  </a:lnTo>
                  <a:lnTo>
                    <a:pt x="6087"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71"/>
            <p:cNvSpPr/>
            <p:nvPr/>
          </p:nvSpPr>
          <p:spPr>
            <a:xfrm>
              <a:off x="1056746" y="1970906"/>
              <a:ext cx="153831" cy="173447"/>
            </a:xfrm>
            <a:custGeom>
              <a:avLst/>
              <a:gdLst/>
              <a:ahLst/>
              <a:cxnLst/>
              <a:rect l="l" t="t" r="r" b="b"/>
              <a:pathLst>
                <a:path w="5858" h="6605" extrusionOk="0">
                  <a:moveTo>
                    <a:pt x="4719" y="1"/>
                  </a:moveTo>
                  <a:lnTo>
                    <a:pt x="1" y="6604"/>
                  </a:lnTo>
                  <a:lnTo>
                    <a:pt x="1235" y="6604"/>
                  </a:lnTo>
                  <a:lnTo>
                    <a:pt x="5791" y="230"/>
                  </a:lnTo>
                  <a:cubicBezTo>
                    <a:pt x="5858" y="135"/>
                    <a:pt x="5791" y="1"/>
                    <a:pt x="5676"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7" name="Google Shape;10417;p71"/>
            <p:cNvSpPr/>
            <p:nvPr/>
          </p:nvSpPr>
          <p:spPr>
            <a:xfrm>
              <a:off x="863499" y="1970906"/>
              <a:ext cx="225967" cy="173447"/>
            </a:xfrm>
            <a:custGeom>
              <a:avLst/>
              <a:gdLst/>
              <a:ahLst/>
              <a:cxnLst/>
              <a:rect l="l" t="t" r="r" b="b"/>
              <a:pathLst>
                <a:path w="8605" h="6605" extrusionOk="0">
                  <a:moveTo>
                    <a:pt x="192" y="1"/>
                  </a:moveTo>
                  <a:cubicBezTo>
                    <a:pt x="77" y="1"/>
                    <a:pt x="0" y="135"/>
                    <a:pt x="77" y="230"/>
                  </a:cubicBezTo>
                  <a:lnTo>
                    <a:pt x="4632" y="6604"/>
                  </a:lnTo>
                  <a:lnTo>
                    <a:pt x="8604" y="6604"/>
                  </a:lnTo>
                  <a:lnTo>
                    <a:pt x="3924" y="58"/>
                  </a:lnTo>
                  <a:cubicBezTo>
                    <a:pt x="3895" y="20"/>
                    <a:pt x="3848" y="1"/>
                    <a:pt x="3800"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8" name="Google Shape;10418;p71"/>
            <p:cNvSpPr/>
            <p:nvPr/>
          </p:nvSpPr>
          <p:spPr>
            <a:xfrm>
              <a:off x="895405" y="1970906"/>
              <a:ext cx="159871" cy="173447"/>
            </a:xfrm>
            <a:custGeom>
              <a:avLst/>
              <a:gdLst/>
              <a:ahLst/>
              <a:cxnLst/>
              <a:rect l="l" t="t" r="r" b="b"/>
              <a:pathLst>
                <a:path w="6088" h="6605" extrusionOk="0">
                  <a:moveTo>
                    <a:pt x="1" y="1"/>
                  </a:moveTo>
                  <a:lnTo>
                    <a:pt x="4719" y="6604"/>
                  </a:lnTo>
                  <a:lnTo>
                    <a:pt x="6088" y="6604"/>
                  </a:lnTo>
                  <a:lnTo>
                    <a:pt x="136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9" name="Google Shape;10419;p71"/>
            <p:cNvSpPr/>
            <p:nvPr/>
          </p:nvSpPr>
          <p:spPr>
            <a:xfrm>
              <a:off x="863499" y="1970906"/>
              <a:ext cx="155827" cy="173185"/>
            </a:xfrm>
            <a:custGeom>
              <a:avLst/>
              <a:gdLst/>
              <a:ahLst/>
              <a:cxnLst/>
              <a:rect l="l" t="t" r="r" b="b"/>
              <a:pathLst>
                <a:path w="5934" h="6595" extrusionOk="0">
                  <a:moveTo>
                    <a:pt x="192" y="1"/>
                  </a:moveTo>
                  <a:cubicBezTo>
                    <a:pt x="77" y="1"/>
                    <a:pt x="0" y="135"/>
                    <a:pt x="77" y="230"/>
                  </a:cubicBezTo>
                  <a:lnTo>
                    <a:pt x="4632" y="6595"/>
                  </a:lnTo>
                  <a:lnTo>
                    <a:pt x="5934" y="6595"/>
                  </a:lnTo>
                  <a:lnTo>
                    <a:pt x="1216"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71"/>
            <p:cNvSpPr/>
            <p:nvPr/>
          </p:nvSpPr>
          <p:spPr>
            <a:xfrm>
              <a:off x="1073080" y="2094302"/>
              <a:ext cx="35714" cy="49789"/>
            </a:xfrm>
            <a:custGeom>
              <a:avLst/>
              <a:gdLst/>
              <a:ahLst/>
              <a:cxnLst/>
              <a:rect l="l" t="t" r="r" b="b"/>
              <a:pathLst>
                <a:path w="1360" h="1896" extrusionOk="0">
                  <a:moveTo>
                    <a:pt x="738" y="1"/>
                  </a:moveTo>
                  <a:lnTo>
                    <a:pt x="1" y="1034"/>
                  </a:lnTo>
                  <a:lnTo>
                    <a:pt x="613" y="1896"/>
                  </a:lnTo>
                  <a:lnTo>
                    <a:pt x="1130" y="1187"/>
                  </a:lnTo>
                  <a:lnTo>
                    <a:pt x="1360" y="862"/>
                  </a:lnTo>
                  <a:lnTo>
                    <a:pt x="738"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71"/>
            <p:cNvSpPr/>
            <p:nvPr/>
          </p:nvSpPr>
          <p:spPr>
            <a:xfrm>
              <a:off x="1054987" y="2069171"/>
              <a:ext cx="37473" cy="52310"/>
            </a:xfrm>
            <a:custGeom>
              <a:avLst/>
              <a:gdLst/>
              <a:ahLst/>
              <a:cxnLst/>
              <a:rect l="l" t="t" r="r" b="b"/>
              <a:pathLst>
                <a:path w="1427" h="1992" extrusionOk="0">
                  <a:moveTo>
                    <a:pt x="747" y="1"/>
                  </a:moveTo>
                  <a:lnTo>
                    <a:pt x="1" y="1034"/>
                  </a:lnTo>
                  <a:lnTo>
                    <a:pt x="690" y="1991"/>
                  </a:lnTo>
                  <a:lnTo>
                    <a:pt x="1427" y="958"/>
                  </a:lnTo>
                  <a:lnTo>
                    <a:pt x="747"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71"/>
            <p:cNvSpPr/>
            <p:nvPr/>
          </p:nvSpPr>
          <p:spPr>
            <a:xfrm>
              <a:off x="1037156" y="2044040"/>
              <a:ext cx="37473" cy="52310"/>
            </a:xfrm>
            <a:custGeom>
              <a:avLst/>
              <a:gdLst/>
              <a:ahLst/>
              <a:cxnLst/>
              <a:rect l="l" t="t" r="r" b="b"/>
              <a:pathLst>
                <a:path w="1427" h="1992" extrusionOk="0">
                  <a:moveTo>
                    <a:pt x="737" y="1"/>
                  </a:moveTo>
                  <a:lnTo>
                    <a:pt x="0" y="1034"/>
                  </a:lnTo>
                  <a:lnTo>
                    <a:pt x="680" y="1991"/>
                  </a:lnTo>
                  <a:lnTo>
                    <a:pt x="1426" y="958"/>
                  </a:lnTo>
                  <a:lnTo>
                    <a:pt x="73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3" name="Google Shape;10423;p71"/>
            <p:cNvSpPr/>
            <p:nvPr/>
          </p:nvSpPr>
          <p:spPr>
            <a:xfrm>
              <a:off x="924317" y="2114890"/>
              <a:ext cx="225442" cy="220033"/>
            </a:xfrm>
            <a:custGeom>
              <a:avLst/>
              <a:gdLst/>
              <a:ahLst/>
              <a:cxnLst/>
              <a:rect l="l" t="t" r="r" b="b"/>
              <a:pathLst>
                <a:path w="8585" h="8379" extrusionOk="0">
                  <a:moveTo>
                    <a:pt x="4293" y="0"/>
                  </a:moveTo>
                  <a:cubicBezTo>
                    <a:pt x="4122" y="0"/>
                    <a:pt x="3952" y="65"/>
                    <a:pt x="3819" y="193"/>
                  </a:cubicBezTo>
                  <a:cubicBezTo>
                    <a:pt x="3689" y="323"/>
                    <a:pt x="3514" y="391"/>
                    <a:pt x="3340" y="391"/>
                  </a:cubicBezTo>
                  <a:cubicBezTo>
                    <a:pt x="3259" y="391"/>
                    <a:pt x="3177" y="376"/>
                    <a:pt x="3101" y="346"/>
                  </a:cubicBezTo>
                  <a:cubicBezTo>
                    <a:pt x="3020" y="315"/>
                    <a:pt x="2937" y="301"/>
                    <a:pt x="2855" y="301"/>
                  </a:cubicBezTo>
                  <a:cubicBezTo>
                    <a:pt x="2581" y="301"/>
                    <a:pt x="2324" y="465"/>
                    <a:pt x="2221" y="738"/>
                  </a:cubicBezTo>
                  <a:cubicBezTo>
                    <a:pt x="2125" y="987"/>
                    <a:pt x="1886" y="1159"/>
                    <a:pt x="1627" y="1169"/>
                  </a:cubicBezTo>
                  <a:cubicBezTo>
                    <a:pt x="1245" y="1188"/>
                    <a:pt x="957" y="1514"/>
                    <a:pt x="986" y="1887"/>
                  </a:cubicBezTo>
                  <a:cubicBezTo>
                    <a:pt x="996" y="2155"/>
                    <a:pt x="852" y="2404"/>
                    <a:pt x="613" y="2528"/>
                  </a:cubicBezTo>
                  <a:cubicBezTo>
                    <a:pt x="278" y="2700"/>
                    <a:pt x="144" y="3102"/>
                    <a:pt x="316" y="3437"/>
                  </a:cubicBezTo>
                  <a:cubicBezTo>
                    <a:pt x="441" y="3676"/>
                    <a:pt x="402" y="3963"/>
                    <a:pt x="240" y="4174"/>
                  </a:cubicBezTo>
                  <a:cubicBezTo>
                    <a:pt x="0" y="4461"/>
                    <a:pt x="48" y="4892"/>
                    <a:pt x="345" y="5131"/>
                  </a:cubicBezTo>
                  <a:cubicBezTo>
                    <a:pt x="546" y="5294"/>
                    <a:pt x="632" y="5571"/>
                    <a:pt x="565" y="5830"/>
                  </a:cubicBezTo>
                  <a:cubicBezTo>
                    <a:pt x="469" y="6193"/>
                    <a:pt x="689" y="6557"/>
                    <a:pt x="1044" y="6662"/>
                  </a:cubicBezTo>
                  <a:cubicBezTo>
                    <a:pt x="1302" y="6729"/>
                    <a:pt x="1493" y="6940"/>
                    <a:pt x="1541" y="7208"/>
                  </a:cubicBezTo>
                  <a:cubicBezTo>
                    <a:pt x="1593" y="7545"/>
                    <a:pt x="1879" y="7781"/>
                    <a:pt x="2209" y="7781"/>
                  </a:cubicBezTo>
                  <a:cubicBezTo>
                    <a:pt x="2245" y="7781"/>
                    <a:pt x="2280" y="7778"/>
                    <a:pt x="2316" y="7772"/>
                  </a:cubicBezTo>
                  <a:cubicBezTo>
                    <a:pt x="2349" y="7768"/>
                    <a:pt x="2382" y="7765"/>
                    <a:pt x="2415" y="7765"/>
                  </a:cubicBezTo>
                  <a:cubicBezTo>
                    <a:pt x="2641" y="7765"/>
                    <a:pt x="2861" y="7877"/>
                    <a:pt x="2986" y="8069"/>
                  </a:cubicBezTo>
                  <a:cubicBezTo>
                    <a:pt x="3120" y="8270"/>
                    <a:pt x="3336" y="8378"/>
                    <a:pt x="3556" y="8378"/>
                  </a:cubicBezTo>
                  <a:cubicBezTo>
                    <a:pt x="3682" y="8378"/>
                    <a:pt x="3809" y="8343"/>
                    <a:pt x="3924" y="8270"/>
                  </a:cubicBezTo>
                  <a:cubicBezTo>
                    <a:pt x="4039" y="8198"/>
                    <a:pt x="4168" y="8162"/>
                    <a:pt x="4296" y="8162"/>
                  </a:cubicBezTo>
                  <a:cubicBezTo>
                    <a:pt x="4424" y="8162"/>
                    <a:pt x="4551" y="8198"/>
                    <a:pt x="4661" y="8270"/>
                  </a:cubicBezTo>
                  <a:cubicBezTo>
                    <a:pt x="4776" y="8343"/>
                    <a:pt x="4904" y="8378"/>
                    <a:pt x="5031" y="8378"/>
                  </a:cubicBezTo>
                  <a:cubicBezTo>
                    <a:pt x="5254" y="8378"/>
                    <a:pt x="5471" y="8270"/>
                    <a:pt x="5599" y="8069"/>
                  </a:cubicBezTo>
                  <a:cubicBezTo>
                    <a:pt x="5733" y="7877"/>
                    <a:pt x="5946" y="7765"/>
                    <a:pt x="6177" y="7765"/>
                  </a:cubicBezTo>
                  <a:cubicBezTo>
                    <a:pt x="6210" y="7765"/>
                    <a:pt x="6244" y="7768"/>
                    <a:pt x="6278" y="7772"/>
                  </a:cubicBezTo>
                  <a:cubicBezTo>
                    <a:pt x="6314" y="7778"/>
                    <a:pt x="6349" y="7781"/>
                    <a:pt x="6383" y="7781"/>
                  </a:cubicBezTo>
                  <a:cubicBezTo>
                    <a:pt x="6706" y="7781"/>
                    <a:pt x="6993" y="7545"/>
                    <a:pt x="7054" y="7208"/>
                  </a:cubicBezTo>
                  <a:cubicBezTo>
                    <a:pt x="7102" y="6949"/>
                    <a:pt x="7293" y="6739"/>
                    <a:pt x="7542" y="6672"/>
                  </a:cubicBezTo>
                  <a:cubicBezTo>
                    <a:pt x="7905" y="6576"/>
                    <a:pt x="8116" y="6203"/>
                    <a:pt x="8020" y="5839"/>
                  </a:cubicBezTo>
                  <a:cubicBezTo>
                    <a:pt x="7953" y="5581"/>
                    <a:pt x="8039" y="5313"/>
                    <a:pt x="8250" y="5141"/>
                  </a:cubicBezTo>
                  <a:cubicBezTo>
                    <a:pt x="8547" y="4901"/>
                    <a:pt x="8585" y="4471"/>
                    <a:pt x="8355" y="4184"/>
                  </a:cubicBezTo>
                  <a:cubicBezTo>
                    <a:pt x="8183" y="3973"/>
                    <a:pt x="8154" y="3686"/>
                    <a:pt x="8279" y="3447"/>
                  </a:cubicBezTo>
                  <a:cubicBezTo>
                    <a:pt x="8441" y="3112"/>
                    <a:pt x="8307" y="2710"/>
                    <a:pt x="7982" y="2538"/>
                  </a:cubicBezTo>
                  <a:cubicBezTo>
                    <a:pt x="7743" y="2413"/>
                    <a:pt x="7599" y="2164"/>
                    <a:pt x="7609" y="1896"/>
                  </a:cubicBezTo>
                  <a:cubicBezTo>
                    <a:pt x="7628" y="1523"/>
                    <a:pt x="7341" y="1198"/>
                    <a:pt x="6968" y="1179"/>
                  </a:cubicBezTo>
                  <a:cubicBezTo>
                    <a:pt x="6700" y="1169"/>
                    <a:pt x="6470" y="997"/>
                    <a:pt x="6374" y="748"/>
                  </a:cubicBezTo>
                  <a:cubicBezTo>
                    <a:pt x="6264" y="475"/>
                    <a:pt x="6005" y="310"/>
                    <a:pt x="5735" y="310"/>
                  </a:cubicBezTo>
                  <a:cubicBezTo>
                    <a:pt x="5654" y="310"/>
                    <a:pt x="5573" y="325"/>
                    <a:pt x="5494" y="356"/>
                  </a:cubicBezTo>
                  <a:cubicBezTo>
                    <a:pt x="5414" y="386"/>
                    <a:pt x="5332" y="401"/>
                    <a:pt x="5251" y="401"/>
                  </a:cubicBezTo>
                  <a:cubicBezTo>
                    <a:pt x="5077" y="401"/>
                    <a:pt x="4906" y="333"/>
                    <a:pt x="4776" y="202"/>
                  </a:cubicBezTo>
                  <a:cubicBezTo>
                    <a:pt x="4641" y="67"/>
                    <a:pt x="4467" y="0"/>
                    <a:pt x="4293"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4" name="Google Shape;10424;p71"/>
            <p:cNvSpPr/>
            <p:nvPr/>
          </p:nvSpPr>
          <p:spPr>
            <a:xfrm>
              <a:off x="1020822" y="2115100"/>
              <a:ext cx="128937" cy="219822"/>
            </a:xfrm>
            <a:custGeom>
              <a:avLst/>
              <a:gdLst/>
              <a:ahLst/>
              <a:cxnLst/>
              <a:rect l="l" t="t" r="r" b="b"/>
              <a:pathLst>
                <a:path w="4910" h="8371" extrusionOk="0">
                  <a:moveTo>
                    <a:pt x="622" y="1"/>
                  </a:moveTo>
                  <a:cubicBezTo>
                    <a:pt x="450" y="1"/>
                    <a:pt x="278" y="65"/>
                    <a:pt x="144" y="194"/>
                  </a:cubicBezTo>
                  <a:cubicBezTo>
                    <a:pt x="96" y="242"/>
                    <a:pt x="48" y="281"/>
                    <a:pt x="0" y="309"/>
                  </a:cubicBezTo>
                  <a:cubicBezTo>
                    <a:pt x="101" y="365"/>
                    <a:pt x="214" y="395"/>
                    <a:pt x="327" y="395"/>
                  </a:cubicBezTo>
                  <a:cubicBezTo>
                    <a:pt x="408" y="395"/>
                    <a:pt x="489" y="379"/>
                    <a:pt x="565" y="348"/>
                  </a:cubicBezTo>
                  <a:cubicBezTo>
                    <a:pt x="643" y="320"/>
                    <a:pt x="722" y="307"/>
                    <a:pt x="800" y="307"/>
                  </a:cubicBezTo>
                  <a:cubicBezTo>
                    <a:pt x="1076" y="307"/>
                    <a:pt x="1333" y="471"/>
                    <a:pt x="1445" y="740"/>
                  </a:cubicBezTo>
                  <a:cubicBezTo>
                    <a:pt x="1541" y="989"/>
                    <a:pt x="1771" y="1161"/>
                    <a:pt x="2039" y="1171"/>
                  </a:cubicBezTo>
                  <a:cubicBezTo>
                    <a:pt x="2412" y="1190"/>
                    <a:pt x="2699" y="1515"/>
                    <a:pt x="2680" y="1888"/>
                  </a:cubicBezTo>
                  <a:cubicBezTo>
                    <a:pt x="2670" y="2156"/>
                    <a:pt x="2814" y="2405"/>
                    <a:pt x="3053" y="2520"/>
                  </a:cubicBezTo>
                  <a:cubicBezTo>
                    <a:pt x="3388" y="2692"/>
                    <a:pt x="3522" y="3104"/>
                    <a:pt x="3350" y="3439"/>
                  </a:cubicBezTo>
                  <a:cubicBezTo>
                    <a:pt x="3226" y="3678"/>
                    <a:pt x="3264" y="3955"/>
                    <a:pt x="3427" y="4166"/>
                  </a:cubicBezTo>
                  <a:cubicBezTo>
                    <a:pt x="3666" y="4463"/>
                    <a:pt x="3618" y="4893"/>
                    <a:pt x="3331" y="5123"/>
                  </a:cubicBezTo>
                  <a:cubicBezTo>
                    <a:pt x="3120" y="5295"/>
                    <a:pt x="3034" y="5573"/>
                    <a:pt x="3101" y="5831"/>
                  </a:cubicBezTo>
                  <a:cubicBezTo>
                    <a:pt x="3197" y="6185"/>
                    <a:pt x="2977" y="6559"/>
                    <a:pt x="2623" y="6654"/>
                  </a:cubicBezTo>
                  <a:cubicBezTo>
                    <a:pt x="2364" y="6721"/>
                    <a:pt x="2163" y="6932"/>
                    <a:pt x="2125" y="7200"/>
                  </a:cubicBezTo>
                  <a:cubicBezTo>
                    <a:pt x="2064" y="7537"/>
                    <a:pt x="1777" y="7773"/>
                    <a:pt x="1447" y="7773"/>
                  </a:cubicBezTo>
                  <a:cubicBezTo>
                    <a:pt x="1412" y="7773"/>
                    <a:pt x="1376" y="7770"/>
                    <a:pt x="1340" y="7764"/>
                  </a:cubicBezTo>
                  <a:cubicBezTo>
                    <a:pt x="1307" y="7760"/>
                    <a:pt x="1274" y="7757"/>
                    <a:pt x="1241" y="7757"/>
                  </a:cubicBezTo>
                  <a:cubicBezTo>
                    <a:pt x="1015" y="7757"/>
                    <a:pt x="796" y="7869"/>
                    <a:pt x="670" y="8061"/>
                  </a:cubicBezTo>
                  <a:cubicBezTo>
                    <a:pt x="651" y="8099"/>
                    <a:pt x="622" y="8128"/>
                    <a:pt x="603" y="8157"/>
                  </a:cubicBezTo>
                  <a:cubicBezTo>
                    <a:pt x="617" y="8156"/>
                    <a:pt x="630" y="8155"/>
                    <a:pt x="644" y="8155"/>
                  </a:cubicBezTo>
                  <a:cubicBezTo>
                    <a:pt x="764" y="8155"/>
                    <a:pt x="883" y="8193"/>
                    <a:pt x="986" y="8262"/>
                  </a:cubicBezTo>
                  <a:cubicBezTo>
                    <a:pt x="1101" y="8335"/>
                    <a:pt x="1229" y="8370"/>
                    <a:pt x="1356" y="8370"/>
                  </a:cubicBezTo>
                  <a:cubicBezTo>
                    <a:pt x="1579" y="8370"/>
                    <a:pt x="1796" y="8262"/>
                    <a:pt x="1924" y="8061"/>
                  </a:cubicBezTo>
                  <a:cubicBezTo>
                    <a:pt x="2058" y="7869"/>
                    <a:pt x="2271" y="7757"/>
                    <a:pt x="2502" y="7757"/>
                  </a:cubicBezTo>
                  <a:cubicBezTo>
                    <a:pt x="2535" y="7757"/>
                    <a:pt x="2569" y="7760"/>
                    <a:pt x="2603" y="7764"/>
                  </a:cubicBezTo>
                  <a:cubicBezTo>
                    <a:pt x="2639" y="7770"/>
                    <a:pt x="2674" y="7773"/>
                    <a:pt x="2708" y="7773"/>
                  </a:cubicBezTo>
                  <a:cubicBezTo>
                    <a:pt x="3031" y="7773"/>
                    <a:pt x="3318" y="7537"/>
                    <a:pt x="3379" y="7200"/>
                  </a:cubicBezTo>
                  <a:cubicBezTo>
                    <a:pt x="3417" y="6932"/>
                    <a:pt x="3608" y="6721"/>
                    <a:pt x="3867" y="6654"/>
                  </a:cubicBezTo>
                  <a:cubicBezTo>
                    <a:pt x="4230" y="6549"/>
                    <a:pt x="4441" y="6185"/>
                    <a:pt x="4345" y="5822"/>
                  </a:cubicBezTo>
                  <a:cubicBezTo>
                    <a:pt x="4278" y="5563"/>
                    <a:pt x="4364" y="5286"/>
                    <a:pt x="4575" y="5123"/>
                  </a:cubicBezTo>
                  <a:cubicBezTo>
                    <a:pt x="4862" y="4884"/>
                    <a:pt x="4910" y="4463"/>
                    <a:pt x="4680" y="4166"/>
                  </a:cubicBezTo>
                  <a:cubicBezTo>
                    <a:pt x="4508" y="3955"/>
                    <a:pt x="4479" y="3678"/>
                    <a:pt x="4604" y="3439"/>
                  </a:cubicBezTo>
                  <a:cubicBezTo>
                    <a:pt x="4766" y="3104"/>
                    <a:pt x="4632" y="2692"/>
                    <a:pt x="4307" y="2520"/>
                  </a:cubicBezTo>
                  <a:cubicBezTo>
                    <a:pt x="4068" y="2405"/>
                    <a:pt x="3924" y="2156"/>
                    <a:pt x="3934" y="1888"/>
                  </a:cubicBezTo>
                  <a:cubicBezTo>
                    <a:pt x="3953" y="1506"/>
                    <a:pt x="3666" y="1190"/>
                    <a:pt x="3293" y="1171"/>
                  </a:cubicBezTo>
                  <a:cubicBezTo>
                    <a:pt x="3025" y="1151"/>
                    <a:pt x="2795" y="989"/>
                    <a:pt x="2699" y="740"/>
                  </a:cubicBezTo>
                  <a:cubicBezTo>
                    <a:pt x="2588" y="473"/>
                    <a:pt x="2333" y="303"/>
                    <a:pt x="2058" y="303"/>
                  </a:cubicBezTo>
                  <a:cubicBezTo>
                    <a:pt x="1979" y="303"/>
                    <a:pt x="1898" y="317"/>
                    <a:pt x="1819" y="348"/>
                  </a:cubicBezTo>
                  <a:cubicBezTo>
                    <a:pt x="1739" y="378"/>
                    <a:pt x="1657" y="393"/>
                    <a:pt x="1576" y="393"/>
                  </a:cubicBezTo>
                  <a:cubicBezTo>
                    <a:pt x="1402" y="393"/>
                    <a:pt x="1231" y="325"/>
                    <a:pt x="1101" y="194"/>
                  </a:cubicBezTo>
                  <a:cubicBezTo>
                    <a:pt x="967" y="65"/>
                    <a:pt x="795" y="1"/>
                    <a:pt x="622"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71"/>
            <p:cNvSpPr/>
            <p:nvPr/>
          </p:nvSpPr>
          <p:spPr>
            <a:xfrm>
              <a:off x="953964" y="2141806"/>
              <a:ext cx="166147" cy="166147"/>
            </a:xfrm>
            <a:custGeom>
              <a:avLst/>
              <a:gdLst/>
              <a:ahLst/>
              <a:cxnLst/>
              <a:rect l="l" t="t" r="r" b="b"/>
              <a:pathLst>
                <a:path w="6327" h="6327" extrusionOk="0">
                  <a:moveTo>
                    <a:pt x="3168" y="0"/>
                  </a:moveTo>
                  <a:cubicBezTo>
                    <a:pt x="1417" y="0"/>
                    <a:pt x="1" y="1417"/>
                    <a:pt x="1" y="3168"/>
                  </a:cubicBezTo>
                  <a:cubicBezTo>
                    <a:pt x="1" y="4910"/>
                    <a:pt x="1417" y="6326"/>
                    <a:pt x="3168" y="6326"/>
                  </a:cubicBezTo>
                  <a:cubicBezTo>
                    <a:pt x="4910" y="6326"/>
                    <a:pt x="6327" y="4910"/>
                    <a:pt x="6327" y="3168"/>
                  </a:cubicBezTo>
                  <a:cubicBezTo>
                    <a:pt x="6327" y="1417"/>
                    <a:pt x="4910" y="0"/>
                    <a:pt x="3168" y="0"/>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6" name="Google Shape;10426;p71"/>
            <p:cNvSpPr/>
            <p:nvPr/>
          </p:nvSpPr>
          <p:spPr>
            <a:xfrm>
              <a:off x="1020560" y="2141806"/>
              <a:ext cx="104068" cy="166252"/>
            </a:xfrm>
            <a:custGeom>
              <a:avLst/>
              <a:gdLst/>
              <a:ahLst/>
              <a:cxnLst/>
              <a:rect l="l" t="t" r="r" b="b"/>
              <a:pathLst>
                <a:path w="3963" h="6331" extrusionOk="0">
                  <a:moveTo>
                    <a:pt x="632" y="0"/>
                  </a:moveTo>
                  <a:cubicBezTo>
                    <a:pt x="422" y="0"/>
                    <a:pt x="211" y="20"/>
                    <a:pt x="1" y="67"/>
                  </a:cubicBezTo>
                  <a:cubicBezTo>
                    <a:pt x="1475" y="364"/>
                    <a:pt x="2537" y="1656"/>
                    <a:pt x="2537" y="3168"/>
                  </a:cubicBezTo>
                  <a:cubicBezTo>
                    <a:pt x="2537" y="4671"/>
                    <a:pt x="1475" y="5963"/>
                    <a:pt x="1" y="6269"/>
                  </a:cubicBezTo>
                  <a:cubicBezTo>
                    <a:pt x="210" y="6310"/>
                    <a:pt x="419" y="6330"/>
                    <a:pt x="624" y="6330"/>
                  </a:cubicBezTo>
                  <a:cubicBezTo>
                    <a:pt x="2218" y="6330"/>
                    <a:pt x="3610" y="5129"/>
                    <a:pt x="3772" y="3484"/>
                  </a:cubicBezTo>
                  <a:cubicBezTo>
                    <a:pt x="3963" y="1618"/>
                    <a:pt x="2499" y="0"/>
                    <a:pt x="63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7" name="Google Shape;10427;p71"/>
            <p:cNvSpPr/>
            <p:nvPr/>
          </p:nvSpPr>
          <p:spPr>
            <a:xfrm>
              <a:off x="1020560" y="2187551"/>
              <a:ext cx="20378" cy="74657"/>
            </a:xfrm>
            <a:custGeom>
              <a:avLst/>
              <a:gdLst/>
              <a:ahLst/>
              <a:cxnLst/>
              <a:rect l="l" t="t" r="r" b="b"/>
              <a:pathLst>
                <a:path w="776" h="2843" extrusionOk="0">
                  <a:moveTo>
                    <a:pt x="594" y="0"/>
                  </a:moveTo>
                  <a:cubicBezTo>
                    <a:pt x="556" y="0"/>
                    <a:pt x="518" y="10"/>
                    <a:pt x="489" y="48"/>
                  </a:cubicBezTo>
                  <a:lnTo>
                    <a:pt x="87" y="431"/>
                  </a:lnTo>
                  <a:cubicBezTo>
                    <a:pt x="30" y="469"/>
                    <a:pt x="1" y="527"/>
                    <a:pt x="1" y="594"/>
                  </a:cubicBezTo>
                  <a:cubicBezTo>
                    <a:pt x="1" y="680"/>
                    <a:pt x="58" y="747"/>
                    <a:pt x="144" y="756"/>
                  </a:cubicBezTo>
                  <a:cubicBezTo>
                    <a:pt x="173" y="756"/>
                    <a:pt x="202" y="747"/>
                    <a:pt x="230" y="718"/>
                  </a:cubicBezTo>
                  <a:lnTo>
                    <a:pt x="364" y="546"/>
                  </a:lnTo>
                  <a:lnTo>
                    <a:pt x="364" y="2709"/>
                  </a:lnTo>
                  <a:cubicBezTo>
                    <a:pt x="364" y="2795"/>
                    <a:pt x="470" y="2843"/>
                    <a:pt x="575" y="2843"/>
                  </a:cubicBezTo>
                  <a:cubicBezTo>
                    <a:pt x="671" y="2843"/>
                    <a:pt x="776" y="2795"/>
                    <a:pt x="776" y="2709"/>
                  </a:cubicBezTo>
                  <a:lnTo>
                    <a:pt x="776" y="134"/>
                  </a:lnTo>
                  <a:cubicBezTo>
                    <a:pt x="776" y="48"/>
                    <a:pt x="680" y="0"/>
                    <a:pt x="594"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8" name="Google Shape;10428;p71"/>
          <p:cNvGrpSpPr/>
          <p:nvPr/>
        </p:nvGrpSpPr>
        <p:grpSpPr>
          <a:xfrm>
            <a:off x="1749879" y="1970906"/>
            <a:ext cx="364436" cy="364174"/>
            <a:chOff x="1749879" y="1970906"/>
            <a:chExt cx="364436" cy="364174"/>
          </a:xfrm>
        </p:grpSpPr>
        <p:sp>
          <p:nvSpPr>
            <p:cNvPr id="10429" name="Google Shape;10429;p71"/>
            <p:cNvSpPr/>
            <p:nvPr/>
          </p:nvSpPr>
          <p:spPr>
            <a:xfrm>
              <a:off x="1750141" y="1970906"/>
              <a:ext cx="276124" cy="181982"/>
            </a:xfrm>
            <a:custGeom>
              <a:avLst/>
              <a:gdLst/>
              <a:ahLst/>
              <a:cxnLst/>
              <a:rect l="l" t="t" r="r" b="b"/>
              <a:pathLst>
                <a:path w="10515" h="6930" extrusionOk="0">
                  <a:moveTo>
                    <a:pt x="900" y="1"/>
                  </a:moveTo>
                  <a:cubicBezTo>
                    <a:pt x="402" y="1"/>
                    <a:pt x="0" y="403"/>
                    <a:pt x="0" y="900"/>
                  </a:cubicBezTo>
                  <a:lnTo>
                    <a:pt x="0" y="6709"/>
                  </a:lnTo>
                  <a:cubicBezTo>
                    <a:pt x="0" y="6834"/>
                    <a:pt x="96" y="6930"/>
                    <a:pt x="221" y="6930"/>
                  </a:cubicBezTo>
                  <a:lnTo>
                    <a:pt x="2460" y="6930"/>
                  </a:lnTo>
                  <a:cubicBezTo>
                    <a:pt x="2709" y="6930"/>
                    <a:pt x="2910" y="6729"/>
                    <a:pt x="2910" y="6480"/>
                  </a:cubicBezTo>
                  <a:lnTo>
                    <a:pt x="2910" y="6039"/>
                  </a:lnTo>
                  <a:cubicBezTo>
                    <a:pt x="2910" y="5848"/>
                    <a:pt x="2824" y="5657"/>
                    <a:pt x="2680" y="5532"/>
                  </a:cubicBezTo>
                  <a:cubicBezTo>
                    <a:pt x="1790" y="4805"/>
                    <a:pt x="2307" y="3360"/>
                    <a:pt x="3455" y="3350"/>
                  </a:cubicBezTo>
                  <a:cubicBezTo>
                    <a:pt x="4604" y="3350"/>
                    <a:pt x="5140" y="4786"/>
                    <a:pt x="4259" y="5523"/>
                  </a:cubicBezTo>
                  <a:cubicBezTo>
                    <a:pt x="4106" y="5647"/>
                    <a:pt x="4020" y="5839"/>
                    <a:pt x="4020" y="6030"/>
                  </a:cubicBezTo>
                  <a:lnTo>
                    <a:pt x="4020" y="6489"/>
                  </a:lnTo>
                  <a:cubicBezTo>
                    <a:pt x="4020" y="6729"/>
                    <a:pt x="4221" y="6930"/>
                    <a:pt x="4470" y="6930"/>
                  </a:cubicBezTo>
                  <a:lnTo>
                    <a:pt x="6929" y="6930"/>
                  </a:lnTo>
                  <a:lnTo>
                    <a:pt x="6929" y="4470"/>
                  </a:lnTo>
                  <a:cubicBezTo>
                    <a:pt x="6929" y="4221"/>
                    <a:pt x="7130" y="4030"/>
                    <a:pt x="7379" y="4030"/>
                  </a:cubicBezTo>
                  <a:lnTo>
                    <a:pt x="7838" y="4030"/>
                  </a:lnTo>
                  <a:cubicBezTo>
                    <a:pt x="7848" y="4029"/>
                    <a:pt x="7858" y="4029"/>
                    <a:pt x="7867" y="4029"/>
                  </a:cubicBezTo>
                  <a:cubicBezTo>
                    <a:pt x="8048" y="4029"/>
                    <a:pt x="8218" y="4114"/>
                    <a:pt x="8336" y="4259"/>
                  </a:cubicBezTo>
                  <a:cubicBezTo>
                    <a:pt x="8594" y="4564"/>
                    <a:pt x="8935" y="4700"/>
                    <a:pt x="9270" y="4700"/>
                  </a:cubicBezTo>
                  <a:cubicBezTo>
                    <a:pt x="9903" y="4700"/>
                    <a:pt x="10515" y="4213"/>
                    <a:pt x="10509" y="3456"/>
                  </a:cubicBezTo>
                  <a:cubicBezTo>
                    <a:pt x="10509" y="2711"/>
                    <a:pt x="9902" y="2236"/>
                    <a:pt x="9277" y="2236"/>
                  </a:cubicBezTo>
                  <a:cubicBezTo>
                    <a:pt x="8937" y="2236"/>
                    <a:pt x="8592" y="2377"/>
                    <a:pt x="8336" y="2690"/>
                  </a:cubicBezTo>
                  <a:cubicBezTo>
                    <a:pt x="8202" y="2833"/>
                    <a:pt x="8020" y="2910"/>
                    <a:pt x="7829" y="2910"/>
                  </a:cubicBezTo>
                  <a:lnTo>
                    <a:pt x="7379" y="2910"/>
                  </a:lnTo>
                  <a:cubicBezTo>
                    <a:pt x="7130" y="2910"/>
                    <a:pt x="6929" y="2709"/>
                    <a:pt x="6929" y="2460"/>
                  </a:cubicBezTo>
                  <a:lnTo>
                    <a:pt x="6929" y="221"/>
                  </a:lnTo>
                  <a:cubicBezTo>
                    <a:pt x="6929" y="106"/>
                    <a:pt x="6834" y="1"/>
                    <a:pt x="6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0" name="Google Shape;10430;p71"/>
            <p:cNvSpPr/>
            <p:nvPr/>
          </p:nvSpPr>
          <p:spPr>
            <a:xfrm>
              <a:off x="1932097" y="1970906"/>
              <a:ext cx="182218" cy="275966"/>
            </a:xfrm>
            <a:custGeom>
              <a:avLst/>
              <a:gdLst/>
              <a:ahLst/>
              <a:cxnLst/>
              <a:rect l="l" t="t" r="r" b="b"/>
              <a:pathLst>
                <a:path w="6939" h="10509" extrusionOk="0">
                  <a:moveTo>
                    <a:pt x="230" y="1"/>
                  </a:moveTo>
                  <a:cubicBezTo>
                    <a:pt x="106" y="1"/>
                    <a:pt x="0" y="96"/>
                    <a:pt x="0" y="221"/>
                  </a:cubicBezTo>
                  <a:lnTo>
                    <a:pt x="0" y="2460"/>
                  </a:lnTo>
                  <a:cubicBezTo>
                    <a:pt x="0" y="2709"/>
                    <a:pt x="201" y="2910"/>
                    <a:pt x="450" y="2910"/>
                  </a:cubicBezTo>
                  <a:lnTo>
                    <a:pt x="900" y="2910"/>
                  </a:lnTo>
                  <a:cubicBezTo>
                    <a:pt x="1091" y="2910"/>
                    <a:pt x="1273" y="2833"/>
                    <a:pt x="1407" y="2690"/>
                  </a:cubicBezTo>
                  <a:cubicBezTo>
                    <a:pt x="1663" y="2377"/>
                    <a:pt x="2008" y="2236"/>
                    <a:pt x="2348" y="2236"/>
                  </a:cubicBezTo>
                  <a:cubicBezTo>
                    <a:pt x="2973" y="2236"/>
                    <a:pt x="3580" y="2711"/>
                    <a:pt x="3580" y="3456"/>
                  </a:cubicBezTo>
                  <a:cubicBezTo>
                    <a:pt x="3586" y="4213"/>
                    <a:pt x="2974" y="4700"/>
                    <a:pt x="2341" y="4700"/>
                  </a:cubicBezTo>
                  <a:cubicBezTo>
                    <a:pt x="2006" y="4700"/>
                    <a:pt x="1665" y="4564"/>
                    <a:pt x="1407" y="4259"/>
                  </a:cubicBezTo>
                  <a:cubicBezTo>
                    <a:pt x="1289" y="4114"/>
                    <a:pt x="1119" y="4029"/>
                    <a:pt x="938" y="4029"/>
                  </a:cubicBezTo>
                  <a:cubicBezTo>
                    <a:pt x="929" y="4029"/>
                    <a:pt x="919" y="4029"/>
                    <a:pt x="909" y="4030"/>
                  </a:cubicBezTo>
                  <a:lnTo>
                    <a:pt x="450" y="4030"/>
                  </a:lnTo>
                  <a:cubicBezTo>
                    <a:pt x="201" y="4030"/>
                    <a:pt x="0" y="4221"/>
                    <a:pt x="0" y="4470"/>
                  </a:cubicBezTo>
                  <a:lnTo>
                    <a:pt x="0" y="6930"/>
                  </a:lnTo>
                  <a:lnTo>
                    <a:pt x="2469" y="6930"/>
                  </a:lnTo>
                  <a:cubicBezTo>
                    <a:pt x="2718" y="6930"/>
                    <a:pt x="2919" y="7130"/>
                    <a:pt x="2919" y="7379"/>
                  </a:cubicBezTo>
                  <a:lnTo>
                    <a:pt x="2919" y="7839"/>
                  </a:lnTo>
                  <a:cubicBezTo>
                    <a:pt x="2919" y="8030"/>
                    <a:pt x="2833" y="8212"/>
                    <a:pt x="2680" y="8346"/>
                  </a:cubicBezTo>
                  <a:cubicBezTo>
                    <a:pt x="1802" y="9080"/>
                    <a:pt x="2322" y="10509"/>
                    <a:pt x="3472" y="10509"/>
                  </a:cubicBezTo>
                  <a:cubicBezTo>
                    <a:pt x="3476" y="10509"/>
                    <a:pt x="3480" y="10509"/>
                    <a:pt x="3484" y="10509"/>
                  </a:cubicBezTo>
                  <a:cubicBezTo>
                    <a:pt x="4632" y="10509"/>
                    <a:pt x="5140" y="9064"/>
                    <a:pt x="4259" y="8336"/>
                  </a:cubicBezTo>
                  <a:cubicBezTo>
                    <a:pt x="4106" y="8202"/>
                    <a:pt x="4029" y="8021"/>
                    <a:pt x="4029" y="7829"/>
                  </a:cubicBezTo>
                  <a:lnTo>
                    <a:pt x="4029" y="7379"/>
                  </a:lnTo>
                  <a:cubicBezTo>
                    <a:pt x="4029" y="7130"/>
                    <a:pt x="4230" y="6930"/>
                    <a:pt x="4479" y="6930"/>
                  </a:cubicBezTo>
                  <a:lnTo>
                    <a:pt x="6709" y="6930"/>
                  </a:lnTo>
                  <a:cubicBezTo>
                    <a:pt x="6833" y="6930"/>
                    <a:pt x="6939" y="6834"/>
                    <a:pt x="6939" y="6709"/>
                  </a:cubicBezTo>
                  <a:lnTo>
                    <a:pt x="6939" y="891"/>
                  </a:lnTo>
                  <a:cubicBezTo>
                    <a:pt x="6939" y="403"/>
                    <a:pt x="6537" y="1"/>
                    <a:pt x="603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71"/>
            <p:cNvSpPr/>
            <p:nvPr/>
          </p:nvSpPr>
          <p:spPr>
            <a:xfrm>
              <a:off x="1838086" y="2152862"/>
              <a:ext cx="276229" cy="182218"/>
            </a:xfrm>
            <a:custGeom>
              <a:avLst/>
              <a:gdLst/>
              <a:ahLst/>
              <a:cxnLst/>
              <a:rect l="l" t="t" r="r" b="b"/>
              <a:pathLst>
                <a:path w="10519" h="6939" extrusionOk="0">
                  <a:moveTo>
                    <a:pt x="3580" y="1"/>
                  </a:moveTo>
                  <a:lnTo>
                    <a:pt x="3580" y="2460"/>
                  </a:lnTo>
                  <a:cubicBezTo>
                    <a:pt x="3580" y="2709"/>
                    <a:pt x="3379" y="2910"/>
                    <a:pt x="3140" y="2910"/>
                  </a:cubicBezTo>
                  <a:lnTo>
                    <a:pt x="2681" y="2910"/>
                  </a:lnTo>
                  <a:cubicBezTo>
                    <a:pt x="2489" y="2910"/>
                    <a:pt x="2298" y="2824"/>
                    <a:pt x="2173" y="2680"/>
                  </a:cubicBezTo>
                  <a:cubicBezTo>
                    <a:pt x="1918" y="2375"/>
                    <a:pt x="1579" y="2239"/>
                    <a:pt x="1245" y="2239"/>
                  </a:cubicBezTo>
                  <a:cubicBezTo>
                    <a:pt x="614" y="2239"/>
                    <a:pt x="1" y="2724"/>
                    <a:pt x="1" y="3475"/>
                  </a:cubicBezTo>
                  <a:cubicBezTo>
                    <a:pt x="7" y="4221"/>
                    <a:pt x="620" y="4700"/>
                    <a:pt x="1248" y="4700"/>
                  </a:cubicBezTo>
                  <a:cubicBezTo>
                    <a:pt x="1586" y="4700"/>
                    <a:pt x="1928" y="4561"/>
                    <a:pt x="2183" y="4250"/>
                  </a:cubicBezTo>
                  <a:cubicBezTo>
                    <a:pt x="2301" y="4113"/>
                    <a:pt x="2480" y="4029"/>
                    <a:pt x="2661" y="4029"/>
                  </a:cubicBezTo>
                  <a:cubicBezTo>
                    <a:pt x="2671" y="4029"/>
                    <a:pt x="2681" y="4029"/>
                    <a:pt x="2690" y="4030"/>
                  </a:cubicBezTo>
                  <a:lnTo>
                    <a:pt x="3140" y="4030"/>
                  </a:lnTo>
                  <a:cubicBezTo>
                    <a:pt x="3379" y="4030"/>
                    <a:pt x="3580" y="4231"/>
                    <a:pt x="3580" y="4479"/>
                  </a:cubicBezTo>
                  <a:lnTo>
                    <a:pt x="3580" y="6709"/>
                  </a:lnTo>
                  <a:cubicBezTo>
                    <a:pt x="3580" y="6834"/>
                    <a:pt x="3686" y="6939"/>
                    <a:pt x="3800" y="6939"/>
                  </a:cubicBezTo>
                  <a:lnTo>
                    <a:pt x="9619" y="6939"/>
                  </a:lnTo>
                  <a:cubicBezTo>
                    <a:pt x="10117" y="6939"/>
                    <a:pt x="10519" y="6537"/>
                    <a:pt x="10519" y="6039"/>
                  </a:cubicBezTo>
                  <a:lnTo>
                    <a:pt x="10519" y="230"/>
                  </a:lnTo>
                  <a:cubicBezTo>
                    <a:pt x="10519" y="106"/>
                    <a:pt x="10413" y="1"/>
                    <a:pt x="10289" y="1"/>
                  </a:cubicBezTo>
                  <a:lnTo>
                    <a:pt x="8059" y="1"/>
                  </a:lnTo>
                  <a:cubicBezTo>
                    <a:pt x="7810" y="1"/>
                    <a:pt x="7609" y="201"/>
                    <a:pt x="7609" y="450"/>
                  </a:cubicBezTo>
                  <a:lnTo>
                    <a:pt x="7609" y="900"/>
                  </a:lnTo>
                  <a:cubicBezTo>
                    <a:pt x="7600" y="1092"/>
                    <a:pt x="7686" y="1273"/>
                    <a:pt x="7829" y="1407"/>
                  </a:cubicBezTo>
                  <a:cubicBezTo>
                    <a:pt x="8720" y="2135"/>
                    <a:pt x="8203" y="3580"/>
                    <a:pt x="7054" y="3580"/>
                  </a:cubicBezTo>
                  <a:cubicBezTo>
                    <a:pt x="7050" y="3580"/>
                    <a:pt x="7047" y="3580"/>
                    <a:pt x="7043" y="3580"/>
                  </a:cubicBezTo>
                  <a:cubicBezTo>
                    <a:pt x="5902" y="3580"/>
                    <a:pt x="5382" y="2151"/>
                    <a:pt x="6260" y="1417"/>
                  </a:cubicBezTo>
                  <a:cubicBezTo>
                    <a:pt x="6404" y="1283"/>
                    <a:pt x="6490" y="1101"/>
                    <a:pt x="6490" y="910"/>
                  </a:cubicBezTo>
                  <a:lnTo>
                    <a:pt x="6490" y="450"/>
                  </a:lnTo>
                  <a:cubicBezTo>
                    <a:pt x="6490" y="201"/>
                    <a:pt x="6289" y="1"/>
                    <a:pt x="6040"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71"/>
            <p:cNvSpPr/>
            <p:nvPr/>
          </p:nvSpPr>
          <p:spPr>
            <a:xfrm>
              <a:off x="1749879" y="2058877"/>
              <a:ext cx="182244" cy="276203"/>
            </a:xfrm>
            <a:custGeom>
              <a:avLst/>
              <a:gdLst/>
              <a:ahLst/>
              <a:cxnLst/>
              <a:rect l="l" t="t" r="r" b="b"/>
              <a:pathLst>
                <a:path w="6940" h="10518" extrusionOk="0">
                  <a:moveTo>
                    <a:pt x="3465" y="0"/>
                  </a:moveTo>
                  <a:cubicBezTo>
                    <a:pt x="2317" y="10"/>
                    <a:pt x="1810" y="1455"/>
                    <a:pt x="2700" y="2182"/>
                  </a:cubicBezTo>
                  <a:cubicBezTo>
                    <a:pt x="2843" y="2307"/>
                    <a:pt x="2920" y="2498"/>
                    <a:pt x="2920" y="2689"/>
                  </a:cubicBezTo>
                  <a:lnTo>
                    <a:pt x="2920" y="3139"/>
                  </a:lnTo>
                  <a:cubicBezTo>
                    <a:pt x="2920" y="3379"/>
                    <a:pt x="2719" y="3580"/>
                    <a:pt x="2470" y="3580"/>
                  </a:cubicBezTo>
                  <a:lnTo>
                    <a:pt x="231" y="3580"/>
                  </a:lnTo>
                  <a:cubicBezTo>
                    <a:pt x="106" y="3580"/>
                    <a:pt x="1" y="3685"/>
                    <a:pt x="1" y="3809"/>
                  </a:cubicBezTo>
                  <a:lnTo>
                    <a:pt x="1" y="9618"/>
                  </a:lnTo>
                  <a:cubicBezTo>
                    <a:pt x="1" y="10116"/>
                    <a:pt x="403" y="10518"/>
                    <a:pt x="900" y="10518"/>
                  </a:cubicBezTo>
                  <a:lnTo>
                    <a:pt x="6710" y="10518"/>
                  </a:lnTo>
                  <a:cubicBezTo>
                    <a:pt x="6834" y="10518"/>
                    <a:pt x="6939" y="10413"/>
                    <a:pt x="6939" y="10288"/>
                  </a:cubicBezTo>
                  <a:lnTo>
                    <a:pt x="6939" y="8058"/>
                  </a:lnTo>
                  <a:cubicBezTo>
                    <a:pt x="6939" y="7810"/>
                    <a:pt x="6738" y="7609"/>
                    <a:pt x="6489" y="7609"/>
                  </a:cubicBezTo>
                  <a:lnTo>
                    <a:pt x="6040" y="7609"/>
                  </a:lnTo>
                  <a:cubicBezTo>
                    <a:pt x="6030" y="7608"/>
                    <a:pt x="6020" y="7608"/>
                    <a:pt x="6011" y="7608"/>
                  </a:cubicBezTo>
                  <a:cubicBezTo>
                    <a:pt x="5830" y="7608"/>
                    <a:pt x="5660" y="7692"/>
                    <a:pt x="5542" y="7829"/>
                  </a:cubicBezTo>
                  <a:cubicBezTo>
                    <a:pt x="5284" y="8140"/>
                    <a:pt x="4939" y="8279"/>
                    <a:pt x="4600" y="8279"/>
                  </a:cubicBezTo>
                  <a:cubicBezTo>
                    <a:pt x="3970" y="8279"/>
                    <a:pt x="3360" y="7800"/>
                    <a:pt x="3360" y="7054"/>
                  </a:cubicBezTo>
                  <a:cubicBezTo>
                    <a:pt x="3354" y="6303"/>
                    <a:pt x="3965" y="5818"/>
                    <a:pt x="4597" y="5818"/>
                  </a:cubicBezTo>
                  <a:cubicBezTo>
                    <a:pt x="4933" y="5818"/>
                    <a:pt x="5274" y="5954"/>
                    <a:pt x="5532" y="6259"/>
                  </a:cubicBezTo>
                  <a:cubicBezTo>
                    <a:pt x="5657" y="6403"/>
                    <a:pt x="5839" y="6489"/>
                    <a:pt x="6040" y="6489"/>
                  </a:cubicBezTo>
                  <a:lnTo>
                    <a:pt x="6499" y="6489"/>
                  </a:lnTo>
                  <a:cubicBezTo>
                    <a:pt x="6738" y="6489"/>
                    <a:pt x="6939" y="6288"/>
                    <a:pt x="6939" y="6039"/>
                  </a:cubicBezTo>
                  <a:lnTo>
                    <a:pt x="6939" y="3580"/>
                  </a:lnTo>
                  <a:lnTo>
                    <a:pt x="4480" y="3580"/>
                  </a:lnTo>
                  <a:cubicBezTo>
                    <a:pt x="4231" y="3580"/>
                    <a:pt x="4030" y="3379"/>
                    <a:pt x="4030" y="3139"/>
                  </a:cubicBezTo>
                  <a:lnTo>
                    <a:pt x="4030" y="2680"/>
                  </a:lnTo>
                  <a:cubicBezTo>
                    <a:pt x="4030" y="2489"/>
                    <a:pt x="4116" y="2297"/>
                    <a:pt x="4269" y="2173"/>
                  </a:cubicBezTo>
                  <a:cubicBezTo>
                    <a:pt x="5150" y="1436"/>
                    <a:pt x="4623" y="0"/>
                    <a:pt x="3465"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71"/>
            <p:cNvSpPr/>
            <p:nvPr/>
          </p:nvSpPr>
          <p:spPr>
            <a:xfrm>
              <a:off x="1750141" y="2152862"/>
              <a:ext cx="41228" cy="182218"/>
            </a:xfrm>
            <a:custGeom>
              <a:avLst/>
              <a:gdLst/>
              <a:ahLst/>
              <a:cxnLst/>
              <a:rect l="l" t="t" r="r" b="b"/>
              <a:pathLst>
                <a:path w="1570" h="6939" extrusionOk="0">
                  <a:moveTo>
                    <a:pt x="221" y="1"/>
                  </a:moveTo>
                  <a:cubicBezTo>
                    <a:pt x="96" y="1"/>
                    <a:pt x="0" y="106"/>
                    <a:pt x="0" y="230"/>
                  </a:cubicBezTo>
                  <a:lnTo>
                    <a:pt x="0" y="6039"/>
                  </a:lnTo>
                  <a:cubicBezTo>
                    <a:pt x="0" y="6537"/>
                    <a:pt x="402" y="6939"/>
                    <a:pt x="900" y="6939"/>
                  </a:cubicBezTo>
                  <a:lnTo>
                    <a:pt x="1570" y="6939"/>
                  </a:lnTo>
                  <a:cubicBezTo>
                    <a:pt x="1072" y="6939"/>
                    <a:pt x="670" y="6537"/>
                    <a:pt x="670" y="6039"/>
                  </a:cubicBezTo>
                  <a:lnTo>
                    <a:pt x="670" y="230"/>
                  </a:lnTo>
                  <a:cubicBezTo>
                    <a:pt x="670" y="106"/>
                    <a:pt x="776" y="1"/>
                    <a:pt x="90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71"/>
            <p:cNvSpPr/>
            <p:nvPr/>
          </p:nvSpPr>
          <p:spPr>
            <a:xfrm>
              <a:off x="1796832" y="2059035"/>
              <a:ext cx="50340" cy="93853"/>
            </a:xfrm>
            <a:custGeom>
              <a:avLst/>
              <a:gdLst/>
              <a:ahLst/>
              <a:cxnLst/>
              <a:rect l="l" t="t" r="r" b="b"/>
              <a:pathLst>
                <a:path w="1917" h="3574" extrusionOk="0">
                  <a:moveTo>
                    <a:pt x="1675" y="0"/>
                  </a:moveTo>
                  <a:cubicBezTo>
                    <a:pt x="582" y="0"/>
                    <a:pt x="1" y="1426"/>
                    <a:pt x="912" y="2176"/>
                  </a:cubicBezTo>
                  <a:cubicBezTo>
                    <a:pt x="1055" y="2301"/>
                    <a:pt x="1132" y="2492"/>
                    <a:pt x="1132" y="2683"/>
                  </a:cubicBezTo>
                  <a:lnTo>
                    <a:pt x="1132" y="3133"/>
                  </a:lnTo>
                  <a:cubicBezTo>
                    <a:pt x="1132" y="3373"/>
                    <a:pt x="931" y="3574"/>
                    <a:pt x="682" y="3574"/>
                  </a:cubicBezTo>
                  <a:lnTo>
                    <a:pt x="1132" y="3574"/>
                  </a:lnTo>
                  <a:cubicBezTo>
                    <a:pt x="1381" y="3574"/>
                    <a:pt x="1582" y="3373"/>
                    <a:pt x="1582" y="3133"/>
                  </a:cubicBezTo>
                  <a:lnTo>
                    <a:pt x="1582" y="2683"/>
                  </a:lnTo>
                  <a:cubicBezTo>
                    <a:pt x="1582" y="2492"/>
                    <a:pt x="1495" y="2301"/>
                    <a:pt x="1352" y="2176"/>
                  </a:cubicBezTo>
                  <a:cubicBezTo>
                    <a:pt x="548" y="1516"/>
                    <a:pt x="892" y="214"/>
                    <a:pt x="1917" y="23"/>
                  </a:cubicBezTo>
                  <a:cubicBezTo>
                    <a:pt x="1834" y="8"/>
                    <a:pt x="1753" y="0"/>
                    <a:pt x="1675"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71"/>
            <p:cNvSpPr/>
            <p:nvPr/>
          </p:nvSpPr>
          <p:spPr>
            <a:xfrm>
              <a:off x="1750141" y="1970906"/>
              <a:ext cx="41228" cy="181982"/>
            </a:xfrm>
            <a:custGeom>
              <a:avLst/>
              <a:gdLst/>
              <a:ahLst/>
              <a:cxnLst/>
              <a:rect l="l" t="t" r="r" b="b"/>
              <a:pathLst>
                <a:path w="1570" h="6930" extrusionOk="0">
                  <a:moveTo>
                    <a:pt x="900" y="1"/>
                  </a:moveTo>
                  <a:cubicBezTo>
                    <a:pt x="402" y="1"/>
                    <a:pt x="0" y="403"/>
                    <a:pt x="0" y="900"/>
                  </a:cubicBezTo>
                  <a:lnTo>
                    <a:pt x="0" y="6709"/>
                  </a:lnTo>
                  <a:cubicBezTo>
                    <a:pt x="0" y="6834"/>
                    <a:pt x="96" y="6930"/>
                    <a:pt x="221" y="6930"/>
                  </a:cubicBezTo>
                  <a:lnTo>
                    <a:pt x="900" y="6930"/>
                  </a:lnTo>
                  <a:cubicBezTo>
                    <a:pt x="776" y="6930"/>
                    <a:pt x="670" y="6834"/>
                    <a:pt x="670" y="6709"/>
                  </a:cubicBezTo>
                  <a:lnTo>
                    <a:pt x="670" y="900"/>
                  </a:lnTo>
                  <a:cubicBezTo>
                    <a:pt x="670" y="403"/>
                    <a:pt x="1072" y="1"/>
                    <a:pt x="15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6" name="Google Shape;10436;p71"/>
            <p:cNvSpPr/>
            <p:nvPr/>
          </p:nvSpPr>
          <p:spPr>
            <a:xfrm>
              <a:off x="1999953" y="2029518"/>
              <a:ext cx="41990" cy="64678"/>
            </a:xfrm>
            <a:custGeom>
              <a:avLst/>
              <a:gdLst/>
              <a:ahLst/>
              <a:cxnLst/>
              <a:rect l="l" t="t" r="r" b="b"/>
              <a:pathLst>
                <a:path w="1599" h="2463" extrusionOk="0">
                  <a:moveTo>
                    <a:pt x="256" y="0"/>
                  </a:moveTo>
                  <a:cubicBezTo>
                    <a:pt x="171" y="0"/>
                    <a:pt x="86" y="9"/>
                    <a:pt x="0" y="27"/>
                  </a:cubicBezTo>
                  <a:cubicBezTo>
                    <a:pt x="574" y="133"/>
                    <a:pt x="1005" y="640"/>
                    <a:pt x="1005" y="1233"/>
                  </a:cubicBezTo>
                  <a:cubicBezTo>
                    <a:pt x="1005" y="1826"/>
                    <a:pt x="594" y="2334"/>
                    <a:pt x="10" y="2449"/>
                  </a:cubicBezTo>
                  <a:lnTo>
                    <a:pt x="0" y="2449"/>
                  </a:lnTo>
                  <a:cubicBezTo>
                    <a:pt x="77" y="2458"/>
                    <a:pt x="153" y="2463"/>
                    <a:pt x="230" y="2463"/>
                  </a:cubicBezTo>
                  <a:cubicBezTo>
                    <a:pt x="307" y="2463"/>
                    <a:pt x="383" y="2458"/>
                    <a:pt x="460" y="2449"/>
                  </a:cubicBezTo>
                  <a:cubicBezTo>
                    <a:pt x="1139" y="2334"/>
                    <a:pt x="1599" y="1683"/>
                    <a:pt x="1465" y="1003"/>
                  </a:cubicBezTo>
                  <a:cubicBezTo>
                    <a:pt x="1356" y="411"/>
                    <a:pt x="832" y="0"/>
                    <a:pt x="25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7" name="Google Shape;10437;p71"/>
            <p:cNvSpPr/>
            <p:nvPr/>
          </p:nvSpPr>
          <p:spPr>
            <a:xfrm>
              <a:off x="1932097" y="1970906"/>
              <a:ext cx="23634" cy="76443"/>
            </a:xfrm>
            <a:custGeom>
              <a:avLst/>
              <a:gdLst/>
              <a:ahLst/>
              <a:cxnLst/>
              <a:rect l="l" t="t" r="r" b="b"/>
              <a:pathLst>
                <a:path w="900" h="2911" extrusionOk="0">
                  <a:moveTo>
                    <a:pt x="230" y="1"/>
                  </a:moveTo>
                  <a:cubicBezTo>
                    <a:pt x="106" y="1"/>
                    <a:pt x="0" y="96"/>
                    <a:pt x="0" y="221"/>
                  </a:cubicBezTo>
                  <a:lnTo>
                    <a:pt x="0" y="2460"/>
                  </a:lnTo>
                  <a:cubicBezTo>
                    <a:pt x="0" y="2709"/>
                    <a:pt x="201" y="2910"/>
                    <a:pt x="450" y="2910"/>
                  </a:cubicBezTo>
                  <a:lnTo>
                    <a:pt x="900" y="2910"/>
                  </a:lnTo>
                  <a:cubicBezTo>
                    <a:pt x="651" y="2910"/>
                    <a:pt x="450" y="2709"/>
                    <a:pt x="450" y="2460"/>
                  </a:cubicBezTo>
                  <a:lnTo>
                    <a:pt x="450" y="221"/>
                  </a:lnTo>
                  <a:cubicBezTo>
                    <a:pt x="450" y="96"/>
                    <a:pt x="546" y="1"/>
                    <a:pt x="67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71"/>
            <p:cNvSpPr/>
            <p:nvPr/>
          </p:nvSpPr>
          <p:spPr>
            <a:xfrm>
              <a:off x="1932097" y="2076708"/>
              <a:ext cx="23634" cy="76180"/>
            </a:xfrm>
            <a:custGeom>
              <a:avLst/>
              <a:gdLst/>
              <a:ahLst/>
              <a:cxnLst/>
              <a:rect l="l" t="t" r="r" b="b"/>
              <a:pathLst>
                <a:path w="900" h="2901" extrusionOk="0">
                  <a:moveTo>
                    <a:pt x="450" y="1"/>
                  </a:moveTo>
                  <a:cubicBezTo>
                    <a:pt x="201" y="1"/>
                    <a:pt x="0" y="202"/>
                    <a:pt x="0" y="441"/>
                  </a:cubicBezTo>
                  <a:lnTo>
                    <a:pt x="0" y="2901"/>
                  </a:lnTo>
                  <a:lnTo>
                    <a:pt x="450" y="2901"/>
                  </a:lnTo>
                  <a:lnTo>
                    <a:pt x="450" y="441"/>
                  </a:lnTo>
                  <a:cubicBezTo>
                    <a:pt x="450" y="192"/>
                    <a:pt x="651" y="1"/>
                    <a:pt x="900"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71"/>
            <p:cNvSpPr/>
            <p:nvPr/>
          </p:nvSpPr>
          <p:spPr>
            <a:xfrm>
              <a:off x="1981860" y="2152862"/>
              <a:ext cx="47268" cy="94011"/>
            </a:xfrm>
            <a:custGeom>
              <a:avLst/>
              <a:gdLst/>
              <a:ahLst/>
              <a:cxnLst/>
              <a:rect l="l" t="t" r="r" b="b"/>
              <a:pathLst>
                <a:path w="1800" h="3580" extrusionOk="0">
                  <a:moveTo>
                    <a:pt x="565" y="1"/>
                  </a:moveTo>
                  <a:cubicBezTo>
                    <a:pt x="814" y="1"/>
                    <a:pt x="1015" y="201"/>
                    <a:pt x="1015" y="450"/>
                  </a:cubicBezTo>
                  <a:lnTo>
                    <a:pt x="1015" y="910"/>
                  </a:lnTo>
                  <a:cubicBezTo>
                    <a:pt x="1015" y="1101"/>
                    <a:pt x="929" y="1283"/>
                    <a:pt x="785" y="1417"/>
                  </a:cubicBezTo>
                  <a:cubicBezTo>
                    <a:pt x="0" y="2068"/>
                    <a:pt x="316" y="3331"/>
                    <a:pt x="1311" y="3551"/>
                  </a:cubicBezTo>
                  <a:cubicBezTo>
                    <a:pt x="1393" y="3570"/>
                    <a:pt x="1474" y="3580"/>
                    <a:pt x="1555" y="3580"/>
                  </a:cubicBezTo>
                  <a:cubicBezTo>
                    <a:pt x="1637" y="3580"/>
                    <a:pt x="1718" y="3570"/>
                    <a:pt x="1799" y="3551"/>
                  </a:cubicBezTo>
                  <a:lnTo>
                    <a:pt x="1761" y="3551"/>
                  </a:lnTo>
                  <a:cubicBezTo>
                    <a:pt x="766" y="3331"/>
                    <a:pt x="450" y="2068"/>
                    <a:pt x="1235" y="1417"/>
                  </a:cubicBezTo>
                  <a:cubicBezTo>
                    <a:pt x="1378" y="1283"/>
                    <a:pt x="1464" y="1101"/>
                    <a:pt x="1464" y="910"/>
                  </a:cubicBezTo>
                  <a:lnTo>
                    <a:pt x="1464" y="450"/>
                  </a:lnTo>
                  <a:cubicBezTo>
                    <a:pt x="1464" y="201"/>
                    <a:pt x="1263" y="1"/>
                    <a:pt x="1015"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71"/>
            <p:cNvSpPr/>
            <p:nvPr/>
          </p:nvSpPr>
          <p:spPr>
            <a:xfrm>
              <a:off x="1920542" y="2152862"/>
              <a:ext cx="23398" cy="76417"/>
            </a:xfrm>
            <a:custGeom>
              <a:avLst/>
              <a:gdLst/>
              <a:ahLst/>
              <a:cxnLst/>
              <a:rect l="l" t="t" r="r" b="b"/>
              <a:pathLst>
                <a:path w="891" h="2910" extrusionOk="0">
                  <a:moveTo>
                    <a:pt x="440" y="1"/>
                  </a:moveTo>
                  <a:lnTo>
                    <a:pt x="440" y="2460"/>
                  </a:lnTo>
                  <a:cubicBezTo>
                    <a:pt x="440" y="2709"/>
                    <a:pt x="239" y="2910"/>
                    <a:pt x="0" y="2910"/>
                  </a:cubicBezTo>
                  <a:lnTo>
                    <a:pt x="440" y="2910"/>
                  </a:lnTo>
                  <a:cubicBezTo>
                    <a:pt x="689" y="2910"/>
                    <a:pt x="890" y="2709"/>
                    <a:pt x="890" y="2460"/>
                  </a:cubicBezTo>
                  <a:lnTo>
                    <a:pt x="890"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71"/>
            <p:cNvSpPr/>
            <p:nvPr/>
          </p:nvSpPr>
          <p:spPr>
            <a:xfrm>
              <a:off x="1834068" y="2211605"/>
              <a:ext cx="42252" cy="64888"/>
            </a:xfrm>
            <a:custGeom>
              <a:avLst/>
              <a:gdLst/>
              <a:ahLst/>
              <a:cxnLst/>
              <a:rect l="l" t="t" r="r" b="b"/>
              <a:pathLst>
                <a:path w="1609" h="2471" extrusionOk="0">
                  <a:moveTo>
                    <a:pt x="1371" y="1"/>
                  </a:moveTo>
                  <a:cubicBezTo>
                    <a:pt x="1295" y="1"/>
                    <a:pt x="1221" y="8"/>
                    <a:pt x="1149" y="22"/>
                  </a:cubicBezTo>
                  <a:cubicBezTo>
                    <a:pt x="460" y="137"/>
                    <a:pt x="1" y="788"/>
                    <a:pt x="135" y="1467"/>
                  </a:cubicBezTo>
                  <a:cubicBezTo>
                    <a:pt x="243" y="2060"/>
                    <a:pt x="767" y="2471"/>
                    <a:pt x="1350" y="2471"/>
                  </a:cubicBezTo>
                  <a:cubicBezTo>
                    <a:pt x="1435" y="2471"/>
                    <a:pt x="1522" y="2462"/>
                    <a:pt x="1609" y="2443"/>
                  </a:cubicBezTo>
                  <a:cubicBezTo>
                    <a:pt x="929" y="2309"/>
                    <a:pt x="489" y="1649"/>
                    <a:pt x="633" y="970"/>
                  </a:cubicBezTo>
                  <a:cubicBezTo>
                    <a:pt x="738" y="491"/>
                    <a:pt x="1121" y="118"/>
                    <a:pt x="1599" y="22"/>
                  </a:cubicBezTo>
                  <a:cubicBezTo>
                    <a:pt x="1523" y="8"/>
                    <a:pt x="1446" y="1"/>
                    <a:pt x="137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71"/>
            <p:cNvSpPr/>
            <p:nvPr/>
          </p:nvSpPr>
          <p:spPr>
            <a:xfrm>
              <a:off x="1920542" y="2258663"/>
              <a:ext cx="29175" cy="76417"/>
            </a:xfrm>
            <a:custGeom>
              <a:avLst/>
              <a:gdLst/>
              <a:ahLst/>
              <a:cxnLst/>
              <a:rect l="l" t="t" r="r" b="b"/>
              <a:pathLst>
                <a:path w="1111" h="2910" extrusionOk="0">
                  <a:moveTo>
                    <a:pt x="0" y="1"/>
                  </a:moveTo>
                  <a:cubicBezTo>
                    <a:pt x="239" y="1"/>
                    <a:pt x="440" y="202"/>
                    <a:pt x="440" y="450"/>
                  </a:cubicBezTo>
                  <a:lnTo>
                    <a:pt x="440" y="2680"/>
                  </a:lnTo>
                  <a:cubicBezTo>
                    <a:pt x="440" y="2805"/>
                    <a:pt x="546" y="2910"/>
                    <a:pt x="670" y="2910"/>
                  </a:cubicBezTo>
                  <a:lnTo>
                    <a:pt x="1110" y="2910"/>
                  </a:lnTo>
                  <a:cubicBezTo>
                    <a:pt x="986" y="2910"/>
                    <a:pt x="890" y="2805"/>
                    <a:pt x="890" y="2680"/>
                  </a:cubicBezTo>
                  <a:lnTo>
                    <a:pt x="890" y="450"/>
                  </a:lnTo>
                  <a:cubicBezTo>
                    <a:pt x="890" y="202"/>
                    <a:pt x="689" y="1"/>
                    <a:pt x="44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43" name="Google Shape;10443;p71"/>
          <p:cNvGrpSpPr/>
          <p:nvPr/>
        </p:nvGrpSpPr>
        <p:grpSpPr>
          <a:xfrm>
            <a:off x="2186425" y="1976158"/>
            <a:ext cx="396106" cy="353985"/>
            <a:chOff x="2186425" y="1976158"/>
            <a:chExt cx="396106" cy="353985"/>
          </a:xfrm>
        </p:grpSpPr>
        <p:sp>
          <p:nvSpPr>
            <p:cNvPr id="10444" name="Google Shape;10444;p71"/>
            <p:cNvSpPr/>
            <p:nvPr/>
          </p:nvSpPr>
          <p:spPr>
            <a:xfrm>
              <a:off x="2256277" y="2024949"/>
              <a:ext cx="255379" cy="255352"/>
            </a:xfrm>
            <a:custGeom>
              <a:avLst/>
              <a:gdLst/>
              <a:ahLst/>
              <a:cxnLst/>
              <a:rect l="l" t="t" r="r" b="b"/>
              <a:pathLst>
                <a:path w="9725" h="9724" extrusionOk="0">
                  <a:moveTo>
                    <a:pt x="4863" y="0"/>
                  </a:moveTo>
                  <a:cubicBezTo>
                    <a:pt x="2183" y="0"/>
                    <a:pt x="1" y="2182"/>
                    <a:pt x="1" y="4862"/>
                  </a:cubicBezTo>
                  <a:cubicBezTo>
                    <a:pt x="1" y="7551"/>
                    <a:pt x="2183" y="9724"/>
                    <a:pt x="4863" y="9724"/>
                  </a:cubicBezTo>
                  <a:cubicBezTo>
                    <a:pt x="7552" y="9724"/>
                    <a:pt x="9724" y="7551"/>
                    <a:pt x="9724" y="4862"/>
                  </a:cubicBezTo>
                  <a:cubicBezTo>
                    <a:pt x="9724" y="2182"/>
                    <a:pt x="7552" y="0"/>
                    <a:pt x="4863"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71"/>
            <p:cNvSpPr/>
            <p:nvPr/>
          </p:nvSpPr>
          <p:spPr>
            <a:xfrm>
              <a:off x="2230909" y="2027706"/>
              <a:ext cx="243036" cy="252700"/>
            </a:xfrm>
            <a:custGeom>
              <a:avLst/>
              <a:gdLst/>
              <a:ahLst/>
              <a:cxnLst/>
              <a:rect l="l" t="t" r="r" b="b"/>
              <a:pathLst>
                <a:path w="9255" h="9623" extrusionOk="0">
                  <a:moveTo>
                    <a:pt x="4843" y="1"/>
                  </a:moveTo>
                  <a:lnTo>
                    <a:pt x="4843" y="1"/>
                  </a:lnTo>
                  <a:cubicBezTo>
                    <a:pt x="1656" y="661"/>
                    <a:pt x="0" y="4202"/>
                    <a:pt x="1541" y="7063"/>
                  </a:cubicBezTo>
                  <a:cubicBezTo>
                    <a:pt x="2439" y="8731"/>
                    <a:pt x="4128" y="9622"/>
                    <a:pt x="5836" y="9622"/>
                  </a:cubicBezTo>
                  <a:cubicBezTo>
                    <a:pt x="7059" y="9622"/>
                    <a:pt x="8293" y="9166"/>
                    <a:pt x="9255" y="8212"/>
                  </a:cubicBezTo>
                  <a:lnTo>
                    <a:pt x="9255" y="8212"/>
                  </a:lnTo>
                  <a:cubicBezTo>
                    <a:pt x="8929" y="8279"/>
                    <a:pt x="8594" y="8308"/>
                    <a:pt x="8260" y="8308"/>
                  </a:cubicBezTo>
                  <a:cubicBezTo>
                    <a:pt x="6288" y="8308"/>
                    <a:pt x="4518" y="7121"/>
                    <a:pt x="3771" y="5302"/>
                  </a:cubicBezTo>
                  <a:cubicBezTo>
                    <a:pt x="3015" y="3484"/>
                    <a:pt x="3436" y="1388"/>
                    <a:pt x="484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71"/>
            <p:cNvSpPr/>
            <p:nvPr/>
          </p:nvSpPr>
          <p:spPr>
            <a:xfrm>
              <a:off x="2309322" y="2026210"/>
              <a:ext cx="202570" cy="252332"/>
            </a:xfrm>
            <a:custGeom>
              <a:avLst/>
              <a:gdLst/>
              <a:ahLst/>
              <a:cxnLst/>
              <a:rect l="l" t="t" r="r" b="b"/>
              <a:pathLst>
                <a:path w="7714" h="9609" extrusionOk="0">
                  <a:moveTo>
                    <a:pt x="3551" y="0"/>
                  </a:moveTo>
                  <a:lnTo>
                    <a:pt x="3886" y="402"/>
                  </a:lnTo>
                  <a:cubicBezTo>
                    <a:pt x="3924" y="450"/>
                    <a:pt x="3934" y="517"/>
                    <a:pt x="3905" y="574"/>
                  </a:cubicBezTo>
                  <a:lnTo>
                    <a:pt x="3685" y="1101"/>
                  </a:lnTo>
                  <a:cubicBezTo>
                    <a:pt x="3669" y="1133"/>
                    <a:pt x="3640" y="1150"/>
                    <a:pt x="3611" y="1150"/>
                  </a:cubicBezTo>
                  <a:cubicBezTo>
                    <a:pt x="3589" y="1150"/>
                    <a:pt x="3567" y="1141"/>
                    <a:pt x="3551" y="1120"/>
                  </a:cubicBezTo>
                  <a:lnTo>
                    <a:pt x="3340" y="823"/>
                  </a:lnTo>
                  <a:cubicBezTo>
                    <a:pt x="3315" y="781"/>
                    <a:pt x="3269" y="754"/>
                    <a:pt x="3219" y="754"/>
                  </a:cubicBezTo>
                  <a:cubicBezTo>
                    <a:pt x="3212" y="754"/>
                    <a:pt x="3204" y="755"/>
                    <a:pt x="3197" y="756"/>
                  </a:cubicBezTo>
                  <a:lnTo>
                    <a:pt x="2967" y="766"/>
                  </a:lnTo>
                  <a:cubicBezTo>
                    <a:pt x="2891" y="766"/>
                    <a:pt x="2814" y="814"/>
                    <a:pt x="2766" y="881"/>
                  </a:cubicBezTo>
                  <a:lnTo>
                    <a:pt x="2144" y="1818"/>
                  </a:lnTo>
                  <a:cubicBezTo>
                    <a:pt x="2087" y="1905"/>
                    <a:pt x="2134" y="2019"/>
                    <a:pt x="2240" y="2039"/>
                  </a:cubicBezTo>
                  <a:lnTo>
                    <a:pt x="2527" y="2096"/>
                  </a:lnTo>
                  <a:cubicBezTo>
                    <a:pt x="2539" y="2098"/>
                    <a:pt x="2552" y="2100"/>
                    <a:pt x="2564" y="2100"/>
                  </a:cubicBezTo>
                  <a:cubicBezTo>
                    <a:pt x="2647" y="2100"/>
                    <a:pt x="2723" y="2046"/>
                    <a:pt x="2757" y="1972"/>
                  </a:cubicBezTo>
                  <a:lnTo>
                    <a:pt x="2900" y="1589"/>
                  </a:lnTo>
                  <a:cubicBezTo>
                    <a:pt x="2922" y="1528"/>
                    <a:pt x="2977" y="1492"/>
                    <a:pt x="3034" y="1492"/>
                  </a:cubicBezTo>
                  <a:cubicBezTo>
                    <a:pt x="3075" y="1492"/>
                    <a:pt x="3117" y="1510"/>
                    <a:pt x="3149" y="1550"/>
                  </a:cubicBezTo>
                  <a:lnTo>
                    <a:pt x="3273" y="1713"/>
                  </a:lnTo>
                  <a:lnTo>
                    <a:pt x="3206" y="2220"/>
                  </a:lnTo>
                  <a:cubicBezTo>
                    <a:pt x="3197" y="2259"/>
                    <a:pt x="3168" y="2278"/>
                    <a:pt x="3139" y="2287"/>
                  </a:cubicBezTo>
                  <a:lnTo>
                    <a:pt x="2489" y="2383"/>
                  </a:lnTo>
                  <a:cubicBezTo>
                    <a:pt x="2460" y="2383"/>
                    <a:pt x="2431" y="2402"/>
                    <a:pt x="2412" y="2412"/>
                  </a:cubicBezTo>
                  <a:lnTo>
                    <a:pt x="1761" y="2890"/>
                  </a:lnTo>
                  <a:cubicBezTo>
                    <a:pt x="1694" y="2938"/>
                    <a:pt x="1646" y="3015"/>
                    <a:pt x="1627" y="3091"/>
                  </a:cubicBezTo>
                  <a:lnTo>
                    <a:pt x="1570" y="3350"/>
                  </a:lnTo>
                  <a:cubicBezTo>
                    <a:pt x="1552" y="3430"/>
                    <a:pt x="1485" y="3485"/>
                    <a:pt x="1407" y="3485"/>
                  </a:cubicBezTo>
                  <a:cubicBezTo>
                    <a:pt x="1401" y="3485"/>
                    <a:pt x="1394" y="3484"/>
                    <a:pt x="1388" y="3484"/>
                  </a:cubicBezTo>
                  <a:lnTo>
                    <a:pt x="1091" y="3445"/>
                  </a:lnTo>
                  <a:cubicBezTo>
                    <a:pt x="1085" y="3445"/>
                    <a:pt x="1078" y="3444"/>
                    <a:pt x="1072" y="3444"/>
                  </a:cubicBezTo>
                  <a:cubicBezTo>
                    <a:pt x="1002" y="3444"/>
                    <a:pt x="937" y="3489"/>
                    <a:pt x="919" y="3551"/>
                  </a:cubicBezTo>
                  <a:lnTo>
                    <a:pt x="756" y="3991"/>
                  </a:lnTo>
                  <a:cubicBezTo>
                    <a:pt x="718" y="4087"/>
                    <a:pt x="766" y="4182"/>
                    <a:pt x="862" y="4211"/>
                  </a:cubicBezTo>
                  <a:lnTo>
                    <a:pt x="1235" y="4316"/>
                  </a:lnTo>
                  <a:cubicBezTo>
                    <a:pt x="1252" y="4322"/>
                    <a:pt x="1270" y="4325"/>
                    <a:pt x="1287" y="4325"/>
                  </a:cubicBezTo>
                  <a:cubicBezTo>
                    <a:pt x="1360" y="4325"/>
                    <a:pt x="1434" y="4280"/>
                    <a:pt x="1465" y="4211"/>
                  </a:cubicBezTo>
                  <a:lnTo>
                    <a:pt x="1704" y="3685"/>
                  </a:lnTo>
                  <a:cubicBezTo>
                    <a:pt x="1742" y="3599"/>
                    <a:pt x="1819" y="3532"/>
                    <a:pt x="1905" y="3503"/>
                  </a:cubicBezTo>
                  <a:lnTo>
                    <a:pt x="2307" y="3378"/>
                  </a:lnTo>
                  <a:lnTo>
                    <a:pt x="2833" y="4010"/>
                  </a:lnTo>
                  <a:lnTo>
                    <a:pt x="2785" y="4154"/>
                  </a:lnTo>
                  <a:cubicBezTo>
                    <a:pt x="2747" y="4249"/>
                    <a:pt x="2795" y="4345"/>
                    <a:pt x="2891" y="4374"/>
                  </a:cubicBezTo>
                  <a:cubicBezTo>
                    <a:pt x="2910" y="4383"/>
                    <a:pt x="2929" y="4383"/>
                    <a:pt x="2948" y="4383"/>
                  </a:cubicBezTo>
                  <a:cubicBezTo>
                    <a:pt x="3015" y="4383"/>
                    <a:pt x="3082" y="4335"/>
                    <a:pt x="3111" y="4268"/>
                  </a:cubicBezTo>
                  <a:lnTo>
                    <a:pt x="3159" y="4115"/>
                  </a:lnTo>
                  <a:cubicBezTo>
                    <a:pt x="3197" y="4000"/>
                    <a:pt x="3178" y="3886"/>
                    <a:pt x="3101" y="3790"/>
                  </a:cubicBezTo>
                  <a:lnTo>
                    <a:pt x="2661" y="3244"/>
                  </a:lnTo>
                  <a:lnTo>
                    <a:pt x="2776" y="3216"/>
                  </a:lnTo>
                  <a:lnTo>
                    <a:pt x="3159" y="3455"/>
                  </a:lnTo>
                  <a:cubicBezTo>
                    <a:pt x="3235" y="3503"/>
                    <a:pt x="3292" y="3579"/>
                    <a:pt x="3312" y="3675"/>
                  </a:cubicBezTo>
                  <a:lnTo>
                    <a:pt x="3398" y="4087"/>
                  </a:lnTo>
                  <a:cubicBezTo>
                    <a:pt x="3407" y="4163"/>
                    <a:pt x="3484" y="4221"/>
                    <a:pt x="3570" y="4221"/>
                  </a:cubicBezTo>
                  <a:lnTo>
                    <a:pt x="3599" y="4221"/>
                  </a:lnTo>
                  <a:cubicBezTo>
                    <a:pt x="3694" y="4201"/>
                    <a:pt x="3752" y="4106"/>
                    <a:pt x="3733" y="4020"/>
                  </a:cubicBezTo>
                  <a:lnTo>
                    <a:pt x="3694" y="3780"/>
                  </a:lnTo>
                  <a:cubicBezTo>
                    <a:pt x="3675" y="3704"/>
                    <a:pt x="3733" y="3627"/>
                    <a:pt x="3809" y="3618"/>
                  </a:cubicBezTo>
                  <a:cubicBezTo>
                    <a:pt x="3876" y="3599"/>
                    <a:pt x="3924" y="3551"/>
                    <a:pt x="3934" y="3493"/>
                  </a:cubicBezTo>
                  <a:lnTo>
                    <a:pt x="4010" y="3082"/>
                  </a:lnTo>
                  <a:cubicBezTo>
                    <a:pt x="4037" y="3012"/>
                    <a:pt x="4095" y="2966"/>
                    <a:pt x="4163" y="2966"/>
                  </a:cubicBezTo>
                  <a:cubicBezTo>
                    <a:pt x="4170" y="2966"/>
                    <a:pt x="4176" y="2966"/>
                    <a:pt x="4183" y="2967"/>
                  </a:cubicBezTo>
                  <a:lnTo>
                    <a:pt x="4269" y="2967"/>
                  </a:lnTo>
                  <a:cubicBezTo>
                    <a:pt x="4277" y="2969"/>
                    <a:pt x="4286" y="2969"/>
                    <a:pt x="4294" y="2969"/>
                  </a:cubicBezTo>
                  <a:cubicBezTo>
                    <a:pt x="4333" y="2969"/>
                    <a:pt x="4371" y="2952"/>
                    <a:pt x="4403" y="2929"/>
                  </a:cubicBezTo>
                  <a:cubicBezTo>
                    <a:pt x="4431" y="2890"/>
                    <a:pt x="4470" y="2871"/>
                    <a:pt x="4517" y="2871"/>
                  </a:cubicBezTo>
                  <a:lnTo>
                    <a:pt x="4785" y="2900"/>
                  </a:lnTo>
                  <a:cubicBezTo>
                    <a:pt x="4833" y="2919"/>
                    <a:pt x="4881" y="2957"/>
                    <a:pt x="4891" y="3015"/>
                  </a:cubicBezTo>
                  <a:lnTo>
                    <a:pt x="4919" y="3130"/>
                  </a:lnTo>
                  <a:cubicBezTo>
                    <a:pt x="4939" y="3216"/>
                    <a:pt x="4881" y="3302"/>
                    <a:pt x="4795" y="3321"/>
                  </a:cubicBezTo>
                  <a:lnTo>
                    <a:pt x="4039" y="3551"/>
                  </a:lnTo>
                  <a:cubicBezTo>
                    <a:pt x="3953" y="3570"/>
                    <a:pt x="3924" y="3675"/>
                    <a:pt x="3982" y="3742"/>
                  </a:cubicBezTo>
                  <a:lnTo>
                    <a:pt x="4049" y="3828"/>
                  </a:lnTo>
                  <a:cubicBezTo>
                    <a:pt x="4087" y="3857"/>
                    <a:pt x="4125" y="3876"/>
                    <a:pt x="4173" y="3876"/>
                  </a:cubicBezTo>
                  <a:lnTo>
                    <a:pt x="4613" y="3838"/>
                  </a:lnTo>
                  <a:cubicBezTo>
                    <a:pt x="4619" y="3837"/>
                    <a:pt x="4626" y="3837"/>
                    <a:pt x="4632" y="3837"/>
                  </a:cubicBezTo>
                  <a:cubicBezTo>
                    <a:pt x="4710" y="3837"/>
                    <a:pt x="4777" y="3892"/>
                    <a:pt x="4795" y="3972"/>
                  </a:cubicBezTo>
                  <a:lnTo>
                    <a:pt x="4814" y="4087"/>
                  </a:lnTo>
                  <a:cubicBezTo>
                    <a:pt x="4852" y="4278"/>
                    <a:pt x="4709" y="4469"/>
                    <a:pt x="4508" y="4479"/>
                  </a:cubicBezTo>
                  <a:lnTo>
                    <a:pt x="3666" y="4546"/>
                  </a:lnTo>
                  <a:cubicBezTo>
                    <a:pt x="3570" y="4556"/>
                    <a:pt x="3503" y="4651"/>
                    <a:pt x="3532" y="4747"/>
                  </a:cubicBezTo>
                  <a:cubicBezTo>
                    <a:pt x="3565" y="4845"/>
                    <a:pt x="3485" y="4937"/>
                    <a:pt x="3389" y="4937"/>
                  </a:cubicBezTo>
                  <a:cubicBezTo>
                    <a:pt x="3373" y="4937"/>
                    <a:pt x="3357" y="4934"/>
                    <a:pt x="3340" y="4929"/>
                  </a:cubicBezTo>
                  <a:lnTo>
                    <a:pt x="2718" y="4728"/>
                  </a:lnTo>
                  <a:cubicBezTo>
                    <a:pt x="2632" y="4699"/>
                    <a:pt x="2575" y="4623"/>
                    <a:pt x="2556" y="4536"/>
                  </a:cubicBezTo>
                  <a:cubicBezTo>
                    <a:pt x="2536" y="4422"/>
                    <a:pt x="2441" y="4335"/>
                    <a:pt x="2316" y="4335"/>
                  </a:cubicBezTo>
                  <a:lnTo>
                    <a:pt x="1723" y="4345"/>
                  </a:lnTo>
                  <a:cubicBezTo>
                    <a:pt x="1503" y="4355"/>
                    <a:pt x="1292" y="4402"/>
                    <a:pt x="1101" y="4489"/>
                  </a:cubicBezTo>
                  <a:lnTo>
                    <a:pt x="890" y="4584"/>
                  </a:lnTo>
                  <a:cubicBezTo>
                    <a:pt x="775" y="4632"/>
                    <a:pt x="689" y="4747"/>
                    <a:pt x="689" y="4871"/>
                  </a:cubicBezTo>
                  <a:lnTo>
                    <a:pt x="680" y="5044"/>
                  </a:lnTo>
                  <a:lnTo>
                    <a:pt x="86" y="5733"/>
                  </a:lnTo>
                  <a:cubicBezTo>
                    <a:pt x="29" y="5790"/>
                    <a:pt x="0" y="5867"/>
                    <a:pt x="0" y="5953"/>
                  </a:cubicBezTo>
                  <a:lnTo>
                    <a:pt x="0" y="6690"/>
                  </a:lnTo>
                  <a:cubicBezTo>
                    <a:pt x="0" y="6824"/>
                    <a:pt x="58" y="6948"/>
                    <a:pt x="153" y="7044"/>
                  </a:cubicBezTo>
                  <a:lnTo>
                    <a:pt x="689" y="7561"/>
                  </a:lnTo>
                  <a:cubicBezTo>
                    <a:pt x="766" y="7637"/>
                    <a:pt x="871" y="7685"/>
                    <a:pt x="996" y="7695"/>
                  </a:cubicBezTo>
                  <a:lnTo>
                    <a:pt x="2565" y="7838"/>
                  </a:lnTo>
                  <a:cubicBezTo>
                    <a:pt x="2670" y="7838"/>
                    <a:pt x="2737" y="7934"/>
                    <a:pt x="2728" y="8030"/>
                  </a:cubicBezTo>
                  <a:lnTo>
                    <a:pt x="2718" y="8106"/>
                  </a:lnTo>
                  <a:cubicBezTo>
                    <a:pt x="2699" y="8221"/>
                    <a:pt x="2757" y="8345"/>
                    <a:pt x="2852" y="8412"/>
                  </a:cubicBezTo>
                  <a:lnTo>
                    <a:pt x="3235" y="8699"/>
                  </a:lnTo>
                  <a:lnTo>
                    <a:pt x="3178" y="8891"/>
                  </a:lnTo>
                  <a:cubicBezTo>
                    <a:pt x="3139" y="9025"/>
                    <a:pt x="3178" y="9168"/>
                    <a:pt x="3283" y="9255"/>
                  </a:cubicBezTo>
                  <a:lnTo>
                    <a:pt x="3694" y="9609"/>
                  </a:lnTo>
                  <a:cubicBezTo>
                    <a:pt x="4096" y="9542"/>
                    <a:pt x="4489" y="9417"/>
                    <a:pt x="4862" y="9255"/>
                  </a:cubicBezTo>
                  <a:lnTo>
                    <a:pt x="5503" y="8479"/>
                  </a:lnTo>
                  <a:cubicBezTo>
                    <a:pt x="5599" y="8355"/>
                    <a:pt x="5685" y="8221"/>
                    <a:pt x="5752" y="8077"/>
                  </a:cubicBezTo>
                  <a:lnTo>
                    <a:pt x="6470" y="6422"/>
                  </a:lnTo>
                  <a:cubicBezTo>
                    <a:pt x="6546" y="6249"/>
                    <a:pt x="6422" y="6049"/>
                    <a:pt x="6231" y="6039"/>
                  </a:cubicBezTo>
                  <a:cubicBezTo>
                    <a:pt x="6020" y="6039"/>
                    <a:pt x="5829" y="5953"/>
                    <a:pt x="5695" y="5790"/>
                  </a:cubicBezTo>
                  <a:lnTo>
                    <a:pt x="4977" y="4938"/>
                  </a:lnTo>
                  <a:cubicBezTo>
                    <a:pt x="4864" y="4805"/>
                    <a:pt x="4979" y="4650"/>
                    <a:pt x="5109" y="4650"/>
                  </a:cubicBezTo>
                  <a:cubicBezTo>
                    <a:pt x="5156" y="4650"/>
                    <a:pt x="5204" y="4670"/>
                    <a:pt x="5245" y="4718"/>
                  </a:cubicBezTo>
                  <a:lnTo>
                    <a:pt x="5963" y="5570"/>
                  </a:lnTo>
                  <a:cubicBezTo>
                    <a:pt x="6020" y="5637"/>
                    <a:pt x="6116" y="5685"/>
                    <a:pt x="6211" y="5685"/>
                  </a:cubicBezTo>
                  <a:cubicBezTo>
                    <a:pt x="6317" y="5685"/>
                    <a:pt x="6422" y="5618"/>
                    <a:pt x="6470" y="5522"/>
                  </a:cubicBezTo>
                  <a:lnTo>
                    <a:pt x="6881" y="4709"/>
                  </a:lnTo>
                  <a:cubicBezTo>
                    <a:pt x="6920" y="4632"/>
                    <a:pt x="6900" y="4536"/>
                    <a:pt x="6833" y="4489"/>
                  </a:cubicBezTo>
                  <a:lnTo>
                    <a:pt x="6709" y="4412"/>
                  </a:lnTo>
                  <a:cubicBezTo>
                    <a:pt x="6671" y="4374"/>
                    <a:pt x="6652" y="4316"/>
                    <a:pt x="6680" y="4268"/>
                  </a:cubicBezTo>
                  <a:lnTo>
                    <a:pt x="6747" y="4182"/>
                  </a:lnTo>
                  <a:cubicBezTo>
                    <a:pt x="6808" y="4078"/>
                    <a:pt x="6918" y="4024"/>
                    <a:pt x="7031" y="4024"/>
                  </a:cubicBezTo>
                  <a:cubicBezTo>
                    <a:pt x="7114" y="4024"/>
                    <a:pt x="7199" y="4054"/>
                    <a:pt x="7264" y="4115"/>
                  </a:cubicBezTo>
                  <a:lnTo>
                    <a:pt x="7714" y="4565"/>
                  </a:lnTo>
                  <a:cubicBezTo>
                    <a:pt x="7695" y="4364"/>
                    <a:pt x="7676" y="4163"/>
                    <a:pt x="7637" y="3972"/>
                  </a:cubicBezTo>
                  <a:cubicBezTo>
                    <a:pt x="7274" y="1905"/>
                    <a:pt x="5628" y="306"/>
                    <a:pt x="3551"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71"/>
            <p:cNvSpPr/>
            <p:nvPr/>
          </p:nvSpPr>
          <p:spPr>
            <a:xfrm>
              <a:off x="2339468" y="2073189"/>
              <a:ext cx="16360" cy="26181"/>
            </a:xfrm>
            <a:custGeom>
              <a:avLst/>
              <a:gdLst/>
              <a:ahLst/>
              <a:cxnLst/>
              <a:rect l="l" t="t" r="r" b="b"/>
              <a:pathLst>
                <a:path w="623" h="997" extrusionOk="0">
                  <a:moveTo>
                    <a:pt x="441" y="1"/>
                  </a:moveTo>
                  <a:cubicBezTo>
                    <a:pt x="345" y="1"/>
                    <a:pt x="269" y="77"/>
                    <a:pt x="269" y="173"/>
                  </a:cubicBezTo>
                  <a:lnTo>
                    <a:pt x="269" y="546"/>
                  </a:lnTo>
                  <a:lnTo>
                    <a:pt x="116" y="699"/>
                  </a:lnTo>
                  <a:cubicBezTo>
                    <a:pt x="1" y="805"/>
                    <a:pt x="77" y="996"/>
                    <a:pt x="230" y="996"/>
                  </a:cubicBezTo>
                  <a:cubicBezTo>
                    <a:pt x="278" y="996"/>
                    <a:pt x="326" y="977"/>
                    <a:pt x="355" y="948"/>
                  </a:cubicBezTo>
                  <a:lnTo>
                    <a:pt x="565" y="747"/>
                  </a:lnTo>
                  <a:cubicBezTo>
                    <a:pt x="604" y="719"/>
                    <a:pt x="623" y="671"/>
                    <a:pt x="623" y="623"/>
                  </a:cubicBezTo>
                  <a:lnTo>
                    <a:pt x="613" y="173"/>
                  </a:lnTo>
                  <a:cubicBezTo>
                    <a:pt x="613" y="77"/>
                    <a:pt x="537" y="1"/>
                    <a:pt x="441"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71"/>
            <p:cNvSpPr/>
            <p:nvPr/>
          </p:nvSpPr>
          <p:spPr>
            <a:xfrm>
              <a:off x="2309322" y="2158901"/>
              <a:ext cx="146531" cy="119641"/>
            </a:xfrm>
            <a:custGeom>
              <a:avLst/>
              <a:gdLst/>
              <a:ahLst/>
              <a:cxnLst/>
              <a:rect l="l" t="t" r="r" b="b"/>
              <a:pathLst>
                <a:path w="5580" h="4556" extrusionOk="0">
                  <a:moveTo>
                    <a:pt x="670" y="0"/>
                  </a:moveTo>
                  <a:lnTo>
                    <a:pt x="77" y="670"/>
                  </a:lnTo>
                  <a:cubicBezTo>
                    <a:pt x="29" y="737"/>
                    <a:pt x="0" y="814"/>
                    <a:pt x="0" y="890"/>
                  </a:cubicBezTo>
                  <a:lnTo>
                    <a:pt x="0" y="1627"/>
                  </a:lnTo>
                  <a:cubicBezTo>
                    <a:pt x="0" y="1761"/>
                    <a:pt x="58" y="1895"/>
                    <a:pt x="153" y="1991"/>
                  </a:cubicBezTo>
                  <a:lnTo>
                    <a:pt x="680" y="2498"/>
                  </a:lnTo>
                  <a:cubicBezTo>
                    <a:pt x="766" y="2575"/>
                    <a:pt x="871" y="2622"/>
                    <a:pt x="986" y="2642"/>
                  </a:cubicBezTo>
                  <a:lnTo>
                    <a:pt x="2565" y="2785"/>
                  </a:lnTo>
                  <a:cubicBezTo>
                    <a:pt x="2670" y="2785"/>
                    <a:pt x="2737" y="2881"/>
                    <a:pt x="2728" y="2977"/>
                  </a:cubicBezTo>
                  <a:lnTo>
                    <a:pt x="2718" y="3053"/>
                  </a:lnTo>
                  <a:cubicBezTo>
                    <a:pt x="2699" y="3168"/>
                    <a:pt x="2757" y="3292"/>
                    <a:pt x="2852" y="3359"/>
                  </a:cubicBezTo>
                  <a:lnTo>
                    <a:pt x="3235" y="3646"/>
                  </a:lnTo>
                  <a:lnTo>
                    <a:pt x="3178" y="3838"/>
                  </a:lnTo>
                  <a:cubicBezTo>
                    <a:pt x="3139" y="3972"/>
                    <a:pt x="3178" y="4115"/>
                    <a:pt x="3283" y="4202"/>
                  </a:cubicBezTo>
                  <a:lnTo>
                    <a:pt x="3694" y="4556"/>
                  </a:lnTo>
                  <a:lnTo>
                    <a:pt x="3704" y="4556"/>
                  </a:lnTo>
                  <a:cubicBezTo>
                    <a:pt x="3991" y="4508"/>
                    <a:pt x="4278" y="4422"/>
                    <a:pt x="4556" y="4316"/>
                  </a:cubicBezTo>
                  <a:lnTo>
                    <a:pt x="4623" y="4297"/>
                  </a:lnTo>
                  <a:cubicBezTo>
                    <a:pt x="4690" y="4269"/>
                    <a:pt x="4747" y="4249"/>
                    <a:pt x="4805" y="4221"/>
                  </a:cubicBezTo>
                  <a:lnTo>
                    <a:pt x="4862" y="4192"/>
                  </a:lnTo>
                  <a:lnTo>
                    <a:pt x="5503" y="3426"/>
                  </a:lnTo>
                  <a:cubicBezTo>
                    <a:pt x="5532" y="3388"/>
                    <a:pt x="5561" y="3350"/>
                    <a:pt x="5580" y="3312"/>
                  </a:cubicBezTo>
                  <a:lnTo>
                    <a:pt x="5274" y="3312"/>
                  </a:lnTo>
                  <a:cubicBezTo>
                    <a:pt x="3187" y="3312"/>
                    <a:pt x="1331" y="1981"/>
                    <a:pt x="67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71"/>
            <p:cNvSpPr/>
            <p:nvPr/>
          </p:nvSpPr>
          <p:spPr>
            <a:xfrm>
              <a:off x="2236765" y="2073740"/>
              <a:ext cx="345765" cy="256403"/>
            </a:xfrm>
            <a:custGeom>
              <a:avLst/>
              <a:gdLst/>
              <a:ahLst/>
              <a:cxnLst/>
              <a:rect l="l" t="t" r="r" b="b"/>
              <a:pathLst>
                <a:path w="13167" h="9764" extrusionOk="0">
                  <a:moveTo>
                    <a:pt x="11542" y="0"/>
                  </a:moveTo>
                  <a:cubicBezTo>
                    <a:pt x="11407" y="0"/>
                    <a:pt x="11274" y="126"/>
                    <a:pt x="11338" y="286"/>
                  </a:cubicBezTo>
                  <a:cubicBezTo>
                    <a:pt x="12697" y="3148"/>
                    <a:pt x="11740" y="6574"/>
                    <a:pt x="9089" y="8306"/>
                  </a:cubicBezTo>
                  <a:cubicBezTo>
                    <a:pt x="8022" y="9007"/>
                    <a:pt x="6813" y="9347"/>
                    <a:pt x="5613" y="9347"/>
                  </a:cubicBezTo>
                  <a:cubicBezTo>
                    <a:pt x="3834" y="9347"/>
                    <a:pt x="2076" y="8600"/>
                    <a:pt x="830" y="7177"/>
                  </a:cubicBezTo>
                  <a:lnTo>
                    <a:pt x="830" y="7177"/>
                  </a:lnTo>
                  <a:lnTo>
                    <a:pt x="1567" y="7416"/>
                  </a:lnTo>
                  <a:cubicBezTo>
                    <a:pt x="1599" y="7429"/>
                    <a:pt x="1629" y="7435"/>
                    <a:pt x="1656" y="7435"/>
                  </a:cubicBezTo>
                  <a:cubicBezTo>
                    <a:pt x="1872" y="7435"/>
                    <a:pt x="1955" y="7082"/>
                    <a:pt x="1701" y="7014"/>
                  </a:cubicBezTo>
                  <a:lnTo>
                    <a:pt x="294" y="6545"/>
                  </a:lnTo>
                  <a:cubicBezTo>
                    <a:pt x="272" y="6538"/>
                    <a:pt x="249" y="6535"/>
                    <a:pt x="228" y="6535"/>
                  </a:cubicBezTo>
                  <a:cubicBezTo>
                    <a:pt x="102" y="6535"/>
                    <a:pt x="0" y="6645"/>
                    <a:pt x="17" y="6784"/>
                  </a:cubicBezTo>
                  <a:lnTo>
                    <a:pt x="256" y="8421"/>
                  </a:lnTo>
                  <a:cubicBezTo>
                    <a:pt x="275" y="8526"/>
                    <a:pt x="361" y="8603"/>
                    <a:pt x="466" y="8603"/>
                  </a:cubicBezTo>
                  <a:lnTo>
                    <a:pt x="495" y="8603"/>
                  </a:lnTo>
                  <a:cubicBezTo>
                    <a:pt x="610" y="8583"/>
                    <a:pt x="696" y="8478"/>
                    <a:pt x="677" y="8363"/>
                  </a:cubicBezTo>
                  <a:lnTo>
                    <a:pt x="553" y="7492"/>
                  </a:lnTo>
                  <a:lnTo>
                    <a:pt x="553" y="7492"/>
                  </a:lnTo>
                  <a:cubicBezTo>
                    <a:pt x="1880" y="8985"/>
                    <a:pt x="3736" y="9764"/>
                    <a:pt x="5614" y="9764"/>
                  </a:cubicBezTo>
                  <a:cubicBezTo>
                    <a:pt x="6903" y="9764"/>
                    <a:pt x="8202" y="9397"/>
                    <a:pt x="9348" y="8641"/>
                  </a:cubicBezTo>
                  <a:cubicBezTo>
                    <a:pt x="12152" y="6794"/>
                    <a:pt x="13166" y="3157"/>
                    <a:pt x="11731" y="114"/>
                  </a:cubicBezTo>
                  <a:lnTo>
                    <a:pt x="11721" y="104"/>
                  </a:lnTo>
                  <a:cubicBezTo>
                    <a:pt x="11677" y="31"/>
                    <a:pt x="11609" y="0"/>
                    <a:pt x="115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71"/>
            <p:cNvSpPr/>
            <p:nvPr/>
          </p:nvSpPr>
          <p:spPr>
            <a:xfrm>
              <a:off x="2186425" y="1976158"/>
              <a:ext cx="344820" cy="255510"/>
            </a:xfrm>
            <a:custGeom>
              <a:avLst/>
              <a:gdLst/>
              <a:ahLst/>
              <a:cxnLst/>
              <a:rect l="l" t="t" r="r" b="b"/>
              <a:pathLst>
                <a:path w="13131" h="9730" extrusionOk="0">
                  <a:moveTo>
                    <a:pt x="7544" y="0"/>
                  </a:moveTo>
                  <a:cubicBezTo>
                    <a:pt x="6257" y="0"/>
                    <a:pt x="4960" y="367"/>
                    <a:pt x="3819" y="1121"/>
                  </a:cubicBezTo>
                  <a:cubicBezTo>
                    <a:pt x="1024" y="2968"/>
                    <a:pt x="0" y="6586"/>
                    <a:pt x="1417" y="9620"/>
                  </a:cubicBezTo>
                  <a:cubicBezTo>
                    <a:pt x="1459" y="9697"/>
                    <a:pt x="1526" y="9730"/>
                    <a:pt x="1593" y="9730"/>
                  </a:cubicBezTo>
                  <a:cubicBezTo>
                    <a:pt x="1725" y="9730"/>
                    <a:pt x="1857" y="9603"/>
                    <a:pt x="1800" y="9438"/>
                  </a:cubicBezTo>
                  <a:cubicBezTo>
                    <a:pt x="1388" y="8586"/>
                    <a:pt x="1178" y="7658"/>
                    <a:pt x="1187" y="6720"/>
                  </a:cubicBezTo>
                  <a:cubicBezTo>
                    <a:pt x="1187" y="4079"/>
                    <a:pt x="2824" y="1715"/>
                    <a:pt x="5302" y="786"/>
                  </a:cubicBezTo>
                  <a:cubicBezTo>
                    <a:pt x="6026" y="514"/>
                    <a:pt x="6777" y="383"/>
                    <a:pt x="7521" y="383"/>
                  </a:cubicBezTo>
                  <a:cubicBezTo>
                    <a:pt x="9317" y="383"/>
                    <a:pt x="11073" y="1149"/>
                    <a:pt x="12298" y="2557"/>
                  </a:cubicBezTo>
                  <a:lnTo>
                    <a:pt x="11571" y="2318"/>
                  </a:lnTo>
                  <a:cubicBezTo>
                    <a:pt x="11549" y="2312"/>
                    <a:pt x="11529" y="2309"/>
                    <a:pt x="11509" y="2309"/>
                  </a:cubicBezTo>
                  <a:cubicBezTo>
                    <a:pt x="11294" y="2309"/>
                    <a:pt x="11209" y="2623"/>
                    <a:pt x="11437" y="2720"/>
                  </a:cubicBezTo>
                  <a:lnTo>
                    <a:pt x="12844" y="3179"/>
                  </a:lnTo>
                  <a:cubicBezTo>
                    <a:pt x="12863" y="3189"/>
                    <a:pt x="12882" y="3198"/>
                    <a:pt x="12911" y="3198"/>
                  </a:cubicBezTo>
                  <a:cubicBezTo>
                    <a:pt x="13035" y="3189"/>
                    <a:pt x="13131" y="3083"/>
                    <a:pt x="13121" y="2959"/>
                  </a:cubicBezTo>
                  <a:lnTo>
                    <a:pt x="12882" y="1313"/>
                  </a:lnTo>
                  <a:cubicBezTo>
                    <a:pt x="12869" y="1181"/>
                    <a:pt x="12773" y="1121"/>
                    <a:pt x="12676" y="1121"/>
                  </a:cubicBezTo>
                  <a:cubicBezTo>
                    <a:pt x="12554" y="1121"/>
                    <a:pt x="12429" y="1215"/>
                    <a:pt x="12461" y="1380"/>
                  </a:cubicBezTo>
                  <a:lnTo>
                    <a:pt x="12576" y="2241"/>
                  </a:lnTo>
                  <a:cubicBezTo>
                    <a:pt x="11251" y="769"/>
                    <a:pt x="9407" y="0"/>
                    <a:pt x="7544"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1" name="Google Shape;10451;p71"/>
          <p:cNvGrpSpPr/>
          <p:nvPr/>
        </p:nvGrpSpPr>
        <p:grpSpPr>
          <a:xfrm>
            <a:off x="2659157" y="2017412"/>
            <a:ext cx="319190" cy="271240"/>
            <a:chOff x="2659157" y="2017412"/>
            <a:chExt cx="319190" cy="271240"/>
          </a:xfrm>
        </p:grpSpPr>
        <p:sp>
          <p:nvSpPr>
            <p:cNvPr id="10452" name="Google Shape;10452;p71"/>
            <p:cNvSpPr/>
            <p:nvPr/>
          </p:nvSpPr>
          <p:spPr>
            <a:xfrm>
              <a:off x="2808183" y="2086765"/>
              <a:ext cx="164125" cy="149314"/>
            </a:xfrm>
            <a:custGeom>
              <a:avLst/>
              <a:gdLst/>
              <a:ahLst/>
              <a:cxnLst/>
              <a:rect l="l" t="t" r="r" b="b"/>
              <a:pathLst>
                <a:path w="6250" h="5686" extrusionOk="0">
                  <a:moveTo>
                    <a:pt x="3934" y="1"/>
                  </a:moveTo>
                  <a:lnTo>
                    <a:pt x="2728" y="919"/>
                  </a:lnTo>
                  <a:lnTo>
                    <a:pt x="1733" y="584"/>
                  </a:lnTo>
                  <a:lnTo>
                    <a:pt x="0" y="1991"/>
                  </a:lnTo>
                  <a:lnTo>
                    <a:pt x="2670" y="5685"/>
                  </a:lnTo>
                  <a:lnTo>
                    <a:pt x="6250" y="3140"/>
                  </a:lnTo>
                  <a:lnTo>
                    <a:pt x="3934"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71"/>
            <p:cNvSpPr/>
            <p:nvPr/>
          </p:nvSpPr>
          <p:spPr>
            <a:xfrm>
              <a:off x="2881816" y="2017412"/>
              <a:ext cx="96532" cy="177334"/>
            </a:xfrm>
            <a:custGeom>
              <a:avLst/>
              <a:gdLst/>
              <a:ahLst/>
              <a:cxnLst/>
              <a:rect l="l" t="t" r="r" b="b"/>
              <a:pathLst>
                <a:path w="3676" h="6753" extrusionOk="0">
                  <a:moveTo>
                    <a:pt x="3675" y="0"/>
                  </a:moveTo>
                  <a:lnTo>
                    <a:pt x="106" y="2536"/>
                  </a:lnTo>
                  <a:cubicBezTo>
                    <a:pt x="10" y="2594"/>
                    <a:pt x="0" y="2718"/>
                    <a:pt x="58" y="2804"/>
                  </a:cubicBezTo>
                  <a:lnTo>
                    <a:pt x="3063" y="6680"/>
                  </a:lnTo>
                  <a:cubicBezTo>
                    <a:pt x="3101" y="6729"/>
                    <a:pt x="3153" y="6753"/>
                    <a:pt x="3208" y="6753"/>
                  </a:cubicBezTo>
                  <a:cubicBezTo>
                    <a:pt x="3250" y="6753"/>
                    <a:pt x="3293" y="6738"/>
                    <a:pt x="3331" y="6709"/>
                  </a:cubicBezTo>
                  <a:lnTo>
                    <a:pt x="3675" y="6441"/>
                  </a:lnTo>
                  <a:lnTo>
                    <a:pt x="367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4" name="Google Shape;10454;p71"/>
            <p:cNvSpPr/>
            <p:nvPr/>
          </p:nvSpPr>
          <p:spPr>
            <a:xfrm>
              <a:off x="2947650" y="2150603"/>
              <a:ext cx="30698" cy="44196"/>
            </a:xfrm>
            <a:custGeom>
              <a:avLst/>
              <a:gdLst/>
              <a:ahLst/>
              <a:cxnLst/>
              <a:rect l="l" t="t" r="r" b="b"/>
              <a:pathLst>
                <a:path w="1169" h="1683" extrusionOk="0">
                  <a:moveTo>
                    <a:pt x="1168" y="0"/>
                  </a:moveTo>
                  <a:lnTo>
                    <a:pt x="1" y="890"/>
                  </a:lnTo>
                  <a:lnTo>
                    <a:pt x="556" y="1608"/>
                  </a:lnTo>
                  <a:cubicBezTo>
                    <a:pt x="595" y="1658"/>
                    <a:pt x="650" y="1683"/>
                    <a:pt x="707" y="1683"/>
                  </a:cubicBezTo>
                  <a:cubicBezTo>
                    <a:pt x="747" y="1683"/>
                    <a:pt x="788" y="1670"/>
                    <a:pt x="824" y="1646"/>
                  </a:cubicBezTo>
                  <a:lnTo>
                    <a:pt x="1168" y="1369"/>
                  </a:lnTo>
                  <a:lnTo>
                    <a:pt x="116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5" name="Google Shape;10455;p71"/>
            <p:cNvSpPr/>
            <p:nvPr/>
          </p:nvSpPr>
          <p:spPr>
            <a:xfrm>
              <a:off x="2818976" y="2136029"/>
              <a:ext cx="124682" cy="83034"/>
            </a:xfrm>
            <a:custGeom>
              <a:avLst/>
              <a:gdLst/>
              <a:ahLst/>
              <a:cxnLst/>
              <a:rect l="l" t="t" r="r" b="b"/>
              <a:pathLst>
                <a:path w="4748" h="3162" extrusionOk="0">
                  <a:moveTo>
                    <a:pt x="546" y="0"/>
                  </a:moveTo>
                  <a:lnTo>
                    <a:pt x="1" y="1005"/>
                  </a:lnTo>
                  <a:lnTo>
                    <a:pt x="3829" y="3092"/>
                  </a:lnTo>
                  <a:cubicBezTo>
                    <a:pt x="3916" y="3139"/>
                    <a:pt x="4009" y="3162"/>
                    <a:pt x="4101" y="3162"/>
                  </a:cubicBezTo>
                  <a:cubicBezTo>
                    <a:pt x="4303" y="3162"/>
                    <a:pt x="4499" y="3053"/>
                    <a:pt x="4604" y="2862"/>
                  </a:cubicBezTo>
                  <a:cubicBezTo>
                    <a:pt x="4748"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71"/>
            <p:cNvSpPr/>
            <p:nvPr/>
          </p:nvSpPr>
          <p:spPr>
            <a:xfrm>
              <a:off x="2867741" y="2177730"/>
              <a:ext cx="73160" cy="41360"/>
            </a:xfrm>
            <a:custGeom>
              <a:avLst/>
              <a:gdLst/>
              <a:ahLst/>
              <a:cxnLst/>
              <a:rect l="l" t="t" r="r" b="b"/>
              <a:pathLst>
                <a:path w="2786" h="1575" extrusionOk="0">
                  <a:moveTo>
                    <a:pt x="240" y="1"/>
                  </a:moveTo>
                  <a:lnTo>
                    <a:pt x="1" y="432"/>
                  </a:lnTo>
                  <a:lnTo>
                    <a:pt x="1972" y="1504"/>
                  </a:lnTo>
                  <a:cubicBezTo>
                    <a:pt x="2058" y="1552"/>
                    <a:pt x="2152" y="1575"/>
                    <a:pt x="2244" y="1575"/>
                  </a:cubicBezTo>
                  <a:cubicBezTo>
                    <a:pt x="2478" y="1575"/>
                    <a:pt x="2703" y="1428"/>
                    <a:pt x="2785" y="1188"/>
                  </a:cubicBezTo>
                  <a:lnTo>
                    <a:pt x="2785" y="1188"/>
                  </a:lnTo>
                  <a:cubicBezTo>
                    <a:pt x="2729" y="1205"/>
                    <a:pt x="2672" y="1214"/>
                    <a:pt x="2615" y="1214"/>
                  </a:cubicBezTo>
                  <a:cubicBezTo>
                    <a:pt x="2517" y="1214"/>
                    <a:pt x="2421" y="1188"/>
                    <a:pt x="2336" y="1140"/>
                  </a:cubicBezTo>
                  <a:lnTo>
                    <a:pt x="24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71"/>
            <p:cNvSpPr/>
            <p:nvPr/>
          </p:nvSpPr>
          <p:spPr>
            <a:xfrm>
              <a:off x="2795867" y="2157641"/>
              <a:ext cx="124919" cy="82798"/>
            </a:xfrm>
            <a:custGeom>
              <a:avLst/>
              <a:gdLst/>
              <a:ahLst/>
              <a:cxnLst/>
              <a:rect l="l" t="t" r="r" b="b"/>
              <a:pathLst>
                <a:path w="4757" h="3153" extrusionOk="0">
                  <a:moveTo>
                    <a:pt x="546" y="0"/>
                  </a:moveTo>
                  <a:lnTo>
                    <a:pt x="0" y="996"/>
                  </a:lnTo>
                  <a:lnTo>
                    <a:pt x="3829" y="3082"/>
                  </a:lnTo>
                  <a:cubicBezTo>
                    <a:pt x="3916" y="3130"/>
                    <a:pt x="4010" y="3153"/>
                    <a:pt x="4102" y="3153"/>
                  </a:cubicBezTo>
                  <a:cubicBezTo>
                    <a:pt x="4304" y="3153"/>
                    <a:pt x="4499" y="3046"/>
                    <a:pt x="4604" y="2862"/>
                  </a:cubicBezTo>
                  <a:cubicBezTo>
                    <a:pt x="4757" y="2584"/>
                    <a:pt x="4652" y="2240"/>
                    <a:pt x="4374" y="2087"/>
                  </a:cubicBezTo>
                  <a:lnTo>
                    <a:pt x="546"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71"/>
            <p:cNvSpPr/>
            <p:nvPr/>
          </p:nvSpPr>
          <p:spPr>
            <a:xfrm>
              <a:off x="2852667" y="2204620"/>
              <a:ext cx="65099" cy="35845"/>
            </a:xfrm>
            <a:custGeom>
              <a:avLst/>
              <a:gdLst/>
              <a:ahLst/>
              <a:cxnLst/>
              <a:rect l="l" t="t" r="r" b="b"/>
              <a:pathLst>
                <a:path w="2479" h="1365" extrusionOk="0">
                  <a:moveTo>
                    <a:pt x="220" y="1"/>
                  </a:moveTo>
                  <a:lnTo>
                    <a:pt x="0" y="384"/>
                  </a:lnTo>
                  <a:lnTo>
                    <a:pt x="1666" y="1293"/>
                  </a:lnTo>
                  <a:cubicBezTo>
                    <a:pt x="1752" y="1342"/>
                    <a:pt x="1845" y="1364"/>
                    <a:pt x="1937" y="1364"/>
                  </a:cubicBezTo>
                  <a:cubicBezTo>
                    <a:pt x="2171" y="1364"/>
                    <a:pt x="2397" y="1218"/>
                    <a:pt x="2479" y="977"/>
                  </a:cubicBezTo>
                  <a:lnTo>
                    <a:pt x="2479" y="977"/>
                  </a:lnTo>
                  <a:cubicBezTo>
                    <a:pt x="2405" y="1012"/>
                    <a:pt x="2325" y="1029"/>
                    <a:pt x="2245" y="1029"/>
                  </a:cubicBezTo>
                  <a:cubicBezTo>
                    <a:pt x="2150" y="1029"/>
                    <a:pt x="2055" y="1005"/>
                    <a:pt x="1972" y="958"/>
                  </a:cubicBezTo>
                  <a:lnTo>
                    <a:pt x="220"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71"/>
            <p:cNvSpPr/>
            <p:nvPr/>
          </p:nvSpPr>
          <p:spPr>
            <a:xfrm>
              <a:off x="2772732" y="2178990"/>
              <a:ext cx="124945" cy="83060"/>
            </a:xfrm>
            <a:custGeom>
              <a:avLst/>
              <a:gdLst/>
              <a:ahLst/>
              <a:cxnLst/>
              <a:rect l="l" t="t" r="r" b="b"/>
              <a:pathLst>
                <a:path w="4758" h="3163" extrusionOk="0">
                  <a:moveTo>
                    <a:pt x="546" y="1"/>
                  </a:moveTo>
                  <a:lnTo>
                    <a:pt x="1" y="1006"/>
                  </a:lnTo>
                  <a:lnTo>
                    <a:pt x="3829" y="3092"/>
                  </a:lnTo>
                  <a:cubicBezTo>
                    <a:pt x="3916" y="3140"/>
                    <a:pt x="4009" y="3163"/>
                    <a:pt x="4101" y="3163"/>
                  </a:cubicBezTo>
                  <a:cubicBezTo>
                    <a:pt x="4303" y="3163"/>
                    <a:pt x="4499" y="3053"/>
                    <a:pt x="4604" y="2862"/>
                  </a:cubicBezTo>
                  <a:cubicBezTo>
                    <a:pt x="4757" y="2585"/>
                    <a:pt x="4652" y="2240"/>
                    <a:pt x="4375" y="209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71"/>
            <p:cNvSpPr/>
            <p:nvPr/>
          </p:nvSpPr>
          <p:spPr>
            <a:xfrm>
              <a:off x="2837594" y="2231011"/>
              <a:ext cx="56800" cy="31013"/>
            </a:xfrm>
            <a:custGeom>
              <a:avLst/>
              <a:gdLst/>
              <a:ahLst/>
              <a:cxnLst/>
              <a:rect l="l" t="t" r="r" b="b"/>
              <a:pathLst>
                <a:path w="2163" h="1181" extrusionOk="0">
                  <a:moveTo>
                    <a:pt x="211" y="1"/>
                  </a:moveTo>
                  <a:lnTo>
                    <a:pt x="0" y="365"/>
                  </a:lnTo>
                  <a:lnTo>
                    <a:pt x="1359" y="1111"/>
                  </a:lnTo>
                  <a:cubicBezTo>
                    <a:pt x="1445" y="1158"/>
                    <a:pt x="1539" y="1181"/>
                    <a:pt x="1631" y="1181"/>
                  </a:cubicBezTo>
                  <a:cubicBezTo>
                    <a:pt x="1856" y="1181"/>
                    <a:pt x="2075" y="1048"/>
                    <a:pt x="2163" y="824"/>
                  </a:cubicBezTo>
                  <a:lnTo>
                    <a:pt x="2163" y="824"/>
                  </a:lnTo>
                  <a:cubicBezTo>
                    <a:pt x="2092" y="853"/>
                    <a:pt x="2019" y="868"/>
                    <a:pt x="1946" y="868"/>
                  </a:cubicBezTo>
                  <a:cubicBezTo>
                    <a:pt x="1853" y="868"/>
                    <a:pt x="1761" y="844"/>
                    <a:pt x="1675" y="795"/>
                  </a:cubicBezTo>
                  <a:lnTo>
                    <a:pt x="211" y="1"/>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1" name="Google Shape;10461;p71"/>
            <p:cNvSpPr/>
            <p:nvPr/>
          </p:nvSpPr>
          <p:spPr>
            <a:xfrm>
              <a:off x="2749623" y="2200602"/>
              <a:ext cx="124919" cy="82955"/>
            </a:xfrm>
            <a:custGeom>
              <a:avLst/>
              <a:gdLst/>
              <a:ahLst/>
              <a:cxnLst/>
              <a:rect l="l" t="t" r="r" b="b"/>
              <a:pathLst>
                <a:path w="4757" h="3159" extrusionOk="0">
                  <a:moveTo>
                    <a:pt x="546" y="1"/>
                  </a:moveTo>
                  <a:lnTo>
                    <a:pt x="0" y="996"/>
                  </a:lnTo>
                  <a:lnTo>
                    <a:pt x="3829" y="3092"/>
                  </a:lnTo>
                  <a:cubicBezTo>
                    <a:pt x="3915" y="3137"/>
                    <a:pt x="4008" y="3158"/>
                    <a:pt x="4100" y="3158"/>
                  </a:cubicBezTo>
                  <a:cubicBezTo>
                    <a:pt x="4302" y="3158"/>
                    <a:pt x="4498" y="3053"/>
                    <a:pt x="4604" y="2862"/>
                  </a:cubicBezTo>
                  <a:cubicBezTo>
                    <a:pt x="4757" y="2585"/>
                    <a:pt x="4652" y="2240"/>
                    <a:pt x="4374" y="2087"/>
                  </a:cubicBezTo>
                  <a:lnTo>
                    <a:pt x="54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2" name="Google Shape;10462;p71"/>
            <p:cNvSpPr/>
            <p:nvPr/>
          </p:nvSpPr>
          <p:spPr>
            <a:xfrm>
              <a:off x="2822495" y="2255906"/>
              <a:ext cx="49054" cy="27494"/>
            </a:xfrm>
            <a:custGeom>
              <a:avLst/>
              <a:gdLst/>
              <a:ahLst/>
              <a:cxnLst/>
              <a:rect l="l" t="t" r="r" b="b"/>
              <a:pathLst>
                <a:path w="1868" h="1047" extrusionOk="0">
                  <a:moveTo>
                    <a:pt x="240" y="0"/>
                  </a:moveTo>
                  <a:lnTo>
                    <a:pt x="1" y="402"/>
                  </a:lnTo>
                  <a:lnTo>
                    <a:pt x="1054" y="976"/>
                  </a:lnTo>
                  <a:cubicBezTo>
                    <a:pt x="1140" y="1024"/>
                    <a:pt x="1234" y="1047"/>
                    <a:pt x="1326" y="1047"/>
                  </a:cubicBezTo>
                  <a:cubicBezTo>
                    <a:pt x="1528" y="1047"/>
                    <a:pt x="1724" y="938"/>
                    <a:pt x="1829" y="747"/>
                  </a:cubicBezTo>
                  <a:cubicBezTo>
                    <a:pt x="1848" y="728"/>
                    <a:pt x="1857" y="699"/>
                    <a:pt x="1867" y="670"/>
                  </a:cubicBezTo>
                  <a:lnTo>
                    <a:pt x="1867" y="670"/>
                  </a:lnTo>
                  <a:cubicBezTo>
                    <a:pt x="1801" y="695"/>
                    <a:pt x="1732" y="707"/>
                    <a:pt x="1663" y="707"/>
                  </a:cubicBezTo>
                  <a:cubicBezTo>
                    <a:pt x="1572" y="707"/>
                    <a:pt x="1480" y="685"/>
                    <a:pt x="1398" y="642"/>
                  </a:cubicBezTo>
                  <a:lnTo>
                    <a:pt x="24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71"/>
            <p:cNvSpPr/>
            <p:nvPr/>
          </p:nvSpPr>
          <p:spPr>
            <a:xfrm>
              <a:off x="2673968" y="2097059"/>
              <a:ext cx="159109" cy="144036"/>
            </a:xfrm>
            <a:custGeom>
              <a:avLst/>
              <a:gdLst/>
              <a:ahLst/>
              <a:cxnLst/>
              <a:rect l="l" t="t" r="r" b="b"/>
              <a:pathLst>
                <a:path w="6059" h="5485" extrusionOk="0">
                  <a:moveTo>
                    <a:pt x="1896" y="1"/>
                  </a:moveTo>
                  <a:lnTo>
                    <a:pt x="1" y="3418"/>
                  </a:lnTo>
                  <a:lnTo>
                    <a:pt x="3877" y="5485"/>
                  </a:lnTo>
                  <a:lnTo>
                    <a:pt x="6059" y="1484"/>
                  </a:lnTo>
                  <a:lnTo>
                    <a:pt x="4145" y="680"/>
                  </a:lnTo>
                  <a:cubicBezTo>
                    <a:pt x="4106" y="661"/>
                    <a:pt x="4078" y="661"/>
                    <a:pt x="4039" y="661"/>
                  </a:cubicBezTo>
                  <a:lnTo>
                    <a:pt x="3274" y="757"/>
                  </a:lnTo>
                  <a:cubicBezTo>
                    <a:pt x="3226" y="757"/>
                    <a:pt x="3188" y="747"/>
                    <a:pt x="3149" y="728"/>
                  </a:cubicBezTo>
                  <a:lnTo>
                    <a:pt x="1896"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71"/>
            <p:cNvSpPr/>
            <p:nvPr/>
          </p:nvSpPr>
          <p:spPr>
            <a:xfrm>
              <a:off x="2659157" y="2039261"/>
              <a:ext cx="98528" cy="170191"/>
            </a:xfrm>
            <a:custGeom>
              <a:avLst/>
              <a:gdLst/>
              <a:ahLst/>
              <a:cxnLst/>
              <a:rect l="l" t="t" r="r" b="b"/>
              <a:pathLst>
                <a:path w="3752" h="6481" extrusionOk="0">
                  <a:moveTo>
                    <a:pt x="0" y="1"/>
                  </a:moveTo>
                  <a:lnTo>
                    <a:pt x="0" y="5810"/>
                  </a:lnTo>
                  <a:lnTo>
                    <a:pt x="1101" y="6451"/>
                  </a:lnTo>
                  <a:cubicBezTo>
                    <a:pt x="1133" y="6471"/>
                    <a:pt x="1170" y="6480"/>
                    <a:pt x="1207" y="6480"/>
                  </a:cubicBezTo>
                  <a:cubicBezTo>
                    <a:pt x="1279" y="6480"/>
                    <a:pt x="1350" y="6444"/>
                    <a:pt x="1388" y="6375"/>
                  </a:cubicBezTo>
                  <a:lnTo>
                    <a:pt x="3694" y="2384"/>
                  </a:lnTo>
                  <a:cubicBezTo>
                    <a:pt x="3752" y="2288"/>
                    <a:pt x="3713" y="2154"/>
                    <a:pt x="3618" y="2097"/>
                  </a:cubicBezTo>
                  <a:lnTo>
                    <a:pt x="0" y="1"/>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71"/>
            <p:cNvSpPr/>
            <p:nvPr/>
          </p:nvSpPr>
          <p:spPr>
            <a:xfrm>
              <a:off x="2659157" y="2039261"/>
              <a:ext cx="75918" cy="159109"/>
            </a:xfrm>
            <a:custGeom>
              <a:avLst/>
              <a:gdLst/>
              <a:ahLst/>
              <a:cxnLst/>
              <a:rect l="l" t="t" r="r" b="b"/>
              <a:pathLst>
                <a:path w="2891" h="6059" extrusionOk="0">
                  <a:moveTo>
                    <a:pt x="0" y="1"/>
                  </a:moveTo>
                  <a:lnTo>
                    <a:pt x="0" y="5810"/>
                  </a:lnTo>
                  <a:lnTo>
                    <a:pt x="431" y="6059"/>
                  </a:lnTo>
                  <a:lnTo>
                    <a:pt x="2890" y="1676"/>
                  </a:lnTo>
                  <a:lnTo>
                    <a:pt x="0" y="1"/>
                  </a:ln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71"/>
            <p:cNvSpPr/>
            <p:nvPr/>
          </p:nvSpPr>
          <p:spPr>
            <a:xfrm>
              <a:off x="2659157" y="2159138"/>
              <a:ext cx="47268" cy="50314"/>
            </a:xfrm>
            <a:custGeom>
              <a:avLst/>
              <a:gdLst/>
              <a:ahLst/>
              <a:cxnLst/>
              <a:rect l="l" t="t" r="r" b="b"/>
              <a:pathLst>
                <a:path w="1800" h="1916" extrusionOk="0">
                  <a:moveTo>
                    <a:pt x="0" y="1"/>
                  </a:moveTo>
                  <a:lnTo>
                    <a:pt x="0" y="1245"/>
                  </a:lnTo>
                  <a:lnTo>
                    <a:pt x="1101" y="1886"/>
                  </a:lnTo>
                  <a:cubicBezTo>
                    <a:pt x="1133" y="1906"/>
                    <a:pt x="1170" y="1915"/>
                    <a:pt x="1207" y="1915"/>
                  </a:cubicBezTo>
                  <a:cubicBezTo>
                    <a:pt x="1279" y="1915"/>
                    <a:pt x="1350" y="1879"/>
                    <a:pt x="1388" y="1810"/>
                  </a:cubicBezTo>
                  <a:lnTo>
                    <a:pt x="1799" y="1092"/>
                  </a:lnTo>
                  <a:lnTo>
                    <a:pt x="0" y="1"/>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7" name="Google Shape;10467;p71"/>
            <p:cNvSpPr/>
            <p:nvPr/>
          </p:nvSpPr>
          <p:spPr>
            <a:xfrm>
              <a:off x="2659157" y="2159138"/>
              <a:ext cx="24894" cy="39232"/>
            </a:xfrm>
            <a:custGeom>
              <a:avLst/>
              <a:gdLst/>
              <a:ahLst/>
              <a:cxnLst/>
              <a:rect l="l" t="t" r="r" b="b"/>
              <a:pathLst>
                <a:path w="948" h="1494" extrusionOk="0">
                  <a:moveTo>
                    <a:pt x="0" y="1"/>
                  </a:moveTo>
                  <a:lnTo>
                    <a:pt x="0" y="1245"/>
                  </a:lnTo>
                  <a:lnTo>
                    <a:pt x="431" y="1494"/>
                  </a:lnTo>
                  <a:lnTo>
                    <a:pt x="948" y="575"/>
                  </a:lnTo>
                  <a:lnTo>
                    <a:pt x="0"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8" name="Google Shape;10468;p71"/>
            <p:cNvSpPr/>
            <p:nvPr/>
          </p:nvSpPr>
          <p:spPr>
            <a:xfrm>
              <a:off x="2706898" y="2179463"/>
              <a:ext cx="67121" cy="53859"/>
            </a:xfrm>
            <a:custGeom>
              <a:avLst/>
              <a:gdLst/>
              <a:ahLst/>
              <a:cxnLst/>
              <a:rect l="l" t="t" r="r" b="b"/>
              <a:pathLst>
                <a:path w="2556" h="2051" extrusionOk="0">
                  <a:moveTo>
                    <a:pt x="1902" y="1"/>
                  </a:moveTo>
                  <a:cubicBezTo>
                    <a:pt x="1788" y="1"/>
                    <a:pt x="1672" y="35"/>
                    <a:pt x="1570" y="107"/>
                  </a:cubicBezTo>
                  <a:lnTo>
                    <a:pt x="316" y="1016"/>
                  </a:lnTo>
                  <a:cubicBezTo>
                    <a:pt x="58" y="1198"/>
                    <a:pt x="1" y="1562"/>
                    <a:pt x="192" y="1811"/>
                  </a:cubicBezTo>
                  <a:cubicBezTo>
                    <a:pt x="302" y="1968"/>
                    <a:pt x="477" y="2051"/>
                    <a:pt x="654" y="2051"/>
                  </a:cubicBezTo>
                  <a:cubicBezTo>
                    <a:pt x="769" y="2051"/>
                    <a:pt x="885" y="2016"/>
                    <a:pt x="986" y="1945"/>
                  </a:cubicBezTo>
                  <a:lnTo>
                    <a:pt x="2240" y="1045"/>
                  </a:lnTo>
                  <a:cubicBezTo>
                    <a:pt x="2508" y="854"/>
                    <a:pt x="2556" y="490"/>
                    <a:pt x="2364" y="232"/>
                  </a:cubicBezTo>
                  <a:cubicBezTo>
                    <a:pt x="2249" y="81"/>
                    <a:pt x="2077" y="1"/>
                    <a:pt x="1902"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71"/>
            <p:cNvSpPr/>
            <p:nvPr/>
          </p:nvSpPr>
          <p:spPr>
            <a:xfrm>
              <a:off x="2710154" y="2180513"/>
              <a:ext cx="63864" cy="52914"/>
            </a:xfrm>
            <a:custGeom>
              <a:avLst/>
              <a:gdLst/>
              <a:ahLst/>
              <a:cxnLst/>
              <a:rect l="l" t="t" r="r" b="b"/>
              <a:pathLst>
                <a:path w="2432" h="2015" extrusionOk="0">
                  <a:moveTo>
                    <a:pt x="2001" y="0"/>
                  </a:moveTo>
                  <a:lnTo>
                    <a:pt x="2001" y="0"/>
                  </a:lnTo>
                  <a:cubicBezTo>
                    <a:pt x="2097" y="249"/>
                    <a:pt x="2011" y="527"/>
                    <a:pt x="1800" y="680"/>
                  </a:cubicBezTo>
                  <a:lnTo>
                    <a:pt x="546" y="1589"/>
                  </a:lnTo>
                  <a:cubicBezTo>
                    <a:pt x="445" y="1661"/>
                    <a:pt x="329" y="1699"/>
                    <a:pt x="211" y="1699"/>
                  </a:cubicBezTo>
                  <a:cubicBezTo>
                    <a:pt x="141" y="1699"/>
                    <a:pt x="69" y="1685"/>
                    <a:pt x="1" y="1656"/>
                  </a:cubicBezTo>
                  <a:lnTo>
                    <a:pt x="1" y="1656"/>
                  </a:lnTo>
                  <a:cubicBezTo>
                    <a:pt x="89" y="1883"/>
                    <a:pt x="303" y="2015"/>
                    <a:pt x="525" y="2015"/>
                  </a:cubicBezTo>
                  <a:cubicBezTo>
                    <a:pt x="640" y="2015"/>
                    <a:pt x="758" y="1980"/>
                    <a:pt x="862" y="1905"/>
                  </a:cubicBezTo>
                  <a:lnTo>
                    <a:pt x="2116" y="1005"/>
                  </a:lnTo>
                  <a:cubicBezTo>
                    <a:pt x="2384" y="814"/>
                    <a:pt x="2432" y="440"/>
                    <a:pt x="2240" y="192"/>
                  </a:cubicBezTo>
                  <a:cubicBezTo>
                    <a:pt x="2173" y="106"/>
                    <a:pt x="2097" y="39"/>
                    <a:pt x="200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0" name="Google Shape;10470;p71"/>
            <p:cNvSpPr/>
            <p:nvPr/>
          </p:nvSpPr>
          <p:spPr>
            <a:xfrm>
              <a:off x="2732528" y="2203254"/>
              <a:ext cx="59847" cy="48528"/>
            </a:xfrm>
            <a:custGeom>
              <a:avLst/>
              <a:gdLst/>
              <a:ahLst/>
              <a:cxnLst/>
              <a:rect l="l" t="t" r="r" b="b"/>
              <a:pathLst>
                <a:path w="2279" h="1848" extrusionOk="0">
                  <a:moveTo>
                    <a:pt x="1629" y="1"/>
                  </a:moveTo>
                  <a:cubicBezTo>
                    <a:pt x="1512" y="1"/>
                    <a:pt x="1394" y="37"/>
                    <a:pt x="1293" y="110"/>
                  </a:cubicBezTo>
                  <a:lnTo>
                    <a:pt x="326" y="809"/>
                  </a:lnTo>
                  <a:cubicBezTo>
                    <a:pt x="68" y="1000"/>
                    <a:pt x="1" y="1364"/>
                    <a:pt x="192" y="1623"/>
                  </a:cubicBezTo>
                  <a:cubicBezTo>
                    <a:pt x="306" y="1770"/>
                    <a:pt x="473" y="1847"/>
                    <a:pt x="643" y="1847"/>
                  </a:cubicBezTo>
                  <a:cubicBezTo>
                    <a:pt x="759" y="1847"/>
                    <a:pt x="876" y="1811"/>
                    <a:pt x="977" y="1737"/>
                  </a:cubicBezTo>
                  <a:lnTo>
                    <a:pt x="1963" y="1039"/>
                  </a:lnTo>
                  <a:cubicBezTo>
                    <a:pt x="2221" y="847"/>
                    <a:pt x="2278" y="484"/>
                    <a:pt x="2077" y="225"/>
                  </a:cubicBezTo>
                  <a:cubicBezTo>
                    <a:pt x="1969" y="77"/>
                    <a:pt x="1801" y="1"/>
                    <a:pt x="1629"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1" name="Google Shape;10471;p71"/>
            <p:cNvSpPr/>
            <p:nvPr/>
          </p:nvSpPr>
          <p:spPr>
            <a:xfrm>
              <a:off x="2735810" y="2204384"/>
              <a:ext cx="56564" cy="47399"/>
            </a:xfrm>
            <a:custGeom>
              <a:avLst/>
              <a:gdLst/>
              <a:ahLst/>
              <a:cxnLst/>
              <a:rect l="l" t="t" r="r" b="b"/>
              <a:pathLst>
                <a:path w="2154" h="1805" extrusionOk="0">
                  <a:moveTo>
                    <a:pt x="1713" y="0"/>
                  </a:moveTo>
                  <a:lnTo>
                    <a:pt x="1713" y="0"/>
                  </a:lnTo>
                  <a:cubicBezTo>
                    <a:pt x="1809" y="240"/>
                    <a:pt x="1732" y="517"/>
                    <a:pt x="1522" y="670"/>
                  </a:cubicBezTo>
                  <a:lnTo>
                    <a:pt x="546" y="1379"/>
                  </a:lnTo>
                  <a:cubicBezTo>
                    <a:pt x="444" y="1450"/>
                    <a:pt x="328" y="1488"/>
                    <a:pt x="211" y="1488"/>
                  </a:cubicBezTo>
                  <a:cubicBezTo>
                    <a:pt x="140" y="1488"/>
                    <a:pt x="69" y="1474"/>
                    <a:pt x="0" y="1446"/>
                  </a:cubicBezTo>
                  <a:lnTo>
                    <a:pt x="0" y="1446"/>
                  </a:lnTo>
                  <a:cubicBezTo>
                    <a:pt x="19" y="1493"/>
                    <a:pt x="38" y="1541"/>
                    <a:pt x="67" y="1580"/>
                  </a:cubicBezTo>
                  <a:cubicBezTo>
                    <a:pt x="181" y="1727"/>
                    <a:pt x="348" y="1804"/>
                    <a:pt x="520" y="1804"/>
                  </a:cubicBezTo>
                  <a:cubicBezTo>
                    <a:pt x="637" y="1804"/>
                    <a:pt x="756" y="1768"/>
                    <a:pt x="861" y="1694"/>
                  </a:cubicBezTo>
                  <a:lnTo>
                    <a:pt x="1838" y="996"/>
                  </a:lnTo>
                  <a:cubicBezTo>
                    <a:pt x="2096" y="804"/>
                    <a:pt x="2153" y="441"/>
                    <a:pt x="1952" y="182"/>
                  </a:cubicBezTo>
                  <a:cubicBezTo>
                    <a:pt x="1895" y="106"/>
                    <a:pt x="1809" y="39"/>
                    <a:pt x="1713"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71"/>
            <p:cNvSpPr/>
            <p:nvPr/>
          </p:nvSpPr>
          <p:spPr>
            <a:xfrm>
              <a:off x="2758158" y="2226967"/>
              <a:ext cx="52310" cy="43303"/>
            </a:xfrm>
            <a:custGeom>
              <a:avLst/>
              <a:gdLst/>
              <a:ahLst/>
              <a:cxnLst/>
              <a:rect l="l" t="t" r="r" b="b"/>
              <a:pathLst>
                <a:path w="1992" h="1649" extrusionOk="0">
                  <a:moveTo>
                    <a:pt x="1340" y="1"/>
                  </a:moveTo>
                  <a:cubicBezTo>
                    <a:pt x="1227" y="1"/>
                    <a:pt x="1114" y="35"/>
                    <a:pt x="1015" y="107"/>
                  </a:cubicBezTo>
                  <a:lnTo>
                    <a:pt x="317" y="614"/>
                  </a:lnTo>
                  <a:cubicBezTo>
                    <a:pt x="58" y="796"/>
                    <a:pt x="1" y="1160"/>
                    <a:pt x="183" y="1409"/>
                  </a:cubicBezTo>
                  <a:cubicBezTo>
                    <a:pt x="299" y="1566"/>
                    <a:pt x="475" y="1648"/>
                    <a:pt x="652" y="1648"/>
                  </a:cubicBezTo>
                  <a:cubicBezTo>
                    <a:pt x="766" y="1648"/>
                    <a:pt x="879" y="1614"/>
                    <a:pt x="977" y="1543"/>
                  </a:cubicBezTo>
                  <a:lnTo>
                    <a:pt x="1676" y="1035"/>
                  </a:lnTo>
                  <a:cubicBezTo>
                    <a:pt x="1944" y="844"/>
                    <a:pt x="1991" y="480"/>
                    <a:pt x="1800" y="231"/>
                  </a:cubicBezTo>
                  <a:cubicBezTo>
                    <a:pt x="1684" y="81"/>
                    <a:pt x="1513" y="1"/>
                    <a:pt x="1340"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71"/>
            <p:cNvSpPr/>
            <p:nvPr/>
          </p:nvSpPr>
          <p:spPr>
            <a:xfrm>
              <a:off x="2761178" y="2228018"/>
              <a:ext cx="49290" cy="42252"/>
            </a:xfrm>
            <a:custGeom>
              <a:avLst/>
              <a:gdLst/>
              <a:ahLst/>
              <a:cxnLst/>
              <a:rect l="l" t="t" r="r" b="b"/>
              <a:pathLst>
                <a:path w="1877" h="1609" extrusionOk="0">
                  <a:moveTo>
                    <a:pt x="1417" y="0"/>
                  </a:moveTo>
                  <a:cubicBezTo>
                    <a:pt x="1503" y="230"/>
                    <a:pt x="1417" y="498"/>
                    <a:pt x="1216" y="651"/>
                  </a:cubicBezTo>
                  <a:lnTo>
                    <a:pt x="517" y="1148"/>
                  </a:lnTo>
                  <a:cubicBezTo>
                    <a:pt x="419" y="1222"/>
                    <a:pt x="305" y="1261"/>
                    <a:pt x="190" y="1261"/>
                  </a:cubicBezTo>
                  <a:cubicBezTo>
                    <a:pt x="126" y="1261"/>
                    <a:pt x="62" y="1249"/>
                    <a:pt x="1" y="1225"/>
                  </a:cubicBezTo>
                  <a:lnTo>
                    <a:pt x="1" y="1225"/>
                  </a:lnTo>
                  <a:cubicBezTo>
                    <a:pt x="20" y="1273"/>
                    <a:pt x="39" y="1321"/>
                    <a:pt x="68" y="1369"/>
                  </a:cubicBezTo>
                  <a:cubicBezTo>
                    <a:pt x="184" y="1526"/>
                    <a:pt x="360" y="1608"/>
                    <a:pt x="539" y="1608"/>
                  </a:cubicBezTo>
                  <a:cubicBezTo>
                    <a:pt x="654" y="1608"/>
                    <a:pt x="770" y="1574"/>
                    <a:pt x="872" y="1503"/>
                  </a:cubicBezTo>
                  <a:lnTo>
                    <a:pt x="1561" y="995"/>
                  </a:lnTo>
                  <a:cubicBezTo>
                    <a:pt x="1829" y="804"/>
                    <a:pt x="1876" y="440"/>
                    <a:pt x="1685" y="182"/>
                  </a:cubicBezTo>
                  <a:cubicBezTo>
                    <a:pt x="1618" y="96"/>
                    <a:pt x="1522" y="29"/>
                    <a:pt x="141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4" name="Google Shape;10474;p71"/>
            <p:cNvSpPr/>
            <p:nvPr/>
          </p:nvSpPr>
          <p:spPr>
            <a:xfrm>
              <a:off x="2783814" y="2250706"/>
              <a:ext cx="45010" cy="37919"/>
            </a:xfrm>
            <a:custGeom>
              <a:avLst/>
              <a:gdLst/>
              <a:ahLst/>
              <a:cxnLst/>
              <a:rect l="l" t="t" r="r" b="b"/>
              <a:pathLst>
                <a:path w="1714" h="1444" extrusionOk="0">
                  <a:moveTo>
                    <a:pt x="1057" y="0"/>
                  </a:moveTo>
                  <a:cubicBezTo>
                    <a:pt x="942" y="0"/>
                    <a:pt x="826" y="34"/>
                    <a:pt x="727" y="103"/>
                  </a:cubicBezTo>
                  <a:lnTo>
                    <a:pt x="316" y="409"/>
                  </a:lnTo>
                  <a:cubicBezTo>
                    <a:pt x="57" y="600"/>
                    <a:pt x="0" y="954"/>
                    <a:pt x="182" y="1203"/>
                  </a:cubicBezTo>
                  <a:cubicBezTo>
                    <a:pt x="298" y="1360"/>
                    <a:pt x="475" y="1443"/>
                    <a:pt x="651" y="1443"/>
                  </a:cubicBezTo>
                  <a:cubicBezTo>
                    <a:pt x="765" y="1443"/>
                    <a:pt x="879" y="1409"/>
                    <a:pt x="976" y="1337"/>
                  </a:cubicBezTo>
                  <a:lnTo>
                    <a:pt x="1397" y="1031"/>
                  </a:lnTo>
                  <a:cubicBezTo>
                    <a:pt x="1656" y="849"/>
                    <a:pt x="1713" y="485"/>
                    <a:pt x="1512" y="227"/>
                  </a:cubicBezTo>
                  <a:cubicBezTo>
                    <a:pt x="1403" y="77"/>
                    <a:pt x="1231" y="0"/>
                    <a:pt x="1057"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5" name="Google Shape;10475;p71"/>
            <p:cNvSpPr/>
            <p:nvPr/>
          </p:nvSpPr>
          <p:spPr>
            <a:xfrm>
              <a:off x="2786807" y="2251888"/>
              <a:ext cx="42016" cy="36764"/>
            </a:xfrm>
            <a:custGeom>
              <a:avLst/>
              <a:gdLst/>
              <a:ahLst/>
              <a:cxnLst/>
              <a:rect l="l" t="t" r="r" b="b"/>
              <a:pathLst>
                <a:path w="1600" h="1400" extrusionOk="0">
                  <a:moveTo>
                    <a:pt x="1149" y="0"/>
                  </a:moveTo>
                  <a:lnTo>
                    <a:pt x="1149" y="0"/>
                  </a:lnTo>
                  <a:cubicBezTo>
                    <a:pt x="1245" y="239"/>
                    <a:pt x="1168" y="517"/>
                    <a:pt x="958" y="661"/>
                  </a:cubicBezTo>
                  <a:lnTo>
                    <a:pt x="537" y="967"/>
                  </a:lnTo>
                  <a:cubicBezTo>
                    <a:pt x="442" y="1038"/>
                    <a:pt x="329" y="1072"/>
                    <a:pt x="213" y="1072"/>
                  </a:cubicBezTo>
                  <a:cubicBezTo>
                    <a:pt x="142" y="1072"/>
                    <a:pt x="70" y="1059"/>
                    <a:pt x="1" y="1034"/>
                  </a:cubicBezTo>
                  <a:lnTo>
                    <a:pt x="1" y="1034"/>
                  </a:lnTo>
                  <a:cubicBezTo>
                    <a:pt x="90" y="1263"/>
                    <a:pt x="311" y="1400"/>
                    <a:pt x="537" y="1400"/>
                  </a:cubicBezTo>
                  <a:cubicBezTo>
                    <a:pt x="650" y="1400"/>
                    <a:pt x="763" y="1366"/>
                    <a:pt x="862" y="1292"/>
                  </a:cubicBezTo>
                  <a:lnTo>
                    <a:pt x="1283" y="986"/>
                  </a:lnTo>
                  <a:cubicBezTo>
                    <a:pt x="1542" y="804"/>
                    <a:pt x="1599" y="431"/>
                    <a:pt x="1398" y="182"/>
                  </a:cubicBezTo>
                  <a:cubicBezTo>
                    <a:pt x="1331" y="96"/>
                    <a:pt x="1255" y="38"/>
                    <a:pt x="1149"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71"/>
            <p:cNvSpPr/>
            <p:nvPr/>
          </p:nvSpPr>
          <p:spPr>
            <a:xfrm>
              <a:off x="2788829" y="2102101"/>
              <a:ext cx="64862" cy="99788"/>
            </a:xfrm>
            <a:custGeom>
              <a:avLst/>
              <a:gdLst/>
              <a:ahLst/>
              <a:cxnLst/>
              <a:rect l="l" t="t" r="r" b="b"/>
              <a:pathLst>
                <a:path w="2470" h="3800" extrusionOk="0">
                  <a:moveTo>
                    <a:pt x="527" y="0"/>
                  </a:moveTo>
                  <a:cubicBezTo>
                    <a:pt x="441" y="0"/>
                    <a:pt x="364" y="58"/>
                    <a:pt x="345" y="144"/>
                  </a:cubicBezTo>
                  <a:lnTo>
                    <a:pt x="0" y="1522"/>
                  </a:lnTo>
                  <a:lnTo>
                    <a:pt x="0" y="3034"/>
                  </a:lnTo>
                  <a:cubicBezTo>
                    <a:pt x="0" y="3455"/>
                    <a:pt x="345" y="3800"/>
                    <a:pt x="766" y="3800"/>
                  </a:cubicBezTo>
                  <a:cubicBezTo>
                    <a:pt x="1178" y="3800"/>
                    <a:pt x="1522" y="3455"/>
                    <a:pt x="1522" y="3034"/>
                  </a:cubicBezTo>
                  <a:lnTo>
                    <a:pt x="1522" y="1895"/>
                  </a:lnTo>
                  <a:lnTo>
                    <a:pt x="2470" y="0"/>
                  </a:ln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71"/>
            <p:cNvSpPr/>
            <p:nvPr/>
          </p:nvSpPr>
          <p:spPr>
            <a:xfrm>
              <a:off x="2788829" y="2102101"/>
              <a:ext cx="27415" cy="99788"/>
            </a:xfrm>
            <a:custGeom>
              <a:avLst/>
              <a:gdLst/>
              <a:ahLst/>
              <a:cxnLst/>
              <a:rect l="l" t="t" r="r" b="b"/>
              <a:pathLst>
                <a:path w="1044" h="3800" extrusionOk="0">
                  <a:moveTo>
                    <a:pt x="527" y="0"/>
                  </a:moveTo>
                  <a:cubicBezTo>
                    <a:pt x="441" y="0"/>
                    <a:pt x="364" y="58"/>
                    <a:pt x="335" y="144"/>
                  </a:cubicBezTo>
                  <a:lnTo>
                    <a:pt x="0" y="1512"/>
                  </a:lnTo>
                  <a:lnTo>
                    <a:pt x="0" y="3034"/>
                  </a:lnTo>
                  <a:cubicBezTo>
                    <a:pt x="0" y="3455"/>
                    <a:pt x="335" y="3800"/>
                    <a:pt x="756" y="3800"/>
                  </a:cubicBezTo>
                  <a:cubicBezTo>
                    <a:pt x="852" y="3800"/>
                    <a:pt x="948" y="3781"/>
                    <a:pt x="1044" y="3742"/>
                  </a:cubicBezTo>
                  <a:cubicBezTo>
                    <a:pt x="756" y="3627"/>
                    <a:pt x="565" y="3350"/>
                    <a:pt x="565" y="3034"/>
                  </a:cubicBezTo>
                  <a:lnTo>
                    <a:pt x="565" y="1522"/>
                  </a:lnTo>
                  <a:lnTo>
                    <a:pt x="948" y="0"/>
                  </a:ln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71"/>
          <p:cNvGrpSpPr/>
          <p:nvPr/>
        </p:nvGrpSpPr>
        <p:grpSpPr>
          <a:xfrm>
            <a:off x="3111775" y="1993516"/>
            <a:ext cx="318928" cy="319217"/>
            <a:chOff x="3111775" y="1993516"/>
            <a:chExt cx="318928" cy="319217"/>
          </a:xfrm>
        </p:grpSpPr>
        <p:sp>
          <p:nvSpPr>
            <p:cNvPr id="10479" name="Google Shape;10479;p71"/>
            <p:cNvSpPr/>
            <p:nvPr/>
          </p:nvSpPr>
          <p:spPr>
            <a:xfrm>
              <a:off x="3204263" y="2013894"/>
              <a:ext cx="154067" cy="140964"/>
            </a:xfrm>
            <a:custGeom>
              <a:avLst/>
              <a:gdLst/>
              <a:ahLst/>
              <a:cxnLst/>
              <a:rect l="l" t="t" r="r" b="b"/>
              <a:pathLst>
                <a:path w="5867" h="5368" extrusionOk="0">
                  <a:moveTo>
                    <a:pt x="584" y="0"/>
                  </a:moveTo>
                  <a:cubicBezTo>
                    <a:pt x="268" y="0"/>
                    <a:pt x="0" y="268"/>
                    <a:pt x="0" y="594"/>
                  </a:cubicBezTo>
                  <a:lnTo>
                    <a:pt x="0" y="3713"/>
                  </a:lnTo>
                  <a:cubicBezTo>
                    <a:pt x="0" y="4039"/>
                    <a:pt x="268" y="4307"/>
                    <a:pt x="584" y="4307"/>
                  </a:cubicBezTo>
                  <a:lnTo>
                    <a:pt x="2153" y="4307"/>
                  </a:lnTo>
                  <a:lnTo>
                    <a:pt x="3723" y="5350"/>
                  </a:lnTo>
                  <a:cubicBezTo>
                    <a:pt x="3740" y="5362"/>
                    <a:pt x="3758" y="5367"/>
                    <a:pt x="3777" y="5367"/>
                  </a:cubicBezTo>
                  <a:cubicBezTo>
                    <a:pt x="3831" y="5367"/>
                    <a:pt x="3883" y="5319"/>
                    <a:pt x="3876" y="5254"/>
                  </a:cubicBezTo>
                  <a:lnTo>
                    <a:pt x="3713" y="4307"/>
                  </a:lnTo>
                  <a:lnTo>
                    <a:pt x="5283" y="4307"/>
                  </a:lnTo>
                  <a:cubicBezTo>
                    <a:pt x="5599" y="4307"/>
                    <a:pt x="5867" y="4039"/>
                    <a:pt x="5867" y="3713"/>
                  </a:cubicBezTo>
                  <a:lnTo>
                    <a:pt x="5867" y="594"/>
                  </a:lnTo>
                  <a:cubicBezTo>
                    <a:pt x="5867" y="268"/>
                    <a:pt x="5608" y="0"/>
                    <a:pt x="5283"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71"/>
            <p:cNvSpPr/>
            <p:nvPr/>
          </p:nvSpPr>
          <p:spPr>
            <a:xfrm>
              <a:off x="3204263" y="2013894"/>
              <a:ext cx="143773" cy="102808"/>
            </a:xfrm>
            <a:custGeom>
              <a:avLst/>
              <a:gdLst/>
              <a:ahLst/>
              <a:cxnLst/>
              <a:rect l="l" t="t" r="r" b="b"/>
              <a:pathLst>
                <a:path w="5475" h="3915" extrusionOk="0">
                  <a:moveTo>
                    <a:pt x="584" y="0"/>
                  </a:moveTo>
                  <a:cubicBezTo>
                    <a:pt x="259" y="0"/>
                    <a:pt x="0" y="268"/>
                    <a:pt x="0" y="594"/>
                  </a:cubicBezTo>
                  <a:lnTo>
                    <a:pt x="0" y="3723"/>
                  </a:lnTo>
                  <a:cubicBezTo>
                    <a:pt x="0" y="3780"/>
                    <a:pt x="10" y="3847"/>
                    <a:pt x="38" y="3914"/>
                  </a:cubicBezTo>
                  <a:lnTo>
                    <a:pt x="4498" y="3914"/>
                  </a:lnTo>
                  <a:cubicBezTo>
                    <a:pt x="5034" y="3914"/>
                    <a:pt x="5474" y="3474"/>
                    <a:pt x="5474" y="2938"/>
                  </a:cubicBezTo>
                  <a:lnTo>
                    <a:pt x="5474" y="38"/>
                  </a:lnTo>
                  <a:cubicBezTo>
                    <a:pt x="5417" y="19"/>
                    <a:pt x="5350" y="0"/>
                    <a:pt x="528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1" name="Google Shape;10481;p71"/>
            <p:cNvSpPr/>
            <p:nvPr/>
          </p:nvSpPr>
          <p:spPr>
            <a:xfrm>
              <a:off x="3112773" y="2137788"/>
              <a:ext cx="112865" cy="113102"/>
            </a:xfrm>
            <a:custGeom>
              <a:avLst/>
              <a:gdLst/>
              <a:ahLst/>
              <a:cxnLst/>
              <a:rect l="l" t="t" r="r" b="b"/>
              <a:pathLst>
                <a:path w="4298" h="4307" extrusionOk="0">
                  <a:moveTo>
                    <a:pt x="2144" y="0"/>
                  </a:moveTo>
                  <a:cubicBezTo>
                    <a:pt x="1206" y="0"/>
                    <a:pt x="508" y="756"/>
                    <a:pt x="441" y="1675"/>
                  </a:cubicBezTo>
                  <a:cubicBezTo>
                    <a:pt x="383" y="2345"/>
                    <a:pt x="249" y="2996"/>
                    <a:pt x="39" y="3637"/>
                  </a:cubicBezTo>
                  <a:cubicBezTo>
                    <a:pt x="1" y="3752"/>
                    <a:pt x="48" y="3886"/>
                    <a:pt x="163" y="3934"/>
                  </a:cubicBezTo>
                  <a:cubicBezTo>
                    <a:pt x="556" y="4116"/>
                    <a:pt x="986" y="4240"/>
                    <a:pt x="1417" y="4307"/>
                  </a:cubicBezTo>
                  <a:lnTo>
                    <a:pt x="2872" y="4307"/>
                  </a:lnTo>
                  <a:cubicBezTo>
                    <a:pt x="3302" y="4240"/>
                    <a:pt x="3723" y="4125"/>
                    <a:pt x="4116" y="3943"/>
                  </a:cubicBezTo>
                  <a:cubicBezTo>
                    <a:pt x="4240" y="3895"/>
                    <a:pt x="4298" y="3752"/>
                    <a:pt x="4240" y="3637"/>
                  </a:cubicBezTo>
                  <a:cubicBezTo>
                    <a:pt x="4039" y="2996"/>
                    <a:pt x="3905" y="2345"/>
                    <a:pt x="3848" y="1675"/>
                  </a:cubicBezTo>
                  <a:cubicBezTo>
                    <a:pt x="3781" y="756"/>
                    <a:pt x="3082" y="0"/>
                    <a:pt x="21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2" name="Google Shape;10482;p71"/>
            <p:cNvSpPr/>
            <p:nvPr/>
          </p:nvSpPr>
          <p:spPr>
            <a:xfrm>
              <a:off x="3143182" y="2138025"/>
              <a:ext cx="82220" cy="112865"/>
            </a:xfrm>
            <a:custGeom>
              <a:avLst/>
              <a:gdLst/>
              <a:ahLst/>
              <a:cxnLst/>
              <a:rect l="l" t="t" r="r" b="b"/>
              <a:pathLst>
                <a:path w="3131" h="4298" extrusionOk="0">
                  <a:moveTo>
                    <a:pt x="977" y="1"/>
                  </a:moveTo>
                  <a:cubicBezTo>
                    <a:pt x="259" y="1"/>
                    <a:pt x="1" y="987"/>
                    <a:pt x="613" y="1350"/>
                  </a:cubicBezTo>
                  <a:cubicBezTo>
                    <a:pt x="632" y="1360"/>
                    <a:pt x="651" y="1379"/>
                    <a:pt x="680" y="1389"/>
                  </a:cubicBezTo>
                  <a:lnTo>
                    <a:pt x="1226" y="4298"/>
                  </a:lnTo>
                  <a:lnTo>
                    <a:pt x="1714" y="4298"/>
                  </a:lnTo>
                  <a:cubicBezTo>
                    <a:pt x="2144" y="4231"/>
                    <a:pt x="2565" y="4116"/>
                    <a:pt x="2958" y="3934"/>
                  </a:cubicBezTo>
                  <a:cubicBezTo>
                    <a:pt x="3073" y="3877"/>
                    <a:pt x="3130" y="3743"/>
                    <a:pt x="3082" y="3628"/>
                  </a:cubicBezTo>
                  <a:cubicBezTo>
                    <a:pt x="2872" y="2996"/>
                    <a:pt x="2738" y="2336"/>
                    <a:pt x="2680" y="1676"/>
                  </a:cubicBezTo>
                  <a:cubicBezTo>
                    <a:pt x="2613" y="757"/>
                    <a:pt x="1924" y="1"/>
                    <a:pt x="9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71"/>
            <p:cNvSpPr/>
            <p:nvPr/>
          </p:nvSpPr>
          <p:spPr>
            <a:xfrm>
              <a:off x="3111775" y="2223238"/>
              <a:ext cx="113102" cy="89231"/>
            </a:xfrm>
            <a:custGeom>
              <a:avLst/>
              <a:gdLst/>
              <a:ahLst/>
              <a:cxnLst/>
              <a:rect l="l" t="t" r="r" b="b"/>
              <a:pathLst>
                <a:path w="4307" h="3398" extrusionOk="0">
                  <a:moveTo>
                    <a:pt x="1436" y="0"/>
                  </a:moveTo>
                  <a:lnTo>
                    <a:pt x="1436" y="718"/>
                  </a:lnTo>
                  <a:cubicBezTo>
                    <a:pt x="1436" y="890"/>
                    <a:pt x="1331" y="1062"/>
                    <a:pt x="1168" y="1139"/>
                  </a:cubicBezTo>
                  <a:lnTo>
                    <a:pt x="402" y="1531"/>
                  </a:lnTo>
                  <a:cubicBezTo>
                    <a:pt x="153" y="1646"/>
                    <a:pt x="0" y="1895"/>
                    <a:pt x="0" y="2173"/>
                  </a:cubicBezTo>
                  <a:lnTo>
                    <a:pt x="0" y="3158"/>
                  </a:lnTo>
                  <a:cubicBezTo>
                    <a:pt x="0" y="3283"/>
                    <a:pt x="115" y="3398"/>
                    <a:pt x="240" y="3398"/>
                  </a:cubicBezTo>
                  <a:lnTo>
                    <a:pt x="4068" y="3398"/>
                  </a:lnTo>
                  <a:cubicBezTo>
                    <a:pt x="4202" y="3398"/>
                    <a:pt x="4307" y="3283"/>
                    <a:pt x="4307" y="3158"/>
                  </a:cubicBezTo>
                  <a:lnTo>
                    <a:pt x="4307" y="2173"/>
                  </a:lnTo>
                  <a:cubicBezTo>
                    <a:pt x="4307" y="1895"/>
                    <a:pt x="4154" y="1646"/>
                    <a:pt x="3905" y="1531"/>
                  </a:cubicBezTo>
                  <a:lnTo>
                    <a:pt x="3139" y="1139"/>
                  </a:lnTo>
                  <a:cubicBezTo>
                    <a:pt x="2977" y="1062"/>
                    <a:pt x="2871" y="890"/>
                    <a:pt x="2871" y="718"/>
                  </a:cubicBezTo>
                  <a:lnTo>
                    <a:pt x="2871"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71"/>
            <p:cNvSpPr/>
            <p:nvPr/>
          </p:nvSpPr>
          <p:spPr>
            <a:xfrm>
              <a:off x="3149222" y="2223238"/>
              <a:ext cx="38208" cy="25157"/>
            </a:xfrm>
            <a:custGeom>
              <a:avLst/>
              <a:gdLst/>
              <a:ahLst/>
              <a:cxnLst/>
              <a:rect l="l" t="t" r="r" b="b"/>
              <a:pathLst>
                <a:path w="1455" h="958" extrusionOk="0">
                  <a:moveTo>
                    <a:pt x="10" y="0"/>
                  </a:moveTo>
                  <a:lnTo>
                    <a:pt x="10" y="718"/>
                  </a:lnTo>
                  <a:cubicBezTo>
                    <a:pt x="10" y="747"/>
                    <a:pt x="0" y="785"/>
                    <a:pt x="0" y="814"/>
                  </a:cubicBezTo>
                  <a:cubicBezTo>
                    <a:pt x="230" y="909"/>
                    <a:pt x="479" y="957"/>
                    <a:pt x="728" y="957"/>
                  </a:cubicBezTo>
                  <a:cubicBezTo>
                    <a:pt x="976" y="957"/>
                    <a:pt x="1225" y="909"/>
                    <a:pt x="1455" y="814"/>
                  </a:cubicBezTo>
                  <a:cubicBezTo>
                    <a:pt x="1455" y="785"/>
                    <a:pt x="1445" y="747"/>
                    <a:pt x="1445" y="718"/>
                  </a:cubicBezTo>
                  <a:lnTo>
                    <a:pt x="1445"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71"/>
            <p:cNvSpPr/>
            <p:nvPr/>
          </p:nvSpPr>
          <p:spPr>
            <a:xfrm>
              <a:off x="3112011" y="2256142"/>
              <a:ext cx="113128" cy="56328"/>
            </a:xfrm>
            <a:custGeom>
              <a:avLst/>
              <a:gdLst/>
              <a:ahLst/>
              <a:cxnLst/>
              <a:rect l="l" t="t" r="r" b="b"/>
              <a:pathLst>
                <a:path w="4308" h="2145" extrusionOk="0">
                  <a:moveTo>
                    <a:pt x="939" y="1"/>
                  </a:moveTo>
                  <a:lnTo>
                    <a:pt x="393" y="278"/>
                  </a:lnTo>
                  <a:cubicBezTo>
                    <a:pt x="154" y="393"/>
                    <a:pt x="1" y="642"/>
                    <a:pt x="1" y="920"/>
                  </a:cubicBezTo>
                  <a:lnTo>
                    <a:pt x="1" y="1905"/>
                  </a:lnTo>
                  <a:cubicBezTo>
                    <a:pt x="1" y="2030"/>
                    <a:pt x="106" y="2145"/>
                    <a:pt x="240" y="2145"/>
                  </a:cubicBezTo>
                  <a:lnTo>
                    <a:pt x="4068" y="2145"/>
                  </a:lnTo>
                  <a:cubicBezTo>
                    <a:pt x="4193" y="2145"/>
                    <a:pt x="4307" y="2030"/>
                    <a:pt x="4307" y="1905"/>
                  </a:cubicBezTo>
                  <a:lnTo>
                    <a:pt x="4307" y="920"/>
                  </a:lnTo>
                  <a:cubicBezTo>
                    <a:pt x="4298" y="642"/>
                    <a:pt x="4145" y="393"/>
                    <a:pt x="3896" y="278"/>
                  </a:cubicBezTo>
                  <a:lnTo>
                    <a:pt x="3350" y="1"/>
                  </a:lnTo>
                  <a:cubicBezTo>
                    <a:pt x="3068" y="436"/>
                    <a:pt x="2609" y="654"/>
                    <a:pt x="2148" y="654"/>
                  </a:cubicBezTo>
                  <a:cubicBezTo>
                    <a:pt x="1688" y="654"/>
                    <a:pt x="1226" y="436"/>
                    <a:pt x="9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6" name="Google Shape;10486;p71"/>
            <p:cNvSpPr/>
            <p:nvPr/>
          </p:nvSpPr>
          <p:spPr>
            <a:xfrm>
              <a:off x="3130629" y="2174106"/>
              <a:ext cx="75419" cy="61711"/>
            </a:xfrm>
            <a:custGeom>
              <a:avLst/>
              <a:gdLst/>
              <a:ahLst/>
              <a:cxnLst/>
              <a:rect l="l" t="t" r="r" b="b"/>
              <a:pathLst>
                <a:path w="2872" h="2350" extrusionOk="0">
                  <a:moveTo>
                    <a:pt x="1112" y="1"/>
                  </a:moveTo>
                  <a:cubicBezTo>
                    <a:pt x="1021" y="1"/>
                    <a:pt x="931" y="49"/>
                    <a:pt x="890" y="139"/>
                  </a:cubicBezTo>
                  <a:cubicBezTo>
                    <a:pt x="814" y="302"/>
                    <a:pt x="699" y="445"/>
                    <a:pt x="565" y="570"/>
                  </a:cubicBezTo>
                  <a:cubicBezTo>
                    <a:pt x="440" y="684"/>
                    <a:pt x="297" y="780"/>
                    <a:pt x="144" y="857"/>
                  </a:cubicBezTo>
                  <a:cubicBezTo>
                    <a:pt x="48" y="905"/>
                    <a:pt x="0" y="1000"/>
                    <a:pt x="19" y="1106"/>
                  </a:cubicBezTo>
                  <a:cubicBezTo>
                    <a:pt x="105" y="1814"/>
                    <a:pt x="718" y="2350"/>
                    <a:pt x="1436" y="2350"/>
                  </a:cubicBezTo>
                  <a:cubicBezTo>
                    <a:pt x="2182" y="2350"/>
                    <a:pt x="2804" y="1775"/>
                    <a:pt x="2871" y="1029"/>
                  </a:cubicBezTo>
                  <a:cubicBezTo>
                    <a:pt x="2871" y="962"/>
                    <a:pt x="2842" y="885"/>
                    <a:pt x="2785" y="838"/>
                  </a:cubicBezTo>
                  <a:cubicBezTo>
                    <a:pt x="2316" y="445"/>
                    <a:pt x="1761" y="158"/>
                    <a:pt x="1158" y="5"/>
                  </a:cubicBezTo>
                  <a:cubicBezTo>
                    <a:pt x="1143" y="2"/>
                    <a:pt x="1127" y="1"/>
                    <a:pt x="111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7" name="Google Shape;10487;p71"/>
            <p:cNvSpPr/>
            <p:nvPr/>
          </p:nvSpPr>
          <p:spPr>
            <a:xfrm>
              <a:off x="3130629" y="2174106"/>
              <a:ext cx="75419" cy="61212"/>
            </a:xfrm>
            <a:custGeom>
              <a:avLst/>
              <a:gdLst/>
              <a:ahLst/>
              <a:cxnLst/>
              <a:rect l="l" t="t" r="r" b="b"/>
              <a:pathLst>
                <a:path w="2872" h="2331" extrusionOk="0">
                  <a:moveTo>
                    <a:pt x="1112" y="1"/>
                  </a:moveTo>
                  <a:cubicBezTo>
                    <a:pt x="1021" y="1"/>
                    <a:pt x="931" y="49"/>
                    <a:pt x="890" y="139"/>
                  </a:cubicBezTo>
                  <a:cubicBezTo>
                    <a:pt x="833" y="254"/>
                    <a:pt x="766" y="359"/>
                    <a:pt x="670" y="455"/>
                  </a:cubicBezTo>
                  <a:cubicBezTo>
                    <a:pt x="641" y="493"/>
                    <a:pt x="603" y="531"/>
                    <a:pt x="565" y="570"/>
                  </a:cubicBezTo>
                  <a:cubicBezTo>
                    <a:pt x="440" y="675"/>
                    <a:pt x="297" y="771"/>
                    <a:pt x="144" y="857"/>
                  </a:cubicBezTo>
                  <a:cubicBezTo>
                    <a:pt x="48" y="895"/>
                    <a:pt x="0" y="1000"/>
                    <a:pt x="10" y="1106"/>
                  </a:cubicBezTo>
                  <a:cubicBezTo>
                    <a:pt x="96" y="1728"/>
                    <a:pt x="584" y="2235"/>
                    <a:pt x="1215" y="2331"/>
                  </a:cubicBezTo>
                  <a:cubicBezTo>
                    <a:pt x="890" y="2130"/>
                    <a:pt x="699" y="1775"/>
                    <a:pt x="718" y="1393"/>
                  </a:cubicBezTo>
                  <a:lnTo>
                    <a:pt x="718" y="1048"/>
                  </a:lnTo>
                  <a:cubicBezTo>
                    <a:pt x="775" y="1010"/>
                    <a:pt x="823" y="972"/>
                    <a:pt x="881" y="924"/>
                  </a:cubicBezTo>
                  <a:cubicBezTo>
                    <a:pt x="1014" y="809"/>
                    <a:pt x="1129" y="665"/>
                    <a:pt x="1225" y="522"/>
                  </a:cubicBezTo>
                  <a:cubicBezTo>
                    <a:pt x="1684" y="665"/>
                    <a:pt x="2106" y="895"/>
                    <a:pt x="2469" y="1201"/>
                  </a:cubicBezTo>
                  <a:cubicBezTo>
                    <a:pt x="2517" y="1240"/>
                    <a:pt x="2632" y="1345"/>
                    <a:pt x="2756" y="1460"/>
                  </a:cubicBezTo>
                  <a:cubicBezTo>
                    <a:pt x="2814" y="1326"/>
                    <a:pt x="2852" y="1182"/>
                    <a:pt x="2862" y="1029"/>
                  </a:cubicBezTo>
                  <a:cubicBezTo>
                    <a:pt x="2871" y="952"/>
                    <a:pt x="2842" y="885"/>
                    <a:pt x="2785" y="838"/>
                  </a:cubicBezTo>
                  <a:cubicBezTo>
                    <a:pt x="2316" y="445"/>
                    <a:pt x="1761" y="158"/>
                    <a:pt x="1158" y="5"/>
                  </a:cubicBezTo>
                  <a:cubicBezTo>
                    <a:pt x="1143" y="2"/>
                    <a:pt x="1127" y="1"/>
                    <a:pt x="111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71"/>
            <p:cNvSpPr/>
            <p:nvPr/>
          </p:nvSpPr>
          <p:spPr>
            <a:xfrm>
              <a:off x="3111775" y="2268957"/>
              <a:ext cx="25157" cy="43513"/>
            </a:xfrm>
            <a:custGeom>
              <a:avLst/>
              <a:gdLst/>
              <a:ahLst/>
              <a:cxnLst/>
              <a:rect l="l" t="t" r="r" b="b"/>
              <a:pathLst>
                <a:path w="958" h="1657" extrusionOk="0">
                  <a:moveTo>
                    <a:pt x="153" y="1"/>
                  </a:moveTo>
                  <a:cubicBezTo>
                    <a:pt x="58" y="125"/>
                    <a:pt x="0" y="279"/>
                    <a:pt x="0" y="432"/>
                  </a:cubicBezTo>
                  <a:lnTo>
                    <a:pt x="0" y="1417"/>
                  </a:lnTo>
                  <a:cubicBezTo>
                    <a:pt x="0" y="1551"/>
                    <a:pt x="115" y="1657"/>
                    <a:pt x="240" y="1657"/>
                  </a:cubicBezTo>
                  <a:lnTo>
                    <a:pt x="957" y="1657"/>
                  </a:lnTo>
                  <a:lnTo>
                    <a:pt x="957" y="881"/>
                  </a:lnTo>
                  <a:cubicBezTo>
                    <a:pt x="957" y="738"/>
                    <a:pt x="890" y="594"/>
                    <a:pt x="785" y="508"/>
                  </a:cubicBezTo>
                  <a:lnTo>
                    <a:pt x="15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9" name="Google Shape;10489;p71"/>
            <p:cNvSpPr/>
            <p:nvPr/>
          </p:nvSpPr>
          <p:spPr>
            <a:xfrm>
              <a:off x="3199720" y="2268957"/>
              <a:ext cx="25157" cy="43513"/>
            </a:xfrm>
            <a:custGeom>
              <a:avLst/>
              <a:gdLst/>
              <a:ahLst/>
              <a:cxnLst/>
              <a:rect l="l" t="t" r="r" b="b"/>
              <a:pathLst>
                <a:path w="958" h="1657" extrusionOk="0">
                  <a:moveTo>
                    <a:pt x="814" y="1"/>
                  </a:moveTo>
                  <a:lnTo>
                    <a:pt x="183" y="508"/>
                  </a:lnTo>
                  <a:cubicBezTo>
                    <a:pt x="68" y="594"/>
                    <a:pt x="1" y="738"/>
                    <a:pt x="1" y="881"/>
                  </a:cubicBezTo>
                  <a:lnTo>
                    <a:pt x="1" y="1657"/>
                  </a:lnTo>
                  <a:lnTo>
                    <a:pt x="719" y="1657"/>
                  </a:lnTo>
                  <a:cubicBezTo>
                    <a:pt x="853" y="1657"/>
                    <a:pt x="958" y="1551"/>
                    <a:pt x="958" y="1417"/>
                  </a:cubicBezTo>
                  <a:lnTo>
                    <a:pt x="958" y="432"/>
                  </a:lnTo>
                  <a:cubicBezTo>
                    <a:pt x="958" y="279"/>
                    <a:pt x="900" y="125"/>
                    <a:pt x="81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0" name="Google Shape;10490;p71"/>
            <p:cNvSpPr/>
            <p:nvPr/>
          </p:nvSpPr>
          <p:spPr>
            <a:xfrm>
              <a:off x="3325636" y="2149343"/>
              <a:ext cx="30934" cy="67882"/>
            </a:xfrm>
            <a:custGeom>
              <a:avLst/>
              <a:gdLst/>
              <a:ahLst/>
              <a:cxnLst/>
              <a:rect l="l" t="t" r="r" b="b"/>
              <a:pathLst>
                <a:path w="1178" h="2585" extrusionOk="0">
                  <a:moveTo>
                    <a:pt x="699" y="1"/>
                  </a:moveTo>
                  <a:cubicBezTo>
                    <a:pt x="316" y="1"/>
                    <a:pt x="1" y="316"/>
                    <a:pt x="1" y="699"/>
                  </a:cubicBezTo>
                  <a:lnTo>
                    <a:pt x="1" y="862"/>
                  </a:lnTo>
                  <a:cubicBezTo>
                    <a:pt x="1" y="1063"/>
                    <a:pt x="29" y="1273"/>
                    <a:pt x="96" y="1465"/>
                  </a:cubicBezTo>
                  <a:lnTo>
                    <a:pt x="470" y="2585"/>
                  </a:lnTo>
                  <a:lnTo>
                    <a:pt x="1178" y="2585"/>
                  </a:lnTo>
                  <a:lnTo>
                    <a:pt x="117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71"/>
            <p:cNvSpPr/>
            <p:nvPr/>
          </p:nvSpPr>
          <p:spPr>
            <a:xfrm>
              <a:off x="3337952" y="2143067"/>
              <a:ext cx="73922" cy="73896"/>
            </a:xfrm>
            <a:custGeom>
              <a:avLst/>
              <a:gdLst/>
              <a:ahLst/>
              <a:cxnLst/>
              <a:rect l="l" t="t" r="r" b="b"/>
              <a:pathLst>
                <a:path w="2815" h="2814" extrusionOk="0">
                  <a:moveTo>
                    <a:pt x="709" y="0"/>
                  </a:moveTo>
                  <a:cubicBezTo>
                    <a:pt x="316" y="0"/>
                    <a:pt x="1" y="316"/>
                    <a:pt x="1" y="708"/>
                  </a:cubicBezTo>
                  <a:cubicBezTo>
                    <a:pt x="1" y="967"/>
                    <a:pt x="211" y="1177"/>
                    <a:pt x="469" y="1177"/>
                  </a:cubicBezTo>
                  <a:lnTo>
                    <a:pt x="2345" y="2814"/>
                  </a:lnTo>
                  <a:lnTo>
                    <a:pt x="2747" y="1426"/>
                  </a:lnTo>
                  <a:cubicBezTo>
                    <a:pt x="2795" y="1254"/>
                    <a:pt x="2814" y="1082"/>
                    <a:pt x="2814" y="909"/>
                  </a:cubicBezTo>
                  <a:lnTo>
                    <a:pt x="2814" y="469"/>
                  </a:lnTo>
                  <a:cubicBezTo>
                    <a:pt x="2814" y="211"/>
                    <a:pt x="2604" y="0"/>
                    <a:pt x="23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71"/>
            <p:cNvSpPr/>
            <p:nvPr/>
          </p:nvSpPr>
          <p:spPr>
            <a:xfrm>
              <a:off x="3350268" y="2235554"/>
              <a:ext cx="36974" cy="27153"/>
            </a:xfrm>
            <a:custGeom>
              <a:avLst/>
              <a:gdLst/>
              <a:ahLst/>
              <a:cxnLst/>
              <a:rect l="l" t="t" r="r" b="b"/>
              <a:pathLst>
                <a:path w="1408" h="1034" extrusionOk="0">
                  <a:moveTo>
                    <a:pt x="0" y="0"/>
                  </a:moveTo>
                  <a:lnTo>
                    <a:pt x="0" y="1034"/>
                  </a:lnTo>
                  <a:lnTo>
                    <a:pt x="1407" y="1034"/>
                  </a:lnTo>
                  <a:lnTo>
                    <a:pt x="140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71"/>
            <p:cNvSpPr/>
            <p:nvPr/>
          </p:nvSpPr>
          <p:spPr>
            <a:xfrm>
              <a:off x="3350268" y="2235554"/>
              <a:ext cx="36974" cy="14916"/>
            </a:xfrm>
            <a:custGeom>
              <a:avLst/>
              <a:gdLst/>
              <a:ahLst/>
              <a:cxnLst/>
              <a:rect l="l" t="t" r="r" b="b"/>
              <a:pathLst>
                <a:path w="1408" h="568" extrusionOk="0">
                  <a:moveTo>
                    <a:pt x="0" y="0"/>
                  </a:moveTo>
                  <a:lnTo>
                    <a:pt x="0" y="431"/>
                  </a:lnTo>
                  <a:cubicBezTo>
                    <a:pt x="225" y="522"/>
                    <a:pt x="465" y="567"/>
                    <a:pt x="704" y="567"/>
                  </a:cubicBezTo>
                  <a:cubicBezTo>
                    <a:pt x="943" y="567"/>
                    <a:pt x="1182" y="522"/>
                    <a:pt x="1407" y="431"/>
                  </a:cubicBezTo>
                  <a:lnTo>
                    <a:pt x="140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71"/>
            <p:cNvSpPr/>
            <p:nvPr/>
          </p:nvSpPr>
          <p:spPr>
            <a:xfrm>
              <a:off x="3307044" y="2250365"/>
              <a:ext cx="123658" cy="62367"/>
            </a:xfrm>
            <a:custGeom>
              <a:avLst/>
              <a:gdLst/>
              <a:ahLst/>
              <a:cxnLst/>
              <a:rect l="l" t="t" r="r" b="b"/>
              <a:pathLst>
                <a:path w="4709" h="2375" extrusionOk="0">
                  <a:moveTo>
                    <a:pt x="1646" y="1"/>
                  </a:moveTo>
                  <a:lnTo>
                    <a:pt x="517" y="326"/>
                  </a:lnTo>
                  <a:cubicBezTo>
                    <a:pt x="211" y="412"/>
                    <a:pt x="0" y="690"/>
                    <a:pt x="0" y="1006"/>
                  </a:cubicBezTo>
                  <a:lnTo>
                    <a:pt x="0" y="2135"/>
                  </a:lnTo>
                  <a:cubicBezTo>
                    <a:pt x="0" y="2269"/>
                    <a:pt x="115" y="2374"/>
                    <a:pt x="240" y="2374"/>
                  </a:cubicBezTo>
                  <a:lnTo>
                    <a:pt x="4470" y="2374"/>
                  </a:lnTo>
                  <a:cubicBezTo>
                    <a:pt x="4594" y="2374"/>
                    <a:pt x="4709" y="2269"/>
                    <a:pt x="4709" y="2135"/>
                  </a:cubicBezTo>
                  <a:lnTo>
                    <a:pt x="4709" y="1006"/>
                  </a:lnTo>
                  <a:cubicBezTo>
                    <a:pt x="4709" y="690"/>
                    <a:pt x="4489" y="412"/>
                    <a:pt x="4183" y="326"/>
                  </a:cubicBezTo>
                  <a:lnTo>
                    <a:pt x="3053" y="1"/>
                  </a:lnTo>
                  <a:lnTo>
                    <a:pt x="2355" y="470"/>
                  </a:lnTo>
                  <a:lnTo>
                    <a:pt x="1646"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71"/>
            <p:cNvSpPr/>
            <p:nvPr/>
          </p:nvSpPr>
          <p:spPr>
            <a:xfrm>
              <a:off x="3362584" y="2262681"/>
              <a:ext cx="12342" cy="49789"/>
            </a:xfrm>
            <a:custGeom>
              <a:avLst/>
              <a:gdLst/>
              <a:ahLst/>
              <a:cxnLst/>
              <a:rect l="l" t="t" r="r" b="b"/>
              <a:pathLst>
                <a:path w="470" h="1896" extrusionOk="0">
                  <a:moveTo>
                    <a:pt x="115" y="1"/>
                  </a:moveTo>
                  <a:lnTo>
                    <a:pt x="0" y="1896"/>
                  </a:lnTo>
                  <a:lnTo>
                    <a:pt x="469" y="1896"/>
                  </a:lnTo>
                  <a:lnTo>
                    <a:pt x="355"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71"/>
            <p:cNvSpPr/>
            <p:nvPr/>
          </p:nvSpPr>
          <p:spPr>
            <a:xfrm>
              <a:off x="3331676" y="2173948"/>
              <a:ext cx="74158" cy="67646"/>
            </a:xfrm>
            <a:custGeom>
              <a:avLst/>
              <a:gdLst/>
              <a:ahLst/>
              <a:cxnLst/>
              <a:rect l="l" t="t" r="r" b="b"/>
              <a:pathLst>
                <a:path w="2824" h="2576" extrusionOk="0">
                  <a:moveTo>
                    <a:pt x="878" y="0"/>
                  </a:moveTo>
                  <a:cubicBezTo>
                    <a:pt x="764" y="0"/>
                    <a:pt x="653" y="48"/>
                    <a:pt x="565" y="135"/>
                  </a:cubicBezTo>
                  <a:lnTo>
                    <a:pt x="144" y="556"/>
                  </a:lnTo>
                  <a:cubicBezTo>
                    <a:pt x="58" y="652"/>
                    <a:pt x="0" y="767"/>
                    <a:pt x="0" y="891"/>
                  </a:cubicBezTo>
                  <a:lnTo>
                    <a:pt x="0" y="1169"/>
                  </a:lnTo>
                  <a:cubicBezTo>
                    <a:pt x="0" y="1944"/>
                    <a:pt x="632" y="2576"/>
                    <a:pt x="1417" y="2576"/>
                  </a:cubicBezTo>
                  <a:cubicBezTo>
                    <a:pt x="2192" y="2576"/>
                    <a:pt x="2824" y="1944"/>
                    <a:pt x="2824" y="1169"/>
                  </a:cubicBezTo>
                  <a:lnTo>
                    <a:pt x="2824" y="872"/>
                  </a:lnTo>
                  <a:cubicBezTo>
                    <a:pt x="2824" y="738"/>
                    <a:pt x="2776" y="623"/>
                    <a:pt x="2690" y="537"/>
                  </a:cubicBezTo>
                  <a:cubicBezTo>
                    <a:pt x="2326" y="183"/>
                    <a:pt x="1656" y="21"/>
                    <a:pt x="909" y="1"/>
                  </a:cubicBezTo>
                  <a:cubicBezTo>
                    <a:pt x="899" y="1"/>
                    <a:pt x="889" y="0"/>
                    <a:pt x="87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71"/>
            <p:cNvSpPr/>
            <p:nvPr/>
          </p:nvSpPr>
          <p:spPr>
            <a:xfrm>
              <a:off x="3331676" y="2173975"/>
              <a:ext cx="73896" cy="66123"/>
            </a:xfrm>
            <a:custGeom>
              <a:avLst/>
              <a:gdLst/>
              <a:ahLst/>
              <a:cxnLst/>
              <a:rect l="l" t="t" r="r" b="b"/>
              <a:pathLst>
                <a:path w="2814" h="2518" extrusionOk="0">
                  <a:moveTo>
                    <a:pt x="909" y="0"/>
                  </a:moveTo>
                  <a:cubicBezTo>
                    <a:pt x="785" y="0"/>
                    <a:pt x="661" y="48"/>
                    <a:pt x="565" y="134"/>
                  </a:cubicBezTo>
                  <a:lnTo>
                    <a:pt x="144" y="565"/>
                  </a:lnTo>
                  <a:cubicBezTo>
                    <a:pt x="58" y="651"/>
                    <a:pt x="0" y="766"/>
                    <a:pt x="0" y="890"/>
                  </a:cubicBezTo>
                  <a:lnTo>
                    <a:pt x="0" y="1168"/>
                  </a:lnTo>
                  <a:cubicBezTo>
                    <a:pt x="0" y="1800"/>
                    <a:pt x="421" y="2345"/>
                    <a:pt x="1024" y="2517"/>
                  </a:cubicBezTo>
                  <a:cubicBezTo>
                    <a:pt x="823" y="2269"/>
                    <a:pt x="708" y="1962"/>
                    <a:pt x="708" y="1637"/>
                  </a:cubicBezTo>
                  <a:lnTo>
                    <a:pt x="708" y="957"/>
                  </a:lnTo>
                  <a:cubicBezTo>
                    <a:pt x="708" y="692"/>
                    <a:pt x="919" y="487"/>
                    <a:pt x="1172" y="487"/>
                  </a:cubicBezTo>
                  <a:cubicBezTo>
                    <a:pt x="1184" y="487"/>
                    <a:pt x="1195" y="488"/>
                    <a:pt x="1206" y="489"/>
                  </a:cubicBezTo>
                  <a:cubicBezTo>
                    <a:pt x="1685" y="517"/>
                    <a:pt x="2383" y="594"/>
                    <a:pt x="2814" y="804"/>
                  </a:cubicBezTo>
                  <a:cubicBezTo>
                    <a:pt x="2804" y="699"/>
                    <a:pt x="2757" y="613"/>
                    <a:pt x="2690" y="536"/>
                  </a:cubicBezTo>
                  <a:cubicBezTo>
                    <a:pt x="2326" y="182"/>
                    <a:pt x="1656" y="20"/>
                    <a:pt x="90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71"/>
            <p:cNvSpPr/>
            <p:nvPr/>
          </p:nvSpPr>
          <p:spPr>
            <a:xfrm>
              <a:off x="3307281" y="2266200"/>
              <a:ext cx="24921" cy="46533"/>
            </a:xfrm>
            <a:custGeom>
              <a:avLst/>
              <a:gdLst/>
              <a:ahLst/>
              <a:cxnLst/>
              <a:rect l="l" t="t" r="r" b="b"/>
              <a:pathLst>
                <a:path w="949" h="1772" extrusionOk="0">
                  <a:moveTo>
                    <a:pt x="125" y="1"/>
                  </a:moveTo>
                  <a:cubicBezTo>
                    <a:pt x="49" y="125"/>
                    <a:pt x="1" y="259"/>
                    <a:pt x="1" y="403"/>
                  </a:cubicBezTo>
                  <a:lnTo>
                    <a:pt x="1" y="1532"/>
                  </a:lnTo>
                  <a:cubicBezTo>
                    <a:pt x="1" y="1666"/>
                    <a:pt x="106" y="1771"/>
                    <a:pt x="240" y="1771"/>
                  </a:cubicBezTo>
                  <a:lnTo>
                    <a:pt x="948" y="1771"/>
                  </a:lnTo>
                  <a:lnTo>
                    <a:pt x="948" y="1101"/>
                  </a:lnTo>
                  <a:lnTo>
                    <a:pt x="929" y="1101"/>
                  </a:lnTo>
                  <a:cubicBezTo>
                    <a:pt x="929" y="910"/>
                    <a:pt x="862" y="738"/>
                    <a:pt x="728" y="604"/>
                  </a:cubicBezTo>
                  <a:lnTo>
                    <a:pt x="12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71"/>
            <p:cNvSpPr/>
            <p:nvPr/>
          </p:nvSpPr>
          <p:spPr>
            <a:xfrm>
              <a:off x="3405545" y="2266200"/>
              <a:ext cx="24658" cy="46533"/>
            </a:xfrm>
            <a:custGeom>
              <a:avLst/>
              <a:gdLst/>
              <a:ahLst/>
              <a:cxnLst/>
              <a:rect l="l" t="t" r="r" b="b"/>
              <a:pathLst>
                <a:path w="939" h="1772" extrusionOk="0">
                  <a:moveTo>
                    <a:pt x="814" y="1"/>
                  </a:moveTo>
                  <a:lnTo>
                    <a:pt x="211" y="604"/>
                  </a:lnTo>
                  <a:cubicBezTo>
                    <a:pt x="78" y="738"/>
                    <a:pt x="11" y="910"/>
                    <a:pt x="11" y="1101"/>
                  </a:cubicBezTo>
                  <a:lnTo>
                    <a:pt x="1" y="1101"/>
                  </a:lnTo>
                  <a:lnTo>
                    <a:pt x="1" y="1771"/>
                  </a:lnTo>
                  <a:lnTo>
                    <a:pt x="700" y="1771"/>
                  </a:lnTo>
                  <a:cubicBezTo>
                    <a:pt x="834" y="1771"/>
                    <a:pt x="939" y="1666"/>
                    <a:pt x="939" y="1532"/>
                  </a:cubicBezTo>
                  <a:lnTo>
                    <a:pt x="939" y="403"/>
                  </a:lnTo>
                  <a:cubicBezTo>
                    <a:pt x="939" y="259"/>
                    <a:pt x="891" y="125"/>
                    <a:pt x="81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71"/>
            <p:cNvSpPr/>
            <p:nvPr/>
          </p:nvSpPr>
          <p:spPr>
            <a:xfrm>
              <a:off x="3362584" y="2262681"/>
              <a:ext cx="12342" cy="12342"/>
            </a:xfrm>
            <a:custGeom>
              <a:avLst/>
              <a:gdLst/>
              <a:ahLst/>
              <a:cxnLst/>
              <a:rect l="l" t="t" r="r" b="b"/>
              <a:pathLst>
                <a:path w="470" h="470" extrusionOk="0">
                  <a:moveTo>
                    <a:pt x="0" y="1"/>
                  </a:moveTo>
                  <a:lnTo>
                    <a:pt x="0" y="374"/>
                  </a:lnTo>
                  <a:cubicBezTo>
                    <a:pt x="0" y="431"/>
                    <a:pt x="39" y="470"/>
                    <a:pt x="96" y="470"/>
                  </a:cubicBezTo>
                  <a:lnTo>
                    <a:pt x="374" y="470"/>
                  </a:lnTo>
                  <a:cubicBezTo>
                    <a:pt x="422" y="470"/>
                    <a:pt x="469" y="431"/>
                    <a:pt x="469" y="374"/>
                  </a:cubicBezTo>
                  <a:lnTo>
                    <a:pt x="46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71"/>
            <p:cNvSpPr/>
            <p:nvPr/>
          </p:nvSpPr>
          <p:spPr>
            <a:xfrm>
              <a:off x="3343493" y="2245481"/>
              <a:ext cx="25393" cy="25971"/>
            </a:xfrm>
            <a:custGeom>
              <a:avLst/>
              <a:gdLst/>
              <a:ahLst/>
              <a:cxnLst/>
              <a:rect l="l" t="t" r="r" b="b"/>
              <a:pathLst>
                <a:path w="967" h="989" extrusionOk="0">
                  <a:moveTo>
                    <a:pt x="221" y="0"/>
                  </a:moveTo>
                  <a:cubicBezTo>
                    <a:pt x="190" y="0"/>
                    <a:pt x="160" y="15"/>
                    <a:pt x="144" y="43"/>
                  </a:cubicBezTo>
                  <a:lnTo>
                    <a:pt x="0" y="263"/>
                  </a:lnTo>
                  <a:lnTo>
                    <a:pt x="354" y="914"/>
                  </a:lnTo>
                  <a:cubicBezTo>
                    <a:pt x="378" y="963"/>
                    <a:pt x="430" y="988"/>
                    <a:pt x="481" y="988"/>
                  </a:cubicBezTo>
                  <a:cubicBezTo>
                    <a:pt x="510" y="988"/>
                    <a:pt x="540" y="980"/>
                    <a:pt x="565" y="962"/>
                  </a:cubicBezTo>
                  <a:lnTo>
                    <a:pt x="967" y="656"/>
                  </a:lnTo>
                  <a:lnTo>
                    <a:pt x="287" y="24"/>
                  </a:lnTo>
                  <a:cubicBezTo>
                    <a:pt x="267" y="8"/>
                    <a:pt x="244" y="0"/>
                    <a:pt x="22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71"/>
            <p:cNvSpPr/>
            <p:nvPr/>
          </p:nvSpPr>
          <p:spPr>
            <a:xfrm>
              <a:off x="3368860" y="2245559"/>
              <a:ext cx="25420" cy="26076"/>
            </a:xfrm>
            <a:custGeom>
              <a:avLst/>
              <a:gdLst/>
              <a:ahLst/>
              <a:cxnLst/>
              <a:rect l="l" t="t" r="r" b="b"/>
              <a:pathLst>
                <a:path w="968" h="993" extrusionOk="0">
                  <a:moveTo>
                    <a:pt x="748" y="0"/>
                  </a:moveTo>
                  <a:cubicBezTo>
                    <a:pt x="725" y="0"/>
                    <a:pt x="701" y="10"/>
                    <a:pt x="680" y="31"/>
                  </a:cubicBezTo>
                  <a:lnTo>
                    <a:pt x="1" y="653"/>
                  </a:lnTo>
                  <a:lnTo>
                    <a:pt x="393" y="959"/>
                  </a:lnTo>
                  <a:cubicBezTo>
                    <a:pt x="419" y="982"/>
                    <a:pt x="452" y="992"/>
                    <a:pt x="484" y="992"/>
                  </a:cubicBezTo>
                  <a:cubicBezTo>
                    <a:pt x="534" y="992"/>
                    <a:pt x="584" y="967"/>
                    <a:pt x="613" y="921"/>
                  </a:cubicBezTo>
                  <a:lnTo>
                    <a:pt x="967" y="260"/>
                  </a:lnTo>
                  <a:lnTo>
                    <a:pt x="824" y="50"/>
                  </a:lnTo>
                  <a:cubicBezTo>
                    <a:pt x="807" y="17"/>
                    <a:pt x="779" y="0"/>
                    <a:pt x="74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71"/>
            <p:cNvSpPr/>
            <p:nvPr/>
          </p:nvSpPr>
          <p:spPr>
            <a:xfrm>
              <a:off x="3163297" y="1993516"/>
              <a:ext cx="174419" cy="150233"/>
            </a:xfrm>
            <a:custGeom>
              <a:avLst/>
              <a:gdLst/>
              <a:ahLst/>
              <a:cxnLst/>
              <a:rect l="l" t="t" r="r" b="b"/>
              <a:pathLst>
                <a:path w="6642" h="5721" extrusionOk="0">
                  <a:moveTo>
                    <a:pt x="584" y="1"/>
                  </a:moveTo>
                  <a:cubicBezTo>
                    <a:pt x="259" y="1"/>
                    <a:pt x="0" y="259"/>
                    <a:pt x="0" y="585"/>
                  </a:cubicBezTo>
                  <a:lnTo>
                    <a:pt x="0" y="3714"/>
                  </a:lnTo>
                  <a:cubicBezTo>
                    <a:pt x="0" y="4040"/>
                    <a:pt x="259" y="4298"/>
                    <a:pt x="584" y="4298"/>
                  </a:cubicBezTo>
                  <a:lnTo>
                    <a:pt x="2737" y="4298"/>
                  </a:lnTo>
                  <a:lnTo>
                    <a:pt x="2412" y="5600"/>
                  </a:lnTo>
                  <a:cubicBezTo>
                    <a:pt x="2397" y="5666"/>
                    <a:pt x="2450" y="5721"/>
                    <a:pt x="2511" y="5721"/>
                  </a:cubicBezTo>
                  <a:cubicBezTo>
                    <a:pt x="2529" y="5721"/>
                    <a:pt x="2547" y="5716"/>
                    <a:pt x="2565" y="5705"/>
                  </a:cubicBezTo>
                  <a:lnTo>
                    <a:pt x="4489" y="4298"/>
                  </a:lnTo>
                  <a:lnTo>
                    <a:pt x="6049" y="4298"/>
                  </a:lnTo>
                  <a:cubicBezTo>
                    <a:pt x="6374" y="4288"/>
                    <a:pt x="6642" y="4030"/>
                    <a:pt x="6642" y="3705"/>
                  </a:cubicBezTo>
                  <a:lnTo>
                    <a:pt x="6642" y="585"/>
                  </a:lnTo>
                  <a:cubicBezTo>
                    <a:pt x="6642" y="259"/>
                    <a:pt x="6384" y="1"/>
                    <a:pt x="605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71"/>
            <p:cNvSpPr/>
            <p:nvPr/>
          </p:nvSpPr>
          <p:spPr>
            <a:xfrm>
              <a:off x="3192446" y="2019172"/>
              <a:ext cx="28912" cy="10320"/>
            </a:xfrm>
            <a:custGeom>
              <a:avLst/>
              <a:gdLst/>
              <a:ahLst/>
              <a:cxnLst/>
              <a:rect l="l" t="t" r="r" b="b"/>
              <a:pathLst>
                <a:path w="1101" h="393" extrusionOk="0">
                  <a:moveTo>
                    <a:pt x="259" y="0"/>
                  </a:moveTo>
                  <a:cubicBezTo>
                    <a:pt x="0" y="0"/>
                    <a:pt x="0" y="393"/>
                    <a:pt x="259" y="393"/>
                  </a:cubicBezTo>
                  <a:lnTo>
                    <a:pt x="843" y="393"/>
                  </a:lnTo>
                  <a:cubicBezTo>
                    <a:pt x="1101" y="393"/>
                    <a:pt x="1101" y="0"/>
                    <a:pt x="84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71"/>
            <p:cNvSpPr/>
            <p:nvPr/>
          </p:nvSpPr>
          <p:spPr>
            <a:xfrm>
              <a:off x="3228133" y="2019172"/>
              <a:ext cx="80434" cy="10320"/>
            </a:xfrm>
            <a:custGeom>
              <a:avLst/>
              <a:gdLst/>
              <a:ahLst/>
              <a:cxnLst/>
              <a:rect l="l" t="t" r="r" b="b"/>
              <a:pathLst>
                <a:path w="3063" h="393" extrusionOk="0">
                  <a:moveTo>
                    <a:pt x="268" y="0"/>
                  </a:moveTo>
                  <a:cubicBezTo>
                    <a:pt x="0" y="0"/>
                    <a:pt x="0" y="393"/>
                    <a:pt x="268" y="393"/>
                  </a:cubicBezTo>
                  <a:lnTo>
                    <a:pt x="2804" y="393"/>
                  </a:lnTo>
                  <a:cubicBezTo>
                    <a:pt x="3063" y="393"/>
                    <a:pt x="3063" y="0"/>
                    <a:pt x="280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71"/>
            <p:cNvSpPr/>
            <p:nvPr/>
          </p:nvSpPr>
          <p:spPr>
            <a:xfrm>
              <a:off x="3192183" y="2044802"/>
              <a:ext cx="116384" cy="10320"/>
            </a:xfrm>
            <a:custGeom>
              <a:avLst/>
              <a:gdLst/>
              <a:ahLst/>
              <a:cxnLst/>
              <a:rect l="l" t="t" r="r" b="b"/>
              <a:pathLst>
                <a:path w="4432" h="393" extrusionOk="0">
                  <a:moveTo>
                    <a:pt x="269" y="0"/>
                  </a:moveTo>
                  <a:cubicBezTo>
                    <a:pt x="1" y="0"/>
                    <a:pt x="1" y="393"/>
                    <a:pt x="269" y="393"/>
                  </a:cubicBezTo>
                  <a:lnTo>
                    <a:pt x="4173" y="393"/>
                  </a:lnTo>
                  <a:cubicBezTo>
                    <a:pt x="4432" y="393"/>
                    <a:pt x="4432" y="0"/>
                    <a:pt x="4173"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71"/>
            <p:cNvSpPr/>
            <p:nvPr/>
          </p:nvSpPr>
          <p:spPr>
            <a:xfrm>
              <a:off x="3192183" y="2070431"/>
              <a:ext cx="80461" cy="10320"/>
            </a:xfrm>
            <a:custGeom>
              <a:avLst/>
              <a:gdLst/>
              <a:ahLst/>
              <a:cxnLst/>
              <a:rect l="l" t="t" r="r" b="b"/>
              <a:pathLst>
                <a:path w="3064" h="393" extrusionOk="0">
                  <a:moveTo>
                    <a:pt x="269" y="0"/>
                  </a:moveTo>
                  <a:cubicBezTo>
                    <a:pt x="1" y="0"/>
                    <a:pt x="1" y="393"/>
                    <a:pt x="269" y="393"/>
                  </a:cubicBezTo>
                  <a:lnTo>
                    <a:pt x="2805" y="393"/>
                  </a:lnTo>
                  <a:cubicBezTo>
                    <a:pt x="3063" y="393"/>
                    <a:pt x="3063" y="0"/>
                    <a:pt x="2805"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8" name="Google Shape;10508;p71"/>
            <p:cNvSpPr/>
            <p:nvPr/>
          </p:nvSpPr>
          <p:spPr>
            <a:xfrm>
              <a:off x="3279655" y="2070431"/>
              <a:ext cx="28912" cy="10320"/>
            </a:xfrm>
            <a:custGeom>
              <a:avLst/>
              <a:gdLst/>
              <a:ahLst/>
              <a:cxnLst/>
              <a:rect l="l" t="t" r="r" b="b"/>
              <a:pathLst>
                <a:path w="1101" h="393" extrusionOk="0">
                  <a:moveTo>
                    <a:pt x="259" y="0"/>
                  </a:moveTo>
                  <a:cubicBezTo>
                    <a:pt x="0" y="0"/>
                    <a:pt x="0" y="393"/>
                    <a:pt x="259" y="393"/>
                  </a:cubicBezTo>
                  <a:lnTo>
                    <a:pt x="842" y="393"/>
                  </a:lnTo>
                  <a:cubicBezTo>
                    <a:pt x="1101" y="393"/>
                    <a:pt x="1101" y="0"/>
                    <a:pt x="842"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9" name="Google Shape;10509;p71"/>
          <p:cNvGrpSpPr/>
          <p:nvPr/>
        </p:nvGrpSpPr>
        <p:grpSpPr>
          <a:xfrm>
            <a:off x="4023785" y="1970407"/>
            <a:ext cx="288807" cy="355377"/>
            <a:chOff x="4023785" y="1970407"/>
            <a:chExt cx="288807" cy="355377"/>
          </a:xfrm>
        </p:grpSpPr>
        <p:sp>
          <p:nvSpPr>
            <p:cNvPr id="10510" name="Google Shape;10510;p71"/>
            <p:cNvSpPr/>
            <p:nvPr/>
          </p:nvSpPr>
          <p:spPr>
            <a:xfrm>
              <a:off x="4062492" y="2036766"/>
              <a:ext cx="31197" cy="34191"/>
            </a:xfrm>
            <a:custGeom>
              <a:avLst/>
              <a:gdLst/>
              <a:ahLst/>
              <a:cxnLst/>
              <a:rect l="l" t="t" r="r" b="b"/>
              <a:pathLst>
                <a:path w="1188" h="1302" extrusionOk="0">
                  <a:moveTo>
                    <a:pt x="565" y="0"/>
                  </a:moveTo>
                  <a:lnTo>
                    <a:pt x="1" y="421"/>
                  </a:lnTo>
                  <a:lnTo>
                    <a:pt x="613" y="1302"/>
                  </a:lnTo>
                  <a:cubicBezTo>
                    <a:pt x="795" y="1158"/>
                    <a:pt x="986" y="1015"/>
                    <a:pt x="1187" y="890"/>
                  </a:cubicBezTo>
                  <a:lnTo>
                    <a:pt x="565"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71"/>
            <p:cNvSpPr/>
            <p:nvPr/>
          </p:nvSpPr>
          <p:spPr>
            <a:xfrm>
              <a:off x="4242452" y="2036766"/>
              <a:ext cx="31433" cy="34191"/>
            </a:xfrm>
            <a:custGeom>
              <a:avLst/>
              <a:gdLst/>
              <a:ahLst/>
              <a:cxnLst/>
              <a:rect l="l" t="t" r="r" b="b"/>
              <a:pathLst>
                <a:path w="1197" h="1302" extrusionOk="0">
                  <a:moveTo>
                    <a:pt x="622" y="0"/>
                  </a:moveTo>
                  <a:lnTo>
                    <a:pt x="0" y="890"/>
                  </a:lnTo>
                  <a:cubicBezTo>
                    <a:pt x="201" y="1015"/>
                    <a:pt x="392" y="1158"/>
                    <a:pt x="574" y="1302"/>
                  </a:cubicBezTo>
                  <a:lnTo>
                    <a:pt x="1196" y="421"/>
                  </a:lnTo>
                  <a:lnTo>
                    <a:pt x="622"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71"/>
            <p:cNvSpPr/>
            <p:nvPr/>
          </p:nvSpPr>
          <p:spPr>
            <a:xfrm>
              <a:off x="4152222" y="2009613"/>
              <a:ext cx="31932" cy="32457"/>
            </a:xfrm>
            <a:custGeom>
              <a:avLst/>
              <a:gdLst/>
              <a:ahLst/>
              <a:cxnLst/>
              <a:rect l="l" t="t" r="r" b="b"/>
              <a:pathLst>
                <a:path w="1216" h="1236" extrusionOk="0">
                  <a:moveTo>
                    <a:pt x="0" y="0"/>
                  </a:moveTo>
                  <a:lnTo>
                    <a:pt x="0" y="1235"/>
                  </a:lnTo>
                  <a:cubicBezTo>
                    <a:pt x="201" y="1206"/>
                    <a:pt x="405" y="1192"/>
                    <a:pt x="608" y="1192"/>
                  </a:cubicBezTo>
                  <a:cubicBezTo>
                    <a:pt x="811" y="1192"/>
                    <a:pt x="1015" y="1206"/>
                    <a:pt x="1216" y="1235"/>
                  </a:cubicBezTo>
                  <a:lnTo>
                    <a:pt x="1216"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71"/>
            <p:cNvSpPr/>
            <p:nvPr/>
          </p:nvSpPr>
          <p:spPr>
            <a:xfrm>
              <a:off x="4152222" y="2009613"/>
              <a:ext cx="21376" cy="32457"/>
            </a:xfrm>
            <a:custGeom>
              <a:avLst/>
              <a:gdLst/>
              <a:ahLst/>
              <a:cxnLst/>
              <a:rect l="l" t="t" r="r" b="b"/>
              <a:pathLst>
                <a:path w="814" h="1236" extrusionOk="0">
                  <a:moveTo>
                    <a:pt x="0" y="0"/>
                  </a:moveTo>
                  <a:lnTo>
                    <a:pt x="0" y="1235"/>
                  </a:lnTo>
                  <a:cubicBezTo>
                    <a:pt x="201" y="1206"/>
                    <a:pt x="402" y="1187"/>
                    <a:pt x="603" y="1187"/>
                  </a:cubicBezTo>
                  <a:lnTo>
                    <a:pt x="814" y="1187"/>
                  </a:lnTo>
                  <a:lnTo>
                    <a:pt x="814"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71"/>
            <p:cNvSpPr/>
            <p:nvPr/>
          </p:nvSpPr>
          <p:spPr>
            <a:xfrm>
              <a:off x="4023785" y="2036766"/>
              <a:ext cx="288807" cy="288781"/>
            </a:xfrm>
            <a:custGeom>
              <a:avLst/>
              <a:gdLst/>
              <a:ahLst/>
              <a:cxnLst/>
              <a:rect l="l" t="t" r="r" b="b"/>
              <a:pathLst>
                <a:path w="10998" h="10997" extrusionOk="0">
                  <a:moveTo>
                    <a:pt x="5494" y="0"/>
                  </a:moveTo>
                  <a:cubicBezTo>
                    <a:pt x="2460" y="0"/>
                    <a:pt x="1" y="2460"/>
                    <a:pt x="1" y="5493"/>
                  </a:cubicBezTo>
                  <a:cubicBezTo>
                    <a:pt x="1" y="8537"/>
                    <a:pt x="2460" y="10996"/>
                    <a:pt x="5494" y="10996"/>
                  </a:cubicBezTo>
                  <a:cubicBezTo>
                    <a:pt x="8538" y="10996"/>
                    <a:pt x="10997" y="8537"/>
                    <a:pt x="10997" y="5493"/>
                  </a:cubicBezTo>
                  <a:cubicBezTo>
                    <a:pt x="10997" y="2460"/>
                    <a:pt x="8538" y="0"/>
                    <a:pt x="5494"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5" name="Google Shape;10515;p71"/>
            <p:cNvSpPr/>
            <p:nvPr/>
          </p:nvSpPr>
          <p:spPr>
            <a:xfrm>
              <a:off x="4030087" y="2037002"/>
              <a:ext cx="151048" cy="288781"/>
            </a:xfrm>
            <a:custGeom>
              <a:avLst/>
              <a:gdLst/>
              <a:ahLst/>
              <a:cxnLst/>
              <a:rect l="l" t="t" r="r" b="b"/>
              <a:pathLst>
                <a:path w="5752" h="10997" extrusionOk="0">
                  <a:moveTo>
                    <a:pt x="5264" y="1"/>
                  </a:moveTo>
                  <a:cubicBezTo>
                    <a:pt x="2316" y="125"/>
                    <a:pt x="0" y="2546"/>
                    <a:pt x="0" y="5494"/>
                  </a:cubicBezTo>
                  <a:cubicBezTo>
                    <a:pt x="0" y="8442"/>
                    <a:pt x="2316" y="10863"/>
                    <a:pt x="5264" y="10997"/>
                  </a:cubicBezTo>
                  <a:cubicBezTo>
                    <a:pt x="5360" y="10987"/>
                    <a:pt x="5465" y="10987"/>
                    <a:pt x="5560" y="10987"/>
                  </a:cubicBezTo>
                  <a:cubicBezTo>
                    <a:pt x="2728" y="10729"/>
                    <a:pt x="555" y="8355"/>
                    <a:pt x="555" y="5513"/>
                  </a:cubicBezTo>
                  <a:cubicBezTo>
                    <a:pt x="555" y="2594"/>
                    <a:pt x="2833" y="182"/>
                    <a:pt x="5752" y="20"/>
                  </a:cubicBezTo>
                  <a:cubicBezTo>
                    <a:pt x="5589" y="1"/>
                    <a:pt x="5427" y="1"/>
                    <a:pt x="5264" y="1"/>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6" name="Google Shape;10516;p71"/>
            <p:cNvSpPr/>
            <p:nvPr/>
          </p:nvSpPr>
          <p:spPr>
            <a:xfrm>
              <a:off x="4037624" y="2060111"/>
              <a:ext cx="251597" cy="242065"/>
            </a:xfrm>
            <a:custGeom>
              <a:avLst/>
              <a:gdLst/>
              <a:ahLst/>
              <a:cxnLst/>
              <a:rect l="l" t="t" r="r" b="b"/>
              <a:pathLst>
                <a:path w="9581" h="9218" extrusionOk="0">
                  <a:moveTo>
                    <a:pt x="4968" y="1"/>
                  </a:moveTo>
                  <a:cubicBezTo>
                    <a:pt x="3771" y="1"/>
                    <a:pt x="2595" y="469"/>
                    <a:pt x="1713" y="1351"/>
                  </a:cubicBezTo>
                  <a:cubicBezTo>
                    <a:pt x="393" y="2671"/>
                    <a:pt x="0" y="4652"/>
                    <a:pt x="718" y="6375"/>
                  </a:cubicBezTo>
                  <a:cubicBezTo>
                    <a:pt x="1426" y="8098"/>
                    <a:pt x="3111" y="9217"/>
                    <a:pt x="4967" y="9217"/>
                  </a:cubicBezTo>
                  <a:cubicBezTo>
                    <a:pt x="7513" y="9217"/>
                    <a:pt x="9571" y="7150"/>
                    <a:pt x="9580" y="4614"/>
                  </a:cubicBezTo>
                  <a:cubicBezTo>
                    <a:pt x="9580" y="2748"/>
                    <a:pt x="8451" y="1063"/>
                    <a:pt x="6738" y="355"/>
                  </a:cubicBezTo>
                  <a:cubicBezTo>
                    <a:pt x="6165" y="117"/>
                    <a:pt x="5564" y="1"/>
                    <a:pt x="4968"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7" name="Google Shape;10517;p71"/>
            <p:cNvSpPr/>
            <p:nvPr/>
          </p:nvSpPr>
          <p:spPr>
            <a:xfrm>
              <a:off x="4049940" y="2060137"/>
              <a:ext cx="125418" cy="242038"/>
            </a:xfrm>
            <a:custGeom>
              <a:avLst/>
              <a:gdLst/>
              <a:ahLst/>
              <a:cxnLst/>
              <a:rect l="l" t="t" r="r" b="b"/>
              <a:pathLst>
                <a:path w="4776" h="9217" extrusionOk="0">
                  <a:moveTo>
                    <a:pt x="4498" y="0"/>
                  </a:moveTo>
                  <a:cubicBezTo>
                    <a:pt x="2000" y="58"/>
                    <a:pt x="0" y="2106"/>
                    <a:pt x="0" y="4603"/>
                  </a:cubicBezTo>
                  <a:cubicBezTo>
                    <a:pt x="0" y="7111"/>
                    <a:pt x="2000" y="9159"/>
                    <a:pt x="4498" y="9216"/>
                  </a:cubicBezTo>
                  <a:cubicBezTo>
                    <a:pt x="4594" y="9216"/>
                    <a:pt x="4680" y="9216"/>
                    <a:pt x="4776" y="9207"/>
                  </a:cubicBezTo>
                  <a:cubicBezTo>
                    <a:pt x="2345" y="9054"/>
                    <a:pt x="450" y="7044"/>
                    <a:pt x="440" y="4613"/>
                  </a:cubicBezTo>
                  <a:cubicBezTo>
                    <a:pt x="450" y="2173"/>
                    <a:pt x="2345" y="153"/>
                    <a:pt x="4776" y="10"/>
                  </a:cubicBezTo>
                  <a:cubicBezTo>
                    <a:pt x="4680" y="10"/>
                    <a:pt x="4594" y="0"/>
                    <a:pt x="449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71"/>
            <p:cNvSpPr/>
            <p:nvPr/>
          </p:nvSpPr>
          <p:spPr>
            <a:xfrm>
              <a:off x="4054194" y="2076340"/>
              <a:ext cx="217932" cy="209739"/>
            </a:xfrm>
            <a:custGeom>
              <a:avLst/>
              <a:gdLst/>
              <a:ahLst/>
              <a:cxnLst/>
              <a:rect l="l" t="t" r="r" b="b"/>
              <a:pathLst>
                <a:path w="8299" h="7987" extrusionOk="0">
                  <a:moveTo>
                    <a:pt x="4310" y="0"/>
                  </a:moveTo>
                  <a:cubicBezTo>
                    <a:pt x="3269" y="0"/>
                    <a:pt x="2246" y="404"/>
                    <a:pt x="1484" y="1173"/>
                  </a:cubicBezTo>
                  <a:cubicBezTo>
                    <a:pt x="345" y="2312"/>
                    <a:pt x="1" y="4025"/>
                    <a:pt x="623" y="5518"/>
                  </a:cubicBezTo>
                  <a:cubicBezTo>
                    <a:pt x="1235" y="7011"/>
                    <a:pt x="2690" y="7987"/>
                    <a:pt x="4308" y="7987"/>
                  </a:cubicBezTo>
                  <a:cubicBezTo>
                    <a:pt x="6509" y="7977"/>
                    <a:pt x="8298" y="6197"/>
                    <a:pt x="8298" y="3996"/>
                  </a:cubicBezTo>
                  <a:cubicBezTo>
                    <a:pt x="8298" y="2379"/>
                    <a:pt x="7332" y="924"/>
                    <a:pt x="5839" y="302"/>
                  </a:cubicBezTo>
                  <a:cubicBezTo>
                    <a:pt x="5345" y="99"/>
                    <a:pt x="4825" y="0"/>
                    <a:pt x="4310"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71"/>
            <p:cNvSpPr/>
            <p:nvPr/>
          </p:nvSpPr>
          <p:spPr>
            <a:xfrm>
              <a:off x="4062492" y="2076340"/>
              <a:ext cx="118144" cy="209607"/>
            </a:xfrm>
            <a:custGeom>
              <a:avLst/>
              <a:gdLst/>
              <a:ahLst/>
              <a:cxnLst/>
              <a:rect l="l" t="t" r="r" b="b"/>
              <a:pathLst>
                <a:path w="4499" h="7982" extrusionOk="0">
                  <a:moveTo>
                    <a:pt x="3984" y="1"/>
                  </a:moveTo>
                  <a:cubicBezTo>
                    <a:pt x="1819" y="1"/>
                    <a:pt x="1" y="1760"/>
                    <a:pt x="1" y="3996"/>
                  </a:cubicBezTo>
                  <a:cubicBezTo>
                    <a:pt x="1" y="6223"/>
                    <a:pt x="1819" y="7982"/>
                    <a:pt x="3983" y="7982"/>
                  </a:cubicBezTo>
                  <a:cubicBezTo>
                    <a:pt x="4153" y="7982"/>
                    <a:pt x="4325" y="7971"/>
                    <a:pt x="4499" y="7948"/>
                  </a:cubicBezTo>
                  <a:cubicBezTo>
                    <a:pt x="2508" y="7700"/>
                    <a:pt x="1015" y="5996"/>
                    <a:pt x="1006" y="3996"/>
                  </a:cubicBezTo>
                  <a:cubicBezTo>
                    <a:pt x="1015" y="1986"/>
                    <a:pt x="2508" y="292"/>
                    <a:pt x="4499" y="34"/>
                  </a:cubicBezTo>
                  <a:cubicBezTo>
                    <a:pt x="4325" y="12"/>
                    <a:pt x="4153" y="1"/>
                    <a:pt x="3984"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71"/>
            <p:cNvSpPr/>
            <p:nvPr/>
          </p:nvSpPr>
          <p:spPr>
            <a:xfrm>
              <a:off x="4162516" y="2109821"/>
              <a:ext cx="11344" cy="74736"/>
            </a:xfrm>
            <a:custGeom>
              <a:avLst/>
              <a:gdLst/>
              <a:ahLst/>
              <a:cxnLst/>
              <a:rect l="l" t="t" r="r" b="b"/>
              <a:pathLst>
                <a:path w="432" h="2846" extrusionOk="0">
                  <a:moveTo>
                    <a:pt x="216" y="1"/>
                  </a:moveTo>
                  <a:cubicBezTo>
                    <a:pt x="108" y="1"/>
                    <a:pt x="1" y="75"/>
                    <a:pt x="10" y="223"/>
                  </a:cubicBezTo>
                  <a:lnTo>
                    <a:pt x="10" y="2635"/>
                  </a:lnTo>
                  <a:cubicBezTo>
                    <a:pt x="10" y="2750"/>
                    <a:pt x="106" y="2845"/>
                    <a:pt x="211" y="2845"/>
                  </a:cubicBezTo>
                  <a:cubicBezTo>
                    <a:pt x="326" y="2836"/>
                    <a:pt x="422" y="2750"/>
                    <a:pt x="422" y="2635"/>
                  </a:cubicBezTo>
                  <a:lnTo>
                    <a:pt x="422" y="223"/>
                  </a:lnTo>
                  <a:cubicBezTo>
                    <a:pt x="431" y="75"/>
                    <a:pt x="324" y="1"/>
                    <a:pt x="21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71"/>
            <p:cNvSpPr/>
            <p:nvPr/>
          </p:nvSpPr>
          <p:spPr>
            <a:xfrm>
              <a:off x="4245970" y="2009561"/>
              <a:ext cx="55803" cy="47294"/>
            </a:xfrm>
            <a:custGeom>
              <a:avLst/>
              <a:gdLst/>
              <a:ahLst/>
              <a:cxnLst/>
              <a:rect l="l" t="t" r="r" b="b"/>
              <a:pathLst>
                <a:path w="2125" h="1801" extrusionOk="0">
                  <a:moveTo>
                    <a:pt x="584" y="1"/>
                  </a:moveTo>
                  <a:cubicBezTo>
                    <a:pt x="494" y="1"/>
                    <a:pt x="403" y="41"/>
                    <a:pt x="345" y="117"/>
                  </a:cubicBezTo>
                  <a:lnTo>
                    <a:pt x="96" y="462"/>
                  </a:lnTo>
                  <a:cubicBezTo>
                    <a:pt x="0" y="596"/>
                    <a:pt x="29" y="778"/>
                    <a:pt x="163" y="864"/>
                  </a:cubicBezTo>
                  <a:lnTo>
                    <a:pt x="1378" y="1744"/>
                  </a:lnTo>
                  <a:cubicBezTo>
                    <a:pt x="1431" y="1782"/>
                    <a:pt x="1490" y="1801"/>
                    <a:pt x="1549" y="1801"/>
                  </a:cubicBezTo>
                  <a:cubicBezTo>
                    <a:pt x="1637" y="1801"/>
                    <a:pt x="1722" y="1758"/>
                    <a:pt x="1780" y="1677"/>
                  </a:cubicBezTo>
                  <a:lnTo>
                    <a:pt x="2029" y="1333"/>
                  </a:lnTo>
                  <a:cubicBezTo>
                    <a:pt x="2125" y="1199"/>
                    <a:pt x="2096" y="1026"/>
                    <a:pt x="1962" y="931"/>
                  </a:cubicBezTo>
                  <a:lnTo>
                    <a:pt x="747" y="50"/>
                  </a:lnTo>
                  <a:cubicBezTo>
                    <a:pt x="698" y="17"/>
                    <a:pt x="641" y="1"/>
                    <a:pt x="584"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71"/>
            <p:cNvSpPr/>
            <p:nvPr/>
          </p:nvSpPr>
          <p:spPr>
            <a:xfrm>
              <a:off x="4034604" y="2009561"/>
              <a:ext cx="55829" cy="47294"/>
            </a:xfrm>
            <a:custGeom>
              <a:avLst/>
              <a:gdLst/>
              <a:ahLst/>
              <a:cxnLst/>
              <a:rect l="l" t="t" r="r" b="b"/>
              <a:pathLst>
                <a:path w="2126" h="1801" extrusionOk="0">
                  <a:moveTo>
                    <a:pt x="1545" y="1"/>
                  </a:moveTo>
                  <a:cubicBezTo>
                    <a:pt x="1488" y="1"/>
                    <a:pt x="1430" y="17"/>
                    <a:pt x="1379" y="50"/>
                  </a:cubicBezTo>
                  <a:lnTo>
                    <a:pt x="163" y="931"/>
                  </a:lnTo>
                  <a:cubicBezTo>
                    <a:pt x="29" y="1026"/>
                    <a:pt x="0" y="1199"/>
                    <a:pt x="96" y="1333"/>
                  </a:cubicBezTo>
                  <a:lnTo>
                    <a:pt x="345" y="1677"/>
                  </a:lnTo>
                  <a:cubicBezTo>
                    <a:pt x="403" y="1758"/>
                    <a:pt x="492" y="1801"/>
                    <a:pt x="581" y="1801"/>
                  </a:cubicBezTo>
                  <a:cubicBezTo>
                    <a:pt x="639" y="1801"/>
                    <a:pt x="698" y="1782"/>
                    <a:pt x="747" y="1744"/>
                  </a:cubicBezTo>
                  <a:lnTo>
                    <a:pt x="1962" y="864"/>
                  </a:lnTo>
                  <a:cubicBezTo>
                    <a:pt x="2096" y="778"/>
                    <a:pt x="2125" y="596"/>
                    <a:pt x="2029" y="462"/>
                  </a:cubicBezTo>
                  <a:lnTo>
                    <a:pt x="1780" y="117"/>
                  </a:lnTo>
                  <a:cubicBezTo>
                    <a:pt x="1722" y="41"/>
                    <a:pt x="1635" y="1"/>
                    <a:pt x="154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3" name="Google Shape;10523;p71"/>
            <p:cNvSpPr/>
            <p:nvPr/>
          </p:nvSpPr>
          <p:spPr>
            <a:xfrm>
              <a:off x="4133368" y="1970407"/>
              <a:ext cx="69642" cy="41753"/>
            </a:xfrm>
            <a:custGeom>
              <a:avLst/>
              <a:gdLst/>
              <a:ahLst/>
              <a:cxnLst/>
              <a:rect l="l" t="t" r="r" b="b"/>
              <a:pathLst>
                <a:path w="2652" h="1590" extrusionOk="0">
                  <a:moveTo>
                    <a:pt x="336" y="1"/>
                  </a:moveTo>
                  <a:cubicBezTo>
                    <a:pt x="154" y="1"/>
                    <a:pt x="1" y="144"/>
                    <a:pt x="1" y="335"/>
                  </a:cubicBezTo>
                  <a:lnTo>
                    <a:pt x="1" y="1254"/>
                  </a:lnTo>
                  <a:cubicBezTo>
                    <a:pt x="1" y="1446"/>
                    <a:pt x="154" y="1589"/>
                    <a:pt x="336" y="1589"/>
                  </a:cubicBezTo>
                  <a:lnTo>
                    <a:pt x="2317" y="1589"/>
                  </a:lnTo>
                  <a:cubicBezTo>
                    <a:pt x="2498" y="1589"/>
                    <a:pt x="2652" y="1446"/>
                    <a:pt x="2652" y="1254"/>
                  </a:cubicBezTo>
                  <a:lnTo>
                    <a:pt x="2652" y="335"/>
                  </a:lnTo>
                  <a:cubicBezTo>
                    <a:pt x="2652" y="144"/>
                    <a:pt x="2498" y="1"/>
                    <a:pt x="231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4" name="Google Shape;10524;p71"/>
            <p:cNvSpPr/>
            <p:nvPr/>
          </p:nvSpPr>
          <p:spPr>
            <a:xfrm>
              <a:off x="4245970" y="2009561"/>
              <a:ext cx="49526" cy="47294"/>
            </a:xfrm>
            <a:custGeom>
              <a:avLst/>
              <a:gdLst/>
              <a:ahLst/>
              <a:cxnLst/>
              <a:rect l="l" t="t" r="r" b="b"/>
              <a:pathLst>
                <a:path w="1886" h="1801" extrusionOk="0">
                  <a:moveTo>
                    <a:pt x="580" y="1"/>
                  </a:moveTo>
                  <a:cubicBezTo>
                    <a:pt x="491" y="1"/>
                    <a:pt x="403" y="41"/>
                    <a:pt x="345" y="117"/>
                  </a:cubicBezTo>
                  <a:lnTo>
                    <a:pt x="96" y="462"/>
                  </a:lnTo>
                  <a:cubicBezTo>
                    <a:pt x="0" y="596"/>
                    <a:pt x="29" y="778"/>
                    <a:pt x="163" y="873"/>
                  </a:cubicBezTo>
                  <a:lnTo>
                    <a:pt x="1378" y="1744"/>
                  </a:lnTo>
                  <a:cubicBezTo>
                    <a:pt x="1428" y="1782"/>
                    <a:pt x="1486" y="1801"/>
                    <a:pt x="1544" y="1801"/>
                  </a:cubicBezTo>
                  <a:cubicBezTo>
                    <a:pt x="1633" y="1801"/>
                    <a:pt x="1722" y="1758"/>
                    <a:pt x="1780" y="1677"/>
                  </a:cubicBezTo>
                  <a:lnTo>
                    <a:pt x="1885" y="1524"/>
                  </a:lnTo>
                  <a:lnTo>
                    <a:pt x="976" y="873"/>
                  </a:lnTo>
                  <a:cubicBezTo>
                    <a:pt x="842" y="778"/>
                    <a:pt x="814" y="596"/>
                    <a:pt x="909" y="462"/>
                  </a:cubicBezTo>
                  <a:lnTo>
                    <a:pt x="1053" y="270"/>
                  </a:lnTo>
                  <a:lnTo>
                    <a:pt x="747" y="50"/>
                  </a:lnTo>
                  <a:cubicBezTo>
                    <a:pt x="695" y="17"/>
                    <a:pt x="637" y="1"/>
                    <a:pt x="580"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71"/>
            <p:cNvSpPr/>
            <p:nvPr/>
          </p:nvSpPr>
          <p:spPr>
            <a:xfrm>
              <a:off x="4034604" y="2009561"/>
              <a:ext cx="49789" cy="47294"/>
            </a:xfrm>
            <a:custGeom>
              <a:avLst/>
              <a:gdLst/>
              <a:ahLst/>
              <a:cxnLst/>
              <a:rect l="l" t="t" r="r" b="b"/>
              <a:pathLst>
                <a:path w="1896" h="1801" extrusionOk="0">
                  <a:moveTo>
                    <a:pt x="1541" y="1"/>
                  </a:moveTo>
                  <a:cubicBezTo>
                    <a:pt x="1484" y="1"/>
                    <a:pt x="1427" y="17"/>
                    <a:pt x="1379" y="50"/>
                  </a:cubicBezTo>
                  <a:lnTo>
                    <a:pt x="163" y="931"/>
                  </a:lnTo>
                  <a:cubicBezTo>
                    <a:pt x="29" y="1026"/>
                    <a:pt x="0" y="1208"/>
                    <a:pt x="96" y="1333"/>
                  </a:cubicBezTo>
                  <a:lnTo>
                    <a:pt x="345" y="1677"/>
                  </a:lnTo>
                  <a:cubicBezTo>
                    <a:pt x="403" y="1758"/>
                    <a:pt x="488" y="1801"/>
                    <a:pt x="577" y="1801"/>
                  </a:cubicBezTo>
                  <a:cubicBezTo>
                    <a:pt x="635" y="1801"/>
                    <a:pt x="694" y="1782"/>
                    <a:pt x="747" y="1744"/>
                  </a:cubicBezTo>
                  <a:lnTo>
                    <a:pt x="1053" y="1524"/>
                  </a:lnTo>
                  <a:lnTo>
                    <a:pt x="910" y="1333"/>
                  </a:lnTo>
                  <a:cubicBezTo>
                    <a:pt x="823" y="1208"/>
                    <a:pt x="852" y="1026"/>
                    <a:pt x="977" y="931"/>
                  </a:cubicBezTo>
                  <a:lnTo>
                    <a:pt x="1895" y="270"/>
                  </a:lnTo>
                  <a:lnTo>
                    <a:pt x="1780" y="117"/>
                  </a:lnTo>
                  <a:cubicBezTo>
                    <a:pt x="1722" y="41"/>
                    <a:pt x="1631" y="1"/>
                    <a:pt x="1541"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71"/>
            <p:cNvSpPr/>
            <p:nvPr/>
          </p:nvSpPr>
          <p:spPr>
            <a:xfrm>
              <a:off x="4133368" y="1970407"/>
              <a:ext cx="30435" cy="41990"/>
            </a:xfrm>
            <a:custGeom>
              <a:avLst/>
              <a:gdLst/>
              <a:ahLst/>
              <a:cxnLst/>
              <a:rect l="l" t="t" r="r" b="b"/>
              <a:pathLst>
                <a:path w="1159" h="1599" extrusionOk="0">
                  <a:moveTo>
                    <a:pt x="336" y="1"/>
                  </a:moveTo>
                  <a:cubicBezTo>
                    <a:pt x="154" y="1"/>
                    <a:pt x="1" y="144"/>
                    <a:pt x="1" y="335"/>
                  </a:cubicBezTo>
                  <a:lnTo>
                    <a:pt x="1" y="1254"/>
                  </a:lnTo>
                  <a:cubicBezTo>
                    <a:pt x="1" y="1446"/>
                    <a:pt x="154" y="1589"/>
                    <a:pt x="336" y="1599"/>
                  </a:cubicBezTo>
                  <a:lnTo>
                    <a:pt x="1159" y="1599"/>
                  </a:lnTo>
                  <a:cubicBezTo>
                    <a:pt x="967" y="1589"/>
                    <a:pt x="824" y="1446"/>
                    <a:pt x="814" y="1254"/>
                  </a:cubicBezTo>
                  <a:lnTo>
                    <a:pt x="814" y="335"/>
                  </a:lnTo>
                  <a:cubicBezTo>
                    <a:pt x="824" y="144"/>
                    <a:pt x="96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71"/>
            <p:cNvSpPr/>
            <p:nvPr/>
          </p:nvSpPr>
          <p:spPr>
            <a:xfrm>
              <a:off x="4049178" y="2070930"/>
              <a:ext cx="229224" cy="220426"/>
            </a:xfrm>
            <a:custGeom>
              <a:avLst/>
              <a:gdLst/>
              <a:ahLst/>
              <a:cxnLst/>
              <a:rect l="l" t="t" r="r" b="b"/>
              <a:pathLst>
                <a:path w="8729" h="8394" extrusionOk="0">
                  <a:moveTo>
                    <a:pt x="4728" y="403"/>
                  </a:moveTo>
                  <a:cubicBezTo>
                    <a:pt x="5255" y="431"/>
                    <a:pt x="5771" y="575"/>
                    <a:pt x="6240" y="814"/>
                  </a:cubicBezTo>
                  <a:lnTo>
                    <a:pt x="6078" y="1092"/>
                  </a:lnTo>
                  <a:cubicBezTo>
                    <a:pt x="5986" y="1255"/>
                    <a:pt x="6122" y="1400"/>
                    <a:pt x="6263" y="1400"/>
                  </a:cubicBezTo>
                  <a:cubicBezTo>
                    <a:pt x="6329" y="1400"/>
                    <a:pt x="6396" y="1369"/>
                    <a:pt x="6441" y="1293"/>
                  </a:cubicBezTo>
                  <a:lnTo>
                    <a:pt x="6594" y="1015"/>
                  </a:lnTo>
                  <a:cubicBezTo>
                    <a:pt x="7035" y="1302"/>
                    <a:pt x="7417" y="1675"/>
                    <a:pt x="7705" y="2116"/>
                  </a:cubicBezTo>
                  <a:lnTo>
                    <a:pt x="7427" y="2278"/>
                  </a:lnTo>
                  <a:cubicBezTo>
                    <a:pt x="7224" y="2392"/>
                    <a:pt x="7338" y="2671"/>
                    <a:pt x="7523" y="2671"/>
                  </a:cubicBezTo>
                  <a:cubicBezTo>
                    <a:pt x="7556" y="2671"/>
                    <a:pt x="7592" y="2662"/>
                    <a:pt x="7628" y="2642"/>
                  </a:cubicBezTo>
                  <a:lnTo>
                    <a:pt x="7906" y="2479"/>
                  </a:lnTo>
                  <a:cubicBezTo>
                    <a:pt x="8145" y="2948"/>
                    <a:pt x="8288" y="3465"/>
                    <a:pt x="8317" y="3991"/>
                  </a:cubicBezTo>
                  <a:lnTo>
                    <a:pt x="7992" y="3991"/>
                  </a:lnTo>
                  <a:cubicBezTo>
                    <a:pt x="7743" y="4011"/>
                    <a:pt x="7743" y="4374"/>
                    <a:pt x="7992" y="4393"/>
                  </a:cubicBezTo>
                  <a:lnTo>
                    <a:pt x="8317" y="4393"/>
                  </a:lnTo>
                  <a:cubicBezTo>
                    <a:pt x="8288" y="4920"/>
                    <a:pt x="8145" y="5437"/>
                    <a:pt x="7906" y="5905"/>
                  </a:cubicBezTo>
                  <a:lnTo>
                    <a:pt x="7628" y="5743"/>
                  </a:lnTo>
                  <a:cubicBezTo>
                    <a:pt x="7592" y="5722"/>
                    <a:pt x="7556" y="5714"/>
                    <a:pt x="7523" y="5714"/>
                  </a:cubicBezTo>
                  <a:cubicBezTo>
                    <a:pt x="7338" y="5714"/>
                    <a:pt x="7224" y="5993"/>
                    <a:pt x="7427" y="6106"/>
                  </a:cubicBezTo>
                  <a:lnTo>
                    <a:pt x="7705" y="6260"/>
                  </a:lnTo>
                  <a:cubicBezTo>
                    <a:pt x="7417" y="6709"/>
                    <a:pt x="7044" y="7083"/>
                    <a:pt x="6604" y="7370"/>
                  </a:cubicBezTo>
                  <a:lnTo>
                    <a:pt x="6594" y="7370"/>
                  </a:lnTo>
                  <a:lnTo>
                    <a:pt x="6441" y="7092"/>
                  </a:lnTo>
                  <a:cubicBezTo>
                    <a:pt x="6396" y="7016"/>
                    <a:pt x="6329" y="6985"/>
                    <a:pt x="6263" y="6985"/>
                  </a:cubicBezTo>
                  <a:cubicBezTo>
                    <a:pt x="6122" y="6985"/>
                    <a:pt x="5986" y="7130"/>
                    <a:pt x="6078" y="7293"/>
                  </a:cubicBezTo>
                  <a:lnTo>
                    <a:pt x="6240" y="7571"/>
                  </a:lnTo>
                  <a:cubicBezTo>
                    <a:pt x="5771" y="7810"/>
                    <a:pt x="5255" y="7953"/>
                    <a:pt x="4728" y="7982"/>
                  </a:cubicBezTo>
                  <a:lnTo>
                    <a:pt x="4728" y="7657"/>
                  </a:lnTo>
                  <a:cubicBezTo>
                    <a:pt x="4719" y="7532"/>
                    <a:pt x="4623" y="7470"/>
                    <a:pt x="4527" y="7470"/>
                  </a:cubicBezTo>
                  <a:cubicBezTo>
                    <a:pt x="4432" y="7470"/>
                    <a:pt x="4336" y="7532"/>
                    <a:pt x="4326" y="7657"/>
                  </a:cubicBezTo>
                  <a:lnTo>
                    <a:pt x="4326" y="7982"/>
                  </a:lnTo>
                  <a:cubicBezTo>
                    <a:pt x="3800" y="7953"/>
                    <a:pt x="3283" y="7810"/>
                    <a:pt x="2814" y="7571"/>
                  </a:cubicBezTo>
                  <a:lnTo>
                    <a:pt x="2977" y="7293"/>
                  </a:lnTo>
                  <a:cubicBezTo>
                    <a:pt x="3068" y="7130"/>
                    <a:pt x="2928" y="6985"/>
                    <a:pt x="2787" y="6985"/>
                  </a:cubicBezTo>
                  <a:cubicBezTo>
                    <a:pt x="2722" y="6985"/>
                    <a:pt x="2656" y="7016"/>
                    <a:pt x="2613" y="7092"/>
                  </a:cubicBezTo>
                  <a:lnTo>
                    <a:pt x="2460" y="7370"/>
                  </a:lnTo>
                  <a:cubicBezTo>
                    <a:pt x="2010" y="7083"/>
                    <a:pt x="1637" y="6709"/>
                    <a:pt x="1350" y="6260"/>
                  </a:cubicBezTo>
                  <a:lnTo>
                    <a:pt x="1627" y="6106"/>
                  </a:lnTo>
                  <a:cubicBezTo>
                    <a:pt x="1830" y="5993"/>
                    <a:pt x="1716" y="5714"/>
                    <a:pt x="1531" y="5714"/>
                  </a:cubicBezTo>
                  <a:cubicBezTo>
                    <a:pt x="1498" y="5714"/>
                    <a:pt x="1463" y="5722"/>
                    <a:pt x="1426" y="5743"/>
                  </a:cubicBezTo>
                  <a:lnTo>
                    <a:pt x="1149" y="5905"/>
                  </a:lnTo>
                  <a:cubicBezTo>
                    <a:pt x="910" y="5437"/>
                    <a:pt x="766" y="4920"/>
                    <a:pt x="737" y="4393"/>
                  </a:cubicBezTo>
                  <a:lnTo>
                    <a:pt x="1063" y="4393"/>
                  </a:lnTo>
                  <a:cubicBezTo>
                    <a:pt x="1072" y="4394"/>
                    <a:pt x="1081" y="4395"/>
                    <a:pt x="1089" y="4395"/>
                  </a:cubicBezTo>
                  <a:cubicBezTo>
                    <a:pt x="1351" y="4395"/>
                    <a:pt x="1351" y="3990"/>
                    <a:pt x="1089" y="3990"/>
                  </a:cubicBezTo>
                  <a:cubicBezTo>
                    <a:pt x="1081" y="3990"/>
                    <a:pt x="1072" y="3991"/>
                    <a:pt x="1063" y="3991"/>
                  </a:cubicBezTo>
                  <a:lnTo>
                    <a:pt x="737" y="3991"/>
                  </a:lnTo>
                  <a:cubicBezTo>
                    <a:pt x="766" y="3465"/>
                    <a:pt x="910" y="2948"/>
                    <a:pt x="1149" y="2479"/>
                  </a:cubicBezTo>
                  <a:lnTo>
                    <a:pt x="1426" y="2642"/>
                  </a:lnTo>
                  <a:cubicBezTo>
                    <a:pt x="1463" y="2662"/>
                    <a:pt x="1498" y="2671"/>
                    <a:pt x="1531" y="2671"/>
                  </a:cubicBezTo>
                  <a:cubicBezTo>
                    <a:pt x="1716" y="2671"/>
                    <a:pt x="1830" y="2392"/>
                    <a:pt x="1627" y="2278"/>
                  </a:cubicBezTo>
                  <a:lnTo>
                    <a:pt x="1350" y="2116"/>
                  </a:lnTo>
                  <a:cubicBezTo>
                    <a:pt x="1637" y="1675"/>
                    <a:pt x="2010" y="1302"/>
                    <a:pt x="2460" y="1015"/>
                  </a:cubicBezTo>
                  <a:lnTo>
                    <a:pt x="2613" y="1293"/>
                  </a:lnTo>
                  <a:cubicBezTo>
                    <a:pt x="2656" y="1369"/>
                    <a:pt x="2722" y="1400"/>
                    <a:pt x="2787" y="1400"/>
                  </a:cubicBezTo>
                  <a:cubicBezTo>
                    <a:pt x="2928" y="1400"/>
                    <a:pt x="3068" y="1255"/>
                    <a:pt x="2977" y="1092"/>
                  </a:cubicBezTo>
                  <a:lnTo>
                    <a:pt x="2814" y="814"/>
                  </a:lnTo>
                  <a:cubicBezTo>
                    <a:pt x="3283" y="575"/>
                    <a:pt x="3800" y="431"/>
                    <a:pt x="4326" y="403"/>
                  </a:cubicBezTo>
                  <a:lnTo>
                    <a:pt x="4326" y="728"/>
                  </a:lnTo>
                  <a:cubicBezTo>
                    <a:pt x="4312" y="876"/>
                    <a:pt x="4420" y="950"/>
                    <a:pt x="4527" y="950"/>
                  </a:cubicBezTo>
                  <a:cubicBezTo>
                    <a:pt x="4635" y="950"/>
                    <a:pt x="4743" y="876"/>
                    <a:pt x="4728" y="728"/>
                  </a:cubicBezTo>
                  <a:lnTo>
                    <a:pt x="4728" y="403"/>
                  </a:lnTo>
                  <a:close/>
                  <a:moveTo>
                    <a:pt x="4527" y="1"/>
                  </a:moveTo>
                  <a:cubicBezTo>
                    <a:pt x="2833" y="1"/>
                    <a:pt x="1302" y="1025"/>
                    <a:pt x="651" y="2594"/>
                  </a:cubicBezTo>
                  <a:cubicBezTo>
                    <a:pt x="0" y="4164"/>
                    <a:pt x="364" y="5963"/>
                    <a:pt x="1560" y="7169"/>
                  </a:cubicBezTo>
                  <a:cubicBezTo>
                    <a:pt x="2368" y="7970"/>
                    <a:pt x="3441" y="8393"/>
                    <a:pt x="4533" y="8393"/>
                  </a:cubicBezTo>
                  <a:cubicBezTo>
                    <a:pt x="5072" y="8393"/>
                    <a:pt x="5616" y="8290"/>
                    <a:pt x="6135" y="8078"/>
                  </a:cubicBezTo>
                  <a:cubicBezTo>
                    <a:pt x="7705" y="7427"/>
                    <a:pt x="8729" y="5896"/>
                    <a:pt x="8729" y="4192"/>
                  </a:cubicBezTo>
                  <a:cubicBezTo>
                    <a:pt x="8729" y="1876"/>
                    <a:pt x="6843" y="1"/>
                    <a:pt x="452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71"/>
            <p:cNvSpPr/>
            <p:nvPr/>
          </p:nvSpPr>
          <p:spPr>
            <a:xfrm>
              <a:off x="4153719" y="2166674"/>
              <a:ext cx="28676" cy="28939"/>
            </a:xfrm>
            <a:custGeom>
              <a:avLst/>
              <a:gdLst/>
              <a:ahLst/>
              <a:cxnLst/>
              <a:rect l="l" t="t" r="r" b="b"/>
              <a:pathLst>
                <a:path w="1092" h="1102" extrusionOk="0">
                  <a:moveTo>
                    <a:pt x="546" y="1"/>
                  </a:moveTo>
                  <a:cubicBezTo>
                    <a:pt x="250" y="1"/>
                    <a:pt x="1" y="250"/>
                    <a:pt x="1" y="546"/>
                  </a:cubicBezTo>
                  <a:cubicBezTo>
                    <a:pt x="1" y="853"/>
                    <a:pt x="250" y="1101"/>
                    <a:pt x="546" y="1101"/>
                  </a:cubicBezTo>
                  <a:cubicBezTo>
                    <a:pt x="852" y="1101"/>
                    <a:pt x="1092" y="853"/>
                    <a:pt x="1092" y="546"/>
                  </a:cubicBezTo>
                  <a:cubicBezTo>
                    <a:pt x="1092" y="250"/>
                    <a:pt x="852" y="1"/>
                    <a:pt x="54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71"/>
            <p:cNvSpPr/>
            <p:nvPr/>
          </p:nvSpPr>
          <p:spPr>
            <a:xfrm>
              <a:off x="4153982" y="2166832"/>
              <a:ext cx="23398" cy="28833"/>
            </a:xfrm>
            <a:custGeom>
              <a:avLst/>
              <a:gdLst/>
              <a:ahLst/>
              <a:cxnLst/>
              <a:rect l="l" t="t" r="r" b="b"/>
              <a:pathLst>
                <a:path w="891" h="1098" extrusionOk="0">
                  <a:moveTo>
                    <a:pt x="544" y="0"/>
                  </a:moveTo>
                  <a:cubicBezTo>
                    <a:pt x="264" y="0"/>
                    <a:pt x="0" y="221"/>
                    <a:pt x="0" y="550"/>
                  </a:cubicBezTo>
                  <a:cubicBezTo>
                    <a:pt x="0" y="874"/>
                    <a:pt x="267" y="1098"/>
                    <a:pt x="548" y="1098"/>
                  </a:cubicBezTo>
                  <a:cubicBezTo>
                    <a:pt x="666" y="1098"/>
                    <a:pt x="786" y="1059"/>
                    <a:pt x="890" y="971"/>
                  </a:cubicBezTo>
                  <a:cubicBezTo>
                    <a:pt x="766" y="866"/>
                    <a:pt x="699" y="703"/>
                    <a:pt x="699" y="550"/>
                  </a:cubicBezTo>
                  <a:cubicBezTo>
                    <a:pt x="699" y="387"/>
                    <a:pt x="775" y="234"/>
                    <a:pt x="890" y="129"/>
                  </a:cubicBezTo>
                  <a:cubicBezTo>
                    <a:pt x="785" y="40"/>
                    <a:pt x="663" y="0"/>
                    <a:pt x="54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71"/>
          <p:cNvGrpSpPr/>
          <p:nvPr/>
        </p:nvGrpSpPr>
        <p:grpSpPr>
          <a:xfrm>
            <a:off x="3544540" y="3380963"/>
            <a:ext cx="320188" cy="319269"/>
            <a:chOff x="3544540" y="3380963"/>
            <a:chExt cx="320188" cy="319269"/>
          </a:xfrm>
        </p:grpSpPr>
        <p:sp>
          <p:nvSpPr>
            <p:cNvPr id="10531" name="Google Shape;10531;p71"/>
            <p:cNvSpPr/>
            <p:nvPr/>
          </p:nvSpPr>
          <p:spPr>
            <a:xfrm>
              <a:off x="3636528" y="3558218"/>
              <a:ext cx="51023" cy="51049"/>
            </a:xfrm>
            <a:custGeom>
              <a:avLst/>
              <a:gdLst/>
              <a:ahLst/>
              <a:cxnLst/>
              <a:rect l="l" t="t" r="r" b="b"/>
              <a:pathLst>
                <a:path w="1943" h="1944" extrusionOk="0">
                  <a:moveTo>
                    <a:pt x="1196" y="0"/>
                  </a:moveTo>
                  <a:lnTo>
                    <a:pt x="0" y="1197"/>
                  </a:lnTo>
                  <a:cubicBezTo>
                    <a:pt x="86" y="1216"/>
                    <a:pt x="172" y="1254"/>
                    <a:pt x="239" y="1321"/>
                  </a:cubicBezTo>
                  <a:lnTo>
                    <a:pt x="622" y="1704"/>
                  </a:lnTo>
                  <a:cubicBezTo>
                    <a:pt x="689" y="1771"/>
                    <a:pt x="727" y="1857"/>
                    <a:pt x="747" y="1943"/>
                  </a:cubicBezTo>
                  <a:lnTo>
                    <a:pt x="1943" y="747"/>
                  </a:lnTo>
                  <a:cubicBezTo>
                    <a:pt x="1656" y="536"/>
                    <a:pt x="1407" y="287"/>
                    <a:pt x="1196"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71"/>
            <p:cNvSpPr/>
            <p:nvPr/>
          </p:nvSpPr>
          <p:spPr>
            <a:xfrm>
              <a:off x="3636765" y="3558454"/>
              <a:ext cx="40992" cy="50813"/>
            </a:xfrm>
            <a:custGeom>
              <a:avLst/>
              <a:gdLst/>
              <a:ahLst/>
              <a:cxnLst/>
              <a:rect l="l" t="t" r="r" b="b"/>
              <a:pathLst>
                <a:path w="1561" h="1935" extrusionOk="0">
                  <a:moveTo>
                    <a:pt x="1197" y="1"/>
                  </a:moveTo>
                  <a:lnTo>
                    <a:pt x="1" y="1197"/>
                  </a:lnTo>
                  <a:cubicBezTo>
                    <a:pt x="87" y="1207"/>
                    <a:pt x="173" y="1245"/>
                    <a:pt x="240" y="1312"/>
                  </a:cubicBezTo>
                  <a:lnTo>
                    <a:pt x="623" y="1695"/>
                  </a:lnTo>
                  <a:cubicBezTo>
                    <a:pt x="690" y="1762"/>
                    <a:pt x="728" y="1848"/>
                    <a:pt x="747" y="1934"/>
                  </a:cubicBezTo>
                  <a:lnTo>
                    <a:pt x="1197" y="1484"/>
                  </a:lnTo>
                  <a:lnTo>
                    <a:pt x="1034" y="1312"/>
                  </a:lnTo>
                  <a:lnTo>
                    <a:pt x="1015" y="1312"/>
                  </a:lnTo>
                  <a:cubicBezTo>
                    <a:pt x="910" y="1216"/>
                    <a:pt x="910" y="1063"/>
                    <a:pt x="1015" y="968"/>
                  </a:cubicBezTo>
                  <a:lnTo>
                    <a:pt x="1561" y="412"/>
                  </a:lnTo>
                  <a:cubicBezTo>
                    <a:pt x="1427" y="288"/>
                    <a:pt x="1312" y="145"/>
                    <a:pt x="1197"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71"/>
            <p:cNvSpPr/>
            <p:nvPr/>
          </p:nvSpPr>
          <p:spPr>
            <a:xfrm>
              <a:off x="3632248" y="3380963"/>
              <a:ext cx="232480" cy="221897"/>
            </a:xfrm>
            <a:custGeom>
              <a:avLst/>
              <a:gdLst/>
              <a:ahLst/>
              <a:cxnLst/>
              <a:rect l="l" t="t" r="r" b="b"/>
              <a:pathLst>
                <a:path w="8853" h="8450" extrusionOk="0">
                  <a:moveTo>
                    <a:pt x="4639" y="0"/>
                  </a:moveTo>
                  <a:cubicBezTo>
                    <a:pt x="3537" y="0"/>
                    <a:pt x="2454" y="430"/>
                    <a:pt x="1646" y="1238"/>
                  </a:cubicBezTo>
                  <a:cubicBezTo>
                    <a:pt x="0" y="2894"/>
                    <a:pt x="0" y="5564"/>
                    <a:pt x="1646" y="7210"/>
                  </a:cubicBezTo>
                  <a:cubicBezTo>
                    <a:pt x="2452" y="8022"/>
                    <a:pt x="3532" y="8450"/>
                    <a:pt x="4631" y="8450"/>
                  </a:cubicBezTo>
                  <a:cubicBezTo>
                    <a:pt x="5176" y="8450"/>
                    <a:pt x="5726" y="8344"/>
                    <a:pt x="6250" y="8128"/>
                  </a:cubicBezTo>
                  <a:cubicBezTo>
                    <a:pt x="7829" y="7478"/>
                    <a:pt x="8853" y="5937"/>
                    <a:pt x="8853" y="4224"/>
                  </a:cubicBezTo>
                  <a:cubicBezTo>
                    <a:pt x="8853" y="2520"/>
                    <a:pt x="7829" y="980"/>
                    <a:pt x="6250" y="319"/>
                  </a:cubicBezTo>
                  <a:cubicBezTo>
                    <a:pt x="5729" y="104"/>
                    <a:pt x="5182" y="0"/>
                    <a:pt x="463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4" name="Google Shape;10534;p71"/>
            <p:cNvSpPr/>
            <p:nvPr/>
          </p:nvSpPr>
          <p:spPr>
            <a:xfrm>
              <a:off x="3627731" y="3381094"/>
              <a:ext cx="135738" cy="221792"/>
            </a:xfrm>
            <a:custGeom>
              <a:avLst/>
              <a:gdLst/>
              <a:ahLst/>
              <a:cxnLst/>
              <a:rect l="l" t="t" r="r" b="b"/>
              <a:pathLst>
                <a:path w="5169" h="8446" extrusionOk="0">
                  <a:moveTo>
                    <a:pt x="4787" y="0"/>
                  </a:moveTo>
                  <a:cubicBezTo>
                    <a:pt x="2484" y="0"/>
                    <a:pt x="574" y="1869"/>
                    <a:pt x="574" y="4219"/>
                  </a:cubicBezTo>
                  <a:cubicBezTo>
                    <a:pt x="574" y="6574"/>
                    <a:pt x="2492" y="8445"/>
                    <a:pt x="4802" y="8445"/>
                  </a:cubicBezTo>
                  <a:cubicBezTo>
                    <a:pt x="4923" y="8445"/>
                    <a:pt x="5045" y="8440"/>
                    <a:pt x="5168" y="8430"/>
                  </a:cubicBezTo>
                  <a:cubicBezTo>
                    <a:pt x="4173" y="8344"/>
                    <a:pt x="3244" y="7913"/>
                    <a:pt x="2546" y="7205"/>
                  </a:cubicBezTo>
                  <a:cubicBezTo>
                    <a:pt x="0" y="4669"/>
                    <a:pt x="1589" y="314"/>
                    <a:pt x="5168" y="17"/>
                  </a:cubicBezTo>
                  <a:cubicBezTo>
                    <a:pt x="5040" y="6"/>
                    <a:pt x="4913" y="0"/>
                    <a:pt x="478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5" name="Google Shape;10535;p71"/>
            <p:cNvSpPr/>
            <p:nvPr/>
          </p:nvSpPr>
          <p:spPr>
            <a:xfrm>
              <a:off x="3664154" y="3402050"/>
              <a:ext cx="188258" cy="179723"/>
            </a:xfrm>
            <a:custGeom>
              <a:avLst/>
              <a:gdLst/>
              <a:ahLst/>
              <a:cxnLst/>
              <a:rect l="l" t="t" r="r" b="b"/>
              <a:pathLst>
                <a:path w="7169" h="6844" extrusionOk="0">
                  <a:moveTo>
                    <a:pt x="3443" y="0"/>
                  </a:moveTo>
                  <a:cubicBezTo>
                    <a:pt x="1686" y="0"/>
                    <a:pt x="1" y="1362"/>
                    <a:pt x="1" y="3421"/>
                  </a:cubicBezTo>
                  <a:cubicBezTo>
                    <a:pt x="1" y="4809"/>
                    <a:pt x="833" y="6053"/>
                    <a:pt x="2106" y="6579"/>
                  </a:cubicBezTo>
                  <a:cubicBezTo>
                    <a:pt x="2532" y="6757"/>
                    <a:pt x="2978" y="6843"/>
                    <a:pt x="3419" y="6843"/>
                  </a:cubicBezTo>
                  <a:cubicBezTo>
                    <a:pt x="4308" y="6843"/>
                    <a:pt x="5180" y="6494"/>
                    <a:pt x="5839" y="5842"/>
                  </a:cubicBezTo>
                  <a:cubicBezTo>
                    <a:pt x="7169" y="4502"/>
                    <a:pt x="7169" y="2339"/>
                    <a:pt x="5839" y="1009"/>
                  </a:cubicBezTo>
                  <a:cubicBezTo>
                    <a:pt x="5142" y="312"/>
                    <a:pt x="4284" y="0"/>
                    <a:pt x="3443" y="0"/>
                  </a:cubicBezTo>
                  <a:close/>
                </a:path>
              </a:pathLst>
            </a:custGeom>
            <a:solidFill>
              <a:srgbClr val="8596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6" name="Google Shape;10536;p71"/>
            <p:cNvSpPr/>
            <p:nvPr/>
          </p:nvSpPr>
          <p:spPr>
            <a:xfrm>
              <a:off x="3656381" y="3402102"/>
              <a:ext cx="107088" cy="179540"/>
            </a:xfrm>
            <a:custGeom>
              <a:avLst/>
              <a:gdLst/>
              <a:ahLst/>
              <a:cxnLst/>
              <a:rect l="l" t="t" r="r" b="b"/>
              <a:pathLst>
                <a:path w="4078" h="6837" extrusionOk="0">
                  <a:moveTo>
                    <a:pt x="3703" y="1"/>
                  </a:moveTo>
                  <a:cubicBezTo>
                    <a:pt x="1844" y="1"/>
                    <a:pt x="287" y="1516"/>
                    <a:pt x="287" y="3419"/>
                  </a:cubicBezTo>
                  <a:cubicBezTo>
                    <a:pt x="287" y="5330"/>
                    <a:pt x="1843" y="6837"/>
                    <a:pt x="3701" y="6837"/>
                  </a:cubicBezTo>
                  <a:cubicBezTo>
                    <a:pt x="3825" y="6837"/>
                    <a:pt x="3951" y="6830"/>
                    <a:pt x="4077" y="6816"/>
                  </a:cubicBezTo>
                  <a:cubicBezTo>
                    <a:pt x="3302" y="6740"/>
                    <a:pt x="2584" y="6395"/>
                    <a:pt x="2029" y="5840"/>
                  </a:cubicBezTo>
                  <a:cubicBezTo>
                    <a:pt x="0" y="3811"/>
                    <a:pt x="1225" y="328"/>
                    <a:pt x="4077" y="21"/>
                  </a:cubicBezTo>
                  <a:cubicBezTo>
                    <a:pt x="3951" y="8"/>
                    <a:pt x="3826" y="1"/>
                    <a:pt x="370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71"/>
            <p:cNvSpPr/>
            <p:nvPr/>
          </p:nvSpPr>
          <p:spPr>
            <a:xfrm>
              <a:off x="3729252" y="3437579"/>
              <a:ext cx="49290" cy="49027"/>
            </a:xfrm>
            <a:custGeom>
              <a:avLst/>
              <a:gdLst/>
              <a:ahLst/>
              <a:cxnLst/>
              <a:rect l="l" t="t" r="r" b="b"/>
              <a:pathLst>
                <a:path w="1877" h="1867" extrusionOk="0">
                  <a:moveTo>
                    <a:pt x="938" y="1"/>
                  </a:moveTo>
                  <a:cubicBezTo>
                    <a:pt x="422" y="1"/>
                    <a:pt x="0" y="422"/>
                    <a:pt x="0" y="939"/>
                  </a:cubicBezTo>
                  <a:cubicBezTo>
                    <a:pt x="0" y="1455"/>
                    <a:pt x="422" y="1867"/>
                    <a:pt x="938" y="1867"/>
                  </a:cubicBezTo>
                  <a:cubicBezTo>
                    <a:pt x="1455" y="1867"/>
                    <a:pt x="1876" y="1455"/>
                    <a:pt x="1876" y="939"/>
                  </a:cubicBezTo>
                  <a:cubicBezTo>
                    <a:pt x="1876" y="422"/>
                    <a:pt x="1455" y="1"/>
                    <a:pt x="938"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71"/>
            <p:cNvSpPr/>
            <p:nvPr/>
          </p:nvSpPr>
          <p:spPr>
            <a:xfrm>
              <a:off x="3729252" y="3437658"/>
              <a:ext cx="34217" cy="49132"/>
            </a:xfrm>
            <a:custGeom>
              <a:avLst/>
              <a:gdLst/>
              <a:ahLst/>
              <a:cxnLst/>
              <a:rect l="l" t="t" r="r" b="b"/>
              <a:pathLst>
                <a:path w="1303" h="1871" extrusionOk="0">
                  <a:moveTo>
                    <a:pt x="940" y="0"/>
                  </a:moveTo>
                  <a:cubicBezTo>
                    <a:pt x="446" y="0"/>
                    <a:pt x="0" y="397"/>
                    <a:pt x="0" y="936"/>
                  </a:cubicBezTo>
                  <a:cubicBezTo>
                    <a:pt x="0" y="1474"/>
                    <a:pt x="446" y="1871"/>
                    <a:pt x="940" y="1871"/>
                  </a:cubicBezTo>
                  <a:cubicBezTo>
                    <a:pt x="1059" y="1871"/>
                    <a:pt x="1182" y="1847"/>
                    <a:pt x="1302" y="1797"/>
                  </a:cubicBezTo>
                  <a:cubicBezTo>
                    <a:pt x="958" y="1644"/>
                    <a:pt x="737" y="1309"/>
                    <a:pt x="737" y="936"/>
                  </a:cubicBezTo>
                  <a:cubicBezTo>
                    <a:pt x="737" y="562"/>
                    <a:pt x="958" y="218"/>
                    <a:pt x="1302" y="74"/>
                  </a:cubicBezTo>
                  <a:cubicBezTo>
                    <a:pt x="1182" y="24"/>
                    <a:pt x="1059" y="0"/>
                    <a:pt x="94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71"/>
            <p:cNvSpPr/>
            <p:nvPr/>
          </p:nvSpPr>
          <p:spPr>
            <a:xfrm>
              <a:off x="3713680" y="3486581"/>
              <a:ext cx="80434" cy="51548"/>
            </a:xfrm>
            <a:custGeom>
              <a:avLst/>
              <a:gdLst/>
              <a:ahLst/>
              <a:cxnLst/>
              <a:rect l="l" t="t" r="r" b="b"/>
              <a:pathLst>
                <a:path w="3063" h="1963" extrusionOk="0">
                  <a:moveTo>
                    <a:pt x="1005" y="1"/>
                  </a:moveTo>
                  <a:cubicBezTo>
                    <a:pt x="450" y="10"/>
                    <a:pt x="0" y="451"/>
                    <a:pt x="0" y="1006"/>
                  </a:cubicBezTo>
                  <a:lnTo>
                    <a:pt x="0" y="1790"/>
                  </a:lnTo>
                  <a:cubicBezTo>
                    <a:pt x="0" y="1886"/>
                    <a:pt x="77" y="1963"/>
                    <a:pt x="172" y="1963"/>
                  </a:cubicBezTo>
                  <a:lnTo>
                    <a:pt x="2890" y="1963"/>
                  </a:lnTo>
                  <a:cubicBezTo>
                    <a:pt x="2986" y="1963"/>
                    <a:pt x="3063" y="1886"/>
                    <a:pt x="3063" y="1790"/>
                  </a:cubicBezTo>
                  <a:lnTo>
                    <a:pt x="3063" y="1006"/>
                  </a:lnTo>
                  <a:cubicBezTo>
                    <a:pt x="3063" y="451"/>
                    <a:pt x="2613" y="10"/>
                    <a:pt x="205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71"/>
            <p:cNvSpPr/>
            <p:nvPr/>
          </p:nvSpPr>
          <p:spPr>
            <a:xfrm>
              <a:off x="3713680" y="3486581"/>
              <a:ext cx="45745" cy="51548"/>
            </a:xfrm>
            <a:custGeom>
              <a:avLst/>
              <a:gdLst/>
              <a:ahLst/>
              <a:cxnLst/>
              <a:rect l="l" t="t" r="r" b="b"/>
              <a:pathLst>
                <a:path w="1742" h="1963" extrusionOk="0">
                  <a:moveTo>
                    <a:pt x="1005" y="1"/>
                  </a:moveTo>
                  <a:cubicBezTo>
                    <a:pt x="450" y="10"/>
                    <a:pt x="0" y="451"/>
                    <a:pt x="0" y="1006"/>
                  </a:cubicBezTo>
                  <a:lnTo>
                    <a:pt x="0" y="1790"/>
                  </a:lnTo>
                  <a:cubicBezTo>
                    <a:pt x="0" y="1886"/>
                    <a:pt x="77" y="1963"/>
                    <a:pt x="172" y="1963"/>
                  </a:cubicBezTo>
                  <a:lnTo>
                    <a:pt x="909" y="1963"/>
                  </a:lnTo>
                  <a:cubicBezTo>
                    <a:pt x="814" y="1963"/>
                    <a:pt x="737" y="1886"/>
                    <a:pt x="737" y="1790"/>
                  </a:cubicBezTo>
                  <a:lnTo>
                    <a:pt x="737" y="1006"/>
                  </a:lnTo>
                  <a:cubicBezTo>
                    <a:pt x="737" y="451"/>
                    <a:pt x="1187" y="10"/>
                    <a:pt x="174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71"/>
            <p:cNvSpPr/>
            <p:nvPr/>
          </p:nvSpPr>
          <p:spPr>
            <a:xfrm>
              <a:off x="3728990" y="3507274"/>
              <a:ext cx="9847" cy="30856"/>
            </a:xfrm>
            <a:custGeom>
              <a:avLst/>
              <a:gdLst/>
              <a:ahLst/>
              <a:cxnLst/>
              <a:rect l="l" t="t" r="r" b="b"/>
              <a:pathLst>
                <a:path w="375" h="1175" extrusionOk="0">
                  <a:moveTo>
                    <a:pt x="188" y="0"/>
                  </a:moveTo>
                  <a:cubicBezTo>
                    <a:pt x="94" y="0"/>
                    <a:pt x="1" y="60"/>
                    <a:pt x="1" y="179"/>
                  </a:cubicBezTo>
                  <a:lnTo>
                    <a:pt x="1" y="1175"/>
                  </a:lnTo>
                  <a:lnTo>
                    <a:pt x="374" y="1175"/>
                  </a:lnTo>
                  <a:lnTo>
                    <a:pt x="374" y="179"/>
                  </a:lnTo>
                  <a:cubicBezTo>
                    <a:pt x="374" y="60"/>
                    <a:pt x="281" y="0"/>
                    <a:pt x="18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2" name="Google Shape;10542;p71"/>
            <p:cNvSpPr/>
            <p:nvPr/>
          </p:nvSpPr>
          <p:spPr>
            <a:xfrm>
              <a:off x="3768958" y="3507274"/>
              <a:ext cx="9821" cy="30856"/>
            </a:xfrm>
            <a:custGeom>
              <a:avLst/>
              <a:gdLst/>
              <a:ahLst/>
              <a:cxnLst/>
              <a:rect l="l" t="t" r="r" b="b"/>
              <a:pathLst>
                <a:path w="374" h="1175" extrusionOk="0">
                  <a:moveTo>
                    <a:pt x="187" y="0"/>
                  </a:moveTo>
                  <a:cubicBezTo>
                    <a:pt x="94" y="0"/>
                    <a:pt x="1" y="60"/>
                    <a:pt x="1" y="179"/>
                  </a:cubicBezTo>
                  <a:lnTo>
                    <a:pt x="1" y="1175"/>
                  </a:lnTo>
                  <a:lnTo>
                    <a:pt x="374" y="1175"/>
                  </a:lnTo>
                  <a:lnTo>
                    <a:pt x="374" y="179"/>
                  </a:lnTo>
                  <a:cubicBezTo>
                    <a:pt x="374" y="60"/>
                    <a:pt x="281" y="0"/>
                    <a:pt x="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3" name="Google Shape;10543;p71"/>
            <p:cNvSpPr/>
            <p:nvPr/>
          </p:nvSpPr>
          <p:spPr>
            <a:xfrm>
              <a:off x="3544540" y="3586342"/>
              <a:ext cx="116384" cy="113890"/>
            </a:xfrm>
            <a:custGeom>
              <a:avLst/>
              <a:gdLst/>
              <a:ahLst/>
              <a:cxnLst/>
              <a:rect l="l" t="t" r="r" b="b"/>
              <a:pathLst>
                <a:path w="4432" h="4337" extrusionOk="0">
                  <a:moveTo>
                    <a:pt x="3517" y="0"/>
                  </a:moveTo>
                  <a:cubicBezTo>
                    <a:pt x="3391" y="0"/>
                    <a:pt x="3265" y="48"/>
                    <a:pt x="3168" y="145"/>
                  </a:cubicBezTo>
                  <a:lnTo>
                    <a:pt x="192" y="3121"/>
                  </a:lnTo>
                  <a:cubicBezTo>
                    <a:pt x="0" y="3313"/>
                    <a:pt x="0" y="3619"/>
                    <a:pt x="192" y="3810"/>
                  </a:cubicBezTo>
                  <a:lnTo>
                    <a:pt x="575" y="4193"/>
                  </a:lnTo>
                  <a:cubicBezTo>
                    <a:pt x="670" y="4289"/>
                    <a:pt x="795" y="4337"/>
                    <a:pt x="919" y="4337"/>
                  </a:cubicBezTo>
                  <a:cubicBezTo>
                    <a:pt x="1043" y="4337"/>
                    <a:pt x="1168" y="4289"/>
                    <a:pt x="1264" y="4193"/>
                  </a:cubicBezTo>
                  <a:lnTo>
                    <a:pt x="4240" y="1207"/>
                  </a:lnTo>
                  <a:cubicBezTo>
                    <a:pt x="4431" y="1016"/>
                    <a:pt x="4431" y="709"/>
                    <a:pt x="4240" y="528"/>
                  </a:cubicBezTo>
                  <a:lnTo>
                    <a:pt x="3857" y="135"/>
                  </a:lnTo>
                  <a:cubicBezTo>
                    <a:pt x="3763" y="45"/>
                    <a:pt x="3640" y="0"/>
                    <a:pt x="351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4" name="Google Shape;10544;p71"/>
            <p:cNvSpPr/>
            <p:nvPr/>
          </p:nvSpPr>
          <p:spPr>
            <a:xfrm>
              <a:off x="3544540" y="3586369"/>
              <a:ext cx="101810" cy="113863"/>
            </a:xfrm>
            <a:custGeom>
              <a:avLst/>
              <a:gdLst/>
              <a:ahLst/>
              <a:cxnLst/>
              <a:rect l="l" t="t" r="r" b="b"/>
              <a:pathLst>
                <a:path w="3877" h="4336" extrusionOk="0">
                  <a:moveTo>
                    <a:pt x="3513" y="0"/>
                  </a:moveTo>
                  <a:cubicBezTo>
                    <a:pt x="3388" y="0"/>
                    <a:pt x="3264" y="48"/>
                    <a:pt x="3168" y="144"/>
                  </a:cubicBezTo>
                  <a:lnTo>
                    <a:pt x="192" y="3120"/>
                  </a:lnTo>
                  <a:cubicBezTo>
                    <a:pt x="0" y="3312"/>
                    <a:pt x="0" y="3618"/>
                    <a:pt x="192" y="3809"/>
                  </a:cubicBezTo>
                  <a:lnTo>
                    <a:pt x="575" y="4192"/>
                  </a:lnTo>
                  <a:cubicBezTo>
                    <a:pt x="670" y="4288"/>
                    <a:pt x="795" y="4336"/>
                    <a:pt x="919" y="4336"/>
                  </a:cubicBezTo>
                  <a:cubicBezTo>
                    <a:pt x="1043" y="4336"/>
                    <a:pt x="1168" y="4288"/>
                    <a:pt x="1264" y="4192"/>
                  </a:cubicBezTo>
                  <a:lnTo>
                    <a:pt x="1283" y="4163"/>
                  </a:lnTo>
                  <a:lnTo>
                    <a:pt x="919" y="3809"/>
                  </a:lnTo>
                  <a:cubicBezTo>
                    <a:pt x="728" y="3618"/>
                    <a:pt x="728" y="3312"/>
                    <a:pt x="919" y="3120"/>
                  </a:cubicBezTo>
                  <a:lnTo>
                    <a:pt x="3876" y="163"/>
                  </a:lnTo>
                  <a:lnTo>
                    <a:pt x="3857" y="144"/>
                  </a:lnTo>
                  <a:cubicBezTo>
                    <a:pt x="3761" y="48"/>
                    <a:pt x="3637" y="0"/>
                    <a:pt x="35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71"/>
            <p:cNvSpPr/>
            <p:nvPr/>
          </p:nvSpPr>
          <p:spPr>
            <a:xfrm>
              <a:off x="3618409" y="3586106"/>
              <a:ext cx="42515" cy="41491"/>
            </a:xfrm>
            <a:custGeom>
              <a:avLst/>
              <a:gdLst/>
              <a:ahLst/>
              <a:cxnLst/>
              <a:rect l="l" t="t" r="r" b="b"/>
              <a:pathLst>
                <a:path w="1619" h="1580" extrusionOk="0">
                  <a:moveTo>
                    <a:pt x="700" y="1"/>
                  </a:moveTo>
                  <a:cubicBezTo>
                    <a:pt x="575" y="1"/>
                    <a:pt x="451" y="49"/>
                    <a:pt x="355" y="144"/>
                  </a:cubicBezTo>
                  <a:lnTo>
                    <a:pt x="1" y="508"/>
                  </a:lnTo>
                  <a:lnTo>
                    <a:pt x="1073" y="1580"/>
                  </a:lnTo>
                  <a:lnTo>
                    <a:pt x="1437" y="1226"/>
                  </a:lnTo>
                  <a:cubicBezTo>
                    <a:pt x="1618" y="1034"/>
                    <a:pt x="1618" y="728"/>
                    <a:pt x="1437" y="537"/>
                  </a:cubicBezTo>
                  <a:lnTo>
                    <a:pt x="1044" y="144"/>
                  </a:lnTo>
                  <a:cubicBezTo>
                    <a:pt x="948" y="49"/>
                    <a:pt x="824" y="1"/>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71"/>
            <p:cNvSpPr/>
            <p:nvPr/>
          </p:nvSpPr>
          <p:spPr>
            <a:xfrm>
              <a:off x="3618409" y="3586106"/>
              <a:ext cx="27941" cy="22899"/>
            </a:xfrm>
            <a:custGeom>
              <a:avLst/>
              <a:gdLst/>
              <a:ahLst/>
              <a:cxnLst/>
              <a:rect l="l" t="t" r="r" b="b"/>
              <a:pathLst>
                <a:path w="1064" h="872" extrusionOk="0">
                  <a:moveTo>
                    <a:pt x="652" y="1"/>
                  </a:moveTo>
                  <a:lnTo>
                    <a:pt x="604" y="10"/>
                  </a:lnTo>
                  <a:cubicBezTo>
                    <a:pt x="508" y="29"/>
                    <a:pt x="422" y="77"/>
                    <a:pt x="355" y="144"/>
                  </a:cubicBezTo>
                  <a:lnTo>
                    <a:pt x="87" y="412"/>
                  </a:lnTo>
                  <a:lnTo>
                    <a:pt x="1" y="498"/>
                  </a:lnTo>
                  <a:lnTo>
                    <a:pt x="374" y="872"/>
                  </a:lnTo>
                  <a:lnTo>
                    <a:pt x="1063" y="173"/>
                  </a:lnTo>
                  <a:lnTo>
                    <a:pt x="1044" y="144"/>
                  </a:lnTo>
                  <a:lnTo>
                    <a:pt x="1015" y="116"/>
                  </a:lnTo>
                  <a:lnTo>
                    <a:pt x="996" y="106"/>
                  </a:lnTo>
                  <a:cubicBezTo>
                    <a:pt x="910" y="39"/>
                    <a:pt x="805" y="10"/>
                    <a:pt x="70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71"/>
          <p:cNvGrpSpPr/>
          <p:nvPr/>
        </p:nvGrpSpPr>
        <p:grpSpPr>
          <a:xfrm>
            <a:off x="3944637" y="3354834"/>
            <a:ext cx="415696" cy="371605"/>
            <a:chOff x="3944637" y="3354834"/>
            <a:chExt cx="415696" cy="371605"/>
          </a:xfrm>
        </p:grpSpPr>
        <p:sp>
          <p:nvSpPr>
            <p:cNvPr id="10548" name="Google Shape;10548;p71"/>
            <p:cNvSpPr/>
            <p:nvPr/>
          </p:nvSpPr>
          <p:spPr>
            <a:xfrm>
              <a:off x="4069031" y="3391598"/>
              <a:ext cx="126941" cy="126941"/>
            </a:xfrm>
            <a:custGeom>
              <a:avLst/>
              <a:gdLst/>
              <a:ahLst/>
              <a:cxnLst/>
              <a:rect l="l" t="t" r="r" b="b"/>
              <a:pathLst>
                <a:path w="4834" h="4834" extrusionOk="0">
                  <a:moveTo>
                    <a:pt x="2422" y="0"/>
                  </a:moveTo>
                  <a:cubicBezTo>
                    <a:pt x="1092" y="0"/>
                    <a:pt x="10" y="1072"/>
                    <a:pt x="1" y="2412"/>
                  </a:cubicBezTo>
                  <a:cubicBezTo>
                    <a:pt x="1" y="3742"/>
                    <a:pt x="1072" y="4824"/>
                    <a:pt x="2412" y="4833"/>
                  </a:cubicBezTo>
                  <a:cubicBezTo>
                    <a:pt x="3743" y="4833"/>
                    <a:pt x="4824" y="3752"/>
                    <a:pt x="4834" y="2422"/>
                  </a:cubicBezTo>
                  <a:cubicBezTo>
                    <a:pt x="4834" y="1091"/>
                    <a:pt x="375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71"/>
            <p:cNvSpPr/>
            <p:nvPr/>
          </p:nvSpPr>
          <p:spPr>
            <a:xfrm>
              <a:off x="4068768" y="3391546"/>
              <a:ext cx="71926" cy="126731"/>
            </a:xfrm>
            <a:custGeom>
              <a:avLst/>
              <a:gdLst/>
              <a:ahLst/>
              <a:cxnLst/>
              <a:rect l="l" t="t" r="r" b="b"/>
              <a:pathLst>
                <a:path w="2739" h="4826" extrusionOk="0">
                  <a:moveTo>
                    <a:pt x="2416" y="0"/>
                  </a:moveTo>
                  <a:cubicBezTo>
                    <a:pt x="1106" y="0"/>
                    <a:pt x="1" y="1059"/>
                    <a:pt x="1" y="2404"/>
                  </a:cubicBezTo>
                  <a:cubicBezTo>
                    <a:pt x="1" y="3755"/>
                    <a:pt x="1099" y="4826"/>
                    <a:pt x="2413" y="4826"/>
                  </a:cubicBezTo>
                  <a:cubicBezTo>
                    <a:pt x="2514" y="4826"/>
                    <a:pt x="2616" y="4820"/>
                    <a:pt x="2719" y="4807"/>
                  </a:cubicBezTo>
                  <a:cubicBezTo>
                    <a:pt x="1523" y="4644"/>
                    <a:pt x="623" y="3620"/>
                    <a:pt x="623" y="2404"/>
                  </a:cubicBezTo>
                  <a:cubicBezTo>
                    <a:pt x="633" y="1199"/>
                    <a:pt x="1532" y="175"/>
                    <a:pt x="2738" y="21"/>
                  </a:cubicBezTo>
                  <a:cubicBezTo>
                    <a:pt x="2630" y="7"/>
                    <a:pt x="2522" y="0"/>
                    <a:pt x="241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71"/>
            <p:cNvSpPr/>
            <p:nvPr/>
          </p:nvSpPr>
          <p:spPr>
            <a:xfrm>
              <a:off x="4089382" y="3411950"/>
              <a:ext cx="86238" cy="86238"/>
            </a:xfrm>
            <a:custGeom>
              <a:avLst/>
              <a:gdLst/>
              <a:ahLst/>
              <a:cxnLst/>
              <a:rect l="l" t="t" r="r" b="b"/>
              <a:pathLst>
                <a:path w="3284" h="3284" extrusionOk="0">
                  <a:moveTo>
                    <a:pt x="1647" y="0"/>
                  </a:moveTo>
                  <a:cubicBezTo>
                    <a:pt x="738" y="0"/>
                    <a:pt x="1" y="728"/>
                    <a:pt x="1" y="1637"/>
                  </a:cubicBezTo>
                  <a:cubicBezTo>
                    <a:pt x="1" y="2546"/>
                    <a:pt x="728" y="3283"/>
                    <a:pt x="1637" y="3283"/>
                  </a:cubicBezTo>
                  <a:cubicBezTo>
                    <a:pt x="2546" y="3283"/>
                    <a:pt x="3283" y="2556"/>
                    <a:pt x="3283" y="1647"/>
                  </a:cubicBezTo>
                  <a:cubicBezTo>
                    <a:pt x="3283" y="737"/>
                    <a:pt x="2556" y="0"/>
                    <a:pt x="1647"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71"/>
            <p:cNvSpPr/>
            <p:nvPr/>
          </p:nvSpPr>
          <p:spPr>
            <a:xfrm>
              <a:off x="4088909" y="3411792"/>
              <a:ext cx="51785" cy="86212"/>
            </a:xfrm>
            <a:custGeom>
              <a:avLst/>
              <a:gdLst/>
              <a:ahLst/>
              <a:cxnLst/>
              <a:rect l="l" t="t" r="r" b="b"/>
              <a:pathLst>
                <a:path w="1972" h="3283" extrusionOk="0">
                  <a:moveTo>
                    <a:pt x="1636" y="1"/>
                  </a:moveTo>
                  <a:cubicBezTo>
                    <a:pt x="757" y="1"/>
                    <a:pt x="9" y="715"/>
                    <a:pt x="9" y="1633"/>
                  </a:cubicBezTo>
                  <a:cubicBezTo>
                    <a:pt x="1" y="2565"/>
                    <a:pt x="755" y="3283"/>
                    <a:pt x="1639" y="3283"/>
                  </a:cubicBezTo>
                  <a:cubicBezTo>
                    <a:pt x="1745" y="3283"/>
                    <a:pt x="1853" y="3272"/>
                    <a:pt x="1962" y="3251"/>
                  </a:cubicBezTo>
                  <a:cubicBezTo>
                    <a:pt x="1196" y="3098"/>
                    <a:pt x="641" y="2418"/>
                    <a:pt x="650" y="1643"/>
                  </a:cubicBezTo>
                  <a:cubicBezTo>
                    <a:pt x="650" y="858"/>
                    <a:pt x="1205" y="179"/>
                    <a:pt x="1971" y="35"/>
                  </a:cubicBezTo>
                  <a:cubicBezTo>
                    <a:pt x="1858" y="12"/>
                    <a:pt x="1746" y="1"/>
                    <a:pt x="163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71"/>
            <p:cNvSpPr/>
            <p:nvPr/>
          </p:nvSpPr>
          <p:spPr>
            <a:xfrm>
              <a:off x="4114776" y="3426025"/>
              <a:ext cx="34453" cy="59085"/>
            </a:xfrm>
            <a:custGeom>
              <a:avLst/>
              <a:gdLst/>
              <a:ahLst/>
              <a:cxnLst/>
              <a:rect l="l" t="t" r="r" b="b"/>
              <a:pathLst>
                <a:path w="1312" h="2250" extrusionOk="0">
                  <a:moveTo>
                    <a:pt x="622" y="441"/>
                  </a:moveTo>
                  <a:lnTo>
                    <a:pt x="622" y="862"/>
                  </a:lnTo>
                  <a:cubicBezTo>
                    <a:pt x="450" y="795"/>
                    <a:pt x="402" y="737"/>
                    <a:pt x="402" y="642"/>
                  </a:cubicBezTo>
                  <a:cubicBezTo>
                    <a:pt x="402" y="517"/>
                    <a:pt x="498" y="469"/>
                    <a:pt x="622" y="441"/>
                  </a:cubicBezTo>
                  <a:close/>
                  <a:moveTo>
                    <a:pt x="756" y="1292"/>
                  </a:moveTo>
                  <a:cubicBezTo>
                    <a:pt x="926" y="1368"/>
                    <a:pt x="966" y="1443"/>
                    <a:pt x="967" y="1545"/>
                  </a:cubicBezTo>
                  <a:lnTo>
                    <a:pt x="967" y="1545"/>
                  </a:lnTo>
                  <a:cubicBezTo>
                    <a:pt x="965" y="1659"/>
                    <a:pt x="879" y="1761"/>
                    <a:pt x="756" y="1771"/>
                  </a:cubicBezTo>
                  <a:lnTo>
                    <a:pt x="756" y="1292"/>
                  </a:lnTo>
                  <a:close/>
                  <a:moveTo>
                    <a:pt x="689" y="0"/>
                  </a:moveTo>
                  <a:cubicBezTo>
                    <a:pt x="642" y="0"/>
                    <a:pt x="594" y="20"/>
                    <a:pt x="594" y="67"/>
                  </a:cubicBezTo>
                  <a:lnTo>
                    <a:pt x="594" y="144"/>
                  </a:lnTo>
                  <a:cubicBezTo>
                    <a:pt x="278" y="182"/>
                    <a:pt x="58" y="355"/>
                    <a:pt x="58" y="680"/>
                  </a:cubicBezTo>
                  <a:cubicBezTo>
                    <a:pt x="58" y="1024"/>
                    <a:pt x="326" y="1130"/>
                    <a:pt x="594" y="1225"/>
                  </a:cubicBezTo>
                  <a:lnTo>
                    <a:pt x="594" y="1780"/>
                  </a:lnTo>
                  <a:cubicBezTo>
                    <a:pt x="460" y="1752"/>
                    <a:pt x="335" y="1694"/>
                    <a:pt x="240" y="1599"/>
                  </a:cubicBezTo>
                  <a:cubicBezTo>
                    <a:pt x="218" y="1581"/>
                    <a:pt x="191" y="1572"/>
                    <a:pt x="164" y="1572"/>
                  </a:cubicBezTo>
                  <a:cubicBezTo>
                    <a:pt x="119" y="1572"/>
                    <a:pt x="76" y="1595"/>
                    <a:pt x="58" y="1637"/>
                  </a:cubicBezTo>
                  <a:cubicBezTo>
                    <a:pt x="0" y="1704"/>
                    <a:pt x="0" y="1809"/>
                    <a:pt x="58" y="1876"/>
                  </a:cubicBezTo>
                  <a:cubicBezTo>
                    <a:pt x="184" y="2021"/>
                    <a:pt x="371" y="2097"/>
                    <a:pt x="560" y="2097"/>
                  </a:cubicBezTo>
                  <a:cubicBezTo>
                    <a:pt x="571" y="2097"/>
                    <a:pt x="582" y="2097"/>
                    <a:pt x="594" y="2096"/>
                  </a:cubicBezTo>
                  <a:lnTo>
                    <a:pt x="594" y="2182"/>
                  </a:lnTo>
                  <a:cubicBezTo>
                    <a:pt x="594" y="2221"/>
                    <a:pt x="642" y="2249"/>
                    <a:pt x="689" y="2249"/>
                  </a:cubicBezTo>
                  <a:cubicBezTo>
                    <a:pt x="728" y="2249"/>
                    <a:pt x="776" y="2221"/>
                    <a:pt x="776" y="2182"/>
                  </a:cubicBezTo>
                  <a:lnTo>
                    <a:pt x="776" y="2096"/>
                  </a:lnTo>
                  <a:cubicBezTo>
                    <a:pt x="1082" y="2077"/>
                    <a:pt x="1311" y="1819"/>
                    <a:pt x="1302" y="1513"/>
                  </a:cubicBezTo>
                  <a:cubicBezTo>
                    <a:pt x="1302" y="1178"/>
                    <a:pt x="1091" y="1034"/>
                    <a:pt x="785" y="929"/>
                  </a:cubicBezTo>
                  <a:lnTo>
                    <a:pt x="785" y="450"/>
                  </a:lnTo>
                  <a:cubicBezTo>
                    <a:pt x="881" y="460"/>
                    <a:pt x="967" y="489"/>
                    <a:pt x="1044" y="536"/>
                  </a:cubicBezTo>
                  <a:cubicBezTo>
                    <a:pt x="1064" y="548"/>
                    <a:pt x="1085" y="554"/>
                    <a:pt x="1106" y="554"/>
                  </a:cubicBezTo>
                  <a:cubicBezTo>
                    <a:pt x="1153" y="554"/>
                    <a:pt x="1196" y="525"/>
                    <a:pt x="1216" y="479"/>
                  </a:cubicBezTo>
                  <a:cubicBezTo>
                    <a:pt x="1264" y="412"/>
                    <a:pt x="1264" y="316"/>
                    <a:pt x="1206" y="259"/>
                  </a:cubicBezTo>
                  <a:cubicBezTo>
                    <a:pt x="1082" y="173"/>
                    <a:pt x="929" y="134"/>
                    <a:pt x="785" y="13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71"/>
            <p:cNvSpPr/>
            <p:nvPr/>
          </p:nvSpPr>
          <p:spPr>
            <a:xfrm>
              <a:off x="4167296" y="3354913"/>
              <a:ext cx="126941" cy="126678"/>
            </a:xfrm>
            <a:custGeom>
              <a:avLst/>
              <a:gdLst/>
              <a:ahLst/>
              <a:cxnLst/>
              <a:rect l="l" t="t" r="r" b="b"/>
              <a:pathLst>
                <a:path w="4834" h="4824" extrusionOk="0">
                  <a:moveTo>
                    <a:pt x="2422" y="0"/>
                  </a:moveTo>
                  <a:cubicBezTo>
                    <a:pt x="1092" y="0"/>
                    <a:pt x="10" y="1072"/>
                    <a:pt x="10" y="2412"/>
                  </a:cubicBezTo>
                  <a:cubicBezTo>
                    <a:pt x="1" y="3742"/>
                    <a:pt x="1082" y="4823"/>
                    <a:pt x="2412" y="4823"/>
                  </a:cubicBezTo>
                  <a:cubicBezTo>
                    <a:pt x="2418" y="4823"/>
                    <a:pt x="2424" y="4824"/>
                    <a:pt x="2430" y="4824"/>
                  </a:cubicBezTo>
                  <a:cubicBezTo>
                    <a:pt x="3752" y="4824"/>
                    <a:pt x="4824" y="3746"/>
                    <a:pt x="4834" y="2421"/>
                  </a:cubicBezTo>
                  <a:cubicBezTo>
                    <a:pt x="4834" y="1091"/>
                    <a:pt x="3762" y="10"/>
                    <a:pt x="242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71"/>
            <p:cNvSpPr/>
            <p:nvPr/>
          </p:nvSpPr>
          <p:spPr>
            <a:xfrm>
              <a:off x="4167033" y="3354834"/>
              <a:ext cx="71926" cy="126757"/>
            </a:xfrm>
            <a:custGeom>
              <a:avLst/>
              <a:gdLst/>
              <a:ahLst/>
              <a:cxnLst/>
              <a:rect l="l" t="t" r="r" b="b"/>
              <a:pathLst>
                <a:path w="2739" h="4827" extrusionOk="0">
                  <a:moveTo>
                    <a:pt x="2416" y="1"/>
                  </a:moveTo>
                  <a:cubicBezTo>
                    <a:pt x="1108" y="1"/>
                    <a:pt x="10" y="1060"/>
                    <a:pt x="1" y="2405"/>
                  </a:cubicBezTo>
                  <a:cubicBezTo>
                    <a:pt x="1" y="3756"/>
                    <a:pt x="1107" y="4827"/>
                    <a:pt x="2422" y="4827"/>
                  </a:cubicBezTo>
                  <a:cubicBezTo>
                    <a:pt x="2523" y="4827"/>
                    <a:pt x="2626" y="4820"/>
                    <a:pt x="2728" y="4807"/>
                  </a:cubicBezTo>
                  <a:cubicBezTo>
                    <a:pt x="1523" y="4645"/>
                    <a:pt x="623" y="3621"/>
                    <a:pt x="633" y="2405"/>
                  </a:cubicBezTo>
                  <a:cubicBezTo>
                    <a:pt x="633" y="1190"/>
                    <a:pt x="1532" y="175"/>
                    <a:pt x="2738" y="22"/>
                  </a:cubicBezTo>
                  <a:cubicBezTo>
                    <a:pt x="2630" y="8"/>
                    <a:pt x="2522" y="1"/>
                    <a:pt x="241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71"/>
            <p:cNvSpPr/>
            <p:nvPr/>
          </p:nvSpPr>
          <p:spPr>
            <a:xfrm>
              <a:off x="4187647" y="3375264"/>
              <a:ext cx="86238" cy="86212"/>
            </a:xfrm>
            <a:custGeom>
              <a:avLst/>
              <a:gdLst/>
              <a:ahLst/>
              <a:cxnLst/>
              <a:rect l="l" t="t" r="r" b="b"/>
              <a:pathLst>
                <a:path w="3284" h="3283" extrusionOk="0">
                  <a:moveTo>
                    <a:pt x="1629" y="0"/>
                  </a:moveTo>
                  <a:cubicBezTo>
                    <a:pt x="728" y="0"/>
                    <a:pt x="1" y="733"/>
                    <a:pt x="1" y="1637"/>
                  </a:cubicBezTo>
                  <a:cubicBezTo>
                    <a:pt x="1" y="2536"/>
                    <a:pt x="728" y="3273"/>
                    <a:pt x="1637" y="3283"/>
                  </a:cubicBezTo>
                  <a:cubicBezTo>
                    <a:pt x="2546" y="3283"/>
                    <a:pt x="3283" y="2546"/>
                    <a:pt x="3283" y="1646"/>
                  </a:cubicBezTo>
                  <a:cubicBezTo>
                    <a:pt x="3283" y="737"/>
                    <a:pt x="2556" y="0"/>
                    <a:pt x="1647" y="0"/>
                  </a:cubicBezTo>
                  <a:cubicBezTo>
                    <a:pt x="1641" y="0"/>
                    <a:pt x="1635" y="0"/>
                    <a:pt x="1629"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71"/>
            <p:cNvSpPr/>
            <p:nvPr/>
          </p:nvSpPr>
          <p:spPr>
            <a:xfrm>
              <a:off x="4187174" y="3375107"/>
              <a:ext cx="51785" cy="86212"/>
            </a:xfrm>
            <a:custGeom>
              <a:avLst/>
              <a:gdLst/>
              <a:ahLst/>
              <a:cxnLst/>
              <a:rect l="l" t="t" r="r" b="b"/>
              <a:pathLst>
                <a:path w="1972" h="3283" extrusionOk="0">
                  <a:moveTo>
                    <a:pt x="1636" y="0"/>
                  </a:moveTo>
                  <a:cubicBezTo>
                    <a:pt x="757" y="0"/>
                    <a:pt x="9" y="715"/>
                    <a:pt x="9" y="1633"/>
                  </a:cubicBezTo>
                  <a:cubicBezTo>
                    <a:pt x="1" y="2565"/>
                    <a:pt x="755" y="3282"/>
                    <a:pt x="1639" y="3282"/>
                  </a:cubicBezTo>
                  <a:cubicBezTo>
                    <a:pt x="1745" y="3282"/>
                    <a:pt x="1853" y="3272"/>
                    <a:pt x="1961" y="3251"/>
                  </a:cubicBezTo>
                  <a:cubicBezTo>
                    <a:pt x="1196" y="3097"/>
                    <a:pt x="650" y="2418"/>
                    <a:pt x="650" y="1633"/>
                  </a:cubicBezTo>
                  <a:cubicBezTo>
                    <a:pt x="650" y="858"/>
                    <a:pt x="1205" y="178"/>
                    <a:pt x="1971" y="35"/>
                  </a:cubicBezTo>
                  <a:cubicBezTo>
                    <a:pt x="1858" y="11"/>
                    <a:pt x="1746" y="0"/>
                    <a:pt x="163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71"/>
            <p:cNvSpPr/>
            <p:nvPr/>
          </p:nvSpPr>
          <p:spPr>
            <a:xfrm>
              <a:off x="4213040" y="3389340"/>
              <a:ext cx="34453" cy="59085"/>
            </a:xfrm>
            <a:custGeom>
              <a:avLst/>
              <a:gdLst/>
              <a:ahLst/>
              <a:cxnLst/>
              <a:rect l="l" t="t" r="r" b="b"/>
              <a:pathLst>
                <a:path w="1312" h="2250" extrusionOk="0">
                  <a:moveTo>
                    <a:pt x="622" y="440"/>
                  </a:moveTo>
                  <a:lnTo>
                    <a:pt x="622" y="861"/>
                  </a:lnTo>
                  <a:cubicBezTo>
                    <a:pt x="450" y="794"/>
                    <a:pt x="402" y="737"/>
                    <a:pt x="402" y="632"/>
                  </a:cubicBezTo>
                  <a:cubicBezTo>
                    <a:pt x="402" y="517"/>
                    <a:pt x="508" y="460"/>
                    <a:pt x="622" y="440"/>
                  </a:cubicBezTo>
                  <a:close/>
                  <a:moveTo>
                    <a:pt x="766" y="1292"/>
                  </a:moveTo>
                  <a:cubicBezTo>
                    <a:pt x="938" y="1369"/>
                    <a:pt x="967" y="1445"/>
                    <a:pt x="967" y="1541"/>
                  </a:cubicBezTo>
                  <a:cubicBezTo>
                    <a:pt x="967" y="1665"/>
                    <a:pt x="881" y="1761"/>
                    <a:pt x="766" y="1771"/>
                  </a:cubicBezTo>
                  <a:lnTo>
                    <a:pt x="766" y="1292"/>
                  </a:lnTo>
                  <a:close/>
                  <a:moveTo>
                    <a:pt x="689" y="0"/>
                  </a:moveTo>
                  <a:cubicBezTo>
                    <a:pt x="651" y="0"/>
                    <a:pt x="603" y="29"/>
                    <a:pt x="603" y="67"/>
                  </a:cubicBezTo>
                  <a:lnTo>
                    <a:pt x="603" y="144"/>
                  </a:lnTo>
                  <a:cubicBezTo>
                    <a:pt x="278" y="182"/>
                    <a:pt x="67" y="354"/>
                    <a:pt x="67" y="680"/>
                  </a:cubicBezTo>
                  <a:cubicBezTo>
                    <a:pt x="67" y="1024"/>
                    <a:pt x="335" y="1129"/>
                    <a:pt x="594" y="1235"/>
                  </a:cubicBezTo>
                  <a:lnTo>
                    <a:pt x="594" y="1780"/>
                  </a:lnTo>
                  <a:cubicBezTo>
                    <a:pt x="460" y="1761"/>
                    <a:pt x="345" y="1694"/>
                    <a:pt x="249" y="1598"/>
                  </a:cubicBezTo>
                  <a:cubicBezTo>
                    <a:pt x="224" y="1580"/>
                    <a:pt x="196" y="1572"/>
                    <a:pt x="169" y="1572"/>
                  </a:cubicBezTo>
                  <a:cubicBezTo>
                    <a:pt x="124" y="1572"/>
                    <a:pt x="82" y="1595"/>
                    <a:pt x="58" y="1637"/>
                  </a:cubicBezTo>
                  <a:cubicBezTo>
                    <a:pt x="0" y="1713"/>
                    <a:pt x="0" y="1809"/>
                    <a:pt x="58" y="1876"/>
                  </a:cubicBezTo>
                  <a:cubicBezTo>
                    <a:pt x="201" y="2029"/>
                    <a:pt x="393" y="2106"/>
                    <a:pt x="594" y="2106"/>
                  </a:cubicBezTo>
                  <a:lnTo>
                    <a:pt x="594" y="2173"/>
                  </a:lnTo>
                  <a:cubicBezTo>
                    <a:pt x="594" y="2211"/>
                    <a:pt x="651" y="2249"/>
                    <a:pt x="689" y="2249"/>
                  </a:cubicBezTo>
                  <a:cubicBezTo>
                    <a:pt x="728" y="2249"/>
                    <a:pt x="785" y="2220"/>
                    <a:pt x="785" y="2173"/>
                  </a:cubicBezTo>
                  <a:lnTo>
                    <a:pt x="785" y="2096"/>
                  </a:lnTo>
                  <a:cubicBezTo>
                    <a:pt x="1082" y="2067"/>
                    <a:pt x="1311" y="1819"/>
                    <a:pt x="1302" y="1512"/>
                  </a:cubicBezTo>
                  <a:cubicBezTo>
                    <a:pt x="1302" y="1158"/>
                    <a:pt x="1082" y="1034"/>
                    <a:pt x="785" y="919"/>
                  </a:cubicBezTo>
                  <a:lnTo>
                    <a:pt x="785" y="440"/>
                  </a:lnTo>
                  <a:cubicBezTo>
                    <a:pt x="967" y="460"/>
                    <a:pt x="1034" y="546"/>
                    <a:pt x="1110" y="546"/>
                  </a:cubicBezTo>
                  <a:cubicBezTo>
                    <a:pt x="1187" y="546"/>
                    <a:pt x="1225" y="479"/>
                    <a:pt x="1244" y="412"/>
                  </a:cubicBezTo>
                  <a:cubicBezTo>
                    <a:pt x="1283" y="297"/>
                    <a:pt x="1206" y="230"/>
                    <a:pt x="1091" y="192"/>
                  </a:cubicBezTo>
                  <a:cubicBezTo>
                    <a:pt x="986" y="153"/>
                    <a:pt x="890" y="144"/>
                    <a:pt x="785" y="144"/>
                  </a:cubicBezTo>
                  <a:lnTo>
                    <a:pt x="785" y="67"/>
                  </a:lnTo>
                  <a:cubicBezTo>
                    <a:pt x="785" y="29"/>
                    <a:pt x="737" y="0"/>
                    <a:pt x="689"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71"/>
            <p:cNvSpPr/>
            <p:nvPr/>
          </p:nvSpPr>
          <p:spPr>
            <a:xfrm>
              <a:off x="3944637" y="3566017"/>
              <a:ext cx="142513" cy="160422"/>
            </a:xfrm>
            <a:custGeom>
              <a:avLst/>
              <a:gdLst/>
              <a:ahLst/>
              <a:cxnLst/>
              <a:rect l="l" t="t" r="r" b="b"/>
              <a:pathLst>
                <a:path w="5427" h="6109" extrusionOk="0">
                  <a:moveTo>
                    <a:pt x="3618" y="0"/>
                  </a:moveTo>
                  <a:lnTo>
                    <a:pt x="259" y="1254"/>
                  </a:lnTo>
                  <a:cubicBezTo>
                    <a:pt x="96" y="1311"/>
                    <a:pt x="0" y="1503"/>
                    <a:pt x="67" y="1675"/>
                  </a:cubicBezTo>
                  <a:lnTo>
                    <a:pt x="1646" y="5895"/>
                  </a:lnTo>
                  <a:cubicBezTo>
                    <a:pt x="1691" y="6022"/>
                    <a:pt x="1817" y="6108"/>
                    <a:pt x="1953" y="6108"/>
                  </a:cubicBezTo>
                  <a:cubicBezTo>
                    <a:pt x="1991" y="6108"/>
                    <a:pt x="2030" y="6101"/>
                    <a:pt x="2067" y="6087"/>
                  </a:cubicBezTo>
                  <a:lnTo>
                    <a:pt x="5427" y="4833"/>
                  </a:lnTo>
                  <a:lnTo>
                    <a:pt x="3618"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71"/>
            <p:cNvSpPr/>
            <p:nvPr/>
          </p:nvSpPr>
          <p:spPr>
            <a:xfrm>
              <a:off x="3983843" y="3674313"/>
              <a:ext cx="103307" cy="52126"/>
            </a:xfrm>
            <a:custGeom>
              <a:avLst/>
              <a:gdLst/>
              <a:ahLst/>
              <a:cxnLst/>
              <a:rect l="l" t="t" r="r" b="b"/>
              <a:pathLst>
                <a:path w="3934" h="1985" extrusionOk="0">
                  <a:moveTo>
                    <a:pt x="3675" y="1"/>
                  </a:moveTo>
                  <a:lnTo>
                    <a:pt x="3608" y="30"/>
                  </a:lnTo>
                  <a:lnTo>
                    <a:pt x="0" y="1379"/>
                  </a:lnTo>
                  <a:lnTo>
                    <a:pt x="153" y="1771"/>
                  </a:lnTo>
                  <a:cubicBezTo>
                    <a:pt x="198" y="1898"/>
                    <a:pt x="324" y="1984"/>
                    <a:pt x="460" y="1984"/>
                  </a:cubicBezTo>
                  <a:cubicBezTo>
                    <a:pt x="498" y="1984"/>
                    <a:pt x="537" y="1977"/>
                    <a:pt x="574" y="1963"/>
                  </a:cubicBezTo>
                  <a:lnTo>
                    <a:pt x="3934" y="709"/>
                  </a:lnTo>
                  <a:lnTo>
                    <a:pt x="367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71"/>
            <p:cNvSpPr/>
            <p:nvPr/>
          </p:nvSpPr>
          <p:spPr>
            <a:xfrm>
              <a:off x="4082843" y="3493513"/>
              <a:ext cx="277489" cy="171294"/>
            </a:xfrm>
            <a:custGeom>
              <a:avLst/>
              <a:gdLst/>
              <a:ahLst/>
              <a:cxnLst/>
              <a:rect l="l" t="t" r="r" b="b"/>
              <a:pathLst>
                <a:path w="10567" h="6523" extrusionOk="0">
                  <a:moveTo>
                    <a:pt x="9408" y="0"/>
                  </a:moveTo>
                  <a:cubicBezTo>
                    <a:pt x="8987" y="0"/>
                    <a:pt x="8645" y="338"/>
                    <a:pt x="8605" y="378"/>
                  </a:cubicBezTo>
                  <a:lnTo>
                    <a:pt x="5829" y="2658"/>
                  </a:lnTo>
                  <a:lnTo>
                    <a:pt x="5829" y="2658"/>
                  </a:lnTo>
                  <a:cubicBezTo>
                    <a:pt x="5822" y="2578"/>
                    <a:pt x="5743" y="1881"/>
                    <a:pt x="4958" y="1881"/>
                  </a:cubicBezTo>
                  <a:cubicBezTo>
                    <a:pt x="4190" y="1877"/>
                    <a:pt x="3644" y="1871"/>
                    <a:pt x="3240" y="1871"/>
                  </a:cubicBezTo>
                  <a:cubicBezTo>
                    <a:pt x="2431" y="1871"/>
                    <a:pt x="2186" y="1897"/>
                    <a:pt x="1848" y="2024"/>
                  </a:cubicBezTo>
                  <a:lnTo>
                    <a:pt x="1" y="2780"/>
                  </a:lnTo>
                  <a:lnTo>
                    <a:pt x="1398" y="6522"/>
                  </a:lnTo>
                  <a:cubicBezTo>
                    <a:pt x="2489" y="6070"/>
                    <a:pt x="2444" y="6005"/>
                    <a:pt x="3480" y="6005"/>
                  </a:cubicBezTo>
                  <a:cubicBezTo>
                    <a:pt x="3825" y="6005"/>
                    <a:pt x="4291" y="6013"/>
                    <a:pt x="4958" y="6015"/>
                  </a:cubicBezTo>
                  <a:cubicBezTo>
                    <a:pt x="5552" y="5996"/>
                    <a:pt x="6116" y="5728"/>
                    <a:pt x="6518" y="5288"/>
                  </a:cubicBezTo>
                  <a:lnTo>
                    <a:pt x="9935" y="1632"/>
                  </a:lnTo>
                  <a:cubicBezTo>
                    <a:pt x="10050" y="1507"/>
                    <a:pt x="10567" y="828"/>
                    <a:pt x="9983" y="244"/>
                  </a:cubicBezTo>
                  <a:cubicBezTo>
                    <a:pt x="9788" y="64"/>
                    <a:pt x="9591" y="0"/>
                    <a:pt x="9408"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71"/>
            <p:cNvSpPr/>
            <p:nvPr/>
          </p:nvSpPr>
          <p:spPr>
            <a:xfrm>
              <a:off x="4082843" y="3558454"/>
              <a:ext cx="56328" cy="106353"/>
            </a:xfrm>
            <a:custGeom>
              <a:avLst/>
              <a:gdLst/>
              <a:ahLst/>
              <a:cxnLst/>
              <a:rect l="l" t="t" r="r" b="b"/>
              <a:pathLst>
                <a:path w="2145" h="4050" extrusionOk="0">
                  <a:moveTo>
                    <a:pt x="747" y="1"/>
                  </a:moveTo>
                  <a:lnTo>
                    <a:pt x="1" y="307"/>
                  </a:lnTo>
                  <a:lnTo>
                    <a:pt x="1398" y="4049"/>
                  </a:lnTo>
                  <a:lnTo>
                    <a:pt x="2145" y="3743"/>
                  </a:lnTo>
                  <a:lnTo>
                    <a:pt x="74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71"/>
            <p:cNvSpPr/>
            <p:nvPr/>
          </p:nvSpPr>
          <p:spPr>
            <a:xfrm>
              <a:off x="4155977" y="3543880"/>
              <a:ext cx="79962" cy="50944"/>
            </a:xfrm>
            <a:custGeom>
              <a:avLst/>
              <a:gdLst/>
              <a:ahLst/>
              <a:cxnLst/>
              <a:rect l="l" t="t" r="r" b="b"/>
              <a:pathLst>
                <a:path w="3045" h="1940" extrusionOk="0">
                  <a:moveTo>
                    <a:pt x="2489" y="1"/>
                  </a:moveTo>
                  <a:lnTo>
                    <a:pt x="2489" y="1"/>
                  </a:lnTo>
                  <a:cubicBezTo>
                    <a:pt x="2556" y="336"/>
                    <a:pt x="2633" y="929"/>
                    <a:pt x="2422" y="1235"/>
                  </a:cubicBezTo>
                  <a:cubicBezTo>
                    <a:pt x="2290" y="1419"/>
                    <a:pt x="2118" y="1458"/>
                    <a:pt x="1670" y="1458"/>
                  </a:cubicBezTo>
                  <a:cubicBezTo>
                    <a:pt x="1370" y="1458"/>
                    <a:pt x="945" y="1440"/>
                    <a:pt x="326" y="1436"/>
                  </a:cubicBezTo>
                  <a:cubicBezTo>
                    <a:pt x="1" y="1436"/>
                    <a:pt x="1" y="1924"/>
                    <a:pt x="326" y="1924"/>
                  </a:cubicBezTo>
                  <a:cubicBezTo>
                    <a:pt x="837" y="1924"/>
                    <a:pt x="1239" y="1939"/>
                    <a:pt x="1562" y="1939"/>
                  </a:cubicBezTo>
                  <a:cubicBezTo>
                    <a:pt x="2219" y="1939"/>
                    <a:pt x="2551" y="1879"/>
                    <a:pt x="2815" y="1513"/>
                  </a:cubicBezTo>
                  <a:cubicBezTo>
                    <a:pt x="2958" y="1274"/>
                    <a:pt x="3044" y="1006"/>
                    <a:pt x="3044" y="738"/>
                  </a:cubicBezTo>
                  <a:cubicBezTo>
                    <a:pt x="3035" y="642"/>
                    <a:pt x="2958" y="154"/>
                    <a:pt x="248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71"/>
            <p:cNvSpPr/>
            <p:nvPr/>
          </p:nvSpPr>
          <p:spPr>
            <a:xfrm>
              <a:off x="4038359" y="3553701"/>
              <a:ext cx="86500" cy="139756"/>
            </a:xfrm>
            <a:custGeom>
              <a:avLst/>
              <a:gdLst/>
              <a:ahLst/>
              <a:cxnLst/>
              <a:rect l="l" t="t" r="r" b="b"/>
              <a:pathLst>
                <a:path w="3294" h="5322" extrusionOk="0">
                  <a:moveTo>
                    <a:pt x="1358" y="0"/>
                  </a:moveTo>
                  <a:cubicBezTo>
                    <a:pt x="1324" y="0"/>
                    <a:pt x="1289" y="6"/>
                    <a:pt x="1255" y="19"/>
                  </a:cubicBezTo>
                  <a:lnTo>
                    <a:pt x="1" y="488"/>
                  </a:lnTo>
                  <a:lnTo>
                    <a:pt x="1800" y="5321"/>
                  </a:lnTo>
                  <a:lnTo>
                    <a:pt x="3063" y="4852"/>
                  </a:lnTo>
                  <a:cubicBezTo>
                    <a:pt x="3217" y="4795"/>
                    <a:pt x="3293" y="4623"/>
                    <a:pt x="3236" y="4479"/>
                  </a:cubicBezTo>
                  <a:lnTo>
                    <a:pt x="1628" y="192"/>
                  </a:lnTo>
                  <a:cubicBezTo>
                    <a:pt x="1583" y="73"/>
                    <a:pt x="1476" y="0"/>
                    <a:pt x="1358"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71"/>
            <p:cNvSpPr/>
            <p:nvPr/>
          </p:nvSpPr>
          <p:spPr>
            <a:xfrm>
              <a:off x="4078826" y="3658741"/>
              <a:ext cx="46034" cy="34716"/>
            </a:xfrm>
            <a:custGeom>
              <a:avLst/>
              <a:gdLst/>
              <a:ahLst/>
              <a:cxnLst/>
              <a:rect l="l" t="t" r="r" b="b"/>
              <a:pathLst>
                <a:path w="1753" h="1322" extrusionOk="0">
                  <a:moveTo>
                    <a:pt x="1513" y="0"/>
                  </a:moveTo>
                  <a:cubicBezTo>
                    <a:pt x="1484" y="48"/>
                    <a:pt x="1436" y="77"/>
                    <a:pt x="1379" y="96"/>
                  </a:cubicBezTo>
                  <a:lnTo>
                    <a:pt x="1" y="613"/>
                  </a:lnTo>
                  <a:lnTo>
                    <a:pt x="259" y="1321"/>
                  </a:lnTo>
                  <a:lnTo>
                    <a:pt x="1522" y="852"/>
                  </a:lnTo>
                  <a:cubicBezTo>
                    <a:pt x="1676" y="795"/>
                    <a:pt x="1752" y="623"/>
                    <a:pt x="1695" y="479"/>
                  </a:cubicBezTo>
                  <a:lnTo>
                    <a:pt x="1513"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5" name="Google Shape;10565;p71"/>
          <p:cNvGrpSpPr/>
          <p:nvPr/>
        </p:nvGrpSpPr>
        <p:grpSpPr>
          <a:xfrm>
            <a:off x="1314619" y="3821527"/>
            <a:ext cx="346317" cy="332136"/>
            <a:chOff x="1314619" y="3821527"/>
            <a:chExt cx="346317" cy="332136"/>
          </a:xfrm>
        </p:grpSpPr>
        <p:sp>
          <p:nvSpPr>
            <p:cNvPr id="10566" name="Google Shape;10566;p71"/>
            <p:cNvSpPr/>
            <p:nvPr/>
          </p:nvSpPr>
          <p:spPr>
            <a:xfrm>
              <a:off x="1426198" y="4020893"/>
              <a:ext cx="9060" cy="19117"/>
            </a:xfrm>
            <a:custGeom>
              <a:avLst/>
              <a:gdLst/>
              <a:ahLst/>
              <a:cxnLst/>
              <a:rect l="l" t="t" r="r" b="b"/>
              <a:pathLst>
                <a:path w="345" h="728" extrusionOk="0">
                  <a:moveTo>
                    <a:pt x="307" y="0"/>
                  </a:moveTo>
                  <a:lnTo>
                    <a:pt x="0" y="306"/>
                  </a:lnTo>
                  <a:cubicBezTo>
                    <a:pt x="96" y="450"/>
                    <a:pt x="220" y="594"/>
                    <a:pt x="345" y="728"/>
                  </a:cubicBezTo>
                  <a:cubicBezTo>
                    <a:pt x="316" y="479"/>
                    <a:pt x="297" y="239"/>
                    <a:pt x="307" y="0"/>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71"/>
            <p:cNvSpPr/>
            <p:nvPr/>
          </p:nvSpPr>
          <p:spPr>
            <a:xfrm>
              <a:off x="1435231" y="3843218"/>
              <a:ext cx="225705" cy="237495"/>
            </a:xfrm>
            <a:custGeom>
              <a:avLst/>
              <a:gdLst/>
              <a:ahLst/>
              <a:cxnLst/>
              <a:rect l="l" t="t" r="r" b="b"/>
              <a:pathLst>
                <a:path w="8595" h="9044" extrusionOk="0">
                  <a:moveTo>
                    <a:pt x="7494" y="0"/>
                  </a:moveTo>
                  <a:cubicBezTo>
                    <a:pt x="7494" y="0"/>
                    <a:pt x="7810" y="2106"/>
                    <a:pt x="6700" y="3206"/>
                  </a:cubicBezTo>
                  <a:lnTo>
                    <a:pt x="3207" y="6709"/>
                  </a:lnTo>
                  <a:cubicBezTo>
                    <a:pt x="2508" y="7408"/>
                    <a:pt x="1403" y="7536"/>
                    <a:pt x="690" y="7536"/>
                  </a:cubicBezTo>
                  <a:cubicBezTo>
                    <a:pt x="281" y="7536"/>
                    <a:pt x="1" y="7494"/>
                    <a:pt x="1" y="7494"/>
                  </a:cubicBezTo>
                  <a:lnTo>
                    <a:pt x="1" y="7494"/>
                  </a:lnTo>
                  <a:cubicBezTo>
                    <a:pt x="345" y="7838"/>
                    <a:pt x="776" y="8087"/>
                    <a:pt x="1245" y="8221"/>
                  </a:cubicBezTo>
                  <a:lnTo>
                    <a:pt x="2068" y="9044"/>
                  </a:lnTo>
                  <a:cubicBezTo>
                    <a:pt x="2767" y="8594"/>
                    <a:pt x="3408" y="8077"/>
                    <a:pt x="4001" y="7494"/>
                  </a:cubicBezTo>
                  <a:lnTo>
                    <a:pt x="7494" y="4000"/>
                  </a:lnTo>
                  <a:cubicBezTo>
                    <a:pt x="8595" y="2890"/>
                    <a:pt x="8595" y="1101"/>
                    <a:pt x="7494"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71"/>
            <p:cNvSpPr/>
            <p:nvPr/>
          </p:nvSpPr>
          <p:spPr>
            <a:xfrm>
              <a:off x="1414381" y="3821527"/>
              <a:ext cx="238021" cy="230195"/>
            </a:xfrm>
            <a:custGeom>
              <a:avLst/>
              <a:gdLst/>
              <a:ahLst/>
              <a:cxnLst/>
              <a:rect l="l" t="t" r="r" b="b"/>
              <a:pathLst>
                <a:path w="9064" h="8766" extrusionOk="0">
                  <a:moveTo>
                    <a:pt x="6287" y="1439"/>
                  </a:moveTo>
                  <a:cubicBezTo>
                    <a:pt x="6642" y="1439"/>
                    <a:pt x="6996" y="1573"/>
                    <a:pt x="7264" y="1840"/>
                  </a:cubicBezTo>
                  <a:cubicBezTo>
                    <a:pt x="7810" y="2386"/>
                    <a:pt x="7810" y="3266"/>
                    <a:pt x="7264" y="3802"/>
                  </a:cubicBezTo>
                  <a:lnTo>
                    <a:pt x="5513" y="5554"/>
                  </a:lnTo>
                  <a:lnTo>
                    <a:pt x="5149" y="5649"/>
                  </a:lnTo>
                  <a:lnTo>
                    <a:pt x="3867" y="7200"/>
                  </a:lnTo>
                  <a:lnTo>
                    <a:pt x="3771" y="7305"/>
                  </a:lnTo>
                  <a:cubicBezTo>
                    <a:pt x="3498" y="7573"/>
                    <a:pt x="3144" y="7707"/>
                    <a:pt x="2790" y="7707"/>
                  </a:cubicBezTo>
                  <a:cubicBezTo>
                    <a:pt x="2436" y="7707"/>
                    <a:pt x="2082" y="7573"/>
                    <a:pt x="1809" y="7305"/>
                  </a:cubicBezTo>
                  <a:cubicBezTo>
                    <a:pt x="1264" y="6760"/>
                    <a:pt x="1264" y="5879"/>
                    <a:pt x="1809" y="5343"/>
                  </a:cubicBezTo>
                  <a:lnTo>
                    <a:pt x="5302" y="1840"/>
                  </a:lnTo>
                  <a:cubicBezTo>
                    <a:pt x="5575" y="1573"/>
                    <a:pt x="5932" y="1439"/>
                    <a:pt x="6287" y="1439"/>
                  </a:cubicBezTo>
                  <a:close/>
                  <a:moveTo>
                    <a:pt x="6285" y="1"/>
                  </a:moveTo>
                  <a:cubicBezTo>
                    <a:pt x="5561" y="1"/>
                    <a:pt x="4838" y="276"/>
                    <a:pt x="4288" y="826"/>
                  </a:cubicBezTo>
                  <a:lnTo>
                    <a:pt x="795" y="4319"/>
                  </a:lnTo>
                  <a:lnTo>
                    <a:pt x="0" y="6760"/>
                  </a:lnTo>
                  <a:cubicBezTo>
                    <a:pt x="58" y="7162"/>
                    <a:pt x="211" y="7554"/>
                    <a:pt x="441" y="7889"/>
                  </a:cubicBezTo>
                  <a:lnTo>
                    <a:pt x="479" y="7851"/>
                  </a:lnTo>
                  <a:cubicBezTo>
                    <a:pt x="556" y="8023"/>
                    <a:pt x="661" y="8186"/>
                    <a:pt x="795" y="8320"/>
                  </a:cubicBezTo>
                  <a:cubicBezTo>
                    <a:pt x="1094" y="8619"/>
                    <a:pt x="1515" y="8766"/>
                    <a:pt x="1977" y="8766"/>
                  </a:cubicBezTo>
                  <a:cubicBezTo>
                    <a:pt x="2107" y="8766"/>
                    <a:pt x="2240" y="8754"/>
                    <a:pt x="2374" y="8731"/>
                  </a:cubicBezTo>
                  <a:cubicBezTo>
                    <a:pt x="3073" y="8588"/>
                    <a:pt x="3704" y="8233"/>
                    <a:pt x="4202" y="7726"/>
                  </a:cubicBezTo>
                  <a:lnTo>
                    <a:pt x="7695" y="4233"/>
                  </a:lnTo>
                  <a:cubicBezTo>
                    <a:pt x="8805" y="3132"/>
                    <a:pt x="9064" y="1601"/>
                    <a:pt x="8288" y="826"/>
                  </a:cubicBezTo>
                  <a:cubicBezTo>
                    <a:pt x="7733" y="276"/>
                    <a:pt x="7008" y="1"/>
                    <a:pt x="628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71"/>
            <p:cNvSpPr/>
            <p:nvPr/>
          </p:nvSpPr>
          <p:spPr>
            <a:xfrm>
              <a:off x="1536280" y="3935180"/>
              <a:ext cx="22872" cy="55330"/>
            </a:xfrm>
            <a:custGeom>
              <a:avLst/>
              <a:gdLst/>
              <a:ahLst/>
              <a:cxnLst/>
              <a:rect l="l" t="t" r="r" b="b"/>
              <a:pathLst>
                <a:path w="871" h="2107" extrusionOk="0">
                  <a:moveTo>
                    <a:pt x="153" y="1"/>
                  </a:moveTo>
                  <a:cubicBezTo>
                    <a:pt x="249" y="709"/>
                    <a:pt x="191" y="1417"/>
                    <a:pt x="0" y="2106"/>
                  </a:cubicBezTo>
                  <a:lnTo>
                    <a:pt x="871" y="1235"/>
                  </a:lnTo>
                  <a:cubicBezTo>
                    <a:pt x="747" y="766"/>
                    <a:pt x="498" y="345"/>
                    <a:pt x="153"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71"/>
            <p:cNvSpPr/>
            <p:nvPr/>
          </p:nvSpPr>
          <p:spPr>
            <a:xfrm>
              <a:off x="1343505" y="4079453"/>
              <a:ext cx="153831" cy="74211"/>
            </a:xfrm>
            <a:custGeom>
              <a:avLst/>
              <a:gdLst/>
              <a:ahLst/>
              <a:cxnLst/>
              <a:rect l="l" t="t" r="r" b="b"/>
              <a:pathLst>
                <a:path w="5858" h="2826" extrusionOk="0">
                  <a:moveTo>
                    <a:pt x="4422" y="0"/>
                  </a:moveTo>
                  <a:lnTo>
                    <a:pt x="3216" y="1206"/>
                  </a:lnTo>
                  <a:cubicBezTo>
                    <a:pt x="2509" y="1914"/>
                    <a:pt x="1397" y="2042"/>
                    <a:pt x="683" y="2042"/>
                  </a:cubicBezTo>
                  <a:cubicBezTo>
                    <a:pt x="278" y="2042"/>
                    <a:pt x="1" y="2000"/>
                    <a:pt x="1" y="2000"/>
                  </a:cubicBezTo>
                  <a:lnTo>
                    <a:pt x="1" y="2000"/>
                  </a:lnTo>
                  <a:cubicBezTo>
                    <a:pt x="556" y="2551"/>
                    <a:pt x="1278" y="2826"/>
                    <a:pt x="2001" y="2826"/>
                  </a:cubicBezTo>
                  <a:cubicBezTo>
                    <a:pt x="2723" y="2826"/>
                    <a:pt x="3446" y="2551"/>
                    <a:pt x="4001" y="2000"/>
                  </a:cubicBezTo>
                  <a:lnTo>
                    <a:pt x="5858" y="134"/>
                  </a:lnTo>
                  <a:lnTo>
                    <a:pt x="4422" y="0"/>
                  </a:ln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71"/>
            <p:cNvSpPr/>
            <p:nvPr/>
          </p:nvSpPr>
          <p:spPr>
            <a:xfrm>
              <a:off x="1459627" y="4036465"/>
              <a:ext cx="84216" cy="47005"/>
            </a:xfrm>
            <a:custGeom>
              <a:avLst/>
              <a:gdLst/>
              <a:ahLst/>
              <a:cxnLst/>
              <a:rect l="l" t="t" r="r" b="b"/>
              <a:pathLst>
                <a:path w="3207" h="1790" extrusionOk="0">
                  <a:moveTo>
                    <a:pt x="3206" y="1"/>
                  </a:moveTo>
                  <a:lnTo>
                    <a:pt x="3063" y="135"/>
                  </a:lnTo>
                  <a:cubicBezTo>
                    <a:pt x="2529" y="669"/>
                    <a:pt x="1811" y="963"/>
                    <a:pt x="1068" y="963"/>
                  </a:cubicBezTo>
                  <a:cubicBezTo>
                    <a:pt x="945" y="963"/>
                    <a:pt x="822" y="955"/>
                    <a:pt x="699" y="938"/>
                  </a:cubicBezTo>
                  <a:lnTo>
                    <a:pt x="0" y="1637"/>
                  </a:lnTo>
                  <a:cubicBezTo>
                    <a:pt x="350" y="1737"/>
                    <a:pt x="711" y="1789"/>
                    <a:pt x="1071" y="1789"/>
                  </a:cubicBezTo>
                  <a:cubicBezTo>
                    <a:pt x="1193" y="1789"/>
                    <a:pt x="1315" y="1783"/>
                    <a:pt x="1436" y="1771"/>
                  </a:cubicBezTo>
                  <a:lnTo>
                    <a:pt x="3072" y="135"/>
                  </a:lnTo>
                  <a:cubicBezTo>
                    <a:pt x="3120" y="96"/>
                    <a:pt x="3158" y="48"/>
                    <a:pt x="3206"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71"/>
            <p:cNvSpPr/>
            <p:nvPr/>
          </p:nvSpPr>
          <p:spPr>
            <a:xfrm>
              <a:off x="1314619" y="3913516"/>
              <a:ext cx="239019" cy="230195"/>
            </a:xfrm>
            <a:custGeom>
              <a:avLst/>
              <a:gdLst/>
              <a:ahLst/>
              <a:cxnLst/>
              <a:rect l="l" t="t" r="r" b="b"/>
              <a:pathLst>
                <a:path w="9102" h="8766" extrusionOk="0">
                  <a:moveTo>
                    <a:pt x="6599" y="0"/>
                  </a:moveTo>
                  <a:cubicBezTo>
                    <a:pt x="5876" y="0"/>
                    <a:pt x="5154" y="275"/>
                    <a:pt x="4603" y="826"/>
                  </a:cubicBezTo>
                  <a:lnTo>
                    <a:pt x="1101" y="4319"/>
                  </a:lnTo>
                  <a:cubicBezTo>
                    <a:pt x="0" y="5419"/>
                    <a:pt x="0" y="7209"/>
                    <a:pt x="1101" y="8319"/>
                  </a:cubicBezTo>
                  <a:cubicBezTo>
                    <a:pt x="1407" y="8618"/>
                    <a:pt x="1824" y="8765"/>
                    <a:pt x="2289" y="8765"/>
                  </a:cubicBezTo>
                  <a:cubicBezTo>
                    <a:pt x="2419" y="8765"/>
                    <a:pt x="2553" y="8754"/>
                    <a:pt x="2689" y="8731"/>
                  </a:cubicBezTo>
                  <a:cubicBezTo>
                    <a:pt x="3378" y="8587"/>
                    <a:pt x="4020" y="8233"/>
                    <a:pt x="4508" y="7726"/>
                  </a:cubicBezTo>
                  <a:lnTo>
                    <a:pt x="5838" y="6396"/>
                  </a:lnTo>
                  <a:cubicBezTo>
                    <a:pt x="5838" y="6396"/>
                    <a:pt x="5687" y="6189"/>
                    <a:pt x="5304" y="6189"/>
                  </a:cubicBezTo>
                  <a:cubicBezTo>
                    <a:pt x="5267" y="6189"/>
                    <a:pt x="5228" y="6190"/>
                    <a:pt x="5187" y="6195"/>
                  </a:cubicBezTo>
                  <a:lnTo>
                    <a:pt x="4087" y="7295"/>
                  </a:lnTo>
                  <a:cubicBezTo>
                    <a:pt x="3814" y="7568"/>
                    <a:pt x="3457" y="7704"/>
                    <a:pt x="3102" y="7704"/>
                  </a:cubicBezTo>
                  <a:cubicBezTo>
                    <a:pt x="2747" y="7704"/>
                    <a:pt x="2393" y="7568"/>
                    <a:pt x="2125" y="7295"/>
                  </a:cubicBezTo>
                  <a:cubicBezTo>
                    <a:pt x="1579" y="6759"/>
                    <a:pt x="1579" y="5879"/>
                    <a:pt x="2125" y="5333"/>
                  </a:cubicBezTo>
                  <a:lnTo>
                    <a:pt x="5618" y="1840"/>
                  </a:lnTo>
                  <a:cubicBezTo>
                    <a:pt x="5884" y="1575"/>
                    <a:pt x="6235" y="1440"/>
                    <a:pt x="6588" y="1440"/>
                  </a:cubicBezTo>
                  <a:cubicBezTo>
                    <a:pt x="6922" y="1440"/>
                    <a:pt x="7257" y="1560"/>
                    <a:pt x="7522" y="1802"/>
                  </a:cubicBezTo>
                  <a:cubicBezTo>
                    <a:pt x="8068" y="2290"/>
                    <a:pt x="8135" y="3132"/>
                    <a:pt x="7666" y="3706"/>
                  </a:cubicBezTo>
                  <a:lnTo>
                    <a:pt x="9015" y="2357"/>
                  </a:lnTo>
                  <a:cubicBezTo>
                    <a:pt x="9101" y="1764"/>
                    <a:pt x="8977" y="1209"/>
                    <a:pt x="8594" y="826"/>
                  </a:cubicBezTo>
                  <a:cubicBezTo>
                    <a:pt x="8044" y="275"/>
                    <a:pt x="7321" y="0"/>
                    <a:pt x="6599"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71"/>
            <p:cNvSpPr/>
            <p:nvPr/>
          </p:nvSpPr>
          <p:spPr>
            <a:xfrm>
              <a:off x="1450830" y="4059075"/>
              <a:ext cx="36948" cy="22400"/>
            </a:xfrm>
            <a:custGeom>
              <a:avLst/>
              <a:gdLst/>
              <a:ahLst/>
              <a:cxnLst/>
              <a:rect l="l" t="t" r="r" b="b"/>
              <a:pathLst>
                <a:path w="1407" h="853" extrusionOk="0">
                  <a:moveTo>
                    <a:pt x="651" y="1"/>
                  </a:moveTo>
                  <a:lnTo>
                    <a:pt x="0" y="652"/>
                  </a:lnTo>
                  <a:cubicBezTo>
                    <a:pt x="211" y="738"/>
                    <a:pt x="431" y="805"/>
                    <a:pt x="651" y="853"/>
                  </a:cubicBezTo>
                  <a:lnTo>
                    <a:pt x="1407" y="97"/>
                  </a:lnTo>
                  <a:cubicBezTo>
                    <a:pt x="1149" y="97"/>
                    <a:pt x="900" y="68"/>
                    <a:pt x="651" y="1"/>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74" name="Google Shape;10574;p71"/>
          <p:cNvGrpSpPr/>
          <p:nvPr/>
        </p:nvGrpSpPr>
        <p:grpSpPr>
          <a:xfrm>
            <a:off x="1751139" y="3790934"/>
            <a:ext cx="386258" cy="380507"/>
            <a:chOff x="1751139" y="3790934"/>
            <a:chExt cx="386258" cy="380507"/>
          </a:xfrm>
        </p:grpSpPr>
        <p:sp>
          <p:nvSpPr>
            <p:cNvPr id="10575" name="Google Shape;10575;p71"/>
            <p:cNvSpPr/>
            <p:nvPr/>
          </p:nvSpPr>
          <p:spPr>
            <a:xfrm>
              <a:off x="1751139" y="3913069"/>
              <a:ext cx="195059" cy="195296"/>
            </a:xfrm>
            <a:custGeom>
              <a:avLst/>
              <a:gdLst/>
              <a:ahLst/>
              <a:cxnLst/>
              <a:rect l="l" t="t" r="r" b="b"/>
              <a:pathLst>
                <a:path w="7428" h="7437" extrusionOk="0">
                  <a:moveTo>
                    <a:pt x="4910" y="1"/>
                  </a:moveTo>
                  <a:cubicBezTo>
                    <a:pt x="3781" y="1"/>
                    <a:pt x="3322" y="1446"/>
                    <a:pt x="4240" y="2096"/>
                  </a:cubicBezTo>
                  <a:lnTo>
                    <a:pt x="4240" y="2613"/>
                  </a:lnTo>
                  <a:lnTo>
                    <a:pt x="2393" y="2613"/>
                  </a:lnTo>
                  <a:lnTo>
                    <a:pt x="2393" y="4240"/>
                  </a:lnTo>
                  <a:lnTo>
                    <a:pt x="2097" y="4240"/>
                  </a:lnTo>
                  <a:cubicBezTo>
                    <a:pt x="1856" y="3900"/>
                    <a:pt x="1506" y="3748"/>
                    <a:pt x="1161" y="3748"/>
                  </a:cubicBezTo>
                  <a:cubicBezTo>
                    <a:pt x="574" y="3748"/>
                    <a:pt x="1" y="4189"/>
                    <a:pt x="1" y="4901"/>
                  </a:cubicBezTo>
                  <a:cubicBezTo>
                    <a:pt x="1" y="5612"/>
                    <a:pt x="574" y="6054"/>
                    <a:pt x="1161" y="6054"/>
                  </a:cubicBezTo>
                  <a:cubicBezTo>
                    <a:pt x="1506" y="6054"/>
                    <a:pt x="1856" y="5901"/>
                    <a:pt x="2097" y="5561"/>
                  </a:cubicBezTo>
                  <a:lnTo>
                    <a:pt x="2393" y="5561"/>
                  </a:lnTo>
                  <a:lnTo>
                    <a:pt x="2393" y="6929"/>
                  </a:lnTo>
                  <a:cubicBezTo>
                    <a:pt x="2422" y="7207"/>
                    <a:pt x="2652" y="7418"/>
                    <a:pt x="2920" y="7437"/>
                  </a:cubicBezTo>
                  <a:lnTo>
                    <a:pt x="7427" y="7437"/>
                  </a:lnTo>
                  <a:lnTo>
                    <a:pt x="7427" y="5255"/>
                  </a:lnTo>
                  <a:lnTo>
                    <a:pt x="6662" y="5255"/>
                  </a:lnTo>
                  <a:lnTo>
                    <a:pt x="6547" y="5408"/>
                  </a:lnTo>
                  <a:cubicBezTo>
                    <a:pt x="6375" y="5627"/>
                    <a:pt x="6127" y="5732"/>
                    <a:pt x="5882" y="5732"/>
                  </a:cubicBezTo>
                  <a:cubicBezTo>
                    <a:pt x="5581" y="5732"/>
                    <a:pt x="5283" y="5574"/>
                    <a:pt x="5130" y="5274"/>
                  </a:cubicBezTo>
                  <a:cubicBezTo>
                    <a:pt x="4853" y="4719"/>
                    <a:pt x="5255" y="4068"/>
                    <a:pt x="5877" y="4058"/>
                  </a:cubicBezTo>
                  <a:cubicBezTo>
                    <a:pt x="6135" y="4058"/>
                    <a:pt x="6384" y="4183"/>
                    <a:pt x="6547" y="4393"/>
                  </a:cubicBezTo>
                  <a:lnTo>
                    <a:pt x="6671" y="4546"/>
                  </a:lnTo>
                  <a:lnTo>
                    <a:pt x="7427" y="4546"/>
                  </a:lnTo>
                  <a:lnTo>
                    <a:pt x="7427" y="2613"/>
                  </a:lnTo>
                  <a:lnTo>
                    <a:pt x="5571" y="2613"/>
                  </a:lnTo>
                  <a:lnTo>
                    <a:pt x="5571" y="2096"/>
                  </a:lnTo>
                  <a:cubicBezTo>
                    <a:pt x="6489" y="1446"/>
                    <a:pt x="6030" y="1"/>
                    <a:pt x="4910"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71"/>
            <p:cNvSpPr/>
            <p:nvPr/>
          </p:nvSpPr>
          <p:spPr>
            <a:xfrm>
              <a:off x="1837902" y="3913122"/>
              <a:ext cx="46979" cy="68591"/>
            </a:xfrm>
            <a:custGeom>
              <a:avLst/>
              <a:gdLst/>
              <a:ahLst/>
              <a:cxnLst/>
              <a:rect l="l" t="t" r="r" b="b"/>
              <a:pathLst>
                <a:path w="1789" h="2612" extrusionOk="0">
                  <a:moveTo>
                    <a:pt x="1579" y="0"/>
                  </a:moveTo>
                  <a:cubicBezTo>
                    <a:pt x="512" y="0"/>
                    <a:pt x="0" y="1428"/>
                    <a:pt x="936" y="2094"/>
                  </a:cubicBezTo>
                  <a:lnTo>
                    <a:pt x="936" y="2611"/>
                  </a:lnTo>
                  <a:lnTo>
                    <a:pt x="1310" y="2611"/>
                  </a:lnTo>
                  <a:lnTo>
                    <a:pt x="1310" y="2094"/>
                  </a:lnTo>
                  <a:cubicBezTo>
                    <a:pt x="1003" y="1874"/>
                    <a:pt x="821" y="1520"/>
                    <a:pt x="821" y="1147"/>
                  </a:cubicBezTo>
                  <a:cubicBezTo>
                    <a:pt x="821" y="582"/>
                    <a:pt x="1233" y="104"/>
                    <a:pt x="1788" y="18"/>
                  </a:cubicBezTo>
                  <a:cubicBezTo>
                    <a:pt x="1716" y="6"/>
                    <a:pt x="1647" y="0"/>
                    <a:pt x="1579"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71"/>
            <p:cNvSpPr/>
            <p:nvPr/>
          </p:nvSpPr>
          <p:spPr>
            <a:xfrm>
              <a:off x="1752137" y="4011597"/>
              <a:ext cx="34217" cy="60319"/>
            </a:xfrm>
            <a:custGeom>
              <a:avLst/>
              <a:gdLst/>
              <a:ahLst/>
              <a:cxnLst/>
              <a:rect l="l" t="t" r="r" b="b"/>
              <a:pathLst>
                <a:path w="1303" h="2297" extrusionOk="0">
                  <a:moveTo>
                    <a:pt x="1121" y="0"/>
                  </a:moveTo>
                  <a:cubicBezTo>
                    <a:pt x="499" y="19"/>
                    <a:pt x="1" y="526"/>
                    <a:pt x="1" y="1149"/>
                  </a:cubicBezTo>
                  <a:cubicBezTo>
                    <a:pt x="1" y="1771"/>
                    <a:pt x="499" y="2278"/>
                    <a:pt x="1121" y="2297"/>
                  </a:cubicBezTo>
                  <a:cubicBezTo>
                    <a:pt x="1178" y="2297"/>
                    <a:pt x="1245" y="2297"/>
                    <a:pt x="1303" y="2287"/>
                  </a:cubicBezTo>
                  <a:cubicBezTo>
                    <a:pt x="20" y="2067"/>
                    <a:pt x="20" y="230"/>
                    <a:pt x="1303" y="10"/>
                  </a:cubicBezTo>
                  <a:cubicBezTo>
                    <a:pt x="1245" y="0"/>
                    <a:pt x="1178" y="0"/>
                    <a:pt x="1121"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71"/>
            <p:cNvSpPr/>
            <p:nvPr/>
          </p:nvSpPr>
          <p:spPr>
            <a:xfrm>
              <a:off x="1813480" y="3981687"/>
              <a:ext cx="9821" cy="42751"/>
            </a:xfrm>
            <a:custGeom>
              <a:avLst/>
              <a:gdLst/>
              <a:ahLst/>
              <a:cxnLst/>
              <a:rect l="l" t="t" r="r" b="b"/>
              <a:pathLst>
                <a:path w="374" h="1628" extrusionOk="0">
                  <a:moveTo>
                    <a:pt x="0" y="0"/>
                  </a:moveTo>
                  <a:lnTo>
                    <a:pt x="0" y="1436"/>
                  </a:lnTo>
                  <a:lnTo>
                    <a:pt x="0" y="1541"/>
                  </a:lnTo>
                  <a:lnTo>
                    <a:pt x="0" y="1627"/>
                  </a:lnTo>
                  <a:lnTo>
                    <a:pt x="373" y="1627"/>
                  </a:lnTo>
                  <a:lnTo>
                    <a:pt x="373"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71"/>
            <p:cNvSpPr/>
            <p:nvPr/>
          </p:nvSpPr>
          <p:spPr>
            <a:xfrm>
              <a:off x="1813480" y="4059075"/>
              <a:ext cx="9821" cy="48030"/>
            </a:xfrm>
            <a:custGeom>
              <a:avLst/>
              <a:gdLst/>
              <a:ahLst/>
              <a:cxnLst/>
              <a:rect l="l" t="t" r="r" b="b"/>
              <a:pathLst>
                <a:path w="374" h="1829" extrusionOk="0">
                  <a:moveTo>
                    <a:pt x="0" y="1"/>
                  </a:moveTo>
                  <a:lnTo>
                    <a:pt x="0" y="1197"/>
                  </a:lnTo>
                  <a:cubicBezTo>
                    <a:pt x="10" y="1599"/>
                    <a:pt x="192" y="1762"/>
                    <a:pt x="373" y="1829"/>
                  </a:cubicBezTo>
                  <a:lnTo>
                    <a:pt x="373"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0" name="Google Shape;10580;p71"/>
            <p:cNvSpPr/>
            <p:nvPr/>
          </p:nvSpPr>
          <p:spPr>
            <a:xfrm>
              <a:off x="1939870" y="3853748"/>
              <a:ext cx="197528" cy="191042"/>
            </a:xfrm>
            <a:custGeom>
              <a:avLst/>
              <a:gdLst/>
              <a:ahLst/>
              <a:cxnLst/>
              <a:rect l="l" t="t" r="r" b="b"/>
              <a:pathLst>
                <a:path w="7522" h="7275" extrusionOk="0">
                  <a:moveTo>
                    <a:pt x="1" y="1"/>
                  </a:moveTo>
                  <a:lnTo>
                    <a:pt x="1" y="2011"/>
                  </a:lnTo>
                  <a:lnTo>
                    <a:pt x="642" y="2011"/>
                  </a:lnTo>
                  <a:lnTo>
                    <a:pt x="728" y="1896"/>
                  </a:lnTo>
                  <a:cubicBezTo>
                    <a:pt x="922" y="1639"/>
                    <a:pt x="1193" y="1525"/>
                    <a:pt x="1460" y="1525"/>
                  </a:cubicBezTo>
                  <a:cubicBezTo>
                    <a:pt x="1929" y="1525"/>
                    <a:pt x="2384" y="1880"/>
                    <a:pt x="2384" y="2441"/>
                  </a:cubicBezTo>
                  <a:cubicBezTo>
                    <a:pt x="2384" y="3010"/>
                    <a:pt x="1928" y="3367"/>
                    <a:pt x="1458" y="3367"/>
                  </a:cubicBezTo>
                  <a:cubicBezTo>
                    <a:pt x="1192" y="3367"/>
                    <a:pt x="922" y="3253"/>
                    <a:pt x="728" y="2996"/>
                  </a:cubicBezTo>
                  <a:lnTo>
                    <a:pt x="642" y="2882"/>
                  </a:lnTo>
                  <a:lnTo>
                    <a:pt x="1" y="2882"/>
                  </a:lnTo>
                  <a:lnTo>
                    <a:pt x="1" y="4872"/>
                  </a:lnTo>
                  <a:lnTo>
                    <a:pt x="1848" y="4872"/>
                  </a:lnTo>
                  <a:lnTo>
                    <a:pt x="1848" y="5293"/>
                  </a:lnTo>
                  <a:cubicBezTo>
                    <a:pt x="948" y="5877"/>
                    <a:pt x="1360" y="7274"/>
                    <a:pt x="2432" y="7274"/>
                  </a:cubicBezTo>
                  <a:cubicBezTo>
                    <a:pt x="3504" y="7274"/>
                    <a:pt x="3915" y="5877"/>
                    <a:pt x="3016" y="5293"/>
                  </a:cubicBezTo>
                  <a:lnTo>
                    <a:pt x="3016" y="4872"/>
                  </a:lnTo>
                  <a:lnTo>
                    <a:pt x="4872" y="4872"/>
                  </a:lnTo>
                  <a:lnTo>
                    <a:pt x="4872" y="3025"/>
                  </a:lnTo>
                  <a:lnTo>
                    <a:pt x="5284" y="3025"/>
                  </a:lnTo>
                  <a:cubicBezTo>
                    <a:pt x="5496" y="3357"/>
                    <a:pt x="5843" y="3520"/>
                    <a:pt x="6189" y="3520"/>
                  </a:cubicBezTo>
                  <a:cubicBezTo>
                    <a:pt x="6561" y="3520"/>
                    <a:pt x="6932" y="3331"/>
                    <a:pt x="7131" y="2958"/>
                  </a:cubicBezTo>
                  <a:cubicBezTo>
                    <a:pt x="7521" y="2244"/>
                    <a:pt x="7012" y="1369"/>
                    <a:pt x="6197" y="1369"/>
                  </a:cubicBezTo>
                  <a:cubicBezTo>
                    <a:pt x="6192" y="1369"/>
                    <a:pt x="6188" y="1369"/>
                    <a:pt x="6183" y="1370"/>
                  </a:cubicBezTo>
                  <a:lnTo>
                    <a:pt x="6193" y="1370"/>
                  </a:lnTo>
                  <a:cubicBezTo>
                    <a:pt x="5829" y="1370"/>
                    <a:pt x="5485" y="1551"/>
                    <a:pt x="5284" y="1858"/>
                  </a:cubicBezTo>
                  <a:lnTo>
                    <a:pt x="4872" y="1858"/>
                  </a:lnTo>
                  <a:lnTo>
                    <a:pt x="4872" y="700"/>
                  </a:lnTo>
                  <a:cubicBezTo>
                    <a:pt x="4872" y="154"/>
                    <a:pt x="4547" y="30"/>
                    <a:pt x="433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1" name="Google Shape;10581;p71"/>
            <p:cNvSpPr/>
            <p:nvPr/>
          </p:nvSpPr>
          <p:spPr>
            <a:xfrm>
              <a:off x="1981098" y="3893217"/>
              <a:ext cx="29674" cy="49290"/>
            </a:xfrm>
            <a:custGeom>
              <a:avLst/>
              <a:gdLst/>
              <a:ahLst/>
              <a:cxnLst/>
              <a:rect l="l" t="t" r="r" b="b"/>
              <a:pathLst>
                <a:path w="1130" h="1877" extrusionOk="0">
                  <a:moveTo>
                    <a:pt x="182" y="1"/>
                  </a:moveTo>
                  <a:cubicBezTo>
                    <a:pt x="125" y="1"/>
                    <a:pt x="58" y="1"/>
                    <a:pt x="0" y="20"/>
                  </a:cubicBezTo>
                  <a:cubicBezTo>
                    <a:pt x="996" y="230"/>
                    <a:pt x="996" y="1647"/>
                    <a:pt x="0" y="1857"/>
                  </a:cubicBezTo>
                  <a:cubicBezTo>
                    <a:pt x="58" y="1876"/>
                    <a:pt x="125" y="1876"/>
                    <a:pt x="182" y="1876"/>
                  </a:cubicBezTo>
                  <a:cubicBezTo>
                    <a:pt x="709" y="1876"/>
                    <a:pt x="1130" y="1455"/>
                    <a:pt x="1130" y="938"/>
                  </a:cubicBezTo>
                  <a:cubicBezTo>
                    <a:pt x="1130" y="422"/>
                    <a:pt x="709" y="1"/>
                    <a:pt x="182"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71"/>
            <p:cNvSpPr/>
            <p:nvPr/>
          </p:nvSpPr>
          <p:spPr>
            <a:xfrm>
              <a:off x="1879052" y="3981687"/>
              <a:ext cx="188783" cy="189755"/>
            </a:xfrm>
            <a:custGeom>
              <a:avLst/>
              <a:gdLst/>
              <a:ahLst/>
              <a:cxnLst/>
              <a:rect l="l" t="t" r="r" b="b"/>
              <a:pathLst>
                <a:path w="7189" h="7226" extrusionOk="0">
                  <a:moveTo>
                    <a:pt x="2384" y="0"/>
                  </a:moveTo>
                  <a:lnTo>
                    <a:pt x="2384" y="1847"/>
                  </a:lnTo>
                  <a:lnTo>
                    <a:pt x="1963" y="1847"/>
                  </a:lnTo>
                  <a:cubicBezTo>
                    <a:pt x="1771" y="1541"/>
                    <a:pt x="1427" y="1359"/>
                    <a:pt x="1063" y="1359"/>
                  </a:cubicBezTo>
                  <a:cubicBezTo>
                    <a:pt x="479" y="1359"/>
                    <a:pt x="1" y="1838"/>
                    <a:pt x="1" y="2422"/>
                  </a:cubicBezTo>
                  <a:cubicBezTo>
                    <a:pt x="1" y="3015"/>
                    <a:pt x="479" y="3493"/>
                    <a:pt x="1063" y="3493"/>
                  </a:cubicBezTo>
                  <a:cubicBezTo>
                    <a:pt x="1427" y="3493"/>
                    <a:pt x="1771" y="3312"/>
                    <a:pt x="1963" y="3005"/>
                  </a:cubicBezTo>
                  <a:lnTo>
                    <a:pt x="2384" y="3005"/>
                  </a:lnTo>
                  <a:lnTo>
                    <a:pt x="2384" y="4824"/>
                  </a:lnTo>
                  <a:lnTo>
                    <a:pt x="4231" y="4824"/>
                  </a:lnTo>
                  <a:lnTo>
                    <a:pt x="4231" y="5245"/>
                  </a:lnTo>
                  <a:cubicBezTo>
                    <a:pt x="3322" y="5829"/>
                    <a:pt x="3743" y="7226"/>
                    <a:pt x="4815" y="7226"/>
                  </a:cubicBezTo>
                  <a:cubicBezTo>
                    <a:pt x="5887" y="7226"/>
                    <a:pt x="6298" y="5829"/>
                    <a:pt x="5399" y="5245"/>
                  </a:cubicBezTo>
                  <a:lnTo>
                    <a:pt x="5399" y="4824"/>
                  </a:lnTo>
                  <a:lnTo>
                    <a:pt x="6652" y="4824"/>
                  </a:lnTo>
                  <a:cubicBezTo>
                    <a:pt x="6872" y="4795"/>
                    <a:pt x="7179" y="4671"/>
                    <a:pt x="7188" y="4154"/>
                  </a:cubicBezTo>
                  <a:lnTo>
                    <a:pt x="7188" y="0"/>
                  </a:lnTo>
                  <a:lnTo>
                    <a:pt x="5245" y="0"/>
                  </a:lnTo>
                  <a:lnTo>
                    <a:pt x="5245" y="641"/>
                  </a:lnTo>
                  <a:lnTo>
                    <a:pt x="5370" y="737"/>
                  </a:lnTo>
                  <a:cubicBezTo>
                    <a:pt x="6069" y="1264"/>
                    <a:pt x="5695" y="2383"/>
                    <a:pt x="4815" y="2383"/>
                  </a:cubicBezTo>
                  <a:cubicBezTo>
                    <a:pt x="3934" y="2383"/>
                    <a:pt x="3552" y="1264"/>
                    <a:pt x="4260" y="737"/>
                  </a:cubicBezTo>
                  <a:lnTo>
                    <a:pt x="4384" y="641"/>
                  </a:lnTo>
                  <a:lnTo>
                    <a:pt x="4384"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71"/>
            <p:cNvSpPr/>
            <p:nvPr/>
          </p:nvSpPr>
          <p:spPr>
            <a:xfrm>
              <a:off x="1878815" y="4016875"/>
              <a:ext cx="33193" cy="56564"/>
            </a:xfrm>
            <a:custGeom>
              <a:avLst/>
              <a:gdLst/>
              <a:ahLst/>
              <a:cxnLst/>
              <a:rect l="l" t="t" r="r" b="b"/>
              <a:pathLst>
                <a:path w="1264" h="2154" extrusionOk="0">
                  <a:moveTo>
                    <a:pt x="1072" y="0"/>
                  </a:moveTo>
                  <a:cubicBezTo>
                    <a:pt x="479" y="0"/>
                    <a:pt x="0" y="479"/>
                    <a:pt x="0" y="1072"/>
                  </a:cubicBezTo>
                  <a:cubicBezTo>
                    <a:pt x="0" y="1665"/>
                    <a:pt x="479" y="2153"/>
                    <a:pt x="1072" y="2153"/>
                  </a:cubicBezTo>
                  <a:cubicBezTo>
                    <a:pt x="1139" y="2153"/>
                    <a:pt x="1197" y="2144"/>
                    <a:pt x="1264" y="2134"/>
                  </a:cubicBezTo>
                  <a:cubicBezTo>
                    <a:pt x="747" y="2039"/>
                    <a:pt x="374" y="1598"/>
                    <a:pt x="374" y="1072"/>
                  </a:cubicBezTo>
                  <a:cubicBezTo>
                    <a:pt x="374" y="555"/>
                    <a:pt x="747" y="105"/>
                    <a:pt x="1264" y="19"/>
                  </a:cubicBezTo>
                  <a:cubicBezTo>
                    <a:pt x="1197" y="0"/>
                    <a:pt x="1139" y="0"/>
                    <a:pt x="10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71"/>
            <p:cNvSpPr/>
            <p:nvPr/>
          </p:nvSpPr>
          <p:spPr>
            <a:xfrm>
              <a:off x="1941130" y="3981687"/>
              <a:ext cx="8324" cy="48266"/>
            </a:xfrm>
            <a:custGeom>
              <a:avLst/>
              <a:gdLst/>
              <a:ahLst/>
              <a:cxnLst/>
              <a:rect l="l" t="t" r="r" b="b"/>
              <a:pathLst>
                <a:path w="317" h="1838" extrusionOk="0">
                  <a:moveTo>
                    <a:pt x="1" y="0"/>
                  </a:moveTo>
                  <a:lnTo>
                    <a:pt x="1" y="1838"/>
                  </a:lnTo>
                  <a:lnTo>
                    <a:pt x="317" y="1838"/>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71"/>
            <p:cNvSpPr/>
            <p:nvPr/>
          </p:nvSpPr>
          <p:spPr>
            <a:xfrm>
              <a:off x="1941130" y="4060598"/>
              <a:ext cx="8324" cy="47767"/>
            </a:xfrm>
            <a:custGeom>
              <a:avLst/>
              <a:gdLst/>
              <a:ahLst/>
              <a:cxnLst/>
              <a:rect l="l" t="t" r="r" b="b"/>
              <a:pathLst>
                <a:path w="317" h="1819" extrusionOk="0">
                  <a:moveTo>
                    <a:pt x="1" y="0"/>
                  </a:moveTo>
                  <a:lnTo>
                    <a:pt x="1" y="1819"/>
                  </a:lnTo>
                  <a:lnTo>
                    <a:pt x="317" y="1819"/>
                  </a:lnTo>
                  <a:lnTo>
                    <a:pt x="317"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71"/>
            <p:cNvSpPr/>
            <p:nvPr/>
          </p:nvSpPr>
          <p:spPr>
            <a:xfrm>
              <a:off x="1966261" y="4108339"/>
              <a:ext cx="44012" cy="62551"/>
            </a:xfrm>
            <a:custGeom>
              <a:avLst/>
              <a:gdLst/>
              <a:ahLst/>
              <a:cxnLst/>
              <a:rect l="l" t="t" r="r" b="b"/>
              <a:pathLst>
                <a:path w="1676" h="2382" extrusionOk="0">
                  <a:moveTo>
                    <a:pt x="910" y="1"/>
                  </a:moveTo>
                  <a:lnTo>
                    <a:pt x="910" y="412"/>
                  </a:lnTo>
                  <a:cubicBezTo>
                    <a:pt x="1" y="1015"/>
                    <a:pt x="472" y="2381"/>
                    <a:pt x="1480" y="2381"/>
                  </a:cubicBezTo>
                  <a:cubicBezTo>
                    <a:pt x="1543" y="2381"/>
                    <a:pt x="1608" y="2376"/>
                    <a:pt x="1676" y="2365"/>
                  </a:cubicBezTo>
                  <a:cubicBezTo>
                    <a:pt x="1168" y="2269"/>
                    <a:pt x="795" y="1829"/>
                    <a:pt x="795" y="1312"/>
                  </a:cubicBezTo>
                  <a:cubicBezTo>
                    <a:pt x="795" y="948"/>
                    <a:pt x="977" y="604"/>
                    <a:pt x="1283" y="412"/>
                  </a:cubicBezTo>
                  <a:lnTo>
                    <a:pt x="12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7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71"/>
            <p:cNvSpPr/>
            <p:nvPr/>
          </p:nvSpPr>
          <p:spPr>
            <a:xfrm>
              <a:off x="1813480" y="3790934"/>
              <a:ext cx="197738" cy="190779"/>
            </a:xfrm>
            <a:custGeom>
              <a:avLst/>
              <a:gdLst/>
              <a:ahLst/>
              <a:cxnLst/>
              <a:rect l="l" t="t" r="r" b="b"/>
              <a:pathLst>
                <a:path w="7530" h="7265" extrusionOk="0">
                  <a:moveTo>
                    <a:pt x="2441" y="0"/>
                  </a:moveTo>
                  <a:cubicBezTo>
                    <a:pt x="1369" y="0"/>
                    <a:pt x="957" y="1398"/>
                    <a:pt x="1857" y="1981"/>
                  </a:cubicBezTo>
                  <a:lnTo>
                    <a:pt x="1857" y="2393"/>
                  </a:lnTo>
                  <a:lnTo>
                    <a:pt x="536" y="2393"/>
                  </a:lnTo>
                  <a:cubicBezTo>
                    <a:pt x="335" y="2422"/>
                    <a:pt x="38" y="2537"/>
                    <a:pt x="0" y="2977"/>
                  </a:cubicBezTo>
                  <a:lnTo>
                    <a:pt x="0" y="7264"/>
                  </a:lnTo>
                  <a:lnTo>
                    <a:pt x="2010" y="7264"/>
                  </a:lnTo>
                  <a:lnTo>
                    <a:pt x="2010" y="6633"/>
                  </a:lnTo>
                  <a:lnTo>
                    <a:pt x="1885" y="6537"/>
                  </a:lnTo>
                  <a:cubicBezTo>
                    <a:pt x="1187" y="6001"/>
                    <a:pt x="1560" y="4881"/>
                    <a:pt x="2441" y="4881"/>
                  </a:cubicBezTo>
                  <a:cubicBezTo>
                    <a:pt x="3321" y="4881"/>
                    <a:pt x="3704" y="6001"/>
                    <a:pt x="2996" y="6537"/>
                  </a:cubicBezTo>
                  <a:lnTo>
                    <a:pt x="2871" y="6633"/>
                  </a:lnTo>
                  <a:lnTo>
                    <a:pt x="2871" y="7264"/>
                  </a:lnTo>
                  <a:lnTo>
                    <a:pt x="4881" y="7264"/>
                  </a:lnTo>
                  <a:lnTo>
                    <a:pt x="4881" y="5417"/>
                  </a:lnTo>
                  <a:lnTo>
                    <a:pt x="5292" y="5417"/>
                  </a:lnTo>
                  <a:cubicBezTo>
                    <a:pt x="5504" y="5749"/>
                    <a:pt x="5849" y="5912"/>
                    <a:pt x="6194" y="5912"/>
                  </a:cubicBezTo>
                  <a:cubicBezTo>
                    <a:pt x="6565" y="5912"/>
                    <a:pt x="6936" y="5723"/>
                    <a:pt x="7140" y="5350"/>
                  </a:cubicBezTo>
                  <a:cubicBezTo>
                    <a:pt x="7530" y="4636"/>
                    <a:pt x="7011" y="3761"/>
                    <a:pt x="6205" y="3761"/>
                  </a:cubicBezTo>
                  <a:cubicBezTo>
                    <a:pt x="6201" y="3761"/>
                    <a:pt x="6196" y="3761"/>
                    <a:pt x="6192" y="3762"/>
                  </a:cubicBezTo>
                  <a:cubicBezTo>
                    <a:pt x="5828" y="3762"/>
                    <a:pt x="5484" y="3943"/>
                    <a:pt x="5292" y="4250"/>
                  </a:cubicBezTo>
                  <a:lnTo>
                    <a:pt x="4871" y="4250"/>
                  </a:lnTo>
                  <a:lnTo>
                    <a:pt x="4871" y="2393"/>
                  </a:lnTo>
                  <a:lnTo>
                    <a:pt x="3024" y="2393"/>
                  </a:lnTo>
                  <a:lnTo>
                    <a:pt x="3024" y="1981"/>
                  </a:lnTo>
                  <a:cubicBezTo>
                    <a:pt x="3924" y="1398"/>
                    <a:pt x="3512" y="0"/>
                    <a:pt x="244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71"/>
            <p:cNvSpPr/>
            <p:nvPr/>
          </p:nvSpPr>
          <p:spPr>
            <a:xfrm>
              <a:off x="1838349" y="3791249"/>
              <a:ext cx="44012" cy="62525"/>
            </a:xfrm>
            <a:custGeom>
              <a:avLst/>
              <a:gdLst/>
              <a:ahLst/>
              <a:cxnLst/>
              <a:rect l="l" t="t" r="r" b="b"/>
              <a:pathLst>
                <a:path w="1676" h="2381" extrusionOk="0">
                  <a:moveTo>
                    <a:pt x="1479" y="0"/>
                  </a:moveTo>
                  <a:cubicBezTo>
                    <a:pt x="472" y="0"/>
                    <a:pt x="0" y="1366"/>
                    <a:pt x="910" y="1969"/>
                  </a:cubicBezTo>
                  <a:lnTo>
                    <a:pt x="910" y="2381"/>
                  </a:lnTo>
                  <a:lnTo>
                    <a:pt x="1283" y="2381"/>
                  </a:lnTo>
                  <a:lnTo>
                    <a:pt x="1283" y="1969"/>
                  </a:lnTo>
                  <a:cubicBezTo>
                    <a:pt x="470" y="1434"/>
                    <a:pt x="718" y="189"/>
                    <a:pt x="1675" y="17"/>
                  </a:cubicBezTo>
                  <a:cubicBezTo>
                    <a:pt x="1608" y="6"/>
                    <a:pt x="1543" y="0"/>
                    <a:pt x="1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0" name="Google Shape;10590;p71"/>
            <p:cNvSpPr/>
            <p:nvPr/>
          </p:nvSpPr>
          <p:spPr>
            <a:xfrm>
              <a:off x="1813480" y="3854772"/>
              <a:ext cx="9821" cy="126941"/>
            </a:xfrm>
            <a:custGeom>
              <a:avLst/>
              <a:gdLst/>
              <a:ahLst/>
              <a:cxnLst/>
              <a:rect l="l" t="t" r="r" b="b"/>
              <a:pathLst>
                <a:path w="374" h="4834" extrusionOk="0">
                  <a:moveTo>
                    <a:pt x="373" y="0"/>
                  </a:moveTo>
                  <a:cubicBezTo>
                    <a:pt x="201" y="67"/>
                    <a:pt x="29" y="211"/>
                    <a:pt x="0" y="546"/>
                  </a:cubicBezTo>
                  <a:lnTo>
                    <a:pt x="0" y="4833"/>
                  </a:lnTo>
                  <a:lnTo>
                    <a:pt x="373" y="4833"/>
                  </a:lnTo>
                  <a:lnTo>
                    <a:pt x="37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1" name="Google Shape;10591;p71"/>
            <p:cNvSpPr/>
            <p:nvPr/>
          </p:nvSpPr>
          <p:spPr>
            <a:xfrm>
              <a:off x="1940894" y="3853748"/>
              <a:ext cx="8823" cy="48791"/>
            </a:xfrm>
            <a:custGeom>
              <a:avLst/>
              <a:gdLst/>
              <a:ahLst/>
              <a:cxnLst/>
              <a:rect l="l" t="t" r="r" b="b"/>
              <a:pathLst>
                <a:path w="336" h="1858" extrusionOk="0">
                  <a:moveTo>
                    <a:pt x="0" y="1"/>
                  </a:moveTo>
                  <a:lnTo>
                    <a:pt x="0" y="1858"/>
                  </a:lnTo>
                  <a:lnTo>
                    <a:pt x="335" y="1858"/>
                  </a:lnTo>
                  <a:lnTo>
                    <a:pt x="335"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71"/>
            <p:cNvSpPr/>
            <p:nvPr/>
          </p:nvSpPr>
          <p:spPr>
            <a:xfrm>
              <a:off x="1940894" y="3933184"/>
              <a:ext cx="8823" cy="48528"/>
            </a:xfrm>
            <a:custGeom>
              <a:avLst/>
              <a:gdLst/>
              <a:ahLst/>
              <a:cxnLst/>
              <a:rect l="l" t="t" r="r" b="b"/>
              <a:pathLst>
                <a:path w="336" h="1848" extrusionOk="0">
                  <a:moveTo>
                    <a:pt x="0" y="0"/>
                  </a:moveTo>
                  <a:lnTo>
                    <a:pt x="0" y="1847"/>
                  </a:lnTo>
                  <a:lnTo>
                    <a:pt x="335" y="1847"/>
                  </a:lnTo>
                  <a:lnTo>
                    <a:pt x="33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3" name="Google Shape;10593;p71"/>
          <p:cNvGrpSpPr/>
          <p:nvPr/>
        </p:nvGrpSpPr>
        <p:grpSpPr>
          <a:xfrm>
            <a:off x="2189681" y="3821606"/>
            <a:ext cx="395607" cy="318928"/>
            <a:chOff x="2189681" y="3821606"/>
            <a:chExt cx="395607" cy="318928"/>
          </a:xfrm>
        </p:grpSpPr>
        <p:sp>
          <p:nvSpPr>
            <p:cNvPr id="10594" name="Google Shape;10594;p71"/>
            <p:cNvSpPr/>
            <p:nvPr/>
          </p:nvSpPr>
          <p:spPr>
            <a:xfrm>
              <a:off x="2189681" y="3846973"/>
              <a:ext cx="395607" cy="293561"/>
            </a:xfrm>
            <a:custGeom>
              <a:avLst/>
              <a:gdLst/>
              <a:ahLst/>
              <a:cxnLst/>
              <a:rect l="l" t="t" r="r" b="b"/>
              <a:pathLst>
                <a:path w="15065" h="11179" extrusionOk="0">
                  <a:moveTo>
                    <a:pt x="728" y="1"/>
                  </a:moveTo>
                  <a:cubicBezTo>
                    <a:pt x="326" y="1"/>
                    <a:pt x="1" y="326"/>
                    <a:pt x="1" y="728"/>
                  </a:cubicBezTo>
                  <a:lnTo>
                    <a:pt x="1" y="10451"/>
                  </a:lnTo>
                  <a:cubicBezTo>
                    <a:pt x="1" y="10853"/>
                    <a:pt x="326" y="11179"/>
                    <a:pt x="728" y="11179"/>
                  </a:cubicBezTo>
                  <a:lnTo>
                    <a:pt x="14337" y="11179"/>
                  </a:lnTo>
                  <a:cubicBezTo>
                    <a:pt x="14739" y="11179"/>
                    <a:pt x="15064" y="10853"/>
                    <a:pt x="15064" y="10451"/>
                  </a:cubicBezTo>
                  <a:lnTo>
                    <a:pt x="15064" y="728"/>
                  </a:lnTo>
                  <a:cubicBezTo>
                    <a:pt x="15064" y="326"/>
                    <a:pt x="14739" y="1"/>
                    <a:pt x="1433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71"/>
            <p:cNvSpPr/>
            <p:nvPr/>
          </p:nvSpPr>
          <p:spPr>
            <a:xfrm>
              <a:off x="2189681" y="3846973"/>
              <a:ext cx="395607" cy="38235"/>
            </a:xfrm>
            <a:custGeom>
              <a:avLst/>
              <a:gdLst/>
              <a:ahLst/>
              <a:cxnLst/>
              <a:rect l="l" t="t" r="r" b="b"/>
              <a:pathLst>
                <a:path w="15065" h="1456" extrusionOk="0">
                  <a:moveTo>
                    <a:pt x="728" y="1"/>
                  </a:moveTo>
                  <a:cubicBezTo>
                    <a:pt x="326" y="1"/>
                    <a:pt x="1" y="326"/>
                    <a:pt x="1" y="728"/>
                  </a:cubicBezTo>
                  <a:lnTo>
                    <a:pt x="1" y="1455"/>
                  </a:lnTo>
                  <a:lnTo>
                    <a:pt x="15064" y="1455"/>
                  </a:lnTo>
                  <a:lnTo>
                    <a:pt x="15064" y="728"/>
                  </a:lnTo>
                  <a:cubicBezTo>
                    <a:pt x="15064" y="326"/>
                    <a:pt x="14739" y="1"/>
                    <a:pt x="14337"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71"/>
            <p:cNvSpPr/>
            <p:nvPr/>
          </p:nvSpPr>
          <p:spPr>
            <a:xfrm>
              <a:off x="2215075" y="3847235"/>
              <a:ext cx="51286" cy="25393"/>
            </a:xfrm>
            <a:custGeom>
              <a:avLst/>
              <a:gdLst/>
              <a:ahLst/>
              <a:cxnLst/>
              <a:rect l="l" t="t" r="r" b="b"/>
              <a:pathLst>
                <a:path w="1953" h="967" extrusionOk="0">
                  <a:moveTo>
                    <a:pt x="10" y="0"/>
                  </a:moveTo>
                  <a:lnTo>
                    <a:pt x="10" y="239"/>
                  </a:lnTo>
                  <a:cubicBezTo>
                    <a:pt x="0" y="641"/>
                    <a:pt x="335" y="967"/>
                    <a:pt x="737" y="967"/>
                  </a:cubicBezTo>
                  <a:lnTo>
                    <a:pt x="1225" y="967"/>
                  </a:lnTo>
                  <a:cubicBezTo>
                    <a:pt x="1627"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71"/>
            <p:cNvSpPr/>
            <p:nvPr/>
          </p:nvSpPr>
          <p:spPr>
            <a:xfrm>
              <a:off x="2508609" y="3847235"/>
              <a:ext cx="51286" cy="25393"/>
            </a:xfrm>
            <a:custGeom>
              <a:avLst/>
              <a:gdLst/>
              <a:ahLst/>
              <a:cxnLst/>
              <a:rect l="l" t="t" r="r" b="b"/>
              <a:pathLst>
                <a:path w="1953" h="967" extrusionOk="0">
                  <a:moveTo>
                    <a:pt x="10" y="0"/>
                  </a:moveTo>
                  <a:lnTo>
                    <a:pt x="10" y="239"/>
                  </a:lnTo>
                  <a:cubicBezTo>
                    <a:pt x="1" y="641"/>
                    <a:pt x="336" y="967"/>
                    <a:pt x="737" y="967"/>
                  </a:cubicBezTo>
                  <a:lnTo>
                    <a:pt x="1226" y="967"/>
                  </a:lnTo>
                  <a:cubicBezTo>
                    <a:pt x="1628" y="967"/>
                    <a:pt x="1953" y="641"/>
                    <a:pt x="1953" y="239"/>
                  </a:cubicBezTo>
                  <a:lnTo>
                    <a:pt x="19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8" name="Google Shape;10598;p71"/>
            <p:cNvSpPr/>
            <p:nvPr/>
          </p:nvSpPr>
          <p:spPr>
            <a:xfrm>
              <a:off x="2228152"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7" y="1455"/>
                  </a:lnTo>
                  <a:cubicBezTo>
                    <a:pt x="861" y="1455"/>
                    <a:pt x="967" y="1340"/>
                    <a:pt x="967" y="1206"/>
                  </a:cubicBezTo>
                  <a:lnTo>
                    <a:pt x="967" y="239"/>
                  </a:lnTo>
                  <a:cubicBezTo>
                    <a:pt x="967" y="105"/>
                    <a:pt x="852" y="0"/>
                    <a:pt x="72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9" name="Google Shape;10599;p71"/>
            <p:cNvSpPr/>
            <p:nvPr/>
          </p:nvSpPr>
          <p:spPr>
            <a:xfrm>
              <a:off x="2228152"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7" y="718"/>
                  </a:lnTo>
                  <a:cubicBezTo>
                    <a:pt x="852" y="718"/>
                    <a:pt x="967" y="613"/>
                    <a:pt x="967" y="479"/>
                  </a:cubicBezTo>
                  <a:lnTo>
                    <a:pt x="967" y="240"/>
                  </a:lnTo>
                  <a:cubicBezTo>
                    <a:pt x="967" y="106"/>
                    <a:pt x="852" y="1"/>
                    <a:pt x="727"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71"/>
            <p:cNvSpPr/>
            <p:nvPr/>
          </p:nvSpPr>
          <p:spPr>
            <a:xfrm>
              <a:off x="2521686" y="3821606"/>
              <a:ext cx="25393" cy="38208"/>
            </a:xfrm>
            <a:custGeom>
              <a:avLst/>
              <a:gdLst/>
              <a:ahLst/>
              <a:cxnLst/>
              <a:rect l="l" t="t" r="r" b="b"/>
              <a:pathLst>
                <a:path w="967" h="1455" extrusionOk="0">
                  <a:moveTo>
                    <a:pt x="239" y="0"/>
                  </a:moveTo>
                  <a:cubicBezTo>
                    <a:pt x="105" y="0"/>
                    <a:pt x="0" y="105"/>
                    <a:pt x="0" y="239"/>
                  </a:cubicBezTo>
                  <a:lnTo>
                    <a:pt x="0" y="1215"/>
                  </a:lnTo>
                  <a:cubicBezTo>
                    <a:pt x="0" y="1349"/>
                    <a:pt x="105" y="1455"/>
                    <a:pt x="239" y="1455"/>
                  </a:cubicBezTo>
                  <a:lnTo>
                    <a:pt x="728" y="1455"/>
                  </a:lnTo>
                  <a:cubicBezTo>
                    <a:pt x="862" y="1455"/>
                    <a:pt x="967" y="1340"/>
                    <a:pt x="967" y="1206"/>
                  </a:cubicBezTo>
                  <a:lnTo>
                    <a:pt x="967" y="239"/>
                  </a:lnTo>
                  <a:cubicBezTo>
                    <a:pt x="967" y="105"/>
                    <a:pt x="852" y="0"/>
                    <a:pt x="728"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1" name="Google Shape;10601;p71"/>
            <p:cNvSpPr/>
            <p:nvPr/>
          </p:nvSpPr>
          <p:spPr>
            <a:xfrm>
              <a:off x="2521686" y="3821842"/>
              <a:ext cx="25393" cy="18881"/>
            </a:xfrm>
            <a:custGeom>
              <a:avLst/>
              <a:gdLst/>
              <a:ahLst/>
              <a:cxnLst/>
              <a:rect l="l" t="t" r="r" b="b"/>
              <a:pathLst>
                <a:path w="967" h="719" extrusionOk="0">
                  <a:moveTo>
                    <a:pt x="239" y="1"/>
                  </a:moveTo>
                  <a:cubicBezTo>
                    <a:pt x="105" y="1"/>
                    <a:pt x="0" y="106"/>
                    <a:pt x="0" y="240"/>
                  </a:cubicBezTo>
                  <a:lnTo>
                    <a:pt x="0" y="479"/>
                  </a:lnTo>
                  <a:cubicBezTo>
                    <a:pt x="0" y="613"/>
                    <a:pt x="105" y="718"/>
                    <a:pt x="239" y="718"/>
                  </a:cubicBezTo>
                  <a:lnTo>
                    <a:pt x="728" y="718"/>
                  </a:lnTo>
                  <a:cubicBezTo>
                    <a:pt x="852" y="718"/>
                    <a:pt x="967" y="613"/>
                    <a:pt x="967" y="479"/>
                  </a:cubicBezTo>
                  <a:lnTo>
                    <a:pt x="967" y="240"/>
                  </a:lnTo>
                  <a:cubicBezTo>
                    <a:pt x="967" y="106"/>
                    <a:pt x="852" y="1"/>
                    <a:pt x="72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2" name="Google Shape;10602;p71"/>
            <p:cNvSpPr/>
            <p:nvPr/>
          </p:nvSpPr>
          <p:spPr>
            <a:xfrm>
              <a:off x="2189681" y="3885418"/>
              <a:ext cx="395607" cy="12605"/>
            </a:xfrm>
            <a:custGeom>
              <a:avLst/>
              <a:gdLst/>
              <a:ahLst/>
              <a:cxnLst/>
              <a:rect l="l" t="t" r="r" b="b"/>
              <a:pathLst>
                <a:path w="15065" h="480" extrusionOk="0">
                  <a:moveTo>
                    <a:pt x="1" y="1"/>
                  </a:moveTo>
                  <a:lnTo>
                    <a:pt x="1" y="479"/>
                  </a:lnTo>
                  <a:lnTo>
                    <a:pt x="15064" y="479"/>
                  </a:lnTo>
                  <a:lnTo>
                    <a:pt x="1506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71"/>
            <p:cNvSpPr/>
            <p:nvPr/>
          </p:nvSpPr>
          <p:spPr>
            <a:xfrm>
              <a:off x="2228152"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4" name="Google Shape;10604;p71"/>
            <p:cNvSpPr/>
            <p:nvPr/>
          </p:nvSpPr>
          <p:spPr>
            <a:xfrm>
              <a:off x="2228152"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5" name="Google Shape;10605;p71"/>
            <p:cNvSpPr/>
            <p:nvPr/>
          </p:nvSpPr>
          <p:spPr>
            <a:xfrm>
              <a:off x="2228152"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6" name="Google Shape;10606;p71"/>
            <p:cNvSpPr/>
            <p:nvPr/>
          </p:nvSpPr>
          <p:spPr>
            <a:xfrm>
              <a:off x="2317357" y="4025672"/>
              <a:ext cx="51049" cy="25656"/>
            </a:xfrm>
            <a:custGeom>
              <a:avLst/>
              <a:gdLst/>
              <a:ahLst/>
              <a:cxnLst/>
              <a:rect l="l" t="t" r="r" b="b"/>
              <a:pathLst>
                <a:path w="1944" h="977" extrusionOk="0">
                  <a:moveTo>
                    <a:pt x="240" y="0"/>
                  </a:moveTo>
                  <a:cubicBezTo>
                    <a:pt x="106" y="0"/>
                    <a:pt x="1" y="105"/>
                    <a:pt x="1" y="239"/>
                  </a:cubicBezTo>
                  <a:lnTo>
                    <a:pt x="1" y="737"/>
                  </a:lnTo>
                  <a:cubicBezTo>
                    <a:pt x="1" y="861"/>
                    <a:pt x="106" y="976"/>
                    <a:pt x="240"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71"/>
            <p:cNvSpPr/>
            <p:nvPr/>
          </p:nvSpPr>
          <p:spPr>
            <a:xfrm>
              <a:off x="2406825" y="4025672"/>
              <a:ext cx="50787" cy="25656"/>
            </a:xfrm>
            <a:custGeom>
              <a:avLst/>
              <a:gdLst/>
              <a:ahLst/>
              <a:cxnLst/>
              <a:rect l="l" t="t" r="r" b="b"/>
              <a:pathLst>
                <a:path w="1934" h="977" extrusionOk="0">
                  <a:moveTo>
                    <a:pt x="240" y="0"/>
                  </a:moveTo>
                  <a:cubicBezTo>
                    <a:pt x="106" y="0"/>
                    <a:pt x="1" y="105"/>
                    <a:pt x="1" y="239"/>
                  </a:cubicBezTo>
                  <a:lnTo>
                    <a:pt x="1" y="737"/>
                  </a:lnTo>
                  <a:cubicBezTo>
                    <a:pt x="1" y="861"/>
                    <a:pt x="106" y="976"/>
                    <a:pt x="240" y="976"/>
                  </a:cubicBezTo>
                  <a:lnTo>
                    <a:pt x="1695" y="976"/>
                  </a:lnTo>
                  <a:cubicBezTo>
                    <a:pt x="1829" y="976"/>
                    <a:pt x="1934" y="861"/>
                    <a:pt x="1934" y="727"/>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71"/>
            <p:cNvSpPr/>
            <p:nvPr/>
          </p:nvSpPr>
          <p:spPr>
            <a:xfrm>
              <a:off x="2317357" y="3974885"/>
              <a:ext cx="51049" cy="25420"/>
            </a:xfrm>
            <a:custGeom>
              <a:avLst/>
              <a:gdLst/>
              <a:ahLst/>
              <a:cxnLst/>
              <a:rect l="l" t="t" r="r" b="b"/>
              <a:pathLst>
                <a:path w="1944" h="968" extrusionOk="0">
                  <a:moveTo>
                    <a:pt x="240" y="1"/>
                  </a:moveTo>
                  <a:cubicBezTo>
                    <a:pt x="106" y="1"/>
                    <a:pt x="1" y="106"/>
                    <a:pt x="1" y="240"/>
                  </a:cubicBezTo>
                  <a:lnTo>
                    <a:pt x="1" y="728"/>
                  </a:lnTo>
                  <a:cubicBezTo>
                    <a:pt x="1" y="853"/>
                    <a:pt x="106" y="967"/>
                    <a:pt x="240"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71"/>
            <p:cNvSpPr/>
            <p:nvPr/>
          </p:nvSpPr>
          <p:spPr>
            <a:xfrm>
              <a:off x="2228152"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71"/>
            <p:cNvSpPr/>
            <p:nvPr/>
          </p:nvSpPr>
          <p:spPr>
            <a:xfrm>
              <a:off x="2317357" y="3923888"/>
              <a:ext cx="51049" cy="25157"/>
            </a:xfrm>
            <a:custGeom>
              <a:avLst/>
              <a:gdLst/>
              <a:ahLst/>
              <a:cxnLst/>
              <a:rect l="l" t="t" r="r" b="b"/>
              <a:pathLst>
                <a:path w="1944" h="958" extrusionOk="0">
                  <a:moveTo>
                    <a:pt x="240" y="0"/>
                  </a:moveTo>
                  <a:cubicBezTo>
                    <a:pt x="106" y="0"/>
                    <a:pt x="1" y="105"/>
                    <a:pt x="1" y="239"/>
                  </a:cubicBezTo>
                  <a:lnTo>
                    <a:pt x="1" y="718"/>
                  </a:lnTo>
                  <a:cubicBezTo>
                    <a:pt x="1" y="852"/>
                    <a:pt x="106" y="957"/>
                    <a:pt x="240"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71"/>
            <p:cNvSpPr/>
            <p:nvPr/>
          </p:nvSpPr>
          <p:spPr>
            <a:xfrm>
              <a:off x="2317357" y="4076932"/>
              <a:ext cx="51049" cy="25393"/>
            </a:xfrm>
            <a:custGeom>
              <a:avLst/>
              <a:gdLst/>
              <a:ahLst/>
              <a:cxnLst/>
              <a:rect l="l" t="t" r="r" b="b"/>
              <a:pathLst>
                <a:path w="1944" h="967" extrusionOk="0">
                  <a:moveTo>
                    <a:pt x="240" y="0"/>
                  </a:moveTo>
                  <a:cubicBezTo>
                    <a:pt x="106" y="0"/>
                    <a:pt x="1" y="106"/>
                    <a:pt x="1" y="240"/>
                  </a:cubicBezTo>
                  <a:lnTo>
                    <a:pt x="1" y="728"/>
                  </a:lnTo>
                  <a:cubicBezTo>
                    <a:pt x="1" y="862"/>
                    <a:pt x="106" y="967"/>
                    <a:pt x="240"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71"/>
            <p:cNvSpPr/>
            <p:nvPr/>
          </p:nvSpPr>
          <p:spPr>
            <a:xfrm>
              <a:off x="2496057" y="4025672"/>
              <a:ext cx="51023" cy="25656"/>
            </a:xfrm>
            <a:custGeom>
              <a:avLst/>
              <a:gdLst/>
              <a:ahLst/>
              <a:cxnLst/>
              <a:rect l="l" t="t" r="r" b="b"/>
              <a:pathLst>
                <a:path w="1943" h="977" extrusionOk="0">
                  <a:moveTo>
                    <a:pt x="239" y="0"/>
                  </a:moveTo>
                  <a:cubicBezTo>
                    <a:pt x="105" y="0"/>
                    <a:pt x="0" y="105"/>
                    <a:pt x="0" y="239"/>
                  </a:cubicBezTo>
                  <a:lnTo>
                    <a:pt x="0" y="737"/>
                  </a:lnTo>
                  <a:cubicBezTo>
                    <a:pt x="0" y="861"/>
                    <a:pt x="105" y="976"/>
                    <a:pt x="239" y="976"/>
                  </a:cubicBezTo>
                  <a:lnTo>
                    <a:pt x="1704" y="976"/>
                  </a:lnTo>
                  <a:cubicBezTo>
                    <a:pt x="1838" y="976"/>
                    <a:pt x="1943" y="861"/>
                    <a:pt x="1943" y="727"/>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3" name="Google Shape;10613;p71"/>
            <p:cNvSpPr/>
            <p:nvPr/>
          </p:nvSpPr>
          <p:spPr>
            <a:xfrm>
              <a:off x="2496057" y="3923888"/>
              <a:ext cx="51023" cy="25157"/>
            </a:xfrm>
            <a:custGeom>
              <a:avLst/>
              <a:gdLst/>
              <a:ahLst/>
              <a:cxnLst/>
              <a:rect l="l" t="t" r="r" b="b"/>
              <a:pathLst>
                <a:path w="1943" h="958" extrusionOk="0">
                  <a:moveTo>
                    <a:pt x="239" y="0"/>
                  </a:moveTo>
                  <a:cubicBezTo>
                    <a:pt x="105" y="0"/>
                    <a:pt x="0" y="105"/>
                    <a:pt x="0" y="239"/>
                  </a:cubicBezTo>
                  <a:lnTo>
                    <a:pt x="0" y="718"/>
                  </a:lnTo>
                  <a:cubicBezTo>
                    <a:pt x="0" y="852"/>
                    <a:pt x="105" y="957"/>
                    <a:pt x="239" y="957"/>
                  </a:cubicBezTo>
                  <a:lnTo>
                    <a:pt x="1704" y="957"/>
                  </a:lnTo>
                  <a:cubicBezTo>
                    <a:pt x="1828" y="957"/>
                    <a:pt x="1943" y="852"/>
                    <a:pt x="1943" y="718"/>
                  </a:cubicBezTo>
                  <a:lnTo>
                    <a:pt x="1943" y="239"/>
                  </a:lnTo>
                  <a:cubicBezTo>
                    <a:pt x="1943" y="105"/>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4" name="Google Shape;10614;p71"/>
            <p:cNvSpPr/>
            <p:nvPr/>
          </p:nvSpPr>
          <p:spPr>
            <a:xfrm>
              <a:off x="2496057" y="4076932"/>
              <a:ext cx="51023" cy="25393"/>
            </a:xfrm>
            <a:custGeom>
              <a:avLst/>
              <a:gdLst/>
              <a:ahLst/>
              <a:cxnLst/>
              <a:rect l="l" t="t" r="r" b="b"/>
              <a:pathLst>
                <a:path w="1943" h="967" extrusionOk="0">
                  <a:moveTo>
                    <a:pt x="239" y="0"/>
                  </a:moveTo>
                  <a:cubicBezTo>
                    <a:pt x="105" y="0"/>
                    <a:pt x="0" y="106"/>
                    <a:pt x="0" y="240"/>
                  </a:cubicBezTo>
                  <a:lnTo>
                    <a:pt x="0" y="728"/>
                  </a:lnTo>
                  <a:cubicBezTo>
                    <a:pt x="0" y="862"/>
                    <a:pt x="105" y="967"/>
                    <a:pt x="239" y="967"/>
                  </a:cubicBezTo>
                  <a:lnTo>
                    <a:pt x="1704" y="967"/>
                  </a:lnTo>
                  <a:cubicBezTo>
                    <a:pt x="1828" y="967"/>
                    <a:pt x="1943" y="862"/>
                    <a:pt x="1943" y="728"/>
                  </a:cubicBezTo>
                  <a:lnTo>
                    <a:pt x="1943" y="240"/>
                  </a:lnTo>
                  <a:cubicBezTo>
                    <a:pt x="1943" y="106"/>
                    <a:pt x="1828" y="0"/>
                    <a:pt x="17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71"/>
            <p:cNvSpPr/>
            <p:nvPr/>
          </p:nvSpPr>
          <p:spPr>
            <a:xfrm>
              <a:off x="2406825" y="3974885"/>
              <a:ext cx="50787" cy="25420"/>
            </a:xfrm>
            <a:custGeom>
              <a:avLst/>
              <a:gdLst/>
              <a:ahLst/>
              <a:cxnLst/>
              <a:rect l="l" t="t" r="r" b="b"/>
              <a:pathLst>
                <a:path w="1934" h="968" extrusionOk="0">
                  <a:moveTo>
                    <a:pt x="240" y="1"/>
                  </a:moveTo>
                  <a:cubicBezTo>
                    <a:pt x="106" y="1"/>
                    <a:pt x="1" y="106"/>
                    <a:pt x="1" y="240"/>
                  </a:cubicBezTo>
                  <a:lnTo>
                    <a:pt x="1" y="728"/>
                  </a:lnTo>
                  <a:cubicBezTo>
                    <a:pt x="1" y="853"/>
                    <a:pt x="106" y="967"/>
                    <a:pt x="240" y="967"/>
                  </a:cubicBezTo>
                  <a:lnTo>
                    <a:pt x="1695" y="967"/>
                  </a:lnTo>
                  <a:cubicBezTo>
                    <a:pt x="1829" y="967"/>
                    <a:pt x="1934" y="853"/>
                    <a:pt x="1934" y="728"/>
                  </a:cubicBezTo>
                  <a:lnTo>
                    <a:pt x="1934" y="240"/>
                  </a:lnTo>
                  <a:cubicBezTo>
                    <a:pt x="1934" y="106"/>
                    <a:pt x="1829" y="1"/>
                    <a:pt x="16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6" name="Google Shape;10616;p71"/>
            <p:cNvSpPr/>
            <p:nvPr/>
          </p:nvSpPr>
          <p:spPr>
            <a:xfrm>
              <a:off x="2406825" y="3923888"/>
              <a:ext cx="50787" cy="25157"/>
            </a:xfrm>
            <a:custGeom>
              <a:avLst/>
              <a:gdLst/>
              <a:ahLst/>
              <a:cxnLst/>
              <a:rect l="l" t="t" r="r" b="b"/>
              <a:pathLst>
                <a:path w="1934" h="958" extrusionOk="0">
                  <a:moveTo>
                    <a:pt x="240" y="0"/>
                  </a:moveTo>
                  <a:cubicBezTo>
                    <a:pt x="106" y="0"/>
                    <a:pt x="1" y="105"/>
                    <a:pt x="1" y="239"/>
                  </a:cubicBezTo>
                  <a:lnTo>
                    <a:pt x="1" y="718"/>
                  </a:lnTo>
                  <a:cubicBezTo>
                    <a:pt x="1" y="852"/>
                    <a:pt x="106" y="957"/>
                    <a:pt x="240" y="957"/>
                  </a:cubicBezTo>
                  <a:lnTo>
                    <a:pt x="1695" y="957"/>
                  </a:lnTo>
                  <a:cubicBezTo>
                    <a:pt x="1829" y="957"/>
                    <a:pt x="1934" y="852"/>
                    <a:pt x="1934" y="718"/>
                  </a:cubicBezTo>
                  <a:lnTo>
                    <a:pt x="1934" y="239"/>
                  </a:lnTo>
                  <a:cubicBezTo>
                    <a:pt x="1934" y="105"/>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7" name="Google Shape;10617;p71"/>
            <p:cNvSpPr/>
            <p:nvPr/>
          </p:nvSpPr>
          <p:spPr>
            <a:xfrm>
              <a:off x="2496057" y="3974885"/>
              <a:ext cx="51023" cy="25420"/>
            </a:xfrm>
            <a:custGeom>
              <a:avLst/>
              <a:gdLst/>
              <a:ahLst/>
              <a:cxnLst/>
              <a:rect l="l" t="t" r="r" b="b"/>
              <a:pathLst>
                <a:path w="1943" h="968" extrusionOk="0">
                  <a:moveTo>
                    <a:pt x="239" y="1"/>
                  </a:moveTo>
                  <a:cubicBezTo>
                    <a:pt x="105" y="1"/>
                    <a:pt x="0" y="106"/>
                    <a:pt x="0" y="240"/>
                  </a:cubicBezTo>
                  <a:lnTo>
                    <a:pt x="0" y="728"/>
                  </a:lnTo>
                  <a:cubicBezTo>
                    <a:pt x="0" y="853"/>
                    <a:pt x="105" y="967"/>
                    <a:pt x="239" y="967"/>
                  </a:cubicBezTo>
                  <a:lnTo>
                    <a:pt x="1704" y="967"/>
                  </a:lnTo>
                  <a:cubicBezTo>
                    <a:pt x="1828" y="967"/>
                    <a:pt x="1943" y="853"/>
                    <a:pt x="1943" y="728"/>
                  </a:cubicBezTo>
                  <a:lnTo>
                    <a:pt x="1943" y="240"/>
                  </a:lnTo>
                  <a:cubicBezTo>
                    <a:pt x="1943" y="106"/>
                    <a:pt x="1828" y="1"/>
                    <a:pt x="170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8" name="Google Shape;10618;p71"/>
            <p:cNvSpPr/>
            <p:nvPr/>
          </p:nvSpPr>
          <p:spPr>
            <a:xfrm>
              <a:off x="2406825" y="4076932"/>
              <a:ext cx="50787" cy="25393"/>
            </a:xfrm>
            <a:custGeom>
              <a:avLst/>
              <a:gdLst/>
              <a:ahLst/>
              <a:cxnLst/>
              <a:rect l="l" t="t" r="r" b="b"/>
              <a:pathLst>
                <a:path w="1934" h="967" extrusionOk="0">
                  <a:moveTo>
                    <a:pt x="240" y="0"/>
                  </a:moveTo>
                  <a:cubicBezTo>
                    <a:pt x="106" y="0"/>
                    <a:pt x="1" y="106"/>
                    <a:pt x="1" y="240"/>
                  </a:cubicBezTo>
                  <a:lnTo>
                    <a:pt x="1" y="728"/>
                  </a:lnTo>
                  <a:cubicBezTo>
                    <a:pt x="1" y="862"/>
                    <a:pt x="106" y="967"/>
                    <a:pt x="240" y="967"/>
                  </a:cubicBezTo>
                  <a:lnTo>
                    <a:pt x="1695" y="967"/>
                  </a:lnTo>
                  <a:cubicBezTo>
                    <a:pt x="1829" y="967"/>
                    <a:pt x="1934" y="862"/>
                    <a:pt x="1934" y="728"/>
                  </a:cubicBezTo>
                  <a:lnTo>
                    <a:pt x="1934" y="240"/>
                  </a:lnTo>
                  <a:cubicBezTo>
                    <a:pt x="1934" y="106"/>
                    <a:pt x="1829" y="0"/>
                    <a:pt x="16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71"/>
            <p:cNvSpPr/>
            <p:nvPr/>
          </p:nvSpPr>
          <p:spPr>
            <a:xfrm>
              <a:off x="2493168" y="3968137"/>
              <a:ext cx="56538" cy="38445"/>
            </a:xfrm>
            <a:custGeom>
              <a:avLst/>
              <a:gdLst/>
              <a:ahLst/>
              <a:cxnLst/>
              <a:rect l="l" t="t" r="r" b="b"/>
              <a:pathLst>
                <a:path w="2153" h="1464" extrusionOk="0">
                  <a:moveTo>
                    <a:pt x="1806" y="0"/>
                  </a:moveTo>
                  <a:cubicBezTo>
                    <a:pt x="1750" y="0"/>
                    <a:pt x="1692" y="23"/>
                    <a:pt x="1641" y="76"/>
                  </a:cubicBezTo>
                  <a:lnTo>
                    <a:pt x="837" y="880"/>
                  </a:lnTo>
                  <a:lnTo>
                    <a:pt x="522" y="564"/>
                  </a:lnTo>
                  <a:cubicBezTo>
                    <a:pt x="468" y="511"/>
                    <a:pt x="409" y="488"/>
                    <a:pt x="351" y="488"/>
                  </a:cubicBezTo>
                  <a:cubicBezTo>
                    <a:pt x="163" y="488"/>
                    <a:pt x="1" y="732"/>
                    <a:pt x="177" y="909"/>
                  </a:cubicBezTo>
                  <a:lnTo>
                    <a:pt x="665" y="1397"/>
                  </a:lnTo>
                  <a:cubicBezTo>
                    <a:pt x="713" y="1435"/>
                    <a:pt x="770" y="1464"/>
                    <a:pt x="837" y="1464"/>
                  </a:cubicBezTo>
                  <a:cubicBezTo>
                    <a:pt x="904" y="1464"/>
                    <a:pt x="962" y="1435"/>
                    <a:pt x="1010" y="1397"/>
                  </a:cubicBezTo>
                  <a:lnTo>
                    <a:pt x="1976" y="421"/>
                  </a:lnTo>
                  <a:cubicBezTo>
                    <a:pt x="2153" y="244"/>
                    <a:pt x="1991" y="0"/>
                    <a:pt x="1806"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0" name="Google Shape;10620;p71"/>
            <p:cNvSpPr/>
            <p:nvPr/>
          </p:nvSpPr>
          <p:spPr>
            <a:xfrm>
              <a:off x="2314495" y="3968137"/>
              <a:ext cx="56590" cy="38445"/>
            </a:xfrm>
            <a:custGeom>
              <a:avLst/>
              <a:gdLst/>
              <a:ahLst/>
              <a:cxnLst/>
              <a:rect l="l" t="t" r="r" b="b"/>
              <a:pathLst>
                <a:path w="2155" h="1464" extrusionOk="0">
                  <a:moveTo>
                    <a:pt x="1810" y="0"/>
                  </a:moveTo>
                  <a:cubicBezTo>
                    <a:pt x="1753" y="0"/>
                    <a:pt x="1694" y="23"/>
                    <a:pt x="1641" y="76"/>
                  </a:cubicBezTo>
                  <a:lnTo>
                    <a:pt x="837" y="880"/>
                  </a:lnTo>
                  <a:lnTo>
                    <a:pt x="521" y="564"/>
                  </a:lnTo>
                  <a:cubicBezTo>
                    <a:pt x="468" y="511"/>
                    <a:pt x="408" y="488"/>
                    <a:pt x="351" y="488"/>
                  </a:cubicBezTo>
                  <a:cubicBezTo>
                    <a:pt x="162" y="488"/>
                    <a:pt x="0" y="732"/>
                    <a:pt x="177" y="909"/>
                  </a:cubicBezTo>
                  <a:lnTo>
                    <a:pt x="665" y="1397"/>
                  </a:lnTo>
                  <a:cubicBezTo>
                    <a:pt x="712" y="1435"/>
                    <a:pt x="770" y="1464"/>
                    <a:pt x="837" y="1464"/>
                  </a:cubicBezTo>
                  <a:cubicBezTo>
                    <a:pt x="904" y="1464"/>
                    <a:pt x="961" y="1435"/>
                    <a:pt x="1009" y="1397"/>
                  </a:cubicBezTo>
                  <a:lnTo>
                    <a:pt x="1985" y="421"/>
                  </a:lnTo>
                  <a:cubicBezTo>
                    <a:pt x="2154" y="244"/>
                    <a:pt x="1996" y="0"/>
                    <a:pt x="1810"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1" name="Google Shape;10621;p71"/>
            <p:cNvSpPr/>
            <p:nvPr/>
          </p:nvSpPr>
          <p:spPr>
            <a:xfrm>
              <a:off x="2403963" y="4019160"/>
              <a:ext cx="56538" cy="38445"/>
            </a:xfrm>
            <a:custGeom>
              <a:avLst/>
              <a:gdLst/>
              <a:ahLst/>
              <a:cxnLst/>
              <a:rect l="l" t="t" r="r" b="b"/>
              <a:pathLst>
                <a:path w="2153" h="1464" extrusionOk="0">
                  <a:moveTo>
                    <a:pt x="1801" y="0"/>
                  </a:moveTo>
                  <a:cubicBezTo>
                    <a:pt x="1744" y="0"/>
                    <a:pt x="1685" y="22"/>
                    <a:pt x="1631" y="76"/>
                  </a:cubicBezTo>
                  <a:lnTo>
                    <a:pt x="837" y="880"/>
                  </a:lnTo>
                  <a:lnTo>
                    <a:pt x="521" y="564"/>
                  </a:lnTo>
                  <a:cubicBezTo>
                    <a:pt x="468" y="510"/>
                    <a:pt x="408" y="488"/>
                    <a:pt x="351" y="488"/>
                  </a:cubicBezTo>
                  <a:cubicBezTo>
                    <a:pt x="162" y="488"/>
                    <a:pt x="0" y="732"/>
                    <a:pt x="177" y="908"/>
                  </a:cubicBezTo>
                  <a:lnTo>
                    <a:pt x="665" y="1396"/>
                  </a:lnTo>
                  <a:cubicBezTo>
                    <a:pt x="703" y="1435"/>
                    <a:pt x="770" y="1463"/>
                    <a:pt x="837" y="1463"/>
                  </a:cubicBezTo>
                  <a:cubicBezTo>
                    <a:pt x="894" y="1463"/>
                    <a:pt x="961" y="1444"/>
                    <a:pt x="1000" y="1396"/>
                  </a:cubicBezTo>
                  <a:lnTo>
                    <a:pt x="1976" y="420"/>
                  </a:lnTo>
                  <a:cubicBezTo>
                    <a:pt x="2152" y="244"/>
                    <a:pt x="1990" y="0"/>
                    <a:pt x="1801" y="0"/>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71"/>
            <p:cNvSpPr/>
            <p:nvPr/>
          </p:nvSpPr>
          <p:spPr>
            <a:xfrm>
              <a:off x="2225263" y="4070157"/>
              <a:ext cx="56538" cy="38471"/>
            </a:xfrm>
            <a:custGeom>
              <a:avLst/>
              <a:gdLst/>
              <a:ahLst/>
              <a:cxnLst/>
              <a:rect l="l" t="t" r="r" b="b"/>
              <a:pathLst>
                <a:path w="2153" h="1465" extrusionOk="0">
                  <a:moveTo>
                    <a:pt x="1802" y="1"/>
                  </a:moveTo>
                  <a:cubicBezTo>
                    <a:pt x="1745" y="1"/>
                    <a:pt x="1685" y="23"/>
                    <a:pt x="1632" y="77"/>
                  </a:cubicBezTo>
                  <a:lnTo>
                    <a:pt x="837" y="880"/>
                  </a:lnTo>
                  <a:lnTo>
                    <a:pt x="522" y="565"/>
                  </a:lnTo>
                  <a:cubicBezTo>
                    <a:pt x="468" y="511"/>
                    <a:pt x="409" y="489"/>
                    <a:pt x="352" y="489"/>
                  </a:cubicBezTo>
                  <a:cubicBezTo>
                    <a:pt x="163" y="489"/>
                    <a:pt x="1" y="733"/>
                    <a:pt x="177" y="909"/>
                  </a:cubicBezTo>
                  <a:lnTo>
                    <a:pt x="665" y="1397"/>
                  </a:lnTo>
                  <a:cubicBezTo>
                    <a:pt x="703" y="1445"/>
                    <a:pt x="770" y="1464"/>
                    <a:pt x="837" y="1464"/>
                  </a:cubicBezTo>
                  <a:cubicBezTo>
                    <a:pt x="895" y="1464"/>
                    <a:pt x="962" y="1445"/>
                    <a:pt x="1000" y="1397"/>
                  </a:cubicBezTo>
                  <a:lnTo>
                    <a:pt x="1976" y="421"/>
                  </a:lnTo>
                  <a:cubicBezTo>
                    <a:pt x="2153" y="245"/>
                    <a:pt x="1991" y="1"/>
                    <a:pt x="1802"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71"/>
            <p:cNvSpPr/>
            <p:nvPr/>
          </p:nvSpPr>
          <p:spPr>
            <a:xfrm>
              <a:off x="2403963" y="3917113"/>
              <a:ext cx="56538" cy="38445"/>
            </a:xfrm>
            <a:custGeom>
              <a:avLst/>
              <a:gdLst/>
              <a:ahLst/>
              <a:cxnLst/>
              <a:rect l="l" t="t" r="r" b="b"/>
              <a:pathLst>
                <a:path w="2153" h="1464" extrusionOk="0">
                  <a:moveTo>
                    <a:pt x="1801" y="1"/>
                  </a:moveTo>
                  <a:cubicBezTo>
                    <a:pt x="1744" y="1"/>
                    <a:pt x="1685" y="23"/>
                    <a:pt x="1631" y="76"/>
                  </a:cubicBezTo>
                  <a:lnTo>
                    <a:pt x="837" y="880"/>
                  </a:lnTo>
                  <a:lnTo>
                    <a:pt x="521" y="564"/>
                  </a:lnTo>
                  <a:cubicBezTo>
                    <a:pt x="468" y="511"/>
                    <a:pt x="408" y="489"/>
                    <a:pt x="351" y="489"/>
                  </a:cubicBezTo>
                  <a:cubicBezTo>
                    <a:pt x="162" y="489"/>
                    <a:pt x="0" y="733"/>
                    <a:pt x="177" y="909"/>
                  </a:cubicBezTo>
                  <a:lnTo>
                    <a:pt x="665" y="1387"/>
                  </a:lnTo>
                  <a:cubicBezTo>
                    <a:pt x="703" y="1435"/>
                    <a:pt x="770" y="1464"/>
                    <a:pt x="837" y="1464"/>
                  </a:cubicBezTo>
                  <a:cubicBezTo>
                    <a:pt x="894" y="1464"/>
                    <a:pt x="961" y="1435"/>
                    <a:pt x="1000" y="1387"/>
                  </a:cubicBezTo>
                  <a:lnTo>
                    <a:pt x="1976" y="421"/>
                  </a:lnTo>
                  <a:cubicBezTo>
                    <a:pt x="2152" y="244"/>
                    <a:pt x="1990" y="1"/>
                    <a:pt x="1801" y="1"/>
                  </a:cubicBez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4" name="Google Shape;10624;p71"/>
          <p:cNvSpPr/>
          <p:nvPr/>
        </p:nvSpPr>
        <p:spPr>
          <a:xfrm>
            <a:off x="1288464" y="2040049"/>
            <a:ext cx="62341" cy="140885"/>
          </a:xfrm>
          <a:custGeom>
            <a:avLst/>
            <a:gdLst/>
            <a:ahLst/>
            <a:cxnLst/>
            <a:rect l="l" t="t" r="r" b="b"/>
            <a:pathLst>
              <a:path w="2374" h="5365" extrusionOk="0">
                <a:moveTo>
                  <a:pt x="2068" y="1"/>
                </a:moveTo>
                <a:cubicBezTo>
                  <a:pt x="1979" y="1"/>
                  <a:pt x="1890" y="49"/>
                  <a:pt x="1848" y="162"/>
                </a:cubicBezTo>
                <a:lnTo>
                  <a:pt x="49" y="5043"/>
                </a:lnTo>
                <a:cubicBezTo>
                  <a:pt x="1" y="5167"/>
                  <a:pt x="58" y="5301"/>
                  <a:pt x="192" y="5349"/>
                </a:cubicBezTo>
                <a:cubicBezTo>
                  <a:pt x="220" y="5360"/>
                  <a:pt x="247" y="5365"/>
                  <a:pt x="275" y="5365"/>
                </a:cubicBezTo>
                <a:cubicBezTo>
                  <a:pt x="371" y="5365"/>
                  <a:pt x="461" y="5303"/>
                  <a:pt x="498" y="5206"/>
                </a:cubicBezTo>
                <a:lnTo>
                  <a:pt x="2307" y="325"/>
                </a:lnTo>
                <a:cubicBezTo>
                  <a:pt x="2373" y="138"/>
                  <a:pt x="2220" y="1"/>
                  <a:pt x="206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25" name="Google Shape;10625;p71"/>
          <p:cNvGrpSpPr/>
          <p:nvPr/>
        </p:nvGrpSpPr>
        <p:grpSpPr>
          <a:xfrm>
            <a:off x="1277409" y="1961347"/>
            <a:ext cx="420475" cy="383055"/>
            <a:chOff x="1277409" y="1961347"/>
            <a:chExt cx="420475" cy="383055"/>
          </a:xfrm>
        </p:grpSpPr>
        <p:sp>
          <p:nvSpPr>
            <p:cNvPr id="10626" name="Google Shape;10626;p71"/>
            <p:cNvSpPr/>
            <p:nvPr/>
          </p:nvSpPr>
          <p:spPr>
            <a:xfrm>
              <a:off x="1293244" y="2187288"/>
              <a:ext cx="108848" cy="47531"/>
            </a:xfrm>
            <a:custGeom>
              <a:avLst/>
              <a:gdLst/>
              <a:ahLst/>
              <a:cxnLst/>
              <a:rect l="l" t="t" r="r" b="b"/>
              <a:pathLst>
                <a:path w="4145" h="1810" extrusionOk="0">
                  <a:moveTo>
                    <a:pt x="1" y="1"/>
                  </a:moveTo>
                  <a:cubicBezTo>
                    <a:pt x="144" y="1034"/>
                    <a:pt x="1025" y="1809"/>
                    <a:pt x="2077" y="1809"/>
                  </a:cubicBezTo>
                  <a:cubicBezTo>
                    <a:pt x="3120" y="1809"/>
                    <a:pt x="4011" y="1034"/>
                    <a:pt x="414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7" name="Google Shape;10627;p71"/>
            <p:cNvSpPr/>
            <p:nvPr/>
          </p:nvSpPr>
          <p:spPr>
            <a:xfrm>
              <a:off x="1349650" y="2040049"/>
              <a:ext cx="63129" cy="140832"/>
            </a:xfrm>
            <a:custGeom>
              <a:avLst/>
              <a:gdLst/>
              <a:ahLst/>
              <a:cxnLst/>
              <a:rect l="l" t="t" r="r" b="b"/>
              <a:pathLst>
                <a:path w="2404" h="5363" extrusionOk="0">
                  <a:moveTo>
                    <a:pt x="307" y="1"/>
                  </a:moveTo>
                  <a:cubicBezTo>
                    <a:pt x="156" y="1"/>
                    <a:pt x="1" y="138"/>
                    <a:pt x="73" y="325"/>
                  </a:cubicBezTo>
                  <a:lnTo>
                    <a:pt x="1882" y="5206"/>
                  </a:lnTo>
                  <a:cubicBezTo>
                    <a:pt x="1921" y="5315"/>
                    <a:pt x="2008" y="5362"/>
                    <a:pt x="2097" y="5362"/>
                  </a:cubicBezTo>
                  <a:cubicBezTo>
                    <a:pt x="2248" y="5362"/>
                    <a:pt x="2404" y="5226"/>
                    <a:pt x="2331" y="5033"/>
                  </a:cubicBezTo>
                  <a:lnTo>
                    <a:pt x="523" y="162"/>
                  </a:lnTo>
                  <a:cubicBezTo>
                    <a:pt x="484" y="49"/>
                    <a:pt x="396"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71"/>
            <p:cNvSpPr/>
            <p:nvPr/>
          </p:nvSpPr>
          <p:spPr>
            <a:xfrm>
              <a:off x="1562907" y="2041493"/>
              <a:ext cx="62499" cy="139441"/>
            </a:xfrm>
            <a:custGeom>
              <a:avLst/>
              <a:gdLst/>
              <a:ahLst/>
              <a:cxnLst/>
              <a:rect l="l" t="t" r="r" b="b"/>
              <a:pathLst>
                <a:path w="2380" h="5310" extrusionOk="0">
                  <a:moveTo>
                    <a:pt x="2073" y="1"/>
                  </a:moveTo>
                  <a:cubicBezTo>
                    <a:pt x="1986" y="1"/>
                    <a:pt x="1899" y="47"/>
                    <a:pt x="1857" y="155"/>
                  </a:cubicBezTo>
                  <a:lnTo>
                    <a:pt x="48" y="4978"/>
                  </a:lnTo>
                  <a:cubicBezTo>
                    <a:pt x="1" y="5103"/>
                    <a:pt x="68" y="5246"/>
                    <a:pt x="192" y="5294"/>
                  </a:cubicBezTo>
                  <a:cubicBezTo>
                    <a:pt x="219" y="5305"/>
                    <a:pt x="248" y="5310"/>
                    <a:pt x="276" y="5310"/>
                  </a:cubicBezTo>
                  <a:cubicBezTo>
                    <a:pt x="375" y="5310"/>
                    <a:pt x="468" y="5248"/>
                    <a:pt x="498" y="5151"/>
                  </a:cubicBezTo>
                  <a:lnTo>
                    <a:pt x="2307" y="327"/>
                  </a:lnTo>
                  <a:cubicBezTo>
                    <a:pt x="2380" y="139"/>
                    <a:pt x="2225" y="1"/>
                    <a:pt x="2073"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71"/>
            <p:cNvSpPr/>
            <p:nvPr/>
          </p:nvSpPr>
          <p:spPr>
            <a:xfrm>
              <a:off x="1624330" y="2041493"/>
              <a:ext cx="62919" cy="139309"/>
            </a:xfrm>
            <a:custGeom>
              <a:avLst/>
              <a:gdLst/>
              <a:ahLst/>
              <a:cxnLst/>
              <a:rect l="l" t="t" r="r" b="b"/>
              <a:pathLst>
                <a:path w="2396" h="5305" extrusionOk="0">
                  <a:moveTo>
                    <a:pt x="307" y="1"/>
                  </a:moveTo>
                  <a:cubicBezTo>
                    <a:pt x="155" y="1"/>
                    <a:pt x="0" y="139"/>
                    <a:pt x="73" y="327"/>
                  </a:cubicBezTo>
                  <a:lnTo>
                    <a:pt x="1872" y="5151"/>
                  </a:lnTo>
                  <a:cubicBezTo>
                    <a:pt x="1914" y="5259"/>
                    <a:pt x="2001" y="5305"/>
                    <a:pt x="2089" y="5305"/>
                  </a:cubicBezTo>
                  <a:cubicBezTo>
                    <a:pt x="2241" y="5305"/>
                    <a:pt x="2395" y="5167"/>
                    <a:pt x="2322" y="4978"/>
                  </a:cubicBezTo>
                  <a:lnTo>
                    <a:pt x="523" y="155"/>
                  </a:lnTo>
                  <a:cubicBezTo>
                    <a:pt x="481" y="47"/>
                    <a:pt x="394" y="1"/>
                    <a:pt x="3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71"/>
            <p:cNvSpPr/>
            <p:nvPr/>
          </p:nvSpPr>
          <p:spPr>
            <a:xfrm>
              <a:off x="1351725" y="2013106"/>
              <a:ext cx="129357" cy="40257"/>
            </a:xfrm>
            <a:custGeom>
              <a:avLst/>
              <a:gdLst/>
              <a:ahLst/>
              <a:cxnLst/>
              <a:rect l="l" t="t" r="r" b="b"/>
              <a:pathLst>
                <a:path w="4926" h="1533" extrusionOk="0">
                  <a:moveTo>
                    <a:pt x="4587" y="0"/>
                  </a:moveTo>
                  <a:cubicBezTo>
                    <a:pt x="4563" y="0"/>
                    <a:pt x="4538" y="4"/>
                    <a:pt x="4511" y="11"/>
                  </a:cubicBezTo>
                  <a:cubicBezTo>
                    <a:pt x="1334" y="882"/>
                    <a:pt x="1114" y="968"/>
                    <a:pt x="310" y="1045"/>
                  </a:cubicBezTo>
                  <a:cubicBezTo>
                    <a:pt x="0" y="1063"/>
                    <a:pt x="12" y="1524"/>
                    <a:pt x="320" y="1524"/>
                  </a:cubicBezTo>
                  <a:cubicBezTo>
                    <a:pt x="326" y="1524"/>
                    <a:pt x="332" y="1524"/>
                    <a:pt x="338" y="1523"/>
                  </a:cubicBezTo>
                  <a:lnTo>
                    <a:pt x="358" y="1533"/>
                  </a:lnTo>
                  <a:cubicBezTo>
                    <a:pt x="1200" y="1447"/>
                    <a:pt x="1439" y="1351"/>
                    <a:pt x="4645" y="470"/>
                  </a:cubicBezTo>
                  <a:cubicBezTo>
                    <a:pt x="4925" y="392"/>
                    <a:pt x="4845" y="0"/>
                    <a:pt x="45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71"/>
            <p:cNvSpPr/>
            <p:nvPr/>
          </p:nvSpPr>
          <p:spPr>
            <a:xfrm>
              <a:off x="1491191" y="2012344"/>
              <a:ext cx="133900" cy="41281"/>
            </a:xfrm>
            <a:custGeom>
              <a:avLst/>
              <a:gdLst/>
              <a:ahLst/>
              <a:cxnLst/>
              <a:rect l="l" t="t" r="r" b="b"/>
              <a:pathLst>
                <a:path w="5099" h="1572" extrusionOk="0">
                  <a:moveTo>
                    <a:pt x="341" y="1"/>
                  </a:moveTo>
                  <a:cubicBezTo>
                    <a:pt x="82" y="1"/>
                    <a:pt x="1" y="401"/>
                    <a:pt x="282" y="480"/>
                  </a:cubicBezTo>
                  <a:cubicBezTo>
                    <a:pt x="3631" y="1389"/>
                    <a:pt x="3861" y="1495"/>
                    <a:pt x="4741" y="1571"/>
                  </a:cubicBezTo>
                  <a:lnTo>
                    <a:pt x="4760" y="1571"/>
                  </a:lnTo>
                  <a:lnTo>
                    <a:pt x="4760" y="1562"/>
                  </a:lnTo>
                  <a:cubicBezTo>
                    <a:pt x="4767" y="1562"/>
                    <a:pt x="4773" y="1562"/>
                    <a:pt x="4779" y="1562"/>
                  </a:cubicBezTo>
                  <a:cubicBezTo>
                    <a:pt x="5077" y="1562"/>
                    <a:pt x="5099" y="1102"/>
                    <a:pt x="4780" y="1083"/>
                  </a:cubicBezTo>
                  <a:cubicBezTo>
                    <a:pt x="3957" y="1016"/>
                    <a:pt x="3765" y="930"/>
                    <a:pt x="415" y="11"/>
                  </a:cubicBezTo>
                  <a:cubicBezTo>
                    <a:pt x="389" y="4"/>
                    <a:pt x="364" y="1"/>
                    <a:pt x="34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2" name="Google Shape;10632;p71"/>
            <p:cNvSpPr/>
            <p:nvPr/>
          </p:nvSpPr>
          <p:spPr>
            <a:xfrm>
              <a:off x="1474700" y="1961347"/>
              <a:ext cx="25157" cy="32195"/>
            </a:xfrm>
            <a:custGeom>
              <a:avLst/>
              <a:gdLst/>
              <a:ahLst/>
              <a:cxnLst/>
              <a:rect l="l" t="t" r="r" b="b"/>
              <a:pathLst>
                <a:path w="958" h="1226" extrusionOk="0">
                  <a:moveTo>
                    <a:pt x="335" y="1"/>
                  </a:moveTo>
                  <a:cubicBezTo>
                    <a:pt x="153" y="1"/>
                    <a:pt x="0" y="154"/>
                    <a:pt x="0" y="336"/>
                  </a:cubicBezTo>
                  <a:lnTo>
                    <a:pt x="0" y="1226"/>
                  </a:lnTo>
                  <a:cubicBezTo>
                    <a:pt x="144" y="1149"/>
                    <a:pt x="307" y="1102"/>
                    <a:pt x="479" y="1102"/>
                  </a:cubicBezTo>
                  <a:cubicBezTo>
                    <a:pt x="642" y="1102"/>
                    <a:pt x="804" y="1140"/>
                    <a:pt x="957" y="1226"/>
                  </a:cubicBezTo>
                  <a:lnTo>
                    <a:pt x="957" y="336"/>
                  </a:lnTo>
                  <a:cubicBezTo>
                    <a:pt x="957" y="154"/>
                    <a:pt x="804"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3" name="Google Shape;10633;p71"/>
            <p:cNvSpPr/>
            <p:nvPr/>
          </p:nvSpPr>
          <p:spPr>
            <a:xfrm>
              <a:off x="1474700" y="2036503"/>
              <a:ext cx="24894" cy="259633"/>
            </a:xfrm>
            <a:custGeom>
              <a:avLst/>
              <a:gdLst/>
              <a:ahLst/>
              <a:cxnLst/>
              <a:rect l="l" t="t" r="r" b="b"/>
              <a:pathLst>
                <a:path w="948" h="9887" extrusionOk="0">
                  <a:moveTo>
                    <a:pt x="0" y="0"/>
                  </a:moveTo>
                  <a:lnTo>
                    <a:pt x="0" y="9887"/>
                  </a:lnTo>
                  <a:lnTo>
                    <a:pt x="948" y="9887"/>
                  </a:lnTo>
                  <a:lnTo>
                    <a:pt x="948" y="0"/>
                  </a:lnTo>
                  <a:cubicBezTo>
                    <a:pt x="799" y="82"/>
                    <a:pt x="637" y="123"/>
                    <a:pt x="474" y="123"/>
                  </a:cubicBezTo>
                  <a:cubicBezTo>
                    <a:pt x="311" y="123"/>
                    <a:pt x="149" y="82"/>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4" name="Google Shape;10634;p71"/>
            <p:cNvSpPr/>
            <p:nvPr/>
          </p:nvSpPr>
          <p:spPr>
            <a:xfrm>
              <a:off x="1474700" y="1961347"/>
              <a:ext cx="20877" cy="32195"/>
            </a:xfrm>
            <a:custGeom>
              <a:avLst/>
              <a:gdLst/>
              <a:ahLst/>
              <a:cxnLst/>
              <a:rect l="l" t="t" r="r" b="b"/>
              <a:pathLst>
                <a:path w="795" h="1226" extrusionOk="0">
                  <a:moveTo>
                    <a:pt x="326" y="1"/>
                  </a:moveTo>
                  <a:cubicBezTo>
                    <a:pt x="144" y="1"/>
                    <a:pt x="0" y="154"/>
                    <a:pt x="0" y="336"/>
                  </a:cubicBezTo>
                  <a:lnTo>
                    <a:pt x="0" y="1226"/>
                  </a:lnTo>
                  <a:cubicBezTo>
                    <a:pt x="144" y="1140"/>
                    <a:pt x="309" y="1097"/>
                    <a:pt x="475" y="1097"/>
                  </a:cubicBezTo>
                  <a:cubicBezTo>
                    <a:pt x="531" y="1097"/>
                    <a:pt x="587" y="1102"/>
                    <a:pt x="642" y="1111"/>
                  </a:cubicBezTo>
                  <a:lnTo>
                    <a:pt x="642" y="326"/>
                  </a:lnTo>
                  <a:cubicBezTo>
                    <a:pt x="642" y="221"/>
                    <a:pt x="699" y="116"/>
                    <a:pt x="795" y="58"/>
                  </a:cubicBezTo>
                  <a:cubicBezTo>
                    <a:pt x="737" y="20"/>
                    <a:pt x="680" y="1"/>
                    <a:pt x="62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71"/>
            <p:cNvSpPr/>
            <p:nvPr/>
          </p:nvSpPr>
          <p:spPr>
            <a:xfrm>
              <a:off x="1474700" y="2036503"/>
              <a:ext cx="16596" cy="259633"/>
            </a:xfrm>
            <a:custGeom>
              <a:avLst/>
              <a:gdLst/>
              <a:ahLst/>
              <a:cxnLst/>
              <a:rect l="l" t="t" r="r" b="b"/>
              <a:pathLst>
                <a:path w="632" h="9887" extrusionOk="0">
                  <a:moveTo>
                    <a:pt x="0" y="0"/>
                  </a:moveTo>
                  <a:lnTo>
                    <a:pt x="0" y="9887"/>
                  </a:lnTo>
                  <a:lnTo>
                    <a:pt x="632" y="9887"/>
                  </a:lnTo>
                  <a:lnTo>
                    <a:pt x="632" y="115"/>
                  </a:lnTo>
                  <a:cubicBezTo>
                    <a:pt x="584" y="115"/>
                    <a:pt x="527" y="125"/>
                    <a:pt x="479" y="125"/>
                  </a:cubicBezTo>
                  <a:cubicBezTo>
                    <a:pt x="307" y="125"/>
                    <a:pt x="144" y="77"/>
                    <a:pt x="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71"/>
            <p:cNvSpPr/>
            <p:nvPr/>
          </p:nvSpPr>
          <p:spPr>
            <a:xfrm>
              <a:off x="1551852" y="2161921"/>
              <a:ext cx="145796" cy="25393"/>
            </a:xfrm>
            <a:custGeom>
              <a:avLst/>
              <a:gdLst/>
              <a:ahLst/>
              <a:cxnLst/>
              <a:rect l="l" t="t" r="r" b="b"/>
              <a:pathLst>
                <a:path w="5552" h="967" extrusionOk="0">
                  <a:moveTo>
                    <a:pt x="412" y="0"/>
                  </a:moveTo>
                  <a:cubicBezTo>
                    <a:pt x="182" y="0"/>
                    <a:pt x="0" y="182"/>
                    <a:pt x="0" y="402"/>
                  </a:cubicBezTo>
                  <a:lnTo>
                    <a:pt x="0" y="565"/>
                  </a:lnTo>
                  <a:cubicBezTo>
                    <a:pt x="0" y="785"/>
                    <a:pt x="182" y="967"/>
                    <a:pt x="412" y="967"/>
                  </a:cubicBezTo>
                  <a:lnTo>
                    <a:pt x="5149" y="967"/>
                  </a:lnTo>
                  <a:cubicBezTo>
                    <a:pt x="5369" y="967"/>
                    <a:pt x="5551" y="785"/>
                    <a:pt x="5551" y="565"/>
                  </a:cubicBezTo>
                  <a:lnTo>
                    <a:pt x="5551" y="402"/>
                  </a:lnTo>
                  <a:cubicBezTo>
                    <a:pt x="5551" y="182"/>
                    <a:pt x="5369"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71"/>
            <p:cNvSpPr/>
            <p:nvPr/>
          </p:nvSpPr>
          <p:spPr>
            <a:xfrm>
              <a:off x="1551852" y="2166175"/>
              <a:ext cx="146032" cy="21139"/>
            </a:xfrm>
            <a:custGeom>
              <a:avLst/>
              <a:gdLst/>
              <a:ahLst/>
              <a:cxnLst/>
              <a:rect l="l" t="t" r="r" b="b"/>
              <a:pathLst>
                <a:path w="5561" h="805" extrusionOk="0">
                  <a:moveTo>
                    <a:pt x="87" y="1"/>
                  </a:moveTo>
                  <a:cubicBezTo>
                    <a:pt x="29" y="68"/>
                    <a:pt x="0" y="154"/>
                    <a:pt x="0" y="240"/>
                  </a:cubicBezTo>
                  <a:lnTo>
                    <a:pt x="0" y="393"/>
                  </a:lnTo>
                  <a:cubicBezTo>
                    <a:pt x="0" y="623"/>
                    <a:pt x="182" y="805"/>
                    <a:pt x="412" y="805"/>
                  </a:cubicBezTo>
                  <a:lnTo>
                    <a:pt x="5149" y="805"/>
                  </a:lnTo>
                  <a:cubicBezTo>
                    <a:pt x="5379" y="805"/>
                    <a:pt x="5561" y="623"/>
                    <a:pt x="5561" y="393"/>
                  </a:cubicBezTo>
                  <a:lnTo>
                    <a:pt x="5561" y="240"/>
                  </a:lnTo>
                  <a:cubicBezTo>
                    <a:pt x="5561" y="154"/>
                    <a:pt x="5532" y="68"/>
                    <a:pt x="5475" y="1"/>
                  </a:cubicBezTo>
                  <a:cubicBezTo>
                    <a:pt x="5398" y="96"/>
                    <a:pt x="5283" y="163"/>
                    <a:pt x="5149" y="163"/>
                  </a:cubicBezTo>
                  <a:lnTo>
                    <a:pt x="412" y="163"/>
                  </a:lnTo>
                  <a:cubicBezTo>
                    <a:pt x="278" y="163"/>
                    <a:pt x="163" y="96"/>
                    <a:pt x="8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71"/>
            <p:cNvSpPr/>
            <p:nvPr/>
          </p:nvSpPr>
          <p:spPr>
            <a:xfrm>
              <a:off x="1572965" y="2187288"/>
              <a:ext cx="108848" cy="47531"/>
            </a:xfrm>
            <a:custGeom>
              <a:avLst/>
              <a:gdLst/>
              <a:ahLst/>
              <a:cxnLst/>
              <a:rect l="l" t="t" r="r" b="b"/>
              <a:pathLst>
                <a:path w="4145" h="1810" extrusionOk="0">
                  <a:moveTo>
                    <a:pt x="0" y="1"/>
                  </a:moveTo>
                  <a:cubicBezTo>
                    <a:pt x="144" y="1034"/>
                    <a:pt x="1024" y="1809"/>
                    <a:pt x="2077" y="1809"/>
                  </a:cubicBezTo>
                  <a:cubicBezTo>
                    <a:pt x="3120" y="1809"/>
                    <a:pt x="4010" y="1034"/>
                    <a:pt x="4144"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9" name="Google Shape;10639;p71"/>
            <p:cNvSpPr/>
            <p:nvPr/>
          </p:nvSpPr>
          <p:spPr>
            <a:xfrm>
              <a:off x="1293244" y="2187288"/>
              <a:ext cx="67121" cy="47531"/>
            </a:xfrm>
            <a:custGeom>
              <a:avLst/>
              <a:gdLst/>
              <a:ahLst/>
              <a:cxnLst/>
              <a:rect l="l" t="t" r="r" b="b"/>
              <a:pathLst>
                <a:path w="2556" h="1810" extrusionOk="0">
                  <a:moveTo>
                    <a:pt x="1" y="1"/>
                  </a:moveTo>
                  <a:cubicBezTo>
                    <a:pt x="149" y="1059"/>
                    <a:pt x="1048" y="1810"/>
                    <a:pt x="2067" y="1810"/>
                  </a:cubicBezTo>
                  <a:cubicBezTo>
                    <a:pt x="2228" y="1810"/>
                    <a:pt x="2392" y="1791"/>
                    <a:pt x="2556" y="1752"/>
                  </a:cubicBezTo>
                  <a:cubicBezTo>
                    <a:pt x="1714"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0" name="Google Shape;10640;p71"/>
            <p:cNvSpPr/>
            <p:nvPr/>
          </p:nvSpPr>
          <p:spPr>
            <a:xfrm>
              <a:off x="1572965" y="2187288"/>
              <a:ext cx="67121" cy="47531"/>
            </a:xfrm>
            <a:custGeom>
              <a:avLst/>
              <a:gdLst/>
              <a:ahLst/>
              <a:cxnLst/>
              <a:rect l="l" t="t" r="r" b="b"/>
              <a:pathLst>
                <a:path w="2556" h="1810" extrusionOk="0">
                  <a:moveTo>
                    <a:pt x="0" y="1"/>
                  </a:moveTo>
                  <a:cubicBezTo>
                    <a:pt x="141" y="1059"/>
                    <a:pt x="1045" y="1810"/>
                    <a:pt x="2066" y="1810"/>
                  </a:cubicBezTo>
                  <a:cubicBezTo>
                    <a:pt x="2227" y="1810"/>
                    <a:pt x="2391" y="1791"/>
                    <a:pt x="2556" y="1752"/>
                  </a:cubicBezTo>
                  <a:cubicBezTo>
                    <a:pt x="1713" y="1551"/>
                    <a:pt x="1082" y="862"/>
                    <a:pt x="9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71"/>
            <p:cNvSpPr/>
            <p:nvPr/>
          </p:nvSpPr>
          <p:spPr>
            <a:xfrm>
              <a:off x="1333211" y="2029466"/>
              <a:ext cx="34191" cy="33954"/>
            </a:xfrm>
            <a:custGeom>
              <a:avLst/>
              <a:gdLst/>
              <a:ahLst/>
              <a:cxnLst/>
              <a:rect l="l" t="t" r="r" b="b"/>
              <a:pathLst>
                <a:path w="1302" h="1293" extrusionOk="0">
                  <a:moveTo>
                    <a:pt x="651" y="1"/>
                  </a:moveTo>
                  <a:cubicBezTo>
                    <a:pt x="297" y="1"/>
                    <a:pt x="0" y="288"/>
                    <a:pt x="0" y="651"/>
                  </a:cubicBezTo>
                  <a:cubicBezTo>
                    <a:pt x="0" y="1005"/>
                    <a:pt x="297" y="1293"/>
                    <a:pt x="651" y="1293"/>
                  </a:cubicBezTo>
                  <a:cubicBezTo>
                    <a:pt x="1005" y="1293"/>
                    <a:pt x="1302" y="1005"/>
                    <a:pt x="1302" y="651"/>
                  </a:cubicBezTo>
                  <a:cubicBezTo>
                    <a:pt x="1302" y="288"/>
                    <a:pt x="1005" y="1"/>
                    <a:pt x="651"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71"/>
            <p:cNvSpPr/>
            <p:nvPr/>
          </p:nvSpPr>
          <p:spPr>
            <a:xfrm>
              <a:off x="1607891" y="2029466"/>
              <a:ext cx="33954" cy="33954"/>
            </a:xfrm>
            <a:custGeom>
              <a:avLst/>
              <a:gdLst/>
              <a:ahLst/>
              <a:cxnLst/>
              <a:rect l="l" t="t" r="r" b="b"/>
              <a:pathLst>
                <a:path w="1293" h="1293" extrusionOk="0">
                  <a:moveTo>
                    <a:pt x="642" y="1"/>
                  </a:moveTo>
                  <a:cubicBezTo>
                    <a:pt x="288" y="1"/>
                    <a:pt x="1" y="288"/>
                    <a:pt x="1" y="651"/>
                  </a:cubicBezTo>
                  <a:cubicBezTo>
                    <a:pt x="1" y="1005"/>
                    <a:pt x="288" y="1293"/>
                    <a:pt x="642" y="1293"/>
                  </a:cubicBezTo>
                  <a:cubicBezTo>
                    <a:pt x="1005" y="1293"/>
                    <a:pt x="1293" y="1005"/>
                    <a:pt x="1293" y="651"/>
                  </a:cubicBezTo>
                  <a:cubicBezTo>
                    <a:pt x="1293" y="288"/>
                    <a:pt x="1005" y="1"/>
                    <a:pt x="642"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71"/>
            <p:cNvSpPr/>
            <p:nvPr/>
          </p:nvSpPr>
          <p:spPr>
            <a:xfrm>
              <a:off x="1428456" y="2293589"/>
              <a:ext cx="117382" cy="27941"/>
            </a:xfrm>
            <a:custGeom>
              <a:avLst/>
              <a:gdLst/>
              <a:ahLst/>
              <a:cxnLst/>
              <a:rect l="l" t="t" r="r" b="b"/>
              <a:pathLst>
                <a:path w="4470" h="1064" extrusionOk="0">
                  <a:moveTo>
                    <a:pt x="402" y="1"/>
                  </a:moveTo>
                  <a:cubicBezTo>
                    <a:pt x="182" y="1"/>
                    <a:pt x="0" y="183"/>
                    <a:pt x="0" y="403"/>
                  </a:cubicBezTo>
                  <a:lnTo>
                    <a:pt x="0" y="1063"/>
                  </a:lnTo>
                  <a:lnTo>
                    <a:pt x="4470" y="1063"/>
                  </a:lnTo>
                  <a:lnTo>
                    <a:pt x="4470" y="403"/>
                  </a:lnTo>
                  <a:cubicBezTo>
                    <a:pt x="4470" y="183"/>
                    <a:pt x="4288" y="1"/>
                    <a:pt x="40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71"/>
            <p:cNvSpPr/>
            <p:nvPr/>
          </p:nvSpPr>
          <p:spPr>
            <a:xfrm>
              <a:off x="1428456" y="2302150"/>
              <a:ext cx="117382" cy="19380"/>
            </a:xfrm>
            <a:custGeom>
              <a:avLst/>
              <a:gdLst/>
              <a:ahLst/>
              <a:cxnLst/>
              <a:rect l="l" t="t" r="r" b="b"/>
              <a:pathLst>
                <a:path w="4470" h="738" extrusionOk="0">
                  <a:moveTo>
                    <a:pt x="10" y="0"/>
                  </a:moveTo>
                  <a:cubicBezTo>
                    <a:pt x="0" y="19"/>
                    <a:pt x="0" y="48"/>
                    <a:pt x="0" y="77"/>
                  </a:cubicBezTo>
                  <a:lnTo>
                    <a:pt x="0" y="737"/>
                  </a:lnTo>
                  <a:lnTo>
                    <a:pt x="4470" y="737"/>
                  </a:lnTo>
                  <a:lnTo>
                    <a:pt x="4470" y="77"/>
                  </a:lnTo>
                  <a:cubicBezTo>
                    <a:pt x="4470" y="48"/>
                    <a:pt x="4470" y="19"/>
                    <a:pt x="4460"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5" name="Google Shape;10645;p71"/>
            <p:cNvSpPr/>
            <p:nvPr/>
          </p:nvSpPr>
          <p:spPr>
            <a:xfrm>
              <a:off x="1414381" y="2318982"/>
              <a:ext cx="146032" cy="25420"/>
            </a:xfrm>
            <a:custGeom>
              <a:avLst/>
              <a:gdLst/>
              <a:ahLst/>
              <a:cxnLst/>
              <a:rect l="l" t="t" r="r" b="b"/>
              <a:pathLst>
                <a:path w="5561" h="968" extrusionOk="0">
                  <a:moveTo>
                    <a:pt x="412" y="0"/>
                  </a:moveTo>
                  <a:cubicBezTo>
                    <a:pt x="182" y="0"/>
                    <a:pt x="0" y="182"/>
                    <a:pt x="0" y="402"/>
                  </a:cubicBezTo>
                  <a:lnTo>
                    <a:pt x="0" y="565"/>
                  </a:lnTo>
                  <a:cubicBezTo>
                    <a:pt x="0" y="785"/>
                    <a:pt x="182" y="967"/>
                    <a:pt x="412" y="967"/>
                  </a:cubicBezTo>
                  <a:lnTo>
                    <a:pt x="5149" y="967"/>
                  </a:lnTo>
                  <a:cubicBezTo>
                    <a:pt x="5369" y="967"/>
                    <a:pt x="5551" y="785"/>
                    <a:pt x="5561" y="565"/>
                  </a:cubicBezTo>
                  <a:lnTo>
                    <a:pt x="5561" y="402"/>
                  </a:lnTo>
                  <a:cubicBezTo>
                    <a:pt x="5551" y="182"/>
                    <a:pt x="5369" y="0"/>
                    <a:pt x="514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6" name="Google Shape;10646;p71"/>
            <p:cNvSpPr/>
            <p:nvPr/>
          </p:nvSpPr>
          <p:spPr>
            <a:xfrm>
              <a:off x="1414381" y="2323263"/>
              <a:ext cx="146032" cy="21139"/>
            </a:xfrm>
            <a:custGeom>
              <a:avLst/>
              <a:gdLst/>
              <a:ahLst/>
              <a:cxnLst/>
              <a:rect l="l" t="t" r="r" b="b"/>
              <a:pathLst>
                <a:path w="5561" h="805" extrusionOk="0">
                  <a:moveTo>
                    <a:pt x="87" y="0"/>
                  </a:moveTo>
                  <a:cubicBezTo>
                    <a:pt x="29" y="67"/>
                    <a:pt x="0" y="153"/>
                    <a:pt x="0" y="239"/>
                  </a:cubicBezTo>
                  <a:lnTo>
                    <a:pt x="0" y="393"/>
                  </a:lnTo>
                  <a:cubicBezTo>
                    <a:pt x="0" y="622"/>
                    <a:pt x="182" y="804"/>
                    <a:pt x="412" y="804"/>
                  </a:cubicBezTo>
                  <a:lnTo>
                    <a:pt x="5149" y="804"/>
                  </a:lnTo>
                  <a:cubicBezTo>
                    <a:pt x="5379" y="804"/>
                    <a:pt x="5561" y="622"/>
                    <a:pt x="5561" y="393"/>
                  </a:cubicBezTo>
                  <a:lnTo>
                    <a:pt x="5561" y="239"/>
                  </a:lnTo>
                  <a:cubicBezTo>
                    <a:pt x="5561" y="153"/>
                    <a:pt x="5532" y="67"/>
                    <a:pt x="5475" y="0"/>
                  </a:cubicBezTo>
                  <a:cubicBezTo>
                    <a:pt x="5398" y="105"/>
                    <a:pt x="5274" y="163"/>
                    <a:pt x="5149" y="163"/>
                  </a:cubicBezTo>
                  <a:lnTo>
                    <a:pt x="412" y="163"/>
                  </a:lnTo>
                  <a:cubicBezTo>
                    <a:pt x="278" y="163"/>
                    <a:pt x="163" y="105"/>
                    <a:pt x="87"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71"/>
            <p:cNvSpPr/>
            <p:nvPr/>
          </p:nvSpPr>
          <p:spPr>
            <a:xfrm>
              <a:off x="1462384" y="1990260"/>
              <a:ext cx="49526" cy="49526"/>
            </a:xfrm>
            <a:custGeom>
              <a:avLst/>
              <a:gdLst/>
              <a:ahLst/>
              <a:cxnLst/>
              <a:rect l="l" t="t" r="r" b="b"/>
              <a:pathLst>
                <a:path w="1886" h="1886" extrusionOk="0">
                  <a:moveTo>
                    <a:pt x="938" y="1"/>
                  </a:moveTo>
                  <a:cubicBezTo>
                    <a:pt x="421" y="1"/>
                    <a:pt x="0" y="422"/>
                    <a:pt x="0" y="938"/>
                  </a:cubicBezTo>
                  <a:cubicBezTo>
                    <a:pt x="0" y="1465"/>
                    <a:pt x="421" y="1886"/>
                    <a:pt x="938" y="1886"/>
                  </a:cubicBezTo>
                  <a:cubicBezTo>
                    <a:pt x="1465" y="1886"/>
                    <a:pt x="1886" y="1465"/>
                    <a:pt x="1886" y="938"/>
                  </a:cubicBezTo>
                  <a:cubicBezTo>
                    <a:pt x="1886" y="422"/>
                    <a:pt x="1465" y="1"/>
                    <a:pt x="938"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71"/>
            <p:cNvSpPr/>
            <p:nvPr/>
          </p:nvSpPr>
          <p:spPr>
            <a:xfrm>
              <a:off x="1333211" y="2029571"/>
              <a:ext cx="29674" cy="33980"/>
            </a:xfrm>
            <a:custGeom>
              <a:avLst/>
              <a:gdLst/>
              <a:ahLst/>
              <a:cxnLst/>
              <a:rect l="l" t="t" r="r" b="b"/>
              <a:pathLst>
                <a:path w="1130" h="1294" extrusionOk="0">
                  <a:moveTo>
                    <a:pt x="654" y="1"/>
                  </a:moveTo>
                  <a:cubicBezTo>
                    <a:pt x="322" y="1"/>
                    <a:pt x="0" y="255"/>
                    <a:pt x="0" y="647"/>
                  </a:cubicBezTo>
                  <a:cubicBezTo>
                    <a:pt x="0" y="1040"/>
                    <a:pt x="322" y="1294"/>
                    <a:pt x="654" y="1294"/>
                  </a:cubicBezTo>
                  <a:cubicBezTo>
                    <a:pt x="824" y="1294"/>
                    <a:pt x="997" y="1227"/>
                    <a:pt x="1130" y="1078"/>
                  </a:cubicBezTo>
                  <a:cubicBezTo>
                    <a:pt x="1024" y="963"/>
                    <a:pt x="967" y="810"/>
                    <a:pt x="967" y="647"/>
                  </a:cubicBezTo>
                  <a:cubicBezTo>
                    <a:pt x="967" y="485"/>
                    <a:pt x="1024" y="331"/>
                    <a:pt x="1130" y="217"/>
                  </a:cubicBezTo>
                  <a:cubicBezTo>
                    <a:pt x="997" y="67"/>
                    <a:pt x="824" y="1"/>
                    <a:pt x="65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71"/>
            <p:cNvSpPr/>
            <p:nvPr/>
          </p:nvSpPr>
          <p:spPr>
            <a:xfrm>
              <a:off x="1607891" y="2029571"/>
              <a:ext cx="29674" cy="33980"/>
            </a:xfrm>
            <a:custGeom>
              <a:avLst/>
              <a:gdLst/>
              <a:ahLst/>
              <a:cxnLst/>
              <a:rect l="l" t="t" r="r" b="b"/>
              <a:pathLst>
                <a:path w="1130" h="1294" extrusionOk="0">
                  <a:moveTo>
                    <a:pt x="650" y="1"/>
                  </a:moveTo>
                  <a:cubicBezTo>
                    <a:pt x="319" y="1"/>
                    <a:pt x="1" y="255"/>
                    <a:pt x="1" y="647"/>
                  </a:cubicBezTo>
                  <a:cubicBezTo>
                    <a:pt x="1" y="1040"/>
                    <a:pt x="319" y="1294"/>
                    <a:pt x="650" y="1294"/>
                  </a:cubicBezTo>
                  <a:cubicBezTo>
                    <a:pt x="820" y="1294"/>
                    <a:pt x="994" y="1227"/>
                    <a:pt x="1130" y="1078"/>
                  </a:cubicBezTo>
                  <a:cubicBezTo>
                    <a:pt x="1025" y="963"/>
                    <a:pt x="967" y="810"/>
                    <a:pt x="967" y="647"/>
                  </a:cubicBezTo>
                  <a:cubicBezTo>
                    <a:pt x="967" y="485"/>
                    <a:pt x="1025" y="331"/>
                    <a:pt x="1130" y="217"/>
                  </a:cubicBezTo>
                  <a:cubicBezTo>
                    <a:pt x="994" y="67"/>
                    <a:pt x="820" y="1"/>
                    <a:pt x="65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71"/>
            <p:cNvSpPr/>
            <p:nvPr/>
          </p:nvSpPr>
          <p:spPr>
            <a:xfrm>
              <a:off x="1462384" y="1990286"/>
              <a:ext cx="37473" cy="49763"/>
            </a:xfrm>
            <a:custGeom>
              <a:avLst/>
              <a:gdLst/>
              <a:ahLst/>
              <a:cxnLst/>
              <a:rect l="l" t="t" r="r" b="b"/>
              <a:pathLst>
                <a:path w="1427" h="1895" extrusionOk="0">
                  <a:moveTo>
                    <a:pt x="948" y="1"/>
                  </a:moveTo>
                  <a:cubicBezTo>
                    <a:pt x="454" y="1"/>
                    <a:pt x="0" y="397"/>
                    <a:pt x="0" y="947"/>
                  </a:cubicBezTo>
                  <a:cubicBezTo>
                    <a:pt x="0" y="1502"/>
                    <a:pt x="451" y="1895"/>
                    <a:pt x="944" y="1895"/>
                  </a:cubicBezTo>
                  <a:cubicBezTo>
                    <a:pt x="1105" y="1895"/>
                    <a:pt x="1271" y="1853"/>
                    <a:pt x="1426" y="1760"/>
                  </a:cubicBezTo>
                  <a:cubicBezTo>
                    <a:pt x="1139" y="1588"/>
                    <a:pt x="967" y="1282"/>
                    <a:pt x="967" y="947"/>
                  </a:cubicBezTo>
                  <a:cubicBezTo>
                    <a:pt x="967" y="612"/>
                    <a:pt x="1139" y="306"/>
                    <a:pt x="1426" y="134"/>
                  </a:cubicBezTo>
                  <a:cubicBezTo>
                    <a:pt x="1272" y="42"/>
                    <a:pt x="1108" y="1"/>
                    <a:pt x="94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1" name="Google Shape;10651;p71"/>
            <p:cNvSpPr/>
            <p:nvPr/>
          </p:nvSpPr>
          <p:spPr>
            <a:xfrm>
              <a:off x="1277409" y="2161921"/>
              <a:ext cx="145796" cy="25393"/>
            </a:xfrm>
            <a:custGeom>
              <a:avLst/>
              <a:gdLst/>
              <a:ahLst/>
              <a:cxnLst/>
              <a:rect l="l" t="t" r="r" b="b"/>
              <a:pathLst>
                <a:path w="5552" h="967" extrusionOk="0">
                  <a:moveTo>
                    <a:pt x="403" y="0"/>
                  </a:moveTo>
                  <a:cubicBezTo>
                    <a:pt x="182" y="0"/>
                    <a:pt x="1" y="182"/>
                    <a:pt x="1" y="402"/>
                  </a:cubicBezTo>
                  <a:lnTo>
                    <a:pt x="1" y="565"/>
                  </a:lnTo>
                  <a:cubicBezTo>
                    <a:pt x="1" y="785"/>
                    <a:pt x="182" y="967"/>
                    <a:pt x="403" y="967"/>
                  </a:cubicBezTo>
                  <a:lnTo>
                    <a:pt x="5149" y="967"/>
                  </a:lnTo>
                  <a:cubicBezTo>
                    <a:pt x="5370" y="967"/>
                    <a:pt x="5551" y="785"/>
                    <a:pt x="5551" y="565"/>
                  </a:cubicBezTo>
                  <a:lnTo>
                    <a:pt x="5551" y="402"/>
                  </a:lnTo>
                  <a:cubicBezTo>
                    <a:pt x="5551" y="182"/>
                    <a:pt x="5370" y="0"/>
                    <a:pt x="514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2" name="Google Shape;10652;p71"/>
            <p:cNvSpPr/>
            <p:nvPr/>
          </p:nvSpPr>
          <p:spPr>
            <a:xfrm>
              <a:off x="1277409" y="2166175"/>
              <a:ext cx="145796" cy="21139"/>
            </a:xfrm>
            <a:custGeom>
              <a:avLst/>
              <a:gdLst/>
              <a:ahLst/>
              <a:cxnLst/>
              <a:rect l="l" t="t" r="r" b="b"/>
              <a:pathLst>
                <a:path w="5552" h="805" extrusionOk="0">
                  <a:moveTo>
                    <a:pt x="77" y="1"/>
                  </a:moveTo>
                  <a:cubicBezTo>
                    <a:pt x="29" y="68"/>
                    <a:pt x="1" y="154"/>
                    <a:pt x="1" y="240"/>
                  </a:cubicBezTo>
                  <a:lnTo>
                    <a:pt x="1" y="393"/>
                  </a:lnTo>
                  <a:cubicBezTo>
                    <a:pt x="1" y="623"/>
                    <a:pt x="182" y="805"/>
                    <a:pt x="403" y="805"/>
                  </a:cubicBezTo>
                  <a:lnTo>
                    <a:pt x="5149" y="805"/>
                  </a:lnTo>
                  <a:cubicBezTo>
                    <a:pt x="5370" y="805"/>
                    <a:pt x="5551" y="623"/>
                    <a:pt x="5551" y="393"/>
                  </a:cubicBezTo>
                  <a:lnTo>
                    <a:pt x="5551" y="240"/>
                  </a:lnTo>
                  <a:cubicBezTo>
                    <a:pt x="5551" y="154"/>
                    <a:pt x="5523" y="68"/>
                    <a:pt x="5475" y="1"/>
                  </a:cubicBezTo>
                  <a:cubicBezTo>
                    <a:pt x="5398" y="96"/>
                    <a:pt x="5274" y="163"/>
                    <a:pt x="5149" y="163"/>
                  </a:cubicBezTo>
                  <a:lnTo>
                    <a:pt x="403" y="163"/>
                  </a:lnTo>
                  <a:cubicBezTo>
                    <a:pt x="278" y="163"/>
                    <a:pt x="154" y="96"/>
                    <a:pt x="7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3" name="Google Shape;10653;p71"/>
          <p:cNvGrpSpPr/>
          <p:nvPr/>
        </p:nvGrpSpPr>
        <p:grpSpPr>
          <a:xfrm>
            <a:off x="2215075" y="2432819"/>
            <a:ext cx="380008" cy="351648"/>
            <a:chOff x="2215075" y="2432819"/>
            <a:chExt cx="380008" cy="351648"/>
          </a:xfrm>
        </p:grpSpPr>
        <p:sp>
          <p:nvSpPr>
            <p:cNvPr id="10654" name="Google Shape;10654;p71"/>
            <p:cNvSpPr/>
            <p:nvPr/>
          </p:nvSpPr>
          <p:spPr>
            <a:xfrm>
              <a:off x="2339311" y="2615536"/>
              <a:ext cx="124499" cy="104725"/>
            </a:xfrm>
            <a:custGeom>
              <a:avLst/>
              <a:gdLst/>
              <a:ahLst/>
              <a:cxnLst/>
              <a:rect l="l" t="t" r="r" b="b"/>
              <a:pathLst>
                <a:path w="4741" h="3988" extrusionOk="0">
                  <a:moveTo>
                    <a:pt x="2371" y="0"/>
                  </a:moveTo>
                  <a:cubicBezTo>
                    <a:pt x="2246" y="0"/>
                    <a:pt x="2141" y="96"/>
                    <a:pt x="2141" y="230"/>
                  </a:cubicBezTo>
                  <a:lnTo>
                    <a:pt x="2141" y="2441"/>
                  </a:lnTo>
                  <a:lnTo>
                    <a:pt x="227" y="3551"/>
                  </a:lnTo>
                  <a:cubicBezTo>
                    <a:pt x="1" y="3680"/>
                    <a:pt x="129" y="3987"/>
                    <a:pt x="336" y="3987"/>
                  </a:cubicBezTo>
                  <a:cubicBezTo>
                    <a:pt x="374" y="3987"/>
                    <a:pt x="415" y="3977"/>
                    <a:pt x="457" y="3953"/>
                  </a:cubicBezTo>
                  <a:lnTo>
                    <a:pt x="2371" y="2843"/>
                  </a:lnTo>
                  <a:lnTo>
                    <a:pt x="4285" y="3953"/>
                  </a:lnTo>
                  <a:cubicBezTo>
                    <a:pt x="4326" y="3977"/>
                    <a:pt x="4367" y="3987"/>
                    <a:pt x="4405" y="3987"/>
                  </a:cubicBezTo>
                  <a:cubicBezTo>
                    <a:pt x="4612" y="3987"/>
                    <a:pt x="4741" y="3680"/>
                    <a:pt x="4514" y="3551"/>
                  </a:cubicBezTo>
                  <a:lnTo>
                    <a:pt x="2600" y="2441"/>
                  </a:lnTo>
                  <a:lnTo>
                    <a:pt x="2600" y="230"/>
                  </a:lnTo>
                  <a:cubicBezTo>
                    <a:pt x="2600" y="96"/>
                    <a:pt x="2495" y="0"/>
                    <a:pt x="237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5" name="Google Shape;10655;p71"/>
            <p:cNvSpPr/>
            <p:nvPr/>
          </p:nvSpPr>
          <p:spPr>
            <a:xfrm>
              <a:off x="2472659" y="2719841"/>
              <a:ext cx="122424" cy="64626"/>
            </a:xfrm>
            <a:custGeom>
              <a:avLst/>
              <a:gdLst/>
              <a:ahLst/>
              <a:cxnLst/>
              <a:rect l="l" t="t" r="r" b="b"/>
              <a:pathLst>
                <a:path w="4662" h="2461" extrusionOk="0">
                  <a:moveTo>
                    <a:pt x="1772" y="0"/>
                  </a:moveTo>
                  <a:lnTo>
                    <a:pt x="709" y="431"/>
                  </a:lnTo>
                  <a:cubicBezTo>
                    <a:pt x="613" y="469"/>
                    <a:pt x="508" y="526"/>
                    <a:pt x="422" y="593"/>
                  </a:cubicBezTo>
                  <a:lnTo>
                    <a:pt x="403" y="613"/>
                  </a:lnTo>
                  <a:lnTo>
                    <a:pt x="384" y="632"/>
                  </a:lnTo>
                  <a:lnTo>
                    <a:pt x="374" y="641"/>
                  </a:lnTo>
                  <a:lnTo>
                    <a:pt x="346" y="660"/>
                  </a:lnTo>
                  <a:cubicBezTo>
                    <a:pt x="154" y="852"/>
                    <a:pt x="39" y="1101"/>
                    <a:pt x="1" y="1359"/>
                  </a:cubicBezTo>
                  <a:lnTo>
                    <a:pt x="1" y="1407"/>
                  </a:lnTo>
                  <a:lnTo>
                    <a:pt x="1" y="1426"/>
                  </a:lnTo>
                  <a:lnTo>
                    <a:pt x="1" y="1455"/>
                  </a:lnTo>
                  <a:lnTo>
                    <a:pt x="1" y="1483"/>
                  </a:lnTo>
                  <a:lnTo>
                    <a:pt x="1" y="1493"/>
                  </a:lnTo>
                  <a:lnTo>
                    <a:pt x="1" y="1550"/>
                  </a:lnTo>
                  <a:lnTo>
                    <a:pt x="1" y="1713"/>
                  </a:lnTo>
                  <a:lnTo>
                    <a:pt x="1" y="2239"/>
                  </a:lnTo>
                  <a:cubicBezTo>
                    <a:pt x="10" y="2367"/>
                    <a:pt x="115" y="2460"/>
                    <a:pt x="241" y="2460"/>
                  </a:cubicBezTo>
                  <a:cubicBezTo>
                    <a:pt x="247" y="2460"/>
                    <a:pt x="253" y="2460"/>
                    <a:pt x="259" y="2460"/>
                  </a:cubicBezTo>
                  <a:lnTo>
                    <a:pt x="4403" y="2460"/>
                  </a:lnTo>
                  <a:cubicBezTo>
                    <a:pt x="4410" y="2460"/>
                    <a:pt x="4416" y="2460"/>
                    <a:pt x="4422" y="2460"/>
                  </a:cubicBezTo>
                  <a:cubicBezTo>
                    <a:pt x="4548" y="2460"/>
                    <a:pt x="4653" y="2367"/>
                    <a:pt x="4662" y="2239"/>
                  </a:cubicBezTo>
                  <a:lnTo>
                    <a:pt x="4662" y="1723"/>
                  </a:lnTo>
                  <a:lnTo>
                    <a:pt x="4662" y="1550"/>
                  </a:lnTo>
                  <a:lnTo>
                    <a:pt x="4623" y="1550"/>
                  </a:lnTo>
                  <a:lnTo>
                    <a:pt x="4623" y="1493"/>
                  </a:lnTo>
                  <a:lnTo>
                    <a:pt x="4623" y="1483"/>
                  </a:lnTo>
                  <a:lnTo>
                    <a:pt x="4623" y="1455"/>
                  </a:lnTo>
                  <a:lnTo>
                    <a:pt x="4623" y="1426"/>
                  </a:lnTo>
                  <a:lnTo>
                    <a:pt x="4623" y="1407"/>
                  </a:lnTo>
                  <a:lnTo>
                    <a:pt x="4623" y="1359"/>
                  </a:lnTo>
                  <a:cubicBezTo>
                    <a:pt x="4585" y="1101"/>
                    <a:pt x="4470" y="852"/>
                    <a:pt x="4279" y="660"/>
                  </a:cubicBezTo>
                  <a:lnTo>
                    <a:pt x="4250" y="641"/>
                  </a:lnTo>
                  <a:lnTo>
                    <a:pt x="4241" y="632"/>
                  </a:lnTo>
                  <a:lnTo>
                    <a:pt x="4221" y="613"/>
                  </a:lnTo>
                  <a:lnTo>
                    <a:pt x="4193" y="593"/>
                  </a:lnTo>
                  <a:cubicBezTo>
                    <a:pt x="4116" y="526"/>
                    <a:pt x="4011" y="469"/>
                    <a:pt x="3906" y="431"/>
                  </a:cubicBezTo>
                  <a:lnTo>
                    <a:pt x="2853" y="0"/>
                  </a:lnTo>
                  <a:lnTo>
                    <a:pt x="2585" y="278"/>
                  </a:lnTo>
                  <a:lnTo>
                    <a:pt x="2307" y="546"/>
                  </a:lnTo>
                  <a:lnTo>
                    <a:pt x="2039" y="278"/>
                  </a:lnTo>
                  <a:lnTo>
                    <a:pt x="1772"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6" name="Google Shape;10656;p71"/>
            <p:cNvSpPr/>
            <p:nvPr/>
          </p:nvSpPr>
          <p:spPr>
            <a:xfrm>
              <a:off x="2471162" y="2720078"/>
              <a:ext cx="50052" cy="64390"/>
            </a:xfrm>
            <a:custGeom>
              <a:avLst/>
              <a:gdLst/>
              <a:ahLst/>
              <a:cxnLst/>
              <a:rect l="l" t="t" r="r" b="b"/>
              <a:pathLst>
                <a:path w="1906" h="2452" extrusionOk="0">
                  <a:moveTo>
                    <a:pt x="1809" y="1"/>
                  </a:moveTo>
                  <a:lnTo>
                    <a:pt x="757" y="412"/>
                  </a:lnTo>
                  <a:cubicBezTo>
                    <a:pt x="297" y="594"/>
                    <a:pt x="1" y="1044"/>
                    <a:pt x="20" y="1541"/>
                  </a:cubicBezTo>
                  <a:lnTo>
                    <a:pt x="20" y="2230"/>
                  </a:lnTo>
                  <a:cubicBezTo>
                    <a:pt x="29" y="2358"/>
                    <a:pt x="134" y="2451"/>
                    <a:pt x="260" y="2451"/>
                  </a:cubicBezTo>
                  <a:cubicBezTo>
                    <a:pt x="266" y="2451"/>
                    <a:pt x="272" y="2451"/>
                    <a:pt x="278" y="2451"/>
                  </a:cubicBezTo>
                  <a:lnTo>
                    <a:pt x="336" y="2451"/>
                  </a:lnTo>
                  <a:lnTo>
                    <a:pt x="336" y="1541"/>
                  </a:lnTo>
                  <a:cubicBezTo>
                    <a:pt x="316" y="1053"/>
                    <a:pt x="604"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71"/>
            <p:cNvSpPr/>
            <p:nvPr/>
          </p:nvSpPr>
          <p:spPr>
            <a:xfrm>
              <a:off x="2494035" y="2618294"/>
              <a:ext cx="77178" cy="54805"/>
            </a:xfrm>
            <a:custGeom>
              <a:avLst/>
              <a:gdLst/>
              <a:ahLst/>
              <a:cxnLst/>
              <a:rect l="l" t="t" r="r" b="b"/>
              <a:pathLst>
                <a:path w="2939" h="2087" extrusionOk="0">
                  <a:moveTo>
                    <a:pt x="2594" y="1800"/>
                  </a:moveTo>
                  <a:lnTo>
                    <a:pt x="2584" y="1809"/>
                  </a:lnTo>
                  <a:lnTo>
                    <a:pt x="2556" y="1829"/>
                  </a:lnTo>
                  <a:lnTo>
                    <a:pt x="2594" y="1800"/>
                  </a:lnTo>
                  <a:close/>
                  <a:moveTo>
                    <a:pt x="1417" y="1"/>
                  </a:moveTo>
                  <a:cubicBezTo>
                    <a:pt x="632" y="1"/>
                    <a:pt x="0" y="632"/>
                    <a:pt x="0" y="1417"/>
                  </a:cubicBezTo>
                  <a:lnTo>
                    <a:pt x="0" y="2087"/>
                  </a:lnTo>
                  <a:cubicBezTo>
                    <a:pt x="0" y="2087"/>
                    <a:pt x="316" y="2049"/>
                    <a:pt x="355" y="1896"/>
                  </a:cubicBezTo>
                  <a:cubicBezTo>
                    <a:pt x="374" y="1876"/>
                    <a:pt x="383" y="1867"/>
                    <a:pt x="393" y="1848"/>
                  </a:cubicBezTo>
                  <a:cubicBezTo>
                    <a:pt x="575" y="1848"/>
                    <a:pt x="1426" y="1829"/>
                    <a:pt x="1915" y="1245"/>
                  </a:cubicBezTo>
                  <a:cubicBezTo>
                    <a:pt x="2020" y="1532"/>
                    <a:pt x="2249" y="1762"/>
                    <a:pt x="2546" y="1848"/>
                  </a:cubicBezTo>
                  <a:cubicBezTo>
                    <a:pt x="2556" y="1867"/>
                    <a:pt x="2565" y="1886"/>
                    <a:pt x="2584" y="1896"/>
                  </a:cubicBezTo>
                  <a:cubicBezTo>
                    <a:pt x="2623" y="2058"/>
                    <a:pt x="2939" y="2087"/>
                    <a:pt x="2939" y="2087"/>
                  </a:cubicBezTo>
                  <a:lnTo>
                    <a:pt x="2939" y="1417"/>
                  </a:lnTo>
                  <a:cubicBezTo>
                    <a:pt x="2939"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71"/>
            <p:cNvSpPr/>
            <p:nvPr/>
          </p:nvSpPr>
          <p:spPr>
            <a:xfrm>
              <a:off x="2494035" y="2618294"/>
              <a:ext cx="41990" cy="54805"/>
            </a:xfrm>
            <a:custGeom>
              <a:avLst/>
              <a:gdLst/>
              <a:ahLst/>
              <a:cxnLst/>
              <a:rect l="l" t="t" r="r" b="b"/>
              <a:pathLst>
                <a:path w="1599" h="2087" extrusionOk="0">
                  <a:moveTo>
                    <a:pt x="1417" y="1"/>
                  </a:moveTo>
                  <a:cubicBezTo>
                    <a:pt x="642" y="1"/>
                    <a:pt x="0" y="632"/>
                    <a:pt x="0" y="1417"/>
                  </a:cubicBezTo>
                  <a:lnTo>
                    <a:pt x="0" y="2087"/>
                  </a:lnTo>
                  <a:cubicBezTo>
                    <a:pt x="87"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71"/>
            <p:cNvSpPr/>
            <p:nvPr/>
          </p:nvSpPr>
          <p:spPr>
            <a:xfrm>
              <a:off x="2560893" y="2667321"/>
              <a:ext cx="16859" cy="22794"/>
            </a:xfrm>
            <a:custGeom>
              <a:avLst/>
              <a:gdLst/>
              <a:ahLst/>
              <a:cxnLst/>
              <a:rect l="l" t="t" r="r" b="b"/>
              <a:pathLst>
                <a:path w="642" h="868" extrusionOk="0">
                  <a:moveTo>
                    <a:pt x="174" y="0"/>
                  </a:moveTo>
                  <a:cubicBezTo>
                    <a:pt x="81" y="0"/>
                    <a:pt x="0" y="78"/>
                    <a:pt x="0" y="182"/>
                  </a:cubicBezTo>
                  <a:lnTo>
                    <a:pt x="0" y="689"/>
                  </a:lnTo>
                  <a:cubicBezTo>
                    <a:pt x="0" y="796"/>
                    <a:pt x="85" y="867"/>
                    <a:pt x="181" y="867"/>
                  </a:cubicBezTo>
                  <a:cubicBezTo>
                    <a:pt x="197" y="867"/>
                    <a:pt x="214" y="865"/>
                    <a:pt x="230" y="861"/>
                  </a:cubicBezTo>
                  <a:cubicBezTo>
                    <a:pt x="268" y="852"/>
                    <a:pt x="297" y="832"/>
                    <a:pt x="335" y="813"/>
                  </a:cubicBezTo>
                  <a:cubicBezTo>
                    <a:pt x="364" y="785"/>
                    <a:pt x="393"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0" name="Google Shape;10660;p71"/>
            <p:cNvSpPr/>
            <p:nvPr/>
          </p:nvSpPr>
          <p:spPr>
            <a:xfrm>
              <a:off x="2487758" y="2667295"/>
              <a:ext cx="17095" cy="22899"/>
            </a:xfrm>
            <a:custGeom>
              <a:avLst/>
              <a:gdLst/>
              <a:ahLst/>
              <a:cxnLst/>
              <a:rect l="l" t="t" r="r" b="b"/>
              <a:pathLst>
                <a:path w="651" h="872" extrusionOk="0">
                  <a:moveTo>
                    <a:pt x="469" y="1"/>
                  </a:moveTo>
                  <a:cubicBezTo>
                    <a:pt x="450" y="1"/>
                    <a:pt x="431" y="4"/>
                    <a:pt x="412" y="10"/>
                  </a:cubicBezTo>
                  <a:cubicBezTo>
                    <a:pt x="0" y="144"/>
                    <a:pt x="0" y="728"/>
                    <a:pt x="412" y="862"/>
                  </a:cubicBezTo>
                  <a:cubicBezTo>
                    <a:pt x="432" y="868"/>
                    <a:pt x="452" y="871"/>
                    <a:pt x="471" y="871"/>
                  </a:cubicBezTo>
                  <a:cubicBezTo>
                    <a:pt x="571" y="871"/>
                    <a:pt x="651" y="794"/>
                    <a:pt x="651" y="690"/>
                  </a:cubicBezTo>
                  <a:lnTo>
                    <a:pt x="651" y="183"/>
                  </a:lnTo>
                  <a:cubicBezTo>
                    <a:pt x="651" y="125"/>
                    <a:pt x="622" y="68"/>
                    <a:pt x="574" y="39"/>
                  </a:cubicBezTo>
                  <a:cubicBezTo>
                    <a:pt x="543" y="14"/>
                    <a:pt x="506" y="1"/>
                    <a:pt x="469"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1" name="Google Shape;10661;p71"/>
            <p:cNvSpPr/>
            <p:nvPr/>
          </p:nvSpPr>
          <p:spPr>
            <a:xfrm>
              <a:off x="2518666" y="2707184"/>
              <a:ext cx="28413" cy="32536"/>
            </a:xfrm>
            <a:custGeom>
              <a:avLst/>
              <a:gdLst/>
              <a:ahLst/>
              <a:cxnLst/>
              <a:rect l="l" t="t" r="r" b="b"/>
              <a:pathLst>
                <a:path w="1082" h="1239" extrusionOk="0">
                  <a:moveTo>
                    <a:pt x="188" y="1"/>
                  </a:moveTo>
                  <a:cubicBezTo>
                    <a:pt x="87" y="1"/>
                    <a:pt x="0" y="80"/>
                    <a:pt x="0" y="176"/>
                  </a:cubicBezTo>
                  <a:lnTo>
                    <a:pt x="0" y="702"/>
                  </a:lnTo>
                  <a:cubicBezTo>
                    <a:pt x="0" y="750"/>
                    <a:pt x="20" y="798"/>
                    <a:pt x="58" y="836"/>
                  </a:cubicBezTo>
                  <a:lnTo>
                    <a:pt x="412" y="1190"/>
                  </a:lnTo>
                  <a:cubicBezTo>
                    <a:pt x="441" y="1219"/>
                    <a:pt x="488" y="1238"/>
                    <a:pt x="536" y="1238"/>
                  </a:cubicBezTo>
                  <a:cubicBezTo>
                    <a:pt x="575"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10"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71"/>
            <p:cNvSpPr/>
            <p:nvPr/>
          </p:nvSpPr>
          <p:spPr>
            <a:xfrm>
              <a:off x="2518404"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1" y="1218"/>
                    <a:pt x="498" y="1238"/>
                    <a:pt x="537" y="1238"/>
                  </a:cubicBezTo>
                  <a:cubicBezTo>
                    <a:pt x="585" y="1238"/>
                    <a:pt x="632" y="1209"/>
                    <a:pt x="661" y="1180"/>
                  </a:cubicBezTo>
                  <a:cubicBezTo>
                    <a:pt x="632" y="1171"/>
                    <a:pt x="604" y="1152"/>
                    <a:pt x="585" y="1132"/>
                  </a:cubicBezTo>
                  <a:lnTo>
                    <a:pt x="221" y="778"/>
                  </a:lnTo>
                  <a:cubicBezTo>
                    <a:pt x="183" y="740"/>
                    <a:pt x="163" y="692"/>
                    <a:pt x="163" y="644"/>
                  </a:cubicBezTo>
                  <a:lnTo>
                    <a:pt x="163" y="118"/>
                  </a:lnTo>
                  <a:cubicBezTo>
                    <a:pt x="173" y="80"/>
                    <a:pt x="183" y="32"/>
                    <a:pt x="211" y="3"/>
                  </a:cubicBezTo>
                  <a:cubicBezTo>
                    <a:pt x="201" y="1"/>
                    <a:pt x="192"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71"/>
            <p:cNvSpPr/>
            <p:nvPr/>
          </p:nvSpPr>
          <p:spPr>
            <a:xfrm>
              <a:off x="2502333" y="2650357"/>
              <a:ext cx="60844" cy="65230"/>
            </a:xfrm>
            <a:custGeom>
              <a:avLst/>
              <a:gdLst/>
              <a:ahLst/>
              <a:cxnLst/>
              <a:rect l="l" t="t" r="r" b="b"/>
              <a:pathLst>
                <a:path w="2317" h="2484" extrusionOk="0">
                  <a:moveTo>
                    <a:pt x="1594" y="0"/>
                  </a:moveTo>
                  <a:cubicBezTo>
                    <a:pt x="1582" y="0"/>
                    <a:pt x="1570" y="5"/>
                    <a:pt x="1560" y="14"/>
                  </a:cubicBezTo>
                  <a:cubicBezTo>
                    <a:pt x="1311" y="206"/>
                    <a:pt x="1024" y="340"/>
                    <a:pt x="728" y="426"/>
                  </a:cubicBezTo>
                  <a:cubicBezTo>
                    <a:pt x="632" y="454"/>
                    <a:pt x="536" y="474"/>
                    <a:pt x="441" y="493"/>
                  </a:cubicBezTo>
                  <a:cubicBezTo>
                    <a:pt x="354" y="512"/>
                    <a:pt x="259" y="521"/>
                    <a:pt x="163" y="531"/>
                  </a:cubicBezTo>
                  <a:cubicBezTo>
                    <a:pt x="77" y="531"/>
                    <a:pt x="0" y="617"/>
                    <a:pt x="0" y="703"/>
                  </a:cubicBezTo>
                  <a:lnTo>
                    <a:pt x="0" y="1431"/>
                  </a:lnTo>
                  <a:cubicBezTo>
                    <a:pt x="0" y="2014"/>
                    <a:pt x="469" y="2483"/>
                    <a:pt x="1053" y="2483"/>
                  </a:cubicBezTo>
                  <a:lnTo>
                    <a:pt x="1264" y="2483"/>
                  </a:lnTo>
                  <a:cubicBezTo>
                    <a:pt x="1847" y="2483"/>
                    <a:pt x="2316" y="2014"/>
                    <a:pt x="2316" y="1431"/>
                  </a:cubicBezTo>
                  <a:lnTo>
                    <a:pt x="2316" y="675"/>
                  </a:lnTo>
                  <a:cubicBezTo>
                    <a:pt x="2316" y="608"/>
                    <a:pt x="2278" y="541"/>
                    <a:pt x="2201" y="512"/>
                  </a:cubicBezTo>
                  <a:cubicBezTo>
                    <a:pt x="2182" y="502"/>
                    <a:pt x="2163" y="493"/>
                    <a:pt x="2144" y="483"/>
                  </a:cubicBezTo>
                  <a:cubicBezTo>
                    <a:pt x="1933" y="407"/>
                    <a:pt x="1771" y="253"/>
                    <a:pt x="1666" y="52"/>
                  </a:cubicBezTo>
                  <a:lnTo>
                    <a:pt x="1656" y="43"/>
                  </a:lnTo>
                  <a:cubicBezTo>
                    <a:pt x="1643" y="17"/>
                    <a:pt x="1618" y="0"/>
                    <a:pt x="159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71"/>
            <p:cNvSpPr/>
            <p:nvPr/>
          </p:nvSpPr>
          <p:spPr>
            <a:xfrm>
              <a:off x="2502569" y="2650331"/>
              <a:ext cx="44012" cy="65256"/>
            </a:xfrm>
            <a:custGeom>
              <a:avLst/>
              <a:gdLst/>
              <a:ahLst/>
              <a:cxnLst/>
              <a:rect l="l" t="t" r="r" b="b"/>
              <a:pathLst>
                <a:path w="1676" h="2485" extrusionOk="0">
                  <a:moveTo>
                    <a:pt x="1596" y="1"/>
                  </a:moveTo>
                  <a:cubicBezTo>
                    <a:pt x="1583" y="1"/>
                    <a:pt x="1571" y="5"/>
                    <a:pt x="1561" y="15"/>
                  </a:cubicBezTo>
                  <a:cubicBezTo>
                    <a:pt x="1312" y="207"/>
                    <a:pt x="1025" y="341"/>
                    <a:pt x="719" y="427"/>
                  </a:cubicBezTo>
                  <a:cubicBezTo>
                    <a:pt x="633" y="455"/>
                    <a:pt x="537" y="475"/>
                    <a:pt x="441" y="494"/>
                  </a:cubicBezTo>
                  <a:cubicBezTo>
                    <a:pt x="345" y="513"/>
                    <a:pt x="259" y="522"/>
                    <a:pt x="164"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6" y="513"/>
                    <a:pt x="652" y="494"/>
                  </a:cubicBezTo>
                  <a:cubicBezTo>
                    <a:pt x="747" y="475"/>
                    <a:pt x="843" y="455"/>
                    <a:pt x="939" y="427"/>
                  </a:cubicBezTo>
                  <a:cubicBezTo>
                    <a:pt x="1197" y="350"/>
                    <a:pt x="1446" y="235"/>
                    <a:pt x="1676" y="82"/>
                  </a:cubicBezTo>
                  <a:lnTo>
                    <a:pt x="1666" y="53"/>
                  </a:lnTo>
                  <a:lnTo>
                    <a:pt x="1657" y="34"/>
                  </a:lnTo>
                  <a:cubicBezTo>
                    <a:pt x="1644" y="16"/>
                    <a:pt x="1619" y="1"/>
                    <a:pt x="1596"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5" name="Google Shape;10665;p71"/>
            <p:cNvSpPr/>
            <p:nvPr/>
          </p:nvSpPr>
          <p:spPr>
            <a:xfrm>
              <a:off x="2345009" y="2534367"/>
              <a:ext cx="122162" cy="64363"/>
            </a:xfrm>
            <a:custGeom>
              <a:avLst/>
              <a:gdLst/>
              <a:ahLst/>
              <a:cxnLst/>
              <a:rect l="l" t="t" r="r" b="b"/>
              <a:pathLst>
                <a:path w="4652" h="2451" extrusionOk="0">
                  <a:moveTo>
                    <a:pt x="1771" y="0"/>
                  </a:moveTo>
                  <a:lnTo>
                    <a:pt x="708" y="421"/>
                  </a:lnTo>
                  <a:cubicBezTo>
                    <a:pt x="603" y="460"/>
                    <a:pt x="508" y="517"/>
                    <a:pt x="421" y="594"/>
                  </a:cubicBezTo>
                  <a:lnTo>
                    <a:pt x="402" y="613"/>
                  </a:lnTo>
                  <a:lnTo>
                    <a:pt x="383" y="622"/>
                  </a:lnTo>
                  <a:lnTo>
                    <a:pt x="374" y="632"/>
                  </a:lnTo>
                  <a:lnTo>
                    <a:pt x="345" y="661"/>
                  </a:lnTo>
                  <a:cubicBezTo>
                    <a:pt x="153" y="842"/>
                    <a:pt x="29" y="1091"/>
                    <a:pt x="0" y="1359"/>
                  </a:cubicBezTo>
                  <a:lnTo>
                    <a:pt x="0" y="1407"/>
                  </a:lnTo>
                  <a:lnTo>
                    <a:pt x="0" y="1417"/>
                  </a:lnTo>
                  <a:lnTo>
                    <a:pt x="0" y="1455"/>
                  </a:lnTo>
                  <a:lnTo>
                    <a:pt x="0" y="1484"/>
                  </a:lnTo>
                  <a:lnTo>
                    <a:pt x="0" y="1541"/>
                  </a:lnTo>
                  <a:lnTo>
                    <a:pt x="0" y="1713"/>
                  </a:lnTo>
                  <a:lnTo>
                    <a:pt x="0" y="2230"/>
                  </a:lnTo>
                  <a:cubicBezTo>
                    <a:pt x="0" y="2358"/>
                    <a:pt x="113" y="2451"/>
                    <a:pt x="240" y="2451"/>
                  </a:cubicBezTo>
                  <a:cubicBezTo>
                    <a:pt x="246" y="2451"/>
                    <a:pt x="253" y="2451"/>
                    <a:pt x="259" y="2450"/>
                  </a:cubicBezTo>
                  <a:lnTo>
                    <a:pt x="4403" y="2450"/>
                  </a:lnTo>
                  <a:cubicBezTo>
                    <a:pt x="4408" y="2451"/>
                    <a:pt x="4414" y="2451"/>
                    <a:pt x="4420" y="2451"/>
                  </a:cubicBezTo>
                  <a:cubicBezTo>
                    <a:pt x="4538" y="2451"/>
                    <a:pt x="4651" y="2358"/>
                    <a:pt x="4651" y="2230"/>
                  </a:cubicBezTo>
                  <a:lnTo>
                    <a:pt x="4651" y="1713"/>
                  </a:lnTo>
                  <a:lnTo>
                    <a:pt x="4651" y="1541"/>
                  </a:lnTo>
                  <a:lnTo>
                    <a:pt x="4613" y="1541"/>
                  </a:lnTo>
                  <a:lnTo>
                    <a:pt x="4613" y="1493"/>
                  </a:lnTo>
                  <a:lnTo>
                    <a:pt x="4613" y="1484"/>
                  </a:lnTo>
                  <a:lnTo>
                    <a:pt x="4613" y="1455"/>
                  </a:lnTo>
                  <a:lnTo>
                    <a:pt x="4613" y="1417"/>
                  </a:lnTo>
                  <a:lnTo>
                    <a:pt x="4613" y="1407"/>
                  </a:lnTo>
                  <a:lnTo>
                    <a:pt x="4613" y="1359"/>
                  </a:lnTo>
                  <a:cubicBezTo>
                    <a:pt x="4584" y="1091"/>
                    <a:pt x="4460" y="842"/>
                    <a:pt x="4269" y="661"/>
                  </a:cubicBezTo>
                  <a:lnTo>
                    <a:pt x="4249" y="632"/>
                  </a:lnTo>
                  <a:lnTo>
                    <a:pt x="4230" y="622"/>
                  </a:lnTo>
                  <a:lnTo>
                    <a:pt x="4221" y="613"/>
                  </a:lnTo>
                  <a:lnTo>
                    <a:pt x="4192" y="594"/>
                  </a:lnTo>
                  <a:cubicBezTo>
                    <a:pt x="4106" y="517"/>
                    <a:pt x="4010" y="460"/>
                    <a:pt x="3905" y="421"/>
                  </a:cubicBezTo>
                  <a:lnTo>
                    <a:pt x="2843" y="0"/>
                  </a:lnTo>
                  <a:lnTo>
                    <a:pt x="2584" y="278"/>
                  </a:lnTo>
                  <a:lnTo>
                    <a:pt x="2307" y="53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6" name="Google Shape;10666;p71"/>
            <p:cNvSpPr/>
            <p:nvPr/>
          </p:nvSpPr>
          <p:spPr>
            <a:xfrm>
              <a:off x="2343486" y="2534367"/>
              <a:ext cx="49789" cy="64416"/>
            </a:xfrm>
            <a:custGeom>
              <a:avLst/>
              <a:gdLst/>
              <a:ahLst/>
              <a:cxnLst/>
              <a:rect l="l" t="t" r="r" b="b"/>
              <a:pathLst>
                <a:path w="1896" h="2453" extrusionOk="0">
                  <a:moveTo>
                    <a:pt x="1810" y="0"/>
                  </a:moveTo>
                  <a:lnTo>
                    <a:pt x="747" y="412"/>
                  </a:lnTo>
                  <a:cubicBezTo>
                    <a:pt x="298" y="603"/>
                    <a:pt x="1" y="1053"/>
                    <a:pt x="20" y="1541"/>
                  </a:cubicBezTo>
                  <a:lnTo>
                    <a:pt x="20" y="2230"/>
                  </a:lnTo>
                  <a:cubicBezTo>
                    <a:pt x="29" y="2353"/>
                    <a:pt x="127" y="2452"/>
                    <a:pt x="247" y="2452"/>
                  </a:cubicBezTo>
                  <a:cubicBezTo>
                    <a:pt x="257" y="2452"/>
                    <a:pt x="268" y="2452"/>
                    <a:pt x="278" y="2450"/>
                  </a:cubicBezTo>
                  <a:lnTo>
                    <a:pt x="336" y="2450"/>
                  </a:lnTo>
                  <a:lnTo>
                    <a:pt x="336" y="1541"/>
                  </a:lnTo>
                  <a:cubicBezTo>
                    <a:pt x="317" y="1053"/>
                    <a:pt x="604" y="603"/>
                    <a:pt x="1063" y="412"/>
                  </a:cubicBezTo>
                  <a:lnTo>
                    <a:pt x="1896" y="86"/>
                  </a:lnTo>
                  <a:lnTo>
                    <a:pt x="1810"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71"/>
            <p:cNvSpPr/>
            <p:nvPr/>
          </p:nvSpPr>
          <p:spPr>
            <a:xfrm>
              <a:off x="2366122" y="2432819"/>
              <a:ext cx="77414" cy="54831"/>
            </a:xfrm>
            <a:custGeom>
              <a:avLst/>
              <a:gdLst/>
              <a:ahLst/>
              <a:cxnLst/>
              <a:rect l="l" t="t" r="r" b="b"/>
              <a:pathLst>
                <a:path w="2948" h="2088" extrusionOk="0">
                  <a:moveTo>
                    <a:pt x="2603" y="1800"/>
                  </a:moveTo>
                  <a:lnTo>
                    <a:pt x="2594" y="1810"/>
                  </a:lnTo>
                  <a:lnTo>
                    <a:pt x="2594" y="1810"/>
                  </a:lnTo>
                  <a:lnTo>
                    <a:pt x="2594" y="1810"/>
                  </a:lnTo>
                  <a:lnTo>
                    <a:pt x="2565" y="1829"/>
                  </a:lnTo>
                  <a:lnTo>
                    <a:pt x="2565" y="1819"/>
                  </a:lnTo>
                  <a:lnTo>
                    <a:pt x="2603" y="1800"/>
                  </a:lnTo>
                  <a:close/>
                  <a:moveTo>
                    <a:pt x="1417" y="1"/>
                  </a:moveTo>
                  <a:cubicBezTo>
                    <a:pt x="641" y="1"/>
                    <a:pt x="10" y="632"/>
                    <a:pt x="0" y="1417"/>
                  </a:cubicBezTo>
                  <a:lnTo>
                    <a:pt x="0" y="2078"/>
                  </a:lnTo>
                  <a:cubicBezTo>
                    <a:pt x="0" y="2078"/>
                    <a:pt x="326" y="2049"/>
                    <a:pt x="364" y="1896"/>
                  </a:cubicBezTo>
                  <a:cubicBezTo>
                    <a:pt x="373" y="1877"/>
                    <a:pt x="393" y="1857"/>
                    <a:pt x="393" y="1838"/>
                  </a:cubicBezTo>
                  <a:cubicBezTo>
                    <a:pt x="574" y="1838"/>
                    <a:pt x="1436" y="1829"/>
                    <a:pt x="1924" y="1245"/>
                  </a:cubicBezTo>
                  <a:cubicBezTo>
                    <a:pt x="2029" y="1532"/>
                    <a:pt x="2259" y="1752"/>
                    <a:pt x="2555" y="1838"/>
                  </a:cubicBezTo>
                  <a:cubicBezTo>
                    <a:pt x="2565" y="1857"/>
                    <a:pt x="2575" y="1877"/>
                    <a:pt x="2584" y="1896"/>
                  </a:cubicBezTo>
                  <a:cubicBezTo>
                    <a:pt x="2632" y="2049"/>
                    <a:pt x="2948" y="2087"/>
                    <a:pt x="2948" y="2087"/>
                  </a:cubicBezTo>
                  <a:lnTo>
                    <a:pt x="2948" y="1417"/>
                  </a:lnTo>
                  <a:cubicBezTo>
                    <a:pt x="2948" y="642"/>
                    <a:pt x="2316" y="1"/>
                    <a:pt x="154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71"/>
            <p:cNvSpPr/>
            <p:nvPr/>
          </p:nvSpPr>
          <p:spPr>
            <a:xfrm>
              <a:off x="2366358" y="2433082"/>
              <a:ext cx="41990" cy="54568"/>
            </a:xfrm>
            <a:custGeom>
              <a:avLst/>
              <a:gdLst/>
              <a:ahLst/>
              <a:cxnLst/>
              <a:rect l="l" t="t" r="r" b="b"/>
              <a:pathLst>
                <a:path w="1599" h="2078" extrusionOk="0">
                  <a:moveTo>
                    <a:pt x="1417" y="0"/>
                  </a:moveTo>
                  <a:cubicBezTo>
                    <a:pt x="632" y="0"/>
                    <a:pt x="1" y="632"/>
                    <a:pt x="1" y="1407"/>
                  </a:cubicBezTo>
                  <a:lnTo>
                    <a:pt x="1" y="2077"/>
                  </a:lnTo>
                  <a:cubicBezTo>
                    <a:pt x="87" y="2068"/>
                    <a:pt x="173" y="2048"/>
                    <a:pt x="250" y="2010"/>
                  </a:cubicBezTo>
                  <a:lnTo>
                    <a:pt x="250" y="1780"/>
                  </a:lnTo>
                  <a:lnTo>
                    <a:pt x="250" y="1771"/>
                  </a:lnTo>
                  <a:lnTo>
                    <a:pt x="250" y="1407"/>
                  </a:lnTo>
                  <a:cubicBezTo>
                    <a:pt x="250" y="651"/>
                    <a:pt x="843" y="29"/>
                    <a:pt x="159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9" name="Google Shape;10669;p71"/>
            <p:cNvSpPr/>
            <p:nvPr/>
          </p:nvSpPr>
          <p:spPr>
            <a:xfrm>
              <a:off x="2433216" y="2481847"/>
              <a:ext cx="16859" cy="22610"/>
            </a:xfrm>
            <a:custGeom>
              <a:avLst/>
              <a:gdLst/>
              <a:ahLst/>
              <a:cxnLst/>
              <a:rect l="l" t="t" r="r" b="b"/>
              <a:pathLst>
                <a:path w="642" h="861" extrusionOk="0">
                  <a:moveTo>
                    <a:pt x="174" y="0"/>
                  </a:moveTo>
                  <a:cubicBezTo>
                    <a:pt x="81" y="0"/>
                    <a:pt x="0" y="78"/>
                    <a:pt x="0" y="182"/>
                  </a:cubicBezTo>
                  <a:lnTo>
                    <a:pt x="0" y="689"/>
                  </a:lnTo>
                  <a:cubicBezTo>
                    <a:pt x="0" y="785"/>
                    <a:pt x="81" y="861"/>
                    <a:pt x="174" y="861"/>
                  </a:cubicBezTo>
                  <a:cubicBezTo>
                    <a:pt x="192" y="861"/>
                    <a:pt x="211" y="858"/>
                    <a:pt x="230" y="852"/>
                  </a:cubicBezTo>
                  <a:cubicBezTo>
                    <a:pt x="268" y="842"/>
                    <a:pt x="297" y="833"/>
                    <a:pt x="326" y="813"/>
                  </a:cubicBezTo>
                  <a:cubicBezTo>
                    <a:pt x="364" y="775"/>
                    <a:pt x="393" y="746"/>
                    <a:pt x="431" y="727"/>
                  </a:cubicBezTo>
                  <a:cubicBezTo>
                    <a:pt x="642" y="488"/>
                    <a:pt x="536" y="105"/>
                    <a:pt x="230" y="10"/>
                  </a:cubicBezTo>
                  <a:cubicBezTo>
                    <a:pt x="211" y="3"/>
                    <a:pt x="193"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0" name="Google Shape;10670;p71"/>
            <p:cNvSpPr/>
            <p:nvPr/>
          </p:nvSpPr>
          <p:spPr>
            <a:xfrm>
              <a:off x="2360082" y="2481821"/>
              <a:ext cx="16859" cy="22636"/>
            </a:xfrm>
            <a:custGeom>
              <a:avLst/>
              <a:gdLst/>
              <a:ahLst/>
              <a:cxnLst/>
              <a:rect l="l" t="t" r="r" b="b"/>
              <a:pathLst>
                <a:path w="642" h="862" extrusionOk="0">
                  <a:moveTo>
                    <a:pt x="473" y="1"/>
                  </a:moveTo>
                  <a:cubicBezTo>
                    <a:pt x="453" y="1"/>
                    <a:pt x="432" y="4"/>
                    <a:pt x="412" y="11"/>
                  </a:cubicBezTo>
                  <a:cubicBezTo>
                    <a:pt x="1" y="135"/>
                    <a:pt x="1" y="728"/>
                    <a:pt x="412" y="853"/>
                  </a:cubicBezTo>
                  <a:cubicBezTo>
                    <a:pt x="431" y="859"/>
                    <a:pt x="450" y="862"/>
                    <a:pt x="468" y="862"/>
                  </a:cubicBezTo>
                  <a:cubicBezTo>
                    <a:pt x="561" y="862"/>
                    <a:pt x="642" y="786"/>
                    <a:pt x="642" y="690"/>
                  </a:cubicBezTo>
                  <a:lnTo>
                    <a:pt x="642" y="173"/>
                  </a:lnTo>
                  <a:cubicBezTo>
                    <a:pt x="642" y="116"/>
                    <a:pt x="613" y="68"/>
                    <a:pt x="575" y="30"/>
                  </a:cubicBezTo>
                  <a:cubicBezTo>
                    <a:pt x="544" y="11"/>
                    <a:pt x="509" y="1"/>
                    <a:pt x="473"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71"/>
            <p:cNvSpPr/>
            <p:nvPr/>
          </p:nvSpPr>
          <p:spPr>
            <a:xfrm>
              <a:off x="2390754" y="2521657"/>
              <a:ext cx="28413" cy="32326"/>
            </a:xfrm>
            <a:custGeom>
              <a:avLst/>
              <a:gdLst/>
              <a:ahLst/>
              <a:cxnLst/>
              <a:rect l="l" t="t" r="r" b="b"/>
              <a:pathLst>
                <a:path w="1082" h="1231" extrusionOk="0">
                  <a:moveTo>
                    <a:pt x="179" y="0"/>
                  </a:moveTo>
                  <a:cubicBezTo>
                    <a:pt x="89" y="0"/>
                    <a:pt x="10" y="78"/>
                    <a:pt x="10" y="178"/>
                  </a:cubicBezTo>
                  <a:lnTo>
                    <a:pt x="10" y="695"/>
                  </a:lnTo>
                  <a:cubicBezTo>
                    <a:pt x="0" y="752"/>
                    <a:pt x="19" y="800"/>
                    <a:pt x="58" y="838"/>
                  </a:cubicBezTo>
                  <a:lnTo>
                    <a:pt x="421" y="1183"/>
                  </a:lnTo>
                  <a:cubicBezTo>
                    <a:pt x="450" y="1221"/>
                    <a:pt x="488" y="1231"/>
                    <a:pt x="536" y="1231"/>
                  </a:cubicBezTo>
                  <a:cubicBezTo>
                    <a:pt x="584" y="1231"/>
                    <a:pt x="632" y="1212"/>
                    <a:pt x="660" y="1183"/>
                  </a:cubicBezTo>
                  <a:lnTo>
                    <a:pt x="1034" y="800"/>
                  </a:lnTo>
                  <a:cubicBezTo>
                    <a:pt x="1062" y="762"/>
                    <a:pt x="1082" y="723"/>
                    <a:pt x="1082" y="676"/>
                  </a:cubicBezTo>
                  <a:lnTo>
                    <a:pt x="1082" y="187"/>
                  </a:lnTo>
                  <a:cubicBezTo>
                    <a:pt x="1082" y="140"/>
                    <a:pt x="1062" y="92"/>
                    <a:pt x="1034" y="54"/>
                  </a:cubicBezTo>
                  <a:cubicBezTo>
                    <a:pt x="995" y="25"/>
                    <a:pt x="948" y="6"/>
                    <a:pt x="900" y="6"/>
                  </a:cubicBezTo>
                  <a:lnTo>
                    <a:pt x="861" y="6"/>
                  </a:lnTo>
                  <a:cubicBezTo>
                    <a:pt x="812" y="20"/>
                    <a:pt x="763" y="29"/>
                    <a:pt x="714" y="29"/>
                  </a:cubicBezTo>
                  <a:cubicBezTo>
                    <a:pt x="696" y="29"/>
                    <a:pt x="678" y="27"/>
                    <a:pt x="660" y="25"/>
                  </a:cubicBezTo>
                  <a:lnTo>
                    <a:pt x="440" y="25"/>
                  </a:lnTo>
                  <a:cubicBezTo>
                    <a:pt x="420" y="27"/>
                    <a:pt x="400" y="29"/>
                    <a:pt x="380" y="29"/>
                  </a:cubicBezTo>
                  <a:cubicBezTo>
                    <a:pt x="327" y="29"/>
                    <a:pt x="276" y="20"/>
                    <a:pt x="220" y="6"/>
                  </a:cubicBezTo>
                  <a:cubicBezTo>
                    <a:pt x="206" y="2"/>
                    <a:pt x="193" y="0"/>
                    <a:pt x="179"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2" name="Google Shape;10672;p71"/>
            <p:cNvSpPr/>
            <p:nvPr/>
          </p:nvSpPr>
          <p:spPr>
            <a:xfrm>
              <a:off x="2390754" y="2521972"/>
              <a:ext cx="17358" cy="32274"/>
            </a:xfrm>
            <a:custGeom>
              <a:avLst/>
              <a:gdLst/>
              <a:ahLst/>
              <a:cxnLst/>
              <a:rect l="l" t="t" r="r" b="b"/>
              <a:pathLst>
                <a:path w="661" h="1229" extrusionOk="0">
                  <a:moveTo>
                    <a:pt x="178" y="0"/>
                  </a:moveTo>
                  <a:cubicBezTo>
                    <a:pt x="85" y="0"/>
                    <a:pt x="0" y="72"/>
                    <a:pt x="0" y="175"/>
                  </a:cubicBezTo>
                  <a:lnTo>
                    <a:pt x="0" y="692"/>
                  </a:lnTo>
                  <a:cubicBezTo>
                    <a:pt x="0" y="750"/>
                    <a:pt x="19" y="798"/>
                    <a:pt x="58" y="836"/>
                  </a:cubicBezTo>
                  <a:lnTo>
                    <a:pt x="421" y="1180"/>
                  </a:lnTo>
                  <a:cubicBezTo>
                    <a:pt x="450" y="1209"/>
                    <a:pt x="488" y="1228"/>
                    <a:pt x="536" y="1228"/>
                  </a:cubicBezTo>
                  <a:cubicBezTo>
                    <a:pt x="584" y="1228"/>
                    <a:pt x="632" y="1209"/>
                    <a:pt x="660" y="1180"/>
                  </a:cubicBezTo>
                  <a:cubicBezTo>
                    <a:pt x="632" y="1171"/>
                    <a:pt x="603" y="1152"/>
                    <a:pt x="574" y="1123"/>
                  </a:cubicBezTo>
                  <a:lnTo>
                    <a:pt x="220" y="778"/>
                  </a:lnTo>
                  <a:cubicBezTo>
                    <a:pt x="182" y="740"/>
                    <a:pt x="163" y="692"/>
                    <a:pt x="163" y="635"/>
                  </a:cubicBezTo>
                  <a:lnTo>
                    <a:pt x="163" y="118"/>
                  </a:lnTo>
                  <a:cubicBezTo>
                    <a:pt x="163" y="70"/>
                    <a:pt x="182" y="32"/>
                    <a:pt x="211" y="3"/>
                  </a:cubicBezTo>
                  <a:cubicBezTo>
                    <a:pt x="200" y="1"/>
                    <a:pt x="189" y="0"/>
                    <a:pt x="178"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3" name="Google Shape;10673;p71"/>
            <p:cNvSpPr/>
            <p:nvPr/>
          </p:nvSpPr>
          <p:spPr>
            <a:xfrm>
              <a:off x="2374657" y="2464804"/>
              <a:ext cx="60844" cy="65309"/>
            </a:xfrm>
            <a:custGeom>
              <a:avLst/>
              <a:gdLst/>
              <a:ahLst/>
              <a:cxnLst/>
              <a:rect l="l" t="t" r="r" b="b"/>
              <a:pathLst>
                <a:path w="2317" h="2487" extrusionOk="0">
                  <a:moveTo>
                    <a:pt x="1601" y="1"/>
                  </a:moveTo>
                  <a:cubicBezTo>
                    <a:pt x="1586" y="1"/>
                    <a:pt x="1572" y="6"/>
                    <a:pt x="1561" y="17"/>
                  </a:cubicBezTo>
                  <a:cubicBezTo>
                    <a:pt x="1312" y="199"/>
                    <a:pt x="1025" y="343"/>
                    <a:pt x="728" y="429"/>
                  </a:cubicBezTo>
                  <a:cubicBezTo>
                    <a:pt x="632" y="458"/>
                    <a:pt x="537" y="477"/>
                    <a:pt x="441" y="496"/>
                  </a:cubicBezTo>
                  <a:cubicBezTo>
                    <a:pt x="355" y="515"/>
                    <a:pt x="259" y="525"/>
                    <a:pt x="163" y="525"/>
                  </a:cubicBezTo>
                  <a:cubicBezTo>
                    <a:pt x="68" y="534"/>
                    <a:pt x="1" y="611"/>
                    <a:pt x="1" y="706"/>
                  </a:cubicBezTo>
                  <a:lnTo>
                    <a:pt x="1" y="1434"/>
                  </a:lnTo>
                  <a:cubicBezTo>
                    <a:pt x="1" y="2018"/>
                    <a:pt x="470" y="2486"/>
                    <a:pt x="1053" y="2486"/>
                  </a:cubicBezTo>
                  <a:lnTo>
                    <a:pt x="1264" y="2486"/>
                  </a:lnTo>
                  <a:cubicBezTo>
                    <a:pt x="1848" y="2486"/>
                    <a:pt x="2317" y="2018"/>
                    <a:pt x="2317" y="1434"/>
                  </a:cubicBezTo>
                  <a:lnTo>
                    <a:pt x="2317" y="678"/>
                  </a:lnTo>
                  <a:cubicBezTo>
                    <a:pt x="2317" y="601"/>
                    <a:pt x="2269" y="534"/>
                    <a:pt x="2202" y="505"/>
                  </a:cubicBezTo>
                  <a:cubicBezTo>
                    <a:pt x="2183" y="505"/>
                    <a:pt x="2163" y="496"/>
                    <a:pt x="2144" y="486"/>
                  </a:cubicBezTo>
                  <a:cubicBezTo>
                    <a:pt x="1934" y="400"/>
                    <a:pt x="1762" y="247"/>
                    <a:pt x="1666" y="56"/>
                  </a:cubicBezTo>
                  <a:lnTo>
                    <a:pt x="1656" y="36"/>
                  </a:lnTo>
                  <a:cubicBezTo>
                    <a:pt x="1645" y="13"/>
                    <a:pt x="1623" y="1"/>
                    <a:pt x="1601"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4" name="Google Shape;10674;p71"/>
            <p:cNvSpPr/>
            <p:nvPr/>
          </p:nvSpPr>
          <p:spPr>
            <a:xfrm>
              <a:off x="2374657" y="2464620"/>
              <a:ext cx="44248" cy="65230"/>
            </a:xfrm>
            <a:custGeom>
              <a:avLst/>
              <a:gdLst/>
              <a:ahLst/>
              <a:cxnLst/>
              <a:rect l="l" t="t" r="r" b="b"/>
              <a:pathLst>
                <a:path w="1685" h="2484" extrusionOk="0">
                  <a:moveTo>
                    <a:pt x="1605" y="1"/>
                  </a:moveTo>
                  <a:cubicBezTo>
                    <a:pt x="1592" y="1"/>
                    <a:pt x="1580" y="5"/>
                    <a:pt x="1570" y="15"/>
                  </a:cubicBezTo>
                  <a:cubicBezTo>
                    <a:pt x="1312" y="206"/>
                    <a:pt x="1034" y="340"/>
                    <a:pt x="728" y="426"/>
                  </a:cubicBezTo>
                  <a:cubicBezTo>
                    <a:pt x="632" y="455"/>
                    <a:pt x="546" y="474"/>
                    <a:pt x="450" y="493"/>
                  </a:cubicBezTo>
                  <a:cubicBezTo>
                    <a:pt x="355" y="512"/>
                    <a:pt x="259" y="522"/>
                    <a:pt x="173" y="532"/>
                  </a:cubicBezTo>
                  <a:cubicBezTo>
                    <a:pt x="77" y="532"/>
                    <a:pt x="1" y="618"/>
                    <a:pt x="1" y="704"/>
                  </a:cubicBezTo>
                  <a:lnTo>
                    <a:pt x="1" y="1431"/>
                  </a:lnTo>
                  <a:cubicBezTo>
                    <a:pt x="1" y="2015"/>
                    <a:pt x="470" y="2484"/>
                    <a:pt x="1053" y="2484"/>
                  </a:cubicBezTo>
                  <a:lnTo>
                    <a:pt x="1264" y="2484"/>
                  </a:lnTo>
                  <a:cubicBezTo>
                    <a:pt x="690" y="2484"/>
                    <a:pt x="221" y="2015"/>
                    <a:pt x="211" y="1441"/>
                  </a:cubicBezTo>
                  <a:lnTo>
                    <a:pt x="211" y="713"/>
                  </a:lnTo>
                  <a:cubicBezTo>
                    <a:pt x="211" y="618"/>
                    <a:pt x="288" y="541"/>
                    <a:pt x="383" y="532"/>
                  </a:cubicBezTo>
                  <a:cubicBezTo>
                    <a:pt x="470" y="522"/>
                    <a:pt x="565" y="512"/>
                    <a:pt x="661" y="493"/>
                  </a:cubicBezTo>
                  <a:cubicBezTo>
                    <a:pt x="757" y="474"/>
                    <a:pt x="852" y="455"/>
                    <a:pt x="938" y="426"/>
                  </a:cubicBezTo>
                  <a:cubicBezTo>
                    <a:pt x="1206" y="350"/>
                    <a:pt x="1455" y="235"/>
                    <a:pt x="1685" y="82"/>
                  </a:cubicBezTo>
                  <a:lnTo>
                    <a:pt x="1666" y="53"/>
                  </a:lnTo>
                  <a:lnTo>
                    <a:pt x="1656" y="34"/>
                  </a:lnTo>
                  <a:cubicBezTo>
                    <a:pt x="1650" y="15"/>
                    <a:pt x="1628" y="1"/>
                    <a:pt x="160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71"/>
            <p:cNvSpPr/>
            <p:nvPr/>
          </p:nvSpPr>
          <p:spPr>
            <a:xfrm>
              <a:off x="2216072" y="2719579"/>
              <a:ext cx="122424" cy="64888"/>
            </a:xfrm>
            <a:custGeom>
              <a:avLst/>
              <a:gdLst/>
              <a:ahLst/>
              <a:cxnLst/>
              <a:rect l="l" t="t" r="r" b="b"/>
              <a:pathLst>
                <a:path w="4662" h="2471" extrusionOk="0">
                  <a:moveTo>
                    <a:pt x="1771" y="0"/>
                  </a:moveTo>
                  <a:lnTo>
                    <a:pt x="709" y="431"/>
                  </a:lnTo>
                  <a:cubicBezTo>
                    <a:pt x="604" y="469"/>
                    <a:pt x="508" y="527"/>
                    <a:pt x="422" y="594"/>
                  </a:cubicBezTo>
                  <a:lnTo>
                    <a:pt x="403" y="613"/>
                  </a:lnTo>
                  <a:lnTo>
                    <a:pt x="384" y="632"/>
                  </a:lnTo>
                  <a:lnTo>
                    <a:pt x="374" y="642"/>
                  </a:lnTo>
                  <a:lnTo>
                    <a:pt x="345" y="661"/>
                  </a:lnTo>
                  <a:cubicBezTo>
                    <a:pt x="154" y="852"/>
                    <a:pt x="39" y="1091"/>
                    <a:pt x="1" y="1359"/>
                  </a:cubicBezTo>
                  <a:lnTo>
                    <a:pt x="1" y="1407"/>
                  </a:lnTo>
                  <a:lnTo>
                    <a:pt x="1" y="1417"/>
                  </a:lnTo>
                  <a:lnTo>
                    <a:pt x="1" y="1455"/>
                  </a:lnTo>
                  <a:lnTo>
                    <a:pt x="1" y="1484"/>
                  </a:lnTo>
                  <a:lnTo>
                    <a:pt x="1" y="1493"/>
                  </a:lnTo>
                  <a:lnTo>
                    <a:pt x="1" y="1551"/>
                  </a:lnTo>
                  <a:lnTo>
                    <a:pt x="1" y="1714"/>
                  </a:lnTo>
                  <a:lnTo>
                    <a:pt x="1" y="2249"/>
                  </a:lnTo>
                  <a:cubicBezTo>
                    <a:pt x="1" y="2377"/>
                    <a:pt x="114" y="2470"/>
                    <a:pt x="241" y="2470"/>
                  </a:cubicBezTo>
                  <a:cubicBezTo>
                    <a:pt x="247" y="2470"/>
                    <a:pt x="253" y="2470"/>
                    <a:pt x="259" y="2470"/>
                  </a:cubicBezTo>
                  <a:lnTo>
                    <a:pt x="4403" y="2470"/>
                  </a:lnTo>
                  <a:cubicBezTo>
                    <a:pt x="4409" y="2470"/>
                    <a:pt x="4415" y="2470"/>
                    <a:pt x="4421" y="2470"/>
                  </a:cubicBezTo>
                  <a:cubicBezTo>
                    <a:pt x="4547" y="2470"/>
                    <a:pt x="4652" y="2377"/>
                    <a:pt x="4661" y="2249"/>
                  </a:cubicBezTo>
                  <a:lnTo>
                    <a:pt x="4661" y="1733"/>
                  </a:lnTo>
                  <a:lnTo>
                    <a:pt x="4661" y="1560"/>
                  </a:lnTo>
                  <a:lnTo>
                    <a:pt x="4642" y="1560"/>
                  </a:lnTo>
                  <a:lnTo>
                    <a:pt x="4642" y="1503"/>
                  </a:lnTo>
                  <a:lnTo>
                    <a:pt x="4642" y="1493"/>
                  </a:lnTo>
                  <a:lnTo>
                    <a:pt x="4642" y="1465"/>
                  </a:lnTo>
                  <a:lnTo>
                    <a:pt x="4642" y="1436"/>
                  </a:lnTo>
                  <a:lnTo>
                    <a:pt x="4642" y="1417"/>
                  </a:lnTo>
                  <a:lnTo>
                    <a:pt x="4642" y="1369"/>
                  </a:lnTo>
                  <a:cubicBezTo>
                    <a:pt x="4604" y="1111"/>
                    <a:pt x="4489" y="862"/>
                    <a:pt x="4298" y="670"/>
                  </a:cubicBezTo>
                  <a:lnTo>
                    <a:pt x="4269" y="651"/>
                  </a:lnTo>
                  <a:lnTo>
                    <a:pt x="4260" y="642"/>
                  </a:lnTo>
                  <a:lnTo>
                    <a:pt x="4240" y="623"/>
                  </a:lnTo>
                  <a:lnTo>
                    <a:pt x="4221" y="603"/>
                  </a:lnTo>
                  <a:cubicBezTo>
                    <a:pt x="4135" y="536"/>
                    <a:pt x="4030" y="479"/>
                    <a:pt x="3934" y="441"/>
                  </a:cubicBezTo>
                  <a:lnTo>
                    <a:pt x="2872" y="10"/>
                  </a:lnTo>
                  <a:lnTo>
                    <a:pt x="2604" y="288"/>
                  </a:lnTo>
                  <a:lnTo>
                    <a:pt x="2336" y="556"/>
                  </a:lnTo>
                  <a:lnTo>
                    <a:pt x="2039" y="278"/>
                  </a:lnTo>
                  <a:lnTo>
                    <a:pt x="1771"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71"/>
            <p:cNvSpPr/>
            <p:nvPr/>
          </p:nvSpPr>
          <p:spPr>
            <a:xfrm>
              <a:off x="2215075" y="2720078"/>
              <a:ext cx="50025" cy="64390"/>
            </a:xfrm>
            <a:custGeom>
              <a:avLst/>
              <a:gdLst/>
              <a:ahLst/>
              <a:cxnLst/>
              <a:rect l="l" t="t" r="r" b="b"/>
              <a:pathLst>
                <a:path w="1905" h="2452" extrusionOk="0">
                  <a:moveTo>
                    <a:pt x="1809" y="1"/>
                  </a:moveTo>
                  <a:lnTo>
                    <a:pt x="756" y="412"/>
                  </a:lnTo>
                  <a:cubicBezTo>
                    <a:pt x="297" y="594"/>
                    <a:pt x="0" y="1044"/>
                    <a:pt x="29" y="1541"/>
                  </a:cubicBezTo>
                  <a:lnTo>
                    <a:pt x="29" y="2230"/>
                  </a:lnTo>
                  <a:cubicBezTo>
                    <a:pt x="29" y="2358"/>
                    <a:pt x="134" y="2451"/>
                    <a:pt x="260" y="2451"/>
                  </a:cubicBezTo>
                  <a:cubicBezTo>
                    <a:pt x="266" y="2451"/>
                    <a:pt x="272" y="2451"/>
                    <a:pt x="278" y="2451"/>
                  </a:cubicBezTo>
                  <a:lnTo>
                    <a:pt x="335" y="2451"/>
                  </a:lnTo>
                  <a:lnTo>
                    <a:pt x="335" y="1541"/>
                  </a:lnTo>
                  <a:cubicBezTo>
                    <a:pt x="316" y="1053"/>
                    <a:pt x="603" y="594"/>
                    <a:pt x="1063" y="412"/>
                  </a:cubicBezTo>
                  <a:lnTo>
                    <a:pt x="1905" y="87"/>
                  </a:lnTo>
                  <a:lnTo>
                    <a:pt x="1809" y="1"/>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71"/>
            <p:cNvSpPr/>
            <p:nvPr/>
          </p:nvSpPr>
          <p:spPr>
            <a:xfrm>
              <a:off x="2237947" y="2618294"/>
              <a:ext cx="77178" cy="54805"/>
            </a:xfrm>
            <a:custGeom>
              <a:avLst/>
              <a:gdLst/>
              <a:ahLst/>
              <a:cxnLst/>
              <a:rect l="l" t="t" r="r" b="b"/>
              <a:pathLst>
                <a:path w="2939" h="2087" extrusionOk="0">
                  <a:moveTo>
                    <a:pt x="2594" y="1800"/>
                  </a:moveTo>
                  <a:lnTo>
                    <a:pt x="2584" y="1809"/>
                  </a:lnTo>
                  <a:lnTo>
                    <a:pt x="2556" y="1829"/>
                  </a:lnTo>
                  <a:lnTo>
                    <a:pt x="2594" y="1800"/>
                  </a:lnTo>
                  <a:close/>
                  <a:moveTo>
                    <a:pt x="2594" y="1800"/>
                  </a:moveTo>
                  <a:lnTo>
                    <a:pt x="2584" y="1819"/>
                  </a:lnTo>
                  <a:lnTo>
                    <a:pt x="2579" y="1830"/>
                  </a:lnTo>
                  <a:lnTo>
                    <a:pt x="2594" y="1800"/>
                  </a:lnTo>
                  <a:close/>
                  <a:moveTo>
                    <a:pt x="1417" y="1"/>
                  </a:moveTo>
                  <a:cubicBezTo>
                    <a:pt x="632" y="1"/>
                    <a:pt x="0" y="632"/>
                    <a:pt x="0" y="1417"/>
                  </a:cubicBezTo>
                  <a:lnTo>
                    <a:pt x="0" y="2087"/>
                  </a:lnTo>
                  <a:cubicBezTo>
                    <a:pt x="0" y="2087"/>
                    <a:pt x="316" y="2049"/>
                    <a:pt x="354" y="1896"/>
                  </a:cubicBezTo>
                  <a:cubicBezTo>
                    <a:pt x="374" y="1876"/>
                    <a:pt x="383" y="1867"/>
                    <a:pt x="393" y="1848"/>
                  </a:cubicBezTo>
                  <a:cubicBezTo>
                    <a:pt x="575" y="1848"/>
                    <a:pt x="1426" y="1829"/>
                    <a:pt x="1914" y="1245"/>
                  </a:cubicBezTo>
                  <a:cubicBezTo>
                    <a:pt x="2020" y="1532"/>
                    <a:pt x="2249" y="1762"/>
                    <a:pt x="2546" y="1848"/>
                  </a:cubicBezTo>
                  <a:cubicBezTo>
                    <a:pt x="2556" y="1867"/>
                    <a:pt x="2565" y="1886"/>
                    <a:pt x="2584" y="1896"/>
                  </a:cubicBezTo>
                  <a:cubicBezTo>
                    <a:pt x="2623" y="2058"/>
                    <a:pt x="2938" y="2087"/>
                    <a:pt x="2938" y="2087"/>
                  </a:cubicBezTo>
                  <a:lnTo>
                    <a:pt x="2938" y="1417"/>
                  </a:lnTo>
                  <a:cubicBezTo>
                    <a:pt x="2938" y="642"/>
                    <a:pt x="2316" y="10"/>
                    <a:pt x="153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71"/>
            <p:cNvSpPr/>
            <p:nvPr/>
          </p:nvSpPr>
          <p:spPr>
            <a:xfrm>
              <a:off x="2237947" y="2618294"/>
              <a:ext cx="41990" cy="54805"/>
            </a:xfrm>
            <a:custGeom>
              <a:avLst/>
              <a:gdLst/>
              <a:ahLst/>
              <a:cxnLst/>
              <a:rect l="l" t="t" r="r" b="b"/>
              <a:pathLst>
                <a:path w="1599" h="2087" extrusionOk="0">
                  <a:moveTo>
                    <a:pt x="1417" y="1"/>
                  </a:moveTo>
                  <a:cubicBezTo>
                    <a:pt x="642" y="1"/>
                    <a:pt x="0" y="632"/>
                    <a:pt x="0" y="1417"/>
                  </a:cubicBezTo>
                  <a:lnTo>
                    <a:pt x="0" y="2087"/>
                  </a:lnTo>
                  <a:cubicBezTo>
                    <a:pt x="86" y="2077"/>
                    <a:pt x="173" y="2049"/>
                    <a:pt x="249" y="2010"/>
                  </a:cubicBezTo>
                  <a:lnTo>
                    <a:pt x="249" y="1781"/>
                  </a:lnTo>
                  <a:lnTo>
                    <a:pt x="249" y="1417"/>
                  </a:lnTo>
                  <a:cubicBezTo>
                    <a:pt x="249" y="661"/>
                    <a:pt x="843" y="39"/>
                    <a:pt x="159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71"/>
            <p:cNvSpPr/>
            <p:nvPr/>
          </p:nvSpPr>
          <p:spPr>
            <a:xfrm>
              <a:off x="2304805" y="2667321"/>
              <a:ext cx="16859" cy="22794"/>
            </a:xfrm>
            <a:custGeom>
              <a:avLst/>
              <a:gdLst/>
              <a:ahLst/>
              <a:cxnLst/>
              <a:rect l="l" t="t" r="r" b="b"/>
              <a:pathLst>
                <a:path w="642" h="868" extrusionOk="0">
                  <a:moveTo>
                    <a:pt x="174" y="0"/>
                  </a:moveTo>
                  <a:cubicBezTo>
                    <a:pt x="80" y="0"/>
                    <a:pt x="0" y="78"/>
                    <a:pt x="0" y="182"/>
                  </a:cubicBezTo>
                  <a:lnTo>
                    <a:pt x="0" y="689"/>
                  </a:lnTo>
                  <a:cubicBezTo>
                    <a:pt x="0" y="796"/>
                    <a:pt x="85" y="867"/>
                    <a:pt x="181" y="867"/>
                  </a:cubicBezTo>
                  <a:cubicBezTo>
                    <a:pt x="197" y="867"/>
                    <a:pt x="213" y="865"/>
                    <a:pt x="230" y="861"/>
                  </a:cubicBezTo>
                  <a:cubicBezTo>
                    <a:pt x="268" y="852"/>
                    <a:pt x="297" y="832"/>
                    <a:pt x="335" y="813"/>
                  </a:cubicBezTo>
                  <a:cubicBezTo>
                    <a:pt x="364" y="785"/>
                    <a:pt x="392" y="756"/>
                    <a:pt x="431" y="727"/>
                  </a:cubicBezTo>
                  <a:cubicBezTo>
                    <a:pt x="641" y="488"/>
                    <a:pt x="536" y="105"/>
                    <a:pt x="230" y="9"/>
                  </a:cubicBezTo>
                  <a:cubicBezTo>
                    <a:pt x="211" y="3"/>
                    <a:pt x="192" y="0"/>
                    <a:pt x="174"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0" name="Google Shape;10680;p71"/>
            <p:cNvSpPr/>
            <p:nvPr/>
          </p:nvSpPr>
          <p:spPr>
            <a:xfrm>
              <a:off x="2231671" y="2667295"/>
              <a:ext cx="17095" cy="22899"/>
            </a:xfrm>
            <a:custGeom>
              <a:avLst/>
              <a:gdLst/>
              <a:ahLst/>
              <a:cxnLst/>
              <a:rect l="l" t="t" r="r" b="b"/>
              <a:pathLst>
                <a:path w="651" h="872" extrusionOk="0">
                  <a:moveTo>
                    <a:pt x="472" y="1"/>
                  </a:moveTo>
                  <a:cubicBezTo>
                    <a:pt x="454" y="1"/>
                    <a:pt x="437" y="4"/>
                    <a:pt x="421" y="10"/>
                  </a:cubicBezTo>
                  <a:cubicBezTo>
                    <a:pt x="0" y="144"/>
                    <a:pt x="0" y="728"/>
                    <a:pt x="421" y="862"/>
                  </a:cubicBezTo>
                  <a:cubicBezTo>
                    <a:pt x="440" y="868"/>
                    <a:pt x="459" y="871"/>
                    <a:pt x="477" y="871"/>
                  </a:cubicBezTo>
                  <a:cubicBezTo>
                    <a:pt x="570" y="871"/>
                    <a:pt x="651" y="794"/>
                    <a:pt x="651" y="690"/>
                  </a:cubicBezTo>
                  <a:lnTo>
                    <a:pt x="651" y="183"/>
                  </a:lnTo>
                  <a:cubicBezTo>
                    <a:pt x="651" y="125"/>
                    <a:pt x="622" y="68"/>
                    <a:pt x="574" y="39"/>
                  </a:cubicBezTo>
                  <a:cubicBezTo>
                    <a:pt x="542" y="14"/>
                    <a:pt x="506" y="1"/>
                    <a:pt x="472"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1" name="Google Shape;10681;p71"/>
            <p:cNvSpPr/>
            <p:nvPr/>
          </p:nvSpPr>
          <p:spPr>
            <a:xfrm>
              <a:off x="2262579" y="2707184"/>
              <a:ext cx="28413" cy="32536"/>
            </a:xfrm>
            <a:custGeom>
              <a:avLst/>
              <a:gdLst/>
              <a:ahLst/>
              <a:cxnLst/>
              <a:rect l="l" t="t" r="r" b="b"/>
              <a:pathLst>
                <a:path w="1082" h="1239" extrusionOk="0">
                  <a:moveTo>
                    <a:pt x="188" y="1"/>
                  </a:moveTo>
                  <a:cubicBezTo>
                    <a:pt x="87" y="1"/>
                    <a:pt x="0" y="80"/>
                    <a:pt x="0" y="176"/>
                  </a:cubicBezTo>
                  <a:lnTo>
                    <a:pt x="0" y="702"/>
                  </a:lnTo>
                  <a:cubicBezTo>
                    <a:pt x="0" y="750"/>
                    <a:pt x="19" y="798"/>
                    <a:pt x="58" y="836"/>
                  </a:cubicBezTo>
                  <a:lnTo>
                    <a:pt x="412" y="1190"/>
                  </a:lnTo>
                  <a:cubicBezTo>
                    <a:pt x="440" y="1219"/>
                    <a:pt x="488" y="1238"/>
                    <a:pt x="536" y="1238"/>
                  </a:cubicBezTo>
                  <a:cubicBezTo>
                    <a:pt x="574" y="1238"/>
                    <a:pt x="622" y="1219"/>
                    <a:pt x="661" y="1181"/>
                  </a:cubicBezTo>
                  <a:lnTo>
                    <a:pt x="1024" y="798"/>
                  </a:lnTo>
                  <a:cubicBezTo>
                    <a:pt x="1063" y="769"/>
                    <a:pt x="1072" y="721"/>
                    <a:pt x="1082" y="683"/>
                  </a:cubicBezTo>
                  <a:lnTo>
                    <a:pt x="1082" y="185"/>
                  </a:lnTo>
                  <a:cubicBezTo>
                    <a:pt x="1082" y="137"/>
                    <a:pt x="1063" y="90"/>
                    <a:pt x="1024" y="61"/>
                  </a:cubicBezTo>
                  <a:cubicBezTo>
                    <a:pt x="996" y="23"/>
                    <a:pt x="948" y="4"/>
                    <a:pt x="900" y="4"/>
                  </a:cubicBezTo>
                  <a:lnTo>
                    <a:pt x="862" y="4"/>
                  </a:lnTo>
                  <a:cubicBezTo>
                    <a:pt x="785" y="23"/>
                    <a:pt x="718" y="32"/>
                    <a:pt x="651" y="32"/>
                  </a:cubicBezTo>
                  <a:lnTo>
                    <a:pt x="431" y="32"/>
                  </a:lnTo>
                  <a:cubicBezTo>
                    <a:pt x="364" y="32"/>
                    <a:pt x="287" y="23"/>
                    <a:pt x="220" y="4"/>
                  </a:cubicBezTo>
                  <a:cubicBezTo>
                    <a:pt x="209" y="2"/>
                    <a:pt x="199" y="1"/>
                    <a:pt x="188" y="1"/>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71"/>
            <p:cNvSpPr/>
            <p:nvPr/>
          </p:nvSpPr>
          <p:spPr>
            <a:xfrm>
              <a:off x="2262316" y="2707446"/>
              <a:ext cx="17384" cy="32510"/>
            </a:xfrm>
            <a:custGeom>
              <a:avLst/>
              <a:gdLst/>
              <a:ahLst/>
              <a:cxnLst/>
              <a:rect l="l" t="t" r="r" b="b"/>
              <a:pathLst>
                <a:path w="662" h="1238" extrusionOk="0">
                  <a:moveTo>
                    <a:pt x="182" y="0"/>
                  </a:moveTo>
                  <a:cubicBezTo>
                    <a:pt x="89" y="0"/>
                    <a:pt x="10" y="80"/>
                    <a:pt x="10" y="175"/>
                  </a:cubicBezTo>
                  <a:lnTo>
                    <a:pt x="10" y="702"/>
                  </a:lnTo>
                  <a:cubicBezTo>
                    <a:pt x="1" y="750"/>
                    <a:pt x="20" y="797"/>
                    <a:pt x="58" y="836"/>
                  </a:cubicBezTo>
                  <a:lnTo>
                    <a:pt x="422" y="1180"/>
                  </a:lnTo>
                  <a:cubicBezTo>
                    <a:pt x="450" y="1218"/>
                    <a:pt x="498" y="1238"/>
                    <a:pt x="537" y="1238"/>
                  </a:cubicBezTo>
                  <a:cubicBezTo>
                    <a:pt x="584" y="1238"/>
                    <a:pt x="632" y="1209"/>
                    <a:pt x="661" y="1180"/>
                  </a:cubicBezTo>
                  <a:cubicBezTo>
                    <a:pt x="632" y="1171"/>
                    <a:pt x="604" y="1152"/>
                    <a:pt x="584" y="1132"/>
                  </a:cubicBezTo>
                  <a:lnTo>
                    <a:pt x="221" y="778"/>
                  </a:lnTo>
                  <a:cubicBezTo>
                    <a:pt x="182" y="740"/>
                    <a:pt x="163" y="692"/>
                    <a:pt x="173" y="644"/>
                  </a:cubicBezTo>
                  <a:lnTo>
                    <a:pt x="173" y="118"/>
                  </a:lnTo>
                  <a:cubicBezTo>
                    <a:pt x="173" y="80"/>
                    <a:pt x="182" y="32"/>
                    <a:pt x="211" y="3"/>
                  </a:cubicBezTo>
                  <a:cubicBezTo>
                    <a:pt x="201" y="1"/>
                    <a:pt x="191" y="0"/>
                    <a:pt x="182" y="0"/>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3" name="Google Shape;10683;p71"/>
            <p:cNvSpPr/>
            <p:nvPr/>
          </p:nvSpPr>
          <p:spPr>
            <a:xfrm>
              <a:off x="2246245" y="2650357"/>
              <a:ext cx="60844" cy="65230"/>
            </a:xfrm>
            <a:custGeom>
              <a:avLst/>
              <a:gdLst/>
              <a:ahLst/>
              <a:cxnLst/>
              <a:rect l="l" t="t" r="r" b="b"/>
              <a:pathLst>
                <a:path w="2317" h="2484" extrusionOk="0">
                  <a:moveTo>
                    <a:pt x="1598" y="0"/>
                  </a:moveTo>
                  <a:cubicBezTo>
                    <a:pt x="1586" y="0"/>
                    <a:pt x="1573" y="5"/>
                    <a:pt x="1560" y="14"/>
                  </a:cubicBezTo>
                  <a:cubicBezTo>
                    <a:pt x="1311" y="206"/>
                    <a:pt x="1024" y="340"/>
                    <a:pt x="727" y="426"/>
                  </a:cubicBezTo>
                  <a:cubicBezTo>
                    <a:pt x="632" y="454"/>
                    <a:pt x="536" y="474"/>
                    <a:pt x="450" y="493"/>
                  </a:cubicBezTo>
                  <a:cubicBezTo>
                    <a:pt x="354" y="512"/>
                    <a:pt x="259" y="521"/>
                    <a:pt x="163" y="531"/>
                  </a:cubicBezTo>
                  <a:cubicBezTo>
                    <a:pt x="77" y="531"/>
                    <a:pt x="0" y="617"/>
                    <a:pt x="0" y="703"/>
                  </a:cubicBezTo>
                  <a:lnTo>
                    <a:pt x="0" y="1431"/>
                  </a:lnTo>
                  <a:cubicBezTo>
                    <a:pt x="0" y="2014"/>
                    <a:pt x="469" y="2483"/>
                    <a:pt x="1053" y="2483"/>
                  </a:cubicBezTo>
                  <a:lnTo>
                    <a:pt x="1273" y="2483"/>
                  </a:lnTo>
                  <a:cubicBezTo>
                    <a:pt x="1847" y="2483"/>
                    <a:pt x="2316" y="2014"/>
                    <a:pt x="2316" y="1431"/>
                  </a:cubicBezTo>
                  <a:lnTo>
                    <a:pt x="2316" y="675"/>
                  </a:lnTo>
                  <a:cubicBezTo>
                    <a:pt x="2316" y="608"/>
                    <a:pt x="2278" y="541"/>
                    <a:pt x="2211" y="512"/>
                  </a:cubicBezTo>
                  <a:cubicBezTo>
                    <a:pt x="2182" y="502"/>
                    <a:pt x="2163" y="493"/>
                    <a:pt x="2144" y="483"/>
                  </a:cubicBezTo>
                  <a:cubicBezTo>
                    <a:pt x="1933" y="407"/>
                    <a:pt x="1771" y="253"/>
                    <a:pt x="1665" y="52"/>
                  </a:cubicBezTo>
                  <a:lnTo>
                    <a:pt x="1656" y="43"/>
                  </a:lnTo>
                  <a:cubicBezTo>
                    <a:pt x="1643" y="17"/>
                    <a:pt x="1622" y="0"/>
                    <a:pt x="1598" y="0"/>
                  </a:cubicBezTo>
                  <a:close/>
                </a:path>
              </a:pathLst>
            </a:custGeom>
            <a:solidFill>
              <a:srgbClr val="CBD3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4" name="Google Shape;10684;p71"/>
            <p:cNvSpPr/>
            <p:nvPr/>
          </p:nvSpPr>
          <p:spPr>
            <a:xfrm>
              <a:off x="2246482" y="2650331"/>
              <a:ext cx="44012" cy="65256"/>
            </a:xfrm>
            <a:custGeom>
              <a:avLst/>
              <a:gdLst/>
              <a:ahLst/>
              <a:cxnLst/>
              <a:rect l="l" t="t" r="r" b="b"/>
              <a:pathLst>
                <a:path w="1676" h="2485" extrusionOk="0">
                  <a:moveTo>
                    <a:pt x="1595" y="1"/>
                  </a:moveTo>
                  <a:cubicBezTo>
                    <a:pt x="1583" y="1"/>
                    <a:pt x="1571" y="5"/>
                    <a:pt x="1561" y="15"/>
                  </a:cubicBezTo>
                  <a:cubicBezTo>
                    <a:pt x="1312" y="207"/>
                    <a:pt x="1025" y="341"/>
                    <a:pt x="718" y="427"/>
                  </a:cubicBezTo>
                  <a:cubicBezTo>
                    <a:pt x="632" y="455"/>
                    <a:pt x="537" y="475"/>
                    <a:pt x="441" y="494"/>
                  </a:cubicBezTo>
                  <a:cubicBezTo>
                    <a:pt x="345" y="513"/>
                    <a:pt x="259" y="522"/>
                    <a:pt x="163" y="532"/>
                  </a:cubicBezTo>
                  <a:cubicBezTo>
                    <a:pt x="68" y="532"/>
                    <a:pt x="1" y="609"/>
                    <a:pt x="1" y="704"/>
                  </a:cubicBezTo>
                  <a:lnTo>
                    <a:pt x="1" y="1432"/>
                  </a:lnTo>
                  <a:cubicBezTo>
                    <a:pt x="1" y="2015"/>
                    <a:pt x="470" y="2484"/>
                    <a:pt x="1044" y="2484"/>
                  </a:cubicBezTo>
                  <a:lnTo>
                    <a:pt x="1264" y="2484"/>
                  </a:lnTo>
                  <a:cubicBezTo>
                    <a:pt x="680" y="2484"/>
                    <a:pt x="211" y="2015"/>
                    <a:pt x="211" y="1432"/>
                  </a:cubicBezTo>
                  <a:lnTo>
                    <a:pt x="211" y="704"/>
                  </a:lnTo>
                  <a:cubicBezTo>
                    <a:pt x="211" y="618"/>
                    <a:pt x="278" y="532"/>
                    <a:pt x="374" y="532"/>
                  </a:cubicBezTo>
                  <a:cubicBezTo>
                    <a:pt x="470" y="522"/>
                    <a:pt x="565" y="513"/>
                    <a:pt x="652" y="494"/>
                  </a:cubicBezTo>
                  <a:cubicBezTo>
                    <a:pt x="747" y="475"/>
                    <a:pt x="843" y="455"/>
                    <a:pt x="929" y="427"/>
                  </a:cubicBezTo>
                  <a:cubicBezTo>
                    <a:pt x="1197" y="350"/>
                    <a:pt x="1446" y="235"/>
                    <a:pt x="1676" y="82"/>
                  </a:cubicBezTo>
                  <a:lnTo>
                    <a:pt x="1656" y="53"/>
                  </a:lnTo>
                  <a:lnTo>
                    <a:pt x="1647" y="34"/>
                  </a:lnTo>
                  <a:cubicBezTo>
                    <a:pt x="1641" y="16"/>
                    <a:pt x="1618" y="1"/>
                    <a:pt x="1595" y="1"/>
                  </a:cubicBezTo>
                  <a:close/>
                </a:path>
              </a:pathLst>
            </a:custGeom>
            <a:solidFill>
              <a:srgbClr val="B7C2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5" name="Google Shape;10685;p71"/>
          <p:cNvGrpSpPr/>
          <p:nvPr/>
        </p:nvGrpSpPr>
        <p:grpSpPr>
          <a:xfrm>
            <a:off x="2661416" y="2422342"/>
            <a:ext cx="344059" cy="340671"/>
            <a:chOff x="2661416" y="2422342"/>
            <a:chExt cx="344059" cy="340671"/>
          </a:xfrm>
        </p:grpSpPr>
        <p:sp>
          <p:nvSpPr>
            <p:cNvPr id="10686" name="Google Shape;10686;p71"/>
            <p:cNvSpPr/>
            <p:nvPr/>
          </p:nvSpPr>
          <p:spPr>
            <a:xfrm>
              <a:off x="2906947" y="2604481"/>
              <a:ext cx="39994" cy="39469"/>
            </a:xfrm>
            <a:custGeom>
              <a:avLst/>
              <a:gdLst/>
              <a:ahLst/>
              <a:cxnLst/>
              <a:rect l="l" t="t" r="r" b="b"/>
              <a:pathLst>
                <a:path w="1523" h="1503" extrusionOk="0">
                  <a:moveTo>
                    <a:pt x="0" y="0"/>
                  </a:moveTo>
                  <a:lnTo>
                    <a:pt x="977" y="1503"/>
                  </a:lnTo>
                  <a:lnTo>
                    <a:pt x="1522" y="1503"/>
                  </a:lnTo>
                  <a:cubicBezTo>
                    <a:pt x="1513" y="670"/>
                    <a:pt x="833" y="0"/>
                    <a:pt x="0"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71"/>
            <p:cNvSpPr/>
            <p:nvPr/>
          </p:nvSpPr>
          <p:spPr>
            <a:xfrm>
              <a:off x="2866979" y="2604481"/>
              <a:ext cx="65624" cy="39469"/>
            </a:xfrm>
            <a:custGeom>
              <a:avLst/>
              <a:gdLst/>
              <a:ahLst/>
              <a:cxnLst/>
              <a:rect l="l" t="t" r="r" b="b"/>
              <a:pathLst>
                <a:path w="2499" h="1503" extrusionOk="0">
                  <a:moveTo>
                    <a:pt x="1505" y="0"/>
                  </a:moveTo>
                  <a:cubicBezTo>
                    <a:pt x="680" y="0"/>
                    <a:pt x="10" y="667"/>
                    <a:pt x="1" y="1503"/>
                  </a:cubicBezTo>
                  <a:lnTo>
                    <a:pt x="2499" y="1503"/>
                  </a:lnTo>
                  <a:cubicBezTo>
                    <a:pt x="2499" y="670"/>
                    <a:pt x="2049" y="0"/>
                    <a:pt x="1522" y="0"/>
                  </a:cubicBezTo>
                  <a:cubicBezTo>
                    <a:pt x="1517"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71"/>
            <p:cNvSpPr/>
            <p:nvPr/>
          </p:nvSpPr>
          <p:spPr>
            <a:xfrm>
              <a:off x="2906448" y="2539146"/>
              <a:ext cx="21638" cy="43487"/>
            </a:xfrm>
            <a:custGeom>
              <a:avLst/>
              <a:gdLst/>
              <a:ahLst/>
              <a:cxnLst/>
              <a:rect l="l" t="t" r="r" b="b"/>
              <a:pathLst>
                <a:path w="824" h="1656" extrusionOk="0">
                  <a:moveTo>
                    <a:pt x="0" y="0"/>
                  </a:moveTo>
                  <a:lnTo>
                    <a:pt x="0" y="1656"/>
                  </a:lnTo>
                  <a:cubicBezTo>
                    <a:pt x="460" y="1656"/>
                    <a:pt x="823" y="1282"/>
                    <a:pt x="823" y="833"/>
                  </a:cubicBezTo>
                  <a:cubicBezTo>
                    <a:pt x="82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71"/>
            <p:cNvSpPr/>
            <p:nvPr/>
          </p:nvSpPr>
          <p:spPr>
            <a:xfrm>
              <a:off x="2759681" y="2604481"/>
              <a:ext cx="39968" cy="39469"/>
            </a:xfrm>
            <a:custGeom>
              <a:avLst/>
              <a:gdLst/>
              <a:ahLst/>
              <a:cxnLst/>
              <a:rect l="l" t="t" r="r" b="b"/>
              <a:pathLst>
                <a:path w="1522" h="1503" extrusionOk="0">
                  <a:moveTo>
                    <a:pt x="18" y="0"/>
                  </a:moveTo>
                  <a:cubicBezTo>
                    <a:pt x="12" y="0"/>
                    <a:pt x="6" y="0"/>
                    <a:pt x="0" y="0"/>
                  </a:cubicBezTo>
                  <a:lnTo>
                    <a:pt x="967" y="1503"/>
                  </a:lnTo>
                  <a:lnTo>
                    <a:pt x="1522" y="1503"/>
                  </a:lnTo>
                  <a:cubicBezTo>
                    <a:pt x="1512" y="667"/>
                    <a:pt x="842" y="0"/>
                    <a:pt x="18" y="0"/>
                  </a:cubicBezTo>
                  <a:close/>
                </a:path>
              </a:pathLst>
            </a:custGeom>
            <a:solidFill>
              <a:srgbClr val="B4C0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0" name="Google Shape;10690;p71"/>
            <p:cNvSpPr/>
            <p:nvPr/>
          </p:nvSpPr>
          <p:spPr>
            <a:xfrm>
              <a:off x="2719713" y="2604481"/>
              <a:ext cx="65361" cy="39469"/>
            </a:xfrm>
            <a:custGeom>
              <a:avLst/>
              <a:gdLst/>
              <a:ahLst/>
              <a:cxnLst/>
              <a:rect l="l" t="t" r="r" b="b"/>
              <a:pathLst>
                <a:path w="2489" h="1503" extrusionOk="0">
                  <a:moveTo>
                    <a:pt x="1505" y="0"/>
                  </a:moveTo>
                  <a:cubicBezTo>
                    <a:pt x="680" y="0"/>
                    <a:pt x="10" y="667"/>
                    <a:pt x="1" y="1503"/>
                  </a:cubicBezTo>
                  <a:lnTo>
                    <a:pt x="2489" y="1503"/>
                  </a:lnTo>
                  <a:cubicBezTo>
                    <a:pt x="2489" y="670"/>
                    <a:pt x="2049" y="0"/>
                    <a:pt x="1522" y="0"/>
                  </a:cubicBezTo>
                  <a:cubicBezTo>
                    <a:pt x="1516" y="0"/>
                    <a:pt x="1511" y="0"/>
                    <a:pt x="1505"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1" name="Google Shape;10691;p71"/>
            <p:cNvSpPr/>
            <p:nvPr/>
          </p:nvSpPr>
          <p:spPr>
            <a:xfrm>
              <a:off x="2759182" y="2539146"/>
              <a:ext cx="21875" cy="43487"/>
            </a:xfrm>
            <a:custGeom>
              <a:avLst/>
              <a:gdLst/>
              <a:ahLst/>
              <a:cxnLst/>
              <a:rect l="l" t="t" r="r" b="b"/>
              <a:pathLst>
                <a:path w="833" h="1656" extrusionOk="0">
                  <a:moveTo>
                    <a:pt x="0" y="0"/>
                  </a:moveTo>
                  <a:lnTo>
                    <a:pt x="0" y="1656"/>
                  </a:lnTo>
                  <a:cubicBezTo>
                    <a:pt x="460" y="1656"/>
                    <a:pt x="833" y="1282"/>
                    <a:pt x="833" y="833"/>
                  </a:cubicBezTo>
                  <a:cubicBezTo>
                    <a:pt x="833" y="373"/>
                    <a:pt x="460" y="0"/>
                    <a:pt x="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71"/>
            <p:cNvSpPr/>
            <p:nvPr/>
          </p:nvSpPr>
          <p:spPr>
            <a:xfrm>
              <a:off x="2833314" y="2606477"/>
              <a:ext cx="53544" cy="53570"/>
            </a:xfrm>
            <a:custGeom>
              <a:avLst/>
              <a:gdLst/>
              <a:ahLst/>
              <a:cxnLst/>
              <a:rect l="l" t="t" r="r" b="b"/>
              <a:pathLst>
                <a:path w="2039" h="2040" extrusionOk="0">
                  <a:moveTo>
                    <a:pt x="0" y="1"/>
                  </a:moveTo>
                  <a:lnTo>
                    <a:pt x="1216" y="2039"/>
                  </a:lnTo>
                  <a:lnTo>
                    <a:pt x="2039" y="2039"/>
                  </a:lnTo>
                  <a:cubicBezTo>
                    <a:pt x="2039" y="910"/>
                    <a:pt x="1130" y="1"/>
                    <a:pt x="0"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3" name="Google Shape;10693;p71"/>
            <p:cNvSpPr/>
            <p:nvPr/>
          </p:nvSpPr>
          <p:spPr>
            <a:xfrm>
              <a:off x="2779770" y="2606477"/>
              <a:ext cx="85476" cy="53570"/>
            </a:xfrm>
            <a:custGeom>
              <a:avLst/>
              <a:gdLst/>
              <a:ahLst/>
              <a:cxnLst/>
              <a:rect l="l" t="t" r="r" b="b"/>
              <a:pathLst>
                <a:path w="3255" h="2040" extrusionOk="0">
                  <a:moveTo>
                    <a:pt x="2039" y="1"/>
                  </a:moveTo>
                  <a:cubicBezTo>
                    <a:pt x="910" y="1"/>
                    <a:pt x="1" y="910"/>
                    <a:pt x="1" y="2039"/>
                  </a:cubicBezTo>
                  <a:lnTo>
                    <a:pt x="3255" y="2039"/>
                  </a:lnTo>
                  <a:cubicBezTo>
                    <a:pt x="3255" y="910"/>
                    <a:pt x="2709" y="1"/>
                    <a:pt x="203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4" name="Google Shape;10694;p71"/>
            <p:cNvSpPr/>
            <p:nvPr/>
          </p:nvSpPr>
          <p:spPr>
            <a:xfrm>
              <a:off x="2833813" y="2525570"/>
              <a:ext cx="29437" cy="59085"/>
            </a:xfrm>
            <a:custGeom>
              <a:avLst/>
              <a:gdLst/>
              <a:ahLst/>
              <a:cxnLst/>
              <a:rect l="l" t="t" r="r" b="b"/>
              <a:pathLst>
                <a:path w="1121" h="2250" extrusionOk="0">
                  <a:moveTo>
                    <a:pt x="1" y="0"/>
                  </a:moveTo>
                  <a:lnTo>
                    <a:pt x="1" y="2249"/>
                  </a:lnTo>
                  <a:cubicBezTo>
                    <a:pt x="623" y="2249"/>
                    <a:pt x="1120" y="1742"/>
                    <a:pt x="1120" y="1120"/>
                  </a:cubicBezTo>
                  <a:cubicBezTo>
                    <a:pt x="1120" y="498"/>
                    <a:pt x="623" y="0"/>
                    <a:pt x="1"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71"/>
            <p:cNvSpPr/>
            <p:nvPr/>
          </p:nvSpPr>
          <p:spPr>
            <a:xfrm>
              <a:off x="2803404" y="2525570"/>
              <a:ext cx="45010" cy="59085"/>
            </a:xfrm>
            <a:custGeom>
              <a:avLst/>
              <a:gdLst/>
              <a:ahLst/>
              <a:cxnLst/>
              <a:rect l="l" t="t" r="r" b="b"/>
              <a:pathLst>
                <a:path w="1714" h="2250" extrusionOk="0">
                  <a:moveTo>
                    <a:pt x="1130" y="0"/>
                  </a:moveTo>
                  <a:cubicBezTo>
                    <a:pt x="508" y="0"/>
                    <a:pt x="1" y="498"/>
                    <a:pt x="1" y="1120"/>
                  </a:cubicBezTo>
                  <a:cubicBezTo>
                    <a:pt x="1" y="1742"/>
                    <a:pt x="508" y="2249"/>
                    <a:pt x="1130" y="2249"/>
                  </a:cubicBezTo>
                  <a:lnTo>
                    <a:pt x="1159" y="2249"/>
                  </a:lnTo>
                  <a:cubicBezTo>
                    <a:pt x="1465" y="2230"/>
                    <a:pt x="1714" y="1732"/>
                    <a:pt x="1714" y="1120"/>
                  </a:cubicBezTo>
                  <a:cubicBezTo>
                    <a:pt x="1714" y="507"/>
                    <a:pt x="1465" y="10"/>
                    <a:pt x="115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71"/>
            <p:cNvSpPr/>
            <p:nvPr/>
          </p:nvSpPr>
          <p:spPr>
            <a:xfrm>
              <a:off x="2737570" y="2539146"/>
              <a:ext cx="28912" cy="43487"/>
            </a:xfrm>
            <a:custGeom>
              <a:avLst/>
              <a:gdLst/>
              <a:ahLst/>
              <a:cxnLst/>
              <a:rect l="l" t="t" r="r" b="b"/>
              <a:pathLst>
                <a:path w="1101" h="1656" extrusionOk="0">
                  <a:moveTo>
                    <a:pt x="823" y="0"/>
                  </a:moveTo>
                  <a:cubicBezTo>
                    <a:pt x="364" y="0"/>
                    <a:pt x="0" y="373"/>
                    <a:pt x="0" y="833"/>
                  </a:cubicBezTo>
                  <a:cubicBezTo>
                    <a:pt x="0" y="1282"/>
                    <a:pt x="364" y="1656"/>
                    <a:pt x="823" y="1656"/>
                  </a:cubicBezTo>
                  <a:cubicBezTo>
                    <a:pt x="986" y="1656"/>
                    <a:pt x="1101" y="1292"/>
                    <a:pt x="1101" y="833"/>
                  </a:cubicBezTo>
                  <a:cubicBezTo>
                    <a:pt x="1101" y="373"/>
                    <a:pt x="976" y="0"/>
                    <a:pt x="82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71"/>
            <p:cNvSpPr/>
            <p:nvPr/>
          </p:nvSpPr>
          <p:spPr>
            <a:xfrm>
              <a:off x="2884573" y="2539146"/>
              <a:ext cx="29175" cy="43487"/>
            </a:xfrm>
            <a:custGeom>
              <a:avLst/>
              <a:gdLst/>
              <a:ahLst/>
              <a:cxnLst/>
              <a:rect l="l" t="t" r="r" b="b"/>
              <a:pathLst>
                <a:path w="1111" h="1656" extrusionOk="0">
                  <a:moveTo>
                    <a:pt x="833" y="0"/>
                  </a:moveTo>
                  <a:cubicBezTo>
                    <a:pt x="374" y="0"/>
                    <a:pt x="1" y="373"/>
                    <a:pt x="1" y="833"/>
                  </a:cubicBezTo>
                  <a:cubicBezTo>
                    <a:pt x="1" y="1282"/>
                    <a:pt x="374" y="1656"/>
                    <a:pt x="833" y="1656"/>
                  </a:cubicBezTo>
                  <a:cubicBezTo>
                    <a:pt x="986" y="1656"/>
                    <a:pt x="1111" y="1292"/>
                    <a:pt x="1111" y="833"/>
                  </a:cubicBezTo>
                  <a:cubicBezTo>
                    <a:pt x="1111" y="373"/>
                    <a:pt x="986" y="0"/>
                    <a:pt x="833"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71"/>
            <p:cNvSpPr/>
            <p:nvPr/>
          </p:nvSpPr>
          <p:spPr>
            <a:xfrm>
              <a:off x="2661416" y="2422342"/>
              <a:ext cx="344059" cy="340671"/>
            </a:xfrm>
            <a:custGeom>
              <a:avLst/>
              <a:gdLst/>
              <a:ahLst/>
              <a:cxnLst/>
              <a:rect l="l" t="t" r="r" b="b"/>
              <a:pathLst>
                <a:path w="13102" h="12973" extrusionOk="0">
                  <a:moveTo>
                    <a:pt x="6757" y="1127"/>
                  </a:moveTo>
                  <a:cubicBezTo>
                    <a:pt x="9551" y="1232"/>
                    <a:pt x="11800" y="3481"/>
                    <a:pt x="11906" y="6276"/>
                  </a:cubicBezTo>
                  <a:lnTo>
                    <a:pt x="11418" y="6276"/>
                  </a:lnTo>
                  <a:cubicBezTo>
                    <a:pt x="11140" y="6276"/>
                    <a:pt x="11140" y="6687"/>
                    <a:pt x="11418" y="6687"/>
                  </a:cubicBezTo>
                  <a:lnTo>
                    <a:pt x="11906" y="6687"/>
                  </a:lnTo>
                  <a:cubicBezTo>
                    <a:pt x="11800" y="9492"/>
                    <a:pt x="9551" y="11741"/>
                    <a:pt x="6757" y="11846"/>
                  </a:cubicBezTo>
                  <a:lnTo>
                    <a:pt x="6757" y="11358"/>
                  </a:lnTo>
                  <a:cubicBezTo>
                    <a:pt x="6757" y="11219"/>
                    <a:pt x="6652" y="11150"/>
                    <a:pt x="6546" y="11150"/>
                  </a:cubicBezTo>
                  <a:cubicBezTo>
                    <a:pt x="6441" y="11150"/>
                    <a:pt x="6336" y="11219"/>
                    <a:pt x="6336" y="11358"/>
                  </a:cubicBezTo>
                  <a:lnTo>
                    <a:pt x="6336" y="11846"/>
                  </a:lnTo>
                  <a:cubicBezTo>
                    <a:pt x="3541" y="11741"/>
                    <a:pt x="1292" y="9492"/>
                    <a:pt x="1187" y="6697"/>
                  </a:cubicBezTo>
                  <a:lnTo>
                    <a:pt x="1675" y="6697"/>
                  </a:lnTo>
                  <a:cubicBezTo>
                    <a:pt x="1953" y="6697"/>
                    <a:pt x="1953" y="6285"/>
                    <a:pt x="1675" y="6285"/>
                  </a:cubicBezTo>
                  <a:lnTo>
                    <a:pt x="1187" y="6285"/>
                  </a:lnTo>
                  <a:cubicBezTo>
                    <a:pt x="1292" y="3481"/>
                    <a:pt x="3541" y="1232"/>
                    <a:pt x="6336" y="1127"/>
                  </a:cubicBezTo>
                  <a:lnTo>
                    <a:pt x="6336" y="1615"/>
                  </a:lnTo>
                  <a:cubicBezTo>
                    <a:pt x="6336" y="1754"/>
                    <a:pt x="6441" y="1823"/>
                    <a:pt x="6546" y="1823"/>
                  </a:cubicBezTo>
                  <a:cubicBezTo>
                    <a:pt x="6652" y="1823"/>
                    <a:pt x="6757" y="1754"/>
                    <a:pt x="6757" y="1615"/>
                  </a:cubicBezTo>
                  <a:lnTo>
                    <a:pt x="6757" y="1127"/>
                  </a:lnTo>
                  <a:close/>
                  <a:moveTo>
                    <a:pt x="6546" y="0"/>
                  </a:moveTo>
                  <a:cubicBezTo>
                    <a:pt x="6441" y="0"/>
                    <a:pt x="6336" y="70"/>
                    <a:pt x="6336" y="208"/>
                  </a:cubicBezTo>
                  <a:lnTo>
                    <a:pt x="6336" y="716"/>
                  </a:lnTo>
                  <a:cubicBezTo>
                    <a:pt x="3312" y="821"/>
                    <a:pt x="881" y="3252"/>
                    <a:pt x="775" y="6285"/>
                  </a:cubicBezTo>
                  <a:lnTo>
                    <a:pt x="278" y="6285"/>
                  </a:lnTo>
                  <a:cubicBezTo>
                    <a:pt x="0" y="6285"/>
                    <a:pt x="0" y="6697"/>
                    <a:pt x="278" y="6697"/>
                  </a:cubicBezTo>
                  <a:lnTo>
                    <a:pt x="775" y="6697"/>
                  </a:lnTo>
                  <a:cubicBezTo>
                    <a:pt x="890" y="9721"/>
                    <a:pt x="3312" y="12152"/>
                    <a:pt x="6345" y="12267"/>
                  </a:cubicBezTo>
                  <a:lnTo>
                    <a:pt x="6345" y="12765"/>
                  </a:lnTo>
                  <a:cubicBezTo>
                    <a:pt x="6345" y="12903"/>
                    <a:pt x="6448" y="12973"/>
                    <a:pt x="6551" y="12973"/>
                  </a:cubicBezTo>
                  <a:cubicBezTo>
                    <a:pt x="6654" y="12973"/>
                    <a:pt x="6757" y="12903"/>
                    <a:pt x="6757" y="12765"/>
                  </a:cubicBezTo>
                  <a:lnTo>
                    <a:pt x="6757" y="12267"/>
                  </a:lnTo>
                  <a:cubicBezTo>
                    <a:pt x="9791" y="12152"/>
                    <a:pt x="12212" y="9721"/>
                    <a:pt x="12327" y="6697"/>
                  </a:cubicBezTo>
                  <a:lnTo>
                    <a:pt x="12834" y="6697"/>
                  </a:lnTo>
                  <a:cubicBezTo>
                    <a:pt x="13099" y="6697"/>
                    <a:pt x="13102" y="6285"/>
                    <a:pt x="12843" y="6285"/>
                  </a:cubicBezTo>
                  <a:cubicBezTo>
                    <a:pt x="12840" y="6285"/>
                    <a:pt x="12837" y="6285"/>
                    <a:pt x="12834" y="6285"/>
                  </a:cubicBezTo>
                  <a:lnTo>
                    <a:pt x="12317" y="6285"/>
                  </a:lnTo>
                  <a:cubicBezTo>
                    <a:pt x="12212" y="3252"/>
                    <a:pt x="9781" y="821"/>
                    <a:pt x="6757" y="716"/>
                  </a:cubicBezTo>
                  <a:lnTo>
                    <a:pt x="6757" y="208"/>
                  </a:lnTo>
                  <a:cubicBezTo>
                    <a:pt x="6757" y="70"/>
                    <a:pt x="6652" y="0"/>
                    <a:pt x="65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9" name="Google Shape;10699;p71"/>
          <p:cNvGrpSpPr/>
          <p:nvPr/>
        </p:nvGrpSpPr>
        <p:grpSpPr>
          <a:xfrm>
            <a:off x="4066510" y="2422342"/>
            <a:ext cx="206876" cy="348470"/>
            <a:chOff x="4066510" y="2422342"/>
            <a:chExt cx="206876" cy="348470"/>
          </a:xfrm>
        </p:grpSpPr>
        <p:sp>
          <p:nvSpPr>
            <p:cNvPr id="10700" name="Google Shape;10700;p71"/>
            <p:cNvSpPr/>
            <p:nvPr/>
          </p:nvSpPr>
          <p:spPr>
            <a:xfrm>
              <a:off x="4093662" y="2737934"/>
              <a:ext cx="152334" cy="11082"/>
            </a:xfrm>
            <a:custGeom>
              <a:avLst/>
              <a:gdLst/>
              <a:ahLst/>
              <a:cxnLst/>
              <a:rect l="l" t="t" r="r" b="b"/>
              <a:pathLst>
                <a:path w="5801" h="422" extrusionOk="0">
                  <a:moveTo>
                    <a:pt x="0" y="0"/>
                  </a:moveTo>
                  <a:lnTo>
                    <a:pt x="0" y="421"/>
                  </a:lnTo>
                  <a:lnTo>
                    <a:pt x="5800" y="421"/>
                  </a:lnTo>
                  <a:lnTo>
                    <a:pt x="5800"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71"/>
            <p:cNvSpPr/>
            <p:nvPr/>
          </p:nvSpPr>
          <p:spPr>
            <a:xfrm>
              <a:off x="4164538" y="2422342"/>
              <a:ext cx="10819" cy="348286"/>
            </a:xfrm>
            <a:custGeom>
              <a:avLst/>
              <a:gdLst/>
              <a:ahLst/>
              <a:cxnLst/>
              <a:rect l="l" t="t" r="r" b="b"/>
              <a:pathLst>
                <a:path w="412" h="13263" extrusionOk="0">
                  <a:moveTo>
                    <a:pt x="206" y="0"/>
                  </a:moveTo>
                  <a:cubicBezTo>
                    <a:pt x="103" y="0"/>
                    <a:pt x="0" y="70"/>
                    <a:pt x="0" y="208"/>
                  </a:cubicBezTo>
                  <a:lnTo>
                    <a:pt x="0" y="13061"/>
                  </a:lnTo>
                  <a:cubicBezTo>
                    <a:pt x="0" y="13176"/>
                    <a:pt x="86" y="13262"/>
                    <a:pt x="201" y="13262"/>
                  </a:cubicBezTo>
                  <a:cubicBezTo>
                    <a:pt x="316" y="13262"/>
                    <a:pt x="412" y="13176"/>
                    <a:pt x="412" y="13061"/>
                  </a:cubicBezTo>
                  <a:lnTo>
                    <a:pt x="412" y="208"/>
                  </a:lnTo>
                  <a:cubicBezTo>
                    <a:pt x="412" y="70"/>
                    <a:pt x="309" y="0"/>
                    <a:pt x="206"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71"/>
            <p:cNvSpPr/>
            <p:nvPr/>
          </p:nvSpPr>
          <p:spPr>
            <a:xfrm>
              <a:off x="4082344" y="2645657"/>
              <a:ext cx="33823" cy="125155"/>
            </a:xfrm>
            <a:custGeom>
              <a:avLst/>
              <a:gdLst/>
              <a:ahLst/>
              <a:cxnLst/>
              <a:rect l="l" t="t" r="r" b="b"/>
              <a:pathLst>
                <a:path w="1288" h="4766" extrusionOk="0">
                  <a:moveTo>
                    <a:pt x="1051" y="0"/>
                  </a:moveTo>
                  <a:cubicBezTo>
                    <a:pt x="962" y="0"/>
                    <a:pt x="873" y="54"/>
                    <a:pt x="853" y="174"/>
                  </a:cubicBezTo>
                  <a:lnTo>
                    <a:pt x="20" y="4519"/>
                  </a:lnTo>
                  <a:cubicBezTo>
                    <a:pt x="1" y="4634"/>
                    <a:pt x="77" y="4739"/>
                    <a:pt x="183" y="4758"/>
                  </a:cubicBezTo>
                  <a:cubicBezTo>
                    <a:pt x="192" y="4763"/>
                    <a:pt x="199" y="4765"/>
                    <a:pt x="207" y="4765"/>
                  </a:cubicBezTo>
                  <a:cubicBezTo>
                    <a:pt x="214" y="4765"/>
                    <a:pt x="221" y="4763"/>
                    <a:pt x="230" y="4758"/>
                  </a:cubicBezTo>
                  <a:cubicBezTo>
                    <a:pt x="326" y="4758"/>
                    <a:pt x="403" y="4691"/>
                    <a:pt x="431" y="4605"/>
                  </a:cubicBezTo>
                  <a:lnTo>
                    <a:pt x="1254" y="251"/>
                  </a:lnTo>
                  <a:cubicBezTo>
                    <a:pt x="1287" y="93"/>
                    <a:pt x="1169" y="0"/>
                    <a:pt x="1051"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71"/>
            <p:cNvSpPr/>
            <p:nvPr/>
          </p:nvSpPr>
          <p:spPr>
            <a:xfrm>
              <a:off x="4223623" y="2645578"/>
              <a:ext cx="33665" cy="125050"/>
            </a:xfrm>
            <a:custGeom>
              <a:avLst/>
              <a:gdLst/>
              <a:ahLst/>
              <a:cxnLst/>
              <a:rect l="l" t="t" r="r" b="b"/>
              <a:pathLst>
                <a:path w="1282" h="4762" extrusionOk="0">
                  <a:moveTo>
                    <a:pt x="237" y="1"/>
                  </a:moveTo>
                  <a:cubicBezTo>
                    <a:pt x="120" y="1"/>
                    <a:pt x="1" y="91"/>
                    <a:pt x="28" y="244"/>
                  </a:cubicBezTo>
                  <a:lnTo>
                    <a:pt x="861" y="4599"/>
                  </a:lnTo>
                  <a:cubicBezTo>
                    <a:pt x="880" y="4694"/>
                    <a:pt x="966" y="4761"/>
                    <a:pt x="1062" y="4761"/>
                  </a:cubicBezTo>
                  <a:lnTo>
                    <a:pt x="1100" y="4761"/>
                  </a:lnTo>
                  <a:cubicBezTo>
                    <a:pt x="1215" y="4732"/>
                    <a:pt x="1282" y="4627"/>
                    <a:pt x="1263" y="4522"/>
                  </a:cubicBezTo>
                  <a:lnTo>
                    <a:pt x="440" y="167"/>
                  </a:lnTo>
                  <a:cubicBezTo>
                    <a:pt x="415" y="52"/>
                    <a:pt x="326" y="1"/>
                    <a:pt x="23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4" name="Google Shape;10704;p71"/>
            <p:cNvSpPr/>
            <p:nvPr/>
          </p:nvSpPr>
          <p:spPr>
            <a:xfrm>
              <a:off x="4164538" y="2645447"/>
              <a:ext cx="10819" cy="21875"/>
            </a:xfrm>
            <a:custGeom>
              <a:avLst/>
              <a:gdLst/>
              <a:ahLst/>
              <a:cxnLst/>
              <a:rect l="l" t="t" r="r" b="b"/>
              <a:pathLst>
                <a:path w="412" h="833" extrusionOk="0">
                  <a:moveTo>
                    <a:pt x="0" y="0"/>
                  </a:moveTo>
                  <a:lnTo>
                    <a:pt x="0" y="833"/>
                  </a:lnTo>
                  <a:lnTo>
                    <a:pt x="412" y="833"/>
                  </a:lnTo>
                  <a:lnTo>
                    <a:pt x="41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5" name="Google Shape;10705;p71"/>
            <p:cNvSpPr/>
            <p:nvPr/>
          </p:nvSpPr>
          <p:spPr>
            <a:xfrm>
              <a:off x="4101462" y="2645604"/>
              <a:ext cx="14601" cy="21717"/>
            </a:xfrm>
            <a:custGeom>
              <a:avLst/>
              <a:gdLst/>
              <a:ahLst/>
              <a:cxnLst/>
              <a:rect l="l" t="t" r="r" b="b"/>
              <a:pathLst>
                <a:path w="556" h="827" extrusionOk="0">
                  <a:moveTo>
                    <a:pt x="325" y="1"/>
                  </a:moveTo>
                  <a:cubicBezTo>
                    <a:pt x="226" y="1"/>
                    <a:pt x="141" y="65"/>
                    <a:pt x="125" y="166"/>
                  </a:cubicBezTo>
                  <a:lnTo>
                    <a:pt x="0" y="827"/>
                  </a:lnTo>
                  <a:lnTo>
                    <a:pt x="421" y="827"/>
                  </a:lnTo>
                  <a:lnTo>
                    <a:pt x="536" y="243"/>
                  </a:lnTo>
                  <a:cubicBezTo>
                    <a:pt x="555" y="128"/>
                    <a:pt x="479" y="23"/>
                    <a:pt x="364" y="4"/>
                  </a:cubicBezTo>
                  <a:cubicBezTo>
                    <a:pt x="351" y="2"/>
                    <a:pt x="338" y="1"/>
                    <a:pt x="3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71"/>
            <p:cNvSpPr/>
            <p:nvPr/>
          </p:nvSpPr>
          <p:spPr>
            <a:xfrm>
              <a:off x="4223623" y="2645578"/>
              <a:ext cx="14811" cy="21743"/>
            </a:xfrm>
            <a:custGeom>
              <a:avLst/>
              <a:gdLst/>
              <a:ahLst/>
              <a:cxnLst/>
              <a:rect l="l" t="t" r="r" b="b"/>
              <a:pathLst>
                <a:path w="564" h="828" extrusionOk="0">
                  <a:moveTo>
                    <a:pt x="237" y="1"/>
                  </a:moveTo>
                  <a:cubicBezTo>
                    <a:pt x="120" y="1"/>
                    <a:pt x="1" y="91"/>
                    <a:pt x="28" y="244"/>
                  </a:cubicBezTo>
                  <a:lnTo>
                    <a:pt x="143" y="828"/>
                  </a:lnTo>
                  <a:lnTo>
                    <a:pt x="564" y="828"/>
                  </a:lnTo>
                  <a:lnTo>
                    <a:pt x="440" y="167"/>
                  </a:lnTo>
                  <a:cubicBezTo>
                    <a:pt x="415" y="52"/>
                    <a:pt x="326" y="1"/>
                    <a:pt x="237"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71"/>
            <p:cNvSpPr/>
            <p:nvPr/>
          </p:nvSpPr>
          <p:spPr>
            <a:xfrm>
              <a:off x="4077329" y="2460471"/>
              <a:ext cx="185002" cy="196057"/>
            </a:xfrm>
            <a:custGeom>
              <a:avLst/>
              <a:gdLst/>
              <a:ahLst/>
              <a:cxnLst/>
              <a:rect l="l" t="t" r="r" b="b"/>
              <a:pathLst>
                <a:path w="7045" h="7466" extrusionOk="0">
                  <a:moveTo>
                    <a:pt x="0" y="1"/>
                  </a:moveTo>
                  <a:lnTo>
                    <a:pt x="0" y="7255"/>
                  </a:lnTo>
                  <a:cubicBezTo>
                    <a:pt x="0" y="7370"/>
                    <a:pt x="96" y="7465"/>
                    <a:pt x="211" y="7465"/>
                  </a:cubicBezTo>
                  <a:lnTo>
                    <a:pt x="6843" y="7465"/>
                  </a:lnTo>
                  <a:cubicBezTo>
                    <a:pt x="6958" y="7465"/>
                    <a:pt x="7044" y="7370"/>
                    <a:pt x="7044" y="7255"/>
                  </a:cubicBezTo>
                  <a:lnTo>
                    <a:pt x="7044"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71"/>
            <p:cNvSpPr/>
            <p:nvPr/>
          </p:nvSpPr>
          <p:spPr>
            <a:xfrm>
              <a:off x="4077329" y="2460471"/>
              <a:ext cx="185002" cy="16360"/>
            </a:xfrm>
            <a:custGeom>
              <a:avLst/>
              <a:gdLst/>
              <a:ahLst/>
              <a:cxnLst/>
              <a:rect l="l" t="t" r="r" b="b"/>
              <a:pathLst>
                <a:path w="7045" h="623" extrusionOk="0">
                  <a:moveTo>
                    <a:pt x="0" y="1"/>
                  </a:moveTo>
                  <a:lnTo>
                    <a:pt x="0" y="623"/>
                  </a:lnTo>
                  <a:lnTo>
                    <a:pt x="7044" y="623"/>
                  </a:lnTo>
                  <a:lnTo>
                    <a:pt x="7044" y="1"/>
                  </a:ln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9" name="Google Shape;10709;p71"/>
            <p:cNvSpPr/>
            <p:nvPr/>
          </p:nvSpPr>
          <p:spPr>
            <a:xfrm>
              <a:off x="4066510" y="2444137"/>
              <a:ext cx="206876" cy="21901"/>
            </a:xfrm>
            <a:custGeom>
              <a:avLst/>
              <a:gdLst/>
              <a:ahLst/>
              <a:cxnLst/>
              <a:rect l="l" t="t" r="r" b="b"/>
              <a:pathLst>
                <a:path w="7878" h="834" extrusionOk="0">
                  <a:moveTo>
                    <a:pt x="211" y="0"/>
                  </a:moveTo>
                  <a:cubicBezTo>
                    <a:pt x="97" y="0"/>
                    <a:pt x="1" y="96"/>
                    <a:pt x="1" y="211"/>
                  </a:cubicBezTo>
                  <a:lnTo>
                    <a:pt x="1" y="623"/>
                  </a:lnTo>
                  <a:cubicBezTo>
                    <a:pt x="1" y="737"/>
                    <a:pt x="97" y="833"/>
                    <a:pt x="211" y="833"/>
                  </a:cubicBezTo>
                  <a:lnTo>
                    <a:pt x="7667" y="833"/>
                  </a:lnTo>
                  <a:cubicBezTo>
                    <a:pt x="7781" y="833"/>
                    <a:pt x="7877" y="737"/>
                    <a:pt x="7877" y="623"/>
                  </a:cubicBezTo>
                  <a:lnTo>
                    <a:pt x="7877" y="211"/>
                  </a:lnTo>
                  <a:cubicBezTo>
                    <a:pt x="7877" y="96"/>
                    <a:pt x="7781" y="0"/>
                    <a:pt x="7667"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0" name="Google Shape;10710;p71"/>
            <p:cNvSpPr/>
            <p:nvPr/>
          </p:nvSpPr>
          <p:spPr>
            <a:xfrm>
              <a:off x="4094161" y="2508186"/>
              <a:ext cx="148185" cy="106563"/>
            </a:xfrm>
            <a:custGeom>
              <a:avLst/>
              <a:gdLst/>
              <a:ahLst/>
              <a:cxnLst/>
              <a:rect l="l" t="t" r="r" b="b"/>
              <a:pathLst>
                <a:path w="5643" h="4058" extrusionOk="0">
                  <a:moveTo>
                    <a:pt x="4309" y="1"/>
                  </a:moveTo>
                  <a:cubicBezTo>
                    <a:pt x="3969" y="1"/>
                    <a:pt x="3972" y="519"/>
                    <a:pt x="4318" y="519"/>
                  </a:cubicBezTo>
                  <a:cubicBezTo>
                    <a:pt x="4324" y="519"/>
                    <a:pt x="4330" y="519"/>
                    <a:pt x="4336" y="519"/>
                  </a:cubicBezTo>
                  <a:lnTo>
                    <a:pt x="4738" y="519"/>
                  </a:lnTo>
                  <a:lnTo>
                    <a:pt x="2987" y="2280"/>
                  </a:lnTo>
                  <a:lnTo>
                    <a:pt x="2594" y="1887"/>
                  </a:lnTo>
                  <a:cubicBezTo>
                    <a:pt x="2503" y="1796"/>
                    <a:pt x="2384" y="1751"/>
                    <a:pt x="2264" y="1751"/>
                  </a:cubicBezTo>
                  <a:cubicBezTo>
                    <a:pt x="2144" y="1751"/>
                    <a:pt x="2025" y="1796"/>
                    <a:pt x="1934" y="1887"/>
                  </a:cubicBezTo>
                  <a:lnTo>
                    <a:pt x="211" y="3600"/>
                  </a:lnTo>
                  <a:cubicBezTo>
                    <a:pt x="0" y="3782"/>
                    <a:pt x="182" y="4058"/>
                    <a:pt x="390" y="4058"/>
                  </a:cubicBezTo>
                  <a:cubicBezTo>
                    <a:pt x="456" y="4058"/>
                    <a:pt x="525" y="4031"/>
                    <a:pt x="584" y="3964"/>
                  </a:cubicBezTo>
                  <a:lnTo>
                    <a:pt x="2259" y="2280"/>
                  </a:lnTo>
                  <a:lnTo>
                    <a:pt x="2661" y="2672"/>
                  </a:lnTo>
                  <a:cubicBezTo>
                    <a:pt x="2752" y="2763"/>
                    <a:pt x="2872" y="2808"/>
                    <a:pt x="2991" y="2808"/>
                  </a:cubicBezTo>
                  <a:cubicBezTo>
                    <a:pt x="3111" y="2808"/>
                    <a:pt x="3231" y="2763"/>
                    <a:pt x="3321" y="2672"/>
                  </a:cubicBezTo>
                  <a:lnTo>
                    <a:pt x="5111" y="882"/>
                  </a:lnTo>
                  <a:lnTo>
                    <a:pt x="5111" y="1294"/>
                  </a:lnTo>
                  <a:cubicBezTo>
                    <a:pt x="5097" y="1476"/>
                    <a:pt x="5233" y="1567"/>
                    <a:pt x="5370" y="1567"/>
                  </a:cubicBezTo>
                  <a:cubicBezTo>
                    <a:pt x="5506" y="1567"/>
                    <a:pt x="5642" y="1476"/>
                    <a:pt x="5628" y="1294"/>
                  </a:cubicBezTo>
                  <a:lnTo>
                    <a:pt x="5628" y="260"/>
                  </a:lnTo>
                  <a:cubicBezTo>
                    <a:pt x="5628" y="117"/>
                    <a:pt x="5513" y="2"/>
                    <a:pt x="5370" y="2"/>
                  </a:cubicBezTo>
                  <a:lnTo>
                    <a:pt x="4336" y="2"/>
                  </a:lnTo>
                  <a:cubicBezTo>
                    <a:pt x="4327" y="1"/>
                    <a:pt x="4318" y="1"/>
                    <a:pt x="430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71"/>
            <p:cNvSpPr/>
            <p:nvPr/>
          </p:nvSpPr>
          <p:spPr>
            <a:xfrm>
              <a:off x="4066510" y="2454930"/>
              <a:ext cx="206876" cy="11108"/>
            </a:xfrm>
            <a:custGeom>
              <a:avLst/>
              <a:gdLst/>
              <a:ahLst/>
              <a:cxnLst/>
              <a:rect l="l" t="t" r="r" b="b"/>
              <a:pathLst>
                <a:path w="7878" h="423" extrusionOk="0">
                  <a:moveTo>
                    <a:pt x="211" y="1"/>
                  </a:moveTo>
                  <a:cubicBezTo>
                    <a:pt x="97" y="1"/>
                    <a:pt x="1" y="97"/>
                    <a:pt x="1" y="212"/>
                  </a:cubicBezTo>
                  <a:cubicBezTo>
                    <a:pt x="1" y="326"/>
                    <a:pt x="97" y="422"/>
                    <a:pt x="211" y="422"/>
                  </a:cubicBezTo>
                  <a:lnTo>
                    <a:pt x="7667" y="422"/>
                  </a:lnTo>
                  <a:cubicBezTo>
                    <a:pt x="7781" y="422"/>
                    <a:pt x="7877" y="326"/>
                    <a:pt x="7877" y="212"/>
                  </a:cubicBezTo>
                  <a:cubicBezTo>
                    <a:pt x="7877" y="97"/>
                    <a:pt x="7781" y="1"/>
                    <a:pt x="766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12" name="Google Shape;10712;p71"/>
          <p:cNvSpPr/>
          <p:nvPr/>
        </p:nvSpPr>
        <p:spPr>
          <a:xfrm>
            <a:off x="2958206" y="3891720"/>
            <a:ext cx="28440" cy="133453"/>
          </a:xfrm>
          <a:custGeom>
            <a:avLst/>
            <a:gdLst/>
            <a:ahLst/>
            <a:cxnLst/>
            <a:rect l="l" t="t" r="r" b="b"/>
            <a:pathLst>
              <a:path w="1083" h="5082" extrusionOk="0">
                <a:moveTo>
                  <a:pt x="1" y="0"/>
                </a:moveTo>
                <a:lnTo>
                  <a:pt x="1" y="5082"/>
                </a:lnTo>
                <a:lnTo>
                  <a:pt x="1082" y="5082"/>
                </a:lnTo>
                <a:lnTo>
                  <a:pt x="1082" y="0"/>
                </a:ln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13" name="Google Shape;10713;p71"/>
          <p:cNvGrpSpPr/>
          <p:nvPr/>
        </p:nvGrpSpPr>
        <p:grpSpPr>
          <a:xfrm>
            <a:off x="2617693" y="3817325"/>
            <a:ext cx="420475" cy="326491"/>
            <a:chOff x="2617693" y="3817325"/>
            <a:chExt cx="420475" cy="326491"/>
          </a:xfrm>
        </p:grpSpPr>
        <p:sp>
          <p:nvSpPr>
            <p:cNvPr id="10714" name="Google Shape;10714;p71"/>
            <p:cNvSpPr/>
            <p:nvPr/>
          </p:nvSpPr>
          <p:spPr>
            <a:xfrm>
              <a:off x="2688542" y="3845712"/>
              <a:ext cx="337047" cy="217170"/>
            </a:xfrm>
            <a:custGeom>
              <a:avLst/>
              <a:gdLst/>
              <a:ahLst/>
              <a:cxnLst/>
              <a:rect l="l" t="t" r="r" b="b"/>
              <a:pathLst>
                <a:path w="12835" h="8270" extrusionOk="0">
                  <a:moveTo>
                    <a:pt x="12835" y="1"/>
                  </a:moveTo>
                  <a:lnTo>
                    <a:pt x="1" y="10"/>
                  </a:lnTo>
                  <a:lnTo>
                    <a:pt x="1" y="5284"/>
                  </a:lnTo>
                  <a:lnTo>
                    <a:pt x="900" y="5284"/>
                  </a:lnTo>
                  <a:lnTo>
                    <a:pt x="900" y="5867"/>
                  </a:lnTo>
                  <a:lnTo>
                    <a:pt x="1140" y="5944"/>
                  </a:lnTo>
                  <a:cubicBezTo>
                    <a:pt x="1274" y="5982"/>
                    <a:pt x="1417" y="6040"/>
                    <a:pt x="1542" y="6116"/>
                  </a:cubicBezTo>
                  <a:lnTo>
                    <a:pt x="1771" y="6231"/>
                  </a:lnTo>
                  <a:lnTo>
                    <a:pt x="2183" y="5819"/>
                  </a:lnTo>
                  <a:lnTo>
                    <a:pt x="2843" y="6480"/>
                  </a:lnTo>
                  <a:lnTo>
                    <a:pt x="2432" y="6891"/>
                  </a:lnTo>
                  <a:lnTo>
                    <a:pt x="2547" y="7121"/>
                  </a:lnTo>
                  <a:cubicBezTo>
                    <a:pt x="2623" y="7245"/>
                    <a:pt x="2681" y="7379"/>
                    <a:pt x="2719" y="7523"/>
                  </a:cubicBezTo>
                  <a:lnTo>
                    <a:pt x="2795" y="7762"/>
                  </a:lnTo>
                  <a:lnTo>
                    <a:pt x="3379" y="7762"/>
                  </a:lnTo>
                  <a:lnTo>
                    <a:pt x="3379" y="8269"/>
                  </a:lnTo>
                  <a:lnTo>
                    <a:pt x="12835" y="8269"/>
                  </a:lnTo>
                  <a:lnTo>
                    <a:pt x="12835" y="1"/>
                  </a:lnTo>
                  <a:close/>
                </a:path>
              </a:pathLst>
            </a:custGeom>
            <a:solidFill>
              <a:srgbClr val="DEE5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71"/>
            <p:cNvSpPr/>
            <p:nvPr/>
          </p:nvSpPr>
          <p:spPr>
            <a:xfrm>
              <a:off x="2734786" y="4063119"/>
              <a:ext cx="57089" cy="27153"/>
            </a:xfrm>
            <a:custGeom>
              <a:avLst/>
              <a:gdLst/>
              <a:ahLst/>
              <a:cxnLst/>
              <a:rect l="l" t="t" r="r" b="b"/>
              <a:pathLst>
                <a:path w="2174" h="1034" extrusionOk="0">
                  <a:moveTo>
                    <a:pt x="1235" y="0"/>
                  </a:moveTo>
                  <a:lnTo>
                    <a:pt x="1235" y="38"/>
                  </a:lnTo>
                  <a:lnTo>
                    <a:pt x="479" y="38"/>
                  </a:lnTo>
                  <a:lnTo>
                    <a:pt x="479" y="48"/>
                  </a:lnTo>
                  <a:cubicBezTo>
                    <a:pt x="460" y="431"/>
                    <a:pt x="288" y="775"/>
                    <a:pt x="1" y="1034"/>
                  </a:cubicBezTo>
                  <a:lnTo>
                    <a:pt x="1379" y="1034"/>
                  </a:lnTo>
                  <a:cubicBezTo>
                    <a:pt x="1446" y="890"/>
                    <a:pt x="1494" y="747"/>
                    <a:pt x="1532" y="593"/>
                  </a:cubicBezTo>
                  <a:lnTo>
                    <a:pt x="2173" y="593"/>
                  </a:lnTo>
                  <a:lnTo>
                    <a:pt x="2173" y="0"/>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71"/>
            <p:cNvSpPr/>
            <p:nvPr/>
          </p:nvSpPr>
          <p:spPr>
            <a:xfrm>
              <a:off x="2747864" y="3991981"/>
              <a:ext cx="44012" cy="70902"/>
            </a:xfrm>
            <a:custGeom>
              <a:avLst/>
              <a:gdLst/>
              <a:ahLst/>
              <a:cxnLst/>
              <a:rect l="l" t="t" r="r" b="b"/>
              <a:pathLst>
                <a:path w="1676" h="2700" extrusionOk="0">
                  <a:moveTo>
                    <a:pt x="307" y="1"/>
                  </a:moveTo>
                  <a:lnTo>
                    <a:pt x="0" y="307"/>
                  </a:lnTo>
                  <a:lnTo>
                    <a:pt x="594" y="910"/>
                  </a:lnTo>
                  <a:lnTo>
                    <a:pt x="182" y="1321"/>
                  </a:lnTo>
                  <a:lnTo>
                    <a:pt x="297" y="1551"/>
                  </a:lnTo>
                  <a:cubicBezTo>
                    <a:pt x="364" y="1675"/>
                    <a:pt x="422" y="1819"/>
                    <a:pt x="469" y="1963"/>
                  </a:cubicBezTo>
                  <a:lnTo>
                    <a:pt x="546" y="2202"/>
                  </a:lnTo>
                  <a:lnTo>
                    <a:pt x="1130" y="2202"/>
                  </a:lnTo>
                  <a:lnTo>
                    <a:pt x="1130" y="2699"/>
                  </a:lnTo>
                  <a:lnTo>
                    <a:pt x="1675" y="2699"/>
                  </a:lnTo>
                  <a:lnTo>
                    <a:pt x="1675" y="2030"/>
                  </a:lnTo>
                  <a:lnTo>
                    <a:pt x="1034" y="2030"/>
                  </a:lnTo>
                  <a:cubicBezTo>
                    <a:pt x="977" y="1790"/>
                    <a:pt x="881" y="1561"/>
                    <a:pt x="757" y="1360"/>
                  </a:cubicBezTo>
                  <a:lnTo>
                    <a:pt x="1206" y="910"/>
                  </a:lnTo>
                  <a:lnTo>
                    <a:pt x="307" y="1"/>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71"/>
            <p:cNvSpPr/>
            <p:nvPr/>
          </p:nvSpPr>
          <p:spPr>
            <a:xfrm>
              <a:off x="2692823" y="3979927"/>
              <a:ext cx="49027" cy="29411"/>
            </a:xfrm>
            <a:custGeom>
              <a:avLst/>
              <a:gdLst/>
              <a:ahLst/>
              <a:cxnLst/>
              <a:rect l="l" t="t" r="r" b="b"/>
              <a:pathLst>
                <a:path w="1867" h="1120" extrusionOk="0">
                  <a:moveTo>
                    <a:pt x="1" y="0"/>
                  </a:moveTo>
                  <a:lnTo>
                    <a:pt x="1" y="163"/>
                  </a:lnTo>
                  <a:lnTo>
                    <a:pt x="737" y="163"/>
                  </a:lnTo>
                  <a:lnTo>
                    <a:pt x="737" y="756"/>
                  </a:lnTo>
                  <a:lnTo>
                    <a:pt x="977" y="833"/>
                  </a:lnTo>
                  <a:cubicBezTo>
                    <a:pt x="1111" y="871"/>
                    <a:pt x="1254" y="929"/>
                    <a:pt x="1379" y="996"/>
                  </a:cubicBezTo>
                  <a:lnTo>
                    <a:pt x="1608" y="1120"/>
                  </a:lnTo>
                  <a:lnTo>
                    <a:pt x="1867" y="862"/>
                  </a:lnTo>
                  <a:cubicBezTo>
                    <a:pt x="1675" y="766"/>
                    <a:pt x="1484" y="689"/>
                    <a:pt x="1283" y="632"/>
                  </a:cubicBezTo>
                  <a:lnTo>
                    <a:pt x="1283"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71"/>
            <p:cNvSpPr/>
            <p:nvPr/>
          </p:nvSpPr>
          <p:spPr>
            <a:xfrm>
              <a:off x="2688542" y="3845975"/>
              <a:ext cx="11344" cy="133979"/>
            </a:xfrm>
            <a:custGeom>
              <a:avLst/>
              <a:gdLst/>
              <a:ahLst/>
              <a:cxnLst/>
              <a:rect l="l" t="t" r="r" b="b"/>
              <a:pathLst>
                <a:path w="432" h="5102" extrusionOk="0">
                  <a:moveTo>
                    <a:pt x="1" y="0"/>
                  </a:moveTo>
                  <a:lnTo>
                    <a:pt x="1" y="5101"/>
                  </a:lnTo>
                  <a:lnTo>
                    <a:pt x="432" y="5101"/>
                  </a:lnTo>
                  <a:lnTo>
                    <a:pt x="432"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71"/>
            <p:cNvSpPr/>
            <p:nvPr/>
          </p:nvSpPr>
          <p:spPr>
            <a:xfrm>
              <a:off x="2688542" y="3844977"/>
              <a:ext cx="337047" cy="11082"/>
            </a:xfrm>
            <a:custGeom>
              <a:avLst/>
              <a:gdLst/>
              <a:ahLst/>
              <a:cxnLst/>
              <a:rect l="l" t="t" r="r" b="b"/>
              <a:pathLst>
                <a:path w="12835" h="422" extrusionOk="0">
                  <a:moveTo>
                    <a:pt x="1" y="0"/>
                  </a:moveTo>
                  <a:lnTo>
                    <a:pt x="1" y="421"/>
                  </a:lnTo>
                  <a:lnTo>
                    <a:pt x="12835" y="421"/>
                  </a:lnTo>
                  <a:lnTo>
                    <a:pt x="12835" y="0"/>
                  </a:lnTo>
                  <a:close/>
                </a:path>
              </a:pathLst>
            </a:custGeom>
            <a:solidFill>
              <a:srgbClr val="D6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71"/>
            <p:cNvSpPr/>
            <p:nvPr/>
          </p:nvSpPr>
          <p:spPr>
            <a:xfrm>
              <a:off x="2723232" y="4061596"/>
              <a:ext cx="314936" cy="29936"/>
            </a:xfrm>
            <a:custGeom>
              <a:avLst/>
              <a:gdLst/>
              <a:ahLst/>
              <a:cxnLst/>
              <a:rect l="l" t="t" r="r" b="b"/>
              <a:pathLst>
                <a:path w="11993" h="1140" extrusionOk="0">
                  <a:moveTo>
                    <a:pt x="1675" y="1"/>
                  </a:moveTo>
                  <a:cubicBezTo>
                    <a:pt x="1647" y="1"/>
                    <a:pt x="1628" y="20"/>
                    <a:pt x="1628" y="39"/>
                  </a:cubicBezTo>
                  <a:lnTo>
                    <a:pt x="546" y="39"/>
                  </a:lnTo>
                  <a:cubicBezTo>
                    <a:pt x="517" y="39"/>
                    <a:pt x="498" y="68"/>
                    <a:pt x="498" y="96"/>
                  </a:cubicBezTo>
                  <a:lnTo>
                    <a:pt x="498" y="163"/>
                  </a:lnTo>
                  <a:lnTo>
                    <a:pt x="498" y="202"/>
                  </a:lnTo>
                  <a:lnTo>
                    <a:pt x="498" y="221"/>
                  </a:lnTo>
                  <a:lnTo>
                    <a:pt x="498" y="240"/>
                  </a:lnTo>
                  <a:cubicBezTo>
                    <a:pt x="460" y="565"/>
                    <a:pt x="297" y="852"/>
                    <a:pt x="39" y="1044"/>
                  </a:cubicBezTo>
                  <a:cubicBezTo>
                    <a:pt x="1" y="1072"/>
                    <a:pt x="20" y="1139"/>
                    <a:pt x="68" y="1139"/>
                  </a:cubicBezTo>
                  <a:lnTo>
                    <a:pt x="11935" y="1139"/>
                  </a:lnTo>
                  <a:cubicBezTo>
                    <a:pt x="11963" y="1139"/>
                    <a:pt x="11992" y="1111"/>
                    <a:pt x="11992" y="1082"/>
                  </a:cubicBezTo>
                  <a:lnTo>
                    <a:pt x="11992" y="48"/>
                  </a:lnTo>
                  <a:cubicBezTo>
                    <a:pt x="11983" y="20"/>
                    <a:pt x="11963" y="1"/>
                    <a:pt x="1193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71"/>
            <p:cNvSpPr/>
            <p:nvPr/>
          </p:nvSpPr>
          <p:spPr>
            <a:xfrm>
              <a:off x="2676226" y="3817325"/>
              <a:ext cx="361679" cy="29936"/>
            </a:xfrm>
            <a:custGeom>
              <a:avLst/>
              <a:gdLst/>
              <a:ahLst/>
              <a:cxnLst/>
              <a:rect l="l" t="t" r="r" b="b"/>
              <a:pathLst>
                <a:path w="13773" h="1140" extrusionOk="0">
                  <a:moveTo>
                    <a:pt x="49" y="0"/>
                  </a:moveTo>
                  <a:cubicBezTo>
                    <a:pt x="20" y="0"/>
                    <a:pt x="1" y="19"/>
                    <a:pt x="1" y="48"/>
                  </a:cubicBezTo>
                  <a:lnTo>
                    <a:pt x="1" y="1082"/>
                  </a:lnTo>
                  <a:cubicBezTo>
                    <a:pt x="1" y="1110"/>
                    <a:pt x="20" y="1139"/>
                    <a:pt x="49" y="1139"/>
                  </a:cubicBezTo>
                  <a:lnTo>
                    <a:pt x="13725" y="1139"/>
                  </a:lnTo>
                  <a:cubicBezTo>
                    <a:pt x="13753" y="1139"/>
                    <a:pt x="13773" y="1110"/>
                    <a:pt x="13773" y="1082"/>
                  </a:cubicBezTo>
                  <a:lnTo>
                    <a:pt x="13773" y="48"/>
                  </a:lnTo>
                  <a:cubicBezTo>
                    <a:pt x="13773" y="19"/>
                    <a:pt x="13753" y="0"/>
                    <a:pt x="13725" y="0"/>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2" name="Google Shape;10722;p71"/>
            <p:cNvSpPr/>
            <p:nvPr/>
          </p:nvSpPr>
          <p:spPr>
            <a:xfrm>
              <a:off x="2812463" y="3959051"/>
              <a:ext cx="28413" cy="66123"/>
            </a:xfrm>
            <a:custGeom>
              <a:avLst/>
              <a:gdLst/>
              <a:ahLst/>
              <a:cxnLst/>
              <a:rect l="l" t="t" r="r" b="b"/>
              <a:pathLst>
                <a:path w="1082" h="2518" extrusionOk="0">
                  <a:moveTo>
                    <a:pt x="0" y="1"/>
                  </a:moveTo>
                  <a:lnTo>
                    <a:pt x="0" y="2518"/>
                  </a:lnTo>
                  <a:lnTo>
                    <a:pt x="1081" y="2518"/>
                  </a:lnTo>
                  <a:lnTo>
                    <a:pt x="1081" y="1"/>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3" name="Google Shape;10723;p71"/>
            <p:cNvSpPr/>
            <p:nvPr/>
          </p:nvSpPr>
          <p:spPr>
            <a:xfrm>
              <a:off x="2860966" y="3930664"/>
              <a:ext cx="28413" cy="94510"/>
            </a:xfrm>
            <a:custGeom>
              <a:avLst/>
              <a:gdLst/>
              <a:ahLst/>
              <a:cxnLst/>
              <a:rect l="l" t="t" r="r" b="b"/>
              <a:pathLst>
                <a:path w="1082" h="3599" extrusionOk="0">
                  <a:moveTo>
                    <a:pt x="0" y="0"/>
                  </a:moveTo>
                  <a:lnTo>
                    <a:pt x="0" y="3599"/>
                  </a:lnTo>
                  <a:lnTo>
                    <a:pt x="1082" y="3599"/>
                  </a:lnTo>
                  <a:lnTo>
                    <a:pt x="1082"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4" name="Google Shape;10724;p71"/>
            <p:cNvSpPr/>
            <p:nvPr/>
          </p:nvSpPr>
          <p:spPr>
            <a:xfrm>
              <a:off x="2908207" y="3947759"/>
              <a:ext cx="28413" cy="77414"/>
            </a:xfrm>
            <a:custGeom>
              <a:avLst/>
              <a:gdLst/>
              <a:ahLst/>
              <a:cxnLst/>
              <a:rect l="l" t="t" r="r" b="b"/>
              <a:pathLst>
                <a:path w="1082" h="2948" extrusionOk="0">
                  <a:moveTo>
                    <a:pt x="0" y="0"/>
                  </a:moveTo>
                  <a:lnTo>
                    <a:pt x="0" y="2948"/>
                  </a:lnTo>
                  <a:lnTo>
                    <a:pt x="1082" y="2948"/>
                  </a:lnTo>
                  <a:lnTo>
                    <a:pt x="1082"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71"/>
            <p:cNvSpPr/>
            <p:nvPr/>
          </p:nvSpPr>
          <p:spPr>
            <a:xfrm>
              <a:off x="2716693" y="3882161"/>
              <a:ext cx="54069" cy="13603"/>
            </a:xfrm>
            <a:custGeom>
              <a:avLst/>
              <a:gdLst/>
              <a:ahLst/>
              <a:cxnLst/>
              <a:rect l="l" t="t" r="r" b="b"/>
              <a:pathLst>
                <a:path w="2059" h="518" extrusionOk="0">
                  <a:moveTo>
                    <a:pt x="345" y="0"/>
                  </a:moveTo>
                  <a:cubicBezTo>
                    <a:pt x="1" y="0"/>
                    <a:pt x="1" y="517"/>
                    <a:pt x="345" y="517"/>
                  </a:cubicBezTo>
                  <a:lnTo>
                    <a:pt x="1714" y="517"/>
                  </a:lnTo>
                  <a:cubicBezTo>
                    <a:pt x="2058" y="517"/>
                    <a:pt x="2058" y="0"/>
                    <a:pt x="17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71"/>
            <p:cNvSpPr/>
            <p:nvPr/>
          </p:nvSpPr>
          <p:spPr>
            <a:xfrm>
              <a:off x="2716693" y="3904771"/>
              <a:ext cx="73659" cy="13340"/>
            </a:xfrm>
            <a:custGeom>
              <a:avLst/>
              <a:gdLst/>
              <a:ahLst/>
              <a:cxnLst/>
              <a:rect l="l" t="t" r="r" b="b"/>
              <a:pathLst>
                <a:path w="2805" h="508" extrusionOk="0">
                  <a:moveTo>
                    <a:pt x="345" y="1"/>
                  </a:moveTo>
                  <a:cubicBezTo>
                    <a:pt x="1" y="1"/>
                    <a:pt x="1" y="508"/>
                    <a:pt x="345" y="508"/>
                  </a:cubicBezTo>
                  <a:lnTo>
                    <a:pt x="2470" y="508"/>
                  </a:lnTo>
                  <a:cubicBezTo>
                    <a:pt x="2805" y="50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71"/>
            <p:cNvSpPr/>
            <p:nvPr/>
          </p:nvSpPr>
          <p:spPr>
            <a:xfrm>
              <a:off x="2716693" y="3927145"/>
              <a:ext cx="73659" cy="13603"/>
            </a:xfrm>
            <a:custGeom>
              <a:avLst/>
              <a:gdLst/>
              <a:ahLst/>
              <a:cxnLst/>
              <a:rect l="l" t="t" r="r" b="b"/>
              <a:pathLst>
                <a:path w="2805" h="518" extrusionOk="0">
                  <a:moveTo>
                    <a:pt x="345" y="1"/>
                  </a:moveTo>
                  <a:cubicBezTo>
                    <a:pt x="1" y="1"/>
                    <a:pt x="1" y="517"/>
                    <a:pt x="345" y="517"/>
                  </a:cubicBezTo>
                  <a:lnTo>
                    <a:pt x="2470" y="517"/>
                  </a:lnTo>
                  <a:cubicBezTo>
                    <a:pt x="2805" y="517"/>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71"/>
            <p:cNvSpPr/>
            <p:nvPr/>
          </p:nvSpPr>
          <p:spPr>
            <a:xfrm>
              <a:off x="2716693" y="3949755"/>
              <a:ext cx="73659" cy="13603"/>
            </a:xfrm>
            <a:custGeom>
              <a:avLst/>
              <a:gdLst/>
              <a:ahLst/>
              <a:cxnLst/>
              <a:rect l="l" t="t" r="r" b="b"/>
              <a:pathLst>
                <a:path w="2805" h="518" extrusionOk="0">
                  <a:moveTo>
                    <a:pt x="345" y="1"/>
                  </a:moveTo>
                  <a:cubicBezTo>
                    <a:pt x="1" y="1"/>
                    <a:pt x="1" y="518"/>
                    <a:pt x="345" y="518"/>
                  </a:cubicBezTo>
                  <a:lnTo>
                    <a:pt x="2470" y="518"/>
                  </a:lnTo>
                  <a:cubicBezTo>
                    <a:pt x="2805" y="518"/>
                    <a:pt x="2805" y="1"/>
                    <a:pt x="247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71"/>
            <p:cNvSpPr/>
            <p:nvPr/>
          </p:nvSpPr>
          <p:spPr>
            <a:xfrm>
              <a:off x="2617693" y="3979428"/>
              <a:ext cx="164125" cy="164388"/>
            </a:xfrm>
            <a:custGeom>
              <a:avLst/>
              <a:gdLst/>
              <a:ahLst/>
              <a:cxnLst/>
              <a:rect l="l" t="t" r="r" b="b"/>
              <a:pathLst>
                <a:path w="6250" h="6260" extrusionOk="0">
                  <a:moveTo>
                    <a:pt x="3302" y="1866"/>
                  </a:moveTo>
                  <a:lnTo>
                    <a:pt x="3331" y="1876"/>
                  </a:lnTo>
                  <a:lnTo>
                    <a:pt x="3359" y="1876"/>
                  </a:lnTo>
                  <a:lnTo>
                    <a:pt x="3388" y="1885"/>
                  </a:lnTo>
                  <a:lnTo>
                    <a:pt x="3417" y="1895"/>
                  </a:lnTo>
                  <a:lnTo>
                    <a:pt x="3445" y="1905"/>
                  </a:lnTo>
                  <a:lnTo>
                    <a:pt x="3474" y="1905"/>
                  </a:lnTo>
                  <a:lnTo>
                    <a:pt x="3503" y="1924"/>
                  </a:lnTo>
                  <a:lnTo>
                    <a:pt x="3532" y="1933"/>
                  </a:lnTo>
                  <a:lnTo>
                    <a:pt x="3560" y="1943"/>
                  </a:lnTo>
                  <a:lnTo>
                    <a:pt x="3589" y="1952"/>
                  </a:lnTo>
                  <a:lnTo>
                    <a:pt x="3618" y="1972"/>
                  </a:lnTo>
                  <a:lnTo>
                    <a:pt x="3646" y="1981"/>
                  </a:lnTo>
                  <a:lnTo>
                    <a:pt x="3675" y="1991"/>
                  </a:lnTo>
                  <a:lnTo>
                    <a:pt x="3704" y="2010"/>
                  </a:lnTo>
                  <a:lnTo>
                    <a:pt x="3732" y="2019"/>
                  </a:lnTo>
                  <a:lnTo>
                    <a:pt x="3752" y="2039"/>
                  </a:lnTo>
                  <a:lnTo>
                    <a:pt x="3780" y="2058"/>
                  </a:lnTo>
                  <a:lnTo>
                    <a:pt x="3799" y="2067"/>
                  </a:lnTo>
                  <a:lnTo>
                    <a:pt x="3819" y="2086"/>
                  </a:lnTo>
                  <a:lnTo>
                    <a:pt x="3828" y="2086"/>
                  </a:lnTo>
                  <a:lnTo>
                    <a:pt x="3847" y="2096"/>
                  </a:lnTo>
                  <a:lnTo>
                    <a:pt x="3866" y="2115"/>
                  </a:lnTo>
                  <a:lnTo>
                    <a:pt x="3876" y="2115"/>
                  </a:lnTo>
                  <a:lnTo>
                    <a:pt x="3895" y="2125"/>
                  </a:lnTo>
                  <a:lnTo>
                    <a:pt x="3924" y="2153"/>
                  </a:lnTo>
                  <a:lnTo>
                    <a:pt x="3953" y="2182"/>
                  </a:lnTo>
                  <a:lnTo>
                    <a:pt x="3981" y="2211"/>
                  </a:lnTo>
                  <a:lnTo>
                    <a:pt x="3991" y="2220"/>
                  </a:lnTo>
                  <a:lnTo>
                    <a:pt x="4000" y="2230"/>
                  </a:lnTo>
                  <a:lnTo>
                    <a:pt x="4020" y="2249"/>
                  </a:lnTo>
                  <a:lnTo>
                    <a:pt x="4039" y="2268"/>
                  </a:lnTo>
                  <a:lnTo>
                    <a:pt x="4039" y="2278"/>
                  </a:lnTo>
                  <a:lnTo>
                    <a:pt x="4058" y="2297"/>
                  </a:lnTo>
                  <a:lnTo>
                    <a:pt x="4077" y="2316"/>
                  </a:lnTo>
                  <a:lnTo>
                    <a:pt x="4077" y="2326"/>
                  </a:lnTo>
                  <a:lnTo>
                    <a:pt x="4096" y="2345"/>
                  </a:lnTo>
                  <a:lnTo>
                    <a:pt x="4115" y="2364"/>
                  </a:lnTo>
                  <a:lnTo>
                    <a:pt x="4134" y="2393"/>
                  </a:lnTo>
                  <a:lnTo>
                    <a:pt x="4144" y="2421"/>
                  </a:lnTo>
                  <a:lnTo>
                    <a:pt x="4163" y="2441"/>
                  </a:lnTo>
                  <a:lnTo>
                    <a:pt x="4182" y="2469"/>
                  </a:lnTo>
                  <a:lnTo>
                    <a:pt x="4201" y="2498"/>
                  </a:lnTo>
                  <a:lnTo>
                    <a:pt x="4211" y="2527"/>
                  </a:lnTo>
                  <a:lnTo>
                    <a:pt x="4230" y="2555"/>
                  </a:lnTo>
                  <a:lnTo>
                    <a:pt x="4240" y="2575"/>
                  </a:lnTo>
                  <a:lnTo>
                    <a:pt x="4249" y="2603"/>
                  </a:lnTo>
                  <a:lnTo>
                    <a:pt x="4268" y="2632"/>
                  </a:lnTo>
                  <a:lnTo>
                    <a:pt x="4278" y="2661"/>
                  </a:lnTo>
                  <a:lnTo>
                    <a:pt x="4288" y="2689"/>
                  </a:lnTo>
                  <a:lnTo>
                    <a:pt x="4297" y="2728"/>
                  </a:lnTo>
                  <a:lnTo>
                    <a:pt x="4307" y="2747"/>
                  </a:lnTo>
                  <a:lnTo>
                    <a:pt x="4316" y="2775"/>
                  </a:lnTo>
                  <a:lnTo>
                    <a:pt x="4316" y="2785"/>
                  </a:lnTo>
                  <a:lnTo>
                    <a:pt x="4316" y="2814"/>
                  </a:lnTo>
                  <a:lnTo>
                    <a:pt x="4326" y="2842"/>
                  </a:lnTo>
                  <a:lnTo>
                    <a:pt x="4326" y="2852"/>
                  </a:lnTo>
                  <a:lnTo>
                    <a:pt x="4326" y="2871"/>
                  </a:lnTo>
                  <a:cubicBezTo>
                    <a:pt x="4326" y="2881"/>
                    <a:pt x="4326" y="2890"/>
                    <a:pt x="4326" y="2900"/>
                  </a:cubicBezTo>
                  <a:lnTo>
                    <a:pt x="4326" y="2909"/>
                  </a:lnTo>
                  <a:lnTo>
                    <a:pt x="4326" y="2929"/>
                  </a:lnTo>
                  <a:cubicBezTo>
                    <a:pt x="4326" y="2948"/>
                    <a:pt x="4326" y="2967"/>
                    <a:pt x="4335" y="2986"/>
                  </a:cubicBezTo>
                  <a:lnTo>
                    <a:pt x="4335" y="2996"/>
                  </a:lnTo>
                  <a:lnTo>
                    <a:pt x="4335" y="3024"/>
                  </a:lnTo>
                  <a:lnTo>
                    <a:pt x="4335" y="3034"/>
                  </a:lnTo>
                  <a:cubicBezTo>
                    <a:pt x="4422" y="3072"/>
                    <a:pt x="4431" y="3101"/>
                    <a:pt x="4431" y="3130"/>
                  </a:cubicBezTo>
                  <a:lnTo>
                    <a:pt x="4422" y="3130"/>
                  </a:lnTo>
                  <a:lnTo>
                    <a:pt x="4422" y="3206"/>
                  </a:lnTo>
                  <a:lnTo>
                    <a:pt x="4422" y="3225"/>
                  </a:lnTo>
                  <a:lnTo>
                    <a:pt x="4422" y="3283"/>
                  </a:lnTo>
                  <a:lnTo>
                    <a:pt x="4422" y="3302"/>
                  </a:lnTo>
                  <a:cubicBezTo>
                    <a:pt x="4422" y="3321"/>
                    <a:pt x="4422" y="3350"/>
                    <a:pt x="4412" y="3369"/>
                  </a:cubicBezTo>
                  <a:lnTo>
                    <a:pt x="4412" y="3378"/>
                  </a:lnTo>
                  <a:cubicBezTo>
                    <a:pt x="4412" y="3407"/>
                    <a:pt x="4402" y="3426"/>
                    <a:pt x="4402" y="3455"/>
                  </a:cubicBezTo>
                  <a:lnTo>
                    <a:pt x="4402" y="3465"/>
                  </a:lnTo>
                  <a:cubicBezTo>
                    <a:pt x="4402" y="3484"/>
                    <a:pt x="4383" y="3503"/>
                    <a:pt x="4383" y="3532"/>
                  </a:cubicBezTo>
                  <a:lnTo>
                    <a:pt x="4374" y="3551"/>
                  </a:lnTo>
                  <a:cubicBezTo>
                    <a:pt x="4364" y="3570"/>
                    <a:pt x="4364" y="3589"/>
                    <a:pt x="4355" y="3608"/>
                  </a:cubicBezTo>
                  <a:lnTo>
                    <a:pt x="4355" y="3618"/>
                  </a:lnTo>
                  <a:cubicBezTo>
                    <a:pt x="4335" y="3666"/>
                    <a:pt x="4307" y="3713"/>
                    <a:pt x="4288" y="3761"/>
                  </a:cubicBezTo>
                  <a:lnTo>
                    <a:pt x="4288" y="3771"/>
                  </a:lnTo>
                  <a:lnTo>
                    <a:pt x="4249" y="3828"/>
                  </a:lnTo>
                  <a:lnTo>
                    <a:pt x="4240" y="3838"/>
                  </a:lnTo>
                  <a:cubicBezTo>
                    <a:pt x="4201" y="3905"/>
                    <a:pt x="4154" y="3962"/>
                    <a:pt x="4096" y="4020"/>
                  </a:cubicBezTo>
                  <a:cubicBezTo>
                    <a:pt x="4048" y="4077"/>
                    <a:pt x="3981" y="4125"/>
                    <a:pt x="3924" y="4173"/>
                  </a:cubicBezTo>
                  <a:lnTo>
                    <a:pt x="3895" y="4192"/>
                  </a:lnTo>
                  <a:lnTo>
                    <a:pt x="3857" y="4221"/>
                  </a:lnTo>
                  <a:lnTo>
                    <a:pt x="3838" y="4230"/>
                  </a:lnTo>
                  <a:lnTo>
                    <a:pt x="3809" y="4240"/>
                  </a:lnTo>
                  <a:lnTo>
                    <a:pt x="3799" y="4249"/>
                  </a:lnTo>
                  <a:lnTo>
                    <a:pt x="3771" y="4268"/>
                  </a:lnTo>
                  <a:lnTo>
                    <a:pt x="3761" y="4268"/>
                  </a:lnTo>
                  <a:lnTo>
                    <a:pt x="3704" y="4297"/>
                  </a:lnTo>
                  <a:lnTo>
                    <a:pt x="3665" y="4307"/>
                  </a:lnTo>
                  <a:lnTo>
                    <a:pt x="3637" y="4326"/>
                  </a:lnTo>
                  <a:lnTo>
                    <a:pt x="3627" y="4326"/>
                  </a:lnTo>
                  <a:lnTo>
                    <a:pt x="3579" y="4335"/>
                  </a:lnTo>
                  <a:lnTo>
                    <a:pt x="3541" y="4335"/>
                  </a:lnTo>
                  <a:lnTo>
                    <a:pt x="3503" y="4355"/>
                  </a:lnTo>
                  <a:lnTo>
                    <a:pt x="3455" y="4355"/>
                  </a:lnTo>
                  <a:lnTo>
                    <a:pt x="3378" y="4374"/>
                  </a:lnTo>
                  <a:lnTo>
                    <a:pt x="3359" y="4374"/>
                  </a:lnTo>
                  <a:lnTo>
                    <a:pt x="3292" y="4383"/>
                  </a:lnTo>
                  <a:lnTo>
                    <a:pt x="2929" y="4383"/>
                  </a:lnTo>
                  <a:lnTo>
                    <a:pt x="2842" y="4364"/>
                  </a:lnTo>
                  <a:lnTo>
                    <a:pt x="2814" y="4364"/>
                  </a:lnTo>
                  <a:lnTo>
                    <a:pt x="2766" y="4345"/>
                  </a:lnTo>
                  <a:lnTo>
                    <a:pt x="2728" y="4335"/>
                  </a:lnTo>
                  <a:lnTo>
                    <a:pt x="2680" y="4316"/>
                  </a:lnTo>
                  <a:lnTo>
                    <a:pt x="2670" y="4316"/>
                  </a:lnTo>
                  <a:lnTo>
                    <a:pt x="2632" y="4307"/>
                  </a:lnTo>
                  <a:lnTo>
                    <a:pt x="2594" y="4288"/>
                  </a:lnTo>
                  <a:lnTo>
                    <a:pt x="2527" y="4259"/>
                  </a:lnTo>
                  <a:lnTo>
                    <a:pt x="2517" y="4259"/>
                  </a:lnTo>
                  <a:lnTo>
                    <a:pt x="2498" y="4249"/>
                  </a:lnTo>
                  <a:lnTo>
                    <a:pt x="2460" y="4221"/>
                  </a:lnTo>
                  <a:lnTo>
                    <a:pt x="2440" y="4211"/>
                  </a:lnTo>
                  <a:lnTo>
                    <a:pt x="2431" y="4211"/>
                  </a:lnTo>
                  <a:cubicBezTo>
                    <a:pt x="2106" y="4010"/>
                    <a:pt x="1895" y="3675"/>
                    <a:pt x="1838" y="3292"/>
                  </a:cubicBezTo>
                  <a:lnTo>
                    <a:pt x="1838" y="3283"/>
                  </a:lnTo>
                  <a:cubicBezTo>
                    <a:pt x="1838" y="3264"/>
                    <a:pt x="1838" y="3235"/>
                    <a:pt x="1838" y="3216"/>
                  </a:cubicBezTo>
                  <a:lnTo>
                    <a:pt x="1838" y="3197"/>
                  </a:lnTo>
                  <a:lnTo>
                    <a:pt x="1838" y="3120"/>
                  </a:lnTo>
                  <a:lnTo>
                    <a:pt x="1838" y="3024"/>
                  </a:lnTo>
                  <a:lnTo>
                    <a:pt x="1838" y="3015"/>
                  </a:lnTo>
                  <a:lnTo>
                    <a:pt x="1838" y="2986"/>
                  </a:lnTo>
                  <a:lnTo>
                    <a:pt x="1838" y="2976"/>
                  </a:lnTo>
                  <a:cubicBezTo>
                    <a:pt x="1838" y="2957"/>
                    <a:pt x="1838" y="2938"/>
                    <a:pt x="1838" y="2919"/>
                  </a:cubicBezTo>
                  <a:lnTo>
                    <a:pt x="1838" y="2909"/>
                  </a:lnTo>
                  <a:cubicBezTo>
                    <a:pt x="1838" y="2890"/>
                    <a:pt x="1838" y="2881"/>
                    <a:pt x="1847" y="2871"/>
                  </a:cubicBezTo>
                  <a:lnTo>
                    <a:pt x="1847" y="2842"/>
                  </a:lnTo>
                  <a:lnTo>
                    <a:pt x="1847" y="2833"/>
                  </a:lnTo>
                  <a:lnTo>
                    <a:pt x="1857" y="2804"/>
                  </a:lnTo>
                  <a:lnTo>
                    <a:pt x="1857" y="2785"/>
                  </a:lnTo>
                  <a:lnTo>
                    <a:pt x="1857" y="2775"/>
                  </a:lnTo>
                  <a:lnTo>
                    <a:pt x="1866" y="2747"/>
                  </a:lnTo>
                  <a:lnTo>
                    <a:pt x="1866" y="2718"/>
                  </a:lnTo>
                  <a:lnTo>
                    <a:pt x="1885" y="2689"/>
                  </a:lnTo>
                  <a:lnTo>
                    <a:pt x="1895" y="2661"/>
                  </a:lnTo>
                  <a:lnTo>
                    <a:pt x="1905" y="2632"/>
                  </a:lnTo>
                  <a:lnTo>
                    <a:pt x="1914" y="2603"/>
                  </a:lnTo>
                  <a:lnTo>
                    <a:pt x="1933" y="2575"/>
                  </a:lnTo>
                  <a:lnTo>
                    <a:pt x="1943" y="2546"/>
                  </a:lnTo>
                  <a:lnTo>
                    <a:pt x="1962" y="2517"/>
                  </a:lnTo>
                  <a:lnTo>
                    <a:pt x="1972" y="2498"/>
                  </a:lnTo>
                  <a:lnTo>
                    <a:pt x="1991" y="2469"/>
                  </a:lnTo>
                  <a:lnTo>
                    <a:pt x="2000" y="2441"/>
                  </a:lnTo>
                  <a:lnTo>
                    <a:pt x="2019" y="2412"/>
                  </a:lnTo>
                  <a:lnTo>
                    <a:pt x="2039" y="2393"/>
                  </a:lnTo>
                  <a:lnTo>
                    <a:pt x="2058" y="2364"/>
                  </a:lnTo>
                  <a:lnTo>
                    <a:pt x="2067" y="2335"/>
                  </a:lnTo>
                  <a:lnTo>
                    <a:pt x="2096" y="2316"/>
                  </a:lnTo>
                  <a:lnTo>
                    <a:pt x="2106" y="2297"/>
                  </a:lnTo>
                  <a:lnTo>
                    <a:pt x="2125" y="2268"/>
                  </a:lnTo>
                  <a:lnTo>
                    <a:pt x="2144" y="2259"/>
                  </a:lnTo>
                  <a:lnTo>
                    <a:pt x="2163" y="2230"/>
                  </a:lnTo>
                  <a:lnTo>
                    <a:pt x="2173" y="2220"/>
                  </a:lnTo>
                  <a:lnTo>
                    <a:pt x="2182" y="2211"/>
                  </a:lnTo>
                  <a:lnTo>
                    <a:pt x="2220" y="2173"/>
                  </a:lnTo>
                  <a:lnTo>
                    <a:pt x="2230" y="2173"/>
                  </a:lnTo>
                  <a:lnTo>
                    <a:pt x="2268" y="2134"/>
                  </a:lnTo>
                  <a:lnTo>
                    <a:pt x="2287" y="2125"/>
                  </a:lnTo>
                  <a:lnTo>
                    <a:pt x="2316" y="2096"/>
                  </a:lnTo>
                  <a:lnTo>
                    <a:pt x="2335" y="2086"/>
                  </a:lnTo>
                  <a:lnTo>
                    <a:pt x="2364" y="2067"/>
                  </a:lnTo>
                  <a:lnTo>
                    <a:pt x="2383" y="2048"/>
                  </a:lnTo>
                  <a:lnTo>
                    <a:pt x="2412" y="2029"/>
                  </a:lnTo>
                  <a:lnTo>
                    <a:pt x="2431" y="2019"/>
                  </a:lnTo>
                  <a:lnTo>
                    <a:pt x="2460" y="2010"/>
                  </a:lnTo>
                  <a:lnTo>
                    <a:pt x="2479" y="1991"/>
                  </a:lnTo>
                  <a:lnTo>
                    <a:pt x="2507" y="1981"/>
                  </a:lnTo>
                  <a:lnTo>
                    <a:pt x="2536" y="1972"/>
                  </a:lnTo>
                  <a:lnTo>
                    <a:pt x="2565" y="1952"/>
                  </a:lnTo>
                  <a:lnTo>
                    <a:pt x="2594" y="1943"/>
                  </a:lnTo>
                  <a:lnTo>
                    <a:pt x="2622" y="1933"/>
                  </a:lnTo>
                  <a:lnTo>
                    <a:pt x="2651" y="1924"/>
                  </a:lnTo>
                  <a:lnTo>
                    <a:pt x="2680" y="1905"/>
                  </a:lnTo>
                  <a:lnTo>
                    <a:pt x="2708" y="1905"/>
                  </a:lnTo>
                  <a:lnTo>
                    <a:pt x="2737" y="1895"/>
                  </a:lnTo>
                  <a:lnTo>
                    <a:pt x="2766" y="1885"/>
                  </a:lnTo>
                  <a:lnTo>
                    <a:pt x="2804" y="1876"/>
                  </a:lnTo>
                  <a:lnTo>
                    <a:pt x="2833" y="1876"/>
                  </a:lnTo>
                  <a:lnTo>
                    <a:pt x="2862" y="1866"/>
                  </a:lnTo>
                  <a:close/>
                  <a:moveTo>
                    <a:pt x="2507" y="0"/>
                  </a:moveTo>
                  <a:cubicBezTo>
                    <a:pt x="2460" y="0"/>
                    <a:pt x="2421" y="48"/>
                    <a:pt x="2421" y="96"/>
                  </a:cubicBezTo>
                  <a:lnTo>
                    <a:pt x="2421" y="641"/>
                  </a:lnTo>
                  <a:cubicBezTo>
                    <a:pt x="2230" y="699"/>
                    <a:pt x="2039" y="775"/>
                    <a:pt x="1866" y="871"/>
                  </a:cubicBezTo>
                  <a:lnTo>
                    <a:pt x="1483" y="488"/>
                  </a:lnTo>
                  <a:cubicBezTo>
                    <a:pt x="1464" y="469"/>
                    <a:pt x="1440" y="459"/>
                    <a:pt x="1416" y="459"/>
                  </a:cubicBezTo>
                  <a:cubicBezTo>
                    <a:pt x="1393" y="459"/>
                    <a:pt x="1369" y="469"/>
                    <a:pt x="1349" y="488"/>
                  </a:cubicBezTo>
                  <a:lnTo>
                    <a:pt x="479" y="1350"/>
                  </a:lnTo>
                  <a:cubicBezTo>
                    <a:pt x="440" y="1388"/>
                    <a:pt x="440" y="1445"/>
                    <a:pt x="479" y="1484"/>
                  </a:cubicBezTo>
                  <a:lnTo>
                    <a:pt x="871" y="1876"/>
                  </a:lnTo>
                  <a:cubicBezTo>
                    <a:pt x="775" y="2048"/>
                    <a:pt x="699" y="2230"/>
                    <a:pt x="641" y="2421"/>
                  </a:cubicBezTo>
                  <a:lnTo>
                    <a:pt x="96" y="2421"/>
                  </a:lnTo>
                  <a:cubicBezTo>
                    <a:pt x="38" y="2421"/>
                    <a:pt x="0" y="2460"/>
                    <a:pt x="0" y="2517"/>
                  </a:cubicBezTo>
                  <a:lnTo>
                    <a:pt x="0" y="3742"/>
                  </a:lnTo>
                  <a:cubicBezTo>
                    <a:pt x="0" y="3800"/>
                    <a:pt x="38" y="3838"/>
                    <a:pt x="96" y="3838"/>
                  </a:cubicBezTo>
                  <a:lnTo>
                    <a:pt x="641" y="3838"/>
                  </a:lnTo>
                  <a:cubicBezTo>
                    <a:pt x="699" y="4029"/>
                    <a:pt x="775" y="4211"/>
                    <a:pt x="871" y="4383"/>
                  </a:cubicBezTo>
                  <a:lnTo>
                    <a:pt x="479" y="4776"/>
                  </a:lnTo>
                  <a:cubicBezTo>
                    <a:pt x="440" y="4804"/>
                    <a:pt x="440" y="4871"/>
                    <a:pt x="479" y="4900"/>
                  </a:cubicBezTo>
                  <a:lnTo>
                    <a:pt x="1349" y="5771"/>
                  </a:lnTo>
                  <a:cubicBezTo>
                    <a:pt x="1369" y="5790"/>
                    <a:pt x="1393" y="5800"/>
                    <a:pt x="1416" y="5800"/>
                  </a:cubicBezTo>
                  <a:cubicBezTo>
                    <a:pt x="1440" y="5800"/>
                    <a:pt x="1464" y="5790"/>
                    <a:pt x="1483" y="5771"/>
                  </a:cubicBezTo>
                  <a:lnTo>
                    <a:pt x="1866" y="5388"/>
                  </a:lnTo>
                  <a:cubicBezTo>
                    <a:pt x="2039" y="5484"/>
                    <a:pt x="2230" y="5560"/>
                    <a:pt x="2421" y="5618"/>
                  </a:cubicBezTo>
                  <a:lnTo>
                    <a:pt x="2421" y="6163"/>
                  </a:lnTo>
                  <a:cubicBezTo>
                    <a:pt x="2421" y="6211"/>
                    <a:pt x="2460" y="6259"/>
                    <a:pt x="2507" y="6259"/>
                  </a:cubicBezTo>
                  <a:lnTo>
                    <a:pt x="3742" y="6259"/>
                  </a:lnTo>
                  <a:cubicBezTo>
                    <a:pt x="3790" y="6259"/>
                    <a:pt x="3838" y="6211"/>
                    <a:pt x="3838" y="6163"/>
                  </a:cubicBezTo>
                  <a:lnTo>
                    <a:pt x="3838" y="5618"/>
                  </a:lnTo>
                  <a:cubicBezTo>
                    <a:pt x="4029" y="5560"/>
                    <a:pt x="4211" y="5484"/>
                    <a:pt x="4383" y="5388"/>
                  </a:cubicBezTo>
                  <a:lnTo>
                    <a:pt x="4766" y="5771"/>
                  </a:lnTo>
                  <a:cubicBezTo>
                    <a:pt x="4785" y="5790"/>
                    <a:pt x="4809" y="5800"/>
                    <a:pt x="4833" y="5800"/>
                  </a:cubicBezTo>
                  <a:cubicBezTo>
                    <a:pt x="4857" y="5800"/>
                    <a:pt x="4881" y="5790"/>
                    <a:pt x="4900" y="5771"/>
                  </a:cubicBezTo>
                  <a:lnTo>
                    <a:pt x="5771" y="4900"/>
                  </a:lnTo>
                  <a:cubicBezTo>
                    <a:pt x="5809" y="4871"/>
                    <a:pt x="5809" y="4804"/>
                    <a:pt x="5771" y="4776"/>
                  </a:cubicBezTo>
                  <a:lnTo>
                    <a:pt x="5388" y="4383"/>
                  </a:lnTo>
                  <a:cubicBezTo>
                    <a:pt x="5484" y="4211"/>
                    <a:pt x="5560" y="4029"/>
                    <a:pt x="5608" y="3838"/>
                  </a:cubicBezTo>
                  <a:lnTo>
                    <a:pt x="6163" y="3838"/>
                  </a:lnTo>
                  <a:cubicBezTo>
                    <a:pt x="6211" y="3838"/>
                    <a:pt x="6249" y="3800"/>
                    <a:pt x="6249" y="3742"/>
                  </a:cubicBezTo>
                  <a:lnTo>
                    <a:pt x="6249" y="2517"/>
                  </a:lnTo>
                  <a:cubicBezTo>
                    <a:pt x="6249" y="2460"/>
                    <a:pt x="6211" y="2421"/>
                    <a:pt x="6163" y="2421"/>
                  </a:cubicBezTo>
                  <a:lnTo>
                    <a:pt x="5608" y="2421"/>
                  </a:lnTo>
                  <a:cubicBezTo>
                    <a:pt x="5560" y="2230"/>
                    <a:pt x="5484" y="2048"/>
                    <a:pt x="5388" y="1876"/>
                  </a:cubicBezTo>
                  <a:lnTo>
                    <a:pt x="5771" y="1484"/>
                  </a:lnTo>
                  <a:cubicBezTo>
                    <a:pt x="5809" y="1445"/>
                    <a:pt x="5809" y="1388"/>
                    <a:pt x="5771" y="1350"/>
                  </a:cubicBezTo>
                  <a:lnTo>
                    <a:pt x="4900" y="488"/>
                  </a:lnTo>
                  <a:cubicBezTo>
                    <a:pt x="4881" y="469"/>
                    <a:pt x="4857" y="459"/>
                    <a:pt x="4833" y="459"/>
                  </a:cubicBezTo>
                  <a:cubicBezTo>
                    <a:pt x="4809" y="459"/>
                    <a:pt x="4785" y="469"/>
                    <a:pt x="4766" y="488"/>
                  </a:cubicBezTo>
                  <a:lnTo>
                    <a:pt x="4383" y="871"/>
                  </a:lnTo>
                  <a:cubicBezTo>
                    <a:pt x="4211" y="775"/>
                    <a:pt x="4029" y="699"/>
                    <a:pt x="3838" y="641"/>
                  </a:cubicBezTo>
                  <a:lnTo>
                    <a:pt x="3838" y="96"/>
                  </a:lnTo>
                  <a:cubicBezTo>
                    <a:pt x="3838" y="48"/>
                    <a:pt x="3790" y="0"/>
                    <a:pt x="3742"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71"/>
            <p:cNvSpPr/>
            <p:nvPr/>
          </p:nvSpPr>
          <p:spPr>
            <a:xfrm>
              <a:off x="2658895" y="4028167"/>
              <a:ext cx="36711" cy="66622"/>
            </a:xfrm>
            <a:custGeom>
              <a:avLst/>
              <a:gdLst/>
              <a:ahLst/>
              <a:cxnLst/>
              <a:rect l="l" t="t" r="r" b="b"/>
              <a:pathLst>
                <a:path w="1398" h="2537" extrusionOk="0">
                  <a:moveTo>
                    <a:pt x="1015" y="1"/>
                  </a:moveTo>
                  <a:lnTo>
                    <a:pt x="977" y="10"/>
                  </a:lnTo>
                  <a:lnTo>
                    <a:pt x="948" y="20"/>
                  </a:lnTo>
                  <a:lnTo>
                    <a:pt x="919" y="29"/>
                  </a:lnTo>
                  <a:lnTo>
                    <a:pt x="891" y="39"/>
                  </a:lnTo>
                  <a:lnTo>
                    <a:pt x="852" y="49"/>
                  </a:lnTo>
                  <a:lnTo>
                    <a:pt x="833" y="58"/>
                  </a:lnTo>
                  <a:lnTo>
                    <a:pt x="795" y="68"/>
                  </a:lnTo>
                  <a:lnTo>
                    <a:pt x="776" y="77"/>
                  </a:lnTo>
                  <a:lnTo>
                    <a:pt x="738" y="96"/>
                  </a:lnTo>
                  <a:lnTo>
                    <a:pt x="718" y="106"/>
                  </a:lnTo>
                  <a:lnTo>
                    <a:pt x="690" y="125"/>
                  </a:lnTo>
                  <a:lnTo>
                    <a:pt x="661" y="135"/>
                  </a:lnTo>
                  <a:lnTo>
                    <a:pt x="632" y="154"/>
                  </a:lnTo>
                  <a:lnTo>
                    <a:pt x="613" y="163"/>
                  </a:lnTo>
                  <a:lnTo>
                    <a:pt x="584" y="183"/>
                  </a:lnTo>
                  <a:lnTo>
                    <a:pt x="565" y="192"/>
                  </a:lnTo>
                  <a:lnTo>
                    <a:pt x="537" y="211"/>
                  </a:lnTo>
                  <a:lnTo>
                    <a:pt x="517" y="230"/>
                  </a:lnTo>
                  <a:lnTo>
                    <a:pt x="489" y="250"/>
                  </a:lnTo>
                  <a:lnTo>
                    <a:pt x="479" y="259"/>
                  </a:lnTo>
                  <a:lnTo>
                    <a:pt x="431" y="297"/>
                  </a:lnTo>
                  <a:lnTo>
                    <a:pt x="383" y="336"/>
                  </a:lnTo>
                  <a:lnTo>
                    <a:pt x="374" y="355"/>
                  </a:lnTo>
                  <a:lnTo>
                    <a:pt x="364" y="364"/>
                  </a:lnTo>
                  <a:lnTo>
                    <a:pt x="345" y="384"/>
                  </a:lnTo>
                  <a:lnTo>
                    <a:pt x="336" y="403"/>
                  </a:lnTo>
                  <a:lnTo>
                    <a:pt x="307" y="422"/>
                  </a:lnTo>
                  <a:lnTo>
                    <a:pt x="269" y="451"/>
                  </a:lnTo>
                  <a:lnTo>
                    <a:pt x="249" y="479"/>
                  </a:lnTo>
                  <a:lnTo>
                    <a:pt x="230" y="498"/>
                  </a:lnTo>
                  <a:lnTo>
                    <a:pt x="211" y="527"/>
                  </a:lnTo>
                  <a:lnTo>
                    <a:pt x="192" y="556"/>
                  </a:lnTo>
                  <a:lnTo>
                    <a:pt x="173" y="585"/>
                  </a:lnTo>
                  <a:lnTo>
                    <a:pt x="163" y="604"/>
                  </a:lnTo>
                  <a:lnTo>
                    <a:pt x="144" y="632"/>
                  </a:lnTo>
                  <a:lnTo>
                    <a:pt x="135" y="661"/>
                  </a:lnTo>
                  <a:lnTo>
                    <a:pt x="115" y="690"/>
                  </a:lnTo>
                  <a:lnTo>
                    <a:pt x="106" y="719"/>
                  </a:lnTo>
                  <a:lnTo>
                    <a:pt x="96" y="747"/>
                  </a:lnTo>
                  <a:lnTo>
                    <a:pt x="77" y="776"/>
                  </a:lnTo>
                  <a:lnTo>
                    <a:pt x="68" y="805"/>
                  </a:lnTo>
                  <a:lnTo>
                    <a:pt x="58" y="833"/>
                  </a:lnTo>
                  <a:lnTo>
                    <a:pt x="48" y="862"/>
                  </a:lnTo>
                  <a:lnTo>
                    <a:pt x="39" y="891"/>
                  </a:lnTo>
                  <a:lnTo>
                    <a:pt x="29" y="919"/>
                  </a:lnTo>
                  <a:lnTo>
                    <a:pt x="29" y="929"/>
                  </a:lnTo>
                  <a:lnTo>
                    <a:pt x="29" y="948"/>
                  </a:lnTo>
                  <a:lnTo>
                    <a:pt x="10" y="986"/>
                  </a:lnTo>
                  <a:lnTo>
                    <a:pt x="10" y="1015"/>
                  </a:lnTo>
                  <a:cubicBezTo>
                    <a:pt x="10" y="1025"/>
                    <a:pt x="10" y="1034"/>
                    <a:pt x="1" y="1053"/>
                  </a:cubicBezTo>
                  <a:lnTo>
                    <a:pt x="1" y="1073"/>
                  </a:lnTo>
                  <a:cubicBezTo>
                    <a:pt x="1" y="1092"/>
                    <a:pt x="1" y="1111"/>
                    <a:pt x="1" y="1130"/>
                  </a:cubicBezTo>
                  <a:lnTo>
                    <a:pt x="1" y="1168"/>
                  </a:lnTo>
                  <a:lnTo>
                    <a:pt x="1" y="1264"/>
                  </a:lnTo>
                  <a:lnTo>
                    <a:pt x="1" y="1341"/>
                  </a:lnTo>
                  <a:lnTo>
                    <a:pt x="1" y="1360"/>
                  </a:lnTo>
                  <a:cubicBezTo>
                    <a:pt x="1" y="1379"/>
                    <a:pt x="1" y="1408"/>
                    <a:pt x="1" y="1427"/>
                  </a:cubicBezTo>
                  <a:lnTo>
                    <a:pt x="1" y="1436"/>
                  </a:lnTo>
                  <a:cubicBezTo>
                    <a:pt x="58" y="1819"/>
                    <a:pt x="278" y="2164"/>
                    <a:pt x="604" y="2365"/>
                  </a:cubicBezTo>
                  <a:lnTo>
                    <a:pt x="613" y="2374"/>
                  </a:lnTo>
                  <a:lnTo>
                    <a:pt x="623" y="2374"/>
                  </a:lnTo>
                  <a:lnTo>
                    <a:pt x="632" y="2384"/>
                  </a:lnTo>
                  <a:lnTo>
                    <a:pt x="680" y="2403"/>
                  </a:lnTo>
                  <a:lnTo>
                    <a:pt x="699" y="2412"/>
                  </a:lnTo>
                  <a:lnTo>
                    <a:pt x="709" y="2412"/>
                  </a:lnTo>
                  <a:lnTo>
                    <a:pt x="776" y="2451"/>
                  </a:lnTo>
                  <a:lnTo>
                    <a:pt x="804" y="2460"/>
                  </a:lnTo>
                  <a:lnTo>
                    <a:pt x="852" y="2479"/>
                  </a:lnTo>
                  <a:lnTo>
                    <a:pt x="862" y="2479"/>
                  </a:lnTo>
                  <a:lnTo>
                    <a:pt x="910" y="2499"/>
                  </a:lnTo>
                  <a:lnTo>
                    <a:pt x="948" y="2508"/>
                  </a:lnTo>
                  <a:lnTo>
                    <a:pt x="996" y="2518"/>
                  </a:lnTo>
                  <a:lnTo>
                    <a:pt x="1025" y="2527"/>
                  </a:lnTo>
                  <a:lnTo>
                    <a:pt x="1111" y="2537"/>
                  </a:lnTo>
                  <a:lnTo>
                    <a:pt x="1398" y="2537"/>
                  </a:lnTo>
                  <a:lnTo>
                    <a:pt x="1321" y="2527"/>
                  </a:lnTo>
                  <a:lnTo>
                    <a:pt x="1283" y="2518"/>
                  </a:lnTo>
                  <a:lnTo>
                    <a:pt x="1245" y="2508"/>
                  </a:lnTo>
                  <a:lnTo>
                    <a:pt x="1235" y="2508"/>
                  </a:lnTo>
                  <a:lnTo>
                    <a:pt x="1197" y="2499"/>
                  </a:lnTo>
                  <a:lnTo>
                    <a:pt x="1149" y="2479"/>
                  </a:lnTo>
                  <a:lnTo>
                    <a:pt x="1139" y="2479"/>
                  </a:lnTo>
                  <a:lnTo>
                    <a:pt x="1101" y="2460"/>
                  </a:lnTo>
                  <a:lnTo>
                    <a:pt x="1063" y="2451"/>
                  </a:lnTo>
                  <a:lnTo>
                    <a:pt x="996" y="2412"/>
                  </a:lnTo>
                  <a:lnTo>
                    <a:pt x="986" y="2412"/>
                  </a:lnTo>
                  <a:lnTo>
                    <a:pt x="967" y="2403"/>
                  </a:lnTo>
                  <a:lnTo>
                    <a:pt x="919" y="2384"/>
                  </a:lnTo>
                  <a:lnTo>
                    <a:pt x="910" y="2374"/>
                  </a:lnTo>
                  <a:lnTo>
                    <a:pt x="900" y="2374"/>
                  </a:lnTo>
                  <a:lnTo>
                    <a:pt x="891" y="2365"/>
                  </a:lnTo>
                  <a:cubicBezTo>
                    <a:pt x="565" y="2164"/>
                    <a:pt x="345" y="1819"/>
                    <a:pt x="288" y="1436"/>
                  </a:cubicBezTo>
                  <a:lnTo>
                    <a:pt x="288" y="1427"/>
                  </a:lnTo>
                  <a:cubicBezTo>
                    <a:pt x="288" y="1398"/>
                    <a:pt x="288" y="1379"/>
                    <a:pt x="288" y="1360"/>
                  </a:cubicBezTo>
                  <a:lnTo>
                    <a:pt x="288" y="1341"/>
                  </a:lnTo>
                  <a:lnTo>
                    <a:pt x="288" y="1264"/>
                  </a:lnTo>
                  <a:lnTo>
                    <a:pt x="288" y="1168"/>
                  </a:lnTo>
                  <a:lnTo>
                    <a:pt x="288" y="1130"/>
                  </a:lnTo>
                  <a:cubicBezTo>
                    <a:pt x="288" y="1111"/>
                    <a:pt x="288" y="1092"/>
                    <a:pt x="288" y="1073"/>
                  </a:cubicBezTo>
                  <a:lnTo>
                    <a:pt x="288" y="1053"/>
                  </a:lnTo>
                  <a:cubicBezTo>
                    <a:pt x="288" y="1034"/>
                    <a:pt x="288" y="1025"/>
                    <a:pt x="297" y="1015"/>
                  </a:cubicBezTo>
                  <a:lnTo>
                    <a:pt x="297" y="986"/>
                  </a:lnTo>
                  <a:lnTo>
                    <a:pt x="307" y="948"/>
                  </a:lnTo>
                  <a:lnTo>
                    <a:pt x="307" y="929"/>
                  </a:lnTo>
                  <a:lnTo>
                    <a:pt x="307" y="919"/>
                  </a:lnTo>
                  <a:lnTo>
                    <a:pt x="316" y="891"/>
                  </a:lnTo>
                  <a:lnTo>
                    <a:pt x="326" y="862"/>
                  </a:lnTo>
                  <a:lnTo>
                    <a:pt x="336" y="833"/>
                  </a:lnTo>
                  <a:lnTo>
                    <a:pt x="345" y="805"/>
                  </a:lnTo>
                  <a:lnTo>
                    <a:pt x="355" y="776"/>
                  </a:lnTo>
                  <a:lnTo>
                    <a:pt x="374" y="747"/>
                  </a:lnTo>
                  <a:lnTo>
                    <a:pt x="383" y="719"/>
                  </a:lnTo>
                  <a:lnTo>
                    <a:pt x="393" y="690"/>
                  </a:lnTo>
                  <a:lnTo>
                    <a:pt x="412" y="661"/>
                  </a:lnTo>
                  <a:lnTo>
                    <a:pt x="422" y="632"/>
                  </a:lnTo>
                  <a:lnTo>
                    <a:pt x="441" y="604"/>
                  </a:lnTo>
                  <a:lnTo>
                    <a:pt x="450" y="585"/>
                  </a:lnTo>
                  <a:lnTo>
                    <a:pt x="470" y="556"/>
                  </a:lnTo>
                  <a:lnTo>
                    <a:pt x="489" y="527"/>
                  </a:lnTo>
                  <a:lnTo>
                    <a:pt x="508" y="498"/>
                  </a:lnTo>
                  <a:lnTo>
                    <a:pt x="527" y="479"/>
                  </a:lnTo>
                  <a:lnTo>
                    <a:pt x="546" y="451"/>
                  </a:lnTo>
                  <a:lnTo>
                    <a:pt x="556" y="431"/>
                  </a:lnTo>
                  <a:lnTo>
                    <a:pt x="584" y="412"/>
                  </a:lnTo>
                  <a:lnTo>
                    <a:pt x="613" y="384"/>
                  </a:lnTo>
                  <a:lnTo>
                    <a:pt x="632" y="364"/>
                  </a:lnTo>
                  <a:lnTo>
                    <a:pt x="642" y="355"/>
                  </a:lnTo>
                  <a:lnTo>
                    <a:pt x="651" y="336"/>
                  </a:lnTo>
                  <a:lnTo>
                    <a:pt x="690" y="297"/>
                  </a:lnTo>
                  <a:lnTo>
                    <a:pt x="699" y="297"/>
                  </a:lnTo>
                  <a:lnTo>
                    <a:pt x="738" y="259"/>
                  </a:lnTo>
                  <a:lnTo>
                    <a:pt x="757" y="250"/>
                  </a:lnTo>
                  <a:lnTo>
                    <a:pt x="785" y="230"/>
                  </a:lnTo>
                  <a:lnTo>
                    <a:pt x="804" y="211"/>
                  </a:lnTo>
                  <a:lnTo>
                    <a:pt x="833" y="192"/>
                  </a:lnTo>
                  <a:lnTo>
                    <a:pt x="852" y="183"/>
                  </a:lnTo>
                  <a:lnTo>
                    <a:pt x="881" y="163"/>
                  </a:lnTo>
                  <a:lnTo>
                    <a:pt x="900" y="154"/>
                  </a:lnTo>
                  <a:lnTo>
                    <a:pt x="929" y="135"/>
                  </a:lnTo>
                  <a:lnTo>
                    <a:pt x="948" y="125"/>
                  </a:lnTo>
                  <a:lnTo>
                    <a:pt x="977" y="106"/>
                  </a:lnTo>
                  <a:lnTo>
                    <a:pt x="1005" y="96"/>
                  </a:lnTo>
                  <a:lnTo>
                    <a:pt x="1034" y="77"/>
                  </a:lnTo>
                  <a:lnTo>
                    <a:pt x="1063" y="68"/>
                  </a:lnTo>
                  <a:lnTo>
                    <a:pt x="1092" y="58"/>
                  </a:lnTo>
                  <a:lnTo>
                    <a:pt x="1120" y="49"/>
                  </a:lnTo>
                  <a:lnTo>
                    <a:pt x="1149" y="39"/>
                  </a:lnTo>
                  <a:lnTo>
                    <a:pt x="1178" y="29"/>
                  </a:lnTo>
                  <a:lnTo>
                    <a:pt x="1216" y="20"/>
                  </a:lnTo>
                  <a:lnTo>
                    <a:pt x="1245" y="10"/>
                  </a:lnTo>
                  <a:lnTo>
                    <a:pt x="1273"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71"/>
          <p:cNvGrpSpPr/>
          <p:nvPr/>
        </p:nvGrpSpPr>
        <p:grpSpPr>
          <a:xfrm>
            <a:off x="3545301" y="2423523"/>
            <a:ext cx="358134" cy="356637"/>
            <a:chOff x="3545301" y="2423523"/>
            <a:chExt cx="358134" cy="356637"/>
          </a:xfrm>
        </p:grpSpPr>
        <p:sp>
          <p:nvSpPr>
            <p:cNvPr id="10732" name="Google Shape;10732;p71"/>
            <p:cNvSpPr/>
            <p:nvPr/>
          </p:nvSpPr>
          <p:spPr>
            <a:xfrm>
              <a:off x="3545301" y="2633630"/>
              <a:ext cx="64600" cy="146531"/>
            </a:xfrm>
            <a:custGeom>
              <a:avLst/>
              <a:gdLst/>
              <a:ahLst/>
              <a:cxnLst/>
              <a:rect l="l" t="t" r="r" b="b"/>
              <a:pathLst>
                <a:path w="2460" h="5580" extrusionOk="0">
                  <a:moveTo>
                    <a:pt x="354" y="0"/>
                  </a:moveTo>
                  <a:cubicBezTo>
                    <a:pt x="153" y="0"/>
                    <a:pt x="0" y="154"/>
                    <a:pt x="0" y="345"/>
                  </a:cubicBezTo>
                  <a:lnTo>
                    <a:pt x="0" y="5580"/>
                  </a:lnTo>
                  <a:lnTo>
                    <a:pt x="2460" y="5580"/>
                  </a:lnTo>
                  <a:lnTo>
                    <a:pt x="2460" y="345"/>
                  </a:lnTo>
                  <a:cubicBezTo>
                    <a:pt x="2460" y="154"/>
                    <a:pt x="2306"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71"/>
            <p:cNvSpPr/>
            <p:nvPr/>
          </p:nvSpPr>
          <p:spPr>
            <a:xfrm>
              <a:off x="3545301" y="2633630"/>
              <a:ext cx="30934" cy="146531"/>
            </a:xfrm>
            <a:custGeom>
              <a:avLst/>
              <a:gdLst/>
              <a:ahLst/>
              <a:cxnLst/>
              <a:rect l="l" t="t" r="r" b="b"/>
              <a:pathLst>
                <a:path w="1178" h="5580" extrusionOk="0">
                  <a:moveTo>
                    <a:pt x="354" y="0"/>
                  </a:moveTo>
                  <a:cubicBezTo>
                    <a:pt x="153" y="0"/>
                    <a:pt x="0" y="154"/>
                    <a:pt x="0" y="345"/>
                  </a:cubicBezTo>
                  <a:lnTo>
                    <a:pt x="0" y="5580"/>
                  </a:lnTo>
                  <a:lnTo>
                    <a:pt x="833" y="5580"/>
                  </a:lnTo>
                  <a:lnTo>
                    <a:pt x="833" y="345"/>
                  </a:lnTo>
                  <a:cubicBezTo>
                    <a:pt x="833" y="154"/>
                    <a:pt x="986" y="0"/>
                    <a:pt x="117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71"/>
            <p:cNvSpPr/>
            <p:nvPr/>
          </p:nvSpPr>
          <p:spPr>
            <a:xfrm>
              <a:off x="3643041" y="2597181"/>
              <a:ext cx="64888" cy="182980"/>
            </a:xfrm>
            <a:custGeom>
              <a:avLst/>
              <a:gdLst/>
              <a:ahLst/>
              <a:cxnLst/>
              <a:rect l="l" t="t" r="r" b="b"/>
              <a:pathLst>
                <a:path w="2471" h="6968" extrusionOk="0">
                  <a:moveTo>
                    <a:pt x="355" y="1"/>
                  </a:moveTo>
                  <a:cubicBezTo>
                    <a:pt x="164" y="10"/>
                    <a:pt x="1" y="163"/>
                    <a:pt x="1" y="355"/>
                  </a:cubicBezTo>
                  <a:lnTo>
                    <a:pt x="1" y="6968"/>
                  </a:lnTo>
                  <a:lnTo>
                    <a:pt x="2470" y="6968"/>
                  </a:lnTo>
                  <a:lnTo>
                    <a:pt x="2470" y="355"/>
                  </a:lnTo>
                  <a:cubicBezTo>
                    <a:pt x="2460" y="163"/>
                    <a:pt x="2307" y="10"/>
                    <a:pt x="2116"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71"/>
            <p:cNvSpPr/>
            <p:nvPr/>
          </p:nvSpPr>
          <p:spPr>
            <a:xfrm>
              <a:off x="3643041" y="2597181"/>
              <a:ext cx="30961" cy="182980"/>
            </a:xfrm>
            <a:custGeom>
              <a:avLst/>
              <a:gdLst/>
              <a:ahLst/>
              <a:cxnLst/>
              <a:rect l="l" t="t" r="r" b="b"/>
              <a:pathLst>
                <a:path w="1179" h="6968" extrusionOk="0">
                  <a:moveTo>
                    <a:pt x="355" y="1"/>
                  </a:moveTo>
                  <a:cubicBezTo>
                    <a:pt x="154" y="10"/>
                    <a:pt x="1" y="163"/>
                    <a:pt x="1" y="355"/>
                  </a:cubicBezTo>
                  <a:lnTo>
                    <a:pt x="1" y="6968"/>
                  </a:lnTo>
                  <a:lnTo>
                    <a:pt x="824" y="6968"/>
                  </a:lnTo>
                  <a:lnTo>
                    <a:pt x="824" y="355"/>
                  </a:lnTo>
                  <a:cubicBezTo>
                    <a:pt x="824" y="163"/>
                    <a:pt x="977" y="10"/>
                    <a:pt x="117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71"/>
            <p:cNvSpPr/>
            <p:nvPr/>
          </p:nvSpPr>
          <p:spPr>
            <a:xfrm>
              <a:off x="3740807" y="2560994"/>
              <a:ext cx="65125" cy="219166"/>
            </a:xfrm>
            <a:custGeom>
              <a:avLst/>
              <a:gdLst/>
              <a:ahLst/>
              <a:cxnLst/>
              <a:rect l="l" t="t" r="r" b="b"/>
              <a:pathLst>
                <a:path w="2480" h="8346" extrusionOk="0">
                  <a:moveTo>
                    <a:pt x="355" y="1"/>
                  </a:moveTo>
                  <a:cubicBezTo>
                    <a:pt x="163" y="1"/>
                    <a:pt x="10" y="163"/>
                    <a:pt x="1" y="355"/>
                  </a:cubicBezTo>
                  <a:lnTo>
                    <a:pt x="1" y="8346"/>
                  </a:lnTo>
                  <a:lnTo>
                    <a:pt x="2479" y="8346"/>
                  </a:lnTo>
                  <a:lnTo>
                    <a:pt x="2479" y="355"/>
                  </a:lnTo>
                  <a:cubicBezTo>
                    <a:pt x="2470" y="154"/>
                    <a:pt x="2307" y="1"/>
                    <a:pt x="211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71"/>
            <p:cNvSpPr/>
            <p:nvPr/>
          </p:nvSpPr>
          <p:spPr>
            <a:xfrm>
              <a:off x="3740807" y="2560994"/>
              <a:ext cx="30934" cy="219166"/>
            </a:xfrm>
            <a:custGeom>
              <a:avLst/>
              <a:gdLst/>
              <a:ahLst/>
              <a:cxnLst/>
              <a:rect l="l" t="t" r="r" b="b"/>
              <a:pathLst>
                <a:path w="1178" h="8346" extrusionOk="0">
                  <a:moveTo>
                    <a:pt x="355" y="1"/>
                  </a:moveTo>
                  <a:cubicBezTo>
                    <a:pt x="163" y="1"/>
                    <a:pt x="10" y="163"/>
                    <a:pt x="1" y="355"/>
                  </a:cubicBezTo>
                  <a:lnTo>
                    <a:pt x="1" y="8346"/>
                  </a:lnTo>
                  <a:lnTo>
                    <a:pt x="824" y="8346"/>
                  </a:lnTo>
                  <a:lnTo>
                    <a:pt x="824" y="355"/>
                  </a:lnTo>
                  <a:cubicBezTo>
                    <a:pt x="833" y="163"/>
                    <a:pt x="986" y="1"/>
                    <a:pt x="1178"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71"/>
            <p:cNvSpPr/>
            <p:nvPr/>
          </p:nvSpPr>
          <p:spPr>
            <a:xfrm>
              <a:off x="3838573" y="2524808"/>
              <a:ext cx="64862" cy="255352"/>
            </a:xfrm>
            <a:custGeom>
              <a:avLst/>
              <a:gdLst/>
              <a:ahLst/>
              <a:cxnLst/>
              <a:rect l="l" t="t" r="r" b="b"/>
              <a:pathLst>
                <a:path w="2470" h="9724" extrusionOk="0">
                  <a:moveTo>
                    <a:pt x="355" y="0"/>
                  </a:moveTo>
                  <a:cubicBezTo>
                    <a:pt x="163" y="0"/>
                    <a:pt x="10" y="163"/>
                    <a:pt x="1" y="355"/>
                  </a:cubicBezTo>
                  <a:lnTo>
                    <a:pt x="1" y="9724"/>
                  </a:lnTo>
                  <a:lnTo>
                    <a:pt x="2470" y="9724"/>
                  </a:lnTo>
                  <a:lnTo>
                    <a:pt x="2470" y="355"/>
                  </a:lnTo>
                  <a:cubicBezTo>
                    <a:pt x="2470" y="163"/>
                    <a:pt x="2307" y="0"/>
                    <a:pt x="211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71"/>
            <p:cNvSpPr/>
            <p:nvPr/>
          </p:nvSpPr>
          <p:spPr>
            <a:xfrm>
              <a:off x="3838835" y="2524808"/>
              <a:ext cx="30934" cy="255352"/>
            </a:xfrm>
            <a:custGeom>
              <a:avLst/>
              <a:gdLst/>
              <a:ahLst/>
              <a:cxnLst/>
              <a:rect l="l" t="t" r="r" b="b"/>
              <a:pathLst>
                <a:path w="1178" h="9724" extrusionOk="0">
                  <a:moveTo>
                    <a:pt x="354" y="0"/>
                  </a:moveTo>
                  <a:cubicBezTo>
                    <a:pt x="153" y="0"/>
                    <a:pt x="0" y="163"/>
                    <a:pt x="0" y="355"/>
                  </a:cubicBezTo>
                  <a:lnTo>
                    <a:pt x="0" y="9724"/>
                  </a:lnTo>
                  <a:lnTo>
                    <a:pt x="823" y="9724"/>
                  </a:lnTo>
                  <a:lnTo>
                    <a:pt x="823" y="355"/>
                  </a:lnTo>
                  <a:cubicBezTo>
                    <a:pt x="823" y="154"/>
                    <a:pt x="976" y="0"/>
                    <a:pt x="1177"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0" name="Google Shape;10740;p71"/>
            <p:cNvSpPr/>
            <p:nvPr/>
          </p:nvSpPr>
          <p:spPr>
            <a:xfrm>
              <a:off x="3560873" y="2423523"/>
              <a:ext cx="332767" cy="134241"/>
            </a:xfrm>
            <a:custGeom>
              <a:avLst/>
              <a:gdLst/>
              <a:ahLst/>
              <a:cxnLst/>
              <a:rect l="l" t="t" r="r" b="b"/>
              <a:pathLst>
                <a:path w="12672" h="5112" extrusionOk="0">
                  <a:moveTo>
                    <a:pt x="10171" y="0"/>
                  </a:moveTo>
                  <a:cubicBezTo>
                    <a:pt x="9996" y="0"/>
                    <a:pt x="9889" y="205"/>
                    <a:pt x="9992" y="355"/>
                  </a:cubicBezTo>
                  <a:lnTo>
                    <a:pt x="10355" y="872"/>
                  </a:lnTo>
                  <a:cubicBezTo>
                    <a:pt x="9140" y="1599"/>
                    <a:pt x="5274" y="3628"/>
                    <a:pt x="0" y="3628"/>
                  </a:cubicBezTo>
                  <a:lnTo>
                    <a:pt x="0" y="5111"/>
                  </a:lnTo>
                  <a:cubicBezTo>
                    <a:pt x="2871" y="5102"/>
                    <a:pt x="5714" y="4547"/>
                    <a:pt x="8374" y="3484"/>
                  </a:cubicBezTo>
                  <a:cubicBezTo>
                    <a:pt x="9351" y="3092"/>
                    <a:pt x="10298" y="2633"/>
                    <a:pt x="11207" y="2087"/>
                  </a:cubicBezTo>
                  <a:lnTo>
                    <a:pt x="11523" y="2546"/>
                  </a:lnTo>
                  <a:cubicBezTo>
                    <a:pt x="11568" y="2612"/>
                    <a:pt x="11636" y="2642"/>
                    <a:pt x="11703" y="2642"/>
                  </a:cubicBezTo>
                  <a:cubicBezTo>
                    <a:pt x="11793" y="2642"/>
                    <a:pt x="11883" y="2588"/>
                    <a:pt x="11915" y="2489"/>
                  </a:cubicBezTo>
                  <a:lnTo>
                    <a:pt x="12624" y="374"/>
                  </a:lnTo>
                  <a:cubicBezTo>
                    <a:pt x="12671" y="230"/>
                    <a:pt x="12566" y="77"/>
                    <a:pt x="12413" y="77"/>
                  </a:cubicBezTo>
                  <a:lnTo>
                    <a:pt x="10183" y="1"/>
                  </a:lnTo>
                  <a:cubicBezTo>
                    <a:pt x="10179" y="0"/>
                    <a:pt x="10175" y="0"/>
                    <a:pt x="1017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1" name="Google Shape;10741;p71"/>
          <p:cNvGrpSpPr/>
          <p:nvPr/>
        </p:nvGrpSpPr>
        <p:grpSpPr>
          <a:xfrm>
            <a:off x="5766424" y="4275195"/>
            <a:ext cx="358160" cy="356926"/>
            <a:chOff x="5766424" y="4275195"/>
            <a:chExt cx="358160" cy="356926"/>
          </a:xfrm>
        </p:grpSpPr>
        <p:sp>
          <p:nvSpPr>
            <p:cNvPr id="10742" name="Google Shape;10742;p71"/>
            <p:cNvSpPr/>
            <p:nvPr/>
          </p:nvSpPr>
          <p:spPr>
            <a:xfrm>
              <a:off x="5766424" y="4485327"/>
              <a:ext cx="64862" cy="146793"/>
            </a:xfrm>
            <a:custGeom>
              <a:avLst/>
              <a:gdLst/>
              <a:ahLst/>
              <a:cxnLst/>
              <a:rect l="l" t="t" r="r" b="b"/>
              <a:pathLst>
                <a:path w="2470" h="5590" extrusionOk="0">
                  <a:moveTo>
                    <a:pt x="354" y="0"/>
                  </a:moveTo>
                  <a:cubicBezTo>
                    <a:pt x="163" y="0"/>
                    <a:pt x="0" y="153"/>
                    <a:pt x="0" y="354"/>
                  </a:cubicBezTo>
                  <a:lnTo>
                    <a:pt x="0" y="5589"/>
                  </a:lnTo>
                  <a:lnTo>
                    <a:pt x="2469" y="5589"/>
                  </a:lnTo>
                  <a:lnTo>
                    <a:pt x="2469" y="354"/>
                  </a:lnTo>
                  <a:cubicBezTo>
                    <a:pt x="2460" y="153"/>
                    <a:pt x="2307" y="0"/>
                    <a:pt x="2115"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71"/>
            <p:cNvSpPr/>
            <p:nvPr/>
          </p:nvSpPr>
          <p:spPr>
            <a:xfrm>
              <a:off x="5766661" y="4485327"/>
              <a:ext cx="30961" cy="146793"/>
            </a:xfrm>
            <a:custGeom>
              <a:avLst/>
              <a:gdLst/>
              <a:ahLst/>
              <a:cxnLst/>
              <a:rect l="l" t="t" r="r" b="b"/>
              <a:pathLst>
                <a:path w="1179" h="5590" extrusionOk="0">
                  <a:moveTo>
                    <a:pt x="355" y="0"/>
                  </a:moveTo>
                  <a:cubicBezTo>
                    <a:pt x="154" y="0"/>
                    <a:pt x="1" y="153"/>
                    <a:pt x="1" y="354"/>
                  </a:cubicBezTo>
                  <a:lnTo>
                    <a:pt x="1" y="5589"/>
                  </a:lnTo>
                  <a:lnTo>
                    <a:pt x="814" y="5589"/>
                  </a:lnTo>
                  <a:lnTo>
                    <a:pt x="814" y="354"/>
                  </a:lnTo>
                  <a:cubicBezTo>
                    <a:pt x="814" y="153"/>
                    <a:pt x="977" y="0"/>
                    <a:pt x="117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71"/>
            <p:cNvSpPr/>
            <p:nvPr/>
          </p:nvSpPr>
          <p:spPr>
            <a:xfrm>
              <a:off x="5864190" y="4449115"/>
              <a:ext cx="64862" cy="183006"/>
            </a:xfrm>
            <a:custGeom>
              <a:avLst/>
              <a:gdLst/>
              <a:ahLst/>
              <a:cxnLst/>
              <a:rect l="l" t="t" r="r" b="b"/>
              <a:pathLst>
                <a:path w="2470" h="6969" extrusionOk="0">
                  <a:moveTo>
                    <a:pt x="354" y="1"/>
                  </a:moveTo>
                  <a:cubicBezTo>
                    <a:pt x="163" y="1"/>
                    <a:pt x="10" y="154"/>
                    <a:pt x="0" y="345"/>
                  </a:cubicBezTo>
                  <a:lnTo>
                    <a:pt x="0" y="6968"/>
                  </a:lnTo>
                  <a:lnTo>
                    <a:pt x="2469" y="6968"/>
                  </a:lnTo>
                  <a:lnTo>
                    <a:pt x="2469" y="345"/>
                  </a:lnTo>
                  <a:cubicBezTo>
                    <a:pt x="2469" y="154"/>
                    <a:pt x="2307" y="1"/>
                    <a:pt x="2115"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5" name="Google Shape;10745;p71"/>
            <p:cNvSpPr/>
            <p:nvPr/>
          </p:nvSpPr>
          <p:spPr>
            <a:xfrm>
              <a:off x="5864190" y="4449115"/>
              <a:ext cx="30934" cy="183006"/>
            </a:xfrm>
            <a:custGeom>
              <a:avLst/>
              <a:gdLst/>
              <a:ahLst/>
              <a:cxnLst/>
              <a:rect l="l" t="t" r="r" b="b"/>
              <a:pathLst>
                <a:path w="1178" h="6969" extrusionOk="0">
                  <a:moveTo>
                    <a:pt x="354" y="1"/>
                  </a:moveTo>
                  <a:cubicBezTo>
                    <a:pt x="163" y="1"/>
                    <a:pt x="10" y="154"/>
                    <a:pt x="0" y="345"/>
                  </a:cubicBezTo>
                  <a:lnTo>
                    <a:pt x="0" y="6968"/>
                  </a:lnTo>
                  <a:lnTo>
                    <a:pt x="823" y="6968"/>
                  </a:lnTo>
                  <a:lnTo>
                    <a:pt x="823" y="345"/>
                  </a:lnTo>
                  <a:cubicBezTo>
                    <a:pt x="833" y="154"/>
                    <a:pt x="986" y="1"/>
                    <a:pt x="117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6" name="Google Shape;10746;p71"/>
            <p:cNvSpPr/>
            <p:nvPr/>
          </p:nvSpPr>
          <p:spPr>
            <a:xfrm>
              <a:off x="5962193" y="4412692"/>
              <a:ext cx="64626" cy="219429"/>
            </a:xfrm>
            <a:custGeom>
              <a:avLst/>
              <a:gdLst/>
              <a:ahLst/>
              <a:cxnLst/>
              <a:rect l="l" t="t" r="r" b="b"/>
              <a:pathLst>
                <a:path w="2461" h="8356" extrusionOk="0">
                  <a:moveTo>
                    <a:pt x="345" y="0"/>
                  </a:moveTo>
                  <a:cubicBezTo>
                    <a:pt x="154" y="10"/>
                    <a:pt x="1" y="163"/>
                    <a:pt x="1" y="354"/>
                  </a:cubicBezTo>
                  <a:lnTo>
                    <a:pt x="1" y="8355"/>
                  </a:lnTo>
                  <a:lnTo>
                    <a:pt x="2460" y="8355"/>
                  </a:lnTo>
                  <a:lnTo>
                    <a:pt x="2460" y="354"/>
                  </a:lnTo>
                  <a:cubicBezTo>
                    <a:pt x="2460" y="163"/>
                    <a:pt x="2297" y="10"/>
                    <a:pt x="2106"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71"/>
            <p:cNvSpPr/>
            <p:nvPr/>
          </p:nvSpPr>
          <p:spPr>
            <a:xfrm>
              <a:off x="5962193" y="4412692"/>
              <a:ext cx="30698" cy="219429"/>
            </a:xfrm>
            <a:custGeom>
              <a:avLst/>
              <a:gdLst/>
              <a:ahLst/>
              <a:cxnLst/>
              <a:rect l="l" t="t" r="r" b="b"/>
              <a:pathLst>
                <a:path w="1169" h="8356" extrusionOk="0">
                  <a:moveTo>
                    <a:pt x="345" y="0"/>
                  </a:moveTo>
                  <a:cubicBezTo>
                    <a:pt x="154" y="10"/>
                    <a:pt x="1" y="163"/>
                    <a:pt x="1" y="354"/>
                  </a:cubicBezTo>
                  <a:lnTo>
                    <a:pt x="1" y="8355"/>
                  </a:lnTo>
                  <a:lnTo>
                    <a:pt x="824" y="8355"/>
                  </a:lnTo>
                  <a:lnTo>
                    <a:pt x="824" y="354"/>
                  </a:lnTo>
                  <a:cubicBezTo>
                    <a:pt x="824" y="163"/>
                    <a:pt x="977" y="10"/>
                    <a:pt x="1168" y="0"/>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71"/>
            <p:cNvSpPr/>
            <p:nvPr/>
          </p:nvSpPr>
          <p:spPr>
            <a:xfrm>
              <a:off x="6059959" y="4376506"/>
              <a:ext cx="64626" cy="255615"/>
            </a:xfrm>
            <a:custGeom>
              <a:avLst/>
              <a:gdLst/>
              <a:ahLst/>
              <a:cxnLst/>
              <a:rect l="l" t="t" r="r" b="b"/>
              <a:pathLst>
                <a:path w="2461" h="9734" extrusionOk="0">
                  <a:moveTo>
                    <a:pt x="355" y="0"/>
                  </a:moveTo>
                  <a:cubicBezTo>
                    <a:pt x="154" y="0"/>
                    <a:pt x="0" y="163"/>
                    <a:pt x="0" y="354"/>
                  </a:cubicBezTo>
                  <a:lnTo>
                    <a:pt x="0" y="9733"/>
                  </a:lnTo>
                  <a:lnTo>
                    <a:pt x="2460" y="9733"/>
                  </a:lnTo>
                  <a:lnTo>
                    <a:pt x="2460" y="354"/>
                  </a:lnTo>
                  <a:cubicBezTo>
                    <a:pt x="2460" y="163"/>
                    <a:pt x="2307" y="10"/>
                    <a:pt x="211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71"/>
            <p:cNvSpPr/>
            <p:nvPr/>
          </p:nvSpPr>
          <p:spPr>
            <a:xfrm>
              <a:off x="6059959" y="4376506"/>
              <a:ext cx="30934" cy="255615"/>
            </a:xfrm>
            <a:custGeom>
              <a:avLst/>
              <a:gdLst/>
              <a:ahLst/>
              <a:cxnLst/>
              <a:rect l="l" t="t" r="r" b="b"/>
              <a:pathLst>
                <a:path w="1178" h="9734" extrusionOk="0">
                  <a:moveTo>
                    <a:pt x="355" y="0"/>
                  </a:moveTo>
                  <a:cubicBezTo>
                    <a:pt x="154" y="0"/>
                    <a:pt x="0" y="163"/>
                    <a:pt x="0" y="354"/>
                  </a:cubicBezTo>
                  <a:lnTo>
                    <a:pt x="0" y="9733"/>
                  </a:lnTo>
                  <a:lnTo>
                    <a:pt x="824" y="9733"/>
                  </a:lnTo>
                  <a:lnTo>
                    <a:pt x="824" y="354"/>
                  </a:lnTo>
                  <a:cubicBezTo>
                    <a:pt x="824" y="163"/>
                    <a:pt x="977" y="0"/>
                    <a:pt x="117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0" name="Google Shape;10750;p71"/>
            <p:cNvSpPr/>
            <p:nvPr/>
          </p:nvSpPr>
          <p:spPr>
            <a:xfrm>
              <a:off x="5781997" y="4275195"/>
              <a:ext cx="332767" cy="134241"/>
            </a:xfrm>
            <a:custGeom>
              <a:avLst/>
              <a:gdLst/>
              <a:ahLst/>
              <a:cxnLst/>
              <a:rect l="l" t="t" r="r" b="b"/>
              <a:pathLst>
                <a:path w="12672" h="5112" extrusionOk="0">
                  <a:moveTo>
                    <a:pt x="10172" y="1"/>
                  </a:moveTo>
                  <a:cubicBezTo>
                    <a:pt x="9997" y="1"/>
                    <a:pt x="9889" y="206"/>
                    <a:pt x="9992" y="355"/>
                  </a:cubicBezTo>
                  <a:lnTo>
                    <a:pt x="10356" y="872"/>
                  </a:lnTo>
                  <a:cubicBezTo>
                    <a:pt x="9150" y="1590"/>
                    <a:pt x="5274" y="3628"/>
                    <a:pt x="1" y="3628"/>
                  </a:cubicBezTo>
                  <a:lnTo>
                    <a:pt x="1" y="5112"/>
                  </a:lnTo>
                  <a:cubicBezTo>
                    <a:pt x="2872" y="5102"/>
                    <a:pt x="5714" y="4547"/>
                    <a:pt x="8375" y="3485"/>
                  </a:cubicBezTo>
                  <a:cubicBezTo>
                    <a:pt x="9360" y="3093"/>
                    <a:pt x="10298" y="2624"/>
                    <a:pt x="11208" y="2088"/>
                  </a:cubicBezTo>
                  <a:lnTo>
                    <a:pt x="11523" y="2547"/>
                  </a:lnTo>
                  <a:cubicBezTo>
                    <a:pt x="11568" y="2612"/>
                    <a:pt x="11636" y="2643"/>
                    <a:pt x="11703" y="2643"/>
                  </a:cubicBezTo>
                  <a:cubicBezTo>
                    <a:pt x="11793" y="2643"/>
                    <a:pt x="11883" y="2588"/>
                    <a:pt x="11916" y="2490"/>
                  </a:cubicBezTo>
                  <a:lnTo>
                    <a:pt x="12624" y="375"/>
                  </a:lnTo>
                  <a:cubicBezTo>
                    <a:pt x="12672" y="231"/>
                    <a:pt x="12567" y="78"/>
                    <a:pt x="12413" y="78"/>
                  </a:cubicBezTo>
                  <a:lnTo>
                    <a:pt x="10184" y="1"/>
                  </a:lnTo>
                  <a:cubicBezTo>
                    <a:pt x="10179" y="1"/>
                    <a:pt x="10176" y="1"/>
                    <a:pt x="1017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1" name="Google Shape;10751;p71"/>
          <p:cNvGrpSpPr/>
          <p:nvPr/>
        </p:nvGrpSpPr>
        <p:grpSpPr>
          <a:xfrm>
            <a:off x="3531462" y="3824599"/>
            <a:ext cx="377251" cy="324232"/>
            <a:chOff x="3531462" y="3824599"/>
            <a:chExt cx="377251" cy="324232"/>
          </a:xfrm>
        </p:grpSpPr>
        <p:sp>
          <p:nvSpPr>
            <p:cNvPr id="10752" name="Google Shape;10752;p71"/>
            <p:cNvSpPr/>
            <p:nvPr/>
          </p:nvSpPr>
          <p:spPr>
            <a:xfrm>
              <a:off x="3573189" y="3854772"/>
              <a:ext cx="294059" cy="294059"/>
            </a:xfrm>
            <a:custGeom>
              <a:avLst/>
              <a:gdLst/>
              <a:ahLst/>
              <a:cxnLst/>
              <a:rect l="l" t="t" r="r" b="b"/>
              <a:pathLst>
                <a:path w="11198" h="11198" extrusionOk="0">
                  <a:moveTo>
                    <a:pt x="5599" y="0"/>
                  </a:moveTo>
                  <a:cubicBezTo>
                    <a:pt x="2508" y="0"/>
                    <a:pt x="0" y="2508"/>
                    <a:pt x="0" y="5599"/>
                  </a:cubicBezTo>
                  <a:cubicBezTo>
                    <a:pt x="0" y="8690"/>
                    <a:pt x="2508" y="11197"/>
                    <a:pt x="5599" y="11197"/>
                  </a:cubicBezTo>
                  <a:cubicBezTo>
                    <a:pt x="8690" y="11197"/>
                    <a:pt x="11198" y="8690"/>
                    <a:pt x="11198" y="5599"/>
                  </a:cubicBezTo>
                  <a:cubicBezTo>
                    <a:pt x="11198" y="2508"/>
                    <a:pt x="8690" y="0"/>
                    <a:pt x="5599"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71"/>
            <p:cNvSpPr/>
            <p:nvPr/>
          </p:nvSpPr>
          <p:spPr>
            <a:xfrm>
              <a:off x="3719457" y="3939461"/>
              <a:ext cx="78439" cy="102808"/>
            </a:xfrm>
            <a:custGeom>
              <a:avLst/>
              <a:gdLst/>
              <a:ahLst/>
              <a:cxnLst/>
              <a:rect l="l" t="t" r="r" b="b"/>
              <a:pathLst>
                <a:path w="2987" h="3915" extrusionOk="0">
                  <a:moveTo>
                    <a:pt x="0" y="0"/>
                  </a:moveTo>
                  <a:lnTo>
                    <a:pt x="39" y="2403"/>
                  </a:lnTo>
                  <a:lnTo>
                    <a:pt x="1838" y="3915"/>
                  </a:lnTo>
                  <a:lnTo>
                    <a:pt x="1981" y="3704"/>
                  </a:lnTo>
                  <a:cubicBezTo>
                    <a:pt x="2986" y="2221"/>
                    <a:pt x="2039" y="201"/>
                    <a:pt x="259" y="29"/>
                  </a:cubicBezTo>
                  <a:lnTo>
                    <a:pt x="0"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71"/>
            <p:cNvSpPr/>
            <p:nvPr/>
          </p:nvSpPr>
          <p:spPr>
            <a:xfrm>
              <a:off x="3719195" y="3878144"/>
              <a:ext cx="156851" cy="203594"/>
            </a:xfrm>
            <a:custGeom>
              <a:avLst/>
              <a:gdLst/>
              <a:ahLst/>
              <a:cxnLst/>
              <a:rect l="l" t="t" r="r" b="b"/>
              <a:pathLst>
                <a:path w="5973" h="7753" extrusionOk="0">
                  <a:moveTo>
                    <a:pt x="1" y="0"/>
                  </a:moveTo>
                  <a:lnTo>
                    <a:pt x="20" y="2374"/>
                  </a:lnTo>
                  <a:lnTo>
                    <a:pt x="230" y="2393"/>
                  </a:lnTo>
                  <a:cubicBezTo>
                    <a:pt x="1436" y="2498"/>
                    <a:pt x="2365" y="3503"/>
                    <a:pt x="2365" y="4709"/>
                  </a:cubicBezTo>
                  <a:cubicBezTo>
                    <a:pt x="2365" y="5187"/>
                    <a:pt x="2221" y="5656"/>
                    <a:pt x="1943" y="6049"/>
                  </a:cubicBezTo>
                  <a:lnTo>
                    <a:pt x="1819" y="6231"/>
                  </a:lnTo>
                  <a:lnTo>
                    <a:pt x="3637" y="7752"/>
                  </a:lnTo>
                  <a:lnTo>
                    <a:pt x="3781" y="7561"/>
                  </a:lnTo>
                  <a:lnTo>
                    <a:pt x="3800" y="7542"/>
                  </a:lnTo>
                  <a:lnTo>
                    <a:pt x="3858" y="7465"/>
                  </a:lnTo>
                  <a:cubicBezTo>
                    <a:pt x="5973" y="4527"/>
                    <a:pt x="4125" y="412"/>
                    <a:pt x="537" y="29"/>
                  </a:cubicBezTo>
                  <a:lnTo>
                    <a:pt x="403" y="19"/>
                  </a:lnTo>
                  <a:lnTo>
                    <a:pt x="374" y="19"/>
                  </a:lnTo>
                  <a:lnTo>
                    <a:pt x="269" y="10"/>
                  </a:lnTo>
                  <a:lnTo>
                    <a:pt x="1"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71"/>
            <p:cNvSpPr/>
            <p:nvPr/>
          </p:nvSpPr>
          <p:spPr>
            <a:xfrm>
              <a:off x="3718959" y="3824599"/>
              <a:ext cx="189755" cy="287048"/>
            </a:xfrm>
            <a:custGeom>
              <a:avLst/>
              <a:gdLst/>
              <a:ahLst/>
              <a:cxnLst/>
              <a:rect l="l" t="t" r="r" b="b"/>
              <a:pathLst>
                <a:path w="7226" h="10931" extrusionOk="0">
                  <a:moveTo>
                    <a:pt x="421" y="1"/>
                  </a:moveTo>
                  <a:cubicBezTo>
                    <a:pt x="192" y="10"/>
                    <a:pt x="0" y="192"/>
                    <a:pt x="0" y="432"/>
                  </a:cubicBezTo>
                  <a:lnTo>
                    <a:pt x="10" y="2068"/>
                  </a:lnTo>
                  <a:lnTo>
                    <a:pt x="239" y="2078"/>
                  </a:lnTo>
                  <a:cubicBezTo>
                    <a:pt x="4020" y="2231"/>
                    <a:pt x="6068" y="6595"/>
                    <a:pt x="3752" y="9600"/>
                  </a:cubicBezTo>
                  <a:lnTo>
                    <a:pt x="3618" y="9772"/>
                  </a:lnTo>
                  <a:lnTo>
                    <a:pt x="4871" y="10834"/>
                  </a:lnTo>
                  <a:cubicBezTo>
                    <a:pt x="4948" y="10892"/>
                    <a:pt x="5044" y="10930"/>
                    <a:pt x="5149" y="10930"/>
                  </a:cubicBezTo>
                  <a:lnTo>
                    <a:pt x="5197" y="10930"/>
                  </a:lnTo>
                  <a:cubicBezTo>
                    <a:pt x="5312" y="10921"/>
                    <a:pt x="5417" y="10863"/>
                    <a:pt x="5484" y="10767"/>
                  </a:cubicBezTo>
                  <a:cubicBezTo>
                    <a:pt x="6958" y="8777"/>
                    <a:pt x="7226" y="6135"/>
                    <a:pt x="6173" y="3886"/>
                  </a:cubicBezTo>
                  <a:cubicBezTo>
                    <a:pt x="5120" y="1637"/>
                    <a:pt x="2919" y="154"/>
                    <a:pt x="45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6" name="Google Shape;10756;p71"/>
            <p:cNvSpPr/>
            <p:nvPr/>
          </p:nvSpPr>
          <p:spPr>
            <a:xfrm>
              <a:off x="3576708" y="3855008"/>
              <a:ext cx="144036" cy="147555"/>
            </a:xfrm>
            <a:custGeom>
              <a:avLst/>
              <a:gdLst/>
              <a:ahLst/>
              <a:cxnLst/>
              <a:rect l="l" t="t" r="r" b="b"/>
              <a:pathLst>
                <a:path w="5485" h="5619" extrusionOk="0">
                  <a:moveTo>
                    <a:pt x="5455" y="1"/>
                  </a:moveTo>
                  <a:cubicBezTo>
                    <a:pt x="2833" y="1"/>
                    <a:pt x="565" y="1829"/>
                    <a:pt x="0" y="4394"/>
                  </a:cubicBezTo>
                  <a:lnTo>
                    <a:pt x="5484" y="5619"/>
                  </a:lnTo>
                  <a:lnTo>
                    <a:pt x="545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7" name="Google Shape;10757;p71"/>
            <p:cNvSpPr/>
            <p:nvPr/>
          </p:nvSpPr>
          <p:spPr>
            <a:xfrm>
              <a:off x="3573426" y="3969870"/>
              <a:ext cx="147319" cy="173684"/>
            </a:xfrm>
            <a:custGeom>
              <a:avLst/>
              <a:gdLst/>
              <a:ahLst/>
              <a:cxnLst/>
              <a:rect l="l" t="t" r="r" b="b"/>
              <a:pathLst>
                <a:path w="5610" h="6614" extrusionOk="0">
                  <a:moveTo>
                    <a:pt x="125" y="0"/>
                  </a:moveTo>
                  <a:cubicBezTo>
                    <a:pt x="39" y="402"/>
                    <a:pt x="1" y="804"/>
                    <a:pt x="1" y="1216"/>
                  </a:cubicBezTo>
                  <a:cubicBezTo>
                    <a:pt x="1" y="3733"/>
                    <a:pt x="1676" y="5944"/>
                    <a:pt x="4107" y="6614"/>
                  </a:cubicBezTo>
                  <a:lnTo>
                    <a:pt x="5609" y="1245"/>
                  </a:lnTo>
                  <a:lnTo>
                    <a:pt x="125" y="0"/>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8" name="Google Shape;10758;p71"/>
            <p:cNvSpPr/>
            <p:nvPr/>
          </p:nvSpPr>
          <p:spPr>
            <a:xfrm>
              <a:off x="3664417" y="4122178"/>
              <a:ext cx="77940" cy="26654"/>
            </a:xfrm>
            <a:custGeom>
              <a:avLst/>
              <a:gdLst/>
              <a:ahLst/>
              <a:cxnLst/>
              <a:rect l="l" t="t" r="r" b="b"/>
              <a:pathLst>
                <a:path w="2968" h="1015" extrusionOk="0">
                  <a:moveTo>
                    <a:pt x="594" y="0"/>
                  </a:moveTo>
                  <a:lnTo>
                    <a:pt x="0" y="593"/>
                  </a:lnTo>
                  <a:cubicBezTo>
                    <a:pt x="680" y="871"/>
                    <a:pt x="1398" y="1014"/>
                    <a:pt x="2135" y="1014"/>
                  </a:cubicBezTo>
                  <a:cubicBezTo>
                    <a:pt x="2412" y="1014"/>
                    <a:pt x="2690" y="995"/>
                    <a:pt x="2967" y="957"/>
                  </a:cubicBezTo>
                  <a:cubicBezTo>
                    <a:pt x="2115" y="823"/>
                    <a:pt x="1302" y="498"/>
                    <a:pt x="594"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9" name="Google Shape;10759;p71"/>
            <p:cNvSpPr/>
            <p:nvPr/>
          </p:nvSpPr>
          <p:spPr>
            <a:xfrm>
              <a:off x="3576708" y="3854772"/>
              <a:ext cx="143275" cy="124919"/>
            </a:xfrm>
            <a:custGeom>
              <a:avLst/>
              <a:gdLst/>
              <a:ahLst/>
              <a:cxnLst/>
              <a:rect l="l" t="t" r="r" b="b"/>
              <a:pathLst>
                <a:path w="5456" h="4757" extrusionOk="0">
                  <a:moveTo>
                    <a:pt x="5455" y="0"/>
                  </a:moveTo>
                  <a:cubicBezTo>
                    <a:pt x="2833" y="10"/>
                    <a:pt x="565" y="1838"/>
                    <a:pt x="0" y="4403"/>
                  </a:cubicBezTo>
                  <a:lnTo>
                    <a:pt x="1618" y="4757"/>
                  </a:lnTo>
                  <a:cubicBezTo>
                    <a:pt x="1934" y="2651"/>
                    <a:pt x="3426" y="909"/>
                    <a:pt x="5455" y="268"/>
                  </a:cubicBezTo>
                  <a:lnTo>
                    <a:pt x="5455"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71"/>
            <p:cNvSpPr/>
            <p:nvPr/>
          </p:nvSpPr>
          <p:spPr>
            <a:xfrm>
              <a:off x="3531462" y="3831217"/>
              <a:ext cx="144561" cy="112393"/>
            </a:xfrm>
            <a:custGeom>
              <a:avLst/>
              <a:gdLst/>
              <a:ahLst/>
              <a:cxnLst/>
              <a:rect l="l" t="t" r="r" b="b"/>
              <a:pathLst>
                <a:path w="5505" h="4280" extrusionOk="0">
                  <a:moveTo>
                    <a:pt x="230" y="0"/>
                  </a:moveTo>
                  <a:cubicBezTo>
                    <a:pt x="116" y="0"/>
                    <a:pt x="1" y="79"/>
                    <a:pt x="10" y="237"/>
                  </a:cubicBezTo>
                  <a:lnTo>
                    <a:pt x="10" y="1414"/>
                  </a:lnTo>
                  <a:cubicBezTo>
                    <a:pt x="20" y="1548"/>
                    <a:pt x="125" y="1615"/>
                    <a:pt x="230" y="1615"/>
                  </a:cubicBezTo>
                  <a:cubicBezTo>
                    <a:pt x="336" y="1615"/>
                    <a:pt x="441" y="1548"/>
                    <a:pt x="450" y="1414"/>
                  </a:cubicBezTo>
                  <a:lnTo>
                    <a:pt x="450" y="1041"/>
                  </a:lnTo>
                  <a:lnTo>
                    <a:pt x="3322" y="1041"/>
                  </a:lnTo>
                  <a:lnTo>
                    <a:pt x="5016" y="4151"/>
                  </a:lnTo>
                  <a:cubicBezTo>
                    <a:pt x="5059" y="4242"/>
                    <a:pt x="5132" y="4280"/>
                    <a:pt x="5205" y="4280"/>
                  </a:cubicBezTo>
                  <a:cubicBezTo>
                    <a:pt x="5354" y="4280"/>
                    <a:pt x="5504" y="4121"/>
                    <a:pt x="5408" y="3941"/>
                  </a:cubicBezTo>
                  <a:lnTo>
                    <a:pt x="5408" y="3941"/>
                  </a:lnTo>
                  <a:lnTo>
                    <a:pt x="5408" y="3950"/>
                  </a:lnTo>
                  <a:lnTo>
                    <a:pt x="3647" y="725"/>
                  </a:lnTo>
                  <a:cubicBezTo>
                    <a:pt x="3609" y="648"/>
                    <a:pt x="3532" y="610"/>
                    <a:pt x="3456" y="601"/>
                  </a:cubicBezTo>
                  <a:lnTo>
                    <a:pt x="450" y="601"/>
                  </a:lnTo>
                  <a:lnTo>
                    <a:pt x="450" y="237"/>
                  </a:lnTo>
                  <a:cubicBezTo>
                    <a:pt x="460" y="79"/>
                    <a:pt x="345" y="0"/>
                    <a:pt x="230"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71"/>
            <p:cNvSpPr/>
            <p:nvPr/>
          </p:nvSpPr>
          <p:spPr>
            <a:xfrm>
              <a:off x="3653098" y="3932318"/>
              <a:ext cx="36711" cy="31538"/>
            </a:xfrm>
            <a:custGeom>
              <a:avLst/>
              <a:gdLst/>
              <a:ahLst/>
              <a:cxnLst/>
              <a:rect l="l" t="t" r="r" b="b"/>
              <a:pathLst>
                <a:path w="1398" h="1201" extrusionOk="0">
                  <a:moveTo>
                    <a:pt x="798" y="1"/>
                  </a:moveTo>
                  <a:cubicBezTo>
                    <a:pt x="650" y="1"/>
                    <a:pt x="498" y="55"/>
                    <a:pt x="374" y="177"/>
                  </a:cubicBezTo>
                  <a:cubicBezTo>
                    <a:pt x="1" y="550"/>
                    <a:pt x="269" y="1201"/>
                    <a:pt x="805" y="1201"/>
                  </a:cubicBezTo>
                  <a:cubicBezTo>
                    <a:pt x="1130" y="1201"/>
                    <a:pt x="1398" y="933"/>
                    <a:pt x="1398" y="598"/>
                  </a:cubicBezTo>
                  <a:cubicBezTo>
                    <a:pt x="1398" y="236"/>
                    <a:pt x="1106" y="1"/>
                    <a:pt x="798"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71"/>
            <p:cNvSpPr/>
            <p:nvPr/>
          </p:nvSpPr>
          <p:spPr>
            <a:xfrm>
              <a:off x="3559875" y="3969870"/>
              <a:ext cx="126179" cy="173684"/>
            </a:xfrm>
            <a:custGeom>
              <a:avLst/>
              <a:gdLst/>
              <a:ahLst/>
              <a:cxnLst/>
              <a:rect l="l" t="t" r="r" b="b"/>
              <a:pathLst>
                <a:path w="4805" h="6614" extrusionOk="0">
                  <a:moveTo>
                    <a:pt x="641" y="0"/>
                  </a:moveTo>
                  <a:cubicBezTo>
                    <a:pt x="0" y="2910"/>
                    <a:pt x="1742" y="5819"/>
                    <a:pt x="4613" y="6614"/>
                  </a:cubicBezTo>
                  <a:lnTo>
                    <a:pt x="4804" y="5953"/>
                  </a:lnTo>
                  <a:cubicBezTo>
                    <a:pt x="3177" y="4920"/>
                    <a:pt x="2192" y="3139"/>
                    <a:pt x="2192" y="1216"/>
                  </a:cubicBezTo>
                  <a:cubicBezTo>
                    <a:pt x="2192" y="938"/>
                    <a:pt x="2211" y="651"/>
                    <a:pt x="2259" y="374"/>
                  </a:cubicBezTo>
                  <a:lnTo>
                    <a:pt x="641"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63" name="Google Shape;10763;p71"/>
          <p:cNvGrpSpPr/>
          <p:nvPr/>
        </p:nvGrpSpPr>
        <p:grpSpPr>
          <a:xfrm>
            <a:off x="4030586" y="3805246"/>
            <a:ext cx="286523" cy="340566"/>
            <a:chOff x="4030586" y="3805246"/>
            <a:chExt cx="286523" cy="340566"/>
          </a:xfrm>
        </p:grpSpPr>
        <p:sp>
          <p:nvSpPr>
            <p:cNvPr id="10764" name="Google Shape;10764;p71"/>
            <p:cNvSpPr/>
            <p:nvPr/>
          </p:nvSpPr>
          <p:spPr>
            <a:xfrm>
              <a:off x="4030586" y="3826122"/>
              <a:ext cx="87735" cy="145533"/>
            </a:xfrm>
            <a:custGeom>
              <a:avLst/>
              <a:gdLst/>
              <a:ahLst/>
              <a:cxnLst/>
              <a:rect l="l" t="t" r="r" b="b"/>
              <a:pathLst>
                <a:path w="3341" h="5542" extrusionOk="0">
                  <a:moveTo>
                    <a:pt x="584" y="0"/>
                  </a:moveTo>
                  <a:cubicBezTo>
                    <a:pt x="259" y="0"/>
                    <a:pt x="0" y="259"/>
                    <a:pt x="0" y="584"/>
                  </a:cubicBezTo>
                  <a:lnTo>
                    <a:pt x="0" y="1388"/>
                  </a:lnTo>
                  <a:cubicBezTo>
                    <a:pt x="0" y="3321"/>
                    <a:pt x="986" y="3723"/>
                    <a:pt x="1790" y="4039"/>
                  </a:cubicBezTo>
                  <a:cubicBezTo>
                    <a:pt x="2230" y="4221"/>
                    <a:pt x="2613" y="4374"/>
                    <a:pt x="2804" y="4757"/>
                  </a:cubicBezTo>
                  <a:cubicBezTo>
                    <a:pt x="2852" y="4852"/>
                    <a:pt x="2843" y="4967"/>
                    <a:pt x="2766" y="5044"/>
                  </a:cubicBezTo>
                  <a:cubicBezTo>
                    <a:pt x="2697" y="5120"/>
                    <a:pt x="2599" y="5156"/>
                    <a:pt x="2499" y="5156"/>
                  </a:cubicBezTo>
                  <a:cubicBezTo>
                    <a:pt x="2460" y="5156"/>
                    <a:pt x="2421" y="5150"/>
                    <a:pt x="2383" y="5139"/>
                  </a:cubicBezTo>
                  <a:cubicBezTo>
                    <a:pt x="2240" y="5082"/>
                    <a:pt x="2221" y="4910"/>
                    <a:pt x="2230" y="4776"/>
                  </a:cubicBezTo>
                  <a:cubicBezTo>
                    <a:pt x="2235" y="4642"/>
                    <a:pt x="2135" y="4572"/>
                    <a:pt x="2035" y="4572"/>
                  </a:cubicBezTo>
                  <a:cubicBezTo>
                    <a:pt x="1943" y="4572"/>
                    <a:pt x="1852" y="4632"/>
                    <a:pt x="1847" y="4757"/>
                  </a:cubicBezTo>
                  <a:cubicBezTo>
                    <a:pt x="1838" y="4919"/>
                    <a:pt x="1857" y="5331"/>
                    <a:pt x="2230" y="5494"/>
                  </a:cubicBezTo>
                  <a:cubicBezTo>
                    <a:pt x="2316" y="5522"/>
                    <a:pt x="2402" y="5541"/>
                    <a:pt x="2489" y="5541"/>
                  </a:cubicBezTo>
                  <a:cubicBezTo>
                    <a:pt x="2699" y="5541"/>
                    <a:pt x="2900" y="5465"/>
                    <a:pt x="3044" y="5312"/>
                  </a:cubicBezTo>
                  <a:cubicBezTo>
                    <a:pt x="3225" y="5120"/>
                    <a:pt x="3273" y="4833"/>
                    <a:pt x="3149" y="4594"/>
                  </a:cubicBezTo>
                  <a:cubicBezTo>
                    <a:pt x="2891" y="4077"/>
                    <a:pt x="2402" y="3886"/>
                    <a:pt x="1924" y="3694"/>
                  </a:cubicBezTo>
                  <a:cubicBezTo>
                    <a:pt x="1551" y="3532"/>
                    <a:pt x="1158" y="3379"/>
                    <a:pt x="871" y="3053"/>
                  </a:cubicBezTo>
                  <a:cubicBezTo>
                    <a:pt x="546" y="2690"/>
                    <a:pt x="383" y="2144"/>
                    <a:pt x="383" y="1398"/>
                  </a:cubicBezTo>
                  <a:lnTo>
                    <a:pt x="383" y="594"/>
                  </a:lnTo>
                  <a:cubicBezTo>
                    <a:pt x="383" y="479"/>
                    <a:pt x="469" y="393"/>
                    <a:pt x="575" y="393"/>
                  </a:cubicBezTo>
                  <a:cubicBezTo>
                    <a:pt x="881" y="393"/>
                    <a:pt x="1168" y="546"/>
                    <a:pt x="1340" y="795"/>
                  </a:cubicBezTo>
                  <a:lnTo>
                    <a:pt x="1493" y="1015"/>
                  </a:lnTo>
                  <a:cubicBezTo>
                    <a:pt x="1646" y="1235"/>
                    <a:pt x="1905" y="1369"/>
                    <a:pt x="2182" y="1369"/>
                  </a:cubicBezTo>
                  <a:lnTo>
                    <a:pt x="3082" y="1369"/>
                  </a:lnTo>
                  <a:cubicBezTo>
                    <a:pt x="3340" y="1369"/>
                    <a:pt x="3340" y="986"/>
                    <a:pt x="3082" y="986"/>
                  </a:cubicBezTo>
                  <a:lnTo>
                    <a:pt x="2182" y="986"/>
                  </a:lnTo>
                  <a:cubicBezTo>
                    <a:pt x="2029" y="986"/>
                    <a:pt x="1895" y="909"/>
                    <a:pt x="1809" y="795"/>
                  </a:cubicBezTo>
                  <a:lnTo>
                    <a:pt x="1656" y="574"/>
                  </a:lnTo>
                  <a:cubicBezTo>
                    <a:pt x="1417" y="220"/>
                    <a:pt x="1015" y="10"/>
                    <a:pt x="584"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5" name="Google Shape;10765;p71"/>
            <p:cNvSpPr/>
            <p:nvPr/>
          </p:nvSpPr>
          <p:spPr>
            <a:xfrm>
              <a:off x="4229374" y="3825860"/>
              <a:ext cx="87735" cy="145796"/>
            </a:xfrm>
            <a:custGeom>
              <a:avLst/>
              <a:gdLst/>
              <a:ahLst/>
              <a:cxnLst/>
              <a:rect l="l" t="t" r="r" b="b"/>
              <a:pathLst>
                <a:path w="3341" h="5552" extrusionOk="0">
                  <a:moveTo>
                    <a:pt x="2757" y="1"/>
                  </a:moveTo>
                  <a:cubicBezTo>
                    <a:pt x="2326" y="1"/>
                    <a:pt x="1924" y="221"/>
                    <a:pt x="1685" y="575"/>
                  </a:cubicBezTo>
                  <a:lnTo>
                    <a:pt x="1532" y="785"/>
                  </a:lnTo>
                  <a:cubicBezTo>
                    <a:pt x="1446" y="910"/>
                    <a:pt x="1312" y="986"/>
                    <a:pt x="1158" y="986"/>
                  </a:cubicBezTo>
                  <a:lnTo>
                    <a:pt x="259" y="986"/>
                  </a:lnTo>
                  <a:cubicBezTo>
                    <a:pt x="0" y="986"/>
                    <a:pt x="0" y="1369"/>
                    <a:pt x="259" y="1369"/>
                  </a:cubicBezTo>
                  <a:lnTo>
                    <a:pt x="1168" y="1369"/>
                  </a:lnTo>
                  <a:cubicBezTo>
                    <a:pt x="1436" y="1369"/>
                    <a:pt x="1694" y="1235"/>
                    <a:pt x="1857" y="1015"/>
                  </a:cubicBezTo>
                  <a:lnTo>
                    <a:pt x="2001" y="795"/>
                  </a:lnTo>
                  <a:cubicBezTo>
                    <a:pt x="2182" y="546"/>
                    <a:pt x="2460" y="393"/>
                    <a:pt x="2766" y="393"/>
                  </a:cubicBezTo>
                  <a:cubicBezTo>
                    <a:pt x="2881" y="393"/>
                    <a:pt x="2967" y="479"/>
                    <a:pt x="2967" y="584"/>
                  </a:cubicBezTo>
                  <a:lnTo>
                    <a:pt x="2967" y="1388"/>
                  </a:lnTo>
                  <a:cubicBezTo>
                    <a:pt x="2967" y="2144"/>
                    <a:pt x="2804" y="2700"/>
                    <a:pt x="2479" y="3054"/>
                  </a:cubicBezTo>
                  <a:cubicBezTo>
                    <a:pt x="2192" y="3369"/>
                    <a:pt x="1800" y="3532"/>
                    <a:pt x="1417" y="3685"/>
                  </a:cubicBezTo>
                  <a:cubicBezTo>
                    <a:pt x="948" y="3877"/>
                    <a:pt x="450" y="4078"/>
                    <a:pt x="201" y="4594"/>
                  </a:cubicBezTo>
                  <a:cubicBezTo>
                    <a:pt x="77" y="4834"/>
                    <a:pt x="115" y="5121"/>
                    <a:pt x="307" y="5312"/>
                  </a:cubicBezTo>
                  <a:cubicBezTo>
                    <a:pt x="450" y="5465"/>
                    <a:pt x="651" y="5551"/>
                    <a:pt x="862" y="5551"/>
                  </a:cubicBezTo>
                  <a:cubicBezTo>
                    <a:pt x="948" y="5551"/>
                    <a:pt x="1034" y="5523"/>
                    <a:pt x="1111" y="5494"/>
                  </a:cubicBezTo>
                  <a:cubicBezTo>
                    <a:pt x="1484" y="5331"/>
                    <a:pt x="1503" y="4920"/>
                    <a:pt x="1493" y="4757"/>
                  </a:cubicBezTo>
                  <a:cubicBezTo>
                    <a:pt x="1489" y="4632"/>
                    <a:pt x="1396" y="4572"/>
                    <a:pt x="1303" y="4572"/>
                  </a:cubicBezTo>
                  <a:cubicBezTo>
                    <a:pt x="1204" y="4572"/>
                    <a:pt x="1106" y="4639"/>
                    <a:pt x="1111" y="4767"/>
                  </a:cubicBezTo>
                  <a:cubicBezTo>
                    <a:pt x="1120" y="4901"/>
                    <a:pt x="1101" y="5073"/>
                    <a:pt x="957" y="5140"/>
                  </a:cubicBezTo>
                  <a:cubicBezTo>
                    <a:pt x="923" y="5150"/>
                    <a:pt x="887" y="5155"/>
                    <a:pt x="851" y="5155"/>
                  </a:cubicBezTo>
                  <a:cubicBezTo>
                    <a:pt x="748" y="5155"/>
                    <a:pt x="646" y="5115"/>
                    <a:pt x="575" y="5044"/>
                  </a:cubicBezTo>
                  <a:cubicBezTo>
                    <a:pt x="498" y="4968"/>
                    <a:pt x="488" y="4853"/>
                    <a:pt x="536" y="4757"/>
                  </a:cubicBezTo>
                  <a:cubicBezTo>
                    <a:pt x="728" y="4374"/>
                    <a:pt x="1111" y="4221"/>
                    <a:pt x="1551" y="4039"/>
                  </a:cubicBezTo>
                  <a:cubicBezTo>
                    <a:pt x="2355" y="3714"/>
                    <a:pt x="3340" y="3312"/>
                    <a:pt x="3340" y="1388"/>
                  </a:cubicBezTo>
                  <a:lnTo>
                    <a:pt x="3340" y="584"/>
                  </a:lnTo>
                  <a:cubicBezTo>
                    <a:pt x="3340" y="259"/>
                    <a:pt x="3082" y="1"/>
                    <a:pt x="2757"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6" name="Google Shape;10766;p71"/>
            <p:cNvSpPr/>
            <p:nvPr/>
          </p:nvSpPr>
          <p:spPr>
            <a:xfrm>
              <a:off x="4162779" y="3999018"/>
              <a:ext cx="22400" cy="101547"/>
            </a:xfrm>
            <a:custGeom>
              <a:avLst/>
              <a:gdLst/>
              <a:ahLst/>
              <a:cxnLst/>
              <a:rect l="l" t="t" r="r" b="b"/>
              <a:pathLst>
                <a:path w="853" h="3867" extrusionOk="0">
                  <a:moveTo>
                    <a:pt x="0" y="1"/>
                  </a:moveTo>
                  <a:lnTo>
                    <a:pt x="0" y="3867"/>
                  </a:lnTo>
                  <a:lnTo>
                    <a:pt x="852" y="3867"/>
                  </a:lnTo>
                  <a:lnTo>
                    <a:pt x="852"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7" name="Google Shape;10767;p71"/>
            <p:cNvSpPr/>
            <p:nvPr/>
          </p:nvSpPr>
          <p:spPr>
            <a:xfrm>
              <a:off x="4091903" y="3816564"/>
              <a:ext cx="163889" cy="200836"/>
            </a:xfrm>
            <a:custGeom>
              <a:avLst/>
              <a:gdLst/>
              <a:ahLst/>
              <a:cxnLst/>
              <a:rect l="l" t="t" r="r" b="b"/>
              <a:pathLst>
                <a:path w="6241" h="7648" extrusionOk="0">
                  <a:moveTo>
                    <a:pt x="0" y="1"/>
                  </a:moveTo>
                  <a:lnTo>
                    <a:pt x="0" y="2518"/>
                  </a:lnTo>
                  <a:cubicBezTo>
                    <a:pt x="0" y="4288"/>
                    <a:pt x="843" y="5963"/>
                    <a:pt x="2269" y="7016"/>
                  </a:cubicBezTo>
                  <a:lnTo>
                    <a:pt x="3120" y="7647"/>
                  </a:lnTo>
                  <a:lnTo>
                    <a:pt x="3972" y="7016"/>
                  </a:lnTo>
                  <a:cubicBezTo>
                    <a:pt x="5398" y="5963"/>
                    <a:pt x="6240" y="4288"/>
                    <a:pt x="6240" y="2518"/>
                  </a:cubicBezTo>
                  <a:lnTo>
                    <a:pt x="6240" y="1"/>
                  </a:lnTo>
                  <a:close/>
                </a:path>
              </a:pathLst>
            </a:custGeom>
            <a:solidFill>
              <a:srgbClr val="C1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8" name="Google Shape;10768;p71"/>
            <p:cNvSpPr/>
            <p:nvPr/>
          </p:nvSpPr>
          <p:spPr>
            <a:xfrm>
              <a:off x="4158498" y="3816564"/>
              <a:ext cx="97530" cy="200836"/>
            </a:xfrm>
            <a:custGeom>
              <a:avLst/>
              <a:gdLst/>
              <a:ahLst/>
              <a:cxnLst/>
              <a:rect l="l" t="t" r="r" b="b"/>
              <a:pathLst>
                <a:path w="3714" h="7648" extrusionOk="0">
                  <a:moveTo>
                    <a:pt x="2537" y="1"/>
                  </a:moveTo>
                  <a:lnTo>
                    <a:pt x="2537" y="2518"/>
                  </a:lnTo>
                  <a:cubicBezTo>
                    <a:pt x="2537" y="4288"/>
                    <a:pt x="1685" y="5963"/>
                    <a:pt x="259" y="7016"/>
                  </a:cubicBezTo>
                  <a:lnTo>
                    <a:pt x="1" y="7207"/>
                  </a:lnTo>
                  <a:lnTo>
                    <a:pt x="594" y="7647"/>
                  </a:lnTo>
                  <a:lnTo>
                    <a:pt x="1436" y="7016"/>
                  </a:lnTo>
                  <a:cubicBezTo>
                    <a:pt x="2872" y="5963"/>
                    <a:pt x="3714" y="4288"/>
                    <a:pt x="3714" y="2518"/>
                  </a:cubicBezTo>
                  <a:lnTo>
                    <a:pt x="3714"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71"/>
            <p:cNvSpPr/>
            <p:nvPr/>
          </p:nvSpPr>
          <p:spPr>
            <a:xfrm>
              <a:off x="4081084" y="3805246"/>
              <a:ext cx="185501" cy="22662"/>
            </a:xfrm>
            <a:custGeom>
              <a:avLst/>
              <a:gdLst/>
              <a:ahLst/>
              <a:cxnLst/>
              <a:rect l="l" t="t" r="r" b="b"/>
              <a:pathLst>
                <a:path w="7064" h="863" extrusionOk="0">
                  <a:moveTo>
                    <a:pt x="183" y="1"/>
                  </a:moveTo>
                  <a:cubicBezTo>
                    <a:pt x="87" y="1"/>
                    <a:pt x="1" y="78"/>
                    <a:pt x="1" y="173"/>
                  </a:cubicBezTo>
                  <a:lnTo>
                    <a:pt x="1" y="680"/>
                  </a:lnTo>
                  <a:cubicBezTo>
                    <a:pt x="1" y="776"/>
                    <a:pt x="87" y="862"/>
                    <a:pt x="183" y="862"/>
                  </a:cubicBezTo>
                  <a:lnTo>
                    <a:pt x="6892" y="862"/>
                  </a:lnTo>
                  <a:cubicBezTo>
                    <a:pt x="6987" y="862"/>
                    <a:pt x="7064" y="776"/>
                    <a:pt x="7064" y="680"/>
                  </a:cubicBezTo>
                  <a:lnTo>
                    <a:pt x="7064" y="173"/>
                  </a:lnTo>
                  <a:cubicBezTo>
                    <a:pt x="7064" y="78"/>
                    <a:pt x="6987" y="1"/>
                    <a:pt x="689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71"/>
            <p:cNvSpPr/>
            <p:nvPr/>
          </p:nvSpPr>
          <p:spPr>
            <a:xfrm>
              <a:off x="4235913" y="3805246"/>
              <a:ext cx="30672" cy="22662"/>
            </a:xfrm>
            <a:custGeom>
              <a:avLst/>
              <a:gdLst/>
              <a:ahLst/>
              <a:cxnLst/>
              <a:rect l="l" t="t" r="r" b="b"/>
              <a:pathLst>
                <a:path w="1168" h="863" extrusionOk="0">
                  <a:moveTo>
                    <a:pt x="0" y="1"/>
                  </a:moveTo>
                  <a:lnTo>
                    <a:pt x="0" y="862"/>
                  </a:lnTo>
                  <a:lnTo>
                    <a:pt x="996" y="862"/>
                  </a:lnTo>
                  <a:cubicBezTo>
                    <a:pt x="1091" y="862"/>
                    <a:pt x="1168" y="776"/>
                    <a:pt x="1168" y="680"/>
                  </a:cubicBezTo>
                  <a:lnTo>
                    <a:pt x="1168" y="173"/>
                  </a:lnTo>
                  <a:cubicBezTo>
                    <a:pt x="1168" y="78"/>
                    <a:pt x="1091" y="1"/>
                    <a:pt x="99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71"/>
            <p:cNvSpPr/>
            <p:nvPr/>
          </p:nvSpPr>
          <p:spPr>
            <a:xfrm>
              <a:off x="4133368" y="3866195"/>
              <a:ext cx="81196" cy="76627"/>
            </a:xfrm>
            <a:custGeom>
              <a:avLst/>
              <a:gdLst/>
              <a:ahLst/>
              <a:cxnLst/>
              <a:rect l="l" t="t" r="r" b="b"/>
              <a:pathLst>
                <a:path w="3092" h="2918" extrusionOk="0">
                  <a:moveTo>
                    <a:pt x="1546" y="1"/>
                  </a:moveTo>
                  <a:cubicBezTo>
                    <a:pt x="1534" y="1"/>
                    <a:pt x="1522" y="6"/>
                    <a:pt x="1513" y="15"/>
                  </a:cubicBezTo>
                  <a:lnTo>
                    <a:pt x="1072" y="915"/>
                  </a:lnTo>
                  <a:cubicBezTo>
                    <a:pt x="1063" y="924"/>
                    <a:pt x="1053" y="934"/>
                    <a:pt x="1044" y="934"/>
                  </a:cubicBezTo>
                  <a:lnTo>
                    <a:pt x="48" y="1077"/>
                  </a:lnTo>
                  <a:cubicBezTo>
                    <a:pt x="20" y="1087"/>
                    <a:pt x="1" y="1125"/>
                    <a:pt x="29" y="1144"/>
                  </a:cubicBezTo>
                  <a:lnTo>
                    <a:pt x="747" y="1843"/>
                  </a:lnTo>
                  <a:cubicBezTo>
                    <a:pt x="757" y="1853"/>
                    <a:pt x="757" y="1872"/>
                    <a:pt x="757" y="1881"/>
                  </a:cubicBezTo>
                  <a:lnTo>
                    <a:pt x="584" y="2867"/>
                  </a:lnTo>
                  <a:cubicBezTo>
                    <a:pt x="584" y="2899"/>
                    <a:pt x="604" y="2917"/>
                    <a:pt x="627" y="2917"/>
                  </a:cubicBezTo>
                  <a:cubicBezTo>
                    <a:pt x="632" y="2917"/>
                    <a:pt x="637" y="2917"/>
                    <a:pt x="642" y="2915"/>
                  </a:cubicBezTo>
                  <a:lnTo>
                    <a:pt x="1532" y="2446"/>
                  </a:lnTo>
                  <a:cubicBezTo>
                    <a:pt x="1537" y="2441"/>
                    <a:pt x="1541" y="2439"/>
                    <a:pt x="1547" y="2439"/>
                  </a:cubicBezTo>
                  <a:cubicBezTo>
                    <a:pt x="1553" y="2439"/>
                    <a:pt x="1560" y="2441"/>
                    <a:pt x="1570" y="2446"/>
                  </a:cubicBezTo>
                  <a:lnTo>
                    <a:pt x="2451" y="2915"/>
                  </a:lnTo>
                  <a:cubicBezTo>
                    <a:pt x="2455" y="2917"/>
                    <a:pt x="2461" y="2917"/>
                    <a:pt x="2466" y="2917"/>
                  </a:cubicBezTo>
                  <a:cubicBezTo>
                    <a:pt x="2491" y="2917"/>
                    <a:pt x="2516" y="2899"/>
                    <a:pt x="2508" y="2867"/>
                  </a:cubicBezTo>
                  <a:lnTo>
                    <a:pt x="2336" y="1881"/>
                  </a:lnTo>
                  <a:cubicBezTo>
                    <a:pt x="2336" y="1872"/>
                    <a:pt x="2345" y="1853"/>
                    <a:pt x="2355" y="1843"/>
                  </a:cubicBezTo>
                  <a:lnTo>
                    <a:pt x="3073" y="1144"/>
                  </a:lnTo>
                  <a:cubicBezTo>
                    <a:pt x="3092" y="1125"/>
                    <a:pt x="3082" y="1087"/>
                    <a:pt x="3044" y="1077"/>
                  </a:cubicBezTo>
                  <a:lnTo>
                    <a:pt x="2058" y="934"/>
                  </a:lnTo>
                  <a:cubicBezTo>
                    <a:pt x="2039" y="934"/>
                    <a:pt x="2029" y="924"/>
                    <a:pt x="2020" y="915"/>
                  </a:cubicBezTo>
                  <a:lnTo>
                    <a:pt x="1580" y="15"/>
                  </a:lnTo>
                  <a:cubicBezTo>
                    <a:pt x="1570" y="6"/>
                    <a:pt x="1558" y="1"/>
                    <a:pt x="15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71"/>
            <p:cNvSpPr/>
            <p:nvPr/>
          </p:nvSpPr>
          <p:spPr>
            <a:xfrm>
              <a:off x="4152721" y="4004060"/>
              <a:ext cx="42489" cy="20877"/>
            </a:xfrm>
            <a:custGeom>
              <a:avLst/>
              <a:gdLst/>
              <a:ahLst/>
              <a:cxnLst/>
              <a:rect l="l" t="t" r="r" b="b"/>
              <a:pathLst>
                <a:path w="1618" h="795" extrusionOk="0">
                  <a:moveTo>
                    <a:pt x="326" y="0"/>
                  </a:moveTo>
                  <a:cubicBezTo>
                    <a:pt x="144" y="0"/>
                    <a:pt x="0" y="144"/>
                    <a:pt x="0" y="325"/>
                  </a:cubicBezTo>
                  <a:lnTo>
                    <a:pt x="0" y="469"/>
                  </a:lnTo>
                  <a:cubicBezTo>
                    <a:pt x="0" y="651"/>
                    <a:pt x="144" y="794"/>
                    <a:pt x="326" y="794"/>
                  </a:cubicBezTo>
                  <a:lnTo>
                    <a:pt x="1292" y="794"/>
                  </a:lnTo>
                  <a:cubicBezTo>
                    <a:pt x="1474" y="794"/>
                    <a:pt x="1618" y="651"/>
                    <a:pt x="1618" y="469"/>
                  </a:cubicBezTo>
                  <a:lnTo>
                    <a:pt x="1618" y="325"/>
                  </a:lnTo>
                  <a:cubicBezTo>
                    <a:pt x="1618" y="144"/>
                    <a:pt x="1474" y="0"/>
                    <a:pt x="129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3" name="Google Shape;10773;p71"/>
            <p:cNvSpPr/>
            <p:nvPr/>
          </p:nvSpPr>
          <p:spPr>
            <a:xfrm>
              <a:off x="4130348" y="4085466"/>
              <a:ext cx="87236" cy="30199"/>
            </a:xfrm>
            <a:custGeom>
              <a:avLst/>
              <a:gdLst/>
              <a:ahLst/>
              <a:cxnLst/>
              <a:rect l="l" t="t" r="r" b="b"/>
              <a:pathLst>
                <a:path w="3322" h="1150" extrusionOk="0">
                  <a:moveTo>
                    <a:pt x="441" y="1"/>
                  </a:moveTo>
                  <a:cubicBezTo>
                    <a:pt x="192" y="1"/>
                    <a:pt x="1" y="192"/>
                    <a:pt x="1" y="441"/>
                  </a:cubicBezTo>
                  <a:lnTo>
                    <a:pt x="1" y="1149"/>
                  </a:lnTo>
                  <a:lnTo>
                    <a:pt x="3322" y="1149"/>
                  </a:lnTo>
                  <a:lnTo>
                    <a:pt x="3322" y="1140"/>
                  </a:lnTo>
                  <a:lnTo>
                    <a:pt x="3322" y="441"/>
                  </a:lnTo>
                  <a:cubicBezTo>
                    <a:pt x="3322" y="192"/>
                    <a:pt x="3121" y="1"/>
                    <a:pt x="2872"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4" name="Google Shape;10774;p71"/>
            <p:cNvSpPr/>
            <p:nvPr/>
          </p:nvSpPr>
          <p:spPr>
            <a:xfrm>
              <a:off x="4186649" y="4085466"/>
              <a:ext cx="30934" cy="29936"/>
            </a:xfrm>
            <a:custGeom>
              <a:avLst/>
              <a:gdLst/>
              <a:ahLst/>
              <a:cxnLst/>
              <a:rect l="l" t="t" r="r" b="b"/>
              <a:pathLst>
                <a:path w="1178" h="1140" extrusionOk="0">
                  <a:moveTo>
                    <a:pt x="0" y="1"/>
                  </a:moveTo>
                  <a:lnTo>
                    <a:pt x="0" y="1140"/>
                  </a:lnTo>
                  <a:lnTo>
                    <a:pt x="1178" y="1140"/>
                  </a:lnTo>
                  <a:lnTo>
                    <a:pt x="1178" y="441"/>
                  </a:lnTo>
                  <a:cubicBezTo>
                    <a:pt x="1178" y="192"/>
                    <a:pt x="977" y="1"/>
                    <a:pt x="73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71"/>
            <p:cNvSpPr/>
            <p:nvPr/>
          </p:nvSpPr>
          <p:spPr>
            <a:xfrm>
              <a:off x="4098941" y="4108102"/>
              <a:ext cx="150050" cy="37709"/>
            </a:xfrm>
            <a:custGeom>
              <a:avLst/>
              <a:gdLst/>
              <a:ahLst/>
              <a:cxnLst/>
              <a:rect l="l" t="t" r="r" b="b"/>
              <a:pathLst>
                <a:path w="5714" h="1436" extrusionOk="0">
                  <a:moveTo>
                    <a:pt x="460" y="0"/>
                  </a:moveTo>
                  <a:cubicBezTo>
                    <a:pt x="345" y="0"/>
                    <a:pt x="240" y="86"/>
                    <a:pt x="221" y="201"/>
                  </a:cubicBezTo>
                  <a:lnTo>
                    <a:pt x="29" y="1149"/>
                  </a:lnTo>
                  <a:cubicBezTo>
                    <a:pt x="0" y="1302"/>
                    <a:pt x="115" y="1436"/>
                    <a:pt x="268" y="1436"/>
                  </a:cubicBezTo>
                  <a:lnTo>
                    <a:pt x="5436" y="1436"/>
                  </a:lnTo>
                  <a:cubicBezTo>
                    <a:pt x="5599" y="1436"/>
                    <a:pt x="5714" y="1302"/>
                    <a:pt x="5676" y="1149"/>
                  </a:cubicBezTo>
                  <a:lnTo>
                    <a:pt x="5494" y="201"/>
                  </a:lnTo>
                  <a:cubicBezTo>
                    <a:pt x="5475" y="86"/>
                    <a:pt x="5369" y="0"/>
                    <a:pt x="525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71"/>
            <p:cNvSpPr/>
            <p:nvPr/>
          </p:nvSpPr>
          <p:spPr>
            <a:xfrm>
              <a:off x="4211018" y="4108102"/>
              <a:ext cx="37736" cy="37709"/>
            </a:xfrm>
            <a:custGeom>
              <a:avLst/>
              <a:gdLst/>
              <a:ahLst/>
              <a:cxnLst/>
              <a:rect l="l" t="t" r="r" b="b"/>
              <a:pathLst>
                <a:path w="1437" h="1436" extrusionOk="0">
                  <a:moveTo>
                    <a:pt x="1" y="0"/>
                  </a:moveTo>
                  <a:lnTo>
                    <a:pt x="278" y="1436"/>
                  </a:lnTo>
                  <a:lnTo>
                    <a:pt x="1168" y="1436"/>
                  </a:lnTo>
                  <a:cubicBezTo>
                    <a:pt x="1321" y="1436"/>
                    <a:pt x="1436" y="1302"/>
                    <a:pt x="1417" y="1149"/>
                  </a:cubicBezTo>
                  <a:lnTo>
                    <a:pt x="1226" y="201"/>
                  </a:lnTo>
                  <a:cubicBezTo>
                    <a:pt x="1207" y="86"/>
                    <a:pt x="1101" y="0"/>
                    <a:pt x="9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7" name="Google Shape;10777;p71"/>
          <p:cNvGrpSpPr/>
          <p:nvPr/>
        </p:nvGrpSpPr>
        <p:grpSpPr>
          <a:xfrm>
            <a:off x="2180884" y="2888719"/>
            <a:ext cx="376752" cy="374468"/>
            <a:chOff x="2180884" y="2888719"/>
            <a:chExt cx="376752" cy="374468"/>
          </a:xfrm>
        </p:grpSpPr>
        <p:sp>
          <p:nvSpPr>
            <p:cNvPr id="10778" name="Google Shape;10778;p71"/>
            <p:cNvSpPr/>
            <p:nvPr/>
          </p:nvSpPr>
          <p:spPr>
            <a:xfrm>
              <a:off x="2180884" y="2954054"/>
              <a:ext cx="309395" cy="309133"/>
            </a:xfrm>
            <a:custGeom>
              <a:avLst/>
              <a:gdLst/>
              <a:ahLst/>
              <a:cxnLst/>
              <a:rect l="l" t="t" r="r" b="b"/>
              <a:pathLst>
                <a:path w="11782" h="11772" extrusionOk="0">
                  <a:moveTo>
                    <a:pt x="5896" y="0"/>
                  </a:moveTo>
                  <a:cubicBezTo>
                    <a:pt x="2642" y="0"/>
                    <a:pt x="1" y="2632"/>
                    <a:pt x="1" y="5886"/>
                  </a:cubicBezTo>
                  <a:cubicBezTo>
                    <a:pt x="1" y="9140"/>
                    <a:pt x="2642" y="11772"/>
                    <a:pt x="5896" y="11772"/>
                  </a:cubicBezTo>
                  <a:cubicBezTo>
                    <a:pt x="9150" y="11772"/>
                    <a:pt x="11782" y="9140"/>
                    <a:pt x="11782" y="5886"/>
                  </a:cubicBezTo>
                  <a:cubicBezTo>
                    <a:pt x="11782" y="2632"/>
                    <a:pt x="9150" y="0"/>
                    <a:pt x="58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9" name="Google Shape;10779;p71"/>
            <p:cNvSpPr/>
            <p:nvPr/>
          </p:nvSpPr>
          <p:spPr>
            <a:xfrm>
              <a:off x="2335713" y="3102082"/>
              <a:ext cx="154330" cy="12579"/>
            </a:xfrm>
            <a:custGeom>
              <a:avLst/>
              <a:gdLst/>
              <a:ahLst/>
              <a:cxnLst/>
              <a:rect l="l" t="t" r="r" b="b"/>
              <a:pathLst>
                <a:path w="5877" h="479" extrusionOk="0">
                  <a:moveTo>
                    <a:pt x="0" y="0"/>
                  </a:moveTo>
                  <a:lnTo>
                    <a:pt x="0" y="479"/>
                  </a:lnTo>
                  <a:lnTo>
                    <a:pt x="5876" y="479"/>
                  </a:lnTo>
                  <a:lnTo>
                    <a:pt x="5876" y="240"/>
                  </a:lnTo>
                  <a:lnTo>
                    <a:pt x="5876"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71"/>
            <p:cNvSpPr/>
            <p:nvPr/>
          </p:nvSpPr>
          <p:spPr>
            <a:xfrm>
              <a:off x="2465648" y="2888719"/>
              <a:ext cx="91989" cy="89993"/>
            </a:xfrm>
            <a:custGeom>
              <a:avLst/>
              <a:gdLst/>
              <a:ahLst/>
              <a:cxnLst/>
              <a:rect l="l" t="t" r="r" b="b"/>
              <a:pathLst>
                <a:path w="3503" h="3427" extrusionOk="0">
                  <a:moveTo>
                    <a:pt x="2115" y="1"/>
                  </a:moveTo>
                  <a:cubicBezTo>
                    <a:pt x="2059" y="1"/>
                    <a:pt x="2001" y="21"/>
                    <a:pt x="1952" y="67"/>
                  </a:cubicBezTo>
                  <a:lnTo>
                    <a:pt x="211" y="1809"/>
                  </a:lnTo>
                  <a:cubicBezTo>
                    <a:pt x="77" y="1943"/>
                    <a:pt x="0" y="2125"/>
                    <a:pt x="0" y="2307"/>
                  </a:cubicBezTo>
                  <a:lnTo>
                    <a:pt x="0" y="3426"/>
                  </a:lnTo>
                  <a:lnTo>
                    <a:pt x="1120" y="3426"/>
                  </a:lnTo>
                  <a:cubicBezTo>
                    <a:pt x="1311" y="3426"/>
                    <a:pt x="1483" y="3350"/>
                    <a:pt x="1617" y="3216"/>
                  </a:cubicBezTo>
                  <a:lnTo>
                    <a:pt x="3369" y="1474"/>
                  </a:lnTo>
                  <a:cubicBezTo>
                    <a:pt x="3503" y="1321"/>
                    <a:pt x="3407" y="1082"/>
                    <a:pt x="3197" y="1072"/>
                  </a:cubicBez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71"/>
            <p:cNvSpPr/>
            <p:nvPr/>
          </p:nvSpPr>
          <p:spPr>
            <a:xfrm>
              <a:off x="2465648" y="2888719"/>
              <a:ext cx="61842" cy="90229"/>
            </a:xfrm>
            <a:custGeom>
              <a:avLst/>
              <a:gdLst/>
              <a:ahLst/>
              <a:cxnLst/>
              <a:rect l="l" t="t" r="r" b="b"/>
              <a:pathLst>
                <a:path w="2355" h="3436" extrusionOk="0">
                  <a:moveTo>
                    <a:pt x="2115" y="1"/>
                  </a:moveTo>
                  <a:cubicBezTo>
                    <a:pt x="2059" y="1"/>
                    <a:pt x="2001" y="21"/>
                    <a:pt x="1952" y="67"/>
                  </a:cubicBezTo>
                  <a:lnTo>
                    <a:pt x="211" y="1809"/>
                  </a:lnTo>
                  <a:cubicBezTo>
                    <a:pt x="77" y="1943"/>
                    <a:pt x="0" y="2125"/>
                    <a:pt x="0" y="2307"/>
                  </a:cubicBezTo>
                  <a:lnTo>
                    <a:pt x="0" y="3436"/>
                  </a:lnTo>
                  <a:lnTo>
                    <a:pt x="2354" y="1072"/>
                  </a:lnTo>
                  <a:lnTo>
                    <a:pt x="2354" y="230"/>
                  </a:lnTo>
                  <a:cubicBezTo>
                    <a:pt x="2348" y="93"/>
                    <a:pt x="2235" y="1"/>
                    <a:pt x="2115"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71"/>
            <p:cNvSpPr/>
            <p:nvPr/>
          </p:nvSpPr>
          <p:spPr>
            <a:xfrm>
              <a:off x="2218094" y="2991002"/>
              <a:ext cx="235263" cy="235263"/>
            </a:xfrm>
            <a:custGeom>
              <a:avLst/>
              <a:gdLst/>
              <a:ahLst/>
              <a:cxnLst/>
              <a:rect l="l" t="t" r="r" b="b"/>
              <a:pathLst>
                <a:path w="8959" h="8959" extrusionOk="0">
                  <a:moveTo>
                    <a:pt x="4479" y="0"/>
                  </a:moveTo>
                  <a:cubicBezTo>
                    <a:pt x="2010" y="0"/>
                    <a:pt x="0" y="2010"/>
                    <a:pt x="0" y="4479"/>
                  </a:cubicBezTo>
                  <a:cubicBezTo>
                    <a:pt x="0" y="6948"/>
                    <a:pt x="2010" y="8958"/>
                    <a:pt x="4479" y="8958"/>
                  </a:cubicBezTo>
                  <a:cubicBezTo>
                    <a:pt x="6948" y="8958"/>
                    <a:pt x="8958" y="6948"/>
                    <a:pt x="8958" y="4479"/>
                  </a:cubicBezTo>
                  <a:cubicBezTo>
                    <a:pt x="8958" y="2010"/>
                    <a:pt x="6948" y="0"/>
                    <a:pt x="44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71"/>
            <p:cNvSpPr/>
            <p:nvPr/>
          </p:nvSpPr>
          <p:spPr>
            <a:xfrm>
              <a:off x="2335713" y="3102082"/>
              <a:ext cx="117382" cy="12579"/>
            </a:xfrm>
            <a:custGeom>
              <a:avLst/>
              <a:gdLst/>
              <a:ahLst/>
              <a:cxnLst/>
              <a:rect l="l" t="t" r="r" b="b"/>
              <a:pathLst>
                <a:path w="4470" h="479" extrusionOk="0">
                  <a:moveTo>
                    <a:pt x="0" y="0"/>
                  </a:moveTo>
                  <a:lnTo>
                    <a:pt x="0" y="479"/>
                  </a:lnTo>
                  <a:lnTo>
                    <a:pt x="4460" y="479"/>
                  </a:lnTo>
                  <a:cubicBezTo>
                    <a:pt x="4460" y="402"/>
                    <a:pt x="4470" y="326"/>
                    <a:pt x="4470" y="240"/>
                  </a:cubicBezTo>
                  <a:cubicBezTo>
                    <a:pt x="4470" y="153"/>
                    <a:pt x="4460" y="87"/>
                    <a:pt x="446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71"/>
            <p:cNvSpPr/>
            <p:nvPr/>
          </p:nvSpPr>
          <p:spPr>
            <a:xfrm>
              <a:off x="2249003" y="3021910"/>
              <a:ext cx="173185" cy="173421"/>
            </a:xfrm>
            <a:custGeom>
              <a:avLst/>
              <a:gdLst/>
              <a:ahLst/>
              <a:cxnLst/>
              <a:rect l="l" t="t" r="r" b="b"/>
              <a:pathLst>
                <a:path w="6595" h="6604" extrusionOk="0">
                  <a:moveTo>
                    <a:pt x="3302" y="0"/>
                  </a:moveTo>
                  <a:cubicBezTo>
                    <a:pt x="1484" y="0"/>
                    <a:pt x="0" y="1484"/>
                    <a:pt x="0" y="3302"/>
                  </a:cubicBezTo>
                  <a:cubicBezTo>
                    <a:pt x="0" y="5121"/>
                    <a:pt x="1484" y="6604"/>
                    <a:pt x="3302" y="6604"/>
                  </a:cubicBezTo>
                  <a:cubicBezTo>
                    <a:pt x="5121" y="6604"/>
                    <a:pt x="6594" y="5121"/>
                    <a:pt x="6594" y="3302"/>
                  </a:cubicBezTo>
                  <a:cubicBezTo>
                    <a:pt x="6594" y="1484"/>
                    <a:pt x="5121" y="0"/>
                    <a:pt x="3302"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71"/>
            <p:cNvSpPr/>
            <p:nvPr/>
          </p:nvSpPr>
          <p:spPr>
            <a:xfrm>
              <a:off x="2335713" y="3102082"/>
              <a:ext cx="86711" cy="12579"/>
            </a:xfrm>
            <a:custGeom>
              <a:avLst/>
              <a:gdLst/>
              <a:ahLst/>
              <a:cxnLst/>
              <a:rect l="l" t="t" r="r" b="b"/>
              <a:pathLst>
                <a:path w="3302" h="479" extrusionOk="0">
                  <a:moveTo>
                    <a:pt x="0" y="0"/>
                  </a:moveTo>
                  <a:lnTo>
                    <a:pt x="0" y="479"/>
                  </a:lnTo>
                  <a:lnTo>
                    <a:pt x="3283" y="479"/>
                  </a:lnTo>
                  <a:cubicBezTo>
                    <a:pt x="3283" y="402"/>
                    <a:pt x="3302" y="326"/>
                    <a:pt x="3302" y="240"/>
                  </a:cubicBezTo>
                  <a:cubicBezTo>
                    <a:pt x="3302" y="153"/>
                    <a:pt x="3292" y="87"/>
                    <a:pt x="32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6" name="Google Shape;10786;p71"/>
            <p:cNvSpPr/>
            <p:nvPr/>
          </p:nvSpPr>
          <p:spPr>
            <a:xfrm>
              <a:off x="2286187" y="3059094"/>
              <a:ext cx="99053" cy="99053"/>
            </a:xfrm>
            <a:custGeom>
              <a:avLst/>
              <a:gdLst/>
              <a:ahLst/>
              <a:cxnLst/>
              <a:rect l="l" t="t" r="r" b="b"/>
              <a:pathLst>
                <a:path w="3772" h="3772" extrusionOk="0">
                  <a:moveTo>
                    <a:pt x="1886" y="1"/>
                  </a:moveTo>
                  <a:cubicBezTo>
                    <a:pt x="843" y="1"/>
                    <a:pt x="1" y="843"/>
                    <a:pt x="1" y="1886"/>
                  </a:cubicBezTo>
                  <a:cubicBezTo>
                    <a:pt x="1" y="2929"/>
                    <a:pt x="843" y="3772"/>
                    <a:pt x="1886" y="3772"/>
                  </a:cubicBezTo>
                  <a:cubicBezTo>
                    <a:pt x="2929" y="3772"/>
                    <a:pt x="3772" y="2929"/>
                    <a:pt x="3772" y="1886"/>
                  </a:cubicBezTo>
                  <a:cubicBezTo>
                    <a:pt x="3772" y="843"/>
                    <a:pt x="2929"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7" name="Google Shape;10787;p71"/>
            <p:cNvSpPr/>
            <p:nvPr/>
          </p:nvSpPr>
          <p:spPr>
            <a:xfrm>
              <a:off x="2335713" y="3102318"/>
              <a:ext cx="49526" cy="12342"/>
            </a:xfrm>
            <a:custGeom>
              <a:avLst/>
              <a:gdLst/>
              <a:ahLst/>
              <a:cxnLst/>
              <a:rect l="l" t="t" r="r" b="b"/>
              <a:pathLst>
                <a:path w="1886" h="470" extrusionOk="0">
                  <a:moveTo>
                    <a:pt x="0" y="1"/>
                  </a:moveTo>
                  <a:lnTo>
                    <a:pt x="0" y="470"/>
                  </a:lnTo>
                  <a:lnTo>
                    <a:pt x="1866" y="470"/>
                  </a:lnTo>
                  <a:cubicBezTo>
                    <a:pt x="1886" y="317"/>
                    <a:pt x="1886" y="154"/>
                    <a:pt x="1866"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71"/>
            <p:cNvSpPr/>
            <p:nvPr/>
          </p:nvSpPr>
          <p:spPr>
            <a:xfrm>
              <a:off x="2317095" y="3090002"/>
              <a:ext cx="37237" cy="37237"/>
            </a:xfrm>
            <a:custGeom>
              <a:avLst/>
              <a:gdLst/>
              <a:ahLst/>
              <a:cxnLst/>
              <a:rect l="l" t="t" r="r" b="b"/>
              <a:pathLst>
                <a:path w="1418" h="1418" extrusionOk="0">
                  <a:moveTo>
                    <a:pt x="709" y="1"/>
                  </a:moveTo>
                  <a:cubicBezTo>
                    <a:pt x="317" y="1"/>
                    <a:pt x="1" y="317"/>
                    <a:pt x="1" y="709"/>
                  </a:cubicBezTo>
                  <a:cubicBezTo>
                    <a:pt x="1" y="1102"/>
                    <a:pt x="317" y="1417"/>
                    <a:pt x="709" y="1417"/>
                  </a:cubicBezTo>
                  <a:cubicBezTo>
                    <a:pt x="1102" y="1417"/>
                    <a:pt x="1417" y="1102"/>
                    <a:pt x="1417" y="709"/>
                  </a:cubicBezTo>
                  <a:cubicBezTo>
                    <a:pt x="1417" y="317"/>
                    <a:pt x="1102" y="1"/>
                    <a:pt x="70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9" name="Google Shape;10789;p71"/>
            <p:cNvSpPr/>
            <p:nvPr/>
          </p:nvSpPr>
          <p:spPr>
            <a:xfrm>
              <a:off x="2335713" y="3102318"/>
              <a:ext cx="18855" cy="12342"/>
            </a:xfrm>
            <a:custGeom>
              <a:avLst/>
              <a:gdLst/>
              <a:ahLst/>
              <a:cxnLst/>
              <a:rect l="l" t="t" r="r" b="b"/>
              <a:pathLst>
                <a:path w="718" h="470" extrusionOk="0">
                  <a:moveTo>
                    <a:pt x="0" y="1"/>
                  </a:moveTo>
                  <a:lnTo>
                    <a:pt x="0" y="470"/>
                  </a:lnTo>
                  <a:lnTo>
                    <a:pt x="661" y="470"/>
                  </a:lnTo>
                  <a:cubicBezTo>
                    <a:pt x="718" y="317"/>
                    <a:pt x="718" y="154"/>
                    <a:pt x="661"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0" name="Google Shape;10790;p71"/>
            <p:cNvSpPr/>
            <p:nvPr/>
          </p:nvSpPr>
          <p:spPr>
            <a:xfrm>
              <a:off x="2326496" y="3073169"/>
              <a:ext cx="44668" cy="41570"/>
            </a:xfrm>
            <a:custGeom>
              <a:avLst/>
              <a:gdLst/>
              <a:ahLst/>
              <a:cxnLst/>
              <a:rect l="l" t="t" r="r" b="b"/>
              <a:pathLst>
                <a:path w="1701" h="1583" extrusionOk="0">
                  <a:moveTo>
                    <a:pt x="1366" y="1"/>
                  </a:moveTo>
                  <a:lnTo>
                    <a:pt x="188" y="1178"/>
                  </a:lnTo>
                  <a:cubicBezTo>
                    <a:pt x="0" y="1306"/>
                    <a:pt x="215" y="1582"/>
                    <a:pt x="390" y="1582"/>
                  </a:cubicBezTo>
                  <a:cubicBezTo>
                    <a:pt x="437" y="1582"/>
                    <a:pt x="481" y="1562"/>
                    <a:pt x="514" y="1513"/>
                  </a:cubicBezTo>
                  <a:lnTo>
                    <a:pt x="1701" y="336"/>
                  </a:lnTo>
                  <a:lnTo>
                    <a:pt x="1366"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71"/>
            <p:cNvSpPr/>
            <p:nvPr/>
          </p:nvSpPr>
          <p:spPr>
            <a:xfrm>
              <a:off x="2355566" y="2901954"/>
              <a:ext cx="188704" cy="185080"/>
            </a:xfrm>
            <a:custGeom>
              <a:avLst/>
              <a:gdLst/>
              <a:ahLst/>
              <a:cxnLst/>
              <a:rect l="l" t="t" r="r" b="b"/>
              <a:pathLst>
                <a:path w="7186" h="7048" extrusionOk="0">
                  <a:moveTo>
                    <a:pt x="6868" y="0"/>
                  </a:moveTo>
                  <a:cubicBezTo>
                    <a:pt x="6825" y="0"/>
                    <a:pt x="6780" y="13"/>
                    <a:pt x="6738" y="42"/>
                  </a:cubicBezTo>
                  <a:lnTo>
                    <a:pt x="134" y="6645"/>
                  </a:lnTo>
                  <a:cubicBezTo>
                    <a:pt x="0" y="6789"/>
                    <a:pt x="96" y="7038"/>
                    <a:pt x="306" y="7047"/>
                  </a:cubicBezTo>
                  <a:cubicBezTo>
                    <a:pt x="364" y="7047"/>
                    <a:pt x="421" y="7018"/>
                    <a:pt x="469" y="6980"/>
                  </a:cubicBezTo>
                  <a:lnTo>
                    <a:pt x="7063" y="377"/>
                  </a:lnTo>
                  <a:cubicBezTo>
                    <a:pt x="7186" y="201"/>
                    <a:pt x="7039" y="0"/>
                    <a:pt x="6868"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71"/>
          <p:cNvGrpSpPr/>
          <p:nvPr/>
        </p:nvGrpSpPr>
        <p:grpSpPr>
          <a:xfrm>
            <a:off x="3954432" y="2942999"/>
            <a:ext cx="378249" cy="265909"/>
            <a:chOff x="3954432" y="2942999"/>
            <a:chExt cx="378249" cy="265909"/>
          </a:xfrm>
        </p:grpSpPr>
        <p:sp>
          <p:nvSpPr>
            <p:cNvPr id="10793" name="Google Shape;10793;p71"/>
            <p:cNvSpPr/>
            <p:nvPr/>
          </p:nvSpPr>
          <p:spPr>
            <a:xfrm>
              <a:off x="3954432" y="2981207"/>
              <a:ext cx="378249" cy="227700"/>
            </a:xfrm>
            <a:custGeom>
              <a:avLst/>
              <a:gdLst/>
              <a:ahLst/>
              <a:cxnLst/>
              <a:rect l="l" t="t" r="r" b="b"/>
              <a:pathLst>
                <a:path w="14404" h="8671" extrusionOk="0">
                  <a:moveTo>
                    <a:pt x="7207" y="0"/>
                  </a:moveTo>
                  <a:cubicBezTo>
                    <a:pt x="6346" y="0"/>
                    <a:pt x="5054" y="546"/>
                    <a:pt x="3388" y="1637"/>
                  </a:cubicBezTo>
                  <a:cubicBezTo>
                    <a:pt x="2307" y="2345"/>
                    <a:pt x="1264" y="3110"/>
                    <a:pt x="259" y="3924"/>
                  </a:cubicBezTo>
                  <a:cubicBezTo>
                    <a:pt x="0" y="4134"/>
                    <a:pt x="0" y="4527"/>
                    <a:pt x="259" y="4747"/>
                  </a:cubicBezTo>
                  <a:cubicBezTo>
                    <a:pt x="1264" y="5560"/>
                    <a:pt x="2307" y="6326"/>
                    <a:pt x="3388" y="7034"/>
                  </a:cubicBezTo>
                  <a:cubicBezTo>
                    <a:pt x="5063" y="8125"/>
                    <a:pt x="6346" y="8671"/>
                    <a:pt x="7207" y="8671"/>
                  </a:cubicBezTo>
                  <a:cubicBezTo>
                    <a:pt x="8059" y="8671"/>
                    <a:pt x="9351" y="8116"/>
                    <a:pt x="11025" y="7034"/>
                  </a:cubicBezTo>
                  <a:cubicBezTo>
                    <a:pt x="12107" y="6326"/>
                    <a:pt x="13150" y="5560"/>
                    <a:pt x="14145" y="4747"/>
                  </a:cubicBezTo>
                  <a:cubicBezTo>
                    <a:pt x="14404" y="4536"/>
                    <a:pt x="14404" y="4134"/>
                    <a:pt x="14145" y="3924"/>
                  </a:cubicBezTo>
                  <a:cubicBezTo>
                    <a:pt x="13150" y="3110"/>
                    <a:pt x="12107" y="2345"/>
                    <a:pt x="11025" y="1637"/>
                  </a:cubicBezTo>
                  <a:cubicBezTo>
                    <a:pt x="9351" y="546"/>
                    <a:pt x="8059" y="0"/>
                    <a:pt x="7207"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71"/>
            <p:cNvSpPr/>
            <p:nvPr/>
          </p:nvSpPr>
          <p:spPr>
            <a:xfrm>
              <a:off x="3954432" y="2980944"/>
              <a:ext cx="208111" cy="227727"/>
            </a:xfrm>
            <a:custGeom>
              <a:avLst/>
              <a:gdLst/>
              <a:ahLst/>
              <a:cxnLst/>
              <a:rect l="l" t="t" r="r" b="b"/>
              <a:pathLst>
                <a:path w="7925" h="8672" extrusionOk="0">
                  <a:moveTo>
                    <a:pt x="7207" y="1"/>
                  </a:moveTo>
                  <a:cubicBezTo>
                    <a:pt x="6346" y="1"/>
                    <a:pt x="5063" y="556"/>
                    <a:pt x="3379" y="1637"/>
                  </a:cubicBezTo>
                  <a:cubicBezTo>
                    <a:pt x="2297" y="2345"/>
                    <a:pt x="1264" y="3111"/>
                    <a:pt x="259" y="3934"/>
                  </a:cubicBezTo>
                  <a:cubicBezTo>
                    <a:pt x="0" y="4144"/>
                    <a:pt x="0" y="4537"/>
                    <a:pt x="259" y="4747"/>
                  </a:cubicBezTo>
                  <a:cubicBezTo>
                    <a:pt x="1264" y="5561"/>
                    <a:pt x="2297" y="6326"/>
                    <a:pt x="3379" y="7044"/>
                  </a:cubicBezTo>
                  <a:cubicBezTo>
                    <a:pt x="5054" y="8126"/>
                    <a:pt x="6346" y="8671"/>
                    <a:pt x="7207" y="8671"/>
                  </a:cubicBezTo>
                  <a:cubicBezTo>
                    <a:pt x="7446" y="8671"/>
                    <a:pt x="7685" y="8633"/>
                    <a:pt x="7925" y="8575"/>
                  </a:cubicBezTo>
                  <a:cubicBezTo>
                    <a:pt x="7121" y="8374"/>
                    <a:pt x="6078" y="7858"/>
                    <a:pt x="4814" y="7044"/>
                  </a:cubicBezTo>
                  <a:cubicBezTo>
                    <a:pt x="3733" y="6326"/>
                    <a:pt x="2699" y="5570"/>
                    <a:pt x="1694" y="4747"/>
                  </a:cubicBezTo>
                  <a:cubicBezTo>
                    <a:pt x="1436" y="4537"/>
                    <a:pt x="1436" y="4144"/>
                    <a:pt x="1694" y="3934"/>
                  </a:cubicBezTo>
                  <a:cubicBezTo>
                    <a:pt x="2699" y="3111"/>
                    <a:pt x="3733" y="2345"/>
                    <a:pt x="4814" y="1637"/>
                  </a:cubicBezTo>
                  <a:cubicBezTo>
                    <a:pt x="6078" y="824"/>
                    <a:pt x="7121" y="307"/>
                    <a:pt x="7925" y="106"/>
                  </a:cubicBezTo>
                  <a:cubicBezTo>
                    <a:pt x="7685" y="39"/>
                    <a:pt x="7446" y="10"/>
                    <a:pt x="7207"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5" name="Google Shape;10795;p71"/>
            <p:cNvSpPr/>
            <p:nvPr/>
          </p:nvSpPr>
          <p:spPr>
            <a:xfrm>
              <a:off x="4034604" y="3013270"/>
              <a:ext cx="190516" cy="163232"/>
            </a:xfrm>
            <a:custGeom>
              <a:avLst/>
              <a:gdLst/>
              <a:ahLst/>
              <a:cxnLst/>
              <a:rect l="l" t="t" r="r" b="b"/>
              <a:pathLst>
                <a:path w="7255" h="6216" extrusionOk="0">
                  <a:moveTo>
                    <a:pt x="4127" y="0"/>
                  </a:moveTo>
                  <a:cubicBezTo>
                    <a:pt x="3364" y="0"/>
                    <a:pt x="2587" y="283"/>
                    <a:pt x="1953" y="913"/>
                  </a:cubicBezTo>
                  <a:cubicBezTo>
                    <a:pt x="0" y="2866"/>
                    <a:pt x="1388" y="6215"/>
                    <a:pt x="4154" y="6215"/>
                  </a:cubicBezTo>
                  <a:cubicBezTo>
                    <a:pt x="5857" y="6206"/>
                    <a:pt x="7245" y="4818"/>
                    <a:pt x="7255" y="3105"/>
                  </a:cubicBezTo>
                  <a:cubicBezTo>
                    <a:pt x="7255" y="1239"/>
                    <a:pt x="5724" y="0"/>
                    <a:pt x="4127"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6" name="Google Shape;10796;p71"/>
            <p:cNvSpPr/>
            <p:nvPr/>
          </p:nvSpPr>
          <p:spPr>
            <a:xfrm>
              <a:off x="4062256" y="3013349"/>
              <a:ext cx="96768" cy="163101"/>
            </a:xfrm>
            <a:custGeom>
              <a:avLst/>
              <a:gdLst/>
              <a:ahLst/>
              <a:cxnLst/>
              <a:rect l="l" t="t" r="r" b="b"/>
              <a:pathLst>
                <a:path w="3685" h="6211" extrusionOk="0">
                  <a:moveTo>
                    <a:pt x="3088" y="0"/>
                  </a:moveTo>
                  <a:cubicBezTo>
                    <a:pt x="1418" y="0"/>
                    <a:pt x="0" y="1363"/>
                    <a:pt x="0" y="3102"/>
                  </a:cubicBezTo>
                  <a:cubicBezTo>
                    <a:pt x="0" y="4852"/>
                    <a:pt x="1423" y="6210"/>
                    <a:pt x="3097" y="6210"/>
                  </a:cubicBezTo>
                  <a:cubicBezTo>
                    <a:pt x="3290" y="6210"/>
                    <a:pt x="3487" y="6192"/>
                    <a:pt x="3685" y="6155"/>
                  </a:cubicBezTo>
                  <a:cubicBezTo>
                    <a:pt x="2230" y="5868"/>
                    <a:pt x="1177" y="4585"/>
                    <a:pt x="1177" y="3102"/>
                  </a:cubicBezTo>
                  <a:cubicBezTo>
                    <a:pt x="1177" y="1618"/>
                    <a:pt x="2230" y="346"/>
                    <a:pt x="3685" y="58"/>
                  </a:cubicBezTo>
                  <a:cubicBezTo>
                    <a:pt x="3483" y="19"/>
                    <a:pt x="3284" y="0"/>
                    <a:pt x="3088" y="0"/>
                  </a:cubicBez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7" name="Google Shape;10797;p71"/>
            <p:cNvSpPr/>
            <p:nvPr/>
          </p:nvSpPr>
          <p:spPr>
            <a:xfrm>
              <a:off x="4088647" y="3053763"/>
              <a:ext cx="96007" cy="82273"/>
            </a:xfrm>
            <a:custGeom>
              <a:avLst/>
              <a:gdLst/>
              <a:ahLst/>
              <a:cxnLst/>
              <a:rect l="l" t="t" r="r" b="b"/>
              <a:pathLst>
                <a:path w="3656" h="3133" extrusionOk="0">
                  <a:moveTo>
                    <a:pt x="2081" y="1"/>
                  </a:moveTo>
                  <a:cubicBezTo>
                    <a:pt x="1697" y="1"/>
                    <a:pt x="1305" y="143"/>
                    <a:pt x="986" y="462"/>
                  </a:cubicBezTo>
                  <a:cubicBezTo>
                    <a:pt x="0" y="1448"/>
                    <a:pt x="699" y="3132"/>
                    <a:pt x="2096" y="3132"/>
                  </a:cubicBezTo>
                  <a:cubicBezTo>
                    <a:pt x="2957" y="3132"/>
                    <a:pt x="3656" y="2434"/>
                    <a:pt x="3656" y="1563"/>
                  </a:cubicBezTo>
                  <a:cubicBezTo>
                    <a:pt x="3656" y="624"/>
                    <a:pt x="2885" y="1"/>
                    <a:pt x="2081" y="1"/>
                  </a:cubicBezTo>
                  <a:close/>
                </a:path>
              </a:pathLst>
            </a:custGeom>
            <a:solidFill>
              <a:srgbClr val="455F7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71"/>
            <p:cNvSpPr/>
            <p:nvPr/>
          </p:nvSpPr>
          <p:spPr>
            <a:xfrm>
              <a:off x="4102696" y="3053868"/>
              <a:ext cx="57089" cy="82246"/>
            </a:xfrm>
            <a:custGeom>
              <a:avLst/>
              <a:gdLst/>
              <a:ahLst/>
              <a:cxnLst/>
              <a:rect l="l" t="t" r="r" b="b"/>
              <a:pathLst>
                <a:path w="2174" h="3132" extrusionOk="0">
                  <a:moveTo>
                    <a:pt x="1567" y="1"/>
                  </a:moveTo>
                  <a:cubicBezTo>
                    <a:pt x="740" y="1"/>
                    <a:pt x="1" y="667"/>
                    <a:pt x="1" y="1568"/>
                  </a:cubicBezTo>
                  <a:cubicBezTo>
                    <a:pt x="1" y="2467"/>
                    <a:pt x="734" y="3131"/>
                    <a:pt x="1558" y="3131"/>
                  </a:cubicBezTo>
                  <a:cubicBezTo>
                    <a:pt x="1761" y="3131"/>
                    <a:pt x="1969" y="3091"/>
                    <a:pt x="2173" y="3004"/>
                  </a:cubicBezTo>
                  <a:cubicBezTo>
                    <a:pt x="1590" y="2765"/>
                    <a:pt x="1216" y="2190"/>
                    <a:pt x="1216" y="1559"/>
                  </a:cubicBezTo>
                  <a:cubicBezTo>
                    <a:pt x="1216" y="937"/>
                    <a:pt x="1590" y="372"/>
                    <a:pt x="2173" y="123"/>
                  </a:cubicBezTo>
                  <a:cubicBezTo>
                    <a:pt x="1972" y="39"/>
                    <a:pt x="1767" y="1"/>
                    <a:pt x="156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71"/>
            <p:cNvSpPr/>
            <p:nvPr/>
          </p:nvSpPr>
          <p:spPr>
            <a:xfrm>
              <a:off x="4260807" y="2996411"/>
              <a:ext cx="38051" cy="26207"/>
            </a:xfrm>
            <a:custGeom>
              <a:avLst/>
              <a:gdLst/>
              <a:ahLst/>
              <a:cxnLst/>
              <a:rect l="l" t="t" r="r" b="b"/>
              <a:pathLst>
                <a:path w="1449" h="998" extrusionOk="0">
                  <a:moveTo>
                    <a:pt x="331" y="0"/>
                  </a:moveTo>
                  <a:cubicBezTo>
                    <a:pt x="136" y="0"/>
                    <a:pt x="0" y="272"/>
                    <a:pt x="201" y="416"/>
                  </a:cubicBezTo>
                  <a:cubicBezTo>
                    <a:pt x="440" y="579"/>
                    <a:pt x="698" y="761"/>
                    <a:pt x="957" y="943"/>
                  </a:cubicBezTo>
                  <a:cubicBezTo>
                    <a:pt x="1006" y="981"/>
                    <a:pt x="1057" y="998"/>
                    <a:pt x="1104" y="998"/>
                  </a:cubicBezTo>
                  <a:cubicBezTo>
                    <a:pt x="1304" y="998"/>
                    <a:pt x="1449" y="707"/>
                    <a:pt x="1225" y="560"/>
                  </a:cubicBezTo>
                  <a:cubicBezTo>
                    <a:pt x="966" y="378"/>
                    <a:pt x="708" y="196"/>
                    <a:pt x="449" y="34"/>
                  </a:cubicBezTo>
                  <a:cubicBezTo>
                    <a:pt x="409" y="10"/>
                    <a:pt x="369" y="0"/>
                    <a:pt x="331"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71"/>
            <p:cNvSpPr/>
            <p:nvPr/>
          </p:nvSpPr>
          <p:spPr>
            <a:xfrm>
              <a:off x="4020528" y="2942999"/>
              <a:ext cx="229381" cy="58323"/>
            </a:xfrm>
            <a:custGeom>
              <a:avLst/>
              <a:gdLst/>
              <a:ahLst/>
              <a:cxnLst/>
              <a:rect l="l" t="t" r="r" b="b"/>
              <a:pathLst>
                <a:path w="8735" h="2221" extrusionOk="0">
                  <a:moveTo>
                    <a:pt x="4690" y="0"/>
                  </a:moveTo>
                  <a:cubicBezTo>
                    <a:pt x="3551" y="0"/>
                    <a:pt x="2077" y="584"/>
                    <a:pt x="192" y="1790"/>
                  </a:cubicBezTo>
                  <a:cubicBezTo>
                    <a:pt x="0" y="1914"/>
                    <a:pt x="87" y="2211"/>
                    <a:pt x="316" y="2221"/>
                  </a:cubicBezTo>
                  <a:cubicBezTo>
                    <a:pt x="355" y="2211"/>
                    <a:pt x="402" y="2202"/>
                    <a:pt x="441" y="2182"/>
                  </a:cubicBezTo>
                  <a:cubicBezTo>
                    <a:pt x="2249" y="1024"/>
                    <a:pt x="3637" y="460"/>
                    <a:pt x="4680" y="460"/>
                  </a:cubicBezTo>
                  <a:cubicBezTo>
                    <a:pt x="5599" y="460"/>
                    <a:pt x="6767" y="890"/>
                    <a:pt x="8269" y="1780"/>
                  </a:cubicBezTo>
                  <a:cubicBezTo>
                    <a:pt x="8312" y="1805"/>
                    <a:pt x="8353" y="1815"/>
                    <a:pt x="8392" y="1815"/>
                  </a:cubicBezTo>
                  <a:cubicBezTo>
                    <a:pt x="8600" y="1815"/>
                    <a:pt x="8734" y="1515"/>
                    <a:pt x="8508" y="1379"/>
                  </a:cubicBezTo>
                  <a:cubicBezTo>
                    <a:pt x="6939" y="450"/>
                    <a:pt x="5685" y="0"/>
                    <a:pt x="469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1" name="Google Shape;10801;p71"/>
            <p:cNvSpPr/>
            <p:nvPr/>
          </p:nvSpPr>
          <p:spPr>
            <a:xfrm>
              <a:off x="4153719" y="3056337"/>
              <a:ext cx="33193" cy="28440"/>
            </a:xfrm>
            <a:custGeom>
              <a:avLst/>
              <a:gdLst/>
              <a:ahLst/>
              <a:cxnLst/>
              <a:rect l="l" t="t" r="r" b="b"/>
              <a:pathLst>
                <a:path w="1264" h="1083" extrusionOk="0">
                  <a:moveTo>
                    <a:pt x="542" y="1"/>
                  </a:moveTo>
                  <a:cubicBezTo>
                    <a:pt x="266" y="1"/>
                    <a:pt x="1" y="217"/>
                    <a:pt x="1" y="546"/>
                  </a:cubicBezTo>
                  <a:cubicBezTo>
                    <a:pt x="1" y="843"/>
                    <a:pt x="240" y="1082"/>
                    <a:pt x="537" y="1082"/>
                  </a:cubicBezTo>
                  <a:cubicBezTo>
                    <a:pt x="1025" y="1082"/>
                    <a:pt x="1264" y="498"/>
                    <a:pt x="919" y="163"/>
                  </a:cubicBezTo>
                  <a:cubicBezTo>
                    <a:pt x="810" y="51"/>
                    <a:pt x="675" y="1"/>
                    <a:pt x="542"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2" name="Google Shape;10802;p71"/>
          <p:cNvGrpSpPr/>
          <p:nvPr/>
        </p:nvGrpSpPr>
        <p:grpSpPr>
          <a:xfrm>
            <a:off x="1752137" y="4266608"/>
            <a:ext cx="378512" cy="374756"/>
            <a:chOff x="1752137" y="4266608"/>
            <a:chExt cx="378512" cy="374756"/>
          </a:xfrm>
        </p:grpSpPr>
        <p:sp>
          <p:nvSpPr>
            <p:cNvPr id="10803" name="Google Shape;10803;p71"/>
            <p:cNvSpPr/>
            <p:nvPr/>
          </p:nvSpPr>
          <p:spPr>
            <a:xfrm>
              <a:off x="1752400" y="4382020"/>
              <a:ext cx="171163" cy="82220"/>
            </a:xfrm>
            <a:custGeom>
              <a:avLst/>
              <a:gdLst/>
              <a:ahLst/>
              <a:cxnLst/>
              <a:rect l="l" t="t" r="r" b="b"/>
              <a:pathLst>
                <a:path w="6518" h="3131" extrusionOk="0">
                  <a:moveTo>
                    <a:pt x="6518" y="1"/>
                  </a:moveTo>
                  <a:lnTo>
                    <a:pt x="5092" y="125"/>
                  </a:lnTo>
                  <a:cubicBezTo>
                    <a:pt x="3226" y="278"/>
                    <a:pt x="1474" y="1082"/>
                    <a:pt x="154" y="2412"/>
                  </a:cubicBezTo>
                  <a:cubicBezTo>
                    <a:pt x="1" y="2565"/>
                    <a:pt x="96" y="2833"/>
                    <a:pt x="316" y="2853"/>
                  </a:cubicBezTo>
                  <a:lnTo>
                    <a:pt x="3398" y="3130"/>
                  </a:lnTo>
                  <a:lnTo>
                    <a:pt x="6518" y="1"/>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4" name="Google Shape;10804;p71"/>
            <p:cNvSpPr/>
            <p:nvPr/>
          </p:nvSpPr>
          <p:spPr>
            <a:xfrm>
              <a:off x="1931834" y="4472250"/>
              <a:ext cx="81957" cy="169114"/>
            </a:xfrm>
            <a:custGeom>
              <a:avLst/>
              <a:gdLst/>
              <a:ahLst/>
              <a:cxnLst/>
              <a:rect l="l" t="t" r="r" b="b"/>
              <a:pathLst>
                <a:path w="3121" h="6440" extrusionOk="0">
                  <a:moveTo>
                    <a:pt x="3121" y="0"/>
                  </a:moveTo>
                  <a:lnTo>
                    <a:pt x="1" y="3120"/>
                  </a:lnTo>
                  <a:lnTo>
                    <a:pt x="269" y="6202"/>
                  </a:lnTo>
                  <a:cubicBezTo>
                    <a:pt x="281" y="6348"/>
                    <a:pt x="404" y="6439"/>
                    <a:pt x="530" y="6439"/>
                  </a:cubicBezTo>
                  <a:cubicBezTo>
                    <a:pt x="593" y="6439"/>
                    <a:pt x="657" y="6416"/>
                    <a:pt x="709" y="6365"/>
                  </a:cubicBezTo>
                  <a:cubicBezTo>
                    <a:pt x="2039" y="5044"/>
                    <a:pt x="2843" y="3293"/>
                    <a:pt x="3006" y="1426"/>
                  </a:cubicBezTo>
                  <a:lnTo>
                    <a:pt x="3121"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71"/>
            <p:cNvSpPr/>
            <p:nvPr/>
          </p:nvSpPr>
          <p:spPr>
            <a:xfrm>
              <a:off x="1752137" y="4386537"/>
              <a:ext cx="123685" cy="71664"/>
            </a:xfrm>
            <a:custGeom>
              <a:avLst/>
              <a:gdLst/>
              <a:ahLst/>
              <a:cxnLst/>
              <a:rect l="l" t="t" r="r" b="b"/>
              <a:pathLst>
                <a:path w="4710" h="2729" extrusionOk="0">
                  <a:moveTo>
                    <a:pt x="4710" y="1"/>
                  </a:moveTo>
                  <a:lnTo>
                    <a:pt x="4710" y="1"/>
                  </a:lnTo>
                  <a:cubicBezTo>
                    <a:pt x="2987" y="221"/>
                    <a:pt x="1389" y="1015"/>
                    <a:pt x="164" y="2240"/>
                  </a:cubicBezTo>
                  <a:cubicBezTo>
                    <a:pt x="1" y="2393"/>
                    <a:pt x="106" y="2661"/>
                    <a:pt x="317" y="2681"/>
                  </a:cubicBezTo>
                  <a:lnTo>
                    <a:pt x="776" y="2728"/>
                  </a:lnTo>
                  <a:cubicBezTo>
                    <a:pt x="633" y="2614"/>
                    <a:pt x="613" y="2403"/>
                    <a:pt x="747" y="2269"/>
                  </a:cubicBezTo>
                  <a:cubicBezTo>
                    <a:pt x="1838" y="1178"/>
                    <a:pt x="3207" y="393"/>
                    <a:pt x="471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71"/>
            <p:cNvSpPr/>
            <p:nvPr/>
          </p:nvSpPr>
          <p:spPr>
            <a:xfrm>
              <a:off x="1931834" y="4539108"/>
              <a:ext cx="23897" cy="102256"/>
            </a:xfrm>
            <a:custGeom>
              <a:avLst/>
              <a:gdLst/>
              <a:ahLst/>
              <a:cxnLst/>
              <a:rect l="l" t="t" r="r" b="b"/>
              <a:pathLst>
                <a:path w="910" h="3894" extrusionOk="0">
                  <a:moveTo>
                    <a:pt x="575" y="0"/>
                  </a:moveTo>
                  <a:lnTo>
                    <a:pt x="1" y="574"/>
                  </a:lnTo>
                  <a:lnTo>
                    <a:pt x="269" y="3656"/>
                  </a:lnTo>
                  <a:cubicBezTo>
                    <a:pt x="281" y="3802"/>
                    <a:pt x="404" y="3893"/>
                    <a:pt x="530" y="3893"/>
                  </a:cubicBezTo>
                  <a:cubicBezTo>
                    <a:pt x="593" y="3893"/>
                    <a:pt x="657" y="3870"/>
                    <a:pt x="709" y="3819"/>
                  </a:cubicBezTo>
                  <a:cubicBezTo>
                    <a:pt x="776" y="3752"/>
                    <a:pt x="843" y="3685"/>
                    <a:pt x="910" y="3618"/>
                  </a:cubicBezTo>
                  <a:cubicBezTo>
                    <a:pt x="891" y="3579"/>
                    <a:pt x="891" y="3551"/>
                    <a:pt x="881" y="3512"/>
                  </a:cubicBezTo>
                  <a:lnTo>
                    <a:pt x="57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71"/>
            <p:cNvSpPr/>
            <p:nvPr/>
          </p:nvSpPr>
          <p:spPr>
            <a:xfrm>
              <a:off x="1823512" y="4266608"/>
              <a:ext cx="307137" cy="305115"/>
            </a:xfrm>
            <a:custGeom>
              <a:avLst/>
              <a:gdLst/>
              <a:ahLst/>
              <a:cxnLst/>
              <a:rect l="l" t="t" r="r" b="b"/>
              <a:pathLst>
                <a:path w="11696" h="11619" extrusionOk="0">
                  <a:moveTo>
                    <a:pt x="11451" y="0"/>
                  </a:moveTo>
                  <a:cubicBezTo>
                    <a:pt x="11428" y="0"/>
                    <a:pt x="11404" y="4"/>
                    <a:pt x="11380" y="12"/>
                  </a:cubicBezTo>
                  <a:lnTo>
                    <a:pt x="8920" y="730"/>
                  </a:lnTo>
                  <a:lnTo>
                    <a:pt x="7102" y="1257"/>
                  </a:lnTo>
                  <a:cubicBezTo>
                    <a:pt x="6949" y="1304"/>
                    <a:pt x="6815" y="1381"/>
                    <a:pt x="6710" y="1496"/>
                  </a:cubicBezTo>
                  <a:lnTo>
                    <a:pt x="87" y="8119"/>
                  </a:lnTo>
                  <a:cubicBezTo>
                    <a:pt x="1" y="8205"/>
                    <a:pt x="1" y="8339"/>
                    <a:pt x="87" y="8425"/>
                  </a:cubicBezTo>
                  <a:lnTo>
                    <a:pt x="1408" y="9745"/>
                  </a:lnTo>
                  <a:lnTo>
                    <a:pt x="1896" y="10234"/>
                  </a:lnTo>
                  <a:lnTo>
                    <a:pt x="3217" y="11554"/>
                  </a:lnTo>
                  <a:cubicBezTo>
                    <a:pt x="3260" y="11597"/>
                    <a:pt x="3319" y="11619"/>
                    <a:pt x="3379" y="11619"/>
                  </a:cubicBezTo>
                  <a:cubicBezTo>
                    <a:pt x="3439" y="11619"/>
                    <a:pt x="3499" y="11597"/>
                    <a:pt x="3542" y="11554"/>
                  </a:cubicBezTo>
                  <a:lnTo>
                    <a:pt x="7246" y="7841"/>
                  </a:lnTo>
                  <a:lnTo>
                    <a:pt x="10136" y="4970"/>
                  </a:lnTo>
                  <a:cubicBezTo>
                    <a:pt x="10260" y="4845"/>
                    <a:pt x="10346" y="4692"/>
                    <a:pt x="10394" y="4530"/>
                  </a:cubicBezTo>
                  <a:lnTo>
                    <a:pt x="11638" y="271"/>
                  </a:lnTo>
                  <a:cubicBezTo>
                    <a:pt x="11696" y="132"/>
                    <a:pt x="11585" y="0"/>
                    <a:pt x="1145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8" name="Google Shape;10808;p71"/>
            <p:cNvSpPr/>
            <p:nvPr/>
          </p:nvSpPr>
          <p:spPr>
            <a:xfrm>
              <a:off x="1823512" y="4266686"/>
              <a:ext cx="306507" cy="227963"/>
            </a:xfrm>
            <a:custGeom>
              <a:avLst/>
              <a:gdLst/>
              <a:ahLst/>
              <a:cxnLst/>
              <a:rect l="l" t="t" r="r" b="b"/>
              <a:pathLst>
                <a:path w="11672" h="8681" extrusionOk="0">
                  <a:moveTo>
                    <a:pt x="11449" y="0"/>
                  </a:moveTo>
                  <a:cubicBezTo>
                    <a:pt x="11430" y="0"/>
                    <a:pt x="11410" y="3"/>
                    <a:pt x="11390" y="9"/>
                  </a:cubicBezTo>
                  <a:lnTo>
                    <a:pt x="7083" y="1263"/>
                  </a:lnTo>
                  <a:cubicBezTo>
                    <a:pt x="6949" y="1301"/>
                    <a:pt x="6825" y="1378"/>
                    <a:pt x="6729" y="1474"/>
                  </a:cubicBezTo>
                  <a:lnTo>
                    <a:pt x="87" y="8116"/>
                  </a:lnTo>
                  <a:cubicBezTo>
                    <a:pt x="1" y="8192"/>
                    <a:pt x="1" y="8326"/>
                    <a:pt x="87" y="8412"/>
                  </a:cubicBezTo>
                  <a:lnTo>
                    <a:pt x="355" y="8680"/>
                  </a:lnTo>
                  <a:lnTo>
                    <a:pt x="1101" y="7934"/>
                  </a:lnTo>
                  <a:lnTo>
                    <a:pt x="7064" y="1971"/>
                  </a:lnTo>
                  <a:cubicBezTo>
                    <a:pt x="7150" y="1885"/>
                    <a:pt x="7265" y="1818"/>
                    <a:pt x="7389" y="1780"/>
                  </a:cubicBezTo>
                  <a:lnTo>
                    <a:pt x="11552" y="565"/>
                  </a:lnTo>
                  <a:lnTo>
                    <a:pt x="11638" y="258"/>
                  </a:lnTo>
                  <a:cubicBezTo>
                    <a:pt x="11672" y="126"/>
                    <a:pt x="11575" y="0"/>
                    <a:pt x="11449"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9" name="Google Shape;10809;p71"/>
            <p:cNvSpPr/>
            <p:nvPr/>
          </p:nvSpPr>
          <p:spPr>
            <a:xfrm>
              <a:off x="1978078" y="4353633"/>
              <a:ext cx="64127" cy="64101"/>
            </a:xfrm>
            <a:custGeom>
              <a:avLst/>
              <a:gdLst/>
              <a:ahLst/>
              <a:cxnLst/>
              <a:rect l="l" t="t" r="r" b="b"/>
              <a:pathLst>
                <a:path w="2442" h="2441" extrusionOk="0">
                  <a:moveTo>
                    <a:pt x="1226" y="0"/>
                  </a:moveTo>
                  <a:cubicBezTo>
                    <a:pt x="546" y="0"/>
                    <a:pt x="1" y="546"/>
                    <a:pt x="1" y="1216"/>
                  </a:cubicBezTo>
                  <a:cubicBezTo>
                    <a:pt x="1" y="1895"/>
                    <a:pt x="546" y="2441"/>
                    <a:pt x="1226" y="2441"/>
                  </a:cubicBezTo>
                  <a:cubicBezTo>
                    <a:pt x="1896" y="2441"/>
                    <a:pt x="2441" y="1895"/>
                    <a:pt x="2441" y="1216"/>
                  </a:cubicBezTo>
                  <a:cubicBezTo>
                    <a:pt x="2441" y="546"/>
                    <a:pt x="1896" y="0"/>
                    <a:pt x="122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71"/>
            <p:cNvSpPr/>
            <p:nvPr/>
          </p:nvSpPr>
          <p:spPr>
            <a:xfrm>
              <a:off x="1978078" y="4353660"/>
              <a:ext cx="39731" cy="64206"/>
            </a:xfrm>
            <a:custGeom>
              <a:avLst/>
              <a:gdLst/>
              <a:ahLst/>
              <a:cxnLst/>
              <a:rect l="l" t="t" r="r" b="b"/>
              <a:pathLst>
                <a:path w="1513" h="2445" extrusionOk="0">
                  <a:moveTo>
                    <a:pt x="1215" y="1"/>
                  </a:moveTo>
                  <a:cubicBezTo>
                    <a:pt x="559" y="1"/>
                    <a:pt x="1" y="533"/>
                    <a:pt x="1" y="1224"/>
                  </a:cubicBezTo>
                  <a:cubicBezTo>
                    <a:pt x="1" y="1911"/>
                    <a:pt x="566" y="2444"/>
                    <a:pt x="1226" y="2444"/>
                  </a:cubicBezTo>
                  <a:cubicBezTo>
                    <a:pt x="1320" y="2444"/>
                    <a:pt x="1416" y="2434"/>
                    <a:pt x="1513" y="2411"/>
                  </a:cubicBezTo>
                  <a:cubicBezTo>
                    <a:pt x="584" y="2181"/>
                    <a:pt x="259" y="1033"/>
                    <a:pt x="939" y="353"/>
                  </a:cubicBezTo>
                  <a:cubicBezTo>
                    <a:pt x="1092" y="200"/>
                    <a:pt x="1293" y="85"/>
                    <a:pt x="1513" y="38"/>
                  </a:cubicBezTo>
                  <a:cubicBezTo>
                    <a:pt x="1412" y="13"/>
                    <a:pt x="1313" y="1"/>
                    <a:pt x="1215" y="1"/>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71"/>
            <p:cNvSpPr/>
            <p:nvPr/>
          </p:nvSpPr>
          <p:spPr>
            <a:xfrm>
              <a:off x="1815476" y="4497381"/>
              <a:ext cx="82955" cy="82404"/>
            </a:xfrm>
            <a:custGeom>
              <a:avLst/>
              <a:gdLst/>
              <a:ahLst/>
              <a:cxnLst/>
              <a:rect l="l" t="t" r="r" b="b"/>
              <a:pathLst>
                <a:path w="3159" h="3138" extrusionOk="0">
                  <a:moveTo>
                    <a:pt x="814" y="0"/>
                  </a:moveTo>
                  <a:lnTo>
                    <a:pt x="125" y="699"/>
                  </a:lnTo>
                  <a:cubicBezTo>
                    <a:pt x="1" y="823"/>
                    <a:pt x="1" y="1024"/>
                    <a:pt x="125" y="1158"/>
                  </a:cubicBezTo>
                  <a:lnTo>
                    <a:pt x="1063" y="2096"/>
                  </a:lnTo>
                  <a:lnTo>
                    <a:pt x="2010" y="3044"/>
                  </a:lnTo>
                  <a:cubicBezTo>
                    <a:pt x="2073" y="3106"/>
                    <a:pt x="2154" y="3137"/>
                    <a:pt x="2235" y="3137"/>
                  </a:cubicBezTo>
                  <a:cubicBezTo>
                    <a:pt x="2317" y="3137"/>
                    <a:pt x="2398" y="3106"/>
                    <a:pt x="2460" y="3044"/>
                  </a:cubicBezTo>
                  <a:lnTo>
                    <a:pt x="3159" y="2345"/>
                  </a:lnTo>
                  <a:lnTo>
                    <a:pt x="2231" y="1417"/>
                  </a:lnTo>
                  <a:lnTo>
                    <a:pt x="1742" y="929"/>
                  </a:lnTo>
                  <a:lnTo>
                    <a:pt x="814" y="0"/>
                  </a:ln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71"/>
            <p:cNvSpPr/>
            <p:nvPr/>
          </p:nvSpPr>
          <p:spPr>
            <a:xfrm>
              <a:off x="1815476" y="4497381"/>
              <a:ext cx="32195" cy="35950"/>
            </a:xfrm>
            <a:custGeom>
              <a:avLst/>
              <a:gdLst/>
              <a:ahLst/>
              <a:cxnLst/>
              <a:rect l="l" t="t" r="r" b="b"/>
              <a:pathLst>
                <a:path w="1226" h="1369" extrusionOk="0">
                  <a:moveTo>
                    <a:pt x="814" y="0"/>
                  </a:moveTo>
                  <a:lnTo>
                    <a:pt x="125" y="699"/>
                  </a:lnTo>
                  <a:cubicBezTo>
                    <a:pt x="1" y="823"/>
                    <a:pt x="1" y="1024"/>
                    <a:pt x="125" y="1158"/>
                  </a:cubicBezTo>
                  <a:lnTo>
                    <a:pt x="345" y="1369"/>
                  </a:lnTo>
                  <a:cubicBezTo>
                    <a:pt x="355" y="1302"/>
                    <a:pt x="393" y="1245"/>
                    <a:pt x="441" y="1197"/>
                  </a:cubicBezTo>
                  <a:lnTo>
                    <a:pt x="1226" y="412"/>
                  </a:lnTo>
                  <a:lnTo>
                    <a:pt x="814"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3" name="Google Shape;10813;p71"/>
            <p:cNvSpPr/>
            <p:nvPr/>
          </p:nvSpPr>
          <p:spPr>
            <a:xfrm>
              <a:off x="1823512" y="4463952"/>
              <a:ext cx="108349" cy="107719"/>
            </a:xfrm>
            <a:custGeom>
              <a:avLst/>
              <a:gdLst/>
              <a:ahLst/>
              <a:cxnLst/>
              <a:rect l="l" t="t" r="r" b="b"/>
              <a:pathLst>
                <a:path w="4126" h="4102" extrusionOk="0">
                  <a:moveTo>
                    <a:pt x="680" y="1"/>
                  </a:moveTo>
                  <a:lnTo>
                    <a:pt x="87" y="604"/>
                  </a:lnTo>
                  <a:cubicBezTo>
                    <a:pt x="1" y="680"/>
                    <a:pt x="1" y="824"/>
                    <a:pt x="87" y="900"/>
                  </a:cubicBezTo>
                  <a:lnTo>
                    <a:pt x="1408" y="2230"/>
                  </a:lnTo>
                  <a:lnTo>
                    <a:pt x="1896" y="2719"/>
                  </a:lnTo>
                  <a:lnTo>
                    <a:pt x="3217" y="4030"/>
                  </a:lnTo>
                  <a:cubicBezTo>
                    <a:pt x="3260" y="4078"/>
                    <a:pt x="3319" y="4101"/>
                    <a:pt x="3379" y="4101"/>
                  </a:cubicBezTo>
                  <a:cubicBezTo>
                    <a:pt x="3439" y="4101"/>
                    <a:pt x="3499" y="4078"/>
                    <a:pt x="3542" y="4030"/>
                  </a:cubicBezTo>
                  <a:lnTo>
                    <a:pt x="4126" y="3446"/>
                  </a:lnTo>
                  <a:lnTo>
                    <a:pt x="2652" y="1962"/>
                  </a:lnTo>
                  <a:lnTo>
                    <a:pt x="2164" y="1484"/>
                  </a:lnTo>
                  <a:lnTo>
                    <a:pt x="680"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4" name="Google Shape;10814;p71"/>
            <p:cNvSpPr/>
            <p:nvPr/>
          </p:nvSpPr>
          <p:spPr>
            <a:xfrm>
              <a:off x="1823512" y="4463952"/>
              <a:ext cx="28939" cy="30698"/>
            </a:xfrm>
            <a:custGeom>
              <a:avLst/>
              <a:gdLst/>
              <a:ahLst/>
              <a:cxnLst/>
              <a:rect l="l" t="t" r="r" b="b"/>
              <a:pathLst>
                <a:path w="1102" h="1169" extrusionOk="0">
                  <a:moveTo>
                    <a:pt x="680" y="1"/>
                  </a:moveTo>
                  <a:lnTo>
                    <a:pt x="87" y="604"/>
                  </a:lnTo>
                  <a:cubicBezTo>
                    <a:pt x="1" y="680"/>
                    <a:pt x="1" y="814"/>
                    <a:pt x="87" y="900"/>
                  </a:cubicBezTo>
                  <a:lnTo>
                    <a:pt x="345" y="1168"/>
                  </a:lnTo>
                  <a:lnTo>
                    <a:pt x="1101" y="412"/>
                  </a:lnTo>
                  <a:lnTo>
                    <a:pt x="680"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71"/>
            <p:cNvSpPr/>
            <p:nvPr/>
          </p:nvSpPr>
          <p:spPr>
            <a:xfrm>
              <a:off x="1776034" y="4536981"/>
              <a:ext cx="33692" cy="30724"/>
            </a:xfrm>
            <a:custGeom>
              <a:avLst/>
              <a:gdLst/>
              <a:ahLst/>
              <a:cxnLst/>
              <a:rect l="l" t="t" r="r" b="b"/>
              <a:pathLst>
                <a:path w="1283" h="1170" extrusionOk="0">
                  <a:moveTo>
                    <a:pt x="976" y="1"/>
                  </a:moveTo>
                  <a:cubicBezTo>
                    <a:pt x="924" y="1"/>
                    <a:pt x="871" y="22"/>
                    <a:pt x="823" y="72"/>
                  </a:cubicBezTo>
                  <a:lnTo>
                    <a:pt x="86" y="799"/>
                  </a:lnTo>
                  <a:cubicBezTo>
                    <a:pt x="0" y="885"/>
                    <a:pt x="0" y="1019"/>
                    <a:pt x="86" y="1105"/>
                  </a:cubicBezTo>
                  <a:cubicBezTo>
                    <a:pt x="129" y="1148"/>
                    <a:pt x="184" y="1170"/>
                    <a:pt x="239" y="1170"/>
                  </a:cubicBezTo>
                  <a:cubicBezTo>
                    <a:pt x="294" y="1170"/>
                    <a:pt x="349" y="1148"/>
                    <a:pt x="393" y="1105"/>
                  </a:cubicBezTo>
                  <a:lnTo>
                    <a:pt x="1129" y="378"/>
                  </a:lnTo>
                  <a:cubicBezTo>
                    <a:pt x="1283" y="217"/>
                    <a:pt x="1141" y="1"/>
                    <a:pt x="976"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71"/>
            <p:cNvSpPr/>
            <p:nvPr/>
          </p:nvSpPr>
          <p:spPr>
            <a:xfrm>
              <a:off x="1794862" y="4555730"/>
              <a:ext cx="33508" cy="30567"/>
            </a:xfrm>
            <a:custGeom>
              <a:avLst/>
              <a:gdLst/>
              <a:ahLst/>
              <a:cxnLst/>
              <a:rect l="l" t="t" r="r" b="b"/>
              <a:pathLst>
                <a:path w="1276" h="1164" extrusionOk="0">
                  <a:moveTo>
                    <a:pt x="962" y="0"/>
                  </a:moveTo>
                  <a:cubicBezTo>
                    <a:pt x="912" y="0"/>
                    <a:pt x="861" y="19"/>
                    <a:pt x="814" y="66"/>
                  </a:cubicBezTo>
                  <a:lnTo>
                    <a:pt x="87" y="793"/>
                  </a:lnTo>
                  <a:cubicBezTo>
                    <a:pt x="1" y="879"/>
                    <a:pt x="1" y="1013"/>
                    <a:pt x="87" y="1099"/>
                  </a:cubicBezTo>
                  <a:cubicBezTo>
                    <a:pt x="125" y="1142"/>
                    <a:pt x="180" y="1164"/>
                    <a:pt x="235" y="1164"/>
                  </a:cubicBezTo>
                  <a:cubicBezTo>
                    <a:pt x="290" y="1164"/>
                    <a:pt x="345" y="1142"/>
                    <a:pt x="384" y="1099"/>
                  </a:cubicBezTo>
                  <a:lnTo>
                    <a:pt x="1121" y="372"/>
                  </a:lnTo>
                  <a:cubicBezTo>
                    <a:pt x="1275" y="217"/>
                    <a:pt x="1129" y="0"/>
                    <a:pt x="962"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71"/>
            <p:cNvSpPr/>
            <p:nvPr/>
          </p:nvSpPr>
          <p:spPr>
            <a:xfrm>
              <a:off x="1832309" y="4593125"/>
              <a:ext cx="33481" cy="30619"/>
            </a:xfrm>
            <a:custGeom>
              <a:avLst/>
              <a:gdLst/>
              <a:ahLst/>
              <a:cxnLst/>
              <a:rect l="l" t="t" r="r" b="b"/>
              <a:pathLst>
                <a:path w="1275" h="1166" extrusionOk="0">
                  <a:moveTo>
                    <a:pt x="965" y="1"/>
                  </a:moveTo>
                  <a:cubicBezTo>
                    <a:pt x="914" y="1"/>
                    <a:pt x="861" y="21"/>
                    <a:pt x="814" y="68"/>
                  </a:cubicBezTo>
                  <a:lnTo>
                    <a:pt x="87" y="795"/>
                  </a:lnTo>
                  <a:cubicBezTo>
                    <a:pt x="1" y="881"/>
                    <a:pt x="1" y="1015"/>
                    <a:pt x="87" y="1101"/>
                  </a:cubicBezTo>
                  <a:cubicBezTo>
                    <a:pt x="125" y="1144"/>
                    <a:pt x="178" y="1166"/>
                    <a:pt x="232" y="1166"/>
                  </a:cubicBezTo>
                  <a:cubicBezTo>
                    <a:pt x="286" y="1166"/>
                    <a:pt x="341" y="1144"/>
                    <a:pt x="384" y="1101"/>
                  </a:cubicBezTo>
                  <a:lnTo>
                    <a:pt x="1121" y="374"/>
                  </a:lnTo>
                  <a:cubicBezTo>
                    <a:pt x="1275" y="213"/>
                    <a:pt x="1131" y="1"/>
                    <a:pt x="965" y="1"/>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71"/>
            <p:cNvSpPr/>
            <p:nvPr/>
          </p:nvSpPr>
          <p:spPr>
            <a:xfrm>
              <a:off x="1813480" y="4574322"/>
              <a:ext cx="33665" cy="30645"/>
            </a:xfrm>
            <a:custGeom>
              <a:avLst/>
              <a:gdLst/>
              <a:ahLst/>
              <a:cxnLst/>
              <a:rect l="l" t="t" r="r" b="b"/>
              <a:pathLst>
                <a:path w="1282" h="1167" extrusionOk="0">
                  <a:moveTo>
                    <a:pt x="971" y="0"/>
                  </a:moveTo>
                  <a:cubicBezTo>
                    <a:pt x="921" y="0"/>
                    <a:pt x="869" y="20"/>
                    <a:pt x="823" y="66"/>
                  </a:cubicBezTo>
                  <a:lnTo>
                    <a:pt x="86" y="803"/>
                  </a:lnTo>
                  <a:cubicBezTo>
                    <a:pt x="0" y="889"/>
                    <a:pt x="0" y="1023"/>
                    <a:pt x="86" y="1109"/>
                  </a:cubicBezTo>
                  <a:cubicBezTo>
                    <a:pt x="129" y="1147"/>
                    <a:pt x="184" y="1166"/>
                    <a:pt x="239" y="1166"/>
                  </a:cubicBezTo>
                  <a:cubicBezTo>
                    <a:pt x="294" y="1166"/>
                    <a:pt x="349" y="1147"/>
                    <a:pt x="392" y="1109"/>
                  </a:cubicBezTo>
                  <a:lnTo>
                    <a:pt x="1120" y="372"/>
                  </a:lnTo>
                  <a:cubicBezTo>
                    <a:pt x="1282" y="217"/>
                    <a:pt x="1138" y="0"/>
                    <a:pt x="971" y="0"/>
                  </a:cubicBezTo>
                  <a:close/>
                </a:path>
              </a:pathLst>
            </a:custGeom>
            <a:solidFill>
              <a:srgbClr val="E5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71"/>
            <p:cNvSpPr/>
            <p:nvPr/>
          </p:nvSpPr>
          <p:spPr>
            <a:xfrm>
              <a:off x="2057751" y="4266686"/>
              <a:ext cx="72241" cy="71375"/>
            </a:xfrm>
            <a:custGeom>
              <a:avLst/>
              <a:gdLst/>
              <a:ahLst/>
              <a:cxnLst/>
              <a:rect l="l" t="t" r="r" b="b"/>
              <a:pathLst>
                <a:path w="2751" h="2718" extrusionOk="0">
                  <a:moveTo>
                    <a:pt x="2520" y="0"/>
                  </a:moveTo>
                  <a:cubicBezTo>
                    <a:pt x="2501" y="0"/>
                    <a:pt x="2480" y="3"/>
                    <a:pt x="2460" y="9"/>
                  </a:cubicBezTo>
                  <a:lnTo>
                    <a:pt x="0" y="727"/>
                  </a:lnTo>
                  <a:lnTo>
                    <a:pt x="1991" y="2718"/>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71"/>
            <p:cNvSpPr/>
            <p:nvPr/>
          </p:nvSpPr>
          <p:spPr>
            <a:xfrm>
              <a:off x="2057751" y="4266686"/>
              <a:ext cx="72241" cy="31171"/>
            </a:xfrm>
            <a:custGeom>
              <a:avLst/>
              <a:gdLst/>
              <a:ahLst/>
              <a:cxnLst/>
              <a:rect l="l" t="t" r="r" b="b"/>
              <a:pathLst>
                <a:path w="2751" h="1187" extrusionOk="0">
                  <a:moveTo>
                    <a:pt x="2520" y="0"/>
                  </a:moveTo>
                  <a:cubicBezTo>
                    <a:pt x="2501" y="0"/>
                    <a:pt x="2480" y="3"/>
                    <a:pt x="2460" y="9"/>
                  </a:cubicBezTo>
                  <a:lnTo>
                    <a:pt x="1656" y="249"/>
                  </a:lnTo>
                  <a:lnTo>
                    <a:pt x="0" y="727"/>
                  </a:lnTo>
                  <a:lnTo>
                    <a:pt x="469" y="1187"/>
                  </a:lnTo>
                  <a:lnTo>
                    <a:pt x="2623" y="565"/>
                  </a:lnTo>
                  <a:lnTo>
                    <a:pt x="2709" y="258"/>
                  </a:lnTo>
                  <a:cubicBezTo>
                    <a:pt x="2750" y="126"/>
                    <a:pt x="2648" y="0"/>
                    <a:pt x="2520"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7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71"/>
            <p:cNvSpPr/>
            <p:nvPr/>
          </p:nvSpPr>
          <p:spPr>
            <a:xfrm>
              <a:off x="1839347" y="4424299"/>
              <a:ext cx="132981" cy="131353"/>
            </a:xfrm>
            <a:custGeom>
              <a:avLst/>
              <a:gdLst/>
              <a:ahLst/>
              <a:cxnLst/>
              <a:rect l="l" t="t" r="r" b="b"/>
              <a:pathLst>
                <a:path w="5064" h="5002" extrusionOk="0">
                  <a:moveTo>
                    <a:pt x="4686" y="1"/>
                  </a:moveTo>
                  <a:cubicBezTo>
                    <a:pt x="4604" y="1"/>
                    <a:pt x="4523" y="32"/>
                    <a:pt x="4461" y="94"/>
                  </a:cubicBezTo>
                  <a:lnTo>
                    <a:pt x="125" y="4420"/>
                  </a:lnTo>
                  <a:cubicBezTo>
                    <a:pt x="1" y="4544"/>
                    <a:pt x="1" y="4745"/>
                    <a:pt x="125" y="4870"/>
                  </a:cubicBezTo>
                  <a:lnTo>
                    <a:pt x="164" y="4908"/>
                  </a:lnTo>
                  <a:cubicBezTo>
                    <a:pt x="226" y="4970"/>
                    <a:pt x="307" y="5001"/>
                    <a:pt x="388" y="5001"/>
                  </a:cubicBezTo>
                  <a:cubicBezTo>
                    <a:pt x="470" y="5001"/>
                    <a:pt x="551" y="4970"/>
                    <a:pt x="613" y="4908"/>
                  </a:cubicBezTo>
                  <a:lnTo>
                    <a:pt x="4939" y="582"/>
                  </a:lnTo>
                  <a:cubicBezTo>
                    <a:pt x="5064" y="458"/>
                    <a:pt x="5064" y="247"/>
                    <a:pt x="4939" y="123"/>
                  </a:cubicBezTo>
                  <a:lnTo>
                    <a:pt x="4910" y="94"/>
                  </a:lnTo>
                  <a:cubicBezTo>
                    <a:pt x="4848" y="32"/>
                    <a:pt x="4767" y="1"/>
                    <a:pt x="4686"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71"/>
            <p:cNvSpPr/>
            <p:nvPr/>
          </p:nvSpPr>
          <p:spPr>
            <a:xfrm>
              <a:off x="1839609" y="4424378"/>
              <a:ext cx="130696" cy="131090"/>
            </a:xfrm>
            <a:custGeom>
              <a:avLst/>
              <a:gdLst/>
              <a:ahLst/>
              <a:cxnLst/>
              <a:rect l="l" t="t" r="r" b="b"/>
              <a:pathLst>
                <a:path w="4977" h="4992" extrusionOk="0">
                  <a:moveTo>
                    <a:pt x="4672" y="0"/>
                  </a:moveTo>
                  <a:cubicBezTo>
                    <a:pt x="4587" y="0"/>
                    <a:pt x="4503" y="34"/>
                    <a:pt x="4441" y="101"/>
                  </a:cubicBezTo>
                  <a:lnTo>
                    <a:pt x="125" y="4407"/>
                  </a:lnTo>
                  <a:cubicBezTo>
                    <a:pt x="0" y="4541"/>
                    <a:pt x="0" y="4752"/>
                    <a:pt x="125" y="4876"/>
                  </a:cubicBezTo>
                  <a:lnTo>
                    <a:pt x="144" y="4895"/>
                  </a:lnTo>
                  <a:cubicBezTo>
                    <a:pt x="211" y="4962"/>
                    <a:pt x="288" y="4991"/>
                    <a:pt x="374" y="4991"/>
                  </a:cubicBezTo>
                  <a:cubicBezTo>
                    <a:pt x="288" y="4867"/>
                    <a:pt x="307" y="4694"/>
                    <a:pt x="422" y="4589"/>
                  </a:cubicBezTo>
                  <a:lnTo>
                    <a:pt x="4738" y="273"/>
                  </a:lnTo>
                  <a:cubicBezTo>
                    <a:pt x="4795" y="206"/>
                    <a:pt x="4881" y="177"/>
                    <a:pt x="4977" y="177"/>
                  </a:cubicBezTo>
                  <a:cubicBezTo>
                    <a:pt x="4958" y="158"/>
                    <a:pt x="4948" y="139"/>
                    <a:pt x="4929" y="120"/>
                  </a:cubicBezTo>
                  <a:lnTo>
                    <a:pt x="4910" y="101"/>
                  </a:lnTo>
                  <a:cubicBezTo>
                    <a:pt x="4843" y="34"/>
                    <a:pt x="4757" y="0"/>
                    <a:pt x="4672"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71"/>
          <p:cNvGrpSpPr/>
          <p:nvPr/>
        </p:nvGrpSpPr>
        <p:grpSpPr>
          <a:xfrm>
            <a:off x="3117788" y="3812546"/>
            <a:ext cx="341065" cy="341065"/>
            <a:chOff x="3117788" y="3812546"/>
            <a:chExt cx="341065" cy="341065"/>
          </a:xfrm>
        </p:grpSpPr>
        <p:sp>
          <p:nvSpPr>
            <p:cNvPr id="10825" name="Google Shape;10825;p71"/>
            <p:cNvSpPr/>
            <p:nvPr/>
          </p:nvSpPr>
          <p:spPr>
            <a:xfrm>
              <a:off x="3117788" y="3812546"/>
              <a:ext cx="259396" cy="259370"/>
            </a:xfrm>
            <a:custGeom>
              <a:avLst/>
              <a:gdLst/>
              <a:ahLst/>
              <a:cxnLst/>
              <a:rect l="l" t="t" r="r" b="b"/>
              <a:pathLst>
                <a:path w="9878" h="9877" extrusionOk="0">
                  <a:moveTo>
                    <a:pt x="4633" y="0"/>
                  </a:moveTo>
                  <a:cubicBezTo>
                    <a:pt x="4422" y="0"/>
                    <a:pt x="4231" y="154"/>
                    <a:pt x="4193" y="355"/>
                  </a:cubicBezTo>
                  <a:lnTo>
                    <a:pt x="3963" y="1474"/>
                  </a:lnTo>
                  <a:cubicBezTo>
                    <a:pt x="3695" y="1560"/>
                    <a:pt x="3427" y="1666"/>
                    <a:pt x="3178" y="1809"/>
                  </a:cubicBezTo>
                  <a:lnTo>
                    <a:pt x="2221" y="1168"/>
                  </a:lnTo>
                  <a:cubicBezTo>
                    <a:pt x="2149" y="1120"/>
                    <a:pt x="2066" y="1097"/>
                    <a:pt x="1982" y="1097"/>
                  </a:cubicBezTo>
                  <a:cubicBezTo>
                    <a:pt x="1864" y="1097"/>
                    <a:pt x="1746" y="1142"/>
                    <a:pt x="1657" y="1225"/>
                  </a:cubicBezTo>
                  <a:lnTo>
                    <a:pt x="1226" y="1666"/>
                  </a:lnTo>
                  <a:cubicBezTo>
                    <a:pt x="1073" y="1809"/>
                    <a:pt x="1054" y="2049"/>
                    <a:pt x="1169" y="2230"/>
                  </a:cubicBezTo>
                  <a:lnTo>
                    <a:pt x="1800" y="3178"/>
                  </a:lnTo>
                  <a:cubicBezTo>
                    <a:pt x="1666" y="3427"/>
                    <a:pt x="1551" y="3695"/>
                    <a:pt x="1475" y="3972"/>
                  </a:cubicBezTo>
                  <a:lnTo>
                    <a:pt x="355" y="4192"/>
                  </a:lnTo>
                  <a:cubicBezTo>
                    <a:pt x="145" y="4240"/>
                    <a:pt x="1" y="4422"/>
                    <a:pt x="1" y="4632"/>
                  </a:cubicBezTo>
                  <a:lnTo>
                    <a:pt x="1" y="5245"/>
                  </a:lnTo>
                  <a:cubicBezTo>
                    <a:pt x="1" y="5456"/>
                    <a:pt x="145" y="5637"/>
                    <a:pt x="355" y="5685"/>
                  </a:cubicBezTo>
                  <a:lnTo>
                    <a:pt x="1475" y="5905"/>
                  </a:lnTo>
                  <a:cubicBezTo>
                    <a:pt x="1551" y="6183"/>
                    <a:pt x="1666" y="6451"/>
                    <a:pt x="1800" y="6700"/>
                  </a:cubicBezTo>
                  <a:lnTo>
                    <a:pt x="1169" y="7647"/>
                  </a:lnTo>
                  <a:cubicBezTo>
                    <a:pt x="1054" y="7829"/>
                    <a:pt x="1073" y="8068"/>
                    <a:pt x="1226" y="8221"/>
                  </a:cubicBezTo>
                  <a:lnTo>
                    <a:pt x="1657" y="8652"/>
                  </a:lnTo>
                  <a:cubicBezTo>
                    <a:pt x="1744" y="8739"/>
                    <a:pt x="1860" y="8783"/>
                    <a:pt x="1975" y="8783"/>
                  </a:cubicBezTo>
                  <a:cubicBezTo>
                    <a:pt x="2061" y="8783"/>
                    <a:pt x="2147" y="8759"/>
                    <a:pt x="2221" y="8709"/>
                  </a:cubicBezTo>
                  <a:lnTo>
                    <a:pt x="3178" y="8068"/>
                  </a:lnTo>
                  <a:cubicBezTo>
                    <a:pt x="3427" y="8212"/>
                    <a:pt x="3695" y="8327"/>
                    <a:pt x="3963" y="8403"/>
                  </a:cubicBezTo>
                  <a:lnTo>
                    <a:pt x="4193" y="9523"/>
                  </a:lnTo>
                  <a:cubicBezTo>
                    <a:pt x="4231" y="9724"/>
                    <a:pt x="4422" y="9877"/>
                    <a:pt x="4633" y="9877"/>
                  </a:cubicBezTo>
                  <a:lnTo>
                    <a:pt x="5245" y="9877"/>
                  </a:lnTo>
                  <a:cubicBezTo>
                    <a:pt x="5456" y="9877"/>
                    <a:pt x="5638" y="9724"/>
                    <a:pt x="5686" y="9523"/>
                  </a:cubicBezTo>
                  <a:lnTo>
                    <a:pt x="5906" y="8403"/>
                  </a:lnTo>
                  <a:cubicBezTo>
                    <a:pt x="6183" y="8327"/>
                    <a:pt x="6451" y="8212"/>
                    <a:pt x="6700" y="8068"/>
                  </a:cubicBezTo>
                  <a:lnTo>
                    <a:pt x="7648" y="8709"/>
                  </a:lnTo>
                  <a:cubicBezTo>
                    <a:pt x="7726" y="8759"/>
                    <a:pt x="7814" y="8783"/>
                    <a:pt x="7901" y="8783"/>
                  </a:cubicBezTo>
                  <a:cubicBezTo>
                    <a:pt x="8017" y="8783"/>
                    <a:pt x="8130" y="8739"/>
                    <a:pt x="8212" y="8652"/>
                  </a:cubicBezTo>
                  <a:lnTo>
                    <a:pt x="8643" y="8221"/>
                  </a:lnTo>
                  <a:cubicBezTo>
                    <a:pt x="8796" y="8068"/>
                    <a:pt x="8825" y="7829"/>
                    <a:pt x="8700" y="7647"/>
                  </a:cubicBezTo>
                  <a:lnTo>
                    <a:pt x="8069" y="6700"/>
                  </a:lnTo>
                  <a:cubicBezTo>
                    <a:pt x="8212" y="6451"/>
                    <a:pt x="8318" y="6183"/>
                    <a:pt x="8394" y="5905"/>
                  </a:cubicBezTo>
                  <a:lnTo>
                    <a:pt x="9514" y="5685"/>
                  </a:lnTo>
                  <a:cubicBezTo>
                    <a:pt x="9724" y="5637"/>
                    <a:pt x="9878" y="5456"/>
                    <a:pt x="9878" y="5245"/>
                  </a:cubicBezTo>
                  <a:lnTo>
                    <a:pt x="9878" y="4632"/>
                  </a:lnTo>
                  <a:cubicBezTo>
                    <a:pt x="9878" y="4422"/>
                    <a:pt x="9724" y="4240"/>
                    <a:pt x="9514" y="4192"/>
                  </a:cubicBezTo>
                  <a:lnTo>
                    <a:pt x="8394" y="3972"/>
                  </a:lnTo>
                  <a:cubicBezTo>
                    <a:pt x="8318" y="3695"/>
                    <a:pt x="8212" y="3427"/>
                    <a:pt x="8069" y="3178"/>
                  </a:cubicBezTo>
                  <a:lnTo>
                    <a:pt x="8700" y="2230"/>
                  </a:lnTo>
                  <a:cubicBezTo>
                    <a:pt x="8825" y="2049"/>
                    <a:pt x="8796" y="1809"/>
                    <a:pt x="8643" y="1666"/>
                  </a:cubicBezTo>
                  <a:lnTo>
                    <a:pt x="8212" y="1225"/>
                  </a:lnTo>
                  <a:cubicBezTo>
                    <a:pt x="8129" y="1142"/>
                    <a:pt x="8013" y="1097"/>
                    <a:pt x="7894" y="1097"/>
                  </a:cubicBezTo>
                  <a:cubicBezTo>
                    <a:pt x="7809" y="1097"/>
                    <a:pt x="7724" y="1120"/>
                    <a:pt x="7648" y="1168"/>
                  </a:cubicBezTo>
                  <a:lnTo>
                    <a:pt x="6700" y="1809"/>
                  </a:lnTo>
                  <a:cubicBezTo>
                    <a:pt x="6451" y="1666"/>
                    <a:pt x="6183" y="1560"/>
                    <a:pt x="5906" y="1474"/>
                  </a:cubicBezTo>
                  <a:lnTo>
                    <a:pt x="5686" y="355"/>
                  </a:lnTo>
                  <a:cubicBezTo>
                    <a:pt x="5638" y="154"/>
                    <a:pt x="5456" y="0"/>
                    <a:pt x="5245"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71"/>
            <p:cNvSpPr/>
            <p:nvPr/>
          </p:nvSpPr>
          <p:spPr>
            <a:xfrm>
              <a:off x="3171332" y="3885181"/>
              <a:ext cx="132981" cy="114126"/>
            </a:xfrm>
            <a:custGeom>
              <a:avLst/>
              <a:gdLst/>
              <a:ahLst/>
              <a:cxnLst/>
              <a:rect l="l" t="t" r="r" b="b"/>
              <a:pathLst>
                <a:path w="5064" h="4346" extrusionOk="0">
                  <a:moveTo>
                    <a:pt x="2900" y="0"/>
                  </a:moveTo>
                  <a:cubicBezTo>
                    <a:pt x="967" y="0"/>
                    <a:pt x="0" y="2335"/>
                    <a:pt x="1359" y="3704"/>
                  </a:cubicBezTo>
                  <a:cubicBezTo>
                    <a:pt x="1802" y="4147"/>
                    <a:pt x="2347" y="4345"/>
                    <a:pt x="2880" y="4345"/>
                  </a:cubicBezTo>
                  <a:cubicBezTo>
                    <a:pt x="3995" y="4345"/>
                    <a:pt x="5063" y="3480"/>
                    <a:pt x="5063" y="2173"/>
                  </a:cubicBezTo>
                  <a:cubicBezTo>
                    <a:pt x="5063" y="976"/>
                    <a:pt x="4097" y="0"/>
                    <a:pt x="290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71"/>
            <p:cNvSpPr/>
            <p:nvPr/>
          </p:nvSpPr>
          <p:spPr>
            <a:xfrm>
              <a:off x="3209541" y="3914067"/>
              <a:ext cx="66123" cy="56485"/>
            </a:xfrm>
            <a:custGeom>
              <a:avLst/>
              <a:gdLst/>
              <a:ahLst/>
              <a:cxnLst/>
              <a:rect l="l" t="t" r="r" b="b"/>
              <a:pathLst>
                <a:path w="2518" h="2151" extrusionOk="0">
                  <a:moveTo>
                    <a:pt x="1445" y="1"/>
                  </a:moveTo>
                  <a:cubicBezTo>
                    <a:pt x="479" y="1"/>
                    <a:pt x="0" y="1159"/>
                    <a:pt x="680" y="1838"/>
                  </a:cubicBezTo>
                  <a:cubicBezTo>
                    <a:pt x="898" y="2054"/>
                    <a:pt x="1167" y="2151"/>
                    <a:pt x="1430" y="2151"/>
                  </a:cubicBezTo>
                  <a:cubicBezTo>
                    <a:pt x="1985" y="2151"/>
                    <a:pt x="2517" y="1722"/>
                    <a:pt x="2517" y="1073"/>
                  </a:cubicBezTo>
                  <a:cubicBezTo>
                    <a:pt x="2517" y="479"/>
                    <a:pt x="2039" y="1"/>
                    <a:pt x="1445"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71"/>
            <p:cNvSpPr/>
            <p:nvPr/>
          </p:nvSpPr>
          <p:spPr>
            <a:xfrm>
              <a:off x="3288189" y="3982947"/>
              <a:ext cx="170664" cy="170664"/>
            </a:xfrm>
            <a:custGeom>
              <a:avLst/>
              <a:gdLst/>
              <a:ahLst/>
              <a:cxnLst/>
              <a:rect l="l" t="t" r="r" b="b"/>
              <a:pathLst>
                <a:path w="6499" h="6499" extrusionOk="0">
                  <a:moveTo>
                    <a:pt x="3044" y="0"/>
                  </a:moveTo>
                  <a:cubicBezTo>
                    <a:pt x="2900" y="0"/>
                    <a:pt x="2786" y="105"/>
                    <a:pt x="2757" y="239"/>
                  </a:cubicBezTo>
                  <a:lnTo>
                    <a:pt x="2613" y="976"/>
                  </a:lnTo>
                  <a:cubicBezTo>
                    <a:pt x="2431" y="1034"/>
                    <a:pt x="2250" y="1101"/>
                    <a:pt x="2087" y="1196"/>
                  </a:cubicBezTo>
                  <a:lnTo>
                    <a:pt x="1465" y="775"/>
                  </a:lnTo>
                  <a:cubicBezTo>
                    <a:pt x="1417" y="743"/>
                    <a:pt x="1362" y="728"/>
                    <a:pt x="1307" y="728"/>
                  </a:cubicBezTo>
                  <a:cubicBezTo>
                    <a:pt x="1231" y="728"/>
                    <a:pt x="1153" y="758"/>
                    <a:pt x="1092" y="814"/>
                  </a:cubicBezTo>
                  <a:lnTo>
                    <a:pt x="814" y="1101"/>
                  </a:lnTo>
                  <a:cubicBezTo>
                    <a:pt x="709" y="1196"/>
                    <a:pt x="699" y="1350"/>
                    <a:pt x="776" y="1474"/>
                  </a:cubicBezTo>
                  <a:lnTo>
                    <a:pt x="1187" y="2096"/>
                  </a:lnTo>
                  <a:cubicBezTo>
                    <a:pt x="1092" y="2259"/>
                    <a:pt x="1025" y="2431"/>
                    <a:pt x="977" y="2613"/>
                  </a:cubicBezTo>
                  <a:lnTo>
                    <a:pt x="240" y="2766"/>
                  </a:lnTo>
                  <a:cubicBezTo>
                    <a:pt x="96" y="2785"/>
                    <a:pt x="1" y="2909"/>
                    <a:pt x="1" y="3053"/>
                  </a:cubicBezTo>
                  <a:lnTo>
                    <a:pt x="1" y="3455"/>
                  </a:lnTo>
                  <a:cubicBezTo>
                    <a:pt x="1" y="3599"/>
                    <a:pt x="96" y="3713"/>
                    <a:pt x="240" y="3742"/>
                  </a:cubicBezTo>
                  <a:lnTo>
                    <a:pt x="977" y="3886"/>
                  </a:lnTo>
                  <a:cubicBezTo>
                    <a:pt x="1025" y="4067"/>
                    <a:pt x="1092" y="4249"/>
                    <a:pt x="1187" y="4412"/>
                  </a:cubicBezTo>
                  <a:lnTo>
                    <a:pt x="776" y="5034"/>
                  </a:lnTo>
                  <a:cubicBezTo>
                    <a:pt x="699" y="5149"/>
                    <a:pt x="709" y="5302"/>
                    <a:pt x="814" y="5407"/>
                  </a:cubicBezTo>
                  <a:lnTo>
                    <a:pt x="1092" y="5685"/>
                  </a:lnTo>
                  <a:cubicBezTo>
                    <a:pt x="1146" y="5744"/>
                    <a:pt x="1218" y="5773"/>
                    <a:pt x="1294" y="5773"/>
                  </a:cubicBezTo>
                  <a:cubicBezTo>
                    <a:pt x="1351" y="5773"/>
                    <a:pt x="1411" y="5756"/>
                    <a:pt x="1465" y="5723"/>
                  </a:cubicBezTo>
                  <a:lnTo>
                    <a:pt x="2087" y="5312"/>
                  </a:lnTo>
                  <a:cubicBezTo>
                    <a:pt x="2250" y="5398"/>
                    <a:pt x="2422" y="5474"/>
                    <a:pt x="2604" y="5522"/>
                  </a:cubicBezTo>
                  <a:lnTo>
                    <a:pt x="2747" y="6259"/>
                  </a:lnTo>
                  <a:cubicBezTo>
                    <a:pt x="2776" y="6403"/>
                    <a:pt x="2900" y="6498"/>
                    <a:pt x="3044" y="6498"/>
                  </a:cubicBezTo>
                  <a:lnTo>
                    <a:pt x="3446" y="6498"/>
                  </a:lnTo>
                  <a:cubicBezTo>
                    <a:pt x="3580" y="6498"/>
                    <a:pt x="3704" y="6403"/>
                    <a:pt x="3733" y="6259"/>
                  </a:cubicBezTo>
                  <a:lnTo>
                    <a:pt x="3877" y="5522"/>
                  </a:lnTo>
                  <a:cubicBezTo>
                    <a:pt x="4058" y="5474"/>
                    <a:pt x="4231" y="5398"/>
                    <a:pt x="4403" y="5312"/>
                  </a:cubicBezTo>
                  <a:lnTo>
                    <a:pt x="5025" y="5733"/>
                  </a:lnTo>
                  <a:cubicBezTo>
                    <a:pt x="5077" y="5765"/>
                    <a:pt x="5134" y="5780"/>
                    <a:pt x="5190" y="5780"/>
                  </a:cubicBezTo>
                  <a:cubicBezTo>
                    <a:pt x="5267" y="5780"/>
                    <a:pt x="5343" y="5750"/>
                    <a:pt x="5398" y="5694"/>
                  </a:cubicBezTo>
                  <a:lnTo>
                    <a:pt x="5685" y="5407"/>
                  </a:lnTo>
                  <a:cubicBezTo>
                    <a:pt x="5781" y="5302"/>
                    <a:pt x="5800" y="5149"/>
                    <a:pt x="5724" y="5034"/>
                  </a:cubicBezTo>
                  <a:lnTo>
                    <a:pt x="5303" y="4412"/>
                  </a:lnTo>
                  <a:cubicBezTo>
                    <a:pt x="5398" y="4240"/>
                    <a:pt x="5465" y="4067"/>
                    <a:pt x="5523" y="3886"/>
                  </a:cubicBezTo>
                  <a:lnTo>
                    <a:pt x="6260" y="3742"/>
                  </a:lnTo>
                  <a:cubicBezTo>
                    <a:pt x="6394" y="3713"/>
                    <a:pt x="6489" y="3589"/>
                    <a:pt x="6499" y="3455"/>
                  </a:cubicBezTo>
                  <a:lnTo>
                    <a:pt x="6499" y="3053"/>
                  </a:lnTo>
                  <a:cubicBezTo>
                    <a:pt x="6489" y="2909"/>
                    <a:pt x="6394" y="2785"/>
                    <a:pt x="6250" y="2766"/>
                  </a:cubicBezTo>
                  <a:lnTo>
                    <a:pt x="5513" y="2613"/>
                  </a:lnTo>
                  <a:cubicBezTo>
                    <a:pt x="5465" y="2431"/>
                    <a:pt x="5389" y="2259"/>
                    <a:pt x="5303" y="2096"/>
                  </a:cubicBezTo>
                  <a:lnTo>
                    <a:pt x="5714" y="1474"/>
                  </a:lnTo>
                  <a:cubicBezTo>
                    <a:pt x="5791" y="1350"/>
                    <a:pt x="5772" y="1196"/>
                    <a:pt x="5676" y="1101"/>
                  </a:cubicBezTo>
                  <a:lnTo>
                    <a:pt x="5398" y="814"/>
                  </a:lnTo>
                  <a:cubicBezTo>
                    <a:pt x="5337" y="758"/>
                    <a:pt x="5259" y="728"/>
                    <a:pt x="5183" y="728"/>
                  </a:cubicBezTo>
                  <a:cubicBezTo>
                    <a:pt x="5128" y="728"/>
                    <a:pt x="5073" y="743"/>
                    <a:pt x="5025" y="775"/>
                  </a:cubicBezTo>
                  <a:lnTo>
                    <a:pt x="4393" y="1196"/>
                  </a:lnTo>
                  <a:cubicBezTo>
                    <a:pt x="4231" y="1101"/>
                    <a:pt x="4058" y="1034"/>
                    <a:pt x="3877" y="976"/>
                  </a:cubicBezTo>
                  <a:lnTo>
                    <a:pt x="3733" y="239"/>
                  </a:lnTo>
                  <a:cubicBezTo>
                    <a:pt x="3704" y="105"/>
                    <a:pt x="3580" y="0"/>
                    <a:pt x="344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71"/>
            <p:cNvSpPr/>
            <p:nvPr/>
          </p:nvSpPr>
          <p:spPr>
            <a:xfrm>
              <a:off x="3316340" y="4025672"/>
              <a:ext cx="99788" cy="85371"/>
            </a:xfrm>
            <a:custGeom>
              <a:avLst/>
              <a:gdLst/>
              <a:ahLst/>
              <a:cxnLst/>
              <a:rect l="l" t="t" r="r" b="b"/>
              <a:pathLst>
                <a:path w="3800" h="3251" extrusionOk="0">
                  <a:moveTo>
                    <a:pt x="2173" y="0"/>
                  </a:moveTo>
                  <a:cubicBezTo>
                    <a:pt x="728" y="0"/>
                    <a:pt x="0" y="1751"/>
                    <a:pt x="1025" y="2775"/>
                  </a:cubicBezTo>
                  <a:cubicBezTo>
                    <a:pt x="1355" y="3103"/>
                    <a:pt x="1762" y="3250"/>
                    <a:pt x="2161" y="3250"/>
                  </a:cubicBezTo>
                  <a:cubicBezTo>
                    <a:pt x="2997" y="3250"/>
                    <a:pt x="3800" y="2605"/>
                    <a:pt x="3800" y="1627"/>
                  </a:cubicBezTo>
                  <a:cubicBezTo>
                    <a:pt x="3800" y="727"/>
                    <a:pt x="3073" y="0"/>
                    <a:pt x="2173" y="0"/>
                  </a:cubicBezTo>
                  <a:close/>
                </a:path>
              </a:pathLst>
            </a:custGeom>
            <a:solidFill>
              <a:srgbClr val="C6CF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71"/>
            <p:cNvSpPr/>
            <p:nvPr/>
          </p:nvSpPr>
          <p:spPr>
            <a:xfrm>
              <a:off x="3339213" y="4042741"/>
              <a:ext cx="59847" cy="51260"/>
            </a:xfrm>
            <a:custGeom>
              <a:avLst/>
              <a:gdLst/>
              <a:ahLst/>
              <a:cxnLst/>
              <a:rect l="l" t="t" r="r" b="b"/>
              <a:pathLst>
                <a:path w="2279" h="1952" extrusionOk="0">
                  <a:moveTo>
                    <a:pt x="1302" y="1"/>
                  </a:moveTo>
                  <a:cubicBezTo>
                    <a:pt x="431" y="1"/>
                    <a:pt x="0" y="1044"/>
                    <a:pt x="613" y="1666"/>
                  </a:cubicBezTo>
                  <a:cubicBezTo>
                    <a:pt x="810" y="1863"/>
                    <a:pt x="1053" y="1951"/>
                    <a:pt x="1292" y="1951"/>
                  </a:cubicBezTo>
                  <a:cubicBezTo>
                    <a:pt x="1794" y="1951"/>
                    <a:pt x="2278" y="1561"/>
                    <a:pt x="2278" y="977"/>
                  </a:cubicBezTo>
                  <a:cubicBezTo>
                    <a:pt x="2278" y="431"/>
                    <a:pt x="1838" y="1"/>
                    <a:pt x="1302"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1" name="Google Shape;10831;p71"/>
          <p:cNvGrpSpPr/>
          <p:nvPr/>
        </p:nvGrpSpPr>
        <p:grpSpPr>
          <a:xfrm>
            <a:off x="3994400" y="4299932"/>
            <a:ext cx="338281" cy="322657"/>
            <a:chOff x="3994400" y="4299932"/>
            <a:chExt cx="338281" cy="322657"/>
          </a:xfrm>
        </p:grpSpPr>
        <p:sp>
          <p:nvSpPr>
            <p:cNvPr id="10832" name="Google Shape;10832;p71"/>
            <p:cNvSpPr/>
            <p:nvPr/>
          </p:nvSpPr>
          <p:spPr>
            <a:xfrm>
              <a:off x="3994400" y="4299932"/>
              <a:ext cx="286759" cy="272447"/>
            </a:xfrm>
            <a:custGeom>
              <a:avLst/>
              <a:gdLst/>
              <a:ahLst/>
              <a:cxnLst/>
              <a:rect l="l" t="t" r="r" b="b"/>
              <a:pathLst>
                <a:path w="10920" h="10375" extrusionOk="0">
                  <a:moveTo>
                    <a:pt x="5734" y="0"/>
                  </a:moveTo>
                  <a:cubicBezTo>
                    <a:pt x="4736" y="0"/>
                    <a:pt x="3732" y="288"/>
                    <a:pt x="2852" y="878"/>
                  </a:cubicBezTo>
                  <a:cubicBezTo>
                    <a:pt x="794" y="2246"/>
                    <a:pt x="0" y="4888"/>
                    <a:pt x="948" y="7175"/>
                  </a:cubicBezTo>
                  <a:cubicBezTo>
                    <a:pt x="1764" y="9137"/>
                    <a:pt x="3673" y="10374"/>
                    <a:pt x="5740" y="10374"/>
                  </a:cubicBezTo>
                  <a:cubicBezTo>
                    <a:pt x="6073" y="10374"/>
                    <a:pt x="6410" y="10342"/>
                    <a:pt x="6747" y="10276"/>
                  </a:cubicBezTo>
                  <a:cubicBezTo>
                    <a:pt x="9169" y="9788"/>
                    <a:pt x="10920" y="7663"/>
                    <a:pt x="10920" y="5184"/>
                  </a:cubicBezTo>
                  <a:cubicBezTo>
                    <a:pt x="10920" y="3806"/>
                    <a:pt x="10374" y="2485"/>
                    <a:pt x="9398" y="1519"/>
                  </a:cubicBezTo>
                  <a:cubicBezTo>
                    <a:pt x="8396" y="516"/>
                    <a:pt x="7070" y="0"/>
                    <a:pt x="5734" y="0"/>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71"/>
            <p:cNvSpPr/>
            <p:nvPr/>
          </p:nvSpPr>
          <p:spPr>
            <a:xfrm>
              <a:off x="4027829" y="4330314"/>
              <a:ext cx="223184" cy="211839"/>
            </a:xfrm>
            <a:custGeom>
              <a:avLst/>
              <a:gdLst/>
              <a:ahLst/>
              <a:cxnLst/>
              <a:rect l="l" t="t" r="r" b="b"/>
              <a:pathLst>
                <a:path w="8499" h="8067" extrusionOk="0">
                  <a:moveTo>
                    <a:pt x="4461" y="0"/>
                  </a:moveTo>
                  <a:cubicBezTo>
                    <a:pt x="3684" y="0"/>
                    <a:pt x="2903" y="224"/>
                    <a:pt x="2220" y="678"/>
                  </a:cubicBezTo>
                  <a:cubicBezTo>
                    <a:pt x="622" y="1750"/>
                    <a:pt x="0" y="3798"/>
                    <a:pt x="737" y="5578"/>
                  </a:cubicBezTo>
                  <a:cubicBezTo>
                    <a:pt x="1371" y="7109"/>
                    <a:pt x="2855" y="8067"/>
                    <a:pt x="4458" y="8067"/>
                  </a:cubicBezTo>
                  <a:cubicBezTo>
                    <a:pt x="4718" y="8067"/>
                    <a:pt x="4981" y="8041"/>
                    <a:pt x="5245" y="7989"/>
                  </a:cubicBezTo>
                  <a:cubicBezTo>
                    <a:pt x="7139" y="7616"/>
                    <a:pt x="8498" y="5960"/>
                    <a:pt x="8498" y="4037"/>
                  </a:cubicBezTo>
                  <a:cubicBezTo>
                    <a:pt x="8498" y="2965"/>
                    <a:pt x="8068" y="1931"/>
                    <a:pt x="7312" y="1185"/>
                  </a:cubicBezTo>
                  <a:cubicBezTo>
                    <a:pt x="6534" y="401"/>
                    <a:pt x="5501" y="0"/>
                    <a:pt x="446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4" name="Google Shape;10834;p71"/>
            <p:cNvSpPr/>
            <p:nvPr/>
          </p:nvSpPr>
          <p:spPr>
            <a:xfrm>
              <a:off x="4095422" y="4335330"/>
              <a:ext cx="99053" cy="201729"/>
            </a:xfrm>
            <a:custGeom>
              <a:avLst/>
              <a:gdLst/>
              <a:ahLst/>
              <a:cxnLst/>
              <a:rect l="l" t="t" r="r" b="b"/>
              <a:pathLst>
                <a:path w="3772" h="7682" extrusionOk="0">
                  <a:moveTo>
                    <a:pt x="1886" y="1"/>
                  </a:moveTo>
                  <a:cubicBezTo>
                    <a:pt x="1694" y="1"/>
                    <a:pt x="1503" y="128"/>
                    <a:pt x="1503" y="381"/>
                  </a:cubicBezTo>
                  <a:lnTo>
                    <a:pt x="1503" y="917"/>
                  </a:lnTo>
                  <a:cubicBezTo>
                    <a:pt x="632" y="1023"/>
                    <a:pt x="0" y="1788"/>
                    <a:pt x="48" y="2669"/>
                  </a:cubicBezTo>
                  <a:cubicBezTo>
                    <a:pt x="106" y="3540"/>
                    <a:pt x="833" y="4219"/>
                    <a:pt x="1704" y="4229"/>
                  </a:cubicBezTo>
                  <a:lnTo>
                    <a:pt x="2068" y="4229"/>
                  </a:lnTo>
                  <a:cubicBezTo>
                    <a:pt x="2079" y="4228"/>
                    <a:pt x="2091" y="4228"/>
                    <a:pt x="2102" y="4228"/>
                  </a:cubicBezTo>
                  <a:cubicBezTo>
                    <a:pt x="2594" y="4228"/>
                    <a:pt x="2996" y="4623"/>
                    <a:pt x="2996" y="5119"/>
                  </a:cubicBezTo>
                  <a:cubicBezTo>
                    <a:pt x="2996" y="5614"/>
                    <a:pt x="2594" y="6009"/>
                    <a:pt x="2102" y="6009"/>
                  </a:cubicBezTo>
                  <a:cubicBezTo>
                    <a:pt x="2091" y="6009"/>
                    <a:pt x="2079" y="6009"/>
                    <a:pt x="2068" y="6009"/>
                  </a:cubicBezTo>
                  <a:lnTo>
                    <a:pt x="1522" y="6009"/>
                  </a:lnTo>
                  <a:cubicBezTo>
                    <a:pt x="1130" y="6009"/>
                    <a:pt x="814" y="5693"/>
                    <a:pt x="814" y="5301"/>
                  </a:cubicBezTo>
                  <a:cubicBezTo>
                    <a:pt x="814" y="5047"/>
                    <a:pt x="622" y="4920"/>
                    <a:pt x="431" y="4920"/>
                  </a:cubicBezTo>
                  <a:cubicBezTo>
                    <a:pt x="240" y="4920"/>
                    <a:pt x="48" y="5047"/>
                    <a:pt x="48" y="5301"/>
                  </a:cubicBezTo>
                  <a:cubicBezTo>
                    <a:pt x="48" y="6114"/>
                    <a:pt x="699" y="6765"/>
                    <a:pt x="1503" y="6784"/>
                  </a:cubicBezTo>
                  <a:lnTo>
                    <a:pt x="1503" y="7301"/>
                  </a:lnTo>
                  <a:cubicBezTo>
                    <a:pt x="1503" y="7554"/>
                    <a:pt x="1694" y="7681"/>
                    <a:pt x="1886" y="7681"/>
                  </a:cubicBezTo>
                  <a:cubicBezTo>
                    <a:pt x="2077" y="7681"/>
                    <a:pt x="2269" y="7554"/>
                    <a:pt x="2269" y="7301"/>
                  </a:cubicBezTo>
                  <a:lnTo>
                    <a:pt x="2269" y="6765"/>
                  </a:lnTo>
                  <a:cubicBezTo>
                    <a:pt x="3139" y="6660"/>
                    <a:pt x="3771" y="5894"/>
                    <a:pt x="3723" y="5023"/>
                  </a:cubicBezTo>
                  <a:cubicBezTo>
                    <a:pt x="3666" y="4143"/>
                    <a:pt x="2948" y="3463"/>
                    <a:pt x="2068" y="3453"/>
                  </a:cubicBezTo>
                  <a:lnTo>
                    <a:pt x="1704" y="3453"/>
                  </a:lnTo>
                  <a:cubicBezTo>
                    <a:pt x="1692" y="3454"/>
                    <a:pt x="1681" y="3454"/>
                    <a:pt x="1669" y="3454"/>
                  </a:cubicBezTo>
                  <a:cubicBezTo>
                    <a:pt x="1178" y="3454"/>
                    <a:pt x="776" y="3059"/>
                    <a:pt x="776" y="2563"/>
                  </a:cubicBezTo>
                  <a:cubicBezTo>
                    <a:pt x="776" y="2068"/>
                    <a:pt x="1178" y="1673"/>
                    <a:pt x="1669" y="1673"/>
                  </a:cubicBezTo>
                  <a:cubicBezTo>
                    <a:pt x="1681" y="1673"/>
                    <a:pt x="1692" y="1673"/>
                    <a:pt x="1704" y="1673"/>
                  </a:cubicBezTo>
                  <a:lnTo>
                    <a:pt x="2249" y="1673"/>
                  </a:lnTo>
                  <a:cubicBezTo>
                    <a:pt x="2642" y="1673"/>
                    <a:pt x="2958" y="1989"/>
                    <a:pt x="2958" y="2382"/>
                  </a:cubicBezTo>
                  <a:lnTo>
                    <a:pt x="2958" y="2745"/>
                  </a:lnTo>
                  <a:cubicBezTo>
                    <a:pt x="2958" y="2960"/>
                    <a:pt x="3121" y="3128"/>
                    <a:pt x="3333" y="3128"/>
                  </a:cubicBezTo>
                  <a:cubicBezTo>
                    <a:pt x="3338" y="3128"/>
                    <a:pt x="3344" y="3128"/>
                    <a:pt x="3350" y="3128"/>
                  </a:cubicBezTo>
                  <a:cubicBezTo>
                    <a:pt x="3561" y="3128"/>
                    <a:pt x="3733" y="2956"/>
                    <a:pt x="3733" y="2745"/>
                  </a:cubicBezTo>
                  <a:lnTo>
                    <a:pt x="3733" y="2382"/>
                  </a:lnTo>
                  <a:cubicBezTo>
                    <a:pt x="3733" y="1578"/>
                    <a:pt x="3082" y="917"/>
                    <a:pt x="2269" y="908"/>
                  </a:cubicBezTo>
                  <a:lnTo>
                    <a:pt x="2269" y="381"/>
                  </a:lnTo>
                  <a:cubicBezTo>
                    <a:pt x="2269" y="128"/>
                    <a:pt x="2077" y="1"/>
                    <a:pt x="188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5" name="Google Shape;10835;p71"/>
            <p:cNvSpPr/>
            <p:nvPr/>
          </p:nvSpPr>
          <p:spPr>
            <a:xfrm>
              <a:off x="4179611" y="4472250"/>
              <a:ext cx="153070" cy="150339"/>
            </a:xfrm>
            <a:custGeom>
              <a:avLst/>
              <a:gdLst/>
              <a:ahLst/>
              <a:cxnLst/>
              <a:rect l="l" t="t" r="r" b="b"/>
              <a:pathLst>
                <a:path w="5829" h="5725" extrusionOk="0">
                  <a:moveTo>
                    <a:pt x="2910" y="2096"/>
                  </a:moveTo>
                  <a:cubicBezTo>
                    <a:pt x="3331" y="2096"/>
                    <a:pt x="3675" y="2441"/>
                    <a:pt x="3675" y="2871"/>
                  </a:cubicBezTo>
                  <a:cubicBezTo>
                    <a:pt x="3675" y="3330"/>
                    <a:pt x="3300" y="3637"/>
                    <a:pt x="2906" y="3637"/>
                  </a:cubicBezTo>
                  <a:cubicBezTo>
                    <a:pt x="2716" y="3637"/>
                    <a:pt x="2523" y="3566"/>
                    <a:pt x="2364" y="3407"/>
                  </a:cubicBezTo>
                  <a:cubicBezTo>
                    <a:pt x="1876" y="2929"/>
                    <a:pt x="2221" y="2096"/>
                    <a:pt x="2910" y="2096"/>
                  </a:cubicBezTo>
                  <a:close/>
                  <a:moveTo>
                    <a:pt x="2527" y="0"/>
                  </a:moveTo>
                  <a:cubicBezTo>
                    <a:pt x="2441" y="0"/>
                    <a:pt x="2364" y="58"/>
                    <a:pt x="2345" y="154"/>
                  </a:cubicBezTo>
                  <a:lnTo>
                    <a:pt x="2192" y="890"/>
                  </a:lnTo>
                  <a:lnTo>
                    <a:pt x="1599" y="421"/>
                  </a:lnTo>
                  <a:cubicBezTo>
                    <a:pt x="1565" y="393"/>
                    <a:pt x="1525" y="378"/>
                    <a:pt x="1483" y="378"/>
                  </a:cubicBezTo>
                  <a:cubicBezTo>
                    <a:pt x="1441" y="378"/>
                    <a:pt x="1398" y="393"/>
                    <a:pt x="1359" y="421"/>
                  </a:cubicBezTo>
                  <a:lnTo>
                    <a:pt x="776" y="910"/>
                  </a:lnTo>
                  <a:cubicBezTo>
                    <a:pt x="709" y="977"/>
                    <a:pt x="690" y="1072"/>
                    <a:pt x="728" y="1149"/>
                  </a:cubicBezTo>
                  <a:lnTo>
                    <a:pt x="1091" y="1819"/>
                  </a:lnTo>
                  <a:lnTo>
                    <a:pt x="335" y="1828"/>
                  </a:lnTo>
                  <a:cubicBezTo>
                    <a:pt x="240" y="1838"/>
                    <a:pt x="163" y="1905"/>
                    <a:pt x="154" y="1991"/>
                  </a:cubicBezTo>
                  <a:lnTo>
                    <a:pt x="20" y="2747"/>
                  </a:lnTo>
                  <a:cubicBezTo>
                    <a:pt x="0" y="2833"/>
                    <a:pt x="48" y="2929"/>
                    <a:pt x="134" y="2958"/>
                  </a:cubicBezTo>
                  <a:lnTo>
                    <a:pt x="843" y="3235"/>
                  </a:lnTo>
                  <a:lnTo>
                    <a:pt x="268" y="3733"/>
                  </a:lnTo>
                  <a:cubicBezTo>
                    <a:pt x="201" y="3790"/>
                    <a:pt x="192" y="3895"/>
                    <a:pt x="230" y="3972"/>
                  </a:cubicBezTo>
                  <a:lnTo>
                    <a:pt x="603" y="4652"/>
                  </a:lnTo>
                  <a:cubicBezTo>
                    <a:pt x="633" y="4711"/>
                    <a:pt x="697" y="4747"/>
                    <a:pt x="765" y="4747"/>
                  </a:cubicBezTo>
                  <a:cubicBezTo>
                    <a:pt x="784" y="4747"/>
                    <a:pt x="804" y="4744"/>
                    <a:pt x="824" y="4738"/>
                  </a:cubicBezTo>
                  <a:lnTo>
                    <a:pt x="1541" y="4498"/>
                  </a:lnTo>
                  <a:lnTo>
                    <a:pt x="1426" y="5245"/>
                  </a:lnTo>
                  <a:cubicBezTo>
                    <a:pt x="1407" y="5331"/>
                    <a:pt x="1465" y="5417"/>
                    <a:pt x="1541" y="5446"/>
                  </a:cubicBezTo>
                  <a:lnTo>
                    <a:pt x="2259" y="5714"/>
                  </a:lnTo>
                  <a:cubicBezTo>
                    <a:pt x="2281" y="5721"/>
                    <a:pt x="2304" y="5725"/>
                    <a:pt x="2326" y="5725"/>
                  </a:cubicBezTo>
                  <a:cubicBezTo>
                    <a:pt x="2391" y="5725"/>
                    <a:pt x="2453" y="5694"/>
                    <a:pt x="2489" y="5637"/>
                  </a:cubicBezTo>
                  <a:lnTo>
                    <a:pt x="2881" y="4986"/>
                  </a:lnTo>
                  <a:lnTo>
                    <a:pt x="3274" y="5637"/>
                  </a:lnTo>
                  <a:cubicBezTo>
                    <a:pt x="3309" y="5694"/>
                    <a:pt x="3371" y="5725"/>
                    <a:pt x="3436" y="5725"/>
                  </a:cubicBezTo>
                  <a:cubicBezTo>
                    <a:pt x="3459" y="5725"/>
                    <a:pt x="3481" y="5721"/>
                    <a:pt x="3503" y="5714"/>
                  </a:cubicBezTo>
                  <a:lnTo>
                    <a:pt x="4221" y="5446"/>
                  </a:lnTo>
                  <a:cubicBezTo>
                    <a:pt x="4307" y="5417"/>
                    <a:pt x="4355" y="5331"/>
                    <a:pt x="4345" y="5245"/>
                  </a:cubicBezTo>
                  <a:lnTo>
                    <a:pt x="4221" y="4498"/>
                  </a:lnTo>
                  <a:lnTo>
                    <a:pt x="4939" y="4738"/>
                  </a:lnTo>
                  <a:cubicBezTo>
                    <a:pt x="4958" y="4744"/>
                    <a:pt x="4978" y="4747"/>
                    <a:pt x="4998" y="4747"/>
                  </a:cubicBezTo>
                  <a:cubicBezTo>
                    <a:pt x="5066" y="4747"/>
                    <a:pt x="5131" y="4711"/>
                    <a:pt x="5168" y="4652"/>
                  </a:cubicBezTo>
                  <a:lnTo>
                    <a:pt x="5551" y="3982"/>
                  </a:lnTo>
                  <a:cubicBezTo>
                    <a:pt x="5599" y="3905"/>
                    <a:pt x="5580" y="3800"/>
                    <a:pt x="5513" y="3742"/>
                  </a:cubicBezTo>
                  <a:lnTo>
                    <a:pt x="4948" y="3245"/>
                  </a:lnTo>
                  <a:lnTo>
                    <a:pt x="5657" y="2967"/>
                  </a:lnTo>
                  <a:cubicBezTo>
                    <a:pt x="5752" y="2948"/>
                    <a:pt x="5829" y="2852"/>
                    <a:pt x="5810" y="2747"/>
                  </a:cubicBezTo>
                  <a:lnTo>
                    <a:pt x="5676" y="1991"/>
                  </a:lnTo>
                  <a:cubicBezTo>
                    <a:pt x="5657" y="1905"/>
                    <a:pt x="5580" y="1838"/>
                    <a:pt x="5494" y="1828"/>
                  </a:cubicBezTo>
                  <a:lnTo>
                    <a:pt x="4738" y="1819"/>
                  </a:lnTo>
                  <a:lnTo>
                    <a:pt x="5101" y="1149"/>
                  </a:lnTo>
                  <a:cubicBezTo>
                    <a:pt x="5140" y="1072"/>
                    <a:pt x="5121" y="977"/>
                    <a:pt x="5054" y="910"/>
                  </a:cubicBezTo>
                  <a:lnTo>
                    <a:pt x="4460" y="421"/>
                  </a:lnTo>
                  <a:cubicBezTo>
                    <a:pt x="4427" y="393"/>
                    <a:pt x="4386" y="378"/>
                    <a:pt x="4344" y="378"/>
                  </a:cubicBezTo>
                  <a:cubicBezTo>
                    <a:pt x="4302" y="378"/>
                    <a:pt x="4259" y="393"/>
                    <a:pt x="4221" y="421"/>
                  </a:cubicBezTo>
                  <a:lnTo>
                    <a:pt x="3637" y="890"/>
                  </a:lnTo>
                  <a:lnTo>
                    <a:pt x="3484" y="154"/>
                  </a:lnTo>
                  <a:cubicBezTo>
                    <a:pt x="3465" y="58"/>
                    <a:pt x="3388" y="0"/>
                    <a:pt x="3302"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6" name="Google Shape;10836;p71"/>
            <p:cNvSpPr/>
            <p:nvPr/>
          </p:nvSpPr>
          <p:spPr>
            <a:xfrm>
              <a:off x="4238408" y="4472250"/>
              <a:ext cx="18119" cy="23135"/>
            </a:xfrm>
            <a:custGeom>
              <a:avLst/>
              <a:gdLst/>
              <a:ahLst/>
              <a:cxnLst/>
              <a:rect l="l" t="t" r="r" b="b"/>
              <a:pathLst>
                <a:path w="690" h="881" extrusionOk="0">
                  <a:moveTo>
                    <a:pt x="278" y="0"/>
                  </a:moveTo>
                  <a:cubicBezTo>
                    <a:pt x="192" y="0"/>
                    <a:pt x="106" y="58"/>
                    <a:pt x="87" y="154"/>
                  </a:cubicBezTo>
                  <a:lnTo>
                    <a:pt x="1" y="613"/>
                  </a:lnTo>
                  <a:lnTo>
                    <a:pt x="355" y="881"/>
                  </a:lnTo>
                  <a:lnTo>
                    <a:pt x="499" y="154"/>
                  </a:lnTo>
                  <a:cubicBezTo>
                    <a:pt x="518" y="58"/>
                    <a:pt x="594" y="0"/>
                    <a:pt x="69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71"/>
            <p:cNvSpPr/>
            <p:nvPr/>
          </p:nvSpPr>
          <p:spPr>
            <a:xfrm>
              <a:off x="4217321" y="4590105"/>
              <a:ext cx="28151" cy="32484"/>
            </a:xfrm>
            <a:custGeom>
              <a:avLst/>
              <a:gdLst/>
              <a:ahLst/>
              <a:cxnLst/>
              <a:rect l="l" t="t" r="r" b="b"/>
              <a:pathLst>
                <a:path w="1072" h="1237" extrusionOk="0">
                  <a:moveTo>
                    <a:pt x="536" y="1"/>
                  </a:moveTo>
                  <a:lnTo>
                    <a:pt x="105" y="144"/>
                  </a:lnTo>
                  <a:lnTo>
                    <a:pt x="10" y="747"/>
                  </a:lnTo>
                  <a:cubicBezTo>
                    <a:pt x="0" y="843"/>
                    <a:pt x="48" y="929"/>
                    <a:pt x="134" y="958"/>
                  </a:cubicBezTo>
                  <a:lnTo>
                    <a:pt x="852" y="1226"/>
                  </a:lnTo>
                  <a:cubicBezTo>
                    <a:pt x="872" y="1233"/>
                    <a:pt x="893" y="1237"/>
                    <a:pt x="915" y="1237"/>
                  </a:cubicBezTo>
                  <a:cubicBezTo>
                    <a:pt x="975" y="1237"/>
                    <a:pt x="1037" y="1208"/>
                    <a:pt x="1072" y="1159"/>
                  </a:cubicBezTo>
                  <a:lnTo>
                    <a:pt x="536" y="958"/>
                  </a:lnTo>
                  <a:cubicBezTo>
                    <a:pt x="450" y="929"/>
                    <a:pt x="402" y="833"/>
                    <a:pt x="412" y="747"/>
                  </a:cubicBezTo>
                  <a:lnTo>
                    <a:pt x="53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71"/>
            <p:cNvSpPr/>
            <p:nvPr/>
          </p:nvSpPr>
          <p:spPr>
            <a:xfrm>
              <a:off x="4179349" y="4482412"/>
              <a:ext cx="44274" cy="114520"/>
            </a:xfrm>
            <a:custGeom>
              <a:avLst/>
              <a:gdLst/>
              <a:ahLst/>
              <a:cxnLst/>
              <a:rect l="l" t="t" r="r" b="b"/>
              <a:pathLst>
                <a:path w="1686" h="4361" extrusionOk="0">
                  <a:moveTo>
                    <a:pt x="1483" y="1"/>
                  </a:moveTo>
                  <a:cubicBezTo>
                    <a:pt x="1441" y="1"/>
                    <a:pt x="1398" y="15"/>
                    <a:pt x="1360" y="44"/>
                  </a:cubicBezTo>
                  <a:lnTo>
                    <a:pt x="776" y="532"/>
                  </a:lnTo>
                  <a:cubicBezTo>
                    <a:pt x="709" y="590"/>
                    <a:pt x="690" y="695"/>
                    <a:pt x="728" y="771"/>
                  </a:cubicBezTo>
                  <a:lnTo>
                    <a:pt x="1092" y="1432"/>
                  </a:lnTo>
                  <a:lnTo>
                    <a:pt x="336" y="1451"/>
                  </a:lnTo>
                  <a:cubicBezTo>
                    <a:pt x="240" y="1451"/>
                    <a:pt x="164" y="1518"/>
                    <a:pt x="144" y="1614"/>
                  </a:cubicBezTo>
                  <a:lnTo>
                    <a:pt x="10" y="2370"/>
                  </a:lnTo>
                  <a:cubicBezTo>
                    <a:pt x="1" y="2456"/>
                    <a:pt x="49" y="2542"/>
                    <a:pt x="135" y="2580"/>
                  </a:cubicBezTo>
                  <a:lnTo>
                    <a:pt x="834" y="2858"/>
                  </a:lnTo>
                  <a:lnTo>
                    <a:pt x="269" y="3355"/>
                  </a:lnTo>
                  <a:cubicBezTo>
                    <a:pt x="202" y="3413"/>
                    <a:pt x="183" y="3508"/>
                    <a:pt x="231" y="3595"/>
                  </a:cubicBezTo>
                  <a:lnTo>
                    <a:pt x="613" y="4265"/>
                  </a:lnTo>
                  <a:cubicBezTo>
                    <a:pt x="643" y="4324"/>
                    <a:pt x="707" y="4360"/>
                    <a:pt x="775" y="4360"/>
                  </a:cubicBezTo>
                  <a:cubicBezTo>
                    <a:pt x="794" y="4360"/>
                    <a:pt x="814" y="4357"/>
                    <a:pt x="834" y="4351"/>
                  </a:cubicBezTo>
                  <a:lnTo>
                    <a:pt x="1034" y="4284"/>
                  </a:lnTo>
                  <a:lnTo>
                    <a:pt x="1025" y="4265"/>
                  </a:lnTo>
                  <a:lnTo>
                    <a:pt x="642" y="3595"/>
                  </a:lnTo>
                  <a:cubicBezTo>
                    <a:pt x="594" y="3518"/>
                    <a:pt x="613" y="3413"/>
                    <a:pt x="680" y="3355"/>
                  </a:cubicBezTo>
                  <a:lnTo>
                    <a:pt x="1245" y="2858"/>
                  </a:lnTo>
                  <a:lnTo>
                    <a:pt x="537" y="2580"/>
                  </a:lnTo>
                  <a:cubicBezTo>
                    <a:pt x="460" y="2551"/>
                    <a:pt x="403" y="2456"/>
                    <a:pt x="422" y="2370"/>
                  </a:cubicBezTo>
                  <a:lnTo>
                    <a:pt x="556" y="1614"/>
                  </a:lnTo>
                  <a:cubicBezTo>
                    <a:pt x="575" y="1527"/>
                    <a:pt x="652" y="1460"/>
                    <a:pt x="738" y="1451"/>
                  </a:cubicBezTo>
                  <a:lnTo>
                    <a:pt x="1494" y="1441"/>
                  </a:lnTo>
                  <a:lnTo>
                    <a:pt x="1140" y="771"/>
                  </a:lnTo>
                  <a:cubicBezTo>
                    <a:pt x="1092" y="695"/>
                    <a:pt x="1111" y="599"/>
                    <a:pt x="1178" y="532"/>
                  </a:cubicBezTo>
                  <a:lnTo>
                    <a:pt x="1685" y="111"/>
                  </a:lnTo>
                  <a:lnTo>
                    <a:pt x="1599" y="44"/>
                  </a:lnTo>
                  <a:cubicBezTo>
                    <a:pt x="1566" y="15"/>
                    <a:pt x="1525" y="1"/>
                    <a:pt x="1483"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9" name="Google Shape;10839;p71"/>
            <p:cNvSpPr/>
            <p:nvPr/>
          </p:nvSpPr>
          <p:spPr>
            <a:xfrm>
              <a:off x="4208760" y="4511955"/>
              <a:ext cx="82456" cy="70639"/>
            </a:xfrm>
            <a:custGeom>
              <a:avLst/>
              <a:gdLst/>
              <a:ahLst/>
              <a:cxnLst/>
              <a:rect l="l" t="t" r="r" b="b"/>
              <a:pathLst>
                <a:path w="3140" h="2690" extrusionOk="0">
                  <a:moveTo>
                    <a:pt x="1790" y="585"/>
                  </a:moveTo>
                  <a:cubicBezTo>
                    <a:pt x="2185" y="585"/>
                    <a:pt x="2565" y="894"/>
                    <a:pt x="2565" y="1359"/>
                  </a:cubicBezTo>
                  <a:cubicBezTo>
                    <a:pt x="2565" y="1781"/>
                    <a:pt x="2221" y="2125"/>
                    <a:pt x="1800" y="2125"/>
                  </a:cubicBezTo>
                  <a:cubicBezTo>
                    <a:pt x="1111" y="2125"/>
                    <a:pt x="766" y="1302"/>
                    <a:pt x="1254" y="814"/>
                  </a:cubicBezTo>
                  <a:cubicBezTo>
                    <a:pt x="1409" y="656"/>
                    <a:pt x="1601" y="585"/>
                    <a:pt x="1790" y="585"/>
                  </a:cubicBezTo>
                  <a:close/>
                  <a:moveTo>
                    <a:pt x="1800" y="0"/>
                  </a:moveTo>
                  <a:cubicBezTo>
                    <a:pt x="594" y="0"/>
                    <a:pt x="1" y="1446"/>
                    <a:pt x="843" y="2297"/>
                  </a:cubicBezTo>
                  <a:cubicBezTo>
                    <a:pt x="1117" y="2568"/>
                    <a:pt x="1453" y="2690"/>
                    <a:pt x="1782" y="2690"/>
                  </a:cubicBezTo>
                  <a:cubicBezTo>
                    <a:pt x="2475" y="2690"/>
                    <a:pt x="3140" y="2151"/>
                    <a:pt x="3140" y="1340"/>
                  </a:cubicBezTo>
                  <a:cubicBezTo>
                    <a:pt x="3140" y="594"/>
                    <a:pt x="2537" y="0"/>
                    <a:pt x="1800"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40" name="Google Shape;10840;p71"/>
          <p:cNvSpPr/>
          <p:nvPr/>
        </p:nvSpPr>
        <p:spPr>
          <a:xfrm>
            <a:off x="3700340" y="1965628"/>
            <a:ext cx="48528" cy="24159"/>
          </a:xfrm>
          <a:custGeom>
            <a:avLst/>
            <a:gdLst/>
            <a:ahLst/>
            <a:cxnLst/>
            <a:rect l="l" t="t" r="r" b="b"/>
            <a:pathLst>
              <a:path w="1848" h="920" extrusionOk="0">
                <a:moveTo>
                  <a:pt x="700" y="1"/>
                </a:moveTo>
                <a:cubicBezTo>
                  <a:pt x="317" y="1"/>
                  <a:pt x="10" y="307"/>
                  <a:pt x="10" y="690"/>
                </a:cubicBezTo>
                <a:lnTo>
                  <a:pt x="1" y="690"/>
                </a:lnTo>
                <a:cubicBezTo>
                  <a:pt x="1" y="690"/>
                  <a:pt x="700" y="919"/>
                  <a:pt x="1848" y="919"/>
                </a:cubicBezTo>
                <a:lnTo>
                  <a:pt x="1848" y="690"/>
                </a:lnTo>
                <a:cubicBezTo>
                  <a:pt x="1848" y="307"/>
                  <a:pt x="154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71"/>
          <p:cNvSpPr/>
          <p:nvPr/>
        </p:nvSpPr>
        <p:spPr>
          <a:xfrm>
            <a:off x="3700340" y="1965628"/>
            <a:ext cx="33455" cy="21901"/>
          </a:xfrm>
          <a:custGeom>
            <a:avLst/>
            <a:gdLst/>
            <a:ahLst/>
            <a:cxnLst/>
            <a:rect l="l" t="t" r="r" b="b"/>
            <a:pathLst>
              <a:path w="1274" h="834" extrusionOk="0">
                <a:moveTo>
                  <a:pt x="690" y="1"/>
                </a:moveTo>
                <a:cubicBezTo>
                  <a:pt x="307" y="1"/>
                  <a:pt x="1" y="307"/>
                  <a:pt x="1" y="690"/>
                </a:cubicBezTo>
                <a:cubicBezTo>
                  <a:pt x="221" y="757"/>
                  <a:pt x="460" y="805"/>
                  <a:pt x="690" y="833"/>
                </a:cubicBezTo>
                <a:lnTo>
                  <a:pt x="690" y="690"/>
                </a:lnTo>
                <a:lnTo>
                  <a:pt x="700" y="690"/>
                </a:lnTo>
                <a:cubicBezTo>
                  <a:pt x="700" y="355"/>
                  <a:pt x="939" y="68"/>
                  <a:pt x="1274" y="10"/>
                </a:cubicBezTo>
                <a:cubicBezTo>
                  <a:pt x="1235" y="1"/>
                  <a:pt x="1188"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42" name="Google Shape;10842;p71"/>
          <p:cNvGrpSpPr/>
          <p:nvPr/>
        </p:nvGrpSpPr>
        <p:grpSpPr>
          <a:xfrm>
            <a:off x="3573426" y="1965628"/>
            <a:ext cx="302358" cy="374993"/>
            <a:chOff x="3573426" y="1965628"/>
            <a:chExt cx="302358" cy="374993"/>
          </a:xfrm>
        </p:grpSpPr>
        <p:sp>
          <p:nvSpPr>
            <p:cNvPr id="10843" name="Google Shape;10843;p71"/>
            <p:cNvSpPr/>
            <p:nvPr/>
          </p:nvSpPr>
          <p:spPr>
            <a:xfrm>
              <a:off x="3688287" y="2013894"/>
              <a:ext cx="72661" cy="60582"/>
            </a:xfrm>
            <a:custGeom>
              <a:avLst/>
              <a:gdLst/>
              <a:ahLst/>
              <a:cxnLst/>
              <a:rect l="l" t="t" r="r" b="b"/>
              <a:pathLst>
                <a:path w="2767" h="2307" extrusionOk="0">
                  <a:moveTo>
                    <a:pt x="929" y="0"/>
                  </a:moveTo>
                  <a:lnTo>
                    <a:pt x="929" y="460"/>
                  </a:lnTo>
                  <a:cubicBezTo>
                    <a:pt x="929" y="546"/>
                    <a:pt x="871" y="632"/>
                    <a:pt x="795" y="670"/>
                  </a:cubicBezTo>
                  <a:lnTo>
                    <a:pt x="259" y="938"/>
                  </a:lnTo>
                  <a:cubicBezTo>
                    <a:pt x="106" y="1015"/>
                    <a:pt x="1" y="1177"/>
                    <a:pt x="1" y="1350"/>
                  </a:cubicBezTo>
                  <a:lnTo>
                    <a:pt x="1" y="2307"/>
                  </a:lnTo>
                  <a:lnTo>
                    <a:pt x="2766" y="2307"/>
                  </a:lnTo>
                  <a:lnTo>
                    <a:pt x="2766" y="1350"/>
                  </a:lnTo>
                  <a:cubicBezTo>
                    <a:pt x="2766" y="1177"/>
                    <a:pt x="2671" y="1015"/>
                    <a:pt x="2508" y="938"/>
                  </a:cubicBezTo>
                  <a:lnTo>
                    <a:pt x="1972" y="670"/>
                  </a:lnTo>
                  <a:cubicBezTo>
                    <a:pt x="1895" y="632"/>
                    <a:pt x="1848" y="546"/>
                    <a:pt x="1848" y="460"/>
                  </a:cubicBezTo>
                  <a:lnTo>
                    <a:pt x="184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71"/>
            <p:cNvSpPr/>
            <p:nvPr/>
          </p:nvSpPr>
          <p:spPr>
            <a:xfrm>
              <a:off x="3711422" y="2013894"/>
              <a:ext cx="26391" cy="18251"/>
            </a:xfrm>
            <a:custGeom>
              <a:avLst/>
              <a:gdLst/>
              <a:ahLst/>
              <a:cxnLst/>
              <a:rect l="l" t="t" r="r" b="b"/>
              <a:pathLst>
                <a:path w="1005" h="695" extrusionOk="0">
                  <a:moveTo>
                    <a:pt x="48" y="0"/>
                  </a:moveTo>
                  <a:lnTo>
                    <a:pt x="48" y="460"/>
                  </a:lnTo>
                  <a:cubicBezTo>
                    <a:pt x="38" y="507"/>
                    <a:pt x="29" y="555"/>
                    <a:pt x="0" y="594"/>
                  </a:cubicBezTo>
                  <a:cubicBezTo>
                    <a:pt x="163" y="661"/>
                    <a:pt x="335" y="694"/>
                    <a:pt x="506" y="694"/>
                  </a:cubicBezTo>
                  <a:cubicBezTo>
                    <a:pt x="677" y="694"/>
                    <a:pt x="847" y="661"/>
                    <a:pt x="1005" y="594"/>
                  </a:cubicBezTo>
                  <a:cubicBezTo>
                    <a:pt x="976" y="555"/>
                    <a:pt x="967" y="507"/>
                    <a:pt x="967" y="460"/>
                  </a:cubicBezTo>
                  <a:lnTo>
                    <a:pt x="967"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71"/>
            <p:cNvSpPr/>
            <p:nvPr/>
          </p:nvSpPr>
          <p:spPr>
            <a:xfrm>
              <a:off x="3688287" y="2032985"/>
              <a:ext cx="72661" cy="41491"/>
            </a:xfrm>
            <a:custGeom>
              <a:avLst/>
              <a:gdLst/>
              <a:ahLst/>
              <a:cxnLst/>
              <a:rect l="l" t="t" r="r" b="b"/>
              <a:pathLst>
                <a:path w="2767" h="1580" extrusionOk="0">
                  <a:moveTo>
                    <a:pt x="680" y="1"/>
                  </a:moveTo>
                  <a:lnTo>
                    <a:pt x="259" y="211"/>
                  </a:lnTo>
                  <a:cubicBezTo>
                    <a:pt x="106" y="288"/>
                    <a:pt x="1" y="450"/>
                    <a:pt x="1" y="623"/>
                  </a:cubicBezTo>
                  <a:lnTo>
                    <a:pt x="1" y="1580"/>
                  </a:lnTo>
                  <a:lnTo>
                    <a:pt x="2766" y="1580"/>
                  </a:lnTo>
                  <a:lnTo>
                    <a:pt x="2766" y="623"/>
                  </a:lnTo>
                  <a:cubicBezTo>
                    <a:pt x="2766" y="450"/>
                    <a:pt x="2671" y="288"/>
                    <a:pt x="2508" y="211"/>
                  </a:cubicBezTo>
                  <a:lnTo>
                    <a:pt x="2096" y="1"/>
                  </a:lnTo>
                  <a:cubicBezTo>
                    <a:pt x="1910" y="225"/>
                    <a:pt x="1647" y="338"/>
                    <a:pt x="1385" y="338"/>
                  </a:cubicBezTo>
                  <a:cubicBezTo>
                    <a:pt x="1123" y="338"/>
                    <a:pt x="862" y="225"/>
                    <a:pt x="68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71"/>
            <p:cNvSpPr/>
            <p:nvPr/>
          </p:nvSpPr>
          <p:spPr>
            <a:xfrm>
              <a:off x="3688287" y="2043804"/>
              <a:ext cx="18119" cy="30672"/>
            </a:xfrm>
            <a:custGeom>
              <a:avLst/>
              <a:gdLst/>
              <a:ahLst/>
              <a:cxnLst/>
              <a:rect l="l" t="t" r="r" b="b"/>
              <a:pathLst>
                <a:path w="690" h="1168" extrusionOk="0">
                  <a:moveTo>
                    <a:pt x="58" y="0"/>
                  </a:moveTo>
                  <a:cubicBezTo>
                    <a:pt x="20" y="57"/>
                    <a:pt x="1" y="134"/>
                    <a:pt x="1" y="211"/>
                  </a:cubicBezTo>
                  <a:lnTo>
                    <a:pt x="1" y="1168"/>
                  </a:lnTo>
                  <a:lnTo>
                    <a:pt x="690" y="1168"/>
                  </a:lnTo>
                  <a:lnTo>
                    <a:pt x="690" y="708"/>
                  </a:lnTo>
                  <a:cubicBezTo>
                    <a:pt x="690" y="555"/>
                    <a:pt x="623" y="421"/>
                    <a:pt x="508" y="335"/>
                  </a:cubicBezTo>
                  <a:lnTo>
                    <a:pt x="58" y="0"/>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7" name="Google Shape;10847;p71"/>
            <p:cNvSpPr/>
            <p:nvPr/>
          </p:nvSpPr>
          <p:spPr>
            <a:xfrm>
              <a:off x="3742829" y="2043804"/>
              <a:ext cx="18119" cy="30672"/>
            </a:xfrm>
            <a:custGeom>
              <a:avLst/>
              <a:gdLst/>
              <a:ahLst/>
              <a:cxnLst/>
              <a:rect l="l" t="t" r="r" b="b"/>
              <a:pathLst>
                <a:path w="690" h="1168" extrusionOk="0">
                  <a:moveTo>
                    <a:pt x="632" y="0"/>
                  </a:moveTo>
                  <a:lnTo>
                    <a:pt x="182" y="335"/>
                  </a:lnTo>
                  <a:cubicBezTo>
                    <a:pt x="67" y="421"/>
                    <a:pt x="0" y="555"/>
                    <a:pt x="0" y="708"/>
                  </a:cubicBezTo>
                  <a:lnTo>
                    <a:pt x="0" y="1168"/>
                  </a:lnTo>
                  <a:lnTo>
                    <a:pt x="689" y="1168"/>
                  </a:lnTo>
                  <a:lnTo>
                    <a:pt x="689" y="211"/>
                  </a:lnTo>
                  <a:cubicBezTo>
                    <a:pt x="689" y="134"/>
                    <a:pt x="670" y="57"/>
                    <a:pt x="632"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8" name="Google Shape;10848;p71"/>
            <p:cNvSpPr/>
            <p:nvPr/>
          </p:nvSpPr>
          <p:spPr>
            <a:xfrm>
              <a:off x="3700340" y="1965628"/>
              <a:ext cx="48528" cy="54306"/>
            </a:xfrm>
            <a:custGeom>
              <a:avLst/>
              <a:gdLst/>
              <a:ahLst/>
              <a:cxnLst/>
              <a:rect l="l" t="t" r="r" b="b"/>
              <a:pathLst>
                <a:path w="1848" h="2068" extrusionOk="0">
                  <a:moveTo>
                    <a:pt x="690" y="1"/>
                  </a:moveTo>
                  <a:cubicBezTo>
                    <a:pt x="317" y="1"/>
                    <a:pt x="1" y="307"/>
                    <a:pt x="1" y="690"/>
                  </a:cubicBezTo>
                  <a:lnTo>
                    <a:pt x="1" y="1149"/>
                  </a:lnTo>
                  <a:cubicBezTo>
                    <a:pt x="1" y="1656"/>
                    <a:pt x="412" y="2068"/>
                    <a:pt x="929" y="2068"/>
                  </a:cubicBezTo>
                  <a:cubicBezTo>
                    <a:pt x="1436" y="2068"/>
                    <a:pt x="1848" y="1656"/>
                    <a:pt x="1848" y="1149"/>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71"/>
            <p:cNvSpPr/>
            <p:nvPr/>
          </p:nvSpPr>
          <p:spPr>
            <a:xfrm>
              <a:off x="3700156" y="1965628"/>
              <a:ext cx="33639" cy="54621"/>
            </a:xfrm>
            <a:custGeom>
              <a:avLst/>
              <a:gdLst/>
              <a:ahLst/>
              <a:cxnLst/>
              <a:rect l="l" t="t" r="r" b="b"/>
              <a:pathLst>
                <a:path w="1281" h="2080" extrusionOk="0">
                  <a:moveTo>
                    <a:pt x="697" y="1"/>
                  </a:moveTo>
                  <a:cubicBezTo>
                    <a:pt x="314" y="1"/>
                    <a:pt x="8" y="307"/>
                    <a:pt x="8" y="690"/>
                  </a:cubicBezTo>
                  <a:lnTo>
                    <a:pt x="8" y="1149"/>
                  </a:lnTo>
                  <a:cubicBezTo>
                    <a:pt x="0" y="1683"/>
                    <a:pt x="437" y="2080"/>
                    <a:pt x="929" y="2080"/>
                  </a:cubicBezTo>
                  <a:cubicBezTo>
                    <a:pt x="1045" y="2080"/>
                    <a:pt x="1164" y="2058"/>
                    <a:pt x="1281" y="2010"/>
                  </a:cubicBezTo>
                  <a:cubicBezTo>
                    <a:pt x="927" y="1867"/>
                    <a:pt x="697" y="1522"/>
                    <a:pt x="707" y="1149"/>
                  </a:cubicBezTo>
                  <a:lnTo>
                    <a:pt x="707" y="690"/>
                  </a:lnTo>
                  <a:cubicBezTo>
                    <a:pt x="707" y="355"/>
                    <a:pt x="946" y="68"/>
                    <a:pt x="1281" y="10"/>
                  </a:cubicBezTo>
                  <a:cubicBezTo>
                    <a:pt x="1242" y="1"/>
                    <a:pt x="1195" y="1"/>
                    <a:pt x="1156"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71"/>
            <p:cNvSpPr/>
            <p:nvPr/>
          </p:nvSpPr>
          <p:spPr>
            <a:xfrm>
              <a:off x="3682247" y="2086502"/>
              <a:ext cx="84741" cy="145060"/>
            </a:xfrm>
            <a:custGeom>
              <a:avLst/>
              <a:gdLst/>
              <a:ahLst/>
              <a:cxnLst/>
              <a:rect l="l" t="t" r="r" b="b"/>
              <a:pathLst>
                <a:path w="3227" h="5524" extrusionOk="0">
                  <a:moveTo>
                    <a:pt x="1" y="1"/>
                  </a:moveTo>
                  <a:lnTo>
                    <a:pt x="1" y="5523"/>
                  </a:lnTo>
                  <a:lnTo>
                    <a:pt x="3226" y="5523"/>
                  </a:lnTo>
                  <a:lnTo>
                    <a:pt x="3226"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71"/>
            <p:cNvSpPr/>
            <p:nvPr/>
          </p:nvSpPr>
          <p:spPr>
            <a:xfrm>
              <a:off x="3682247" y="2170955"/>
              <a:ext cx="84741" cy="60608"/>
            </a:xfrm>
            <a:custGeom>
              <a:avLst/>
              <a:gdLst/>
              <a:ahLst/>
              <a:cxnLst/>
              <a:rect l="l" t="t" r="r" b="b"/>
              <a:pathLst>
                <a:path w="3227" h="2308" extrusionOk="0">
                  <a:moveTo>
                    <a:pt x="1" y="1"/>
                  </a:moveTo>
                  <a:lnTo>
                    <a:pt x="1" y="2307"/>
                  </a:lnTo>
                  <a:lnTo>
                    <a:pt x="3226" y="2307"/>
                  </a:lnTo>
                  <a:lnTo>
                    <a:pt x="3226"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2" name="Google Shape;10852;p71"/>
            <p:cNvSpPr/>
            <p:nvPr/>
          </p:nvSpPr>
          <p:spPr>
            <a:xfrm>
              <a:off x="3754882"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3" name="Google Shape;10853;p71"/>
            <p:cNvSpPr/>
            <p:nvPr/>
          </p:nvSpPr>
          <p:spPr>
            <a:xfrm>
              <a:off x="3754646"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59" y="2470"/>
                    <a:pt x="459" y="2699"/>
                  </a:cubicBezTo>
                  <a:lnTo>
                    <a:pt x="459"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4" name="Google Shape;10854;p71"/>
            <p:cNvSpPr/>
            <p:nvPr/>
          </p:nvSpPr>
          <p:spPr>
            <a:xfrm>
              <a:off x="3754882"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71"/>
            <p:cNvSpPr/>
            <p:nvPr/>
          </p:nvSpPr>
          <p:spPr>
            <a:xfrm>
              <a:off x="3754882"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6" name="Google Shape;10856;p71"/>
            <p:cNvSpPr/>
            <p:nvPr/>
          </p:nvSpPr>
          <p:spPr>
            <a:xfrm>
              <a:off x="3736789" y="2219457"/>
              <a:ext cx="84715" cy="96794"/>
            </a:xfrm>
            <a:custGeom>
              <a:avLst/>
              <a:gdLst/>
              <a:ahLst/>
              <a:cxnLst/>
              <a:rect l="l" t="t" r="r" b="b"/>
              <a:pathLst>
                <a:path w="3226"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26" y="3580"/>
                    <a:pt x="3226" y="3456"/>
                  </a:cubicBezTo>
                  <a:lnTo>
                    <a:pt x="3226" y="929"/>
                  </a:lnTo>
                  <a:cubicBezTo>
                    <a:pt x="3226" y="642"/>
                    <a:pt x="305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7" name="Google Shape;10857;p71"/>
            <p:cNvSpPr/>
            <p:nvPr/>
          </p:nvSpPr>
          <p:spPr>
            <a:xfrm>
              <a:off x="3736789" y="2233296"/>
              <a:ext cx="18119" cy="82955"/>
            </a:xfrm>
            <a:custGeom>
              <a:avLst/>
              <a:gdLst/>
              <a:ahLst/>
              <a:cxnLst/>
              <a:rect l="l" t="t" r="r" b="b"/>
              <a:pathLst>
                <a:path w="690" h="3159" extrusionOk="0">
                  <a:moveTo>
                    <a:pt x="135" y="0"/>
                  </a:moveTo>
                  <a:cubicBezTo>
                    <a:pt x="48"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71"/>
            <p:cNvSpPr/>
            <p:nvPr/>
          </p:nvSpPr>
          <p:spPr>
            <a:xfrm>
              <a:off x="3803148" y="2233296"/>
              <a:ext cx="18119" cy="82955"/>
            </a:xfrm>
            <a:custGeom>
              <a:avLst/>
              <a:gdLst/>
              <a:ahLst/>
              <a:cxnLst/>
              <a:rect l="l" t="t" r="r" b="b"/>
              <a:pathLst>
                <a:path w="690" h="3159" extrusionOk="0">
                  <a:moveTo>
                    <a:pt x="555" y="0"/>
                  </a:moveTo>
                  <a:lnTo>
                    <a:pt x="18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71"/>
            <p:cNvSpPr/>
            <p:nvPr/>
          </p:nvSpPr>
          <p:spPr>
            <a:xfrm>
              <a:off x="3646061" y="2153124"/>
              <a:ext cx="48292" cy="72635"/>
            </a:xfrm>
            <a:custGeom>
              <a:avLst/>
              <a:gdLst/>
              <a:ahLst/>
              <a:cxnLst/>
              <a:rect l="l" t="t" r="r" b="b"/>
              <a:pathLst>
                <a:path w="1839" h="2766" extrusionOk="0">
                  <a:moveTo>
                    <a:pt x="690" y="0"/>
                  </a:moveTo>
                  <a:cubicBezTo>
                    <a:pt x="307" y="0"/>
                    <a:pt x="1" y="306"/>
                    <a:pt x="1" y="689"/>
                  </a:cubicBezTo>
                  <a:lnTo>
                    <a:pt x="1" y="1445"/>
                  </a:lnTo>
                  <a:cubicBezTo>
                    <a:pt x="10" y="1675"/>
                    <a:pt x="87" y="1885"/>
                    <a:pt x="230" y="2067"/>
                  </a:cubicBezTo>
                  <a:cubicBezTo>
                    <a:pt x="374" y="2240"/>
                    <a:pt x="460" y="2460"/>
                    <a:pt x="460" y="2689"/>
                  </a:cubicBezTo>
                  <a:lnTo>
                    <a:pt x="460" y="2766"/>
                  </a:lnTo>
                  <a:lnTo>
                    <a:pt x="1379" y="2766"/>
                  </a:lnTo>
                  <a:lnTo>
                    <a:pt x="1379" y="2632"/>
                  </a:lnTo>
                  <a:cubicBezTo>
                    <a:pt x="1379" y="2441"/>
                    <a:pt x="1446" y="2259"/>
                    <a:pt x="1570" y="2125"/>
                  </a:cubicBezTo>
                  <a:lnTo>
                    <a:pt x="1656" y="2019"/>
                  </a:lnTo>
                  <a:cubicBezTo>
                    <a:pt x="1771" y="1876"/>
                    <a:pt x="1829" y="1694"/>
                    <a:pt x="1838" y="1512"/>
                  </a:cubicBezTo>
                  <a:lnTo>
                    <a:pt x="1838" y="689"/>
                  </a:lnTo>
                  <a:cubicBezTo>
                    <a:pt x="1838" y="306"/>
                    <a:pt x="1532" y="0"/>
                    <a:pt x="1149"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71"/>
            <p:cNvSpPr/>
            <p:nvPr/>
          </p:nvSpPr>
          <p:spPr>
            <a:xfrm>
              <a:off x="3645824" y="2152862"/>
              <a:ext cx="27415" cy="72898"/>
            </a:xfrm>
            <a:custGeom>
              <a:avLst/>
              <a:gdLst/>
              <a:ahLst/>
              <a:cxnLst/>
              <a:rect l="l" t="t" r="r" b="b"/>
              <a:pathLst>
                <a:path w="1044" h="2776" extrusionOk="0">
                  <a:moveTo>
                    <a:pt x="699" y="1"/>
                  </a:moveTo>
                  <a:cubicBezTo>
                    <a:pt x="316" y="1"/>
                    <a:pt x="0" y="316"/>
                    <a:pt x="0" y="699"/>
                  </a:cubicBezTo>
                  <a:lnTo>
                    <a:pt x="0" y="1455"/>
                  </a:lnTo>
                  <a:cubicBezTo>
                    <a:pt x="19" y="1685"/>
                    <a:pt x="96" y="1895"/>
                    <a:pt x="230" y="2077"/>
                  </a:cubicBezTo>
                  <a:cubicBezTo>
                    <a:pt x="383" y="2250"/>
                    <a:pt x="460" y="2470"/>
                    <a:pt x="460" y="2699"/>
                  </a:cubicBezTo>
                  <a:lnTo>
                    <a:pt x="460" y="2776"/>
                  </a:lnTo>
                  <a:lnTo>
                    <a:pt x="928" y="2776"/>
                  </a:lnTo>
                  <a:lnTo>
                    <a:pt x="928" y="2699"/>
                  </a:lnTo>
                  <a:cubicBezTo>
                    <a:pt x="928" y="2489"/>
                    <a:pt x="890" y="2278"/>
                    <a:pt x="814" y="2077"/>
                  </a:cubicBezTo>
                  <a:cubicBezTo>
                    <a:pt x="737" y="1876"/>
                    <a:pt x="699" y="1666"/>
                    <a:pt x="699" y="1455"/>
                  </a:cubicBezTo>
                  <a:lnTo>
                    <a:pt x="699" y="699"/>
                  </a:lnTo>
                  <a:cubicBezTo>
                    <a:pt x="699" y="316"/>
                    <a:pt x="852" y="1"/>
                    <a:pt x="10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71"/>
            <p:cNvSpPr/>
            <p:nvPr/>
          </p:nvSpPr>
          <p:spPr>
            <a:xfrm>
              <a:off x="3646061" y="2152862"/>
              <a:ext cx="48292" cy="54568"/>
            </a:xfrm>
            <a:custGeom>
              <a:avLst/>
              <a:gdLst/>
              <a:ahLst/>
              <a:cxnLst/>
              <a:rect l="l" t="t" r="r" b="b"/>
              <a:pathLst>
                <a:path w="1839" h="2078" extrusionOk="0">
                  <a:moveTo>
                    <a:pt x="690" y="1"/>
                  </a:moveTo>
                  <a:cubicBezTo>
                    <a:pt x="307" y="1"/>
                    <a:pt x="1" y="316"/>
                    <a:pt x="1" y="699"/>
                  </a:cubicBezTo>
                  <a:lnTo>
                    <a:pt x="1" y="1159"/>
                  </a:lnTo>
                  <a:cubicBezTo>
                    <a:pt x="1" y="1666"/>
                    <a:pt x="412" y="2077"/>
                    <a:pt x="919" y="2077"/>
                  </a:cubicBezTo>
                  <a:cubicBezTo>
                    <a:pt x="1427" y="2077"/>
                    <a:pt x="1838" y="1666"/>
                    <a:pt x="1838" y="1159"/>
                  </a:cubicBezTo>
                  <a:lnTo>
                    <a:pt x="1838" y="699"/>
                  </a:lnTo>
                  <a:cubicBezTo>
                    <a:pt x="1838" y="316"/>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71"/>
            <p:cNvSpPr/>
            <p:nvPr/>
          </p:nvSpPr>
          <p:spPr>
            <a:xfrm>
              <a:off x="3646061" y="2152862"/>
              <a:ext cx="27179" cy="54306"/>
            </a:xfrm>
            <a:custGeom>
              <a:avLst/>
              <a:gdLst/>
              <a:ahLst/>
              <a:cxnLst/>
              <a:rect l="l" t="t" r="r" b="b"/>
              <a:pathLst>
                <a:path w="1035" h="2068" extrusionOk="0">
                  <a:moveTo>
                    <a:pt x="690" y="1"/>
                  </a:moveTo>
                  <a:cubicBezTo>
                    <a:pt x="307" y="1"/>
                    <a:pt x="1" y="316"/>
                    <a:pt x="1" y="699"/>
                  </a:cubicBezTo>
                  <a:lnTo>
                    <a:pt x="1" y="1159"/>
                  </a:lnTo>
                  <a:cubicBezTo>
                    <a:pt x="1" y="1618"/>
                    <a:pt x="345" y="2010"/>
                    <a:pt x="805" y="2068"/>
                  </a:cubicBezTo>
                  <a:cubicBezTo>
                    <a:pt x="728" y="1867"/>
                    <a:pt x="690" y="1666"/>
                    <a:pt x="690" y="1455"/>
                  </a:cubicBezTo>
                  <a:lnTo>
                    <a:pt x="690" y="699"/>
                  </a:lnTo>
                  <a:cubicBezTo>
                    <a:pt x="690" y="316"/>
                    <a:pt x="843" y="1"/>
                    <a:pt x="103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3" name="Google Shape;10863;p71"/>
            <p:cNvSpPr/>
            <p:nvPr/>
          </p:nvSpPr>
          <p:spPr>
            <a:xfrm>
              <a:off x="3627968" y="2219457"/>
              <a:ext cx="84478" cy="96794"/>
            </a:xfrm>
            <a:custGeom>
              <a:avLst/>
              <a:gdLst/>
              <a:ahLst/>
              <a:cxnLst/>
              <a:rect l="l" t="t" r="r" b="b"/>
              <a:pathLst>
                <a:path w="3217" h="3686" extrusionOk="0">
                  <a:moveTo>
                    <a:pt x="1369" y="1"/>
                  </a:moveTo>
                  <a:cubicBezTo>
                    <a:pt x="1226" y="1"/>
                    <a:pt x="1082" y="29"/>
                    <a:pt x="948" y="87"/>
                  </a:cubicBezTo>
                  <a:lnTo>
                    <a:pt x="431" y="288"/>
                  </a:lnTo>
                  <a:cubicBezTo>
                    <a:pt x="173" y="393"/>
                    <a:pt x="1" y="642"/>
                    <a:pt x="1" y="929"/>
                  </a:cubicBezTo>
                  <a:lnTo>
                    <a:pt x="1" y="3456"/>
                  </a:lnTo>
                  <a:cubicBezTo>
                    <a:pt x="1" y="3580"/>
                    <a:pt x="96" y="3685"/>
                    <a:pt x="230" y="3685"/>
                  </a:cubicBezTo>
                  <a:lnTo>
                    <a:pt x="2987" y="3685"/>
                  </a:lnTo>
                  <a:cubicBezTo>
                    <a:pt x="3121" y="3685"/>
                    <a:pt x="3216" y="3580"/>
                    <a:pt x="3216" y="3456"/>
                  </a:cubicBezTo>
                  <a:lnTo>
                    <a:pt x="3216" y="929"/>
                  </a:lnTo>
                  <a:cubicBezTo>
                    <a:pt x="3216" y="642"/>
                    <a:pt x="3044" y="393"/>
                    <a:pt x="2786" y="288"/>
                  </a:cubicBezTo>
                  <a:lnTo>
                    <a:pt x="2278" y="87"/>
                  </a:lnTo>
                  <a:cubicBezTo>
                    <a:pt x="2144" y="29"/>
                    <a:pt x="1991" y="1"/>
                    <a:pt x="1848"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4" name="Google Shape;10864;p71"/>
            <p:cNvSpPr/>
            <p:nvPr/>
          </p:nvSpPr>
          <p:spPr>
            <a:xfrm>
              <a:off x="3627968" y="2233296"/>
              <a:ext cx="18119" cy="82955"/>
            </a:xfrm>
            <a:custGeom>
              <a:avLst/>
              <a:gdLst/>
              <a:ahLst/>
              <a:cxnLst/>
              <a:rect l="l" t="t" r="r" b="b"/>
              <a:pathLst>
                <a:path w="690" h="3159" extrusionOk="0">
                  <a:moveTo>
                    <a:pt x="135" y="0"/>
                  </a:moveTo>
                  <a:cubicBezTo>
                    <a:pt x="49" y="115"/>
                    <a:pt x="1" y="258"/>
                    <a:pt x="1" y="402"/>
                  </a:cubicBezTo>
                  <a:lnTo>
                    <a:pt x="1" y="2929"/>
                  </a:lnTo>
                  <a:cubicBezTo>
                    <a:pt x="1" y="3053"/>
                    <a:pt x="96" y="3158"/>
                    <a:pt x="230" y="3158"/>
                  </a:cubicBezTo>
                  <a:lnTo>
                    <a:pt x="690" y="3158"/>
                  </a:lnTo>
                  <a:lnTo>
                    <a:pt x="690" y="641"/>
                  </a:lnTo>
                  <a:cubicBezTo>
                    <a:pt x="690" y="498"/>
                    <a:pt x="623" y="364"/>
                    <a:pt x="508" y="278"/>
                  </a:cubicBezTo>
                  <a:lnTo>
                    <a:pt x="135" y="0"/>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71"/>
            <p:cNvSpPr/>
            <p:nvPr/>
          </p:nvSpPr>
          <p:spPr>
            <a:xfrm>
              <a:off x="3694327" y="2233296"/>
              <a:ext cx="18119" cy="82955"/>
            </a:xfrm>
            <a:custGeom>
              <a:avLst/>
              <a:gdLst/>
              <a:ahLst/>
              <a:cxnLst/>
              <a:rect l="l" t="t" r="r" b="b"/>
              <a:pathLst>
                <a:path w="690" h="3159" extrusionOk="0">
                  <a:moveTo>
                    <a:pt x="555" y="0"/>
                  </a:moveTo>
                  <a:lnTo>
                    <a:pt x="192" y="278"/>
                  </a:lnTo>
                  <a:cubicBezTo>
                    <a:pt x="67" y="364"/>
                    <a:pt x="0" y="498"/>
                    <a:pt x="0" y="641"/>
                  </a:cubicBezTo>
                  <a:lnTo>
                    <a:pt x="0" y="3158"/>
                  </a:lnTo>
                  <a:lnTo>
                    <a:pt x="460" y="3158"/>
                  </a:lnTo>
                  <a:cubicBezTo>
                    <a:pt x="594" y="3158"/>
                    <a:pt x="689" y="3053"/>
                    <a:pt x="689" y="2929"/>
                  </a:cubicBezTo>
                  <a:lnTo>
                    <a:pt x="689" y="402"/>
                  </a:lnTo>
                  <a:cubicBezTo>
                    <a:pt x="689" y="258"/>
                    <a:pt x="641" y="115"/>
                    <a:pt x="555"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6" name="Google Shape;10866;p71"/>
            <p:cNvSpPr/>
            <p:nvPr/>
          </p:nvSpPr>
          <p:spPr>
            <a:xfrm>
              <a:off x="3809162" y="2213417"/>
              <a:ext cx="48528" cy="72661"/>
            </a:xfrm>
            <a:custGeom>
              <a:avLst/>
              <a:gdLst/>
              <a:ahLst/>
              <a:cxnLst/>
              <a:rect l="l" t="t" r="r" b="b"/>
              <a:pathLst>
                <a:path w="1848" h="2767" extrusionOk="0">
                  <a:moveTo>
                    <a:pt x="699"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7" name="Google Shape;10867;p71"/>
            <p:cNvSpPr/>
            <p:nvPr/>
          </p:nvSpPr>
          <p:spPr>
            <a:xfrm>
              <a:off x="3809162"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4"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71"/>
            <p:cNvSpPr/>
            <p:nvPr/>
          </p:nvSpPr>
          <p:spPr>
            <a:xfrm>
              <a:off x="3809162"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9" name="Google Shape;10869;p71"/>
            <p:cNvSpPr/>
            <p:nvPr/>
          </p:nvSpPr>
          <p:spPr>
            <a:xfrm>
              <a:off x="3809162" y="2213417"/>
              <a:ext cx="27442" cy="54069"/>
            </a:xfrm>
            <a:custGeom>
              <a:avLst/>
              <a:gdLst/>
              <a:ahLst/>
              <a:cxnLst/>
              <a:rect l="l" t="t" r="r" b="b"/>
              <a:pathLst>
                <a:path w="1045" h="2059" extrusionOk="0">
                  <a:moveTo>
                    <a:pt x="699" y="1"/>
                  </a:moveTo>
                  <a:cubicBezTo>
                    <a:pt x="317" y="1"/>
                    <a:pt x="1" y="307"/>
                    <a:pt x="1" y="690"/>
                  </a:cubicBezTo>
                  <a:lnTo>
                    <a:pt x="1" y="1149"/>
                  </a:lnTo>
                  <a:cubicBezTo>
                    <a:pt x="1" y="1609"/>
                    <a:pt x="345" y="2001"/>
                    <a:pt x="805" y="2059"/>
                  </a:cubicBezTo>
                  <a:cubicBezTo>
                    <a:pt x="738" y="1867"/>
                    <a:pt x="699" y="1657"/>
                    <a:pt x="699" y="1446"/>
                  </a:cubicBezTo>
                  <a:lnTo>
                    <a:pt x="699" y="690"/>
                  </a:lnTo>
                  <a:cubicBezTo>
                    <a:pt x="699"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0" name="Google Shape;10870;p71"/>
            <p:cNvSpPr/>
            <p:nvPr/>
          </p:nvSpPr>
          <p:spPr>
            <a:xfrm>
              <a:off x="3791331" y="2280039"/>
              <a:ext cx="84452" cy="60319"/>
            </a:xfrm>
            <a:custGeom>
              <a:avLst/>
              <a:gdLst/>
              <a:ahLst/>
              <a:cxnLst/>
              <a:rect l="l" t="t" r="r" b="b"/>
              <a:pathLst>
                <a:path w="3216" h="2297" extrusionOk="0">
                  <a:moveTo>
                    <a:pt x="1369" y="0"/>
                  </a:moveTo>
                  <a:cubicBezTo>
                    <a:pt x="1216" y="0"/>
                    <a:pt x="1072" y="29"/>
                    <a:pt x="938" y="86"/>
                  </a:cubicBezTo>
                  <a:lnTo>
                    <a:pt x="431" y="287"/>
                  </a:lnTo>
                  <a:cubicBezTo>
                    <a:pt x="173" y="383"/>
                    <a:pt x="0" y="641"/>
                    <a:pt x="0" y="928"/>
                  </a:cubicBezTo>
                  <a:lnTo>
                    <a:pt x="0" y="2067"/>
                  </a:lnTo>
                  <a:cubicBezTo>
                    <a:pt x="0" y="2192"/>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71"/>
            <p:cNvSpPr/>
            <p:nvPr/>
          </p:nvSpPr>
          <p:spPr>
            <a:xfrm>
              <a:off x="3791068"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0"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71"/>
            <p:cNvSpPr/>
            <p:nvPr/>
          </p:nvSpPr>
          <p:spPr>
            <a:xfrm>
              <a:off x="3857664" y="2293589"/>
              <a:ext cx="17883" cy="47032"/>
            </a:xfrm>
            <a:custGeom>
              <a:avLst/>
              <a:gdLst/>
              <a:ahLst/>
              <a:cxnLst/>
              <a:rect l="l" t="t" r="r" b="b"/>
              <a:pathLst>
                <a:path w="681" h="1791" extrusionOk="0">
                  <a:moveTo>
                    <a:pt x="546" y="1"/>
                  </a:moveTo>
                  <a:lnTo>
                    <a:pt x="183" y="288"/>
                  </a:lnTo>
                  <a:cubicBezTo>
                    <a:pt x="68" y="365"/>
                    <a:pt x="1" y="499"/>
                    <a:pt x="1" y="642"/>
                  </a:cubicBezTo>
                  <a:lnTo>
                    <a:pt x="1" y="1781"/>
                  </a:lnTo>
                  <a:lnTo>
                    <a:pt x="451" y="1791"/>
                  </a:lnTo>
                  <a:cubicBezTo>
                    <a:pt x="585" y="1791"/>
                    <a:pt x="680" y="1685"/>
                    <a:pt x="680" y="1561"/>
                  </a:cubicBezTo>
                  <a:lnTo>
                    <a:pt x="680" y="412"/>
                  </a:lnTo>
                  <a:cubicBezTo>
                    <a:pt x="680" y="269"/>
                    <a:pt x="633" y="125"/>
                    <a:pt x="54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3" name="Google Shape;10873;p71"/>
            <p:cNvSpPr/>
            <p:nvPr/>
          </p:nvSpPr>
          <p:spPr>
            <a:xfrm>
              <a:off x="3700340" y="2213417"/>
              <a:ext cx="48528" cy="72661"/>
            </a:xfrm>
            <a:custGeom>
              <a:avLst/>
              <a:gdLst/>
              <a:ahLst/>
              <a:cxnLst/>
              <a:rect l="l" t="t" r="r" b="b"/>
              <a:pathLst>
                <a:path w="1848"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46" y="2260"/>
                    <a:pt x="1570" y="2126"/>
                  </a:cubicBezTo>
                  <a:lnTo>
                    <a:pt x="1657" y="2020"/>
                  </a:lnTo>
                  <a:cubicBezTo>
                    <a:pt x="1771" y="1877"/>
                    <a:pt x="1838" y="1704"/>
                    <a:pt x="1848" y="1513"/>
                  </a:cubicBezTo>
                  <a:lnTo>
                    <a:pt x="1848" y="690"/>
                  </a:lnTo>
                  <a:cubicBezTo>
                    <a:pt x="1848" y="307"/>
                    <a:pt x="153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4" name="Google Shape;10874;p71"/>
            <p:cNvSpPr/>
            <p:nvPr/>
          </p:nvSpPr>
          <p:spPr>
            <a:xfrm>
              <a:off x="3700340" y="2213417"/>
              <a:ext cx="27179" cy="72661"/>
            </a:xfrm>
            <a:custGeom>
              <a:avLst/>
              <a:gdLst/>
              <a:ahLst/>
              <a:cxnLst/>
              <a:rect l="l" t="t" r="r" b="b"/>
              <a:pathLst>
                <a:path w="1035" h="2767" extrusionOk="0">
                  <a:moveTo>
                    <a:pt x="690" y="1"/>
                  </a:moveTo>
                  <a:cubicBezTo>
                    <a:pt x="307" y="1"/>
                    <a:pt x="1" y="307"/>
                    <a:pt x="1" y="690"/>
                  </a:cubicBezTo>
                  <a:lnTo>
                    <a:pt x="1" y="1456"/>
                  </a:lnTo>
                  <a:cubicBezTo>
                    <a:pt x="10" y="1676"/>
                    <a:pt x="87" y="1896"/>
                    <a:pt x="231" y="2078"/>
                  </a:cubicBezTo>
                  <a:cubicBezTo>
                    <a:pt x="374" y="2250"/>
                    <a:pt x="460" y="2470"/>
                    <a:pt x="460" y="2700"/>
                  </a:cubicBezTo>
                  <a:lnTo>
                    <a:pt x="460" y="2767"/>
                  </a:lnTo>
                  <a:lnTo>
                    <a:pt x="920" y="2767"/>
                  </a:lnTo>
                  <a:lnTo>
                    <a:pt x="920" y="2700"/>
                  </a:lnTo>
                  <a:cubicBezTo>
                    <a:pt x="920"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71"/>
            <p:cNvSpPr/>
            <p:nvPr/>
          </p:nvSpPr>
          <p:spPr>
            <a:xfrm>
              <a:off x="3700340" y="2213417"/>
              <a:ext cx="48528" cy="54332"/>
            </a:xfrm>
            <a:custGeom>
              <a:avLst/>
              <a:gdLst/>
              <a:ahLst/>
              <a:cxnLst/>
              <a:rect l="l" t="t" r="r" b="b"/>
              <a:pathLst>
                <a:path w="1848" h="2069" extrusionOk="0">
                  <a:moveTo>
                    <a:pt x="690" y="1"/>
                  </a:moveTo>
                  <a:cubicBezTo>
                    <a:pt x="317" y="1"/>
                    <a:pt x="1" y="307"/>
                    <a:pt x="1" y="690"/>
                  </a:cubicBezTo>
                  <a:lnTo>
                    <a:pt x="1" y="1149"/>
                  </a:lnTo>
                  <a:cubicBezTo>
                    <a:pt x="1" y="1657"/>
                    <a:pt x="412" y="2068"/>
                    <a:pt x="929" y="2068"/>
                  </a:cubicBezTo>
                  <a:cubicBezTo>
                    <a:pt x="1436"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71"/>
            <p:cNvSpPr/>
            <p:nvPr/>
          </p:nvSpPr>
          <p:spPr>
            <a:xfrm>
              <a:off x="3700340" y="2213417"/>
              <a:ext cx="27442" cy="54069"/>
            </a:xfrm>
            <a:custGeom>
              <a:avLst/>
              <a:gdLst/>
              <a:ahLst/>
              <a:cxnLst/>
              <a:rect l="l" t="t" r="r" b="b"/>
              <a:pathLst>
                <a:path w="1045" h="2059" extrusionOk="0">
                  <a:moveTo>
                    <a:pt x="700" y="1"/>
                  </a:moveTo>
                  <a:cubicBezTo>
                    <a:pt x="317" y="1"/>
                    <a:pt x="1" y="307"/>
                    <a:pt x="1" y="690"/>
                  </a:cubicBezTo>
                  <a:lnTo>
                    <a:pt x="1" y="1149"/>
                  </a:lnTo>
                  <a:cubicBezTo>
                    <a:pt x="1" y="1609"/>
                    <a:pt x="345"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71"/>
            <p:cNvSpPr/>
            <p:nvPr/>
          </p:nvSpPr>
          <p:spPr>
            <a:xfrm>
              <a:off x="3682247" y="2280039"/>
              <a:ext cx="84741" cy="60319"/>
            </a:xfrm>
            <a:custGeom>
              <a:avLst/>
              <a:gdLst/>
              <a:ahLst/>
              <a:cxnLst/>
              <a:rect l="l" t="t" r="r" b="b"/>
              <a:pathLst>
                <a:path w="3227" h="2297" extrusionOk="0">
                  <a:moveTo>
                    <a:pt x="1379" y="0"/>
                  </a:moveTo>
                  <a:cubicBezTo>
                    <a:pt x="1226" y="0"/>
                    <a:pt x="1082" y="29"/>
                    <a:pt x="948" y="86"/>
                  </a:cubicBezTo>
                  <a:lnTo>
                    <a:pt x="441" y="287"/>
                  </a:lnTo>
                  <a:cubicBezTo>
                    <a:pt x="173" y="392"/>
                    <a:pt x="1" y="641"/>
                    <a:pt x="1" y="928"/>
                  </a:cubicBezTo>
                  <a:lnTo>
                    <a:pt x="1" y="2067"/>
                  </a:lnTo>
                  <a:cubicBezTo>
                    <a:pt x="1" y="2201"/>
                    <a:pt x="106" y="2297"/>
                    <a:pt x="231" y="2297"/>
                  </a:cubicBezTo>
                  <a:lnTo>
                    <a:pt x="2996" y="2297"/>
                  </a:lnTo>
                  <a:cubicBezTo>
                    <a:pt x="3121" y="2297"/>
                    <a:pt x="3226" y="2201"/>
                    <a:pt x="3226" y="2067"/>
                  </a:cubicBezTo>
                  <a:lnTo>
                    <a:pt x="3226" y="919"/>
                  </a:lnTo>
                  <a:cubicBezTo>
                    <a:pt x="3226" y="641"/>
                    <a:pt x="3054" y="383"/>
                    <a:pt x="2795" y="287"/>
                  </a:cubicBezTo>
                  <a:lnTo>
                    <a:pt x="2279" y="86"/>
                  </a:lnTo>
                  <a:cubicBezTo>
                    <a:pt x="2145" y="29"/>
                    <a:pt x="2001" y="0"/>
                    <a:pt x="1857"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8" name="Google Shape;10878;p71"/>
            <p:cNvSpPr/>
            <p:nvPr/>
          </p:nvSpPr>
          <p:spPr>
            <a:xfrm>
              <a:off x="3682247" y="2293353"/>
              <a:ext cx="18119" cy="47005"/>
            </a:xfrm>
            <a:custGeom>
              <a:avLst/>
              <a:gdLst/>
              <a:ahLst/>
              <a:cxnLst/>
              <a:rect l="l" t="t" r="r" b="b"/>
              <a:pathLst>
                <a:path w="690" h="1790" extrusionOk="0">
                  <a:moveTo>
                    <a:pt x="135" y="0"/>
                  </a:moveTo>
                  <a:cubicBezTo>
                    <a:pt x="49" y="125"/>
                    <a:pt x="1" y="268"/>
                    <a:pt x="1" y="412"/>
                  </a:cubicBezTo>
                  <a:lnTo>
                    <a:pt x="1" y="1560"/>
                  </a:lnTo>
                  <a:cubicBezTo>
                    <a:pt x="1" y="1685"/>
                    <a:pt x="106" y="1790"/>
                    <a:pt x="231" y="179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9" name="Google Shape;10879;p71"/>
            <p:cNvSpPr/>
            <p:nvPr/>
          </p:nvSpPr>
          <p:spPr>
            <a:xfrm>
              <a:off x="3748842" y="2293589"/>
              <a:ext cx="18146" cy="47032"/>
            </a:xfrm>
            <a:custGeom>
              <a:avLst/>
              <a:gdLst/>
              <a:ahLst/>
              <a:cxnLst/>
              <a:rect l="l" t="t" r="r" b="b"/>
              <a:pathLst>
                <a:path w="691" h="1791" extrusionOk="0">
                  <a:moveTo>
                    <a:pt x="556" y="1"/>
                  </a:moveTo>
                  <a:lnTo>
                    <a:pt x="183" y="288"/>
                  </a:lnTo>
                  <a:cubicBezTo>
                    <a:pt x="68" y="365"/>
                    <a:pt x="1" y="499"/>
                    <a:pt x="1" y="642"/>
                  </a:cubicBezTo>
                  <a:lnTo>
                    <a:pt x="1" y="1781"/>
                  </a:lnTo>
                  <a:lnTo>
                    <a:pt x="460" y="1791"/>
                  </a:lnTo>
                  <a:cubicBezTo>
                    <a:pt x="585" y="1791"/>
                    <a:pt x="690" y="1685"/>
                    <a:pt x="690" y="1561"/>
                  </a:cubicBezTo>
                  <a:lnTo>
                    <a:pt x="690" y="412"/>
                  </a:lnTo>
                  <a:cubicBezTo>
                    <a:pt x="690" y="269"/>
                    <a:pt x="642" y="125"/>
                    <a:pt x="556" y="1"/>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71"/>
            <p:cNvSpPr/>
            <p:nvPr/>
          </p:nvSpPr>
          <p:spPr>
            <a:xfrm>
              <a:off x="3591519" y="2213417"/>
              <a:ext cx="48555" cy="72661"/>
            </a:xfrm>
            <a:custGeom>
              <a:avLst/>
              <a:gdLst/>
              <a:ahLst/>
              <a:cxnLst/>
              <a:rect l="l" t="t" r="r" b="b"/>
              <a:pathLst>
                <a:path w="1849" h="2767" extrusionOk="0">
                  <a:moveTo>
                    <a:pt x="700" y="1"/>
                  </a:moveTo>
                  <a:cubicBezTo>
                    <a:pt x="317" y="1"/>
                    <a:pt x="1" y="307"/>
                    <a:pt x="1" y="690"/>
                  </a:cubicBezTo>
                  <a:lnTo>
                    <a:pt x="1" y="1446"/>
                  </a:lnTo>
                  <a:cubicBezTo>
                    <a:pt x="20" y="1676"/>
                    <a:pt x="97" y="1896"/>
                    <a:pt x="231" y="2068"/>
                  </a:cubicBezTo>
                  <a:cubicBezTo>
                    <a:pt x="384" y="2250"/>
                    <a:pt x="460" y="2470"/>
                    <a:pt x="460" y="2690"/>
                  </a:cubicBezTo>
                  <a:lnTo>
                    <a:pt x="460" y="2767"/>
                  </a:lnTo>
                  <a:lnTo>
                    <a:pt x="1389" y="2767"/>
                  </a:lnTo>
                  <a:lnTo>
                    <a:pt x="1389" y="2633"/>
                  </a:lnTo>
                  <a:cubicBezTo>
                    <a:pt x="1389" y="2441"/>
                    <a:pt x="1456" y="2260"/>
                    <a:pt x="1570" y="2126"/>
                  </a:cubicBezTo>
                  <a:lnTo>
                    <a:pt x="1657" y="2020"/>
                  </a:lnTo>
                  <a:cubicBezTo>
                    <a:pt x="1771" y="1877"/>
                    <a:pt x="1838" y="1704"/>
                    <a:pt x="1848" y="1513"/>
                  </a:cubicBezTo>
                  <a:lnTo>
                    <a:pt x="1848" y="690"/>
                  </a:lnTo>
                  <a:cubicBezTo>
                    <a:pt x="1848" y="307"/>
                    <a:pt x="1542" y="1"/>
                    <a:pt x="115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1" name="Google Shape;10881;p71"/>
            <p:cNvSpPr/>
            <p:nvPr/>
          </p:nvSpPr>
          <p:spPr>
            <a:xfrm>
              <a:off x="3591519" y="2213417"/>
              <a:ext cx="27179" cy="72661"/>
            </a:xfrm>
            <a:custGeom>
              <a:avLst/>
              <a:gdLst/>
              <a:ahLst/>
              <a:cxnLst/>
              <a:rect l="l" t="t" r="r" b="b"/>
              <a:pathLst>
                <a:path w="1035" h="2767" extrusionOk="0">
                  <a:moveTo>
                    <a:pt x="700" y="1"/>
                  </a:moveTo>
                  <a:cubicBezTo>
                    <a:pt x="317" y="1"/>
                    <a:pt x="1" y="307"/>
                    <a:pt x="1" y="690"/>
                  </a:cubicBezTo>
                  <a:lnTo>
                    <a:pt x="1" y="1456"/>
                  </a:lnTo>
                  <a:cubicBezTo>
                    <a:pt x="20" y="1676"/>
                    <a:pt x="97" y="1896"/>
                    <a:pt x="231" y="2078"/>
                  </a:cubicBezTo>
                  <a:cubicBezTo>
                    <a:pt x="384" y="2250"/>
                    <a:pt x="460" y="2470"/>
                    <a:pt x="460" y="2700"/>
                  </a:cubicBezTo>
                  <a:lnTo>
                    <a:pt x="460" y="2767"/>
                  </a:lnTo>
                  <a:lnTo>
                    <a:pt x="929" y="2767"/>
                  </a:lnTo>
                  <a:lnTo>
                    <a:pt x="929" y="2700"/>
                  </a:lnTo>
                  <a:cubicBezTo>
                    <a:pt x="929" y="2480"/>
                    <a:pt x="891" y="2269"/>
                    <a:pt x="814" y="2078"/>
                  </a:cubicBezTo>
                  <a:cubicBezTo>
                    <a:pt x="738" y="1877"/>
                    <a:pt x="690" y="1666"/>
                    <a:pt x="690" y="1456"/>
                  </a:cubicBezTo>
                  <a:lnTo>
                    <a:pt x="690" y="690"/>
                  </a:lnTo>
                  <a:cubicBezTo>
                    <a:pt x="690" y="307"/>
                    <a:pt x="843" y="1"/>
                    <a:pt x="103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2" name="Google Shape;10882;p71"/>
            <p:cNvSpPr/>
            <p:nvPr/>
          </p:nvSpPr>
          <p:spPr>
            <a:xfrm>
              <a:off x="3591519" y="2213417"/>
              <a:ext cx="48555" cy="54332"/>
            </a:xfrm>
            <a:custGeom>
              <a:avLst/>
              <a:gdLst/>
              <a:ahLst/>
              <a:cxnLst/>
              <a:rect l="l" t="t" r="r" b="b"/>
              <a:pathLst>
                <a:path w="1849" h="2069" extrusionOk="0">
                  <a:moveTo>
                    <a:pt x="690" y="1"/>
                  </a:moveTo>
                  <a:cubicBezTo>
                    <a:pt x="317" y="1"/>
                    <a:pt x="1" y="307"/>
                    <a:pt x="1" y="690"/>
                  </a:cubicBezTo>
                  <a:lnTo>
                    <a:pt x="1" y="1149"/>
                  </a:lnTo>
                  <a:cubicBezTo>
                    <a:pt x="1" y="1657"/>
                    <a:pt x="412" y="2068"/>
                    <a:pt x="929" y="2068"/>
                  </a:cubicBezTo>
                  <a:cubicBezTo>
                    <a:pt x="1437" y="2068"/>
                    <a:pt x="1848" y="1657"/>
                    <a:pt x="1848" y="1149"/>
                  </a:cubicBezTo>
                  <a:lnTo>
                    <a:pt x="1848" y="690"/>
                  </a:lnTo>
                  <a:cubicBezTo>
                    <a:pt x="1848" y="307"/>
                    <a:pt x="1532"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71"/>
            <p:cNvSpPr/>
            <p:nvPr/>
          </p:nvSpPr>
          <p:spPr>
            <a:xfrm>
              <a:off x="3591519" y="2213417"/>
              <a:ext cx="27442" cy="54069"/>
            </a:xfrm>
            <a:custGeom>
              <a:avLst/>
              <a:gdLst/>
              <a:ahLst/>
              <a:cxnLst/>
              <a:rect l="l" t="t" r="r" b="b"/>
              <a:pathLst>
                <a:path w="1045" h="2059" extrusionOk="0">
                  <a:moveTo>
                    <a:pt x="700" y="1"/>
                  </a:moveTo>
                  <a:cubicBezTo>
                    <a:pt x="317" y="1"/>
                    <a:pt x="1" y="307"/>
                    <a:pt x="1" y="690"/>
                  </a:cubicBezTo>
                  <a:lnTo>
                    <a:pt x="1" y="1149"/>
                  </a:lnTo>
                  <a:cubicBezTo>
                    <a:pt x="1" y="1609"/>
                    <a:pt x="346" y="2001"/>
                    <a:pt x="805" y="2059"/>
                  </a:cubicBezTo>
                  <a:cubicBezTo>
                    <a:pt x="738" y="1867"/>
                    <a:pt x="700" y="1657"/>
                    <a:pt x="700" y="1446"/>
                  </a:cubicBezTo>
                  <a:lnTo>
                    <a:pt x="700" y="690"/>
                  </a:lnTo>
                  <a:cubicBezTo>
                    <a:pt x="700" y="307"/>
                    <a:pt x="853" y="1"/>
                    <a:pt x="104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71"/>
            <p:cNvSpPr/>
            <p:nvPr/>
          </p:nvSpPr>
          <p:spPr>
            <a:xfrm>
              <a:off x="3573688" y="2280039"/>
              <a:ext cx="84478" cy="60319"/>
            </a:xfrm>
            <a:custGeom>
              <a:avLst/>
              <a:gdLst/>
              <a:ahLst/>
              <a:cxnLst/>
              <a:rect l="l" t="t" r="r" b="b"/>
              <a:pathLst>
                <a:path w="3217" h="2297" extrusionOk="0">
                  <a:moveTo>
                    <a:pt x="1369" y="0"/>
                  </a:moveTo>
                  <a:cubicBezTo>
                    <a:pt x="1225" y="0"/>
                    <a:pt x="1082" y="29"/>
                    <a:pt x="948" y="86"/>
                  </a:cubicBezTo>
                  <a:lnTo>
                    <a:pt x="431" y="287"/>
                  </a:lnTo>
                  <a:cubicBezTo>
                    <a:pt x="173" y="392"/>
                    <a:pt x="0" y="641"/>
                    <a:pt x="0" y="928"/>
                  </a:cubicBezTo>
                  <a:lnTo>
                    <a:pt x="0" y="2067"/>
                  </a:lnTo>
                  <a:cubicBezTo>
                    <a:pt x="0" y="2201"/>
                    <a:pt x="96" y="2297"/>
                    <a:pt x="230" y="2297"/>
                  </a:cubicBezTo>
                  <a:lnTo>
                    <a:pt x="2986" y="2297"/>
                  </a:lnTo>
                  <a:cubicBezTo>
                    <a:pt x="3120" y="2297"/>
                    <a:pt x="3216" y="2192"/>
                    <a:pt x="3216" y="2067"/>
                  </a:cubicBezTo>
                  <a:lnTo>
                    <a:pt x="3216" y="919"/>
                  </a:lnTo>
                  <a:cubicBezTo>
                    <a:pt x="3216" y="641"/>
                    <a:pt x="3044" y="383"/>
                    <a:pt x="2785" y="287"/>
                  </a:cubicBezTo>
                  <a:lnTo>
                    <a:pt x="2269" y="86"/>
                  </a:lnTo>
                  <a:cubicBezTo>
                    <a:pt x="2135" y="29"/>
                    <a:pt x="1991" y="0"/>
                    <a:pt x="1848"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71"/>
            <p:cNvSpPr/>
            <p:nvPr/>
          </p:nvSpPr>
          <p:spPr>
            <a:xfrm>
              <a:off x="3573426" y="2293353"/>
              <a:ext cx="18119" cy="47005"/>
            </a:xfrm>
            <a:custGeom>
              <a:avLst/>
              <a:gdLst/>
              <a:ahLst/>
              <a:cxnLst/>
              <a:rect l="l" t="t" r="r" b="b"/>
              <a:pathLst>
                <a:path w="690" h="1790" extrusionOk="0">
                  <a:moveTo>
                    <a:pt x="135" y="0"/>
                  </a:moveTo>
                  <a:cubicBezTo>
                    <a:pt x="49" y="125"/>
                    <a:pt x="1" y="268"/>
                    <a:pt x="1" y="412"/>
                  </a:cubicBezTo>
                  <a:lnTo>
                    <a:pt x="1" y="1551"/>
                  </a:lnTo>
                  <a:cubicBezTo>
                    <a:pt x="1" y="1685"/>
                    <a:pt x="106" y="1780"/>
                    <a:pt x="231" y="1780"/>
                  </a:cubicBezTo>
                  <a:lnTo>
                    <a:pt x="690" y="1790"/>
                  </a:lnTo>
                  <a:lnTo>
                    <a:pt x="690" y="651"/>
                  </a:lnTo>
                  <a:cubicBezTo>
                    <a:pt x="690" y="508"/>
                    <a:pt x="623" y="374"/>
                    <a:pt x="508" y="287"/>
                  </a:cubicBezTo>
                  <a:lnTo>
                    <a:pt x="135"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71"/>
            <p:cNvSpPr/>
            <p:nvPr/>
          </p:nvSpPr>
          <p:spPr>
            <a:xfrm>
              <a:off x="3640047" y="2293353"/>
              <a:ext cx="18119" cy="47005"/>
            </a:xfrm>
            <a:custGeom>
              <a:avLst/>
              <a:gdLst/>
              <a:ahLst/>
              <a:cxnLst/>
              <a:rect l="l" t="t" r="r" b="b"/>
              <a:pathLst>
                <a:path w="690" h="1790" extrusionOk="0">
                  <a:moveTo>
                    <a:pt x="555" y="0"/>
                  </a:moveTo>
                  <a:lnTo>
                    <a:pt x="182" y="287"/>
                  </a:lnTo>
                  <a:cubicBezTo>
                    <a:pt x="67" y="374"/>
                    <a:pt x="0" y="508"/>
                    <a:pt x="0" y="651"/>
                  </a:cubicBezTo>
                  <a:lnTo>
                    <a:pt x="0" y="1790"/>
                  </a:lnTo>
                  <a:lnTo>
                    <a:pt x="459" y="1790"/>
                  </a:lnTo>
                  <a:cubicBezTo>
                    <a:pt x="584" y="1790"/>
                    <a:pt x="689" y="1685"/>
                    <a:pt x="689" y="1560"/>
                  </a:cubicBezTo>
                  <a:lnTo>
                    <a:pt x="689" y="412"/>
                  </a:lnTo>
                  <a:cubicBezTo>
                    <a:pt x="689" y="268"/>
                    <a:pt x="641" y="125"/>
                    <a:pt x="555"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7" name="Google Shape;10887;p71"/>
            <p:cNvSpPr/>
            <p:nvPr/>
          </p:nvSpPr>
          <p:spPr>
            <a:xfrm>
              <a:off x="3666228" y="2068409"/>
              <a:ext cx="117041" cy="24159"/>
            </a:xfrm>
            <a:custGeom>
              <a:avLst/>
              <a:gdLst/>
              <a:ahLst/>
              <a:cxnLst/>
              <a:rect l="l" t="t" r="r" b="b"/>
              <a:pathLst>
                <a:path w="4457" h="920" extrusionOk="0">
                  <a:moveTo>
                    <a:pt x="215" y="0"/>
                  </a:moveTo>
                  <a:cubicBezTo>
                    <a:pt x="79" y="0"/>
                    <a:pt x="0" y="148"/>
                    <a:pt x="65" y="259"/>
                  </a:cubicBezTo>
                  <a:lnTo>
                    <a:pt x="324" y="795"/>
                  </a:lnTo>
                  <a:cubicBezTo>
                    <a:pt x="362" y="872"/>
                    <a:pt x="439" y="920"/>
                    <a:pt x="534" y="920"/>
                  </a:cubicBezTo>
                  <a:lnTo>
                    <a:pt x="3922" y="920"/>
                  </a:lnTo>
                  <a:cubicBezTo>
                    <a:pt x="4008" y="920"/>
                    <a:pt x="4094" y="872"/>
                    <a:pt x="4133" y="795"/>
                  </a:cubicBezTo>
                  <a:lnTo>
                    <a:pt x="4401" y="259"/>
                  </a:lnTo>
                  <a:cubicBezTo>
                    <a:pt x="4456" y="148"/>
                    <a:pt x="4377" y="0"/>
                    <a:pt x="4250" y="0"/>
                  </a:cubicBezTo>
                  <a:cubicBezTo>
                    <a:pt x="4246" y="0"/>
                    <a:pt x="4242" y="1"/>
                    <a:pt x="4238" y="1"/>
                  </a:cubicBezTo>
                  <a:lnTo>
                    <a:pt x="228" y="1"/>
                  </a:lnTo>
                  <a:cubicBezTo>
                    <a:pt x="224" y="1"/>
                    <a:pt x="219" y="0"/>
                    <a:pt x="215"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8" name="Google Shape;10888;p71"/>
            <p:cNvSpPr/>
            <p:nvPr/>
          </p:nvSpPr>
          <p:spPr>
            <a:xfrm>
              <a:off x="3706380" y="2110635"/>
              <a:ext cx="36475" cy="18119"/>
            </a:xfrm>
            <a:custGeom>
              <a:avLst/>
              <a:gdLst/>
              <a:ahLst/>
              <a:cxnLst/>
              <a:rect l="l" t="t" r="r" b="b"/>
              <a:pathLst>
                <a:path w="1389" h="690" extrusionOk="0">
                  <a:moveTo>
                    <a:pt x="230" y="1"/>
                  </a:moveTo>
                  <a:cubicBezTo>
                    <a:pt x="106" y="1"/>
                    <a:pt x="1" y="106"/>
                    <a:pt x="1" y="230"/>
                  </a:cubicBezTo>
                  <a:lnTo>
                    <a:pt x="1" y="460"/>
                  </a:lnTo>
                  <a:cubicBezTo>
                    <a:pt x="1" y="585"/>
                    <a:pt x="106" y="690"/>
                    <a:pt x="230" y="690"/>
                  </a:cubicBezTo>
                  <a:lnTo>
                    <a:pt x="1159" y="690"/>
                  </a:lnTo>
                  <a:cubicBezTo>
                    <a:pt x="1283" y="690"/>
                    <a:pt x="1388" y="585"/>
                    <a:pt x="1388" y="460"/>
                  </a:cubicBezTo>
                  <a:lnTo>
                    <a:pt x="1388" y="230"/>
                  </a:lnTo>
                  <a:cubicBezTo>
                    <a:pt x="1388" y="106"/>
                    <a:pt x="1283" y="1"/>
                    <a:pt x="1159"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71"/>
            <p:cNvSpPr/>
            <p:nvPr/>
          </p:nvSpPr>
          <p:spPr>
            <a:xfrm>
              <a:off x="3682247" y="2080489"/>
              <a:ext cx="84741" cy="12080"/>
            </a:xfrm>
            <a:custGeom>
              <a:avLst/>
              <a:gdLst/>
              <a:ahLst/>
              <a:cxnLst/>
              <a:rect l="l" t="t" r="r" b="b"/>
              <a:pathLst>
                <a:path w="3227" h="460" extrusionOk="0">
                  <a:moveTo>
                    <a:pt x="231" y="0"/>
                  </a:moveTo>
                  <a:cubicBezTo>
                    <a:pt x="106" y="0"/>
                    <a:pt x="1" y="96"/>
                    <a:pt x="1" y="230"/>
                  </a:cubicBezTo>
                  <a:lnTo>
                    <a:pt x="1" y="460"/>
                  </a:lnTo>
                  <a:lnTo>
                    <a:pt x="3226" y="460"/>
                  </a:lnTo>
                  <a:lnTo>
                    <a:pt x="3226" y="230"/>
                  </a:lnTo>
                  <a:cubicBezTo>
                    <a:pt x="3226" y="96"/>
                    <a:pt x="3121" y="0"/>
                    <a:pt x="299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0" name="Google Shape;10890;p71"/>
          <p:cNvGrpSpPr/>
          <p:nvPr/>
        </p:nvGrpSpPr>
        <p:grpSpPr>
          <a:xfrm>
            <a:off x="3513632" y="2908572"/>
            <a:ext cx="355876" cy="331007"/>
            <a:chOff x="3513632" y="2908572"/>
            <a:chExt cx="355876" cy="331007"/>
          </a:xfrm>
        </p:grpSpPr>
        <p:sp>
          <p:nvSpPr>
            <p:cNvPr id="10891" name="Google Shape;10891;p71"/>
            <p:cNvSpPr/>
            <p:nvPr/>
          </p:nvSpPr>
          <p:spPr>
            <a:xfrm>
              <a:off x="3576944" y="2916870"/>
              <a:ext cx="187024" cy="322709"/>
            </a:xfrm>
            <a:custGeom>
              <a:avLst/>
              <a:gdLst/>
              <a:ahLst/>
              <a:cxnLst/>
              <a:rect l="l" t="t" r="r" b="b"/>
              <a:pathLst>
                <a:path w="7122" h="12289" extrusionOk="0">
                  <a:moveTo>
                    <a:pt x="843" y="0"/>
                  </a:moveTo>
                  <a:cubicBezTo>
                    <a:pt x="384" y="0"/>
                    <a:pt x="1" y="373"/>
                    <a:pt x="1" y="842"/>
                  </a:cubicBezTo>
                  <a:lnTo>
                    <a:pt x="1" y="11437"/>
                  </a:lnTo>
                  <a:cubicBezTo>
                    <a:pt x="1" y="11905"/>
                    <a:pt x="384" y="12288"/>
                    <a:pt x="843" y="12288"/>
                  </a:cubicBezTo>
                  <a:lnTo>
                    <a:pt x="6269" y="12288"/>
                  </a:lnTo>
                  <a:cubicBezTo>
                    <a:pt x="6738" y="12288"/>
                    <a:pt x="7121" y="11905"/>
                    <a:pt x="7121" y="11437"/>
                  </a:cubicBezTo>
                  <a:lnTo>
                    <a:pt x="7121" y="842"/>
                  </a:lnTo>
                  <a:cubicBezTo>
                    <a:pt x="7121" y="373"/>
                    <a:pt x="6738" y="0"/>
                    <a:pt x="6269"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71"/>
            <p:cNvSpPr/>
            <p:nvPr/>
          </p:nvSpPr>
          <p:spPr>
            <a:xfrm>
              <a:off x="3725734" y="2916870"/>
              <a:ext cx="38235" cy="322709"/>
            </a:xfrm>
            <a:custGeom>
              <a:avLst/>
              <a:gdLst/>
              <a:ahLst/>
              <a:cxnLst/>
              <a:rect l="l" t="t" r="r" b="b"/>
              <a:pathLst>
                <a:path w="1456" h="12289" extrusionOk="0">
                  <a:moveTo>
                    <a:pt x="1" y="0"/>
                  </a:moveTo>
                  <a:cubicBezTo>
                    <a:pt x="469" y="0"/>
                    <a:pt x="843" y="373"/>
                    <a:pt x="843" y="842"/>
                  </a:cubicBezTo>
                  <a:lnTo>
                    <a:pt x="843" y="11437"/>
                  </a:lnTo>
                  <a:cubicBezTo>
                    <a:pt x="843" y="11905"/>
                    <a:pt x="469" y="12288"/>
                    <a:pt x="1" y="12288"/>
                  </a:cubicBezTo>
                  <a:lnTo>
                    <a:pt x="603" y="12288"/>
                  </a:lnTo>
                  <a:cubicBezTo>
                    <a:pt x="1072" y="12288"/>
                    <a:pt x="1455" y="11905"/>
                    <a:pt x="1455" y="11437"/>
                  </a:cubicBezTo>
                  <a:lnTo>
                    <a:pt x="1455" y="842"/>
                  </a:lnTo>
                  <a:cubicBezTo>
                    <a:pt x="1455" y="373"/>
                    <a:pt x="1072" y="0"/>
                    <a:pt x="603" y="0"/>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71"/>
            <p:cNvSpPr/>
            <p:nvPr/>
          </p:nvSpPr>
          <p:spPr>
            <a:xfrm>
              <a:off x="3576944" y="2916870"/>
              <a:ext cx="187024" cy="53544"/>
            </a:xfrm>
            <a:custGeom>
              <a:avLst/>
              <a:gdLst/>
              <a:ahLst/>
              <a:cxnLst/>
              <a:rect l="l" t="t" r="r" b="b"/>
              <a:pathLst>
                <a:path w="7122" h="2039" extrusionOk="0">
                  <a:moveTo>
                    <a:pt x="843" y="0"/>
                  </a:moveTo>
                  <a:cubicBezTo>
                    <a:pt x="384" y="0"/>
                    <a:pt x="1" y="373"/>
                    <a:pt x="1" y="842"/>
                  </a:cubicBezTo>
                  <a:lnTo>
                    <a:pt x="1" y="2039"/>
                  </a:lnTo>
                  <a:lnTo>
                    <a:pt x="7121" y="2039"/>
                  </a:lnTo>
                  <a:lnTo>
                    <a:pt x="7121" y="842"/>
                  </a:lnTo>
                  <a:cubicBezTo>
                    <a:pt x="7121" y="373"/>
                    <a:pt x="6738" y="0"/>
                    <a:pt x="6269" y="0"/>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71"/>
            <p:cNvSpPr/>
            <p:nvPr/>
          </p:nvSpPr>
          <p:spPr>
            <a:xfrm>
              <a:off x="3725734" y="2916870"/>
              <a:ext cx="38235" cy="53544"/>
            </a:xfrm>
            <a:custGeom>
              <a:avLst/>
              <a:gdLst/>
              <a:ahLst/>
              <a:cxnLst/>
              <a:rect l="l" t="t" r="r" b="b"/>
              <a:pathLst>
                <a:path w="1456" h="2039" extrusionOk="0">
                  <a:moveTo>
                    <a:pt x="1" y="0"/>
                  </a:moveTo>
                  <a:cubicBezTo>
                    <a:pt x="469" y="0"/>
                    <a:pt x="843" y="373"/>
                    <a:pt x="843" y="842"/>
                  </a:cubicBezTo>
                  <a:lnTo>
                    <a:pt x="843" y="2039"/>
                  </a:lnTo>
                  <a:lnTo>
                    <a:pt x="1455" y="2039"/>
                  </a:lnTo>
                  <a:lnTo>
                    <a:pt x="1455" y="842"/>
                  </a:lnTo>
                  <a:cubicBezTo>
                    <a:pt x="1455" y="373"/>
                    <a:pt x="1072" y="0"/>
                    <a:pt x="603"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71"/>
            <p:cNvSpPr/>
            <p:nvPr/>
          </p:nvSpPr>
          <p:spPr>
            <a:xfrm>
              <a:off x="3576944" y="3186009"/>
              <a:ext cx="187024" cy="53570"/>
            </a:xfrm>
            <a:custGeom>
              <a:avLst/>
              <a:gdLst/>
              <a:ahLst/>
              <a:cxnLst/>
              <a:rect l="l" t="t" r="r" b="b"/>
              <a:pathLst>
                <a:path w="7122" h="2040" extrusionOk="0">
                  <a:moveTo>
                    <a:pt x="1" y="1"/>
                  </a:moveTo>
                  <a:lnTo>
                    <a:pt x="1" y="1197"/>
                  </a:lnTo>
                  <a:cubicBezTo>
                    <a:pt x="1" y="1666"/>
                    <a:pt x="384" y="2039"/>
                    <a:pt x="843" y="2039"/>
                  </a:cubicBezTo>
                  <a:lnTo>
                    <a:pt x="6269" y="2039"/>
                  </a:lnTo>
                  <a:cubicBezTo>
                    <a:pt x="6738" y="2039"/>
                    <a:pt x="7121" y="1666"/>
                    <a:pt x="7121" y="1197"/>
                  </a:cubicBezTo>
                  <a:lnTo>
                    <a:pt x="7121" y="1"/>
                  </a:ln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6" name="Google Shape;10896;p71"/>
            <p:cNvSpPr/>
            <p:nvPr/>
          </p:nvSpPr>
          <p:spPr>
            <a:xfrm>
              <a:off x="3725734" y="3186009"/>
              <a:ext cx="37972" cy="53570"/>
            </a:xfrm>
            <a:custGeom>
              <a:avLst/>
              <a:gdLst/>
              <a:ahLst/>
              <a:cxnLst/>
              <a:rect l="l" t="t" r="r" b="b"/>
              <a:pathLst>
                <a:path w="1446" h="2040" extrusionOk="0">
                  <a:moveTo>
                    <a:pt x="833" y="1"/>
                  </a:moveTo>
                  <a:lnTo>
                    <a:pt x="843" y="1197"/>
                  </a:lnTo>
                  <a:cubicBezTo>
                    <a:pt x="843" y="1656"/>
                    <a:pt x="469" y="2039"/>
                    <a:pt x="1" y="2039"/>
                  </a:cubicBezTo>
                  <a:lnTo>
                    <a:pt x="603" y="2039"/>
                  </a:lnTo>
                  <a:cubicBezTo>
                    <a:pt x="1034" y="2039"/>
                    <a:pt x="1398" y="1714"/>
                    <a:pt x="1446" y="1283"/>
                  </a:cubicBezTo>
                  <a:cubicBezTo>
                    <a:pt x="1446" y="1255"/>
                    <a:pt x="1446" y="1226"/>
                    <a:pt x="1446" y="1197"/>
                  </a:cubicBezTo>
                  <a:lnTo>
                    <a:pt x="1446" y="1"/>
                  </a:ln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7" name="Google Shape;10897;p71"/>
            <p:cNvSpPr/>
            <p:nvPr/>
          </p:nvSpPr>
          <p:spPr>
            <a:xfrm>
              <a:off x="3664653" y="3010854"/>
              <a:ext cx="204854" cy="134215"/>
            </a:xfrm>
            <a:custGeom>
              <a:avLst/>
              <a:gdLst/>
              <a:ahLst/>
              <a:cxnLst/>
              <a:rect l="l" t="t" r="r" b="b"/>
              <a:pathLst>
                <a:path w="7801" h="5111" extrusionOk="0">
                  <a:moveTo>
                    <a:pt x="422" y="0"/>
                  </a:moveTo>
                  <a:cubicBezTo>
                    <a:pt x="183" y="0"/>
                    <a:pt x="1" y="182"/>
                    <a:pt x="1" y="412"/>
                  </a:cubicBezTo>
                  <a:lnTo>
                    <a:pt x="1" y="4699"/>
                  </a:lnTo>
                  <a:cubicBezTo>
                    <a:pt x="1" y="4929"/>
                    <a:pt x="183" y="5111"/>
                    <a:pt x="422" y="5111"/>
                  </a:cubicBezTo>
                  <a:lnTo>
                    <a:pt x="7380" y="5111"/>
                  </a:lnTo>
                  <a:cubicBezTo>
                    <a:pt x="7609" y="5111"/>
                    <a:pt x="7801" y="4929"/>
                    <a:pt x="7801" y="4699"/>
                  </a:cubicBezTo>
                  <a:lnTo>
                    <a:pt x="7801" y="412"/>
                  </a:lnTo>
                  <a:cubicBezTo>
                    <a:pt x="7801" y="182"/>
                    <a:pt x="7609" y="0"/>
                    <a:pt x="7380" y="0"/>
                  </a:cubicBezTo>
                  <a:close/>
                </a:path>
              </a:pathLst>
            </a:custGeom>
            <a:solidFill>
              <a:srgbClr val="586F8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71"/>
            <p:cNvSpPr/>
            <p:nvPr/>
          </p:nvSpPr>
          <p:spPr>
            <a:xfrm>
              <a:off x="3843352" y="3010854"/>
              <a:ext cx="26155" cy="134215"/>
            </a:xfrm>
            <a:custGeom>
              <a:avLst/>
              <a:gdLst/>
              <a:ahLst/>
              <a:cxnLst/>
              <a:rect l="l" t="t" r="r" b="b"/>
              <a:pathLst>
                <a:path w="996" h="5111" extrusionOk="0">
                  <a:moveTo>
                    <a:pt x="0" y="0"/>
                  </a:moveTo>
                  <a:cubicBezTo>
                    <a:pt x="230" y="0"/>
                    <a:pt x="412" y="182"/>
                    <a:pt x="412" y="412"/>
                  </a:cubicBezTo>
                  <a:lnTo>
                    <a:pt x="412" y="4699"/>
                  </a:lnTo>
                  <a:cubicBezTo>
                    <a:pt x="412" y="4929"/>
                    <a:pt x="230" y="5111"/>
                    <a:pt x="0" y="5111"/>
                  </a:cubicBezTo>
                  <a:lnTo>
                    <a:pt x="575" y="5111"/>
                  </a:lnTo>
                  <a:cubicBezTo>
                    <a:pt x="804" y="5111"/>
                    <a:pt x="996" y="4929"/>
                    <a:pt x="996" y="4699"/>
                  </a:cubicBezTo>
                  <a:lnTo>
                    <a:pt x="996" y="412"/>
                  </a:lnTo>
                  <a:cubicBezTo>
                    <a:pt x="996" y="182"/>
                    <a:pt x="804" y="0"/>
                    <a:pt x="575"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71"/>
            <p:cNvSpPr/>
            <p:nvPr/>
          </p:nvSpPr>
          <p:spPr>
            <a:xfrm>
              <a:off x="3768958" y="3033228"/>
              <a:ext cx="55067" cy="47163"/>
            </a:xfrm>
            <a:custGeom>
              <a:avLst/>
              <a:gdLst/>
              <a:ahLst/>
              <a:cxnLst/>
              <a:rect l="l" t="t" r="r" b="b"/>
              <a:pathLst>
                <a:path w="2097" h="1796" extrusionOk="0">
                  <a:moveTo>
                    <a:pt x="1206" y="0"/>
                  </a:moveTo>
                  <a:cubicBezTo>
                    <a:pt x="403" y="0"/>
                    <a:pt x="1" y="967"/>
                    <a:pt x="565" y="1531"/>
                  </a:cubicBezTo>
                  <a:cubicBezTo>
                    <a:pt x="748" y="1714"/>
                    <a:pt x="972" y="1795"/>
                    <a:pt x="1192" y="1795"/>
                  </a:cubicBezTo>
                  <a:cubicBezTo>
                    <a:pt x="1654" y="1795"/>
                    <a:pt x="2096" y="1437"/>
                    <a:pt x="2096" y="900"/>
                  </a:cubicBezTo>
                  <a:cubicBezTo>
                    <a:pt x="2096" y="402"/>
                    <a:pt x="1695" y="0"/>
                    <a:pt x="1206" y="0"/>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71"/>
            <p:cNvSpPr/>
            <p:nvPr/>
          </p:nvSpPr>
          <p:spPr>
            <a:xfrm>
              <a:off x="3793589" y="3033228"/>
              <a:ext cx="55067" cy="47163"/>
            </a:xfrm>
            <a:custGeom>
              <a:avLst/>
              <a:gdLst/>
              <a:ahLst/>
              <a:cxnLst/>
              <a:rect l="l" t="t" r="r" b="b"/>
              <a:pathLst>
                <a:path w="2097" h="1796" extrusionOk="0">
                  <a:moveTo>
                    <a:pt x="1197" y="0"/>
                  </a:moveTo>
                  <a:cubicBezTo>
                    <a:pt x="393" y="0"/>
                    <a:pt x="0" y="967"/>
                    <a:pt x="565" y="1531"/>
                  </a:cubicBezTo>
                  <a:cubicBezTo>
                    <a:pt x="748" y="1714"/>
                    <a:pt x="972" y="1795"/>
                    <a:pt x="1192" y="1795"/>
                  </a:cubicBezTo>
                  <a:cubicBezTo>
                    <a:pt x="1653" y="1795"/>
                    <a:pt x="2096" y="1437"/>
                    <a:pt x="2096" y="900"/>
                  </a:cubicBezTo>
                  <a:cubicBezTo>
                    <a:pt x="2096" y="402"/>
                    <a:pt x="1694" y="0"/>
                    <a:pt x="1197" y="0"/>
                  </a:cubicBezTo>
                  <a:close/>
                </a:path>
              </a:pathLst>
            </a:custGeom>
            <a:solidFill>
              <a:srgbClr val="AF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71"/>
            <p:cNvSpPr/>
            <p:nvPr/>
          </p:nvSpPr>
          <p:spPr>
            <a:xfrm>
              <a:off x="3688024" y="3034462"/>
              <a:ext cx="65624" cy="44511"/>
            </a:xfrm>
            <a:custGeom>
              <a:avLst/>
              <a:gdLst/>
              <a:ahLst/>
              <a:cxnLst/>
              <a:rect l="l" t="t" r="r" b="b"/>
              <a:pathLst>
                <a:path w="2499" h="1695" extrusionOk="0">
                  <a:moveTo>
                    <a:pt x="422" y="1"/>
                  </a:moveTo>
                  <a:cubicBezTo>
                    <a:pt x="183" y="1"/>
                    <a:pt x="1" y="192"/>
                    <a:pt x="1" y="422"/>
                  </a:cubicBezTo>
                  <a:lnTo>
                    <a:pt x="1" y="1283"/>
                  </a:lnTo>
                  <a:cubicBezTo>
                    <a:pt x="1" y="1513"/>
                    <a:pt x="183" y="1695"/>
                    <a:pt x="422" y="1695"/>
                  </a:cubicBezTo>
                  <a:lnTo>
                    <a:pt x="2078" y="1695"/>
                  </a:lnTo>
                  <a:cubicBezTo>
                    <a:pt x="2307" y="1695"/>
                    <a:pt x="2499" y="1513"/>
                    <a:pt x="2499" y="1283"/>
                  </a:cubicBezTo>
                  <a:lnTo>
                    <a:pt x="2499" y="422"/>
                  </a:lnTo>
                  <a:cubicBezTo>
                    <a:pt x="2499" y="192"/>
                    <a:pt x="2307" y="1"/>
                    <a:pt x="2078"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71"/>
            <p:cNvSpPr/>
            <p:nvPr/>
          </p:nvSpPr>
          <p:spPr>
            <a:xfrm>
              <a:off x="3684768" y="3089004"/>
              <a:ext cx="166646" cy="29437"/>
            </a:xfrm>
            <a:custGeom>
              <a:avLst/>
              <a:gdLst/>
              <a:ahLst/>
              <a:cxnLst/>
              <a:rect l="l" t="t" r="r" b="b"/>
              <a:pathLst>
                <a:path w="6346" h="1121" extrusionOk="0">
                  <a:moveTo>
                    <a:pt x="412" y="1"/>
                  </a:moveTo>
                  <a:cubicBezTo>
                    <a:pt x="182" y="1"/>
                    <a:pt x="1" y="192"/>
                    <a:pt x="1" y="422"/>
                  </a:cubicBezTo>
                  <a:lnTo>
                    <a:pt x="1" y="699"/>
                  </a:lnTo>
                  <a:cubicBezTo>
                    <a:pt x="1" y="929"/>
                    <a:pt x="182" y="1120"/>
                    <a:pt x="412" y="1120"/>
                  </a:cubicBezTo>
                  <a:lnTo>
                    <a:pt x="5925" y="1120"/>
                  </a:lnTo>
                  <a:cubicBezTo>
                    <a:pt x="6154" y="1120"/>
                    <a:pt x="6346" y="929"/>
                    <a:pt x="6346" y="699"/>
                  </a:cubicBezTo>
                  <a:lnTo>
                    <a:pt x="6346" y="422"/>
                  </a:lnTo>
                  <a:cubicBezTo>
                    <a:pt x="6346" y="192"/>
                    <a:pt x="6154" y="1"/>
                    <a:pt x="5925"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71"/>
            <p:cNvSpPr/>
            <p:nvPr/>
          </p:nvSpPr>
          <p:spPr>
            <a:xfrm>
              <a:off x="3664653" y="2993628"/>
              <a:ext cx="10084" cy="169036"/>
            </a:xfrm>
            <a:custGeom>
              <a:avLst/>
              <a:gdLst/>
              <a:ahLst/>
              <a:cxnLst/>
              <a:rect l="l" t="t" r="r" b="b"/>
              <a:pathLst>
                <a:path w="384" h="6437" extrusionOk="0">
                  <a:moveTo>
                    <a:pt x="192" y="1"/>
                  </a:moveTo>
                  <a:cubicBezTo>
                    <a:pt x="97" y="1"/>
                    <a:pt x="1" y="63"/>
                    <a:pt x="1" y="187"/>
                  </a:cubicBezTo>
                  <a:lnTo>
                    <a:pt x="1" y="6245"/>
                  </a:lnTo>
                  <a:cubicBezTo>
                    <a:pt x="1" y="6351"/>
                    <a:pt x="87" y="6437"/>
                    <a:pt x="192" y="6437"/>
                  </a:cubicBezTo>
                  <a:cubicBezTo>
                    <a:pt x="298" y="6437"/>
                    <a:pt x="384" y="6351"/>
                    <a:pt x="384" y="6245"/>
                  </a:cubicBezTo>
                  <a:lnTo>
                    <a:pt x="384" y="187"/>
                  </a:lnTo>
                  <a:cubicBezTo>
                    <a:pt x="384" y="63"/>
                    <a:pt x="288" y="1"/>
                    <a:pt x="192" y="1"/>
                  </a:cubicBezTo>
                  <a:close/>
                </a:path>
              </a:pathLst>
            </a:custGeom>
            <a:solidFill>
              <a:srgbClr val="D2DA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71"/>
            <p:cNvSpPr/>
            <p:nvPr/>
          </p:nvSpPr>
          <p:spPr>
            <a:xfrm>
              <a:off x="3513632" y="2908572"/>
              <a:ext cx="114126" cy="97687"/>
            </a:xfrm>
            <a:custGeom>
              <a:avLst/>
              <a:gdLst/>
              <a:ahLst/>
              <a:cxnLst/>
              <a:rect l="l" t="t" r="r" b="b"/>
              <a:pathLst>
                <a:path w="4346" h="3720" extrusionOk="0">
                  <a:moveTo>
                    <a:pt x="2488" y="0"/>
                  </a:moveTo>
                  <a:cubicBezTo>
                    <a:pt x="833" y="0"/>
                    <a:pt x="0" y="2000"/>
                    <a:pt x="1168" y="3168"/>
                  </a:cubicBezTo>
                  <a:cubicBezTo>
                    <a:pt x="1549" y="3549"/>
                    <a:pt x="2016" y="3720"/>
                    <a:pt x="2474" y="3720"/>
                  </a:cubicBezTo>
                  <a:cubicBezTo>
                    <a:pt x="3431" y="3720"/>
                    <a:pt x="4345" y="2976"/>
                    <a:pt x="4345" y="1857"/>
                  </a:cubicBezTo>
                  <a:cubicBezTo>
                    <a:pt x="4345" y="833"/>
                    <a:pt x="3512" y="0"/>
                    <a:pt x="2488" y="0"/>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71"/>
            <p:cNvSpPr/>
            <p:nvPr/>
          </p:nvSpPr>
          <p:spPr>
            <a:xfrm>
              <a:off x="3571167" y="2908572"/>
              <a:ext cx="58586" cy="97661"/>
            </a:xfrm>
            <a:custGeom>
              <a:avLst/>
              <a:gdLst/>
              <a:ahLst/>
              <a:cxnLst/>
              <a:rect l="l" t="t" r="r" b="b"/>
              <a:pathLst>
                <a:path w="2231" h="3719" extrusionOk="0">
                  <a:moveTo>
                    <a:pt x="297" y="0"/>
                  </a:moveTo>
                  <a:cubicBezTo>
                    <a:pt x="202" y="0"/>
                    <a:pt x="96" y="10"/>
                    <a:pt x="1" y="19"/>
                  </a:cubicBezTo>
                  <a:cubicBezTo>
                    <a:pt x="910" y="163"/>
                    <a:pt x="1570" y="948"/>
                    <a:pt x="1570" y="1857"/>
                  </a:cubicBezTo>
                  <a:cubicBezTo>
                    <a:pt x="1570" y="2776"/>
                    <a:pt x="910" y="3551"/>
                    <a:pt x="1" y="3694"/>
                  </a:cubicBezTo>
                  <a:cubicBezTo>
                    <a:pt x="100" y="3710"/>
                    <a:pt x="199" y="3718"/>
                    <a:pt x="297" y="3718"/>
                  </a:cubicBezTo>
                  <a:cubicBezTo>
                    <a:pt x="1248" y="3718"/>
                    <a:pt x="2066" y="2981"/>
                    <a:pt x="2145" y="2000"/>
                  </a:cubicBezTo>
                  <a:cubicBezTo>
                    <a:pt x="2231" y="929"/>
                    <a:pt x="1379" y="0"/>
                    <a:pt x="297"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71"/>
            <p:cNvSpPr/>
            <p:nvPr/>
          </p:nvSpPr>
          <p:spPr>
            <a:xfrm>
              <a:off x="3557486" y="2942237"/>
              <a:ext cx="42672" cy="30199"/>
            </a:xfrm>
            <a:custGeom>
              <a:avLst/>
              <a:gdLst/>
              <a:ahLst/>
              <a:cxnLst/>
              <a:rect l="l" t="t" r="r" b="b"/>
              <a:pathLst>
                <a:path w="1625" h="1150" extrusionOk="0">
                  <a:moveTo>
                    <a:pt x="1360" y="0"/>
                  </a:moveTo>
                  <a:cubicBezTo>
                    <a:pt x="1317" y="0"/>
                    <a:pt x="1271" y="17"/>
                    <a:pt x="1230" y="58"/>
                  </a:cubicBezTo>
                  <a:lnTo>
                    <a:pt x="665" y="671"/>
                  </a:lnTo>
                  <a:lnTo>
                    <a:pt x="417" y="355"/>
                  </a:lnTo>
                  <a:cubicBezTo>
                    <a:pt x="373" y="301"/>
                    <a:pt x="320" y="279"/>
                    <a:pt x="269" y="279"/>
                  </a:cubicBezTo>
                  <a:cubicBezTo>
                    <a:pt x="128" y="279"/>
                    <a:pt x="1" y="447"/>
                    <a:pt x="120" y="594"/>
                  </a:cubicBezTo>
                  <a:lnTo>
                    <a:pt x="503" y="1082"/>
                  </a:lnTo>
                  <a:cubicBezTo>
                    <a:pt x="541" y="1120"/>
                    <a:pt x="589" y="1149"/>
                    <a:pt x="646" y="1149"/>
                  </a:cubicBezTo>
                  <a:lnTo>
                    <a:pt x="656" y="1149"/>
                  </a:lnTo>
                  <a:cubicBezTo>
                    <a:pt x="704" y="1149"/>
                    <a:pt x="761" y="1130"/>
                    <a:pt x="790" y="1092"/>
                  </a:cubicBezTo>
                  <a:lnTo>
                    <a:pt x="1508" y="317"/>
                  </a:lnTo>
                  <a:cubicBezTo>
                    <a:pt x="1624" y="178"/>
                    <a:pt x="1502" y="0"/>
                    <a:pt x="1360"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7" name="Google Shape;10907;p71"/>
          <p:cNvGrpSpPr/>
          <p:nvPr/>
        </p:nvGrpSpPr>
        <p:grpSpPr>
          <a:xfrm>
            <a:off x="2694083" y="2888430"/>
            <a:ext cx="235762" cy="374756"/>
            <a:chOff x="2694083" y="2888430"/>
            <a:chExt cx="235762" cy="374756"/>
          </a:xfrm>
        </p:grpSpPr>
        <p:sp>
          <p:nvSpPr>
            <p:cNvPr id="10908" name="Google Shape;10908;p71"/>
            <p:cNvSpPr/>
            <p:nvPr/>
          </p:nvSpPr>
          <p:spPr>
            <a:xfrm>
              <a:off x="2808682" y="2888430"/>
              <a:ext cx="30173" cy="36002"/>
            </a:xfrm>
            <a:custGeom>
              <a:avLst/>
              <a:gdLst/>
              <a:ahLst/>
              <a:cxnLst/>
              <a:rect l="l" t="t" r="r" b="b"/>
              <a:pathLst>
                <a:path w="1149" h="1371" extrusionOk="0">
                  <a:moveTo>
                    <a:pt x="145" y="1"/>
                  </a:moveTo>
                  <a:cubicBezTo>
                    <a:pt x="66" y="1"/>
                    <a:pt x="0" y="56"/>
                    <a:pt x="0" y="136"/>
                  </a:cubicBezTo>
                  <a:lnTo>
                    <a:pt x="0" y="1131"/>
                  </a:lnTo>
                  <a:lnTo>
                    <a:pt x="1149" y="1370"/>
                  </a:lnTo>
                  <a:cubicBezTo>
                    <a:pt x="1149" y="308"/>
                    <a:pt x="479" y="59"/>
                    <a:pt x="163" y="2"/>
                  </a:cubicBezTo>
                  <a:cubicBezTo>
                    <a:pt x="157" y="1"/>
                    <a:pt x="151" y="1"/>
                    <a:pt x="145"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9" name="Google Shape;10909;p71"/>
            <p:cNvSpPr/>
            <p:nvPr/>
          </p:nvSpPr>
          <p:spPr>
            <a:xfrm>
              <a:off x="2784549" y="2912091"/>
              <a:ext cx="139257" cy="266408"/>
            </a:xfrm>
            <a:custGeom>
              <a:avLst/>
              <a:gdLst/>
              <a:ahLst/>
              <a:cxnLst/>
              <a:rect l="l" t="t" r="r" b="b"/>
              <a:pathLst>
                <a:path w="5303" h="10145" extrusionOk="0">
                  <a:moveTo>
                    <a:pt x="422" y="0"/>
                  </a:moveTo>
                  <a:cubicBezTo>
                    <a:pt x="307" y="0"/>
                    <a:pt x="211" y="77"/>
                    <a:pt x="192" y="192"/>
                  </a:cubicBezTo>
                  <a:lnTo>
                    <a:pt x="1" y="1158"/>
                  </a:lnTo>
                  <a:lnTo>
                    <a:pt x="2767" y="5771"/>
                  </a:lnTo>
                  <a:lnTo>
                    <a:pt x="2996" y="10145"/>
                  </a:lnTo>
                  <a:lnTo>
                    <a:pt x="4145" y="10145"/>
                  </a:lnTo>
                  <a:cubicBezTo>
                    <a:pt x="4145" y="7379"/>
                    <a:pt x="5303" y="6699"/>
                    <a:pt x="5303" y="4154"/>
                  </a:cubicBezTo>
                  <a:cubicBezTo>
                    <a:pt x="5303" y="287"/>
                    <a:pt x="1341" y="19"/>
                    <a:pt x="422"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71"/>
            <p:cNvSpPr/>
            <p:nvPr/>
          </p:nvSpPr>
          <p:spPr>
            <a:xfrm>
              <a:off x="2694083" y="2934202"/>
              <a:ext cx="223945" cy="256376"/>
            </a:xfrm>
            <a:custGeom>
              <a:avLst/>
              <a:gdLst/>
              <a:ahLst/>
              <a:cxnLst/>
              <a:rect l="l" t="t" r="r" b="b"/>
              <a:pathLst>
                <a:path w="8528" h="9763" extrusionOk="0">
                  <a:moveTo>
                    <a:pt x="3398" y="1"/>
                  </a:moveTo>
                  <a:cubicBezTo>
                    <a:pt x="3101" y="1"/>
                    <a:pt x="2859" y="16"/>
                    <a:pt x="2709" y="29"/>
                  </a:cubicBezTo>
                  <a:cubicBezTo>
                    <a:pt x="2470" y="48"/>
                    <a:pt x="2288" y="249"/>
                    <a:pt x="2288" y="489"/>
                  </a:cubicBezTo>
                  <a:lnTo>
                    <a:pt x="2288" y="776"/>
                  </a:lnTo>
                  <a:lnTo>
                    <a:pt x="163" y="2900"/>
                  </a:lnTo>
                  <a:cubicBezTo>
                    <a:pt x="48" y="3015"/>
                    <a:pt x="0" y="3168"/>
                    <a:pt x="39" y="3321"/>
                  </a:cubicBezTo>
                  <a:lnTo>
                    <a:pt x="192" y="4077"/>
                  </a:lnTo>
                  <a:cubicBezTo>
                    <a:pt x="201" y="4173"/>
                    <a:pt x="278" y="4240"/>
                    <a:pt x="364" y="4259"/>
                  </a:cubicBezTo>
                  <a:cubicBezTo>
                    <a:pt x="616" y="4313"/>
                    <a:pt x="850" y="4336"/>
                    <a:pt x="1066" y="4336"/>
                  </a:cubicBezTo>
                  <a:cubicBezTo>
                    <a:pt x="1884" y="4336"/>
                    <a:pt x="2442" y="4006"/>
                    <a:pt x="2738" y="3771"/>
                  </a:cubicBezTo>
                  <a:cubicBezTo>
                    <a:pt x="2820" y="3699"/>
                    <a:pt x="2925" y="3663"/>
                    <a:pt x="3030" y="3663"/>
                  </a:cubicBezTo>
                  <a:cubicBezTo>
                    <a:pt x="3108" y="3663"/>
                    <a:pt x="3185" y="3683"/>
                    <a:pt x="3254" y="3723"/>
                  </a:cubicBezTo>
                  <a:cubicBezTo>
                    <a:pt x="3612" y="3931"/>
                    <a:pt x="4013" y="4037"/>
                    <a:pt x="4417" y="4037"/>
                  </a:cubicBezTo>
                  <a:cubicBezTo>
                    <a:pt x="4553" y="4037"/>
                    <a:pt x="4689" y="4025"/>
                    <a:pt x="4824" y="4001"/>
                  </a:cubicBezTo>
                  <a:lnTo>
                    <a:pt x="4824" y="4001"/>
                  </a:lnTo>
                  <a:cubicBezTo>
                    <a:pt x="2718" y="6116"/>
                    <a:pt x="2058" y="7542"/>
                    <a:pt x="2058" y="8384"/>
                  </a:cubicBezTo>
                  <a:cubicBezTo>
                    <a:pt x="2058" y="8920"/>
                    <a:pt x="2316" y="9437"/>
                    <a:pt x="2747" y="9762"/>
                  </a:cubicBezTo>
                  <a:lnTo>
                    <a:pt x="7819" y="9762"/>
                  </a:lnTo>
                  <a:cubicBezTo>
                    <a:pt x="7819" y="9762"/>
                    <a:pt x="7073" y="8623"/>
                    <a:pt x="7896" y="4805"/>
                  </a:cubicBezTo>
                  <a:cubicBezTo>
                    <a:pt x="8528" y="1867"/>
                    <a:pt x="7092" y="814"/>
                    <a:pt x="5475" y="297"/>
                  </a:cubicBezTo>
                  <a:cubicBezTo>
                    <a:pt x="4750" y="58"/>
                    <a:pt x="3971" y="1"/>
                    <a:pt x="3398" y="1"/>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71"/>
            <p:cNvSpPr/>
            <p:nvPr/>
          </p:nvSpPr>
          <p:spPr>
            <a:xfrm>
              <a:off x="2771997" y="2954238"/>
              <a:ext cx="12710" cy="18461"/>
            </a:xfrm>
            <a:custGeom>
              <a:avLst/>
              <a:gdLst/>
              <a:ahLst/>
              <a:cxnLst/>
              <a:rect l="l" t="t" r="r" b="b"/>
              <a:pathLst>
                <a:path w="484" h="703" extrusionOk="0">
                  <a:moveTo>
                    <a:pt x="243" y="1"/>
                  </a:moveTo>
                  <a:cubicBezTo>
                    <a:pt x="122" y="1"/>
                    <a:pt x="0" y="84"/>
                    <a:pt x="10" y="252"/>
                  </a:cubicBezTo>
                  <a:lnTo>
                    <a:pt x="10" y="472"/>
                  </a:lnTo>
                  <a:cubicBezTo>
                    <a:pt x="10" y="600"/>
                    <a:pt x="106" y="702"/>
                    <a:pt x="232" y="702"/>
                  </a:cubicBezTo>
                  <a:cubicBezTo>
                    <a:pt x="238" y="702"/>
                    <a:pt x="243" y="702"/>
                    <a:pt x="249" y="702"/>
                  </a:cubicBezTo>
                  <a:cubicBezTo>
                    <a:pt x="373" y="702"/>
                    <a:pt x="469" y="596"/>
                    <a:pt x="469" y="482"/>
                  </a:cubicBezTo>
                  <a:lnTo>
                    <a:pt x="469" y="252"/>
                  </a:lnTo>
                  <a:cubicBezTo>
                    <a:pt x="484" y="84"/>
                    <a:pt x="364" y="1"/>
                    <a:pt x="243"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71"/>
            <p:cNvSpPr/>
            <p:nvPr/>
          </p:nvSpPr>
          <p:spPr>
            <a:xfrm>
              <a:off x="2695843" y="2997830"/>
              <a:ext cx="155853" cy="186709"/>
            </a:xfrm>
            <a:custGeom>
              <a:avLst/>
              <a:gdLst/>
              <a:ahLst/>
              <a:cxnLst/>
              <a:rect l="l" t="t" r="r" b="b"/>
              <a:pathLst>
                <a:path w="5935" h="7110" extrusionOk="0">
                  <a:moveTo>
                    <a:pt x="3139" y="1"/>
                  </a:moveTo>
                  <a:cubicBezTo>
                    <a:pt x="2975" y="1"/>
                    <a:pt x="2822" y="55"/>
                    <a:pt x="2680" y="200"/>
                  </a:cubicBezTo>
                  <a:cubicBezTo>
                    <a:pt x="2239" y="641"/>
                    <a:pt x="1365" y="1082"/>
                    <a:pt x="151" y="1082"/>
                  </a:cubicBezTo>
                  <a:cubicBezTo>
                    <a:pt x="101" y="1082"/>
                    <a:pt x="51" y="1082"/>
                    <a:pt x="0" y="1080"/>
                  </a:cubicBezTo>
                  <a:lnTo>
                    <a:pt x="0" y="1080"/>
                  </a:lnTo>
                  <a:lnTo>
                    <a:pt x="115" y="1664"/>
                  </a:lnTo>
                  <a:cubicBezTo>
                    <a:pt x="134" y="1760"/>
                    <a:pt x="201" y="1827"/>
                    <a:pt x="297" y="1846"/>
                  </a:cubicBezTo>
                  <a:cubicBezTo>
                    <a:pt x="546" y="1897"/>
                    <a:pt x="777" y="1919"/>
                    <a:pt x="991" y="1919"/>
                  </a:cubicBezTo>
                  <a:cubicBezTo>
                    <a:pt x="1812" y="1919"/>
                    <a:pt x="2372" y="1593"/>
                    <a:pt x="2661" y="1358"/>
                  </a:cubicBezTo>
                  <a:cubicBezTo>
                    <a:pt x="2751" y="1284"/>
                    <a:pt x="2859" y="1247"/>
                    <a:pt x="2967" y="1247"/>
                  </a:cubicBezTo>
                  <a:cubicBezTo>
                    <a:pt x="3042" y="1247"/>
                    <a:pt x="3117" y="1265"/>
                    <a:pt x="3187" y="1300"/>
                  </a:cubicBezTo>
                  <a:cubicBezTo>
                    <a:pt x="3545" y="1508"/>
                    <a:pt x="3946" y="1614"/>
                    <a:pt x="4350" y="1614"/>
                  </a:cubicBezTo>
                  <a:cubicBezTo>
                    <a:pt x="4486" y="1614"/>
                    <a:pt x="4622" y="1602"/>
                    <a:pt x="4757" y="1578"/>
                  </a:cubicBezTo>
                  <a:lnTo>
                    <a:pt x="4757" y="1578"/>
                  </a:lnTo>
                  <a:cubicBezTo>
                    <a:pt x="2651" y="3693"/>
                    <a:pt x="1991" y="5119"/>
                    <a:pt x="1991" y="5961"/>
                  </a:cubicBezTo>
                  <a:cubicBezTo>
                    <a:pt x="1991" y="6382"/>
                    <a:pt x="2144" y="6794"/>
                    <a:pt x="2431" y="7109"/>
                  </a:cubicBezTo>
                  <a:lnTo>
                    <a:pt x="3838" y="7109"/>
                  </a:lnTo>
                  <a:lnTo>
                    <a:pt x="3838" y="6880"/>
                  </a:lnTo>
                  <a:cubicBezTo>
                    <a:pt x="3838" y="6880"/>
                    <a:pt x="2910" y="5272"/>
                    <a:pt x="4527" y="3425"/>
                  </a:cubicBezTo>
                  <a:cubicBezTo>
                    <a:pt x="5934" y="1817"/>
                    <a:pt x="5905" y="965"/>
                    <a:pt x="5781" y="621"/>
                  </a:cubicBezTo>
                  <a:cubicBezTo>
                    <a:pt x="5749" y="532"/>
                    <a:pt x="5662" y="471"/>
                    <a:pt x="5567" y="471"/>
                  </a:cubicBezTo>
                  <a:cubicBezTo>
                    <a:pt x="5549" y="471"/>
                    <a:pt x="5531" y="473"/>
                    <a:pt x="5513" y="477"/>
                  </a:cubicBezTo>
                  <a:cubicBezTo>
                    <a:pt x="5365" y="513"/>
                    <a:pt x="5222" y="529"/>
                    <a:pt x="5085" y="529"/>
                  </a:cubicBezTo>
                  <a:cubicBezTo>
                    <a:pt x="4281" y="529"/>
                    <a:pt x="3651" y="1"/>
                    <a:pt x="3139"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71"/>
            <p:cNvSpPr/>
            <p:nvPr/>
          </p:nvSpPr>
          <p:spPr>
            <a:xfrm>
              <a:off x="2736047" y="3178735"/>
              <a:ext cx="181719" cy="30173"/>
            </a:xfrm>
            <a:custGeom>
              <a:avLst/>
              <a:gdLst/>
              <a:ahLst/>
              <a:cxnLst/>
              <a:rect l="l" t="t" r="r" b="b"/>
              <a:pathLst>
                <a:path w="6920" h="1149" extrusionOk="0">
                  <a:moveTo>
                    <a:pt x="460" y="0"/>
                  </a:moveTo>
                  <a:cubicBezTo>
                    <a:pt x="211" y="0"/>
                    <a:pt x="1" y="201"/>
                    <a:pt x="1" y="460"/>
                  </a:cubicBezTo>
                  <a:lnTo>
                    <a:pt x="1" y="1149"/>
                  </a:lnTo>
                  <a:lnTo>
                    <a:pt x="6920" y="1149"/>
                  </a:lnTo>
                  <a:lnTo>
                    <a:pt x="6910" y="460"/>
                  </a:lnTo>
                  <a:cubicBezTo>
                    <a:pt x="6910" y="201"/>
                    <a:pt x="6709" y="0"/>
                    <a:pt x="6451"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4" name="Google Shape;10914;p71"/>
            <p:cNvSpPr/>
            <p:nvPr/>
          </p:nvSpPr>
          <p:spPr>
            <a:xfrm>
              <a:off x="2736047" y="3178735"/>
              <a:ext cx="60608" cy="30173"/>
            </a:xfrm>
            <a:custGeom>
              <a:avLst/>
              <a:gdLst/>
              <a:ahLst/>
              <a:cxnLst/>
              <a:rect l="l" t="t" r="r" b="b"/>
              <a:pathLst>
                <a:path w="2308" h="1149" extrusionOk="0">
                  <a:moveTo>
                    <a:pt x="460" y="0"/>
                  </a:moveTo>
                  <a:cubicBezTo>
                    <a:pt x="211" y="0"/>
                    <a:pt x="1" y="201"/>
                    <a:pt x="1" y="460"/>
                  </a:cubicBezTo>
                  <a:lnTo>
                    <a:pt x="1" y="1149"/>
                  </a:lnTo>
                  <a:lnTo>
                    <a:pt x="1848" y="1149"/>
                  </a:lnTo>
                  <a:lnTo>
                    <a:pt x="1848" y="460"/>
                  </a:lnTo>
                  <a:cubicBezTo>
                    <a:pt x="1848" y="201"/>
                    <a:pt x="2049" y="0"/>
                    <a:pt x="230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5" name="Google Shape;10915;p71"/>
            <p:cNvSpPr/>
            <p:nvPr/>
          </p:nvSpPr>
          <p:spPr>
            <a:xfrm>
              <a:off x="2723993" y="3202605"/>
              <a:ext cx="205852" cy="60582"/>
            </a:xfrm>
            <a:custGeom>
              <a:avLst/>
              <a:gdLst/>
              <a:ahLst/>
              <a:cxnLst/>
              <a:rect l="l" t="t" r="r" b="b"/>
              <a:pathLst>
                <a:path w="7839" h="2307" extrusionOk="0">
                  <a:moveTo>
                    <a:pt x="460" y="0"/>
                  </a:moveTo>
                  <a:cubicBezTo>
                    <a:pt x="201" y="0"/>
                    <a:pt x="0" y="211"/>
                    <a:pt x="0" y="469"/>
                  </a:cubicBezTo>
                  <a:lnTo>
                    <a:pt x="0" y="1848"/>
                  </a:lnTo>
                  <a:cubicBezTo>
                    <a:pt x="0" y="2106"/>
                    <a:pt x="201" y="2307"/>
                    <a:pt x="460" y="2307"/>
                  </a:cubicBezTo>
                  <a:lnTo>
                    <a:pt x="7379" y="2307"/>
                  </a:lnTo>
                  <a:cubicBezTo>
                    <a:pt x="7628" y="2307"/>
                    <a:pt x="7838" y="2106"/>
                    <a:pt x="7838" y="1848"/>
                  </a:cubicBezTo>
                  <a:lnTo>
                    <a:pt x="7838" y="469"/>
                  </a:lnTo>
                  <a:cubicBezTo>
                    <a:pt x="7838" y="211"/>
                    <a:pt x="7628" y="0"/>
                    <a:pt x="7379" y="0"/>
                  </a:cubicBezTo>
                  <a:close/>
                </a:path>
              </a:pathLst>
            </a:custGeom>
            <a:solidFill>
              <a:srgbClr val="D9DF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71"/>
            <p:cNvSpPr/>
            <p:nvPr/>
          </p:nvSpPr>
          <p:spPr>
            <a:xfrm>
              <a:off x="2723993" y="3202605"/>
              <a:ext cx="78675" cy="60582"/>
            </a:xfrm>
            <a:custGeom>
              <a:avLst/>
              <a:gdLst/>
              <a:ahLst/>
              <a:cxnLst/>
              <a:rect l="l" t="t" r="r" b="b"/>
              <a:pathLst>
                <a:path w="2996" h="2307" extrusionOk="0">
                  <a:moveTo>
                    <a:pt x="460" y="0"/>
                  </a:moveTo>
                  <a:cubicBezTo>
                    <a:pt x="201" y="0"/>
                    <a:pt x="0" y="211"/>
                    <a:pt x="0" y="469"/>
                  </a:cubicBezTo>
                  <a:lnTo>
                    <a:pt x="0" y="1848"/>
                  </a:lnTo>
                  <a:cubicBezTo>
                    <a:pt x="0" y="2106"/>
                    <a:pt x="201" y="2307"/>
                    <a:pt x="460" y="2307"/>
                  </a:cubicBezTo>
                  <a:lnTo>
                    <a:pt x="2996" y="2307"/>
                  </a:lnTo>
                  <a:cubicBezTo>
                    <a:pt x="2737" y="2307"/>
                    <a:pt x="2536" y="2106"/>
                    <a:pt x="2536" y="1848"/>
                  </a:cubicBezTo>
                  <a:lnTo>
                    <a:pt x="2536" y="469"/>
                  </a:lnTo>
                  <a:cubicBezTo>
                    <a:pt x="2536" y="211"/>
                    <a:pt x="2737" y="0"/>
                    <a:pt x="2996"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71"/>
          <p:cNvGrpSpPr/>
          <p:nvPr/>
        </p:nvGrpSpPr>
        <p:grpSpPr>
          <a:xfrm>
            <a:off x="871534" y="4300588"/>
            <a:ext cx="357661" cy="311155"/>
            <a:chOff x="871534" y="4300588"/>
            <a:chExt cx="357661" cy="311155"/>
          </a:xfrm>
        </p:grpSpPr>
        <p:sp>
          <p:nvSpPr>
            <p:cNvPr id="10918" name="Google Shape;10918;p71"/>
            <p:cNvSpPr/>
            <p:nvPr/>
          </p:nvSpPr>
          <p:spPr>
            <a:xfrm>
              <a:off x="992672" y="4300588"/>
              <a:ext cx="115386" cy="62368"/>
            </a:xfrm>
            <a:custGeom>
              <a:avLst/>
              <a:gdLst/>
              <a:ahLst/>
              <a:cxnLst/>
              <a:rect l="l" t="t" r="r" b="b"/>
              <a:pathLst>
                <a:path w="4394" h="2375" extrusionOk="0">
                  <a:moveTo>
                    <a:pt x="1197" y="1"/>
                  </a:moveTo>
                  <a:cubicBezTo>
                    <a:pt x="785" y="1"/>
                    <a:pt x="422" y="298"/>
                    <a:pt x="335" y="709"/>
                  </a:cubicBezTo>
                  <a:lnTo>
                    <a:pt x="1" y="2374"/>
                  </a:lnTo>
                  <a:lnTo>
                    <a:pt x="450" y="2374"/>
                  </a:lnTo>
                  <a:lnTo>
                    <a:pt x="766" y="996"/>
                  </a:lnTo>
                  <a:cubicBezTo>
                    <a:pt x="812" y="802"/>
                    <a:pt x="975" y="661"/>
                    <a:pt x="1177" y="661"/>
                  </a:cubicBezTo>
                  <a:cubicBezTo>
                    <a:pt x="1184" y="661"/>
                    <a:pt x="1190" y="661"/>
                    <a:pt x="1197" y="661"/>
                  </a:cubicBezTo>
                  <a:lnTo>
                    <a:pt x="3207" y="661"/>
                  </a:lnTo>
                  <a:cubicBezTo>
                    <a:pt x="3408" y="661"/>
                    <a:pt x="3589" y="795"/>
                    <a:pt x="3637" y="996"/>
                  </a:cubicBezTo>
                  <a:lnTo>
                    <a:pt x="3943" y="2374"/>
                  </a:lnTo>
                  <a:lnTo>
                    <a:pt x="4393" y="2374"/>
                  </a:lnTo>
                  <a:lnTo>
                    <a:pt x="4058" y="709"/>
                  </a:lnTo>
                  <a:cubicBezTo>
                    <a:pt x="3972" y="298"/>
                    <a:pt x="3609" y="1"/>
                    <a:pt x="319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71"/>
            <p:cNvSpPr/>
            <p:nvPr/>
          </p:nvSpPr>
          <p:spPr>
            <a:xfrm>
              <a:off x="883089" y="4473510"/>
              <a:ext cx="334526" cy="138233"/>
            </a:xfrm>
            <a:custGeom>
              <a:avLst/>
              <a:gdLst/>
              <a:ahLst/>
              <a:cxnLst/>
              <a:rect l="l" t="t" r="r" b="b"/>
              <a:pathLst>
                <a:path w="12739" h="5264" extrusionOk="0">
                  <a:moveTo>
                    <a:pt x="1" y="0"/>
                  </a:moveTo>
                  <a:lnTo>
                    <a:pt x="1" y="4613"/>
                  </a:lnTo>
                  <a:cubicBezTo>
                    <a:pt x="1" y="4977"/>
                    <a:pt x="298" y="5264"/>
                    <a:pt x="661" y="5264"/>
                  </a:cubicBezTo>
                  <a:lnTo>
                    <a:pt x="12079" y="5264"/>
                  </a:lnTo>
                  <a:cubicBezTo>
                    <a:pt x="12442" y="5264"/>
                    <a:pt x="12739" y="4977"/>
                    <a:pt x="12739" y="4613"/>
                  </a:cubicBezTo>
                  <a:lnTo>
                    <a:pt x="12739"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0" name="Google Shape;10920;p71"/>
            <p:cNvSpPr/>
            <p:nvPr/>
          </p:nvSpPr>
          <p:spPr>
            <a:xfrm>
              <a:off x="883089" y="4473248"/>
              <a:ext cx="334526" cy="138495"/>
            </a:xfrm>
            <a:custGeom>
              <a:avLst/>
              <a:gdLst/>
              <a:ahLst/>
              <a:cxnLst/>
              <a:rect l="l" t="t" r="r" b="b"/>
              <a:pathLst>
                <a:path w="12739" h="5274" extrusionOk="0">
                  <a:moveTo>
                    <a:pt x="1" y="1"/>
                  </a:moveTo>
                  <a:lnTo>
                    <a:pt x="1" y="4614"/>
                  </a:lnTo>
                  <a:cubicBezTo>
                    <a:pt x="1" y="4977"/>
                    <a:pt x="298" y="5274"/>
                    <a:pt x="661" y="5274"/>
                  </a:cubicBezTo>
                  <a:lnTo>
                    <a:pt x="12079" y="5274"/>
                  </a:lnTo>
                  <a:cubicBezTo>
                    <a:pt x="12442" y="5274"/>
                    <a:pt x="12739" y="4977"/>
                    <a:pt x="12739" y="4614"/>
                  </a:cubicBezTo>
                  <a:lnTo>
                    <a:pt x="12739" y="4393"/>
                  </a:lnTo>
                  <a:lnTo>
                    <a:pt x="1762" y="4393"/>
                  </a:lnTo>
                  <a:cubicBezTo>
                    <a:pt x="1274" y="4393"/>
                    <a:pt x="881" y="4001"/>
                    <a:pt x="881" y="3523"/>
                  </a:cubicBezTo>
                  <a:lnTo>
                    <a:pt x="881" y="1982"/>
                  </a:lnTo>
                  <a:cubicBezTo>
                    <a:pt x="881" y="1858"/>
                    <a:pt x="979" y="1759"/>
                    <a:pt x="1091" y="1759"/>
                  </a:cubicBezTo>
                  <a:cubicBezTo>
                    <a:pt x="1101" y="1759"/>
                    <a:pt x="1111" y="1760"/>
                    <a:pt x="1121" y="1762"/>
                  </a:cubicBezTo>
                  <a:lnTo>
                    <a:pt x="11428" y="1762"/>
                  </a:lnTo>
                  <a:cubicBezTo>
                    <a:pt x="11897" y="1762"/>
                    <a:pt x="12356" y="1608"/>
                    <a:pt x="12739" y="1321"/>
                  </a:cubicBezTo>
                  <a:lnTo>
                    <a:pt x="12739"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1" name="Google Shape;10921;p71"/>
            <p:cNvSpPr/>
            <p:nvPr/>
          </p:nvSpPr>
          <p:spPr>
            <a:xfrm>
              <a:off x="871534" y="4358150"/>
              <a:ext cx="357661" cy="149813"/>
            </a:xfrm>
            <a:custGeom>
              <a:avLst/>
              <a:gdLst/>
              <a:ahLst/>
              <a:cxnLst/>
              <a:rect l="l" t="t" r="r" b="b"/>
              <a:pathLst>
                <a:path w="13620" h="5705" extrusionOk="0">
                  <a:moveTo>
                    <a:pt x="12756" y="0"/>
                  </a:moveTo>
                  <a:cubicBezTo>
                    <a:pt x="12750" y="0"/>
                    <a:pt x="12744" y="0"/>
                    <a:pt x="12739" y="0"/>
                  </a:cubicBezTo>
                  <a:lnTo>
                    <a:pt x="881" y="0"/>
                  </a:lnTo>
                  <a:cubicBezTo>
                    <a:pt x="393" y="0"/>
                    <a:pt x="1" y="393"/>
                    <a:pt x="10" y="881"/>
                  </a:cubicBezTo>
                  <a:lnTo>
                    <a:pt x="10" y="3953"/>
                  </a:lnTo>
                  <a:cubicBezTo>
                    <a:pt x="1" y="4920"/>
                    <a:pt x="795" y="5704"/>
                    <a:pt x="1762" y="5704"/>
                  </a:cubicBezTo>
                  <a:lnTo>
                    <a:pt x="11868" y="5704"/>
                  </a:lnTo>
                  <a:cubicBezTo>
                    <a:pt x="12834" y="5704"/>
                    <a:pt x="13619" y="4920"/>
                    <a:pt x="13619" y="3953"/>
                  </a:cubicBezTo>
                  <a:lnTo>
                    <a:pt x="13619" y="881"/>
                  </a:lnTo>
                  <a:cubicBezTo>
                    <a:pt x="13619" y="399"/>
                    <a:pt x="13236" y="0"/>
                    <a:pt x="12756"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71"/>
            <p:cNvSpPr/>
            <p:nvPr/>
          </p:nvSpPr>
          <p:spPr>
            <a:xfrm>
              <a:off x="900446" y="4358150"/>
              <a:ext cx="299837" cy="17358"/>
            </a:xfrm>
            <a:custGeom>
              <a:avLst/>
              <a:gdLst/>
              <a:ahLst/>
              <a:cxnLst/>
              <a:rect l="l" t="t" r="r" b="b"/>
              <a:pathLst>
                <a:path w="11418" h="661" extrusionOk="0">
                  <a:moveTo>
                    <a:pt x="326" y="0"/>
                  </a:moveTo>
                  <a:cubicBezTo>
                    <a:pt x="144" y="0"/>
                    <a:pt x="0" y="144"/>
                    <a:pt x="0" y="326"/>
                  </a:cubicBezTo>
                  <a:cubicBezTo>
                    <a:pt x="0" y="508"/>
                    <a:pt x="144" y="661"/>
                    <a:pt x="326" y="661"/>
                  </a:cubicBezTo>
                  <a:lnTo>
                    <a:pt x="11092" y="661"/>
                  </a:lnTo>
                  <a:cubicBezTo>
                    <a:pt x="11274" y="661"/>
                    <a:pt x="11418" y="508"/>
                    <a:pt x="11418" y="326"/>
                  </a:cubicBezTo>
                  <a:cubicBezTo>
                    <a:pt x="11418" y="144"/>
                    <a:pt x="11274" y="0"/>
                    <a:pt x="1109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71"/>
            <p:cNvSpPr/>
            <p:nvPr/>
          </p:nvSpPr>
          <p:spPr>
            <a:xfrm>
              <a:off x="929332" y="4358150"/>
              <a:ext cx="34453" cy="253593"/>
            </a:xfrm>
            <a:custGeom>
              <a:avLst/>
              <a:gdLst/>
              <a:ahLst/>
              <a:cxnLst/>
              <a:rect l="l" t="t" r="r" b="b"/>
              <a:pathLst>
                <a:path w="1312" h="9657" extrusionOk="0">
                  <a:moveTo>
                    <a:pt x="1" y="0"/>
                  </a:moveTo>
                  <a:lnTo>
                    <a:pt x="1" y="9657"/>
                  </a:lnTo>
                  <a:lnTo>
                    <a:pt x="1312" y="9657"/>
                  </a:lnTo>
                  <a:lnTo>
                    <a:pt x="131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71"/>
            <p:cNvSpPr/>
            <p:nvPr/>
          </p:nvSpPr>
          <p:spPr>
            <a:xfrm>
              <a:off x="929332" y="4358150"/>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5" name="Google Shape;10925;p71"/>
            <p:cNvSpPr/>
            <p:nvPr/>
          </p:nvSpPr>
          <p:spPr>
            <a:xfrm>
              <a:off x="929332" y="4525269"/>
              <a:ext cx="34453" cy="17384"/>
            </a:xfrm>
            <a:custGeom>
              <a:avLst/>
              <a:gdLst/>
              <a:ahLst/>
              <a:cxnLst/>
              <a:rect l="l" t="t" r="r" b="b"/>
              <a:pathLst>
                <a:path w="1312" h="662" extrusionOk="0">
                  <a:moveTo>
                    <a:pt x="1" y="1"/>
                  </a:moveTo>
                  <a:lnTo>
                    <a:pt x="1" y="661"/>
                  </a:lnTo>
                  <a:lnTo>
                    <a:pt x="1312" y="661"/>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6" name="Google Shape;10926;p71"/>
            <p:cNvSpPr/>
            <p:nvPr/>
          </p:nvSpPr>
          <p:spPr>
            <a:xfrm>
              <a:off x="929332" y="4485065"/>
              <a:ext cx="34453" cy="17122"/>
            </a:xfrm>
            <a:custGeom>
              <a:avLst/>
              <a:gdLst/>
              <a:ahLst/>
              <a:cxnLst/>
              <a:rect l="l" t="t" r="r" b="b"/>
              <a:pathLst>
                <a:path w="1312" h="652" extrusionOk="0">
                  <a:moveTo>
                    <a:pt x="1" y="0"/>
                  </a:moveTo>
                  <a:lnTo>
                    <a:pt x="1" y="651"/>
                  </a:lnTo>
                  <a:lnTo>
                    <a:pt x="1312" y="651"/>
                  </a:lnTo>
                  <a:lnTo>
                    <a:pt x="131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71"/>
            <p:cNvSpPr/>
            <p:nvPr/>
          </p:nvSpPr>
          <p:spPr>
            <a:xfrm>
              <a:off x="917778" y="4479025"/>
              <a:ext cx="57588" cy="52047"/>
            </a:xfrm>
            <a:custGeom>
              <a:avLst/>
              <a:gdLst/>
              <a:ahLst/>
              <a:cxnLst/>
              <a:rect l="l" t="t" r="r" b="b"/>
              <a:pathLst>
                <a:path w="2193"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52" y="1982"/>
                  </a:lnTo>
                  <a:cubicBezTo>
                    <a:pt x="2001" y="1982"/>
                    <a:pt x="2192" y="1781"/>
                    <a:pt x="2192" y="1542"/>
                  </a:cubicBezTo>
                  <a:lnTo>
                    <a:pt x="2192" y="441"/>
                  </a:lnTo>
                  <a:cubicBezTo>
                    <a:pt x="2192" y="202"/>
                    <a:pt x="2001" y="1"/>
                    <a:pt x="175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8" name="Google Shape;10928;p71"/>
            <p:cNvSpPr/>
            <p:nvPr/>
          </p:nvSpPr>
          <p:spPr>
            <a:xfrm>
              <a:off x="940651" y="4479603"/>
              <a:ext cx="11581" cy="28361"/>
            </a:xfrm>
            <a:custGeom>
              <a:avLst/>
              <a:gdLst/>
              <a:ahLst/>
              <a:cxnLst/>
              <a:rect l="l" t="t" r="r" b="b"/>
              <a:pathLst>
                <a:path w="441" h="1080" extrusionOk="0">
                  <a:moveTo>
                    <a:pt x="225" y="0"/>
                  </a:moveTo>
                  <a:cubicBezTo>
                    <a:pt x="122" y="0"/>
                    <a:pt x="20" y="70"/>
                    <a:pt x="10" y="208"/>
                  </a:cubicBezTo>
                  <a:lnTo>
                    <a:pt x="10" y="859"/>
                  </a:lnTo>
                  <a:cubicBezTo>
                    <a:pt x="0" y="984"/>
                    <a:pt x="106" y="1079"/>
                    <a:pt x="230" y="1079"/>
                  </a:cubicBezTo>
                  <a:cubicBezTo>
                    <a:pt x="345" y="1079"/>
                    <a:pt x="441" y="984"/>
                    <a:pt x="441" y="859"/>
                  </a:cubicBezTo>
                  <a:lnTo>
                    <a:pt x="441" y="208"/>
                  </a:lnTo>
                  <a:cubicBezTo>
                    <a:pt x="431" y="70"/>
                    <a:pt x="328" y="0"/>
                    <a:pt x="225"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9" name="Google Shape;10929;p71"/>
            <p:cNvSpPr/>
            <p:nvPr/>
          </p:nvSpPr>
          <p:spPr>
            <a:xfrm>
              <a:off x="929332" y="4588844"/>
              <a:ext cx="34453" cy="22899"/>
            </a:xfrm>
            <a:custGeom>
              <a:avLst/>
              <a:gdLst/>
              <a:ahLst/>
              <a:cxnLst/>
              <a:rect l="l" t="t" r="r" b="b"/>
              <a:pathLst>
                <a:path w="1312" h="872" extrusionOk="0">
                  <a:moveTo>
                    <a:pt x="1" y="1"/>
                  </a:moveTo>
                  <a:lnTo>
                    <a:pt x="1" y="872"/>
                  </a:lnTo>
                  <a:lnTo>
                    <a:pt x="1312" y="872"/>
                  </a:lnTo>
                  <a:lnTo>
                    <a:pt x="131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71"/>
            <p:cNvSpPr/>
            <p:nvPr/>
          </p:nvSpPr>
          <p:spPr>
            <a:xfrm>
              <a:off x="1136918" y="4358150"/>
              <a:ext cx="34716" cy="253593"/>
            </a:xfrm>
            <a:custGeom>
              <a:avLst/>
              <a:gdLst/>
              <a:ahLst/>
              <a:cxnLst/>
              <a:rect l="l" t="t" r="r" b="b"/>
              <a:pathLst>
                <a:path w="1322" h="9657" extrusionOk="0">
                  <a:moveTo>
                    <a:pt x="1" y="0"/>
                  </a:moveTo>
                  <a:lnTo>
                    <a:pt x="1" y="9657"/>
                  </a:lnTo>
                  <a:lnTo>
                    <a:pt x="1322" y="9657"/>
                  </a:lnTo>
                  <a:lnTo>
                    <a:pt x="1322" y="0"/>
                  </a:ln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71"/>
            <p:cNvSpPr/>
            <p:nvPr/>
          </p:nvSpPr>
          <p:spPr>
            <a:xfrm>
              <a:off x="1136918" y="4358150"/>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2" name="Google Shape;10932;p71"/>
            <p:cNvSpPr/>
            <p:nvPr/>
          </p:nvSpPr>
          <p:spPr>
            <a:xfrm>
              <a:off x="1136918" y="4525269"/>
              <a:ext cx="34716" cy="17384"/>
            </a:xfrm>
            <a:custGeom>
              <a:avLst/>
              <a:gdLst/>
              <a:ahLst/>
              <a:cxnLst/>
              <a:rect l="l" t="t" r="r" b="b"/>
              <a:pathLst>
                <a:path w="1322" h="662" extrusionOk="0">
                  <a:moveTo>
                    <a:pt x="1" y="1"/>
                  </a:moveTo>
                  <a:lnTo>
                    <a:pt x="1" y="661"/>
                  </a:lnTo>
                  <a:lnTo>
                    <a:pt x="1322" y="661"/>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3" name="Google Shape;10933;p71"/>
            <p:cNvSpPr/>
            <p:nvPr/>
          </p:nvSpPr>
          <p:spPr>
            <a:xfrm>
              <a:off x="1136918" y="4485065"/>
              <a:ext cx="34716" cy="17122"/>
            </a:xfrm>
            <a:custGeom>
              <a:avLst/>
              <a:gdLst/>
              <a:ahLst/>
              <a:cxnLst/>
              <a:rect l="l" t="t" r="r" b="b"/>
              <a:pathLst>
                <a:path w="1322" h="652" extrusionOk="0">
                  <a:moveTo>
                    <a:pt x="1" y="0"/>
                  </a:moveTo>
                  <a:lnTo>
                    <a:pt x="1" y="651"/>
                  </a:lnTo>
                  <a:lnTo>
                    <a:pt x="1322" y="651"/>
                  </a:lnTo>
                  <a:lnTo>
                    <a:pt x="1322"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71"/>
            <p:cNvSpPr/>
            <p:nvPr/>
          </p:nvSpPr>
          <p:spPr>
            <a:xfrm>
              <a:off x="1125363" y="4479025"/>
              <a:ext cx="57825" cy="52047"/>
            </a:xfrm>
            <a:custGeom>
              <a:avLst/>
              <a:gdLst/>
              <a:ahLst/>
              <a:cxnLst/>
              <a:rect l="l" t="t" r="r" b="b"/>
              <a:pathLst>
                <a:path w="2202" h="1982" extrusionOk="0">
                  <a:moveTo>
                    <a:pt x="1752" y="441"/>
                  </a:moveTo>
                  <a:lnTo>
                    <a:pt x="1752" y="1542"/>
                  </a:lnTo>
                  <a:lnTo>
                    <a:pt x="441" y="1542"/>
                  </a:lnTo>
                  <a:lnTo>
                    <a:pt x="441" y="441"/>
                  </a:lnTo>
                  <a:close/>
                  <a:moveTo>
                    <a:pt x="441" y="1"/>
                  </a:moveTo>
                  <a:cubicBezTo>
                    <a:pt x="202" y="1"/>
                    <a:pt x="1" y="202"/>
                    <a:pt x="1" y="441"/>
                  </a:cubicBezTo>
                  <a:lnTo>
                    <a:pt x="1" y="1542"/>
                  </a:lnTo>
                  <a:cubicBezTo>
                    <a:pt x="1" y="1790"/>
                    <a:pt x="202" y="1982"/>
                    <a:pt x="441" y="1982"/>
                  </a:cubicBezTo>
                  <a:lnTo>
                    <a:pt x="1762" y="1982"/>
                  </a:lnTo>
                  <a:cubicBezTo>
                    <a:pt x="2001" y="1982"/>
                    <a:pt x="2202" y="1781"/>
                    <a:pt x="2192" y="1542"/>
                  </a:cubicBezTo>
                  <a:lnTo>
                    <a:pt x="2192" y="441"/>
                  </a:lnTo>
                  <a:cubicBezTo>
                    <a:pt x="2192" y="202"/>
                    <a:pt x="2001" y="1"/>
                    <a:pt x="1762"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71"/>
            <p:cNvSpPr/>
            <p:nvPr/>
          </p:nvSpPr>
          <p:spPr>
            <a:xfrm>
              <a:off x="1148105" y="4478841"/>
              <a:ext cx="12211" cy="29122"/>
            </a:xfrm>
            <a:custGeom>
              <a:avLst/>
              <a:gdLst/>
              <a:ahLst/>
              <a:cxnLst/>
              <a:rect l="l" t="t" r="r" b="b"/>
              <a:pathLst>
                <a:path w="465" h="1109" extrusionOk="0">
                  <a:moveTo>
                    <a:pt x="232" y="1"/>
                  </a:moveTo>
                  <a:cubicBezTo>
                    <a:pt x="116" y="1"/>
                    <a:pt x="1" y="80"/>
                    <a:pt x="15" y="237"/>
                  </a:cubicBezTo>
                  <a:lnTo>
                    <a:pt x="15" y="888"/>
                  </a:lnTo>
                  <a:cubicBezTo>
                    <a:pt x="15" y="1013"/>
                    <a:pt x="111" y="1108"/>
                    <a:pt x="235" y="1108"/>
                  </a:cubicBezTo>
                  <a:cubicBezTo>
                    <a:pt x="350" y="1108"/>
                    <a:pt x="455" y="1013"/>
                    <a:pt x="455" y="888"/>
                  </a:cubicBezTo>
                  <a:lnTo>
                    <a:pt x="455" y="237"/>
                  </a:lnTo>
                  <a:cubicBezTo>
                    <a:pt x="465" y="80"/>
                    <a:pt x="348" y="1"/>
                    <a:pt x="232" y="1"/>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6" name="Google Shape;10936;p71"/>
            <p:cNvSpPr/>
            <p:nvPr/>
          </p:nvSpPr>
          <p:spPr>
            <a:xfrm>
              <a:off x="1136918" y="4588844"/>
              <a:ext cx="34716" cy="22899"/>
            </a:xfrm>
            <a:custGeom>
              <a:avLst/>
              <a:gdLst/>
              <a:ahLst/>
              <a:cxnLst/>
              <a:rect l="l" t="t" r="r" b="b"/>
              <a:pathLst>
                <a:path w="1322" h="872" extrusionOk="0">
                  <a:moveTo>
                    <a:pt x="1" y="1"/>
                  </a:moveTo>
                  <a:lnTo>
                    <a:pt x="1" y="872"/>
                  </a:lnTo>
                  <a:lnTo>
                    <a:pt x="1322" y="872"/>
                  </a:lnTo>
                  <a:lnTo>
                    <a:pt x="1322"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7" name="Google Shape;10937;p71"/>
            <p:cNvSpPr/>
            <p:nvPr/>
          </p:nvSpPr>
          <p:spPr>
            <a:xfrm>
              <a:off x="1021584" y="4461956"/>
              <a:ext cx="57562" cy="23135"/>
            </a:xfrm>
            <a:custGeom>
              <a:avLst/>
              <a:gdLst/>
              <a:ahLst/>
              <a:cxnLst/>
              <a:rect l="l" t="t" r="r" b="b"/>
              <a:pathLst>
                <a:path w="2192" h="881" extrusionOk="0">
                  <a:moveTo>
                    <a:pt x="220" y="0"/>
                  </a:moveTo>
                  <a:cubicBezTo>
                    <a:pt x="96" y="0"/>
                    <a:pt x="0" y="96"/>
                    <a:pt x="0" y="220"/>
                  </a:cubicBezTo>
                  <a:lnTo>
                    <a:pt x="0" y="660"/>
                  </a:lnTo>
                  <a:cubicBezTo>
                    <a:pt x="0" y="775"/>
                    <a:pt x="96" y="880"/>
                    <a:pt x="220" y="880"/>
                  </a:cubicBezTo>
                  <a:lnTo>
                    <a:pt x="1972" y="880"/>
                  </a:lnTo>
                  <a:cubicBezTo>
                    <a:pt x="2096" y="880"/>
                    <a:pt x="2192" y="775"/>
                    <a:pt x="2192" y="660"/>
                  </a:cubicBezTo>
                  <a:lnTo>
                    <a:pt x="2192" y="220"/>
                  </a:lnTo>
                  <a:cubicBezTo>
                    <a:pt x="2192" y="96"/>
                    <a:pt x="2096" y="0"/>
                    <a:pt x="1972" y="0"/>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71"/>
            <p:cNvSpPr/>
            <p:nvPr/>
          </p:nvSpPr>
          <p:spPr>
            <a:xfrm>
              <a:off x="1021584" y="4473510"/>
              <a:ext cx="57562" cy="11581"/>
            </a:xfrm>
            <a:custGeom>
              <a:avLst/>
              <a:gdLst/>
              <a:ahLst/>
              <a:cxnLst/>
              <a:rect l="l" t="t" r="r" b="b"/>
              <a:pathLst>
                <a:path w="2192" h="441" extrusionOk="0">
                  <a:moveTo>
                    <a:pt x="220" y="0"/>
                  </a:moveTo>
                  <a:cubicBezTo>
                    <a:pt x="96" y="0"/>
                    <a:pt x="0" y="96"/>
                    <a:pt x="0" y="220"/>
                  </a:cubicBezTo>
                  <a:cubicBezTo>
                    <a:pt x="0" y="335"/>
                    <a:pt x="96" y="440"/>
                    <a:pt x="220" y="440"/>
                  </a:cubicBezTo>
                  <a:lnTo>
                    <a:pt x="1972" y="440"/>
                  </a:lnTo>
                  <a:cubicBezTo>
                    <a:pt x="2096" y="440"/>
                    <a:pt x="2192" y="335"/>
                    <a:pt x="2192" y="220"/>
                  </a:cubicBezTo>
                  <a:cubicBezTo>
                    <a:pt x="2192" y="96"/>
                    <a:pt x="2096" y="0"/>
                    <a:pt x="1972"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9" name="Google Shape;10939;p71"/>
          <p:cNvGrpSpPr/>
          <p:nvPr/>
        </p:nvGrpSpPr>
        <p:grpSpPr>
          <a:xfrm>
            <a:off x="916019" y="3821606"/>
            <a:ext cx="250100" cy="336785"/>
            <a:chOff x="916019" y="3821606"/>
            <a:chExt cx="250100" cy="336785"/>
          </a:xfrm>
        </p:grpSpPr>
        <p:sp>
          <p:nvSpPr>
            <p:cNvPr id="10940" name="Google Shape;10940;p71"/>
            <p:cNvSpPr/>
            <p:nvPr/>
          </p:nvSpPr>
          <p:spPr>
            <a:xfrm>
              <a:off x="995429" y="3887676"/>
              <a:ext cx="32694" cy="71926"/>
            </a:xfrm>
            <a:custGeom>
              <a:avLst/>
              <a:gdLst/>
              <a:ahLst/>
              <a:cxnLst/>
              <a:rect l="l" t="t" r="r" b="b"/>
              <a:pathLst>
                <a:path w="1245" h="2739" extrusionOk="0">
                  <a:moveTo>
                    <a:pt x="747" y="1"/>
                  </a:moveTo>
                  <a:cubicBezTo>
                    <a:pt x="336" y="1"/>
                    <a:pt x="1" y="336"/>
                    <a:pt x="1" y="747"/>
                  </a:cubicBezTo>
                  <a:lnTo>
                    <a:pt x="1" y="920"/>
                  </a:lnTo>
                  <a:cubicBezTo>
                    <a:pt x="1" y="1140"/>
                    <a:pt x="39" y="1350"/>
                    <a:pt x="106" y="1551"/>
                  </a:cubicBezTo>
                  <a:lnTo>
                    <a:pt x="498" y="2738"/>
                  </a:lnTo>
                  <a:lnTo>
                    <a:pt x="1245" y="2738"/>
                  </a:lnTo>
                  <a:lnTo>
                    <a:pt x="124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71"/>
            <p:cNvSpPr/>
            <p:nvPr/>
          </p:nvSpPr>
          <p:spPr>
            <a:xfrm>
              <a:off x="1008506" y="3881163"/>
              <a:ext cx="78176" cy="78439"/>
            </a:xfrm>
            <a:custGeom>
              <a:avLst/>
              <a:gdLst/>
              <a:ahLst/>
              <a:cxnLst/>
              <a:rect l="l" t="t" r="r" b="b"/>
              <a:pathLst>
                <a:path w="2977" h="2987" extrusionOk="0">
                  <a:moveTo>
                    <a:pt x="747" y="0"/>
                  </a:moveTo>
                  <a:cubicBezTo>
                    <a:pt x="335" y="0"/>
                    <a:pt x="0" y="335"/>
                    <a:pt x="0" y="747"/>
                  </a:cubicBezTo>
                  <a:cubicBezTo>
                    <a:pt x="0" y="1024"/>
                    <a:pt x="221" y="1244"/>
                    <a:pt x="498" y="1244"/>
                  </a:cubicBezTo>
                  <a:lnTo>
                    <a:pt x="2479" y="2986"/>
                  </a:lnTo>
                  <a:lnTo>
                    <a:pt x="2900" y="1512"/>
                  </a:lnTo>
                  <a:cubicBezTo>
                    <a:pt x="2958" y="1330"/>
                    <a:pt x="2977" y="1149"/>
                    <a:pt x="2977" y="967"/>
                  </a:cubicBezTo>
                  <a:lnTo>
                    <a:pt x="2977" y="498"/>
                  </a:lnTo>
                  <a:cubicBezTo>
                    <a:pt x="2977" y="220"/>
                    <a:pt x="2757" y="0"/>
                    <a:pt x="2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2" name="Google Shape;10942;p71"/>
            <p:cNvSpPr/>
            <p:nvPr/>
          </p:nvSpPr>
          <p:spPr>
            <a:xfrm>
              <a:off x="1021584" y="3978903"/>
              <a:ext cx="38970" cy="28939"/>
            </a:xfrm>
            <a:custGeom>
              <a:avLst/>
              <a:gdLst/>
              <a:ahLst/>
              <a:cxnLst/>
              <a:rect l="l" t="t" r="r" b="b"/>
              <a:pathLst>
                <a:path w="1484" h="1102" extrusionOk="0">
                  <a:moveTo>
                    <a:pt x="0" y="1"/>
                  </a:moveTo>
                  <a:lnTo>
                    <a:pt x="0" y="1102"/>
                  </a:lnTo>
                  <a:lnTo>
                    <a:pt x="1483" y="1102"/>
                  </a:lnTo>
                  <a:lnTo>
                    <a:pt x="1483"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3" name="Google Shape;10943;p71"/>
            <p:cNvSpPr/>
            <p:nvPr/>
          </p:nvSpPr>
          <p:spPr>
            <a:xfrm>
              <a:off x="1021584" y="3979166"/>
              <a:ext cx="39232" cy="15861"/>
            </a:xfrm>
            <a:custGeom>
              <a:avLst/>
              <a:gdLst/>
              <a:ahLst/>
              <a:cxnLst/>
              <a:rect l="l" t="t" r="r" b="b"/>
              <a:pathLst>
                <a:path w="1494" h="604" extrusionOk="0">
                  <a:moveTo>
                    <a:pt x="0" y="1"/>
                  </a:moveTo>
                  <a:lnTo>
                    <a:pt x="0" y="460"/>
                  </a:lnTo>
                  <a:cubicBezTo>
                    <a:pt x="239" y="556"/>
                    <a:pt x="493" y="603"/>
                    <a:pt x="747" y="603"/>
                  </a:cubicBezTo>
                  <a:cubicBezTo>
                    <a:pt x="1000" y="603"/>
                    <a:pt x="1254" y="556"/>
                    <a:pt x="1493" y="460"/>
                  </a:cubicBezTo>
                  <a:lnTo>
                    <a:pt x="1493"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71"/>
            <p:cNvSpPr/>
            <p:nvPr/>
          </p:nvSpPr>
          <p:spPr>
            <a:xfrm>
              <a:off x="975839" y="3994738"/>
              <a:ext cx="130460" cy="55067"/>
            </a:xfrm>
            <a:custGeom>
              <a:avLst/>
              <a:gdLst/>
              <a:ahLst/>
              <a:cxnLst/>
              <a:rect l="l" t="t" r="r" b="b"/>
              <a:pathLst>
                <a:path w="4968" h="2097" extrusionOk="0">
                  <a:moveTo>
                    <a:pt x="1742" y="1"/>
                  </a:moveTo>
                  <a:lnTo>
                    <a:pt x="546" y="345"/>
                  </a:lnTo>
                  <a:cubicBezTo>
                    <a:pt x="220" y="441"/>
                    <a:pt x="0" y="728"/>
                    <a:pt x="0" y="1063"/>
                  </a:cubicBezTo>
                  <a:lnTo>
                    <a:pt x="0" y="2097"/>
                  </a:lnTo>
                  <a:lnTo>
                    <a:pt x="4967" y="2097"/>
                  </a:lnTo>
                  <a:lnTo>
                    <a:pt x="4967" y="1063"/>
                  </a:lnTo>
                  <a:cubicBezTo>
                    <a:pt x="4967" y="728"/>
                    <a:pt x="4747" y="441"/>
                    <a:pt x="4431" y="345"/>
                  </a:cubicBezTo>
                  <a:lnTo>
                    <a:pt x="3235" y="1"/>
                  </a:lnTo>
                  <a:lnTo>
                    <a:pt x="2489" y="499"/>
                  </a:lnTo>
                  <a:lnTo>
                    <a:pt x="1742" y="1"/>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71"/>
            <p:cNvSpPr/>
            <p:nvPr/>
          </p:nvSpPr>
          <p:spPr>
            <a:xfrm>
              <a:off x="1034635" y="4007815"/>
              <a:ext cx="13104" cy="52809"/>
            </a:xfrm>
            <a:custGeom>
              <a:avLst/>
              <a:gdLst/>
              <a:ahLst/>
              <a:cxnLst/>
              <a:rect l="l" t="t" r="r" b="b"/>
              <a:pathLst>
                <a:path w="499" h="2011" extrusionOk="0">
                  <a:moveTo>
                    <a:pt x="125" y="1"/>
                  </a:moveTo>
                  <a:lnTo>
                    <a:pt x="1" y="2010"/>
                  </a:lnTo>
                  <a:lnTo>
                    <a:pt x="498" y="2010"/>
                  </a:lnTo>
                  <a:lnTo>
                    <a:pt x="374"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71"/>
            <p:cNvSpPr/>
            <p:nvPr/>
          </p:nvSpPr>
          <p:spPr>
            <a:xfrm>
              <a:off x="1001968" y="3914041"/>
              <a:ext cx="78176" cy="71427"/>
            </a:xfrm>
            <a:custGeom>
              <a:avLst/>
              <a:gdLst/>
              <a:ahLst/>
              <a:cxnLst/>
              <a:rect l="l" t="t" r="r" b="b"/>
              <a:pathLst>
                <a:path w="2977" h="2720" extrusionOk="0">
                  <a:moveTo>
                    <a:pt x="928" y="1"/>
                  </a:moveTo>
                  <a:cubicBezTo>
                    <a:pt x="804" y="1"/>
                    <a:pt x="683" y="57"/>
                    <a:pt x="594" y="145"/>
                  </a:cubicBezTo>
                  <a:lnTo>
                    <a:pt x="144" y="595"/>
                  </a:lnTo>
                  <a:cubicBezTo>
                    <a:pt x="58" y="681"/>
                    <a:pt x="1" y="815"/>
                    <a:pt x="1" y="940"/>
                  </a:cubicBezTo>
                  <a:lnTo>
                    <a:pt x="1" y="1236"/>
                  </a:lnTo>
                  <a:cubicBezTo>
                    <a:pt x="1" y="2059"/>
                    <a:pt x="671" y="2720"/>
                    <a:pt x="1494" y="2720"/>
                  </a:cubicBezTo>
                  <a:cubicBezTo>
                    <a:pt x="2317" y="2720"/>
                    <a:pt x="2977" y="2059"/>
                    <a:pt x="2977" y="1236"/>
                  </a:cubicBezTo>
                  <a:lnTo>
                    <a:pt x="2977" y="921"/>
                  </a:lnTo>
                  <a:cubicBezTo>
                    <a:pt x="2977" y="787"/>
                    <a:pt x="2929" y="662"/>
                    <a:pt x="2833" y="567"/>
                  </a:cubicBezTo>
                  <a:cubicBezTo>
                    <a:pt x="2451" y="193"/>
                    <a:pt x="1752" y="21"/>
                    <a:pt x="958" y="2"/>
                  </a:cubicBezTo>
                  <a:cubicBezTo>
                    <a:pt x="948" y="1"/>
                    <a:pt x="938"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71"/>
            <p:cNvSpPr/>
            <p:nvPr/>
          </p:nvSpPr>
          <p:spPr>
            <a:xfrm>
              <a:off x="1001968" y="3914041"/>
              <a:ext cx="78176" cy="70167"/>
            </a:xfrm>
            <a:custGeom>
              <a:avLst/>
              <a:gdLst/>
              <a:ahLst/>
              <a:cxnLst/>
              <a:rect l="l" t="t" r="r" b="b"/>
              <a:pathLst>
                <a:path w="2977" h="2672" extrusionOk="0">
                  <a:moveTo>
                    <a:pt x="928" y="1"/>
                  </a:moveTo>
                  <a:cubicBezTo>
                    <a:pt x="804" y="1"/>
                    <a:pt x="683" y="57"/>
                    <a:pt x="594" y="145"/>
                  </a:cubicBezTo>
                  <a:lnTo>
                    <a:pt x="144" y="595"/>
                  </a:lnTo>
                  <a:cubicBezTo>
                    <a:pt x="58" y="681"/>
                    <a:pt x="1" y="815"/>
                    <a:pt x="1" y="940"/>
                  </a:cubicBezTo>
                  <a:lnTo>
                    <a:pt x="1" y="1236"/>
                  </a:lnTo>
                  <a:cubicBezTo>
                    <a:pt x="1" y="1897"/>
                    <a:pt x="441" y="2481"/>
                    <a:pt x="1082" y="2672"/>
                  </a:cubicBezTo>
                  <a:cubicBezTo>
                    <a:pt x="862" y="2404"/>
                    <a:pt x="747" y="2079"/>
                    <a:pt x="747" y="1734"/>
                  </a:cubicBezTo>
                  <a:lnTo>
                    <a:pt x="747" y="1007"/>
                  </a:lnTo>
                  <a:cubicBezTo>
                    <a:pt x="747" y="731"/>
                    <a:pt x="968" y="508"/>
                    <a:pt x="1240" y="508"/>
                  </a:cubicBezTo>
                  <a:cubicBezTo>
                    <a:pt x="1251" y="508"/>
                    <a:pt x="1262" y="508"/>
                    <a:pt x="1273" y="509"/>
                  </a:cubicBezTo>
                  <a:cubicBezTo>
                    <a:pt x="1771" y="547"/>
                    <a:pt x="2518" y="633"/>
                    <a:pt x="2977" y="844"/>
                  </a:cubicBezTo>
                  <a:cubicBezTo>
                    <a:pt x="2958" y="739"/>
                    <a:pt x="2910" y="643"/>
                    <a:pt x="2833" y="567"/>
                  </a:cubicBezTo>
                  <a:cubicBezTo>
                    <a:pt x="2451" y="193"/>
                    <a:pt x="1752" y="21"/>
                    <a:pt x="958" y="2"/>
                  </a:cubicBezTo>
                  <a:cubicBezTo>
                    <a:pt x="948" y="1"/>
                    <a:pt x="938" y="1"/>
                    <a:pt x="92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71"/>
            <p:cNvSpPr/>
            <p:nvPr/>
          </p:nvSpPr>
          <p:spPr>
            <a:xfrm>
              <a:off x="1034635" y="4007815"/>
              <a:ext cx="13104" cy="13104"/>
            </a:xfrm>
            <a:custGeom>
              <a:avLst/>
              <a:gdLst/>
              <a:ahLst/>
              <a:cxnLst/>
              <a:rect l="l" t="t" r="r" b="b"/>
              <a:pathLst>
                <a:path w="499" h="499" extrusionOk="0">
                  <a:moveTo>
                    <a:pt x="1" y="1"/>
                  </a:moveTo>
                  <a:lnTo>
                    <a:pt x="1" y="393"/>
                  </a:lnTo>
                  <a:cubicBezTo>
                    <a:pt x="1" y="450"/>
                    <a:pt x="49" y="498"/>
                    <a:pt x="106" y="498"/>
                  </a:cubicBezTo>
                  <a:lnTo>
                    <a:pt x="393" y="498"/>
                  </a:lnTo>
                  <a:cubicBezTo>
                    <a:pt x="451" y="498"/>
                    <a:pt x="489" y="450"/>
                    <a:pt x="498" y="393"/>
                  </a:cubicBezTo>
                  <a:lnTo>
                    <a:pt x="498"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71"/>
            <p:cNvSpPr/>
            <p:nvPr/>
          </p:nvSpPr>
          <p:spPr>
            <a:xfrm>
              <a:off x="1014284" y="3989643"/>
              <a:ext cx="26917" cy="27442"/>
            </a:xfrm>
            <a:custGeom>
              <a:avLst/>
              <a:gdLst/>
              <a:ahLst/>
              <a:cxnLst/>
              <a:rect l="l" t="t" r="r" b="b"/>
              <a:pathLst>
                <a:path w="1025" h="1045" extrusionOk="0">
                  <a:moveTo>
                    <a:pt x="235" y="1"/>
                  </a:moveTo>
                  <a:cubicBezTo>
                    <a:pt x="204" y="1"/>
                    <a:pt x="175" y="15"/>
                    <a:pt x="154" y="42"/>
                  </a:cubicBezTo>
                  <a:lnTo>
                    <a:pt x="1" y="281"/>
                  </a:lnTo>
                  <a:lnTo>
                    <a:pt x="383" y="970"/>
                  </a:lnTo>
                  <a:cubicBezTo>
                    <a:pt x="408" y="1019"/>
                    <a:pt x="459" y="1044"/>
                    <a:pt x="512" y="1044"/>
                  </a:cubicBezTo>
                  <a:cubicBezTo>
                    <a:pt x="543" y="1044"/>
                    <a:pt x="575" y="1036"/>
                    <a:pt x="603" y="1018"/>
                  </a:cubicBezTo>
                  <a:lnTo>
                    <a:pt x="1025" y="693"/>
                  </a:lnTo>
                  <a:lnTo>
                    <a:pt x="307" y="32"/>
                  </a:lnTo>
                  <a:cubicBezTo>
                    <a:pt x="285" y="11"/>
                    <a:pt x="260" y="1"/>
                    <a:pt x="235"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71"/>
            <p:cNvSpPr/>
            <p:nvPr/>
          </p:nvSpPr>
          <p:spPr>
            <a:xfrm>
              <a:off x="1041174" y="3989643"/>
              <a:ext cx="26680" cy="27442"/>
            </a:xfrm>
            <a:custGeom>
              <a:avLst/>
              <a:gdLst/>
              <a:ahLst/>
              <a:cxnLst/>
              <a:rect l="l" t="t" r="r" b="b"/>
              <a:pathLst>
                <a:path w="1016" h="1045" extrusionOk="0">
                  <a:moveTo>
                    <a:pt x="786" y="1"/>
                  </a:moveTo>
                  <a:cubicBezTo>
                    <a:pt x="761" y="1"/>
                    <a:pt x="736" y="11"/>
                    <a:pt x="718" y="32"/>
                  </a:cubicBezTo>
                  <a:lnTo>
                    <a:pt x="1" y="693"/>
                  </a:lnTo>
                  <a:lnTo>
                    <a:pt x="422" y="1018"/>
                  </a:lnTo>
                  <a:cubicBezTo>
                    <a:pt x="446" y="1036"/>
                    <a:pt x="476" y="1044"/>
                    <a:pt x="506" y="1044"/>
                  </a:cubicBezTo>
                  <a:cubicBezTo>
                    <a:pt x="558" y="1044"/>
                    <a:pt x="611" y="1019"/>
                    <a:pt x="642" y="970"/>
                  </a:cubicBezTo>
                  <a:lnTo>
                    <a:pt x="1015" y="281"/>
                  </a:lnTo>
                  <a:lnTo>
                    <a:pt x="862" y="42"/>
                  </a:lnTo>
                  <a:cubicBezTo>
                    <a:pt x="846" y="15"/>
                    <a:pt x="816" y="1"/>
                    <a:pt x="786" y="1"/>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71"/>
            <p:cNvSpPr/>
            <p:nvPr/>
          </p:nvSpPr>
          <p:spPr>
            <a:xfrm>
              <a:off x="916019" y="3821606"/>
              <a:ext cx="250100" cy="336785"/>
            </a:xfrm>
            <a:custGeom>
              <a:avLst/>
              <a:gdLst/>
              <a:ahLst/>
              <a:cxnLst/>
              <a:rect l="l" t="t" r="r" b="b"/>
              <a:pathLst>
                <a:path w="9524" h="12825" extrusionOk="0">
                  <a:moveTo>
                    <a:pt x="4737" y="1436"/>
                  </a:moveTo>
                  <a:cubicBezTo>
                    <a:pt x="6442" y="1436"/>
                    <a:pt x="8078" y="2761"/>
                    <a:pt x="8078" y="4756"/>
                  </a:cubicBezTo>
                  <a:cubicBezTo>
                    <a:pt x="8078" y="6584"/>
                    <a:pt x="6594" y="8068"/>
                    <a:pt x="4767" y="8068"/>
                  </a:cubicBezTo>
                  <a:cubicBezTo>
                    <a:pt x="1809" y="8058"/>
                    <a:pt x="336" y="4498"/>
                    <a:pt x="2422" y="2412"/>
                  </a:cubicBezTo>
                  <a:cubicBezTo>
                    <a:pt x="3096" y="1738"/>
                    <a:pt x="3924" y="1436"/>
                    <a:pt x="4737" y="1436"/>
                  </a:cubicBezTo>
                  <a:close/>
                  <a:moveTo>
                    <a:pt x="4767" y="0"/>
                  </a:moveTo>
                  <a:cubicBezTo>
                    <a:pt x="2135" y="0"/>
                    <a:pt x="10" y="2125"/>
                    <a:pt x="1" y="4756"/>
                  </a:cubicBezTo>
                  <a:cubicBezTo>
                    <a:pt x="1" y="9714"/>
                    <a:pt x="4767" y="12824"/>
                    <a:pt x="4767" y="12824"/>
                  </a:cubicBezTo>
                  <a:cubicBezTo>
                    <a:pt x="4767" y="12824"/>
                    <a:pt x="9523" y="9714"/>
                    <a:pt x="9523" y="4756"/>
                  </a:cubicBezTo>
                  <a:cubicBezTo>
                    <a:pt x="9523" y="2125"/>
                    <a:pt x="7389"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71"/>
            <p:cNvSpPr/>
            <p:nvPr/>
          </p:nvSpPr>
          <p:spPr>
            <a:xfrm>
              <a:off x="916019" y="3821606"/>
              <a:ext cx="241539" cy="336785"/>
            </a:xfrm>
            <a:custGeom>
              <a:avLst/>
              <a:gdLst/>
              <a:ahLst/>
              <a:cxnLst/>
              <a:rect l="l" t="t" r="r" b="b"/>
              <a:pathLst>
                <a:path w="9198" h="12825" extrusionOk="0">
                  <a:moveTo>
                    <a:pt x="4735" y="1436"/>
                  </a:moveTo>
                  <a:cubicBezTo>
                    <a:pt x="6438" y="1436"/>
                    <a:pt x="8071" y="2761"/>
                    <a:pt x="8078" y="4756"/>
                  </a:cubicBezTo>
                  <a:cubicBezTo>
                    <a:pt x="8078" y="6584"/>
                    <a:pt x="6594" y="8068"/>
                    <a:pt x="4767" y="8068"/>
                  </a:cubicBezTo>
                  <a:cubicBezTo>
                    <a:pt x="1809" y="8068"/>
                    <a:pt x="336" y="4498"/>
                    <a:pt x="2422" y="2412"/>
                  </a:cubicBezTo>
                  <a:cubicBezTo>
                    <a:pt x="3096" y="1738"/>
                    <a:pt x="3923" y="1436"/>
                    <a:pt x="4735" y="1436"/>
                  </a:cubicBezTo>
                  <a:close/>
                  <a:moveTo>
                    <a:pt x="4767" y="0"/>
                  </a:moveTo>
                  <a:cubicBezTo>
                    <a:pt x="2135" y="0"/>
                    <a:pt x="10" y="2125"/>
                    <a:pt x="1" y="4756"/>
                  </a:cubicBezTo>
                  <a:cubicBezTo>
                    <a:pt x="1" y="9714"/>
                    <a:pt x="4767" y="12824"/>
                    <a:pt x="4767" y="12824"/>
                  </a:cubicBezTo>
                  <a:cubicBezTo>
                    <a:pt x="4767" y="12824"/>
                    <a:pt x="3628" y="11274"/>
                    <a:pt x="2967" y="8623"/>
                  </a:cubicBezTo>
                  <a:cubicBezTo>
                    <a:pt x="2936" y="8482"/>
                    <a:pt x="3046" y="8366"/>
                    <a:pt x="3171" y="8366"/>
                  </a:cubicBezTo>
                  <a:cubicBezTo>
                    <a:pt x="3199" y="8366"/>
                    <a:pt x="3227" y="8372"/>
                    <a:pt x="3254" y="8384"/>
                  </a:cubicBezTo>
                  <a:cubicBezTo>
                    <a:pt x="3750" y="8589"/>
                    <a:pt x="4262" y="8686"/>
                    <a:pt x="4763" y="8686"/>
                  </a:cubicBezTo>
                  <a:cubicBezTo>
                    <a:pt x="6459" y="8686"/>
                    <a:pt x="8045" y="7581"/>
                    <a:pt x="8547" y="5838"/>
                  </a:cubicBezTo>
                  <a:cubicBezTo>
                    <a:pt x="9198" y="3579"/>
                    <a:pt x="7724" y="1254"/>
                    <a:pt x="5408" y="871"/>
                  </a:cubicBezTo>
                  <a:lnTo>
                    <a:pt x="5398" y="880"/>
                  </a:lnTo>
                  <a:cubicBezTo>
                    <a:pt x="5187" y="845"/>
                    <a:pt x="4974" y="827"/>
                    <a:pt x="4760" y="827"/>
                  </a:cubicBezTo>
                  <a:cubicBezTo>
                    <a:pt x="4462" y="827"/>
                    <a:pt x="4163" y="861"/>
                    <a:pt x="3867" y="928"/>
                  </a:cubicBezTo>
                  <a:cubicBezTo>
                    <a:pt x="3849" y="933"/>
                    <a:pt x="3832" y="935"/>
                    <a:pt x="3816" y="935"/>
                  </a:cubicBezTo>
                  <a:cubicBezTo>
                    <a:pt x="3653" y="935"/>
                    <a:pt x="3553" y="732"/>
                    <a:pt x="3666" y="593"/>
                  </a:cubicBezTo>
                  <a:cubicBezTo>
                    <a:pt x="3991" y="220"/>
                    <a:pt x="4365" y="0"/>
                    <a:pt x="476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3" name="Google Shape;10953;p71"/>
          <p:cNvGrpSpPr/>
          <p:nvPr/>
        </p:nvGrpSpPr>
        <p:grpSpPr>
          <a:xfrm>
            <a:off x="849686" y="2909570"/>
            <a:ext cx="374730" cy="332504"/>
            <a:chOff x="849686" y="2909570"/>
            <a:chExt cx="374730" cy="332504"/>
          </a:xfrm>
        </p:grpSpPr>
        <p:sp>
          <p:nvSpPr>
            <p:cNvPr id="10954" name="Google Shape;10954;p71"/>
            <p:cNvSpPr/>
            <p:nvPr/>
          </p:nvSpPr>
          <p:spPr>
            <a:xfrm>
              <a:off x="1006747" y="2909570"/>
              <a:ext cx="217669" cy="181483"/>
            </a:xfrm>
            <a:custGeom>
              <a:avLst/>
              <a:gdLst/>
              <a:ahLst/>
              <a:cxnLst/>
              <a:rect l="l" t="t" r="r" b="b"/>
              <a:pathLst>
                <a:path w="8289" h="6911" extrusionOk="0">
                  <a:moveTo>
                    <a:pt x="460" y="1"/>
                  </a:moveTo>
                  <a:cubicBezTo>
                    <a:pt x="211" y="1"/>
                    <a:pt x="0" y="211"/>
                    <a:pt x="0" y="469"/>
                  </a:cubicBezTo>
                  <a:lnTo>
                    <a:pt x="0" y="6451"/>
                  </a:lnTo>
                  <a:cubicBezTo>
                    <a:pt x="0" y="6700"/>
                    <a:pt x="211" y="6910"/>
                    <a:pt x="469" y="6910"/>
                  </a:cubicBezTo>
                  <a:lnTo>
                    <a:pt x="7829" y="6910"/>
                  </a:lnTo>
                  <a:cubicBezTo>
                    <a:pt x="8087" y="6901"/>
                    <a:pt x="8288" y="6700"/>
                    <a:pt x="8288" y="6451"/>
                  </a:cubicBezTo>
                  <a:lnTo>
                    <a:pt x="8288" y="469"/>
                  </a:lnTo>
                  <a:cubicBezTo>
                    <a:pt x="8288" y="211"/>
                    <a:pt x="8078" y="1"/>
                    <a:pt x="7829" y="1"/>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71"/>
            <p:cNvSpPr/>
            <p:nvPr/>
          </p:nvSpPr>
          <p:spPr>
            <a:xfrm>
              <a:off x="849686" y="3053580"/>
              <a:ext cx="217905" cy="188494"/>
            </a:xfrm>
            <a:custGeom>
              <a:avLst/>
              <a:gdLst/>
              <a:ahLst/>
              <a:cxnLst/>
              <a:rect l="l" t="t" r="r" b="b"/>
              <a:pathLst>
                <a:path w="8298" h="7178" extrusionOk="0">
                  <a:moveTo>
                    <a:pt x="8117" y="0"/>
                  </a:moveTo>
                  <a:cubicBezTo>
                    <a:pt x="8073" y="0"/>
                    <a:pt x="8029" y="19"/>
                    <a:pt x="8001" y="58"/>
                  </a:cubicBezTo>
                  <a:lnTo>
                    <a:pt x="3809" y="4058"/>
                  </a:lnTo>
                  <a:cubicBezTo>
                    <a:pt x="3723" y="4135"/>
                    <a:pt x="3608" y="4183"/>
                    <a:pt x="3493" y="4183"/>
                  </a:cubicBezTo>
                  <a:lnTo>
                    <a:pt x="3445" y="4183"/>
                  </a:lnTo>
                  <a:cubicBezTo>
                    <a:pt x="3196" y="4183"/>
                    <a:pt x="2996" y="3982"/>
                    <a:pt x="2996" y="3723"/>
                  </a:cubicBezTo>
                  <a:lnTo>
                    <a:pt x="2996" y="3493"/>
                  </a:lnTo>
                  <a:lnTo>
                    <a:pt x="1608" y="3493"/>
                  </a:lnTo>
                  <a:lnTo>
                    <a:pt x="1608" y="3723"/>
                  </a:lnTo>
                  <a:cubicBezTo>
                    <a:pt x="1608" y="3934"/>
                    <a:pt x="1474" y="4116"/>
                    <a:pt x="1282" y="4173"/>
                  </a:cubicBezTo>
                  <a:lnTo>
                    <a:pt x="498" y="4393"/>
                  </a:lnTo>
                  <a:cubicBezTo>
                    <a:pt x="201" y="4470"/>
                    <a:pt x="0" y="4747"/>
                    <a:pt x="0" y="5053"/>
                  </a:cubicBezTo>
                  <a:lnTo>
                    <a:pt x="0" y="6948"/>
                  </a:lnTo>
                  <a:cubicBezTo>
                    <a:pt x="0" y="7073"/>
                    <a:pt x="105" y="7178"/>
                    <a:pt x="230" y="7178"/>
                  </a:cubicBezTo>
                  <a:lnTo>
                    <a:pt x="3455" y="7178"/>
                  </a:lnTo>
                  <a:cubicBezTo>
                    <a:pt x="3579" y="7178"/>
                    <a:pt x="3685" y="7073"/>
                    <a:pt x="3685" y="6948"/>
                  </a:cubicBezTo>
                  <a:lnTo>
                    <a:pt x="3685" y="5953"/>
                  </a:lnTo>
                  <a:cubicBezTo>
                    <a:pt x="3685" y="5704"/>
                    <a:pt x="3780" y="5474"/>
                    <a:pt x="3953" y="5302"/>
                  </a:cubicBezTo>
                  <a:lnTo>
                    <a:pt x="7867" y="1378"/>
                  </a:lnTo>
                  <a:cubicBezTo>
                    <a:pt x="7982" y="1264"/>
                    <a:pt x="8029" y="1101"/>
                    <a:pt x="7991" y="938"/>
                  </a:cubicBezTo>
                  <a:lnTo>
                    <a:pt x="7905" y="613"/>
                  </a:lnTo>
                  <a:lnTo>
                    <a:pt x="8230" y="287"/>
                  </a:lnTo>
                  <a:cubicBezTo>
                    <a:pt x="8297" y="230"/>
                    <a:pt x="8297" y="115"/>
                    <a:pt x="8240" y="58"/>
                  </a:cubicBezTo>
                  <a:cubicBezTo>
                    <a:pt x="8207" y="19"/>
                    <a:pt x="8161" y="0"/>
                    <a:pt x="8117"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71"/>
            <p:cNvSpPr/>
            <p:nvPr/>
          </p:nvSpPr>
          <p:spPr>
            <a:xfrm>
              <a:off x="889391" y="3145306"/>
              <a:ext cx="41491" cy="18119"/>
            </a:xfrm>
            <a:custGeom>
              <a:avLst/>
              <a:gdLst/>
              <a:ahLst/>
              <a:cxnLst/>
              <a:rect l="l" t="t" r="r" b="b"/>
              <a:pathLst>
                <a:path w="1580" h="690" extrusionOk="0">
                  <a:moveTo>
                    <a:pt x="96" y="0"/>
                  </a:moveTo>
                  <a:lnTo>
                    <a:pt x="96" y="230"/>
                  </a:lnTo>
                  <a:cubicBezTo>
                    <a:pt x="96" y="335"/>
                    <a:pt x="67" y="431"/>
                    <a:pt x="0" y="517"/>
                  </a:cubicBezTo>
                  <a:cubicBezTo>
                    <a:pt x="249" y="632"/>
                    <a:pt x="517" y="690"/>
                    <a:pt x="785" y="690"/>
                  </a:cubicBezTo>
                  <a:cubicBezTo>
                    <a:pt x="1062" y="690"/>
                    <a:pt x="1330" y="632"/>
                    <a:pt x="1579" y="517"/>
                  </a:cubicBezTo>
                  <a:cubicBezTo>
                    <a:pt x="1512" y="431"/>
                    <a:pt x="1484" y="335"/>
                    <a:pt x="1484" y="230"/>
                  </a:cubicBezTo>
                  <a:lnTo>
                    <a:pt x="1484"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71"/>
            <p:cNvSpPr/>
            <p:nvPr/>
          </p:nvSpPr>
          <p:spPr>
            <a:xfrm>
              <a:off x="867779" y="3060617"/>
              <a:ext cx="30435" cy="66622"/>
            </a:xfrm>
            <a:custGeom>
              <a:avLst/>
              <a:gdLst/>
              <a:ahLst/>
              <a:cxnLst/>
              <a:rect l="l" t="t" r="r" b="b"/>
              <a:pathLst>
                <a:path w="1159" h="2537" extrusionOk="0">
                  <a:moveTo>
                    <a:pt x="689" y="0"/>
                  </a:moveTo>
                  <a:cubicBezTo>
                    <a:pt x="306" y="0"/>
                    <a:pt x="0" y="316"/>
                    <a:pt x="0" y="699"/>
                  </a:cubicBezTo>
                  <a:lnTo>
                    <a:pt x="0" y="862"/>
                  </a:lnTo>
                  <a:cubicBezTo>
                    <a:pt x="0" y="1063"/>
                    <a:pt x="29" y="1254"/>
                    <a:pt x="96" y="1445"/>
                  </a:cubicBezTo>
                  <a:lnTo>
                    <a:pt x="459" y="2536"/>
                  </a:lnTo>
                  <a:lnTo>
                    <a:pt x="1158" y="2536"/>
                  </a:lnTo>
                  <a:lnTo>
                    <a:pt x="1158"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8" name="Google Shape;10958;p71"/>
            <p:cNvSpPr/>
            <p:nvPr/>
          </p:nvSpPr>
          <p:spPr>
            <a:xfrm>
              <a:off x="879832" y="3054577"/>
              <a:ext cx="72661" cy="72661"/>
            </a:xfrm>
            <a:custGeom>
              <a:avLst/>
              <a:gdLst/>
              <a:ahLst/>
              <a:cxnLst/>
              <a:rect l="l" t="t" r="r" b="b"/>
              <a:pathLst>
                <a:path w="2767" h="2767" extrusionOk="0">
                  <a:moveTo>
                    <a:pt x="689" y="1"/>
                  </a:moveTo>
                  <a:cubicBezTo>
                    <a:pt x="316" y="1"/>
                    <a:pt x="0" y="316"/>
                    <a:pt x="0" y="690"/>
                  </a:cubicBezTo>
                  <a:cubicBezTo>
                    <a:pt x="0" y="948"/>
                    <a:pt x="211" y="1159"/>
                    <a:pt x="460" y="1159"/>
                  </a:cubicBezTo>
                  <a:lnTo>
                    <a:pt x="2307" y="2766"/>
                  </a:lnTo>
                  <a:lnTo>
                    <a:pt x="2690" y="1407"/>
                  </a:lnTo>
                  <a:cubicBezTo>
                    <a:pt x="2738" y="1235"/>
                    <a:pt x="2766" y="1072"/>
                    <a:pt x="2766" y="900"/>
                  </a:cubicBezTo>
                  <a:lnTo>
                    <a:pt x="2766" y="470"/>
                  </a:lnTo>
                  <a:cubicBezTo>
                    <a:pt x="2766" y="211"/>
                    <a:pt x="2556" y="1"/>
                    <a:pt x="23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9" name="Google Shape;10959;p71"/>
            <p:cNvSpPr/>
            <p:nvPr/>
          </p:nvSpPr>
          <p:spPr>
            <a:xfrm>
              <a:off x="873793" y="3084986"/>
              <a:ext cx="72661" cy="66385"/>
            </a:xfrm>
            <a:custGeom>
              <a:avLst/>
              <a:gdLst/>
              <a:ahLst/>
              <a:cxnLst/>
              <a:rect l="l" t="t" r="r" b="b"/>
              <a:pathLst>
                <a:path w="2767" h="2528" extrusionOk="0">
                  <a:moveTo>
                    <a:pt x="891" y="1"/>
                  </a:moveTo>
                  <a:cubicBezTo>
                    <a:pt x="766" y="1"/>
                    <a:pt x="642" y="48"/>
                    <a:pt x="556" y="135"/>
                  </a:cubicBezTo>
                  <a:lnTo>
                    <a:pt x="135" y="556"/>
                  </a:lnTo>
                  <a:cubicBezTo>
                    <a:pt x="49" y="642"/>
                    <a:pt x="1" y="757"/>
                    <a:pt x="1" y="881"/>
                  </a:cubicBezTo>
                  <a:lnTo>
                    <a:pt x="1" y="1149"/>
                  </a:lnTo>
                  <a:cubicBezTo>
                    <a:pt x="1" y="1915"/>
                    <a:pt x="623" y="2527"/>
                    <a:pt x="1379" y="2527"/>
                  </a:cubicBezTo>
                  <a:cubicBezTo>
                    <a:pt x="2144" y="2527"/>
                    <a:pt x="2767" y="1915"/>
                    <a:pt x="2767" y="1149"/>
                  </a:cubicBezTo>
                  <a:lnTo>
                    <a:pt x="2767" y="852"/>
                  </a:lnTo>
                  <a:cubicBezTo>
                    <a:pt x="2767" y="738"/>
                    <a:pt x="2719" y="613"/>
                    <a:pt x="2633" y="527"/>
                  </a:cubicBezTo>
                  <a:cubicBezTo>
                    <a:pt x="2278" y="182"/>
                    <a:pt x="1628" y="20"/>
                    <a:pt x="8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71"/>
            <p:cNvSpPr/>
            <p:nvPr/>
          </p:nvSpPr>
          <p:spPr>
            <a:xfrm>
              <a:off x="873793" y="3084986"/>
              <a:ext cx="72399" cy="65125"/>
            </a:xfrm>
            <a:custGeom>
              <a:avLst/>
              <a:gdLst/>
              <a:ahLst/>
              <a:cxnLst/>
              <a:rect l="l" t="t" r="r" b="b"/>
              <a:pathLst>
                <a:path w="2757" h="2480" extrusionOk="0">
                  <a:moveTo>
                    <a:pt x="891" y="1"/>
                  </a:moveTo>
                  <a:cubicBezTo>
                    <a:pt x="766" y="1"/>
                    <a:pt x="642" y="48"/>
                    <a:pt x="556" y="135"/>
                  </a:cubicBezTo>
                  <a:lnTo>
                    <a:pt x="135" y="556"/>
                  </a:lnTo>
                  <a:cubicBezTo>
                    <a:pt x="49" y="642"/>
                    <a:pt x="1" y="757"/>
                    <a:pt x="1" y="881"/>
                  </a:cubicBezTo>
                  <a:lnTo>
                    <a:pt x="1" y="1149"/>
                  </a:lnTo>
                  <a:cubicBezTo>
                    <a:pt x="1" y="1762"/>
                    <a:pt x="412" y="2307"/>
                    <a:pt x="996" y="2479"/>
                  </a:cubicBezTo>
                  <a:cubicBezTo>
                    <a:pt x="795" y="2230"/>
                    <a:pt x="690" y="1924"/>
                    <a:pt x="690" y="1608"/>
                  </a:cubicBezTo>
                  <a:lnTo>
                    <a:pt x="690" y="938"/>
                  </a:lnTo>
                  <a:cubicBezTo>
                    <a:pt x="690" y="682"/>
                    <a:pt x="900" y="478"/>
                    <a:pt x="1145" y="478"/>
                  </a:cubicBezTo>
                  <a:cubicBezTo>
                    <a:pt x="1156" y="478"/>
                    <a:pt x="1167" y="478"/>
                    <a:pt x="1178" y="479"/>
                  </a:cubicBezTo>
                  <a:cubicBezTo>
                    <a:pt x="1647" y="508"/>
                    <a:pt x="2336" y="584"/>
                    <a:pt x="2757" y="785"/>
                  </a:cubicBezTo>
                  <a:cubicBezTo>
                    <a:pt x="2747" y="690"/>
                    <a:pt x="2700" y="604"/>
                    <a:pt x="2633" y="537"/>
                  </a:cubicBezTo>
                  <a:cubicBezTo>
                    <a:pt x="2278" y="182"/>
                    <a:pt x="1628" y="29"/>
                    <a:pt x="891"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1" name="Google Shape;10961;p71"/>
            <p:cNvSpPr/>
            <p:nvPr/>
          </p:nvSpPr>
          <p:spPr>
            <a:xfrm>
              <a:off x="849686" y="3080706"/>
              <a:ext cx="199313" cy="161368"/>
            </a:xfrm>
            <a:custGeom>
              <a:avLst/>
              <a:gdLst/>
              <a:ahLst/>
              <a:cxnLst/>
              <a:rect l="l" t="t" r="r" b="b"/>
              <a:pathLst>
                <a:path w="7590" h="6145" extrusionOk="0">
                  <a:moveTo>
                    <a:pt x="6977" y="1"/>
                  </a:moveTo>
                  <a:lnTo>
                    <a:pt x="3819" y="3025"/>
                  </a:lnTo>
                  <a:cubicBezTo>
                    <a:pt x="3761" y="3083"/>
                    <a:pt x="3685" y="3121"/>
                    <a:pt x="3608" y="3140"/>
                  </a:cubicBezTo>
                  <a:cubicBezTo>
                    <a:pt x="3356" y="3653"/>
                    <a:pt x="2864" y="3912"/>
                    <a:pt x="2372" y="3912"/>
                  </a:cubicBezTo>
                  <a:cubicBezTo>
                    <a:pt x="1891" y="3912"/>
                    <a:pt x="1409" y="3665"/>
                    <a:pt x="1148" y="3169"/>
                  </a:cubicBezTo>
                  <a:lnTo>
                    <a:pt x="498" y="3360"/>
                  </a:lnTo>
                  <a:cubicBezTo>
                    <a:pt x="201" y="3446"/>
                    <a:pt x="0" y="3714"/>
                    <a:pt x="0" y="4020"/>
                  </a:cubicBezTo>
                  <a:lnTo>
                    <a:pt x="0" y="5915"/>
                  </a:lnTo>
                  <a:cubicBezTo>
                    <a:pt x="0" y="6040"/>
                    <a:pt x="105" y="6145"/>
                    <a:pt x="230" y="6145"/>
                  </a:cubicBezTo>
                  <a:lnTo>
                    <a:pt x="3455" y="6145"/>
                  </a:lnTo>
                  <a:cubicBezTo>
                    <a:pt x="3579" y="6145"/>
                    <a:pt x="3685" y="6040"/>
                    <a:pt x="3685" y="5915"/>
                  </a:cubicBezTo>
                  <a:lnTo>
                    <a:pt x="3685" y="4920"/>
                  </a:lnTo>
                  <a:cubicBezTo>
                    <a:pt x="3685" y="4671"/>
                    <a:pt x="3780" y="4441"/>
                    <a:pt x="3953" y="4269"/>
                  </a:cubicBezTo>
                  <a:lnTo>
                    <a:pt x="7589" y="623"/>
                  </a:lnTo>
                  <a:lnTo>
                    <a:pt x="6977"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2" name="Google Shape;10962;p71"/>
            <p:cNvSpPr/>
            <p:nvPr/>
          </p:nvSpPr>
          <p:spPr>
            <a:xfrm>
              <a:off x="849686" y="3175715"/>
              <a:ext cx="24133" cy="66359"/>
            </a:xfrm>
            <a:custGeom>
              <a:avLst/>
              <a:gdLst/>
              <a:ahLst/>
              <a:cxnLst/>
              <a:rect l="l" t="t" r="r" b="b"/>
              <a:pathLst>
                <a:path w="919" h="2527" extrusionOk="0">
                  <a:moveTo>
                    <a:pt x="134" y="0"/>
                  </a:moveTo>
                  <a:cubicBezTo>
                    <a:pt x="48" y="115"/>
                    <a:pt x="0" y="259"/>
                    <a:pt x="0" y="402"/>
                  </a:cubicBezTo>
                  <a:lnTo>
                    <a:pt x="0" y="2297"/>
                  </a:lnTo>
                  <a:cubicBezTo>
                    <a:pt x="0" y="2422"/>
                    <a:pt x="105" y="2527"/>
                    <a:pt x="230" y="2527"/>
                  </a:cubicBezTo>
                  <a:lnTo>
                    <a:pt x="919" y="2527"/>
                  </a:lnTo>
                  <a:lnTo>
                    <a:pt x="919" y="1072"/>
                  </a:lnTo>
                  <a:cubicBezTo>
                    <a:pt x="919" y="890"/>
                    <a:pt x="852" y="709"/>
                    <a:pt x="718" y="584"/>
                  </a:cubicBezTo>
                  <a:lnTo>
                    <a:pt x="134"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3" name="Google Shape;10963;p71"/>
            <p:cNvSpPr/>
            <p:nvPr/>
          </p:nvSpPr>
          <p:spPr>
            <a:xfrm>
              <a:off x="946428" y="3080706"/>
              <a:ext cx="102572" cy="129199"/>
            </a:xfrm>
            <a:custGeom>
              <a:avLst/>
              <a:gdLst/>
              <a:ahLst/>
              <a:cxnLst/>
              <a:rect l="l" t="t" r="r" b="b"/>
              <a:pathLst>
                <a:path w="3906" h="4920" extrusionOk="0">
                  <a:moveTo>
                    <a:pt x="3293" y="1"/>
                  </a:moveTo>
                  <a:lnTo>
                    <a:pt x="221" y="2949"/>
                  </a:lnTo>
                  <a:cubicBezTo>
                    <a:pt x="77" y="3236"/>
                    <a:pt x="1" y="3551"/>
                    <a:pt x="1" y="3867"/>
                  </a:cubicBezTo>
                  <a:lnTo>
                    <a:pt x="1" y="4920"/>
                  </a:lnTo>
                  <a:cubicBezTo>
                    <a:pt x="1" y="4671"/>
                    <a:pt x="96" y="4441"/>
                    <a:pt x="269" y="4269"/>
                  </a:cubicBezTo>
                  <a:lnTo>
                    <a:pt x="3905" y="623"/>
                  </a:lnTo>
                  <a:lnTo>
                    <a:pt x="3293"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71"/>
            <p:cNvSpPr/>
            <p:nvPr/>
          </p:nvSpPr>
          <p:spPr>
            <a:xfrm>
              <a:off x="1023343" y="2936723"/>
              <a:ext cx="180327" cy="115544"/>
            </a:xfrm>
            <a:custGeom>
              <a:avLst/>
              <a:gdLst/>
              <a:ahLst/>
              <a:cxnLst/>
              <a:rect l="l" t="t" r="r" b="b"/>
              <a:pathLst>
                <a:path w="6867" h="4400" extrusionOk="0">
                  <a:moveTo>
                    <a:pt x="5359" y="0"/>
                  </a:moveTo>
                  <a:cubicBezTo>
                    <a:pt x="4929" y="29"/>
                    <a:pt x="4929" y="670"/>
                    <a:pt x="5359" y="689"/>
                  </a:cubicBezTo>
                  <a:lnTo>
                    <a:pt x="5675" y="689"/>
                  </a:lnTo>
                  <a:lnTo>
                    <a:pt x="3637" y="2737"/>
                  </a:lnTo>
                  <a:lnTo>
                    <a:pt x="2728" y="1828"/>
                  </a:lnTo>
                  <a:cubicBezTo>
                    <a:pt x="2661" y="1761"/>
                    <a:pt x="2572" y="1728"/>
                    <a:pt x="2484" y="1728"/>
                  </a:cubicBezTo>
                  <a:cubicBezTo>
                    <a:pt x="2395" y="1728"/>
                    <a:pt x="2307" y="1761"/>
                    <a:pt x="2240" y="1828"/>
                  </a:cubicBezTo>
                  <a:lnTo>
                    <a:pt x="278" y="3790"/>
                  </a:lnTo>
                  <a:cubicBezTo>
                    <a:pt x="0" y="4031"/>
                    <a:pt x="241" y="4400"/>
                    <a:pt x="515" y="4400"/>
                  </a:cubicBezTo>
                  <a:cubicBezTo>
                    <a:pt x="600" y="4400"/>
                    <a:pt x="689" y="4364"/>
                    <a:pt x="766" y="4278"/>
                  </a:cubicBezTo>
                  <a:lnTo>
                    <a:pt x="2479" y="2565"/>
                  </a:lnTo>
                  <a:lnTo>
                    <a:pt x="3388" y="3465"/>
                  </a:lnTo>
                  <a:cubicBezTo>
                    <a:pt x="3455" y="3536"/>
                    <a:pt x="3543" y="3572"/>
                    <a:pt x="3632" y="3572"/>
                  </a:cubicBezTo>
                  <a:cubicBezTo>
                    <a:pt x="3721" y="3572"/>
                    <a:pt x="3809" y="3536"/>
                    <a:pt x="3876" y="3465"/>
                  </a:cubicBezTo>
                  <a:lnTo>
                    <a:pt x="6163" y="1177"/>
                  </a:lnTo>
                  <a:lnTo>
                    <a:pt x="6163" y="1493"/>
                  </a:lnTo>
                  <a:cubicBezTo>
                    <a:pt x="6149" y="1737"/>
                    <a:pt x="6328" y="1859"/>
                    <a:pt x="6508" y="1859"/>
                  </a:cubicBezTo>
                  <a:cubicBezTo>
                    <a:pt x="6687" y="1859"/>
                    <a:pt x="6867" y="1737"/>
                    <a:pt x="6852" y="1493"/>
                  </a:cubicBezTo>
                  <a:lnTo>
                    <a:pt x="6852" y="345"/>
                  </a:lnTo>
                  <a:cubicBezTo>
                    <a:pt x="6852" y="153"/>
                    <a:pt x="6699" y="0"/>
                    <a:pt x="650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5" name="Google Shape;10965;p71"/>
          <p:cNvGrpSpPr/>
          <p:nvPr/>
        </p:nvGrpSpPr>
        <p:grpSpPr>
          <a:xfrm>
            <a:off x="1735567" y="2420241"/>
            <a:ext cx="417718" cy="372866"/>
            <a:chOff x="1735567" y="2420241"/>
            <a:chExt cx="417718" cy="372866"/>
          </a:xfrm>
        </p:grpSpPr>
        <p:sp>
          <p:nvSpPr>
            <p:cNvPr id="10966" name="Google Shape;10966;p71"/>
            <p:cNvSpPr/>
            <p:nvPr/>
          </p:nvSpPr>
          <p:spPr>
            <a:xfrm>
              <a:off x="1833569" y="2468822"/>
              <a:ext cx="284265" cy="163022"/>
            </a:xfrm>
            <a:custGeom>
              <a:avLst/>
              <a:gdLst/>
              <a:ahLst/>
              <a:cxnLst/>
              <a:rect l="l" t="t" r="r" b="b"/>
              <a:pathLst>
                <a:path w="10825" h="6208" extrusionOk="0">
                  <a:moveTo>
                    <a:pt x="3580" y="2582"/>
                  </a:moveTo>
                  <a:lnTo>
                    <a:pt x="3580" y="4018"/>
                  </a:lnTo>
                  <a:lnTo>
                    <a:pt x="2144" y="4027"/>
                  </a:lnTo>
                  <a:lnTo>
                    <a:pt x="2144" y="2582"/>
                  </a:lnTo>
                  <a:close/>
                  <a:moveTo>
                    <a:pt x="5494" y="2582"/>
                  </a:moveTo>
                  <a:lnTo>
                    <a:pt x="5494" y="4018"/>
                  </a:lnTo>
                  <a:lnTo>
                    <a:pt x="4059" y="4027"/>
                  </a:lnTo>
                  <a:lnTo>
                    <a:pt x="4059" y="2582"/>
                  </a:lnTo>
                  <a:close/>
                  <a:moveTo>
                    <a:pt x="7408" y="2582"/>
                  </a:moveTo>
                  <a:lnTo>
                    <a:pt x="7408" y="4018"/>
                  </a:lnTo>
                  <a:lnTo>
                    <a:pt x="5973" y="4027"/>
                  </a:lnTo>
                  <a:lnTo>
                    <a:pt x="5973" y="2582"/>
                  </a:lnTo>
                  <a:close/>
                  <a:moveTo>
                    <a:pt x="9313" y="2582"/>
                  </a:moveTo>
                  <a:lnTo>
                    <a:pt x="9322" y="4027"/>
                  </a:lnTo>
                  <a:lnTo>
                    <a:pt x="7877" y="4027"/>
                  </a:lnTo>
                  <a:lnTo>
                    <a:pt x="7877" y="2582"/>
                  </a:lnTo>
                  <a:close/>
                  <a:moveTo>
                    <a:pt x="1905" y="1"/>
                  </a:moveTo>
                  <a:cubicBezTo>
                    <a:pt x="1786" y="1"/>
                    <a:pt x="1666" y="80"/>
                    <a:pt x="1666" y="238"/>
                  </a:cubicBezTo>
                  <a:lnTo>
                    <a:pt x="1666" y="2113"/>
                  </a:lnTo>
                  <a:lnTo>
                    <a:pt x="326" y="2113"/>
                  </a:lnTo>
                  <a:cubicBezTo>
                    <a:pt x="1" y="2113"/>
                    <a:pt x="1" y="2592"/>
                    <a:pt x="326" y="2592"/>
                  </a:cubicBezTo>
                  <a:lnTo>
                    <a:pt x="1676" y="2592"/>
                  </a:lnTo>
                  <a:lnTo>
                    <a:pt x="1676" y="4027"/>
                  </a:lnTo>
                  <a:lnTo>
                    <a:pt x="910" y="4027"/>
                  </a:lnTo>
                  <a:cubicBezTo>
                    <a:pt x="899" y="4025"/>
                    <a:pt x="889" y="4025"/>
                    <a:pt x="879" y="4025"/>
                  </a:cubicBezTo>
                  <a:cubicBezTo>
                    <a:pt x="652" y="4025"/>
                    <a:pt x="652" y="4499"/>
                    <a:pt x="879" y="4499"/>
                  </a:cubicBezTo>
                  <a:cubicBezTo>
                    <a:pt x="889" y="4499"/>
                    <a:pt x="899" y="4498"/>
                    <a:pt x="910" y="4496"/>
                  </a:cubicBezTo>
                  <a:lnTo>
                    <a:pt x="1676" y="4496"/>
                  </a:lnTo>
                  <a:lnTo>
                    <a:pt x="1676" y="5855"/>
                  </a:lnTo>
                  <a:cubicBezTo>
                    <a:pt x="1676" y="6013"/>
                    <a:pt x="1795" y="6092"/>
                    <a:pt x="1915" y="6092"/>
                  </a:cubicBezTo>
                  <a:cubicBezTo>
                    <a:pt x="2034" y="6092"/>
                    <a:pt x="2154" y="6013"/>
                    <a:pt x="2154" y="5855"/>
                  </a:cubicBezTo>
                  <a:lnTo>
                    <a:pt x="2154" y="4496"/>
                  </a:lnTo>
                  <a:lnTo>
                    <a:pt x="3590" y="4496"/>
                  </a:lnTo>
                  <a:lnTo>
                    <a:pt x="3590" y="5970"/>
                  </a:lnTo>
                  <a:cubicBezTo>
                    <a:pt x="3570" y="6104"/>
                    <a:pt x="3700" y="6171"/>
                    <a:pt x="3829" y="6171"/>
                  </a:cubicBezTo>
                  <a:cubicBezTo>
                    <a:pt x="3958" y="6171"/>
                    <a:pt x="4087" y="6104"/>
                    <a:pt x="4068" y="5970"/>
                  </a:cubicBezTo>
                  <a:lnTo>
                    <a:pt x="4068" y="4496"/>
                  </a:lnTo>
                  <a:lnTo>
                    <a:pt x="5504" y="4496"/>
                  </a:lnTo>
                  <a:lnTo>
                    <a:pt x="5504" y="5970"/>
                  </a:lnTo>
                  <a:cubicBezTo>
                    <a:pt x="5523" y="6104"/>
                    <a:pt x="5628" y="6171"/>
                    <a:pt x="5735" y="6171"/>
                  </a:cubicBezTo>
                  <a:cubicBezTo>
                    <a:pt x="5841" y="6171"/>
                    <a:pt x="5949" y="6104"/>
                    <a:pt x="5973" y="5970"/>
                  </a:cubicBezTo>
                  <a:lnTo>
                    <a:pt x="5973" y="4496"/>
                  </a:lnTo>
                  <a:lnTo>
                    <a:pt x="7408" y="4496"/>
                  </a:lnTo>
                  <a:lnTo>
                    <a:pt x="7408" y="5970"/>
                  </a:lnTo>
                  <a:cubicBezTo>
                    <a:pt x="7427" y="6104"/>
                    <a:pt x="7535" y="6171"/>
                    <a:pt x="7643" y="6171"/>
                  </a:cubicBezTo>
                  <a:cubicBezTo>
                    <a:pt x="7750" y="6171"/>
                    <a:pt x="7858" y="6104"/>
                    <a:pt x="7877" y="5970"/>
                  </a:cubicBezTo>
                  <a:lnTo>
                    <a:pt x="7877" y="4496"/>
                  </a:lnTo>
                  <a:lnTo>
                    <a:pt x="9313" y="4496"/>
                  </a:lnTo>
                  <a:lnTo>
                    <a:pt x="9313" y="5970"/>
                  </a:lnTo>
                  <a:cubicBezTo>
                    <a:pt x="9313" y="6128"/>
                    <a:pt x="9432" y="6207"/>
                    <a:pt x="9552" y="6207"/>
                  </a:cubicBezTo>
                  <a:cubicBezTo>
                    <a:pt x="9672" y="6207"/>
                    <a:pt x="9791" y="6128"/>
                    <a:pt x="9791" y="5970"/>
                  </a:cubicBezTo>
                  <a:lnTo>
                    <a:pt x="9791" y="4496"/>
                  </a:lnTo>
                  <a:lnTo>
                    <a:pt x="9992" y="4496"/>
                  </a:lnTo>
                  <a:cubicBezTo>
                    <a:pt x="10260" y="4458"/>
                    <a:pt x="10260" y="4066"/>
                    <a:pt x="9992" y="4027"/>
                  </a:cubicBezTo>
                  <a:lnTo>
                    <a:pt x="9791" y="4027"/>
                  </a:lnTo>
                  <a:lnTo>
                    <a:pt x="9791" y="2582"/>
                  </a:lnTo>
                  <a:lnTo>
                    <a:pt x="10509" y="2582"/>
                  </a:lnTo>
                  <a:cubicBezTo>
                    <a:pt x="10825" y="2582"/>
                    <a:pt x="10825" y="2104"/>
                    <a:pt x="10509" y="2104"/>
                  </a:cubicBezTo>
                  <a:lnTo>
                    <a:pt x="10509" y="2113"/>
                  </a:lnTo>
                  <a:lnTo>
                    <a:pt x="9791" y="2113"/>
                  </a:lnTo>
                  <a:lnTo>
                    <a:pt x="9791" y="238"/>
                  </a:lnTo>
                  <a:cubicBezTo>
                    <a:pt x="9791" y="80"/>
                    <a:pt x="9672" y="1"/>
                    <a:pt x="9552" y="1"/>
                  </a:cubicBezTo>
                  <a:cubicBezTo>
                    <a:pt x="9432" y="1"/>
                    <a:pt x="9313" y="80"/>
                    <a:pt x="9313" y="238"/>
                  </a:cubicBezTo>
                  <a:lnTo>
                    <a:pt x="9313" y="2113"/>
                  </a:lnTo>
                  <a:lnTo>
                    <a:pt x="7877" y="2113"/>
                  </a:lnTo>
                  <a:lnTo>
                    <a:pt x="7877" y="238"/>
                  </a:lnTo>
                  <a:cubicBezTo>
                    <a:pt x="7853" y="104"/>
                    <a:pt x="7745" y="37"/>
                    <a:pt x="7638" y="37"/>
                  </a:cubicBezTo>
                  <a:cubicBezTo>
                    <a:pt x="7530" y="37"/>
                    <a:pt x="7422" y="104"/>
                    <a:pt x="7399" y="238"/>
                  </a:cubicBezTo>
                  <a:lnTo>
                    <a:pt x="7399" y="2113"/>
                  </a:lnTo>
                  <a:lnTo>
                    <a:pt x="5963" y="2113"/>
                  </a:lnTo>
                  <a:lnTo>
                    <a:pt x="5963" y="238"/>
                  </a:lnTo>
                  <a:cubicBezTo>
                    <a:pt x="5944" y="104"/>
                    <a:pt x="5836" y="37"/>
                    <a:pt x="5729" y="37"/>
                  </a:cubicBezTo>
                  <a:cubicBezTo>
                    <a:pt x="5621" y="37"/>
                    <a:pt x="5513" y="104"/>
                    <a:pt x="5494" y="238"/>
                  </a:cubicBezTo>
                  <a:lnTo>
                    <a:pt x="5494" y="2113"/>
                  </a:lnTo>
                  <a:lnTo>
                    <a:pt x="4059" y="2113"/>
                  </a:lnTo>
                  <a:lnTo>
                    <a:pt x="4059" y="238"/>
                  </a:lnTo>
                  <a:cubicBezTo>
                    <a:pt x="4078" y="104"/>
                    <a:pt x="3948" y="37"/>
                    <a:pt x="3819" y="37"/>
                  </a:cubicBezTo>
                  <a:cubicBezTo>
                    <a:pt x="3690" y="37"/>
                    <a:pt x="3561" y="104"/>
                    <a:pt x="3580" y="238"/>
                  </a:cubicBezTo>
                  <a:lnTo>
                    <a:pt x="3580" y="2113"/>
                  </a:lnTo>
                  <a:lnTo>
                    <a:pt x="2144" y="2113"/>
                  </a:lnTo>
                  <a:lnTo>
                    <a:pt x="2144" y="238"/>
                  </a:lnTo>
                  <a:cubicBezTo>
                    <a:pt x="2144" y="80"/>
                    <a:pt x="2025" y="1"/>
                    <a:pt x="1905" y="1"/>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7" name="Google Shape;10967;p71"/>
            <p:cNvSpPr/>
            <p:nvPr/>
          </p:nvSpPr>
          <p:spPr>
            <a:xfrm>
              <a:off x="1845124" y="2716821"/>
              <a:ext cx="89258" cy="76285"/>
            </a:xfrm>
            <a:custGeom>
              <a:avLst/>
              <a:gdLst/>
              <a:ahLst/>
              <a:cxnLst/>
              <a:rect l="l" t="t" r="r" b="b"/>
              <a:pathLst>
                <a:path w="3399" h="2905" extrusionOk="0">
                  <a:moveTo>
                    <a:pt x="1953" y="0"/>
                  </a:moveTo>
                  <a:cubicBezTo>
                    <a:pt x="652" y="0"/>
                    <a:pt x="1" y="1560"/>
                    <a:pt x="920" y="2479"/>
                  </a:cubicBezTo>
                  <a:cubicBezTo>
                    <a:pt x="1217" y="2773"/>
                    <a:pt x="1581" y="2905"/>
                    <a:pt x="1937" y="2905"/>
                  </a:cubicBezTo>
                  <a:cubicBezTo>
                    <a:pt x="2684" y="2905"/>
                    <a:pt x="3398" y="2326"/>
                    <a:pt x="3398" y="1445"/>
                  </a:cubicBezTo>
                  <a:cubicBezTo>
                    <a:pt x="3398" y="641"/>
                    <a:pt x="2748" y="0"/>
                    <a:pt x="19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71"/>
            <p:cNvSpPr/>
            <p:nvPr/>
          </p:nvSpPr>
          <p:spPr>
            <a:xfrm>
              <a:off x="1873038" y="2737409"/>
              <a:ext cx="40493" cy="34873"/>
            </a:xfrm>
            <a:custGeom>
              <a:avLst/>
              <a:gdLst/>
              <a:ahLst/>
              <a:cxnLst/>
              <a:rect l="l" t="t" r="r" b="b"/>
              <a:pathLst>
                <a:path w="1542" h="1328" extrusionOk="0">
                  <a:moveTo>
                    <a:pt x="881" y="1"/>
                  </a:moveTo>
                  <a:cubicBezTo>
                    <a:pt x="297" y="1"/>
                    <a:pt x="0" y="719"/>
                    <a:pt x="421" y="1130"/>
                  </a:cubicBezTo>
                  <a:cubicBezTo>
                    <a:pt x="555" y="1267"/>
                    <a:pt x="719" y="1328"/>
                    <a:pt x="881" y="1328"/>
                  </a:cubicBezTo>
                  <a:cubicBezTo>
                    <a:pt x="1218" y="1328"/>
                    <a:pt x="1541" y="1062"/>
                    <a:pt x="1541" y="661"/>
                  </a:cubicBezTo>
                  <a:cubicBezTo>
                    <a:pt x="1541" y="298"/>
                    <a:pt x="1244" y="1"/>
                    <a:pt x="88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71"/>
            <p:cNvSpPr/>
            <p:nvPr/>
          </p:nvSpPr>
          <p:spPr>
            <a:xfrm>
              <a:off x="1996933" y="2716821"/>
              <a:ext cx="89231" cy="76285"/>
            </a:xfrm>
            <a:custGeom>
              <a:avLst/>
              <a:gdLst/>
              <a:ahLst/>
              <a:cxnLst/>
              <a:rect l="l" t="t" r="r" b="b"/>
              <a:pathLst>
                <a:path w="3398" h="2905" extrusionOk="0">
                  <a:moveTo>
                    <a:pt x="1943" y="0"/>
                  </a:moveTo>
                  <a:cubicBezTo>
                    <a:pt x="642" y="0"/>
                    <a:pt x="0" y="1560"/>
                    <a:pt x="910" y="2479"/>
                  </a:cubicBezTo>
                  <a:cubicBezTo>
                    <a:pt x="1207" y="2773"/>
                    <a:pt x="1571" y="2905"/>
                    <a:pt x="1929" y="2905"/>
                  </a:cubicBezTo>
                  <a:cubicBezTo>
                    <a:pt x="2679" y="2905"/>
                    <a:pt x="3398" y="2326"/>
                    <a:pt x="3398" y="1445"/>
                  </a:cubicBezTo>
                  <a:cubicBezTo>
                    <a:pt x="3398" y="641"/>
                    <a:pt x="2747" y="0"/>
                    <a:pt x="194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71"/>
            <p:cNvSpPr/>
            <p:nvPr/>
          </p:nvSpPr>
          <p:spPr>
            <a:xfrm>
              <a:off x="2024585" y="2737672"/>
              <a:ext cx="40729" cy="34689"/>
            </a:xfrm>
            <a:custGeom>
              <a:avLst/>
              <a:gdLst/>
              <a:ahLst/>
              <a:cxnLst/>
              <a:rect l="l" t="t" r="r" b="b"/>
              <a:pathLst>
                <a:path w="1551" h="1321" extrusionOk="0">
                  <a:moveTo>
                    <a:pt x="890" y="1"/>
                  </a:moveTo>
                  <a:cubicBezTo>
                    <a:pt x="297" y="1"/>
                    <a:pt x="0" y="718"/>
                    <a:pt x="421" y="1130"/>
                  </a:cubicBezTo>
                  <a:cubicBezTo>
                    <a:pt x="556" y="1262"/>
                    <a:pt x="721" y="1321"/>
                    <a:pt x="882" y="1321"/>
                  </a:cubicBezTo>
                  <a:cubicBezTo>
                    <a:pt x="1223" y="1321"/>
                    <a:pt x="1551" y="1055"/>
                    <a:pt x="1551" y="651"/>
                  </a:cubicBezTo>
                  <a:cubicBezTo>
                    <a:pt x="1541" y="297"/>
                    <a:pt x="1244" y="1"/>
                    <a:pt x="89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71"/>
            <p:cNvSpPr/>
            <p:nvPr/>
          </p:nvSpPr>
          <p:spPr>
            <a:xfrm>
              <a:off x="1818496" y="2447893"/>
              <a:ext cx="333528" cy="174209"/>
            </a:xfrm>
            <a:custGeom>
              <a:avLst/>
              <a:gdLst/>
              <a:ahLst/>
              <a:cxnLst/>
              <a:rect l="l" t="t" r="r" b="b"/>
              <a:pathLst>
                <a:path w="12701" h="6634" extrusionOk="0">
                  <a:moveTo>
                    <a:pt x="1" y="1"/>
                  </a:moveTo>
                  <a:lnTo>
                    <a:pt x="441" y="1264"/>
                  </a:lnTo>
                  <a:lnTo>
                    <a:pt x="11284" y="1264"/>
                  </a:lnTo>
                  <a:lnTo>
                    <a:pt x="10049" y="6633"/>
                  </a:lnTo>
                  <a:lnTo>
                    <a:pt x="11341" y="6633"/>
                  </a:lnTo>
                  <a:lnTo>
                    <a:pt x="12528" y="1494"/>
                  </a:lnTo>
                  <a:cubicBezTo>
                    <a:pt x="12700" y="728"/>
                    <a:pt x="12117" y="1"/>
                    <a:pt x="11332"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71"/>
            <p:cNvSpPr/>
            <p:nvPr/>
          </p:nvSpPr>
          <p:spPr>
            <a:xfrm>
              <a:off x="2095697" y="2447893"/>
              <a:ext cx="56564" cy="174209"/>
            </a:xfrm>
            <a:custGeom>
              <a:avLst/>
              <a:gdLst/>
              <a:ahLst/>
              <a:cxnLst/>
              <a:rect l="l" t="t" r="r" b="b"/>
              <a:pathLst>
                <a:path w="2154" h="6634" extrusionOk="0">
                  <a:moveTo>
                    <a:pt x="1" y="1"/>
                  </a:moveTo>
                  <a:cubicBezTo>
                    <a:pt x="785" y="1"/>
                    <a:pt x="1369" y="728"/>
                    <a:pt x="1197" y="1494"/>
                  </a:cubicBezTo>
                  <a:lnTo>
                    <a:pt x="20" y="6633"/>
                  </a:lnTo>
                  <a:lnTo>
                    <a:pt x="795" y="6633"/>
                  </a:lnTo>
                  <a:lnTo>
                    <a:pt x="1972" y="1494"/>
                  </a:lnTo>
                  <a:cubicBezTo>
                    <a:pt x="2154" y="728"/>
                    <a:pt x="1570" y="1"/>
                    <a:pt x="776"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71"/>
            <p:cNvSpPr/>
            <p:nvPr/>
          </p:nvSpPr>
          <p:spPr>
            <a:xfrm>
              <a:off x="1735567" y="2420241"/>
              <a:ext cx="416457" cy="235027"/>
            </a:xfrm>
            <a:custGeom>
              <a:avLst/>
              <a:gdLst/>
              <a:ahLst/>
              <a:cxnLst/>
              <a:rect l="l" t="t" r="r" b="b"/>
              <a:pathLst>
                <a:path w="15859" h="8950" extrusionOk="0">
                  <a:moveTo>
                    <a:pt x="626" y="0"/>
                  </a:moveTo>
                  <a:cubicBezTo>
                    <a:pt x="279" y="0"/>
                    <a:pt x="0" y="281"/>
                    <a:pt x="0" y="633"/>
                  </a:cubicBezTo>
                  <a:cubicBezTo>
                    <a:pt x="0" y="976"/>
                    <a:pt x="279" y="1256"/>
                    <a:pt x="626" y="1256"/>
                  </a:cubicBezTo>
                  <a:cubicBezTo>
                    <a:pt x="638" y="1256"/>
                    <a:pt x="649" y="1256"/>
                    <a:pt x="661" y="1255"/>
                  </a:cubicBezTo>
                  <a:lnTo>
                    <a:pt x="1800" y="1255"/>
                  </a:lnTo>
                  <a:cubicBezTo>
                    <a:pt x="1847" y="1255"/>
                    <a:pt x="1895" y="1293"/>
                    <a:pt x="1924" y="1341"/>
                  </a:cubicBezTo>
                  <a:lnTo>
                    <a:pt x="4058" y="7380"/>
                  </a:lnTo>
                  <a:cubicBezTo>
                    <a:pt x="4460" y="8327"/>
                    <a:pt x="5388" y="8949"/>
                    <a:pt x="6422" y="8949"/>
                  </a:cubicBezTo>
                  <a:lnTo>
                    <a:pt x="15054" y="8949"/>
                  </a:lnTo>
                  <a:cubicBezTo>
                    <a:pt x="15858" y="8911"/>
                    <a:pt x="15858" y="7724"/>
                    <a:pt x="15054" y="7686"/>
                  </a:cubicBezTo>
                  <a:lnTo>
                    <a:pt x="6432" y="7686"/>
                  </a:lnTo>
                  <a:cubicBezTo>
                    <a:pt x="5896" y="7686"/>
                    <a:pt x="5427" y="7370"/>
                    <a:pt x="5216" y="6892"/>
                  </a:cubicBezTo>
                  <a:lnTo>
                    <a:pt x="3082" y="853"/>
                  </a:lnTo>
                  <a:cubicBezTo>
                    <a:pt x="2862" y="336"/>
                    <a:pt x="2355" y="1"/>
                    <a:pt x="1800" y="1"/>
                  </a:cubicBezTo>
                  <a:lnTo>
                    <a:pt x="661" y="1"/>
                  </a:lnTo>
                  <a:cubicBezTo>
                    <a:pt x="649" y="1"/>
                    <a:pt x="638" y="0"/>
                    <a:pt x="626" y="0"/>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71"/>
            <p:cNvSpPr/>
            <p:nvPr/>
          </p:nvSpPr>
          <p:spPr>
            <a:xfrm>
              <a:off x="1849903" y="2622075"/>
              <a:ext cx="303382" cy="33193"/>
            </a:xfrm>
            <a:custGeom>
              <a:avLst/>
              <a:gdLst/>
              <a:ahLst/>
              <a:cxnLst/>
              <a:rect l="l" t="t" r="r" b="b"/>
              <a:pathLst>
                <a:path w="11553" h="1264" extrusionOk="0">
                  <a:moveTo>
                    <a:pt x="10767" y="0"/>
                  </a:moveTo>
                  <a:cubicBezTo>
                    <a:pt x="10767" y="19"/>
                    <a:pt x="10767" y="48"/>
                    <a:pt x="10767" y="67"/>
                  </a:cubicBezTo>
                  <a:cubicBezTo>
                    <a:pt x="10767" y="412"/>
                    <a:pt x="10480" y="699"/>
                    <a:pt x="10136" y="699"/>
                  </a:cubicBezTo>
                  <a:lnTo>
                    <a:pt x="1513" y="699"/>
                  </a:lnTo>
                  <a:cubicBezTo>
                    <a:pt x="967" y="699"/>
                    <a:pt x="431" y="527"/>
                    <a:pt x="1" y="201"/>
                  </a:cubicBezTo>
                  <a:lnTo>
                    <a:pt x="1" y="201"/>
                  </a:lnTo>
                  <a:cubicBezTo>
                    <a:pt x="479" y="871"/>
                    <a:pt x="1255" y="1263"/>
                    <a:pt x="2078" y="1263"/>
                  </a:cubicBezTo>
                  <a:lnTo>
                    <a:pt x="10700" y="1263"/>
                  </a:lnTo>
                  <a:cubicBezTo>
                    <a:pt x="11495" y="1254"/>
                    <a:pt x="11552" y="86"/>
                    <a:pt x="1076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71"/>
            <p:cNvSpPr/>
            <p:nvPr/>
          </p:nvSpPr>
          <p:spPr>
            <a:xfrm>
              <a:off x="1817498" y="2632868"/>
              <a:ext cx="286523" cy="92278"/>
            </a:xfrm>
            <a:custGeom>
              <a:avLst/>
              <a:gdLst/>
              <a:ahLst/>
              <a:cxnLst/>
              <a:rect l="l" t="t" r="r" b="b"/>
              <a:pathLst>
                <a:path w="10911" h="3514" extrusionOk="0">
                  <a:moveTo>
                    <a:pt x="1397" y="1"/>
                  </a:moveTo>
                  <a:lnTo>
                    <a:pt x="756" y="919"/>
                  </a:lnTo>
                  <a:cubicBezTo>
                    <a:pt x="0" y="2010"/>
                    <a:pt x="785" y="3513"/>
                    <a:pt x="2115" y="3513"/>
                  </a:cubicBezTo>
                  <a:lnTo>
                    <a:pt x="10260" y="3513"/>
                  </a:lnTo>
                  <a:cubicBezTo>
                    <a:pt x="10271" y="3514"/>
                    <a:pt x="10282" y="3514"/>
                    <a:pt x="10293" y="3514"/>
                  </a:cubicBezTo>
                  <a:cubicBezTo>
                    <a:pt x="10632" y="3514"/>
                    <a:pt x="10910" y="3234"/>
                    <a:pt x="10910" y="2881"/>
                  </a:cubicBezTo>
                  <a:cubicBezTo>
                    <a:pt x="10910" y="2533"/>
                    <a:pt x="10623" y="2249"/>
                    <a:pt x="10277" y="2249"/>
                  </a:cubicBezTo>
                  <a:cubicBezTo>
                    <a:pt x="10271" y="2249"/>
                    <a:pt x="10265" y="2250"/>
                    <a:pt x="10260" y="2250"/>
                  </a:cubicBezTo>
                  <a:lnTo>
                    <a:pt x="2115" y="2250"/>
                  </a:lnTo>
                  <a:cubicBezTo>
                    <a:pt x="1799" y="2250"/>
                    <a:pt x="1618" y="1896"/>
                    <a:pt x="1799" y="1637"/>
                  </a:cubicBezTo>
                  <a:lnTo>
                    <a:pt x="2441" y="699"/>
                  </a:lnTo>
                  <a:cubicBezTo>
                    <a:pt x="2039" y="556"/>
                    <a:pt x="1685" y="317"/>
                    <a:pt x="1397"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6" name="Google Shape;10976;p71"/>
            <p:cNvSpPr/>
            <p:nvPr/>
          </p:nvSpPr>
          <p:spPr>
            <a:xfrm>
              <a:off x="1826794" y="2675856"/>
              <a:ext cx="276465" cy="49106"/>
            </a:xfrm>
            <a:custGeom>
              <a:avLst/>
              <a:gdLst/>
              <a:ahLst/>
              <a:cxnLst/>
              <a:rect l="l" t="t" r="r" b="b"/>
              <a:pathLst>
                <a:path w="10528" h="1870" extrusionOk="0">
                  <a:moveTo>
                    <a:pt x="125" y="0"/>
                  </a:moveTo>
                  <a:cubicBezTo>
                    <a:pt x="0" y="948"/>
                    <a:pt x="699" y="1809"/>
                    <a:pt x="1656" y="1866"/>
                  </a:cubicBezTo>
                  <a:lnTo>
                    <a:pt x="9418" y="1866"/>
                  </a:lnTo>
                  <a:cubicBezTo>
                    <a:pt x="9472" y="1869"/>
                    <a:pt x="9526" y="1870"/>
                    <a:pt x="9580" y="1870"/>
                  </a:cubicBezTo>
                  <a:cubicBezTo>
                    <a:pt x="9756" y="1870"/>
                    <a:pt x="9931" y="1857"/>
                    <a:pt x="10107" y="1828"/>
                  </a:cubicBezTo>
                  <a:cubicBezTo>
                    <a:pt x="10135" y="1819"/>
                    <a:pt x="10174" y="1809"/>
                    <a:pt x="10202" y="1790"/>
                  </a:cubicBezTo>
                  <a:lnTo>
                    <a:pt x="10212" y="1780"/>
                  </a:lnTo>
                  <a:cubicBezTo>
                    <a:pt x="10241" y="1771"/>
                    <a:pt x="10260" y="1752"/>
                    <a:pt x="10279" y="1742"/>
                  </a:cubicBezTo>
                  <a:lnTo>
                    <a:pt x="10288" y="1742"/>
                  </a:lnTo>
                  <a:lnTo>
                    <a:pt x="10317" y="1713"/>
                  </a:lnTo>
                  <a:lnTo>
                    <a:pt x="10327" y="1704"/>
                  </a:lnTo>
                  <a:cubicBezTo>
                    <a:pt x="10336" y="1694"/>
                    <a:pt x="10355" y="1685"/>
                    <a:pt x="10365" y="1665"/>
                  </a:cubicBezTo>
                  <a:lnTo>
                    <a:pt x="10375" y="1656"/>
                  </a:lnTo>
                  <a:lnTo>
                    <a:pt x="10394" y="1627"/>
                  </a:lnTo>
                  <a:lnTo>
                    <a:pt x="10413" y="1608"/>
                  </a:lnTo>
                  <a:lnTo>
                    <a:pt x="10432" y="1579"/>
                  </a:lnTo>
                  <a:lnTo>
                    <a:pt x="10451" y="1551"/>
                  </a:lnTo>
                  <a:lnTo>
                    <a:pt x="10461" y="1531"/>
                  </a:lnTo>
                  <a:lnTo>
                    <a:pt x="10480" y="1503"/>
                  </a:lnTo>
                  <a:lnTo>
                    <a:pt x="10489" y="1474"/>
                  </a:lnTo>
                  <a:cubicBezTo>
                    <a:pt x="10489" y="1464"/>
                    <a:pt x="10499" y="1455"/>
                    <a:pt x="10499" y="1436"/>
                  </a:cubicBezTo>
                  <a:lnTo>
                    <a:pt x="10509" y="1417"/>
                  </a:lnTo>
                  <a:cubicBezTo>
                    <a:pt x="10509" y="1407"/>
                    <a:pt x="10518" y="1388"/>
                    <a:pt x="10518" y="1378"/>
                  </a:cubicBezTo>
                  <a:lnTo>
                    <a:pt x="10518" y="1369"/>
                  </a:lnTo>
                  <a:cubicBezTo>
                    <a:pt x="10518" y="1350"/>
                    <a:pt x="10528" y="1330"/>
                    <a:pt x="10528" y="1311"/>
                  </a:cubicBezTo>
                  <a:lnTo>
                    <a:pt x="10528" y="1302"/>
                  </a:lnTo>
                  <a:lnTo>
                    <a:pt x="10528" y="1244"/>
                  </a:lnTo>
                  <a:cubicBezTo>
                    <a:pt x="10528" y="1216"/>
                    <a:pt x="10528" y="1197"/>
                    <a:pt x="10528" y="1177"/>
                  </a:cubicBezTo>
                  <a:cubicBezTo>
                    <a:pt x="10528" y="1158"/>
                    <a:pt x="10528" y="1139"/>
                    <a:pt x="10518" y="1120"/>
                  </a:cubicBezTo>
                  <a:cubicBezTo>
                    <a:pt x="10509" y="1072"/>
                    <a:pt x="10499" y="1034"/>
                    <a:pt x="10480" y="996"/>
                  </a:cubicBezTo>
                  <a:cubicBezTo>
                    <a:pt x="10346" y="1187"/>
                    <a:pt x="10126" y="1302"/>
                    <a:pt x="9896" y="1321"/>
                  </a:cubicBezTo>
                  <a:lnTo>
                    <a:pt x="1761" y="1321"/>
                  </a:lnTo>
                  <a:cubicBezTo>
                    <a:pt x="976" y="1302"/>
                    <a:pt x="307" y="766"/>
                    <a:pt x="125"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7" name="Google Shape;10977;p71"/>
            <p:cNvSpPr/>
            <p:nvPr/>
          </p:nvSpPr>
          <p:spPr>
            <a:xfrm>
              <a:off x="1843364" y="2632868"/>
              <a:ext cx="38235" cy="32694"/>
            </a:xfrm>
            <a:custGeom>
              <a:avLst/>
              <a:gdLst/>
              <a:ahLst/>
              <a:cxnLst/>
              <a:rect l="l" t="t" r="r" b="b"/>
              <a:pathLst>
                <a:path w="1456" h="1245" extrusionOk="0">
                  <a:moveTo>
                    <a:pt x="412" y="1"/>
                  </a:moveTo>
                  <a:lnTo>
                    <a:pt x="1" y="604"/>
                  </a:lnTo>
                  <a:cubicBezTo>
                    <a:pt x="298" y="900"/>
                    <a:pt x="671" y="1120"/>
                    <a:pt x="1082" y="1245"/>
                  </a:cubicBezTo>
                  <a:lnTo>
                    <a:pt x="1456" y="699"/>
                  </a:lnTo>
                  <a:cubicBezTo>
                    <a:pt x="1054" y="556"/>
                    <a:pt x="700" y="317"/>
                    <a:pt x="412"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8" name="Google Shape;10978;p71"/>
          <p:cNvGrpSpPr/>
          <p:nvPr/>
        </p:nvGrpSpPr>
        <p:grpSpPr>
          <a:xfrm>
            <a:off x="3599318" y="4299590"/>
            <a:ext cx="251098" cy="309028"/>
            <a:chOff x="3599318" y="4299590"/>
            <a:chExt cx="251098" cy="309028"/>
          </a:xfrm>
        </p:grpSpPr>
        <p:sp>
          <p:nvSpPr>
            <p:cNvPr id="10979" name="Google Shape;10979;p71"/>
            <p:cNvSpPr/>
            <p:nvPr/>
          </p:nvSpPr>
          <p:spPr>
            <a:xfrm>
              <a:off x="3599318" y="4299590"/>
              <a:ext cx="251098" cy="309028"/>
            </a:xfrm>
            <a:custGeom>
              <a:avLst/>
              <a:gdLst/>
              <a:ahLst/>
              <a:cxnLst/>
              <a:rect l="l" t="t" r="r" b="b"/>
              <a:pathLst>
                <a:path w="9562" h="11768" extrusionOk="0">
                  <a:moveTo>
                    <a:pt x="4748" y="1"/>
                  </a:moveTo>
                  <a:lnTo>
                    <a:pt x="144" y="919"/>
                  </a:lnTo>
                  <a:cubicBezTo>
                    <a:pt x="58" y="939"/>
                    <a:pt x="1" y="1015"/>
                    <a:pt x="1" y="1101"/>
                  </a:cubicBezTo>
                  <a:lnTo>
                    <a:pt x="1" y="7724"/>
                  </a:lnTo>
                  <a:cubicBezTo>
                    <a:pt x="1" y="7772"/>
                    <a:pt x="20" y="7829"/>
                    <a:pt x="68" y="7858"/>
                  </a:cubicBezTo>
                  <a:lnTo>
                    <a:pt x="4661" y="11724"/>
                  </a:lnTo>
                  <a:cubicBezTo>
                    <a:pt x="4695" y="11753"/>
                    <a:pt x="4738" y="11767"/>
                    <a:pt x="4781" y="11767"/>
                  </a:cubicBezTo>
                  <a:cubicBezTo>
                    <a:pt x="4824" y="11767"/>
                    <a:pt x="4867" y="11753"/>
                    <a:pt x="4901" y="11724"/>
                  </a:cubicBezTo>
                  <a:lnTo>
                    <a:pt x="9494" y="7858"/>
                  </a:lnTo>
                  <a:cubicBezTo>
                    <a:pt x="9533" y="7829"/>
                    <a:pt x="9561" y="7772"/>
                    <a:pt x="9561" y="7724"/>
                  </a:cubicBezTo>
                  <a:lnTo>
                    <a:pt x="9561" y="1101"/>
                  </a:lnTo>
                  <a:cubicBezTo>
                    <a:pt x="9561" y="1015"/>
                    <a:pt x="9494" y="939"/>
                    <a:pt x="9408" y="919"/>
                  </a:cubicBezTo>
                  <a:lnTo>
                    <a:pt x="4815" y="1"/>
                  </a:lnTo>
                  <a:close/>
                </a:path>
              </a:pathLst>
            </a:custGeom>
            <a:solidFill>
              <a:srgbClr val="B4C3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71"/>
            <p:cNvSpPr/>
            <p:nvPr/>
          </p:nvSpPr>
          <p:spPr>
            <a:xfrm>
              <a:off x="3618672" y="4319206"/>
              <a:ext cx="212391" cy="264018"/>
            </a:xfrm>
            <a:custGeom>
              <a:avLst/>
              <a:gdLst/>
              <a:ahLst/>
              <a:cxnLst/>
              <a:rect l="l" t="t" r="r" b="b"/>
              <a:pathLst>
                <a:path w="8088" h="10054" extrusionOk="0">
                  <a:moveTo>
                    <a:pt x="4001" y="0"/>
                  </a:moveTo>
                  <a:lnTo>
                    <a:pt x="144" y="775"/>
                  </a:lnTo>
                  <a:cubicBezTo>
                    <a:pt x="58" y="794"/>
                    <a:pt x="1" y="871"/>
                    <a:pt x="1" y="957"/>
                  </a:cubicBezTo>
                  <a:lnTo>
                    <a:pt x="1" y="6632"/>
                  </a:lnTo>
                  <a:cubicBezTo>
                    <a:pt x="1" y="6680"/>
                    <a:pt x="29" y="6738"/>
                    <a:pt x="68" y="6766"/>
                  </a:cubicBezTo>
                  <a:lnTo>
                    <a:pt x="3924" y="10011"/>
                  </a:lnTo>
                  <a:cubicBezTo>
                    <a:pt x="3963" y="10039"/>
                    <a:pt x="4006" y="10054"/>
                    <a:pt x="4048" y="10054"/>
                  </a:cubicBezTo>
                  <a:cubicBezTo>
                    <a:pt x="4089" y="10054"/>
                    <a:pt x="4130" y="10039"/>
                    <a:pt x="4164" y="10011"/>
                  </a:cubicBezTo>
                  <a:lnTo>
                    <a:pt x="8020" y="6766"/>
                  </a:lnTo>
                  <a:cubicBezTo>
                    <a:pt x="8059" y="6728"/>
                    <a:pt x="8087" y="6680"/>
                    <a:pt x="8087" y="6623"/>
                  </a:cubicBezTo>
                  <a:lnTo>
                    <a:pt x="8087" y="957"/>
                  </a:lnTo>
                  <a:cubicBezTo>
                    <a:pt x="8087" y="871"/>
                    <a:pt x="8020" y="794"/>
                    <a:pt x="7934" y="775"/>
                  </a:cubicBezTo>
                  <a:lnTo>
                    <a:pt x="4078" y="0"/>
                  </a:ln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1" name="Google Shape;10981;p71"/>
            <p:cNvSpPr/>
            <p:nvPr/>
          </p:nvSpPr>
          <p:spPr>
            <a:xfrm>
              <a:off x="3618672" y="4335777"/>
              <a:ext cx="118144" cy="247448"/>
            </a:xfrm>
            <a:custGeom>
              <a:avLst/>
              <a:gdLst/>
              <a:ahLst/>
              <a:cxnLst/>
              <a:rect l="l" t="t" r="r" b="b"/>
              <a:pathLst>
                <a:path w="4499" h="9423" extrusionOk="0">
                  <a:moveTo>
                    <a:pt x="881" y="1"/>
                  </a:moveTo>
                  <a:lnTo>
                    <a:pt x="144" y="144"/>
                  </a:lnTo>
                  <a:cubicBezTo>
                    <a:pt x="58" y="163"/>
                    <a:pt x="1" y="240"/>
                    <a:pt x="1" y="326"/>
                  </a:cubicBezTo>
                  <a:lnTo>
                    <a:pt x="1" y="6001"/>
                  </a:lnTo>
                  <a:cubicBezTo>
                    <a:pt x="1" y="6049"/>
                    <a:pt x="29" y="6097"/>
                    <a:pt x="68" y="6135"/>
                  </a:cubicBezTo>
                  <a:lnTo>
                    <a:pt x="3924" y="9380"/>
                  </a:lnTo>
                  <a:cubicBezTo>
                    <a:pt x="3963" y="9408"/>
                    <a:pt x="4006" y="9423"/>
                    <a:pt x="4048" y="9423"/>
                  </a:cubicBezTo>
                  <a:cubicBezTo>
                    <a:pt x="4089" y="9423"/>
                    <a:pt x="4130" y="9408"/>
                    <a:pt x="4164" y="9380"/>
                  </a:cubicBezTo>
                  <a:lnTo>
                    <a:pt x="4499" y="9092"/>
                  </a:lnTo>
                  <a:lnTo>
                    <a:pt x="795" y="6001"/>
                  </a:lnTo>
                  <a:cubicBezTo>
                    <a:pt x="757" y="5963"/>
                    <a:pt x="728" y="5906"/>
                    <a:pt x="737" y="5858"/>
                  </a:cubicBezTo>
                  <a:lnTo>
                    <a:pt x="737" y="183"/>
                  </a:lnTo>
                  <a:cubicBezTo>
                    <a:pt x="737" y="96"/>
                    <a:pt x="795" y="20"/>
                    <a:pt x="881" y="1"/>
                  </a:cubicBez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2" name="Google Shape;10982;p71"/>
            <p:cNvSpPr/>
            <p:nvPr/>
          </p:nvSpPr>
          <p:spPr>
            <a:xfrm>
              <a:off x="3634506" y="4362168"/>
              <a:ext cx="157849" cy="135423"/>
            </a:xfrm>
            <a:custGeom>
              <a:avLst/>
              <a:gdLst/>
              <a:ahLst/>
              <a:cxnLst/>
              <a:rect l="l" t="t" r="r" b="b"/>
              <a:pathLst>
                <a:path w="6011" h="5157" extrusionOk="0">
                  <a:moveTo>
                    <a:pt x="3436" y="1"/>
                  </a:moveTo>
                  <a:cubicBezTo>
                    <a:pt x="1149" y="1"/>
                    <a:pt x="0" y="2776"/>
                    <a:pt x="1618" y="4393"/>
                  </a:cubicBezTo>
                  <a:cubicBezTo>
                    <a:pt x="2145" y="4920"/>
                    <a:pt x="2791" y="5156"/>
                    <a:pt x="3424" y="5156"/>
                  </a:cubicBezTo>
                  <a:cubicBezTo>
                    <a:pt x="4746" y="5156"/>
                    <a:pt x="6011" y="4128"/>
                    <a:pt x="6011" y="2575"/>
                  </a:cubicBezTo>
                  <a:cubicBezTo>
                    <a:pt x="6011" y="1159"/>
                    <a:pt x="4862" y="10"/>
                    <a:pt x="3436"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3" name="Google Shape;10983;p71"/>
            <p:cNvSpPr/>
            <p:nvPr/>
          </p:nvSpPr>
          <p:spPr>
            <a:xfrm>
              <a:off x="3653860" y="4376742"/>
              <a:ext cx="124184" cy="106353"/>
            </a:xfrm>
            <a:custGeom>
              <a:avLst/>
              <a:gdLst/>
              <a:ahLst/>
              <a:cxnLst/>
              <a:rect l="l" t="t" r="r" b="b"/>
              <a:pathLst>
                <a:path w="4729" h="4050" extrusionOk="0">
                  <a:moveTo>
                    <a:pt x="2699" y="1"/>
                  </a:moveTo>
                  <a:cubicBezTo>
                    <a:pt x="900" y="1"/>
                    <a:pt x="0" y="2183"/>
                    <a:pt x="1273" y="3456"/>
                  </a:cubicBezTo>
                  <a:cubicBezTo>
                    <a:pt x="1684" y="3866"/>
                    <a:pt x="2189" y="4050"/>
                    <a:pt x="2684" y="4050"/>
                  </a:cubicBezTo>
                  <a:cubicBezTo>
                    <a:pt x="3726" y="4050"/>
                    <a:pt x="4728" y="3239"/>
                    <a:pt x="4728" y="2020"/>
                  </a:cubicBezTo>
                  <a:cubicBezTo>
                    <a:pt x="4719" y="910"/>
                    <a:pt x="3819" y="1"/>
                    <a:pt x="2699" y="1"/>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71"/>
            <p:cNvSpPr/>
            <p:nvPr/>
          </p:nvSpPr>
          <p:spPr>
            <a:xfrm>
              <a:off x="3700340" y="4377189"/>
              <a:ext cx="50550" cy="105381"/>
            </a:xfrm>
            <a:custGeom>
              <a:avLst/>
              <a:gdLst/>
              <a:ahLst/>
              <a:cxnLst/>
              <a:rect l="l" t="t" r="r" b="b"/>
              <a:pathLst>
                <a:path w="1925" h="4013" extrusionOk="0">
                  <a:moveTo>
                    <a:pt x="963" y="0"/>
                  </a:moveTo>
                  <a:cubicBezTo>
                    <a:pt x="874" y="0"/>
                    <a:pt x="786" y="55"/>
                    <a:pt x="776" y="166"/>
                  </a:cubicBezTo>
                  <a:lnTo>
                    <a:pt x="776" y="539"/>
                  </a:lnTo>
                  <a:cubicBezTo>
                    <a:pt x="336" y="577"/>
                    <a:pt x="1" y="969"/>
                    <a:pt x="30" y="1410"/>
                  </a:cubicBezTo>
                  <a:cubicBezTo>
                    <a:pt x="58" y="1853"/>
                    <a:pt x="412" y="2195"/>
                    <a:pt x="854" y="2195"/>
                  </a:cubicBezTo>
                  <a:cubicBezTo>
                    <a:pt x="860" y="2195"/>
                    <a:pt x="866" y="2195"/>
                    <a:pt x="872" y="2194"/>
                  </a:cubicBezTo>
                  <a:lnTo>
                    <a:pt x="1054" y="2194"/>
                  </a:lnTo>
                  <a:cubicBezTo>
                    <a:pt x="1666" y="2194"/>
                    <a:pt x="1666" y="3113"/>
                    <a:pt x="1054" y="3113"/>
                  </a:cubicBezTo>
                  <a:lnTo>
                    <a:pt x="776" y="3113"/>
                  </a:lnTo>
                  <a:cubicBezTo>
                    <a:pt x="575" y="3113"/>
                    <a:pt x="412" y="2941"/>
                    <a:pt x="412" y="2740"/>
                  </a:cubicBezTo>
                  <a:cubicBezTo>
                    <a:pt x="403" y="2630"/>
                    <a:pt x="317" y="2575"/>
                    <a:pt x="231" y="2575"/>
                  </a:cubicBezTo>
                  <a:cubicBezTo>
                    <a:pt x="144" y="2575"/>
                    <a:pt x="58" y="2630"/>
                    <a:pt x="49" y="2740"/>
                  </a:cubicBezTo>
                  <a:cubicBezTo>
                    <a:pt x="49" y="3151"/>
                    <a:pt x="374" y="3477"/>
                    <a:pt x="786" y="3477"/>
                  </a:cubicBezTo>
                  <a:lnTo>
                    <a:pt x="786" y="3841"/>
                  </a:lnTo>
                  <a:cubicBezTo>
                    <a:pt x="795" y="3955"/>
                    <a:pt x="881" y="4013"/>
                    <a:pt x="968" y="4013"/>
                  </a:cubicBezTo>
                  <a:cubicBezTo>
                    <a:pt x="1054" y="4013"/>
                    <a:pt x="1140" y="3955"/>
                    <a:pt x="1149" y="3841"/>
                  </a:cubicBezTo>
                  <a:lnTo>
                    <a:pt x="1149" y="3467"/>
                  </a:lnTo>
                  <a:cubicBezTo>
                    <a:pt x="1590" y="3429"/>
                    <a:pt x="1925" y="3046"/>
                    <a:pt x="1896" y="2596"/>
                  </a:cubicBezTo>
                  <a:cubicBezTo>
                    <a:pt x="1877" y="2162"/>
                    <a:pt x="1514" y="1821"/>
                    <a:pt x="1072" y="1821"/>
                  </a:cubicBezTo>
                  <a:cubicBezTo>
                    <a:pt x="1066" y="1821"/>
                    <a:pt x="1060" y="1821"/>
                    <a:pt x="1054" y="1821"/>
                  </a:cubicBezTo>
                  <a:lnTo>
                    <a:pt x="872" y="1821"/>
                  </a:lnTo>
                  <a:cubicBezTo>
                    <a:pt x="259" y="1821"/>
                    <a:pt x="259" y="902"/>
                    <a:pt x="872" y="902"/>
                  </a:cubicBezTo>
                  <a:lnTo>
                    <a:pt x="1149" y="902"/>
                  </a:lnTo>
                  <a:cubicBezTo>
                    <a:pt x="1350" y="902"/>
                    <a:pt x="1513" y="1065"/>
                    <a:pt x="1513" y="1266"/>
                  </a:cubicBezTo>
                  <a:lnTo>
                    <a:pt x="1513" y="1448"/>
                  </a:lnTo>
                  <a:cubicBezTo>
                    <a:pt x="1513" y="1553"/>
                    <a:pt x="1590" y="1639"/>
                    <a:pt x="1695" y="1639"/>
                  </a:cubicBezTo>
                  <a:cubicBezTo>
                    <a:pt x="1800" y="1639"/>
                    <a:pt x="1886" y="1553"/>
                    <a:pt x="1886" y="1458"/>
                  </a:cubicBezTo>
                  <a:lnTo>
                    <a:pt x="1886" y="1266"/>
                  </a:lnTo>
                  <a:cubicBezTo>
                    <a:pt x="1886" y="864"/>
                    <a:pt x="1551" y="539"/>
                    <a:pt x="1149" y="539"/>
                  </a:cubicBezTo>
                  <a:lnTo>
                    <a:pt x="1149" y="166"/>
                  </a:lnTo>
                  <a:cubicBezTo>
                    <a:pt x="1140" y="55"/>
                    <a:pt x="1051" y="0"/>
                    <a:pt x="96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5" name="Google Shape;10985;p71"/>
          <p:cNvGrpSpPr/>
          <p:nvPr/>
        </p:nvGrpSpPr>
        <p:grpSpPr>
          <a:xfrm>
            <a:off x="3105998" y="2433240"/>
            <a:ext cx="345818" cy="345056"/>
            <a:chOff x="3105998" y="2433240"/>
            <a:chExt cx="345818" cy="345056"/>
          </a:xfrm>
        </p:grpSpPr>
        <p:sp>
          <p:nvSpPr>
            <p:cNvPr id="10986" name="Google Shape;10986;p71"/>
            <p:cNvSpPr/>
            <p:nvPr/>
          </p:nvSpPr>
          <p:spPr>
            <a:xfrm>
              <a:off x="3160277" y="2465487"/>
              <a:ext cx="237259" cy="312809"/>
            </a:xfrm>
            <a:custGeom>
              <a:avLst/>
              <a:gdLst/>
              <a:ahLst/>
              <a:cxnLst/>
              <a:rect l="l" t="t" r="r" b="b"/>
              <a:pathLst>
                <a:path w="9035" h="11912" extrusionOk="0">
                  <a:moveTo>
                    <a:pt x="4518" y="1"/>
                  </a:moveTo>
                  <a:cubicBezTo>
                    <a:pt x="2020" y="1"/>
                    <a:pt x="0" y="2020"/>
                    <a:pt x="0" y="4518"/>
                  </a:cubicBezTo>
                  <a:cubicBezTo>
                    <a:pt x="0" y="5389"/>
                    <a:pt x="240" y="6327"/>
                    <a:pt x="689" y="7293"/>
                  </a:cubicBezTo>
                  <a:cubicBezTo>
                    <a:pt x="1101" y="8126"/>
                    <a:pt x="1608" y="8911"/>
                    <a:pt x="2202" y="9629"/>
                  </a:cubicBezTo>
                  <a:cubicBezTo>
                    <a:pt x="2852" y="10442"/>
                    <a:pt x="3589" y="11189"/>
                    <a:pt x="4384" y="11868"/>
                  </a:cubicBezTo>
                  <a:cubicBezTo>
                    <a:pt x="4422" y="11897"/>
                    <a:pt x="4467" y="11911"/>
                    <a:pt x="4513" y="11911"/>
                  </a:cubicBezTo>
                  <a:cubicBezTo>
                    <a:pt x="4558" y="11911"/>
                    <a:pt x="4604" y="11897"/>
                    <a:pt x="4642" y="11868"/>
                  </a:cubicBezTo>
                  <a:cubicBezTo>
                    <a:pt x="5446" y="11189"/>
                    <a:pt x="6173" y="10442"/>
                    <a:pt x="6834" y="9629"/>
                  </a:cubicBezTo>
                  <a:cubicBezTo>
                    <a:pt x="7427" y="8911"/>
                    <a:pt x="7925" y="8126"/>
                    <a:pt x="8336" y="7293"/>
                  </a:cubicBezTo>
                  <a:cubicBezTo>
                    <a:pt x="8795" y="6327"/>
                    <a:pt x="9035" y="5389"/>
                    <a:pt x="9035" y="4518"/>
                  </a:cubicBezTo>
                  <a:cubicBezTo>
                    <a:pt x="9025" y="2020"/>
                    <a:pt x="7006" y="1"/>
                    <a:pt x="4518"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7" name="Google Shape;10987;p71"/>
            <p:cNvSpPr/>
            <p:nvPr/>
          </p:nvSpPr>
          <p:spPr>
            <a:xfrm>
              <a:off x="3160277" y="2469268"/>
              <a:ext cx="137996" cy="309028"/>
            </a:xfrm>
            <a:custGeom>
              <a:avLst/>
              <a:gdLst/>
              <a:ahLst/>
              <a:cxnLst/>
              <a:rect l="l" t="t" r="r" b="b"/>
              <a:pathLst>
                <a:path w="5255" h="11768" extrusionOk="0">
                  <a:moveTo>
                    <a:pt x="3369" y="0"/>
                  </a:moveTo>
                  <a:cubicBezTo>
                    <a:pt x="1388" y="527"/>
                    <a:pt x="0" y="2316"/>
                    <a:pt x="0" y="4374"/>
                  </a:cubicBezTo>
                  <a:cubicBezTo>
                    <a:pt x="0" y="5245"/>
                    <a:pt x="240" y="6183"/>
                    <a:pt x="689" y="7140"/>
                  </a:cubicBezTo>
                  <a:cubicBezTo>
                    <a:pt x="1101" y="7982"/>
                    <a:pt x="1608" y="8767"/>
                    <a:pt x="2202" y="9485"/>
                  </a:cubicBezTo>
                  <a:cubicBezTo>
                    <a:pt x="2852" y="10298"/>
                    <a:pt x="3589" y="11045"/>
                    <a:pt x="4384" y="11724"/>
                  </a:cubicBezTo>
                  <a:cubicBezTo>
                    <a:pt x="4422" y="11753"/>
                    <a:pt x="4467" y="11767"/>
                    <a:pt x="4513" y="11767"/>
                  </a:cubicBezTo>
                  <a:cubicBezTo>
                    <a:pt x="4558" y="11767"/>
                    <a:pt x="4604" y="11753"/>
                    <a:pt x="4642" y="11724"/>
                  </a:cubicBezTo>
                  <a:cubicBezTo>
                    <a:pt x="4661" y="11705"/>
                    <a:pt x="4900" y="11513"/>
                    <a:pt x="5254" y="11179"/>
                  </a:cubicBezTo>
                  <a:cubicBezTo>
                    <a:pt x="4518" y="10537"/>
                    <a:pt x="3838" y="9829"/>
                    <a:pt x="3226" y="9073"/>
                  </a:cubicBezTo>
                  <a:cubicBezTo>
                    <a:pt x="2632" y="8355"/>
                    <a:pt x="2125" y="7571"/>
                    <a:pt x="1723" y="6738"/>
                  </a:cubicBezTo>
                  <a:cubicBezTo>
                    <a:pt x="1264" y="5771"/>
                    <a:pt x="1024" y="4833"/>
                    <a:pt x="1024" y="3963"/>
                  </a:cubicBezTo>
                  <a:cubicBezTo>
                    <a:pt x="1024" y="2316"/>
                    <a:pt x="1924" y="795"/>
                    <a:pt x="336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71"/>
            <p:cNvSpPr/>
            <p:nvPr/>
          </p:nvSpPr>
          <p:spPr>
            <a:xfrm>
              <a:off x="3156259" y="2492377"/>
              <a:ext cx="214387" cy="183374"/>
            </a:xfrm>
            <a:custGeom>
              <a:avLst/>
              <a:gdLst/>
              <a:ahLst/>
              <a:cxnLst/>
              <a:rect l="l" t="t" r="r" b="b"/>
              <a:pathLst>
                <a:path w="8164" h="6983" extrusionOk="0">
                  <a:moveTo>
                    <a:pt x="4671" y="1"/>
                  </a:moveTo>
                  <a:cubicBezTo>
                    <a:pt x="1560" y="1"/>
                    <a:pt x="0" y="3762"/>
                    <a:pt x="2201" y="5963"/>
                  </a:cubicBezTo>
                  <a:cubicBezTo>
                    <a:pt x="2868" y="6629"/>
                    <a:pt x="3761" y="6983"/>
                    <a:pt x="4669" y="6983"/>
                  </a:cubicBezTo>
                  <a:cubicBezTo>
                    <a:pt x="5118" y="6983"/>
                    <a:pt x="5570" y="6896"/>
                    <a:pt x="6001" y="6719"/>
                  </a:cubicBezTo>
                  <a:cubicBezTo>
                    <a:pt x="7312" y="6183"/>
                    <a:pt x="8164" y="4910"/>
                    <a:pt x="8164" y="3494"/>
                  </a:cubicBezTo>
                  <a:cubicBezTo>
                    <a:pt x="8154" y="1570"/>
                    <a:pt x="6594" y="1"/>
                    <a:pt x="4671" y="1"/>
                  </a:cubicBez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9" name="Google Shape;10989;p71"/>
            <p:cNvSpPr/>
            <p:nvPr/>
          </p:nvSpPr>
          <p:spPr>
            <a:xfrm>
              <a:off x="3174589" y="2511731"/>
              <a:ext cx="176704" cy="164388"/>
            </a:xfrm>
            <a:custGeom>
              <a:avLst/>
              <a:gdLst/>
              <a:ahLst/>
              <a:cxnLst/>
              <a:rect l="l" t="t" r="r" b="b"/>
              <a:pathLst>
                <a:path w="6729" h="6260" extrusionOk="0">
                  <a:moveTo>
                    <a:pt x="1838" y="1"/>
                  </a:moveTo>
                  <a:cubicBezTo>
                    <a:pt x="164" y="1283"/>
                    <a:pt x="1" y="3743"/>
                    <a:pt x="1494" y="5236"/>
                  </a:cubicBezTo>
                  <a:cubicBezTo>
                    <a:pt x="2177" y="5924"/>
                    <a:pt x="3070" y="6260"/>
                    <a:pt x="3959" y="6260"/>
                  </a:cubicBezTo>
                  <a:cubicBezTo>
                    <a:pt x="5000" y="6260"/>
                    <a:pt x="6037" y="5799"/>
                    <a:pt x="6729" y="4901"/>
                  </a:cubicBezTo>
                  <a:lnTo>
                    <a:pt x="6729" y="4901"/>
                  </a:lnTo>
                  <a:cubicBezTo>
                    <a:pt x="6116" y="5370"/>
                    <a:pt x="5360" y="5628"/>
                    <a:pt x="4585" y="5628"/>
                  </a:cubicBezTo>
                  <a:cubicBezTo>
                    <a:pt x="1685" y="5628"/>
                    <a:pt x="58" y="2288"/>
                    <a:pt x="1838"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0" name="Google Shape;10990;p71"/>
            <p:cNvSpPr/>
            <p:nvPr/>
          </p:nvSpPr>
          <p:spPr>
            <a:xfrm>
              <a:off x="3251005" y="2524493"/>
              <a:ext cx="55802" cy="119536"/>
            </a:xfrm>
            <a:custGeom>
              <a:avLst/>
              <a:gdLst/>
              <a:ahLst/>
              <a:cxnLst/>
              <a:rect l="l" t="t" r="r" b="b"/>
              <a:pathLst>
                <a:path w="2125" h="4552" extrusionOk="0">
                  <a:moveTo>
                    <a:pt x="1061" y="1"/>
                  </a:moveTo>
                  <a:cubicBezTo>
                    <a:pt x="952" y="1"/>
                    <a:pt x="842" y="75"/>
                    <a:pt x="852" y="223"/>
                  </a:cubicBezTo>
                  <a:lnTo>
                    <a:pt x="852" y="644"/>
                  </a:lnTo>
                  <a:cubicBezTo>
                    <a:pt x="364" y="692"/>
                    <a:pt x="0" y="1113"/>
                    <a:pt x="29" y="1611"/>
                  </a:cubicBezTo>
                  <a:cubicBezTo>
                    <a:pt x="57" y="2093"/>
                    <a:pt x="459" y="2482"/>
                    <a:pt x="940" y="2482"/>
                  </a:cubicBezTo>
                  <a:cubicBezTo>
                    <a:pt x="946" y="2482"/>
                    <a:pt x="951" y="2482"/>
                    <a:pt x="957" y="2482"/>
                  </a:cubicBezTo>
                  <a:lnTo>
                    <a:pt x="1168" y="2482"/>
                  </a:lnTo>
                  <a:cubicBezTo>
                    <a:pt x="1847" y="2482"/>
                    <a:pt x="1847" y="3506"/>
                    <a:pt x="1168" y="3506"/>
                  </a:cubicBezTo>
                  <a:lnTo>
                    <a:pt x="862" y="3506"/>
                  </a:lnTo>
                  <a:cubicBezTo>
                    <a:pt x="632" y="3506"/>
                    <a:pt x="450" y="3324"/>
                    <a:pt x="450" y="3094"/>
                  </a:cubicBezTo>
                  <a:cubicBezTo>
                    <a:pt x="440" y="2970"/>
                    <a:pt x="342" y="2907"/>
                    <a:pt x="244" y="2907"/>
                  </a:cubicBezTo>
                  <a:cubicBezTo>
                    <a:pt x="146" y="2907"/>
                    <a:pt x="48" y="2970"/>
                    <a:pt x="38" y="3094"/>
                  </a:cubicBezTo>
                  <a:cubicBezTo>
                    <a:pt x="38" y="3553"/>
                    <a:pt x="402" y="3917"/>
                    <a:pt x="862" y="3917"/>
                  </a:cubicBezTo>
                  <a:lnTo>
                    <a:pt x="862" y="4329"/>
                  </a:lnTo>
                  <a:cubicBezTo>
                    <a:pt x="847" y="4477"/>
                    <a:pt x="955" y="4551"/>
                    <a:pt x="1064" y="4551"/>
                  </a:cubicBezTo>
                  <a:cubicBezTo>
                    <a:pt x="1173" y="4551"/>
                    <a:pt x="1283" y="4477"/>
                    <a:pt x="1273" y="4329"/>
                  </a:cubicBezTo>
                  <a:lnTo>
                    <a:pt x="1273" y="3908"/>
                  </a:lnTo>
                  <a:cubicBezTo>
                    <a:pt x="1761" y="3860"/>
                    <a:pt x="2125" y="3429"/>
                    <a:pt x="2096" y="2941"/>
                  </a:cubicBezTo>
                  <a:cubicBezTo>
                    <a:pt x="2068" y="2449"/>
                    <a:pt x="1666" y="2070"/>
                    <a:pt x="1186" y="2070"/>
                  </a:cubicBezTo>
                  <a:cubicBezTo>
                    <a:pt x="1180" y="2070"/>
                    <a:pt x="1174" y="2070"/>
                    <a:pt x="1168" y="2070"/>
                  </a:cubicBezTo>
                  <a:lnTo>
                    <a:pt x="957" y="2070"/>
                  </a:lnTo>
                  <a:cubicBezTo>
                    <a:pt x="278" y="2070"/>
                    <a:pt x="278" y="1037"/>
                    <a:pt x="957" y="1037"/>
                  </a:cubicBezTo>
                  <a:lnTo>
                    <a:pt x="1273" y="1037"/>
                  </a:lnTo>
                  <a:cubicBezTo>
                    <a:pt x="1493" y="1037"/>
                    <a:pt x="1675" y="1218"/>
                    <a:pt x="1675" y="1448"/>
                  </a:cubicBezTo>
                  <a:lnTo>
                    <a:pt x="1675" y="1659"/>
                  </a:lnTo>
                  <a:cubicBezTo>
                    <a:pt x="1685" y="1773"/>
                    <a:pt x="1771" y="1860"/>
                    <a:pt x="1886" y="1860"/>
                  </a:cubicBezTo>
                  <a:cubicBezTo>
                    <a:pt x="1991" y="1860"/>
                    <a:pt x="2087" y="1764"/>
                    <a:pt x="2087" y="1659"/>
                  </a:cubicBezTo>
                  <a:lnTo>
                    <a:pt x="2087" y="1448"/>
                  </a:lnTo>
                  <a:cubicBezTo>
                    <a:pt x="2087" y="998"/>
                    <a:pt x="1723" y="625"/>
                    <a:pt x="1263" y="625"/>
                  </a:cubicBezTo>
                  <a:lnTo>
                    <a:pt x="1263" y="223"/>
                  </a:lnTo>
                  <a:cubicBezTo>
                    <a:pt x="1278" y="75"/>
                    <a:pt x="1170" y="1"/>
                    <a:pt x="106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71"/>
            <p:cNvSpPr/>
            <p:nvPr/>
          </p:nvSpPr>
          <p:spPr>
            <a:xfrm>
              <a:off x="3398875" y="2433318"/>
              <a:ext cx="52940" cy="86500"/>
            </a:xfrm>
            <a:custGeom>
              <a:avLst/>
              <a:gdLst/>
              <a:ahLst/>
              <a:cxnLst/>
              <a:rect l="l" t="t" r="r" b="b"/>
              <a:pathLst>
                <a:path w="2016" h="3294" extrusionOk="0">
                  <a:moveTo>
                    <a:pt x="294" y="1"/>
                  </a:moveTo>
                  <a:cubicBezTo>
                    <a:pt x="121" y="1"/>
                    <a:pt x="0" y="236"/>
                    <a:pt x="169" y="365"/>
                  </a:cubicBezTo>
                  <a:cubicBezTo>
                    <a:pt x="1059" y="977"/>
                    <a:pt x="1604" y="1992"/>
                    <a:pt x="1604" y="3083"/>
                  </a:cubicBezTo>
                  <a:cubicBezTo>
                    <a:pt x="1604" y="3197"/>
                    <a:pt x="1690" y="3293"/>
                    <a:pt x="1805" y="3293"/>
                  </a:cubicBezTo>
                  <a:cubicBezTo>
                    <a:pt x="1920" y="3284"/>
                    <a:pt x="2006" y="3197"/>
                    <a:pt x="2016" y="3083"/>
                  </a:cubicBezTo>
                  <a:cubicBezTo>
                    <a:pt x="2006" y="1858"/>
                    <a:pt x="1403" y="719"/>
                    <a:pt x="399"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71"/>
            <p:cNvSpPr/>
            <p:nvPr/>
          </p:nvSpPr>
          <p:spPr>
            <a:xfrm>
              <a:off x="3368466" y="2477803"/>
              <a:ext cx="29332" cy="42016"/>
            </a:xfrm>
            <a:custGeom>
              <a:avLst/>
              <a:gdLst/>
              <a:ahLst/>
              <a:cxnLst/>
              <a:rect l="l" t="t" r="r" b="b"/>
              <a:pathLst>
                <a:path w="1117" h="1600" extrusionOk="0">
                  <a:moveTo>
                    <a:pt x="294" y="1"/>
                  </a:moveTo>
                  <a:cubicBezTo>
                    <a:pt x="121" y="1"/>
                    <a:pt x="0" y="238"/>
                    <a:pt x="169" y="374"/>
                  </a:cubicBezTo>
                  <a:cubicBezTo>
                    <a:pt x="504" y="604"/>
                    <a:pt x="705" y="977"/>
                    <a:pt x="705" y="1389"/>
                  </a:cubicBezTo>
                  <a:cubicBezTo>
                    <a:pt x="705" y="1503"/>
                    <a:pt x="800" y="1599"/>
                    <a:pt x="915" y="1599"/>
                  </a:cubicBezTo>
                  <a:cubicBezTo>
                    <a:pt x="1021" y="1599"/>
                    <a:pt x="1116" y="1503"/>
                    <a:pt x="1116" y="1389"/>
                  </a:cubicBezTo>
                  <a:cubicBezTo>
                    <a:pt x="1116" y="843"/>
                    <a:pt x="848" y="336"/>
                    <a:pt x="398" y="30"/>
                  </a:cubicBezTo>
                  <a:cubicBezTo>
                    <a:pt x="363" y="9"/>
                    <a:pt x="327" y="1"/>
                    <a:pt x="294"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71"/>
            <p:cNvSpPr/>
            <p:nvPr/>
          </p:nvSpPr>
          <p:spPr>
            <a:xfrm>
              <a:off x="3383802" y="2455587"/>
              <a:ext cx="40887" cy="64232"/>
            </a:xfrm>
            <a:custGeom>
              <a:avLst/>
              <a:gdLst/>
              <a:ahLst/>
              <a:cxnLst/>
              <a:rect l="l" t="t" r="r" b="b"/>
              <a:pathLst>
                <a:path w="1557" h="2446" extrusionOk="0">
                  <a:moveTo>
                    <a:pt x="288" y="0"/>
                  </a:moveTo>
                  <a:cubicBezTo>
                    <a:pt x="118" y="0"/>
                    <a:pt x="0" y="234"/>
                    <a:pt x="159" y="368"/>
                  </a:cubicBezTo>
                  <a:cubicBezTo>
                    <a:pt x="781" y="789"/>
                    <a:pt x="1145" y="1488"/>
                    <a:pt x="1154" y="2235"/>
                  </a:cubicBezTo>
                  <a:cubicBezTo>
                    <a:pt x="1154" y="2349"/>
                    <a:pt x="1240" y="2445"/>
                    <a:pt x="1355" y="2445"/>
                  </a:cubicBezTo>
                  <a:cubicBezTo>
                    <a:pt x="1470" y="2436"/>
                    <a:pt x="1556" y="2349"/>
                    <a:pt x="1556" y="2235"/>
                  </a:cubicBezTo>
                  <a:cubicBezTo>
                    <a:pt x="1556" y="1354"/>
                    <a:pt x="1126" y="531"/>
                    <a:pt x="398" y="33"/>
                  </a:cubicBezTo>
                  <a:cubicBezTo>
                    <a:pt x="360" y="10"/>
                    <a:pt x="323" y="0"/>
                    <a:pt x="28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4" name="Google Shape;10994;p71"/>
            <p:cNvSpPr/>
            <p:nvPr/>
          </p:nvSpPr>
          <p:spPr>
            <a:xfrm>
              <a:off x="3105998" y="2433240"/>
              <a:ext cx="52914" cy="86579"/>
            </a:xfrm>
            <a:custGeom>
              <a:avLst/>
              <a:gdLst/>
              <a:ahLst/>
              <a:cxnLst/>
              <a:rect l="l" t="t" r="r" b="b"/>
              <a:pathLst>
                <a:path w="2015" h="3297" extrusionOk="0">
                  <a:moveTo>
                    <a:pt x="1726" y="0"/>
                  </a:moveTo>
                  <a:cubicBezTo>
                    <a:pt x="1691" y="0"/>
                    <a:pt x="1655" y="10"/>
                    <a:pt x="1618" y="33"/>
                  </a:cubicBezTo>
                  <a:cubicBezTo>
                    <a:pt x="613" y="722"/>
                    <a:pt x="0" y="1861"/>
                    <a:pt x="10" y="3086"/>
                  </a:cubicBezTo>
                  <a:cubicBezTo>
                    <a:pt x="10" y="3200"/>
                    <a:pt x="96" y="3296"/>
                    <a:pt x="211" y="3296"/>
                  </a:cubicBezTo>
                  <a:cubicBezTo>
                    <a:pt x="326" y="3287"/>
                    <a:pt x="412" y="3200"/>
                    <a:pt x="412" y="3086"/>
                  </a:cubicBezTo>
                  <a:cubicBezTo>
                    <a:pt x="412" y="1995"/>
                    <a:pt x="957" y="980"/>
                    <a:pt x="1847" y="368"/>
                  </a:cubicBezTo>
                  <a:cubicBezTo>
                    <a:pt x="2014" y="240"/>
                    <a:pt x="1897" y="0"/>
                    <a:pt x="172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5" name="Google Shape;10995;p71"/>
            <p:cNvSpPr/>
            <p:nvPr/>
          </p:nvSpPr>
          <p:spPr>
            <a:xfrm>
              <a:off x="3159778" y="2477803"/>
              <a:ext cx="29569" cy="42016"/>
            </a:xfrm>
            <a:custGeom>
              <a:avLst/>
              <a:gdLst/>
              <a:ahLst/>
              <a:cxnLst/>
              <a:rect l="l" t="t" r="r" b="b"/>
              <a:pathLst>
                <a:path w="1126" h="1600" extrusionOk="0">
                  <a:moveTo>
                    <a:pt x="832" y="1"/>
                  </a:moveTo>
                  <a:cubicBezTo>
                    <a:pt x="799" y="1"/>
                    <a:pt x="763" y="9"/>
                    <a:pt x="728" y="30"/>
                  </a:cubicBezTo>
                  <a:cubicBezTo>
                    <a:pt x="278" y="336"/>
                    <a:pt x="0" y="843"/>
                    <a:pt x="10" y="1389"/>
                  </a:cubicBezTo>
                  <a:cubicBezTo>
                    <a:pt x="10" y="1503"/>
                    <a:pt x="96" y="1599"/>
                    <a:pt x="211" y="1599"/>
                  </a:cubicBezTo>
                  <a:cubicBezTo>
                    <a:pt x="326" y="1599"/>
                    <a:pt x="421" y="1503"/>
                    <a:pt x="421" y="1389"/>
                  </a:cubicBezTo>
                  <a:cubicBezTo>
                    <a:pt x="421" y="977"/>
                    <a:pt x="622" y="594"/>
                    <a:pt x="957" y="365"/>
                  </a:cubicBezTo>
                  <a:cubicBezTo>
                    <a:pt x="1126" y="236"/>
                    <a:pt x="1005" y="1"/>
                    <a:pt x="83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71"/>
            <p:cNvSpPr/>
            <p:nvPr/>
          </p:nvSpPr>
          <p:spPr>
            <a:xfrm>
              <a:off x="3132888" y="2455587"/>
              <a:ext cx="41071" cy="64232"/>
            </a:xfrm>
            <a:custGeom>
              <a:avLst/>
              <a:gdLst/>
              <a:ahLst/>
              <a:cxnLst/>
              <a:rect l="l" t="t" r="r" b="b"/>
              <a:pathLst>
                <a:path w="1564" h="2446" extrusionOk="0">
                  <a:moveTo>
                    <a:pt x="1278" y="0"/>
                  </a:moveTo>
                  <a:cubicBezTo>
                    <a:pt x="1243" y="0"/>
                    <a:pt x="1206" y="10"/>
                    <a:pt x="1168" y="33"/>
                  </a:cubicBezTo>
                  <a:cubicBezTo>
                    <a:pt x="440" y="521"/>
                    <a:pt x="0" y="1354"/>
                    <a:pt x="0" y="2235"/>
                  </a:cubicBezTo>
                  <a:cubicBezTo>
                    <a:pt x="0" y="2349"/>
                    <a:pt x="96" y="2445"/>
                    <a:pt x="211" y="2445"/>
                  </a:cubicBezTo>
                  <a:cubicBezTo>
                    <a:pt x="316" y="2436"/>
                    <a:pt x="412" y="2349"/>
                    <a:pt x="412" y="2235"/>
                  </a:cubicBezTo>
                  <a:cubicBezTo>
                    <a:pt x="412" y="1488"/>
                    <a:pt x="785" y="789"/>
                    <a:pt x="1397" y="368"/>
                  </a:cubicBezTo>
                  <a:cubicBezTo>
                    <a:pt x="1564" y="234"/>
                    <a:pt x="1448" y="0"/>
                    <a:pt x="127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7" name="Google Shape;10997;p71"/>
          <p:cNvGrpSpPr/>
          <p:nvPr/>
        </p:nvGrpSpPr>
        <p:grpSpPr>
          <a:xfrm>
            <a:off x="1737326" y="2900773"/>
            <a:ext cx="374730" cy="350361"/>
            <a:chOff x="1737326" y="2900773"/>
            <a:chExt cx="374730" cy="350361"/>
          </a:xfrm>
        </p:grpSpPr>
        <p:sp>
          <p:nvSpPr>
            <p:cNvPr id="10998" name="Google Shape;10998;p71"/>
            <p:cNvSpPr/>
            <p:nvPr/>
          </p:nvSpPr>
          <p:spPr>
            <a:xfrm>
              <a:off x="1942890" y="2936723"/>
              <a:ext cx="169167" cy="176966"/>
            </a:xfrm>
            <a:custGeom>
              <a:avLst/>
              <a:gdLst/>
              <a:ahLst/>
              <a:cxnLst/>
              <a:rect l="l" t="t" r="r" b="b"/>
              <a:pathLst>
                <a:path w="6442" h="6739" extrusionOk="0">
                  <a:moveTo>
                    <a:pt x="690" y="0"/>
                  </a:moveTo>
                  <a:cubicBezTo>
                    <a:pt x="307" y="0"/>
                    <a:pt x="1" y="316"/>
                    <a:pt x="1" y="689"/>
                  </a:cubicBezTo>
                  <a:lnTo>
                    <a:pt x="1" y="4374"/>
                  </a:lnTo>
                  <a:cubicBezTo>
                    <a:pt x="1" y="4757"/>
                    <a:pt x="307" y="5063"/>
                    <a:pt x="690" y="5063"/>
                  </a:cubicBezTo>
                  <a:lnTo>
                    <a:pt x="1379" y="5063"/>
                  </a:lnTo>
                  <a:lnTo>
                    <a:pt x="996" y="6604"/>
                  </a:lnTo>
                  <a:cubicBezTo>
                    <a:pt x="982" y="6676"/>
                    <a:pt x="1039" y="6738"/>
                    <a:pt x="1110" y="6738"/>
                  </a:cubicBezTo>
                  <a:cubicBezTo>
                    <a:pt x="1132" y="6738"/>
                    <a:pt x="1155" y="6732"/>
                    <a:pt x="1178" y="6718"/>
                  </a:cubicBezTo>
                  <a:lnTo>
                    <a:pt x="3446" y="5063"/>
                  </a:lnTo>
                  <a:lnTo>
                    <a:pt x="5753" y="5063"/>
                  </a:lnTo>
                  <a:cubicBezTo>
                    <a:pt x="6126" y="5063"/>
                    <a:pt x="6442" y="4757"/>
                    <a:pt x="6442" y="4374"/>
                  </a:cubicBezTo>
                  <a:lnTo>
                    <a:pt x="6442" y="689"/>
                  </a:lnTo>
                  <a:cubicBezTo>
                    <a:pt x="6442" y="316"/>
                    <a:pt x="6135" y="10"/>
                    <a:pt x="5753"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9" name="Google Shape;10999;p71"/>
            <p:cNvSpPr/>
            <p:nvPr/>
          </p:nvSpPr>
          <p:spPr>
            <a:xfrm>
              <a:off x="2003209" y="2936723"/>
              <a:ext cx="48528" cy="114861"/>
            </a:xfrm>
            <a:custGeom>
              <a:avLst/>
              <a:gdLst/>
              <a:ahLst/>
              <a:cxnLst/>
              <a:rect l="l" t="t" r="r" b="b"/>
              <a:pathLst>
                <a:path w="1848" h="4374" extrusionOk="0">
                  <a:moveTo>
                    <a:pt x="1" y="0"/>
                  </a:moveTo>
                  <a:lnTo>
                    <a:pt x="1" y="3455"/>
                  </a:lnTo>
                  <a:cubicBezTo>
                    <a:pt x="1" y="3962"/>
                    <a:pt x="412" y="4374"/>
                    <a:pt x="919" y="4374"/>
                  </a:cubicBezTo>
                  <a:cubicBezTo>
                    <a:pt x="1427" y="4374"/>
                    <a:pt x="1848" y="3962"/>
                    <a:pt x="1848" y="3455"/>
                  </a:cubicBezTo>
                  <a:lnTo>
                    <a:pt x="1848"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0" name="Google Shape;11000;p71"/>
            <p:cNvSpPr/>
            <p:nvPr/>
          </p:nvSpPr>
          <p:spPr>
            <a:xfrm>
              <a:off x="2015525" y="2900773"/>
              <a:ext cx="23660" cy="96532"/>
            </a:xfrm>
            <a:custGeom>
              <a:avLst/>
              <a:gdLst/>
              <a:ahLst/>
              <a:cxnLst/>
              <a:rect l="l" t="t" r="r" b="b"/>
              <a:pathLst>
                <a:path w="901" h="3676" extrusionOk="0">
                  <a:moveTo>
                    <a:pt x="224" y="0"/>
                  </a:moveTo>
                  <a:cubicBezTo>
                    <a:pt x="98" y="0"/>
                    <a:pt x="1" y="111"/>
                    <a:pt x="10" y="240"/>
                  </a:cubicBezTo>
                  <a:lnTo>
                    <a:pt x="211" y="3455"/>
                  </a:lnTo>
                  <a:cubicBezTo>
                    <a:pt x="211" y="3580"/>
                    <a:pt x="316" y="3676"/>
                    <a:pt x="441" y="3676"/>
                  </a:cubicBezTo>
                  <a:lnTo>
                    <a:pt x="470" y="3676"/>
                  </a:lnTo>
                  <a:cubicBezTo>
                    <a:pt x="584" y="3676"/>
                    <a:pt x="690" y="3580"/>
                    <a:pt x="699" y="3455"/>
                  </a:cubicBezTo>
                  <a:lnTo>
                    <a:pt x="900" y="240"/>
                  </a:lnTo>
                  <a:cubicBezTo>
                    <a:pt x="900" y="111"/>
                    <a:pt x="803" y="0"/>
                    <a:pt x="685" y="0"/>
                  </a:cubicBezTo>
                  <a:cubicBezTo>
                    <a:pt x="680" y="0"/>
                    <a:pt x="675" y="0"/>
                    <a:pt x="671" y="1"/>
                  </a:cubicBezTo>
                  <a:lnTo>
                    <a:pt x="240" y="1"/>
                  </a:lnTo>
                  <a:cubicBezTo>
                    <a:pt x="235" y="0"/>
                    <a:pt x="229" y="0"/>
                    <a:pt x="224"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71"/>
            <p:cNvSpPr/>
            <p:nvPr/>
          </p:nvSpPr>
          <p:spPr>
            <a:xfrm>
              <a:off x="2015289" y="3015371"/>
              <a:ext cx="24396" cy="24159"/>
            </a:xfrm>
            <a:custGeom>
              <a:avLst/>
              <a:gdLst/>
              <a:ahLst/>
              <a:cxnLst/>
              <a:rect l="l" t="t" r="r" b="b"/>
              <a:pathLst>
                <a:path w="929" h="920" extrusionOk="0">
                  <a:moveTo>
                    <a:pt x="459" y="1"/>
                  </a:moveTo>
                  <a:cubicBezTo>
                    <a:pt x="211" y="1"/>
                    <a:pt x="0" y="211"/>
                    <a:pt x="0" y="460"/>
                  </a:cubicBezTo>
                  <a:cubicBezTo>
                    <a:pt x="0" y="718"/>
                    <a:pt x="211" y="919"/>
                    <a:pt x="459" y="919"/>
                  </a:cubicBezTo>
                  <a:cubicBezTo>
                    <a:pt x="718" y="919"/>
                    <a:pt x="928" y="718"/>
                    <a:pt x="928" y="460"/>
                  </a:cubicBezTo>
                  <a:cubicBezTo>
                    <a:pt x="928" y="211"/>
                    <a:pt x="718" y="1"/>
                    <a:pt x="4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71"/>
            <p:cNvSpPr/>
            <p:nvPr/>
          </p:nvSpPr>
          <p:spPr>
            <a:xfrm>
              <a:off x="1737326" y="3166419"/>
              <a:ext cx="205353" cy="84715"/>
            </a:xfrm>
            <a:custGeom>
              <a:avLst/>
              <a:gdLst/>
              <a:ahLst/>
              <a:cxnLst/>
              <a:rect l="l" t="t" r="r" b="b"/>
              <a:pathLst>
                <a:path w="7820" h="3226" extrusionOk="0">
                  <a:moveTo>
                    <a:pt x="2527" y="0"/>
                  </a:moveTo>
                  <a:lnTo>
                    <a:pt x="603" y="709"/>
                  </a:lnTo>
                  <a:cubicBezTo>
                    <a:pt x="240" y="833"/>
                    <a:pt x="0" y="1177"/>
                    <a:pt x="0" y="1570"/>
                  </a:cubicBezTo>
                  <a:lnTo>
                    <a:pt x="0" y="2996"/>
                  </a:lnTo>
                  <a:cubicBezTo>
                    <a:pt x="0" y="3120"/>
                    <a:pt x="96" y="3226"/>
                    <a:pt x="230" y="3226"/>
                  </a:cubicBezTo>
                  <a:lnTo>
                    <a:pt x="7590" y="3226"/>
                  </a:lnTo>
                  <a:cubicBezTo>
                    <a:pt x="7714" y="3226"/>
                    <a:pt x="7819" y="3120"/>
                    <a:pt x="7819" y="2996"/>
                  </a:cubicBezTo>
                  <a:lnTo>
                    <a:pt x="7819" y="1570"/>
                  </a:lnTo>
                  <a:cubicBezTo>
                    <a:pt x="7819" y="1187"/>
                    <a:pt x="7580" y="843"/>
                    <a:pt x="7216" y="709"/>
                  </a:cubicBezTo>
                  <a:lnTo>
                    <a:pt x="5293" y="0"/>
                  </a:lnTo>
                  <a:lnTo>
                    <a:pt x="3915" y="460"/>
                  </a:lnTo>
                  <a:lnTo>
                    <a:pt x="2527"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3" name="Google Shape;11003;p71"/>
            <p:cNvSpPr/>
            <p:nvPr/>
          </p:nvSpPr>
          <p:spPr>
            <a:xfrm>
              <a:off x="1827792" y="3190788"/>
              <a:ext cx="24396" cy="60345"/>
            </a:xfrm>
            <a:custGeom>
              <a:avLst/>
              <a:gdLst/>
              <a:ahLst/>
              <a:cxnLst/>
              <a:rect l="l" t="t" r="r" b="b"/>
              <a:pathLst>
                <a:path w="929" h="2298" extrusionOk="0">
                  <a:moveTo>
                    <a:pt x="221" y="1"/>
                  </a:moveTo>
                  <a:lnTo>
                    <a:pt x="1" y="2298"/>
                  </a:lnTo>
                  <a:lnTo>
                    <a:pt x="929" y="2298"/>
                  </a:lnTo>
                  <a:lnTo>
                    <a:pt x="709" y="1"/>
                  </a:ln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4" name="Google Shape;11004;p71"/>
            <p:cNvSpPr/>
            <p:nvPr/>
          </p:nvSpPr>
          <p:spPr>
            <a:xfrm>
              <a:off x="1829552" y="3178472"/>
              <a:ext cx="21139" cy="20640"/>
            </a:xfrm>
            <a:custGeom>
              <a:avLst/>
              <a:gdLst/>
              <a:ahLst/>
              <a:cxnLst/>
              <a:rect l="l" t="t" r="r" b="b"/>
              <a:pathLst>
                <a:path w="805" h="786" extrusionOk="0">
                  <a:moveTo>
                    <a:pt x="1" y="1"/>
                  </a:moveTo>
                  <a:lnTo>
                    <a:pt x="1" y="623"/>
                  </a:lnTo>
                  <a:cubicBezTo>
                    <a:pt x="1" y="709"/>
                    <a:pt x="77" y="785"/>
                    <a:pt x="163" y="785"/>
                  </a:cubicBezTo>
                  <a:lnTo>
                    <a:pt x="642" y="785"/>
                  </a:lnTo>
                  <a:cubicBezTo>
                    <a:pt x="728" y="785"/>
                    <a:pt x="805" y="709"/>
                    <a:pt x="805" y="623"/>
                  </a:cubicBezTo>
                  <a:lnTo>
                    <a:pt x="805"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71"/>
            <p:cNvSpPr/>
            <p:nvPr/>
          </p:nvSpPr>
          <p:spPr>
            <a:xfrm>
              <a:off x="1906703" y="3191051"/>
              <a:ext cx="36213" cy="60083"/>
            </a:xfrm>
            <a:custGeom>
              <a:avLst/>
              <a:gdLst/>
              <a:ahLst/>
              <a:cxnLst/>
              <a:rect l="l" t="t" r="r" b="b"/>
              <a:pathLst>
                <a:path w="1379" h="2288" extrusionOk="0">
                  <a:moveTo>
                    <a:pt x="1130" y="0"/>
                  </a:moveTo>
                  <a:lnTo>
                    <a:pt x="269" y="862"/>
                  </a:lnTo>
                  <a:cubicBezTo>
                    <a:pt x="96" y="1043"/>
                    <a:pt x="1" y="1273"/>
                    <a:pt x="1" y="1522"/>
                  </a:cubicBezTo>
                  <a:lnTo>
                    <a:pt x="1" y="2288"/>
                  </a:lnTo>
                  <a:lnTo>
                    <a:pt x="1149" y="2288"/>
                  </a:lnTo>
                  <a:cubicBezTo>
                    <a:pt x="1274" y="2288"/>
                    <a:pt x="1379" y="2182"/>
                    <a:pt x="1379" y="2058"/>
                  </a:cubicBezTo>
                  <a:lnTo>
                    <a:pt x="1379" y="632"/>
                  </a:lnTo>
                  <a:cubicBezTo>
                    <a:pt x="1379" y="402"/>
                    <a:pt x="1283" y="173"/>
                    <a:pt x="11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71"/>
            <p:cNvSpPr/>
            <p:nvPr/>
          </p:nvSpPr>
          <p:spPr>
            <a:xfrm>
              <a:off x="1773513" y="2979185"/>
              <a:ext cx="132981" cy="96794"/>
            </a:xfrm>
            <a:custGeom>
              <a:avLst/>
              <a:gdLst/>
              <a:ahLst/>
              <a:cxnLst/>
              <a:rect l="l" t="t" r="r" b="b"/>
              <a:pathLst>
                <a:path w="5064" h="3686" extrusionOk="0">
                  <a:moveTo>
                    <a:pt x="1847" y="1"/>
                  </a:moveTo>
                  <a:cubicBezTo>
                    <a:pt x="823" y="1"/>
                    <a:pt x="0" y="824"/>
                    <a:pt x="0" y="1838"/>
                  </a:cubicBezTo>
                  <a:lnTo>
                    <a:pt x="0" y="2384"/>
                  </a:lnTo>
                  <a:cubicBezTo>
                    <a:pt x="0" y="2632"/>
                    <a:pt x="39" y="2881"/>
                    <a:pt x="125" y="3111"/>
                  </a:cubicBezTo>
                  <a:lnTo>
                    <a:pt x="201" y="3341"/>
                  </a:lnTo>
                  <a:cubicBezTo>
                    <a:pt x="221" y="3417"/>
                    <a:pt x="230" y="3484"/>
                    <a:pt x="230" y="3561"/>
                  </a:cubicBezTo>
                  <a:lnTo>
                    <a:pt x="230" y="3685"/>
                  </a:lnTo>
                  <a:lnTo>
                    <a:pt x="4833" y="3685"/>
                  </a:lnTo>
                  <a:lnTo>
                    <a:pt x="4833" y="3561"/>
                  </a:lnTo>
                  <a:cubicBezTo>
                    <a:pt x="4833" y="3484"/>
                    <a:pt x="4853" y="3417"/>
                    <a:pt x="4872" y="3341"/>
                  </a:cubicBezTo>
                  <a:lnTo>
                    <a:pt x="4948" y="3111"/>
                  </a:lnTo>
                  <a:cubicBezTo>
                    <a:pt x="5025" y="2881"/>
                    <a:pt x="5063" y="2632"/>
                    <a:pt x="5063" y="2384"/>
                  </a:cubicBezTo>
                  <a:lnTo>
                    <a:pt x="5063" y="460"/>
                  </a:lnTo>
                  <a:cubicBezTo>
                    <a:pt x="5063" y="201"/>
                    <a:pt x="4862" y="1"/>
                    <a:pt x="4604"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71"/>
            <p:cNvSpPr/>
            <p:nvPr/>
          </p:nvSpPr>
          <p:spPr>
            <a:xfrm>
              <a:off x="1803659" y="2979185"/>
              <a:ext cx="102834" cy="96794"/>
            </a:xfrm>
            <a:custGeom>
              <a:avLst/>
              <a:gdLst/>
              <a:ahLst/>
              <a:cxnLst/>
              <a:rect l="l" t="t" r="r" b="b"/>
              <a:pathLst>
                <a:path w="3916" h="3686" extrusionOk="0">
                  <a:moveTo>
                    <a:pt x="931" y="0"/>
                  </a:moveTo>
                  <a:cubicBezTo>
                    <a:pt x="413" y="0"/>
                    <a:pt x="1" y="418"/>
                    <a:pt x="1" y="929"/>
                  </a:cubicBezTo>
                  <a:cubicBezTo>
                    <a:pt x="1" y="1446"/>
                    <a:pt x="422" y="1867"/>
                    <a:pt x="939" y="1867"/>
                  </a:cubicBezTo>
                  <a:lnTo>
                    <a:pt x="1063" y="1867"/>
                  </a:lnTo>
                  <a:lnTo>
                    <a:pt x="1130" y="3685"/>
                  </a:lnTo>
                  <a:lnTo>
                    <a:pt x="3685" y="3685"/>
                  </a:lnTo>
                  <a:lnTo>
                    <a:pt x="3685" y="3561"/>
                  </a:lnTo>
                  <a:cubicBezTo>
                    <a:pt x="3685" y="3484"/>
                    <a:pt x="3695" y="3417"/>
                    <a:pt x="3724" y="3341"/>
                  </a:cubicBezTo>
                  <a:lnTo>
                    <a:pt x="3800" y="3111"/>
                  </a:lnTo>
                  <a:cubicBezTo>
                    <a:pt x="3877" y="2881"/>
                    <a:pt x="3915" y="2632"/>
                    <a:pt x="3915" y="2384"/>
                  </a:cubicBezTo>
                  <a:lnTo>
                    <a:pt x="3915" y="460"/>
                  </a:lnTo>
                  <a:cubicBezTo>
                    <a:pt x="3915" y="201"/>
                    <a:pt x="3714" y="1"/>
                    <a:pt x="3456" y="1"/>
                  </a:cubicBezTo>
                  <a:lnTo>
                    <a:pt x="948" y="1"/>
                  </a:lnTo>
                  <a:cubicBezTo>
                    <a:pt x="942" y="0"/>
                    <a:pt x="937" y="0"/>
                    <a:pt x="93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71"/>
            <p:cNvSpPr/>
            <p:nvPr/>
          </p:nvSpPr>
          <p:spPr>
            <a:xfrm>
              <a:off x="1803659" y="3124193"/>
              <a:ext cx="72661" cy="54306"/>
            </a:xfrm>
            <a:custGeom>
              <a:avLst/>
              <a:gdLst/>
              <a:ahLst/>
              <a:cxnLst/>
              <a:rect l="l" t="t" r="r" b="b"/>
              <a:pathLst>
                <a:path w="2767" h="2068" extrusionOk="0">
                  <a:moveTo>
                    <a:pt x="1" y="1"/>
                  </a:moveTo>
                  <a:lnTo>
                    <a:pt x="1" y="2068"/>
                  </a:lnTo>
                  <a:lnTo>
                    <a:pt x="2767" y="2068"/>
                  </a:lnTo>
                  <a:lnTo>
                    <a:pt x="2767"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9" name="Google Shape;11009;p71"/>
            <p:cNvSpPr/>
            <p:nvPr/>
          </p:nvSpPr>
          <p:spPr>
            <a:xfrm>
              <a:off x="1803659" y="3124193"/>
              <a:ext cx="72661" cy="30173"/>
            </a:xfrm>
            <a:custGeom>
              <a:avLst/>
              <a:gdLst/>
              <a:ahLst/>
              <a:cxnLst/>
              <a:rect l="l" t="t" r="r" b="b"/>
              <a:pathLst>
                <a:path w="2767" h="1149" extrusionOk="0">
                  <a:moveTo>
                    <a:pt x="1" y="1"/>
                  </a:moveTo>
                  <a:lnTo>
                    <a:pt x="1" y="776"/>
                  </a:lnTo>
                  <a:cubicBezTo>
                    <a:pt x="427" y="1025"/>
                    <a:pt x="905" y="1149"/>
                    <a:pt x="1384" y="1149"/>
                  </a:cubicBezTo>
                  <a:cubicBezTo>
                    <a:pt x="1862" y="1149"/>
                    <a:pt x="2341" y="1025"/>
                    <a:pt x="2767" y="776"/>
                  </a:cubicBezTo>
                  <a:lnTo>
                    <a:pt x="276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0" name="Google Shape;11010;p71"/>
            <p:cNvSpPr/>
            <p:nvPr/>
          </p:nvSpPr>
          <p:spPr>
            <a:xfrm>
              <a:off x="1791606" y="3156387"/>
              <a:ext cx="48528" cy="43198"/>
            </a:xfrm>
            <a:custGeom>
              <a:avLst/>
              <a:gdLst/>
              <a:ahLst/>
              <a:cxnLst/>
              <a:rect l="l" t="t" r="r" b="b"/>
              <a:pathLst>
                <a:path w="1848" h="1645" extrusionOk="0">
                  <a:moveTo>
                    <a:pt x="406" y="1"/>
                  </a:moveTo>
                  <a:cubicBezTo>
                    <a:pt x="322" y="1"/>
                    <a:pt x="240" y="50"/>
                    <a:pt x="201" y="134"/>
                  </a:cubicBezTo>
                  <a:lnTo>
                    <a:pt x="0" y="555"/>
                  </a:lnTo>
                  <a:lnTo>
                    <a:pt x="766" y="1559"/>
                  </a:lnTo>
                  <a:cubicBezTo>
                    <a:pt x="812" y="1616"/>
                    <a:pt x="880" y="1645"/>
                    <a:pt x="948" y="1645"/>
                  </a:cubicBezTo>
                  <a:cubicBezTo>
                    <a:pt x="1007" y="1645"/>
                    <a:pt x="1066" y="1623"/>
                    <a:pt x="1111" y="1579"/>
                  </a:cubicBezTo>
                  <a:lnTo>
                    <a:pt x="1848" y="842"/>
                  </a:lnTo>
                  <a:lnTo>
                    <a:pt x="527" y="38"/>
                  </a:lnTo>
                  <a:cubicBezTo>
                    <a:pt x="489" y="13"/>
                    <a:pt x="447" y="1"/>
                    <a:pt x="406"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71"/>
            <p:cNvSpPr/>
            <p:nvPr/>
          </p:nvSpPr>
          <p:spPr>
            <a:xfrm>
              <a:off x="1840108" y="3156387"/>
              <a:ext cx="48292" cy="43198"/>
            </a:xfrm>
            <a:custGeom>
              <a:avLst/>
              <a:gdLst/>
              <a:ahLst/>
              <a:cxnLst/>
              <a:rect l="l" t="t" r="r" b="b"/>
              <a:pathLst>
                <a:path w="1839" h="1645" extrusionOk="0">
                  <a:moveTo>
                    <a:pt x="1433" y="1"/>
                  </a:moveTo>
                  <a:cubicBezTo>
                    <a:pt x="1391" y="1"/>
                    <a:pt x="1349" y="13"/>
                    <a:pt x="1312" y="38"/>
                  </a:cubicBezTo>
                  <a:lnTo>
                    <a:pt x="1" y="842"/>
                  </a:lnTo>
                  <a:lnTo>
                    <a:pt x="728" y="1579"/>
                  </a:lnTo>
                  <a:cubicBezTo>
                    <a:pt x="777" y="1623"/>
                    <a:pt x="838" y="1645"/>
                    <a:pt x="897" y="1645"/>
                  </a:cubicBezTo>
                  <a:cubicBezTo>
                    <a:pt x="966" y="1645"/>
                    <a:pt x="1031" y="1616"/>
                    <a:pt x="1072" y="1559"/>
                  </a:cubicBezTo>
                  <a:lnTo>
                    <a:pt x="1838" y="555"/>
                  </a:lnTo>
                  <a:lnTo>
                    <a:pt x="1647" y="134"/>
                  </a:lnTo>
                  <a:cubicBezTo>
                    <a:pt x="1602" y="50"/>
                    <a:pt x="1518" y="1"/>
                    <a:pt x="143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71"/>
            <p:cNvSpPr/>
            <p:nvPr/>
          </p:nvSpPr>
          <p:spPr>
            <a:xfrm>
              <a:off x="1779552" y="3028107"/>
              <a:ext cx="121137" cy="114205"/>
            </a:xfrm>
            <a:custGeom>
              <a:avLst/>
              <a:gdLst/>
              <a:ahLst/>
              <a:cxnLst/>
              <a:rect l="l" t="t" r="r" b="b"/>
              <a:pathLst>
                <a:path w="4613" h="4349" extrusionOk="0">
                  <a:moveTo>
                    <a:pt x="1986" y="0"/>
                  </a:moveTo>
                  <a:cubicBezTo>
                    <a:pt x="1399" y="0"/>
                    <a:pt x="893" y="98"/>
                    <a:pt x="641" y="157"/>
                  </a:cubicBezTo>
                  <a:cubicBezTo>
                    <a:pt x="536" y="186"/>
                    <a:pt x="459" y="281"/>
                    <a:pt x="459" y="387"/>
                  </a:cubicBezTo>
                  <a:lnTo>
                    <a:pt x="459" y="942"/>
                  </a:lnTo>
                  <a:cubicBezTo>
                    <a:pt x="459" y="1056"/>
                    <a:pt x="412" y="1171"/>
                    <a:pt x="325" y="1267"/>
                  </a:cubicBezTo>
                  <a:lnTo>
                    <a:pt x="134" y="1449"/>
                  </a:lnTo>
                  <a:cubicBezTo>
                    <a:pt x="48" y="1535"/>
                    <a:pt x="0" y="1659"/>
                    <a:pt x="0" y="1774"/>
                  </a:cubicBezTo>
                  <a:lnTo>
                    <a:pt x="0" y="2052"/>
                  </a:lnTo>
                  <a:cubicBezTo>
                    <a:pt x="0" y="3315"/>
                    <a:pt x="1034" y="4349"/>
                    <a:pt x="2307" y="4349"/>
                  </a:cubicBezTo>
                  <a:cubicBezTo>
                    <a:pt x="3579" y="4349"/>
                    <a:pt x="4613" y="3315"/>
                    <a:pt x="4613" y="2042"/>
                  </a:cubicBezTo>
                  <a:lnTo>
                    <a:pt x="4613" y="1774"/>
                  </a:lnTo>
                  <a:cubicBezTo>
                    <a:pt x="4603" y="1650"/>
                    <a:pt x="4556" y="1535"/>
                    <a:pt x="4469" y="1449"/>
                  </a:cubicBezTo>
                  <a:lnTo>
                    <a:pt x="4288" y="1257"/>
                  </a:lnTo>
                  <a:cubicBezTo>
                    <a:pt x="4192" y="1171"/>
                    <a:pt x="4144" y="1056"/>
                    <a:pt x="4144" y="932"/>
                  </a:cubicBezTo>
                  <a:lnTo>
                    <a:pt x="4144" y="817"/>
                  </a:lnTo>
                  <a:cubicBezTo>
                    <a:pt x="4144" y="721"/>
                    <a:pt x="4106" y="635"/>
                    <a:pt x="4029" y="578"/>
                  </a:cubicBezTo>
                  <a:cubicBezTo>
                    <a:pt x="3415" y="126"/>
                    <a:pt x="2649" y="0"/>
                    <a:pt x="1986"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71"/>
            <p:cNvSpPr/>
            <p:nvPr/>
          </p:nvSpPr>
          <p:spPr>
            <a:xfrm>
              <a:off x="1779552" y="3028107"/>
              <a:ext cx="108848" cy="113706"/>
            </a:xfrm>
            <a:custGeom>
              <a:avLst/>
              <a:gdLst/>
              <a:ahLst/>
              <a:cxnLst/>
              <a:rect l="l" t="t" r="r" b="b"/>
              <a:pathLst>
                <a:path w="4145" h="4330" extrusionOk="0">
                  <a:moveTo>
                    <a:pt x="1990" y="1"/>
                  </a:moveTo>
                  <a:cubicBezTo>
                    <a:pt x="1773" y="1"/>
                    <a:pt x="1566" y="14"/>
                    <a:pt x="1378" y="32"/>
                  </a:cubicBezTo>
                  <a:cubicBezTo>
                    <a:pt x="1129" y="61"/>
                    <a:pt x="881" y="99"/>
                    <a:pt x="641" y="157"/>
                  </a:cubicBezTo>
                  <a:cubicBezTo>
                    <a:pt x="536" y="186"/>
                    <a:pt x="459" y="281"/>
                    <a:pt x="459" y="387"/>
                  </a:cubicBezTo>
                  <a:lnTo>
                    <a:pt x="459" y="932"/>
                  </a:lnTo>
                  <a:cubicBezTo>
                    <a:pt x="459" y="1056"/>
                    <a:pt x="412" y="1171"/>
                    <a:pt x="325" y="1257"/>
                  </a:cubicBezTo>
                  <a:lnTo>
                    <a:pt x="134" y="1449"/>
                  </a:lnTo>
                  <a:cubicBezTo>
                    <a:pt x="48" y="1535"/>
                    <a:pt x="0" y="1650"/>
                    <a:pt x="0" y="1774"/>
                  </a:cubicBezTo>
                  <a:lnTo>
                    <a:pt x="0" y="2042"/>
                  </a:lnTo>
                  <a:cubicBezTo>
                    <a:pt x="0" y="3210"/>
                    <a:pt x="871" y="4186"/>
                    <a:pt x="2029" y="4329"/>
                  </a:cubicBezTo>
                  <a:cubicBezTo>
                    <a:pt x="1608" y="3899"/>
                    <a:pt x="1378" y="3334"/>
                    <a:pt x="1378" y="2741"/>
                  </a:cubicBezTo>
                  <a:lnTo>
                    <a:pt x="1378" y="1056"/>
                  </a:lnTo>
                  <a:cubicBezTo>
                    <a:pt x="1378" y="827"/>
                    <a:pt x="1560" y="626"/>
                    <a:pt x="1790" y="597"/>
                  </a:cubicBezTo>
                  <a:cubicBezTo>
                    <a:pt x="1971" y="575"/>
                    <a:pt x="2201" y="556"/>
                    <a:pt x="2456" y="556"/>
                  </a:cubicBezTo>
                  <a:cubicBezTo>
                    <a:pt x="2980" y="556"/>
                    <a:pt x="3610" y="636"/>
                    <a:pt x="4144" y="932"/>
                  </a:cubicBezTo>
                  <a:lnTo>
                    <a:pt x="4144" y="817"/>
                  </a:lnTo>
                  <a:cubicBezTo>
                    <a:pt x="4144" y="721"/>
                    <a:pt x="4106" y="635"/>
                    <a:pt x="4029" y="578"/>
                  </a:cubicBezTo>
                  <a:cubicBezTo>
                    <a:pt x="3416" y="123"/>
                    <a:pt x="2655" y="1"/>
                    <a:pt x="1990"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71"/>
            <p:cNvSpPr/>
            <p:nvPr/>
          </p:nvSpPr>
          <p:spPr>
            <a:xfrm>
              <a:off x="1737326" y="3191051"/>
              <a:ext cx="36213" cy="60083"/>
            </a:xfrm>
            <a:custGeom>
              <a:avLst/>
              <a:gdLst/>
              <a:ahLst/>
              <a:cxnLst/>
              <a:rect l="l" t="t" r="r" b="b"/>
              <a:pathLst>
                <a:path w="1379" h="2288" extrusionOk="0">
                  <a:moveTo>
                    <a:pt x="249" y="0"/>
                  </a:moveTo>
                  <a:cubicBezTo>
                    <a:pt x="86" y="173"/>
                    <a:pt x="0" y="402"/>
                    <a:pt x="0" y="632"/>
                  </a:cubicBezTo>
                  <a:lnTo>
                    <a:pt x="0" y="2058"/>
                  </a:lnTo>
                  <a:cubicBezTo>
                    <a:pt x="0" y="2182"/>
                    <a:pt x="96" y="2288"/>
                    <a:pt x="230" y="2288"/>
                  </a:cubicBezTo>
                  <a:lnTo>
                    <a:pt x="1378" y="2288"/>
                  </a:lnTo>
                  <a:lnTo>
                    <a:pt x="1378" y="1522"/>
                  </a:lnTo>
                  <a:cubicBezTo>
                    <a:pt x="1378" y="1273"/>
                    <a:pt x="1283" y="1043"/>
                    <a:pt x="1110" y="862"/>
                  </a:cubicBezTo>
                  <a:lnTo>
                    <a:pt x="249"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71"/>
          <p:cNvGrpSpPr/>
          <p:nvPr/>
        </p:nvGrpSpPr>
        <p:grpSpPr>
          <a:xfrm>
            <a:off x="4000676" y="1579396"/>
            <a:ext cx="327226" cy="211603"/>
            <a:chOff x="4000676" y="1579396"/>
            <a:chExt cx="327226" cy="211603"/>
          </a:xfrm>
        </p:grpSpPr>
        <p:sp>
          <p:nvSpPr>
            <p:cNvPr id="11016" name="Google Shape;11016;p71"/>
            <p:cNvSpPr/>
            <p:nvPr/>
          </p:nvSpPr>
          <p:spPr>
            <a:xfrm>
              <a:off x="4081924" y="1581365"/>
              <a:ext cx="121584" cy="89757"/>
            </a:xfrm>
            <a:custGeom>
              <a:avLst/>
              <a:gdLst/>
              <a:ahLst/>
              <a:cxnLst/>
              <a:rect l="l" t="t" r="r" b="b"/>
              <a:pathLst>
                <a:path w="4630" h="3418" extrusionOk="0">
                  <a:moveTo>
                    <a:pt x="158" y="0"/>
                  </a:moveTo>
                  <a:cubicBezTo>
                    <a:pt x="51" y="0"/>
                    <a:pt x="0" y="128"/>
                    <a:pt x="74" y="211"/>
                  </a:cubicBezTo>
                  <a:lnTo>
                    <a:pt x="2572" y="3417"/>
                  </a:lnTo>
                  <a:lnTo>
                    <a:pt x="4630" y="3417"/>
                  </a:lnTo>
                  <a:lnTo>
                    <a:pt x="1491" y="422"/>
                  </a:lnTo>
                  <a:cubicBezTo>
                    <a:pt x="1203" y="154"/>
                    <a:pt x="840" y="1"/>
                    <a:pt x="447" y="1"/>
                  </a:cubicBezTo>
                  <a:lnTo>
                    <a:pt x="170" y="1"/>
                  </a:lnTo>
                  <a:cubicBezTo>
                    <a:pt x="166" y="0"/>
                    <a:pt x="162" y="0"/>
                    <a:pt x="158"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71"/>
            <p:cNvSpPr/>
            <p:nvPr/>
          </p:nvSpPr>
          <p:spPr>
            <a:xfrm>
              <a:off x="4083605" y="1581628"/>
              <a:ext cx="119903" cy="89494"/>
            </a:xfrm>
            <a:custGeom>
              <a:avLst/>
              <a:gdLst/>
              <a:ahLst/>
              <a:cxnLst/>
              <a:rect l="l" t="t" r="r" b="b"/>
              <a:pathLst>
                <a:path w="4566" h="3408" extrusionOk="0">
                  <a:moveTo>
                    <a:pt x="106" y="0"/>
                  </a:moveTo>
                  <a:cubicBezTo>
                    <a:pt x="68" y="0"/>
                    <a:pt x="29" y="19"/>
                    <a:pt x="1" y="48"/>
                  </a:cubicBezTo>
                  <a:cubicBezTo>
                    <a:pt x="249" y="106"/>
                    <a:pt x="479" y="230"/>
                    <a:pt x="671" y="412"/>
                  </a:cubicBezTo>
                  <a:lnTo>
                    <a:pt x="3819" y="3407"/>
                  </a:lnTo>
                  <a:lnTo>
                    <a:pt x="4566" y="3407"/>
                  </a:lnTo>
                  <a:lnTo>
                    <a:pt x="1417" y="412"/>
                  </a:lnTo>
                  <a:cubicBezTo>
                    <a:pt x="1139" y="144"/>
                    <a:pt x="766" y="0"/>
                    <a:pt x="383"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8" name="Google Shape;11018;p71"/>
            <p:cNvSpPr/>
            <p:nvPr/>
          </p:nvSpPr>
          <p:spPr>
            <a:xfrm>
              <a:off x="4000676" y="1613534"/>
              <a:ext cx="327226" cy="94037"/>
            </a:xfrm>
            <a:custGeom>
              <a:avLst/>
              <a:gdLst/>
              <a:ahLst/>
              <a:cxnLst/>
              <a:rect l="l" t="t" r="r" b="b"/>
              <a:pathLst>
                <a:path w="12461" h="3581" extrusionOk="0">
                  <a:moveTo>
                    <a:pt x="115" y="1"/>
                  </a:moveTo>
                  <a:cubicBezTo>
                    <a:pt x="48" y="1"/>
                    <a:pt x="0" y="58"/>
                    <a:pt x="0" y="125"/>
                  </a:cubicBezTo>
                  <a:lnTo>
                    <a:pt x="0" y="3063"/>
                  </a:lnTo>
                  <a:cubicBezTo>
                    <a:pt x="0" y="3350"/>
                    <a:pt x="230" y="3580"/>
                    <a:pt x="508" y="3580"/>
                  </a:cubicBezTo>
                  <a:lnTo>
                    <a:pt x="12365" y="3580"/>
                  </a:lnTo>
                  <a:cubicBezTo>
                    <a:pt x="12413" y="3580"/>
                    <a:pt x="12461" y="3532"/>
                    <a:pt x="12461" y="3475"/>
                  </a:cubicBezTo>
                  <a:cubicBezTo>
                    <a:pt x="12461" y="3341"/>
                    <a:pt x="12404" y="3216"/>
                    <a:pt x="12317" y="3130"/>
                  </a:cubicBezTo>
                  <a:lnTo>
                    <a:pt x="12021" y="2834"/>
                  </a:lnTo>
                  <a:lnTo>
                    <a:pt x="11590" y="2403"/>
                  </a:lnTo>
                  <a:cubicBezTo>
                    <a:pt x="11311" y="2124"/>
                    <a:pt x="10941" y="1962"/>
                    <a:pt x="10561" y="1962"/>
                  </a:cubicBezTo>
                  <a:cubicBezTo>
                    <a:pt x="10550" y="1962"/>
                    <a:pt x="10539" y="1962"/>
                    <a:pt x="10528" y="1963"/>
                  </a:cubicBezTo>
                  <a:lnTo>
                    <a:pt x="2374" y="1963"/>
                  </a:lnTo>
                  <a:cubicBezTo>
                    <a:pt x="2192" y="1963"/>
                    <a:pt x="2029" y="1857"/>
                    <a:pt x="1934" y="1704"/>
                  </a:cubicBezTo>
                  <a:lnTo>
                    <a:pt x="1101" y="250"/>
                  </a:lnTo>
                  <a:cubicBezTo>
                    <a:pt x="1005" y="96"/>
                    <a:pt x="843" y="1"/>
                    <a:pt x="661" y="1"/>
                  </a:cubicBezTo>
                  <a:close/>
                </a:path>
              </a:pathLst>
            </a:custGeom>
            <a:solidFill>
              <a:srgbClr val="C1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9" name="Google Shape;11019;p71"/>
            <p:cNvSpPr/>
            <p:nvPr/>
          </p:nvSpPr>
          <p:spPr>
            <a:xfrm>
              <a:off x="4081924" y="1686169"/>
              <a:ext cx="135922" cy="104830"/>
            </a:xfrm>
            <a:custGeom>
              <a:avLst/>
              <a:gdLst/>
              <a:ahLst/>
              <a:cxnLst/>
              <a:rect l="l" t="t" r="r" b="b"/>
              <a:pathLst>
                <a:path w="5176" h="3992" extrusionOk="0">
                  <a:moveTo>
                    <a:pt x="3089" y="1"/>
                  </a:moveTo>
                  <a:cubicBezTo>
                    <a:pt x="3051" y="1"/>
                    <a:pt x="3012" y="20"/>
                    <a:pt x="2984" y="48"/>
                  </a:cubicBezTo>
                  <a:lnTo>
                    <a:pt x="74" y="3790"/>
                  </a:lnTo>
                  <a:cubicBezTo>
                    <a:pt x="0" y="3864"/>
                    <a:pt x="51" y="3992"/>
                    <a:pt x="158" y="3992"/>
                  </a:cubicBezTo>
                  <a:cubicBezTo>
                    <a:pt x="162" y="3992"/>
                    <a:pt x="166" y="3992"/>
                    <a:pt x="170" y="3991"/>
                  </a:cubicBezTo>
                  <a:lnTo>
                    <a:pt x="457" y="3991"/>
                  </a:lnTo>
                  <a:cubicBezTo>
                    <a:pt x="840" y="3991"/>
                    <a:pt x="1203" y="3838"/>
                    <a:pt x="1491" y="3580"/>
                  </a:cubicBezTo>
                  <a:lnTo>
                    <a:pt x="5127" y="135"/>
                  </a:lnTo>
                  <a:cubicBezTo>
                    <a:pt x="5175" y="87"/>
                    <a:pt x="5146" y="1"/>
                    <a:pt x="5079" y="1"/>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0" name="Google Shape;11020;p71"/>
            <p:cNvSpPr/>
            <p:nvPr/>
          </p:nvSpPr>
          <p:spPr>
            <a:xfrm>
              <a:off x="4193923" y="1579448"/>
              <a:ext cx="132193" cy="49710"/>
            </a:xfrm>
            <a:custGeom>
              <a:avLst/>
              <a:gdLst/>
              <a:ahLst/>
              <a:cxnLst/>
              <a:rect l="l" t="t" r="r" b="b"/>
              <a:pathLst>
                <a:path w="5034" h="1893" extrusionOk="0">
                  <a:moveTo>
                    <a:pt x="2485" y="1"/>
                  </a:moveTo>
                  <a:cubicBezTo>
                    <a:pt x="1910" y="1"/>
                    <a:pt x="1336" y="374"/>
                    <a:pt x="1245" y="1088"/>
                  </a:cubicBezTo>
                  <a:cubicBezTo>
                    <a:pt x="1126" y="1035"/>
                    <a:pt x="1003" y="1011"/>
                    <a:pt x="884" y="1011"/>
                  </a:cubicBezTo>
                  <a:cubicBezTo>
                    <a:pt x="419" y="1011"/>
                    <a:pt x="1" y="1382"/>
                    <a:pt x="1" y="1892"/>
                  </a:cubicBezTo>
                  <a:lnTo>
                    <a:pt x="5025" y="1892"/>
                  </a:lnTo>
                  <a:cubicBezTo>
                    <a:pt x="5033" y="1312"/>
                    <a:pt x="4560" y="878"/>
                    <a:pt x="4022" y="878"/>
                  </a:cubicBezTo>
                  <a:cubicBezTo>
                    <a:pt x="3911" y="878"/>
                    <a:pt x="3798" y="896"/>
                    <a:pt x="3686" y="935"/>
                  </a:cubicBezTo>
                  <a:cubicBezTo>
                    <a:pt x="3522" y="304"/>
                    <a:pt x="3004" y="1"/>
                    <a:pt x="2485" y="1"/>
                  </a:cubicBez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71"/>
            <p:cNvSpPr/>
            <p:nvPr/>
          </p:nvSpPr>
          <p:spPr>
            <a:xfrm>
              <a:off x="4123573"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71"/>
            <p:cNvSpPr/>
            <p:nvPr/>
          </p:nvSpPr>
          <p:spPr>
            <a:xfrm>
              <a:off x="4097418" y="1679551"/>
              <a:ext cx="15362" cy="13183"/>
            </a:xfrm>
            <a:custGeom>
              <a:avLst/>
              <a:gdLst/>
              <a:ahLst/>
              <a:cxnLst/>
              <a:rect l="l" t="t" r="r" b="b"/>
              <a:pathLst>
                <a:path w="585" h="502" extrusionOk="0">
                  <a:moveTo>
                    <a:pt x="331" y="1"/>
                  </a:moveTo>
                  <a:cubicBezTo>
                    <a:pt x="272" y="1"/>
                    <a:pt x="212" y="22"/>
                    <a:pt x="164" y="71"/>
                  </a:cubicBezTo>
                  <a:cubicBezTo>
                    <a:pt x="1" y="233"/>
                    <a:pt x="116" y="501"/>
                    <a:pt x="336" y="501"/>
                  </a:cubicBezTo>
                  <a:cubicBezTo>
                    <a:pt x="480" y="501"/>
                    <a:pt x="585" y="387"/>
                    <a:pt x="585" y="253"/>
                  </a:cubicBezTo>
                  <a:cubicBezTo>
                    <a:pt x="585" y="102"/>
                    <a:pt x="459" y="1"/>
                    <a:pt x="331"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71"/>
            <p:cNvSpPr/>
            <p:nvPr/>
          </p:nvSpPr>
          <p:spPr>
            <a:xfrm>
              <a:off x="4071053" y="1679551"/>
              <a:ext cx="15598" cy="13183"/>
            </a:xfrm>
            <a:custGeom>
              <a:avLst/>
              <a:gdLst/>
              <a:ahLst/>
              <a:cxnLst/>
              <a:rect l="l" t="t" r="r" b="b"/>
              <a:pathLst>
                <a:path w="594" h="502" extrusionOk="0">
                  <a:moveTo>
                    <a:pt x="333" y="1"/>
                  </a:moveTo>
                  <a:cubicBezTo>
                    <a:pt x="272" y="1"/>
                    <a:pt x="211" y="22"/>
                    <a:pt x="163" y="71"/>
                  </a:cubicBezTo>
                  <a:cubicBezTo>
                    <a:pt x="0" y="233"/>
                    <a:pt x="115" y="501"/>
                    <a:pt x="335" y="501"/>
                  </a:cubicBezTo>
                  <a:cubicBezTo>
                    <a:pt x="479" y="501"/>
                    <a:pt x="593" y="387"/>
                    <a:pt x="593" y="253"/>
                  </a:cubicBezTo>
                  <a:cubicBezTo>
                    <a:pt x="593"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71"/>
            <p:cNvSpPr/>
            <p:nvPr/>
          </p:nvSpPr>
          <p:spPr>
            <a:xfrm>
              <a:off x="4044661" y="1679551"/>
              <a:ext cx="15598" cy="13183"/>
            </a:xfrm>
            <a:custGeom>
              <a:avLst/>
              <a:gdLst/>
              <a:ahLst/>
              <a:cxnLst/>
              <a:rect l="l" t="t" r="r" b="b"/>
              <a:pathLst>
                <a:path w="594" h="502" extrusionOk="0">
                  <a:moveTo>
                    <a:pt x="333" y="1"/>
                  </a:moveTo>
                  <a:cubicBezTo>
                    <a:pt x="272" y="1"/>
                    <a:pt x="211" y="22"/>
                    <a:pt x="163" y="71"/>
                  </a:cubicBezTo>
                  <a:cubicBezTo>
                    <a:pt x="0"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5" name="Google Shape;11025;p71"/>
            <p:cNvSpPr/>
            <p:nvPr/>
          </p:nvSpPr>
          <p:spPr>
            <a:xfrm>
              <a:off x="4235650" y="1679551"/>
              <a:ext cx="15598" cy="13183"/>
            </a:xfrm>
            <a:custGeom>
              <a:avLst/>
              <a:gdLst/>
              <a:ahLst/>
              <a:cxnLst/>
              <a:rect l="l" t="t" r="r" b="b"/>
              <a:pathLst>
                <a:path w="594" h="502" extrusionOk="0">
                  <a:moveTo>
                    <a:pt x="333" y="1"/>
                  </a:moveTo>
                  <a:cubicBezTo>
                    <a:pt x="273" y="1"/>
                    <a:pt x="212" y="22"/>
                    <a:pt x="163" y="71"/>
                  </a:cubicBezTo>
                  <a:cubicBezTo>
                    <a:pt x="1" y="233"/>
                    <a:pt x="115" y="501"/>
                    <a:pt x="345" y="501"/>
                  </a:cubicBezTo>
                  <a:cubicBezTo>
                    <a:pt x="479" y="501"/>
                    <a:pt x="594" y="387"/>
                    <a:pt x="594" y="253"/>
                  </a:cubicBezTo>
                  <a:cubicBezTo>
                    <a:pt x="594" y="102"/>
                    <a:pt x="464" y="1"/>
                    <a:pt x="3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6" name="Google Shape;11026;p71"/>
            <p:cNvSpPr/>
            <p:nvPr/>
          </p:nvSpPr>
          <p:spPr>
            <a:xfrm>
              <a:off x="4249227" y="1579396"/>
              <a:ext cx="76889" cy="49763"/>
            </a:xfrm>
            <a:custGeom>
              <a:avLst/>
              <a:gdLst/>
              <a:ahLst/>
              <a:cxnLst/>
              <a:rect l="l" t="t" r="r" b="b"/>
              <a:pathLst>
                <a:path w="2928" h="1895" extrusionOk="0">
                  <a:moveTo>
                    <a:pt x="369" y="1"/>
                  </a:moveTo>
                  <a:cubicBezTo>
                    <a:pt x="247" y="1"/>
                    <a:pt x="123" y="19"/>
                    <a:pt x="0" y="57"/>
                  </a:cubicBezTo>
                  <a:cubicBezTo>
                    <a:pt x="402" y="191"/>
                    <a:pt x="718" y="526"/>
                    <a:pt x="833" y="937"/>
                  </a:cubicBezTo>
                  <a:cubicBezTo>
                    <a:pt x="944" y="898"/>
                    <a:pt x="1056" y="880"/>
                    <a:pt x="1165" y="880"/>
                  </a:cubicBezTo>
                  <a:cubicBezTo>
                    <a:pt x="1698" y="880"/>
                    <a:pt x="2173" y="1314"/>
                    <a:pt x="2173" y="1894"/>
                  </a:cubicBezTo>
                  <a:lnTo>
                    <a:pt x="2919" y="1894"/>
                  </a:lnTo>
                  <a:cubicBezTo>
                    <a:pt x="2927" y="1314"/>
                    <a:pt x="2454" y="880"/>
                    <a:pt x="1916" y="880"/>
                  </a:cubicBezTo>
                  <a:cubicBezTo>
                    <a:pt x="1805" y="880"/>
                    <a:pt x="1692" y="898"/>
                    <a:pt x="1580" y="937"/>
                  </a:cubicBezTo>
                  <a:cubicBezTo>
                    <a:pt x="1431" y="372"/>
                    <a:pt x="922" y="1"/>
                    <a:pt x="36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71"/>
            <p:cNvSpPr/>
            <p:nvPr/>
          </p:nvSpPr>
          <p:spPr>
            <a:xfrm>
              <a:off x="4083867" y="1686431"/>
              <a:ext cx="133716" cy="104567"/>
            </a:xfrm>
            <a:custGeom>
              <a:avLst/>
              <a:gdLst/>
              <a:ahLst/>
              <a:cxnLst/>
              <a:rect l="l" t="t" r="r" b="b"/>
              <a:pathLst>
                <a:path w="5092" h="3982" extrusionOk="0">
                  <a:moveTo>
                    <a:pt x="4249" y="0"/>
                  </a:moveTo>
                  <a:cubicBezTo>
                    <a:pt x="4316" y="0"/>
                    <a:pt x="4355" y="77"/>
                    <a:pt x="4297" y="125"/>
                  </a:cubicBezTo>
                  <a:lnTo>
                    <a:pt x="661" y="3570"/>
                  </a:lnTo>
                  <a:cubicBezTo>
                    <a:pt x="469" y="3742"/>
                    <a:pt x="249" y="3867"/>
                    <a:pt x="0" y="3934"/>
                  </a:cubicBezTo>
                  <a:cubicBezTo>
                    <a:pt x="19" y="3962"/>
                    <a:pt x="58" y="3981"/>
                    <a:pt x="96" y="3981"/>
                  </a:cubicBezTo>
                  <a:lnTo>
                    <a:pt x="373" y="3981"/>
                  </a:lnTo>
                  <a:cubicBezTo>
                    <a:pt x="766" y="3981"/>
                    <a:pt x="1129" y="3828"/>
                    <a:pt x="1417" y="3570"/>
                  </a:cubicBezTo>
                  <a:lnTo>
                    <a:pt x="5053" y="125"/>
                  </a:lnTo>
                  <a:cubicBezTo>
                    <a:pt x="5092" y="77"/>
                    <a:pt x="5063" y="0"/>
                    <a:pt x="5005" y="0"/>
                  </a:cubicBezTo>
                  <a:close/>
                </a:path>
              </a:pathLst>
            </a:custGeom>
            <a:solidFill>
              <a:srgbClr val="748B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71"/>
            <p:cNvSpPr/>
            <p:nvPr/>
          </p:nvSpPr>
          <p:spPr>
            <a:xfrm>
              <a:off x="4257525" y="1664819"/>
              <a:ext cx="17620" cy="4280"/>
            </a:xfrm>
            <a:custGeom>
              <a:avLst/>
              <a:gdLst/>
              <a:ahLst/>
              <a:cxnLst/>
              <a:rect l="l" t="t" r="r" b="b"/>
              <a:pathLst>
                <a:path w="671" h="163" extrusionOk="0">
                  <a:moveTo>
                    <a:pt x="0" y="0"/>
                  </a:moveTo>
                  <a:cubicBezTo>
                    <a:pt x="230" y="0"/>
                    <a:pt x="469" y="58"/>
                    <a:pt x="670" y="163"/>
                  </a:cubicBezTo>
                  <a:lnTo>
                    <a:pt x="670" y="0"/>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71"/>
            <p:cNvSpPr/>
            <p:nvPr/>
          </p:nvSpPr>
          <p:spPr>
            <a:xfrm>
              <a:off x="4296731" y="1687666"/>
              <a:ext cx="31171" cy="19905"/>
            </a:xfrm>
            <a:custGeom>
              <a:avLst/>
              <a:gdLst/>
              <a:ahLst/>
              <a:cxnLst/>
              <a:rect l="l" t="t" r="r" b="b"/>
              <a:pathLst>
                <a:path w="1187" h="758" extrusionOk="0">
                  <a:moveTo>
                    <a:pt x="0" y="1"/>
                  </a:moveTo>
                  <a:lnTo>
                    <a:pt x="297" y="298"/>
                  </a:lnTo>
                  <a:cubicBezTo>
                    <a:pt x="383" y="393"/>
                    <a:pt x="440" y="518"/>
                    <a:pt x="431" y="652"/>
                  </a:cubicBezTo>
                  <a:cubicBezTo>
                    <a:pt x="431" y="709"/>
                    <a:pt x="393" y="757"/>
                    <a:pt x="335" y="757"/>
                  </a:cubicBezTo>
                  <a:lnTo>
                    <a:pt x="1091" y="757"/>
                  </a:lnTo>
                  <a:cubicBezTo>
                    <a:pt x="1139" y="757"/>
                    <a:pt x="1187" y="709"/>
                    <a:pt x="1187" y="652"/>
                  </a:cubicBezTo>
                  <a:cubicBezTo>
                    <a:pt x="1187" y="518"/>
                    <a:pt x="1139" y="393"/>
                    <a:pt x="1043" y="298"/>
                  </a:cubicBezTo>
                  <a:lnTo>
                    <a:pt x="756" y="1"/>
                  </a:ln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71"/>
            <p:cNvSpPr/>
            <p:nvPr/>
          </p:nvSpPr>
          <p:spPr>
            <a:xfrm>
              <a:off x="4275355" y="1664819"/>
              <a:ext cx="41254" cy="23135"/>
            </a:xfrm>
            <a:custGeom>
              <a:avLst/>
              <a:gdLst/>
              <a:ahLst/>
              <a:cxnLst/>
              <a:rect l="l" t="t" r="r" b="b"/>
              <a:pathLst>
                <a:path w="1571" h="881" extrusionOk="0">
                  <a:moveTo>
                    <a:pt x="1" y="0"/>
                  </a:moveTo>
                  <a:lnTo>
                    <a:pt x="1" y="498"/>
                  </a:lnTo>
                  <a:cubicBezTo>
                    <a:pt x="1" y="708"/>
                    <a:pt x="163" y="881"/>
                    <a:pt x="374" y="881"/>
                  </a:cubicBezTo>
                  <a:lnTo>
                    <a:pt x="1570" y="881"/>
                  </a:lnTo>
                  <a:lnTo>
                    <a:pt x="1140" y="440"/>
                  </a:lnTo>
                  <a:cubicBezTo>
                    <a:pt x="853" y="153"/>
                    <a:pt x="470" y="0"/>
                    <a:pt x="77"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71"/>
            <p:cNvSpPr/>
            <p:nvPr/>
          </p:nvSpPr>
          <p:spPr>
            <a:xfrm>
              <a:off x="4275119" y="1664819"/>
              <a:ext cx="41491" cy="23135"/>
            </a:xfrm>
            <a:custGeom>
              <a:avLst/>
              <a:gdLst/>
              <a:ahLst/>
              <a:cxnLst/>
              <a:rect l="l" t="t" r="r" b="b"/>
              <a:pathLst>
                <a:path w="1580" h="881" extrusionOk="0">
                  <a:moveTo>
                    <a:pt x="0" y="0"/>
                  </a:moveTo>
                  <a:lnTo>
                    <a:pt x="0" y="163"/>
                  </a:lnTo>
                  <a:cubicBezTo>
                    <a:pt x="144" y="230"/>
                    <a:pt x="278" y="325"/>
                    <a:pt x="393" y="440"/>
                  </a:cubicBezTo>
                  <a:lnTo>
                    <a:pt x="823" y="881"/>
                  </a:lnTo>
                  <a:lnTo>
                    <a:pt x="1579" y="881"/>
                  </a:lnTo>
                  <a:lnTo>
                    <a:pt x="1139" y="440"/>
                  </a:lnTo>
                  <a:cubicBezTo>
                    <a:pt x="862" y="153"/>
                    <a:pt x="479" y="0"/>
                    <a:pt x="86"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32" name="Google Shape;11032;p71"/>
          <p:cNvGrpSpPr/>
          <p:nvPr/>
        </p:nvGrpSpPr>
        <p:grpSpPr>
          <a:xfrm>
            <a:off x="2635523" y="1515584"/>
            <a:ext cx="371054" cy="336469"/>
            <a:chOff x="2635523" y="1515584"/>
            <a:chExt cx="371054" cy="336469"/>
          </a:xfrm>
        </p:grpSpPr>
        <p:sp>
          <p:nvSpPr>
            <p:cNvPr id="11033" name="Google Shape;11033;p71"/>
            <p:cNvSpPr/>
            <p:nvPr/>
          </p:nvSpPr>
          <p:spPr>
            <a:xfrm>
              <a:off x="2680769" y="1825399"/>
              <a:ext cx="310393" cy="26654"/>
            </a:xfrm>
            <a:custGeom>
              <a:avLst/>
              <a:gdLst/>
              <a:ahLst/>
              <a:cxnLst/>
              <a:rect l="l" t="t" r="r" b="b"/>
              <a:pathLst>
                <a:path w="11820" h="1015" extrusionOk="0">
                  <a:moveTo>
                    <a:pt x="0" y="0"/>
                  </a:moveTo>
                  <a:lnTo>
                    <a:pt x="172" y="603"/>
                  </a:lnTo>
                  <a:cubicBezTo>
                    <a:pt x="249" y="843"/>
                    <a:pt x="469" y="1005"/>
                    <a:pt x="718" y="1015"/>
                  </a:cubicBezTo>
                  <a:lnTo>
                    <a:pt x="11092" y="1015"/>
                  </a:lnTo>
                  <a:cubicBezTo>
                    <a:pt x="11351" y="1005"/>
                    <a:pt x="11571" y="843"/>
                    <a:pt x="11647" y="603"/>
                  </a:cubicBezTo>
                  <a:lnTo>
                    <a:pt x="118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71"/>
            <p:cNvSpPr/>
            <p:nvPr/>
          </p:nvSpPr>
          <p:spPr>
            <a:xfrm>
              <a:off x="2635523" y="1631627"/>
              <a:ext cx="312153" cy="171163"/>
            </a:xfrm>
            <a:custGeom>
              <a:avLst/>
              <a:gdLst/>
              <a:ahLst/>
              <a:cxnLst/>
              <a:rect l="l" t="t" r="r" b="b"/>
              <a:pathLst>
                <a:path w="11887" h="6518" extrusionOk="0">
                  <a:moveTo>
                    <a:pt x="3379" y="862"/>
                  </a:moveTo>
                  <a:lnTo>
                    <a:pt x="3379" y="2269"/>
                  </a:lnTo>
                  <a:cubicBezTo>
                    <a:pt x="3379" y="2527"/>
                    <a:pt x="3408" y="2786"/>
                    <a:pt x="3455" y="3044"/>
                  </a:cubicBezTo>
                  <a:lnTo>
                    <a:pt x="3178" y="3044"/>
                  </a:lnTo>
                  <a:cubicBezTo>
                    <a:pt x="2049" y="3044"/>
                    <a:pt x="1273" y="1915"/>
                    <a:pt x="1685" y="862"/>
                  </a:cubicBezTo>
                  <a:close/>
                  <a:moveTo>
                    <a:pt x="1187" y="1"/>
                  </a:moveTo>
                  <a:cubicBezTo>
                    <a:pt x="1" y="1628"/>
                    <a:pt x="1168" y="3915"/>
                    <a:pt x="3187" y="3915"/>
                  </a:cubicBezTo>
                  <a:lnTo>
                    <a:pt x="3714" y="3915"/>
                  </a:lnTo>
                  <a:cubicBezTo>
                    <a:pt x="4387" y="5515"/>
                    <a:pt x="5946" y="6517"/>
                    <a:pt x="7625" y="6517"/>
                  </a:cubicBezTo>
                  <a:cubicBezTo>
                    <a:pt x="7905" y="6517"/>
                    <a:pt x="8188" y="6489"/>
                    <a:pt x="8470" y="6432"/>
                  </a:cubicBezTo>
                  <a:cubicBezTo>
                    <a:pt x="10461" y="6040"/>
                    <a:pt x="11887" y="4288"/>
                    <a:pt x="11887" y="2269"/>
                  </a:cubicBezTo>
                  <a:lnTo>
                    <a:pt x="11887" y="1"/>
                  </a:lnTo>
                  <a:lnTo>
                    <a:pt x="10949" y="1"/>
                  </a:lnTo>
                  <a:lnTo>
                    <a:pt x="10729" y="288"/>
                  </a:lnTo>
                  <a:lnTo>
                    <a:pt x="10518"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71"/>
            <p:cNvSpPr/>
            <p:nvPr/>
          </p:nvSpPr>
          <p:spPr>
            <a:xfrm>
              <a:off x="2828797" y="1679131"/>
              <a:ext cx="94247" cy="99053"/>
            </a:xfrm>
            <a:custGeom>
              <a:avLst/>
              <a:gdLst/>
              <a:ahLst/>
              <a:cxnLst/>
              <a:rect l="l" t="t" r="r" b="b"/>
              <a:pathLst>
                <a:path w="3589" h="3772" extrusionOk="0">
                  <a:moveTo>
                    <a:pt x="3365" y="1"/>
                  </a:moveTo>
                  <a:cubicBezTo>
                    <a:pt x="3261" y="1"/>
                    <a:pt x="3158" y="68"/>
                    <a:pt x="3149" y="202"/>
                  </a:cubicBezTo>
                  <a:lnTo>
                    <a:pt x="3149" y="460"/>
                  </a:lnTo>
                  <a:cubicBezTo>
                    <a:pt x="3149" y="2049"/>
                    <a:pt x="1857" y="3341"/>
                    <a:pt x="268" y="3341"/>
                  </a:cubicBezTo>
                  <a:cubicBezTo>
                    <a:pt x="0" y="3360"/>
                    <a:pt x="0" y="3752"/>
                    <a:pt x="268" y="3771"/>
                  </a:cubicBezTo>
                  <a:cubicBezTo>
                    <a:pt x="2096" y="3771"/>
                    <a:pt x="3579" y="2288"/>
                    <a:pt x="3589" y="460"/>
                  </a:cubicBezTo>
                  <a:lnTo>
                    <a:pt x="3589" y="202"/>
                  </a:lnTo>
                  <a:cubicBezTo>
                    <a:pt x="3575" y="68"/>
                    <a:pt x="3469" y="1"/>
                    <a:pt x="336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71"/>
            <p:cNvSpPr/>
            <p:nvPr/>
          </p:nvSpPr>
          <p:spPr>
            <a:xfrm>
              <a:off x="2911464" y="1631627"/>
              <a:ext cx="11581" cy="35477"/>
            </a:xfrm>
            <a:custGeom>
              <a:avLst/>
              <a:gdLst/>
              <a:ahLst/>
              <a:cxnLst/>
              <a:rect l="l" t="t" r="r" b="b"/>
              <a:pathLst>
                <a:path w="441" h="1351" extrusionOk="0">
                  <a:moveTo>
                    <a:pt x="1" y="1"/>
                  </a:moveTo>
                  <a:lnTo>
                    <a:pt x="1" y="1149"/>
                  </a:lnTo>
                  <a:cubicBezTo>
                    <a:pt x="10" y="1283"/>
                    <a:pt x="113" y="1350"/>
                    <a:pt x="217" y="1350"/>
                  </a:cubicBezTo>
                  <a:cubicBezTo>
                    <a:pt x="321" y="1350"/>
                    <a:pt x="427" y="1283"/>
                    <a:pt x="441" y="1149"/>
                  </a:cubicBezTo>
                  <a:lnTo>
                    <a:pt x="44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71"/>
            <p:cNvSpPr/>
            <p:nvPr/>
          </p:nvSpPr>
          <p:spPr>
            <a:xfrm>
              <a:off x="2803404" y="1515584"/>
              <a:ext cx="19511" cy="99000"/>
            </a:xfrm>
            <a:custGeom>
              <a:avLst/>
              <a:gdLst/>
              <a:ahLst/>
              <a:cxnLst/>
              <a:rect l="l" t="t" r="r" b="b"/>
              <a:pathLst>
                <a:path w="743" h="3770" extrusionOk="0">
                  <a:moveTo>
                    <a:pt x="516" y="1"/>
                  </a:moveTo>
                  <a:cubicBezTo>
                    <a:pt x="402" y="1"/>
                    <a:pt x="288" y="80"/>
                    <a:pt x="297" y="238"/>
                  </a:cubicBezTo>
                  <a:cubicBezTo>
                    <a:pt x="307" y="391"/>
                    <a:pt x="259" y="553"/>
                    <a:pt x="182" y="687"/>
                  </a:cubicBezTo>
                  <a:cubicBezTo>
                    <a:pt x="68" y="888"/>
                    <a:pt x="1" y="1109"/>
                    <a:pt x="10" y="1338"/>
                  </a:cubicBezTo>
                  <a:cubicBezTo>
                    <a:pt x="1" y="1568"/>
                    <a:pt x="68" y="1798"/>
                    <a:pt x="182" y="1989"/>
                  </a:cubicBezTo>
                  <a:cubicBezTo>
                    <a:pt x="259" y="2133"/>
                    <a:pt x="307" y="2286"/>
                    <a:pt x="297" y="2448"/>
                  </a:cubicBezTo>
                  <a:cubicBezTo>
                    <a:pt x="307" y="2601"/>
                    <a:pt x="259" y="2764"/>
                    <a:pt x="182" y="2898"/>
                  </a:cubicBezTo>
                  <a:cubicBezTo>
                    <a:pt x="68" y="3099"/>
                    <a:pt x="1" y="3319"/>
                    <a:pt x="10" y="3549"/>
                  </a:cubicBezTo>
                  <a:cubicBezTo>
                    <a:pt x="10" y="3673"/>
                    <a:pt x="106" y="3769"/>
                    <a:pt x="230" y="3769"/>
                  </a:cubicBezTo>
                  <a:cubicBezTo>
                    <a:pt x="345" y="3759"/>
                    <a:pt x="441" y="3664"/>
                    <a:pt x="441" y="3549"/>
                  </a:cubicBezTo>
                  <a:cubicBezTo>
                    <a:pt x="431" y="3386"/>
                    <a:pt x="479" y="3233"/>
                    <a:pt x="556" y="3099"/>
                  </a:cubicBezTo>
                  <a:cubicBezTo>
                    <a:pt x="670" y="2898"/>
                    <a:pt x="737" y="2678"/>
                    <a:pt x="728" y="2448"/>
                  </a:cubicBezTo>
                  <a:cubicBezTo>
                    <a:pt x="737" y="2219"/>
                    <a:pt x="680" y="1989"/>
                    <a:pt x="565" y="1798"/>
                  </a:cubicBezTo>
                  <a:cubicBezTo>
                    <a:pt x="479" y="1654"/>
                    <a:pt x="441" y="1501"/>
                    <a:pt x="441" y="1338"/>
                  </a:cubicBezTo>
                  <a:cubicBezTo>
                    <a:pt x="441" y="1185"/>
                    <a:pt x="479" y="1022"/>
                    <a:pt x="565" y="888"/>
                  </a:cubicBezTo>
                  <a:cubicBezTo>
                    <a:pt x="680" y="687"/>
                    <a:pt x="737" y="467"/>
                    <a:pt x="728" y="238"/>
                  </a:cubicBezTo>
                  <a:cubicBezTo>
                    <a:pt x="742" y="80"/>
                    <a:pt x="630" y="1"/>
                    <a:pt x="51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8" name="Google Shape;11038;p71"/>
            <p:cNvSpPr/>
            <p:nvPr/>
          </p:nvSpPr>
          <p:spPr>
            <a:xfrm>
              <a:off x="2848886" y="1516529"/>
              <a:ext cx="19380" cy="98055"/>
            </a:xfrm>
            <a:custGeom>
              <a:avLst/>
              <a:gdLst/>
              <a:ahLst/>
              <a:cxnLst/>
              <a:rect l="l" t="t" r="r" b="b"/>
              <a:pathLst>
                <a:path w="738" h="3734" extrusionOk="0">
                  <a:moveTo>
                    <a:pt x="513" y="1"/>
                  </a:moveTo>
                  <a:cubicBezTo>
                    <a:pt x="410" y="1"/>
                    <a:pt x="307" y="68"/>
                    <a:pt x="297" y="202"/>
                  </a:cubicBezTo>
                  <a:cubicBezTo>
                    <a:pt x="307" y="355"/>
                    <a:pt x="259" y="517"/>
                    <a:pt x="183" y="651"/>
                  </a:cubicBezTo>
                  <a:cubicBezTo>
                    <a:pt x="68" y="852"/>
                    <a:pt x="1" y="1073"/>
                    <a:pt x="10" y="1302"/>
                  </a:cubicBezTo>
                  <a:cubicBezTo>
                    <a:pt x="1" y="1532"/>
                    <a:pt x="68" y="1762"/>
                    <a:pt x="183" y="1953"/>
                  </a:cubicBezTo>
                  <a:cubicBezTo>
                    <a:pt x="259" y="2097"/>
                    <a:pt x="307" y="2250"/>
                    <a:pt x="297" y="2412"/>
                  </a:cubicBezTo>
                  <a:cubicBezTo>
                    <a:pt x="307" y="2565"/>
                    <a:pt x="259" y="2728"/>
                    <a:pt x="183" y="2862"/>
                  </a:cubicBezTo>
                  <a:cubicBezTo>
                    <a:pt x="68" y="3063"/>
                    <a:pt x="1" y="3283"/>
                    <a:pt x="10" y="3513"/>
                  </a:cubicBezTo>
                  <a:cubicBezTo>
                    <a:pt x="10" y="3628"/>
                    <a:pt x="106" y="3733"/>
                    <a:pt x="230" y="3733"/>
                  </a:cubicBezTo>
                  <a:cubicBezTo>
                    <a:pt x="345" y="3733"/>
                    <a:pt x="441" y="3628"/>
                    <a:pt x="441" y="3513"/>
                  </a:cubicBezTo>
                  <a:cubicBezTo>
                    <a:pt x="441" y="3350"/>
                    <a:pt x="479" y="3197"/>
                    <a:pt x="565" y="3063"/>
                  </a:cubicBezTo>
                  <a:cubicBezTo>
                    <a:pt x="680" y="2862"/>
                    <a:pt x="738" y="2642"/>
                    <a:pt x="728" y="2412"/>
                  </a:cubicBezTo>
                  <a:cubicBezTo>
                    <a:pt x="738" y="2183"/>
                    <a:pt x="680" y="1953"/>
                    <a:pt x="565" y="1762"/>
                  </a:cubicBezTo>
                  <a:cubicBezTo>
                    <a:pt x="479" y="1618"/>
                    <a:pt x="441" y="1465"/>
                    <a:pt x="441" y="1302"/>
                  </a:cubicBezTo>
                  <a:cubicBezTo>
                    <a:pt x="441" y="1149"/>
                    <a:pt x="479" y="986"/>
                    <a:pt x="565" y="852"/>
                  </a:cubicBezTo>
                  <a:cubicBezTo>
                    <a:pt x="680" y="651"/>
                    <a:pt x="738" y="431"/>
                    <a:pt x="728" y="202"/>
                  </a:cubicBezTo>
                  <a:cubicBezTo>
                    <a:pt x="719" y="68"/>
                    <a:pt x="616" y="1"/>
                    <a:pt x="513"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9" name="Google Shape;11039;p71"/>
            <p:cNvSpPr/>
            <p:nvPr/>
          </p:nvSpPr>
          <p:spPr>
            <a:xfrm>
              <a:off x="2666195" y="1819832"/>
              <a:ext cx="340382" cy="11397"/>
            </a:xfrm>
            <a:custGeom>
              <a:avLst/>
              <a:gdLst/>
              <a:ahLst/>
              <a:cxnLst/>
              <a:rect l="l" t="t" r="r" b="b"/>
              <a:pathLst>
                <a:path w="12962" h="434" extrusionOk="0">
                  <a:moveTo>
                    <a:pt x="12688" y="1"/>
                  </a:moveTo>
                  <a:cubicBezTo>
                    <a:pt x="12679" y="1"/>
                    <a:pt x="12671" y="1"/>
                    <a:pt x="12662" y="2"/>
                  </a:cubicBezTo>
                  <a:lnTo>
                    <a:pt x="268" y="2"/>
                  </a:lnTo>
                  <a:cubicBezTo>
                    <a:pt x="0" y="21"/>
                    <a:pt x="0" y="413"/>
                    <a:pt x="268" y="433"/>
                  </a:cubicBezTo>
                  <a:lnTo>
                    <a:pt x="12662" y="433"/>
                  </a:lnTo>
                  <a:cubicBezTo>
                    <a:pt x="12668" y="433"/>
                    <a:pt x="12674" y="433"/>
                    <a:pt x="12679" y="433"/>
                  </a:cubicBezTo>
                  <a:cubicBezTo>
                    <a:pt x="12959" y="433"/>
                    <a:pt x="12962" y="1"/>
                    <a:pt x="12688"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0" name="Google Shape;11040;p71"/>
          <p:cNvGrpSpPr/>
          <p:nvPr/>
        </p:nvGrpSpPr>
        <p:grpSpPr>
          <a:xfrm>
            <a:off x="2231907" y="1520731"/>
            <a:ext cx="311627" cy="326569"/>
            <a:chOff x="2231907" y="1520731"/>
            <a:chExt cx="311627" cy="326569"/>
          </a:xfrm>
        </p:grpSpPr>
        <p:sp>
          <p:nvSpPr>
            <p:cNvPr id="11041" name="Google Shape;11041;p71"/>
            <p:cNvSpPr/>
            <p:nvPr/>
          </p:nvSpPr>
          <p:spPr>
            <a:xfrm>
              <a:off x="2382456" y="1520731"/>
              <a:ext cx="161079" cy="135790"/>
            </a:xfrm>
            <a:custGeom>
              <a:avLst/>
              <a:gdLst/>
              <a:ahLst/>
              <a:cxnLst/>
              <a:rect l="l" t="t" r="r" b="b"/>
              <a:pathLst>
                <a:path w="6134" h="5171" extrusionOk="0">
                  <a:moveTo>
                    <a:pt x="3098" y="1"/>
                  </a:moveTo>
                  <a:cubicBezTo>
                    <a:pt x="3061" y="1"/>
                    <a:pt x="3024" y="2"/>
                    <a:pt x="2986" y="3"/>
                  </a:cubicBezTo>
                  <a:cubicBezTo>
                    <a:pt x="1043" y="80"/>
                    <a:pt x="0" y="2338"/>
                    <a:pt x="1216" y="3860"/>
                  </a:cubicBezTo>
                  <a:lnTo>
                    <a:pt x="1168" y="4989"/>
                  </a:lnTo>
                  <a:cubicBezTo>
                    <a:pt x="1160" y="5095"/>
                    <a:pt x="1241" y="5170"/>
                    <a:pt x="1332" y="5170"/>
                  </a:cubicBezTo>
                  <a:cubicBezTo>
                    <a:pt x="1357" y="5170"/>
                    <a:pt x="1382" y="5165"/>
                    <a:pt x="1407" y="5152"/>
                  </a:cubicBezTo>
                  <a:lnTo>
                    <a:pt x="2431" y="4674"/>
                  </a:lnTo>
                  <a:cubicBezTo>
                    <a:pt x="2649" y="4736"/>
                    <a:pt x="2870" y="4767"/>
                    <a:pt x="3088" y="4767"/>
                  </a:cubicBezTo>
                  <a:cubicBezTo>
                    <a:pt x="3868" y="4767"/>
                    <a:pt x="4616" y="4380"/>
                    <a:pt x="5073" y="3707"/>
                  </a:cubicBezTo>
                  <a:cubicBezTo>
                    <a:pt x="6133" y="2121"/>
                    <a:pt x="4985" y="1"/>
                    <a:pt x="3098" y="1"/>
                  </a:cubicBezTo>
                  <a:close/>
                </a:path>
              </a:pathLst>
            </a:custGeom>
            <a:solidFill>
              <a:srgbClr val="E9EE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71"/>
            <p:cNvSpPr/>
            <p:nvPr/>
          </p:nvSpPr>
          <p:spPr>
            <a:xfrm>
              <a:off x="2423421" y="1551140"/>
              <a:ext cx="74920" cy="65335"/>
            </a:xfrm>
            <a:custGeom>
              <a:avLst/>
              <a:gdLst/>
              <a:ahLst/>
              <a:cxnLst/>
              <a:rect l="l" t="t" r="r" b="b"/>
              <a:pathLst>
                <a:path w="2853" h="2488" extrusionOk="0">
                  <a:moveTo>
                    <a:pt x="1391" y="1"/>
                  </a:moveTo>
                  <a:cubicBezTo>
                    <a:pt x="1381" y="1"/>
                    <a:pt x="1370" y="2"/>
                    <a:pt x="1359" y="3"/>
                  </a:cubicBezTo>
                  <a:cubicBezTo>
                    <a:pt x="373" y="204"/>
                    <a:pt x="0" y="1410"/>
                    <a:pt x="708" y="2118"/>
                  </a:cubicBezTo>
                  <a:cubicBezTo>
                    <a:pt x="961" y="2371"/>
                    <a:pt x="1279" y="2487"/>
                    <a:pt x="1591" y="2487"/>
                  </a:cubicBezTo>
                  <a:cubicBezTo>
                    <a:pt x="2154" y="2487"/>
                    <a:pt x="2700" y="2111"/>
                    <a:pt x="2823" y="1477"/>
                  </a:cubicBezTo>
                  <a:cubicBezTo>
                    <a:pt x="2852" y="1353"/>
                    <a:pt x="2756" y="1238"/>
                    <a:pt x="2632" y="1238"/>
                  </a:cubicBezTo>
                  <a:lnTo>
                    <a:pt x="1799" y="1238"/>
                  </a:lnTo>
                  <a:cubicBezTo>
                    <a:pt x="1685" y="1238"/>
                    <a:pt x="1598" y="1152"/>
                    <a:pt x="1598" y="1046"/>
                  </a:cubicBezTo>
                  <a:lnTo>
                    <a:pt x="1598" y="204"/>
                  </a:lnTo>
                  <a:cubicBezTo>
                    <a:pt x="1598" y="91"/>
                    <a:pt x="1503" y="1"/>
                    <a:pt x="1391"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3" name="Google Shape;11043;p71"/>
            <p:cNvSpPr/>
            <p:nvPr/>
          </p:nvSpPr>
          <p:spPr>
            <a:xfrm>
              <a:off x="2248241" y="1565530"/>
              <a:ext cx="266171" cy="266171"/>
            </a:xfrm>
            <a:custGeom>
              <a:avLst/>
              <a:gdLst/>
              <a:ahLst/>
              <a:cxnLst/>
              <a:rect l="l" t="t" r="r" b="b"/>
              <a:pathLst>
                <a:path w="10136" h="10136" extrusionOk="0">
                  <a:moveTo>
                    <a:pt x="3283" y="1"/>
                  </a:moveTo>
                  <a:lnTo>
                    <a:pt x="1" y="3283"/>
                  </a:lnTo>
                  <a:lnTo>
                    <a:pt x="1637" y="4920"/>
                  </a:lnTo>
                  <a:cubicBezTo>
                    <a:pt x="2085" y="5368"/>
                    <a:pt x="2678" y="5601"/>
                    <a:pt x="3277" y="5601"/>
                  </a:cubicBezTo>
                  <a:cubicBezTo>
                    <a:pt x="3690" y="5601"/>
                    <a:pt x="4105" y="5491"/>
                    <a:pt x="4480" y="5264"/>
                  </a:cubicBezTo>
                  <a:lnTo>
                    <a:pt x="4862" y="5647"/>
                  </a:lnTo>
                  <a:cubicBezTo>
                    <a:pt x="4307" y="6566"/>
                    <a:pt x="4451" y="7734"/>
                    <a:pt x="5207" y="8490"/>
                  </a:cubicBezTo>
                  <a:lnTo>
                    <a:pt x="6853" y="10136"/>
                  </a:lnTo>
                  <a:lnTo>
                    <a:pt x="10136" y="6853"/>
                  </a:lnTo>
                  <a:lnTo>
                    <a:pt x="8490" y="5207"/>
                  </a:lnTo>
                  <a:cubicBezTo>
                    <a:pt x="8042" y="4760"/>
                    <a:pt x="7451" y="4530"/>
                    <a:pt x="6853" y="4530"/>
                  </a:cubicBezTo>
                  <a:cubicBezTo>
                    <a:pt x="6439" y="4530"/>
                    <a:pt x="6022" y="4640"/>
                    <a:pt x="5647" y="4863"/>
                  </a:cubicBezTo>
                  <a:lnTo>
                    <a:pt x="5264" y="4480"/>
                  </a:lnTo>
                  <a:cubicBezTo>
                    <a:pt x="5819" y="3571"/>
                    <a:pt x="5676" y="2393"/>
                    <a:pt x="4920" y="1637"/>
                  </a:cubicBezTo>
                  <a:lnTo>
                    <a:pt x="3283"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71"/>
            <p:cNvSpPr/>
            <p:nvPr/>
          </p:nvSpPr>
          <p:spPr>
            <a:xfrm>
              <a:off x="2321375" y="1565530"/>
              <a:ext cx="192801" cy="192801"/>
            </a:xfrm>
            <a:custGeom>
              <a:avLst/>
              <a:gdLst/>
              <a:ahLst/>
              <a:cxnLst/>
              <a:rect l="l" t="t" r="r" b="b"/>
              <a:pathLst>
                <a:path w="7342" h="7342" extrusionOk="0">
                  <a:moveTo>
                    <a:pt x="498" y="1"/>
                  </a:moveTo>
                  <a:lnTo>
                    <a:pt x="1" y="498"/>
                  </a:lnTo>
                  <a:lnTo>
                    <a:pt x="1647" y="2135"/>
                  </a:lnTo>
                  <a:cubicBezTo>
                    <a:pt x="2336" y="2824"/>
                    <a:pt x="2518" y="3867"/>
                    <a:pt x="2106" y="4748"/>
                  </a:cubicBezTo>
                  <a:cubicBezTo>
                    <a:pt x="2049" y="4891"/>
                    <a:pt x="2077" y="5054"/>
                    <a:pt x="2183" y="5159"/>
                  </a:cubicBezTo>
                  <a:cubicBezTo>
                    <a:pt x="2252" y="5229"/>
                    <a:pt x="2347" y="5265"/>
                    <a:pt x="2444" y="5265"/>
                  </a:cubicBezTo>
                  <a:cubicBezTo>
                    <a:pt x="2494" y="5265"/>
                    <a:pt x="2545" y="5255"/>
                    <a:pt x="2594" y="5236"/>
                  </a:cubicBezTo>
                  <a:cubicBezTo>
                    <a:pt x="2904" y="5091"/>
                    <a:pt x="3234" y="5021"/>
                    <a:pt x="3562" y="5021"/>
                  </a:cubicBezTo>
                  <a:cubicBezTo>
                    <a:pt x="4165" y="5021"/>
                    <a:pt x="4760" y="5258"/>
                    <a:pt x="5207" y="5705"/>
                  </a:cubicBezTo>
                  <a:lnTo>
                    <a:pt x="6853" y="7341"/>
                  </a:lnTo>
                  <a:lnTo>
                    <a:pt x="7341" y="6853"/>
                  </a:lnTo>
                  <a:lnTo>
                    <a:pt x="5705" y="5207"/>
                  </a:lnTo>
                  <a:cubicBezTo>
                    <a:pt x="5257" y="4760"/>
                    <a:pt x="4666" y="4530"/>
                    <a:pt x="4068" y="4530"/>
                  </a:cubicBezTo>
                  <a:cubicBezTo>
                    <a:pt x="3654" y="4530"/>
                    <a:pt x="3237" y="4640"/>
                    <a:pt x="2862" y="4863"/>
                  </a:cubicBezTo>
                  <a:lnTo>
                    <a:pt x="2479" y="4480"/>
                  </a:lnTo>
                  <a:cubicBezTo>
                    <a:pt x="3034" y="3571"/>
                    <a:pt x="2891" y="2393"/>
                    <a:pt x="2135" y="1637"/>
                  </a:cubicBezTo>
                  <a:lnTo>
                    <a:pt x="498" y="1"/>
                  </a:lnTo>
                  <a:close/>
                </a:path>
              </a:pathLst>
            </a:custGeom>
            <a:solidFill>
              <a:srgbClr val="ACB9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5" name="Google Shape;11045;p71"/>
            <p:cNvSpPr/>
            <p:nvPr/>
          </p:nvSpPr>
          <p:spPr>
            <a:xfrm>
              <a:off x="2231907" y="1549748"/>
              <a:ext cx="118643" cy="117592"/>
            </a:xfrm>
            <a:custGeom>
              <a:avLst/>
              <a:gdLst/>
              <a:ahLst/>
              <a:cxnLst/>
              <a:rect l="l" t="t" r="r" b="b"/>
              <a:pathLst>
                <a:path w="4518" h="4478" extrusionOk="0">
                  <a:moveTo>
                    <a:pt x="3906" y="0"/>
                  </a:moveTo>
                  <a:cubicBezTo>
                    <a:pt x="3857" y="0"/>
                    <a:pt x="3809" y="19"/>
                    <a:pt x="3771" y="56"/>
                  </a:cubicBezTo>
                  <a:lnTo>
                    <a:pt x="87" y="3750"/>
                  </a:lnTo>
                  <a:cubicBezTo>
                    <a:pt x="1" y="3827"/>
                    <a:pt x="1" y="3951"/>
                    <a:pt x="87" y="4028"/>
                  </a:cubicBezTo>
                  <a:lnTo>
                    <a:pt x="470" y="4420"/>
                  </a:lnTo>
                  <a:cubicBezTo>
                    <a:pt x="508" y="4459"/>
                    <a:pt x="561" y="4478"/>
                    <a:pt x="613" y="4478"/>
                  </a:cubicBezTo>
                  <a:cubicBezTo>
                    <a:pt x="666" y="4478"/>
                    <a:pt x="718" y="4459"/>
                    <a:pt x="757" y="4420"/>
                  </a:cubicBezTo>
                  <a:lnTo>
                    <a:pt x="4441" y="736"/>
                  </a:lnTo>
                  <a:cubicBezTo>
                    <a:pt x="4518" y="659"/>
                    <a:pt x="4518" y="525"/>
                    <a:pt x="4441" y="449"/>
                  </a:cubicBezTo>
                  <a:lnTo>
                    <a:pt x="4049" y="66"/>
                  </a:lnTo>
                  <a:cubicBezTo>
                    <a:pt x="4009" y="22"/>
                    <a:pt x="3957" y="0"/>
                    <a:pt x="3906"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6" name="Google Shape;11046;p71"/>
            <p:cNvSpPr/>
            <p:nvPr/>
          </p:nvSpPr>
          <p:spPr>
            <a:xfrm>
              <a:off x="2239208" y="1556497"/>
              <a:ext cx="111342" cy="110843"/>
            </a:xfrm>
            <a:custGeom>
              <a:avLst/>
              <a:gdLst/>
              <a:ahLst/>
              <a:cxnLst/>
              <a:rect l="l" t="t" r="r" b="b"/>
              <a:pathLst>
                <a:path w="4240" h="4221" extrusionOk="0">
                  <a:moveTo>
                    <a:pt x="3972" y="0"/>
                  </a:moveTo>
                  <a:lnTo>
                    <a:pt x="0" y="3972"/>
                  </a:lnTo>
                  <a:lnTo>
                    <a:pt x="192" y="4163"/>
                  </a:lnTo>
                  <a:cubicBezTo>
                    <a:pt x="230" y="4202"/>
                    <a:pt x="283" y="4221"/>
                    <a:pt x="335" y="4221"/>
                  </a:cubicBezTo>
                  <a:cubicBezTo>
                    <a:pt x="388" y="4221"/>
                    <a:pt x="440" y="4202"/>
                    <a:pt x="479" y="4163"/>
                  </a:cubicBezTo>
                  <a:lnTo>
                    <a:pt x="4163" y="469"/>
                  </a:lnTo>
                  <a:cubicBezTo>
                    <a:pt x="4240" y="393"/>
                    <a:pt x="4240" y="268"/>
                    <a:pt x="4163" y="192"/>
                  </a:cubicBezTo>
                  <a:lnTo>
                    <a:pt x="3972" y="0"/>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71"/>
            <p:cNvSpPr/>
            <p:nvPr/>
          </p:nvSpPr>
          <p:spPr>
            <a:xfrm>
              <a:off x="2412103" y="1729892"/>
              <a:ext cx="118406" cy="117408"/>
            </a:xfrm>
            <a:custGeom>
              <a:avLst/>
              <a:gdLst/>
              <a:ahLst/>
              <a:cxnLst/>
              <a:rect l="l" t="t" r="r" b="b"/>
              <a:pathLst>
                <a:path w="4509" h="4471" extrusionOk="0">
                  <a:moveTo>
                    <a:pt x="3900" y="1"/>
                  </a:moveTo>
                  <a:cubicBezTo>
                    <a:pt x="3850" y="1"/>
                    <a:pt x="3800" y="20"/>
                    <a:pt x="3762" y="58"/>
                  </a:cubicBezTo>
                  <a:lnTo>
                    <a:pt x="77" y="3743"/>
                  </a:lnTo>
                  <a:cubicBezTo>
                    <a:pt x="1" y="3819"/>
                    <a:pt x="1" y="3944"/>
                    <a:pt x="77" y="4030"/>
                  </a:cubicBezTo>
                  <a:lnTo>
                    <a:pt x="460" y="4413"/>
                  </a:lnTo>
                  <a:cubicBezTo>
                    <a:pt x="498" y="4451"/>
                    <a:pt x="551" y="4470"/>
                    <a:pt x="603" y="4470"/>
                  </a:cubicBezTo>
                  <a:cubicBezTo>
                    <a:pt x="656" y="4470"/>
                    <a:pt x="709" y="4451"/>
                    <a:pt x="747" y="4413"/>
                  </a:cubicBezTo>
                  <a:lnTo>
                    <a:pt x="4432" y="728"/>
                  </a:lnTo>
                  <a:cubicBezTo>
                    <a:pt x="4508" y="652"/>
                    <a:pt x="4508" y="518"/>
                    <a:pt x="4432" y="441"/>
                  </a:cubicBezTo>
                  <a:lnTo>
                    <a:pt x="4039" y="58"/>
                  </a:lnTo>
                  <a:cubicBezTo>
                    <a:pt x="4001" y="20"/>
                    <a:pt x="3951" y="1"/>
                    <a:pt x="3900"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71"/>
            <p:cNvSpPr/>
            <p:nvPr/>
          </p:nvSpPr>
          <p:spPr>
            <a:xfrm>
              <a:off x="2419141" y="1736430"/>
              <a:ext cx="111369" cy="110870"/>
            </a:xfrm>
            <a:custGeom>
              <a:avLst/>
              <a:gdLst/>
              <a:ahLst/>
              <a:cxnLst/>
              <a:rect l="l" t="t" r="r" b="b"/>
              <a:pathLst>
                <a:path w="4241" h="4222" extrusionOk="0">
                  <a:moveTo>
                    <a:pt x="3972" y="1"/>
                  </a:moveTo>
                  <a:lnTo>
                    <a:pt x="1" y="3972"/>
                  </a:lnTo>
                  <a:lnTo>
                    <a:pt x="192" y="4164"/>
                  </a:lnTo>
                  <a:cubicBezTo>
                    <a:pt x="230" y="4202"/>
                    <a:pt x="283" y="4221"/>
                    <a:pt x="335" y="4221"/>
                  </a:cubicBezTo>
                  <a:cubicBezTo>
                    <a:pt x="388" y="4221"/>
                    <a:pt x="441" y="4202"/>
                    <a:pt x="479" y="4164"/>
                  </a:cubicBezTo>
                  <a:lnTo>
                    <a:pt x="4164" y="479"/>
                  </a:lnTo>
                  <a:cubicBezTo>
                    <a:pt x="4240" y="403"/>
                    <a:pt x="4240" y="269"/>
                    <a:pt x="4164" y="192"/>
                  </a:cubicBezTo>
                  <a:lnTo>
                    <a:pt x="3972" y="1"/>
                  </a:ln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9" name="Google Shape;11049;p71"/>
            <p:cNvSpPr/>
            <p:nvPr/>
          </p:nvSpPr>
          <p:spPr>
            <a:xfrm>
              <a:off x="2291964" y="1669572"/>
              <a:ext cx="78701" cy="29175"/>
            </a:xfrm>
            <a:custGeom>
              <a:avLst/>
              <a:gdLst/>
              <a:ahLst/>
              <a:cxnLst/>
              <a:rect l="l" t="t" r="r" b="b"/>
              <a:pathLst>
                <a:path w="2997" h="1111" extrusionOk="0">
                  <a:moveTo>
                    <a:pt x="259" y="1"/>
                  </a:moveTo>
                  <a:cubicBezTo>
                    <a:pt x="97" y="1"/>
                    <a:pt x="1" y="192"/>
                    <a:pt x="106" y="326"/>
                  </a:cubicBezTo>
                  <a:lnTo>
                    <a:pt x="250" y="499"/>
                  </a:lnTo>
                  <a:cubicBezTo>
                    <a:pt x="596" y="909"/>
                    <a:pt x="1044" y="1111"/>
                    <a:pt x="1494" y="1111"/>
                  </a:cubicBezTo>
                  <a:cubicBezTo>
                    <a:pt x="1977" y="1111"/>
                    <a:pt x="2462" y="878"/>
                    <a:pt x="2824" y="422"/>
                  </a:cubicBezTo>
                  <a:lnTo>
                    <a:pt x="2901" y="326"/>
                  </a:lnTo>
                  <a:cubicBezTo>
                    <a:pt x="2996" y="192"/>
                    <a:pt x="2910" y="1"/>
                    <a:pt x="273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0" name="Google Shape;11050;p71"/>
            <p:cNvSpPr/>
            <p:nvPr/>
          </p:nvSpPr>
          <p:spPr>
            <a:xfrm>
              <a:off x="2381694" y="1751005"/>
              <a:ext cx="82456" cy="46769"/>
            </a:xfrm>
            <a:custGeom>
              <a:avLst/>
              <a:gdLst/>
              <a:ahLst/>
              <a:cxnLst/>
              <a:rect l="l" t="t" r="r" b="b"/>
              <a:pathLst>
                <a:path w="3140" h="1781" extrusionOk="0">
                  <a:moveTo>
                    <a:pt x="1" y="1"/>
                  </a:moveTo>
                  <a:cubicBezTo>
                    <a:pt x="10" y="240"/>
                    <a:pt x="106" y="479"/>
                    <a:pt x="278" y="661"/>
                  </a:cubicBezTo>
                  <a:lnTo>
                    <a:pt x="1350" y="1723"/>
                  </a:lnTo>
                  <a:cubicBezTo>
                    <a:pt x="1388" y="1762"/>
                    <a:pt x="1438" y="1781"/>
                    <a:pt x="1489" y="1781"/>
                  </a:cubicBezTo>
                  <a:cubicBezTo>
                    <a:pt x="1539" y="1781"/>
                    <a:pt x="1589" y="1762"/>
                    <a:pt x="1628" y="1723"/>
                  </a:cubicBezTo>
                  <a:lnTo>
                    <a:pt x="3015" y="345"/>
                  </a:lnTo>
                  <a:cubicBezTo>
                    <a:pt x="3140" y="211"/>
                    <a:pt x="3053" y="1"/>
                    <a:pt x="2872"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1" name="Google Shape;11051;p71"/>
          <p:cNvGrpSpPr/>
          <p:nvPr/>
        </p:nvGrpSpPr>
        <p:grpSpPr>
          <a:xfrm>
            <a:off x="1340249" y="4301533"/>
            <a:ext cx="311890" cy="304695"/>
            <a:chOff x="1340249" y="4301533"/>
            <a:chExt cx="311890" cy="304695"/>
          </a:xfrm>
        </p:grpSpPr>
        <p:sp>
          <p:nvSpPr>
            <p:cNvPr id="11052" name="Google Shape;11052;p71"/>
            <p:cNvSpPr/>
            <p:nvPr/>
          </p:nvSpPr>
          <p:spPr>
            <a:xfrm>
              <a:off x="1407081" y="4404893"/>
              <a:ext cx="182481" cy="165149"/>
            </a:xfrm>
            <a:custGeom>
              <a:avLst/>
              <a:gdLst/>
              <a:ahLst/>
              <a:cxnLst/>
              <a:rect l="l" t="t" r="r" b="b"/>
              <a:pathLst>
                <a:path w="6949" h="6289" extrusionOk="0">
                  <a:moveTo>
                    <a:pt x="1" y="1"/>
                  </a:moveTo>
                  <a:lnTo>
                    <a:pt x="1" y="6288"/>
                  </a:lnTo>
                  <a:lnTo>
                    <a:pt x="6949" y="6288"/>
                  </a:lnTo>
                  <a:lnTo>
                    <a:pt x="6949" y="1"/>
                  </a:ln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71"/>
            <p:cNvSpPr/>
            <p:nvPr/>
          </p:nvSpPr>
          <p:spPr>
            <a:xfrm>
              <a:off x="1369896" y="4301533"/>
              <a:ext cx="252359" cy="82772"/>
            </a:xfrm>
            <a:custGeom>
              <a:avLst/>
              <a:gdLst/>
              <a:ahLst/>
              <a:cxnLst/>
              <a:rect l="l" t="t" r="r" b="b"/>
              <a:pathLst>
                <a:path w="9610" h="3152" extrusionOk="0">
                  <a:moveTo>
                    <a:pt x="4814" y="1"/>
                  </a:moveTo>
                  <a:cubicBezTo>
                    <a:pt x="4790" y="1"/>
                    <a:pt x="4767" y="8"/>
                    <a:pt x="4747" y="22"/>
                  </a:cubicBezTo>
                  <a:lnTo>
                    <a:pt x="1" y="2779"/>
                  </a:lnTo>
                  <a:lnTo>
                    <a:pt x="355" y="3152"/>
                  </a:lnTo>
                  <a:lnTo>
                    <a:pt x="9274" y="3152"/>
                  </a:lnTo>
                  <a:lnTo>
                    <a:pt x="9609" y="2788"/>
                  </a:lnTo>
                  <a:lnTo>
                    <a:pt x="4881" y="22"/>
                  </a:lnTo>
                  <a:cubicBezTo>
                    <a:pt x="4862" y="8"/>
                    <a:pt x="4838" y="1"/>
                    <a:pt x="4814"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4" name="Google Shape;11054;p71"/>
            <p:cNvSpPr/>
            <p:nvPr/>
          </p:nvSpPr>
          <p:spPr>
            <a:xfrm>
              <a:off x="1400805" y="4322830"/>
              <a:ext cx="190516" cy="62499"/>
            </a:xfrm>
            <a:custGeom>
              <a:avLst/>
              <a:gdLst/>
              <a:ahLst/>
              <a:cxnLst/>
              <a:rect l="l" t="t" r="r" b="b"/>
              <a:pathLst>
                <a:path w="7255" h="2380" extrusionOk="0">
                  <a:moveTo>
                    <a:pt x="3637" y="1"/>
                  </a:moveTo>
                  <a:cubicBezTo>
                    <a:pt x="3621" y="1"/>
                    <a:pt x="3604" y="6"/>
                    <a:pt x="3590" y="15"/>
                  </a:cubicBezTo>
                  <a:lnTo>
                    <a:pt x="1" y="2092"/>
                  </a:lnTo>
                  <a:lnTo>
                    <a:pt x="269" y="2379"/>
                  </a:lnTo>
                  <a:lnTo>
                    <a:pt x="7006" y="2379"/>
                  </a:lnTo>
                  <a:lnTo>
                    <a:pt x="7255" y="2102"/>
                  </a:lnTo>
                  <a:lnTo>
                    <a:pt x="3685" y="15"/>
                  </a:lnTo>
                  <a:cubicBezTo>
                    <a:pt x="3671" y="6"/>
                    <a:pt x="3654" y="1"/>
                    <a:pt x="3637"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5" name="Google Shape;11055;p71"/>
            <p:cNvSpPr/>
            <p:nvPr/>
          </p:nvSpPr>
          <p:spPr>
            <a:xfrm>
              <a:off x="1367874" y="4373985"/>
              <a:ext cx="256376" cy="30934"/>
            </a:xfrm>
            <a:custGeom>
              <a:avLst/>
              <a:gdLst/>
              <a:ahLst/>
              <a:cxnLst/>
              <a:rect l="l" t="t" r="r" b="b"/>
              <a:pathLst>
                <a:path w="9763" h="1178" extrusionOk="0">
                  <a:moveTo>
                    <a:pt x="164" y="0"/>
                  </a:moveTo>
                  <a:cubicBezTo>
                    <a:pt x="68" y="0"/>
                    <a:pt x="1" y="77"/>
                    <a:pt x="1" y="163"/>
                  </a:cubicBezTo>
                  <a:lnTo>
                    <a:pt x="1" y="1015"/>
                  </a:lnTo>
                  <a:cubicBezTo>
                    <a:pt x="1" y="1111"/>
                    <a:pt x="68" y="1178"/>
                    <a:pt x="164" y="1178"/>
                  </a:cubicBezTo>
                  <a:lnTo>
                    <a:pt x="9600" y="1178"/>
                  </a:lnTo>
                  <a:cubicBezTo>
                    <a:pt x="9696" y="1178"/>
                    <a:pt x="9763" y="1111"/>
                    <a:pt x="9763" y="1015"/>
                  </a:cubicBezTo>
                  <a:lnTo>
                    <a:pt x="9763" y="163"/>
                  </a:lnTo>
                  <a:cubicBezTo>
                    <a:pt x="9763" y="77"/>
                    <a:pt x="9696" y="0"/>
                    <a:pt x="9600"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71"/>
            <p:cNvSpPr/>
            <p:nvPr/>
          </p:nvSpPr>
          <p:spPr>
            <a:xfrm>
              <a:off x="1407081" y="4404893"/>
              <a:ext cx="182481" cy="160370"/>
            </a:xfrm>
            <a:custGeom>
              <a:avLst/>
              <a:gdLst/>
              <a:ahLst/>
              <a:cxnLst/>
              <a:rect l="l" t="t" r="r" b="b"/>
              <a:pathLst>
                <a:path w="6949" h="6107" extrusionOk="0">
                  <a:moveTo>
                    <a:pt x="1" y="1"/>
                  </a:moveTo>
                  <a:lnTo>
                    <a:pt x="1" y="1025"/>
                  </a:lnTo>
                  <a:lnTo>
                    <a:pt x="4020" y="1025"/>
                  </a:lnTo>
                  <a:cubicBezTo>
                    <a:pt x="5504" y="1025"/>
                    <a:pt x="6710" y="2230"/>
                    <a:pt x="6710" y="3714"/>
                  </a:cubicBezTo>
                  <a:lnTo>
                    <a:pt x="6710" y="6106"/>
                  </a:lnTo>
                  <a:lnTo>
                    <a:pt x="6949" y="6106"/>
                  </a:lnTo>
                  <a:lnTo>
                    <a:pt x="6949"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71"/>
            <p:cNvSpPr/>
            <p:nvPr/>
          </p:nvSpPr>
          <p:spPr>
            <a:xfrm>
              <a:off x="1373573" y="4404893"/>
              <a:ext cx="65965" cy="146032"/>
            </a:xfrm>
            <a:custGeom>
              <a:avLst/>
              <a:gdLst/>
              <a:ahLst/>
              <a:cxnLst/>
              <a:rect l="l" t="t" r="r" b="b"/>
              <a:pathLst>
                <a:path w="2512" h="5561" extrusionOk="0">
                  <a:moveTo>
                    <a:pt x="358" y="1"/>
                  </a:moveTo>
                  <a:cubicBezTo>
                    <a:pt x="176" y="1"/>
                    <a:pt x="23" y="144"/>
                    <a:pt x="14" y="326"/>
                  </a:cubicBezTo>
                  <a:cubicBezTo>
                    <a:pt x="1" y="539"/>
                    <a:pt x="175" y="683"/>
                    <a:pt x="355" y="683"/>
                  </a:cubicBezTo>
                  <a:cubicBezTo>
                    <a:pt x="441" y="683"/>
                    <a:pt x="529" y="649"/>
                    <a:pt x="597" y="575"/>
                  </a:cubicBezTo>
                  <a:cubicBezTo>
                    <a:pt x="610" y="566"/>
                    <a:pt x="624" y="561"/>
                    <a:pt x="638" y="561"/>
                  </a:cubicBezTo>
                  <a:cubicBezTo>
                    <a:pt x="667" y="561"/>
                    <a:pt x="693" y="581"/>
                    <a:pt x="693" y="613"/>
                  </a:cubicBezTo>
                  <a:lnTo>
                    <a:pt x="693" y="5561"/>
                  </a:lnTo>
                  <a:lnTo>
                    <a:pt x="1708" y="5561"/>
                  </a:lnTo>
                  <a:lnTo>
                    <a:pt x="1708" y="613"/>
                  </a:lnTo>
                  <a:cubicBezTo>
                    <a:pt x="1708" y="581"/>
                    <a:pt x="1734" y="561"/>
                    <a:pt x="1763" y="561"/>
                  </a:cubicBezTo>
                  <a:cubicBezTo>
                    <a:pt x="1777" y="561"/>
                    <a:pt x="1791" y="566"/>
                    <a:pt x="1803" y="575"/>
                  </a:cubicBezTo>
                  <a:cubicBezTo>
                    <a:pt x="1856" y="636"/>
                    <a:pt x="1940" y="681"/>
                    <a:pt x="2028" y="681"/>
                  </a:cubicBezTo>
                  <a:cubicBezTo>
                    <a:pt x="2036" y="681"/>
                    <a:pt x="2044"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71"/>
            <p:cNvSpPr/>
            <p:nvPr/>
          </p:nvSpPr>
          <p:spPr>
            <a:xfrm>
              <a:off x="1387753" y="4550898"/>
              <a:ext cx="34689" cy="17883"/>
            </a:xfrm>
            <a:custGeom>
              <a:avLst/>
              <a:gdLst/>
              <a:ahLst/>
              <a:cxnLst/>
              <a:rect l="l" t="t" r="r" b="b"/>
              <a:pathLst>
                <a:path w="1321" h="681" extrusionOk="0">
                  <a:moveTo>
                    <a:pt x="134" y="1"/>
                  </a:moveTo>
                  <a:cubicBezTo>
                    <a:pt x="57" y="1"/>
                    <a:pt x="0" y="58"/>
                    <a:pt x="0" y="135"/>
                  </a:cubicBezTo>
                  <a:lnTo>
                    <a:pt x="0" y="680"/>
                  </a:lnTo>
                  <a:lnTo>
                    <a:pt x="1321" y="680"/>
                  </a:lnTo>
                  <a:lnTo>
                    <a:pt x="1321" y="135"/>
                  </a:lnTo>
                  <a:cubicBezTo>
                    <a:pt x="1321" y="58"/>
                    <a:pt x="1263" y="1"/>
                    <a:pt x="1196"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9" name="Google Shape;11059;p71"/>
            <p:cNvSpPr/>
            <p:nvPr/>
          </p:nvSpPr>
          <p:spPr>
            <a:xfrm>
              <a:off x="1466323" y="4404893"/>
              <a:ext cx="65939" cy="146032"/>
            </a:xfrm>
            <a:custGeom>
              <a:avLst/>
              <a:gdLst/>
              <a:ahLst/>
              <a:cxnLst/>
              <a:rect l="l" t="t" r="r" b="b"/>
              <a:pathLst>
                <a:path w="2511" h="5561" extrusionOk="0">
                  <a:moveTo>
                    <a:pt x="358" y="1"/>
                  </a:moveTo>
                  <a:cubicBezTo>
                    <a:pt x="176" y="1"/>
                    <a:pt x="23" y="144"/>
                    <a:pt x="13" y="326"/>
                  </a:cubicBezTo>
                  <a:cubicBezTo>
                    <a:pt x="0" y="539"/>
                    <a:pt x="175" y="683"/>
                    <a:pt x="354" y="683"/>
                  </a:cubicBezTo>
                  <a:cubicBezTo>
                    <a:pt x="441" y="683"/>
                    <a:pt x="528" y="649"/>
                    <a:pt x="597" y="575"/>
                  </a:cubicBezTo>
                  <a:cubicBezTo>
                    <a:pt x="609" y="566"/>
                    <a:pt x="622" y="561"/>
                    <a:pt x="635" y="561"/>
                  </a:cubicBezTo>
                  <a:cubicBezTo>
                    <a:pt x="662" y="561"/>
                    <a:pt x="686" y="581"/>
                    <a:pt x="693" y="613"/>
                  </a:cubicBezTo>
                  <a:lnTo>
                    <a:pt x="693" y="5561"/>
                  </a:lnTo>
                  <a:lnTo>
                    <a:pt x="1707" y="5561"/>
                  </a:lnTo>
                  <a:lnTo>
                    <a:pt x="1707" y="613"/>
                  </a:lnTo>
                  <a:cubicBezTo>
                    <a:pt x="1707" y="581"/>
                    <a:pt x="1734" y="561"/>
                    <a:pt x="1763" y="561"/>
                  </a:cubicBezTo>
                  <a:cubicBezTo>
                    <a:pt x="1776" y="561"/>
                    <a:pt x="1790" y="566"/>
                    <a:pt x="1803" y="575"/>
                  </a:cubicBezTo>
                  <a:cubicBezTo>
                    <a:pt x="1855" y="636"/>
                    <a:pt x="1940" y="681"/>
                    <a:pt x="2027" y="681"/>
                  </a:cubicBezTo>
                  <a:cubicBezTo>
                    <a:pt x="2035" y="681"/>
                    <a:pt x="2043" y="681"/>
                    <a:pt x="2052" y="680"/>
                  </a:cubicBezTo>
                  <a:cubicBezTo>
                    <a:pt x="2511" y="680"/>
                    <a:pt x="2511"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0" name="Google Shape;11060;p71"/>
            <p:cNvSpPr/>
            <p:nvPr/>
          </p:nvSpPr>
          <p:spPr>
            <a:xfrm>
              <a:off x="1480477" y="4550898"/>
              <a:ext cx="34716" cy="17883"/>
            </a:xfrm>
            <a:custGeom>
              <a:avLst/>
              <a:gdLst/>
              <a:ahLst/>
              <a:cxnLst/>
              <a:rect l="l" t="t" r="r" b="b"/>
              <a:pathLst>
                <a:path w="1322" h="681" extrusionOk="0">
                  <a:moveTo>
                    <a:pt x="125" y="1"/>
                  </a:moveTo>
                  <a:cubicBezTo>
                    <a:pt x="58" y="1"/>
                    <a:pt x="0" y="58"/>
                    <a:pt x="0" y="135"/>
                  </a:cubicBezTo>
                  <a:lnTo>
                    <a:pt x="0" y="680"/>
                  </a:lnTo>
                  <a:lnTo>
                    <a:pt x="1321" y="680"/>
                  </a:lnTo>
                  <a:lnTo>
                    <a:pt x="1321" y="135"/>
                  </a:lnTo>
                  <a:cubicBezTo>
                    <a:pt x="1321" y="58"/>
                    <a:pt x="1264"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1" name="Google Shape;11061;p71"/>
            <p:cNvSpPr/>
            <p:nvPr/>
          </p:nvSpPr>
          <p:spPr>
            <a:xfrm>
              <a:off x="1559047" y="4404893"/>
              <a:ext cx="65703" cy="146032"/>
            </a:xfrm>
            <a:custGeom>
              <a:avLst/>
              <a:gdLst/>
              <a:ahLst/>
              <a:cxnLst/>
              <a:rect l="l" t="t" r="r" b="b"/>
              <a:pathLst>
                <a:path w="2502" h="5561" extrusionOk="0">
                  <a:moveTo>
                    <a:pt x="358" y="1"/>
                  </a:moveTo>
                  <a:cubicBezTo>
                    <a:pt x="176" y="1"/>
                    <a:pt x="23" y="144"/>
                    <a:pt x="14" y="326"/>
                  </a:cubicBezTo>
                  <a:cubicBezTo>
                    <a:pt x="1" y="539"/>
                    <a:pt x="175" y="683"/>
                    <a:pt x="355" y="683"/>
                  </a:cubicBezTo>
                  <a:cubicBezTo>
                    <a:pt x="441" y="683"/>
                    <a:pt x="529" y="649"/>
                    <a:pt x="597" y="575"/>
                  </a:cubicBezTo>
                  <a:cubicBezTo>
                    <a:pt x="607" y="566"/>
                    <a:pt x="619" y="561"/>
                    <a:pt x="631" y="561"/>
                  </a:cubicBezTo>
                  <a:cubicBezTo>
                    <a:pt x="657" y="561"/>
                    <a:pt x="683" y="581"/>
                    <a:pt x="683" y="613"/>
                  </a:cubicBezTo>
                  <a:lnTo>
                    <a:pt x="683" y="5561"/>
                  </a:lnTo>
                  <a:lnTo>
                    <a:pt x="1707" y="5561"/>
                  </a:lnTo>
                  <a:lnTo>
                    <a:pt x="1707" y="613"/>
                  </a:lnTo>
                  <a:cubicBezTo>
                    <a:pt x="1707" y="581"/>
                    <a:pt x="1734" y="561"/>
                    <a:pt x="1760" y="561"/>
                  </a:cubicBezTo>
                  <a:cubicBezTo>
                    <a:pt x="1772" y="561"/>
                    <a:pt x="1784" y="566"/>
                    <a:pt x="1794" y="575"/>
                  </a:cubicBezTo>
                  <a:cubicBezTo>
                    <a:pt x="1855" y="636"/>
                    <a:pt x="1940" y="681"/>
                    <a:pt x="2027" y="681"/>
                  </a:cubicBezTo>
                  <a:cubicBezTo>
                    <a:pt x="2036" y="681"/>
                    <a:pt x="2044" y="681"/>
                    <a:pt x="2052" y="680"/>
                  </a:cubicBezTo>
                  <a:cubicBezTo>
                    <a:pt x="2502" y="680"/>
                    <a:pt x="2502" y="1"/>
                    <a:pt x="2052" y="1"/>
                  </a:cubicBezTo>
                  <a:close/>
                </a:path>
              </a:pathLst>
            </a:custGeom>
            <a:solidFill>
              <a:srgbClr val="D8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71"/>
            <p:cNvSpPr/>
            <p:nvPr/>
          </p:nvSpPr>
          <p:spPr>
            <a:xfrm>
              <a:off x="1572965" y="4550898"/>
              <a:ext cx="34952" cy="17883"/>
            </a:xfrm>
            <a:custGeom>
              <a:avLst/>
              <a:gdLst/>
              <a:ahLst/>
              <a:cxnLst/>
              <a:rect l="l" t="t" r="r" b="b"/>
              <a:pathLst>
                <a:path w="1331" h="681" extrusionOk="0">
                  <a:moveTo>
                    <a:pt x="134" y="1"/>
                  </a:moveTo>
                  <a:cubicBezTo>
                    <a:pt x="67" y="1"/>
                    <a:pt x="0" y="58"/>
                    <a:pt x="10" y="135"/>
                  </a:cubicBezTo>
                  <a:lnTo>
                    <a:pt x="10" y="680"/>
                  </a:lnTo>
                  <a:lnTo>
                    <a:pt x="1331" y="680"/>
                  </a:lnTo>
                  <a:lnTo>
                    <a:pt x="1331" y="135"/>
                  </a:lnTo>
                  <a:cubicBezTo>
                    <a:pt x="1331" y="58"/>
                    <a:pt x="1273" y="1"/>
                    <a:pt x="1197" y="1"/>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71"/>
            <p:cNvSpPr/>
            <p:nvPr/>
          </p:nvSpPr>
          <p:spPr>
            <a:xfrm>
              <a:off x="1369135" y="4564974"/>
              <a:ext cx="254118" cy="21638"/>
            </a:xfrm>
            <a:custGeom>
              <a:avLst/>
              <a:gdLst/>
              <a:ahLst/>
              <a:cxnLst/>
              <a:rect l="l" t="t" r="r" b="b"/>
              <a:pathLst>
                <a:path w="9677" h="824" extrusionOk="0">
                  <a:moveTo>
                    <a:pt x="326" y="1"/>
                  </a:moveTo>
                  <a:cubicBezTo>
                    <a:pt x="144" y="1"/>
                    <a:pt x="1" y="154"/>
                    <a:pt x="1" y="336"/>
                  </a:cubicBezTo>
                  <a:lnTo>
                    <a:pt x="1" y="824"/>
                  </a:lnTo>
                  <a:lnTo>
                    <a:pt x="9667" y="824"/>
                  </a:lnTo>
                  <a:lnTo>
                    <a:pt x="9667" y="336"/>
                  </a:lnTo>
                  <a:cubicBezTo>
                    <a:pt x="9676" y="154"/>
                    <a:pt x="9523" y="1"/>
                    <a:pt x="9341" y="1"/>
                  </a:cubicBezTo>
                  <a:close/>
                </a:path>
              </a:pathLst>
            </a:custGeom>
            <a:solidFill>
              <a:srgbClr val="E8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71"/>
            <p:cNvSpPr/>
            <p:nvPr/>
          </p:nvSpPr>
          <p:spPr>
            <a:xfrm>
              <a:off x="1359603" y="4583330"/>
              <a:ext cx="272946" cy="18382"/>
            </a:xfrm>
            <a:custGeom>
              <a:avLst/>
              <a:gdLst/>
              <a:ahLst/>
              <a:cxnLst/>
              <a:rect l="l" t="t" r="r" b="b"/>
              <a:pathLst>
                <a:path w="10394" h="700" extrusionOk="0">
                  <a:moveTo>
                    <a:pt x="345" y="0"/>
                  </a:moveTo>
                  <a:cubicBezTo>
                    <a:pt x="153" y="0"/>
                    <a:pt x="0" y="154"/>
                    <a:pt x="0" y="345"/>
                  </a:cubicBezTo>
                  <a:lnTo>
                    <a:pt x="0" y="699"/>
                  </a:lnTo>
                  <a:lnTo>
                    <a:pt x="10393" y="699"/>
                  </a:lnTo>
                  <a:lnTo>
                    <a:pt x="10393" y="345"/>
                  </a:lnTo>
                  <a:cubicBezTo>
                    <a:pt x="10393" y="154"/>
                    <a:pt x="10240" y="0"/>
                    <a:pt x="10059" y="0"/>
                  </a:cubicBezTo>
                  <a:close/>
                </a:path>
              </a:pathLst>
            </a:custGeom>
            <a:solidFill>
              <a:srgbClr val="CED6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71"/>
            <p:cNvSpPr/>
            <p:nvPr/>
          </p:nvSpPr>
          <p:spPr>
            <a:xfrm>
              <a:off x="1340249" y="4597142"/>
              <a:ext cx="311890" cy="9086"/>
            </a:xfrm>
            <a:custGeom>
              <a:avLst/>
              <a:gdLst/>
              <a:ahLst/>
              <a:cxnLst/>
              <a:rect l="l" t="t" r="r" b="b"/>
              <a:pathLst>
                <a:path w="11877" h="346" extrusionOk="0">
                  <a:moveTo>
                    <a:pt x="230" y="1"/>
                  </a:moveTo>
                  <a:cubicBezTo>
                    <a:pt x="0" y="1"/>
                    <a:pt x="0" y="345"/>
                    <a:pt x="230" y="345"/>
                  </a:cubicBezTo>
                  <a:lnTo>
                    <a:pt x="11647" y="345"/>
                  </a:lnTo>
                  <a:cubicBezTo>
                    <a:pt x="11877" y="345"/>
                    <a:pt x="11877" y="1"/>
                    <a:pt x="11647"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66" name="Google Shape;11066;p71"/>
          <p:cNvGrpSpPr/>
          <p:nvPr/>
        </p:nvGrpSpPr>
        <p:grpSpPr>
          <a:xfrm>
            <a:off x="1330690" y="3377024"/>
            <a:ext cx="306874" cy="332268"/>
            <a:chOff x="1330690" y="3377024"/>
            <a:chExt cx="306874" cy="332268"/>
          </a:xfrm>
        </p:grpSpPr>
        <p:sp>
          <p:nvSpPr>
            <p:cNvPr id="11067" name="Google Shape;11067;p71"/>
            <p:cNvSpPr/>
            <p:nvPr/>
          </p:nvSpPr>
          <p:spPr>
            <a:xfrm>
              <a:off x="1403325" y="3377024"/>
              <a:ext cx="234239" cy="332268"/>
            </a:xfrm>
            <a:custGeom>
              <a:avLst/>
              <a:gdLst/>
              <a:ahLst/>
              <a:cxnLst/>
              <a:rect l="l" t="t" r="r" b="b"/>
              <a:pathLst>
                <a:path w="8920" h="12653" extrusionOk="0">
                  <a:moveTo>
                    <a:pt x="259" y="0"/>
                  </a:moveTo>
                  <a:cubicBezTo>
                    <a:pt x="115" y="0"/>
                    <a:pt x="0" y="105"/>
                    <a:pt x="0" y="249"/>
                  </a:cubicBezTo>
                  <a:lnTo>
                    <a:pt x="0" y="12394"/>
                  </a:lnTo>
                  <a:cubicBezTo>
                    <a:pt x="0" y="12537"/>
                    <a:pt x="115" y="12652"/>
                    <a:pt x="259" y="12652"/>
                  </a:cubicBezTo>
                  <a:lnTo>
                    <a:pt x="8307" y="12652"/>
                  </a:lnTo>
                  <a:cubicBezTo>
                    <a:pt x="8642" y="12652"/>
                    <a:pt x="8920" y="12375"/>
                    <a:pt x="8920" y="12040"/>
                  </a:cubicBezTo>
                  <a:lnTo>
                    <a:pt x="8920" y="603"/>
                  </a:lnTo>
                  <a:cubicBezTo>
                    <a:pt x="8920" y="268"/>
                    <a:pt x="8642" y="0"/>
                    <a:pt x="830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71"/>
            <p:cNvSpPr/>
            <p:nvPr/>
          </p:nvSpPr>
          <p:spPr>
            <a:xfrm>
              <a:off x="1381713" y="3397375"/>
              <a:ext cx="234003" cy="291539"/>
            </a:xfrm>
            <a:custGeom>
              <a:avLst/>
              <a:gdLst/>
              <a:ahLst/>
              <a:cxnLst/>
              <a:rect l="l" t="t" r="r" b="b"/>
              <a:pathLst>
                <a:path w="8911" h="11102" extrusionOk="0">
                  <a:moveTo>
                    <a:pt x="0" y="0"/>
                  </a:moveTo>
                  <a:lnTo>
                    <a:pt x="0" y="11102"/>
                  </a:lnTo>
                  <a:lnTo>
                    <a:pt x="8910" y="11102"/>
                  </a:lnTo>
                  <a:lnTo>
                    <a:pt x="891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71"/>
            <p:cNvSpPr/>
            <p:nvPr/>
          </p:nvSpPr>
          <p:spPr>
            <a:xfrm>
              <a:off x="1361861" y="3377024"/>
              <a:ext cx="234239" cy="332268"/>
            </a:xfrm>
            <a:custGeom>
              <a:avLst/>
              <a:gdLst/>
              <a:ahLst/>
              <a:cxnLst/>
              <a:rect l="l" t="t" r="r" b="b"/>
              <a:pathLst>
                <a:path w="8920" h="12653" extrusionOk="0">
                  <a:moveTo>
                    <a:pt x="613" y="0"/>
                  </a:moveTo>
                  <a:cubicBezTo>
                    <a:pt x="268" y="0"/>
                    <a:pt x="0" y="268"/>
                    <a:pt x="0" y="603"/>
                  </a:cubicBezTo>
                  <a:lnTo>
                    <a:pt x="0" y="12040"/>
                  </a:lnTo>
                  <a:cubicBezTo>
                    <a:pt x="0" y="12375"/>
                    <a:pt x="268" y="12652"/>
                    <a:pt x="613" y="12652"/>
                  </a:cubicBezTo>
                  <a:lnTo>
                    <a:pt x="8307" y="12652"/>
                  </a:lnTo>
                  <a:cubicBezTo>
                    <a:pt x="8642" y="12652"/>
                    <a:pt x="8920" y="12375"/>
                    <a:pt x="8920" y="12040"/>
                  </a:cubicBezTo>
                  <a:lnTo>
                    <a:pt x="8920" y="603"/>
                  </a:lnTo>
                  <a:cubicBezTo>
                    <a:pt x="8920" y="268"/>
                    <a:pt x="8642" y="0"/>
                    <a:pt x="830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71"/>
            <p:cNvSpPr/>
            <p:nvPr/>
          </p:nvSpPr>
          <p:spPr>
            <a:xfrm>
              <a:off x="1559888" y="3377024"/>
              <a:ext cx="36213" cy="332268"/>
            </a:xfrm>
            <a:custGeom>
              <a:avLst/>
              <a:gdLst/>
              <a:ahLst/>
              <a:cxnLst/>
              <a:rect l="l" t="t" r="r" b="b"/>
              <a:pathLst>
                <a:path w="1379" h="12653" extrusionOk="0">
                  <a:moveTo>
                    <a:pt x="1" y="0"/>
                  </a:moveTo>
                  <a:cubicBezTo>
                    <a:pt x="336" y="0"/>
                    <a:pt x="613" y="268"/>
                    <a:pt x="613" y="603"/>
                  </a:cubicBezTo>
                  <a:lnTo>
                    <a:pt x="613" y="12040"/>
                  </a:lnTo>
                  <a:cubicBezTo>
                    <a:pt x="613" y="12375"/>
                    <a:pt x="336" y="12652"/>
                    <a:pt x="1" y="12652"/>
                  </a:cubicBezTo>
                  <a:lnTo>
                    <a:pt x="766" y="12652"/>
                  </a:lnTo>
                  <a:cubicBezTo>
                    <a:pt x="1101" y="12652"/>
                    <a:pt x="1379" y="12375"/>
                    <a:pt x="1379" y="12040"/>
                  </a:cubicBezTo>
                  <a:lnTo>
                    <a:pt x="1379" y="603"/>
                  </a:lnTo>
                  <a:cubicBezTo>
                    <a:pt x="1379" y="268"/>
                    <a:pt x="1101" y="0"/>
                    <a:pt x="76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1" name="Google Shape;11071;p7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2" name="Google Shape;11072;p7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7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7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71"/>
            <p:cNvSpPr/>
            <p:nvPr/>
          </p:nvSpPr>
          <p:spPr>
            <a:xfrm>
              <a:off x="1330690" y="3413972"/>
              <a:ext cx="61606" cy="26654"/>
            </a:xfrm>
            <a:custGeom>
              <a:avLst/>
              <a:gdLst/>
              <a:ahLst/>
              <a:cxnLst/>
              <a:rect l="l" t="t" r="r" b="b"/>
              <a:pathLst>
                <a:path w="2346" h="1015" extrusionOk="0">
                  <a:moveTo>
                    <a:pt x="651" y="0"/>
                  </a:moveTo>
                  <a:cubicBezTo>
                    <a:pt x="1" y="29"/>
                    <a:pt x="1" y="986"/>
                    <a:pt x="651" y="1014"/>
                  </a:cubicBezTo>
                  <a:lnTo>
                    <a:pt x="1694" y="1014"/>
                  </a:lnTo>
                  <a:cubicBezTo>
                    <a:pt x="2345" y="986"/>
                    <a:pt x="234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71"/>
            <p:cNvSpPr/>
            <p:nvPr/>
          </p:nvSpPr>
          <p:spPr>
            <a:xfrm>
              <a:off x="1355060" y="3413945"/>
              <a:ext cx="34217" cy="26706"/>
            </a:xfrm>
            <a:custGeom>
              <a:avLst/>
              <a:gdLst/>
              <a:ahLst/>
              <a:cxnLst/>
              <a:rect l="l" t="t" r="r" b="b"/>
              <a:pathLst>
                <a:path w="1303" h="1017" extrusionOk="0">
                  <a:moveTo>
                    <a:pt x="19" y="1"/>
                  </a:moveTo>
                  <a:cubicBezTo>
                    <a:pt x="13" y="1"/>
                    <a:pt x="7" y="1"/>
                    <a:pt x="1" y="1"/>
                  </a:cubicBezTo>
                  <a:lnTo>
                    <a:pt x="37" y="1"/>
                  </a:lnTo>
                  <a:cubicBezTo>
                    <a:pt x="31" y="1"/>
                    <a:pt x="25" y="1"/>
                    <a:pt x="19" y="1"/>
                  </a:cubicBezTo>
                  <a:close/>
                  <a:moveTo>
                    <a:pt x="1" y="1015"/>
                  </a:moveTo>
                  <a:cubicBezTo>
                    <a:pt x="12" y="1016"/>
                    <a:pt x="24" y="1017"/>
                    <a:pt x="35" y="1017"/>
                  </a:cubicBezTo>
                  <a:cubicBezTo>
                    <a:pt x="47" y="1017"/>
                    <a:pt x="58" y="1016"/>
                    <a:pt x="70" y="1015"/>
                  </a:cubicBezTo>
                  <a:close/>
                  <a:moveTo>
                    <a:pt x="784" y="1"/>
                  </a:moveTo>
                  <a:cubicBezTo>
                    <a:pt x="778" y="1"/>
                    <a:pt x="772" y="1"/>
                    <a:pt x="766" y="1"/>
                  </a:cubicBezTo>
                  <a:lnTo>
                    <a:pt x="37" y="1"/>
                  </a:lnTo>
                  <a:cubicBezTo>
                    <a:pt x="317" y="10"/>
                    <a:pt x="537" y="233"/>
                    <a:pt x="537" y="508"/>
                  </a:cubicBezTo>
                  <a:cubicBezTo>
                    <a:pt x="537" y="782"/>
                    <a:pt x="334" y="998"/>
                    <a:pt x="70" y="1015"/>
                  </a:cubicBezTo>
                  <a:lnTo>
                    <a:pt x="766" y="1015"/>
                  </a:lnTo>
                  <a:cubicBezTo>
                    <a:pt x="778" y="1016"/>
                    <a:pt x="790" y="1017"/>
                    <a:pt x="801" y="1017"/>
                  </a:cubicBezTo>
                  <a:cubicBezTo>
                    <a:pt x="1081" y="1017"/>
                    <a:pt x="1302" y="793"/>
                    <a:pt x="1302" y="508"/>
                  </a:cubicBezTo>
                  <a:cubicBezTo>
                    <a:pt x="1302" y="227"/>
                    <a:pt x="107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7" name="Google Shape;11077;p71"/>
            <p:cNvSpPr/>
            <p:nvPr/>
          </p:nvSpPr>
          <p:spPr>
            <a:xfrm>
              <a:off x="1331189" y="3490861"/>
              <a:ext cx="61343" cy="26917"/>
            </a:xfrm>
            <a:custGeom>
              <a:avLst/>
              <a:gdLst/>
              <a:ahLst/>
              <a:cxnLst/>
              <a:rect l="l" t="t" r="r" b="b"/>
              <a:pathLst>
                <a:path w="2336" h="1025" extrusionOk="0">
                  <a:moveTo>
                    <a:pt x="642" y="1"/>
                  </a:moveTo>
                  <a:cubicBezTo>
                    <a:pt x="1" y="29"/>
                    <a:pt x="1" y="986"/>
                    <a:pt x="642" y="1025"/>
                  </a:cubicBezTo>
                  <a:lnTo>
                    <a:pt x="1695" y="1025"/>
                  </a:lnTo>
                  <a:cubicBezTo>
                    <a:pt x="2336" y="986"/>
                    <a:pt x="2336" y="29"/>
                    <a:pt x="1695"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8" name="Google Shape;11078;p71"/>
            <p:cNvSpPr/>
            <p:nvPr/>
          </p:nvSpPr>
          <p:spPr>
            <a:xfrm>
              <a:off x="1355585" y="3490861"/>
              <a:ext cx="33954" cy="26706"/>
            </a:xfrm>
            <a:custGeom>
              <a:avLst/>
              <a:gdLst/>
              <a:ahLst/>
              <a:cxnLst/>
              <a:rect l="l" t="t" r="r" b="b"/>
              <a:pathLst>
                <a:path w="1293" h="1017" extrusionOk="0">
                  <a:moveTo>
                    <a:pt x="17" y="0"/>
                  </a:moveTo>
                  <a:cubicBezTo>
                    <a:pt x="12" y="0"/>
                    <a:pt x="6" y="0"/>
                    <a:pt x="0" y="1"/>
                  </a:cubicBezTo>
                  <a:lnTo>
                    <a:pt x="35" y="1"/>
                  </a:lnTo>
                  <a:cubicBezTo>
                    <a:pt x="29" y="0"/>
                    <a:pt x="23" y="0"/>
                    <a:pt x="17" y="0"/>
                  </a:cubicBezTo>
                  <a:close/>
                  <a:moveTo>
                    <a:pt x="0" y="1015"/>
                  </a:moveTo>
                  <a:cubicBezTo>
                    <a:pt x="11" y="1016"/>
                    <a:pt x="22" y="1016"/>
                    <a:pt x="33" y="1016"/>
                  </a:cubicBezTo>
                  <a:cubicBezTo>
                    <a:pt x="45" y="1016"/>
                    <a:pt x="56" y="1016"/>
                    <a:pt x="67" y="1015"/>
                  </a:cubicBezTo>
                  <a:close/>
                  <a:moveTo>
                    <a:pt x="774" y="0"/>
                  </a:moveTo>
                  <a:cubicBezTo>
                    <a:pt x="768" y="0"/>
                    <a:pt x="762" y="0"/>
                    <a:pt x="756" y="1"/>
                  </a:cubicBezTo>
                  <a:lnTo>
                    <a:pt x="35" y="1"/>
                  </a:lnTo>
                  <a:cubicBezTo>
                    <a:pt x="306" y="10"/>
                    <a:pt x="526" y="232"/>
                    <a:pt x="526" y="508"/>
                  </a:cubicBezTo>
                  <a:cubicBezTo>
                    <a:pt x="526" y="781"/>
                    <a:pt x="323" y="998"/>
                    <a:pt x="67" y="1015"/>
                  </a:cubicBezTo>
                  <a:lnTo>
                    <a:pt x="756" y="1015"/>
                  </a:lnTo>
                  <a:cubicBezTo>
                    <a:pt x="768" y="1016"/>
                    <a:pt x="779" y="1016"/>
                    <a:pt x="791" y="1016"/>
                  </a:cubicBezTo>
                  <a:cubicBezTo>
                    <a:pt x="1071" y="1016"/>
                    <a:pt x="1292" y="793"/>
                    <a:pt x="1292" y="508"/>
                  </a:cubicBezTo>
                  <a:cubicBezTo>
                    <a:pt x="1292" y="226"/>
                    <a:pt x="1062" y="0"/>
                    <a:pt x="77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71"/>
            <p:cNvSpPr/>
            <p:nvPr/>
          </p:nvSpPr>
          <p:spPr>
            <a:xfrm>
              <a:off x="1331452" y="3567777"/>
              <a:ext cx="61343" cy="26654"/>
            </a:xfrm>
            <a:custGeom>
              <a:avLst/>
              <a:gdLst/>
              <a:ahLst/>
              <a:cxnLst/>
              <a:rect l="l" t="t" r="r" b="b"/>
              <a:pathLst>
                <a:path w="2336" h="1015" extrusionOk="0">
                  <a:moveTo>
                    <a:pt x="651" y="0"/>
                  </a:moveTo>
                  <a:cubicBezTo>
                    <a:pt x="0" y="29"/>
                    <a:pt x="0" y="986"/>
                    <a:pt x="651" y="1014"/>
                  </a:cubicBezTo>
                  <a:lnTo>
                    <a:pt x="1694" y="1014"/>
                  </a:lnTo>
                  <a:cubicBezTo>
                    <a:pt x="2335" y="986"/>
                    <a:pt x="2335" y="29"/>
                    <a:pt x="1694"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0" name="Google Shape;11080;p71"/>
            <p:cNvSpPr/>
            <p:nvPr/>
          </p:nvSpPr>
          <p:spPr>
            <a:xfrm>
              <a:off x="1355821" y="3567750"/>
              <a:ext cx="34217" cy="26706"/>
            </a:xfrm>
            <a:custGeom>
              <a:avLst/>
              <a:gdLst/>
              <a:ahLst/>
              <a:cxnLst/>
              <a:rect l="l" t="t" r="r" b="b"/>
              <a:pathLst>
                <a:path w="1303" h="1017" extrusionOk="0">
                  <a:moveTo>
                    <a:pt x="18" y="1"/>
                  </a:moveTo>
                  <a:cubicBezTo>
                    <a:pt x="12" y="1"/>
                    <a:pt x="6" y="1"/>
                    <a:pt x="1" y="1"/>
                  </a:cubicBezTo>
                  <a:lnTo>
                    <a:pt x="35" y="1"/>
                  </a:lnTo>
                  <a:cubicBezTo>
                    <a:pt x="29" y="1"/>
                    <a:pt x="24" y="1"/>
                    <a:pt x="18" y="1"/>
                  </a:cubicBezTo>
                  <a:close/>
                  <a:moveTo>
                    <a:pt x="1" y="1015"/>
                  </a:moveTo>
                  <a:cubicBezTo>
                    <a:pt x="12" y="1016"/>
                    <a:pt x="23" y="1017"/>
                    <a:pt x="34" y="1017"/>
                  </a:cubicBezTo>
                  <a:cubicBezTo>
                    <a:pt x="45" y="1017"/>
                    <a:pt x="56" y="1016"/>
                    <a:pt x="67" y="1015"/>
                  </a:cubicBezTo>
                  <a:close/>
                  <a:moveTo>
                    <a:pt x="784" y="1"/>
                  </a:moveTo>
                  <a:cubicBezTo>
                    <a:pt x="778" y="1"/>
                    <a:pt x="772" y="1"/>
                    <a:pt x="766" y="1"/>
                  </a:cubicBezTo>
                  <a:lnTo>
                    <a:pt x="35" y="1"/>
                  </a:lnTo>
                  <a:cubicBezTo>
                    <a:pt x="307" y="10"/>
                    <a:pt x="537" y="233"/>
                    <a:pt x="537" y="508"/>
                  </a:cubicBezTo>
                  <a:cubicBezTo>
                    <a:pt x="537" y="782"/>
                    <a:pt x="325" y="998"/>
                    <a:pt x="67" y="1015"/>
                  </a:cubicBezTo>
                  <a:lnTo>
                    <a:pt x="766" y="1015"/>
                  </a:lnTo>
                  <a:cubicBezTo>
                    <a:pt x="777" y="1016"/>
                    <a:pt x="789" y="1017"/>
                    <a:pt x="800" y="1017"/>
                  </a:cubicBezTo>
                  <a:cubicBezTo>
                    <a:pt x="1072" y="1017"/>
                    <a:pt x="1302" y="793"/>
                    <a:pt x="1302" y="508"/>
                  </a:cubicBezTo>
                  <a:cubicBezTo>
                    <a:pt x="1302" y="227"/>
                    <a:pt x="1063" y="1"/>
                    <a:pt x="78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1" name="Google Shape;11081;p71"/>
            <p:cNvSpPr/>
            <p:nvPr/>
          </p:nvSpPr>
          <p:spPr>
            <a:xfrm>
              <a:off x="1331688" y="3644640"/>
              <a:ext cx="58586" cy="26733"/>
            </a:xfrm>
            <a:custGeom>
              <a:avLst/>
              <a:gdLst/>
              <a:ahLst/>
              <a:cxnLst/>
              <a:rect l="l" t="t" r="r" b="b"/>
              <a:pathLst>
                <a:path w="2231" h="1018" extrusionOk="0">
                  <a:moveTo>
                    <a:pt x="1728" y="0"/>
                  </a:moveTo>
                  <a:cubicBezTo>
                    <a:pt x="1717" y="0"/>
                    <a:pt x="1706" y="1"/>
                    <a:pt x="1695" y="2"/>
                  </a:cubicBezTo>
                  <a:lnTo>
                    <a:pt x="652" y="2"/>
                  </a:lnTo>
                  <a:cubicBezTo>
                    <a:pt x="1" y="30"/>
                    <a:pt x="1" y="987"/>
                    <a:pt x="652" y="1016"/>
                  </a:cubicBezTo>
                  <a:lnTo>
                    <a:pt x="1695" y="1016"/>
                  </a:lnTo>
                  <a:cubicBezTo>
                    <a:pt x="1706" y="1017"/>
                    <a:pt x="1717" y="1017"/>
                    <a:pt x="1728" y="1017"/>
                  </a:cubicBezTo>
                  <a:cubicBezTo>
                    <a:pt x="2009" y="1017"/>
                    <a:pt x="2231" y="785"/>
                    <a:pt x="2231" y="509"/>
                  </a:cubicBezTo>
                  <a:cubicBezTo>
                    <a:pt x="2231" y="232"/>
                    <a:pt x="2009" y="0"/>
                    <a:pt x="1728"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71"/>
            <p:cNvSpPr/>
            <p:nvPr/>
          </p:nvSpPr>
          <p:spPr>
            <a:xfrm>
              <a:off x="1356084" y="3644640"/>
              <a:ext cx="34191" cy="26733"/>
            </a:xfrm>
            <a:custGeom>
              <a:avLst/>
              <a:gdLst/>
              <a:ahLst/>
              <a:cxnLst/>
              <a:rect l="l" t="t" r="r" b="b"/>
              <a:pathLst>
                <a:path w="1302" h="1018" extrusionOk="0">
                  <a:moveTo>
                    <a:pt x="33" y="0"/>
                  </a:moveTo>
                  <a:cubicBezTo>
                    <a:pt x="22" y="0"/>
                    <a:pt x="11" y="1"/>
                    <a:pt x="0" y="2"/>
                  </a:cubicBezTo>
                  <a:lnTo>
                    <a:pt x="66" y="2"/>
                  </a:lnTo>
                  <a:cubicBezTo>
                    <a:pt x="55" y="1"/>
                    <a:pt x="44" y="0"/>
                    <a:pt x="33" y="0"/>
                  </a:cubicBezTo>
                  <a:close/>
                  <a:moveTo>
                    <a:pt x="0" y="1016"/>
                  </a:moveTo>
                  <a:cubicBezTo>
                    <a:pt x="11" y="1017"/>
                    <a:pt x="22" y="1017"/>
                    <a:pt x="33" y="1017"/>
                  </a:cubicBezTo>
                  <a:cubicBezTo>
                    <a:pt x="44" y="1017"/>
                    <a:pt x="55" y="1017"/>
                    <a:pt x="66" y="1016"/>
                  </a:cubicBezTo>
                  <a:close/>
                  <a:moveTo>
                    <a:pt x="799" y="0"/>
                  </a:moveTo>
                  <a:cubicBezTo>
                    <a:pt x="788" y="0"/>
                    <a:pt x="777" y="1"/>
                    <a:pt x="766" y="2"/>
                  </a:cubicBezTo>
                  <a:lnTo>
                    <a:pt x="66" y="2"/>
                  </a:lnTo>
                  <a:cubicBezTo>
                    <a:pt x="332" y="19"/>
                    <a:pt x="536" y="243"/>
                    <a:pt x="536" y="509"/>
                  </a:cubicBezTo>
                  <a:cubicBezTo>
                    <a:pt x="536" y="774"/>
                    <a:pt x="332" y="999"/>
                    <a:pt x="66" y="1016"/>
                  </a:cubicBezTo>
                  <a:lnTo>
                    <a:pt x="766" y="1016"/>
                  </a:lnTo>
                  <a:cubicBezTo>
                    <a:pt x="777" y="1017"/>
                    <a:pt x="788" y="1017"/>
                    <a:pt x="799" y="1017"/>
                  </a:cubicBezTo>
                  <a:cubicBezTo>
                    <a:pt x="1080" y="1017"/>
                    <a:pt x="1302" y="785"/>
                    <a:pt x="1302" y="509"/>
                  </a:cubicBezTo>
                  <a:cubicBezTo>
                    <a:pt x="1302" y="232"/>
                    <a:pt x="1080" y="0"/>
                    <a:pt x="799"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71"/>
            <p:cNvSpPr/>
            <p:nvPr/>
          </p:nvSpPr>
          <p:spPr>
            <a:xfrm>
              <a:off x="1419397" y="3626310"/>
              <a:ext cx="133243" cy="9847"/>
            </a:xfrm>
            <a:custGeom>
              <a:avLst/>
              <a:gdLst/>
              <a:ahLst/>
              <a:cxnLst/>
              <a:rect l="l" t="t" r="r" b="b"/>
              <a:pathLst>
                <a:path w="5074" h="375" extrusionOk="0">
                  <a:moveTo>
                    <a:pt x="240" y="1"/>
                  </a:moveTo>
                  <a:cubicBezTo>
                    <a:pt x="1" y="1"/>
                    <a:pt x="1" y="374"/>
                    <a:pt x="240" y="374"/>
                  </a:cubicBezTo>
                  <a:lnTo>
                    <a:pt x="4824" y="374"/>
                  </a:lnTo>
                  <a:cubicBezTo>
                    <a:pt x="5073" y="374"/>
                    <a:pt x="5073" y="1"/>
                    <a:pt x="482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71"/>
            <p:cNvSpPr/>
            <p:nvPr/>
          </p:nvSpPr>
          <p:spPr>
            <a:xfrm>
              <a:off x="1419397" y="3647686"/>
              <a:ext cx="133243" cy="9821"/>
            </a:xfrm>
            <a:custGeom>
              <a:avLst/>
              <a:gdLst/>
              <a:ahLst/>
              <a:cxnLst/>
              <a:rect l="l" t="t" r="r" b="b"/>
              <a:pathLst>
                <a:path w="5074" h="374" extrusionOk="0">
                  <a:moveTo>
                    <a:pt x="240" y="0"/>
                  </a:moveTo>
                  <a:cubicBezTo>
                    <a:pt x="1" y="0"/>
                    <a:pt x="1" y="374"/>
                    <a:pt x="240" y="374"/>
                  </a:cubicBezTo>
                  <a:lnTo>
                    <a:pt x="4824" y="374"/>
                  </a:lnTo>
                  <a:cubicBezTo>
                    <a:pt x="5073" y="374"/>
                    <a:pt x="5073" y="0"/>
                    <a:pt x="48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71"/>
            <p:cNvSpPr/>
            <p:nvPr/>
          </p:nvSpPr>
          <p:spPr>
            <a:xfrm>
              <a:off x="1444527" y="3433063"/>
              <a:ext cx="68145" cy="169403"/>
            </a:xfrm>
            <a:custGeom>
              <a:avLst/>
              <a:gdLst/>
              <a:ahLst/>
              <a:cxnLst/>
              <a:rect l="l" t="t" r="r" b="b"/>
              <a:pathLst>
                <a:path w="2595" h="6451" extrusionOk="0">
                  <a:moveTo>
                    <a:pt x="1819" y="0"/>
                  </a:moveTo>
                  <a:lnTo>
                    <a:pt x="1819" y="10"/>
                  </a:lnTo>
                  <a:cubicBezTo>
                    <a:pt x="1398" y="10"/>
                    <a:pt x="1" y="469"/>
                    <a:pt x="1" y="2824"/>
                  </a:cubicBezTo>
                  <a:lnTo>
                    <a:pt x="1" y="3637"/>
                  </a:lnTo>
                  <a:cubicBezTo>
                    <a:pt x="1" y="5991"/>
                    <a:pt x="1398" y="6451"/>
                    <a:pt x="1819" y="6451"/>
                  </a:cubicBezTo>
                  <a:cubicBezTo>
                    <a:pt x="2039" y="6441"/>
                    <a:pt x="2250" y="6384"/>
                    <a:pt x="2451" y="6298"/>
                  </a:cubicBezTo>
                  <a:cubicBezTo>
                    <a:pt x="2537" y="6259"/>
                    <a:pt x="2594" y="6164"/>
                    <a:pt x="2575" y="6068"/>
                  </a:cubicBezTo>
                  <a:lnTo>
                    <a:pt x="2384" y="4948"/>
                  </a:lnTo>
                  <a:cubicBezTo>
                    <a:pt x="2375" y="4849"/>
                    <a:pt x="2281" y="4775"/>
                    <a:pt x="2174" y="4775"/>
                  </a:cubicBezTo>
                  <a:cubicBezTo>
                    <a:pt x="2167" y="4775"/>
                    <a:pt x="2161" y="4775"/>
                    <a:pt x="2154" y="4776"/>
                  </a:cubicBezTo>
                  <a:lnTo>
                    <a:pt x="1590" y="4853"/>
                  </a:lnTo>
                  <a:cubicBezTo>
                    <a:pt x="996" y="4824"/>
                    <a:pt x="853" y="4068"/>
                    <a:pt x="853" y="3618"/>
                  </a:cubicBezTo>
                  <a:lnTo>
                    <a:pt x="853" y="2843"/>
                  </a:lnTo>
                  <a:cubicBezTo>
                    <a:pt x="853" y="2383"/>
                    <a:pt x="996" y="1637"/>
                    <a:pt x="1590" y="1599"/>
                  </a:cubicBezTo>
                  <a:lnTo>
                    <a:pt x="2154" y="1675"/>
                  </a:lnTo>
                  <a:cubicBezTo>
                    <a:pt x="2166" y="1677"/>
                    <a:pt x="2178" y="1678"/>
                    <a:pt x="2189" y="1678"/>
                  </a:cubicBezTo>
                  <a:cubicBezTo>
                    <a:pt x="2290" y="1678"/>
                    <a:pt x="2375" y="1606"/>
                    <a:pt x="2384" y="1503"/>
                  </a:cubicBezTo>
                  <a:lnTo>
                    <a:pt x="2575" y="393"/>
                  </a:lnTo>
                  <a:cubicBezTo>
                    <a:pt x="2594" y="297"/>
                    <a:pt x="2537" y="201"/>
                    <a:pt x="2451" y="163"/>
                  </a:cubicBezTo>
                  <a:cubicBezTo>
                    <a:pt x="2250" y="77"/>
                    <a:pt x="2039" y="20"/>
                    <a:pt x="1819" y="0"/>
                  </a:cubicBezTo>
                  <a:close/>
                </a:path>
              </a:pathLst>
            </a:custGeom>
            <a:solidFill>
              <a:srgbClr val="DA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6" name="Google Shape;11086;p71"/>
          <p:cNvGrpSpPr/>
          <p:nvPr/>
        </p:nvGrpSpPr>
        <p:grpSpPr>
          <a:xfrm>
            <a:off x="2650597" y="3381777"/>
            <a:ext cx="341511" cy="324994"/>
            <a:chOff x="2650597" y="3381777"/>
            <a:chExt cx="341511" cy="324994"/>
          </a:xfrm>
        </p:grpSpPr>
        <p:sp>
          <p:nvSpPr>
            <p:cNvPr id="11087" name="Google Shape;11087;p71"/>
            <p:cNvSpPr/>
            <p:nvPr/>
          </p:nvSpPr>
          <p:spPr>
            <a:xfrm>
              <a:off x="2672970" y="3644928"/>
              <a:ext cx="51811" cy="56800"/>
            </a:xfrm>
            <a:custGeom>
              <a:avLst/>
              <a:gdLst/>
              <a:ahLst/>
              <a:cxnLst/>
              <a:rect l="l" t="t" r="r" b="b"/>
              <a:pathLst>
                <a:path w="1973" h="2163" extrusionOk="0">
                  <a:moveTo>
                    <a:pt x="1" y="0"/>
                  </a:moveTo>
                  <a:lnTo>
                    <a:pt x="1" y="2163"/>
                  </a:lnTo>
                  <a:lnTo>
                    <a:pt x="1972" y="2163"/>
                  </a:lnTo>
                  <a:lnTo>
                    <a:pt x="1972" y="0"/>
                  </a:ln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71"/>
            <p:cNvSpPr/>
            <p:nvPr/>
          </p:nvSpPr>
          <p:spPr>
            <a:xfrm>
              <a:off x="2672970" y="3644928"/>
              <a:ext cx="51811" cy="15336"/>
            </a:xfrm>
            <a:custGeom>
              <a:avLst/>
              <a:gdLst/>
              <a:ahLst/>
              <a:cxnLst/>
              <a:rect l="l" t="t" r="r" b="b"/>
              <a:pathLst>
                <a:path w="1973" h="584" extrusionOk="0">
                  <a:moveTo>
                    <a:pt x="1" y="0"/>
                  </a:moveTo>
                  <a:lnTo>
                    <a:pt x="1" y="584"/>
                  </a:lnTo>
                  <a:lnTo>
                    <a:pt x="1972" y="584"/>
                  </a:lnTo>
                  <a:lnTo>
                    <a:pt x="19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71"/>
            <p:cNvSpPr/>
            <p:nvPr/>
          </p:nvSpPr>
          <p:spPr>
            <a:xfrm>
              <a:off x="2667955" y="3629330"/>
              <a:ext cx="56564" cy="20640"/>
            </a:xfrm>
            <a:custGeom>
              <a:avLst/>
              <a:gdLst/>
              <a:ahLst/>
              <a:cxnLst/>
              <a:rect l="l" t="t" r="r" b="b"/>
              <a:pathLst>
                <a:path w="2154" h="786" extrusionOk="0">
                  <a:moveTo>
                    <a:pt x="393" y="1"/>
                  </a:moveTo>
                  <a:cubicBezTo>
                    <a:pt x="172" y="1"/>
                    <a:pt x="0" y="173"/>
                    <a:pt x="0" y="393"/>
                  </a:cubicBezTo>
                  <a:cubicBezTo>
                    <a:pt x="0" y="613"/>
                    <a:pt x="172" y="786"/>
                    <a:pt x="393" y="786"/>
                  </a:cubicBezTo>
                  <a:lnTo>
                    <a:pt x="2153" y="786"/>
                  </a:lnTo>
                  <a:lnTo>
                    <a:pt x="2153" y="1"/>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71"/>
            <p:cNvSpPr/>
            <p:nvPr/>
          </p:nvSpPr>
          <p:spPr>
            <a:xfrm>
              <a:off x="2672970" y="3639650"/>
              <a:ext cx="51548" cy="10320"/>
            </a:xfrm>
            <a:custGeom>
              <a:avLst/>
              <a:gdLst/>
              <a:ahLst/>
              <a:cxnLst/>
              <a:rect l="l" t="t" r="r" b="b"/>
              <a:pathLst>
                <a:path w="1963" h="393" extrusionOk="0">
                  <a:moveTo>
                    <a:pt x="202" y="0"/>
                  </a:moveTo>
                  <a:cubicBezTo>
                    <a:pt x="87" y="0"/>
                    <a:pt x="1" y="86"/>
                    <a:pt x="1" y="201"/>
                  </a:cubicBezTo>
                  <a:cubicBezTo>
                    <a:pt x="1" y="306"/>
                    <a:pt x="87" y="393"/>
                    <a:pt x="202" y="393"/>
                  </a:cubicBezTo>
                  <a:lnTo>
                    <a:pt x="1962" y="393"/>
                  </a:lnTo>
                  <a:lnTo>
                    <a:pt x="1962"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71"/>
            <p:cNvSpPr/>
            <p:nvPr/>
          </p:nvSpPr>
          <p:spPr>
            <a:xfrm>
              <a:off x="2719477" y="3469249"/>
              <a:ext cx="41228" cy="232243"/>
            </a:xfrm>
            <a:custGeom>
              <a:avLst/>
              <a:gdLst/>
              <a:ahLst/>
              <a:cxnLst/>
              <a:rect l="l" t="t" r="r" b="b"/>
              <a:pathLst>
                <a:path w="1570" h="8844" extrusionOk="0">
                  <a:moveTo>
                    <a:pt x="392" y="1"/>
                  </a:moveTo>
                  <a:cubicBezTo>
                    <a:pt x="287" y="1"/>
                    <a:pt x="191" y="87"/>
                    <a:pt x="191" y="201"/>
                  </a:cubicBezTo>
                  <a:lnTo>
                    <a:pt x="0" y="8843"/>
                  </a:lnTo>
                  <a:lnTo>
                    <a:pt x="1570" y="8843"/>
                  </a:lnTo>
                  <a:lnTo>
                    <a:pt x="1378" y="201"/>
                  </a:lnTo>
                  <a:cubicBezTo>
                    <a:pt x="1378" y="87"/>
                    <a:pt x="1292" y="1"/>
                    <a:pt x="1187" y="1"/>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71"/>
            <p:cNvSpPr/>
            <p:nvPr/>
          </p:nvSpPr>
          <p:spPr>
            <a:xfrm>
              <a:off x="2781293" y="3526286"/>
              <a:ext cx="31197" cy="82456"/>
            </a:xfrm>
            <a:custGeom>
              <a:avLst/>
              <a:gdLst/>
              <a:ahLst/>
              <a:cxnLst/>
              <a:rect l="l" t="t" r="r" b="b"/>
              <a:pathLst>
                <a:path w="1188" h="3140" extrusionOk="0">
                  <a:moveTo>
                    <a:pt x="367" y="0"/>
                  </a:moveTo>
                  <a:cubicBezTo>
                    <a:pt x="269" y="0"/>
                    <a:pt x="192" y="83"/>
                    <a:pt x="192" y="183"/>
                  </a:cubicBezTo>
                  <a:lnTo>
                    <a:pt x="0" y="3140"/>
                  </a:lnTo>
                  <a:lnTo>
                    <a:pt x="1187" y="3140"/>
                  </a:lnTo>
                  <a:lnTo>
                    <a:pt x="996" y="183"/>
                  </a:lnTo>
                  <a:cubicBezTo>
                    <a:pt x="996" y="78"/>
                    <a:pt x="910" y="1"/>
                    <a:pt x="804"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71"/>
            <p:cNvSpPr/>
            <p:nvPr/>
          </p:nvSpPr>
          <p:spPr>
            <a:xfrm>
              <a:off x="2724230" y="3469249"/>
              <a:ext cx="31696" cy="15598"/>
            </a:xfrm>
            <a:custGeom>
              <a:avLst/>
              <a:gdLst/>
              <a:ahLst/>
              <a:cxnLst/>
              <a:rect l="l" t="t" r="r" b="b"/>
              <a:pathLst>
                <a:path w="1207" h="594" extrusionOk="0">
                  <a:moveTo>
                    <a:pt x="211" y="1"/>
                  </a:moveTo>
                  <a:cubicBezTo>
                    <a:pt x="97" y="1"/>
                    <a:pt x="10" y="87"/>
                    <a:pt x="10" y="201"/>
                  </a:cubicBezTo>
                  <a:lnTo>
                    <a:pt x="1" y="594"/>
                  </a:lnTo>
                  <a:lnTo>
                    <a:pt x="1207" y="594"/>
                  </a:lnTo>
                  <a:lnTo>
                    <a:pt x="1197" y="201"/>
                  </a:lnTo>
                  <a:cubicBezTo>
                    <a:pt x="1197" y="87"/>
                    <a:pt x="1111" y="1"/>
                    <a:pt x="1006"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4" name="Google Shape;11094;p71"/>
            <p:cNvSpPr/>
            <p:nvPr/>
          </p:nvSpPr>
          <p:spPr>
            <a:xfrm>
              <a:off x="2785573" y="3526286"/>
              <a:ext cx="22636" cy="15362"/>
            </a:xfrm>
            <a:custGeom>
              <a:avLst/>
              <a:gdLst/>
              <a:ahLst/>
              <a:cxnLst/>
              <a:rect l="l" t="t" r="r" b="b"/>
              <a:pathLst>
                <a:path w="862" h="585" extrusionOk="0">
                  <a:moveTo>
                    <a:pt x="204" y="0"/>
                  </a:moveTo>
                  <a:cubicBezTo>
                    <a:pt x="106" y="0"/>
                    <a:pt x="29" y="83"/>
                    <a:pt x="29" y="183"/>
                  </a:cubicBezTo>
                  <a:lnTo>
                    <a:pt x="0" y="585"/>
                  </a:lnTo>
                  <a:lnTo>
                    <a:pt x="861" y="585"/>
                  </a:lnTo>
                  <a:lnTo>
                    <a:pt x="833" y="183"/>
                  </a:lnTo>
                  <a:cubicBezTo>
                    <a:pt x="833" y="83"/>
                    <a:pt x="755" y="0"/>
                    <a:pt x="657" y="0"/>
                  </a:cubicBezTo>
                  <a:cubicBezTo>
                    <a:pt x="652" y="0"/>
                    <a:pt x="647" y="0"/>
                    <a:pt x="641" y="1"/>
                  </a:cubicBezTo>
                  <a:lnTo>
                    <a:pt x="220" y="1"/>
                  </a:lnTo>
                  <a:cubicBezTo>
                    <a:pt x="215" y="0"/>
                    <a:pt x="209" y="0"/>
                    <a:pt x="20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5" name="Google Shape;11095;p71"/>
            <p:cNvSpPr/>
            <p:nvPr/>
          </p:nvSpPr>
          <p:spPr>
            <a:xfrm>
              <a:off x="2833051" y="3526286"/>
              <a:ext cx="30934" cy="82456"/>
            </a:xfrm>
            <a:custGeom>
              <a:avLst/>
              <a:gdLst/>
              <a:ahLst/>
              <a:cxnLst/>
              <a:rect l="l" t="t" r="r" b="b"/>
              <a:pathLst>
                <a:path w="1178" h="3140" extrusionOk="0">
                  <a:moveTo>
                    <a:pt x="368" y="0"/>
                  </a:moveTo>
                  <a:cubicBezTo>
                    <a:pt x="270" y="0"/>
                    <a:pt x="192" y="83"/>
                    <a:pt x="183" y="183"/>
                  </a:cubicBezTo>
                  <a:lnTo>
                    <a:pt x="1" y="3140"/>
                  </a:lnTo>
                  <a:lnTo>
                    <a:pt x="1178" y="3140"/>
                  </a:lnTo>
                  <a:lnTo>
                    <a:pt x="996" y="183"/>
                  </a:lnTo>
                  <a:cubicBezTo>
                    <a:pt x="987" y="83"/>
                    <a:pt x="909" y="0"/>
                    <a:pt x="811" y="0"/>
                  </a:cubicBezTo>
                  <a:cubicBezTo>
                    <a:pt x="806" y="0"/>
                    <a:pt x="801" y="0"/>
                    <a:pt x="795" y="1"/>
                  </a:cubicBezTo>
                  <a:lnTo>
                    <a:pt x="384" y="1"/>
                  </a:lnTo>
                  <a:cubicBezTo>
                    <a:pt x="378" y="0"/>
                    <a:pt x="373" y="0"/>
                    <a:pt x="368"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6" name="Google Shape;11096;p71"/>
            <p:cNvSpPr/>
            <p:nvPr/>
          </p:nvSpPr>
          <p:spPr>
            <a:xfrm>
              <a:off x="2837069" y="3526286"/>
              <a:ext cx="22662" cy="15362"/>
            </a:xfrm>
            <a:custGeom>
              <a:avLst/>
              <a:gdLst/>
              <a:ahLst/>
              <a:cxnLst/>
              <a:rect l="l" t="t" r="r" b="b"/>
              <a:pathLst>
                <a:path w="863" h="585" extrusionOk="0">
                  <a:moveTo>
                    <a:pt x="215" y="0"/>
                  </a:moveTo>
                  <a:cubicBezTo>
                    <a:pt x="117" y="0"/>
                    <a:pt x="39" y="83"/>
                    <a:pt x="30" y="183"/>
                  </a:cubicBezTo>
                  <a:lnTo>
                    <a:pt x="1" y="585"/>
                  </a:lnTo>
                  <a:lnTo>
                    <a:pt x="862" y="585"/>
                  </a:lnTo>
                  <a:lnTo>
                    <a:pt x="843" y="183"/>
                  </a:lnTo>
                  <a:cubicBezTo>
                    <a:pt x="834" y="83"/>
                    <a:pt x="756" y="0"/>
                    <a:pt x="658" y="0"/>
                  </a:cubicBezTo>
                  <a:cubicBezTo>
                    <a:pt x="653" y="0"/>
                    <a:pt x="648" y="0"/>
                    <a:pt x="642" y="1"/>
                  </a:cubicBezTo>
                  <a:lnTo>
                    <a:pt x="231" y="1"/>
                  </a:lnTo>
                  <a:cubicBezTo>
                    <a:pt x="225" y="0"/>
                    <a:pt x="220" y="0"/>
                    <a:pt x="21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71"/>
            <p:cNvSpPr/>
            <p:nvPr/>
          </p:nvSpPr>
          <p:spPr>
            <a:xfrm>
              <a:off x="2884836" y="3526286"/>
              <a:ext cx="30934" cy="82456"/>
            </a:xfrm>
            <a:custGeom>
              <a:avLst/>
              <a:gdLst/>
              <a:ahLst/>
              <a:cxnLst/>
              <a:rect l="l" t="t" r="r" b="b"/>
              <a:pathLst>
                <a:path w="1178" h="3140" extrusionOk="0">
                  <a:moveTo>
                    <a:pt x="367" y="0"/>
                  </a:moveTo>
                  <a:cubicBezTo>
                    <a:pt x="269" y="0"/>
                    <a:pt x="191" y="83"/>
                    <a:pt x="182" y="183"/>
                  </a:cubicBezTo>
                  <a:lnTo>
                    <a:pt x="0" y="3140"/>
                  </a:lnTo>
                  <a:lnTo>
                    <a:pt x="1177" y="3140"/>
                  </a:lnTo>
                  <a:lnTo>
                    <a:pt x="996" y="183"/>
                  </a:lnTo>
                  <a:cubicBezTo>
                    <a:pt x="987" y="83"/>
                    <a:pt x="908" y="0"/>
                    <a:pt x="811" y="0"/>
                  </a:cubicBezTo>
                  <a:cubicBezTo>
                    <a:pt x="805" y="0"/>
                    <a:pt x="800" y="0"/>
                    <a:pt x="795" y="1"/>
                  </a:cubicBezTo>
                  <a:lnTo>
                    <a:pt x="383" y="1"/>
                  </a:lnTo>
                  <a:cubicBezTo>
                    <a:pt x="378" y="0"/>
                    <a:pt x="372" y="0"/>
                    <a:pt x="367" y="0"/>
                  </a:cubicBez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71"/>
            <p:cNvSpPr/>
            <p:nvPr/>
          </p:nvSpPr>
          <p:spPr>
            <a:xfrm>
              <a:off x="2888854" y="3526286"/>
              <a:ext cx="22636" cy="15362"/>
            </a:xfrm>
            <a:custGeom>
              <a:avLst/>
              <a:gdLst/>
              <a:ahLst/>
              <a:cxnLst/>
              <a:rect l="l" t="t" r="r" b="b"/>
              <a:pathLst>
                <a:path w="862" h="585" extrusionOk="0">
                  <a:moveTo>
                    <a:pt x="214" y="0"/>
                  </a:moveTo>
                  <a:cubicBezTo>
                    <a:pt x="116" y="0"/>
                    <a:pt x="38" y="83"/>
                    <a:pt x="29" y="183"/>
                  </a:cubicBezTo>
                  <a:lnTo>
                    <a:pt x="0" y="585"/>
                  </a:lnTo>
                  <a:lnTo>
                    <a:pt x="862" y="585"/>
                  </a:lnTo>
                  <a:lnTo>
                    <a:pt x="843" y="183"/>
                  </a:lnTo>
                  <a:cubicBezTo>
                    <a:pt x="834" y="83"/>
                    <a:pt x="755" y="0"/>
                    <a:pt x="658" y="0"/>
                  </a:cubicBezTo>
                  <a:cubicBezTo>
                    <a:pt x="652" y="0"/>
                    <a:pt x="647" y="0"/>
                    <a:pt x="642" y="1"/>
                  </a:cubicBezTo>
                  <a:lnTo>
                    <a:pt x="230" y="1"/>
                  </a:lnTo>
                  <a:cubicBezTo>
                    <a:pt x="225" y="0"/>
                    <a:pt x="219" y="0"/>
                    <a:pt x="21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71"/>
            <p:cNvSpPr/>
            <p:nvPr/>
          </p:nvSpPr>
          <p:spPr>
            <a:xfrm>
              <a:off x="2740065" y="3624052"/>
              <a:ext cx="216908" cy="77441"/>
            </a:xfrm>
            <a:custGeom>
              <a:avLst/>
              <a:gdLst/>
              <a:ahLst/>
              <a:cxnLst/>
              <a:rect l="l" t="t" r="r" b="b"/>
              <a:pathLst>
                <a:path w="8260" h="2949" extrusionOk="0">
                  <a:moveTo>
                    <a:pt x="1" y="1"/>
                  </a:moveTo>
                  <a:lnTo>
                    <a:pt x="1" y="2948"/>
                  </a:lnTo>
                  <a:lnTo>
                    <a:pt x="8260" y="2948"/>
                  </a:lnTo>
                  <a:lnTo>
                    <a:pt x="8260"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71"/>
            <p:cNvSpPr/>
            <p:nvPr/>
          </p:nvSpPr>
          <p:spPr>
            <a:xfrm>
              <a:off x="2740065" y="3624052"/>
              <a:ext cx="216908" cy="15625"/>
            </a:xfrm>
            <a:custGeom>
              <a:avLst/>
              <a:gdLst/>
              <a:ahLst/>
              <a:cxnLst/>
              <a:rect l="l" t="t" r="r" b="b"/>
              <a:pathLst>
                <a:path w="8260" h="595" extrusionOk="0">
                  <a:moveTo>
                    <a:pt x="1" y="1"/>
                  </a:moveTo>
                  <a:lnTo>
                    <a:pt x="1" y="594"/>
                  </a:lnTo>
                  <a:lnTo>
                    <a:pt x="8260" y="594"/>
                  </a:lnTo>
                  <a:lnTo>
                    <a:pt x="8260" y="1"/>
                  </a:lnTo>
                  <a:close/>
                </a:path>
              </a:pathLst>
            </a:custGeom>
            <a:solidFill>
              <a:srgbClr val="9EB2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71"/>
            <p:cNvSpPr/>
            <p:nvPr/>
          </p:nvSpPr>
          <p:spPr>
            <a:xfrm>
              <a:off x="2770973" y="3644850"/>
              <a:ext cx="10583" cy="20693"/>
            </a:xfrm>
            <a:custGeom>
              <a:avLst/>
              <a:gdLst/>
              <a:ahLst/>
              <a:cxnLst/>
              <a:rect l="l" t="t" r="r" b="b"/>
              <a:pathLst>
                <a:path w="403" h="788" extrusionOk="0">
                  <a:moveTo>
                    <a:pt x="197" y="1"/>
                  </a:moveTo>
                  <a:cubicBezTo>
                    <a:pt x="99" y="1"/>
                    <a:pt x="1" y="65"/>
                    <a:pt x="1" y="195"/>
                  </a:cubicBezTo>
                  <a:lnTo>
                    <a:pt x="1" y="587"/>
                  </a:lnTo>
                  <a:cubicBezTo>
                    <a:pt x="1" y="702"/>
                    <a:pt x="97" y="788"/>
                    <a:pt x="202" y="788"/>
                  </a:cubicBezTo>
                  <a:cubicBezTo>
                    <a:pt x="307" y="788"/>
                    <a:pt x="40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71"/>
            <p:cNvSpPr/>
            <p:nvPr/>
          </p:nvSpPr>
          <p:spPr>
            <a:xfrm>
              <a:off x="2791849"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2" y="788"/>
                  </a:cubicBezTo>
                  <a:cubicBezTo>
                    <a:pt x="297" y="788"/>
                    <a:pt x="393" y="702"/>
                    <a:pt x="393" y="587"/>
                  </a:cubicBezTo>
                  <a:lnTo>
                    <a:pt x="393" y="195"/>
                  </a:lnTo>
                  <a:cubicBezTo>
                    <a:pt x="393" y="65"/>
                    <a:pt x="295"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71"/>
            <p:cNvSpPr/>
            <p:nvPr/>
          </p:nvSpPr>
          <p:spPr>
            <a:xfrm>
              <a:off x="281246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19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71"/>
            <p:cNvSpPr/>
            <p:nvPr/>
          </p:nvSpPr>
          <p:spPr>
            <a:xfrm>
              <a:off x="2833051" y="3644850"/>
              <a:ext cx="10346" cy="20693"/>
            </a:xfrm>
            <a:custGeom>
              <a:avLst/>
              <a:gdLst/>
              <a:ahLst/>
              <a:cxnLst/>
              <a:rect l="l" t="t" r="r" b="b"/>
              <a:pathLst>
                <a:path w="394" h="788" extrusionOk="0">
                  <a:moveTo>
                    <a:pt x="197" y="1"/>
                  </a:moveTo>
                  <a:cubicBezTo>
                    <a:pt x="99" y="1"/>
                    <a:pt x="1" y="65"/>
                    <a:pt x="1" y="195"/>
                  </a:cubicBezTo>
                  <a:lnTo>
                    <a:pt x="1" y="587"/>
                  </a:lnTo>
                  <a:cubicBezTo>
                    <a:pt x="1" y="702"/>
                    <a:pt x="87" y="788"/>
                    <a:pt x="20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71"/>
            <p:cNvSpPr/>
            <p:nvPr/>
          </p:nvSpPr>
          <p:spPr>
            <a:xfrm>
              <a:off x="2853665" y="3644850"/>
              <a:ext cx="10320" cy="20693"/>
            </a:xfrm>
            <a:custGeom>
              <a:avLst/>
              <a:gdLst/>
              <a:ahLst/>
              <a:cxnLst/>
              <a:rect l="l" t="t" r="r" b="b"/>
              <a:pathLst>
                <a:path w="393" h="788" extrusionOk="0">
                  <a:moveTo>
                    <a:pt x="197" y="1"/>
                  </a:moveTo>
                  <a:cubicBezTo>
                    <a:pt x="99" y="1"/>
                    <a:pt x="1" y="65"/>
                    <a:pt x="1" y="195"/>
                  </a:cubicBezTo>
                  <a:lnTo>
                    <a:pt x="1" y="587"/>
                  </a:lnTo>
                  <a:cubicBezTo>
                    <a:pt x="1" y="702"/>
                    <a:pt x="87" y="788"/>
                    <a:pt x="192"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71"/>
            <p:cNvSpPr/>
            <p:nvPr/>
          </p:nvSpPr>
          <p:spPr>
            <a:xfrm>
              <a:off x="2874279" y="3644850"/>
              <a:ext cx="10320" cy="20693"/>
            </a:xfrm>
            <a:custGeom>
              <a:avLst/>
              <a:gdLst/>
              <a:ahLst/>
              <a:cxnLst/>
              <a:rect l="l" t="t" r="r" b="b"/>
              <a:pathLst>
                <a:path w="393" h="788" extrusionOk="0">
                  <a:moveTo>
                    <a:pt x="197" y="1"/>
                  </a:moveTo>
                  <a:cubicBezTo>
                    <a:pt x="98" y="1"/>
                    <a:pt x="0" y="65"/>
                    <a:pt x="0" y="195"/>
                  </a:cubicBezTo>
                  <a:lnTo>
                    <a:pt x="0" y="587"/>
                  </a:lnTo>
                  <a:cubicBezTo>
                    <a:pt x="0" y="702"/>
                    <a:pt x="86" y="788"/>
                    <a:pt x="201" y="788"/>
                  </a:cubicBezTo>
                  <a:cubicBezTo>
                    <a:pt x="307" y="788"/>
                    <a:pt x="393" y="702"/>
                    <a:pt x="393" y="587"/>
                  </a:cubicBezTo>
                  <a:lnTo>
                    <a:pt x="393" y="195"/>
                  </a:lnTo>
                  <a:cubicBezTo>
                    <a:pt x="393" y="65"/>
                    <a:pt x="295" y="1"/>
                    <a:pt x="197"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71"/>
            <p:cNvSpPr/>
            <p:nvPr/>
          </p:nvSpPr>
          <p:spPr>
            <a:xfrm>
              <a:off x="2894893" y="3644850"/>
              <a:ext cx="10320" cy="20693"/>
            </a:xfrm>
            <a:custGeom>
              <a:avLst/>
              <a:gdLst/>
              <a:ahLst/>
              <a:cxnLst/>
              <a:rect l="l" t="t" r="r" b="b"/>
              <a:pathLst>
                <a:path w="393" h="788" extrusionOk="0">
                  <a:moveTo>
                    <a:pt x="196" y="1"/>
                  </a:moveTo>
                  <a:cubicBezTo>
                    <a:pt x="98" y="1"/>
                    <a:pt x="0" y="65"/>
                    <a:pt x="0" y="195"/>
                  </a:cubicBezTo>
                  <a:lnTo>
                    <a:pt x="0" y="587"/>
                  </a:lnTo>
                  <a:cubicBezTo>
                    <a:pt x="0" y="702"/>
                    <a:pt x="86" y="788"/>
                    <a:pt x="201" y="788"/>
                  </a:cubicBezTo>
                  <a:cubicBezTo>
                    <a:pt x="306" y="788"/>
                    <a:pt x="392" y="702"/>
                    <a:pt x="392" y="587"/>
                  </a:cubicBezTo>
                  <a:lnTo>
                    <a:pt x="392" y="195"/>
                  </a:lnTo>
                  <a:cubicBezTo>
                    <a:pt x="392" y="65"/>
                    <a:pt x="294" y="1"/>
                    <a:pt x="196"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8" name="Google Shape;11108;p71"/>
            <p:cNvSpPr/>
            <p:nvPr/>
          </p:nvSpPr>
          <p:spPr>
            <a:xfrm>
              <a:off x="2915481" y="3644850"/>
              <a:ext cx="10583" cy="20693"/>
            </a:xfrm>
            <a:custGeom>
              <a:avLst/>
              <a:gdLst/>
              <a:ahLst/>
              <a:cxnLst/>
              <a:rect l="l" t="t" r="r" b="b"/>
              <a:pathLst>
                <a:path w="403" h="788" extrusionOk="0">
                  <a:moveTo>
                    <a:pt x="202" y="1"/>
                  </a:moveTo>
                  <a:cubicBezTo>
                    <a:pt x="101" y="1"/>
                    <a:pt x="1" y="65"/>
                    <a:pt x="1" y="195"/>
                  </a:cubicBezTo>
                  <a:lnTo>
                    <a:pt x="1" y="587"/>
                  </a:lnTo>
                  <a:cubicBezTo>
                    <a:pt x="1" y="702"/>
                    <a:pt x="97" y="788"/>
                    <a:pt x="202" y="788"/>
                  </a:cubicBezTo>
                  <a:cubicBezTo>
                    <a:pt x="307" y="788"/>
                    <a:pt x="403" y="702"/>
                    <a:pt x="403" y="587"/>
                  </a:cubicBezTo>
                  <a:lnTo>
                    <a:pt x="403" y="195"/>
                  </a:lnTo>
                  <a:cubicBezTo>
                    <a:pt x="403" y="65"/>
                    <a:pt x="302" y="1"/>
                    <a:pt x="202"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9" name="Google Shape;11109;p71"/>
            <p:cNvSpPr/>
            <p:nvPr/>
          </p:nvSpPr>
          <p:spPr>
            <a:xfrm>
              <a:off x="2650597" y="3696451"/>
              <a:ext cx="333791" cy="10320"/>
            </a:xfrm>
            <a:custGeom>
              <a:avLst/>
              <a:gdLst/>
              <a:ahLst/>
              <a:cxnLst/>
              <a:rect l="l" t="t" r="r" b="b"/>
              <a:pathLst>
                <a:path w="12711" h="393" extrusionOk="0">
                  <a:moveTo>
                    <a:pt x="269" y="0"/>
                  </a:moveTo>
                  <a:cubicBezTo>
                    <a:pt x="1" y="0"/>
                    <a:pt x="1" y="392"/>
                    <a:pt x="269" y="392"/>
                  </a:cubicBezTo>
                  <a:lnTo>
                    <a:pt x="12452" y="392"/>
                  </a:lnTo>
                  <a:cubicBezTo>
                    <a:pt x="12710" y="392"/>
                    <a:pt x="12710" y="0"/>
                    <a:pt x="1245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71"/>
            <p:cNvSpPr/>
            <p:nvPr/>
          </p:nvSpPr>
          <p:spPr>
            <a:xfrm>
              <a:off x="2735049" y="3608742"/>
              <a:ext cx="226965" cy="20614"/>
            </a:xfrm>
            <a:custGeom>
              <a:avLst/>
              <a:gdLst/>
              <a:ahLst/>
              <a:cxnLst/>
              <a:rect l="l" t="t" r="r" b="b"/>
              <a:pathLst>
                <a:path w="8643" h="785" extrusionOk="0">
                  <a:moveTo>
                    <a:pt x="393" y="0"/>
                  </a:moveTo>
                  <a:cubicBezTo>
                    <a:pt x="173" y="0"/>
                    <a:pt x="0" y="172"/>
                    <a:pt x="0" y="392"/>
                  </a:cubicBezTo>
                  <a:cubicBezTo>
                    <a:pt x="0" y="612"/>
                    <a:pt x="173" y="785"/>
                    <a:pt x="393" y="785"/>
                  </a:cubicBezTo>
                  <a:lnTo>
                    <a:pt x="8250" y="785"/>
                  </a:lnTo>
                  <a:cubicBezTo>
                    <a:pt x="8470" y="785"/>
                    <a:pt x="8642" y="612"/>
                    <a:pt x="8642" y="392"/>
                  </a:cubicBezTo>
                  <a:cubicBezTo>
                    <a:pt x="8642" y="172"/>
                    <a:pt x="8470" y="0"/>
                    <a:pt x="8250" y="0"/>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1" name="Google Shape;11111;p71"/>
            <p:cNvSpPr/>
            <p:nvPr/>
          </p:nvSpPr>
          <p:spPr>
            <a:xfrm>
              <a:off x="2740065" y="3619036"/>
              <a:ext cx="216908" cy="10320"/>
            </a:xfrm>
            <a:custGeom>
              <a:avLst/>
              <a:gdLst/>
              <a:ahLst/>
              <a:cxnLst/>
              <a:rect l="l" t="t" r="r" b="b"/>
              <a:pathLst>
                <a:path w="8260" h="393" extrusionOk="0">
                  <a:moveTo>
                    <a:pt x="202" y="0"/>
                  </a:moveTo>
                  <a:cubicBezTo>
                    <a:pt x="87" y="0"/>
                    <a:pt x="1" y="87"/>
                    <a:pt x="1" y="201"/>
                  </a:cubicBezTo>
                  <a:cubicBezTo>
                    <a:pt x="1" y="307"/>
                    <a:pt x="87" y="393"/>
                    <a:pt x="202" y="393"/>
                  </a:cubicBezTo>
                  <a:lnTo>
                    <a:pt x="8059" y="393"/>
                  </a:lnTo>
                  <a:cubicBezTo>
                    <a:pt x="8164" y="393"/>
                    <a:pt x="8260" y="307"/>
                    <a:pt x="8260" y="201"/>
                  </a:cubicBezTo>
                  <a:cubicBezTo>
                    <a:pt x="8260" y="87"/>
                    <a:pt x="8164" y="0"/>
                    <a:pt x="805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2" name="Google Shape;11112;p71"/>
            <p:cNvSpPr/>
            <p:nvPr/>
          </p:nvSpPr>
          <p:spPr>
            <a:xfrm>
              <a:off x="2770973" y="3644928"/>
              <a:ext cx="10583" cy="10320"/>
            </a:xfrm>
            <a:custGeom>
              <a:avLst/>
              <a:gdLst/>
              <a:ahLst/>
              <a:cxnLst/>
              <a:rect l="l" t="t" r="r" b="b"/>
              <a:pathLst>
                <a:path w="403" h="393" extrusionOk="0">
                  <a:moveTo>
                    <a:pt x="202" y="0"/>
                  </a:moveTo>
                  <a:cubicBezTo>
                    <a:pt x="97" y="0"/>
                    <a:pt x="1" y="86"/>
                    <a:pt x="1" y="192"/>
                  </a:cubicBezTo>
                  <a:lnTo>
                    <a:pt x="1" y="392"/>
                  </a:lnTo>
                  <a:lnTo>
                    <a:pt x="393" y="392"/>
                  </a:lnTo>
                  <a:lnTo>
                    <a:pt x="39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71"/>
            <p:cNvSpPr/>
            <p:nvPr/>
          </p:nvSpPr>
          <p:spPr>
            <a:xfrm>
              <a:off x="2791849" y="3644928"/>
              <a:ext cx="10320" cy="10320"/>
            </a:xfrm>
            <a:custGeom>
              <a:avLst/>
              <a:gdLst/>
              <a:ahLst/>
              <a:cxnLst/>
              <a:rect l="l" t="t" r="r" b="b"/>
              <a:pathLst>
                <a:path w="393" h="393" extrusionOk="0">
                  <a:moveTo>
                    <a:pt x="192" y="0"/>
                  </a:moveTo>
                  <a:cubicBezTo>
                    <a:pt x="86" y="0"/>
                    <a:pt x="0" y="86"/>
                    <a:pt x="0" y="192"/>
                  </a:cubicBezTo>
                  <a:lnTo>
                    <a:pt x="0" y="392"/>
                  </a:lnTo>
                  <a:lnTo>
                    <a:pt x="393" y="392"/>
                  </a:lnTo>
                  <a:lnTo>
                    <a:pt x="393" y="192"/>
                  </a:lnTo>
                  <a:cubicBezTo>
                    <a:pt x="393" y="86"/>
                    <a:pt x="29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71"/>
            <p:cNvSpPr/>
            <p:nvPr/>
          </p:nvSpPr>
          <p:spPr>
            <a:xfrm>
              <a:off x="2812463" y="3644928"/>
              <a:ext cx="10320" cy="10320"/>
            </a:xfrm>
            <a:custGeom>
              <a:avLst/>
              <a:gdLst/>
              <a:ahLst/>
              <a:cxnLst/>
              <a:rect l="l" t="t" r="r" b="b"/>
              <a:pathLst>
                <a:path w="393" h="393" extrusionOk="0">
                  <a:moveTo>
                    <a:pt x="191" y="0"/>
                  </a:moveTo>
                  <a:cubicBezTo>
                    <a:pt x="86" y="0"/>
                    <a:pt x="0" y="86"/>
                    <a:pt x="0" y="192"/>
                  </a:cubicBezTo>
                  <a:lnTo>
                    <a:pt x="0" y="392"/>
                  </a:lnTo>
                  <a:lnTo>
                    <a:pt x="392" y="392"/>
                  </a:lnTo>
                  <a:lnTo>
                    <a:pt x="392" y="192"/>
                  </a:lnTo>
                  <a:cubicBezTo>
                    <a:pt x="392" y="86"/>
                    <a:pt x="306" y="0"/>
                    <a:pt x="1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5" name="Google Shape;11115;p71"/>
            <p:cNvSpPr/>
            <p:nvPr/>
          </p:nvSpPr>
          <p:spPr>
            <a:xfrm>
              <a:off x="2833051" y="3644928"/>
              <a:ext cx="10346" cy="10320"/>
            </a:xfrm>
            <a:custGeom>
              <a:avLst/>
              <a:gdLst/>
              <a:ahLst/>
              <a:cxnLst/>
              <a:rect l="l" t="t" r="r" b="b"/>
              <a:pathLst>
                <a:path w="394" h="393" extrusionOk="0">
                  <a:moveTo>
                    <a:pt x="202" y="0"/>
                  </a:moveTo>
                  <a:cubicBezTo>
                    <a:pt x="87" y="0"/>
                    <a:pt x="1" y="86"/>
                    <a:pt x="1" y="192"/>
                  </a:cubicBezTo>
                  <a:lnTo>
                    <a:pt x="1" y="392"/>
                  </a:lnTo>
                  <a:lnTo>
                    <a:pt x="393" y="392"/>
                  </a:lnTo>
                  <a:lnTo>
                    <a:pt x="393" y="192"/>
                  </a:lnTo>
                  <a:cubicBezTo>
                    <a:pt x="39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6" name="Google Shape;11116;p71"/>
            <p:cNvSpPr/>
            <p:nvPr/>
          </p:nvSpPr>
          <p:spPr>
            <a:xfrm>
              <a:off x="2853665" y="3644928"/>
              <a:ext cx="10320" cy="10320"/>
            </a:xfrm>
            <a:custGeom>
              <a:avLst/>
              <a:gdLst/>
              <a:ahLst/>
              <a:cxnLst/>
              <a:rect l="l" t="t" r="r" b="b"/>
              <a:pathLst>
                <a:path w="393" h="393" extrusionOk="0">
                  <a:moveTo>
                    <a:pt x="192" y="0"/>
                  </a:moveTo>
                  <a:cubicBezTo>
                    <a:pt x="87" y="0"/>
                    <a:pt x="1" y="86"/>
                    <a:pt x="1" y="192"/>
                  </a:cubicBezTo>
                  <a:lnTo>
                    <a:pt x="1" y="392"/>
                  </a:lnTo>
                  <a:lnTo>
                    <a:pt x="393" y="392"/>
                  </a:lnTo>
                  <a:lnTo>
                    <a:pt x="393" y="192"/>
                  </a:lnTo>
                  <a:cubicBezTo>
                    <a:pt x="393" y="86"/>
                    <a:pt x="307" y="0"/>
                    <a:pt x="19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71"/>
            <p:cNvSpPr/>
            <p:nvPr/>
          </p:nvSpPr>
          <p:spPr>
            <a:xfrm>
              <a:off x="2874279" y="3644928"/>
              <a:ext cx="10320" cy="10320"/>
            </a:xfrm>
            <a:custGeom>
              <a:avLst/>
              <a:gdLst/>
              <a:ahLst/>
              <a:cxnLst/>
              <a:rect l="l" t="t" r="r" b="b"/>
              <a:pathLst>
                <a:path w="393" h="393" extrusionOk="0">
                  <a:moveTo>
                    <a:pt x="201" y="0"/>
                  </a:moveTo>
                  <a:cubicBezTo>
                    <a:pt x="86" y="0"/>
                    <a:pt x="0" y="86"/>
                    <a:pt x="0" y="192"/>
                  </a:cubicBezTo>
                  <a:lnTo>
                    <a:pt x="0" y="392"/>
                  </a:lnTo>
                  <a:lnTo>
                    <a:pt x="393" y="392"/>
                  </a:lnTo>
                  <a:lnTo>
                    <a:pt x="393" y="192"/>
                  </a:lnTo>
                  <a:cubicBezTo>
                    <a:pt x="393" y="86"/>
                    <a:pt x="307"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71"/>
            <p:cNvSpPr/>
            <p:nvPr/>
          </p:nvSpPr>
          <p:spPr>
            <a:xfrm>
              <a:off x="2894893" y="3644928"/>
              <a:ext cx="10320" cy="10320"/>
            </a:xfrm>
            <a:custGeom>
              <a:avLst/>
              <a:gdLst/>
              <a:ahLst/>
              <a:cxnLst/>
              <a:rect l="l" t="t" r="r" b="b"/>
              <a:pathLst>
                <a:path w="393" h="393" extrusionOk="0">
                  <a:moveTo>
                    <a:pt x="201" y="0"/>
                  </a:moveTo>
                  <a:cubicBezTo>
                    <a:pt x="86" y="0"/>
                    <a:pt x="0" y="86"/>
                    <a:pt x="0" y="192"/>
                  </a:cubicBezTo>
                  <a:lnTo>
                    <a:pt x="0" y="392"/>
                  </a:lnTo>
                  <a:lnTo>
                    <a:pt x="392" y="392"/>
                  </a:lnTo>
                  <a:lnTo>
                    <a:pt x="392" y="192"/>
                  </a:lnTo>
                  <a:cubicBezTo>
                    <a:pt x="392" y="86"/>
                    <a:pt x="306" y="0"/>
                    <a:pt x="20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71"/>
            <p:cNvSpPr/>
            <p:nvPr/>
          </p:nvSpPr>
          <p:spPr>
            <a:xfrm>
              <a:off x="2915481" y="3644928"/>
              <a:ext cx="10583" cy="10320"/>
            </a:xfrm>
            <a:custGeom>
              <a:avLst/>
              <a:gdLst/>
              <a:ahLst/>
              <a:cxnLst/>
              <a:rect l="l" t="t" r="r" b="b"/>
              <a:pathLst>
                <a:path w="403" h="393" extrusionOk="0">
                  <a:moveTo>
                    <a:pt x="202" y="0"/>
                  </a:moveTo>
                  <a:cubicBezTo>
                    <a:pt x="97" y="0"/>
                    <a:pt x="1" y="86"/>
                    <a:pt x="1" y="192"/>
                  </a:cubicBezTo>
                  <a:lnTo>
                    <a:pt x="1" y="392"/>
                  </a:lnTo>
                  <a:lnTo>
                    <a:pt x="403" y="392"/>
                  </a:lnTo>
                  <a:lnTo>
                    <a:pt x="403" y="192"/>
                  </a:lnTo>
                  <a:cubicBezTo>
                    <a:pt x="403" y="86"/>
                    <a:pt x="307" y="0"/>
                    <a:pt x="202"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0" name="Google Shape;11120;p71"/>
            <p:cNvSpPr/>
            <p:nvPr/>
          </p:nvSpPr>
          <p:spPr>
            <a:xfrm>
              <a:off x="2732081" y="3381777"/>
              <a:ext cx="260027" cy="113391"/>
            </a:xfrm>
            <a:custGeom>
              <a:avLst/>
              <a:gdLst/>
              <a:ahLst/>
              <a:cxnLst/>
              <a:rect l="l" t="t" r="r" b="b"/>
              <a:pathLst>
                <a:path w="9902" h="4318" extrusionOk="0">
                  <a:moveTo>
                    <a:pt x="7150" y="1"/>
                  </a:moveTo>
                  <a:cubicBezTo>
                    <a:pt x="6599" y="1"/>
                    <a:pt x="6077" y="220"/>
                    <a:pt x="5683" y="604"/>
                  </a:cubicBezTo>
                  <a:cubicBezTo>
                    <a:pt x="5383" y="330"/>
                    <a:pt x="5004" y="195"/>
                    <a:pt x="4627" y="195"/>
                  </a:cubicBezTo>
                  <a:cubicBezTo>
                    <a:pt x="4189" y="195"/>
                    <a:pt x="3753" y="378"/>
                    <a:pt x="3444" y="738"/>
                  </a:cubicBezTo>
                  <a:cubicBezTo>
                    <a:pt x="3260" y="633"/>
                    <a:pt x="3062" y="584"/>
                    <a:pt x="2868" y="584"/>
                  </a:cubicBezTo>
                  <a:cubicBezTo>
                    <a:pt x="2356" y="584"/>
                    <a:pt x="1870" y="924"/>
                    <a:pt x="1731" y="1465"/>
                  </a:cubicBezTo>
                  <a:cubicBezTo>
                    <a:pt x="1617" y="1400"/>
                    <a:pt x="1498" y="1370"/>
                    <a:pt x="1382" y="1370"/>
                  </a:cubicBezTo>
                  <a:cubicBezTo>
                    <a:pt x="1039" y="1370"/>
                    <a:pt x="728" y="1634"/>
                    <a:pt x="707" y="2020"/>
                  </a:cubicBezTo>
                  <a:cubicBezTo>
                    <a:pt x="649" y="1982"/>
                    <a:pt x="573" y="1963"/>
                    <a:pt x="506" y="1963"/>
                  </a:cubicBezTo>
                  <a:cubicBezTo>
                    <a:pt x="502" y="1963"/>
                    <a:pt x="497" y="1963"/>
                    <a:pt x="493" y="1963"/>
                  </a:cubicBezTo>
                  <a:cubicBezTo>
                    <a:pt x="185" y="1963"/>
                    <a:pt x="1" y="2311"/>
                    <a:pt x="171" y="2566"/>
                  </a:cubicBezTo>
                  <a:cubicBezTo>
                    <a:pt x="249" y="2687"/>
                    <a:pt x="374" y="2746"/>
                    <a:pt x="500" y="2746"/>
                  </a:cubicBezTo>
                  <a:cubicBezTo>
                    <a:pt x="651" y="2746"/>
                    <a:pt x="801" y="2661"/>
                    <a:pt x="869" y="2499"/>
                  </a:cubicBezTo>
                  <a:cubicBezTo>
                    <a:pt x="1005" y="2663"/>
                    <a:pt x="1198" y="2744"/>
                    <a:pt x="1391" y="2744"/>
                  </a:cubicBezTo>
                  <a:cubicBezTo>
                    <a:pt x="1591" y="2744"/>
                    <a:pt x="1790" y="2656"/>
                    <a:pt x="1922" y="2480"/>
                  </a:cubicBezTo>
                  <a:cubicBezTo>
                    <a:pt x="2155" y="2780"/>
                    <a:pt x="2503" y="2943"/>
                    <a:pt x="2858" y="2943"/>
                  </a:cubicBezTo>
                  <a:cubicBezTo>
                    <a:pt x="3057" y="2943"/>
                    <a:pt x="3258" y="2892"/>
                    <a:pt x="3444" y="2786"/>
                  </a:cubicBezTo>
                  <a:cubicBezTo>
                    <a:pt x="3750" y="3143"/>
                    <a:pt x="4184" y="3335"/>
                    <a:pt x="4629" y="3335"/>
                  </a:cubicBezTo>
                  <a:cubicBezTo>
                    <a:pt x="4852" y="3335"/>
                    <a:pt x="5077" y="3287"/>
                    <a:pt x="5291" y="3188"/>
                  </a:cubicBezTo>
                  <a:cubicBezTo>
                    <a:pt x="5701" y="3939"/>
                    <a:pt x="6447" y="4318"/>
                    <a:pt x="7193" y="4318"/>
                  </a:cubicBezTo>
                  <a:cubicBezTo>
                    <a:pt x="7911" y="4318"/>
                    <a:pt x="8630" y="3968"/>
                    <a:pt x="9052" y="3265"/>
                  </a:cubicBezTo>
                  <a:cubicBezTo>
                    <a:pt x="9902" y="1823"/>
                    <a:pt x="8866" y="1"/>
                    <a:pt x="7199" y="1"/>
                  </a:cubicBezTo>
                  <a:cubicBezTo>
                    <a:pt x="7195" y="1"/>
                    <a:pt x="7190" y="1"/>
                    <a:pt x="7186" y="1"/>
                  </a:cubicBezTo>
                  <a:cubicBezTo>
                    <a:pt x="7174" y="1"/>
                    <a:pt x="7162" y="1"/>
                    <a:pt x="7150"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1" name="Google Shape;11121;p71"/>
            <p:cNvSpPr/>
            <p:nvPr/>
          </p:nvSpPr>
          <p:spPr>
            <a:xfrm>
              <a:off x="2731845" y="3397612"/>
              <a:ext cx="241487" cy="97320"/>
            </a:xfrm>
            <a:custGeom>
              <a:avLst/>
              <a:gdLst/>
              <a:ahLst/>
              <a:cxnLst/>
              <a:rect l="l" t="t" r="r" b="b"/>
              <a:pathLst>
                <a:path w="9196" h="3706" extrusionOk="0">
                  <a:moveTo>
                    <a:pt x="2668" y="1"/>
                  </a:moveTo>
                  <a:cubicBezTo>
                    <a:pt x="2209" y="78"/>
                    <a:pt x="1845" y="413"/>
                    <a:pt x="1721" y="853"/>
                  </a:cubicBezTo>
                  <a:cubicBezTo>
                    <a:pt x="1612" y="791"/>
                    <a:pt x="1497" y="763"/>
                    <a:pt x="1385" y="763"/>
                  </a:cubicBezTo>
                  <a:cubicBezTo>
                    <a:pt x="1043" y="763"/>
                    <a:pt x="728" y="1026"/>
                    <a:pt x="706" y="1408"/>
                  </a:cubicBezTo>
                  <a:cubicBezTo>
                    <a:pt x="649" y="1379"/>
                    <a:pt x="572" y="1360"/>
                    <a:pt x="505" y="1360"/>
                  </a:cubicBezTo>
                  <a:cubicBezTo>
                    <a:pt x="501" y="1360"/>
                    <a:pt x="497" y="1360"/>
                    <a:pt x="493" y="1360"/>
                  </a:cubicBezTo>
                  <a:cubicBezTo>
                    <a:pt x="184" y="1360"/>
                    <a:pt x="0" y="1708"/>
                    <a:pt x="170" y="1963"/>
                  </a:cubicBezTo>
                  <a:cubicBezTo>
                    <a:pt x="248" y="2084"/>
                    <a:pt x="374" y="2143"/>
                    <a:pt x="499" y="2143"/>
                  </a:cubicBezTo>
                  <a:cubicBezTo>
                    <a:pt x="650" y="2143"/>
                    <a:pt x="801" y="2058"/>
                    <a:pt x="869" y="1896"/>
                  </a:cubicBezTo>
                  <a:cubicBezTo>
                    <a:pt x="1005" y="2060"/>
                    <a:pt x="1198" y="2141"/>
                    <a:pt x="1390" y="2141"/>
                  </a:cubicBezTo>
                  <a:cubicBezTo>
                    <a:pt x="1590" y="2141"/>
                    <a:pt x="1790" y="2053"/>
                    <a:pt x="1922" y="1877"/>
                  </a:cubicBezTo>
                  <a:cubicBezTo>
                    <a:pt x="2154" y="2182"/>
                    <a:pt x="2502" y="2347"/>
                    <a:pt x="2859" y="2347"/>
                  </a:cubicBezTo>
                  <a:cubicBezTo>
                    <a:pt x="3061" y="2347"/>
                    <a:pt x="3266" y="2294"/>
                    <a:pt x="3453" y="2183"/>
                  </a:cubicBezTo>
                  <a:cubicBezTo>
                    <a:pt x="3759" y="2540"/>
                    <a:pt x="4193" y="2732"/>
                    <a:pt x="4638" y="2732"/>
                  </a:cubicBezTo>
                  <a:cubicBezTo>
                    <a:pt x="4861" y="2732"/>
                    <a:pt x="5086" y="2684"/>
                    <a:pt x="5300" y="2585"/>
                  </a:cubicBezTo>
                  <a:cubicBezTo>
                    <a:pt x="5715" y="3339"/>
                    <a:pt x="6454" y="3705"/>
                    <a:pt x="7190" y="3705"/>
                  </a:cubicBezTo>
                  <a:cubicBezTo>
                    <a:pt x="8015" y="3705"/>
                    <a:pt x="8836" y="3245"/>
                    <a:pt x="9195" y="2355"/>
                  </a:cubicBezTo>
                  <a:lnTo>
                    <a:pt x="9195" y="2355"/>
                  </a:lnTo>
                  <a:cubicBezTo>
                    <a:pt x="8841" y="2604"/>
                    <a:pt x="8410" y="2729"/>
                    <a:pt x="7980" y="2729"/>
                  </a:cubicBezTo>
                  <a:cubicBezTo>
                    <a:pt x="7214" y="2729"/>
                    <a:pt x="6506" y="2327"/>
                    <a:pt x="6113" y="1666"/>
                  </a:cubicBezTo>
                  <a:cubicBezTo>
                    <a:pt x="6101" y="1641"/>
                    <a:pt x="6079" y="1628"/>
                    <a:pt x="6055" y="1628"/>
                  </a:cubicBezTo>
                  <a:cubicBezTo>
                    <a:pt x="6043" y="1628"/>
                    <a:pt x="6030" y="1631"/>
                    <a:pt x="6018" y="1637"/>
                  </a:cubicBezTo>
                  <a:cubicBezTo>
                    <a:pt x="5823" y="1716"/>
                    <a:pt x="5621" y="1754"/>
                    <a:pt x="5422" y="1754"/>
                  </a:cubicBezTo>
                  <a:cubicBezTo>
                    <a:pt x="4868" y="1754"/>
                    <a:pt x="4337" y="1462"/>
                    <a:pt x="4056" y="948"/>
                  </a:cubicBezTo>
                  <a:cubicBezTo>
                    <a:pt x="4040" y="925"/>
                    <a:pt x="4005" y="908"/>
                    <a:pt x="3977" y="908"/>
                  </a:cubicBezTo>
                  <a:cubicBezTo>
                    <a:pt x="3971" y="908"/>
                    <a:pt x="3965" y="908"/>
                    <a:pt x="3960" y="910"/>
                  </a:cubicBezTo>
                  <a:cubicBezTo>
                    <a:pt x="3855" y="948"/>
                    <a:pt x="3759" y="958"/>
                    <a:pt x="3654" y="968"/>
                  </a:cubicBezTo>
                  <a:cubicBezTo>
                    <a:pt x="3118" y="958"/>
                    <a:pt x="2678" y="527"/>
                    <a:pt x="2668"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2" name="Google Shape;11122;p71"/>
          <p:cNvGrpSpPr/>
          <p:nvPr/>
        </p:nvGrpSpPr>
        <p:grpSpPr>
          <a:xfrm>
            <a:off x="1295502" y="2437362"/>
            <a:ext cx="402645" cy="323917"/>
            <a:chOff x="1295502" y="2437362"/>
            <a:chExt cx="402645" cy="323917"/>
          </a:xfrm>
        </p:grpSpPr>
        <p:sp>
          <p:nvSpPr>
            <p:cNvPr id="11123" name="Google Shape;11123;p71"/>
            <p:cNvSpPr/>
            <p:nvPr/>
          </p:nvSpPr>
          <p:spPr>
            <a:xfrm>
              <a:off x="1295502" y="2437362"/>
              <a:ext cx="402645" cy="278724"/>
            </a:xfrm>
            <a:custGeom>
              <a:avLst/>
              <a:gdLst/>
              <a:ahLst/>
              <a:cxnLst/>
              <a:rect l="l" t="t" r="r" b="b"/>
              <a:pathLst>
                <a:path w="15333" h="10614" extrusionOk="0">
                  <a:moveTo>
                    <a:pt x="412" y="0"/>
                  </a:moveTo>
                  <a:cubicBezTo>
                    <a:pt x="183" y="0"/>
                    <a:pt x="1" y="182"/>
                    <a:pt x="1" y="412"/>
                  </a:cubicBez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4" name="Google Shape;11124;p71"/>
            <p:cNvSpPr/>
            <p:nvPr/>
          </p:nvSpPr>
          <p:spPr>
            <a:xfrm>
              <a:off x="1295502" y="2437362"/>
              <a:ext cx="402645" cy="278724"/>
            </a:xfrm>
            <a:custGeom>
              <a:avLst/>
              <a:gdLst/>
              <a:ahLst/>
              <a:cxnLst/>
              <a:rect l="l" t="t" r="r" b="b"/>
              <a:pathLst>
                <a:path w="15333" h="10614" extrusionOk="0">
                  <a:moveTo>
                    <a:pt x="13954" y="0"/>
                  </a:moveTo>
                  <a:lnTo>
                    <a:pt x="13954" y="9618"/>
                  </a:lnTo>
                  <a:cubicBezTo>
                    <a:pt x="13954" y="9838"/>
                    <a:pt x="13763" y="10030"/>
                    <a:pt x="13543" y="10030"/>
                  </a:cubicBezTo>
                  <a:lnTo>
                    <a:pt x="1" y="10030"/>
                  </a:lnTo>
                  <a:lnTo>
                    <a:pt x="1" y="10202"/>
                  </a:lnTo>
                  <a:cubicBezTo>
                    <a:pt x="1" y="10432"/>
                    <a:pt x="183" y="10613"/>
                    <a:pt x="412" y="10613"/>
                  </a:cubicBezTo>
                  <a:lnTo>
                    <a:pt x="14921" y="10613"/>
                  </a:lnTo>
                  <a:cubicBezTo>
                    <a:pt x="15141" y="10613"/>
                    <a:pt x="15332" y="10432"/>
                    <a:pt x="15332" y="10202"/>
                  </a:cubicBezTo>
                  <a:lnTo>
                    <a:pt x="15332" y="412"/>
                  </a:lnTo>
                  <a:cubicBezTo>
                    <a:pt x="15332" y="182"/>
                    <a:pt x="15141" y="0"/>
                    <a:pt x="1492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5" name="Google Shape;11125;p71"/>
            <p:cNvSpPr/>
            <p:nvPr/>
          </p:nvSpPr>
          <p:spPr>
            <a:xfrm>
              <a:off x="1324651" y="2467771"/>
              <a:ext cx="344347" cy="217905"/>
            </a:xfrm>
            <a:custGeom>
              <a:avLst/>
              <a:gdLst/>
              <a:ahLst/>
              <a:cxnLst/>
              <a:rect l="l" t="t" r="r" b="b"/>
              <a:pathLst>
                <a:path w="13113" h="8298" extrusionOk="0">
                  <a:moveTo>
                    <a:pt x="1159" y="0"/>
                  </a:moveTo>
                  <a:cubicBezTo>
                    <a:pt x="1130" y="0"/>
                    <a:pt x="1101" y="19"/>
                    <a:pt x="1101" y="48"/>
                  </a:cubicBezTo>
                  <a:cubicBezTo>
                    <a:pt x="1082" y="622"/>
                    <a:pt x="623" y="1072"/>
                    <a:pt x="49" y="1101"/>
                  </a:cubicBezTo>
                  <a:cubicBezTo>
                    <a:pt x="20" y="1101"/>
                    <a:pt x="1" y="1129"/>
                    <a:pt x="1" y="1158"/>
                  </a:cubicBezTo>
                  <a:lnTo>
                    <a:pt x="1" y="7139"/>
                  </a:lnTo>
                  <a:cubicBezTo>
                    <a:pt x="1" y="7168"/>
                    <a:pt x="20" y="7187"/>
                    <a:pt x="49" y="7187"/>
                  </a:cubicBezTo>
                  <a:cubicBezTo>
                    <a:pt x="623" y="7216"/>
                    <a:pt x="1082" y="7675"/>
                    <a:pt x="1101" y="8250"/>
                  </a:cubicBezTo>
                  <a:cubicBezTo>
                    <a:pt x="1101" y="8278"/>
                    <a:pt x="1130" y="8297"/>
                    <a:pt x="1159" y="8297"/>
                  </a:cubicBezTo>
                  <a:lnTo>
                    <a:pt x="11897" y="8297"/>
                  </a:lnTo>
                  <a:cubicBezTo>
                    <a:pt x="11925" y="8297"/>
                    <a:pt x="11945" y="8278"/>
                    <a:pt x="11945" y="8250"/>
                  </a:cubicBezTo>
                  <a:cubicBezTo>
                    <a:pt x="11973" y="7662"/>
                    <a:pt x="12452" y="7197"/>
                    <a:pt x="13037" y="7197"/>
                  </a:cubicBezTo>
                  <a:cubicBezTo>
                    <a:pt x="13043" y="7197"/>
                    <a:pt x="13049" y="7197"/>
                    <a:pt x="13055" y="7197"/>
                  </a:cubicBezTo>
                  <a:cubicBezTo>
                    <a:pt x="13083" y="7197"/>
                    <a:pt x="13112" y="7168"/>
                    <a:pt x="13112" y="7139"/>
                  </a:cubicBezTo>
                  <a:lnTo>
                    <a:pt x="13112" y="1158"/>
                  </a:lnTo>
                  <a:cubicBezTo>
                    <a:pt x="13112" y="1129"/>
                    <a:pt x="13083" y="1101"/>
                    <a:pt x="13055" y="1101"/>
                  </a:cubicBezTo>
                  <a:cubicBezTo>
                    <a:pt x="12461" y="1101"/>
                    <a:pt x="11973" y="641"/>
                    <a:pt x="11945" y="48"/>
                  </a:cubicBezTo>
                  <a:cubicBezTo>
                    <a:pt x="11945" y="19"/>
                    <a:pt x="11925" y="0"/>
                    <a:pt x="118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6" name="Google Shape;11126;p71"/>
            <p:cNvSpPr/>
            <p:nvPr/>
          </p:nvSpPr>
          <p:spPr>
            <a:xfrm>
              <a:off x="1600617" y="2467771"/>
              <a:ext cx="68381" cy="217905"/>
            </a:xfrm>
            <a:custGeom>
              <a:avLst/>
              <a:gdLst/>
              <a:ahLst/>
              <a:cxnLst/>
              <a:rect l="l" t="t" r="r" b="b"/>
              <a:pathLst>
                <a:path w="2604" h="8298" extrusionOk="0">
                  <a:moveTo>
                    <a:pt x="0" y="0"/>
                  </a:moveTo>
                  <a:cubicBezTo>
                    <a:pt x="19" y="0"/>
                    <a:pt x="48" y="19"/>
                    <a:pt x="48" y="48"/>
                  </a:cubicBezTo>
                  <a:cubicBezTo>
                    <a:pt x="77" y="641"/>
                    <a:pt x="565" y="1101"/>
                    <a:pt x="1158" y="1101"/>
                  </a:cubicBezTo>
                  <a:cubicBezTo>
                    <a:pt x="1187" y="1101"/>
                    <a:pt x="1206" y="1129"/>
                    <a:pt x="1206" y="1158"/>
                  </a:cubicBezTo>
                  <a:lnTo>
                    <a:pt x="1206" y="7139"/>
                  </a:lnTo>
                  <a:cubicBezTo>
                    <a:pt x="1206" y="7168"/>
                    <a:pt x="1187" y="7197"/>
                    <a:pt x="1158" y="7197"/>
                  </a:cubicBezTo>
                  <a:cubicBezTo>
                    <a:pt x="565" y="7197"/>
                    <a:pt x="77" y="7656"/>
                    <a:pt x="48" y="8250"/>
                  </a:cubicBezTo>
                  <a:cubicBezTo>
                    <a:pt x="48" y="8278"/>
                    <a:pt x="19" y="8297"/>
                    <a:pt x="0" y="8297"/>
                  </a:cubicBezTo>
                  <a:lnTo>
                    <a:pt x="1388" y="8297"/>
                  </a:lnTo>
                  <a:cubicBezTo>
                    <a:pt x="1416" y="8297"/>
                    <a:pt x="1436" y="8278"/>
                    <a:pt x="1436" y="8250"/>
                  </a:cubicBezTo>
                  <a:cubicBezTo>
                    <a:pt x="1464" y="7656"/>
                    <a:pt x="1952" y="7197"/>
                    <a:pt x="2546" y="7197"/>
                  </a:cubicBezTo>
                  <a:cubicBezTo>
                    <a:pt x="2574" y="7197"/>
                    <a:pt x="2603" y="7168"/>
                    <a:pt x="2603" y="7139"/>
                  </a:cubicBezTo>
                  <a:lnTo>
                    <a:pt x="2603" y="1158"/>
                  </a:lnTo>
                  <a:cubicBezTo>
                    <a:pt x="2603" y="1129"/>
                    <a:pt x="2574" y="1101"/>
                    <a:pt x="2546" y="1101"/>
                  </a:cubicBezTo>
                  <a:cubicBezTo>
                    <a:pt x="1952" y="1101"/>
                    <a:pt x="1464" y="641"/>
                    <a:pt x="1436" y="48"/>
                  </a:cubicBezTo>
                  <a:cubicBezTo>
                    <a:pt x="1436" y="19"/>
                    <a:pt x="1416" y="0"/>
                    <a:pt x="1388"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71"/>
            <p:cNvSpPr/>
            <p:nvPr/>
          </p:nvSpPr>
          <p:spPr>
            <a:xfrm>
              <a:off x="1557445" y="2680871"/>
              <a:ext cx="66044" cy="80408"/>
            </a:xfrm>
            <a:custGeom>
              <a:avLst/>
              <a:gdLst/>
              <a:ahLst/>
              <a:cxnLst/>
              <a:rect l="l" t="t" r="r" b="b"/>
              <a:pathLst>
                <a:path w="2515" h="3062" extrusionOk="0">
                  <a:moveTo>
                    <a:pt x="1156" y="1"/>
                  </a:moveTo>
                  <a:lnTo>
                    <a:pt x="17" y="2393"/>
                  </a:lnTo>
                  <a:cubicBezTo>
                    <a:pt x="0" y="2419"/>
                    <a:pt x="21" y="2452"/>
                    <a:pt x="53" y="2452"/>
                  </a:cubicBezTo>
                  <a:cubicBezTo>
                    <a:pt x="57" y="2452"/>
                    <a:pt x="61" y="2452"/>
                    <a:pt x="65" y="2451"/>
                  </a:cubicBezTo>
                  <a:lnTo>
                    <a:pt x="831" y="2336"/>
                  </a:lnTo>
                  <a:cubicBezTo>
                    <a:pt x="836" y="2333"/>
                    <a:pt x="840" y="2332"/>
                    <a:pt x="844" y="2332"/>
                  </a:cubicBezTo>
                  <a:cubicBezTo>
                    <a:pt x="855" y="2332"/>
                    <a:pt x="862" y="2341"/>
                    <a:pt x="869" y="2355"/>
                  </a:cubicBezTo>
                  <a:lnTo>
                    <a:pt x="1300" y="3044"/>
                  </a:lnTo>
                  <a:cubicBezTo>
                    <a:pt x="1308" y="3056"/>
                    <a:pt x="1319" y="3061"/>
                    <a:pt x="1330" y="3061"/>
                  </a:cubicBezTo>
                  <a:cubicBezTo>
                    <a:pt x="1346" y="3061"/>
                    <a:pt x="1361" y="3051"/>
                    <a:pt x="1367" y="3034"/>
                  </a:cubicBezTo>
                  <a:lnTo>
                    <a:pt x="2515" y="642"/>
                  </a:lnTo>
                  <a:lnTo>
                    <a:pt x="1156" y="1"/>
                  </a:ln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8" name="Google Shape;11128;p71"/>
            <p:cNvSpPr/>
            <p:nvPr/>
          </p:nvSpPr>
          <p:spPr>
            <a:xfrm>
              <a:off x="1607129" y="2680871"/>
              <a:ext cx="66070" cy="80408"/>
            </a:xfrm>
            <a:custGeom>
              <a:avLst/>
              <a:gdLst/>
              <a:ahLst/>
              <a:cxnLst/>
              <a:rect l="l" t="t" r="r" b="b"/>
              <a:pathLst>
                <a:path w="2516" h="3062" extrusionOk="0">
                  <a:moveTo>
                    <a:pt x="1350" y="1"/>
                  </a:moveTo>
                  <a:lnTo>
                    <a:pt x="1" y="642"/>
                  </a:lnTo>
                  <a:lnTo>
                    <a:pt x="1140" y="3034"/>
                  </a:lnTo>
                  <a:cubicBezTo>
                    <a:pt x="1151" y="3051"/>
                    <a:pt x="1168" y="3061"/>
                    <a:pt x="1185" y="3061"/>
                  </a:cubicBezTo>
                  <a:cubicBezTo>
                    <a:pt x="1197" y="3061"/>
                    <a:pt x="1208" y="3056"/>
                    <a:pt x="1216" y="3044"/>
                  </a:cubicBezTo>
                  <a:lnTo>
                    <a:pt x="1637" y="2355"/>
                  </a:lnTo>
                  <a:cubicBezTo>
                    <a:pt x="1644" y="2341"/>
                    <a:pt x="1657" y="2332"/>
                    <a:pt x="1670" y="2332"/>
                  </a:cubicBezTo>
                  <a:cubicBezTo>
                    <a:pt x="1675" y="2332"/>
                    <a:pt x="1680" y="2333"/>
                    <a:pt x="1685" y="2336"/>
                  </a:cubicBezTo>
                  <a:lnTo>
                    <a:pt x="2451" y="2451"/>
                  </a:lnTo>
                  <a:cubicBezTo>
                    <a:pt x="2455" y="2452"/>
                    <a:pt x="2459" y="2452"/>
                    <a:pt x="2463" y="2452"/>
                  </a:cubicBezTo>
                  <a:cubicBezTo>
                    <a:pt x="2495" y="2452"/>
                    <a:pt x="2516" y="2419"/>
                    <a:pt x="2499" y="2393"/>
                  </a:cubicBezTo>
                  <a:lnTo>
                    <a:pt x="1350" y="1"/>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9" name="Google Shape;11129;p71"/>
            <p:cNvSpPr/>
            <p:nvPr/>
          </p:nvSpPr>
          <p:spPr>
            <a:xfrm>
              <a:off x="1556631" y="2604927"/>
              <a:ext cx="117146" cy="115229"/>
            </a:xfrm>
            <a:custGeom>
              <a:avLst/>
              <a:gdLst/>
              <a:ahLst/>
              <a:cxnLst/>
              <a:rect l="l" t="t" r="r" b="b"/>
              <a:pathLst>
                <a:path w="4461" h="4388" extrusionOk="0">
                  <a:moveTo>
                    <a:pt x="2234" y="0"/>
                  </a:moveTo>
                  <a:cubicBezTo>
                    <a:pt x="2113" y="0"/>
                    <a:pt x="1991" y="36"/>
                    <a:pt x="1886" y="108"/>
                  </a:cubicBezTo>
                  <a:cubicBezTo>
                    <a:pt x="1790" y="179"/>
                    <a:pt x="1675" y="218"/>
                    <a:pt x="1562" y="218"/>
                  </a:cubicBezTo>
                  <a:cubicBezTo>
                    <a:pt x="1539" y="218"/>
                    <a:pt x="1516" y="216"/>
                    <a:pt x="1493" y="213"/>
                  </a:cubicBezTo>
                  <a:cubicBezTo>
                    <a:pt x="1477" y="212"/>
                    <a:pt x="1461" y="211"/>
                    <a:pt x="1444" y="211"/>
                  </a:cubicBezTo>
                  <a:cubicBezTo>
                    <a:pt x="1205" y="211"/>
                    <a:pt x="989" y="342"/>
                    <a:pt x="890" y="557"/>
                  </a:cubicBezTo>
                  <a:cubicBezTo>
                    <a:pt x="833" y="691"/>
                    <a:pt x="728" y="797"/>
                    <a:pt x="603" y="854"/>
                  </a:cubicBezTo>
                  <a:cubicBezTo>
                    <a:pt x="373" y="959"/>
                    <a:pt x="230" y="1199"/>
                    <a:pt x="259" y="1448"/>
                  </a:cubicBezTo>
                  <a:cubicBezTo>
                    <a:pt x="268" y="1591"/>
                    <a:pt x="230" y="1735"/>
                    <a:pt x="153" y="1849"/>
                  </a:cubicBezTo>
                  <a:cubicBezTo>
                    <a:pt x="0" y="2060"/>
                    <a:pt x="0" y="2328"/>
                    <a:pt x="153" y="2539"/>
                  </a:cubicBezTo>
                  <a:cubicBezTo>
                    <a:pt x="230" y="2653"/>
                    <a:pt x="268" y="2797"/>
                    <a:pt x="259" y="2940"/>
                  </a:cubicBezTo>
                  <a:cubicBezTo>
                    <a:pt x="230" y="3189"/>
                    <a:pt x="373" y="3429"/>
                    <a:pt x="603" y="3534"/>
                  </a:cubicBezTo>
                  <a:cubicBezTo>
                    <a:pt x="728" y="3591"/>
                    <a:pt x="833" y="3697"/>
                    <a:pt x="890" y="3831"/>
                  </a:cubicBezTo>
                  <a:cubicBezTo>
                    <a:pt x="989" y="4046"/>
                    <a:pt x="1205" y="4177"/>
                    <a:pt x="1444" y="4177"/>
                  </a:cubicBezTo>
                  <a:cubicBezTo>
                    <a:pt x="1461" y="4177"/>
                    <a:pt x="1477" y="4176"/>
                    <a:pt x="1493" y="4175"/>
                  </a:cubicBezTo>
                  <a:cubicBezTo>
                    <a:pt x="1516" y="4172"/>
                    <a:pt x="1539" y="4170"/>
                    <a:pt x="1562" y="4170"/>
                  </a:cubicBezTo>
                  <a:cubicBezTo>
                    <a:pt x="1675" y="4170"/>
                    <a:pt x="1790" y="4209"/>
                    <a:pt x="1886" y="4280"/>
                  </a:cubicBezTo>
                  <a:cubicBezTo>
                    <a:pt x="1991" y="4352"/>
                    <a:pt x="2113" y="4388"/>
                    <a:pt x="2234" y="4388"/>
                  </a:cubicBezTo>
                  <a:cubicBezTo>
                    <a:pt x="2355" y="4388"/>
                    <a:pt x="2474" y="4352"/>
                    <a:pt x="2575" y="4280"/>
                  </a:cubicBezTo>
                  <a:cubicBezTo>
                    <a:pt x="2670" y="4209"/>
                    <a:pt x="2785" y="4170"/>
                    <a:pt x="2904" y="4170"/>
                  </a:cubicBezTo>
                  <a:cubicBezTo>
                    <a:pt x="2928" y="4170"/>
                    <a:pt x="2952" y="4172"/>
                    <a:pt x="2977" y="4175"/>
                  </a:cubicBezTo>
                  <a:cubicBezTo>
                    <a:pt x="2992" y="4176"/>
                    <a:pt x="3008" y="4177"/>
                    <a:pt x="3024" y="4177"/>
                  </a:cubicBezTo>
                  <a:cubicBezTo>
                    <a:pt x="3255" y="4177"/>
                    <a:pt x="3472" y="4046"/>
                    <a:pt x="3580" y="3831"/>
                  </a:cubicBezTo>
                  <a:cubicBezTo>
                    <a:pt x="3637" y="3697"/>
                    <a:pt x="3742" y="3591"/>
                    <a:pt x="3867" y="3534"/>
                  </a:cubicBezTo>
                  <a:cubicBezTo>
                    <a:pt x="4096" y="3429"/>
                    <a:pt x="4230" y="3189"/>
                    <a:pt x="4211" y="2940"/>
                  </a:cubicBezTo>
                  <a:cubicBezTo>
                    <a:pt x="4202" y="2797"/>
                    <a:pt x="4230" y="2653"/>
                    <a:pt x="4316" y="2539"/>
                  </a:cubicBezTo>
                  <a:cubicBezTo>
                    <a:pt x="4460" y="2328"/>
                    <a:pt x="4460" y="2060"/>
                    <a:pt x="4316" y="1849"/>
                  </a:cubicBezTo>
                  <a:cubicBezTo>
                    <a:pt x="4230" y="1735"/>
                    <a:pt x="4202" y="1591"/>
                    <a:pt x="4211" y="1448"/>
                  </a:cubicBezTo>
                  <a:cubicBezTo>
                    <a:pt x="4230" y="1199"/>
                    <a:pt x="4096" y="959"/>
                    <a:pt x="3867" y="854"/>
                  </a:cubicBezTo>
                  <a:cubicBezTo>
                    <a:pt x="3742" y="797"/>
                    <a:pt x="3637" y="691"/>
                    <a:pt x="3580" y="557"/>
                  </a:cubicBezTo>
                  <a:cubicBezTo>
                    <a:pt x="3472" y="342"/>
                    <a:pt x="3255" y="211"/>
                    <a:pt x="3024" y="211"/>
                  </a:cubicBezTo>
                  <a:cubicBezTo>
                    <a:pt x="3008" y="211"/>
                    <a:pt x="2992" y="212"/>
                    <a:pt x="2977" y="213"/>
                  </a:cubicBezTo>
                  <a:cubicBezTo>
                    <a:pt x="2952" y="216"/>
                    <a:pt x="2928" y="218"/>
                    <a:pt x="2904" y="218"/>
                  </a:cubicBezTo>
                  <a:cubicBezTo>
                    <a:pt x="2785" y="218"/>
                    <a:pt x="2670" y="179"/>
                    <a:pt x="2575" y="108"/>
                  </a:cubicBezTo>
                  <a:cubicBezTo>
                    <a:pt x="2474" y="36"/>
                    <a:pt x="2355" y="0"/>
                    <a:pt x="2234"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71"/>
            <p:cNvSpPr/>
            <p:nvPr/>
          </p:nvSpPr>
          <p:spPr>
            <a:xfrm>
              <a:off x="1595076" y="2714300"/>
              <a:ext cx="2048" cy="26"/>
            </a:xfrm>
            <a:custGeom>
              <a:avLst/>
              <a:gdLst/>
              <a:ahLst/>
              <a:cxnLst/>
              <a:rect l="l" t="t" r="r" b="b"/>
              <a:pathLst>
                <a:path w="78" h="1" extrusionOk="0">
                  <a:moveTo>
                    <a:pt x="1" y="0"/>
                  </a:moveTo>
                  <a:lnTo>
                    <a:pt x="29" y="0"/>
                  </a:lnTo>
                  <a:lnTo>
                    <a:pt x="77" y="0"/>
                  </a:lnTo>
                  <a:cubicBezTo>
                    <a:pt x="48" y="0"/>
                    <a:pt x="29" y="0"/>
                    <a:pt x="1"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71"/>
            <p:cNvSpPr/>
            <p:nvPr/>
          </p:nvSpPr>
          <p:spPr>
            <a:xfrm>
              <a:off x="1595076" y="2610757"/>
              <a:ext cx="2048" cy="26"/>
            </a:xfrm>
            <a:custGeom>
              <a:avLst/>
              <a:gdLst/>
              <a:ahLst/>
              <a:cxnLst/>
              <a:rect l="l" t="t" r="r" b="b"/>
              <a:pathLst>
                <a:path w="78" h="1" extrusionOk="0">
                  <a:moveTo>
                    <a:pt x="77" y="1"/>
                  </a:moveTo>
                  <a:lnTo>
                    <a:pt x="29" y="1"/>
                  </a:lnTo>
                  <a:lnTo>
                    <a:pt x="1" y="1"/>
                  </a:lnTo>
                  <a:cubicBezTo>
                    <a:pt x="29" y="1"/>
                    <a:pt x="48" y="1"/>
                    <a:pt x="77" y="1"/>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2" name="Google Shape;11132;p71"/>
            <p:cNvSpPr/>
            <p:nvPr/>
          </p:nvSpPr>
          <p:spPr>
            <a:xfrm>
              <a:off x="1598857" y="2604927"/>
              <a:ext cx="74920" cy="115176"/>
            </a:xfrm>
            <a:custGeom>
              <a:avLst/>
              <a:gdLst/>
              <a:ahLst/>
              <a:cxnLst/>
              <a:rect l="l" t="t" r="r" b="b"/>
              <a:pathLst>
                <a:path w="2853" h="4386" extrusionOk="0">
                  <a:moveTo>
                    <a:pt x="626" y="0"/>
                  </a:moveTo>
                  <a:cubicBezTo>
                    <a:pt x="505" y="0"/>
                    <a:pt x="383" y="36"/>
                    <a:pt x="278" y="108"/>
                  </a:cubicBezTo>
                  <a:cubicBezTo>
                    <a:pt x="201" y="165"/>
                    <a:pt x="105" y="203"/>
                    <a:pt x="0" y="213"/>
                  </a:cubicBezTo>
                  <a:cubicBezTo>
                    <a:pt x="8" y="213"/>
                    <a:pt x="16" y="212"/>
                    <a:pt x="24" y="212"/>
                  </a:cubicBezTo>
                  <a:cubicBezTo>
                    <a:pt x="255" y="212"/>
                    <a:pt x="473" y="345"/>
                    <a:pt x="574" y="557"/>
                  </a:cubicBezTo>
                  <a:cubicBezTo>
                    <a:pt x="632" y="691"/>
                    <a:pt x="737" y="787"/>
                    <a:pt x="861" y="854"/>
                  </a:cubicBezTo>
                  <a:cubicBezTo>
                    <a:pt x="1091" y="959"/>
                    <a:pt x="1235" y="1199"/>
                    <a:pt x="1206" y="1448"/>
                  </a:cubicBezTo>
                  <a:cubicBezTo>
                    <a:pt x="1196" y="1591"/>
                    <a:pt x="1235" y="1735"/>
                    <a:pt x="1311" y="1849"/>
                  </a:cubicBezTo>
                  <a:cubicBezTo>
                    <a:pt x="1464" y="2050"/>
                    <a:pt x="1464" y="2328"/>
                    <a:pt x="1311" y="2539"/>
                  </a:cubicBezTo>
                  <a:cubicBezTo>
                    <a:pt x="1235" y="2653"/>
                    <a:pt x="1196" y="2797"/>
                    <a:pt x="1206" y="2940"/>
                  </a:cubicBezTo>
                  <a:cubicBezTo>
                    <a:pt x="1235" y="3189"/>
                    <a:pt x="1091" y="3429"/>
                    <a:pt x="861" y="3534"/>
                  </a:cubicBezTo>
                  <a:cubicBezTo>
                    <a:pt x="737" y="3591"/>
                    <a:pt x="632" y="3697"/>
                    <a:pt x="574" y="3831"/>
                  </a:cubicBezTo>
                  <a:cubicBezTo>
                    <a:pt x="473" y="4043"/>
                    <a:pt x="255" y="4176"/>
                    <a:pt x="24" y="4176"/>
                  </a:cubicBezTo>
                  <a:cubicBezTo>
                    <a:pt x="16" y="4176"/>
                    <a:pt x="8" y="4175"/>
                    <a:pt x="0" y="4175"/>
                  </a:cubicBezTo>
                  <a:lnTo>
                    <a:pt x="0" y="4175"/>
                  </a:lnTo>
                  <a:cubicBezTo>
                    <a:pt x="105" y="4185"/>
                    <a:pt x="201" y="4213"/>
                    <a:pt x="278" y="4271"/>
                  </a:cubicBezTo>
                  <a:cubicBezTo>
                    <a:pt x="383" y="4347"/>
                    <a:pt x="505" y="4386"/>
                    <a:pt x="626" y="4386"/>
                  </a:cubicBezTo>
                  <a:cubicBezTo>
                    <a:pt x="747" y="4386"/>
                    <a:pt x="866" y="4347"/>
                    <a:pt x="967" y="4271"/>
                  </a:cubicBezTo>
                  <a:cubicBezTo>
                    <a:pt x="1070" y="4202"/>
                    <a:pt x="1196" y="4164"/>
                    <a:pt x="1325" y="4164"/>
                  </a:cubicBezTo>
                  <a:cubicBezTo>
                    <a:pt x="1340" y="4164"/>
                    <a:pt x="1354" y="4165"/>
                    <a:pt x="1369" y="4165"/>
                  </a:cubicBezTo>
                  <a:cubicBezTo>
                    <a:pt x="1390" y="4168"/>
                    <a:pt x="1411" y="4169"/>
                    <a:pt x="1432" y="4169"/>
                  </a:cubicBezTo>
                  <a:cubicBezTo>
                    <a:pt x="1657" y="4169"/>
                    <a:pt x="1866" y="4032"/>
                    <a:pt x="1962" y="3831"/>
                  </a:cubicBezTo>
                  <a:cubicBezTo>
                    <a:pt x="2029" y="3697"/>
                    <a:pt x="2125" y="3591"/>
                    <a:pt x="2259" y="3534"/>
                  </a:cubicBezTo>
                  <a:cubicBezTo>
                    <a:pt x="2488" y="3429"/>
                    <a:pt x="2622" y="3189"/>
                    <a:pt x="2603" y="2940"/>
                  </a:cubicBezTo>
                  <a:cubicBezTo>
                    <a:pt x="2584" y="2797"/>
                    <a:pt x="2622" y="2653"/>
                    <a:pt x="2708" y="2539"/>
                  </a:cubicBezTo>
                  <a:cubicBezTo>
                    <a:pt x="2852" y="2328"/>
                    <a:pt x="2852" y="2050"/>
                    <a:pt x="2708" y="1849"/>
                  </a:cubicBezTo>
                  <a:cubicBezTo>
                    <a:pt x="2622" y="1735"/>
                    <a:pt x="2584" y="1591"/>
                    <a:pt x="2603" y="1448"/>
                  </a:cubicBezTo>
                  <a:cubicBezTo>
                    <a:pt x="2622" y="1199"/>
                    <a:pt x="2488" y="959"/>
                    <a:pt x="2259" y="854"/>
                  </a:cubicBezTo>
                  <a:cubicBezTo>
                    <a:pt x="2125" y="787"/>
                    <a:pt x="2029" y="691"/>
                    <a:pt x="1962" y="557"/>
                  </a:cubicBezTo>
                  <a:cubicBezTo>
                    <a:pt x="1863" y="342"/>
                    <a:pt x="1647" y="211"/>
                    <a:pt x="1416" y="211"/>
                  </a:cubicBezTo>
                  <a:cubicBezTo>
                    <a:pt x="1400" y="211"/>
                    <a:pt x="1384" y="212"/>
                    <a:pt x="1369" y="213"/>
                  </a:cubicBezTo>
                  <a:cubicBezTo>
                    <a:pt x="1344" y="216"/>
                    <a:pt x="1320" y="218"/>
                    <a:pt x="1296" y="218"/>
                  </a:cubicBezTo>
                  <a:cubicBezTo>
                    <a:pt x="1177" y="218"/>
                    <a:pt x="1062" y="179"/>
                    <a:pt x="967" y="108"/>
                  </a:cubicBezTo>
                  <a:cubicBezTo>
                    <a:pt x="866" y="36"/>
                    <a:pt x="747" y="0"/>
                    <a:pt x="626" y="0"/>
                  </a:cubicBezTo>
                  <a:close/>
                </a:path>
              </a:pathLst>
            </a:custGeom>
            <a:solidFill>
              <a:srgbClr val="8CA4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3" name="Google Shape;11133;p71"/>
            <p:cNvSpPr/>
            <p:nvPr/>
          </p:nvSpPr>
          <p:spPr>
            <a:xfrm>
              <a:off x="1583023" y="2630872"/>
              <a:ext cx="63602" cy="63339"/>
            </a:xfrm>
            <a:custGeom>
              <a:avLst/>
              <a:gdLst/>
              <a:ahLst/>
              <a:cxnLst/>
              <a:rect l="l" t="t" r="r" b="b"/>
              <a:pathLst>
                <a:path w="2422" h="2412" extrusionOk="0">
                  <a:moveTo>
                    <a:pt x="1206" y="0"/>
                  </a:moveTo>
                  <a:cubicBezTo>
                    <a:pt x="546" y="0"/>
                    <a:pt x="0" y="536"/>
                    <a:pt x="0" y="1206"/>
                  </a:cubicBezTo>
                  <a:cubicBezTo>
                    <a:pt x="0" y="1866"/>
                    <a:pt x="546" y="2412"/>
                    <a:pt x="1206" y="2412"/>
                  </a:cubicBezTo>
                  <a:cubicBezTo>
                    <a:pt x="1876" y="2412"/>
                    <a:pt x="2421" y="1866"/>
                    <a:pt x="2421" y="1206"/>
                  </a:cubicBezTo>
                  <a:cubicBezTo>
                    <a:pt x="2421" y="536"/>
                    <a:pt x="1876" y="0"/>
                    <a:pt x="1206"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71"/>
            <p:cNvSpPr/>
            <p:nvPr/>
          </p:nvSpPr>
          <p:spPr>
            <a:xfrm>
              <a:off x="1595076" y="2630872"/>
              <a:ext cx="56827" cy="63287"/>
            </a:xfrm>
            <a:custGeom>
              <a:avLst/>
              <a:gdLst/>
              <a:ahLst/>
              <a:cxnLst/>
              <a:rect l="l" t="t" r="r" b="b"/>
              <a:pathLst>
                <a:path w="2164" h="2410" extrusionOk="0">
                  <a:moveTo>
                    <a:pt x="757" y="0"/>
                  </a:moveTo>
                  <a:cubicBezTo>
                    <a:pt x="479" y="0"/>
                    <a:pt x="211" y="96"/>
                    <a:pt x="1" y="268"/>
                  </a:cubicBezTo>
                  <a:cubicBezTo>
                    <a:pt x="603" y="747"/>
                    <a:pt x="603" y="1665"/>
                    <a:pt x="1" y="2153"/>
                  </a:cubicBezTo>
                  <a:cubicBezTo>
                    <a:pt x="224" y="2328"/>
                    <a:pt x="485" y="2410"/>
                    <a:pt x="741" y="2410"/>
                  </a:cubicBezTo>
                  <a:cubicBezTo>
                    <a:pt x="1229" y="2410"/>
                    <a:pt x="1704" y="2113"/>
                    <a:pt x="1886" y="1598"/>
                  </a:cubicBezTo>
                  <a:cubicBezTo>
                    <a:pt x="2163" y="823"/>
                    <a:pt x="1580" y="0"/>
                    <a:pt x="757"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71"/>
            <p:cNvSpPr/>
            <p:nvPr/>
          </p:nvSpPr>
          <p:spPr>
            <a:xfrm>
              <a:off x="1370054" y="2536074"/>
              <a:ext cx="253304" cy="12158"/>
            </a:xfrm>
            <a:custGeom>
              <a:avLst/>
              <a:gdLst/>
              <a:ahLst/>
              <a:cxnLst/>
              <a:rect l="l" t="t" r="r" b="b"/>
              <a:pathLst>
                <a:path w="9646" h="463" extrusionOk="0">
                  <a:moveTo>
                    <a:pt x="303" y="1"/>
                  </a:moveTo>
                  <a:cubicBezTo>
                    <a:pt x="1" y="1"/>
                    <a:pt x="4" y="462"/>
                    <a:pt x="311" y="462"/>
                  </a:cubicBezTo>
                  <a:cubicBezTo>
                    <a:pt x="317" y="462"/>
                    <a:pt x="323" y="462"/>
                    <a:pt x="329" y="462"/>
                  </a:cubicBezTo>
                  <a:lnTo>
                    <a:pt x="9326" y="462"/>
                  </a:lnTo>
                  <a:cubicBezTo>
                    <a:pt x="9332" y="462"/>
                    <a:pt x="9338" y="462"/>
                    <a:pt x="9343" y="462"/>
                  </a:cubicBezTo>
                  <a:cubicBezTo>
                    <a:pt x="9642" y="462"/>
                    <a:pt x="9645" y="1"/>
                    <a:pt x="9352" y="1"/>
                  </a:cubicBezTo>
                  <a:cubicBezTo>
                    <a:pt x="9343" y="1"/>
                    <a:pt x="9335" y="1"/>
                    <a:pt x="9326" y="2"/>
                  </a:cubicBezTo>
                  <a:lnTo>
                    <a:pt x="329" y="2"/>
                  </a:lnTo>
                  <a:cubicBezTo>
                    <a:pt x="320" y="1"/>
                    <a:pt x="311" y="1"/>
                    <a:pt x="303"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71"/>
            <p:cNvSpPr/>
            <p:nvPr/>
          </p:nvSpPr>
          <p:spPr>
            <a:xfrm>
              <a:off x="1370054" y="2503170"/>
              <a:ext cx="253304" cy="12132"/>
            </a:xfrm>
            <a:custGeom>
              <a:avLst/>
              <a:gdLst/>
              <a:ahLst/>
              <a:cxnLst/>
              <a:rect l="l" t="t" r="r" b="b"/>
              <a:pathLst>
                <a:path w="9646" h="462" extrusionOk="0">
                  <a:moveTo>
                    <a:pt x="303" y="0"/>
                  </a:moveTo>
                  <a:cubicBezTo>
                    <a:pt x="1" y="0"/>
                    <a:pt x="4" y="461"/>
                    <a:pt x="311" y="461"/>
                  </a:cubicBezTo>
                  <a:cubicBezTo>
                    <a:pt x="317" y="461"/>
                    <a:pt x="323" y="461"/>
                    <a:pt x="329" y="461"/>
                  </a:cubicBezTo>
                  <a:lnTo>
                    <a:pt x="9326" y="461"/>
                  </a:lnTo>
                  <a:cubicBezTo>
                    <a:pt x="9332" y="461"/>
                    <a:pt x="9338" y="461"/>
                    <a:pt x="9343" y="461"/>
                  </a:cubicBezTo>
                  <a:cubicBezTo>
                    <a:pt x="9642" y="461"/>
                    <a:pt x="9645" y="0"/>
                    <a:pt x="9352" y="0"/>
                  </a:cubicBezTo>
                  <a:cubicBezTo>
                    <a:pt x="9343" y="0"/>
                    <a:pt x="9335" y="1"/>
                    <a:pt x="9326" y="1"/>
                  </a:cubicBezTo>
                  <a:lnTo>
                    <a:pt x="329" y="1"/>
                  </a:lnTo>
                  <a:cubicBezTo>
                    <a:pt x="320" y="1"/>
                    <a:pt x="311" y="0"/>
                    <a:pt x="30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71"/>
            <p:cNvSpPr/>
            <p:nvPr/>
          </p:nvSpPr>
          <p:spPr>
            <a:xfrm>
              <a:off x="1370133" y="2569266"/>
              <a:ext cx="253146" cy="12132"/>
            </a:xfrm>
            <a:custGeom>
              <a:avLst/>
              <a:gdLst/>
              <a:ahLst/>
              <a:cxnLst/>
              <a:rect l="l" t="t" r="r" b="b"/>
              <a:pathLst>
                <a:path w="9640" h="462" extrusionOk="0">
                  <a:moveTo>
                    <a:pt x="300" y="0"/>
                  </a:moveTo>
                  <a:cubicBezTo>
                    <a:pt x="0" y="0"/>
                    <a:pt x="0" y="462"/>
                    <a:pt x="300" y="462"/>
                  </a:cubicBezTo>
                  <a:cubicBezTo>
                    <a:pt x="309" y="462"/>
                    <a:pt x="317" y="462"/>
                    <a:pt x="326" y="461"/>
                  </a:cubicBezTo>
                  <a:lnTo>
                    <a:pt x="9323" y="461"/>
                  </a:lnTo>
                  <a:cubicBezTo>
                    <a:pt x="9331" y="462"/>
                    <a:pt x="9340" y="462"/>
                    <a:pt x="9348" y="462"/>
                  </a:cubicBezTo>
                  <a:cubicBezTo>
                    <a:pt x="9639" y="462"/>
                    <a:pt x="9639" y="0"/>
                    <a:pt x="9348" y="0"/>
                  </a:cubicBezTo>
                  <a:cubicBezTo>
                    <a:pt x="9340" y="0"/>
                    <a:pt x="9331" y="1"/>
                    <a:pt x="9323" y="1"/>
                  </a:cubicBezTo>
                  <a:lnTo>
                    <a:pt x="326" y="1"/>
                  </a:lnTo>
                  <a:cubicBezTo>
                    <a:pt x="317" y="1"/>
                    <a:pt x="309" y="0"/>
                    <a:pt x="300"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71"/>
            <p:cNvSpPr/>
            <p:nvPr/>
          </p:nvSpPr>
          <p:spPr>
            <a:xfrm>
              <a:off x="1447521" y="2612228"/>
              <a:ext cx="98344" cy="12158"/>
            </a:xfrm>
            <a:custGeom>
              <a:avLst/>
              <a:gdLst/>
              <a:ahLst/>
              <a:cxnLst/>
              <a:rect l="l" t="t" r="r" b="b"/>
              <a:pathLst>
                <a:path w="3745" h="463" extrusionOk="0">
                  <a:moveTo>
                    <a:pt x="301" y="1"/>
                  </a:moveTo>
                  <a:cubicBezTo>
                    <a:pt x="1" y="1"/>
                    <a:pt x="1" y="462"/>
                    <a:pt x="301" y="462"/>
                  </a:cubicBezTo>
                  <a:cubicBezTo>
                    <a:pt x="309" y="462"/>
                    <a:pt x="318" y="462"/>
                    <a:pt x="327" y="461"/>
                  </a:cubicBezTo>
                  <a:lnTo>
                    <a:pt x="3418" y="461"/>
                  </a:lnTo>
                  <a:cubicBezTo>
                    <a:pt x="3427" y="462"/>
                    <a:pt x="3436" y="462"/>
                    <a:pt x="3445" y="462"/>
                  </a:cubicBezTo>
                  <a:cubicBezTo>
                    <a:pt x="3744" y="462"/>
                    <a:pt x="3744" y="1"/>
                    <a:pt x="3445" y="1"/>
                  </a:cubicBezTo>
                  <a:cubicBezTo>
                    <a:pt x="3436" y="1"/>
                    <a:pt x="3427" y="1"/>
                    <a:pt x="3418" y="2"/>
                  </a:cubicBezTo>
                  <a:lnTo>
                    <a:pt x="327" y="2"/>
                  </a:lnTo>
                  <a:cubicBezTo>
                    <a:pt x="318" y="1"/>
                    <a:pt x="309" y="1"/>
                    <a:pt x="301" y="1"/>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9" name="Google Shape;11139;p71"/>
          <p:cNvGrpSpPr/>
          <p:nvPr/>
        </p:nvGrpSpPr>
        <p:grpSpPr>
          <a:xfrm>
            <a:off x="882590" y="2438360"/>
            <a:ext cx="337310" cy="337047"/>
            <a:chOff x="882590" y="2438360"/>
            <a:chExt cx="337310" cy="337047"/>
          </a:xfrm>
        </p:grpSpPr>
        <p:sp>
          <p:nvSpPr>
            <p:cNvPr id="11140" name="Google Shape;11140;p71"/>
            <p:cNvSpPr/>
            <p:nvPr/>
          </p:nvSpPr>
          <p:spPr>
            <a:xfrm>
              <a:off x="992934" y="2438360"/>
              <a:ext cx="114625" cy="337047"/>
            </a:xfrm>
            <a:custGeom>
              <a:avLst/>
              <a:gdLst/>
              <a:ahLst/>
              <a:cxnLst/>
              <a:rect l="l" t="t" r="r" b="b"/>
              <a:pathLst>
                <a:path w="4365" h="12835" extrusionOk="0">
                  <a:moveTo>
                    <a:pt x="0" y="0"/>
                  </a:moveTo>
                  <a:lnTo>
                    <a:pt x="0" y="12834"/>
                  </a:lnTo>
                  <a:lnTo>
                    <a:pt x="4364" y="12834"/>
                  </a:lnTo>
                  <a:lnTo>
                    <a:pt x="4364"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1" name="Google Shape;11141;p71"/>
            <p:cNvSpPr/>
            <p:nvPr/>
          </p:nvSpPr>
          <p:spPr>
            <a:xfrm>
              <a:off x="1081640" y="2438360"/>
              <a:ext cx="25919" cy="337047"/>
            </a:xfrm>
            <a:custGeom>
              <a:avLst/>
              <a:gdLst/>
              <a:ahLst/>
              <a:cxnLst/>
              <a:rect l="l" t="t" r="r" b="b"/>
              <a:pathLst>
                <a:path w="987" h="12835" extrusionOk="0">
                  <a:moveTo>
                    <a:pt x="0" y="0"/>
                  </a:moveTo>
                  <a:lnTo>
                    <a:pt x="0" y="12834"/>
                  </a:lnTo>
                  <a:lnTo>
                    <a:pt x="986" y="12834"/>
                  </a:lnTo>
                  <a:lnTo>
                    <a:pt x="986" y="0"/>
                  </a:ln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2" name="Google Shape;11142;p71"/>
            <p:cNvSpPr/>
            <p:nvPr/>
          </p:nvSpPr>
          <p:spPr>
            <a:xfrm>
              <a:off x="882590" y="2438360"/>
              <a:ext cx="112367" cy="337047"/>
            </a:xfrm>
            <a:custGeom>
              <a:avLst/>
              <a:gdLst/>
              <a:ahLst/>
              <a:cxnLst/>
              <a:rect l="l" t="t" r="r" b="b"/>
              <a:pathLst>
                <a:path w="4279" h="12835" extrusionOk="0">
                  <a:moveTo>
                    <a:pt x="986" y="0"/>
                  </a:moveTo>
                  <a:cubicBezTo>
                    <a:pt x="441" y="0"/>
                    <a:pt x="1" y="441"/>
                    <a:pt x="1" y="976"/>
                  </a:cubicBezTo>
                  <a:lnTo>
                    <a:pt x="1" y="11858"/>
                  </a:lnTo>
                  <a:cubicBezTo>
                    <a:pt x="1" y="12394"/>
                    <a:pt x="441" y="12834"/>
                    <a:pt x="986" y="12834"/>
                  </a:cubicBezTo>
                  <a:lnTo>
                    <a:pt x="4279" y="12834"/>
                  </a:lnTo>
                  <a:lnTo>
                    <a:pt x="4279"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71"/>
            <p:cNvSpPr/>
            <p:nvPr/>
          </p:nvSpPr>
          <p:spPr>
            <a:xfrm>
              <a:off x="969799" y="2438360"/>
              <a:ext cx="25157" cy="337047"/>
            </a:xfrm>
            <a:custGeom>
              <a:avLst/>
              <a:gdLst/>
              <a:ahLst/>
              <a:cxnLst/>
              <a:rect l="l" t="t" r="r" b="b"/>
              <a:pathLst>
                <a:path w="958" h="12835" extrusionOk="0">
                  <a:moveTo>
                    <a:pt x="1" y="0"/>
                  </a:moveTo>
                  <a:lnTo>
                    <a:pt x="1" y="12834"/>
                  </a:lnTo>
                  <a:lnTo>
                    <a:pt x="958" y="12834"/>
                  </a:lnTo>
                  <a:lnTo>
                    <a:pt x="958" y="0"/>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71"/>
            <p:cNvSpPr/>
            <p:nvPr/>
          </p:nvSpPr>
          <p:spPr>
            <a:xfrm>
              <a:off x="1106010" y="2438360"/>
              <a:ext cx="113890" cy="337047"/>
            </a:xfrm>
            <a:custGeom>
              <a:avLst/>
              <a:gdLst/>
              <a:ahLst/>
              <a:cxnLst/>
              <a:rect l="l" t="t" r="r" b="b"/>
              <a:pathLst>
                <a:path w="4337" h="12835" extrusionOk="0">
                  <a:moveTo>
                    <a:pt x="3358" y="0"/>
                  </a:moveTo>
                  <a:cubicBezTo>
                    <a:pt x="3352" y="0"/>
                    <a:pt x="3347" y="0"/>
                    <a:pt x="3341" y="0"/>
                  </a:cubicBezTo>
                  <a:lnTo>
                    <a:pt x="1" y="0"/>
                  </a:lnTo>
                  <a:lnTo>
                    <a:pt x="1" y="12834"/>
                  </a:lnTo>
                  <a:lnTo>
                    <a:pt x="3341" y="12834"/>
                  </a:lnTo>
                  <a:cubicBezTo>
                    <a:pt x="3886" y="12834"/>
                    <a:pt x="4326" y="12403"/>
                    <a:pt x="4336" y="11858"/>
                  </a:cubicBezTo>
                  <a:lnTo>
                    <a:pt x="4336" y="976"/>
                  </a:lnTo>
                  <a:cubicBezTo>
                    <a:pt x="4327" y="437"/>
                    <a:pt x="3896" y="0"/>
                    <a:pt x="3358" y="0"/>
                  </a:cubicBezTo>
                  <a:close/>
                </a:path>
              </a:pathLst>
            </a:custGeom>
            <a:solidFill>
              <a:srgbClr val="DF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5" name="Google Shape;11145;p71"/>
            <p:cNvSpPr/>
            <p:nvPr/>
          </p:nvSpPr>
          <p:spPr>
            <a:xfrm>
              <a:off x="1167852" y="2438360"/>
              <a:ext cx="52047" cy="337047"/>
            </a:xfrm>
            <a:custGeom>
              <a:avLst/>
              <a:gdLst/>
              <a:ahLst/>
              <a:cxnLst/>
              <a:rect l="l" t="t" r="r" b="b"/>
              <a:pathLst>
                <a:path w="1982" h="12835" extrusionOk="0">
                  <a:moveTo>
                    <a:pt x="17" y="0"/>
                  </a:moveTo>
                  <a:cubicBezTo>
                    <a:pt x="12" y="0"/>
                    <a:pt x="6" y="0"/>
                    <a:pt x="0" y="0"/>
                  </a:cubicBezTo>
                  <a:lnTo>
                    <a:pt x="35" y="0"/>
                  </a:lnTo>
                  <a:cubicBezTo>
                    <a:pt x="29" y="0"/>
                    <a:pt x="23" y="0"/>
                    <a:pt x="17" y="0"/>
                  </a:cubicBezTo>
                  <a:close/>
                  <a:moveTo>
                    <a:pt x="0" y="12834"/>
                  </a:moveTo>
                  <a:cubicBezTo>
                    <a:pt x="6" y="12834"/>
                    <a:pt x="12" y="12834"/>
                    <a:pt x="17" y="12834"/>
                  </a:cubicBezTo>
                  <a:cubicBezTo>
                    <a:pt x="23" y="12834"/>
                    <a:pt x="29" y="12834"/>
                    <a:pt x="35" y="12834"/>
                  </a:cubicBezTo>
                  <a:close/>
                  <a:moveTo>
                    <a:pt x="1003" y="0"/>
                  </a:moveTo>
                  <a:cubicBezTo>
                    <a:pt x="997" y="0"/>
                    <a:pt x="992" y="0"/>
                    <a:pt x="986" y="0"/>
                  </a:cubicBezTo>
                  <a:lnTo>
                    <a:pt x="35" y="0"/>
                  </a:lnTo>
                  <a:cubicBezTo>
                    <a:pt x="565" y="10"/>
                    <a:pt x="995" y="443"/>
                    <a:pt x="995" y="976"/>
                  </a:cubicBezTo>
                  <a:lnTo>
                    <a:pt x="995" y="11858"/>
                  </a:lnTo>
                  <a:cubicBezTo>
                    <a:pt x="995" y="12392"/>
                    <a:pt x="565" y="12825"/>
                    <a:pt x="35" y="12834"/>
                  </a:cubicBezTo>
                  <a:lnTo>
                    <a:pt x="986" y="12834"/>
                  </a:lnTo>
                  <a:cubicBezTo>
                    <a:pt x="992" y="12834"/>
                    <a:pt x="997" y="12834"/>
                    <a:pt x="1003" y="12834"/>
                  </a:cubicBezTo>
                  <a:cubicBezTo>
                    <a:pt x="1541" y="12834"/>
                    <a:pt x="1972" y="12398"/>
                    <a:pt x="1981" y="11858"/>
                  </a:cubicBezTo>
                  <a:lnTo>
                    <a:pt x="1981" y="976"/>
                  </a:lnTo>
                  <a:cubicBezTo>
                    <a:pt x="1972" y="437"/>
                    <a:pt x="1541" y="0"/>
                    <a:pt x="100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6" name="Google Shape;11146;p71"/>
            <p:cNvSpPr/>
            <p:nvPr/>
          </p:nvSpPr>
          <p:spPr>
            <a:xfrm>
              <a:off x="922058" y="2707525"/>
              <a:ext cx="33193" cy="33193"/>
            </a:xfrm>
            <a:custGeom>
              <a:avLst/>
              <a:gdLst/>
              <a:ahLst/>
              <a:cxnLst/>
              <a:rect l="l" t="t" r="r" b="b"/>
              <a:pathLst>
                <a:path w="1264" h="1264" extrusionOk="0">
                  <a:moveTo>
                    <a:pt x="632" y="0"/>
                  </a:moveTo>
                  <a:cubicBezTo>
                    <a:pt x="278" y="0"/>
                    <a:pt x="0" y="278"/>
                    <a:pt x="0" y="632"/>
                  </a:cubicBezTo>
                  <a:cubicBezTo>
                    <a:pt x="0" y="976"/>
                    <a:pt x="278" y="1263"/>
                    <a:pt x="632" y="1263"/>
                  </a:cubicBezTo>
                  <a:cubicBezTo>
                    <a:pt x="976" y="1263"/>
                    <a:pt x="1264" y="976"/>
                    <a:pt x="1264" y="632"/>
                  </a:cubicBezTo>
                  <a:cubicBezTo>
                    <a:pt x="1264" y="278"/>
                    <a:pt x="97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71"/>
            <p:cNvSpPr/>
            <p:nvPr/>
          </p:nvSpPr>
          <p:spPr>
            <a:xfrm>
              <a:off x="1034635" y="2707525"/>
              <a:ext cx="33219" cy="33193"/>
            </a:xfrm>
            <a:custGeom>
              <a:avLst/>
              <a:gdLst/>
              <a:ahLst/>
              <a:cxnLst/>
              <a:rect l="l" t="t" r="r" b="b"/>
              <a:pathLst>
                <a:path w="1265" h="1264" extrusionOk="0">
                  <a:moveTo>
                    <a:pt x="632" y="0"/>
                  </a:moveTo>
                  <a:cubicBezTo>
                    <a:pt x="278" y="0"/>
                    <a:pt x="1" y="278"/>
                    <a:pt x="1" y="632"/>
                  </a:cubicBezTo>
                  <a:cubicBezTo>
                    <a:pt x="1" y="976"/>
                    <a:pt x="278" y="1263"/>
                    <a:pt x="632" y="1263"/>
                  </a:cubicBezTo>
                  <a:cubicBezTo>
                    <a:pt x="986" y="1263"/>
                    <a:pt x="1264" y="976"/>
                    <a:pt x="1264" y="632"/>
                  </a:cubicBezTo>
                  <a:cubicBezTo>
                    <a:pt x="1264" y="278"/>
                    <a:pt x="986" y="0"/>
                    <a:pt x="6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71"/>
            <p:cNvSpPr/>
            <p:nvPr/>
          </p:nvSpPr>
          <p:spPr>
            <a:xfrm>
              <a:off x="1145715" y="2707525"/>
              <a:ext cx="33455" cy="33193"/>
            </a:xfrm>
            <a:custGeom>
              <a:avLst/>
              <a:gdLst/>
              <a:ahLst/>
              <a:cxnLst/>
              <a:rect l="l" t="t" r="r" b="b"/>
              <a:pathLst>
                <a:path w="1274" h="1264" extrusionOk="0">
                  <a:moveTo>
                    <a:pt x="642" y="0"/>
                  </a:moveTo>
                  <a:cubicBezTo>
                    <a:pt x="288" y="0"/>
                    <a:pt x="1" y="278"/>
                    <a:pt x="1" y="632"/>
                  </a:cubicBezTo>
                  <a:cubicBezTo>
                    <a:pt x="1" y="976"/>
                    <a:pt x="288" y="1263"/>
                    <a:pt x="642" y="1263"/>
                  </a:cubicBezTo>
                  <a:cubicBezTo>
                    <a:pt x="987" y="1263"/>
                    <a:pt x="1274" y="976"/>
                    <a:pt x="1274" y="632"/>
                  </a:cubicBezTo>
                  <a:cubicBezTo>
                    <a:pt x="1274" y="278"/>
                    <a:pt x="987" y="0"/>
                    <a:pt x="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9" name="Google Shape;11149;p71"/>
            <p:cNvSpPr/>
            <p:nvPr/>
          </p:nvSpPr>
          <p:spPr>
            <a:xfrm>
              <a:off x="907484"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0" name="Google Shape;11150;p71"/>
            <p:cNvSpPr/>
            <p:nvPr/>
          </p:nvSpPr>
          <p:spPr>
            <a:xfrm>
              <a:off x="907484"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40"/>
                  </a:lnTo>
                  <a:cubicBezTo>
                    <a:pt x="2374" y="106"/>
                    <a:pt x="2268" y="1"/>
                    <a:pt x="213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71"/>
            <p:cNvSpPr/>
            <p:nvPr/>
          </p:nvSpPr>
          <p:spPr>
            <a:xfrm>
              <a:off x="1020061" y="2475045"/>
              <a:ext cx="62367" cy="123422"/>
            </a:xfrm>
            <a:custGeom>
              <a:avLst/>
              <a:gdLst/>
              <a:ahLst/>
              <a:cxnLst/>
              <a:rect l="l" t="t" r="r" b="b"/>
              <a:pathLst>
                <a:path w="2375" h="4700" extrusionOk="0">
                  <a:moveTo>
                    <a:pt x="259" y="1"/>
                  </a:moveTo>
                  <a:cubicBezTo>
                    <a:pt x="116" y="1"/>
                    <a:pt x="1" y="115"/>
                    <a:pt x="1" y="259"/>
                  </a:cubicBezTo>
                  <a:lnTo>
                    <a:pt x="1" y="4700"/>
                  </a:lnTo>
                  <a:lnTo>
                    <a:pt x="2374" y="4700"/>
                  </a:lnTo>
                  <a:lnTo>
                    <a:pt x="2374" y="259"/>
                  </a:lnTo>
                  <a:cubicBezTo>
                    <a:pt x="2374" y="115"/>
                    <a:pt x="2259" y="1"/>
                    <a:pt x="21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2" name="Google Shape;11152;p71"/>
            <p:cNvSpPr/>
            <p:nvPr/>
          </p:nvSpPr>
          <p:spPr>
            <a:xfrm>
              <a:off x="1020061" y="2598441"/>
              <a:ext cx="62367" cy="41990"/>
            </a:xfrm>
            <a:custGeom>
              <a:avLst/>
              <a:gdLst/>
              <a:ahLst/>
              <a:cxnLst/>
              <a:rect l="l" t="t" r="r" b="b"/>
              <a:pathLst>
                <a:path w="2375" h="1599" extrusionOk="0">
                  <a:moveTo>
                    <a:pt x="1" y="1"/>
                  </a:moveTo>
                  <a:lnTo>
                    <a:pt x="1" y="1340"/>
                  </a:lnTo>
                  <a:cubicBezTo>
                    <a:pt x="1" y="1484"/>
                    <a:pt x="116" y="1599"/>
                    <a:pt x="259" y="1599"/>
                  </a:cubicBezTo>
                  <a:lnTo>
                    <a:pt x="2116"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3" name="Google Shape;11153;p71"/>
            <p:cNvSpPr/>
            <p:nvPr/>
          </p:nvSpPr>
          <p:spPr>
            <a:xfrm>
              <a:off x="1131403" y="2475045"/>
              <a:ext cx="62341" cy="123422"/>
            </a:xfrm>
            <a:custGeom>
              <a:avLst/>
              <a:gdLst/>
              <a:ahLst/>
              <a:cxnLst/>
              <a:rect l="l" t="t" r="r" b="b"/>
              <a:pathLst>
                <a:path w="2374" h="4700" extrusionOk="0">
                  <a:moveTo>
                    <a:pt x="259" y="1"/>
                  </a:moveTo>
                  <a:cubicBezTo>
                    <a:pt x="115" y="1"/>
                    <a:pt x="0" y="115"/>
                    <a:pt x="0" y="259"/>
                  </a:cubicBezTo>
                  <a:lnTo>
                    <a:pt x="0" y="4700"/>
                  </a:lnTo>
                  <a:lnTo>
                    <a:pt x="2374" y="4700"/>
                  </a:lnTo>
                  <a:lnTo>
                    <a:pt x="2374" y="259"/>
                  </a:lnTo>
                  <a:cubicBezTo>
                    <a:pt x="2374" y="115"/>
                    <a:pt x="2259" y="1"/>
                    <a:pt x="211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71"/>
            <p:cNvSpPr/>
            <p:nvPr/>
          </p:nvSpPr>
          <p:spPr>
            <a:xfrm>
              <a:off x="1131403" y="2598441"/>
              <a:ext cx="62341" cy="41990"/>
            </a:xfrm>
            <a:custGeom>
              <a:avLst/>
              <a:gdLst/>
              <a:ahLst/>
              <a:cxnLst/>
              <a:rect l="l" t="t" r="r" b="b"/>
              <a:pathLst>
                <a:path w="2374" h="1599" extrusionOk="0">
                  <a:moveTo>
                    <a:pt x="0" y="1"/>
                  </a:moveTo>
                  <a:lnTo>
                    <a:pt x="0" y="1340"/>
                  </a:lnTo>
                  <a:cubicBezTo>
                    <a:pt x="0" y="1484"/>
                    <a:pt x="115" y="1599"/>
                    <a:pt x="259" y="1599"/>
                  </a:cubicBezTo>
                  <a:lnTo>
                    <a:pt x="2115" y="1599"/>
                  </a:lnTo>
                  <a:cubicBezTo>
                    <a:pt x="2259" y="1599"/>
                    <a:pt x="2374" y="1474"/>
                    <a:pt x="2374" y="1340"/>
                  </a:cubicBezTo>
                  <a:lnTo>
                    <a:pt x="237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5" name="Google Shape;11155;p71"/>
            <p:cNvSpPr/>
            <p:nvPr/>
          </p:nvSpPr>
          <p:spPr>
            <a:xfrm>
              <a:off x="921560" y="2501437"/>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6" name="Google Shape;11156;p71"/>
            <p:cNvSpPr/>
            <p:nvPr/>
          </p:nvSpPr>
          <p:spPr>
            <a:xfrm>
              <a:off x="921560"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71"/>
            <p:cNvSpPr/>
            <p:nvPr/>
          </p:nvSpPr>
          <p:spPr>
            <a:xfrm>
              <a:off x="921560"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71"/>
            <p:cNvSpPr/>
            <p:nvPr/>
          </p:nvSpPr>
          <p:spPr>
            <a:xfrm>
              <a:off x="1145479" y="2501437"/>
              <a:ext cx="33954" cy="10084"/>
            </a:xfrm>
            <a:custGeom>
              <a:avLst/>
              <a:gdLst/>
              <a:ahLst/>
              <a:cxnLst/>
              <a:rect l="l" t="t" r="r" b="b"/>
              <a:pathLst>
                <a:path w="1293" h="384" extrusionOk="0">
                  <a:moveTo>
                    <a:pt x="1043" y="0"/>
                  </a:moveTo>
                  <a:cubicBezTo>
                    <a:pt x="1040" y="0"/>
                    <a:pt x="1037" y="0"/>
                    <a:pt x="1034" y="0"/>
                  </a:cubicBezTo>
                  <a:lnTo>
                    <a:pt x="259" y="0"/>
                  </a:lnTo>
                  <a:cubicBezTo>
                    <a:pt x="0" y="0"/>
                    <a:pt x="0" y="383"/>
                    <a:pt x="259" y="383"/>
                  </a:cubicBezTo>
                  <a:lnTo>
                    <a:pt x="1034" y="383"/>
                  </a:lnTo>
                  <a:cubicBezTo>
                    <a:pt x="1289" y="383"/>
                    <a:pt x="1292" y="0"/>
                    <a:pt x="1043"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71"/>
            <p:cNvSpPr/>
            <p:nvPr/>
          </p:nvSpPr>
          <p:spPr>
            <a:xfrm>
              <a:off x="1145479" y="2531583"/>
              <a:ext cx="33954" cy="10084"/>
            </a:xfrm>
            <a:custGeom>
              <a:avLst/>
              <a:gdLst/>
              <a:ahLst/>
              <a:cxnLst/>
              <a:rect l="l" t="t" r="r" b="b"/>
              <a:pathLst>
                <a:path w="1293" h="384" extrusionOk="0">
                  <a:moveTo>
                    <a:pt x="259" y="1"/>
                  </a:moveTo>
                  <a:cubicBezTo>
                    <a:pt x="0" y="1"/>
                    <a:pt x="0" y="384"/>
                    <a:pt x="259" y="384"/>
                  </a:cubicBezTo>
                  <a:lnTo>
                    <a:pt x="1034" y="384"/>
                  </a:lnTo>
                  <a:cubicBezTo>
                    <a:pt x="1292" y="384"/>
                    <a:pt x="1292"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0" name="Google Shape;11160;p71"/>
            <p:cNvSpPr/>
            <p:nvPr/>
          </p:nvSpPr>
          <p:spPr>
            <a:xfrm>
              <a:off x="1145479" y="2561756"/>
              <a:ext cx="33954" cy="10084"/>
            </a:xfrm>
            <a:custGeom>
              <a:avLst/>
              <a:gdLst/>
              <a:ahLst/>
              <a:cxnLst/>
              <a:rect l="l" t="t" r="r" b="b"/>
              <a:pathLst>
                <a:path w="1293" h="384" extrusionOk="0">
                  <a:moveTo>
                    <a:pt x="259" y="0"/>
                  </a:moveTo>
                  <a:cubicBezTo>
                    <a:pt x="0" y="0"/>
                    <a:pt x="0" y="383"/>
                    <a:pt x="259" y="383"/>
                  </a:cubicBezTo>
                  <a:lnTo>
                    <a:pt x="1034" y="383"/>
                  </a:lnTo>
                  <a:cubicBezTo>
                    <a:pt x="1292" y="383"/>
                    <a:pt x="1292"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1" name="Google Shape;11161;p71"/>
            <p:cNvSpPr/>
            <p:nvPr/>
          </p:nvSpPr>
          <p:spPr>
            <a:xfrm>
              <a:off x="1034399" y="2501437"/>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2" name="Google Shape;11162;p71"/>
            <p:cNvSpPr/>
            <p:nvPr/>
          </p:nvSpPr>
          <p:spPr>
            <a:xfrm>
              <a:off x="1034399" y="2531583"/>
              <a:ext cx="33692" cy="10084"/>
            </a:xfrm>
            <a:custGeom>
              <a:avLst/>
              <a:gdLst/>
              <a:ahLst/>
              <a:cxnLst/>
              <a:rect l="l" t="t" r="r" b="b"/>
              <a:pathLst>
                <a:path w="1283" h="384" extrusionOk="0">
                  <a:moveTo>
                    <a:pt x="259" y="1"/>
                  </a:moveTo>
                  <a:cubicBezTo>
                    <a:pt x="0" y="1"/>
                    <a:pt x="0" y="384"/>
                    <a:pt x="259" y="384"/>
                  </a:cubicBezTo>
                  <a:lnTo>
                    <a:pt x="1034" y="384"/>
                  </a:lnTo>
                  <a:cubicBezTo>
                    <a:pt x="1283" y="384"/>
                    <a:pt x="1283" y="1"/>
                    <a:pt x="1034" y="1"/>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71"/>
            <p:cNvSpPr/>
            <p:nvPr/>
          </p:nvSpPr>
          <p:spPr>
            <a:xfrm>
              <a:off x="1034399" y="2561756"/>
              <a:ext cx="33692" cy="10084"/>
            </a:xfrm>
            <a:custGeom>
              <a:avLst/>
              <a:gdLst/>
              <a:ahLst/>
              <a:cxnLst/>
              <a:rect l="l" t="t" r="r" b="b"/>
              <a:pathLst>
                <a:path w="1283" h="384" extrusionOk="0">
                  <a:moveTo>
                    <a:pt x="259" y="0"/>
                  </a:moveTo>
                  <a:cubicBezTo>
                    <a:pt x="0" y="0"/>
                    <a:pt x="0" y="383"/>
                    <a:pt x="259" y="383"/>
                  </a:cubicBezTo>
                  <a:lnTo>
                    <a:pt x="1034" y="383"/>
                  </a:lnTo>
                  <a:cubicBezTo>
                    <a:pt x="1283" y="383"/>
                    <a:pt x="1283" y="0"/>
                    <a:pt x="1034" y="0"/>
                  </a:cubicBezTo>
                  <a:close/>
                </a:path>
              </a:pathLst>
            </a:custGeom>
            <a:solidFill>
              <a:srgbClr val="81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4" name="Google Shape;11164;p71"/>
          <p:cNvGrpSpPr/>
          <p:nvPr/>
        </p:nvGrpSpPr>
        <p:grpSpPr>
          <a:xfrm>
            <a:off x="4885060" y="1518788"/>
            <a:ext cx="385786" cy="342588"/>
            <a:chOff x="4885060" y="1518788"/>
            <a:chExt cx="385786" cy="342588"/>
          </a:xfrm>
        </p:grpSpPr>
        <p:sp>
          <p:nvSpPr>
            <p:cNvPr id="11165" name="Google Shape;11165;p71"/>
            <p:cNvSpPr/>
            <p:nvPr/>
          </p:nvSpPr>
          <p:spPr>
            <a:xfrm>
              <a:off x="4953415" y="1537380"/>
              <a:ext cx="74920" cy="62367"/>
            </a:xfrm>
            <a:custGeom>
              <a:avLst/>
              <a:gdLst/>
              <a:ahLst/>
              <a:cxnLst/>
              <a:rect l="l" t="t" r="r" b="b"/>
              <a:pathLst>
                <a:path w="2853" h="2375" extrusionOk="0">
                  <a:moveTo>
                    <a:pt x="1426" y="1"/>
                  </a:moveTo>
                  <a:cubicBezTo>
                    <a:pt x="642" y="1"/>
                    <a:pt x="0" y="537"/>
                    <a:pt x="0" y="1188"/>
                  </a:cubicBezTo>
                  <a:cubicBezTo>
                    <a:pt x="0" y="1848"/>
                    <a:pt x="642" y="2374"/>
                    <a:pt x="1426" y="2374"/>
                  </a:cubicBezTo>
                  <a:cubicBezTo>
                    <a:pt x="2211" y="2374"/>
                    <a:pt x="2852" y="1848"/>
                    <a:pt x="2852" y="1188"/>
                  </a:cubicBezTo>
                  <a:cubicBezTo>
                    <a:pt x="2852" y="537"/>
                    <a:pt x="2211"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71"/>
            <p:cNvSpPr/>
            <p:nvPr/>
          </p:nvSpPr>
          <p:spPr>
            <a:xfrm>
              <a:off x="4953415" y="1537380"/>
              <a:ext cx="50025" cy="62367"/>
            </a:xfrm>
            <a:custGeom>
              <a:avLst/>
              <a:gdLst/>
              <a:ahLst/>
              <a:cxnLst/>
              <a:rect l="l" t="t" r="r" b="b"/>
              <a:pathLst>
                <a:path w="1905" h="2375" extrusionOk="0">
                  <a:moveTo>
                    <a:pt x="1426" y="1"/>
                  </a:moveTo>
                  <a:cubicBezTo>
                    <a:pt x="632" y="1"/>
                    <a:pt x="0" y="537"/>
                    <a:pt x="0" y="1188"/>
                  </a:cubicBezTo>
                  <a:cubicBezTo>
                    <a:pt x="0" y="1848"/>
                    <a:pt x="632" y="2374"/>
                    <a:pt x="1426" y="2374"/>
                  </a:cubicBezTo>
                  <a:cubicBezTo>
                    <a:pt x="1580" y="2374"/>
                    <a:pt x="1742" y="2355"/>
                    <a:pt x="1905" y="2307"/>
                  </a:cubicBezTo>
                  <a:cubicBezTo>
                    <a:pt x="1350" y="2145"/>
                    <a:pt x="948" y="1704"/>
                    <a:pt x="948" y="1188"/>
                  </a:cubicBezTo>
                  <a:cubicBezTo>
                    <a:pt x="948" y="671"/>
                    <a:pt x="1350" y="231"/>
                    <a:pt x="1905" y="78"/>
                  </a:cubicBezTo>
                  <a:cubicBezTo>
                    <a:pt x="1742" y="30"/>
                    <a:pt x="1580" y="1"/>
                    <a:pt x="14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71"/>
            <p:cNvSpPr/>
            <p:nvPr/>
          </p:nvSpPr>
          <p:spPr>
            <a:xfrm>
              <a:off x="4909928" y="1568550"/>
              <a:ext cx="161893" cy="161867"/>
            </a:xfrm>
            <a:custGeom>
              <a:avLst/>
              <a:gdLst/>
              <a:ahLst/>
              <a:cxnLst/>
              <a:rect l="l" t="t" r="r" b="b"/>
              <a:pathLst>
                <a:path w="6165" h="6164" extrusionOk="0">
                  <a:moveTo>
                    <a:pt x="3082" y="1"/>
                  </a:moveTo>
                  <a:cubicBezTo>
                    <a:pt x="1379" y="1"/>
                    <a:pt x="1" y="1379"/>
                    <a:pt x="1" y="3082"/>
                  </a:cubicBezTo>
                  <a:cubicBezTo>
                    <a:pt x="1" y="4786"/>
                    <a:pt x="1379" y="6164"/>
                    <a:pt x="3082" y="6164"/>
                  </a:cubicBezTo>
                  <a:cubicBezTo>
                    <a:pt x="4786" y="6164"/>
                    <a:pt x="6164" y="4786"/>
                    <a:pt x="6164" y="3082"/>
                  </a:cubicBezTo>
                  <a:cubicBezTo>
                    <a:pt x="6164" y="1379"/>
                    <a:pt x="4786" y="1"/>
                    <a:pt x="30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71"/>
            <p:cNvSpPr/>
            <p:nvPr/>
          </p:nvSpPr>
          <p:spPr>
            <a:xfrm>
              <a:off x="4942596" y="1568577"/>
              <a:ext cx="129462" cy="161840"/>
            </a:xfrm>
            <a:custGeom>
              <a:avLst/>
              <a:gdLst/>
              <a:ahLst/>
              <a:cxnLst/>
              <a:rect l="l" t="t" r="r" b="b"/>
              <a:pathLst>
                <a:path w="4930" h="6163" extrusionOk="0">
                  <a:moveTo>
                    <a:pt x="1849" y="0"/>
                  </a:moveTo>
                  <a:cubicBezTo>
                    <a:pt x="1690" y="0"/>
                    <a:pt x="1530" y="13"/>
                    <a:pt x="1369" y="38"/>
                  </a:cubicBezTo>
                  <a:cubicBezTo>
                    <a:pt x="154" y="268"/>
                    <a:pt x="1" y="2038"/>
                    <a:pt x="1235" y="2411"/>
                  </a:cubicBezTo>
                  <a:lnTo>
                    <a:pt x="1264" y="2421"/>
                  </a:lnTo>
                  <a:lnTo>
                    <a:pt x="1570" y="6153"/>
                  </a:lnTo>
                  <a:cubicBezTo>
                    <a:pt x="1657" y="6163"/>
                    <a:pt x="1752" y="6163"/>
                    <a:pt x="1838" y="6163"/>
                  </a:cubicBezTo>
                  <a:cubicBezTo>
                    <a:pt x="3542" y="6163"/>
                    <a:pt x="4920" y="4785"/>
                    <a:pt x="4920" y="3081"/>
                  </a:cubicBezTo>
                  <a:cubicBezTo>
                    <a:pt x="4930" y="2450"/>
                    <a:pt x="4729" y="1818"/>
                    <a:pt x="4355" y="1311"/>
                  </a:cubicBezTo>
                  <a:cubicBezTo>
                    <a:pt x="3778" y="478"/>
                    <a:pt x="2839" y="0"/>
                    <a:pt x="18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9" name="Google Shape;11169;p71"/>
            <p:cNvSpPr/>
            <p:nvPr/>
          </p:nvSpPr>
          <p:spPr>
            <a:xfrm>
              <a:off x="4885060" y="1736693"/>
              <a:ext cx="211629" cy="124682"/>
            </a:xfrm>
            <a:custGeom>
              <a:avLst/>
              <a:gdLst/>
              <a:ahLst/>
              <a:cxnLst/>
              <a:rect l="l" t="t" r="r" b="b"/>
              <a:pathLst>
                <a:path w="8059" h="4748" extrusionOk="0">
                  <a:moveTo>
                    <a:pt x="2843" y="0"/>
                  </a:moveTo>
                  <a:lnTo>
                    <a:pt x="2843" y="1043"/>
                  </a:lnTo>
                  <a:cubicBezTo>
                    <a:pt x="2843" y="1235"/>
                    <a:pt x="2737" y="1397"/>
                    <a:pt x="2565" y="1474"/>
                  </a:cubicBezTo>
                  <a:lnTo>
                    <a:pt x="565" y="2354"/>
                  </a:lnTo>
                  <a:cubicBezTo>
                    <a:pt x="220" y="2508"/>
                    <a:pt x="0" y="2852"/>
                    <a:pt x="0" y="3225"/>
                  </a:cubicBezTo>
                  <a:lnTo>
                    <a:pt x="0" y="4508"/>
                  </a:lnTo>
                  <a:cubicBezTo>
                    <a:pt x="0" y="4632"/>
                    <a:pt x="106" y="4737"/>
                    <a:pt x="240" y="4747"/>
                  </a:cubicBezTo>
                  <a:lnTo>
                    <a:pt x="7819" y="4747"/>
                  </a:lnTo>
                  <a:cubicBezTo>
                    <a:pt x="7953" y="4747"/>
                    <a:pt x="8058" y="4632"/>
                    <a:pt x="8058" y="4508"/>
                  </a:cubicBezTo>
                  <a:lnTo>
                    <a:pt x="8058" y="3225"/>
                  </a:lnTo>
                  <a:cubicBezTo>
                    <a:pt x="8058" y="2852"/>
                    <a:pt x="7838" y="2508"/>
                    <a:pt x="7494" y="2354"/>
                  </a:cubicBezTo>
                  <a:lnTo>
                    <a:pt x="5503" y="1474"/>
                  </a:lnTo>
                  <a:cubicBezTo>
                    <a:pt x="5331" y="1397"/>
                    <a:pt x="5216" y="1225"/>
                    <a:pt x="5216" y="1043"/>
                  </a:cubicBezTo>
                  <a:lnTo>
                    <a:pt x="521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0" name="Google Shape;11170;p71"/>
            <p:cNvSpPr/>
            <p:nvPr/>
          </p:nvSpPr>
          <p:spPr>
            <a:xfrm>
              <a:off x="4885060" y="1781414"/>
              <a:ext cx="211892" cy="79962"/>
            </a:xfrm>
            <a:custGeom>
              <a:avLst/>
              <a:gdLst/>
              <a:ahLst/>
              <a:cxnLst/>
              <a:rect l="l" t="t" r="r" b="b"/>
              <a:pathLst>
                <a:path w="8069" h="3045" extrusionOk="0">
                  <a:moveTo>
                    <a:pt x="2039" y="1"/>
                  </a:moveTo>
                  <a:lnTo>
                    <a:pt x="565" y="651"/>
                  </a:lnTo>
                  <a:cubicBezTo>
                    <a:pt x="220" y="805"/>
                    <a:pt x="0" y="1149"/>
                    <a:pt x="0" y="1522"/>
                  </a:cubicBezTo>
                  <a:lnTo>
                    <a:pt x="0" y="2805"/>
                  </a:lnTo>
                  <a:cubicBezTo>
                    <a:pt x="0" y="2929"/>
                    <a:pt x="106" y="3044"/>
                    <a:pt x="240" y="3044"/>
                  </a:cubicBezTo>
                  <a:lnTo>
                    <a:pt x="7829" y="3044"/>
                  </a:lnTo>
                  <a:cubicBezTo>
                    <a:pt x="7953" y="3044"/>
                    <a:pt x="8068" y="2929"/>
                    <a:pt x="8068" y="2805"/>
                  </a:cubicBezTo>
                  <a:lnTo>
                    <a:pt x="8068" y="1522"/>
                  </a:lnTo>
                  <a:cubicBezTo>
                    <a:pt x="8058" y="1149"/>
                    <a:pt x="7838" y="805"/>
                    <a:pt x="7494" y="651"/>
                  </a:cubicBezTo>
                  <a:lnTo>
                    <a:pt x="6020" y="1"/>
                  </a:lnTo>
                  <a:cubicBezTo>
                    <a:pt x="5671" y="919"/>
                    <a:pt x="4850" y="1379"/>
                    <a:pt x="4029" y="1379"/>
                  </a:cubicBezTo>
                  <a:cubicBezTo>
                    <a:pt x="3209" y="1379"/>
                    <a:pt x="2388" y="919"/>
                    <a:pt x="20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71"/>
            <p:cNvSpPr/>
            <p:nvPr/>
          </p:nvSpPr>
          <p:spPr>
            <a:xfrm>
              <a:off x="4959691" y="1736693"/>
              <a:ext cx="62368" cy="24894"/>
            </a:xfrm>
            <a:custGeom>
              <a:avLst/>
              <a:gdLst/>
              <a:ahLst/>
              <a:cxnLst/>
              <a:rect l="l" t="t" r="r" b="b"/>
              <a:pathLst>
                <a:path w="2375" h="948" extrusionOk="0">
                  <a:moveTo>
                    <a:pt x="1" y="0"/>
                  </a:moveTo>
                  <a:lnTo>
                    <a:pt x="1" y="689"/>
                  </a:lnTo>
                  <a:cubicBezTo>
                    <a:pt x="379" y="862"/>
                    <a:pt x="783" y="948"/>
                    <a:pt x="1187" y="948"/>
                  </a:cubicBezTo>
                  <a:cubicBezTo>
                    <a:pt x="1592" y="948"/>
                    <a:pt x="1996" y="862"/>
                    <a:pt x="2374" y="689"/>
                  </a:cubicBezTo>
                  <a:lnTo>
                    <a:pt x="237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71"/>
            <p:cNvSpPr/>
            <p:nvPr/>
          </p:nvSpPr>
          <p:spPr>
            <a:xfrm>
              <a:off x="4928520" y="1631994"/>
              <a:ext cx="124682" cy="117146"/>
            </a:xfrm>
            <a:custGeom>
              <a:avLst/>
              <a:gdLst/>
              <a:ahLst/>
              <a:cxnLst/>
              <a:rect l="l" t="t" r="r" b="b"/>
              <a:pathLst>
                <a:path w="4748" h="4461" extrusionOk="0">
                  <a:moveTo>
                    <a:pt x="1730" y="1"/>
                  </a:moveTo>
                  <a:cubicBezTo>
                    <a:pt x="1553" y="1"/>
                    <a:pt x="1387" y="94"/>
                    <a:pt x="1303" y="255"/>
                  </a:cubicBezTo>
                  <a:cubicBezTo>
                    <a:pt x="1054" y="762"/>
                    <a:pt x="671" y="1183"/>
                    <a:pt x="202" y="1489"/>
                  </a:cubicBezTo>
                  <a:cubicBezTo>
                    <a:pt x="78" y="1575"/>
                    <a:pt x="1" y="1719"/>
                    <a:pt x="1" y="1872"/>
                  </a:cubicBezTo>
                  <a:lnTo>
                    <a:pt x="1" y="2006"/>
                  </a:lnTo>
                  <a:cubicBezTo>
                    <a:pt x="1" y="3269"/>
                    <a:pt x="958" y="4370"/>
                    <a:pt x="2212" y="4456"/>
                  </a:cubicBezTo>
                  <a:cubicBezTo>
                    <a:pt x="2263" y="4459"/>
                    <a:pt x="2314" y="4461"/>
                    <a:pt x="2364" y="4461"/>
                  </a:cubicBezTo>
                  <a:cubicBezTo>
                    <a:pt x="3665" y="4461"/>
                    <a:pt x="4739" y="3410"/>
                    <a:pt x="4748" y="2092"/>
                  </a:cubicBezTo>
                  <a:lnTo>
                    <a:pt x="4748" y="1671"/>
                  </a:lnTo>
                  <a:cubicBezTo>
                    <a:pt x="4748" y="1470"/>
                    <a:pt x="4652" y="1279"/>
                    <a:pt x="4509" y="1145"/>
                  </a:cubicBezTo>
                  <a:cubicBezTo>
                    <a:pt x="4126" y="810"/>
                    <a:pt x="3274" y="226"/>
                    <a:pt x="1800" y="6"/>
                  </a:cubicBezTo>
                  <a:cubicBezTo>
                    <a:pt x="1777" y="3"/>
                    <a:pt x="1753" y="1"/>
                    <a:pt x="173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3" name="Google Shape;11173;p71"/>
            <p:cNvSpPr/>
            <p:nvPr/>
          </p:nvSpPr>
          <p:spPr>
            <a:xfrm>
              <a:off x="4928520" y="1632178"/>
              <a:ext cx="121925" cy="116594"/>
            </a:xfrm>
            <a:custGeom>
              <a:avLst/>
              <a:gdLst/>
              <a:ahLst/>
              <a:cxnLst/>
              <a:rect l="l" t="t" r="r" b="b"/>
              <a:pathLst>
                <a:path w="4643" h="4440" extrusionOk="0">
                  <a:moveTo>
                    <a:pt x="1717" y="1"/>
                  </a:moveTo>
                  <a:cubicBezTo>
                    <a:pt x="1546" y="1"/>
                    <a:pt x="1385" y="101"/>
                    <a:pt x="1303" y="257"/>
                  </a:cubicBezTo>
                  <a:cubicBezTo>
                    <a:pt x="1264" y="343"/>
                    <a:pt x="1216" y="430"/>
                    <a:pt x="1169" y="506"/>
                  </a:cubicBezTo>
                  <a:cubicBezTo>
                    <a:pt x="920" y="899"/>
                    <a:pt x="594" y="1234"/>
                    <a:pt x="212" y="1492"/>
                  </a:cubicBezTo>
                  <a:cubicBezTo>
                    <a:pt x="78" y="1578"/>
                    <a:pt x="1" y="1722"/>
                    <a:pt x="11" y="1875"/>
                  </a:cubicBezTo>
                  <a:lnTo>
                    <a:pt x="11" y="2009"/>
                  </a:lnTo>
                  <a:cubicBezTo>
                    <a:pt x="11" y="3224"/>
                    <a:pt x="891" y="4296"/>
                    <a:pt x="2087" y="4440"/>
                  </a:cubicBezTo>
                  <a:cubicBezTo>
                    <a:pt x="1666" y="3999"/>
                    <a:pt x="1427" y="3416"/>
                    <a:pt x="1427" y="2803"/>
                  </a:cubicBezTo>
                  <a:lnTo>
                    <a:pt x="1427" y="1310"/>
                  </a:lnTo>
                  <a:cubicBezTo>
                    <a:pt x="1427" y="1061"/>
                    <a:pt x="1609" y="860"/>
                    <a:pt x="1858" y="832"/>
                  </a:cubicBezTo>
                  <a:cubicBezTo>
                    <a:pt x="2022" y="817"/>
                    <a:pt x="2187" y="809"/>
                    <a:pt x="2352" y="809"/>
                  </a:cubicBezTo>
                  <a:cubicBezTo>
                    <a:pt x="3138" y="809"/>
                    <a:pt x="3923" y="978"/>
                    <a:pt x="4643" y="1310"/>
                  </a:cubicBezTo>
                  <a:cubicBezTo>
                    <a:pt x="4604" y="1243"/>
                    <a:pt x="4556" y="1186"/>
                    <a:pt x="4509" y="1138"/>
                  </a:cubicBezTo>
                  <a:cubicBezTo>
                    <a:pt x="4126" y="812"/>
                    <a:pt x="3274" y="229"/>
                    <a:pt x="1800" y="9"/>
                  </a:cubicBezTo>
                  <a:cubicBezTo>
                    <a:pt x="1772" y="3"/>
                    <a:pt x="1745" y="1"/>
                    <a:pt x="171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4" name="Google Shape;11174;p71"/>
            <p:cNvSpPr/>
            <p:nvPr/>
          </p:nvSpPr>
          <p:spPr>
            <a:xfrm>
              <a:off x="4885060" y="1802028"/>
              <a:ext cx="43487" cy="59348"/>
            </a:xfrm>
            <a:custGeom>
              <a:avLst/>
              <a:gdLst/>
              <a:ahLst/>
              <a:cxnLst/>
              <a:rect l="l" t="t" r="r" b="b"/>
              <a:pathLst>
                <a:path w="1656" h="2260" extrusionOk="0">
                  <a:moveTo>
                    <a:pt x="354" y="0"/>
                  </a:moveTo>
                  <a:cubicBezTo>
                    <a:pt x="125" y="182"/>
                    <a:pt x="0" y="450"/>
                    <a:pt x="0" y="737"/>
                  </a:cubicBezTo>
                  <a:lnTo>
                    <a:pt x="0" y="2020"/>
                  </a:lnTo>
                  <a:cubicBezTo>
                    <a:pt x="0" y="2144"/>
                    <a:pt x="106" y="2259"/>
                    <a:pt x="240" y="2259"/>
                  </a:cubicBezTo>
                  <a:lnTo>
                    <a:pt x="1656" y="2259"/>
                  </a:lnTo>
                  <a:lnTo>
                    <a:pt x="1656" y="1599"/>
                  </a:lnTo>
                  <a:cubicBezTo>
                    <a:pt x="1656" y="1417"/>
                    <a:pt x="1579" y="1235"/>
                    <a:pt x="1445" y="1101"/>
                  </a:cubicBezTo>
                  <a:lnTo>
                    <a:pt x="35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71"/>
            <p:cNvSpPr/>
            <p:nvPr/>
          </p:nvSpPr>
          <p:spPr>
            <a:xfrm>
              <a:off x="5053177" y="1802028"/>
              <a:ext cx="43775" cy="59348"/>
            </a:xfrm>
            <a:custGeom>
              <a:avLst/>
              <a:gdLst/>
              <a:ahLst/>
              <a:cxnLst/>
              <a:rect l="l" t="t" r="r" b="b"/>
              <a:pathLst>
                <a:path w="1667" h="2260" extrusionOk="0">
                  <a:moveTo>
                    <a:pt x="1312" y="0"/>
                  </a:moveTo>
                  <a:lnTo>
                    <a:pt x="211" y="1101"/>
                  </a:lnTo>
                  <a:cubicBezTo>
                    <a:pt x="77" y="1235"/>
                    <a:pt x="1" y="1417"/>
                    <a:pt x="1" y="1599"/>
                  </a:cubicBezTo>
                  <a:lnTo>
                    <a:pt x="1" y="2259"/>
                  </a:lnTo>
                  <a:lnTo>
                    <a:pt x="1427" y="2259"/>
                  </a:lnTo>
                  <a:cubicBezTo>
                    <a:pt x="1561" y="2259"/>
                    <a:pt x="1666" y="2144"/>
                    <a:pt x="1666" y="2020"/>
                  </a:cubicBezTo>
                  <a:lnTo>
                    <a:pt x="1666" y="737"/>
                  </a:lnTo>
                  <a:cubicBezTo>
                    <a:pt x="1666" y="450"/>
                    <a:pt x="1532" y="182"/>
                    <a:pt x="1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6" name="Google Shape;11176;p71"/>
            <p:cNvSpPr/>
            <p:nvPr/>
          </p:nvSpPr>
          <p:spPr>
            <a:xfrm>
              <a:off x="5096663" y="1537642"/>
              <a:ext cx="174183" cy="181982"/>
            </a:xfrm>
            <a:custGeom>
              <a:avLst/>
              <a:gdLst/>
              <a:ahLst/>
              <a:cxnLst/>
              <a:rect l="l" t="t" r="r" b="b"/>
              <a:pathLst>
                <a:path w="6633" h="6930" extrusionOk="0">
                  <a:moveTo>
                    <a:pt x="709" y="1"/>
                  </a:moveTo>
                  <a:cubicBezTo>
                    <a:pt x="316" y="1"/>
                    <a:pt x="0" y="316"/>
                    <a:pt x="0" y="709"/>
                  </a:cubicBezTo>
                  <a:lnTo>
                    <a:pt x="0" y="4499"/>
                  </a:lnTo>
                  <a:cubicBezTo>
                    <a:pt x="0" y="4891"/>
                    <a:pt x="316" y="5207"/>
                    <a:pt x="709" y="5207"/>
                  </a:cubicBezTo>
                  <a:lnTo>
                    <a:pt x="1426" y="5207"/>
                  </a:lnTo>
                  <a:lnTo>
                    <a:pt x="1025" y="6786"/>
                  </a:lnTo>
                  <a:cubicBezTo>
                    <a:pt x="1017" y="6866"/>
                    <a:pt x="1082" y="6930"/>
                    <a:pt x="1152" y="6930"/>
                  </a:cubicBezTo>
                  <a:cubicBezTo>
                    <a:pt x="1174" y="6930"/>
                    <a:pt x="1196" y="6924"/>
                    <a:pt x="1216" y="6910"/>
                  </a:cubicBezTo>
                  <a:lnTo>
                    <a:pt x="3561" y="5207"/>
                  </a:lnTo>
                  <a:lnTo>
                    <a:pt x="5925" y="5207"/>
                  </a:lnTo>
                  <a:cubicBezTo>
                    <a:pt x="6317" y="5207"/>
                    <a:pt x="6633" y="4891"/>
                    <a:pt x="6633" y="4499"/>
                  </a:cubicBezTo>
                  <a:lnTo>
                    <a:pt x="6633" y="709"/>
                  </a:lnTo>
                  <a:cubicBezTo>
                    <a:pt x="6633" y="316"/>
                    <a:pt x="6317" y="1"/>
                    <a:pt x="592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7" name="Google Shape;11177;p71"/>
            <p:cNvSpPr/>
            <p:nvPr/>
          </p:nvSpPr>
          <p:spPr>
            <a:xfrm>
              <a:off x="5121531" y="1537380"/>
              <a:ext cx="136499" cy="93407"/>
            </a:xfrm>
            <a:custGeom>
              <a:avLst/>
              <a:gdLst/>
              <a:ahLst/>
              <a:cxnLst/>
              <a:rect l="l" t="t" r="r" b="b"/>
              <a:pathLst>
                <a:path w="5198" h="3557" extrusionOk="0">
                  <a:moveTo>
                    <a:pt x="326" y="1"/>
                  </a:moveTo>
                  <a:cubicBezTo>
                    <a:pt x="116" y="365"/>
                    <a:pt x="1" y="776"/>
                    <a:pt x="1" y="1188"/>
                  </a:cubicBezTo>
                  <a:cubicBezTo>
                    <a:pt x="9" y="2532"/>
                    <a:pt x="1105" y="3557"/>
                    <a:pt x="2370" y="3557"/>
                  </a:cubicBezTo>
                  <a:cubicBezTo>
                    <a:pt x="2572" y="3557"/>
                    <a:pt x="2779" y="3530"/>
                    <a:pt x="2987" y="3475"/>
                  </a:cubicBezTo>
                  <a:cubicBezTo>
                    <a:pt x="4489" y="3073"/>
                    <a:pt x="5198" y="1350"/>
                    <a:pt x="443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71"/>
            <p:cNvSpPr/>
            <p:nvPr/>
          </p:nvSpPr>
          <p:spPr>
            <a:xfrm>
              <a:off x="5177596" y="1630681"/>
              <a:ext cx="12579" cy="25105"/>
            </a:xfrm>
            <a:custGeom>
              <a:avLst/>
              <a:gdLst/>
              <a:ahLst/>
              <a:cxnLst/>
              <a:rect l="l" t="t" r="r" b="b"/>
              <a:pathLst>
                <a:path w="479" h="956" extrusionOk="0">
                  <a:moveTo>
                    <a:pt x="239" y="1"/>
                  </a:moveTo>
                  <a:cubicBezTo>
                    <a:pt x="120" y="1"/>
                    <a:pt x="0" y="80"/>
                    <a:pt x="0" y="238"/>
                  </a:cubicBezTo>
                  <a:lnTo>
                    <a:pt x="0" y="716"/>
                  </a:lnTo>
                  <a:cubicBezTo>
                    <a:pt x="0" y="850"/>
                    <a:pt x="105" y="956"/>
                    <a:pt x="239" y="956"/>
                  </a:cubicBezTo>
                  <a:cubicBezTo>
                    <a:pt x="373" y="956"/>
                    <a:pt x="479" y="850"/>
                    <a:pt x="479" y="716"/>
                  </a:cubicBezTo>
                  <a:lnTo>
                    <a:pt x="479" y="238"/>
                  </a:lnTo>
                  <a:cubicBezTo>
                    <a:pt x="479" y="80"/>
                    <a:pt x="359" y="1"/>
                    <a:pt x="23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71"/>
            <p:cNvSpPr/>
            <p:nvPr/>
          </p:nvSpPr>
          <p:spPr>
            <a:xfrm>
              <a:off x="5134110" y="1518788"/>
              <a:ext cx="99552" cy="99552"/>
            </a:xfrm>
            <a:custGeom>
              <a:avLst/>
              <a:gdLst/>
              <a:ahLst/>
              <a:cxnLst/>
              <a:rect l="l" t="t" r="r" b="b"/>
              <a:pathLst>
                <a:path w="3791" h="3791" extrusionOk="0">
                  <a:moveTo>
                    <a:pt x="1895" y="1"/>
                  </a:moveTo>
                  <a:cubicBezTo>
                    <a:pt x="843" y="1"/>
                    <a:pt x="0" y="853"/>
                    <a:pt x="0" y="1896"/>
                  </a:cubicBezTo>
                  <a:cubicBezTo>
                    <a:pt x="0" y="2948"/>
                    <a:pt x="843" y="3791"/>
                    <a:pt x="1895" y="3791"/>
                  </a:cubicBezTo>
                  <a:cubicBezTo>
                    <a:pt x="2939" y="3791"/>
                    <a:pt x="3790" y="2948"/>
                    <a:pt x="3790" y="1896"/>
                  </a:cubicBezTo>
                  <a:cubicBezTo>
                    <a:pt x="3790" y="853"/>
                    <a:pt x="2939" y="1"/>
                    <a:pt x="189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71"/>
            <p:cNvSpPr/>
            <p:nvPr/>
          </p:nvSpPr>
          <p:spPr>
            <a:xfrm>
              <a:off x="5146426" y="1531366"/>
              <a:ext cx="74657" cy="74657"/>
            </a:xfrm>
            <a:custGeom>
              <a:avLst/>
              <a:gdLst/>
              <a:ahLst/>
              <a:cxnLst/>
              <a:rect l="l" t="t" r="r" b="b"/>
              <a:pathLst>
                <a:path w="2843" h="2843" extrusionOk="0">
                  <a:moveTo>
                    <a:pt x="1426" y="0"/>
                  </a:moveTo>
                  <a:cubicBezTo>
                    <a:pt x="642" y="0"/>
                    <a:pt x="0" y="632"/>
                    <a:pt x="0" y="1417"/>
                  </a:cubicBezTo>
                  <a:cubicBezTo>
                    <a:pt x="0" y="2201"/>
                    <a:pt x="642" y="2843"/>
                    <a:pt x="1426" y="2843"/>
                  </a:cubicBezTo>
                  <a:cubicBezTo>
                    <a:pt x="2211" y="2843"/>
                    <a:pt x="2843" y="2201"/>
                    <a:pt x="2843" y="1417"/>
                  </a:cubicBezTo>
                  <a:cubicBezTo>
                    <a:pt x="2843" y="632"/>
                    <a:pt x="2211" y="0"/>
                    <a:pt x="1426"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71"/>
            <p:cNvSpPr/>
            <p:nvPr/>
          </p:nvSpPr>
          <p:spPr>
            <a:xfrm>
              <a:off x="5158558" y="1562379"/>
              <a:ext cx="50708" cy="55960"/>
            </a:xfrm>
            <a:custGeom>
              <a:avLst/>
              <a:gdLst/>
              <a:ahLst/>
              <a:cxnLst/>
              <a:rect l="l" t="t" r="r" b="b"/>
              <a:pathLst>
                <a:path w="1931" h="2131" extrusionOk="0">
                  <a:moveTo>
                    <a:pt x="1672" y="0"/>
                  </a:moveTo>
                  <a:cubicBezTo>
                    <a:pt x="1565" y="0"/>
                    <a:pt x="1468" y="80"/>
                    <a:pt x="1443" y="188"/>
                  </a:cubicBezTo>
                  <a:lnTo>
                    <a:pt x="1424" y="236"/>
                  </a:lnTo>
                  <a:lnTo>
                    <a:pt x="486" y="236"/>
                  </a:lnTo>
                  <a:lnTo>
                    <a:pt x="476" y="188"/>
                  </a:lnTo>
                  <a:cubicBezTo>
                    <a:pt x="437" y="81"/>
                    <a:pt x="347" y="33"/>
                    <a:pt x="257" y="33"/>
                  </a:cubicBezTo>
                  <a:cubicBezTo>
                    <a:pt x="128" y="33"/>
                    <a:pt x="0" y="130"/>
                    <a:pt x="17" y="293"/>
                  </a:cubicBezTo>
                  <a:lnTo>
                    <a:pt x="409" y="2054"/>
                  </a:lnTo>
                  <a:cubicBezTo>
                    <a:pt x="572" y="2102"/>
                    <a:pt x="744" y="2121"/>
                    <a:pt x="917" y="2131"/>
                  </a:cubicBezTo>
                  <a:lnTo>
                    <a:pt x="601" y="705"/>
                  </a:lnTo>
                  <a:lnTo>
                    <a:pt x="1328" y="705"/>
                  </a:lnTo>
                  <a:lnTo>
                    <a:pt x="1012" y="2131"/>
                  </a:lnTo>
                  <a:cubicBezTo>
                    <a:pt x="1185" y="2121"/>
                    <a:pt x="1347" y="2102"/>
                    <a:pt x="1510" y="2054"/>
                  </a:cubicBezTo>
                  <a:lnTo>
                    <a:pt x="1902" y="284"/>
                  </a:lnTo>
                  <a:cubicBezTo>
                    <a:pt x="1931" y="159"/>
                    <a:pt x="1845" y="35"/>
                    <a:pt x="1720" y="6"/>
                  </a:cubicBezTo>
                  <a:cubicBezTo>
                    <a:pt x="1704" y="2"/>
                    <a:pt x="1688" y="0"/>
                    <a:pt x="167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71"/>
            <p:cNvSpPr/>
            <p:nvPr/>
          </p:nvSpPr>
          <p:spPr>
            <a:xfrm>
              <a:off x="5165281" y="1614794"/>
              <a:ext cx="37473" cy="28676"/>
            </a:xfrm>
            <a:custGeom>
              <a:avLst/>
              <a:gdLst/>
              <a:ahLst/>
              <a:cxnLst/>
              <a:rect l="l" t="t" r="r" b="b"/>
              <a:pathLst>
                <a:path w="1427" h="1092" extrusionOk="0">
                  <a:moveTo>
                    <a:pt x="0" y="1"/>
                  </a:moveTo>
                  <a:lnTo>
                    <a:pt x="0" y="852"/>
                  </a:lnTo>
                  <a:cubicBezTo>
                    <a:pt x="0" y="986"/>
                    <a:pt x="105" y="1092"/>
                    <a:pt x="239" y="1092"/>
                  </a:cubicBezTo>
                  <a:lnTo>
                    <a:pt x="1187" y="1092"/>
                  </a:lnTo>
                  <a:cubicBezTo>
                    <a:pt x="1311" y="1092"/>
                    <a:pt x="1426" y="986"/>
                    <a:pt x="1426" y="852"/>
                  </a:cubicBezTo>
                  <a:lnTo>
                    <a:pt x="1426"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71"/>
            <p:cNvSpPr/>
            <p:nvPr/>
          </p:nvSpPr>
          <p:spPr>
            <a:xfrm>
              <a:off x="5165018" y="1614794"/>
              <a:ext cx="18881" cy="28676"/>
            </a:xfrm>
            <a:custGeom>
              <a:avLst/>
              <a:gdLst/>
              <a:ahLst/>
              <a:cxnLst/>
              <a:rect l="l" t="t" r="r" b="b"/>
              <a:pathLst>
                <a:path w="719" h="1092" extrusionOk="0">
                  <a:moveTo>
                    <a:pt x="1" y="1"/>
                  </a:moveTo>
                  <a:lnTo>
                    <a:pt x="1" y="852"/>
                  </a:lnTo>
                  <a:cubicBezTo>
                    <a:pt x="1" y="986"/>
                    <a:pt x="106" y="1092"/>
                    <a:pt x="240" y="1092"/>
                  </a:cubicBezTo>
                  <a:lnTo>
                    <a:pt x="718" y="1092"/>
                  </a:lnTo>
                  <a:cubicBezTo>
                    <a:pt x="584" y="1092"/>
                    <a:pt x="479" y="986"/>
                    <a:pt x="479" y="852"/>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4" name="Google Shape;11184;p71"/>
          <p:cNvGrpSpPr/>
          <p:nvPr/>
        </p:nvGrpSpPr>
        <p:grpSpPr>
          <a:xfrm>
            <a:off x="5394478" y="1514533"/>
            <a:ext cx="249076" cy="351096"/>
            <a:chOff x="5394478" y="1514533"/>
            <a:chExt cx="249076" cy="351096"/>
          </a:xfrm>
        </p:grpSpPr>
        <p:sp>
          <p:nvSpPr>
            <p:cNvPr id="11185" name="Google Shape;11185;p71"/>
            <p:cNvSpPr/>
            <p:nvPr/>
          </p:nvSpPr>
          <p:spPr>
            <a:xfrm>
              <a:off x="5394478" y="1537143"/>
              <a:ext cx="249076" cy="328486"/>
            </a:xfrm>
            <a:custGeom>
              <a:avLst/>
              <a:gdLst/>
              <a:ahLst/>
              <a:cxnLst/>
              <a:rect l="l" t="t" r="r" b="b"/>
              <a:pathLst>
                <a:path w="9485" h="12509" extrusionOk="0">
                  <a:moveTo>
                    <a:pt x="651" y="0"/>
                  </a:moveTo>
                  <a:cubicBezTo>
                    <a:pt x="287" y="0"/>
                    <a:pt x="0" y="288"/>
                    <a:pt x="0" y="651"/>
                  </a:cubicBezTo>
                  <a:lnTo>
                    <a:pt x="0" y="11868"/>
                  </a:lnTo>
                  <a:cubicBezTo>
                    <a:pt x="0" y="12222"/>
                    <a:pt x="287" y="12509"/>
                    <a:pt x="651" y="12509"/>
                  </a:cubicBezTo>
                  <a:lnTo>
                    <a:pt x="8843" y="12509"/>
                  </a:lnTo>
                  <a:cubicBezTo>
                    <a:pt x="9197" y="12509"/>
                    <a:pt x="9484" y="12222"/>
                    <a:pt x="9484" y="11868"/>
                  </a:cubicBezTo>
                  <a:lnTo>
                    <a:pt x="9484" y="642"/>
                  </a:lnTo>
                  <a:cubicBezTo>
                    <a:pt x="9484" y="288"/>
                    <a:pt x="9197" y="0"/>
                    <a:pt x="8843" y="0"/>
                  </a:cubicBezTo>
                  <a:lnTo>
                    <a:pt x="5398" y="0"/>
                  </a:lnTo>
                  <a:cubicBezTo>
                    <a:pt x="5398" y="354"/>
                    <a:pt x="5101" y="642"/>
                    <a:pt x="4747" y="642"/>
                  </a:cubicBezTo>
                  <a:cubicBezTo>
                    <a:pt x="4393" y="642"/>
                    <a:pt x="4096" y="354"/>
                    <a:pt x="40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6" name="Google Shape;11186;p71"/>
            <p:cNvSpPr/>
            <p:nvPr/>
          </p:nvSpPr>
          <p:spPr>
            <a:xfrm>
              <a:off x="5405770" y="1537143"/>
              <a:ext cx="226729" cy="305876"/>
            </a:xfrm>
            <a:custGeom>
              <a:avLst/>
              <a:gdLst/>
              <a:ahLst/>
              <a:cxnLst/>
              <a:rect l="l" t="t" r="r" b="b"/>
              <a:pathLst>
                <a:path w="8634" h="11648" extrusionOk="0">
                  <a:moveTo>
                    <a:pt x="1944" y="0"/>
                  </a:moveTo>
                  <a:lnTo>
                    <a:pt x="1944" y="211"/>
                  </a:lnTo>
                  <a:cubicBezTo>
                    <a:pt x="1944" y="335"/>
                    <a:pt x="1848" y="431"/>
                    <a:pt x="1733" y="431"/>
                  </a:cubicBezTo>
                  <a:lnTo>
                    <a:pt x="432" y="431"/>
                  </a:lnTo>
                  <a:cubicBezTo>
                    <a:pt x="192" y="431"/>
                    <a:pt x="1" y="622"/>
                    <a:pt x="1" y="862"/>
                  </a:cubicBezTo>
                  <a:lnTo>
                    <a:pt x="1" y="11217"/>
                  </a:lnTo>
                  <a:cubicBezTo>
                    <a:pt x="1" y="11456"/>
                    <a:pt x="192" y="11647"/>
                    <a:pt x="432" y="11647"/>
                  </a:cubicBezTo>
                  <a:lnTo>
                    <a:pt x="8193" y="11647"/>
                  </a:lnTo>
                  <a:cubicBezTo>
                    <a:pt x="8432" y="11647"/>
                    <a:pt x="8633" y="11456"/>
                    <a:pt x="8633" y="11217"/>
                  </a:cubicBezTo>
                  <a:lnTo>
                    <a:pt x="8633" y="862"/>
                  </a:lnTo>
                  <a:cubicBezTo>
                    <a:pt x="8624" y="622"/>
                    <a:pt x="8432" y="431"/>
                    <a:pt x="8203" y="431"/>
                  </a:cubicBezTo>
                  <a:lnTo>
                    <a:pt x="6901" y="431"/>
                  </a:lnTo>
                  <a:cubicBezTo>
                    <a:pt x="6786" y="431"/>
                    <a:pt x="6691" y="335"/>
                    <a:pt x="6691" y="211"/>
                  </a:cubicBezTo>
                  <a:lnTo>
                    <a:pt x="6691" y="0"/>
                  </a:lnTo>
                  <a:lnTo>
                    <a:pt x="4968" y="0"/>
                  </a:lnTo>
                  <a:cubicBezTo>
                    <a:pt x="4968" y="354"/>
                    <a:pt x="4671" y="651"/>
                    <a:pt x="4317" y="651"/>
                  </a:cubicBezTo>
                  <a:cubicBezTo>
                    <a:pt x="3963" y="651"/>
                    <a:pt x="3666" y="354"/>
                    <a:pt x="366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7" name="Google Shape;11187;p71"/>
            <p:cNvSpPr/>
            <p:nvPr/>
          </p:nvSpPr>
          <p:spPr>
            <a:xfrm>
              <a:off x="5417088" y="1559753"/>
              <a:ext cx="203856" cy="271949"/>
            </a:xfrm>
            <a:custGeom>
              <a:avLst/>
              <a:gdLst/>
              <a:ahLst/>
              <a:cxnLst/>
              <a:rect l="l" t="t" r="r" b="b"/>
              <a:pathLst>
                <a:path w="7763" h="10356" extrusionOk="0">
                  <a:moveTo>
                    <a:pt x="211" y="1"/>
                  </a:moveTo>
                  <a:cubicBezTo>
                    <a:pt x="96" y="1"/>
                    <a:pt x="1" y="96"/>
                    <a:pt x="1" y="221"/>
                  </a:cubicBezTo>
                  <a:lnTo>
                    <a:pt x="1" y="10136"/>
                  </a:lnTo>
                  <a:cubicBezTo>
                    <a:pt x="1" y="10250"/>
                    <a:pt x="96" y="10356"/>
                    <a:pt x="211" y="10356"/>
                  </a:cubicBezTo>
                  <a:lnTo>
                    <a:pt x="7552" y="10356"/>
                  </a:lnTo>
                  <a:cubicBezTo>
                    <a:pt x="7666" y="10346"/>
                    <a:pt x="7762" y="10250"/>
                    <a:pt x="7762" y="10136"/>
                  </a:cubicBezTo>
                  <a:lnTo>
                    <a:pt x="7762" y="221"/>
                  </a:lnTo>
                  <a:cubicBezTo>
                    <a:pt x="7762" y="96"/>
                    <a:pt x="7666" y="1"/>
                    <a:pt x="755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71"/>
            <p:cNvSpPr/>
            <p:nvPr/>
          </p:nvSpPr>
          <p:spPr>
            <a:xfrm>
              <a:off x="5468111" y="1514533"/>
              <a:ext cx="101810" cy="50787"/>
            </a:xfrm>
            <a:custGeom>
              <a:avLst/>
              <a:gdLst/>
              <a:ahLst/>
              <a:cxnLst/>
              <a:rect l="l" t="t" r="r" b="b"/>
              <a:pathLst>
                <a:path w="3877" h="1934" extrusionOk="0">
                  <a:moveTo>
                    <a:pt x="1938" y="538"/>
                  </a:moveTo>
                  <a:cubicBezTo>
                    <a:pt x="2106" y="538"/>
                    <a:pt x="2269" y="667"/>
                    <a:pt x="2269" y="861"/>
                  </a:cubicBezTo>
                  <a:cubicBezTo>
                    <a:pt x="2269" y="1043"/>
                    <a:pt x="2115" y="1187"/>
                    <a:pt x="1943" y="1187"/>
                  </a:cubicBezTo>
                  <a:cubicBezTo>
                    <a:pt x="1656" y="1187"/>
                    <a:pt x="1513" y="833"/>
                    <a:pt x="1713" y="632"/>
                  </a:cubicBezTo>
                  <a:cubicBezTo>
                    <a:pt x="1778" y="567"/>
                    <a:pt x="1859" y="538"/>
                    <a:pt x="1938" y="538"/>
                  </a:cubicBezTo>
                  <a:close/>
                  <a:moveTo>
                    <a:pt x="1938" y="0"/>
                  </a:moveTo>
                  <a:cubicBezTo>
                    <a:pt x="1649" y="0"/>
                    <a:pt x="1359" y="144"/>
                    <a:pt x="1197" y="431"/>
                  </a:cubicBezTo>
                  <a:lnTo>
                    <a:pt x="431" y="431"/>
                  </a:lnTo>
                  <a:cubicBezTo>
                    <a:pt x="192" y="431"/>
                    <a:pt x="0" y="622"/>
                    <a:pt x="0" y="861"/>
                  </a:cubicBezTo>
                  <a:lnTo>
                    <a:pt x="0" y="1723"/>
                  </a:lnTo>
                  <a:cubicBezTo>
                    <a:pt x="0" y="1838"/>
                    <a:pt x="96" y="1933"/>
                    <a:pt x="211" y="1933"/>
                  </a:cubicBezTo>
                  <a:lnTo>
                    <a:pt x="3666" y="1933"/>
                  </a:lnTo>
                  <a:cubicBezTo>
                    <a:pt x="3781" y="1933"/>
                    <a:pt x="3876" y="1838"/>
                    <a:pt x="3876" y="1723"/>
                  </a:cubicBezTo>
                  <a:lnTo>
                    <a:pt x="3876" y="861"/>
                  </a:lnTo>
                  <a:cubicBezTo>
                    <a:pt x="3876" y="622"/>
                    <a:pt x="3685" y="431"/>
                    <a:pt x="3455" y="431"/>
                  </a:cubicBezTo>
                  <a:lnTo>
                    <a:pt x="2680" y="431"/>
                  </a:lnTo>
                  <a:cubicBezTo>
                    <a:pt x="2517" y="144"/>
                    <a:pt x="2228" y="0"/>
                    <a:pt x="19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9" name="Google Shape;11189;p71"/>
            <p:cNvSpPr/>
            <p:nvPr/>
          </p:nvSpPr>
          <p:spPr>
            <a:xfrm>
              <a:off x="5448258" y="1670098"/>
              <a:ext cx="28413" cy="28413"/>
            </a:xfrm>
            <a:custGeom>
              <a:avLst/>
              <a:gdLst/>
              <a:ahLst/>
              <a:cxnLst/>
              <a:rect l="l" t="t" r="r" b="b"/>
              <a:pathLst>
                <a:path w="1082" h="1082" extrusionOk="0">
                  <a:moveTo>
                    <a:pt x="546" y="0"/>
                  </a:moveTo>
                  <a:cubicBezTo>
                    <a:pt x="240" y="0"/>
                    <a:pt x="0" y="249"/>
                    <a:pt x="0" y="546"/>
                  </a:cubicBezTo>
                  <a:cubicBezTo>
                    <a:pt x="0" y="842"/>
                    <a:pt x="240" y="1082"/>
                    <a:pt x="546" y="1082"/>
                  </a:cubicBezTo>
                  <a:cubicBezTo>
                    <a:pt x="843" y="1082"/>
                    <a:pt x="1082" y="842"/>
                    <a:pt x="1082" y="546"/>
                  </a:cubicBezTo>
                  <a:cubicBezTo>
                    <a:pt x="1082" y="249"/>
                    <a:pt x="843" y="0"/>
                    <a:pt x="546"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0" name="Google Shape;11190;p71"/>
            <p:cNvSpPr/>
            <p:nvPr/>
          </p:nvSpPr>
          <p:spPr>
            <a:xfrm>
              <a:off x="5448258" y="1721095"/>
              <a:ext cx="28413" cy="28440"/>
            </a:xfrm>
            <a:custGeom>
              <a:avLst/>
              <a:gdLst/>
              <a:ahLst/>
              <a:cxnLst/>
              <a:rect l="l" t="t" r="r" b="b"/>
              <a:pathLst>
                <a:path w="1082" h="1083" extrusionOk="0">
                  <a:moveTo>
                    <a:pt x="546" y="1"/>
                  </a:moveTo>
                  <a:cubicBezTo>
                    <a:pt x="240" y="1"/>
                    <a:pt x="0" y="240"/>
                    <a:pt x="0" y="537"/>
                  </a:cubicBezTo>
                  <a:cubicBezTo>
                    <a:pt x="0" y="843"/>
                    <a:pt x="240" y="1082"/>
                    <a:pt x="546" y="1082"/>
                  </a:cubicBezTo>
                  <a:cubicBezTo>
                    <a:pt x="843" y="1082"/>
                    <a:pt x="1082" y="84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71"/>
            <p:cNvSpPr/>
            <p:nvPr/>
          </p:nvSpPr>
          <p:spPr>
            <a:xfrm>
              <a:off x="5448258" y="1772118"/>
              <a:ext cx="28413" cy="28440"/>
            </a:xfrm>
            <a:custGeom>
              <a:avLst/>
              <a:gdLst/>
              <a:ahLst/>
              <a:cxnLst/>
              <a:rect l="l" t="t" r="r" b="b"/>
              <a:pathLst>
                <a:path w="1082" h="1083" extrusionOk="0">
                  <a:moveTo>
                    <a:pt x="546" y="1"/>
                  </a:moveTo>
                  <a:cubicBezTo>
                    <a:pt x="240" y="1"/>
                    <a:pt x="0" y="240"/>
                    <a:pt x="0" y="537"/>
                  </a:cubicBezTo>
                  <a:cubicBezTo>
                    <a:pt x="0" y="833"/>
                    <a:pt x="240" y="1082"/>
                    <a:pt x="546" y="1082"/>
                  </a:cubicBezTo>
                  <a:cubicBezTo>
                    <a:pt x="843" y="1082"/>
                    <a:pt x="1082" y="833"/>
                    <a:pt x="1082" y="537"/>
                  </a:cubicBezTo>
                  <a:cubicBezTo>
                    <a:pt x="1082" y="240"/>
                    <a:pt x="843" y="1"/>
                    <a:pt x="54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2" name="Google Shape;11192;p71"/>
            <p:cNvSpPr/>
            <p:nvPr/>
          </p:nvSpPr>
          <p:spPr>
            <a:xfrm>
              <a:off x="5488961" y="1667314"/>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3" name="Google Shape;11193;p71"/>
            <p:cNvSpPr/>
            <p:nvPr/>
          </p:nvSpPr>
          <p:spPr>
            <a:xfrm>
              <a:off x="5488725" y="1689950"/>
              <a:ext cx="105828" cy="11318"/>
            </a:xfrm>
            <a:custGeom>
              <a:avLst/>
              <a:gdLst/>
              <a:ahLst/>
              <a:cxnLst/>
              <a:rect l="l" t="t" r="r" b="b"/>
              <a:pathLst>
                <a:path w="4030" h="431" extrusionOk="0">
                  <a:moveTo>
                    <a:pt x="297" y="0"/>
                  </a:moveTo>
                  <a:cubicBezTo>
                    <a:pt x="0" y="0"/>
                    <a:pt x="0" y="431"/>
                    <a:pt x="297" y="431"/>
                  </a:cubicBezTo>
                  <a:lnTo>
                    <a:pt x="3742" y="431"/>
                  </a:lnTo>
                  <a:cubicBezTo>
                    <a:pt x="4029" y="431"/>
                    <a:pt x="4029" y="0"/>
                    <a:pt x="37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4" name="Google Shape;11194;p71"/>
            <p:cNvSpPr/>
            <p:nvPr/>
          </p:nvSpPr>
          <p:spPr>
            <a:xfrm>
              <a:off x="5488961" y="1718337"/>
              <a:ext cx="66123" cy="11344"/>
            </a:xfrm>
            <a:custGeom>
              <a:avLst/>
              <a:gdLst/>
              <a:ahLst/>
              <a:cxnLst/>
              <a:rect l="l" t="t" r="r" b="b"/>
              <a:pathLst>
                <a:path w="2518" h="432" extrusionOk="0">
                  <a:moveTo>
                    <a:pt x="288" y="1"/>
                  </a:moveTo>
                  <a:cubicBezTo>
                    <a:pt x="1" y="1"/>
                    <a:pt x="1" y="431"/>
                    <a:pt x="288" y="431"/>
                  </a:cubicBezTo>
                  <a:lnTo>
                    <a:pt x="2231" y="431"/>
                  </a:lnTo>
                  <a:cubicBezTo>
                    <a:pt x="2518" y="431"/>
                    <a:pt x="2518" y="1"/>
                    <a:pt x="22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5" name="Google Shape;11195;p71"/>
            <p:cNvSpPr/>
            <p:nvPr/>
          </p:nvSpPr>
          <p:spPr>
            <a:xfrm>
              <a:off x="5488725" y="1740947"/>
              <a:ext cx="105828" cy="11344"/>
            </a:xfrm>
            <a:custGeom>
              <a:avLst/>
              <a:gdLst/>
              <a:ahLst/>
              <a:cxnLst/>
              <a:rect l="l" t="t" r="r" b="b"/>
              <a:pathLst>
                <a:path w="4030" h="432" extrusionOk="0">
                  <a:moveTo>
                    <a:pt x="297" y="1"/>
                  </a:moveTo>
                  <a:cubicBezTo>
                    <a:pt x="0" y="1"/>
                    <a:pt x="0" y="432"/>
                    <a:pt x="297" y="432"/>
                  </a:cubicBezTo>
                  <a:lnTo>
                    <a:pt x="3742" y="432"/>
                  </a:lnTo>
                  <a:cubicBezTo>
                    <a:pt x="4029" y="432"/>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6" name="Google Shape;11196;p71"/>
            <p:cNvSpPr/>
            <p:nvPr/>
          </p:nvSpPr>
          <p:spPr>
            <a:xfrm>
              <a:off x="5488961" y="1769360"/>
              <a:ext cx="66123" cy="11318"/>
            </a:xfrm>
            <a:custGeom>
              <a:avLst/>
              <a:gdLst/>
              <a:ahLst/>
              <a:cxnLst/>
              <a:rect l="l" t="t" r="r" b="b"/>
              <a:pathLst>
                <a:path w="2518" h="431" extrusionOk="0">
                  <a:moveTo>
                    <a:pt x="288" y="0"/>
                  </a:moveTo>
                  <a:cubicBezTo>
                    <a:pt x="1" y="0"/>
                    <a:pt x="1" y="431"/>
                    <a:pt x="288" y="431"/>
                  </a:cubicBezTo>
                  <a:lnTo>
                    <a:pt x="2231" y="431"/>
                  </a:lnTo>
                  <a:cubicBezTo>
                    <a:pt x="2518" y="431"/>
                    <a:pt x="2518" y="0"/>
                    <a:pt x="223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7" name="Google Shape;11197;p71"/>
            <p:cNvSpPr/>
            <p:nvPr/>
          </p:nvSpPr>
          <p:spPr>
            <a:xfrm>
              <a:off x="5488725" y="1791970"/>
              <a:ext cx="105828" cy="11344"/>
            </a:xfrm>
            <a:custGeom>
              <a:avLst/>
              <a:gdLst/>
              <a:ahLst/>
              <a:cxnLst/>
              <a:rect l="l" t="t" r="r" b="b"/>
              <a:pathLst>
                <a:path w="4030" h="432" extrusionOk="0">
                  <a:moveTo>
                    <a:pt x="297" y="1"/>
                  </a:moveTo>
                  <a:cubicBezTo>
                    <a:pt x="0" y="1"/>
                    <a:pt x="0" y="431"/>
                    <a:pt x="297" y="431"/>
                  </a:cubicBezTo>
                  <a:lnTo>
                    <a:pt x="3742" y="431"/>
                  </a:lnTo>
                  <a:cubicBezTo>
                    <a:pt x="4029" y="431"/>
                    <a:pt x="4029" y="1"/>
                    <a:pt x="374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8" name="Google Shape;11198;p71"/>
            <p:cNvSpPr/>
            <p:nvPr/>
          </p:nvSpPr>
          <p:spPr>
            <a:xfrm>
              <a:off x="5488961" y="1582389"/>
              <a:ext cx="100051" cy="11318"/>
            </a:xfrm>
            <a:custGeom>
              <a:avLst/>
              <a:gdLst/>
              <a:ahLst/>
              <a:cxnLst/>
              <a:rect l="l" t="t" r="r" b="b"/>
              <a:pathLst>
                <a:path w="3810" h="431" extrusionOk="0">
                  <a:moveTo>
                    <a:pt x="288" y="0"/>
                  </a:moveTo>
                  <a:cubicBezTo>
                    <a:pt x="1" y="0"/>
                    <a:pt x="1" y="431"/>
                    <a:pt x="288" y="431"/>
                  </a:cubicBezTo>
                  <a:lnTo>
                    <a:pt x="3523" y="431"/>
                  </a:lnTo>
                  <a:cubicBezTo>
                    <a:pt x="3810" y="431"/>
                    <a:pt x="3810" y="0"/>
                    <a:pt x="35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9" name="Google Shape;11199;p71"/>
            <p:cNvSpPr/>
            <p:nvPr/>
          </p:nvSpPr>
          <p:spPr>
            <a:xfrm>
              <a:off x="5443479" y="1633386"/>
              <a:ext cx="151074" cy="11344"/>
            </a:xfrm>
            <a:custGeom>
              <a:avLst/>
              <a:gdLst/>
              <a:ahLst/>
              <a:cxnLst/>
              <a:rect l="l" t="t" r="r" b="b"/>
              <a:pathLst>
                <a:path w="5753" h="432" extrusionOk="0">
                  <a:moveTo>
                    <a:pt x="288" y="1"/>
                  </a:moveTo>
                  <a:cubicBezTo>
                    <a:pt x="1" y="1"/>
                    <a:pt x="1" y="431"/>
                    <a:pt x="288" y="431"/>
                  </a:cubicBezTo>
                  <a:lnTo>
                    <a:pt x="5465" y="431"/>
                  </a:lnTo>
                  <a:cubicBezTo>
                    <a:pt x="5752" y="431"/>
                    <a:pt x="5752" y="1"/>
                    <a:pt x="546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71"/>
            <p:cNvSpPr/>
            <p:nvPr/>
          </p:nvSpPr>
          <p:spPr>
            <a:xfrm>
              <a:off x="5488961" y="1604999"/>
              <a:ext cx="26418" cy="11344"/>
            </a:xfrm>
            <a:custGeom>
              <a:avLst/>
              <a:gdLst/>
              <a:ahLst/>
              <a:cxnLst/>
              <a:rect l="l" t="t" r="r" b="b"/>
              <a:pathLst>
                <a:path w="1006" h="432" extrusionOk="0">
                  <a:moveTo>
                    <a:pt x="288" y="0"/>
                  </a:moveTo>
                  <a:cubicBezTo>
                    <a:pt x="1" y="0"/>
                    <a:pt x="1" y="431"/>
                    <a:pt x="288" y="431"/>
                  </a:cubicBezTo>
                  <a:lnTo>
                    <a:pt x="719" y="431"/>
                  </a:lnTo>
                  <a:cubicBezTo>
                    <a:pt x="1006" y="431"/>
                    <a:pt x="1006" y="0"/>
                    <a:pt x="719"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71"/>
            <p:cNvSpPr/>
            <p:nvPr/>
          </p:nvSpPr>
          <p:spPr>
            <a:xfrm>
              <a:off x="5522889" y="1604999"/>
              <a:ext cx="37736" cy="11344"/>
            </a:xfrm>
            <a:custGeom>
              <a:avLst/>
              <a:gdLst/>
              <a:ahLst/>
              <a:cxnLst/>
              <a:rect l="l" t="t" r="r" b="b"/>
              <a:pathLst>
                <a:path w="1437" h="432" extrusionOk="0">
                  <a:moveTo>
                    <a:pt x="288" y="0"/>
                  </a:moveTo>
                  <a:cubicBezTo>
                    <a:pt x="1" y="0"/>
                    <a:pt x="1" y="431"/>
                    <a:pt x="288" y="431"/>
                  </a:cubicBezTo>
                  <a:lnTo>
                    <a:pt x="1149" y="431"/>
                  </a:lnTo>
                  <a:cubicBezTo>
                    <a:pt x="1436" y="431"/>
                    <a:pt x="1436" y="0"/>
                    <a:pt x="114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71"/>
            <p:cNvSpPr/>
            <p:nvPr/>
          </p:nvSpPr>
          <p:spPr>
            <a:xfrm>
              <a:off x="5445501" y="1582389"/>
              <a:ext cx="34191" cy="33954"/>
            </a:xfrm>
            <a:custGeom>
              <a:avLst/>
              <a:gdLst/>
              <a:ahLst/>
              <a:cxnLst/>
              <a:rect l="l" t="t" r="r" b="b"/>
              <a:pathLst>
                <a:path w="1302" h="1293" extrusionOk="0">
                  <a:moveTo>
                    <a:pt x="220" y="0"/>
                  </a:moveTo>
                  <a:cubicBezTo>
                    <a:pt x="96" y="0"/>
                    <a:pt x="0" y="96"/>
                    <a:pt x="0" y="220"/>
                  </a:cubicBezTo>
                  <a:lnTo>
                    <a:pt x="0" y="1081"/>
                  </a:lnTo>
                  <a:cubicBezTo>
                    <a:pt x="0" y="1196"/>
                    <a:pt x="96" y="1292"/>
                    <a:pt x="220" y="1292"/>
                  </a:cubicBezTo>
                  <a:lnTo>
                    <a:pt x="1082" y="1292"/>
                  </a:lnTo>
                  <a:cubicBezTo>
                    <a:pt x="1196" y="1292"/>
                    <a:pt x="1302" y="1196"/>
                    <a:pt x="1302" y="1081"/>
                  </a:cubicBezTo>
                  <a:lnTo>
                    <a:pt x="1302" y="220"/>
                  </a:lnTo>
                  <a:cubicBezTo>
                    <a:pt x="1302" y="96"/>
                    <a:pt x="1196"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71"/>
            <p:cNvSpPr/>
            <p:nvPr/>
          </p:nvSpPr>
          <p:spPr>
            <a:xfrm>
              <a:off x="5468347" y="1553976"/>
              <a:ext cx="101810" cy="11581"/>
            </a:xfrm>
            <a:custGeom>
              <a:avLst/>
              <a:gdLst/>
              <a:ahLst/>
              <a:cxnLst/>
              <a:rect l="l" t="t" r="r" b="b"/>
              <a:pathLst>
                <a:path w="3877" h="441" extrusionOk="0">
                  <a:moveTo>
                    <a:pt x="212" y="1"/>
                  </a:moveTo>
                  <a:cubicBezTo>
                    <a:pt x="97" y="1"/>
                    <a:pt x="1" y="106"/>
                    <a:pt x="1" y="221"/>
                  </a:cubicBezTo>
                  <a:cubicBezTo>
                    <a:pt x="1" y="336"/>
                    <a:pt x="97" y="441"/>
                    <a:pt x="212" y="441"/>
                  </a:cubicBezTo>
                  <a:lnTo>
                    <a:pt x="3657" y="441"/>
                  </a:lnTo>
                  <a:cubicBezTo>
                    <a:pt x="3781" y="441"/>
                    <a:pt x="3877" y="345"/>
                    <a:pt x="3877" y="221"/>
                  </a:cubicBezTo>
                  <a:cubicBezTo>
                    <a:pt x="3877" y="106"/>
                    <a:pt x="3781" y="10"/>
                    <a:pt x="366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4" name="Google Shape;11204;p71"/>
            <p:cNvSpPr/>
            <p:nvPr/>
          </p:nvSpPr>
          <p:spPr>
            <a:xfrm>
              <a:off x="5454036" y="1590924"/>
              <a:ext cx="16859" cy="16859"/>
            </a:xfrm>
            <a:custGeom>
              <a:avLst/>
              <a:gdLst/>
              <a:ahLst/>
              <a:cxnLst/>
              <a:rect l="l" t="t" r="r" b="b"/>
              <a:pathLst>
                <a:path w="642" h="642" extrusionOk="0">
                  <a:moveTo>
                    <a:pt x="326" y="0"/>
                  </a:moveTo>
                  <a:cubicBezTo>
                    <a:pt x="144" y="0"/>
                    <a:pt x="0" y="144"/>
                    <a:pt x="0" y="326"/>
                  </a:cubicBezTo>
                  <a:cubicBezTo>
                    <a:pt x="0" y="498"/>
                    <a:pt x="144" y="642"/>
                    <a:pt x="326" y="642"/>
                  </a:cubicBezTo>
                  <a:cubicBezTo>
                    <a:pt x="498" y="642"/>
                    <a:pt x="642" y="498"/>
                    <a:pt x="642" y="326"/>
                  </a:cubicBezTo>
                  <a:cubicBezTo>
                    <a:pt x="642" y="144"/>
                    <a:pt x="498" y="0"/>
                    <a:pt x="3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5" name="Google Shape;11205;p71"/>
          <p:cNvGrpSpPr/>
          <p:nvPr/>
        </p:nvGrpSpPr>
        <p:grpSpPr>
          <a:xfrm>
            <a:off x="5782259" y="1512012"/>
            <a:ext cx="356138" cy="356138"/>
            <a:chOff x="5782259" y="1512012"/>
            <a:chExt cx="356138" cy="356138"/>
          </a:xfrm>
        </p:grpSpPr>
        <p:sp>
          <p:nvSpPr>
            <p:cNvPr id="11206" name="Google Shape;11206;p71"/>
            <p:cNvSpPr/>
            <p:nvPr/>
          </p:nvSpPr>
          <p:spPr>
            <a:xfrm>
              <a:off x="5902635" y="1701505"/>
              <a:ext cx="114888" cy="97792"/>
            </a:xfrm>
            <a:custGeom>
              <a:avLst/>
              <a:gdLst/>
              <a:ahLst/>
              <a:cxnLst/>
              <a:rect l="l" t="t" r="r" b="b"/>
              <a:pathLst>
                <a:path w="4375" h="3724" extrusionOk="0">
                  <a:moveTo>
                    <a:pt x="1532" y="0"/>
                  </a:moveTo>
                  <a:lnTo>
                    <a:pt x="1532" y="297"/>
                  </a:lnTo>
                  <a:cubicBezTo>
                    <a:pt x="1532" y="383"/>
                    <a:pt x="1484" y="460"/>
                    <a:pt x="1398" y="498"/>
                  </a:cubicBezTo>
                  <a:lnTo>
                    <a:pt x="402" y="929"/>
                  </a:lnTo>
                  <a:cubicBezTo>
                    <a:pt x="163" y="1024"/>
                    <a:pt x="0" y="1264"/>
                    <a:pt x="0" y="1522"/>
                  </a:cubicBezTo>
                  <a:lnTo>
                    <a:pt x="0" y="3723"/>
                  </a:lnTo>
                  <a:lnTo>
                    <a:pt x="4374" y="3723"/>
                  </a:lnTo>
                  <a:lnTo>
                    <a:pt x="4374" y="1532"/>
                  </a:lnTo>
                  <a:cubicBezTo>
                    <a:pt x="4374" y="1264"/>
                    <a:pt x="4221" y="1024"/>
                    <a:pt x="3982" y="929"/>
                  </a:cubicBezTo>
                  <a:lnTo>
                    <a:pt x="2986" y="498"/>
                  </a:lnTo>
                  <a:cubicBezTo>
                    <a:pt x="2900" y="460"/>
                    <a:pt x="2852" y="383"/>
                    <a:pt x="2852" y="297"/>
                  </a:cubicBezTo>
                  <a:lnTo>
                    <a:pt x="285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71"/>
            <p:cNvSpPr/>
            <p:nvPr/>
          </p:nvSpPr>
          <p:spPr>
            <a:xfrm>
              <a:off x="5940082" y="1701505"/>
              <a:ext cx="40230" cy="17358"/>
            </a:xfrm>
            <a:custGeom>
              <a:avLst/>
              <a:gdLst/>
              <a:ahLst/>
              <a:cxnLst/>
              <a:rect l="l" t="t" r="r" b="b"/>
              <a:pathLst>
                <a:path w="1532" h="661" extrusionOk="0">
                  <a:moveTo>
                    <a:pt x="106" y="0"/>
                  </a:moveTo>
                  <a:lnTo>
                    <a:pt x="106" y="297"/>
                  </a:lnTo>
                  <a:cubicBezTo>
                    <a:pt x="106" y="374"/>
                    <a:pt x="67" y="441"/>
                    <a:pt x="0" y="479"/>
                  </a:cubicBezTo>
                  <a:cubicBezTo>
                    <a:pt x="240" y="594"/>
                    <a:pt x="498" y="661"/>
                    <a:pt x="766" y="661"/>
                  </a:cubicBezTo>
                  <a:cubicBezTo>
                    <a:pt x="1034" y="651"/>
                    <a:pt x="1292" y="594"/>
                    <a:pt x="1532" y="479"/>
                  </a:cubicBezTo>
                  <a:cubicBezTo>
                    <a:pt x="1465" y="441"/>
                    <a:pt x="1426" y="374"/>
                    <a:pt x="1426" y="297"/>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71"/>
            <p:cNvSpPr/>
            <p:nvPr/>
          </p:nvSpPr>
          <p:spPr>
            <a:xfrm>
              <a:off x="5902635" y="1716079"/>
              <a:ext cx="115124" cy="83218"/>
            </a:xfrm>
            <a:custGeom>
              <a:avLst/>
              <a:gdLst/>
              <a:ahLst/>
              <a:cxnLst/>
              <a:rect l="l" t="t" r="r" b="b"/>
              <a:pathLst>
                <a:path w="4384" h="3169" extrusionOk="0">
                  <a:moveTo>
                    <a:pt x="1254" y="0"/>
                  </a:moveTo>
                  <a:lnTo>
                    <a:pt x="402" y="374"/>
                  </a:lnTo>
                  <a:cubicBezTo>
                    <a:pt x="163" y="469"/>
                    <a:pt x="10" y="709"/>
                    <a:pt x="0" y="967"/>
                  </a:cubicBezTo>
                  <a:lnTo>
                    <a:pt x="0" y="3168"/>
                  </a:lnTo>
                  <a:lnTo>
                    <a:pt x="4374" y="3168"/>
                  </a:lnTo>
                  <a:lnTo>
                    <a:pt x="4374" y="977"/>
                  </a:lnTo>
                  <a:cubicBezTo>
                    <a:pt x="4384" y="709"/>
                    <a:pt x="4221" y="469"/>
                    <a:pt x="3982" y="374"/>
                  </a:cubicBezTo>
                  <a:lnTo>
                    <a:pt x="3130" y="0"/>
                  </a:lnTo>
                  <a:cubicBezTo>
                    <a:pt x="2919" y="359"/>
                    <a:pt x="2556" y="539"/>
                    <a:pt x="2192" y="539"/>
                  </a:cubicBezTo>
                  <a:cubicBezTo>
                    <a:pt x="1828" y="539"/>
                    <a:pt x="1465" y="359"/>
                    <a:pt x="125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71"/>
            <p:cNvSpPr/>
            <p:nvPr/>
          </p:nvSpPr>
          <p:spPr>
            <a:xfrm>
              <a:off x="5919967" y="1621070"/>
              <a:ext cx="28676" cy="63103"/>
            </a:xfrm>
            <a:custGeom>
              <a:avLst/>
              <a:gdLst/>
              <a:ahLst/>
              <a:cxnLst/>
              <a:rect l="l" t="t" r="r" b="b"/>
              <a:pathLst>
                <a:path w="1092" h="2403" extrusionOk="0">
                  <a:moveTo>
                    <a:pt x="661" y="1"/>
                  </a:moveTo>
                  <a:cubicBezTo>
                    <a:pt x="297" y="1"/>
                    <a:pt x="1" y="288"/>
                    <a:pt x="1" y="652"/>
                  </a:cubicBezTo>
                  <a:lnTo>
                    <a:pt x="1" y="805"/>
                  </a:lnTo>
                  <a:cubicBezTo>
                    <a:pt x="1" y="996"/>
                    <a:pt x="30" y="1178"/>
                    <a:pt x="87" y="1360"/>
                  </a:cubicBezTo>
                  <a:lnTo>
                    <a:pt x="441" y="2403"/>
                  </a:lnTo>
                  <a:lnTo>
                    <a:pt x="1092" y="2403"/>
                  </a:lnTo>
                  <a:lnTo>
                    <a:pt x="10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71"/>
            <p:cNvSpPr/>
            <p:nvPr/>
          </p:nvSpPr>
          <p:spPr>
            <a:xfrm>
              <a:off x="5931547" y="1615293"/>
              <a:ext cx="69116" cy="68880"/>
            </a:xfrm>
            <a:custGeom>
              <a:avLst/>
              <a:gdLst/>
              <a:ahLst/>
              <a:cxnLst/>
              <a:rect l="l" t="t" r="r" b="b"/>
              <a:pathLst>
                <a:path w="2632" h="2623" extrusionOk="0">
                  <a:moveTo>
                    <a:pt x="660" y="1"/>
                  </a:moveTo>
                  <a:cubicBezTo>
                    <a:pt x="297" y="1"/>
                    <a:pt x="0" y="297"/>
                    <a:pt x="0" y="661"/>
                  </a:cubicBezTo>
                  <a:cubicBezTo>
                    <a:pt x="0" y="900"/>
                    <a:pt x="201" y="1092"/>
                    <a:pt x="440" y="1092"/>
                  </a:cubicBezTo>
                  <a:lnTo>
                    <a:pt x="2192" y="2623"/>
                  </a:lnTo>
                  <a:lnTo>
                    <a:pt x="2555" y="1331"/>
                  </a:lnTo>
                  <a:cubicBezTo>
                    <a:pt x="2603" y="1178"/>
                    <a:pt x="2622" y="1015"/>
                    <a:pt x="2632" y="853"/>
                  </a:cubicBezTo>
                  <a:lnTo>
                    <a:pt x="2632" y="441"/>
                  </a:lnTo>
                  <a:cubicBezTo>
                    <a:pt x="2632" y="192"/>
                    <a:pt x="2431" y="1"/>
                    <a:pt x="2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71"/>
            <p:cNvSpPr/>
            <p:nvPr/>
          </p:nvSpPr>
          <p:spPr>
            <a:xfrm>
              <a:off x="5925744" y="1644179"/>
              <a:ext cx="68906" cy="63129"/>
            </a:xfrm>
            <a:custGeom>
              <a:avLst/>
              <a:gdLst/>
              <a:ahLst/>
              <a:cxnLst/>
              <a:rect l="l" t="t" r="r" b="b"/>
              <a:pathLst>
                <a:path w="2624" h="2404" extrusionOk="0">
                  <a:moveTo>
                    <a:pt x="812" y="0"/>
                  </a:moveTo>
                  <a:cubicBezTo>
                    <a:pt x="699" y="0"/>
                    <a:pt x="597" y="47"/>
                    <a:pt x="518" y="126"/>
                  </a:cubicBezTo>
                  <a:lnTo>
                    <a:pt x="125" y="528"/>
                  </a:lnTo>
                  <a:cubicBezTo>
                    <a:pt x="39" y="604"/>
                    <a:pt x="1" y="719"/>
                    <a:pt x="1" y="834"/>
                  </a:cubicBezTo>
                  <a:lnTo>
                    <a:pt x="1" y="1092"/>
                  </a:lnTo>
                  <a:cubicBezTo>
                    <a:pt x="1" y="1810"/>
                    <a:pt x="585" y="2403"/>
                    <a:pt x="1312" y="2403"/>
                  </a:cubicBezTo>
                  <a:cubicBezTo>
                    <a:pt x="2039" y="2403"/>
                    <a:pt x="2623" y="1810"/>
                    <a:pt x="2623" y="1092"/>
                  </a:cubicBezTo>
                  <a:lnTo>
                    <a:pt x="2623" y="815"/>
                  </a:lnTo>
                  <a:cubicBezTo>
                    <a:pt x="2623" y="690"/>
                    <a:pt x="2575" y="585"/>
                    <a:pt x="2499" y="499"/>
                  </a:cubicBezTo>
                  <a:cubicBezTo>
                    <a:pt x="2154" y="174"/>
                    <a:pt x="1542" y="20"/>
                    <a:pt x="843" y="1"/>
                  </a:cubicBezTo>
                  <a:cubicBezTo>
                    <a:pt x="833" y="1"/>
                    <a:pt x="822" y="0"/>
                    <a:pt x="8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71"/>
            <p:cNvSpPr/>
            <p:nvPr/>
          </p:nvSpPr>
          <p:spPr>
            <a:xfrm>
              <a:off x="5925744" y="1644205"/>
              <a:ext cx="68906" cy="61606"/>
            </a:xfrm>
            <a:custGeom>
              <a:avLst/>
              <a:gdLst/>
              <a:ahLst/>
              <a:cxnLst/>
              <a:rect l="l" t="t" r="r" b="b"/>
              <a:pathLst>
                <a:path w="2624" h="2346" extrusionOk="0">
                  <a:moveTo>
                    <a:pt x="843" y="0"/>
                  </a:moveTo>
                  <a:cubicBezTo>
                    <a:pt x="728" y="0"/>
                    <a:pt x="613" y="48"/>
                    <a:pt x="527" y="134"/>
                  </a:cubicBezTo>
                  <a:lnTo>
                    <a:pt x="125" y="527"/>
                  </a:lnTo>
                  <a:cubicBezTo>
                    <a:pt x="49" y="613"/>
                    <a:pt x="1" y="718"/>
                    <a:pt x="1" y="843"/>
                  </a:cubicBezTo>
                  <a:lnTo>
                    <a:pt x="1" y="1091"/>
                  </a:lnTo>
                  <a:cubicBezTo>
                    <a:pt x="1" y="1675"/>
                    <a:pt x="384" y="2182"/>
                    <a:pt x="948" y="2345"/>
                  </a:cubicBezTo>
                  <a:cubicBezTo>
                    <a:pt x="757" y="2115"/>
                    <a:pt x="652" y="1828"/>
                    <a:pt x="661" y="1522"/>
                  </a:cubicBezTo>
                  <a:lnTo>
                    <a:pt x="661" y="890"/>
                  </a:lnTo>
                  <a:cubicBezTo>
                    <a:pt x="652" y="643"/>
                    <a:pt x="853" y="449"/>
                    <a:pt x="1088" y="449"/>
                  </a:cubicBezTo>
                  <a:cubicBezTo>
                    <a:pt x="1099" y="449"/>
                    <a:pt x="1110" y="449"/>
                    <a:pt x="1121" y="450"/>
                  </a:cubicBezTo>
                  <a:cubicBezTo>
                    <a:pt x="1561" y="479"/>
                    <a:pt x="2221" y="555"/>
                    <a:pt x="2623" y="747"/>
                  </a:cubicBezTo>
                  <a:cubicBezTo>
                    <a:pt x="2604" y="651"/>
                    <a:pt x="2566" y="575"/>
                    <a:pt x="2499" y="508"/>
                  </a:cubicBezTo>
                  <a:cubicBezTo>
                    <a:pt x="2164" y="173"/>
                    <a:pt x="1542" y="29"/>
                    <a:pt x="84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71"/>
            <p:cNvSpPr/>
            <p:nvPr/>
          </p:nvSpPr>
          <p:spPr>
            <a:xfrm>
              <a:off x="5902898" y="1730916"/>
              <a:ext cx="22872" cy="68381"/>
            </a:xfrm>
            <a:custGeom>
              <a:avLst/>
              <a:gdLst/>
              <a:ahLst/>
              <a:cxnLst/>
              <a:rect l="l" t="t" r="r" b="b"/>
              <a:pathLst>
                <a:path w="871" h="2604" extrusionOk="0">
                  <a:moveTo>
                    <a:pt x="144" y="0"/>
                  </a:moveTo>
                  <a:cubicBezTo>
                    <a:pt x="48" y="115"/>
                    <a:pt x="0" y="258"/>
                    <a:pt x="0" y="412"/>
                  </a:cubicBezTo>
                  <a:lnTo>
                    <a:pt x="0" y="2603"/>
                  </a:lnTo>
                  <a:lnTo>
                    <a:pt x="871" y="2603"/>
                  </a:lnTo>
                  <a:lnTo>
                    <a:pt x="871" y="995"/>
                  </a:lnTo>
                  <a:cubicBezTo>
                    <a:pt x="871" y="823"/>
                    <a:pt x="804" y="660"/>
                    <a:pt x="680" y="536"/>
                  </a:cubicBezTo>
                  <a:lnTo>
                    <a:pt x="144"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71"/>
            <p:cNvSpPr/>
            <p:nvPr/>
          </p:nvSpPr>
          <p:spPr>
            <a:xfrm>
              <a:off x="5994624" y="1730916"/>
              <a:ext cx="23135" cy="68381"/>
            </a:xfrm>
            <a:custGeom>
              <a:avLst/>
              <a:gdLst/>
              <a:ahLst/>
              <a:cxnLst/>
              <a:rect l="l" t="t" r="r" b="b"/>
              <a:pathLst>
                <a:path w="881" h="2604" extrusionOk="0">
                  <a:moveTo>
                    <a:pt x="728" y="0"/>
                  </a:moveTo>
                  <a:lnTo>
                    <a:pt x="192" y="536"/>
                  </a:lnTo>
                  <a:cubicBezTo>
                    <a:pt x="77" y="660"/>
                    <a:pt x="0" y="823"/>
                    <a:pt x="0" y="995"/>
                  </a:cubicBezTo>
                  <a:lnTo>
                    <a:pt x="0" y="2603"/>
                  </a:lnTo>
                  <a:lnTo>
                    <a:pt x="881" y="2603"/>
                  </a:lnTo>
                  <a:lnTo>
                    <a:pt x="881" y="412"/>
                  </a:lnTo>
                  <a:cubicBezTo>
                    <a:pt x="881" y="258"/>
                    <a:pt x="823" y="115"/>
                    <a:pt x="72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71"/>
            <p:cNvSpPr/>
            <p:nvPr/>
          </p:nvSpPr>
          <p:spPr>
            <a:xfrm>
              <a:off x="5782259" y="1512012"/>
              <a:ext cx="356138" cy="356138"/>
            </a:xfrm>
            <a:custGeom>
              <a:avLst/>
              <a:gdLst/>
              <a:ahLst/>
              <a:cxnLst/>
              <a:rect l="l" t="t" r="r" b="b"/>
              <a:pathLst>
                <a:path w="13562" h="13562" extrusionOk="0">
                  <a:moveTo>
                    <a:pt x="6777" y="2623"/>
                  </a:moveTo>
                  <a:cubicBezTo>
                    <a:pt x="7312" y="2623"/>
                    <a:pt x="7851" y="2726"/>
                    <a:pt x="8365" y="2938"/>
                  </a:cubicBezTo>
                  <a:cubicBezTo>
                    <a:pt x="9925" y="3580"/>
                    <a:pt x="10939" y="5101"/>
                    <a:pt x="10939" y="6776"/>
                  </a:cubicBezTo>
                  <a:cubicBezTo>
                    <a:pt x="10939" y="9073"/>
                    <a:pt x="9073" y="10939"/>
                    <a:pt x="6776" y="10939"/>
                  </a:cubicBezTo>
                  <a:cubicBezTo>
                    <a:pt x="5092" y="10939"/>
                    <a:pt x="3580" y="9925"/>
                    <a:pt x="2938" y="8365"/>
                  </a:cubicBezTo>
                  <a:cubicBezTo>
                    <a:pt x="2297" y="6814"/>
                    <a:pt x="2651" y="5025"/>
                    <a:pt x="3838" y="3838"/>
                  </a:cubicBezTo>
                  <a:cubicBezTo>
                    <a:pt x="4632" y="3044"/>
                    <a:pt x="5695" y="2623"/>
                    <a:pt x="6777" y="2623"/>
                  </a:cubicBezTo>
                  <a:close/>
                  <a:moveTo>
                    <a:pt x="5905" y="0"/>
                  </a:moveTo>
                  <a:cubicBezTo>
                    <a:pt x="5790" y="0"/>
                    <a:pt x="5685" y="96"/>
                    <a:pt x="5685" y="220"/>
                  </a:cubicBezTo>
                  <a:lnTo>
                    <a:pt x="5685" y="795"/>
                  </a:lnTo>
                  <a:cubicBezTo>
                    <a:pt x="5685" y="900"/>
                    <a:pt x="5618" y="986"/>
                    <a:pt x="5513" y="1015"/>
                  </a:cubicBezTo>
                  <a:cubicBezTo>
                    <a:pt x="4833" y="1158"/>
                    <a:pt x="4182" y="1426"/>
                    <a:pt x="3599" y="1800"/>
                  </a:cubicBezTo>
                  <a:cubicBezTo>
                    <a:pt x="3561" y="1825"/>
                    <a:pt x="3517" y="1837"/>
                    <a:pt x="3474" y="1837"/>
                  </a:cubicBezTo>
                  <a:cubicBezTo>
                    <a:pt x="3420" y="1837"/>
                    <a:pt x="3368" y="1818"/>
                    <a:pt x="3331" y="1780"/>
                  </a:cubicBezTo>
                  <a:lnTo>
                    <a:pt x="2919" y="1369"/>
                  </a:lnTo>
                  <a:cubicBezTo>
                    <a:pt x="2876" y="1326"/>
                    <a:pt x="2819" y="1304"/>
                    <a:pt x="2761" y="1304"/>
                  </a:cubicBezTo>
                  <a:cubicBezTo>
                    <a:pt x="2704" y="1304"/>
                    <a:pt x="2646" y="1326"/>
                    <a:pt x="2603" y="1369"/>
                  </a:cubicBezTo>
                  <a:lnTo>
                    <a:pt x="1369" y="2603"/>
                  </a:lnTo>
                  <a:cubicBezTo>
                    <a:pt x="1283" y="2690"/>
                    <a:pt x="1283" y="2824"/>
                    <a:pt x="1369" y="2910"/>
                  </a:cubicBezTo>
                  <a:lnTo>
                    <a:pt x="1780" y="3321"/>
                  </a:lnTo>
                  <a:cubicBezTo>
                    <a:pt x="1857" y="3398"/>
                    <a:pt x="1866" y="3513"/>
                    <a:pt x="1809" y="3599"/>
                  </a:cubicBezTo>
                  <a:cubicBezTo>
                    <a:pt x="1436" y="4183"/>
                    <a:pt x="1168" y="4833"/>
                    <a:pt x="1015" y="5513"/>
                  </a:cubicBezTo>
                  <a:cubicBezTo>
                    <a:pt x="996" y="5609"/>
                    <a:pt x="909" y="5685"/>
                    <a:pt x="804" y="5685"/>
                  </a:cubicBezTo>
                  <a:lnTo>
                    <a:pt x="220" y="5685"/>
                  </a:lnTo>
                  <a:cubicBezTo>
                    <a:pt x="96" y="5685"/>
                    <a:pt x="0" y="5781"/>
                    <a:pt x="0" y="5905"/>
                  </a:cubicBezTo>
                  <a:lnTo>
                    <a:pt x="0" y="7657"/>
                  </a:lnTo>
                  <a:cubicBezTo>
                    <a:pt x="0" y="7771"/>
                    <a:pt x="96" y="7877"/>
                    <a:pt x="220" y="7877"/>
                  </a:cubicBezTo>
                  <a:lnTo>
                    <a:pt x="804" y="7877"/>
                  </a:lnTo>
                  <a:cubicBezTo>
                    <a:pt x="909" y="7877"/>
                    <a:pt x="996" y="7944"/>
                    <a:pt x="1015" y="8049"/>
                  </a:cubicBezTo>
                  <a:cubicBezTo>
                    <a:pt x="1168" y="8728"/>
                    <a:pt x="1436" y="9379"/>
                    <a:pt x="1809" y="9963"/>
                  </a:cubicBezTo>
                  <a:cubicBezTo>
                    <a:pt x="1866" y="10049"/>
                    <a:pt x="1857" y="10164"/>
                    <a:pt x="1780" y="10231"/>
                  </a:cubicBezTo>
                  <a:lnTo>
                    <a:pt x="1369" y="10642"/>
                  </a:lnTo>
                  <a:cubicBezTo>
                    <a:pt x="1283" y="10729"/>
                    <a:pt x="1283" y="10872"/>
                    <a:pt x="1369" y="10958"/>
                  </a:cubicBezTo>
                  <a:lnTo>
                    <a:pt x="2603" y="12193"/>
                  </a:lnTo>
                  <a:cubicBezTo>
                    <a:pt x="2646" y="12236"/>
                    <a:pt x="2704" y="12257"/>
                    <a:pt x="2761" y="12257"/>
                  </a:cubicBezTo>
                  <a:cubicBezTo>
                    <a:pt x="2819" y="12257"/>
                    <a:pt x="2876" y="12236"/>
                    <a:pt x="2919" y="12193"/>
                  </a:cubicBezTo>
                  <a:lnTo>
                    <a:pt x="3331" y="11781"/>
                  </a:lnTo>
                  <a:cubicBezTo>
                    <a:pt x="3369" y="11738"/>
                    <a:pt x="3423" y="11716"/>
                    <a:pt x="3478" y="11716"/>
                  </a:cubicBezTo>
                  <a:cubicBezTo>
                    <a:pt x="3520" y="11716"/>
                    <a:pt x="3562" y="11728"/>
                    <a:pt x="3599" y="11753"/>
                  </a:cubicBezTo>
                  <a:cubicBezTo>
                    <a:pt x="4182" y="12126"/>
                    <a:pt x="4833" y="12394"/>
                    <a:pt x="5513" y="12547"/>
                  </a:cubicBezTo>
                  <a:cubicBezTo>
                    <a:pt x="5618" y="12566"/>
                    <a:pt x="5685" y="12652"/>
                    <a:pt x="5685" y="12758"/>
                  </a:cubicBezTo>
                  <a:lnTo>
                    <a:pt x="5685" y="13341"/>
                  </a:lnTo>
                  <a:cubicBezTo>
                    <a:pt x="5685" y="13466"/>
                    <a:pt x="5790" y="13561"/>
                    <a:pt x="5905" y="13561"/>
                  </a:cubicBezTo>
                  <a:lnTo>
                    <a:pt x="7657" y="13561"/>
                  </a:lnTo>
                  <a:cubicBezTo>
                    <a:pt x="7781" y="13561"/>
                    <a:pt x="7877" y="13466"/>
                    <a:pt x="7877" y="13341"/>
                  </a:cubicBezTo>
                  <a:lnTo>
                    <a:pt x="7877" y="12758"/>
                  </a:lnTo>
                  <a:cubicBezTo>
                    <a:pt x="7877" y="12652"/>
                    <a:pt x="7953" y="12566"/>
                    <a:pt x="8049" y="12547"/>
                  </a:cubicBezTo>
                  <a:cubicBezTo>
                    <a:pt x="8728" y="12394"/>
                    <a:pt x="9379" y="12126"/>
                    <a:pt x="9963" y="11753"/>
                  </a:cubicBezTo>
                  <a:cubicBezTo>
                    <a:pt x="10000" y="11728"/>
                    <a:pt x="10042" y="11716"/>
                    <a:pt x="10084" y="11716"/>
                  </a:cubicBezTo>
                  <a:cubicBezTo>
                    <a:pt x="10140" y="11716"/>
                    <a:pt x="10197" y="11738"/>
                    <a:pt x="10240" y="11781"/>
                  </a:cubicBezTo>
                  <a:lnTo>
                    <a:pt x="10652" y="12193"/>
                  </a:lnTo>
                  <a:cubicBezTo>
                    <a:pt x="10695" y="12236"/>
                    <a:pt x="10750" y="12257"/>
                    <a:pt x="10805" y="12257"/>
                  </a:cubicBezTo>
                  <a:cubicBezTo>
                    <a:pt x="10860" y="12257"/>
                    <a:pt x="10915" y="12236"/>
                    <a:pt x="10958" y="12193"/>
                  </a:cubicBezTo>
                  <a:lnTo>
                    <a:pt x="12193" y="10958"/>
                  </a:lnTo>
                  <a:cubicBezTo>
                    <a:pt x="12279" y="10872"/>
                    <a:pt x="12279" y="10729"/>
                    <a:pt x="12193" y="10642"/>
                  </a:cubicBezTo>
                  <a:lnTo>
                    <a:pt x="11781" y="10231"/>
                  </a:lnTo>
                  <a:cubicBezTo>
                    <a:pt x="11714" y="10164"/>
                    <a:pt x="11695" y="10049"/>
                    <a:pt x="11753" y="9963"/>
                  </a:cubicBezTo>
                  <a:cubicBezTo>
                    <a:pt x="12135" y="9379"/>
                    <a:pt x="12403" y="8728"/>
                    <a:pt x="12547" y="8049"/>
                  </a:cubicBezTo>
                  <a:cubicBezTo>
                    <a:pt x="12566" y="7944"/>
                    <a:pt x="12662" y="7877"/>
                    <a:pt x="12767" y="7877"/>
                  </a:cubicBezTo>
                  <a:lnTo>
                    <a:pt x="13341" y="7877"/>
                  </a:lnTo>
                  <a:cubicBezTo>
                    <a:pt x="13466" y="7877"/>
                    <a:pt x="13561" y="7781"/>
                    <a:pt x="13561" y="7657"/>
                  </a:cubicBezTo>
                  <a:lnTo>
                    <a:pt x="13561" y="5905"/>
                  </a:lnTo>
                  <a:cubicBezTo>
                    <a:pt x="13561" y="5781"/>
                    <a:pt x="13466" y="5685"/>
                    <a:pt x="13341" y="5685"/>
                  </a:cubicBezTo>
                  <a:lnTo>
                    <a:pt x="12757" y="5685"/>
                  </a:lnTo>
                  <a:cubicBezTo>
                    <a:pt x="12652" y="5685"/>
                    <a:pt x="12566" y="5609"/>
                    <a:pt x="12547" y="5513"/>
                  </a:cubicBezTo>
                  <a:cubicBezTo>
                    <a:pt x="12394" y="4833"/>
                    <a:pt x="12126" y="4183"/>
                    <a:pt x="11753" y="3599"/>
                  </a:cubicBezTo>
                  <a:cubicBezTo>
                    <a:pt x="11695" y="3513"/>
                    <a:pt x="11705" y="3398"/>
                    <a:pt x="11781" y="3321"/>
                  </a:cubicBezTo>
                  <a:lnTo>
                    <a:pt x="12193" y="2910"/>
                  </a:lnTo>
                  <a:cubicBezTo>
                    <a:pt x="12269" y="2824"/>
                    <a:pt x="12269" y="2690"/>
                    <a:pt x="12193" y="2603"/>
                  </a:cubicBezTo>
                  <a:lnTo>
                    <a:pt x="10949" y="1369"/>
                  </a:lnTo>
                  <a:cubicBezTo>
                    <a:pt x="10906" y="1326"/>
                    <a:pt x="10851" y="1304"/>
                    <a:pt x="10796" y="1304"/>
                  </a:cubicBezTo>
                  <a:cubicBezTo>
                    <a:pt x="10741" y="1304"/>
                    <a:pt x="10686" y="1326"/>
                    <a:pt x="10642" y="1369"/>
                  </a:cubicBezTo>
                  <a:lnTo>
                    <a:pt x="10231" y="1780"/>
                  </a:lnTo>
                  <a:cubicBezTo>
                    <a:pt x="10188" y="1818"/>
                    <a:pt x="10134" y="1837"/>
                    <a:pt x="10079" y="1837"/>
                  </a:cubicBezTo>
                  <a:cubicBezTo>
                    <a:pt x="10035" y="1837"/>
                    <a:pt x="9992" y="1825"/>
                    <a:pt x="9953" y="1800"/>
                  </a:cubicBezTo>
                  <a:cubicBezTo>
                    <a:pt x="9370" y="1426"/>
                    <a:pt x="8719" y="1158"/>
                    <a:pt x="8039" y="1015"/>
                  </a:cubicBezTo>
                  <a:cubicBezTo>
                    <a:pt x="7944" y="986"/>
                    <a:pt x="7877" y="900"/>
                    <a:pt x="7877" y="795"/>
                  </a:cubicBezTo>
                  <a:lnTo>
                    <a:pt x="7877" y="220"/>
                  </a:lnTo>
                  <a:cubicBezTo>
                    <a:pt x="7877" y="96"/>
                    <a:pt x="7781" y="0"/>
                    <a:pt x="7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71"/>
            <p:cNvSpPr/>
            <p:nvPr/>
          </p:nvSpPr>
          <p:spPr>
            <a:xfrm>
              <a:off x="5823724" y="1563535"/>
              <a:ext cx="262889" cy="252936"/>
            </a:xfrm>
            <a:custGeom>
              <a:avLst/>
              <a:gdLst/>
              <a:ahLst/>
              <a:cxnLst/>
              <a:rect l="l" t="t" r="r" b="b"/>
              <a:pathLst>
                <a:path w="10011" h="9632" extrusionOk="0">
                  <a:moveTo>
                    <a:pt x="5205" y="877"/>
                  </a:moveTo>
                  <a:cubicBezTo>
                    <a:pt x="5711" y="877"/>
                    <a:pt x="6222" y="975"/>
                    <a:pt x="6709" y="1177"/>
                  </a:cubicBezTo>
                  <a:cubicBezTo>
                    <a:pt x="8173" y="1790"/>
                    <a:pt x="9140" y="3225"/>
                    <a:pt x="9140" y="4814"/>
                  </a:cubicBezTo>
                  <a:cubicBezTo>
                    <a:pt x="9140" y="6996"/>
                    <a:pt x="7370" y="8757"/>
                    <a:pt x="5197" y="8757"/>
                  </a:cubicBezTo>
                  <a:cubicBezTo>
                    <a:pt x="3608" y="8757"/>
                    <a:pt x="2173" y="7790"/>
                    <a:pt x="1560" y="6326"/>
                  </a:cubicBezTo>
                  <a:cubicBezTo>
                    <a:pt x="948" y="4852"/>
                    <a:pt x="1283" y="3158"/>
                    <a:pt x="2412" y="2029"/>
                  </a:cubicBezTo>
                  <a:cubicBezTo>
                    <a:pt x="3168" y="1279"/>
                    <a:pt x="4178" y="877"/>
                    <a:pt x="5205" y="877"/>
                  </a:cubicBezTo>
                  <a:close/>
                  <a:moveTo>
                    <a:pt x="5197" y="0"/>
                  </a:moveTo>
                  <a:cubicBezTo>
                    <a:pt x="3254" y="0"/>
                    <a:pt x="1493" y="1177"/>
                    <a:pt x="747" y="2967"/>
                  </a:cubicBezTo>
                  <a:cubicBezTo>
                    <a:pt x="0" y="4766"/>
                    <a:pt x="412" y="6843"/>
                    <a:pt x="1790" y="8221"/>
                  </a:cubicBezTo>
                  <a:cubicBezTo>
                    <a:pt x="2711" y="9143"/>
                    <a:pt x="3941" y="9632"/>
                    <a:pt x="5192" y="9632"/>
                  </a:cubicBezTo>
                  <a:cubicBezTo>
                    <a:pt x="5813" y="9632"/>
                    <a:pt x="6438" y="9512"/>
                    <a:pt x="7035" y="9264"/>
                  </a:cubicBezTo>
                  <a:cubicBezTo>
                    <a:pt x="8834" y="8518"/>
                    <a:pt x="10001" y="6766"/>
                    <a:pt x="10011" y="4814"/>
                  </a:cubicBezTo>
                  <a:cubicBezTo>
                    <a:pt x="10011" y="2163"/>
                    <a:pt x="7858" y="10"/>
                    <a:pt x="519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17" name="Google Shape;11217;p71"/>
          <p:cNvGrpSpPr/>
          <p:nvPr/>
        </p:nvGrpSpPr>
        <p:grpSpPr>
          <a:xfrm>
            <a:off x="6229598" y="1518052"/>
            <a:ext cx="343560" cy="343822"/>
            <a:chOff x="6229598" y="1518052"/>
            <a:chExt cx="343560" cy="343822"/>
          </a:xfrm>
        </p:grpSpPr>
        <p:sp>
          <p:nvSpPr>
            <p:cNvPr id="11218" name="Google Shape;11218;p71"/>
            <p:cNvSpPr/>
            <p:nvPr/>
          </p:nvSpPr>
          <p:spPr>
            <a:xfrm>
              <a:off x="6229598" y="1518052"/>
              <a:ext cx="343560" cy="343822"/>
            </a:xfrm>
            <a:custGeom>
              <a:avLst/>
              <a:gdLst/>
              <a:ahLst/>
              <a:cxnLst/>
              <a:rect l="l" t="t" r="r" b="b"/>
              <a:pathLst>
                <a:path w="13083" h="13093" extrusionOk="0">
                  <a:moveTo>
                    <a:pt x="6537" y="0"/>
                  </a:moveTo>
                  <a:cubicBezTo>
                    <a:pt x="2929" y="0"/>
                    <a:pt x="0" y="2938"/>
                    <a:pt x="0" y="6546"/>
                  </a:cubicBezTo>
                  <a:cubicBezTo>
                    <a:pt x="0" y="10164"/>
                    <a:pt x="2929" y="13092"/>
                    <a:pt x="6537" y="13092"/>
                  </a:cubicBezTo>
                  <a:cubicBezTo>
                    <a:pt x="10154" y="13092"/>
                    <a:pt x="13083" y="10164"/>
                    <a:pt x="13083" y="6546"/>
                  </a:cubicBezTo>
                  <a:cubicBezTo>
                    <a:pt x="13083" y="2938"/>
                    <a:pt x="10154" y="0"/>
                    <a:pt x="653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71"/>
            <p:cNvSpPr/>
            <p:nvPr/>
          </p:nvSpPr>
          <p:spPr>
            <a:xfrm>
              <a:off x="6255228" y="1543918"/>
              <a:ext cx="292064" cy="292064"/>
            </a:xfrm>
            <a:custGeom>
              <a:avLst/>
              <a:gdLst/>
              <a:ahLst/>
              <a:cxnLst/>
              <a:rect l="l" t="t" r="r" b="b"/>
              <a:pathLst>
                <a:path w="11122" h="11122" extrusionOk="0">
                  <a:moveTo>
                    <a:pt x="5561" y="1"/>
                  </a:moveTo>
                  <a:cubicBezTo>
                    <a:pt x="2489" y="1"/>
                    <a:pt x="1" y="2489"/>
                    <a:pt x="1" y="5561"/>
                  </a:cubicBezTo>
                  <a:cubicBezTo>
                    <a:pt x="1" y="8633"/>
                    <a:pt x="2489" y="11121"/>
                    <a:pt x="5561" y="11121"/>
                  </a:cubicBezTo>
                  <a:cubicBezTo>
                    <a:pt x="8633" y="11121"/>
                    <a:pt x="11121" y="8633"/>
                    <a:pt x="11121" y="5561"/>
                  </a:cubicBezTo>
                  <a:cubicBezTo>
                    <a:pt x="11121" y="2489"/>
                    <a:pt x="8633" y="1"/>
                    <a:pt x="5561" y="1"/>
                  </a:cubicBezTo>
                  <a:close/>
                </a:path>
              </a:pathLst>
            </a:custGeom>
            <a:solidFill>
              <a:srgbClr val="F0F3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71"/>
            <p:cNvSpPr/>
            <p:nvPr/>
          </p:nvSpPr>
          <p:spPr>
            <a:xfrm>
              <a:off x="6396218" y="1564034"/>
              <a:ext cx="10320" cy="131221"/>
            </a:xfrm>
            <a:custGeom>
              <a:avLst/>
              <a:gdLst/>
              <a:ahLst/>
              <a:cxnLst/>
              <a:rect l="l" t="t" r="r" b="b"/>
              <a:pathLst>
                <a:path w="393" h="4997" extrusionOk="0">
                  <a:moveTo>
                    <a:pt x="197" y="0"/>
                  </a:moveTo>
                  <a:cubicBezTo>
                    <a:pt x="99" y="0"/>
                    <a:pt x="1" y="67"/>
                    <a:pt x="1" y="201"/>
                  </a:cubicBezTo>
                  <a:lnTo>
                    <a:pt x="1" y="4795"/>
                  </a:lnTo>
                  <a:cubicBezTo>
                    <a:pt x="1" y="4910"/>
                    <a:pt x="87" y="4996"/>
                    <a:pt x="192" y="4996"/>
                  </a:cubicBezTo>
                  <a:cubicBezTo>
                    <a:pt x="307" y="4996"/>
                    <a:pt x="393" y="4910"/>
                    <a:pt x="393" y="4795"/>
                  </a:cubicBezTo>
                  <a:lnTo>
                    <a:pt x="393" y="201"/>
                  </a:lnTo>
                  <a:cubicBezTo>
                    <a:pt x="393" y="67"/>
                    <a:pt x="295" y="0"/>
                    <a:pt x="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71"/>
            <p:cNvSpPr/>
            <p:nvPr/>
          </p:nvSpPr>
          <p:spPr>
            <a:xfrm>
              <a:off x="6394459" y="1684908"/>
              <a:ext cx="134477" cy="10346"/>
            </a:xfrm>
            <a:custGeom>
              <a:avLst/>
              <a:gdLst/>
              <a:ahLst/>
              <a:cxnLst/>
              <a:rect l="l" t="t" r="r" b="b"/>
              <a:pathLst>
                <a:path w="5121" h="394" extrusionOk="0">
                  <a:moveTo>
                    <a:pt x="259" y="1"/>
                  </a:moveTo>
                  <a:cubicBezTo>
                    <a:pt x="1" y="1"/>
                    <a:pt x="1" y="393"/>
                    <a:pt x="259" y="393"/>
                  </a:cubicBezTo>
                  <a:lnTo>
                    <a:pt x="4862" y="393"/>
                  </a:lnTo>
                  <a:cubicBezTo>
                    <a:pt x="5121" y="393"/>
                    <a:pt x="5121" y="1"/>
                    <a:pt x="48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2" name="Google Shape;11222;p71"/>
            <p:cNvSpPr/>
            <p:nvPr/>
          </p:nvSpPr>
          <p:spPr>
            <a:xfrm>
              <a:off x="6291178" y="1579868"/>
              <a:ext cx="272946" cy="256009"/>
            </a:xfrm>
            <a:custGeom>
              <a:avLst/>
              <a:gdLst/>
              <a:ahLst/>
              <a:cxnLst/>
              <a:rect l="l" t="t" r="r" b="b"/>
              <a:pathLst>
                <a:path w="10394" h="9749" extrusionOk="0">
                  <a:moveTo>
                    <a:pt x="7848" y="0"/>
                  </a:moveTo>
                  <a:lnTo>
                    <a:pt x="7848" y="0"/>
                  </a:lnTo>
                  <a:cubicBezTo>
                    <a:pt x="9781" y="2211"/>
                    <a:pt x="9666" y="5522"/>
                    <a:pt x="7599" y="7599"/>
                  </a:cubicBezTo>
                  <a:cubicBezTo>
                    <a:pt x="6518" y="8680"/>
                    <a:pt x="5095" y="9227"/>
                    <a:pt x="3667" y="9227"/>
                  </a:cubicBezTo>
                  <a:cubicBezTo>
                    <a:pt x="2363" y="9227"/>
                    <a:pt x="1055" y="8771"/>
                    <a:pt x="0" y="7848"/>
                  </a:cubicBezTo>
                  <a:lnTo>
                    <a:pt x="0" y="7848"/>
                  </a:lnTo>
                  <a:cubicBezTo>
                    <a:pt x="1108" y="9110"/>
                    <a:pt x="2650" y="9748"/>
                    <a:pt x="4196" y="9748"/>
                  </a:cubicBezTo>
                  <a:cubicBezTo>
                    <a:pt x="5614" y="9748"/>
                    <a:pt x="7035" y="9211"/>
                    <a:pt x="8125" y="8125"/>
                  </a:cubicBezTo>
                  <a:cubicBezTo>
                    <a:pt x="10393" y="5848"/>
                    <a:pt x="10269" y="2125"/>
                    <a:pt x="7848"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3" name="Google Shape;11223;p71"/>
            <p:cNvSpPr/>
            <p:nvPr/>
          </p:nvSpPr>
          <p:spPr>
            <a:xfrm>
              <a:off x="6273584" y="1684908"/>
              <a:ext cx="21376" cy="10346"/>
            </a:xfrm>
            <a:custGeom>
              <a:avLst/>
              <a:gdLst/>
              <a:ahLst/>
              <a:cxnLst/>
              <a:rect l="l" t="t" r="r" b="b"/>
              <a:pathLst>
                <a:path w="814" h="394" extrusionOk="0">
                  <a:moveTo>
                    <a:pt x="268" y="1"/>
                  </a:moveTo>
                  <a:cubicBezTo>
                    <a:pt x="0" y="1"/>
                    <a:pt x="0" y="393"/>
                    <a:pt x="268" y="393"/>
                  </a:cubicBezTo>
                  <a:lnTo>
                    <a:pt x="555" y="393"/>
                  </a:lnTo>
                  <a:cubicBezTo>
                    <a:pt x="814" y="393"/>
                    <a:pt x="814" y="1"/>
                    <a:pt x="55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71"/>
            <p:cNvSpPr/>
            <p:nvPr/>
          </p:nvSpPr>
          <p:spPr>
            <a:xfrm>
              <a:off x="6396218" y="1798194"/>
              <a:ext cx="10320" cy="17673"/>
            </a:xfrm>
            <a:custGeom>
              <a:avLst/>
              <a:gdLst/>
              <a:ahLst/>
              <a:cxnLst/>
              <a:rect l="l" t="t" r="r" b="b"/>
              <a:pathLst>
                <a:path w="393" h="673" extrusionOk="0">
                  <a:moveTo>
                    <a:pt x="197" y="1"/>
                  </a:moveTo>
                  <a:cubicBezTo>
                    <a:pt x="99" y="1"/>
                    <a:pt x="1" y="65"/>
                    <a:pt x="1" y="194"/>
                  </a:cubicBezTo>
                  <a:lnTo>
                    <a:pt x="1" y="481"/>
                  </a:lnTo>
                  <a:cubicBezTo>
                    <a:pt x="1" y="587"/>
                    <a:pt x="87" y="673"/>
                    <a:pt x="192" y="673"/>
                  </a:cubicBezTo>
                  <a:cubicBezTo>
                    <a:pt x="307" y="673"/>
                    <a:pt x="393" y="587"/>
                    <a:pt x="393" y="481"/>
                  </a:cubicBezTo>
                  <a:lnTo>
                    <a:pt x="393" y="194"/>
                  </a:lnTo>
                  <a:cubicBezTo>
                    <a:pt x="393" y="65"/>
                    <a:pt x="295" y="1"/>
                    <a:pt x="197"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71"/>
            <p:cNvSpPr/>
            <p:nvPr/>
          </p:nvSpPr>
          <p:spPr>
            <a:xfrm>
              <a:off x="6308063" y="1599117"/>
              <a:ext cx="20036" cy="15966"/>
            </a:xfrm>
            <a:custGeom>
              <a:avLst/>
              <a:gdLst/>
              <a:ahLst/>
              <a:cxnLst/>
              <a:rect l="l" t="t" r="r" b="b"/>
              <a:pathLst>
                <a:path w="763" h="608" extrusionOk="0">
                  <a:moveTo>
                    <a:pt x="296" y="0"/>
                  </a:moveTo>
                  <a:cubicBezTo>
                    <a:pt x="140" y="0"/>
                    <a:pt x="1" y="210"/>
                    <a:pt x="161" y="349"/>
                  </a:cubicBezTo>
                  <a:lnTo>
                    <a:pt x="362" y="550"/>
                  </a:lnTo>
                  <a:cubicBezTo>
                    <a:pt x="399" y="587"/>
                    <a:pt x="445" y="606"/>
                    <a:pt x="501" y="607"/>
                  </a:cubicBezTo>
                  <a:lnTo>
                    <a:pt x="501" y="607"/>
                  </a:lnTo>
                  <a:cubicBezTo>
                    <a:pt x="679" y="604"/>
                    <a:pt x="763" y="396"/>
                    <a:pt x="640" y="272"/>
                  </a:cubicBezTo>
                  <a:lnTo>
                    <a:pt x="439" y="71"/>
                  </a:lnTo>
                  <a:cubicBezTo>
                    <a:pt x="395" y="21"/>
                    <a:pt x="344" y="0"/>
                    <a:pt x="296" y="0"/>
                  </a:cubicBezTo>
                  <a:close/>
                  <a:moveTo>
                    <a:pt x="501" y="607"/>
                  </a:moveTo>
                  <a:cubicBezTo>
                    <a:pt x="499" y="607"/>
                    <a:pt x="498" y="607"/>
                    <a:pt x="496" y="607"/>
                  </a:cubicBezTo>
                  <a:lnTo>
                    <a:pt x="506" y="607"/>
                  </a:lnTo>
                  <a:cubicBezTo>
                    <a:pt x="504" y="607"/>
                    <a:pt x="502" y="607"/>
                    <a:pt x="501" y="607"/>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71"/>
            <p:cNvSpPr/>
            <p:nvPr/>
          </p:nvSpPr>
          <p:spPr>
            <a:xfrm>
              <a:off x="6473606" y="1764581"/>
              <a:ext cx="20141" cy="16097"/>
            </a:xfrm>
            <a:custGeom>
              <a:avLst/>
              <a:gdLst/>
              <a:ahLst/>
              <a:cxnLst/>
              <a:rect l="l" t="t" r="r" b="b"/>
              <a:pathLst>
                <a:path w="767" h="613" extrusionOk="0">
                  <a:moveTo>
                    <a:pt x="297" y="0"/>
                  </a:moveTo>
                  <a:cubicBezTo>
                    <a:pt x="138" y="0"/>
                    <a:pt x="1" y="208"/>
                    <a:pt x="154" y="355"/>
                  </a:cubicBezTo>
                  <a:lnTo>
                    <a:pt x="355" y="556"/>
                  </a:lnTo>
                  <a:cubicBezTo>
                    <a:pt x="394" y="584"/>
                    <a:pt x="451" y="613"/>
                    <a:pt x="499" y="613"/>
                  </a:cubicBezTo>
                  <a:cubicBezTo>
                    <a:pt x="671" y="613"/>
                    <a:pt x="767" y="402"/>
                    <a:pt x="642" y="278"/>
                  </a:cubicBezTo>
                  <a:lnTo>
                    <a:pt x="441" y="67"/>
                  </a:lnTo>
                  <a:cubicBezTo>
                    <a:pt x="396" y="20"/>
                    <a:pt x="345"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7" name="Google Shape;11227;p71"/>
            <p:cNvSpPr/>
            <p:nvPr/>
          </p:nvSpPr>
          <p:spPr>
            <a:xfrm>
              <a:off x="6474368" y="1599117"/>
              <a:ext cx="20141" cy="15966"/>
            </a:xfrm>
            <a:custGeom>
              <a:avLst/>
              <a:gdLst/>
              <a:ahLst/>
              <a:cxnLst/>
              <a:rect l="l" t="t" r="r" b="b"/>
              <a:pathLst>
                <a:path w="767" h="608" extrusionOk="0">
                  <a:moveTo>
                    <a:pt x="478" y="0"/>
                  </a:moveTo>
                  <a:cubicBezTo>
                    <a:pt x="429" y="0"/>
                    <a:pt x="379" y="21"/>
                    <a:pt x="336" y="71"/>
                  </a:cubicBezTo>
                  <a:lnTo>
                    <a:pt x="135" y="272"/>
                  </a:lnTo>
                  <a:cubicBezTo>
                    <a:pt x="1" y="397"/>
                    <a:pt x="97" y="607"/>
                    <a:pt x="269" y="607"/>
                  </a:cubicBezTo>
                  <a:cubicBezTo>
                    <a:pt x="326" y="607"/>
                    <a:pt x="374" y="588"/>
                    <a:pt x="412" y="550"/>
                  </a:cubicBezTo>
                  <a:lnTo>
                    <a:pt x="613" y="349"/>
                  </a:lnTo>
                  <a:cubicBezTo>
                    <a:pt x="766" y="210"/>
                    <a:pt x="631" y="0"/>
                    <a:pt x="478"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8" name="Google Shape;11228;p71"/>
            <p:cNvSpPr/>
            <p:nvPr/>
          </p:nvSpPr>
          <p:spPr>
            <a:xfrm>
              <a:off x="6308772" y="1765001"/>
              <a:ext cx="19432" cy="15677"/>
            </a:xfrm>
            <a:custGeom>
              <a:avLst/>
              <a:gdLst/>
              <a:ahLst/>
              <a:cxnLst/>
              <a:rect l="l" t="t" r="r" b="b"/>
              <a:pathLst>
                <a:path w="740" h="597" extrusionOk="0">
                  <a:moveTo>
                    <a:pt x="457" y="0"/>
                  </a:moveTo>
                  <a:cubicBezTo>
                    <a:pt x="414" y="0"/>
                    <a:pt x="368" y="15"/>
                    <a:pt x="325" y="51"/>
                  </a:cubicBezTo>
                  <a:lnTo>
                    <a:pt x="124" y="252"/>
                  </a:lnTo>
                  <a:cubicBezTo>
                    <a:pt x="0" y="377"/>
                    <a:pt x="96" y="597"/>
                    <a:pt x="268" y="597"/>
                  </a:cubicBezTo>
                  <a:cubicBezTo>
                    <a:pt x="316" y="597"/>
                    <a:pt x="373" y="568"/>
                    <a:pt x="412" y="540"/>
                  </a:cubicBezTo>
                  <a:lnTo>
                    <a:pt x="613" y="339"/>
                  </a:lnTo>
                  <a:cubicBezTo>
                    <a:pt x="739" y="190"/>
                    <a:pt x="611" y="0"/>
                    <a:pt x="4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71"/>
            <p:cNvSpPr/>
            <p:nvPr/>
          </p:nvSpPr>
          <p:spPr>
            <a:xfrm>
              <a:off x="6283064" y="1637404"/>
              <a:ext cx="20693" cy="13366"/>
            </a:xfrm>
            <a:custGeom>
              <a:avLst/>
              <a:gdLst/>
              <a:ahLst/>
              <a:cxnLst/>
              <a:rect l="l" t="t" r="r" b="b"/>
              <a:pathLst>
                <a:path w="788" h="509" extrusionOk="0">
                  <a:moveTo>
                    <a:pt x="280" y="0"/>
                  </a:moveTo>
                  <a:cubicBezTo>
                    <a:pt x="118" y="0"/>
                    <a:pt x="0" y="333"/>
                    <a:pt x="194" y="384"/>
                  </a:cubicBezTo>
                  <a:lnTo>
                    <a:pt x="453" y="489"/>
                  </a:lnTo>
                  <a:cubicBezTo>
                    <a:pt x="472" y="499"/>
                    <a:pt x="501" y="508"/>
                    <a:pt x="529" y="508"/>
                  </a:cubicBezTo>
                  <a:cubicBezTo>
                    <a:pt x="730" y="499"/>
                    <a:pt x="788" y="221"/>
                    <a:pt x="606" y="135"/>
                  </a:cubicBezTo>
                  <a:lnTo>
                    <a:pt x="347" y="20"/>
                  </a:lnTo>
                  <a:cubicBezTo>
                    <a:pt x="325" y="6"/>
                    <a:pt x="302" y="0"/>
                    <a:pt x="280"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71"/>
            <p:cNvSpPr/>
            <p:nvPr/>
          </p:nvSpPr>
          <p:spPr>
            <a:xfrm>
              <a:off x="6498947" y="1729445"/>
              <a:ext cx="20640" cy="13051"/>
            </a:xfrm>
            <a:custGeom>
              <a:avLst/>
              <a:gdLst/>
              <a:ahLst/>
              <a:cxnLst/>
              <a:rect l="l" t="t" r="r" b="b"/>
              <a:pathLst>
                <a:path w="786" h="497" extrusionOk="0">
                  <a:moveTo>
                    <a:pt x="273" y="1"/>
                  </a:moveTo>
                  <a:cubicBezTo>
                    <a:pt x="89" y="1"/>
                    <a:pt x="0" y="258"/>
                    <a:pt x="175" y="372"/>
                  </a:cubicBezTo>
                  <a:lnTo>
                    <a:pt x="433" y="477"/>
                  </a:lnTo>
                  <a:cubicBezTo>
                    <a:pt x="461" y="486"/>
                    <a:pt x="488" y="495"/>
                    <a:pt x="516" y="496"/>
                  </a:cubicBezTo>
                  <a:lnTo>
                    <a:pt x="516" y="496"/>
                  </a:lnTo>
                  <a:cubicBezTo>
                    <a:pt x="731" y="491"/>
                    <a:pt x="786" y="208"/>
                    <a:pt x="587" y="123"/>
                  </a:cubicBezTo>
                  <a:lnTo>
                    <a:pt x="328" y="8"/>
                  </a:lnTo>
                  <a:cubicBezTo>
                    <a:pt x="309" y="3"/>
                    <a:pt x="291" y="1"/>
                    <a:pt x="273" y="1"/>
                  </a:cubicBezTo>
                  <a:close/>
                  <a:moveTo>
                    <a:pt x="516" y="496"/>
                  </a:moveTo>
                  <a:cubicBezTo>
                    <a:pt x="514" y="496"/>
                    <a:pt x="512" y="496"/>
                    <a:pt x="510" y="496"/>
                  </a:cubicBezTo>
                  <a:lnTo>
                    <a:pt x="520" y="496"/>
                  </a:lnTo>
                  <a:cubicBezTo>
                    <a:pt x="518" y="496"/>
                    <a:pt x="517" y="496"/>
                    <a:pt x="516" y="496"/>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71"/>
            <p:cNvSpPr/>
            <p:nvPr/>
          </p:nvSpPr>
          <p:spPr>
            <a:xfrm>
              <a:off x="6439442" y="1574511"/>
              <a:ext cx="14837" cy="16675"/>
            </a:xfrm>
            <a:custGeom>
              <a:avLst/>
              <a:gdLst/>
              <a:ahLst/>
              <a:cxnLst/>
              <a:rect l="l" t="t" r="r" b="b"/>
              <a:pathLst>
                <a:path w="565" h="635" extrusionOk="0">
                  <a:moveTo>
                    <a:pt x="331" y="0"/>
                  </a:moveTo>
                  <a:cubicBezTo>
                    <a:pt x="269" y="0"/>
                    <a:pt x="206" y="30"/>
                    <a:pt x="163" y="99"/>
                  </a:cubicBezTo>
                  <a:lnTo>
                    <a:pt x="58" y="357"/>
                  </a:lnTo>
                  <a:cubicBezTo>
                    <a:pt x="1" y="482"/>
                    <a:pt x="96" y="635"/>
                    <a:pt x="240" y="635"/>
                  </a:cubicBezTo>
                  <a:lnTo>
                    <a:pt x="230" y="625"/>
                  </a:lnTo>
                  <a:cubicBezTo>
                    <a:pt x="307" y="625"/>
                    <a:pt x="383" y="578"/>
                    <a:pt x="412" y="511"/>
                  </a:cubicBezTo>
                  <a:lnTo>
                    <a:pt x="527" y="252"/>
                  </a:lnTo>
                  <a:cubicBezTo>
                    <a:pt x="565" y="108"/>
                    <a:pt x="450" y="0"/>
                    <a:pt x="33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71"/>
            <p:cNvSpPr/>
            <p:nvPr/>
          </p:nvSpPr>
          <p:spPr>
            <a:xfrm>
              <a:off x="6347978" y="1789581"/>
              <a:ext cx="15861" cy="16754"/>
            </a:xfrm>
            <a:custGeom>
              <a:avLst/>
              <a:gdLst/>
              <a:ahLst/>
              <a:cxnLst/>
              <a:rect l="l" t="t" r="r" b="b"/>
              <a:pathLst>
                <a:path w="604" h="638" extrusionOk="0">
                  <a:moveTo>
                    <a:pt x="303" y="0"/>
                  </a:moveTo>
                  <a:cubicBezTo>
                    <a:pt x="239" y="0"/>
                    <a:pt x="181" y="30"/>
                    <a:pt x="163" y="101"/>
                  </a:cubicBezTo>
                  <a:lnTo>
                    <a:pt x="48" y="360"/>
                  </a:lnTo>
                  <a:cubicBezTo>
                    <a:pt x="0" y="494"/>
                    <a:pt x="96" y="637"/>
                    <a:pt x="230" y="637"/>
                  </a:cubicBezTo>
                  <a:cubicBezTo>
                    <a:pt x="306" y="637"/>
                    <a:pt x="383" y="589"/>
                    <a:pt x="412" y="513"/>
                  </a:cubicBezTo>
                  <a:lnTo>
                    <a:pt x="526" y="254"/>
                  </a:lnTo>
                  <a:cubicBezTo>
                    <a:pt x="604" y="125"/>
                    <a:pt x="438" y="0"/>
                    <a:pt x="303"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71"/>
            <p:cNvSpPr/>
            <p:nvPr/>
          </p:nvSpPr>
          <p:spPr>
            <a:xfrm>
              <a:off x="6349633" y="1572883"/>
              <a:ext cx="15441" cy="17305"/>
            </a:xfrm>
            <a:custGeom>
              <a:avLst/>
              <a:gdLst/>
              <a:ahLst/>
              <a:cxnLst/>
              <a:rect l="l" t="t" r="r" b="b"/>
              <a:pathLst>
                <a:path w="588" h="659" extrusionOk="0">
                  <a:moveTo>
                    <a:pt x="254" y="0"/>
                  </a:moveTo>
                  <a:cubicBezTo>
                    <a:pt x="127" y="0"/>
                    <a:pt x="0" y="116"/>
                    <a:pt x="61" y="276"/>
                  </a:cubicBezTo>
                  <a:lnTo>
                    <a:pt x="176" y="534"/>
                  </a:lnTo>
                  <a:cubicBezTo>
                    <a:pt x="205" y="611"/>
                    <a:pt x="272" y="659"/>
                    <a:pt x="358" y="659"/>
                  </a:cubicBezTo>
                  <a:cubicBezTo>
                    <a:pt x="492" y="659"/>
                    <a:pt x="588" y="515"/>
                    <a:pt x="540" y="391"/>
                  </a:cubicBezTo>
                  <a:lnTo>
                    <a:pt x="435" y="123"/>
                  </a:lnTo>
                  <a:cubicBezTo>
                    <a:pt x="397" y="37"/>
                    <a:pt x="326" y="0"/>
                    <a:pt x="254"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71"/>
            <p:cNvSpPr/>
            <p:nvPr/>
          </p:nvSpPr>
          <p:spPr>
            <a:xfrm>
              <a:off x="6437341" y="1789896"/>
              <a:ext cx="15441" cy="17437"/>
            </a:xfrm>
            <a:custGeom>
              <a:avLst/>
              <a:gdLst/>
              <a:ahLst/>
              <a:cxnLst/>
              <a:rect l="l" t="t" r="r" b="b"/>
              <a:pathLst>
                <a:path w="588" h="664" extrusionOk="0">
                  <a:moveTo>
                    <a:pt x="251" y="0"/>
                  </a:moveTo>
                  <a:cubicBezTo>
                    <a:pt x="127" y="0"/>
                    <a:pt x="0" y="118"/>
                    <a:pt x="61" y="271"/>
                  </a:cubicBezTo>
                  <a:lnTo>
                    <a:pt x="167" y="539"/>
                  </a:lnTo>
                  <a:cubicBezTo>
                    <a:pt x="195" y="616"/>
                    <a:pt x="272" y="654"/>
                    <a:pt x="349" y="654"/>
                  </a:cubicBezTo>
                  <a:lnTo>
                    <a:pt x="349" y="663"/>
                  </a:lnTo>
                  <a:cubicBezTo>
                    <a:pt x="492" y="663"/>
                    <a:pt x="588" y="520"/>
                    <a:pt x="530" y="386"/>
                  </a:cubicBezTo>
                  <a:lnTo>
                    <a:pt x="425" y="127"/>
                  </a:lnTo>
                  <a:cubicBezTo>
                    <a:pt x="391" y="38"/>
                    <a:pt x="321" y="0"/>
                    <a:pt x="25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71"/>
            <p:cNvSpPr/>
            <p:nvPr/>
          </p:nvSpPr>
          <p:spPr>
            <a:xfrm>
              <a:off x="6499262" y="1639505"/>
              <a:ext cx="21664" cy="13261"/>
            </a:xfrm>
            <a:custGeom>
              <a:avLst/>
              <a:gdLst/>
              <a:ahLst/>
              <a:cxnLst/>
              <a:rect l="l" t="t" r="r" b="b"/>
              <a:pathLst>
                <a:path w="825" h="505" extrusionOk="0">
                  <a:moveTo>
                    <a:pt x="541" y="1"/>
                  </a:moveTo>
                  <a:cubicBezTo>
                    <a:pt x="515" y="1"/>
                    <a:pt x="488" y="6"/>
                    <a:pt x="460" y="17"/>
                  </a:cubicBezTo>
                  <a:lnTo>
                    <a:pt x="201" y="131"/>
                  </a:lnTo>
                  <a:cubicBezTo>
                    <a:pt x="0" y="208"/>
                    <a:pt x="58" y="505"/>
                    <a:pt x="268" y="505"/>
                  </a:cubicBezTo>
                  <a:cubicBezTo>
                    <a:pt x="297" y="505"/>
                    <a:pt x="326" y="505"/>
                    <a:pt x="345" y="495"/>
                  </a:cubicBezTo>
                  <a:lnTo>
                    <a:pt x="613" y="390"/>
                  </a:lnTo>
                  <a:cubicBezTo>
                    <a:pt x="825" y="297"/>
                    <a:pt x="736" y="1"/>
                    <a:pt x="541"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71"/>
            <p:cNvSpPr/>
            <p:nvPr/>
          </p:nvSpPr>
          <p:spPr>
            <a:xfrm>
              <a:off x="6282118" y="1727161"/>
              <a:ext cx="21638" cy="13314"/>
            </a:xfrm>
            <a:custGeom>
              <a:avLst/>
              <a:gdLst/>
              <a:ahLst/>
              <a:cxnLst/>
              <a:rect l="l" t="t" r="r" b="b"/>
              <a:pathLst>
                <a:path w="824" h="507" extrusionOk="0">
                  <a:moveTo>
                    <a:pt x="552" y="0"/>
                  </a:moveTo>
                  <a:cubicBezTo>
                    <a:pt x="526" y="0"/>
                    <a:pt x="499" y="6"/>
                    <a:pt x="470" y="19"/>
                  </a:cubicBezTo>
                  <a:lnTo>
                    <a:pt x="202" y="124"/>
                  </a:lnTo>
                  <a:cubicBezTo>
                    <a:pt x="1" y="200"/>
                    <a:pt x="58" y="507"/>
                    <a:pt x="278" y="507"/>
                  </a:cubicBezTo>
                  <a:cubicBezTo>
                    <a:pt x="297" y="507"/>
                    <a:pt x="326" y="497"/>
                    <a:pt x="355" y="488"/>
                  </a:cubicBezTo>
                  <a:lnTo>
                    <a:pt x="613" y="382"/>
                  </a:lnTo>
                  <a:cubicBezTo>
                    <a:pt x="823" y="298"/>
                    <a:pt x="738" y="0"/>
                    <a:pt x="552"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37" name="Google Shape;11237;p71"/>
          <p:cNvGrpSpPr/>
          <p:nvPr/>
        </p:nvGrpSpPr>
        <p:grpSpPr>
          <a:xfrm>
            <a:off x="870773" y="3357985"/>
            <a:ext cx="342824" cy="351228"/>
            <a:chOff x="870773" y="3357985"/>
            <a:chExt cx="342824" cy="351228"/>
          </a:xfrm>
        </p:grpSpPr>
        <p:sp>
          <p:nvSpPr>
            <p:cNvPr id="11238" name="Google Shape;11238;p71"/>
            <p:cNvSpPr/>
            <p:nvPr/>
          </p:nvSpPr>
          <p:spPr>
            <a:xfrm>
              <a:off x="870773" y="3357985"/>
              <a:ext cx="342824" cy="351228"/>
            </a:xfrm>
            <a:custGeom>
              <a:avLst/>
              <a:gdLst/>
              <a:ahLst/>
              <a:cxnLst/>
              <a:rect l="l" t="t" r="r" b="b"/>
              <a:pathLst>
                <a:path w="13055" h="13375" extrusionOk="0">
                  <a:moveTo>
                    <a:pt x="6523" y="0"/>
                  </a:moveTo>
                  <a:cubicBezTo>
                    <a:pt x="6339" y="0"/>
                    <a:pt x="6155" y="89"/>
                    <a:pt x="6049" y="266"/>
                  </a:cubicBezTo>
                  <a:lnTo>
                    <a:pt x="5255" y="1606"/>
                  </a:lnTo>
                  <a:cubicBezTo>
                    <a:pt x="5152" y="1777"/>
                    <a:pt x="4972" y="1874"/>
                    <a:pt x="4786" y="1874"/>
                  </a:cubicBezTo>
                  <a:cubicBezTo>
                    <a:pt x="4712" y="1874"/>
                    <a:pt x="4637" y="1859"/>
                    <a:pt x="4566" y="1826"/>
                  </a:cubicBezTo>
                  <a:lnTo>
                    <a:pt x="3130" y="1213"/>
                  </a:lnTo>
                  <a:cubicBezTo>
                    <a:pt x="3059" y="1183"/>
                    <a:pt x="2986" y="1169"/>
                    <a:pt x="2915" y="1169"/>
                  </a:cubicBezTo>
                  <a:cubicBezTo>
                    <a:pt x="2606" y="1169"/>
                    <a:pt x="2334" y="1434"/>
                    <a:pt x="2365" y="1768"/>
                  </a:cubicBezTo>
                  <a:lnTo>
                    <a:pt x="2508" y="3328"/>
                  </a:lnTo>
                  <a:cubicBezTo>
                    <a:pt x="2527" y="3606"/>
                    <a:pt x="2346" y="3855"/>
                    <a:pt x="2078" y="3912"/>
                  </a:cubicBezTo>
                  <a:lnTo>
                    <a:pt x="566" y="4257"/>
                  </a:lnTo>
                  <a:cubicBezTo>
                    <a:pt x="154" y="4343"/>
                    <a:pt x="1" y="4840"/>
                    <a:pt x="278" y="5156"/>
                  </a:cubicBezTo>
                  <a:lnTo>
                    <a:pt x="1302" y="6324"/>
                  </a:lnTo>
                  <a:cubicBezTo>
                    <a:pt x="1484" y="6534"/>
                    <a:pt x="1484" y="6841"/>
                    <a:pt x="1302" y="7051"/>
                  </a:cubicBezTo>
                  <a:lnTo>
                    <a:pt x="278" y="8219"/>
                  </a:lnTo>
                  <a:cubicBezTo>
                    <a:pt x="1" y="8535"/>
                    <a:pt x="154" y="9023"/>
                    <a:pt x="566" y="9118"/>
                  </a:cubicBezTo>
                  <a:lnTo>
                    <a:pt x="2078" y="9463"/>
                  </a:lnTo>
                  <a:cubicBezTo>
                    <a:pt x="2355" y="9520"/>
                    <a:pt x="2537" y="9779"/>
                    <a:pt x="2508" y="10047"/>
                  </a:cubicBezTo>
                  <a:lnTo>
                    <a:pt x="2365" y="11607"/>
                  </a:lnTo>
                  <a:cubicBezTo>
                    <a:pt x="2334" y="11941"/>
                    <a:pt x="2606" y="12206"/>
                    <a:pt x="2915" y="12206"/>
                  </a:cubicBezTo>
                  <a:cubicBezTo>
                    <a:pt x="2986" y="12206"/>
                    <a:pt x="3059" y="12192"/>
                    <a:pt x="3130" y="12162"/>
                  </a:cubicBezTo>
                  <a:lnTo>
                    <a:pt x="4566" y="11549"/>
                  </a:lnTo>
                  <a:cubicBezTo>
                    <a:pt x="4637" y="11520"/>
                    <a:pt x="4711" y="11507"/>
                    <a:pt x="4783" y="11507"/>
                  </a:cubicBezTo>
                  <a:cubicBezTo>
                    <a:pt x="4975" y="11507"/>
                    <a:pt x="5158" y="11603"/>
                    <a:pt x="5255" y="11769"/>
                  </a:cubicBezTo>
                  <a:lnTo>
                    <a:pt x="6049" y="13109"/>
                  </a:lnTo>
                  <a:cubicBezTo>
                    <a:pt x="6155" y="13286"/>
                    <a:pt x="6339" y="13375"/>
                    <a:pt x="6523" y="13375"/>
                  </a:cubicBezTo>
                  <a:cubicBezTo>
                    <a:pt x="6707" y="13375"/>
                    <a:pt x="6892" y="13286"/>
                    <a:pt x="6997" y="13109"/>
                  </a:cubicBezTo>
                  <a:lnTo>
                    <a:pt x="7791" y="11769"/>
                  </a:lnTo>
                  <a:cubicBezTo>
                    <a:pt x="7894" y="11598"/>
                    <a:pt x="8076" y="11505"/>
                    <a:pt x="8262" y="11505"/>
                  </a:cubicBezTo>
                  <a:cubicBezTo>
                    <a:pt x="8336" y="11505"/>
                    <a:pt x="8410" y="11519"/>
                    <a:pt x="8480" y="11549"/>
                  </a:cubicBezTo>
                  <a:lnTo>
                    <a:pt x="9916" y="12162"/>
                  </a:lnTo>
                  <a:cubicBezTo>
                    <a:pt x="9987" y="12192"/>
                    <a:pt x="10060" y="12206"/>
                    <a:pt x="10131" y="12206"/>
                  </a:cubicBezTo>
                  <a:cubicBezTo>
                    <a:pt x="10440" y="12206"/>
                    <a:pt x="10712" y="11941"/>
                    <a:pt x="10681" y="11607"/>
                  </a:cubicBezTo>
                  <a:lnTo>
                    <a:pt x="10547" y="10056"/>
                  </a:lnTo>
                  <a:cubicBezTo>
                    <a:pt x="10519" y="9779"/>
                    <a:pt x="10701" y="9520"/>
                    <a:pt x="10968" y="9463"/>
                  </a:cubicBezTo>
                  <a:lnTo>
                    <a:pt x="12490" y="9118"/>
                  </a:lnTo>
                  <a:cubicBezTo>
                    <a:pt x="12892" y="9023"/>
                    <a:pt x="13055" y="8535"/>
                    <a:pt x="12777" y="8219"/>
                  </a:cubicBezTo>
                  <a:lnTo>
                    <a:pt x="11753" y="7051"/>
                  </a:lnTo>
                  <a:cubicBezTo>
                    <a:pt x="11571" y="6841"/>
                    <a:pt x="11571" y="6534"/>
                    <a:pt x="11753" y="6324"/>
                  </a:cubicBezTo>
                  <a:lnTo>
                    <a:pt x="12777" y="5156"/>
                  </a:lnTo>
                  <a:cubicBezTo>
                    <a:pt x="13055" y="4840"/>
                    <a:pt x="12892" y="4343"/>
                    <a:pt x="12481" y="4257"/>
                  </a:cubicBezTo>
                  <a:lnTo>
                    <a:pt x="10968" y="3912"/>
                  </a:lnTo>
                  <a:cubicBezTo>
                    <a:pt x="10701" y="3845"/>
                    <a:pt x="10519" y="3596"/>
                    <a:pt x="10538" y="3319"/>
                  </a:cubicBezTo>
                  <a:lnTo>
                    <a:pt x="10681" y="1768"/>
                  </a:lnTo>
                  <a:cubicBezTo>
                    <a:pt x="10712" y="1429"/>
                    <a:pt x="10445" y="1164"/>
                    <a:pt x="10140" y="1164"/>
                  </a:cubicBezTo>
                  <a:cubicBezTo>
                    <a:pt x="10066" y="1164"/>
                    <a:pt x="9990" y="1180"/>
                    <a:pt x="9916" y="1213"/>
                  </a:cubicBezTo>
                  <a:lnTo>
                    <a:pt x="8480" y="1826"/>
                  </a:lnTo>
                  <a:cubicBezTo>
                    <a:pt x="8410" y="1854"/>
                    <a:pt x="8337" y="1868"/>
                    <a:pt x="8264" y="1868"/>
                  </a:cubicBezTo>
                  <a:cubicBezTo>
                    <a:pt x="8072" y="1868"/>
                    <a:pt x="7889" y="1770"/>
                    <a:pt x="7791" y="1596"/>
                  </a:cubicBezTo>
                  <a:lnTo>
                    <a:pt x="6997" y="266"/>
                  </a:lnTo>
                  <a:cubicBezTo>
                    <a:pt x="6892" y="89"/>
                    <a:pt x="6707" y="0"/>
                    <a:pt x="6523" y="0"/>
                  </a:cubicBezTo>
                  <a:close/>
                </a:path>
              </a:pathLst>
            </a:custGeom>
            <a:solidFill>
              <a:srgbClr val="9DB1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71"/>
            <p:cNvSpPr/>
            <p:nvPr/>
          </p:nvSpPr>
          <p:spPr>
            <a:xfrm>
              <a:off x="1024577" y="3357985"/>
              <a:ext cx="50288" cy="49238"/>
            </a:xfrm>
            <a:custGeom>
              <a:avLst/>
              <a:gdLst/>
              <a:ahLst/>
              <a:cxnLst/>
              <a:rect l="l" t="t" r="r" b="b"/>
              <a:pathLst>
                <a:path w="1915" h="1875" extrusionOk="0">
                  <a:moveTo>
                    <a:pt x="666" y="0"/>
                  </a:moveTo>
                  <a:cubicBezTo>
                    <a:pt x="482" y="0"/>
                    <a:pt x="298" y="89"/>
                    <a:pt x="192" y="266"/>
                  </a:cubicBezTo>
                  <a:lnTo>
                    <a:pt x="1" y="591"/>
                  </a:lnTo>
                  <a:lnTo>
                    <a:pt x="604" y="1606"/>
                  </a:lnTo>
                  <a:cubicBezTo>
                    <a:pt x="706" y="1777"/>
                    <a:pt x="887" y="1874"/>
                    <a:pt x="1073" y="1874"/>
                  </a:cubicBezTo>
                  <a:cubicBezTo>
                    <a:pt x="1147" y="1874"/>
                    <a:pt x="1222" y="1859"/>
                    <a:pt x="1293" y="1826"/>
                  </a:cubicBezTo>
                  <a:lnTo>
                    <a:pt x="1915" y="1567"/>
                  </a:lnTo>
                  <a:lnTo>
                    <a:pt x="1140" y="266"/>
                  </a:lnTo>
                  <a:cubicBezTo>
                    <a:pt x="1035" y="89"/>
                    <a:pt x="850" y="0"/>
                    <a:pt x="666"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71"/>
            <p:cNvSpPr/>
            <p:nvPr/>
          </p:nvSpPr>
          <p:spPr>
            <a:xfrm>
              <a:off x="1111787" y="3388552"/>
              <a:ext cx="101810" cy="289832"/>
            </a:xfrm>
            <a:custGeom>
              <a:avLst/>
              <a:gdLst/>
              <a:ahLst/>
              <a:cxnLst/>
              <a:rect l="l" t="t" r="r" b="b"/>
              <a:pathLst>
                <a:path w="3877" h="11037" extrusionOk="0">
                  <a:moveTo>
                    <a:pt x="962" y="0"/>
                  </a:moveTo>
                  <a:cubicBezTo>
                    <a:pt x="888" y="0"/>
                    <a:pt x="812" y="16"/>
                    <a:pt x="738" y="49"/>
                  </a:cubicBezTo>
                  <a:lnTo>
                    <a:pt x="116" y="308"/>
                  </a:lnTo>
                  <a:cubicBezTo>
                    <a:pt x="164" y="403"/>
                    <a:pt x="183" y="499"/>
                    <a:pt x="173" y="604"/>
                  </a:cubicBezTo>
                  <a:lnTo>
                    <a:pt x="30" y="2155"/>
                  </a:lnTo>
                  <a:cubicBezTo>
                    <a:pt x="1" y="2432"/>
                    <a:pt x="183" y="2681"/>
                    <a:pt x="460" y="2748"/>
                  </a:cubicBezTo>
                  <a:lnTo>
                    <a:pt x="1972" y="3093"/>
                  </a:lnTo>
                  <a:cubicBezTo>
                    <a:pt x="2384" y="3179"/>
                    <a:pt x="2537" y="3676"/>
                    <a:pt x="2269" y="3992"/>
                  </a:cubicBezTo>
                  <a:lnTo>
                    <a:pt x="1245" y="5160"/>
                  </a:lnTo>
                  <a:cubicBezTo>
                    <a:pt x="1054" y="5361"/>
                    <a:pt x="1054" y="5677"/>
                    <a:pt x="1245" y="5887"/>
                  </a:cubicBezTo>
                  <a:lnTo>
                    <a:pt x="2269" y="7055"/>
                  </a:lnTo>
                  <a:cubicBezTo>
                    <a:pt x="2537" y="7371"/>
                    <a:pt x="2384" y="7859"/>
                    <a:pt x="1972" y="7954"/>
                  </a:cubicBezTo>
                  <a:lnTo>
                    <a:pt x="460" y="8299"/>
                  </a:lnTo>
                  <a:cubicBezTo>
                    <a:pt x="183" y="8356"/>
                    <a:pt x="1" y="8615"/>
                    <a:pt x="30" y="8883"/>
                  </a:cubicBezTo>
                  <a:lnTo>
                    <a:pt x="173" y="10433"/>
                  </a:lnTo>
                  <a:cubicBezTo>
                    <a:pt x="183" y="10538"/>
                    <a:pt x="164" y="10634"/>
                    <a:pt x="116" y="10730"/>
                  </a:cubicBezTo>
                  <a:lnTo>
                    <a:pt x="738" y="10988"/>
                  </a:lnTo>
                  <a:cubicBezTo>
                    <a:pt x="812" y="11022"/>
                    <a:pt x="888" y="11037"/>
                    <a:pt x="962" y="11037"/>
                  </a:cubicBezTo>
                  <a:cubicBezTo>
                    <a:pt x="1267" y="11037"/>
                    <a:pt x="1534" y="10772"/>
                    <a:pt x="1503" y="10433"/>
                  </a:cubicBezTo>
                  <a:lnTo>
                    <a:pt x="1360" y="8892"/>
                  </a:lnTo>
                  <a:cubicBezTo>
                    <a:pt x="1331" y="8615"/>
                    <a:pt x="1513" y="8356"/>
                    <a:pt x="1790" y="8299"/>
                  </a:cubicBezTo>
                  <a:lnTo>
                    <a:pt x="3303" y="7954"/>
                  </a:lnTo>
                  <a:cubicBezTo>
                    <a:pt x="3714" y="7859"/>
                    <a:pt x="3867" y="7371"/>
                    <a:pt x="3599" y="7055"/>
                  </a:cubicBezTo>
                  <a:lnTo>
                    <a:pt x="2575" y="5887"/>
                  </a:lnTo>
                  <a:cubicBezTo>
                    <a:pt x="2393" y="5677"/>
                    <a:pt x="2393" y="5370"/>
                    <a:pt x="2575" y="5160"/>
                  </a:cubicBezTo>
                  <a:lnTo>
                    <a:pt x="3599" y="3992"/>
                  </a:lnTo>
                  <a:cubicBezTo>
                    <a:pt x="3877" y="3676"/>
                    <a:pt x="3714" y="3179"/>
                    <a:pt x="3303" y="3093"/>
                  </a:cubicBezTo>
                  <a:lnTo>
                    <a:pt x="1790" y="2748"/>
                  </a:lnTo>
                  <a:cubicBezTo>
                    <a:pt x="1523" y="2681"/>
                    <a:pt x="1341" y="2432"/>
                    <a:pt x="1360" y="2155"/>
                  </a:cubicBezTo>
                  <a:lnTo>
                    <a:pt x="1503" y="604"/>
                  </a:lnTo>
                  <a:cubicBezTo>
                    <a:pt x="1534" y="265"/>
                    <a:pt x="1267" y="0"/>
                    <a:pt x="962" y="0"/>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71"/>
            <p:cNvSpPr/>
            <p:nvPr/>
          </p:nvSpPr>
          <p:spPr>
            <a:xfrm>
              <a:off x="1024840" y="3660133"/>
              <a:ext cx="50025" cy="49080"/>
            </a:xfrm>
            <a:custGeom>
              <a:avLst/>
              <a:gdLst/>
              <a:ahLst/>
              <a:cxnLst/>
              <a:rect l="l" t="t" r="r" b="b"/>
              <a:pathLst>
                <a:path w="1905" h="1869" extrusionOk="0">
                  <a:moveTo>
                    <a:pt x="1071" y="1"/>
                  </a:moveTo>
                  <a:cubicBezTo>
                    <a:pt x="883" y="1"/>
                    <a:pt x="698" y="97"/>
                    <a:pt x="594" y="263"/>
                  </a:cubicBezTo>
                  <a:lnTo>
                    <a:pt x="0" y="1278"/>
                  </a:lnTo>
                  <a:lnTo>
                    <a:pt x="192" y="1603"/>
                  </a:lnTo>
                  <a:cubicBezTo>
                    <a:pt x="297" y="1780"/>
                    <a:pt x="479" y="1869"/>
                    <a:pt x="662" y="1869"/>
                  </a:cubicBezTo>
                  <a:cubicBezTo>
                    <a:pt x="845" y="1869"/>
                    <a:pt x="1029" y="1780"/>
                    <a:pt x="1139" y="1603"/>
                  </a:cubicBezTo>
                  <a:lnTo>
                    <a:pt x="1905" y="311"/>
                  </a:lnTo>
                  <a:lnTo>
                    <a:pt x="1283" y="43"/>
                  </a:lnTo>
                  <a:cubicBezTo>
                    <a:pt x="1215" y="14"/>
                    <a:pt x="1143" y="1"/>
                    <a:pt x="1071" y="1"/>
                  </a:cubicBezTo>
                  <a:close/>
                </a:path>
              </a:pathLst>
            </a:custGeom>
            <a:solidFill>
              <a:srgbClr val="91A8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71"/>
            <p:cNvSpPr/>
            <p:nvPr/>
          </p:nvSpPr>
          <p:spPr>
            <a:xfrm>
              <a:off x="939390" y="3431067"/>
              <a:ext cx="211892" cy="205222"/>
            </a:xfrm>
            <a:custGeom>
              <a:avLst/>
              <a:gdLst/>
              <a:ahLst/>
              <a:cxnLst/>
              <a:rect l="l" t="t" r="r" b="b"/>
              <a:pathLst>
                <a:path w="8069" h="7815" extrusionOk="0">
                  <a:moveTo>
                    <a:pt x="3916" y="0"/>
                  </a:moveTo>
                  <a:cubicBezTo>
                    <a:pt x="1659" y="0"/>
                    <a:pt x="1" y="1823"/>
                    <a:pt x="1" y="3895"/>
                  </a:cubicBezTo>
                  <a:cubicBezTo>
                    <a:pt x="1" y="6224"/>
                    <a:pt x="1910" y="7814"/>
                    <a:pt x="3928" y="7814"/>
                  </a:cubicBezTo>
                  <a:cubicBezTo>
                    <a:pt x="4771" y="7814"/>
                    <a:pt x="5634" y="7537"/>
                    <a:pt x="6384" y="6919"/>
                  </a:cubicBezTo>
                  <a:cubicBezTo>
                    <a:pt x="7561" y="5962"/>
                    <a:pt x="8068" y="4421"/>
                    <a:pt x="7695" y="2947"/>
                  </a:cubicBezTo>
                  <a:cubicBezTo>
                    <a:pt x="7331" y="1483"/>
                    <a:pt x="6154" y="363"/>
                    <a:pt x="4671" y="67"/>
                  </a:cubicBezTo>
                  <a:cubicBezTo>
                    <a:pt x="4413" y="22"/>
                    <a:pt x="4161" y="0"/>
                    <a:pt x="3916" y="0"/>
                  </a:cubicBezTo>
                  <a:close/>
                </a:path>
              </a:pathLst>
            </a:custGeom>
            <a:solidFill>
              <a:srgbClr val="C1CD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71"/>
            <p:cNvSpPr/>
            <p:nvPr/>
          </p:nvSpPr>
          <p:spPr>
            <a:xfrm>
              <a:off x="970561" y="3470641"/>
              <a:ext cx="60345" cy="51653"/>
            </a:xfrm>
            <a:custGeom>
              <a:avLst/>
              <a:gdLst/>
              <a:ahLst/>
              <a:cxnLst/>
              <a:rect l="l" t="t" r="r" b="b"/>
              <a:pathLst>
                <a:path w="2298" h="1967" extrusionOk="0">
                  <a:moveTo>
                    <a:pt x="1315" y="409"/>
                  </a:moveTo>
                  <a:cubicBezTo>
                    <a:pt x="1456" y="409"/>
                    <a:pt x="1599" y="461"/>
                    <a:pt x="1713" y="579"/>
                  </a:cubicBezTo>
                  <a:cubicBezTo>
                    <a:pt x="2077" y="943"/>
                    <a:pt x="1819" y="1555"/>
                    <a:pt x="1311" y="1555"/>
                  </a:cubicBezTo>
                  <a:cubicBezTo>
                    <a:pt x="996" y="1555"/>
                    <a:pt x="737" y="1297"/>
                    <a:pt x="737" y="981"/>
                  </a:cubicBezTo>
                  <a:cubicBezTo>
                    <a:pt x="737" y="638"/>
                    <a:pt x="1022" y="409"/>
                    <a:pt x="1315" y="409"/>
                  </a:cubicBezTo>
                  <a:close/>
                  <a:moveTo>
                    <a:pt x="1308" y="0"/>
                  </a:moveTo>
                  <a:cubicBezTo>
                    <a:pt x="1067" y="0"/>
                    <a:pt x="821" y="90"/>
                    <a:pt x="622" y="292"/>
                  </a:cubicBezTo>
                  <a:cubicBezTo>
                    <a:pt x="0" y="905"/>
                    <a:pt x="441" y="1967"/>
                    <a:pt x="1311" y="1967"/>
                  </a:cubicBezTo>
                  <a:cubicBezTo>
                    <a:pt x="1857" y="1967"/>
                    <a:pt x="2288" y="1527"/>
                    <a:pt x="2297" y="981"/>
                  </a:cubicBezTo>
                  <a:cubicBezTo>
                    <a:pt x="2297" y="392"/>
                    <a:pt x="1812" y="0"/>
                    <a:pt x="1308"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71"/>
            <p:cNvSpPr/>
            <p:nvPr/>
          </p:nvSpPr>
          <p:spPr>
            <a:xfrm>
              <a:off x="1053332" y="3545140"/>
              <a:ext cx="60188" cy="51417"/>
            </a:xfrm>
            <a:custGeom>
              <a:avLst/>
              <a:gdLst/>
              <a:ahLst/>
              <a:cxnLst/>
              <a:rect l="l" t="t" r="r" b="b"/>
              <a:pathLst>
                <a:path w="2292" h="1958" extrusionOk="0">
                  <a:moveTo>
                    <a:pt x="983" y="393"/>
                  </a:moveTo>
                  <a:cubicBezTo>
                    <a:pt x="1299" y="403"/>
                    <a:pt x="1557" y="652"/>
                    <a:pt x="1557" y="967"/>
                  </a:cubicBezTo>
                  <a:cubicBezTo>
                    <a:pt x="1557" y="1317"/>
                    <a:pt x="1276" y="1549"/>
                    <a:pt x="982" y="1549"/>
                  </a:cubicBezTo>
                  <a:cubicBezTo>
                    <a:pt x="841" y="1549"/>
                    <a:pt x="698" y="1496"/>
                    <a:pt x="581" y="1379"/>
                  </a:cubicBezTo>
                  <a:cubicBezTo>
                    <a:pt x="217" y="1015"/>
                    <a:pt x="475" y="393"/>
                    <a:pt x="983" y="393"/>
                  </a:cubicBezTo>
                  <a:close/>
                  <a:moveTo>
                    <a:pt x="994" y="1"/>
                  </a:moveTo>
                  <a:cubicBezTo>
                    <a:pt x="991" y="1"/>
                    <a:pt x="987" y="1"/>
                    <a:pt x="983" y="1"/>
                  </a:cubicBezTo>
                  <a:cubicBezTo>
                    <a:pt x="437" y="1"/>
                    <a:pt x="7" y="431"/>
                    <a:pt x="7" y="967"/>
                  </a:cubicBezTo>
                  <a:cubicBezTo>
                    <a:pt x="0" y="1563"/>
                    <a:pt x="484" y="1957"/>
                    <a:pt x="991" y="1957"/>
                  </a:cubicBezTo>
                  <a:cubicBezTo>
                    <a:pt x="1233" y="1957"/>
                    <a:pt x="1480" y="1867"/>
                    <a:pt x="1681" y="1666"/>
                  </a:cubicBezTo>
                  <a:cubicBezTo>
                    <a:pt x="2291" y="1047"/>
                    <a:pt x="1858" y="1"/>
                    <a:pt x="994" y="1"/>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5" name="Google Shape;11245;p71"/>
            <p:cNvSpPr/>
            <p:nvPr/>
          </p:nvSpPr>
          <p:spPr>
            <a:xfrm>
              <a:off x="992330" y="3479595"/>
              <a:ext cx="106090" cy="101836"/>
            </a:xfrm>
            <a:custGeom>
              <a:avLst/>
              <a:gdLst/>
              <a:ahLst/>
              <a:cxnLst/>
              <a:rect l="l" t="t" r="r" b="b"/>
              <a:pathLst>
                <a:path w="4040" h="3878" extrusionOk="0">
                  <a:moveTo>
                    <a:pt x="3742" y="0"/>
                  </a:moveTo>
                  <a:cubicBezTo>
                    <a:pt x="3692" y="0"/>
                    <a:pt x="3639" y="22"/>
                    <a:pt x="3593" y="75"/>
                  </a:cubicBezTo>
                  <a:lnTo>
                    <a:pt x="128" y="3540"/>
                  </a:lnTo>
                  <a:cubicBezTo>
                    <a:pt x="1" y="3682"/>
                    <a:pt x="132" y="3877"/>
                    <a:pt x="286" y="3877"/>
                  </a:cubicBezTo>
                  <a:cubicBezTo>
                    <a:pt x="329" y="3877"/>
                    <a:pt x="374" y="3862"/>
                    <a:pt x="415" y="3827"/>
                  </a:cubicBezTo>
                  <a:lnTo>
                    <a:pt x="3880" y="363"/>
                  </a:lnTo>
                  <a:cubicBezTo>
                    <a:pt x="4040" y="217"/>
                    <a:pt x="3902" y="0"/>
                    <a:pt x="3742"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6" name="Google Shape;11246;p71"/>
          <p:cNvGrpSpPr/>
          <p:nvPr/>
        </p:nvGrpSpPr>
        <p:grpSpPr>
          <a:xfrm>
            <a:off x="2743084" y="4299590"/>
            <a:ext cx="159372" cy="308896"/>
            <a:chOff x="2743084" y="4299590"/>
            <a:chExt cx="159372" cy="308896"/>
          </a:xfrm>
        </p:grpSpPr>
        <p:sp>
          <p:nvSpPr>
            <p:cNvPr id="11247" name="Google Shape;11247;p71"/>
            <p:cNvSpPr/>
            <p:nvPr/>
          </p:nvSpPr>
          <p:spPr>
            <a:xfrm>
              <a:off x="2828534" y="4425428"/>
              <a:ext cx="9585" cy="105907"/>
            </a:xfrm>
            <a:custGeom>
              <a:avLst/>
              <a:gdLst/>
              <a:ahLst/>
              <a:cxnLst/>
              <a:rect l="l" t="t" r="r" b="b"/>
              <a:pathLst>
                <a:path w="365" h="4033" extrusionOk="0">
                  <a:moveTo>
                    <a:pt x="182" y="1"/>
                  </a:moveTo>
                  <a:cubicBezTo>
                    <a:pt x="96" y="1"/>
                    <a:pt x="10" y="56"/>
                    <a:pt x="1" y="166"/>
                  </a:cubicBezTo>
                  <a:lnTo>
                    <a:pt x="1" y="3841"/>
                  </a:lnTo>
                  <a:cubicBezTo>
                    <a:pt x="1" y="3946"/>
                    <a:pt x="77" y="4032"/>
                    <a:pt x="182" y="4032"/>
                  </a:cubicBezTo>
                  <a:cubicBezTo>
                    <a:pt x="288" y="4032"/>
                    <a:pt x="364" y="3946"/>
                    <a:pt x="364" y="3841"/>
                  </a:cubicBezTo>
                  <a:lnTo>
                    <a:pt x="364" y="166"/>
                  </a:lnTo>
                  <a:cubicBezTo>
                    <a:pt x="355" y="56"/>
                    <a:pt x="269" y="1"/>
                    <a:pt x="182"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71"/>
            <p:cNvSpPr/>
            <p:nvPr/>
          </p:nvSpPr>
          <p:spPr>
            <a:xfrm>
              <a:off x="2743084" y="4299590"/>
              <a:ext cx="158111" cy="135239"/>
            </a:xfrm>
            <a:custGeom>
              <a:avLst/>
              <a:gdLst/>
              <a:ahLst/>
              <a:cxnLst/>
              <a:rect l="l" t="t" r="r" b="b"/>
              <a:pathLst>
                <a:path w="6021" h="5150" extrusionOk="0">
                  <a:moveTo>
                    <a:pt x="3454" y="1"/>
                  </a:moveTo>
                  <a:cubicBezTo>
                    <a:pt x="3448" y="1"/>
                    <a:pt x="3442" y="1"/>
                    <a:pt x="3436" y="1"/>
                  </a:cubicBezTo>
                  <a:cubicBezTo>
                    <a:pt x="1149" y="1"/>
                    <a:pt x="1" y="2776"/>
                    <a:pt x="1628" y="4393"/>
                  </a:cubicBezTo>
                  <a:cubicBezTo>
                    <a:pt x="2150" y="4916"/>
                    <a:pt x="2793" y="5150"/>
                    <a:pt x="3423" y="5150"/>
                  </a:cubicBezTo>
                  <a:cubicBezTo>
                    <a:pt x="4744" y="5150"/>
                    <a:pt x="6014" y="4123"/>
                    <a:pt x="6020" y="2575"/>
                  </a:cubicBezTo>
                  <a:cubicBezTo>
                    <a:pt x="6011" y="1155"/>
                    <a:pt x="4872" y="1"/>
                    <a:pt x="3454"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71"/>
            <p:cNvSpPr/>
            <p:nvPr/>
          </p:nvSpPr>
          <p:spPr>
            <a:xfrm>
              <a:off x="2762438" y="4313928"/>
              <a:ext cx="123921" cy="106406"/>
            </a:xfrm>
            <a:custGeom>
              <a:avLst/>
              <a:gdLst/>
              <a:ahLst/>
              <a:cxnLst/>
              <a:rect l="l" t="t" r="r" b="b"/>
              <a:pathLst>
                <a:path w="4719" h="4052" extrusionOk="0">
                  <a:moveTo>
                    <a:pt x="2699" y="0"/>
                  </a:moveTo>
                  <a:cubicBezTo>
                    <a:pt x="900" y="0"/>
                    <a:pt x="1" y="2182"/>
                    <a:pt x="1273" y="3455"/>
                  </a:cubicBezTo>
                  <a:cubicBezTo>
                    <a:pt x="1685" y="3867"/>
                    <a:pt x="2192" y="4051"/>
                    <a:pt x="2688" y="4051"/>
                  </a:cubicBezTo>
                  <a:cubicBezTo>
                    <a:pt x="3725" y="4051"/>
                    <a:pt x="4719" y="3246"/>
                    <a:pt x="4719" y="2029"/>
                  </a:cubicBezTo>
                  <a:cubicBezTo>
                    <a:pt x="4719" y="909"/>
                    <a:pt x="3819" y="0"/>
                    <a:pt x="26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71"/>
            <p:cNvSpPr/>
            <p:nvPr/>
          </p:nvSpPr>
          <p:spPr>
            <a:xfrm>
              <a:off x="2809443" y="4314348"/>
              <a:ext cx="49526" cy="105460"/>
            </a:xfrm>
            <a:custGeom>
              <a:avLst/>
              <a:gdLst/>
              <a:ahLst/>
              <a:cxnLst/>
              <a:rect l="l" t="t" r="r" b="b"/>
              <a:pathLst>
                <a:path w="1886" h="4016" extrusionOk="0">
                  <a:moveTo>
                    <a:pt x="943" y="1"/>
                  </a:moveTo>
                  <a:cubicBezTo>
                    <a:pt x="854" y="1"/>
                    <a:pt x="766" y="56"/>
                    <a:pt x="756" y="166"/>
                  </a:cubicBezTo>
                  <a:lnTo>
                    <a:pt x="756" y="539"/>
                  </a:lnTo>
                  <a:cubicBezTo>
                    <a:pt x="326" y="587"/>
                    <a:pt x="0" y="970"/>
                    <a:pt x="19" y="1410"/>
                  </a:cubicBezTo>
                  <a:cubicBezTo>
                    <a:pt x="48" y="1850"/>
                    <a:pt x="412" y="2195"/>
                    <a:pt x="852" y="2195"/>
                  </a:cubicBezTo>
                  <a:lnTo>
                    <a:pt x="1034" y="2195"/>
                  </a:lnTo>
                  <a:cubicBezTo>
                    <a:pt x="1646" y="2195"/>
                    <a:pt x="1646" y="3114"/>
                    <a:pt x="1034" y="3114"/>
                  </a:cubicBezTo>
                  <a:lnTo>
                    <a:pt x="756" y="3114"/>
                  </a:lnTo>
                  <a:cubicBezTo>
                    <a:pt x="555" y="3114"/>
                    <a:pt x="393" y="2941"/>
                    <a:pt x="393" y="2740"/>
                  </a:cubicBezTo>
                  <a:cubicBezTo>
                    <a:pt x="402" y="2611"/>
                    <a:pt x="304" y="2547"/>
                    <a:pt x="207" y="2547"/>
                  </a:cubicBezTo>
                  <a:cubicBezTo>
                    <a:pt x="110" y="2547"/>
                    <a:pt x="15" y="2611"/>
                    <a:pt x="29" y="2740"/>
                  </a:cubicBezTo>
                  <a:cubicBezTo>
                    <a:pt x="29" y="3152"/>
                    <a:pt x="354" y="3477"/>
                    <a:pt x="756" y="3477"/>
                  </a:cubicBezTo>
                  <a:lnTo>
                    <a:pt x="756" y="3851"/>
                  </a:lnTo>
                  <a:cubicBezTo>
                    <a:pt x="766" y="3961"/>
                    <a:pt x="854" y="4016"/>
                    <a:pt x="943" y="4016"/>
                  </a:cubicBezTo>
                  <a:cubicBezTo>
                    <a:pt x="1031" y="4016"/>
                    <a:pt x="1120" y="3961"/>
                    <a:pt x="1129" y="3851"/>
                  </a:cubicBezTo>
                  <a:lnTo>
                    <a:pt x="1129" y="3477"/>
                  </a:lnTo>
                  <a:cubicBezTo>
                    <a:pt x="1570" y="3429"/>
                    <a:pt x="1886" y="3047"/>
                    <a:pt x="1866" y="2606"/>
                  </a:cubicBezTo>
                  <a:cubicBezTo>
                    <a:pt x="1838" y="2166"/>
                    <a:pt x="1474" y="1822"/>
                    <a:pt x="1034" y="1822"/>
                  </a:cubicBezTo>
                  <a:lnTo>
                    <a:pt x="852" y="1822"/>
                  </a:lnTo>
                  <a:cubicBezTo>
                    <a:pt x="239" y="1822"/>
                    <a:pt x="239" y="903"/>
                    <a:pt x="852" y="903"/>
                  </a:cubicBezTo>
                  <a:lnTo>
                    <a:pt x="1129" y="903"/>
                  </a:lnTo>
                  <a:cubicBezTo>
                    <a:pt x="1330" y="903"/>
                    <a:pt x="1493" y="1066"/>
                    <a:pt x="1493" y="1276"/>
                  </a:cubicBezTo>
                  <a:lnTo>
                    <a:pt x="1493" y="1458"/>
                  </a:lnTo>
                  <a:cubicBezTo>
                    <a:pt x="1493" y="1554"/>
                    <a:pt x="1579" y="1640"/>
                    <a:pt x="1675" y="1640"/>
                  </a:cubicBezTo>
                  <a:cubicBezTo>
                    <a:pt x="1780" y="1640"/>
                    <a:pt x="1866" y="1563"/>
                    <a:pt x="1866" y="1458"/>
                  </a:cubicBezTo>
                  <a:lnTo>
                    <a:pt x="1866" y="1276"/>
                  </a:lnTo>
                  <a:cubicBezTo>
                    <a:pt x="1857" y="865"/>
                    <a:pt x="1531" y="539"/>
                    <a:pt x="1129" y="539"/>
                  </a:cubicBezTo>
                  <a:lnTo>
                    <a:pt x="1129" y="166"/>
                  </a:lnTo>
                  <a:cubicBezTo>
                    <a:pt x="1120" y="56"/>
                    <a:pt x="1031" y="1"/>
                    <a:pt x="9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1" name="Google Shape;11251;p71"/>
            <p:cNvSpPr/>
            <p:nvPr/>
          </p:nvSpPr>
          <p:spPr>
            <a:xfrm>
              <a:off x="2780032" y="4521513"/>
              <a:ext cx="106589" cy="86973"/>
            </a:xfrm>
            <a:custGeom>
              <a:avLst/>
              <a:gdLst/>
              <a:ahLst/>
              <a:cxnLst/>
              <a:rect l="l" t="t" r="r" b="b"/>
              <a:pathLst>
                <a:path w="4059" h="3312" extrusionOk="0">
                  <a:moveTo>
                    <a:pt x="192" y="0"/>
                  </a:moveTo>
                  <a:cubicBezTo>
                    <a:pt x="77" y="0"/>
                    <a:pt x="0" y="96"/>
                    <a:pt x="10" y="211"/>
                  </a:cubicBezTo>
                  <a:lnTo>
                    <a:pt x="374" y="3149"/>
                  </a:lnTo>
                  <a:cubicBezTo>
                    <a:pt x="393" y="3244"/>
                    <a:pt x="469" y="3311"/>
                    <a:pt x="556" y="3311"/>
                  </a:cubicBezTo>
                  <a:lnTo>
                    <a:pt x="3503" y="3311"/>
                  </a:lnTo>
                  <a:cubicBezTo>
                    <a:pt x="3589" y="3311"/>
                    <a:pt x="3666" y="3244"/>
                    <a:pt x="3685" y="3149"/>
                  </a:cubicBezTo>
                  <a:lnTo>
                    <a:pt x="4049" y="211"/>
                  </a:lnTo>
                  <a:cubicBezTo>
                    <a:pt x="4058" y="153"/>
                    <a:pt x="4039" y="105"/>
                    <a:pt x="4010" y="67"/>
                  </a:cubicBezTo>
                  <a:cubicBezTo>
                    <a:pt x="3972" y="29"/>
                    <a:pt x="3924" y="0"/>
                    <a:pt x="3876" y="0"/>
                  </a:cubicBezTo>
                  <a:close/>
                </a:path>
              </a:pathLst>
            </a:custGeom>
            <a:solidFill>
              <a:srgbClr val="EF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2" name="Google Shape;11252;p71"/>
            <p:cNvSpPr/>
            <p:nvPr/>
          </p:nvSpPr>
          <p:spPr>
            <a:xfrm>
              <a:off x="2782553" y="4545620"/>
              <a:ext cx="20614" cy="48292"/>
            </a:xfrm>
            <a:custGeom>
              <a:avLst/>
              <a:gdLst/>
              <a:ahLst/>
              <a:cxnLst/>
              <a:rect l="l" t="t" r="r" b="b"/>
              <a:pathLst>
                <a:path w="785" h="1839" extrusionOk="0">
                  <a:moveTo>
                    <a:pt x="0" y="1"/>
                  </a:moveTo>
                  <a:lnTo>
                    <a:pt x="230" y="1838"/>
                  </a:lnTo>
                  <a:lnTo>
                    <a:pt x="785" y="1838"/>
                  </a:lnTo>
                  <a:lnTo>
                    <a:pt x="55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71"/>
            <p:cNvSpPr/>
            <p:nvPr/>
          </p:nvSpPr>
          <p:spPr>
            <a:xfrm>
              <a:off x="2780032" y="4521514"/>
              <a:ext cx="106826" cy="28912"/>
            </a:xfrm>
            <a:custGeom>
              <a:avLst/>
              <a:gdLst/>
              <a:ahLst/>
              <a:cxnLst/>
              <a:rect l="l" t="t" r="r" b="b"/>
              <a:pathLst>
                <a:path w="4068" h="1101" extrusionOk="0">
                  <a:moveTo>
                    <a:pt x="192" y="0"/>
                  </a:moveTo>
                  <a:cubicBezTo>
                    <a:pt x="77" y="0"/>
                    <a:pt x="0" y="96"/>
                    <a:pt x="10" y="211"/>
                  </a:cubicBezTo>
                  <a:lnTo>
                    <a:pt x="125" y="1101"/>
                  </a:lnTo>
                  <a:lnTo>
                    <a:pt x="3943" y="1101"/>
                  </a:lnTo>
                  <a:lnTo>
                    <a:pt x="4049" y="211"/>
                  </a:lnTo>
                  <a:cubicBezTo>
                    <a:pt x="4068" y="96"/>
                    <a:pt x="3982" y="0"/>
                    <a:pt x="386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71"/>
            <p:cNvSpPr/>
            <p:nvPr/>
          </p:nvSpPr>
          <p:spPr>
            <a:xfrm>
              <a:off x="2788068" y="4589107"/>
              <a:ext cx="90518" cy="19380"/>
            </a:xfrm>
            <a:custGeom>
              <a:avLst/>
              <a:gdLst/>
              <a:ahLst/>
              <a:cxnLst/>
              <a:rect l="l" t="t" r="r" b="b"/>
              <a:pathLst>
                <a:path w="3447" h="738" extrusionOk="0">
                  <a:moveTo>
                    <a:pt x="1" y="1"/>
                  </a:moveTo>
                  <a:lnTo>
                    <a:pt x="68" y="575"/>
                  </a:lnTo>
                  <a:cubicBezTo>
                    <a:pt x="77" y="670"/>
                    <a:pt x="163" y="737"/>
                    <a:pt x="250" y="737"/>
                  </a:cubicBezTo>
                  <a:lnTo>
                    <a:pt x="3197" y="737"/>
                  </a:lnTo>
                  <a:cubicBezTo>
                    <a:pt x="3283" y="737"/>
                    <a:pt x="3360" y="670"/>
                    <a:pt x="3379" y="575"/>
                  </a:cubicBezTo>
                  <a:lnTo>
                    <a:pt x="3446"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71"/>
            <p:cNvSpPr/>
            <p:nvPr/>
          </p:nvSpPr>
          <p:spPr>
            <a:xfrm>
              <a:off x="2780032" y="4521514"/>
              <a:ext cx="106589" cy="28912"/>
            </a:xfrm>
            <a:custGeom>
              <a:avLst/>
              <a:gdLst/>
              <a:ahLst/>
              <a:cxnLst/>
              <a:rect l="l" t="t" r="r" b="b"/>
              <a:pathLst>
                <a:path w="4059" h="1101" extrusionOk="0">
                  <a:moveTo>
                    <a:pt x="201" y="0"/>
                  </a:moveTo>
                  <a:cubicBezTo>
                    <a:pt x="163" y="0"/>
                    <a:pt x="134" y="10"/>
                    <a:pt x="106" y="19"/>
                  </a:cubicBezTo>
                  <a:cubicBezTo>
                    <a:pt x="39" y="58"/>
                    <a:pt x="0" y="134"/>
                    <a:pt x="10" y="201"/>
                  </a:cubicBezTo>
                  <a:lnTo>
                    <a:pt x="125" y="1101"/>
                  </a:lnTo>
                  <a:lnTo>
                    <a:pt x="670" y="1101"/>
                  </a:lnTo>
                  <a:lnTo>
                    <a:pt x="651" y="938"/>
                  </a:lnTo>
                  <a:cubicBezTo>
                    <a:pt x="642" y="833"/>
                    <a:pt x="728" y="737"/>
                    <a:pt x="833" y="737"/>
                  </a:cubicBezTo>
                  <a:lnTo>
                    <a:pt x="3982" y="737"/>
                  </a:lnTo>
                  <a:lnTo>
                    <a:pt x="4049" y="211"/>
                  </a:lnTo>
                  <a:cubicBezTo>
                    <a:pt x="4058" y="182"/>
                    <a:pt x="4049" y="144"/>
                    <a:pt x="4039" y="115"/>
                  </a:cubicBezTo>
                  <a:cubicBezTo>
                    <a:pt x="4010" y="48"/>
                    <a:pt x="3943" y="0"/>
                    <a:pt x="3867"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71"/>
            <p:cNvSpPr/>
            <p:nvPr/>
          </p:nvSpPr>
          <p:spPr>
            <a:xfrm>
              <a:off x="2788068" y="4589107"/>
              <a:ext cx="21139" cy="19380"/>
            </a:xfrm>
            <a:custGeom>
              <a:avLst/>
              <a:gdLst/>
              <a:ahLst/>
              <a:cxnLst/>
              <a:rect l="l" t="t" r="r" b="b"/>
              <a:pathLst>
                <a:path w="805" h="738" extrusionOk="0">
                  <a:moveTo>
                    <a:pt x="1" y="1"/>
                  </a:moveTo>
                  <a:lnTo>
                    <a:pt x="68" y="575"/>
                  </a:lnTo>
                  <a:cubicBezTo>
                    <a:pt x="77" y="670"/>
                    <a:pt x="154" y="737"/>
                    <a:pt x="250" y="737"/>
                  </a:cubicBezTo>
                  <a:lnTo>
                    <a:pt x="805" y="737"/>
                  </a:lnTo>
                  <a:cubicBezTo>
                    <a:pt x="709" y="737"/>
                    <a:pt x="632" y="670"/>
                    <a:pt x="623" y="575"/>
                  </a:cubicBezTo>
                  <a:lnTo>
                    <a:pt x="54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71"/>
            <p:cNvSpPr/>
            <p:nvPr/>
          </p:nvSpPr>
          <p:spPr>
            <a:xfrm>
              <a:off x="2838093" y="4439504"/>
              <a:ext cx="64363" cy="48161"/>
            </a:xfrm>
            <a:custGeom>
              <a:avLst/>
              <a:gdLst/>
              <a:ahLst/>
              <a:cxnLst/>
              <a:rect l="l" t="t" r="r" b="b"/>
              <a:pathLst>
                <a:path w="2451" h="1834" extrusionOk="0">
                  <a:moveTo>
                    <a:pt x="1229" y="1"/>
                  </a:moveTo>
                  <a:cubicBezTo>
                    <a:pt x="723" y="1"/>
                    <a:pt x="216" y="286"/>
                    <a:pt x="10" y="855"/>
                  </a:cubicBezTo>
                  <a:cubicBezTo>
                    <a:pt x="0" y="893"/>
                    <a:pt x="0" y="941"/>
                    <a:pt x="10" y="979"/>
                  </a:cubicBezTo>
                  <a:cubicBezTo>
                    <a:pt x="216" y="1549"/>
                    <a:pt x="723" y="1834"/>
                    <a:pt x="1229" y="1834"/>
                  </a:cubicBezTo>
                  <a:cubicBezTo>
                    <a:pt x="1735" y="1834"/>
                    <a:pt x="2240" y="1549"/>
                    <a:pt x="2441" y="979"/>
                  </a:cubicBezTo>
                  <a:cubicBezTo>
                    <a:pt x="2450" y="941"/>
                    <a:pt x="2450" y="893"/>
                    <a:pt x="2441" y="855"/>
                  </a:cubicBezTo>
                  <a:cubicBezTo>
                    <a:pt x="2240" y="286"/>
                    <a:pt x="1735" y="1"/>
                    <a:pt x="1229"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71"/>
            <p:cNvSpPr/>
            <p:nvPr/>
          </p:nvSpPr>
          <p:spPr>
            <a:xfrm>
              <a:off x="2838093" y="4463715"/>
              <a:ext cx="64363" cy="23949"/>
            </a:xfrm>
            <a:custGeom>
              <a:avLst/>
              <a:gdLst/>
              <a:ahLst/>
              <a:cxnLst/>
              <a:rect l="l" t="t" r="r" b="b"/>
              <a:pathLst>
                <a:path w="2451" h="912" extrusionOk="0">
                  <a:moveTo>
                    <a:pt x="10" y="0"/>
                  </a:moveTo>
                  <a:cubicBezTo>
                    <a:pt x="0" y="19"/>
                    <a:pt x="10" y="38"/>
                    <a:pt x="10" y="57"/>
                  </a:cubicBezTo>
                  <a:cubicBezTo>
                    <a:pt x="216" y="627"/>
                    <a:pt x="720" y="912"/>
                    <a:pt x="1225" y="912"/>
                  </a:cubicBezTo>
                  <a:cubicBezTo>
                    <a:pt x="1730" y="912"/>
                    <a:pt x="2235" y="627"/>
                    <a:pt x="2441" y="57"/>
                  </a:cubicBezTo>
                  <a:cubicBezTo>
                    <a:pt x="2441" y="38"/>
                    <a:pt x="2450" y="19"/>
                    <a:pt x="2450"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9" name="Google Shape;11259;p71"/>
            <p:cNvSpPr/>
            <p:nvPr/>
          </p:nvSpPr>
          <p:spPr>
            <a:xfrm>
              <a:off x="2764197" y="4439504"/>
              <a:ext cx="64363" cy="48161"/>
            </a:xfrm>
            <a:custGeom>
              <a:avLst/>
              <a:gdLst/>
              <a:ahLst/>
              <a:cxnLst/>
              <a:rect l="l" t="t" r="r" b="b"/>
              <a:pathLst>
                <a:path w="2451" h="1834" extrusionOk="0">
                  <a:moveTo>
                    <a:pt x="1226" y="1"/>
                  </a:moveTo>
                  <a:cubicBezTo>
                    <a:pt x="721" y="1"/>
                    <a:pt x="216" y="286"/>
                    <a:pt x="10" y="855"/>
                  </a:cubicBezTo>
                  <a:cubicBezTo>
                    <a:pt x="1" y="893"/>
                    <a:pt x="1" y="941"/>
                    <a:pt x="10" y="979"/>
                  </a:cubicBezTo>
                  <a:cubicBezTo>
                    <a:pt x="216" y="1549"/>
                    <a:pt x="721" y="1834"/>
                    <a:pt x="1226" y="1834"/>
                  </a:cubicBezTo>
                  <a:cubicBezTo>
                    <a:pt x="1730" y="1834"/>
                    <a:pt x="2235" y="1549"/>
                    <a:pt x="2441" y="979"/>
                  </a:cubicBezTo>
                  <a:cubicBezTo>
                    <a:pt x="2451" y="941"/>
                    <a:pt x="2451" y="893"/>
                    <a:pt x="2441" y="855"/>
                  </a:cubicBezTo>
                  <a:cubicBezTo>
                    <a:pt x="2235" y="286"/>
                    <a:pt x="1730" y="1"/>
                    <a:pt x="122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0" name="Google Shape;11260;p71"/>
            <p:cNvSpPr/>
            <p:nvPr/>
          </p:nvSpPr>
          <p:spPr>
            <a:xfrm>
              <a:off x="2764197" y="4463715"/>
              <a:ext cx="64363" cy="23949"/>
            </a:xfrm>
            <a:custGeom>
              <a:avLst/>
              <a:gdLst/>
              <a:ahLst/>
              <a:cxnLst/>
              <a:rect l="l" t="t" r="r" b="b"/>
              <a:pathLst>
                <a:path w="2451" h="912" extrusionOk="0">
                  <a:moveTo>
                    <a:pt x="1" y="0"/>
                  </a:moveTo>
                  <a:cubicBezTo>
                    <a:pt x="1" y="19"/>
                    <a:pt x="1" y="38"/>
                    <a:pt x="10" y="57"/>
                  </a:cubicBezTo>
                  <a:cubicBezTo>
                    <a:pt x="211" y="627"/>
                    <a:pt x="716" y="912"/>
                    <a:pt x="1222" y="912"/>
                  </a:cubicBezTo>
                  <a:cubicBezTo>
                    <a:pt x="1728" y="912"/>
                    <a:pt x="2235" y="627"/>
                    <a:pt x="2441" y="57"/>
                  </a:cubicBezTo>
                  <a:cubicBezTo>
                    <a:pt x="2441" y="38"/>
                    <a:pt x="2451" y="19"/>
                    <a:pt x="2451"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71"/>
            <p:cNvSpPr/>
            <p:nvPr/>
          </p:nvSpPr>
          <p:spPr>
            <a:xfrm>
              <a:off x="2765694" y="4502160"/>
              <a:ext cx="135239" cy="29175"/>
            </a:xfrm>
            <a:custGeom>
              <a:avLst/>
              <a:gdLst/>
              <a:ahLst/>
              <a:cxnLst/>
              <a:rect l="l" t="t" r="r" b="b"/>
              <a:pathLst>
                <a:path w="5150" h="1111" extrusionOk="0">
                  <a:moveTo>
                    <a:pt x="183" y="0"/>
                  </a:moveTo>
                  <a:cubicBezTo>
                    <a:pt x="87" y="0"/>
                    <a:pt x="1" y="86"/>
                    <a:pt x="1" y="192"/>
                  </a:cubicBezTo>
                  <a:lnTo>
                    <a:pt x="1" y="929"/>
                  </a:lnTo>
                  <a:cubicBezTo>
                    <a:pt x="1" y="1024"/>
                    <a:pt x="87" y="1110"/>
                    <a:pt x="183" y="1110"/>
                  </a:cubicBezTo>
                  <a:lnTo>
                    <a:pt x="4968" y="1110"/>
                  </a:lnTo>
                  <a:cubicBezTo>
                    <a:pt x="5064" y="1110"/>
                    <a:pt x="5150" y="1024"/>
                    <a:pt x="5150" y="929"/>
                  </a:cubicBezTo>
                  <a:lnTo>
                    <a:pt x="5150" y="192"/>
                  </a:lnTo>
                  <a:cubicBezTo>
                    <a:pt x="5150" y="86"/>
                    <a:pt x="5064" y="0"/>
                    <a:pt x="496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2" name="Google Shape;11262;p71"/>
          <p:cNvGrpSpPr/>
          <p:nvPr/>
        </p:nvGrpSpPr>
        <p:grpSpPr>
          <a:xfrm>
            <a:off x="1293506" y="2939716"/>
            <a:ext cx="374730" cy="272211"/>
            <a:chOff x="1293506" y="2939716"/>
            <a:chExt cx="374730" cy="272211"/>
          </a:xfrm>
        </p:grpSpPr>
        <p:sp>
          <p:nvSpPr>
            <p:cNvPr id="11263" name="Google Shape;11263;p71"/>
            <p:cNvSpPr/>
            <p:nvPr/>
          </p:nvSpPr>
          <p:spPr>
            <a:xfrm>
              <a:off x="1311599" y="2939716"/>
              <a:ext cx="338544" cy="248078"/>
            </a:xfrm>
            <a:custGeom>
              <a:avLst/>
              <a:gdLst/>
              <a:ahLst/>
              <a:cxnLst/>
              <a:rect l="l" t="t" r="r" b="b"/>
              <a:pathLst>
                <a:path w="12892" h="9447" extrusionOk="0">
                  <a:moveTo>
                    <a:pt x="460" y="1"/>
                  </a:moveTo>
                  <a:cubicBezTo>
                    <a:pt x="211" y="1"/>
                    <a:pt x="0" y="212"/>
                    <a:pt x="0" y="460"/>
                  </a:cubicBezTo>
                  <a:lnTo>
                    <a:pt x="0" y="9447"/>
                  </a:lnTo>
                  <a:lnTo>
                    <a:pt x="12891" y="9447"/>
                  </a:lnTo>
                  <a:lnTo>
                    <a:pt x="12891" y="460"/>
                  </a:lnTo>
                  <a:cubicBezTo>
                    <a:pt x="12891" y="212"/>
                    <a:pt x="12690" y="11"/>
                    <a:pt x="12442"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71"/>
            <p:cNvSpPr/>
            <p:nvPr/>
          </p:nvSpPr>
          <p:spPr>
            <a:xfrm>
              <a:off x="1335706" y="2964112"/>
              <a:ext cx="290304" cy="193274"/>
            </a:xfrm>
            <a:custGeom>
              <a:avLst/>
              <a:gdLst/>
              <a:ahLst/>
              <a:cxnLst/>
              <a:rect l="l" t="t" r="r" b="b"/>
              <a:pathLst>
                <a:path w="11055" h="7360" extrusionOk="0">
                  <a:moveTo>
                    <a:pt x="231" y="0"/>
                  </a:moveTo>
                  <a:cubicBezTo>
                    <a:pt x="106" y="0"/>
                    <a:pt x="1" y="106"/>
                    <a:pt x="1" y="230"/>
                  </a:cubicBezTo>
                  <a:lnTo>
                    <a:pt x="1" y="7130"/>
                  </a:lnTo>
                  <a:cubicBezTo>
                    <a:pt x="1" y="7264"/>
                    <a:pt x="106" y="7360"/>
                    <a:pt x="231" y="7360"/>
                  </a:cubicBezTo>
                  <a:lnTo>
                    <a:pt x="10825" y="7360"/>
                  </a:lnTo>
                  <a:cubicBezTo>
                    <a:pt x="10949" y="7360"/>
                    <a:pt x="11055" y="7255"/>
                    <a:pt x="11055" y="7130"/>
                  </a:cubicBezTo>
                  <a:lnTo>
                    <a:pt x="11055" y="230"/>
                  </a:lnTo>
                  <a:cubicBezTo>
                    <a:pt x="11055" y="106"/>
                    <a:pt x="10949" y="0"/>
                    <a:pt x="10825"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71"/>
            <p:cNvSpPr/>
            <p:nvPr/>
          </p:nvSpPr>
          <p:spPr>
            <a:xfrm>
              <a:off x="1335706" y="3121173"/>
              <a:ext cx="169430" cy="36213"/>
            </a:xfrm>
            <a:custGeom>
              <a:avLst/>
              <a:gdLst/>
              <a:ahLst/>
              <a:cxnLst/>
              <a:rect l="l" t="t" r="r" b="b"/>
              <a:pathLst>
                <a:path w="6452" h="1379" extrusionOk="0">
                  <a:moveTo>
                    <a:pt x="1" y="1"/>
                  </a:moveTo>
                  <a:lnTo>
                    <a:pt x="1" y="1149"/>
                  </a:lnTo>
                  <a:cubicBezTo>
                    <a:pt x="1" y="1274"/>
                    <a:pt x="106" y="1379"/>
                    <a:pt x="231" y="1379"/>
                  </a:cubicBezTo>
                  <a:lnTo>
                    <a:pt x="6451" y="1379"/>
                  </a:lnTo>
                  <a:lnTo>
                    <a:pt x="6451" y="1"/>
                  </a:ln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6" name="Google Shape;11266;p71"/>
            <p:cNvSpPr/>
            <p:nvPr/>
          </p:nvSpPr>
          <p:spPr>
            <a:xfrm>
              <a:off x="1505109" y="2964112"/>
              <a:ext cx="120901" cy="96532"/>
            </a:xfrm>
            <a:custGeom>
              <a:avLst/>
              <a:gdLst/>
              <a:ahLst/>
              <a:cxnLst/>
              <a:rect l="l" t="t" r="r" b="b"/>
              <a:pathLst>
                <a:path w="4604" h="3676" extrusionOk="0">
                  <a:moveTo>
                    <a:pt x="0" y="0"/>
                  </a:moveTo>
                  <a:lnTo>
                    <a:pt x="0" y="3675"/>
                  </a:lnTo>
                  <a:lnTo>
                    <a:pt x="4604" y="3675"/>
                  </a:lnTo>
                  <a:lnTo>
                    <a:pt x="4604" y="230"/>
                  </a:lnTo>
                  <a:cubicBezTo>
                    <a:pt x="4604" y="106"/>
                    <a:pt x="4498" y="0"/>
                    <a:pt x="4374"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7" name="Google Shape;11267;p71"/>
            <p:cNvSpPr/>
            <p:nvPr/>
          </p:nvSpPr>
          <p:spPr>
            <a:xfrm>
              <a:off x="1505109" y="3060617"/>
              <a:ext cx="120901" cy="96768"/>
            </a:xfrm>
            <a:custGeom>
              <a:avLst/>
              <a:gdLst/>
              <a:ahLst/>
              <a:cxnLst/>
              <a:rect l="l" t="t" r="r" b="b"/>
              <a:pathLst>
                <a:path w="4604" h="3685" extrusionOk="0">
                  <a:moveTo>
                    <a:pt x="0" y="0"/>
                  </a:moveTo>
                  <a:lnTo>
                    <a:pt x="0" y="3685"/>
                  </a:lnTo>
                  <a:lnTo>
                    <a:pt x="4374" y="3685"/>
                  </a:lnTo>
                  <a:cubicBezTo>
                    <a:pt x="4498" y="3685"/>
                    <a:pt x="4604" y="3589"/>
                    <a:pt x="4604" y="3455"/>
                  </a:cubicBezTo>
                  <a:lnTo>
                    <a:pt x="4604"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71"/>
            <p:cNvSpPr/>
            <p:nvPr/>
          </p:nvSpPr>
          <p:spPr>
            <a:xfrm>
              <a:off x="1293506" y="3181755"/>
              <a:ext cx="374730" cy="30173"/>
            </a:xfrm>
            <a:custGeom>
              <a:avLst/>
              <a:gdLst/>
              <a:ahLst/>
              <a:cxnLst/>
              <a:rect l="l" t="t" r="r" b="b"/>
              <a:pathLst>
                <a:path w="14270" h="1149" extrusionOk="0">
                  <a:moveTo>
                    <a:pt x="230" y="0"/>
                  </a:moveTo>
                  <a:cubicBezTo>
                    <a:pt x="105" y="0"/>
                    <a:pt x="0" y="96"/>
                    <a:pt x="0" y="230"/>
                  </a:cubicBezTo>
                  <a:lnTo>
                    <a:pt x="0" y="689"/>
                  </a:lnTo>
                  <a:cubicBezTo>
                    <a:pt x="0" y="938"/>
                    <a:pt x="201" y="1149"/>
                    <a:pt x="460" y="1149"/>
                  </a:cubicBezTo>
                  <a:lnTo>
                    <a:pt x="13810" y="1149"/>
                  </a:lnTo>
                  <a:cubicBezTo>
                    <a:pt x="14068" y="1149"/>
                    <a:pt x="14269" y="938"/>
                    <a:pt x="14269" y="689"/>
                  </a:cubicBezTo>
                  <a:lnTo>
                    <a:pt x="14269" y="230"/>
                  </a:lnTo>
                  <a:cubicBezTo>
                    <a:pt x="14269" y="96"/>
                    <a:pt x="14174" y="0"/>
                    <a:pt x="14040" y="0"/>
                  </a:cubicBezTo>
                  <a:close/>
                </a:path>
              </a:pathLst>
            </a:custGeom>
            <a:solidFill>
              <a:srgbClr val="C3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71"/>
            <p:cNvSpPr/>
            <p:nvPr/>
          </p:nvSpPr>
          <p:spPr>
            <a:xfrm>
              <a:off x="1293506" y="3181755"/>
              <a:ext cx="374730" cy="12080"/>
            </a:xfrm>
            <a:custGeom>
              <a:avLst/>
              <a:gdLst/>
              <a:ahLst/>
              <a:cxnLst/>
              <a:rect l="l" t="t" r="r" b="b"/>
              <a:pathLst>
                <a:path w="14270" h="460" extrusionOk="0">
                  <a:moveTo>
                    <a:pt x="230" y="0"/>
                  </a:moveTo>
                  <a:cubicBezTo>
                    <a:pt x="105" y="0"/>
                    <a:pt x="0" y="96"/>
                    <a:pt x="0" y="230"/>
                  </a:cubicBezTo>
                  <a:lnTo>
                    <a:pt x="0" y="460"/>
                  </a:lnTo>
                  <a:lnTo>
                    <a:pt x="14269" y="460"/>
                  </a:lnTo>
                  <a:lnTo>
                    <a:pt x="14269" y="230"/>
                  </a:lnTo>
                  <a:cubicBezTo>
                    <a:pt x="14269" y="96"/>
                    <a:pt x="14174" y="0"/>
                    <a:pt x="14040" y="0"/>
                  </a:cubicBez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71"/>
            <p:cNvSpPr/>
            <p:nvPr/>
          </p:nvSpPr>
          <p:spPr>
            <a:xfrm>
              <a:off x="1444527" y="3181755"/>
              <a:ext cx="72661" cy="18119"/>
            </a:xfrm>
            <a:custGeom>
              <a:avLst/>
              <a:gdLst/>
              <a:ahLst/>
              <a:cxnLst/>
              <a:rect l="l" t="t" r="r" b="b"/>
              <a:pathLst>
                <a:path w="2767" h="690" extrusionOk="0">
                  <a:moveTo>
                    <a:pt x="1" y="0"/>
                  </a:moveTo>
                  <a:lnTo>
                    <a:pt x="326" y="479"/>
                  </a:lnTo>
                  <a:cubicBezTo>
                    <a:pt x="412" y="613"/>
                    <a:pt x="556" y="689"/>
                    <a:pt x="709" y="689"/>
                  </a:cubicBezTo>
                  <a:lnTo>
                    <a:pt x="2059" y="689"/>
                  </a:lnTo>
                  <a:cubicBezTo>
                    <a:pt x="2212" y="689"/>
                    <a:pt x="2355" y="613"/>
                    <a:pt x="2441" y="479"/>
                  </a:cubicBezTo>
                  <a:lnTo>
                    <a:pt x="2767" y="0"/>
                  </a:lnTo>
                  <a:close/>
                </a:path>
              </a:pathLst>
            </a:custGeom>
            <a:solidFill>
              <a:srgbClr val="E2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71"/>
            <p:cNvSpPr/>
            <p:nvPr/>
          </p:nvSpPr>
          <p:spPr>
            <a:xfrm>
              <a:off x="1535256" y="3036484"/>
              <a:ext cx="60345" cy="24159"/>
            </a:xfrm>
            <a:custGeom>
              <a:avLst/>
              <a:gdLst/>
              <a:ahLst/>
              <a:cxnLst/>
              <a:rect l="l" t="t" r="r" b="b"/>
              <a:pathLst>
                <a:path w="2298" h="920" extrusionOk="0">
                  <a:moveTo>
                    <a:pt x="690" y="1"/>
                  </a:moveTo>
                  <a:lnTo>
                    <a:pt x="317" y="125"/>
                  </a:lnTo>
                  <a:cubicBezTo>
                    <a:pt x="125" y="182"/>
                    <a:pt x="1" y="364"/>
                    <a:pt x="1" y="556"/>
                  </a:cubicBezTo>
                  <a:lnTo>
                    <a:pt x="1" y="919"/>
                  </a:lnTo>
                  <a:lnTo>
                    <a:pt x="2298" y="919"/>
                  </a:lnTo>
                  <a:lnTo>
                    <a:pt x="2298" y="556"/>
                  </a:lnTo>
                  <a:cubicBezTo>
                    <a:pt x="2298" y="364"/>
                    <a:pt x="2173" y="182"/>
                    <a:pt x="1991" y="125"/>
                  </a:cubicBezTo>
                  <a:lnTo>
                    <a:pt x="1609" y="1"/>
                  </a:ln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71"/>
            <p:cNvSpPr/>
            <p:nvPr/>
          </p:nvSpPr>
          <p:spPr>
            <a:xfrm>
              <a:off x="1553349" y="3018391"/>
              <a:ext cx="24422" cy="30435"/>
            </a:xfrm>
            <a:custGeom>
              <a:avLst/>
              <a:gdLst/>
              <a:ahLst/>
              <a:cxnLst/>
              <a:rect l="l" t="t" r="r" b="b"/>
              <a:pathLst>
                <a:path w="930" h="1159" extrusionOk="0">
                  <a:moveTo>
                    <a:pt x="1" y="0"/>
                  </a:moveTo>
                  <a:lnTo>
                    <a:pt x="1" y="690"/>
                  </a:lnTo>
                  <a:cubicBezTo>
                    <a:pt x="1" y="948"/>
                    <a:pt x="211" y="1158"/>
                    <a:pt x="460" y="1158"/>
                  </a:cubicBezTo>
                  <a:cubicBezTo>
                    <a:pt x="719" y="1158"/>
                    <a:pt x="929" y="948"/>
                    <a:pt x="929" y="690"/>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71"/>
            <p:cNvSpPr/>
            <p:nvPr/>
          </p:nvSpPr>
          <p:spPr>
            <a:xfrm>
              <a:off x="1547335" y="2988245"/>
              <a:ext cx="36449" cy="42226"/>
            </a:xfrm>
            <a:custGeom>
              <a:avLst/>
              <a:gdLst/>
              <a:ahLst/>
              <a:cxnLst/>
              <a:rect l="l" t="t" r="r" b="b"/>
              <a:pathLst>
                <a:path w="1388" h="1608" extrusionOk="0">
                  <a:moveTo>
                    <a:pt x="460" y="0"/>
                  </a:moveTo>
                  <a:cubicBezTo>
                    <a:pt x="211" y="0"/>
                    <a:pt x="0" y="201"/>
                    <a:pt x="0" y="459"/>
                  </a:cubicBezTo>
                  <a:lnTo>
                    <a:pt x="0" y="919"/>
                  </a:lnTo>
                  <a:cubicBezTo>
                    <a:pt x="0" y="1302"/>
                    <a:pt x="316" y="1608"/>
                    <a:pt x="689" y="1608"/>
                  </a:cubicBezTo>
                  <a:cubicBezTo>
                    <a:pt x="1072" y="1608"/>
                    <a:pt x="1388" y="1302"/>
                    <a:pt x="1388" y="919"/>
                  </a:cubicBezTo>
                  <a:lnTo>
                    <a:pt x="1388" y="459"/>
                  </a:lnTo>
                  <a:cubicBezTo>
                    <a:pt x="1388" y="201"/>
                    <a:pt x="1177" y="0"/>
                    <a:pt x="928" y="0"/>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71"/>
            <p:cNvSpPr/>
            <p:nvPr/>
          </p:nvSpPr>
          <p:spPr>
            <a:xfrm>
              <a:off x="1547335" y="2988245"/>
              <a:ext cx="24133" cy="42331"/>
            </a:xfrm>
            <a:custGeom>
              <a:avLst/>
              <a:gdLst/>
              <a:ahLst/>
              <a:cxnLst/>
              <a:rect l="l" t="t" r="r" b="b"/>
              <a:pathLst>
                <a:path w="919" h="1612" extrusionOk="0">
                  <a:moveTo>
                    <a:pt x="460" y="0"/>
                  </a:moveTo>
                  <a:cubicBezTo>
                    <a:pt x="211" y="0"/>
                    <a:pt x="0" y="201"/>
                    <a:pt x="0" y="459"/>
                  </a:cubicBezTo>
                  <a:lnTo>
                    <a:pt x="0" y="919"/>
                  </a:lnTo>
                  <a:cubicBezTo>
                    <a:pt x="0" y="1314"/>
                    <a:pt x="320" y="1611"/>
                    <a:pt x="685" y="1611"/>
                  </a:cubicBezTo>
                  <a:cubicBezTo>
                    <a:pt x="762" y="1611"/>
                    <a:pt x="841" y="1598"/>
                    <a:pt x="919" y="1570"/>
                  </a:cubicBezTo>
                  <a:cubicBezTo>
                    <a:pt x="651" y="1474"/>
                    <a:pt x="460" y="1206"/>
                    <a:pt x="460" y="919"/>
                  </a:cubicBezTo>
                  <a:lnTo>
                    <a:pt x="460" y="459"/>
                  </a:lnTo>
                  <a:cubicBezTo>
                    <a:pt x="460" y="201"/>
                    <a:pt x="670"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71"/>
            <p:cNvSpPr/>
            <p:nvPr/>
          </p:nvSpPr>
          <p:spPr>
            <a:xfrm>
              <a:off x="1547335" y="2988245"/>
              <a:ext cx="36449" cy="17857"/>
            </a:xfrm>
            <a:custGeom>
              <a:avLst/>
              <a:gdLst/>
              <a:ahLst/>
              <a:cxnLst/>
              <a:rect l="l" t="t" r="r" b="b"/>
              <a:pathLst>
                <a:path w="1388" h="680" extrusionOk="0">
                  <a:moveTo>
                    <a:pt x="460" y="0"/>
                  </a:moveTo>
                  <a:cubicBezTo>
                    <a:pt x="211" y="0"/>
                    <a:pt x="0" y="201"/>
                    <a:pt x="0" y="459"/>
                  </a:cubicBezTo>
                  <a:cubicBezTo>
                    <a:pt x="450" y="593"/>
                    <a:pt x="919" y="670"/>
                    <a:pt x="1388" y="680"/>
                  </a:cubicBezTo>
                  <a:lnTo>
                    <a:pt x="1388" y="459"/>
                  </a:lnTo>
                  <a:cubicBezTo>
                    <a:pt x="1388" y="201"/>
                    <a:pt x="1177"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6" name="Google Shape;11276;p71"/>
            <p:cNvSpPr/>
            <p:nvPr/>
          </p:nvSpPr>
          <p:spPr>
            <a:xfrm>
              <a:off x="1547335" y="2988245"/>
              <a:ext cx="24133" cy="15099"/>
            </a:xfrm>
            <a:custGeom>
              <a:avLst/>
              <a:gdLst/>
              <a:ahLst/>
              <a:cxnLst/>
              <a:rect l="l" t="t" r="r" b="b"/>
              <a:pathLst>
                <a:path w="919" h="575" extrusionOk="0">
                  <a:moveTo>
                    <a:pt x="460" y="0"/>
                  </a:moveTo>
                  <a:cubicBezTo>
                    <a:pt x="211" y="0"/>
                    <a:pt x="0" y="201"/>
                    <a:pt x="0" y="459"/>
                  </a:cubicBezTo>
                  <a:cubicBezTo>
                    <a:pt x="153" y="507"/>
                    <a:pt x="306" y="546"/>
                    <a:pt x="460" y="574"/>
                  </a:cubicBezTo>
                  <a:lnTo>
                    <a:pt x="460" y="459"/>
                  </a:lnTo>
                  <a:cubicBezTo>
                    <a:pt x="460" y="201"/>
                    <a:pt x="670" y="0"/>
                    <a:pt x="91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7" name="Google Shape;11277;p71"/>
            <p:cNvSpPr/>
            <p:nvPr/>
          </p:nvSpPr>
          <p:spPr>
            <a:xfrm>
              <a:off x="1535256" y="3133252"/>
              <a:ext cx="60345" cy="24133"/>
            </a:xfrm>
            <a:custGeom>
              <a:avLst/>
              <a:gdLst/>
              <a:ahLst/>
              <a:cxnLst/>
              <a:rect l="l" t="t" r="r" b="b"/>
              <a:pathLst>
                <a:path w="2298" h="919" extrusionOk="0">
                  <a:moveTo>
                    <a:pt x="690" y="0"/>
                  </a:moveTo>
                  <a:lnTo>
                    <a:pt x="317" y="115"/>
                  </a:lnTo>
                  <a:cubicBezTo>
                    <a:pt x="125" y="182"/>
                    <a:pt x="1" y="354"/>
                    <a:pt x="1" y="555"/>
                  </a:cubicBezTo>
                  <a:lnTo>
                    <a:pt x="1" y="919"/>
                  </a:lnTo>
                  <a:lnTo>
                    <a:pt x="2298" y="919"/>
                  </a:lnTo>
                  <a:lnTo>
                    <a:pt x="2298" y="555"/>
                  </a:lnTo>
                  <a:cubicBezTo>
                    <a:pt x="2298" y="354"/>
                    <a:pt x="2173" y="182"/>
                    <a:pt x="1991" y="115"/>
                  </a:cubicBezTo>
                  <a:lnTo>
                    <a:pt x="1609" y="0"/>
                  </a:ln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71"/>
            <p:cNvSpPr/>
            <p:nvPr/>
          </p:nvSpPr>
          <p:spPr>
            <a:xfrm>
              <a:off x="1553349" y="3115159"/>
              <a:ext cx="24422" cy="30173"/>
            </a:xfrm>
            <a:custGeom>
              <a:avLst/>
              <a:gdLst/>
              <a:ahLst/>
              <a:cxnLst/>
              <a:rect l="l" t="t" r="r" b="b"/>
              <a:pathLst>
                <a:path w="930" h="1149" extrusionOk="0">
                  <a:moveTo>
                    <a:pt x="1" y="0"/>
                  </a:moveTo>
                  <a:lnTo>
                    <a:pt x="1" y="689"/>
                  </a:lnTo>
                  <a:cubicBezTo>
                    <a:pt x="1" y="947"/>
                    <a:pt x="211" y="1148"/>
                    <a:pt x="460" y="1148"/>
                  </a:cubicBezTo>
                  <a:cubicBezTo>
                    <a:pt x="719" y="1148"/>
                    <a:pt x="929" y="947"/>
                    <a:pt x="929" y="689"/>
                  </a:cubicBezTo>
                  <a:lnTo>
                    <a:pt x="929"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71"/>
            <p:cNvSpPr/>
            <p:nvPr/>
          </p:nvSpPr>
          <p:spPr>
            <a:xfrm>
              <a:off x="1547335" y="3084986"/>
              <a:ext cx="36449" cy="42252"/>
            </a:xfrm>
            <a:custGeom>
              <a:avLst/>
              <a:gdLst/>
              <a:ahLst/>
              <a:cxnLst/>
              <a:rect l="l" t="t" r="r" b="b"/>
              <a:pathLst>
                <a:path w="1388" h="1609" extrusionOk="0">
                  <a:moveTo>
                    <a:pt x="460" y="1"/>
                  </a:moveTo>
                  <a:cubicBezTo>
                    <a:pt x="211" y="1"/>
                    <a:pt x="0" y="202"/>
                    <a:pt x="0" y="460"/>
                  </a:cubicBezTo>
                  <a:lnTo>
                    <a:pt x="0" y="919"/>
                  </a:lnTo>
                  <a:cubicBezTo>
                    <a:pt x="0" y="1302"/>
                    <a:pt x="316" y="1608"/>
                    <a:pt x="689" y="1608"/>
                  </a:cubicBezTo>
                  <a:cubicBezTo>
                    <a:pt x="1072" y="1608"/>
                    <a:pt x="1388" y="1302"/>
                    <a:pt x="1388" y="919"/>
                  </a:cubicBezTo>
                  <a:lnTo>
                    <a:pt x="1388" y="460"/>
                  </a:lnTo>
                  <a:cubicBezTo>
                    <a:pt x="1388" y="202"/>
                    <a:pt x="1177" y="1"/>
                    <a:pt x="928"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71"/>
            <p:cNvSpPr/>
            <p:nvPr/>
          </p:nvSpPr>
          <p:spPr>
            <a:xfrm>
              <a:off x="1547335" y="3084986"/>
              <a:ext cx="24133" cy="42331"/>
            </a:xfrm>
            <a:custGeom>
              <a:avLst/>
              <a:gdLst/>
              <a:ahLst/>
              <a:cxnLst/>
              <a:rect l="l" t="t" r="r" b="b"/>
              <a:pathLst>
                <a:path w="919" h="1612" extrusionOk="0">
                  <a:moveTo>
                    <a:pt x="460" y="1"/>
                  </a:moveTo>
                  <a:cubicBezTo>
                    <a:pt x="211" y="1"/>
                    <a:pt x="0" y="202"/>
                    <a:pt x="0" y="460"/>
                  </a:cubicBezTo>
                  <a:lnTo>
                    <a:pt x="0" y="919"/>
                  </a:lnTo>
                  <a:cubicBezTo>
                    <a:pt x="0" y="1314"/>
                    <a:pt x="320" y="1612"/>
                    <a:pt x="685" y="1612"/>
                  </a:cubicBezTo>
                  <a:cubicBezTo>
                    <a:pt x="762" y="1612"/>
                    <a:pt x="841" y="1598"/>
                    <a:pt x="919" y="1570"/>
                  </a:cubicBezTo>
                  <a:cubicBezTo>
                    <a:pt x="651" y="1465"/>
                    <a:pt x="460" y="1206"/>
                    <a:pt x="460" y="919"/>
                  </a:cubicBezTo>
                  <a:lnTo>
                    <a:pt x="460" y="460"/>
                  </a:lnTo>
                  <a:cubicBezTo>
                    <a:pt x="460" y="202"/>
                    <a:pt x="670" y="1"/>
                    <a:pt x="91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71"/>
            <p:cNvSpPr/>
            <p:nvPr/>
          </p:nvSpPr>
          <p:spPr>
            <a:xfrm>
              <a:off x="1547335" y="3084986"/>
              <a:ext cx="36449" cy="17883"/>
            </a:xfrm>
            <a:custGeom>
              <a:avLst/>
              <a:gdLst/>
              <a:ahLst/>
              <a:cxnLst/>
              <a:rect l="l" t="t" r="r" b="b"/>
              <a:pathLst>
                <a:path w="1388" h="681" extrusionOk="0">
                  <a:moveTo>
                    <a:pt x="460" y="1"/>
                  </a:moveTo>
                  <a:cubicBezTo>
                    <a:pt x="211" y="1"/>
                    <a:pt x="0" y="202"/>
                    <a:pt x="0" y="460"/>
                  </a:cubicBezTo>
                  <a:cubicBezTo>
                    <a:pt x="450" y="594"/>
                    <a:pt x="919" y="671"/>
                    <a:pt x="1388" y="680"/>
                  </a:cubicBezTo>
                  <a:lnTo>
                    <a:pt x="1388" y="460"/>
                  </a:lnTo>
                  <a:cubicBezTo>
                    <a:pt x="1388" y="202"/>
                    <a:pt x="1177"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2" name="Google Shape;11282;p71"/>
            <p:cNvSpPr/>
            <p:nvPr/>
          </p:nvSpPr>
          <p:spPr>
            <a:xfrm>
              <a:off x="1547335" y="3084986"/>
              <a:ext cx="24133" cy="15099"/>
            </a:xfrm>
            <a:custGeom>
              <a:avLst/>
              <a:gdLst/>
              <a:ahLst/>
              <a:cxnLst/>
              <a:rect l="l" t="t" r="r" b="b"/>
              <a:pathLst>
                <a:path w="919" h="575" extrusionOk="0">
                  <a:moveTo>
                    <a:pt x="460" y="1"/>
                  </a:moveTo>
                  <a:cubicBezTo>
                    <a:pt x="211" y="1"/>
                    <a:pt x="0" y="202"/>
                    <a:pt x="0" y="460"/>
                  </a:cubicBezTo>
                  <a:cubicBezTo>
                    <a:pt x="153" y="508"/>
                    <a:pt x="306" y="546"/>
                    <a:pt x="460" y="575"/>
                  </a:cubicBezTo>
                  <a:lnTo>
                    <a:pt x="460" y="460"/>
                  </a:lnTo>
                  <a:cubicBezTo>
                    <a:pt x="460" y="202"/>
                    <a:pt x="670" y="1"/>
                    <a:pt x="91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3" name="Google Shape;11283;p71"/>
            <p:cNvSpPr/>
            <p:nvPr/>
          </p:nvSpPr>
          <p:spPr>
            <a:xfrm>
              <a:off x="1384234" y="3042524"/>
              <a:ext cx="72399" cy="90755"/>
            </a:xfrm>
            <a:custGeom>
              <a:avLst/>
              <a:gdLst/>
              <a:ahLst/>
              <a:cxnLst/>
              <a:rect l="l" t="t" r="r" b="b"/>
              <a:pathLst>
                <a:path w="2757" h="3456" extrusionOk="0">
                  <a:moveTo>
                    <a:pt x="919" y="0"/>
                  </a:moveTo>
                  <a:lnTo>
                    <a:pt x="919" y="460"/>
                  </a:lnTo>
                  <a:cubicBezTo>
                    <a:pt x="919" y="546"/>
                    <a:pt x="871" y="632"/>
                    <a:pt x="794" y="670"/>
                  </a:cubicBezTo>
                  <a:lnTo>
                    <a:pt x="249" y="938"/>
                  </a:lnTo>
                  <a:cubicBezTo>
                    <a:pt x="96" y="1015"/>
                    <a:pt x="0" y="1177"/>
                    <a:pt x="0" y="1350"/>
                  </a:cubicBezTo>
                  <a:lnTo>
                    <a:pt x="0" y="3225"/>
                  </a:lnTo>
                  <a:cubicBezTo>
                    <a:pt x="0" y="3350"/>
                    <a:pt x="96" y="3455"/>
                    <a:pt x="230" y="3455"/>
                  </a:cubicBezTo>
                  <a:lnTo>
                    <a:pt x="2527" y="3455"/>
                  </a:lnTo>
                  <a:cubicBezTo>
                    <a:pt x="2661" y="3455"/>
                    <a:pt x="2756" y="3350"/>
                    <a:pt x="2756" y="3225"/>
                  </a:cubicBezTo>
                  <a:lnTo>
                    <a:pt x="2756" y="1350"/>
                  </a:lnTo>
                  <a:cubicBezTo>
                    <a:pt x="2756" y="1177"/>
                    <a:pt x="2661" y="1015"/>
                    <a:pt x="2507" y="938"/>
                  </a:cubicBezTo>
                  <a:lnTo>
                    <a:pt x="1962" y="670"/>
                  </a:lnTo>
                  <a:cubicBezTo>
                    <a:pt x="1885" y="632"/>
                    <a:pt x="1838" y="546"/>
                    <a:pt x="1838" y="460"/>
                  </a:cubicBezTo>
                  <a:lnTo>
                    <a:pt x="1838"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71"/>
            <p:cNvSpPr/>
            <p:nvPr/>
          </p:nvSpPr>
          <p:spPr>
            <a:xfrm>
              <a:off x="1407081" y="3042524"/>
              <a:ext cx="26680" cy="18251"/>
            </a:xfrm>
            <a:custGeom>
              <a:avLst/>
              <a:gdLst/>
              <a:ahLst/>
              <a:cxnLst/>
              <a:rect l="l" t="t" r="r" b="b"/>
              <a:pathLst>
                <a:path w="1016" h="695" extrusionOk="0">
                  <a:moveTo>
                    <a:pt x="49" y="0"/>
                  </a:moveTo>
                  <a:lnTo>
                    <a:pt x="49" y="460"/>
                  </a:lnTo>
                  <a:cubicBezTo>
                    <a:pt x="49" y="507"/>
                    <a:pt x="30" y="555"/>
                    <a:pt x="1" y="594"/>
                  </a:cubicBezTo>
                  <a:cubicBezTo>
                    <a:pt x="164" y="661"/>
                    <a:pt x="336" y="694"/>
                    <a:pt x="508" y="694"/>
                  </a:cubicBezTo>
                  <a:cubicBezTo>
                    <a:pt x="680" y="694"/>
                    <a:pt x="853" y="661"/>
                    <a:pt x="1015" y="594"/>
                  </a:cubicBezTo>
                  <a:cubicBezTo>
                    <a:pt x="987" y="555"/>
                    <a:pt x="968" y="507"/>
                    <a:pt x="968" y="460"/>
                  </a:cubicBezTo>
                  <a:lnTo>
                    <a:pt x="968"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71"/>
            <p:cNvSpPr/>
            <p:nvPr/>
          </p:nvSpPr>
          <p:spPr>
            <a:xfrm>
              <a:off x="1384234" y="3061615"/>
              <a:ext cx="72399" cy="71664"/>
            </a:xfrm>
            <a:custGeom>
              <a:avLst/>
              <a:gdLst/>
              <a:ahLst/>
              <a:cxnLst/>
              <a:rect l="l" t="t" r="r" b="b"/>
              <a:pathLst>
                <a:path w="2757" h="2729" extrusionOk="0">
                  <a:moveTo>
                    <a:pt x="670" y="1"/>
                  </a:moveTo>
                  <a:lnTo>
                    <a:pt x="249" y="211"/>
                  </a:lnTo>
                  <a:cubicBezTo>
                    <a:pt x="96" y="288"/>
                    <a:pt x="0" y="450"/>
                    <a:pt x="0" y="623"/>
                  </a:cubicBezTo>
                  <a:lnTo>
                    <a:pt x="0" y="2498"/>
                  </a:lnTo>
                  <a:cubicBezTo>
                    <a:pt x="0" y="2623"/>
                    <a:pt x="96" y="2728"/>
                    <a:pt x="230" y="2728"/>
                  </a:cubicBezTo>
                  <a:lnTo>
                    <a:pt x="2527" y="2728"/>
                  </a:lnTo>
                  <a:cubicBezTo>
                    <a:pt x="2661" y="2728"/>
                    <a:pt x="2756" y="2623"/>
                    <a:pt x="2756" y="2498"/>
                  </a:cubicBezTo>
                  <a:lnTo>
                    <a:pt x="2756" y="623"/>
                  </a:lnTo>
                  <a:cubicBezTo>
                    <a:pt x="2756" y="450"/>
                    <a:pt x="2661" y="288"/>
                    <a:pt x="2507" y="211"/>
                  </a:cubicBezTo>
                  <a:lnTo>
                    <a:pt x="2086" y="1"/>
                  </a:lnTo>
                  <a:cubicBezTo>
                    <a:pt x="1905" y="225"/>
                    <a:pt x="1641" y="338"/>
                    <a:pt x="1378" y="338"/>
                  </a:cubicBezTo>
                  <a:cubicBezTo>
                    <a:pt x="1115" y="338"/>
                    <a:pt x="852" y="225"/>
                    <a:pt x="6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71"/>
            <p:cNvSpPr/>
            <p:nvPr/>
          </p:nvSpPr>
          <p:spPr>
            <a:xfrm>
              <a:off x="1396288" y="2994258"/>
              <a:ext cx="48266" cy="54568"/>
            </a:xfrm>
            <a:custGeom>
              <a:avLst/>
              <a:gdLst/>
              <a:ahLst/>
              <a:cxnLst/>
              <a:rect l="l" t="t" r="r" b="b"/>
              <a:pathLst>
                <a:path w="1838" h="2078" extrusionOk="0">
                  <a:moveTo>
                    <a:pt x="689" y="1"/>
                  </a:moveTo>
                  <a:cubicBezTo>
                    <a:pt x="307" y="1"/>
                    <a:pt x="0" y="307"/>
                    <a:pt x="0" y="690"/>
                  </a:cubicBezTo>
                  <a:lnTo>
                    <a:pt x="0" y="1149"/>
                  </a:lnTo>
                  <a:cubicBezTo>
                    <a:pt x="0" y="1656"/>
                    <a:pt x="412" y="2077"/>
                    <a:pt x="919" y="2077"/>
                  </a:cubicBezTo>
                  <a:cubicBezTo>
                    <a:pt x="1426" y="2068"/>
                    <a:pt x="1838" y="1656"/>
                    <a:pt x="1838" y="1149"/>
                  </a:cubicBezTo>
                  <a:lnTo>
                    <a:pt x="1838" y="690"/>
                  </a:lnTo>
                  <a:cubicBezTo>
                    <a:pt x="1838" y="307"/>
                    <a:pt x="1532" y="1"/>
                    <a:pt x="1149" y="1"/>
                  </a:cubicBezTo>
                  <a:close/>
                </a:path>
              </a:pathLst>
            </a:custGeom>
            <a:solidFill>
              <a:srgbClr val="BBC6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71"/>
            <p:cNvSpPr/>
            <p:nvPr/>
          </p:nvSpPr>
          <p:spPr>
            <a:xfrm>
              <a:off x="1396025" y="2994258"/>
              <a:ext cx="33455" cy="54384"/>
            </a:xfrm>
            <a:custGeom>
              <a:avLst/>
              <a:gdLst/>
              <a:ahLst/>
              <a:cxnLst/>
              <a:rect l="l" t="t" r="r" b="b"/>
              <a:pathLst>
                <a:path w="1274" h="2071" extrusionOk="0">
                  <a:moveTo>
                    <a:pt x="699" y="1"/>
                  </a:moveTo>
                  <a:cubicBezTo>
                    <a:pt x="317" y="1"/>
                    <a:pt x="1" y="307"/>
                    <a:pt x="1" y="690"/>
                  </a:cubicBezTo>
                  <a:lnTo>
                    <a:pt x="1" y="1149"/>
                  </a:lnTo>
                  <a:cubicBezTo>
                    <a:pt x="1" y="1676"/>
                    <a:pt x="433" y="2070"/>
                    <a:pt x="922" y="2070"/>
                  </a:cubicBezTo>
                  <a:cubicBezTo>
                    <a:pt x="1038" y="2070"/>
                    <a:pt x="1157" y="2048"/>
                    <a:pt x="1274" y="2001"/>
                  </a:cubicBezTo>
                  <a:cubicBezTo>
                    <a:pt x="929" y="1857"/>
                    <a:pt x="699" y="1522"/>
                    <a:pt x="699" y="1149"/>
                  </a:cubicBezTo>
                  <a:lnTo>
                    <a:pt x="699" y="690"/>
                  </a:lnTo>
                  <a:cubicBezTo>
                    <a:pt x="699" y="355"/>
                    <a:pt x="939" y="68"/>
                    <a:pt x="1274" y="10"/>
                  </a:cubicBezTo>
                  <a:cubicBezTo>
                    <a:pt x="1235" y="1"/>
                    <a:pt x="1197" y="1"/>
                    <a:pt x="1159"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71"/>
            <p:cNvSpPr/>
            <p:nvPr/>
          </p:nvSpPr>
          <p:spPr>
            <a:xfrm>
              <a:off x="1396288" y="2994258"/>
              <a:ext cx="48528" cy="24159"/>
            </a:xfrm>
            <a:custGeom>
              <a:avLst/>
              <a:gdLst/>
              <a:ahLst/>
              <a:cxnLst/>
              <a:rect l="l" t="t" r="r" b="b"/>
              <a:pathLst>
                <a:path w="1848" h="920" extrusionOk="0">
                  <a:moveTo>
                    <a:pt x="689" y="1"/>
                  </a:moveTo>
                  <a:cubicBezTo>
                    <a:pt x="307" y="1"/>
                    <a:pt x="0" y="307"/>
                    <a:pt x="0" y="690"/>
                  </a:cubicBezTo>
                  <a:cubicBezTo>
                    <a:pt x="0" y="690"/>
                    <a:pt x="689" y="919"/>
                    <a:pt x="1847" y="919"/>
                  </a:cubicBezTo>
                  <a:lnTo>
                    <a:pt x="1847" y="690"/>
                  </a:lnTo>
                  <a:cubicBezTo>
                    <a:pt x="1847" y="307"/>
                    <a:pt x="1532" y="1"/>
                    <a:pt x="114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71"/>
            <p:cNvSpPr/>
            <p:nvPr/>
          </p:nvSpPr>
          <p:spPr>
            <a:xfrm>
              <a:off x="1396025" y="2994258"/>
              <a:ext cx="33455" cy="21901"/>
            </a:xfrm>
            <a:custGeom>
              <a:avLst/>
              <a:gdLst/>
              <a:ahLst/>
              <a:cxnLst/>
              <a:rect l="l" t="t" r="r" b="b"/>
              <a:pathLst>
                <a:path w="1274" h="834" extrusionOk="0">
                  <a:moveTo>
                    <a:pt x="699" y="1"/>
                  </a:moveTo>
                  <a:cubicBezTo>
                    <a:pt x="317" y="1"/>
                    <a:pt x="1" y="307"/>
                    <a:pt x="1" y="690"/>
                  </a:cubicBezTo>
                  <a:cubicBezTo>
                    <a:pt x="231" y="757"/>
                    <a:pt x="460" y="805"/>
                    <a:pt x="699" y="833"/>
                  </a:cubicBezTo>
                  <a:lnTo>
                    <a:pt x="699" y="690"/>
                  </a:lnTo>
                  <a:cubicBezTo>
                    <a:pt x="699" y="355"/>
                    <a:pt x="939" y="68"/>
                    <a:pt x="1274" y="10"/>
                  </a:cubicBezTo>
                  <a:cubicBezTo>
                    <a:pt x="1235" y="1"/>
                    <a:pt x="1197" y="1"/>
                    <a:pt x="115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71"/>
            <p:cNvSpPr/>
            <p:nvPr/>
          </p:nvSpPr>
          <p:spPr>
            <a:xfrm>
              <a:off x="1384234" y="3072434"/>
              <a:ext cx="30173" cy="60844"/>
            </a:xfrm>
            <a:custGeom>
              <a:avLst/>
              <a:gdLst/>
              <a:ahLst/>
              <a:cxnLst/>
              <a:rect l="l" t="t" r="r" b="b"/>
              <a:pathLst>
                <a:path w="1149" h="2317" extrusionOk="0">
                  <a:moveTo>
                    <a:pt x="57" y="0"/>
                  </a:moveTo>
                  <a:cubicBezTo>
                    <a:pt x="19" y="67"/>
                    <a:pt x="0" y="134"/>
                    <a:pt x="0" y="211"/>
                  </a:cubicBezTo>
                  <a:lnTo>
                    <a:pt x="0" y="2086"/>
                  </a:lnTo>
                  <a:cubicBezTo>
                    <a:pt x="0" y="2211"/>
                    <a:pt x="96" y="2316"/>
                    <a:pt x="230" y="2316"/>
                  </a:cubicBezTo>
                  <a:lnTo>
                    <a:pt x="1148" y="2316"/>
                  </a:lnTo>
                  <a:lnTo>
                    <a:pt x="1148" y="1857"/>
                  </a:lnTo>
                  <a:lnTo>
                    <a:pt x="919" y="1857"/>
                  </a:lnTo>
                  <a:cubicBezTo>
                    <a:pt x="794" y="1857"/>
                    <a:pt x="689" y="1751"/>
                    <a:pt x="689" y="1627"/>
                  </a:cubicBezTo>
                  <a:lnTo>
                    <a:pt x="689" y="708"/>
                  </a:lnTo>
                  <a:cubicBezTo>
                    <a:pt x="689" y="555"/>
                    <a:pt x="622" y="421"/>
                    <a:pt x="507" y="335"/>
                  </a:cubicBezTo>
                  <a:lnTo>
                    <a:pt x="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71"/>
            <p:cNvSpPr/>
            <p:nvPr/>
          </p:nvSpPr>
          <p:spPr>
            <a:xfrm>
              <a:off x="1426434" y="3072434"/>
              <a:ext cx="30199" cy="60844"/>
            </a:xfrm>
            <a:custGeom>
              <a:avLst/>
              <a:gdLst/>
              <a:ahLst/>
              <a:cxnLst/>
              <a:rect l="l" t="t" r="r" b="b"/>
              <a:pathLst>
                <a:path w="1150" h="2317" extrusionOk="0">
                  <a:moveTo>
                    <a:pt x="1101" y="0"/>
                  </a:moveTo>
                  <a:lnTo>
                    <a:pt x="652" y="335"/>
                  </a:lnTo>
                  <a:cubicBezTo>
                    <a:pt x="527" y="421"/>
                    <a:pt x="460" y="555"/>
                    <a:pt x="460" y="708"/>
                  </a:cubicBezTo>
                  <a:lnTo>
                    <a:pt x="460" y="1627"/>
                  </a:lnTo>
                  <a:cubicBezTo>
                    <a:pt x="460" y="1751"/>
                    <a:pt x="365" y="1857"/>
                    <a:pt x="231" y="1857"/>
                  </a:cubicBezTo>
                  <a:lnTo>
                    <a:pt x="1" y="1857"/>
                  </a:lnTo>
                  <a:lnTo>
                    <a:pt x="1" y="2316"/>
                  </a:lnTo>
                  <a:lnTo>
                    <a:pt x="920" y="2316"/>
                  </a:lnTo>
                  <a:cubicBezTo>
                    <a:pt x="1054" y="2316"/>
                    <a:pt x="1149" y="2211"/>
                    <a:pt x="1149" y="2086"/>
                  </a:cubicBezTo>
                  <a:lnTo>
                    <a:pt x="1149" y="211"/>
                  </a:lnTo>
                  <a:cubicBezTo>
                    <a:pt x="1149" y="134"/>
                    <a:pt x="1130" y="67"/>
                    <a:pt x="1101"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71"/>
            <p:cNvSpPr/>
            <p:nvPr/>
          </p:nvSpPr>
          <p:spPr>
            <a:xfrm>
              <a:off x="1408341" y="3121173"/>
              <a:ext cx="24159" cy="12106"/>
            </a:xfrm>
            <a:custGeom>
              <a:avLst/>
              <a:gdLst/>
              <a:ahLst/>
              <a:cxnLst/>
              <a:rect l="l" t="t" r="r" b="b"/>
              <a:pathLst>
                <a:path w="920" h="461" extrusionOk="0">
                  <a:moveTo>
                    <a:pt x="1" y="1"/>
                  </a:moveTo>
                  <a:lnTo>
                    <a:pt x="1" y="460"/>
                  </a:lnTo>
                  <a:lnTo>
                    <a:pt x="920" y="460"/>
                  </a:lnTo>
                  <a:lnTo>
                    <a:pt x="920" y="1"/>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93" name="Google Shape;11293;p71"/>
          <p:cNvGrpSpPr/>
          <p:nvPr/>
        </p:nvGrpSpPr>
        <p:grpSpPr>
          <a:xfrm>
            <a:off x="6669900" y="1505474"/>
            <a:ext cx="345083" cy="369216"/>
            <a:chOff x="6669900" y="1505474"/>
            <a:chExt cx="345083" cy="369216"/>
          </a:xfrm>
        </p:grpSpPr>
        <p:sp>
          <p:nvSpPr>
            <p:cNvPr id="11294" name="Google Shape;11294;p71"/>
            <p:cNvSpPr/>
            <p:nvPr/>
          </p:nvSpPr>
          <p:spPr>
            <a:xfrm>
              <a:off x="6700309" y="1505474"/>
              <a:ext cx="48292" cy="42252"/>
            </a:xfrm>
            <a:custGeom>
              <a:avLst/>
              <a:gdLst/>
              <a:ahLst/>
              <a:cxnLst/>
              <a:rect l="l" t="t" r="r" b="b"/>
              <a:pathLst>
                <a:path w="1839" h="1609" extrusionOk="0">
                  <a:moveTo>
                    <a:pt x="919" y="1"/>
                  </a:moveTo>
                  <a:cubicBezTo>
                    <a:pt x="412" y="1"/>
                    <a:pt x="1" y="364"/>
                    <a:pt x="1" y="804"/>
                  </a:cubicBezTo>
                  <a:cubicBezTo>
                    <a:pt x="1" y="1254"/>
                    <a:pt x="412" y="1608"/>
                    <a:pt x="919" y="1608"/>
                  </a:cubicBezTo>
                  <a:cubicBezTo>
                    <a:pt x="1427" y="1608"/>
                    <a:pt x="1838" y="1254"/>
                    <a:pt x="1838" y="804"/>
                  </a:cubicBezTo>
                  <a:cubicBezTo>
                    <a:pt x="1838" y="364"/>
                    <a:pt x="1427"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71"/>
            <p:cNvSpPr/>
            <p:nvPr/>
          </p:nvSpPr>
          <p:spPr>
            <a:xfrm>
              <a:off x="6700309" y="1505474"/>
              <a:ext cx="33455" cy="42252"/>
            </a:xfrm>
            <a:custGeom>
              <a:avLst/>
              <a:gdLst/>
              <a:ahLst/>
              <a:cxnLst/>
              <a:rect l="l" t="t" r="r" b="b"/>
              <a:pathLst>
                <a:path w="1274" h="1609" extrusionOk="0">
                  <a:moveTo>
                    <a:pt x="919" y="1"/>
                  </a:moveTo>
                  <a:cubicBezTo>
                    <a:pt x="412" y="1"/>
                    <a:pt x="1" y="355"/>
                    <a:pt x="1" y="804"/>
                  </a:cubicBezTo>
                  <a:cubicBezTo>
                    <a:pt x="1" y="1254"/>
                    <a:pt x="412" y="1608"/>
                    <a:pt x="919" y="1608"/>
                  </a:cubicBezTo>
                  <a:cubicBezTo>
                    <a:pt x="1044" y="1608"/>
                    <a:pt x="1159" y="1589"/>
                    <a:pt x="1273" y="1551"/>
                  </a:cubicBezTo>
                  <a:cubicBezTo>
                    <a:pt x="938" y="1455"/>
                    <a:pt x="699" y="1149"/>
                    <a:pt x="690" y="804"/>
                  </a:cubicBezTo>
                  <a:cubicBezTo>
                    <a:pt x="699" y="460"/>
                    <a:pt x="938" y="154"/>
                    <a:pt x="1273" y="58"/>
                  </a:cubicBezTo>
                  <a:cubicBezTo>
                    <a:pt x="1159" y="20"/>
                    <a:pt x="1044"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71"/>
            <p:cNvSpPr/>
            <p:nvPr/>
          </p:nvSpPr>
          <p:spPr>
            <a:xfrm>
              <a:off x="6669900" y="1608255"/>
              <a:ext cx="109110" cy="84715"/>
            </a:xfrm>
            <a:custGeom>
              <a:avLst/>
              <a:gdLst/>
              <a:ahLst/>
              <a:cxnLst/>
              <a:rect l="l" t="t" r="r" b="b"/>
              <a:pathLst>
                <a:path w="4155" h="3226" extrusionOk="0">
                  <a:moveTo>
                    <a:pt x="1388" y="1"/>
                  </a:moveTo>
                  <a:lnTo>
                    <a:pt x="1388" y="690"/>
                  </a:lnTo>
                  <a:cubicBezTo>
                    <a:pt x="1388" y="872"/>
                    <a:pt x="1283" y="1025"/>
                    <a:pt x="1130" y="1111"/>
                  </a:cubicBezTo>
                  <a:lnTo>
                    <a:pt x="383" y="1484"/>
                  </a:lnTo>
                  <a:cubicBezTo>
                    <a:pt x="154" y="1599"/>
                    <a:pt x="1" y="1838"/>
                    <a:pt x="1" y="2097"/>
                  </a:cubicBezTo>
                  <a:lnTo>
                    <a:pt x="1" y="2996"/>
                  </a:lnTo>
                  <a:cubicBezTo>
                    <a:pt x="1" y="3130"/>
                    <a:pt x="106" y="3226"/>
                    <a:pt x="230" y="3226"/>
                  </a:cubicBezTo>
                  <a:lnTo>
                    <a:pt x="3924" y="3226"/>
                  </a:lnTo>
                  <a:cubicBezTo>
                    <a:pt x="4049" y="3226"/>
                    <a:pt x="4154" y="3130"/>
                    <a:pt x="4154" y="2996"/>
                  </a:cubicBezTo>
                  <a:lnTo>
                    <a:pt x="4154" y="2097"/>
                  </a:lnTo>
                  <a:cubicBezTo>
                    <a:pt x="4154" y="1838"/>
                    <a:pt x="4001" y="1599"/>
                    <a:pt x="3771" y="1484"/>
                  </a:cubicBezTo>
                  <a:lnTo>
                    <a:pt x="3025" y="1111"/>
                  </a:lnTo>
                  <a:cubicBezTo>
                    <a:pt x="2872" y="1025"/>
                    <a:pt x="2766" y="872"/>
                    <a:pt x="2766" y="690"/>
                  </a:cubicBezTo>
                  <a:lnTo>
                    <a:pt x="276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71"/>
            <p:cNvSpPr/>
            <p:nvPr/>
          </p:nvSpPr>
          <p:spPr>
            <a:xfrm>
              <a:off x="6706086" y="1608255"/>
              <a:ext cx="36974" cy="24422"/>
            </a:xfrm>
            <a:custGeom>
              <a:avLst/>
              <a:gdLst/>
              <a:ahLst/>
              <a:cxnLst/>
              <a:rect l="l" t="t" r="r" b="b"/>
              <a:pathLst>
                <a:path w="1408" h="930" extrusionOk="0">
                  <a:moveTo>
                    <a:pt x="10" y="1"/>
                  </a:moveTo>
                  <a:lnTo>
                    <a:pt x="10" y="690"/>
                  </a:lnTo>
                  <a:cubicBezTo>
                    <a:pt x="10" y="719"/>
                    <a:pt x="1" y="757"/>
                    <a:pt x="1" y="786"/>
                  </a:cubicBezTo>
                  <a:cubicBezTo>
                    <a:pt x="221" y="872"/>
                    <a:pt x="460" y="920"/>
                    <a:pt x="699" y="929"/>
                  </a:cubicBezTo>
                  <a:cubicBezTo>
                    <a:pt x="939" y="920"/>
                    <a:pt x="1187" y="872"/>
                    <a:pt x="1408" y="786"/>
                  </a:cubicBezTo>
                  <a:cubicBezTo>
                    <a:pt x="1398" y="747"/>
                    <a:pt x="1398" y="719"/>
                    <a:pt x="1398" y="690"/>
                  </a:cubicBezTo>
                  <a:lnTo>
                    <a:pt x="139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71"/>
            <p:cNvSpPr/>
            <p:nvPr/>
          </p:nvSpPr>
          <p:spPr>
            <a:xfrm>
              <a:off x="6669900" y="1640188"/>
              <a:ext cx="109110" cy="52783"/>
            </a:xfrm>
            <a:custGeom>
              <a:avLst/>
              <a:gdLst/>
              <a:ahLst/>
              <a:cxnLst/>
              <a:rect l="l" t="t" r="r" b="b"/>
              <a:pathLst>
                <a:path w="4155" h="2010" extrusionOk="0">
                  <a:moveTo>
                    <a:pt x="919" y="0"/>
                  </a:moveTo>
                  <a:lnTo>
                    <a:pt x="383" y="268"/>
                  </a:lnTo>
                  <a:cubicBezTo>
                    <a:pt x="154" y="383"/>
                    <a:pt x="1" y="622"/>
                    <a:pt x="1" y="881"/>
                  </a:cubicBezTo>
                  <a:lnTo>
                    <a:pt x="1" y="1780"/>
                  </a:lnTo>
                  <a:cubicBezTo>
                    <a:pt x="1" y="1914"/>
                    <a:pt x="106" y="2010"/>
                    <a:pt x="230" y="2010"/>
                  </a:cubicBezTo>
                  <a:lnTo>
                    <a:pt x="3924" y="2010"/>
                  </a:lnTo>
                  <a:cubicBezTo>
                    <a:pt x="4049" y="2010"/>
                    <a:pt x="4154" y="1914"/>
                    <a:pt x="4154" y="1780"/>
                  </a:cubicBezTo>
                  <a:lnTo>
                    <a:pt x="4154" y="881"/>
                  </a:lnTo>
                  <a:cubicBezTo>
                    <a:pt x="4154" y="622"/>
                    <a:pt x="4001" y="383"/>
                    <a:pt x="3771" y="268"/>
                  </a:cubicBezTo>
                  <a:lnTo>
                    <a:pt x="3235" y="0"/>
                  </a:lnTo>
                  <a:cubicBezTo>
                    <a:pt x="2963" y="421"/>
                    <a:pt x="2520" y="632"/>
                    <a:pt x="2077" y="632"/>
                  </a:cubicBezTo>
                  <a:cubicBezTo>
                    <a:pt x="1635" y="632"/>
                    <a:pt x="1192" y="421"/>
                    <a:pt x="91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71"/>
            <p:cNvSpPr/>
            <p:nvPr/>
          </p:nvSpPr>
          <p:spPr>
            <a:xfrm>
              <a:off x="6681953" y="1523567"/>
              <a:ext cx="84741" cy="84715"/>
            </a:xfrm>
            <a:custGeom>
              <a:avLst/>
              <a:gdLst/>
              <a:ahLst/>
              <a:cxnLst/>
              <a:rect l="l" t="t" r="r" b="b"/>
              <a:pathLst>
                <a:path w="3227" h="3226" extrusionOk="0">
                  <a:moveTo>
                    <a:pt x="1618" y="1"/>
                  </a:moveTo>
                  <a:cubicBezTo>
                    <a:pt x="728" y="1"/>
                    <a:pt x="1" y="728"/>
                    <a:pt x="1" y="1618"/>
                  </a:cubicBezTo>
                  <a:cubicBezTo>
                    <a:pt x="1" y="2508"/>
                    <a:pt x="728" y="3226"/>
                    <a:pt x="1618" y="3226"/>
                  </a:cubicBezTo>
                  <a:cubicBezTo>
                    <a:pt x="2508" y="3226"/>
                    <a:pt x="3226" y="2508"/>
                    <a:pt x="3226" y="1618"/>
                  </a:cubicBezTo>
                  <a:cubicBezTo>
                    <a:pt x="3226" y="728"/>
                    <a:pt x="2508" y="1"/>
                    <a:pt x="1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0" name="Google Shape;11300;p71"/>
            <p:cNvSpPr/>
            <p:nvPr/>
          </p:nvSpPr>
          <p:spPr>
            <a:xfrm>
              <a:off x="6697552" y="1523567"/>
              <a:ext cx="70902" cy="76180"/>
            </a:xfrm>
            <a:custGeom>
              <a:avLst/>
              <a:gdLst/>
              <a:ahLst/>
              <a:cxnLst/>
              <a:rect l="l" t="t" r="r" b="b"/>
              <a:pathLst>
                <a:path w="2700" h="2901" extrusionOk="0">
                  <a:moveTo>
                    <a:pt x="1034" y="1"/>
                  </a:moveTo>
                  <a:cubicBezTo>
                    <a:pt x="259" y="1"/>
                    <a:pt x="0" y="1063"/>
                    <a:pt x="699" y="1407"/>
                  </a:cubicBezTo>
                  <a:cubicBezTo>
                    <a:pt x="718" y="1417"/>
                    <a:pt x="737" y="1417"/>
                    <a:pt x="756" y="1427"/>
                  </a:cubicBezTo>
                  <a:lnTo>
                    <a:pt x="1560" y="2881"/>
                  </a:lnTo>
                  <a:cubicBezTo>
                    <a:pt x="1560" y="2881"/>
                    <a:pt x="1780" y="2900"/>
                    <a:pt x="1991" y="2900"/>
                  </a:cubicBezTo>
                  <a:cubicBezTo>
                    <a:pt x="2460" y="2556"/>
                    <a:pt x="2699" y="1972"/>
                    <a:pt x="2623" y="1388"/>
                  </a:cubicBezTo>
                  <a:cubicBezTo>
                    <a:pt x="2527" y="728"/>
                    <a:pt x="2039" y="192"/>
                    <a:pt x="1378" y="39"/>
                  </a:cubicBezTo>
                  <a:cubicBezTo>
                    <a:pt x="1264"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1" name="Google Shape;11301;p71"/>
            <p:cNvSpPr/>
            <p:nvPr/>
          </p:nvSpPr>
          <p:spPr>
            <a:xfrm>
              <a:off x="6687993" y="1560909"/>
              <a:ext cx="72661" cy="59453"/>
            </a:xfrm>
            <a:custGeom>
              <a:avLst/>
              <a:gdLst/>
              <a:ahLst/>
              <a:cxnLst/>
              <a:rect l="l" t="t" r="r" b="b"/>
              <a:pathLst>
                <a:path w="2767" h="2264" extrusionOk="0">
                  <a:moveTo>
                    <a:pt x="1075" y="0"/>
                  </a:moveTo>
                  <a:cubicBezTo>
                    <a:pt x="986" y="0"/>
                    <a:pt x="903" y="48"/>
                    <a:pt x="862" y="139"/>
                  </a:cubicBezTo>
                  <a:cubicBezTo>
                    <a:pt x="785" y="292"/>
                    <a:pt x="680" y="435"/>
                    <a:pt x="546" y="550"/>
                  </a:cubicBezTo>
                  <a:cubicBezTo>
                    <a:pt x="422" y="655"/>
                    <a:pt x="288" y="751"/>
                    <a:pt x="135" y="828"/>
                  </a:cubicBezTo>
                  <a:cubicBezTo>
                    <a:pt x="48" y="866"/>
                    <a:pt x="1" y="962"/>
                    <a:pt x="20" y="1067"/>
                  </a:cubicBezTo>
                  <a:cubicBezTo>
                    <a:pt x="106" y="1756"/>
                    <a:pt x="690" y="2263"/>
                    <a:pt x="1388" y="2263"/>
                  </a:cubicBezTo>
                  <a:cubicBezTo>
                    <a:pt x="2106" y="2263"/>
                    <a:pt x="2709" y="1708"/>
                    <a:pt x="2766" y="990"/>
                  </a:cubicBezTo>
                  <a:cubicBezTo>
                    <a:pt x="2766" y="923"/>
                    <a:pt x="2738" y="856"/>
                    <a:pt x="2690" y="808"/>
                  </a:cubicBezTo>
                  <a:cubicBezTo>
                    <a:pt x="2231" y="426"/>
                    <a:pt x="1695" y="158"/>
                    <a:pt x="1120" y="5"/>
                  </a:cubicBezTo>
                  <a:cubicBezTo>
                    <a:pt x="1105" y="2"/>
                    <a:pt x="1090" y="0"/>
                    <a:pt x="10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71"/>
            <p:cNvSpPr/>
            <p:nvPr/>
          </p:nvSpPr>
          <p:spPr>
            <a:xfrm>
              <a:off x="6688256" y="1560909"/>
              <a:ext cx="72661" cy="58954"/>
            </a:xfrm>
            <a:custGeom>
              <a:avLst/>
              <a:gdLst/>
              <a:ahLst/>
              <a:cxnLst/>
              <a:rect l="l" t="t" r="r" b="b"/>
              <a:pathLst>
                <a:path w="2767" h="2245" extrusionOk="0">
                  <a:moveTo>
                    <a:pt x="1064" y="0"/>
                  </a:moveTo>
                  <a:cubicBezTo>
                    <a:pt x="976" y="0"/>
                    <a:pt x="893" y="47"/>
                    <a:pt x="852" y="129"/>
                  </a:cubicBezTo>
                  <a:cubicBezTo>
                    <a:pt x="795" y="244"/>
                    <a:pt x="728" y="349"/>
                    <a:pt x="641" y="445"/>
                  </a:cubicBezTo>
                  <a:cubicBezTo>
                    <a:pt x="613" y="474"/>
                    <a:pt x="574" y="512"/>
                    <a:pt x="536" y="550"/>
                  </a:cubicBezTo>
                  <a:cubicBezTo>
                    <a:pt x="412" y="655"/>
                    <a:pt x="278" y="751"/>
                    <a:pt x="134" y="818"/>
                  </a:cubicBezTo>
                  <a:cubicBezTo>
                    <a:pt x="48" y="866"/>
                    <a:pt x="0" y="962"/>
                    <a:pt x="10" y="1057"/>
                  </a:cubicBezTo>
                  <a:cubicBezTo>
                    <a:pt x="96" y="1670"/>
                    <a:pt x="565" y="2148"/>
                    <a:pt x="1177" y="2244"/>
                  </a:cubicBezTo>
                  <a:cubicBezTo>
                    <a:pt x="862" y="2053"/>
                    <a:pt x="680" y="1708"/>
                    <a:pt x="699" y="1344"/>
                  </a:cubicBezTo>
                  <a:lnTo>
                    <a:pt x="699" y="1019"/>
                  </a:lnTo>
                  <a:cubicBezTo>
                    <a:pt x="747" y="981"/>
                    <a:pt x="804" y="942"/>
                    <a:pt x="852" y="895"/>
                  </a:cubicBezTo>
                  <a:cubicBezTo>
                    <a:pt x="976" y="780"/>
                    <a:pt x="1091" y="655"/>
                    <a:pt x="1187" y="512"/>
                  </a:cubicBezTo>
                  <a:cubicBezTo>
                    <a:pt x="1618" y="646"/>
                    <a:pt x="2029" y="866"/>
                    <a:pt x="2383" y="1163"/>
                  </a:cubicBezTo>
                  <a:cubicBezTo>
                    <a:pt x="2421" y="1201"/>
                    <a:pt x="2527" y="1297"/>
                    <a:pt x="2661" y="1421"/>
                  </a:cubicBezTo>
                  <a:cubicBezTo>
                    <a:pt x="2709" y="1287"/>
                    <a:pt x="2747" y="1143"/>
                    <a:pt x="2756" y="1000"/>
                  </a:cubicBezTo>
                  <a:cubicBezTo>
                    <a:pt x="2766" y="923"/>
                    <a:pt x="2737" y="856"/>
                    <a:pt x="2680" y="808"/>
                  </a:cubicBezTo>
                  <a:cubicBezTo>
                    <a:pt x="2221" y="426"/>
                    <a:pt x="1685" y="148"/>
                    <a:pt x="1110" y="5"/>
                  </a:cubicBezTo>
                  <a:cubicBezTo>
                    <a:pt x="1095" y="2"/>
                    <a:pt x="1080" y="0"/>
                    <a:pt x="106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71"/>
            <p:cNvSpPr/>
            <p:nvPr/>
          </p:nvSpPr>
          <p:spPr>
            <a:xfrm>
              <a:off x="6669900" y="1652503"/>
              <a:ext cx="24396" cy="40467"/>
            </a:xfrm>
            <a:custGeom>
              <a:avLst/>
              <a:gdLst/>
              <a:ahLst/>
              <a:cxnLst/>
              <a:rect l="l" t="t" r="r" b="b"/>
              <a:pathLst>
                <a:path w="929" h="1541" extrusionOk="0">
                  <a:moveTo>
                    <a:pt x="144" y="0"/>
                  </a:moveTo>
                  <a:cubicBezTo>
                    <a:pt x="48" y="115"/>
                    <a:pt x="1" y="259"/>
                    <a:pt x="1" y="412"/>
                  </a:cubicBezTo>
                  <a:lnTo>
                    <a:pt x="1" y="1311"/>
                  </a:lnTo>
                  <a:cubicBezTo>
                    <a:pt x="1" y="1436"/>
                    <a:pt x="106" y="1541"/>
                    <a:pt x="230" y="1541"/>
                  </a:cubicBezTo>
                  <a:lnTo>
                    <a:pt x="929" y="1541"/>
                  </a:lnTo>
                  <a:lnTo>
                    <a:pt x="929" y="842"/>
                  </a:lnTo>
                  <a:cubicBezTo>
                    <a:pt x="929" y="708"/>
                    <a:pt x="862" y="574"/>
                    <a:pt x="757" y="488"/>
                  </a:cubicBezTo>
                  <a:lnTo>
                    <a:pt x="14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71"/>
            <p:cNvSpPr/>
            <p:nvPr/>
          </p:nvSpPr>
          <p:spPr>
            <a:xfrm>
              <a:off x="6754588" y="1652503"/>
              <a:ext cx="24422" cy="40467"/>
            </a:xfrm>
            <a:custGeom>
              <a:avLst/>
              <a:gdLst/>
              <a:ahLst/>
              <a:cxnLst/>
              <a:rect l="l" t="t" r="r" b="b"/>
              <a:pathLst>
                <a:path w="930" h="1541" extrusionOk="0">
                  <a:moveTo>
                    <a:pt x="786" y="0"/>
                  </a:moveTo>
                  <a:lnTo>
                    <a:pt x="173" y="488"/>
                  </a:lnTo>
                  <a:cubicBezTo>
                    <a:pt x="68" y="574"/>
                    <a:pt x="1" y="708"/>
                    <a:pt x="1" y="842"/>
                  </a:cubicBezTo>
                  <a:lnTo>
                    <a:pt x="1" y="1541"/>
                  </a:lnTo>
                  <a:lnTo>
                    <a:pt x="699" y="1541"/>
                  </a:lnTo>
                  <a:cubicBezTo>
                    <a:pt x="824" y="1541"/>
                    <a:pt x="929" y="1436"/>
                    <a:pt x="929" y="1311"/>
                  </a:cubicBezTo>
                  <a:lnTo>
                    <a:pt x="929" y="412"/>
                  </a:lnTo>
                  <a:cubicBezTo>
                    <a:pt x="929" y="259"/>
                    <a:pt x="872" y="115"/>
                    <a:pt x="786"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71"/>
            <p:cNvSpPr/>
            <p:nvPr/>
          </p:nvSpPr>
          <p:spPr>
            <a:xfrm>
              <a:off x="6767797" y="1578004"/>
              <a:ext cx="201440" cy="110791"/>
            </a:xfrm>
            <a:custGeom>
              <a:avLst/>
              <a:gdLst/>
              <a:ahLst/>
              <a:cxnLst/>
              <a:rect l="l" t="t" r="r" b="b"/>
              <a:pathLst>
                <a:path w="7671" h="4219" extrusionOk="0">
                  <a:moveTo>
                    <a:pt x="2713" y="1"/>
                  </a:moveTo>
                  <a:cubicBezTo>
                    <a:pt x="1870" y="1"/>
                    <a:pt x="1012" y="233"/>
                    <a:pt x="235" y="732"/>
                  </a:cubicBezTo>
                  <a:cubicBezTo>
                    <a:pt x="0" y="857"/>
                    <a:pt x="142" y="1167"/>
                    <a:pt x="343" y="1167"/>
                  </a:cubicBezTo>
                  <a:cubicBezTo>
                    <a:pt x="388" y="1167"/>
                    <a:pt x="436" y="1151"/>
                    <a:pt x="484" y="1115"/>
                  </a:cubicBezTo>
                  <a:cubicBezTo>
                    <a:pt x="1183" y="667"/>
                    <a:pt x="1955" y="458"/>
                    <a:pt x="2715" y="458"/>
                  </a:cubicBezTo>
                  <a:cubicBezTo>
                    <a:pt x="4409" y="458"/>
                    <a:pt x="6039" y="1498"/>
                    <a:pt x="6647" y="3249"/>
                  </a:cubicBezTo>
                  <a:lnTo>
                    <a:pt x="6331" y="2933"/>
                  </a:lnTo>
                  <a:cubicBezTo>
                    <a:pt x="6281" y="2887"/>
                    <a:pt x="6226" y="2867"/>
                    <a:pt x="6175" y="2867"/>
                  </a:cubicBezTo>
                  <a:cubicBezTo>
                    <a:pt x="6001" y="2867"/>
                    <a:pt x="5858" y="3088"/>
                    <a:pt x="6006" y="3258"/>
                  </a:cubicBezTo>
                  <a:lnTo>
                    <a:pt x="6886" y="4148"/>
                  </a:lnTo>
                  <a:cubicBezTo>
                    <a:pt x="6933" y="4196"/>
                    <a:pt x="6993" y="4218"/>
                    <a:pt x="7052" y="4218"/>
                  </a:cubicBezTo>
                  <a:cubicBezTo>
                    <a:pt x="7147" y="4218"/>
                    <a:pt x="7239" y="4159"/>
                    <a:pt x="7269" y="4053"/>
                  </a:cubicBezTo>
                  <a:lnTo>
                    <a:pt x="7633" y="2847"/>
                  </a:lnTo>
                  <a:cubicBezTo>
                    <a:pt x="7671" y="2732"/>
                    <a:pt x="7604" y="2598"/>
                    <a:pt x="7479" y="2560"/>
                  </a:cubicBezTo>
                  <a:cubicBezTo>
                    <a:pt x="7456" y="2552"/>
                    <a:pt x="7432" y="2549"/>
                    <a:pt x="7409" y="2549"/>
                  </a:cubicBezTo>
                  <a:cubicBezTo>
                    <a:pt x="7311" y="2549"/>
                    <a:pt x="7223" y="2612"/>
                    <a:pt x="7192" y="2713"/>
                  </a:cubicBezTo>
                  <a:lnTo>
                    <a:pt x="7077" y="3096"/>
                  </a:lnTo>
                  <a:cubicBezTo>
                    <a:pt x="6397" y="1154"/>
                    <a:pt x="4591" y="1"/>
                    <a:pt x="271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6" name="Google Shape;11306;p71"/>
            <p:cNvSpPr/>
            <p:nvPr/>
          </p:nvSpPr>
          <p:spPr>
            <a:xfrm>
              <a:off x="6711128" y="1710617"/>
              <a:ext cx="199917" cy="109557"/>
            </a:xfrm>
            <a:custGeom>
              <a:avLst/>
              <a:gdLst/>
              <a:ahLst/>
              <a:cxnLst/>
              <a:rect l="l" t="t" r="r" b="b"/>
              <a:pathLst>
                <a:path w="7613" h="4172" extrusionOk="0">
                  <a:moveTo>
                    <a:pt x="554" y="0"/>
                  </a:moveTo>
                  <a:cubicBezTo>
                    <a:pt x="456" y="0"/>
                    <a:pt x="360" y="65"/>
                    <a:pt x="335" y="170"/>
                  </a:cubicBezTo>
                  <a:lnTo>
                    <a:pt x="29" y="1395"/>
                  </a:lnTo>
                  <a:cubicBezTo>
                    <a:pt x="0" y="1520"/>
                    <a:pt x="67" y="1644"/>
                    <a:pt x="192" y="1673"/>
                  </a:cubicBezTo>
                  <a:cubicBezTo>
                    <a:pt x="211" y="1673"/>
                    <a:pt x="230" y="1682"/>
                    <a:pt x="249" y="1682"/>
                  </a:cubicBezTo>
                  <a:cubicBezTo>
                    <a:pt x="354" y="1682"/>
                    <a:pt x="450" y="1606"/>
                    <a:pt x="479" y="1510"/>
                  </a:cubicBezTo>
                  <a:lnTo>
                    <a:pt x="565" y="1146"/>
                  </a:lnTo>
                  <a:cubicBezTo>
                    <a:pt x="1262" y="3048"/>
                    <a:pt x="3046" y="4171"/>
                    <a:pt x="4901" y="4171"/>
                  </a:cubicBezTo>
                  <a:cubicBezTo>
                    <a:pt x="5744" y="4171"/>
                    <a:pt x="6601" y="3940"/>
                    <a:pt x="7379" y="3443"/>
                  </a:cubicBezTo>
                  <a:cubicBezTo>
                    <a:pt x="7613" y="3311"/>
                    <a:pt x="7472" y="3007"/>
                    <a:pt x="7272" y="3007"/>
                  </a:cubicBezTo>
                  <a:cubicBezTo>
                    <a:pt x="7227" y="3007"/>
                    <a:pt x="7178" y="3023"/>
                    <a:pt x="7130" y="3060"/>
                  </a:cubicBezTo>
                  <a:lnTo>
                    <a:pt x="7120" y="3051"/>
                  </a:lnTo>
                  <a:cubicBezTo>
                    <a:pt x="6422" y="3499"/>
                    <a:pt x="5650" y="3709"/>
                    <a:pt x="4891" y="3709"/>
                  </a:cubicBezTo>
                  <a:cubicBezTo>
                    <a:pt x="3205" y="3709"/>
                    <a:pt x="1583" y="2675"/>
                    <a:pt x="976" y="926"/>
                  </a:cubicBezTo>
                  <a:lnTo>
                    <a:pt x="976" y="926"/>
                  </a:lnTo>
                  <a:lnTo>
                    <a:pt x="1321" y="1252"/>
                  </a:lnTo>
                  <a:cubicBezTo>
                    <a:pt x="1369" y="1290"/>
                    <a:pt x="1419" y="1306"/>
                    <a:pt x="1467" y="1306"/>
                  </a:cubicBezTo>
                  <a:cubicBezTo>
                    <a:pt x="1646" y="1306"/>
                    <a:pt x="1788" y="1075"/>
                    <a:pt x="1637" y="917"/>
                  </a:cubicBezTo>
                  <a:lnTo>
                    <a:pt x="708" y="65"/>
                  </a:lnTo>
                  <a:cubicBezTo>
                    <a:pt x="664" y="20"/>
                    <a:pt x="609" y="0"/>
                    <a:pt x="5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7" name="Google Shape;11307;p71"/>
            <p:cNvSpPr/>
            <p:nvPr/>
          </p:nvSpPr>
          <p:spPr>
            <a:xfrm>
              <a:off x="6893819" y="1795988"/>
              <a:ext cx="121164" cy="78701"/>
            </a:xfrm>
            <a:custGeom>
              <a:avLst/>
              <a:gdLst/>
              <a:ahLst/>
              <a:cxnLst/>
              <a:rect l="l" t="t" r="r" b="b"/>
              <a:pathLst>
                <a:path w="4614" h="2997" extrusionOk="0">
                  <a:moveTo>
                    <a:pt x="1618" y="1"/>
                  </a:moveTo>
                  <a:lnTo>
                    <a:pt x="1618" y="384"/>
                  </a:lnTo>
                  <a:cubicBezTo>
                    <a:pt x="1618" y="489"/>
                    <a:pt x="1551" y="575"/>
                    <a:pt x="1446" y="604"/>
                  </a:cubicBezTo>
                  <a:lnTo>
                    <a:pt x="498" y="872"/>
                  </a:lnTo>
                  <a:cubicBezTo>
                    <a:pt x="202" y="958"/>
                    <a:pt x="1" y="1226"/>
                    <a:pt x="1" y="1542"/>
                  </a:cubicBezTo>
                  <a:lnTo>
                    <a:pt x="1" y="2767"/>
                  </a:lnTo>
                  <a:cubicBezTo>
                    <a:pt x="1" y="2891"/>
                    <a:pt x="106" y="2996"/>
                    <a:pt x="230" y="2996"/>
                  </a:cubicBezTo>
                  <a:lnTo>
                    <a:pt x="4384" y="2996"/>
                  </a:lnTo>
                  <a:cubicBezTo>
                    <a:pt x="4508" y="2996"/>
                    <a:pt x="4614" y="2891"/>
                    <a:pt x="4614" y="2767"/>
                  </a:cubicBezTo>
                  <a:lnTo>
                    <a:pt x="4614" y="1542"/>
                  </a:lnTo>
                  <a:cubicBezTo>
                    <a:pt x="4614" y="1226"/>
                    <a:pt x="4403" y="958"/>
                    <a:pt x="4106" y="872"/>
                  </a:cubicBezTo>
                  <a:lnTo>
                    <a:pt x="3168" y="604"/>
                  </a:lnTo>
                  <a:cubicBezTo>
                    <a:pt x="3063" y="575"/>
                    <a:pt x="2996" y="489"/>
                    <a:pt x="2996" y="384"/>
                  </a:cubicBezTo>
                  <a:lnTo>
                    <a:pt x="29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71"/>
            <p:cNvSpPr/>
            <p:nvPr/>
          </p:nvSpPr>
          <p:spPr>
            <a:xfrm>
              <a:off x="6893819" y="1812584"/>
              <a:ext cx="121164" cy="62105"/>
            </a:xfrm>
            <a:custGeom>
              <a:avLst/>
              <a:gdLst/>
              <a:ahLst/>
              <a:cxnLst/>
              <a:rect l="l" t="t" r="r" b="b"/>
              <a:pathLst>
                <a:path w="4614" h="2365" extrusionOk="0">
                  <a:moveTo>
                    <a:pt x="3245" y="0"/>
                  </a:moveTo>
                  <a:cubicBezTo>
                    <a:pt x="3101" y="472"/>
                    <a:pt x="2691" y="709"/>
                    <a:pt x="2279" y="709"/>
                  </a:cubicBezTo>
                  <a:cubicBezTo>
                    <a:pt x="1872" y="709"/>
                    <a:pt x="1464" y="477"/>
                    <a:pt x="1312" y="10"/>
                  </a:cubicBezTo>
                  <a:lnTo>
                    <a:pt x="508" y="240"/>
                  </a:lnTo>
                  <a:cubicBezTo>
                    <a:pt x="211" y="326"/>
                    <a:pt x="1" y="594"/>
                    <a:pt x="1" y="910"/>
                  </a:cubicBezTo>
                  <a:lnTo>
                    <a:pt x="1" y="2135"/>
                  </a:lnTo>
                  <a:cubicBezTo>
                    <a:pt x="1" y="2259"/>
                    <a:pt x="106" y="2364"/>
                    <a:pt x="230" y="2364"/>
                  </a:cubicBezTo>
                  <a:lnTo>
                    <a:pt x="4384" y="2364"/>
                  </a:lnTo>
                  <a:cubicBezTo>
                    <a:pt x="4508" y="2364"/>
                    <a:pt x="4614" y="2259"/>
                    <a:pt x="4614" y="2135"/>
                  </a:cubicBezTo>
                  <a:lnTo>
                    <a:pt x="4614" y="910"/>
                  </a:lnTo>
                  <a:cubicBezTo>
                    <a:pt x="4614" y="594"/>
                    <a:pt x="4403" y="326"/>
                    <a:pt x="4106" y="240"/>
                  </a:cubicBezTo>
                  <a:lnTo>
                    <a:pt x="324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71"/>
            <p:cNvSpPr/>
            <p:nvPr/>
          </p:nvSpPr>
          <p:spPr>
            <a:xfrm>
              <a:off x="6912175" y="1711063"/>
              <a:ext cx="30173" cy="66622"/>
            </a:xfrm>
            <a:custGeom>
              <a:avLst/>
              <a:gdLst/>
              <a:ahLst/>
              <a:cxnLst/>
              <a:rect l="l" t="t" r="r" b="b"/>
              <a:pathLst>
                <a:path w="1149" h="2537" extrusionOk="0">
                  <a:moveTo>
                    <a:pt x="689" y="0"/>
                  </a:moveTo>
                  <a:cubicBezTo>
                    <a:pt x="307" y="0"/>
                    <a:pt x="0" y="316"/>
                    <a:pt x="0" y="699"/>
                  </a:cubicBezTo>
                  <a:lnTo>
                    <a:pt x="0" y="852"/>
                  </a:lnTo>
                  <a:cubicBezTo>
                    <a:pt x="0" y="1053"/>
                    <a:pt x="29" y="1254"/>
                    <a:pt x="86" y="1436"/>
                  </a:cubicBezTo>
                  <a:lnTo>
                    <a:pt x="460" y="2536"/>
                  </a:lnTo>
                  <a:lnTo>
                    <a:pt x="1149" y="2536"/>
                  </a:lnTo>
                  <a:lnTo>
                    <a:pt x="11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71"/>
            <p:cNvSpPr/>
            <p:nvPr/>
          </p:nvSpPr>
          <p:spPr>
            <a:xfrm>
              <a:off x="6924228" y="1705260"/>
              <a:ext cx="72661" cy="72425"/>
            </a:xfrm>
            <a:custGeom>
              <a:avLst/>
              <a:gdLst/>
              <a:ahLst/>
              <a:cxnLst/>
              <a:rect l="l" t="t" r="r" b="b"/>
              <a:pathLst>
                <a:path w="2767" h="2758" extrusionOk="0">
                  <a:moveTo>
                    <a:pt x="690" y="1"/>
                  </a:moveTo>
                  <a:cubicBezTo>
                    <a:pt x="307" y="1"/>
                    <a:pt x="1" y="307"/>
                    <a:pt x="1" y="690"/>
                  </a:cubicBezTo>
                  <a:cubicBezTo>
                    <a:pt x="1" y="939"/>
                    <a:pt x="202" y="1149"/>
                    <a:pt x="460" y="1149"/>
                  </a:cubicBezTo>
                  <a:lnTo>
                    <a:pt x="2298" y="2757"/>
                  </a:lnTo>
                  <a:lnTo>
                    <a:pt x="2690" y="1398"/>
                  </a:lnTo>
                  <a:cubicBezTo>
                    <a:pt x="2738" y="1226"/>
                    <a:pt x="2757" y="1063"/>
                    <a:pt x="2767" y="891"/>
                  </a:cubicBezTo>
                  <a:lnTo>
                    <a:pt x="2767" y="460"/>
                  </a:lnTo>
                  <a:cubicBezTo>
                    <a:pt x="2767" y="202"/>
                    <a:pt x="2556"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1" name="Google Shape;11311;p71"/>
            <p:cNvSpPr/>
            <p:nvPr/>
          </p:nvSpPr>
          <p:spPr>
            <a:xfrm>
              <a:off x="6936307" y="1795988"/>
              <a:ext cx="36213" cy="14679"/>
            </a:xfrm>
            <a:custGeom>
              <a:avLst/>
              <a:gdLst/>
              <a:ahLst/>
              <a:cxnLst/>
              <a:rect l="l" t="t" r="r" b="b"/>
              <a:pathLst>
                <a:path w="1379" h="559" extrusionOk="0">
                  <a:moveTo>
                    <a:pt x="0" y="1"/>
                  </a:moveTo>
                  <a:lnTo>
                    <a:pt x="0" y="422"/>
                  </a:lnTo>
                  <a:cubicBezTo>
                    <a:pt x="220" y="513"/>
                    <a:pt x="455" y="558"/>
                    <a:pt x="689" y="558"/>
                  </a:cubicBezTo>
                  <a:cubicBezTo>
                    <a:pt x="924" y="558"/>
                    <a:pt x="1158" y="513"/>
                    <a:pt x="1378" y="422"/>
                  </a:cubicBezTo>
                  <a:lnTo>
                    <a:pt x="137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2" name="Google Shape;11312;p71"/>
            <p:cNvSpPr/>
            <p:nvPr/>
          </p:nvSpPr>
          <p:spPr>
            <a:xfrm>
              <a:off x="6918214" y="1735433"/>
              <a:ext cx="72635" cy="66622"/>
            </a:xfrm>
            <a:custGeom>
              <a:avLst/>
              <a:gdLst/>
              <a:ahLst/>
              <a:cxnLst/>
              <a:rect l="l" t="t" r="r" b="b"/>
              <a:pathLst>
                <a:path w="2766" h="2537" extrusionOk="0">
                  <a:moveTo>
                    <a:pt x="880" y="0"/>
                  </a:moveTo>
                  <a:cubicBezTo>
                    <a:pt x="756" y="0"/>
                    <a:pt x="632" y="48"/>
                    <a:pt x="546" y="134"/>
                  </a:cubicBezTo>
                  <a:lnTo>
                    <a:pt x="134" y="555"/>
                  </a:lnTo>
                  <a:cubicBezTo>
                    <a:pt x="48" y="642"/>
                    <a:pt x="0" y="756"/>
                    <a:pt x="0" y="881"/>
                  </a:cubicBezTo>
                  <a:lnTo>
                    <a:pt x="0" y="1149"/>
                  </a:lnTo>
                  <a:cubicBezTo>
                    <a:pt x="0" y="1914"/>
                    <a:pt x="613" y="2536"/>
                    <a:pt x="1378" y="2536"/>
                  </a:cubicBezTo>
                  <a:cubicBezTo>
                    <a:pt x="2144" y="2536"/>
                    <a:pt x="2766" y="1914"/>
                    <a:pt x="2766" y="1149"/>
                  </a:cubicBezTo>
                  <a:lnTo>
                    <a:pt x="2766" y="862"/>
                  </a:lnTo>
                  <a:cubicBezTo>
                    <a:pt x="2766" y="737"/>
                    <a:pt x="2718" y="622"/>
                    <a:pt x="2632" y="536"/>
                  </a:cubicBezTo>
                  <a:cubicBezTo>
                    <a:pt x="2268" y="182"/>
                    <a:pt x="1617" y="29"/>
                    <a:pt x="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71"/>
            <p:cNvSpPr/>
            <p:nvPr/>
          </p:nvSpPr>
          <p:spPr>
            <a:xfrm>
              <a:off x="6917952" y="1735433"/>
              <a:ext cx="72661" cy="65125"/>
            </a:xfrm>
            <a:custGeom>
              <a:avLst/>
              <a:gdLst/>
              <a:ahLst/>
              <a:cxnLst/>
              <a:rect l="l" t="t" r="r" b="b"/>
              <a:pathLst>
                <a:path w="2767" h="2480" extrusionOk="0">
                  <a:moveTo>
                    <a:pt x="890" y="0"/>
                  </a:moveTo>
                  <a:cubicBezTo>
                    <a:pt x="766" y="0"/>
                    <a:pt x="642" y="48"/>
                    <a:pt x="556" y="134"/>
                  </a:cubicBezTo>
                  <a:lnTo>
                    <a:pt x="144" y="555"/>
                  </a:lnTo>
                  <a:cubicBezTo>
                    <a:pt x="48" y="642"/>
                    <a:pt x="0" y="756"/>
                    <a:pt x="0" y="881"/>
                  </a:cubicBezTo>
                  <a:lnTo>
                    <a:pt x="0" y="1149"/>
                  </a:lnTo>
                  <a:cubicBezTo>
                    <a:pt x="0" y="1761"/>
                    <a:pt x="412" y="2307"/>
                    <a:pt x="1005" y="2479"/>
                  </a:cubicBezTo>
                  <a:cubicBezTo>
                    <a:pt x="804" y="2230"/>
                    <a:pt x="699" y="1924"/>
                    <a:pt x="699" y="1608"/>
                  </a:cubicBezTo>
                  <a:lnTo>
                    <a:pt x="699" y="938"/>
                  </a:lnTo>
                  <a:cubicBezTo>
                    <a:pt x="699" y="682"/>
                    <a:pt x="901" y="478"/>
                    <a:pt x="1153" y="478"/>
                  </a:cubicBezTo>
                  <a:cubicBezTo>
                    <a:pt x="1165" y="478"/>
                    <a:pt x="1176" y="478"/>
                    <a:pt x="1187" y="479"/>
                  </a:cubicBezTo>
                  <a:cubicBezTo>
                    <a:pt x="1647" y="508"/>
                    <a:pt x="2345" y="584"/>
                    <a:pt x="2766" y="785"/>
                  </a:cubicBezTo>
                  <a:cubicBezTo>
                    <a:pt x="2747" y="689"/>
                    <a:pt x="2709" y="603"/>
                    <a:pt x="2642" y="527"/>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71"/>
            <p:cNvSpPr/>
            <p:nvPr/>
          </p:nvSpPr>
          <p:spPr>
            <a:xfrm>
              <a:off x="6893819" y="1825898"/>
              <a:ext cx="24422" cy="48528"/>
            </a:xfrm>
            <a:custGeom>
              <a:avLst/>
              <a:gdLst/>
              <a:ahLst/>
              <a:cxnLst/>
              <a:rect l="l" t="t" r="r" b="b"/>
              <a:pathLst>
                <a:path w="930" h="1848" extrusionOk="0">
                  <a:moveTo>
                    <a:pt x="125" y="1"/>
                  </a:moveTo>
                  <a:cubicBezTo>
                    <a:pt x="39" y="115"/>
                    <a:pt x="1" y="249"/>
                    <a:pt x="1" y="393"/>
                  </a:cubicBezTo>
                  <a:lnTo>
                    <a:pt x="1" y="1618"/>
                  </a:lnTo>
                  <a:cubicBezTo>
                    <a:pt x="1" y="1742"/>
                    <a:pt x="106" y="1848"/>
                    <a:pt x="230" y="1848"/>
                  </a:cubicBezTo>
                  <a:lnTo>
                    <a:pt x="919" y="1848"/>
                  </a:lnTo>
                  <a:lnTo>
                    <a:pt x="919" y="1082"/>
                  </a:lnTo>
                  <a:lnTo>
                    <a:pt x="929" y="1092"/>
                  </a:lnTo>
                  <a:cubicBezTo>
                    <a:pt x="929" y="900"/>
                    <a:pt x="852" y="728"/>
                    <a:pt x="718" y="594"/>
                  </a:cubicBezTo>
                  <a:lnTo>
                    <a:pt x="12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71"/>
            <p:cNvSpPr/>
            <p:nvPr/>
          </p:nvSpPr>
          <p:spPr>
            <a:xfrm>
              <a:off x="6990587" y="1825898"/>
              <a:ext cx="24396" cy="48528"/>
            </a:xfrm>
            <a:custGeom>
              <a:avLst/>
              <a:gdLst/>
              <a:ahLst/>
              <a:cxnLst/>
              <a:rect l="l" t="t" r="r" b="b"/>
              <a:pathLst>
                <a:path w="929" h="1848" extrusionOk="0">
                  <a:moveTo>
                    <a:pt x="804" y="1"/>
                  </a:moveTo>
                  <a:lnTo>
                    <a:pt x="211" y="594"/>
                  </a:lnTo>
                  <a:cubicBezTo>
                    <a:pt x="77" y="728"/>
                    <a:pt x="0" y="900"/>
                    <a:pt x="10" y="1092"/>
                  </a:cubicBezTo>
                  <a:lnTo>
                    <a:pt x="10" y="1848"/>
                  </a:lnTo>
                  <a:lnTo>
                    <a:pt x="699" y="1848"/>
                  </a:lnTo>
                  <a:cubicBezTo>
                    <a:pt x="823" y="1848"/>
                    <a:pt x="929" y="1742"/>
                    <a:pt x="929" y="1618"/>
                  </a:cubicBezTo>
                  <a:lnTo>
                    <a:pt x="929" y="393"/>
                  </a:lnTo>
                  <a:cubicBezTo>
                    <a:pt x="929" y="249"/>
                    <a:pt x="890" y="115"/>
                    <a:pt x="80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71"/>
          <p:cNvGrpSpPr/>
          <p:nvPr/>
        </p:nvGrpSpPr>
        <p:grpSpPr>
          <a:xfrm>
            <a:off x="7117003" y="1518000"/>
            <a:ext cx="333003" cy="344085"/>
            <a:chOff x="7117003" y="1518000"/>
            <a:chExt cx="333003" cy="344085"/>
          </a:xfrm>
        </p:grpSpPr>
        <p:sp>
          <p:nvSpPr>
            <p:cNvPr id="11317" name="Google Shape;11317;p71"/>
            <p:cNvSpPr/>
            <p:nvPr/>
          </p:nvSpPr>
          <p:spPr>
            <a:xfrm>
              <a:off x="7161645" y="1518000"/>
              <a:ext cx="241119" cy="57116"/>
            </a:xfrm>
            <a:custGeom>
              <a:avLst/>
              <a:gdLst/>
              <a:ahLst/>
              <a:cxnLst/>
              <a:rect l="l" t="t" r="r" b="b"/>
              <a:pathLst>
                <a:path w="9182" h="2175" extrusionOk="0">
                  <a:moveTo>
                    <a:pt x="4641" y="0"/>
                  </a:moveTo>
                  <a:cubicBezTo>
                    <a:pt x="3026" y="0"/>
                    <a:pt x="1414" y="596"/>
                    <a:pt x="157" y="1773"/>
                  </a:cubicBezTo>
                  <a:cubicBezTo>
                    <a:pt x="1" y="1914"/>
                    <a:pt x="133" y="2130"/>
                    <a:pt x="294" y="2130"/>
                  </a:cubicBezTo>
                  <a:cubicBezTo>
                    <a:pt x="341" y="2130"/>
                    <a:pt x="389" y="2112"/>
                    <a:pt x="434" y="2069"/>
                  </a:cubicBezTo>
                  <a:lnTo>
                    <a:pt x="444" y="2069"/>
                  </a:lnTo>
                  <a:cubicBezTo>
                    <a:pt x="1619" y="965"/>
                    <a:pt x="3125" y="408"/>
                    <a:pt x="4637" y="408"/>
                  </a:cubicBezTo>
                  <a:cubicBezTo>
                    <a:pt x="5994" y="408"/>
                    <a:pt x="7355" y="857"/>
                    <a:pt x="8483" y="1763"/>
                  </a:cubicBezTo>
                  <a:lnTo>
                    <a:pt x="8148" y="1763"/>
                  </a:lnTo>
                  <a:cubicBezTo>
                    <a:pt x="7870" y="1763"/>
                    <a:pt x="7870" y="2175"/>
                    <a:pt x="8148" y="2175"/>
                  </a:cubicBezTo>
                  <a:lnTo>
                    <a:pt x="8981" y="2175"/>
                  </a:lnTo>
                  <a:cubicBezTo>
                    <a:pt x="9086" y="2175"/>
                    <a:pt x="9182" y="2079"/>
                    <a:pt x="9182" y="1974"/>
                  </a:cubicBezTo>
                  <a:lnTo>
                    <a:pt x="9182" y="1227"/>
                  </a:lnTo>
                  <a:cubicBezTo>
                    <a:pt x="9182" y="1088"/>
                    <a:pt x="9079" y="1019"/>
                    <a:pt x="8976" y="1019"/>
                  </a:cubicBezTo>
                  <a:cubicBezTo>
                    <a:pt x="8873" y="1019"/>
                    <a:pt x="8770" y="1088"/>
                    <a:pt x="8770" y="1227"/>
                  </a:cubicBezTo>
                  <a:lnTo>
                    <a:pt x="8770" y="1466"/>
                  </a:lnTo>
                  <a:cubicBezTo>
                    <a:pt x="7562" y="486"/>
                    <a:pt x="6100" y="0"/>
                    <a:pt x="464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71"/>
            <p:cNvSpPr/>
            <p:nvPr/>
          </p:nvSpPr>
          <p:spPr>
            <a:xfrm>
              <a:off x="7168525" y="1808068"/>
              <a:ext cx="232217" cy="54017"/>
            </a:xfrm>
            <a:custGeom>
              <a:avLst/>
              <a:gdLst/>
              <a:ahLst/>
              <a:cxnLst/>
              <a:rect l="l" t="t" r="r" b="b"/>
              <a:pathLst>
                <a:path w="8843" h="2057" extrusionOk="0">
                  <a:moveTo>
                    <a:pt x="211" y="0"/>
                  </a:moveTo>
                  <a:cubicBezTo>
                    <a:pt x="96" y="0"/>
                    <a:pt x="0" y="96"/>
                    <a:pt x="0" y="211"/>
                  </a:cubicBezTo>
                  <a:lnTo>
                    <a:pt x="0" y="957"/>
                  </a:lnTo>
                  <a:cubicBezTo>
                    <a:pt x="0" y="1096"/>
                    <a:pt x="105" y="1165"/>
                    <a:pt x="211" y="1165"/>
                  </a:cubicBezTo>
                  <a:cubicBezTo>
                    <a:pt x="316" y="1165"/>
                    <a:pt x="421" y="1096"/>
                    <a:pt x="421" y="957"/>
                  </a:cubicBezTo>
                  <a:lnTo>
                    <a:pt x="421" y="727"/>
                  </a:lnTo>
                  <a:cubicBezTo>
                    <a:pt x="1592" y="1617"/>
                    <a:pt x="2983" y="2057"/>
                    <a:pt x="4370" y="2057"/>
                  </a:cubicBezTo>
                  <a:cubicBezTo>
                    <a:pt x="5909" y="2057"/>
                    <a:pt x="7443" y="1517"/>
                    <a:pt x="8671" y="450"/>
                  </a:cubicBezTo>
                  <a:cubicBezTo>
                    <a:pt x="8843" y="308"/>
                    <a:pt x="8711" y="84"/>
                    <a:pt x="8545" y="84"/>
                  </a:cubicBezTo>
                  <a:cubicBezTo>
                    <a:pt x="8498" y="84"/>
                    <a:pt x="8449" y="102"/>
                    <a:pt x="8403" y="144"/>
                  </a:cubicBezTo>
                  <a:cubicBezTo>
                    <a:pt x="7253" y="1142"/>
                    <a:pt x="5816" y="1647"/>
                    <a:pt x="4374" y="1647"/>
                  </a:cubicBezTo>
                  <a:cubicBezTo>
                    <a:pt x="3081" y="1647"/>
                    <a:pt x="1785" y="1241"/>
                    <a:pt x="689" y="421"/>
                  </a:cubicBezTo>
                  <a:lnTo>
                    <a:pt x="1034" y="421"/>
                  </a:lnTo>
                  <a:cubicBezTo>
                    <a:pt x="1148" y="421"/>
                    <a:pt x="1244" y="326"/>
                    <a:pt x="1244" y="211"/>
                  </a:cubicBezTo>
                  <a:cubicBezTo>
                    <a:pt x="1244" y="96"/>
                    <a:pt x="1148" y="0"/>
                    <a:pt x="10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71"/>
            <p:cNvSpPr/>
            <p:nvPr/>
          </p:nvSpPr>
          <p:spPr>
            <a:xfrm>
              <a:off x="7174801" y="1735931"/>
              <a:ext cx="25157" cy="20141"/>
            </a:xfrm>
            <a:custGeom>
              <a:avLst/>
              <a:gdLst/>
              <a:ahLst/>
              <a:cxnLst/>
              <a:rect l="l" t="t" r="r" b="b"/>
              <a:pathLst>
                <a:path w="958" h="767" extrusionOk="0">
                  <a:moveTo>
                    <a:pt x="479" y="0"/>
                  </a:moveTo>
                  <a:lnTo>
                    <a:pt x="0" y="355"/>
                  </a:lnTo>
                  <a:lnTo>
                    <a:pt x="173" y="766"/>
                  </a:lnTo>
                  <a:lnTo>
                    <a:pt x="804" y="766"/>
                  </a:lnTo>
                  <a:lnTo>
                    <a:pt x="957" y="355"/>
                  </a:lnTo>
                  <a:lnTo>
                    <a:pt x="4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71"/>
            <p:cNvSpPr/>
            <p:nvPr/>
          </p:nvSpPr>
          <p:spPr>
            <a:xfrm>
              <a:off x="7173803" y="1756047"/>
              <a:ext cx="27652" cy="35714"/>
            </a:xfrm>
            <a:custGeom>
              <a:avLst/>
              <a:gdLst/>
              <a:ahLst/>
              <a:cxnLst/>
              <a:rect l="l" t="t" r="r" b="b"/>
              <a:pathLst>
                <a:path w="1053" h="1360" extrusionOk="0">
                  <a:moveTo>
                    <a:pt x="211" y="0"/>
                  </a:moveTo>
                  <a:lnTo>
                    <a:pt x="220" y="29"/>
                  </a:lnTo>
                  <a:lnTo>
                    <a:pt x="0" y="1359"/>
                  </a:lnTo>
                  <a:lnTo>
                    <a:pt x="1053" y="1359"/>
                  </a:lnTo>
                  <a:lnTo>
                    <a:pt x="833" y="29"/>
                  </a:lnTo>
                  <a:lnTo>
                    <a:pt x="84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1" name="Google Shape;11321;p71"/>
            <p:cNvSpPr/>
            <p:nvPr/>
          </p:nvSpPr>
          <p:spPr>
            <a:xfrm>
              <a:off x="7159964" y="1726373"/>
              <a:ext cx="23161" cy="65387"/>
            </a:xfrm>
            <a:custGeom>
              <a:avLst/>
              <a:gdLst/>
              <a:ahLst/>
              <a:cxnLst/>
              <a:rect l="l" t="t" r="r" b="b"/>
              <a:pathLst>
                <a:path w="882" h="2490" extrusionOk="0">
                  <a:moveTo>
                    <a:pt x="1" y="1"/>
                  </a:moveTo>
                  <a:lnTo>
                    <a:pt x="135" y="958"/>
                  </a:lnTo>
                  <a:lnTo>
                    <a:pt x="556" y="2489"/>
                  </a:lnTo>
                  <a:lnTo>
                    <a:pt x="661" y="2489"/>
                  </a:lnTo>
                  <a:lnTo>
                    <a:pt x="881" y="1140"/>
                  </a:lnTo>
                  <a:lnTo>
                    <a:pt x="671"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2" name="Google Shape;11322;p71"/>
            <p:cNvSpPr/>
            <p:nvPr/>
          </p:nvSpPr>
          <p:spPr>
            <a:xfrm>
              <a:off x="7192132" y="1725874"/>
              <a:ext cx="23398" cy="65886"/>
            </a:xfrm>
            <a:custGeom>
              <a:avLst/>
              <a:gdLst/>
              <a:ahLst/>
              <a:cxnLst/>
              <a:rect l="l" t="t" r="r" b="b"/>
              <a:pathLst>
                <a:path w="891" h="2509" extrusionOk="0">
                  <a:moveTo>
                    <a:pt x="891" y="1"/>
                  </a:moveTo>
                  <a:lnTo>
                    <a:pt x="192" y="651"/>
                  </a:lnTo>
                  <a:lnTo>
                    <a:pt x="1" y="1159"/>
                  </a:lnTo>
                  <a:lnTo>
                    <a:pt x="221" y="2508"/>
                  </a:lnTo>
                  <a:lnTo>
                    <a:pt x="326" y="2508"/>
                  </a:lnTo>
                  <a:lnTo>
                    <a:pt x="757" y="958"/>
                  </a:lnTo>
                  <a:lnTo>
                    <a:pt x="8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71"/>
            <p:cNvSpPr/>
            <p:nvPr/>
          </p:nvSpPr>
          <p:spPr>
            <a:xfrm>
              <a:off x="7155447" y="1714057"/>
              <a:ext cx="63864" cy="37368"/>
            </a:xfrm>
            <a:custGeom>
              <a:avLst/>
              <a:gdLst/>
              <a:ahLst/>
              <a:cxnLst/>
              <a:rect l="l" t="t" r="r" b="b"/>
              <a:pathLst>
                <a:path w="2432" h="1423" extrusionOk="0">
                  <a:moveTo>
                    <a:pt x="642" y="1"/>
                  </a:moveTo>
                  <a:lnTo>
                    <a:pt x="0" y="422"/>
                  </a:lnTo>
                  <a:lnTo>
                    <a:pt x="431" y="1312"/>
                  </a:lnTo>
                  <a:cubicBezTo>
                    <a:pt x="461" y="1377"/>
                    <a:pt x="526" y="1413"/>
                    <a:pt x="590" y="1413"/>
                  </a:cubicBezTo>
                  <a:cubicBezTo>
                    <a:pt x="630" y="1413"/>
                    <a:pt x="670" y="1399"/>
                    <a:pt x="699" y="1369"/>
                  </a:cubicBezTo>
                  <a:lnTo>
                    <a:pt x="1216" y="987"/>
                  </a:lnTo>
                  <a:lnTo>
                    <a:pt x="1704" y="1350"/>
                  </a:lnTo>
                  <a:lnTo>
                    <a:pt x="1733" y="1379"/>
                  </a:lnTo>
                  <a:cubicBezTo>
                    <a:pt x="1765" y="1408"/>
                    <a:pt x="1807" y="1422"/>
                    <a:pt x="1847" y="1422"/>
                  </a:cubicBezTo>
                  <a:cubicBezTo>
                    <a:pt x="1901" y="1422"/>
                    <a:pt x="1954" y="1396"/>
                    <a:pt x="1981" y="1341"/>
                  </a:cubicBezTo>
                  <a:lnTo>
                    <a:pt x="2431" y="432"/>
                  </a:lnTo>
                  <a:lnTo>
                    <a:pt x="1857" y="49"/>
                  </a:lnTo>
                  <a:lnTo>
                    <a:pt x="1723" y="288"/>
                  </a:lnTo>
                  <a:lnTo>
                    <a:pt x="1216" y="814"/>
                  </a:lnTo>
                  <a:lnTo>
                    <a:pt x="728" y="336"/>
                  </a:lnTo>
                  <a:lnTo>
                    <a:pt x="64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71"/>
            <p:cNvSpPr/>
            <p:nvPr/>
          </p:nvSpPr>
          <p:spPr>
            <a:xfrm>
              <a:off x="7142133" y="1596202"/>
              <a:ext cx="90755" cy="64101"/>
            </a:xfrm>
            <a:custGeom>
              <a:avLst/>
              <a:gdLst/>
              <a:ahLst/>
              <a:cxnLst/>
              <a:rect l="l" t="t" r="r" b="b"/>
              <a:pathLst>
                <a:path w="3456" h="2441" extrusionOk="0">
                  <a:moveTo>
                    <a:pt x="3034" y="2106"/>
                  </a:moveTo>
                  <a:lnTo>
                    <a:pt x="3024" y="2125"/>
                  </a:lnTo>
                  <a:lnTo>
                    <a:pt x="3005" y="2144"/>
                  </a:lnTo>
                  <a:lnTo>
                    <a:pt x="3034" y="2106"/>
                  </a:lnTo>
                  <a:lnTo>
                    <a:pt x="3034" y="2106"/>
                  </a:lnTo>
                  <a:lnTo>
                    <a:pt x="3024" y="2115"/>
                  </a:lnTo>
                  <a:lnTo>
                    <a:pt x="2986" y="2135"/>
                  </a:lnTo>
                  <a:lnTo>
                    <a:pt x="3034" y="2106"/>
                  </a:lnTo>
                  <a:lnTo>
                    <a:pt x="3034" y="2106"/>
                  </a:lnTo>
                  <a:close/>
                  <a:moveTo>
                    <a:pt x="1656" y="0"/>
                  </a:moveTo>
                  <a:cubicBezTo>
                    <a:pt x="737" y="0"/>
                    <a:pt x="0" y="747"/>
                    <a:pt x="0" y="1656"/>
                  </a:cubicBezTo>
                  <a:lnTo>
                    <a:pt x="0" y="2441"/>
                  </a:lnTo>
                  <a:cubicBezTo>
                    <a:pt x="0" y="2441"/>
                    <a:pt x="373" y="2403"/>
                    <a:pt x="421" y="2221"/>
                  </a:cubicBezTo>
                  <a:cubicBezTo>
                    <a:pt x="440" y="2202"/>
                    <a:pt x="450" y="2182"/>
                    <a:pt x="460" y="2154"/>
                  </a:cubicBezTo>
                  <a:cubicBezTo>
                    <a:pt x="670" y="2154"/>
                    <a:pt x="1675" y="2144"/>
                    <a:pt x="2249" y="1455"/>
                  </a:cubicBezTo>
                  <a:cubicBezTo>
                    <a:pt x="2364" y="1790"/>
                    <a:pt x="2642" y="2048"/>
                    <a:pt x="2986" y="2144"/>
                  </a:cubicBezTo>
                  <a:cubicBezTo>
                    <a:pt x="2996" y="2173"/>
                    <a:pt x="3015" y="2192"/>
                    <a:pt x="3024" y="2211"/>
                  </a:cubicBezTo>
                  <a:cubicBezTo>
                    <a:pt x="307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71"/>
            <p:cNvSpPr/>
            <p:nvPr/>
          </p:nvSpPr>
          <p:spPr>
            <a:xfrm>
              <a:off x="7142133" y="1596202"/>
              <a:ext cx="49264" cy="64101"/>
            </a:xfrm>
            <a:custGeom>
              <a:avLst/>
              <a:gdLst/>
              <a:ahLst/>
              <a:cxnLst/>
              <a:rect l="l" t="t" r="r" b="b"/>
              <a:pathLst>
                <a:path w="1876" h="2441" extrusionOk="0">
                  <a:moveTo>
                    <a:pt x="1665" y="0"/>
                  </a:moveTo>
                  <a:cubicBezTo>
                    <a:pt x="747" y="0"/>
                    <a:pt x="0" y="747"/>
                    <a:pt x="0" y="1666"/>
                  </a:cubicBezTo>
                  <a:lnTo>
                    <a:pt x="0" y="2441"/>
                  </a:lnTo>
                  <a:cubicBezTo>
                    <a:pt x="105" y="2422"/>
                    <a:pt x="201" y="2393"/>
                    <a:pt x="297" y="2355"/>
                  </a:cubicBezTo>
                  <a:lnTo>
                    <a:pt x="297" y="2087"/>
                  </a:lnTo>
                  <a:lnTo>
                    <a:pt x="297" y="1656"/>
                  </a:lnTo>
                  <a:cubicBezTo>
                    <a:pt x="297"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71"/>
            <p:cNvSpPr/>
            <p:nvPr/>
          </p:nvSpPr>
          <p:spPr>
            <a:xfrm>
              <a:off x="7220546" y="1653685"/>
              <a:ext cx="19879" cy="26733"/>
            </a:xfrm>
            <a:custGeom>
              <a:avLst/>
              <a:gdLst/>
              <a:ahLst/>
              <a:cxnLst/>
              <a:rect l="l" t="t" r="r" b="b"/>
              <a:pathLst>
                <a:path w="757" h="1018" extrusionOk="0">
                  <a:moveTo>
                    <a:pt x="201" y="1"/>
                  </a:moveTo>
                  <a:cubicBezTo>
                    <a:pt x="93" y="1"/>
                    <a:pt x="0" y="92"/>
                    <a:pt x="0" y="204"/>
                  </a:cubicBezTo>
                  <a:lnTo>
                    <a:pt x="0" y="807"/>
                  </a:lnTo>
                  <a:cubicBezTo>
                    <a:pt x="0" y="922"/>
                    <a:pt x="96" y="1017"/>
                    <a:pt x="211" y="1017"/>
                  </a:cubicBezTo>
                  <a:cubicBezTo>
                    <a:pt x="230" y="1017"/>
                    <a:pt x="249" y="1008"/>
                    <a:pt x="268" y="1008"/>
                  </a:cubicBezTo>
                  <a:cubicBezTo>
                    <a:pt x="316" y="989"/>
                    <a:pt x="354" y="979"/>
                    <a:pt x="392" y="950"/>
                  </a:cubicBezTo>
                  <a:cubicBezTo>
                    <a:pt x="431" y="912"/>
                    <a:pt x="469" y="883"/>
                    <a:pt x="507" y="855"/>
                  </a:cubicBezTo>
                  <a:cubicBezTo>
                    <a:pt x="756" y="568"/>
                    <a:pt x="632" y="127"/>
                    <a:pt x="268" y="13"/>
                  </a:cubicBezTo>
                  <a:cubicBezTo>
                    <a:pt x="246" y="5"/>
                    <a:pt x="223" y="1"/>
                    <a:pt x="20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71"/>
            <p:cNvSpPr/>
            <p:nvPr/>
          </p:nvSpPr>
          <p:spPr>
            <a:xfrm>
              <a:off x="7134833" y="1653738"/>
              <a:ext cx="19879" cy="26628"/>
            </a:xfrm>
            <a:custGeom>
              <a:avLst/>
              <a:gdLst/>
              <a:ahLst/>
              <a:cxnLst/>
              <a:rect l="l" t="t" r="r" b="b"/>
              <a:pathLst>
                <a:path w="757" h="1014" extrusionOk="0">
                  <a:moveTo>
                    <a:pt x="551" y="1"/>
                  </a:moveTo>
                  <a:cubicBezTo>
                    <a:pt x="529" y="1"/>
                    <a:pt x="508" y="4"/>
                    <a:pt x="489" y="11"/>
                  </a:cubicBezTo>
                  <a:cubicBezTo>
                    <a:pt x="1" y="154"/>
                    <a:pt x="1" y="853"/>
                    <a:pt x="489" y="1006"/>
                  </a:cubicBezTo>
                  <a:cubicBezTo>
                    <a:pt x="508" y="1011"/>
                    <a:pt x="527" y="1014"/>
                    <a:pt x="545" y="1014"/>
                  </a:cubicBezTo>
                  <a:cubicBezTo>
                    <a:pt x="658" y="1014"/>
                    <a:pt x="757" y="920"/>
                    <a:pt x="757" y="805"/>
                  </a:cubicBezTo>
                  <a:lnTo>
                    <a:pt x="757" y="202"/>
                  </a:lnTo>
                  <a:cubicBezTo>
                    <a:pt x="757" y="135"/>
                    <a:pt x="728" y="78"/>
                    <a:pt x="671" y="39"/>
                  </a:cubicBezTo>
                  <a:cubicBezTo>
                    <a:pt x="639" y="14"/>
                    <a:pt x="594" y="1"/>
                    <a:pt x="55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71"/>
            <p:cNvSpPr/>
            <p:nvPr/>
          </p:nvSpPr>
          <p:spPr>
            <a:xfrm>
              <a:off x="7171019" y="1700349"/>
              <a:ext cx="33219" cy="38130"/>
            </a:xfrm>
            <a:custGeom>
              <a:avLst/>
              <a:gdLst/>
              <a:ahLst/>
              <a:cxnLst/>
              <a:rect l="l" t="t" r="r" b="b"/>
              <a:pathLst>
                <a:path w="1265" h="1452" extrusionOk="0">
                  <a:moveTo>
                    <a:pt x="211" y="1"/>
                  </a:moveTo>
                  <a:cubicBezTo>
                    <a:pt x="97" y="1"/>
                    <a:pt x="1" y="89"/>
                    <a:pt x="1" y="207"/>
                  </a:cubicBezTo>
                  <a:lnTo>
                    <a:pt x="1" y="820"/>
                  </a:lnTo>
                  <a:cubicBezTo>
                    <a:pt x="1" y="877"/>
                    <a:pt x="20" y="934"/>
                    <a:pt x="68" y="982"/>
                  </a:cubicBezTo>
                  <a:lnTo>
                    <a:pt x="489" y="1384"/>
                  </a:lnTo>
                  <a:cubicBezTo>
                    <a:pt x="527" y="1422"/>
                    <a:pt x="575" y="1451"/>
                    <a:pt x="632" y="1451"/>
                  </a:cubicBezTo>
                  <a:cubicBezTo>
                    <a:pt x="690" y="1451"/>
                    <a:pt x="738" y="1422"/>
                    <a:pt x="776" y="1384"/>
                  </a:cubicBezTo>
                  <a:lnTo>
                    <a:pt x="1207" y="934"/>
                  </a:lnTo>
                  <a:cubicBezTo>
                    <a:pt x="1245" y="896"/>
                    <a:pt x="1264" y="848"/>
                    <a:pt x="1264" y="791"/>
                  </a:cubicBezTo>
                  <a:lnTo>
                    <a:pt x="1264" y="217"/>
                  </a:lnTo>
                  <a:cubicBezTo>
                    <a:pt x="1264" y="159"/>
                    <a:pt x="1245" y="102"/>
                    <a:pt x="1207" y="63"/>
                  </a:cubicBezTo>
                  <a:cubicBezTo>
                    <a:pt x="1159" y="25"/>
                    <a:pt x="1101" y="6"/>
                    <a:pt x="1053" y="6"/>
                  </a:cubicBezTo>
                  <a:lnTo>
                    <a:pt x="1006" y="6"/>
                  </a:lnTo>
                  <a:cubicBezTo>
                    <a:pt x="929" y="25"/>
                    <a:pt x="843" y="35"/>
                    <a:pt x="766" y="35"/>
                  </a:cubicBezTo>
                  <a:lnTo>
                    <a:pt x="508" y="35"/>
                  </a:lnTo>
                  <a:cubicBezTo>
                    <a:pt x="422" y="35"/>
                    <a:pt x="336" y="25"/>
                    <a:pt x="259" y="6"/>
                  </a:cubicBezTo>
                  <a:cubicBezTo>
                    <a:pt x="243" y="3"/>
                    <a:pt x="227"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71"/>
            <p:cNvSpPr/>
            <p:nvPr/>
          </p:nvSpPr>
          <p:spPr>
            <a:xfrm>
              <a:off x="7171019" y="1700428"/>
              <a:ext cx="20378" cy="38051"/>
            </a:xfrm>
            <a:custGeom>
              <a:avLst/>
              <a:gdLst/>
              <a:ahLst/>
              <a:cxnLst/>
              <a:rect l="l" t="t" r="r" b="b"/>
              <a:pathLst>
                <a:path w="776" h="1449" extrusionOk="0">
                  <a:moveTo>
                    <a:pt x="208" y="1"/>
                  </a:moveTo>
                  <a:cubicBezTo>
                    <a:pt x="97" y="1"/>
                    <a:pt x="1" y="90"/>
                    <a:pt x="1" y="204"/>
                  </a:cubicBezTo>
                  <a:lnTo>
                    <a:pt x="1" y="817"/>
                  </a:lnTo>
                  <a:cubicBezTo>
                    <a:pt x="1" y="874"/>
                    <a:pt x="20" y="931"/>
                    <a:pt x="68" y="979"/>
                  </a:cubicBezTo>
                  <a:lnTo>
                    <a:pt x="479" y="1381"/>
                  </a:lnTo>
                  <a:cubicBezTo>
                    <a:pt x="518" y="1419"/>
                    <a:pt x="575" y="1448"/>
                    <a:pt x="632" y="1448"/>
                  </a:cubicBezTo>
                  <a:cubicBezTo>
                    <a:pt x="680" y="1448"/>
                    <a:pt x="738" y="1419"/>
                    <a:pt x="776" y="1381"/>
                  </a:cubicBezTo>
                  <a:cubicBezTo>
                    <a:pt x="738" y="1372"/>
                    <a:pt x="699" y="1352"/>
                    <a:pt x="671" y="1324"/>
                  </a:cubicBezTo>
                  <a:lnTo>
                    <a:pt x="250" y="922"/>
                  </a:lnTo>
                  <a:cubicBezTo>
                    <a:pt x="202" y="874"/>
                    <a:pt x="183" y="817"/>
                    <a:pt x="183" y="759"/>
                  </a:cubicBezTo>
                  <a:lnTo>
                    <a:pt x="183" y="147"/>
                  </a:lnTo>
                  <a:cubicBezTo>
                    <a:pt x="183" y="89"/>
                    <a:pt x="202" y="41"/>
                    <a:pt x="240" y="3"/>
                  </a:cubicBezTo>
                  <a:cubicBezTo>
                    <a:pt x="229" y="1"/>
                    <a:pt x="219" y="1"/>
                    <a:pt x="20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71"/>
            <p:cNvSpPr/>
            <p:nvPr/>
          </p:nvSpPr>
          <p:spPr>
            <a:xfrm>
              <a:off x="7151928" y="1633728"/>
              <a:ext cx="71401" cy="76338"/>
            </a:xfrm>
            <a:custGeom>
              <a:avLst/>
              <a:gdLst/>
              <a:ahLst/>
              <a:cxnLst/>
              <a:rect l="l" t="t" r="r" b="b"/>
              <a:pathLst>
                <a:path w="2719" h="2907" extrusionOk="0">
                  <a:moveTo>
                    <a:pt x="1879" y="0"/>
                  </a:moveTo>
                  <a:cubicBezTo>
                    <a:pt x="1863" y="0"/>
                    <a:pt x="1849"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2163" y="2907"/>
                    <a:pt x="2718" y="2352"/>
                    <a:pt x="2718" y="1672"/>
                  </a:cubicBezTo>
                  <a:lnTo>
                    <a:pt x="2718" y="792"/>
                  </a:lnTo>
                  <a:cubicBezTo>
                    <a:pt x="2718" y="706"/>
                    <a:pt x="2661" y="629"/>
                    <a:pt x="2584" y="600"/>
                  </a:cubicBezTo>
                  <a:cubicBezTo>
                    <a:pt x="2556" y="591"/>
                    <a:pt x="2527" y="581"/>
                    <a:pt x="2508" y="562"/>
                  </a:cubicBezTo>
                  <a:cubicBezTo>
                    <a:pt x="2269" y="466"/>
                    <a:pt x="2068" y="294"/>
                    <a:pt x="1953" y="64"/>
                  </a:cubicBezTo>
                  <a:lnTo>
                    <a:pt x="1943" y="45"/>
                  </a:lnTo>
                  <a:cubicBezTo>
                    <a:pt x="1931" y="15"/>
                    <a:pt x="1904" y="0"/>
                    <a:pt x="18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71"/>
            <p:cNvSpPr/>
            <p:nvPr/>
          </p:nvSpPr>
          <p:spPr>
            <a:xfrm>
              <a:off x="7151928" y="1633728"/>
              <a:ext cx="51785" cy="76338"/>
            </a:xfrm>
            <a:custGeom>
              <a:avLst/>
              <a:gdLst/>
              <a:ahLst/>
              <a:cxnLst/>
              <a:rect l="l" t="t" r="r" b="b"/>
              <a:pathLst>
                <a:path w="1972" h="2907" extrusionOk="0">
                  <a:moveTo>
                    <a:pt x="1883" y="0"/>
                  </a:moveTo>
                  <a:cubicBezTo>
                    <a:pt x="1868" y="0"/>
                    <a:pt x="1852" y="6"/>
                    <a:pt x="1838" y="17"/>
                  </a:cubicBezTo>
                  <a:cubicBezTo>
                    <a:pt x="1541" y="237"/>
                    <a:pt x="1206" y="399"/>
                    <a:pt x="852" y="495"/>
                  </a:cubicBezTo>
                  <a:cubicBezTo>
                    <a:pt x="747" y="524"/>
                    <a:pt x="632" y="552"/>
                    <a:pt x="527" y="572"/>
                  </a:cubicBezTo>
                  <a:cubicBezTo>
                    <a:pt x="412" y="591"/>
                    <a:pt x="307" y="610"/>
                    <a:pt x="192" y="610"/>
                  </a:cubicBezTo>
                  <a:cubicBezTo>
                    <a:pt x="87" y="619"/>
                    <a:pt x="0" y="715"/>
                    <a:pt x="0" y="820"/>
                  </a:cubicBezTo>
                  <a:lnTo>
                    <a:pt x="0" y="1672"/>
                  </a:lnTo>
                  <a:cubicBezTo>
                    <a:pt x="0" y="2352"/>
                    <a:pt x="555" y="2907"/>
                    <a:pt x="1235" y="2907"/>
                  </a:cubicBezTo>
                  <a:lnTo>
                    <a:pt x="1484" y="2907"/>
                  </a:lnTo>
                  <a:cubicBezTo>
                    <a:pt x="804" y="2907"/>
                    <a:pt x="259" y="2361"/>
                    <a:pt x="249" y="1682"/>
                  </a:cubicBezTo>
                  <a:lnTo>
                    <a:pt x="249" y="830"/>
                  </a:lnTo>
                  <a:cubicBezTo>
                    <a:pt x="249" y="715"/>
                    <a:pt x="335" y="629"/>
                    <a:pt x="450" y="619"/>
                  </a:cubicBezTo>
                  <a:cubicBezTo>
                    <a:pt x="555" y="610"/>
                    <a:pt x="670" y="600"/>
                    <a:pt x="776" y="581"/>
                  </a:cubicBezTo>
                  <a:cubicBezTo>
                    <a:pt x="881" y="562"/>
                    <a:pt x="996" y="533"/>
                    <a:pt x="1101" y="505"/>
                  </a:cubicBezTo>
                  <a:cubicBezTo>
                    <a:pt x="1407" y="418"/>
                    <a:pt x="1704" y="275"/>
                    <a:pt x="1972" y="103"/>
                  </a:cubicBezTo>
                  <a:lnTo>
                    <a:pt x="1953" y="64"/>
                  </a:lnTo>
                  <a:lnTo>
                    <a:pt x="1943" y="45"/>
                  </a:lnTo>
                  <a:cubicBezTo>
                    <a:pt x="1931" y="15"/>
                    <a:pt x="1908" y="0"/>
                    <a:pt x="18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71"/>
            <p:cNvSpPr/>
            <p:nvPr/>
          </p:nvSpPr>
          <p:spPr>
            <a:xfrm>
              <a:off x="7117003" y="1723353"/>
              <a:ext cx="61081" cy="68407"/>
            </a:xfrm>
            <a:custGeom>
              <a:avLst/>
              <a:gdLst/>
              <a:ahLst/>
              <a:cxnLst/>
              <a:rect l="l" t="t" r="r" b="b"/>
              <a:pathLst>
                <a:path w="2326" h="2605" extrusionOk="0">
                  <a:moveTo>
                    <a:pt x="1598" y="1"/>
                  </a:moveTo>
                  <a:lnTo>
                    <a:pt x="852" y="307"/>
                  </a:lnTo>
                  <a:cubicBezTo>
                    <a:pt x="335" y="518"/>
                    <a:pt x="0" y="1025"/>
                    <a:pt x="29" y="1590"/>
                  </a:cubicBezTo>
                  <a:lnTo>
                    <a:pt x="29" y="2336"/>
                  </a:lnTo>
                  <a:cubicBezTo>
                    <a:pt x="20" y="2475"/>
                    <a:pt x="135" y="2605"/>
                    <a:pt x="281" y="2605"/>
                  </a:cubicBezTo>
                  <a:cubicBezTo>
                    <a:pt x="286" y="2605"/>
                    <a:pt x="292" y="2604"/>
                    <a:pt x="297" y="2604"/>
                  </a:cubicBezTo>
                  <a:lnTo>
                    <a:pt x="2326" y="2604"/>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71"/>
            <p:cNvSpPr/>
            <p:nvPr/>
          </p:nvSpPr>
          <p:spPr>
            <a:xfrm>
              <a:off x="7197174" y="1723616"/>
              <a:ext cx="60319" cy="68145"/>
            </a:xfrm>
            <a:custGeom>
              <a:avLst/>
              <a:gdLst/>
              <a:ahLst/>
              <a:cxnLst/>
              <a:rect l="l" t="t" r="r" b="b"/>
              <a:pathLst>
                <a:path w="2297" h="2595" extrusionOk="0">
                  <a:moveTo>
                    <a:pt x="718" y="1"/>
                  </a:moveTo>
                  <a:lnTo>
                    <a:pt x="0" y="2594"/>
                  </a:lnTo>
                  <a:lnTo>
                    <a:pt x="2000" y="2594"/>
                  </a:lnTo>
                  <a:cubicBezTo>
                    <a:pt x="2005" y="2594"/>
                    <a:pt x="2011" y="2595"/>
                    <a:pt x="2016" y="2595"/>
                  </a:cubicBezTo>
                  <a:cubicBezTo>
                    <a:pt x="2153" y="2595"/>
                    <a:pt x="2268" y="2474"/>
                    <a:pt x="2268" y="2336"/>
                  </a:cubicBezTo>
                  <a:lnTo>
                    <a:pt x="2268" y="1580"/>
                  </a:lnTo>
                  <a:cubicBezTo>
                    <a:pt x="2297" y="1015"/>
                    <a:pt x="1962" y="508"/>
                    <a:pt x="1445" y="297"/>
                  </a:cubicBezTo>
                  <a:lnTo>
                    <a:pt x="71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71"/>
            <p:cNvSpPr/>
            <p:nvPr/>
          </p:nvSpPr>
          <p:spPr>
            <a:xfrm>
              <a:off x="7136094"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71"/>
            <p:cNvSpPr/>
            <p:nvPr/>
          </p:nvSpPr>
          <p:spPr>
            <a:xfrm>
              <a:off x="7227583" y="1759303"/>
              <a:ext cx="11082" cy="32457"/>
            </a:xfrm>
            <a:custGeom>
              <a:avLst/>
              <a:gdLst/>
              <a:ahLst/>
              <a:cxnLst/>
              <a:rect l="l" t="t" r="r" b="b"/>
              <a:pathLst>
                <a:path w="422" h="1236" extrusionOk="0">
                  <a:moveTo>
                    <a:pt x="211" y="1"/>
                  </a:moveTo>
                  <a:cubicBezTo>
                    <a:pt x="96" y="1"/>
                    <a:pt x="0" y="96"/>
                    <a:pt x="0" y="211"/>
                  </a:cubicBezTo>
                  <a:lnTo>
                    <a:pt x="0" y="1235"/>
                  </a:lnTo>
                  <a:lnTo>
                    <a:pt x="421" y="1235"/>
                  </a:lnTo>
                  <a:lnTo>
                    <a:pt x="421" y="211"/>
                  </a:lnTo>
                  <a:cubicBezTo>
                    <a:pt x="421" y="96"/>
                    <a:pt x="325"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71"/>
            <p:cNvSpPr/>
            <p:nvPr/>
          </p:nvSpPr>
          <p:spPr>
            <a:xfrm>
              <a:off x="7117003" y="1723353"/>
              <a:ext cx="42988" cy="68407"/>
            </a:xfrm>
            <a:custGeom>
              <a:avLst/>
              <a:gdLst/>
              <a:ahLst/>
              <a:cxnLst/>
              <a:rect l="l" t="t" r="r" b="b"/>
              <a:pathLst>
                <a:path w="1637" h="2605" extrusionOk="0">
                  <a:moveTo>
                    <a:pt x="1598" y="1"/>
                  </a:moveTo>
                  <a:lnTo>
                    <a:pt x="852" y="307"/>
                  </a:lnTo>
                  <a:cubicBezTo>
                    <a:pt x="335" y="518"/>
                    <a:pt x="0" y="1025"/>
                    <a:pt x="29" y="1590"/>
                  </a:cubicBezTo>
                  <a:lnTo>
                    <a:pt x="29" y="2336"/>
                  </a:lnTo>
                  <a:cubicBezTo>
                    <a:pt x="19" y="2480"/>
                    <a:pt x="144" y="2604"/>
                    <a:pt x="297" y="2604"/>
                  </a:cubicBezTo>
                  <a:lnTo>
                    <a:pt x="335" y="2604"/>
                  </a:lnTo>
                  <a:lnTo>
                    <a:pt x="335" y="1580"/>
                  </a:lnTo>
                  <a:cubicBezTo>
                    <a:pt x="306" y="1025"/>
                    <a:pt x="641" y="518"/>
                    <a:pt x="1158" y="307"/>
                  </a:cubicBezTo>
                  <a:lnTo>
                    <a:pt x="1637" y="106"/>
                  </a:lnTo>
                  <a:lnTo>
                    <a:pt x="159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71"/>
            <p:cNvSpPr/>
            <p:nvPr/>
          </p:nvSpPr>
          <p:spPr>
            <a:xfrm>
              <a:off x="7367313" y="1735931"/>
              <a:ext cx="25393" cy="20141"/>
            </a:xfrm>
            <a:custGeom>
              <a:avLst/>
              <a:gdLst/>
              <a:ahLst/>
              <a:cxnLst/>
              <a:rect l="l" t="t" r="r" b="b"/>
              <a:pathLst>
                <a:path w="967" h="767" extrusionOk="0">
                  <a:moveTo>
                    <a:pt x="488" y="0"/>
                  </a:moveTo>
                  <a:lnTo>
                    <a:pt x="0" y="355"/>
                  </a:lnTo>
                  <a:lnTo>
                    <a:pt x="172" y="766"/>
                  </a:lnTo>
                  <a:lnTo>
                    <a:pt x="814" y="766"/>
                  </a:lnTo>
                  <a:lnTo>
                    <a:pt x="967" y="355"/>
                  </a:lnTo>
                  <a:lnTo>
                    <a:pt x="48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71"/>
            <p:cNvSpPr/>
            <p:nvPr/>
          </p:nvSpPr>
          <p:spPr>
            <a:xfrm>
              <a:off x="7366551" y="1756047"/>
              <a:ext cx="27415" cy="35714"/>
            </a:xfrm>
            <a:custGeom>
              <a:avLst/>
              <a:gdLst/>
              <a:ahLst/>
              <a:cxnLst/>
              <a:rect l="l" t="t" r="r" b="b"/>
              <a:pathLst>
                <a:path w="1044" h="1360" extrusionOk="0">
                  <a:moveTo>
                    <a:pt x="201" y="0"/>
                  </a:moveTo>
                  <a:lnTo>
                    <a:pt x="221" y="29"/>
                  </a:lnTo>
                  <a:lnTo>
                    <a:pt x="0" y="1359"/>
                  </a:lnTo>
                  <a:lnTo>
                    <a:pt x="1044" y="1359"/>
                  </a:lnTo>
                  <a:lnTo>
                    <a:pt x="833" y="29"/>
                  </a:lnTo>
                  <a:lnTo>
                    <a:pt x="8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9" name="Google Shape;11339;p71"/>
            <p:cNvSpPr/>
            <p:nvPr/>
          </p:nvSpPr>
          <p:spPr>
            <a:xfrm>
              <a:off x="7352476" y="1726373"/>
              <a:ext cx="23398" cy="65387"/>
            </a:xfrm>
            <a:custGeom>
              <a:avLst/>
              <a:gdLst/>
              <a:ahLst/>
              <a:cxnLst/>
              <a:rect l="l" t="t" r="r" b="b"/>
              <a:pathLst>
                <a:path w="891" h="2490" extrusionOk="0">
                  <a:moveTo>
                    <a:pt x="1" y="1"/>
                  </a:moveTo>
                  <a:lnTo>
                    <a:pt x="134" y="958"/>
                  </a:lnTo>
                  <a:lnTo>
                    <a:pt x="565" y="2489"/>
                  </a:lnTo>
                  <a:lnTo>
                    <a:pt x="670" y="2489"/>
                  </a:lnTo>
                  <a:lnTo>
                    <a:pt x="891" y="1140"/>
                  </a:lnTo>
                  <a:lnTo>
                    <a:pt x="680" y="642"/>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0" name="Google Shape;11340;p71"/>
            <p:cNvSpPr/>
            <p:nvPr/>
          </p:nvSpPr>
          <p:spPr>
            <a:xfrm>
              <a:off x="7384907" y="1725874"/>
              <a:ext cx="23398" cy="65886"/>
            </a:xfrm>
            <a:custGeom>
              <a:avLst/>
              <a:gdLst/>
              <a:ahLst/>
              <a:cxnLst/>
              <a:rect l="l" t="t" r="r" b="b"/>
              <a:pathLst>
                <a:path w="891" h="2509" extrusionOk="0">
                  <a:moveTo>
                    <a:pt x="890" y="1"/>
                  </a:moveTo>
                  <a:lnTo>
                    <a:pt x="182" y="651"/>
                  </a:lnTo>
                  <a:lnTo>
                    <a:pt x="0" y="1159"/>
                  </a:lnTo>
                  <a:lnTo>
                    <a:pt x="211" y="2508"/>
                  </a:lnTo>
                  <a:lnTo>
                    <a:pt x="325" y="2508"/>
                  </a:lnTo>
                  <a:lnTo>
                    <a:pt x="756" y="958"/>
                  </a:lnTo>
                  <a:lnTo>
                    <a:pt x="89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71"/>
            <p:cNvSpPr/>
            <p:nvPr/>
          </p:nvSpPr>
          <p:spPr>
            <a:xfrm>
              <a:off x="7348196" y="1714057"/>
              <a:ext cx="63628" cy="37368"/>
            </a:xfrm>
            <a:custGeom>
              <a:avLst/>
              <a:gdLst/>
              <a:ahLst/>
              <a:cxnLst/>
              <a:rect l="l" t="t" r="r" b="b"/>
              <a:pathLst>
                <a:path w="2423" h="1423" extrusionOk="0">
                  <a:moveTo>
                    <a:pt x="632" y="1"/>
                  </a:moveTo>
                  <a:lnTo>
                    <a:pt x="1" y="422"/>
                  </a:lnTo>
                  <a:lnTo>
                    <a:pt x="431" y="1312"/>
                  </a:lnTo>
                  <a:cubicBezTo>
                    <a:pt x="461" y="1377"/>
                    <a:pt x="523" y="1413"/>
                    <a:pt x="587" y="1413"/>
                  </a:cubicBezTo>
                  <a:cubicBezTo>
                    <a:pt x="626" y="1413"/>
                    <a:pt x="666" y="1399"/>
                    <a:pt x="699" y="1369"/>
                  </a:cubicBezTo>
                  <a:lnTo>
                    <a:pt x="1216" y="987"/>
                  </a:lnTo>
                  <a:lnTo>
                    <a:pt x="1704" y="1350"/>
                  </a:lnTo>
                  <a:lnTo>
                    <a:pt x="1733" y="1379"/>
                  </a:lnTo>
                  <a:cubicBezTo>
                    <a:pt x="1762" y="1408"/>
                    <a:pt x="1802" y="1422"/>
                    <a:pt x="1843" y="1422"/>
                  </a:cubicBezTo>
                  <a:cubicBezTo>
                    <a:pt x="1899" y="1422"/>
                    <a:pt x="1954" y="1396"/>
                    <a:pt x="1982" y="1341"/>
                  </a:cubicBezTo>
                  <a:lnTo>
                    <a:pt x="2422" y="432"/>
                  </a:lnTo>
                  <a:lnTo>
                    <a:pt x="1857" y="49"/>
                  </a:lnTo>
                  <a:lnTo>
                    <a:pt x="1714" y="288"/>
                  </a:lnTo>
                  <a:lnTo>
                    <a:pt x="1216" y="814"/>
                  </a:lnTo>
                  <a:lnTo>
                    <a:pt x="728" y="336"/>
                  </a:lnTo>
                  <a:lnTo>
                    <a:pt x="632" y="1"/>
                  </a:lnTo>
                  <a:close/>
                </a:path>
              </a:pathLst>
            </a:custGeom>
            <a:solidFill>
              <a:srgbClr val="F3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2" name="Google Shape;11342;p71"/>
            <p:cNvSpPr/>
            <p:nvPr/>
          </p:nvSpPr>
          <p:spPr>
            <a:xfrm>
              <a:off x="7334882" y="1596202"/>
              <a:ext cx="90755" cy="64101"/>
            </a:xfrm>
            <a:custGeom>
              <a:avLst/>
              <a:gdLst/>
              <a:ahLst/>
              <a:cxnLst/>
              <a:rect l="l" t="t" r="r" b="b"/>
              <a:pathLst>
                <a:path w="3456" h="2441" extrusionOk="0">
                  <a:moveTo>
                    <a:pt x="3063" y="2087"/>
                  </a:moveTo>
                  <a:lnTo>
                    <a:pt x="3034" y="2106"/>
                  </a:lnTo>
                  <a:lnTo>
                    <a:pt x="3025" y="2115"/>
                  </a:lnTo>
                  <a:lnTo>
                    <a:pt x="2996" y="2135"/>
                  </a:lnTo>
                  <a:lnTo>
                    <a:pt x="3034" y="2106"/>
                  </a:lnTo>
                  <a:lnTo>
                    <a:pt x="3044" y="2096"/>
                  </a:lnTo>
                  <a:lnTo>
                    <a:pt x="3063" y="2087"/>
                  </a:lnTo>
                  <a:close/>
                  <a:moveTo>
                    <a:pt x="1656" y="0"/>
                  </a:moveTo>
                  <a:cubicBezTo>
                    <a:pt x="747" y="0"/>
                    <a:pt x="1" y="747"/>
                    <a:pt x="1" y="1656"/>
                  </a:cubicBezTo>
                  <a:lnTo>
                    <a:pt x="1" y="2441"/>
                  </a:lnTo>
                  <a:cubicBezTo>
                    <a:pt x="1" y="2441"/>
                    <a:pt x="374" y="2403"/>
                    <a:pt x="422" y="2221"/>
                  </a:cubicBezTo>
                  <a:cubicBezTo>
                    <a:pt x="441" y="2202"/>
                    <a:pt x="450" y="2182"/>
                    <a:pt x="460" y="2154"/>
                  </a:cubicBezTo>
                  <a:cubicBezTo>
                    <a:pt x="680" y="2154"/>
                    <a:pt x="1675" y="2144"/>
                    <a:pt x="2250" y="1455"/>
                  </a:cubicBezTo>
                  <a:cubicBezTo>
                    <a:pt x="2374" y="1790"/>
                    <a:pt x="2652" y="2048"/>
                    <a:pt x="2996" y="2144"/>
                  </a:cubicBezTo>
                  <a:cubicBezTo>
                    <a:pt x="2996" y="2173"/>
                    <a:pt x="3015" y="2192"/>
                    <a:pt x="3034" y="2211"/>
                  </a:cubicBezTo>
                  <a:cubicBezTo>
                    <a:pt x="3082" y="2393"/>
                    <a:pt x="3455" y="2431"/>
                    <a:pt x="3455" y="2431"/>
                  </a:cubicBezTo>
                  <a:lnTo>
                    <a:pt x="3455" y="1656"/>
                  </a:lnTo>
                  <a:cubicBezTo>
                    <a:pt x="3455" y="747"/>
                    <a:pt x="2709"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3" name="Google Shape;11343;p71"/>
            <p:cNvSpPr/>
            <p:nvPr/>
          </p:nvSpPr>
          <p:spPr>
            <a:xfrm>
              <a:off x="7334645" y="1596202"/>
              <a:ext cx="49264" cy="64101"/>
            </a:xfrm>
            <a:custGeom>
              <a:avLst/>
              <a:gdLst/>
              <a:ahLst/>
              <a:cxnLst/>
              <a:rect l="l" t="t" r="r" b="b"/>
              <a:pathLst>
                <a:path w="1876" h="2441" extrusionOk="0">
                  <a:moveTo>
                    <a:pt x="1665" y="0"/>
                  </a:moveTo>
                  <a:cubicBezTo>
                    <a:pt x="746" y="0"/>
                    <a:pt x="0" y="747"/>
                    <a:pt x="0" y="1666"/>
                  </a:cubicBezTo>
                  <a:lnTo>
                    <a:pt x="0" y="2441"/>
                  </a:lnTo>
                  <a:cubicBezTo>
                    <a:pt x="105" y="2422"/>
                    <a:pt x="201" y="2393"/>
                    <a:pt x="297" y="2355"/>
                  </a:cubicBezTo>
                  <a:lnTo>
                    <a:pt x="297" y="2087"/>
                  </a:lnTo>
                  <a:lnTo>
                    <a:pt x="306" y="2087"/>
                  </a:lnTo>
                  <a:lnTo>
                    <a:pt x="306" y="1656"/>
                  </a:lnTo>
                  <a:cubicBezTo>
                    <a:pt x="306" y="776"/>
                    <a:pt x="995" y="48"/>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4" name="Google Shape;11344;p71"/>
            <p:cNvSpPr/>
            <p:nvPr/>
          </p:nvSpPr>
          <p:spPr>
            <a:xfrm>
              <a:off x="7413294" y="1653685"/>
              <a:ext cx="19879" cy="26733"/>
            </a:xfrm>
            <a:custGeom>
              <a:avLst/>
              <a:gdLst/>
              <a:ahLst/>
              <a:cxnLst/>
              <a:rect l="l" t="t" r="r" b="b"/>
              <a:pathLst>
                <a:path w="757" h="1018" extrusionOk="0">
                  <a:moveTo>
                    <a:pt x="202" y="1"/>
                  </a:moveTo>
                  <a:cubicBezTo>
                    <a:pt x="93" y="1"/>
                    <a:pt x="1" y="92"/>
                    <a:pt x="1" y="204"/>
                  </a:cubicBezTo>
                  <a:lnTo>
                    <a:pt x="1" y="807"/>
                  </a:lnTo>
                  <a:cubicBezTo>
                    <a:pt x="1" y="922"/>
                    <a:pt x="87" y="1017"/>
                    <a:pt x="201" y="1017"/>
                  </a:cubicBezTo>
                  <a:cubicBezTo>
                    <a:pt x="230" y="1017"/>
                    <a:pt x="249" y="1008"/>
                    <a:pt x="268" y="1008"/>
                  </a:cubicBezTo>
                  <a:cubicBezTo>
                    <a:pt x="307" y="989"/>
                    <a:pt x="345" y="979"/>
                    <a:pt x="383" y="950"/>
                  </a:cubicBezTo>
                  <a:cubicBezTo>
                    <a:pt x="422" y="912"/>
                    <a:pt x="460" y="883"/>
                    <a:pt x="508" y="855"/>
                  </a:cubicBezTo>
                  <a:cubicBezTo>
                    <a:pt x="757" y="568"/>
                    <a:pt x="623" y="127"/>
                    <a:pt x="268" y="13"/>
                  </a:cubicBezTo>
                  <a:cubicBezTo>
                    <a:pt x="246" y="5"/>
                    <a:pt x="224" y="1"/>
                    <a:pt x="20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71"/>
            <p:cNvSpPr/>
            <p:nvPr/>
          </p:nvSpPr>
          <p:spPr>
            <a:xfrm>
              <a:off x="7327345" y="1653738"/>
              <a:ext cx="20141" cy="26628"/>
            </a:xfrm>
            <a:custGeom>
              <a:avLst/>
              <a:gdLst/>
              <a:ahLst/>
              <a:cxnLst/>
              <a:rect l="l" t="t" r="r" b="b"/>
              <a:pathLst>
                <a:path w="767" h="1014" extrusionOk="0">
                  <a:moveTo>
                    <a:pt x="558" y="1"/>
                  </a:moveTo>
                  <a:cubicBezTo>
                    <a:pt x="537" y="1"/>
                    <a:pt x="517" y="4"/>
                    <a:pt x="498" y="11"/>
                  </a:cubicBezTo>
                  <a:cubicBezTo>
                    <a:pt x="0" y="154"/>
                    <a:pt x="0" y="853"/>
                    <a:pt x="498" y="1006"/>
                  </a:cubicBezTo>
                  <a:cubicBezTo>
                    <a:pt x="517" y="1011"/>
                    <a:pt x="536" y="1014"/>
                    <a:pt x="555" y="1014"/>
                  </a:cubicBezTo>
                  <a:cubicBezTo>
                    <a:pt x="667" y="1014"/>
                    <a:pt x="766" y="920"/>
                    <a:pt x="766" y="805"/>
                  </a:cubicBezTo>
                  <a:lnTo>
                    <a:pt x="766" y="202"/>
                  </a:lnTo>
                  <a:cubicBezTo>
                    <a:pt x="766" y="135"/>
                    <a:pt x="728" y="78"/>
                    <a:pt x="680" y="39"/>
                  </a:cubicBezTo>
                  <a:cubicBezTo>
                    <a:pt x="642" y="14"/>
                    <a:pt x="599" y="1"/>
                    <a:pt x="55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71"/>
            <p:cNvSpPr/>
            <p:nvPr/>
          </p:nvSpPr>
          <p:spPr>
            <a:xfrm>
              <a:off x="7363794" y="1700349"/>
              <a:ext cx="33193" cy="38130"/>
            </a:xfrm>
            <a:custGeom>
              <a:avLst/>
              <a:gdLst/>
              <a:ahLst/>
              <a:cxnLst/>
              <a:rect l="l" t="t" r="r" b="b"/>
              <a:pathLst>
                <a:path w="1264" h="1452" extrusionOk="0">
                  <a:moveTo>
                    <a:pt x="211" y="1"/>
                  </a:moveTo>
                  <a:cubicBezTo>
                    <a:pt x="96" y="1"/>
                    <a:pt x="0" y="89"/>
                    <a:pt x="0" y="207"/>
                  </a:cubicBezTo>
                  <a:lnTo>
                    <a:pt x="0" y="820"/>
                  </a:lnTo>
                  <a:cubicBezTo>
                    <a:pt x="0" y="877"/>
                    <a:pt x="19" y="934"/>
                    <a:pt x="58" y="982"/>
                  </a:cubicBezTo>
                  <a:lnTo>
                    <a:pt x="479" y="1384"/>
                  </a:lnTo>
                  <a:cubicBezTo>
                    <a:pt x="517" y="1422"/>
                    <a:pt x="574" y="1451"/>
                    <a:pt x="622" y="1451"/>
                  </a:cubicBezTo>
                  <a:cubicBezTo>
                    <a:pt x="680" y="1451"/>
                    <a:pt x="737" y="1422"/>
                    <a:pt x="775" y="1384"/>
                  </a:cubicBezTo>
                  <a:lnTo>
                    <a:pt x="1206" y="934"/>
                  </a:lnTo>
                  <a:cubicBezTo>
                    <a:pt x="1244" y="896"/>
                    <a:pt x="1263" y="848"/>
                    <a:pt x="1263" y="791"/>
                  </a:cubicBezTo>
                  <a:lnTo>
                    <a:pt x="1263" y="217"/>
                  </a:lnTo>
                  <a:cubicBezTo>
                    <a:pt x="1263" y="159"/>
                    <a:pt x="1244" y="102"/>
                    <a:pt x="1196" y="63"/>
                  </a:cubicBezTo>
                  <a:cubicBezTo>
                    <a:pt x="1158" y="25"/>
                    <a:pt x="1101" y="6"/>
                    <a:pt x="1043" y="6"/>
                  </a:cubicBezTo>
                  <a:lnTo>
                    <a:pt x="995" y="6"/>
                  </a:lnTo>
                  <a:cubicBezTo>
                    <a:pt x="919" y="25"/>
                    <a:pt x="842" y="35"/>
                    <a:pt x="756" y="35"/>
                  </a:cubicBezTo>
                  <a:lnTo>
                    <a:pt x="507" y="35"/>
                  </a:lnTo>
                  <a:cubicBezTo>
                    <a:pt x="421" y="35"/>
                    <a:pt x="335" y="25"/>
                    <a:pt x="259" y="6"/>
                  </a:cubicBezTo>
                  <a:cubicBezTo>
                    <a:pt x="242" y="3"/>
                    <a:pt x="226" y="1"/>
                    <a:pt x="21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71"/>
            <p:cNvSpPr/>
            <p:nvPr/>
          </p:nvSpPr>
          <p:spPr>
            <a:xfrm>
              <a:off x="7363531" y="1700428"/>
              <a:ext cx="20640" cy="38051"/>
            </a:xfrm>
            <a:custGeom>
              <a:avLst/>
              <a:gdLst/>
              <a:ahLst/>
              <a:cxnLst/>
              <a:rect l="l" t="t" r="r" b="b"/>
              <a:pathLst>
                <a:path w="786" h="1449" extrusionOk="0">
                  <a:moveTo>
                    <a:pt x="218" y="1"/>
                  </a:moveTo>
                  <a:cubicBezTo>
                    <a:pt x="106" y="1"/>
                    <a:pt x="10" y="90"/>
                    <a:pt x="10" y="204"/>
                  </a:cubicBezTo>
                  <a:lnTo>
                    <a:pt x="10" y="817"/>
                  </a:lnTo>
                  <a:cubicBezTo>
                    <a:pt x="1" y="874"/>
                    <a:pt x="29" y="931"/>
                    <a:pt x="68" y="979"/>
                  </a:cubicBezTo>
                  <a:lnTo>
                    <a:pt x="489" y="1381"/>
                  </a:lnTo>
                  <a:cubicBezTo>
                    <a:pt x="527" y="1419"/>
                    <a:pt x="584" y="1448"/>
                    <a:pt x="632" y="1448"/>
                  </a:cubicBezTo>
                  <a:cubicBezTo>
                    <a:pt x="690" y="1448"/>
                    <a:pt x="747" y="1419"/>
                    <a:pt x="785" y="1381"/>
                  </a:cubicBezTo>
                  <a:cubicBezTo>
                    <a:pt x="738" y="1372"/>
                    <a:pt x="709" y="1352"/>
                    <a:pt x="671" y="1324"/>
                  </a:cubicBezTo>
                  <a:lnTo>
                    <a:pt x="259" y="922"/>
                  </a:lnTo>
                  <a:cubicBezTo>
                    <a:pt x="211" y="874"/>
                    <a:pt x="192" y="817"/>
                    <a:pt x="192" y="759"/>
                  </a:cubicBezTo>
                  <a:lnTo>
                    <a:pt x="192" y="147"/>
                  </a:lnTo>
                  <a:cubicBezTo>
                    <a:pt x="192" y="89"/>
                    <a:pt x="211" y="41"/>
                    <a:pt x="249" y="3"/>
                  </a:cubicBezTo>
                  <a:cubicBezTo>
                    <a:pt x="239" y="1"/>
                    <a:pt x="228" y="1"/>
                    <a:pt x="21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8" name="Google Shape;11348;p71"/>
            <p:cNvSpPr/>
            <p:nvPr/>
          </p:nvSpPr>
          <p:spPr>
            <a:xfrm>
              <a:off x="7344677" y="1633728"/>
              <a:ext cx="71401" cy="76338"/>
            </a:xfrm>
            <a:custGeom>
              <a:avLst/>
              <a:gdLst/>
              <a:ahLst/>
              <a:cxnLst/>
              <a:rect l="l" t="t" r="r" b="b"/>
              <a:pathLst>
                <a:path w="2719"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2164" y="2907"/>
                    <a:pt x="2709" y="2352"/>
                    <a:pt x="2719" y="1672"/>
                  </a:cubicBezTo>
                  <a:lnTo>
                    <a:pt x="2719" y="792"/>
                  </a:lnTo>
                  <a:cubicBezTo>
                    <a:pt x="2709" y="706"/>
                    <a:pt x="2661" y="629"/>
                    <a:pt x="2575" y="600"/>
                  </a:cubicBezTo>
                  <a:cubicBezTo>
                    <a:pt x="2556" y="591"/>
                    <a:pt x="2527" y="581"/>
                    <a:pt x="2508" y="562"/>
                  </a:cubicBezTo>
                  <a:cubicBezTo>
                    <a:pt x="2269" y="466"/>
                    <a:pt x="2068" y="294"/>
                    <a:pt x="1953" y="64"/>
                  </a:cubicBezTo>
                  <a:lnTo>
                    <a:pt x="1944" y="45"/>
                  </a:lnTo>
                  <a:cubicBezTo>
                    <a:pt x="1932" y="15"/>
                    <a:pt x="1905" y="0"/>
                    <a:pt x="1877"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9" name="Google Shape;11349;p71"/>
            <p:cNvSpPr/>
            <p:nvPr/>
          </p:nvSpPr>
          <p:spPr>
            <a:xfrm>
              <a:off x="7344677" y="1633728"/>
              <a:ext cx="51811" cy="76338"/>
            </a:xfrm>
            <a:custGeom>
              <a:avLst/>
              <a:gdLst/>
              <a:ahLst/>
              <a:cxnLst/>
              <a:rect l="l" t="t" r="r" b="b"/>
              <a:pathLst>
                <a:path w="1973" h="2907" extrusionOk="0">
                  <a:moveTo>
                    <a:pt x="1877" y="0"/>
                  </a:moveTo>
                  <a:cubicBezTo>
                    <a:pt x="1860" y="0"/>
                    <a:pt x="1843" y="6"/>
                    <a:pt x="1829" y="17"/>
                  </a:cubicBezTo>
                  <a:cubicBezTo>
                    <a:pt x="1542" y="237"/>
                    <a:pt x="1207" y="399"/>
                    <a:pt x="853" y="495"/>
                  </a:cubicBezTo>
                  <a:cubicBezTo>
                    <a:pt x="738" y="524"/>
                    <a:pt x="632" y="552"/>
                    <a:pt x="518" y="572"/>
                  </a:cubicBezTo>
                  <a:cubicBezTo>
                    <a:pt x="412" y="591"/>
                    <a:pt x="307" y="610"/>
                    <a:pt x="192" y="610"/>
                  </a:cubicBezTo>
                  <a:cubicBezTo>
                    <a:pt x="87" y="619"/>
                    <a:pt x="1" y="715"/>
                    <a:pt x="1" y="820"/>
                  </a:cubicBezTo>
                  <a:lnTo>
                    <a:pt x="1" y="1672"/>
                  </a:lnTo>
                  <a:cubicBezTo>
                    <a:pt x="1" y="2352"/>
                    <a:pt x="546" y="2907"/>
                    <a:pt x="1226" y="2907"/>
                  </a:cubicBezTo>
                  <a:lnTo>
                    <a:pt x="1484" y="2907"/>
                  </a:lnTo>
                  <a:cubicBezTo>
                    <a:pt x="805" y="2907"/>
                    <a:pt x="250" y="2361"/>
                    <a:pt x="250" y="1682"/>
                  </a:cubicBezTo>
                  <a:lnTo>
                    <a:pt x="250" y="830"/>
                  </a:lnTo>
                  <a:cubicBezTo>
                    <a:pt x="250" y="715"/>
                    <a:pt x="336" y="629"/>
                    <a:pt x="441" y="619"/>
                  </a:cubicBezTo>
                  <a:cubicBezTo>
                    <a:pt x="556" y="610"/>
                    <a:pt x="661" y="600"/>
                    <a:pt x="766" y="581"/>
                  </a:cubicBezTo>
                  <a:cubicBezTo>
                    <a:pt x="881" y="562"/>
                    <a:pt x="987" y="533"/>
                    <a:pt x="1101" y="505"/>
                  </a:cubicBezTo>
                  <a:cubicBezTo>
                    <a:pt x="1408" y="418"/>
                    <a:pt x="1704" y="275"/>
                    <a:pt x="1972" y="103"/>
                  </a:cubicBezTo>
                  <a:lnTo>
                    <a:pt x="1953" y="64"/>
                  </a:lnTo>
                  <a:lnTo>
                    <a:pt x="1944" y="45"/>
                  </a:lnTo>
                  <a:cubicBezTo>
                    <a:pt x="1932" y="15"/>
                    <a:pt x="1905" y="0"/>
                    <a:pt x="187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71"/>
            <p:cNvSpPr/>
            <p:nvPr/>
          </p:nvSpPr>
          <p:spPr>
            <a:xfrm>
              <a:off x="7309751" y="1723353"/>
              <a:ext cx="61107" cy="68407"/>
            </a:xfrm>
            <a:custGeom>
              <a:avLst/>
              <a:gdLst/>
              <a:ahLst/>
              <a:cxnLst/>
              <a:rect l="l" t="t" r="r" b="b"/>
              <a:pathLst>
                <a:path w="2327" h="2605" extrusionOk="0">
                  <a:moveTo>
                    <a:pt x="1599" y="1"/>
                  </a:moveTo>
                  <a:lnTo>
                    <a:pt x="843" y="307"/>
                  </a:lnTo>
                  <a:cubicBezTo>
                    <a:pt x="326" y="518"/>
                    <a:pt x="1" y="1025"/>
                    <a:pt x="20" y="1590"/>
                  </a:cubicBezTo>
                  <a:lnTo>
                    <a:pt x="20" y="2336"/>
                  </a:lnTo>
                  <a:cubicBezTo>
                    <a:pt x="10" y="2475"/>
                    <a:pt x="135" y="2605"/>
                    <a:pt x="282" y="2605"/>
                  </a:cubicBezTo>
                  <a:cubicBezTo>
                    <a:pt x="287" y="2605"/>
                    <a:pt x="292" y="2604"/>
                    <a:pt x="297" y="2604"/>
                  </a:cubicBezTo>
                  <a:lnTo>
                    <a:pt x="2326" y="2604"/>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71"/>
            <p:cNvSpPr/>
            <p:nvPr/>
          </p:nvSpPr>
          <p:spPr>
            <a:xfrm>
              <a:off x="7389660" y="1723616"/>
              <a:ext cx="60345" cy="68145"/>
            </a:xfrm>
            <a:custGeom>
              <a:avLst/>
              <a:gdLst/>
              <a:ahLst/>
              <a:cxnLst/>
              <a:rect l="l" t="t" r="r" b="b"/>
              <a:pathLst>
                <a:path w="2298" h="2595" extrusionOk="0">
                  <a:moveTo>
                    <a:pt x="728" y="1"/>
                  </a:moveTo>
                  <a:lnTo>
                    <a:pt x="1" y="2594"/>
                  </a:lnTo>
                  <a:lnTo>
                    <a:pt x="2011" y="2594"/>
                  </a:lnTo>
                  <a:cubicBezTo>
                    <a:pt x="2154" y="2594"/>
                    <a:pt x="2279" y="2479"/>
                    <a:pt x="2279" y="2336"/>
                  </a:cubicBezTo>
                  <a:lnTo>
                    <a:pt x="2279" y="1580"/>
                  </a:lnTo>
                  <a:cubicBezTo>
                    <a:pt x="2298" y="1025"/>
                    <a:pt x="1972" y="508"/>
                    <a:pt x="1456" y="297"/>
                  </a:cubicBezTo>
                  <a:lnTo>
                    <a:pt x="728"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71"/>
            <p:cNvSpPr/>
            <p:nvPr/>
          </p:nvSpPr>
          <p:spPr>
            <a:xfrm>
              <a:off x="7328842" y="1759303"/>
              <a:ext cx="10845" cy="32457"/>
            </a:xfrm>
            <a:custGeom>
              <a:avLst/>
              <a:gdLst/>
              <a:ahLst/>
              <a:cxnLst/>
              <a:rect l="l" t="t" r="r" b="b"/>
              <a:pathLst>
                <a:path w="413" h="1236" extrusionOk="0">
                  <a:moveTo>
                    <a:pt x="202" y="1"/>
                  </a:moveTo>
                  <a:cubicBezTo>
                    <a:pt x="97" y="1"/>
                    <a:pt x="1" y="96"/>
                    <a:pt x="1" y="211"/>
                  </a:cubicBezTo>
                  <a:lnTo>
                    <a:pt x="1" y="1235"/>
                  </a:lnTo>
                  <a:lnTo>
                    <a:pt x="412" y="1235"/>
                  </a:lnTo>
                  <a:lnTo>
                    <a:pt x="412" y="211"/>
                  </a:lnTo>
                  <a:cubicBezTo>
                    <a:pt x="412" y="96"/>
                    <a:pt x="317" y="1"/>
                    <a:pt x="20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71"/>
            <p:cNvSpPr/>
            <p:nvPr/>
          </p:nvSpPr>
          <p:spPr>
            <a:xfrm>
              <a:off x="7420332" y="1759303"/>
              <a:ext cx="11082" cy="32457"/>
            </a:xfrm>
            <a:custGeom>
              <a:avLst/>
              <a:gdLst/>
              <a:ahLst/>
              <a:cxnLst/>
              <a:rect l="l" t="t" r="r" b="b"/>
              <a:pathLst>
                <a:path w="422" h="1236" extrusionOk="0">
                  <a:moveTo>
                    <a:pt x="211" y="1"/>
                  </a:moveTo>
                  <a:cubicBezTo>
                    <a:pt x="96" y="1"/>
                    <a:pt x="0" y="96"/>
                    <a:pt x="0" y="211"/>
                  </a:cubicBezTo>
                  <a:lnTo>
                    <a:pt x="0" y="1235"/>
                  </a:lnTo>
                  <a:lnTo>
                    <a:pt x="422" y="1235"/>
                  </a:lnTo>
                  <a:lnTo>
                    <a:pt x="422" y="211"/>
                  </a:lnTo>
                  <a:cubicBezTo>
                    <a:pt x="422" y="96"/>
                    <a:pt x="326" y="1"/>
                    <a:pt x="21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71"/>
            <p:cNvSpPr/>
            <p:nvPr/>
          </p:nvSpPr>
          <p:spPr>
            <a:xfrm>
              <a:off x="7309751" y="1723353"/>
              <a:ext cx="42751" cy="68407"/>
            </a:xfrm>
            <a:custGeom>
              <a:avLst/>
              <a:gdLst/>
              <a:ahLst/>
              <a:cxnLst/>
              <a:rect l="l" t="t" r="r" b="b"/>
              <a:pathLst>
                <a:path w="1628" h="2605" extrusionOk="0">
                  <a:moveTo>
                    <a:pt x="1599" y="1"/>
                  </a:moveTo>
                  <a:lnTo>
                    <a:pt x="843" y="307"/>
                  </a:lnTo>
                  <a:cubicBezTo>
                    <a:pt x="326" y="518"/>
                    <a:pt x="1" y="1025"/>
                    <a:pt x="20" y="1590"/>
                  </a:cubicBezTo>
                  <a:lnTo>
                    <a:pt x="20" y="2336"/>
                  </a:lnTo>
                  <a:cubicBezTo>
                    <a:pt x="20" y="2480"/>
                    <a:pt x="144" y="2604"/>
                    <a:pt x="297" y="2604"/>
                  </a:cubicBezTo>
                  <a:lnTo>
                    <a:pt x="326" y="2604"/>
                  </a:lnTo>
                  <a:lnTo>
                    <a:pt x="326" y="1580"/>
                  </a:lnTo>
                  <a:cubicBezTo>
                    <a:pt x="307" y="1025"/>
                    <a:pt x="632" y="518"/>
                    <a:pt x="1149" y="317"/>
                  </a:cubicBezTo>
                  <a:lnTo>
                    <a:pt x="1628" y="116"/>
                  </a:lnTo>
                  <a:lnTo>
                    <a:pt x="1599"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55" name="Google Shape;11355;p71"/>
          <p:cNvGrpSpPr/>
          <p:nvPr/>
        </p:nvGrpSpPr>
        <p:grpSpPr>
          <a:xfrm>
            <a:off x="2200238" y="4289165"/>
            <a:ext cx="374756" cy="329300"/>
            <a:chOff x="2200238" y="4289165"/>
            <a:chExt cx="374756" cy="329300"/>
          </a:xfrm>
        </p:grpSpPr>
        <p:sp>
          <p:nvSpPr>
            <p:cNvPr id="11356" name="Google Shape;11356;p71"/>
            <p:cNvSpPr/>
            <p:nvPr/>
          </p:nvSpPr>
          <p:spPr>
            <a:xfrm>
              <a:off x="2437733" y="4289165"/>
              <a:ext cx="54568" cy="65991"/>
            </a:xfrm>
            <a:custGeom>
              <a:avLst/>
              <a:gdLst/>
              <a:ahLst/>
              <a:cxnLst/>
              <a:rect l="l" t="t" r="r" b="b"/>
              <a:pathLst>
                <a:path w="2078" h="2513" extrusionOk="0">
                  <a:moveTo>
                    <a:pt x="1356" y="1"/>
                  </a:moveTo>
                  <a:cubicBezTo>
                    <a:pt x="1115" y="1"/>
                    <a:pt x="883" y="138"/>
                    <a:pt x="776" y="378"/>
                  </a:cubicBezTo>
                  <a:lnTo>
                    <a:pt x="1" y="2053"/>
                  </a:lnTo>
                  <a:lnTo>
                    <a:pt x="795" y="2513"/>
                  </a:lnTo>
                  <a:lnTo>
                    <a:pt x="1857" y="1010"/>
                  </a:lnTo>
                  <a:cubicBezTo>
                    <a:pt x="2077" y="704"/>
                    <a:pt x="1991" y="273"/>
                    <a:pt x="1666" y="82"/>
                  </a:cubicBezTo>
                  <a:cubicBezTo>
                    <a:pt x="1567" y="27"/>
                    <a:pt x="1461" y="1"/>
                    <a:pt x="1356"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71"/>
            <p:cNvSpPr/>
            <p:nvPr/>
          </p:nvSpPr>
          <p:spPr>
            <a:xfrm>
              <a:off x="2448552" y="4306575"/>
              <a:ext cx="40493" cy="48844"/>
            </a:xfrm>
            <a:custGeom>
              <a:avLst/>
              <a:gdLst/>
              <a:ahLst/>
              <a:cxnLst/>
              <a:rect l="l" t="t" r="r" b="b"/>
              <a:pathLst>
                <a:path w="1542" h="1860" extrusionOk="0">
                  <a:moveTo>
                    <a:pt x="1145" y="0"/>
                  </a:moveTo>
                  <a:cubicBezTo>
                    <a:pt x="909" y="0"/>
                    <a:pt x="680" y="135"/>
                    <a:pt x="584" y="376"/>
                  </a:cubicBezTo>
                  <a:lnTo>
                    <a:pt x="0" y="1639"/>
                  </a:lnTo>
                  <a:lnTo>
                    <a:pt x="383" y="1859"/>
                  </a:lnTo>
                  <a:lnTo>
                    <a:pt x="1445" y="347"/>
                  </a:lnTo>
                  <a:cubicBezTo>
                    <a:pt x="1493" y="280"/>
                    <a:pt x="1522" y="213"/>
                    <a:pt x="1541" y="146"/>
                  </a:cubicBezTo>
                  <a:cubicBezTo>
                    <a:pt x="1424" y="47"/>
                    <a:pt x="1283" y="0"/>
                    <a:pt x="114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71"/>
            <p:cNvSpPr/>
            <p:nvPr/>
          </p:nvSpPr>
          <p:spPr>
            <a:xfrm>
              <a:off x="2282930" y="4552658"/>
              <a:ext cx="54805" cy="65808"/>
            </a:xfrm>
            <a:custGeom>
              <a:avLst/>
              <a:gdLst/>
              <a:ahLst/>
              <a:cxnLst/>
              <a:rect l="l" t="t" r="r" b="b"/>
              <a:pathLst>
                <a:path w="2087" h="2506" extrusionOk="0">
                  <a:moveTo>
                    <a:pt x="1292" y="1"/>
                  </a:moveTo>
                  <a:lnTo>
                    <a:pt x="221" y="1513"/>
                  </a:lnTo>
                  <a:cubicBezTo>
                    <a:pt x="0" y="1819"/>
                    <a:pt x="96" y="2240"/>
                    <a:pt x="422" y="2422"/>
                  </a:cubicBezTo>
                  <a:cubicBezTo>
                    <a:pt x="520" y="2479"/>
                    <a:pt x="628" y="2506"/>
                    <a:pt x="734" y="2506"/>
                  </a:cubicBezTo>
                  <a:cubicBezTo>
                    <a:pt x="969" y="2506"/>
                    <a:pt x="1197" y="2375"/>
                    <a:pt x="1302" y="2145"/>
                  </a:cubicBezTo>
                  <a:lnTo>
                    <a:pt x="2087" y="460"/>
                  </a:lnTo>
                  <a:lnTo>
                    <a:pt x="1292"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71"/>
            <p:cNvSpPr/>
            <p:nvPr/>
          </p:nvSpPr>
          <p:spPr>
            <a:xfrm>
              <a:off x="2300026" y="4558960"/>
              <a:ext cx="37709" cy="54542"/>
            </a:xfrm>
            <a:custGeom>
              <a:avLst/>
              <a:gdLst/>
              <a:ahLst/>
              <a:cxnLst/>
              <a:rect l="l" t="t" r="r" b="b"/>
              <a:pathLst>
                <a:path w="1436" h="2077" extrusionOk="0">
                  <a:moveTo>
                    <a:pt x="1053" y="0"/>
                  </a:moveTo>
                  <a:lnTo>
                    <a:pt x="249" y="1139"/>
                  </a:lnTo>
                  <a:cubicBezTo>
                    <a:pt x="0" y="1464"/>
                    <a:pt x="134" y="1943"/>
                    <a:pt x="527" y="2077"/>
                  </a:cubicBezTo>
                  <a:cubicBezTo>
                    <a:pt x="574" y="2029"/>
                    <a:pt x="622" y="1972"/>
                    <a:pt x="651" y="1905"/>
                  </a:cubicBezTo>
                  <a:lnTo>
                    <a:pt x="1436" y="220"/>
                  </a:lnTo>
                  <a:lnTo>
                    <a:pt x="105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71"/>
            <p:cNvSpPr/>
            <p:nvPr/>
          </p:nvSpPr>
          <p:spPr>
            <a:xfrm>
              <a:off x="2282930" y="4289349"/>
              <a:ext cx="54805" cy="66070"/>
            </a:xfrm>
            <a:custGeom>
              <a:avLst/>
              <a:gdLst/>
              <a:ahLst/>
              <a:cxnLst/>
              <a:rect l="l" t="t" r="r" b="b"/>
              <a:pathLst>
                <a:path w="2087" h="2516" extrusionOk="0">
                  <a:moveTo>
                    <a:pt x="733" y="1"/>
                  </a:moveTo>
                  <a:cubicBezTo>
                    <a:pt x="627" y="1"/>
                    <a:pt x="520" y="28"/>
                    <a:pt x="422" y="84"/>
                  </a:cubicBezTo>
                  <a:cubicBezTo>
                    <a:pt x="96" y="266"/>
                    <a:pt x="0" y="687"/>
                    <a:pt x="221" y="994"/>
                  </a:cubicBezTo>
                  <a:lnTo>
                    <a:pt x="1292" y="2515"/>
                  </a:lnTo>
                  <a:lnTo>
                    <a:pt x="2087" y="2056"/>
                  </a:lnTo>
                  <a:lnTo>
                    <a:pt x="1302" y="371"/>
                  </a:lnTo>
                  <a:cubicBezTo>
                    <a:pt x="1196" y="134"/>
                    <a:pt x="968" y="1"/>
                    <a:pt x="733"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71"/>
            <p:cNvSpPr/>
            <p:nvPr/>
          </p:nvSpPr>
          <p:spPr>
            <a:xfrm>
              <a:off x="2300026" y="4294312"/>
              <a:ext cx="37709" cy="54805"/>
            </a:xfrm>
            <a:custGeom>
              <a:avLst/>
              <a:gdLst/>
              <a:ahLst/>
              <a:cxnLst/>
              <a:rect l="l" t="t" r="r" b="b"/>
              <a:pathLst>
                <a:path w="1436" h="2087" extrusionOk="0">
                  <a:moveTo>
                    <a:pt x="527" y="1"/>
                  </a:moveTo>
                  <a:cubicBezTo>
                    <a:pt x="134" y="144"/>
                    <a:pt x="0" y="623"/>
                    <a:pt x="249" y="948"/>
                  </a:cubicBezTo>
                  <a:lnTo>
                    <a:pt x="1053" y="2087"/>
                  </a:lnTo>
                  <a:lnTo>
                    <a:pt x="1436" y="1867"/>
                  </a:lnTo>
                  <a:lnTo>
                    <a:pt x="651" y="182"/>
                  </a:lnTo>
                  <a:cubicBezTo>
                    <a:pt x="622" y="115"/>
                    <a:pt x="574" y="58"/>
                    <a:pt x="52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2" name="Google Shape;11362;p71"/>
            <p:cNvSpPr/>
            <p:nvPr/>
          </p:nvSpPr>
          <p:spPr>
            <a:xfrm>
              <a:off x="2437497" y="4552658"/>
              <a:ext cx="54542" cy="65808"/>
            </a:xfrm>
            <a:custGeom>
              <a:avLst/>
              <a:gdLst/>
              <a:ahLst/>
              <a:cxnLst/>
              <a:rect l="l" t="t" r="r" b="b"/>
              <a:pathLst>
                <a:path w="2077" h="2506" extrusionOk="0">
                  <a:moveTo>
                    <a:pt x="804" y="1"/>
                  </a:moveTo>
                  <a:lnTo>
                    <a:pt x="0" y="460"/>
                  </a:lnTo>
                  <a:lnTo>
                    <a:pt x="785" y="2145"/>
                  </a:lnTo>
                  <a:cubicBezTo>
                    <a:pt x="890" y="2375"/>
                    <a:pt x="1118" y="2506"/>
                    <a:pt x="1352" y="2506"/>
                  </a:cubicBezTo>
                  <a:cubicBezTo>
                    <a:pt x="1459" y="2506"/>
                    <a:pt x="1567" y="2479"/>
                    <a:pt x="1665" y="2422"/>
                  </a:cubicBezTo>
                  <a:cubicBezTo>
                    <a:pt x="1991" y="2240"/>
                    <a:pt x="2077" y="1819"/>
                    <a:pt x="1866" y="1513"/>
                  </a:cubicBezTo>
                  <a:lnTo>
                    <a:pt x="80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3" name="Google Shape;11363;p71"/>
            <p:cNvSpPr/>
            <p:nvPr/>
          </p:nvSpPr>
          <p:spPr>
            <a:xfrm>
              <a:off x="2448552" y="4552658"/>
              <a:ext cx="40493" cy="48791"/>
            </a:xfrm>
            <a:custGeom>
              <a:avLst/>
              <a:gdLst/>
              <a:ahLst/>
              <a:cxnLst/>
              <a:rect l="l" t="t" r="r" b="b"/>
              <a:pathLst>
                <a:path w="1542" h="1858" extrusionOk="0">
                  <a:moveTo>
                    <a:pt x="383" y="1"/>
                  </a:moveTo>
                  <a:lnTo>
                    <a:pt x="0" y="221"/>
                  </a:lnTo>
                  <a:lnTo>
                    <a:pt x="584" y="1484"/>
                  </a:lnTo>
                  <a:cubicBezTo>
                    <a:pt x="681" y="1721"/>
                    <a:pt x="913" y="1858"/>
                    <a:pt x="1150" y="1858"/>
                  </a:cubicBezTo>
                  <a:cubicBezTo>
                    <a:pt x="1287" y="1858"/>
                    <a:pt x="1425" y="1812"/>
                    <a:pt x="1541" y="1714"/>
                  </a:cubicBezTo>
                  <a:cubicBezTo>
                    <a:pt x="1522" y="1637"/>
                    <a:pt x="1493" y="1570"/>
                    <a:pt x="1445" y="1513"/>
                  </a:cubicBez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4" name="Google Shape;11364;p71"/>
            <p:cNvSpPr/>
            <p:nvPr/>
          </p:nvSpPr>
          <p:spPr>
            <a:xfrm>
              <a:off x="2200238" y="4437482"/>
              <a:ext cx="66385" cy="33088"/>
            </a:xfrm>
            <a:custGeom>
              <a:avLst/>
              <a:gdLst/>
              <a:ahLst/>
              <a:cxnLst/>
              <a:rect l="l" t="t" r="r" b="b"/>
              <a:pathLst>
                <a:path w="2528" h="1260" extrusionOk="0">
                  <a:moveTo>
                    <a:pt x="625" y="0"/>
                  </a:moveTo>
                  <a:cubicBezTo>
                    <a:pt x="281" y="0"/>
                    <a:pt x="1" y="283"/>
                    <a:pt x="1" y="626"/>
                  </a:cubicBezTo>
                  <a:cubicBezTo>
                    <a:pt x="1" y="982"/>
                    <a:pt x="288" y="1259"/>
                    <a:pt x="638" y="1259"/>
                  </a:cubicBezTo>
                  <a:cubicBezTo>
                    <a:pt x="655" y="1259"/>
                    <a:pt x="673" y="1259"/>
                    <a:pt x="690" y="1257"/>
                  </a:cubicBezTo>
                  <a:lnTo>
                    <a:pt x="2527" y="1085"/>
                  </a:lnTo>
                  <a:lnTo>
                    <a:pt x="2527" y="166"/>
                  </a:lnTo>
                  <a:lnTo>
                    <a:pt x="690" y="4"/>
                  </a:lnTo>
                  <a:cubicBezTo>
                    <a:pt x="668" y="1"/>
                    <a:pt x="646" y="0"/>
                    <a:pt x="62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71"/>
            <p:cNvSpPr/>
            <p:nvPr/>
          </p:nvSpPr>
          <p:spPr>
            <a:xfrm>
              <a:off x="2212317" y="4437455"/>
              <a:ext cx="54306" cy="19537"/>
            </a:xfrm>
            <a:custGeom>
              <a:avLst/>
              <a:gdLst/>
              <a:ahLst/>
              <a:cxnLst/>
              <a:rect l="l" t="t" r="r" b="b"/>
              <a:pathLst>
                <a:path w="2068" h="744" extrusionOk="0">
                  <a:moveTo>
                    <a:pt x="168" y="1"/>
                  </a:moveTo>
                  <a:cubicBezTo>
                    <a:pt x="113" y="1"/>
                    <a:pt x="59" y="10"/>
                    <a:pt x="10" y="24"/>
                  </a:cubicBezTo>
                  <a:cubicBezTo>
                    <a:pt x="0" y="53"/>
                    <a:pt x="0" y="81"/>
                    <a:pt x="0" y="110"/>
                  </a:cubicBezTo>
                  <a:cubicBezTo>
                    <a:pt x="0" y="466"/>
                    <a:pt x="287" y="744"/>
                    <a:pt x="638" y="744"/>
                  </a:cubicBezTo>
                  <a:cubicBezTo>
                    <a:pt x="655" y="744"/>
                    <a:pt x="672" y="743"/>
                    <a:pt x="689" y="742"/>
                  </a:cubicBezTo>
                  <a:lnTo>
                    <a:pt x="2067" y="608"/>
                  </a:lnTo>
                  <a:lnTo>
                    <a:pt x="2067" y="167"/>
                  </a:lnTo>
                  <a:lnTo>
                    <a:pt x="230" y="5"/>
                  </a:lnTo>
                  <a:cubicBezTo>
                    <a:pt x="209" y="2"/>
                    <a:pt x="189" y="1"/>
                    <a:pt x="16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71"/>
            <p:cNvSpPr/>
            <p:nvPr/>
          </p:nvSpPr>
          <p:spPr>
            <a:xfrm>
              <a:off x="2508346" y="4437482"/>
              <a:ext cx="66648" cy="33088"/>
            </a:xfrm>
            <a:custGeom>
              <a:avLst/>
              <a:gdLst/>
              <a:ahLst/>
              <a:cxnLst/>
              <a:rect l="l" t="t" r="r" b="b"/>
              <a:pathLst>
                <a:path w="2538" h="1260" extrusionOk="0">
                  <a:moveTo>
                    <a:pt x="1913" y="0"/>
                  </a:moveTo>
                  <a:cubicBezTo>
                    <a:pt x="1892" y="0"/>
                    <a:pt x="1870" y="1"/>
                    <a:pt x="1848" y="4"/>
                  </a:cubicBezTo>
                  <a:lnTo>
                    <a:pt x="1" y="166"/>
                  </a:lnTo>
                  <a:lnTo>
                    <a:pt x="1" y="1085"/>
                  </a:lnTo>
                  <a:lnTo>
                    <a:pt x="1848" y="1257"/>
                  </a:lnTo>
                  <a:cubicBezTo>
                    <a:pt x="1865" y="1259"/>
                    <a:pt x="1882" y="1259"/>
                    <a:pt x="1899" y="1259"/>
                  </a:cubicBezTo>
                  <a:cubicBezTo>
                    <a:pt x="2250" y="1259"/>
                    <a:pt x="2537" y="982"/>
                    <a:pt x="2537" y="626"/>
                  </a:cubicBezTo>
                  <a:cubicBezTo>
                    <a:pt x="2537" y="283"/>
                    <a:pt x="2257" y="0"/>
                    <a:pt x="191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71"/>
            <p:cNvSpPr/>
            <p:nvPr/>
          </p:nvSpPr>
          <p:spPr>
            <a:xfrm>
              <a:off x="2508346" y="4437455"/>
              <a:ext cx="54568" cy="19537"/>
            </a:xfrm>
            <a:custGeom>
              <a:avLst/>
              <a:gdLst/>
              <a:ahLst/>
              <a:cxnLst/>
              <a:rect l="l" t="t" r="r" b="b"/>
              <a:pathLst>
                <a:path w="2078" h="744" extrusionOk="0">
                  <a:moveTo>
                    <a:pt x="1908" y="1"/>
                  </a:moveTo>
                  <a:cubicBezTo>
                    <a:pt x="1888" y="1"/>
                    <a:pt x="1869" y="2"/>
                    <a:pt x="1848" y="5"/>
                  </a:cubicBezTo>
                  <a:lnTo>
                    <a:pt x="1" y="167"/>
                  </a:lnTo>
                  <a:lnTo>
                    <a:pt x="1" y="608"/>
                  </a:lnTo>
                  <a:lnTo>
                    <a:pt x="1389" y="742"/>
                  </a:lnTo>
                  <a:cubicBezTo>
                    <a:pt x="1406" y="743"/>
                    <a:pt x="1423" y="744"/>
                    <a:pt x="1440" y="744"/>
                  </a:cubicBezTo>
                  <a:cubicBezTo>
                    <a:pt x="1790" y="744"/>
                    <a:pt x="2078" y="466"/>
                    <a:pt x="2078" y="110"/>
                  </a:cubicBezTo>
                  <a:cubicBezTo>
                    <a:pt x="2078" y="81"/>
                    <a:pt x="2078" y="53"/>
                    <a:pt x="2068" y="24"/>
                  </a:cubicBezTo>
                  <a:cubicBezTo>
                    <a:pt x="2012" y="10"/>
                    <a:pt x="1961" y="1"/>
                    <a:pt x="1908"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71"/>
            <p:cNvSpPr/>
            <p:nvPr/>
          </p:nvSpPr>
          <p:spPr>
            <a:xfrm>
              <a:off x="2250762" y="4326979"/>
              <a:ext cx="263913" cy="253960"/>
            </a:xfrm>
            <a:custGeom>
              <a:avLst/>
              <a:gdLst/>
              <a:ahLst/>
              <a:cxnLst/>
              <a:rect l="l" t="t" r="r" b="b"/>
              <a:pathLst>
                <a:path w="10050" h="9671" extrusionOk="0">
                  <a:moveTo>
                    <a:pt x="5208" y="1153"/>
                  </a:moveTo>
                  <a:cubicBezTo>
                    <a:pt x="5685" y="1153"/>
                    <a:pt x="6165" y="1246"/>
                    <a:pt x="6623" y="1436"/>
                  </a:cubicBezTo>
                  <a:cubicBezTo>
                    <a:pt x="7992" y="2001"/>
                    <a:pt x="8891" y="3350"/>
                    <a:pt x="8891" y="4834"/>
                  </a:cubicBezTo>
                  <a:cubicBezTo>
                    <a:pt x="8891" y="6872"/>
                    <a:pt x="7245" y="8518"/>
                    <a:pt x="5207" y="8518"/>
                  </a:cubicBezTo>
                  <a:cubicBezTo>
                    <a:pt x="3723" y="8518"/>
                    <a:pt x="2374" y="7619"/>
                    <a:pt x="1809" y="6250"/>
                  </a:cubicBezTo>
                  <a:cubicBezTo>
                    <a:pt x="1235" y="4872"/>
                    <a:pt x="1551" y="3283"/>
                    <a:pt x="2604" y="2231"/>
                  </a:cubicBezTo>
                  <a:cubicBezTo>
                    <a:pt x="3307" y="1528"/>
                    <a:pt x="4249" y="1153"/>
                    <a:pt x="5208" y="1153"/>
                  </a:cubicBezTo>
                  <a:close/>
                  <a:moveTo>
                    <a:pt x="5207" y="1"/>
                  </a:moveTo>
                  <a:cubicBezTo>
                    <a:pt x="3254" y="1"/>
                    <a:pt x="1493" y="1187"/>
                    <a:pt x="747" y="2987"/>
                  </a:cubicBezTo>
                  <a:cubicBezTo>
                    <a:pt x="0" y="4795"/>
                    <a:pt x="412" y="6872"/>
                    <a:pt x="1800" y="8260"/>
                  </a:cubicBezTo>
                  <a:cubicBezTo>
                    <a:pt x="2721" y="9181"/>
                    <a:pt x="3959" y="9671"/>
                    <a:pt x="5216" y="9671"/>
                  </a:cubicBezTo>
                  <a:cubicBezTo>
                    <a:pt x="5839" y="9671"/>
                    <a:pt x="6467" y="9550"/>
                    <a:pt x="7063" y="9303"/>
                  </a:cubicBezTo>
                  <a:cubicBezTo>
                    <a:pt x="8872" y="8557"/>
                    <a:pt x="10049" y="6796"/>
                    <a:pt x="10049" y="4834"/>
                  </a:cubicBezTo>
                  <a:cubicBezTo>
                    <a:pt x="10049" y="2164"/>
                    <a:pt x="7886" y="1"/>
                    <a:pt x="5207"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71"/>
            <p:cNvSpPr/>
            <p:nvPr/>
          </p:nvSpPr>
          <p:spPr>
            <a:xfrm>
              <a:off x="2270116" y="4345073"/>
              <a:ext cx="226204" cy="217669"/>
            </a:xfrm>
            <a:custGeom>
              <a:avLst/>
              <a:gdLst/>
              <a:ahLst/>
              <a:cxnLst/>
              <a:rect l="l" t="t" r="r" b="b"/>
              <a:pathLst>
                <a:path w="8614" h="8289" extrusionOk="0">
                  <a:moveTo>
                    <a:pt x="4474" y="460"/>
                  </a:moveTo>
                  <a:cubicBezTo>
                    <a:pt x="4908" y="460"/>
                    <a:pt x="5341" y="537"/>
                    <a:pt x="5752" y="690"/>
                  </a:cubicBezTo>
                  <a:cubicBezTo>
                    <a:pt x="5886" y="747"/>
                    <a:pt x="5943" y="900"/>
                    <a:pt x="5877" y="1025"/>
                  </a:cubicBezTo>
                  <a:lnTo>
                    <a:pt x="4604" y="3236"/>
                  </a:lnTo>
                  <a:cubicBezTo>
                    <a:pt x="4833" y="3274"/>
                    <a:pt x="5053" y="3398"/>
                    <a:pt x="5197" y="3580"/>
                  </a:cubicBezTo>
                  <a:lnTo>
                    <a:pt x="6470" y="1379"/>
                  </a:lnTo>
                  <a:cubicBezTo>
                    <a:pt x="6516" y="1298"/>
                    <a:pt x="6594" y="1256"/>
                    <a:pt x="6673" y="1256"/>
                  </a:cubicBezTo>
                  <a:cubicBezTo>
                    <a:pt x="6725" y="1256"/>
                    <a:pt x="6778" y="1274"/>
                    <a:pt x="6824" y="1312"/>
                  </a:cubicBezTo>
                  <a:cubicBezTo>
                    <a:pt x="7503" y="1877"/>
                    <a:pt x="7953" y="2661"/>
                    <a:pt x="8106" y="3532"/>
                  </a:cubicBezTo>
                  <a:cubicBezTo>
                    <a:pt x="8126" y="3666"/>
                    <a:pt x="8020" y="3800"/>
                    <a:pt x="7877" y="3800"/>
                  </a:cubicBezTo>
                  <a:lnTo>
                    <a:pt x="5331" y="3800"/>
                  </a:lnTo>
                  <a:cubicBezTo>
                    <a:pt x="5417" y="4020"/>
                    <a:pt x="5417" y="4269"/>
                    <a:pt x="5331" y="4489"/>
                  </a:cubicBezTo>
                  <a:lnTo>
                    <a:pt x="7877" y="4489"/>
                  </a:lnTo>
                  <a:cubicBezTo>
                    <a:pt x="8020" y="4489"/>
                    <a:pt x="8126" y="4623"/>
                    <a:pt x="8106" y="4767"/>
                  </a:cubicBezTo>
                  <a:cubicBezTo>
                    <a:pt x="7953" y="5628"/>
                    <a:pt x="7503" y="6413"/>
                    <a:pt x="6824" y="6978"/>
                  </a:cubicBezTo>
                  <a:cubicBezTo>
                    <a:pt x="6778" y="7016"/>
                    <a:pt x="6724" y="7035"/>
                    <a:pt x="6670" y="7035"/>
                  </a:cubicBezTo>
                  <a:cubicBezTo>
                    <a:pt x="6592" y="7035"/>
                    <a:pt x="6516" y="6994"/>
                    <a:pt x="6470" y="6920"/>
                  </a:cubicBezTo>
                  <a:lnTo>
                    <a:pt x="5197" y="4709"/>
                  </a:lnTo>
                  <a:cubicBezTo>
                    <a:pt x="5053" y="4891"/>
                    <a:pt x="4833" y="5016"/>
                    <a:pt x="4604" y="5054"/>
                  </a:cubicBezTo>
                  <a:lnTo>
                    <a:pt x="5877" y="7265"/>
                  </a:lnTo>
                  <a:cubicBezTo>
                    <a:pt x="5943" y="7380"/>
                    <a:pt x="5886" y="7542"/>
                    <a:pt x="5752" y="7590"/>
                  </a:cubicBezTo>
                  <a:cubicBezTo>
                    <a:pt x="5341" y="7748"/>
                    <a:pt x="4908" y="7827"/>
                    <a:pt x="4474" y="7827"/>
                  </a:cubicBezTo>
                  <a:cubicBezTo>
                    <a:pt x="4041" y="7827"/>
                    <a:pt x="3608" y="7748"/>
                    <a:pt x="3197" y="7590"/>
                  </a:cubicBezTo>
                  <a:cubicBezTo>
                    <a:pt x="3063" y="7542"/>
                    <a:pt x="3005" y="7380"/>
                    <a:pt x="3072" y="7265"/>
                  </a:cubicBezTo>
                  <a:lnTo>
                    <a:pt x="4355" y="5054"/>
                  </a:lnTo>
                  <a:cubicBezTo>
                    <a:pt x="4116" y="5016"/>
                    <a:pt x="3905" y="4891"/>
                    <a:pt x="3752" y="4709"/>
                  </a:cubicBezTo>
                  <a:lnTo>
                    <a:pt x="2479" y="6911"/>
                  </a:lnTo>
                  <a:cubicBezTo>
                    <a:pt x="2432" y="6987"/>
                    <a:pt x="2353" y="7027"/>
                    <a:pt x="2272" y="7027"/>
                  </a:cubicBezTo>
                  <a:cubicBezTo>
                    <a:pt x="2221" y="7027"/>
                    <a:pt x="2169" y="7011"/>
                    <a:pt x="2125" y="6978"/>
                  </a:cubicBezTo>
                  <a:cubicBezTo>
                    <a:pt x="1445" y="6413"/>
                    <a:pt x="996" y="5628"/>
                    <a:pt x="852" y="4757"/>
                  </a:cubicBezTo>
                  <a:cubicBezTo>
                    <a:pt x="823" y="4623"/>
                    <a:pt x="929" y="4489"/>
                    <a:pt x="1072" y="4489"/>
                  </a:cubicBezTo>
                  <a:lnTo>
                    <a:pt x="3627" y="4489"/>
                  </a:lnTo>
                  <a:cubicBezTo>
                    <a:pt x="3532" y="4269"/>
                    <a:pt x="3532" y="4020"/>
                    <a:pt x="3627" y="3800"/>
                  </a:cubicBezTo>
                  <a:lnTo>
                    <a:pt x="1072" y="3800"/>
                  </a:lnTo>
                  <a:cubicBezTo>
                    <a:pt x="929" y="3800"/>
                    <a:pt x="814" y="3666"/>
                    <a:pt x="843" y="3523"/>
                  </a:cubicBezTo>
                  <a:cubicBezTo>
                    <a:pt x="996" y="2652"/>
                    <a:pt x="1445" y="1867"/>
                    <a:pt x="2125" y="1312"/>
                  </a:cubicBezTo>
                  <a:cubicBezTo>
                    <a:pt x="2171" y="1273"/>
                    <a:pt x="2225" y="1255"/>
                    <a:pt x="2278" y="1255"/>
                  </a:cubicBezTo>
                  <a:cubicBezTo>
                    <a:pt x="2357" y="1255"/>
                    <a:pt x="2433" y="1295"/>
                    <a:pt x="2479" y="1369"/>
                  </a:cubicBezTo>
                  <a:lnTo>
                    <a:pt x="3752" y="3580"/>
                  </a:lnTo>
                  <a:cubicBezTo>
                    <a:pt x="3895" y="3389"/>
                    <a:pt x="4116" y="3264"/>
                    <a:pt x="4345" y="3236"/>
                  </a:cubicBezTo>
                  <a:lnTo>
                    <a:pt x="3072" y="1025"/>
                  </a:lnTo>
                  <a:cubicBezTo>
                    <a:pt x="3005" y="900"/>
                    <a:pt x="3063" y="747"/>
                    <a:pt x="3197" y="690"/>
                  </a:cubicBezTo>
                  <a:cubicBezTo>
                    <a:pt x="3608" y="537"/>
                    <a:pt x="4041" y="460"/>
                    <a:pt x="4474" y="460"/>
                  </a:cubicBezTo>
                  <a:close/>
                  <a:moveTo>
                    <a:pt x="4470" y="1"/>
                  </a:moveTo>
                  <a:cubicBezTo>
                    <a:pt x="2795" y="1"/>
                    <a:pt x="1283" y="1015"/>
                    <a:pt x="642" y="2566"/>
                  </a:cubicBezTo>
                  <a:cubicBezTo>
                    <a:pt x="0" y="4106"/>
                    <a:pt x="354" y="5896"/>
                    <a:pt x="1541" y="7073"/>
                  </a:cubicBezTo>
                  <a:cubicBezTo>
                    <a:pt x="2335" y="7867"/>
                    <a:pt x="3394" y="8288"/>
                    <a:pt x="4473" y="8288"/>
                  </a:cubicBezTo>
                  <a:cubicBezTo>
                    <a:pt x="5007" y="8288"/>
                    <a:pt x="5545" y="8185"/>
                    <a:pt x="6058" y="7973"/>
                  </a:cubicBezTo>
                  <a:cubicBezTo>
                    <a:pt x="7609" y="7332"/>
                    <a:pt x="8614" y="5820"/>
                    <a:pt x="8614" y="4145"/>
                  </a:cubicBezTo>
                  <a:cubicBezTo>
                    <a:pt x="8614" y="1857"/>
                    <a:pt x="6767" y="1"/>
                    <a:pt x="447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71"/>
            <p:cNvSpPr/>
            <p:nvPr/>
          </p:nvSpPr>
          <p:spPr>
            <a:xfrm>
              <a:off x="2390990" y="4408412"/>
              <a:ext cx="28177" cy="30934"/>
            </a:xfrm>
            <a:custGeom>
              <a:avLst/>
              <a:gdLst/>
              <a:ahLst/>
              <a:cxnLst/>
              <a:rect l="l" t="t" r="r" b="b"/>
              <a:pathLst>
                <a:path w="1073" h="1178" extrusionOk="0">
                  <a:moveTo>
                    <a:pt x="479" y="1"/>
                  </a:moveTo>
                  <a:lnTo>
                    <a:pt x="1" y="824"/>
                  </a:lnTo>
                  <a:cubicBezTo>
                    <a:pt x="230" y="862"/>
                    <a:pt x="450" y="986"/>
                    <a:pt x="594" y="1178"/>
                  </a:cubicBezTo>
                  <a:lnTo>
                    <a:pt x="1073" y="345"/>
                  </a:lnTo>
                  <a:cubicBezTo>
                    <a:pt x="900" y="192"/>
                    <a:pt x="690" y="77"/>
                    <a:pt x="479"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71"/>
            <p:cNvSpPr/>
            <p:nvPr/>
          </p:nvSpPr>
          <p:spPr>
            <a:xfrm>
              <a:off x="2390990" y="4468731"/>
              <a:ext cx="28177" cy="30934"/>
            </a:xfrm>
            <a:custGeom>
              <a:avLst/>
              <a:gdLst/>
              <a:ahLst/>
              <a:cxnLst/>
              <a:rect l="l" t="t" r="r" b="b"/>
              <a:pathLst>
                <a:path w="1073" h="1178" extrusionOk="0">
                  <a:moveTo>
                    <a:pt x="594" y="0"/>
                  </a:moveTo>
                  <a:cubicBezTo>
                    <a:pt x="450" y="192"/>
                    <a:pt x="230" y="316"/>
                    <a:pt x="1" y="345"/>
                  </a:cubicBezTo>
                  <a:lnTo>
                    <a:pt x="479" y="1178"/>
                  </a:lnTo>
                  <a:cubicBezTo>
                    <a:pt x="690" y="1101"/>
                    <a:pt x="900" y="986"/>
                    <a:pt x="1073" y="833"/>
                  </a:cubicBezTo>
                  <a:lnTo>
                    <a:pt x="594"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71"/>
            <p:cNvSpPr/>
            <p:nvPr/>
          </p:nvSpPr>
          <p:spPr>
            <a:xfrm>
              <a:off x="2410081" y="4444861"/>
              <a:ext cx="26181" cy="18119"/>
            </a:xfrm>
            <a:custGeom>
              <a:avLst/>
              <a:gdLst/>
              <a:ahLst/>
              <a:cxnLst/>
              <a:rect l="l" t="t" r="r" b="b"/>
              <a:pathLst>
                <a:path w="997" h="690" extrusionOk="0">
                  <a:moveTo>
                    <a:pt x="1" y="0"/>
                  </a:moveTo>
                  <a:cubicBezTo>
                    <a:pt x="39" y="115"/>
                    <a:pt x="68" y="230"/>
                    <a:pt x="68" y="345"/>
                  </a:cubicBezTo>
                  <a:cubicBezTo>
                    <a:pt x="68" y="469"/>
                    <a:pt x="39" y="584"/>
                    <a:pt x="1" y="689"/>
                  </a:cubicBezTo>
                  <a:lnTo>
                    <a:pt x="958" y="689"/>
                  </a:lnTo>
                  <a:cubicBezTo>
                    <a:pt x="996" y="469"/>
                    <a:pt x="996" y="230"/>
                    <a:pt x="95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71"/>
            <p:cNvSpPr/>
            <p:nvPr/>
          </p:nvSpPr>
          <p:spPr>
            <a:xfrm>
              <a:off x="2338969" y="4444861"/>
              <a:ext cx="26155" cy="18119"/>
            </a:xfrm>
            <a:custGeom>
              <a:avLst/>
              <a:gdLst/>
              <a:ahLst/>
              <a:cxnLst/>
              <a:rect l="l" t="t" r="r" b="b"/>
              <a:pathLst>
                <a:path w="996" h="690" extrusionOk="0">
                  <a:moveTo>
                    <a:pt x="39" y="0"/>
                  </a:moveTo>
                  <a:cubicBezTo>
                    <a:pt x="1" y="230"/>
                    <a:pt x="1" y="460"/>
                    <a:pt x="39" y="689"/>
                  </a:cubicBezTo>
                  <a:lnTo>
                    <a:pt x="996" y="689"/>
                  </a:lnTo>
                  <a:cubicBezTo>
                    <a:pt x="958" y="584"/>
                    <a:pt x="929" y="469"/>
                    <a:pt x="929" y="345"/>
                  </a:cubicBezTo>
                  <a:cubicBezTo>
                    <a:pt x="929" y="230"/>
                    <a:pt x="958" y="115"/>
                    <a:pt x="99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71"/>
            <p:cNvSpPr/>
            <p:nvPr/>
          </p:nvSpPr>
          <p:spPr>
            <a:xfrm>
              <a:off x="2356065" y="4408412"/>
              <a:ext cx="28177" cy="30934"/>
            </a:xfrm>
            <a:custGeom>
              <a:avLst/>
              <a:gdLst/>
              <a:ahLst/>
              <a:cxnLst/>
              <a:rect l="l" t="t" r="r" b="b"/>
              <a:pathLst>
                <a:path w="1073" h="1178" extrusionOk="0">
                  <a:moveTo>
                    <a:pt x="594" y="1"/>
                  </a:moveTo>
                  <a:cubicBezTo>
                    <a:pt x="374" y="77"/>
                    <a:pt x="173" y="192"/>
                    <a:pt x="0" y="345"/>
                  </a:cubicBezTo>
                  <a:lnTo>
                    <a:pt x="479" y="1178"/>
                  </a:lnTo>
                  <a:cubicBezTo>
                    <a:pt x="622" y="986"/>
                    <a:pt x="833" y="862"/>
                    <a:pt x="1072" y="824"/>
                  </a:cubicBezTo>
                  <a:lnTo>
                    <a:pt x="594"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71"/>
            <p:cNvSpPr/>
            <p:nvPr/>
          </p:nvSpPr>
          <p:spPr>
            <a:xfrm>
              <a:off x="2356065" y="4468731"/>
              <a:ext cx="28177" cy="30934"/>
            </a:xfrm>
            <a:custGeom>
              <a:avLst/>
              <a:gdLst/>
              <a:ahLst/>
              <a:cxnLst/>
              <a:rect l="l" t="t" r="r" b="b"/>
              <a:pathLst>
                <a:path w="1073" h="1178" extrusionOk="0">
                  <a:moveTo>
                    <a:pt x="479" y="0"/>
                  </a:moveTo>
                  <a:lnTo>
                    <a:pt x="0" y="833"/>
                  </a:lnTo>
                  <a:cubicBezTo>
                    <a:pt x="173" y="986"/>
                    <a:pt x="374" y="1101"/>
                    <a:pt x="594" y="1178"/>
                  </a:cubicBezTo>
                  <a:lnTo>
                    <a:pt x="1072" y="345"/>
                  </a:lnTo>
                  <a:cubicBezTo>
                    <a:pt x="833" y="316"/>
                    <a:pt x="622" y="192"/>
                    <a:pt x="47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71"/>
            <p:cNvSpPr/>
            <p:nvPr/>
          </p:nvSpPr>
          <p:spPr>
            <a:xfrm>
              <a:off x="2338969" y="4417708"/>
              <a:ext cx="84977" cy="72583"/>
            </a:xfrm>
            <a:custGeom>
              <a:avLst/>
              <a:gdLst/>
              <a:ahLst/>
              <a:cxnLst/>
              <a:rect l="l" t="t" r="r" b="b"/>
              <a:pathLst>
                <a:path w="3236" h="2764" extrusionOk="0">
                  <a:moveTo>
                    <a:pt x="1850" y="919"/>
                  </a:moveTo>
                  <a:cubicBezTo>
                    <a:pt x="2089" y="919"/>
                    <a:pt x="2317" y="1101"/>
                    <a:pt x="2317" y="1379"/>
                  </a:cubicBezTo>
                  <a:cubicBezTo>
                    <a:pt x="2307" y="1637"/>
                    <a:pt x="2106" y="1838"/>
                    <a:pt x="1848" y="1838"/>
                  </a:cubicBezTo>
                  <a:lnTo>
                    <a:pt x="1848" y="1848"/>
                  </a:lnTo>
                  <a:cubicBezTo>
                    <a:pt x="1436" y="1848"/>
                    <a:pt x="1235" y="1350"/>
                    <a:pt x="1522" y="1053"/>
                  </a:cubicBezTo>
                  <a:cubicBezTo>
                    <a:pt x="1618" y="960"/>
                    <a:pt x="1736" y="919"/>
                    <a:pt x="1850" y="919"/>
                  </a:cubicBezTo>
                  <a:close/>
                  <a:moveTo>
                    <a:pt x="1848" y="1"/>
                  </a:moveTo>
                  <a:cubicBezTo>
                    <a:pt x="623" y="1"/>
                    <a:pt x="1" y="1494"/>
                    <a:pt x="871" y="2355"/>
                  </a:cubicBezTo>
                  <a:cubicBezTo>
                    <a:pt x="1154" y="2637"/>
                    <a:pt x="1501" y="2764"/>
                    <a:pt x="1842" y="2764"/>
                  </a:cubicBezTo>
                  <a:cubicBezTo>
                    <a:pt x="2553" y="2764"/>
                    <a:pt x="3235" y="2213"/>
                    <a:pt x="3235" y="1379"/>
                  </a:cubicBezTo>
                  <a:cubicBezTo>
                    <a:pt x="3235" y="623"/>
                    <a:pt x="2613" y="1"/>
                    <a:pt x="1848" y="1"/>
                  </a:cubicBezTo>
                  <a:close/>
                </a:path>
              </a:pathLst>
            </a:custGeom>
            <a:solidFill>
              <a:srgbClr val="C0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71"/>
            <p:cNvSpPr/>
            <p:nvPr/>
          </p:nvSpPr>
          <p:spPr>
            <a:xfrm>
              <a:off x="2355303" y="4429787"/>
              <a:ext cx="56564" cy="48423"/>
            </a:xfrm>
            <a:custGeom>
              <a:avLst/>
              <a:gdLst/>
              <a:ahLst/>
              <a:cxnLst/>
              <a:rect l="l" t="t" r="r" b="b"/>
              <a:pathLst>
                <a:path w="2154" h="1844" extrusionOk="0">
                  <a:moveTo>
                    <a:pt x="1228" y="459"/>
                  </a:moveTo>
                  <a:cubicBezTo>
                    <a:pt x="1467" y="459"/>
                    <a:pt x="1695" y="641"/>
                    <a:pt x="1695" y="919"/>
                  </a:cubicBezTo>
                  <a:cubicBezTo>
                    <a:pt x="1685" y="1177"/>
                    <a:pt x="1484" y="1378"/>
                    <a:pt x="1226" y="1378"/>
                  </a:cubicBezTo>
                  <a:lnTo>
                    <a:pt x="1226" y="1388"/>
                  </a:lnTo>
                  <a:cubicBezTo>
                    <a:pt x="814" y="1388"/>
                    <a:pt x="613" y="890"/>
                    <a:pt x="900" y="593"/>
                  </a:cubicBezTo>
                  <a:cubicBezTo>
                    <a:pt x="996" y="500"/>
                    <a:pt x="1114" y="459"/>
                    <a:pt x="1228" y="459"/>
                  </a:cubicBezTo>
                  <a:close/>
                  <a:moveTo>
                    <a:pt x="1226" y="0"/>
                  </a:moveTo>
                  <a:cubicBezTo>
                    <a:pt x="412" y="0"/>
                    <a:pt x="1" y="995"/>
                    <a:pt x="575" y="1570"/>
                  </a:cubicBezTo>
                  <a:cubicBezTo>
                    <a:pt x="764" y="1759"/>
                    <a:pt x="996" y="1843"/>
                    <a:pt x="1224" y="1843"/>
                  </a:cubicBezTo>
                  <a:cubicBezTo>
                    <a:pt x="1699" y="1843"/>
                    <a:pt x="2154" y="1475"/>
                    <a:pt x="2154" y="919"/>
                  </a:cubicBezTo>
                  <a:cubicBezTo>
                    <a:pt x="2154" y="412"/>
                    <a:pt x="1742" y="0"/>
                    <a:pt x="1226" y="0"/>
                  </a:cubicBezTo>
                  <a:close/>
                </a:path>
              </a:pathLst>
            </a:custGeom>
            <a:solidFill>
              <a:srgbClr val="9BAB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78" name="Google Shape;11378;p71"/>
          <p:cNvGrpSpPr/>
          <p:nvPr/>
        </p:nvGrpSpPr>
        <p:grpSpPr>
          <a:xfrm>
            <a:off x="7556043" y="1499959"/>
            <a:ext cx="337283" cy="380192"/>
            <a:chOff x="7556043" y="1499959"/>
            <a:chExt cx="337283" cy="380192"/>
          </a:xfrm>
        </p:grpSpPr>
        <p:sp>
          <p:nvSpPr>
            <p:cNvPr id="11379" name="Google Shape;11379;p71"/>
            <p:cNvSpPr/>
            <p:nvPr/>
          </p:nvSpPr>
          <p:spPr>
            <a:xfrm>
              <a:off x="7556043" y="1499959"/>
              <a:ext cx="337283" cy="380140"/>
            </a:xfrm>
            <a:custGeom>
              <a:avLst/>
              <a:gdLst/>
              <a:ahLst/>
              <a:cxnLst/>
              <a:rect l="l" t="t" r="r" b="b"/>
              <a:pathLst>
                <a:path w="12844" h="14476" extrusionOk="0">
                  <a:moveTo>
                    <a:pt x="6423" y="0"/>
                  </a:moveTo>
                  <a:cubicBezTo>
                    <a:pt x="6386" y="0"/>
                    <a:pt x="6350" y="10"/>
                    <a:pt x="6317" y="29"/>
                  </a:cubicBezTo>
                  <a:cubicBezTo>
                    <a:pt x="6279" y="48"/>
                    <a:pt x="2948" y="2038"/>
                    <a:pt x="431" y="2038"/>
                  </a:cubicBezTo>
                  <a:cubicBezTo>
                    <a:pt x="326" y="2038"/>
                    <a:pt x="240" y="2105"/>
                    <a:pt x="221" y="2211"/>
                  </a:cubicBezTo>
                  <a:cubicBezTo>
                    <a:pt x="0" y="3933"/>
                    <a:pt x="67" y="5666"/>
                    <a:pt x="412" y="7369"/>
                  </a:cubicBezTo>
                  <a:cubicBezTo>
                    <a:pt x="747" y="8958"/>
                    <a:pt x="1331" y="10336"/>
                    <a:pt x="2154" y="11465"/>
                  </a:cubicBezTo>
                  <a:cubicBezTo>
                    <a:pt x="3197" y="12872"/>
                    <a:pt x="4604" y="13886"/>
                    <a:pt x="6355" y="14461"/>
                  </a:cubicBezTo>
                  <a:cubicBezTo>
                    <a:pt x="6379" y="14470"/>
                    <a:pt x="6403" y="14475"/>
                    <a:pt x="6426" y="14475"/>
                  </a:cubicBezTo>
                  <a:cubicBezTo>
                    <a:pt x="6448" y="14475"/>
                    <a:pt x="6470" y="14470"/>
                    <a:pt x="6489" y="14461"/>
                  </a:cubicBezTo>
                  <a:cubicBezTo>
                    <a:pt x="8240" y="13886"/>
                    <a:pt x="9657" y="12872"/>
                    <a:pt x="10690" y="11465"/>
                  </a:cubicBezTo>
                  <a:cubicBezTo>
                    <a:pt x="11514" y="10336"/>
                    <a:pt x="12097" y="8958"/>
                    <a:pt x="12432" y="7369"/>
                  </a:cubicBezTo>
                  <a:cubicBezTo>
                    <a:pt x="12777" y="5666"/>
                    <a:pt x="12844" y="3933"/>
                    <a:pt x="12624" y="2211"/>
                  </a:cubicBezTo>
                  <a:cubicBezTo>
                    <a:pt x="12605" y="2105"/>
                    <a:pt x="12518" y="2038"/>
                    <a:pt x="12413" y="2038"/>
                  </a:cubicBezTo>
                  <a:cubicBezTo>
                    <a:pt x="9896" y="2038"/>
                    <a:pt x="6566" y="48"/>
                    <a:pt x="6537" y="29"/>
                  </a:cubicBezTo>
                  <a:cubicBezTo>
                    <a:pt x="6499" y="10"/>
                    <a:pt x="6460" y="0"/>
                    <a:pt x="6423"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71"/>
            <p:cNvSpPr/>
            <p:nvPr/>
          </p:nvSpPr>
          <p:spPr>
            <a:xfrm>
              <a:off x="7714628" y="1552479"/>
              <a:ext cx="178699" cy="327672"/>
            </a:xfrm>
            <a:custGeom>
              <a:avLst/>
              <a:gdLst/>
              <a:ahLst/>
              <a:cxnLst/>
              <a:rect l="l" t="t" r="r" b="b"/>
              <a:pathLst>
                <a:path w="6805" h="12478" extrusionOk="0">
                  <a:moveTo>
                    <a:pt x="5800" y="0"/>
                  </a:moveTo>
                  <a:lnTo>
                    <a:pt x="5800" y="0"/>
                  </a:lnTo>
                  <a:cubicBezTo>
                    <a:pt x="5991" y="1732"/>
                    <a:pt x="5924" y="3493"/>
                    <a:pt x="5580" y="5206"/>
                  </a:cubicBezTo>
                  <a:cubicBezTo>
                    <a:pt x="5235" y="6862"/>
                    <a:pt x="4623" y="8288"/>
                    <a:pt x="3761" y="9456"/>
                  </a:cubicBezTo>
                  <a:cubicBezTo>
                    <a:pt x="2814" y="10757"/>
                    <a:pt x="1503" y="11762"/>
                    <a:pt x="0" y="12355"/>
                  </a:cubicBezTo>
                  <a:cubicBezTo>
                    <a:pt x="106" y="12394"/>
                    <a:pt x="211" y="12432"/>
                    <a:pt x="316" y="12470"/>
                  </a:cubicBezTo>
                  <a:cubicBezTo>
                    <a:pt x="340" y="12475"/>
                    <a:pt x="362" y="12477"/>
                    <a:pt x="383" y="12477"/>
                  </a:cubicBezTo>
                  <a:cubicBezTo>
                    <a:pt x="405" y="12477"/>
                    <a:pt x="426" y="12475"/>
                    <a:pt x="450" y="12470"/>
                  </a:cubicBezTo>
                  <a:cubicBezTo>
                    <a:pt x="2201" y="11886"/>
                    <a:pt x="3618" y="10872"/>
                    <a:pt x="4651" y="9465"/>
                  </a:cubicBezTo>
                  <a:cubicBezTo>
                    <a:pt x="5475" y="8336"/>
                    <a:pt x="6058" y="6958"/>
                    <a:pt x="6393" y="5369"/>
                  </a:cubicBezTo>
                  <a:cubicBezTo>
                    <a:pt x="6738" y="3666"/>
                    <a:pt x="6805" y="1933"/>
                    <a:pt x="6585" y="211"/>
                  </a:cubicBezTo>
                  <a:cubicBezTo>
                    <a:pt x="6566" y="105"/>
                    <a:pt x="6479" y="38"/>
                    <a:pt x="6374" y="38"/>
                  </a:cubicBezTo>
                  <a:cubicBezTo>
                    <a:pt x="6183" y="29"/>
                    <a:pt x="5991" y="19"/>
                    <a:pt x="580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1" name="Google Shape;11381;p71"/>
            <p:cNvSpPr/>
            <p:nvPr/>
          </p:nvSpPr>
          <p:spPr>
            <a:xfrm>
              <a:off x="7588974" y="1536382"/>
              <a:ext cx="271450" cy="305824"/>
            </a:xfrm>
            <a:custGeom>
              <a:avLst/>
              <a:gdLst/>
              <a:ahLst/>
              <a:cxnLst/>
              <a:rect l="l" t="t" r="r" b="b"/>
              <a:pathLst>
                <a:path w="10337" h="11646" extrusionOk="0">
                  <a:moveTo>
                    <a:pt x="5168" y="1"/>
                  </a:moveTo>
                  <a:cubicBezTo>
                    <a:pt x="5132" y="1"/>
                    <a:pt x="5096" y="10"/>
                    <a:pt x="5063" y="29"/>
                  </a:cubicBezTo>
                  <a:cubicBezTo>
                    <a:pt x="5034" y="39"/>
                    <a:pt x="2383" y="1618"/>
                    <a:pt x="383" y="1618"/>
                  </a:cubicBezTo>
                  <a:cubicBezTo>
                    <a:pt x="278" y="1618"/>
                    <a:pt x="192" y="1695"/>
                    <a:pt x="172" y="1800"/>
                  </a:cubicBezTo>
                  <a:cubicBezTo>
                    <a:pt x="0" y="3178"/>
                    <a:pt x="48" y="4575"/>
                    <a:pt x="326" y="5934"/>
                  </a:cubicBezTo>
                  <a:cubicBezTo>
                    <a:pt x="594" y="7207"/>
                    <a:pt x="1062" y="8317"/>
                    <a:pt x="1723" y="9217"/>
                  </a:cubicBezTo>
                  <a:cubicBezTo>
                    <a:pt x="2565" y="10356"/>
                    <a:pt x="3752" y="11207"/>
                    <a:pt x="5101" y="11638"/>
                  </a:cubicBezTo>
                  <a:cubicBezTo>
                    <a:pt x="5125" y="11643"/>
                    <a:pt x="5147" y="11645"/>
                    <a:pt x="5168" y="11645"/>
                  </a:cubicBezTo>
                  <a:cubicBezTo>
                    <a:pt x="5190" y="11645"/>
                    <a:pt x="5211" y="11643"/>
                    <a:pt x="5235" y="11638"/>
                  </a:cubicBezTo>
                  <a:cubicBezTo>
                    <a:pt x="6585" y="11207"/>
                    <a:pt x="7771" y="10356"/>
                    <a:pt x="8613" y="9217"/>
                  </a:cubicBezTo>
                  <a:cubicBezTo>
                    <a:pt x="9274" y="8317"/>
                    <a:pt x="9743" y="7207"/>
                    <a:pt x="10011" y="5934"/>
                  </a:cubicBezTo>
                  <a:cubicBezTo>
                    <a:pt x="10288" y="4575"/>
                    <a:pt x="10336" y="3178"/>
                    <a:pt x="10164" y="1800"/>
                  </a:cubicBezTo>
                  <a:cubicBezTo>
                    <a:pt x="10145" y="1695"/>
                    <a:pt x="10059" y="1618"/>
                    <a:pt x="9953" y="1618"/>
                  </a:cubicBezTo>
                  <a:cubicBezTo>
                    <a:pt x="7953" y="1618"/>
                    <a:pt x="5302" y="39"/>
                    <a:pt x="5273" y="29"/>
                  </a:cubicBezTo>
                  <a:cubicBezTo>
                    <a:pt x="5240" y="10"/>
                    <a:pt x="5204" y="1"/>
                    <a:pt x="5168" y="1"/>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2" name="Google Shape;11382;p71"/>
            <p:cNvSpPr/>
            <p:nvPr/>
          </p:nvSpPr>
          <p:spPr>
            <a:xfrm>
              <a:off x="7719906" y="1577846"/>
              <a:ext cx="140517" cy="264281"/>
            </a:xfrm>
            <a:custGeom>
              <a:avLst/>
              <a:gdLst/>
              <a:ahLst/>
              <a:cxnLst/>
              <a:rect l="l" t="t" r="r" b="b"/>
              <a:pathLst>
                <a:path w="5351" h="10064" extrusionOk="0">
                  <a:moveTo>
                    <a:pt x="4393" y="1"/>
                  </a:moveTo>
                  <a:lnTo>
                    <a:pt x="4393" y="1"/>
                  </a:lnTo>
                  <a:cubicBezTo>
                    <a:pt x="4537" y="1408"/>
                    <a:pt x="4470" y="2834"/>
                    <a:pt x="4192" y="4221"/>
                  </a:cubicBezTo>
                  <a:cubicBezTo>
                    <a:pt x="3905" y="5609"/>
                    <a:pt x="3388" y="6815"/>
                    <a:pt x="2670" y="7791"/>
                  </a:cubicBezTo>
                  <a:cubicBezTo>
                    <a:pt x="1972" y="8738"/>
                    <a:pt x="1063" y="9504"/>
                    <a:pt x="0" y="10011"/>
                  </a:cubicBezTo>
                  <a:lnTo>
                    <a:pt x="115" y="10050"/>
                  </a:lnTo>
                  <a:cubicBezTo>
                    <a:pt x="139" y="10059"/>
                    <a:pt x="163" y="10064"/>
                    <a:pt x="186" y="10064"/>
                  </a:cubicBezTo>
                  <a:cubicBezTo>
                    <a:pt x="208" y="10064"/>
                    <a:pt x="230" y="10059"/>
                    <a:pt x="249" y="10050"/>
                  </a:cubicBezTo>
                  <a:cubicBezTo>
                    <a:pt x="1599" y="9628"/>
                    <a:pt x="2785" y="8777"/>
                    <a:pt x="3627" y="7638"/>
                  </a:cubicBezTo>
                  <a:cubicBezTo>
                    <a:pt x="4288" y="6738"/>
                    <a:pt x="4757" y="5628"/>
                    <a:pt x="5025" y="4355"/>
                  </a:cubicBezTo>
                  <a:cubicBezTo>
                    <a:pt x="5302" y="2987"/>
                    <a:pt x="5350" y="1599"/>
                    <a:pt x="5178" y="221"/>
                  </a:cubicBezTo>
                  <a:cubicBezTo>
                    <a:pt x="5159" y="116"/>
                    <a:pt x="5073" y="39"/>
                    <a:pt x="4967" y="39"/>
                  </a:cubicBezTo>
                  <a:cubicBezTo>
                    <a:pt x="4776" y="39"/>
                    <a:pt x="4584" y="29"/>
                    <a:pt x="439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71"/>
            <p:cNvSpPr/>
            <p:nvPr/>
          </p:nvSpPr>
          <p:spPr>
            <a:xfrm>
              <a:off x="7657565" y="1674352"/>
              <a:ext cx="134477" cy="90518"/>
            </a:xfrm>
            <a:custGeom>
              <a:avLst/>
              <a:gdLst/>
              <a:ahLst/>
              <a:cxnLst/>
              <a:rect l="l" t="t" r="r" b="b"/>
              <a:pathLst>
                <a:path w="5121" h="3447" extrusionOk="0">
                  <a:moveTo>
                    <a:pt x="2556" y="1"/>
                  </a:moveTo>
                  <a:cubicBezTo>
                    <a:pt x="1178" y="20"/>
                    <a:pt x="1" y="1159"/>
                    <a:pt x="1" y="2479"/>
                  </a:cubicBezTo>
                  <a:lnTo>
                    <a:pt x="1" y="3236"/>
                  </a:lnTo>
                  <a:cubicBezTo>
                    <a:pt x="1" y="3350"/>
                    <a:pt x="97" y="3446"/>
                    <a:pt x="221" y="3446"/>
                  </a:cubicBezTo>
                  <a:lnTo>
                    <a:pt x="4910" y="3446"/>
                  </a:lnTo>
                  <a:cubicBezTo>
                    <a:pt x="5025" y="3446"/>
                    <a:pt x="5121" y="3350"/>
                    <a:pt x="5121" y="3236"/>
                  </a:cubicBezTo>
                  <a:lnTo>
                    <a:pt x="5121" y="2479"/>
                  </a:lnTo>
                  <a:cubicBezTo>
                    <a:pt x="5111" y="1159"/>
                    <a:pt x="3944" y="20"/>
                    <a:pt x="2556" y="1"/>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71"/>
            <p:cNvSpPr/>
            <p:nvPr/>
          </p:nvSpPr>
          <p:spPr>
            <a:xfrm>
              <a:off x="7714365" y="1674352"/>
              <a:ext cx="77677" cy="90518"/>
            </a:xfrm>
            <a:custGeom>
              <a:avLst/>
              <a:gdLst/>
              <a:ahLst/>
              <a:cxnLst/>
              <a:rect l="l" t="t" r="r" b="b"/>
              <a:pathLst>
                <a:path w="2958" h="3447" extrusionOk="0">
                  <a:moveTo>
                    <a:pt x="393" y="1"/>
                  </a:moveTo>
                  <a:cubicBezTo>
                    <a:pt x="259" y="1"/>
                    <a:pt x="135" y="20"/>
                    <a:pt x="1" y="39"/>
                  </a:cubicBezTo>
                  <a:cubicBezTo>
                    <a:pt x="1207" y="240"/>
                    <a:pt x="2164" y="1283"/>
                    <a:pt x="2164" y="2479"/>
                  </a:cubicBezTo>
                  <a:lnTo>
                    <a:pt x="2164" y="3236"/>
                  </a:lnTo>
                  <a:cubicBezTo>
                    <a:pt x="2164" y="3350"/>
                    <a:pt x="2068" y="3446"/>
                    <a:pt x="1953" y="3446"/>
                  </a:cubicBezTo>
                  <a:lnTo>
                    <a:pt x="2747" y="3446"/>
                  </a:lnTo>
                  <a:cubicBezTo>
                    <a:pt x="2862" y="3446"/>
                    <a:pt x="2958" y="3350"/>
                    <a:pt x="2958" y="3236"/>
                  </a:cubicBezTo>
                  <a:lnTo>
                    <a:pt x="2958" y="2479"/>
                  </a:lnTo>
                  <a:cubicBezTo>
                    <a:pt x="2948" y="1159"/>
                    <a:pt x="1781" y="20"/>
                    <a:pt x="39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71"/>
            <p:cNvSpPr/>
            <p:nvPr/>
          </p:nvSpPr>
          <p:spPr>
            <a:xfrm>
              <a:off x="7709586" y="1680076"/>
              <a:ext cx="30199" cy="17437"/>
            </a:xfrm>
            <a:custGeom>
              <a:avLst/>
              <a:gdLst/>
              <a:ahLst/>
              <a:cxnLst/>
              <a:rect l="l" t="t" r="r" b="b"/>
              <a:pathLst>
                <a:path w="1150" h="664" extrusionOk="0">
                  <a:moveTo>
                    <a:pt x="575" y="0"/>
                  </a:moveTo>
                  <a:cubicBezTo>
                    <a:pt x="381" y="0"/>
                    <a:pt x="188" y="27"/>
                    <a:pt x="1" y="79"/>
                  </a:cubicBezTo>
                  <a:lnTo>
                    <a:pt x="307" y="663"/>
                  </a:lnTo>
                  <a:lnTo>
                    <a:pt x="843" y="663"/>
                  </a:lnTo>
                  <a:lnTo>
                    <a:pt x="1149" y="79"/>
                  </a:lnTo>
                  <a:cubicBezTo>
                    <a:pt x="963" y="27"/>
                    <a:pt x="769" y="0"/>
                    <a:pt x="5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71"/>
            <p:cNvSpPr/>
            <p:nvPr/>
          </p:nvSpPr>
          <p:spPr>
            <a:xfrm>
              <a:off x="7702811" y="1690686"/>
              <a:ext cx="43749" cy="62866"/>
            </a:xfrm>
            <a:custGeom>
              <a:avLst/>
              <a:gdLst/>
              <a:ahLst/>
              <a:cxnLst/>
              <a:rect l="l" t="t" r="r" b="b"/>
              <a:pathLst>
                <a:path w="1666" h="2394" extrusionOk="0">
                  <a:moveTo>
                    <a:pt x="556" y="1"/>
                  </a:moveTo>
                  <a:cubicBezTo>
                    <a:pt x="450" y="1"/>
                    <a:pt x="364" y="77"/>
                    <a:pt x="335" y="173"/>
                  </a:cubicBezTo>
                  <a:lnTo>
                    <a:pt x="20" y="1580"/>
                  </a:lnTo>
                  <a:cubicBezTo>
                    <a:pt x="1" y="1656"/>
                    <a:pt x="20" y="1733"/>
                    <a:pt x="87" y="1790"/>
                  </a:cubicBezTo>
                  <a:lnTo>
                    <a:pt x="680" y="2336"/>
                  </a:lnTo>
                  <a:cubicBezTo>
                    <a:pt x="723" y="2374"/>
                    <a:pt x="776" y="2393"/>
                    <a:pt x="828" y="2393"/>
                  </a:cubicBezTo>
                  <a:cubicBezTo>
                    <a:pt x="881" y="2393"/>
                    <a:pt x="934" y="2374"/>
                    <a:pt x="977" y="2336"/>
                  </a:cubicBezTo>
                  <a:lnTo>
                    <a:pt x="1580" y="1790"/>
                  </a:lnTo>
                  <a:cubicBezTo>
                    <a:pt x="1637" y="1733"/>
                    <a:pt x="1666" y="1656"/>
                    <a:pt x="1647" y="1580"/>
                  </a:cubicBezTo>
                  <a:lnTo>
                    <a:pt x="1321" y="173"/>
                  </a:lnTo>
                  <a:cubicBezTo>
                    <a:pt x="1302" y="77"/>
                    <a:pt x="1216" y="1"/>
                    <a:pt x="1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71"/>
            <p:cNvSpPr/>
            <p:nvPr/>
          </p:nvSpPr>
          <p:spPr>
            <a:xfrm>
              <a:off x="7714365" y="1690922"/>
              <a:ext cx="31958" cy="62630"/>
            </a:xfrm>
            <a:custGeom>
              <a:avLst/>
              <a:gdLst/>
              <a:ahLst/>
              <a:cxnLst/>
              <a:rect l="l" t="t" r="r" b="b"/>
              <a:pathLst>
                <a:path w="1217" h="2385" extrusionOk="0">
                  <a:moveTo>
                    <a:pt x="688" y="1"/>
                  </a:moveTo>
                  <a:cubicBezTo>
                    <a:pt x="683" y="1"/>
                    <a:pt x="677" y="1"/>
                    <a:pt x="671" y="1"/>
                  </a:cubicBezTo>
                  <a:lnTo>
                    <a:pt x="364" y="1"/>
                  </a:lnTo>
                  <a:lnTo>
                    <a:pt x="240" y="250"/>
                  </a:lnTo>
                  <a:lnTo>
                    <a:pt x="546" y="1600"/>
                  </a:lnTo>
                  <a:lnTo>
                    <a:pt x="1" y="2107"/>
                  </a:lnTo>
                  <a:lnTo>
                    <a:pt x="240" y="2327"/>
                  </a:lnTo>
                  <a:cubicBezTo>
                    <a:pt x="283" y="2365"/>
                    <a:pt x="336" y="2384"/>
                    <a:pt x="388" y="2384"/>
                  </a:cubicBezTo>
                  <a:cubicBezTo>
                    <a:pt x="441" y="2384"/>
                    <a:pt x="494" y="2365"/>
                    <a:pt x="537" y="2327"/>
                  </a:cubicBezTo>
                  <a:lnTo>
                    <a:pt x="1140" y="1781"/>
                  </a:lnTo>
                  <a:cubicBezTo>
                    <a:pt x="1197" y="1724"/>
                    <a:pt x="1216" y="1647"/>
                    <a:pt x="1207" y="1571"/>
                  </a:cubicBezTo>
                  <a:lnTo>
                    <a:pt x="881" y="164"/>
                  </a:lnTo>
                  <a:cubicBezTo>
                    <a:pt x="863" y="74"/>
                    <a:pt x="786"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71"/>
            <p:cNvSpPr/>
            <p:nvPr/>
          </p:nvSpPr>
          <p:spPr>
            <a:xfrm>
              <a:off x="7701813" y="1674352"/>
              <a:ext cx="45745" cy="23161"/>
            </a:xfrm>
            <a:custGeom>
              <a:avLst/>
              <a:gdLst/>
              <a:ahLst/>
              <a:cxnLst/>
              <a:rect l="l" t="t" r="r" b="b"/>
              <a:pathLst>
                <a:path w="1742" h="882" extrusionOk="0">
                  <a:moveTo>
                    <a:pt x="871" y="1"/>
                  </a:moveTo>
                  <a:cubicBezTo>
                    <a:pt x="574" y="10"/>
                    <a:pt x="278" y="58"/>
                    <a:pt x="0" y="163"/>
                  </a:cubicBezTo>
                  <a:lnTo>
                    <a:pt x="373" y="881"/>
                  </a:lnTo>
                  <a:lnTo>
                    <a:pt x="1388" y="881"/>
                  </a:lnTo>
                  <a:lnTo>
                    <a:pt x="1742" y="163"/>
                  </a:lnTo>
                  <a:cubicBezTo>
                    <a:pt x="1464" y="58"/>
                    <a:pt x="1168" y="1"/>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71"/>
            <p:cNvSpPr/>
            <p:nvPr/>
          </p:nvSpPr>
          <p:spPr>
            <a:xfrm>
              <a:off x="7720667" y="1674851"/>
              <a:ext cx="26890" cy="22662"/>
            </a:xfrm>
            <a:custGeom>
              <a:avLst/>
              <a:gdLst/>
              <a:ahLst/>
              <a:cxnLst/>
              <a:rect l="l" t="t" r="r" b="b"/>
              <a:pathLst>
                <a:path w="1024" h="863" extrusionOk="0">
                  <a:moveTo>
                    <a:pt x="431" y="1"/>
                  </a:moveTo>
                  <a:lnTo>
                    <a:pt x="0" y="862"/>
                  </a:lnTo>
                  <a:lnTo>
                    <a:pt x="660" y="862"/>
                  </a:lnTo>
                  <a:lnTo>
                    <a:pt x="1024" y="144"/>
                  </a:lnTo>
                  <a:cubicBezTo>
                    <a:pt x="833" y="68"/>
                    <a:pt x="632" y="30"/>
                    <a:pt x="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71"/>
            <p:cNvSpPr/>
            <p:nvPr/>
          </p:nvSpPr>
          <p:spPr>
            <a:xfrm>
              <a:off x="7689733" y="1590162"/>
              <a:ext cx="69904" cy="95534"/>
            </a:xfrm>
            <a:custGeom>
              <a:avLst/>
              <a:gdLst/>
              <a:ahLst/>
              <a:cxnLst/>
              <a:rect l="l" t="t" r="r" b="b"/>
              <a:pathLst>
                <a:path w="2662" h="3638" extrusionOk="0">
                  <a:moveTo>
                    <a:pt x="1331" y="1"/>
                  </a:moveTo>
                  <a:cubicBezTo>
                    <a:pt x="594" y="1"/>
                    <a:pt x="1" y="604"/>
                    <a:pt x="1" y="1341"/>
                  </a:cubicBezTo>
                  <a:lnTo>
                    <a:pt x="1" y="2307"/>
                  </a:lnTo>
                  <a:cubicBezTo>
                    <a:pt x="1" y="3044"/>
                    <a:pt x="594" y="3637"/>
                    <a:pt x="1331" y="3637"/>
                  </a:cubicBezTo>
                  <a:cubicBezTo>
                    <a:pt x="2068" y="3637"/>
                    <a:pt x="2661" y="3044"/>
                    <a:pt x="2661" y="2307"/>
                  </a:cubicBezTo>
                  <a:lnTo>
                    <a:pt x="2661" y="1341"/>
                  </a:lnTo>
                  <a:cubicBezTo>
                    <a:pt x="2661" y="604"/>
                    <a:pt x="2068" y="1"/>
                    <a:pt x="1331" y="1"/>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71"/>
            <p:cNvSpPr/>
            <p:nvPr/>
          </p:nvSpPr>
          <p:spPr>
            <a:xfrm>
              <a:off x="7714365" y="1590162"/>
              <a:ext cx="45272" cy="95534"/>
            </a:xfrm>
            <a:custGeom>
              <a:avLst/>
              <a:gdLst/>
              <a:ahLst/>
              <a:cxnLst/>
              <a:rect l="l" t="t" r="r" b="b"/>
              <a:pathLst>
                <a:path w="1724" h="3638" extrusionOk="0">
                  <a:moveTo>
                    <a:pt x="393" y="1"/>
                  </a:moveTo>
                  <a:cubicBezTo>
                    <a:pt x="259" y="1"/>
                    <a:pt x="125" y="20"/>
                    <a:pt x="1" y="58"/>
                  </a:cubicBezTo>
                  <a:cubicBezTo>
                    <a:pt x="565" y="230"/>
                    <a:pt x="939" y="747"/>
                    <a:pt x="948" y="1331"/>
                  </a:cubicBezTo>
                  <a:lnTo>
                    <a:pt x="948" y="2307"/>
                  </a:lnTo>
                  <a:cubicBezTo>
                    <a:pt x="939" y="2891"/>
                    <a:pt x="565" y="3408"/>
                    <a:pt x="1" y="3580"/>
                  </a:cubicBezTo>
                  <a:cubicBezTo>
                    <a:pt x="125" y="3618"/>
                    <a:pt x="259" y="3637"/>
                    <a:pt x="393" y="3637"/>
                  </a:cubicBezTo>
                  <a:cubicBezTo>
                    <a:pt x="1130" y="3637"/>
                    <a:pt x="1723" y="3044"/>
                    <a:pt x="1723" y="2307"/>
                  </a:cubicBezTo>
                  <a:lnTo>
                    <a:pt x="1723" y="1341"/>
                  </a:lnTo>
                  <a:cubicBezTo>
                    <a:pt x="1723" y="604"/>
                    <a:pt x="1130" y="1"/>
                    <a:pt x="393"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71"/>
            <p:cNvSpPr/>
            <p:nvPr/>
          </p:nvSpPr>
          <p:spPr>
            <a:xfrm>
              <a:off x="7689733" y="1591423"/>
              <a:ext cx="69904" cy="46533"/>
            </a:xfrm>
            <a:custGeom>
              <a:avLst/>
              <a:gdLst/>
              <a:ahLst/>
              <a:cxnLst/>
              <a:rect l="l" t="t" r="r" b="b"/>
              <a:pathLst>
                <a:path w="2662" h="1772" extrusionOk="0">
                  <a:moveTo>
                    <a:pt x="1331" y="1"/>
                  </a:moveTo>
                  <a:cubicBezTo>
                    <a:pt x="613" y="1"/>
                    <a:pt x="20" y="575"/>
                    <a:pt x="1" y="1293"/>
                  </a:cubicBezTo>
                  <a:lnTo>
                    <a:pt x="1" y="1771"/>
                  </a:lnTo>
                  <a:lnTo>
                    <a:pt x="211" y="1771"/>
                  </a:lnTo>
                  <a:cubicBezTo>
                    <a:pt x="1188" y="1771"/>
                    <a:pt x="1551" y="1111"/>
                    <a:pt x="1551" y="1111"/>
                  </a:cubicBezTo>
                  <a:cubicBezTo>
                    <a:pt x="1551" y="1111"/>
                    <a:pt x="1800" y="1771"/>
                    <a:pt x="2451" y="1771"/>
                  </a:cubicBezTo>
                  <a:lnTo>
                    <a:pt x="2661" y="1771"/>
                  </a:lnTo>
                  <a:lnTo>
                    <a:pt x="2661" y="1293"/>
                  </a:lnTo>
                  <a:cubicBezTo>
                    <a:pt x="2642" y="575"/>
                    <a:pt x="2049"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3" name="Google Shape;11393;p71"/>
          <p:cNvGrpSpPr/>
          <p:nvPr/>
        </p:nvGrpSpPr>
        <p:grpSpPr>
          <a:xfrm>
            <a:off x="7992826" y="1517790"/>
            <a:ext cx="317431" cy="344584"/>
            <a:chOff x="7992826" y="1517790"/>
            <a:chExt cx="317431" cy="344584"/>
          </a:xfrm>
        </p:grpSpPr>
        <p:sp>
          <p:nvSpPr>
            <p:cNvPr id="11394" name="Google Shape;11394;p71"/>
            <p:cNvSpPr/>
            <p:nvPr/>
          </p:nvSpPr>
          <p:spPr>
            <a:xfrm>
              <a:off x="8021239" y="1517790"/>
              <a:ext cx="289018" cy="289044"/>
            </a:xfrm>
            <a:custGeom>
              <a:avLst/>
              <a:gdLst/>
              <a:ahLst/>
              <a:cxnLst/>
              <a:rect l="l" t="t" r="r" b="b"/>
              <a:pathLst>
                <a:path w="11006" h="11007" extrusionOk="0">
                  <a:moveTo>
                    <a:pt x="5503" y="0"/>
                  </a:moveTo>
                  <a:cubicBezTo>
                    <a:pt x="2469" y="0"/>
                    <a:pt x="0" y="2460"/>
                    <a:pt x="0" y="5503"/>
                  </a:cubicBezTo>
                  <a:cubicBezTo>
                    <a:pt x="0" y="8537"/>
                    <a:pt x="2469" y="11006"/>
                    <a:pt x="5503" y="11006"/>
                  </a:cubicBezTo>
                  <a:cubicBezTo>
                    <a:pt x="8546" y="11006"/>
                    <a:pt x="11006" y="8537"/>
                    <a:pt x="11006" y="5503"/>
                  </a:cubicBezTo>
                  <a:cubicBezTo>
                    <a:pt x="11006" y="2460"/>
                    <a:pt x="8546" y="0"/>
                    <a:pt x="5503"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5" name="Google Shape;11395;p71"/>
            <p:cNvSpPr/>
            <p:nvPr/>
          </p:nvSpPr>
          <p:spPr>
            <a:xfrm>
              <a:off x="7992826" y="1520810"/>
              <a:ext cx="274706" cy="285866"/>
            </a:xfrm>
            <a:custGeom>
              <a:avLst/>
              <a:gdLst/>
              <a:ahLst/>
              <a:cxnLst/>
              <a:rect l="l" t="t" r="r" b="b"/>
              <a:pathLst>
                <a:path w="10461" h="10886" extrusionOk="0">
                  <a:moveTo>
                    <a:pt x="5465" y="0"/>
                  </a:moveTo>
                  <a:cubicBezTo>
                    <a:pt x="1857" y="747"/>
                    <a:pt x="1" y="4757"/>
                    <a:pt x="1742" y="7991"/>
                  </a:cubicBezTo>
                  <a:cubicBezTo>
                    <a:pt x="2758" y="9878"/>
                    <a:pt x="4665" y="10885"/>
                    <a:pt x="6597" y="10885"/>
                  </a:cubicBezTo>
                  <a:cubicBezTo>
                    <a:pt x="7978" y="10885"/>
                    <a:pt x="9372" y="10370"/>
                    <a:pt x="10461" y="9293"/>
                  </a:cubicBezTo>
                  <a:lnTo>
                    <a:pt x="10461" y="9293"/>
                  </a:lnTo>
                  <a:cubicBezTo>
                    <a:pt x="10088" y="9370"/>
                    <a:pt x="9714" y="9408"/>
                    <a:pt x="9341" y="9408"/>
                  </a:cubicBezTo>
                  <a:cubicBezTo>
                    <a:pt x="7111" y="9408"/>
                    <a:pt x="5102" y="8058"/>
                    <a:pt x="4250" y="6001"/>
                  </a:cubicBezTo>
                  <a:cubicBezTo>
                    <a:pt x="3398" y="3934"/>
                    <a:pt x="3877" y="1570"/>
                    <a:pt x="546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6" name="Google Shape;11396;p71"/>
            <p:cNvSpPr/>
            <p:nvPr/>
          </p:nvSpPr>
          <p:spPr>
            <a:xfrm>
              <a:off x="8021476" y="1517790"/>
              <a:ext cx="288781" cy="288781"/>
            </a:xfrm>
            <a:custGeom>
              <a:avLst/>
              <a:gdLst/>
              <a:ahLst/>
              <a:cxnLst/>
              <a:rect l="l" t="t" r="r" b="b"/>
              <a:pathLst>
                <a:path w="10997" h="10997" extrusionOk="0">
                  <a:moveTo>
                    <a:pt x="5283" y="10"/>
                  </a:moveTo>
                  <a:lnTo>
                    <a:pt x="5283" y="2326"/>
                  </a:lnTo>
                  <a:lnTo>
                    <a:pt x="2728" y="2326"/>
                  </a:lnTo>
                  <a:cubicBezTo>
                    <a:pt x="3312" y="1005"/>
                    <a:pt x="4231" y="115"/>
                    <a:pt x="5283" y="10"/>
                  </a:cubicBezTo>
                  <a:close/>
                  <a:moveTo>
                    <a:pt x="5705" y="10"/>
                  </a:moveTo>
                  <a:cubicBezTo>
                    <a:pt x="6757" y="115"/>
                    <a:pt x="7686" y="1005"/>
                    <a:pt x="8260" y="2326"/>
                  </a:cubicBezTo>
                  <a:lnTo>
                    <a:pt x="5705" y="2326"/>
                  </a:lnTo>
                  <a:lnTo>
                    <a:pt x="5705" y="10"/>
                  </a:lnTo>
                  <a:close/>
                  <a:moveTo>
                    <a:pt x="5283" y="2747"/>
                  </a:moveTo>
                  <a:lnTo>
                    <a:pt x="5283" y="5293"/>
                  </a:lnTo>
                  <a:lnTo>
                    <a:pt x="2116" y="5293"/>
                  </a:lnTo>
                  <a:cubicBezTo>
                    <a:pt x="2125" y="4422"/>
                    <a:pt x="2278" y="3570"/>
                    <a:pt x="2565" y="2747"/>
                  </a:cubicBezTo>
                  <a:close/>
                  <a:moveTo>
                    <a:pt x="8423" y="2747"/>
                  </a:moveTo>
                  <a:cubicBezTo>
                    <a:pt x="8710" y="3570"/>
                    <a:pt x="8863" y="4422"/>
                    <a:pt x="8882" y="5293"/>
                  </a:cubicBezTo>
                  <a:lnTo>
                    <a:pt x="5705" y="5293"/>
                  </a:lnTo>
                  <a:lnTo>
                    <a:pt x="5705" y="2747"/>
                  </a:lnTo>
                  <a:close/>
                  <a:moveTo>
                    <a:pt x="5283" y="5714"/>
                  </a:moveTo>
                  <a:lnTo>
                    <a:pt x="5283" y="8250"/>
                  </a:lnTo>
                  <a:lnTo>
                    <a:pt x="2565" y="8250"/>
                  </a:lnTo>
                  <a:cubicBezTo>
                    <a:pt x="2278" y="7437"/>
                    <a:pt x="2125" y="6575"/>
                    <a:pt x="2116" y="5714"/>
                  </a:cubicBezTo>
                  <a:close/>
                  <a:moveTo>
                    <a:pt x="8882" y="5714"/>
                  </a:moveTo>
                  <a:cubicBezTo>
                    <a:pt x="8863" y="6575"/>
                    <a:pt x="8710" y="7437"/>
                    <a:pt x="8423" y="8250"/>
                  </a:cubicBezTo>
                  <a:lnTo>
                    <a:pt x="5705" y="8250"/>
                  </a:lnTo>
                  <a:lnTo>
                    <a:pt x="5705" y="5714"/>
                  </a:lnTo>
                  <a:close/>
                  <a:moveTo>
                    <a:pt x="5283" y="0"/>
                  </a:moveTo>
                  <a:cubicBezTo>
                    <a:pt x="4728" y="29"/>
                    <a:pt x="4183" y="125"/>
                    <a:pt x="3657" y="316"/>
                  </a:cubicBezTo>
                  <a:cubicBezTo>
                    <a:pt x="3092" y="795"/>
                    <a:pt x="2623" y="1493"/>
                    <a:pt x="2278" y="2326"/>
                  </a:cubicBezTo>
                  <a:lnTo>
                    <a:pt x="1006" y="2326"/>
                  </a:lnTo>
                  <a:cubicBezTo>
                    <a:pt x="910" y="2460"/>
                    <a:pt x="814" y="2604"/>
                    <a:pt x="728" y="2747"/>
                  </a:cubicBezTo>
                  <a:lnTo>
                    <a:pt x="2125" y="2747"/>
                  </a:lnTo>
                  <a:cubicBezTo>
                    <a:pt x="1848" y="3570"/>
                    <a:pt x="1704" y="4422"/>
                    <a:pt x="1695" y="5293"/>
                  </a:cubicBezTo>
                  <a:lnTo>
                    <a:pt x="1" y="5293"/>
                  </a:lnTo>
                  <a:lnTo>
                    <a:pt x="1" y="5503"/>
                  </a:lnTo>
                  <a:lnTo>
                    <a:pt x="1" y="5714"/>
                  </a:lnTo>
                  <a:lnTo>
                    <a:pt x="1695" y="5714"/>
                  </a:lnTo>
                  <a:cubicBezTo>
                    <a:pt x="1704" y="6575"/>
                    <a:pt x="1848" y="7427"/>
                    <a:pt x="2125" y="8250"/>
                  </a:cubicBezTo>
                  <a:lnTo>
                    <a:pt x="728" y="8250"/>
                  </a:lnTo>
                  <a:cubicBezTo>
                    <a:pt x="814" y="8394"/>
                    <a:pt x="910" y="8537"/>
                    <a:pt x="1006" y="8671"/>
                  </a:cubicBezTo>
                  <a:lnTo>
                    <a:pt x="2278" y="8671"/>
                  </a:lnTo>
                  <a:cubicBezTo>
                    <a:pt x="2623" y="9513"/>
                    <a:pt x="3092" y="10202"/>
                    <a:pt x="3647" y="10690"/>
                  </a:cubicBezTo>
                  <a:cubicBezTo>
                    <a:pt x="4173" y="10872"/>
                    <a:pt x="4728" y="10978"/>
                    <a:pt x="5283" y="10997"/>
                  </a:cubicBezTo>
                  <a:cubicBezTo>
                    <a:pt x="4231" y="10882"/>
                    <a:pt x="3312" y="9992"/>
                    <a:pt x="2728" y="8671"/>
                  </a:cubicBezTo>
                  <a:lnTo>
                    <a:pt x="5283" y="8671"/>
                  </a:lnTo>
                  <a:lnTo>
                    <a:pt x="5283" y="10997"/>
                  </a:lnTo>
                  <a:lnTo>
                    <a:pt x="5705" y="10997"/>
                  </a:lnTo>
                  <a:lnTo>
                    <a:pt x="5705" y="10987"/>
                  </a:lnTo>
                  <a:lnTo>
                    <a:pt x="5705" y="8671"/>
                  </a:lnTo>
                  <a:lnTo>
                    <a:pt x="8260" y="8671"/>
                  </a:lnTo>
                  <a:cubicBezTo>
                    <a:pt x="7686" y="9992"/>
                    <a:pt x="6757" y="10882"/>
                    <a:pt x="5705" y="10997"/>
                  </a:cubicBezTo>
                  <a:cubicBezTo>
                    <a:pt x="6260" y="10978"/>
                    <a:pt x="6815" y="10872"/>
                    <a:pt x="7341" y="10690"/>
                  </a:cubicBezTo>
                  <a:cubicBezTo>
                    <a:pt x="7896" y="10212"/>
                    <a:pt x="8365" y="9513"/>
                    <a:pt x="8710" y="8671"/>
                  </a:cubicBezTo>
                  <a:lnTo>
                    <a:pt x="9992" y="8671"/>
                  </a:lnTo>
                  <a:cubicBezTo>
                    <a:pt x="10088" y="8537"/>
                    <a:pt x="10174" y="8394"/>
                    <a:pt x="10260" y="8250"/>
                  </a:cubicBezTo>
                  <a:lnTo>
                    <a:pt x="8872" y="8250"/>
                  </a:lnTo>
                  <a:cubicBezTo>
                    <a:pt x="9140" y="7427"/>
                    <a:pt x="9284" y="6575"/>
                    <a:pt x="9303" y="5714"/>
                  </a:cubicBezTo>
                  <a:lnTo>
                    <a:pt x="10997" y="5714"/>
                  </a:lnTo>
                  <a:lnTo>
                    <a:pt x="10997" y="5503"/>
                  </a:lnTo>
                  <a:lnTo>
                    <a:pt x="10997" y="5293"/>
                  </a:lnTo>
                  <a:lnTo>
                    <a:pt x="9303" y="5293"/>
                  </a:lnTo>
                  <a:cubicBezTo>
                    <a:pt x="9284" y="4422"/>
                    <a:pt x="9140" y="3570"/>
                    <a:pt x="8872" y="2747"/>
                  </a:cubicBezTo>
                  <a:lnTo>
                    <a:pt x="10260" y="2747"/>
                  </a:lnTo>
                  <a:cubicBezTo>
                    <a:pt x="10174" y="2604"/>
                    <a:pt x="10088" y="2460"/>
                    <a:pt x="9992" y="2326"/>
                  </a:cubicBezTo>
                  <a:lnTo>
                    <a:pt x="8710" y="2326"/>
                  </a:lnTo>
                  <a:cubicBezTo>
                    <a:pt x="8365" y="1484"/>
                    <a:pt x="7896" y="795"/>
                    <a:pt x="7341" y="316"/>
                  </a:cubicBezTo>
                  <a:cubicBezTo>
                    <a:pt x="6815" y="125"/>
                    <a:pt x="6260" y="29"/>
                    <a:pt x="5705"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71"/>
            <p:cNvSpPr/>
            <p:nvPr/>
          </p:nvSpPr>
          <p:spPr>
            <a:xfrm>
              <a:off x="8021476" y="1520810"/>
              <a:ext cx="217932" cy="285761"/>
            </a:xfrm>
            <a:custGeom>
              <a:avLst/>
              <a:gdLst/>
              <a:ahLst/>
              <a:cxnLst/>
              <a:rect l="l" t="t" r="r" b="b"/>
              <a:pathLst>
                <a:path w="8299" h="10882" extrusionOk="0">
                  <a:moveTo>
                    <a:pt x="4365" y="0"/>
                  </a:moveTo>
                  <a:cubicBezTo>
                    <a:pt x="4125" y="48"/>
                    <a:pt x="3886" y="115"/>
                    <a:pt x="3657" y="201"/>
                  </a:cubicBezTo>
                  <a:cubicBezTo>
                    <a:pt x="3101" y="680"/>
                    <a:pt x="2632" y="1378"/>
                    <a:pt x="2288" y="2211"/>
                  </a:cubicBezTo>
                  <a:lnTo>
                    <a:pt x="1006" y="2211"/>
                  </a:lnTo>
                  <a:cubicBezTo>
                    <a:pt x="910" y="2345"/>
                    <a:pt x="814" y="2489"/>
                    <a:pt x="738" y="2632"/>
                  </a:cubicBezTo>
                  <a:lnTo>
                    <a:pt x="2125" y="2632"/>
                  </a:lnTo>
                  <a:cubicBezTo>
                    <a:pt x="1857" y="3455"/>
                    <a:pt x="1704" y="4307"/>
                    <a:pt x="1695" y="5178"/>
                  </a:cubicBezTo>
                  <a:lnTo>
                    <a:pt x="1" y="5178"/>
                  </a:lnTo>
                  <a:lnTo>
                    <a:pt x="1" y="5388"/>
                  </a:lnTo>
                  <a:lnTo>
                    <a:pt x="1" y="5599"/>
                  </a:lnTo>
                  <a:lnTo>
                    <a:pt x="1695" y="5599"/>
                  </a:lnTo>
                  <a:cubicBezTo>
                    <a:pt x="1704" y="6460"/>
                    <a:pt x="1857" y="7322"/>
                    <a:pt x="2125" y="8135"/>
                  </a:cubicBezTo>
                  <a:lnTo>
                    <a:pt x="738" y="8135"/>
                  </a:lnTo>
                  <a:cubicBezTo>
                    <a:pt x="814" y="8279"/>
                    <a:pt x="910" y="8422"/>
                    <a:pt x="1006" y="8566"/>
                  </a:cubicBezTo>
                  <a:lnTo>
                    <a:pt x="2278" y="8566"/>
                  </a:lnTo>
                  <a:cubicBezTo>
                    <a:pt x="2623" y="9398"/>
                    <a:pt x="3092" y="10087"/>
                    <a:pt x="3647" y="10575"/>
                  </a:cubicBezTo>
                  <a:cubicBezTo>
                    <a:pt x="4173" y="10757"/>
                    <a:pt x="4728" y="10863"/>
                    <a:pt x="5283" y="10882"/>
                  </a:cubicBezTo>
                  <a:cubicBezTo>
                    <a:pt x="4231" y="10767"/>
                    <a:pt x="3312" y="9877"/>
                    <a:pt x="2728" y="8566"/>
                  </a:cubicBezTo>
                  <a:lnTo>
                    <a:pt x="5283" y="8566"/>
                  </a:lnTo>
                  <a:lnTo>
                    <a:pt x="5283" y="10882"/>
                  </a:lnTo>
                  <a:lnTo>
                    <a:pt x="5705" y="10882"/>
                  </a:lnTo>
                  <a:cubicBezTo>
                    <a:pt x="6260" y="10863"/>
                    <a:pt x="6815" y="10757"/>
                    <a:pt x="7341" y="10575"/>
                  </a:cubicBezTo>
                  <a:cubicBezTo>
                    <a:pt x="7714" y="10241"/>
                    <a:pt x="8040" y="9839"/>
                    <a:pt x="8298" y="9408"/>
                  </a:cubicBezTo>
                  <a:lnTo>
                    <a:pt x="8250" y="9408"/>
                  </a:lnTo>
                  <a:cubicBezTo>
                    <a:pt x="8097" y="9408"/>
                    <a:pt x="7954" y="9398"/>
                    <a:pt x="7810" y="9389"/>
                  </a:cubicBezTo>
                  <a:cubicBezTo>
                    <a:pt x="7255" y="10241"/>
                    <a:pt x="6518" y="10796"/>
                    <a:pt x="5705" y="10872"/>
                  </a:cubicBezTo>
                  <a:lnTo>
                    <a:pt x="5705" y="8786"/>
                  </a:lnTo>
                  <a:cubicBezTo>
                    <a:pt x="5360" y="8604"/>
                    <a:pt x="5035" y="8384"/>
                    <a:pt x="4728" y="8135"/>
                  </a:cubicBezTo>
                  <a:lnTo>
                    <a:pt x="2565" y="8135"/>
                  </a:lnTo>
                  <a:cubicBezTo>
                    <a:pt x="2278" y="7322"/>
                    <a:pt x="2125" y="6460"/>
                    <a:pt x="2116" y="5599"/>
                  </a:cubicBezTo>
                  <a:lnTo>
                    <a:pt x="3015" y="5599"/>
                  </a:lnTo>
                  <a:cubicBezTo>
                    <a:pt x="2967" y="5455"/>
                    <a:pt x="2929" y="5312"/>
                    <a:pt x="2891" y="5168"/>
                  </a:cubicBezTo>
                  <a:lnTo>
                    <a:pt x="2116" y="5168"/>
                  </a:lnTo>
                  <a:cubicBezTo>
                    <a:pt x="2125" y="4307"/>
                    <a:pt x="2278" y="3455"/>
                    <a:pt x="2565" y="2632"/>
                  </a:cubicBezTo>
                  <a:lnTo>
                    <a:pt x="2891" y="2632"/>
                  </a:lnTo>
                  <a:cubicBezTo>
                    <a:pt x="2929" y="2489"/>
                    <a:pt x="2967" y="2345"/>
                    <a:pt x="3015" y="2211"/>
                  </a:cubicBezTo>
                  <a:lnTo>
                    <a:pt x="2728" y="2211"/>
                  </a:lnTo>
                  <a:cubicBezTo>
                    <a:pt x="2996" y="1579"/>
                    <a:pt x="3389" y="1015"/>
                    <a:pt x="3886" y="546"/>
                  </a:cubicBezTo>
                  <a:cubicBezTo>
                    <a:pt x="4039" y="354"/>
                    <a:pt x="4192" y="173"/>
                    <a:pt x="436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71"/>
            <p:cNvSpPr/>
            <p:nvPr/>
          </p:nvSpPr>
          <p:spPr>
            <a:xfrm>
              <a:off x="8071238" y="1795752"/>
              <a:ext cx="189019" cy="66622"/>
            </a:xfrm>
            <a:custGeom>
              <a:avLst/>
              <a:gdLst/>
              <a:ahLst/>
              <a:cxnLst/>
              <a:rect l="l" t="t" r="r" b="b"/>
              <a:pathLst>
                <a:path w="7198" h="2537" extrusionOk="0">
                  <a:moveTo>
                    <a:pt x="2326" y="0"/>
                  </a:moveTo>
                  <a:lnTo>
                    <a:pt x="556" y="641"/>
                  </a:lnTo>
                  <a:cubicBezTo>
                    <a:pt x="221" y="756"/>
                    <a:pt x="1" y="1082"/>
                    <a:pt x="1" y="1436"/>
                  </a:cubicBezTo>
                  <a:lnTo>
                    <a:pt x="1" y="2326"/>
                  </a:lnTo>
                  <a:cubicBezTo>
                    <a:pt x="1" y="2441"/>
                    <a:pt x="96" y="2536"/>
                    <a:pt x="211" y="2536"/>
                  </a:cubicBezTo>
                  <a:lnTo>
                    <a:pt x="6987" y="2536"/>
                  </a:lnTo>
                  <a:cubicBezTo>
                    <a:pt x="7102" y="2536"/>
                    <a:pt x="7197" y="2441"/>
                    <a:pt x="7197" y="2326"/>
                  </a:cubicBezTo>
                  <a:lnTo>
                    <a:pt x="7197" y="1436"/>
                  </a:lnTo>
                  <a:cubicBezTo>
                    <a:pt x="7197" y="1082"/>
                    <a:pt x="6977" y="756"/>
                    <a:pt x="6642" y="641"/>
                  </a:cubicBezTo>
                  <a:lnTo>
                    <a:pt x="4872" y="0"/>
                  </a:lnTo>
                  <a:lnTo>
                    <a:pt x="3599" y="421"/>
                  </a:lnTo>
                  <a:lnTo>
                    <a:pt x="232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9" name="Google Shape;11399;p71"/>
            <p:cNvSpPr/>
            <p:nvPr/>
          </p:nvSpPr>
          <p:spPr>
            <a:xfrm>
              <a:off x="8154666" y="1817863"/>
              <a:ext cx="22163" cy="44511"/>
            </a:xfrm>
            <a:custGeom>
              <a:avLst/>
              <a:gdLst/>
              <a:ahLst/>
              <a:cxnLst/>
              <a:rect l="l" t="t" r="r" b="b"/>
              <a:pathLst>
                <a:path w="844" h="1695" extrusionOk="0">
                  <a:moveTo>
                    <a:pt x="202" y="0"/>
                  </a:moveTo>
                  <a:lnTo>
                    <a:pt x="1" y="1694"/>
                  </a:lnTo>
                  <a:lnTo>
                    <a:pt x="843" y="1694"/>
                  </a:lnTo>
                  <a:lnTo>
                    <a:pt x="64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0" name="Google Shape;11400;p71"/>
            <p:cNvSpPr/>
            <p:nvPr/>
          </p:nvSpPr>
          <p:spPr>
            <a:xfrm>
              <a:off x="8155927" y="1806807"/>
              <a:ext cx="19642" cy="18618"/>
            </a:xfrm>
            <a:custGeom>
              <a:avLst/>
              <a:gdLst/>
              <a:ahLst/>
              <a:cxnLst/>
              <a:rect l="l" t="t" r="r" b="b"/>
              <a:pathLst>
                <a:path w="748" h="709" extrusionOk="0">
                  <a:moveTo>
                    <a:pt x="1" y="0"/>
                  </a:moveTo>
                  <a:lnTo>
                    <a:pt x="1" y="565"/>
                  </a:lnTo>
                  <a:cubicBezTo>
                    <a:pt x="1" y="641"/>
                    <a:pt x="68" y="708"/>
                    <a:pt x="154" y="708"/>
                  </a:cubicBezTo>
                  <a:lnTo>
                    <a:pt x="594" y="708"/>
                  </a:lnTo>
                  <a:cubicBezTo>
                    <a:pt x="680" y="708"/>
                    <a:pt x="747" y="641"/>
                    <a:pt x="747" y="565"/>
                  </a:cubicBezTo>
                  <a:lnTo>
                    <a:pt x="747"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71"/>
            <p:cNvSpPr/>
            <p:nvPr/>
          </p:nvSpPr>
          <p:spPr>
            <a:xfrm>
              <a:off x="8226803" y="1818362"/>
              <a:ext cx="33455" cy="44012"/>
            </a:xfrm>
            <a:custGeom>
              <a:avLst/>
              <a:gdLst/>
              <a:ahLst/>
              <a:cxnLst/>
              <a:rect l="l" t="t" r="r" b="b"/>
              <a:pathLst>
                <a:path w="1274" h="1676" extrusionOk="0">
                  <a:moveTo>
                    <a:pt x="1044" y="1"/>
                  </a:moveTo>
                  <a:lnTo>
                    <a:pt x="249" y="795"/>
                  </a:lnTo>
                  <a:cubicBezTo>
                    <a:pt x="96" y="958"/>
                    <a:pt x="1" y="1168"/>
                    <a:pt x="1" y="1398"/>
                  </a:cubicBezTo>
                  <a:lnTo>
                    <a:pt x="1" y="1675"/>
                  </a:lnTo>
                  <a:lnTo>
                    <a:pt x="1063" y="1675"/>
                  </a:lnTo>
                  <a:cubicBezTo>
                    <a:pt x="1178" y="1675"/>
                    <a:pt x="1273" y="1580"/>
                    <a:pt x="1273" y="1465"/>
                  </a:cubicBezTo>
                  <a:lnTo>
                    <a:pt x="1273" y="575"/>
                  </a:lnTo>
                  <a:cubicBezTo>
                    <a:pt x="1273" y="364"/>
                    <a:pt x="1197" y="154"/>
                    <a:pt x="104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71"/>
            <p:cNvSpPr/>
            <p:nvPr/>
          </p:nvSpPr>
          <p:spPr>
            <a:xfrm>
              <a:off x="8104667" y="1623329"/>
              <a:ext cx="122162" cy="88995"/>
            </a:xfrm>
            <a:custGeom>
              <a:avLst/>
              <a:gdLst/>
              <a:ahLst/>
              <a:cxnLst/>
              <a:rect l="l" t="t" r="r" b="b"/>
              <a:pathLst>
                <a:path w="4652" h="3389" extrusionOk="0">
                  <a:moveTo>
                    <a:pt x="1694" y="1"/>
                  </a:moveTo>
                  <a:cubicBezTo>
                    <a:pt x="756" y="1"/>
                    <a:pt x="0" y="757"/>
                    <a:pt x="0" y="1695"/>
                  </a:cubicBezTo>
                  <a:lnTo>
                    <a:pt x="0" y="2193"/>
                  </a:lnTo>
                  <a:cubicBezTo>
                    <a:pt x="0" y="2422"/>
                    <a:pt x="39" y="2652"/>
                    <a:pt x="106" y="2863"/>
                  </a:cubicBezTo>
                  <a:lnTo>
                    <a:pt x="182" y="3073"/>
                  </a:lnTo>
                  <a:cubicBezTo>
                    <a:pt x="201" y="3140"/>
                    <a:pt x="211" y="3207"/>
                    <a:pt x="211" y="3274"/>
                  </a:cubicBezTo>
                  <a:lnTo>
                    <a:pt x="211" y="3389"/>
                  </a:lnTo>
                  <a:lnTo>
                    <a:pt x="4441" y="3389"/>
                  </a:lnTo>
                  <a:lnTo>
                    <a:pt x="4441" y="3274"/>
                  </a:lnTo>
                  <a:cubicBezTo>
                    <a:pt x="4441" y="3207"/>
                    <a:pt x="4460" y="3140"/>
                    <a:pt x="4479" y="3073"/>
                  </a:cubicBezTo>
                  <a:lnTo>
                    <a:pt x="4546" y="2863"/>
                  </a:lnTo>
                  <a:cubicBezTo>
                    <a:pt x="4623" y="2652"/>
                    <a:pt x="4652" y="2422"/>
                    <a:pt x="4652" y="2193"/>
                  </a:cubicBezTo>
                  <a:lnTo>
                    <a:pt x="4652" y="422"/>
                  </a:lnTo>
                  <a:cubicBezTo>
                    <a:pt x="4652" y="192"/>
                    <a:pt x="4470" y="1"/>
                    <a:pt x="42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3" name="Google Shape;11403;p71"/>
            <p:cNvSpPr/>
            <p:nvPr/>
          </p:nvSpPr>
          <p:spPr>
            <a:xfrm>
              <a:off x="8132319" y="1623329"/>
              <a:ext cx="94772" cy="88995"/>
            </a:xfrm>
            <a:custGeom>
              <a:avLst/>
              <a:gdLst/>
              <a:ahLst/>
              <a:cxnLst/>
              <a:rect l="l" t="t" r="r" b="b"/>
              <a:pathLst>
                <a:path w="3609" h="3389" extrusionOk="0">
                  <a:moveTo>
                    <a:pt x="871" y="1"/>
                  </a:moveTo>
                  <a:cubicBezTo>
                    <a:pt x="393" y="1"/>
                    <a:pt x="0" y="384"/>
                    <a:pt x="10" y="862"/>
                  </a:cubicBezTo>
                  <a:cubicBezTo>
                    <a:pt x="10" y="1331"/>
                    <a:pt x="393" y="1724"/>
                    <a:pt x="861" y="1724"/>
                  </a:cubicBezTo>
                  <a:lnTo>
                    <a:pt x="986" y="1724"/>
                  </a:lnTo>
                  <a:lnTo>
                    <a:pt x="1043" y="3389"/>
                  </a:lnTo>
                  <a:lnTo>
                    <a:pt x="3398" y="3389"/>
                  </a:lnTo>
                  <a:lnTo>
                    <a:pt x="3398" y="3274"/>
                  </a:lnTo>
                  <a:cubicBezTo>
                    <a:pt x="3388" y="3207"/>
                    <a:pt x="3407" y="3140"/>
                    <a:pt x="3426" y="3073"/>
                  </a:cubicBezTo>
                  <a:lnTo>
                    <a:pt x="3493" y="2863"/>
                  </a:lnTo>
                  <a:cubicBezTo>
                    <a:pt x="3570" y="2652"/>
                    <a:pt x="3608" y="2422"/>
                    <a:pt x="3608" y="2193"/>
                  </a:cubicBezTo>
                  <a:lnTo>
                    <a:pt x="3608" y="422"/>
                  </a:lnTo>
                  <a:cubicBezTo>
                    <a:pt x="3608" y="192"/>
                    <a:pt x="3417" y="1"/>
                    <a:pt x="3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4" name="Google Shape;11404;p71"/>
            <p:cNvSpPr/>
            <p:nvPr/>
          </p:nvSpPr>
          <p:spPr>
            <a:xfrm>
              <a:off x="8132556" y="1756782"/>
              <a:ext cx="66622" cy="50052"/>
            </a:xfrm>
            <a:custGeom>
              <a:avLst/>
              <a:gdLst/>
              <a:ahLst/>
              <a:cxnLst/>
              <a:rect l="l" t="t" r="r" b="b"/>
              <a:pathLst>
                <a:path w="2537" h="1906" extrusionOk="0">
                  <a:moveTo>
                    <a:pt x="1" y="1"/>
                  </a:moveTo>
                  <a:lnTo>
                    <a:pt x="1" y="1905"/>
                  </a:lnTo>
                  <a:lnTo>
                    <a:pt x="2537" y="1905"/>
                  </a:lnTo>
                  <a:lnTo>
                    <a:pt x="253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5" name="Google Shape;11405;p71"/>
            <p:cNvSpPr/>
            <p:nvPr/>
          </p:nvSpPr>
          <p:spPr>
            <a:xfrm>
              <a:off x="8132556" y="1756546"/>
              <a:ext cx="66622" cy="27914"/>
            </a:xfrm>
            <a:custGeom>
              <a:avLst/>
              <a:gdLst/>
              <a:ahLst/>
              <a:cxnLst/>
              <a:rect l="l" t="t" r="r" b="b"/>
              <a:pathLst>
                <a:path w="2537" h="1063" extrusionOk="0">
                  <a:moveTo>
                    <a:pt x="1" y="0"/>
                  </a:moveTo>
                  <a:lnTo>
                    <a:pt x="1" y="718"/>
                  </a:lnTo>
                  <a:cubicBezTo>
                    <a:pt x="393" y="948"/>
                    <a:pt x="831" y="1063"/>
                    <a:pt x="1269" y="1063"/>
                  </a:cubicBezTo>
                  <a:cubicBezTo>
                    <a:pt x="1707" y="1063"/>
                    <a:pt x="2144" y="948"/>
                    <a:pt x="2537" y="718"/>
                  </a:cubicBezTo>
                  <a:lnTo>
                    <a:pt x="253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71"/>
            <p:cNvSpPr/>
            <p:nvPr/>
          </p:nvSpPr>
          <p:spPr>
            <a:xfrm>
              <a:off x="8121264" y="1786324"/>
              <a:ext cx="44484" cy="39836"/>
            </a:xfrm>
            <a:custGeom>
              <a:avLst/>
              <a:gdLst/>
              <a:ahLst/>
              <a:cxnLst/>
              <a:rect l="l" t="t" r="r" b="b"/>
              <a:pathLst>
                <a:path w="1694" h="1517" extrusionOk="0">
                  <a:moveTo>
                    <a:pt x="375" y="1"/>
                  </a:moveTo>
                  <a:cubicBezTo>
                    <a:pt x="297" y="1"/>
                    <a:pt x="220" y="43"/>
                    <a:pt x="182" y="120"/>
                  </a:cubicBezTo>
                  <a:lnTo>
                    <a:pt x="0" y="512"/>
                  </a:lnTo>
                  <a:lnTo>
                    <a:pt x="699" y="1431"/>
                  </a:lnTo>
                  <a:cubicBezTo>
                    <a:pt x="740" y="1487"/>
                    <a:pt x="803" y="1516"/>
                    <a:pt x="867" y="1516"/>
                  </a:cubicBezTo>
                  <a:cubicBezTo>
                    <a:pt x="923" y="1516"/>
                    <a:pt x="980" y="1495"/>
                    <a:pt x="1024" y="1450"/>
                  </a:cubicBezTo>
                  <a:lnTo>
                    <a:pt x="1694" y="780"/>
                  </a:lnTo>
                  <a:lnTo>
                    <a:pt x="488" y="34"/>
                  </a:lnTo>
                  <a:cubicBezTo>
                    <a:pt x="453" y="11"/>
                    <a:pt x="414" y="1"/>
                    <a:pt x="37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71"/>
            <p:cNvSpPr/>
            <p:nvPr/>
          </p:nvSpPr>
          <p:spPr>
            <a:xfrm>
              <a:off x="8165748" y="1786324"/>
              <a:ext cx="44484" cy="39836"/>
            </a:xfrm>
            <a:custGeom>
              <a:avLst/>
              <a:gdLst/>
              <a:ahLst/>
              <a:cxnLst/>
              <a:rect l="l" t="t" r="r" b="b"/>
              <a:pathLst>
                <a:path w="1694" h="1517" extrusionOk="0">
                  <a:moveTo>
                    <a:pt x="1319" y="1"/>
                  </a:moveTo>
                  <a:cubicBezTo>
                    <a:pt x="1280" y="1"/>
                    <a:pt x="1241" y="11"/>
                    <a:pt x="1206" y="34"/>
                  </a:cubicBezTo>
                  <a:lnTo>
                    <a:pt x="0" y="780"/>
                  </a:lnTo>
                  <a:lnTo>
                    <a:pt x="679" y="1450"/>
                  </a:lnTo>
                  <a:cubicBezTo>
                    <a:pt x="719" y="1495"/>
                    <a:pt x="774" y="1516"/>
                    <a:pt x="828" y="1516"/>
                  </a:cubicBezTo>
                  <a:cubicBezTo>
                    <a:pt x="891" y="1516"/>
                    <a:pt x="954" y="1487"/>
                    <a:pt x="995" y="1431"/>
                  </a:cubicBezTo>
                  <a:lnTo>
                    <a:pt x="1694" y="512"/>
                  </a:lnTo>
                  <a:lnTo>
                    <a:pt x="1512" y="120"/>
                  </a:lnTo>
                  <a:cubicBezTo>
                    <a:pt x="1474" y="43"/>
                    <a:pt x="1397" y="1"/>
                    <a:pt x="1319"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71"/>
            <p:cNvSpPr/>
            <p:nvPr/>
          </p:nvSpPr>
          <p:spPr>
            <a:xfrm>
              <a:off x="8110182" y="1668365"/>
              <a:ext cx="110870" cy="105040"/>
            </a:xfrm>
            <a:custGeom>
              <a:avLst/>
              <a:gdLst/>
              <a:ahLst/>
              <a:cxnLst/>
              <a:rect l="l" t="t" r="r" b="b"/>
              <a:pathLst>
                <a:path w="4222" h="4000" extrusionOk="0">
                  <a:moveTo>
                    <a:pt x="1827" y="0"/>
                  </a:moveTo>
                  <a:cubicBezTo>
                    <a:pt x="1282" y="0"/>
                    <a:pt x="810" y="93"/>
                    <a:pt x="575" y="152"/>
                  </a:cubicBezTo>
                  <a:cubicBezTo>
                    <a:pt x="479" y="171"/>
                    <a:pt x="412" y="257"/>
                    <a:pt x="412" y="353"/>
                  </a:cubicBezTo>
                  <a:lnTo>
                    <a:pt x="412" y="860"/>
                  </a:lnTo>
                  <a:cubicBezTo>
                    <a:pt x="412" y="975"/>
                    <a:pt x="374" y="1081"/>
                    <a:pt x="298" y="1157"/>
                  </a:cubicBezTo>
                  <a:lnTo>
                    <a:pt x="116" y="1339"/>
                  </a:lnTo>
                  <a:cubicBezTo>
                    <a:pt x="39" y="1415"/>
                    <a:pt x="1" y="1521"/>
                    <a:pt x="1" y="1636"/>
                  </a:cubicBezTo>
                  <a:lnTo>
                    <a:pt x="1" y="1875"/>
                  </a:lnTo>
                  <a:cubicBezTo>
                    <a:pt x="1" y="3042"/>
                    <a:pt x="948" y="3990"/>
                    <a:pt x="2116" y="3999"/>
                  </a:cubicBezTo>
                  <a:cubicBezTo>
                    <a:pt x="3274" y="3990"/>
                    <a:pt x="4212" y="3042"/>
                    <a:pt x="4221" y="1884"/>
                  </a:cubicBezTo>
                  <a:lnTo>
                    <a:pt x="4221" y="1636"/>
                  </a:lnTo>
                  <a:cubicBezTo>
                    <a:pt x="4221" y="1521"/>
                    <a:pt x="4174" y="1415"/>
                    <a:pt x="4097" y="1339"/>
                  </a:cubicBezTo>
                  <a:lnTo>
                    <a:pt x="3925" y="1157"/>
                  </a:lnTo>
                  <a:cubicBezTo>
                    <a:pt x="3848" y="1081"/>
                    <a:pt x="3800" y="975"/>
                    <a:pt x="3800" y="860"/>
                  </a:cubicBezTo>
                  <a:lnTo>
                    <a:pt x="3800" y="746"/>
                  </a:lnTo>
                  <a:cubicBezTo>
                    <a:pt x="3800" y="659"/>
                    <a:pt x="3762" y="583"/>
                    <a:pt x="3695" y="525"/>
                  </a:cubicBezTo>
                  <a:cubicBezTo>
                    <a:pt x="3135" y="116"/>
                    <a:pt x="2436" y="0"/>
                    <a:pt x="18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9" name="Google Shape;11409;p71"/>
            <p:cNvSpPr/>
            <p:nvPr/>
          </p:nvSpPr>
          <p:spPr>
            <a:xfrm>
              <a:off x="8110445" y="1668259"/>
              <a:ext cx="100051" cy="104646"/>
            </a:xfrm>
            <a:custGeom>
              <a:avLst/>
              <a:gdLst/>
              <a:ahLst/>
              <a:cxnLst/>
              <a:rect l="l" t="t" r="r" b="b"/>
              <a:pathLst>
                <a:path w="3810" h="3985" extrusionOk="0">
                  <a:moveTo>
                    <a:pt x="1823" y="1"/>
                  </a:moveTo>
                  <a:cubicBezTo>
                    <a:pt x="1624" y="1"/>
                    <a:pt x="1435" y="13"/>
                    <a:pt x="1264" y="32"/>
                  </a:cubicBezTo>
                  <a:cubicBezTo>
                    <a:pt x="1034" y="60"/>
                    <a:pt x="804" y="99"/>
                    <a:pt x="575" y="156"/>
                  </a:cubicBezTo>
                  <a:cubicBezTo>
                    <a:pt x="479" y="175"/>
                    <a:pt x="412" y="261"/>
                    <a:pt x="412" y="357"/>
                  </a:cubicBezTo>
                  <a:lnTo>
                    <a:pt x="412" y="864"/>
                  </a:lnTo>
                  <a:cubicBezTo>
                    <a:pt x="412" y="979"/>
                    <a:pt x="374" y="1085"/>
                    <a:pt x="297" y="1161"/>
                  </a:cubicBezTo>
                  <a:lnTo>
                    <a:pt x="115" y="1343"/>
                  </a:lnTo>
                  <a:cubicBezTo>
                    <a:pt x="39" y="1419"/>
                    <a:pt x="1" y="1525"/>
                    <a:pt x="1" y="1640"/>
                  </a:cubicBezTo>
                  <a:lnTo>
                    <a:pt x="1" y="1888"/>
                  </a:lnTo>
                  <a:cubicBezTo>
                    <a:pt x="1" y="2951"/>
                    <a:pt x="795" y="3860"/>
                    <a:pt x="1857" y="3984"/>
                  </a:cubicBezTo>
                  <a:cubicBezTo>
                    <a:pt x="1474" y="3592"/>
                    <a:pt x="1264" y="3066"/>
                    <a:pt x="1264" y="2520"/>
                  </a:cubicBezTo>
                  <a:lnTo>
                    <a:pt x="1264" y="979"/>
                  </a:lnTo>
                  <a:cubicBezTo>
                    <a:pt x="1264" y="759"/>
                    <a:pt x="1427" y="577"/>
                    <a:pt x="1637" y="558"/>
                  </a:cubicBezTo>
                  <a:cubicBezTo>
                    <a:pt x="1808" y="536"/>
                    <a:pt x="2026" y="516"/>
                    <a:pt x="2269" y="516"/>
                  </a:cubicBezTo>
                  <a:cubicBezTo>
                    <a:pt x="2747" y="516"/>
                    <a:pt x="3321" y="591"/>
                    <a:pt x="3810" y="864"/>
                  </a:cubicBezTo>
                  <a:lnTo>
                    <a:pt x="3810" y="750"/>
                  </a:lnTo>
                  <a:cubicBezTo>
                    <a:pt x="3810" y="663"/>
                    <a:pt x="3762" y="577"/>
                    <a:pt x="3695" y="529"/>
                  </a:cubicBezTo>
                  <a:cubicBezTo>
                    <a:pt x="3132" y="118"/>
                    <a:pt x="2432" y="1"/>
                    <a:pt x="182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0" name="Google Shape;11410;p71"/>
            <p:cNvSpPr/>
            <p:nvPr/>
          </p:nvSpPr>
          <p:spPr>
            <a:xfrm>
              <a:off x="8071238" y="1818362"/>
              <a:ext cx="33455" cy="44012"/>
            </a:xfrm>
            <a:custGeom>
              <a:avLst/>
              <a:gdLst/>
              <a:ahLst/>
              <a:cxnLst/>
              <a:rect l="l" t="t" r="r" b="b"/>
              <a:pathLst>
                <a:path w="1274" h="1676" extrusionOk="0">
                  <a:moveTo>
                    <a:pt x="230" y="1"/>
                  </a:moveTo>
                  <a:cubicBezTo>
                    <a:pt x="87" y="154"/>
                    <a:pt x="1" y="364"/>
                    <a:pt x="1" y="575"/>
                  </a:cubicBezTo>
                  <a:lnTo>
                    <a:pt x="1" y="1465"/>
                  </a:lnTo>
                  <a:cubicBezTo>
                    <a:pt x="1" y="1580"/>
                    <a:pt x="96" y="1675"/>
                    <a:pt x="211" y="1675"/>
                  </a:cubicBezTo>
                  <a:lnTo>
                    <a:pt x="1273" y="1675"/>
                  </a:lnTo>
                  <a:lnTo>
                    <a:pt x="1273" y="1398"/>
                  </a:lnTo>
                  <a:cubicBezTo>
                    <a:pt x="1273" y="1168"/>
                    <a:pt x="1187" y="958"/>
                    <a:pt x="1025" y="795"/>
                  </a:cubicBezTo>
                  <a:lnTo>
                    <a:pt x="230"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1" name="Google Shape;11411;p71"/>
          <p:cNvGrpSpPr/>
          <p:nvPr/>
        </p:nvGrpSpPr>
        <p:grpSpPr>
          <a:xfrm>
            <a:off x="4864446" y="3340207"/>
            <a:ext cx="395607" cy="387414"/>
            <a:chOff x="4864446" y="3340207"/>
            <a:chExt cx="395607" cy="387414"/>
          </a:xfrm>
        </p:grpSpPr>
        <p:sp>
          <p:nvSpPr>
            <p:cNvPr id="11412" name="Google Shape;11412;p71"/>
            <p:cNvSpPr/>
            <p:nvPr/>
          </p:nvSpPr>
          <p:spPr>
            <a:xfrm>
              <a:off x="4939077" y="3412948"/>
              <a:ext cx="246581" cy="246581"/>
            </a:xfrm>
            <a:custGeom>
              <a:avLst/>
              <a:gdLst/>
              <a:ahLst/>
              <a:cxnLst/>
              <a:rect l="l" t="t" r="r" b="b"/>
              <a:pathLst>
                <a:path w="9390" h="9390" extrusionOk="0">
                  <a:moveTo>
                    <a:pt x="4690" y="1"/>
                  </a:moveTo>
                  <a:cubicBezTo>
                    <a:pt x="2097" y="1"/>
                    <a:pt x="1" y="2106"/>
                    <a:pt x="1" y="4700"/>
                  </a:cubicBezTo>
                  <a:cubicBezTo>
                    <a:pt x="1" y="7293"/>
                    <a:pt x="2097" y="9389"/>
                    <a:pt x="4690" y="9389"/>
                  </a:cubicBezTo>
                  <a:cubicBezTo>
                    <a:pt x="7284" y="9389"/>
                    <a:pt x="9389" y="7293"/>
                    <a:pt x="9389" y="4700"/>
                  </a:cubicBezTo>
                  <a:cubicBezTo>
                    <a:pt x="9389" y="2106"/>
                    <a:pt x="7284" y="1"/>
                    <a:pt x="4690"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3" name="Google Shape;11413;p71"/>
            <p:cNvSpPr/>
            <p:nvPr/>
          </p:nvSpPr>
          <p:spPr>
            <a:xfrm>
              <a:off x="4988341" y="3499159"/>
              <a:ext cx="148054" cy="148054"/>
            </a:xfrm>
            <a:custGeom>
              <a:avLst/>
              <a:gdLst/>
              <a:ahLst/>
              <a:cxnLst/>
              <a:rect l="l" t="t" r="r" b="b"/>
              <a:pathLst>
                <a:path w="5638" h="5638" extrusionOk="0">
                  <a:moveTo>
                    <a:pt x="2814" y="0"/>
                  </a:moveTo>
                  <a:cubicBezTo>
                    <a:pt x="1264" y="0"/>
                    <a:pt x="1" y="1264"/>
                    <a:pt x="1" y="2824"/>
                  </a:cubicBezTo>
                  <a:cubicBezTo>
                    <a:pt x="1" y="4374"/>
                    <a:pt x="1264" y="5637"/>
                    <a:pt x="2814" y="5637"/>
                  </a:cubicBezTo>
                  <a:cubicBezTo>
                    <a:pt x="4374" y="5637"/>
                    <a:pt x="5638" y="4374"/>
                    <a:pt x="5638" y="2824"/>
                  </a:cubicBezTo>
                  <a:cubicBezTo>
                    <a:pt x="5638" y="1264"/>
                    <a:pt x="4374" y="0"/>
                    <a:pt x="28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71"/>
            <p:cNvSpPr/>
            <p:nvPr/>
          </p:nvSpPr>
          <p:spPr>
            <a:xfrm>
              <a:off x="4864446" y="3530067"/>
              <a:ext cx="56564" cy="12342"/>
            </a:xfrm>
            <a:custGeom>
              <a:avLst/>
              <a:gdLst/>
              <a:ahLst/>
              <a:cxnLst/>
              <a:rect l="l" t="t" r="r" b="b"/>
              <a:pathLst>
                <a:path w="2154"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71"/>
            <p:cNvSpPr/>
            <p:nvPr/>
          </p:nvSpPr>
          <p:spPr>
            <a:xfrm>
              <a:off x="5203463" y="3530067"/>
              <a:ext cx="56590" cy="12342"/>
            </a:xfrm>
            <a:custGeom>
              <a:avLst/>
              <a:gdLst/>
              <a:ahLst/>
              <a:cxnLst/>
              <a:rect l="l" t="t" r="r" b="b"/>
              <a:pathLst>
                <a:path w="2155" h="470" extrusionOk="0">
                  <a:moveTo>
                    <a:pt x="259" y="1"/>
                  </a:moveTo>
                  <a:cubicBezTo>
                    <a:pt x="1" y="58"/>
                    <a:pt x="1" y="422"/>
                    <a:pt x="259" y="469"/>
                  </a:cubicBezTo>
                  <a:lnTo>
                    <a:pt x="1905" y="469"/>
                  </a:lnTo>
                  <a:cubicBezTo>
                    <a:pt x="2154" y="422"/>
                    <a:pt x="2154" y="58"/>
                    <a:pt x="1905"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71"/>
            <p:cNvSpPr/>
            <p:nvPr/>
          </p:nvSpPr>
          <p:spPr>
            <a:xfrm>
              <a:off x="5056197" y="3340207"/>
              <a:ext cx="12342" cy="54437"/>
            </a:xfrm>
            <a:custGeom>
              <a:avLst/>
              <a:gdLst/>
              <a:ahLst/>
              <a:cxnLst/>
              <a:rect l="l" t="t" r="r" b="b"/>
              <a:pathLst>
                <a:path w="470" h="2073" extrusionOk="0">
                  <a:moveTo>
                    <a:pt x="232" y="0"/>
                  </a:moveTo>
                  <a:cubicBezTo>
                    <a:pt x="127" y="0"/>
                    <a:pt x="25" y="62"/>
                    <a:pt x="1" y="187"/>
                  </a:cubicBezTo>
                  <a:lnTo>
                    <a:pt x="1" y="1833"/>
                  </a:lnTo>
                  <a:cubicBezTo>
                    <a:pt x="1" y="1957"/>
                    <a:pt x="106" y="2072"/>
                    <a:pt x="240" y="2072"/>
                  </a:cubicBezTo>
                  <a:cubicBezTo>
                    <a:pt x="364" y="2063"/>
                    <a:pt x="460" y="1957"/>
                    <a:pt x="470" y="1833"/>
                  </a:cubicBezTo>
                  <a:lnTo>
                    <a:pt x="470" y="187"/>
                  </a:lnTo>
                  <a:cubicBezTo>
                    <a:pt x="441" y="62"/>
                    <a:pt x="336" y="0"/>
                    <a:pt x="23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71"/>
            <p:cNvSpPr/>
            <p:nvPr/>
          </p:nvSpPr>
          <p:spPr>
            <a:xfrm>
              <a:off x="4968488" y="3658557"/>
              <a:ext cx="28597" cy="33376"/>
            </a:xfrm>
            <a:custGeom>
              <a:avLst/>
              <a:gdLst/>
              <a:ahLst/>
              <a:cxnLst/>
              <a:rect l="l" t="t" r="r" b="b"/>
              <a:pathLst>
                <a:path w="1089" h="1271" extrusionOk="0">
                  <a:moveTo>
                    <a:pt x="707" y="1"/>
                  </a:moveTo>
                  <a:cubicBezTo>
                    <a:pt x="641" y="1"/>
                    <a:pt x="583" y="30"/>
                    <a:pt x="556" y="103"/>
                  </a:cubicBezTo>
                  <a:lnTo>
                    <a:pt x="87" y="917"/>
                  </a:lnTo>
                  <a:cubicBezTo>
                    <a:pt x="1" y="1070"/>
                    <a:pt x="106" y="1261"/>
                    <a:pt x="288" y="1271"/>
                  </a:cubicBezTo>
                  <a:cubicBezTo>
                    <a:pt x="374" y="1271"/>
                    <a:pt x="450" y="1223"/>
                    <a:pt x="489" y="1156"/>
                  </a:cubicBezTo>
                  <a:lnTo>
                    <a:pt x="958" y="342"/>
                  </a:lnTo>
                  <a:cubicBezTo>
                    <a:pt x="1088" y="191"/>
                    <a:pt x="874" y="1"/>
                    <a:pt x="707"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71"/>
            <p:cNvSpPr/>
            <p:nvPr/>
          </p:nvSpPr>
          <p:spPr>
            <a:xfrm>
              <a:off x="5128832" y="3381068"/>
              <a:ext cx="28387" cy="33166"/>
            </a:xfrm>
            <a:custGeom>
              <a:avLst/>
              <a:gdLst/>
              <a:ahLst/>
              <a:cxnLst/>
              <a:rect l="l" t="t" r="r" b="b"/>
              <a:pathLst>
                <a:path w="1081" h="1263" extrusionOk="0">
                  <a:moveTo>
                    <a:pt x="704" y="1"/>
                  </a:moveTo>
                  <a:cubicBezTo>
                    <a:pt x="637" y="1"/>
                    <a:pt x="576" y="31"/>
                    <a:pt x="546" y="105"/>
                  </a:cubicBezTo>
                  <a:lnTo>
                    <a:pt x="77" y="918"/>
                  </a:lnTo>
                  <a:cubicBezTo>
                    <a:pt x="0" y="1071"/>
                    <a:pt x="106" y="1263"/>
                    <a:pt x="288" y="1263"/>
                  </a:cubicBezTo>
                  <a:cubicBezTo>
                    <a:pt x="364" y="1263"/>
                    <a:pt x="441" y="1224"/>
                    <a:pt x="489" y="1157"/>
                  </a:cubicBezTo>
                  <a:lnTo>
                    <a:pt x="958" y="344"/>
                  </a:lnTo>
                  <a:cubicBezTo>
                    <a:pt x="1080" y="187"/>
                    <a:pt x="872" y="1"/>
                    <a:pt x="7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71"/>
            <p:cNvSpPr/>
            <p:nvPr/>
          </p:nvSpPr>
          <p:spPr>
            <a:xfrm>
              <a:off x="4903915" y="3443646"/>
              <a:ext cx="38471" cy="24868"/>
            </a:xfrm>
            <a:custGeom>
              <a:avLst/>
              <a:gdLst/>
              <a:ahLst/>
              <a:cxnLst/>
              <a:rect l="l" t="t" r="r" b="b"/>
              <a:pathLst>
                <a:path w="1465" h="947" extrusionOk="0">
                  <a:moveTo>
                    <a:pt x="362" y="1"/>
                  </a:moveTo>
                  <a:cubicBezTo>
                    <a:pt x="175" y="1"/>
                    <a:pt x="1" y="360"/>
                    <a:pt x="220" y="449"/>
                  </a:cubicBezTo>
                  <a:lnTo>
                    <a:pt x="1034" y="918"/>
                  </a:lnTo>
                  <a:cubicBezTo>
                    <a:pt x="1072" y="937"/>
                    <a:pt x="1110" y="947"/>
                    <a:pt x="1158" y="947"/>
                  </a:cubicBezTo>
                  <a:cubicBezTo>
                    <a:pt x="1378" y="937"/>
                    <a:pt x="1464" y="631"/>
                    <a:pt x="1273" y="507"/>
                  </a:cubicBezTo>
                  <a:lnTo>
                    <a:pt x="459" y="38"/>
                  </a:lnTo>
                  <a:cubicBezTo>
                    <a:pt x="428" y="12"/>
                    <a:pt x="395" y="1"/>
                    <a:pt x="36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71"/>
            <p:cNvSpPr/>
            <p:nvPr/>
          </p:nvSpPr>
          <p:spPr>
            <a:xfrm>
              <a:off x="5181641" y="3603910"/>
              <a:ext cx="38445" cy="24947"/>
            </a:xfrm>
            <a:custGeom>
              <a:avLst/>
              <a:gdLst/>
              <a:ahLst/>
              <a:cxnLst/>
              <a:rect l="l" t="t" r="r" b="b"/>
              <a:pathLst>
                <a:path w="1464" h="950" extrusionOk="0">
                  <a:moveTo>
                    <a:pt x="355" y="0"/>
                  </a:moveTo>
                  <a:cubicBezTo>
                    <a:pt x="165" y="0"/>
                    <a:pt x="1" y="362"/>
                    <a:pt x="219" y="442"/>
                  </a:cubicBezTo>
                  <a:lnTo>
                    <a:pt x="1033" y="911"/>
                  </a:lnTo>
                  <a:cubicBezTo>
                    <a:pt x="1062" y="930"/>
                    <a:pt x="1109" y="950"/>
                    <a:pt x="1148" y="950"/>
                  </a:cubicBezTo>
                  <a:cubicBezTo>
                    <a:pt x="1377" y="930"/>
                    <a:pt x="1464" y="634"/>
                    <a:pt x="1272" y="509"/>
                  </a:cubicBezTo>
                  <a:lnTo>
                    <a:pt x="459" y="40"/>
                  </a:lnTo>
                  <a:cubicBezTo>
                    <a:pt x="425" y="12"/>
                    <a:pt x="389" y="0"/>
                    <a:pt x="355"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71"/>
            <p:cNvSpPr/>
            <p:nvPr/>
          </p:nvSpPr>
          <p:spPr>
            <a:xfrm>
              <a:off x="5127676" y="3658321"/>
              <a:ext cx="28571" cy="33613"/>
            </a:xfrm>
            <a:custGeom>
              <a:avLst/>
              <a:gdLst/>
              <a:ahLst/>
              <a:cxnLst/>
              <a:rect l="l" t="t" r="r" b="b"/>
              <a:pathLst>
                <a:path w="1088" h="1280" extrusionOk="0">
                  <a:moveTo>
                    <a:pt x="382" y="0"/>
                  </a:moveTo>
                  <a:cubicBezTo>
                    <a:pt x="215" y="0"/>
                    <a:pt x="0" y="191"/>
                    <a:pt x="131" y="342"/>
                  </a:cubicBezTo>
                  <a:lnTo>
                    <a:pt x="600" y="1155"/>
                  </a:lnTo>
                  <a:cubicBezTo>
                    <a:pt x="638" y="1232"/>
                    <a:pt x="714" y="1280"/>
                    <a:pt x="801" y="1280"/>
                  </a:cubicBezTo>
                  <a:lnTo>
                    <a:pt x="801" y="1270"/>
                  </a:lnTo>
                  <a:cubicBezTo>
                    <a:pt x="973" y="1270"/>
                    <a:pt x="1088" y="1079"/>
                    <a:pt x="1002" y="916"/>
                  </a:cubicBezTo>
                  <a:lnTo>
                    <a:pt x="533" y="103"/>
                  </a:lnTo>
                  <a:cubicBezTo>
                    <a:pt x="506" y="30"/>
                    <a:pt x="447" y="0"/>
                    <a:pt x="382"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2" name="Google Shape;11422;p71"/>
            <p:cNvSpPr/>
            <p:nvPr/>
          </p:nvSpPr>
          <p:spPr>
            <a:xfrm>
              <a:off x="4967333" y="3380858"/>
              <a:ext cx="28571" cy="33376"/>
            </a:xfrm>
            <a:custGeom>
              <a:avLst/>
              <a:gdLst/>
              <a:ahLst/>
              <a:cxnLst/>
              <a:rect l="l" t="t" r="r" b="b"/>
              <a:pathLst>
                <a:path w="1088" h="1271" extrusionOk="0">
                  <a:moveTo>
                    <a:pt x="382" y="1"/>
                  </a:moveTo>
                  <a:cubicBezTo>
                    <a:pt x="215" y="1"/>
                    <a:pt x="0" y="191"/>
                    <a:pt x="131" y="342"/>
                  </a:cubicBezTo>
                  <a:lnTo>
                    <a:pt x="600" y="1156"/>
                  </a:lnTo>
                  <a:cubicBezTo>
                    <a:pt x="638" y="1223"/>
                    <a:pt x="715" y="1271"/>
                    <a:pt x="801" y="1271"/>
                  </a:cubicBezTo>
                  <a:cubicBezTo>
                    <a:pt x="983" y="1261"/>
                    <a:pt x="1088" y="1070"/>
                    <a:pt x="1002" y="917"/>
                  </a:cubicBezTo>
                  <a:lnTo>
                    <a:pt x="533" y="103"/>
                  </a:lnTo>
                  <a:cubicBezTo>
                    <a:pt x="506" y="30"/>
                    <a:pt x="447" y="1"/>
                    <a:pt x="382"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3" name="Google Shape;11423;p71"/>
            <p:cNvSpPr/>
            <p:nvPr/>
          </p:nvSpPr>
          <p:spPr>
            <a:xfrm>
              <a:off x="5182350" y="3443646"/>
              <a:ext cx="38471" cy="24868"/>
            </a:xfrm>
            <a:custGeom>
              <a:avLst/>
              <a:gdLst/>
              <a:ahLst/>
              <a:cxnLst/>
              <a:rect l="l" t="t" r="r" b="b"/>
              <a:pathLst>
                <a:path w="1465" h="947" extrusionOk="0">
                  <a:moveTo>
                    <a:pt x="1104" y="1"/>
                  </a:moveTo>
                  <a:cubicBezTo>
                    <a:pt x="1071" y="1"/>
                    <a:pt x="1037" y="12"/>
                    <a:pt x="1006" y="38"/>
                  </a:cubicBezTo>
                  <a:lnTo>
                    <a:pt x="192" y="507"/>
                  </a:lnTo>
                  <a:cubicBezTo>
                    <a:pt x="1" y="631"/>
                    <a:pt x="78" y="937"/>
                    <a:pt x="307" y="947"/>
                  </a:cubicBezTo>
                  <a:cubicBezTo>
                    <a:pt x="355" y="947"/>
                    <a:pt x="393" y="937"/>
                    <a:pt x="432" y="918"/>
                  </a:cubicBezTo>
                  <a:lnTo>
                    <a:pt x="1245" y="449"/>
                  </a:lnTo>
                  <a:cubicBezTo>
                    <a:pt x="1465" y="360"/>
                    <a:pt x="1290" y="1"/>
                    <a:pt x="1104" y="1"/>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4" name="Google Shape;11424;p71"/>
            <p:cNvSpPr/>
            <p:nvPr/>
          </p:nvSpPr>
          <p:spPr>
            <a:xfrm>
              <a:off x="4904650" y="3603910"/>
              <a:ext cx="38445" cy="24947"/>
            </a:xfrm>
            <a:custGeom>
              <a:avLst/>
              <a:gdLst/>
              <a:ahLst/>
              <a:cxnLst/>
              <a:rect l="l" t="t" r="r" b="b"/>
              <a:pathLst>
                <a:path w="1464" h="950" extrusionOk="0">
                  <a:moveTo>
                    <a:pt x="1107" y="0"/>
                  </a:moveTo>
                  <a:cubicBezTo>
                    <a:pt x="1073" y="0"/>
                    <a:pt x="1038" y="12"/>
                    <a:pt x="1006" y="40"/>
                  </a:cubicBezTo>
                  <a:lnTo>
                    <a:pt x="192" y="509"/>
                  </a:lnTo>
                  <a:cubicBezTo>
                    <a:pt x="1" y="634"/>
                    <a:pt x="87" y="930"/>
                    <a:pt x="317" y="950"/>
                  </a:cubicBezTo>
                  <a:cubicBezTo>
                    <a:pt x="355" y="950"/>
                    <a:pt x="393" y="930"/>
                    <a:pt x="431" y="911"/>
                  </a:cubicBezTo>
                  <a:lnTo>
                    <a:pt x="1245" y="442"/>
                  </a:lnTo>
                  <a:cubicBezTo>
                    <a:pt x="1463" y="362"/>
                    <a:pt x="1292" y="0"/>
                    <a:pt x="1107" y="0"/>
                  </a:cubicBezTo>
                  <a:close/>
                </a:path>
              </a:pathLst>
            </a:custGeom>
            <a:solidFill>
              <a:srgbClr val="D7DC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71"/>
            <p:cNvSpPr/>
            <p:nvPr/>
          </p:nvSpPr>
          <p:spPr>
            <a:xfrm>
              <a:off x="5075839" y="3433037"/>
              <a:ext cx="87209" cy="73948"/>
            </a:xfrm>
            <a:custGeom>
              <a:avLst/>
              <a:gdLst/>
              <a:ahLst/>
              <a:cxnLst/>
              <a:rect l="l" t="t" r="r" b="b"/>
              <a:pathLst>
                <a:path w="3321" h="2816" extrusionOk="0">
                  <a:moveTo>
                    <a:pt x="414" y="0"/>
                  </a:moveTo>
                  <a:cubicBezTo>
                    <a:pt x="103" y="0"/>
                    <a:pt x="0" y="487"/>
                    <a:pt x="353" y="576"/>
                  </a:cubicBezTo>
                  <a:cubicBezTo>
                    <a:pt x="1416" y="853"/>
                    <a:pt x="2286" y="1619"/>
                    <a:pt x="2698" y="2633"/>
                  </a:cubicBezTo>
                  <a:cubicBezTo>
                    <a:pt x="2746" y="2748"/>
                    <a:pt x="2851" y="2815"/>
                    <a:pt x="2966" y="2815"/>
                  </a:cubicBezTo>
                  <a:cubicBezTo>
                    <a:pt x="3177" y="2815"/>
                    <a:pt x="3320" y="2605"/>
                    <a:pt x="3243" y="2413"/>
                  </a:cubicBezTo>
                  <a:cubicBezTo>
                    <a:pt x="2755" y="1226"/>
                    <a:pt x="1741" y="336"/>
                    <a:pt x="497" y="11"/>
                  </a:cubicBezTo>
                  <a:cubicBezTo>
                    <a:pt x="468" y="4"/>
                    <a:pt x="440" y="0"/>
                    <a:pt x="41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71"/>
            <p:cNvSpPr/>
            <p:nvPr/>
          </p:nvSpPr>
          <p:spPr>
            <a:xfrm>
              <a:off x="5025288" y="3585607"/>
              <a:ext cx="74158" cy="111106"/>
            </a:xfrm>
            <a:custGeom>
              <a:avLst/>
              <a:gdLst/>
              <a:ahLst/>
              <a:cxnLst/>
              <a:rect l="l" t="t" r="r" b="b"/>
              <a:pathLst>
                <a:path w="2824" h="4231" extrusionOk="0">
                  <a:moveTo>
                    <a:pt x="938" y="1"/>
                  </a:moveTo>
                  <a:lnTo>
                    <a:pt x="938" y="450"/>
                  </a:lnTo>
                  <a:cubicBezTo>
                    <a:pt x="938" y="536"/>
                    <a:pt x="891" y="613"/>
                    <a:pt x="814" y="661"/>
                  </a:cubicBezTo>
                  <a:lnTo>
                    <a:pt x="259" y="948"/>
                  </a:lnTo>
                  <a:cubicBezTo>
                    <a:pt x="96" y="1034"/>
                    <a:pt x="1" y="1197"/>
                    <a:pt x="1" y="1369"/>
                  </a:cubicBezTo>
                  <a:lnTo>
                    <a:pt x="1" y="2738"/>
                  </a:lnTo>
                  <a:cubicBezTo>
                    <a:pt x="1" y="3245"/>
                    <a:pt x="154" y="3752"/>
                    <a:pt x="441" y="4173"/>
                  </a:cubicBezTo>
                  <a:lnTo>
                    <a:pt x="479" y="4231"/>
                  </a:lnTo>
                  <a:lnTo>
                    <a:pt x="2355" y="4231"/>
                  </a:lnTo>
                  <a:lnTo>
                    <a:pt x="2393" y="4173"/>
                  </a:lnTo>
                  <a:cubicBezTo>
                    <a:pt x="2671" y="3752"/>
                    <a:pt x="2824" y="3245"/>
                    <a:pt x="2824" y="2738"/>
                  </a:cubicBezTo>
                  <a:lnTo>
                    <a:pt x="2824" y="1369"/>
                  </a:lnTo>
                  <a:cubicBezTo>
                    <a:pt x="2824" y="1187"/>
                    <a:pt x="2728" y="1034"/>
                    <a:pt x="2565" y="948"/>
                  </a:cubicBezTo>
                  <a:lnTo>
                    <a:pt x="2010" y="661"/>
                  </a:lnTo>
                  <a:cubicBezTo>
                    <a:pt x="1934" y="613"/>
                    <a:pt x="1886" y="536"/>
                    <a:pt x="1886" y="450"/>
                  </a:cubicBezTo>
                  <a:lnTo>
                    <a:pt x="188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71"/>
            <p:cNvSpPr/>
            <p:nvPr/>
          </p:nvSpPr>
          <p:spPr>
            <a:xfrm>
              <a:off x="5025288" y="3606458"/>
              <a:ext cx="74158" cy="90256"/>
            </a:xfrm>
            <a:custGeom>
              <a:avLst/>
              <a:gdLst/>
              <a:ahLst/>
              <a:cxnLst/>
              <a:rect l="l" t="t" r="r" b="b"/>
              <a:pathLst>
                <a:path w="2824" h="3437" extrusionOk="0">
                  <a:moveTo>
                    <a:pt x="556" y="1"/>
                  </a:moveTo>
                  <a:lnTo>
                    <a:pt x="249" y="154"/>
                  </a:lnTo>
                  <a:cubicBezTo>
                    <a:pt x="96" y="240"/>
                    <a:pt x="1" y="403"/>
                    <a:pt x="1" y="575"/>
                  </a:cubicBezTo>
                  <a:lnTo>
                    <a:pt x="1" y="1944"/>
                  </a:lnTo>
                  <a:cubicBezTo>
                    <a:pt x="1" y="2451"/>
                    <a:pt x="154" y="2958"/>
                    <a:pt x="441" y="3379"/>
                  </a:cubicBezTo>
                  <a:lnTo>
                    <a:pt x="469" y="3437"/>
                  </a:lnTo>
                  <a:lnTo>
                    <a:pt x="2355" y="3437"/>
                  </a:lnTo>
                  <a:lnTo>
                    <a:pt x="2384" y="3379"/>
                  </a:lnTo>
                  <a:cubicBezTo>
                    <a:pt x="2671" y="2958"/>
                    <a:pt x="2824" y="2451"/>
                    <a:pt x="2824" y="1944"/>
                  </a:cubicBezTo>
                  <a:lnTo>
                    <a:pt x="2824" y="575"/>
                  </a:lnTo>
                  <a:cubicBezTo>
                    <a:pt x="2824" y="403"/>
                    <a:pt x="2718" y="240"/>
                    <a:pt x="2565" y="154"/>
                  </a:cubicBezTo>
                  <a:lnTo>
                    <a:pt x="2269" y="1"/>
                  </a:lnTo>
                  <a:cubicBezTo>
                    <a:pt x="2039" y="254"/>
                    <a:pt x="1726" y="381"/>
                    <a:pt x="1412" y="381"/>
                  </a:cubicBezTo>
                  <a:cubicBezTo>
                    <a:pt x="1099" y="381"/>
                    <a:pt x="785" y="254"/>
                    <a:pt x="5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71"/>
            <p:cNvSpPr/>
            <p:nvPr/>
          </p:nvSpPr>
          <p:spPr>
            <a:xfrm>
              <a:off x="5048660" y="3585607"/>
              <a:ext cx="27678" cy="18382"/>
            </a:xfrm>
            <a:custGeom>
              <a:avLst/>
              <a:gdLst/>
              <a:ahLst/>
              <a:cxnLst/>
              <a:rect l="l" t="t" r="r" b="b"/>
              <a:pathLst>
                <a:path w="1054" h="700" extrusionOk="0">
                  <a:moveTo>
                    <a:pt x="58" y="1"/>
                  </a:moveTo>
                  <a:lnTo>
                    <a:pt x="58" y="450"/>
                  </a:lnTo>
                  <a:cubicBezTo>
                    <a:pt x="48" y="508"/>
                    <a:pt x="29" y="556"/>
                    <a:pt x="1" y="603"/>
                  </a:cubicBezTo>
                  <a:cubicBezTo>
                    <a:pt x="163" y="670"/>
                    <a:pt x="345" y="699"/>
                    <a:pt x="527" y="699"/>
                  </a:cubicBezTo>
                  <a:cubicBezTo>
                    <a:pt x="699" y="699"/>
                    <a:pt x="881" y="670"/>
                    <a:pt x="1053" y="603"/>
                  </a:cubicBezTo>
                  <a:cubicBezTo>
                    <a:pt x="1015" y="556"/>
                    <a:pt x="996" y="508"/>
                    <a:pt x="996" y="450"/>
                  </a:cubicBezTo>
                  <a:lnTo>
                    <a:pt x="9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9" name="Google Shape;11429;p71"/>
            <p:cNvSpPr/>
            <p:nvPr/>
          </p:nvSpPr>
          <p:spPr>
            <a:xfrm>
              <a:off x="5037604" y="3536343"/>
              <a:ext cx="49526" cy="55330"/>
            </a:xfrm>
            <a:custGeom>
              <a:avLst/>
              <a:gdLst/>
              <a:ahLst/>
              <a:cxnLst/>
              <a:rect l="l" t="t" r="r" b="b"/>
              <a:pathLst>
                <a:path w="1886" h="2107" extrusionOk="0">
                  <a:moveTo>
                    <a:pt x="709" y="1"/>
                  </a:moveTo>
                  <a:cubicBezTo>
                    <a:pt x="316" y="1"/>
                    <a:pt x="0" y="317"/>
                    <a:pt x="0" y="699"/>
                  </a:cubicBezTo>
                  <a:lnTo>
                    <a:pt x="0" y="1168"/>
                  </a:lnTo>
                  <a:cubicBezTo>
                    <a:pt x="0" y="1685"/>
                    <a:pt x="422" y="2106"/>
                    <a:pt x="948" y="2106"/>
                  </a:cubicBezTo>
                  <a:cubicBezTo>
                    <a:pt x="954" y="2106"/>
                    <a:pt x="959" y="2106"/>
                    <a:pt x="965" y="2106"/>
                  </a:cubicBezTo>
                  <a:cubicBezTo>
                    <a:pt x="1474" y="2106"/>
                    <a:pt x="1886" y="1679"/>
                    <a:pt x="1886" y="1168"/>
                  </a:cubicBezTo>
                  <a:lnTo>
                    <a:pt x="1886" y="699"/>
                  </a:lnTo>
                  <a:cubicBezTo>
                    <a:pt x="1886" y="317"/>
                    <a:pt x="1570" y="1"/>
                    <a:pt x="11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0" name="Google Shape;11430;p71"/>
            <p:cNvSpPr/>
            <p:nvPr/>
          </p:nvSpPr>
          <p:spPr>
            <a:xfrm>
              <a:off x="5037604" y="3536343"/>
              <a:ext cx="33954" cy="55382"/>
            </a:xfrm>
            <a:custGeom>
              <a:avLst/>
              <a:gdLst/>
              <a:ahLst/>
              <a:cxnLst/>
              <a:rect l="l" t="t" r="r" b="b"/>
              <a:pathLst>
                <a:path w="1293" h="2109" extrusionOk="0">
                  <a:moveTo>
                    <a:pt x="709" y="1"/>
                  </a:moveTo>
                  <a:cubicBezTo>
                    <a:pt x="316" y="1"/>
                    <a:pt x="0" y="317"/>
                    <a:pt x="0" y="699"/>
                  </a:cubicBezTo>
                  <a:lnTo>
                    <a:pt x="0" y="1168"/>
                  </a:lnTo>
                  <a:cubicBezTo>
                    <a:pt x="0" y="1711"/>
                    <a:pt x="439" y="2109"/>
                    <a:pt x="937" y="2109"/>
                  </a:cubicBezTo>
                  <a:cubicBezTo>
                    <a:pt x="1054" y="2109"/>
                    <a:pt x="1174" y="2087"/>
                    <a:pt x="1292" y="2039"/>
                  </a:cubicBezTo>
                  <a:cubicBezTo>
                    <a:pt x="938" y="1896"/>
                    <a:pt x="699" y="1551"/>
                    <a:pt x="709" y="1168"/>
                  </a:cubicBezTo>
                  <a:lnTo>
                    <a:pt x="709" y="699"/>
                  </a:lnTo>
                  <a:cubicBezTo>
                    <a:pt x="709" y="355"/>
                    <a:pt x="948" y="68"/>
                    <a:pt x="1292" y="10"/>
                  </a:cubicBezTo>
                  <a:cubicBezTo>
                    <a:pt x="1254" y="1"/>
                    <a:pt x="1216" y="1"/>
                    <a:pt x="116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71"/>
            <p:cNvSpPr/>
            <p:nvPr/>
          </p:nvSpPr>
          <p:spPr>
            <a:xfrm>
              <a:off x="5037604" y="3696451"/>
              <a:ext cx="49526" cy="31171"/>
            </a:xfrm>
            <a:custGeom>
              <a:avLst/>
              <a:gdLst/>
              <a:ahLst/>
              <a:cxnLst/>
              <a:rect l="l" t="t" r="r" b="b"/>
              <a:pathLst>
                <a:path w="1886" h="1187" extrusionOk="0">
                  <a:moveTo>
                    <a:pt x="0" y="0"/>
                  </a:moveTo>
                  <a:lnTo>
                    <a:pt x="0" y="947"/>
                  </a:lnTo>
                  <a:cubicBezTo>
                    <a:pt x="0" y="1072"/>
                    <a:pt x="106" y="1187"/>
                    <a:pt x="240" y="1187"/>
                  </a:cubicBezTo>
                  <a:lnTo>
                    <a:pt x="1647" y="1187"/>
                  </a:lnTo>
                  <a:cubicBezTo>
                    <a:pt x="1781" y="1187"/>
                    <a:pt x="1886" y="1072"/>
                    <a:pt x="1886" y="947"/>
                  </a:cubicBezTo>
                  <a:lnTo>
                    <a:pt x="1886"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71"/>
            <p:cNvSpPr/>
            <p:nvPr/>
          </p:nvSpPr>
          <p:spPr>
            <a:xfrm>
              <a:off x="5025288" y="3615255"/>
              <a:ext cx="12342" cy="81222"/>
            </a:xfrm>
            <a:custGeom>
              <a:avLst/>
              <a:gdLst/>
              <a:ahLst/>
              <a:cxnLst/>
              <a:rect l="l" t="t" r="r" b="b"/>
              <a:pathLst>
                <a:path w="470" h="3093" extrusionOk="0">
                  <a:moveTo>
                    <a:pt x="77" y="1"/>
                  </a:moveTo>
                  <a:cubicBezTo>
                    <a:pt x="29" y="68"/>
                    <a:pt x="1" y="154"/>
                    <a:pt x="1" y="250"/>
                  </a:cubicBezTo>
                  <a:lnTo>
                    <a:pt x="1" y="1609"/>
                  </a:lnTo>
                  <a:cubicBezTo>
                    <a:pt x="1" y="2125"/>
                    <a:pt x="154" y="2623"/>
                    <a:pt x="441" y="3044"/>
                  </a:cubicBezTo>
                  <a:lnTo>
                    <a:pt x="469" y="3092"/>
                  </a:lnTo>
                  <a:lnTo>
                    <a:pt x="469" y="527"/>
                  </a:lnTo>
                  <a:cubicBezTo>
                    <a:pt x="469" y="384"/>
                    <a:pt x="402" y="240"/>
                    <a:pt x="288" y="154"/>
                  </a:cubicBezTo>
                  <a:lnTo>
                    <a:pt x="77"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71"/>
            <p:cNvSpPr/>
            <p:nvPr/>
          </p:nvSpPr>
          <p:spPr>
            <a:xfrm>
              <a:off x="5086868" y="3615255"/>
              <a:ext cx="12579" cy="81222"/>
            </a:xfrm>
            <a:custGeom>
              <a:avLst/>
              <a:gdLst/>
              <a:ahLst/>
              <a:cxnLst/>
              <a:rect l="l" t="t" r="r" b="b"/>
              <a:pathLst>
                <a:path w="479" h="3093" extrusionOk="0">
                  <a:moveTo>
                    <a:pt x="402" y="1"/>
                  </a:moveTo>
                  <a:lnTo>
                    <a:pt x="192" y="154"/>
                  </a:lnTo>
                  <a:cubicBezTo>
                    <a:pt x="77" y="240"/>
                    <a:pt x="0" y="384"/>
                    <a:pt x="10" y="527"/>
                  </a:cubicBezTo>
                  <a:lnTo>
                    <a:pt x="10" y="3092"/>
                  </a:lnTo>
                  <a:lnTo>
                    <a:pt x="39" y="3044"/>
                  </a:lnTo>
                  <a:cubicBezTo>
                    <a:pt x="326" y="2623"/>
                    <a:pt x="479" y="2125"/>
                    <a:pt x="479" y="1609"/>
                  </a:cubicBezTo>
                  <a:lnTo>
                    <a:pt x="479" y="250"/>
                  </a:lnTo>
                  <a:cubicBezTo>
                    <a:pt x="479" y="154"/>
                    <a:pt x="450" y="68"/>
                    <a:pt x="40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71"/>
            <p:cNvSpPr/>
            <p:nvPr/>
          </p:nvSpPr>
          <p:spPr>
            <a:xfrm>
              <a:off x="5059216" y="3708740"/>
              <a:ext cx="6302" cy="18645"/>
            </a:xfrm>
            <a:custGeom>
              <a:avLst/>
              <a:gdLst/>
              <a:ahLst/>
              <a:cxnLst/>
              <a:rect l="l" t="t" r="r" b="b"/>
              <a:pathLst>
                <a:path w="240" h="710" extrusionOk="0">
                  <a:moveTo>
                    <a:pt x="125" y="1"/>
                  </a:moveTo>
                  <a:cubicBezTo>
                    <a:pt x="58" y="1"/>
                    <a:pt x="1" y="58"/>
                    <a:pt x="1" y="125"/>
                  </a:cubicBezTo>
                  <a:lnTo>
                    <a:pt x="1" y="709"/>
                  </a:lnTo>
                  <a:lnTo>
                    <a:pt x="240" y="709"/>
                  </a:lnTo>
                  <a:lnTo>
                    <a:pt x="240" y="116"/>
                  </a:lnTo>
                  <a:cubicBezTo>
                    <a:pt x="240" y="58"/>
                    <a:pt x="18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71"/>
            <p:cNvSpPr/>
            <p:nvPr/>
          </p:nvSpPr>
          <p:spPr>
            <a:xfrm>
              <a:off x="5037604" y="3536343"/>
              <a:ext cx="49526" cy="24658"/>
            </a:xfrm>
            <a:custGeom>
              <a:avLst/>
              <a:gdLst/>
              <a:ahLst/>
              <a:cxnLst/>
              <a:rect l="l" t="t" r="r" b="b"/>
              <a:pathLst>
                <a:path w="1886" h="939" extrusionOk="0">
                  <a:moveTo>
                    <a:pt x="709" y="1"/>
                  </a:moveTo>
                  <a:cubicBezTo>
                    <a:pt x="316" y="1"/>
                    <a:pt x="0" y="317"/>
                    <a:pt x="0" y="699"/>
                  </a:cubicBezTo>
                  <a:cubicBezTo>
                    <a:pt x="0" y="699"/>
                    <a:pt x="709" y="939"/>
                    <a:pt x="1886" y="939"/>
                  </a:cubicBezTo>
                  <a:lnTo>
                    <a:pt x="1886" y="699"/>
                  </a:lnTo>
                  <a:cubicBezTo>
                    <a:pt x="1886" y="317"/>
                    <a:pt x="1570" y="1"/>
                    <a:pt x="1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71"/>
            <p:cNvSpPr/>
            <p:nvPr/>
          </p:nvSpPr>
          <p:spPr>
            <a:xfrm>
              <a:off x="5037604" y="3536343"/>
              <a:ext cx="33954" cy="22400"/>
            </a:xfrm>
            <a:custGeom>
              <a:avLst/>
              <a:gdLst/>
              <a:ahLst/>
              <a:cxnLst/>
              <a:rect l="l" t="t" r="r" b="b"/>
              <a:pathLst>
                <a:path w="1293" h="853" extrusionOk="0">
                  <a:moveTo>
                    <a:pt x="709" y="1"/>
                  </a:moveTo>
                  <a:cubicBezTo>
                    <a:pt x="316" y="1"/>
                    <a:pt x="0" y="317"/>
                    <a:pt x="0" y="699"/>
                  </a:cubicBezTo>
                  <a:cubicBezTo>
                    <a:pt x="230" y="766"/>
                    <a:pt x="469" y="824"/>
                    <a:pt x="709" y="853"/>
                  </a:cubicBezTo>
                  <a:lnTo>
                    <a:pt x="709" y="699"/>
                  </a:lnTo>
                  <a:cubicBezTo>
                    <a:pt x="709" y="355"/>
                    <a:pt x="948" y="68"/>
                    <a:pt x="1292" y="10"/>
                  </a:cubicBezTo>
                  <a:cubicBezTo>
                    <a:pt x="1254" y="1"/>
                    <a:pt x="1216"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71"/>
          <p:cNvGrpSpPr/>
          <p:nvPr/>
        </p:nvGrpSpPr>
        <p:grpSpPr>
          <a:xfrm>
            <a:off x="3130367" y="4324485"/>
            <a:ext cx="297342" cy="258871"/>
            <a:chOff x="3130367" y="4324485"/>
            <a:chExt cx="297342" cy="258871"/>
          </a:xfrm>
        </p:grpSpPr>
        <p:sp>
          <p:nvSpPr>
            <p:cNvPr id="11438" name="Google Shape;11438;p71"/>
            <p:cNvSpPr/>
            <p:nvPr/>
          </p:nvSpPr>
          <p:spPr>
            <a:xfrm>
              <a:off x="3130367" y="4391579"/>
              <a:ext cx="297342" cy="191777"/>
            </a:xfrm>
            <a:custGeom>
              <a:avLst/>
              <a:gdLst/>
              <a:ahLst/>
              <a:cxnLst/>
              <a:rect l="l" t="t" r="r" b="b"/>
              <a:pathLst>
                <a:path w="11323" h="7303" extrusionOk="0">
                  <a:moveTo>
                    <a:pt x="364" y="0"/>
                  </a:moveTo>
                  <a:cubicBezTo>
                    <a:pt x="163" y="0"/>
                    <a:pt x="0" y="163"/>
                    <a:pt x="0" y="364"/>
                  </a:cubicBezTo>
                  <a:lnTo>
                    <a:pt x="0" y="6939"/>
                  </a:lnTo>
                  <a:cubicBezTo>
                    <a:pt x="0" y="7140"/>
                    <a:pt x="163" y="7302"/>
                    <a:pt x="364" y="7302"/>
                  </a:cubicBezTo>
                  <a:lnTo>
                    <a:pt x="10958" y="7302"/>
                  </a:lnTo>
                  <a:cubicBezTo>
                    <a:pt x="11159" y="7302"/>
                    <a:pt x="11322" y="7140"/>
                    <a:pt x="11322" y="6939"/>
                  </a:cubicBezTo>
                  <a:lnTo>
                    <a:pt x="11322" y="364"/>
                  </a:lnTo>
                  <a:cubicBezTo>
                    <a:pt x="11322" y="163"/>
                    <a:pt x="11159" y="0"/>
                    <a:pt x="10958" y="0"/>
                  </a:cubicBezTo>
                  <a:close/>
                </a:path>
              </a:pathLst>
            </a:custGeom>
            <a:solidFill>
              <a:srgbClr val="E8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71"/>
            <p:cNvSpPr/>
            <p:nvPr/>
          </p:nvSpPr>
          <p:spPr>
            <a:xfrm>
              <a:off x="3130367" y="4391579"/>
              <a:ext cx="297342" cy="14601"/>
            </a:xfrm>
            <a:custGeom>
              <a:avLst/>
              <a:gdLst/>
              <a:ahLst/>
              <a:cxnLst/>
              <a:rect l="l" t="t" r="r" b="b"/>
              <a:pathLst>
                <a:path w="11323" h="556" extrusionOk="0">
                  <a:moveTo>
                    <a:pt x="364" y="0"/>
                  </a:moveTo>
                  <a:cubicBezTo>
                    <a:pt x="163" y="0"/>
                    <a:pt x="0" y="163"/>
                    <a:pt x="0" y="364"/>
                  </a:cubicBezTo>
                  <a:lnTo>
                    <a:pt x="0" y="555"/>
                  </a:lnTo>
                  <a:lnTo>
                    <a:pt x="11322" y="555"/>
                  </a:lnTo>
                  <a:lnTo>
                    <a:pt x="11322" y="364"/>
                  </a:lnTo>
                  <a:cubicBezTo>
                    <a:pt x="11322" y="163"/>
                    <a:pt x="11159" y="0"/>
                    <a:pt x="10958" y="0"/>
                  </a:cubicBezTo>
                  <a:close/>
                </a:path>
              </a:pathLst>
            </a:custGeom>
            <a:solidFill>
              <a:srgbClr val="D1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71"/>
            <p:cNvSpPr/>
            <p:nvPr/>
          </p:nvSpPr>
          <p:spPr>
            <a:xfrm>
              <a:off x="3159279" y="4430024"/>
              <a:ext cx="95770" cy="124682"/>
            </a:xfrm>
            <a:custGeom>
              <a:avLst/>
              <a:gdLst/>
              <a:ahLst/>
              <a:cxnLst/>
              <a:rect l="l" t="t" r="r" b="b"/>
              <a:pathLst>
                <a:path w="3647" h="4748" extrusionOk="0">
                  <a:moveTo>
                    <a:pt x="182" y="1"/>
                  </a:moveTo>
                  <a:cubicBezTo>
                    <a:pt x="77" y="1"/>
                    <a:pt x="0" y="77"/>
                    <a:pt x="0" y="182"/>
                  </a:cubicBezTo>
                  <a:lnTo>
                    <a:pt x="0" y="4566"/>
                  </a:lnTo>
                  <a:cubicBezTo>
                    <a:pt x="0" y="4661"/>
                    <a:pt x="77" y="4747"/>
                    <a:pt x="182" y="4747"/>
                  </a:cubicBezTo>
                  <a:lnTo>
                    <a:pt x="3465" y="4747"/>
                  </a:lnTo>
                  <a:cubicBezTo>
                    <a:pt x="3570" y="4747"/>
                    <a:pt x="3646" y="4661"/>
                    <a:pt x="3646" y="4566"/>
                  </a:cubicBezTo>
                  <a:lnTo>
                    <a:pt x="3646" y="182"/>
                  </a:lnTo>
                  <a:cubicBezTo>
                    <a:pt x="3646" y="77"/>
                    <a:pt x="3570" y="1"/>
                    <a:pt x="3465" y="1"/>
                  </a:cubicBezTo>
                  <a:close/>
                </a:path>
              </a:pathLst>
            </a:custGeom>
            <a:solidFill>
              <a:srgbClr val="B4BE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71"/>
            <p:cNvSpPr/>
            <p:nvPr/>
          </p:nvSpPr>
          <p:spPr>
            <a:xfrm>
              <a:off x="3279156" y="4430024"/>
              <a:ext cx="119903" cy="23897"/>
            </a:xfrm>
            <a:custGeom>
              <a:avLst/>
              <a:gdLst/>
              <a:ahLst/>
              <a:cxnLst/>
              <a:rect l="l" t="t" r="r" b="b"/>
              <a:pathLst>
                <a:path w="4566" h="910" extrusionOk="0">
                  <a:moveTo>
                    <a:pt x="182" y="1"/>
                  </a:moveTo>
                  <a:cubicBezTo>
                    <a:pt x="86" y="1"/>
                    <a:pt x="0" y="77"/>
                    <a:pt x="0" y="182"/>
                  </a:cubicBezTo>
                  <a:lnTo>
                    <a:pt x="0" y="728"/>
                  </a:lnTo>
                  <a:cubicBezTo>
                    <a:pt x="0" y="833"/>
                    <a:pt x="86" y="910"/>
                    <a:pt x="182" y="910"/>
                  </a:cubicBezTo>
                  <a:lnTo>
                    <a:pt x="4383" y="910"/>
                  </a:lnTo>
                  <a:cubicBezTo>
                    <a:pt x="4489" y="910"/>
                    <a:pt x="4565" y="833"/>
                    <a:pt x="4565" y="728"/>
                  </a:cubicBezTo>
                  <a:lnTo>
                    <a:pt x="4565" y="182"/>
                  </a:lnTo>
                  <a:cubicBezTo>
                    <a:pt x="4565" y="77"/>
                    <a:pt x="4489" y="1"/>
                    <a:pt x="4383" y="1"/>
                  </a:cubicBezTo>
                  <a:close/>
                </a:path>
              </a:pathLst>
            </a:custGeom>
            <a:solidFill>
              <a:srgbClr val="A9B7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71"/>
            <p:cNvSpPr/>
            <p:nvPr/>
          </p:nvSpPr>
          <p:spPr>
            <a:xfrm>
              <a:off x="3279156" y="4468232"/>
              <a:ext cx="90991" cy="19380"/>
            </a:xfrm>
            <a:custGeom>
              <a:avLst/>
              <a:gdLst/>
              <a:ahLst/>
              <a:cxnLst/>
              <a:rect l="l" t="t" r="r" b="b"/>
              <a:pathLst>
                <a:path w="3465" h="738" extrusionOk="0">
                  <a:moveTo>
                    <a:pt x="182" y="0"/>
                  </a:moveTo>
                  <a:cubicBezTo>
                    <a:pt x="77" y="0"/>
                    <a:pt x="0" y="86"/>
                    <a:pt x="0" y="182"/>
                  </a:cubicBezTo>
                  <a:lnTo>
                    <a:pt x="0" y="546"/>
                  </a:lnTo>
                  <a:cubicBezTo>
                    <a:pt x="0" y="651"/>
                    <a:pt x="77" y="737"/>
                    <a:pt x="182" y="737"/>
                  </a:cubicBezTo>
                  <a:lnTo>
                    <a:pt x="3283" y="737"/>
                  </a:lnTo>
                  <a:cubicBezTo>
                    <a:pt x="3388" y="737"/>
                    <a:pt x="3465" y="651"/>
                    <a:pt x="3465" y="546"/>
                  </a:cubicBezTo>
                  <a:lnTo>
                    <a:pt x="3465" y="182"/>
                  </a:lnTo>
                  <a:cubicBezTo>
                    <a:pt x="3465" y="86"/>
                    <a:pt x="3388" y="0"/>
                    <a:pt x="3283" y="0"/>
                  </a:cubicBezTo>
                  <a:close/>
                </a:path>
              </a:pathLst>
            </a:custGeom>
            <a:solidFill>
              <a:srgbClr val="92A1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71"/>
            <p:cNvSpPr/>
            <p:nvPr/>
          </p:nvSpPr>
          <p:spPr>
            <a:xfrm>
              <a:off x="3277896" y="4501897"/>
              <a:ext cx="60687" cy="9585"/>
            </a:xfrm>
            <a:custGeom>
              <a:avLst/>
              <a:gdLst/>
              <a:ahLst/>
              <a:cxnLst/>
              <a:rect l="l" t="t" r="r" b="b"/>
              <a:pathLst>
                <a:path w="2311" h="365" extrusionOk="0">
                  <a:moveTo>
                    <a:pt x="2067" y="0"/>
                  </a:moveTo>
                  <a:cubicBezTo>
                    <a:pt x="2061" y="0"/>
                    <a:pt x="2055" y="0"/>
                    <a:pt x="2048" y="1"/>
                  </a:cubicBezTo>
                  <a:lnTo>
                    <a:pt x="230" y="1"/>
                  </a:lnTo>
                  <a:cubicBezTo>
                    <a:pt x="0" y="20"/>
                    <a:pt x="0" y="345"/>
                    <a:pt x="230" y="364"/>
                  </a:cubicBezTo>
                  <a:lnTo>
                    <a:pt x="2048" y="364"/>
                  </a:lnTo>
                  <a:cubicBezTo>
                    <a:pt x="2055" y="365"/>
                    <a:pt x="2061" y="365"/>
                    <a:pt x="2067" y="365"/>
                  </a:cubicBezTo>
                  <a:cubicBezTo>
                    <a:pt x="2310" y="365"/>
                    <a:pt x="2310" y="0"/>
                    <a:pt x="2067"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71"/>
            <p:cNvSpPr/>
            <p:nvPr/>
          </p:nvSpPr>
          <p:spPr>
            <a:xfrm>
              <a:off x="3344150" y="4501897"/>
              <a:ext cx="32878" cy="9585"/>
            </a:xfrm>
            <a:custGeom>
              <a:avLst/>
              <a:gdLst/>
              <a:ahLst/>
              <a:cxnLst/>
              <a:rect l="l" t="t" r="r" b="b"/>
              <a:pathLst>
                <a:path w="1252" h="365" extrusionOk="0">
                  <a:moveTo>
                    <a:pt x="244" y="0"/>
                  </a:moveTo>
                  <a:cubicBezTo>
                    <a:pt x="0" y="0"/>
                    <a:pt x="0" y="365"/>
                    <a:pt x="244" y="365"/>
                  </a:cubicBezTo>
                  <a:cubicBezTo>
                    <a:pt x="250" y="365"/>
                    <a:pt x="256" y="365"/>
                    <a:pt x="262" y="364"/>
                  </a:cubicBezTo>
                  <a:lnTo>
                    <a:pt x="990" y="364"/>
                  </a:lnTo>
                  <a:cubicBezTo>
                    <a:pt x="996" y="365"/>
                    <a:pt x="1002" y="365"/>
                    <a:pt x="1008" y="365"/>
                  </a:cubicBezTo>
                  <a:cubicBezTo>
                    <a:pt x="1251" y="365"/>
                    <a:pt x="1251" y="0"/>
                    <a:pt x="1008" y="0"/>
                  </a:cubicBezTo>
                  <a:cubicBezTo>
                    <a:pt x="1002" y="0"/>
                    <a:pt x="996" y="0"/>
                    <a:pt x="990" y="1"/>
                  </a:cubicBezTo>
                  <a:lnTo>
                    <a:pt x="262" y="1"/>
                  </a:lnTo>
                  <a:cubicBezTo>
                    <a:pt x="256" y="0"/>
                    <a:pt x="250" y="0"/>
                    <a:pt x="244"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71"/>
            <p:cNvSpPr/>
            <p:nvPr/>
          </p:nvSpPr>
          <p:spPr>
            <a:xfrm>
              <a:off x="3277896" y="4530810"/>
              <a:ext cx="21376" cy="9559"/>
            </a:xfrm>
            <a:custGeom>
              <a:avLst/>
              <a:gdLst/>
              <a:ahLst/>
              <a:cxnLst/>
              <a:rect l="l" t="t" r="r" b="b"/>
              <a:pathLst>
                <a:path w="814" h="364" extrusionOk="0">
                  <a:moveTo>
                    <a:pt x="230" y="0"/>
                  </a:moveTo>
                  <a:cubicBezTo>
                    <a:pt x="0" y="19"/>
                    <a:pt x="0" y="345"/>
                    <a:pt x="230" y="364"/>
                  </a:cubicBezTo>
                  <a:lnTo>
                    <a:pt x="594" y="364"/>
                  </a:lnTo>
                  <a:cubicBezTo>
                    <a:pt x="814" y="345"/>
                    <a:pt x="814" y="19"/>
                    <a:pt x="594"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71"/>
            <p:cNvSpPr/>
            <p:nvPr/>
          </p:nvSpPr>
          <p:spPr>
            <a:xfrm>
              <a:off x="3306782" y="4530757"/>
              <a:ext cx="50892" cy="9637"/>
            </a:xfrm>
            <a:custGeom>
              <a:avLst/>
              <a:gdLst/>
              <a:ahLst/>
              <a:cxnLst/>
              <a:rect l="l" t="t" r="r" b="b"/>
              <a:pathLst>
                <a:path w="1938" h="367" extrusionOk="0">
                  <a:moveTo>
                    <a:pt x="1710" y="1"/>
                  </a:moveTo>
                  <a:cubicBezTo>
                    <a:pt x="1702" y="1"/>
                    <a:pt x="1694" y="1"/>
                    <a:pt x="1685" y="2"/>
                  </a:cubicBezTo>
                  <a:lnTo>
                    <a:pt x="221" y="2"/>
                  </a:lnTo>
                  <a:cubicBezTo>
                    <a:pt x="1" y="21"/>
                    <a:pt x="1" y="347"/>
                    <a:pt x="221" y="366"/>
                  </a:cubicBezTo>
                  <a:lnTo>
                    <a:pt x="1685" y="366"/>
                  </a:lnTo>
                  <a:cubicBezTo>
                    <a:pt x="1691" y="366"/>
                    <a:pt x="1697" y="367"/>
                    <a:pt x="1702" y="367"/>
                  </a:cubicBezTo>
                  <a:cubicBezTo>
                    <a:pt x="1935" y="367"/>
                    <a:pt x="1938" y="1"/>
                    <a:pt x="1710"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71"/>
            <p:cNvSpPr/>
            <p:nvPr/>
          </p:nvSpPr>
          <p:spPr>
            <a:xfrm>
              <a:off x="3277055" y="4549874"/>
              <a:ext cx="23083" cy="9611"/>
            </a:xfrm>
            <a:custGeom>
              <a:avLst/>
              <a:gdLst/>
              <a:ahLst/>
              <a:cxnLst/>
              <a:rect l="l" t="t" r="r" b="b"/>
              <a:pathLst>
                <a:path w="879" h="366" extrusionOk="0">
                  <a:moveTo>
                    <a:pt x="244" y="1"/>
                  </a:moveTo>
                  <a:cubicBezTo>
                    <a:pt x="0" y="1"/>
                    <a:pt x="0" y="366"/>
                    <a:pt x="244" y="366"/>
                  </a:cubicBezTo>
                  <a:cubicBezTo>
                    <a:pt x="250" y="366"/>
                    <a:pt x="256" y="366"/>
                    <a:pt x="262" y="365"/>
                  </a:cubicBezTo>
                  <a:lnTo>
                    <a:pt x="626" y="365"/>
                  </a:lnTo>
                  <a:cubicBezTo>
                    <a:pt x="632" y="366"/>
                    <a:pt x="637" y="366"/>
                    <a:pt x="643" y="366"/>
                  </a:cubicBezTo>
                  <a:cubicBezTo>
                    <a:pt x="878" y="366"/>
                    <a:pt x="878" y="1"/>
                    <a:pt x="643" y="1"/>
                  </a:cubicBezTo>
                  <a:cubicBezTo>
                    <a:pt x="637" y="1"/>
                    <a:pt x="632" y="1"/>
                    <a:pt x="626" y="2"/>
                  </a:cubicBezTo>
                  <a:lnTo>
                    <a:pt x="262" y="2"/>
                  </a:lnTo>
                  <a:cubicBezTo>
                    <a:pt x="256" y="1"/>
                    <a:pt x="250" y="1"/>
                    <a:pt x="24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71"/>
            <p:cNvSpPr/>
            <p:nvPr/>
          </p:nvSpPr>
          <p:spPr>
            <a:xfrm>
              <a:off x="3305705" y="4549874"/>
              <a:ext cx="51969" cy="9611"/>
            </a:xfrm>
            <a:custGeom>
              <a:avLst/>
              <a:gdLst/>
              <a:ahLst/>
              <a:cxnLst/>
              <a:rect l="l" t="t" r="r" b="b"/>
              <a:pathLst>
                <a:path w="1979" h="366" extrusionOk="0">
                  <a:moveTo>
                    <a:pt x="244" y="1"/>
                  </a:moveTo>
                  <a:cubicBezTo>
                    <a:pt x="0" y="1"/>
                    <a:pt x="0" y="366"/>
                    <a:pt x="244" y="366"/>
                  </a:cubicBezTo>
                  <a:cubicBezTo>
                    <a:pt x="250" y="366"/>
                    <a:pt x="256" y="366"/>
                    <a:pt x="262" y="365"/>
                  </a:cubicBezTo>
                  <a:lnTo>
                    <a:pt x="1726" y="365"/>
                  </a:lnTo>
                  <a:cubicBezTo>
                    <a:pt x="1732" y="366"/>
                    <a:pt x="1738" y="366"/>
                    <a:pt x="1744" y="366"/>
                  </a:cubicBezTo>
                  <a:cubicBezTo>
                    <a:pt x="1979" y="366"/>
                    <a:pt x="1979" y="1"/>
                    <a:pt x="1744" y="1"/>
                  </a:cubicBezTo>
                  <a:cubicBezTo>
                    <a:pt x="1738" y="1"/>
                    <a:pt x="1732" y="1"/>
                    <a:pt x="1726" y="2"/>
                  </a:cubicBezTo>
                  <a:lnTo>
                    <a:pt x="262" y="2"/>
                  </a:lnTo>
                  <a:cubicBezTo>
                    <a:pt x="256" y="1"/>
                    <a:pt x="250" y="1"/>
                    <a:pt x="244" y="1"/>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71"/>
            <p:cNvSpPr/>
            <p:nvPr/>
          </p:nvSpPr>
          <p:spPr>
            <a:xfrm>
              <a:off x="3255259" y="4324485"/>
              <a:ext cx="47531" cy="86474"/>
            </a:xfrm>
            <a:custGeom>
              <a:avLst/>
              <a:gdLst/>
              <a:ahLst/>
              <a:cxnLst/>
              <a:rect l="l" t="t" r="r" b="b"/>
              <a:pathLst>
                <a:path w="1810" h="3293" extrusionOk="0">
                  <a:moveTo>
                    <a:pt x="202" y="0"/>
                  </a:moveTo>
                  <a:cubicBezTo>
                    <a:pt x="87" y="0"/>
                    <a:pt x="1" y="96"/>
                    <a:pt x="20" y="201"/>
                  </a:cubicBezTo>
                  <a:lnTo>
                    <a:pt x="336" y="3130"/>
                  </a:lnTo>
                  <a:cubicBezTo>
                    <a:pt x="345" y="3216"/>
                    <a:pt x="432" y="3292"/>
                    <a:pt x="518" y="3292"/>
                  </a:cubicBezTo>
                  <a:lnTo>
                    <a:pt x="1293" y="3292"/>
                  </a:lnTo>
                  <a:cubicBezTo>
                    <a:pt x="1379" y="3292"/>
                    <a:pt x="1465" y="3216"/>
                    <a:pt x="1475" y="3130"/>
                  </a:cubicBezTo>
                  <a:lnTo>
                    <a:pt x="1800" y="201"/>
                  </a:lnTo>
                  <a:cubicBezTo>
                    <a:pt x="1810" y="96"/>
                    <a:pt x="1724" y="0"/>
                    <a:pt x="1618"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71"/>
            <p:cNvSpPr/>
            <p:nvPr/>
          </p:nvSpPr>
          <p:spPr>
            <a:xfrm>
              <a:off x="3178370" y="4492365"/>
              <a:ext cx="57562" cy="62341"/>
            </a:xfrm>
            <a:custGeom>
              <a:avLst/>
              <a:gdLst/>
              <a:ahLst/>
              <a:cxnLst/>
              <a:rect l="l" t="t" r="r" b="b"/>
              <a:pathLst>
                <a:path w="2192" h="2374" extrusionOk="0">
                  <a:moveTo>
                    <a:pt x="728" y="0"/>
                  </a:moveTo>
                  <a:lnTo>
                    <a:pt x="728" y="364"/>
                  </a:lnTo>
                  <a:cubicBezTo>
                    <a:pt x="728" y="440"/>
                    <a:pt x="689" y="498"/>
                    <a:pt x="632" y="536"/>
                  </a:cubicBezTo>
                  <a:lnTo>
                    <a:pt x="211" y="746"/>
                  </a:lnTo>
                  <a:cubicBezTo>
                    <a:pt x="87" y="804"/>
                    <a:pt x="0" y="928"/>
                    <a:pt x="0" y="1072"/>
                  </a:cubicBezTo>
                  <a:lnTo>
                    <a:pt x="0" y="2373"/>
                  </a:lnTo>
                  <a:lnTo>
                    <a:pt x="2192" y="2373"/>
                  </a:lnTo>
                  <a:lnTo>
                    <a:pt x="2192" y="1072"/>
                  </a:lnTo>
                  <a:cubicBezTo>
                    <a:pt x="2192" y="928"/>
                    <a:pt x="2115" y="804"/>
                    <a:pt x="1991" y="746"/>
                  </a:cubicBezTo>
                  <a:lnTo>
                    <a:pt x="1560" y="536"/>
                  </a:lnTo>
                  <a:cubicBezTo>
                    <a:pt x="1503" y="498"/>
                    <a:pt x="1465" y="440"/>
                    <a:pt x="1465" y="364"/>
                  </a:cubicBezTo>
                  <a:lnTo>
                    <a:pt x="1465" y="0"/>
                  </a:ln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1" name="Google Shape;11451;p71"/>
            <p:cNvSpPr/>
            <p:nvPr/>
          </p:nvSpPr>
          <p:spPr>
            <a:xfrm>
              <a:off x="3196726" y="4492365"/>
              <a:ext cx="20877" cy="14390"/>
            </a:xfrm>
            <a:custGeom>
              <a:avLst/>
              <a:gdLst/>
              <a:ahLst/>
              <a:cxnLst/>
              <a:rect l="l" t="t" r="r" b="b"/>
              <a:pathLst>
                <a:path w="795" h="548" extrusionOk="0">
                  <a:moveTo>
                    <a:pt x="29" y="0"/>
                  </a:moveTo>
                  <a:lnTo>
                    <a:pt x="29" y="364"/>
                  </a:lnTo>
                  <a:cubicBezTo>
                    <a:pt x="29" y="402"/>
                    <a:pt x="19" y="440"/>
                    <a:pt x="0" y="469"/>
                  </a:cubicBezTo>
                  <a:cubicBezTo>
                    <a:pt x="124" y="522"/>
                    <a:pt x="258" y="548"/>
                    <a:pt x="394" y="548"/>
                  </a:cubicBezTo>
                  <a:cubicBezTo>
                    <a:pt x="529" y="548"/>
                    <a:pt x="665" y="522"/>
                    <a:pt x="794" y="469"/>
                  </a:cubicBezTo>
                  <a:cubicBezTo>
                    <a:pt x="775" y="440"/>
                    <a:pt x="766" y="402"/>
                    <a:pt x="766" y="364"/>
                  </a:cubicBezTo>
                  <a:lnTo>
                    <a:pt x="766" y="0"/>
                  </a:lnTo>
                  <a:close/>
                </a:path>
              </a:pathLst>
            </a:custGeom>
            <a:solidFill>
              <a:srgbClr val="9BA9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2" name="Google Shape;11452;p71"/>
            <p:cNvSpPr/>
            <p:nvPr/>
          </p:nvSpPr>
          <p:spPr>
            <a:xfrm>
              <a:off x="3178370" y="4507438"/>
              <a:ext cx="57562" cy="47268"/>
            </a:xfrm>
            <a:custGeom>
              <a:avLst/>
              <a:gdLst/>
              <a:ahLst/>
              <a:cxnLst/>
              <a:rect l="l" t="t" r="r" b="b"/>
              <a:pathLst>
                <a:path w="2192" h="1800" extrusionOk="0">
                  <a:moveTo>
                    <a:pt x="536" y="0"/>
                  </a:moveTo>
                  <a:lnTo>
                    <a:pt x="211" y="172"/>
                  </a:lnTo>
                  <a:cubicBezTo>
                    <a:pt x="87" y="230"/>
                    <a:pt x="0" y="354"/>
                    <a:pt x="0" y="498"/>
                  </a:cubicBezTo>
                  <a:lnTo>
                    <a:pt x="0" y="1799"/>
                  </a:lnTo>
                  <a:lnTo>
                    <a:pt x="2192" y="1799"/>
                  </a:lnTo>
                  <a:lnTo>
                    <a:pt x="2192" y="498"/>
                  </a:lnTo>
                  <a:cubicBezTo>
                    <a:pt x="2192" y="354"/>
                    <a:pt x="2115" y="230"/>
                    <a:pt x="1991" y="172"/>
                  </a:cubicBezTo>
                  <a:lnTo>
                    <a:pt x="1656" y="0"/>
                  </a:lnTo>
                  <a:cubicBezTo>
                    <a:pt x="1513" y="182"/>
                    <a:pt x="1304" y="273"/>
                    <a:pt x="1096" y="273"/>
                  </a:cubicBezTo>
                  <a:cubicBezTo>
                    <a:pt x="888" y="273"/>
                    <a:pt x="680" y="182"/>
                    <a:pt x="53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3" name="Google Shape;11453;p71"/>
            <p:cNvSpPr/>
            <p:nvPr/>
          </p:nvSpPr>
          <p:spPr>
            <a:xfrm>
              <a:off x="3178370" y="4515973"/>
              <a:ext cx="14338" cy="38733"/>
            </a:xfrm>
            <a:custGeom>
              <a:avLst/>
              <a:gdLst/>
              <a:ahLst/>
              <a:cxnLst/>
              <a:rect l="l" t="t" r="r" b="b"/>
              <a:pathLst>
                <a:path w="546" h="1475" extrusionOk="0">
                  <a:moveTo>
                    <a:pt x="39" y="1"/>
                  </a:moveTo>
                  <a:cubicBezTo>
                    <a:pt x="10" y="48"/>
                    <a:pt x="0" y="106"/>
                    <a:pt x="0" y="173"/>
                  </a:cubicBezTo>
                  <a:lnTo>
                    <a:pt x="0" y="1474"/>
                  </a:lnTo>
                  <a:lnTo>
                    <a:pt x="546" y="1474"/>
                  </a:lnTo>
                  <a:lnTo>
                    <a:pt x="546" y="565"/>
                  </a:lnTo>
                  <a:cubicBezTo>
                    <a:pt x="546" y="441"/>
                    <a:pt x="488" y="336"/>
                    <a:pt x="402" y="269"/>
                  </a:cubicBezTo>
                  <a:lnTo>
                    <a:pt x="39"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71"/>
            <p:cNvSpPr/>
            <p:nvPr/>
          </p:nvSpPr>
          <p:spPr>
            <a:xfrm>
              <a:off x="3221594" y="4515973"/>
              <a:ext cx="14338" cy="38733"/>
            </a:xfrm>
            <a:custGeom>
              <a:avLst/>
              <a:gdLst/>
              <a:ahLst/>
              <a:cxnLst/>
              <a:rect l="l" t="t" r="r" b="b"/>
              <a:pathLst>
                <a:path w="546" h="1475" extrusionOk="0">
                  <a:moveTo>
                    <a:pt x="498" y="1"/>
                  </a:moveTo>
                  <a:lnTo>
                    <a:pt x="144" y="269"/>
                  </a:lnTo>
                  <a:cubicBezTo>
                    <a:pt x="48" y="336"/>
                    <a:pt x="0" y="441"/>
                    <a:pt x="0" y="565"/>
                  </a:cubicBezTo>
                  <a:lnTo>
                    <a:pt x="0" y="1474"/>
                  </a:lnTo>
                  <a:lnTo>
                    <a:pt x="546" y="1474"/>
                  </a:lnTo>
                  <a:lnTo>
                    <a:pt x="546" y="173"/>
                  </a:lnTo>
                  <a:cubicBezTo>
                    <a:pt x="546" y="106"/>
                    <a:pt x="527" y="48"/>
                    <a:pt x="49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71"/>
            <p:cNvSpPr/>
            <p:nvPr/>
          </p:nvSpPr>
          <p:spPr>
            <a:xfrm>
              <a:off x="3187929" y="4453894"/>
              <a:ext cx="38471" cy="43250"/>
            </a:xfrm>
            <a:custGeom>
              <a:avLst/>
              <a:gdLst/>
              <a:ahLst/>
              <a:cxnLst/>
              <a:rect l="l" t="t" r="r" b="b"/>
              <a:pathLst>
                <a:path w="1465" h="1647" extrusionOk="0">
                  <a:moveTo>
                    <a:pt x="546" y="1"/>
                  </a:moveTo>
                  <a:cubicBezTo>
                    <a:pt x="249" y="1"/>
                    <a:pt x="0" y="250"/>
                    <a:pt x="0" y="556"/>
                  </a:cubicBezTo>
                  <a:lnTo>
                    <a:pt x="0" y="920"/>
                  </a:lnTo>
                  <a:cubicBezTo>
                    <a:pt x="0" y="1321"/>
                    <a:pt x="325" y="1647"/>
                    <a:pt x="727" y="1647"/>
                  </a:cubicBezTo>
                  <a:cubicBezTo>
                    <a:pt x="1139" y="1647"/>
                    <a:pt x="1464" y="1321"/>
                    <a:pt x="1464" y="920"/>
                  </a:cubicBezTo>
                  <a:lnTo>
                    <a:pt x="1464" y="556"/>
                  </a:lnTo>
                  <a:cubicBezTo>
                    <a:pt x="1464" y="250"/>
                    <a:pt x="1225" y="1"/>
                    <a:pt x="919" y="1"/>
                  </a:cubicBezTo>
                  <a:close/>
                </a:path>
              </a:pathLst>
            </a:custGeom>
            <a:solidFill>
              <a:srgbClr val="BC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6" name="Google Shape;11456;p71"/>
            <p:cNvSpPr/>
            <p:nvPr/>
          </p:nvSpPr>
          <p:spPr>
            <a:xfrm>
              <a:off x="3187929" y="4454157"/>
              <a:ext cx="26391" cy="43119"/>
            </a:xfrm>
            <a:custGeom>
              <a:avLst/>
              <a:gdLst/>
              <a:ahLst/>
              <a:cxnLst/>
              <a:rect l="l" t="t" r="r" b="b"/>
              <a:pathLst>
                <a:path w="1005" h="1642" extrusionOk="0">
                  <a:moveTo>
                    <a:pt x="555" y="0"/>
                  </a:moveTo>
                  <a:cubicBezTo>
                    <a:pt x="249" y="0"/>
                    <a:pt x="0" y="240"/>
                    <a:pt x="0" y="546"/>
                  </a:cubicBezTo>
                  <a:lnTo>
                    <a:pt x="0" y="910"/>
                  </a:lnTo>
                  <a:cubicBezTo>
                    <a:pt x="0" y="1329"/>
                    <a:pt x="347" y="1642"/>
                    <a:pt x="734" y="1642"/>
                  </a:cubicBezTo>
                  <a:cubicBezTo>
                    <a:pt x="824" y="1642"/>
                    <a:pt x="915" y="1625"/>
                    <a:pt x="1005" y="1589"/>
                  </a:cubicBezTo>
                  <a:cubicBezTo>
                    <a:pt x="727" y="1474"/>
                    <a:pt x="546" y="1206"/>
                    <a:pt x="546" y="910"/>
                  </a:cubicBezTo>
                  <a:lnTo>
                    <a:pt x="546" y="546"/>
                  </a:lnTo>
                  <a:cubicBezTo>
                    <a:pt x="546" y="278"/>
                    <a:pt x="747" y="48"/>
                    <a:pt x="1005" y="10"/>
                  </a:cubicBezTo>
                  <a:cubicBezTo>
                    <a:pt x="976" y="0"/>
                    <a:pt x="948" y="0"/>
                    <a:pt x="919" y="0"/>
                  </a:cubicBezTo>
                  <a:close/>
                </a:path>
              </a:pathLst>
            </a:custGeom>
            <a:solidFill>
              <a:srgbClr val="AA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7" name="Google Shape;11457;p71"/>
            <p:cNvSpPr/>
            <p:nvPr/>
          </p:nvSpPr>
          <p:spPr>
            <a:xfrm>
              <a:off x="3187929" y="4453894"/>
              <a:ext cx="38471" cy="19406"/>
            </a:xfrm>
            <a:custGeom>
              <a:avLst/>
              <a:gdLst/>
              <a:ahLst/>
              <a:cxnLst/>
              <a:rect l="l" t="t" r="r" b="b"/>
              <a:pathLst>
                <a:path w="1465" h="739" extrusionOk="0">
                  <a:moveTo>
                    <a:pt x="546" y="1"/>
                  </a:moveTo>
                  <a:cubicBezTo>
                    <a:pt x="249" y="1"/>
                    <a:pt x="0" y="250"/>
                    <a:pt x="0" y="556"/>
                  </a:cubicBezTo>
                  <a:cubicBezTo>
                    <a:pt x="448" y="672"/>
                    <a:pt x="905" y="739"/>
                    <a:pt x="1370" y="739"/>
                  </a:cubicBezTo>
                  <a:cubicBezTo>
                    <a:pt x="1402" y="739"/>
                    <a:pt x="1433" y="738"/>
                    <a:pt x="1464" y="738"/>
                  </a:cubicBezTo>
                  <a:lnTo>
                    <a:pt x="1464" y="556"/>
                  </a:lnTo>
                  <a:cubicBezTo>
                    <a:pt x="1464" y="250"/>
                    <a:pt x="1215" y="1"/>
                    <a:pt x="91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71"/>
            <p:cNvSpPr/>
            <p:nvPr/>
          </p:nvSpPr>
          <p:spPr>
            <a:xfrm>
              <a:off x="3187929" y="4453894"/>
              <a:ext cx="26391" cy="17620"/>
            </a:xfrm>
            <a:custGeom>
              <a:avLst/>
              <a:gdLst/>
              <a:ahLst/>
              <a:cxnLst/>
              <a:rect l="l" t="t" r="r" b="b"/>
              <a:pathLst>
                <a:path w="1005" h="671" extrusionOk="0">
                  <a:moveTo>
                    <a:pt x="555" y="1"/>
                  </a:moveTo>
                  <a:cubicBezTo>
                    <a:pt x="249" y="1"/>
                    <a:pt x="0" y="250"/>
                    <a:pt x="0" y="556"/>
                  </a:cubicBezTo>
                  <a:cubicBezTo>
                    <a:pt x="182" y="604"/>
                    <a:pt x="364" y="642"/>
                    <a:pt x="555" y="671"/>
                  </a:cubicBezTo>
                  <a:lnTo>
                    <a:pt x="546" y="556"/>
                  </a:lnTo>
                  <a:cubicBezTo>
                    <a:pt x="546" y="288"/>
                    <a:pt x="747" y="58"/>
                    <a:pt x="1005" y="10"/>
                  </a:cubicBezTo>
                  <a:cubicBezTo>
                    <a:pt x="976" y="10"/>
                    <a:pt x="948" y="1"/>
                    <a:pt x="919"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71"/>
            <p:cNvSpPr/>
            <p:nvPr/>
          </p:nvSpPr>
          <p:spPr>
            <a:xfrm>
              <a:off x="3269335" y="4387036"/>
              <a:ext cx="19380" cy="9349"/>
            </a:xfrm>
            <a:custGeom>
              <a:avLst/>
              <a:gdLst/>
              <a:ahLst/>
              <a:cxnLst/>
              <a:rect l="l" t="t" r="r" b="b"/>
              <a:pathLst>
                <a:path w="738" h="356" extrusionOk="0">
                  <a:moveTo>
                    <a:pt x="176" y="0"/>
                  </a:moveTo>
                  <a:cubicBezTo>
                    <a:pt x="79" y="0"/>
                    <a:pt x="10" y="83"/>
                    <a:pt x="1" y="173"/>
                  </a:cubicBezTo>
                  <a:cubicBezTo>
                    <a:pt x="1" y="269"/>
                    <a:pt x="87" y="355"/>
                    <a:pt x="192" y="355"/>
                  </a:cubicBezTo>
                  <a:lnTo>
                    <a:pt x="556" y="355"/>
                  </a:lnTo>
                  <a:cubicBezTo>
                    <a:pt x="652" y="355"/>
                    <a:pt x="728" y="279"/>
                    <a:pt x="738" y="183"/>
                  </a:cubicBezTo>
                  <a:cubicBezTo>
                    <a:pt x="738" y="78"/>
                    <a:pt x="652" y="1"/>
                    <a:pt x="556" y="1"/>
                  </a:cubicBezTo>
                  <a:lnTo>
                    <a:pt x="192" y="1"/>
                  </a:lnTo>
                  <a:cubicBezTo>
                    <a:pt x="187" y="1"/>
                    <a:pt x="182" y="0"/>
                    <a:pt x="17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71"/>
            <p:cNvSpPr/>
            <p:nvPr/>
          </p:nvSpPr>
          <p:spPr>
            <a:xfrm>
              <a:off x="3255522" y="4324485"/>
              <a:ext cx="47032" cy="9559"/>
            </a:xfrm>
            <a:custGeom>
              <a:avLst/>
              <a:gdLst/>
              <a:ahLst/>
              <a:cxnLst/>
              <a:rect l="l" t="t" r="r" b="b"/>
              <a:pathLst>
                <a:path w="1791" h="364" extrusionOk="0">
                  <a:moveTo>
                    <a:pt x="192" y="0"/>
                  </a:moveTo>
                  <a:cubicBezTo>
                    <a:pt x="87" y="0"/>
                    <a:pt x="0" y="86"/>
                    <a:pt x="0" y="182"/>
                  </a:cubicBezTo>
                  <a:cubicBezTo>
                    <a:pt x="0" y="287"/>
                    <a:pt x="87" y="364"/>
                    <a:pt x="192" y="364"/>
                  </a:cubicBezTo>
                  <a:lnTo>
                    <a:pt x="1608" y="364"/>
                  </a:lnTo>
                  <a:cubicBezTo>
                    <a:pt x="1704" y="364"/>
                    <a:pt x="1790" y="287"/>
                    <a:pt x="1790" y="182"/>
                  </a:cubicBezTo>
                  <a:cubicBezTo>
                    <a:pt x="1790" y="86"/>
                    <a:pt x="1704" y="0"/>
                    <a:pt x="1608" y="0"/>
                  </a:cubicBezTo>
                  <a:close/>
                </a:path>
              </a:pathLst>
            </a:custGeom>
            <a:solidFill>
              <a:srgbClr val="BD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1" name="Google Shape;11461;p71"/>
          <p:cNvGrpSpPr/>
          <p:nvPr/>
        </p:nvGrpSpPr>
        <p:grpSpPr>
          <a:xfrm>
            <a:off x="5302988" y="3389839"/>
            <a:ext cx="394609" cy="286523"/>
            <a:chOff x="5302988" y="3389839"/>
            <a:chExt cx="394609" cy="286523"/>
          </a:xfrm>
        </p:grpSpPr>
        <p:sp>
          <p:nvSpPr>
            <p:cNvPr id="11462" name="Google Shape;11462;p71"/>
            <p:cNvSpPr/>
            <p:nvPr/>
          </p:nvSpPr>
          <p:spPr>
            <a:xfrm>
              <a:off x="5589485" y="3491859"/>
              <a:ext cx="31696" cy="69904"/>
            </a:xfrm>
            <a:custGeom>
              <a:avLst/>
              <a:gdLst/>
              <a:ahLst/>
              <a:cxnLst/>
              <a:rect l="l" t="t" r="r" b="b"/>
              <a:pathLst>
                <a:path w="1207" h="2662" extrusionOk="0">
                  <a:moveTo>
                    <a:pt x="728" y="1"/>
                  </a:moveTo>
                  <a:cubicBezTo>
                    <a:pt x="326" y="1"/>
                    <a:pt x="1" y="326"/>
                    <a:pt x="1" y="728"/>
                  </a:cubicBezTo>
                  <a:lnTo>
                    <a:pt x="1" y="891"/>
                  </a:lnTo>
                  <a:cubicBezTo>
                    <a:pt x="1" y="1101"/>
                    <a:pt x="30" y="1312"/>
                    <a:pt x="97" y="1503"/>
                  </a:cubicBezTo>
                  <a:lnTo>
                    <a:pt x="479" y="2661"/>
                  </a:lnTo>
                  <a:lnTo>
                    <a:pt x="1207" y="2661"/>
                  </a:lnTo>
                  <a:lnTo>
                    <a:pt x="1207"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3" name="Google Shape;11463;p71"/>
            <p:cNvSpPr/>
            <p:nvPr/>
          </p:nvSpPr>
          <p:spPr>
            <a:xfrm>
              <a:off x="5602063" y="3485583"/>
              <a:ext cx="76417" cy="76180"/>
            </a:xfrm>
            <a:custGeom>
              <a:avLst/>
              <a:gdLst/>
              <a:ahLst/>
              <a:cxnLst/>
              <a:rect l="l" t="t" r="r" b="b"/>
              <a:pathLst>
                <a:path w="2910" h="2901" extrusionOk="0">
                  <a:moveTo>
                    <a:pt x="728" y="1"/>
                  </a:moveTo>
                  <a:cubicBezTo>
                    <a:pt x="326" y="1"/>
                    <a:pt x="0" y="326"/>
                    <a:pt x="0" y="728"/>
                  </a:cubicBezTo>
                  <a:cubicBezTo>
                    <a:pt x="0" y="986"/>
                    <a:pt x="220" y="1206"/>
                    <a:pt x="488" y="1206"/>
                  </a:cubicBezTo>
                  <a:lnTo>
                    <a:pt x="2422" y="2900"/>
                  </a:lnTo>
                  <a:lnTo>
                    <a:pt x="2833" y="1465"/>
                  </a:lnTo>
                  <a:cubicBezTo>
                    <a:pt x="2881" y="1293"/>
                    <a:pt x="2910" y="1120"/>
                    <a:pt x="2910" y="938"/>
                  </a:cubicBezTo>
                  <a:lnTo>
                    <a:pt x="2910" y="479"/>
                  </a:lnTo>
                  <a:cubicBezTo>
                    <a:pt x="2910" y="211"/>
                    <a:pt x="2690" y="1"/>
                    <a:pt x="24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4" name="Google Shape;11464;p71"/>
            <p:cNvSpPr/>
            <p:nvPr/>
          </p:nvSpPr>
          <p:spPr>
            <a:xfrm>
              <a:off x="5614878" y="3580828"/>
              <a:ext cx="38235" cy="28177"/>
            </a:xfrm>
            <a:custGeom>
              <a:avLst/>
              <a:gdLst/>
              <a:ahLst/>
              <a:cxnLst/>
              <a:rect l="l" t="t" r="r" b="b"/>
              <a:pathLst>
                <a:path w="1456" h="1073" extrusionOk="0">
                  <a:moveTo>
                    <a:pt x="0" y="1"/>
                  </a:moveTo>
                  <a:lnTo>
                    <a:pt x="0" y="1073"/>
                  </a:lnTo>
                  <a:lnTo>
                    <a:pt x="1455" y="1073"/>
                  </a:lnTo>
                  <a:lnTo>
                    <a:pt x="145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71"/>
            <p:cNvSpPr/>
            <p:nvPr/>
          </p:nvSpPr>
          <p:spPr>
            <a:xfrm>
              <a:off x="5614878" y="3580828"/>
              <a:ext cx="38235" cy="15625"/>
            </a:xfrm>
            <a:custGeom>
              <a:avLst/>
              <a:gdLst/>
              <a:ahLst/>
              <a:cxnLst/>
              <a:rect l="l" t="t" r="r" b="b"/>
              <a:pathLst>
                <a:path w="1456" h="595" extrusionOk="0">
                  <a:moveTo>
                    <a:pt x="0" y="1"/>
                  </a:moveTo>
                  <a:lnTo>
                    <a:pt x="0" y="451"/>
                  </a:lnTo>
                  <a:cubicBezTo>
                    <a:pt x="235" y="546"/>
                    <a:pt x="481" y="594"/>
                    <a:pt x="728" y="594"/>
                  </a:cubicBezTo>
                  <a:cubicBezTo>
                    <a:pt x="974" y="594"/>
                    <a:pt x="1221" y="546"/>
                    <a:pt x="1455" y="451"/>
                  </a:cubicBezTo>
                  <a:lnTo>
                    <a:pt x="145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71"/>
            <p:cNvSpPr/>
            <p:nvPr/>
          </p:nvSpPr>
          <p:spPr>
            <a:xfrm>
              <a:off x="5570394" y="3596426"/>
              <a:ext cx="126941" cy="79935"/>
            </a:xfrm>
            <a:custGeom>
              <a:avLst/>
              <a:gdLst/>
              <a:ahLst/>
              <a:cxnLst/>
              <a:rect l="l" t="t" r="r" b="b"/>
              <a:pathLst>
                <a:path w="4834" h="3044" extrusionOk="0">
                  <a:moveTo>
                    <a:pt x="1694" y="0"/>
                  </a:moveTo>
                  <a:lnTo>
                    <a:pt x="527" y="335"/>
                  </a:lnTo>
                  <a:cubicBezTo>
                    <a:pt x="211" y="421"/>
                    <a:pt x="1" y="708"/>
                    <a:pt x="1" y="1034"/>
                  </a:cubicBezTo>
                  <a:lnTo>
                    <a:pt x="1" y="2804"/>
                  </a:lnTo>
                  <a:cubicBezTo>
                    <a:pt x="1" y="2938"/>
                    <a:pt x="106" y="3043"/>
                    <a:pt x="240" y="3043"/>
                  </a:cubicBezTo>
                  <a:lnTo>
                    <a:pt x="4594" y="3043"/>
                  </a:lnTo>
                  <a:cubicBezTo>
                    <a:pt x="4728" y="3043"/>
                    <a:pt x="4834" y="2938"/>
                    <a:pt x="4834" y="2804"/>
                  </a:cubicBezTo>
                  <a:lnTo>
                    <a:pt x="4834" y="1034"/>
                  </a:lnTo>
                  <a:cubicBezTo>
                    <a:pt x="4834" y="708"/>
                    <a:pt x="4623" y="421"/>
                    <a:pt x="4317" y="335"/>
                  </a:cubicBezTo>
                  <a:lnTo>
                    <a:pt x="3149" y="0"/>
                  </a:lnTo>
                  <a:lnTo>
                    <a:pt x="2422" y="479"/>
                  </a:lnTo>
                  <a:lnTo>
                    <a:pt x="16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7" name="Google Shape;11467;p71"/>
            <p:cNvSpPr/>
            <p:nvPr/>
          </p:nvSpPr>
          <p:spPr>
            <a:xfrm>
              <a:off x="5627693" y="3608979"/>
              <a:ext cx="12605" cy="67383"/>
            </a:xfrm>
            <a:custGeom>
              <a:avLst/>
              <a:gdLst/>
              <a:ahLst/>
              <a:cxnLst/>
              <a:rect l="l" t="t" r="r" b="b"/>
              <a:pathLst>
                <a:path w="480" h="2566" extrusionOk="0">
                  <a:moveTo>
                    <a:pt x="115" y="1"/>
                  </a:moveTo>
                  <a:lnTo>
                    <a:pt x="1" y="2565"/>
                  </a:lnTo>
                  <a:lnTo>
                    <a:pt x="479" y="2565"/>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8" name="Google Shape;11468;p71"/>
            <p:cNvSpPr/>
            <p:nvPr/>
          </p:nvSpPr>
          <p:spPr>
            <a:xfrm>
              <a:off x="5595787" y="3517462"/>
              <a:ext cx="76417" cy="69930"/>
            </a:xfrm>
            <a:custGeom>
              <a:avLst/>
              <a:gdLst/>
              <a:ahLst/>
              <a:cxnLst/>
              <a:rect l="l" t="t" r="r" b="b"/>
              <a:pathLst>
                <a:path w="2910" h="2663" extrusionOk="0">
                  <a:moveTo>
                    <a:pt x="909" y="1"/>
                  </a:moveTo>
                  <a:cubicBezTo>
                    <a:pt x="785" y="1"/>
                    <a:pt x="664" y="57"/>
                    <a:pt x="584" y="146"/>
                  </a:cubicBezTo>
                  <a:lnTo>
                    <a:pt x="144" y="576"/>
                  </a:lnTo>
                  <a:cubicBezTo>
                    <a:pt x="48" y="672"/>
                    <a:pt x="0" y="796"/>
                    <a:pt x="0" y="921"/>
                  </a:cubicBezTo>
                  <a:lnTo>
                    <a:pt x="0" y="1208"/>
                  </a:lnTo>
                  <a:cubicBezTo>
                    <a:pt x="0" y="2012"/>
                    <a:pt x="651" y="2663"/>
                    <a:pt x="1455" y="2663"/>
                  </a:cubicBezTo>
                  <a:cubicBezTo>
                    <a:pt x="2259" y="2663"/>
                    <a:pt x="2909" y="2012"/>
                    <a:pt x="2909" y="1208"/>
                  </a:cubicBezTo>
                  <a:lnTo>
                    <a:pt x="2909" y="902"/>
                  </a:lnTo>
                  <a:cubicBezTo>
                    <a:pt x="2909" y="768"/>
                    <a:pt x="2862" y="643"/>
                    <a:pt x="2766" y="557"/>
                  </a:cubicBezTo>
                  <a:cubicBezTo>
                    <a:pt x="2393" y="193"/>
                    <a:pt x="1704" y="21"/>
                    <a:pt x="938" y="2"/>
                  </a:cubicBezTo>
                  <a:cubicBezTo>
                    <a:pt x="928" y="1"/>
                    <a:pt x="919" y="1"/>
                    <a:pt x="90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71"/>
            <p:cNvSpPr/>
            <p:nvPr/>
          </p:nvSpPr>
          <p:spPr>
            <a:xfrm>
              <a:off x="5595787" y="3517515"/>
              <a:ext cx="76154" cy="68381"/>
            </a:xfrm>
            <a:custGeom>
              <a:avLst/>
              <a:gdLst/>
              <a:ahLst/>
              <a:cxnLst/>
              <a:rect l="l" t="t" r="r" b="b"/>
              <a:pathLst>
                <a:path w="2900" h="2604" extrusionOk="0">
                  <a:moveTo>
                    <a:pt x="928" y="0"/>
                  </a:moveTo>
                  <a:cubicBezTo>
                    <a:pt x="804" y="0"/>
                    <a:pt x="670" y="48"/>
                    <a:pt x="584" y="144"/>
                  </a:cubicBezTo>
                  <a:lnTo>
                    <a:pt x="144" y="584"/>
                  </a:lnTo>
                  <a:cubicBezTo>
                    <a:pt x="48" y="670"/>
                    <a:pt x="0" y="794"/>
                    <a:pt x="0" y="919"/>
                  </a:cubicBezTo>
                  <a:lnTo>
                    <a:pt x="0" y="1206"/>
                  </a:lnTo>
                  <a:cubicBezTo>
                    <a:pt x="0" y="1857"/>
                    <a:pt x="431" y="2421"/>
                    <a:pt x="1053" y="2603"/>
                  </a:cubicBezTo>
                  <a:cubicBezTo>
                    <a:pt x="842" y="2345"/>
                    <a:pt x="727" y="2019"/>
                    <a:pt x="727" y="1694"/>
                  </a:cubicBezTo>
                  <a:lnTo>
                    <a:pt x="727" y="986"/>
                  </a:lnTo>
                  <a:lnTo>
                    <a:pt x="727" y="976"/>
                  </a:lnTo>
                  <a:cubicBezTo>
                    <a:pt x="727" y="710"/>
                    <a:pt x="939" y="496"/>
                    <a:pt x="1210" y="496"/>
                  </a:cubicBezTo>
                  <a:cubicBezTo>
                    <a:pt x="1221" y="496"/>
                    <a:pt x="1233" y="497"/>
                    <a:pt x="1244" y="498"/>
                  </a:cubicBezTo>
                  <a:cubicBezTo>
                    <a:pt x="1732" y="526"/>
                    <a:pt x="2460" y="612"/>
                    <a:pt x="2900" y="823"/>
                  </a:cubicBezTo>
                  <a:cubicBezTo>
                    <a:pt x="2890" y="727"/>
                    <a:pt x="2842" y="632"/>
                    <a:pt x="2766" y="555"/>
                  </a:cubicBezTo>
                  <a:cubicBezTo>
                    <a:pt x="2393" y="191"/>
                    <a:pt x="1704" y="19"/>
                    <a:pt x="92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71"/>
            <p:cNvSpPr/>
            <p:nvPr/>
          </p:nvSpPr>
          <p:spPr>
            <a:xfrm>
              <a:off x="5672177" y="3612497"/>
              <a:ext cx="25420" cy="63864"/>
            </a:xfrm>
            <a:custGeom>
              <a:avLst/>
              <a:gdLst/>
              <a:ahLst/>
              <a:cxnLst/>
              <a:rect l="l" t="t" r="r" b="b"/>
              <a:pathLst>
                <a:path w="968" h="2432" extrusionOk="0">
                  <a:moveTo>
                    <a:pt x="833" y="1"/>
                  </a:moveTo>
                  <a:lnTo>
                    <a:pt x="211" y="623"/>
                  </a:lnTo>
                  <a:cubicBezTo>
                    <a:pt x="77" y="766"/>
                    <a:pt x="0" y="948"/>
                    <a:pt x="0" y="1139"/>
                  </a:cubicBezTo>
                  <a:lnTo>
                    <a:pt x="0" y="2431"/>
                  </a:lnTo>
                  <a:lnTo>
                    <a:pt x="728" y="2431"/>
                  </a:lnTo>
                  <a:cubicBezTo>
                    <a:pt x="862" y="2431"/>
                    <a:pt x="967" y="2326"/>
                    <a:pt x="967" y="2192"/>
                  </a:cubicBezTo>
                  <a:lnTo>
                    <a:pt x="967" y="422"/>
                  </a:lnTo>
                  <a:cubicBezTo>
                    <a:pt x="967" y="269"/>
                    <a:pt x="919" y="125"/>
                    <a:pt x="833"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71"/>
            <p:cNvSpPr/>
            <p:nvPr/>
          </p:nvSpPr>
          <p:spPr>
            <a:xfrm>
              <a:off x="5627955" y="3609241"/>
              <a:ext cx="12579" cy="12579"/>
            </a:xfrm>
            <a:custGeom>
              <a:avLst/>
              <a:gdLst/>
              <a:ahLst/>
              <a:cxnLst/>
              <a:rect l="l" t="t" r="r" b="b"/>
              <a:pathLst>
                <a:path w="479" h="479" extrusionOk="0">
                  <a:moveTo>
                    <a:pt x="0" y="0"/>
                  </a:moveTo>
                  <a:lnTo>
                    <a:pt x="0" y="364"/>
                  </a:lnTo>
                  <a:cubicBezTo>
                    <a:pt x="0" y="421"/>
                    <a:pt x="48" y="479"/>
                    <a:pt x="115" y="479"/>
                  </a:cubicBezTo>
                  <a:lnTo>
                    <a:pt x="354" y="479"/>
                  </a:lnTo>
                  <a:cubicBezTo>
                    <a:pt x="421" y="479"/>
                    <a:pt x="479" y="421"/>
                    <a:pt x="479" y="364"/>
                  </a:cubicBezTo>
                  <a:lnTo>
                    <a:pt x="479"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71"/>
            <p:cNvSpPr/>
            <p:nvPr/>
          </p:nvSpPr>
          <p:spPr>
            <a:xfrm>
              <a:off x="5607840" y="3591279"/>
              <a:ext cx="26155" cy="26706"/>
            </a:xfrm>
            <a:custGeom>
              <a:avLst/>
              <a:gdLst/>
              <a:ahLst/>
              <a:cxnLst/>
              <a:rect l="l" t="t" r="r" b="b"/>
              <a:pathLst>
                <a:path w="996" h="1017" extrusionOk="0">
                  <a:moveTo>
                    <a:pt x="231" y="0"/>
                  </a:moveTo>
                  <a:cubicBezTo>
                    <a:pt x="200" y="0"/>
                    <a:pt x="170" y="15"/>
                    <a:pt x="154" y="43"/>
                  </a:cubicBezTo>
                  <a:lnTo>
                    <a:pt x="0" y="273"/>
                  </a:lnTo>
                  <a:lnTo>
                    <a:pt x="374" y="943"/>
                  </a:lnTo>
                  <a:cubicBezTo>
                    <a:pt x="398" y="991"/>
                    <a:pt x="449" y="1016"/>
                    <a:pt x="500" y="1016"/>
                  </a:cubicBezTo>
                  <a:cubicBezTo>
                    <a:pt x="530" y="1016"/>
                    <a:pt x="560" y="1008"/>
                    <a:pt x="584" y="990"/>
                  </a:cubicBezTo>
                  <a:lnTo>
                    <a:pt x="996" y="675"/>
                  </a:lnTo>
                  <a:lnTo>
                    <a:pt x="297" y="24"/>
                  </a:lnTo>
                  <a:cubicBezTo>
                    <a:pt x="277" y="8"/>
                    <a:pt x="254" y="0"/>
                    <a:pt x="2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71"/>
            <p:cNvSpPr/>
            <p:nvPr/>
          </p:nvSpPr>
          <p:spPr>
            <a:xfrm>
              <a:off x="5633969" y="3591279"/>
              <a:ext cx="26181" cy="26706"/>
            </a:xfrm>
            <a:custGeom>
              <a:avLst/>
              <a:gdLst/>
              <a:ahLst/>
              <a:cxnLst/>
              <a:rect l="l" t="t" r="r" b="b"/>
              <a:pathLst>
                <a:path w="997" h="1017" extrusionOk="0">
                  <a:moveTo>
                    <a:pt x="761" y="0"/>
                  </a:moveTo>
                  <a:cubicBezTo>
                    <a:pt x="738" y="0"/>
                    <a:pt x="715" y="8"/>
                    <a:pt x="699" y="24"/>
                  </a:cubicBezTo>
                  <a:lnTo>
                    <a:pt x="1" y="675"/>
                  </a:lnTo>
                  <a:lnTo>
                    <a:pt x="412" y="990"/>
                  </a:lnTo>
                  <a:cubicBezTo>
                    <a:pt x="437" y="1008"/>
                    <a:pt x="467" y="1016"/>
                    <a:pt x="496" y="1016"/>
                  </a:cubicBezTo>
                  <a:cubicBezTo>
                    <a:pt x="548" y="1016"/>
                    <a:pt x="599" y="991"/>
                    <a:pt x="623" y="943"/>
                  </a:cubicBezTo>
                  <a:lnTo>
                    <a:pt x="996" y="273"/>
                  </a:lnTo>
                  <a:lnTo>
                    <a:pt x="843" y="43"/>
                  </a:lnTo>
                  <a:cubicBezTo>
                    <a:pt x="826" y="15"/>
                    <a:pt x="793" y="0"/>
                    <a:pt x="76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4" name="Google Shape;11474;p71"/>
            <p:cNvSpPr/>
            <p:nvPr/>
          </p:nvSpPr>
          <p:spPr>
            <a:xfrm>
              <a:off x="5303750" y="3488104"/>
              <a:ext cx="114625" cy="114362"/>
            </a:xfrm>
            <a:custGeom>
              <a:avLst/>
              <a:gdLst/>
              <a:ahLst/>
              <a:cxnLst/>
              <a:rect l="l" t="t" r="r" b="b"/>
              <a:pathLst>
                <a:path w="4365" h="4355" extrusionOk="0">
                  <a:moveTo>
                    <a:pt x="2182" y="0"/>
                  </a:moveTo>
                  <a:cubicBezTo>
                    <a:pt x="1225" y="0"/>
                    <a:pt x="527" y="756"/>
                    <a:pt x="460" y="1694"/>
                  </a:cubicBezTo>
                  <a:cubicBezTo>
                    <a:pt x="402" y="2364"/>
                    <a:pt x="259" y="3034"/>
                    <a:pt x="48" y="3675"/>
                  </a:cubicBezTo>
                  <a:cubicBezTo>
                    <a:pt x="0" y="3800"/>
                    <a:pt x="58" y="3934"/>
                    <a:pt x="173" y="3982"/>
                  </a:cubicBezTo>
                  <a:cubicBezTo>
                    <a:pt x="575" y="4173"/>
                    <a:pt x="1005" y="4297"/>
                    <a:pt x="1446" y="4355"/>
                  </a:cubicBezTo>
                  <a:lnTo>
                    <a:pt x="2919" y="4355"/>
                  </a:lnTo>
                  <a:cubicBezTo>
                    <a:pt x="3360" y="4297"/>
                    <a:pt x="3781" y="4163"/>
                    <a:pt x="4183" y="3982"/>
                  </a:cubicBezTo>
                  <a:cubicBezTo>
                    <a:pt x="4307" y="3934"/>
                    <a:pt x="4364" y="3800"/>
                    <a:pt x="4317" y="3675"/>
                  </a:cubicBezTo>
                  <a:cubicBezTo>
                    <a:pt x="4097" y="3034"/>
                    <a:pt x="3963" y="2364"/>
                    <a:pt x="3905" y="1694"/>
                  </a:cubicBezTo>
                  <a:cubicBezTo>
                    <a:pt x="3838" y="756"/>
                    <a:pt x="3130" y="0"/>
                    <a:pt x="2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5" name="Google Shape;11475;p71"/>
            <p:cNvSpPr/>
            <p:nvPr/>
          </p:nvSpPr>
          <p:spPr>
            <a:xfrm>
              <a:off x="5334920" y="3488104"/>
              <a:ext cx="83192" cy="114362"/>
            </a:xfrm>
            <a:custGeom>
              <a:avLst/>
              <a:gdLst/>
              <a:ahLst/>
              <a:cxnLst/>
              <a:rect l="l" t="t" r="r" b="b"/>
              <a:pathLst>
                <a:path w="3168" h="4355" extrusionOk="0">
                  <a:moveTo>
                    <a:pt x="986" y="0"/>
                  </a:moveTo>
                  <a:cubicBezTo>
                    <a:pt x="259" y="0"/>
                    <a:pt x="0" y="996"/>
                    <a:pt x="632" y="1369"/>
                  </a:cubicBezTo>
                  <a:cubicBezTo>
                    <a:pt x="651" y="1378"/>
                    <a:pt x="670" y="1388"/>
                    <a:pt x="689" y="1398"/>
                  </a:cubicBezTo>
                  <a:lnTo>
                    <a:pt x="1244" y="4355"/>
                  </a:lnTo>
                  <a:lnTo>
                    <a:pt x="1732" y="4355"/>
                  </a:lnTo>
                  <a:cubicBezTo>
                    <a:pt x="2173" y="4297"/>
                    <a:pt x="2594" y="4163"/>
                    <a:pt x="2996" y="3982"/>
                  </a:cubicBezTo>
                  <a:cubicBezTo>
                    <a:pt x="3120" y="3934"/>
                    <a:pt x="3168" y="3800"/>
                    <a:pt x="3120" y="3675"/>
                  </a:cubicBezTo>
                  <a:cubicBezTo>
                    <a:pt x="2910" y="3034"/>
                    <a:pt x="2776" y="2364"/>
                    <a:pt x="2718" y="1694"/>
                  </a:cubicBezTo>
                  <a:cubicBezTo>
                    <a:pt x="2651" y="756"/>
                    <a:pt x="1943" y="0"/>
                    <a:pt x="9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71"/>
            <p:cNvSpPr/>
            <p:nvPr/>
          </p:nvSpPr>
          <p:spPr>
            <a:xfrm>
              <a:off x="5302988" y="3574552"/>
              <a:ext cx="114625" cy="101810"/>
            </a:xfrm>
            <a:custGeom>
              <a:avLst/>
              <a:gdLst/>
              <a:ahLst/>
              <a:cxnLst/>
              <a:rect l="l" t="t" r="r" b="b"/>
              <a:pathLst>
                <a:path w="4365" h="3877" extrusionOk="0">
                  <a:moveTo>
                    <a:pt x="1455" y="0"/>
                  </a:moveTo>
                  <a:lnTo>
                    <a:pt x="1455" y="728"/>
                  </a:lnTo>
                  <a:cubicBezTo>
                    <a:pt x="1455" y="910"/>
                    <a:pt x="1350" y="1082"/>
                    <a:pt x="1187" y="1158"/>
                  </a:cubicBezTo>
                  <a:lnTo>
                    <a:pt x="403" y="1551"/>
                  </a:lnTo>
                  <a:cubicBezTo>
                    <a:pt x="163" y="1675"/>
                    <a:pt x="1" y="1924"/>
                    <a:pt x="1" y="2202"/>
                  </a:cubicBezTo>
                  <a:lnTo>
                    <a:pt x="1" y="3637"/>
                  </a:lnTo>
                  <a:cubicBezTo>
                    <a:pt x="1" y="3771"/>
                    <a:pt x="116" y="3876"/>
                    <a:pt x="240" y="3876"/>
                  </a:cubicBezTo>
                  <a:lnTo>
                    <a:pt x="4126" y="3876"/>
                  </a:lnTo>
                  <a:cubicBezTo>
                    <a:pt x="4250" y="3876"/>
                    <a:pt x="4365" y="3771"/>
                    <a:pt x="4365" y="3637"/>
                  </a:cubicBezTo>
                  <a:lnTo>
                    <a:pt x="4365" y="2202"/>
                  </a:lnTo>
                  <a:cubicBezTo>
                    <a:pt x="4365" y="1924"/>
                    <a:pt x="4212" y="1675"/>
                    <a:pt x="3963" y="1551"/>
                  </a:cubicBezTo>
                  <a:lnTo>
                    <a:pt x="3178" y="1158"/>
                  </a:lnTo>
                  <a:cubicBezTo>
                    <a:pt x="3015" y="1082"/>
                    <a:pt x="2910" y="910"/>
                    <a:pt x="2910" y="728"/>
                  </a:cubicBez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7" name="Google Shape;11477;p71"/>
            <p:cNvSpPr/>
            <p:nvPr/>
          </p:nvSpPr>
          <p:spPr>
            <a:xfrm>
              <a:off x="5340934" y="3574552"/>
              <a:ext cx="38996" cy="25420"/>
            </a:xfrm>
            <a:custGeom>
              <a:avLst/>
              <a:gdLst/>
              <a:ahLst/>
              <a:cxnLst/>
              <a:rect l="l" t="t" r="r" b="b"/>
              <a:pathLst>
                <a:path w="1485" h="968" extrusionOk="0">
                  <a:moveTo>
                    <a:pt x="10" y="0"/>
                  </a:moveTo>
                  <a:lnTo>
                    <a:pt x="10" y="728"/>
                  </a:lnTo>
                  <a:cubicBezTo>
                    <a:pt x="10" y="756"/>
                    <a:pt x="10" y="785"/>
                    <a:pt x="1" y="823"/>
                  </a:cubicBezTo>
                  <a:cubicBezTo>
                    <a:pt x="231" y="919"/>
                    <a:pt x="489" y="967"/>
                    <a:pt x="738" y="967"/>
                  </a:cubicBezTo>
                  <a:cubicBezTo>
                    <a:pt x="996" y="967"/>
                    <a:pt x="1245" y="919"/>
                    <a:pt x="1484" y="823"/>
                  </a:cubicBezTo>
                  <a:cubicBezTo>
                    <a:pt x="1475" y="785"/>
                    <a:pt x="1465" y="756"/>
                    <a:pt x="1465" y="728"/>
                  </a:cubicBezTo>
                  <a:lnTo>
                    <a:pt x="146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8" name="Google Shape;11478;p71"/>
            <p:cNvSpPr/>
            <p:nvPr/>
          </p:nvSpPr>
          <p:spPr>
            <a:xfrm>
              <a:off x="5302988" y="3607981"/>
              <a:ext cx="114389" cy="68381"/>
            </a:xfrm>
            <a:custGeom>
              <a:avLst/>
              <a:gdLst/>
              <a:ahLst/>
              <a:cxnLst/>
              <a:rect l="l" t="t" r="r" b="b"/>
              <a:pathLst>
                <a:path w="4356" h="2604" extrusionOk="0">
                  <a:moveTo>
                    <a:pt x="958" y="0"/>
                  </a:moveTo>
                  <a:lnTo>
                    <a:pt x="403" y="278"/>
                  </a:lnTo>
                  <a:cubicBezTo>
                    <a:pt x="154" y="402"/>
                    <a:pt x="1" y="651"/>
                    <a:pt x="1" y="929"/>
                  </a:cubicBezTo>
                  <a:lnTo>
                    <a:pt x="1" y="2364"/>
                  </a:lnTo>
                  <a:cubicBezTo>
                    <a:pt x="1" y="2489"/>
                    <a:pt x="106" y="2603"/>
                    <a:pt x="240" y="2603"/>
                  </a:cubicBezTo>
                  <a:lnTo>
                    <a:pt x="4116" y="2603"/>
                  </a:lnTo>
                  <a:cubicBezTo>
                    <a:pt x="4250" y="2603"/>
                    <a:pt x="4355" y="2489"/>
                    <a:pt x="4355" y="2364"/>
                  </a:cubicBezTo>
                  <a:lnTo>
                    <a:pt x="4355" y="929"/>
                  </a:lnTo>
                  <a:cubicBezTo>
                    <a:pt x="4355" y="651"/>
                    <a:pt x="4202" y="402"/>
                    <a:pt x="3963" y="278"/>
                  </a:cubicBezTo>
                  <a:lnTo>
                    <a:pt x="3398" y="0"/>
                  </a:lnTo>
                  <a:cubicBezTo>
                    <a:pt x="3111" y="441"/>
                    <a:pt x="2645" y="661"/>
                    <a:pt x="2178" y="661"/>
                  </a:cubicBezTo>
                  <a:cubicBezTo>
                    <a:pt x="1711" y="661"/>
                    <a:pt x="1245" y="441"/>
                    <a:pt x="9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71"/>
            <p:cNvSpPr/>
            <p:nvPr/>
          </p:nvSpPr>
          <p:spPr>
            <a:xfrm>
              <a:off x="5322105" y="3524605"/>
              <a:ext cx="76417" cy="62788"/>
            </a:xfrm>
            <a:custGeom>
              <a:avLst/>
              <a:gdLst/>
              <a:ahLst/>
              <a:cxnLst/>
              <a:rect l="l" t="t" r="r" b="b"/>
              <a:pathLst>
                <a:path w="2910" h="2391" extrusionOk="0">
                  <a:moveTo>
                    <a:pt x="1118" y="0"/>
                  </a:moveTo>
                  <a:cubicBezTo>
                    <a:pt x="1025" y="0"/>
                    <a:pt x="939" y="54"/>
                    <a:pt x="900" y="142"/>
                  </a:cubicBezTo>
                  <a:cubicBezTo>
                    <a:pt x="823" y="304"/>
                    <a:pt x="708" y="457"/>
                    <a:pt x="574" y="582"/>
                  </a:cubicBezTo>
                  <a:cubicBezTo>
                    <a:pt x="440" y="697"/>
                    <a:pt x="297" y="792"/>
                    <a:pt x="144" y="869"/>
                  </a:cubicBezTo>
                  <a:cubicBezTo>
                    <a:pt x="48" y="917"/>
                    <a:pt x="0" y="1022"/>
                    <a:pt x="19" y="1118"/>
                  </a:cubicBezTo>
                  <a:cubicBezTo>
                    <a:pt x="105" y="1845"/>
                    <a:pt x="727" y="2391"/>
                    <a:pt x="1455" y="2391"/>
                  </a:cubicBezTo>
                  <a:cubicBezTo>
                    <a:pt x="2220" y="2391"/>
                    <a:pt x="2852" y="1797"/>
                    <a:pt x="2909" y="1041"/>
                  </a:cubicBezTo>
                  <a:cubicBezTo>
                    <a:pt x="2909" y="965"/>
                    <a:pt x="2881" y="898"/>
                    <a:pt x="2823" y="850"/>
                  </a:cubicBezTo>
                  <a:cubicBezTo>
                    <a:pt x="2345" y="448"/>
                    <a:pt x="1780" y="161"/>
                    <a:pt x="1177" y="8"/>
                  </a:cubicBezTo>
                  <a:cubicBezTo>
                    <a:pt x="1157" y="3"/>
                    <a:pt x="1137" y="0"/>
                    <a:pt x="111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71"/>
            <p:cNvSpPr/>
            <p:nvPr/>
          </p:nvSpPr>
          <p:spPr>
            <a:xfrm>
              <a:off x="5322105" y="3524841"/>
              <a:ext cx="76417" cy="62052"/>
            </a:xfrm>
            <a:custGeom>
              <a:avLst/>
              <a:gdLst/>
              <a:ahLst/>
              <a:cxnLst/>
              <a:rect l="l" t="t" r="r" b="b"/>
              <a:pathLst>
                <a:path w="2910" h="2363" extrusionOk="0">
                  <a:moveTo>
                    <a:pt x="1118" y="1"/>
                  </a:moveTo>
                  <a:cubicBezTo>
                    <a:pt x="1025" y="1"/>
                    <a:pt x="941" y="55"/>
                    <a:pt x="909" y="142"/>
                  </a:cubicBezTo>
                  <a:cubicBezTo>
                    <a:pt x="842" y="257"/>
                    <a:pt x="775" y="362"/>
                    <a:pt x="680" y="467"/>
                  </a:cubicBezTo>
                  <a:cubicBezTo>
                    <a:pt x="651" y="506"/>
                    <a:pt x="613" y="544"/>
                    <a:pt x="574" y="573"/>
                  </a:cubicBezTo>
                  <a:cubicBezTo>
                    <a:pt x="440" y="688"/>
                    <a:pt x="297" y="783"/>
                    <a:pt x="144" y="869"/>
                  </a:cubicBezTo>
                  <a:cubicBezTo>
                    <a:pt x="48" y="908"/>
                    <a:pt x="0" y="1013"/>
                    <a:pt x="19" y="1118"/>
                  </a:cubicBezTo>
                  <a:cubicBezTo>
                    <a:pt x="105" y="1759"/>
                    <a:pt x="593" y="2267"/>
                    <a:pt x="1235" y="2362"/>
                  </a:cubicBezTo>
                  <a:cubicBezTo>
                    <a:pt x="900" y="2161"/>
                    <a:pt x="708" y="1788"/>
                    <a:pt x="727" y="1405"/>
                  </a:cubicBezTo>
                  <a:lnTo>
                    <a:pt x="727" y="1061"/>
                  </a:lnTo>
                  <a:cubicBezTo>
                    <a:pt x="785" y="1013"/>
                    <a:pt x="842" y="975"/>
                    <a:pt x="900" y="927"/>
                  </a:cubicBezTo>
                  <a:cubicBezTo>
                    <a:pt x="1034" y="812"/>
                    <a:pt x="1148" y="668"/>
                    <a:pt x="1244" y="515"/>
                  </a:cubicBezTo>
                  <a:cubicBezTo>
                    <a:pt x="1704" y="659"/>
                    <a:pt x="2134" y="898"/>
                    <a:pt x="2507" y="1204"/>
                  </a:cubicBezTo>
                  <a:cubicBezTo>
                    <a:pt x="2555" y="1243"/>
                    <a:pt x="2670" y="1348"/>
                    <a:pt x="2795" y="1472"/>
                  </a:cubicBezTo>
                  <a:cubicBezTo>
                    <a:pt x="2862" y="1338"/>
                    <a:pt x="2890" y="1185"/>
                    <a:pt x="2909" y="1032"/>
                  </a:cubicBezTo>
                  <a:cubicBezTo>
                    <a:pt x="2909" y="965"/>
                    <a:pt x="2881" y="889"/>
                    <a:pt x="2823" y="841"/>
                  </a:cubicBezTo>
                  <a:cubicBezTo>
                    <a:pt x="2345" y="448"/>
                    <a:pt x="1780" y="161"/>
                    <a:pt x="1177" y="8"/>
                  </a:cubicBezTo>
                  <a:cubicBezTo>
                    <a:pt x="1157" y="3"/>
                    <a:pt x="1137" y="1"/>
                    <a:pt x="111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71"/>
            <p:cNvSpPr/>
            <p:nvPr/>
          </p:nvSpPr>
          <p:spPr>
            <a:xfrm>
              <a:off x="5302988" y="3621032"/>
              <a:ext cx="25420" cy="55330"/>
            </a:xfrm>
            <a:custGeom>
              <a:avLst/>
              <a:gdLst/>
              <a:ahLst/>
              <a:cxnLst/>
              <a:rect l="l" t="t" r="r" b="b"/>
              <a:pathLst>
                <a:path w="968" h="2107" extrusionOk="0">
                  <a:moveTo>
                    <a:pt x="154" y="1"/>
                  </a:moveTo>
                  <a:cubicBezTo>
                    <a:pt x="58" y="125"/>
                    <a:pt x="1" y="278"/>
                    <a:pt x="1" y="432"/>
                  </a:cubicBezTo>
                  <a:lnTo>
                    <a:pt x="1" y="1867"/>
                  </a:lnTo>
                  <a:cubicBezTo>
                    <a:pt x="1" y="2001"/>
                    <a:pt x="106" y="2106"/>
                    <a:pt x="240" y="2106"/>
                  </a:cubicBezTo>
                  <a:lnTo>
                    <a:pt x="967" y="2106"/>
                  </a:lnTo>
                  <a:lnTo>
                    <a:pt x="967" y="891"/>
                  </a:lnTo>
                  <a:cubicBezTo>
                    <a:pt x="967" y="738"/>
                    <a:pt x="900" y="604"/>
                    <a:pt x="785" y="508"/>
                  </a:cubicBezTo>
                  <a:lnTo>
                    <a:pt x="154"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2" name="Google Shape;11482;p71"/>
            <p:cNvSpPr/>
            <p:nvPr/>
          </p:nvSpPr>
          <p:spPr>
            <a:xfrm>
              <a:off x="5392219" y="3587367"/>
              <a:ext cx="216146" cy="88995"/>
            </a:xfrm>
            <a:custGeom>
              <a:avLst/>
              <a:gdLst/>
              <a:ahLst/>
              <a:cxnLst/>
              <a:rect l="l" t="t" r="r" b="b"/>
              <a:pathLst>
                <a:path w="8231" h="3389" extrusionOk="0">
                  <a:moveTo>
                    <a:pt x="2661" y="1"/>
                  </a:moveTo>
                  <a:lnTo>
                    <a:pt x="632" y="737"/>
                  </a:lnTo>
                  <a:cubicBezTo>
                    <a:pt x="249" y="871"/>
                    <a:pt x="0" y="1235"/>
                    <a:pt x="0" y="1647"/>
                  </a:cubicBezTo>
                  <a:lnTo>
                    <a:pt x="0" y="3149"/>
                  </a:lnTo>
                  <a:cubicBezTo>
                    <a:pt x="0" y="3274"/>
                    <a:pt x="105" y="3388"/>
                    <a:pt x="239" y="3388"/>
                  </a:cubicBezTo>
                  <a:lnTo>
                    <a:pt x="7991" y="3388"/>
                  </a:lnTo>
                  <a:cubicBezTo>
                    <a:pt x="8125" y="3388"/>
                    <a:pt x="8231" y="3274"/>
                    <a:pt x="8231" y="3149"/>
                  </a:cubicBezTo>
                  <a:lnTo>
                    <a:pt x="8231" y="1647"/>
                  </a:lnTo>
                  <a:cubicBezTo>
                    <a:pt x="8231" y="1235"/>
                    <a:pt x="7982" y="871"/>
                    <a:pt x="7599" y="737"/>
                  </a:cubicBezTo>
                  <a:lnTo>
                    <a:pt x="5570" y="1"/>
                  </a:lnTo>
                  <a:lnTo>
                    <a:pt x="4115" y="479"/>
                  </a:lnTo>
                  <a:lnTo>
                    <a:pt x="266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3" name="Google Shape;11483;p71"/>
            <p:cNvSpPr/>
            <p:nvPr/>
          </p:nvSpPr>
          <p:spPr>
            <a:xfrm>
              <a:off x="5487701" y="3612760"/>
              <a:ext cx="25420" cy="63602"/>
            </a:xfrm>
            <a:custGeom>
              <a:avLst/>
              <a:gdLst/>
              <a:ahLst/>
              <a:cxnLst/>
              <a:rect l="l" t="t" r="r" b="b"/>
              <a:pathLst>
                <a:path w="968" h="2422" extrusionOk="0">
                  <a:moveTo>
                    <a:pt x="231" y="0"/>
                  </a:moveTo>
                  <a:lnTo>
                    <a:pt x="1" y="2421"/>
                  </a:lnTo>
                  <a:lnTo>
                    <a:pt x="967" y="2421"/>
                  </a:lnTo>
                  <a:lnTo>
                    <a:pt x="73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71"/>
            <p:cNvSpPr/>
            <p:nvPr/>
          </p:nvSpPr>
          <p:spPr>
            <a:xfrm>
              <a:off x="5489224" y="3599945"/>
              <a:ext cx="22400" cy="21638"/>
            </a:xfrm>
            <a:custGeom>
              <a:avLst/>
              <a:gdLst/>
              <a:ahLst/>
              <a:cxnLst/>
              <a:rect l="l" t="t" r="r" b="b"/>
              <a:pathLst>
                <a:path w="853" h="824" extrusionOk="0">
                  <a:moveTo>
                    <a:pt x="0" y="0"/>
                  </a:moveTo>
                  <a:lnTo>
                    <a:pt x="0" y="651"/>
                  </a:lnTo>
                  <a:cubicBezTo>
                    <a:pt x="0" y="747"/>
                    <a:pt x="77" y="823"/>
                    <a:pt x="173" y="823"/>
                  </a:cubicBezTo>
                  <a:lnTo>
                    <a:pt x="680" y="823"/>
                  </a:lnTo>
                  <a:cubicBezTo>
                    <a:pt x="775" y="823"/>
                    <a:pt x="852" y="747"/>
                    <a:pt x="852" y="651"/>
                  </a:cubicBezTo>
                  <a:lnTo>
                    <a:pt x="85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71"/>
            <p:cNvSpPr/>
            <p:nvPr/>
          </p:nvSpPr>
          <p:spPr>
            <a:xfrm>
              <a:off x="5570394" y="3613259"/>
              <a:ext cx="38235" cy="63103"/>
            </a:xfrm>
            <a:custGeom>
              <a:avLst/>
              <a:gdLst/>
              <a:ahLst/>
              <a:cxnLst/>
              <a:rect l="l" t="t" r="r" b="b"/>
              <a:pathLst>
                <a:path w="1456" h="2403" extrusionOk="0">
                  <a:moveTo>
                    <a:pt x="1187" y="0"/>
                  </a:moveTo>
                  <a:lnTo>
                    <a:pt x="288" y="900"/>
                  </a:lnTo>
                  <a:cubicBezTo>
                    <a:pt x="106" y="1082"/>
                    <a:pt x="1" y="1331"/>
                    <a:pt x="1" y="1589"/>
                  </a:cubicBezTo>
                  <a:lnTo>
                    <a:pt x="1" y="2402"/>
                  </a:lnTo>
                  <a:lnTo>
                    <a:pt x="1216" y="2402"/>
                  </a:lnTo>
                  <a:cubicBezTo>
                    <a:pt x="1340" y="2402"/>
                    <a:pt x="1455" y="2288"/>
                    <a:pt x="1455" y="2163"/>
                  </a:cubicBezTo>
                  <a:lnTo>
                    <a:pt x="1455" y="661"/>
                  </a:lnTo>
                  <a:cubicBezTo>
                    <a:pt x="1446" y="412"/>
                    <a:pt x="1359" y="17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71"/>
            <p:cNvSpPr/>
            <p:nvPr/>
          </p:nvSpPr>
          <p:spPr>
            <a:xfrm>
              <a:off x="5430165" y="3389839"/>
              <a:ext cx="140255" cy="101810"/>
            </a:xfrm>
            <a:custGeom>
              <a:avLst/>
              <a:gdLst/>
              <a:ahLst/>
              <a:cxnLst/>
              <a:rect l="l" t="t" r="r" b="b"/>
              <a:pathLst>
                <a:path w="5341" h="3877" extrusionOk="0">
                  <a:moveTo>
                    <a:pt x="1943" y="0"/>
                  </a:moveTo>
                  <a:cubicBezTo>
                    <a:pt x="871" y="0"/>
                    <a:pt x="10" y="871"/>
                    <a:pt x="10" y="1943"/>
                  </a:cubicBezTo>
                  <a:lnTo>
                    <a:pt x="10" y="2517"/>
                  </a:lnTo>
                  <a:cubicBezTo>
                    <a:pt x="0" y="2776"/>
                    <a:pt x="48" y="3034"/>
                    <a:pt x="125" y="3283"/>
                  </a:cubicBezTo>
                  <a:lnTo>
                    <a:pt x="211" y="3522"/>
                  </a:lnTo>
                  <a:cubicBezTo>
                    <a:pt x="230" y="3599"/>
                    <a:pt x="240" y="3675"/>
                    <a:pt x="240" y="3752"/>
                  </a:cubicBezTo>
                  <a:lnTo>
                    <a:pt x="240" y="3876"/>
                  </a:lnTo>
                  <a:lnTo>
                    <a:pt x="5092" y="3876"/>
                  </a:lnTo>
                  <a:lnTo>
                    <a:pt x="5092" y="3752"/>
                  </a:lnTo>
                  <a:cubicBezTo>
                    <a:pt x="5092" y="3675"/>
                    <a:pt x="5101" y="3599"/>
                    <a:pt x="5130" y="3522"/>
                  </a:cubicBezTo>
                  <a:lnTo>
                    <a:pt x="5207" y="3283"/>
                  </a:lnTo>
                  <a:cubicBezTo>
                    <a:pt x="5293" y="3034"/>
                    <a:pt x="5331" y="2785"/>
                    <a:pt x="5341" y="2517"/>
                  </a:cubicBezTo>
                  <a:lnTo>
                    <a:pt x="5341" y="488"/>
                  </a:lnTo>
                  <a:cubicBezTo>
                    <a:pt x="5341" y="220"/>
                    <a:pt x="5120" y="0"/>
                    <a:pt x="48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71"/>
            <p:cNvSpPr/>
            <p:nvPr/>
          </p:nvSpPr>
          <p:spPr>
            <a:xfrm>
              <a:off x="5462071" y="3390338"/>
              <a:ext cx="108086" cy="101547"/>
            </a:xfrm>
            <a:custGeom>
              <a:avLst/>
              <a:gdLst/>
              <a:ahLst/>
              <a:cxnLst/>
              <a:rect l="l" t="t" r="r" b="b"/>
              <a:pathLst>
                <a:path w="4116" h="3867" extrusionOk="0">
                  <a:moveTo>
                    <a:pt x="986" y="0"/>
                  </a:moveTo>
                  <a:cubicBezTo>
                    <a:pt x="441" y="0"/>
                    <a:pt x="10" y="431"/>
                    <a:pt x="1" y="977"/>
                  </a:cubicBezTo>
                  <a:cubicBezTo>
                    <a:pt x="1" y="1513"/>
                    <a:pt x="441" y="1953"/>
                    <a:pt x="986" y="1953"/>
                  </a:cubicBezTo>
                  <a:lnTo>
                    <a:pt x="1120" y="1953"/>
                  </a:lnTo>
                  <a:lnTo>
                    <a:pt x="1187" y="3867"/>
                  </a:lnTo>
                  <a:lnTo>
                    <a:pt x="3877" y="3867"/>
                  </a:lnTo>
                  <a:lnTo>
                    <a:pt x="3877" y="3752"/>
                  </a:lnTo>
                  <a:cubicBezTo>
                    <a:pt x="3877" y="3675"/>
                    <a:pt x="3896" y="3599"/>
                    <a:pt x="3915" y="3522"/>
                  </a:cubicBezTo>
                  <a:lnTo>
                    <a:pt x="4001" y="3283"/>
                  </a:lnTo>
                  <a:cubicBezTo>
                    <a:pt x="4078" y="3034"/>
                    <a:pt x="4116" y="2776"/>
                    <a:pt x="4116" y="2517"/>
                  </a:cubicBezTo>
                  <a:lnTo>
                    <a:pt x="4116" y="479"/>
                  </a:lnTo>
                  <a:cubicBezTo>
                    <a:pt x="4116" y="211"/>
                    <a:pt x="3896" y="0"/>
                    <a:pt x="3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71"/>
            <p:cNvSpPr/>
            <p:nvPr/>
          </p:nvSpPr>
          <p:spPr>
            <a:xfrm>
              <a:off x="5462071" y="3542646"/>
              <a:ext cx="76443" cy="57326"/>
            </a:xfrm>
            <a:custGeom>
              <a:avLst/>
              <a:gdLst/>
              <a:ahLst/>
              <a:cxnLst/>
              <a:rect l="l" t="t" r="r" b="b"/>
              <a:pathLst>
                <a:path w="2911" h="2183" extrusionOk="0">
                  <a:moveTo>
                    <a:pt x="1" y="0"/>
                  </a:moveTo>
                  <a:lnTo>
                    <a:pt x="1" y="2182"/>
                  </a:lnTo>
                  <a:lnTo>
                    <a:pt x="2910" y="2182"/>
                  </a:lnTo>
                  <a:lnTo>
                    <a:pt x="291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71"/>
            <p:cNvSpPr/>
            <p:nvPr/>
          </p:nvSpPr>
          <p:spPr>
            <a:xfrm>
              <a:off x="5462071" y="3542646"/>
              <a:ext cx="76443" cy="31985"/>
            </a:xfrm>
            <a:custGeom>
              <a:avLst/>
              <a:gdLst/>
              <a:ahLst/>
              <a:cxnLst/>
              <a:rect l="l" t="t" r="r" b="b"/>
              <a:pathLst>
                <a:path w="2911" h="1218" extrusionOk="0">
                  <a:moveTo>
                    <a:pt x="1" y="0"/>
                  </a:moveTo>
                  <a:lnTo>
                    <a:pt x="1" y="823"/>
                  </a:lnTo>
                  <a:cubicBezTo>
                    <a:pt x="451" y="1086"/>
                    <a:pt x="953" y="1218"/>
                    <a:pt x="1455" y="1218"/>
                  </a:cubicBezTo>
                  <a:cubicBezTo>
                    <a:pt x="1958" y="1218"/>
                    <a:pt x="2460" y="1086"/>
                    <a:pt x="2910" y="823"/>
                  </a:cubicBezTo>
                  <a:lnTo>
                    <a:pt x="2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0" name="Google Shape;11490;p71"/>
            <p:cNvSpPr/>
            <p:nvPr/>
          </p:nvSpPr>
          <p:spPr>
            <a:xfrm>
              <a:off x="5449519" y="3576600"/>
              <a:ext cx="50787" cy="45535"/>
            </a:xfrm>
            <a:custGeom>
              <a:avLst/>
              <a:gdLst/>
              <a:ahLst/>
              <a:cxnLst/>
              <a:rect l="l" t="t" r="r" b="b"/>
              <a:pathLst>
                <a:path w="1934" h="1734" extrusionOk="0">
                  <a:moveTo>
                    <a:pt x="427" y="1"/>
                  </a:moveTo>
                  <a:cubicBezTo>
                    <a:pt x="337" y="1"/>
                    <a:pt x="250" y="52"/>
                    <a:pt x="211" y="143"/>
                  </a:cubicBezTo>
                  <a:lnTo>
                    <a:pt x="0" y="583"/>
                  </a:lnTo>
                  <a:lnTo>
                    <a:pt x="804" y="1636"/>
                  </a:lnTo>
                  <a:cubicBezTo>
                    <a:pt x="852" y="1699"/>
                    <a:pt x="926" y="1733"/>
                    <a:pt x="999" y="1733"/>
                  </a:cubicBezTo>
                  <a:cubicBezTo>
                    <a:pt x="1058" y="1733"/>
                    <a:pt x="1116" y="1711"/>
                    <a:pt x="1158" y="1664"/>
                  </a:cubicBezTo>
                  <a:lnTo>
                    <a:pt x="1933" y="889"/>
                  </a:lnTo>
                  <a:lnTo>
                    <a:pt x="555" y="37"/>
                  </a:lnTo>
                  <a:cubicBezTo>
                    <a:pt x="515" y="12"/>
                    <a:pt x="471" y="1"/>
                    <a:pt x="4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1" name="Google Shape;11491;p71"/>
            <p:cNvSpPr/>
            <p:nvPr/>
          </p:nvSpPr>
          <p:spPr>
            <a:xfrm>
              <a:off x="5500279" y="3576600"/>
              <a:ext cx="50787" cy="45535"/>
            </a:xfrm>
            <a:custGeom>
              <a:avLst/>
              <a:gdLst/>
              <a:ahLst/>
              <a:cxnLst/>
              <a:rect l="l" t="t" r="r" b="b"/>
              <a:pathLst>
                <a:path w="1934" h="1734" extrusionOk="0">
                  <a:moveTo>
                    <a:pt x="1507" y="1"/>
                  </a:moveTo>
                  <a:cubicBezTo>
                    <a:pt x="1463" y="1"/>
                    <a:pt x="1419" y="12"/>
                    <a:pt x="1379" y="37"/>
                  </a:cubicBezTo>
                  <a:lnTo>
                    <a:pt x="0" y="889"/>
                  </a:lnTo>
                  <a:lnTo>
                    <a:pt x="776" y="1664"/>
                  </a:lnTo>
                  <a:cubicBezTo>
                    <a:pt x="823" y="1711"/>
                    <a:pt x="881" y="1733"/>
                    <a:pt x="939" y="1733"/>
                  </a:cubicBezTo>
                  <a:cubicBezTo>
                    <a:pt x="1011" y="1733"/>
                    <a:pt x="1082" y="1699"/>
                    <a:pt x="1130" y="1636"/>
                  </a:cubicBezTo>
                  <a:lnTo>
                    <a:pt x="1934" y="583"/>
                  </a:lnTo>
                  <a:lnTo>
                    <a:pt x="1723" y="143"/>
                  </a:lnTo>
                  <a:cubicBezTo>
                    <a:pt x="1684" y="52"/>
                    <a:pt x="1597" y="1"/>
                    <a:pt x="15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71"/>
            <p:cNvSpPr/>
            <p:nvPr/>
          </p:nvSpPr>
          <p:spPr>
            <a:xfrm>
              <a:off x="5436704" y="3441545"/>
              <a:ext cx="127177" cy="120218"/>
            </a:xfrm>
            <a:custGeom>
              <a:avLst/>
              <a:gdLst/>
              <a:ahLst/>
              <a:cxnLst/>
              <a:rect l="l" t="t" r="r" b="b"/>
              <a:pathLst>
                <a:path w="4843" h="4578" extrusionOk="0">
                  <a:moveTo>
                    <a:pt x="2088" y="0"/>
                  </a:moveTo>
                  <a:cubicBezTo>
                    <a:pt x="1472" y="0"/>
                    <a:pt x="939" y="103"/>
                    <a:pt x="670" y="165"/>
                  </a:cubicBezTo>
                  <a:cubicBezTo>
                    <a:pt x="555" y="194"/>
                    <a:pt x="479" y="290"/>
                    <a:pt x="488" y="405"/>
                  </a:cubicBezTo>
                  <a:lnTo>
                    <a:pt x="488" y="989"/>
                  </a:lnTo>
                  <a:cubicBezTo>
                    <a:pt x="488" y="1113"/>
                    <a:pt x="431" y="1237"/>
                    <a:pt x="345" y="1333"/>
                  </a:cubicBezTo>
                  <a:lnTo>
                    <a:pt x="144" y="1534"/>
                  </a:lnTo>
                  <a:cubicBezTo>
                    <a:pt x="48" y="1620"/>
                    <a:pt x="0" y="1745"/>
                    <a:pt x="0" y="1869"/>
                  </a:cubicBezTo>
                  <a:lnTo>
                    <a:pt x="0" y="2156"/>
                  </a:lnTo>
                  <a:cubicBezTo>
                    <a:pt x="0" y="3496"/>
                    <a:pt x="1082" y="4577"/>
                    <a:pt x="2421" y="4577"/>
                  </a:cubicBezTo>
                  <a:cubicBezTo>
                    <a:pt x="3761" y="4577"/>
                    <a:pt x="4843" y="3496"/>
                    <a:pt x="4843" y="2156"/>
                  </a:cubicBezTo>
                  <a:lnTo>
                    <a:pt x="4843" y="1869"/>
                  </a:lnTo>
                  <a:cubicBezTo>
                    <a:pt x="4843" y="1745"/>
                    <a:pt x="4795" y="1620"/>
                    <a:pt x="4699" y="1524"/>
                  </a:cubicBezTo>
                  <a:lnTo>
                    <a:pt x="4498" y="1323"/>
                  </a:lnTo>
                  <a:cubicBezTo>
                    <a:pt x="4412" y="1237"/>
                    <a:pt x="4355" y="1113"/>
                    <a:pt x="4355" y="989"/>
                  </a:cubicBezTo>
                  <a:lnTo>
                    <a:pt x="4355" y="855"/>
                  </a:lnTo>
                  <a:cubicBezTo>
                    <a:pt x="4364" y="759"/>
                    <a:pt x="4316" y="663"/>
                    <a:pt x="4240" y="606"/>
                  </a:cubicBezTo>
                  <a:cubicBezTo>
                    <a:pt x="3593" y="132"/>
                    <a:pt x="2788" y="0"/>
                    <a:pt x="20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71"/>
            <p:cNvSpPr/>
            <p:nvPr/>
          </p:nvSpPr>
          <p:spPr>
            <a:xfrm>
              <a:off x="5436704" y="3441676"/>
              <a:ext cx="114625" cy="119588"/>
            </a:xfrm>
            <a:custGeom>
              <a:avLst/>
              <a:gdLst/>
              <a:ahLst/>
              <a:cxnLst/>
              <a:rect l="l" t="t" r="r" b="b"/>
              <a:pathLst>
                <a:path w="4365" h="4554" extrusionOk="0">
                  <a:moveTo>
                    <a:pt x="2098" y="0"/>
                  </a:moveTo>
                  <a:cubicBezTo>
                    <a:pt x="1869" y="0"/>
                    <a:pt x="1651" y="15"/>
                    <a:pt x="1455" y="36"/>
                  </a:cubicBezTo>
                  <a:cubicBezTo>
                    <a:pt x="1187" y="65"/>
                    <a:pt x="928" y="103"/>
                    <a:pt x="670" y="170"/>
                  </a:cubicBezTo>
                  <a:cubicBezTo>
                    <a:pt x="555" y="189"/>
                    <a:pt x="479" y="294"/>
                    <a:pt x="488" y="409"/>
                  </a:cubicBezTo>
                  <a:lnTo>
                    <a:pt x="488" y="984"/>
                  </a:lnTo>
                  <a:cubicBezTo>
                    <a:pt x="488" y="1117"/>
                    <a:pt x="431" y="1242"/>
                    <a:pt x="345" y="1328"/>
                  </a:cubicBezTo>
                  <a:lnTo>
                    <a:pt x="144" y="1529"/>
                  </a:lnTo>
                  <a:cubicBezTo>
                    <a:pt x="48" y="1615"/>
                    <a:pt x="0" y="1740"/>
                    <a:pt x="0" y="1874"/>
                  </a:cubicBezTo>
                  <a:lnTo>
                    <a:pt x="0" y="2151"/>
                  </a:lnTo>
                  <a:cubicBezTo>
                    <a:pt x="0" y="3376"/>
                    <a:pt x="919" y="4410"/>
                    <a:pt x="2134" y="4553"/>
                  </a:cubicBezTo>
                  <a:cubicBezTo>
                    <a:pt x="1704" y="4103"/>
                    <a:pt x="1455" y="3510"/>
                    <a:pt x="1455" y="2878"/>
                  </a:cubicBezTo>
                  <a:lnTo>
                    <a:pt x="1455" y="1108"/>
                  </a:lnTo>
                  <a:cubicBezTo>
                    <a:pt x="1464" y="869"/>
                    <a:pt x="1646" y="658"/>
                    <a:pt x="1885" y="629"/>
                  </a:cubicBezTo>
                  <a:cubicBezTo>
                    <a:pt x="2077" y="604"/>
                    <a:pt x="2320" y="583"/>
                    <a:pt x="2589" y="583"/>
                  </a:cubicBezTo>
                  <a:cubicBezTo>
                    <a:pt x="3141" y="583"/>
                    <a:pt x="3805" y="671"/>
                    <a:pt x="4364" y="993"/>
                  </a:cubicBezTo>
                  <a:lnTo>
                    <a:pt x="4364" y="859"/>
                  </a:lnTo>
                  <a:cubicBezTo>
                    <a:pt x="4364" y="754"/>
                    <a:pt x="4316" y="658"/>
                    <a:pt x="4240" y="601"/>
                  </a:cubicBezTo>
                  <a:cubicBezTo>
                    <a:pt x="3599" y="133"/>
                    <a:pt x="2795" y="0"/>
                    <a:pt x="2098"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4" name="Google Shape;11494;p71"/>
            <p:cNvSpPr/>
            <p:nvPr/>
          </p:nvSpPr>
          <p:spPr>
            <a:xfrm>
              <a:off x="5392219" y="3613259"/>
              <a:ext cx="37972" cy="63103"/>
            </a:xfrm>
            <a:custGeom>
              <a:avLst/>
              <a:gdLst/>
              <a:ahLst/>
              <a:cxnLst/>
              <a:rect l="l" t="t" r="r" b="b"/>
              <a:pathLst>
                <a:path w="1446" h="2403" extrusionOk="0">
                  <a:moveTo>
                    <a:pt x="259" y="0"/>
                  </a:moveTo>
                  <a:cubicBezTo>
                    <a:pt x="96" y="173"/>
                    <a:pt x="0" y="412"/>
                    <a:pt x="0" y="661"/>
                  </a:cubicBezTo>
                  <a:lnTo>
                    <a:pt x="0" y="2163"/>
                  </a:lnTo>
                  <a:cubicBezTo>
                    <a:pt x="0" y="2288"/>
                    <a:pt x="105" y="2402"/>
                    <a:pt x="239" y="2402"/>
                  </a:cubicBezTo>
                  <a:lnTo>
                    <a:pt x="1445" y="2402"/>
                  </a:lnTo>
                  <a:lnTo>
                    <a:pt x="1445" y="1589"/>
                  </a:lnTo>
                  <a:cubicBezTo>
                    <a:pt x="1445" y="1331"/>
                    <a:pt x="1350" y="1082"/>
                    <a:pt x="1168" y="900"/>
                  </a:cubicBezTo>
                  <a:lnTo>
                    <a:pt x="25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95" name="Google Shape;11495;p71"/>
          <p:cNvSpPr/>
          <p:nvPr/>
        </p:nvSpPr>
        <p:spPr>
          <a:xfrm>
            <a:off x="5741031" y="3617513"/>
            <a:ext cx="25157" cy="62866"/>
          </a:xfrm>
          <a:custGeom>
            <a:avLst/>
            <a:gdLst/>
            <a:ahLst/>
            <a:cxnLst/>
            <a:rect l="l" t="t" r="r" b="b"/>
            <a:pathLst>
              <a:path w="958" h="2394" extrusionOk="0">
                <a:moveTo>
                  <a:pt x="135" y="1"/>
                </a:moveTo>
                <a:cubicBezTo>
                  <a:pt x="49" y="125"/>
                  <a:pt x="1" y="269"/>
                  <a:pt x="1" y="412"/>
                </a:cubicBezTo>
                <a:lnTo>
                  <a:pt x="1" y="2154"/>
                </a:lnTo>
                <a:cubicBezTo>
                  <a:pt x="1" y="2288"/>
                  <a:pt x="106" y="2394"/>
                  <a:pt x="240" y="2394"/>
                </a:cubicBezTo>
                <a:lnTo>
                  <a:pt x="958" y="2394"/>
                </a:lnTo>
                <a:lnTo>
                  <a:pt x="958" y="1121"/>
                </a:lnTo>
                <a:cubicBezTo>
                  <a:pt x="948" y="929"/>
                  <a:pt x="881" y="747"/>
                  <a:pt x="747" y="613"/>
                </a:cubicBezTo>
                <a:lnTo>
                  <a:pt x="135"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96" name="Google Shape;11496;p71"/>
          <p:cNvGrpSpPr/>
          <p:nvPr/>
        </p:nvGrpSpPr>
        <p:grpSpPr>
          <a:xfrm>
            <a:off x="3060752" y="2903609"/>
            <a:ext cx="390565" cy="359578"/>
            <a:chOff x="3060752" y="2903609"/>
            <a:chExt cx="390565" cy="359578"/>
          </a:xfrm>
        </p:grpSpPr>
        <p:sp>
          <p:nvSpPr>
            <p:cNvPr id="11497" name="Google Shape;11497;p7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71"/>
            <p:cNvSpPr/>
            <p:nvPr/>
          </p:nvSpPr>
          <p:spPr>
            <a:xfrm>
              <a:off x="3097936" y="3011852"/>
              <a:ext cx="102572" cy="104068"/>
            </a:xfrm>
            <a:custGeom>
              <a:avLst/>
              <a:gdLst/>
              <a:ahLst/>
              <a:cxnLst/>
              <a:rect l="l" t="t" r="r" b="b"/>
              <a:pathLst>
                <a:path w="3906" h="3963" extrusionOk="0">
                  <a:moveTo>
                    <a:pt x="633" y="1"/>
                  </a:moveTo>
                  <a:lnTo>
                    <a:pt x="671" y="508"/>
                  </a:lnTo>
                  <a:cubicBezTo>
                    <a:pt x="709" y="958"/>
                    <a:pt x="700" y="1924"/>
                    <a:pt x="211" y="3341"/>
                  </a:cubicBezTo>
                  <a:lnTo>
                    <a:pt x="1" y="3963"/>
                  </a:lnTo>
                  <a:lnTo>
                    <a:pt x="3906" y="3963"/>
                  </a:lnTo>
                  <a:lnTo>
                    <a:pt x="3695" y="3341"/>
                  </a:lnTo>
                  <a:cubicBezTo>
                    <a:pt x="3207" y="1924"/>
                    <a:pt x="3197" y="958"/>
                    <a:pt x="3236" y="508"/>
                  </a:cubicBezTo>
                  <a:lnTo>
                    <a:pt x="327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71"/>
            <p:cNvSpPr/>
            <p:nvPr/>
          </p:nvSpPr>
          <p:spPr>
            <a:xfrm>
              <a:off x="3097936" y="3011852"/>
              <a:ext cx="27678" cy="104068"/>
            </a:xfrm>
            <a:custGeom>
              <a:avLst/>
              <a:gdLst/>
              <a:ahLst/>
              <a:cxnLst/>
              <a:rect l="l" t="t" r="r" b="b"/>
              <a:pathLst>
                <a:path w="1054" h="3963" extrusionOk="0">
                  <a:moveTo>
                    <a:pt x="633" y="1"/>
                  </a:moveTo>
                  <a:lnTo>
                    <a:pt x="671" y="508"/>
                  </a:lnTo>
                  <a:cubicBezTo>
                    <a:pt x="709" y="958"/>
                    <a:pt x="690" y="1924"/>
                    <a:pt x="211" y="3341"/>
                  </a:cubicBezTo>
                  <a:lnTo>
                    <a:pt x="1" y="3963"/>
                  </a:lnTo>
                  <a:lnTo>
                    <a:pt x="345" y="3963"/>
                  </a:lnTo>
                  <a:lnTo>
                    <a:pt x="556" y="3341"/>
                  </a:lnTo>
                  <a:cubicBezTo>
                    <a:pt x="1034" y="1924"/>
                    <a:pt x="1054" y="958"/>
                    <a:pt x="1015" y="508"/>
                  </a:cubicBezTo>
                  <a:lnTo>
                    <a:pt x="97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71"/>
            <p:cNvSpPr/>
            <p:nvPr/>
          </p:nvSpPr>
          <p:spPr>
            <a:xfrm>
              <a:off x="3092421" y="3102318"/>
              <a:ext cx="113863" cy="38235"/>
            </a:xfrm>
            <a:custGeom>
              <a:avLst/>
              <a:gdLst/>
              <a:ahLst/>
              <a:cxnLst/>
              <a:rect l="l" t="t" r="r" b="b"/>
              <a:pathLst>
                <a:path w="4336" h="1456" extrusionOk="0">
                  <a:moveTo>
                    <a:pt x="287" y="1"/>
                  </a:moveTo>
                  <a:cubicBezTo>
                    <a:pt x="268" y="1"/>
                    <a:pt x="249" y="11"/>
                    <a:pt x="240" y="39"/>
                  </a:cubicBezTo>
                  <a:lnTo>
                    <a:pt x="0" y="1398"/>
                  </a:lnTo>
                  <a:cubicBezTo>
                    <a:pt x="0" y="1427"/>
                    <a:pt x="19" y="1456"/>
                    <a:pt x="48" y="1456"/>
                  </a:cubicBezTo>
                  <a:lnTo>
                    <a:pt x="4278" y="1456"/>
                  </a:lnTo>
                  <a:cubicBezTo>
                    <a:pt x="4307" y="1456"/>
                    <a:pt x="4336"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71"/>
            <p:cNvSpPr/>
            <p:nvPr/>
          </p:nvSpPr>
          <p:spPr>
            <a:xfrm>
              <a:off x="3060752" y="3184170"/>
              <a:ext cx="147791" cy="26759"/>
            </a:xfrm>
            <a:custGeom>
              <a:avLst/>
              <a:gdLst/>
              <a:ahLst/>
              <a:cxnLst/>
              <a:rect l="l" t="t" r="r" b="b"/>
              <a:pathLst>
                <a:path w="5628" h="1019" extrusionOk="0">
                  <a:moveTo>
                    <a:pt x="5593" y="0"/>
                  </a:moveTo>
                  <a:cubicBezTo>
                    <a:pt x="5590" y="0"/>
                    <a:pt x="5585" y="1"/>
                    <a:pt x="5580" y="4"/>
                  </a:cubicBezTo>
                  <a:lnTo>
                    <a:pt x="48" y="4"/>
                  </a:lnTo>
                  <a:cubicBezTo>
                    <a:pt x="20" y="4"/>
                    <a:pt x="0" y="23"/>
                    <a:pt x="0" y="42"/>
                  </a:cubicBezTo>
                  <a:lnTo>
                    <a:pt x="0" y="970"/>
                  </a:lnTo>
                  <a:cubicBezTo>
                    <a:pt x="0" y="999"/>
                    <a:pt x="20" y="1018"/>
                    <a:pt x="48" y="1018"/>
                  </a:cubicBezTo>
                  <a:lnTo>
                    <a:pt x="5207" y="1018"/>
                  </a:lnTo>
                  <a:cubicBezTo>
                    <a:pt x="5226" y="1018"/>
                    <a:pt x="5245" y="1009"/>
                    <a:pt x="5255" y="990"/>
                  </a:cubicBezTo>
                  <a:lnTo>
                    <a:pt x="5628" y="61"/>
                  </a:lnTo>
                  <a:cubicBezTo>
                    <a:pt x="5628" y="52"/>
                    <a:pt x="5628" y="33"/>
                    <a:pt x="5618" y="23"/>
                  </a:cubicBezTo>
                  <a:cubicBezTo>
                    <a:pt x="5611" y="9"/>
                    <a:pt x="5604" y="0"/>
                    <a:pt x="5593"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71"/>
            <p:cNvSpPr/>
            <p:nvPr/>
          </p:nvSpPr>
          <p:spPr>
            <a:xfrm>
              <a:off x="3070048" y="3126950"/>
              <a:ext cx="152072" cy="58586"/>
            </a:xfrm>
            <a:custGeom>
              <a:avLst/>
              <a:gdLst/>
              <a:ahLst/>
              <a:cxnLst/>
              <a:rect l="l" t="t" r="r" b="b"/>
              <a:pathLst>
                <a:path w="5791" h="2231" extrusionOk="0">
                  <a:moveTo>
                    <a:pt x="604" y="1"/>
                  </a:moveTo>
                  <a:lnTo>
                    <a:pt x="1" y="2231"/>
                  </a:lnTo>
                  <a:lnTo>
                    <a:pt x="5484" y="2231"/>
                  </a:lnTo>
                  <a:lnTo>
                    <a:pt x="5628" y="1456"/>
                  </a:lnTo>
                  <a:lnTo>
                    <a:pt x="5791" y="1312"/>
                  </a:lnTo>
                  <a:lnTo>
                    <a:pt x="5704" y="1025"/>
                  </a:lnTo>
                  <a:lnTo>
                    <a:pt x="5417"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71"/>
            <p:cNvSpPr/>
            <p:nvPr/>
          </p:nvSpPr>
          <p:spPr>
            <a:xfrm>
              <a:off x="3093183" y="2903609"/>
              <a:ext cx="112104" cy="120586"/>
            </a:xfrm>
            <a:custGeom>
              <a:avLst/>
              <a:gdLst/>
              <a:ahLst/>
              <a:cxnLst/>
              <a:rect l="l" t="t" r="r" b="b"/>
              <a:pathLst>
                <a:path w="4269" h="4592" extrusionOk="0">
                  <a:moveTo>
                    <a:pt x="2133" y="0"/>
                  </a:moveTo>
                  <a:cubicBezTo>
                    <a:pt x="2003" y="0"/>
                    <a:pt x="1871" y="70"/>
                    <a:pt x="1895" y="208"/>
                  </a:cubicBezTo>
                  <a:lnTo>
                    <a:pt x="1895" y="792"/>
                  </a:lnTo>
                  <a:cubicBezTo>
                    <a:pt x="756" y="945"/>
                    <a:pt x="86" y="2161"/>
                    <a:pt x="565" y="3204"/>
                  </a:cubicBezTo>
                  <a:lnTo>
                    <a:pt x="546" y="3204"/>
                  </a:lnTo>
                  <a:cubicBezTo>
                    <a:pt x="239" y="3204"/>
                    <a:pt x="0" y="3453"/>
                    <a:pt x="0" y="3749"/>
                  </a:cubicBezTo>
                  <a:lnTo>
                    <a:pt x="0" y="4046"/>
                  </a:lnTo>
                  <a:cubicBezTo>
                    <a:pt x="0" y="4343"/>
                    <a:pt x="239" y="4592"/>
                    <a:pt x="546" y="4592"/>
                  </a:cubicBezTo>
                  <a:lnTo>
                    <a:pt x="3723" y="4592"/>
                  </a:lnTo>
                  <a:cubicBezTo>
                    <a:pt x="4020" y="4592"/>
                    <a:pt x="4268" y="4343"/>
                    <a:pt x="4268" y="4046"/>
                  </a:cubicBezTo>
                  <a:lnTo>
                    <a:pt x="4268" y="3749"/>
                  </a:lnTo>
                  <a:cubicBezTo>
                    <a:pt x="4268" y="3453"/>
                    <a:pt x="4020" y="3204"/>
                    <a:pt x="3723" y="3204"/>
                  </a:cubicBezTo>
                  <a:lnTo>
                    <a:pt x="3704" y="3204"/>
                  </a:lnTo>
                  <a:cubicBezTo>
                    <a:pt x="4173" y="2161"/>
                    <a:pt x="3512" y="945"/>
                    <a:pt x="2364" y="792"/>
                  </a:cubicBezTo>
                  <a:lnTo>
                    <a:pt x="2364" y="208"/>
                  </a:lnTo>
                  <a:cubicBezTo>
                    <a:pt x="2393" y="70"/>
                    <a:pt x="2263" y="0"/>
                    <a:pt x="2133"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4" name="Google Shape;11504;p71"/>
            <p:cNvSpPr/>
            <p:nvPr/>
          </p:nvSpPr>
          <p:spPr>
            <a:xfrm>
              <a:off x="3093183" y="2924407"/>
              <a:ext cx="49763" cy="99788"/>
            </a:xfrm>
            <a:custGeom>
              <a:avLst/>
              <a:gdLst/>
              <a:ahLst/>
              <a:cxnLst/>
              <a:rect l="l" t="t" r="r" b="b"/>
              <a:pathLst>
                <a:path w="1895" h="3800" extrusionOk="0">
                  <a:moveTo>
                    <a:pt x="1895" y="0"/>
                  </a:moveTo>
                  <a:lnTo>
                    <a:pt x="1895" y="0"/>
                  </a:lnTo>
                  <a:cubicBezTo>
                    <a:pt x="756" y="163"/>
                    <a:pt x="86" y="1369"/>
                    <a:pt x="565" y="2421"/>
                  </a:cubicBezTo>
                  <a:lnTo>
                    <a:pt x="546" y="2421"/>
                  </a:lnTo>
                  <a:cubicBezTo>
                    <a:pt x="239" y="2421"/>
                    <a:pt x="0" y="2661"/>
                    <a:pt x="0" y="2957"/>
                  </a:cubicBezTo>
                  <a:lnTo>
                    <a:pt x="0" y="3254"/>
                  </a:lnTo>
                  <a:cubicBezTo>
                    <a:pt x="0" y="3551"/>
                    <a:pt x="239" y="3800"/>
                    <a:pt x="546" y="3800"/>
                  </a:cubicBezTo>
                  <a:lnTo>
                    <a:pt x="890" y="3800"/>
                  </a:lnTo>
                  <a:cubicBezTo>
                    <a:pt x="584" y="3800"/>
                    <a:pt x="345" y="3551"/>
                    <a:pt x="345" y="3254"/>
                  </a:cubicBezTo>
                  <a:lnTo>
                    <a:pt x="345" y="2957"/>
                  </a:lnTo>
                  <a:cubicBezTo>
                    <a:pt x="345" y="2661"/>
                    <a:pt x="584" y="2421"/>
                    <a:pt x="890" y="2421"/>
                  </a:cubicBezTo>
                  <a:lnTo>
                    <a:pt x="909" y="2421"/>
                  </a:lnTo>
                  <a:cubicBezTo>
                    <a:pt x="718" y="1991"/>
                    <a:pt x="708" y="1512"/>
                    <a:pt x="871" y="1082"/>
                  </a:cubicBezTo>
                  <a:cubicBezTo>
                    <a:pt x="1005" y="689"/>
                    <a:pt x="1302" y="287"/>
                    <a:pt x="189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5" name="Google Shape;11505;p71"/>
            <p:cNvSpPr/>
            <p:nvPr/>
          </p:nvSpPr>
          <p:spPr>
            <a:xfrm>
              <a:off x="3097201" y="2987719"/>
              <a:ext cx="71401" cy="16255"/>
            </a:xfrm>
            <a:custGeom>
              <a:avLst/>
              <a:gdLst/>
              <a:ahLst/>
              <a:cxnLst/>
              <a:rect l="l" t="t" r="r" b="b"/>
              <a:pathLst>
                <a:path w="2719" h="619" extrusionOk="0">
                  <a:moveTo>
                    <a:pt x="431" y="1"/>
                  </a:moveTo>
                  <a:cubicBezTo>
                    <a:pt x="364" y="1"/>
                    <a:pt x="316" y="30"/>
                    <a:pt x="287" y="87"/>
                  </a:cubicBezTo>
                  <a:lnTo>
                    <a:pt x="144" y="116"/>
                  </a:lnTo>
                  <a:cubicBezTo>
                    <a:pt x="67" y="135"/>
                    <a:pt x="0" y="307"/>
                    <a:pt x="0" y="326"/>
                  </a:cubicBezTo>
                  <a:cubicBezTo>
                    <a:pt x="0" y="349"/>
                    <a:pt x="94" y="618"/>
                    <a:pt x="153" y="618"/>
                  </a:cubicBezTo>
                  <a:cubicBezTo>
                    <a:pt x="170" y="618"/>
                    <a:pt x="183" y="598"/>
                    <a:pt x="192" y="546"/>
                  </a:cubicBezTo>
                  <a:cubicBezTo>
                    <a:pt x="201" y="422"/>
                    <a:pt x="306" y="326"/>
                    <a:pt x="440" y="326"/>
                  </a:cubicBezTo>
                  <a:lnTo>
                    <a:pt x="2498" y="326"/>
                  </a:lnTo>
                  <a:cubicBezTo>
                    <a:pt x="2718" y="326"/>
                    <a:pt x="2718"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71"/>
            <p:cNvSpPr/>
            <p:nvPr/>
          </p:nvSpPr>
          <p:spPr>
            <a:xfrm>
              <a:off x="3311823" y="3011852"/>
              <a:ext cx="102309" cy="104068"/>
            </a:xfrm>
            <a:custGeom>
              <a:avLst/>
              <a:gdLst/>
              <a:ahLst/>
              <a:cxnLst/>
              <a:rect l="l" t="t" r="r" b="b"/>
              <a:pathLst>
                <a:path w="3896" h="3963" extrusionOk="0">
                  <a:moveTo>
                    <a:pt x="632" y="1"/>
                  </a:moveTo>
                  <a:lnTo>
                    <a:pt x="670" y="508"/>
                  </a:lnTo>
                  <a:cubicBezTo>
                    <a:pt x="708" y="958"/>
                    <a:pt x="689" y="1924"/>
                    <a:pt x="211" y="3341"/>
                  </a:cubicBezTo>
                  <a:lnTo>
                    <a:pt x="0" y="3963"/>
                  </a:lnTo>
                  <a:lnTo>
                    <a:pt x="3895" y="3963"/>
                  </a:lnTo>
                  <a:lnTo>
                    <a:pt x="3685" y="3341"/>
                  </a:lnTo>
                  <a:cubicBezTo>
                    <a:pt x="3206" y="1924"/>
                    <a:pt x="3187" y="958"/>
                    <a:pt x="3225" y="508"/>
                  </a:cubicBezTo>
                  <a:lnTo>
                    <a:pt x="326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71"/>
            <p:cNvSpPr/>
            <p:nvPr/>
          </p:nvSpPr>
          <p:spPr>
            <a:xfrm>
              <a:off x="3311823" y="3011852"/>
              <a:ext cx="27415" cy="104068"/>
            </a:xfrm>
            <a:custGeom>
              <a:avLst/>
              <a:gdLst/>
              <a:ahLst/>
              <a:cxnLst/>
              <a:rect l="l" t="t" r="r" b="b"/>
              <a:pathLst>
                <a:path w="1044" h="3963" extrusionOk="0">
                  <a:moveTo>
                    <a:pt x="632" y="1"/>
                  </a:moveTo>
                  <a:lnTo>
                    <a:pt x="670" y="508"/>
                  </a:lnTo>
                  <a:cubicBezTo>
                    <a:pt x="708" y="958"/>
                    <a:pt x="689" y="1924"/>
                    <a:pt x="211" y="3341"/>
                  </a:cubicBezTo>
                  <a:lnTo>
                    <a:pt x="0" y="3963"/>
                  </a:lnTo>
                  <a:lnTo>
                    <a:pt x="345" y="3963"/>
                  </a:lnTo>
                  <a:lnTo>
                    <a:pt x="555" y="3341"/>
                  </a:lnTo>
                  <a:cubicBezTo>
                    <a:pt x="1034" y="1924"/>
                    <a:pt x="1043" y="958"/>
                    <a:pt x="1005" y="508"/>
                  </a:cubicBezTo>
                  <a:lnTo>
                    <a:pt x="96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71"/>
            <p:cNvSpPr/>
            <p:nvPr/>
          </p:nvSpPr>
          <p:spPr>
            <a:xfrm>
              <a:off x="3306046" y="3102318"/>
              <a:ext cx="113863" cy="38235"/>
            </a:xfrm>
            <a:custGeom>
              <a:avLst/>
              <a:gdLst/>
              <a:ahLst/>
              <a:cxnLst/>
              <a:rect l="l" t="t" r="r" b="b"/>
              <a:pathLst>
                <a:path w="4336" h="1456" extrusionOk="0">
                  <a:moveTo>
                    <a:pt x="287" y="1"/>
                  </a:moveTo>
                  <a:cubicBezTo>
                    <a:pt x="268" y="1"/>
                    <a:pt x="249" y="11"/>
                    <a:pt x="249" y="39"/>
                  </a:cubicBezTo>
                  <a:lnTo>
                    <a:pt x="10" y="1398"/>
                  </a:lnTo>
                  <a:cubicBezTo>
                    <a:pt x="0" y="1427"/>
                    <a:pt x="19" y="1456"/>
                    <a:pt x="48" y="1456"/>
                  </a:cubicBezTo>
                  <a:lnTo>
                    <a:pt x="4278" y="1456"/>
                  </a:lnTo>
                  <a:cubicBezTo>
                    <a:pt x="4307" y="1456"/>
                    <a:pt x="4335" y="1427"/>
                    <a:pt x="4326" y="1398"/>
                  </a:cubicBezTo>
                  <a:lnTo>
                    <a:pt x="4087" y="39"/>
                  </a:lnTo>
                  <a:cubicBezTo>
                    <a:pt x="4077" y="11"/>
                    <a:pt x="4058" y="1"/>
                    <a:pt x="4039"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71"/>
            <p:cNvSpPr/>
            <p:nvPr/>
          </p:nvSpPr>
          <p:spPr>
            <a:xfrm>
              <a:off x="3303263" y="3184512"/>
              <a:ext cx="148054" cy="26418"/>
            </a:xfrm>
            <a:custGeom>
              <a:avLst/>
              <a:gdLst/>
              <a:ahLst/>
              <a:cxnLst/>
              <a:rect l="l" t="t" r="r" b="b"/>
              <a:pathLst>
                <a:path w="5638" h="1006" extrusionOk="0">
                  <a:moveTo>
                    <a:pt x="58" y="0"/>
                  </a:moveTo>
                  <a:cubicBezTo>
                    <a:pt x="20" y="0"/>
                    <a:pt x="1" y="29"/>
                    <a:pt x="10" y="67"/>
                  </a:cubicBezTo>
                  <a:lnTo>
                    <a:pt x="384" y="977"/>
                  </a:lnTo>
                  <a:cubicBezTo>
                    <a:pt x="393" y="996"/>
                    <a:pt x="412" y="1005"/>
                    <a:pt x="432" y="1005"/>
                  </a:cubicBezTo>
                  <a:lnTo>
                    <a:pt x="5590" y="1005"/>
                  </a:lnTo>
                  <a:cubicBezTo>
                    <a:pt x="5609" y="1005"/>
                    <a:pt x="5638" y="986"/>
                    <a:pt x="5638" y="957"/>
                  </a:cubicBezTo>
                  <a:lnTo>
                    <a:pt x="5638" y="48"/>
                  </a:lnTo>
                  <a:cubicBezTo>
                    <a:pt x="5638" y="20"/>
                    <a:pt x="5609" y="0"/>
                    <a:pt x="5590"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71"/>
            <p:cNvSpPr/>
            <p:nvPr/>
          </p:nvSpPr>
          <p:spPr>
            <a:xfrm>
              <a:off x="3289949" y="3126950"/>
              <a:ext cx="152072" cy="58586"/>
            </a:xfrm>
            <a:custGeom>
              <a:avLst/>
              <a:gdLst/>
              <a:ahLst/>
              <a:cxnLst/>
              <a:rect l="l" t="t" r="r" b="b"/>
              <a:pathLst>
                <a:path w="5791" h="2231" extrusionOk="0">
                  <a:moveTo>
                    <a:pt x="374" y="1"/>
                  </a:moveTo>
                  <a:lnTo>
                    <a:pt x="96" y="1015"/>
                  </a:lnTo>
                  <a:lnTo>
                    <a:pt x="1" y="1302"/>
                  </a:lnTo>
                  <a:lnTo>
                    <a:pt x="163" y="1456"/>
                  </a:lnTo>
                  <a:lnTo>
                    <a:pt x="307" y="2231"/>
                  </a:lnTo>
                  <a:lnTo>
                    <a:pt x="5791" y="2231"/>
                  </a:lnTo>
                  <a:lnTo>
                    <a:pt x="5188"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71"/>
            <p:cNvSpPr/>
            <p:nvPr/>
          </p:nvSpPr>
          <p:spPr>
            <a:xfrm>
              <a:off x="3289949" y="3126950"/>
              <a:ext cx="19642" cy="58586"/>
            </a:xfrm>
            <a:custGeom>
              <a:avLst/>
              <a:gdLst/>
              <a:ahLst/>
              <a:cxnLst/>
              <a:rect l="l" t="t" r="r" b="b"/>
              <a:pathLst>
                <a:path w="748" h="2231" extrusionOk="0">
                  <a:moveTo>
                    <a:pt x="374" y="1"/>
                  </a:moveTo>
                  <a:lnTo>
                    <a:pt x="96" y="1015"/>
                  </a:lnTo>
                  <a:lnTo>
                    <a:pt x="1" y="1302"/>
                  </a:lnTo>
                  <a:lnTo>
                    <a:pt x="163" y="1456"/>
                  </a:lnTo>
                  <a:lnTo>
                    <a:pt x="307" y="2231"/>
                  </a:lnTo>
                  <a:lnTo>
                    <a:pt x="680" y="2231"/>
                  </a:lnTo>
                  <a:lnTo>
                    <a:pt x="546" y="1456"/>
                  </a:lnTo>
                  <a:lnTo>
                    <a:pt x="374" y="1302"/>
                  </a:lnTo>
                  <a:lnTo>
                    <a:pt x="470" y="1015"/>
                  </a:lnTo>
                  <a:lnTo>
                    <a:pt x="747"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71"/>
            <p:cNvSpPr/>
            <p:nvPr/>
          </p:nvSpPr>
          <p:spPr>
            <a:xfrm>
              <a:off x="3204761" y="3064136"/>
              <a:ext cx="27678" cy="104068"/>
            </a:xfrm>
            <a:custGeom>
              <a:avLst/>
              <a:gdLst/>
              <a:ahLst/>
              <a:cxnLst/>
              <a:rect l="l" t="t" r="r" b="b"/>
              <a:pathLst>
                <a:path w="1054" h="3963" extrusionOk="0">
                  <a:moveTo>
                    <a:pt x="632" y="0"/>
                  </a:moveTo>
                  <a:lnTo>
                    <a:pt x="670" y="507"/>
                  </a:lnTo>
                  <a:cubicBezTo>
                    <a:pt x="708" y="957"/>
                    <a:pt x="699" y="1924"/>
                    <a:pt x="211" y="3340"/>
                  </a:cubicBezTo>
                  <a:lnTo>
                    <a:pt x="0" y="3962"/>
                  </a:lnTo>
                  <a:lnTo>
                    <a:pt x="345" y="3962"/>
                  </a:lnTo>
                  <a:lnTo>
                    <a:pt x="555" y="3340"/>
                  </a:lnTo>
                  <a:cubicBezTo>
                    <a:pt x="1043" y="1924"/>
                    <a:pt x="1053" y="957"/>
                    <a:pt x="1015" y="507"/>
                  </a:cubicBezTo>
                  <a:lnTo>
                    <a:pt x="976"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3" name="Google Shape;11513;p7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4" name="Google Shape;11514;p71"/>
            <p:cNvSpPr/>
            <p:nvPr/>
          </p:nvSpPr>
          <p:spPr>
            <a:xfrm>
              <a:off x="3307044" y="2903609"/>
              <a:ext cx="111868" cy="120586"/>
            </a:xfrm>
            <a:custGeom>
              <a:avLst/>
              <a:gdLst/>
              <a:ahLst/>
              <a:cxnLst/>
              <a:rect l="l" t="t" r="r" b="b"/>
              <a:pathLst>
                <a:path w="4260" h="4592" extrusionOk="0">
                  <a:moveTo>
                    <a:pt x="2126" y="0"/>
                  </a:moveTo>
                  <a:cubicBezTo>
                    <a:pt x="1996" y="0"/>
                    <a:pt x="1867" y="70"/>
                    <a:pt x="1895" y="208"/>
                  </a:cubicBezTo>
                  <a:lnTo>
                    <a:pt x="1895" y="792"/>
                  </a:lnTo>
                  <a:cubicBezTo>
                    <a:pt x="756" y="945"/>
                    <a:pt x="87" y="2161"/>
                    <a:pt x="565" y="3204"/>
                  </a:cubicBezTo>
                  <a:lnTo>
                    <a:pt x="536" y="3204"/>
                  </a:lnTo>
                  <a:cubicBezTo>
                    <a:pt x="240" y="3204"/>
                    <a:pt x="0" y="3453"/>
                    <a:pt x="0" y="3749"/>
                  </a:cubicBezTo>
                  <a:lnTo>
                    <a:pt x="0" y="4046"/>
                  </a:lnTo>
                  <a:cubicBezTo>
                    <a:pt x="0" y="4343"/>
                    <a:pt x="240" y="4592"/>
                    <a:pt x="536" y="4592"/>
                  </a:cubicBezTo>
                  <a:lnTo>
                    <a:pt x="3723" y="4592"/>
                  </a:lnTo>
                  <a:cubicBezTo>
                    <a:pt x="4020" y="4592"/>
                    <a:pt x="4259" y="4343"/>
                    <a:pt x="4259" y="4046"/>
                  </a:cubicBezTo>
                  <a:lnTo>
                    <a:pt x="4259" y="3749"/>
                  </a:lnTo>
                  <a:cubicBezTo>
                    <a:pt x="4259" y="3453"/>
                    <a:pt x="4020" y="3204"/>
                    <a:pt x="3714" y="3204"/>
                  </a:cubicBezTo>
                  <a:lnTo>
                    <a:pt x="3695" y="3204"/>
                  </a:lnTo>
                  <a:cubicBezTo>
                    <a:pt x="4173" y="2161"/>
                    <a:pt x="3503" y="945"/>
                    <a:pt x="2364" y="792"/>
                  </a:cubicBezTo>
                  <a:lnTo>
                    <a:pt x="2364" y="208"/>
                  </a:lnTo>
                  <a:cubicBezTo>
                    <a:pt x="2388" y="70"/>
                    <a:pt x="2257" y="0"/>
                    <a:pt x="2126"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71"/>
            <p:cNvSpPr/>
            <p:nvPr/>
          </p:nvSpPr>
          <p:spPr>
            <a:xfrm>
              <a:off x="3306782" y="2924407"/>
              <a:ext cx="50052" cy="99788"/>
            </a:xfrm>
            <a:custGeom>
              <a:avLst/>
              <a:gdLst/>
              <a:ahLst/>
              <a:cxnLst/>
              <a:rect l="l" t="t" r="r" b="b"/>
              <a:pathLst>
                <a:path w="1906" h="3800" extrusionOk="0">
                  <a:moveTo>
                    <a:pt x="1905" y="0"/>
                  </a:moveTo>
                  <a:lnTo>
                    <a:pt x="1905" y="0"/>
                  </a:lnTo>
                  <a:cubicBezTo>
                    <a:pt x="757" y="163"/>
                    <a:pt x="97" y="1369"/>
                    <a:pt x="565" y="2421"/>
                  </a:cubicBezTo>
                  <a:lnTo>
                    <a:pt x="546" y="2421"/>
                  </a:lnTo>
                  <a:cubicBezTo>
                    <a:pt x="250" y="2421"/>
                    <a:pt x="1" y="2661"/>
                    <a:pt x="1" y="2957"/>
                  </a:cubicBezTo>
                  <a:lnTo>
                    <a:pt x="1" y="3254"/>
                  </a:lnTo>
                  <a:cubicBezTo>
                    <a:pt x="1" y="3551"/>
                    <a:pt x="250" y="3800"/>
                    <a:pt x="546" y="3800"/>
                  </a:cubicBezTo>
                  <a:lnTo>
                    <a:pt x="891" y="3800"/>
                  </a:lnTo>
                  <a:cubicBezTo>
                    <a:pt x="594" y="3800"/>
                    <a:pt x="345" y="3551"/>
                    <a:pt x="345" y="3254"/>
                  </a:cubicBezTo>
                  <a:lnTo>
                    <a:pt x="345" y="2957"/>
                  </a:lnTo>
                  <a:cubicBezTo>
                    <a:pt x="345" y="2661"/>
                    <a:pt x="594" y="2421"/>
                    <a:pt x="891" y="2421"/>
                  </a:cubicBezTo>
                  <a:lnTo>
                    <a:pt x="910" y="2421"/>
                  </a:lnTo>
                  <a:cubicBezTo>
                    <a:pt x="719" y="1991"/>
                    <a:pt x="709" y="1512"/>
                    <a:pt x="881" y="1082"/>
                  </a:cubicBezTo>
                  <a:cubicBezTo>
                    <a:pt x="1006" y="689"/>
                    <a:pt x="1302" y="287"/>
                    <a:pt x="190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6" name="Google Shape;11516;p71"/>
            <p:cNvSpPr/>
            <p:nvPr/>
          </p:nvSpPr>
          <p:spPr>
            <a:xfrm>
              <a:off x="3289713" y="3126714"/>
              <a:ext cx="38970" cy="58586"/>
            </a:xfrm>
            <a:custGeom>
              <a:avLst/>
              <a:gdLst/>
              <a:ahLst/>
              <a:cxnLst/>
              <a:rect l="l" t="t" r="r" b="b"/>
              <a:pathLst>
                <a:path w="1484" h="2231" extrusionOk="0">
                  <a:moveTo>
                    <a:pt x="383" y="0"/>
                  </a:moveTo>
                  <a:lnTo>
                    <a:pt x="105" y="1015"/>
                  </a:lnTo>
                  <a:lnTo>
                    <a:pt x="0" y="1302"/>
                  </a:lnTo>
                  <a:lnTo>
                    <a:pt x="172" y="1455"/>
                  </a:lnTo>
                  <a:lnTo>
                    <a:pt x="316" y="2230"/>
                  </a:lnTo>
                  <a:lnTo>
                    <a:pt x="1483" y="2230"/>
                  </a:lnTo>
                  <a:lnTo>
                    <a:pt x="1436" y="2077"/>
                  </a:lnTo>
                  <a:lnTo>
                    <a:pt x="1139" y="2077"/>
                  </a:lnTo>
                  <a:lnTo>
                    <a:pt x="967" y="1110"/>
                  </a:lnTo>
                  <a:lnTo>
                    <a:pt x="881" y="1110"/>
                  </a:lnTo>
                  <a:lnTo>
                    <a:pt x="833" y="957"/>
                  </a:lnTo>
                  <a:cubicBezTo>
                    <a:pt x="708" y="613"/>
                    <a:pt x="622" y="297"/>
                    <a:pt x="555"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7" name="Google Shape;11517;p71"/>
            <p:cNvSpPr/>
            <p:nvPr/>
          </p:nvSpPr>
          <p:spPr>
            <a:xfrm>
              <a:off x="3310799" y="2987719"/>
              <a:ext cx="70666" cy="16255"/>
            </a:xfrm>
            <a:custGeom>
              <a:avLst/>
              <a:gdLst/>
              <a:ahLst/>
              <a:cxnLst/>
              <a:rect l="l" t="t" r="r" b="b"/>
              <a:pathLst>
                <a:path w="2691" h="619" extrusionOk="0">
                  <a:moveTo>
                    <a:pt x="432" y="1"/>
                  </a:moveTo>
                  <a:cubicBezTo>
                    <a:pt x="365" y="1"/>
                    <a:pt x="317" y="30"/>
                    <a:pt x="288" y="87"/>
                  </a:cubicBezTo>
                  <a:lnTo>
                    <a:pt x="145" y="116"/>
                  </a:lnTo>
                  <a:cubicBezTo>
                    <a:pt x="68" y="135"/>
                    <a:pt x="1" y="307"/>
                    <a:pt x="1" y="326"/>
                  </a:cubicBezTo>
                  <a:cubicBezTo>
                    <a:pt x="1" y="349"/>
                    <a:pt x="95" y="618"/>
                    <a:pt x="154" y="618"/>
                  </a:cubicBezTo>
                  <a:cubicBezTo>
                    <a:pt x="170" y="618"/>
                    <a:pt x="184" y="598"/>
                    <a:pt x="192" y="546"/>
                  </a:cubicBezTo>
                  <a:cubicBezTo>
                    <a:pt x="202" y="422"/>
                    <a:pt x="307" y="326"/>
                    <a:pt x="441" y="326"/>
                  </a:cubicBezTo>
                  <a:lnTo>
                    <a:pt x="2470" y="326"/>
                  </a:lnTo>
                  <a:cubicBezTo>
                    <a:pt x="2690" y="326"/>
                    <a:pt x="2690" y="1"/>
                    <a:pt x="2470"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71"/>
            <p:cNvSpPr/>
            <p:nvPr/>
          </p:nvSpPr>
          <p:spPr>
            <a:xfrm>
              <a:off x="3204761" y="3064136"/>
              <a:ext cx="102545" cy="104068"/>
            </a:xfrm>
            <a:custGeom>
              <a:avLst/>
              <a:gdLst/>
              <a:ahLst/>
              <a:cxnLst/>
              <a:rect l="l" t="t" r="r" b="b"/>
              <a:pathLst>
                <a:path w="3905" h="3963" extrusionOk="0">
                  <a:moveTo>
                    <a:pt x="632" y="0"/>
                  </a:moveTo>
                  <a:lnTo>
                    <a:pt x="670" y="507"/>
                  </a:lnTo>
                  <a:cubicBezTo>
                    <a:pt x="708" y="957"/>
                    <a:pt x="699" y="1924"/>
                    <a:pt x="211" y="3340"/>
                  </a:cubicBezTo>
                  <a:lnTo>
                    <a:pt x="0" y="3962"/>
                  </a:lnTo>
                  <a:lnTo>
                    <a:pt x="3905" y="3962"/>
                  </a:lnTo>
                  <a:lnTo>
                    <a:pt x="3694" y="3340"/>
                  </a:lnTo>
                  <a:cubicBezTo>
                    <a:pt x="3216" y="1924"/>
                    <a:pt x="3197" y="957"/>
                    <a:pt x="3235" y="507"/>
                  </a:cubicBezTo>
                  <a:lnTo>
                    <a:pt x="3273" y="0"/>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71"/>
            <p:cNvSpPr/>
            <p:nvPr/>
          </p:nvSpPr>
          <p:spPr>
            <a:xfrm>
              <a:off x="3204761" y="3064136"/>
              <a:ext cx="28413" cy="104068"/>
            </a:xfrm>
            <a:custGeom>
              <a:avLst/>
              <a:gdLst/>
              <a:ahLst/>
              <a:cxnLst/>
              <a:rect l="l" t="t" r="r" b="b"/>
              <a:pathLst>
                <a:path w="1082" h="3963" extrusionOk="0">
                  <a:moveTo>
                    <a:pt x="632" y="0"/>
                  </a:moveTo>
                  <a:lnTo>
                    <a:pt x="670" y="507"/>
                  </a:lnTo>
                  <a:cubicBezTo>
                    <a:pt x="708" y="957"/>
                    <a:pt x="699" y="1924"/>
                    <a:pt x="211" y="3340"/>
                  </a:cubicBezTo>
                  <a:lnTo>
                    <a:pt x="0" y="3962"/>
                  </a:lnTo>
                  <a:lnTo>
                    <a:pt x="383" y="3962"/>
                  </a:lnTo>
                  <a:lnTo>
                    <a:pt x="594" y="3340"/>
                  </a:lnTo>
                  <a:cubicBezTo>
                    <a:pt x="1072" y="1924"/>
                    <a:pt x="1082" y="957"/>
                    <a:pt x="1043" y="507"/>
                  </a:cubicBezTo>
                  <a:lnTo>
                    <a:pt x="1005" y="0"/>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71"/>
            <p:cNvSpPr/>
            <p:nvPr/>
          </p:nvSpPr>
          <p:spPr>
            <a:xfrm>
              <a:off x="3199221" y="3154339"/>
              <a:ext cx="113890" cy="38497"/>
            </a:xfrm>
            <a:custGeom>
              <a:avLst/>
              <a:gdLst/>
              <a:ahLst/>
              <a:cxnLst/>
              <a:rect l="l" t="t" r="r" b="b"/>
              <a:pathLst>
                <a:path w="4337" h="1466" extrusionOk="0">
                  <a:moveTo>
                    <a:pt x="288" y="1"/>
                  </a:moveTo>
                  <a:cubicBezTo>
                    <a:pt x="269" y="1"/>
                    <a:pt x="250" y="20"/>
                    <a:pt x="240" y="49"/>
                  </a:cubicBezTo>
                  <a:lnTo>
                    <a:pt x="1" y="1408"/>
                  </a:lnTo>
                  <a:cubicBezTo>
                    <a:pt x="1" y="1437"/>
                    <a:pt x="20" y="1465"/>
                    <a:pt x="49" y="1465"/>
                  </a:cubicBezTo>
                  <a:lnTo>
                    <a:pt x="4279" y="1465"/>
                  </a:lnTo>
                  <a:cubicBezTo>
                    <a:pt x="4307" y="1465"/>
                    <a:pt x="4336" y="1437"/>
                    <a:pt x="4327" y="1408"/>
                  </a:cubicBezTo>
                  <a:lnTo>
                    <a:pt x="4078" y="49"/>
                  </a:lnTo>
                  <a:cubicBezTo>
                    <a:pt x="4078" y="20"/>
                    <a:pt x="4059" y="1"/>
                    <a:pt x="4030" y="1"/>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71"/>
            <p:cNvSpPr/>
            <p:nvPr/>
          </p:nvSpPr>
          <p:spPr>
            <a:xfrm>
              <a:off x="3167551" y="3235272"/>
              <a:ext cx="176704" cy="27914"/>
            </a:xfrm>
            <a:custGeom>
              <a:avLst/>
              <a:gdLst/>
              <a:ahLst/>
              <a:cxnLst/>
              <a:rect l="l" t="t" r="r" b="b"/>
              <a:pathLst>
                <a:path w="6729" h="1063" extrusionOk="0">
                  <a:moveTo>
                    <a:pt x="49" y="1"/>
                  </a:moveTo>
                  <a:cubicBezTo>
                    <a:pt x="30" y="1"/>
                    <a:pt x="1" y="20"/>
                    <a:pt x="1" y="48"/>
                  </a:cubicBezTo>
                  <a:lnTo>
                    <a:pt x="1" y="1015"/>
                  </a:lnTo>
                  <a:cubicBezTo>
                    <a:pt x="1" y="1044"/>
                    <a:pt x="30" y="1063"/>
                    <a:pt x="49" y="1063"/>
                  </a:cubicBezTo>
                  <a:lnTo>
                    <a:pt x="6691" y="1063"/>
                  </a:lnTo>
                  <a:cubicBezTo>
                    <a:pt x="6710" y="1063"/>
                    <a:pt x="6729" y="1044"/>
                    <a:pt x="6729" y="1015"/>
                  </a:cubicBezTo>
                  <a:lnTo>
                    <a:pt x="6729" y="48"/>
                  </a:lnTo>
                  <a:cubicBezTo>
                    <a:pt x="6729" y="20"/>
                    <a:pt x="6710" y="1"/>
                    <a:pt x="6691" y="1"/>
                  </a:cubicBezTo>
                  <a:close/>
                </a:path>
              </a:pathLst>
            </a:custGeom>
            <a:solidFill>
              <a:srgbClr val="8498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71"/>
            <p:cNvSpPr/>
            <p:nvPr/>
          </p:nvSpPr>
          <p:spPr>
            <a:xfrm>
              <a:off x="3179631" y="3181229"/>
              <a:ext cx="152807" cy="54568"/>
            </a:xfrm>
            <a:custGeom>
              <a:avLst/>
              <a:gdLst/>
              <a:ahLst/>
              <a:cxnLst/>
              <a:rect l="l" t="t" r="r" b="b"/>
              <a:pathLst>
                <a:path w="5819" h="2078" extrusionOk="0">
                  <a:moveTo>
                    <a:pt x="565" y="1"/>
                  </a:moveTo>
                  <a:lnTo>
                    <a:pt x="0" y="2078"/>
                  </a:lnTo>
                  <a:lnTo>
                    <a:pt x="5819" y="2078"/>
                  </a:lnTo>
                  <a:lnTo>
                    <a:pt x="5254" y="1"/>
                  </a:ln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71"/>
            <p:cNvSpPr/>
            <p:nvPr/>
          </p:nvSpPr>
          <p:spPr>
            <a:xfrm>
              <a:off x="3070048" y="3126950"/>
              <a:ext cx="25919" cy="58586"/>
            </a:xfrm>
            <a:custGeom>
              <a:avLst/>
              <a:gdLst/>
              <a:ahLst/>
              <a:cxnLst/>
              <a:rect l="l" t="t" r="r" b="b"/>
              <a:pathLst>
                <a:path w="987" h="2231" extrusionOk="0">
                  <a:moveTo>
                    <a:pt x="604" y="1"/>
                  </a:moveTo>
                  <a:lnTo>
                    <a:pt x="1" y="2231"/>
                  </a:lnTo>
                  <a:lnTo>
                    <a:pt x="374" y="2231"/>
                  </a:lnTo>
                  <a:lnTo>
                    <a:pt x="986"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71"/>
            <p:cNvSpPr/>
            <p:nvPr/>
          </p:nvSpPr>
          <p:spPr>
            <a:xfrm>
              <a:off x="3179631" y="3181229"/>
              <a:ext cx="24658" cy="54568"/>
            </a:xfrm>
            <a:custGeom>
              <a:avLst/>
              <a:gdLst/>
              <a:ahLst/>
              <a:cxnLst/>
              <a:rect l="l" t="t" r="r" b="b"/>
              <a:pathLst>
                <a:path w="939" h="2078" extrusionOk="0">
                  <a:moveTo>
                    <a:pt x="565" y="1"/>
                  </a:moveTo>
                  <a:lnTo>
                    <a:pt x="0" y="2078"/>
                  </a:lnTo>
                  <a:lnTo>
                    <a:pt x="373" y="2078"/>
                  </a:lnTo>
                  <a:lnTo>
                    <a:pt x="938" y="1"/>
                  </a:ln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71"/>
            <p:cNvSpPr/>
            <p:nvPr/>
          </p:nvSpPr>
          <p:spPr>
            <a:xfrm>
              <a:off x="3200245" y="2956260"/>
              <a:ext cx="111841" cy="120218"/>
            </a:xfrm>
            <a:custGeom>
              <a:avLst/>
              <a:gdLst/>
              <a:ahLst/>
              <a:cxnLst/>
              <a:rect l="l" t="t" r="r" b="b"/>
              <a:pathLst>
                <a:path w="4259" h="4578" extrusionOk="0">
                  <a:moveTo>
                    <a:pt x="2129" y="0"/>
                  </a:moveTo>
                  <a:cubicBezTo>
                    <a:pt x="2024" y="0"/>
                    <a:pt x="1919" y="65"/>
                    <a:pt x="1895" y="194"/>
                  </a:cubicBezTo>
                  <a:lnTo>
                    <a:pt x="1895" y="778"/>
                  </a:lnTo>
                  <a:cubicBezTo>
                    <a:pt x="756" y="941"/>
                    <a:pt x="86" y="2146"/>
                    <a:pt x="565" y="3199"/>
                  </a:cubicBezTo>
                  <a:lnTo>
                    <a:pt x="536" y="3199"/>
                  </a:lnTo>
                  <a:cubicBezTo>
                    <a:pt x="239" y="3199"/>
                    <a:pt x="0" y="3438"/>
                    <a:pt x="0" y="3735"/>
                  </a:cubicBezTo>
                  <a:lnTo>
                    <a:pt x="0" y="4032"/>
                  </a:lnTo>
                  <a:cubicBezTo>
                    <a:pt x="0" y="4328"/>
                    <a:pt x="239" y="4577"/>
                    <a:pt x="536" y="4577"/>
                  </a:cubicBezTo>
                  <a:lnTo>
                    <a:pt x="3723" y="4577"/>
                  </a:lnTo>
                  <a:cubicBezTo>
                    <a:pt x="4020" y="4577"/>
                    <a:pt x="4259" y="4328"/>
                    <a:pt x="4259" y="4032"/>
                  </a:cubicBezTo>
                  <a:lnTo>
                    <a:pt x="4259" y="3735"/>
                  </a:lnTo>
                  <a:cubicBezTo>
                    <a:pt x="4259" y="3444"/>
                    <a:pt x="4028" y="3199"/>
                    <a:pt x="3730" y="3199"/>
                  </a:cubicBezTo>
                  <a:cubicBezTo>
                    <a:pt x="3725" y="3199"/>
                    <a:pt x="3719" y="3199"/>
                    <a:pt x="3713" y="3199"/>
                  </a:cubicBezTo>
                  <a:lnTo>
                    <a:pt x="3694" y="3199"/>
                  </a:lnTo>
                  <a:cubicBezTo>
                    <a:pt x="4163" y="2146"/>
                    <a:pt x="3503" y="941"/>
                    <a:pt x="2364" y="778"/>
                  </a:cubicBezTo>
                  <a:lnTo>
                    <a:pt x="2364" y="194"/>
                  </a:lnTo>
                  <a:cubicBezTo>
                    <a:pt x="2340" y="65"/>
                    <a:pt x="2235" y="0"/>
                    <a:pt x="212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71"/>
            <p:cNvSpPr/>
            <p:nvPr/>
          </p:nvSpPr>
          <p:spPr>
            <a:xfrm>
              <a:off x="3199982" y="2976664"/>
              <a:ext cx="49789" cy="99814"/>
            </a:xfrm>
            <a:custGeom>
              <a:avLst/>
              <a:gdLst/>
              <a:ahLst/>
              <a:cxnLst/>
              <a:rect l="l" t="t" r="r" b="b"/>
              <a:pathLst>
                <a:path w="1896" h="3801" extrusionOk="0">
                  <a:moveTo>
                    <a:pt x="1895" y="1"/>
                  </a:moveTo>
                  <a:cubicBezTo>
                    <a:pt x="756" y="164"/>
                    <a:pt x="96" y="1369"/>
                    <a:pt x="565" y="2422"/>
                  </a:cubicBezTo>
                  <a:lnTo>
                    <a:pt x="546" y="2422"/>
                  </a:lnTo>
                  <a:cubicBezTo>
                    <a:pt x="249" y="2422"/>
                    <a:pt x="0" y="2661"/>
                    <a:pt x="0" y="2968"/>
                  </a:cubicBezTo>
                  <a:lnTo>
                    <a:pt x="0" y="3255"/>
                  </a:lnTo>
                  <a:cubicBezTo>
                    <a:pt x="0" y="3561"/>
                    <a:pt x="249" y="3800"/>
                    <a:pt x="546" y="3800"/>
                  </a:cubicBezTo>
                  <a:lnTo>
                    <a:pt x="890" y="3800"/>
                  </a:lnTo>
                  <a:cubicBezTo>
                    <a:pt x="594" y="3800"/>
                    <a:pt x="345" y="3561"/>
                    <a:pt x="345" y="3255"/>
                  </a:cubicBezTo>
                  <a:lnTo>
                    <a:pt x="345" y="2968"/>
                  </a:lnTo>
                  <a:cubicBezTo>
                    <a:pt x="345" y="2661"/>
                    <a:pt x="594" y="2422"/>
                    <a:pt x="890" y="2422"/>
                  </a:cubicBezTo>
                  <a:lnTo>
                    <a:pt x="910" y="2422"/>
                  </a:lnTo>
                  <a:cubicBezTo>
                    <a:pt x="718" y="2001"/>
                    <a:pt x="709" y="1513"/>
                    <a:pt x="871" y="1082"/>
                  </a:cubicBezTo>
                  <a:cubicBezTo>
                    <a:pt x="1005" y="690"/>
                    <a:pt x="1302" y="288"/>
                    <a:pt x="1895"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71"/>
            <p:cNvSpPr/>
            <p:nvPr/>
          </p:nvSpPr>
          <p:spPr>
            <a:xfrm>
              <a:off x="3204000" y="3040003"/>
              <a:ext cx="71401" cy="16255"/>
            </a:xfrm>
            <a:custGeom>
              <a:avLst/>
              <a:gdLst/>
              <a:ahLst/>
              <a:cxnLst/>
              <a:rect l="l" t="t" r="r" b="b"/>
              <a:pathLst>
                <a:path w="2719" h="619" extrusionOk="0">
                  <a:moveTo>
                    <a:pt x="2498" y="1"/>
                  </a:moveTo>
                  <a:lnTo>
                    <a:pt x="2498" y="10"/>
                  </a:lnTo>
                  <a:lnTo>
                    <a:pt x="431" y="10"/>
                  </a:lnTo>
                  <a:cubicBezTo>
                    <a:pt x="364" y="10"/>
                    <a:pt x="316" y="39"/>
                    <a:pt x="288" y="87"/>
                  </a:cubicBezTo>
                  <a:lnTo>
                    <a:pt x="144" y="115"/>
                  </a:lnTo>
                  <a:cubicBezTo>
                    <a:pt x="68" y="144"/>
                    <a:pt x="1" y="307"/>
                    <a:pt x="1" y="335"/>
                  </a:cubicBezTo>
                  <a:cubicBezTo>
                    <a:pt x="1" y="350"/>
                    <a:pt x="95" y="618"/>
                    <a:pt x="154" y="618"/>
                  </a:cubicBezTo>
                  <a:cubicBezTo>
                    <a:pt x="170" y="618"/>
                    <a:pt x="184" y="598"/>
                    <a:pt x="192" y="546"/>
                  </a:cubicBezTo>
                  <a:cubicBezTo>
                    <a:pt x="201" y="427"/>
                    <a:pt x="297" y="335"/>
                    <a:pt x="422" y="335"/>
                  </a:cubicBezTo>
                  <a:cubicBezTo>
                    <a:pt x="428" y="335"/>
                    <a:pt x="435" y="335"/>
                    <a:pt x="441" y="335"/>
                  </a:cubicBezTo>
                  <a:lnTo>
                    <a:pt x="2498" y="335"/>
                  </a:lnTo>
                  <a:cubicBezTo>
                    <a:pt x="2719" y="335"/>
                    <a:pt x="2719" y="1"/>
                    <a:pt x="2498" y="1"/>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71"/>
            <p:cNvSpPr/>
            <p:nvPr/>
          </p:nvSpPr>
          <p:spPr>
            <a:xfrm>
              <a:off x="3389133" y="2987719"/>
              <a:ext cx="28256" cy="8088"/>
            </a:xfrm>
            <a:custGeom>
              <a:avLst/>
              <a:gdLst/>
              <a:ahLst/>
              <a:cxnLst/>
              <a:rect l="l" t="t" r="r" b="b"/>
              <a:pathLst>
                <a:path w="1076" h="308" extrusionOk="0">
                  <a:moveTo>
                    <a:pt x="206" y="0"/>
                  </a:moveTo>
                  <a:cubicBezTo>
                    <a:pt x="0" y="0"/>
                    <a:pt x="0"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71"/>
            <p:cNvSpPr/>
            <p:nvPr/>
          </p:nvSpPr>
          <p:spPr>
            <a:xfrm>
              <a:off x="3282307" y="3040213"/>
              <a:ext cx="28282" cy="8141"/>
            </a:xfrm>
            <a:custGeom>
              <a:avLst/>
              <a:gdLst/>
              <a:ahLst/>
              <a:cxnLst/>
              <a:rect l="l" t="t" r="r" b="b"/>
              <a:pathLst>
                <a:path w="1077" h="310" extrusionOk="0">
                  <a:moveTo>
                    <a:pt x="190" y="0"/>
                  </a:moveTo>
                  <a:cubicBezTo>
                    <a:pt x="1" y="0"/>
                    <a:pt x="3" y="309"/>
                    <a:pt x="198" y="309"/>
                  </a:cubicBezTo>
                  <a:cubicBezTo>
                    <a:pt x="204" y="309"/>
                    <a:pt x="209" y="309"/>
                    <a:pt x="215" y="308"/>
                  </a:cubicBezTo>
                  <a:lnTo>
                    <a:pt x="1076" y="308"/>
                  </a:lnTo>
                  <a:cubicBezTo>
                    <a:pt x="981" y="117"/>
                    <a:pt x="789" y="2"/>
                    <a:pt x="588" y="2"/>
                  </a:cubicBezTo>
                  <a:lnTo>
                    <a:pt x="215" y="2"/>
                  </a:lnTo>
                  <a:cubicBezTo>
                    <a:pt x="206" y="1"/>
                    <a:pt x="198" y="0"/>
                    <a:pt x="190"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71"/>
            <p:cNvSpPr/>
            <p:nvPr/>
          </p:nvSpPr>
          <p:spPr>
            <a:xfrm>
              <a:off x="3175508" y="2987719"/>
              <a:ext cx="28256" cy="8088"/>
            </a:xfrm>
            <a:custGeom>
              <a:avLst/>
              <a:gdLst/>
              <a:ahLst/>
              <a:cxnLst/>
              <a:rect l="l" t="t" r="r" b="b"/>
              <a:pathLst>
                <a:path w="1076" h="308" extrusionOk="0">
                  <a:moveTo>
                    <a:pt x="206" y="0"/>
                  </a:moveTo>
                  <a:cubicBezTo>
                    <a:pt x="1" y="0"/>
                    <a:pt x="1" y="308"/>
                    <a:pt x="206" y="308"/>
                  </a:cubicBezTo>
                  <a:cubicBezTo>
                    <a:pt x="212" y="308"/>
                    <a:pt x="218" y="308"/>
                    <a:pt x="224" y="307"/>
                  </a:cubicBezTo>
                  <a:lnTo>
                    <a:pt x="1076" y="307"/>
                  </a:lnTo>
                  <a:cubicBezTo>
                    <a:pt x="990" y="125"/>
                    <a:pt x="798" y="1"/>
                    <a:pt x="588" y="1"/>
                  </a:cubicBezTo>
                  <a:lnTo>
                    <a:pt x="224" y="1"/>
                  </a:lnTo>
                  <a:cubicBezTo>
                    <a:pt x="218" y="0"/>
                    <a:pt x="212" y="0"/>
                    <a:pt x="206" y="0"/>
                  </a:cubicBezTo>
                  <a:close/>
                </a:path>
              </a:pathLst>
            </a:custGeom>
            <a:solidFill>
              <a:srgbClr val="8297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1" name="Google Shape;11531;p71"/>
          <p:cNvGrpSpPr/>
          <p:nvPr/>
        </p:nvGrpSpPr>
        <p:grpSpPr>
          <a:xfrm>
            <a:off x="5741031" y="3386057"/>
            <a:ext cx="394609" cy="294585"/>
            <a:chOff x="5741031" y="3386057"/>
            <a:chExt cx="394609" cy="294585"/>
          </a:xfrm>
        </p:grpSpPr>
        <p:sp>
          <p:nvSpPr>
            <p:cNvPr id="11532" name="Google Shape;11532;p71"/>
            <p:cNvSpPr/>
            <p:nvPr/>
          </p:nvSpPr>
          <p:spPr>
            <a:xfrm>
              <a:off x="6054182" y="3473766"/>
              <a:ext cx="50025" cy="43749"/>
            </a:xfrm>
            <a:custGeom>
              <a:avLst/>
              <a:gdLst/>
              <a:ahLst/>
              <a:cxnLst/>
              <a:rect l="l" t="t" r="r" b="b"/>
              <a:pathLst>
                <a:path w="1905" h="1666" extrusionOk="0">
                  <a:moveTo>
                    <a:pt x="957" y="1"/>
                  </a:moveTo>
                  <a:cubicBezTo>
                    <a:pt x="421" y="1"/>
                    <a:pt x="0" y="374"/>
                    <a:pt x="0" y="833"/>
                  </a:cubicBezTo>
                  <a:cubicBezTo>
                    <a:pt x="0" y="1293"/>
                    <a:pt x="421" y="1666"/>
                    <a:pt x="957" y="1666"/>
                  </a:cubicBezTo>
                  <a:cubicBezTo>
                    <a:pt x="1484" y="1666"/>
                    <a:pt x="1905" y="1293"/>
                    <a:pt x="1905" y="833"/>
                  </a:cubicBezTo>
                  <a:cubicBezTo>
                    <a:pt x="1905" y="374"/>
                    <a:pt x="1484"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3" name="Google Shape;11533;p71"/>
            <p:cNvSpPr/>
            <p:nvPr/>
          </p:nvSpPr>
          <p:spPr>
            <a:xfrm>
              <a:off x="6054182" y="3473766"/>
              <a:ext cx="34453" cy="44012"/>
            </a:xfrm>
            <a:custGeom>
              <a:avLst/>
              <a:gdLst/>
              <a:ahLst/>
              <a:cxnLst/>
              <a:rect l="l" t="t" r="r" b="b"/>
              <a:pathLst>
                <a:path w="1312" h="1676" extrusionOk="0">
                  <a:moveTo>
                    <a:pt x="957" y="1"/>
                  </a:moveTo>
                  <a:cubicBezTo>
                    <a:pt x="431" y="1"/>
                    <a:pt x="0" y="374"/>
                    <a:pt x="0" y="833"/>
                  </a:cubicBezTo>
                  <a:cubicBezTo>
                    <a:pt x="0" y="1302"/>
                    <a:pt x="421" y="1676"/>
                    <a:pt x="957" y="1676"/>
                  </a:cubicBezTo>
                  <a:cubicBezTo>
                    <a:pt x="1072" y="1676"/>
                    <a:pt x="1197" y="1647"/>
                    <a:pt x="1311" y="1609"/>
                  </a:cubicBezTo>
                  <a:cubicBezTo>
                    <a:pt x="967" y="1503"/>
                    <a:pt x="728" y="1197"/>
                    <a:pt x="718" y="833"/>
                  </a:cubicBezTo>
                  <a:cubicBezTo>
                    <a:pt x="728" y="470"/>
                    <a:pt x="967" y="163"/>
                    <a:pt x="1311" y="58"/>
                  </a:cubicBezTo>
                  <a:cubicBezTo>
                    <a:pt x="1197" y="20"/>
                    <a:pt x="1072"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4" name="Google Shape;11534;p71"/>
            <p:cNvSpPr/>
            <p:nvPr/>
          </p:nvSpPr>
          <p:spPr>
            <a:xfrm>
              <a:off x="6022775" y="3580329"/>
              <a:ext cx="112603" cy="100313"/>
            </a:xfrm>
            <a:custGeom>
              <a:avLst/>
              <a:gdLst/>
              <a:ahLst/>
              <a:cxnLst/>
              <a:rect l="l" t="t" r="r" b="b"/>
              <a:pathLst>
                <a:path w="4288" h="3820" extrusionOk="0">
                  <a:moveTo>
                    <a:pt x="1426" y="1"/>
                  </a:moveTo>
                  <a:lnTo>
                    <a:pt x="1426" y="718"/>
                  </a:lnTo>
                  <a:cubicBezTo>
                    <a:pt x="1426" y="891"/>
                    <a:pt x="1330" y="1063"/>
                    <a:pt x="1168" y="1139"/>
                  </a:cubicBezTo>
                  <a:lnTo>
                    <a:pt x="392" y="1532"/>
                  </a:lnTo>
                  <a:cubicBezTo>
                    <a:pt x="153" y="1647"/>
                    <a:pt x="0" y="1895"/>
                    <a:pt x="0" y="2163"/>
                  </a:cubicBezTo>
                  <a:lnTo>
                    <a:pt x="0" y="3580"/>
                  </a:lnTo>
                  <a:cubicBezTo>
                    <a:pt x="0" y="3704"/>
                    <a:pt x="105" y="3819"/>
                    <a:pt x="239" y="3819"/>
                  </a:cubicBezTo>
                  <a:lnTo>
                    <a:pt x="4048" y="3819"/>
                  </a:lnTo>
                  <a:cubicBezTo>
                    <a:pt x="4182" y="3819"/>
                    <a:pt x="4288" y="3704"/>
                    <a:pt x="4288" y="3580"/>
                  </a:cubicBezTo>
                  <a:lnTo>
                    <a:pt x="4288" y="2163"/>
                  </a:lnTo>
                  <a:cubicBezTo>
                    <a:pt x="4288" y="1895"/>
                    <a:pt x="4134" y="1647"/>
                    <a:pt x="3895" y="1532"/>
                  </a:cubicBezTo>
                  <a:lnTo>
                    <a:pt x="3130" y="1139"/>
                  </a:lnTo>
                  <a:cubicBezTo>
                    <a:pt x="2967" y="1063"/>
                    <a:pt x="2862" y="891"/>
                    <a:pt x="2862" y="718"/>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71"/>
            <p:cNvSpPr/>
            <p:nvPr/>
          </p:nvSpPr>
          <p:spPr>
            <a:xfrm>
              <a:off x="6059959" y="3580066"/>
              <a:ext cx="38471" cy="25183"/>
            </a:xfrm>
            <a:custGeom>
              <a:avLst/>
              <a:gdLst/>
              <a:ahLst/>
              <a:cxnLst/>
              <a:rect l="l" t="t" r="r" b="b"/>
              <a:pathLst>
                <a:path w="1465" h="959" extrusionOk="0">
                  <a:moveTo>
                    <a:pt x="10" y="1"/>
                  </a:moveTo>
                  <a:lnTo>
                    <a:pt x="10" y="719"/>
                  </a:lnTo>
                  <a:cubicBezTo>
                    <a:pt x="10" y="747"/>
                    <a:pt x="10" y="776"/>
                    <a:pt x="0" y="814"/>
                  </a:cubicBezTo>
                  <a:cubicBezTo>
                    <a:pt x="230" y="910"/>
                    <a:pt x="479" y="958"/>
                    <a:pt x="737" y="958"/>
                  </a:cubicBezTo>
                  <a:cubicBezTo>
                    <a:pt x="986" y="958"/>
                    <a:pt x="1235" y="910"/>
                    <a:pt x="1465" y="814"/>
                  </a:cubicBezTo>
                  <a:cubicBezTo>
                    <a:pt x="1455" y="776"/>
                    <a:pt x="1446" y="747"/>
                    <a:pt x="1446" y="719"/>
                  </a:cubicBezTo>
                  <a:lnTo>
                    <a:pt x="144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71"/>
            <p:cNvSpPr/>
            <p:nvPr/>
          </p:nvSpPr>
          <p:spPr>
            <a:xfrm>
              <a:off x="6022775" y="3613259"/>
              <a:ext cx="112603" cy="67383"/>
            </a:xfrm>
            <a:custGeom>
              <a:avLst/>
              <a:gdLst/>
              <a:ahLst/>
              <a:cxnLst/>
              <a:rect l="l" t="t" r="r" b="b"/>
              <a:pathLst>
                <a:path w="4288" h="2566" extrusionOk="0">
                  <a:moveTo>
                    <a:pt x="948" y="0"/>
                  </a:moveTo>
                  <a:lnTo>
                    <a:pt x="392" y="278"/>
                  </a:lnTo>
                  <a:cubicBezTo>
                    <a:pt x="153" y="393"/>
                    <a:pt x="0" y="641"/>
                    <a:pt x="0" y="909"/>
                  </a:cubicBezTo>
                  <a:lnTo>
                    <a:pt x="0" y="2326"/>
                  </a:lnTo>
                  <a:cubicBezTo>
                    <a:pt x="0" y="2450"/>
                    <a:pt x="105" y="2565"/>
                    <a:pt x="239" y="2565"/>
                  </a:cubicBezTo>
                  <a:lnTo>
                    <a:pt x="4048" y="2565"/>
                  </a:lnTo>
                  <a:cubicBezTo>
                    <a:pt x="4182" y="2565"/>
                    <a:pt x="4288" y="2450"/>
                    <a:pt x="4288" y="2326"/>
                  </a:cubicBezTo>
                  <a:lnTo>
                    <a:pt x="4288" y="909"/>
                  </a:lnTo>
                  <a:cubicBezTo>
                    <a:pt x="4288" y="641"/>
                    <a:pt x="4134" y="393"/>
                    <a:pt x="3895" y="278"/>
                  </a:cubicBezTo>
                  <a:lnTo>
                    <a:pt x="3350" y="0"/>
                  </a:lnTo>
                  <a:cubicBezTo>
                    <a:pt x="3067" y="436"/>
                    <a:pt x="2608" y="653"/>
                    <a:pt x="2149" y="653"/>
                  </a:cubicBezTo>
                  <a:cubicBezTo>
                    <a:pt x="1689" y="653"/>
                    <a:pt x="1230" y="436"/>
                    <a:pt x="9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71"/>
            <p:cNvSpPr/>
            <p:nvPr/>
          </p:nvSpPr>
          <p:spPr>
            <a:xfrm>
              <a:off x="6035327" y="3492358"/>
              <a:ext cx="87735" cy="87735"/>
            </a:xfrm>
            <a:custGeom>
              <a:avLst/>
              <a:gdLst/>
              <a:ahLst/>
              <a:cxnLst/>
              <a:rect l="l" t="t" r="r" b="b"/>
              <a:pathLst>
                <a:path w="3341" h="3341" extrusionOk="0">
                  <a:moveTo>
                    <a:pt x="1675" y="1"/>
                  </a:moveTo>
                  <a:cubicBezTo>
                    <a:pt x="747" y="1"/>
                    <a:pt x="1" y="747"/>
                    <a:pt x="1" y="1676"/>
                  </a:cubicBezTo>
                  <a:cubicBezTo>
                    <a:pt x="1" y="2595"/>
                    <a:pt x="747" y="3341"/>
                    <a:pt x="1675" y="3341"/>
                  </a:cubicBezTo>
                  <a:cubicBezTo>
                    <a:pt x="2594" y="3341"/>
                    <a:pt x="3341" y="2595"/>
                    <a:pt x="3341" y="1676"/>
                  </a:cubicBezTo>
                  <a:cubicBezTo>
                    <a:pt x="3341" y="747"/>
                    <a:pt x="2594"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71"/>
            <p:cNvSpPr/>
            <p:nvPr/>
          </p:nvSpPr>
          <p:spPr>
            <a:xfrm>
              <a:off x="6051424" y="3492358"/>
              <a:ext cx="73397" cy="78964"/>
            </a:xfrm>
            <a:custGeom>
              <a:avLst/>
              <a:gdLst/>
              <a:ahLst/>
              <a:cxnLst/>
              <a:rect l="l" t="t" r="r" b="b"/>
              <a:pathLst>
                <a:path w="2795" h="3007" extrusionOk="0">
                  <a:moveTo>
                    <a:pt x="1072" y="1"/>
                  </a:moveTo>
                  <a:cubicBezTo>
                    <a:pt x="268" y="1"/>
                    <a:pt x="0" y="1102"/>
                    <a:pt x="718" y="1456"/>
                  </a:cubicBezTo>
                  <a:cubicBezTo>
                    <a:pt x="737" y="1465"/>
                    <a:pt x="766" y="1475"/>
                    <a:pt x="785" y="1484"/>
                  </a:cubicBezTo>
                  <a:lnTo>
                    <a:pt x="1617" y="2987"/>
                  </a:lnTo>
                  <a:cubicBezTo>
                    <a:pt x="1617" y="2987"/>
                    <a:pt x="1838" y="3006"/>
                    <a:pt x="2058" y="3006"/>
                  </a:cubicBezTo>
                  <a:cubicBezTo>
                    <a:pt x="2546" y="2642"/>
                    <a:pt x="2795" y="2039"/>
                    <a:pt x="2708" y="1446"/>
                  </a:cubicBezTo>
                  <a:cubicBezTo>
                    <a:pt x="2613" y="757"/>
                    <a:pt x="2106" y="202"/>
                    <a:pt x="1426" y="49"/>
                  </a:cubicBezTo>
                  <a:cubicBezTo>
                    <a:pt x="1311" y="20"/>
                    <a:pt x="118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9" name="Google Shape;11539;p71"/>
            <p:cNvSpPr/>
            <p:nvPr/>
          </p:nvSpPr>
          <p:spPr>
            <a:xfrm>
              <a:off x="6041603" y="3531118"/>
              <a:ext cx="75182" cy="61553"/>
            </a:xfrm>
            <a:custGeom>
              <a:avLst/>
              <a:gdLst/>
              <a:ahLst/>
              <a:cxnLst/>
              <a:rect l="l" t="t" r="r" b="b"/>
              <a:pathLst>
                <a:path w="2863" h="2344" extrusionOk="0">
                  <a:moveTo>
                    <a:pt x="1103" y="1"/>
                  </a:moveTo>
                  <a:cubicBezTo>
                    <a:pt x="1015" y="1"/>
                    <a:pt x="930" y="54"/>
                    <a:pt x="891" y="133"/>
                  </a:cubicBezTo>
                  <a:cubicBezTo>
                    <a:pt x="814" y="305"/>
                    <a:pt x="699" y="449"/>
                    <a:pt x="565" y="563"/>
                  </a:cubicBezTo>
                  <a:cubicBezTo>
                    <a:pt x="431" y="678"/>
                    <a:pt x="298" y="774"/>
                    <a:pt x="144" y="851"/>
                  </a:cubicBezTo>
                  <a:cubicBezTo>
                    <a:pt x="49" y="898"/>
                    <a:pt x="1" y="994"/>
                    <a:pt x="10" y="1099"/>
                  </a:cubicBezTo>
                  <a:cubicBezTo>
                    <a:pt x="106" y="1808"/>
                    <a:pt x="719" y="2344"/>
                    <a:pt x="1436" y="2344"/>
                  </a:cubicBezTo>
                  <a:cubicBezTo>
                    <a:pt x="2173" y="2344"/>
                    <a:pt x="2795" y="1769"/>
                    <a:pt x="2862" y="1023"/>
                  </a:cubicBezTo>
                  <a:cubicBezTo>
                    <a:pt x="2862" y="956"/>
                    <a:pt x="2834" y="879"/>
                    <a:pt x="2776" y="831"/>
                  </a:cubicBezTo>
                  <a:cubicBezTo>
                    <a:pt x="2307" y="439"/>
                    <a:pt x="1752" y="161"/>
                    <a:pt x="1159" y="8"/>
                  </a:cubicBezTo>
                  <a:cubicBezTo>
                    <a:pt x="1140" y="3"/>
                    <a:pt x="1122" y="1"/>
                    <a:pt x="110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0" name="Google Shape;11540;p71"/>
            <p:cNvSpPr/>
            <p:nvPr/>
          </p:nvSpPr>
          <p:spPr>
            <a:xfrm>
              <a:off x="6041603" y="3531118"/>
              <a:ext cx="74920" cy="61054"/>
            </a:xfrm>
            <a:custGeom>
              <a:avLst/>
              <a:gdLst/>
              <a:ahLst/>
              <a:cxnLst/>
              <a:rect l="l" t="t" r="r" b="b"/>
              <a:pathLst>
                <a:path w="2853" h="2325" extrusionOk="0">
                  <a:moveTo>
                    <a:pt x="1100" y="1"/>
                  </a:moveTo>
                  <a:cubicBezTo>
                    <a:pt x="1009" y="1"/>
                    <a:pt x="930" y="54"/>
                    <a:pt x="891" y="133"/>
                  </a:cubicBezTo>
                  <a:cubicBezTo>
                    <a:pt x="833" y="248"/>
                    <a:pt x="757" y="362"/>
                    <a:pt x="671" y="458"/>
                  </a:cubicBezTo>
                  <a:cubicBezTo>
                    <a:pt x="632" y="496"/>
                    <a:pt x="604" y="535"/>
                    <a:pt x="565" y="563"/>
                  </a:cubicBezTo>
                  <a:cubicBezTo>
                    <a:pt x="431" y="678"/>
                    <a:pt x="298" y="774"/>
                    <a:pt x="144" y="851"/>
                  </a:cubicBezTo>
                  <a:cubicBezTo>
                    <a:pt x="49" y="898"/>
                    <a:pt x="1" y="994"/>
                    <a:pt x="10" y="1099"/>
                  </a:cubicBezTo>
                  <a:cubicBezTo>
                    <a:pt x="97" y="1731"/>
                    <a:pt x="585" y="2229"/>
                    <a:pt x="1207" y="2324"/>
                  </a:cubicBezTo>
                  <a:cubicBezTo>
                    <a:pt x="881" y="2123"/>
                    <a:pt x="690" y="1769"/>
                    <a:pt x="709" y="1386"/>
                  </a:cubicBezTo>
                  <a:lnTo>
                    <a:pt x="709" y="1052"/>
                  </a:lnTo>
                  <a:cubicBezTo>
                    <a:pt x="766" y="1013"/>
                    <a:pt x="824" y="965"/>
                    <a:pt x="872" y="918"/>
                  </a:cubicBezTo>
                  <a:cubicBezTo>
                    <a:pt x="1006" y="803"/>
                    <a:pt x="1121" y="669"/>
                    <a:pt x="1216" y="516"/>
                  </a:cubicBezTo>
                  <a:cubicBezTo>
                    <a:pt x="1666" y="659"/>
                    <a:pt x="2097" y="889"/>
                    <a:pt x="2460" y="1195"/>
                  </a:cubicBezTo>
                  <a:cubicBezTo>
                    <a:pt x="2508" y="1233"/>
                    <a:pt x="2614" y="1339"/>
                    <a:pt x="2747" y="1463"/>
                  </a:cubicBezTo>
                  <a:cubicBezTo>
                    <a:pt x="2805" y="1319"/>
                    <a:pt x="2843" y="1176"/>
                    <a:pt x="2853" y="1023"/>
                  </a:cubicBezTo>
                  <a:cubicBezTo>
                    <a:pt x="2853" y="956"/>
                    <a:pt x="2834" y="879"/>
                    <a:pt x="2776" y="831"/>
                  </a:cubicBezTo>
                  <a:cubicBezTo>
                    <a:pt x="2307" y="439"/>
                    <a:pt x="1752" y="161"/>
                    <a:pt x="1159" y="8"/>
                  </a:cubicBezTo>
                  <a:cubicBezTo>
                    <a:pt x="1139" y="3"/>
                    <a:pt x="1119" y="1"/>
                    <a:pt x="110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71"/>
            <p:cNvSpPr/>
            <p:nvPr/>
          </p:nvSpPr>
          <p:spPr>
            <a:xfrm>
              <a:off x="6110483" y="3625811"/>
              <a:ext cx="25157" cy="54568"/>
            </a:xfrm>
            <a:custGeom>
              <a:avLst/>
              <a:gdLst/>
              <a:ahLst/>
              <a:cxnLst/>
              <a:rect l="l" t="t" r="r" b="b"/>
              <a:pathLst>
                <a:path w="958" h="2078" extrusionOk="0">
                  <a:moveTo>
                    <a:pt x="814" y="1"/>
                  </a:moveTo>
                  <a:lnTo>
                    <a:pt x="182" y="498"/>
                  </a:lnTo>
                  <a:cubicBezTo>
                    <a:pt x="67" y="594"/>
                    <a:pt x="0" y="728"/>
                    <a:pt x="0" y="872"/>
                  </a:cubicBezTo>
                  <a:lnTo>
                    <a:pt x="0" y="2078"/>
                  </a:lnTo>
                  <a:lnTo>
                    <a:pt x="718" y="2078"/>
                  </a:lnTo>
                  <a:cubicBezTo>
                    <a:pt x="852" y="2078"/>
                    <a:pt x="957" y="1972"/>
                    <a:pt x="957" y="1838"/>
                  </a:cubicBezTo>
                  <a:lnTo>
                    <a:pt x="957" y="431"/>
                  </a:lnTo>
                  <a:cubicBezTo>
                    <a:pt x="957" y="278"/>
                    <a:pt x="900" y="125"/>
                    <a:pt x="8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71"/>
            <p:cNvSpPr/>
            <p:nvPr/>
          </p:nvSpPr>
          <p:spPr>
            <a:xfrm>
              <a:off x="5759886" y="3498660"/>
              <a:ext cx="31197" cy="68880"/>
            </a:xfrm>
            <a:custGeom>
              <a:avLst/>
              <a:gdLst/>
              <a:ahLst/>
              <a:cxnLst/>
              <a:rect l="l" t="t" r="r" b="b"/>
              <a:pathLst>
                <a:path w="1188" h="2623" extrusionOk="0">
                  <a:moveTo>
                    <a:pt x="709" y="0"/>
                  </a:moveTo>
                  <a:cubicBezTo>
                    <a:pt x="316" y="0"/>
                    <a:pt x="1" y="326"/>
                    <a:pt x="1" y="718"/>
                  </a:cubicBezTo>
                  <a:lnTo>
                    <a:pt x="1" y="890"/>
                  </a:lnTo>
                  <a:cubicBezTo>
                    <a:pt x="1" y="1091"/>
                    <a:pt x="29" y="1292"/>
                    <a:pt x="96" y="1484"/>
                  </a:cubicBezTo>
                  <a:lnTo>
                    <a:pt x="469" y="2622"/>
                  </a:lnTo>
                  <a:lnTo>
                    <a:pt x="1187" y="2622"/>
                  </a:lnTo>
                  <a:lnTo>
                    <a:pt x="118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71"/>
            <p:cNvSpPr/>
            <p:nvPr/>
          </p:nvSpPr>
          <p:spPr>
            <a:xfrm>
              <a:off x="5772202" y="3492121"/>
              <a:ext cx="75419" cy="75681"/>
            </a:xfrm>
            <a:custGeom>
              <a:avLst/>
              <a:gdLst/>
              <a:ahLst/>
              <a:cxnLst/>
              <a:rect l="l" t="t" r="r" b="b"/>
              <a:pathLst>
                <a:path w="2872" h="2882" extrusionOk="0">
                  <a:moveTo>
                    <a:pt x="718" y="0"/>
                  </a:moveTo>
                  <a:cubicBezTo>
                    <a:pt x="326" y="0"/>
                    <a:pt x="0" y="326"/>
                    <a:pt x="0" y="718"/>
                  </a:cubicBezTo>
                  <a:cubicBezTo>
                    <a:pt x="0" y="986"/>
                    <a:pt x="221" y="1197"/>
                    <a:pt x="479" y="1197"/>
                  </a:cubicBezTo>
                  <a:lnTo>
                    <a:pt x="2393" y="2881"/>
                  </a:lnTo>
                  <a:lnTo>
                    <a:pt x="2795" y="1465"/>
                  </a:lnTo>
                  <a:cubicBezTo>
                    <a:pt x="2843" y="1292"/>
                    <a:pt x="2872" y="1120"/>
                    <a:pt x="2872" y="938"/>
                  </a:cubicBezTo>
                  <a:lnTo>
                    <a:pt x="2872" y="479"/>
                  </a:lnTo>
                  <a:cubicBezTo>
                    <a:pt x="2872" y="221"/>
                    <a:pt x="2661" y="0"/>
                    <a:pt x="23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71"/>
            <p:cNvSpPr/>
            <p:nvPr/>
          </p:nvSpPr>
          <p:spPr>
            <a:xfrm>
              <a:off x="5784754" y="3586369"/>
              <a:ext cx="37736" cy="27652"/>
            </a:xfrm>
            <a:custGeom>
              <a:avLst/>
              <a:gdLst/>
              <a:ahLst/>
              <a:cxnLst/>
              <a:rect l="l" t="t" r="r" b="b"/>
              <a:pathLst>
                <a:path w="1437" h="1053" extrusionOk="0">
                  <a:moveTo>
                    <a:pt x="1" y="0"/>
                  </a:moveTo>
                  <a:lnTo>
                    <a:pt x="1" y="1053"/>
                  </a:lnTo>
                  <a:lnTo>
                    <a:pt x="1437" y="1053"/>
                  </a:lnTo>
                  <a:lnTo>
                    <a:pt x="143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71"/>
            <p:cNvSpPr/>
            <p:nvPr/>
          </p:nvSpPr>
          <p:spPr>
            <a:xfrm>
              <a:off x="5785017" y="3586369"/>
              <a:ext cx="37736" cy="15362"/>
            </a:xfrm>
            <a:custGeom>
              <a:avLst/>
              <a:gdLst/>
              <a:ahLst/>
              <a:cxnLst/>
              <a:rect l="l" t="t" r="r" b="b"/>
              <a:pathLst>
                <a:path w="1437" h="585" extrusionOk="0">
                  <a:moveTo>
                    <a:pt x="1" y="0"/>
                  </a:moveTo>
                  <a:lnTo>
                    <a:pt x="1" y="440"/>
                  </a:lnTo>
                  <a:cubicBezTo>
                    <a:pt x="230" y="536"/>
                    <a:pt x="472" y="584"/>
                    <a:pt x="715" y="584"/>
                  </a:cubicBezTo>
                  <a:cubicBezTo>
                    <a:pt x="958" y="584"/>
                    <a:pt x="1202" y="536"/>
                    <a:pt x="1436" y="440"/>
                  </a:cubicBezTo>
                  <a:lnTo>
                    <a:pt x="143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71"/>
            <p:cNvSpPr/>
            <p:nvPr/>
          </p:nvSpPr>
          <p:spPr>
            <a:xfrm>
              <a:off x="5741031" y="3601704"/>
              <a:ext cx="125444" cy="78675"/>
            </a:xfrm>
            <a:custGeom>
              <a:avLst/>
              <a:gdLst/>
              <a:ahLst/>
              <a:cxnLst/>
              <a:rect l="l" t="t" r="r" b="b"/>
              <a:pathLst>
                <a:path w="4777" h="2996" extrusionOk="0">
                  <a:moveTo>
                    <a:pt x="1676" y="0"/>
                  </a:moveTo>
                  <a:lnTo>
                    <a:pt x="518" y="325"/>
                  </a:lnTo>
                  <a:cubicBezTo>
                    <a:pt x="211" y="412"/>
                    <a:pt x="1" y="689"/>
                    <a:pt x="1" y="1014"/>
                  </a:cubicBezTo>
                  <a:lnTo>
                    <a:pt x="1" y="2756"/>
                  </a:lnTo>
                  <a:cubicBezTo>
                    <a:pt x="1" y="2890"/>
                    <a:pt x="106" y="2996"/>
                    <a:pt x="240" y="2996"/>
                  </a:cubicBezTo>
                  <a:lnTo>
                    <a:pt x="4537" y="2996"/>
                  </a:lnTo>
                  <a:cubicBezTo>
                    <a:pt x="4661" y="2996"/>
                    <a:pt x="4776" y="2890"/>
                    <a:pt x="4776" y="2756"/>
                  </a:cubicBezTo>
                  <a:lnTo>
                    <a:pt x="4776" y="1014"/>
                  </a:lnTo>
                  <a:cubicBezTo>
                    <a:pt x="4767" y="689"/>
                    <a:pt x="4556" y="412"/>
                    <a:pt x="4250" y="325"/>
                  </a:cubicBezTo>
                  <a:lnTo>
                    <a:pt x="3111" y="0"/>
                  </a:lnTo>
                  <a:lnTo>
                    <a:pt x="2393" y="479"/>
                  </a:lnTo>
                  <a:lnTo>
                    <a:pt x="1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71"/>
            <p:cNvSpPr/>
            <p:nvPr/>
          </p:nvSpPr>
          <p:spPr>
            <a:xfrm>
              <a:off x="5797332" y="3614257"/>
              <a:ext cx="12579" cy="66123"/>
            </a:xfrm>
            <a:custGeom>
              <a:avLst/>
              <a:gdLst/>
              <a:ahLst/>
              <a:cxnLst/>
              <a:rect l="l" t="t" r="r" b="b"/>
              <a:pathLst>
                <a:path w="479" h="2518" extrusionOk="0">
                  <a:moveTo>
                    <a:pt x="125" y="1"/>
                  </a:moveTo>
                  <a:lnTo>
                    <a:pt x="0" y="2518"/>
                  </a:lnTo>
                  <a:lnTo>
                    <a:pt x="479" y="2518"/>
                  </a:lnTo>
                  <a:lnTo>
                    <a:pt x="36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71"/>
            <p:cNvSpPr/>
            <p:nvPr/>
          </p:nvSpPr>
          <p:spPr>
            <a:xfrm>
              <a:off x="5766162" y="3523791"/>
              <a:ext cx="75182" cy="68880"/>
            </a:xfrm>
            <a:custGeom>
              <a:avLst/>
              <a:gdLst/>
              <a:ahLst/>
              <a:cxnLst/>
              <a:rect l="l" t="t" r="r" b="b"/>
              <a:pathLst>
                <a:path w="2863" h="2623" extrusionOk="0">
                  <a:moveTo>
                    <a:pt x="910" y="0"/>
                  </a:moveTo>
                  <a:cubicBezTo>
                    <a:pt x="786" y="0"/>
                    <a:pt x="661" y="48"/>
                    <a:pt x="565" y="134"/>
                  </a:cubicBezTo>
                  <a:lnTo>
                    <a:pt x="135" y="574"/>
                  </a:lnTo>
                  <a:cubicBezTo>
                    <a:pt x="49" y="661"/>
                    <a:pt x="1" y="785"/>
                    <a:pt x="1" y="909"/>
                  </a:cubicBezTo>
                  <a:lnTo>
                    <a:pt x="1" y="1187"/>
                  </a:lnTo>
                  <a:cubicBezTo>
                    <a:pt x="1" y="1981"/>
                    <a:pt x="642" y="2623"/>
                    <a:pt x="1436" y="2623"/>
                  </a:cubicBezTo>
                  <a:cubicBezTo>
                    <a:pt x="2221" y="2623"/>
                    <a:pt x="2862" y="1981"/>
                    <a:pt x="2862" y="1187"/>
                  </a:cubicBezTo>
                  <a:lnTo>
                    <a:pt x="2862" y="881"/>
                  </a:lnTo>
                  <a:cubicBezTo>
                    <a:pt x="2862" y="756"/>
                    <a:pt x="2805" y="632"/>
                    <a:pt x="2719" y="546"/>
                  </a:cubicBezTo>
                  <a:cubicBezTo>
                    <a:pt x="2345" y="182"/>
                    <a:pt x="1676" y="19"/>
                    <a:pt x="91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71"/>
            <p:cNvSpPr/>
            <p:nvPr/>
          </p:nvSpPr>
          <p:spPr>
            <a:xfrm>
              <a:off x="5766162" y="3523791"/>
              <a:ext cx="74920" cy="67383"/>
            </a:xfrm>
            <a:custGeom>
              <a:avLst/>
              <a:gdLst/>
              <a:ahLst/>
              <a:cxnLst/>
              <a:rect l="l" t="t" r="r" b="b"/>
              <a:pathLst>
                <a:path w="2853" h="2566" extrusionOk="0">
                  <a:moveTo>
                    <a:pt x="920" y="0"/>
                  </a:moveTo>
                  <a:cubicBezTo>
                    <a:pt x="786" y="0"/>
                    <a:pt x="661" y="48"/>
                    <a:pt x="575" y="144"/>
                  </a:cubicBezTo>
                  <a:lnTo>
                    <a:pt x="144" y="574"/>
                  </a:lnTo>
                  <a:cubicBezTo>
                    <a:pt x="49" y="661"/>
                    <a:pt x="1" y="785"/>
                    <a:pt x="1" y="909"/>
                  </a:cubicBezTo>
                  <a:lnTo>
                    <a:pt x="1" y="1187"/>
                  </a:lnTo>
                  <a:cubicBezTo>
                    <a:pt x="1" y="1828"/>
                    <a:pt x="422" y="2383"/>
                    <a:pt x="1034" y="2565"/>
                  </a:cubicBezTo>
                  <a:cubicBezTo>
                    <a:pt x="824" y="2307"/>
                    <a:pt x="719" y="1991"/>
                    <a:pt x="719" y="1665"/>
                  </a:cubicBezTo>
                  <a:lnTo>
                    <a:pt x="719" y="976"/>
                  </a:lnTo>
                  <a:cubicBezTo>
                    <a:pt x="709" y="710"/>
                    <a:pt x="929" y="497"/>
                    <a:pt x="1184" y="497"/>
                  </a:cubicBezTo>
                  <a:cubicBezTo>
                    <a:pt x="1194" y="497"/>
                    <a:pt x="1205" y="497"/>
                    <a:pt x="1216" y="498"/>
                  </a:cubicBezTo>
                  <a:cubicBezTo>
                    <a:pt x="1695" y="527"/>
                    <a:pt x="2412" y="603"/>
                    <a:pt x="2853" y="814"/>
                  </a:cubicBezTo>
                  <a:cubicBezTo>
                    <a:pt x="2843" y="718"/>
                    <a:pt x="2795" y="622"/>
                    <a:pt x="2728" y="546"/>
                  </a:cubicBezTo>
                  <a:cubicBezTo>
                    <a:pt x="2355" y="192"/>
                    <a:pt x="1685" y="29"/>
                    <a:pt x="92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71"/>
            <p:cNvSpPr/>
            <p:nvPr/>
          </p:nvSpPr>
          <p:spPr>
            <a:xfrm>
              <a:off x="5797595" y="3614257"/>
              <a:ext cx="12579" cy="12605"/>
            </a:xfrm>
            <a:custGeom>
              <a:avLst/>
              <a:gdLst/>
              <a:ahLst/>
              <a:cxnLst/>
              <a:rect l="l" t="t" r="r" b="b"/>
              <a:pathLst>
                <a:path w="479" h="480" extrusionOk="0">
                  <a:moveTo>
                    <a:pt x="0" y="1"/>
                  </a:moveTo>
                  <a:lnTo>
                    <a:pt x="0" y="355"/>
                  </a:lnTo>
                  <a:cubicBezTo>
                    <a:pt x="0" y="422"/>
                    <a:pt x="48" y="479"/>
                    <a:pt x="115" y="479"/>
                  </a:cubicBezTo>
                  <a:lnTo>
                    <a:pt x="354" y="479"/>
                  </a:lnTo>
                  <a:cubicBezTo>
                    <a:pt x="421" y="479"/>
                    <a:pt x="479" y="422"/>
                    <a:pt x="479" y="355"/>
                  </a:cubicBezTo>
                  <a:lnTo>
                    <a:pt x="479"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71"/>
            <p:cNvSpPr/>
            <p:nvPr/>
          </p:nvSpPr>
          <p:spPr>
            <a:xfrm>
              <a:off x="5778241" y="3596715"/>
              <a:ext cx="25656" cy="26286"/>
            </a:xfrm>
            <a:custGeom>
              <a:avLst/>
              <a:gdLst/>
              <a:ahLst/>
              <a:cxnLst/>
              <a:rect l="l" t="t" r="r" b="b"/>
              <a:pathLst>
                <a:path w="977" h="1001" extrusionOk="0">
                  <a:moveTo>
                    <a:pt x="216" y="1"/>
                  </a:moveTo>
                  <a:cubicBezTo>
                    <a:pt x="187" y="1"/>
                    <a:pt x="160" y="15"/>
                    <a:pt x="144" y="46"/>
                  </a:cubicBezTo>
                  <a:lnTo>
                    <a:pt x="0" y="267"/>
                  </a:lnTo>
                  <a:lnTo>
                    <a:pt x="354" y="927"/>
                  </a:lnTo>
                  <a:cubicBezTo>
                    <a:pt x="378" y="975"/>
                    <a:pt x="430" y="1001"/>
                    <a:pt x="481" y="1001"/>
                  </a:cubicBezTo>
                  <a:cubicBezTo>
                    <a:pt x="511" y="1001"/>
                    <a:pt x="540" y="992"/>
                    <a:pt x="565" y="975"/>
                  </a:cubicBezTo>
                  <a:lnTo>
                    <a:pt x="976" y="669"/>
                  </a:lnTo>
                  <a:lnTo>
                    <a:pt x="287" y="27"/>
                  </a:lnTo>
                  <a:cubicBezTo>
                    <a:pt x="266" y="10"/>
                    <a:pt x="240" y="1"/>
                    <a:pt x="216"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71"/>
            <p:cNvSpPr/>
            <p:nvPr/>
          </p:nvSpPr>
          <p:spPr>
            <a:xfrm>
              <a:off x="5803871" y="3596715"/>
              <a:ext cx="25656" cy="26286"/>
            </a:xfrm>
            <a:custGeom>
              <a:avLst/>
              <a:gdLst/>
              <a:ahLst/>
              <a:cxnLst/>
              <a:rect l="l" t="t" r="r" b="b"/>
              <a:pathLst>
                <a:path w="977" h="1001" extrusionOk="0">
                  <a:moveTo>
                    <a:pt x="751" y="1"/>
                  </a:moveTo>
                  <a:cubicBezTo>
                    <a:pt x="727" y="1"/>
                    <a:pt x="701" y="10"/>
                    <a:pt x="680" y="27"/>
                  </a:cubicBezTo>
                  <a:lnTo>
                    <a:pt x="0" y="669"/>
                  </a:lnTo>
                  <a:lnTo>
                    <a:pt x="402" y="975"/>
                  </a:lnTo>
                  <a:cubicBezTo>
                    <a:pt x="427" y="992"/>
                    <a:pt x="457" y="1001"/>
                    <a:pt x="486" y="1001"/>
                  </a:cubicBezTo>
                  <a:cubicBezTo>
                    <a:pt x="537" y="1001"/>
                    <a:pt x="589" y="975"/>
                    <a:pt x="613" y="927"/>
                  </a:cubicBezTo>
                  <a:lnTo>
                    <a:pt x="976" y="267"/>
                  </a:lnTo>
                  <a:lnTo>
                    <a:pt x="823" y="46"/>
                  </a:lnTo>
                  <a:cubicBezTo>
                    <a:pt x="808" y="15"/>
                    <a:pt x="780" y="1"/>
                    <a:pt x="751"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71"/>
            <p:cNvSpPr/>
            <p:nvPr/>
          </p:nvSpPr>
          <p:spPr>
            <a:xfrm>
              <a:off x="5847857" y="3386057"/>
              <a:ext cx="187234" cy="219192"/>
            </a:xfrm>
            <a:custGeom>
              <a:avLst/>
              <a:gdLst/>
              <a:ahLst/>
              <a:cxnLst/>
              <a:rect l="l" t="t" r="r" b="b"/>
              <a:pathLst>
                <a:path w="7130" h="8347" extrusionOk="0">
                  <a:moveTo>
                    <a:pt x="3560" y="1"/>
                  </a:moveTo>
                  <a:cubicBezTo>
                    <a:pt x="1847" y="1"/>
                    <a:pt x="603" y="1178"/>
                    <a:pt x="459" y="3102"/>
                  </a:cubicBezTo>
                  <a:cubicBezTo>
                    <a:pt x="287" y="5456"/>
                    <a:pt x="86" y="6776"/>
                    <a:pt x="19" y="7226"/>
                  </a:cubicBezTo>
                  <a:cubicBezTo>
                    <a:pt x="0" y="7322"/>
                    <a:pt x="48" y="7427"/>
                    <a:pt x="144" y="7475"/>
                  </a:cubicBezTo>
                  <a:cubicBezTo>
                    <a:pt x="603" y="7705"/>
                    <a:pt x="2000" y="8346"/>
                    <a:pt x="3560" y="8346"/>
                  </a:cubicBezTo>
                  <a:cubicBezTo>
                    <a:pt x="5120" y="8346"/>
                    <a:pt x="6527" y="7705"/>
                    <a:pt x="6986" y="7475"/>
                  </a:cubicBezTo>
                  <a:cubicBezTo>
                    <a:pt x="7073" y="7427"/>
                    <a:pt x="7130" y="7322"/>
                    <a:pt x="7111" y="7226"/>
                  </a:cubicBezTo>
                  <a:cubicBezTo>
                    <a:pt x="7034" y="6776"/>
                    <a:pt x="6833" y="5456"/>
                    <a:pt x="6661" y="3102"/>
                  </a:cubicBezTo>
                  <a:cubicBezTo>
                    <a:pt x="6517" y="1187"/>
                    <a:pt x="5273" y="1"/>
                    <a:pt x="3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71"/>
            <p:cNvSpPr/>
            <p:nvPr/>
          </p:nvSpPr>
          <p:spPr>
            <a:xfrm>
              <a:off x="5891816" y="3386057"/>
              <a:ext cx="143275" cy="219192"/>
            </a:xfrm>
            <a:custGeom>
              <a:avLst/>
              <a:gdLst/>
              <a:ahLst/>
              <a:cxnLst/>
              <a:rect l="l" t="t" r="r" b="b"/>
              <a:pathLst>
                <a:path w="5456" h="8347" extrusionOk="0">
                  <a:moveTo>
                    <a:pt x="1886" y="1"/>
                  </a:moveTo>
                  <a:cubicBezTo>
                    <a:pt x="1771" y="1"/>
                    <a:pt x="1657" y="1"/>
                    <a:pt x="1542" y="20"/>
                  </a:cubicBezTo>
                  <a:cubicBezTo>
                    <a:pt x="202" y="154"/>
                    <a:pt x="1" y="2030"/>
                    <a:pt x="1283" y="2422"/>
                  </a:cubicBezTo>
                  <a:lnTo>
                    <a:pt x="1312" y="2432"/>
                  </a:lnTo>
                  <a:lnTo>
                    <a:pt x="1791" y="8346"/>
                  </a:lnTo>
                  <a:cubicBezTo>
                    <a:pt x="1824" y="8347"/>
                    <a:pt x="1858" y="8347"/>
                    <a:pt x="1892" y="8347"/>
                  </a:cubicBezTo>
                  <a:cubicBezTo>
                    <a:pt x="3450" y="8347"/>
                    <a:pt x="4853" y="7709"/>
                    <a:pt x="5312" y="7475"/>
                  </a:cubicBezTo>
                  <a:cubicBezTo>
                    <a:pt x="5399" y="7427"/>
                    <a:pt x="5456" y="7322"/>
                    <a:pt x="5437" y="7226"/>
                  </a:cubicBezTo>
                  <a:cubicBezTo>
                    <a:pt x="5360" y="6776"/>
                    <a:pt x="5169" y="5456"/>
                    <a:pt x="4987" y="3102"/>
                  </a:cubicBezTo>
                  <a:cubicBezTo>
                    <a:pt x="4853" y="1187"/>
                    <a:pt x="3599" y="1"/>
                    <a:pt x="18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71"/>
            <p:cNvSpPr/>
            <p:nvPr/>
          </p:nvSpPr>
          <p:spPr>
            <a:xfrm>
              <a:off x="5835042" y="3555198"/>
              <a:ext cx="212890" cy="125181"/>
            </a:xfrm>
            <a:custGeom>
              <a:avLst/>
              <a:gdLst/>
              <a:ahLst/>
              <a:cxnLst/>
              <a:rect l="l" t="t" r="r" b="b"/>
              <a:pathLst>
                <a:path w="8107" h="4767" extrusionOk="0">
                  <a:moveTo>
                    <a:pt x="2862" y="1"/>
                  </a:moveTo>
                  <a:lnTo>
                    <a:pt x="2862" y="1044"/>
                  </a:lnTo>
                  <a:cubicBezTo>
                    <a:pt x="2862" y="1235"/>
                    <a:pt x="2747" y="1407"/>
                    <a:pt x="2574" y="1484"/>
                  </a:cubicBezTo>
                  <a:lnTo>
                    <a:pt x="565" y="2374"/>
                  </a:lnTo>
                  <a:cubicBezTo>
                    <a:pt x="220" y="2527"/>
                    <a:pt x="0" y="2862"/>
                    <a:pt x="0" y="3245"/>
                  </a:cubicBezTo>
                  <a:lnTo>
                    <a:pt x="0" y="4527"/>
                  </a:lnTo>
                  <a:cubicBezTo>
                    <a:pt x="0" y="4661"/>
                    <a:pt x="105" y="4767"/>
                    <a:pt x="239" y="4767"/>
                  </a:cubicBezTo>
                  <a:lnTo>
                    <a:pt x="7867" y="4767"/>
                  </a:lnTo>
                  <a:cubicBezTo>
                    <a:pt x="8001" y="4767"/>
                    <a:pt x="8106" y="4652"/>
                    <a:pt x="8106" y="4527"/>
                  </a:cubicBezTo>
                  <a:lnTo>
                    <a:pt x="8106" y="3235"/>
                  </a:lnTo>
                  <a:cubicBezTo>
                    <a:pt x="8106" y="2862"/>
                    <a:pt x="7886" y="2518"/>
                    <a:pt x="7541" y="2364"/>
                  </a:cubicBezTo>
                  <a:lnTo>
                    <a:pt x="5532" y="1484"/>
                  </a:lnTo>
                  <a:cubicBezTo>
                    <a:pt x="5359" y="1407"/>
                    <a:pt x="5245" y="1235"/>
                    <a:pt x="5245" y="1053"/>
                  </a:cubicBezTo>
                  <a:lnTo>
                    <a:pt x="524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71"/>
            <p:cNvSpPr/>
            <p:nvPr/>
          </p:nvSpPr>
          <p:spPr>
            <a:xfrm>
              <a:off x="5835042" y="3600181"/>
              <a:ext cx="212890" cy="80198"/>
            </a:xfrm>
            <a:custGeom>
              <a:avLst/>
              <a:gdLst/>
              <a:ahLst/>
              <a:cxnLst/>
              <a:rect l="l" t="t" r="r" b="b"/>
              <a:pathLst>
                <a:path w="8107" h="3054" extrusionOk="0">
                  <a:moveTo>
                    <a:pt x="2048" y="1"/>
                  </a:moveTo>
                  <a:lnTo>
                    <a:pt x="565" y="651"/>
                  </a:lnTo>
                  <a:cubicBezTo>
                    <a:pt x="220" y="805"/>
                    <a:pt x="0" y="1149"/>
                    <a:pt x="0" y="1522"/>
                  </a:cubicBezTo>
                  <a:lnTo>
                    <a:pt x="0" y="2814"/>
                  </a:lnTo>
                  <a:cubicBezTo>
                    <a:pt x="0" y="2939"/>
                    <a:pt x="105" y="3054"/>
                    <a:pt x="239" y="3054"/>
                  </a:cubicBezTo>
                  <a:lnTo>
                    <a:pt x="7867" y="3054"/>
                  </a:lnTo>
                  <a:cubicBezTo>
                    <a:pt x="8001" y="3054"/>
                    <a:pt x="8106" y="2939"/>
                    <a:pt x="8106" y="2814"/>
                  </a:cubicBezTo>
                  <a:lnTo>
                    <a:pt x="8106" y="1532"/>
                  </a:lnTo>
                  <a:cubicBezTo>
                    <a:pt x="8106" y="1149"/>
                    <a:pt x="7886" y="805"/>
                    <a:pt x="7541" y="651"/>
                  </a:cubicBezTo>
                  <a:lnTo>
                    <a:pt x="6058" y="1"/>
                  </a:lnTo>
                  <a:cubicBezTo>
                    <a:pt x="5709" y="919"/>
                    <a:pt x="4883" y="1379"/>
                    <a:pt x="4057" y="1379"/>
                  </a:cubicBezTo>
                  <a:cubicBezTo>
                    <a:pt x="3230" y="1379"/>
                    <a:pt x="2402" y="919"/>
                    <a:pt x="204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71"/>
            <p:cNvSpPr/>
            <p:nvPr/>
          </p:nvSpPr>
          <p:spPr>
            <a:xfrm>
              <a:off x="5910172" y="3555198"/>
              <a:ext cx="62604" cy="25105"/>
            </a:xfrm>
            <a:custGeom>
              <a:avLst/>
              <a:gdLst/>
              <a:ahLst/>
              <a:cxnLst/>
              <a:rect l="l" t="t" r="r" b="b"/>
              <a:pathLst>
                <a:path w="2384" h="956" extrusionOk="0">
                  <a:moveTo>
                    <a:pt x="1" y="1"/>
                  </a:moveTo>
                  <a:lnTo>
                    <a:pt x="1" y="690"/>
                  </a:lnTo>
                  <a:cubicBezTo>
                    <a:pt x="379" y="867"/>
                    <a:pt x="785" y="955"/>
                    <a:pt x="1192" y="955"/>
                  </a:cubicBezTo>
                  <a:cubicBezTo>
                    <a:pt x="1599" y="955"/>
                    <a:pt x="2006" y="867"/>
                    <a:pt x="2384" y="690"/>
                  </a:cubicBezTo>
                  <a:lnTo>
                    <a:pt x="23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71"/>
            <p:cNvSpPr/>
            <p:nvPr/>
          </p:nvSpPr>
          <p:spPr>
            <a:xfrm>
              <a:off x="5878765" y="3449764"/>
              <a:ext cx="125418" cy="117907"/>
            </a:xfrm>
            <a:custGeom>
              <a:avLst/>
              <a:gdLst/>
              <a:ahLst/>
              <a:cxnLst/>
              <a:rect l="l" t="t" r="r" b="b"/>
              <a:pathLst>
                <a:path w="4776" h="4490" extrusionOk="0">
                  <a:moveTo>
                    <a:pt x="1745" y="1"/>
                  </a:moveTo>
                  <a:cubicBezTo>
                    <a:pt x="1563" y="1"/>
                    <a:pt x="1396" y="95"/>
                    <a:pt x="1311" y="264"/>
                  </a:cubicBezTo>
                  <a:cubicBezTo>
                    <a:pt x="1053" y="762"/>
                    <a:pt x="670" y="1192"/>
                    <a:pt x="201" y="1499"/>
                  </a:cubicBezTo>
                  <a:cubicBezTo>
                    <a:pt x="77" y="1585"/>
                    <a:pt x="0" y="1738"/>
                    <a:pt x="0" y="1891"/>
                  </a:cubicBezTo>
                  <a:lnTo>
                    <a:pt x="0" y="2025"/>
                  </a:lnTo>
                  <a:cubicBezTo>
                    <a:pt x="0" y="3288"/>
                    <a:pt x="957" y="4398"/>
                    <a:pt x="2230" y="4484"/>
                  </a:cubicBezTo>
                  <a:cubicBezTo>
                    <a:pt x="2281" y="4488"/>
                    <a:pt x="2332" y="4489"/>
                    <a:pt x="2383" y="4489"/>
                  </a:cubicBezTo>
                  <a:cubicBezTo>
                    <a:pt x="3693" y="4489"/>
                    <a:pt x="4766" y="3428"/>
                    <a:pt x="4766" y="2101"/>
                  </a:cubicBezTo>
                  <a:lnTo>
                    <a:pt x="4766" y="1690"/>
                  </a:lnTo>
                  <a:cubicBezTo>
                    <a:pt x="4776" y="1479"/>
                    <a:pt x="4680" y="1288"/>
                    <a:pt x="4527" y="1154"/>
                  </a:cubicBezTo>
                  <a:cubicBezTo>
                    <a:pt x="4144" y="819"/>
                    <a:pt x="3292" y="226"/>
                    <a:pt x="1819" y="6"/>
                  </a:cubicBezTo>
                  <a:cubicBezTo>
                    <a:pt x="1794" y="2"/>
                    <a:pt x="1770" y="1"/>
                    <a:pt x="17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71"/>
            <p:cNvSpPr/>
            <p:nvPr/>
          </p:nvSpPr>
          <p:spPr>
            <a:xfrm>
              <a:off x="5878765" y="3449764"/>
              <a:ext cx="122398" cy="117277"/>
            </a:xfrm>
            <a:custGeom>
              <a:avLst/>
              <a:gdLst/>
              <a:ahLst/>
              <a:cxnLst/>
              <a:rect l="l" t="t" r="r" b="b"/>
              <a:pathLst>
                <a:path w="4661" h="4466" extrusionOk="0">
                  <a:moveTo>
                    <a:pt x="1745" y="1"/>
                  </a:moveTo>
                  <a:cubicBezTo>
                    <a:pt x="1563" y="1"/>
                    <a:pt x="1396" y="95"/>
                    <a:pt x="1311" y="264"/>
                  </a:cubicBezTo>
                  <a:cubicBezTo>
                    <a:pt x="1273" y="350"/>
                    <a:pt x="1225" y="436"/>
                    <a:pt x="1168" y="513"/>
                  </a:cubicBezTo>
                  <a:cubicBezTo>
                    <a:pt x="919" y="905"/>
                    <a:pt x="594" y="1240"/>
                    <a:pt x="201" y="1499"/>
                  </a:cubicBezTo>
                  <a:cubicBezTo>
                    <a:pt x="77" y="1585"/>
                    <a:pt x="0" y="1728"/>
                    <a:pt x="0" y="1891"/>
                  </a:cubicBezTo>
                  <a:lnTo>
                    <a:pt x="0" y="2025"/>
                  </a:lnTo>
                  <a:cubicBezTo>
                    <a:pt x="0" y="3250"/>
                    <a:pt x="900" y="4322"/>
                    <a:pt x="2096" y="4465"/>
                  </a:cubicBezTo>
                  <a:cubicBezTo>
                    <a:pt x="1675" y="4025"/>
                    <a:pt x="1436" y="3432"/>
                    <a:pt x="1436" y="2819"/>
                  </a:cubicBezTo>
                  <a:lnTo>
                    <a:pt x="1436" y="1317"/>
                  </a:lnTo>
                  <a:cubicBezTo>
                    <a:pt x="1436" y="1077"/>
                    <a:pt x="1618" y="867"/>
                    <a:pt x="1857" y="838"/>
                  </a:cubicBezTo>
                  <a:cubicBezTo>
                    <a:pt x="2025" y="823"/>
                    <a:pt x="2193" y="816"/>
                    <a:pt x="2360" y="816"/>
                  </a:cubicBezTo>
                  <a:cubicBezTo>
                    <a:pt x="3156" y="816"/>
                    <a:pt x="3941" y="985"/>
                    <a:pt x="4661" y="1317"/>
                  </a:cubicBezTo>
                  <a:cubicBezTo>
                    <a:pt x="4632" y="1250"/>
                    <a:pt x="4584" y="1202"/>
                    <a:pt x="4527" y="1154"/>
                  </a:cubicBezTo>
                  <a:cubicBezTo>
                    <a:pt x="4144" y="819"/>
                    <a:pt x="3292" y="226"/>
                    <a:pt x="1819" y="6"/>
                  </a:cubicBezTo>
                  <a:cubicBezTo>
                    <a:pt x="1794" y="2"/>
                    <a:pt x="1770" y="1"/>
                    <a:pt x="174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0" name="Google Shape;11560;p71"/>
            <p:cNvSpPr/>
            <p:nvPr/>
          </p:nvSpPr>
          <p:spPr>
            <a:xfrm>
              <a:off x="5835042" y="3620796"/>
              <a:ext cx="43986" cy="59584"/>
            </a:xfrm>
            <a:custGeom>
              <a:avLst/>
              <a:gdLst/>
              <a:ahLst/>
              <a:cxnLst/>
              <a:rect l="l" t="t" r="r" b="b"/>
              <a:pathLst>
                <a:path w="1675" h="2269" extrusionOk="0">
                  <a:moveTo>
                    <a:pt x="354" y="0"/>
                  </a:moveTo>
                  <a:cubicBezTo>
                    <a:pt x="124" y="182"/>
                    <a:pt x="0" y="450"/>
                    <a:pt x="0" y="747"/>
                  </a:cubicBezTo>
                  <a:lnTo>
                    <a:pt x="0" y="2029"/>
                  </a:lnTo>
                  <a:cubicBezTo>
                    <a:pt x="0" y="2163"/>
                    <a:pt x="105" y="2269"/>
                    <a:pt x="239" y="2269"/>
                  </a:cubicBezTo>
                  <a:lnTo>
                    <a:pt x="1675" y="2269"/>
                  </a:lnTo>
                  <a:lnTo>
                    <a:pt x="1675" y="1608"/>
                  </a:lnTo>
                  <a:cubicBezTo>
                    <a:pt x="1665" y="1417"/>
                    <a:pt x="1598" y="1235"/>
                    <a:pt x="1464" y="1101"/>
                  </a:cubicBezTo>
                  <a:lnTo>
                    <a:pt x="35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1" name="Google Shape;11561;p71"/>
            <p:cNvSpPr/>
            <p:nvPr/>
          </p:nvSpPr>
          <p:spPr>
            <a:xfrm>
              <a:off x="6003920" y="3620796"/>
              <a:ext cx="44012" cy="59584"/>
            </a:xfrm>
            <a:custGeom>
              <a:avLst/>
              <a:gdLst/>
              <a:ahLst/>
              <a:cxnLst/>
              <a:rect l="l" t="t" r="r" b="b"/>
              <a:pathLst>
                <a:path w="1676" h="2269" extrusionOk="0">
                  <a:moveTo>
                    <a:pt x="1321" y="0"/>
                  </a:moveTo>
                  <a:lnTo>
                    <a:pt x="211" y="1101"/>
                  </a:lnTo>
                  <a:cubicBezTo>
                    <a:pt x="77" y="1235"/>
                    <a:pt x="0" y="1417"/>
                    <a:pt x="0" y="1608"/>
                  </a:cubicBezTo>
                  <a:lnTo>
                    <a:pt x="0" y="2269"/>
                  </a:lnTo>
                  <a:lnTo>
                    <a:pt x="1436" y="2269"/>
                  </a:lnTo>
                  <a:cubicBezTo>
                    <a:pt x="1570" y="2269"/>
                    <a:pt x="1675" y="2163"/>
                    <a:pt x="1675" y="2029"/>
                  </a:cubicBezTo>
                  <a:lnTo>
                    <a:pt x="1675" y="747"/>
                  </a:lnTo>
                  <a:cubicBezTo>
                    <a:pt x="1675" y="450"/>
                    <a:pt x="1541" y="182"/>
                    <a:pt x="132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562" name="Google Shape;11562;p71"/>
          <p:cNvSpPr/>
          <p:nvPr/>
        </p:nvSpPr>
        <p:spPr>
          <a:xfrm>
            <a:off x="6560317" y="3564757"/>
            <a:ext cx="13366" cy="86711"/>
          </a:xfrm>
          <a:custGeom>
            <a:avLst/>
            <a:gdLst/>
            <a:ahLst/>
            <a:cxnLst/>
            <a:rect l="l" t="t" r="r" b="b"/>
            <a:pathLst>
              <a:path w="509" h="3302" extrusionOk="0">
                <a:moveTo>
                  <a:pt x="432"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563" name="Google Shape;11563;p71"/>
          <p:cNvGrpSpPr/>
          <p:nvPr/>
        </p:nvGrpSpPr>
        <p:grpSpPr>
          <a:xfrm>
            <a:off x="6179074" y="3368726"/>
            <a:ext cx="394609" cy="328749"/>
            <a:chOff x="6179074" y="3368726"/>
            <a:chExt cx="394609" cy="328749"/>
          </a:xfrm>
        </p:grpSpPr>
        <p:sp>
          <p:nvSpPr>
            <p:cNvPr id="11564" name="Google Shape;11564;p71"/>
            <p:cNvSpPr/>
            <p:nvPr/>
          </p:nvSpPr>
          <p:spPr>
            <a:xfrm>
              <a:off x="6363052"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71"/>
            <p:cNvSpPr/>
            <p:nvPr/>
          </p:nvSpPr>
          <p:spPr>
            <a:xfrm>
              <a:off x="6361791"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72"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6" name="Google Shape;11566;p71"/>
            <p:cNvSpPr/>
            <p:nvPr/>
          </p:nvSpPr>
          <p:spPr>
            <a:xfrm>
              <a:off x="6336660" y="3442096"/>
              <a:ext cx="79174" cy="97556"/>
            </a:xfrm>
            <a:custGeom>
              <a:avLst/>
              <a:gdLst/>
              <a:ahLst/>
              <a:cxnLst/>
              <a:rect l="l" t="t" r="r" b="b"/>
              <a:pathLst>
                <a:path w="3015" h="3715" extrusionOk="0">
                  <a:moveTo>
                    <a:pt x="737" y="1"/>
                  </a:moveTo>
                  <a:lnTo>
                    <a:pt x="278" y="231"/>
                  </a:lnTo>
                  <a:cubicBezTo>
                    <a:pt x="115" y="317"/>
                    <a:pt x="10" y="489"/>
                    <a:pt x="10" y="680"/>
                  </a:cubicBezTo>
                  <a:lnTo>
                    <a:pt x="10" y="2135"/>
                  </a:lnTo>
                  <a:cubicBezTo>
                    <a:pt x="0" y="2681"/>
                    <a:pt x="163" y="3207"/>
                    <a:pt x="469" y="3657"/>
                  </a:cubicBezTo>
                  <a:lnTo>
                    <a:pt x="508" y="3714"/>
                  </a:lnTo>
                  <a:lnTo>
                    <a:pt x="2508" y="3714"/>
                  </a:lnTo>
                  <a:lnTo>
                    <a:pt x="2546" y="3657"/>
                  </a:lnTo>
                  <a:cubicBezTo>
                    <a:pt x="2852" y="3207"/>
                    <a:pt x="3015" y="2681"/>
                    <a:pt x="3005" y="2135"/>
                  </a:cubicBezTo>
                  <a:lnTo>
                    <a:pt x="3005" y="680"/>
                  </a:lnTo>
                  <a:cubicBezTo>
                    <a:pt x="3005" y="489"/>
                    <a:pt x="2900" y="317"/>
                    <a:pt x="2737" y="231"/>
                  </a:cubicBezTo>
                  <a:lnTo>
                    <a:pt x="2278" y="1"/>
                  </a:lnTo>
                  <a:cubicBezTo>
                    <a:pt x="2111" y="203"/>
                    <a:pt x="1603" y="212"/>
                    <a:pt x="1523" y="212"/>
                  </a:cubicBezTo>
                  <a:cubicBezTo>
                    <a:pt x="1516" y="212"/>
                    <a:pt x="1512" y="211"/>
                    <a:pt x="1512" y="211"/>
                  </a:cubicBezTo>
                  <a:cubicBezTo>
                    <a:pt x="1512" y="211"/>
                    <a:pt x="1509" y="212"/>
                    <a:pt x="1502" y="212"/>
                  </a:cubicBezTo>
                  <a:cubicBezTo>
                    <a:pt x="1420" y="212"/>
                    <a:pt x="905"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7" name="Google Shape;11567;p71"/>
            <p:cNvSpPr/>
            <p:nvPr/>
          </p:nvSpPr>
          <p:spPr>
            <a:xfrm>
              <a:off x="6349974"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71"/>
            <p:cNvSpPr/>
            <p:nvPr/>
          </p:nvSpPr>
          <p:spPr>
            <a:xfrm>
              <a:off x="6336897" y="3452915"/>
              <a:ext cx="13104" cy="86973"/>
            </a:xfrm>
            <a:custGeom>
              <a:avLst/>
              <a:gdLst/>
              <a:ahLst/>
              <a:cxnLst/>
              <a:rect l="l" t="t" r="r" b="b"/>
              <a:pathLst>
                <a:path w="499" h="3312" extrusionOk="0">
                  <a:moveTo>
                    <a:pt x="77" y="0"/>
                  </a:moveTo>
                  <a:cubicBezTo>
                    <a:pt x="20" y="77"/>
                    <a:pt x="1" y="173"/>
                    <a:pt x="1" y="268"/>
                  </a:cubicBezTo>
                  <a:lnTo>
                    <a:pt x="1" y="1723"/>
                  </a:lnTo>
                  <a:cubicBezTo>
                    <a:pt x="1" y="2269"/>
                    <a:pt x="154" y="2795"/>
                    <a:pt x="460" y="3245"/>
                  </a:cubicBezTo>
                  <a:lnTo>
                    <a:pt x="499" y="3312"/>
                  </a:lnTo>
                  <a:lnTo>
                    <a:pt x="499" y="575"/>
                  </a:lnTo>
                  <a:cubicBezTo>
                    <a:pt x="499" y="412"/>
                    <a:pt x="422" y="268"/>
                    <a:pt x="298" y="173"/>
                  </a:cubicBezTo>
                  <a:lnTo>
                    <a:pt x="77"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71"/>
            <p:cNvSpPr/>
            <p:nvPr/>
          </p:nvSpPr>
          <p:spPr>
            <a:xfrm>
              <a:off x="6402494" y="3452915"/>
              <a:ext cx="13340" cy="86973"/>
            </a:xfrm>
            <a:custGeom>
              <a:avLst/>
              <a:gdLst/>
              <a:ahLst/>
              <a:cxnLst/>
              <a:rect l="l" t="t" r="r" b="b"/>
              <a:pathLst>
                <a:path w="508" h="3312" extrusionOk="0">
                  <a:moveTo>
                    <a:pt x="431" y="0"/>
                  </a:moveTo>
                  <a:lnTo>
                    <a:pt x="202" y="173"/>
                  </a:lnTo>
                  <a:cubicBezTo>
                    <a:pt x="77" y="268"/>
                    <a:pt x="1" y="412"/>
                    <a:pt x="1" y="575"/>
                  </a:cubicBezTo>
                  <a:lnTo>
                    <a:pt x="1" y="3312"/>
                  </a:lnTo>
                  <a:lnTo>
                    <a:pt x="39" y="3245"/>
                  </a:lnTo>
                  <a:cubicBezTo>
                    <a:pt x="345" y="2795"/>
                    <a:pt x="508" y="2269"/>
                    <a:pt x="508" y="1723"/>
                  </a:cubicBezTo>
                  <a:lnTo>
                    <a:pt x="508" y="268"/>
                  </a:lnTo>
                  <a:cubicBezTo>
                    <a:pt x="508" y="173"/>
                    <a:pt x="479" y="77"/>
                    <a:pt x="431"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71"/>
            <p:cNvSpPr/>
            <p:nvPr/>
          </p:nvSpPr>
          <p:spPr>
            <a:xfrm>
              <a:off x="6356014" y="3434691"/>
              <a:ext cx="40493" cy="105198"/>
            </a:xfrm>
            <a:custGeom>
              <a:avLst/>
              <a:gdLst/>
              <a:ahLst/>
              <a:cxnLst/>
              <a:rect l="l" t="t" r="r" b="b"/>
              <a:pathLst>
                <a:path w="1542" h="4006" extrusionOk="0">
                  <a:moveTo>
                    <a:pt x="254" y="1"/>
                  </a:moveTo>
                  <a:cubicBezTo>
                    <a:pt x="242" y="1"/>
                    <a:pt x="230" y="5"/>
                    <a:pt x="220" y="15"/>
                  </a:cubicBezTo>
                  <a:lnTo>
                    <a:pt x="0" y="283"/>
                  </a:lnTo>
                  <a:lnTo>
                    <a:pt x="345" y="704"/>
                  </a:lnTo>
                  <a:cubicBezTo>
                    <a:pt x="367" y="732"/>
                    <a:pt x="399" y="747"/>
                    <a:pt x="431" y="747"/>
                  </a:cubicBezTo>
                  <a:cubicBezTo>
                    <a:pt x="455" y="747"/>
                    <a:pt x="478" y="739"/>
                    <a:pt x="498" y="723"/>
                  </a:cubicBezTo>
                  <a:lnTo>
                    <a:pt x="651" y="599"/>
                  </a:lnTo>
                  <a:lnTo>
                    <a:pt x="651" y="4006"/>
                  </a:lnTo>
                  <a:lnTo>
                    <a:pt x="900" y="4006"/>
                  </a:lnTo>
                  <a:lnTo>
                    <a:pt x="900" y="599"/>
                  </a:lnTo>
                  <a:lnTo>
                    <a:pt x="1043" y="723"/>
                  </a:lnTo>
                  <a:cubicBezTo>
                    <a:pt x="1063" y="739"/>
                    <a:pt x="1088" y="747"/>
                    <a:pt x="1113" y="747"/>
                  </a:cubicBezTo>
                  <a:cubicBezTo>
                    <a:pt x="1149" y="747"/>
                    <a:pt x="1184" y="732"/>
                    <a:pt x="1206" y="704"/>
                  </a:cubicBezTo>
                  <a:lnTo>
                    <a:pt x="1541" y="283"/>
                  </a:lnTo>
                  <a:lnTo>
                    <a:pt x="1331" y="15"/>
                  </a:lnTo>
                  <a:cubicBezTo>
                    <a:pt x="1321" y="5"/>
                    <a:pt x="1309" y="1"/>
                    <a:pt x="1297" y="1"/>
                  </a:cubicBezTo>
                  <a:cubicBezTo>
                    <a:pt x="1285" y="1"/>
                    <a:pt x="1273" y="5"/>
                    <a:pt x="1264" y="15"/>
                  </a:cubicBezTo>
                  <a:lnTo>
                    <a:pt x="775" y="503"/>
                  </a:lnTo>
                  <a:lnTo>
                    <a:pt x="287" y="15"/>
                  </a:lnTo>
                  <a:cubicBezTo>
                    <a:pt x="278" y="5"/>
                    <a:pt x="266" y="1"/>
                    <a:pt x="25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1" name="Google Shape;11571;p71"/>
            <p:cNvSpPr/>
            <p:nvPr/>
          </p:nvSpPr>
          <p:spPr>
            <a:xfrm>
              <a:off x="6373109" y="3552913"/>
              <a:ext cx="6775" cy="98554"/>
            </a:xfrm>
            <a:custGeom>
              <a:avLst/>
              <a:gdLst/>
              <a:ahLst/>
              <a:cxnLst/>
              <a:rect l="l" t="t" r="r" b="b"/>
              <a:pathLst>
                <a:path w="258" h="3753" extrusionOk="0">
                  <a:moveTo>
                    <a:pt x="139" y="0"/>
                  </a:moveTo>
                  <a:cubicBezTo>
                    <a:pt x="134" y="0"/>
                    <a:pt x="129" y="1"/>
                    <a:pt x="124" y="1"/>
                  </a:cubicBezTo>
                  <a:cubicBezTo>
                    <a:pt x="57" y="1"/>
                    <a:pt x="0" y="49"/>
                    <a:pt x="0" y="116"/>
                  </a:cubicBezTo>
                  <a:lnTo>
                    <a:pt x="0" y="3753"/>
                  </a:lnTo>
                  <a:lnTo>
                    <a:pt x="249" y="3753"/>
                  </a:lnTo>
                  <a:lnTo>
                    <a:pt x="249" y="126"/>
                  </a:lnTo>
                  <a:cubicBezTo>
                    <a:pt x="258" y="55"/>
                    <a:pt x="201"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2" name="Google Shape;11572;p71"/>
            <p:cNvSpPr/>
            <p:nvPr/>
          </p:nvSpPr>
          <p:spPr>
            <a:xfrm>
              <a:off x="6349974" y="3368726"/>
              <a:ext cx="52546" cy="59321"/>
            </a:xfrm>
            <a:custGeom>
              <a:avLst/>
              <a:gdLst/>
              <a:ahLst/>
              <a:cxnLst/>
              <a:rect l="l" t="t" r="r" b="b"/>
              <a:pathLst>
                <a:path w="2001" h="2259" extrusionOk="0">
                  <a:moveTo>
                    <a:pt x="757" y="0"/>
                  </a:moveTo>
                  <a:cubicBezTo>
                    <a:pt x="336" y="0"/>
                    <a:pt x="1" y="335"/>
                    <a:pt x="1" y="756"/>
                  </a:cubicBezTo>
                  <a:lnTo>
                    <a:pt x="1" y="1254"/>
                  </a:lnTo>
                  <a:cubicBezTo>
                    <a:pt x="1"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71"/>
            <p:cNvSpPr/>
            <p:nvPr/>
          </p:nvSpPr>
          <p:spPr>
            <a:xfrm>
              <a:off x="6349974" y="3368726"/>
              <a:ext cx="36213" cy="59269"/>
            </a:xfrm>
            <a:custGeom>
              <a:avLst/>
              <a:gdLst/>
              <a:ahLst/>
              <a:cxnLst/>
              <a:rect l="l" t="t" r="r" b="b"/>
              <a:pathLst>
                <a:path w="1379" h="2257" extrusionOk="0">
                  <a:moveTo>
                    <a:pt x="757" y="0"/>
                  </a:moveTo>
                  <a:cubicBezTo>
                    <a:pt x="345" y="0"/>
                    <a:pt x="1" y="335"/>
                    <a:pt x="10" y="756"/>
                  </a:cubicBezTo>
                  <a:lnTo>
                    <a:pt x="10" y="1254"/>
                  </a:lnTo>
                  <a:cubicBezTo>
                    <a:pt x="2" y="1828"/>
                    <a:pt x="478" y="2257"/>
                    <a:pt x="1005" y="2257"/>
                  </a:cubicBezTo>
                  <a:cubicBezTo>
                    <a:pt x="1129" y="2257"/>
                    <a:pt x="1255" y="2233"/>
                    <a:pt x="1379" y="2182"/>
                  </a:cubicBezTo>
                  <a:cubicBezTo>
                    <a:pt x="1005" y="2029"/>
                    <a:pt x="757" y="1666"/>
                    <a:pt x="757" y="1254"/>
                  </a:cubicBezTo>
                  <a:lnTo>
                    <a:pt x="757" y="756"/>
                  </a:lnTo>
                  <a:cubicBezTo>
                    <a:pt x="757" y="393"/>
                    <a:pt x="1015" y="77"/>
                    <a:pt x="1379" y="20"/>
                  </a:cubicBezTo>
                  <a:cubicBezTo>
                    <a:pt x="1340" y="10"/>
                    <a:pt x="130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71"/>
            <p:cNvSpPr/>
            <p:nvPr/>
          </p:nvSpPr>
          <p:spPr>
            <a:xfrm>
              <a:off x="6349974" y="3368726"/>
              <a:ext cx="52546" cy="26418"/>
            </a:xfrm>
            <a:custGeom>
              <a:avLst/>
              <a:gdLst/>
              <a:ahLst/>
              <a:cxnLst/>
              <a:rect l="l" t="t" r="r" b="b"/>
              <a:pathLst>
                <a:path w="2001" h="1006" extrusionOk="0">
                  <a:moveTo>
                    <a:pt x="747" y="0"/>
                  </a:moveTo>
                  <a:cubicBezTo>
                    <a:pt x="336" y="0"/>
                    <a:pt x="1" y="335"/>
                    <a:pt x="1" y="756"/>
                  </a:cubicBezTo>
                  <a:cubicBezTo>
                    <a:pt x="1" y="756"/>
                    <a:pt x="75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71"/>
            <p:cNvSpPr/>
            <p:nvPr/>
          </p:nvSpPr>
          <p:spPr>
            <a:xfrm>
              <a:off x="6349974" y="3368726"/>
              <a:ext cx="36213" cy="24159"/>
            </a:xfrm>
            <a:custGeom>
              <a:avLst/>
              <a:gdLst/>
              <a:ahLst/>
              <a:cxnLst/>
              <a:rect l="l" t="t" r="r" b="b"/>
              <a:pathLst>
                <a:path w="1379" h="920" extrusionOk="0">
                  <a:moveTo>
                    <a:pt x="757" y="0"/>
                  </a:moveTo>
                  <a:cubicBezTo>
                    <a:pt x="345" y="0"/>
                    <a:pt x="1" y="335"/>
                    <a:pt x="10" y="756"/>
                  </a:cubicBezTo>
                  <a:cubicBezTo>
                    <a:pt x="249" y="823"/>
                    <a:pt x="498" y="881"/>
                    <a:pt x="757" y="919"/>
                  </a:cubicBezTo>
                  <a:lnTo>
                    <a:pt x="757" y="756"/>
                  </a:lnTo>
                  <a:cubicBezTo>
                    <a:pt x="757" y="393"/>
                    <a:pt x="1015" y="77"/>
                    <a:pt x="1379" y="20"/>
                  </a:cubicBezTo>
                  <a:cubicBezTo>
                    <a:pt x="1340" y="10"/>
                    <a:pt x="130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71"/>
            <p:cNvSpPr/>
            <p:nvPr/>
          </p:nvSpPr>
          <p:spPr>
            <a:xfrm>
              <a:off x="6468354" y="3421508"/>
              <a:ext cx="26418" cy="26155"/>
            </a:xfrm>
            <a:custGeom>
              <a:avLst/>
              <a:gdLst/>
              <a:ahLst/>
              <a:cxnLst/>
              <a:rect l="l" t="t" r="r" b="b"/>
              <a:pathLst>
                <a:path w="1006" h="996" extrusionOk="0">
                  <a:moveTo>
                    <a:pt x="0" y="0"/>
                  </a:moveTo>
                  <a:lnTo>
                    <a:pt x="0" y="995"/>
                  </a:lnTo>
                  <a:lnTo>
                    <a:pt x="1005" y="99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71"/>
            <p:cNvSpPr/>
            <p:nvPr/>
          </p:nvSpPr>
          <p:spPr>
            <a:xfrm>
              <a:off x="6467094" y="3421508"/>
              <a:ext cx="28912" cy="19695"/>
            </a:xfrm>
            <a:custGeom>
              <a:avLst/>
              <a:gdLst/>
              <a:ahLst/>
              <a:cxnLst/>
              <a:rect l="l" t="t" r="r" b="b"/>
              <a:pathLst>
                <a:path w="1101" h="750" extrusionOk="0">
                  <a:moveTo>
                    <a:pt x="48" y="0"/>
                  </a:moveTo>
                  <a:lnTo>
                    <a:pt x="48" y="498"/>
                  </a:lnTo>
                  <a:cubicBezTo>
                    <a:pt x="48" y="546"/>
                    <a:pt x="29" y="603"/>
                    <a:pt x="0" y="641"/>
                  </a:cubicBezTo>
                  <a:cubicBezTo>
                    <a:pt x="177" y="713"/>
                    <a:pt x="364" y="749"/>
                    <a:pt x="551" y="749"/>
                  </a:cubicBezTo>
                  <a:cubicBezTo>
                    <a:pt x="737" y="749"/>
                    <a:pt x="924" y="713"/>
                    <a:pt x="1101" y="641"/>
                  </a:cubicBezTo>
                  <a:cubicBezTo>
                    <a:pt x="1063" y="603"/>
                    <a:pt x="1053" y="546"/>
                    <a:pt x="1053" y="49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71"/>
            <p:cNvSpPr/>
            <p:nvPr/>
          </p:nvSpPr>
          <p:spPr>
            <a:xfrm>
              <a:off x="6441963" y="3442096"/>
              <a:ext cx="78938" cy="97556"/>
            </a:xfrm>
            <a:custGeom>
              <a:avLst/>
              <a:gdLst/>
              <a:ahLst/>
              <a:cxnLst/>
              <a:rect l="l" t="t" r="r" b="b"/>
              <a:pathLst>
                <a:path w="3006" h="3715" extrusionOk="0">
                  <a:moveTo>
                    <a:pt x="737" y="1"/>
                  </a:moveTo>
                  <a:lnTo>
                    <a:pt x="278" y="231"/>
                  </a:lnTo>
                  <a:cubicBezTo>
                    <a:pt x="115" y="317"/>
                    <a:pt x="0" y="489"/>
                    <a:pt x="0" y="680"/>
                  </a:cubicBezTo>
                  <a:lnTo>
                    <a:pt x="0" y="2135"/>
                  </a:lnTo>
                  <a:cubicBezTo>
                    <a:pt x="0" y="2681"/>
                    <a:pt x="163" y="3207"/>
                    <a:pt x="469" y="3657"/>
                  </a:cubicBezTo>
                  <a:lnTo>
                    <a:pt x="508" y="3714"/>
                  </a:lnTo>
                  <a:lnTo>
                    <a:pt x="2508" y="3714"/>
                  </a:lnTo>
                  <a:lnTo>
                    <a:pt x="2546" y="3657"/>
                  </a:lnTo>
                  <a:cubicBezTo>
                    <a:pt x="2852" y="3207"/>
                    <a:pt x="3005" y="2681"/>
                    <a:pt x="3005" y="2135"/>
                  </a:cubicBezTo>
                  <a:lnTo>
                    <a:pt x="3005" y="680"/>
                  </a:lnTo>
                  <a:cubicBezTo>
                    <a:pt x="3005" y="489"/>
                    <a:pt x="2900" y="317"/>
                    <a:pt x="2737" y="231"/>
                  </a:cubicBezTo>
                  <a:lnTo>
                    <a:pt x="2278" y="1"/>
                  </a:lnTo>
                  <a:cubicBezTo>
                    <a:pt x="2111" y="203"/>
                    <a:pt x="1595" y="212"/>
                    <a:pt x="1514" y="212"/>
                  </a:cubicBezTo>
                  <a:cubicBezTo>
                    <a:pt x="1507" y="212"/>
                    <a:pt x="1503" y="211"/>
                    <a:pt x="1503" y="211"/>
                  </a:cubicBezTo>
                  <a:cubicBezTo>
                    <a:pt x="1503" y="211"/>
                    <a:pt x="1499" y="212"/>
                    <a:pt x="1492" y="212"/>
                  </a:cubicBezTo>
                  <a:cubicBezTo>
                    <a:pt x="1412" y="212"/>
                    <a:pt x="905" y="203"/>
                    <a:pt x="737"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71"/>
            <p:cNvSpPr/>
            <p:nvPr/>
          </p:nvSpPr>
          <p:spPr>
            <a:xfrm>
              <a:off x="6455277" y="3539862"/>
              <a:ext cx="52546" cy="111605"/>
            </a:xfrm>
            <a:custGeom>
              <a:avLst/>
              <a:gdLst/>
              <a:ahLst/>
              <a:cxnLst/>
              <a:rect l="l" t="t" r="r" b="b"/>
              <a:pathLst>
                <a:path w="2001" h="4250" extrusionOk="0">
                  <a:moveTo>
                    <a:pt x="1" y="1"/>
                  </a:moveTo>
                  <a:lnTo>
                    <a:pt x="1" y="4250"/>
                  </a:lnTo>
                  <a:lnTo>
                    <a:pt x="2001" y="4250"/>
                  </a:ln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71"/>
            <p:cNvSpPr/>
            <p:nvPr/>
          </p:nvSpPr>
          <p:spPr>
            <a:xfrm>
              <a:off x="6441963" y="3452915"/>
              <a:ext cx="13340" cy="86973"/>
            </a:xfrm>
            <a:custGeom>
              <a:avLst/>
              <a:gdLst/>
              <a:ahLst/>
              <a:cxnLst/>
              <a:rect l="l" t="t" r="r" b="b"/>
              <a:pathLst>
                <a:path w="508" h="3312" extrusionOk="0">
                  <a:moveTo>
                    <a:pt x="77" y="0"/>
                  </a:moveTo>
                  <a:cubicBezTo>
                    <a:pt x="29" y="77"/>
                    <a:pt x="0" y="173"/>
                    <a:pt x="0" y="268"/>
                  </a:cubicBezTo>
                  <a:lnTo>
                    <a:pt x="0" y="1723"/>
                  </a:lnTo>
                  <a:cubicBezTo>
                    <a:pt x="0" y="2269"/>
                    <a:pt x="163" y="2795"/>
                    <a:pt x="469" y="3245"/>
                  </a:cubicBezTo>
                  <a:lnTo>
                    <a:pt x="508" y="3312"/>
                  </a:lnTo>
                  <a:lnTo>
                    <a:pt x="508" y="575"/>
                  </a:lnTo>
                  <a:cubicBezTo>
                    <a:pt x="508" y="412"/>
                    <a:pt x="431" y="268"/>
                    <a:pt x="307" y="173"/>
                  </a:cubicBezTo>
                  <a:lnTo>
                    <a:pt x="77"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71"/>
            <p:cNvSpPr/>
            <p:nvPr/>
          </p:nvSpPr>
          <p:spPr>
            <a:xfrm>
              <a:off x="6507797" y="3452915"/>
              <a:ext cx="13104" cy="86973"/>
            </a:xfrm>
            <a:custGeom>
              <a:avLst/>
              <a:gdLst/>
              <a:ahLst/>
              <a:cxnLst/>
              <a:rect l="l" t="t" r="r" b="b"/>
              <a:pathLst>
                <a:path w="499" h="3312" extrusionOk="0">
                  <a:moveTo>
                    <a:pt x="422" y="0"/>
                  </a:moveTo>
                  <a:lnTo>
                    <a:pt x="202" y="173"/>
                  </a:lnTo>
                  <a:cubicBezTo>
                    <a:pt x="77" y="268"/>
                    <a:pt x="1" y="412"/>
                    <a:pt x="1" y="575"/>
                  </a:cubicBezTo>
                  <a:lnTo>
                    <a:pt x="1" y="3312"/>
                  </a:lnTo>
                  <a:lnTo>
                    <a:pt x="39" y="3245"/>
                  </a:lnTo>
                  <a:cubicBezTo>
                    <a:pt x="336" y="2795"/>
                    <a:pt x="498" y="2269"/>
                    <a:pt x="498" y="1723"/>
                  </a:cubicBezTo>
                  <a:lnTo>
                    <a:pt x="498" y="268"/>
                  </a:lnTo>
                  <a:cubicBezTo>
                    <a:pt x="498" y="173"/>
                    <a:pt x="470" y="77"/>
                    <a:pt x="4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71"/>
            <p:cNvSpPr/>
            <p:nvPr/>
          </p:nvSpPr>
          <p:spPr>
            <a:xfrm>
              <a:off x="6461317" y="3434691"/>
              <a:ext cx="40493" cy="105198"/>
            </a:xfrm>
            <a:custGeom>
              <a:avLst/>
              <a:gdLst/>
              <a:ahLst/>
              <a:cxnLst/>
              <a:rect l="l" t="t" r="r" b="b"/>
              <a:pathLst>
                <a:path w="1542" h="4006" extrusionOk="0">
                  <a:moveTo>
                    <a:pt x="244" y="1"/>
                  </a:moveTo>
                  <a:cubicBezTo>
                    <a:pt x="232" y="1"/>
                    <a:pt x="220" y="5"/>
                    <a:pt x="211" y="15"/>
                  </a:cubicBezTo>
                  <a:lnTo>
                    <a:pt x="0" y="283"/>
                  </a:lnTo>
                  <a:lnTo>
                    <a:pt x="335" y="704"/>
                  </a:lnTo>
                  <a:cubicBezTo>
                    <a:pt x="357" y="732"/>
                    <a:pt x="393" y="747"/>
                    <a:pt x="428" y="747"/>
                  </a:cubicBezTo>
                  <a:cubicBezTo>
                    <a:pt x="453" y="747"/>
                    <a:pt x="478" y="739"/>
                    <a:pt x="498" y="723"/>
                  </a:cubicBezTo>
                  <a:lnTo>
                    <a:pt x="641" y="599"/>
                  </a:lnTo>
                  <a:lnTo>
                    <a:pt x="641" y="4006"/>
                  </a:lnTo>
                  <a:lnTo>
                    <a:pt x="890" y="4006"/>
                  </a:lnTo>
                  <a:lnTo>
                    <a:pt x="890" y="599"/>
                  </a:lnTo>
                  <a:lnTo>
                    <a:pt x="1043" y="723"/>
                  </a:lnTo>
                  <a:cubicBezTo>
                    <a:pt x="1063" y="739"/>
                    <a:pt x="1087" y="747"/>
                    <a:pt x="1110" y="747"/>
                  </a:cubicBezTo>
                  <a:cubicBezTo>
                    <a:pt x="1142" y="747"/>
                    <a:pt x="1174" y="732"/>
                    <a:pt x="1197" y="704"/>
                  </a:cubicBezTo>
                  <a:lnTo>
                    <a:pt x="1541" y="283"/>
                  </a:lnTo>
                  <a:lnTo>
                    <a:pt x="1321" y="15"/>
                  </a:lnTo>
                  <a:cubicBezTo>
                    <a:pt x="1311" y="5"/>
                    <a:pt x="1299" y="1"/>
                    <a:pt x="1287" y="1"/>
                  </a:cubicBezTo>
                  <a:cubicBezTo>
                    <a:pt x="1275" y="1"/>
                    <a:pt x="1264" y="5"/>
                    <a:pt x="1254" y="15"/>
                  </a:cubicBezTo>
                  <a:lnTo>
                    <a:pt x="766" y="503"/>
                  </a:lnTo>
                  <a:lnTo>
                    <a:pt x="278" y="15"/>
                  </a:lnTo>
                  <a:cubicBezTo>
                    <a:pt x="268" y="5"/>
                    <a:pt x="256" y="1"/>
                    <a:pt x="24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3" name="Google Shape;11583;p71"/>
            <p:cNvSpPr/>
            <p:nvPr/>
          </p:nvSpPr>
          <p:spPr>
            <a:xfrm>
              <a:off x="6478412" y="3552913"/>
              <a:ext cx="6539" cy="98554"/>
            </a:xfrm>
            <a:custGeom>
              <a:avLst/>
              <a:gdLst/>
              <a:ahLst/>
              <a:cxnLst/>
              <a:rect l="l" t="t" r="r" b="b"/>
              <a:pathLst>
                <a:path w="249" h="3753" extrusionOk="0">
                  <a:moveTo>
                    <a:pt x="131" y="0"/>
                  </a:moveTo>
                  <a:cubicBezTo>
                    <a:pt x="126" y="0"/>
                    <a:pt x="120" y="1"/>
                    <a:pt x="115" y="1"/>
                  </a:cubicBezTo>
                  <a:cubicBezTo>
                    <a:pt x="48" y="1"/>
                    <a:pt x="0" y="49"/>
                    <a:pt x="0" y="116"/>
                  </a:cubicBezTo>
                  <a:lnTo>
                    <a:pt x="0" y="3753"/>
                  </a:lnTo>
                  <a:lnTo>
                    <a:pt x="249" y="3753"/>
                  </a:lnTo>
                  <a:lnTo>
                    <a:pt x="249" y="126"/>
                  </a:lnTo>
                  <a:cubicBezTo>
                    <a:pt x="249" y="55"/>
                    <a:pt x="200" y="0"/>
                    <a:pt x="13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4" name="Google Shape;11584;p71"/>
            <p:cNvSpPr/>
            <p:nvPr/>
          </p:nvSpPr>
          <p:spPr>
            <a:xfrm>
              <a:off x="6455277" y="3368726"/>
              <a:ext cx="52546" cy="59321"/>
            </a:xfrm>
            <a:custGeom>
              <a:avLst/>
              <a:gdLst/>
              <a:ahLst/>
              <a:cxnLst/>
              <a:rect l="l" t="t" r="r" b="b"/>
              <a:pathLst>
                <a:path w="2001" h="2259" extrusionOk="0">
                  <a:moveTo>
                    <a:pt x="747" y="0"/>
                  </a:moveTo>
                  <a:cubicBezTo>
                    <a:pt x="335" y="0"/>
                    <a:pt x="1" y="335"/>
                    <a:pt x="1" y="756"/>
                  </a:cubicBezTo>
                  <a:lnTo>
                    <a:pt x="1" y="1254"/>
                  </a:lnTo>
                  <a:cubicBezTo>
                    <a:pt x="1" y="1809"/>
                    <a:pt x="441"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71"/>
            <p:cNvSpPr/>
            <p:nvPr/>
          </p:nvSpPr>
          <p:spPr>
            <a:xfrm>
              <a:off x="6455277" y="3368726"/>
              <a:ext cx="36213" cy="59269"/>
            </a:xfrm>
            <a:custGeom>
              <a:avLst/>
              <a:gdLst/>
              <a:ahLst/>
              <a:cxnLst/>
              <a:rect l="l" t="t" r="r" b="b"/>
              <a:pathLst>
                <a:path w="1379" h="2257" extrusionOk="0">
                  <a:moveTo>
                    <a:pt x="757" y="0"/>
                  </a:moveTo>
                  <a:cubicBezTo>
                    <a:pt x="335" y="0"/>
                    <a:pt x="1" y="335"/>
                    <a:pt x="1" y="756"/>
                  </a:cubicBezTo>
                  <a:lnTo>
                    <a:pt x="1" y="1254"/>
                  </a:lnTo>
                  <a:cubicBezTo>
                    <a:pt x="1" y="1828"/>
                    <a:pt x="471" y="2257"/>
                    <a:pt x="1001" y="2257"/>
                  </a:cubicBezTo>
                  <a:cubicBezTo>
                    <a:pt x="1126" y="2257"/>
                    <a:pt x="1253" y="2233"/>
                    <a:pt x="1379" y="2182"/>
                  </a:cubicBezTo>
                  <a:cubicBezTo>
                    <a:pt x="996" y="2029"/>
                    <a:pt x="747" y="1666"/>
                    <a:pt x="747" y="1254"/>
                  </a:cubicBezTo>
                  <a:lnTo>
                    <a:pt x="747" y="756"/>
                  </a:lnTo>
                  <a:cubicBezTo>
                    <a:pt x="747" y="393"/>
                    <a:pt x="1015" y="77"/>
                    <a:pt x="1379" y="20"/>
                  </a:cubicBezTo>
                  <a:cubicBezTo>
                    <a:pt x="133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71"/>
            <p:cNvSpPr/>
            <p:nvPr/>
          </p:nvSpPr>
          <p:spPr>
            <a:xfrm>
              <a:off x="6455277" y="3368726"/>
              <a:ext cx="52546" cy="26418"/>
            </a:xfrm>
            <a:custGeom>
              <a:avLst/>
              <a:gdLst/>
              <a:ahLst/>
              <a:cxnLst/>
              <a:rect l="l" t="t" r="r" b="b"/>
              <a:pathLst>
                <a:path w="2001" h="1006" extrusionOk="0">
                  <a:moveTo>
                    <a:pt x="747" y="0"/>
                  </a:moveTo>
                  <a:cubicBezTo>
                    <a:pt x="335" y="0"/>
                    <a:pt x="1" y="335"/>
                    <a:pt x="1" y="756"/>
                  </a:cubicBezTo>
                  <a:cubicBezTo>
                    <a:pt x="1"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71"/>
            <p:cNvSpPr/>
            <p:nvPr/>
          </p:nvSpPr>
          <p:spPr>
            <a:xfrm>
              <a:off x="6455277" y="3368726"/>
              <a:ext cx="36213" cy="24159"/>
            </a:xfrm>
            <a:custGeom>
              <a:avLst/>
              <a:gdLst/>
              <a:ahLst/>
              <a:cxnLst/>
              <a:rect l="l" t="t" r="r" b="b"/>
              <a:pathLst>
                <a:path w="1379" h="920" extrusionOk="0">
                  <a:moveTo>
                    <a:pt x="757" y="0"/>
                  </a:moveTo>
                  <a:cubicBezTo>
                    <a:pt x="335" y="0"/>
                    <a:pt x="1" y="335"/>
                    <a:pt x="1" y="756"/>
                  </a:cubicBezTo>
                  <a:cubicBezTo>
                    <a:pt x="249" y="823"/>
                    <a:pt x="498" y="881"/>
                    <a:pt x="757" y="919"/>
                  </a:cubicBezTo>
                  <a:lnTo>
                    <a:pt x="747" y="756"/>
                  </a:lnTo>
                  <a:cubicBezTo>
                    <a:pt x="747" y="393"/>
                    <a:pt x="1015" y="77"/>
                    <a:pt x="1379" y="20"/>
                  </a:cubicBezTo>
                  <a:cubicBezTo>
                    <a:pt x="133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71"/>
            <p:cNvSpPr/>
            <p:nvPr/>
          </p:nvSpPr>
          <p:spPr>
            <a:xfrm>
              <a:off x="6257985" y="3421508"/>
              <a:ext cx="26181" cy="26155"/>
            </a:xfrm>
            <a:custGeom>
              <a:avLst/>
              <a:gdLst/>
              <a:ahLst/>
              <a:cxnLst/>
              <a:rect l="l" t="t" r="r" b="b"/>
              <a:pathLst>
                <a:path w="997" h="996" extrusionOk="0">
                  <a:moveTo>
                    <a:pt x="1" y="0"/>
                  </a:moveTo>
                  <a:lnTo>
                    <a:pt x="1" y="995"/>
                  </a:lnTo>
                  <a:lnTo>
                    <a:pt x="996" y="99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71"/>
            <p:cNvSpPr/>
            <p:nvPr/>
          </p:nvSpPr>
          <p:spPr>
            <a:xfrm>
              <a:off x="6256725" y="3421508"/>
              <a:ext cx="28676" cy="19695"/>
            </a:xfrm>
            <a:custGeom>
              <a:avLst/>
              <a:gdLst/>
              <a:ahLst/>
              <a:cxnLst/>
              <a:rect l="l" t="t" r="r" b="b"/>
              <a:pathLst>
                <a:path w="1092" h="750" extrusionOk="0">
                  <a:moveTo>
                    <a:pt x="49" y="0"/>
                  </a:moveTo>
                  <a:lnTo>
                    <a:pt x="49" y="498"/>
                  </a:lnTo>
                  <a:cubicBezTo>
                    <a:pt x="49" y="546"/>
                    <a:pt x="30" y="603"/>
                    <a:pt x="1" y="641"/>
                  </a:cubicBezTo>
                  <a:cubicBezTo>
                    <a:pt x="173" y="713"/>
                    <a:pt x="360" y="749"/>
                    <a:pt x="547" y="749"/>
                  </a:cubicBezTo>
                  <a:cubicBezTo>
                    <a:pt x="733" y="749"/>
                    <a:pt x="920" y="713"/>
                    <a:pt x="1092" y="641"/>
                  </a:cubicBezTo>
                  <a:cubicBezTo>
                    <a:pt x="1063" y="603"/>
                    <a:pt x="1044" y="546"/>
                    <a:pt x="1044" y="498"/>
                  </a:cubicBezTo>
                  <a:lnTo>
                    <a:pt x="1044"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71"/>
            <p:cNvSpPr/>
            <p:nvPr/>
          </p:nvSpPr>
          <p:spPr>
            <a:xfrm>
              <a:off x="6231594" y="3442096"/>
              <a:ext cx="78964" cy="97556"/>
            </a:xfrm>
            <a:custGeom>
              <a:avLst/>
              <a:gdLst/>
              <a:ahLst/>
              <a:cxnLst/>
              <a:rect l="l" t="t" r="r" b="b"/>
              <a:pathLst>
                <a:path w="3007" h="3715" extrusionOk="0">
                  <a:moveTo>
                    <a:pt x="738" y="1"/>
                  </a:moveTo>
                  <a:lnTo>
                    <a:pt x="279" y="231"/>
                  </a:lnTo>
                  <a:cubicBezTo>
                    <a:pt x="106" y="317"/>
                    <a:pt x="1" y="489"/>
                    <a:pt x="1" y="680"/>
                  </a:cubicBezTo>
                  <a:lnTo>
                    <a:pt x="1" y="2135"/>
                  </a:lnTo>
                  <a:cubicBezTo>
                    <a:pt x="1" y="2681"/>
                    <a:pt x="164" y="3207"/>
                    <a:pt x="460" y="3657"/>
                  </a:cubicBezTo>
                  <a:lnTo>
                    <a:pt x="499" y="3714"/>
                  </a:lnTo>
                  <a:lnTo>
                    <a:pt x="2508" y="3714"/>
                  </a:lnTo>
                  <a:lnTo>
                    <a:pt x="2537" y="3657"/>
                  </a:lnTo>
                  <a:cubicBezTo>
                    <a:pt x="2843" y="3207"/>
                    <a:pt x="3006" y="2681"/>
                    <a:pt x="3006" y="2135"/>
                  </a:cubicBezTo>
                  <a:lnTo>
                    <a:pt x="3006" y="680"/>
                  </a:lnTo>
                  <a:cubicBezTo>
                    <a:pt x="3006" y="489"/>
                    <a:pt x="2901" y="317"/>
                    <a:pt x="2729" y="231"/>
                  </a:cubicBezTo>
                  <a:lnTo>
                    <a:pt x="2269" y="1"/>
                  </a:lnTo>
                  <a:cubicBezTo>
                    <a:pt x="2102" y="203"/>
                    <a:pt x="1594" y="212"/>
                    <a:pt x="1514" y="212"/>
                  </a:cubicBezTo>
                  <a:cubicBezTo>
                    <a:pt x="1507" y="212"/>
                    <a:pt x="1504" y="211"/>
                    <a:pt x="1504" y="211"/>
                  </a:cubicBezTo>
                  <a:cubicBezTo>
                    <a:pt x="1504" y="211"/>
                    <a:pt x="1500" y="212"/>
                    <a:pt x="1493" y="212"/>
                  </a:cubicBezTo>
                  <a:cubicBezTo>
                    <a:pt x="1413" y="212"/>
                    <a:pt x="905" y="203"/>
                    <a:pt x="738" y="1"/>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71"/>
            <p:cNvSpPr/>
            <p:nvPr/>
          </p:nvSpPr>
          <p:spPr>
            <a:xfrm>
              <a:off x="6244672" y="3539862"/>
              <a:ext cx="52809" cy="111605"/>
            </a:xfrm>
            <a:custGeom>
              <a:avLst/>
              <a:gdLst/>
              <a:ahLst/>
              <a:cxnLst/>
              <a:rect l="l" t="t" r="r" b="b"/>
              <a:pathLst>
                <a:path w="2011" h="4250" extrusionOk="0">
                  <a:moveTo>
                    <a:pt x="1" y="1"/>
                  </a:moveTo>
                  <a:lnTo>
                    <a:pt x="1" y="4250"/>
                  </a:lnTo>
                  <a:lnTo>
                    <a:pt x="2010" y="4250"/>
                  </a:lnTo>
                  <a:lnTo>
                    <a:pt x="2010"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71"/>
            <p:cNvSpPr/>
            <p:nvPr/>
          </p:nvSpPr>
          <p:spPr>
            <a:xfrm>
              <a:off x="6231594" y="3452915"/>
              <a:ext cx="13104" cy="86973"/>
            </a:xfrm>
            <a:custGeom>
              <a:avLst/>
              <a:gdLst/>
              <a:ahLst/>
              <a:cxnLst/>
              <a:rect l="l" t="t" r="r" b="b"/>
              <a:pathLst>
                <a:path w="499" h="3312" extrusionOk="0">
                  <a:moveTo>
                    <a:pt x="78" y="0"/>
                  </a:moveTo>
                  <a:cubicBezTo>
                    <a:pt x="30" y="77"/>
                    <a:pt x="1" y="173"/>
                    <a:pt x="1" y="268"/>
                  </a:cubicBezTo>
                  <a:lnTo>
                    <a:pt x="1" y="1723"/>
                  </a:lnTo>
                  <a:cubicBezTo>
                    <a:pt x="1" y="2269"/>
                    <a:pt x="164" y="2795"/>
                    <a:pt x="460" y="3245"/>
                  </a:cubicBezTo>
                  <a:lnTo>
                    <a:pt x="499" y="3312"/>
                  </a:lnTo>
                  <a:lnTo>
                    <a:pt x="499" y="575"/>
                  </a:lnTo>
                  <a:cubicBezTo>
                    <a:pt x="499" y="412"/>
                    <a:pt x="432" y="268"/>
                    <a:pt x="307" y="173"/>
                  </a:cubicBezTo>
                  <a:lnTo>
                    <a:pt x="78"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71"/>
            <p:cNvSpPr/>
            <p:nvPr/>
          </p:nvSpPr>
          <p:spPr>
            <a:xfrm>
              <a:off x="6297454" y="3452915"/>
              <a:ext cx="13104" cy="86973"/>
            </a:xfrm>
            <a:custGeom>
              <a:avLst/>
              <a:gdLst/>
              <a:ahLst/>
              <a:cxnLst/>
              <a:rect l="l" t="t" r="r" b="b"/>
              <a:pathLst>
                <a:path w="499" h="3312" extrusionOk="0">
                  <a:moveTo>
                    <a:pt x="421" y="0"/>
                  </a:moveTo>
                  <a:lnTo>
                    <a:pt x="201" y="173"/>
                  </a:lnTo>
                  <a:cubicBezTo>
                    <a:pt x="67" y="268"/>
                    <a:pt x="0" y="412"/>
                    <a:pt x="0" y="575"/>
                  </a:cubicBezTo>
                  <a:lnTo>
                    <a:pt x="0" y="3312"/>
                  </a:lnTo>
                  <a:lnTo>
                    <a:pt x="39" y="3245"/>
                  </a:lnTo>
                  <a:cubicBezTo>
                    <a:pt x="335" y="2795"/>
                    <a:pt x="498" y="2269"/>
                    <a:pt x="498" y="1723"/>
                  </a:cubicBezTo>
                  <a:lnTo>
                    <a:pt x="498" y="268"/>
                  </a:lnTo>
                  <a:cubicBezTo>
                    <a:pt x="498" y="173"/>
                    <a:pt x="469" y="77"/>
                    <a:pt x="42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71"/>
            <p:cNvSpPr/>
            <p:nvPr/>
          </p:nvSpPr>
          <p:spPr>
            <a:xfrm>
              <a:off x="6250948" y="3434691"/>
              <a:ext cx="40257" cy="105198"/>
            </a:xfrm>
            <a:custGeom>
              <a:avLst/>
              <a:gdLst/>
              <a:ahLst/>
              <a:cxnLst/>
              <a:rect l="l" t="t" r="r" b="b"/>
              <a:pathLst>
                <a:path w="1533" h="4006" extrusionOk="0">
                  <a:moveTo>
                    <a:pt x="245" y="1"/>
                  </a:moveTo>
                  <a:cubicBezTo>
                    <a:pt x="233" y="1"/>
                    <a:pt x="221" y="5"/>
                    <a:pt x="211" y="15"/>
                  </a:cubicBezTo>
                  <a:lnTo>
                    <a:pt x="1" y="283"/>
                  </a:lnTo>
                  <a:lnTo>
                    <a:pt x="336" y="704"/>
                  </a:lnTo>
                  <a:cubicBezTo>
                    <a:pt x="358" y="732"/>
                    <a:pt x="393" y="747"/>
                    <a:pt x="428" y="747"/>
                  </a:cubicBezTo>
                  <a:cubicBezTo>
                    <a:pt x="454" y="747"/>
                    <a:pt x="479" y="739"/>
                    <a:pt x="499" y="723"/>
                  </a:cubicBezTo>
                  <a:lnTo>
                    <a:pt x="642" y="599"/>
                  </a:lnTo>
                  <a:lnTo>
                    <a:pt x="642" y="4006"/>
                  </a:lnTo>
                  <a:lnTo>
                    <a:pt x="891" y="4006"/>
                  </a:lnTo>
                  <a:lnTo>
                    <a:pt x="891" y="599"/>
                  </a:lnTo>
                  <a:lnTo>
                    <a:pt x="1044" y="723"/>
                  </a:lnTo>
                  <a:cubicBezTo>
                    <a:pt x="1064" y="739"/>
                    <a:pt x="1087" y="747"/>
                    <a:pt x="1110" y="747"/>
                  </a:cubicBezTo>
                  <a:cubicBezTo>
                    <a:pt x="1143" y="747"/>
                    <a:pt x="1175" y="732"/>
                    <a:pt x="1197" y="704"/>
                  </a:cubicBezTo>
                  <a:lnTo>
                    <a:pt x="1532" y="283"/>
                  </a:lnTo>
                  <a:lnTo>
                    <a:pt x="1322" y="15"/>
                  </a:lnTo>
                  <a:cubicBezTo>
                    <a:pt x="1312" y="5"/>
                    <a:pt x="1300" y="1"/>
                    <a:pt x="1288" y="1"/>
                  </a:cubicBezTo>
                  <a:cubicBezTo>
                    <a:pt x="1276" y="1"/>
                    <a:pt x="1264" y="5"/>
                    <a:pt x="1255" y="15"/>
                  </a:cubicBezTo>
                  <a:lnTo>
                    <a:pt x="767" y="503"/>
                  </a:lnTo>
                  <a:lnTo>
                    <a:pt x="278" y="15"/>
                  </a:lnTo>
                  <a:cubicBezTo>
                    <a:pt x="269" y="5"/>
                    <a:pt x="257" y="1"/>
                    <a:pt x="245"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71"/>
            <p:cNvSpPr/>
            <p:nvPr/>
          </p:nvSpPr>
          <p:spPr>
            <a:xfrm>
              <a:off x="6268043" y="3552913"/>
              <a:ext cx="6565" cy="98554"/>
            </a:xfrm>
            <a:custGeom>
              <a:avLst/>
              <a:gdLst/>
              <a:ahLst/>
              <a:cxnLst/>
              <a:rect l="l" t="t" r="r" b="b"/>
              <a:pathLst>
                <a:path w="250" h="3753" extrusionOk="0">
                  <a:moveTo>
                    <a:pt x="132" y="0"/>
                  </a:moveTo>
                  <a:cubicBezTo>
                    <a:pt x="127" y="0"/>
                    <a:pt x="121" y="1"/>
                    <a:pt x="116" y="1"/>
                  </a:cubicBezTo>
                  <a:cubicBezTo>
                    <a:pt x="49" y="1"/>
                    <a:pt x="1" y="49"/>
                    <a:pt x="1" y="116"/>
                  </a:cubicBezTo>
                  <a:lnTo>
                    <a:pt x="1" y="3753"/>
                  </a:lnTo>
                  <a:lnTo>
                    <a:pt x="249" y="3753"/>
                  </a:lnTo>
                  <a:lnTo>
                    <a:pt x="249" y="126"/>
                  </a:lnTo>
                  <a:cubicBezTo>
                    <a:pt x="249" y="55"/>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6" name="Google Shape;11596;p71"/>
            <p:cNvSpPr/>
            <p:nvPr/>
          </p:nvSpPr>
          <p:spPr>
            <a:xfrm>
              <a:off x="6244672" y="3368726"/>
              <a:ext cx="52809" cy="59321"/>
            </a:xfrm>
            <a:custGeom>
              <a:avLst/>
              <a:gdLst/>
              <a:ahLst/>
              <a:cxnLst/>
              <a:rect l="l" t="t" r="r" b="b"/>
              <a:pathLst>
                <a:path w="2011" h="2259" extrusionOk="0">
                  <a:moveTo>
                    <a:pt x="757" y="0"/>
                  </a:moveTo>
                  <a:cubicBezTo>
                    <a:pt x="345" y="0"/>
                    <a:pt x="1" y="335"/>
                    <a:pt x="1" y="756"/>
                  </a:cubicBezTo>
                  <a:lnTo>
                    <a:pt x="1" y="1254"/>
                  </a:lnTo>
                  <a:cubicBezTo>
                    <a:pt x="1" y="1809"/>
                    <a:pt x="450" y="2259"/>
                    <a:pt x="1006" y="2259"/>
                  </a:cubicBezTo>
                  <a:cubicBezTo>
                    <a:pt x="1561" y="2259"/>
                    <a:pt x="2010" y="1809"/>
                    <a:pt x="2010" y="1254"/>
                  </a:cubicBezTo>
                  <a:lnTo>
                    <a:pt x="2010" y="756"/>
                  </a:lnTo>
                  <a:cubicBezTo>
                    <a:pt x="2010" y="335"/>
                    <a:pt x="1675"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7" name="Google Shape;11597;p71"/>
            <p:cNvSpPr/>
            <p:nvPr/>
          </p:nvSpPr>
          <p:spPr>
            <a:xfrm>
              <a:off x="6244934" y="3368726"/>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6"/>
                    <a:pt x="747" y="1254"/>
                  </a:cubicBezTo>
                  <a:lnTo>
                    <a:pt x="747" y="756"/>
                  </a:lnTo>
                  <a:cubicBezTo>
                    <a:pt x="747" y="393"/>
                    <a:pt x="1015" y="77"/>
                    <a:pt x="1369" y="20"/>
                  </a:cubicBezTo>
                  <a:cubicBezTo>
                    <a:pt x="1330"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71"/>
            <p:cNvSpPr/>
            <p:nvPr/>
          </p:nvSpPr>
          <p:spPr>
            <a:xfrm>
              <a:off x="6244672" y="3368726"/>
              <a:ext cx="52809" cy="26418"/>
            </a:xfrm>
            <a:custGeom>
              <a:avLst/>
              <a:gdLst/>
              <a:ahLst/>
              <a:cxnLst/>
              <a:rect l="l" t="t" r="r" b="b"/>
              <a:pathLst>
                <a:path w="2011" h="1006" extrusionOk="0">
                  <a:moveTo>
                    <a:pt x="757" y="0"/>
                  </a:moveTo>
                  <a:cubicBezTo>
                    <a:pt x="336" y="0"/>
                    <a:pt x="1" y="335"/>
                    <a:pt x="1" y="756"/>
                  </a:cubicBezTo>
                  <a:cubicBezTo>
                    <a:pt x="1" y="756"/>
                    <a:pt x="757" y="1005"/>
                    <a:pt x="2010" y="1005"/>
                  </a:cubicBezTo>
                  <a:lnTo>
                    <a:pt x="2010" y="756"/>
                  </a:lnTo>
                  <a:cubicBezTo>
                    <a:pt x="2010"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71"/>
            <p:cNvSpPr/>
            <p:nvPr/>
          </p:nvSpPr>
          <p:spPr>
            <a:xfrm>
              <a:off x="6244934" y="3368726"/>
              <a:ext cx="35950" cy="24159"/>
            </a:xfrm>
            <a:custGeom>
              <a:avLst/>
              <a:gdLst/>
              <a:ahLst/>
              <a:cxnLst/>
              <a:rect l="l" t="t" r="r" b="b"/>
              <a:pathLst>
                <a:path w="1369" h="920" extrusionOk="0">
                  <a:moveTo>
                    <a:pt x="747" y="0"/>
                  </a:moveTo>
                  <a:cubicBezTo>
                    <a:pt x="335" y="0"/>
                    <a:pt x="0" y="335"/>
                    <a:pt x="0" y="756"/>
                  </a:cubicBezTo>
                  <a:cubicBezTo>
                    <a:pt x="249" y="823"/>
                    <a:pt x="498" y="881"/>
                    <a:pt x="747" y="919"/>
                  </a:cubicBezTo>
                  <a:lnTo>
                    <a:pt x="747" y="756"/>
                  </a:lnTo>
                  <a:cubicBezTo>
                    <a:pt x="747" y="393"/>
                    <a:pt x="1015" y="77"/>
                    <a:pt x="1369" y="20"/>
                  </a:cubicBezTo>
                  <a:cubicBezTo>
                    <a:pt x="1330"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0" name="Google Shape;11600;p71"/>
            <p:cNvSpPr/>
            <p:nvPr/>
          </p:nvSpPr>
          <p:spPr>
            <a:xfrm>
              <a:off x="6205229"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1" name="Google Shape;11601;p71"/>
            <p:cNvSpPr/>
            <p:nvPr/>
          </p:nvSpPr>
          <p:spPr>
            <a:xfrm>
              <a:off x="6203969" y="3533087"/>
              <a:ext cx="28912" cy="19931"/>
            </a:xfrm>
            <a:custGeom>
              <a:avLst/>
              <a:gdLst/>
              <a:ahLst/>
              <a:cxnLst/>
              <a:rect l="l" t="t" r="r" b="b"/>
              <a:pathLst>
                <a:path w="1101" h="759" extrusionOk="0">
                  <a:moveTo>
                    <a:pt x="48" y="0"/>
                  </a:moveTo>
                  <a:lnTo>
                    <a:pt x="48" y="508"/>
                  </a:lnTo>
                  <a:cubicBezTo>
                    <a:pt x="48" y="555"/>
                    <a:pt x="39" y="603"/>
                    <a:pt x="0" y="651"/>
                  </a:cubicBezTo>
                  <a:cubicBezTo>
                    <a:pt x="177"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71"/>
            <p:cNvSpPr/>
            <p:nvPr/>
          </p:nvSpPr>
          <p:spPr>
            <a:xfrm>
              <a:off x="6179074" y="3553938"/>
              <a:ext cx="78938" cy="97530"/>
            </a:xfrm>
            <a:custGeom>
              <a:avLst/>
              <a:gdLst/>
              <a:ahLst/>
              <a:cxnLst/>
              <a:rect l="l" t="t" r="r" b="b"/>
              <a:pathLst>
                <a:path w="3006" h="3714" extrusionOk="0">
                  <a:moveTo>
                    <a:pt x="728" y="1"/>
                  </a:moveTo>
                  <a:lnTo>
                    <a:pt x="278" y="230"/>
                  </a:lnTo>
                  <a:cubicBezTo>
                    <a:pt x="106" y="317"/>
                    <a:pt x="1" y="489"/>
                    <a:pt x="1" y="680"/>
                  </a:cubicBezTo>
                  <a:lnTo>
                    <a:pt x="1" y="2135"/>
                  </a:lnTo>
                  <a:cubicBezTo>
                    <a:pt x="1" y="2671"/>
                    <a:pt x="154" y="3207"/>
                    <a:pt x="460" y="3657"/>
                  </a:cubicBezTo>
                  <a:lnTo>
                    <a:pt x="498" y="3714"/>
                  </a:lnTo>
                  <a:lnTo>
                    <a:pt x="2499" y="3714"/>
                  </a:lnTo>
                  <a:lnTo>
                    <a:pt x="2537" y="3657"/>
                  </a:lnTo>
                  <a:cubicBezTo>
                    <a:pt x="2843" y="3207"/>
                    <a:pt x="3006" y="2671"/>
                    <a:pt x="3006" y="2135"/>
                  </a:cubicBezTo>
                  <a:lnTo>
                    <a:pt x="3006" y="680"/>
                  </a:lnTo>
                  <a:cubicBezTo>
                    <a:pt x="3006" y="489"/>
                    <a:pt x="2891" y="317"/>
                    <a:pt x="2728" y="230"/>
                  </a:cubicBezTo>
                  <a:lnTo>
                    <a:pt x="2269" y="1"/>
                  </a:lnTo>
                  <a:cubicBezTo>
                    <a:pt x="2102" y="203"/>
                    <a:pt x="1594" y="211"/>
                    <a:pt x="1514" y="211"/>
                  </a:cubicBezTo>
                  <a:cubicBezTo>
                    <a:pt x="1507" y="211"/>
                    <a:pt x="1503" y="211"/>
                    <a:pt x="1503" y="211"/>
                  </a:cubicBezTo>
                  <a:cubicBezTo>
                    <a:pt x="1503" y="211"/>
                    <a:pt x="1500" y="211"/>
                    <a:pt x="1493" y="211"/>
                  </a:cubicBezTo>
                  <a:cubicBezTo>
                    <a:pt x="1412" y="211"/>
                    <a:pt x="904" y="203"/>
                    <a:pt x="728"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71"/>
            <p:cNvSpPr/>
            <p:nvPr/>
          </p:nvSpPr>
          <p:spPr>
            <a:xfrm>
              <a:off x="6192152" y="3651441"/>
              <a:ext cx="52546" cy="46034"/>
            </a:xfrm>
            <a:custGeom>
              <a:avLst/>
              <a:gdLst/>
              <a:ahLst/>
              <a:cxnLst/>
              <a:rect l="l" t="t" r="r" b="b"/>
              <a:pathLst>
                <a:path w="2001" h="1753" extrusionOk="0">
                  <a:moveTo>
                    <a:pt x="0" y="1"/>
                  </a:moveTo>
                  <a:lnTo>
                    <a:pt x="0" y="1503"/>
                  </a:lnTo>
                  <a:cubicBezTo>
                    <a:pt x="0" y="1647"/>
                    <a:pt x="115" y="1752"/>
                    <a:pt x="249" y="1752"/>
                  </a:cubicBezTo>
                  <a:lnTo>
                    <a:pt x="1752" y="1752"/>
                  </a:lnTo>
                  <a:cubicBezTo>
                    <a:pt x="1895"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71"/>
            <p:cNvSpPr/>
            <p:nvPr/>
          </p:nvSpPr>
          <p:spPr>
            <a:xfrm>
              <a:off x="6179074" y="3564757"/>
              <a:ext cx="13104" cy="86711"/>
            </a:xfrm>
            <a:custGeom>
              <a:avLst/>
              <a:gdLst/>
              <a:ahLst/>
              <a:cxnLst/>
              <a:rect l="l" t="t" r="r" b="b"/>
              <a:pathLst>
                <a:path w="499" h="3302" extrusionOk="0">
                  <a:moveTo>
                    <a:pt x="77" y="0"/>
                  </a:moveTo>
                  <a:cubicBezTo>
                    <a:pt x="20" y="77"/>
                    <a:pt x="1" y="163"/>
                    <a:pt x="1" y="259"/>
                  </a:cubicBezTo>
                  <a:lnTo>
                    <a:pt x="1" y="1713"/>
                  </a:lnTo>
                  <a:cubicBezTo>
                    <a:pt x="1" y="2259"/>
                    <a:pt x="154" y="2795"/>
                    <a:pt x="460" y="3245"/>
                  </a:cubicBezTo>
                  <a:lnTo>
                    <a:pt x="498" y="3302"/>
                  </a:lnTo>
                  <a:lnTo>
                    <a:pt x="498" y="565"/>
                  </a:lnTo>
                  <a:cubicBezTo>
                    <a:pt x="498" y="412"/>
                    <a:pt x="422" y="259"/>
                    <a:pt x="297" y="163"/>
                  </a:cubicBezTo>
                  <a:lnTo>
                    <a:pt x="77"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71"/>
            <p:cNvSpPr/>
            <p:nvPr/>
          </p:nvSpPr>
          <p:spPr>
            <a:xfrm>
              <a:off x="6244672" y="3564757"/>
              <a:ext cx="13340" cy="86711"/>
            </a:xfrm>
            <a:custGeom>
              <a:avLst/>
              <a:gdLst/>
              <a:ahLst/>
              <a:cxnLst/>
              <a:rect l="l" t="t" r="r" b="b"/>
              <a:pathLst>
                <a:path w="508" h="3302" extrusionOk="0">
                  <a:moveTo>
                    <a:pt x="431" y="0"/>
                  </a:moveTo>
                  <a:lnTo>
                    <a:pt x="202" y="163"/>
                  </a:lnTo>
                  <a:cubicBezTo>
                    <a:pt x="77" y="259"/>
                    <a:pt x="1" y="412"/>
                    <a:pt x="1" y="565"/>
                  </a:cubicBezTo>
                  <a:lnTo>
                    <a:pt x="1" y="3302"/>
                  </a:lnTo>
                  <a:lnTo>
                    <a:pt x="39" y="3245"/>
                  </a:lnTo>
                  <a:cubicBezTo>
                    <a:pt x="345" y="2795"/>
                    <a:pt x="508" y="2259"/>
                    <a:pt x="508" y="1713"/>
                  </a:cubicBezTo>
                  <a:lnTo>
                    <a:pt x="508" y="259"/>
                  </a:lnTo>
                  <a:cubicBezTo>
                    <a:pt x="508" y="163"/>
                    <a:pt x="479" y="77"/>
                    <a:pt x="43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71"/>
            <p:cNvSpPr/>
            <p:nvPr/>
          </p:nvSpPr>
          <p:spPr>
            <a:xfrm>
              <a:off x="6198191" y="3546270"/>
              <a:ext cx="40467" cy="105198"/>
            </a:xfrm>
            <a:custGeom>
              <a:avLst/>
              <a:gdLst/>
              <a:ahLst/>
              <a:cxnLst/>
              <a:rect l="l" t="t" r="r" b="b"/>
              <a:pathLst>
                <a:path w="1541" h="4006" extrusionOk="0">
                  <a:moveTo>
                    <a:pt x="250" y="1"/>
                  </a:moveTo>
                  <a:cubicBezTo>
                    <a:pt x="237" y="1"/>
                    <a:pt x="225" y="6"/>
                    <a:pt x="220" y="15"/>
                  </a:cubicBezTo>
                  <a:lnTo>
                    <a:pt x="0" y="293"/>
                  </a:lnTo>
                  <a:lnTo>
                    <a:pt x="345" y="714"/>
                  </a:lnTo>
                  <a:cubicBezTo>
                    <a:pt x="365" y="739"/>
                    <a:pt x="393" y="751"/>
                    <a:pt x="422" y="751"/>
                  </a:cubicBezTo>
                  <a:cubicBezTo>
                    <a:pt x="448" y="751"/>
                    <a:pt x="475" y="741"/>
                    <a:pt x="498" y="723"/>
                  </a:cubicBezTo>
                  <a:lnTo>
                    <a:pt x="651" y="609"/>
                  </a:lnTo>
                  <a:lnTo>
                    <a:pt x="651" y="4006"/>
                  </a:lnTo>
                  <a:lnTo>
                    <a:pt x="900" y="4006"/>
                  </a:lnTo>
                  <a:lnTo>
                    <a:pt x="900" y="609"/>
                  </a:lnTo>
                  <a:lnTo>
                    <a:pt x="1043" y="723"/>
                  </a:lnTo>
                  <a:cubicBezTo>
                    <a:pt x="1065" y="745"/>
                    <a:pt x="1090" y="755"/>
                    <a:pt x="1116" y="755"/>
                  </a:cubicBezTo>
                  <a:cubicBezTo>
                    <a:pt x="1148" y="755"/>
                    <a:pt x="1180" y="740"/>
                    <a:pt x="1206" y="714"/>
                  </a:cubicBezTo>
                  <a:lnTo>
                    <a:pt x="1541" y="293"/>
                  </a:lnTo>
                  <a:lnTo>
                    <a:pt x="1330" y="25"/>
                  </a:lnTo>
                  <a:cubicBezTo>
                    <a:pt x="1321" y="15"/>
                    <a:pt x="1309" y="10"/>
                    <a:pt x="1297" y="10"/>
                  </a:cubicBezTo>
                  <a:cubicBezTo>
                    <a:pt x="1285" y="10"/>
                    <a:pt x="1273" y="15"/>
                    <a:pt x="1263" y="25"/>
                  </a:cubicBezTo>
                  <a:lnTo>
                    <a:pt x="775" y="503"/>
                  </a:lnTo>
                  <a:lnTo>
                    <a:pt x="287" y="15"/>
                  </a:lnTo>
                  <a:cubicBezTo>
                    <a:pt x="278" y="6"/>
                    <a:pt x="263" y="1"/>
                    <a:pt x="25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71"/>
            <p:cNvSpPr/>
            <p:nvPr/>
          </p:nvSpPr>
          <p:spPr>
            <a:xfrm>
              <a:off x="6215260" y="3664755"/>
              <a:ext cx="6565" cy="32720"/>
            </a:xfrm>
            <a:custGeom>
              <a:avLst/>
              <a:gdLst/>
              <a:ahLst/>
              <a:cxnLst/>
              <a:rect l="l" t="t" r="r" b="b"/>
              <a:pathLst>
                <a:path w="250" h="1246" extrusionOk="0">
                  <a:moveTo>
                    <a:pt x="140" y="0"/>
                  </a:moveTo>
                  <a:cubicBezTo>
                    <a:pt x="135" y="0"/>
                    <a:pt x="130" y="0"/>
                    <a:pt x="125" y="1"/>
                  </a:cubicBezTo>
                  <a:cubicBezTo>
                    <a:pt x="58" y="1"/>
                    <a:pt x="1" y="49"/>
                    <a:pt x="1" y="116"/>
                  </a:cubicBezTo>
                  <a:lnTo>
                    <a:pt x="1" y="1245"/>
                  </a:lnTo>
                  <a:lnTo>
                    <a:pt x="250" y="1245"/>
                  </a:lnTo>
                  <a:lnTo>
                    <a:pt x="250" y="116"/>
                  </a:lnTo>
                  <a:cubicBezTo>
                    <a:pt x="250" y="54"/>
                    <a:pt x="200" y="0"/>
                    <a:pt x="140"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71"/>
            <p:cNvSpPr/>
            <p:nvPr/>
          </p:nvSpPr>
          <p:spPr>
            <a:xfrm>
              <a:off x="6192152"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1005"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9" name="Google Shape;11609;p71"/>
            <p:cNvSpPr/>
            <p:nvPr/>
          </p:nvSpPr>
          <p:spPr>
            <a:xfrm>
              <a:off x="6192204" y="3480567"/>
              <a:ext cx="36160" cy="59269"/>
            </a:xfrm>
            <a:custGeom>
              <a:avLst/>
              <a:gdLst/>
              <a:ahLst/>
              <a:cxnLst/>
              <a:rect l="l" t="t" r="r" b="b"/>
              <a:pathLst>
                <a:path w="1377" h="2257" extrusionOk="0">
                  <a:moveTo>
                    <a:pt x="754" y="0"/>
                  </a:moveTo>
                  <a:cubicBezTo>
                    <a:pt x="343" y="0"/>
                    <a:pt x="8" y="335"/>
                    <a:pt x="8" y="756"/>
                  </a:cubicBezTo>
                  <a:lnTo>
                    <a:pt x="8" y="1254"/>
                  </a:lnTo>
                  <a:cubicBezTo>
                    <a:pt x="0" y="1828"/>
                    <a:pt x="476" y="2257"/>
                    <a:pt x="1003" y="2257"/>
                  </a:cubicBezTo>
                  <a:cubicBezTo>
                    <a:pt x="1126" y="2257"/>
                    <a:pt x="1253" y="2233"/>
                    <a:pt x="1377" y="2182"/>
                  </a:cubicBezTo>
                  <a:cubicBezTo>
                    <a:pt x="1003" y="2029"/>
                    <a:pt x="754" y="1665"/>
                    <a:pt x="754" y="1254"/>
                  </a:cubicBezTo>
                  <a:lnTo>
                    <a:pt x="754" y="756"/>
                  </a:lnTo>
                  <a:cubicBezTo>
                    <a:pt x="754" y="383"/>
                    <a:pt x="1013" y="77"/>
                    <a:pt x="1377" y="10"/>
                  </a:cubicBezTo>
                  <a:cubicBezTo>
                    <a:pt x="1338" y="10"/>
                    <a:pt x="1300" y="0"/>
                    <a:pt x="125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0" name="Google Shape;11610;p71"/>
            <p:cNvSpPr/>
            <p:nvPr/>
          </p:nvSpPr>
          <p:spPr>
            <a:xfrm>
              <a:off x="6192152" y="3480567"/>
              <a:ext cx="52546" cy="26418"/>
            </a:xfrm>
            <a:custGeom>
              <a:avLst/>
              <a:gdLst/>
              <a:ahLst/>
              <a:cxnLst/>
              <a:rect l="l" t="t" r="r" b="b"/>
              <a:pathLst>
                <a:path w="2001" h="1006" extrusionOk="0">
                  <a:moveTo>
                    <a:pt x="747" y="0"/>
                  </a:moveTo>
                  <a:cubicBezTo>
                    <a:pt x="335" y="0"/>
                    <a:pt x="0" y="335"/>
                    <a:pt x="0" y="756"/>
                  </a:cubicBezTo>
                  <a:cubicBezTo>
                    <a:pt x="0" y="756"/>
                    <a:pt x="756"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71"/>
            <p:cNvSpPr/>
            <p:nvPr/>
          </p:nvSpPr>
          <p:spPr>
            <a:xfrm>
              <a:off x="6192414" y="3480567"/>
              <a:ext cx="35950" cy="23897"/>
            </a:xfrm>
            <a:custGeom>
              <a:avLst/>
              <a:gdLst/>
              <a:ahLst/>
              <a:cxnLst/>
              <a:rect l="l" t="t" r="r" b="b"/>
              <a:pathLst>
                <a:path w="1369" h="910" extrusionOk="0">
                  <a:moveTo>
                    <a:pt x="746" y="0"/>
                  </a:moveTo>
                  <a:cubicBezTo>
                    <a:pt x="335" y="0"/>
                    <a:pt x="0" y="335"/>
                    <a:pt x="0" y="756"/>
                  </a:cubicBezTo>
                  <a:cubicBezTo>
                    <a:pt x="239" y="823"/>
                    <a:pt x="488" y="881"/>
                    <a:pt x="746" y="909"/>
                  </a:cubicBezTo>
                  <a:lnTo>
                    <a:pt x="746" y="756"/>
                  </a:lnTo>
                  <a:cubicBezTo>
                    <a:pt x="746" y="383"/>
                    <a:pt x="1005" y="77"/>
                    <a:pt x="1369" y="10"/>
                  </a:cubicBezTo>
                  <a:cubicBezTo>
                    <a:pt x="1330" y="10"/>
                    <a:pt x="1292" y="0"/>
                    <a:pt x="12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71"/>
            <p:cNvSpPr/>
            <p:nvPr/>
          </p:nvSpPr>
          <p:spPr>
            <a:xfrm>
              <a:off x="6310532" y="3533087"/>
              <a:ext cx="26391" cy="26418"/>
            </a:xfrm>
            <a:custGeom>
              <a:avLst/>
              <a:gdLst/>
              <a:ahLst/>
              <a:cxnLst/>
              <a:rect l="l" t="t" r="r" b="b"/>
              <a:pathLst>
                <a:path w="1005"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71"/>
            <p:cNvSpPr/>
            <p:nvPr/>
          </p:nvSpPr>
          <p:spPr>
            <a:xfrm>
              <a:off x="6309271" y="3533087"/>
              <a:ext cx="28912" cy="19931"/>
            </a:xfrm>
            <a:custGeom>
              <a:avLst/>
              <a:gdLst/>
              <a:ahLst/>
              <a:cxnLst/>
              <a:rect l="l" t="t" r="r" b="b"/>
              <a:pathLst>
                <a:path w="1101" h="759" extrusionOk="0">
                  <a:moveTo>
                    <a:pt x="48" y="0"/>
                  </a:moveTo>
                  <a:lnTo>
                    <a:pt x="48" y="508"/>
                  </a:lnTo>
                  <a:cubicBezTo>
                    <a:pt x="48" y="555"/>
                    <a:pt x="29" y="603"/>
                    <a:pt x="0" y="651"/>
                  </a:cubicBezTo>
                  <a:cubicBezTo>
                    <a:pt x="177" y="723"/>
                    <a:pt x="364" y="759"/>
                    <a:pt x="550"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4" name="Google Shape;11614;p71"/>
            <p:cNvSpPr/>
            <p:nvPr/>
          </p:nvSpPr>
          <p:spPr>
            <a:xfrm>
              <a:off x="6284140"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69" y="3657"/>
                  </a:cubicBezTo>
                  <a:lnTo>
                    <a:pt x="507" y="3714"/>
                  </a:lnTo>
                  <a:lnTo>
                    <a:pt x="2508" y="3714"/>
                  </a:lnTo>
                  <a:lnTo>
                    <a:pt x="2546" y="3657"/>
                  </a:lnTo>
                  <a:cubicBezTo>
                    <a:pt x="2843" y="3207"/>
                    <a:pt x="3005" y="2671"/>
                    <a:pt x="3005" y="2135"/>
                  </a:cubicBezTo>
                  <a:lnTo>
                    <a:pt x="3005" y="680"/>
                  </a:lnTo>
                  <a:cubicBezTo>
                    <a:pt x="3005" y="489"/>
                    <a:pt x="2900" y="317"/>
                    <a:pt x="2728" y="230"/>
                  </a:cubicBezTo>
                  <a:lnTo>
                    <a:pt x="2278" y="1"/>
                  </a:lnTo>
                  <a:cubicBezTo>
                    <a:pt x="2102" y="203"/>
                    <a:pt x="1594"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5" name="Google Shape;11615;p71"/>
            <p:cNvSpPr/>
            <p:nvPr/>
          </p:nvSpPr>
          <p:spPr>
            <a:xfrm>
              <a:off x="6297454" y="3480567"/>
              <a:ext cx="52546" cy="59321"/>
            </a:xfrm>
            <a:custGeom>
              <a:avLst/>
              <a:gdLst/>
              <a:ahLst/>
              <a:cxnLst/>
              <a:rect l="l" t="t" r="r" b="b"/>
              <a:pathLst>
                <a:path w="2001" h="2259" extrusionOk="0">
                  <a:moveTo>
                    <a:pt x="747" y="0"/>
                  </a:moveTo>
                  <a:cubicBezTo>
                    <a:pt x="335" y="0"/>
                    <a:pt x="0" y="335"/>
                    <a:pt x="0" y="756"/>
                  </a:cubicBezTo>
                  <a:lnTo>
                    <a:pt x="0" y="1254"/>
                  </a:lnTo>
                  <a:cubicBezTo>
                    <a:pt x="0" y="1809"/>
                    <a:pt x="450" y="2259"/>
                    <a:pt x="99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6" name="Google Shape;11616;p71"/>
            <p:cNvSpPr/>
            <p:nvPr/>
          </p:nvSpPr>
          <p:spPr>
            <a:xfrm>
              <a:off x="6297454" y="3480567"/>
              <a:ext cx="36213" cy="59269"/>
            </a:xfrm>
            <a:custGeom>
              <a:avLst/>
              <a:gdLst/>
              <a:ahLst/>
              <a:cxnLst/>
              <a:rect l="l" t="t" r="r" b="b"/>
              <a:pathLst>
                <a:path w="1379" h="2257" extrusionOk="0">
                  <a:moveTo>
                    <a:pt x="756" y="0"/>
                  </a:moveTo>
                  <a:cubicBezTo>
                    <a:pt x="335" y="0"/>
                    <a:pt x="0" y="335"/>
                    <a:pt x="0" y="756"/>
                  </a:cubicBezTo>
                  <a:lnTo>
                    <a:pt x="0" y="1254"/>
                  </a:lnTo>
                  <a:cubicBezTo>
                    <a:pt x="0" y="1828"/>
                    <a:pt x="471" y="2257"/>
                    <a:pt x="1001" y="2257"/>
                  </a:cubicBezTo>
                  <a:cubicBezTo>
                    <a:pt x="1125" y="2257"/>
                    <a:pt x="1253" y="2233"/>
                    <a:pt x="1379" y="2182"/>
                  </a:cubicBezTo>
                  <a:cubicBezTo>
                    <a:pt x="996" y="2029"/>
                    <a:pt x="747" y="1665"/>
                    <a:pt x="747" y="1254"/>
                  </a:cubicBezTo>
                  <a:lnTo>
                    <a:pt x="747" y="756"/>
                  </a:lnTo>
                  <a:cubicBezTo>
                    <a:pt x="747" y="383"/>
                    <a:pt x="1015" y="77"/>
                    <a:pt x="137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71"/>
            <p:cNvSpPr/>
            <p:nvPr/>
          </p:nvSpPr>
          <p:spPr>
            <a:xfrm>
              <a:off x="6297454" y="3651441"/>
              <a:ext cx="52546" cy="46034"/>
            </a:xfrm>
            <a:custGeom>
              <a:avLst/>
              <a:gdLst/>
              <a:ahLst/>
              <a:cxnLst/>
              <a:rect l="l" t="t" r="r" b="b"/>
              <a:pathLst>
                <a:path w="2001" h="1753" extrusionOk="0">
                  <a:moveTo>
                    <a:pt x="0" y="1"/>
                  </a:moveTo>
                  <a:lnTo>
                    <a:pt x="0" y="1503"/>
                  </a:lnTo>
                  <a:cubicBezTo>
                    <a:pt x="0" y="1647"/>
                    <a:pt x="106" y="1752"/>
                    <a:pt x="249" y="1752"/>
                  </a:cubicBezTo>
                  <a:lnTo>
                    <a:pt x="1752" y="1752"/>
                  </a:lnTo>
                  <a:cubicBezTo>
                    <a:pt x="1886" y="1752"/>
                    <a:pt x="2001" y="1647"/>
                    <a:pt x="2001" y="1503"/>
                  </a:cubicBezTo>
                  <a:lnTo>
                    <a:pt x="2001"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71"/>
            <p:cNvSpPr/>
            <p:nvPr/>
          </p:nvSpPr>
          <p:spPr>
            <a:xfrm>
              <a:off x="6284140" y="3564757"/>
              <a:ext cx="13340" cy="86711"/>
            </a:xfrm>
            <a:custGeom>
              <a:avLst/>
              <a:gdLst/>
              <a:ahLst/>
              <a:cxnLst/>
              <a:rect l="l" t="t" r="r" b="b"/>
              <a:pathLst>
                <a:path w="508" h="3302" extrusionOk="0">
                  <a:moveTo>
                    <a:pt x="77" y="0"/>
                  </a:moveTo>
                  <a:cubicBezTo>
                    <a:pt x="29" y="77"/>
                    <a:pt x="0" y="163"/>
                    <a:pt x="0" y="259"/>
                  </a:cubicBezTo>
                  <a:lnTo>
                    <a:pt x="0" y="1713"/>
                  </a:lnTo>
                  <a:cubicBezTo>
                    <a:pt x="0" y="2259"/>
                    <a:pt x="163" y="2795"/>
                    <a:pt x="469" y="3245"/>
                  </a:cubicBezTo>
                  <a:lnTo>
                    <a:pt x="507" y="3302"/>
                  </a:lnTo>
                  <a:lnTo>
                    <a:pt x="507" y="565"/>
                  </a:lnTo>
                  <a:cubicBezTo>
                    <a:pt x="507" y="412"/>
                    <a:pt x="431" y="259"/>
                    <a:pt x="306" y="163"/>
                  </a:cubicBezTo>
                  <a:lnTo>
                    <a:pt x="77"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71"/>
            <p:cNvSpPr/>
            <p:nvPr/>
          </p:nvSpPr>
          <p:spPr>
            <a:xfrm>
              <a:off x="6349974" y="3564757"/>
              <a:ext cx="13104" cy="86711"/>
            </a:xfrm>
            <a:custGeom>
              <a:avLst/>
              <a:gdLst/>
              <a:ahLst/>
              <a:cxnLst/>
              <a:rect l="l" t="t" r="r" b="b"/>
              <a:pathLst>
                <a:path w="499" h="3302" extrusionOk="0">
                  <a:moveTo>
                    <a:pt x="422" y="0"/>
                  </a:moveTo>
                  <a:lnTo>
                    <a:pt x="202" y="163"/>
                  </a:lnTo>
                  <a:cubicBezTo>
                    <a:pt x="77" y="259"/>
                    <a:pt x="1" y="412"/>
                    <a:pt x="1" y="565"/>
                  </a:cubicBezTo>
                  <a:lnTo>
                    <a:pt x="1" y="3302"/>
                  </a:lnTo>
                  <a:lnTo>
                    <a:pt x="39" y="3245"/>
                  </a:lnTo>
                  <a:cubicBezTo>
                    <a:pt x="345" y="2795"/>
                    <a:pt x="498" y="2259"/>
                    <a:pt x="498" y="1713"/>
                  </a:cubicBezTo>
                  <a:lnTo>
                    <a:pt x="498" y="259"/>
                  </a:lnTo>
                  <a:cubicBezTo>
                    <a:pt x="498" y="163"/>
                    <a:pt x="479" y="77"/>
                    <a:pt x="42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71"/>
            <p:cNvSpPr/>
            <p:nvPr/>
          </p:nvSpPr>
          <p:spPr>
            <a:xfrm>
              <a:off x="6303494" y="3546532"/>
              <a:ext cx="40467" cy="104935"/>
            </a:xfrm>
            <a:custGeom>
              <a:avLst/>
              <a:gdLst/>
              <a:ahLst/>
              <a:cxnLst/>
              <a:rect l="l" t="t" r="r" b="b"/>
              <a:pathLst>
                <a:path w="1541" h="3996" extrusionOk="0">
                  <a:moveTo>
                    <a:pt x="244" y="0"/>
                  </a:moveTo>
                  <a:cubicBezTo>
                    <a:pt x="232" y="0"/>
                    <a:pt x="220" y="5"/>
                    <a:pt x="211" y="15"/>
                  </a:cubicBezTo>
                  <a:lnTo>
                    <a:pt x="0" y="283"/>
                  </a:lnTo>
                  <a:lnTo>
                    <a:pt x="345" y="704"/>
                  </a:lnTo>
                  <a:cubicBezTo>
                    <a:pt x="367" y="732"/>
                    <a:pt x="399" y="747"/>
                    <a:pt x="431" y="747"/>
                  </a:cubicBezTo>
                  <a:cubicBezTo>
                    <a:pt x="454" y="747"/>
                    <a:pt x="478" y="739"/>
                    <a:pt x="498" y="723"/>
                  </a:cubicBezTo>
                  <a:lnTo>
                    <a:pt x="641" y="599"/>
                  </a:lnTo>
                  <a:lnTo>
                    <a:pt x="641" y="3996"/>
                  </a:lnTo>
                  <a:lnTo>
                    <a:pt x="900" y="3996"/>
                  </a:lnTo>
                  <a:lnTo>
                    <a:pt x="900" y="599"/>
                  </a:lnTo>
                  <a:lnTo>
                    <a:pt x="1043" y="713"/>
                  </a:lnTo>
                  <a:cubicBezTo>
                    <a:pt x="1065" y="735"/>
                    <a:pt x="1090" y="745"/>
                    <a:pt x="1115" y="745"/>
                  </a:cubicBezTo>
                  <a:cubicBezTo>
                    <a:pt x="1146" y="745"/>
                    <a:pt x="1175" y="730"/>
                    <a:pt x="1196" y="704"/>
                  </a:cubicBezTo>
                  <a:lnTo>
                    <a:pt x="1541" y="283"/>
                  </a:lnTo>
                  <a:lnTo>
                    <a:pt x="1321" y="15"/>
                  </a:lnTo>
                  <a:cubicBezTo>
                    <a:pt x="1311" y="5"/>
                    <a:pt x="1299" y="0"/>
                    <a:pt x="1287" y="0"/>
                  </a:cubicBezTo>
                  <a:cubicBezTo>
                    <a:pt x="1275" y="0"/>
                    <a:pt x="1263" y="5"/>
                    <a:pt x="1254" y="15"/>
                  </a:cubicBezTo>
                  <a:lnTo>
                    <a:pt x="766" y="493"/>
                  </a:lnTo>
                  <a:lnTo>
                    <a:pt x="278" y="15"/>
                  </a:lnTo>
                  <a:cubicBezTo>
                    <a:pt x="268" y="5"/>
                    <a:pt x="256" y="0"/>
                    <a:pt x="24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71"/>
            <p:cNvSpPr/>
            <p:nvPr/>
          </p:nvSpPr>
          <p:spPr>
            <a:xfrm>
              <a:off x="6320563" y="3664755"/>
              <a:ext cx="6565" cy="32720"/>
            </a:xfrm>
            <a:custGeom>
              <a:avLst/>
              <a:gdLst/>
              <a:ahLst/>
              <a:cxnLst/>
              <a:rect l="l" t="t" r="r" b="b"/>
              <a:pathLst>
                <a:path w="250" h="1246" extrusionOk="0">
                  <a:moveTo>
                    <a:pt x="132" y="0"/>
                  </a:moveTo>
                  <a:cubicBezTo>
                    <a:pt x="127" y="0"/>
                    <a:pt x="121" y="0"/>
                    <a:pt x="116" y="1"/>
                  </a:cubicBezTo>
                  <a:cubicBezTo>
                    <a:pt x="49" y="1"/>
                    <a:pt x="1" y="49"/>
                    <a:pt x="1" y="116"/>
                  </a:cubicBezTo>
                  <a:lnTo>
                    <a:pt x="1" y="1245"/>
                  </a:lnTo>
                  <a:lnTo>
                    <a:pt x="250" y="1245"/>
                  </a:lnTo>
                  <a:lnTo>
                    <a:pt x="250" y="116"/>
                  </a:lnTo>
                  <a:cubicBezTo>
                    <a:pt x="250" y="54"/>
                    <a:pt x="200" y="0"/>
                    <a:pt x="132"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71"/>
            <p:cNvSpPr/>
            <p:nvPr/>
          </p:nvSpPr>
          <p:spPr>
            <a:xfrm>
              <a:off x="6297454" y="3480567"/>
              <a:ext cx="52546" cy="26418"/>
            </a:xfrm>
            <a:custGeom>
              <a:avLst/>
              <a:gdLst/>
              <a:ahLst/>
              <a:cxnLst/>
              <a:rect l="l" t="t" r="r" b="b"/>
              <a:pathLst>
                <a:path w="2001" h="1006" extrusionOk="0">
                  <a:moveTo>
                    <a:pt x="747" y="0"/>
                  </a:moveTo>
                  <a:cubicBezTo>
                    <a:pt x="335" y="0"/>
                    <a:pt x="0" y="335"/>
                    <a:pt x="0" y="756"/>
                  </a:cubicBezTo>
                  <a:cubicBezTo>
                    <a:pt x="0" y="756"/>
                    <a:pt x="747" y="1005"/>
                    <a:pt x="2001" y="1005"/>
                  </a:cubicBezTo>
                  <a:lnTo>
                    <a:pt x="2001" y="756"/>
                  </a:lnTo>
                  <a:cubicBezTo>
                    <a:pt x="2001" y="335"/>
                    <a:pt x="1666" y="0"/>
                    <a:pt x="1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71"/>
            <p:cNvSpPr/>
            <p:nvPr/>
          </p:nvSpPr>
          <p:spPr>
            <a:xfrm>
              <a:off x="6297454" y="3480567"/>
              <a:ext cx="36213" cy="23897"/>
            </a:xfrm>
            <a:custGeom>
              <a:avLst/>
              <a:gdLst/>
              <a:ahLst/>
              <a:cxnLst/>
              <a:rect l="l" t="t" r="r" b="b"/>
              <a:pathLst>
                <a:path w="1379" h="910" extrusionOk="0">
                  <a:moveTo>
                    <a:pt x="756" y="0"/>
                  </a:moveTo>
                  <a:cubicBezTo>
                    <a:pt x="335" y="0"/>
                    <a:pt x="0" y="335"/>
                    <a:pt x="0" y="756"/>
                  </a:cubicBezTo>
                  <a:cubicBezTo>
                    <a:pt x="249" y="823"/>
                    <a:pt x="498" y="881"/>
                    <a:pt x="756" y="909"/>
                  </a:cubicBezTo>
                  <a:lnTo>
                    <a:pt x="747" y="756"/>
                  </a:lnTo>
                  <a:cubicBezTo>
                    <a:pt x="747" y="383"/>
                    <a:pt x="1015" y="77"/>
                    <a:pt x="137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4" name="Google Shape;11624;p71"/>
            <p:cNvSpPr/>
            <p:nvPr/>
          </p:nvSpPr>
          <p:spPr>
            <a:xfrm>
              <a:off x="6415808" y="3533087"/>
              <a:ext cx="26181" cy="26418"/>
            </a:xfrm>
            <a:custGeom>
              <a:avLst/>
              <a:gdLst/>
              <a:ahLst/>
              <a:cxnLst/>
              <a:rect l="l" t="t" r="r" b="b"/>
              <a:pathLst>
                <a:path w="997" h="1006" extrusionOk="0">
                  <a:moveTo>
                    <a:pt x="1" y="0"/>
                  </a:moveTo>
                  <a:lnTo>
                    <a:pt x="1" y="1005"/>
                  </a:lnTo>
                  <a:lnTo>
                    <a:pt x="996" y="1005"/>
                  </a:lnTo>
                  <a:lnTo>
                    <a:pt x="9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5" name="Google Shape;11625;p71"/>
            <p:cNvSpPr/>
            <p:nvPr/>
          </p:nvSpPr>
          <p:spPr>
            <a:xfrm>
              <a:off x="6414574" y="3533087"/>
              <a:ext cx="28676" cy="19931"/>
            </a:xfrm>
            <a:custGeom>
              <a:avLst/>
              <a:gdLst/>
              <a:ahLst/>
              <a:cxnLst/>
              <a:rect l="l" t="t" r="r" b="b"/>
              <a:pathLst>
                <a:path w="1092" h="759" extrusionOk="0">
                  <a:moveTo>
                    <a:pt x="48" y="0"/>
                  </a:moveTo>
                  <a:lnTo>
                    <a:pt x="48" y="508"/>
                  </a:lnTo>
                  <a:cubicBezTo>
                    <a:pt x="48" y="555"/>
                    <a:pt x="29" y="603"/>
                    <a:pt x="0" y="651"/>
                  </a:cubicBezTo>
                  <a:cubicBezTo>
                    <a:pt x="172" y="723"/>
                    <a:pt x="359" y="759"/>
                    <a:pt x="546" y="759"/>
                  </a:cubicBezTo>
                  <a:cubicBezTo>
                    <a:pt x="732" y="759"/>
                    <a:pt x="919" y="723"/>
                    <a:pt x="1091" y="651"/>
                  </a:cubicBezTo>
                  <a:cubicBezTo>
                    <a:pt x="1062" y="603"/>
                    <a:pt x="1043" y="555"/>
                    <a:pt x="1043" y="508"/>
                  </a:cubicBezTo>
                  <a:lnTo>
                    <a:pt x="104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71"/>
            <p:cNvSpPr/>
            <p:nvPr/>
          </p:nvSpPr>
          <p:spPr>
            <a:xfrm>
              <a:off x="6389443" y="3553938"/>
              <a:ext cx="78938" cy="97530"/>
            </a:xfrm>
            <a:custGeom>
              <a:avLst/>
              <a:gdLst/>
              <a:ahLst/>
              <a:cxnLst/>
              <a:rect l="l" t="t" r="r" b="b"/>
              <a:pathLst>
                <a:path w="3006" h="3714" extrusionOk="0">
                  <a:moveTo>
                    <a:pt x="737" y="1"/>
                  </a:moveTo>
                  <a:lnTo>
                    <a:pt x="278" y="230"/>
                  </a:lnTo>
                  <a:cubicBezTo>
                    <a:pt x="105" y="317"/>
                    <a:pt x="0" y="489"/>
                    <a:pt x="0" y="680"/>
                  </a:cubicBezTo>
                  <a:lnTo>
                    <a:pt x="0" y="2135"/>
                  </a:lnTo>
                  <a:cubicBezTo>
                    <a:pt x="0" y="2671"/>
                    <a:pt x="163" y="3207"/>
                    <a:pt x="459" y="3657"/>
                  </a:cubicBezTo>
                  <a:lnTo>
                    <a:pt x="498" y="3714"/>
                  </a:lnTo>
                  <a:lnTo>
                    <a:pt x="2508" y="3714"/>
                  </a:lnTo>
                  <a:lnTo>
                    <a:pt x="2536" y="3657"/>
                  </a:lnTo>
                  <a:cubicBezTo>
                    <a:pt x="2842" y="3207"/>
                    <a:pt x="3005" y="2671"/>
                    <a:pt x="3005" y="2135"/>
                  </a:cubicBezTo>
                  <a:lnTo>
                    <a:pt x="3005" y="680"/>
                  </a:lnTo>
                  <a:cubicBezTo>
                    <a:pt x="3005" y="489"/>
                    <a:pt x="2900" y="317"/>
                    <a:pt x="2728" y="230"/>
                  </a:cubicBezTo>
                  <a:lnTo>
                    <a:pt x="2268" y="1"/>
                  </a:lnTo>
                  <a:cubicBezTo>
                    <a:pt x="2101" y="203"/>
                    <a:pt x="1593" y="211"/>
                    <a:pt x="1513" y="211"/>
                  </a:cubicBezTo>
                  <a:cubicBezTo>
                    <a:pt x="1506" y="211"/>
                    <a:pt x="1503" y="211"/>
                    <a:pt x="1503" y="211"/>
                  </a:cubicBezTo>
                  <a:cubicBezTo>
                    <a:pt x="1503" y="211"/>
                    <a:pt x="1499" y="211"/>
                    <a:pt x="1492" y="211"/>
                  </a:cubicBezTo>
                  <a:cubicBezTo>
                    <a:pt x="1412" y="211"/>
                    <a:pt x="904" y="203"/>
                    <a:pt x="7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71"/>
            <p:cNvSpPr/>
            <p:nvPr/>
          </p:nvSpPr>
          <p:spPr>
            <a:xfrm>
              <a:off x="6402494" y="3651441"/>
              <a:ext cx="52809" cy="46034"/>
            </a:xfrm>
            <a:custGeom>
              <a:avLst/>
              <a:gdLst/>
              <a:ahLst/>
              <a:cxnLst/>
              <a:rect l="l" t="t" r="r" b="b"/>
              <a:pathLst>
                <a:path w="2011" h="1753" extrusionOk="0">
                  <a:moveTo>
                    <a:pt x="1" y="1"/>
                  </a:moveTo>
                  <a:lnTo>
                    <a:pt x="1" y="1503"/>
                  </a:lnTo>
                  <a:cubicBezTo>
                    <a:pt x="1" y="1647"/>
                    <a:pt x="116" y="1752"/>
                    <a:pt x="250" y="1752"/>
                  </a:cubicBezTo>
                  <a:lnTo>
                    <a:pt x="1752" y="1752"/>
                  </a:lnTo>
                  <a:cubicBezTo>
                    <a:pt x="1896" y="1752"/>
                    <a:pt x="2011" y="1647"/>
                    <a:pt x="2011" y="1503"/>
                  </a:cubicBezTo>
                  <a:lnTo>
                    <a:pt x="201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8" name="Google Shape;11628;p71"/>
            <p:cNvSpPr/>
            <p:nvPr/>
          </p:nvSpPr>
          <p:spPr>
            <a:xfrm>
              <a:off x="6389443" y="3564757"/>
              <a:ext cx="13077" cy="86711"/>
            </a:xfrm>
            <a:custGeom>
              <a:avLst/>
              <a:gdLst/>
              <a:ahLst/>
              <a:cxnLst/>
              <a:rect l="l" t="t" r="r" b="b"/>
              <a:pathLst>
                <a:path w="498" h="3302" extrusionOk="0">
                  <a:moveTo>
                    <a:pt x="77" y="0"/>
                  </a:moveTo>
                  <a:cubicBezTo>
                    <a:pt x="29" y="77"/>
                    <a:pt x="0" y="163"/>
                    <a:pt x="0" y="259"/>
                  </a:cubicBezTo>
                  <a:lnTo>
                    <a:pt x="0" y="1713"/>
                  </a:lnTo>
                  <a:cubicBezTo>
                    <a:pt x="0" y="2259"/>
                    <a:pt x="163" y="2795"/>
                    <a:pt x="459" y="3245"/>
                  </a:cubicBezTo>
                  <a:lnTo>
                    <a:pt x="498" y="3302"/>
                  </a:lnTo>
                  <a:lnTo>
                    <a:pt x="498" y="565"/>
                  </a:lnTo>
                  <a:cubicBezTo>
                    <a:pt x="498" y="412"/>
                    <a:pt x="431" y="259"/>
                    <a:pt x="297" y="163"/>
                  </a:cubicBezTo>
                  <a:lnTo>
                    <a:pt x="7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9" name="Google Shape;11629;p71"/>
            <p:cNvSpPr/>
            <p:nvPr/>
          </p:nvSpPr>
          <p:spPr>
            <a:xfrm>
              <a:off x="6455277" y="3564757"/>
              <a:ext cx="13104" cy="86711"/>
            </a:xfrm>
            <a:custGeom>
              <a:avLst/>
              <a:gdLst/>
              <a:ahLst/>
              <a:cxnLst/>
              <a:rect l="l" t="t" r="r" b="b"/>
              <a:pathLst>
                <a:path w="499" h="3302" extrusionOk="0">
                  <a:moveTo>
                    <a:pt x="422" y="0"/>
                  </a:moveTo>
                  <a:lnTo>
                    <a:pt x="202" y="163"/>
                  </a:lnTo>
                  <a:cubicBezTo>
                    <a:pt x="68" y="259"/>
                    <a:pt x="1" y="412"/>
                    <a:pt x="1" y="565"/>
                  </a:cubicBezTo>
                  <a:lnTo>
                    <a:pt x="1" y="3302"/>
                  </a:lnTo>
                  <a:lnTo>
                    <a:pt x="39" y="3245"/>
                  </a:lnTo>
                  <a:cubicBezTo>
                    <a:pt x="335" y="2795"/>
                    <a:pt x="498" y="2259"/>
                    <a:pt x="498" y="1713"/>
                  </a:cubicBezTo>
                  <a:lnTo>
                    <a:pt x="498" y="259"/>
                  </a:lnTo>
                  <a:cubicBezTo>
                    <a:pt x="498" y="163"/>
                    <a:pt x="469" y="77"/>
                    <a:pt x="4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71"/>
            <p:cNvSpPr/>
            <p:nvPr/>
          </p:nvSpPr>
          <p:spPr>
            <a:xfrm>
              <a:off x="6408797" y="3546270"/>
              <a:ext cx="40230" cy="105198"/>
            </a:xfrm>
            <a:custGeom>
              <a:avLst/>
              <a:gdLst/>
              <a:ahLst/>
              <a:cxnLst/>
              <a:rect l="l" t="t" r="r" b="b"/>
              <a:pathLst>
                <a:path w="1532" h="4006" extrusionOk="0">
                  <a:moveTo>
                    <a:pt x="244" y="1"/>
                  </a:moveTo>
                  <a:cubicBezTo>
                    <a:pt x="232" y="1"/>
                    <a:pt x="220" y="6"/>
                    <a:pt x="211" y="15"/>
                  </a:cubicBezTo>
                  <a:lnTo>
                    <a:pt x="0" y="293"/>
                  </a:lnTo>
                  <a:lnTo>
                    <a:pt x="335" y="714"/>
                  </a:lnTo>
                  <a:cubicBezTo>
                    <a:pt x="355" y="739"/>
                    <a:pt x="386" y="751"/>
                    <a:pt x="418" y="751"/>
                  </a:cubicBezTo>
                  <a:cubicBezTo>
                    <a:pt x="446" y="751"/>
                    <a:pt x="475" y="741"/>
                    <a:pt x="498" y="723"/>
                  </a:cubicBezTo>
                  <a:lnTo>
                    <a:pt x="641" y="609"/>
                  </a:lnTo>
                  <a:lnTo>
                    <a:pt x="641" y="4006"/>
                  </a:lnTo>
                  <a:lnTo>
                    <a:pt x="890" y="4006"/>
                  </a:lnTo>
                  <a:lnTo>
                    <a:pt x="890" y="609"/>
                  </a:lnTo>
                  <a:lnTo>
                    <a:pt x="1034" y="723"/>
                  </a:lnTo>
                  <a:cubicBezTo>
                    <a:pt x="1055" y="745"/>
                    <a:pt x="1081" y="755"/>
                    <a:pt x="1106" y="755"/>
                  </a:cubicBezTo>
                  <a:cubicBezTo>
                    <a:pt x="1136" y="755"/>
                    <a:pt x="1166" y="740"/>
                    <a:pt x="1187" y="714"/>
                  </a:cubicBezTo>
                  <a:lnTo>
                    <a:pt x="1531" y="293"/>
                  </a:lnTo>
                  <a:lnTo>
                    <a:pt x="1321" y="25"/>
                  </a:lnTo>
                  <a:cubicBezTo>
                    <a:pt x="1311" y="15"/>
                    <a:pt x="1299" y="10"/>
                    <a:pt x="1287" y="10"/>
                  </a:cubicBezTo>
                  <a:cubicBezTo>
                    <a:pt x="1275" y="10"/>
                    <a:pt x="1263" y="15"/>
                    <a:pt x="1254" y="25"/>
                  </a:cubicBezTo>
                  <a:lnTo>
                    <a:pt x="766" y="503"/>
                  </a:lnTo>
                  <a:lnTo>
                    <a:pt x="278" y="15"/>
                  </a:lnTo>
                  <a:cubicBezTo>
                    <a:pt x="268" y="6"/>
                    <a:pt x="256" y="1"/>
                    <a:pt x="2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1" name="Google Shape;11631;p71"/>
            <p:cNvSpPr/>
            <p:nvPr/>
          </p:nvSpPr>
          <p:spPr>
            <a:xfrm>
              <a:off x="6425866" y="3664781"/>
              <a:ext cx="6329" cy="32694"/>
            </a:xfrm>
            <a:custGeom>
              <a:avLst/>
              <a:gdLst/>
              <a:ahLst/>
              <a:cxnLst/>
              <a:rect l="l" t="t" r="r" b="b"/>
              <a:pathLst>
                <a:path w="241" h="1245" extrusionOk="0">
                  <a:moveTo>
                    <a:pt x="116" y="0"/>
                  </a:moveTo>
                  <a:cubicBezTo>
                    <a:pt x="49" y="0"/>
                    <a:pt x="1" y="48"/>
                    <a:pt x="1" y="115"/>
                  </a:cubicBezTo>
                  <a:lnTo>
                    <a:pt x="1" y="1244"/>
                  </a:lnTo>
                  <a:lnTo>
                    <a:pt x="240" y="1244"/>
                  </a:lnTo>
                  <a:lnTo>
                    <a:pt x="240" y="115"/>
                  </a:lnTo>
                  <a:cubicBezTo>
                    <a:pt x="240" y="48"/>
                    <a:pt x="183" y="0"/>
                    <a:pt x="116"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2" name="Google Shape;11632;p71"/>
            <p:cNvSpPr/>
            <p:nvPr/>
          </p:nvSpPr>
          <p:spPr>
            <a:xfrm>
              <a:off x="6402494" y="3480567"/>
              <a:ext cx="52809" cy="59321"/>
            </a:xfrm>
            <a:custGeom>
              <a:avLst/>
              <a:gdLst/>
              <a:ahLst/>
              <a:cxnLst/>
              <a:rect l="l" t="t" r="r" b="b"/>
              <a:pathLst>
                <a:path w="2011" h="2259" extrusionOk="0">
                  <a:moveTo>
                    <a:pt x="757" y="0"/>
                  </a:moveTo>
                  <a:cubicBezTo>
                    <a:pt x="345" y="0"/>
                    <a:pt x="1" y="335"/>
                    <a:pt x="1" y="756"/>
                  </a:cubicBezTo>
                  <a:lnTo>
                    <a:pt x="1" y="1254"/>
                  </a:lnTo>
                  <a:cubicBezTo>
                    <a:pt x="1" y="1809"/>
                    <a:pt x="451" y="2259"/>
                    <a:pt x="1006" y="2259"/>
                  </a:cubicBezTo>
                  <a:cubicBezTo>
                    <a:pt x="1561" y="2259"/>
                    <a:pt x="2011" y="1809"/>
                    <a:pt x="2011" y="1254"/>
                  </a:cubicBezTo>
                  <a:lnTo>
                    <a:pt x="2011" y="756"/>
                  </a:lnTo>
                  <a:cubicBezTo>
                    <a:pt x="2011" y="335"/>
                    <a:pt x="167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71"/>
            <p:cNvSpPr/>
            <p:nvPr/>
          </p:nvSpPr>
          <p:spPr>
            <a:xfrm>
              <a:off x="6402757" y="3480567"/>
              <a:ext cx="36213" cy="59269"/>
            </a:xfrm>
            <a:custGeom>
              <a:avLst/>
              <a:gdLst/>
              <a:ahLst/>
              <a:cxnLst/>
              <a:rect l="l" t="t" r="r" b="b"/>
              <a:pathLst>
                <a:path w="1379" h="2257" extrusionOk="0">
                  <a:moveTo>
                    <a:pt x="747" y="0"/>
                  </a:moveTo>
                  <a:cubicBezTo>
                    <a:pt x="335" y="0"/>
                    <a:pt x="0" y="335"/>
                    <a:pt x="0" y="756"/>
                  </a:cubicBezTo>
                  <a:lnTo>
                    <a:pt x="0" y="1254"/>
                  </a:lnTo>
                  <a:cubicBezTo>
                    <a:pt x="0" y="1828"/>
                    <a:pt x="471" y="2257"/>
                    <a:pt x="1001" y="2257"/>
                  </a:cubicBezTo>
                  <a:cubicBezTo>
                    <a:pt x="1125" y="2257"/>
                    <a:pt x="1253" y="2233"/>
                    <a:pt x="1378" y="2182"/>
                  </a:cubicBezTo>
                  <a:cubicBezTo>
                    <a:pt x="996" y="2029"/>
                    <a:pt x="747" y="1665"/>
                    <a:pt x="747" y="1254"/>
                  </a:cubicBezTo>
                  <a:lnTo>
                    <a:pt x="747" y="756"/>
                  </a:lnTo>
                  <a:cubicBezTo>
                    <a:pt x="747" y="383"/>
                    <a:pt x="1005" y="77"/>
                    <a:pt x="1369" y="10"/>
                  </a:cubicBezTo>
                  <a:cubicBezTo>
                    <a:pt x="1331" y="10"/>
                    <a:pt x="1292"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71"/>
            <p:cNvSpPr/>
            <p:nvPr/>
          </p:nvSpPr>
          <p:spPr>
            <a:xfrm>
              <a:off x="6402494" y="3480567"/>
              <a:ext cx="52809" cy="26418"/>
            </a:xfrm>
            <a:custGeom>
              <a:avLst/>
              <a:gdLst/>
              <a:ahLst/>
              <a:cxnLst/>
              <a:rect l="l" t="t" r="r" b="b"/>
              <a:pathLst>
                <a:path w="2011" h="1006" extrusionOk="0">
                  <a:moveTo>
                    <a:pt x="757" y="0"/>
                  </a:moveTo>
                  <a:cubicBezTo>
                    <a:pt x="336" y="0"/>
                    <a:pt x="1" y="335"/>
                    <a:pt x="1" y="756"/>
                  </a:cubicBezTo>
                  <a:cubicBezTo>
                    <a:pt x="1" y="756"/>
                    <a:pt x="757" y="1005"/>
                    <a:pt x="2011" y="1005"/>
                  </a:cubicBezTo>
                  <a:lnTo>
                    <a:pt x="2011" y="756"/>
                  </a:lnTo>
                  <a:cubicBezTo>
                    <a:pt x="201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71"/>
            <p:cNvSpPr/>
            <p:nvPr/>
          </p:nvSpPr>
          <p:spPr>
            <a:xfrm>
              <a:off x="6402757" y="3480567"/>
              <a:ext cx="35950" cy="23897"/>
            </a:xfrm>
            <a:custGeom>
              <a:avLst/>
              <a:gdLst/>
              <a:ahLst/>
              <a:cxnLst/>
              <a:rect l="l" t="t" r="r" b="b"/>
              <a:pathLst>
                <a:path w="1369" h="910" extrusionOk="0">
                  <a:moveTo>
                    <a:pt x="747" y="0"/>
                  </a:moveTo>
                  <a:cubicBezTo>
                    <a:pt x="335" y="0"/>
                    <a:pt x="0" y="335"/>
                    <a:pt x="0" y="756"/>
                  </a:cubicBezTo>
                  <a:cubicBezTo>
                    <a:pt x="240" y="823"/>
                    <a:pt x="498" y="881"/>
                    <a:pt x="747" y="909"/>
                  </a:cubicBezTo>
                  <a:lnTo>
                    <a:pt x="747" y="756"/>
                  </a:lnTo>
                  <a:cubicBezTo>
                    <a:pt x="747" y="383"/>
                    <a:pt x="1005" y="77"/>
                    <a:pt x="1369" y="10"/>
                  </a:cubicBezTo>
                  <a:cubicBezTo>
                    <a:pt x="1331" y="10"/>
                    <a:pt x="1292"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71"/>
            <p:cNvSpPr/>
            <p:nvPr/>
          </p:nvSpPr>
          <p:spPr>
            <a:xfrm>
              <a:off x="6520874" y="3533087"/>
              <a:ext cx="26418" cy="26418"/>
            </a:xfrm>
            <a:custGeom>
              <a:avLst/>
              <a:gdLst/>
              <a:ahLst/>
              <a:cxnLst/>
              <a:rect l="l" t="t" r="r" b="b"/>
              <a:pathLst>
                <a:path w="1006" h="1006" extrusionOk="0">
                  <a:moveTo>
                    <a:pt x="0" y="0"/>
                  </a:moveTo>
                  <a:lnTo>
                    <a:pt x="0" y="1005"/>
                  </a:lnTo>
                  <a:lnTo>
                    <a:pt x="1005" y="1005"/>
                  </a:lnTo>
                  <a:lnTo>
                    <a:pt x="1005"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7" name="Google Shape;11637;p71"/>
            <p:cNvSpPr/>
            <p:nvPr/>
          </p:nvSpPr>
          <p:spPr>
            <a:xfrm>
              <a:off x="6519614" y="3533087"/>
              <a:ext cx="28939" cy="19931"/>
            </a:xfrm>
            <a:custGeom>
              <a:avLst/>
              <a:gdLst/>
              <a:ahLst/>
              <a:cxnLst/>
              <a:rect l="l" t="t" r="r" b="b"/>
              <a:pathLst>
                <a:path w="1102" h="759" extrusionOk="0">
                  <a:moveTo>
                    <a:pt x="48" y="0"/>
                  </a:moveTo>
                  <a:lnTo>
                    <a:pt x="48" y="508"/>
                  </a:lnTo>
                  <a:cubicBezTo>
                    <a:pt x="48" y="555"/>
                    <a:pt x="29" y="603"/>
                    <a:pt x="1" y="651"/>
                  </a:cubicBezTo>
                  <a:cubicBezTo>
                    <a:pt x="178" y="723"/>
                    <a:pt x="364" y="759"/>
                    <a:pt x="551" y="759"/>
                  </a:cubicBezTo>
                  <a:cubicBezTo>
                    <a:pt x="737" y="759"/>
                    <a:pt x="924" y="723"/>
                    <a:pt x="1101" y="651"/>
                  </a:cubicBezTo>
                  <a:cubicBezTo>
                    <a:pt x="1072" y="603"/>
                    <a:pt x="1053" y="555"/>
                    <a:pt x="1053" y="508"/>
                  </a:cubicBezTo>
                  <a:lnTo>
                    <a:pt x="1053"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8" name="Google Shape;11638;p71"/>
            <p:cNvSpPr/>
            <p:nvPr/>
          </p:nvSpPr>
          <p:spPr>
            <a:xfrm>
              <a:off x="6494483" y="3553938"/>
              <a:ext cx="79200" cy="97530"/>
            </a:xfrm>
            <a:custGeom>
              <a:avLst/>
              <a:gdLst/>
              <a:ahLst/>
              <a:cxnLst/>
              <a:rect l="l" t="t" r="r" b="b"/>
              <a:pathLst>
                <a:path w="3016" h="3714" extrusionOk="0">
                  <a:moveTo>
                    <a:pt x="737" y="1"/>
                  </a:moveTo>
                  <a:lnTo>
                    <a:pt x="278" y="230"/>
                  </a:lnTo>
                  <a:cubicBezTo>
                    <a:pt x="115" y="317"/>
                    <a:pt x="10" y="489"/>
                    <a:pt x="10" y="680"/>
                  </a:cubicBezTo>
                  <a:lnTo>
                    <a:pt x="10" y="2135"/>
                  </a:lnTo>
                  <a:cubicBezTo>
                    <a:pt x="1" y="2671"/>
                    <a:pt x="163" y="3207"/>
                    <a:pt x="469" y="3657"/>
                  </a:cubicBezTo>
                  <a:lnTo>
                    <a:pt x="508" y="3714"/>
                  </a:lnTo>
                  <a:lnTo>
                    <a:pt x="2508" y="3714"/>
                  </a:lnTo>
                  <a:lnTo>
                    <a:pt x="2546" y="3657"/>
                  </a:lnTo>
                  <a:cubicBezTo>
                    <a:pt x="2852" y="3207"/>
                    <a:pt x="3015" y="2671"/>
                    <a:pt x="3006" y="2135"/>
                  </a:cubicBezTo>
                  <a:lnTo>
                    <a:pt x="3006" y="680"/>
                  </a:lnTo>
                  <a:cubicBezTo>
                    <a:pt x="3006" y="489"/>
                    <a:pt x="2900" y="317"/>
                    <a:pt x="2738" y="230"/>
                  </a:cubicBezTo>
                  <a:lnTo>
                    <a:pt x="2278" y="1"/>
                  </a:lnTo>
                  <a:cubicBezTo>
                    <a:pt x="2111" y="203"/>
                    <a:pt x="1603" y="211"/>
                    <a:pt x="1523" y="211"/>
                  </a:cubicBezTo>
                  <a:cubicBezTo>
                    <a:pt x="1516" y="211"/>
                    <a:pt x="1513" y="211"/>
                    <a:pt x="1513" y="211"/>
                  </a:cubicBezTo>
                  <a:cubicBezTo>
                    <a:pt x="1513" y="211"/>
                    <a:pt x="1509" y="211"/>
                    <a:pt x="1502" y="211"/>
                  </a:cubicBezTo>
                  <a:cubicBezTo>
                    <a:pt x="1420" y="211"/>
                    <a:pt x="905" y="203"/>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71"/>
            <p:cNvSpPr/>
            <p:nvPr/>
          </p:nvSpPr>
          <p:spPr>
            <a:xfrm>
              <a:off x="6507797" y="3651441"/>
              <a:ext cx="52546" cy="46034"/>
            </a:xfrm>
            <a:custGeom>
              <a:avLst/>
              <a:gdLst/>
              <a:ahLst/>
              <a:cxnLst/>
              <a:rect l="l" t="t" r="r" b="b"/>
              <a:pathLst>
                <a:path w="2001" h="1753" extrusionOk="0">
                  <a:moveTo>
                    <a:pt x="1" y="1"/>
                  </a:moveTo>
                  <a:lnTo>
                    <a:pt x="1" y="1503"/>
                  </a:lnTo>
                  <a:cubicBezTo>
                    <a:pt x="1" y="1647"/>
                    <a:pt x="116" y="1752"/>
                    <a:pt x="250" y="1752"/>
                  </a:cubicBezTo>
                  <a:lnTo>
                    <a:pt x="1752" y="1752"/>
                  </a:lnTo>
                  <a:cubicBezTo>
                    <a:pt x="1896" y="1752"/>
                    <a:pt x="2001" y="1647"/>
                    <a:pt x="2001" y="1503"/>
                  </a:cubicBezTo>
                  <a:lnTo>
                    <a:pt x="2001"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71"/>
            <p:cNvSpPr/>
            <p:nvPr/>
          </p:nvSpPr>
          <p:spPr>
            <a:xfrm>
              <a:off x="6494483" y="3564757"/>
              <a:ext cx="13340" cy="86711"/>
            </a:xfrm>
            <a:custGeom>
              <a:avLst/>
              <a:gdLst/>
              <a:ahLst/>
              <a:cxnLst/>
              <a:rect l="l" t="t" r="r" b="b"/>
              <a:pathLst>
                <a:path w="508" h="3302" extrusionOk="0">
                  <a:moveTo>
                    <a:pt x="77" y="0"/>
                  </a:moveTo>
                  <a:cubicBezTo>
                    <a:pt x="29" y="77"/>
                    <a:pt x="10" y="163"/>
                    <a:pt x="1" y="259"/>
                  </a:cubicBezTo>
                  <a:lnTo>
                    <a:pt x="1" y="1713"/>
                  </a:lnTo>
                  <a:cubicBezTo>
                    <a:pt x="1" y="2259"/>
                    <a:pt x="163" y="2795"/>
                    <a:pt x="469" y="3245"/>
                  </a:cubicBezTo>
                  <a:lnTo>
                    <a:pt x="508" y="3302"/>
                  </a:lnTo>
                  <a:lnTo>
                    <a:pt x="508" y="565"/>
                  </a:lnTo>
                  <a:cubicBezTo>
                    <a:pt x="508" y="412"/>
                    <a:pt x="431" y="259"/>
                    <a:pt x="307" y="163"/>
                  </a:cubicBezTo>
                  <a:lnTo>
                    <a:pt x="7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1" name="Google Shape;11641;p71"/>
            <p:cNvSpPr/>
            <p:nvPr/>
          </p:nvSpPr>
          <p:spPr>
            <a:xfrm>
              <a:off x="6513837" y="3546532"/>
              <a:ext cx="40493" cy="104935"/>
            </a:xfrm>
            <a:custGeom>
              <a:avLst/>
              <a:gdLst/>
              <a:ahLst/>
              <a:cxnLst/>
              <a:rect l="l" t="t" r="r" b="b"/>
              <a:pathLst>
                <a:path w="1542" h="3996" extrusionOk="0">
                  <a:moveTo>
                    <a:pt x="254" y="0"/>
                  </a:moveTo>
                  <a:cubicBezTo>
                    <a:pt x="242" y="0"/>
                    <a:pt x="230" y="5"/>
                    <a:pt x="221" y="15"/>
                  </a:cubicBezTo>
                  <a:lnTo>
                    <a:pt x="0" y="283"/>
                  </a:lnTo>
                  <a:lnTo>
                    <a:pt x="345" y="704"/>
                  </a:lnTo>
                  <a:cubicBezTo>
                    <a:pt x="367" y="732"/>
                    <a:pt x="399" y="747"/>
                    <a:pt x="432" y="747"/>
                  </a:cubicBezTo>
                  <a:cubicBezTo>
                    <a:pt x="455" y="747"/>
                    <a:pt x="478" y="739"/>
                    <a:pt x="498" y="723"/>
                  </a:cubicBezTo>
                  <a:lnTo>
                    <a:pt x="651" y="599"/>
                  </a:lnTo>
                  <a:lnTo>
                    <a:pt x="651" y="3996"/>
                  </a:lnTo>
                  <a:lnTo>
                    <a:pt x="900" y="3996"/>
                  </a:lnTo>
                  <a:lnTo>
                    <a:pt x="900" y="599"/>
                  </a:lnTo>
                  <a:lnTo>
                    <a:pt x="1044" y="713"/>
                  </a:lnTo>
                  <a:cubicBezTo>
                    <a:pt x="1065" y="735"/>
                    <a:pt x="1093" y="745"/>
                    <a:pt x="1120" y="745"/>
                  </a:cubicBezTo>
                  <a:cubicBezTo>
                    <a:pt x="1153" y="745"/>
                    <a:pt x="1185" y="730"/>
                    <a:pt x="1206" y="704"/>
                  </a:cubicBezTo>
                  <a:lnTo>
                    <a:pt x="1541" y="283"/>
                  </a:lnTo>
                  <a:lnTo>
                    <a:pt x="1331" y="15"/>
                  </a:lnTo>
                  <a:cubicBezTo>
                    <a:pt x="1321" y="5"/>
                    <a:pt x="1309" y="0"/>
                    <a:pt x="1297" y="0"/>
                  </a:cubicBezTo>
                  <a:cubicBezTo>
                    <a:pt x="1285" y="0"/>
                    <a:pt x="1273" y="5"/>
                    <a:pt x="1264" y="15"/>
                  </a:cubicBezTo>
                  <a:lnTo>
                    <a:pt x="776" y="493"/>
                  </a:lnTo>
                  <a:lnTo>
                    <a:pt x="288" y="15"/>
                  </a:lnTo>
                  <a:cubicBezTo>
                    <a:pt x="278" y="5"/>
                    <a:pt x="266" y="0"/>
                    <a:pt x="25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2" name="Google Shape;11642;p71"/>
            <p:cNvSpPr/>
            <p:nvPr/>
          </p:nvSpPr>
          <p:spPr>
            <a:xfrm>
              <a:off x="6530932" y="3664755"/>
              <a:ext cx="6565" cy="32720"/>
            </a:xfrm>
            <a:custGeom>
              <a:avLst/>
              <a:gdLst/>
              <a:ahLst/>
              <a:cxnLst/>
              <a:rect l="l" t="t" r="r" b="b"/>
              <a:pathLst>
                <a:path w="250" h="1246" extrusionOk="0">
                  <a:moveTo>
                    <a:pt x="139" y="0"/>
                  </a:moveTo>
                  <a:cubicBezTo>
                    <a:pt x="134" y="0"/>
                    <a:pt x="130" y="0"/>
                    <a:pt x="125" y="1"/>
                  </a:cubicBezTo>
                  <a:cubicBezTo>
                    <a:pt x="58" y="1"/>
                    <a:pt x="0" y="49"/>
                    <a:pt x="0" y="116"/>
                  </a:cubicBezTo>
                  <a:lnTo>
                    <a:pt x="0" y="1245"/>
                  </a:lnTo>
                  <a:lnTo>
                    <a:pt x="249" y="1245"/>
                  </a:lnTo>
                  <a:lnTo>
                    <a:pt x="249" y="116"/>
                  </a:lnTo>
                  <a:cubicBezTo>
                    <a:pt x="249" y="54"/>
                    <a:pt x="200" y="0"/>
                    <a:pt x="13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71"/>
            <p:cNvSpPr/>
            <p:nvPr/>
          </p:nvSpPr>
          <p:spPr>
            <a:xfrm>
              <a:off x="6507797" y="3480567"/>
              <a:ext cx="52546" cy="59321"/>
            </a:xfrm>
            <a:custGeom>
              <a:avLst/>
              <a:gdLst/>
              <a:ahLst/>
              <a:cxnLst/>
              <a:rect l="l" t="t" r="r" b="b"/>
              <a:pathLst>
                <a:path w="2001" h="2259" extrusionOk="0">
                  <a:moveTo>
                    <a:pt x="747" y="0"/>
                  </a:moveTo>
                  <a:cubicBezTo>
                    <a:pt x="336" y="0"/>
                    <a:pt x="1" y="335"/>
                    <a:pt x="1" y="756"/>
                  </a:cubicBezTo>
                  <a:lnTo>
                    <a:pt x="1" y="1254"/>
                  </a:lnTo>
                  <a:cubicBezTo>
                    <a:pt x="1" y="1809"/>
                    <a:pt x="451" y="2259"/>
                    <a:pt x="1006" y="2259"/>
                  </a:cubicBezTo>
                  <a:cubicBezTo>
                    <a:pt x="1551" y="2259"/>
                    <a:pt x="2001" y="1809"/>
                    <a:pt x="2001" y="1254"/>
                  </a:cubicBezTo>
                  <a:lnTo>
                    <a:pt x="2001" y="756"/>
                  </a:lnTo>
                  <a:cubicBezTo>
                    <a:pt x="2001" y="335"/>
                    <a:pt x="1666" y="0"/>
                    <a:pt x="125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4" name="Google Shape;11644;p71"/>
            <p:cNvSpPr/>
            <p:nvPr/>
          </p:nvSpPr>
          <p:spPr>
            <a:xfrm>
              <a:off x="6507797" y="3480567"/>
              <a:ext cx="36213" cy="59269"/>
            </a:xfrm>
            <a:custGeom>
              <a:avLst/>
              <a:gdLst/>
              <a:ahLst/>
              <a:cxnLst/>
              <a:rect l="l" t="t" r="r" b="b"/>
              <a:pathLst>
                <a:path w="1379" h="2257" extrusionOk="0">
                  <a:moveTo>
                    <a:pt x="757" y="0"/>
                  </a:moveTo>
                  <a:cubicBezTo>
                    <a:pt x="345" y="0"/>
                    <a:pt x="1" y="335"/>
                    <a:pt x="1" y="756"/>
                  </a:cubicBezTo>
                  <a:lnTo>
                    <a:pt x="1" y="1254"/>
                  </a:lnTo>
                  <a:cubicBezTo>
                    <a:pt x="1" y="1828"/>
                    <a:pt x="472" y="2257"/>
                    <a:pt x="1002" y="2257"/>
                  </a:cubicBezTo>
                  <a:cubicBezTo>
                    <a:pt x="1126" y="2257"/>
                    <a:pt x="1253" y="2233"/>
                    <a:pt x="1379" y="2182"/>
                  </a:cubicBezTo>
                  <a:cubicBezTo>
                    <a:pt x="1006" y="2029"/>
                    <a:pt x="757" y="1665"/>
                    <a:pt x="747" y="1254"/>
                  </a:cubicBezTo>
                  <a:lnTo>
                    <a:pt x="747" y="756"/>
                  </a:lnTo>
                  <a:cubicBezTo>
                    <a:pt x="747" y="383"/>
                    <a:pt x="1015" y="77"/>
                    <a:pt x="1379" y="10"/>
                  </a:cubicBezTo>
                  <a:cubicBezTo>
                    <a:pt x="1341" y="10"/>
                    <a:pt x="1293" y="0"/>
                    <a:pt x="1254"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5" name="Google Shape;11645;p71"/>
            <p:cNvSpPr/>
            <p:nvPr/>
          </p:nvSpPr>
          <p:spPr>
            <a:xfrm>
              <a:off x="6507797" y="3480567"/>
              <a:ext cx="52546" cy="26418"/>
            </a:xfrm>
            <a:custGeom>
              <a:avLst/>
              <a:gdLst/>
              <a:ahLst/>
              <a:cxnLst/>
              <a:rect l="l" t="t" r="r" b="b"/>
              <a:pathLst>
                <a:path w="2001" h="1006" extrusionOk="0">
                  <a:moveTo>
                    <a:pt x="747" y="0"/>
                  </a:moveTo>
                  <a:cubicBezTo>
                    <a:pt x="336" y="0"/>
                    <a:pt x="1" y="335"/>
                    <a:pt x="1" y="756"/>
                  </a:cubicBezTo>
                  <a:cubicBezTo>
                    <a:pt x="1" y="756"/>
                    <a:pt x="747" y="1005"/>
                    <a:pt x="2001" y="1005"/>
                  </a:cubicBezTo>
                  <a:lnTo>
                    <a:pt x="2001" y="756"/>
                  </a:lnTo>
                  <a:cubicBezTo>
                    <a:pt x="2001" y="335"/>
                    <a:pt x="1666"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71"/>
            <p:cNvSpPr/>
            <p:nvPr/>
          </p:nvSpPr>
          <p:spPr>
            <a:xfrm>
              <a:off x="6507797" y="3480567"/>
              <a:ext cx="36213" cy="23897"/>
            </a:xfrm>
            <a:custGeom>
              <a:avLst/>
              <a:gdLst/>
              <a:ahLst/>
              <a:cxnLst/>
              <a:rect l="l" t="t" r="r" b="b"/>
              <a:pathLst>
                <a:path w="1379" h="910" extrusionOk="0">
                  <a:moveTo>
                    <a:pt x="757" y="0"/>
                  </a:moveTo>
                  <a:cubicBezTo>
                    <a:pt x="345" y="0"/>
                    <a:pt x="1" y="335"/>
                    <a:pt x="1" y="756"/>
                  </a:cubicBezTo>
                  <a:cubicBezTo>
                    <a:pt x="250" y="823"/>
                    <a:pt x="498" y="881"/>
                    <a:pt x="757" y="909"/>
                  </a:cubicBezTo>
                  <a:lnTo>
                    <a:pt x="757" y="756"/>
                  </a:lnTo>
                  <a:lnTo>
                    <a:pt x="747" y="756"/>
                  </a:lnTo>
                  <a:cubicBezTo>
                    <a:pt x="747" y="383"/>
                    <a:pt x="1015" y="77"/>
                    <a:pt x="1379" y="10"/>
                  </a:cubicBezTo>
                  <a:cubicBezTo>
                    <a:pt x="1341" y="10"/>
                    <a:pt x="1293" y="0"/>
                    <a:pt x="1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7" name="Google Shape;11647;p71"/>
          <p:cNvGrpSpPr/>
          <p:nvPr/>
        </p:nvGrpSpPr>
        <p:grpSpPr>
          <a:xfrm>
            <a:off x="7054924" y="3367728"/>
            <a:ext cx="394583" cy="331007"/>
            <a:chOff x="7054924" y="3367728"/>
            <a:chExt cx="394583" cy="331007"/>
          </a:xfrm>
        </p:grpSpPr>
        <p:sp>
          <p:nvSpPr>
            <p:cNvPr id="11648" name="Google Shape;11648;p71"/>
            <p:cNvSpPr/>
            <p:nvPr/>
          </p:nvSpPr>
          <p:spPr>
            <a:xfrm>
              <a:off x="7054924" y="3367728"/>
              <a:ext cx="394583" cy="331007"/>
            </a:xfrm>
            <a:custGeom>
              <a:avLst/>
              <a:gdLst/>
              <a:ahLst/>
              <a:cxnLst/>
              <a:rect l="l" t="t" r="r" b="b"/>
              <a:pathLst>
                <a:path w="15026" h="12605" extrusionOk="0">
                  <a:moveTo>
                    <a:pt x="728" y="0"/>
                  </a:moveTo>
                  <a:cubicBezTo>
                    <a:pt x="326" y="0"/>
                    <a:pt x="0" y="326"/>
                    <a:pt x="0" y="727"/>
                  </a:cubicBezTo>
                  <a:lnTo>
                    <a:pt x="0" y="11877"/>
                  </a:lnTo>
                  <a:cubicBezTo>
                    <a:pt x="0" y="12279"/>
                    <a:pt x="326" y="12604"/>
                    <a:pt x="728" y="12604"/>
                  </a:cubicBezTo>
                  <a:lnTo>
                    <a:pt x="14298" y="12604"/>
                  </a:lnTo>
                  <a:cubicBezTo>
                    <a:pt x="14700" y="12604"/>
                    <a:pt x="15026" y="12279"/>
                    <a:pt x="15026" y="11877"/>
                  </a:cubicBezTo>
                  <a:lnTo>
                    <a:pt x="15026" y="2182"/>
                  </a:lnTo>
                  <a:cubicBezTo>
                    <a:pt x="15026" y="1780"/>
                    <a:pt x="14700" y="1455"/>
                    <a:pt x="14298" y="1455"/>
                  </a:cubicBezTo>
                  <a:lnTo>
                    <a:pt x="9934" y="1455"/>
                  </a:lnTo>
                  <a:lnTo>
                    <a:pt x="8767" y="287"/>
                  </a:lnTo>
                  <a:cubicBezTo>
                    <a:pt x="8585" y="105"/>
                    <a:pt x="8336" y="0"/>
                    <a:pt x="8078"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71"/>
            <p:cNvSpPr/>
            <p:nvPr/>
          </p:nvSpPr>
          <p:spPr>
            <a:xfrm>
              <a:off x="7156708" y="3450394"/>
              <a:ext cx="191015" cy="191042"/>
            </a:xfrm>
            <a:custGeom>
              <a:avLst/>
              <a:gdLst/>
              <a:ahLst/>
              <a:cxnLst/>
              <a:rect l="l" t="t" r="r" b="b"/>
              <a:pathLst>
                <a:path w="7274" h="7275" extrusionOk="0">
                  <a:moveTo>
                    <a:pt x="3637" y="1"/>
                  </a:moveTo>
                  <a:cubicBezTo>
                    <a:pt x="1627" y="1"/>
                    <a:pt x="0" y="1628"/>
                    <a:pt x="0" y="3637"/>
                  </a:cubicBezTo>
                  <a:cubicBezTo>
                    <a:pt x="0" y="5647"/>
                    <a:pt x="1627" y="7274"/>
                    <a:pt x="3637" y="7274"/>
                  </a:cubicBezTo>
                  <a:cubicBezTo>
                    <a:pt x="5647" y="7274"/>
                    <a:pt x="7274" y="5647"/>
                    <a:pt x="7274" y="3637"/>
                  </a:cubicBezTo>
                  <a:cubicBezTo>
                    <a:pt x="7274" y="1628"/>
                    <a:pt x="5647" y="1"/>
                    <a:pt x="363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71"/>
            <p:cNvSpPr/>
            <p:nvPr/>
          </p:nvSpPr>
          <p:spPr>
            <a:xfrm>
              <a:off x="7175799" y="3469512"/>
              <a:ext cx="152833" cy="152807"/>
            </a:xfrm>
            <a:custGeom>
              <a:avLst/>
              <a:gdLst/>
              <a:ahLst/>
              <a:cxnLst/>
              <a:rect l="l" t="t" r="r" b="b"/>
              <a:pathLst>
                <a:path w="5820" h="5819" extrusionOk="0">
                  <a:moveTo>
                    <a:pt x="2910" y="0"/>
                  </a:moveTo>
                  <a:cubicBezTo>
                    <a:pt x="1302" y="0"/>
                    <a:pt x="1" y="1302"/>
                    <a:pt x="1" y="2909"/>
                  </a:cubicBezTo>
                  <a:cubicBezTo>
                    <a:pt x="1" y="4517"/>
                    <a:pt x="1302" y="5819"/>
                    <a:pt x="2910" y="5819"/>
                  </a:cubicBezTo>
                  <a:cubicBezTo>
                    <a:pt x="4518" y="5819"/>
                    <a:pt x="5819" y="4517"/>
                    <a:pt x="5819" y="2909"/>
                  </a:cubicBezTo>
                  <a:cubicBezTo>
                    <a:pt x="5819" y="1302"/>
                    <a:pt x="4518" y="0"/>
                    <a:pt x="29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71"/>
            <p:cNvSpPr/>
            <p:nvPr/>
          </p:nvSpPr>
          <p:spPr>
            <a:xfrm>
              <a:off x="7214007" y="3552178"/>
              <a:ext cx="76417" cy="70009"/>
            </a:xfrm>
            <a:custGeom>
              <a:avLst/>
              <a:gdLst/>
              <a:ahLst/>
              <a:cxnLst/>
              <a:rect l="l" t="t" r="r" b="b"/>
              <a:pathLst>
                <a:path w="2910" h="2666" extrusionOk="0">
                  <a:moveTo>
                    <a:pt x="967" y="1"/>
                  </a:moveTo>
                  <a:lnTo>
                    <a:pt x="967" y="489"/>
                  </a:lnTo>
                  <a:cubicBezTo>
                    <a:pt x="967" y="584"/>
                    <a:pt x="919" y="661"/>
                    <a:pt x="833" y="709"/>
                  </a:cubicBezTo>
                  <a:lnTo>
                    <a:pt x="268" y="986"/>
                  </a:lnTo>
                  <a:cubicBezTo>
                    <a:pt x="106" y="1073"/>
                    <a:pt x="0" y="1235"/>
                    <a:pt x="0" y="1427"/>
                  </a:cubicBezTo>
                  <a:lnTo>
                    <a:pt x="0" y="2278"/>
                  </a:lnTo>
                  <a:cubicBezTo>
                    <a:pt x="450" y="2537"/>
                    <a:pt x="953" y="2666"/>
                    <a:pt x="1455" y="2666"/>
                  </a:cubicBezTo>
                  <a:cubicBezTo>
                    <a:pt x="1957" y="2666"/>
                    <a:pt x="2460" y="2537"/>
                    <a:pt x="2910" y="2278"/>
                  </a:cubicBezTo>
                  <a:lnTo>
                    <a:pt x="2910" y="1427"/>
                  </a:lnTo>
                  <a:cubicBezTo>
                    <a:pt x="2910" y="1235"/>
                    <a:pt x="2804" y="1073"/>
                    <a:pt x="2642" y="986"/>
                  </a:cubicBezTo>
                  <a:lnTo>
                    <a:pt x="2077" y="709"/>
                  </a:lnTo>
                  <a:cubicBezTo>
                    <a:pt x="1991" y="661"/>
                    <a:pt x="1943" y="584"/>
                    <a:pt x="1943" y="489"/>
                  </a:cubicBezTo>
                  <a:lnTo>
                    <a:pt x="1943"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2" name="Google Shape;11652;p71"/>
            <p:cNvSpPr/>
            <p:nvPr/>
          </p:nvSpPr>
          <p:spPr>
            <a:xfrm>
              <a:off x="7171781" y="3367728"/>
              <a:ext cx="144036" cy="38208"/>
            </a:xfrm>
            <a:custGeom>
              <a:avLst/>
              <a:gdLst/>
              <a:ahLst/>
              <a:cxnLst/>
              <a:rect l="l" t="t" r="r" b="b"/>
              <a:pathLst>
                <a:path w="5485" h="1455" extrusionOk="0">
                  <a:moveTo>
                    <a:pt x="0" y="0"/>
                  </a:moveTo>
                  <a:cubicBezTo>
                    <a:pt x="259" y="0"/>
                    <a:pt x="498" y="105"/>
                    <a:pt x="680" y="287"/>
                  </a:cubicBezTo>
                  <a:lnTo>
                    <a:pt x="1637" y="1244"/>
                  </a:lnTo>
                  <a:cubicBezTo>
                    <a:pt x="1781" y="1378"/>
                    <a:pt x="1962" y="1455"/>
                    <a:pt x="2154" y="1455"/>
                  </a:cubicBezTo>
                  <a:lnTo>
                    <a:pt x="5484" y="1455"/>
                  </a:lnTo>
                  <a:lnTo>
                    <a:pt x="4317" y="287"/>
                  </a:lnTo>
                  <a:cubicBezTo>
                    <a:pt x="4135" y="105"/>
                    <a:pt x="3886" y="0"/>
                    <a:pt x="3628"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3" name="Google Shape;11653;p71"/>
            <p:cNvSpPr/>
            <p:nvPr/>
          </p:nvSpPr>
          <p:spPr>
            <a:xfrm>
              <a:off x="7220546" y="3367728"/>
              <a:ext cx="95508" cy="38208"/>
            </a:xfrm>
            <a:custGeom>
              <a:avLst/>
              <a:gdLst/>
              <a:ahLst/>
              <a:cxnLst/>
              <a:rect l="l" t="t" r="r" b="b"/>
              <a:pathLst>
                <a:path w="3637" h="1455" extrusionOk="0">
                  <a:moveTo>
                    <a:pt x="0" y="0"/>
                  </a:moveTo>
                  <a:cubicBezTo>
                    <a:pt x="258" y="0"/>
                    <a:pt x="507" y="105"/>
                    <a:pt x="689" y="287"/>
                  </a:cubicBezTo>
                  <a:lnTo>
                    <a:pt x="1646" y="1244"/>
                  </a:lnTo>
                  <a:cubicBezTo>
                    <a:pt x="1780" y="1378"/>
                    <a:pt x="1962" y="1455"/>
                    <a:pt x="2153" y="1455"/>
                  </a:cubicBezTo>
                  <a:lnTo>
                    <a:pt x="3637" y="1455"/>
                  </a:lnTo>
                  <a:lnTo>
                    <a:pt x="2469" y="287"/>
                  </a:lnTo>
                  <a:cubicBezTo>
                    <a:pt x="2287" y="105"/>
                    <a:pt x="2039" y="0"/>
                    <a:pt x="1780"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71"/>
            <p:cNvSpPr/>
            <p:nvPr/>
          </p:nvSpPr>
          <p:spPr>
            <a:xfrm>
              <a:off x="7054924" y="3666777"/>
              <a:ext cx="394583" cy="31958"/>
            </a:xfrm>
            <a:custGeom>
              <a:avLst/>
              <a:gdLst/>
              <a:ahLst/>
              <a:cxnLst/>
              <a:rect l="l" t="t" r="r" b="b"/>
              <a:pathLst>
                <a:path w="15026" h="1217" extrusionOk="0">
                  <a:moveTo>
                    <a:pt x="0" y="1"/>
                  </a:moveTo>
                  <a:lnTo>
                    <a:pt x="0" y="489"/>
                  </a:lnTo>
                  <a:cubicBezTo>
                    <a:pt x="0" y="891"/>
                    <a:pt x="326" y="1216"/>
                    <a:pt x="728" y="1216"/>
                  </a:cubicBezTo>
                  <a:lnTo>
                    <a:pt x="14298" y="1216"/>
                  </a:lnTo>
                  <a:cubicBezTo>
                    <a:pt x="14700" y="1216"/>
                    <a:pt x="15026" y="891"/>
                    <a:pt x="15026" y="489"/>
                  </a:cubicBezTo>
                  <a:lnTo>
                    <a:pt x="15026" y="1"/>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71"/>
            <p:cNvSpPr/>
            <p:nvPr/>
          </p:nvSpPr>
          <p:spPr>
            <a:xfrm>
              <a:off x="7214007" y="3572293"/>
              <a:ext cx="76417" cy="49894"/>
            </a:xfrm>
            <a:custGeom>
              <a:avLst/>
              <a:gdLst/>
              <a:ahLst/>
              <a:cxnLst/>
              <a:rect l="l" t="t" r="r" b="b"/>
              <a:pathLst>
                <a:path w="2910" h="1900" extrusionOk="0">
                  <a:moveTo>
                    <a:pt x="708" y="0"/>
                  </a:moveTo>
                  <a:lnTo>
                    <a:pt x="268" y="220"/>
                  </a:lnTo>
                  <a:cubicBezTo>
                    <a:pt x="106" y="307"/>
                    <a:pt x="0" y="469"/>
                    <a:pt x="0" y="661"/>
                  </a:cubicBezTo>
                  <a:lnTo>
                    <a:pt x="0" y="1512"/>
                  </a:lnTo>
                  <a:cubicBezTo>
                    <a:pt x="450" y="1771"/>
                    <a:pt x="953" y="1900"/>
                    <a:pt x="1455" y="1900"/>
                  </a:cubicBezTo>
                  <a:cubicBezTo>
                    <a:pt x="1957" y="1900"/>
                    <a:pt x="2460" y="1771"/>
                    <a:pt x="2910" y="1512"/>
                  </a:cubicBezTo>
                  <a:lnTo>
                    <a:pt x="2910" y="661"/>
                  </a:lnTo>
                  <a:cubicBezTo>
                    <a:pt x="2910" y="469"/>
                    <a:pt x="2804" y="307"/>
                    <a:pt x="2642" y="220"/>
                  </a:cubicBezTo>
                  <a:lnTo>
                    <a:pt x="2201" y="0"/>
                  </a:lnTo>
                  <a:cubicBezTo>
                    <a:pt x="2010" y="240"/>
                    <a:pt x="1732" y="359"/>
                    <a:pt x="1455" y="359"/>
                  </a:cubicBezTo>
                  <a:cubicBezTo>
                    <a:pt x="1177" y="359"/>
                    <a:pt x="900" y="240"/>
                    <a:pt x="70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71"/>
            <p:cNvSpPr/>
            <p:nvPr/>
          </p:nvSpPr>
          <p:spPr>
            <a:xfrm>
              <a:off x="7238140" y="3552178"/>
              <a:ext cx="27914" cy="19249"/>
            </a:xfrm>
            <a:custGeom>
              <a:avLst/>
              <a:gdLst/>
              <a:ahLst/>
              <a:cxnLst/>
              <a:rect l="l" t="t" r="r" b="b"/>
              <a:pathLst>
                <a:path w="1063" h="733" extrusionOk="0">
                  <a:moveTo>
                    <a:pt x="48" y="1"/>
                  </a:moveTo>
                  <a:lnTo>
                    <a:pt x="48" y="489"/>
                  </a:lnTo>
                  <a:cubicBezTo>
                    <a:pt x="48" y="537"/>
                    <a:pt x="29" y="584"/>
                    <a:pt x="0" y="632"/>
                  </a:cubicBezTo>
                  <a:cubicBezTo>
                    <a:pt x="172" y="699"/>
                    <a:pt x="354" y="733"/>
                    <a:pt x="535" y="733"/>
                  </a:cubicBezTo>
                  <a:cubicBezTo>
                    <a:pt x="715" y="733"/>
                    <a:pt x="895" y="699"/>
                    <a:pt x="1062" y="632"/>
                  </a:cubicBezTo>
                  <a:cubicBezTo>
                    <a:pt x="1034" y="584"/>
                    <a:pt x="1014" y="537"/>
                    <a:pt x="1014" y="489"/>
                  </a:cubicBezTo>
                  <a:lnTo>
                    <a:pt x="101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7" name="Google Shape;11657;p71"/>
            <p:cNvSpPr/>
            <p:nvPr/>
          </p:nvSpPr>
          <p:spPr>
            <a:xfrm>
              <a:off x="7226822" y="3501418"/>
              <a:ext cx="51049" cy="57326"/>
            </a:xfrm>
            <a:custGeom>
              <a:avLst/>
              <a:gdLst/>
              <a:ahLst/>
              <a:cxnLst/>
              <a:rect l="l" t="t" r="r" b="b"/>
              <a:pathLst>
                <a:path w="1944" h="2183" extrusionOk="0">
                  <a:moveTo>
                    <a:pt x="728" y="1"/>
                  </a:moveTo>
                  <a:cubicBezTo>
                    <a:pt x="326" y="1"/>
                    <a:pt x="0" y="326"/>
                    <a:pt x="0" y="728"/>
                  </a:cubicBezTo>
                  <a:lnTo>
                    <a:pt x="0" y="1206"/>
                  </a:lnTo>
                  <a:cubicBezTo>
                    <a:pt x="0" y="1742"/>
                    <a:pt x="431" y="2183"/>
                    <a:pt x="967" y="2183"/>
                  </a:cubicBezTo>
                  <a:cubicBezTo>
                    <a:pt x="1503" y="2183"/>
                    <a:pt x="1943" y="1742"/>
                    <a:pt x="1934" y="1206"/>
                  </a:cubicBezTo>
                  <a:lnTo>
                    <a:pt x="1934" y="728"/>
                  </a:lnTo>
                  <a:cubicBezTo>
                    <a:pt x="1934" y="326"/>
                    <a:pt x="1608" y="1"/>
                    <a:pt x="12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8" name="Google Shape;11658;p71"/>
            <p:cNvSpPr/>
            <p:nvPr/>
          </p:nvSpPr>
          <p:spPr>
            <a:xfrm>
              <a:off x="7226822" y="3501418"/>
              <a:ext cx="34952" cy="57194"/>
            </a:xfrm>
            <a:custGeom>
              <a:avLst/>
              <a:gdLst/>
              <a:ahLst/>
              <a:cxnLst/>
              <a:rect l="l" t="t" r="r" b="b"/>
              <a:pathLst>
                <a:path w="1331" h="2178" extrusionOk="0">
                  <a:moveTo>
                    <a:pt x="728" y="1"/>
                  </a:moveTo>
                  <a:cubicBezTo>
                    <a:pt x="326" y="1"/>
                    <a:pt x="0" y="326"/>
                    <a:pt x="0" y="728"/>
                  </a:cubicBezTo>
                  <a:lnTo>
                    <a:pt x="0" y="1206"/>
                  </a:lnTo>
                  <a:cubicBezTo>
                    <a:pt x="0" y="1764"/>
                    <a:pt x="458" y="2178"/>
                    <a:pt x="968" y="2178"/>
                  </a:cubicBezTo>
                  <a:cubicBezTo>
                    <a:pt x="1088" y="2178"/>
                    <a:pt x="1210" y="2155"/>
                    <a:pt x="1331" y="2106"/>
                  </a:cubicBezTo>
                  <a:cubicBezTo>
                    <a:pt x="967" y="1962"/>
                    <a:pt x="728" y="1608"/>
                    <a:pt x="728" y="1206"/>
                  </a:cubicBezTo>
                  <a:lnTo>
                    <a:pt x="728" y="728"/>
                  </a:lnTo>
                  <a:cubicBezTo>
                    <a:pt x="728" y="374"/>
                    <a:pt x="986" y="67"/>
                    <a:pt x="1331" y="10"/>
                  </a:cubicBezTo>
                  <a:cubicBezTo>
                    <a:pt x="1292" y="1"/>
                    <a:pt x="1254" y="1"/>
                    <a:pt x="1216"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71"/>
            <p:cNvSpPr/>
            <p:nvPr/>
          </p:nvSpPr>
          <p:spPr>
            <a:xfrm>
              <a:off x="7226822" y="3501418"/>
              <a:ext cx="51049" cy="25420"/>
            </a:xfrm>
            <a:custGeom>
              <a:avLst/>
              <a:gdLst/>
              <a:ahLst/>
              <a:cxnLst/>
              <a:rect l="l" t="t" r="r" b="b"/>
              <a:pathLst>
                <a:path w="1944" h="968" extrusionOk="0">
                  <a:moveTo>
                    <a:pt x="728" y="1"/>
                  </a:moveTo>
                  <a:cubicBezTo>
                    <a:pt x="326" y="1"/>
                    <a:pt x="0" y="326"/>
                    <a:pt x="0" y="728"/>
                  </a:cubicBezTo>
                  <a:cubicBezTo>
                    <a:pt x="0" y="728"/>
                    <a:pt x="728" y="967"/>
                    <a:pt x="1943" y="967"/>
                  </a:cubicBezTo>
                  <a:lnTo>
                    <a:pt x="1943" y="728"/>
                  </a:lnTo>
                  <a:cubicBezTo>
                    <a:pt x="1943" y="326"/>
                    <a:pt x="1608" y="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71"/>
            <p:cNvSpPr/>
            <p:nvPr/>
          </p:nvSpPr>
          <p:spPr>
            <a:xfrm>
              <a:off x="7226822" y="3501155"/>
              <a:ext cx="34952" cy="23398"/>
            </a:xfrm>
            <a:custGeom>
              <a:avLst/>
              <a:gdLst/>
              <a:ahLst/>
              <a:cxnLst/>
              <a:rect l="l" t="t" r="r" b="b"/>
              <a:pathLst>
                <a:path w="1331" h="891" extrusionOk="0">
                  <a:moveTo>
                    <a:pt x="728" y="1"/>
                  </a:moveTo>
                  <a:cubicBezTo>
                    <a:pt x="326" y="1"/>
                    <a:pt x="0" y="336"/>
                    <a:pt x="0" y="738"/>
                  </a:cubicBezTo>
                  <a:cubicBezTo>
                    <a:pt x="240" y="805"/>
                    <a:pt x="479" y="853"/>
                    <a:pt x="728" y="891"/>
                  </a:cubicBezTo>
                  <a:lnTo>
                    <a:pt x="728" y="738"/>
                  </a:lnTo>
                  <a:cubicBezTo>
                    <a:pt x="728" y="384"/>
                    <a:pt x="986" y="77"/>
                    <a:pt x="1331" y="20"/>
                  </a:cubicBezTo>
                  <a:cubicBezTo>
                    <a:pt x="1292" y="11"/>
                    <a:pt x="1254" y="11"/>
                    <a:pt x="1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71"/>
            <p:cNvSpPr/>
            <p:nvPr/>
          </p:nvSpPr>
          <p:spPr>
            <a:xfrm>
              <a:off x="7214007" y="3583585"/>
              <a:ext cx="19117" cy="36239"/>
            </a:xfrm>
            <a:custGeom>
              <a:avLst/>
              <a:gdLst/>
              <a:ahLst/>
              <a:cxnLst/>
              <a:rect l="l" t="t" r="r" b="b"/>
              <a:pathLst>
                <a:path w="728" h="1380" extrusionOk="0">
                  <a:moveTo>
                    <a:pt x="58" y="1"/>
                  </a:moveTo>
                  <a:cubicBezTo>
                    <a:pt x="19" y="68"/>
                    <a:pt x="0" y="145"/>
                    <a:pt x="0" y="221"/>
                  </a:cubicBezTo>
                  <a:lnTo>
                    <a:pt x="0" y="1082"/>
                  </a:lnTo>
                  <a:cubicBezTo>
                    <a:pt x="230" y="1207"/>
                    <a:pt x="469" y="1312"/>
                    <a:pt x="728" y="1379"/>
                  </a:cubicBezTo>
                  <a:lnTo>
                    <a:pt x="728" y="747"/>
                  </a:lnTo>
                  <a:cubicBezTo>
                    <a:pt x="728" y="594"/>
                    <a:pt x="651" y="451"/>
                    <a:pt x="536" y="355"/>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71"/>
            <p:cNvSpPr/>
            <p:nvPr/>
          </p:nvSpPr>
          <p:spPr>
            <a:xfrm>
              <a:off x="7271306" y="3583585"/>
              <a:ext cx="19117" cy="36239"/>
            </a:xfrm>
            <a:custGeom>
              <a:avLst/>
              <a:gdLst/>
              <a:ahLst/>
              <a:cxnLst/>
              <a:rect l="l" t="t" r="r" b="b"/>
              <a:pathLst>
                <a:path w="728" h="1380" extrusionOk="0">
                  <a:moveTo>
                    <a:pt x="670" y="1"/>
                  </a:moveTo>
                  <a:lnTo>
                    <a:pt x="192" y="355"/>
                  </a:lnTo>
                  <a:cubicBezTo>
                    <a:pt x="77" y="451"/>
                    <a:pt x="0" y="594"/>
                    <a:pt x="0" y="747"/>
                  </a:cubicBezTo>
                  <a:lnTo>
                    <a:pt x="0" y="1379"/>
                  </a:lnTo>
                  <a:cubicBezTo>
                    <a:pt x="259" y="1312"/>
                    <a:pt x="498" y="1216"/>
                    <a:pt x="728" y="1082"/>
                  </a:cubicBezTo>
                  <a:lnTo>
                    <a:pt x="728" y="231"/>
                  </a:lnTo>
                  <a:cubicBezTo>
                    <a:pt x="728" y="145"/>
                    <a:pt x="709" y="68"/>
                    <a:pt x="67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3" name="Google Shape;11663;p71"/>
          <p:cNvGrpSpPr/>
          <p:nvPr/>
        </p:nvGrpSpPr>
        <p:grpSpPr>
          <a:xfrm>
            <a:off x="7492967" y="3361425"/>
            <a:ext cx="394583" cy="343586"/>
            <a:chOff x="7492967" y="3361425"/>
            <a:chExt cx="394583" cy="343586"/>
          </a:xfrm>
        </p:grpSpPr>
        <p:sp>
          <p:nvSpPr>
            <p:cNvPr id="11664" name="Google Shape;11664;p71"/>
            <p:cNvSpPr/>
            <p:nvPr/>
          </p:nvSpPr>
          <p:spPr>
            <a:xfrm>
              <a:off x="7492967" y="3450394"/>
              <a:ext cx="394583" cy="254617"/>
            </a:xfrm>
            <a:custGeom>
              <a:avLst/>
              <a:gdLst/>
              <a:ahLst/>
              <a:cxnLst/>
              <a:rect l="l" t="t" r="r" b="b"/>
              <a:pathLst>
                <a:path w="15026" h="9696" extrusionOk="0">
                  <a:moveTo>
                    <a:pt x="488" y="1"/>
                  </a:moveTo>
                  <a:cubicBezTo>
                    <a:pt x="220" y="1"/>
                    <a:pt x="0" y="221"/>
                    <a:pt x="0" y="489"/>
                  </a:cubicBezTo>
                  <a:lnTo>
                    <a:pt x="0" y="9207"/>
                  </a:lnTo>
                  <a:cubicBezTo>
                    <a:pt x="0" y="9475"/>
                    <a:pt x="220" y="9695"/>
                    <a:pt x="488" y="9695"/>
                  </a:cubicBezTo>
                  <a:lnTo>
                    <a:pt x="14538" y="9695"/>
                  </a:lnTo>
                  <a:cubicBezTo>
                    <a:pt x="14806" y="9695"/>
                    <a:pt x="15026" y="9475"/>
                    <a:pt x="15026" y="9207"/>
                  </a:cubicBezTo>
                  <a:lnTo>
                    <a:pt x="15026" y="489"/>
                  </a:lnTo>
                  <a:cubicBezTo>
                    <a:pt x="15026" y="221"/>
                    <a:pt x="14806" y="1"/>
                    <a:pt x="1453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71"/>
            <p:cNvSpPr/>
            <p:nvPr/>
          </p:nvSpPr>
          <p:spPr>
            <a:xfrm>
              <a:off x="7492967" y="3450657"/>
              <a:ext cx="394583" cy="19117"/>
            </a:xfrm>
            <a:custGeom>
              <a:avLst/>
              <a:gdLst/>
              <a:ahLst/>
              <a:cxnLst/>
              <a:rect l="l" t="t" r="r" b="b"/>
              <a:pathLst>
                <a:path w="15026" h="728" extrusionOk="0">
                  <a:moveTo>
                    <a:pt x="488" y="0"/>
                  </a:moveTo>
                  <a:cubicBezTo>
                    <a:pt x="220" y="0"/>
                    <a:pt x="0" y="220"/>
                    <a:pt x="0" y="488"/>
                  </a:cubicBezTo>
                  <a:lnTo>
                    <a:pt x="0" y="728"/>
                  </a:lnTo>
                  <a:lnTo>
                    <a:pt x="15026" y="728"/>
                  </a:lnTo>
                  <a:lnTo>
                    <a:pt x="15026" y="488"/>
                  </a:lnTo>
                  <a:cubicBezTo>
                    <a:pt x="15026" y="220"/>
                    <a:pt x="14806" y="0"/>
                    <a:pt x="14538"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6" name="Google Shape;11666;p71"/>
            <p:cNvSpPr/>
            <p:nvPr/>
          </p:nvSpPr>
          <p:spPr>
            <a:xfrm>
              <a:off x="7531149" y="3501418"/>
              <a:ext cx="127203" cy="165385"/>
            </a:xfrm>
            <a:custGeom>
              <a:avLst/>
              <a:gdLst/>
              <a:ahLst/>
              <a:cxnLst/>
              <a:rect l="l" t="t" r="r" b="b"/>
              <a:pathLst>
                <a:path w="4844" h="6298" extrusionOk="0">
                  <a:moveTo>
                    <a:pt x="240" y="1"/>
                  </a:moveTo>
                  <a:cubicBezTo>
                    <a:pt x="106" y="1"/>
                    <a:pt x="1" y="106"/>
                    <a:pt x="1" y="240"/>
                  </a:cubicBezTo>
                  <a:lnTo>
                    <a:pt x="1" y="6058"/>
                  </a:lnTo>
                  <a:cubicBezTo>
                    <a:pt x="1" y="6192"/>
                    <a:pt x="106" y="6298"/>
                    <a:pt x="240" y="6298"/>
                  </a:cubicBezTo>
                  <a:lnTo>
                    <a:pt x="4604" y="6298"/>
                  </a:lnTo>
                  <a:cubicBezTo>
                    <a:pt x="4738" y="6298"/>
                    <a:pt x="4844" y="6192"/>
                    <a:pt x="4844" y="6058"/>
                  </a:cubicBezTo>
                  <a:lnTo>
                    <a:pt x="4844" y="240"/>
                  </a:lnTo>
                  <a:cubicBezTo>
                    <a:pt x="4844" y="106"/>
                    <a:pt x="4738" y="1"/>
                    <a:pt x="460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7" name="Google Shape;11667;p71"/>
            <p:cNvSpPr/>
            <p:nvPr/>
          </p:nvSpPr>
          <p:spPr>
            <a:xfrm>
              <a:off x="7690232" y="3501418"/>
              <a:ext cx="159109" cy="31696"/>
            </a:xfrm>
            <a:custGeom>
              <a:avLst/>
              <a:gdLst/>
              <a:ahLst/>
              <a:cxnLst/>
              <a:rect l="l" t="t" r="r" b="b"/>
              <a:pathLst>
                <a:path w="6059" h="1207" extrusionOk="0">
                  <a:moveTo>
                    <a:pt x="240" y="1"/>
                  </a:moveTo>
                  <a:cubicBezTo>
                    <a:pt x="106" y="1"/>
                    <a:pt x="1" y="115"/>
                    <a:pt x="1" y="240"/>
                  </a:cubicBezTo>
                  <a:lnTo>
                    <a:pt x="1" y="967"/>
                  </a:lnTo>
                  <a:cubicBezTo>
                    <a:pt x="1" y="1101"/>
                    <a:pt x="106" y="1206"/>
                    <a:pt x="240" y="1206"/>
                  </a:cubicBezTo>
                  <a:lnTo>
                    <a:pt x="5820" y="1206"/>
                  </a:lnTo>
                  <a:cubicBezTo>
                    <a:pt x="5944" y="1206"/>
                    <a:pt x="6059" y="1101"/>
                    <a:pt x="6059" y="967"/>
                  </a:cubicBezTo>
                  <a:lnTo>
                    <a:pt x="6059" y="240"/>
                  </a:lnTo>
                  <a:cubicBezTo>
                    <a:pt x="6059" y="115"/>
                    <a:pt x="5944" y="1"/>
                    <a:pt x="5820"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71"/>
            <p:cNvSpPr/>
            <p:nvPr/>
          </p:nvSpPr>
          <p:spPr>
            <a:xfrm>
              <a:off x="7690495" y="3552441"/>
              <a:ext cx="120665" cy="25393"/>
            </a:xfrm>
            <a:custGeom>
              <a:avLst/>
              <a:gdLst/>
              <a:ahLst/>
              <a:cxnLst/>
              <a:rect l="l" t="t" r="r" b="b"/>
              <a:pathLst>
                <a:path w="4595" h="967" extrusionOk="0">
                  <a:moveTo>
                    <a:pt x="240" y="0"/>
                  </a:moveTo>
                  <a:cubicBezTo>
                    <a:pt x="106" y="0"/>
                    <a:pt x="1" y="106"/>
                    <a:pt x="1" y="240"/>
                  </a:cubicBezTo>
                  <a:lnTo>
                    <a:pt x="1" y="728"/>
                  </a:lnTo>
                  <a:cubicBezTo>
                    <a:pt x="1" y="852"/>
                    <a:pt x="106" y="967"/>
                    <a:pt x="240" y="967"/>
                  </a:cubicBezTo>
                  <a:lnTo>
                    <a:pt x="4355" y="967"/>
                  </a:lnTo>
                  <a:cubicBezTo>
                    <a:pt x="4489" y="967"/>
                    <a:pt x="4594" y="852"/>
                    <a:pt x="4594" y="728"/>
                  </a:cubicBezTo>
                  <a:lnTo>
                    <a:pt x="4594" y="240"/>
                  </a:lnTo>
                  <a:cubicBezTo>
                    <a:pt x="4594" y="106"/>
                    <a:pt x="4489" y="0"/>
                    <a:pt x="4355"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71"/>
            <p:cNvSpPr/>
            <p:nvPr/>
          </p:nvSpPr>
          <p:spPr>
            <a:xfrm>
              <a:off x="7687974" y="3596925"/>
              <a:ext cx="80697" cy="12579"/>
            </a:xfrm>
            <a:custGeom>
              <a:avLst/>
              <a:gdLst/>
              <a:ahLst/>
              <a:cxnLst/>
              <a:rect l="l" t="t" r="r" b="b"/>
              <a:pathLst>
                <a:path w="3073" h="479" extrusionOk="0">
                  <a:moveTo>
                    <a:pt x="326" y="0"/>
                  </a:moveTo>
                  <a:cubicBezTo>
                    <a:pt x="1" y="0"/>
                    <a:pt x="1" y="479"/>
                    <a:pt x="326" y="479"/>
                  </a:cubicBezTo>
                  <a:lnTo>
                    <a:pt x="2748" y="479"/>
                  </a:lnTo>
                  <a:cubicBezTo>
                    <a:pt x="3073" y="479"/>
                    <a:pt x="3073" y="0"/>
                    <a:pt x="2748"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71"/>
            <p:cNvSpPr/>
            <p:nvPr/>
          </p:nvSpPr>
          <p:spPr>
            <a:xfrm>
              <a:off x="7777205" y="3596925"/>
              <a:ext cx="42489" cy="12579"/>
            </a:xfrm>
            <a:custGeom>
              <a:avLst/>
              <a:gdLst/>
              <a:ahLst/>
              <a:cxnLst/>
              <a:rect l="l" t="t" r="r" b="b"/>
              <a:pathLst>
                <a:path w="1618" h="479" extrusionOk="0">
                  <a:moveTo>
                    <a:pt x="326" y="0"/>
                  </a:moveTo>
                  <a:cubicBezTo>
                    <a:pt x="0" y="0"/>
                    <a:pt x="0" y="479"/>
                    <a:pt x="326" y="479"/>
                  </a:cubicBezTo>
                  <a:lnTo>
                    <a:pt x="1292" y="479"/>
                  </a:lnTo>
                  <a:cubicBezTo>
                    <a:pt x="1618" y="479"/>
                    <a:pt x="1618" y="0"/>
                    <a:pt x="129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71"/>
            <p:cNvSpPr/>
            <p:nvPr/>
          </p:nvSpPr>
          <p:spPr>
            <a:xfrm>
              <a:off x="7688236" y="3635107"/>
              <a:ext cx="29674" cy="12605"/>
            </a:xfrm>
            <a:custGeom>
              <a:avLst/>
              <a:gdLst/>
              <a:ahLst/>
              <a:cxnLst/>
              <a:rect l="l" t="t" r="r" b="b"/>
              <a:pathLst>
                <a:path w="1130" h="480" extrusionOk="0">
                  <a:moveTo>
                    <a:pt x="316" y="1"/>
                  </a:moveTo>
                  <a:cubicBezTo>
                    <a:pt x="0" y="1"/>
                    <a:pt x="0" y="479"/>
                    <a:pt x="316" y="479"/>
                  </a:cubicBezTo>
                  <a:lnTo>
                    <a:pt x="804" y="479"/>
                  </a:lnTo>
                  <a:cubicBezTo>
                    <a:pt x="1130" y="479"/>
                    <a:pt x="1130" y="1"/>
                    <a:pt x="804"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71"/>
            <p:cNvSpPr/>
            <p:nvPr/>
          </p:nvSpPr>
          <p:spPr>
            <a:xfrm>
              <a:off x="7726182" y="3635107"/>
              <a:ext cx="67882" cy="12605"/>
            </a:xfrm>
            <a:custGeom>
              <a:avLst/>
              <a:gdLst/>
              <a:ahLst/>
              <a:cxnLst/>
              <a:rect l="l" t="t" r="r" b="b"/>
              <a:pathLst>
                <a:path w="2585" h="480" extrusionOk="0">
                  <a:moveTo>
                    <a:pt x="326" y="1"/>
                  </a:moveTo>
                  <a:cubicBezTo>
                    <a:pt x="1" y="1"/>
                    <a:pt x="1" y="479"/>
                    <a:pt x="326" y="479"/>
                  </a:cubicBezTo>
                  <a:lnTo>
                    <a:pt x="2269" y="479"/>
                  </a:lnTo>
                  <a:cubicBezTo>
                    <a:pt x="2585" y="479"/>
                    <a:pt x="2585" y="1"/>
                    <a:pt x="226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71"/>
            <p:cNvSpPr/>
            <p:nvPr/>
          </p:nvSpPr>
          <p:spPr>
            <a:xfrm>
              <a:off x="7688236" y="3660501"/>
              <a:ext cx="29674" cy="12579"/>
            </a:xfrm>
            <a:custGeom>
              <a:avLst/>
              <a:gdLst/>
              <a:ahLst/>
              <a:cxnLst/>
              <a:rect l="l" t="t" r="r" b="b"/>
              <a:pathLst>
                <a:path w="1130" h="479" extrusionOk="0">
                  <a:moveTo>
                    <a:pt x="316" y="0"/>
                  </a:moveTo>
                  <a:cubicBezTo>
                    <a:pt x="0" y="0"/>
                    <a:pt x="0" y="479"/>
                    <a:pt x="316" y="479"/>
                  </a:cubicBezTo>
                  <a:lnTo>
                    <a:pt x="804" y="479"/>
                  </a:lnTo>
                  <a:cubicBezTo>
                    <a:pt x="1130" y="479"/>
                    <a:pt x="1130" y="0"/>
                    <a:pt x="80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71"/>
            <p:cNvSpPr/>
            <p:nvPr/>
          </p:nvSpPr>
          <p:spPr>
            <a:xfrm>
              <a:off x="7726182" y="3660501"/>
              <a:ext cx="67882" cy="12579"/>
            </a:xfrm>
            <a:custGeom>
              <a:avLst/>
              <a:gdLst/>
              <a:ahLst/>
              <a:cxnLst/>
              <a:rect l="l" t="t" r="r" b="b"/>
              <a:pathLst>
                <a:path w="2585" h="479" extrusionOk="0">
                  <a:moveTo>
                    <a:pt x="326" y="0"/>
                  </a:moveTo>
                  <a:cubicBezTo>
                    <a:pt x="1" y="0"/>
                    <a:pt x="1" y="479"/>
                    <a:pt x="326" y="479"/>
                  </a:cubicBezTo>
                  <a:lnTo>
                    <a:pt x="2269" y="479"/>
                  </a:lnTo>
                  <a:cubicBezTo>
                    <a:pt x="2585" y="479"/>
                    <a:pt x="2585" y="0"/>
                    <a:pt x="226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71"/>
            <p:cNvSpPr/>
            <p:nvPr/>
          </p:nvSpPr>
          <p:spPr>
            <a:xfrm>
              <a:off x="7658825" y="3361425"/>
              <a:ext cx="62866" cy="114625"/>
            </a:xfrm>
            <a:custGeom>
              <a:avLst/>
              <a:gdLst/>
              <a:ahLst/>
              <a:cxnLst/>
              <a:rect l="l" t="t" r="r" b="b"/>
              <a:pathLst>
                <a:path w="2394" h="4365" extrusionOk="0">
                  <a:moveTo>
                    <a:pt x="259" y="1"/>
                  </a:moveTo>
                  <a:cubicBezTo>
                    <a:pt x="106" y="1"/>
                    <a:pt x="1" y="125"/>
                    <a:pt x="20" y="269"/>
                  </a:cubicBezTo>
                  <a:lnTo>
                    <a:pt x="441" y="4145"/>
                  </a:lnTo>
                  <a:cubicBezTo>
                    <a:pt x="460" y="4269"/>
                    <a:pt x="565" y="4365"/>
                    <a:pt x="680" y="4365"/>
                  </a:cubicBezTo>
                  <a:lnTo>
                    <a:pt x="1704" y="4365"/>
                  </a:lnTo>
                  <a:cubicBezTo>
                    <a:pt x="1829" y="4365"/>
                    <a:pt x="1934" y="4269"/>
                    <a:pt x="1943" y="4145"/>
                  </a:cubicBezTo>
                  <a:lnTo>
                    <a:pt x="2374" y="269"/>
                  </a:lnTo>
                  <a:cubicBezTo>
                    <a:pt x="2393" y="125"/>
                    <a:pt x="2278" y="1"/>
                    <a:pt x="2135"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6" name="Google Shape;11676;p71"/>
            <p:cNvSpPr/>
            <p:nvPr/>
          </p:nvSpPr>
          <p:spPr>
            <a:xfrm>
              <a:off x="7556542" y="3584110"/>
              <a:ext cx="76417" cy="82693"/>
            </a:xfrm>
            <a:custGeom>
              <a:avLst/>
              <a:gdLst/>
              <a:ahLst/>
              <a:cxnLst/>
              <a:rect l="l" t="t" r="r" b="b"/>
              <a:pathLst>
                <a:path w="2910" h="3149" extrusionOk="0">
                  <a:moveTo>
                    <a:pt x="967" y="0"/>
                  </a:moveTo>
                  <a:lnTo>
                    <a:pt x="967" y="488"/>
                  </a:lnTo>
                  <a:cubicBezTo>
                    <a:pt x="967" y="574"/>
                    <a:pt x="919" y="660"/>
                    <a:pt x="833" y="699"/>
                  </a:cubicBezTo>
                  <a:lnTo>
                    <a:pt x="269" y="986"/>
                  </a:lnTo>
                  <a:cubicBezTo>
                    <a:pt x="106" y="1062"/>
                    <a:pt x="1" y="1235"/>
                    <a:pt x="1" y="1417"/>
                  </a:cubicBezTo>
                  <a:lnTo>
                    <a:pt x="1" y="3149"/>
                  </a:lnTo>
                  <a:lnTo>
                    <a:pt x="2910" y="3149"/>
                  </a:lnTo>
                  <a:lnTo>
                    <a:pt x="2910" y="1417"/>
                  </a:lnTo>
                  <a:cubicBezTo>
                    <a:pt x="2910" y="1235"/>
                    <a:pt x="2805" y="1062"/>
                    <a:pt x="2642" y="986"/>
                  </a:cubicBezTo>
                  <a:lnTo>
                    <a:pt x="2068" y="699"/>
                  </a:lnTo>
                  <a:cubicBezTo>
                    <a:pt x="1991" y="660"/>
                    <a:pt x="1934" y="574"/>
                    <a:pt x="1934" y="488"/>
                  </a:cubicBezTo>
                  <a:lnTo>
                    <a:pt x="193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7" name="Google Shape;11677;p71"/>
            <p:cNvSpPr/>
            <p:nvPr/>
          </p:nvSpPr>
          <p:spPr>
            <a:xfrm>
              <a:off x="7580912" y="3584110"/>
              <a:ext cx="27941" cy="18986"/>
            </a:xfrm>
            <a:custGeom>
              <a:avLst/>
              <a:gdLst/>
              <a:ahLst/>
              <a:cxnLst/>
              <a:rect l="l" t="t" r="r" b="b"/>
              <a:pathLst>
                <a:path w="1064" h="723" extrusionOk="0">
                  <a:moveTo>
                    <a:pt x="49" y="0"/>
                  </a:moveTo>
                  <a:lnTo>
                    <a:pt x="49" y="479"/>
                  </a:lnTo>
                  <a:cubicBezTo>
                    <a:pt x="39" y="536"/>
                    <a:pt x="30" y="584"/>
                    <a:pt x="1" y="622"/>
                  </a:cubicBezTo>
                  <a:cubicBezTo>
                    <a:pt x="168" y="689"/>
                    <a:pt x="348" y="723"/>
                    <a:pt x="528" y="723"/>
                  </a:cubicBezTo>
                  <a:cubicBezTo>
                    <a:pt x="709" y="723"/>
                    <a:pt x="891" y="689"/>
                    <a:pt x="1063" y="622"/>
                  </a:cubicBezTo>
                  <a:cubicBezTo>
                    <a:pt x="1035" y="584"/>
                    <a:pt x="1015" y="536"/>
                    <a:pt x="1015" y="479"/>
                  </a:cubicBezTo>
                  <a:lnTo>
                    <a:pt x="101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71"/>
            <p:cNvSpPr/>
            <p:nvPr/>
          </p:nvSpPr>
          <p:spPr>
            <a:xfrm>
              <a:off x="7556542" y="3604199"/>
              <a:ext cx="76417" cy="62604"/>
            </a:xfrm>
            <a:custGeom>
              <a:avLst/>
              <a:gdLst/>
              <a:ahLst/>
              <a:cxnLst/>
              <a:rect l="l" t="t" r="r" b="b"/>
              <a:pathLst>
                <a:path w="2910" h="2384" extrusionOk="0">
                  <a:moveTo>
                    <a:pt x="709" y="1"/>
                  </a:moveTo>
                  <a:lnTo>
                    <a:pt x="269" y="221"/>
                  </a:lnTo>
                  <a:cubicBezTo>
                    <a:pt x="106" y="297"/>
                    <a:pt x="1" y="470"/>
                    <a:pt x="1" y="652"/>
                  </a:cubicBezTo>
                  <a:lnTo>
                    <a:pt x="1" y="2384"/>
                  </a:lnTo>
                  <a:lnTo>
                    <a:pt x="2910" y="2384"/>
                  </a:lnTo>
                  <a:lnTo>
                    <a:pt x="2910" y="652"/>
                  </a:lnTo>
                  <a:cubicBezTo>
                    <a:pt x="2910" y="470"/>
                    <a:pt x="2805" y="297"/>
                    <a:pt x="2642" y="221"/>
                  </a:cubicBezTo>
                  <a:lnTo>
                    <a:pt x="2192" y="1"/>
                  </a:lnTo>
                  <a:cubicBezTo>
                    <a:pt x="2001" y="235"/>
                    <a:pt x="1726" y="352"/>
                    <a:pt x="1450" y="352"/>
                  </a:cubicBezTo>
                  <a:cubicBezTo>
                    <a:pt x="1175" y="352"/>
                    <a:pt x="900" y="235"/>
                    <a:pt x="709"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71"/>
            <p:cNvSpPr/>
            <p:nvPr/>
          </p:nvSpPr>
          <p:spPr>
            <a:xfrm>
              <a:off x="7556542" y="3615517"/>
              <a:ext cx="19117" cy="51286"/>
            </a:xfrm>
            <a:custGeom>
              <a:avLst/>
              <a:gdLst/>
              <a:ahLst/>
              <a:cxnLst/>
              <a:rect l="l" t="t" r="r" b="b"/>
              <a:pathLst>
                <a:path w="728" h="1953" extrusionOk="0">
                  <a:moveTo>
                    <a:pt x="58" y="0"/>
                  </a:moveTo>
                  <a:cubicBezTo>
                    <a:pt x="20" y="67"/>
                    <a:pt x="1" y="144"/>
                    <a:pt x="1" y="221"/>
                  </a:cubicBezTo>
                  <a:lnTo>
                    <a:pt x="1" y="1953"/>
                  </a:lnTo>
                  <a:lnTo>
                    <a:pt x="728" y="1953"/>
                  </a:lnTo>
                  <a:lnTo>
                    <a:pt x="728" y="747"/>
                  </a:lnTo>
                  <a:cubicBezTo>
                    <a:pt x="728" y="594"/>
                    <a:pt x="661" y="450"/>
                    <a:pt x="537" y="354"/>
                  </a:cubicBezTo>
                  <a:lnTo>
                    <a:pt x="58"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71"/>
            <p:cNvSpPr/>
            <p:nvPr/>
          </p:nvSpPr>
          <p:spPr>
            <a:xfrm>
              <a:off x="7613842" y="3615517"/>
              <a:ext cx="19117" cy="51286"/>
            </a:xfrm>
            <a:custGeom>
              <a:avLst/>
              <a:gdLst/>
              <a:ahLst/>
              <a:cxnLst/>
              <a:rect l="l" t="t" r="r" b="b"/>
              <a:pathLst>
                <a:path w="728" h="1953" extrusionOk="0">
                  <a:moveTo>
                    <a:pt x="671" y="0"/>
                  </a:moveTo>
                  <a:lnTo>
                    <a:pt x="192" y="354"/>
                  </a:lnTo>
                  <a:cubicBezTo>
                    <a:pt x="77" y="450"/>
                    <a:pt x="1" y="594"/>
                    <a:pt x="1" y="747"/>
                  </a:cubicBezTo>
                  <a:lnTo>
                    <a:pt x="1" y="1953"/>
                  </a:lnTo>
                  <a:lnTo>
                    <a:pt x="728" y="1953"/>
                  </a:lnTo>
                  <a:lnTo>
                    <a:pt x="728" y="221"/>
                  </a:lnTo>
                  <a:cubicBezTo>
                    <a:pt x="728" y="144"/>
                    <a:pt x="709" y="67"/>
                    <a:pt x="67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71"/>
            <p:cNvSpPr/>
            <p:nvPr/>
          </p:nvSpPr>
          <p:spPr>
            <a:xfrm>
              <a:off x="7569357" y="3533087"/>
              <a:ext cx="51049" cy="57326"/>
            </a:xfrm>
            <a:custGeom>
              <a:avLst/>
              <a:gdLst/>
              <a:ahLst/>
              <a:cxnLst/>
              <a:rect l="l" t="t" r="r" b="b"/>
              <a:pathLst>
                <a:path w="1944" h="2183" extrusionOk="0">
                  <a:moveTo>
                    <a:pt x="728" y="0"/>
                  </a:moveTo>
                  <a:cubicBezTo>
                    <a:pt x="326" y="0"/>
                    <a:pt x="1" y="326"/>
                    <a:pt x="1" y="728"/>
                  </a:cubicBezTo>
                  <a:lnTo>
                    <a:pt x="1" y="1216"/>
                  </a:lnTo>
                  <a:cubicBezTo>
                    <a:pt x="1" y="1752"/>
                    <a:pt x="431" y="2182"/>
                    <a:pt x="967" y="2182"/>
                  </a:cubicBezTo>
                  <a:cubicBezTo>
                    <a:pt x="1503" y="2182"/>
                    <a:pt x="1943" y="1752"/>
                    <a:pt x="1943" y="1216"/>
                  </a:cubicBezTo>
                  <a:lnTo>
                    <a:pt x="1943" y="728"/>
                  </a:lnTo>
                  <a:cubicBezTo>
                    <a:pt x="1943" y="326"/>
                    <a:pt x="160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71"/>
            <p:cNvSpPr/>
            <p:nvPr/>
          </p:nvSpPr>
          <p:spPr>
            <a:xfrm>
              <a:off x="7569357" y="3533087"/>
              <a:ext cx="34952" cy="57457"/>
            </a:xfrm>
            <a:custGeom>
              <a:avLst/>
              <a:gdLst/>
              <a:ahLst/>
              <a:cxnLst/>
              <a:rect l="l" t="t" r="r" b="b"/>
              <a:pathLst>
                <a:path w="1331" h="2188" extrusionOk="0">
                  <a:moveTo>
                    <a:pt x="728" y="0"/>
                  </a:moveTo>
                  <a:cubicBezTo>
                    <a:pt x="326" y="0"/>
                    <a:pt x="1" y="326"/>
                    <a:pt x="1" y="728"/>
                  </a:cubicBezTo>
                  <a:lnTo>
                    <a:pt x="1" y="1216"/>
                  </a:lnTo>
                  <a:cubicBezTo>
                    <a:pt x="1" y="1774"/>
                    <a:pt x="459" y="2187"/>
                    <a:pt x="968" y="2187"/>
                  </a:cubicBezTo>
                  <a:cubicBezTo>
                    <a:pt x="1088" y="2187"/>
                    <a:pt x="1211" y="2165"/>
                    <a:pt x="1331" y="2115"/>
                  </a:cubicBezTo>
                  <a:cubicBezTo>
                    <a:pt x="967" y="1962"/>
                    <a:pt x="728" y="1608"/>
                    <a:pt x="728" y="1216"/>
                  </a:cubicBezTo>
                  <a:lnTo>
                    <a:pt x="728" y="728"/>
                  </a:lnTo>
                  <a:cubicBezTo>
                    <a:pt x="728" y="374"/>
                    <a:pt x="977" y="77"/>
                    <a:pt x="1331" y="10"/>
                  </a:cubicBezTo>
                  <a:cubicBezTo>
                    <a:pt x="1293" y="10"/>
                    <a:pt x="1254" y="0"/>
                    <a:pt x="121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3" name="Google Shape;11683;p71"/>
            <p:cNvSpPr/>
            <p:nvPr/>
          </p:nvSpPr>
          <p:spPr>
            <a:xfrm>
              <a:off x="7569121" y="3533087"/>
              <a:ext cx="51023" cy="25393"/>
            </a:xfrm>
            <a:custGeom>
              <a:avLst/>
              <a:gdLst/>
              <a:ahLst/>
              <a:cxnLst/>
              <a:rect l="l" t="t" r="r" b="b"/>
              <a:pathLst>
                <a:path w="1943" h="967" extrusionOk="0">
                  <a:moveTo>
                    <a:pt x="727" y="0"/>
                  </a:moveTo>
                  <a:cubicBezTo>
                    <a:pt x="326" y="0"/>
                    <a:pt x="0" y="326"/>
                    <a:pt x="0" y="728"/>
                  </a:cubicBezTo>
                  <a:lnTo>
                    <a:pt x="10" y="728"/>
                  </a:lnTo>
                  <a:cubicBezTo>
                    <a:pt x="10" y="728"/>
                    <a:pt x="737" y="967"/>
                    <a:pt x="1943" y="967"/>
                  </a:cubicBezTo>
                  <a:lnTo>
                    <a:pt x="1943" y="728"/>
                  </a:lnTo>
                  <a:cubicBezTo>
                    <a:pt x="1943" y="326"/>
                    <a:pt x="1617"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4" name="Google Shape;11684;p71"/>
            <p:cNvSpPr/>
            <p:nvPr/>
          </p:nvSpPr>
          <p:spPr>
            <a:xfrm>
              <a:off x="7569357" y="3533087"/>
              <a:ext cx="34952" cy="23135"/>
            </a:xfrm>
            <a:custGeom>
              <a:avLst/>
              <a:gdLst/>
              <a:ahLst/>
              <a:cxnLst/>
              <a:rect l="l" t="t" r="r" b="b"/>
              <a:pathLst>
                <a:path w="1331" h="881" extrusionOk="0">
                  <a:moveTo>
                    <a:pt x="728" y="0"/>
                  </a:moveTo>
                  <a:cubicBezTo>
                    <a:pt x="326" y="0"/>
                    <a:pt x="1" y="326"/>
                    <a:pt x="1" y="728"/>
                  </a:cubicBezTo>
                  <a:cubicBezTo>
                    <a:pt x="240" y="795"/>
                    <a:pt x="479" y="852"/>
                    <a:pt x="728" y="881"/>
                  </a:cubicBezTo>
                  <a:lnTo>
                    <a:pt x="728" y="728"/>
                  </a:lnTo>
                  <a:cubicBezTo>
                    <a:pt x="728" y="374"/>
                    <a:pt x="977" y="77"/>
                    <a:pt x="1331" y="10"/>
                  </a:cubicBezTo>
                  <a:cubicBezTo>
                    <a:pt x="1293" y="10"/>
                    <a:pt x="1254"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71"/>
            <p:cNvSpPr/>
            <p:nvPr/>
          </p:nvSpPr>
          <p:spPr>
            <a:xfrm>
              <a:off x="7677680" y="3444118"/>
              <a:ext cx="25157" cy="12579"/>
            </a:xfrm>
            <a:custGeom>
              <a:avLst/>
              <a:gdLst/>
              <a:ahLst/>
              <a:cxnLst/>
              <a:rect l="l" t="t" r="r" b="b"/>
              <a:pathLst>
                <a:path w="958" h="479" extrusionOk="0">
                  <a:moveTo>
                    <a:pt x="240" y="0"/>
                  </a:moveTo>
                  <a:cubicBezTo>
                    <a:pt x="106" y="0"/>
                    <a:pt x="0" y="115"/>
                    <a:pt x="0" y="240"/>
                  </a:cubicBezTo>
                  <a:cubicBezTo>
                    <a:pt x="0" y="374"/>
                    <a:pt x="106" y="479"/>
                    <a:pt x="240" y="479"/>
                  </a:cubicBezTo>
                  <a:lnTo>
                    <a:pt x="718" y="479"/>
                  </a:lnTo>
                  <a:cubicBezTo>
                    <a:pt x="852" y="479"/>
                    <a:pt x="958" y="374"/>
                    <a:pt x="958" y="240"/>
                  </a:cubicBezTo>
                  <a:cubicBezTo>
                    <a:pt x="958" y="115"/>
                    <a:pt x="852" y="0"/>
                    <a:pt x="718"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71"/>
            <p:cNvSpPr/>
            <p:nvPr/>
          </p:nvSpPr>
          <p:spPr>
            <a:xfrm>
              <a:off x="7659324" y="3361425"/>
              <a:ext cx="61869" cy="12605"/>
            </a:xfrm>
            <a:custGeom>
              <a:avLst/>
              <a:gdLst/>
              <a:ahLst/>
              <a:cxnLst/>
              <a:rect l="l" t="t" r="r" b="b"/>
              <a:pathLst>
                <a:path w="2356" h="480" extrusionOk="0">
                  <a:moveTo>
                    <a:pt x="240" y="1"/>
                  </a:moveTo>
                  <a:cubicBezTo>
                    <a:pt x="106" y="1"/>
                    <a:pt x="1" y="116"/>
                    <a:pt x="1" y="240"/>
                  </a:cubicBezTo>
                  <a:cubicBezTo>
                    <a:pt x="1" y="374"/>
                    <a:pt x="106" y="479"/>
                    <a:pt x="240" y="479"/>
                  </a:cubicBezTo>
                  <a:lnTo>
                    <a:pt x="2116" y="479"/>
                  </a:lnTo>
                  <a:cubicBezTo>
                    <a:pt x="2250" y="479"/>
                    <a:pt x="2355" y="374"/>
                    <a:pt x="2355" y="240"/>
                  </a:cubicBezTo>
                  <a:cubicBezTo>
                    <a:pt x="2355" y="116"/>
                    <a:pt x="2250" y="1"/>
                    <a:pt x="211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7" name="Google Shape;11687;p71"/>
          <p:cNvGrpSpPr/>
          <p:nvPr/>
        </p:nvGrpSpPr>
        <p:grpSpPr>
          <a:xfrm>
            <a:off x="7935527" y="3353154"/>
            <a:ext cx="385287" cy="360156"/>
            <a:chOff x="7935527" y="3353154"/>
            <a:chExt cx="385287" cy="360156"/>
          </a:xfrm>
        </p:grpSpPr>
        <p:sp>
          <p:nvSpPr>
            <p:cNvPr id="11688" name="Google Shape;11688;p71"/>
            <p:cNvSpPr/>
            <p:nvPr/>
          </p:nvSpPr>
          <p:spPr>
            <a:xfrm>
              <a:off x="7935789" y="3428283"/>
              <a:ext cx="385024" cy="285026"/>
            </a:xfrm>
            <a:custGeom>
              <a:avLst/>
              <a:gdLst/>
              <a:ahLst/>
              <a:cxnLst/>
              <a:rect l="l" t="t" r="r" b="b"/>
              <a:pathLst>
                <a:path w="14662" h="10854" extrusionOk="0">
                  <a:moveTo>
                    <a:pt x="1101" y="1"/>
                  </a:moveTo>
                  <a:cubicBezTo>
                    <a:pt x="488" y="1"/>
                    <a:pt x="0" y="498"/>
                    <a:pt x="0" y="1111"/>
                  </a:cubicBezTo>
                  <a:lnTo>
                    <a:pt x="0" y="9743"/>
                  </a:lnTo>
                  <a:cubicBezTo>
                    <a:pt x="0" y="10356"/>
                    <a:pt x="488" y="10853"/>
                    <a:pt x="1101" y="10853"/>
                  </a:cubicBezTo>
                  <a:lnTo>
                    <a:pt x="13561" y="10853"/>
                  </a:lnTo>
                  <a:cubicBezTo>
                    <a:pt x="14164" y="10853"/>
                    <a:pt x="14662" y="10356"/>
                    <a:pt x="14662" y="9743"/>
                  </a:cubicBezTo>
                  <a:lnTo>
                    <a:pt x="14662" y="1111"/>
                  </a:lnTo>
                  <a:cubicBezTo>
                    <a:pt x="14662" y="498"/>
                    <a:pt x="14164" y="1"/>
                    <a:pt x="1356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9" name="Google Shape;11689;p71"/>
            <p:cNvSpPr/>
            <p:nvPr/>
          </p:nvSpPr>
          <p:spPr>
            <a:xfrm>
              <a:off x="7935527" y="3428283"/>
              <a:ext cx="192775" cy="285026"/>
            </a:xfrm>
            <a:custGeom>
              <a:avLst/>
              <a:gdLst/>
              <a:ahLst/>
              <a:cxnLst/>
              <a:rect l="l" t="t" r="r" b="b"/>
              <a:pathLst>
                <a:path w="7341" h="10854" extrusionOk="0">
                  <a:moveTo>
                    <a:pt x="1092" y="1"/>
                  </a:moveTo>
                  <a:cubicBezTo>
                    <a:pt x="489" y="10"/>
                    <a:pt x="1" y="508"/>
                    <a:pt x="10" y="1111"/>
                  </a:cubicBezTo>
                  <a:lnTo>
                    <a:pt x="10" y="9743"/>
                  </a:lnTo>
                  <a:cubicBezTo>
                    <a:pt x="1" y="10346"/>
                    <a:pt x="489" y="10844"/>
                    <a:pt x="1092" y="10853"/>
                  </a:cubicBezTo>
                  <a:lnTo>
                    <a:pt x="7341" y="10853"/>
                  </a:lnTo>
                  <a:lnTo>
                    <a:pt x="7341"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0" name="Google Shape;11690;p71"/>
            <p:cNvSpPr/>
            <p:nvPr/>
          </p:nvSpPr>
          <p:spPr>
            <a:xfrm>
              <a:off x="7968956" y="3461949"/>
              <a:ext cx="318429" cy="217932"/>
            </a:xfrm>
            <a:custGeom>
              <a:avLst/>
              <a:gdLst/>
              <a:ahLst/>
              <a:cxnLst/>
              <a:rect l="l" t="t" r="r" b="b"/>
              <a:pathLst>
                <a:path w="12126" h="8299" extrusionOk="0">
                  <a:moveTo>
                    <a:pt x="297" y="1"/>
                  </a:moveTo>
                  <a:cubicBezTo>
                    <a:pt x="134" y="1"/>
                    <a:pt x="10" y="135"/>
                    <a:pt x="10" y="298"/>
                  </a:cubicBezTo>
                  <a:lnTo>
                    <a:pt x="10" y="8002"/>
                  </a:lnTo>
                  <a:cubicBezTo>
                    <a:pt x="0" y="8164"/>
                    <a:pt x="134" y="8298"/>
                    <a:pt x="297" y="8298"/>
                  </a:cubicBezTo>
                  <a:lnTo>
                    <a:pt x="11829" y="8298"/>
                  </a:lnTo>
                  <a:cubicBezTo>
                    <a:pt x="11992" y="8298"/>
                    <a:pt x="12126" y="8164"/>
                    <a:pt x="12126" y="8011"/>
                  </a:cubicBezTo>
                  <a:lnTo>
                    <a:pt x="12126" y="298"/>
                  </a:lnTo>
                  <a:cubicBezTo>
                    <a:pt x="12126" y="135"/>
                    <a:pt x="11992" y="1"/>
                    <a:pt x="118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71"/>
            <p:cNvSpPr/>
            <p:nvPr/>
          </p:nvSpPr>
          <p:spPr>
            <a:xfrm>
              <a:off x="7968956" y="3461712"/>
              <a:ext cx="159346" cy="218168"/>
            </a:xfrm>
            <a:custGeom>
              <a:avLst/>
              <a:gdLst/>
              <a:ahLst/>
              <a:cxnLst/>
              <a:rect l="l" t="t" r="r" b="b"/>
              <a:pathLst>
                <a:path w="6068" h="8308" extrusionOk="0">
                  <a:moveTo>
                    <a:pt x="288" y="0"/>
                  </a:moveTo>
                  <a:cubicBezTo>
                    <a:pt x="134" y="0"/>
                    <a:pt x="0" y="134"/>
                    <a:pt x="0" y="297"/>
                  </a:cubicBezTo>
                  <a:lnTo>
                    <a:pt x="0" y="8011"/>
                  </a:lnTo>
                  <a:cubicBezTo>
                    <a:pt x="0" y="8173"/>
                    <a:pt x="134" y="8307"/>
                    <a:pt x="288" y="8307"/>
                  </a:cubicBezTo>
                  <a:lnTo>
                    <a:pt x="6068" y="8307"/>
                  </a:lnTo>
                  <a:lnTo>
                    <a:pt x="606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71"/>
            <p:cNvSpPr/>
            <p:nvPr/>
          </p:nvSpPr>
          <p:spPr>
            <a:xfrm>
              <a:off x="8052646" y="3353154"/>
              <a:ext cx="151074" cy="126179"/>
            </a:xfrm>
            <a:custGeom>
              <a:avLst/>
              <a:gdLst/>
              <a:ahLst/>
              <a:cxnLst/>
              <a:rect l="l" t="t" r="r" b="b"/>
              <a:pathLst>
                <a:path w="5753"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5216" y="4804"/>
                  </a:lnTo>
                  <a:cubicBezTo>
                    <a:pt x="5513" y="4804"/>
                    <a:pt x="5752" y="4565"/>
                    <a:pt x="5752" y="4268"/>
                  </a:cubicBezTo>
                  <a:lnTo>
                    <a:pt x="5752" y="2766"/>
                  </a:lnTo>
                  <a:cubicBezTo>
                    <a:pt x="5752" y="2469"/>
                    <a:pt x="5513" y="2230"/>
                    <a:pt x="5216" y="2230"/>
                  </a:cubicBezTo>
                  <a:lnTo>
                    <a:pt x="4986" y="2230"/>
                  </a:lnTo>
                  <a:cubicBezTo>
                    <a:pt x="4709" y="2230"/>
                    <a:pt x="4479" y="2000"/>
                    <a:pt x="4479" y="1723"/>
                  </a:cubicBezTo>
                  <a:lnTo>
                    <a:pt x="4479" y="1168"/>
                  </a:lnTo>
                  <a:cubicBezTo>
                    <a:pt x="4479" y="526"/>
                    <a:pt x="3962" y="0"/>
                    <a:pt x="33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71"/>
            <p:cNvSpPr/>
            <p:nvPr/>
          </p:nvSpPr>
          <p:spPr>
            <a:xfrm>
              <a:off x="8086574" y="3514994"/>
              <a:ext cx="149551" cy="106616"/>
            </a:xfrm>
            <a:custGeom>
              <a:avLst/>
              <a:gdLst/>
              <a:ahLst/>
              <a:cxnLst/>
              <a:rect l="l" t="t" r="r" b="b"/>
              <a:pathLst>
                <a:path w="5695" h="4060" extrusionOk="0">
                  <a:moveTo>
                    <a:pt x="5063" y="0"/>
                  </a:moveTo>
                  <a:lnTo>
                    <a:pt x="5044" y="10"/>
                  </a:lnTo>
                  <a:lnTo>
                    <a:pt x="5034" y="10"/>
                  </a:lnTo>
                  <a:lnTo>
                    <a:pt x="5006" y="19"/>
                  </a:lnTo>
                  <a:lnTo>
                    <a:pt x="4374" y="335"/>
                  </a:lnTo>
                  <a:cubicBezTo>
                    <a:pt x="4250" y="383"/>
                    <a:pt x="4202" y="527"/>
                    <a:pt x="4259" y="651"/>
                  </a:cubicBezTo>
                  <a:cubicBezTo>
                    <a:pt x="4300" y="740"/>
                    <a:pt x="4386" y="790"/>
                    <a:pt x="4473" y="790"/>
                  </a:cubicBezTo>
                  <a:cubicBezTo>
                    <a:pt x="4507" y="790"/>
                    <a:pt x="4542" y="782"/>
                    <a:pt x="4575" y="766"/>
                  </a:cubicBezTo>
                  <a:lnTo>
                    <a:pt x="4747" y="680"/>
                  </a:lnTo>
                  <a:lnTo>
                    <a:pt x="4747" y="680"/>
                  </a:lnTo>
                  <a:cubicBezTo>
                    <a:pt x="4441" y="1723"/>
                    <a:pt x="3895" y="2498"/>
                    <a:pt x="3130" y="2986"/>
                  </a:cubicBezTo>
                  <a:cubicBezTo>
                    <a:pt x="2382" y="3466"/>
                    <a:pt x="1324" y="3579"/>
                    <a:pt x="600" y="3579"/>
                  </a:cubicBezTo>
                  <a:cubicBezTo>
                    <a:pt x="471" y="3579"/>
                    <a:pt x="353" y="3576"/>
                    <a:pt x="249" y="3570"/>
                  </a:cubicBezTo>
                  <a:cubicBezTo>
                    <a:pt x="244" y="3570"/>
                    <a:pt x="239" y="3569"/>
                    <a:pt x="234" y="3569"/>
                  </a:cubicBezTo>
                  <a:cubicBezTo>
                    <a:pt x="106" y="3569"/>
                    <a:pt x="0" y="3681"/>
                    <a:pt x="0" y="3809"/>
                  </a:cubicBezTo>
                  <a:cubicBezTo>
                    <a:pt x="0" y="3934"/>
                    <a:pt x="96" y="4039"/>
                    <a:pt x="230" y="4049"/>
                  </a:cubicBezTo>
                  <a:cubicBezTo>
                    <a:pt x="469" y="4058"/>
                    <a:pt x="804" y="4058"/>
                    <a:pt x="948" y="4058"/>
                  </a:cubicBezTo>
                  <a:cubicBezTo>
                    <a:pt x="981" y="4059"/>
                    <a:pt x="1014" y="4059"/>
                    <a:pt x="1047" y="4059"/>
                  </a:cubicBezTo>
                  <a:cubicBezTo>
                    <a:pt x="1874" y="4059"/>
                    <a:pt x="2680" y="3830"/>
                    <a:pt x="3388" y="3398"/>
                  </a:cubicBezTo>
                  <a:cubicBezTo>
                    <a:pt x="4230" y="2862"/>
                    <a:pt x="4833" y="2029"/>
                    <a:pt x="5187" y="909"/>
                  </a:cubicBezTo>
                  <a:lnTo>
                    <a:pt x="5216" y="976"/>
                  </a:lnTo>
                  <a:cubicBezTo>
                    <a:pt x="5263" y="1063"/>
                    <a:pt x="5350" y="1112"/>
                    <a:pt x="5438" y="1112"/>
                  </a:cubicBezTo>
                  <a:cubicBezTo>
                    <a:pt x="5477" y="1112"/>
                    <a:pt x="5516" y="1102"/>
                    <a:pt x="5551" y="1082"/>
                  </a:cubicBezTo>
                  <a:cubicBezTo>
                    <a:pt x="5666" y="1005"/>
                    <a:pt x="5695" y="852"/>
                    <a:pt x="5609" y="737"/>
                  </a:cubicBezTo>
                  <a:lnTo>
                    <a:pt x="5302" y="106"/>
                  </a:lnTo>
                  <a:lnTo>
                    <a:pt x="5283" y="86"/>
                  </a:lnTo>
                  <a:cubicBezTo>
                    <a:pt x="5274" y="67"/>
                    <a:pt x="5254" y="48"/>
                    <a:pt x="5245" y="39"/>
                  </a:cubicBezTo>
                  <a:lnTo>
                    <a:pt x="5216" y="19"/>
                  </a:lnTo>
                  <a:lnTo>
                    <a:pt x="5187" y="10"/>
                  </a:lnTo>
                  <a:lnTo>
                    <a:pt x="5178" y="10"/>
                  </a:lnTo>
                  <a:lnTo>
                    <a:pt x="5159"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4" name="Google Shape;11694;p71"/>
            <p:cNvSpPr/>
            <p:nvPr/>
          </p:nvSpPr>
          <p:spPr>
            <a:xfrm>
              <a:off x="8042589" y="3593643"/>
              <a:ext cx="44012" cy="37867"/>
            </a:xfrm>
            <a:custGeom>
              <a:avLst/>
              <a:gdLst/>
              <a:ahLst/>
              <a:cxnLst/>
              <a:rect l="l" t="t" r="r" b="b"/>
              <a:pathLst>
                <a:path w="1676" h="1442" extrusionOk="0">
                  <a:moveTo>
                    <a:pt x="718" y="1"/>
                  </a:moveTo>
                  <a:cubicBezTo>
                    <a:pt x="316" y="1"/>
                    <a:pt x="1" y="326"/>
                    <a:pt x="1" y="719"/>
                  </a:cubicBezTo>
                  <a:cubicBezTo>
                    <a:pt x="1" y="1152"/>
                    <a:pt x="355" y="1441"/>
                    <a:pt x="723" y="1441"/>
                  </a:cubicBezTo>
                  <a:cubicBezTo>
                    <a:pt x="900" y="1441"/>
                    <a:pt x="1080" y="1375"/>
                    <a:pt x="1226" y="1226"/>
                  </a:cubicBezTo>
                  <a:cubicBezTo>
                    <a:pt x="1675" y="776"/>
                    <a:pt x="1360" y="1"/>
                    <a:pt x="718"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5" name="Google Shape;11695;p71"/>
            <p:cNvSpPr/>
            <p:nvPr/>
          </p:nvSpPr>
          <p:spPr>
            <a:xfrm>
              <a:off x="8001571" y="3505645"/>
              <a:ext cx="44432" cy="38156"/>
            </a:xfrm>
            <a:custGeom>
              <a:avLst/>
              <a:gdLst/>
              <a:ahLst/>
              <a:cxnLst/>
              <a:rect l="l" t="t" r="r" b="b"/>
              <a:pathLst>
                <a:path w="1692" h="1453" extrusionOk="0">
                  <a:moveTo>
                    <a:pt x="363" y="1"/>
                  </a:moveTo>
                  <a:cubicBezTo>
                    <a:pt x="172" y="1"/>
                    <a:pt x="0" y="256"/>
                    <a:pt x="204" y="423"/>
                  </a:cubicBezTo>
                  <a:lnTo>
                    <a:pt x="510" y="730"/>
                  </a:lnTo>
                  <a:lnTo>
                    <a:pt x="204" y="1045"/>
                  </a:lnTo>
                  <a:cubicBezTo>
                    <a:pt x="108" y="1141"/>
                    <a:pt x="108" y="1285"/>
                    <a:pt x="204" y="1380"/>
                  </a:cubicBezTo>
                  <a:cubicBezTo>
                    <a:pt x="251" y="1428"/>
                    <a:pt x="311" y="1452"/>
                    <a:pt x="371" y="1452"/>
                  </a:cubicBezTo>
                  <a:cubicBezTo>
                    <a:pt x="431" y="1452"/>
                    <a:pt x="491" y="1428"/>
                    <a:pt x="539" y="1380"/>
                  </a:cubicBezTo>
                  <a:lnTo>
                    <a:pt x="845" y="1074"/>
                  </a:lnTo>
                  <a:lnTo>
                    <a:pt x="1161" y="1380"/>
                  </a:lnTo>
                  <a:cubicBezTo>
                    <a:pt x="1209" y="1423"/>
                    <a:pt x="1262" y="1441"/>
                    <a:pt x="1313" y="1441"/>
                  </a:cubicBezTo>
                  <a:cubicBezTo>
                    <a:pt x="1492" y="1441"/>
                    <a:pt x="1645" y="1217"/>
                    <a:pt x="1496" y="1045"/>
                  </a:cubicBezTo>
                  <a:lnTo>
                    <a:pt x="1189" y="730"/>
                  </a:lnTo>
                  <a:lnTo>
                    <a:pt x="1496" y="423"/>
                  </a:lnTo>
                  <a:cubicBezTo>
                    <a:pt x="1692" y="256"/>
                    <a:pt x="1524" y="1"/>
                    <a:pt x="1335" y="1"/>
                  </a:cubicBezTo>
                  <a:cubicBezTo>
                    <a:pt x="1275" y="1"/>
                    <a:pt x="1214" y="26"/>
                    <a:pt x="1161" y="88"/>
                  </a:cubicBezTo>
                  <a:lnTo>
                    <a:pt x="845" y="395"/>
                  </a:lnTo>
                  <a:lnTo>
                    <a:pt x="539" y="88"/>
                  </a:lnTo>
                  <a:cubicBezTo>
                    <a:pt x="486" y="26"/>
                    <a:pt x="423" y="1"/>
                    <a:pt x="3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71"/>
            <p:cNvSpPr/>
            <p:nvPr/>
          </p:nvSpPr>
          <p:spPr>
            <a:xfrm>
              <a:off x="8220133" y="3606510"/>
              <a:ext cx="41780" cy="37263"/>
            </a:xfrm>
            <a:custGeom>
              <a:avLst/>
              <a:gdLst/>
              <a:ahLst/>
              <a:cxnLst/>
              <a:rect l="l" t="t" r="r" b="b"/>
              <a:pathLst>
                <a:path w="1591" h="1419" extrusionOk="0">
                  <a:moveTo>
                    <a:pt x="327" y="1"/>
                  </a:moveTo>
                  <a:cubicBezTo>
                    <a:pt x="150" y="1"/>
                    <a:pt x="2" y="224"/>
                    <a:pt x="149" y="401"/>
                  </a:cubicBezTo>
                  <a:lnTo>
                    <a:pt x="456" y="707"/>
                  </a:lnTo>
                  <a:lnTo>
                    <a:pt x="149" y="1013"/>
                  </a:lnTo>
                  <a:cubicBezTo>
                    <a:pt x="0" y="1192"/>
                    <a:pt x="153" y="1418"/>
                    <a:pt x="332" y="1418"/>
                  </a:cubicBezTo>
                  <a:cubicBezTo>
                    <a:pt x="383" y="1418"/>
                    <a:pt x="436" y="1400"/>
                    <a:pt x="484" y="1358"/>
                  </a:cubicBezTo>
                  <a:lnTo>
                    <a:pt x="791" y="1042"/>
                  </a:lnTo>
                  <a:lnTo>
                    <a:pt x="1106" y="1358"/>
                  </a:lnTo>
                  <a:cubicBezTo>
                    <a:pt x="1155" y="1400"/>
                    <a:pt x="1208" y="1418"/>
                    <a:pt x="1258" y="1418"/>
                  </a:cubicBezTo>
                  <a:cubicBezTo>
                    <a:pt x="1437" y="1418"/>
                    <a:pt x="1591" y="1192"/>
                    <a:pt x="1441" y="1013"/>
                  </a:cubicBezTo>
                  <a:lnTo>
                    <a:pt x="1135" y="707"/>
                  </a:lnTo>
                  <a:lnTo>
                    <a:pt x="1441" y="401"/>
                  </a:lnTo>
                  <a:cubicBezTo>
                    <a:pt x="1589" y="224"/>
                    <a:pt x="1440" y="1"/>
                    <a:pt x="1263" y="1"/>
                  </a:cubicBezTo>
                  <a:cubicBezTo>
                    <a:pt x="1211" y="1"/>
                    <a:pt x="1157" y="20"/>
                    <a:pt x="1106" y="66"/>
                  </a:cubicBezTo>
                  <a:lnTo>
                    <a:pt x="791" y="372"/>
                  </a:lnTo>
                  <a:lnTo>
                    <a:pt x="484" y="66"/>
                  </a:lnTo>
                  <a:cubicBezTo>
                    <a:pt x="434" y="20"/>
                    <a:pt x="379" y="1"/>
                    <a:pt x="32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71"/>
            <p:cNvSpPr/>
            <p:nvPr/>
          </p:nvSpPr>
          <p:spPr>
            <a:xfrm>
              <a:off x="8110129" y="3522242"/>
              <a:ext cx="44458" cy="38550"/>
            </a:xfrm>
            <a:custGeom>
              <a:avLst/>
              <a:gdLst/>
              <a:ahLst/>
              <a:cxnLst/>
              <a:rect l="l" t="t" r="r" b="b"/>
              <a:pathLst>
                <a:path w="1693" h="1468" extrusionOk="0">
                  <a:moveTo>
                    <a:pt x="363" y="0"/>
                  </a:moveTo>
                  <a:cubicBezTo>
                    <a:pt x="172" y="0"/>
                    <a:pt x="0" y="256"/>
                    <a:pt x="204" y="423"/>
                  </a:cubicBezTo>
                  <a:lnTo>
                    <a:pt x="510" y="739"/>
                  </a:lnTo>
                  <a:lnTo>
                    <a:pt x="204" y="1045"/>
                  </a:lnTo>
                  <a:cubicBezTo>
                    <a:pt x="108" y="1141"/>
                    <a:pt x="108" y="1284"/>
                    <a:pt x="204" y="1380"/>
                  </a:cubicBezTo>
                  <a:cubicBezTo>
                    <a:pt x="252" y="1428"/>
                    <a:pt x="312" y="1452"/>
                    <a:pt x="371" y="1452"/>
                  </a:cubicBezTo>
                  <a:cubicBezTo>
                    <a:pt x="431" y="1452"/>
                    <a:pt x="491" y="1428"/>
                    <a:pt x="539" y="1380"/>
                  </a:cubicBezTo>
                  <a:lnTo>
                    <a:pt x="845" y="1074"/>
                  </a:lnTo>
                  <a:lnTo>
                    <a:pt x="1161" y="1380"/>
                  </a:lnTo>
                  <a:cubicBezTo>
                    <a:pt x="1214" y="1442"/>
                    <a:pt x="1276" y="1468"/>
                    <a:pt x="1335" y="1468"/>
                  </a:cubicBezTo>
                  <a:cubicBezTo>
                    <a:pt x="1524" y="1468"/>
                    <a:pt x="1692" y="1212"/>
                    <a:pt x="1496" y="1045"/>
                  </a:cubicBezTo>
                  <a:lnTo>
                    <a:pt x="1190" y="739"/>
                  </a:lnTo>
                  <a:lnTo>
                    <a:pt x="1496" y="423"/>
                  </a:lnTo>
                  <a:cubicBezTo>
                    <a:pt x="1692" y="256"/>
                    <a:pt x="1524" y="0"/>
                    <a:pt x="1335" y="0"/>
                  </a:cubicBezTo>
                  <a:cubicBezTo>
                    <a:pt x="1276" y="0"/>
                    <a:pt x="1214" y="26"/>
                    <a:pt x="1161" y="88"/>
                  </a:cubicBezTo>
                  <a:lnTo>
                    <a:pt x="845" y="394"/>
                  </a:lnTo>
                  <a:lnTo>
                    <a:pt x="539" y="88"/>
                  </a:lnTo>
                  <a:cubicBezTo>
                    <a:pt x="486" y="26"/>
                    <a:pt x="424" y="0"/>
                    <a:pt x="3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71"/>
            <p:cNvSpPr/>
            <p:nvPr/>
          </p:nvSpPr>
          <p:spPr>
            <a:xfrm>
              <a:off x="8052646" y="3353154"/>
              <a:ext cx="75655" cy="126179"/>
            </a:xfrm>
            <a:custGeom>
              <a:avLst/>
              <a:gdLst/>
              <a:ahLst/>
              <a:cxnLst/>
              <a:rect l="l" t="t" r="r" b="b"/>
              <a:pathLst>
                <a:path w="2881" h="4805" extrusionOk="0">
                  <a:moveTo>
                    <a:pt x="2441" y="0"/>
                  </a:moveTo>
                  <a:cubicBezTo>
                    <a:pt x="1800" y="0"/>
                    <a:pt x="1273" y="526"/>
                    <a:pt x="1273" y="1168"/>
                  </a:cubicBezTo>
                  <a:lnTo>
                    <a:pt x="1273" y="1723"/>
                  </a:lnTo>
                  <a:cubicBezTo>
                    <a:pt x="1273" y="2000"/>
                    <a:pt x="1044" y="2230"/>
                    <a:pt x="766" y="2230"/>
                  </a:cubicBezTo>
                  <a:lnTo>
                    <a:pt x="536" y="2230"/>
                  </a:lnTo>
                  <a:cubicBezTo>
                    <a:pt x="240" y="2230"/>
                    <a:pt x="0" y="2469"/>
                    <a:pt x="0" y="2766"/>
                  </a:cubicBezTo>
                  <a:lnTo>
                    <a:pt x="0" y="4268"/>
                  </a:lnTo>
                  <a:cubicBezTo>
                    <a:pt x="0" y="4565"/>
                    <a:pt x="240" y="4804"/>
                    <a:pt x="536" y="4804"/>
                  </a:cubicBezTo>
                  <a:lnTo>
                    <a:pt x="2881" y="4804"/>
                  </a:lnTo>
                  <a:lnTo>
                    <a:pt x="288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71"/>
            <p:cNvSpPr/>
            <p:nvPr/>
          </p:nvSpPr>
          <p:spPr>
            <a:xfrm>
              <a:off x="8105429" y="3419933"/>
              <a:ext cx="39968" cy="34269"/>
            </a:xfrm>
            <a:custGeom>
              <a:avLst/>
              <a:gdLst/>
              <a:ahLst/>
              <a:cxnLst/>
              <a:rect l="l" t="t" r="r" b="b"/>
              <a:pathLst>
                <a:path w="1522" h="1305" extrusionOk="0">
                  <a:moveTo>
                    <a:pt x="863" y="0"/>
                  </a:moveTo>
                  <a:cubicBezTo>
                    <a:pt x="701" y="0"/>
                    <a:pt x="536" y="60"/>
                    <a:pt x="402" y="194"/>
                  </a:cubicBezTo>
                  <a:cubicBezTo>
                    <a:pt x="0" y="606"/>
                    <a:pt x="287" y="1304"/>
                    <a:pt x="871" y="1304"/>
                  </a:cubicBezTo>
                  <a:cubicBezTo>
                    <a:pt x="1225" y="1304"/>
                    <a:pt x="1522" y="1017"/>
                    <a:pt x="1522" y="654"/>
                  </a:cubicBezTo>
                  <a:cubicBezTo>
                    <a:pt x="1522" y="259"/>
                    <a:pt x="1199" y="0"/>
                    <a:pt x="863" y="0"/>
                  </a:cubicBezTo>
                  <a:close/>
                </a:path>
              </a:pathLst>
            </a:custGeom>
            <a:solidFill>
              <a:srgbClr val="E2E8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71"/>
          <p:cNvGrpSpPr/>
          <p:nvPr/>
        </p:nvGrpSpPr>
        <p:grpSpPr>
          <a:xfrm>
            <a:off x="5319821" y="1986242"/>
            <a:ext cx="348103" cy="348103"/>
            <a:chOff x="5319821" y="1986242"/>
            <a:chExt cx="348103" cy="348103"/>
          </a:xfrm>
        </p:grpSpPr>
        <p:sp>
          <p:nvSpPr>
            <p:cNvPr id="11701" name="Google Shape;11701;p71"/>
            <p:cNvSpPr/>
            <p:nvPr/>
          </p:nvSpPr>
          <p:spPr>
            <a:xfrm>
              <a:off x="5319821" y="2134506"/>
              <a:ext cx="104830" cy="115150"/>
            </a:xfrm>
            <a:custGeom>
              <a:avLst/>
              <a:gdLst/>
              <a:ahLst/>
              <a:cxnLst/>
              <a:rect l="l" t="t" r="r" b="b"/>
              <a:pathLst>
                <a:path w="3992" h="4385" extrusionOk="0">
                  <a:moveTo>
                    <a:pt x="1264" y="1"/>
                  </a:moveTo>
                  <a:cubicBezTo>
                    <a:pt x="1015" y="1"/>
                    <a:pt x="824" y="202"/>
                    <a:pt x="824" y="441"/>
                  </a:cubicBezTo>
                  <a:lnTo>
                    <a:pt x="824" y="1159"/>
                  </a:lnTo>
                  <a:lnTo>
                    <a:pt x="728" y="1140"/>
                  </a:lnTo>
                  <a:cubicBezTo>
                    <a:pt x="680" y="1129"/>
                    <a:pt x="630" y="1124"/>
                    <a:pt x="580" y="1124"/>
                  </a:cubicBezTo>
                  <a:cubicBezTo>
                    <a:pt x="453" y="1124"/>
                    <a:pt x="324" y="1160"/>
                    <a:pt x="221" y="1235"/>
                  </a:cubicBezTo>
                  <a:cubicBezTo>
                    <a:pt x="1" y="1427"/>
                    <a:pt x="1" y="1800"/>
                    <a:pt x="39" y="2346"/>
                  </a:cubicBezTo>
                  <a:cubicBezTo>
                    <a:pt x="77" y="2996"/>
                    <a:pt x="728" y="3551"/>
                    <a:pt x="881" y="3666"/>
                  </a:cubicBezTo>
                  <a:lnTo>
                    <a:pt x="881" y="4384"/>
                  </a:lnTo>
                  <a:lnTo>
                    <a:pt x="3485" y="4384"/>
                  </a:lnTo>
                  <a:lnTo>
                    <a:pt x="3485" y="3465"/>
                  </a:lnTo>
                  <a:cubicBezTo>
                    <a:pt x="3944" y="3073"/>
                    <a:pt x="3992" y="2298"/>
                    <a:pt x="3953" y="1934"/>
                  </a:cubicBezTo>
                  <a:lnTo>
                    <a:pt x="3953" y="939"/>
                  </a:lnTo>
                  <a:cubicBezTo>
                    <a:pt x="3953" y="700"/>
                    <a:pt x="3762" y="508"/>
                    <a:pt x="3523" y="508"/>
                  </a:cubicBezTo>
                  <a:lnTo>
                    <a:pt x="3494" y="508"/>
                  </a:lnTo>
                  <a:cubicBezTo>
                    <a:pt x="3408" y="602"/>
                    <a:pt x="3293" y="646"/>
                    <a:pt x="3180" y="646"/>
                  </a:cubicBezTo>
                  <a:cubicBezTo>
                    <a:pt x="3004" y="646"/>
                    <a:pt x="2831" y="541"/>
                    <a:pt x="2767" y="355"/>
                  </a:cubicBezTo>
                  <a:lnTo>
                    <a:pt x="2738" y="355"/>
                  </a:lnTo>
                  <a:cubicBezTo>
                    <a:pt x="2650" y="447"/>
                    <a:pt x="2537" y="490"/>
                    <a:pt x="2426" y="490"/>
                  </a:cubicBezTo>
                  <a:cubicBezTo>
                    <a:pt x="2259" y="490"/>
                    <a:pt x="2095" y="393"/>
                    <a:pt x="2020" y="221"/>
                  </a:cubicBezTo>
                  <a:lnTo>
                    <a:pt x="2001" y="221"/>
                  </a:lnTo>
                  <a:cubicBezTo>
                    <a:pt x="1917" y="298"/>
                    <a:pt x="1813" y="334"/>
                    <a:pt x="1710" y="334"/>
                  </a:cubicBezTo>
                  <a:cubicBezTo>
                    <a:pt x="1519" y="334"/>
                    <a:pt x="1333" y="212"/>
                    <a:pt x="128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2" name="Google Shape;11702;p71"/>
            <p:cNvSpPr/>
            <p:nvPr/>
          </p:nvSpPr>
          <p:spPr>
            <a:xfrm>
              <a:off x="5320083" y="2164258"/>
              <a:ext cx="29437" cy="85634"/>
            </a:xfrm>
            <a:custGeom>
              <a:avLst/>
              <a:gdLst/>
              <a:ahLst/>
              <a:cxnLst/>
              <a:rect l="l" t="t" r="r" b="b"/>
              <a:pathLst>
                <a:path w="1121" h="3261" extrusionOk="0">
                  <a:moveTo>
                    <a:pt x="585" y="0"/>
                  </a:moveTo>
                  <a:cubicBezTo>
                    <a:pt x="457" y="0"/>
                    <a:pt x="334" y="36"/>
                    <a:pt x="230" y="112"/>
                  </a:cubicBezTo>
                  <a:cubicBezTo>
                    <a:pt x="0" y="303"/>
                    <a:pt x="10" y="677"/>
                    <a:pt x="39" y="1213"/>
                  </a:cubicBezTo>
                  <a:cubicBezTo>
                    <a:pt x="77" y="1873"/>
                    <a:pt x="737" y="2428"/>
                    <a:pt x="881" y="2543"/>
                  </a:cubicBezTo>
                  <a:lnTo>
                    <a:pt x="881" y="3261"/>
                  </a:lnTo>
                  <a:lnTo>
                    <a:pt x="1120" y="3261"/>
                  </a:lnTo>
                  <a:lnTo>
                    <a:pt x="1120" y="2447"/>
                  </a:lnTo>
                  <a:cubicBezTo>
                    <a:pt x="862" y="2246"/>
                    <a:pt x="335" y="1768"/>
                    <a:pt x="297" y="1213"/>
                  </a:cubicBezTo>
                  <a:cubicBezTo>
                    <a:pt x="268" y="658"/>
                    <a:pt x="230" y="294"/>
                    <a:pt x="460" y="112"/>
                  </a:cubicBezTo>
                  <a:cubicBezTo>
                    <a:pt x="556" y="64"/>
                    <a:pt x="651" y="35"/>
                    <a:pt x="757" y="16"/>
                  </a:cubicBezTo>
                  <a:lnTo>
                    <a:pt x="737" y="16"/>
                  </a:lnTo>
                  <a:cubicBezTo>
                    <a:pt x="686" y="6"/>
                    <a:pt x="636" y="0"/>
                    <a:pt x="585"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3" name="Google Shape;11703;p71"/>
            <p:cNvSpPr/>
            <p:nvPr/>
          </p:nvSpPr>
          <p:spPr>
            <a:xfrm>
              <a:off x="5341695" y="2134506"/>
              <a:ext cx="13104" cy="47793"/>
            </a:xfrm>
            <a:custGeom>
              <a:avLst/>
              <a:gdLst/>
              <a:ahLst/>
              <a:cxnLst/>
              <a:rect l="l" t="t" r="r" b="b"/>
              <a:pathLst>
                <a:path w="499" h="1820" extrusionOk="0">
                  <a:moveTo>
                    <a:pt x="431" y="1"/>
                  </a:moveTo>
                  <a:cubicBezTo>
                    <a:pt x="316" y="1"/>
                    <a:pt x="202" y="58"/>
                    <a:pt x="125" y="144"/>
                  </a:cubicBezTo>
                  <a:cubicBezTo>
                    <a:pt x="48" y="221"/>
                    <a:pt x="1" y="336"/>
                    <a:pt x="1" y="451"/>
                  </a:cubicBezTo>
                  <a:lnTo>
                    <a:pt x="1" y="1465"/>
                  </a:lnTo>
                  <a:lnTo>
                    <a:pt x="1" y="1532"/>
                  </a:lnTo>
                  <a:lnTo>
                    <a:pt x="10" y="1676"/>
                  </a:lnTo>
                  <a:cubicBezTo>
                    <a:pt x="1" y="1743"/>
                    <a:pt x="48" y="1810"/>
                    <a:pt x="115" y="1819"/>
                  </a:cubicBezTo>
                  <a:cubicBezTo>
                    <a:pt x="119" y="1820"/>
                    <a:pt x="123" y="1820"/>
                    <a:pt x="127" y="1820"/>
                  </a:cubicBezTo>
                  <a:cubicBezTo>
                    <a:pt x="240" y="1820"/>
                    <a:pt x="240" y="1685"/>
                    <a:pt x="240" y="1685"/>
                  </a:cubicBezTo>
                  <a:lnTo>
                    <a:pt x="230" y="1417"/>
                  </a:lnTo>
                  <a:lnTo>
                    <a:pt x="230" y="422"/>
                  </a:lnTo>
                  <a:cubicBezTo>
                    <a:pt x="221"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71"/>
            <p:cNvSpPr/>
            <p:nvPr/>
          </p:nvSpPr>
          <p:spPr>
            <a:xfrm>
              <a:off x="5363701" y="2140047"/>
              <a:ext cx="8429" cy="43276"/>
            </a:xfrm>
            <a:custGeom>
              <a:avLst/>
              <a:gdLst/>
              <a:ahLst/>
              <a:cxnLst/>
              <a:rect l="l" t="t" r="r" b="b"/>
              <a:pathLst>
                <a:path w="321" h="1648" extrusionOk="0">
                  <a:moveTo>
                    <a:pt x="254" y="1"/>
                  </a:moveTo>
                  <a:cubicBezTo>
                    <a:pt x="111" y="1"/>
                    <a:pt x="0" y="129"/>
                    <a:pt x="33" y="278"/>
                  </a:cubicBezTo>
                  <a:lnTo>
                    <a:pt x="33" y="1350"/>
                  </a:lnTo>
                  <a:lnTo>
                    <a:pt x="33" y="1503"/>
                  </a:lnTo>
                  <a:cubicBezTo>
                    <a:pt x="24" y="1570"/>
                    <a:pt x="72" y="1637"/>
                    <a:pt x="148" y="1647"/>
                  </a:cubicBezTo>
                  <a:cubicBezTo>
                    <a:pt x="152" y="1647"/>
                    <a:pt x="156" y="1647"/>
                    <a:pt x="160" y="1647"/>
                  </a:cubicBezTo>
                  <a:cubicBezTo>
                    <a:pt x="263" y="1647"/>
                    <a:pt x="263" y="1522"/>
                    <a:pt x="263" y="1522"/>
                  </a:cubicBezTo>
                  <a:lnTo>
                    <a:pt x="254" y="1245"/>
                  </a:lnTo>
                  <a:lnTo>
                    <a:pt x="254" y="249"/>
                  </a:lnTo>
                  <a:cubicBezTo>
                    <a:pt x="254" y="163"/>
                    <a:pt x="273" y="77"/>
                    <a:pt x="321" y="10"/>
                  </a:cubicBezTo>
                  <a:cubicBezTo>
                    <a:pt x="298" y="4"/>
                    <a:pt x="275" y="1"/>
                    <a:pt x="254"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71"/>
            <p:cNvSpPr/>
            <p:nvPr/>
          </p:nvSpPr>
          <p:spPr>
            <a:xfrm>
              <a:off x="5382241" y="2143907"/>
              <a:ext cx="8981" cy="43171"/>
            </a:xfrm>
            <a:custGeom>
              <a:avLst/>
              <a:gdLst/>
              <a:ahLst/>
              <a:cxnLst/>
              <a:rect l="l" t="t" r="r" b="b"/>
              <a:pathLst>
                <a:path w="342" h="1644" extrusionOk="0">
                  <a:moveTo>
                    <a:pt x="288" y="1"/>
                  </a:moveTo>
                  <a:cubicBezTo>
                    <a:pt x="130" y="1"/>
                    <a:pt x="0" y="149"/>
                    <a:pt x="26" y="313"/>
                  </a:cubicBezTo>
                  <a:lnTo>
                    <a:pt x="45" y="1289"/>
                  </a:lnTo>
                  <a:lnTo>
                    <a:pt x="45" y="1356"/>
                  </a:lnTo>
                  <a:lnTo>
                    <a:pt x="55" y="1500"/>
                  </a:lnTo>
                  <a:cubicBezTo>
                    <a:pt x="45" y="1567"/>
                    <a:pt x="93" y="1634"/>
                    <a:pt x="160" y="1643"/>
                  </a:cubicBezTo>
                  <a:cubicBezTo>
                    <a:pt x="164" y="1643"/>
                    <a:pt x="168" y="1644"/>
                    <a:pt x="172" y="1644"/>
                  </a:cubicBezTo>
                  <a:cubicBezTo>
                    <a:pt x="284" y="1644"/>
                    <a:pt x="284" y="1519"/>
                    <a:pt x="284" y="1519"/>
                  </a:cubicBezTo>
                  <a:lnTo>
                    <a:pt x="275" y="1241"/>
                  </a:lnTo>
                  <a:lnTo>
                    <a:pt x="256" y="275"/>
                  </a:lnTo>
                  <a:cubicBezTo>
                    <a:pt x="246" y="179"/>
                    <a:pt x="284" y="83"/>
                    <a:pt x="342" y="7"/>
                  </a:cubicBezTo>
                  <a:cubicBezTo>
                    <a:pt x="324" y="3"/>
                    <a:pt x="306" y="1"/>
                    <a:pt x="28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6" name="Google Shape;11706;p71"/>
            <p:cNvSpPr/>
            <p:nvPr/>
          </p:nvSpPr>
          <p:spPr>
            <a:xfrm>
              <a:off x="5403012" y="2147846"/>
              <a:ext cx="6565" cy="39784"/>
            </a:xfrm>
            <a:custGeom>
              <a:avLst/>
              <a:gdLst/>
              <a:ahLst/>
              <a:cxnLst/>
              <a:rect l="l" t="t" r="r" b="b"/>
              <a:pathLst>
                <a:path w="250" h="1515" extrusionOk="0">
                  <a:moveTo>
                    <a:pt x="250" y="0"/>
                  </a:moveTo>
                  <a:lnTo>
                    <a:pt x="221" y="10"/>
                  </a:lnTo>
                  <a:cubicBezTo>
                    <a:pt x="135" y="29"/>
                    <a:pt x="68" y="77"/>
                    <a:pt x="10" y="134"/>
                  </a:cubicBezTo>
                  <a:lnTo>
                    <a:pt x="10" y="153"/>
                  </a:lnTo>
                  <a:lnTo>
                    <a:pt x="10" y="1225"/>
                  </a:lnTo>
                  <a:lnTo>
                    <a:pt x="10" y="1378"/>
                  </a:lnTo>
                  <a:cubicBezTo>
                    <a:pt x="1" y="1445"/>
                    <a:pt x="49" y="1503"/>
                    <a:pt x="125" y="1512"/>
                  </a:cubicBezTo>
                  <a:cubicBezTo>
                    <a:pt x="133" y="1513"/>
                    <a:pt x="141" y="1514"/>
                    <a:pt x="148" y="1514"/>
                  </a:cubicBezTo>
                  <a:cubicBezTo>
                    <a:pt x="248" y="1514"/>
                    <a:pt x="240" y="1397"/>
                    <a:pt x="240" y="1397"/>
                  </a:cubicBezTo>
                  <a:lnTo>
                    <a:pt x="230" y="1120"/>
                  </a:lnTo>
                  <a:lnTo>
                    <a:pt x="230" y="125"/>
                  </a:lnTo>
                  <a:cubicBezTo>
                    <a:pt x="23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7" name="Google Shape;11707;p71"/>
            <p:cNvSpPr/>
            <p:nvPr/>
          </p:nvSpPr>
          <p:spPr>
            <a:xfrm>
              <a:off x="5396736" y="1986242"/>
              <a:ext cx="43749" cy="30173"/>
            </a:xfrm>
            <a:custGeom>
              <a:avLst/>
              <a:gdLst/>
              <a:ahLst/>
              <a:cxnLst/>
              <a:rect l="l" t="t" r="r" b="b"/>
              <a:pathLst>
                <a:path w="1666" h="1149" extrusionOk="0">
                  <a:moveTo>
                    <a:pt x="173" y="0"/>
                  </a:moveTo>
                  <a:cubicBezTo>
                    <a:pt x="96" y="0"/>
                    <a:pt x="0" y="29"/>
                    <a:pt x="144" y="163"/>
                  </a:cubicBezTo>
                  <a:lnTo>
                    <a:pt x="1120" y="1120"/>
                  </a:lnTo>
                  <a:lnTo>
                    <a:pt x="1178" y="1149"/>
                  </a:lnTo>
                  <a:lnTo>
                    <a:pt x="1666" y="125"/>
                  </a:lnTo>
                  <a:lnTo>
                    <a:pt x="1589" y="87"/>
                  </a:lnTo>
                  <a:lnTo>
                    <a:pt x="173" y="0"/>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71"/>
            <p:cNvSpPr/>
            <p:nvPr/>
          </p:nvSpPr>
          <p:spPr>
            <a:xfrm>
              <a:off x="5398233" y="1987003"/>
              <a:ext cx="35976" cy="29411"/>
            </a:xfrm>
            <a:custGeom>
              <a:avLst/>
              <a:gdLst/>
              <a:ahLst/>
              <a:cxnLst/>
              <a:rect l="l" t="t" r="r" b="b"/>
              <a:pathLst>
                <a:path w="1370" h="1120" extrusionOk="0">
                  <a:moveTo>
                    <a:pt x="10" y="0"/>
                  </a:moveTo>
                  <a:cubicBezTo>
                    <a:pt x="1" y="29"/>
                    <a:pt x="10" y="67"/>
                    <a:pt x="77" y="134"/>
                  </a:cubicBezTo>
                  <a:lnTo>
                    <a:pt x="1054" y="1091"/>
                  </a:lnTo>
                  <a:lnTo>
                    <a:pt x="1121" y="1120"/>
                  </a:lnTo>
                  <a:lnTo>
                    <a:pt x="1369" y="584"/>
                  </a:lnTo>
                  <a:lnTo>
                    <a:pt x="10"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71"/>
            <p:cNvSpPr/>
            <p:nvPr/>
          </p:nvSpPr>
          <p:spPr>
            <a:xfrm>
              <a:off x="5425648" y="1988500"/>
              <a:ext cx="61081" cy="49290"/>
            </a:xfrm>
            <a:custGeom>
              <a:avLst/>
              <a:gdLst/>
              <a:ahLst/>
              <a:cxnLst/>
              <a:rect l="l" t="t" r="r" b="b"/>
              <a:pathLst>
                <a:path w="2326" h="1877" extrusionOk="0">
                  <a:moveTo>
                    <a:pt x="479" y="1"/>
                  </a:moveTo>
                  <a:lnTo>
                    <a:pt x="0" y="1025"/>
                  </a:lnTo>
                  <a:lnTo>
                    <a:pt x="2029" y="1876"/>
                  </a:lnTo>
                  <a:lnTo>
                    <a:pt x="2326" y="776"/>
                  </a:lnTo>
                  <a:lnTo>
                    <a:pt x="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71"/>
            <p:cNvSpPr/>
            <p:nvPr/>
          </p:nvSpPr>
          <p:spPr>
            <a:xfrm>
              <a:off x="5548782" y="2038000"/>
              <a:ext cx="32956" cy="37998"/>
            </a:xfrm>
            <a:custGeom>
              <a:avLst/>
              <a:gdLst/>
              <a:ahLst/>
              <a:cxnLst/>
              <a:rect l="l" t="t" r="r" b="b"/>
              <a:pathLst>
                <a:path w="1255" h="1447" extrusionOk="0">
                  <a:moveTo>
                    <a:pt x="278" y="1"/>
                  </a:moveTo>
                  <a:lnTo>
                    <a:pt x="39" y="853"/>
                  </a:lnTo>
                  <a:lnTo>
                    <a:pt x="39" y="862"/>
                  </a:lnTo>
                  <a:lnTo>
                    <a:pt x="39" y="891"/>
                  </a:lnTo>
                  <a:lnTo>
                    <a:pt x="0" y="1121"/>
                  </a:lnTo>
                  <a:lnTo>
                    <a:pt x="776" y="1446"/>
                  </a:lnTo>
                  <a:lnTo>
                    <a:pt x="1254" y="412"/>
                  </a:lnTo>
                  <a:lnTo>
                    <a:pt x="27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71"/>
            <p:cNvSpPr/>
            <p:nvPr/>
          </p:nvSpPr>
          <p:spPr>
            <a:xfrm>
              <a:off x="5552038" y="2038000"/>
              <a:ext cx="29700" cy="24159"/>
            </a:xfrm>
            <a:custGeom>
              <a:avLst/>
              <a:gdLst/>
              <a:ahLst/>
              <a:cxnLst/>
              <a:rect l="l" t="t" r="r" b="b"/>
              <a:pathLst>
                <a:path w="1131" h="920" extrusionOk="0">
                  <a:moveTo>
                    <a:pt x="154" y="1"/>
                  </a:moveTo>
                  <a:lnTo>
                    <a:pt x="1" y="546"/>
                  </a:lnTo>
                  <a:lnTo>
                    <a:pt x="891" y="920"/>
                  </a:lnTo>
                  <a:lnTo>
                    <a:pt x="1111" y="460"/>
                  </a:lnTo>
                  <a:lnTo>
                    <a:pt x="1130" y="412"/>
                  </a:lnTo>
                  <a:lnTo>
                    <a:pt x="15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71"/>
            <p:cNvSpPr/>
            <p:nvPr/>
          </p:nvSpPr>
          <p:spPr>
            <a:xfrm>
              <a:off x="5432161" y="1988500"/>
              <a:ext cx="54568" cy="34453"/>
            </a:xfrm>
            <a:custGeom>
              <a:avLst/>
              <a:gdLst/>
              <a:ahLst/>
              <a:cxnLst/>
              <a:rect l="l" t="t" r="r" b="b"/>
              <a:pathLst>
                <a:path w="2078" h="1312" extrusionOk="0">
                  <a:moveTo>
                    <a:pt x="231" y="1"/>
                  </a:moveTo>
                  <a:lnTo>
                    <a:pt x="1" y="489"/>
                  </a:lnTo>
                  <a:lnTo>
                    <a:pt x="1934" y="1312"/>
                  </a:lnTo>
                  <a:lnTo>
                    <a:pt x="2078" y="776"/>
                  </a:lnTo>
                  <a:lnTo>
                    <a:pt x="2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71"/>
            <p:cNvSpPr/>
            <p:nvPr/>
          </p:nvSpPr>
          <p:spPr>
            <a:xfrm>
              <a:off x="5563093" y="2104097"/>
              <a:ext cx="104830" cy="115150"/>
            </a:xfrm>
            <a:custGeom>
              <a:avLst/>
              <a:gdLst/>
              <a:ahLst/>
              <a:cxnLst/>
              <a:rect l="l" t="t" r="r" b="b"/>
              <a:pathLst>
                <a:path w="3992" h="4385" extrusionOk="0">
                  <a:moveTo>
                    <a:pt x="1264" y="1"/>
                  </a:moveTo>
                  <a:cubicBezTo>
                    <a:pt x="1025" y="1"/>
                    <a:pt x="834" y="202"/>
                    <a:pt x="834" y="441"/>
                  </a:cubicBezTo>
                  <a:lnTo>
                    <a:pt x="834" y="1159"/>
                  </a:lnTo>
                  <a:lnTo>
                    <a:pt x="738" y="1140"/>
                  </a:lnTo>
                  <a:cubicBezTo>
                    <a:pt x="690" y="1129"/>
                    <a:pt x="640" y="1124"/>
                    <a:pt x="590" y="1124"/>
                  </a:cubicBezTo>
                  <a:cubicBezTo>
                    <a:pt x="462" y="1124"/>
                    <a:pt x="334" y="1160"/>
                    <a:pt x="231" y="1235"/>
                  </a:cubicBezTo>
                  <a:cubicBezTo>
                    <a:pt x="1" y="1427"/>
                    <a:pt x="11" y="1800"/>
                    <a:pt x="39" y="2336"/>
                  </a:cubicBezTo>
                  <a:cubicBezTo>
                    <a:pt x="87" y="2996"/>
                    <a:pt x="738" y="3551"/>
                    <a:pt x="891" y="3666"/>
                  </a:cubicBezTo>
                  <a:lnTo>
                    <a:pt x="891" y="4384"/>
                  </a:lnTo>
                  <a:lnTo>
                    <a:pt x="3494" y="4384"/>
                  </a:lnTo>
                  <a:lnTo>
                    <a:pt x="3494" y="3456"/>
                  </a:lnTo>
                  <a:cubicBezTo>
                    <a:pt x="3944" y="3063"/>
                    <a:pt x="3992" y="2298"/>
                    <a:pt x="3963" y="1934"/>
                  </a:cubicBezTo>
                  <a:lnTo>
                    <a:pt x="3963" y="939"/>
                  </a:lnTo>
                  <a:cubicBezTo>
                    <a:pt x="3963" y="700"/>
                    <a:pt x="3772" y="499"/>
                    <a:pt x="3523" y="499"/>
                  </a:cubicBezTo>
                  <a:lnTo>
                    <a:pt x="3504" y="499"/>
                  </a:lnTo>
                  <a:cubicBezTo>
                    <a:pt x="3416" y="594"/>
                    <a:pt x="3298" y="640"/>
                    <a:pt x="3182" y="640"/>
                  </a:cubicBezTo>
                  <a:cubicBezTo>
                    <a:pt x="3009" y="640"/>
                    <a:pt x="2839" y="539"/>
                    <a:pt x="2776" y="355"/>
                  </a:cubicBezTo>
                  <a:lnTo>
                    <a:pt x="2748" y="355"/>
                  </a:lnTo>
                  <a:cubicBezTo>
                    <a:pt x="2660" y="446"/>
                    <a:pt x="2549" y="489"/>
                    <a:pt x="2438" y="489"/>
                  </a:cubicBezTo>
                  <a:cubicBezTo>
                    <a:pt x="2270" y="489"/>
                    <a:pt x="2105" y="390"/>
                    <a:pt x="2030" y="211"/>
                  </a:cubicBezTo>
                  <a:lnTo>
                    <a:pt x="2011" y="211"/>
                  </a:lnTo>
                  <a:cubicBezTo>
                    <a:pt x="1925" y="294"/>
                    <a:pt x="1818" y="332"/>
                    <a:pt x="1713" y="332"/>
                  </a:cubicBezTo>
                  <a:cubicBezTo>
                    <a:pt x="1525" y="332"/>
                    <a:pt x="1342" y="210"/>
                    <a:pt x="12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71"/>
            <p:cNvSpPr/>
            <p:nvPr/>
          </p:nvSpPr>
          <p:spPr>
            <a:xfrm>
              <a:off x="5563618" y="2133849"/>
              <a:ext cx="29175" cy="85634"/>
            </a:xfrm>
            <a:custGeom>
              <a:avLst/>
              <a:gdLst/>
              <a:ahLst/>
              <a:cxnLst/>
              <a:rect l="l" t="t" r="r" b="b"/>
              <a:pathLst>
                <a:path w="1111" h="3261" extrusionOk="0">
                  <a:moveTo>
                    <a:pt x="580" y="0"/>
                  </a:moveTo>
                  <a:cubicBezTo>
                    <a:pt x="452" y="0"/>
                    <a:pt x="324" y="36"/>
                    <a:pt x="220" y="112"/>
                  </a:cubicBezTo>
                  <a:cubicBezTo>
                    <a:pt x="0" y="303"/>
                    <a:pt x="0" y="677"/>
                    <a:pt x="38" y="1213"/>
                  </a:cubicBezTo>
                  <a:cubicBezTo>
                    <a:pt x="77" y="1873"/>
                    <a:pt x="727" y="2428"/>
                    <a:pt x="881" y="2543"/>
                  </a:cubicBezTo>
                  <a:lnTo>
                    <a:pt x="881" y="3261"/>
                  </a:lnTo>
                  <a:lnTo>
                    <a:pt x="1110" y="3261"/>
                  </a:lnTo>
                  <a:lnTo>
                    <a:pt x="1110" y="2447"/>
                  </a:lnTo>
                  <a:cubicBezTo>
                    <a:pt x="852" y="2246"/>
                    <a:pt x="326" y="1768"/>
                    <a:pt x="287" y="1213"/>
                  </a:cubicBezTo>
                  <a:cubicBezTo>
                    <a:pt x="259" y="658"/>
                    <a:pt x="230" y="294"/>
                    <a:pt x="450" y="112"/>
                  </a:cubicBezTo>
                  <a:cubicBezTo>
                    <a:pt x="546" y="64"/>
                    <a:pt x="651" y="35"/>
                    <a:pt x="756" y="16"/>
                  </a:cubicBezTo>
                  <a:lnTo>
                    <a:pt x="727" y="16"/>
                  </a:lnTo>
                  <a:cubicBezTo>
                    <a:pt x="679" y="6"/>
                    <a:pt x="629" y="0"/>
                    <a:pt x="58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71"/>
            <p:cNvSpPr/>
            <p:nvPr/>
          </p:nvSpPr>
          <p:spPr>
            <a:xfrm>
              <a:off x="5448258" y="1994934"/>
              <a:ext cx="115124" cy="129803"/>
            </a:xfrm>
            <a:custGeom>
              <a:avLst/>
              <a:gdLst/>
              <a:ahLst/>
              <a:cxnLst/>
              <a:rect l="l" t="t" r="r" b="b"/>
              <a:pathLst>
                <a:path w="4384" h="4943" extrusionOk="0">
                  <a:moveTo>
                    <a:pt x="1827" y="1"/>
                  </a:moveTo>
                  <a:cubicBezTo>
                    <a:pt x="1749" y="1"/>
                    <a:pt x="1671" y="22"/>
                    <a:pt x="1599" y="62"/>
                  </a:cubicBezTo>
                  <a:cubicBezTo>
                    <a:pt x="1503" y="119"/>
                    <a:pt x="1436" y="215"/>
                    <a:pt x="1407" y="330"/>
                  </a:cubicBezTo>
                  <a:lnTo>
                    <a:pt x="1063" y="1593"/>
                  </a:lnTo>
                  <a:lnTo>
                    <a:pt x="335" y="1287"/>
                  </a:lnTo>
                  <a:lnTo>
                    <a:pt x="240" y="1583"/>
                  </a:lnTo>
                  <a:cubicBezTo>
                    <a:pt x="192" y="1775"/>
                    <a:pt x="144" y="1976"/>
                    <a:pt x="115" y="2167"/>
                  </a:cubicBezTo>
                  <a:cubicBezTo>
                    <a:pt x="0" y="2828"/>
                    <a:pt x="536" y="3536"/>
                    <a:pt x="642" y="3670"/>
                  </a:cubicBezTo>
                  <a:lnTo>
                    <a:pt x="642" y="4943"/>
                  </a:lnTo>
                  <a:lnTo>
                    <a:pt x="3216" y="4943"/>
                  </a:lnTo>
                  <a:lnTo>
                    <a:pt x="3216" y="4053"/>
                  </a:lnTo>
                  <a:cubicBezTo>
                    <a:pt x="3838" y="3708"/>
                    <a:pt x="3991" y="2808"/>
                    <a:pt x="4001" y="2675"/>
                  </a:cubicBezTo>
                  <a:lnTo>
                    <a:pt x="4317" y="1545"/>
                  </a:lnTo>
                  <a:lnTo>
                    <a:pt x="4317" y="1526"/>
                  </a:lnTo>
                  <a:cubicBezTo>
                    <a:pt x="4384" y="1296"/>
                    <a:pt x="4240" y="1057"/>
                    <a:pt x="4001" y="1000"/>
                  </a:cubicBezTo>
                  <a:lnTo>
                    <a:pt x="3982" y="1000"/>
                  </a:lnTo>
                  <a:cubicBezTo>
                    <a:pt x="3947" y="991"/>
                    <a:pt x="3912" y="987"/>
                    <a:pt x="3876" y="987"/>
                  </a:cubicBezTo>
                  <a:cubicBezTo>
                    <a:pt x="3794" y="987"/>
                    <a:pt x="3711" y="1010"/>
                    <a:pt x="3637" y="1057"/>
                  </a:cubicBezTo>
                  <a:cubicBezTo>
                    <a:pt x="3618" y="875"/>
                    <a:pt x="3484" y="732"/>
                    <a:pt x="3302" y="684"/>
                  </a:cubicBezTo>
                  <a:lnTo>
                    <a:pt x="3283" y="684"/>
                  </a:lnTo>
                  <a:cubicBezTo>
                    <a:pt x="3249" y="675"/>
                    <a:pt x="3214" y="671"/>
                    <a:pt x="3180" y="671"/>
                  </a:cubicBezTo>
                  <a:cubicBezTo>
                    <a:pt x="3100" y="671"/>
                    <a:pt x="3022" y="694"/>
                    <a:pt x="2948" y="741"/>
                  </a:cubicBezTo>
                  <a:cubicBezTo>
                    <a:pt x="2919" y="569"/>
                    <a:pt x="2795" y="425"/>
                    <a:pt x="2623" y="378"/>
                  </a:cubicBezTo>
                  <a:lnTo>
                    <a:pt x="2594" y="378"/>
                  </a:lnTo>
                  <a:cubicBezTo>
                    <a:pt x="2565" y="372"/>
                    <a:pt x="2534" y="369"/>
                    <a:pt x="2503" y="369"/>
                  </a:cubicBezTo>
                  <a:cubicBezTo>
                    <a:pt x="2430" y="369"/>
                    <a:pt x="2354" y="385"/>
                    <a:pt x="2288" y="425"/>
                  </a:cubicBezTo>
                  <a:cubicBezTo>
                    <a:pt x="2288" y="225"/>
                    <a:pt x="2144" y="52"/>
                    <a:pt x="1953" y="14"/>
                  </a:cubicBezTo>
                  <a:lnTo>
                    <a:pt x="1934" y="14"/>
                  </a:lnTo>
                  <a:cubicBezTo>
                    <a:pt x="1898" y="5"/>
                    <a:pt x="1862" y="1"/>
                    <a:pt x="182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71"/>
            <p:cNvSpPr/>
            <p:nvPr/>
          </p:nvSpPr>
          <p:spPr>
            <a:xfrm>
              <a:off x="5448258" y="2028205"/>
              <a:ext cx="25157" cy="96033"/>
            </a:xfrm>
            <a:custGeom>
              <a:avLst/>
              <a:gdLst/>
              <a:ahLst/>
              <a:cxnLst/>
              <a:rect l="l" t="t" r="r" b="b"/>
              <a:pathLst>
                <a:path w="958" h="3657" extrusionOk="0">
                  <a:moveTo>
                    <a:pt x="345" y="1"/>
                  </a:moveTo>
                  <a:lnTo>
                    <a:pt x="249" y="297"/>
                  </a:lnTo>
                  <a:cubicBezTo>
                    <a:pt x="192" y="489"/>
                    <a:pt x="144" y="690"/>
                    <a:pt x="115" y="891"/>
                  </a:cubicBezTo>
                  <a:cubicBezTo>
                    <a:pt x="0" y="1541"/>
                    <a:pt x="536" y="2250"/>
                    <a:pt x="642" y="2384"/>
                  </a:cubicBezTo>
                  <a:lnTo>
                    <a:pt x="642" y="3657"/>
                  </a:lnTo>
                  <a:lnTo>
                    <a:pt x="957" y="3657"/>
                  </a:lnTo>
                  <a:lnTo>
                    <a:pt x="957" y="2384"/>
                  </a:lnTo>
                  <a:cubicBezTo>
                    <a:pt x="852" y="2259"/>
                    <a:pt x="316" y="1551"/>
                    <a:pt x="431" y="891"/>
                  </a:cubicBezTo>
                  <a:cubicBezTo>
                    <a:pt x="460" y="690"/>
                    <a:pt x="508" y="498"/>
                    <a:pt x="565" y="307"/>
                  </a:cubicBezTo>
                  <a:lnTo>
                    <a:pt x="622" y="125"/>
                  </a:lnTo>
                  <a:lnTo>
                    <a:pt x="345"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7" name="Google Shape;11717;p71"/>
            <p:cNvSpPr/>
            <p:nvPr/>
          </p:nvSpPr>
          <p:spPr>
            <a:xfrm>
              <a:off x="5567636" y="2048058"/>
              <a:ext cx="32195" cy="33902"/>
            </a:xfrm>
            <a:custGeom>
              <a:avLst/>
              <a:gdLst/>
              <a:ahLst/>
              <a:cxnLst/>
              <a:rect l="l" t="t" r="r" b="b"/>
              <a:pathLst>
                <a:path w="1226" h="1291" extrusionOk="0">
                  <a:moveTo>
                    <a:pt x="479" y="1"/>
                  </a:moveTo>
                  <a:lnTo>
                    <a:pt x="0" y="1034"/>
                  </a:lnTo>
                  <a:lnTo>
                    <a:pt x="517" y="1254"/>
                  </a:lnTo>
                  <a:cubicBezTo>
                    <a:pt x="570" y="1279"/>
                    <a:pt x="626" y="1290"/>
                    <a:pt x="681" y="1290"/>
                  </a:cubicBezTo>
                  <a:cubicBezTo>
                    <a:pt x="843" y="1290"/>
                    <a:pt x="998" y="1192"/>
                    <a:pt x="1063" y="1034"/>
                  </a:cubicBezTo>
                  <a:lnTo>
                    <a:pt x="1187" y="757"/>
                  </a:lnTo>
                  <a:cubicBezTo>
                    <a:pt x="1225" y="652"/>
                    <a:pt x="1225" y="537"/>
                    <a:pt x="1187" y="431"/>
                  </a:cubicBezTo>
                  <a:cubicBezTo>
                    <a:pt x="1149" y="326"/>
                    <a:pt x="1063" y="250"/>
                    <a:pt x="967" y="202"/>
                  </a:cubicBezTo>
                  <a:lnTo>
                    <a:pt x="47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8" name="Google Shape;11718;p71"/>
            <p:cNvSpPr/>
            <p:nvPr/>
          </p:nvSpPr>
          <p:spPr>
            <a:xfrm>
              <a:off x="5454561" y="2149842"/>
              <a:ext cx="86212" cy="184266"/>
            </a:xfrm>
            <a:custGeom>
              <a:avLst/>
              <a:gdLst/>
              <a:ahLst/>
              <a:cxnLst/>
              <a:rect l="l" t="t" r="r" b="b"/>
              <a:pathLst>
                <a:path w="3283" h="7017" extrusionOk="0">
                  <a:moveTo>
                    <a:pt x="9" y="1"/>
                  </a:moveTo>
                  <a:lnTo>
                    <a:pt x="9" y="6776"/>
                  </a:lnTo>
                  <a:cubicBezTo>
                    <a:pt x="9" y="6776"/>
                    <a:pt x="9" y="6786"/>
                    <a:pt x="9" y="6796"/>
                  </a:cubicBezTo>
                  <a:cubicBezTo>
                    <a:pt x="0" y="6915"/>
                    <a:pt x="87" y="7016"/>
                    <a:pt x="204" y="7016"/>
                  </a:cubicBezTo>
                  <a:cubicBezTo>
                    <a:pt x="209" y="7016"/>
                    <a:pt x="214" y="7016"/>
                    <a:pt x="220" y="7016"/>
                  </a:cubicBezTo>
                  <a:lnTo>
                    <a:pt x="3081" y="7016"/>
                  </a:lnTo>
                  <a:cubicBezTo>
                    <a:pt x="3087" y="7016"/>
                    <a:pt x="3093" y="7016"/>
                    <a:pt x="3099" y="7016"/>
                  </a:cubicBezTo>
                  <a:cubicBezTo>
                    <a:pt x="3196" y="7016"/>
                    <a:pt x="3273" y="6943"/>
                    <a:pt x="3282" y="6843"/>
                  </a:cubicBezTo>
                  <a:lnTo>
                    <a:pt x="328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71"/>
            <p:cNvSpPr/>
            <p:nvPr/>
          </p:nvSpPr>
          <p:spPr>
            <a:xfrm>
              <a:off x="5578193" y="2244089"/>
              <a:ext cx="85975" cy="90019"/>
            </a:xfrm>
            <a:custGeom>
              <a:avLst/>
              <a:gdLst/>
              <a:ahLst/>
              <a:cxnLst/>
              <a:rect l="l" t="t" r="r" b="b"/>
              <a:pathLst>
                <a:path w="3274" h="3428" extrusionOk="0">
                  <a:moveTo>
                    <a:pt x="0" y="1"/>
                  </a:moveTo>
                  <a:lnTo>
                    <a:pt x="0" y="3235"/>
                  </a:lnTo>
                  <a:cubicBezTo>
                    <a:pt x="0" y="3336"/>
                    <a:pt x="87" y="3427"/>
                    <a:pt x="195" y="3427"/>
                  </a:cubicBezTo>
                  <a:cubicBezTo>
                    <a:pt x="200" y="3427"/>
                    <a:pt x="205" y="3427"/>
                    <a:pt x="211" y="3427"/>
                  </a:cubicBezTo>
                  <a:lnTo>
                    <a:pt x="3072" y="3427"/>
                  </a:lnTo>
                  <a:cubicBezTo>
                    <a:pt x="3078" y="3427"/>
                    <a:pt x="3083" y="3427"/>
                    <a:pt x="3088" y="3427"/>
                  </a:cubicBezTo>
                  <a:cubicBezTo>
                    <a:pt x="3195" y="3427"/>
                    <a:pt x="3273" y="3336"/>
                    <a:pt x="3273" y="3235"/>
                  </a:cubicBezTo>
                  <a:lnTo>
                    <a:pt x="3273"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71"/>
            <p:cNvSpPr/>
            <p:nvPr/>
          </p:nvSpPr>
          <p:spPr>
            <a:xfrm>
              <a:off x="5473389" y="2149842"/>
              <a:ext cx="67383" cy="184266"/>
            </a:xfrm>
            <a:custGeom>
              <a:avLst/>
              <a:gdLst/>
              <a:ahLst/>
              <a:cxnLst/>
              <a:rect l="l" t="t" r="r" b="b"/>
              <a:pathLst>
                <a:path w="2566" h="7017" extrusionOk="0">
                  <a:moveTo>
                    <a:pt x="0" y="1"/>
                  </a:moveTo>
                  <a:lnTo>
                    <a:pt x="0" y="7016"/>
                  </a:lnTo>
                  <a:lnTo>
                    <a:pt x="2364" y="7016"/>
                  </a:lnTo>
                  <a:cubicBezTo>
                    <a:pt x="2370" y="7016"/>
                    <a:pt x="2375" y="7016"/>
                    <a:pt x="2380" y="7016"/>
                  </a:cubicBezTo>
                  <a:cubicBezTo>
                    <a:pt x="2478" y="7016"/>
                    <a:pt x="2556" y="6934"/>
                    <a:pt x="2565" y="6843"/>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71"/>
            <p:cNvSpPr/>
            <p:nvPr/>
          </p:nvSpPr>
          <p:spPr>
            <a:xfrm>
              <a:off x="5595262" y="2244089"/>
              <a:ext cx="69143" cy="90019"/>
            </a:xfrm>
            <a:custGeom>
              <a:avLst/>
              <a:gdLst/>
              <a:ahLst/>
              <a:cxnLst/>
              <a:rect l="l" t="t" r="r" b="b"/>
              <a:pathLst>
                <a:path w="2633" h="3428" extrusionOk="0">
                  <a:moveTo>
                    <a:pt x="1" y="1"/>
                  </a:moveTo>
                  <a:lnTo>
                    <a:pt x="1" y="3427"/>
                  </a:lnTo>
                  <a:lnTo>
                    <a:pt x="2422" y="3427"/>
                  </a:lnTo>
                  <a:cubicBezTo>
                    <a:pt x="2428" y="3427"/>
                    <a:pt x="2433" y="3427"/>
                    <a:pt x="2438" y="3427"/>
                  </a:cubicBezTo>
                  <a:cubicBezTo>
                    <a:pt x="2545" y="3427"/>
                    <a:pt x="2624" y="3336"/>
                    <a:pt x="2633" y="3235"/>
                  </a:cubicBezTo>
                  <a:lnTo>
                    <a:pt x="2633"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71"/>
            <p:cNvSpPr/>
            <p:nvPr/>
          </p:nvSpPr>
          <p:spPr>
            <a:xfrm>
              <a:off x="5334421" y="2274997"/>
              <a:ext cx="86973" cy="59348"/>
            </a:xfrm>
            <a:custGeom>
              <a:avLst/>
              <a:gdLst/>
              <a:ahLst/>
              <a:cxnLst/>
              <a:rect l="l" t="t" r="r" b="b"/>
              <a:pathLst>
                <a:path w="3312" h="2260" extrusionOk="0">
                  <a:moveTo>
                    <a:pt x="19" y="1"/>
                  </a:moveTo>
                  <a:lnTo>
                    <a:pt x="19" y="2039"/>
                  </a:lnTo>
                  <a:cubicBezTo>
                    <a:pt x="0" y="2154"/>
                    <a:pt x="86" y="2250"/>
                    <a:pt x="201" y="2259"/>
                  </a:cubicBezTo>
                  <a:lnTo>
                    <a:pt x="3110" y="2259"/>
                  </a:lnTo>
                  <a:cubicBezTo>
                    <a:pt x="3225" y="2250"/>
                    <a:pt x="3311" y="2154"/>
                    <a:pt x="3292" y="2039"/>
                  </a:cubicBezTo>
                  <a:lnTo>
                    <a:pt x="3292" y="1"/>
                  </a:lnTo>
                  <a:close/>
                </a:path>
              </a:pathLst>
            </a:custGeom>
            <a:solidFill>
              <a:srgbClr val="5D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71"/>
            <p:cNvSpPr/>
            <p:nvPr/>
          </p:nvSpPr>
          <p:spPr>
            <a:xfrm>
              <a:off x="5353512" y="2274997"/>
              <a:ext cx="67619" cy="59085"/>
            </a:xfrm>
            <a:custGeom>
              <a:avLst/>
              <a:gdLst/>
              <a:ahLst/>
              <a:cxnLst/>
              <a:rect l="l" t="t" r="r" b="b"/>
              <a:pathLst>
                <a:path w="2575" h="2250" extrusionOk="0">
                  <a:moveTo>
                    <a:pt x="0" y="1"/>
                  </a:moveTo>
                  <a:lnTo>
                    <a:pt x="0" y="2250"/>
                  </a:lnTo>
                  <a:lnTo>
                    <a:pt x="2383" y="2250"/>
                  </a:lnTo>
                  <a:cubicBezTo>
                    <a:pt x="2498" y="2250"/>
                    <a:pt x="2575" y="2144"/>
                    <a:pt x="2565" y="2039"/>
                  </a:cubicBezTo>
                  <a:lnTo>
                    <a:pt x="256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71"/>
            <p:cNvSpPr/>
            <p:nvPr/>
          </p:nvSpPr>
          <p:spPr>
            <a:xfrm>
              <a:off x="5454298" y="2121192"/>
              <a:ext cx="86973" cy="32457"/>
            </a:xfrm>
            <a:custGeom>
              <a:avLst/>
              <a:gdLst/>
              <a:ahLst/>
              <a:cxnLst/>
              <a:rect l="l" t="t" r="r" b="b"/>
              <a:pathLst>
                <a:path w="3312" h="1236" extrusionOk="0">
                  <a:moveTo>
                    <a:pt x="201" y="1"/>
                  </a:moveTo>
                  <a:cubicBezTo>
                    <a:pt x="86" y="1"/>
                    <a:pt x="0" y="106"/>
                    <a:pt x="19" y="221"/>
                  </a:cubicBezTo>
                  <a:lnTo>
                    <a:pt x="19" y="1235"/>
                  </a:lnTo>
                  <a:lnTo>
                    <a:pt x="3292" y="1235"/>
                  </a:lnTo>
                  <a:lnTo>
                    <a:pt x="3292" y="249"/>
                  </a:lnTo>
                  <a:cubicBezTo>
                    <a:pt x="3292" y="240"/>
                    <a:pt x="3292" y="230"/>
                    <a:pt x="3292" y="221"/>
                  </a:cubicBezTo>
                  <a:cubicBezTo>
                    <a:pt x="3311" y="106"/>
                    <a:pt x="3225" y="1"/>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71"/>
            <p:cNvSpPr/>
            <p:nvPr/>
          </p:nvSpPr>
          <p:spPr>
            <a:xfrm>
              <a:off x="5473389" y="2121192"/>
              <a:ext cx="67882" cy="32457"/>
            </a:xfrm>
            <a:custGeom>
              <a:avLst/>
              <a:gdLst/>
              <a:ahLst/>
              <a:cxnLst/>
              <a:rect l="l" t="t" r="r" b="b"/>
              <a:pathLst>
                <a:path w="2585" h="1236" extrusionOk="0">
                  <a:moveTo>
                    <a:pt x="0" y="1"/>
                  </a:moveTo>
                  <a:lnTo>
                    <a:pt x="0" y="1235"/>
                  </a:lnTo>
                  <a:lnTo>
                    <a:pt x="2565" y="1235"/>
                  </a:lnTo>
                  <a:lnTo>
                    <a:pt x="2565" y="249"/>
                  </a:lnTo>
                  <a:cubicBezTo>
                    <a:pt x="2565" y="240"/>
                    <a:pt x="2565" y="230"/>
                    <a:pt x="2565" y="221"/>
                  </a:cubicBezTo>
                  <a:cubicBezTo>
                    <a:pt x="2584" y="106"/>
                    <a:pt x="2498" y="1"/>
                    <a:pt x="2383"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71"/>
            <p:cNvSpPr/>
            <p:nvPr/>
          </p:nvSpPr>
          <p:spPr>
            <a:xfrm>
              <a:off x="5476146" y="1994435"/>
              <a:ext cx="24658" cy="44537"/>
            </a:xfrm>
            <a:custGeom>
              <a:avLst/>
              <a:gdLst/>
              <a:ahLst/>
              <a:cxnLst/>
              <a:rect l="l" t="t" r="r" b="b"/>
              <a:pathLst>
                <a:path w="939" h="1696" extrusionOk="0">
                  <a:moveTo>
                    <a:pt x="769" y="1"/>
                  </a:moveTo>
                  <a:cubicBezTo>
                    <a:pt x="690" y="1"/>
                    <a:pt x="613" y="24"/>
                    <a:pt x="546" y="71"/>
                  </a:cubicBezTo>
                  <a:cubicBezTo>
                    <a:pt x="441" y="129"/>
                    <a:pt x="374" y="224"/>
                    <a:pt x="345" y="339"/>
                  </a:cubicBezTo>
                  <a:lnTo>
                    <a:pt x="77" y="1315"/>
                  </a:lnTo>
                  <a:lnTo>
                    <a:pt x="58" y="1382"/>
                  </a:lnTo>
                  <a:lnTo>
                    <a:pt x="29" y="1516"/>
                  </a:lnTo>
                  <a:cubicBezTo>
                    <a:pt x="1" y="1583"/>
                    <a:pt x="29" y="1660"/>
                    <a:pt x="96" y="1689"/>
                  </a:cubicBezTo>
                  <a:cubicBezTo>
                    <a:pt x="111" y="1693"/>
                    <a:pt x="124" y="1696"/>
                    <a:pt x="135" y="1696"/>
                  </a:cubicBezTo>
                  <a:cubicBezTo>
                    <a:pt x="218" y="1696"/>
                    <a:pt x="240" y="1593"/>
                    <a:pt x="240" y="1593"/>
                  </a:cubicBezTo>
                  <a:lnTo>
                    <a:pt x="307" y="1335"/>
                  </a:lnTo>
                  <a:lnTo>
                    <a:pt x="575" y="368"/>
                  </a:lnTo>
                  <a:cubicBezTo>
                    <a:pt x="613" y="186"/>
                    <a:pt x="766" y="62"/>
                    <a:pt x="939" y="43"/>
                  </a:cubicBezTo>
                  <a:cubicBezTo>
                    <a:pt x="929" y="33"/>
                    <a:pt x="910" y="23"/>
                    <a:pt x="891" y="14"/>
                  </a:cubicBezTo>
                  <a:lnTo>
                    <a:pt x="872" y="14"/>
                  </a:lnTo>
                  <a:cubicBezTo>
                    <a:pt x="837" y="5"/>
                    <a:pt x="803" y="1"/>
                    <a:pt x="76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71"/>
            <p:cNvSpPr/>
            <p:nvPr/>
          </p:nvSpPr>
          <p:spPr>
            <a:xfrm>
              <a:off x="5497758" y="2003731"/>
              <a:ext cx="18382" cy="41281"/>
            </a:xfrm>
            <a:custGeom>
              <a:avLst/>
              <a:gdLst/>
              <a:ahLst/>
              <a:cxnLst/>
              <a:rect l="l" t="t" r="r" b="b"/>
              <a:pathLst>
                <a:path w="700" h="1572" extrusionOk="0">
                  <a:moveTo>
                    <a:pt x="580" y="1"/>
                  </a:moveTo>
                  <a:cubicBezTo>
                    <a:pt x="464" y="1"/>
                    <a:pt x="362" y="87"/>
                    <a:pt x="355" y="215"/>
                  </a:cubicBezTo>
                  <a:lnTo>
                    <a:pt x="87" y="1191"/>
                  </a:lnTo>
                  <a:lnTo>
                    <a:pt x="68" y="1258"/>
                  </a:lnTo>
                  <a:lnTo>
                    <a:pt x="29" y="1402"/>
                  </a:lnTo>
                  <a:cubicBezTo>
                    <a:pt x="1" y="1459"/>
                    <a:pt x="39" y="1536"/>
                    <a:pt x="106" y="1564"/>
                  </a:cubicBezTo>
                  <a:cubicBezTo>
                    <a:pt x="120" y="1569"/>
                    <a:pt x="133" y="1571"/>
                    <a:pt x="145" y="1571"/>
                  </a:cubicBezTo>
                  <a:cubicBezTo>
                    <a:pt x="228" y="1571"/>
                    <a:pt x="250" y="1469"/>
                    <a:pt x="250" y="1469"/>
                  </a:cubicBezTo>
                  <a:lnTo>
                    <a:pt x="317" y="1210"/>
                  </a:lnTo>
                  <a:lnTo>
                    <a:pt x="584" y="244"/>
                  </a:lnTo>
                  <a:cubicBezTo>
                    <a:pt x="594" y="167"/>
                    <a:pt x="642" y="90"/>
                    <a:pt x="699" y="33"/>
                  </a:cubicBezTo>
                  <a:cubicBezTo>
                    <a:pt x="660" y="11"/>
                    <a:pt x="619" y="1"/>
                    <a:pt x="58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71"/>
            <p:cNvSpPr/>
            <p:nvPr/>
          </p:nvSpPr>
          <p:spPr>
            <a:xfrm>
              <a:off x="5515615" y="2011872"/>
              <a:ext cx="18618" cy="41176"/>
            </a:xfrm>
            <a:custGeom>
              <a:avLst/>
              <a:gdLst/>
              <a:ahLst/>
              <a:cxnLst/>
              <a:rect l="l" t="t" r="r" b="b"/>
              <a:pathLst>
                <a:path w="709" h="1568" extrusionOk="0">
                  <a:moveTo>
                    <a:pt x="586" y="0"/>
                  </a:moveTo>
                  <a:cubicBezTo>
                    <a:pt x="453" y="0"/>
                    <a:pt x="331" y="100"/>
                    <a:pt x="316" y="240"/>
                  </a:cubicBezTo>
                  <a:lnTo>
                    <a:pt x="77" y="1187"/>
                  </a:lnTo>
                  <a:lnTo>
                    <a:pt x="67" y="1254"/>
                  </a:lnTo>
                  <a:lnTo>
                    <a:pt x="29" y="1398"/>
                  </a:lnTo>
                  <a:cubicBezTo>
                    <a:pt x="0" y="1455"/>
                    <a:pt x="29" y="1532"/>
                    <a:pt x="96" y="1561"/>
                  </a:cubicBezTo>
                  <a:cubicBezTo>
                    <a:pt x="111" y="1565"/>
                    <a:pt x="125" y="1567"/>
                    <a:pt x="138" y="1567"/>
                  </a:cubicBezTo>
                  <a:cubicBezTo>
                    <a:pt x="227" y="1567"/>
                    <a:pt x="249" y="1465"/>
                    <a:pt x="249" y="1465"/>
                  </a:cubicBezTo>
                  <a:lnTo>
                    <a:pt x="306" y="1206"/>
                  </a:lnTo>
                  <a:lnTo>
                    <a:pt x="546" y="269"/>
                  </a:lnTo>
                  <a:cubicBezTo>
                    <a:pt x="574" y="173"/>
                    <a:pt x="622" y="87"/>
                    <a:pt x="708" y="29"/>
                  </a:cubicBezTo>
                  <a:cubicBezTo>
                    <a:pt x="668" y="9"/>
                    <a:pt x="627" y="0"/>
                    <a:pt x="58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71"/>
            <p:cNvSpPr/>
            <p:nvPr/>
          </p:nvSpPr>
          <p:spPr>
            <a:xfrm>
              <a:off x="5534706" y="2020669"/>
              <a:ext cx="16360" cy="37657"/>
            </a:xfrm>
            <a:custGeom>
              <a:avLst/>
              <a:gdLst/>
              <a:ahLst/>
              <a:cxnLst/>
              <a:rect l="l" t="t" r="r" b="b"/>
              <a:pathLst>
                <a:path w="623" h="1434" extrusionOk="0">
                  <a:moveTo>
                    <a:pt x="594" y="1"/>
                  </a:moveTo>
                  <a:cubicBezTo>
                    <a:pt x="508" y="1"/>
                    <a:pt x="422" y="20"/>
                    <a:pt x="355" y="68"/>
                  </a:cubicBezTo>
                  <a:lnTo>
                    <a:pt x="355" y="87"/>
                  </a:lnTo>
                  <a:lnTo>
                    <a:pt x="87" y="1063"/>
                  </a:lnTo>
                  <a:lnTo>
                    <a:pt x="68" y="1120"/>
                  </a:lnTo>
                  <a:lnTo>
                    <a:pt x="29" y="1264"/>
                  </a:lnTo>
                  <a:cubicBezTo>
                    <a:pt x="1" y="1331"/>
                    <a:pt x="29" y="1407"/>
                    <a:pt x="96" y="1427"/>
                  </a:cubicBezTo>
                  <a:cubicBezTo>
                    <a:pt x="113" y="1432"/>
                    <a:pt x="128" y="1434"/>
                    <a:pt x="141" y="1434"/>
                  </a:cubicBezTo>
                  <a:cubicBezTo>
                    <a:pt x="228" y="1434"/>
                    <a:pt x="249" y="1340"/>
                    <a:pt x="249" y="1340"/>
                  </a:cubicBezTo>
                  <a:lnTo>
                    <a:pt x="316" y="1072"/>
                  </a:lnTo>
                  <a:lnTo>
                    <a:pt x="575" y="106"/>
                  </a:lnTo>
                  <a:cubicBezTo>
                    <a:pt x="584" y="68"/>
                    <a:pt x="603" y="39"/>
                    <a:pt x="62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71"/>
            <p:cNvSpPr/>
            <p:nvPr/>
          </p:nvSpPr>
          <p:spPr>
            <a:xfrm>
              <a:off x="5585230" y="2104097"/>
              <a:ext cx="13077" cy="47793"/>
            </a:xfrm>
            <a:custGeom>
              <a:avLst/>
              <a:gdLst/>
              <a:ahLst/>
              <a:cxnLst/>
              <a:rect l="l" t="t" r="r" b="b"/>
              <a:pathLst>
                <a:path w="498" h="1820" extrusionOk="0">
                  <a:moveTo>
                    <a:pt x="431" y="1"/>
                  </a:moveTo>
                  <a:cubicBezTo>
                    <a:pt x="306" y="10"/>
                    <a:pt x="201" y="58"/>
                    <a:pt x="125" y="144"/>
                  </a:cubicBezTo>
                  <a:cubicBezTo>
                    <a:pt x="38" y="221"/>
                    <a:pt x="0" y="336"/>
                    <a:pt x="0" y="451"/>
                  </a:cubicBezTo>
                  <a:lnTo>
                    <a:pt x="0" y="1465"/>
                  </a:lnTo>
                  <a:lnTo>
                    <a:pt x="0" y="1532"/>
                  </a:lnTo>
                  <a:lnTo>
                    <a:pt x="10" y="1676"/>
                  </a:lnTo>
                  <a:cubicBezTo>
                    <a:pt x="0" y="1743"/>
                    <a:pt x="48" y="1810"/>
                    <a:pt x="115" y="1819"/>
                  </a:cubicBezTo>
                  <a:cubicBezTo>
                    <a:pt x="119" y="1820"/>
                    <a:pt x="123" y="1820"/>
                    <a:pt x="127" y="1820"/>
                  </a:cubicBezTo>
                  <a:cubicBezTo>
                    <a:pt x="239" y="1820"/>
                    <a:pt x="239" y="1685"/>
                    <a:pt x="239" y="1685"/>
                  </a:cubicBezTo>
                  <a:lnTo>
                    <a:pt x="230" y="1417"/>
                  </a:lnTo>
                  <a:lnTo>
                    <a:pt x="230" y="422"/>
                  </a:lnTo>
                  <a:cubicBezTo>
                    <a:pt x="220" y="240"/>
                    <a:pt x="326" y="68"/>
                    <a:pt x="4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1" name="Google Shape;11731;p71"/>
            <p:cNvSpPr/>
            <p:nvPr/>
          </p:nvSpPr>
          <p:spPr>
            <a:xfrm>
              <a:off x="5606947" y="2109480"/>
              <a:ext cx="8456" cy="43171"/>
            </a:xfrm>
            <a:custGeom>
              <a:avLst/>
              <a:gdLst/>
              <a:ahLst/>
              <a:cxnLst/>
              <a:rect l="l" t="t" r="r" b="b"/>
              <a:pathLst>
                <a:path w="322" h="1644" extrusionOk="0">
                  <a:moveTo>
                    <a:pt x="268" y="0"/>
                  </a:moveTo>
                  <a:cubicBezTo>
                    <a:pt x="125" y="0"/>
                    <a:pt x="0" y="131"/>
                    <a:pt x="34" y="284"/>
                  </a:cubicBezTo>
                  <a:lnTo>
                    <a:pt x="34" y="1356"/>
                  </a:lnTo>
                  <a:lnTo>
                    <a:pt x="34" y="1499"/>
                  </a:lnTo>
                  <a:cubicBezTo>
                    <a:pt x="25" y="1576"/>
                    <a:pt x="73" y="1643"/>
                    <a:pt x="149" y="1643"/>
                  </a:cubicBezTo>
                  <a:cubicBezTo>
                    <a:pt x="153" y="1643"/>
                    <a:pt x="157" y="1643"/>
                    <a:pt x="161" y="1643"/>
                  </a:cubicBezTo>
                  <a:cubicBezTo>
                    <a:pt x="264" y="1643"/>
                    <a:pt x="264" y="1519"/>
                    <a:pt x="264" y="1519"/>
                  </a:cubicBezTo>
                  <a:lnTo>
                    <a:pt x="264" y="1251"/>
                  </a:lnTo>
                  <a:lnTo>
                    <a:pt x="264" y="246"/>
                  </a:lnTo>
                  <a:cubicBezTo>
                    <a:pt x="255" y="169"/>
                    <a:pt x="283" y="83"/>
                    <a:pt x="322" y="6"/>
                  </a:cubicBezTo>
                  <a:cubicBezTo>
                    <a:pt x="304" y="2"/>
                    <a:pt x="286" y="0"/>
                    <a:pt x="26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2" name="Google Shape;11732;p71"/>
            <p:cNvSpPr/>
            <p:nvPr/>
          </p:nvSpPr>
          <p:spPr>
            <a:xfrm>
              <a:off x="5625513" y="2113314"/>
              <a:ext cx="8981" cy="43093"/>
            </a:xfrm>
            <a:custGeom>
              <a:avLst/>
              <a:gdLst/>
              <a:ahLst/>
              <a:cxnLst/>
              <a:rect l="l" t="t" r="r" b="b"/>
              <a:pathLst>
                <a:path w="342" h="1641" extrusionOk="0">
                  <a:moveTo>
                    <a:pt x="298" y="1"/>
                  </a:moveTo>
                  <a:cubicBezTo>
                    <a:pt x="135" y="1"/>
                    <a:pt x="1" y="143"/>
                    <a:pt x="36" y="310"/>
                  </a:cubicBezTo>
                  <a:lnTo>
                    <a:pt x="55" y="1296"/>
                  </a:lnTo>
                  <a:lnTo>
                    <a:pt x="55" y="1353"/>
                  </a:lnTo>
                  <a:lnTo>
                    <a:pt x="55" y="1507"/>
                  </a:lnTo>
                  <a:cubicBezTo>
                    <a:pt x="45" y="1574"/>
                    <a:pt x="93" y="1631"/>
                    <a:pt x="170" y="1641"/>
                  </a:cubicBezTo>
                  <a:cubicBezTo>
                    <a:pt x="174" y="1641"/>
                    <a:pt x="177" y="1641"/>
                    <a:pt x="181" y="1641"/>
                  </a:cubicBezTo>
                  <a:cubicBezTo>
                    <a:pt x="285" y="1641"/>
                    <a:pt x="285" y="1516"/>
                    <a:pt x="285" y="1516"/>
                  </a:cubicBezTo>
                  <a:lnTo>
                    <a:pt x="275" y="1248"/>
                  </a:lnTo>
                  <a:lnTo>
                    <a:pt x="256" y="282"/>
                  </a:lnTo>
                  <a:cubicBezTo>
                    <a:pt x="256" y="176"/>
                    <a:pt x="285" y="81"/>
                    <a:pt x="342" y="4"/>
                  </a:cubicBezTo>
                  <a:cubicBezTo>
                    <a:pt x="327" y="2"/>
                    <a:pt x="312" y="1"/>
                    <a:pt x="29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71"/>
            <p:cNvSpPr/>
            <p:nvPr/>
          </p:nvSpPr>
          <p:spPr>
            <a:xfrm>
              <a:off x="5646285" y="2117437"/>
              <a:ext cx="6801" cy="39731"/>
            </a:xfrm>
            <a:custGeom>
              <a:avLst/>
              <a:gdLst/>
              <a:ahLst/>
              <a:cxnLst/>
              <a:rect l="l" t="t" r="r" b="b"/>
              <a:pathLst>
                <a:path w="259" h="1513" extrusionOk="0">
                  <a:moveTo>
                    <a:pt x="221" y="0"/>
                  </a:moveTo>
                  <a:cubicBezTo>
                    <a:pt x="144" y="29"/>
                    <a:pt x="68" y="67"/>
                    <a:pt x="10" y="134"/>
                  </a:cubicBezTo>
                  <a:lnTo>
                    <a:pt x="10" y="144"/>
                  </a:lnTo>
                  <a:lnTo>
                    <a:pt x="10" y="1225"/>
                  </a:lnTo>
                  <a:lnTo>
                    <a:pt x="20" y="1369"/>
                  </a:lnTo>
                  <a:cubicBezTo>
                    <a:pt x="1" y="1436"/>
                    <a:pt x="58" y="1503"/>
                    <a:pt x="125" y="1512"/>
                  </a:cubicBezTo>
                  <a:cubicBezTo>
                    <a:pt x="130" y="1513"/>
                    <a:pt x="134" y="1513"/>
                    <a:pt x="139" y="1513"/>
                  </a:cubicBezTo>
                  <a:cubicBezTo>
                    <a:pt x="258" y="1513"/>
                    <a:pt x="250" y="1388"/>
                    <a:pt x="250" y="1388"/>
                  </a:cubicBezTo>
                  <a:lnTo>
                    <a:pt x="240" y="1120"/>
                  </a:lnTo>
                  <a:lnTo>
                    <a:pt x="240" y="115"/>
                  </a:lnTo>
                  <a:cubicBezTo>
                    <a:pt x="240" y="77"/>
                    <a:pt x="240" y="38"/>
                    <a:pt x="25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71"/>
            <p:cNvSpPr/>
            <p:nvPr/>
          </p:nvSpPr>
          <p:spPr>
            <a:xfrm>
              <a:off x="5577694" y="2215439"/>
              <a:ext cx="86973" cy="32694"/>
            </a:xfrm>
            <a:custGeom>
              <a:avLst/>
              <a:gdLst/>
              <a:ahLst/>
              <a:cxnLst/>
              <a:rect l="l" t="t" r="r" b="b"/>
              <a:pathLst>
                <a:path w="3312" h="1245" extrusionOk="0">
                  <a:moveTo>
                    <a:pt x="201" y="1"/>
                  </a:moveTo>
                  <a:cubicBezTo>
                    <a:pt x="86" y="10"/>
                    <a:pt x="0" y="115"/>
                    <a:pt x="19" y="221"/>
                  </a:cubicBezTo>
                  <a:lnTo>
                    <a:pt x="19" y="1245"/>
                  </a:lnTo>
                  <a:lnTo>
                    <a:pt x="3302" y="1245"/>
                  </a:lnTo>
                  <a:lnTo>
                    <a:pt x="3302" y="249"/>
                  </a:lnTo>
                  <a:cubicBezTo>
                    <a:pt x="3292" y="240"/>
                    <a:pt x="3292" y="230"/>
                    <a:pt x="3292" y="221"/>
                  </a:cubicBezTo>
                  <a:cubicBezTo>
                    <a:pt x="3311" y="115"/>
                    <a:pt x="3225" y="10"/>
                    <a:pt x="311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71"/>
            <p:cNvSpPr/>
            <p:nvPr/>
          </p:nvSpPr>
          <p:spPr>
            <a:xfrm>
              <a:off x="5595262" y="2215439"/>
              <a:ext cx="69405" cy="32694"/>
            </a:xfrm>
            <a:custGeom>
              <a:avLst/>
              <a:gdLst/>
              <a:ahLst/>
              <a:cxnLst/>
              <a:rect l="l" t="t" r="r" b="b"/>
              <a:pathLst>
                <a:path w="2643" h="1245" extrusionOk="0">
                  <a:moveTo>
                    <a:pt x="1" y="1"/>
                  </a:moveTo>
                  <a:lnTo>
                    <a:pt x="1" y="1245"/>
                  </a:lnTo>
                  <a:lnTo>
                    <a:pt x="2633" y="1245"/>
                  </a:lnTo>
                  <a:lnTo>
                    <a:pt x="2633" y="249"/>
                  </a:lnTo>
                  <a:cubicBezTo>
                    <a:pt x="2623" y="240"/>
                    <a:pt x="2623" y="230"/>
                    <a:pt x="2623" y="221"/>
                  </a:cubicBezTo>
                  <a:cubicBezTo>
                    <a:pt x="2642" y="115"/>
                    <a:pt x="2556" y="10"/>
                    <a:pt x="2441" y="1"/>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71"/>
            <p:cNvSpPr/>
            <p:nvPr/>
          </p:nvSpPr>
          <p:spPr>
            <a:xfrm>
              <a:off x="5334421" y="2246111"/>
              <a:ext cx="86973" cy="32431"/>
            </a:xfrm>
            <a:custGeom>
              <a:avLst/>
              <a:gdLst/>
              <a:ahLst/>
              <a:cxnLst/>
              <a:rect l="l" t="t" r="r" b="b"/>
              <a:pathLst>
                <a:path w="3312" h="1235" extrusionOk="0">
                  <a:moveTo>
                    <a:pt x="201" y="0"/>
                  </a:moveTo>
                  <a:cubicBezTo>
                    <a:pt x="86" y="10"/>
                    <a:pt x="0" y="105"/>
                    <a:pt x="19" y="220"/>
                  </a:cubicBezTo>
                  <a:lnTo>
                    <a:pt x="19" y="1235"/>
                  </a:lnTo>
                  <a:lnTo>
                    <a:pt x="3292" y="1235"/>
                  </a:lnTo>
                  <a:lnTo>
                    <a:pt x="3292" y="249"/>
                  </a:lnTo>
                  <a:cubicBezTo>
                    <a:pt x="3292" y="239"/>
                    <a:pt x="3292" y="230"/>
                    <a:pt x="3292" y="220"/>
                  </a:cubicBezTo>
                  <a:cubicBezTo>
                    <a:pt x="3311" y="105"/>
                    <a:pt x="3225" y="10"/>
                    <a:pt x="311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71"/>
            <p:cNvSpPr/>
            <p:nvPr/>
          </p:nvSpPr>
          <p:spPr>
            <a:xfrm>
              <a:off x="5353512" y="2246111"/>
              <a:ext cx="67882" cy="32431"/>
            </a:xfrm>
            <a:custGeom>
              <a:avLst/>
              <a:gdLst/>
              <a:ahLst/>
              <a:cxnLst/>
              <a:rect l="l" t="t" r="r" b="b"/>
              <a:pathLst>
                <a:path w="2585" h="1235" extrusionOk="0">
                  <a:moveTo>
                    <a:pt x="0" y="0"/>
                  </a:moveTo>
                  <a:lnTo>
                    <a:pt x="0" y="1235"/>
                  </a:lnTo>
                  <a:lnTo>
                    <a:pt x="2565" y="1235"/>
                  </a:lnTo>
                  <a:lnTo>
                    <a:pt x="2565" y="249"/>
                  </a:lnTo>
                  <a:cubicBezTo>
                    <a:pt x="2565" y="239"/>
                    <a:pt x="2565" y="230"/>
                    <a:pt x="2565" y="220"/>
                  </a:cubicBezTo>
                  <a:cubicBezTo>
                    <a:pt x="2584" y="105"/>
                    <a:pt x="2498" y="10"/>
                    <a:pt x="2383" y="0"/>
                  </a:cubicBez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71"/>
          <p:cNvGrpSpPr/>
          <p:nvPr/>
        </p:nvGrpSpPr>
        <p:grpSpPr>
          <a:xfrm>
            <a:off x="5765926" y="1976683"/>
            <a:ext cx="348339" cy="348103"/>
            <a:chOff x="5765926" y="1976683"/>
            <a:chExt cx="348339" cy="348103"/>
          </a:xfrm>
        </p:grpSpPr>
        <p:sp>
          <p:nvSpPr>
            <p:cNvPr id="11739" name="Google Shape;11739;p71"/>
            <p:cNvSpPr/>
            <p:nvPr/>
          </p:nvSpPr>
          <p:spPr>
            <a:xfrm>
              <a:off x="5765926" y="1976683"/>
              <a:ext cx="263808" cy="173946"/>
            </a:xfrm>
            <a:custGeom>
              <a:avLst/>
              <a:gdLst/>
              <a:ahLst/>
              <a:cxnLst/>
              <a:rect l="l" t="t" r="r" b="b"/>
              <a:pathLst>
                <a:path w="10046" h="6624" extrusionOk="0">
                  <a:moveTo>
                    <a:pt x="862" y="1"/>
                  </a:moveTo>
                  <a:cubicBezTo>
                    <a:pt x="383" y="1"/>
                    <a:pt x="0" y="384"/>
                    <a:pt x="0" y="853"/>
                  </a:cubicBezTo>
                  <a:lnTo>
                    <a:pt x="0" y="6413"/>
                  </a:lnTo>
                  <a:cubicBezTo>
                    <a:pt x="0" y="6528"/>
                    <a:pt x="96" y="6623"/>
                    <a:pt x="220" y="6623"/>
                  </a:cubicBezTo>
                  <a:lnTo>
                    <a:pt x="2354" y="6623"/>
                  </a:lnTo>
                  <a:cubicBezTo>
                    <a:pt x="2594" y="6623"/>
                    <a:pt x="2785" y="6432"/>
                    <a:pt x="2785" y="6202"/>
                  </a:cubicBezTo>
                  <a:lnTo>
                    <a:pt x="2785" y="5772"/>
                  </a:lnTo>
                  <a:cubicBezTo>
                    <a:pt x="2785" y="5590"/>
                    <a:pt x="2709" y="5418"/>
                    <a:pt x="2565" y="5293"/>
                  </a:cubicBezTo>
                  <a:cubicBezTo>
                    <a:pt x="1723" y="4594"/>
                    <a:pt x="2211" y="3216"/>
                    <a:pt x="3312" y="3207"/>
                  </a:cubicBezTo>
                  <a:cubicBezTo>
                    <a:pt x="4412" y="3207"/>
                    <a:pt x="4919" y="4575"/>
                    <a:pt x="4068" y="5284"/>
                  </a:cubicBezTo>
                  <a:cubicBezTo>
                    <a:pt x="3934" y="5408"/>
                    <a:pt x="3847" y="5580"/>
                    <a:pt x="3847" y="5762"/>
                  </a:cubicBezTo>
                  <a:lnTo>
                    <a:pt x="3847" y="6202"/>
                  </a:lnTo>
                  <a:cubicBezTo>
                    <a:pt x="3847" y="6432"/>
                    <a:pt x="4039" y="6623"/>
                    <a:pt x="4278" y="6623"/>
                  </a:cubicBezTo>
                  <a:lnTo>
                    <a:pt x="6623" y="6623"/>
                  </a:lnTo>
                  <a:lnTo>
                    <a:pt x="6623" y="4279"/>
                  </a:lnTo>
                  <a:cubicBezTo>
                    <a:pt x="6623" y="4039"/>
                    <a:pt x="6814" y="3848"/>
                    <a:pt x="7054" y="3848"/>
                  </a:cubicBezTo>
                  <a:lnTo>
                    <a:pt x="7484" y="3848"/>
                  </a:lnTo>
                  <a:cubicBezTo>
                    <a:pt x="7676" y="3848"/>
                    <a:pt x="7848" y="3925"/>
                    <a:pt x="7963" y="4068"/>
                  </a:cubicBezTo>
                  <a:cubicBezTo>
                    <a:pt x="8211" y="4359"/>
                    <a:pt x="8536" y="4489"/>
                    <a:pt x="8856" y="4489"/>
                  </a:cubicBezTo>
                  <a:cubicBezTo>
                    <a:pt x="9462" y="4489"/>
                    <a:pt x="10046" y="4023"/>
                    <a:pt x="10039" y="3303"/>
                  </a:cubicBezTo>
                  <a:cubicBezTo>
                    <a:pt x="10039" y="2589"/>
                    <a:pt x="9460" y="2132"/>
                    <a:pt x="8862" y="2132"/>
                  </a:cubicBezTo>
                  <a:cubicBezTo>
                    <a:pt x="8538" y="2132"/>
                    <a:pt x="8208" y="2266"/>
                    <a:pt x="7963" y="2566"/>
                  </a:cubicBezTo>
                  <a:cubicBezTo>
                    <a:pt x="7845" y="2693"/>
                    <a:pt x="7683" y="2777"/>
                    <a:pt x="7512" y="2777"/>
                  </a:cubicBezTo>
                  <a:cubicBezTo>
                    <a:pt x="7503" y="2777"/>
                    <a:pt x="7493" y="2777"/>
                    <a:pt x="7484" y="2776"/>
                  </a:cubicBezTo>
                  <a:lnTo>
                    <a:pt x="7054" y="2776"/>
                  </a:lnTo>
                  <a:cubicBezTo>
                    <a:pt x="6814" y="2776"/>
                    <a:pt x="6632" y="2585"/>
                    <a:pt x="6632" y="2355"/>
                  </a:cubicBezTo>
                  <a:lnTo>
                    <a:pt x="6632" y="211"/>
                  </a:lnTo>
                  <a:cubicBezTo>
                    <a:pt x="6632" y="96"/>
                    <a:pt x="6537" y="1"/>
                    <a:pt x="6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71"/>
            <p:cNvSpPr/>
            <p:nvPr/>
          </p:nvSpPr>
          <p:spPr>
            <a:xfrm>
              <a:off x="5940082" y="1976683"/>
              <a:ext cx="174183" cy="263677"/>
            </a:xfrm>
            <a:custGeom>
              <a:avLst/>
              <a:gdLst/>
              <a:ahLst/>
              <a:cxnLst/>
              <a:rect l="l" t="t" r="r" b="b"/>
              <a:pathLst>
                <a:path w="6633" h="10041" extrusionOk="0">
                  <a:moveTo>
                    <a:pt x="221" y="1"/>
                  </a:moveTo>
                  <a:cubicBezTo>
                    <a:pt x="96" y="1"/>
                    <a:pt x="0" y="96"/>
                    <a:pt x="0" y="211"/>
                  </a:cubicBezTo>
                  <a:lnTo>
                    <a:pt x="0" y="2355"/>
                  </a:lnTo>
                  <a:cubicBezTo>
                    <a:pt x="0" y="2585"/>
                    <a:pt x="192" y="2776"/>
                    <a:pt x="431" y="2776"/>
                  </a:cubicBezTo>
                  <a:lnTo>
                    <a:pt x="852" y="2776"/>
                  </a:lnTo>
                  <a:cubicBezTo>
                    <a:pt x="863" y="2777"/>
                    <a:pt x="874" y="2777"/>
                    <a:pt x="884" y="2777"/>
                  </a:cubicBezTo>
                  <a:cubicBezTo>
                    <a:pt x="1063" y="2777"/>
                    <a:pt x="1222" y="2701"/>
                    <a:pt x="1331" y="2566"/>
                  </a:cubicBezTo>
                  <a:cubicBezTo>
                    <a:pt x="1575" y="2268"/>
                    <a:pt x="1904" y="2135"/>
                    <a:pt x="2228" y="2135"/>
                  </a:cubicBezTo>
                  <a:cubicBezTo>
                    <a:pt x="2831" y="2135"/>
                    <a:pt x="3417" y="2593"/>
                    <a:pt x="3417" y="3303"/>
                  </a:cubicBezTo>
                  <a:cubicBezTo>
                    <a:pt x="3423" y="4023"/>
                    <a:pt x="2835" y="4489"/>
                    <a:pt x="2229" y="4489"/>
                  </a:cubicBezTo>
                  <a:cubicBezTo>
                    <a:pt x="1910" y="4489"/>
                    <a:pt x="1585" y="4359"/>
                    <a:pt x="1340" y="4068"/>
                  </a:cubicBezTo>
                  <a:cubicBezTo>
                    <a:pt x="1225" y="3934"/>
                    <a:pt x="1053" y="3848"/>
                    <a:pt x="862" y="3848"/>
                  </a:cubicBezTo>
                  <a:lnTo>
                    <a:pt x="431" y="3848"/>
                  </a:lnTo>
                  <a:cubicBezTo>
                    <a:pt x="192" y="3848"/>
                    <a:pt x="0" y="4039"/>
                    <a:pt x="0" y="4279"/>
                  </a:cubicBezTo>
                  <a:lnTo>
                    <a:pt x="0" y="6623"/>
                  </a:lnTo>
                  <a:lnTo>
                    <a:pt x="2355" y="6623"/>
                  </a:lnTo>
                  <a:cubicBezTo>
                    <a:pt x="2594" y="6623"/>
                    <a:pt x="2785" y="6815"/>
                    <a:pt x="2785" y="7054"/>
                  </a:cubicBezTo>
                  <a:lnTo>
                    <a:pt x="2785" y="7485"/>
                  </a:lnTo>
                  <a:cubicBezTo>
                    <a:pt x="2776" y="7676"/>
                    <a:pt x="2699" y="7848"/>
                    <a:pt x="2556" y="7963"/>
                  </a:cubicBezTo>
                  <a:cubicBezTo>
                    <a:pt x="1716" y="8669"/>
                    <a:pt x="2217" y="10040"/>
                    <a:pt x="3310" y="10040"/>
                  </a:cubicBezTo>
                  <a:cubicBezTo>
                    <a:pt x="3314" y="10040"/>
                    <a:pt x="3318" y="10040"/>
                    <a:pt x="3321" y="10040"/>
                  </a:cubicBezTo>
                  <a:cubicBezTo>
                    <a:pt x="4422" y="10040"/>
                    <a:pt x="4910" y="8652"/>
                    <a:pt x="4058" y="7954"/>
                  </a:cubicBezTo>
                  <a:cubicBezTo>
                    <a:pt x="3924" y="7839"/>
                    <a:pt x="3848" y="7667"/>
                    <a:pt x="3848" y="7475"/>
                  </a:cubicBezTo>
                  <a:lnTo>
                    <a:pt x="3848" y="7054"/>
                  </a:lnTo>
                  <a:cubicBezTo>
                    <a:pt x="3848" y="6815"/>
                    <a:pt x="4039" y="6623"/>
                    <a:pt x="4278" y="6623"/>
                  </a:cubicBezTo>
                  <a:lnTo>
                    <a:pt x="6413" y="6623"/>
                  </a:lnTo>
                  <a:cubicBezTo>
                    <a:pt x="6527" y="6623"/>
                    <a:pt x="6633" y="6528"/>
                    <a:pt x="6633" y="6413"/>
                  </a:cubicBezTo>
                  <a:lnTo>
                    <a:pt x="6633" y="853"/>
                  </a:lnTo>
                  <a:cubicBezTo>
                    <a:pt x="6633" y="384"/>
                    <a:pt x="6250" y="1"/>
                    <a:pt x="577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71"/>
            <p:cNvSpPr/>
            <p:nvPr/>
          </p:nvSpPr>
          <p:spPr>
            <a:xfrm>
              <a:off x="5850194" y="2150603"/>
              <a:ext cx="263834" cy="174183"/>
            </a:xfrm>
            <a:custGeom>
              <a:avLst/>
              <a:gdLst/>
              <a:ahLst/>
              <a:cxnLst/>
              <a:rect l="l" t="t" r="r" b="b"/>
              <a:pathLst>
                <a:path w="10047" h="6633" extrusionOk="0">
                  <a:moveTo>
                    <a:pt x="3423" y="0"/>
                  </a:moveTo>
                  <a:lnTo>
                    <a:pt x="3423" y="2355"/>
                  </a:lnTo>
                  <a:cubicBezTo>
                    <a:pt x="3423" y="2594"/>
                    <a:pt x="3232" y="2785"/>
                    <a:pt x="2993" y="2785"/>
                  </a:cubicBezTo>
                  <a:lnTo>
                    <a:pt x="2562" y="2785"/>
                  </a:lnTo>
                  <a:cubicBezTo>
                    <a:pt x="2371" y="2785"/>
                    <a:pt x="2198" y="2699"/>
                    <a:pt x="2084" y="2556"/>
                  </a:cubicBezTo>
                  <a:cubicBezTo>
                    <a:pt x="1836" y="2265"/>
                    <a:pt x="1510" y="2135"/>
                    <a:pt x="1190" y="2135"/>
                  </a:cubicBezTo>
                  <a:cubicBezTo>
                    <a:pt x="585" y="2135"/>
                    <a:pt x="1" y="2601"/>
                    <a:pt x="7" y="3321"/>
                  </a:cubicBezTo>
                  <a:cubicBezTo>
                    <a:pt x="7" y="4037"/>
                    <a:pt x="590" y="4494"/>
                    <a:pt x="1190" y="4494"/>
                  </a:cubicBezTo>
                  <a:cubicBezTo>
                    <a:pt x="1512" y="4494"/>
                    <a:pt x="1839" y="4362"/>
                    <a:pt x="2084" y="4068"/>
                  </a:cubicBezTo>
                  <a:cubicBezTo>
                    <a:pt x="2208" y="3924"/>
                    <a:pt x="2380" y="3848"/>
                    <a:pt x="2562" y="3848"/>
                  </a:cubicBezTo>
                  <a:lnTo>
                    <a:pt x="2993" y="3848"/>
                  </a:lnTo>
                  <a:cubicBezTo>
                    <a:pt x="3232" y="3848"/>
                    <a:pt x="3423" y="4039"/>
                    <a:pt x="3423" y="4278"/>
                  </a:cubicBezTo>
                  <a:lnTo>
                    <a:pt x="3423" y="6412"/>
                  </a:lnTo>
                  <a:cubicBezTo>
                    <a:pt x="3414" y="6537"/>
                    <a:pt x="3519" y="6633"/>
                    <a:pt x="3634" y="6633"/>
                  </a:cubicBezTo>
                  <a:lnTo>
                    <a:pt x="9194" y="6633"/>
                  </a:lnTo>
                  <a:cubicBezTo>
                    <a:pt x="9663" y="6633"/>
                    <a:pt x="10046" y="6250"/>
                    <a:pt x="10046" y="5771"/>
                  </a:cubicBezTo>
                  <a:lnTo>
                    <a:pt x="10046" y="221"/>
                  </a:lnTo>
                  <a:cubicBezTo>
                    <a:pt x="10046" y="96"/>
                    <a:pt x="9950" y="0"/>
                    <a:pt x="9836" y="0"/>
                  </a:cubicBezTo>
                  <a:lnTo>
                    <a:pt x="7692" y="0"/>
                  </a:lnTo>
                  <a:cubicBezTo>
                    <a:pt x="7453" y="0"/>
                    <a:pt x="7261" y="192"/>
                    <a:pt x="7261" y="431"/>
                  </a:cubicBezTo>
                  <a:lnTo>
                    <a:pt x="7261" y="852"/>
                  </a:lnTo>
                  <a:cubicBezTo>
                    <a:pt x="7261" y="1044"/>
                    <a:pt x="7338" y="1216"/>
                    <a:pt x="7481" y="1331"/>
                  </a:cubicBezTo>
                  <a:cubicBezTo>
                    <a:pt x="8323" y="2029"/>
                    <a:pt x="7835" y="3417"/>
                    <a:pt x="6735" y="3417"/>
                  </a:cubicBezTo>
                  <a:cubicBezTo>
                    <a:pt x="6731" y="3417"/>
                    <a:pt x="6727" y="3417"/>
                    <a:pt x="6723" y="3417"/>
                  </a:cubicBezTo>
                  <a:cubicBezTo>
                    <a:pt x="5631" y="3417"/>
                    <a:pt x="5130" y="2046"/>
                    <a:pt x="5969" y="1340"/>
                  </a:cubicBezTo>
                  <a:cubicBezTo>
                    <a:pt x="6113" y="1225"/>
                    <a:pt x="6199" y="1053"/>
                    <a:pt x="6199" y="862"/>
                  </a:cubicBezTo>
                  <a:lnTo>
                    <a:pt x="6199" y="431"/>
                  </a:lnTo>
                  <a:cubicBezTo>
                    <a:pt x="6199" y="192"/>
                    <a:pt x="6007" y="0"/>
                    <a:pt x="576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71"/>
            <p:cNvSpPr/>
            <p:nvPr/>
          </p:nvSpPr>
          <p:spPr>
            <a:xfrm>
              <a:off x="5765926" y="2060873"/>
              <a:ext cx="173920" cy="263913"/>
            </a:xfrm>
            <a:custGeom>
              <a:avLst/>
              <a:gdLst/>
              <a:ahLst/>
              <a:cxnLst/>
              <a:rect l="l" t="t" r="r" b="b"/>
              <a:pathLst>
                <a:path w="6623" h="10050" extrusionOk="0">
                  <a:moveTo>
                    <a:pt x="3312" y="1"/>
                  </a:moveTo>
                  <a:cubicBezTo>
                    <a:pt x="2211" y="10"/>
                    <a:pt x="1713" y="1388"/>
                    <a:pt x="2565" y="2087"/>
                  </a:cubicBezTo>
                  <a:cubicBezTo>
                    <a:pt x="2709" y="2212"/>
                    <a:pt x="2785" y="2384"/>
                    <a:pt x="2776" y="2566"/>
                  </a:cubicBezTo>
                  <a:lnTo>
                    <a:pt x="2776" y="2996"/>
                  </a:lnTo>
                  <a:cubicBezTo>
                    <a:pt x="2776" y="3226"/>
                    <a:pt x="2594" y="3417"/>
                    <a:pt x="2354" y="3417"/>
                  </a:cubicBezTo>
                  <a:lnTo>
                    <a:pt x="220" y="3417"/>
                  </a:lnTo>
                  <a:cubicBezTo>
                    <a:pt x="96" y="3417"/>
                    <a:pt x="0" y="3513"/>
                    <a:pt x="0" y="3638"/>
                  </a:cubicBezTo>
                  <a:lnTo>
                    <a:pt x="0" y="9188"/>
                  </a:lnTo>
                  <a:cubicBezTo>
                    <a:pt x="0" y="9657"/>
                    <a:pt x="383" y="10050"/>
                    <a:pt x="852" y="10050"/>
                  </a:cubicBezTo>
                  <a:lnTo>
                    <a:pt x="6412" y="10050"/>
                  </a:lnTo>
                  <a:cubicBezTo>
                    <a:pt x="6527" y="10050"/>
                    <a:pt x="6623" y="9944"/>
                    <a:pt x="6623" y="9829"/>
                  </a:cubicBezTo>
                  <a:lnTo>
                    <a:pt x="6623" y="7695"/>
                  </a:lnTo>
                  <a:cubicBezTo>
                    <a:pt x="6623" y="7456"/>
                    <a:pt x="6431" y="7265"/>
                    <a:pt x="6202" y="7265"/>
                  </a:cubicBezTo>
                  <a:lnTo>
                    <a:pt x="5771" y="7265"/>
                  </a:lnTo>
                  <a:cubicBezTo>
                    <a:pt x="5589" y="7265"/>
                    <a:pt x="5417" y="7341"/>
                    <a:pt x="5293" y="7485"/>
                  </a:cubicBezTo>
                  <a:cubicBezTo>
                    <a:pt x="5048" y="7779"/>
                    <a:pt x="4721" y="7911"/>
                    <a:pt x="4398" y="7911"/>
                  </a:cubicBezTo>
                  <a:cubicBezTo>
                    <a:pt x="3798" y="7911"/>
                    <a:pt x="3212" y="7454"/>
                    <a:pt x="3206" y="6738"/>
                  </a:cubicBezTo>
                  <a:cubicBezTo>
                    <a:pt x="3206" y="6018"/>
                    <a:pt x="3793" y="5552"/>
                    <a:pt x="4396" y="5552"/>
                  </a:cubicBezTo>
                  <a:cubicBezTo>
                    <a:pt x="4715" y="5552"/>
                    <a:pt x="5038" y="5682"/>
                    <a:pt x="5283" y="5973"/>
                  </a:cubicBezTo>
                  <a:cubicBezTo>
                    <a:pt x="5407" y="6116"/>
                    <a:pt x="5580" y="6202"/>
                    <a:pt x="5762" y="6202"/>
                  </a:cubicBezTo>
                  <a:lnTo>
                    <a:pt x="6202" y="6202"/>
                  </a:lnTo>
                  <a:cubicBezTo>
                    <a:pt x="6431" y="6202"/>
                    <a:pt x="6623" y="6011"/>
                    <a:pt x="6623" y="5772"/>
                  </a:cubicBezTo>
                  <a:lnTo>
                    <a:pt x="6623" y="3417"/>
                  </a:lnTo>
                  <a:lnTo>
                    <a:pt x="4278" y="3417"/>
                  </a:lnTo>
                  <a:cubicBezTo>
                    <a:pt x="4039" y="3417"/>
                    <a:pt x="3847" y="3226"/>
                    <a:pt x="3847" y="2996"/>
                  </a:cubicBezTo>
                  <a:lnTo>
                    <a:pt x="3847" y="2556"/>
                  </a:lnTo>
                  <a:cubicBezTo>
                    <a:pt x="3847" y="2374"/>
                    <a:pt x="3934" y="2202"/>
                    <a:pt x="4068" y="2078"/>
                  </a:cubicBezTo>
                  <a:cubicBezTo>
                    <a:pt x="4910" y="1369"/>
                    <a:pt x="4412" y="1"/>
                    <a:pt x="3312"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71"/>
            <p:cNvSpPr/>
            <p:nvPr/>
          </p:nvSpPr>
          <p:spPr>
            <a:xfrm>
              <a:off x="5765926" y="2150603"/>
              <a:ext cx="39469" cy="174183"/>
            </a:xfrm>
            <a:custGeom>
              <a:avLst/>
              <a:gdLst/>
              <a:ahLst/>
              <a:cxnLst/>
              <a:rect l="l" t="t" r="r" b="b"/>
              <a:pathLst>
                <a:path w="1503" h="6633" extrusionOk="0">
                  <a:moveTo>
                    <a:pt x="220" y="0"/>
                  </a:moveTo>
                  <a:cubicBezTo>
                    <a:pt x="96" y="0"/>
                    <a:pt x="0" y="96"/>
                    <a:pt x="0" y="221"/>
                  </a:cubicBezTo>
                  <a:lnTo>
                    <a:pt x="0" y="5771"/>
                  </a:lnTo>
                  <a:cubicBezTo>
                    <a:pt x="0" y="6250"/>
                    <a:pt x="383" y="6633"/>
                    <a:pt x="862" y="6633"/>
                  </a:cubicBezTo>
                  <a:lnTo>
                    <a:pt x="1503" y="6633"/>
                  </a:lnTo>
                  <a:cubicBezTo>
                    <a:pt x="1024" y="6633"/>
                    <a:pt x="641" y="6250"/>
                    <a:pt x="641" y="5771"/>
                  </a:cubicBezTo>
                  <a:lnTo>
                    <a:pt x="641" y="221"/>
                  </a:lnTo>
                  <a:cubicBezTo>
                    <a:pt x="641" y="96"/>
                    <a:pt x="737" y="0"/>
                    <a:pt x="862"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71"/>
            <p:cNvSpPr/>
            <p:nvPr/>
          </p:nvSpPr>
          <p:spPr>
            <a:xfrm>
              <a:off x="5810778" y="2061057"/>
              <a:ext cx="47898" cy="89573"/>
            </a:xfrm>
            <a:custGeom>
              <a:avLst/>
              <a:gdLst/>
              <a:ahLst/>
              <a:cxnLst/>
              <a:rect l="l" t="t" r="r" b="b"/>
              <a:pathLst>
                <a:path w="1824" h="3411" extrusionOk="0">
                  <a:moveTo>
                    <a:pt x="1593" y="1"/>
                  </a:moveTo>
                  <a:cubicBezTo>
                    <a:pt x="551" y="1"/>
                    <a:pt x="0" y="1366"/>
                    <a:pt x="867" y="2080"/>
                  </a:cubicBezTo>
                  <a:lnTo>
                    <a:pt x="857" y="2080"/>
                  </a:lnTo>
                  <a:cubicBezTo>
                    <a:pt x="1001" y="2205"/>
                    <a:pt x="1077" y="2377"/>
                    <a:pt x="1077" y="2559"/>
                  </a:cubicBezTo>
                  <a:lnTo>
                    <a:pt x="1077" y="2989"/>
                  </a:lnTo>
                  <a:cubicBezTo>
                    <a:pt x="1077" y="3219"/>
                    <a:pt x="886" y="3410"/>
                    <a:pt x="646" y="3410"/>
                  </a:cubicBezTo>
                  <a:lnTo>
                    <a:pt x="1077" y="3410"/>
                  </a:lnTo>
                  <a:cubicBezTo>
                    <a:pt x="1307" y="3410"/>
                    <a:pt x="1498" y="3219"/>
                    <a:pt x="1498" y="2989"/>
                  </a:cubicBezTo>
                  <a:lnTo>
                    <a:pt x="1498" y="2559"/>
                  </a:lnTo>
                  <a:cubicBezTo>
                    <a:pt x="1508" y="2377"/>
                    <a:pt x="1422" y="2205"/>
                    <a:pt x="1288" y="2080"/>
                  </a:cubicBezTo>
                  <a:cubicBezTo>
                    <a:pt x="513" y="1448"/>
                    <a:pt x="838" y="195"/>
                    <a:pt x="1824" y="23"/>
                  </a:cubicBezTo>
                  <a:cubicBezTo>
                    <a:pt x="1744" y="8"/>
                    <a:pt x="1667" y="1"/>
                    <a:pt x="1593"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5" name="Google Shape;11745;p71"/>
            <p:cNvSpPr/>
            <p:nvPr/>
          </p:nvSpPr>
          <p:spPr>
            <a:xfrm>
              <a:off x="5765926" y="1976683"/>
              <a:ext cx="39469" cy="173946"/>
            </a:xfrm>
            <a:custGeom>
              <a:avLst/>
              <a:gdLst/>
              <a:ahLst/>
              <a:cxnLst/>
              <a:rect l="l" t="t" r="r" b="b"/>
              <a:pathLst>
                <a:path w="1503" h="6624" extrusionOk="0">
                  <a:moveTo>
                    <a:pt x="862" y="1"/>
                  </a:moveTo>
                  <a:cubicBezTo>
                    <a:pt x="383" y="1"/>
                    <a:pt x="0" y="384"/>
                    <a:pt x="0" y="853"/>
                  </a:cubicBezTo>
                  <a:lnTo>
                    <a:pt x="0" y="6413"/>
                  </a:lnTo>
                  <a:cubicBezTo>
                    <a:pt x="0" y="6528"/>
                    <a:pt x="96" y="6623"/>
                    <a:pt x="220" y="6623"/>
                  </a:cubicBezTo>
                  <a:lnTo>
                    <a:pt x="862" y="6623"/>
                  </a:lnTo>
                  <a:cubicBezTo>
                    <a:pt x="737" y="6623"/>
                    <a:pt x="641" y="6528"/>
                    <a:pt x="641" y="6413"/>
                  </a:cubicBezTo>
                  <a:lnTo>
                    <a:pt x="641" y="853"/>
                  </a:lnTo>
                  <a:cubicBezTo>
                    <a:pt x="641" y="384"/>
                    <a:pt x="1024" y="1"/>
                    <a:pt x="1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6" name="Google Shape;11746;p71"/>
            <p:cNvSpPr/>
            <p:nvPr/>
          </p:nvSpPr>
          <p:spPr>
            <a:xfrm>
              <a:off x="6004655" y="2032906"/>
              <a:ext cx="39232" cy="61553"/>
            </a:xfrm>
            <a:custGeom>
              <a:avLst/>
              <a:gdLst/>
              <a:ahLst/>
              <a:cxnLst/>
              <a:rect l="l" t="t" r="r" b="b"/>
              <a:pathLst>
                <a:path w="1494" h="2344" extrusionOk="0">
                  <a:moveTo>
                    <a:pt x="224" y="1"/>
                  </a:moveTo>
                  <a:cubicBezTo>
                    <a:pt x="150" y="1"/>
                    <a:pt x="76" y="8"/>
                    <a:pt x="1" y="23"/>
                  </a:cubicBezTo>
                  <a:cubicBezTo>
                    <a:pt x="556" y="118"/>
                    <a:pt x="958" y="606"/>
                    <a:pt x="958" y="1171"/>
                  </a:cubicBezTo>
                  <a:cubicBezTo>
                    <a:pt x="968" y="1736"/>
                    <a:pt x="566" y="2224"/>
                    <a:pt x="11" y="2329"/>
                  </a:cubicBezTo>
                  <a:cubicBezTo>
                    <a:pt x="78" y="2339"/>
                    <a:pt x="149" y="2343"/>
                    <a:pt x="222" y="2343"/>
                  </a:cubicBezTo>
                  <a:cubicBezTo>
                    <a:pt x="295" y="2343"/>
                    <a:pt x="369" y="2339"/>
                    <a:pt x="441" y="2329"/>
                  </a:cubicBezTo>
                  <a:cubicBezTo>
                    <a:pt x="1073" y="2205"/>
                    <a:pt x="1494" y="1592"/>
                    <a:pt x="1370" y="951"/>
                  </a:cubicBezTo>
                  <a:cubicBezTo>
                    <a:pt x="1268" y="394"/>
                    <a:pt x="773" y="1"/>
                    <a:pt x="224"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71"/>
            <p:cNvSpPr/>
            <p:nvPr/>
          </p:nvSpPr>
          <p:spPr>
            <a:xfrm>
              <a:off x="5939819" y="1976683"/>
              <a:ext cx="22662" cy="73160"/>
            </a:xfrm>
            <a:custGeom>
              <a:avLst/>
              <a:gdLst/>
              <a:ahLst/>
              <a:cxnLst/>
              <a:rect l="l" t="t" r="r" b="b"/>
              <a:pathLst>
                <a:path w="863" h="2786" extrusionOk="0">
                  <a:moveTo>
                    <a:pt x="221" y="1"/>
                  </a:moveTo>
                  <a:cubicBezTo>
                    <a:pt x="106" y="1"/>
                    <a:pt x="10" y="96"/>
                    <a:pt x="10" y="211"/>
                  </a:cubicBezTo>
                  <a:lnTo>
                    <a:pt x="10" y="2355"/>
                  </a:lnTo>
                  <a:cubicBezTo>
                    <a:pt x="1" y="2585"/>
                    <a:pt x="202" y="2786"/>
                    <a:pt x="432" y="2786"/>
                  </a:cubicBezTo>
                  <a:lnTo>
                    <a:pt x="862" y="2786"/>
                  </a:lnTo>
                  <a:cubicBezTo>
                    <a:pt x="623" y="2786"/>
                    <a:pt x="432" y="2594"/>
                    <a:pt x="432" y="2355"/>
                  </a:cubicBezTo>
                  <a:lnTo>
                    <a:pt x="432" y="211"/>
                  </a:lnTo>
                  <a:cubicBezTo>
                    <a:pt x="432" y="96"/>
                    <a:pt x="527" y="1"/>
                    <a:pt x="6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71"/>
            <p:cNvSpPr/>
            <p:nvPr/>
          </p:nvSpPr>
          <p:spPr>
            <a:xfrm>
              <a:off x="5940082" y="2077732"/>
              <a:ext cx="22400" cy="72898"/>
            </a:xfrm>
            <a:custGeom>
              <a:avLst/>
              <a:gdLst/>
              <a:ahLst/>
              <a:cxnLst/>
              <a:rect l="l" t="t" r="r" b="b"/>
              <a:pathLst>
                <a:path w="853" h="2776" extrusionOk="0">
                  <a:moveTo>
                    <a:pt x="422" y="0"/>
                  </a:moveTo>
                  <a:cubicBezTo>
                    <a:pt x="192" y="0"/>
                    <a:pt x="0" y="191"/>
                    <a:pt x="0" y="431"/>
                  </a:cubicBezTo>
                  <a:lnTo>
                    <a:pt x="0" y="2775"/>
                  </a:lnTo>
                  <a:lnTo>
                    <a:pt x="422" y="2775"/>
                  </a:lnTo>
                  <a:lnTo>
                    <a:pt x="422" y="431"/>
                  </a:lnTo>
                  <a:cubicBezTo>
                    <a:pt x="422" y="191"/>
                    <a:pt x="613" y="0"/>
                    <a:pt x="852"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71"/>
            <p:cNvSpPr/>
            <p:nvPr/>
          </p:nvSpPr>
          <p:spPr>
            <a:xfrm>
              <a:off x="5987324" y="2150839"/>
              <a:ext cx="45272" cy="89573"/>
            </a:xfrm>
            <a:custGeom>
              <a:avLst/>
              <a:gdLst/>
              <a:ahLst/>
              <a:cxnLst/>
              <a:rect l="l" t="t" r="r" b="b"/>
              <a:pathLst>
                <a:path w="1724" h="3411" extrusionOk="0">
                  <a:moveTo>
                    <a:pt x="546" y="1"/>
                  </a:moveTo>
                  <a:cubicBezTo>
                    <a:pt x="785" y="1"/>
                    <a:pt x="977" y="192"/>
                    <a:pt x="977" y="432"/>
                  </a:cubicBezTo>
                  <a:lnTo>
                    <a:pt x="977" y="862"/>
                  </a:lnTo>
                  <a:cubicBezTo>
                    <a:pt x="977" y="1044"/>
                    <a:pt x="891" y="1226"/>
                    <a:pt x="747" y="1341"/>
                  </a:cubicBezTo>
                  <a:cubicBezTo>
                    <a:pt x="1" y="1972"/>
                    <a:pt x="307" y="3178"/>
                    <a:pt x="1254" y="3389"/>
                  </a:cubicBezTo>
                  <a:cubicBezTo>
                    <a:pt x="1331" y="3403"/>
                    <a:pt x="1410" y="3410"/>
                    <a:pt x="1489" y="3410"/>
                  </a:cubicBezTo>
                  <a:cubicBezTo>
                    <a:pt x="1568" y="3410"/>
                    <a:pt x="1647" y="3403"/>
                    <a:pt x="1723" y="3389"/>
                  </a:cubicBezTo>
                  <a:lnTo>
                    <a:pt x="1685" y="3389"/>
                  </a:lnTo>
                  <a:cubicBezTo>
                    <a:pt x="728" y="3178"/>
                    <a:pt x="431" y="1972"/>
                    <a:pt x="1178" y="1341"/>
                  </a:cubicBezTo>
                  <a:cubicBezTo>
                    <a:pt x="1321" y="1226"/>
                    <a:pt x="1398" y="1044"/>
                    <a:pt x="1407" y="862"/>
                  </a:cubicBezTo>
                  <a:lnTo>
                    <a:pt x="1407" y="432"/>
                  </a:lnTo>
                  <a:cubicBezTo>
                    <a:pt x="1407" y="192"/>
                    <a:pt x="1216" y="1"/>
                    <a:pt x="977"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0" name="Google Shape;11750;p71"/>
            <p:cNvSpPr/>
            <p:nvPr/>
          </p:nvSpPr>
          <p:spPr>
            <a:xfrm>
              <a:off x="5928764" y="2150603"/>
              <a:ext cx="22400" cy="73160"/>
            </a:xfrm>
            <a:custGeom>
              <a:avLst/>
              <a:gdLst/>
              <a:ahLst/>
              <a:cxnLst/>
              <a:rect l="l" t="t" r="r" b="b"/>
              <a:pathLst>
                <a:path w="853" h="2786" extrusionOk="0">
                  <a:moveTo>
                    <a:pt x="431" y="0"/>
                  </a:moveTo>
                  <a:lnTo>
                    <a:pt x="431" y="2355"/>
                  </a:lnTo>
                  <a:cubicBezTo>
                    <a:pt x="431" y="2594"/>
                    <a:pt x="240" y="2785"/>
                    <a:pt x="1" y="2785"/>
                  </a:cubicBezTo>
                  <a:lnTo>
                    <a:pt x="431" y="2785"/>
                  </a:lnTo>
                  <a:cubicBezTo>
                    <a:pt x="661" y="2785"/>
                    <a:pt x="853" y="2594"/>
                    <a:pt x="853" y="2355"/>
                  </a:cubicBezTo>
                  <a:lnTo>
                    <a:pt x="853"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1" name="Google Shape;11751;p71"/>
            <p:cNvSpPr/>
            <p:nvPr/>
          </p:nvSpPr>
          <p:spPr>
            <a:xfrm>
              <a:off x="5847332" y="2206826"/>
              <a:ext cx="39232" cy="61737"/>
            </a:xfrm>
            <a:custGeom>
              <a:avLst/>
              <a:gdLst/>
              <a:ahLst/>
              <a:cxnLst/>
              <a:rect l="l" t="t" r="r" b="b"/>
              <a:pathLst>
                <a:path w="1494" h="2351" extrusionOk="0">
                  <a:moveTo>
                    <a:pt x="1269" y="1"/>
                  </a:moveTo>
                  <a:cubicBezTo>
                    <a:pt x="1197" y="1"/>
                    <a:pt x="1125" y="8"/>
                    <a:pt x="1054" y="22"/>
                  </a:cubicBezTo>
                  <a:cubicBezTo>
                    <a:pt x="422" y="147"/>
                    <a:pt x="1" y="759"/>
                    <a:pt x="116" y="1391"/>
                  </a:cubicBezTo>
                  <a:cubicBezTo>
                    <a:pt x="226" y="1956"/>
                    <a:pt x="715" y="2350"/>
                    <a:pt x="1269" y="2350"/>
                  </a:cubicBezTo>
                  <a:cubicBezTo>
                    <a:pt x="1343" y="2350"/>
                    <a:pt x="1418" y="2343"/>
                    <a:pt x="1494" y="2329"/>
                  </a:cubicBezTo>
                  <a:cubicBezTo>
                    <a:pt x="843" y="2204"/>
                    <a:pt x="422" y="1573"/>
                    <a:pt x="566" y="922"/>
                  </a:cubicBezTo>
                  <a:cubicBezTo>
                    <a:pt x="661" y="462"/>
                    <a:pt x="1025" y="108"/>
                    <a:pt x="1484" y="22"/>
                  </a:cubicBezTo>
                  <a:cubicBezTo>
                    <a:pt x="1413" y="8"/>
                    <a:pt x="1341" y="1"/>
                    <a:pt x="1269"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71"/>
            <p:cNvSpPr/>
            <p:nvPr/>
          </p:nvSpPr>
          <p:spPr>
            <a:xfrm>
              <a:off x="5928764" y="2251625"/>
              <a:ext cx="28177" cy="73160"/>
            </a:xfrm>
            <a:custGeom>
              <a:avLst/>
              <a:gdLst/>
              <a:ahLst/>
              <a:cxnLst/>
              <a:rect l="l" t="t" r="r" b="b"/>
              <a:pathLst>
                <a:path w="1073" h="2786" extrusionOk="0">
                  <a:moveTo>
                    <a:pt x="1" y="1"/>
                  </a:moveTo>
                  <a:cubicBezTo>
                    <a:pt x="240" y="1"/>
                    <a:pt x="431" y="192"/>
                    <a:pt x="431" y="431"/>
                  </a:cubicBezTo>
                  <a:lnTo>
                    <a:pt x="431" y="2565"/>
                  </a:lnTo>
                  <a:cubicBezTo>
                    <a:pt x="431" y="2680"/>
                    <a:pt x="527" y="2786"/>
                    <a:pt x="642" y="2786"/>
                  </a:cubicBezTo>
                  <a:lnTo>
                    <a:pt x="1073" y="2786"/>
                  </a:lnTo>
                  <a:cubicBezTo>
                    <a:pt x="948" y="2786"/>
                    <a:pt x="853" y="2690"/>
                    <a:pt x="853" y="2565"/>
                  </a:cubicBezTo>
                  <a:lnTo>
                    <a:pt x="853" y="431"/>
                  </a:lnTo>
                  <a:cubicBezTo>
                    <a:pt x="853" y="192"/>
                    <a:pt x="661" y="1"/>
                    <a:pt x="431"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3" name="Google Shape;11753;p71"/>
          <p:cNvGrpSpPr/>
          <p:nvPr/>
        </p:nvGrpSpPr>
        <p:grpSpPr>
          <a:xfrm>
            <a:off x="6191390" y="1981489"/>
            <a:ext cx="389068" cy="347787"/>
            <a:chOff x="6191390" y="1981489"/>
            <a:chExt cx="389068" cy="347787"/>
          </a:xfrm>
        </p:grpSpPr>
        <p:sp>
          <p:nvSpPr>
            <p:cNvPr id="11754" name="Google Shape;11754;p71"/>
            <p:cNvSpPr/>
            <p:nvPr/>
          </p:nvSpPr>
          <p:spPr>
            <a:xfrm>
              <a:off x="6260769" y="2030464"/>
              <a:ext cx="250074" cy="250100"/>
            </a:xfrm>
            <a:custGeom>
              <a:avLst/>
              <a:gdLst/>
              <a:ahLst/>
              <a:cxnLst/>
              <a:rect l="l" t="t" r="r" b="b"/>
              <a:pathLst>
                <a:path w="9523" h="9524" extrusionOk="0">
                  <a:moveTo>
                    <a:pt x="4766" y="1"/>
                  </a:moveTo>
                  <a:cubicBezTo>
                    <a:pt x="2134" y="1"/>
                    <a:pt x="0" y="2125"/>
                    <a:pt x="0" y="4757"/>
                  </a:cubicBezTo>
                  <a:cubicBezTo>
                    <a:pt x="0" y="7389"/>
                    <a:pt x="2134" y="9523"/>
                    <a:pt x="4766" y="9523"/>
                  </a:cubicBezTo>
                  <a:cubicBezTo>
                    <a:pt x="7398" y="9523"/>
                    <a:pt x="9523" y="7389"/>
                    <a:pt x="9523" y="4757"/>
                  </a:cubicBezTo>
                  <a:cubicBezTo>
                    <a:pt x="9523" y="2125"/>
                    <a:pt x="7398" y="1"/>
                    <a:pt x="4766"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71"/>
            <p:cNvSpPr/>
            <p:nvPr/>
          </p:nvSpPr>
          <p:spPr>
            <a:xfrm>
              <a:off x="6236137" y="2032985"/>
              <a:ext cx="238021" cy="247553"/>
            </a:xfrm>
            <a:custGeom>
              <a:avLst/>
              <a:gdLst/>
              <a:ahLst/>
              <a:cxnLst/>
              <a:rect l="l" t="t" r="r" b="b"/>
              <a:pathLst>
                <a:path w="9064" h="9427" extrusionOk="0">
                  <a:moveTo>
                    <a:pt x="4738" y="1"/>
                  </a:moveTo>
                  <a:lnTo>
                    <a:pt x="4738" y="1"/>
                  </a:lnTo>
                  <a:cubicBezTo>
                    <a:pt x="1618" y="651"/>
                    <a:pt x="0" y="4116"/>
                    <a:pt x="1512" y="6920"/>
                  </a:cubicBezTo>
                  <a:cubicBezTo>
                    <a:pt x="2388" y="8553"/>
                    <a:pt x="4039" y="9427"/>
                    <a:pt x="5712" y="9427"/>
                  </a:cubicBezTo>
                  <a:cubicBezTo>
                    <a:pt x="6911" y="9427"/>
                    <a:pt x="8120" y="8978"/>
                    <a:pt x="9063" y="8040"/>
                  </a:cubicBezTo>
                  <a:lnTo>
                    <a:pt x="9063" y="8040"/>
                  </a:lnTo>
                  <a:cubicBezTo>
                    <a:pt x="8738" y="8107"/>
                    <a:pt x="8413" y="8145"/>
                    <a:pt x="8087" y="8145"/>
                  </a:cubicBezTo>
                  <a:cubicBezTo>
                    <a:pt x="6154" y="8145"/>
                    <a:pt x="4422" y="6977"/>
                    <a:pt x="3685" y="5197"/>
                  </a:cubicBezTo>
                  <a:cubicBezTo>
                    <a:pt x="2948" y="3408"/>
                    <a:pt x="3369" y="1359"/>
                    <a:pt x="473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71"/>
            <p:cNvSpPr/>
            <p:nvPr/>
          </p:nvSpPr>
          <p:spPr>
            <a:xfrm>
              <a:off x="6312291" y="2031724"/>
              <a:ext cx="198552" cy="246818"/>
            </a:xfrm>
            <a:custGeom>
              <a:avLst/>
              <a:gdLst/>
              <a:ahLst/>
              <a:cxnLst/>
              <a:rect l="l" t="t" r="r" b="b"/>
              <a:pathLst>
                <a:path w="7561" h="9399" extrusionOk="0">
                  <a:moveTo>
                    <a:pt x="3493" y="1"/>
                  </a:moveTo>
                  <a:lnTo>
                    <a:pt x="3819" y="393"/>
                  </a:lnTo>
                  <a:cubicBezTo>
                    <a:pt x="3857" y="441"/>
                    <a:pt x="3866" y="498"/>
                    <a:pt x="3847" y="556"/>
                  </a:cubicBezTo>
                  <a:lnTo>
                    <a:pt x="3627" y="1073"/>
                  </a:lnTo>
                  <a:cubicBezTo>
                    <a:pt x="3611" y="1105"/>
                    <a:pt x="3582" y="1122"/>
                    <a:pt x="3554" y="1122"/>
                  </a:cubicBezTo>
                  <a:cubicBezTo>
                    <a:pt x="3532" y="1122"/>
                    <a:pt x="3510" y="1112"/>
                    <a:pt x="3493" y="1092"/>
                  </a:cubicBezTo>
                  <a:lnTo>
                    <a:pt x="3292" y="795"/>
                  </a:lnTo>
                  <a:cubicBezTo>
                    <a:pt x="3254" y="747"/>
                    <a:pt x="3206" y="728"/>
                    <a:pt x="3149" y="728"/>
                  </a:cubicBezTo>
                  <a:lnTo>
                    <a:pt x="2929" y="738"/>
                  </a:lnTo>
                  <a:cubicBezTo>
                    <a:pt x="2842" y="747"/>
                    <a:pt x="2775" y="785"/>
                    <a:pt x="2728" y="852"/>
                  </a:cubicBezTo>
                  <a:lnTo>
                    <a:pt x="2115" y="1762"/>
                  </a:lnTo>
                  <a:cubicBezTo>
                    <a:pt x="2058" y="1848"/>
                    <a:pt x="2106" y="1963"/>
                    <a:pt x="2211" y="1982"/>
                  </a:cubicBezTo>
                  <a:lnTo>
                    <a:pt x="2488" y="2039"/>
                  </a:lnTo>
                  <a:cubicBezTo>
                    <a:pt x="2501" y="2042"/>
                    <a:pt x="2513" y="2043"/>
                    <a:pt x="2526" y="2043"/>
                  </a:cubicBezTo>
                  <a:cubicBezTo>
                    <a:pt x="2608" y="2043"/>
                    <a:pt x="2685" y="1990"/>
                    <a:pt x="2718" y="1915"/>
                  </a:cubicBezTo>
                  <a:lnTo>
                    <a:pt x="2852" y="1541"/>
                  </a:lnTo>
                  <a:cubicBezTo>
                    <a:pt x="2874" y="1480"/>
                    <a:pt x="2932" y="1445"/>
                    <a:pt x="2990" y="1445"/>
                  </a:cubicBezTo>
                  <a:cubicBezTo>
                    <a:pt x="3031" y="1445"/>
                    <a:pt x="3073" y="1463"/>
                    <a:pt x="3101" y="1503"/>
                  </a:cubicBezTo>
                  <a:lnTo>
                    <a:pt x="3225" y="1656"/>
                  </a:lnTo>
                  <a:lnTo>
                    <a:pt x="3149" y="2164"/>
                  </a:lnTo>
                  <a:cubicBezTo>
                    <a:pt x="3149" y="2192"/>
                    <a:pt x="3120" y="2221"/>
                    <a:pt x="3091" y="2221"/>
                  </a:cubicBezTo>
                  <a:lnTo>
                    <a:pt x="2450" y="2317"/>
                  </a:lnTo>
                  <a:cubicBezTo>
                    <a:pt x="2421" y="2326"/>
                    <a:pt x="2393" y="2336"/>
                    <a:pt x="2373" y="2355"/>
                  </a:cubicBezTo>
                  <a:lnTo>
                    <a:pt x="1742" y="2814"/>
                  </a:lnTo>
                  <a:cubicBezTo>
                    <a:pt x="1675" y="2862"/>
                    <a:pt x="1627" y="2929"/>
                    <a:pt x="1608" y="3006"/>
                  </a:cubicBezTo>
                  <a:lnTo>
                    <a:pt x="1550" y="3264"/>
                  </a:lnTo>
                  <a:cubicBezTo>
                    <a:pt x="1533" y="3335"/>
                    <a:pt x="1457" y="3390"/>
                    <a:pt x="1386" y="3390"/>
                  </a:cubicBezTo>
                  <a:cubicBezTo>
                    <a:pt x="1380" y="3390"/>
                    <a:pt x="1374" y="3389"/>
                    <a:pt x="1369" y="3389"/>
                  </a:cubicBezTo>
                  <a:lnTo>
                    <a:pt x="1081" y="3350"/>
                  </a:lnTo>
                  <a:cubicBezTo>
                    <a:pt x="1075" y="3349"/>
                    <a:pt x="1068" y="3349"/>
                    <a:pt x="1062" y="3349"/>
                  </a:cubicBezTo>
                  <a:cubicBezTo>
                    <a:pt x="994" y="3349"/>
                    <a:pt x="935" y="3394"/>
                    <a:pt x="909" y="3456"/>
                  </a:cubicBezTo>
                  <a:lnTo>
                    <a:pt x="747" y="3886"/>
                  </a:lnTo>
                  <a:cubicBezTo>
                    <a:pt x="718" y="3972"/>
                    <a:pt x="766" y="4078"/>
                    <a:pt x="861" y="4106"/>
                  </a:cubicBezTo>
                  <a:lnTo>
                    <a:pt x="1215" y="4202"/>
                  </a:lnTo>
                  <a:cubicBezTo>
                    <a:pt x="1234" y="4208"/>
                    <a:pt x="1253" y="4210"/>
                    <a:pt x="1272" y="4210"/>
                  </a:cubicBezTo>
                  <a:cubicBezTo>
                    <a:pt x="1347" y="4210"/>
                    <a:pt x="1414" y="4166"/>
                    <a:pt x="1445" y="4097"/>
                  </a:cubicBezTo>
                  <a:lnTo>
                    <a:pt x="1684" y="3580"/>
                  </a:lnTo>
                  <a:cubicBezTo>
                    <a:pt x="1723" y="3503"/>
                    <a:pt x="1790" y="3436"/>
                    <a:pt x="1885" y="3408"/>
                  </a:cubicBezTo>
                  <a:lnTo>
                    <a:pt x="2268" y="3283"/>
                  </a:lnTo>
                  <a:lnTo>
                    <a:pt x="2785" y="3915"/>
                  </a:lnTo>
                  <a:lnTo>
                    <a:pt x="2737" y="4068"/>
                  </a:lnTo>
                  <a:cubicBezTo>
                    <a:pt x="2708" y="4154"/>
                    <a:pt x="2756" y="4250"/>
                    <a:pt x="2842" y="4279"/>
                  </a:cubicBezTo>
                  <a:cubicBezTo>
                    <a:pt x="2862" y="4288"/>
                    <a:pt x="2881" y="4288"/>
                    <a:pt x="2900" y="4288"/>
                  </a:cubicBezTo>
                  <a:cubicBezTo>
                    <a:pt x="2976" y="4288"/>
                    <a:pt x="3043" y="4240"/>
                    <a:pt x="3063" y="4173"/>
                  </a:cubicBezTo>
                  <a:lnTo>
                    <a:pt x="3110" y="4020"/>
                  </a:lnTo>
                  <a:cubicBezTo>
                    <a:pt x="3149" y="3915"/>
                    <a:pt x="3130" y="3790"/>
                    <a:pt x="3053" y="3704"/>
                  </a:cubicBezTo>
                  <a:lnTo>
                    <a:pt x="2622" y="3168"/>
                  </a:lnTo>
                  <a:lnTo>
                    <a:pt x="2728" y="3140"/>
                  </a:lnTo>
                  <a:lnTo>
                    <a:pt x="3101" y="3369"/>
                  </a:lnTo>
                  <a:cubicBezTo>
                    <a:pt x="3177" y="3417"/>
                    <a:pt x="3235" y="3494"/>
                    <a:pt x="3254" y="3590"/>
                  </a:cubicBezTo>
                  <a:lnTo>
                    <a:pt x="3340" y="3982"/>
                  </a:lnTo>
                  <a:cubicBezTo>
                    <a:pt x="3350" y="4068"/>
                    <a:pt x="3426" y="4116"/>
                    <a:pt x="3503" y="4125"/>
                  </a:cubicBezTo>
                  <a:lnTo>
                    <a:pt x="3541" y="4125"/>
                  </a:lnTo>
                  <a:cubicBezTo>
                    <a:pt x="3627" y="4097"/>
                    <a:pt x="3685" y="4011"/>
                    <a:pt x="3665" y="3924"/>
                  </a:cubicBezTo>
                  <a:lnTo>
                    <a:pt x="3627" y="3695"/>
                  </a:lnTo>
                  <a:cubicBezTo>
                    <a:pt x="3608" y="3609"/>
                    <a:pt x="3665" y="3532"/>
                    <a:pt x="3742" y="3523"/>
                  </a:cubicBezTo>
                  <a:cubicBezTo>
                    <a:pt x="3809" y="3513"/>
                    <a:pt x="3857" y="3465"/>
                    <a:pt x="3866" y="3408"/>
                  </a:cubicBezTo>
                  <a:lnTo>
                    <a:pt x="3943" y="3006"/>
                  </a:lnTo>
                  <a:cubicBezTo>
                    <a:pt x="3969" y="2936"/>
                    <a:pt x="4028" y="2890"/>
                    <a:pt x="4096" y="2890"/>
                  </a:cubicBezTo>
                  <a:cubicBezTo>
                    <a:pt x="4102" y="2890"/>
                    <a:pt x="4109" y="2890"/>
                    <a:pt x="4115" y="2891"/>
                  </a:cubicBezTo>
                  <a:lnTo>
                    <a:pt x="4201" y="2891"/>
                  </a:lnTo>
                  <a:cubicBezTo>
                    <a:pt x="4240" y="2891"/>
                    <a:pt x="4288" y="2881"/>
                    <a:pt x="4316" y="2853"/>
                  </a:cubicBezTo>
                  <a:cubicBezTo>
                    <a:pt x="4348" y="2821"/>
                    <a:pt x="4380" y="2802"/>
                    <a:pt x="4417" y="2802"/>
                  </a:cubicBezTo>
                  <a:cubicBezTo>
                    <a:pt x="4425" y="2802"/>
                    <a:pt x="4432" y="2803"/>
                    <a:pt x="4441" y="2805"/>
                  </a:cubicBezTo>
                  <a:lnTo>
                    <a:pt x="4699" y="2824"/>
                  </a:lnTo>
                  <a:cubicBezTo>
                    <a:pt x="4756" y="2843"/>
                    <a:pt x="4795" y="2891"/>
                    <a:pt x="4804" y="2939"/>
                  </a:cubicBezTo>
                  <a:lnTo>
                    <a:pt x="4833" y="3054"/>
                  </a:lnTo>
                  <a:cubicBezTo>
                    <a:pt x="4852" y="3140"/>
                    <a:pt x="4795" y="3226"/>
                    <a:pt x="4709" y="3245"/>
                  </a:cubicBezTo>
                  <a:lnTo>
                    <a:pt x="3972" y="3465"/>
                  </a:lnTo>
                  <a:cubicBezTo>
                    <a:pt x="3886" y="3484"/>
                    <a:pt x="3857" y="3590"/>
                    <a:pt x="3914" y="3656"/>
                  </a:cubicBezTo>
                  <a:lnTo>
                    <a:pt x="3981" y="3733"/>
                  </a:lnTo>
                  <a:cubicBezTo>
                    <a:pt x="4005" y="3765"/>
                    <a:pt x="4042" y="3783"/>
                    <a:pt x="4081" y="3783"/>
                  </a:cubicBezTo>
                  <a:cubicBezTo>
                    <a:pt x="4089" y="3783"/>
                    <a:pt x="4097" y="3783"/>
                    <a:pt x="4106" y="3781"/>
                  </a:cubicBezTo>
                  <a:lnTo>
                    <a:pt x="4536" y="3752"/>
                  </a:lnTo>
                  <a:cubicBezTo>
                    <a:pt x="4542" y="3751"/>
                    <a:pt x="4548" y="3751"/>
                    <a:pt x="4553" y="3751"/>
                  </a:cubicBezTo>
                  <a:cubicBezTo>
                    <a:pt x="4624" y="3751"/>
                    <a:pt x="4691" y="3806"/>
                    <a:pt x="4709" y="3877"/>
                  </a:cubicBezTo>
                  <a:lnTo>
                    <a:pt x="4728" y="3991"/>
                  </a:lnTo>
                  <a:cubicBezTo>
                    <a:pt x="4766" y="4183"/>
                    <a:pt x="4632" y="4365"/>
                    <a:pt x="4431" y="4384"/>
                  </a:cubicBezTo>
                  <a:lnTo>
                    <a:pt x="3598" y="4451"/>
                  </a:lnTo>
                  <a:cubicBezTo>
                    <a:pt x="3512" y="4460"/>
                    <a:pt x="3464" y="4547"/>
                    <a:pt x="3484" y="4633"/>
                  </a:cubicBezTo>
                  <a:cubicBezTo>
                    <a:pt x="3516" y="4731"/>
                    <a:pt x="3437" y="4823"/>
                    <a:pt x="3341" y="4823"/>
                  </a:cubicBezTo>
                  <a:cubicBezTo>
                    <a:pt x="3325" y="4823"/>
                    <a:pt x="3309" y="4820"/>
                    <a:pt x="3292" y="4814"/>
                  </a:cubicBezTo>
                  <a:lnTo>
                    <a:pt x="2680" y="4614"/>
                  </a:lnTo>
                  <a:cubicBezTo>
                    <a:pt x="2594" y="4585"/>
                    <a:pt x="2536" y="4508"/>
                    <a:pt x="2517" y="4432"/>
                  </a:cubicBezTo>
                  <a:cubicBezTo>
                    <a:pt x="2498" y="4307"/>
                    <a:pt x="2393" y="4231"/>
                    <a:pt x="2278" y="4231"/>
                  </a:cubicBezTo>
                  <a:lnTo>
                    <a:pt x="1694" y="4250"/>
                  </a:lnTo>
                  <a:cubicBezTo>
                    <a:pt x="1483" y="4250"/>
                    <a:pt x="1273" y="4298"/>
                    <a:pt x="1081" y="4384"/>
                  </a:cubicBezTo>
                  <a:lnTo>
                    <a:pt x="881" y="4470"/>
                  </a:lnTo>
                  <a:cubicBezTo>
                    <a:pt x="766" y="4518"/>
                    <a:pt x="689" y="4633"/>
                    <a:pt x="680" y="4757"/>
                  </a:cubicBezTo>
                  <a:lnTo>
                    <a:pt x="680" y="4920"/>
                  </a:lnTo>
                  <a:lnTo>
                    <a:pt x="86" y="5599"/>
                  </a:lnTo>
                  <a:cubicBezTo>
                    <a:pt x="38" y="5657"/>
                    <a:pt x="10" y="5733"/>
                    <a:pt x="0" y="5810"/>
                  </a:cubicBezTo>
                  <a:lnTo>
                    <a:pt x="0" y="6528"/>
                  </a:lnTo>
                  <a:cubicBezTo>
                    <a:pt x="0" y="6671"/>
                    <a:pt x="57" y="6796"/>
                    <a:pt x="153" y="6891"/>
                  </a:cubicBezTo>
                  <a:lnTo>
                    <a:pt x="670" y="7389"/>
                  </a:lnTo>
                  <a:cubicBezTo>
                    <a:pt x="756" y="7465"/>
                    <a:pt x="861" y="7513"/>
                    <a:pt x="976" y="7523"/>
                  </a:cubicBezTo>
                  <a:lnTo>
                    <a:pt x="2527" y="7657"/>
                  </a:lnTo>
                  <a:cubicBezTo>
                    <a:pt x="2622" y="7666"/>
                    <a:pt x="2699" y="7753"/>
                    <a:pt x="2680" y="7848"/>
                  </a:cubicBezTo>
                  <a:lnTo>
                    <a:pt x="2670" y="7925"/>
                  </a:lnTo>
                  <a:cubicBezTo>
                    <a:pt x="2661" y="8040"/>
                    <a:pt x="2708" y="8155"/>
                    <a:pt x="2804" y="8231"/>
                  </a:cubicBezTo>
                  <a:lnTo>
                    <a:pt x="3187" y="8509"/>
                  </a:lnTo>
                  <a:lnTo>
                    <a:pt x="3130" y="8700"/>
                  </a:lnTo>
                  <a:cubicBezTo>
                    <a:pt x="3082" y="8824"/>
                    <a:pt x="3130" y="8958"/>
                    <a:pt x="3225" y="9045"/>
                  </a:cubicBezTo>
                  <a:lnTo>
                    <a:pt x="3627" y="9399"/>
                  </a:lnTo>
                  <a:cubicBezTo>
                    <a:pt x="4020" y="9332"/>
                    <a:pt x="4402" y="9207"/>
                    <a:pt x="4766" y="9045"/>
                  </a:cubicBezTo>
                  <a:lnTo>
                    <a:pt x="5398" y="8288"/>
                  </a:lnTo>
                  <a:cubicBezTo>
                    <a:pt x="5503" y="8174"/>
                    <a:pt x="5580" y="8030"/>
                    <a:pt x="5647" y="7887"/>
                  </a:cubicBezTo>
                  <a:lnTo>
                    <a:pt x="6355" y="6269"/>
                  </a:lnTo>
                  <a:cubicBezTo>
                    <a:pt x="6431" y="6097"/>
                    <a:pt x="6307" y="5906"/>
                    <a:pt x="6115" y="5896"/>
                  </a:cubicBezTo>
                  <a:cubicBezTo>
                    <a:pt x="6106" y="5896"/>
                    <a:pt x="6097" y="5897"/>
                    <a:pt x="6088" y="5897"/>
                  </a:cubicBezTo>
                  <a:cubicBezTo>
                    <a:pt x="5897" y="5897"/>
                    <a:pt x="5717" y="5803"/>
                    <a:pt x="5589" y="5657"/>
                  </a:cubicBezTo>
                  <a:lnTo>
                    <a:pt x="4890" y="4824"/>
                  </a:lnTo>
                  <a:cubicBezTo>
                    <a:pt x="4784" y="4696"/>
                    <a:pt x="4899" y="4541"/>
                    <a:pt x="5025" y="4541"/>
                  </a:cubicBezTo>
                  <a:cubicBezTo>
                    <a:pt x="5068" y="4541"/>
                    <a:pt x="5112" y="4560"/>
                    <a:pt x="5149" y="4604"/>
                  </a:cubicBezTo>
                  <a:lnTo>
                    <a:pt x="5847" y="5446"/>
                  </a:lnTo>
                  <a:cubicBezTo>
                    <a:pt x="5914" y="5513"/>
                    <a:pt x="6001" y="5551"/>
                    <a:pt x="6087" y="5561"/>
                  </a:cubicBezTo>
                  <a:cubicBezTo>
                    <a:pt x="6192" y="5561"/>
                    <a:pt x="6297" y="5494"/>
                    <a:pt x="6345" y="5408"/>
                  </a:cubicBezTo>
                  <a:lnTo>
                    <a:pt x="6747" y="4604"/>
                  </a:lnTo>
                  <a:cubicBezTo>
                    <a:pt x="6785" y="4527"/>
                    <a:pt x="6766" y="4441"/>
                    <a:pt x="6699" y="4393"/>
                  </a:cubicBezTo>
                  <a:lnTo>
                    <a:pt x="6575" y="4307"/>
                  </a:lnTo>
                  <a:cubicBezTo>
                    <a:pt x="6537" y="4279"/>
                    <a:pt x="6527" y="4221"/>
                    <a:pt x="6556" y="4173"/>
                  </a:cubicBezTo>
                  <a:lnTo>
                    <a:pt x="6613" y="4087"/>
                  </a:lnTo>
                  <a:cubicBezTo>
                    <a:pt x="6672" y="3985"/>
                    <a:pt x="6778" y="3931"/>
                    <a:pt x="6885" y="3931"/>
                  </a:cubicBezTo>
                  <a:cubicBezTo>
                    <a:pt x="6969" y="3931"/>
                    <a:pt x="7054" y="3963"/>
                    <a:pt x="7120" y="4030"/>
                  </a:cubicBezTo>
                  <a:lnTo>
                    <a:pt x="7561" y="4460"/>
                  </a:lnTo>
                  <a:cubicBezTo>
                    <a:pt x="7551" y="4269"/>
                    <a:pt x="7532" y="4068"/>
                    <a:pt x="7494" y="3886"/>
                  </a:cubicBezTo>
                  <a:cubicBezTo>
                    <a:pt x="7139" y="1857"/>
                    <a:pt x="5532" y="297"/>
                    <a:pt x="34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71"/>
            <p:cNvSpPr/>
            <p:nvPr/>
          </p:nvSpPr>
          <p:spPr>
            <a:xfrm>
              <a:off x="6342175" y="2077469"/>
              <a:ext cx="15861" cy="25656"/>
            </a:xfrm>
            <a:custGeom>
              <a:avLst/>
              <a:gdLst/>
              <a:ahLst/>
              <a:cxnLst/>
              <a:rect l="l" t="t" r="r" b="b"/>
              <a:pathLst>
                <a:path w="604" h="977" extrusionOk="0">
                  <a:moveTo>
                    <a:pt x="432" y="0"/>
                  </a:moveTo>
                  <a:cubicBezTo>
                    <a:pt x="336" y="0"/>
                    <a:pt x="259" y="77"/>
                    <a:pt x="259" y="173"/>
                  </a:cubicBezTo>
                  <a:lnTo>
                    <a:pt x="259" y="536"/>
                  </a:lnTo>
                  <a:lnTo>
                    <a:pt x="106" y="680"/>
                  </a:lnTo>
                  <a:cubicBezTo>
                    <a:pt x="1" y="795"/>
                    <a:pt x="77" y="977"/>
                    <a:pt x="231" y="977"/>
                  </a:cubicBezTo>
                  <a:cubicBezTo>
                    <a:pt x="269" y="977"/>
                    <a:pt x="317" y="957"/>
                    <a:pt x="345" y="929"/>
                  </a:cubicBezTo>
                  <a:lnTo>
                    <a:pt x="556" y="737"/>
                  </a:lnTo>
                  <a:cubicBezTo>
                    <a:pt x="585" y="709"/>
                    <a:pt x="604" y="661"/>
                    <a:pt x="604" y="613"/>
                  </a:cubicBezTo>
                  <a:lnTo>
                    <a:pt x="594" y="173"/>
                  </a:lnTo>
                  <a:cubicBezTo>
                    <a:pt x="594" y="77"/>
                    <a:pt x="518" y="0"/>
                    <a:pt x="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71"/>
            <p:cNvSpPr/>
            <p:nvPr/>
          </p:nvSpPr>
          <p:spPr>
            <a:xfrm>
              <a:off x="6312527" y="2161396"/>
              <a:ext cx="143774" cy="117146"/>
            </a:xfrm>
            <a:custGeom>
              <a:avLst/>
              <a:gdLst/>
              <a:ahLst/>
              <a:cxnLst/>
              <a:rect l="l" t="t" r="r" b="b"/>
              <a:pathLst>
                <a:path w="5475" h="4461" extrusionOk="0">
                  <a:moveTo>
                    <a:pt x="661" y="1"/>
                  </a:moveTo>
                  <a:lnTo>
                    <a:pt x="87" y="661"/>
                  </a:lnTo>
                  <a:cubicBezTo>
                    <a:pt x="29" y="719"/>
                    <a:pt x="1" y="795"/>
                    <a:pt x="1" y="881"/>
                  </a:cubicBezTo>
                  <a:lnTo>
                    <a:pt x="1" y="1599"/>
                  </a:lnTo>
                  <a:cubicBezTo>
                    <a:pt x="1" y="1733"/>
                    <a:pt x="58" y="1858"/>
                    <a:pt x="154" y="1953"/>
                  </a:cubicBezTo>
                  <a:lnTo>
                    <a:pt x="671" y="2460"/>
                  </a:lnTo>
                  <a:cubicBezTo>
                    <a:pt x="757" y="2537"/>
                    <a:pt x="862" y="2585"/>
                    <a:pt x="977" y="2594"/>
                  </a:cubicBezTo>
                  <a:lnTo>
                    <a:pt x="2527" y="2728"/>
                  </a:lnTo>
                  <a:cubicBezTo>
                    <a:pt x="2623" y="2738"/>
                    <a:pt x="2690" y="2824"/>
                    <a:pt x="2680" y="2920"/>
                  </a:cubicBezTo>
                  <a:lnTo>
                    <a:pt x="2671" y="2987"/>
                  </a:lnTo>
                  <a:cubicBezTo>
                    <a:pt x="2661" y="3111"/>
                    <a:pt x="2709" y="3226"/>
                    <a:pt x="2805" y="3293"/>
                  </a:cubicBezTo>
                  <a:lnTo>
                    <a:pt x="3188" y="3580"/>
                  </a:lnTo>
                  <a:lnTo>
                    <a:pt x="3121" y="3762"/>
                  </a:lnTo>
                  <a:cubicBezTo>
                    <a:pt x="3073" y="3886"/>
                    <a:pt x="3121" y="4020"/>
                    <a:pt x="3216" y="4107"/>
                  </a:cubicBezTo>
                  <a:lnTo>
                    <a:pt x="3618" y="4461"/>
                  </a:lnTo>
                  <a:lnTo>
                    <a:pt x="3628" y="4461"/>
                  </a:lnTo>
                  <a:cubicBezTo>
                    <a:pt x="3915" y="4403"/>
                    <a:pt x="4192" y="4327"/>
                    <a:pt x="4470" y="4231"/>
                  </a:cubicBezTo>
                  <a:lnTo>
                    <a:pt x="4527" y="4202"/>
                  </a:lnTo>
                  <a:cubicBezTo>
                    <a:pt x="4594" y="4183"/>
                    <a:pt x="4652" y="4154"/>
                    <a:pt x="4709" y="4135"/>
                  </a:cubicBezTo>
                  <a:lnTo>
                    <a:pt x="4767" y="4107"/>
                  </a:lnTo>
                  <a:lnTo>
                    <a:pt x="5389" y="3350"/>
                  </a:lnTo>
                  <a:cubicBezTo>
                    <a:pt x="5417" y="3322"/>
                    <a:pt x="5446" y="3284"/>
                    <a:pt x="5475" y="3245"/>
                  </a:cubicBezTo>
                  <a:cubicBezTo>
                    <a:pt x="5379" y="3245"/>
                    <a:pt x="5274" y="3255"/>
                    <a:pt x="5178" y="3255"/>
                  </a:cubicBezTo>
                  <a:cubicBezTo>
                    <a:pt x="3130" y="3255"/>
                    <a:pt x="1312" y="1944"/>
                    <a:pt x="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71"/>
            <p:cNvSpPr/>
            <p:nvPr/>
          </p:nvSpPr>
          <p:spPr>
            <a:xfrm>
              <a:off x="6241730" y="2077679"/>
              <a:ext cx="338728" cy="251597"/>
            </a:xfrm>
            <a:custGeom>
              <a:avLst/>
              <a:gdLst/>
              <a:ahLst/>
              <a:cxnLst/>
              <a:rect l="l" t="t" r="r" b="b"/>
              <a:pathLst>
                <a:path w="12899" h="9581" extrusionOk="0">
                  <a:moveTo>
                    <a:pt x="11296" y="1"/>
                  </a:moveTo>
                  <a:cubicBezTo>
                    <a:pt x="11159" y="1"/>
                    <a:pt x="11024" y="135"/>
                    <a:pt x="11099" y="299"/>
                  </a:cubicBezTo>
                  <a:cubicBezTo>
                    <a:pt x="12420" y="3103"/>
                    <a:pt x="11482" y="6443"/>
                    <a:pt x="8889" y="8146"/>
                  </a:cubicBezTo>
                  <a:cubicBezTo>
                    <a:pt x="7847" y="8829"/>
                    <a:pt x="6665" y="9161"/>
                    <a:pt x="5492" y="9161"/>
                  </a:cubicBezTo>
                  <a:cubicBezTo>
                    <a:pt x="3754" y="9161"/>
                    <a:pt x="2034" y="8434"/>
                    <a:pt x="811" y="7046"/>
                  </a:cubicBezTo>
                  <a:lnTo>
                    <a:pt x="811" y="7046"/>
                  </a:lnTo>
                  <a:lnTo>
                    <a:pt x="1529" y="7285"/>
                  </a:lnTo>
                  <a:cubicBezTo>
                    <a:pt x="1557" y="7295"/>
                    <a:pt x="1584" y="7300"/>
                    <a:pt x="1609" y="7300"/>
                  </a:cubicBezTo>
                  <a:cubicBezTo>
                    <a:pt x="1821" y="7300"/>
                    <a:pt x="1903" y="6970"/>
                    <a:pt x="1663" y="6893"/>
                  </a:cubicBezTo>
                  <a:lnTo>
                    <a:pt x="285" y="6433"/>
                  </a:lnTo>
                  <a:cubicBezTo>
                    <a:pt x="264" y="6426"/>
                    <a:pt x="242" y="6423"/>
                    <a:pt x="221" y="6423"/>
                  </a:cubicBezTo>
                  <a:cubicBezTo>
                    <a:pt x="102" y="6423"/>
                    <a:pt x="1" y="6531"/>
                    <a:pt x="17" y="6653"/>
                  </a:cubicBezTo>
                  <a:lnTo>
                    <a:pt x="247" y="8261"/>
                  </a:lnTo>
                  <a:cubicBezTo>
                    <a:pt x="256" y="8366"/>
                    <a:pt x="352" y="8443"/>
                    <a:pt x="448" y="8443"/>
                  </a:cubicBezTo>
                  <a:lnTo>
                    <a:pt x="476" y="8443"/>
                  </a:lnTo>
                  <a:cubicBezTo>
                    <a:pt x="601" y="8424"/>
                    <a:pt x="677" y="8319"/>
                    <a:pt x="658" y="8204"/>
                  </a:cubicBezTo>
                  <a:lnTo>
                    <a:pt x="534" y="7352"/>
                  </a:lnTo>
                  <a:lnTo>
                    <a:pt x="534" y="7352"/>
                  </a:lnTo>
                  <a:cubicBezTo>
                    <a:pt x="1834" y="8816"/>
                    <a:pt x="3652" y="9581"/>
                    <a:pt x="5492" y="9581"/>
                  </a:cubicBezTo>
                  <a:cubicBezTo>
                    <a:pt x="6754" y="9581"/>
                    <a:pt x="8026" y="9221"/>
                    <a:pt x="9147" y="8481"/>
                  </a:cubicBezTo>
                  <a:cubicBezTo>
                    <a:pt x="11903" y="6663"/>
                    <a:pt x="12899" y="3103"/>
                    <a:pt x="11482" y="117"/>
                  </a:cubicBezTo>
                  <a:lnTo>
                    <a:pt x="11482" y="117"/>
                  </a:lnTo>
                  <a:lnTo>
                    <a:pt x="11482" y="126"/>
                  </a:lnTo>
                  <a:cubicBezTo>
                    <a:pt x="11439" y="38"/>
                    <a:pt x="11367" y="1"/>
                    <a:pt x="112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71"/>
            <p:cNvSpPr/>
            <p:nvPr/>
          </p:nvSpPr>
          <p:spPr>
            <a:xfrm>
              <a:off x="6191390" y="1981489"/>
              <a:ext cx="338807" cy="251676"/>
            </a:xfrm>
            <a:custGeom>
              <a:avLst/>
              <a:gdLst/>
              <a:ahLst/>
              <a:cxnLst/>
              <a:rect l="l" t="t" r="r" b="b"/>
              <a:pathLst>
                <a:path w="12902" h="9584" extrusionOk="0">
                  <a:moveTo>
                    <a:pt x="7403" y="1"/>
                  </a:moveTo>
                  <a:cubicBezTo>
                    <a:pt x="6141" y="1"/>
                    <a:pt x="4870" y="360"/>
                    <a:pt x="3752" y="1100"/>
                  </a:cubicBezTo>
                  <a:cubicBezTo>
                    <a:pt x="996" y="2909"/>
                    <a:pt x="1" y="6479"/>
                    <a:pt x="1417" y="9465"/>
                  </a:cubicBezTo>
                  <a:cubicBezTo>
                    <a:pt x="1456" y="9548"/>
                    <a:pt x="1524" y="9583"/>
                    <a:pt x="1593" y="9583"/>
                  </a:cubicBezTo>
                  <a:cubicBezTo>
                    <a:pt x="1728" y="9583"/>
                    <a:pt x="1867" y="9448"/>
                    <a:pt x="1790" y="9283"/>
                  </a:cubicBezTo>
                  <a:cubicBezTo>
                    <a:pt x="1398" y="8450"/>
                    <a:pt x="1197" y="7541"/>
                    <a:pt x="1197" y="6622"/>
                  </a:cubicBezTo>
                  <a:cubicBezTo>
                    <a:pt x="1197" y="4038"/>
                    <a:pt x="2805" y="1722"/>
                    <a:pt x="5226" y="813"/>
                  </a:cubicBezTo>
                  <a:cubicBezTo>
                    <a:pt x="5937" y="546"/>
                    <a:pt x="6674" y="417"/>
                    <a:pt x="7405" y="417"/>
                  </a:cubicBezTo>
                  <a:cubicBezTo>
                    <a:pt x="9165" y="417"/>
                    <a:pt x="10884" y="1166"/>
                    <a:pt x="12088" y="2545"/>
                  </a:cubicBezTo>
                  <a:lnTo>
                    <a:pt x="11370" y="2306"/>
                  </a:lnTo>
                  <a:cubicBezTo>
                    <a:pt x="11343" y="2297"/>
                    <a:pt x="11318" y="2294"/>
                    <a:pt x="11294" y="2294"/>
                  </a:cubicBezTo>
                  <a:cubicBezTo>
                    <a:pt x="11081" y="2294"/>
                    <a:pt x="11004" y="2612"/>
                    <a:pt x="11236" y="2698"/>
                  </a:cubicBezTo>
                  <a:lnTo>
                    <a:pt x="12614" y="3148"/>
                  </a:lnTo>
                  <a:cubicBezTo>
                    <a:pt x="12634" y="3158"/>
                    <a:pt x="12653" y="3167"/>
                    <a:pt x="12672" y="3167"/>
                  </a:cubicBezTo>
                  <a:cubicBezTo>
                    <a:pt x="12806" y="3167"/>
                    <a:pt x="12901" y="3053"/>
                    <a:pt x="12882" y="2928"/>
                  </a:cubicBezTo>
                  <a:lnTo>
                    <a:pt x="12653" y="1320"/>
                  </a:lnTo>
                  <a:cubicBezTo>
                    <a:pt x="12635" y="1196"/>
                    <a:pt x="12543" y="1139"/>
                    <a:pt x="12450" y="1139"/>
                  </a:cubicBezTo>
                  <a:cubicBezTo>
                    <a:pt x="12336" y="1139"/>
                    <a:pt x="12220" y="1225"/>
                    <a:pt x="12241" y="1378"/>
                  </a:cubicBezTo>
                  <a:lnTo>
                    <a:pt x="12366" y="2229"/>
                  </a:lnTo>
                  <a:cubicBezTo>
                    <a:pt x="11066" y="765"/>
                    <a:pt x="9244" y="1"/>
                    <a:pt x="74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1" name="Google Shape;11761;p71"/>
          <p:cNvGrpSpPr/>
          <p:nvPr/>
        </p:nvGrpSpPr>
        <p:grpSpPr>
          <a:xfrm>
            <a:off x="6657846" y="2007591"/>
            <a:ext cx="348103" cy="295714"/>
            <a:chOff x="6657846" y="2007591"/>
            <a:chExt cx="348103" cy="295714"/>
          </a:xfrm>
        </p:grpSpPr>
        <p:sp>
          <p:nvSpPr>
            <p:cNvPr id="11762" name="Google Shape;11762;p71"/>
            <p:cNvSpPr/>
            <p:nvPr/>
          </p:nvSpPr>
          <p:spPr>
            <a:xfrm>
              <a:off x="6820186" y="2082984"/>
              <a:ext cx="179224" cy="163153"/>
            </a:xfrm>
            <a:custGeom>
              <a:avLst/>
              <a:gdLst/>
              <a:ahLst/>
              <a:cxnLst/>
              <a:rect l="l" t="t" r="r" b="b"/>
              <a:pathLst>
                <a:path w="6825" h="6213" extrusionOk="0">
                  <a:moveTo>
                    <a:pt x="4298" y="1"/>
                  </a:moveTo>
                  <a:lnTo>
                    <a:pt x="2987" y="1006"/>
                  </a:lnTo>
                  <a:lnTo>
                    <a:pt x="1896" y="642"/>
                  </a:lnTo>
                  <a:lnTo>
                    <a:pt x="1" y="2183"/>
                  </a:lnTo>
                  <a:lnTo>
                    <a:pt x="2920" y="6212"/>
                  </a:lnTo>
                  <a:lnTo>
                    <a:pt x="6824" y="3437"/>
                  </a:lnTo>
                  <a:lnTo>
                    <a:pt x="429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3" name="Google Shape;11763;p71"/>
            <p:cNvSpPr/>
            <p:nvPr/>
          </p:nvSpPr>
          <p:spPr>
            <a:xfrm>
              <a:off x="6900620" y="2007591"/>
              <a:ext cx="105329" cy="193431"/>
            </a:xfrm>
            <a:custGeom>
              <a:avLst/>
              <a:gdLst/>
              <a:ahLst/>
              <a:cxnLst/>
              <a:rect l="l" t="t" r="r" b="b"/>
              <a:pathLst>
                <a:path w="4011" h="7366" extrusionOk="0">
                  <a:moveTo>
                    <a:pt x="4010" y="1"/>
                  </a:moveTo>
                  <a:lnTo>
                    <a:pt x="115" y="2767"/>
                  </a:lnTo>
                  <a:cubicBezTo>
                    <a:pt x="19" y="2834"/>
                    <a:pt x="0" y="2968"/>
                    <a:pt x="67" y="3063"/>
                  </a:cubicBezTo>
                  <a:lnTo>
                    <a:pt x="3340" y="7284"/>
                  </a:lnTo>
                  <a:cubicBezTo>
                    <a:pt x="3384" y="7339"/>
                    <a:pt x="3444" y="7365"/>
                    <a:pt x="3505" y="7365"/>
                  </a:cubicBezTo>
                  <a:cubicBezTo>
                    <a:pt x="3550" y="7365"/>
                    <a:pt x="3596" y="7351"/>
                    <a:pt x="3637" y="7322"/>
                  </a:cubicBezTo>
                  <a:lnTo>
                    <a:pt x="4010" y="7025"/>
                  </a:lnTo>
                  <a:lnTo>
                    <a:pt x="401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71"/>
            <p:cNvSpPr/>
            <p:nvPr/>
          </p:nvSpPr>
          <p:spPr>
            <a:xfrm>
              <a:off x="6972494" y="2152862"/>
              <a:ext cx="32930" cy="48292"/>
            </a:xfrm>
            <a:custGeom>
              <a:avLst/>
              <a:gdLst/>
              <a:ahLst/>
              <a:cxnLst/>
              <a:rect l="l" t="t" r="r" b="b"/>
              <a:pathLst>
                <a:path w="1254" h="1839" extrusionOk="0">
                  <a:moveTo>
                    <a:pt x="1254" y="1"/>
                  </a:moveTo>
                  <a:lnTo>
                    <a:pt x="0" y="977"/>
                  </a:lnTo>
                  <a:lnTo>
                    <a:pt x="594" y="1761"/>
                  </a:lnTo>
                  <a:cubicBezTo>
                    <a:pt x="632" y="1811"/>
                    <a:pt x="692" y="1838"/>
                    <a:pt x="755" y="1838"/>
                  </a:cubicBezTo>
                  <a:cubicBezTo>
                    <a:pt x="801" y="1838"/>
                    <a:pt x="849" y="1823"/>
                    <a:pt x="890" y="1790"/>
                  </a:cubicBezTo>
                  <a:lnTo>
                    <a:pt x="1254" y="1503"/>
                  </a:lnTo>
                  <a:lnTo>
                    <a:pt x="125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71"/>
            <p:cNvSpPr/>
            <p:nvPr/>
          </p:nvSpPr>
          <p:spPr>
            <a:xfrm>
              <a:off x="6832003" y="2137027"/>
              <a:ext cx="136237" cy="90439"/>
            </a:xfrm>
            <a:custGeom>
              <a:avLst/>
              <a:gdLst/>
              <a:ahLst/>
              <a:cxnLst/>
              <a:rect l="l" t="t" r="r" b="b"/>
              <a:pathLst>
                <a:path w="5188" h="3444" extrusionOk="0">
                  <a:moveTo>
                    <a:pt x="594" y="1"/>
                  </a:moveTo>
                  <a:lnTo>
                    <a:pt x="0" y="1092"/>
                  </a:lnTo>
                  <a:lnTo>
                    <a:pt x="4183" y="3369"/>
                  </a:lnTo>
                  <a:cubicBezTo>
                    <a:pt x="4274" y="3419"/>
                    <a:pt x="4373" y="3443"/>
                    <a:pt x="4472" y="3443"/>
                  </a:cubicBezTo>
                  <a:cubicBezTo>
                    <a:pt x="4694" y="3443"/>
                    <a:pt x="4912" y="3323"/>
                    <a:pt x="5025" y="3111"/>
                  </a:cubicBezTo>
                  <a:cubicBezTo>
                    <a:pt x="5188" y="2814"/>
                    <a:pt x="5073" y="2441"/>
                    <a:pt x="4776" y="2278"/>
                  </a:cubicBezTo>
                  <a:lnTo>
                    <a:pt x="59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71"/>
            <p:cNvSpPr/>
            <p:nvPr/>
          </p:nvSpPr>
          <p:spPr>
            <a:xfrm>
              <a:off x="6885284" y="2182509"/>
              <a:ext cx="79935" cy="44957"/>
            </a:xfrm>
            <a:custGeom>
              <a:avLst/>
              <a:gdLst/>
              <a:ahLst/>
              <a:cxnLst/>
              <a:rect l="l" t="t" r="r" b="b"/>
              <a:pathLst>
                <a:path w="3044" h="1712" extrusionOk="0">
                  <a:moveTo>
                    <a:pt x="268" y="1"/>
                  </a:moveTo>
                  <a:lnTo>
                    <a:pt x="0" y="460"/>
                  </a:lnTo>
                  <a:lnTo>
                    <a:pt x="2154" y="1637"/>
                  </a:lnTo>
                  <a:cubicBezTo>
                    <a:pt x="2250" y="1688"/>
                    <a:pt x="2352" y="1712"/>
                    <a:pt x="2452" y="1712"/>
                  </a:cubicBezTo>
                  <a:cubicBezTo>
                    <a:pt x="2710" y="1712"/>
                    <a:pt x="2954" y="1552"/>
                    <a:pt x="3044" y="1283"/>
                  </a:cubicBezTo>
                  <a:lnTo>
                    <a:pt x="3044" y="1283"/>
                  </a:lnTo>
                  <a:cubicBezTo>
                    <a:pt x="2976" y="1307"/>
                    <a:pt x="2905" y="1319"/>
                    <a:pt x="2834" y="1319"/>
                  </a:cubicBezTo>
                  <a:cubicBezTo>
                    <a:pt x="2735" y="1319"/>
                    <a:pt x="2635" y="1295"/>
                    <a:pt x="2546" y="1245"/>
                  </a:cubicBezTo>
                  <a:lnTo>
                    <a:pt x="2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7" name="Google Shape;11767;p71"/>
            <p:cNvSpPr/>
            <p:nvPr/>
          </p:nvSpPr>
          <p:spPr>
            <a:xfrm>
              <a:off x="6806872" y="2160661"/>
              <a:ext cx="136237" cy="90229"/>
            </a:xfrm>
            <a:custGeom>
              <a:avLst/>
              <a:gdLst/>
              <a:ahLst/>
              <a:cxnLst/>
              <a:rect l="l" t="t" r="r" b="b"/>
              <a:pathLst>
                <a:path w="5188" h="3436" extrusionOk="0">
                  <a:moveTo>
                    <a:pt x="594" y="0"/>
                  </a:moveTo>
                  <a:lnTo>
                    <a:pt x="0" y="1091"/>
                  </a:lnTo>
                  <a:lnTo>
                    <a:pt x="4183" y="3359"/>
                  </a:lnTo>
                  <a:cubicBezTo>
                    <a:pt x="4276" y="3411"/>
                    <a:pt x="4379" y="3435"/>
                    <a:pt x="4480" y="3435"/>
                  </a:cubicBezTo>
                  <a:cubicBezTo>
                    <a:pt x="4699" y="3435"/>
                    <a:pt x="4914" y="3320"/>
                    <a:pt x="5025" y="3111"/>
                  </a:cubicBezTo>
                  <a:cubicBezTo>
                    <a:pt x="5187" y="2804"/>
                    <a:pt x="5073" y="243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8" name="Google Shape;11768;p71"/>
            <p:cNvSpPr/>
            <p:nvPr/>
          </p:nvSpPr>
          <p:spPr>
            <a:xfrm>
              <a:off x="6868688" y="2211920"/>
              <a:ext cx="71165" cy="38944"/>
            </a:xfrm>
            <a:custGeom>
              <a:avLst/>
              <a:gdLst/>
              <a:ahLst/>
              <a:cxnLst/>
              <a:rect l="l" t="t" r="r" b="b"/>
              <a:pathLst>
                <a:path w="2710" h="1483" extrusionOk="0">
                  <a:moveTo>
                    <a:pt x="240" y="1"/>
                  </a:moveTo>
                  <a:lnTo>
                    <a:pt x="1" y="422"/>
                  </a:lnTo>
                  <a:lnTo>
                    <a:pt x="1819" y="1407"/>
                  </a:lnTo>
                  <a:cubicBezTo>
                    <a:pt x="1913" y="1458"/>
                    <a:pt x="2014" y="1482"/>
                    <a:pt x="2114" y="1482"/>
                  </a:cubicBezTo>
                  <a:cubicBezTo>
                    <a:pt x="2371" y="1482"/>
                    <a:pt x="2620" y="1325"/>
                    <a:pt x="2709" y="1063"/>
                  </a:cubicBezTo>
                  <a:lnTo>
                    <a:pt x="2709" y="1063"/>
                  </a:lnTo>
                  <a:cubicBezTo>
                    <a:pt x="2623" y="1099"/>
                    <a:pt x="2533" y="1118"/>
                    <a:pt x="2444" y="1118"/>
                  </a:cubicBezTo>
                  <a:cubicBezTo>
                    <a:pt x="2344" y="1118"/>
                    <a:pt x="2245" y="1094"/>
                    <a:pt x="2154" y="1044"/>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71"/>
            <p:cNvSpPr/>
            <p:nvPr/>
          </p:nvSpPr>
          <p:spPr>
            <a:xfrm>
              <a:off x="6781741" y="2184032"/>
              <a:ext cx="136237" cy="90334"/>
            </a:xfrm>
            <a:custGeom>
              <a:avLst/>
              <a:gdLst/>
              <a:ahLst/>
              <a:cxnLst/>
              <a:rect l="l" t="t" r="r" b="b"/>
              <a:pathLst>
                <a:path w="5188" h="3440" extrusionOk="0">
                  <a:moveTo>
                    <a:pt x="594" y="0"/>
                  </a:moveTo>
                  <a:lnTo>
                    <a:pt x="0" y="1091"/>
                  </a:lnTo>
                  <a:lnTo>
                    <a:pt x="4183" y="3359"/>
                  </a:lnTo>
                  <a:cubicBezTo>
                    <a:pt x="4277" y="3414"/>
                    <a:pt x="4379" y="3440"/>
                    <a:pt x="4481" y="3440"/>
                  </a:cubicBezTo>
                  <a:cubicBezTo>
                    <a:pt x="4700" y="3440"/>
                    <a:pt x="4914" y="3320"/>
                    <a:pt x="5025" y="3111"/>
                  </a:cubicBezTo>
                  <a:cubicBezTo>
                    <a:pt x="5187" y="2814"/>
                    <a:pt x="5073" y="2441"/>
                    <a:pt x="4776" y="226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0" name="Google Shape;11770;p71"/>
            <p:cNvSpPr/>
            <p:nvPr/>
          </p:nvSpPr>
          <p:spPr>
            <a:xfrm>
              <a:off x="6852354" y="2240570"/>
              <a:ext cx="61842" cy="33770"/>
            </a:xfrm>
            <a:custGeom>
              <a:avLst/>
              <a:gdLst/>
              <a:ahLst/>
              <a:cxnLst/>
              <a:rect l="l" t="t" r="r" b="b"/>
              <a:pathLst>
                <a:path w="2355" h="1286" extrusionOk="0">
                  <a:moveTo>
                    <a:pt x="240" y="1"/>
                  </a:moveTo>
                  <a:lnTo>
                    <a:pt x="1" y="402"/>
                  </a:lnTo>
                  <a:lnTo>
                    <a:pt x="1484" y="1206"/>
                  </a:lnTo>
                  <a:cubicBezTo>
                    <a:pt x="1580" y="1260"/>
                    <a:pt x="1684" y="1286"/>
                    <a:pt x="1786" y="1286"/>
                  </a:cubicBezTo>
                  <a:cubicBezTo>
                    <a:pt x="2029" y="1286"/>
                    <a:pt x="2261" y="1143"/>
                    <a:pt x="2355" y="900"/>
                  </a:cubicBezTo>
                  <a:lnTo>
                    <a:pt x="2355" y="900"/>
                  </a:lnTo>
                  <a:cubicBezTo>
                    <a:pt x="2280" y="929"/>
                    <a:pt x="2201" y="944"/>
                    <a:pt x="2122" y="944"/>
                  </a:cubicBezTo>
                  <a:cubicBezTo>
                    <a:pt x="2021" y="944"/>
                    <a:pt x="1920" y="920"/>
                    <a:pt x="1829" y="871"/>
                  </a:cubicBezTo>
                  <a:lnTo>
                    <a:pt x="2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1" name="Google Shape;11771;p71"/>
            <p:cNvSpPr/>
            <p:nvPr/>
          </p:nvSpPr>
          <p:spPr>
            <a:xfrm>
              <a:off x="6756610" y="2207404"/>
              <a:ext cx="136237" cy="90413"/>
            </a:xfrm>
            <a:custGeom>
              <a:avLst/>
              <a:gdLst/>
              <a:ahLst/>
              <a:cxnLst/>
              <a:rect l="l" t="t" r="r" b="b"/>
              <a:pathLst>
                <a:path w="5188" h="3443" extrusionOk="0">
                  <a:moveTo>
                    <a:pt x="594" y="0"/>
                  </a:moveTo>
                  <a:lnTo>
                    <a:pt x="0" y="1091"/>
                  </a:lnTo>
                  <a:lnTo>
                    <a:pt x="4173" y="3369"/>
                  </a:lnTo>
                  <a:cubicBezTo>
                    <a:pt x="4267" y="3419"/>
                    <a:pt x="4369" y="3443"/>
                    <a:pt x="4469" y="3443"/>
                  </a:cubicBezTo>
                  <a:cubicBezTo>
                    <a:pt x="4694" y="3443"/>
                    <a:pt x="4912" y="3323"/>
                    <a:pt x="5025" y="3111"/>
                  </a:cubicBezTo>
                  <a:cubicBezTo>
                    <a:pt x="5187" y="2814"/>
                    <a:pt x="5073" y="2441"/>
                    <a:pt x="4776" y="2278"/>
                  </a:cubicBezTo>
                  <a:lnTo>
                    <a:pt x="59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71"/>
            <p:cNvSpPr/>
            <p:nvPr/>
          </p:nvSpPr>
          <p:spPr>
            <a:xfrm>
              <a:off x="6836021" y="2267723"/>
              <a:ext cx="53308" cy="29989"/>
            </a:xfrm>
            <a:custGeom>
              <a:avLst/>
              <a:gdLst/>
              <a:ahLst/>
              <a:cxnLst/>
              <a:rect l="l" t="t" r="r" b="b"/>
              <a:pathLst>
                <a:path w="2030" h="1142" extrusionOk="0">
                  <a:moveTo>
                    <a:pt x="259" y="0"/>
                  </a:moveTo>
                  <a:lnTo>
                    <a:pt x="1" y="440"/>
                  </a:lnTo>
                  <a:lnTo>
                    <a:pt x="1149" y="1072"/>
                  </a:lnTo>
                  <a:cubicBezTo>
                    <a:pt x="1243" y="1119"/>
                    <a:pt x="1344" y="1142"/>
                    <a:pt x="1444" y="1142"/>
                  </a:cubicBezTo>
                  <a:cubicBezTo>
                    <a:pt x="1666" y="1142"/>
                    <a:pt x="1879" y="1028"/>
                    <a:pt x="1991" y="823"/>
                  </a:cubicBezTo>
                  <a:cubicBezTo>
                    <a:pt x="2001" y="794"/>
                    <a:pt x="2020" y="766"/>
                    <a:pt x="2029" y="737"/>
                  </a:cubicBezTo>
                  <a:lnTo>
                    <a:pt x="2029" y="737"/>
                  </a:lnTo>
                  <a:cubicBezTo>
                    <a:pt x="1965" y="760"/>
                    <a:pt x="1898" y="770"/>
                    <a:pt x="1831" y="770"/>
                  </a:cubicBezTo>
                  <a:cubicBezTo>
                    <a:pt x="1728" y="770"/>
                    <a:pt x="1625" y="745"/>
                    <a:pt x="1532" y="699"/>
                  </a:cubicBezTo>
                  <a:lnTo>
                    <a:pt x="2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71"/>
            <p:cNvSpPr/>
            <p:nvPr/>
          </p:nvSpPr>
          <p:spPr>
            <a:xfrm>
              <a:off x="6674180" y="2094564"/>
              <a:ext cx="173421" cy="157087"/>
            </a:xfrm>
            <a:custGeom>
              <a:avLst/>
              <a:gdLst/>
              <a:ahLst/>
              <a:cxnLst/>
              <a:rect l="l" t="t" r="r" b="b"/>
              <a:pathLst>
                <a:path w="6604" h="5982" extrusionOk="0">
                  <a:moveTo>
                    <a:pt x="2067" y="0"/>
                  </a:moveTo>
                  <a:lnTo>
                    <a:pt x="0" y="3723"/>
                  </a:lnTo>
                  <a:lnTo>
                    <a:pt x="4230" y="5982"/>
                  </a:lnTo>
                  <a:lnTo>
                    <a:pt x="6604" y="1618"/>
                  </a:lnTo>
                  <a:lnTo>
                    <a:pt x="4508" y="737"/>
                  </a:lnTo>
                  <a:cubicBezTo>
                    <a:pt x="4479" y="718"/>
                    <a:pt x="4441" y="718"/>
                    <a:pt x="4403" y="718"/>
                  </a:cubicBezTo>
                  <a:lnTo>
                    <a:pt x="3570" y="814"/>
                  </a:lnTo>
                  <a:cubicBezTo>
                    <a:pt x="3557" y="816"/>
                    <a:pt x="3544" y="817"/>
                    <a:pt x="3532" y="817"/>
                  </a:cubicBezTo>
                  <a:cubicBezTo>
                    <a:pt x="3497" y="817"/>
                    <a:pt x="3464" y="809"/>
                    <a:pt x="3436" y="795"/>
                  </a:cubicBezTo>
                  <a:lnTo>
                    <a:pt x="206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71"/>
            <p:cNvSpPr/>
            <p:nvPr/>
          </p:nvSpPr>
          <p:spPr>
            <a:xfrm>
              <a:off x="6657846" y="2031488"/>
              <a:ext cx="107587" cy="185606"/>
            </a:xfrm>
            <a:custGeom>
              <a:avLst/>
              <a:gdLst/>
              <a:ahLst/>
              <a:cxnLst/>
              <a:rect l="l" t="t" r="r" b="b"/>
              <a:pathLst>
                <a:path w="4097" h="7068" extrusionOk="0">
                  <a:moveTo>
                    <a:pt x="0" y="0"/>
                  </a:moveTo>
                  <a:lnTo>
                    <a:pt x="0" y="6336"/>
                  </a:lnTo>
                  <a:lnTo>
                    <a:pt x="1196" y="7034"/>
                  </a:lnTo>
                  <a:cubicBezTo>
                    <a:pt x="1235" y="7057"/>
                    <a:pt x="1278" y="7068"/>
                    <a:pt x="1319" y="7068"/>
                  </a:cubicBezTo>
                  <a:cubicBezTo>
                    <a:pt x="1400" y="7068"/>
                    <a:pt x="1478" y="7027"/>
                    <a:pt x="1522" y="6958"/>
                  </a:cubicBezTo>
                  <a:lnTo>
                    <a:pt x="4029" y="2603"/>
                  </a:lnTo>
                  <a:cubicBezTo>
                    <a:pt x="4096" y="2488"/>
                    <a:pt x="4048" y="2345"/>
                    <a:pt x="3943" y="2287"/>
                  </a:cubicBezTo>
                  <a:lnTo>
                    <a:pt x="0" y="0"/>
                  </a:lnTo>
                  <a:close/>
                </a:path>
              </a:pathLst>
            </a:cu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71"/>
            <p:cNvSpPr/>
            <p:nvPr/>
          </p:nvSpPr>
          <p:spPr>
            <a:xfrm>
              <a:off x="6657846" y="2031488"/>
              <a:ext cx="82693" cy="173684"/>
            </a:xfrm>
            <a:custGeom>
              <a:avLst/>
              <a:gdLst/>
              <a:ahLst/>
              <a:cxnLst/>
              <a:rect l="l" t="t" r="r" b="b"/>
              <a:pathLst>
                <a:path w="3149" h="6614" extrusionOk="0">
                  <a:moveTo>
                    <a:pt x="0" y="0"/>
                  </a:moveTo>
                  <a:lnTo>
                    <a:pt x="0" y="6336"/>
                  </a:lnTo>
                  <a:lnTo>
                    <a:pt x="469" y="6613"/>
                  </a:lnTo>
                  <a:lnTo>
                    <a:pt x="3149" y="1828"/>
                  </a:lnTo>
                  <a:lnTo>
                    <a:pt x="0"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6" name="Google Shape;11776;p71"/>
            <p:cNvSpPr/>
            <p:nvPr/>
          </p:nvSpPr>
          <p:spPr>
            <a:xfrm>
              <a:off x="6657846" y="2162158"/>
              <a:ext cx="51785" cy="54752"/>
            </a:xfrm>
            <a:custGeom>
              <a:avLst/>
              <a:gdLst/>
              <a:ahLst/>
              <a:cxnLst/>
              <a:rect l="l" t="t" r="r" b="b"/>
              <a:pathLst>
                <a:path w="1972" h="2085" extrusionOk="0">
                  <a:moveTo>
                    <a:pt x="0" y="1"/>
                  </a:moveTo>
                  <a:lnTo>
                    <a:pt x="0" y="1360"/>
                  </a:lnTo>
                  <a:lnTo>
                    <a:pt x="1196" y="2058"/>
                  </a:lnTo>
                  <a:cubicBezTo>
                    <a:pt x="1233" y="2076"/>
                    <a:pt x="1272" y="2085"/>
                    <a:pt x="1310" y="2085"/>
                  </a:cubicBezTo>
                  <a:cubicBezTo>
                    <a:pt x="1394" y="2085"/>
                    <a:pt x="1476" y="2044"/>
                    <a:pt x="1522" y="1972"/>
                  </a:cubicBezTo>
                  <a:lnTo>
                    <a:pt x="1972" y="1197"/>
                  </a:lnTo>
                  <a:lnTo>
                    <a:pt x="0"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7" name="Google Shape;11777;p71"/>
            <p:cNvSpPr/>
            <p:nvPr/>
          </p:nvSpPr>
          <p:spPr>
            <a:xfrm>
              <a:off x="6657846" y="2162158"/>
              <a:ext cx="27153" cy="43014"/>
            </a:xfrm>
            <a:custGeom>
              <a:avLst/>
              <a:gdLst/>
              <a:ahLst/>
              <a:cxnLst/>
              <a:rect l="l" t="t" r="r" b="b"/>
              <a:pathLst>
                <a:path w="1034" h="1638" extrusionOk="0">
                  <a:moveTo>
                    <a:pt x="0" y="1"/>
                  </a:moveTo>
                  <a:lnTo>
                    <a:pt x="0" y="1360"/>
                  </a:lnTo>
                  <a:lnTo>
                    <a:pt x="469" y="1637"/>
                  </a:lnTo>
                  <a:lnTo>
                    <a:pt x="1034" y="632"/>
                  </a:lnTo>
                  <a:lnTo>
                    <a:pt x="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71"/>
            <p:cNvSpPr/>
            <p:nvPr/>
          </p:nvSpPr>
          <p:spPr>
            <a:xfrm>
              <a:off x="6710104" y="2184557"/>
              <a:ext cx="73160" cy="58665"/>
            </a:xfrm>
            <a:custGeom>
              <a:avLst/>
              <a:gdLst/>
              <a:ahLst/>
              <a:cxnLst/>
              <a:rect l="l" t="t" r="r" b="b"/>
              <a:pathLst>
                <a:path w="2786" h="2234" extrusionOk="0">
                  <a:moveTo>
                    <a:pt x="2085" y="0"/>
                  </a:moveTo>
                  <a:cubicBezTo>
                    <a:pt x="1955" y="0"/>
                    <a:pt x="1825" y="41"/>
                    <a:pt x="1714" y="124"/>
                  </a:cubicBezTo>
                  <a:lnTo>
                    <a:pt x="345" y="1110"/>
                  </a:lnTo>
                  <a:cubicBezTo>
                    <a:pt x="58" y="1310"/>
                    <a:pt x="1" y="1703"/>
                    <a:pt x="202" y="1980"/>
                  </a:cubicBezTo>
                  <a:cubicBezTo>
                    <a:pt x="322" y="2147"/>
                    <a:pt x="511" y="2234"/>
                    <a:pt x="703" y="2234"/>
                  </a:cubicBezTo>
                  <a:cubicBezTo>
                    <a:pt x="832" y="2234"/>
                    <a:pt x="961" y="2195"/>
                    <a:pt x="1073" y="2114"/>
                  </a:cubicBezTo>
                  <a:lnTo>
                    <a:pt x="2441" y="1129"/>
                  </a:lnTo>
                  <a:cubicBezTo>
                    <a:pt x="2728" y="918"/>
                    <a:pt x="2786" y="516"/>
                    <a:pt x="2566" y="239"/>
                  </a:cubicBezTo>
                  <a:lnTo>
                    <a:pt x="2575" y="239"/>
                  </a:lnTo>
                  <a:cubicBezTo>
                    <a:pt x="2452" y="82"/>
                    <a:pt x="2269" y="0"/>
                    <a:pt x="208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71"/>
            <p:cNvSpPr/>
            <p:nvPr/>
          </p:nvSpPr>
          <p:spPr>
            <a:xfrm>
              <a:off x="6713386" y="2185529"/>
              <a:ext cx="69878" cy="57536"/>
            </a:xfrm>
            <a:custGeom>
              <a:avLst/>
              <a:gdLst/>
              <a:ahLst/>
              <a:cxnLst/>
              <a:rect l="l" t="t" r="r" b="b"/>
              <a:pathLst>
                <a:path w="2661" h="2191" extrusionOk="0">
                  <a:moveTo>
                    <a:pt x="2182" y="1"/>
                  </a:moveTo>
                  <a:lnTo>
                    <a:pt x="2182" y="1"/>
                  </a:lnTo>
                  <a:cubicBezTo>
                    <a:pt x="2288" y="269"/>
                    <a:pt x="2201" y="565"/>
                    <a:pt x="1972" y="738"/>
                  </a:cubicBezTo>
                  <a:lnTo>
                    <a:pt x="594" y="1733"/>
                  </a:lnTo>
                  <a:cubicBezTo>
                    <a:pt x="488" y="1809"/>
                    <a:pt x="365" y="1849"/>
                    <a:pt x="239" y="1849"/>
                  </a:cubicBezTo>
                  <a:cubicBezTo>
                    <a:pt x="159" y="1849"/>
                    <a:pt x="78" y="1833"/>
                    <a:pt x="0" y="1800"/>
                  </a:cubicBezTo>
                  <a:lnTo>
                    <a:pt x="0" y="1800"/>
                  </a:lnTo>
                  <a:cubicBezTo>
                    <a:pt x="102" y="2048"/>
                    <a:pt x="339" y="2190"/>
                    <a:pt x="583" y="2190"/>
                  </a:cubicBezTo>
                  <a:cubicBezTo>
                    <a:pt x="705" y="2190"/>
                    <a:pt x="829" y="2154"/>
                    <a:pt x="938" y="2077"/>
                  </a:cubicBezTo>
                  <a:lnTo>
                    <a:pt x="2316" y="1082"/>
                  </a:lnTo>
                  <a:cubicBezTo>
                    <a:pt x="2594" y="881"/>
                    <a:pt x="2661" y="479"/>
                    <a:pt x="2450" y="202"/>
                  </a:cubicBezTo>
                  <a:cubicBezTo>
                    <a:pt x="2374" y="115"/>
                    <a:pt x="2288" y="49"/>
                    <a:pt x="2182"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0" name="Google Shape;11780;p71"/>
            <p:cNvSpPr/>
            <p:nvPr/>
          </p:nvSpPr>
          <p:spPr>
            <a:xfrm>
              <a:off x="6738018" y="2210266"/>
              <a:ext cx="65099" cy="52888"/>
            </a:xfrm>
            <a:custGeom>
              <a:avLst/>
              <a:gdLst/>
              <a:ahLst/>
              <a:cxnLst/>
              <a:rect l="l" t="t" r="r" b="b"/>
              <a:pathLst>
                <a:path w="2479" h="2014" extrusionOk="0">
                  <a:moveTo>
                    <a:pt x="1768" y="1"/>
                  </a:moveTo>
                  <a:cubicBezTo>
                    <a:pt x="1642" y="1"/>
                    <a:pt x="1515" y="40"/>
                    <a:pt x="1407" y="121"/>
                  </a:cubicBezTo>
                  <a:lnTo>
                    <a:pt x="354" y="887"/>
                  </a:lnTo>
                  <a:cubicBezTo>
                    <a:pt x="67" y="1088"/>
                    <a:pt x="0" y="1489"/>
                    <a:pt x="211" y="1767"/>
                  </a:cubicBezTo>
                  <a:cubicBezTo>
                    <a:pt x="332" y="1929"/>
                    <a:pt x="519" y="2014"/>
                    <a:pt x="710" y="2014"/>
                  </a:cubicBezTo>
                  <a:cubicBezTo>
                    <a:pt x="835" y="2014"/>
                    <a:pt x="962" y="1977"/>
                    <a:pt x="1072" y="1901"/>
                  </a:cubicBezTo>
                  <a:lnTo>
                    <a:pt x="2134" y="1126"/>
                  </a:lnTo>
                  <a:cubicBezTo>
                    <a:pt x="2421" y="925"/>
                    <a:pt x="2479" y="523"/>
                    <a:pt x="2259" y="245"/>
                  </a:cubicBezTo>
                  <a:cubicBezTo>
                    <a:pt x="2139" y="86"/>
                    <a:pt x="1955" y="1"/>
                    <a:pt x="176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1" name="Google Shape;11781;p71"/>
            <p:cNvSpPr/>
            <p:nvPr/>
          </p:nvSpPr>
          <p:spPr>
            <a:xfrm>
              <a:off x="6741274" y="2211421"/>
              <a:ext cx="61842" cy="51732"/>
            </a:xfrm>
            <a:custGeom>
              <a:avLst/>
              <a:gdLst/>
              <a:ahLst/>
              <a:cxnLst/>
              <a:rect l="l" t="t" r="r" b="b"/>
              <a:pathLst>
                <a:path w="2355" h="1970" extrusionOk="0">
                  <a:moveTo>
                    <a:pt x="1876" y="0"/>
                  </a:moveTo>
                  <a:lnTo>
                    <a:pt x="1876" y="0"/>
                  </a:lnTo>
                  <a:cubicBezTo>
                    <a:pt x="1982" y="268"/>
                    <a:pt x="1895" y="575"/>
                    <a:pt x="1666" y="737"/>
                  </a:cubicBezTo>
                  <a:lnTo>
                    <a:pt x="603" y="1512"/>
                  </a:lnTo>
                  <a:cubicBezTo>
                    <a:pt x="495" y="1591"/>
                    <a:pt x="364" y="1631"/>
                    <a:pt x="231" y="1631"/>
                  </a:cubicBezTo>
                  <a:cubicBezTo>
                    <a:pt x="153" y="1631"/>
                    <a:pt x="75" y="1617"/>
                    <a:pt x="1" y="1589"/>
                  </a:cubicBezTo>
                  <a:lnTo>
                    <a:pt x="1" y="1589"/>
                  </a:lnTo>
                  <a:cubicBezTo>
                    <a:pt x="20" y="1637"/>
                    <a:pt x="48" y="1685"/>
                    <a:pt x="77" y="1723"/>
                  </a:cubicBezTo>
                  <a:cubicBezTo>
                    <a:pt x="204" y="1885"/>
                    <a:pt x="394" y="1970"/>
                    <a:pt x="583" y="1970"/>
                  </a:cubicBezTo>
                  <a:cubicBezTo>
                    <a:pt x="708" y="1970"/>
                    <a:pt x="832" y="1933"/>
                    <a:pt x="938" y="1857"/>
                  </a:cubicBezTo>
                  <a:lnTo>
                    <a:pt x="2010" y="1082"/>
                  </a:lnTo>
                  <a:cubicBezTo>
                    <a:pt x="2288" y="881"/>
                    <a:pt x="2355" y="479"/>
                    <a:pt x="2135" y="201"/>
                  </a:cubicBezTo>
                  <a:cubicBezTo>
                    <a:pt x="2068" y="115"/>
                    <a:pt x="1982" y="48"/>
                    <a:pt x="187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2" name="Google Shape;11782;p71"/>
            <p:cNvSpPr/>
            <p:nvPr/>
          </p:nvSpPr>
          <p:spPr>
            <a:xfrm>
              <a:off x="6765906" y="2236263"/>
              <a:ext cx="57063" cy="47084"/>
            </a:xfrm>
            <a:custGeom>
              <a:avLst/>
              <a:gdLst/>
              <a:ahLst/>
              <a:cxnLst/>
              <a:rect l="l" t="t" r="r" b="b"/>
              <a:pathLst>
                <a:path w="2173" h="1793" extrusionOk="0">
                  <a:moveTo>
                    <a:pt x="1466" y="1"/>
                  </a:moveTo>
                  <a:cubicBezTo>
                    <a:pt x="1338" y="1"/>
                    <a:pt x="1210" y="39"/>
                    <a:pt x="1101" y="117"/>
                  </a:cubicBezTo>
                  <a:lnTo>
                    <a:pt x="345" y="662"/>
                  </a:lnTo>
                  <a:cubicBezTo>
                    <a:pt x="67" y="863"/>
                    <a:pt x="0" y="1256"/>
                    <a:pt x="201" y="1533"/>
                  </a:cubicBezTo>
                  <a:cubicBezTo>
                    <a:pt x="324" y="1702"/>
                    <a:pt x="517" y="1793"/>
                    <a:pt x="712" y="1793"/>
                  </a:cubicBezTo>
                  <a:cubicBezTo>
                    <a:pt x="837" y="1793"/>
                    <a:pt x="964" y="1755"/>
                    <a:pt x="1072" y="1677"/>
                  </a:cubicBezTo>
                  <a:lnTo>
                    <a:pt x="1828" y="1122"/>
                  </a:lnTo>
                  <a:cubicBezTo>
                    <a:pt x="2115" y="921"/>
                    <a:pt x="2173" y="519"/>
                    <a:pt x="1962" y="241"/>
                  </a:cubicBezTo>
                  <a:cubicBezTo>
                    <a:pt x="1837" y="82"/>
                    <a:pt x="1652" y="1"/>
                    <a:pt x="146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71"/>
            <p:cNvSpPr/>
            <p:nvPr/>
          </p:nvSpPr>
          <p:spPr>
            <a:xfrm>
              <a:off x="6769163" y="2237051"/>
              <a:ext cx="53807" cy="46296"/>
            </a:xfrm>
            <a:custGeom>
              <a:avLst/>
              <a:gdLst/>
              <a:ahLst/>
              <a:cxnLst/>
              <a:rect l="l" t="t" r="r" b="b"/>
              <a:pathLst>
                <a:path w="2049" h="1763" extrusionOk="0">
                  <a:moveTo>
                    <a:pt x="1551" y="1"/>
                  </a:moveTo>
                  <a:lnTo>
                    <a:pt x="1551" y="1"/>
                  </a:lnTo>
                  <a:cubicBezTo>
                    <a:pt x="1637" y="259"/>
                    <a:pt x="1551" y="556"/>
                    <a:pt x="1331" y="718"/>
                  </a:cubicBezTo>
                  <a:lnTo>
                    <a:pt x="565" y="1264"/>
                  </a:lnTo>
                  <a:cubicBezTo>
                    <a:pt x="457" y="1340"/>
                    <a:pt x="327" y="1383"/>
                    <a:pt x="196" y="1383"/>
                  </a:cubicBezTo>
                  <a:cubicBezTo>
                    <a:pt x="131" y="1383"/>
                    <a:pt x="65" y="1372"/>
                    <a:pt x="1" y="1350"/>
                  </a:cubicBezTo>
                  <a:lnTo>
                    <a:pt x="1" y="1350"/>
                  </a:lnTo>
                  <a:cubicBezTo>
                    <a:pt x="20" y="1398"/>
                    <a:pt x="39" y="1455"/>
                    <a:pt x="77" y="1503"/>
                  </a:cubicBezTo>
                  <a:cubicBezTo>
                    <a:pt x="200" y="1672"/>
                    <a:pt x="393" y="1763"/>
                    <a:pt x="588" y="1763"/>
                  </a:cubicBezTo>
                  <a:cubicBezTo>
                    <a:pt x="713" y="1763"/>
                    <a:pt x="840" y="1725"/>
                    <a:pt x="948" y="1647"/>
                  </a:cubicBezTo>
                  <a:lnTo>
                    <a:pt x="1704" y="1092"/>
                  </a:lnTo>
                  <a:cubicBezTo>
                    <a:pt x="1991" y="891"/>
                    <a:pt x="2049" y="489"/>
                    <a:pt x="1838" y="211"/>
                  </a:cubicBezTo>
                  <a:cubicBezTo>
                    <a:pt x="1762" y="115"/>
                    <a:pt x="1657" y="48"/>
                    <a:pt x="155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4" name="Google Shape;11784;p71"/>
            <p:cNvSpPr/>
            <p:nvPr/>
          </p:nvSpPr>
          <p:spPr>
            <a:xfrm>
              <a:off x="6793794" y="2262156"/>
              <a:ext cx="49027" cy="41149"/>
            </a:xfrm>
            <a:custGeom>
              <a:avLst/>
              <a:gdLst/>
              <a:ahLst/>
              <a:cxnLst/>
              <a:rect l="l" t="t" r="r" b="b"/>
              <a:pathLst>
                <a:path w="1867" h="1567" extrusionOk="0">
                  <a:moveTo>
                    <a:pt x="1159" y="0"/>
                  </a:moveTo>
                  <a:cubicBezTo>
                    <a:pt x="1032" y="0"/>
                    <a:pt x="904" y="39"/>
                    <a:pt x="795" y="116"/>
                  </a:cubicBezTo>
                  <a:lnTo>
                    <a:pt x="345" y="442"/>
                  </a:lnTo>
                  <a:cubicBezTo>
                    <a:pt x="58" y="643"/>
                    <a:pt x="1" y="1035"/>
                    <a:pt x="202" y="1313"/>
                  </a:cubicBezTo>
                  <a:cubicBezTo>
                    <a:pt x="322" y="1479"/>
                    <a:pt x="511" y="1566"/>
                    <a:pt x="703" y="1566"/>
                  </a:cubicBezTo>
                  <a:cubicBezTo>
                    <a:pt x="832" y="1566"/>
                    <a:pt x="961" y="1527"/>
                    <a:pt x="1073" y="1447"/>
                  </a:cubicBezTo>
                  <a:lnTo>
                    <a:pt x="1522" y="1121"/>
                  </a:lnTo>
                  <a:cubicBezTo>
                    <a:pt x="1810" y="920"/>
                    <a:pt x="1867" y="518"/>
                    <a:pt x="1647" y="241"/>
                  </a:cubicBezTo>
                  <a:cubicBezTo>
                    <a:pt x="1528" y="82"/>
                    <a:pt x="1344" y="0"/>
                    <a:pt x="115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5" name="Google Shape;11785;p71"/>
            <p:cNvSpPr/>
            <p:nvPr/>
          </p:nvSpPr>
          <p:spPr>
            <a:xfrm>
              <a:off x="6797313" y="2263180"/>
              <a:ext cx="45509" cy="40125"/>
            </a:xfrm>
            <a:custGeom>
              <a:avLst/>
              <a:gdLst/>
              <a:ahLst/>
              <a:cxnLst/>
              <a:rect l="l" t="t" r="r" b="b"/>
              <a:pathLst>
                <a:path w="1733" h="1528" extrusionOk="0">
                  <a:moveTo>
                    <a:pt x="1254" y="1"/>
                  </a:moveTo>
                  <a:lnTo>
                    <a:pt x="1254" y="1"/>
                  </a:lnTo>
                  <a:cubicBezTo>
                    <a:pt x="1360" y="269"/>
                    <a:pt x="1264" y="566"/>
                    <a:pt x="1044" y="728"/>
                  </a:cubicBezTo>
                  <a:lnTo>
                    <a:pt x="585" y="1054"/>
                  </a:lnTo>
                  <a:cubicBezTo>
                    <a:pt x="476" y="1132"/>
                    <a:pt x="348" y="1172"/>
                    <a:pt x="221" y="1172"/>
                  </a:cubicBezTo>
                  <a:cubicBezTo>
                    <a:pt x="146" y="1172"/>
                    <a:pt x="72" y="1158"/>
                    <a:pt x="1" y="1130"/>
                  </a:cubicBezTo>
                  <a:lnTo>
                    <a:pt x="1" y="1130"/>
                  </a:lnTo>
                  <a:cubicBezTo>
                    <a:pt x="95" y="1383"/>
                    <a:pt x="332" y="1527"/>
                    <a:pt x="576" y="1527"/>
                  </a:cubicBezTo>
                  <a:cubicBezTo>
                    <a:pt x="701" y="1527"/>
                    <a:pt x="828" y="1489"/>
                    <a:pt x="939" y="1408"/>
                  </a:cubicBezTo>
                  <a:lnTo>
                    <a:pt x="1398" y="1082"/>
                  </a:lnTo>
                  <a:cubicBezTo>
                    <a:pt x="1676" y="881"/>
                    <a:pt x="1733" y="479"/>
                    <a:pt x="1522" y="202"/>
                  </a:cubicBezTo>
                  <a:cubicBezTo>
                    <a:pt x="1455" y="116"/>
                    <a:pt x="1360" y="39"/>
                    <a:pt x="125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71"/>
            <p:cNvSpPr/>
            <p:nvPr/>
          </p:nvSpPr>
          <p:spPr>
            <a:xfrm>
              <a:off x="6799335" y="2099843"/>
              <a:ext cx="70639" cy="108848"/>
            </a:xfrm>
            <a:custGeom>
              <a:avLst/>
              <a:gdLst/>
              <a:ahLst/>
              <a:cxnLst/>
              <a:rect l="l" t="t" r="r" b="b"/>
              <a:pathLst>
                <a:path w="2690" h="4145" extrusionOk="0">
                  <a:moveTo>
                    <a:pt x="574" y="0"/>
                  </a:moveTo>
                  <a:cubicBezTo>
                    <a:pt x="479" y="0"/>
                    <a:pt x="393" y="67"/>
                    <a:pt x="374" y="163"/>
                  </a:cubicBezTo>
                  <a:lnTo>
                    <a:pt x="0" y="1665"/>
                  </a:lnTo>
                  <a:lnTo>
                    <a:pt x="0" y="3321"/>
                  </a:lnTo>
                  <a:cubicBezTo>
                    <a:pt x="0" y="3771"/>
                    <a:pt x="364" y="4144"/>
                    <a:pt x="823" y="4144"/>
                  </a:cubicBezTo>
                  <a:cubicBezTo>
                    <a:pt x="1283" y="4144"/>
                    <a:pt x="1656" y="3771"/>
                    <a:pt x="1656" y="3321"/>
                  </a:cubicBezTo>
                  <a:lnTo>
                    <a:pt x="1656" y="2077"/>
                  </a:lnTo>
                  <a:lnTo>
                    <a:pt x="2690" y="10"/>
                  </a:lnTo>
                  <a:lnTo>
                    <a:pt x="5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71"/>
            <p:cNvSpPr/>
            <p:nvPr/>
          </p:nvSpPr>
          <p:spPr>
            <a:xfrm>
              <a:off x="6799335" y="2100053"/>
              <a:ext cx="29936" cy="108638"/>
            </a:xfrm>
            <a:custGeom>
              <a:avLst/>
              <a:gdLst/>
              <a:ahLst/>
              <a:cxnLst/>
              <a:rect l="l" t="t" r="r" b="b"/>
              <a:pathLst>
                <a:path w="1140" h="4137" extrusionOk="0">
                  <a:moveTo>
                    <a:pt x="556" y="1"/>
                  </a:moveTo>
                  <a:cubicBezTo>
                    <a:pt x="468" y="1"/>
                    <a:pt x="391" y="65"/>
                    <a:pt x="374" y="155"/>
                  </a:cubicBezTo>
                  <a:lnTo>
                    <a:pt x="0" y="1657"/>
                  </a:lnTo>
                  <a:lnTo>
                    <a:pt x="0" y="3313"/>
                  </a:lnTo>
                  <a:cubicBezTo>
                    <a:pt x="0" y="3763"/>
                    <a:pt x="364" y="4136"/>
                    <a:pt x="823" y="4136"/>
                  </a:cubicBezTo>
                  <a:cubicBezTo>
                    <a:pt x="929" y="4136"/>
                    <a:pt x="1034" y="4117"/>
                    <a:pt x="1139" y="4079"/>
                  </a:cubicBezTo>
                  <a:cubicBezTo>
                    <a:pt x="823" y="3945"/>
                    <a:pt x="622" y="3648"/>
                    <a:pt x="622" y="3313"/>
                  </a:cubicBezTo>
                  <a:lnTo>
                    <a:pt x="622" y="1657"/>
                  </a:lnTo>
                  <a:lnTo>
                    <a:pt x="1034" y="2"/>
                  </a:lnTo>
                  <a:lnTo>
                    <a:pt x="574" y="2"/>
                  </a:lnTo>
                  <a:cubicBezTo>
                    <a:pt x="568" y="1"/>
                    <a:pt x="562" y="1"/>
                    <a:pt x="55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8" name="Google Shape;11788;p71"/>
          <p:cNvGrpSpPr/>
          <p:nvPr/>
        </p:nvGrpSpPr>
        <p:grpSpPr>
          <a:xfrm>
            <a:off x="7104188" y="1971904"/>
            <a:ext cx="347341" cy="348103"/>
            <a:chOff x="7104188" y="1971904"/>
            <a:chExt cx="347341" cy="348103"/>
          </a:xfrm>
        </p:grpSpPr>
        <p:sp>
          <p:nvSpPr>
            <p:cNvPr id="11789" name="Google Shape;11789;p71"/>
            <p:cNvSpPr/>
            <p:nvPr/>
          </p:nvSpPr>
          <p:spPr>
            <a:xfrm>
              <a:off x="7204947" y="1994277"/>
              <a:ext cx="167906" cy="153752"/>
            </a:xfrm>
            <a:custGeom>
              <a:avLst/>
              <a:gdLst/>
              <a:ahLst/>
              <a:cxnLst/>
              <a:rect l="l" t="t" r="r" b="b"/>
              <a:pathLst>
                <a:path w="6394" h="5855" extrusionOk="0">
                  <a:moveTo>
                    <a:pt x="642" y="1"/>
                  </a:moveTo>
                  <a:cubicBezTo>
                    <a:pt x="288" y="1"/>
                    <a:pt x="1" y="288"/>
                    <a:pt x="1" y="642"/>
                  </a:cubicBezTo>
                  <a:lnTo>
                    <a:pt x="1" y="4058"/>
                  </a:lnTo>
                  <a:cubicBezTo>
                    <a:pt x="1" y="4413"/>
                    <a:pt x="288" y="4700"/>
                    <a:pt x="642" y="4700"/>
                  </a:cubicBezTo>
                  <a:lnTo>
                    <a:pt x="2345" y="4700"/>
                  </a:lnTo>
                  <a:lnTo>
                    <a:pt x="4059" y="5839"/>
                  </a:lnTo>
                  <a:cubicBezTo>
                    <a:pt x="4076" y="5850"/>
                    <a:pt x="4095" y="5855"/>
                    <a:pt x="4114" y="5855"/>
                  </a:cubicBezTo>
                  <a:cubicBezTo>
                    <a:pt x="4177" y="5855"/>
                    <a:pt x="4236" y="5800"/>
                    <a:pt x="4221" y="5733"/>
                  </a:cubicBezTo>
                  <a:lnTo>
                    <a:pt x="4049" y="4700"/>
                  </a:lnTo>
                  <a:lnTo>
                    <a:pt x="5752" y="4700"/>
                  </a:lnTo>
                  <a:cubicBezTo>
                    <a:pt x="6107" y="4700"/>
                    <a:pt x="6394" y="4413"/>
                    <a:pt x="6394" y="4058"/>
                  </a:cubicBezTo>
                  <a:lnTo>
                    <a:pt x="6394" y="642"/>
                  </a:lnTo>
                  <a:cubicBezTo>
                    <a:pt x="6394" y="288"/>
                    <a:pt x="6107" y="1"/>
                    <a:pt x="575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0" name="Google Shape;11790;p71"/>
            <p:cNvSpPr/>
            <p:nvPr/>
          </p:nvSpPr>
          <p:spPr>
            <a:xfrm>
              <a:off x="7204711" y="1994277"/>
              <a:ext cx="156851" cy="112130"/>
            </a:xfrm>
            <a:custGeom>
              <a:avLst/>
              <a:gdLst/>
              <a:ahLst/>
              <a:cxnLst/>
              <a:rect l="l" t="t" r="r" b="b"/>
              <a:pathLst>
                <a:path w="5973" h="4270" extrusionOk="0">
                  <a:moveTo>
                    <a:pt x="641" y="1"/>
                  </a:moveTo>
                  <a:cubicBezTo>
                    <a:pt x="297" y="1"/>
                    <a:pt x="0" y="288"/>
                    <a:pt x="10" y="642"/>
                  </a:cubicBezTo>
                  <a:lnTo>
                    <a:pt x="10" y="4058"/>
                  </a:lnTo>
                  <a:cubicBezTo>
                    <a:pt x="10" y="4125"/>
                    <a:pt x="19" y="4202"/>
                    <a:pt x="48" y="4269"/>
                  </a:cubicBezTo>
                  <a:lnTo>
                    <a:pt x="4910" y="4269"/>
                  </a:lnTo>
                  <a:cubicBezTo>
                    <a:pt x="5503" y="4269"/>
                    <a:pt x="5972" y="3791"/>
                    <a:pt x="5972" y="3207"/>
                  </a:cubicBezTo>
                  <a:lnTo>
                    <a:pt x="5972" y="39"/>
                  </a:lnTo>
                  <a:cubicBezTo>
                    <a:pt x="5905" y="20"/>
                    <a:pt x="5838" y="1"/>
                    <a:pt x="576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71"/>
            <p:cNvSpPr/>
            <p:nvPr/>
          </p:nvSpPr>
          <p:spPr>
            <a:xfrm>
              <a:off x="7104923" y="2129490"/>
              <a:ext cx="122923" cy="123159"/>
            </a:xfrm>
            <a:custGeom>
              <a:avLst/>
              <a:gdLst/>
              <a:ahLst/>
              <a:cxnLst/>
              <a:rect l="l" t="t" r="r" b="b"/>
              <a:pathLst>
                <a:path w="4681" h="4690" extrusionOk="0">
                  <a:moveTo>
                    <a:pt x="2345" y="0"/>
                  </a:moveTo>
                  <a:cubicBezTo>
                    <a:pt x="1321" y="0"/>
                    <a:pt x="565" y="824"/>
                    <a:pt x="489" y="1828"/>
                  </a:cubicBezTo>
                  <a:cubicBezTo>
                    <a:pt x="431" y="2556"/>
                    <a:pt x="278" y="3264"/>
                    <a:pt x="49" y="3963"/>
                  </a:cubicBezTo>
                  <a:cubicBezTo>
                    <a:pt x="1" y="4087"/>
                    <a:pt x="58" y="4231"/>
                    <a:pt x="192" y="4288"/>
                  </a:cubicBezTo>
                  <a:cubicBezTo>
                    <a:pt x="623" y="4489"/>
                    <a:pt x="1082" y="4623"/>
                    <a:pt x="1551" y="4690"/>
                  </a:cubicBezTo>
                  <a:lnTo>
                    <a:pt x="3140" y="4690"/>
                  </a:lnTo>
                  <a:cubicBezTo>
                    <a:pt x="3609" y="4623"/>
                    <a:pt x="4068" y="4489"/>
                    <a:pt x="4499" y="4288"/>
                  </a:cubicBezTo>
                  <a:cubicBezTo>
                    <a:pt x="4623" y="4231"/>
                    <a:pt x="4681" y="4087"/>
                    <a:pt x="4633" y="3963"/>
                  </a:cubicBezTo>
                  <a:cubicBezTo>
                    <a:pt x="4403" y="3264"/>
                    <a:pt x="4260" y="2556"/>
                    <a:pt x="4193" y="1828"/>
                  </a:cubicBezTo>
                  <a:cubicBezTo>
                    <a:pt x="4126" y="824"/>
                    <a:pt x="3370" y="0"/>
                    <a:pt x="2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71"/>
            <p:cNvSpPr/>
            <p:nvPr/>
          </p:nvSpPr>
          <p:spPr>
            <a:xfrm>
              <a:off x="7138352" y="2129490"/>
              <a:ext cx="89494" cy="123159"/>
            </a:xfrm>
            <a:custGeom>
              <a:avLst/>
              <a:gdLst/>
              <a:ahLst/>
              <a:cxnLst/>
              <a:rect l="l" t="t" r="r" b="b"/>
              <a:pathLst>
                <a:path w="3408" h="4690" extrusionOk="0">
                  <a:moveTo>
                    <a:pt x="1063" y="0"/>
                  </a:moveTo>
                  <a:cubicBezTo>
                    <a:pt x="278" y="0"/>
                    <a:pt x="1" y="1082"/>
                    <a:pt x="680" y="1474"/>
                  </a:cubicBezTo>
                  <a:cubicBezTo>
                    <a:pt x="699" y="1493"/>
                    <a:pt x="718" y="1503"/>
                    <a:pt x="747" y="1513"/>
                  </a:cubicBezTo>
                  <a:lnTo>
                    <a:pt x="1340" y="4690"/>
                  </a:lnTo>
                  <a:lnTo>
                    <a:pt x="1876" y="4690"/>
                  </a:lnTo>
                  <a:cubicBezTo>
                    <a:pt x="2336" y="4623"/>
                    <a:pt x="2795" y="4489"/>
                    <a:pt x="3226" y="4288"/>
                  </a:cubicBezTo>
                  <a:cubicBezTo>
                    <a:pt x="3350" y="4231"/>
                    <a:pt x="3408" y="4087"/>
                    <a:pt x="3360" y="3963"/>
                  </a:cubicBezTo>
                  <a:cubicBezTo>
                    <a:pt x="3130" y="3264"/>
                    <a:pt x="2987" y="2556"/>
                    <a:pt x="2920" y="1828"/>
                  </a:cubicBezTo>
                  <a:cubicBezTo>
                    <a:pt x="2853" y="824"/>
                    <a:pt x="209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71"/>
            <p:cNvSpPr/>
            <p:nvPr/>
          </p:nvSpPr>
          <p:spPr>
            <a:xfrm>
              <a:off x="7104188" y="2222477"/>
              <a:ext cx="123159" cy="97293"/>
            </a:xfrm>
            <a:custGeom>
              <a:avLst/>
              <a:gdLst/>
              <a:ahLst/>
              <a:cxnLst/>
              <a:rect l="l" t="t" r="r" b="b"/>
              <a:pathLst>
                <a:path w="4690" h="3705" extrusionOk="0">
                  <a:moveTo>
                    <a:pt x="1560" y="0"/>
                  </a:moveTo>
                  <a:lnTo>
                    <a:pt x="1560" y="785"/>
                  </a:lnTo>
                  <a:cubicBezTo>
                    <a:pt x="1560" y="977"/>
                    <a:pt x="1445" y="1158"/>
                    <a:pt x="1273" y="1254"/>
                  </a:cubicBezTo>
                  <a:lnTo>
                    <a:pt x="431" y="1675"/>
                  </a:lnTo>
                  <a:cubicBezTo>
                    <a:pt x="172" y="1800"/>
                    <a:pt x="0" y="2077"/>
                    <a:pt x="0" y="2374"/>
                  </a:cubicBezTo>
                  <a:lnTo>
                    <a:pt x="0" y="3446"/>
                  </a:lnTo>
                  <a:cubicBezTo>
                    <a:pt x="0" y="3589"/>
                    <a:pt x="115" y="3704"/>
                    <a:pt x="268" y="3704"/>
                  </a:cubicBezTo>
                  <a:lnTo>
                    <a:pt x="4431" y="3704"/>
                  </a:lnTo>
                  <a:cubicBezTo>
                    <a:pt x="4575" y="3704"/>
                    <a:pt x="4689" y="3589"/>
                    <a:pt x="4689" y="3446"/>
                  </a:cubicBezTo>
                  <a:lnTo>
                    <a:pt x="4689" y="2374"/>
                  </a:lnTo>
                  <a:cubicBezTo>
                    <a:pt x="4689" y="2077"/>
                    <a:pt x="4517" y="1809"/>
                    <a:pt x="4259" y="1675"/>
                  </a:cubicBezTo>
                  <a:lnTo>
                    <a:pt x="3417" y="1254"/>
                  </a:lnTo>
                  <a:cubicBezTo>
                    <a:pt x="3244" y="1168"/>
                    <a:pt x="3130" y="986"/>
                    <a:pt x="3130" y="785"/>
                  </a:cubicBezTo>
                  <a:lnTo>
                    <a:pt x="313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71"/>
            <p:cNvSpPr/>
            <p:nvPr/>
          </p:nvSpPr>
          <p:spPr>
            <a:xfrm>
              <a:off x="7144891" y="2222477"/>
              <a:ext cx="41753" cy="27678"/>
            </a:xfrm>
            <a:custGeom>
              <a:avLst/>
              <a:gdLst/>
              <a:ahLst/>
              <a:cxnLst/>
              <a:rect l="l" t="t" r="r" b="b"/>
              <a:pathLst>
                <a:path w="1590" h="1054" extrusionOk="0">
                  <a:moveTo>
                    <a:pt x="10" y="0"/>
                  </a:moveTo>
                  <a:lnTo>
                    <a:pt x="10" y="785"/>
                  </a:lnTo>
                  <a:cubicBezTo>
                    <a:pt x="10" y="814"/>
                    <a:pt x="0" y="852"/>
                    <a:pt x="0" y="881"/>
                  </a:cubicBezTo>
                  <a:cubicBezTo>
                    <a:pt x="249" y="986"/>
                    <a:pt x="517" y="1044"/>
                    <a:pt x="795" y="1053"/>
                  </a:cubicBezTo>
                  <a:cubicBezTo>
                    <a:pt x="1063" y="1044"/>
                    <a:pt x="1340" y="996"/>
                    <a:pt x="1589" y="891"/>
                  </a:cubicBezTo>
                  <a:cubicBezTo>
                    <a:pt x="1580" y="852"/>
                    <a:pt x="1580" y="824"/>
                    <a:pt x="1580" y="785"/>
                  </a:cubicBezTo>
                  <a:lnTo>
                    <a:pt x="158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71"/>
            <p:cNvSpPr/>
            <p:nvPr/>
          </p:nvSpPr>
          <p:spPr>
            <a:xfrm>
              <a:off x="7104188" y="2258663"/>
              <a:ext cx="123159" cy="61343"/>
            </a:xfrm>
            <a:custGeom>
              <a:avLst/>
              <a:gdLst/>
              <a:ahLst/>
              <a:cxnLst/>
              <a:rect l="l" t="t" r="r" b="b"/>
              <a:pathLst>
                <a:path w="4690" h="2336" extrusionOk="0">
                  <a:moveTo>
                    <a:pt x="1034" y="1"/>
                  </a:moveTo>
                  <a:lnTo>
                    <a:pt x="440" y="297"/>
                  </a:lnTo>
                  <a:cubicBezTo>
                    <a:pt x="172" y="431"/>
                    <a:pt x="0" y="699"/>
                    <a:pt x="0" y="996"/>
                  </a:cubicBezTo>
                  <a:lnTo>
                    <a:pt x="0" y="2077"/>
                  </a:lnTo>
                  <a:cubicBezTo>
                    <a:pt x="0" y="2221"/>
                    <a:pt x="124" y="2336"/>
                    <a:pt x="268" y="2336"/>
                  </a:cubicBezTo>
                  <a:lnTo>
                    <a:pt x="4431" y="2336"/>
                  </a:lnTo>
                  <a:cubicBezTo>
                    <a:pt x="4575" y="2336"/>
                    <a:pt x="4689" y="2221"/>
                    <a:pt x="4689" y="2077"/>
                  </a:cubicBezTo>
                  <a:lnTo>
                    <a:pt x="4689" y="996"/>
                  </a:lnTo>
                  <a:cubicBezTo>
                    <a:pt x="4689" y="699"/>
                    <a:pt x="4527" y="431"/>
                    <a:pt x="4259" y="297"/>
                  </a:cubicBezTo>
                  <a:lnTo>
                    <a:pt x="3656" y="1"/>
                  </a:lnTo>
                  <a:cubicBezTo>
                    <a:pt x="3350" y="474"/>
                    <a:pt x="2847" y="711"/>
                    <a:pt x="2345" y="711"/>
                  </a:cubicBezTo>
                  <a:cubicBezTo>
                    <a:pt x="1842" y="711"/>
                    <a:pt x="1340" y="474"/>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71"/>
            <p:cNvSpPr/>
            <p:nvPr/>
          </p:nvSpPr>
          <p:spPr>
            <a:xfrm>
              <a:off x="7124539" y="2169011"/>
              <a:ext cx="82194" cy="67304"/>
            </a:xfrm>
            <a:custGeom>
              <a:avLst/>
              <a:gdLst/>
              <a:ahLst/>
              <a:cxnLst/>
              <a:rect l="l" t="t" r="r" b="b"/>
              <a:pathLst>
                <a:path w="3130" h="2563" extrusionOk="0">
                  <a:moveTo>
                    <a:pt x="1201" y="0"/>
                  </a:moveTo>
                  <a:cubicBezTo>
                    <a:pt x="1102" y="0"/>
                    <a:pt x="1016" y="56"/>
                    <a:pt x="976" y="151"/>
                  </a:cubicBezTo>
                  <a:cubicBezTo>
                    <a:pt x="881" y="333"/>
                    <a:pt x="766" y="486"/>
                    <a:pt x="613" y="620"/>
                  </a:cubicBezTo>
                  <a:cubicBezTo>
                    <a:pt x="469" y="744"/>
                    <a:pt x="316" y="850"/>
                    <a:pt x="153" y="936"/>
                  </a:cubicBezTo>
                  <a:cubicBezTo>
                    <a:pt x="58" y="984"/>
                    <a:pt x="0" y="1089"/>
                    <a:pt x="10" y="1204"/>
                  </a:cubicBezTo>
                  <a:cubicBezTo>
                    <a:pt x="115" y="1979"/>
                    <a:pt x="785" y="2563"/>
                    <a:pt x="1570" y="2563"/>
                  </a:cubicBezTo>
                  <a:cubicBezTo>
                    <a:pt x="2383" y="2563"/>
                    <a:pt x="3063" y="1931"/>
                    <a:pt x="3120" y="1118"/>
                  </a:cubicBezTo>
                  <a:cubicBezTo>
                    <a:pt x="3130" y="1041"/>
                    <a:pt x="3091" y="965"/>
                    <a:pt x="3034" y="907"/>
                  </a:cubicBezTo>
                  <a:cubicBezTo>
                    <a:pt x="2517" y="477"/>
                    <a:pt x="1914" y="170"/>
                    <a:pt x="1264" y="8"/>
                  </a:cubicBezTo>
                  <a:cubicBezTo>
                    <a:pt x="1242" y="3"/>
                    <a:pt x="1221" y="0"/>
                    <a:pt x="1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71"/>
            <p:cNvSpPr/>
            <p:nvPr/>
          </p:nvSpPr>
          <p:spPr>
            <a:xfrm>
              <a:off x="7124277" y="2169011"/>
              <a:ext cx="82456" cy="66569"/>
            </a:xfrm>
            <a:custGeom>
              <a:avLst/>
              <a:gdLst/>
              <a:ahLst/>
              <a:cxnLst/>
              <a:rect l="l" t="t" r="r" b="b"/>
              <a:pathLst>
                <a:path w="3140" h="2535" extrusionOk="0">
                  <a:moveTo>
                    <a:pt x="1213" y="0"/>
                  </a:moveTo>
                  <a:cubicBezTo>
                    <a:pt x="1118" y="0"/>
                    <a:pt x="1024" y="55"/>
                    <a:pt x="977" y="142"/>
                  </a:cubicBezTo>
                  <a:cubicBezTo>
                    <a:pt x="919" y="276"/>
                    <a:pt x="833" y="390"/>
                    <a:pt x="738" y="496"/>
                  </a:cubicBezTo>
                  <a:cubicBezTo>
                    <a:pt x="699" y="534"/>
                    <a:pt x="661" y="572"/>
                    <a:pt x="623" y="611"/>
                  </a:cubicBezTo>
                  <a:cubicBezTo>
                    <a:pt x="479" y="735"/>
                    <a:pt x="326" y="840"/>
                    <a:pt x="163" y="926"/>
                  </a:cubicBezTo>
                  <a:cubicBezTo>
                    <a:pt x="58" y="974"/>
                    <a:pt x="1" y="1079"/>
                    <a:pt x="20" y="1194"/>
                  </a:cubicBezTo>
                  <a:cubicBezTo>
                    <a:pt x="116" y="1883"/>
                    <a:pt x="651" y="2429"/>
                    <a:pt x="1341" y="2534"/>
                  </a:cubicBezTo>
                  <a:cubicBezTo>
                    <a:pt x="977" y="2314"/>
                    <a:pt x="776" y="1931"/>
                    <a:pt x="795" y="1510"/>
                  </a:cubicBezTo>
                  <a:lnTo>
                    <a:pt x="795" y="1137"/>
                  </a:lnTo>
                  <a:cubicBezTo>
                    <a:pt x="852" y="1099"/>
                    <a:pt x="910" y="1051"/>
                    <a:pt x="967" y="1003"/>
                  </a:cubicBezTo>
                  <a:cubicBezTo>
                    <a:pt x="1111" y="869"/>
                    <a:pt x="1235" y="725"/>
                    <a:pt x="1341" y="563"/>
                  </a:cubicBezTo>
                  <a:cubicBezTo>
                    <a:pt x="1838" y="716"/>
                    <a:pt x="2298" y="965"/>
                    <a:pt x="2699" y="1300"/>
                  </a:cubicBezTo>
                  <a:cubicBezTo>
                    <a:pt x="2747" y="1338"/>
                    <a:pt x="2872" y="1453"/>
                    <a:pt x="3015" y="1587"/>
                  </a:cubicBezTo>
                  <a:cubicBezTo>
                    <a:pt x="3082" y="1434"/>
                    <a:pt x="3121" y="1271"/>
                    <a:pt x="3140" y="1108"/>
                  </a:cubicBezTo>
                  <a:cubicBezTo>
                    <a:pt x="3140" y="1032"/>
                    <a:pt x="3101" y="965"/>
                    <a:pt x="3044" y="917"/>
                  </a:cubicBezTo>
                  <a:cubicBezTo>
                    <a:pt x="2537" y="486"/>
                    <a:pt x="1924" y="170"/>
                    <a:pt x="1274" y="8"/>
                  </a:cubicBezTo>
                  <a:cubicBezTo>
                    <a:pt x="1254" y="3"/>
                    <a:pt x="1233" y="0"/>
                    <a:pt x="121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71"/>
            <p:cNvSpPr/>
            <p:nvPr/>
          </p:nvSpPr>
          <p:spPr>
            <a:xfrm>
              <a:off x="7104188" y="2272476"/>
              <a:ext cx="27415" cy="47531"/>
            </a:xfrm>
            <a:custGeom>
              <a:avLst/>
              <a:gdLst/>
              <a:ahLst/>
              <a:cxnLst/>
              <a:rect l="l" t="t" r="r" b="b"/>
              <a:pathLst>
                <a:path w="1044" h="1810" extrusionOk="0">
                  <a:moveTo>
                    <a:pt x="153" y="1"/>
                  </a:moveTo>
                  <a:cubicBezTo>
                    <a:pt x="57" y="135"/>
                    <a:pt x="0" y="298"/>
                    <a:pt x="0" y="470"/>
                  </a:cubicBezTo>
                  <a:lnTo>
                    <a:pt x="0" y="1551"/>
                  </a:lnTo>
                  <a:cubicBezTo>
                    <a:pt x="0" y="1695"/>
                    <a:pt x="115" y="1810"/>
                    <a:pt x="258" y="1810"/>
                  </a:cubicBezTo>
                  <a:lnTo>
                    <a:pt x="1043" y="1810"/>
                  </a:lnTo>
                  <a:lnTo>
                    <a:pt x="1043" y="958"/>
                  </a:lnTo>
                  <a:cubicBezTo>
                    <a:pt x="1043" y="805"/>
                    <a:pt x="967" y="652"/>
                    <a:pt x="842" y="556"/>
                  </a:cubicBezTo>
                  <a:lnTo>
                    <a:pt x="153"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71"/>
            <p:cNvSpPr/>
            <p:nvPr/>
          </p:nvSpPr>
          <p:spPr>
            <a:xfrm>
              <a:off x="7199932" y="2272476"/>
              <a:ext cx="27415" cy="47531"/>
            </a:xfrm>
            <a:custGeom>
              <a:avLst/>
              <a:gdLst/>
              <a:ahLst/>
              <a:cxnLst/>
              <a:rect l="l" t="t" r="r" b="b"/>
              <a:pathLst>
                <a:path w="1044" h="1810" extrusionOk="0">
                  <a:moveTo>
                    <a:pt x="881" y="1"/>
                  </a:moveTo>
                  <a:lnTo>
                    <a:pt x="201" y="546"/>
                  </a:lnTo>
                  <a:cubicBezTo>
                    <a:pt x="77" y="652"/>
                    <a:pt x="0" y="795"/>
                    <a:pt x="0" y="958"/>
                  </a:cubicBezTo>
                  <a:lnTo>
                    <a:pt x="0" y="1810"/>
                  </a:lnTo>
                  <a:lnTo>
                    <a:pt x="785" y="1810"/>
                  </a:lnTo>
                  <a:cubicBezTo>
                    <a:pt x="929" y="1800"/>
                    <a:pt x="1043" y="1685"/>
                    <a:pt x="1043" y="1551"/>
                  </a:cubicBezTo>
                  <a:lnTo>
                    <a:pt x="1043" y="470"/>
                  </a:lnTo>
                  <a:cubicBezTo>
                    <a:pt x="1043" y="298"/>
                    <a:pt x="986" y="135"/>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71"/>
            <p:cNvSpPr/>
            <p:nvPr/>
          </p:nvSpPr>
          <p:spPr>
            <a:xfrm>
              <a:off x="7337140" y="2141806"/>
              <a:ext cx="33718" cy="73922"/>
            </a:xfrm>
            <a:custGeom>
              <a:avLst/>
              <a:gdLst/>
              <a:ahLst/>
              <a:cxnLst/>
              <a:rect l="l" t="t" r="r" b="b"/>
              <a:pathLst>
                <a:path w="1284" h="2815" extrusionOk="0">
                  <a:moveTo>
                    <a:pt x="776" y="0"/>
                  </a:moveTo>
                  <a:cubicBezTo>
                    <a:pt x="345" y="0"/>
                    <a:pt x="1" y="345"/>
                    <a:pt x="1" y="776"/>
                  </a:cubicBezTo>
                  <a:lnTo>
                    <a:pt x="1" y="948"/>
                  </a:lnTo>
                  <a:cubicBezTo>
                    <a:pt x="1" y="1168"/>
                    <a:pt x="39" y="1388"/>
                    <a:pt x="106" y="1599"/>
                  </a:cubicBezTo>
                  <a:lnTo>
                    <a:pt x="518" y="2814"/>
                  </a:lnTo>
                  <a:lnTo>
                    <a:pt x="1283" y="2814"/>
                  </a:lnTo>
                  <a:lnTo>
                    <a:pt x="12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1" name="Google Shape;11801;p71"/>
            <p:cNvSpPr/>
            <p:nvPr/>
          </p:nvSpPr>
          <p:spPr>
            <a:xfrm>
              <a:off x="7350717" y="2135031"/>
              <a:ext cx="80697" cy="80697"/>
            </a:xfrm>
            <a:custGeom>
              <a:avLst/>
              <a:gdLst/>
              <a:ahLst/>
              <a:cxnLst/>
              <a:rect l="l" t="t" r="r" b="b"/>
              <a:pathLst>
                <a:path w="3073" h="3073" extrusionOk="0">
                  <a:moveTo>
                    <a:pt x="766" y="0"/>
                  </a:moveTo>
                  <a:cubicBezTo>
                    <a:pt x="345" y="0"/>
                    <a:pt x="1" y="345"/>
                    <a:pt x="1" y="766"/>
                  </a:cubicBezTo>
                  <a:cubicBezTo>
                    <a:pt x="1" y="1053"/>
                    <a:pt x="230" y="1282"/>
                    <a:pt x="508" y="1282"/>
                  </a:cubicBezTo>
                  <a:lnTo>
                    <a:pt x="2556" y="3072"/>
                  </a:lnTo>
                  <a:lnTo>
                    <a:pt x="2986" y="1560"/>
                  </a:lnTo>
                  <a:cubicBezTo>
                    <a:pt x="3044" y="1378"/>
                    <a:pt x="3073" y="1187"/>
                    <a:pt x="3073" y="995"/>
                  </a:cubicBezTo>
                  <a:lnTo>
                    <a:pt x="3073" y="517"/>
                  </a:lnTo>
                  <a:cubicBezTo>
                    <a:pt x="3073" y="230"/>
                    <a:pt x="2843" y="0"/>
                    <a:pt x="25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2" name="Google Shape;11802;p71"/>
            <p:cNvSpPr/>
            <p:nvPr/>
          </p:nvSpPr>
          <p:spPr>
            <a:xfrm>
              <a:off x="7364030" y="2235791"/>
              <a:ext cx="40493" cy="29936"/>
            </a:xfrm>
            <a:custGeom>
              <a:avLst/>
              <a:gdLst/>
              <a:ahLst/>
              <a:cxnLst/>
              <a:rect l="l" t="t" r="r" b="b"/>
              <a:pathLst>
                <a:path w="1542" h="1140" extrusionOk="0">
                  <a:moveTo>
                    <a:pt x="1" y="1"/>
                  </a:moveTo>
                  <a:lnTo>
                    <a:pt x="1" y="1140"/>
                  </a:lnTo>
                  <a:lnTo>
                    <a:pt x="1542" y="1140"/>
                  </a:lnTo>
                  <a:lnTo>
                    <a:pt x="15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71"/>
            <p:cNvSpPr/>
            <p:nvPr/>
          </p:nvSpPr>
          <p:spPr>
            <a:xfrm>
              <a:off x="7364030" y="2236053"/>
              <a:ext cx="40493" cy="16281"/>
            </a:xfrm>
            <a:custGeom>
              <a:avLst/>
              <a:gdLst/>
              <a:ahLst/>
              <a:cxnLst/>
              <a:rect l="l" t="t" r="r" b="b"/>
              <a:pathLst>
                <a:path w="1542" h="620" extrusionOk="0">
                  <a:moveTo>
                    <a:pt x="1" y="0"/>
                  </a:moveTo>
                  <a:lnTo>
                    <a:pt x="1" y="469"/>
                  </a:lnTo>
                  <a:cubicBezTo>
                    <a:pt x="250" y="570"/>
                    <a:pt x="510" y="620"/>
                    <a:pt x="771" y="620"/>
                  </a:cubicBezTo>
                  <a:cubicBezTo>
                    <a:pt x="1032" y="620"/>
                    <a:pt x="1293" y="570"/>
                    <a:pt x="1542" y="469"/>
                  </a:cubicBezTo>
                  <a:lnTo>
                    <a:pt x="1542"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71"/>
            <p:cNvSpPr/>
            <p:nvPr/>
          </p:nvSpPr>
          <p:spPr>
            <a:xfrm>
              <a:off x="7317051" y="2252124"/>
              <a:ext cx="134477" cy="67882"/>
            </a:xfrm>
            <a:custGeom>
              <a:avLst/>
              <a:gdLst/>
              <a:ahLst/>
              <a:cxnLst/>
              <a:rect l="l" t="t" r="r" b="b"/>
              <a:pathLst>
                <a:path w="5121" h="2585" extrusionOk="0">
                  <a:moveTo>
                    <a:pt x="1790" y="1"/>
                  </a:moveTo>
                  <a:lnTo>
                    <a:pt x="555" y="355"/>
                  </a:lnTo>
                  <a:cubicBezTo>
                    <a:pt x="230" y="451"/>
                    <a:pt x="0" y="757"/>
                    <a:pt x="0" y="1092"/>
                  </a:cubicBezTo>
                  <a:lnTo>
                    <a:pt x="0" y="2326"/>
                  </a:lnTo>
                  <a:cubicBezTo>
                    <a:pt x="0" y="2470"/>
                    <a:pt x="115" y="2585"/>
                    <a:pt x="258" y="2585"/>
                  </a:cubicBezTo>
                  <a:lnTo>
                    <a:pt x="4862" y="2585"/>
                  </a:lnTo>
                  <a:cubicBezTo>
                    <a:pt x="5005" y="2585"/>
                    <a:pt x="5120" y="2470"/>
                    <a:pt x="5120" y="2326"/>
                  </a:cubicBezTo>
                  <a:lnTo>
                    <a:pt x="5120" y="1092"/>
                  </a:lnTo>
                  <a:cubicBezTo>
                    <a:pt x="5120" y="757"/>
                    <a:pt x="4891" y="451"/>
                    <a:pt x="4565" y="355"/>
                  </a:cubicBezTo>
                  <a:lnTo>
                    <a:pt x="3331" y="1"/>
                  </a:lnTo>
                  <a:lnTo>
                    <a:pt x="2555" y="518"/>
                  </a:lnTo>
                  <a:lnTo>
                    <a:pt x="1790"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71"/>
            <p:cNvSpPr/>
            <p:nvPr/>
          </p:nvSpPr>
          <p:spPr>
            <a:xfrm>
              <a:off x="7377607" y="2265701"/>
              <a:ext cx="13340" cy="54306"/>
            </a:xfrm>
            <a:custGeom>
              <a:avLst/>
              <a:gdLst/>
              <a:ahLst/>
              <a:cxnLst/>
              <a:rect l="l" t="t" r="r" b="b"/>
              <a:pathLst>
                <a:path w="508" h="2068" extrusionOk="0">
                  <a:moveTo>
                    <a:pt x="125" y="1"/>
                  </a:moveTo>
                  <a:lnTo>
                    <a:pt x="1" y="2068"/>
                  </a:lnTo>
                  <a:lnTo>
                    <a:pt x="508" y="2068"/>
                  </a:lnTo>
                  <a:lnTo>
                    <a:pt x="383"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6" name="Google Shape;11806;p71"/>
            <p:cNvSpPr/>
            <p:nvPr/>
          </p:nvSpPr>
          <p:spPr>
            <a:xfrm>
              <a:off x="7343941" y="2168906"/>
              <a:ext cx="80697" cy="73712"/>
            </a:xfrm>
            <a:custGeom>
              <a:avLst/>
              <a:gdLst/>
              <a:ahLst/>
              <a:cxnLst/>
              <a:rect l="l" t="t" r="r" b="b"/>
              <a:pathLst>
                <a:path w="3073" h="2807" extrusionOk="0">
                  <a:moveTo>
                    <a:pt x="955" y="1"/>
                  </a:moveTo>
                  <a:cubicBezTo>
                    <a:pt x="823" y="1"/>
                    <a:pt x="701" y="57"/>
                    <a:pt x="613" y="155"/>
                  </a:cubicBezTo>
                  <a:lnTo>
                    <a:pt x="153" y="615"/>
                  </a:lnTo>
                  <a:cubicBezTo>
                    <a:pt x="58" y="710"/>
                    <a:pt x="0" y="835"/>
                    <a:pt x="0" y="978"/>
                  </a:cubicBezTo>
                  <a:lnTo>
                    <a:pt x="0" y="1275"/>
                  </a:lnTo>
                  <a:cubicBezTo>
                    <a:pt x="0" y="2117"/>
                    <a:pt x="689" y="2806"/>
                    <a:pt x="1531" y="2806"/>
                  </a:cubicBezTo>
                  <a:cubicBezTo>
                    <a:pt x="2383" y="2806"/>
                    <a:pt x="3072" y="2117"/>
                    <a:pt x="3072" y="1275"/>
                  </a:cubicBezTo>
                  <a:lnTo>
                    <a:pt x="3072" y="949"/>
                  </a:lnTo>
                  <a:cubicBezTo>
                    <a:pt x="3072" y="815"/>
                    <a:pt x="3015" y="682"/>
                    <a:pt x="2919" y="586"/>
                  </a:cubicBezTo>
                  <a:cubicBezTo>
                    <a:pt x="2527" y="203"/>
                    <a:pt x="1799" y="31"/>
                    <a:pt x="986" y="2"/>
                  </a:cubicBezTo>
                  <a:cubicBezTo>
                    <a:pt x="975" y="1"/>
                    <a:pt x="965" y="1"/>
                    <a:pt x="95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7" name="Google Shape;11807;p71"/>
            <p:cNvSpPr/>
            <p:nvPr/>
          </p:nvSpPr>
          <p:spPr>
            <a:xfrm>
              <a:off x="7343941" y="2168906"/>
              <a:ext cx="80434" cy="72189"/>
            </a:xfrm>
            <a:custGeom>
              <a:avLst/>
              <a:gdLst/>
              <a:ahLst/>
              <a:cxnLst/>
              <a:rect l="l" t="t" r="r" b="b"/>
              <a:pathLst>
                <a:path w="3063" h="2749" extrusionOk="0">
                  <a:moveTo>
                    <a:pt x="955" y="1"/>
                  </a:moveTo>
                  <a:cubicBezTo>
                    <a:pt x="823" y="1"/>
                    <a:pt x="701" y="57"/>
                    <a:pt x="613" y="146"/>
                  </a:cubicBezTo>
                  <a:lnTo>
                    <a:pt x="153" y="615"/>
                  </a:lnTo>
                  <a:cubicBezTo>
                    <a:pt x="58" y="710"/>
                    <a:pt x="0" y="835"/>
                    <a:pt x="0" y="969"/>
                  </a:cubicBezTo>
                  <a:lnTo>
                    <a:pt x="0" y="1275"/>
                  </a:lnTo>
                  <a:cubicBezTo>
                    <a:pt x="0" y="1954"/>
                    <a:pt x="450" y="2557"/>
                    <a:pt x="1110" y="2749"/>
                  </a:cubicBezTo>
                  <a:cubicBezTo>
                    <a:pt x="890" y="2471"/>
                    <a:pt x="766" y="2136"/>
                    <a:pt x="766" y="1792"/>
                  </a:cubicBezTo>
                  <a:lnTo>
                    <a:pt x="766" y="1036"/>
                  </a:lnTo>
                  <a:cubicBezTo>
                    <a:pt x="766" y="751"/>
                    <a:pt x="996" y="527"/>
                    <a:pt x="1277" y="527"/>
                  </a:cubicBezTo>
                  <a:cubicBezTo>
                    <a:pt x="1288" y="527"/>
                    <a:pt x="1300" y="528"/>
                    <a:pt x="1311" y="528"/>
                  </a:cubicBezTo>
                  <a:cubicBezTo>
                    <a:pt x="1828" y="557"/>
                    <a:pt x="2594" y="643"/>
                    <a:pt x="3063" y="873"/>
                  </a:cubicBezTo>
                  <a:cubicBezTo>
                    <a:pt x="3053" y="768"/>
                    <a:pt x="2996" y="662"/>
                    <a:pt x="2919" y="586"/>
                  </a:cubicBezTo>
                  <a:cubicBezTo>
                    <a:pt x="2527" y="203"/>
                    <a:pt x="1799" y="21"/>
                    <a:pt x="986" y="2"/>
                  </a:cubicBezTo>
                  <a:cubicBezTo>
                    <a:pt x="975" y="1"/>
                    <a:pt x="965" y="1"/>
                    <a:pt x="95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71"/>
            <p:cNvSpPr/>
            <p:nvPr/>
          </p:nvSpPr>
          <p:spPr>
            <a:xfrm>
              <a:off x="7317051" y="2269482"/>
              <a:ext cx="26916" cy="50524"/>
            </a:xfrm>
            <a:custGeom>
              <a:avLst/>
              <a:gdLst/>
              <a:ahLst/>
              <a:cxnLst/>
              <a:rect l="l" t="t" r="r" b="b"/>
              <a:pathLst>
                <a:path w="1025" h="1924" extrusionOk="0">
                  <a:moveTo>
                    <a:pt x="144" y="0"/>
                  </a:moveTo>
                  <a:cubicBezTo>
                    <a:pt x="48" y="125"/>
                    <a:pt x="0" y="278"/>
                    <a:pt x="0" y="440"/>
                  </a:cubicBezTo>
                  <a:lnTo>
                    <a:pt x="0" y="1665"/>
                  </a:lnTo>
                  <a:cubicBezTo>
                    <a:pt x="0" y="1809"/>
                    <a:pt x="115" y="1924"/>
                    <a:pt x="258" y="1924"/>
                  </a:cubicBezTo>
                  <a:lnTo>
                    <a:pt x="1024" y="1924"/>
                  </a:lnTo>
                  <a:lnTo>
                    <a:pt x="1024" y="1206"/>
                  </a:lnTo>
                  <a:cubicBezTo>
                    <a:pt x="1024" y="995"/>
                    <a:pt x="948" y="804"/>
                    <a:pt x="804" y="660"/>
                  </a:cubicBezTo>
                  <a:lnTo>
                    <a:pt x="14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71"/>
            <p:cNvSpPr/>
            <p:nvPr/>
          </p:nvSpPr>
          <p:spPr>
            <a:xfrm>
              <a:off x="7424612" y="2269482"/>
              <a:ext cx="26916" cy="50524"/>
            </a:xfrm>
            <a:custGeom>
              <a:avLst/>
              <a:gdLst/>
              <a:ahLst/>
              <a:cxnLst/>
              <a:rect l="l" t="t" r="r" b="b"/>
              <a:pathLst>
                <a:path w="1025" h="1924" extrusionOk="0">
                  <a:moveTo>
                    <a:pt x="881" y="0"/>
                  </a:moveTo>
                  <a:lnTo>
                    <a:pt x="220" y="660"/>
                  </a:lnTo>
                  <a:cubicBezTo>
                    <a:pt x="77" y="804"/>
                    <a:pt x="0" y="995"/>
                    <a:pt x="0" y="1206"/>
                  </a:cubicBezTo>
                  <a:lnTo>
                    <a:pt x="0" y="1924"/>
                  </a:lnTo>
                  <a:lnTo>
                    <a:pt x="766" y="1924"/>
                  </a:lnTo>
                  <a:cubicBezTo>
                    <a:pt x="909" y="1924"/>
                    <a:pt x="1024" y="1809"/>
                    <a:pt x="1024" y="1665"/>
                  </a:cubicBezTo>
                  <a:lnTo>
                    <a:pt x="1024" y="440"/>
                  </a:lnTo>
                  <a:cubicBezTo>
                    <a:pt x="1024" y="278"/>
                    <a:pt x="976" y="125"/>
                    <a:pt x="88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71"/>
            <p:cNvSpPr/>
            <p:nvPr/>
          </p:nvSpPr>
          <p:spPr>
            <a:xfrm>
              <a:off x="7377607" y="2265701"/>
              <a:ext cx="13340" cy="13340"/>
            </a:xfrm>
            <a:custGeom>
              <a:avLst/>
              <a:gdLst/>
              <a:ahLst/>
              <a:cxnLst/>
              <a:rect l="l" t="t" r="r" b="b"/>
              <a:pathLst>
                <a:path w="508" h="508" extrusionOk="0">
                  <a:moveTo>
                    <a:pt x="1" y="1"/>
                  </a:moveTo>
                  <a:lnTo>
                    <a:pt x="1" y="403"/>
                  </a:lnTo>
                  <a:cubicBezTo>
                    <a:pt x="1" y="460"/>
                    <a:pt x="48" y="508"/>
                    <a:pt x="106" y="508"/>
                  </a:cubicBezTo>
                  <a:lnTo>
                    <a:pt x="402" y="508"/>
                  </a:lnTo>
                  <a:cubicBezTo>
                    <a:pt x="460" y="508"/>
                    <a:pt x="508" y="460"/>
                    <a:pt x="508" y="403"/>
                  </a:cubicBezTo>
                  <a:lnTo>
                    <a:pt x="50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71"/>
            <p:cNvSpPr/>
            <p:nvPr/>
          </p:nvSpPr>
          <p:spPr>
            <a:xfrm>
              <a:off x="7356756" y="2246899"/>
              <a:ext cx="27415" cy="28229"/>
            </a:xfrm>
            <a:custGeom>
              <a:avLst/>
              <a:gdLst/>
              <a:ahLst/>
              <a:cxnLst/>
              <a:rect l="l" t="t" r="r" b="b"/>
              <a:pathLst>
                <a:path w="1044" h="1075" extrusionOk="0">
                  <a:moveTo>
                    <a:pt x="235" y="1"/>
                  </a:moveTo>
                  <a:cubicBezTo>
                    <a:pt x="204" y="1"/>
                    <a:pt x="174" y="15"/>
                    <a:pt x="153" y="47"/>
                  </a:cubicBezTo>
                  <a:lnTo>
                    <a:pt x="0" y="286"/>
                  </a:lnTo>
                  <a:lnTo>
                    <a:pt x="383" y="994"/>
                  </a:lnTo>
                  <a:cubicBezTo>
                    <a:pt x="412" y="1047"/>
                    <a:pt x="464" y="1075"/>
                    <a:pt x="517" y="1075"/>
                  </a:cubicBezTo>
                  <a:cubicBezTo>
                    <a:pt x="550" y="1075"/>
                    <a:pt x="583" y="1064"/>
                    <a:pt x="613" y="1042"/>
                  </a:cubicBezTo>
                  <a:lnTo>
                    <a:pt x="1043" y="717"/>
                  </a:lnTo>
                  <a:lnTo>
                    <a:pt x="306" y="28"/>
                  </a:lnTo>
                  <a:cubicBezTo>
                    <a:pt x="285" y="10"/>
                    <a:pt x="260" y="1"/>
                    <a:pt x="235"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71"/>
            <p:cNvSpPr/>
            <p:nvPr/>
          </p:nvSpPr>
          <p:spPr>
            <a:xfrm>
              <a:off x="7384146" y="2246899"/>
              <a:ext cx="27678" cy="28229"/>
            </a:xfrm>
            <a:custGeom>
              <a:avLst/>
              <a:gdLst/>
              <a:ahLst/>
              <a:cxnLst/>
              <a:rect l="l" t="t" r="r" b="b"/>
              <a:pathLst>
                <a:path w="1054" h="1075" extrusionOk="0">
                  <a:moveTo>
                    <a:pt x="813" y="1"/>
                  </a:moveTo>
                  <a:cubicBezTo>
                    <a:pt x="786" y="1"/>
                    <a:pt x="759" y="10"/>
                    <a:pt x="737" y="28"/>
                  </a:cubicBezTo>
                  <a:lnTo>
                    <a:pt x="0" y="717"/>
                  </a:lnTo>
                  <a:lnTo>
                    <a:pt x="441" y="1042"/>
                  </a:lnTo>
                  <a:cubicBezTo>
                    <a:pt x="466" y="1064"/>
                    <a:pt x="499" y="1075"/>
                    <a:pt x="532" y="1075"/>
                  </a:cubicBezTo>
                  <a:cubicBezTo>
                    <a:pt x="585" y="1075"/>
                    <a:pt x="637" y="1047"/>
                    <a:pt x="661" y="994"/>
                  </a:cubicBezTo>
                  <a:lnTo>
                    <a:pt x="1053" y="286"/>
                  </a:lnTo>
                  <a:lnTo>
                    <a:pt x="900" y="47"/>
                  </a:lnTo>
                  <a:cubicBezTo>
                    <a:pt x="879" y="15"/>
                    <a:pt x="846" y="1"/>
                    <a:pt x="813"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71"/>
            <p:cNvSpPr/>
            <p:nvPr/>
          </p:nvSpPr>
          <p:spPr>
            <a:xfrm>
              <a:off x="7159964" y="1971904"/>
              <a:ext cx="190516" cy="164151"/>
            </a:xfrm>
            <a:custGeom>
              <a:avLst/>
              <a:gdLst/>
              <a:ahLst/>
              <a:cxnLst/>
              <a:rect l="l" t="t" r="r" b="b"/>
              <a:pathLst>
                <a:path w="7255" h="6251" extrusionOk="0">
                  <a:moveTo>
                    <a:pt x="642" y="1"/>
                  </a:moveTo>
                  <a:cubicBezTo>
                    <a:pt x="288" y="1"/>
                    <a:pt x="1" y="288"/>
                    <a:pt x="1" y="642"/>
                  </a:cubicBezTo>
                  <a:lnTo>
                    <a:pt x="1" y="4059"/>
                  </a:lnTo>
                  <a:cubicBezTo>
                    <a:pt x="1" y="4413"/>
                    <a:pt x="288" y="4700"/>
                    <a:pt x="642" y="4700"/>
                  </a:cubicBezTo>
                  <a:lnTo>
                    <a:pt x="2987" y="4700"/>
                  </a:lnTo>
                  <a:lnTo>
                    <a:pt x="2632" y="6116"/>
                  </a:lnTo>
                  <a:cubicBezTo>
                    <a:pt x="2611" y="6189"/>
                    <a:pt x="2672" y="6251"/>
                    <a:pt x="2736" y="6251"/>
                  </a:cubicBezTo>
                  <a:cubicBezTo>
                    <a:pt x="2756" y="6251"/>
                    <a:pt x="2777" y="6245"/>
                    <a:pt x="2795" y="6231"/>
                  </a:cubicBezTo>
                  <a:lnTo>
                    <a:pt x="4901" y="4700"/>
                  </a:lnTo>
                  <a:lnTo>
                    <a:pt x="6614" y="4700"/>
                  </a:lnTo>
                  <a:cubicBezTo>
                    <a:pt x="6968" y="4700"/>
                    <a:pt x="7255" y="4413"/>
                    <a:pt x="7255" y="4059"/>
                  </a:cubicBezTo>
                  <a:lnTo>
                    <a:pt x="7255" y="642"/>
                  </a:lnTo>
                  <a:cubicBezTo>
                    <a:pt x="7255" y="288"/>
                    <a:pt x="6968" y="1"/>
                    <a:pt x="66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71"/>
            <p:cNvSpPr/>
            <p:nvPr/>
          </p:nvSpPr>
          <p:spPr>
            <a:xfrm>
              <a:off x="7191896" y="2000055"/>
              <a:ext cx="31670" cy="11082"/>
            </a:xfrm>
            <a:custGeom>
              <a:avLst/>
              <a:gdLst/>
              <a:ahLst/>
              <a:cxnLst/>
              <a:rect l="l" t="t" r="r" b="b"/>
              <a:pathLst>
                <a:path w="1206" h="422" extrusionOk="0">
                  <a:moveTo>
                    <a:pt x="287" y="1"/>
                  </a:moveTo>
                  <a:cubicBezTo>
                    <a:pt x="0" y="1"/>
                    <a:pt x="0" y="422"/>
                    <a:pt x="287" y="422"/>
                  </a:cubicBezTo>
                  <a:lnTo>
                    <a:pt x="919" y="422"/>
                  </a:lnTo>
                  <a:cubicBezTo>
                    <a:pt x="1206" y="422"/>
                    <a:pt x="1206" y="1"/>
                    <a:pt x="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71"/>
            <p:cNvSpPr/>
            <p:nvPr/>
          </p:nvSpPr>
          <p:spPr>
            <a:xfrm>
              <a:off x="7231102" y="2000055"/>
              <a:ext cx="87735" cy="11082"/>
            </a:xfrm>
            <a:custGeom>
              <a:avLst/>
              <a:gdLst/>
              <a:ahLst/>
              <a:cxnLst/>
              <a:rect l="l" t="t" r="r" b="b"/>
              <a:pathLst>
                <a:path w="3341" h="422" extrusionOk="0">
                  <a:moveTo>
                    <a:pt x="278" y="1"/>
                  </a:moveTo>
                  <a:cubicBezTo>
                    <a:pt x="0" y="1"/>
                    <a:pt x="0" y="422"/>
                    <a:pt x="278" y="422"/>
                  </a:cubicBezTo>
                  <a:lnTo>
                    <a:pt x="3053" y="422"/>
                  </a:lnTo>
                  <a:cubicBezTo>
                    <a:pt x="3340" y="422"/>
                    <a:pt x="3340" y="1"/>
                    <a:pt x="30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6" name="Google Shape;11816;p71"/>
            <p:cNvSpPr/>
            <p:nvPr/>
          </p:nvSpPr>
          <p:spPr>
            <a:xfrm>
              <a:off x="7191896" y="2027969"/>
              <a:ext cx="126941" cy="11318"/>
            </a:xfrm>
            <a:custGeom>
              <a:avLst/>
              <a:gdLst/>
              <a:ahLst/>
              <a:cxnLst/>
              <a:rect l="l" t="t" r="r" b="b"/>
              <a:pathLst>
                <a:path w="4834" h="431" extrusionOk="0">
                  <a:moveTo>
                    <a:pt x="287" y="0"/>
                  </a:moveTo>
                  <a:cubicBezTo>
                    <a:pt x="0" y="0"/>
                    <a:pt x="0" y="431"/>
                    <a:pt x="287" y="431"/>
                  </a:cubicBezTo>
                  <a:lnTo>
                    <a:pt x="4546" y="431"/>
                  </a:lnTo>
                  <a:cubicBezTo>
                    <a:pt x="4833" y="431"/>
                    <a:pt x="4833" y="0"/>
                    <a:pt x="4546"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7" name="Google Shape;11817;p71"/>
            <p:cNvSpPr/>
            <p:nvPr/>
          </p:nvSpPr>
          <p:spPr>
            <a:xfrm>
              <a:off x="7191896" y="2056093"/>
              <a:ext cx="87735" cy="11108"/>
            </a:xfrm>
            <a:custGeom>
              <a:avLst/>
              <a:gdLst/>
              <a:ahLst/>
              <a:cxnLst/>
              <a:rect l="l" t="t" r="r" b="b"/>
              <a:pathLst>
                <a:path w="3341" h="423" extrusionOk="0">
                  <a:moveTo>
                    <a:pt x="287" y="1"/>
                  </a:moveTo>
                  <a:cubicBezTo>
                    <a:pt x="0" y="1"/>
                    <a:pt x="0" y="422"/>
                    <a:pt x="287" y="422"/>
                  </a:cubicBezTo>
                  <a:lnTo>
                    <a:pt x="3053" y="422"/>
                  </a:lnTo>
                  <a:cubicBezTo>
                    <a:pt x="3340" y="422"/>
                    <a:pt x="3340" y="1"/>
                    <a:pt x="3053"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71"/>
            <p:cNvSpPr/>
            <p:nvPr/>
          </p:nvSpPr>
          <p:spPr>
            <a:xfrm>
              <a:off x="7286878" y="2056093"/>
              <a:ext cx="31958" cy="11108"/>
            </a:xfrm>
            <a:custGeom>
              <a:avLst/>
              <a:gdLst/>
              <a:ahLst/>
              <a:cxnLst/>
              <a:rect l="l" t="t" r="r" b="b"/>
              <a:pathLst>
                <a:path w="1217" h="423" extrusionOk="0">
                  <a:moveTo>
                    <a:pt x="288" y="1"/>
                  </a:moveTo>
                  <a:cubicBezTo>
                    <a:pt x="1" y="1"/>
                    <a:pt x="1" y="422"/>
                    <a:pt x="288" y="422"/>
                  </a:cubicBezTo>
                  <a:lnTo>
                    <a:pt x="929" y="422"/>
                  </a:lnTo>
                  <a:cubicBezTo>
                    <a:pt x="1216" y="422"/>
                    <a:pt x="1216" y="1"/>
                    <a:pt x="929"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9" name="Google Shape;11819;p71"/>
          <p:cNvGrpSpPr/>
          <p:nvPr/>
        </p:nvGrpSpPr>
        <p:grpSpPr>
          <a:xfrm>
            <a:off x="7551264" y="1971904"/>
            <a:ext cx="344321" cy="348155"/>
            <a:chOff x="7551264" y="1971904"/>
            <a:chExt cx="344321" cy="348155"/>
          </a:xfrm>
        </p:grpSpPr>
        <p:sp>
          <p:nvSpPr>
            <p:cNvPr id="11820" name="Google Shape;11820;p71"/>
            <p:cNvSpPr/>
            <p:nvPr/>
          </p:nvSpPr>
          <p:spPr>
            <a:xfrm>
              <a:off x="7820665" y="1973164"/>
              <a:ext cx="9086" cy="73659"/>
            </a:xfrm>
            <a:custGeom>
              <a:avLst/>
              <a:gdLst/>
              <a:ahLst/>
              <a:cxnLst/>
              <a:rect l="l" t="t" r="r" b="b"/>
              <a:pathLst>
                <a:path w="346" h="2805" extrusionOk="0">
                  <a:moveTo>
                    <a:pt x="1" y="1"/>
                  </a:moveTo>
                  <a:lnTo>
                    <a:pt x="1" y="2805"/>
                  </a:lnTo>
                  <a:lnTo>
                    <a:pt x="346" y="2805"/>
                  </a:lnTo>
                  <a:lnTo>
                    <a:pt x="346" y="336"/>
                  </a:lnTo>
                  <a:lnTo>
                    <a:pt x="1"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71"/>
            <p:cNvSpPr/>
            <p:nvPr/>
          </p:nvSpPr>
          <p:spPr>
            <a:xfrm>
              <a:off x="7625396" y="1971904"/>
              <a:ext cx="270189" cy="348103"/>
            </a:xfrm>
            <a:custGeom>
              <a:avLst/>
              <a:gdLst/>
              <a:ahLst/>
              <a:cxnLst/>
              <a:rect l="l" t="t" r="r" b="b"/>
              <a:pathLst>
                <a:path w="10289" h="13256" extrusionOk="0">
                  <a:moveTo>
                    <a:pt x="269" y="1"/>
                  </a:moveTo>
                  <a:cubicBezTo>
                    <a:pt x="116" y="1"/>
                    <a:pt x="1" y="135"/>
                    <a:pt x="20" y="288"/>
                  </a:cubicBezTo>
                  <a:lnTo>
                    <a:pt x="20" y="5408"/>
                  </a:lnTo>
                  <a:lnTo>
                    <a:pt x="173" y="5408"/>
                  </a:lnTo>
                  <a:cubicBezTo>
                    <a:pt x="1111" y="5446"/>
                    <a:pt x="1848" y="6212"/>
                    <a:pt x="1848" y="7150"/>
                  </a:cubicBezTo>
                  <a:lnTo>
                    <a:pt x="1848" y="7849"/>
                  </a:lnTo>
                  <a:cubicBezTo>
                    <a:pt x="2039" y="8126"/>
                    <a:pt x="1972" y="8499"/>
                    <a:pt x="1704" y="8700"/>
                  </a:cubicBezTo>
                  <a:lnTo>
                    <a:pt x="1456" y="8882"/>
                  </a:lnTo>
                  <a:cubicBezTo>
                    <a:pt x="1369" y="9284"/>
                    <a:pt x="1101" y="9629"/>
                    <a:pt x="738" y="9801"/>
                  </a:cubicBezTo>
                  <a:lnTo>
                    <a:pt x="738" y="10212"/>
                  </a:lnTo>
                  <a:lnTo>
                    <a:pt x="2011" y="10720"/>
                  </a:lnTo>
                  <a:cubicBezTo>
                    <a:pt x="2575" y="10949"/>
                    <a:pt x="2939" y="11514"/>
                    <a:pt x="2910" y="12126"/>
                  </a:cubicBezTo>
                  <a:lnTo>
                    <a:pt x="2910" y="13256"/>
                  </a:lnTo>
                  <a:lnTo>
                    <a:pt x="9897" y="13256"/>
                  </a:lnTo>
                  <a:cubicBezTo>
                    <a:pt x="10059" y="13227"/>
                    <a:pt x="10289" y="13122"/>
                    <a:pt x="10289" y="12672"/>
                  </a:cubicBezTo>
                  <a:lnTo>
                    <a:pt x="10289" y="2853"/>
                  </a:lnTo>
                  <a:lnTo>
                    <a:pt x="8576" y="1561"/>
                  </a:lnTo>
                  <a:lnTo>
                    <a:pt x="7437"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71"/>
            <p:cNvSpPr/>
            <p:nvPr/>
          </p:nvSpPr>
          <p:spPr>
            <a:xfrm>
              <a:off x="7625396" y="1971904"/>
              <a:ext cx="86238" cy="348103"/>
            </a:xfrm>
            <a:custGeom>
              <a:avLst/>
              <a:gdLst/>
              <a:ahLst/>
              <a:cxnLst/>
              <a:rect l="l" t="t" r="r" b="b"/>
              <a:pathLst>
                <a:path w="3284" h="13256" extrusionOk="0">
                  <a:moveTo>
                    <a:pt x="278" y="1"/>
                  </a:moveTo>
                  <a:cubicBezTo>
                    <a:pt x="125" y="11"/>
                    <a:pt x="1" y="144"/>
                    <a:pt x="20" y="288"/>
                  </a:cubicBezTo>
                  <a:lnTo>
                    <a:pt x="20" y="5408"/>
                  </a:lnTo>
                  <a:lnTo>
                    <a:pt x="183" y="5408"/>
                  </a:lnTo>
                  <a:cubicBezTo>
                    <a:pt x="1111" y="5446"/>
                    <a:pt x="1857" y="6212"/>
                    <a:pt x="1857" y="7150"/>
                  </a:cubicBezTo>
                  <a:lnTo>
                    <a:pt x="1857" y="7849"/>
                  </a:lnTo>
                  <a:cubicBezTo>
                    <a:pt x="1924" y="7954"/>
                    <a:pt x="1963" y="8078"/>
                    <a:pt x="1963" y="8203"/>
                  </a:cubicBezTo>
                  <a:cubicBezTo>
                    <a:pt x="1963" y="8394"/>
                    <a:pt x="1704" y="8480"/>
                    <a:pt x="1551" y="8595"/>
                  </a:cubicBezTo>
                  <a:lnTo>
                    <a:pt x="1456" y="8882"/>
                  </a:lnTo>
                  <a:cubicBezTo>
                    <a:pt x="1379" y="9294"/>
                    <a:pt x="1111" y="9629"/>
                    <a:pt x="738" y="9810"/>
                  </a:cubicBezTo>
                  <a:lnTo>
                    <a:pt x="738" y="10212"/>
                  </a:lnTo>
                  <a:lnTo>
                    <a:pt x="2011" y="10729"/>
                  </a:lnTo>
                  <a:cubicBezTo>
                    <a:pt x="2575" y="10949"/>
                    <a:pt x="2939" y="11514"/>
                    <a:pt x="2920" y="12126"/>
                  </a:cubicBezTo>
                  <a:lnTo>
                    <a:pt x="2728" y="13256"/>
                  </a:lnTo>
                  <a:lnTo>
                    <a:pt x="3264" y="13256"/>
                  </a:lnTo>
                  <a:lnTo>
                    <a:pt x="3264" y="12126"/>
                  </a:lnTo>
                  <a:cubicBezTo>
                    <a:pt x="3283" y="11514"/>
                    <a:pt x="2920" y="10959"/>
                    <a:pt x="2346" y="10729"/>
                  </a:cubicBezTo>
                  <a:lnTo>
                    <a:pt x="1073" y="10212"/>
                  </a:lnTo>
                  <a:lnTo>
                    <a:pt x="1073" y="9810"/>
                  </a:lnTo>
                  <a:cubicBezTo>
                    <a:pt x="1446" y="9629"/>
                    <a:pt x="1714" y="9294"/>
                    <a:pt x="1791" y="8892"/>
                  </a:cubicBezTo>
                  <a:lnTo>
                    <a:pt x="2049" y="8710"/>
                  </a:lnTo>
                  <a:cubicBezTo>
                    <a:pt x="2317" y="8509"/>
                    <a:pt x="2384" y="8136"/>
                    <a:pt x="2192" y="7858"/>
                  </a:cubicBezTo>
                  <a:lnTo>
                    <a:pt x="2192" y="7150"/>
                  </a:lnTo>
                  <a:cubicBezTo>
                    <a:pt x="2192" y="6212"/>
                    <a:pt x="1456" y="5446"/>
                    <a:pt x="518" y="5408"/>
                  </a:cubicBezTo>
                  <a:lnTo>
                    <a:pt x="365" y="5408"/>
                  </a:lnTo>
                  <a:lnTo>
                    <a:pt x="36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71"/>
            <p:cNvSpPr/>
            <p:nvPr/>
          </p:nvSpPr>
          <p:spPr>
            <a:xfrm>
              <a:off x="7685715" y="2063893"/>
              <a:ext cx="103333" cy="11344"/>
            </a:xfrm>
            <a:custGeom>
              <a:avLst/>
              <a:gdLst/>
              <a:ahLst/>
              <a:cxnLst/>
              <a:rect l="l" t="t" r="r" b="b"/>
              <a:pathLst>
                <a:path w="3935" h="432" extrusionOk="0">
                  <a:moveTo>
                    <a:pt x="288" y="1"/>
                  </a:moveTo>
                  <a:cubicBezTo>
                    <a:pt x="1" y="1"/>
                    <a:pt x="1" y="431"/>
                    <a:pt x="288" y="431"/>
                  </a:cubicBezTo>
                  <a:lnTo>
                    <a:pt x="3657" y="431"/>
                  </a:lnTo>
                  <a:cubicBezTo>
                    <a:pt x="3934" y="431"/>
                    <a:pt x="3934" y="1"/>
                    <a:pt x="365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71"/>
            <p:cNvSpPr/>
            <p:nvPr/>
          </p:nvSpPr>
          <p:spPr>
            <a:xfrm>
              <a:off x="7685715" y="2102337"/>
              <a:ext cx="148553" cy="11344"/>
            </a:xfrm>
            <a:custGeom>
              <a:avLst/>
              <a:gdLst/>
              <a:ahLst/>
              <a:cxnLst/>
              <a:rect l="l" t="t" r="r" b="b"/>
              <a:pathLst>
                <a:path w="5657" h="432" extrusionOk="0">
                  <a:moveTo>
                    <a:pt x="288" y="1"/>
                  </a:moveTo>
                  <a:cubicBezTo>
                    <a:pt x="1" y="1"/>
                    <a:pt x="1" y="432"/>
                    <a:pt x="288" y="432"/>
                  </a:cubicBezTo>
                  <a:lnTo>
                    <a:pt x="5379" y="432"/>
                  </a:lnTo>
                  <a:cubicBezTo>
                    <a:pt x="5657" y="432"/>
                    <a:pt x="5657" y="1"/>
                    <a:pt x="5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5" name="Google Shape;11825;p71"/>
            <p:cNvSpPr/>
            <p:nvPr/>
          </p:nvSpPr>
          <p:spPr>
            <a:xfrm>
              <a:off x="7685715" y="2140808"/>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6" name="Google Shape;11826;p71"/>
            <p:cNvSpPr/>
            <p:nvPr/>
          </p:nvSpPr>
          <p:spPr>
            <a:xfrm>
              <a:off x="7685715" y="2179253"/>
              <a:ext cx="148553" cy="11344"/>
            </a:xfrm>
            <a:custGeom>
              <a:avLst/>
              <a:gdLst/>
              <a:ahLst/>
              <a:cxnLst/>
              <a:rect l="l" t="t" r="r" b="b"/>
              <a:pathLst>
                <a:path w="5657" h="432"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71"/>
            <p:cNvSpPr/>
            <p:nvPr/>
          </p:nvSpPr>
          <p:spPr>
            <a:xfrm>
              <a:off x="7685715" y="2217461"/>
              <a:ext cx="148553" cy="11318"/>
            </a:xfrm>
            <a:custGeom>
              <a:avLst/>
              <a:gdLst/>
              <a:ahLst/>
              <a:cxnLst/>
              <a:rect l="l" t="t" r="r" b="b"/>
              <a:pathLst>
                <a:path w="5657" h="431" extrusionOk="0">
                  <a:moveTo>
                    <a:pt x="288" y="0"/>
                  </a:moveTo>
                  <a:cubicBezTo>
                    <a:pt x="1" y="0"/>
                    <a:pt x="1" y="431"/>
                    <a:pt x="288" y="431"/>
                  </a:cubicBezTo>
                  <a:lnTo>
                    <a:pt x="5379" y="431"/>
                  </a:lnTo>
                  <a:cubicBezTo>
                    <a:pt x="5657" y="431"/>
                    <a:pt x="5657" y="0"/>
                    <a:pt x="537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8" name="Google Shape;11828;p71"/>
            <p:cNvSpPr/>
            <p:nvPr/>
          </p:nvSpPr>
          <p:spPr>
            <a:xfrm>
              <a:off x="7552367" y="2239309"/>
              <a:ext cx="152492" cy="80487"/>
            </a:xfrm>
            <a:custGeom>
              <a:avLst/>
              <a:gdLst/>
              <a:ahLst/>
              <a:cxnLst/>
              <a:rect l="l" t="t" r="r" b="b"/>
              <a:pathLst>
                <a:path w="5807" h="3065" extrusionOk="0">
                  <a:moveTo>
                    <a:pt x="2208" y="1"/>
                  </a:moveTo>
                  <a:lnTo>
                    <a:pt x="897" y="537"/>
                  </a:lnTo>
                  <a:cubicBezTo>
                    <a:pt x="763" y="584"/>
                    <a:pt x="648" y="651"/>
                    <a:pt x="533" y="738"/>
                  </a:cubicBezTo>
                  <a:lnTo>
                    <a:pt x="504" y="766"/>
                  </a:lnTo>
                  <a:lnTo>
                    <a:pt x="485" y="785"/>
                  </a:lnTo>
                  <a:lnTo>
                    <a:pt x="475" y="795"/>
                  </a:lnTo>
                  <a:lnTo>
                    <a:pt x="437" y="824"/>
                  </a:lnTo>
                  <a:cubicBezTo>
                    <a:pt x="207" y="1063"/>
                    <a:pt x="54" y="1369"/>
                    <a:pt x="6" y="1695"/>
                  </a:cubicBezTo>
                  <a:cubicBezTo>
                    <a:pt x="6" y="1714"/>
                    <a:pt x="6" y="1733"/>
                    <a:pt x="6" y="1752"/>
                  </a:cubicBezTo>
                  <a:cubicBezTo>
                    <a:pt x="1" y="1769"/>
                    <a:pt x="2" y="1773"/>
                    <a:pt x="4" y="1773"/>
                  </a:cubicBezTo>
                  <a:cubicBezTo>
                    <a:pt x="5" y="1773"/>
                    <a:pt x="6" y="1771"/>
                    <a:pt x="6" y="1771"/>
                  </a:cubicBezTo>
                  <a:lnTo>
                    <a:pt x="6" y="1819"/>
                  </a:lnTo>
                  <a:lnTo>
                    <a:pt x="6" y="1848"/>
                  </a:lnTo>
                  <a:lnTo>
                    <a:pt x="6" y="1857"/>
                  </a:lnTo>
                  <a:lnTo>
                    <a:pt x="6" y="1934"/>
                  </a:lnTo>
                  <a:lnTo>
                    <a:pt x="6" y="2144"/>
                  </a:lnTo>
                  <a:lnTo>
                    <a:pt x="6" y="2786"/>
                  </a:lnTo>
                  <a:cubicBezTo>
                    <a:pt x="6" y="2938"/>
                    <a:pt x="141" y="3065"/>
                    <a:pt x="291" y="3065"/>
                  </a:cubicBezTo>
                  <a:cubicBezTo>
                    <a:pt x="301" y="3065"/>
                    <a:pt x="312" y="3064"/>
                    <a:pt x="322" y="3063"/>
                  </a:cubicBezTo>
                  <a:lnTo>
                    <a:pt x="5481" y="3063"/>
                  </a:lnTo>
                  <a:cubicBezTo>
                    <a:pt x="5492" y="3064"/>
                    <a:pt x="5503" y="3065"/>
                    <a:pt x="5513" y="3065"/>
                  </a:cubicBezTo>
                  <a:cubicBezTo>
                    <a:pt x="5671" y="3065"/>
                    <a:pt x="5797" y="2938"/>
                    <a:pt x="5806" y="2786"/>
                  </a:cubicBezTo>
                  <a:lnTo>
                    <a:pt x="5806" y="2144"/>
                  </a:lnTo>
                  <a:lnTo>
                    <a:pt x="5806" y="1934"/>
                  </a:lnTo>
                  <a:lnTo>
                    <a:pt x="5777" y="1943"/>
                  </a:lnTo>
                  <a:lnTo>
                    <a:pt x="5777" y="1876"/>
                  </a:lnTo>
                  <a:lnTo>
                    <a:pt x="5777" y="1867"/>
                  </a:lnTo>
                  <a:lnTo>
                    <a:pt x="5777" y="1829"/>
                  </a:lnTo>
                  <a:lnTo>
                    <a:pt x="5777" y="1781"/>
                  </a:lnTo>
                  <a:lnTo>
                    <a:pt x="5777" y="1762"/>
                  </a:lnTo>
                  <a:cubicBezTo>
                    <a:pt x="5777" y="1762"/>
                    <a:pt x="5777" y="1723"/>
                    <a:pt x="5777" y="1704"/>
                  </a:cubicBezTo>
                  <a:cubicBezTo>
                    <a:pt x="5730" y="1379"/>
                    <a:pt x="5586" y="1073"/>
                    <a:pt x="5347" y="833"/>
                  </a:cubicBezTo>
                  <a:lnTo>
                    <a:pt x="5308" y="805"/>
                  </a:lnTo>
                  <a:lnTo>
                    <a:pt x="5299" y="795"/>
                  </a:lnTo>
                  <a:lnTo>
                    <a:pt x="5280" y="776"/>
                  </a:lnTo>
                  <a:lnTo>
                    <a:pt x="5251" y="747"/>
                  </a:lnTo>
                  <a:cubicBezTo>
                    <a:pt x="5146" y="661"/>
                    <a:pt x="5021" y="594"/>
                    <a:pt x="4887" y="546"/>
                  </a:cubicBezTo>
                  <a:lnTo>
                    <a:pt x="3576" y="10"/>
                  </a:lnTo>
                  <a:lnTo>
                    <a:pt x="3241" y="355"/>
                  </a:lnTo>
                  <a:lnTo>
                    <a:pt x="2878" y="680"/>
                  </a:lnTo>
                  <a:lnTo>
                    <a:pt x="2543" y="345"/>
                  </a:lnTo>
                  <a:lnTo>
                    <a:pt x="22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9" name="Google Shape;11829;p71"/>
            <p:cNvSpPr/>
            <p:nvPr/>
          </p:nvSpPr>
          <p:spPr>
            <a:xfrm>
              <a:off x="7551264" y="2239808"/>
              <a:ext cx="61842" cy="80251"/>
            </a:xfrm>
            <a:custGeom>
              <a:avLst/>
              <a:gdLst/>
              <a:ahLst/>
              <a:cxnLst/>
              <a:rect l="l" t="t" r="r" b="b"/>
              <a:pathLst>
                <a:path w="2355" h="3056" extrusionOk="0">
                  <a:moveTo>
                    <a:pt x="2250" y="1"/>
                  </a:moveTo>
                  <a:lnTo>
                    <a:pt x="929" y="518"/>
                  </a:lnTo>
                  <a:cubicBezTo>
                    <a:pt x="364" y="747"/>
                    <a:pt x="1" y="1312"/>
                    <a:pt x="29" y="1924"/>
                  </a:cubicBezTo>
                  <a:lnTo>
                    <a:pt x="29" y="2776"/>
                  </a:lnTo>
                  <a:cubicBezTo>
                    <a:pt x="29" y="2928"/>
                    <a:pt x="155" y="3056"/>
                    <a:pt x="312" y="3056"/>
                  </a:cubicBezTo>
                  <a:cubicBezTo>
                    <a:pt x="323" y="3056"/>
                    <a:pt x="334" y="3055"/>
                    <a:pt x="345" y="3054"/>
                  </a:cubicBezTo>
                  <a:lnTo>
                    <a:pt x="412" y="3054"/>
                  </a:lnTo>
                  <a:lnTo>
                    <a:pt x="412" y="1924"/>
                  </a:lnTo>
                  <a:cubicBezTo>
                    <a:pt x="383" y="1312"/>
                    <a:pt x="747" y="747"/>
                    <a:pt x="1321" y="518"/>
                  </a:cubicBezTo>
                  <a:lnTo>
                    <a:pt x="2355" y="106"/>
                  </a:lnTo>
                  <a:lnTo>
                    <a:pt x="225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71"/>
            <p:cNvSpPr/>
            <p:nvPr/>
          </p:nvSpPr>
          <p:spPr>
            <a:xfrm>
              <a:off x="7579677" y="2113156"/>
              <a:ext cx="96532" cy="68381"/>
            </a:xfrm>
            <a:custGeom>
              <a:avLst/>
              <a:gdLst/>
              <a:ahLst/>
              <a:cxnLst/>
              <a:rect l="l" t="t" r="r" b="b"/>
              <a:pathLst>
                <a:path w="3676" h="2604" extrusionOk="0">
                  <a:moveTo>
                    <a:pt x="3254" y="2221"/>
                  </a:moveTo>
                  <a:lnTo>
                    <a:pt x="3225" y="2240"/>
                  </a:lnTo>
                  <a:lnTo>
                    <a:pt x="3216" y="2249"/>
                  </a:lnTo>
                  <a:lnTo>
                    <a:pt x="3187" y="2269"/>
                  </a:lnTo>
                  <a:lnTo>
                    <a:pt x="3187" y="2269"/>
                  </a:lnTo>
                  <a:lnTo>
                    <a:pt x="3225" y="2240"/>
                  </a:lnTo>
                  <a:lnTo>
                    <a:pt x="3225" y="2230"/>
                  </a:lnTo>
                  <a:lnTo>
                    <a:pt x="3235" y="2221"/>
                  </a:lnTo>
                  <a:lnTo>
                    <a:pt x="3225" y="2240"/>
                  </a:lnTo>
                  <a:lnTo>
                    <a:pt x="3235" y="2230"/>
                  </a:lnTo>
                  <a:lnTo>
                    <a:pt x="3254" y="2221"/>
                  </a:lnTo>
                  <a:close/>
                  <a:moveTo>
                    <a:pt x="1771" y="0"/>
                  </a:moveTo>
                  <a:cubicBezTo>
                    <a:pt x="794" y="0"/>
                    <a:pt x="0" y="795"/>
                    <a:pt x="0" y="1771"/>
                  </a:cubicBezTo>
                  <a:lnTo>
                    <a:pt x="0" y="2604"/>
                  </a:lnTo>
                  <a:cubicBezTo>
                    <a:pt x="0" y="2604"/>
                    <a:pt x="402" y="2556"/>
                    <a:pt x="450" y="2364"/>
                  </a:cubicBezTo>
                  <a:cubicBezTo>
                    <a:pt x="469" y="2345"/>
                    <a:pt x="479" y="2316"/>
                    <a:pt x="488" y="2297"/>
                  </a:cubicBezTo>
                  <a:cubicBezTo>
                    <a:pt x="718" y="2288"/>
                    <a:pt x="1780" y="2278"/>
                    <a:pt x="2393" y="1551"/>
                  </a:cubicBezTo>
                  <a:cubicBezTo>
                    <a:pt x="2527" y="1905"/>
                    <a:pt x="2814" y="2182"/>
                    <a:pt x="3187" y="2288"/>
                  </a:cubicBezTo>
                  <a:cubicBezTo>
                    <a:pt x="3197" y="2316"/>
                    <a:pt x="3206" y="2336"/>
                    <a:pt x="3225" y="2355"/>
                  </a:cubicBezTo>
                  <a:cubicBezTo>
                    <a:pt x="3273" y="2556"/>
                    <a:pt x="3675" y="2594"/>
                    <a:pt x="3675" y="2594"/>
                  </a:cubicBezTo>
                  <a:lnTo>
                    <a:pt x="3675" y="1771"/>
                  </a:lnTo>
                  <a:cubicBezTo>
                    <a:pt x="3675" y="795"/>
                    <a:pt x="2881" y="0"/>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71"/>
            <p:cNvSpPr/>
            <p:nvPr/>
          </p:nvSpPr>
          <p:spPr>
            <a:xfrm>
              <a:off x="7579677" y="2113393"/>
              <a:ext cx="52284" cy="68145"/>
            </a:xfrm>
            <a:custGeom>
              <a:avLst/>
              <a:gdLst/>
              <a:ahLst/>
              <a:cxnLst/>
              <a:rect l="l" t="t" r="r" b="b"/>
              <a:pathLst>
                <a:path w="1991" h="2595" extrusionOk="0">
                  <a:moveTo>
                    <a:pt x="1761" y="1"/>
                  </a:moveTo>
                  <a:cubicBezTo>
                    <a:pt x="785" y="1"/>
                    <a:pt x="0" y="795"/>
                    <a:pt x="0" y="1762"/>
                  </a:cubicBezTo>
                  <a:lnTo>
                    <a:pt x="0" y="2595"/>
                  </a:lnTo>
                  <a:cubicBezTo>
                    <a:pt x="105" y="2575"/>
                    <a:pt x="211" y="2547"/>
                    <a:pt x="316" y="2508"/>
                  </a:cubicBezTo>
                  <a:lnTo>
                    <a:pt x="316" y="2212"/>
                  </a:lnTo>
                  <a:lnTo>
                    <a:pt x="316" y="1762"/>
                  </a:lnTo>
                  <a:cubicBezTo>
                    <a:pt x="316" y="824"/>
                    <a:pt x="1053" y="49"/>
                    <a:pt x="19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71"/>
            <p:cNvSpPr/>
            <p:nvPr/>
          </p:nvSpPr>
          <p:spPr>
            <a:xfrm>
              <a:off x="7662843" y="2174263"/>
              <a:ext cx="20903" cy="28387"/>
            </a:xfrm>
            <a:custGeom>
              <a:avLst/>
              <a:gdLst/>
              <a:ahLst/>
              <a:cxnLst/>
              <a:rect l="l" t="t" r="r" b="b"/>
              <a:pathLst>
                <a:path w="796" h="1081" extrusionOk="0">
                  <a:moveTo>
                    <a:pt x="231" y="1"/>
                  </a:moveTo>
                  <a:cubicBezTo>
                    <a:pt x="114" y="1"/>
                    <a:pt x="1" y="97"/>
                    <a:pt x="1" y="229"/>
                  </a:cubicBezTo>
                  <a:lnTo>
                    <a:pt x="1" y="860"/>
                  </a:lnTo>
                  <a:cubicBezTo>
                    <a:pt x="1" y="975"/>
                    <a:pt x="106" y="1080"/>
                    <a:pt x="231" y="1080"/>
                  </a:cubicBezTo>
                  <a:cubicBezTo>
                    <a:pt x="250" y="1080"/>
                    <a:pt x="269" y="1080"/>
                    <a:pt x="298" y="1071"/>
                  </a:cubicBezTo>
                  <a:cubicBezTo>
                    <a:pt x="336" y="1052"/>
                    <a:pt x="374" y="1033"/>
                    <a:pt x="412" y="1013"/>
                  </a:cubicBezTo>
                  <a:cubicBezTo>
                    <a:pt x="451" y="975"/>
                    <a:pt x="489" y="937"/>
                    <a:pt x="537" y="908"/>
                  </a:cubicBezTo>
                  <a:cubicBezTo>
                    <a:pt x="795" y="602"/>
                    <a:pt x="661" y="133"/>
                    <a:pt x="278" y="9"/>
                  </a:cubicBezTo>
                  <a:lnTo>
                    <a:pt x="288" y="9"/>
                  </a:lnTo>
                  <a:cubicBezTo>
                    <a:pt x="269" y="3"/>
                    <a:pt x="250" y="1"/>
                    <a:pt x="231"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3" name="Google Shape;11833;p71"/>
            <p:cNvSpPr/>
            <p:nvPr/>
          </p:nvSpPr>
          <p:spPr>
            <a:xfrm>
              <a:off x="7571878" y="2174237"/>
              <a:ext cx="21139" cy="28361"/>
            </a:xfrm>
            <a:custGeom>
              <a:avLst/>
              <a:gdLst/>
              <a:ahLst/>
              <a:cxnLst/>
              <a:rect l="l" t="t" r="r" b="b"/>
              <a:pathLst>
                <a:path w="805" h="1080" extrusionOk="0">
                  <a:moveTo>
                    <a:pt x="583" y="0"/>
                  </a:moveTo>
                  <a:cubicBezTo>
                    <a:pt x="561" y="0"/>
                    <a:pt x="538" y="4"/>
                    <a:pt x="517" y="10"/>
                  </a:cubicBezTo>
                  <a:cubicBezTo>
                    <a:pt x="0" y="172"/>
                    <a:pt x="0" y="909"/>
                    <a:pt x="517" y="1072"/>
                  </a:cubicBezTo>
                  <a:cubicBezTo>
                    <a:pt x="537" y="1077"/>
                    <a:pt x="557" y="1080"/>
                    <a:pt x="577" y="1080"/>
                  </a:cubicBezTo>
                  <a:cubicBezTo>
                    <a:pt x="698" y="1080"/>
                    <a:pt x="804" y="983"/>
                    <a:pt x="804" y="852"/>
                  </a:cubicBezTo>
                  <a:lnTo>
                    <a:pt x="804" y="220"/>
                  </a:lnTo>
                  <a:cubicBezTo>
                    <a:pt x="804" y="153"/>
                    <a:pt x="766" y="86"/>
                    <a:pt x="718" y="48"/>
                  </a:cubicBezTo>
                  <a:cubicBezTo>
                    <a:pt x="679" y="15"/>
                    <a:pt x="631" y="0"/>
                    <a:pt x="58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4" name="Google Shape;11834;p71"/>
            <p:cNvSpPr/>
            <p:nvPr/>
          </p:nvSpPr>
          <p:spPr>
            <a:xfrm>
              <a:off x="7610087" y="2223869"/>
              <a:ext cx="35714" cy="40362"/>
            </a:xfrm>
            <a:custGeom>
              <a:avLst/>
              <a:gdLst/>
              <a:ahLst/>
              <a:cxnLst/>
              <a:rect l="l" t="t" r="r" b="b"/>
              <a:pathLst>
                <a:path w="1360" h="1537" extrusionOk="0">
                  <a:moveTo>
                    <a:pt x="233" y="0"/>
                  </a:moveTo>
                  <a:cubicBezTo>
                    <a:pt x="115" y="0"/>
                    <a:pt x="10" y="97"/>
                    <a:pt x="10" y="225"/>
                  </a:cubicBezTo>
                  <a:lnTo>
                    <a:pt x="10" y="866"/>
                  </a:lnTo>
                  <a:cubicBezTo>
                    <a:pt x="0" y="933"/>
                    <a:pt x="29" y="1000"/>
                    <a:pt x="77" y="1038"/>
                  </a:cubicBezTo>
                  <a:lnTo>
                    <a:pt x="517" y="1479"/>
                  </a:lnTo>
                  <a:cubicBezTo>
                    <a:pt x="565" y="1517"/>
                    <a:pt x="622" y="1536"/>
                    <a:pt x="680" y="1536"/>
                  </a:cubicBezTo>
                  <a:cubicBezTo>
                    <a:pt x="737" y="1536"/>
                    <a:pt x="794" y="1517"/>
                    <a:pt x="833" y="1469"/>
                  </a:cubicBezTo>
                  <a:lnTo>
                    <a:pt x="1292" y="991"/>
                  </a:lnTo>
                  <a:cubicBezTo>
                    <a:pt x="1330" y="952"/>
                    <a:pt x="1359" y="895"/>
                    <a:pt x="1359" y="838"/>
                  </a:cubicBezTo>
                  <a:lnTo>
                    <a:pt x="1359" y="225"/>
                  </a:lnTo>
                  <a:cubicBezTo>
                    <a:pt x="1349" y="168"/>
                    <a:pt x="1330" y="110"/>
                    <a:pt x="1292" y="72"/>
                  </a:cubicBezTo>
                  <a:cubicBezTo>
                    <a:pt x="1244" y="24"/>
                    <a:pt x="1187" y="5"/>
                    <a:pt x="1129" y="5"/>
                  </a:cubicBezTo>
                  <a:lnTo>
                    <a:pt x="1082" y="5"/>
                  </a:lnTo>
                  <a:cubicBezTo>
                    <a:pt x="995" y="24"/>
                    <a:pt x="909" y="34"/>
                    <a:pt x="814" y="34"/>
                  </a:cubicBezTo>
                  <a:lnTo>
                    <a:pt x="546" y="34"/>
                  </a:lnTo>
                  <a:cubicBezTo>
                    <a:pt x="459" y="34"/>
                    <a:pt x="364" y="24"/>
                    <a:pt x="278" y="5"/>
                  </a:cubicBezTo>
                  <a:cubicBezTo>
                    <a:pt x="263" y="2"/>
                    <a:pt x="248" y="0"/>
                    <a:pt x="23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71"/>
            <p:cNvSpPr/>
            <p:nvPr/>
          </p:nvSpPr>
          <p:spPr>
            <a:xfrm>
              <a:off x="7610087" y="2224105"/>
              <a:ext cx="21875" cy="40362"/>
            </a:xfrm>
            <a:custGeom>
              <a:avLst/>
              <a:gdLst/>
              <a:ahLst/>
              <a:cxnLst/>
              <a:rect l="l" t="t" r="r" b="b"/>
              <a:pathLst>
                <a:path w="833" h="1537" extrusionOk="0">
                  <a:moveTo>
                    <a:pt x="221" y="1"/>
                  </a:moveTo>
                  <a:cubicBezTo>
                    <a:pt x="98" y="1"/>
                    <a:pt x="0" y="98"/>
                    <a:pt x="0" y="226"/>
                  </a:cubicBezTo>
                  <a:lnTo>
                    <a:pt x="0" y="876"/>
                  </a:lnTo>
                  <a:cubicBezTo>
                    <a:pt x="0" y="934"/>
                    <a:pt x="29" y="1001"/>
                    <a:pt x="67" y="1039"/>
                  </a:cubicBezTo>
                  <a:lnTo>
                    <a:pt x="517" y="1479"/>
                  </a:lnTo>
                  <a:cubicBezTo>
                    <a:pt x="555" y="1518"/>
                    <a:pt x="613" y="1537"/>
                    <a:pt x="670" y="1537"/>
                  </a:cubicBezTo>
                  <a:cubicBezTo>
                    <a:pt x="727" y="1537"/>
                    <a:pt x="785" y="1518"/>
                    <a:pt x="833" y="1470"/>
                  </a:cubicBezTo>
                  <a:cubicBezTo>
                    <a:pt x="785" y="1460"/>
                    <a:pt x="747" y="1441"/>
                    <a:pt x="718" y="1412"/>
                  </a:cubicBezTo>
                  <a:lnTo>
                    <a:pt x="268" y="972"/>
                  </a:lnTo>
                  <a:cubicBezTo>
                    <a:pt x="230" y="934"/>
                    <a:pt x="201" y="867"/>
                    <a:pt x="201" y="809"/>
                  </a:cubicBezTo>
                  <a:lnTo>
                    <a:pt x="201" y="159"/>
                  </a:lnTo>
                  <a:cubicBezTo>
                    <a:pt x="201" y="101"/>
                    <a:pt x="230" y="44"/>
                    <a:pt x="268" y="5"/>
                  </a:cubicBezTo>
                  <a:cubicBezTo>
                    <a:pt x="252" y="2"/>
                    <a:pt x="236" y="1"/>
                    <a:pt x="22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71"/>
            <p:cNvSpPr/>
            <p:nvPr/>
          </p:nvSpPr>
          <p:spPr>
            <a:xfrm>
              <a:off x="7589971" y="2153072"/>
              <a:ext cx="75918" cy="81248"/>
            </a:xfrm>
            <a:custGeom>
              <a:avLst/>
              <a:gdLst/>
              <a:ahLst/>
              <a:cxnLst/>
              <a:rect l="l" t="t" r="r" b="b"/>
              <a:pathLst>
                <a:path w="2891" h="3094" extrusionOk="0">
                  <a:moveTo>
                    <a:pt x="2000" y="1"/>
                  </a:moveTo>
                  <a:cubicBezTo>
                    <a:pt x="1983" y="1"/>
                    <a:pt x="1967" y="7"/>
                    <a:pt x="195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80" y="3093"/>
                  </a:lnTo>
                  <a:cubicBezTo>
                    <a:pt x="2297" y="3093"/>
                    <a:pt x="2881" y="2509"/>
                    <a:pt x="2891" y="1792"/>
                  </a:cubicBezTo>
                  <a:lnTo>
                    <a:pt x="2891" y="854"/>
                  </a:lnTo>
                  <a:cubicBezTo>
                    <a:pt x="2891" y="758"/>
                    <a:pt x="2833" y="672"/>
                    <a:pt x="2747" y="634"/>
                  </a:cubicBezTo>
                  <a:cubicBezTo>
                    <a:pt x="2718" y="624"/>
                    <a:pt x="2690" y="615"/>
                    <a:pt x="2671" y="605"/>
                  </a:cubicBezTo>
                  <a:cubicBezTo>
                    <a:pt x="2412" y="500"/>
                    <a:pt x="2202" y="308"/>
                    <a:pt x="2077" y="69"/>
                  </a:cubicBezTo>
                  <a:lnTo>
                    <a:pt x="2068" y="50"/>
                  </a:lnTo>
                  <a:cubicBezTo>
                    <a:pt x="2056" y="20"/>
                    <a:pt x="2028" y="1"/>
                    <a:pt x="2000"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71"/>
            <p:cNvSpPr/>
            <p:nvPr/>
          </p:nvSpPr>
          <p:spPr>
            <a:xfrm>
              <a:off x="7589971" y="2153072"/>
              <a:ext cx="55067" cy="81248"/>
            </a:xfrm>
            <a:custGeom>
              <a:avLst/>
              <a:gdLst/>
              <a:ahLst/>
              <a:cxnLst/>
              <a:rect l="l" t="t" r="r" b="b"/>
              <a:pathLst>
                <a:path w="2097" h="3094" extrusionOk="0">
                  <a:moveTo>
                    <a:pt x="1997" y="1"/>
                  </a:moveTo>
                  <a:cubicBezTo>
                    <a:pt x="1980" y="1"/>
                    <a:pt x="1961" y="7"/>
                    <a:pt x="1943" y="21"/>
                  </a:cubicBezTo>
                  <a:cubicBezTo>
                    <a:pt x="1637" y="251"/>
                    <a:pt x="1283" y="433"/>
                    <a:pt x="900" y="538"/>
                  </a:cubicBezTo>
                  <a:cubicBezTo>
                    <a:pt x="785" y="567"/>
                    <a:pt x="670" y="595"/>
                    <a:pt x="556" y="615"/>
                  </a:cubicBezTo>
                  <a:cubicBezTo>
                    <a:pt x="441" y="634"/>
                    <a:pt x="326" y="653"/>
                    <a:pt x="201" y="662"/>
                  </a:cubicBezTo>
                  <a:cubicBezTo>
                    <a:pt x="87" y="672"/>
                    <a:pt x="0" y="768"/>
                    <a:pt x="0" y="883"/>
                  </a:cubicBezTo>
                  <a:lnTo>
                    <a:pt x="0" y="1792"/>
                  </a:lnTo>
                  <a:cubicBezTo>
                    <a:pt x="0" y="2509"/>
                    <a:pt x="584" y="3093"/>
                    <a:pt x="1312" y="3093"/>
                  </a:cubicBezTo>
                  <a:lnTo>
                    <a:pt x="1570" y="3093"/>
                  </a:lnTo>
                  <a:cubicBezTo>
                    <a:pt x="852" y="3093"/>
                    <a:pt x="268" y="2509"/>
                    <a:pt x="268" y="1792"/>
                  </a:cubicBezTo>
                  <a:lnTo>
                    <a:pt x="268" y="883"/>
                  </a:lnTo>
                  <a:cubicBezTo>
                    <a:pt x="268" y="768"/>
                    <a:pt x="364" y="672"/>
                    <a:pt x="479" y="662"/>
                  </a:cubicBezTo>
                  <a:cubicBezTo>
                    <a:pt x="594" y="653"/>
                    <a:pt x="709" y="634"/>
                    <a:pt x="823" y="615"/>
                  </a:cubicBezTo>
                  <a:cubicBezTo>
                    <a:pt x="938" y="595"/>
                    <a:pt x="1063" y="567"/>
                    <a:pt x="1168" y="538"/>
                  </a:cubicBezTo>
                  <a:cubicBezTo>
                    <a:pt x="1503" y="442"/>
                    <a:pt x="1809" y="299"/>
                    <a:pt x="2096" y="107"/>
                  </a:cubicBezTo>
                  <a:lnTo>
                    <a:pt x="2077" y="69"/>
                  </a:lnTo>
                  <a:lnTo>
                    <a:pt x="2068" y="50"/>
                  </a:lnTo>
                  <a:cubicBezTo>
                    <a:pt x="2056" y="20"/>
                    <a:pt x="2028" y="1"/>
                    <a:pt x="199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71"/>
            <p:cNvSpPr/>
            <p:nvPr/>
          </p:nvSpPr>
          <p:spPr>
            <a:xfrm>
              <a:off x="7820665" y="1973164"/>
              <a:ext cx="73922" cy="73659"/>
            </a:xfrm>
            <a:custGeom>
              <a:avLst/>
              <a:gdLst/>
              <a:ahLst/>
              <a:cxnLst/>
              <a:rect l="l" t="t" r="r" b="b"/>
              <a:pathLst>
                <a:path w="2815" h="2805" extrusionOk="0">
                  <a:moveTo>
                    <a:pt x="1" y="1"/>
                  </a:moveTo>
                  <a:lnTo>
                    <a:pt x="1" y="2259"/>
                  </a:lnTo>
                  <a:cubicBezTo>
                    <a:pt x="1" y="2346"/>
                    <a:pt x="39" y="2805"/>
                    <a:pt x="623" y="2805"/>
                  </a:cubicBezTo>
                  <a:lnTo>
                    <a:pt x="2815" y="2805"/>
                  </a:lnTo>
                  <a:lnTo>
                    <a:pt x="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9" name="Google Shape;11839;p71"/>
          <p:cNvGrpSpPr/>
          <p:nvPr/>
        </p:nvGrpSpPr>
        <p:grpSpPr>
          <a:xfrm>
            <a:off x="7992065" y="1971904"/>
            <a:ext cx="351621" cy="348103"/>
            <a:chOff x="7992065" y="1971904"/>
            <a:chExt cx="351621" cy="348103"/>
          </a:xfrm>
        </p:grpSpPr>
        <p:sp>
          <p:nvSpPr>
            <p:cNvPr id="11840" name="Google Shape;11840;p71"/>
            <p:cNvSpPr/>
            <p:nvPr/>
          </p:nvSpPr>
          <p:spPr>
            <a:xfrm>
              <a:off x="8136074" y="1971904"/>
              <a:ext cx="67383" cy="67383"/>
            </a:xfrm>
            <a:custGeom>
              <a:avLst/>
              <a:gdLst/>
              <a:ahLst/>
              <a:cxnLst/>
              <a:rect l="l" t="t" r="r" b="b"/>
              <a:pathLst>
                <a:path w="2566" h="2566" extrusionOk="0">
                  <a:moveTo>
                    <a:pt x="1283" y="1"/>
                  </a:moveTo>
                  <a:cubicBezTo>
                    <a:pt x="565" y="1"/>
                    <a:pt x="1" y="575"/>
                    <a:pt x="1" y="1283"/>
                  </a:cubicBezTo>
                  <a:cubicBezTo>
                    <a:pt x="1" y="1992"/>
                    <a:pt x="565" y="2566"/>
                    <a:pt x="1283" y="2566"/>
                  </a:cubicBezTo>
                  <a:cubicBezTo>
                    <a:pt x="1991" y="2566"/>
                    <a:pt x="2566" y="1992"/>
                    <a:pt x="2566" y="1283"/>
                  </a:cubicBezTo>
                  <a:cubicBezTo>
                    <a:pt x="2566" y="575"/>
                    <a:pt x="1991" y="1"/>
                    <a:pt x="12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71"/>
            <p:cNvSpPr/>
            <p:nvPr/>
          </p:nvSpPr>
          <p:spPr>
            <a:xfrm>
              <a:off x="8022552" y="2180014"/>
              <a:ext cx="137025" cy="95376"/>
            </a:xfrm>
            <a:custGeom>
              <a:avLst/>
              <a:gdLst/>
              <a:ahLst/>
              <a:cxnLst/>
              <a:rect l="l" t="t" r="r" b="b"/>
              <a:pathLst>
                <a:path w="5218" h="3632" extrusionOk="0">
                  <a:moveTo>
                    <a:pt x="2609" y="0"/>
                  </a:moveTo>
                  <a:cubicBezTo>
                    <a:pt x="2508" y="0"/>
                    <a:pt x="2405" y="67"/>
                    <a:pt x="2391" y="201"/>
                  </a:cubicBezTo>
                  <a:lnTo>
                    <a:pt x="2391" y="1905"/>
                  </a:lnTo>
                  <a:lnTo>
                    <a:pt x="1357" y="1905"/>
                  </a:lnTo>
                  <a:cubicBezTo>
                    <a:pt x="1041" y="1905"/>
                    <a:pt x="754" y="2086"/>
                    <a:pt x="601" y="2364"/>
                  </a:cubicBezTo>
                  <a:lnTo>
                    <a:pt x="103" y="3302"/>
                  </a:lnTo>
                  <a:cubicBezTo>
                    <a:pt x="0" y="3475"/>
                    <a:pt x="152" y="3632"/>
                    <a:pt x="301" y="3632"/>
                  </a:cubicBezTo>
                  <a:cubicBezTo>
                    <a:pt x="373" y="3632"/>
                    <a:pt x="445" y="3594"/>
                    <a:pt x="486" y="3503"/>
                  </a:cubicBezTo>
                  <a:lnTo>
                    <a:pt x="984" y="2565"/>
                  </a:lnTo>
                  <a:cubicBezTo>
                    <a:pt x="1051" y="2421"/>
                    <a:pt x="1204" y="2335"/>
                    <a:pt x="1357" y="2335"/>
                  </a:cubicBezTo>
                  <a:lnTo>
                    <a:pt x="3855" y="2335"/>
                  </a:lnTo>
                  <a:cubicBezTo>
                    <a:pt x="4017" y="2335"/>
                    <a:pt x="4161" y="2421"/>
                    <a:pt x="4238" y="2565"/>
                  </a:cubicBezTo>
                  <a:lnTo>
                    <a:pt x="4735" y="3503"/>
                  </a:lnTo>
                  <a:cubicBezTo>
                    <a:pt x="4776" y="3594"/>
                    <a:pt x="4848" y="3632"/>
                    <a:pt x="4920" y="3632"/>
                  </a:cubicBezTo>
                  <a:cubicBezTo>
                    <a:pt x="5068" y="3632"/>
                    <a:pt x="5218" y="3475"/>
                    <a:pt x="5108" y="3302"/>
                  </a:cubicBezTo>
                  <a:lnTo>
                    <a:pt x="4620" y="2364"/>
                  </a:lnTo>
                  <a:cubicBezTo>
                    <a:pt x="4467" y="2086"/>
                    <a:pt x="4180" y="1905"/>
                    <a:pt x="3864" y="1905"/>
                  </a:cubicBezTo>
                  <a:lnTo>
                    <a:pt x="2821" y="1905"/>
                  </a:lnTo>
                  <a:lnTo>
                    <a:pt x="2821" y="201"/>
                  </a:lnTo>
                  <a:cubicBezTo>
                    <a:pt x="2812" y="67"/>
                    <a:pt x="2711" y="0"/>
                    <a:pt x="260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71"/>
            <p:cNvSpPr/>
            <p:nvPr/>
          </p:nvSpPr>
          <p:spPr>
            <a:xfrm>
              <a:off x="8109946" y="2050080"/>
              <a:ext cx="120849" cy="62604"/>
            </a:xfrm>
            <a:custGeom>
              <a:avLst/>
              <a:gdLst/>
              <a:ahLst/>
              <a:cxnLst/>
              <a:rect l="l" t="t" r="r" b="b"/>
              <a:pathLst>
                <a:path w="4602" h="2384" extrusionOk="0">
                  <a:moveTo>
                    <a:pt x="2273" y="0"/>
                  </a:moveTo>
                  <a:cubicBezTo>
                    <a:pt x="2161" y="0"/>
                    <a:pt x="2048" y="77"/>
                    <a:pt x="2058" y="230"/>
                  </a:cubicBezTo>
                  <a:lnTo>
                    <a:pt x="2058" y="1082"/>
                  </a:lnTo>
                  <a:lnTo>
                    <a:pt x="948" y="1082"/>
                  </a:lnTo>
                  <a:cubicBezTo>
                    <a:pt x="718" y="1082"/>
                    <a:pt x="498" y="1216"/>
                    <a:pt x="383" y="1426"/>
                  </a:cubicBezTo>
                  <a:lnTo>
                    <a:pt x="58" y="2058"/>
                  </a:lnTo>
                  <a:cubicBezTo>
                    <a:pt x="0" y="2163"/>
                    <a:pt x="39" y="2288"/>
                    <a:pt x="144" y="2345"/>
                  </a:cubicBezTo>
                  <a:cubicBezTo>
                    <a:pt x="175" y="2362"/>
                    <a:pt x="208" y="2370"/>
                    <a:pt x="240" y="2370"/>
                  </a:cubicBezTo>
                  <a:cubicBezTo>
                    <a:pt x="317" y="2370"/>
                    <a:pt x="391" y="2326"/>
                    <a:pt x="431" y="2259"/>
                  </a:cubicBezTo>
                  <a:lnTo>
                    <a:pt x="766" y="1627"/>
                  </a:lnTo>
                  <a:cubicBezTo>
                    <a:pt x="795" y="1551"/>
                    <a:pt x="871" y="1512"/>
                    <a:pt x="948" y="1512"/>
                  </a:cubicBezTo>
                  <a:lnTo>
                    <a:pt x="3599" y="1512"/>
                  </a:lnTo>
                  <a:cubicBezTo>
                    <a:pt x="3675" y="1512"/>
                    <a:pt x="3752" y="1551"/>
                    <a:pt x="3781" y="1627"/>
                  </a:cubicBezTo>
                  <a:lnTo>
                    <a:pt x="4116" y="2259"/>
                  </a:lnTo>
                  <a:cubicBezTo>
                    <a:pt x="4157" y="2347"/>
                    <a:pt x="4228" y="2383"/>
                    <a:pt x="4301" y="2383"/>
                  </a:cubicBezTo>
                  <a:cubicBezTo>
                    <a:pt x="4450" y="2383"/>
                    <a:pt x="4601" y="2231"/>
                    <a:pt x="4498" y="2058"/>
                  </a:cubicBezTo>
                  <a:lnTo>
                    <a:pt x="4163" y="1426"/>
                  </a:lnTo>
                  <a:cubicBezTo>
                    <a:pt x="4049" y="1216"/>
                    <a:pt x="3838" y="1082"/>
                    <a:pt x="3599" y="1082"/>
                  </a:cubicBezTo>
                  <a:lnTo>
                    <a:pt x="2489" y="1082"/>
                  </a:lnTo>
                  <a:lnTo>
                    <a:pt x="2489" y="230"/>
                  </a:lnTo>
                  <a:cubicBezTo>
                    <a:pt x="2498" y="77"/>
                    <a:pt x="2386" y="0"/>
                    <a:pt x="227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71"/>
            <p:cNvSpPr/>
            <p:nvPr/>
          </p:nvSpPr>
          <p:spPr>
            <a:xfrm>
              <a:off x="8179613" y="2180014"/>
              <a:ext cx="137130" cy="95376"/>
            </a:xfrm>
            <a:custGeom>
              <a:avLst/>
              <a:gdLst/>
              <a:ahLst/>
              <a:cxnLst/>
              <a:rect l="l" t="t" r="r" b="b"/>
              <a:pathLst>
                <a:path w="5222" h="3632" extrusionOk="0">
                  <a:moveTo>
                    <a:pt x="2611" y="0"/>
                  </a:moveTo>
                  <a:cubicBezTo>
                    <a:pt x="2511" y="0"/>
                    <a:pt x="2410" y="67"/>
                    <a:pt x="2401" y="201"/>
                  </a:cubicBezTo>
                  <a:lnTo>
                    <a:pt x="2401" y="1905"/>
                  </a:lnTo>
                  <a:lnTo>
                    <a:pt x="1357" y="1905"/>
                  </a:lnTo>
                  <a:cubicBezTo>
                    <a:pt x="1042" y="1905"/>
                    <a:pt x="754" y="2086"/>
                    <a:pt x="601" y="2364"/>
                  </a:cubicBezTo>
                  <a:lnTo>
                    <a:pt x="104" y="3302"/>
                  </a:lnTo>
                  <a:cubicBezTo>
                    <a:pt x="1" y="3475"/>
                    <a:pt x="153" y="3632"/>
                    <a:pt x="301" y="3632"/>
                  </a:cubicBezTo>
                  <a:cubicBezTo>
                    <a:pt x="374" y="3632"/>
                    <a:pt x="446" y="3594"/>
                    <a:pt x="486" y="3503"/>
                  </a:cubicBezTo>
                  <a:lnTo>
                    <a:pt x="984" y="2565"/>
                  </a:lnTo>
                  <a:cubicBezTo>
                    <a:pt x="1061" y="2421"/>
                    <a:pt x="1204" y="2335"/>
                    <a:pt x="1357" y="2335"/>
                  </a:cubicBezTo>
                  <a:lnTo>
                    <a:pt x="3865" y="2335"/>
                  </a:lnTo>
                  <a:cubicBezTo>
                    <a:pt x="4018" y="2335"/>
                    <a:pt x="4171" y="2421"/>
                    <a:pt x="4238" y="2565"/>
                  </a:cubicBezTo>
                  <a:lnTo>
                    <a:pt x="4736" y="3503"/>
                  </a:lnTo>
                  <a:cubicBezTo>
                    <a:pt x="4777" y="3594"/>
                    <a:pt x="4848" y="3632"/>
                    <a:pt x="4921" y="3632"/>
                  </a:cubicBezTo>
                  <a:cubicBezTo>
                    <a:pt x="5070" y="3632"/>
                    <a:pt x="5221" y="3475"/>
                    <a:pt x="5118" y="3302"/>
                  </a:cubicBezTo>
                  <a:lnTo>
                    <a:pt x="4621" y="2364"/>
                  </a:lnTo>
                  <a:cubicBezTo>
                    <a:pt x="4468" y="2086"/>
                    <a:pt x="4181" y="1905"/>
                    <a:pt x="3865" y="1905"/>
                  </a:cubicBezTo>
                  <a:lnTo>
                    <a:pt x="2822" y="1905"/>
                  </a:lnTo>
                  <a:lnTo>
                    <a:pt x="2822" y="201"/>
                  </a:lnTo>
                  <a:cubicBezTo>
                    <a:pt x="2812" y="67"/>
                    <a:pt x="2712" y="0"/>
                    <a:pt x="26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4" name="Google Shape;11844;p71"/>
            <p:cNvSpPr/>
            <p:nvPr/>
          </p:nvSpPr>
          <p:spPr>
            <a:xfrm>
              <a:off x="8129037" y="1973427"/>
              <a:ext cx="66884" cy="65939"/>
            </a:xfrm>
            <a:custGeom>
              <a:avLst/>
              <a:gdLst/>
              <a:ahLst/>
              <a:cxnLst/>
              <a:rect l="l" t="t" r="r" b="b"/>
              <a:pathLst>
                <a:path w="2547" h="2511" extrusionOk="0">
                  <a:moveTo>
                    <a:pt x="1187" y="0"/>
                  </a:moveTo>
                  <a:lnTo>
                    <a:pt x="1187" y="0"/>
                  </a:lnTo>
                  <a:cubicBezTo>
                    <a:pt x="355" y="240"/>
                    <a:pt x="1" y="1216"/>
                    <a:pt x="479" y="1934"/>
                  </a:cubicBezTo>
                  <a:cubicBezTo>
                    <a:pt x="731" y="2316"/>
                    <a:pt x="1138" y="2510"/>
                    <a:pt x="1547" y="2510"/>
                  </a:cubicBezTo>
                  <a:cubicBezTo>
                    <a:pt x="1917" y="2510"/>
                    <a:pt x="2288" y="2352"/>
                    <a:pt x="2546" y="2029"/>
                  </a:cubicBezTo>
                  <a:lnTo>
                    <a:pt x="2546" y="2029"/>
                  </a:lnTo>
                  <a:cubicBezTo>
                    <a:pt x="2432" y="2068"/>
                    <a:pt x="2307" y="2077"/>
                    <a:pt x="2192" y="2087"/>
                  </a:cubicBezTo>
                  <a:cubicBezTo>
                    <a:pt x="1111" y="2087"/>
                    <a:pt x="518" y="833"/>
                    <a:pt x="1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5" name="Google Shape;11845;p71"/>
            <p:cNvSpPr/>
            <p:nvPr/>
          </p:nvSpPr>
          <p:spPr>
            <a:xfrm>
              <a:off x="8068717" y="2123450"/>
              <a:ext cx="44773" cy="45010"/>
            </a:xfrm>
            <a:custGeom>
              <a:avLst/>
              <a:gdLst/>
              <a:ahLst/>
              <a:cxnLst/>
              <a:rect l="l" t="t" r="r" b="b"/>
              <a:pathLst>
                <a:path w="1705" h="1714" extrusionOk="0">
                  <a:moveTo>
                    <a:pt x="853" y="1"/>
                  </a:moveTo>
                  <a:cubicBezTo>
                    <a:pt x="384" y="1"/>
                    <a:pt x="1" y="384"/>
                    <a:pt x="1" y="853"/>
                  </a:cubicBezTo>
                  <a:cubicBezTo>
                    <a:pt x="1" y="1331"/>
                    <a:pt x="384" y="1714"/>
                    <a:pt x="853" y="1714"/>
                  </a:cubicBezTo>
                  <a:cubicBezTo>
                    <a:pt x="1322" y="1714"/>
                    <a:pt x="1704" y="1331"/>
                    <a:pt x="1704" y="853"/>
                  </a:cubicBezTo>
                  <a:cubicBezTo>
                    <a:pt x="1704" y="384"/>
                    <a:pt x="1322" y="1"/>
                    <a:pt x="853"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71"/>
            <p:cNvSpPr/>
            <p:nvPr/>
          </p:nvSpPr>
          <p:spPr>
            <a:xfrm>
              <a:off x="8063964" y="2124474"/>
              <a:ext cx="44484" cy="43854"/>
            </a:xfrm>
            <a:custGeom>
              <a:avLst/>
              <a:gdLst/>
              <a:ahLst/>
              <a:cxnLst/>
              <a:rect l="l" t="t" r="r" b="b"/>
              <a:pathLst>
                <a:path w="1694" h="1670" extrusionOk="0">
                  <a:moveTo>
                    <a:pt x="794" y="0"/>
                  </a:moveTo>
                  <a:lnTo>
                    <a:pt x="794" y="0"/>
                  </a:lnTo>
                  <a:cubicBezTo>
                    <a:pt x="239" y="163"/>
                    <a:pt x="0" y="814"/>
                    <a:pt x="325" y="1292"/>
                  </a:cubicBezTo>
                  <a:cubicBezTo>
                    <a:pt x="491" y="1542"/>
                    <a:pt x="761" y="1670"/>
                    <a:pt x="1031" y="1670"/>
                  </a:cubicBezTo>
                  <a:cubicBezTo>
                    <a:pt x="1278" y="1670"/>
                    <a:pt x="1525" y="1564"/>
                    <a:pt x="1694" y="1349"/>
                  </a:cubicBezTo>
                  <a:lnTo>
                    <a:pt x="1694" y="1349"/>
                  </a:lnTo>
                  <a:cubicBezTo>
                    <a:pt x="1617" y="1378"/>
                    <a:pt x="1541" y="1388"/>
                    <a:pt x="1464" y="1388"/>
                  </a:cubicBezTo>
                  <a:cubicBezTo>
                    <a:pt x="747" y="1388"/>
                    <a:pt x="345" y="555"/>
                    <a:pt x="794"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71"/>
            <p:cNvSpPr/>
            <p:nvPr/>
          </p:nvSpPr>
          <p:spPr>
            <a:xfrm>
              <a:off x="8225805" y="2123450"/>
              <a:ext cx="44747" cy="45010"/>
            </a:xfrm>
            <a:custGeom>
              <a:avLst/>
              <a:gdLst/>
              <a:ahLst/>
              <a:cxnLst/>
              <a:rect l="l" t="t" r="r" b="b"/>
              <a:pathLst>
                <a:path w="1704" h="1714" extrusionOk="0">
                  <a:moveTo>
                    <a:pt x="852" y="1"/>
                  </a:moveTo>
                  <a:cubicBezTo>
                    <a:pt x="383" y="1"/>
                    <a:pt x="0" y="384"/>
                    <a:pt x="0" y="853"/>
                  </a:cubicBezTo>
                  <a:cubicBezTo>
                    <a:pt x="0" y="1331"/>
                    <a:pt x="383" y="1714"/>
                    <a:pt x="852" y="1714"/>
                  </a:cubicBezTo>
                  <a:cubicBezTo>
                    <a:pt x="1321" y="1714"/>
                    <a:pt x="1704" y="1331"/>
                    <a:pt x="1704" y="853"/>
                  </a:cubicBezTo>
                  <a:cubicBezTo>
                    <a:pt x="1704" y="384"/>
                    <a:pt x="1321" y="1"/>
                    <a:pt x="852" y="1"/>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71"/>
            <p:cNvSpPr/>
            <p:nvPr/>
          </p:nvSpPr>
          <p:spPr>
            <a:xfrm>
              <a:off x="8221025" y="2124474"/>
              <a:ext cx="44747" cy="43854"/>
            </a:xfrm>
            <a:custGeom>
              <a:avLst/>
              <a:gdLst/>
              <a:ahLst/>
              <a:cxnLst/>
              <a:rect l="l" t="t" r="r" b="b"/>
              <a:pathLst>
                <a:path w="1704" h="1670" extrusionOk="0">
                  <a:moveTo>
                    <a:pt x="795" y="0"/>
                  </a:moveTo>
                  <a:cubicBezTo>
                    <a:pt x="240" y="163"/>
                    <a:pt x="0" y="814"/>
                    <a:pt x="326" y="1292"/>
                  </a:cubicBezTo>
                  <a:cubicBezTo>
                    <a:pt x="491" y="1542"/>
                    <a:pt x="761" y="1670"/>
                    <a:pt x="1033" y="1670"/>
                  </a:cubicBezTo>
                  <a:cubicBezTo>
                    <a:pt x="1281" y="1670"/>
                    <a:pt x="1531" y="1564"/>
                    <a:pt x="1704" y="1349"/>
                  </a:cubicBezTo>
                  <a:lnTo>
                    <a:pt x="1704" y="1349"/>
                  </a:lnTo>
                  <a:cubicBezTo>
                    <a:pt x="1627" y="1378"/>
                    <a:pt x="1541" y="1388"/>
                    <a:pt x="1465" y="1388"/>
                  </a:cubicBezTo>
                  <a:cubicBezTo>
                    <a:pt x="747" y="1388"/>
                    <a:pt x="345" y="555"/>
                    <a:pt x="795"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71"/>
            <p:cNvSpPr/>
            <p:nvPr/>
          </p:nvSpPr>
          <p:spPr>
            <a:xfrm>
              <a:off x="7995583" y="2286315"/>
              <a:ext cx="33718" cy="33692"/>
            </a:xfrm>
            <a:custGeom>
              <a:avLst/>
              <a:gdLst/>
              <a:ahLst/>
              <a:cxnLst/>
              <a:rect l="l" t="t" r="r" b="b"/>
              <a:pathLst>
                <a:path w="1284" h="1283" extrusionOk="0">
                  <a:moveTo>
                    <a:pt x="642" y="0"/>
                  </a:moveTo>
                  <a:cubicBezTo>
                    <a:pt x="288" y="0"/>
                    <a:pt x="1" y="287"/>
                    <a:pt x="1" y="642"/>
                  </a:cubicBezTo>
                  <a:cubicBezTo>
                    <a:pt x="1" y="996"/>
                    <a:pt x="28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0" name="Google Shape;11850;p71"/>
            <p:cNvSpPr/>
            <p:nvPr/>
          </p:nvSpPr>
          <p:spPr>
            <a:xfrm>
              <a:off x="7992065" y="2286814"/>
              <a:ext cx="33718" cy="33193"/>
            </a:xfrm>
            <a:custGeom>
              <a:avLst/>
              <a:gdLst/>
              <a:ahLst/>
              <a:cxnLst/>
              <a:rect l="l" t="t" r="r" b="b"/>
              <a:pathLst>
                <a:path w="1284" h="1264" extrusionOk="0">
                  <a:moveTo>
                    <a:pt x="604" y="0"/>
                  </a:moveTo>
                  <a:lnTo>
                    <a:pt x="604" y="0"/>
                  </a:lnTo>
                  <a:cubicBezTo>
                    <a:pt x="183" y="125"/>
                    <a:pt x="1" y="613"/>
                    <a:pt x="240" y="977"/>
                  </a:cubicBezTo>
                  <a:cubicBezTo>
                    <a:pt x="371" y="1167"/>
                    <a:pt x="575" y="1263"/>
                    <a:pt x="779" y="1263"/>
                  </a:cubicBezTo>
                  <a:cubicBezTo>
                    <a:pt x="965" y="1263"/>
                    <a:pt x="1151" y="1184"/>
                    <a:pt x="1283" y="1024"/>
                  </a:cubicBezTo>
                  <a:lnTo>
                    <a:pt x="1283" y="1024"/>
                  </a:lnTo>
                  <a:cubicBezTo>
                    <a:pt x="1216" y="1034"/>
                    <a:pt x="1159" y="1044"/>
                    <a:pt x="1102" y="1044"/>
                  </a:cubicBezTo>
                  <a:cubicBezTo>
                    <a:pt x="566" y="1044"/>
                    <a:pt x="259" y="422"/>
                    <a:pt x="60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1" name="Google Shape;11851;p71"/>
            <p:cNvSpPr/>
            <p:nvPr/>
          </p:nvSpPr>
          <p:spPr>
            <a:xfrm>
              <a:off x="8152907" y="2286315"/>
              <a:ext cx="33718" cy="33692"/>
            </a:xfrm>
            <a:custGeom>
              <a:avLst/>
              <a:gdLst/>
              <a:ahLst/>
              <a:cxnLst/>
              <a:rect l="l" t="t" r="r" b="b"/>
              <a:pathLst>
                <a:path w="1284" h="1283" extrusionOk="0">
                  <a:moveTo>
                    <a:pt x="642" y="0"/>
                  </a:moveTo>
                  <a:cubicBezTo>
                    <a:pt x="278" y="0"/>
                    <a:pt x="1" y="287"/>
                    <a:pt x="1" y="642"/>
                  </a:cubicBezTo>
                  <a:cubicBezTo>
                    <a:pt x="1" y="996"/>
                    <a:pt x="278"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71"/>
            <p:cNvSpPr/>
            <p:nvPr/>
          </p:nvSpPr>
          <p:spPr>
            <a:xfrm>
              <a:off x="8149388" y="2286814"/>
              <a:ext cx="33455" cy="33193"/>
            </a:xfrm>
            <a:custGeom>
              <a:avLst/>
              <a:gdLst/>
              <a:ahLst/>
              <a:cxnLst/>
              <a:rect l="l" t="t" r="r" b="b"/>
              <a:pathLst>
                <a:path w="1274" h="1264" extrusionOk="0">
                  <a:moveTo>
                    <a:pt x="594" y="0"/>
                  </a:moveTo>
                  <a:cubicBezTo>
                    <a:pt x="173" y="125"/>
                    <a:pt x="1" y="613"/>
                    <a:pt x="240" y="977"/>
                  </a:cubicBezTo>
                  <a:cubicBezTo>
                    <a:pt x="366" y="1167"/>
                    <a:pt x="567" y="1263"/>
                    <a:pt x="771" y="1263"/>
                  </a:cubicBezTo>
                  <a:cubicBezTo>
                    <a:pt x="955" y="1263"/>
                    <a:pt x="1142" y="1184"/>
                    <a:pt x="1274" y="1024"/>
                  </a:cubicBezTo>
                  <a:lnTo>
                    <a:pt x="1274" y="1024"/>
                  </a:lnTo>
                  <a:cubicBezTo>
                    <a:pt x="1216" y="1034"/>
                    <a:pt x="1149" y="1044"/>
                    <a:pt x="1092" y="1044"/>
                  </a:cubicBezTo>
                  <a:cubicBezTo>
                    <a:pt x="556"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3" name="Google Shape;11853;p71"/>
            <p:cNvSpPr/>
            <p:nvPr/>
          </p:nvSpPr>
          <p:spPr>
            <a:xfrm>
              <a:off x="8309994" y="2286315"/>
              <a:ext cx="33692" cy="33692"/>
            </a:xfrm>
            <a:custGeom>
              <a:avLst/>
              <a:gdLst/>
              <a:ahLst/>
              <a:cxnLst/>
              <a:rect l="l" t="t" r="r" b="b"/>
              <a:pathLst>
                <a:path w="1283" h="1283" extrusionOk="0">
                  <a:moveTo>
                    <a:pt x="642" y="0"/>
                  </a:moveTo>
                  <a:cubicBezTo>
                    <a:pt x="287" y="0"/>
                    <a:pt x="0" y="287"/>
                    <a:pt x="0" y="642"/>
                  </a:cubicBezTo>
                  <a:cubicBezTo>
                    <a:pt x="0" y="996"/>
                    <a:pt x="287" y="1283"/>
                    <a:pt x="642" y="1283"/>
                  </a:cubicBezTo>
                  <a:cubicBezTo>
                    <a:pt x="996" y="1283"/>
                    <a:pt x="1283" y="996"/>
                    <a:pt x="1283" y="642"/>
                  </a:cubicBezTo>
                  <a:cubicBezTo>
                    <a:pt x="1283" y="287"/>
                    <a:pt x="996" y="0"/>
                    <a:pt x="642"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4" name="Google Shape;11854;p71"/>
            <p:cNvSpPr/>
            <p:nvPr/>
          </p:nvSpPr>
          <p:spPr>
            <a:xfrm>
              <a:off x="8306475" y="2286814"/>
              <a:ext cx="33455" cy="33193"/>
            </a:xfrm>
            <a:custGeom>
              <a:avLst/>
              <a:gdLst/>
              <a:ahLst/>
              <a:cxnLst/>
              <a:rect l="l" t="t" r="r" b="b"/>
              <a:pathLst>
                <a:path w="1274" h="1264" extrusionOk="0">
                  <a:moveTo>
                    <a:pt x="594" y="0"/>
                  </a:moveTo>
                  <a:cubicBezTo>
                    <a:pt x="182" y="125"/>
                    <a:pt x="0" y="613"/>
                    <a:pt x="240" y="977"/>
                  </a:cubicBezTo>
                  <a:cubicBezTo>
                    <a:pt x="365" y="1167"/>
                    <a:pt x="569" y="1263"/>
                    <a:pt x="774" y="1263"/>
                  </a:cubicBezTo>
                  <a:cubicBezTo>
                    <a:pt x="960" y="1263"/>
                    <a:pt x="1146" y="1184"/>
                    <a:pt x="1273" y="1024"/>
                  </a:cubicBezTo>
                  <a:lnTo>
                    <a:pt x="1273" y="1024"/>
                  </a:lnTo>
                  <a:cubicBezTo>
                    <a:pt x="1216" y="1034"/>
                    <a:pt x="1158" y="1044"/>
                    <a:pt x="1091" y="1044"/>
                  </a:cubicBezTo>
                  <a:cubicBezTo>
                    <a:pt x="555" y="1044"/>
                    <a:pt x="259" y="422"/>
                    <a:pt x="594"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5" name="Google Shape;11855;p71"/>
          <p:cNvGrpSpPr/>
          <p:nvPr/>
        </p:nvGrpSpPr>
        <p:grpSpPr>
          <a:xfrm>
            <a:off x="4911189" y="3793455"/>
            <a:ext cx="296580" cy="364935"/>
            <a:chOff x="4911189" y="3793455"/>
            <a:chExt cx="296580" cy="364935"/>
          </a:xfrm>
        </p:grpSpPr>
        <p:sp>
          <p:nvSpPr>
            <p:cNvPr id="11856" name="Google Shape;11856;p71"/>
            <p:cNvSpPr/>
            <p:nvPr/>
          </p:nvSpPr>
          <p:spPr>
            <a:xfrm>
              <a:off x="4951157" y="3861810"/>
              <a:ext cx="31932" cy="35215"/>
            </a:xfrm>
            <a:custGeom>
              <a:avLst/>
              <a:gdLst/>
              <a:ahLst/>
              <a:cxnLst/>
              <a:rect l="l" t="t" r="r" b="b"/>
              <a:pathLst>
                <a:path w="1216" h="1341" extrusionOk="0">
                  <a:moveTo>
                    <a:pt x="584" y="0"/>
                  </a:moveTo>
                  <a:lnTo>
                    <a:pt x="0" y="431"/>
                  </a:lnTo>
                  <a:lnTo>
                    <a:pt x="622" y="1340"/>
                  </a:lnTo>
                  <a:cubicBezTo>
                    <a:pt x="814" y="1187"/>
                    <a:pt x="1005" y="1043"/>
                    <a:pt x="1216" y="909"/>
                  </a:cubicBezTo>
                  <a:lnTo>
                    <a:pt x="5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71"/>
            <p:cNvSpPr/>
            <p:nvPr/>
          </p:nvSpPr>
          <p:spPr>
            <a:xfrm>
              <a:off x="5136132" y="3861810"/>
              <a:ext cx="31932" cy="34952"/>
            </a:xfrm>
            <a:custGeom>
              <a:avLst/>
              <a:gdLst/>
              <a:ahLst/>
              <a:cxnLst/>
              <a:rect l="l" t="t" r="r" b="b"/>
              <a:pathLst>
                <a:path w="1216" h="1331" extrusionOk="0">
                  <a:moveTo>
                    <a:pt x="632" y="0"/>
                  </a:moveTo>
                  <a:lnTo>
                    <a:pt x="0" y="909"/>
                  </a:lnTo>
                  <a:cubicBezTo>
                    <a:pt x="201" y="1034"/>
                    <a:pt x="392" y="1177"/>
                    <a:pt x="584" y="1331"/>
                  </a:cubicBezTo>
                  <a:lnTo>
                    <a:pt x="1215" y="421"/>
                  </a:lnTo>
                  <a:lnTo>
                    <a:pt x="63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71"/>
            <p:cNvSpPr/>
            <p:nvPr/>
          </p:nvSpPr>
          <p:spPr>
            <a:xfrm>
              <a:off x="5043382" y="3833659"/>
              <a:ext cx="32457" cy="33193"/>
            </a:xfrm>
            <a:custGeom>
              <a:avLst/>
              <a:gdLst/>
              <a:ahLst/>
              <a:cxnLst/>
              <a:rect l="l" t="t" r="r" b="b"/>
              <a:pathLst>
                <a:path w="1236" h="1264" extrusionOk="0">
                  <a:moveTo>
                    <a:pt x="1" y="0"/>
                  </a:moveTo>
                  <a:lnTo>
                    <a:pt x="1" y="1264"/>
                  </a:lnTo>
                  <a:cubicBezTo>
                    <a:pt x="206" y="1235"/>
                    <a:pt x="412" y="1221"/>
                    <a:pt x="618" y="1221"/>
                  </a:cubicBezTo>
                  <a:cubicBezTo>
                    <a:pt x="824" y="1221"/>
                    <a:pt x="1029" y="1235"/>
                    <a:pt x="1235" y="1264"/>
                  </a:cubicBezTo>
                  <a:lnTo>
                    <a:pt x="1235"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71"/>
            <p:cNvSpPr/>
            <p:nvPr/>
          </p:nvSpPr>
          <p:spPr>
            <a:xfrm>
              <a:off x="5043382" y="3833659"/>
              <a:ext cx="21901" cy="33193"/>
            </a:xfrm>
            <a:custGeom>
              <a:avLst/>
              <a:gdLst/>
              <a:ahLst/>
              <a:cxnLst/>
              <a:rect l="l" t="t" r="r" b="b"/>
              <a:pathLst>
                <a:path w="834" h="1264" extrusionOk="0">
                  <a:moveTo>
                    <a:pt x="1" y="0"/>
                  </a:moveTo>
                  <a:lnTo>
                    <a:pt x="1" y="1264"/>
                  </a:lnTo>
                  <a:cubicBezTo>
                    <a:pt x="202" y="1235"/>
                    <a:pt x="412" y="1225"/>
                    <a:pt x="623" y="1225"/>
                  </a:cubicBezTo>
                  <a:cubicBezTo>
                    <a:pt x="690" y="1225"/>
                    <a:pt x="766" y="1225"/>
                    <a:pt x="833" y="1235"/>
                  </a:cubicBezTo>
                  <a:lnTo>
                    <a:pt x="833" y="0"/>
                  </a:ln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71"/>
            <p:cNvSpPr/>
            <p:nvPr/>
          </p:nvSpPr>
          <p:spPr>
            <a:xfrm>
              <a:off x="4911189" y="3861810"/>
              <a:ext cx="296580" cy="296580"/>
            </a:xfrm>
            <a:custGeom>
              <a:avLst/>
              <a:gdLst/>
              <a:ahLst/>
              <a:cxnLst/>
              <a:rect l="l" t="t" r="r" b="b"/>
              <a:pathLst>
                <a:path w="11294" h="11294" extrusionOk="0">
                  <a:moveTo>
                    <a:pt x="5647" y="0"/>
                  </a:moveTo>
                  <a:cubicBezTo>
                    <a:pt x="2527" y="0"/>
                    <a:pt x="1" y="2527"/>
                    <a:pt x="1" y="5647"/>
                  </a:cubicBezTo>
                  <a:cubicBezTo>
                    <a:pt x="1" y="8767"/>
                    <a:pt x="2527" y="11293"/>
                    <a:pt x="5647" y="11293"/>
                  </a:cubicBezTo>
                  <a:cubicBezTo>
                    <a:pt x="8767" y="11293"/>
                    <a:pt x="11294" y="8767"/>
                    <a:pt x="11294" y="5647"/>
                  </a:cubicBezTo>
                  <a:cubicBezTo>
                    <a:pt x="11294" y="2527"/>
                    <a:pt x="8767" y="0"/>
                    <a:pt x="5647" y="0"/>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1" name="Google Shape;11861;p71"/>
            <p:cNvSpPr/>
            <p:nvPr/>
          </p:nvSpPr>
          <p:spPr>
            <a:xfrm>
              <a:off x="4911189" y="3861810"/>
              <a:ext cx="161630" cy="296580"/>
            </a:xfrm>
            <a:custGeom>
              <a:avLst/>
              <a:gdLst/>
              <a:ahLst/>
              <a:cxnLst/>
              <a:rect l="l" t="t" r="r" b="b"/>
              <a:pathLst>
                <a:path w="6155" h="11294" extrusionOk="0">
                  <a:moveTo>
                    <a:pt x="5647" y="0"/>
                  </a:moveTo>
                  <a:cubicBezTo>
                    <a:pt x="2527" y="0"/>
                    <a:pt x="1" y="2527"/>
                    <a:pt x="1" y="5647"/>
                  </a:cubicBezTo>
                  <a:cubicBezTo>
                    <a:pt x="1" y="8767"/>
                    <a:pt x="2527" y="11293"/>
                    <a:pt x="5647" y="11293"/>
                  </a:cubicBezTo>
                  <a:cubicBezTo>
                    <a:pt x="5752" y="11293"/>
                    <a:pt x="5858" y="11293"/>
                    <a:pt x="5953" y="11284"/>
                  </a:cubicBezTo>
                  <a:cubicBezTo>
                    <a:pt x="3044" y="11025"/>
                    <a:pt x="814" y="8585"/>
                    <a:pt x="814" y="5656"/>
                  </a:cubicBezTo>
                  <a:cubicBezTo>
                    <a:pt x="814" y="2661"/>
                    <a:pt x="3159" y="182"/>
                    <a:pt x="6154" y="19"/>
                  </a:cubicBezTo>
                  <a:cubicBezTo>
                    <a:pt x="5982" y="10"/>
                    <a:pt x="5819" y="0"/>
                    <a:pt x="5647"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2" name="Google Shape;11862;p71"/>
            <p:cNvSpPr/>
            <p:nvPr/>
          </p:nvSpPr>
          <p:spPr>
            <a:xfrm>
              <a:off x="4925527" y="3885680"/>
              <a:ext cx="258372" cy="248577"/>
            </a:xfrm>
            <a:custGeom>
              <a:avLst/>
              <a:gdLst/>
              <a:ahLst/>
              <a:cxnLst/>
              <a:rect l="l" t="t" r="r" b="b"/>
              <a:pathLst>
                <a:path w="9839" h="9466" extrusionOk="0">
                  <a:moveTo>
                    <a:pt x="5101" y="0"/>
                  </a:moveTo>
                  <a:cubicBezTo>
                    <a:pt x="3870" y="0"/>
                    <a:pt x="2662" y="481"/>
                    <a:pt x="1761" y="1388"/>
                  </a:cubicBezTo>
                  <a:cubicBezTo>
                    <a:pt x="402" y="2738"/>
                    <a:pt x="0" y="4776"/>
                    <a:pt x="727" y="6546"/>
                  </a:cubicBezTo>
                  <a:cubicBezTo>
                    <a:pt x="1464" y="8317"/>
                    <a:pt x="3187" y="9465"/>
                    <a:pt x="5101" y="9465"/>
                  </a:cubicBezTo>
                  <a:cubicBezTo>
                    <a:pt x="7714" y="9465"/>
                    <a:pt x="9838" y="7350"/>
                    <a:pt x="9838" y="4738"/>
                  </a:cubicBezTo>
                  <a:cubicBezTo>
                    <a:pt x="9838" y="2814"/>
                    <a:pt x="8680" y="1091"/>
                    <a:pt x="6919" y="364"/>
                  </a:cubicBezTo>
                  <a:cubicBezTo>
                    <a:pt x="6331" y="119"/>
                    <a:pt x="5713" y="0"/>
                    <a:pt x="510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71"/>
            <p:cNvSpPr/>
            <p:nvPr/>
          </p:nvSpPr>
          <p:spPr>
            <a:xfrm>
              <a:off x="4937317" y="3885680"/>
              <a:ext cx="129724" cy="248577"/>
            </a:xfrm>
            <a:custGeom>
              <a:avLst/>
              <a:gdLst/>
              <a:ahLst/>
              <a:cxnLst/>
              <a:rect l="l" t="t" r="r" b="b"/>
              <a:pathLst>
                <a:path w="4940" h="9466" extrusionOk="0">
                  <a:moveTo>
                    <a:pt x="4652" y="0"/>
                  </a:moveTo>
                  <a:cubicBezTo>
                    <a:pt x="2068" y="39"/>
                    <a:pt x="1" y="2144"/>
                    <a:pt x="1" y="4738"/>
                  </a:cubicBezTo>
                  <a:cubicBezTo>
                    <a:pt x="1" y="7322"/>
                    <a:pt x="2068" y="9427"/>
                    <a:pt x="4652" y="9465"/>
                  </a:cubicBezTo>
                  <a:cubicBezTo>
                    <a:pt x="4748" y="9465"/>
                    <a:pt x="4843" y="9465"/>
                    <a:pt x="4939" y="9456"/>
                  </a:cubicBezTo>
                  <a:cubicBezTo>
                    <a:pt x="2441" y="9303"/>
                    <a:pt x="489" y="7236"/>
                    <a:pt x="489" y="4738"/>
                  </a:cubicBezTo>
                  <a:cubicBezTo>
                    <a:pt x="489" y="2230"/>
                    <a:pt x="2441" y="163"/>
                    <a:pt x="4939" y="10"/>
                  </a:cubicBezTo>
                  <a:cubicBezTo>
                    <a:pt x="4843" y="10"/>
                    <a:pt x="4748" y="0"/>
                    <a:pt x="46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71"/>
            <p:cNvSpPr/>
            <p:nvPr/>
          </p:nvSpPr>
          <p:spPr>
            <a:xfrm>
              <a:off x="4942596" y="3902381"/>
              <a:ext cx="223972" cy="215279"/>
            </a:xfrm>
            <a:custGeom>
              <a:avLst/>
              <a:gdLst/>
              <a:ahLst/>
              <a:cxnLst/>
              <a:rect l="l" t="t" r="r" b="b"/>
              <a:pathLst>
                <a:path w="8529" h="8198" extrusionOk="0">
                  <a:moveTo>
                    <a:pt x="4420" y="0"/>
                  </a:moveTo>
                  <a:cubicBezTo>
                    <a:pt x="3353" y="0"/>
                    <a:pt x="2303" y="415"/>
                    <a:pt x="1523" y="1202"/>
                  </a:cubicBezTo>
                  <a:cubicBezTo>
                    <a:pt x="345" y="2369"/>
                    <a:pt x="1" y="4140"/>
                    <a:pt x="633" y="5671"/>
                  </a:cubicBezTo>
                  <a:cubicBezTo>
                    <a:pt x="1264" y="7202"/>
                    <a:pt x="2767" y="8198"/>
                    <a:pt x="4422" y="8198"/>
                  </a:cubicBezTo>
                  <a:cubicBezTo>
                    <a:pt x="6691" y="8198"/>
                    <a:pt x="8518" y="6360"/>
                    <a:pt x="8528" y="4102"/>
                  </a:cubicBezTo>
                  <a:cubicBezTo>
                    <a:pt x="8518" y="2436"/>
                    <a:pt x="7523" y="944"/>
                    <a:pt x="5992" y="312"/>
                  </a:cubicBezTo>
                  <a:cubicBezTo>
                    <a:pt x="5484" y="102"/>
                    <a:pt x="4950" y="0"/>
                    <a:pt x="442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71"/>
            <p:cNvSpPr/>
            <p:nvPr/>
          </p:nvSpPr>
          <p:spPr>
            <a:xfrm>
              <a:off x="4951157" y="3902381"/>
              <a:ext cx="121400" cy="215385"/>
            </a:xfrm>
            <a:custGeom>
              <a:avLst/>
              <a:gdLst/>
              <a:ahLst/>
              <a:cxnLst/>
              <a:rect l="l" t="t" r="r" b="b"/>
              <a:pathLst>
                <a:path w="4623" h="8202" extrusionOk="0">
                  <a:moveTo>
                    <a:pt x="4091" y="0"/>
                  </a:moveTo>
                  <a:cubicBezTo>
                    <a:pt x="1867" y="0"/>
                    <a:pt x="0" y="1804"/>
                    <a:pt x="0" y="4102"/>
                  </a:cubicBezTo>
                  <a:cubicBezTo>
                    <a:pt x="0" y="6395"/>
                    <a:pt x="1875" y="8201"/>
                    <a:pt x="4105" y="8201"/>
                  </a:cubicBezTo>
                  <a:cubicBezTo>
                    <a:pt x="4276" y="8201"/>
                    <a:pt x="4448" y="8191"/>
                    <a:pt x="4623" y="8169"/>
                  </a:cubicBezTo>
                  <a:cubicBezTo>
                    <a:pt x="2575" y="7901"/>
                    <a:pt x="1034" y="6159"/>
                    <a:pt x="1034" y="4102"/>
                  </a:cubicBezTo>
                  <a:cubicBezTo>
                    <a:pt x="1034" y="2035"/>
                    <a:pt x="2575" y="293"/>
                    <a:pt x="4623" y="34"/>
                  </a:cubicBezTo>
                  <a:cubicBezTo>
                    <a:pt x="4444" y="11"/>
                    <a:pt x="4266" y="0"/>
                    <a:pt x="409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71"/>
            <p:cNvSpPr/>
            <p:nvPr/>
          </p:nvSpPr>
          <p:spPr>
            <a:xfrm>
              <a:off x="5054069" y="3937255"/>
              <a:ext cx="10950" cy="76128"/>
            </a:xfrm>
            <a:custGeom>
              <a:avLst/>
              <a:gdLst/>
              <a:ahLst/>
              <a:cxnLst/>
              <a:rect l="l" t="t" r="r" b="b"/>
              <a:pathLst>
                <a:path w="417" h="2899" extrusionOk="0">
                  <a:moveTo>
                    <a:pt x="207" y="1"/>
                  </a:moveTo>
                  <a:cubicBezTo>
                    <a:pt x="103" y="1"/>
                    <a:pt x="0" y="70"/>
                    <a:pt x="5" y="209"/>
                  </a:cubicBezTo>
                  <a:lnTo>
                    <a:pt x="5" y="2688"/>
                  </a:lnTo>
                  <a:cubicBezTo>
                    <a:pt x="5" y="2802"/>
                    <a:pt x="91" y="2898"/>
                    <a:pt x="206" y="2898"/>
                  </a:cubicBezTo>
                  <a:cubicBezTo>
                    <a:pt x="331" y="2898"/>
                    <a:pt x="417" y="2802"/>
                    <a:pt x="417" y="2688"/>
                  </a:cubicBezTo>
                  <a:lnTo>
                    <a:pt x="417" y="209"/>
                  </a:lnTo>
                  <a:cubicBezTo>
                    <a:pt x="417" y="70"/>
                    <a:pt x="311" y="1"/>
                    <a:pt x="20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71"/>
            <p:cNvSpPr/>
            <p:nvPr/>
          </p:nvSpPr>
          <p:spPr>
            <a:xfrm>
              <a:off x="5139388" y="3833685"/>
              <a:ext cx="57326" cy="48712"/>
            </a:xfrm>
            <a:custGeom>
              <a:avLst/>
              <a:gdLst/>
              <a:ahLst/>
              <a:cxnLst/>
              <a:rect l="l" t="t" r="r" b="b"/>
              <a:pathLst>
                <a:path w="2183" h="1855" extrusionOk="0">
                  <a:moveTo>
                    <a:pt x="599" y="0"/>
                  </a:moveTo>
                  <a:cubicBezTo>
                    <a:pt x="505" y="0"/>
                    <a:pt x="412" y="43"/>
                    <a:pt x="355" y="124"/>
                  </a:cubicBezTo>
                  <a:lnTo>
                    <a:pt x="106" y="478"/>
                  </a:lnTo>
                  <a:cubicBezTo>
                    <a:pt x="0" y="612"/>
                    <a:pt x="39" y="803"/>
                    <a:pt x="163" y="899"/>
                  </a:cubicBezTo>
                  <a:lnTo>
                    <a:pt x="1417" y="1799"/>
                  </a:lnTo>
                  <a:cubicBezTo>
                    <a:pt x="1470" y="1837"/>
                    <a:pt x="1531" y="1855"/>
                    <a:pt x="1591" y="1855"/>
                  </a:cubicBezTo>
                  <a:cubicBezTo>
                    <a:pt x="1683" y="1855"/>
                    <a:pt x="1774" y="1812"/>
                    <a:pt x="1838" y="1732"/>
                  </a:cubicBezTo>
                  <a:lnTo>
                    <a:pt x="2087" y="1368"/>
                  </a:lnTo>
                  <a:cubicBezTo>
                    <a:pt x="2182" y="1234"/>
                    <a:pt x="2154" y="1052"/>
                    <a:pt x="2020" y="956"/>
                  </a:cubicBezTo>
                  <a:lnTo>
                    <a:pt x="776" y="57"/>
                  </a:lnTo>
                  <a:cubicBezTo>
                    <a:pt x="722" y="19"/>
                    <a:pt x="660" y="0"/>
                    <a:pt x="59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71"/>
            <p:cNvSpPr/>
            <p:nvPr/>
          </p:nvSpPr>
          <p:spPr>
            <a:xfrm>
              <a:off x="4922507" y="3833685"/>
              <a:ext cx="57063" cy="48712"/>
            </a:xfrm>
            <a:custGeom>
              <a:avLst/>
              <a:gdLst/>
              <a:ahLst/>
              <a:cxnLst/>
              <a:rect l="l" t="t" r="r" b="b"/>
              <a:pathLst>
                <a:path w="2173"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2010" y="899"/>
                  </a:lnTo>
                  <a:cubicBezTo>
                    <a:pt x="2144" y="803"/>
                    <a:pt x="2173" y="612"/>
                    <a:pt x="2077" y="478"/>
                  </a:cubicBezTo>
                  <a:lnTo>
                    <a:pt x="1828" y="124"/>
                  </a:lnTo>
                  <a:cubicBezTo>
                    <a:pt x="1770" y="43"/>
                    <a:pt x="1678" y="0"/>
                    <a:pt x="158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71"/>
            <p:cNvSpPr/>
            <p:nvPr/>
          </p:nvSpPr>
          <p:spPr>
            <a:xfrm>
              <a:off x="5023792" y="3793455"/>
              <a:ext cx="71637" cy="42988"/>
            </a:xfrm>
            <a:custGeom>
              <a:avLst/>
              <a:gdLst/>
              <a:ahLst/>
              <a:cxnLst/>
              <a:rect l="l" t="t" r="r" b="b"/>
              <a:pathLst>
                <a:path w="2728" h="1637" extrusionOk="0">
                  <a:moveTo>
                    <a:pt x="345" y="0"/>
                  </a:moveTo>
                  <a:cubicBezTo>
                    <a:pt x="153" y="0"/>
                    <a:pt x="0" y="153"/>
                    <a:pt x="0" y="345"/>
                  </a:cubicBezTo>
                  <a:lnTo>
                    <a:pt x="0" y="1292"/>
                  </a:lnTo>
                  <a:cubicBezTo>
                    <a:pt x="0" y="1484"/>
                    <a:pt x="153" y="1637"/>
                    <a:pt x="345" y="1637"/>
                  </a:cubicBezTo>
                  <a:lnTo>
                    <a:pt x="2374" y="1637"/>
                  </a:lnTo>
                  <a:cubicBezTo>
                    <a:pt x="2565" y="1637"/>
                    <a:pt x="2718" y="1484"/>
                    <a:pt x="2728" y="1292"/>
                  </a:cubicBezTo>
                  <a:lnTo>
                    <a:pt x="2728" y="345"/>
                  </a:lnTo>
                  <a:cubicBezTo>
                    <a:pt x="2718" y="153"/>
                    <a:pt x="2565" y="0"/>
                    <a:pt x="2374" y="0"/>
                  </a:cubicBezTo>
                  <a:close/>
                </a:path>
              </a:pathLst>
            </a:custGeom>
            <a:solidFill>
              <a:srgbClr val="C4D0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71"/>
            <p:cNvSpPr/>
            <p:nvPr/>
          </p:nvSpPr>
          <p:spPr>
            <a:xfrm>
              <a:off x="5139388" y="3833685"/>
              <a:ext cx="51049" cy="48712"/>
            </a:xfrm>
            <a:custGeom>
              <a:avLst/>
              <a:gdLst/>
              <a:ahLst/>
              <a:cxnLst/>
              <a:rect l="l" t="t" r="r" b="b"/>
              <a:pathLst>
                <a:path w="1944" h="1855" extrusionOk="0">
                  <a:moveTo>
                    <a:pt x="599" y="0"/>
                  </a:moveTo>
                  <a:cubicBezTo>
                    <a:pt x="505" y="0"/>
                    <a:pt x="412" y="43"/>
                    <a:pt x="355" y="124"/>
                  </a:cubicBezTo>
                  <a:lnTo>
                    <a:pt x="106" y="478"/>
                  </a:lnTo>
                  <a:cubicBezTo>
                    <a:pt x="0" y="612"/>
                    <a:pt x="39" y="803"/>
                    <a:pt x="173" y="899"/>
                  </a:cubicBezTo>
                  <a:lnTo>
                    <a:pt x="1417" y="1799"/>
                  </a:lnTo>
                  <a:cubicBezTo>
                    <a:pt x="1470" y="1837"/>
                    <a:pt x="1531" y="1855"/>
                    <a:pt x="1591" y="1855"/>
                  </a:cubicBezTo>
                  <a:cubicBezTo>
                    <a:pt x="1683" y="1855"/>
                    <a:pt x="1774" y="1812"/>
                    <a:pt x="1838" y="1732"/>
                  </a:cubicBezTo>
                  <a:lnTo>
                    <a:pt x="1943" y="1578"/>
                  </a:lnTo>
                  <a:lnTo>
                    <a:pt x="1005" y="889"/>
                  </a:lnTo>
                  <a:cubicBezTo>
                    <a:pt x="871" y="794"/>
                    <a:pt x="843" y="612"/>
                    <a:pt x="938" y="478"/>
                  </a:cubicBezTo>
                  <a:lnTo>
                    <a:pt x="1082" y="277"/>
                  </a:lnTo>
                  <a:lnTo>
                    <a:pt x="776" y="57"/>
                  </a:lnTo>
                  <a:cubicBezTo>
                    <a:pt x="722" y="19"/>
                    <a:pt x="660" y="0"/>
                    <a:pt x="59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71"/>
            <p:cNvSpPr/>
            <p:nvPr/>
          </p:nvSpPr>
          <p:spPr>
            <a:xfrm>
              <a:off x="4922507" y="3833685"/>
              <a:ext cx="50787" cy="48712"/>
            </a:xfrm>
            <a:custGeom>
              <a:avLst/>
              <a:gdLst/>
              <a:ahLst/>
              <a:cxnLst/>
              <a:rect l="l" t="t" r="r" b="b"/>
              <a:pathLst>
                <a:path w="1934" h="1855" extrusionOk="0">
                  <a:moveTo>
                    <a:pt x="1584" y="0"/>
                  </a:moveTo>
                  <a:cubicBezTo>
                    <a:pt x="1522" y="0"/>
                    <a:pt x="1460" y="19"/>
                    <a:pt x="1407" y="57"/>
                  </a:cubicBezTo>
                  <a:lnTo>
                    <a:pt x="163" y="956"/>
                  </a:lnTo>
                  <a:cubicBezTo>
                    <a:pt x="29" y="1052"/>
                    <a:pt x="0" y="1234"/>
                    <a:pt x="96" y="1368"/>
                  </a:cubicBezTo>
                  <a:lnTo>
                    <a:pt x="345" y="1732"/>
                  </a:lnTo>
                  <a:cubicBezTo>
                    <a:pt x="403" y="1812"/>
                    <a:pt x="495" y="1855"/>
                    <a:pt x="589" y="1855"/>
                  </a:cubicBezTo>
                  <a:cubicBezTo>
                    <a:pt x="651" y="1855"/>
                    <a:pt x="713" y="1837"/>
                    <a:pt x="766" y="1799"/>
                  </a:cubicBezTo>
                  <a:lnTo>
                    <a:pt x="1072" y="1578"/>
                  </a:lnTo>
                  <a:lnTo>
                    <a:pt x="929" y="1368"/>
                  </a:lnTo>
                  <a:cubicBezTo>
                    <a:pt x="833" y="1234"/>
                    <a:pt x="862" y="1052"/>
                    <a:pt x="996" y="956"/>
                  </a:cubicBezTo>
                  <a:lnTo>
                    <a:pt x="1933" y="277"/>
                  </a:lnTo>
                  <a:lnTo>
                    <a:pt x="1828" y="124"/>
                  </a:lnTo>
                  <a:cubicBezTo>
                    <a:pt x="1770" y="43"/>
                    <a:pt x="1678" y="0"/>
                    <a:pt x="15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71"/>
            <p:cNvSpPr/>
            <p:nvPr/>
          </p:nvSpPr>
          <p:spPr>
            <a:xfrm>
              <a:off x="5024028" y="3793455"/>
              <a:ext cx="30934" cy="42988"/>
            </a:xfrm>
            <a:custGeom>
              <a:avLst/>
              <a:gdLst/>
              <a:ahLst/>
              <a:cxnLst/>
              <a:rect l="l" t="t" r="r" b="b"/>
              <a:pathLst>
                <a:path w="1178" h="1637" extrusionOk="0">
                  <a:moveTo>
                    <a:pt x="345" y="0"/>
                  </a:moveTo>
                  <a:cubicBezTo>
                    <a:pt x="154" y="0"/>
                    <a:pt x="1" y="153"/>
                    <a:pt x="1" y="345"/>
                  </a:cubicBezTo>
                  <a:lnTo>
                    <a:pt x="1" y="1292"/>
                  </a:lnTo>
                  <a:cubicBezTo>
                    <a:pt x="1" y="1484"/>
                    <a:pt x="154" y="1637"/>
                    <a:pt x="345" y="1637"/>
                  </a:cubicBezTo>
                  <a:lnTo>
                    <a:pt x="1178" y="1637"/>
                  </a:lnTo>
                  <a:cubicBezTo>
                    <a:pt x="986" y="1637"/>
                    <a:pt x="833" y="1484"/>
                    <a:pt x="833" y="1292"/>
                  </a:cubicBezTo>
                  <a:lnTo>
                    <a:pt x="833" y="345"/>
                  </a:lnTo>
                  <a:cubicBezTo>
                    <a:pt x="833" y="153"/>
                    <a:pt x="986" y="0"/>
                    <a:pt x="1178"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71"/>
            <p:cNvSpPr/>
            <p:nvPr/>
          </p:nvSpPr>
          <p:spPr>
            <a:xfrm>
              <a:off x="4937580" y="3896998"/>
              <a:ext cx="235001" cy="226046"/>
            </a:xfrm>
            <a:custGeom>
              <a:avLst/>
              <a:gdLst/>
              <a:ahLst/>
              <a:cxnLst/>
              <a:rect l="l" t="t" r="r" b="b"/>
              <a:pathLst>
                <a:path w="8949" h="8608" extrusionOk="0">
                  <a:moveTo>
                    <a:pt x="4853" y="421"/>
                  </a:moveTo>
                  <a:cubicBezTo>
                    <a:pt x="5398" y="450"/>
                    <a:pt x="5925" y="593"/>
                    <a:pt x="6413" y="842"/>
                  </a:cubicBezTo>
                  <a:lnTo>
                    <a:pt x="6250" y="1129"/>
                  </a:lnTo>
                  <a:cubicBezTo>
                    <a:pt x="6147" y="1259"/>
                    <a:pt x="6323" y="1419"/>
                    <a:pt x="6467" y="1419"/>
                  </a:cubicBezTo>
                  <a:cubicBezTo>
                    <a:pt x="6524" y="1419"/>
                    <a:pt x="6577" y="1393"/>
                    <a:pt x="6604" y="1330"/>
                  </a:cubicBezTo>
                  <a:lnTo>
                    <a:pt x="6767" y="1053"/>
                  </a:lnTo>
                  <a:cubicBezTo>
                    <a:pt x="7226" y="1340"/>
                    <a:pt x="7609" y="1732"/>
                    <a:pt x="7906" y="2182"/>
                  </a:cubicBezTo>
                  <a:lnTo>
                    <a:pt x="7618" y="2345"/>
                  </a:lnTo>
                  <a:cubicBezTo>
                    <a:pt x="7430" y="2427"/>
                    <a:pt x="7578" y="2739"/>
                    <a:pt x="7744" y="2739"/>
                  </a:cubicBezTo>
                  <a:cubicBezTo>
                    <a:pt x="7772" y="2739"/>
                    <a:pt x="7801" y="2729"/>
                    <a:pt x="7829" y="2708"/>
                  </a:cubicBezTo>
                  <a:lnTo>
                    <a:pt x="8116" y="2546"/>
                  </a:lnTo>
                  <a:cubicBezTo>
                    <a:pt x="8365" y="3024"/>
                    <a:pt x="8508" y="3560"/>
                    <a:pt x="8537" y="4096"/>
                  </a:cubicBezTo>
                  <a:lnTo>
                    <a:pt x="8202" y="4096"/>
                  </a:lnTo>
                  <a:cubicBezTo>
                    <a:pt x="7925" y="4096"/>
                    <a:pt x="7925" y="4517"/>
                    <a:pt x="8202" y="4517"/>
                  </a:cubicBezTo>
                  <a:lnTo>
                    <a:pt x="8537" y="4517"/>
                  </a:lnTo>
                  <a:cubicBezTo>
                    <a:pt x="8508" y="5063"/>
                    <a:pt x="8365" y="5589"/>
                    <a:pt x="8116" y="6077"/>
                  </a:cubicBezTo>
                  <a:lnTo>
                    <a:pt x="7829" y="5905"/>
                  </a:lnTo>
                  <a:cubicBezTo>
                    <a:pt x="7801" y="5884"/>
                    <a:pt x="7772" y="5875"/>
                    <a:pt x="7744" y="5875"/>
                  </a:cubicBezTo>
                  <a:cubicBezTo>
                    <a:pt x="7578" y="5875"/>
                    <a:pt x="7430" y="6187"/>
                    <a:pt x="7618" y="6269"/>
                  </a:cubicBezTo>
                  <a:lnTo>
                    <a:pt x="7906" y="6431"/>
                  </a:lnTo>
                  <a:cubicBezTo>
                    <a:pt x="7609" y="6881"/>
                    <a:pt x="7226" y="7264"/>
                    <a:pt x="6767" y="7561"/>
                  </a:cubicBezTo>
                  <a:lnTo>
                    <a:pt x="6767" y="7570"/>
                  </a:lnTo>
                  <a:lnTo>
                    <a:pt x="6604" y="7283"/>
                  </a:lnTo>
                  <a:cubicBezTo>
                    <a:pt x="6577" y="7220"/>
                    <a:pt x="6525" y="7195"/>
                    <a:pt x="6468" y="7195"/>
                  </a:cubicBezTo>
                  <a:cubicBezTo>
                    <a:pt x="6324" y="7195"/>
                    <a:pt x="6147" y="7357"/>
                    <a:pt x="6250" y="7494"/>
                  </a:cubicBezTo>
                  <a:lnTo>
                    <a:pt x="6413" y="7781"/>
                  </a:lnTo>
                  <a:cubicBezTo>
                    <a:pt x="5925" y="8020"/>
                    <a:pt x="5398" y="8164"/>
                    <a:pt x="4853" y="8192"/>
                  </a:cubicBezTo>
                  <a:lnTo>
                    <a:pt x="4853" y="7867"/>
                  </a:lnTo>
                  <a:cubicBezTo>
                    <a:pt x="4853" y="7723"/>
                    <a:pt x="4750" y="7652"/>
                    <a:pt x="4647" y="7652"/>
                  </a:cubicBezTo>
                  <a:cubicBezTo>
                    <a:pt x="4544" y="7652"/>
                    <a:pt x="4441" y="7723"/>
                    <a:pt x="4441" y="7867"/>
                  </a:cubicBezTo>
                  <a:lnTo>
                    <a:pt x="4441" y="8192"/>
                  </a:lnTo>
                  <a:cubicBezTo>
                    <a:pt x="3896" y="8164"/>
                    <a:pt x="3369" y="8020"/>
                    <a:pt x="2881" y="7781"/>
                  </a:cubicBezTo>
                  <a:lnTo>
                    <a:pt x="3044" y="7494"/>
                  </a:lnTo>
                  <a:cubicBezTo>
                    <a:pt x="3111" y="7333"/>
                    <a:pt x="2982" y="7196"/>
                    <a:pt x="2849" y="7196"/>
                  </a:cubicBezTo>
                  <a:cubicBezTo>
                    <a:pt x="2792" y="7196"/>
                    <a:pt x="2733" y="7222"/>
                    <a:pt x="2690" y="7283"/>
                  </a:cubicBezTo>
                  <a:lnTo>
                    <a:pt x="2527" y="7570"/>
                  </a:lnTo>
                  <a:cubicBezTo>
                    <a:pt x="2068" y="7273"/>
                    <a:pt x="1685" y="6881"/>
                    <a:pt x="1388" y="6431"/>
                  </a:cubicBezTo>
                  <a:lnTo>
                    <a:pt x="1675" y="6269"/>
                  </a:lnTo>
                  <a:cubicBezTo>
                    <a:pt x="1842" y="6136"/>
                    <a:pt x="1733" y="5887"/>
                    <a:pt x="1551" y="5887"/>
                  </a:cubicBezTo>
                  <a:cubicBezTo>
                    <a:pt x="1524" y="5887"/>
                    <a:pt x="1495" y="5892"/>
                    <a:pt x="1465" y="5905"/>
                  </a:cubicBezTo>
                  <a:lnTo>
                    <a:pt x="1178" y="6077"/>
                  </a:lnTo>
                  <a:cubicBezTo>
                    <a:pt x="929" y="5589"/>
                    <a:pt x="785" y="5063"/>
                    <a:pt x="757" y="4517"/>
                  </a:cubicBezTo>
                  <a:lnTo>
                    <a:pt x="1092" y="4517"/>
                  </a:lnTo>
                  <a:cubicBezTo>
                    <a:pt x="1369" y="4517"/>
                    <a:pt x="1369" y="4096"/>
                    <a:pt x="1092" y="4096"/>
                  </a:cubicBezTo>
                  <a:lnTo>
                    <a:pt x="757" y="4096"/>
                  </a:lnTo>
                  <a:cubicBezTo>
                    <a:pt x="785" y="3560"/>
                    <a:pt x="929" y="3024"/>
                    <a:pt x="1178" y="2546"/>
                  </a:cubicBezTo>
                  <a:lnTo>
                    <a:pt x="1465" y="2708"/>
                  </a:lnTo>
                  <a:cubicBezTo>
                    <a:pt x="1495" y="2721"/>
                    <a:pt x="1524" y="2727"/>
                    <a:pt x="1551" y="2727"/>
                  </a:cubicBezTo>
                  <a:cubicBezTo>
                    <a:pt x="1733" y="2727"/>
                    <a:pt x="1842" y="2478"/>
                    <a:pt x="1675" y="2345"/>
                  </a:cubicBezTo>
                  <a:lnTo>
                    <a:pt x="1388" y="2182"/>
                  </a:lnTo>
                  <a:cubicBezTo>
                    <a:pt x="1685" y="1732"/>
                    <a:pt x="2068" y="1340"/>
                    <a:pt x="2527" y="1053"/>
                  </a:cubicBezTo>
                  <a:lnTo>
                    <a:pt x="2690" y="1330"/>
                  </a:lnTo>
                  <a:cubicBezTo>
                    <a:pt x="2714" y="1393"/>
                    <a:pt x="2765" y="1419"/>
                    <a:pt x="2823" y="1419"/>
                  </a:cubicBezTo>
                  <a:cubicBezTo>
                    <a:pt x="2966" y="1419"/>
                    <a:pt x="3146" y="1259"/>
                    <a:pt x="3044" y="1129"/>
                  </a:cubicBezTo>
                  <a:lnTo>
                    <a:pt x="2881" y="842"/>
                  </a:lnTo>
                  <a:cubicBezTo>
                    <a:pt x="3369" y="593"/>
                    <a:pt x="3896" y="450"/>
                    <a:pt x="4441" y="421"/>
                  </a:cubicBezTo>
                  <a:lnTo>
                    <a:pt x="4441" y="756"/>
                  </a:lnTo>
                  <a:cubicBezTo>
                    <a:pt x="4436" y="895"/>
                    <a:pt x="4539" y="964"/>
                    <a:pt x="4643" y="964"/>
                  </a:cubicBezTo>
                  <a:cubicBezTo>
                    <a:pt x="4747" y="964"/>
                    <a:pt x="4853" y="895"/>
                    <a:pt x="4853" y="756"/>
                  </a:cubicBezTo>
                  <a:lnTo>
                    <a:pt x="4853" y="421"/>
                  </a:lnTo>
                  <a:close/>
                  <a:moveTo>
                    <a:pt x="4642" y="0"/>
                  </a:moveTo>
                  <a:cubicBezTo>
                    <a:pt x="2900" y="0"/>
                    <a:pt x="1331" y="1043"/>
                    <a:pt x="670" y="2651"/>
                  </a:cubicBezTo>
                  <a:cubicBezTo>
                    <a:pt x="0" y="4259"/>
                    <a:pt x="364" y="6115"/>
                    <a:pt x="1599" y="7350"/>
                  </a:cubicBezTo>
                  <a:cubicBezTo>
                    <a:pt x="2424" y="8169"/>
                    <a:pt x="3524" y="8608"/>
                    <a:pt x="4646" y="8608"/>
                  </a:cubicBezTo>
                  <a:cubicBezTo>
                    <a:pt x="5201" y="8608"/>
                    <a:pt x="5762" y="8500"/>
                    <a:pt x="6298" y="8278"/>
                  </a:cubicBezTo>
                  <a:cubicBezTo>
                    <a:pt x="7906" y="7618"/>
                    <a:pt x="8949" y="6048"/>
                    <a:pt x="8949" y="4307"/>
                  </a:cubicBezTo>
                  <a:cubicBezTo>
                    <a:pt x="8949" y="1924"/>
                    <a:pt x="7025" y="0"/>
                    <a:pt x="464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71"/>
            <p:cNvSpPr/>
            <p:nvPr/>
          </p:nvSpPr>
          <p:spPr>
            <a:xfrm>
              <a:off x="5044905" y="3995263"/>
              <a:ext cx="29411" cy="29411"/>
            </a:xfrm>
            <a:custGeom>
              <a:avLst/>
              <a:gdLst/>
              <a:ahLst/>
              <a:cxnLst/>
              <a:rect l="l" t="t" r="r" b="b"/>
              <a:pathLst>
                <a:path w="1120" h="1120" extrusionOk="0">
                  <a:moveTo>
                    <a:pt x="555" y="0"/>
                  </a:moveTo>
                  <a:cubicBezTo>
                    <a:pt x="249" y="0"/>
                    <a:pt x="0" y="249"/>
                    <a:pt x="0" y="565"/>
                  </a:cubicBezTo>
                  <a:cubicBezTo>
                    <a:pt x="0" y="871"/>
                    <a:pt x="249" y="1120"/>
                    <a:pt x="555" y="1120"/>
                  </a:cubicBezTo>
                  <a:cubicBezTo>
                    <a:pt x="871" y="1120"/>
                    <a:pt x="1120" y="871"/>
                    <a:pt x="1120" y="565"/>
                  </a:cubicBezTo>
                  <a:cubicBezTo>
                    <a:pt x="1120" y="249"/>
                    <a:pt x="871" y="0"/>
                    <a:pt x="5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71"/>
            <p:cNvSpPr/>
            <p:nvPr/>
          </p:nvSpPr>
          <p:spPr>
            <a:xfrm>
              <a:off x="5044642" y="3995132"/>
              <a:ext cx="24396" cy="29674"/>
            </a:xfrm>
            <a:custGeom>
              <a:avLst/>
              <a:gdLst/>
              <a:ahLst/>
              <a:cxnLst/>
              <a:rect l="l" t="t" r="r" b="b"/>
              <a:pathLst>
                <a:path w="929" h="1130" extrusionOk="0">
                  <a:moveTo>
                    <a:pt x="564" y="0"/>
                  </a:moveTo>
                  <a:cubicBezTo>
                    <a:pt x="274" y="0"/>
                    <a:pt x="0" y="227"/>
                    <a:pt x="0" y="560"/>
                  </a:cubicBezTo>
                  <a:cubicBezTo>
                    <a:pt x="0" y="901"/>
                    <a:pt x="275" y="1129"/>
                    <a:pt x="565" y="1129"/>
                  </a:cubicBezTo>
                  <a:cubicBezTo>
                    <a:pt x="690" y="1129"/>
                    <a:pt x="819" y="1086"/>
                    <a:pt x="929" y="991"/>
                  </a:cubicBezTo>
                  <a:cubicBezTo>
                    <a:pt x="804" y="886"/>
                    <a:pt x="737" y="732"/>
                    <a:pt x="737" y="570"/>
                  </a:cubicBezTo>
                  <a:cubicBezTo>
                    <a:pt x="737" y="397"/>
                    <a:pt x="804" y="244"/>
                    <a:pt x="929" y="139"/>
                  </a:cubicBezTo>
                  <a:cubicBezTo>
                    <a:pt x="818" y="43"/>
                    <a:pt x="690"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76" name="Google Shape;11876;p71"/>
          <p:cNvGrpSpPr/>
          <p:nvPr/>
        </p:nvGrpSpPr>
        <p:grpSpPr>
          <a:xfrm>
            <a:off x="5341433" y="3793271"/>
            <a:ext cx="330272" cy="329117"/>
            <a:chOff x="5341433" y="3793271"/>
            <a:chExt cx="330272" cy="329117"/>
          </a:xfrm>
        </p:grpSpPr>
        <p:sp>
          <p:nvSpPr>
            <p:cNvPr id="11877" name="Google Shape;11877;p71"/>
            <p:cNvSpPr/>
            <p:nvPr/>
          </p:nvSpPr>
          <p:spPr>
            <a:xfrm>
              <a:off x="5436441" y="3976408"/>
              <a:ext cx="52546" cy="52546"/>
            </a:xfrm>
            <a:custGeom>
              <a:avLst/>
              <a:gdLst/>
              <a:ahLst/>
              <a:cxnLst/>
              <a:rect l="l" t="t" r="r" b="b"/>
              <a:pathLst>
                <a:path w="2001" h="2001" extrusionOk="0">
                  <a:moveTo>
                    <a:pt x="1245" y="0"/>
                  </a:moveTo>
                  <a:lnTo>
                    <a:pt x="1" y="1235"/>
                  </a:lnTo>
                  <a:cubicBezTo>
                    <a:pt x="96" y="1254"/>
                    <a:pt x="182" y="1292"/>
                    <a:pt x="240" y="1359"/>
                  </a:cubicBezTo>
                  <a:lnTo>
                    <a:pt x="642" y="1761"/>
                  </a:lnTo>
                  <a:cubicBezTo>
                    <a:pt x="709" y="1819"/>
                    <a:pt x="747" y="1905"/>
                    <a:pt x="766" y="2000"/>
                  </a:cubicBezTo>
                  <a:lnTo>
                    <a:pt x="2001" y="756"/>
                  </a:lnTo>
                  <a:cubicBezTo>
                    <a:pt x="1714" y="546"/>
                    <a:pt x="1455" y="287"/>
                    <a:pt x="124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71"/>
            <p:cNvSpPr/>
            <p:nvPr/>
          </p:nvSpPr>
          <p:spPr>
            <a:xfrm>
              <a:off x="5436179" y="3976146"/>
              <a:ext cx="42515" cy="52310"/>
            </a:xfrm>
            <a:custGeom>
              <a:avLst/>
              <a:gdLst/>
              <a:ahLst/>
              <a:cxnLst/>
              <a:rect l="l" t="t" r="r" b="b"/>
              <a:pathLst>
                <a:path w="1619" h="1992" extrusionOk="0">
                  <a:moveTo>
                    <a:pt x="1245" y="1"/>
                  </a:moveTo>
                  <a:lnTo>
                    <a:pt x="1" y="1235"/>
                  </a:lnTo>
                  <a:cubicBezTo>
                    <a:pt x="87" y="1254"/>
                    <a:pt x="173" y="1293"/>
                    <a:pt x="240" y="1360"/>
                  </a:cubicBezTo>
                  <a:lnTo>
                    <a:pt x="642" y="1752"/>
                  </a:lnTo>
                  <a:cubicBezTo>
                    <a:pt x="700" y="1819"/>
                    <a:pt x="747" y="1905"/>
                    <a:pt x="757" y="1991"/>
                  </a:cubicBezTo>
                  <a:lnTo>
                    <a:pt x="1226" y="1532"/>
                  </a:lnTo>
                  <a:lnTo>
                    <a:pt x="1059" y="1356"/>
                  </a:lnTo>
                  <a:lnTo>
                    <a:pt x="1059" y="1356"/>
                  </a:lnTo>
                  <a:cubicBezTo>
                    <a:pt x="1060" y="1357"/>
                    <a:pt x="1062" y="1358"/>
                    <a:pt x="1063" y="1360"/>
                  </a:cubicBezTo>
                  <a:lnTo>
                    <a:pt x="1054" y="1350"/>
                  </a:lnTo>
                  <a:lnTo>
                    <a:pt x="1059" y="1356"/>
                  </a:lnTo>
                  <a:lnTo>
                    <a:pt x="1059" y="1356"/>
                  </a:lnTo>
                  <a:cubicBezTo>
                    <a:pt x="958" y="1260"/>
                    <a:pt x="959" y="1100"/>
                    <a:pt x="1054" y="996"/>
                  </a:cubicBezTo>
                  <a:lnTo>
                    <a:pt x="1618" y="431"/>
                  </a:lnTo>
                  <a:cubicBezTo>
                    <a:pt x="1484" y="297"/>
                    <a:pt x="1360" y="154"/>
                    <a:pt x="1245"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71"/>
            <p:cNvSpPr/>
            <p:nvPr/>
          </p:nvSpPr>
          <p:spPr>
            <a:xfrm>
              <a:off x="5431925" y="3793350"/>
              <a:ext cx="239780" cy="228830"/>
            </a:xfrm>
            <a:custGeom>
              <a:avLst/>
              <a:gdLst/>
              <a:ahLst/>
              <a:cxnLst/>
              <a:rect l="l" t="t" r="r" b="b"/>
              <a:pathLst>
                <a:path w="9131" h="8714" extrusionOk="0">
                  <a:moveTo>
                    <a:pt x="4780" y="1"/>
                  </a:moveTo>
                  <a:cubicBezTo>
                    <a:pt x="3645" y="1"/>
                    <a:pt x="2528" y="444"/>
                    <a:pt x="1694" y="1277"/>
                  </a:cubicBezTo>
                  <a:cubicBezTo>
                    <a:pt x="0" y="2980"/>
                    <a:pt x="0" y="5737"/>
                    <a:pt x="1694" y="7440"/>
                  </a:cubicBezTo>
                  <a:cubicBezTo>
                    <a:pt x="2525" y="8271"/>
                    <a:pt x="3637" y="8713"/>
                    <a:pt x="4769" y="8713"/>
                  </a:cubicBezTo>
                  <a:cubicBezTo>
                    <a:pt x="5332" y="8713"/>
                    <a:pt x="5901" y="8604"/>
                    <a:pt x="6441" y="8378"/>
                  </a:cubicBezTo>
                  <a:cubicBezTo>
                    <a:pt x="8068" y="7708"/>
                    <a:pt x="9130" y="6120"/>
                    <a:pt x="9130" y="4359"/>
                  </a:cubicBezTo>
                  <a:cubicBezTo>
                    <a:pt x="9130" y="2598"/>
                    <a:pt x="8068" y="1009"/>
                    <a:pt x="6441" y="330"/>
                  </a:cubicBezTo>
                  <a:cubicBezTo>
                    <a:pt x="5904" y="108"/>
                    <a:pt x="5340" y="1"/>
                    <a:pt x="4780"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0" name="Google Shape;11880;p71"/>
            <p:cNvSpPr/>
            <p:nvPr/>
          </p:nvSpPr>
          <p:spPr>
            <a:xfrm>
              <a:off x="5427408" y="3793271"/>
              <a:ext cx="139756" cy="228830"/>
            </a:xfrm>
            <a:custGeom>
              <a:avLst/>
              <a:gdLst/>
              <a:ahLst/>
              <a:cxnLst/>
              <a:rect l="l" t="t" r="r" b="b"/>
              <a:pathLst>
                <a:path w="5322" h="8714" extrusionOk="0">
                  <a:moveTo>
                    <a:pt x="4940" y="0"/>
                  </a:moveTo>
                  <a:cubicBezTo>
                    <a:pt x="2561" y="0"/>
                    <a:pt x="593" y="1935"/>
                    <a:pt x="593" y="4362"/>
                  </a:cubicBezTo>
                  <a:cubicBezTo>
                    <a:pt x="593" y="6779"/>
                    <a:pt x="2561" y="8713"/>
                    <a:pt x="4940" y="8713"/>
                  </a:cubicBezTo>
                  <a:cubicBezTo>
                    <a:pt x="5066" y="8713"/>
                    <a:pt x="5193" y="8708"/>
                    <a:pt x="5321" y="8697"/>
                  </a:cubicBezTo>
                  <a:cubicBezTo>
                    <a:pt x="4297" y="8611"/>
                    <a:pt x="3340" y="8161"/>
                    <a:pt x="2613" y="7434"/>
                  </a:cubicBezTo>
                  <a:cubicBezTo>
                    <a:pt x="0" y="4821"/>
                    <a:pt x="1637" y="333"/>
                    <a:pt x="5321" y="17"/>
                  </a:cubicBezTo>
                  <a:cubicBezTo>
                    <a:pt x="5193" y="6"/>
                    <a:pt x="5066" y="0"/>
                    <a:pt x="49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1" name="Google Shape;11881;p71"/>
            <p:cNvSpPr/>
            <p:nvPr/>
          </p:nvSpPr>
          <p:spPr>
            <a:xfrm>
              <a:off x="5464828" y="3814936"/>
              <a:ext cx="194061" cy="185343"/>
            </a:xfrm>
            <a:custGeom>
              <a:avLst/>
              <a:gdLst/>
              <a:ahLst/>
              <a:cxnLst/>
              <a:rect l="l" t="t" r="r" b="b"/>
              <a:pathLst>
                <a:path w="7390" h="7058" extrusionOk="0">
                  <a:moveTo>
                    <a:pt x="3553" y="1"/>
                  </a:moveTo>
                  <a:cubicBezTo>
                    <a:pt x="1738" y="1"/>
                    <a:pt x="1" y="1411"/>
                    <a:pt x="1" y="3537"/>
                  </a:cubicBezTo>
                  <a:cubicBezTo>
                    <a:pt x="1" y="4963"/>
                    <a:pt x="862" y="6245"/>
                    <a:pt x="2173" y="6790"/>
                  </a:cubicBezTo>
                  <a:cubicBezTo>
                    <a:pt x="2609" y="6971"/>
                    <a:pt x="3066" y="7058"/>
                    <a:pt x="3519" y="7058"/>
                  </a:cubicBezTo>
                  <a:cubicBezTo>
                    <a:pt x="4438" y="7058"/>
                    <a:pt x="5341" y="6698"/>
                    <a:pt x="6021" y="6025"/>
                  </a:cubicBezTo>
                  <a:cubicBezTo>
                    <a:pt x="7389" y="4647"/>
                    <a:pt x="7389" y="2417"/>
                    <a:pt x="6021" y="1039"/>
                  </a:cubicBezTo>
                  <a:cubicBezTo>
                    <a:pt x="5301" y="322"/>
                    <a:pt x="4418" y="1"/>
                    <a:pt x="3553"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2" name="Google Shape;11882;p71"/>
            <p:cNvSpPr/>
            <p:nvPr/>
          </p:nvSpPr>
          <p:spPr>
            <a:xfrm>
              <a:off x="5456793" y="3815251"/>
              <a:ext cx="110607" cy="185080"/>
            </a:xfrm>
            <a:custGeom>
              <a:avLst/>
              <a:gdLst/>
              <a:ahLst/>
              <a:cxnLst/>
              <a:rect l="l" t="t" r="r" b="b"/>
              <a:pathLst>
                <a:path w="4212" h="7048" extrusionOk="0">
                  <a:moveTo>
                    <a:pt x="3821" y="0"/>
                  </a:moveTo>
                  <a:cubicBezTo>
                    <a:pt x="1903" y="0"/>
                    <a:pt x="307" y="1561"/>
                    <a:pt x="307" y="3525"/>
                  </a:cubicBezTo>
                  <a:cubicBezTo>
                    <a:pt x="307" y="5493"/>
                    <a:pt x="1910" y="7047"/>
                    <a:pt x="3833" y="7047"/>
                  </a:cubicBezTo>
                  <a:cubicBezTo>
                    <a:pt x="3958" y="7047"/>
                    <a:pt x="4084" y="7041"/>
                    <a:pt x="4212" y="7027"/>
                  </a:cubicBezTo>
                  <a:cubicBezTo>
                    <a:pt x="3408" y="6941"/>
                    <a:pt x="2661" y="6578"/>
                    <a:pt x="2097" y="6013"/>
                  </a:cubicBezTo>
                  <a:cubicBezTo>
                    <a:pt x="1" y="3917"/>
                    <a:pt x="1264" y="338"/>
                    <a:pt x="4212" y="22"/>
                  </a:cubicBezTo>
                  <a:cubicBezTo>
                    <a:pt x="4080" y="7"/>
                    <a:pt x="3950" y="0"/>
                    <a:pt x="3821"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71"/>
            <p:cNvSpPr/>
            <p:nvPr/>
          </p:nvSpPr>
          <p:spPr>
            <a:xfrm>
              <a:off x="5531949" y="3851752"/>
              <a:ext cx="50787" cy="50550"/>
            </a:xfrm>
            <a:custGeom>
              <a:avLst/>
              <a:gdLst/>
              <a:ahLst/>
              <a:cxnLst/>
              <a:rect l="l" t="t" r="r" b="b"/>
              <a:pathLst>
                <a:path w="1934" h="1925" extrusionOk="0">
                  <a:moveTo>
                    <a:pt x="967" y="0"/>
                  </a:moveTo>
                  <a:cubicBezTo>
                    <a:pt x="440" y="0"/>
                    <a:pt x="0" y="431"/>
                    <a:pt x="0" y="957"/>
                  </a:cubicBezTo>
                  <a:cubicBezTo>
                    <a:pt x="0" y="1493"/>
                    <a:pt x="440" y="1924"/>
                    <a:pt x="967" y="1924"/>
                  </a:cubicBezTo>
                  <a:cubicBezTo>
                    <a:pt x="1503" y="1924"/>
                    <a:pt x="1933" y="1493"/>
                    <a:pt x="1933" y="957"/>
                  </a:cubicBezTo>
                  <a:cubicBezTo>
                    <a:pt x="1933" y="431"/>
                    <a:pt x="1503" y="0"/>
                    <a:pt x="967"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71"/>
            <p:cNvSpPr/>
            <p:nvPr/>
          </p:nvSpPr>
          <p:spPr>
            <a:xfrm>
              <a:off x="5532185" y="3851726"/>
              <a:ext cx="35215" cy="50577"/>
            </a:xfrm>
            <a:custGeom>
              <a:avLst/>
              <a:gdLst/>
              <a:ahLst/>
              <a:cxnLst/>
              <a:rect l="l" t="t" r="r" b="b"/>
              <a:pathLst>
                <a:path w="1341" h="1926" extrusionOk="0">
                  <a:moveTo>
                    <a:pt x="960" y="1"/>
                  </a:moveTo>
                  <a:cubicBezTo>
                    <a:pt x="451" y="1"/>
                    <a:pt x="1" y="406"/>
                    <a:pt x="1" y="958"/>
                  </a:cubicBezTo>
                  <a:cubicBezTo>
                    <a:pt x="1" y="1519"/>
                    <a:pt x="451" y="1926"/>
                    <a:pt x="960" y="1926"/>
                  </a:cubicBezTo>
                  <a:cubicBezTo>
                    <a:pt x="1085" y="1926"/>
                    <a:pt x="1214" y="1901"/>
                    <a:pt x="1341" y="1848"/>
                  </a:cubicBezTo>
                  <a:cubicBezTo>
                    <a:pt x="987" y="1695"/>
                    <a:pt x="757" y="1351"/>
                    <a:pt x="757" y="968"/>
                  </a:cubicBezTo>
                  <a:cubicBezTo>
                    <a:pt x="747" y="576"/>
                    <a:pt x="987" y="231"/>
                    <a:pt x="1341" y="78"/>
                  </a:cubicBezTo>
                  <a:cubicBezTo>
                    <a:pt x="1214" y="25"/>
                    <a:pt x="1085" y="1"/>
                    <a:pt x="9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71"/>
            <p:cNvSpPr/>
            <p:nvPr/>
          </p:nvSpPr>
          <p:spPr>
            <a:xfrm>
              <a:off x="5515852" y="3902276"/>
              <a:ext cx="82955" cy="53045"/>
            </a:xfrm>
            <a:custGeom>
              <a:avLst/>
              <a:gdLst/>
              <a:ahLst/>
              <a:cxnLst/>
              <a:rect l="l" t="t" r="r" b="b"/>
              <a:pathLst>
                <a:path w="3159" h="2020" extrusionOk="0">
                  <a:moveTo>
                    <a:pt x="1034" y="0"/>
                  </a:moveTo>
                  <a:cubicBezTo>
                    <a:pt x="460" y="0"/>
                    <a:pt x="1" y="459"/>
                    <a:pt x="1" y="1034"/>
                  </a:cubicBezTo>
                  <a:lnTo>
                    <a:pt x="1" y="1838"/>
                  </a:lnTo>
                  <a:cubicBezTo>
                    <a:pt x="1" y="1943"/>
                    <a:pt x="77" y="2019"/>
                    <a:pt x="183" y="2019"/>
                  </a:cubicBezTo>
                  <a:lnTo>
                    <a:pt x="2977" y="2019"/>
                  </a:lnTo>
                  <a:cubicBezTo>
                    <a:pt x="3073" y="2019"/>
                    <a:pt x="3159" y="1943"/>
                    <a:pt x="3159" y="1838"/>
                  </a:cubicBezTo>
                  <a:lnTo>
                    <a:pt x="3159" y="1034"/>
                  </a:lnTo>
                  <a:cubicBezTo>
                    <a:pt x="3149" y="469"/>
                    <a:pt x="2690" y="0"/>
                    <a:pt x="21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6" name="Google Shape;11886;p71"/>
            <p:cNvSpPr/>
            <p:nvPr/>
          </p:nvSpPr>
          <p:spPr>
            <a:xfrm>
              <a:off x="5515852" y="3902276"/>
              <a:ext cx="47032" cy="53045"/>
            </a:xfrm>
            <a:custGeom>
              <a:avLst/>
              <a:gdLst/>
              <a:ahLst/>
              <a:cxnLst/>
              <a:rect l="l" t="t" r="r" b="b"/>
              <a:pathLst>
                <a:path w="1791" h="2020" extrusionOk="0">
                  <a:moveTo>
                    <a:pt x="1034" y="0"/>
                  </a:moveTo>
                  <a:cubicBezTo>
                    <a:pt x="460" y="0"/>
                    <a:pt x="1" y="459"/>
                    <a:pt x="1" y="1034"/>
                  </a:cubicBezTo>
                  <a:lnTo>
                    <a:pt x="1" y="1838"/>
                  </a:lnTo>
                  <a:cubicBezTo>
                    <a:pt x="1" y="1933"/>
                    <a:pt x="77" y="2019"/>
                    <a:pt x="183" y="2019"/>
                  </a:cubicBezTo>
                  <a:lnTo>
                    <a:pt x="939" y="2019"/>
                  </a:lnTo>
                  <a:cubicBezTo>
                    <a:pt x="833" y="2010"/>
                    <a:pt x="757" y="1933"/>
                    <a:pt x="757" y="1838"/>
                  </a:cubicBezTo>
                  <a:lnTo>
                    <a:pt x="757" y="1034"/>
                  </a:lnTo>
                  <a:cubicBezTo>
                    <a:pt x="766" y="459"/>
                    <a:pt x="1226" y="0"/>
                    <a:pt x="17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7" name="Google Shape;11887;p71"/>
            <p:cNvSpPr/>
            <p:nvPr/>
          </p:nvSpPr>
          <p:spPr>
            <a:xfrm>
              <a:off x="5531686" y="3923311"/>
              <a:ext cx="10084" cy="32011"/>
            </a:xfrm>
            <a:custGeom>
              <a:avLst/>
              <a:gdLst/>
              <a:ahLst/>
              <a:cxnLst/>
              <a:rect l="l" t="t" r="r" b="b"/>
              <a:pathLst>
                <a:path w="384" h="1219" extrusionOk="0">
                  <a:moveTo>
                    <a:pt x="196" y="1"/>
                  </a:moveTo>
                  <a:cubicBezTo>
                    <a:pt x="101" y="1"/>
                    <a:pt x="5" y="65"/>
                    <a:pt x="1" y="194"/>
                  </a:cubicBezTo>
                  <a:lnTo>
                    <a:pt x="1" y="1209"/>
                  </a:lnTo>
                  <a:lnTo>
                    <a:pt x="383" y="1218"/>
                  </a:lnTo>
                  <a:lnTo>
                    <a:pt x="383" y="194"/>
                  </a:lnTo>
                  <a:cubicBezTo>
                    <a:pt x="383" y="65"/>
                    <a:pt x="290"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71"/>
            <p:cNvSpPr/>
            <p:nvPr/>
          </p:nvSpPr>
          <p:spPr>
            <a:xfrm>
              <a:off x="5572915" y="3923311"/>
              <a:ext cx="10084" cy="32011"/>
            </a:xfrm>
            <a:custGeom>
              <a:avLst/>
              <a:gdLst/>
              <a:ahLst/>
              <a:cxnLst/>
              <a:rect l="l" t="t" r="r" b="b"/>
              <a:pathLst>
                <a:path w="384" h="1219" extrusionOk="0">
                  <a:moveTo>
                    <a:pt x="192" y="1"/>
                  </a:moveTo>
                  <a:cubicBezTo>
                    <a:pt x="96" y="1"/>
                    <a:pt x="0" y="65"/>
                    <a:pt x="0" y="194"/>
                  </a:cubicBezTo>
                  <a:lnTo>
                    <a:pt x="0" y="1209"/>
                  </a:lnTo>
                  <a:lnTo>
                    <a:pt x="383" y="1218"/>
                  </a:lnTo>
                  <a:lnTo>
                    <a:pt x="383" y="194"/>
                  </a:lnTo>
                  <a:cubicBezTo>
                    <a:pt x="383" y="65"/>
                    <a:pt x="287" y="1"/>
                    <a:pt x="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71"/>
            <p:cNvSpPr/>
            <p:nvPr/>
          </p:nvSpPr>
          <p:spPr>
            <a:xfrm>
              <a:off x="5341433" y="4004874"/>
              <a:ext cx="120166" cy="117514"/>
            </a:xfrm>
            <a:custGeom>
              <a:avLst/>
              <a:gdLst/>
              <a:ahLst/>
              <a:cxnLst/>
              <a:rect l="l" t="t" r="r" b="b"/>
              <a:pathLst>
                <a:path w="4576"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4375" y="1251"/>
                  </a:lnTo>
                  <a:cubicBezTo>
                    <a:pt x="4576" y="1060"/>
                    <a:pt x="4576" y="744"/>
                    <a:pt x="4375" y="543"/>
                  </a:cubicBez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71"/>
            <p:cNvSpPr/>
            <p:nvPr/>
          </p:nvSpPr>
          <p:spPr>
            <a:xfrm>
              <a:off x="5341433" y="4004874"/>
              <a:ext cx="105093" cy="117514"/>
            </a:xfrm>
            <a:custGeom>
              <a:avLst/>
              <a:gdLst/>
              <a:ahLst/>
              <a:cxnLst/>
              <a:rect l="l" t="t" r="r" b="b"/>
              <a:pathLst>
                <a:path w="4002" h="4475" extrusionOk="0">
                  <a:moveTo>
                    <a:pt x="3625" y="0"/>
                  </a:moveTo>
                  <a:cubicBezTo>
                    <a:pt x="3497" y="0"/>
                    <a:pt x="3370" y="50"/>
                    <a:pt x="3274" y="151"/>
                  </a:cubicBezTo>
                  <a:lnTo>
                    <a:pt x="192" y="3223"/>
                  </a:lnTo>
                  <a:cubicBezTo>
                    <a:pt x="1" y="3414"/>
                    <a:pt x="1" y="3730"/>
                    <a:pt x="192" y="3931"/>
                  </a:cubicBezTo>
                  <a:lnTo>
                    <a:pt x="594" y="4323"/>
                  </a:lnTo>
                  <a:cubicBezTo>
                    <a:pt x="690" y="4424"/>
                    <a:pt x="817" y="4474"/>
                    <a:pt x="945" y="4474"/>
                  </a:cubicBezTo>
                  <a:cubicBezTo>
                    <a:pt x="1073" y="4474"/>
                    <a:pt x="1202" y="4424"/>
                    <a:pt x="1303" y="4323"/>
                  </a:cubicBezTo>
                  <a:lnTo>
                    <a:pt x="1322" y="4304"/>
                  </a:lnTo>
                  <a:lnTo>
                    <a:pt x="958" y="3931"/>
                  </a:lnTo>
                  <a:cubicBezTo>
                    <a:pt x="757" y="3730"/>
                    <a:pt x="757" y="3414"/>
                    <a:pt x="958" y="3223"/>
                  </a:cubicBezTo>
                  <a:lnTo>
                    <a:pt x="4001" y="170"/>
                  </a:lnTo>
                  <a:lnTo>
                    <a:pt x="3982" y="151"/>
                  </a:lnTo>
                  <a:cubicBezTo>
                    <a:pt x="3882" y="50"/>
                    <a:pt x="3753" y="0"/>
                    <a:pt x="36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71"/>
            <p:cNvSpPr/>
            <p:nvPr/>
          </p:nvSpPr>
          <p:spPr>
            <a:xfrm>
              <a:off x="5417587" y="4004874"/>
              <a:ext cx="43749" cy="42436"/>
            </a:xfrm>
            <a:custGeom>
              <a:avLst/>
              <a:gdLst/>
              <a:ahLst/>
              <a:cxnLst/>
              <a:rect l="l" t="t" r="r" b="b"/>
              <a:pathLst>
                <a:path w="1666" h="1616" extrusionOk="0">
                  <a:moveTo>
                    <a:pt x="725" y="0"/>
                  </a:moveTo>
                  <a:cubicBezTo>
                    <a:pt x="597" y="0"/>
                    <a:pt x="470" y="50"/>
                    <a:pt x="374" y="151"/>
                  </a:cubicBezTo>
                  <a:lnTo>
                    <a:pt x="1" y="515"/>
                  </a:lnTo>
                  <a:lnTo>
                    <a:pt x="1111" y="1615"/>
                  </a:lnTo>
                  <a:lnTo>
                    <a:pt x="1475" y="1251"/>
                  </a:lnTo>
                  <a:cubicBezTo>
                    <a:pt x="1666" y="1060"/>
                    <a:pt x="1666" y="744"/>
                    <a:pt x="1475" y="543"/>
                  </a:cubicBezTo>
                  <a:lnTo>
                    <a:pt x="1082" y="151"/>
                  </a:lnTo>
                  <a:cubicBezTo>
                    <a:pt x="982" y="50"/>
                    <a:pt x="853"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2" name="Google Shape;11892;p71"/>
            <p:cNvSpPr/>
            <p:nvPr/>
          </p:nvSpPr>
          <p:spPr>
            <a:xfrm>
              <a:off x="5417587" y="4004795"/>
              <a:ext cx="28939" cy="23398"/>
            </a:xfrm>
            <a:custGeom>
              <a:avLst/>
              <a:gdLst/>
              <a:ahLst/>
              <a:cxnLst/>
              <a:rect l="l" t="t" r="r" b="b"/>
              <a:pathLst>
                <a:path w="1102" h="891" extrusionOk="0">
                  <a:moveTo>
                    <a:pt x="671" y="1"/>
                  </a:moveTo>
                  <a:lnTo>
                    <a:pt x="623" y="10"/>
                  </a:lnTo>
                  <a:cubicBezTo>
                    <a:pt x="527" y="29"/>
                    <a:pt x="441" y="77"/>
                    <a:pt x="364" y="144"/>
                  </a:cubicBezTo>
                  <a:lnTo>
                    <a:pt x="96" y="422"/>
                  </a:lnTo>
                  <a:lnTo>
                    <a:pt x="1" y="518"/>
                  </a:lnTo>
                  <a:lnTo>
                    <a:pt x="384" y="891"/>
                  </a:lnTo>
                  <a:lnTo>
                    <a:pt x="1101" y="173"/>
                  </a:lnTo>
                  <a:lnTo>
                    <a:pt x="1073" y="154"/>
                  </a:lnTo>
                  <a:lnTo>
                    <a:pt x="1044" y="116"/>
                  </a:lnTo>
                  <a:lnTo>
                    <a:pt x="1025" y="106"/>
                  </a:lnTo>
                  <a:cubicBezTo>
                    <a:pt x="939" y="39"/>
                    <a:pt x="833" y="1"/>
                    <a:pt x="7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3" name="Google Shape;11893;p71"/>
          <p:cNvGrpSpPr/>
          <p:nvPr/>
        </p:nvGrpSpPr>
        <p:grpSpPr>
          <a:xfrm>
            <a:off x="5744051" y="3766250"/>
            <a:ext cx="428511" cy="383186"/>
            <a:chOff x="5744051" y="3766250"/>
            <a:chExt cx="428511" cy="383186"/>
          </a:xfrm>
        </p:grpSpPr>
        <p:sp>
          <p:nvSpPr>
            <p:cNvPr id="11894" name="Google Shape;11894;p71"/>
            <p:cNvSpPr/>
            <p:nvPr/>
          </p:nvSpPr>
          <p:spPr>
            <a:xfrm>
              <a:off x="5872489" y="3804510"/>
              <a:ext cx="130696" cy="130460"/>
            </a:xfrm>
            <a:custGeom>
              <a:avLst/>
              <a:gdLst/>
              <a:ahLst/>
              <a:cxnLst/>
              <a:rect l="l" t="t" r="r" b="b"/>
              <a:pathLst>
                <a:path w="4977" h="4968" extrusionOk="0">
                  <a:moveTo>
                    <a:pt x="2480" y="0"/>
                  </a:moveTo>
                  <a:cubicBezTo>
                    <a:pt x="1110" y="0"/>
                    <a:pt x="0" y="1107"/>
                    <a:pt x="0" y="2479"/>
                  </a:cubicBezTo>
                  <a:cubicBezTo>
                    <a:pt x="0" y="3847"/>
                    <a:pt x="1110" y="4967"/>
                    <a:pt x="2479" y="4967"/>
                  </a:cubicBezTo>
                  <a:cubicBezTo>
                    <a:pt x="2485" y="4967"/>
                    <a:pt x="2491" y="4967"/>
                    <a:pt x="2496" y="4967"/>
                  </a:cubicBezTo>
                  <a:cubicBezTo>
                    <a:pt x="3866" y="4967"/>
                    <a:pt x="4967" y="3861"/>
                    <a:pt x="4977" y="2488"/>
                  </a:cubicBezTo>
                  <a:cubicBezTo>
                    <a:pt x="4977" y="1120"/>
                    <a:pt x="3866" y="0"/>
                    <a:pt x="2498" y="0"/>
                  </a:cubicBezTo>
                  <a:cubicBezTo>
                    <a:pt x="2492" y="0"/>
                    <a:pt x="2486" y="0"/>
                    <a:pt x="248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71"/>
            <p:cNvSpPr/>
            <p:nvPr/>
          </p:nvSpPr>
          <p:spPr>
            <a:xfrm>
              <a:off x="5871963" y="3804169"/>
              <a:ext cx="74185" cy="130775"/>
            </a:xfrm>
            <a:custGeom>
              <a:avLst/>
              <a:gdLst/>
              <a:ahLst/>
              <a:cxnLst/>
              <a:rect l="l" t="t" r="r" b="b"/>
              <a:pathLst>
                <a:path w="2825" h="4980" extrusionOk="0">
                  <a:moveTo>
                    <a:pt x="2487" y="0"/>
                  </a:moveTo>
                  <a:cubicBezTo>
                    <a:pt x="1138" y="0"/>
                    <a:pt x="10" y="1094"/>
                    <a:pt x="1" y="2482"/>
                  </a:cubicBezTo>
                  <a:cubicBezTo>
                    <a:pt x="1" y="3880"/>
                    <a:pt x="1144" y="4980"/>
                    <a:pt x="2498" y="4980"/>
                  </a:cubicBezTo>
                  <a:cubicBezTo>
                    <a:pt x="2599" y="4980"/>
                    <a:pt x="2702" y="4974"/>
                    <a:pt x="2805" y="4961"/>
                  </a:cubicBezTo>
                  <a:cubicBezTo>
                    <a:pt x="1570" y="4789"/>
                    <a:pt x="642" y="3736"/>
                    <a:pt x="642" y="2482"/>
                  </a:cubicBezTo>
                  <a:cubicBezTo>
                    <a:pt x="652" y="1238"/>
                    <a:pt x="1580" y="185"/>
                    <a:pt x="2824" y="23"/>
                  </a:cubicBezTo>
                  <a:cubicBezTo>
                    <a:pt x="2710" y="8"/>
                    <a:pt x="2598" y="0"/>
                    <a:pt x="2487"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71"/>
            <p:cNvSpPr/>
            <p:nvPr/>
          </p:nvSpPr>
          <p:spPr>
            <a:xfrm>
              <a:off x="5893339" y="3825361"/>
              <a:ext cx="88995" cy="88733"/>
            </a:xfrm>
            <a:custGeom>
              <a:avLst/>
              <a:gdLst/>
              <a:ahLst/>
              <a:cxnLst/>
              <a:rect l="l" t="t" r="r" b="b"/>
              <a:pathLst>
                <a:path w="3389" h="3379" extrusionOk="0">
                  <a:moveTo>
                    <a:pt x="1677" y="0"/>
                  </a:moveTo>
                  <a:cubicBezTo>
                    <a:pt x="756" y="0"/>
                    <a:pt x="0" y="753"/>
                    <a:pt x="0" y="1685"/>
                  </a:cubicBezTo>
                  <a:cubicBezTo>
                    <a:pt x="0" y="2623"/>
                    <a:pt x="756" y="3379"/>
                    <a:pt x="1685" y="3379"/>
                  </a:cubicBezTo>
                  <a:cubicBezTo>
                    <a:pt x="1691" y="3379"/>
                    <a:pt x="1696" y="3379"/>
                    <a:pt x="1702" y="3379"/>
                  </a:cubicBezTo>
                  <a:cubicBezTo>
                    <a:pt x="2632" y="3379"/>
                    <a:pt x="3379" y="2627"/>
                    <a:pt x="3388" y="1694"/>
                  </a:cubicBezTo>
                  <a:cubicBezTo>
                    <a:pt x="3388" y="757"/>
                    <a:pt x="2632" y="1"/>
                    <a:pt x="1694" y="1"/>
                  </a:cubicBezTo>
                  <a:cubicBezTo>
                    <a:pt x="1688" y="1"/>
                    <a:pt x="1683" y="0"/>
                    <a:pt x="1677"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71"/>
            <p:cNvSpPr/>
            <p:nvPr/>
          </p:nvSpPr>
          <p:spPr>
            <a:xfrm>
              <a:off x="5892840" y="3824993"/>
              <a:ext cx="53308" cy="88995"/>
            </a:xfrm>
            <a:custGeom>
              <a:avLst/>
              <a:gdLst/>
              <a:ahLst/>
              <a:cxnLst/>
              <a:rect l="l" t="t" r="r" b="b"/>
              <a:pathLst>
                <a:path w="2030" h="3389" extrusionOk="0">
                  <a:moveTo>
                    <a:pt x="1694" y="0"/>
                  </a:moveTo>
                  <a:cubicBezTo>
                    <a:pt x="786" y="0"/>
                    <a:pt x="9" y="742"/>
                    <a:pt x="0" y="1689"/>
                  </a:cubicBezTo>
                  <a:cubicBezTo>
                    <a:pt x="0" y="2645"/>
                    <a:pt x="777" y="3388"/>
                    <a:pt x="1685" y="3388"/>
                  </a:cubicBezTo>
                  <a:cubicBezTo>
                    <a:pt x="1795" y="3388"/>
                    <a:pt x="1907" y="3377"/>
                    <a:pt x="2020" y="3355"/>
                  </a:cubicBezTo>
                  <a:cubicBezTo>
                    <a:pt x="1225" y="3201"/>
                    <a:pt x="661" y="2503"/>
                    <a:pt x="661" y="1689"/>
                  </a:cubicBezTo>
                  <a:cubicBezTo>
                    <a:pt x="661" y="885"/>
                    <a:pt x="1235" y="187"/>
                    <a:pt x="2029" y="34"/>
                  </a:cubicBezTo>
                  <a:cubicBezTo>
                    <a:pt x="1916" y="11"/>
                    <a:pt x="1804" y="0"/>
                    <a:pt x="1694"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71"/>
            <p:cNvSpPr/>
            <p:nvPr/>
          </p:nvSpPr>
          <p:spPr>
            <a:xfrm>
              <a:off x="5919231" y="3839436"/>
              <a:ext cx="35714" cy="61107"/>
            </a:xfrm>
            <a:custGeom>
              <a:avLst/>
              <a:gdLst/>
              <a:ahLst/>
              <a:cxnLst/>
              <a:rect l="l" t="t" r="r" b="b"/>
              <a:pathLst>
                <a:path w="1360" h="2327" extrusionOk="0">
                  <a:moveTo>
                    <a:pt x="651" y="469"/>
                  </a:moveTo>
                  <a:lnTo>
                    <a:pt x="651" y="900"/>
                  </a:lnTo>
                  <a:cubicBezTo>
                    <a:pt x="469" y="833"/>
                    <a:pt x="421" y="776"/>
                    <a:pt x="421" y="670"/>
                  </a:cubicBezTo>
                  <a:cubicBezTo>
                    <a:pt x="421" y="546"/>
                    <a:pt x="526" y="489"/>
                    <a:pt x="651" y="469"/>
                  </a:cubicBezTo>
                  <a:close/>
                  <a:moveTo>
                    <a:pt x="794" y="1350"/>
                  </a:moveTo>
                  <a:cubicBezTo>
                    <a:pt x="967" y="1426"/>
                    <a:pt x="1005" y="1503"/>
                    <a:pt x="1005" y="1608"/>
                  </a:cubicBezTo>
                  <a:cubicBezTo>
                    <a:pt x="1005" y="1723"/>
                    <a:pt x="909" y="1828"/>
                    <a:pt x="794" y="1838"/>
                  </a:cubicBezTo>
                  <a:lnTo>
                    <a:pt x="794" y="1350"/>
                  </a:lnTo>
                  <a:close/>
                  <a:moveTo>
                    <a:pt x="718" y="0"/>
                  </a:moveTo>
                  <a:cubicBezTo>
                    <a:pt x="670" y="0"/>
                    <a:pt x="622" y="29"/>
                    <a:pt x="622" y="77"/>
                  </a:cubicBezTo>
                  <a:lnTo>
                    <a:pt x="622" y="154"/>
                  </a:lnTo>
                  <a:cubicBezTo>
                    <a:pt x="287" y="192"/>
                    <a:pt x="67" y="374"/>
                    <a:pt x="67" y="709"/>
                  </a:cubicBezTo>
                  <a:cubicBezTo>
                    <a:pt x="67" y="1063"/>
                    <a:pt x="345" y="1168"/>
                    <a:pt x="613" y="1273"/>
                  </a:cubicBezTo>
                  <a:lnTo>
                    <a:pt x="613" y="1838"/>
                  </a:lnTo>
                  <a:cubicBezTo>
                    <a:pt x="479" y="1819"/>
                    <a:pt x="354" y="1752"/>
                    <a:pt x="258" y="1656"/>
                  </a:cubicBezTo>
                  <a:cubicBezTo>
                    <a:pt x="236" y="1633"/>
                    <a:pt x="206" y="1623"/>
                    <a:pt x="176" y="1623"/>
                  </a:cubicBezTo>
                  <a:cubicBezTo>
                    <a:pt x="130" y="1623"/>
                    <a:pt x="84" y="1648"/>
                    <a:pt x="67" y="1694"/>
                  </a:cubicBezTo>
                  <a:cubicBezTo>
                    <a:pt x="0" y="1771"/>
                    <a:pt x="0" y="1876"/>
                    <a:pt x="67" y="1943"/>
                  </a:cubicBezTo>
                  <a:cubicBezTo>
                    <a:pt x="203" y="2089"/>
                    <a:pt x="392" y="2174"/>
                    <a:pt x="590" y="2174"/>
                  </a:cubicBezTo>
                  <a:cubicBezTo>
                    <a:pt x="601" y="2174"/>
                    <a:pt x="612" y="2173"/>
                    <a:pt x="622" y="2173"/>
                  </a:cubicBezTo>
                  <a:lnTo>
                    <a:pt x="622" y="2173"/>
                  </a:lnTo>
                  <a:lnTo>
                    <a:pt x="613" y="2183"/>
                  </a:lnTo>
                  <a:lnTo>
                    <a:pt x="613" y="2259"/>
                  </a:lnTo>
                  <a:cubicBezTo>
                    <a:pt x="613" y="2297"/>
                    <a:pt x="670" y="2326"/>
                    <a:pt x="708" y="2326"/>
                  </a:cubicBezTo>
                  <a:cubicBezTo>
                    <a:pt x="756" y="2326"/>
                    <a:pt x="804" y="2297"/>
                    <a:pt x="804" y="2259"/>
                  </a:cubicBezTo>
                  <a:lnTo>
                    <a:pt x="804" y="2173"/>
                  </a:lnTo>
                  <a:cubicBezTo>
                    <a:pt x="1120" y="2154"/>
                    <a:pt x="1359" y="1886"/>
                    <a:pt x="1340" y="1570"/>
                  </a:cubicBezTo>
                  <a:cubicBezTo>
                    <a:pt x="1340" y="1235"/>
                    <a:pt x="1129" y="1082"/>
                    <a:pt x="814" y="967"/>
                  </a:cubicBezTo>
                  <a:lnTo>
                    <a:pt x="814" y="469"/>
                  </a:lnTo>
                  <a:cubicBezTo>
                    <a:pt x="909" y="479"/>
                    <a:pt x="1005" y="508"/>
                    <a:pt x="1082" y="556"/>
                  </a:cubicBezTo>
                  <a:cubicBezTo>
                    <a:pt x="1102" y="567"/>
                    <a:pt x="1123" y="573"/>
                    <a:pt x="1144" y="573"/>
                  </a:cubicBezTo>
                  <a:cubicBezTo>
                    <a:pt x="1191" y="573"/>
                    <a:pt x="1234" y="545"/>
                    <a:pt x="1254" y="498"/>
                  </a:cubicBezTo>
                  <a:cubicBezTo>
                    <a:pt x="1311" y="431"/>
                    <a:pt x="1302" y="335"/>
                    <a:pt x="1244" y="278"/>
                  </a:cubicBezTo>
                  <a:cubicBezTo>
                    <a:pt x="1130" y="199"/>
                    <a:pt x="992" y="152"/>
                    <a:pt x="852" y="152"/>
                  </a:cubicBezTo>
                  <a:cubicBezTo>
                    <a:pt x="839" y="152"/>
                    <a:pt x="827" y="153"/>
                    <a:pt x="814" y="154"/>
                  </a:cubicBezTo>
                  <a:lnTo>
                    <a:pt x="814" y="77"/>
                  </a:lnTo>
                  <a:cubicBezTo>
                    <a:pt x="814" y="39"/>
                    <a:pt x="766" y="0"/>
                    <a:pt x="718"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71"/>
            <p:cNvSpPr/>
            <p:nvPr/>
          </p:nvSpPr>
          <p:spPr>
            <a:xfrm>
              <a:off x="5973747" y="3766565"/>
              <a:ext cx="130959" cy="130460"/>
            </a:xfrm>
            <a:custGeom>
              <a:avLst/>
              <a:gdLst/>
              <a:ahLst/>
              <a:cxnLst/>
              <a:rect l="l" t="t" r="r" b="b"/>
              <a:pathLst>
                <a:path w="4987" h="4968" extrusionOk="0">
                  <a:moveTo>
                    <a:pt x="2481" y="0"/>
                  </a:moveTo>
                  <a:cubicBezTo>
                    <a:pt x="1121" y="0"/>
                    <a:pt x="10" y="1107"/>
                    <a:pt x="1" y="2479"/>
                  </a:cubicBezTo>
                  <a:cubicBezTo>
                    <a:pt x="1" y="3847"/>
                    <a:pt x="1111" y="4967"/>
                    <a:pt x="2489" y="4967"/>
                  </a:cubicBezTo>
                  <a:cubicBezTo>
                    <a:pt x="2495" y="4967"/>
                    <a:pt x="2501" y="4967"/>
                    <a:pt x="2507" y="4967"/>
                  </a:cubicBezTo>
                  <a:cubicBezTo>
                    <a:pt x="3867" y="4967"/>
                    <a:pt x="4977" y="3861"/>
                    <a:pt x="4977" y="2488"/>
                  </a:cubicBezTo>
                  <a:cubicBezTo>
                    <a:pt x="4987" y="1120"/>
                    <a:pt x="3877" y="0"/>
                    <a:pt x="2499" y="0"/>
                  </a:cubicBezTo>
                  <a:cubicBezTo>
                    <a:pt x="2493" y="0"/>
                    <a:pt x="2487" y="0"/>
                    <a:pt x="24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71"/>
            <p:cNvSpPr/>
            <p:nvPr/>
          </p:nvSpPr>
          <p:spPr>
            <a:xfrm>
              <a:off x="5973274" y="3766250"/>
              <a:ext cx="74132" cy="130801"/>
            </a:xfrm>
            <a:custGeom>
              <a:avLst/>
              <a:gdLst/>
              <a:ahLst/>
              <a:cxnLst/>
              <a:rect l="l" t="t" r="r" b="b"/>
              <a:pathLst>
                <a:path w="2823" h="4981" extrusionOk="0">
                  <a:moveTo>
                    <a:pt x="2497" y="1"/>
                  </a:moveTo>
                  <a:cubicBezTo>
                    <a:pt x="1143" y="1"/>
                    <a:pt x="9" y="1089"/>
                    <a:pt x="9" y="2481"/>
                  </a:cubicBezTo>
                  <a:cubicBezTo>
                    <a:pt x="0" y="3875"/>
                    <a:pt x="1136" y="4981"/>
                    <a:pt x="2492" y="4981"/>
                  </a:cubicBezTo>
                  <a:cubicBezTo>
                    <a:pt x="2598" y="4981"/>
                    <a:pt x="2705" y="4974"/>
                    <a:pt x="2813" y="4960"/>
                  </a:cubicBezTo>
                  <a:cubicBezTo>
                    <a:pt x="1569" y="4797"/>
                    <a:pt x="641" y="3735"/>
                    <a:pt x="650" y="2481"/>
                  </a:cubicBezTo>
                  <a:cubicBezTo>
                    <a:pt x="650" y="1237"/>
                    <a:pt x="1579" y="184"/>
                    <a:pt x="2823" y="22"/>
                  </a:cubicBezTo>
                  <a:cubicBezTo>
                    <a:pt x="2713" y="8"/>
                    <a:pt x="2605" y="1"/>
                    <a:pt x="2497"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71"/>
            <p:cNvSpPr/>
            <p:nvPr/>
          </p:nvSpPr>
          <p:spPr>
            <a:xfrm>
              <a:off x="5994624" y="3787415"/>
              <a:ext cx="89231" cy="88733"/>
            </a:xfrm>
            <a:custGeom>
              <a:avLst/>
              <a:gdLst/>
              <a:ahLst/>
              <a:cxnLst/>
              <a:rect l="l" t="t" r="r" b="b"/>
              <a:pathLst>
                <a:path w="3398" h="3379" extrusionOk="0">
                  <a:moveTo>
                    <a:pt x="1686" y="0"/>
                  </a:moveTo>
                  <a:cubicBezTo>
                    <a:pt x="756" y="0"/>
                    <a:pt x="10" y="753"/>
                    <a:pt x="0" y="1685"/>
                  </a:cubicBezTo>
                  <a:cubicBezTo>
                    <a:pt x="0" y="2623"/>
                    <a:pt x="756" y="3379"/>
                    <a:pt x="1694" y="3379"/>
                  </a:cubicBezTo>
                  <a:cubicBezTo>
                    <a:pt x="1700" y="3379"/>
                    <a:pt x="1706" y="3379"/>
                    <a:pt x="1712" y="3379"/>
                  </a:cubicBezTo>
                  <a:cubicBezTo>
                    <a:pt x="2641" y="3379"/>
                    <a:pt x="3388" y="2626"/>
                    <a:pt x="3388" y="1694"/>
                  </a:cubicBezTo>
                  <a:cubicBezTo>
                    <a:pt x="3398" y="757"/>
                    <a:pt x="2642" y="0"/>
                    <a:pt x="1704" y="0"/>
                  </a:cubicBezTo>
                  <a:cubicBezTo>
                    <a:pt x="1698" y="0"/>
                    <a:pt x="1692" y="0"/>
                    <a:pt x="168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71"/>
            <p:cNvSpPr/>
            <p:nvPr/>
          </p:nvSpPr>
          <p:spPr>
            <a:xfrm>
              <a:off x="5994361" y="3787284"/>
              <a:ext cx="53308" cy="88916"/>
            </a:xfrm>
            <a:custGeom>
              <a:avLst/>
              <a:gdLst/>
              <a:ahLst/>
              <a:cxnLst/>
              <a:rect l="l" t="t" r="r" b="b"/>
              <a:pathLst>
                <a:path w="2030" h="3386" extrusionOk="0">
                  <a:moveTo>
                    <a:pt x="1689" y="0"/>
                  </a:moveTo>
                  <a:cubicBezTo>
                    <a:pt x="775" y="0"/>
                    <a:pt x="1" y="734"/>
                    <a:pt x="1" y="1680"/>
                  </a:cubicBezTo>
                  <a:cubicBezTo>
                    <a:pt x="1" y="2641"/>
                    <a:pt x="777" y="3386"/>
                    <a:pt x="1695" y="3386"/>
                  </a:cubicBezTo>
                  <a:cubicBezTo>
                    <a:pt x="1802" y="3386"/>
                    <a:pt x="1910" y="3376"/>
                    <a:pt x="2020" y="3355"/>
                  </a:cubicBezTo>
                  <a:cubicBezTo>
                    <a:pt x="1226" y="3192"/>
                    <a:pt x="651" y="2494"/>
                    <a:pt x="661" y="1690"/>
                  </a:cubicBezTo>
                  <a:cubicBezTo>
                    <a:pt x="661" y="876"/>
                    <a:pt x="1235" y="187"/>
                    <a:pt x="2030" y="34"/>
                  </a:cubicBezTo>
                  <a:cubicBezTo>
                    <a:pt x="1915" y="11"/>
                    <a:pt x="1801" y="0"/>
                    <a:pt x="1689"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3" name="Google Shape;11903;p71"/>
            <p:cNvSpPr/>
            <p:nvPr/>
          </p:nvSpPr>
          <p:spPr>
            <a:xfrm>
              <a:off x="6020753" y="3801727"/>
              <a:ext cx="35451" cy="60844"/>
            </a:xfrm>
            <a:custGeom>
              <a:avLst/>
              <a:gdLst/>
              <a:ahLst/>
              <a:cxnLst/>
              <a:rect l="l" t="t" r="r" b="b"/>
              <a:pathLst>
                <a:path w="1350" h="2317" extrusionOk="0">
                  <a:moveTo>
                    <a:pt x="642" y="470"/>
                  </a:moveTo>
                  <a:lnTo>
                    <a:pt x="642" y="891"/>
                  </a:lnTo>
                  <a:cubicBezTo>
                    <a:pt x="460" y="824"/>
                    <a:pt x="412" y="767"/>
                    <a:pt x="412" y="661"/>
                  </a:cubicBezTo>
                  <a:cubicBezTo>
                    <a:pt x="412" y="537"/>
                    <a:pt x="517" y="489"/>
                    <a:pt x="642" y="470"/>
                  </a:cubicBezTo>
                  <a:close/>
                  <a:moveTo>
                    <a:pt x="785" y="1341"/>
                  </a:moveTo>
                  <a:cubicBezTo>
                    <a:pt x="967" y="1417"/>
                    <a:pt x="996" y="1503"/>
                    <a:pt x="996" y="1599"/>
                  </a:cubicBezTo>
                  <a:cubicBezTo>
                    <a:pt x="996" y="1724"/>
                    <a:pt x="910" y="1819"/>
                    <a:pt x="785" y="1829"/>
                  </a:cubicBezTo>
                  <a:lnTo>
                    <a:pt x="785" y="1341"/>
                  </a:lnTo>
                  <a:close/>
                  <a:moveTo>
                    <a:pt x="709" y="1"/>
                  </a:moveTo>
                  <a:cubicBezTo>
                    <a:pt x="661" y="1"/>
                    <a:pt x="613" y="30"/>
                    <a:pt x="613" y="68"/>
                  </a:cubicBezTo>
                  <a:lnTo>
                    <a:pt x="613" y="145"/>
                  </a:lnTo>
                  <a:cubicBezTo>
                    <a:pt x="278" y="192"/>
                    <a:pt x="67" y="365"/>
                    <a:pt x="67" y="700"/>
                  </a:cubicBezTo>
                  <a:cubicBezTo>
                    <a:pt x="58" y="1054"/>
                    <a:pt x="335" y="1169"/>
                    <a:pt x="613" y="1274"/>
                  </a:cubicBezTo>
                  <a:lnTo>
                    <a:pt x="613" y="1829"/>
                  </a:lnTo>
                  <a:cubicBezTo>
                    <a:pt x="479" y="1810"/>
                    <a:pt x="355" y="1743"/>
                    <a:pt x="249" y="1647"/>
                  </a:cubicBezTo>
                  <a:cubicBezTo>
                    <a:pt x="227" y="1624"/>
                    <a:pt x="198" y="1614"/>
                    <a:pt x="169" y="1614"/>
                  </a:cubicBezTo>
                  <a:cubicBezTo>
                    <a:pt x="125" y="1614"/>
                    <a:pt x="81" y="1639"/>
                    <a:pt x="58" y="1685"/>
                  </a:cubicBezTo>
                  <a:cubicBezTo>
                    <a:pt x="0" y="1762"/>
                    <a:pt x="0" y="1867"/>
                    <a:pt x="58" y="1944"/>
                  </a:cubicBezTo>
                  <a:cubicBezTo>
                    <a:pt x="201" y="2097"/>
                    <a:pt x="402" y="2173"/>
                    <a:pt x="613" y="2173"/>
                  </a:cubicBezTo>
                  <a:lnTo>
                    <a:pt x="603" y="2250"/>
                  </a:lnTo>
                  <a:cubicBezTo>
                    <a:pt x="603" y="2288"/>
                    <a:pt x="661" y="2317"/>
                    <a:pt x="699" y="2317"/>
                  </a:cubicBezTo>
                  <a:cubicBezTo>
                    <a:pt x="747" y="2317"/>
                    <a:pt x="804" y="2288"/>
                    <a:pt x="804" y="2250"/>
                  </a:cubicBezTo>
                  <a:lnTo>
                    <a:pt x="804" y="2164"/>
                  </a:lnTo>
                  <a:cubicBezTo>
                    <a:pt x="1111" y="2145"/>
                    <a:pt x="1350" y="1877"/>
                    <a:pt x="1340" y="1561"/>
                  </a:cubicBezTo>
                  <a:cubicBezTo>
                    <a:pt x="1340" y="1207"/>
                    <a:pt x="1101" y="1063"/>
                    <a:pt x="804" y="958"/>
                  </a:cubicBezTo>
                  <a:lnTo>
                    <a:pt x="804" y="460"/>
                  </a:lnTo>
                  <a:cubicBezTo>
                    <a:pt x="996" y="470"/>
                    <a:pt x="1063" y="566"/>
                    <a:pt x="1139" y="566"/>
                  </a:cubicBezTo>
                  <a:cubicBezTo>
                    <a:pt x="1216" y="566"/>
                    <a:pt x="1264" y="489"/>
                    <a:pt x="1283" y="422"/>
                  </a:cubicBezTo>
                  <a:cubicBezTo>
                    <a:pt x="1312" y="298"/>
                    <a:pt x="1235" y="240"/>
                    <a:pt x="1120" y="192"/>
                  </a:cubicBezTo>
                  <a:cubicBezTo>
                    <a:pt x="1015" y="164"/>
                    <a:pt x="910" y="145"/>
                    <a:pt x="804" y="145"/>
                  </a:cubicBezTo>
                  <a:lnTo>
                    <a:pt x="804" y="68"/>
                  </a:lnTo>
                  <a:cubicBezTo>
                    <a:pt x="804" y="30"/>
                    <a:pt x="757" y="1"/>
                    <a:pt x="70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4" name="Google Shape;11904;p71"/>
            <p:cNvSpPr/>
            <p:nvPr/>
          </p:nvSpPr>
          <p:spPr>
            <a:xfrm>
              <a:off x="5744051" y="3983945"/>
              <a:ext cx="147056" cy="165491"/>
            </a:xfrm>
            <a:custGeom>
              <a:avLst/>
              <a:gdLst/>
              <a:ahLst/>
              <a:cxnLst/>
              <a:rect l="l" t="t" r="r" b="b"/>
              <a:pathLst>
                <a:path w="5600" h="6302" extrusionOk="0">
                  <a:moveTo>
                    <a:pt x="3733" y="0"/>
                  </a:moveTo>
                  <a:lnTo>
                    <a:pt x="269" y="1292"/>
                  </a:lnTo>
                  <a:cubicBezTo>
                    <a:pt x="96" y="1359"/>
                    <a:pt x="1" y="1560"/>
                    <a:pt x="68" y="1733"/>
                  </a:cubicBezTo>
                  <a:lnTo>
                    <a:pt x="1695" y="6078"/>
                  </a:lnTo>
                  <a:cubicBezTo>
                    <a:pt x="1746" y="6218"/>
                    <a:pt x="1872" y="6301"/>
                    <a:pt x="2010" y="6301"/>
                  </a:cubicBezTo>
                  <a:cubicBezTo>
                    <a:pt x="2051" y="6301"/>
                    <a:pt x="2093" y="6294"/>
                    <a:pt x="2135" y="6278"/>
                  </a:cubicBezTo>
                  <a:lnTo>
                    <a:pt x="5599" y="4986"/>
                  </a:lnTo>
                  <a:lnTo>
                    <a:pt x="3733"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5" name="Google Shape;11905;p71"/>
            <p:cNvSpPr/>
            <p:nvPr/>
          </p:nvSpPr>
          <p:spPr>
            <a:xfrm>
              <a:off x="5784754" y="4095786"/>
              <a:ext cx="106353" cy="53597"/>
            </a:xfrm>
            <a:custGeom>
              <a:avLst/>
              <a:gdLst/>
              <a:ahLst/>
              <a:cxnLst/>
              <a:rect l="l" t="t" r="r" b="b"/>
              <a:pathLst>
                <a:path w="4050" h="2041" extrusionOk="0">
                  <a:moveTo>
                    <a:pt x="3781" y="0"/>
                  </a:moveTo>
                  <a:lnTo>
                    <a:pt x="3714" y="29"/>
                  </a:lnTo>
                  <a:lnTo>
                    <a:pt x="1" y="1417"/>
                  </a:lnTo>
                  <a:lnTo>
                    <a:pt x="145" y="1819"/>
                  </a:lnTo>
                  <a:cubicBezTo>
                    <a:pt x="197" y="1953"/>
                    <a:pt x="331" y="2041"/>
                    <a:pt x="469" y="2041"/>
                  </a:cubicBezTo>
                  <a:cubicBezTo>
                    <a:pt x="508" y="2041"/>
                    <a:pt x="547" y="2034"/>
                    <a:pt x="585" y="2019"/>
                  </a:cubicBezTo>
                  <a:lnTo>
                    <a:pt x="4049" y="727"/>
                  </a:lnTo>
                  <a:lnTo>
                    <a:pt x="3781"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71"/>
            <p:cNvSpPr/>
            <p:nvPr/>
          </p:nvSpPr>
          <p:spPr>
            <a:xfrm>
              <a:off x="5886538" y="3909550"/>
              <a:ext cx="286024" cy="176441"/>
            </a:xfrm>
            <a:custGeom>
              <a:avLst/>
              <a:gdLst/>
              <a:ahLst/>
              <a:cxnLst/>
              <a:rect l="l" t="t" r="r" b="b"/>
              <a:pathLst>
                <a:path w="10892" h="6719" extrusionOk="0">
                  <a:moveTo>
                    <a:pt x="9693" y="1"/>
                  </a:moveTo>
                  <a:cubicBezTo>
                    <a:pt x="9260" y="1"/>
                    <a:pt x="8912" y="344"/>
                    <a:pt x="8873" y="383"/>
                  </a:cubicBezTo>
                  <a:lnTo>
                    <a:pt x="6002" y="2747"/>
                  </a:lnTo>
                  <a:cubicBezTo>
                    <a:pt x="6002" y="2747"/>
                    <a:pt x="5963" y="1934"/>
                    <a:pt x="5111" y="1934"/>
                  </a:cubicBezTo>
                  <a:cubicBezTo>
                    <a:pt x="4317" y="1931"/>
                    <a:pt x="3755" y="1924"/>
                    <a:pt x="3338" y="1924"/>
                  </a:cubicBezTo>
                  <a:cubicBezTo>
                    <a:pt x="2505" y="1924"/>
                    <a:pt x="2256" y="1950"/>
                    <a:pt x="1905" y="2077"/>
                  </a:cubicBezTo>
                  <a:lnTo>
                    <a:pt x="1" y="2862"/>
                  </a:lnTo>
                  <a:lnTo>
                    <a:pt x="1436" y="6719"/>
                  </a:lnTo>
                  <a:cubicBezTo>
                    <a:pt x="2585" y="6243"/>
                    <a:pt x="2514" y="6187"/>
                    <a:pt x="3650" y="6187"/>
                  </a:cubicBezTo>
                  <a:cubicBezTo>
                    <a:pt x="3999" y="6187"/>
                    <a:pt x="4463" y="6193"/>
                    <a:pt x="5111" y="6193"/>
                  </a:cubicBezTo>
                  <a:cubicBezTo>
                    <a:pt x="5724" y="6173"/>
                    <a:pt x="6308" y="5905"/>
                    <a:pt x="6719" y="5446"/>
                  </a:cubicBezTo>
                  <a:lnTo>
                    <a:pt x="10251" y="1675"/>
                  </a:lnTo>
                  <a:cubicBezTo>
                    <a:pt x="10356" y="1551"/>
                    <a:pt x="10892" y="843"/>
                    <a:pt x="10299" y="259"/>
                  </a:cubicBezTo>
                  <a:cubicBezTo>
                    <a:pt x="10093" y="68"/>
                    <a:pt x="9884" y="1"/>
                    <a:pt x="969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7" name="Google Shape;11907;p71"/>
            <p:cNvSpPr/>
            <p:nvPr/>
          </p:nvSpPr>
          <p:spPr>
            <a:xfrm>
              <a:off x="5886538" y="3976408"/>
              <a:ext cx="57851" cy="109347"/>
            </a:xfrm>
            <a:custGeom>
              <a:avLst/>
              <a:gdLst/>
              <a:ahLst/>
              <a:cxnLst/>
              <a:rect l="l" t="t" r="r" b="b"/>
              <a:pathLst>
                <a:path w="2203" h="4164" extrusionOk="0">
                  <a:moveTo>
                    <a:pt x="767" y="0"/>
                  </a:moveTo>
                  <a:lnTo>
                    <a:pt x="1" y="307"/>
                  </a:lnTo>
                  <a:lnTo>
                    <a:pt x="1446" y="4163"/>
                  </a:lnTo>
                  <a:lnTo>
                    <a:pt x="2202" y="3848"/>
                  </a:lnTo>
                  <a:lnTo>
                    <a:pt x="76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8" name="Google Shape;11908;p71"/>
            <p:cNvSpPr/>
            <p:nvPr/>
          </p:nvSpPr>
          <p:spPr>
            <a:xfrm>
              <a:off x="5961956" y="3961335"/>
              <a:ext cx="82456" cy="52467"/>
            </a:xfrm>
            <a:custGeom>
              <a:avLst/>
              <a:gdLst/>
              <a:ahLst/>
              <a:cxnLst/>
              <a:rect l="l" t="t" r="r" b="b"/>
              <a:pathLst>
                <a:path w="3140" h="1998" extrusionOk="0">
                  <a:moveTo>
                    <a:pt x="2565" y="0"/>
                  </a:moveTo>
                  <a:lnTo>
                    <a:pt x="2565" y="0"/>
                  </a:lnTo>
                  <a:cubicBezTo>
                    <a:pt x="2641" y="345"/>
                    <a:pt x="2708" y="948"/>
                    <a:pt x="2488" y="1263"/>
                  </a:cubicBezTo>
                  <a:cubicBezTo>
                    <a:pt x="2355" y="1454"/>
                    <a:pt x="2176" y="1495"/>
                    <a:pt x="1704" y="1495"/>
                  </a:cubicBezTo>
                  <a:cubicBezTo>
                    <a:pt x="1396" y="1495"/>
                    <a:pt x="962" y="1478"/>
                    <a:pt x="335" y="1474"/>
                  </a:cubicBezTo>
                  <a:cubicBezTo>
                    <a:pt x="0" y="1474"/>
                    <a:pt x="0" y="1981"/>
                    <a:pt x="335" y="1981"/>
                  </a:cubicBezTo>
                  <a:cubicBezTo>
                    <a:pt x="868" y="1981"/>
                    <a:pt x="1286" y="1997"/>
                    <a:pt x="1621" y="1997"/>
                  </a:cubicBezTo>
                  <a:cubicBezTo>
                    <a:pt x="2292" y="1997"/>
                    <a:pt x="2632" y="1933"/>
                    <a:pt x="2900" y="1550"/>
                  </a:cubicBezTo>
                  <a:cubicBezTo>
                    <a:pt x="3053" y="1311"/>
                    <a:pt x="3130" y="1034"/>
                    <a:pt x="3139" y="756"/>
                  </a:cubicBezTo>
                  <a:cubicBezTo>
                    <a:pt x="3130" y="651"/>
                    <a:pt x="3053" y="153"/>
                    <a:pt x="25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71"/>
            <p:cNvSpPr/>
            <p:nvPr/>
          </p:nvSpPr>
          <p:spPr>
            <a:xfrm>
              <a:off x="5840556" y="3971235"/>
              <a:ext cx="89258" cy="144167"/>
            </a:xfrm>
            <a:custGeom>
              <a:avLst/>
              <a:gdLst/>
              <a:ahLst/>
              <a:cxnLst/>
              <a:rect l="l" t="t" r="r" b="b"/>
              <a:pathLst>
                <a:path w="3399" h="5490" extrusionOk="0">
                  <a:moveTo>
                    <a:pt x="1413" y="1"/>
                  </a:moveTo>
                  <a:cubicBezTo>
                    <a:pt x="1374" y="1"/>
                    <a:pt x="1333" y="8"/>
                    <a:pt x="1293" y="25"/>
                  </a:cubicBezTo>
                  <a:lnTo>
                    <a:pt x="1" y="504"/>
                  </a:lnTo>
                  <a:lnTo>
                    <a:pt x="1867" y="5490"/>
                  </a:lnTo>
                  <a:lnTo>
                    <a:pt x="3159" y="5002"/>
                  </a:lnTo>
                  <a:cubicBezTo>
                    <a:pt x="3312" y="4944"/>
                    <a:pt x="3398" y="4772"/>
                    <a:pt x="3341" y="4619"/>
                  </a:cubicBezTo>
                  <a:lnTo>
                    <a:pt x="1685" y="188"/>
                  </a:lnTo>
                  <a:cubicBezTo>
                    <a:pt x="1642" y="73"/>
                    <a:pt x="1534" y="1"/>
                    <a:pt x="1413"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71"/>
            <p:cNvSpPr/>
            <p:nvPr/>
          </p:nvSpPr>
          <p:spPr>
            <a:xfrm>
              <a:off x="5882284" y="4079689"/>
              <a:ext cx="47531" cy="35714"/>
            </a:xfrm>
            <a:custGeom>
              <a:avLst/>
              <a:gdLst/>
              <a:ahLst/>
              <a:cxnLst/>
              <a:rect l="l" t="t" r="r" b="b"/>
              <a:pathLst>
                <a:path w="1810" h="1360" extrusionOk="0">
                  <a:moveTo>
                    <a:pt x="1570" y="1"/>
                  </a:moveTo>
                  <a:cubicBezTo>
                    <a:pt x="1532" y="49"/>
                    <a:pt x="1484" y="87"/>
                    <a:pt x="1426" y="106"/>
                  </a:cubicBezTo>
                  <a:lnTo>
                    <a:pt x="0" y="632"/>
                  </a:lnTo>
                  <a:lnTo>
                    <a:pt x="268" y="1360"/>
                  </a:lnTo>
                  <a:lnTo>
                    <a:pt x="1570" y="881"/>
                  </a:lnTo>
                  <a:cubicBezTo>
                    <a:pt x="1723" y="814"/>
                    <a:pt x="1809" y="642"/>
                    <a:pt x="1752" y="489"/>
                  </a:cubicBezTo>
                  <a:lnTo>
                    <a:pt x="15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1" name="Google Shape;11911;p71"/>
          <p:cNvGrpSpPr/>
          <p:nvPr/>
        </p:nvGrpSpPr>
        <p:grpSpPr>
          <a:xfrm>
            <a:off x="6678697" y="3793324"/>
            <a:ext cx="342824" cy="328985"/>
            <a:chOff x="6678697" y="3793324"/>
            <a:chExt cx="342824" cy="328985"/>
          </a:xfrm>
        </p:grpSpPr>
        <p:sp>
          <p:nvSpPr>
            <p:cNvPr id="11912" name="Google Shape;11912;p71"/>
            <p:cNvSpPr/>
            <p:nvPr/>
          </p:nvSpPr>
          <p:spPr>
            <a:xfrm>
              <a:off x="6789015" y="3990720"/>
              <a:ext cx="9086" cy="19144"/>
            </a:xfrm>
            <a:custGeom>
              <a:avLst/>
              <a:gdLst/>
              <a:ahLst/>
              <a:cxnLst/>
              <a:rect l="l" t="t" r="r" b="b"/>
              <a:pathLst>
                <a:path w="346" h="729" extrusionOk="0">
                  <a:moveTo>
                    <a:pt x="307" y="1"/>
                  </a:moveTo>
                  <a:lnTo>
                    <a:pt x="1" y="307"/>
                  </a:lnTo>
                  <a:cubicBezTo>
                    <a:pt x="97" y="460"/>
                    <a:pt x="221" y="594"/>
                    <a:pt x="345" y="728"/>
                  </a:cubicBezTo>
                  <a:cubicBezTo>
                    <a:pt x="317" y="489"/>
                    <a:pt x="298" y="240"/>
                    <a:pt x="307"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71"/>
            <p:cNvSpPr/>
            <p:nvPr/>
          </p:nvSpPr>
          <p:spPr>
            <a:xfrm>
              <a:off x="6798075" y="3815067"/>
              <a:ext cx="223446" cy="235001"/>
            </a:xfrm>
            <a:custGeom>
              <a:avLst/>
              <a:gdLst/>
              <a:ahLst/>
              <a:cxnLst/>
              <a:rect l="l" t="t" r="r" b="b"/>
              <a:pathLst>
                <a:path w="8509" h="8949" extrusionOk="0">
                  <a:moveTo>
                    <a:pt x="7417" y="0"/>
                  </a:moveTo>
                  <a:lnTo>
                    <a:pt x="7417" y="0"/>
                  </a:lnTo>
                  <a:cubicBezTo>
                    <a:pt x="7417" y="0"/>
                    <a:pt x="7733" y="2077"/>
                    <a:pt x="6642" y="3178"/>
                  </a:cubicBezTo>
                  <a:lnTo>
                    <a:pt x="3178" y="6632"/>
                  </a:lnTo>
                  <a:cubicBezTo>
                    <a:pt x="2479" y="7331"/>
                    <a:pt x="1372" y="7457"/>
                    <a:pt x="666" y="7457"/>
                  </a:cubicBezTo>
                  <a:cubicBezTo>
                    <a:pt x="270" y="7457"/>
                    <a:pt x="1" y="7417"/>
                    <a:pt x="0" y="7417"/>
                  </a:cubicBezTo>
                  <a:lnTo>
                    <a:pt x="0" y="7417"/>
                  </a:lnTo>
                  <a:cubicBezTo>
                    <a:pt x="345" y="7752"/>
                    <a:pt x="766" y="8001"/>
                    <a:pt x="1235" y="8135"/>
                  </a:cubicBezTo>
                  <a:lnTo>
                    <a:pt x="2048" y="8948"/>
                  </a:lnTo>
                  <a:cubicBezTo>
                    <a:pt x="2738" y="8508"/>
                    <a:pt x="3379" y="7991"/>
                    <a:pt x="3963" y="7417"/>
                  </a:cubicBezTo>
                  <a:lnTo>
                    <a:pt x="7417" y="3953"/>
                  </a:lnTo>
                  <a:cubicBezTo>
                    <a:pt x="8508" y="2862"/>
                    <a:pt x="8508" y="1091"/>
                    <a:pt x="7417"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4" name="Google Shape;11914;p71"/>
            <p:cNvSpPr/>
            <p:nvPr/>
          </p:nvSpPr>
          <p:spPr>
            <a:xfrm>
              <a:off x="6777461" y="3793324"/>
              <a:ext cx="235762" cy="228016"/>
            </a:xfrm>
            <a:custGeom>
              <a:avLst/>
              <a:gdLst/>
              <a:ahLst/>
              <a:cxnLst/>
              <a:rect l="l" t="t" r="r" b="b"/>
              <a:pathLst>
                <a:path w="8978" h="8683" extrusionOk="0">
                  <a:moveTo>
                    <a:pt x="6226" y="1431"/>
                  </a:moveTo>
                  <a:cubicBezTo>
                    <a:pt x="6578" y="1431"/>
                    <a:pt x="6930" y="1565"/>
                    <a:pt x="7198" y="1833"/>
                  </a:cubicBezTo>
                  <a:cubicBezTo>
                    <a:pt x="7733" y="2369"/>
                    <a:pt x="7733" y="3240"/>
                    <a:pt x="7198" y="3776"/>
                  </a:cubicBezTo>
                  <a:lnTo>
                    <a:pt x="5465" y="5508"/>
                  </a:lnTo>
                  <a:lnTo>
                    <a:pt x="5102" y="5594"/>
                  </a:lnTo>
                  <a:lnTo>
                    <a:pt x="3838" y="7135"/>
                  </a:lnTo>
                  <a:lnTo>
                    <a:pt x="3743" y="7231"/>
                  </a:lnTo>
                  <a:cubicBezTo>
                    <a:pt x="3470" y="7499"/>
                    <a:pt x="3118" y="7633"/>
                    <a:pt x="2768" y="7633"/>
                  </a:cubicBezTo>
                  <a:cubicBezTo>
                    <a:pt x="2417" y="7633"/>
                    <a:pt x="2068" y="7499"/>
                    <a:pt x="1800" y="7231"/>
                  </a:cubicBezTo>
                  <a:cubicBezTo>
                    <a:pt x="1254" y="6695"/>
                    <a:pt x="1254" y="5824"/>
                    <a:pt x="1800" y="5288"/>
                  </a:cubicBezTo>
                  <a:lnTo>
                    <a:pt x="5255" y="1833"/>
                  </a:lnTo>
                  <a:cubicBezTo>
                    <a:pt x="5523" y="1565"/>
                    <a:pt x="5874" y="1431"/>
                    <a:pt x="6226" y="1431"/>
                  </a:cubicBezTo>
                  <a:close/>
                  <a:moveTo>
                    <a:pt x="6226" y="0"/>
                  </a:moveTo>
                  <a:cubicBezTo>
                    <a:pt x="5511" y="0"/>
                    <a:pt x="4795" y="273"/>
                    <a:pt x="4250" y="819"/>
                  </a:cubicBezTo>
                  <a:lnTo>
                    <a:pt x="785" y="4283"/>
                  </a:lnTo>
                  <a:lnTo>
                    <a:pt x="1" y="6695"/>
                  </a:lnTo>
                  <a:cubicBezTo>
                    <a:pt x="58" y="7097"/>
                    <a:pt x="211" y="7480"/>
                    <a:pt x="441" y="7824"/>
                  </a:cubicBezTo>
                  <a:lnTo>
                    <a:pt x="479" y="7786"/>
                  </a:lnTo>
                  <a:cubicBezTo>
                    <a:pt x="546" y="7958"/>
                    <a:pt x="651" y="8111"/>
                    <a:pt x="785" y="8245"/>
                  </a:cubicBezTo>
                  <a:cubicBezTo>
                    <a:pt x="1082" y="8541"/>
                    <a:pt x="1493" y="8683"/>
                    <a:pt x="1947" y="8683"/>
                  </a:cubicBezTo>
                  <a:cubicBezTo>
                    <a:pt x="2080" y="8683"/>
                    <a:pt x="2217" y="8671"/>
                    <a:pt x="2355" y="8647"/>
                  </a:cubicBezTo>
                  <a:cubicBezTo>
                    <a:pt x="3044" y="8504"/>
                    <a:pt x="3666" y="8159"/>
                    <a:pt x="4154" y="7661"/>
                  </a:cubicBezTo>
                  <a:lnTo>
                    <a:pt x="7619" y="4197"/>
                  </a:lnTo>
                  <a:cubicBezTo>
                    <a:pt x="8710" y="3106"/>
                    <a:pt x="8978" y="1594"/>
                    <a:pt x="8202" y="819"/>
                  </a:cubicBezTo>
                  <a:cubicBezTo>
                    <a:pt x="7657" y="273"/>
                    <a:pt x="6942" y="0"/>
                    <a:pt x="6226"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5" name="Google Shape;11915;p71"/>
            <p:cNvSpPr/>
            <p:nvPr/>
          </p:nvSpPr>
          <p:spPr>
            <a:xfrm>
              <a:off x="6898099" y="3906032"/>
              <a:ext cx="22899" cy="54805"/>
            </a:xfrm>
            <a:custGeom>
              <a:avLst/>
              <a:gdLst/>
              <a:ahLst/>
              <a:cxnLst/>
              <a:rect l="l" t="t" r="r" b="b"/>
              <a:pathLst>
                <a:path w="872" h="2087" extrusionOk="0">
                  <a:moveTo>
                    <a:pt x="154" y="1"/>
                  </a:moveTo>
                  <a:lnTo>
                    <a:pt x="154" y="1"/>
                  </a:lnTo>
                  <a:cubicBezTo>
                    <a:pt x="240" y="699"/>
                    <a:pt x="192" y="1407"/>
                    <a:pt x="0" y="2087"/>
                  </a:cubicBezTo>
                  <a:lnTo>
                    <a:pt x="871" y="1216"/>
                  </a:lnTo>
                  <a:cubicBezTo>
                    <a:pt x="737" y="757"/>
                    <a:pt x="488" y="336"/>
                    <a:pt x="154"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71"/>
            <p:cNvSpPr/>
            <p:nvPr/>
          </p:nvSpPr>
          <p:spPr>
            <a:xfrm>
              <a:off x="6707347" y="4049044"/>
              <a:ext cx="152334" cy="73265"/>
            </a:xfrm>
            <a:custGeom>
              <a:avLst/>
              <a:gdLst/>
              <a:ahLst/>
              <a:cxnLst/>
              <a:rect l="l" t="t" r="r" b="b"/>
              <a:pathLst>
                <a:path w="5801" h="2790" extrusionOk="0">
                  <a:moveTo>
                    <a:pt x="4374" y="0"/>
                  </a:moveTo>
                  <a:lnTo>
                    <a:pt x="3178" y="1196"/>
                  </a:lnTo>
                  <a:cubicBezTo>
                    <a:pt x="2487" y="1887"/>
                    <a:pt x="1397" y="2014"/>
                    <a:pt x="690" y="2014"/>
                  </a:cubicBezTo>
                  <a:cubicBezTo>
                    <a:pt x="281" y="2014"/>
                    <a:pt x="1" y="1972"/>
                    <a:pt x="1" y="1972"/>
                  </a:cubicBezTo>
                  <a:lnTo>
                    <a:pt x="1" y="1972"/>
                  </a:lnTo>
                  <a:cubicBezTo>
                    <a:pt x="546" y="2517"/>
                    <a:pt x="1261" y="2790"/>
                    <a:pt x="1977" y="2790"/>
                  </a:cubicBezTo>
                  <a:cubicBezTo>
                    <a:pt x="2692" y="2790"/>
                    <a:pt x="3408" y="2517"/>
                    <a:pt x="3953" y="1972"/>
                  </a:cubicBezTo>
                  <a:lnTo>
                    <a:pt x="5800" y="134"/>
                  </a:lnTo>
                  <a:lnTo>
                    <a:pt x="4374" y="0"/>
                  </a:ln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7" name="Google Shape;11917;p71"/>
            <p:cNvSpPr/>
            <p:nvPr/>
          </p:nvSpPr>
          <p:spPr>
            <a:xfrm>
              <a:off x="6822208" y="4006371"/>
              <a:ext cx="83402" cy="46664"/>
            </a:xfrm>
            <a:custGeom>
              <a:avLst/>
              <a:gdLst/>
              <a:ahLst/>
              <a:cxnLst/>
              <a:rect l="l" t="t" r="r" b="b"/>
              <a:pathLst>
                <a:path w="3176" h="1777" extrusionOk="0">
                  <a:moveTo>
                    <a:pt x="3176" y="0"/>
                  </a:moveTo>
                  <a:lnTo>
                    <a:pt x="3044" y="132"/>
                  </a:lnTo>
                  <a:cubicBezTo>
                    <a:pt x="2510" y="658"/>
                    <a:pt x="1800" y="951"/>
                    <a:pt x="1065" y="951"/>
                  </a:cubicBezTo>
                  <a:cubicBezTo>
                    <a:pt x="943" y="951"/>
                    <a:pt x="821" y="943"/>
                    <a:pt x="699" y="926"/>
                  </a:cubicBezTo>
                  <a:lnTo>
                    <a:pt x="0" y="1616"/>
                  </a:lnTo>
                  <a:cubicBezTo>
                    <a:pt x="345" y="1723"/>
                    <a:pt x="705" y="1777"/>
                    <a:pt x="1066" y="1777"/>
                  </a:cubicBezTo>
                  <a:cubicBezTo>
                    <a:pt x="1186" y="1777"/>
                    <a:pt x="1307" y="1771"/>
                    <a:pt x="1426" y="1759"/>
                  </a:cubicBezTo>
                  <a:lnTo>
                    <a:pt x="3044" y="142"/>
                  </a:lnTo>
                  <a:cubicBezTo>
                    <a:pt x="3091" y="85"/>
                    <a:pt x="3129" y="47"/>
                    <a:pt x="3176"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8" name="Google Shape;11918;p71"/>
            <p:cNvSpPr/>
            <p:nvPr/>
          </p:nvSpPr>
          <p:spPr>
            <a:xfrm>
              <a:off x="6678697" y="3884367"/>
              <a:ext cx="236760" cy="227963"/>
            </a:xfrm>
            <a:custGeom>
              <a:avLst/>
              <a:gdLst/>
              <a:ahLst/>
              <a:cxnLst/>
              <a:rect l="l" t="t" r="r" b="b"/>
              <a:pathLst>
                <a:path w="9016" h="8681" extrusionOk="0">
                  <a:moveTo>
                    <a:pt x="6532" y="0"/>
                  </a:moveTo>
                  <a:cubicBezTo>
                    <a:pt x="5817" y="0"/>
                    <a:pt x="5102" y="275"/>
                    <a:pt x="4556" y="826"/>
                  </a:cubicBezTo>
                  <a:lnTo>
                    <a:pt x="1092" y="4280"/>
                  </a:lnTo>
                  <a:cubicBezTo>
                    <a:pt x="1" y="5381"/>
                    <a:pt x="1" y="7152"/>
                    <a:pt x="1092" y="8243"/>
                  </a:cubicBezTo>
                  <a:cubicBezTo>
                    <a:pt x="1388" y="8539"/>
                    <a:pt x="1799" y="8680"/>
                    <a:pt x="2249" y="8680"/>
                  </a:cubicBezTo>
                  <a:cubicBezTo>
                    <a:pt x="2380" y="8680"/>
                    <a:pt x="2515" y="8668"/>
                    <a:pt x="2652" y="8645"/>
                  </a:cubicBezTo>
                  <a:cubicBezTo>
                    <a:pt x="3341" y="8511"/>
                    <a:pt x="3972" y="8166"/>
                    <a:pt x="4460" y="7659"/>
                  </a:cubicBezTo>
                  <a:lnTo>
                    <a:pt x="5781" y="6338"/>
                  </a:lnTo>
                  <a:cubicBezTo>
                    <a:pt x="5781" y="6338"/>
                    <a:pt x="5625" y="6133"/>
                    <a:pt x="5230" y="6133"/>
                  </a:cubicBezTo>
                  <a:cubicBezTo>
                    <a:pt x="5198" y="6133"/>
                    <a:pt x="5165" y="6134"/>
                    <a:pt x="5130" y="6137"/>
                  </a:cubicBezTo>
                  <a:lnTo>
                    <a:pt x="4039" y="7238"/>
                  </a:lnTo>
                  <a:cubicBezTo>
                    <a:pt x="3771" y="7506"/>
                    <a:pt x="3420" y="7640"/>
                    <a:pt x="3068" y="7640"/>
                  </a:cubicBezTo>
                  <a:cubicBezTo>
                    <a:pt x="2716" y="7640"/>
                    <a:pt x="2364" y="7506"/>
                    <a:pt x="2096" y="7238"/>
                  </a:cubicBezTo>
                  <a:cubicBezTo>
                    <a:pt x="1560" y="6702"/>
                    <a:pt x="1551" y="5831"/>
                    <a:pt x="2096" y="5295"/>
                  </a:cubicBezTo>
                  <a:lnTo>
                    <a:pt x="5561" y="1830"/>
                  </a:lnTo>
                  <a:cubicBezTo>
                    <a:pt x="5829" y="1557"/>
                    <a:pt x="6182" y="1421"/>
                    <a:pt x="6536" y="1421"/>
                  </a:cubicBezTo>
                  <a:cubicBezTo>
                    <a:pt x="6864" y="1421"/>
                    <a:pt x="7193" y="1538"/>
                    <a:pt x="7456" y="1773"/>
                  </a:cubicBezTo>
                  <a:cubicBezTo>
                    <a:pt x="8001" y="2271"/>
                    <a:pt x="8068" y="3103"/>
                    <a:pt x="7599" y="3668"/>
                  </a:cubicBezTo>
                  <a:lnTo>
                    <a:pt x="8930" y="2338"/>
                  </a:lnTo>
                  <a:cubicBezTo>
                    <a:pt x="9016" y="1754"/>
                    <a:pt x="8882" y="1199"/>
                    <a:pt x="8509" y="826"/>
                  </a:cubicBezTo>
                  <a:cubicBezTo>
                    <a:pt x="7963" y="275"/>
                    <a:pt x="7248" y="0"/>
                    <a:pt x="6532" y="0"/>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9" name="Google Shape;11919;p71"/>
            <p:cNvSpPr/>
            <p:nvPr/>
          </p:nvSpPr>
          <p:spPr>
            <a:xfrm>
              <a:off x="6813411" y="4028666"/>
              <a:ext cx="36711" cy="22163"/>
            </a:xfrm>
            <a:custGeom>
              <a:avLst/>
              <a:gdLst/>
              <a:ahLst/>
              <a:cxnLst/>
              <a:rect l="l" t="t" r="r" b="b"/>
              <a:pathLst>
                <a:path w="1398" h="844" extrusionOk="0">
                  <a:moveTo>
                    <a:pt x="651" y="1"/>
                  </a:moveTo>
                  <a:lnTo>
                    <a:pt x="0" y="652"/>
                  </a:lnTo>
                  <a:cubicBezTo>
                    <a:pt x="211" y="738"/>
                    <a:pt x="431" y="805"/>
                    <a:pt x="651" y="843"/>
                  </a:cubicBezTo>
                  <a:lnTo>
                    <a:pt x="1397" y="97"/>
                  </a:lnTo>
                  <a:cubicBezTo>
                    <a:pt x="1139" y="97"/>
                    <a:pt x="890" y="68"/>
                    <a:pt x="651"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20" name="Google Shape;11920;p71"/>
          <p:cNvGrpSpPr/>
          <p:nvPr/>
        </p:nvGrpSpPr>
        <p:grpSpPr>
          <a:xfrm>
            <a:off x="7101903" y="3762022"/>
            <a:ext cx="398627" cy="392088"/>
            <a:chOff x="7101903" y="3762022"/>
            <a:chExt cx="398627" cy="392088"/>
          </a:xfrm>
        </p:grpSpPr>
        <p:sp>
          <p:nvSpPr>
            <p:cNvPr id="11921" name="Google Shape;11921;p71"/>
            <p:cNvSpPr/>
            <p:nvPr/>
          </p:nvSpPr>
          <p:spPr>
            <a:xfrm>
              <a:off x="7101903" y="3887676"/>
              <a:ext cx="201099" cy="201335"/>
            </a:xfrm>
            <a:custGeom>
              <a:avLst/>
              <a:gdLst/>
              <a:ahLst/>
              <a:cxnLst/>
              <a:rect l="l" t="t" r="r" b="b"/>
              <a:pathLst>
                <a:path w="7658" h="7667" extrusionOk="0">
                  <a:moveTo>
                    <a:pt x="5064" y="1"/>
                  </a:moveTo>
                  <a:cubicBezTo>
                    <a:pt x="3896" y="1"/>
                    <a:pt x="3427" y="1494"/>
                    <a:pt x="4375" y="2164"/>
                  </a:cubicBezTo>
                  <a:lnTo>
                    <a:pt x="4375" y="2700"/>
                  </a:lnTo>
                  <a:lnTo>
                    <a:pt x="2460" y="2700"/>
                  </a:lnTo>
                  <a:lnTo>
                    <a:pt x="2460" y="4375"/>
                  </a:lnTo>
                  <a:lnTo>
                    <a:pt x="2164" y="4375"/>
                  </a:lnTo>
                  <a:cubicBezTo>
                    <a:pt x="1916" y="4024"/>
                    <a:pt x="1556" y="3868"/>
                    <a:pt x="1201" y="3868"/>
                  </a:cubicBezTo>
                  <a:cubicBezTo>
                    <a:pt x="594" y="3868"/>
                    <a:pt x="1" y="4324"/>
                    <a:pt x="1" y="5054"/>
                  </a:cubicBezTo>
                  <a:cubicBezTo>
                    <a:pt x="1" y="5786"/>
                    <a:pt x="598" y="6247"/>
                    <a:pt x="1206" y="6247"/>
                  </a:cubicBezTo>
                  <a:cubicBezTo>
                    <a:pt x="1560" y="6247"/>
                    <a:pt x="1918" y="6091"/>
                    <a:pt x="2164" y="5743"/>
                  </a:cubicBezTo>
                  <a:lnTo>
                    <a:pt x="2460" y="5743"/>
                  </a:lnTo>
                  <a:lnTo>
                    <a:pt x="2460" y="7150"/>
                  </a:lnTo>
                  <a:cubicBezTo>
                    <a:pt x="2499" y="7437"/>
                    <a:pt x="2728" y="7648"/>
                    <a:pt x="3016" y="7667"/>
                  </a:cubicBezTo>
                  <a:lnTo>
                    <a:pt x="7648" y="7667"/>
                  </a:lnTo>
                  <a:lnTo>
                    <a:pt x="7648" y="5418"/>
                  </a:lnTo>
                  <a:lnTo>
                    <a:pt x="6863" y="5418"/>
                  </a:lnTo>
                  <a:lnTo>
                    <a:pt x="6748" y="5580"/>
                  </a:lnTo>
                  <a:cubicBezTo>
                    <a:pt x="6571" y="5814"/>
                    <a:pt x="6311" y="5926"/>
                    <a:pt x="6054" y="5926"/>
                  </a:cubicBezTo>
                  <a:cubicBezTo>
                    <a:pt x="5741" y="5926"/>
                    <a:pt x="5431" y="5761"/>
                    <a:pt x="5274" y="5446"/>
                  </a:cubicBezTo>
                  <a:cubicBezTo>
                    <a:pt x="4987" y="4863"/>
                    <a:pt x="5408" y="4193"/>
                    <a:pt x="6049" y="4193"/>
                  </a:cubicBezTo>
                  <a:lnTo>
                    <a:pt x="6068" y="4193"/>
                  </a:lnTo>
                  <a:cubicBezTo>
                    <a:pt x="6336" y="4193"/>
                    <a:pt x="6595" y="4317"/>
                    <a:pt x="6758" y="4537"/>
                  </a:cubicBezTo>
                  <a:lnTo>
                    <a:pt x="6872" y="4690"/>
                  </a:lnTo>
                  <a:lnTo>
                    <a:pt x="7657" y="4690"/>
                  </a:lnTo>
                  <a:lnTo>
                    <a:pt x="7657" y="2700"/>
                  </a:lnTo>
                  <a:lnTo>
                    <a:pt x="5743" y="2700"/>
                  </a:lnTo>
                  <a:lnTo>
                    <a:pt x="5743" y="2164"/>
                  </a:lnTo>
                  <a:cubicBezTo>
                    <a:pt x="6691" y="1494"/>
                    <a:pt x="6222" y="1"/>
                    <a:pt x="5064"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71"/>
            <p:cNvSpPr/>
            <p:nvPr/>
          </p:nvSpPr>
          <p:spPr>
            <a:xfrm>
              <a:off x="7191502" y="3887702"/>
              <a:ext cx="48397" cy="70876"/>
            </a:xfrm>
            <a:custGeom>
              <a:avLst/>
              <a:gdLst/>
              <a:ahLst/>
              <a:cxnLst/>
              <a:rect l="l" t="t" r="r" b="b"/>
              <a:pathLst>
                <a:path w="1843" h="2699" extrusionOk="0">
                  <a:moveTo>
                    <a:pt x="1626" y="0"/>
                  </a:moveTo>
                  <a:cubicBezTo>
                    <a:pt x="526" y="0"/>
                    <a:pt x="1" y="1479"/>
                    <a:pt x="972" y="2163"/>
                  </a:cubicBezTo>
                  <a:lnTo>
                    <a:pt x="972" y="2699"/>
                  </a:lnTo>
                  <a:lnTo>
                    <a:pt x="1355" y="2699"/>
                  </a:lnTo>
                  <a:lnTo>
                    <a:pt x="1355" y="2163"/>
                  </a:lnTo>
                  <a:cubicBezTo>
                    <a:pt x="1039" y="1933"/>
                    <a:pt x="848" y="1570"/>
                    <a:pt x="848" y="1187"/>
                  </a:cubicBezTo>
                  <a:cubicBezTo>
                    <a:pt x="848" y="603"/>
                    <a:pt x="1269" y="115"/>
                    <a:pt x="1843" y="19"/>
                  </a:cubicBezTo>
                  <a:cubicBezTo>
                    <a:pt x="1768" y="6"/>
                    <a:pt x="1696" y="0"/>
                    <a:pt x="162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71"/>
            <p:cNvSpPr/>
            <p:nvPr/>
          </p:nvSpPr>
          <p:spPr>
            <a:xfrm>
              <a:off x="7102166" y="3989223"/>
              <a:ext cx="36213" cy="62341"/>
            </a:xfrm>
            <a:custGeom>
              <a:avLst/>
              <a:gdLst/>
              <a:ahLst/>
              <a:cxnLst/>
              <a:rect l="l" t="t" r="r" b="b"/>
              <a:pathLst>
                <a:path w="1379" h="2374" extrusionOk="0">
                  <a:moveTo>
                    <a:pt x="1187" y="0"/>
                  </a:moveTo>
                  <a:cubicBezTo>
                    <a:pt x="536" y="0"/>
                    <a:pt x="0" y="536"/>
                    <a:pt x="0" y="1187"/>
                  </a:cubicBezTo>
                  <a:cubicBezTo>
                    <a:pt x="0" y="1847"/>
                    <a:pt x="536" y="2374"/>
                    <a:pt x="1187" y="2374"/>
                  </a:cubicBezTo>
                  <a:cubicBezTo>
                    <a:pt x="1254" y="2374"/>
                    <a:pt x="1312" y="2374"/>
                    <a:pt x="1379" y="2364"/>
                  </a:cubicBezTo>
                  <a:cubicBezTo>
                    <a:pt x="48" y="2144"/>
                    <a:pt x="48" y="240"/>
                    <a:pt x="1379" y="20"/>
                  </a:cubicBezTo>
                  <a:cubicBezTo>
                    <a:pt x="1312" y="10"/>
                    <a:pt x="1254" y="0"/>
                    <a:pt x="1187"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71"/>
            <p:cNvSpPr/>
            <p:nvPr/>
          </p:nvSpPr>
          <p:spPr>
            <a:xfrm>
              <a:off x="7166503" y="3958552"/>
              <a:ext cx="10084" cy="44012"/>
            </a:xfrm>
            <a:custGeom>
              <a:avLst/>
              <a:gdLst/>
              <a:ahLst/>
              <a:cxnLst/>
              <a:rect l="l" t="t" r="r" b="b"/>
              <a:pathLst>
                <a:path w="384" h="1676" extrusionOk="0">
                  <a:moveTo>
                    <a:pt x="0" y="1"/>
                  </a:moveTo>
                  <a:lnTo>
                    <a:pt x="0" y="1484"/>
                  </a:lnTo>
                  <a:lnTo>
                    <a:pt x="0" y="1589"/>
                  </a:lnTo>
                  <a:lnTo>
                    <a:pt x="0" y="1676"/>
                  </a:lnTo>
                  <a:lnTo>
                    <a:pt x="383" y="1676"/>
                  </a:lnTo>
                  <a:lnTo>
                    <a:pt x="38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71"/>
            <p:cNvSpPr/>
            <p:nvPr/>
          </p:nvSpPr>
          <p:spPr>
            <a:xfrm>
              <a:off x="7166503" y="4038487"/>
              <a:ext cx="10084" cy="49526"/>
            </a:xfrm>
            <a:custGeom>
              <a:avLst/>
              <a:gdLst/>
              <a:ahLst/>
              <a:cxnLst/>
              <a:rect l="l" t="t" r="r" b="b"/>
              <a:pathLst>
                <a:path w="384" h="1886" extrusionOk="0">
                  <a:moveTo>
                    <a:pt x="0" y="0"/>
                  </a:moveTo>
                  <a:lnTo>
                    <a:pt x="0" y="1235"/>
                  </a:lnTo>
                  <a:cubicBezTo>
                    <a:pt x="0" y="1637"/>
                    <a:pt x="192" y="1809"/>
                    <a:pt x="383" y="1885"/>
                  </a:cubicBezTo>
                  <a:lnTo>
                    <a:pt x="383"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71"/>
            <p:cNvSpPr/>
            <p:nvPr/>
          </p:nvSpPr>
          <p:spPr>
            <a:xfrm>
              <a:off x="7296673" y="3826858"/>
              <a:ext cx="203856" cy="196556"/>
            </a:xfrm>
            <a:custGeom>
              <a:avLst/>
              <a:gdLst/>
              <a:ahLst/>
              <a:cxnLst/>
              <a:rect l="l" t="t" r="r" b="b"/>
              <a:pathLst>
                <a:path w="7763" h="7485" extrusionOk="0">
                  <a:moveTo>
                    <a:pt x="1" y="1"/>
                  </a:moveTo>
                  <a:lnTo>
                    <a:pt x="1" y="2068"/>
                  </a:lnTo>
                  <a:lnTo>
                    <a:pt x="661" y="2068"/>
                  </a:lnTo>
                  <a:lnTo>
                    <a:pt x="757" y="1944"/>
                  </a:lnTo>
                  <a:cubicBezTo>
                    <a:pt x="954" y="1680"/>
                    <a:pt x="1232" y="1563"/>
                    <a:pt x="1506" y="1563"/>
                  </a:cubicBezTo>
                  <a:cubicBezTo>
                    <a:pt x="1989" y="1563"/>
                    <a:pt x="2460" y="1928"/>
                    <a:pt x="2460" y="2508"/>
                  </a:cubicBezTo>
                  <a:cubicBezTo>
                    <a:pt x="2460" y="3091"/>
                    <a:pt x="1986" y="3461"/>
                    <a:pt x="1501" y="3461"/>
                  </a:cubicBezTo>
                  <a:cubicBezTo>
                    <a:pt x="1228" y="3461"/>
                    <a:pt x="953" y="3344"/>
                    <a:pt x="757" y="3083"/>
                  </a:cubicBezTo>
                  <a:lnTo>
                    <a:pt x="661" y="2958"/>
                  </a:lnTo>
                  <a:lnTo>
                    <a:pt x="1" y="2958"/>
                  </a:lnTo>
                  <a:lnTo>
                    <a:pt x="1" y="5016"/>
                  </a:lnTo>
                  <a:lnTo>
                    <a:pt x="1915" y="5016"/>
                  </a:lnTo>
                  <a:lnTo>
                    <a:pt x="1915" y="5446"/>
                  </a:lnTo>
                  <a:cubicBezTo>
                    <a:pt x="987" y="6049"/>
                    <a:pt x="1417" y="7485"/>
                    <a:pt x="2518" y="7485"/>
                  </a:cubicBezTo>
                  <a:cubicBezTo>
                    <a:pt x="3618" y="7485"/>
                    <a:pt x="4049" y="6049"/>
                    <a:pt x="3121" y="5446"/>
                  </a:cubicBezTo>
                  <a:lnTo>
                    <a:pt x="3121" y="5016"/>
                  </a:lnTo>
                  <a:lnTo>
                    <a:pt x="5035" y="5016"/>
                  </a:lnTo>
                  <a:lnTo>
                    <a:pt x="5035" y="3111"/>
                  </a:lnTo>
                  <a:lnTo>
                    <a:pt x="5456" y="3111"/>
                  </a:lnTo>
                  <a:cubicBezTo>
                    <a:pt x="5676" y="3450"/>
                    <a:pt x="6029" y="3616"/>
                    <a:pt x="6382" y="3616"/>
                  </a:cubicBezTo>
                  <a:cubicBezTo>
                    <a:pt x="6767" y="3616"/>
                    <a:pt x="7151" y="3419"/>
                    <a:pt x="7360" y="3035"/>
                  </a:cubicBezTo>
                  <a:cubicBezTo>
                    <a:pt x="7762" y="2298"/>
                    <a:pt x="7226" y="1398"/>
                    <a:pt x="6384" y="1398"/>
                  </a:cubicBezTo>
                  <a:lnTo>
                    <a:pt x="6375" y="1398"/>
                  </a:lnTo>
                  <a:cubicBezTo>
                    <a:pt x="6001" y="1398"/>
                    <a:pt x="5657" y="1590"/>
                    <a:pt x="5446" y="1905"/>
                  </a:cubicBezTo>
                  <a:lnTo>
                    <a:pt x="5025" y="1905"/>
                  </a:lnTo>
                  <a:lnTo>
                    <a:pt x="5025" y="709"/>
                  </a:lnTo>
                  <a:cubicBezTo>
                    <a:pt x="5025" y="154"/>
                    <a:pt x="4690" y="20"/>
                    <a:pt x="447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71"/>
            <p:cNvSpPr/>
            <p:nvPr/>
          </p:nvSpPr>
          <p:spPr>
            <a:xfrm>
              <a:off x="7339162" y="3867324"/>
              <a:ext cx="30672" cy="50787"/>
            </a:xfrm>
            <a:custGeom>
              <a:avLst/>
              <a:gdLst/>
              <a:ahLst/>
              <a:cxnLst/>
              <a:rect l="l" t="t" r="r" b="b"/>
              <a:pathLst>
                <a:path w="1168" h="1934" extrusionOk="0">
                  <a:moveTo>
                    <a:pt x="192" y="1"/>
                  </a:moveTo>
                  <a:cubicBezTo>
                    <a:pt x="125" y="1"/>
                    <a:pt x="67" y="1"/>
                    <a:pt x="0" y="20"/>
                  </a:cubicBezTo>
                  <a:cubicBezTo>
                    <a:pt x="1034" y="230"/>
                    <a:pt x="1034" y="1704"/>
                    <a:pt x="0" y="1915"/>
                  </a:cubicBezTo>
                  <a:cubicBezTo>
                    <a:pt x="67" y="1934"/>
                    <a:pt x="125" y="1934"/>
                    <a:pt x="192" y="1934"/>
                  </a:cubicBezTo>
                  <a:cubicBezTo>
                    <a:pt x="728" y="1934"/>
                    <a:pt x="1158" y="1503"/>
                    <a:pt x="1168" y="967"/>
                  </a:cubicBezTo>
                  <a:cubicBezTo>
                    <a:pt x="1158" y="431"/>
                    <a:pt x="728" y="1"/>
                    <a:pt x="1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71"/>
            <p:cNvSpPr/>
            <p:nvPr/>
          </p:nvSpPr>
          <p:spPr>
            <a:xfrm>
              <a:off x="7234096" y="3958552"/>
              <a:ext cx="194560" cy="195558"/>
            </a:xfrm>
            <a:custGeom>
              <a:avLst/>
              <a:gdLst/>
              <a:ahLst/>
              <a:cxnLst/>
              <a:rect l="l" t="t" r="r" b="b"/>
              <a:pathLst>
                <a:path w="7409" h="7447" extrusionOk="0">
                  <a:moveTo>
                    <a:pt x="2451" y="1"/>
                  </a:moveTo>
                  <a:lnTo>
                    <a:pt x="2451" y="1896"/>
                  </a:lnTo>
                  <a:lnTo>
                    <a:pt x="2020" y="1896"/>
                  </a:lnTo>
                  <a:cubicBezTo>
                    <a:pt x="1819" y="1589"/>
                    <a:pt x="1465" y="1398"/>
                    <a:pt x="1092" y="1398"/>
                  </a:cubicBezTo>
                  <a:cubicBezTo>
                    <a:pt x="489" y="1398"/>
                    <a:pt x="1" y="1886"/>
                    <a:pt x="1" y="2499"/>
                  </a:cubicBezTo>
                  <a:cubicBezTo>
                    <a:pt x="1" y="3102"/>
                    <a:pt x="489" y="3599"/>
                    <a:pt x="1092" y="3599"/>
                  </a:cubicBezTo>
                  <a:cubicBezTo>
                    <a:pt x="1465" y="3590"/>
                    <a:pt x="1819" y="3408"/>
                    <a:pt x="2020" y="3092"/>
                  </a:cubicBezTo>
                  <a:lnTo>
                    <a:pt x="2451" y="3092"/>
                  </a:lnTo>
                  <a:lnTo>
                    <a:pt x="2451" y="4968"/>
                  </a:lnTo>
                  <a:lnTo>
                    <a:pt x="4365" y="4968"/>
                  </a:lnTo>
                  <a:lnTo>
                    <a:pt x="4365" y="5408"/>
                  </a:lnTo>
                  <a:cubicBezTo>
                    <a:pt x="3437" y="6011"/>
                    <a:pt x="3867" y="7446"/>
                    <a:pt x="4968" y="7446"/>
                  </a:cubicBezTo>
                  <a:cubicBezTo>
                    <a:pt x="6068" y="7446"/>
                    <a:pt x="6499" y="6011"/>
                    <a:pt x="5571" y="5408"/>
                  </a:cubicBezTo>
                  <a:lnTo>
                    <a:pt x="5561" y="5408"/>
                  </a:lnTo>
                  <a:lnTo>
                    <a:pt x="5561" y="4968"/>
                  </a:lnTo>
                  <a:lnTo>
                    <a:pt x="6853" y="4968"/>
                  </a:lnTo>
                  <a:cubicBezTo>
                    <a:pt x="7073" y="4939"/>
                    <a:pt x="7399" y="4805"/>
                    <a:pt x="7408" y="4279"/>
                  </a:cubicBezTo>
                  <a:lnTo>
                    <a:pt x="7408" y="1"/>
                  </a:lnTo>
                  <a:lnTo>
                    <a:pt x="5408" y="1"/>
                  </a:lnTo>
                  <a:lnTo>
                    <a:pt x="5408" y="661"/>
                  </a:lnTo>
                  <a:lnTo>
                    <a:pt x="5533" y="757"/>
                  </a:lnTo>
                  <a:cubicBezTo>
                    <a:pt x="6260" y="1302"/>
                    <a:pt x="5867" y="2460"/>
                    <a:pt x="4958" y="2460"/>
                  </a:cubicBezTo>
                  <a:cubicBezTo>
                    <a:pt x="4049" y="2460"/>
                    <a:pt x="3666" y="1302"/>
                    <a:pt x="4394" y="757"/>
                  </a:cubicBezTo>
                  <a:lnTo>
                    <a:pt x="4518" y="661"/>
                  </a:lnTo>
                  <a:lnTo>
                    <a:pt x="4518" y="1"/>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71"/>
            <p:cNvSpPr/>
            <p:nvPr/>
          </p:nvSpPr>
          <p:spPr>
            <a:xfrm>
              <a:off x="7234621" y="3994738"/>
              <a:ext cx="33193" cy="58087"/>
            </a:xfrm>
            <a:custGeom>
              <a:avLst/>
              <a:gdLst/>
              <a:ahLst/>
              <a:cxnLst/>
              <a:rect l="l" t="t" r="r" b="b"/>
              <a:pathLst>
                <a:path w="1264" h="2212" extrusionOk="0">
                  <a:moveTo>
                    <a:pt x="1072" y="1"/>
                  </a:moveTo>
                  <a:cubicBezTo>
                    <a:pt x="479" y="20"/>
                    <a:pt x="0" y="508"/>
                    <a:pt x="0" y="1111"/>
                  </a:cubicBezTo>
                  <a:cubicBezTo>
                    <a:pt x="0" y="1704"/>
                    <a:pt x="479" y="2192"/>
                    <a:pt x="1072" y="2212"/>
                  </a:cubicBezTo>
                  <a:cubicBezTo>
                    <a:pt x="1139" y="2212"/>
                    <a:pt x="1206" y="2212"/>
                    <a:pt x="1263" y="2202"/>
                  </a:cubicBezTo>
                  <a:cubicBezTo>
                    <a:pt x="737" y="2106"/>
                    <a:pt x="354" y="1647"/>
                    <a:pt x="354" y="1111"/>
                  </a:cubicBezTo>
                  <a:cubicBezTo>
                    <a:pt x="354" y="575"/>
                    <a:pt x="737" y="116"/>
                    <a:pt x="1263" y="20"/>
                  </a:cubicBezTo>
                  <a:cubicBezTo>
                    <a:pt x="1206" y="10"/>
                    <a:pt x="1139" y="1"/>
                    <a:pt x="1072" y="1"/>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71"/>
            <p:cNvSpPr/>
            <p:nvPr/>
          </p:nvSpPr>
          <p:spPr>
            <a:xfrm>
              <a:off x="7297934" y="3958552"/>
              <a:ext cx="8823" cy="49789"/>
            </a:xfrm>
            <a:custGeom>
              <a:avLst/>
              <a:gdLst/>
              <a:ahLst/>
              <a:cxnLst/>
              <a:rect l="l" t="t" r="r" b="b"/>
              <a:pathLst>
                <a:path w="336" h="1896" extrusionOk="0">
                  <a:moveTo>
                    <a:pt x="1" y="1"/>
                  </a:moveTo>
                  <a:lnTo>
                    <a:pt x="1" y="1896"/>
                  </a:lnTo>
                  <a:lnTo>
                    <a:pt x="336" y="1896"/>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71"/>
            <p:cNvSpPr/>
            <p:nvPr/>
          </p:nvSpPr>
          <p:spPr>
            <a:xfrm>
              <a:off x="7297934" y="4039721"/>
              <a:ext cx="8823" cy="49290"/>
            </a:xfrm>
            <a:custGeom>
              <a:avLst/>
              <a:gdLst/>
              <a:ahLst/>
              <a:cxnLst/>
              <a:rect l="l" t="t" r="r" b="b"/>
              <a:pathLst>
                <a:path w="336" h="1877" extrusionOk="0">
                  <a:moveTo>
                    <a:pt x="1" y="1"/>
                  </a:moveTo>
                  <a:lnTo>
                    <a:pt x="1" y="1877"/>
                  </a:lnTo>
                  <a:lnTo>
                    <a:pt x="336" y="1877"/>
                  </a:lnTo>
                  <a:lnTo>
                    <a:pt x="336"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71"/>
            <p:cNvSpPr/>
            <p:nvPr/>
          </p:nvSpPr>
          <p:spPr>
            <a:xfrm>
              <a:off x="7323459" y="4088985"/>
              <a:ext cx="45876" cy="64626"/>
            </a:xfrm>
            <a:custGeom>
              <a:avLst/>
              <a:gdLst/>
              <a:ahLst/>
              <a:cxnLst/>
              <a:rect l="l" t="t" r="r" b="b"/>
              <a:pathLst>
                <a:path w="1747" h="2461" extrusionOk="0">
                  <a:moveTo>
                    <a:pt x="952" y="1"/>
                  </a:moveTo>
                  <a:lnTo>
                    <a:pt x="952" y="422"/>
                  </a:lnTo>
                  <a:cubicBezTo>
                    <a:pt x="1" y="1041"/>
                    <a:pt x="489" y="2460"/>
                    <a:pt x="1533" y="2460"/>
                  </a:cubicBezTo>
                  <a:cubicBezTo>
                    <a:pt x="1602" y="2460"/>
                    <a:pt x="1673" y="2454"/>
                    <a:pt x="1747" y="2441"/>
                  </a:cubicBezTo>
                  <a:cubicBezTo>
                    <a:pt x="1220" y="2345"/>
                    <a:pt x="838" y="1886"/>
                    <a:pt x="828" y="1350"/>
                  </a:cubicBezTo>
                  <a:cubicBezTo>
                    <a:pt x="838" y="977"/>
                    <a:pt x="1019" y="632"/>
                    <a:pt x="1335" y="422"/>
                  </a:cubicBezTo>
                  <a:lnTo>
                    <a:pt x="1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7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71"/>
            <p:cNvSpPr/>
            <p:nvPr/>
          </p:nvSpPr>
          <p:spPr>
            <a:xfrm>
              <a:off x="7166240" y="3762022"/>
              <a:ext cx="203594" cy="196320"/>
            </a:xfrm>
            <a:custGeom>
              <a:avLst/>
              <a:gdLst/>
              <a:ahLst/>
              <a:cxnLst/>
              <a:rect l="l" t="t" r="r" b="b"/>
              <a:pathLst>
                <a:path w="7753" h="7476" extrusionOk="0">
                  <a:moveTo>
                    <a:pt x="6375" y="3867"/>
                  </a:moveTo>
                  <a:cubicBezTo>
                    <a:pt x="6376" y="3867"/>
                    <a:pt x="6378" y="3867"/>
                    <a:pt x="6380" y="3867"/>
                  </a:cubicBezTo>
                  <a:lnTo>
                    <a:pt x="6380" y="3867"/>
                  </a:lnTo>
                  <a:cubicBezTo>
                    <a:pt x="6381" y="3867"/>
                    <a:pt x="6383" y="3867"/>
                    <a:pt x="6384" y="3867"/>
                  </a:cubicBezTo>
                  <a:close/>
                  <a:moveTo>
                    <a:pt x="2518" y="1"/>
                  </a:moveTo>
                  <a:cubicBezTo>
                    <a:pt x="1408" y="1"/>
                    <a:pt x="987" y="1436"/>
                    <a:pt x="1905" y="2039"/>
                  </a:cubicBezTo>
                  <a:lnTo>
                    <a:pt x="1905" y="2460"/>
                  </a:lnTo>
                  <a:lnTo>
                    <a:pt x="556" y="2460"/>
                  </a:lnTo>
                  <a:cubicBezTo>
                    <a:pt x="345" y="2480"/>
                    <a:pt x="39" y="2604"/>
                    <a:pt x="1" y="3054"/>
                  </a:cubicBezTo>
                  <a:lnTo>
                    <a:pt x="1" y="7475"/>
                  </a:lnTo>
                  <a:lnTo>
                    <a:pt x="2068" y="7475"/>
                  </a:lnTo>
                  <a:lnTo>
                    <a:pt x="2068" y="6824"/>
                  </a:lnTo>
                  <a:lnTo>
                    <a:pt x="1944" y="6729"/>
                  </a:lnTo>
                  <a:cubicBezTo>
                    <a:pt x="1216" y="6174"/>
                    <a:pt x="1599" y="5016"/>
                    <a:pt x="2508" y="5016"/>
                  </a:cubicBezTo>
                  <a:cubicBezTo>
                    <a:pt x="3418" y="5016"/>
                    <a:pt x="3810" y="6174"/>
                    <a:pt x="3083" y="6729"/>
                  </a:cubicBezTo>
                  <a:lnTo>
                    <a:pt x="2958" y="6824"/>
                  </a:lnTo>
                  <a:lnTo>
                    <a:pt x="2958" y="7475"/>
                  </a:lnTo>
                  <a:lnTo>
                    <a:pt x="5025" y="7475"/>
                  </a:lnTo>
                  <a:lnTo>
                    <a:pt x="5025" y="5580"/>
                  </a:lnTo>
                  <a:lnTo>
                    <a:pt x="5446" y="5580"/>
                  </a:lnTo>
                  <a:cubicBezTo>
                    <a:pt x="5666" y="5919"/>
                    <a:pt x="6020" y="6085"/>
                    <a:pt x="6373" y="6085"/>
                  </a:cubicBezTo>
                  <a:cubicBezTo>
                    <a:pt x="6757" y="6085"/>
                    <a:pt x="7141" y="5888"/>
                    <a:pt x="7351" y="5504"/>
                  </a:cubicBezTo>
                  <a:cubicBezTo>
                    <a:pt x="7752" y="4768"/>
                    <a:pt x="7219" y="3871"/>
                    <a:pt x="6380" y="3867"/>
                  </a:cubicBezTo>
                  <a:lnTo>
                    <a:pt x="6380" y="3867"/>
                  </a:lnTo>
                  <a:cubicBezTo>
                    <a:pt x="6008" y="3869"/>
                    <a:pt x="5656" y="4060"/>
                    <a:pt x="5456" y="4374"/>
                  </a:cubicBezTo>
                  <a:lnTo>
                    <a:pt x="5035" y="4374"/>
                  </a:lnTo>
                  <a:lnTo>
                    <a:pt x="5035" y="2460"/>
                  </a:lnTo>
                  <a:lnTo>
                    <a:pt x="3121" y="2460"/>
                  </a:lnTo>
                  <a:lnTo>
                    <a:pt x="3121" y="2039"/>
                  </a:lnTo>
                  <a:cubicBezTo>
                    <a:pt x="4040" y="1436"/>
                    <a:pt x="3618" y="1"/>
                    <a:pt x="2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71"/>
            <p:cNvSpPr/>
            <p:nvPr/>
          </p:nvSpPr>
          <p:spPr>
            <a:xfrm>
              <a:off x="7191528" y="3762022"/>
              <a:ext cx="45876" cy="64626"/>
            </a:xfrm>
            <a:custGeom>
              <a:avLst/>
              <a:gdLst/>
              <a:ahLst/>
              <a:cxnLst/>
              <a:rect l="l" t="t" r="r" b="b"/>
              <a:pathLst>
                <a:path w="1747" h="2461" extrusionOk="0">
                  <a:moveTo>
                    <a:pt x="1532" y="1"/>
                  </a:moveTo>
                  <a:cubicBezTo>
                    <a:pt x="489" y="1"/>
                    <a:pt x="0" y="1420"/>
                    <a:pt x="952" y="2039"/>
                  </a:cubicBezTo>
                  <a:lnTo>
                    <a:pt x="952" y="2460"/>
                  </a:lnTo>
                  <a:lnTo>
                    <a:pt x="1335" y="2460"/>
                  </a:lnTo>
                  <a:lnTo>
                    <a:pt x="1335" y="2039"/>
                  </a:lnTo>
                  <a:cubicBezTo>
                    <a:pt x="493" y="1494"/>
                    <a:pt x="761" y="192"/>
                    <a:pt x="1746" y="20"/>
                  </a:cubicBezTo>
                  <a:cubicBezTo>
                    <a:pt x="1673" y="7"/>
                    <a:pt x="1601" y="1"/>
                    <a:pt x="15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71"/>
            <p:cNvSpPr/>
            <p:nvPr/>
          </p:nvSpPr>
          <p:spPr>
            <a:xfrm>
              <a:off x="7166503" y="3827882"/>
              <a:ext cx="10084" cy="130696"/>
            </a:xfrm>
            <a:custGeom>
              <a:avLst/>
              <a:gdLst/>
              <a:ahLst/>
              <a:cxnLst/>
              <a:rect l="l" t="t" r="r" b="b"/>
              <a:pathLst>
                <a:path w="384" h="4977" extrusionOk="0">
                  <a:moveTo>
                    <a:pt x="383" y="0"/>
                  </a:moveTo>
                  <a:cubicBezTo>
                    <a:pt x="201" y="58"/>
                    <a:pt x="29" y="211"/>
                    <a:pt x="0" y="555"/>
                  </a:cubicBezTo>
                  <a:lnTo>
                    <a:pt x="0" y="4977"/>
                  </a:lnTo>
                  <a:lnTo>
                    <a:pt x="383" y="4977"/>
                  </a:lnTo>
                  <a:lnTo>
                    <a:pt x="38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7" name="Google Shape;11937;p71"/>
            <p:cNvSpPr/>
            <p:nvPr/>
          </p:nvSpPr>
          <p:spPr>
            <a:xfrm>
              <a:off x="7297698" y="3826621"/>
              <a:ext cx="9060" cy="50288"/>
            </a:xfrm>
            <a:custGeom>
              <a:avLst/>
              <a:gdLst/>
              <a:ahLst/>
              <a:cxnLst/>
              <a:rect l="l" t="t" r="r" b="b"/>
              <a:pathLst>
                <a:path w="345" h="1915" extrusionOk="0">
                  <a:moveTo>
                    <a:pt x="0" y="0"/>
                  </a:moveTo>
                  <a:lnTo>
                    <a:pt x="0" y="1914"/>
                  </a:lnTo>
                  <a:lnTo>
                    <a:pt x="345" y="1914"/>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8" name="Google Shape;11938;p71"/>
            <p:cNvSpPr/>
            <p:nvPr/>
          </p:nvSpPr>
          <p:spPr>
            <a:xfrm>
              <a:off x="7297698" y="3908553"/>
              <a:ext cx="9060" cy="50025"/>
            </a:xfrm>
            <a:custGeom>
              <a:avLst/>
              <a:gdLst/>
              <a:ahLst/>
              <a:cxnLst/>
              <a:rect l="l" t="t" r="r" b="b"/>
              <a:pathLst>
                <a:path w="345" h="1905" extrusionOk="0">
                  <a:moveTo>
                    <a:pt x="0" y="0"/>
                  </a:moveTo>
                  <a:lnTo>
                    <a:pt x="0" y="1905"/>
                  </a:lnTo>
                  <a:lnTo>
                    <a:pt x="345" y="1905"/>
                  </a:lnTo>
                  <a:lnTo>
                    <a:pt x="3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39" name="Google Shape;11939;p71"/>
          <p:cNvGrpSpPr/>
          <p:nvPr/>
        </p:nvGrpSpPr>
        <p:grpSpPr>
          <a:xfrm>
            <a:off x="7541469" y="3793455"/>
            <a:ext cx="407897" cy="328985"/>
            <a:chOff x="7541469" y="3793455"/>
            <a:chExt cx="407897" cy="328985"/>
          </a:xfrm>
        </p:grpSpPr>
        <p:sp>
          <p:nvSpPr>
            <p:cNvPr id="11940" name="Google Shape;11940;p71"/>
            <p:cNvSpPr/>
            <p:nvPr/>
          </p:nvSpPr>
          <p:spPr>
            <a:xfrm>
              <a:off x="7541469" y="3819820"/>
              <a:ext cx="407897" cy="302620"/>
            </a:xfrm>
            <a:custGeom>
              <a:avLst/>
              <a:gdLst/>
              <a:ahLst/>
              <a:cxnLst/>
              <a:rect l="l" t="t" r="r" b="b"/>
              <a:pathLst>
                <a:path w="15533" h="11524" extrusionOk="0">
                  <a:moveTo>
                    <a:pt x="14794" y="1"/>
                  </a:moveTo>
                  <a:cubicBezTo>
                    <a:pt x="14788" y="1"/>
                    <a:pt x="14783" y="1"/>
                    <a:pt x="14777" y="1"/>
                  </a:cubicBezTo>
                  <a:lnTo>
                    <a:pt x="747" y="1"/>
                  </a:lnTo>
                  <a:cubicBezTo>
                    <a:pt x="335" y="1"/>
                    <a:pt x="0" y="336"/>
                    <a:pt x="0" y="747"/>
                  </a:cubicBezTo>
                  <a:lnTo>
                    <a:pt x="0" y="10768"/>
                  </a:lnTo>
                  <a:cubicBezTo>
                    <a:pt x="0" y="11179"/>
                    <a:pt x="335" y="11514"/>
                    <a:pt x="747" y="11524"/>
                  </a:cubicBezTo>
                  <a:lnTo>
                    <a:pt x="14777" y="11524"/>
                  </a:lnTo>
                  <a:cubicBezTo>
                    <a:pt x="15198" y="11524"/>
                    <a:pt x="15533" y="11179"/>
                    <a:pt x="15533" y="10768"/>
                  </a:cubicBezTo>
                  <a:lnTo>
                    <a:pt x="15533" y="747"/>
                  </a:lnTo>
                  <a:cubicBezTo>
                    <a:pt x="15533" y="342"/>
                    <a:pt x="15207" y="1"/>
                    <a:pt x="1479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1" name="Google Shape;11941;p71"/>
            <p:cNvSpPr/>
            <p:nvPr/>
          </p:nvSpPr>
          <p:spPr>
            <a:xfrm>
              <a:off x="7541469" y="3819820"/>
              <a:ext cx="407897" cy="39495"/>
            </a:xfrm>
            <a:custGeom>
              <a:avLst/>
              <a:gdLst/>
              <a:ahLst/>
              <a:cxnLst/>
              <a:rect l="l" t="t" r="r" b="b"/>
              <a:pathLst>
                <a:path w="15533" h="1504" extrusionOk="0">
                  <a:moveTo>
                    <a:pt x="14794" y="1"/>
                  </a:moveTo>
                  <a:cubicBezTo>
                    <a:pt x="14788" y="1"/>
                    <a:pt x="14783" y="1"/>
                    <a:pt x="14777" y="1"/>
                  </a:cubicBezTo>
                  <a:lnTo>
                    <a:pt x="747" y="1"/>
                  </a:lnTo>
                  <a:cubicBezTo>
                    <a:pt x="335" y="1"/>
                    <a:pt x="0" y="336"/>
                    <a:pt x="0" y="747"/>
                  </a:cubicBezTo>
                  <a:lnTo>
                    <a:pt x="0" y="1504"/>
                  </a:lnTo>
                  <a:lnTo>
                    <a:pt x="15533" y="1504"/>
                  </a:lnTo>
                  <a:lnTo>
                    <a:pt x="15533" y="747"/>
                  </a:lnTo>
                  <a:cubicBezTo>
                    <a:pt x="15533" y="342"/>
                    <a:pt x="15207" y="1"/>
                    <a:pt x="14794"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2" name="Google Shape;11942;p71"/>
            <p:cNvSpPr/>
            <p:nvPr/>
          </p:nvSpPr>
          <p:spPr>
            <a:xfrm>
              <a:off x="7567860" y="3819846"/>
              <a:ext cx="52546" cy="26155"/>
            </a:xfrm>
            <a:custGeom>
              <a:avLst/>
              <a:gdLst/>
              <a:ahLst/>
              <a:cxnLst/>
              <a:rect l="l" t="t" r="r" b="b"/>
              <a:pathLst>
                <a:path w="2001" h="996" extrusionOk="0">
                  <a:moveTo>
                    <a:pt x="0" y="0"/>
                  </a:moveTo>
                  <a:lnTo>
                    <a:pt x="0" y="249"/>
                  </a:lnTo>
                  <a:cubicBezTo>
                    <a:pt x="0" y="660"/>
                    <a:pt x="335" y="995"/>
                    <a:pt x="747" y="995"/>
                  </a:cubicBezTo>
                  <a:lnTo>
                    <a:pt x="1254" y="995"/>
                  </a:lnTo>
                  <a:cubicBezTo>
                    <a:pt x="1665" y="995"/>
                    <a:pt x="2000" y="660"/>
                    <a:pt x="2000" y="249"/>
                  </a:cubicBezTo>
                  <a:lnTo>
                    <a:pt x="2000"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71"/>
            <p:cNvSpPr/>
            <p:nvPr/>
          </p:nvSpPr>
          <p:spPr>
            <a:xfrm>
              <a:off x="7870428" y="3819846"/>
              <a:ext cx="52573" cy="26155"/>
            </a:xfrm>
            <a:custGeom>
              <a:avLst/>
              <a:gdLst/>
              <a:ahLst/>
              <a:cxnLst/>
              <a:rect l="l" t="t" r="r" b="b"/>
              <a:pathLst>
                <a:path w="2002" h="996" extrusionOk="0">
                  <a:moveTo>
                    <a:pt x="1" y="0"/>
                  </a:moveTo>
                  <a:lnTo>
                    <a:pt x="1" y="249"/>
                  </a:lnTo>
                  <a:cubicBezTo>
                    <a:pt x="1" y="660"/>
                    <a:pt x="336" y="995"/>
                    <a:pt x="747" y="995"/>
                  </a:cubicBezTo>
                  <a:lnTo>
                    <a:pt x="1255" y="995"/>
                  </a:lnTo>
                  <a:cubicBezTo>
                    <a:pt x="1666" y="995"/>
                    <a:pt x="2001" y="660"/>
                    <a:pt x="2001" y="249"/>
                  </a:cubicBezTo>
                  <a:lnTo>
                    <a:pt x="2001"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71"/>
            <p:cNvSpPr/>
            <p:nvPr/>
          </p:nvSpPr>
          <p:spPr>
            <a:xfrm>
              <a:off x="7580912" y="3793455"/>
              <a:ext cx="26418" cy="39469"/>
            </a:xfrm>
            <a:custGeom>
              <a:avLst/>
              <a:gdLst/>
              <a:ahLst/>
              <a:cxnLst/>
              <a:rect l="l" t="t" r="r" b="b"/>
              <a:pathLst>
                <a:path w="1006" h="1503" extrusionOk="0">
                  <a:moveTo>
                    <a:pt x="250" y="0"/>
                  </a:moveTo>
                  <a:cubicBezTo>
                    <a:pt x="116" y="0"/>
                    <a:pt x="1" y="105"/>
                    <a:pt x="1" y="249"/>
                  </a:cubicBezTo>
                  <a:lnTo>
                    <a:pt x="1" y="1254"/>
                  </a:lnTo>
                  <a:cubicBezTo>
                    <a:pt x="1" y="1388"/>
                    <a:pt x="116" y="1503"/>
                    <a:pt x="250" y="1503"/>
                  </a:cubicBezTo>
                  <a:lnTo>
                    <a:pt x="757" y="1503"/>
                  </a:lnTo>
                  <a:cubicBezTo>
                    <a:pt x="891" y="1503"/>
                    <a:pt x="1006" y="1388"/>
                    <a:pt x="1006" y="1254"/>
                  </a:cubicBezTo>
                  <a:lnTo>
                    <a:pt x="1006" y="249"/>
                  </a:lnTo>
                  <a:cubicBezTo>
                    <a:pt x="1006"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71"/>
            <p:cNvSpPr/>
            <p:nvPr/>
          </p:nvSpPr>
          <p:spPr>
            <a:xfrm>
              <a:off x="7580912" y="3793455"/>
              <a:ext cx="26418" cy="19616"/>
            </a:xfrm>
            <a:custGeom>
              <a:avLst/>
              <a:gdLst/>
              <a:ahLst/>
              <a:cxnLst/>
              <a:rect l="l" t="t" r="r" b="b"/>
              <a:pathLst>
                <a:path w="1006" h="747" extrusionOk="0">
                  <a:moveTo>
                    <a:pt x="250" y="0"/>
                  </a:moveTo>
                  <a:cubicBezTo>
                    <a:pt x="116" y="0"/>
                    <a:pt x="1" y="115"/>
                    <a:pt x="1" y="249"/>
                  </a:cubicBezTo>
                  <a:lnTo>
                    <a:pt x="1" y="498"/>
                  </a:lnTo>
                  <a:cubicBezTo>
                    <a:pt x="1" y="641"/>
                    <a:pt x="116" y="747"/>
                    <a:pt x="250" y="747"/>
                  </a:cubicBezTo>
                  <a:lnTo>
                    <a:pt x="757" y="747"/>
                  </a:lnTo>
                  <a:cubicBezTo>
                    <a:pt x="891" y="747"/>
                    <a:pt x="1006" y="641"/>
                    <a:pt x="1006" y="498"/>
                  </a:cubicBezTo>
                  <a:lnTo>
                    <a:pt x="1006" y="249"/>
                  </a:lnTo>
                  <a:cubicBezTo>
                    <a:pt x="1006"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6" name="Google Shape;11946;p71"/>
            <p:cNvSpPr/>
            <p:nvPr/>
          </p:nvSpPr>
          <p:spPr>
            <a:xfrm>
              <a:off x="7883506" y="3793455"/>
              <a:ext cx="26418" cy="39469"/>
            </a:xfrm>
            <a:custGeom>
              <a:avLst/>
              <a:gdLst/>
              <a:ahLst/>
              <a:cxnLst/>
              <a:rect l="l" t="t" r="r" b="b"/>
              <a:pathLst>
                <a:path w="1006" h="1503" extrusionOk="0">
                  <a:moveTo>
                    <a:pt x="249" y="0"/>
                  </a:moveTo>
                  <a:cubicBezTo>
                    <a:pt x="115" y="0"/>
                    <a:pt x="1" y="105"/>
                    <a:pt x="1" y="249"/>
                  </a:cubicBezTo>
                  <a:lnTo>
                    <a:pt x="1" y="1254"/>
                  </a:lnTo>
                  <a:cubicBezTo>
                    <a:pt x="1" y="1388"/>
                    <a:pt x="115" y="1503"/>
                    <a:pt x="249" y="1503"/>
                  </a:cubicBezTo>
                  <a:lnTo>
                    <a:pt x="757" y="1503"/>
                  </a:lnTo>
                  <a:cubicBezTo>
                    <a:pt x="891" y="1503"/>
                    <a:pt x="1005" y="1388"/>
                    <a:pt x="1005" y="1254"/>
                  </a:cubicBezTo>
                  <a:lnTo>
                    <a:pt x="1005" y="249"/>
                  </a:lnTo>
                  <a:cubicBezTo>
                    <a:pt x="1005" y="105"/>
                    <a:pt x="891" y="0"/>
                    <a:pt x="75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7" name="Google Shape;11947;p71"/>
            <p:cNvSpPr/>
            <p:nvPr/>
          </p:nvSpPr>
          <p:spPr>
            <a:xfrm>
              <a:off x="7883506" y="3793455"/>
              <a:ext cx="26418" cy="19616"/>
            </a:xfrm>
            <a:custGeom>
              <a:avLst/>
              <a:gdLst/>
              <a:ahLst/>
              <a:cxnLst/>
              <a:rect l="l" t="t" r="r" b="b"/>
              <a:pathLst>
                <a:path w="1006" h="747" extrusionOk="0">
                  <a:moveTo>
                    <a:pt x="249" y="0"/>
                  </a:moveTo>
                  <a:cubicBezTo>
                    <a:pt x="115" y="0"/>
                    <a:pt x="1" y="115"/>
                    <a:pt x="1" y="249"/>
                  </a:cubicBezTo>
                  <a:lnTo>
                    <a:pt x="1" y="498"/>
                  </a:lnTo>
                  <a:cubicBezTo>
                    <a:pt x="1" y="641"/>
                    <a:pt x="115" y="747"/>
                    <a:pt x="249" y="747"/>
                  </a:cubicBezTo>
                  <a:lnTo>
                    <a:pt x="757" y="747"/>
                  </a:lnTo>
                  <a:cubicBezTo>
                    <a:pt x="891" y="747"/>
                    <a:pt x="1005" y="641"/>
                    <a:pt x="1005" y="498"/>
                  </a:cubicBezTo>
                  <a:lnTo>
                    <a:pt x="1005" y="249"/>
                  </a:lnTo>
                  <a:cubicBezTo>
                    <a:pt x="1005" y="115"/>
                    <a:pt x="891" y="0"/>
                    <a:pt x="75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71"/>
            <p:cNvSpPr/>
            <p:nvPr/>
          </p:nvSpPr>
          <p:spPr>
            <a:xfrm>
              <a:off x="7541469" y="3859289"/>
              <a:ext cx="407897" cy="13104"/>
            </a:xfrm>
            <a:custGeom>
              <a:avLst/>
              <a:gdLst/>
              <a:ahLst/>
              <a:cxnLst/>
              <a:rect l="l" t="t" r="r" b="b"/>
              <a:pathLst>
                <a:path w="15533" h="499" extrusionOk="0">
                  <a:moveTo>
                    <a:pt x="0" y="1"/>
                  </a:moveTo>
                  <a:lnTo>
                    <a:pt x="0" y="498"/>
                  </a:lnTo>
                  <a:lnTo>
                    <a:pt x="15533" y="498"/>
                  </a:lnTo>
                  <a:lnTo>
                    <a:pt x="1553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71"/>
            <p:cNvSpPr/>
            <p:nvPr/>
          </p:nvSpPr>
          <p:spPr>
            <a:xfrm>
              <a:off x="7580912"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9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71"/>
            <p:cNvSpPr/>
            <p:nvPr/>
          </p:nvSpPr>
          <p:spPr>
            <a:xfrm>
              <a:off x="7580912"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9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71"/>
            <p:cNvSpPr/>
            <p:nvPr/>
          </p:nvSpPr>
          <p:spPr>
            <a:xfrm>
              <a:off x="7580912"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9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2" name="Google Shape;11952;p71"/>
            <p:cNvSpPr/>
            <p:nvPr/>
          </p:nvSpPr>
          <p:spPr>
            <a:xfrm>
              <a:off x="7672900" y="4004060"/>
              <a:ext cx="52809" cy="26155"/>
            </a:xfrm>
            <a:custGeom>
              <a:avLst/>
              <a:gdLst/>
              <a:ahLst/>
              <a:cxnLst/>
              <a:rect l="l" t="t" r="r" b="b"/>
              <a:pathLst>
                <a:path w="2011" h="996" extrusionOk="0">
                  <a:moveTo>
                    <a:pt x="259" y="0"/>
                  </a:moveTo>
                  <a:cubicBezTo>
                    <a:pt x="115" y="0"/>
                    <a:pt x="1" y="105"/>
                    <a:pt x="1" y="249"/>
                  </a:cubicBezTo>
                  <a:lnTo>
                    <a:pt x="1" y="746"/>
                  </a:lnTo>
                  <a:cubicBezTo>
                    <a:pt x="1" y="880"/>
                    <a:pt x="115" y="995"/>
                    <a:pt x="259" y="995"/>
                  </a:cubicBezTo>
                  <a:lnTo>
                    <a:pt x="1752" y="995"/>
                  </a:lnTo>
                  <a:cubicBezTo>
                    <a:pt x="1896" y="995"/>
                    <a:pt x="2010" y="880"/>
                    <a:pt x="2010" y="746"/>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3" name="Google Shape;11953;p71"/>
            <p:cNvSpPr/>
            <p:nvPr/>
          </p:nvSpPr>
          <p:spPr>
            <a:xfrm>
              <a:off x="7765126" y="4004060"/>
              <a:ext cx="52573" cy="26155"/>
            </a:xfrm>
            <a:custGeom>
              <a:avLst/>
              <a:gdLst/>
              <a:ahLst/>
              <a:cxnLst/>
              <a:rect l="l" t="t" r="r" b="b"/>
              <a:pathLst>
                <a:path w="2002" h="996" extrusionOk="0">
                  <a:moveTo>
                    <a:pt x="250" y="0"/>
                  </a:moveTo>
                  <a:cubicBezTo>
                    <a:pt x="116" y="0"/>
                    <a:pt x="1" y="105"/>
                    <a:pt x="1" y="249"/>
                  </a:cubicBezTo>
                  <a:lnTo>
                    <a:pt x="1" y="746"/>
                  </a:lnTo>
                  <a:cubicBezTo>
                    <a:pt x="1" y="880"/>
                    <a:pt x="116" y="995"/>
                    <a:pt x="250" y="995"/>
                  </a:cubicBezTo>
                  <a:lnTo>
                    <a:pt x="1752" y="995"/>
                  </a:lnTo>
                  <a:cubicBezTo>
                    <a:pt x="1886" y="995"/>
                    <a:pt x="2001" y="880"/>
                    <a:pt x="2001" y="746"/>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71"/>
            <p:cNvSpPr/>
            <p:nvPr/>
          </p:nvSpPr>
          <p:spPr>
            <a:xfrm>
              <a:off x="7672900" y="3951278"/>
              <a:ext cx="52809" cy="26418"/>
            </a:xfrm>
            <a:custGeom>
              <a:avLst/>
              <a:gdLst/>
              <a:ahLst/>
              <a:cxnLst/>
              <a:rect l="l" t="t" r="r" b="b"/>
              <a:pathLst>
                <a:path w="2011" h="1006" extrusionOk="0">
                  <a:moveTo>
                    <a:pt x="259" y="0"/>
                  </a:moveTo>
                  <a:cubicBezTo>
                    <a:pt x="115" y="0"/>
                    <a:pt x="1" y="115"/>
                    <a:pt x="1" y="249"/>
                  </a:cubicBezTo>
                  <a:lnTo>
                    <a:pt x="1" y="756"/>
                  </a:lnTo>
                  <a:cubicBezTo>
                    <a:pt x="1" y="890"/>
                    <a:pt x="115" y="1005"/>
                    <a:pt x="259" y="1005"/>
                  </a:cubicBezTo>
                  <a:lnTo>
                    <a:pt x="1752" y="1005"/>
                  </a:lnTo>
                  <a:cubicBezTo>
                    <a:pt x="1896" y="1005"/>
                    <a:pt x="2010" y="890"/>
                    <a:pt x="2010" y="756"/>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71"/>
            <p:cNvSpPr/>
            <p:nvPr/>
          </p:nvSpPr>
          <p:spPr>
            <a:xfrm>
              <a:off x="7580912"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96" y="996"/>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71"/>
            <p:cNvSpPr/>
            <p:nvPr/>
          </p:nvSpPr>
          <p:spPr>
            <a:xfrm>
              <a:off x="7672900" y="3898758"/>
              <a:ext cx="52809" cy="26155"/>
            </a:xfrm>
            <a:custGeom>
              <a:avLst/>
              <a:gdLst/>
              <a:ahLst/>
              <a:cxnLst/>
              <a:rect l="l" t="t" r="r" b="b"/>
              <a:pathLst>
                <a:path w="2011" h="996" extrusionOk="0">
                  <a:moveTo>
                    <a:pt x="259" y="0"/>
                  </a:moveTo>
                  <a:cubicBezTo>
                    <a:pt x="115" y="0"/>
                    <a:pt x="1" y="105"/>
                    <a:pt x="1" y="249"/>
                  </a:cubicBezTo>
                  <a:lnTo>
                    <a:pt x="1" y="747"/>
                  </a:lnTo>
                  <a:cubicBezTo>
                    <a:pt x="1" y="890"/>
                    <a:pt x="115" y="995"/>
                    <a:pt x="259" y="995"/>
                  </a:cubicBezTo>
                  <a:lnTo>
                    <a:pt x="1752" y="995"/>
                  </a:lnTo>
                  <a:cubicBezTo>
                    <a:pt x="1896" y="995"/>
                    <a:pt x="2010" y="890"/>
                    <a:pt x="2010" y="747"/>
                  </a:cubicBezTo>
                  <a:lnTo>
                    <a:pt x="2010" y="249"/>
                  </a:lnTo>
                  <a:cubicBezTo>
                    <a:pt x="2010" y="10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7" name="Google Shape;11957;p71"/>
            <p:cNvSpPr/>
            <p:nvPr/>
          </p:nvSpPr>
          <p:spPr>
            <a:xfrm>
              <a:off x="7672900" y="4056580"/>
              <a:ext cx="52809" cy="26418"/>
            </a:xfrm>
            <a:custGeom>
              <a:avLst/>
              <a:gdLst/>
              <a:ahLst/>
              <a:cxnLst/>
              <a:rect l="l" t="t" r="r" b="b"/>
              <a:pathLst>
                <a:path w="2011" h="1006" extrusionOk="0">
                  <a:moveTo>
                    <a:pt x="259" y="0"/>
                  </a:moveTo>
                  <a:cubicBezTo>
                    <a:pt x="115" y="0"/>
                    <a:pt x="1" y="115"/>
                    <a:pt x="1" y="249"/>
                  </a:cubicBezTo>
                  <a:lnTo>
                    <a:pt x="1" y="747"/>
                  </a:lnTo>
                  <a:cubicBezTo>
                    <a:pt x="1" y="890"/>
                    <a:pt x="115" y="1005"/>
                    <a:pt x="259" y="1005"/>
                  </a:cubicBezTo>
                  <a:lnTo>
                    <a:pt x="1752" y="1005"/>
                  </a:lnTo>
                  <a:cubicBezTo>
                    <a:pt x="1896" y="1005"/>
                    <a:pt x="2010" y="890"/>
                    <a:pt x="2010" y="747"/>
                  </a:cubicBezTo>
                  <a:lnTo>
                    <a:pt x="2010" y="249"/>
                  </a:lnTo>
                  <a:cubicBezTo>
                    <a:pt x="2010" y="115"/>
                    <a:pt x="189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8" name="Google Shape;11958;p71"/>
            <p:cNvSpPr/>
            <p:nvPr/>
          </p:nvSpPr>
          <p:spPr>
            <a:xfrm>
              <a:off x="7857114" y="4004060"/>
              <a:ext cx="52809" cy="26155"/>
            </a:xfrm>
            <a:custGeom>
              <a:avLst/>
              <a:gdLst/>
              <a:ahLst/>
              <a:cxnLst/>
              <a:rect l="l" t="t" r="r" b="b"/>
              <a:pathLst>
                <a:path w="2011" h="996" extrusionOk="0">
                  <a:moveTo>
                    <a:pt x="259" y="0"/>
                  </a:moveTo>
                  <a:cubicBezTo>
                    <a:pt x="116" y="0"/>
                    <a:pt x="1" y="105"/>
                    <a:pt x="1" y="249"/>
                  </a:cubicBezTo>
                  <a:lnTo>
                    <a:pt x="1" y="746"/>
                  </a:lnTo>
                  <a:cubicBezTo>
                    <a:pt x="1" y="880"/>
                    <a:pt x="116" y="995"/>
                    <a:pt x="259" y="995"/>
                  </a:cubicBezTo>
                  <a:lnTo>
                    <a:pt x="1762" y="995"/>
                  </a:lnTo>
                  <a:cubicBezTo>
                    <a:pt x="1896" y="995"/>
                    <a:pt x="2010" y="880"/>
                    <a:pt x="2010" y="746"/>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71"/>
            <p:cNvSpPr/>
            <p:nvPr/>
          </p:nvSpPr>
          <p:spPr>
            <a:xfrm>
              <a:off x="7857114" y="3898758"/>
              <a:ext cx="52809" cy="26155"/>
            </a:xfrm>
            <a:custGeom>
              <a:avLst/>
              <a:gdLst/>
              <a:ahLst/>
              <a:cxnLst/>
              <a:rect l="l" t="t" r="r" b="b"/>
              <a:pathLst>
                <a:path w="2011" h="996" extrusionOk="0">
                  <a:moveTo>
                    <a:pt x="259" y="0"/>
                  </a:moveTo>
                  <a:cubicBezTo>
                    <a:pt x="116" y="0"/>
                    <a:pt x="1" y="105"/>
                    <a:pt x="1" y="249"/>
                  </a:cubicBezTo>
                  <a:lnTo>
                    <a:pt x="1" y="747"/>
                  </a:lnTo>
                  <a:cubicBezTo>
                    <a:pt x="1" y="890"/>
                    <a:pt x="116" y="995"/>
                    <a:pt x="259" y="995"/>
                  </a:cubicBezTo>
                  <a:lnTo>
                    <a:pt x="1762" y="995"/>
                  </a:lnTo>
                  <a:cubicBezTo>
                    <a:pt x="1896" y="995"/>
                    <a:pt x="2010" y="890"/>
                    <a:pt x="2010" y="747"/>
                  </a:cubicBezTo>
                  <a:lnTo>
                    <a:pt x="2010" y="249"/>
                  </a:lnTo>
                  <a:cubicBezTo>
                    <a:pt x="2010" y="10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0" name="Google Shape;11960;p71"/>
            <p:cNvSpPr/>
            <p:nvPr/>
          </p:nvSpPr>
          <p:spPr>
            <a:xfrm>
              <a:off x="7857114" y="4056580"/>
              <a:ext cx="52809" cy="26418"/>
            </a:xfrm>
            <a:custGeom>
              <a:avLst/>
              <a:gdLst/>
              <a:ahLst/>
              <a:cxnLst/>
              <a:rect l="l" t="t" r="r" b="b"/>
              <a:pathLst>
                <a:path w="2011" h="1006" extrusionOk="0">
                  <a:moveTo>
                    <a:pt x="259" y="0"/>
                  </a:moveTo>
                  <a:cubicBezTo>
                    <a:pt x="116" y="0"/>
                    <a:pt x="1" y="115"/>
                    <a:pt x="1" y="249"/>
                  </a:cubicBezTo>
                  <a:lnTo>
                    <a:pt x="1" y="747"/>
                  </a:lnTo>
                  <a:cubicBezTo>
                    <a:pt x="1" y="890"/>
                    <a:pt x="116" y="1005"/>
                    <a:pt x="259" y="1005"/>
                  </a:cubicBezTo>
                  <a:lnTo>
                    <a:pt x="1762" y="1005"/>
                  </a:lnTo>
                  <a:cubicBezTo>
                    <a:pt x="1896" y="1005"/>
                    <a:pt x="2010" y="890"/>
                    <a:pt x="2010" y="747"/>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1" name="Google Shape;11961;p71"/>
            <p:cNvSpPr/>
            <p:nvPr/>
          </p:nvSpPr>
          <p:spPr>
            <a:xfrm>
              <a:off x="7765126" y="3951278"/>
              <a:ext cx="52573" cy="26418"/>
            </a:xfrm>
            <a:custGeom>
              <a:avLst/>
              <a:gdLst/>
              <a:ahLst/>
              <a:cxnLst/>
              <a:rect l="l" t="t" r="r" b="b"/>
              <a:pathLst>
                <a:path w="2002" h="1006" extrusionOk="0">
                  <a:moveTo>
                    <a:pt x="250" y="0"/>
                  </a:moveTo>
                  <a:cubicBezTo>
                    <a:pt x="116" y="0"/>
                    <a:pt x="1" y="115"/>
                    <a:pt x="1" y="249"/>
                  </a:cubicBezTo>
                  <a:lnTo>
                    <a:pt x="1" y="756"/>
                  </a:lnTo>
                  <a:cubicBezTo>
                    <a:pt x="1" y="890"/>
                    <a:pt x="116" y="1005"/>
                    <a:pt x="250" y="1005"/>
                  </a:cubicBezTo>
                  <a:lnTo>
                    <a:pt x="1752" y="1005"/>
                  </a:lnTo>
                  <a:cubicBezTo>
                    <a:pt x="1886" y="1005"/>
                    <a:pt x="2001" y="890"/>
                    <a:pt x="2001" y="756"/>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2" name="Google Shape;11962;p71"/>
            <p:cNvSpPr/>
            <p:nvPr/>
          </p:nvSpPr>
          <p:spPr>
            <a:xfrm>
              <a:off x="7765126" y="3898758"/>
              <a:ext cx="52573" cy="26155"/>
            </a:xfrm>
            <a:custGeom>
              <a:avLst/>
              <a:gdLst/>
              <a:ahLst/>
              <a:cxnLst/>
              <a:rect l="l" t="t" r="r" b="b"/>
              <a:pathLst>
                <a:path w="2002" h="996" extrusionOk="0">
                  <a:moveTo>
                    <a:pt x="250" y="0"/>
                  </a:moveTo>
                  <a:cubicBezTo>
                    <a:pt x="116" y="0"/>
                    <a:pt x="1" y="105"/>
                    <a:pt x="1" y="249"/>
                  </a:cubicBezTo>
                  <a:lnTo>
                    <a:pt x="1" y="747"/>
                  </a:lnTo>
                  <a:cubicBezTo>
                    <a:pt x="1" y="890"/>
                    <a:pt x="116" y="995"/>
                    <a:pt x="250" y="995"/>
                  </a:cubicBezTo>
                  <a:lnTo>
                    <a:pt x="1752" y="995"/>
                  </a:lnTo>
                  <a:cubicBezTo>
                    <a:pt x="1886" y="995"/>
                    <a:pt x="2001" y="890"/>
                    <a:pt x="2001" y="747"/>
                  </a:cubicBezTo>
                  <a:lnTo>
                    <a:pt x="2001" y="249"/>
                  </a:lnTo>
                  <a:cubicBezTo>
                    <a:pt x="2001" y="10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3" name="Google Shape;11963;p71"/>
            <p:cNvSpPr/>
            <p:nvPr/>
          </p:nvSpPr>
          <p:spPr>
            <a:xfrm>
              <a:off x="7857114" y="3951278"/>
              <a:ext cx="52809" cy="26418"/>
            </a:xfrm>
            <a:custGeom>
              <a:avLst/>
              <a:gdLst/>
              <a:ahLst/>
              <a:cxnLst/>
              <a:rect l="l" t="t" r="r" b="b"/>
              <a:pathLst>
                <a:path w="2011" h="1006" extrusionOk="0">
                  <a:moveTo>
                    <a:pt x="259" y="0"/>
                  </a:moveTo>
                  <a:cubicBezTo>
                    <a:pt x="116" y="0"/>
                    <a:pt x="1" y="115"/>
                    <a:pt x="1" y="249"/>
                  </a:cubicBezTo>
                  <a:lnTo>
                    <a:pt x="1" y="756"/>
                  </a:lnTo>
                  <a:cubicBezTo>
                    <a:pt x="1" y="890"/>
                    <a:pt x="116" y="1005"/>
                    <a:pt x="259" y="1005"/>
                  </a:cubicBezTo>
                  <a:lnTo>
                    <a:pt x="1762" y="1005"/>
                  </a:lnTo>
                  <a:cubicBezTo>
                    <a:pt x="1896" y="1005"/>
                    <a:pt x="2010" y="890"/>
                    <a:pt x="2010" y="756"/>
                  </a:cubicBezTo>
                  <a:lnTo>
                    <a:pt x="2010" y="249"/>
                  </a:lnTo>
                  <a:cubicBezTo>
                    <a:pt x="2010" y="115"/>
                    <a:pt x="1896" y="0"/>
                    <a:pt x="17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71"/>
            <p:cNvSpPr/>
            <p:nvPr/>
          </p:nvSpPr>
          <p:spPr>
            <a:xfrm>
              <a:off x="7765126" y="4056580"/>
              <a:ext cx="52573" cy="26418"/>
            </a:xfrm>
            <a:custGeom>
              <a:avLst/>
              <a:gdLst/>
              <a:ahLst/>
              <a:cxnLst/>
              <a:rect l="l" t="t" r="r" b="b"/>
              <a:pathLst>
                <a:path w="2002" h="1006" extrusionOk="0">
                  <a:moveTo>
                    <a:pt x="250" y="0"/>
                  </a:moveTo>
                  <a:cubicBezTo>
                    <a:pt x="116" y="0"/>
                    <a:pt x="1" y="115"/>
                    <a:pt x="1" y="249"/>
                  </a:cubicBezTo>
                  <a:lnTo>
                    <a:pt x="1" y="747"/>
                  </a:lnTo>
                  <a:cubicBezTo>
                    <a:pt x="1" y="890"/>
                    <a:pt x="116" y="1005"/>
                    <a:pt x="250" y="1005"/>
                  </a:cubicBezTo>
                  <a:lnTo>
                    <a:pt x="1752" y="1005"/>
                  </a:lnTo>
                  <a:cubicBezTo>
                    <a:pt x="1886" y="1005"/>
                    <a:pt x="2001" y="890"/>
                    <a:pt x="2001" y="747"/>
                  </a:cubicBezTo>
                  <a:lnTo>
                    <a:pt x="2001" y="249"/>
                  </a:lnTo>
                  <a:cubicBezTo>
                    <a:pt x="2001" y="115"/>
                    <a:pt x="1886" y="0"/>
                    <a:pt x="175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71"/>
            <p:cNvSpPr/>
            <p:nvPr/>
          </p:nvSpPr>
          <p:spPr>
            <a:xfrm>
              <a:off x="7854305" y="3944450"/>
              <a:ext cx="58691" cy="39758"/>
            </a:xfrm>
            <a:custGeom>
              <a:avLst/>
              <a:gdLst/>
              <a:ahLst/>
              <a:cxnLst/>
              <a:rect l="l" t="t" r="r" b="b"/>
              <a:pathLst>
                <a:path w="2235" h="1514" extrusionOk="0">
                  <a:moveTo>
                    <a:pt x="1867" y="0"/>
                  </a:moveTo>
                  <a:cubicBezTo>
                    <a:pt x="1809" y="0"/>
                    <a:pt x="1749" y="23"/>
                    <a:pt x="1696" y="78"/>
                  </a:cubicBezTo>
                  <a:lnTo>
                    <a:pt x="864" y="901"/>
                  </a:lnTo>
                  <a:lnTo>
                    <a:pt x="538" y="576"/>
                  </a:lnTo>
                  <a:cubicBezTo>
                    <a:pt x="483" y="521"/>
                    <a:pt x="422" y="498"/>
                    <a:pt x="363" y="498"/>
                  </a:cubicBezTo>
                  <a:cubicBezTo>
                    <a:pt x="167" y="498"/>
                    <a:pt x="0" y="756"/>
                    <a:pt x="184" y="940"/>
                  </a:cubicBezTo>
                  <a:lnTo>
                    <a:pt x="682" y="1437"/>
                  </a:lnTo>
                  <a:cubicBezTo>
                    <a:pt x="730" y="1485"/>
                    <a:pt x="797" y="1514"/>
                    <a:pt x="864" y="1514"/>
                  </a:cubicBezTo>
                  <a:cubicBezTo>
                    <a:pt x="931" y="1514"/>
                    <a:pt x="998" y="1485"/>
                    <a:pt x="1046" y="1437"/>
                  </a:cubicBezTo>
                  <a:lnTo>
                    <a:pt x="2050" y="442"/>
                  </a:lnTo>
                  <a:cubicBezTo>
                    <a:pt x="2235" y="258"/>
                    <a:pt x="2062" y="0"/>
                    <a:pt x="1867"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71"/>
            <p:cNvSpPr/>
            <p:nvPr/>
          </p:nvSpPr>
          <p:spPr>
            <a:xfrm>
              <a:off x="7670091" y="3944450"/>
              <a:ext cx="58691" cy="39758"/>
            </a:xfrm>
            <a:custGeom>
              <a:avLst/>
              <a:gdLst/>
              <a:ahLst/>
              <a:cxnLst/>
              <a:rect l="l" t="t" r="r" b="b"/>
              <a:pathLst>
                <a:path w="2235" h="1514" extrusionOk="0">
                  <a:moveTo>
                    <a:pt x="1871" y="0"/>
                  </a:moveTo>
                  <a:cubicBezTo>
                    <a:pt x="1813" y="0"/>
                    <a:pt x="1751" y="23"/>
                    <a:pt x="1696" y="78"/>
                  </a:cubicBezTo>
                  <a:lnTo>
                    <a:pt x="864" y="901"/>
                  </a:lnTo>
                  <a:lnTo>
                    <a:pt x="548" y="576"/>
                  </a:lnTo>
                  <a:cubicBezTo>
                    <a:pt x="493" y="521"/>
                    <a:pt x="431" y="498"/>
                    <a:pt x="372" y="498"/>
                  </a:cubicBezTo>
                  <a:cubicBezTo>
                    <a:pt x="173" y="498"/>
                    <a:pt x="0" y="756"/>
                    <a:pt x="184" y="940"/>
                  </a:cubicBezTo>
                  <a:lnTo>
                    <a:pt x="682" y="1437"/>
                  </a:lnTo>
                  <a:cubicBezTo>
                    <a:pt x="730" y="1485"/>
                    <a:pt x="797" y="1514"/>
                    <a:pt x="864" y="1514"/>
                  </a:cubicBezTo>
                  <a:cubicBezTo>
                    <a:pt x="931" y="1514"/>
                    <a:pt x="998" y="1485"/>
                    <a:pt x="1046" y="1437"/>
                  </a:cubicBezTo>
                  <a:lnTo>
                    <a:pt x="2050" y="442"/>
                  </a:lnTo>
                  <a:cubicBezTo>
                    <a:pt x="2235" y="258"/>
                    <a:pt x="2067" y="0"/>
                    <a:pt x="1871"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71"/>
            <p:cNvSpPr/>
            <p:nvPr/>
          </p:nvSpPr>
          <p:spPr>
            <a:xfrm>
              <a:off x="7762342" y="3996970"/>
              <a:ext cx="58665" cy="39810"/>
            </a:xfrm>
            <a:custGeom>
              <a:avLst/>
              <a:gdLst/>
              <a:ahLst/>
              <a:cxnLst/>
              <a:rect l="l" t="t" r="r" b="b"/>
              <a:pathLst>
                <a:path w="2234" h="1516" extrusionOk="0">
                  <a:moveTo>
                    <a:pt x="1862" y="0"/>
                  </a:moveTo>
                  <a:cubicBezTo>
                    <a:pt x="1803" y="0"/>
                    <a:pt x="1741" y="23"/>
                    <a:pt x="1686" y="79"/>
                  </a:cubicBezTo>
                  <a:lnTo>
                    <a:pt x="863" y="911"/>
                  </a:lnTo>
                  <a:lnTo>
                    <a:pt x="538" y="586"/>
                  </a:lnTo>
                  <a:cubicBezTo>
                    <a:pt x="482" y="530"/>
                    <a:pt x="419" y="506"/>
                    <a:pt x="360" y="506"/>
                  </a:cubicBezTo>
                  <a:cubicBezTo>
                    <a:pt x="165" y="506"/>
                    <a:pt x="0" y="757"/>
                    <a:pt x="184" y="940"/>
                  </a:cubicBezTo>
                  <a:lnTo>
                    <a:pt x="681" y="1447"/>
                  </a:lnTo>
                  <a:cubicBezTo>
                    <a:pt x="729" y="1495"/>
                    <a:pt x="786" y="1514"/>
                    <a:pt x="853" y="1514"/>
                  </a:cubicBezTo>
                  <a:cubicBezTo>
                    <a:pt x="863" y="1515"/>
                    <a:pt x="873" y="1516"/>
                    <a:pt x="883" y="1516"/>
                  </a:cubicBezTo>
                  <a:cubicBezTo>
                    <a:pt x="947" y="1516"/>
                    <a:pt x="1003" y="1489"/>
                    <a:pt x="1045" y="1447"/>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71"/>
            <p:cNvSpPr/>
            <p:nvPr/>
          </p:nvSpPr>
          <p:spPr>
            <a:xfrm>
              <a:off x="7578102" y="4049700"/>
              <a:ext cx="58665" cy="39810"/>
            </a:xfrm>
            <a:custGeom>
              <a:avLst/>
              <a:gdLst/>
              <a:ahLst/>
              <a:cxnLst/>
              <a:rect l="l" t="t" r="r" b="b"/>
              <a:pathLst>
                <a:path w="2234" h="1516" extrusionOk="0">
                  <a:moveTo>
                    <a:pt x="1866" y="1"/>
                  </a:moveTo>
                  <a:cubicBezTo>
                    <a:pt x="1806" y="1"/>
                    <a:pt x="1743" y="24"/>
                    <a:pt x="1687" y="80"/>
                  </a:cubicBezTo>
                  <a:lnTo>
                    <a:pt x="864" y="903"/>
                  </a:lnTo>
                  <a:lnTo>
                    <a:pt x="539" y="578"/>
                  </a:lnTo>
                  <a:cubicBezTo>
                    <a:pt x="483" y="523"/>
                    <a:pt x="422" y="500"/>
                    <a:pt x="364" y="500"/>
                  </a:cubicBezTo>
                  <a:cubicBezTo>
                    <a:pt x="168" y="500"/>
                    <a:pt x="0" y="758"/>
                    <a:pt x="184" y="942"/>
                  </a:cubicBezTo>
                  <a:lnTo>
                    <a:pt x="682" y="1439"/>
                  </a:lnTo>
                  <a:cubicBezTo>
                    <a:pt x="730" y="1487"/>
                    <a:pt x="797" y="1516"/>
                    <a:pt x="864" y="1516"/>
                  </a:cubicBezTo>
                  <a:cubicBezTo>
                    <a:pt x="931" y="1516"/>
                    <a:pt x="998" y="1487"/>
                    <a:pt x="1046" y="1439"/>
                  </a:cubicBezTo>
                  <a:lnTo>
                    <a:pt x="2051" y="434"/>
                  </a:lnTo>
                  <a:cubicBezTo>
                    <a:pt x="2234" y="251"/>
                    <a:pt x="2064" y="1"/>
                    <a:pt x="1866"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71"/>
            <p:cNvSpPr/>
            <p:nvPr/>
          </p:nvSpPr>
          <p:spPr>
            <a:xfrm>
              <a:off x="7762342" y="3891667"/>
              <a:ext cx="58665" cy="39784"/>
            </a:xfrm>
            <a:custGeom>
              <a:avLst/>
              <a:gdLst/>
              <a:ahLst/>
              <a:cxnLst/>
              <a:rect l="l" t="t" r="r" b="b"/>
              <a:pathLst>
                <a:path w="2234" h="1515" extrusionOk="0">
                  <a:moveTo>
                    <a:pt x="1862" y="0"/>
                  </a:moveTo>
                  <a:cubicBezTo>
                    <a:pt x="1803" y="0"/>
                    <a:pt x="1741" y="24"/>
                    <a:pt x="1686" y="79"/>
                  </a:cubicBezTo>
                  <a:lnTo>
                    <a:pt x="863" y="902"/>
                  </a:lnTo>
                  <a:lnTo>
                    <a:pt x="538" y="586"/>
                  </a:lnTo>
                  <a:cubicBezTo>
                    <a:pt x="482" y="530"/>
                    <a:pt x="419" y="506"/>
                    <a:pt x="360" y="506"/>
                  </a:cubicBezTo>
                  <a:cubicBezTo>
                    <a:pt x="165" y="506"/>
                    <a:pt x="0" y="757"/>
                    <a:pt x="184" y="940"/>
                  </a:cubicBezTo>
                  <a:lnTo>
                    <a:pt x="681" y="1438"/>
                  </a:lnTo>
                  <a:cubicBezTo>
                    <a:pt x="729" y="1485"/>
                    <a:pt x="786" y="1514"/>
                    <a:pt x="853" y="1514"/>
                  </a:cubicBezTo>
                  <a:cubicBezTo>
                    <a:pt x="930" y="1514"/>
                    <a:pt x="997" y="1495"/>
                    <a:pt x="1045" y="1438"/>
                  </a:cubicBezTo>
                  <a:lnTo>
                    <a:pt x="2050" y="442"/>
                  </a:lnTo>
                  <a:cubicBezTo>
                    <a:pt x="2234" y="258"/>
                    <a:pt x="2061" y="0"/>
                    <a:pt x="1862"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70" name="Google Shape;11970;p71"/>
          <p:cNvGrpSpPr/>
          <p:nvPr/>
        </p:nvGrpSpPr>
        <p:grpSpPr>
          <a:xfrm>
            <a:off x="5310288" y="2956312"/>
            <a:ext cx="432292" cy="264412"/>
            <a:chOff x="5310288" y="2956312"/>
            <a:chExt cx="432292" cy="264412"/>
          </a:xfrm>
        </p:grpSpPr>
        <p:sp>
          <p:nvSpPr>
            <p:cNvPr id="11971" name="Google Shape;11971;p71"/>
            <p:cNvSpPr/>
            <p:nvPr/>
          </p:nvSpPr>
          <p:spPr>
            <a:xfrm>
              <a:off x="5491220" y="3151083"/>
              <a:ext cx="69642" cy="69642"/>
            </a:xfrm>
            <a:custGeom>
              <a:avLst/>
              <a:gdLst/>
              <a:ahLst/>
              <a:cxnLst/>
              <a:rect l="l" t="t" r="r" b="b"/>
              <a:pathLst>
                <a:path w="2652" h="2652" extrusionOk="0">
                  <a:moveTo>
                    <a:pt x="1322" y="1"/>
                  </a:moveTo>
                  <a:cubicBezTo>
                    <a:pt x="594" y="1"/>
                    <a:pt x="1" y="594"/>
                    <a:pt x="1" y="1321"/>
                  </a:cubicBezTo>
                  <a:cubicBezTo>
                    <a:pt x="1" y="2058"/>
                    <a:pt x="594" y="2652"/>
                    <a:pt x="1322" y="2652"/>
                  </a:cubicBezTo>
                  <a:cubicBezTo>
                    <a:pt x="2058" y="2652"/>
                    <a:pt x="2652" y="2058"/>
                    <a:pt x="2652" y="1321"/>
                  </a:cubicBezTo>
                  <a:cubicBezTo>
                    <a:pt x="2652" y="594"/>
                    <a:pt x="2058" y="1"/>
                    <a:pt x="1322" y="1"/>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71"/>
            <p:cNvSpPr/>
            <p:nvPr/>
          </p:nvSpPr>
          <p:spPr>
            <a:xfrm>
              <a:off x="5505059" y="3164896"/>
              <a:ext cx="41727" cy="41753"/>
            </a:xfrm>
            <a:custGeom>
              <a:avLst/>
              <a:gdLst/>
              <a:ahLst/>
              <a:cxnLst/>
              <a:rect l="l" t="t" r="r" b="b"/>
              <a:pathLst>
                <a:path w="1589" h="1590" extrusionOk="0">
                  <a:moveTo>
                    <a:pt x="795" y="1"/>
                  </a:moveTo>
                  <a:cubicBezTo>
                    <a:pt x="364" y="1"/>
                    <a:pt x="0" y="355"/>
                    <a:pt x="0" y="795"/>
                  </a:cubicBezTo>
                  <a:cubicBezTo>
                    <a:pt x="0" y="1235"/>
                    <a:pt x="364" y="1590"/>
                    <a:pt x="795" y="1590"/>
                  </a:cubicBezTo>
                  <a:cubicBezTo>
                    <a:pt x="1235" y="1590"/>
                    <a:pt x="1589" y="1235"/>
                    <a:pt x="1589" y="795"/>
                  </a:cubicBezTo>
                  <a:cubicBezTo>
                    <a:pt x="1589" y="355"/>
                    <a:pt x="1235" y="1"/>
                    <a:pt x="79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71"/>
            <p:cNvSpPr/>
            <p:nvPr/>
          </p:nvSpPr>
          <p:spPr>
            <a:xfrm>
              <a:off x="5589747" y="2956312"/>
              <a:ext cx="152833" cy="153070"/>
            </a:xfrm>
            <a:custGeom>
              <a:avLst/>
              <a:gdLst/>
              <a:ahLst/>
              <a:cxnLst/>
              <a:rect l="l" t="t" r="r" b="b"/>
              <a:pathLst>
                <a:path w="5820" h="5829" extrusionOk="0">
                  <a:moveTo>
                    <a:pt x="2910" y="1"/>
                  </a:moveTo>
                  <a:cubicBezTo>
                    <a:pt x="1637" y="1"/>
                    <a:pt x="699" y="1015"/>
                    <a:pt x="613" y="2269"/>
                  </a:cubicBezTo>
                  <a:cubicBezTo>
                    <a:pt x="565" y="2920"/>
                    <a:pt x="345" y="4183"/>
                    <a:pt x="67" y="4910"/>
                  </a:cubicBezTo>
                  <a:cubicBezTo>
                    <a:pt x="0" y="5073"/>
                    <a:pt x="77" y="5255"/>
                    <a:pt x="230" y="5322"/>
                  </a:cubicBezTo>
                  <a:cubicBezTo>
                    <a:pt x="766" y="5571"/>
                    <a:pt x="1340" y="5743"/>
                    <a:pt x="1924" y="5829"/>
                  </a:cubicBezTo>
                  <a:lnTo>
                    <a:pt x="3896" y="5829"/>
                  </a:lnTo>
                  <a:cubicBezTo>
                    <a:pt x="4479" y="5743"/>
                    <a:pt x="5054" y="5571"/>
                    <a:pt x="5589" y="5322"/>
                  </a:cubicBezTo>
                  <a:cubicBezTo>
                    <a:pt x="5743" y="5255"/>
                    <a:pt x="5819" y="5073"/>
                    <a:pt x="5762" y="4910"/>
                  </a:cubicBezTo>
                  <a:cubicBezTo>
                    <a:pt x="5484" y="4183"/>
                    <a:pt x="5264" y="2920"/>
                    <a:pt x="5216" y="2269"/>
                  </a:cubicBezTo>
                  <a:cubicBezTo>
                    <a:pt x="5121" y="1015"/>
                    <a:pt x="4183" y="1"/>
                    <a:pt x="2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71"/>
            <p:cNvSpPr/>
            <p:nvPr/>
          </p:nvSpPr>
          <p:spPr>
            <a:xfrm>
              <a:off x="5631212" y="2956312"/>
              <a:ext cx="111369" cy="152833"/>
            </a:xfrm>
            <a:custGeom>
              <a:avLst/>
              <a:gdLst/>
              <a:ahLst/>
              <a:cxnLst/>
              <a:rect l="l" t="t" r="r" b="b"/>
              <a:pathLst>
                <a:path w="4241" h="5820" extrusionOk="0">
                  <a:moveTo>
                    <a:pt x="1321" y="1"/>
                  </a:moveTo>
                  <a:cubicBezTo>
                    <a:pt x="345" y="1"/>
                    <a:pt x="1" y="1331"/>
                    <a:pt x="843" y="1829"/>
                  </a:cubicBezTo>
                  <a:cubicBezTo>
                    <a:pt x="871" y="1848"/>
                    <a:pt x="900" y="1857"/>
                    <a:pt x="929" y="1876"/>
                  </a:cubicBezTo>
                  <a:lnTo>
                    <a:pt x="1656" y="5819"/>
                  </a:lnTo>
                  <a:lnTo>
                    <a:pt x="2317" y="5819"/>
                  </a:lnTo>
                  <a:cubicBezTo>
                    <a:pt x="2900" y="5733"/>
                    <a:pt x="3475" y="5571"/>
                    <a:pt x="4010" y="5322"/>
                  </a:cubicBezTo>
                  <a:cubicBezTo>
                    <a:pt x="4164" y="5255"/>
                    <a:pt x="4240" y="5073"/>
                    <a:pt x="4173" y="4910"/>
                  </a:cubicBezTo>
                  <a:cubicBezTo>
                    <a:pt x="3896" y="4183"/>
                    <a:pt x="3676" y="2920"/>
                    <a:pt x="3637" y="2269"/>
                  </a:cubicBezTo>
                  <a:cubicBezTo>
                    <a:pt x="3542" y="1015"/>
                    <a:pt x="2604" y="1"/>
                    <a:pt x="13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71"/>
            <p:cNvSpPr/>
            <p:nvPr/>
          </p:nvSpPr>
          <p:spPr>
            <a:xfrm>
              <a:off x="5588487" y="3071909"/>
              <a:ext cx="153332" cy="120927"/>
            </a:xfrm>
            <a:custGeom>
              <a:avLst/>
              <a:gdLst/>
              <a:ahLst/>
              <a:cxnLst/>
              <a:rect l="l" t="t" r="r" b="b"/>
              <a:pathLst>
                <a:path w="5839" h="4605" extrusionOk="0">
                  <a:moveTo>
                    <a:pt x="1953" y="1"/>
                  </a:moveTo>
                  <a:lnTo>
                    <a:pt x="1953" y="968"/>
                  </a:lnTo>
                  <a:cubicBezTo>
                    <a:pt x="1943" y="1216"/>
                    <a:pt x="1809" y="1436"/>
                    <a:pt x="1589" y="1551"/>
                  </a:cubicBezTo>
                  <a:lnTo>
                    <a:pt x="546" y="2078"/>
                  </a:lnTo>
                  <a:cubicBezTo>
                    <a:pt x="211" y="2240"/>
                    <a:pt x="1" y="2575"/>
                    <a:pt x="1" y="2939"/>
                  </a:cubicBezTo>
                  <a:lnTo>
                    <a:pt x="1" y="4279"/>
                  </a:lnTo>
                  <a:cubicBezTo>
                    <a:pt x="1" y="4461"/>
                    <a:pt x="154" y="4604"/>
                    <a:pt x="326" y="4604"/>
                  </a:cubicBezTo>
                  <a:lnTo>
                    <a:pt x="5513" y="4604"/>
                  </a:lnTo>
                  <a:cubicBezTo>
                    <a:pt x="5685" y="4604"/>
                    <a:pt x="5838" y="4461"/>
                    <a:pt x="5838" y="4279"/>
                  </a:cubicBezTo>
                  <a:lnTo>
                    <a:pt x="5838" y="2949"/>
                  </a:lnTo>
                  <a:cubicBezTo>
                    <a:pt x="5838" y="2575"/>
                    <a:pt x="5628" y="2240"/>
                    <a:pt x="5303" y="2078"/>
                  </a:cubicBezTo>
                  <a:lnTo>
                    <a:pt x="4250" y="1551"/>
                  </a:lnTo>
                  <a:cubicBezTo>
                    <a:pt x="4030" y="1436"/>
                    <a:pt x="3896" y="1216"/>
                    <a:pt x="3896" y="968"/>
                  </a:cubicBezTo>
                  <a:lnTo>
                    <a:pt x="389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71"/>
            <p:cNvSpPr/>
            <p:nvPr/>
          </p:nvSpPr>
          <p:spPr>
            <a:xfrm>
              <a:off x="5639247" y="3071909"/>
              <a:ext cx="52047" cy="33954"/>
            </a:xfrm>
            <a:custGeom>
              <a:avLst/>
              <a:gdLst/>
              <a:ahLst/>
              <a:cxnLst/>
              <a:rect l="l" t="t" r="r" b="b"/>
              <a:pathLst>
                <a:path w="1982" h="1293" extrusionOk="0">
                  <a:moveTo>
                    <a:pt x="20" y="1"/>
                  </a:moveTo>
                  <a:lnTo>
                    <a:pt x="20" y="977"/>
                  </a:lnTo>
                  <a:cubicBezTo>
                    <a:pt x="10" y="1015"/>
                    <a:pt x="10" y="1054"/>
                    <a:pt x="1" y="1092"/>
                  </a:cubicBezTo>
                  <a:cubicBezTo>
                    <a:pt x="307" y="1226"/>
                    <a:pt x="652" y="1293"/>
                    <a:pt x="987" y="1293"/>
                  </a:cubicBezTo>
                  <a:cubicBezTo>
                    <a:pt x="1331" y="1293"/>
                    <a:pt x="1666" y="1226"/>
                    <a:pt x="1982" y="1092"/>
                  </a:cubicBezTo>
                  <a:cubicBezTo>
                    <a:pt x="1963" y="1054"/>
                    <a:pt x="1963" y="1015"/>
                    <a:pt x="1963" y="977"/>
                  </a:cubicBezTo>
                  <a:lnTo>
                    <a:pt x="1963"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71"/>
            <p:cNvSpPr/>
            <p:nvPr/>
          </p:nvSpPr>
          <p:spPr>
            <a:xfrm>
              <a:off x="5588749" y="3116656"/>
              <a:ext cx="153070" cy="76180"/>
            </a:xfrm>
            <a:custGeom>
              <a:avLst/>
              <a:gdLst/>
              <a:ahLst/>
              <a:cxnLst/>
              <a:rect l="l" t="t" r="r" b="b"/>
              <a:pathLst>
                <a:path w="5829" h="2901" extrusionOk="0">
                  <a:moveTo>
                    <a:pt x="1283" y="0"/>
                  </a:moveTo>
                  <a:lnTo>
                    <a:pt x="536" y="374"/>
                  </a:lnTo>
                  <a:cubicBezTo>
                    <a:pt x="201" y="536"/>
                    <a:pt x="0" y="871"/>
                    <a:pt x="0" y="1235"/>
                  </a:cubicBezTo>
                  <a:lnTo>
                    <a:pt x="0" y="2575"/>
                  </a:lnTo>
                  <a:cubicBezTo>
                    <a:pt x="0" y="2757"/>
                    <a:pt x="144" y="2900"/>
                    <a:pt x="326" y="2900"/>
                  </a:cubicBezTo>
                  <a:lnTo>
                    <a:pt x="5503" y="2900"/>
                  </a:lnTo>
                  <a:cubicBezTo>
                    <a:pt x="5685" y="2900"/>
                    <a:pt x="5828" y="2757"/>
                    <a:pt x="5828" y="2575"/>
                  </a:cubicBezTo>
                  <a:lnTo>
                    <a:pt x="5828" y="1245"/>
                  </a:lnTo>
                  <a:cubicBezTo>
                    <a:pt x="5828" y="871"/>
                    <a:pt x="5618" y="536"/>
                    <a:pt x="5293" y="374"/>
                  </a:cubicBezTo>
                  <a:lnTo>
                    <a:pt x="4546" y="0"/>
                  </a:lnTo>
                  <a:cubicBezTo>
                    <a:pt x="4163" y="589"/>
                    <a:pt x="3539" y="883"/>
                    <a:pt x="2914" y="883"/>
                  </a:cubicBezTo>
                  <a:cubicBezTo>
                    <a:pt x="2290" y="883"/>
                    <a:pt x="1665" y="589"/>
                    <a:pt x="1283"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71"/>
            <p:cNvSpPr/>
            <p:nvPr/>
          </p:nvSpPr>
          <p:spPr>
            <a:xfrm>
              <a:off x="5614116" y="3005314"/>
              <a:ext cx="102073" cy="83717"/>
            </a:xfrm>
            <a:custGeom>
              <a:avLst/>
              <a:gdLst/>
              <a:ahLst/>
              <a:cxnLst/>
              <a:rect l="l" t="t" r="r" b="b"/>
              <a:pathLst>
                <a:path w="3887" h="3188" extrusionOk="0">
                  <a:moveTo>
                    <a:pt x="1495" y="1"/>
                  </a:moveTo>
                  <a:cubicBezTo>
                    <a:pt x="1376" y="1"/>
                    <a:pt x="1262" y="72"/>
                    <a:pt x="1207" y="183"/>
                  </a:cubicBezTo>
                  <a:cubicBezTo>
                    <a:pt x="1101" y="403"/>
                    <a:pt x="948" y="604"/>
                    <a:pt x="766" y="766"/>
                  </a:cubicBezTo>
                  <a:cubicBezTo>
                    <a:pt x="594" y="920"/>
                    <a:pt x="393" y="1054"/>
                    <a:pt x="192" y="1159"/>
                  </a:cubicBezTo>
                  <a:cubicBezTo>
                    <a:pt x="68" y="1216"/>
                    <a:pt x="1" y="1350"/>
                    <a:pt x="20" y="1494"/>
                  </a:cubicBezTo>
                  <a:cubicBezTo>
                    <a:pt x="144" y="2460"/>
                    <a:pt x="967" y="3188"/>
                    <a:pt x="1944" y="3188"/>
                  </a:cubicBezTo>
                  <a:cubicBezTo>
                    <a:pt x="2958" y="3178"/>
                    <a:pt x="3800" y="2403"/>
                    <a:pt x="3877" y="1398"/>
                  </a:cubicBezTo>
                  <a:cubicBezTo>
                    <a:pt x="3886" y="1293"/>
                    <a:pt x="3848" y="1197"/>
                    <a:pt x="3771" y="1130"/>
                  </a:cubicBezTo>
                  <a:cubicBezTo>
                    <a:pt x="3130" y="604"/>
                    <a:pt x="2374" y="211"/>
                    <a:pt x="1570" y="10"/>
                  </a:cubicBezTo>
                  <a:cubicBezTo>
                    <a:pt x="1545" y="4"/>
                    <a:pt x="1520" y="1"/>
                    <a:pt x="149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71"/>
            <p:cNvSpPr/>
            <p:nvPr/>
          </p:nvSpPr>
          <p:spPr>
            <a:xfrm>
              <a:off x="5614116" y="3005314"/>
              <a:ext cx="102073" cy="82955"/>
            </a:xfrm>
            <a:custGeom>
              <a:avLst/>
              <a:gdLst/>
              <a:ahLst/>
              <a:cxnLst/>
              <a:rect l="l" t="t" r="r" b="b"/>
              <a:pathLst>
                <a:path w="3887" h="3159" extrusionOk="0">
                  <a:moveTo>
                    <a:pt x="1495" y="1"/>
                  </a:moveTo>
                  <a:cubicBezTo>
                    <a:pt x="1376" y="1"/>
                    <a:pt x="1262" y="72"/>
                    <a:pt x="1207" y="183"/>
                  </a:cubicBezTo>
                  <a:cubicBezTo>
                    <a:pt x="1130" y="345"/>
                    <a:pt x="1025" y="489"/>
                    <a:pt x="910" y="613"/>
                  </a:cubicBezTo>
                  <a:cubicBezTo>
                    <a:pt x="862" y="671"/>
                    <a:pt x="814" y="719"/>
                    <a:pt x="766" y="766"/>
                  </a:cubicBezTo>
                  <a:cubicBezTo>
                    <a:pt x="594" y="920"/>
                    <a:pt x="393" y="1054"/>
                    <a:pt x="192" y="1159"/>
                  </a:cubicBezTo>
                  <a:cubicBezTo>
                    <a:pt x="68" y="1216"/>
                    <a:pt x="1" y="1350"/>
                    <a:pt x="20" y="1494"/>
                  </a:cubicBezTo>
                  <a:cubicBezTo>
                    <a:pt x="135" y="2346"/>
                    <a:pt x="795" y="3025"/>
                    <a:pt x="1647" y="3159"/>
                  </a:cubicBezTo>
                  <a:cubicBezTo>
                    <a:pt x="1207" y="2891"/>
                    <a:pt x="948" y="2403"/>
                    <a:pt x="977" y="1886"/>
                  </a:cubicBezTo>
                  <a:lnTo>
                    <a:pt x="977" y="1427"/>
                  </a:lnTo>
                  <a:cubicBezTo>
                    <a:pt x="1044" y="1369"/>
                    <a:pt x="1120" y="1312"/>
                    <a:pt x="1197" y="1255"/>
                  </a:cubicBezTo>
                  <a:cubicBezTo>
                    <a:pt x="1369" y="1092"/>
                    <a:pt x="1532" y="910"/>
                    <a:pt x="1656" y="699"/>
                  </a:cubicBezTo>
                  <a:cubicBezTo>
                    <a:pt x="2278" y="891"/>
                    <a:pt x="2853" y="1207"/>
                    <a:pt x="3350" y="1618"/>
                  </a:cubicBezTo>
                  <a:cubicBezTo>
                    <a:pt x="3408" y="1676"/>
                    <a:pt x="3561" y="1819"/>
                    <a:pt x="3743" y="1982"/>
                  </a:cubicBezTo>
                  <a:cubicBezTo>
                    <a:pt x="3819" y="1790"/>
                    <a:pt x="3867" y="1589"/>
                    <a:pt x="3886" y="1389"/>
                  </a:cubicBezTo>
                  <a:cubicBezTo>
                    <a:pt x="3886" y="1293"/>
                    <a:pt x="3848" y="1197"/>
                    <a:pt x="3771" y="1130"/>
                  </a:cubicBezTo>
                  <a:cubicBezTo>
                    <a:pt x="3130" y="604"/>
                    <a:pt x="2374" y="211"/>
                    <a:pt x="1570" y="10"/>
                  </a:cubicBezTo>
                  <a:cubicBezTo>
                    <a:pt x="1545" y="4"/>
                    <a:pt x="1520" y="1"/>
                    <a:pt x="149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0" name="Google Shape;11980;p71"/>
            <p:cNvSpPr/>
            <p:nvPr/>
          </p:nvSpPr>
          <p:spPr>
            <a:xfrm>
              <a:off x="5588749" y="3133751"/>
              <a:ext cx="33954" cy="59085"/>
            </a:xfrm>
            <a:custGeom>
              <a:avLst/>
              <a:gdLst/>
              <a:ahLst/>
              <a:cxnLst/>
              <a:rect l="l" t="t" r="r" b="b"/>
              <a:pathLst>
                <a:path w="1293" h="2250" extrusionOk="0">
                  <a:moveTo>
                    <a:pt x="192" y="0"/>
                  </a:moveTo>
                  <a:cubicBezTo>
                    <a:pt x="67" y="172"/>
                    <a:pt x="0" y="373"/>
                    <a:pt x="0" y="584"/>
                  </a:cubicBezTo>
                  <a:lnTo>
                    <a:pt x="0" y="1924"/>
                  </a:lnTo>
                  <a:cubicBezTo>
                    <a:pt x="0" y="2106"/>
                    <a:pt x="144" y="2249"/>
                    <a:pt x="316" y="2249"/>
                  </a:cubicBezTo>
                  <a:lnTo>
                    <a:pt x="1292" y="2249"/>
                  </a:lnTo>
                  <a:lnTo>
                    <a:pt x="1292" y="1197"/>
                  </a:lnTo>
                  <a:cubicBezTo>
                    <a:pt x="1292" y="996"/>
                    <a:pt x="1206" y="814"/>
                    <a:pt x="1053" y="689"/>
                  </a:cubicBezTo>
                  <a:lnTo>
                    <a:pt x="192"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1" name="Google Shape;11981;p71"/>
            <p:cNvSpPr/>
            <p:nvPr/>
          </p:nvSpPr>
          <p:spPr>
            <a:xfrm>
              <a:off x="5707602" y="3133751"/>
              <a:ext cx="34217" cy="59085"/>
            </a:xfrm>
            <a:custGeom>
              <a:avLst/>
              <a:gdLst/>
              <a:ahLst/>
              <a:cxnLst/>
              <a:rect l="l" t="t" r="r" b="b"/>
              <a:pathLst>
                <a:path w="1303" h="2250" extrusionOk="0">
                  <a:moveTo>
                    <a:pt x="1101" y="0"/>
                  </a:moveTo>
                  <a:lnTo>
                    <a:pt x="240" y="689"/>
                  </a:lnTo>
                  <a:cubicBezTo>
                    <a:pt x="87" y="814"/>
                    <a:pt x="1" y="996"/>
                    <a:pt x="1" y="1197"/>
                  </a:cubicBezTo>
                  <a:lnTo>
                    <a:pt x="1" y="2249"/>
                  </a:lnTo>
                  <a:lnTo>
                    <a:pt x="977" y="2249"/>
                  </a:lnTo>
                  <a:cubicBezTo>
                    <a:pt x="1149" y="2249"/>
                    <a:pt x="1302" y="2106"/>
                    <a:pt x="1302" y="1924"/>
                  </a:cubicBezTo>
                  <a:lnTo>
                    <a:pt x="1302" y="584"/>
                  </a:lnTo>
                  <a:cubicBezTo>
                    <a:pt x="1302" y="373"/>
                    <a:pt x="1226" y="172"/>
                    <a:pt x="110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71"/>
            <p:cNvSpPr/>
            <p:nvPr/>
          </p:nvSpPr>
          <p:spPr>
            <a:xfrm>
              <a:off x="5335419" y="2971648"/>
              <a:ext cx="41727" cy="91752"/>
            </a:xfrm>
            <a:custGeom>
              <a:avLst/>
              <a:gdLst/>
              <a:ahLst/>
              <a:cxnLst/>
              <a:rect l="l" t="t" r="r" b="b"/>
              <a:pathLst>
                <a:path w="1589" h="3494" extrusionOk="0">
                  <a:moveTo>
                    <a:pt x="957" y="0"/>
                  </a:moveTo>
                  <a:cubicBezTo>
                    <a:pt x="431" y="0"/>
                    <a:pt x="0" y="421"/>
                    <a:pt x="0" y="948"/>
                  </a:cubicBezTo>
                  <a:lnTo>
                    <a:pt x="0" y="1178"/>
                  </a:lnTo>
                  <a:cubicBezTo>
                    <a:pt x="0" y="1446"/>
                    <a:pt x="39" y="1713"/>
                    <a:pt x="134" y="1981"/>
                  </a:cubicBezTo>
                  <a:lnTo>
                    <a:pt x="632" y="3494"/>
                  </a:lnTo>
                  <a:lnTo>
                    <a:pt x="1589" y="3494"/>
                  </a:lnTo>
                  <a:lnTo>
                    <a:pt x="158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71"/>
            <p:cNvSpPr/>
            <p:nvPr/>
          </p:nvSpPr>
          <p:spPr>
            <a:xfrm>
              <a:off x="5351989" y="2963114"/>
              <a:ext cx="100313" cy="100287"/>
            </a:xfrm>
            <a:custGeom>
              <a:avLst/>
              <a:gdLst/>
              <a:ahLst/>
              <a:cxnLst/>
              <a:rect l="l" t="t" r="r" b="b"/>
              <a:pathLst>
                <a:path w="3820" h="3819" extrusionOk="0">
                  <a:moveTo>
                    <a:pt x="958" y="0"/>
                  </a:moveTo>
                  <a:cubicBezTo>
                    <a:pt x="432" y="0"/>
                    <a:pt x="1" y="431"/>
                    <a:pt x="1" y="957"/>
                  </a:cubicBezTo>
                  <a:cubicBezTo>
                    <a:pt x="1" y="1311"/>
                    <a:pt x="288" y="1598"/>
                    <a:pt x="642" y="1598"/>
                  </a:cubicBezTo>
                  <a:lnTo>
                    <a:pt x="3188" y="3819"/>
                  </a:lnTo>
                  <a:lnTo>
                    <a:pt x="3724" y="1933"/>
                  </a:lnTo>
                  <a:cubicBezTo>
                    <a:pt x="3791" y="1704"/>
                    <a:pt x="3819" y="1474"/>
                    <a:pt x="3819" y="1235"/>
                  </a:cubicBezTo>
                  <a:lnTo>
                    <a:pt x="3819" y="641"/>
                  </a:lnTo>
                  <a:cubicBezTo>
                    <a:pt x="3819" y="287"/>
                    <a:pt x="3542" y="0"/>
                    <a:pt x="3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71"/>
            <p:cNvSpPr/>
            <p:nvPr/>
          </p:nvSpPr>
          <p:spPr>
            <a:xfrm>
              <a:off x="5368848" y="3088505"/>
              <a:ext cx="50025" cy="36974"/>
            </a:xfrm>
            <a:custGeom>
              <a:avLst/>
              <a:gdLst/>
              <a:ahLst/>
              <a:cxnLst/>
              <a:rect l="l" t="t" r="r" b="b"/>
              <a:pathLst>
                <a:path w="1905" h="1408" extrusionOk="0">
                  <a:moveTo>
                    <a:pt x="0" y="1"/>
                  </a:moveTo>
                  <a:lnTo>
                    <a:pt x="0" y="1407"/>
                  </a:lnTo>
                  <a:lnTo>
                    <a:pt x="1905" y="1407"/>
                  </a:lnTo>
                  <a:lnTo>
                    <a:pt x="1905"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71"/>
            <p:cNvSpPr/>
            <p:nvPr/>
          </p:nvSpPr>
          <p:spPr>
            <a:xfrm>
              <a:off x="5368848" y="3088505"/>
              <a:ext cx="50025" cy="20246"/>
            </a:xfrm>
            <a:custGeom>
              <a:avLst/>
              <a:gdLst/>
              <a:ahLst/>
              <a:cxnLst/>
              <a:rect l="l" t="t" r="r" b="b"/>
              <a:pathLst>
                <a:path w="1905" h="771" extrusionOk="0">
                  <a:moveTo>
                    <a:pt x="0" y="1"/>
                  </a:moveTo>
                  <a:lnTo>
                    <a:pt x="0" y="584"/>
                  </a:lnTo>
                  <a:cubicBezTo>
                    <a:pt x="306" y="709"/>
                    <a:pt x="629" y="771"/>
                    <a:pt x="952" y="771"/>
                  </a:cubicBezTo>
                  <a:cubicBezTo>
                    <a:pt x="1275" y="771"/>
                    <a:pt x="1598" y="709"/>
                    <a:pt x="1905" y="584"/>
                  </a:cubicBezTo>
                  <a:lnTo>
                    <a:pt x="19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71"/>
            <p:cNvSpPr/>
            <p:nvPr/>
          </p:nvSpPr>
          <p:spPr>
            <a:xfrm>
              <a:off x="5310288" y="3108620"/>
              <a:ext cx="166882" cy="84216"/>
            </a:xfrm>
            <a:custGeom>
              <a:avLst/>
              <a:gdLst/>
              <a:ahLst/>
              <a:cxnLst/>
              <a:rect l="l" t="t" r="r" b="b"/>
              <a:pathLst>
                <a:path w="6355" h="3207" extrusionOk="0">
                  <a:moveTo>
                    <a:pt x="2221" y="0"/>
                  </a:moveTo>
                  <a:lnTo>
                    <a:pt x="689" y="440"/>
                  </a:lnTo>
                  <a:cubicBezTo>
                    <a:pt x="278" y="555"/>
                    <a:pt x="0" y="929"/>
                    <a:pt x="0" y="1359"/>
                  </a:cubicBezTo>
                  <a:lnTo>
                    <a:pt x="0" y="2890"/>
                  </a:lnTo>
                  <a:cubicBezTo>
                    <a:pt x="0" y="3063"/>
                    <a:pt x="144" y="3206"/>
                    <a:pt x="316" y="3206"/>
                  </a:cubicBezTo>
                  <a:lnTo>
                    <a:pt x="6039" y="3206"/>
                  </a:lnTo>
                  <a:cubicBezTo>
                    <a:pt x="6211" y="3206"/>
                    <a:pt x="6355" y="3063"/>
                    <a:pt x="6355" y="2890"/>
                  </a:cubicBezTo>
                  <a:lnTo>
                    <a:pt x="6355" y="1359"/>
                  </a:lnTo>
                  <a:cubicBezTo>
                    <a:pt x="6355" y="938"/>
                    <a:pt x="6077" y="565"/>
                    <a:pt x="5666" y="440"/>
                  </a:cubicBezTo>
                  <a:lnTo>
                    <a:pt x="4135" y="0"/>
                  </a:lnTo>
                  <a:lnTo>
                    <a:pt x="3178" y="632"/>
                  </a:lnTo>
                  <a:lnTo>
                    <a:pt x="2221" y="0"/>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7" name="Google Shape;11987;p71"/>
            <p:cNvSpPr/>
            <p:nvPr/>
          </p:nvSpPr>
          <p:spPr>
            <a:xfrm>
              <a:off x="5385418" y="3125453"/>
              <a:ext cx="16859" cy="67383"/>
            </a:xfrm>
            <a:custGeom>
              <a:avLst/>
              <a:gdLst/>
              <a:ahLst/>
              <a:cxnLst/>
              <a:rect l="l" t="t" r="r" b="b"/>
              <a:pathLst>
                <a:path w="642" h="2566" extrusionOk="0">
                  <a:moveTo>
                    <a:pt x="163" y="0"/>
                  </a:moveTo>
                  <a:lnTo>
                    <a:pt x="1" y="2565"/>
                  </a:lnTo>
                  <a:lnTo>
                    <a:pt x="642" y="2565"/>
                  </a:lnTo>
                  <a:lnTo>
                    <a:pt x="479"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8" name="Google Shape;11988;p71"/>
            <p:cNvSpPr/>
            <p:nvPr/>
          </p:nvSpPr>
          <p:spPr>
            <a:xfrm>
              <a:off x="5343717" y="3005051"/>
              <a:ext cx="100287" cy="91779"/>
            </a:xfrm>
            <a:custGeom>
              <a:avLst/>
              <a:gdLst/>
              <a:ahLst/>
              <a:cxnLst/>
              <a:rect l="l" t="t" r="r" b="b"/>
              <a:pathLst>
                <a:path w="3819" h="3495" extrusionOk="0">
                  <a:moveTo>
                    <a:pt x="1196" y="0"/>
                  </a:moveTo>
                  <a:cubicBezTo>
                    <a:pt x="1034" y="0"/>
                    <a:pt x="874" y="75"/>
                    <a:pt x="766" y="183"/>
                  </a:cubicBezTo>
                  <a:lnTo>
                    <a:pt x="192" y="767"/>
                  </a:lnTo>
                  <a:cubicBezTo>
                    <a:pt x="67" y="882"/>
                    <a:pt x="0" y="1044"/>
                    <a:pt x="0" y="1217"/>
                  </a:cubicBezTo>
                  <a:lnTo>
                    <a:pt x="0" y="1590"/>
                  </a:lnTo>
                  <a:cubicBezTo>
                    <a:pt x="0" y="2633"/>
                    <a:pt x="852" y="3494"/>
                    <a:pt x="1905" y="3494"/>
                  </a:cubicBezTo>
                  <a:cubicBezTo>
                    <a:pt x="2957" y="3494"/>
                    <a:pt x="3809" y="2633"/>
                    <a:pt x="3819" y="1590"/>
                  </a:cubicBezTo>
                  <a:lnTo>
                    <a:pt x="3819" y="1178"/>
                  </a:lnTo>
                  <a:cubicBezTo>
                    <a:pt x="3819" y="1016"/>
                    <a:pt x="3752" y="853"/>
                    <a:pt x="3637" y="729"/>
                  </a:cubicBezTo>
                  <a:cubicBezTo>
                    <a:pt x="3139" y="250"/>
                    <a:pt x="2240" y="30"/>
                    <a:pt x="1225" y="1"/>
                  </a:cubicBezTo>
                  <a:cubicBezTo>
                    <a:pt x="1215" y="1"/>
                    <a:pt x="1206"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9" name="Google Shape;11989;p71"/>
            <p:cNvSpPr/>
            <p:nvPr/>
          </p:nvSpPr>
          <p:spPr>
            <a:xfrm>
              <a:off x="5343717" y="3005051"/>
              <a:ext cx="100051" cy="89757"/>
            </a:xfrm>
            <a:custGeom>
              <a:avLst/>
              <a:gdLst/>
              <a:ahLst/>
              <a:cxnLst/>
              <a:rect l="l" t="t" r="r" b="b"/>
              <a:pathLst>
                <a:path w="3810" h="3418" extrusionOk="0">
                  <a:moveTo>
                    <a:pt x="1193" y="0"/>
                  </a:moveTo>
                  <a:cubicBezTo>
                    <a:pt x="1031" y="0"/>
                    <a:pt x="873" y="67"/>
                    <a:pt x="766" y="183"/>
                  </a:cubicBezTo>
                  <a:lnTo>
                    <a:pt x="182" y="757"/>
                  </a:lnTo>
                  <a:cubicBezTo>
                    <a:pt x="67" y="882"/>
                    <a:pt x="0" y="1044"/>
                    <a:pt x="0" y="1207"/>
                  </a:cubicBezTo>
                  <a:lnTo>
                    <a:pt x="0" y="1580"/>
                  </a:lnTo>
                  <a:cubicBezTo>
                    <a:pt x="0" y="2432"/>
                    <a:pt x="565" y="3179"/>
                    <a:pt x="1378" y="3418"/>
                  </a:cubicBezTo>
                  <a:cubicBezTo>
                    <a:pt x="1101" y="3073"/>
                    <a:pt x="957" y="2652"/>
                    <a:pt x="957" y="2222"/>
                  </a:cubicBezTo>
                  <a:lnTo>
                    <a:pt x="957" y="1293"/>
                  </a:lnTo>
                  <a:cubicBezTo>
                    <a:pt x="957" y="946"/>
                    <a:pt x="1236" y="660"/>
                    <a:pt x="1578" y="660"/>
                  </a:cubicBezTo>
                  <a:cubicBezTo>
                    <a:pt x="1594" y="660"/>
                    <a:pt x="1611" y="660"/>
                    <a:pt x="1627" y="662"/>
                  </a:cubicBezTo>
                  <a:cubicBezTo>
                    <a:pt x="2268" y="700"/>
                    <a:pt x="3225" y="805"/>
                    <a:pt x="3809" y="1083"/>
                  </a:cubicBezTo>
                  <a:cubicBezTo>
                    <a:pt x="3790" y="949"/>
                    <a:pt x="3733" y="824"/>
                    <a:pt x="3637" y="729"/>
                  </a:cubicBezTo>
                  <a:cubicBezTo>
                    <a:pt x="3139" y="250"/>
                    <a:pt x="2240" y="30"/>
                    <a:pt x="1225" y="1"/>
                  </a:cubicBezTo>
                  <a:cubicBezTo>
                    <a:pt x="1214" y="1"/>
                    <a:pt x="1203" y="0"/>
                    <a:pt x="11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0" name="Google Shape;11990;p71"/>
            <p:cNvSpPr/>
            <p:nvPr/>
          </p:nvSpPr>
          <p:spPr>
            <a:xfrm>
              <a:off x="5310288" y="3129970"/>
              <a:ext cx="33692" cy="62866"/>
            </a:xfrm>
            <a:custGeom>
              <a:avLst/>
              <a:gdLst/>
              <a:ahLst/>
              <a:cxnLst/>
              <a:rect l="l" t="t" r="r" b="b"/>
              <a:pathLst>
                <a:path w="1283" h="2394" extrusionOk="0">
                  <a:moveTo>
                    <a:pt x="173" y="1"/>
                  </a:moveTo>
                  <a:cubicBezTo>
                    <a:pt x="67" y="163"/>
                    <a:pt x="0" y="345"/>
                    <a:pt x="0" y="546"/>
                  </a:cubicBezTo>
                  <a:lnTo>
                    <a:pt x="0" y="2077"/>
                  </a:lnTo>
                  <a:cubicBezTo>
                    <a:pt x="0" y="2250"/>
                    <a:pt x="144" y="2393"/>
                    <a:pt x="326" y="2393"/>
                  </a:cubicBezTo>
                  <a:lnTo>
                    <a:pt x="1283" y="2393"/>
                  </a:lnTo>
                  <a:lnTo>
                    <a:pt x="1273" y="1494"/>
                  </a:lnTo>
                  <a:cubicBezTo>
                    <a:pt x="1273" y="1235"/>
                    <a:pt x="1177" y="996"/>
                    <a:pt x="996" y="814"/>
                  </a:cubicBezTo>
                  <a:lnTo>
                    <a:pt x="173"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1" name="Google Shape;11991;p71"/>
            <p:cNvSpPr/>
            <p:nvPr/>
          </p:nvSpPr>
          <p:spPr>
            <a:xfrm>
              <a:off x="5443742" y="3129970"/>
              <a:ext cx="33692" cy="62866"/>
            </a:xfrm>
            <a:custGeom>
              <a:avLst/>
              <a:gdLst/>
              <a:ahLst/>
              <a:cxnLst/>
              <a:rect l="l" t="t" r="r" b="b"/>
              <a:pathLst>
                <a:path w="1283" h="2394" extrusionOk="0">
                  <a:moveTo>
                    <a:pt x="1110" y="1"/>
                  </a:moveTo>
                  <a:lnTo>
                    <a:pt x="287" y="814"/>
                  </a:lnTo>
                  <a:cubicBezTo>
                    <a:pt x="105" y="996"/>
                    <a:pt x="10" y="1235"/>
                    <a:pt x="10" y="1494"/>
                  </a:cubicBezTo>
                  <a:lnTo>
                    <a:pt x="0" y="1494"/>
                  </a:lnTo>
                  <a:lnTo>
                    <a:pt x="0" y="2393"/>
                  </a:lnTo>
                  <a:lnTo>
                    <a:pt x="957" y="2393"/>
                  </a:lnTo>
                  <a:cubicBezTo>
                    <a:pt x="1139" y="2393"/>
                    <a:pt x="1283" y="2250"/>
                    <a:pt x="1283" y="2077"/>
                  </a:cubicBezTo>
                  <a:lnTo>
                    <a:pt x="1283" y="546"/>
                  </a:lnTo>
                  <a:cubicBezTo>
                    <a:pt x="1283" y="345"/>
                    <a:pt x="1216" y="163"/>
                    <a:pt x="111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2" name="Google Shape;11992;p71"/>
            <p:cNvSpPr/>
            <p:nvPr/>
          </p:nvSpPr>
          <p:spPr>
            <a:xfrm>
              <a:off x="5385681" y="3125453"/>
              <a:ext cx="16596" cy="16623"/>
            </a:xfrm>
            <a:custGeom>
              <a:avLst/>
              <a:gdLst/>
              <a:ahLst/>
              <a:cxnLst/>
              <a:rect l="l" t="t" r="r" b="b"/>
              <a:pathLst>
                <a:path w="632" h="633" extrusionOk="0">
                  <a:moveTo>
                    <a:pt x="0" y="0"/>
                  </a:moveTo>
                  <a:lnTo>
                    <a:pt x="0" y="498"/>
                  </a:lnTo>
                  <a:cubicBezTo>
                    <a:pt x="0" y="575"/>
                    <a:pt x="58" y="632"/>
                    <a:pt x="134" y="632"/>
                  </a:cubicBezTo>
                  <a:lnTo>
                    <a:pt x="498" y="632"/>
                  </a:lnTo>
                  <a:cubicBezTo>
                    <a:pt x="575" y="632"/>
                    <a:pt x="632" y="575"/>
                    <a:pt x="632" y="498"/>
                  </a:cubicBezTo>
                  <a:lnTo>
                    <a:pt x="63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71"/>
            <p:cNvSpPr/>
            <p:nvPr/>
          </p:nvSpPr>
          <p:spPr>
            <a:xfrm>
              <a:off x="5359788" y="3102055"/>
              <a:ext cx="33954" cy="35110"/>
            </a:xfrm>
            <a:custGeom>
              <a:avLst/>
              <a:gdLst/>
              <a:ahLst/>
              <a:cxnLst/>
              <a:rect l="l" t="t" r="r" b="b"/>
              <a:pathLst>
                <a:path w="1293" h="1337" extrusionOk="0">
                  <a:moveTo>
                    <a:pt x="299" y="0"/>
                  </a:moveTo>
                  <a:cubicBezTo>
                    <a:pt x="256" y="0"/>
                    <a:pt x="214" y="20"/>
                    <a:pt x="192" y="59"/>
                  </a:cubicBezTo>
                  <a:lnTo>
                    <a:pt x="1" y="355"/>
                  </a:lnTo>
                  <a:lnTo>
                    <a:pt x="479" y="1236"/>
                  </a:lnTo>
                  <a:cubicBezTo>
                    <a:pt x="509" y="1301"/>
                    <a:pt x="571" y="1337"/>
                    <a:pt x="637" y="1337"/>
                  </a:cubicBezTo>
                  <a:cubicBezTo>
                    <a:pt x="678" y="1337"/>
                    <a:pt x="720" y="1323"/>
                    <a:pt x="757" y="1293"/>
                  </a:cubicBezTo>
                  <a:lnTo>
                    <a:pt x="1293" y="882"/>
                  </a:lnTo>
                  <a:lnTo>
                    <a:pt x="383" y="30"/>
                  </a:lnTo>
                  <a:cubicBezTo>
                    <a:pt x="359" y="10"/>
                    <a:pt x="329" y="0"/>
                    <a:pt x="299"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71"/>
            <p:cNvSpPr/>
            <p:nvPr/>
          </p:nvSpPr>
          <p:spPr>
            <a:xfrm>
              <a:off x="5393716" y="3102055"/>
              <a:ext cx="34217" cy="35110"/>
            </a:xfrm>
            <a:custGeom>
              <a:avLst/>
              <a:gdLst/>
              <a:ahLst/>
              <a:cxnLst/>
              <a:rect l="l" t="t" r="r" b="b"/>
              <a:pathLst>
                <a:path w="1303" h="1337" extrusionOk="0">
                  <a:moveTo>
                    <a:pt x="1001" y="0"/>
                  </a:moveTo>
                  <a:cubicBezTo>
                    <a:pt x="972" y="0"/>
                    <a:pt x="943" y="10"/>
                    <a:pt x="919" y="30"/>
                  </a:cubicBezTo>
                  <a:lnTo>
                    <a:pt x="1" y="882"/>
                  </a:lnTo>
                  <a:lnTo>
                    <a:pt x="546" y="1293"/>
                  </a:lnTo>
                  <a:cubicBezTo>
                    <a:pt x="579" y="1323"/>
                    <a:pt x="619" y="1337"/>
                    <a:pt x="659" y="1337"/>
                  </a:cubicBezTo>
                  <a:cubicBezTo>
                    <a:pt x="724" y="1337"/>
                    <a:pt x="788" y="1301"/>
                    <a:pt x="824" y="1236"/>
                  </a:cubicBezTo>
                  <a:lnTo>
                    <a:pt x="1302" y="355"/>
                  </a:lnTo>
                  <a:lnTo>
                    <a:pt x="1111" y="59"/>
                  </a:lnTo>
                  <a:cubicBezTo>
                    <a:pt x="1083" y="20"/>
                    <a:pt x="1042" y="0"/>
                    <a:pt x="1001"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71"/>
            <p:cNvSpPr/>
            <p:nvPr/>
          </p:nvSpPr>
          <p:spPr>
            <a:xfrm>
              <a:off x="5413569" y="3157884"/>
              <a:ext cx="93774" cy="55803"/>
            </a:xfrm>
            <a:custGeom>
              <a:avLst/>
              <a:gdLst/>
              <a:ahLst/>
              <a:cxnLst/>
              <a:rect l="l" t="t" r="r" b="b"/>
              <a:pathLst>
                <a:path w="3571" h="2125" extrusionOk="0">
                  <a:moveTo>
                    <a:pt x="1366" y="0"/>
                  </a:moveTo>
                  <a:cubicBezTo>
                    <a:pt x="1314" y="0"/>
                    <a:pt x="1260" y="17"/>
                    <a:pt x="1207" y="57"/>
                  </a:cubicBezTo>
                  <a:lnTo>
                    <a:pt x="144" y="852"/>
                  </a:lnTo>
                  <a:cubicBezTo>
                    <a:pt x="1" y="957"/>
                    <a:pt x="1" y="1168"/>
                    <a:pt x="144" y="1273"/>
                  </a:cubicBezTo>
                  <a:lnTo>
                    <a:pt x="1207" y="2067"/>
                  </a:lnTo>
                  <a:cubicBezTo>
                    <a:pt x="1260" y="2107"/>
                    <a:pt x="1314" y="2125"/>
                    <a:pt x="1366" y="2125"/>
                  </a:cubicBezTo>
                  <a:cubicBezTo>
                    <a:pt x="1586" y="2125"/>
                    <a:pt x="1755" y="1816"/>
                    <a:pt x="1522" y="1646"/>
                  </a:cubicBezTo>
                  <a:lnTo>
                    <a:pt x="1101" y="1330"/>
                  </a:lnTo>
                  <a:lnTo>
                    <a:pt x="3226" y="1330"/>
                  </a:lnTo>
                  <a:cubicBezTo>
                    <a:pt x="3570" y="1330"/>
                    <a:pt x="3570" y="794"/>
                    <a:pt x="3226" y="794"/>
                  </a:cubicBezTo>
                  <a:lnTo>
                    <a:pt x="3226" y="804"/>
                  </a:lnTo>
                  <a:lnTo>
                    <a:pt x="1101" y="804"/>
                  </a:lnTo>
                  <a:lnTo>
                    <a:pt x="1522" y="478"/>
                  </a:lnTo>
                  <a:cubicBezTo>
                    <a:pt x="1755" y="308"/>
                    <a:pt x="1586" y="0"/>
                    <a:pt x="136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71"/>
            <p:cNvSpPr/>
            <p:nvPr/>
          </p:nvSpPr>
          <p:spPr>
            <a:xfrm>
              <a:off x="5544501" y="3157884"/>
              <a:ext cx="93774" cy="55908"/>
            </a:xfrm>
            <a:custGeom>
              <a:avLst/>
              <a:gdLst/>
              <a:ahLst/>
              <a:cxnLst/>
              <a:rect l="l" t="t" r="r" b="b"/>
              <a:pathLst>
                <a:path w="3571" h="2129" extrusionOk="0">
                  <a:moveTo>
                    <a:pt x="2211" y="0"/>
                  </a:moveTo>
                  <a:cubicBezTo>
                    <a:pt x="1988" y="0"/>
                    <a:pt x="1824" y="308"/>
                    <a:pt x="2049" y="478"/>
                  </a:cubicBezTo>
                  <a:lnTo>
                    <a:pt x="2479" y="804"/>
                  </a:lnTo>
                  <a:lnTo>
                    <a:pt x="355" y="804"/>
                  </a:lnTo>
                  <a:cubicBezTo>
                    <a:pt x="1" y="804"/>
                    <a:pt x="1" y="1330"/>
                    <a:pt x="355" y="1330"/>
                  </a:cubicBezTo>
                  <a:lnTo>
                    <a:pt x="2479" y="1330"/>
                  </a:lnTo>
                  <a:lnTo>
                    <a:pt x="2049" y="1646"/>
                  </a:lnTo>
                  <a:cubicBezTo>
                    <a:pt x="1825" y="1816"/>
                    <a:pt x="1987" y="2128"/>
                    <a:pt x="2208" y="2128"/>
                  </a:cubicBezTo>
                  <a:cubicBezTo>
                    <a:pt x="2261" y="2128"/>
                    <a:pt x="2318" y="2110"/>
                    <a:pt x="2374" y="2067"/>
                  </a:cubicBezTo>
                  <a:lnTo>
                    <a:pt x="3427" y="1273"/>
                  </a:lnTo>
                  <a:cubicBezTo>
                    <a:pt x="3570" y="1168"/>
                    <a:pt x="3570" y="957"/>
                    <a:pt x="3427" y="852"/>
                  </a:cubicBezTo>
                  <a:lnTo>
                    <a:pt x="2374" y="57"/>
                  </a:lnTo>
                  <a:cubicBezTo>
                    <a:pt x="2319" y="17"/>
                    <a:pt x="2263" y="0"/>
                    <a:pt x="221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71"/>
            <p:cNvSpPr/>
            <p:nvPr/>
          </p:nvSpPr>
          <p:spPr>
            <a:xfrm>
              <a:off x="5519134" y="3178971"/>
              <a:ext cx="13839" cy="13865"/>
            </a:xfrm>
            <a:custGeom>
              <a:avLst/>
              <a:gdLst/>
              <a:ahLst/>
              <a:cxnLst/>
              <a:rect l="l" t="t" r="r" b="b"/>
              <a:pathLst>
                <a:path w="527" h="528" extrusionOk="0">
                  <a:moveTo>
                    <a:pt x="259" y="1"/>
                  </a:moveTo>
                  <a:cubicBezTo>
                    <a:pt x="115" y="1"/>
                    <a:pt x="0" y="116"/>
                    <a:pt x="0" y="259"/>
                  </a:cubicBezTo>
                  <a:cubicBezTo>
                    <a:pt x="0" y="412"/>
                    <a:pt x="115" y="527"/>
                    <a:pt x="259" y="527"/>
                  </a:cubicBezTo>
                  <a:cubicBezTo>
                    <a:pt x="412" y="527"/>
                    <a:pt x="527" y="412"/>
                    <a:pt x="527" y="259"/>
                  </a:cubicBezTo>
                  <a:cubicBezTo>
                    <a:pt x="527" y="116"/>
                    <a:pt x="412" y="1"/>
                    <a:pt x="259"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8" name="Google Shape;11998;p71"/>
          <p:cNvGrpSpPr/>
          <p:nvPr/>
        </p:nvGrpSpPr>
        <p:grpSpPr>
          <a:xfrm>
            <a:off x="4879047" y="2432320"/>
            <a:ext cx="398075" cy="340303"/>
            <a:chOff x="4879047" y="2432320"/>
            <a:chExt cx="398075" cy="340303"/>
          </a:xfrm>
        </p:grpSpPr>
        <p:sp>
          <p:nvSpPr>
            <p:cNvPr id="11999" name="Google Shape;11999;p71"/>
            <p:cNvSpPr/>
            <p:nvPr/>
          </p:nvSpPr>
          <p:spPr>
            <a:xfrm>
              <a:off x="5071795" y="2432320"/>
              <a:ext cx="186000" cy="181483"/>
            </a:xfrm>
            <a:custGeom>
              <a:avLst/>
              <a:gdLst/>
              <a:ahLst/>
              <a:cxnLst/>
              <a:rect l="l" t="t" r="r" b="b"/>
              <a:pathLst>
                <a:path w="7083" h="6911" extrusionOk="0">
                  <a:moveTo>
                    <a:pt x="708" y="1"/>
                  </a:moveTo>
                  <a:cubicBezTo>
                    <a:pt x="316" y="1"/>
                    <a:pt x="0" y="326"/>
                    <a:pt x="0" y="709"/>
                  </a:cubicBezTo>
                  <a:lnTo>
                    <a:pt x="0" y="4489"/>
                  </a:lnTo>
                  <a:cubicBezTo>
                    <a:pt x="0" y="4881"/>
                    <a:pt x="316" y="5197"/>
                    <a:pt x="708" y="5197"/>
                  </a:cubicBezTo>
                  <a:lnTo>
                    <a:pt x="1416" y="5197"/>
                  </a:lnTo>
                  <a:lnTo>
                    <a:pt x="1024" y="6776"/>
                  </a:lnTo>
                  <a:cubicBezTo>
                    <a:pt x="1009" y="6849"/>
                    <a:pt x="1073" y="6911"/>
                    <a:pt x="1142" y="6911"/>
                  </a:cubicBezTo>
                  <a:cubicBezTo>
                    <a:pt x="1163" y="6911"/>
                    <a:pt x="1185" y="6905"/>
                    <a:pt x="1206" y="6891"/>
                  </a:cubicBezTo>
                  <a:lnTo>
                    <a:pt x="3541" y="5197"/>
                  </a:lnTo>
                  <a:lnTo>
                    <a:pt x="6374" y="5197"/>
                  </a:lnTo>
                  <a:cubicBezTo>
                    <a:pt x="6766" y="5197"/>
                    <a:pt x="7082" y="4872"/>
                    <a:pt x="7082" y="4489"/>
                  </a:cubicBezTo>
                  <a:lnTo>
                    <a:pt x="7082" y="709"/>
                  </a:lnTo>
                  <a:cubicBezTo>
                    <a:pt x="7082" y="326"/>
                    <a:pt x="6766" y="1"/>
                    <a:pt x="637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0" name="Google Shape;12000;p71"/>
            <p:cNvSpPr/>
            <p:nvPr/>
          </p:nvSpPr>
          <p:spPr>
            <a:xfrm>
              <a:off x="5102204" y="2463412"/>
              <a:ext cx="32405" cy="12500"/>
            </a:xfrm>
            <a:custGeom>
              <a:avLst/>
              <a:gdLst/>
              <a:ahLst/>
              <a:cxnLst/>
              <a:rect l="l" t="t" r="r" b="b"/>
              <a:pathLst>
                <a:path w="1234" h="476" extrusionOk="0">
                  <a:moveTo>
                    <a:pt x="227" y="0"/>
                  </a:moveTo>
                  <a:cubicBezTo>
                    <a:pt x="1" y="0"/>
                    <a:pt x="1" y="475"/>
                    <a:pt x="227" y="475"/>
                  </a:cubicBezTo>
                  <a:cubicBezTo>
                    <a:pt x="237" y="475"/>
                    <a:pt x="248" y="474"/>
                    <a:pt x="258" y="472"/>
                  </a:cubicBezTo>
                  <a:lnTo>
                    <a:pt x="967" y="472"/>
                  </a:lnTo>
                  <a:cubicBezTo>
                    <a:pt x="978" y="474"/>
                    <a:pt x="989" y="475"/>
                    <a:pt x="999" y="475"/>
                  </a:cubicBezTo>
                  <a:cubicBezTo>
                    <a:pt x="1233" y="475"/>
                    <a:pt x="1233" y="0"/>
                    <a:pt x="999" y="0"/>
                  </a:cubicBezTo>
                  <a:cubicBezTo>
                    <a:pt x="989" y="0"/>
                    <a:pt x="978" y="1"/>
                    <a:pt x="967" y="3"/>
                  </a:cubicBezTo>
                  <a:lnTo>
                    <a:pt x="258" y="3"/>
                  </a:lnTo>
                  <a:cubicBezTo>
                    <a:pt x="248" y="1"/>
                    <a:pt x="237"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71"/>
            <p:cNvSpPr/>
            <p:nvPr/>
          </p:nvSpPr>
          <p:spPr>
            <a:xfrm>
              <a:off x="5145454" y="2463412"/>
              <a:ext cx="82141" cy="12500"/>
            </a:xfrm>
            <a:custGeom>
              <a:avLst/>
              <a:gdLst/>
              <a:ahLst/>
              <a:cxnLst/>
              <a:rect l="l" t="t" r="r" b="b"/>
              <a:pathLst>
                <a:path w="3128" h="476" extrusionOk="0">
                  <a:moveTo>
                    <a:pt x="235" y="0"/>
                  </a:moveTo>
                  <a:cubicBezTo>
                    <a:pt x="0" y="0"/>
                    <a:pt x="0" y="475"/>
                    <a:pt x="235" y="475"/>
                  </a:cubicBezTo>
                  <a:cubicBezTo>
                    <a:pt x="245" y="475"/>
                    <a:pt x="256" y="474"/>
                    <a:pt x="267" y="472"/>
                  </a:cubicBezTo>
                  <a:lnTo>
                    <a:pt x="2861" y="472"/>
                  </a:lnTo>
                  <a:cubicBezTo>
                    <a:pt x="2872" y="474"/>
                    <a:pt x="2883" y="475"/>
                    <a:pt x="2893" y="475"/>
                  </a:cubicBezTo>
                  <a:cubicBezTo>
                    <a:pt x="3127" y="475"/>
                    <a:pt x="3127" y="0"/>
                    <a:pt x="2893" y="0"/>
                  </a:cubicBezTo>
                  <a:cubicBezTo>
                    <a:pt x="2883" y="0"/>
                    <a:pt x="2872" y="1"/>
                    <a:pt x="2861" y="3"/>
                  </a:cubicBezTo>
                  <a:lnTo>
                    <a:pt x="267" y="3"/>
                  </a:lnTo>
                  <a:cubicBezTo>
                    <a:pt x="256" y="1"/>
                    <a:pt x="245" y="0"/>
                    <a:pt x="2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71"/>
            <p:cNvSpPr/>
            <p:nvPr/>
          </p:nvSpPr>
          <p:spPr>
            <a:xfrm>
              <a:off x="5102204" y="2494320"/>
              <a:ext cx="125392" cy="12500"/>
            </a:xfrm>
            <a:custGeom>
              <a:avLst/>
              <a:gdLst/>
              <a:ahLst/>
              <a:cxnLst/>
              <a:rect l="l" t="t" r="r" b="b"/>
              <a:pathLst>
                <a:path w="4775" h="476" extrusionOk="0">
                  <a:moveTo>
                    <a:pt x="227" y="1"/>
                  </a:moveTo>
                  <a:cubicBezTo>
                    <a:pt x="1" y="1"/>
                    <a:pt x="1" y="475"/>
                    <a:pt x="227" y="475"/>
                  </a:cubicBezTo>
                  <a:cubicBezTo>
                    <a:pt x="237" y="475"/>
                    <a:pt x="248" y="474"/>
                    <a:pt x="258" y="472"/>
                  </a:cubicBezTo>
                  <a:lnTo>
                    <a:pt x="4508" y="472"/>
                  </a:lnTo>
                  <a:cubicBezTo>
                    <a:pt x="4519" y="474"/>
                    <a:pt x="4530" y="475"/>
                    <a:pt x="4540" y="475"/>
                  </a:cubicBezTo>
                  <a:cubicBezTo>
                    <a:pt x="4774" y="475"/>
                    <a:pt x="4774" y="1"/>
                    <a:pt x="4540" y="1"/>
                  </a:cubicBezTo>
                  <a:cubicBezTo>
                    <a:pt x="4530" y="1"/>
                    <a:pt x="4519" y="2"/>
                    <a:pt x="4508" y="3"/>
                  </a:cubicBezTo>
                  <a:lnTo>
                    <a:pt x="258" y="3"/>
                  </a:lnTo>
                  <a:cubicBezTo>
                    <a:pt x="248" y="2"/>
                    <a:pt x="237" y="1"/>
                    <a:pt x="227"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3" name="Google Shape;12003;p71"/>
            <p:cNvSpPr/>
            <p:nvPr/>
          </p:nvSpPr>
          <p:spPr>
            <a:xfrm>
              <a:off x="5102178" y="2525255"/>
              <a:ext cx="81984" cy="12710"/>
            </a:xfrm>
            <a:custGeom>
              <a:avLst/>
              <a:gdLst/>
              <a:ahLst/>
              <a:cxnLst/>
              <a:rect l="l" t="t" r="r" b="b"/>
              <a:pathLst>
                <a:path w="3122" h="484" extrusionOk="0">
                  <a:moveTo>
                    <a:pt x="234" y="1"/>
                  </a:moveTo>
                  <a:cubicBezTo>
                    <a:pt x="0" y="1"/>
                    <a:pt x="0" y="483"/>
                    <a:pt x="234" y="483"/>
                  </a:cubicBezTo>
                  <a:cubicBezTo>
                    <a:pt x="242" y="483"/>
                    <a:pt x="250" y="482"/>
                    <a:pt x="259" y="481"/>
                  </a:cubicBezTo>
                  <a:lnTo>
                    <a:pt x="2863" y="481"/>
                  </a:lnTo>
                  <a:cubicBezTo>
                    <a:pt x="2872" y="482"/>
                    <a:pt x="2880" y="483"/>
                    <a:pt x="2888" y="483"/>
                  </a:cubicBezTo>
                  <a:cubicBezTo>
                    <a:pt x="3122" y="483"/>
                    <a:pt x="3122" y="1"/>
                    <a:pt x="2888" y="1"/>
                  </a:cubicBezTo>
                  <a:cubicBezTo>
                    <a:pt x="2880" y="1"/>
                    <a:pt x="2872" y="1"/>
                    <a:pt x="2863" y="3"/>
                  </a:cubicBezTo>
                  <a:lnTo>
                    <a:pt x="259" y="3"/>
                  </a:lnTo>
                  <a:cubicBezTo>
                    <a:pt x="250" y="1"/>
                    <a:pt x="242" y="1"/>
                    <a:pt x="234"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4" name="Google Shape;12004;p71"/>
            <p:cNvSpPr/>
            <p:nvPr/>
          </p:nvSpPr>
          <p:spPr>
            <a:xfrm>
              <a:off x="5195164" y="2525255"/>
              <a:ext cx="32484" cy="12710"/>
            </a:xfrm>
            <a:custGeom>
              <a:avLst/>
              <a:gdLst/>
              <a:ahLst/>
              <a:cxnLst/>
              <a:rect l="l" t="t" r="r" b="b"/>
              <a:pathLst>
                <a:path w="1237" h="484" extrusionOk="0">
                  <a:moveTo>
                    <a:pt x="234" y="1"/>
                  </a:moveTo>
                  <a:cubicBezTo>
                    <a:pt x="0" y="1"/>
                    <a:pt x="0" y="483"/>
                    <a:pt x="234" y="483"/>
                  </a:cubicBezTo>
                  <a:cubicBezTo>
                    <a:pt x="242" y="483"/>
                    <a:pt x="251" y="482"/>
                    <a:pt x="259" y="481"/>
                  </a:cubicBezTo>
                  <a:lnTo>
                    <a:pt x="968" y="481"/>
                  </a:lnTo>
                  <a:cubicBezTo>
                    <a:pt x="977" y="482"/>
                    <a:pt x="986" y="483"/>
                    <a:pt x="995" y="483"/>
                  </a:cubicBezTo>
                  <a:cubicBezTo>
                    <a:pt x="1236" y="483"/>
                    <a:pt x="1236" y="1"/>
                    <a:pt x="995" y="1"/>
                  </a:cubicBezTo>
                  <a:cubicBezTo>
                    <a:pt x="986" y="1"/>
                    <a:pt x="977" y="1"/>
                    <a:pt x="968" y="3"/>
                  </a:cubicBezTo>
                  <a:lnTo>
                    <a:pt x="259" y="3"/>
                  </a:lnTo>
                  <a:cubicBezTo>
                    <a:pt x="251" y="1"/>
                    <a:pt x="242" y="1"/>
                    <a:pt x="23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71"/>
            <p:cNvSpPr/>
            <p:nvPr/>
          </p:nvSpPr>
          <p:spPr>
            <a:xfrm>
              <a:off x="4898374" y="2711543"/>
              <a:ext cx="359421" cy="18618"/>
            </a:xfrm>
            <a:custGeom>
              <a:avLst/>
              <a:gdLst/>
              <a:ahLst/>
              <a:cxnLst/>
              <a:rect l="l" t="t" r="r" b="b"/>
              <a:pathLst>
                <a:path w="13687" h="709" extrusionOk="0">
                  <a:moveTo>
                    <a:pt x="1" y="0"/>
                  </a:moveTo>
                  <a:lnTo>
                    <a:pt x="1" y="708"/>
                  </a:lnTo>
                  <a:lnTo>
                    <a:pt x="13686" y="708"/>
                  </a:lnTo>
                  <a:lnTo>
                    <a:pt x="1368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71"/>
            <p:cNvSpPr/>
            <p:nvPr/>
          </p:nvSpPr>
          <p:spPr>
            <a:xfrm>
              <a:off x="4891468" y="2711543"/>
              <a:ext cx="13603" cy="61081"/>
            </a:xfrm>
            <a:custGeom>
              <a:avLst/>
              <a:gdLst/>
              <a:ahLst/>
              <a:cxnLst/>
              <a:rect l="l" t="t" r="r" b="b"/>
              <a:pathLst>
                <a:path w="518" h="2326" extrusionOk="0">
                  <a:moveTo>
                    <a:pt x="24" y="0"/>
                  </a:moveTo>
                  <a:lnTo>
                    <a:pt x="24" y="2125"/>
                  </a:lnTo>
                  <a:cubicBezTo>
                    <a:pt x="0" y="2259"/>
                    <a:pt x="130" y="2326"/>
                    <a:pt x="259" y="2326"/>
                  </a:cubicBezTo>
                  <a:cubicBezTo>
                    <a:pt x="388" y="2326"/>
                    <a:pt x="517" y="2259"/>
                    <a:pt x="493" y="2125"/>
                  </a:cubicBezTo>
                  <a:lnTo>
                    <a:pt x="49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71"/>
            <p:cNvSpPr/>
            <p:nvPr/>
          </p:nvSpPr>
          <p:spPr>
            <a:xfrm>
              <a:off x="5251728" y="2711543"/>
              <a:ext cx="12342" cy="61081"/>
            </a:xfrm>
            <a:custGeom>
              <a:avLst/>
              <a:gdLst/>
              <a:ahLst/>
              <a:cxnLst/>
              <a:rect l="l" t="t" r="r" b="b"/>
              <a:pathLst>
                <a:path w="470" h="2326" extrusionOk="0">
                  <a:moveTo>
                    <a:pt x="0" y="0"/>
                  </a:moveTo>
                  <a:lnTo>
                    <a:pt x="0" y="2125"/>
                  </a:lnTo>
                  <a:cubicBezTo>
                    <a:pt x="20" y="2259"/>
                    <a:pt x="127" y="2326"/>
                    <a:pt x="235" y="2326"/>
                  </a:cubicBezTo>
                  <a:cubicBezTo>
                    <a:pt x="343" y="2326"/>
                    <a:pt x="450" y="2259"/>
                    <a:pt x="469" y="2125"/>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71"/>
            <p:cNvSpPr/>
            <p:nvPr/>
          </p:nvSpPr>
          <p:spPr>
            <a:xfrm>
              <a:off x="4935322" y="2578851"/>
              <a:ext cx="111868" cy="126416"/>
            </a:xfrm>
            <a:custGeom>
              <a:avLst/>
              <a:gdLst/>
              <a:ahLst/>
              <a:cxnLst/>
              <a:rect l="l" t="t" r="r" b="b"/>
              <a:pathLst>
                <a:path w="4260" h="4814" extrusionOk="0">
                  <a:moveTo>
                    <a:pt x="1417" y="0"/>
                  </a:moveTo>
                  <a:lnTo>
                    <a:pt x="1417" y="708"/>
                  </a:lnTo>
                  <a:cubicBezTo>
                    <a:pt x="1417" y="881"/>
                    <a:pt x="1321" y="1043"/>
                    <a:pt x="1158" y="1129"/>
                  </a:cubicBezTo>
                  <a:lnTo>
                    <a:pt x="393" y="1512"/>
                  </a:lnTo>
                  <a:cubicBezTo>
                    <a:pt x="153" y="1627"/>
                    <a:pt x="0" y="1876"/>
                    <a:pt x="0" y="2144"/>
                  </a:cubicBezTo>
                  <a:lnTo>
                    <a:pt x="0" y="4106"/>
                  </a:lnTo>
                  <a:cubicBezTo>
                    <a:pt x="0" y="4498"/>
                    <a:pt x="326" y="4814"/>
                    <a:pt x="709" y="4814"/>
                  </a:cubicBezTo>
                  <a:lnTo>
                    <a:pt x="4250" y="4814"/>
                  </a:lnTo>
                  <a:lnTo>
                    <a:pt x="4250" y="2144"/>
                  </a:lnTo>
                  <a:cubicBezTo>
                    <a:pt x="4259" y="1876"/>
                    <a:pt x="4106" y="1627"/>
                    <a:pt x="3867" y="1512"/>
                  </a:cubicBezTo>
                  <a:lnTo>
                    <a:pt x="3101" y="1129"/>
                  </a:lnTo>
                  <a:cubicBezTo>
                    <a:pt x="2938" y="1043"/>
                    <a:pt x="2843" y="881"/>
                    <a:pt x="2833" y="708"/>
                  </a:cubicBezTo>
                  <a:lnTo>
                    <a:pt x="2833"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9" name="Google Shape;12009;p71"/>
            <p:cNvSpPr/>
            <p:nvPr/>
          </p:nvSpPr>
          <p:spPr>
            <a:xfrm>
              <a:off x="4972270" y="2578851"/>
              <a:ext cx="37972" cy="24632"/>
            </a:xfrm>
            <a:custGeom>
              <a:avLst/>
              <a:gdLst/>
              <a:ahLst/>
              <a:cxnLst/>
              <a:rect l="l" t="t" r="r" b="b"/>
              <a:pathLst>
                <a:path w="1446" h="938" extrusionOk="0">
                  <a:moveTo>
                    <a:pt x="10" y="0"/>
                  </a:moveTo>
                  <a:lnTo>
                    <a:pt x="10" y="708"/>
                  </a:lnTo>
                  <a:cubicBezTo>
                    <a:pt x="10" y="737"/>
                    <a:pt x="10" y="766"/>
                    <a:pt x="0" y="794"/>
                  </a:cubicBezTo>
                  <a:cubicBezTo>
                    <a:pt x="230" y="890"/>
                    <a:pt x="469" y="938"/>
                    <a:pt x="728" y="938"/>
                  </a:cubicBezTo>
                  <a:cubicBezTo>
                    <a:pt x="967" y="938"/>
                    <a:pt x="1216" y="890"/>
                    <a:pt x="1445" y="794"/>
                  </a:cubicBezTo>
                  <a:cubicBezTo>
                    <a:pt x="1436" y="766"/>
                    <a:pt x="1426" y="737"/>
                    <a:pt x="1426" y="708"/>
                  </a:cubicBezTo>
                  <a:lnTo>
                    <a:pt x="142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0" name="Google Shape;12010;p71"/>
            <p:cNvSpPr/>
            <p:nvPr/>
          </p:nvSpPr>
          <p:spPr>
            <a:xfrm>
              <a:off x="4935322" y="2611256"/>
              <a:ext cx="111868" cy="94011"/>
            </a:xfrm>
            <a:custGeom>
              <a:avLst/>
              <a:gdLst/>
              <a:ahLst/>
              <a:cxnLst/>
              <a:rect l="l" t="t" r="r" b="b"/>
              <a:pathLst>
                <a:path w="4260" h="3580" extrusionOk="0">
                  <a:moveTo>
                    <a:pt x="938" y="1"/>
                  </a:moveTo>
                  <a:lnTo>
                    <a:pt x="393" y="278"/>
                  </a:lnTo>
                  <a:cubicBezTo>
                    <a:pt x="153" y="393"/>
                    <a:pt x="0" y="642"/>
                    <a:pt x="0" y="910"/>
                  </a:cubicBezTo>
                  <a:lnTo>
                    <a:pt x="0" y="2872"/>
                  </a:lnTo>
                  <a:cubicBezTo>
                    <a:pt x="0" y="3264"/>
                    <a:pt x="326" y="3580"/>
                    <a:pt x="718" y="3580"/>
                  </a:cubicBezTo>
                  <a:lnTo>
                    <a:pt x="4259" y="3580"/>
                  </a:lnTo>
                  <a:lnTo>
                    <a:pt x="4259" y="910"/>
                  </a:lnTo>
                  <a:cubicBezTo>
                    <a:pt x="4259" y="642"/>
                    <a:pt x="4106" y="393"/>
                    <a:pt x="3867" y="278"/>
                  </a:cubicBezTo>
                  <a:lnTo>
                    <a:pt x="3321" y="1"/>
                  </a:lnTo>
                  <a:cubicBezTo>
                    <a:pt x="3044" y="436"/>
                    <a:pt x="2587" y="654"/>
                    <a:pt x="2130" y="654"/>
                  </a:cubicBezTo>
                  <a:cubicBezTo>
                    <a:pt x="1673" y="654"/>
                    <a:pt x="1216" y="436"/>
                    <a:pt x="9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71"/>
            <p:cNvSpPr/>
            <p:nvPr/>
          </p:nvSpPr>
          <p:spPr>
            <a:xfrm>
              <a:off x="5022269" y="2623835"/>
              <a:ext cx="24921" cy="81432"/>
            </a:xfrm>
            <a:custGeom>
              <a:avLst/>
              <a:gdLst/>
              <a:ahLst/>
              <a:cxnLst/>
              <a:rect l="l" t="t" r="r" b="b"/>
              <a:pathLst>
                <a:path w="949" h="3101" extrusionOk="0">
                  <a:moveTo>
                    <a:pt x="805" y="0"/>
                  </a:moveTo>
                  <a:lnTo>
                    <a:pt x="173" y="498"/>
                  </a:lnTo>
                  <a:cubicBezTo>
                    <a:pt x="68" y="584"/>
                    <a:pt x="1" y="728"/>
                    <a:pt x="1" y="871"/>
                  </a:cubicBezTo>
                  <a:lnTo>
                    <a:pt x="1" y="3101"/>
                  </a:lnTo>
                  <a:lnTo>
                    <a:pt x="948" y="3101"/>
                  </a:lnTo>
                  <a:lnTo>
                    <a:pt x="948" y="431"/>
                  </a:lnTo>
                  <a:cubicBezTo>
                    <a:pt x="939" y="278"/>
                    <a:pt x="891" y="125"/>
                    <a:pt x="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2" name="Google Shape;12012;p71"/>
            <p:cNvSpPr/>
            <p:nvPr/>
          </p:nvSpPr>
          <p:spPr>
            <a:xfrm>
              <a:off x="4935322" y="2624071"/>
              <a:ext cx="55803" cy="81196"/>
            </a:xfrm>
            <a:custGeom>
              <a:avLst/>
              <a:gdLst/>
              <a:ahLst/>
              <a:cxnLst/>
              <a:rect l="l" t="t" r="r" b="b"/>
              <a:pathLst>
                <a:path w="2125" h="3092" extrusionOk="0">
                  <a:moveTo>
                    <a:pt x="144" y="1"/>
                  </a:moveTo>
                  <a:cubicBezTo>
                    <a:pt x="58" y="125"/>
                    <a:pt x="0" y="269"/>
                    <a:pt x="0" y="422"/>
                  </a:cubicBezTo>
                  <a:lnTo>
                    <a:pt x="0" y="2384"/>
                  </a:lnTo>
                  <a:cubicBezTo>
                    <a:pt x="0" y="2776"/>
                    <a:pt x="326" y="3092"/>
                    <a:pt x="709" y="3092"/>
                  </a:cubicBezTo>
                  <a:lnTo>
                    <a:pt x="2125" y="3092"/>
                  </a:lnTo>
                  <a:lnTo>
                    <a:pt x="2125" y="2154"/>
                  </a:lnTo>
                  <a:lnTo>
                    <a:pt x="1187" y="2154"/>
                  </a:lnTo>
                  <a:cubicBezTo>
                    <a:pt x="1053" y="2144"/>
                    <a:pt x="948" y="2039"/>
                    <a:pt x="948" y="1915"/>
                  </a:cubicBezTo>
                  <a:lnTo>
                    <a:pt x="948" y="862"/>
                  </a:lnTo>
                  <a:cubicBezTo>
                    <a:pt x="948" y="719"/>
                    <a:pt x="881" y="585"/>
                    <a:pt x="776" y="498"/>
                  </a:cubicBezTo>
                  <a:lnTo>
                    <a:pt x="14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3" name="Google Shape;12013;p71"/>
            <p:cNvSpPr/>
            <p:nvPr/>
          </p:nvSpPr>
          <p:spPr>
            <a:xfrm>
              <a:off x="4966492" y="2475807"/>
              <a:ext cx="49526" cy="43487"/>
            </a:xfrm>
            <a:custGeom>
              <a:avLst/>
              <a:gdLst/>
              <a:ahLst/>
              <a:cxnLst/>
              <a:rect l="l" t="t" r="r" b="b"/>
              <a:pathLst>
                <a:path w="1886" h="1656" extrusionOk="0">
                  <a:moveTo>
                    <a:pt x="938" y="0"/>
                  </a:moveTo>
                  <a:cubicBezTo>
                    <a:pt x="421" y="0"/>
                    <a:pt x="0" y="374"/>
                    <a:pt x="0" y="823"/>
                  </a:cubicBezTo>
                  <a:cubicBezTo>
                    <a:pt x="0" y="1283"/>
                    <a:pt x="421" y="1656"/>
                    <a:pt x="938" y="1656"/>
                  </a:cubicBezTo>
                  <a:cubicBezTo>
                    <a:pt x="1464" y="1656"/>
                    <a:pt x="1885" y="1283"/>
                    <a:pt x="1885" y="823"/>
                  </a:cubicBezTo>
                  <a:cubicBezTo>
                    <a:pt x="1885" y="374"/>
                    <a:pt x="1464" y="0"/>
                    <a:pt x="9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71"/>
            <p:cNvSpPr/>
            <p:nvPr/>
          </p:nvSpPr>
          <p:spPr>
            <a:xfrm>
              <a:off x="4966230" y="2475807"/>
              <a:ext cx="34453" cy="43487"/>
            </a:xfrm>
            <a:custGeom>
              <a:avLst/>
              <a:gdLst/>
              <a:ahLst/>
              <a:cxnLst/>
              <a:rect l="l" t="t" r="r" b="b"/>
              <a:pathLst>
                <a:path w="1312" h="1656" extrusionOk="0">
                  <a:moveTo>
                    <a:pt x="948" y="0"/>
                  </a:moveTo>
                  <a:cubicBezTo>
                    <a:pt x="431" y="0"/>
                    <a:pt x="1" y="374"/>
                    <a:pt x="1" y="833"/>
                  </a:cubicBezTo>
                  <a:cubicBezTo>
                    <a:pt x="1" y="1283"/>
                    <a:pt x="431" y="1656"/>
                    <a:pt x="948" y="1656"/>
                  </a:cubicBezTo>
                  <a:cubicBezTo>
                    <a:pt x="1072" y="1656"/>
                    <a:pt x="1187" y="1637"/>
                    <a:pt x="1312" y="1599"/>
                  </a:cubicBezTo>
                  <a:cubicBezTo>
                    <a:pt x="967" y="1493"/>
                    <a:pt x="728" y="1177"/>
                    <a:pt x="718" y="823"/>
                  </a:cubicBezTo>
                  <a:cubicBezTo>
                    <a:pt x="728" y="469"/>
                    <a:pt x="967" y="163"/>
                    <a:pt x="1312" y="67"/>
                  </a:cubicBezTo>
                  <a:cubicBezTo>
                    <a:pt x="1187" y="19"/>
                    <a:pt x="1072" y="0"/>
                    <a:pt x="9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71"/>
            <p:cNvSpPr/>
            <p:nvPr/>
          </p:nvSpPr>
          <p:spPr>
            <a:xfrm>
              <a:off x="4947874" y="2494399"/>
              <a:ext cx="86737" cy="86737"/>
            </a:xfrm>
            <a:custGeom>
              <a:avLst/>
              <a:gdLst/>
              <a:ahLst/>
              <a:cxnLst/>
              <a:rect l="l" t="t" r="r" b="b"/>
              <a:pathLst>
                <a:path w="3303" h="3303" extrusionOk="0">
                  <a:moveTo>
                    <a:pt x="1647" y="0"/>
                  </a:moveTo>
                  <a:cubicBezTo>
                    <a:pt x="738" y="0"/>
                    <a:pt x="1" y="737"/>
                    <a:pt x="1" y="1656"/>
                  </a:cubicBezTo>
                  <a:cubicBezTo>
                    <a:pt x="1" y="2565"/>
                    <a:pt x="738" y="3302"/>
                    <a:pt x="1647" y="3302"/>
                  </a:cubicBezTo>
                  <a:cubicBezTo>
                    <a:pt x="2566" y="3302"/>
                    <a:pt x="3303" y="2565"/>
                    <a:pt x="3303" y="1656"/>
                  </a:cubicBezTo>
                  <a:cubicBezTo>
                    <a:pt x="3303" y="737"/>
                    <a:pt x="2566" y="0"/>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71"/>
            <p:cNvSpPr/>
            <p:nvPr/>
          </p:nvSpPr>
          <p:spPr>
            <a:xfrm>
              <a:off x="4963472" y="2494399"/>
              <a:ext cx="72898" cy="78176"/>
            </a:xfrm>
            <a:custGeom>
              <a:avLst/>
              <a:gdLst/>
              <a:ahLst/>
              <a:cxnLst/>
              <a:rect l="l" t="t" r="r" b="b"/>
              <a:pathLst>
                <a:path w="2776" h="2977" extrusionOk="0">
                  <a:moveTo>
                    <a:pt x="1063" y="0"/>
                  </a:moveTo>
                  <a:cubicBezTo>
                    <a:pt x="268" y="0"/>
                    <a:pt x="0" y="1092"/>
                    <a:pt x="718" y="1436"/>
                  </a:cubicBezTo>
                  <a:cubicBezTo>
                    <a:pt x="737" y="1446"/>
                    <a:pt x="756" y="1455"/>
                    <a:pt x="775" y="1465"/>
                  </a:cubicBezTo>
                  <a:lnTo>
                    <a:pt x="1598" y="2958"/>
                  </a:lnTo>
                  <a:cubicBezTo>
                    <a:pt x="1598" y="2958"/>
                    <a:pt x="1819" y="2967"/>
                    <a:pt x="2039" y="2977"/>
                  </a:cubicBezTo>
                  <a:cubicBezTo>
                    <a:pt x="2527" y="2613"/>
                    <a:pt x="2776" y="2020"/>
                    <a:pt x="2689" y="1426"/>
                  </a:cubicBezTo>
                  <a:cubicBezTo>
                    <a:pt x="2594" y="747"/>
                    <a:pt x="2087" y="192"/>
                    <a:pt x="1417" y="39"/>
                  </a:cubicBezTo>
                  <a:cubicBezTo>
                    <a:pt x="1302" y="20"/>
                    <a:pt x="1177" y="0"/>
                    <a:pt x="10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71"/>
            <p:cNvSpPr/>
            <p:nvPr/>
          </p:nvSpPr>
          <p:spPr>
            <a:xfrm>
              <a:off x="4953914" y="2532660"/>
              <a:ext cx="74421" cy="61028"/>
            </a:xfrm>
            <a:custGeom>
              <a:avLst/>
              <a:gdLst/>
              <a:ahLst/>
              <a:cxnLst/>
              <a:rect l="l" t="t" r="r" b="b"/>
              <a:pathLst>
                <a:path w="2834" h="2324" extrusionOk="0">
                  <a:moveTo>
                    <a:pt x="1093" y="0"/>
                  </a:moveTo>
                  <a:cubicBezTo>
                    <a:pt x="1006" y="0"/>
                    <a:pt x="921" y="53"/>
                    <a:pt x="881" y="132"/>
                  </a:cubicBezTo>
                  <a:cubicBezTo>
                    <a:pt x="804" y="295"/>
                    <a:pt x="699" y="438"/>
                    <a:pt x="565" y="563"/>
                  </a:cubicBezTo>
                  <a:cubicBezTo>
                    <a:pt x="431" y="668"/>
                    <a:pt x="297" y="764"/>
                    <a:pt x="144" y="840"/>
                  </a:cubicBezTo>
                  <a:cubicBezTo>
                    <a:pt x="58" y="888"/>
                    <a:pt x="1" y="984"/>
                    <a:pt x="20" y="1089"/>
                  </a:cubicBezTo>
                  <a:cubicBezTo>
                    <a:pt x="106" y="1797"/>
                    <a:pt x="709" y="2324"/>
                    <a:pt x="1427" y="2324"/>
                  </a:cubicBezTo>
                  <a:cubicBezTo>
                    <a:pt x="2163" y="2324"/>
                    <a:pt x="2776" y="1750"/>
                    <a:pt x="2833" y="1013"/>
                  </a:cubicBezTo>
                  <a:cubicBezTo>
                    <a:pt x="2833" y="946"/>
                    <a:pt x="2805" y="879"/>
                    <a:pt x="2757" y="831"/>
                  </a:cubicBezTo>
                  <a:cubicBezTo>
                    <a:pt x="2288" y="438"/>
                    <a:pt x="1742" y="161"/>
                    <a:pt x="1149" y="8"/>
                  </a:cubicBezTo>
                  <a:cubicBezTo>
                    <a:pt x="1131" y="3"/>
                    <a:pt x="1112" y="0"/>
                    <a:pt x="109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8" name="Google Shape;12018;p71"/>
            <p:cNvSpPr/>
            <p:nvPr/>
          </p:nvSpPr>
          <p:spPr>
            <a:xfrm>
              <a:off x="4953914" y="2532660"/>
              <a:ext cx="74657" cy="60529"/>
            </a:xfrm>
            <a:custGeom>
              <a:avLst/>
              <a:gdLst/>
              <a:ahLst/>
              <a:cxnLst/>
              <a:rect l="l" t="t" r="r" b="b"/>
              <a:pathLst>
                <a:path w="2843" h="2305" extrusionOk="0">
                  <a:moveTo>
                    <a:pt x="1093" y="0"/>
                  </a:moveTo>
                  <a:cubicBezTo>
                    <a:pt x="1006" y="0"/>
                    <a:pt x="921" y="53"/>
                    <a:pt x="881" y="132"/>
                  </a:cubicBezTo>
                  <a:cubicBezTo>
                    <a:pt x="824" y="247"/>
                    <a:pt x="757" y="352"/>
                    <a:pt x="670" y="448"/>
                  </a:cubicBezTo>
                  <a:cubicBezTo>
                    <a:pt x="632" y="486"/>
                    <a:pt x="603" y="525"/>
                    <a:pt x="565" y="563"/>
                  </a:cubicBezTo>
                  <a:cubicBezTo>
                    <a:pt x="431" y="668"/>
                    <a:pt x="297" y="764"/>
                    <a:pt x="144" y="840"/>
                  </a:cubicBezTo>
                  <a:cubicBezTo>
                    <a:pt x="58" y="888"/>
                    <a:pt x="1" y="984"/>
                    <a:pt x="20" y="1089"/>
                  </a:cubicBezTo>
                  <a:cubicBezTo>
                    <a:pt x="106" y="1711"/>
                    <a:pt x="584" y="2209"/>
                    <a:pt x="1206" y="2305"/>
                  </a:cubicBezTo>
                  <a:cubicBezTo>
                    <a:pt x="891" y="2104"/>
                    <a:pt x="699" y="1750"/>
                    <a:pt x="718" y="1376"/>
                  </a:cubicBezTo>
                  <a:lnTo>
                    <a:pt x="718" y="1041"/>
                  </a:lnTo>
                  <a:cubicBezTo>
                    <a:pt x="766" y="1003"/>
                    <a:pt x="824" y="965"/>
                    <a:pt x="871" y="907"/>
                  </a:cubicBezTo>
                  <a:cubicBezTo>
                    <a:pt x="1005" y="793"/>
                    <a:pt x="1120" y="659"/>
                    <a:pt x="1216" y="515"/>
                  </a:cubicBezTo>
                  <a:cubicBezTo>
                    <a:pt x="1666" y="649"/>
                    <a:pt x="2087" y="879"/>
                    <a:pt x="2441" y="1185"/>
                  </a:cubicBezTo>
                  <a:cubicBezTo>
                    <a:pt x="2489" y="1223"/>
                    <a:pt x="2604" y="1328"/>
                    <a:pt x="2728" y="1443"/>
                  </a:cubicBezTo>
                  <a:cubicBezTo>
                    <a:pt x="2786" y="1309"/>
                    <a:pt x="2824" y="1166"/>
                    <a:pt x="2833" y="1013"/>
                  </a:cubicBezTo>
                  <a:cubicBezTo>
                    <a:pt x="2843" y="946"/>
                    <a:pt x="2805" y="869"/>
                    <a:pt x="2757" y="831"/>
                  </a:cubicBezTo>
                  <a:cubicBezTo>
                    <a:pt x="2288" y="438"/>
                    <a:pt x="1742" y="161"/>
                    <a:pt x="1149" y="8"/>
                  </a:cubicBezTo>
                  <a:cubicBezTo>
                    <a:pt x="1131" y="3"/>
                    <a:pt x="1112" y="0"/>
                    <a:pt x="109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9" name="Google Shape;12019;p71"/>
            <p:cNvSpPr/>
            <p:nvPr/>
          </p:nvSpPr>
          <p:spPr>
            <a:xfrm>
              <a:off x="489209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71"/>
            <p:cNvSpPr/>
            <p:nvPr/>
          </p:nvSpPr>
          <p:spPr>
            <a:xfrm>
              <a:off x="5251728" y="2711543"/>
              <a:ext cx="12342" cy="18618"/>
            </a:xfrm>
            <a:custGeom>
              <a:avLst/>
              <a:gdLst/>
              <a:ahLst/>
              <a:cxnLst/>
              <a:rect l="l" t="t" r="r" b="b"/>
              <a:pathLst>
                <a:path w="470" h="709" extrusionOk="0">
                  <a:moveTo>
                    <a:pt x="0" y="0"/>
                  </a:moveTo>
                  <a:lnTo>
                    <a:pt x="0" y="708"/>
                  </a:lnTo>
                  <a:lnTo>
                    <a:pt x="469" y="708"/>
                  </a:lnTo>
                  <a:lnTo>
                    <a:pt x="469"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71"/>
            <p:cNvSpPr/>
            <p:nvPr/>
          </p:nvSpPr>
          <p:spPr>
            <a:xfrm>
              <a:off x="4879047" y="2705188"/>
              <a:ext cx="398075" cy="12474"/>
            </a:xfrm>
            <a:custGeom>
              <a:avLst/>
              <a:gdLst/>
              <a:ahLst/>
              <a:cxnLst/>
              <a:rect l="l" t="t" r="r" b="b"/>
              <a:pathLst>
                <a:path w="15159" h="475" extrusionOk="0">
                  <a:moveTo>
                    <a:pt x="227" y="0"/>
                  </a:moveTo>
                  <a:cubicBezTo>
                    <a:pt x="1" y="0"/>
                    <a:pt x="1" y="475"/>
                    <a:pt x="227" y="475"/>
                  </a:cubicBezTo>
                  <a:cubicBezTo>
                    <a:pt x="237" y="475"/>
                    <a:pt x="247" y="474"/>
                    <a:pt x="258" y="472"/>
                  </a:cubicBezTo>
                  <a:lnTo>
                    <a:pt x="14901" y="472"/>
                  </a:lnTo>
                  <a:cubicBezTo>
                    <a:pt x="14911" y="474"/>
                    <a:pt x="14922" y="475"/>
                    <a:pt x="14932" y="475"/>
                  </a:cubicBezTo>
                  <a:cubicBezTo>
                    <a:pt x="15158" y="475"/>
                    <a:pt x="15158" y="0"/>
                    <a:pt x="14932" y="0"/>
                  </a:cubicBezTo>
                  <a:cubicBezTo>
                    <a:pt x="14922" y="0"/>
                    <a:pt x="14911" y="1"/>
                    <a:pt x="14901" y="3"/>
                  </a:cubicBezTo>
                  <a:lnTo>
                    <a:pt x="258" y="3"/>
                  </a:lnTo>
                  <a:cubicBezTo>
                    <a:pt x="247" y="1"/>
                    <a:pt x="237" y="0"/>
                    <a:pt x="22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71"/>
            <p:cNvSpPr/>
            <p:nvPr/>
          </p:nvSpPr>
          <p:spPr>
            <a:xfrm>
              <a:off x="4960190" y="2692688"/>
              <a:ext cx="37237" cy="12579"/>
            </a:xfrm>
            <a:custGeom>
              <a:avLst/>
              <a:gdLst/>
              <a:ahLst/>
              <a:cxnLst/>
              <a:rect l="l" t="t" r="r" b="b"/>
              <a:pathLst>
                <a:path w="1418" h="479" extrusionOk="0">
                  <a:moveTo>
                    <a:pt x="240" y="0"/>
                  </a:moveTo>
                  <a:cubicBezTo>
                    <a:pt x="106" y="0"/>
                    <a:pt x="1" y="106"/>
                    <a:pt x="1" y="240"/>
                  </a:cubicBezTo>
                  <a:cubicBezTo>
                    <a:pt x="1" y="374"/>
                    <a:pt x="106" y="479"/>
                    <a:pt x="240" y="479"/>
                  </a:cubicBezTo>
                  <a:lnTo>
                    <a:pt x="1417" y="479"/>
                  </a:lnTo>
                  <a:lnTo>
                    <a:pt x="14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71"/>
            <p:cNvSpPr/>
            <p:nvPr/>
          </p:nvSpPr>
          <p:spPr>
            <a:xfrm>
              <a:off x="4984822" y="2643188"/>
              <a:ext cx="86999" cy="62341"/>
            </a:xfrm>
            <a:custGeom>
              <a:avLst/>
              <a:gdLst/>
              <a:ahLst/>
              <a:cxnLst/>
              <a:rect l="l" t="t" r="r" b="b"/>
              <a:pathLst>
                <a:path w="3313" h="2374" extrusionOk="0">
                  <a:moveTo>
                    <a:pt x="250" y="0"/>
                  </a:moveTo>
                  <a:cubicBezTo>
                    <a:pt x="116" y="0"/>
                    <a:pt x="1" y="105"/>
                    <a:pt x="1" y="239"/>
                  </a:cubicBezTo>
                  <a:lnTo>
                    <a:pt x="1" y="2134"/>
                  </a:lnTo>
                  <a:cubicBezTo>
                    <a:pt x="1" y="2259"/>
                    <a:pt x="106" y="2374"/>
                    <a:pt x="240" y="2374"/>
                  </a:cubicBezTo>
                  <a:lnTo>
                    <a:pt x="3073" y="2374"/>
                  </a:lnTo>
                  <a:cubicBezTo>
                    <a:pt x="3207" y="2374"/>
                    <a:pt x="3312" y="2259"/>
                    <a:pt x="3312" y="2134"/>
                  </a:cubicBezTo>
                  <a:lnTo>
                    <a:pt x="3312" y="239"/>
                  </a:lnTo>
                  <a:cubicBezTo>
                    <a:pt x="3312" y="105"/>
                    <a:pt x="3207" y="0"/>
                    <a:pt x="3073"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71"/>
            <p:cNvSpPr/>
            <p:nvPr/>
          </p:nvSpPr>
          <p:spPr>
            <a:xfrm>
              <a:off x="5015257" y="2667978"/>
              <a:ext cx="26365" cy="12500"/>
            </a:xfrm>
            <a:custGeom>
              <a:avLst/>
              <a:gdLst/>
              <a:ahLst/>
              <a:cxnLst/>
              <a:rect l="l" t="t" r="r" b="b"/>
              <a:pathLst>
                <a:path w="1004" h="476" extrusionOk="0">
                  <a:moveTo>
                    <a:pt x="235" y="1"/>
                  </a:moveTo>
                  <a:cubicBezTo>
                    <a:pt x="1" y="1"/>
                    <a:pt x="1" y="475"/>
                    <a:pt x="235" y="475"/>
                  </a:cubicBezTo>
                  <a:cubicBezTo>
                    <a:pt x="246" y="475"/>
                    <a:pt x="256" y="474"/>
                    <a:pt x="268" y="472"/>
                  </a:cubicBezTo>
                  <a:lnTo>
                    <a:pt x="737" y="472"/>
                  </a:lnTo>
                  <a:cubicBezTo>
                    <a:pt x="748" y="474"/>
                    <a:pt x="759" y="475"/>
                    <a:pt x="769" y="475"/>
                  </a:cubicBezTo>
                  <a:cubicBezTo>
                    <a:pt x="1003" y="475"/>
                    <a:pt x="1003" y="1"/>
                    <a:pt x="769" y="1"/>
                  </a:cubicBezTo>
                  <a:cubicBezTo>
                    <a:pt x="759" y="1"/>
                    <a:pt x="748" y="2"/>
                    <a:pt x="737" y="4"/>
                  </a:cubicBezTo>
                  <a:lnTo>
                    <a:pt x="268" y="4"/>
                  </a:lnTo>
                  <a:cubicBezTo>
                    <a:pt x="256" y="2"/>
                    <a:pt x="246" y="1"/>
                    <a:pt x="2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5" name="Google Shape;12025;p71"/>
          <p:cNvGrpSpPr/>
          <p:nvPr/>
        </p:nvGrpSpPr>
        <p:grpSpPr>
          <a:xfrm>
            <a:off x="5388701" y="2393823"/>
            <a:ext cx="280982" cy="395896"/>
            <a:chOff x="5388701" y="2393823"/>
            <a:chExt cx="280982" cy="395896"/>
          </a:xfrm>
        </p:grpSpPr>
        <p:sp>
          <p:nvSpPr>
            <p:cNvPr id="12026" name="Google Shape;12026;p71"/>
            <p:cNvSpPr/>
            <p:nvPr/>
          </p:nvSpPr>
          <p:spPr>
            <a:xfrm>
              <a:off x="5388701" y="2419243"/>
              <a:ext cx="280982" cy="370476"/>
            </a:xfrm>
            <a:custGeom>
              <a:avLst/>
              <a:gdLst/>
              <a:ahLst/>
              <a:cxnLst/>
              <a:rect l="l" t="t" r="r" b="b"/>
              <a:pathLst>
                <a:path w="10700" h="14108" extrusionOk="0">
                  <a:moveTo>
                    <a:pt x="737" y="1"/>
                  </a:moveTo>
                  <a:cubicBezTo>
                    <a:pt x="326" y="1"/>
                    <a:pt x="0" y="326"/>
                    <a:pt x="0" y="738"/>
                  </a:cubicBezTo>
                  <a:lnTo>
                    <a:pt x="0" y="13380"/>
                  </a:lnTo>
                  <a:cubicBezTo>
                    <a:pt x="0" y="13782"/>
                    <a:pt x="326" y="14108"/>
                    <a:pt x="737" y="14108"/>
                  </a:cubicBezTo>
                  <a:lnTo>
                    <a:pt x="9972" y="14108"/>
                  </a:lnTo>
                  <a:cubicBezTo>
                    <a:pt x="10374" y="14108"/>
                    <a:pt x="10700" y="13782"/>
                    <a:pt x="10700" y="13380"/>
                  </a:cubicBezTo>
                  <a:lnTo>
                    <a:pt x="10700" y="728"/>
                  </a:lnTo>
                  <a:cubicBezTo>
                    <a:pt x="10700" y="326"/>
                    <a:pt x="10374" y="1"/>
                    <a:pt x="9972" y="1"/>
                  </a:cubicBezTo>
                  <a:lnTo>
                    <a:pt x="6077" y="1"/>
                  </a:lnTo>
                  <a:cubicBezTo>
                    <a:pt x="6058" y="393"/>
                    <a:pt x="5742" y="700"/>
                    <a:pt x="5350" y="700"/>
                  </a:cubicBezTo>
                  <a:cubicBezTo>
                    <a:pt x="4958" y="700"/>
                    <a:pt x="4632" y="393"/>
                    <a:pt x="462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7" name="Google Shape;12027;p71"/>
            <p:cNvSpPr/>
            <p:nvPr/>
          </p:nvSpPr>
          <p:spPr>
            <a:xfrm>
              <a:off x="5401516" y="2419506"/>
              <a:ext cx="255352" cy="344584"/>
            </a:xfrm>
            <a:custGeom>
              <a:avLst/>
              <a:gdLst/>
              <a:ahLst/>
              <a:cxnLst/>
              <a:rect l="l" t="t" r="r" b="b"/>
              <a:pathLst>
                <a:path w="9724" h="13122" extrusionOk="0">
                  <a:moveTo>
                    <a:pt x="2192" y="1"/>
                  </a:moveTo>
                  <a:lnTo>
                    <a:pt x="2192" y="240"/>
                  </a:lnTo>
                  <a:cubicBezTo>
                    <a:pt x="2192" y="374"/>
                    <a:pt x="2087" y="479"/>
                    <a:pt x="1953" y="479"/>
                  </a:cubicBezTo>
                  <a:lnTo>
                    <a:pt x="488" y="479"/>
                  </a:lnTo>
                  <a:cubicBezTo>
                    <a:pt x="211" y="479"/>
                    <a:pt x="0" y="699"/>
                    <a:pt x="0" y="967"/>
                  </a:cubicBezTo>
                  <a:lnTo>
                    <a:pt x="0" y="12633"/>
                  </a:lnTo>
                  <a:cubicBezTo>
                    <a:pt x="0" y="12901"/>
                    <a:pt x="220" y="13121"/>
                    <a:pt x="488" y="13121"/>
                  </a:cubicBezTo>
                  <a:lnTo>
                    <a:pt x="9236" y="13121"/>
                  </a:lnTo>
                  <a:cubicBezTo>
                    <a:pt x="9504" y="13121"/>
                    <a:pt x="9724" y="12901"/>
                    <a:pt x="9724" y="12633"/>
                  </a:cubicBezTo>
                  <a:lnTo>
                    <a:pt x="9724" y="967"/>
                  </a:lnTo>
                  <a:cubicBezTo>
                    <a:pt x="9724" y="699"/>
                    <a:pt x="9504" y="479"/>
                    <a:pt x="9236" y="479"/>
                  </a:cubicBezTo>
                  <a:lnTo>
                    <a:pt x="7781" y="479"/>
                  </a:lnTo>
                  <a:cubicBezTo>
                    <a:pt x="7647" y="479"/>
                    <a:pt x="7542" y="374"/>
                    <a:pt x="7542" y="240"/>
                  </a:cubicBezTo>
                  <a:lnTo>
                    <a:pt x="7542" y="1"/>
                  </a:lnTo>
                  <a:lnTo>
                    <a:pt x="5599" y="1"/>
                  </a:lnTo>
                  <a:cubicBezTo>
                    <a:pt x="5580" y="393"/>
                    <a:pt x="5254" y="699"/>
                    <a:pt x="4872" y="699"/>
                  </a:cubicBezTo>
                  <a:cubicBezTo>
                    <a:pt x="4479" y="699"/>
                    <a:pt x="4154" y="393"/>
                    <a:pt x="413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71"/>
            <p:cNvSpPr/>
            <p:nvPr/>
          </p:nvSpPr>
          <p:spPr>
            <a:xfrm>
              <a:off x="5414330" y="2444899"/>
              <a:ext cx="229722" cy="306375"/>
            </a:xfrm>
            <a:custGeom>
              <a:avLst/>
              <a:gdLst/>
              <a:ahLst/>
              <a:cxnLst/>
              <a:rect l="l" t="t" r="r" b="b"/>
              <a:pathLst>
                <a:path w="8748" h="11667" extrusionOk="0">
                  <a:moveTo>
                    <a:pt x="240" y="0"/>
                  </a:moveTo>
                  <a:cubicBezTo>
                    <a:pt x="106" y="0"/>
                    <a:pt x="0" y="105"/>
                    <a:pt x="0" y="239"/>
                  </a:cubicBezTo>
                  <a:lnTo>
                    <a:pt x="0" y="11427"/>
                  </a:lnTo>
                  <a:cubicBezTo>
                    <a:pt x="0" y="11561"/>
                    <a:pt x="106" y="11666"/>
                    <a:pt x="240" y="11666"/>
                  </a:cubicBezTo>
                  <a:lnTo>
                    <a:pt x="8508" y="11666"/>
                  </a:lnTo>
                  <a:cubicBezTo>
                    <a:pt x="8642" y="11666"/>
                    <a:pt x="8748" y="11561"/>
                    <a:pt x="8738" y="11427"/>
                  </a:cubicBezTo>
                  <a:lnTo>
                    <a:pt x="8738" y="239"/>
                  </a:lnTo>
                  <a:cubicBezTo>
                    <a:pt x="8738" y="105"/>
                    <a:pt x="8633" y="0"/>
                    <a:pt x="849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71"/>
            <p:cNvSpPr/>
            <p:nvPr/>
          </p:nvSpPr>
          <p:spPr>
            <a:xfrm>
              <a:off x="5471866" y="2393823"/>
              <a:ext cx="114625" cy="57378"/>
            </a:xfrm>
            <a:custGeom>
              <a:avLst/>
              <a:gdLst/>
              <a:ahLst/>
              <a:cxnLst/>
              <a:rect l="l" t="t" r="r" b="b"/>
              <a:pathLst>
                <a:path w="4365" h="2185" extrusionOk="0">
                  <a:moveTo>
                    <a:pt x="2177" y="617"/>
                  </a:moveTo>
                  <a:cubicBezTo>
                    <a:pt x="2362" y="617"/>
                    <a:pt x="2537" y="758"/>
                    <a:pt x="2537" y="979"/>
                  </a:cubicBezTo>
                  <a:cubicBezTo>
                    <a:pt x="2537" y="1170"/>
                    <a:pt x="2384" y="1333"/>
                    <a:pt x="2183" y="1333"/>
                  </a:cubicBezTo>
                  <a:cubicBezTo>
                    <a:pt x="1858" y="1333"/>
                    <a:pt x="1704" y="950"/>
                    <a:pt x="1925" y="720"/>
                  </a:cubicBezTo>
                  <a:cubicBezTo>
                    <a:pt x="1999" y="649"/>
                    <a:pt x="2089" y="617"/>
                    <a:pt x="2177" y="617"/>
                  </a:cubicBezTo>
                  <a:close/>
                  <a:moveTo>
                    <a:pt x="2184" y="0"/>
                  </a:moveTo>
                  <a:cubicBezTo>
                    <a:pt x="1858" y="0"/>
                    <a:pt x="1532" y="160"/>
                    <a:pt x="1350" y="481"/>
                  </a:cubicBezTo>
                  <a:lnTo>
                    <a:pt x="479" y="481"/>
                  </a:lnTo>
                  <a:cubicBezTo>
                    <a:pt x="212" y="481"/>
                    <a:pt x="1" y="701"/>
                    <a:pt x="1" y="969"/>
                  </a:cubicBezTo>
                  <a:lnTo>
                    <a:pt x="1" y="1945"/>
                  </a:lnTo>
                  <a:cubicBezTo>
                    <a:pt x="1" y="2079"/>
                    <a:pt x="106" y="2184"/>
                    <a:pt x="240" y="2184"/>
                  </a:cubicBezTo>
                  <a:lnTo>
                    <a:pt x="4126" y="2184"/>
                  </a:lnTo>
                  <a:cubicBezTo>
                    <a:pt x="4260" y="2184"/>
                    <a:pt x="4365" y="2079"/>
                    <a:pt x="4365" y="1945"/>
                  </a:cubicBezTo>
                  <a:lnTo>
                    <a:pt x="4365" y="969"/>
                  </a:lnTo>
                  <a:cubicBezTo>
                    <a:pt x="4365" y="701"/>
                    <a:pt x="4154" y="490"/>
                    <a:pt x="3886" y="481"/>
                  </a:cubicBezTo>
                  <a:lnTo>
                    <a:pt x="3025" y="481"/>
                  </a:lnTo>
                  <a:cubicBezTo>
                    <a:pt x="2839" y="160"/>
                    <a:pt x="2511" y="0"/>
                    <a:pt x="218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71"/>
            <p:cNvSpPr/>
            <p:nvPr/>
          </p:nvSpPr>
          <p:spPr>
            <a:xfrm>
              <a:off x="5471866" y="2438597"/>
              <a:ext cx="114625" cy="12605"/>
            </a:xfrm>
            <a:custGeom>
              <a:avLst/>
              <a:gdLst/>
              <a:ahLst/>
              <a:cxnLst/>
              <a:rect l="l" t="t" r="r" b="b"/>
              <a:pathLst>
                <a:path w="4365" h="480" extrusionOk="0">
                  <a:moveTo>
                    <a:pt x="240" y="1"/>
                  </a:moveTo>
                  <a:cubicBezTo>
                    <a:pt x="106" y="1"/>
                    <a:pt x="1" y="106"/>
                    <a:pt x="1" y="240"/>
                  </a:cubicBezTo>
                  <a:cubicBezTo>
                    <a:pt x="1" y="374"/>
                    <a:pt x="106" y="479"/>
                    <a:pt x="240" y="479"/>
                  </a:cubicBezTo>
                  <a:lnTo>
                    <a:pt x="4126" y="479"/>
                  </a:lnTo>
                  <a:cubicBezTo>
                    <a:pt x="4260" y="479"/>
                    <a:pt x="4365" y="374"/>
                    <a:pt x="4365" y="240"/>
                  </a:cubicBezTo>
                  <a:cubicBezTo>
                    <a:pt x="4365" y="106"/>
                    <a:pt x="4260" y="1"/>
                    <a:pt x="412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71"/>
            <p:cNvSpPr/>
            <p:nvPr/>
          </p:nvSpPr>
          <p:spPr>
            <a:xfrm>
              <a:off x="5542007" y="2483344"/>
              <a:ext cx="76417" cy="25393"/>
            </a:xfrm>
            <a:custGeom>
              <a:avLst/>
              <a:gdLst/>
              <a:ahLst/>
              <a:cxnLst/>
              <a:rect l="l" t="t" r="r" b="b"/>
              <a:pathLst>
                <a:path w="2910" h="967" extrusionOk="0">
                  <a:moveTo>
                    <a:pt x="239" y="0"/>
                  </a:moveTo>
                  <a:cubicBezTo>
                    <a:pt x="105" y="0"/>
                    <a:pt x="0" y="106"/>
                    <a:pt x="0" y="240"/>
                  </a:cubicBezTo>
                  <a:lnTo>
                    <a:pt x="0" y="718"/>
                  </a:lnTo>
                  <a:cubicBezTo>
                    <a:pt x="0" y="852"/>
                    <a:pt x="105" y="967"/>
                    <a:pt x="239" y="967"/>
                  </a:cubicBezTo>
                  <a:lnTo>
                    <a:pt x="2670" y="967"/>
                  </a:lnTo>
                  <a:cubicBezTo>
                    <a:pt x="2804" y="967"/>
                    <a:pt x="2909" y="862"/>
                    <a:pt x="2909" y="728"/>
                  </a:cubicBezTo>
                  <a:lnTo>
                    <a:pt x="2909" y="240"/>
                  </a:lnTo>
                  <a:cubicBezTo>
                    <a:pt x="2909" y="106"/>
                    <a:pt x="2804" y="0"/>
                    <a:pt x="267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71"/>
            <p:cNvSpPr/>
            <p:nvPr/>
          </p:nvSpPr>
          <p:spPr>
            <a:xfrm>
              <a:off x="5539722" y="2527828"/>
              <a:ext cx="80960" cy="12841"/>
            </a:xfrm>
            <a:custGeom>
              <a:avLst/>
              <a:gdLst/>
              <a:ahLst/>
              <a:cxnLst/>
              <a:rect l="l" t="t" r="r" b="b"/>
              <a:pathLst>
                <a:path w="3083" h="489" extrusionOk="0">
                  <a:moveTo>
                    <a:pt x="326" y="0"/>
                  </a:moveTo>
                  <a:cubicBezTo>
                    <a:pt x="1" y="0"/>
                    <a:pt x="1" y="488"/>
                    <a:pt x="326" y="488"/>
                  </a:cubicBezTo>
                  <a:lnTo>
                    <a:pt x="2757" y="488"/>
                  </a:lnTo>
                  <a:cubicBezTo>
                    <a:pt x="3083" y="488"/>
                    <a:pt x="3083" y="0"/>
                    <a:pt x="2757"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71"/>
            <p:cNvSpPr/>
            <p:nvPr/>
          </p:nvSpPr>
          <p:spPr>
            <a:xfrm>
              <a:off x="5539722" y="2553458"/>
              <a:ext cx="42751" cy="12841"/>
            </a:xfrm>
            <a:custGeom>
              <a:avLst/>
              <a:gdLst/>
              <a:ahLst/>
              <a:cxnLst/>
              <a:rect l="l" t="t" r="r" b="b"/>
              <a:pathLst>
                <a:path w="1628" h="489" extrusionOk="0">
                  <a:moveTo>
                    <a:pt x="326" y="1"/>
                  </a:moveTo>
                  <a:cubicBezTo>
                    <a:pt x="1" y="1"/>
                    <a:pt x="1" y="489"/>
                    <a:pt x="326" y="489"/>
                  </a:cubicBezTo>
                  <a:lnTo>
                    <a:pt x="1302" y="489"/>
                  </a:lnTo>
                  <a:cubicBezTo>
                    <a:pt x="1628" y="489"/>
                    <a:pt x="1628" y="1"/>
                    <a:pt x="130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71"/>
            <p:cNvSpPr/>
            <p:nvPr/>
          </p:nvSpPr>
          <p:spPr>
            <a:xfrm>
              <a:off x="5437702" y="2604481"/>
              <a:ext cx="182980" cy="12841"/>
            </a:xfrm>
            <a:custGeom>
              <a:avLst/>
              <a:gdLst/>
              <a:ahLst/>
              <a:cxnLst/>
              <a:rect l="l" t="t" r="r" b="b"/>
              <a:pathLst>
                <a:path w="6968" h="489" extrusionOk="0">
                  <a:moveTo>
                    <a:pt x="316" y="0"/>
                  </a:moveTo>
                  <a:cubicBezTo>
                    <a:pt x="0" y="0"/>
                    <a:pt x="0" y="488"/>
                    <a:pt x="316" y="488"/>
                  </a:cubicBezTo>
                  <a:lnTo>
                    <a:pt x="6642" y="488"/>
                  </a:lnTo>
                  <a:cubicBezTo>
                    <a:pt x="6968" y="488"/>
                    <a:pt x="6968" y="0"/>
                    <a:pt x="6642"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5" name="Google Shape;12035;p71"/>
            <p:cNvSpPr/>
            <p:nvPr/>
          </p:nvSpPr>
          <p:spPr>
            <a:xfrm>
              <a:off x="5437702" y="2630111"/>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6" name="Google Shape;12036;p71"/>
            <p:cNvSpPr/>
            <p:nvPr/>
          </p:nvSpPr>
          <p:spPr>
            <a:xfrm>
              <a:off x="5437702" y="2706764"/>
              <a:ext cx="29674" cy="12579"/>
            </a:xfrm>
            <a:custGeom>
              <a:avLst/>
              <a:gdLst/>
              <a:ahLst/>
              <a:cxnLst/>
              <a:rect l="l" t="t" r="r" b="b"/>
              <a:pathLst>
                <a:path w="1130" h="479" extrusionOk="0">
                  <a:moveTo>
                    <a:pt x="326" y="0"/>
                  </a:moveTo>
                  <a:cubicBezTo>
                    <a:pt x="0" y="0"/>
                    <a:pt x="0" y="479"/>
                    <a:pt x="326" y="479"/>
                  </a:cubicBezTo>
                  <a:lnTo>
                    <a:pt x="804" y="479"/>
                  </a:lnTo>
                  <a:cubicBezTo>
                    <a:pt x="1130" y="479"/>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71"/>
            <p:cNvSpPr/>
            <p:nvPr/>
          </p:nvSpPr>
          <p:spPr>
            <a:xfrm>
              <a:off x="5437702" y="268113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71"/>
            <p:cNvSpPr/>
            <p:nvPr/>
          </p:nvSpPr>
          <p:spPr>
            <a:xfrm>
              <a:off x="5437702" y="2655504"/>
              <a:ext cx="29674" cy="12841"/>
            </a:xfrm>
            <a:custGeom>
              <a:avLst/>
              <a:gdLst/>
              <a:ahLst/>
              <a:cxnLst/>
              <a:rect l="l" t="t" r="r" b="b"/>
              <a:pathLst>
                <a:path w="1130" h="489" extrusionOk="0">
                  <a:moveTo>
                    <a:pt x="326" y="0"/>
                  </a:moveTo>
                  <a:cubicBezTo>
                    <a:pt x="0" y="0"/>
                    <a:pt x="0" y="488"/>
                    <a:pt x="326" y="488"/>
                  </a:cubicBezTo>
                  <a:lnTo>
                    <a:pt x="804" y="488"/>
                  </a:lnTo>
                  <a:cubicBezTo>
                    <a:pt x="1130" y="488"/>
                    <a:pt x="1130" y="0"/>
                    <a:pt x="804"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9" name="Google Shape;12039;p71"/>
            <p:cNvSpPr/>
            <p:nvPr/>
          </p:nvSpPr>
          <p:spPr>
            <a:xfrm>
              <a:off x="5475910" y="2630111"/>
              <a:ext cx="55304" cy="12579"/>
            </a:xfrm>
            <a:custGeom>
              <a:avLst/>
              <a:gdLst/>
              <a:ahLst/>
              <a:cxnLst/>
              <a:rect l="l" t="t" r="r" b="b"/>
              <a:pathLst>
                <a:path w="2106" h="479" extrusionOk="0">
                  <a:moveTo>
                    <a:pt x="325" y="0"/>
                  </a:moveTo>
                  <a:cubicBezTo>
                    <a:pt x="0" y="0"/>
                    <a:pt x="0" y="479"/>
                    <a:pt x="325" y="479"/>
                  </a:cubicBezTo>
                  <a:lnTo>
                    <a:pt x="1790" y="479"/>
                  </a:lnTo>
                  <a:cubicBezTo>
                    <a:pt x="2106" y="479"/>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0" name="Google Shape;12040;p71"/>
            <p:cNvSpPr/>
            <p:nvPr/>
          </p:nvSpPr>
          <p:spPr>
            <a:xfrm>
              <a:off x="5475910" y="2706764"/>
              <a:ext cx="80933" cy="12579"/>
            </a:xfrm>
            <a:custGeom>
              <a:avLst/>
              <a:gdLst/>
              <a:ahLst/>
              <a:cxnLst/>
              <a:rect l="l" t="t" r="r" b="b"/>
              <a:pathLst>
                <a:path w="3082" h="479" extrusionOk="0">
                  <a:moveTo>
                    <a:pt x="325" y="0"/>
                  </a:moveTo>
                  <a:cubicBezTo>
                    <a:pt x="0" y="0"/>
                    <a:pt x="0" y="479"/>
                    <a:pt x="325" y="479"/>
                  </a:cubicBezTo>
                  <a:lnTo>
                    <a:pt x="2756" y="479"/>
                  </a:lnTo>
                  <a:cubicBezTo>
                    <a:pt x="3082" y="479"/>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71"/>
            <p:cNvSpPr/>
            <p:nvPr/>
          </p:nvSpPr>
          <p:spPr>
            <a:xfrm>
              <a:off x="5475910" y="2681134"/>
              <a:ext cx="55304" cy="12841"/>
            </a:xfrm>
            <a:custGeom>
              <a:avLst/>
              <a:gdLst/>
              <a:ahLst/>
              <a:cxnLst/>
              <a:rect l="l" t="t" r="r" b="b"/>
              <a:pathLst>
                <a:path w="2106" h="489" extrusionOk="0">
                  <a:moveTo>
                    <a:pt x="325" y="0"/>
                  </a:moveTo>
                  <a:cubicBezTo>
                    <a:pt x="0" y="0"/>
                    <a:pt x="0" y="488"/>
                    <a:pt x="325" y="488"/>
                  </a:cubicBezTo>
                  <a:lnTo>
                    <a:pt x="1790" y="488"/>
                  </a:lnTo>
                  <a:cubicBezTo>
                    <a:pt x="2106" y="488"/>
                    <a:pt x="2106" y="0"/>
                    <a:pt x="1790"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71"/>
            <p:cNvSpPr/>
            <p:nvPr/>
          </p:nvSpPr>
          <p:spPr>
            <a:xfrm>
              <a:off x="5475910" y="2655504"/>
              <a:ext cx="80933" cy="12841"/>
            </a:xfrm>
            <a:custGeom>
              <a:avLst/>
              <a:gdLst/>
              <a:ahLst/>
              <a:cxnLst/>
              <a:rect l="l" t="t" r="r" b="b"/>
              <a:pathLst>
                <a:path w="3082" h="489" extrusionOk="0">
                  <a:moveTo>
                    <a:pt x="325" y="0"/>
                  </a:moveTo>
                  <a:cubicBezTo>
                    <a:pt x="0" y="0"/>
                    <a:pt x="0" y="488"/>
                    <a:pt x="325" y="488"/>
                  </a:cubicBezTo>
                  <a:lnTo>
                    <a:pt x="2756" y="488"/>
                  </a:lnTo>
                  <a:cubicBezTo>
                    <a:pt x="3082" y="488"/>
                    <a:pt x="3082" y="0"/>
                    <a:pt x="275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71"/>
            <p:cNvSpPr/>
            <p:nvPr/>
          </p:nvSpPr>
          <p:spPr>
            <a:xfrm>
              <a:off x="5571654" y="265550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71"/>
            <p:cNvSpPr/>
            <p:nvPr/>
          </p:nvSpPr>
          <p:spPr>
            <a:xfrm>
              <a:off x="5571654" y="2630111"/>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71"/>
            <p:cNvSpPr/>
            <p:nvPr/>
          </p:nvSpPr>
          <p:spPr>
            <a:xfrm>
              <a:off x="5571654" y="2681134"/>
              <a:ext cx="49027" cy="12841"/>
            </a:xfrm>
            <a:custGeom>
              <a:avLst/>
              <a:gdLst/>
              <a:ahLst/>
              <a:cxnLst/>
              <a:rect l="l" t="t" r="r" b="b"/>
              <a:pathLst>
                <a:path w="1867" h="489" extrusionOk="0">
                  <a:moveTo>
                    <a:pt x="326" y="0"/>
                  </a:moveTo>
                  <a:cubicBezTo>
                    <a:pt x="0" y="0"/>
                    <a:pt x="0" y="488"/>
                    <a:pt x="326" y="488"/>
                  </a:cubicBezTo>
                  <a:lnTo>
                    <a:pt x="1541" y="488"/>
                  </a:lnTo>
                  <a:cubicBezTo>
                    <a:pt x="1867" y="488"/>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71"/>
            <p:cNvSpPr/>
            <p:nvPr/>
          </p:nvSpPr>
          <p:spPr>
            <a:xfrm>
              <a:off x="5571654" y="2706764"/>
              <a:ext cx="49027" cy="12579"/>
            </a:xfrm>
            <a:custGeom>
              <a:avLst/>
              <a:gdLst/>
              <a:ahLst/>
              <a:cxnLst/>
              <a:rect l="l" t="t" r="r" b="b"/>
              <a:pathLst>
                <a:path w="1867" h="479" extrusionOk="0">
                  <a:moveTo>
                    <a:pt x="326" y="0"/>
                  </a:moveTo>
                  <a:cubicBezTo>
                    <a:pt x="0" y="0"/>
                    <a:pt x="0" y="479"/>
                    <a:pt x="326" y="479"/>
                  </a:cubicBezTo>
                  <a:lnTo>
                    <a:pt x="1541" y="479"/>
                  </a:lnTo>
                  <a:cubicBezTo>
                    <a:pt x="1867" y="479"/>
                    <a:pt x="1867" y="0"/>
                    <a:pt x="1541"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7" name="Google Shape;12047;p71"/>
            <p:cNvSpPr/>
            <p:nvPr/>
          </p:nvSpPr>
          <p:spPr>
            <a:xfrm>
              <a:off x="5446236" y="2527828"/>
              <a:ext cx="76443" cy="57326"/>
            </a:xfrm>
            <a:custGeom>
              <a:avLst/>
              <a:gdLst/>
              <a:ahLst/>
              <a:cxnLst/>
              <a:rect l="l" t="t" r="r" b="b"/>
              <a:pathLst>
                <a:path w="2911" h="2183" extrusionOk="0">
                  <a:moveTo>
                    <a:pt x="967" y="0"/>
                  </a:moveTo>
                  <a:lnTo>
                    <a:pt x="967" y="488"/>
                  </a:lnTo>
                  <a:cubicBezTo>
                    <a:pt x="967" y="584"/>
                    <a:pt x="920" y="661"/>
                    <a:pt x="833" y="709"/>
                  </a:cubicBezTo>
                  <a:lnTo>
                    <a:pt x="269" y="986"/>
                  </a:lnTo>
                  <a:cubicBezTo>
                    <a:pt x="96" y="1072"/>
                    <a:pt x="1" y="1244"/>
                    <a:pt x="1" y="1426"/>
                  </a:cubicBezTo>
                  <a:lnTo>
                    <a:pt x="1" y="1943"/>
                  </a:lnTo>
                  <a:cubicBezTo>
                    <a:pt x="1" y="2077"/>
                    <a:pt x="106" y="2182"/>
                    <a:pt x="240" y="2182"/>
                  </a:cubicBezTo>
                  <a:lnTo>
                    <a:pt x="2671" y="2182"/>
                  </a:lnTo>
                  <a:cubicBezTo>
                    <a:pt x="2805" y="2182"/>
                    <a:pt x="2910" y="2077"/>
                    <a:pt x="2910" y="1943"/>
                  </a:cubicBezTo>
                  <a:lnTo>
                    <a:pt x="2910" y="1426"/>
                  </a:lnTo>
                  <a:cubicBezTo>
                    <a:pt x="2910" y="1244"/>
                    <a:pt x="2805" y="1072"/>
                    <a:pt x="2642" y="986"/>
                  </a:cubicBezTo>
                  <a:lnTo>
                    <a:pt x="2078" y="709"/>
                  </a:lnTo>
                  <a:cubicBezTo>
                    <a:pt x="1991" y="661"/>
                    <a:pt x="1944" y="584"/>
                    <a:pt x="1944" y="488"/>
                  </a:cubicBezTo>
                  <a:lnTo>
                    <a:pt x="1944"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8" name="Google Shape;12048;p71"/>
            <p:cNvSpPr/>
            <p:nvPr/>
          </p:nvSpPr>
          <p:spPr>
            <a:xfrm>
              <a:off x="5470369" y="2527828"/>
              <a:ext cx="28177" cy="19249"/>
            </a:xfrm>
            <a:custGeom>
              <a:avLst/>
              <a:gdLst/>
              <a:ahLst/>
              <a:cxnLst/>
              <a:rect l="l" t="t" r="r" b="b"/>
              <a:pathLst>
                <a:path w="1073" h="733" extrusionOk="0">
                  <a:moveTo>
                    <a:pt x="48" y="0"/>
                  </a:moveTo>
                  <a:lnTo>
                    <a:pt x="48" y="488"/>
                  </a:lnTo>
                  <a:cubicBezTo>
                    <a:pt x="48" y="536"/>
                    <a:pt x="39" y="584"/>
                    <a:pt x="1" y="632"/>
                  </a:cubicBezTo>
                  <a:cubicBezTo>
                    <a:pt x="173" y="699"/>
                    <a:pt x="355" y="732"/>
                    <a:pt x="536" y="732"/>
                  </a:cubicBezTo>
                  <a:cubicBezTo>
                    <a:pt x="718" y="732"/>
                    <a:pt x="900" y="699"/>
                    <a:pt x="1072" y="632"/>
                  </a:cubicBezTo>
                  <a:cubicBezTo>
                    <a:pt x="1044" y="584"/>
                    <a:pt x="1025" y="536"/>
                    <a:pt x="1025" y="488"/>
                  </a:cubicBezTo>
                  <a:lnTo>
                    <a:pt x="102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71"/>
            <p:cNvSpPr/>
            <p:nvPr/>
          </p:nvSpPr>
          <p:spPr>
            <a:xfrm>
              <a:off x="5446236" y="2547917"/>
              <a:ext cx="76443" cy="37237"/>
            </a:xfrm>
            <a:custGeom>
              <a:avLst/>
              <a:gdLst/>
              <a:ahLst/>
              <a:cxnLst/>
              <a:rect l="l" t="t" r="r" b="b"/>
              <a:pathLst>
                <a:path w="2911" h="1418" extrusionOk="0">
                  <a:moveTo>
                    <a:pt x="709" y="1"/>
                  </a:moveTo>
                  <a:lnTo>
                    <a:pt x="269" y="221"/>
                  </a:lnTo>
                  <a:cubicBezTo>
                    <a:pt x="96" y="307"/>
                    <a:pt x="1" y="479"/>
                    <a:pt x="1" y="661"/>
                  </a:cubicBezTo>
                  <a:lnTo>
                    <a:pt x="1" y="1178"/>
                  </a:lnTo>
                  <a:cubicBezTo>
                    <a:pt x="1" y="1312"/>
                    <a:pt x="106" y="1417"/>
                    <a:pt x="240" y="1417"/>
                  </a:cubicBezTo>
                  <a:lnTo>
                    <a:pt x="2671" y="1417"/>
                  </a:lnTo>
                  <a:cubicBezTo>
                    <a:pt x="2795" y="1417"/>
                    <a:pt x="2910" y="1312"/>
                    <a:pt x="2910" y="1178"/>
                  </a:cubicBezTo>
                  <a:lnTo>
                    <a:pt x="2910" y="661"/>
                  </a:lnTo>
                  <a:cubicBezTo>
                    <a:pt x="2910" y="479"/>
                    <a:pt x="2805" y="307"/>
                    <a:pt x="2642" y="221"/>
                  </a:cubicBezTo>
                  <a:lnTo>
                    <a:pt x="2202" y="1"/>
                  </a:lnTo>
                  <a:cubicBezTo>
                    <a:pt x="2011" y="240"/>
                    <a:pt x="1733" y="360"/>
                    <a:pt x="1455" y="360"/>
                  </a:cubicBezTo>
                  <a:cubicBezTo>
                    <a:pt x="1178" y="360"/>
                    <a:pt x="900" y="240"/>
                    <a:pt x="70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71"/>
            <p:cNvSpPr/>
            <p:nvPr/>
          </p:nvSpPr>
          <p:spPr>
            <a:xfrm>
              <a:off x="5446000" y="2559235"/>
              <a:ext cx="19380" cy="25919"/>
            </a:xfrm>
            <a:custGeom>
              <a:avLst/>
              <a:gdLst/>
              <a:ahLst/>
              <a:cxnLst/>
              <a:rect l="l" t="t" r="r" b="b"/>
              <a:pathLst>
                <a:path w="738" h="987" extrusionOk="0">
                  <a:moveTo>
                    <a:pt x="58" y="1"/>
                  </a:moveTo>
                  <a:cubicBezTo>
                    <a:pt x="19" y="68"/>
                    <a:pt x="0" y="154"/>
                    <a:pt x="0" y="230"/>
                  </a:cubicBezTo>
                  <a:lnTo>
                    <a:pt x="0" y="747"/>
                  </a:lnTo>
                  <a:cubicBezTo>
                    <a:pt x="0" y="881"/>
                    <a:pt x="105" y="986"/>
                    <a:pt x="239" y="986"/>
                  </a:cubicBezTo>
                  <a:lnTo>
                    <a:pt x="728" y="986"/>
                  </a:lnTo>
                  <a:lnTo>
                    <a:pt x="737" y="747"/>
                  </a:lnTo>
                  <a:cubicBezTo>
                    <a:pt x="737" y="594"/>
                    <a:pt x="661" y="450"/>
                    <a:pt x="536" y="364"/>
                  </a:cubicBezTo>
                  <a:lnTo>
                    <a:pt x="58" y="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71"/>
            <p:cNvSpPr/>
            <p:nvPr/>
          </p:nvSpPr>
          <p:spPr>
            <a:xfrm>
              <a:off x="5503536" y="2559235"/>
              <a:ext cx="19380" cy="25919"/>
            </a:xfrm>
            <a:custGeom>
              <a:avLst/>
              <a:gdLst/>
              <a:ahLst/>
              <a:cxnLst/>
              <a:rect l="l" t="t" r="r" b="b"/>
              <a:pathLst>
                <a:path w="738" h="987" extrusionOk="0">
                  <a:moveTo>
                    <a:pt x="680" y="1"/>
                  </a:moveTo>
                  <a:lnTo>
                    <a:pt x="202" y="364"/>
                  </a:lnTo>
                  <a:cubicBezTo>
                    <a:pt x="77" y="450"/>
                    <a:pt x="1" y="594"/>
                    <a:pt x="1" y="747"/>
                  </a:cubicBezTo>
                  <a:lnTo>
                    <a:pt x="10" y="747"/>
                  </a:lnTo>
                  <a:lnTo>
                    <a:pt x="10" y="986"/>
                  </a:lnTo>
                  <a:lnTo>
                    <a:pt x="498" y="986"/>
                  </a:lnTo>
                  <a:cubicBezTo>
                    <a:pt x="632" y="986"/>
                    <a:pt x="738" y="881"/>
                    <a:pt x="738" y="747"/>
                  </a:cubicBezTo>
                  <a:lnTo>
                    <a:pt x="738" y="230"/>
                  </a:lnTo>
                  <a:cubicBezTo>
                    <a:pt x="738" y="154"/>
                    <a:pt x="719" y="68"/>
                    <a:pt x="68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71"/>
            <p:cNvSpPr/>
            <p:nvPr/>
          </p:nvSpPr>
          <p:spPr>
            <a:xfrm>
              <a:off x="5458815" y="2476569"/>
              <a:ext cx="51286" cy="57825"/>
            </a:xfrm>
            <a:custGeom>
              <a:avLst/>
              <a:gdLst/>
              <a:ahLst/>
              <a:cxnLst/>
              <a:rect l="l" t="t" r="r" b="b"/>
              <a:pathLst>
                <a:path w="1953" h="2202" extrusionOk="0">
                  <a:moveTo>
                    <a:pt x="737" y="0"/>
                  </a:moveTo>
                  <a:cubicBezTo>
                    <a:pt x="335" y="0"/>
                    <a:pt x="0" y="325"/>
                    <a:pt x="0" y="737"/>
                  </a:cubicBezTo>
                  <a:lnTo>
                    <a:pt x="0" y="1225"/>
                  </a:lnTo>
                  <a:cubicBezTo>
                    <a:pt x="0" y="1761"/>
                    <a:pt x="441" y="2201"/>
                    <a:pt x="976" y="2201"/>
                  </a:cubicBezTo>
                  <a:cubicBezTo>
                    <a:pt x="1512" y="2201"/>
                    <a:pt x="1953" y="1761"/>
                    <a:pt x="1953" y="1215"/>
                  </a:cubicBezTo>
                  <a:lnTo>
                    <a:pt x="1953" y="737"/>
                  </a:lnTo>
                  <a:cubicBezTo>
                    <a:pt x="1953" y="325"/>
                    <a:pt x="1618" y="0"/>
                    <a:pt x="121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71"/>
            <p:cNvSpPr/>
            <p:nvPr/>
          </p:nvSpPr>
          <p:spPr>
            <a:xfrm>
              <a:off x="5458867" y="2476569"/>
              <a:ext cx="35162" cy="57536"/>
            </a:xfrm>
            <a:custGeom>
              <a:avLst/>
              <a:gdLst/>
              <a:ahLst/>
              <a:cxnLst/>
              <a:rect l="l" t="t" r="r" b="b"/>
              <a:pathLst>
                <a:path w="1339" h="2191" extrusionOk="0">
                  <a:moveTo>
                    <a:pt x="735" y="0"/>
                  </a:moveTo>
                  <a:cubicBezTo>
                    <a:pt x="333" y="0"/>
                    <a:pt x="8" y="325"/>
                    <a:pt x="8" y="737"/>
                  </a:cubicBezTo>
                  <a:lnTo>
                    <a:pt x="8" y="1215"/>
                  </a:lnTo>
                  <a:cubicBezTo>
                    <a:pt x="0" y="1772"/>
                    <a:pt x="460" y="2191"/>
                    <a:pt x="970" y="2191"/>
                  </a:cubicBezTo>
                  <a:cubicBezTo>
                    <a:pt x="1092" y="2191"/>
                    <a:pt x="1216" y="2167"/>
                    <a:pt x="1338" y="2115"/>
                  </a:cubicBezTo>
                  <a:cubicBezTo>
                    <a:pt x="974" y="1971"/>
                    <a:pt x="735" y="1617"/>
                    <a:pt x="735" y="1225"/>
                  </a:cubicBezTo>
                  <a:lnTo>
                    <a:pt x="735" y="737"/>
                  </a:lnTo>
                  <a:cubicBezTo>
                    <a:pt x="735" y="373"/>
                    <a:pt x="984" y="77"/>
                    <a:pt x="1338" y="19"/>
                  </a:cubicBezTo>
                  <a:cubicBezTo>
                    <a:pt x="1300" y="10"/>
                    <a:pt x="1262" y="0"/>
                    <a:pt x="122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71"/>
            <p:cNvSpPr/>
            <p:nvPr/>
          </p:nvSpPr>
          <p:spPr>
            <a:xfrm>
              <a:off x="5458815" y="2476569"/>
              <a:ext cx="51286" cy="25656"/>
            </a:xfrm>
            <a:custGeom>
              <a:avLst/>
              <a:gdLst/>
              <a:ahLst/>
              <a:cxnLst/>
              <a:rect l="l" t="t" r="r" b="b"/>
              <a:pathLst>
                <a:path w="1953" h="977" extrusionOk="0">
                  <a:moveTo>
                    <a:pt x="737" y="0"/>
                  </a:moveTo>
                  <a:cubicBezTo>
                    <a:pt x="335" y="0"/>
                    <a:pt x="0" y="325"/>
                    <a:pt x="0" y="737"/>
                  </a:cubicBezTo>
                  <a:cubicBezTo>
                    <a:pt x="0" y="737"/>
                    <a:pt x="737" y="976"/>
                    <a:pt x="1953" y="976"/>
                  </a:cubicBezTo>
                  <a:lnTo>
                    <a:pt x="1953" y="737"/>
                  </a:lnTo>
                  <a:cubicBezTo>
                    <a:pt x="1953" y="325"/>
                    <a:pt x="1618"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5" name="Google Shape;12055;p71"/>
            <p:cNvSpPr/>
            <p:nvPr/>
          </p:nvSpPr>
          <p:spPr>
            <a:xfrm>
              <a:off x="5459051" y="2476569"/>
              <a:ext cx="34978" cy="23398"/>
            </a:xfrm>
            <a:custGeom>
              <a:avLst/>
              <a:gdLst/>
              <a:ahLst/>
              <a:cxnLst/>
              <a:rect l="l" t="t" r="r" b="b"/>
              <a:pathLst>
                <a:path w="1332" h="891" extrusionOk="0">
                  <a:moveTo>
                    <a:pt x="728" y="0"/>
                  </a:moveTo>
                  <a:cubicBezTo>
                    <a:pt x="326" y="0"/>
                    <a:pt x="1" y="325"/>
                    <a:pt x="1" y="737"/>
                  </a:cubicBezTo>
                  <a:cubicBezTo>
                    <a:pt x="240" y="804"/>
                    <a:pt x="479" y="852"/>
                    <a:pt x="728" y="890"/>
                  </a:cubicBezTo>
                  <a:lnTo>
                    <a:pt x="728" y="737"/>
                  </a:lnTo>
                  <a:cubicBezTo>
                    <a:pt x="728" y="373"/>
                    <a:pt x="977" y="77"/>
                    <a:pt x="1331" y="19"/>
                  </a:cubicBezTo>
                  <a:cubicBezTo>
                    <a:pt x="1293" y="10"/>
                    <a:pt x="1255"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56" name="Google Shape;12056;p71"/>
          <p:cNvGrpSpPr/>
          <p:nvPr/>
        </p:nvGrpSpPr>
        <p:grpSpPr>
          <a:xfrm>
            <a:off x="5743289" y="2439122"/>
            <a:ext cx="444871" cy="316407"/>
            <a:chOff x="5743289" y="2439122"/>
            <a:chExt cx="444871" cy="316407"/>
          </a:xfrm>
        </p:grpSpPr>
        <p:sp>
          <p:nvSpPr>
            <p:cNvPr id="12057" name="Google Shape;12057;p71"/>
            <p:cNvSpPr/>
            <p:nvPr/>
          </p:nvSpPr>
          <p:spPr>
            <a:xfrm>
              <a:off x="5999902" y="2549177"/>
              <a:ext cx="137497" cy="130722"/>
            </a:xfrm>
            <a:custGeom>
              <a:avLst/>
              <a:gdLst/>
              <a:ahLst/>
              <a:cxnLst/>
              <a:rect l="l" t="t" r="r" b="b"/>
              <a:pathLst>
                <a:path w="5236" h="4978" extrusionOk="0">
                  <a:moveTo>
                    <a:pt x="1838" y="1"/>
                  </a:moveTo>
                  <a:lnTo>
                    <a:pt x="1838" y="441"/>
                  </a:lnTo>
                  <a:cubicBezTo>
                    <a:pt x="1838" y="556"/>
                    <a:pt x="1761" y="661"/>
                    <a:pt x="1646" y="690"/>
                  </a:cubicBezTo>
                  <a:lnTo>
                    <a:pt x="574" y="996"/>
                  </a:lnTo>
                  <a:cubicBezTo>
                    <a:pt x="239" y="1092"/>
                    <a:pt x="0" y="1398"/>
                    <a:pt x="0" y="1752"/>
                  </a:cubicBezTo>
                  <a:lnTo>
                    <a:pt x="0" y="4977"/>
                  </a:lnTo>
                  <a:lnTo>
                    <a:pt x="4192" y="4977"/>
                  </a:lnTo>
                  <a:cubicBezTo>
                    <a:pt x="4766" y="4977"/>
                    <a:pt x="5235" y="4508"/>
                    <a:pt x="5235" y="3934"/>
                  </a:cubicBezTo>
                  <a:lnTo>
                    <a:pt x="5235" y="1752"/>
                  </a:lnTo>
                  <a:cubicBezTo>
                    <a:pt x="5235" y="1408"/>
                    <a:pt x="5015" y="1101"/>
                    <a:pt x="4680" y="996"/>
                  </a:cubicBezTo>
                  <a:lnTo>
                    <a:pt x="3599" y="690"/>
                  </a:lnTo>
                  <a:cubicBezTo>
                    <a:pt x="3484" y="661"/>
                    <a:pt x="3407" y="556"/>
                    <a:pt x="3407" y="441"/>
                  </a:cubicBezTo>
                  <a:lnTo>
                    <a:pt x="340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71"/>
            <p:cNvSpPr/>
            <p:nvPr/>
          </p:nvSpPr>
          <p:spPr>
            <a:xfrm>
              <a:off x="6000138" y="2570054"/>
              <a:ext cx="137497" cy="110082"/>
            </a:xfrm>
            <a:custGeom>
              <a:avLst/>
              <a:gdLst/>
              <a:ahLst/>
              <a:cxnLst/>
              <a:rect l="l" t="t" r="r" b="b"/>
              <a:pathLst>
                <a:path w="5236" h="4192" extrusionOk="0">
                  <a:moveTo>
                    <a:pt x="1264" y="0"/>
                  </a:moveTo>
                  <a:lnTo>
                    <a:pt x="575" y="201"/>
                  </a:lnTo>
                  <a:cubicBezTo>
                    <a:pt x="230" y="297"/>
                    <a:pt x="1" y="603"/>
                    <a:pt x="1" y="957"/>
                  </a:cubicBezTo>
                  <a:lnTo>
                    <a:pt x="1" y="4192"/>
                  </a:lnTo>
                  <a:lnTo>
                    <a:pt x="4193" y="4192"/>
                  </a:lnTo>
                  <a:cubicBezTo>
                    <a:pt x="4767" y="4182"/>
                    <a:pt x="5236" y="3713"/>
                    <a:pt x="5236" y="3139"/>
                  </a:cubicBezTo>
                  <a:lnTo>
                    <a:pt x="5236" y="957"/>
                  </a:lnTo>
                  <a:cubicBezTo>
                    <a:pt x="5236" y="603"/>
                    <a:pt x="5006" y="297"/>
                    <a:pt x="4671" y="201"/>
                  </a:cubicBezTo>
                  <a:lnTo>
                    <a:pt x="3972" y="0"/>
                  </a:lnTo>
                  <a:cubicBezTo>
                    <a:pt x="3671" y="517"/>
                    <a:pt x="3147" y="775"/>
                    <a:pt x="2622" y="775"/>
                  </a:cubicBezTo>
                  <a:cubicBezTo>
                    <a:pt x="2097" y="775"/>
                    <a:pt x="1570" y="517"/>
                    <a:pt x="1264"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71"/>
            <p:cNvSpPr/>
            <p:nvPr/>
          </p:nvSpPr>
          <p:spPr>
            <a:xfrm>
              <a:off x="6046645" y="2549177"/>
              <a:ext cx="44511" cy="20640"/>
            </a:xfrm>
            <a:custGeom>
              <a:avLst/>
              <a:gdLst/>
              <a:ahLst/>
              <a:cxnLst/>
              <a:rect l="l" t="t" r="r" b="b"/>
              <a:pathLst>
                <a:path w="1695" h="786" extrusionOk="0">
                  <a:moveTo>
                    <a:pt x="67" y="1"/>
                  </a:moveTo>
                  <a:lnTo>
                    <a:pt x="67" y="441"/>
                  </a:lnTo>
                  <a:cubicBezTo>
                    <a:pt x="58" y="498"/>
                    <a:pt x="39" y="556"/>
                    <a:pt x="0" y="604"/>
                  </a:cubicBezTo>
                  <a:cubicBezTo>
                    <a:pt x="268" y="728"/>
                    <a:pt x="555" y="786"/>
                    <a:pt x="852" y="786"/>
                  </a:cubicBezTo>
                  <a:cubicBezTo>
                    <a:pt x="1139" y="786"/>
                    <a:pt x="1426" y="728"/>
                    <a:pt x="1694" y="604"/>
                  </a:cubicBezTo>
                  <a:cubicBezTo>
                    <a:pt x="1656" y="556"/>
                    <a:pt x="1637" y="498"/>
                    <a:pt x="1637" y="441"/>
                  </a:cubicBezTo>
                  <a:lnTo>
                    <a:pt x="163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0" name="Google Shape;12060;p71"/>
            <p:cNvSpPr/>
            <p:nvPr/>
          </p:nvSpPr>
          <p:spPr>
            <a:xfrm>
              <a:off x="6020753" y="2452935"/>
              <a:ext cx="34453" cy="75681"/>
            </a:xfrm>
            <a:custGeom>
              <a:avLst/>
              <a:gdLst/>
              <a:ahLst/>
              <a:cxnLst/>
              <a:rect l="l" t="t" r="r" b="b"/>
              <a:pathLst>
                <a:path w="1312" h="2882" extrusionOk="0">
                  <a:moveTo>
                    <a:pt x="785" y="0"/>
                  </a:moveTo>
                  <a:cubicBezTo>
                    <a:pt x="355" y="0"/>
                    <a:pt x="0" y="355"/>
                    <a:pt x="0" y="785"/>
                  </a:cubicBezTo>
                  <a:lnTo>
                    <a:pt x="0" y="967"/>
                  </a:lnTo>
                  <a:cubicBezTo>
                    <a:pt x="0" y="1197"/>
                    <a:pt x="39" y="1417"/>
                    <a:pt x="106" y="1637"/>
                  </a:cubicBezTo>
                  <a:lnTo>
                    <a:pt x="527" y="2881"/>
                  </a:lnTo>
                  <a:lnTo>
                    <a:pt x="1312" y="2881"/>
                  </a:lnTo>
                  <a:lnTo>
                    <a:pt x="1312"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1" name="Google Shape;12061;p71"/>
            <p:cNvSpPr/>
            <p:nvPr/>
          </p:nvSpPr>
          <p:spPr>
            <a:xfrm>
              <a:off x="6034565" y="2446159"/>
              <a:ext cx="82456" cy="82456"/>
            </a:xfrm>
            <a:custGeom>
              <a:avLst/>
              <a:gdLst/>
              <a:ahLst/>
              <a:cxnLst/>
              <a:rect l="l" t="t" r="r" b="b"/>
              <a:pathLst>
                <a:path w="3140" h="3140" extrusionOk="0">
                  <a:moveTo>
                    <a:pt x="786" y="0"/>
                  </a:moveTo>
                  <a:cubicBezTo>
                    <a:pt x="355" y="0"/>
                    <a:pt x="1" y="354"/>
                    <a:pt x="1" y="785"/>
                  </a:cubicBezTo>
                  <a:cubicBezTo>
                    <a:pt x="1" y="1072"/>
                    <a:pt x="231" y="1311"/>
                    <a:pt x="527" y="1311"/>
                  </a:cubicBezTo>
                  <a:lnTo>
                    <a:pt x="2623" y="3139"/>
                  </a:lnTo>
                  <a:lnTo>
                    <a:pt x="3063" y="1589"/>
                  </a:lnTo>
                  <a:cubicBezTo>
                    <a:pt x="3111" y="1397"/>
                    <a:pt x="3140" y="1206"/>
                    <a:pt x="3140" y="1014"/>
                  </a:cubicBezTo>
                  <a:lnTo>
                    <a:pt x="3140" y="526"/>
                  </a:lnTo>
                  <a:cubicBezTo>
                    <a:pt x="3140" y="239"/>
                    <a:pt x="2910" y="0"/>
                    <a:pt x="2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71"/>
            <p:cNvSpPr/>
            <p:nvPr/>
          </p:nvSpPr>
          <p:spPr>
            <a:xfrm>
              <a:off x="6027528" y="2480324"/>
              <a:ext cx="82982" cy="75681"/>
            </a:xfrm>
            <a:custGeom>
              <a:avLst/>
              <a:gdLst/>
              <a:ahLst/>
              <a:cxnLst/>
              <a:rect l="l" t="t" r="r" b="b"/>
              <a:pathLst>
                <a:path w="3160" h="2882" extrusionOk="0">
                  <a:moveTo>
                    <a:pt x="1015" y="1"/>
                  </a:moveTo>
                  <a:cubicBezTo>
                    <a:pt x="872" y="1"/>
                    <a:pt x="738" y="58"/>
                    <a:pt x="642" y="154"/>
                  </a:cubicBezTo>
                  <a:lnTo>
                    <a:pt x="164" y="632"/>
                  </a:lnTo>
                  <a:cubicBezTo>
                    <a:pt x="58" y="737"/>
                    <a:pt x="1" y="871"/>
                    <a:pt x="10" y="1005"/>
                  </a:cubicBezTo>
                  <a:lnTo>
                    <a:pt x="10" y="1312"/>
                  </a:lnTo>
                  <a:cubicBezTo>
                    <a:pt x="10" y="2183"/>
                    <a:pt x="709" y="2881"/>
                    <a:pt x="1580" y="2881"/>
                  </a:cubicBezTo>
                  <a:cubicBezTo>
                    <a:pt x="1586" y="2881"/>
                    <a:pt x="1592" y="2881"/>
                    <a:pt x="1597" y="2881"/>
                  </a:cubicBezTo>
                  <a:cubicBezTo>
                    <a:pt x="2460" y="2881"/>
                    <a:pt x="3159" y="2177"/>
                    <a:pt x="3150" y="1312"/>
                  </a:cubicBezTo>
                  <a:lnTo>
                    <a:pt x="3150" y="977"/>
                  </a:lnTo>
                  <a:cubicBezTo>
                    <a:pt x="3150" y="833"/>
                    <a:pt x="3102" y="699"/>
                    <a:pt x="3006" y="603"/>
                  </a:cubicBezTo>
                  <a:cubicBezTo>
                    <a:pt x="2594" y="211"/>
                    <a:pt x="1858" y="29"/>
                    <a:pt x="1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71"/>
            <p:cNvSpPr/>
            <p:nvPr/>
          </p:nvSpPr>
          <p:spPr>
            <a:xfrm>
              <a:off x="6027528" y="2480586"/>
              <a:ext cx="82456" cy="74158"/>
            </a:xfrm>
            <a:custGeom>
              <a:avLst/>
              <a:gdLst/>
              <a:ahLst/>
              <a:cxnLst/>
              <a:rect l="l" t="t" r="r" b="b"/>
              <a:pathLst>
                <a:path w="3140" h="2824" extrusionOk="0">
                  <a:moveTo>
                    <a:pt x="1015" y="0"/>
                  </a:moveTo>
                  <a:cubicBezTo>
                    <a:pt x="872" y="0"/>
                    <a:pt x="728" y="58"/>
                    <a:pt x="633" y="153"/>
                  </a:cubicBezTo>
                  <a:lnTo>
                    <a:pt x="154" y="632"/>
                  </a:lnTo>
                  <a:cubicBezTo>
                    <a:pt x="58" y="737"/>
                    <a:pt x="1" y="871"/>
                    <a:pt x="1" y="1005"/>
                  </a:cubicBezTo>
                  <a:lnTo>
                    <a:pt x="1" y="1311"/>
                  </a:lnTo>
                  <a:cubicBezTo>
                    <a:pt x="1" y="2010"/>
                    <a:pt x="460" y="2632"/>
                    <a:pt x="1140" y="2823"/>
                  </a:cubicBezTo>
                  <a:cubicBezTo>
                    <a:pt x="910" y="2546"/>
                    <a:pt x="786" y="2192"/>
                    <a:pt x="786" y="1838"/>
                  </a:cubicBezTo>
                  <a:lnTo>
                    <a:pt x="795" y="1062"/>
                  </a:lnTo>
                  <a:cubicBezTo>
                    <a:pt x="786" y="768"/>
                    <a:pt x="1025" y="535"/>
                    <a:pt x="1316" y="535"/>
                  </a:cubicBezTo>
                  <a:cubicBezTo>
                    <a:pt x="1327" y="535"/>
                    <a:pt x="1339" y="535"/>
                    <a:pt x="1350" y="536"/>
                  </a:cubicBezTo>
                  <a:cubicBezTo>
                    <a:pt x="1877" y="565"/>
                    <a:pt x="2661" y="651"/>
                    <a:pt x="3140" y="890"/>
                  </a:cubicBezTo>
                  <a:cubicBezTo>
                    <a:pt x="3130" y="785"/>
                    <a:pt x="3073" y="680"/>
                    <a:pt x="2996" y="603"/>
                  </a:cubicBezTo>
                  <a:cubicBezTo>
                    <a:pt x="2594" y="201"/>
                    <a:pt x="1848" y="29"/>
                    <a:pt x="101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71"/>
            <p:cNvSpPr/>
            <p:nvPr/>
          </p:nvSpPr>
          <p:spPr>
            <a:xfrm>
              <a:off x="6000138" y="2583368"/>
              <a:ext cx="27415" cy="96768"/>
            </a:xfrm>
            <a:custGeom>
              <a:avLst/>
              <a:gdLst/>
              <a:ahLst/>
              <a:cxnLst/>
              <a:rect l="l" t="t" r="r" b="b"/>
              <a:pathLst>
                <a:path w="1044" h="3685" extrusionOk="0">
                  <a:moveTo>
                    <a:pt x="144" y="0"/>
                  </a:moveTo>
                  <a:cubicBezTo>
                    <a:pt x="49" y="134"/>
                    <a:pt x="1" y="287"/>
                    <a:pt x="1" y="450"/>
                  </a:cubicBezTo>
                  <a:lnTo>
                    <a:pt x="1" y="3685"/>
                  </a:lnTo>
                  <a:lnTo>
                    <a:pt x="1044" y="3685"/>
                  </a:lnTo>
                  <a:lnTo>
                    <a:pt x="1044" y="1235"/>
                  </a:lnTo>
                  <a:cubicBezTo>
                    <a:pt x="1044" y="1024"/>
                    <a:pt x="967" y="823"/>
                    <a:pt x="814" y="680"/>
                  </a:cubicBezTo>
                  <a:lnTo>
                    <a:pt x="144"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71"/>
            <p:cNvSpPr/>
            <p:nvPr/>
          </p:nvSpPr>
          <p:spPr>
            <a:xfrm>
              <a:off x="6075794" y="2583368"/>
              <a:ext cx="61842" cy="96532"/>
            </a:xfrm>
            <a:custGeom>
              <a:avLst/>
              <a:gdLst/>
              <a:ahLst/>
              <a:cxnLst/>
              <a:rect l="l" t="t" r="r" b="b"/>
              <a:pathLst>
                <a:path w="2355" h="3676" extrusionOk="0">
                  <a:moveTo>
                    <a:pt x="2211" y="0"/>
                  </a:moveTo>
                  <a:lnTo>
                    <a:pt x="1541" y="680"/>
                  </a:lnTo>
                  <a:cubicBezTo>
                    <a:pt x="1388" y="823"/>
                    <a:pt x="1312" y="1024"/>
                    <a:pt x="1312" y="1235"/>
                  </a:cubicBezTo>
                  <a:lnTo>
                    <a:pt x="1312" y="2364"/>
                  </a:lnTo>
                  <a:cubicBezTo>
                    <a:pt x="1312" y="2508"/>
                    <a:pt x="1187" y="2632"/>
                    <a:pt x="1044" y="2632"/>
                  </a:cubicBezTo>
                  <a:lnTo>
                    <a:pt x="0" y="2632"/>
                  </a:lnTo>
                  <a:lnTo>
                    <a:pt x="0" y="3675"/>
                  </a:lnTo>
                  <a:lnTo>
                    <a:pt x="1312" y="3675"/>
                  </a:lnTo>
                  <a:cubicBezTo>
                    <a:pt x="1886" y="3675"/>
                    <a:pt x="2355" y="3206"/>
                    <a:pt x="2355" y="2632"/>
                  </a:cubicBezTo>
                  <a:lnTo>
                    <a:pt x="2355" y="450"/>
                  </a:lnTo>
                  <a:cubicBezTo>
                    <a:pt x="2355" y="287"/>
                    <a:pt x="2307" y="134"/>
                    <a:pt x="221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6" name="Google Shape;12066;p71"/>
            <p:cNvSpPr/>
            <p:nvPr/>
          </p:nvSpPr>
          <p:spPr>
            <a:xfrm>
              <a:off x="5766424" y="2686649"/>
              <a:ext cx="398863" cy="20903"/>
            </a:xfrm>
            <a:custGeom>
              <a:avLst/>
              <a:gdLst/>
              <a:ahLst/>
              <a:cxnLst/>
              <a:rect l="l" t="t" r="r" b="b"/>
              <a:pathLst>
                <a:path w="15189" h="796" extrusionOk="0">
                  <a:moveTo>
                    <a:pt x="0" y="1"/>
                  </a:moveTo>
                  <a:lnTo>
                    <a:pt x="0" y="795"/>
                  </a:lnTo>
                  <a:lnTo>
                    <a:pt x="15188" y="795"/>
                  </a:lnTo>
                  <a:lnTo>
                    <a:pt x="1518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7" name="Google Shape;12067;p71"/>
            <p:cNvSpPr/>
            <p:nvPr/>
          </p:nvSpPr>
          <p:spPr>
            <a:xfrm>
              <a:off x="5759387"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71"/>
            <p:cNvSpPr/>
            <p:nvPr/>
          </p:nvSpPr>
          <p:spPr>
            <a:xfrm>
              <a:off x="6158224" y="2686649"/>
              <a:ext cx="13839" cy="68880"/>
            </a:xfrm>
            <a:custGeom>
              <a:avLst/>
              <a:gdLst/>
              <a:ahLst/>
              <a:cxnLst/>
              <a:rect l="l" t="t" r="r" b="b"/>
              <a:pathLst>
                <a:path w="527" h="2623" extrusionOk="0">
                  <a:moveTo>
                    <a:pt x="0" y="1"/>
                  </a:moveTo>
                  <a:lnTo>
                    <a:pt x="0" y="2365"/>
                  </a:lnTo>
                  <a:cubicBezTo>
                    <a:pt x="0" y="2537"/>
                    <a:pt x="132" y="2623"/>
                    <a:pt x="264" y="2623"/>
                  </a:cubicBezTo>
                  <a:cubicBezTo>
                    <a:pt x="395" y="2623"/>
                    <a:pt x="527" y="2537"/>
                    <a:pt x="527" y="2365"/>
                  </a:cubicBezTo>
                  <a:lnTo>
                    <a:pt x="527"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71"/>
            <p:cNvSpPr/>
            <p:nvPr/>
          </p:nvSpPr>
          <p:spPr>
            <a:xfrm>
              <a:off x="5759387"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71"/>
            <p:cNvSpPr/>
            <p:nvPr/>
          </p:nvSpPr>
          <p:spPr>
            <a:xfrm>
              <a:off x="6158224" y="2686649"/>
              <a:ext cx="13839" cy="20903"/>
            </a:xfrm>
            <a:custGeom>
              <a:avLst/>
              <a:gdLst/>
              <a:ahLst/>
              <a:cxnLst/>
              <a:rect l="l" t="t" r="r" b="b"/>
              <a:pathLst>
                <a:path w="527" h="796" extrusionOk="0">
                  <a:moveTo>
                    <a:pt x="0" y="1"/>
                  </a:moveTo>
                  <a:lnTo>
                    <a:pt x="0" y="795"/>
                  </a:lnTo>
                  <a:lnTo>
                    <a:pt x="527" y="795"/>
                  </a:lnTo>
                  <a:lnTo>
                    <a:pt x="52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71"/>
            <p:cNvSpPr/>
            <p:nvPr/>
          </p:nvSpPr>
          <p:spPr>
            <a:xfrm>
              <a:off x="5743289" y="2679873"/>
              <a:ext cx="444871" cy="13839"/>
            </a:xfrm>
            <a:custGeom>
              <a:avLst/>
              <a:gdLst/>
              <a:ahLst/>
              <a:cxnLst/>
              <a:rect l="l" t="t" r="r" b="b"/>
              <a:pathLst>
                <a:path w="16941" h="527" extrusionOk="0">
                  <a:moveTo>
                    <a:pt x="355" y="0"/>
                  </a:moveTo>
                  <a:cubicBezTo>
                    <a:pt x="1" y="0"/>
                    <a:pt x="1" y="527"/>
                    <a:pt x="355" y="527"/>
                  </a:cubicBezTo>
                  <a:lnTo>
                    <a:pt x="16586" y="527"/>
                  </a:lnTo>
                  <a:cubicBezTo>
                    <a:pt x="16940" y="527"/>
                    <a:pt x="16940" y="0"/>
                    <a:pt x="1658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71"/>
            <p:cNvSpPr/>
            <p:nvPr/>
          </p:nvSpPr>
          <p:spPr>
            <a:xfrm>
              <a:off x="6068992" y="2666034"/>
              <a:ext cx="41254" cy="13865"/>
            </a:xfrm>
            <a:custGeom>
              <a:avLst/>
              <a:gdLst/>
              <a:ahLst/>
              <a:cxnLst/>
              <a:rect l="l" t="t" r="r" b="b"/>
              <a:pathLst>
                <a:path w="1571" h="528" extrusionOk="0">
                  <a:moveTo>
                    <a:pt x="1" y="1"/>
                  </a:moveTo>
                  <a:lnTo>
                    <a:pt x="1" y="527"/>
                  </a:lnTo>
                  <a:lnTo>
                    <a:pt x="1312" y="527"/>
                  </a:lnTo>
                  <a:cubicBezTo>
                    <a:pt x="1456" y="527"/>
                    <a:pt x="1571" y="412"/>
                    <a:pt x="1571" y="269"/>
                  </a:cubicBezTo>
                  <a:cubicBezTo>
                    <a:pt x="1571" y="125"/>
                    <a:pt x="1456" y="1"/>
                    <a:pt x="131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3" name="Google Shape;12073;p71"/>
            <p:cNvSpPr/>
            <p:nvPr/>
          </p:nvSpPr>
          <p:spPr>
            <a:xfrm>
              <a:off x="5986326" y="2611020"/>
              <a:ext cx="96269" cy="68880"/>
            </a:xfrm>
            <a:custGeom>
              <a:avLst/>
              <a:gdLst/>
              <a:ahLst/>
              <a:cxnLst/>
              <a:rect l="l" t="t" r="r" b="b"/>
              <a:pathLst>
                <a:path w="3666" h="2623" extrusionOk="0">
                  <a:moveTo>
                    <a:pt x="268" y="0"/>
                  </a:moveTo>
                  <a:cubicBezTo>
                    <a:pt x="125" y="0"/>
                    <a:pt x="0" y="125"/>
                    <a:pt x="0" y="268"/>
                  </a:cubicBezTo>
                  <a:lnTo>
                    <a:pt x="0" y="2364"/>
                  </a:lnTo>
                  <a:cubicBezTo>
                    <a:pt x="0" y="2507"/>
                    <a:pt x="125" y="2622"/>
                    <a:pt x="268" y="2622"/>
                  </a:cubicBezTo>
                  <a:lnTo>
                    <a:pt x="3407" y="2622"/>
                  </a:lnTo>
                  <a:cubicBezTo>
                    <a:pt x="3551" y="2622"/>
                    <a:pt x="3666" y="2507"/>
                    <a:pt x="3666" y="2364"/>
                  </a:cubicBezTo>
                  <a:lnTo>
                    <a:pt x="3666" y="268"/>
                  </a:lnTo>
                  <a:cubicBezTo>
                    <a:pt x="3666" y="125"/>
                    <a:pt x="3551" y="0"/>
                    <a:pt x="340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4" name="Google Shape;12074;p71"/>
            <p:cNvSpPr/>
            <p:nvPr/>
          </p:nvSpPr>
          <p:spPr>
            <a:xfrm>
              <a:off x="6025269" y="2638645"/>
              <a:ext cx="18382" cy="13865"/>
            </a:xfrm>
            <a:custGeom>
              <a:avLst/>
              <a:gdLst/>
              <a:ahLst/>
              <a:cxnLst/>
              <a:rect l="l" t="t" r="r" b="b"/>
              <a:pathLst>
                <a:path w="700" h="528" extrusionOk="0">
                  <a:moveTo>
                    <a:pt x="355" y="1"/>
                  </a:moveTo>
                  <a:cubicBezTo>
                    <a:pt x="1" y="1"/>
                    <a:pt x="1" y="518"/>
                    <a:pt x="355" y="527"/>
                  </a:cubicBezTo>
                  <a:cubicBezTo>
                    <a:pt x="699" y="518"/>
                    <a:pt x="699" y="1"/>
                    <a:pt x="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71"/>
            <p:cNvSpPr/>
            <p:nvPr/>
          </p:nvSpPr>
          <p:spPr>
            <a:xfrm>
              <a:off x="5807390" y="2556215"/>
              <a:ext cx="137734" cy="123685"/>
            </a:xfrm>
            <a:custGeom>
              <a:avLst/>
              <a:gdLst/>
              <a:ahLst/>
              <a:cxnLst/>
              <a:rect l="l" t="t" r="r" b="b"/>
              <a:pathLst>
                <a:path w="5245" h="4710" extrusionOk="0">
                  <a:moveTo>
                    <a:pt x="1838" y="1"/>
                  </a:moveTo>
                  <a:lnTo>
                    <a:pt x="1838" y="125"/>
                  </a:lnTo>
                  <a:cubicBezTo>
                    <a:pt x="1838" y="364"/>
                    <a:pt x="1685" y="565"/>
                    <a:pt x="1455" y="632"/>
                  </a:cubicBezTo>
                  <a:lnTo>
                    <a:pt x="575" y="881"/>
                  </a:lnTo>
                  <a:cubicBezTo>
                    <a:pt x="240" y="977"/>
                    <a:pt x="0" y="1293"/>
                    <a:pt x="0" y="1637"/>
                  </a:cubicBezTo>
                  <a:lnTo>
                    <a:pt x="0" y="3925"/>
                  </a:lnTo>
                  <a:cubicBezTo>
                    <a:pt x="0" y="4355"/>
                    <a:pt x="354" y="4709"/>
                    <a:pt x="785" y="4709"/>
                  </a:cubicBezTo>
                  <a:lnTo>
                    <a:pt x="4460" y="4709"/>
                  </a:lnTo>
                  <a:cubicBezTo>
                    <a:pt x="4891" y="4709"/>
                    <a:pt x="5245" y="4355"/>
                    <a:pt x="5245" y="3925"/>
                  </a:cubicBezTo>
                  <a:lnTo>
                    <a:pt x="5245" y="1637"/>
                  </a:lnTo>
                  <a:cubicBezTo>
                    <a:pt x="5245" y="1283"/>
                    <a:pt x="5015" y="977"/>
                    <a:pt x="4680" y="881"/>
                  </a:cubicBezTo>
                  <a:lnTo>
                    <a:pt x="3800" y="632"/>
                  </a:lnTo>
                  <a:cubicBezTo>
                    <a:pt x="3570" y="565"/>
                    <a:pt x="3417" y="355"/>
                    <a:pt x="3417" y="116"/>
                  </a:cubicBezTo>
                  <a:lnTo>
                    <a:pt x="3417"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71"/>
            <p:cNvSpPr/>
            <p:nvPr/>
          </p:nvSpPr>
          <p:spPr>
            <a:xfrm>
              <a:off x="5807626" y="2587386"/>
              <a:ext cx="27678" cy="92514"/>
            </a:xfrm>
            <a:custGeom>
              <a:avLst/>
              <a:gdLst/>
              <a:ahLst/>
              <a:cxnLst/>
              <a:rect l="l" t="t" r="r" b="b"/>
              <a:pathLst>
                <a:path w="1054" h="3523" extrusionOk="0">
                  <a:moveTo>
                    <a:pt x="144" y="0"/>
                  </a:moveTo>
                  <a:cubicBezTo>
                    <a:pt x="49" y="134"/>
                    <a:pt x="1" y="288"/>
                    <a:pt x="1" y="450"/>
                  </a:cubicBezTo>
                  <a:lnTo>
                    <a:pt x="1" y="2738"/>
                  </a:lnTo>
                  <a:cubicBezTo>
                    <a:pt x="1" y="3168"/>
                    <a:pt x="355" y="3522"/>
                    <a:pt x="786" y="3522"/>
                  </a:cubicBezTo>
                  <a:lnTo>
                    <a:pt x="1054" y="3522"/>
                  </a:lnTo>
                  <a:lnTo>
                    <a:pt x="1054" y="900"/>
                  </a:ln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71"/>
            <p:cNvSpPr/>
            <p:nvPr/>
          </p:nvSpPr>
          <p:spPr>
            <a:xfrm>
              <a:off x="5917708" y="2587386"/>
              <a:ext cx="27415" cy="92514"/>
            </a:xfrm>
            <a:custGeom>
              <a:avLst/>
              <a:gdLst/>
              <a:ahLst/>
              <a:cxnLst/>
              <a:rect l="l" t="t" r="r" b="b"/>
              <a:pathLst>
                <a:path w="1044" h="3523" extrusionOk="0">
                  <a:moveTo>
                    <a:pt x="900" y="0"/>
                  </a:moveTo>
                  <a:lnTo>
                    <a:pt x="1" y="900"/>
                  </a:lnTo>
                  <a:lnTo>
                    <a:pt x="1" y="3522"/>
                  </a:lnTo>
                  <a:lnTo>
                    <a:pt x="259" y="3522"/>
                  </a:lnTo>
                  <a:cubicBezTo>
                    <a:pt x="690" y="3522"/>
                    <a:pt x="1044" y="3168"/>
                    <a:pt x="1044" y="2738"/>
                  </a:cubicBezTo>
                  <a:lnTo>
                    <a:pt x="1044" y="450"/>
                  </a:lnTo>
                  <a:cubicBezTo>
                    <a:pt x="1044" y="288"/>
                    <a:pt x="996" y="134"/>
                    <a:pt x="90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71"/>
            <p:cNvSpPr/>
            <p:nvPr/>
          </p:nvSpPr>
          <p:spPr>
            <a:xfrm>
              <a:off x="5843314" y="2556215"/>
              <a:ext cx="66123" cy="20640"/>
            </a:xfrm>
            <a:custGeom>
              <a:avLst/>
              <a:gdLst/>
              <a:ahLst/>
              <a:cxnLst/>
              <a:rect l="l" t="t" r="r" b="b"/>
              <a:pathLst>
                <a:path w="2518" h="786" extrusionOk="0">
                  <a:moveTo>
                    <a:pt x="470" y="1"/>
                  </a:moveTo>
                  <a:lnTo>
                    <a:pt x="470" y="125"/>
                  </a:lnTo>
                  <a:cubicBezTo>
                    <a:pt x="470" y="364"/>
                    <a:pt x="317" y="565"/>
                    <a:pt x="87" y="632"/>
                  </a:cubicBezTo>
                  <a:lnTo>
                    <a:pt x="1" y="661"/>
                  </a:lnTo>
                  <a:cubicBezTo>
                    <a:pt x="412" y="738"/>
                    <a:pt x="833" y="776"/>
                    <a:pt x="1255" y="786"/>
                  </a:cubicBezTo>
                  <a:cubicBezTo>
                    <a:pt x="1685" y="776"/>
                    <a:pt x="2106" y="738"/>
                    <a:pt x="2518" y="652"/>
                  </a:cubicBezTo>
                  <a:lnTo>
                    <a:pt x="2432" y="632"/>
                  </a:lnTo>
                  <a:cubicBezTo>
                    <a:pt x="2202" y="565"/>
                    <a:pt x="2049" y="355"/>
                    <a:pt x="2049" y="116"/>
                  </a:cubicBezTo>
                  <a:lnTo>
                    <a:pt x="2049"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71"/>
            <p:cNvSpPr/>
            <p:nvPr/>
          </p:nvSpPr>
          <p:spPr>
            <a:xfrm>
              <a:off x="5815688" y="2439122"/>
              <a:ext cx="121400" cy="123921"/>
            </a:xfrm>
            <a:custGeom>
              <a:avLst/>
              <a:gdLst/>
              <a:ahLst/>
              <a:cxnLst/>
              <a:rect l="l" t="t" r="r" b="b"/>
              <a:pathLst>
                <a:path w="4623" h="4719" extrusionOk="0">
                  <a:moveTo>
                    <a:pt x="2316" y="0"/>
                  </a:moveTo>
                  <a:cubicBezTo>
                    <a:pt x="1302" y="0"/>
                    <a:pt x="555" y="842"/>
                    <a:pt x="479" y="1857"/>
                  </a:cubicBezTo>
                  <a:cubicBezTo>
                    <a:pt x="421" y="2594"/>
                    <a:pt x="278" y="3311"/>
                    <a:pt x="48" y="4010"/>
                  </a:cubicBezTo>
                  <a:cubicBezTo>
                    <a:pt x="0" y="4144"/>
                    <a:pt x="77" y="4297"/>
                    <a:pt x="211" y="4345"/>
                  </a:cubicBezTo>
                  <a:cubicBezTo>
                    <a:pt x="881" y="4584"/>
                    <a:pt x="1598" y="4709"/>
                    <a:pt x="2307" y="4718"/>
                  </a:cubicBezTo>
                  <a:cubicBezTo>
                    <a:pt x="3024" y="4709"/>
                    <a:pt x="3742" y="4584"/>
                    <a:pt x="4412" y="4345"/>
                  </a:cubicBezTo>
                  <a:cubicBezTo>
                    <a:pt x="4546" y="4297"/>
                    <a:pt x="4623" y="4144"/>
                    <a:pt x="4575" y="4010"/>
                  </a:cubicBezTo>
                  <a:cubicBezTo>
                    <a:pt x="4345" y="3311"/>
                    <a:pt x="4201" y="2594"/>
                    <a:pt x="4144" y="1857"/>
                  </a:cubicBezTo>
                  <a:cubicBezTo>
                    <a:pt x="4077" y="833"/>
                    <a:pt x="3321" y="0"/>
                    <a:pt x="23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71"/>
            <p:cNvSpPr/>
            <p:nvPr/>
          </p:nvSpPr>
          <p:spPr>
            <a:xfrm>
              <a:off x="5828241" y="2714300"/>
              <a:ext cx="13839" cy="41228"/>
            </a:xfrm>
            <a:custGeom>
              <a:avLst/>
              <a:gdLst/>
              <a:ahLst/>
              <a:cxnLst/>
              <a:rect l="l" t="t" r="r" b="b"/>
              <a:pathLst>
                <a:path w="527" h="1570" extrusionOk="0">
                  <a:moveTo>
                    <a:pt x="1" y="0"/>
                  </a:moveTo>
                  <a:lnTo>
                    <a:pt x="1" y="1312"/>
                  </a:lnTo>
                  <a:cubicBezTo>
                    <a:pt x="1" y="1455"/>
                    <a:pt x="11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1" name="Google Shape;12081;p71"/>
            <p:cNvSpPr/>
            <p:nvPr/>
          </p:nvSpPr>
          <p:spPr>
            <a:xfrm>
              <a:off x="5828241" y="2707263"/>
              <a:ext cx="13839" cy="27678"/>
            </a:xfrm>
            <a:custGeom>
              <a:avLst/>
              <a:gdLst/>
              <a:ahLst/>
              <a:cxnLst/>
              <a:rect l="l" t="t" r="r" b="b"/>
              <a:pathLst>
                <a:path w="527"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2" name="Google Shape;12082;p71"/>
            <p:cNvSpPr/>
            <p:nvPr/>
          </p:nvSpPr>
          <p:spPr>
            <a:xfrm>
              <a:off x="5910671" y="2714300"/>
              <a:ext cx="13865" cy="41228"/>
            </a:xfrm>
            <a:custGeom>
              <a:avLst/>
              <a:gdLst/>
              <a:ahLst/>
              <a:cxnLst/>
              <a:rect l="l" t="t" r="r" b="b"/>
              <a:pathLst>
                <a:path w="528" h="1570" extrusionOk="0">
                  <a:moveTo>
                    <a:pt x="1" y="0"/>
                  </a:moveTo>
                  <a:lnTo>
                    <a:pt x="1" y="1312"/>
                  </a:lnTo>
                  <a:cubicBezTo>
                    <a:pt x="1" y="1455"/>
                    <a:pt x="125" y="1570"/>
                    <a:pt x="269" y="1570"/>
                  </a:cubicBezTo>
                  <a:cubicBezTo>
                    <a:pt x="412" y="1570"/>
                    <a:pt x="527" y="1455"/>
                    <a:pt x="527" y="1312"/>
                  </a:cubicBezTo>
                  <a:lnTo>
                    <a:pt x="527"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71"/>
            <p:cNvSpPr/>
            <p:nvPr/>
          </p:nvSpPr>
          <p:spPr>
            <a:xfrm>
              <a:off x="5910671" y="2707263"/>
              <a:ext cx="13865" cy="27678"/>
            </a:xfrm>
            <a:custGeom>
              <a:avLst/>
              <a:gdLst/>
              <a:ahLst/>
              <a:cxnLst/>
              <a:rect l="l" t="t" r="r" b="b"/>
              <a:pathLst>
                <a:path w="528" h="1054" extrusionOk="0">
                  <a:moveTo>
                    <a:pt x="1" y="1"/>
                  </a:moveTo>
                  <a:lnTo>
                    <a:pt x="1" y="1053"/>
                  </a:lnTo>
                  <a:lnTo>
                    <a:pt x="527" y="1053"/>
                  </a:lnTo>
                  <a:lnTo>
                    <a:pt x="527" y="1"/>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71"/>
            <p:cNvSpPr/>
            <p:nvPr/>
          </p:nvSpPr>
          <p:spPr>
            <a:xfrm>
              <a:off x="5828241" y="2604218"/>
              <a:ext cx="96295" cy="116883"/>
            </a:xfrm>
            <a:custGeom>
              <a:avLst/>
              <a:gdLst/>
              <a:ahLst/>
              <a:cxnLst/>
              <a:rect l="l" t="t" r="r" b="b"/>
              <a:pathLst>
                <a:path w="3667" h="4451" extrusionOk="0">
                  <a:moveTo>
                    <a:pt x="785" y="1"/>
                  </a:moveTo>
                  <a:cubicBezTo>
                    <a:pt x="355" y="1"/>
                    <a:pt x="1" y="355"/>
                    <a:pt x="1" y="785"/>
                  </a:cubicBezTo>
                  <a:lnTo>
                    <a:pt x="1" y="4192"/>
                  </a:lnTo>
                  <a:cubicBezTo>
                    <a:pt x="1" y="4336"/>
                    <a:pt x="115" y="4451"/>
                    <a:pt x="259" y="4451"/>
                  </a:cubicBezTo>
                  <a:lnTo>
                    <a:pt x="3408" y="4451"/>
                  </a:lnTo>
                  <a:cubicBezTo>
                    <a:pt x="3551" y="4451"/>
                    <a:pt x="3666" y="4336"/>
                    <a:pt x="3666" y="4192"/>
                  </a:cubicBezTo>
                  <a:lnTo>
                    <a:pt x="3666" y="785"/>
                  </a:lnTo>
                  <a:cubicBezTo>
                    <a:pt x="3666" y="355"/>
                    <a:pt x="3312" y="1"/>
                    <a:pt x="2881" y="1"/>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71"/>
            <p:cNvSpPr/>
            <p:nvPr/>
          </p:nvSpPr>
          <p:spPr>
            <a:xfrm>
              <a:off x="5815688" y="2439306"/>
              <a:ext cx="73896" cy="121216"/>
            </a:xfrm>
            <a:custGeom>
              <a:avLst/>
              <a:gdLst/>
              <a:ahLst/>
              <a:cxnLst/>
              <a:rect l="l" t="t" r="r" b="b"/>
              <a:pathLst>
                <a:path w="2814" h="4616" extrusionOk="0">
                  <a:moveTo>
                    <a:pt x="2373" y="1"/>
                  </a:moveTo>
                  <a:cubicBezTo>
                    <a:pt x="2351" y="1"/>
                    <a:pt x="2329" y="1"/>
                    <a:pt x="2307" y="3"/>
                  </a:cubicBezTo>
                  <a:cubicBezTo>
                    <a:pt x="1302" y="3"/>
                    <a:pt x="546" y="835"/>
                    <a:pt x="479" y="1850"/>
                  </a:cubicBezTo>
                  <a:cubicBezTo>
                    <a:pt x="412" y="2587"/>
                    <a:pt x="268" y="3304"/>
                    <a:pt x="48" y="4003"/>
                  </a:cubicBezTo>
                  <a:cubicBezTo>
                    <a:pt x="0" y="4137"/>
                    <a:pt x="77" y="4290"/>
                    <a:pt x="211" y="4338"/>
                  </a:cubicBezTo>
                  <a:cubicBezTo>
                    <a:pt x="555" y="4462"/>
                    <a:pt x="909" y="4548"/>
                    <a:pt x="1273" y="4615"/>
                  </a:cubicBezTo>
                  <a:cubicBezTo>
                    <a:pt x="1263" y="4558"/>
                    <a:pt x="1263" y="4501"/>
                    <a:pt x="1273" y="4453"/>
                  </a:cubicBezTo>
                  <a:cubicBezTo>
                    <a:pt x="1464" y="3668"/>
                    <a:pt x="1589" y="2864"/>
                    <a:pt x="1646" y="2060"/>
                  </a:cubicBezTo>
                  <a:cubicBezTo>
                    <a:pt x="1694" y="1113"/>
                    <a:pt x="2153" y="309"/>
                    <a:pt x="2814" y="70"/>
                  </a:cubicBezTo>
                  <a:cubicBezTo>
                    <a:pt x="2672" y="28"/>
                    <a:pt x="2523" y="1"/>
                    <a:pt x="23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6" name="Google Shape;12086;p71"/>
          <p:cNvGrpSpPr/>
          <p:nvPr/>
        </p:nvGrpSpPr>
        <p:grpSpPr>
          <a:xfrm>
            <a:off x="6230360" y="2432583"/>
            <a:ext cx="351359" cy="363412"/>
            <a:chOff x="6230360" y="2432583"/>
            <a:chExt cx="351359" cy="363412"/>
          </a:xfrm>
        </p:grpSpPr>
        <p:sp>
          <p:nvSpPr>
            <p:cNvPr id="12087" name="Google Shape;12087;p71"/>
            <p:cNvSpPr/>
            <p:nvPr/>
          </p:nvSpPr>
          <p:spPr>
            <a:xfrm>
              <a:off x="6361791" y="2432583"/>
              <a:ext cx="219928" cy="325230"/>
            </a:xfrm>
            <a:custGeom>
              <a:avLst/>
              <a:gdLst/>
              <a:ahLst/>
              <a:cxnLst/>
              <a:rect l="l" t="t" r="r" b="b"/>
              <a:pathLst>
                <a:path w="8375" h="12385" extrusionOk="0">
                  <a:moveTo>
                    <a:pt x="354" y="0"/>
                  </a:moveTo>
                  <a:cubicBezTo>
                    <a:pt x="287" y="0"/>
                    <a:pt x="0" y="19"/>
                    <a:pt x="0" y="278"/>
                  </a:cubicBezTo>
                  <a:lnTo>
                    <a:pt x="0" y="1531"/>
                  </a:lnTo>
                  <a:lnTo>
                    <a:pt x="3608" y="1531"/>
                  </a:lnTo>
                  <a:lnTo>
                    <a:pt x="6231" y="4154"/>
                  </a:lnTo>
                  <a:lnTo>
                    <a:pt x="6231" y="12384"/>
                  </a:lnTo>
                  <a:lnTo>
                    <a:pt x="8039" y="12384"/>
                  </a:lnTo>
                  <a:cubicBezTo>
                    <a:pt x="8116" y="12384"/>
                    <a:pt x="8374" y="12346"/>
                    <a:pt x="8374" y="12107"/>
                  </a:cubicBezTo>
                  <a:lnTo>
                    <a:pt x="8374" y="12097"/>
                  </a:lnTo>
                  <a:lnTo>
                    <a:pt x="8374" y="2661"/>
                  </a:lnTo>
                  <a:lnTo>
                    <a:pt x="6891" y="1474"/>
                  </a:lnTo>
                  <a:lnTo>
                    <a:pt x="5714"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71"/>
            <p:cNvSpPr/>
            <p:nvPr/>
          </p:nvSpPr>
          <p:spPr>
            <a:xfrm>
              <a:off x="6361791" y="2432583"/>
              <a:ext cx="9585" cy="40230"/>
            </a:xfrm>
            <a:custGeom>
              <a:avLst/>
              <a:gdLst/>
              <a:ahLst/>
              <a:cxnLst/>
              <a:rect l="l" t="t" r="r" b="b"/>
              <a:pathLst>
                <a:path w="365" h="1532" extrusionOk="0">
                  <a:moveTo>
                    <a:pt x="354" y="0"/>
                  </a:moveTo>
                  <a:cubicBezTo>
                    <a:pt x="287" y="0"/>
                    <a:pt x="0" y="19"/>
                    <a:pt x="0" y="278"/>
                  </a:cubicBezTo>
                  <a:lnTo>
                    <a:pt x="0" y="1531"/>
                  </a:lnTo>
                  <a:lnTo>
                    <a:pt x="364" y="1531"/>
                  </a:lnTo>
                  <a:lnTo>
                    <a:pt x="36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9" name="Google Shape;12089;p71"/>
            <p:cNvSpPr/>
            <p:nvPr/>
          </p:nvSpPr>
          <p:spPr>
            <a:xfrm>
              <a:off x="6510817" y="2432583"/>
              <a:ext cx="70403" cy="70377"/>
            </a:xfrm>
            <a:custGeom>
              <a:avLst/>
              <a:gdLst/>
              <a:ahLst/>
              <a:cxnLst/>
              <a:rect l="l" t="t" r="r" b="b"/>
              <a:pathLst>
                <a:path w="2681" h="2680" extrusionOk="0">
                  <a:moveTo>
                    <a:pt x="1" y="0"/>
                  </a:moveTo>
                  <a:lnTo>
                    <a:pt x="1" y="2192"/>
                  </a:lnTo>
                  <a:cubicBezTo>
                    <a:pt x="29" y="2364"/>
                    <a:pt x="135" y="2651"/>
                    <a:pt x="632" y="2680"/>
                  </a:cubicBezTo>
                  <a:lnTo>
                    <a:pt x="2680" y="2680"/>
                  </a:lnTo>
                  <a:lnTo>
                    <a:pt x="1"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0" name="Google Shape;12090;p71"/>
            <p:cNvSpPr/>
            <p:nvPr/>
          </p:nvSpPr>
          <p:spPr>
            <a:xfrm>
              <a:off x="6361791" y="2469006"/>
              <a:ext cx="107088" cy="16124"/>
            </a:xfrm>
            <a:custGeom>
              <a:avLst/>
              <a:gdLst/>
              <a:ahLst/>
              <a:cxnLst/>
              <a:rect l="l" t="t" r="r" b="b"/>
              <a:pathLst>
                <a:path w="4078" h="614" extrusionOk="0">
                  <a:moveTo>
                    <a:pt x="0" y="1"/>
                  </a:moveTo>
                  <a:lnTo>
                    <a:pt x="0" y="144"/>
                  </a:lnTo>
                  <a:lnTo>
                    <a:pt x="3608" y="144"/>
                  </a:lnTo>
                  <a:lnTo>
                    <a:pt x="4077" y="613"/>
                  </a:lnTo>
                  <a:lnTo>
                    <a:pt x="4077"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71"/>
            <p:cNvSpPr/>
            <p:nvPr/>
          </p:nvSpPr>
          <p:spPr>
            <a:xfrm>
              <a:off x="6465571" y="2469006"/>
              <a:ext cx="73160" cy="288807"/>
            </a:xfrm>
            <a:custGeom>
              <a:avLst/>
              <a:gdLst/>
              <a:ahLst/>
              <a:cxnLst/>
              <a:rect l="l" t="t" r="r" b="b"/>
              <a:pathLst>
                <a:path w="2786" h="10998" extrusionOk="0">
                  <a:moveTo>
                    <a:pt x="125" y="1"/>
                  </a:moveTo>
                  <a:lnTo>
                    <a:pt x="1" y="499"/>
                  </a:lnTo>
                  <a:lnTo>
                    <a:pt x="2279" y="2767"/>
                  </a:lnTo>
                  <a:lnTo>
                    <a:pt x="2279" y="10997"/>
                  </a:lnTo>
                  <a:lnTo>
                    <a:pt x="2786" y="10997"/>
                  </a:lnTo>
                  <a:lnTo>
                    <a:pt x="2786" y="2681"/>
                  </a:lnTo>
                  <a:lnTo>
                    <a:pt x="2786" y="2661"/>
                  </a:lnTo>
                  <a:lnTo>
                    <a:pt x="2767" y="2661"/>
                  </a:lnTo>
                  <a:lnTo>
                    <a:pt x="12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71"/>
            <p:cNvSpPr/>
            <p:nvPr/>
          </p:nvSpPr>
          <p:spPr>
            <a:xfrm>
              <a:off x="6309508" y="2469006"/>
              <a:ext cx="9585" cy="131983"/>
            </a:xfrm>
            <a:custGeom>
              <a:avLst/>
              <a:gdLst/>
              <a:ahLst/>
              <a:cxnLst/>
              <a:rect l="l" t="t" r="r" b="b"/>
              <a:pathLst>
                <a:path w="365" h="5026" extrusionOk="0">
                  <a:moveTo>
                    <a:pt x="345" y="1"/>
                  </a:moveTo>
                  <a:cubicBezTo>
                    <a:pt x="288" y="1"/>
                    <a:pt x="29" y="20"/>
                    <a:pt x="1" y="231"/>
                  </a:cubicBezTo>
                  <a:lnTo>
                    <a:pt x="1" y="5025"/>
                  </a:lnTo>
                  <a:lnTo>
                    <a:pt x="364" y="4977"/>
                  </a:lnTo>
                  <a:lnTo>
                    <a:pt x="364"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71"/>
            <p:cNvSpPr/>
            <p:nvPr/>
          </p:nvSpPr>
          <p:spPr>
            <a:xfrm>
              <a:off x="6309770" y="2591692"/>
              <a:ext cx="134477" cy="201283"/>
            </a:xfrm>
            <a:custGeom>
              <a:avLst/>
              <a:gdLst/>
              <a:ahLst/>
              <a:cxnLst/>
              <a:rect l="l" t="t" r="r" b="b"/>
              <a:pathLst>
                <a:path w="5121" h="7665" extrusionOk="0">
                  <a:moveTo>
                    <a:pt x="1228" y="1"/>
                  </a:moveTo>
                  <a:cubicBezTo>
                    <a:pt x="824" y="1"/>
                    <a:pt x="411" y="64"/>
                    <a:pt x="0" y="200"/>
                  </a:cubicBezTo>
                  <a:lnTo>
                    <a:pt x="0" y="353"/>
                  </a:lnTo>
                  <a:lnTo>
                    <a:pt x="393" y="296"/>
                  </a:lnTo>
                  <a:lnTo>
                    <a:pt x="450" y="286"/>
                  </a:lnTo>
                  <a:lnTo>
                    <a:pt x="1292" y="286"/>
                  </a:lnTo>
                  <a:lnTo>
                    <a:pt x="1350" y="296"/>
                  </a:lnTo>
                  <a:lnTo>
                    <a:pt x="1388" y="296"/>
                  </a:lnTo>
                  <a:lnTo>
                    <a:pt x="1436" y="305"/>
                  </a:lnTo>
                  <a:lnTo>
                    <a:pt x="1484" y="315"/>
                  </a:lnTo>
                  <a:lnTo>
                    <a:pt x="1532" y="325"/>
                  </a:lnTo>
                  <a:lnTo>
                    <a:pt x="1570" y="325"/>
                  </a:lnTo>
                  <a:lnTo>
                    <a:pt x="1627" y="334"/>
                  </a:lnTo>
                  <a:lnTo>
                    <a:pt x="1666" y="344"/>
                  </a:lnTo>
                  <a:lnTo>
                    <a:pt x="1713" y="363"/>
                  </a:lnTo>
                  <a:lnTo>
                    <a:pt x="1761" y="372"/>
                  </a:lnTo>
                  <a:lnTo>
                    <a:pt x="1809" y="382"/>
                  </a:lnTo>
                  <a:lnTo>
                    <a:pt x="1847" y="392"/>
                  </a:lnTo>
                  <a:lnTo>
                    <a:pt x="1895" y="401"/>
                  </a:lnTo>
                  <a:lnTo>
                    <a:pt x="1905" y="401"/>
                  </a:lnTo>
                  <a:lnTo>
                    <a:pt x="1934" y="411"/>
                  </a:lnTo>
                  <a:lnTo>
                    <a:pt x="1981" y="430"/>
                  </a:lnTo>
                  <a:lnTo>
                    <a:pt x="1991" y="430"/>
                  </a:lnTo>
                  <a:lnTo>
                    <a:pt x="2020" y="439"/>
                  </a:lnTo>
                  <a:lnTo>
                    <a:pt x="2068" y="459"/>
                  </a:lnTo>
                  <a:lnTo>
                    <a:pt x="2106" y="468"/>
                  </a:lnTo>
                  <a:lnTo>
                    <a:pt x="2154" y="487"/>
                  </a:lnTo>
                  <a:lnTo>
                    <a:pt x="2173" y="497"/>
                  </a:lnTo>
                  <a:lnTo>
                    <a:pt x="2192" y="497"/>
                  </a:lnTo>
                  <a:lnTo>
                    <a:pt x="2249" y="526"/>
                  </a:lnTo>
                  <a:lnTo>
                    <a:pt x="2259" y="526"/>
                  </a:lnTo>
                  <a:lnTo>
                    <a:pt x="2278" y="535"/>
                  </a:lnTo>
                  <a:lnTo>
                    <a:pt x="2335" y="554"/>
                  </a:lnTo>
                  <a:lnTo>
                    <a:pt x="2364" y="564"/>
                  </a:lnTo>
                  <a:lnTo>
                    <a:pt x="2450" y="602"/>
                  </a:lnTo>
                  <a:lnTo>
                    <a:pt x="2460" y="602"/>
                  </a:lnTo>
                  <a:lnTo>
                    <a:pt x="2527" y="640"/>
                  </a:lnTo>
                  <a:lnTo>
                    <a:pt x="2556" y="660"/>
                  </a:lnTo>
                  <a:lnTo>
                    <a:pt x="2613" y="688"/>
                  </a:lnTo>
                  <a:lnTo>
                    <a:pt x="2642" y="707"/>
                  </a:lnTo>
                  <a:lnTo>
                    <a:pt x="2690" y="727"/>
                  </a:lnTo>
                  <a:lnTo>
                    <a:pt x="2709" y="746"/>
                  </a:lnTo>
                  <a:lnTo>
                    <a:pt x="2728" y="755"/>
                  </a:lnTo>
                  <a:lnTo>
                    <a:pt x="2766" y="774"/>
                  </a:lnTo>
                  <a:lnTo>
                    <a:pt x="2795" y="794"/>
                  </a:lnTo>
                  <a:lnTo>
                    <a:pt x="2804" y="794"/>
                  </a:lnTo>
                  <a:lnTo>
                    <a:pt x="2843" y="822"/>
                  </a:lnTo>
                  <a:lnTo>
                    <a:pt x="2881" y="851"/>
                  </a:lnTo>
                  <a:lnTo>
                    <a:pt x="2919" y="880"/>
                  </a:lnTo>
                  <a:lnTo>
                    <a:pt x="2948" y="899"/>
                  </a:lnTo>
                  <a:lnTo>
                    <a:pt x="2996" y="927"/>
                  </a:lnTo>
                  <a:lnTo>
                    <a:pt x="3025" y="947"/>
                  </a:lnTo>
                  <a:lnTo>
                    <a:pt x="3063" y="975"/>
                  </a:lnTo>
                  <a:lnTo>
                    <a:pt x="3092" y="1004"/>
                  </a:lnTo>
                  <a:lnTo>
                    <a:pt x="3139" y="1033"/>
                  </a:lnTo>
                  <a:lnTo>
                    <a:pt x="3168" y="1061"/>
                  </a:lnTo>
                  <a:lnTo>
                    <a:pt x="3206" y="1090"/>
                  </a:lnTo>
                  <a:lnTo>
                    <a:pt x="3235" y="1119"/>
                  </a:lnTo>
                  <a:lnTo>
                    <a:pt x="3273" y="1148"/>
                  </a:lnTo>
                  <a:lnTo>
                    <a:pt x="3302" y="1176"/>
                  </a:lnTo>
                  <a:lnTo>
                    <a:pt x="3340" y="1205"/>
                  </a:lnTo>
                  <a:lnTo>
                    <a:pt x="3369" y="1234"/>
                  </a:lnTo>
                  <a:lnTo>
                    <a:pt x="3407" y="1272"/>
                  </a:lnTo>
                  <a:lnTo>
                    <a:pt x="3436" y="1301"/>
                  </a:lnTo>
                  <a:lnTo>
                    <a:pt x="3474" y="1339"/>
                  </a:lnTo>
                  <a:lnTo>
                    <a:pt x="3493" y="1368"/>
                  </a:lnTo>
                  <a:lnTo>
                    <a:pt x="3541" y="1406"/>
                  </a:lnTo>
                  <a:lnTo>
                    <a:pt x="3560" y="1444"/>
                  </a:lnTo>
                  <a:lnTo>
                    <a:pt x="3580" y="1454"/>
                  </a:lnTo>
                  <a:cubicBezTo>
                    <a:pt x="3809" y="1712"/>
                    <a:pt x="4001" y="1999"/>
                    <a:pt x="4154" y="2306"/>
                  </a:cubicBezTo>
                  <a:lnTo>
                    <a:pt x="4154" y="2325"/>
                  </a:lnTo>
                  <a:lnTo>
                    <a:pt x="4163" y="2344"/>
                  </a:lnTo>
                  <a:lnTo>
                    <a:pt x="4192" y="2401"/>
                  </a:lnTo>
                  <a:cubicBezTo>
                    <a:pt x="4403" y="2861"/>
                    <a:pt x="4508" y="3358"/>
                    <a:pt x="4508" y="3856"/>
                  </a:cubicBezTo>
                  <a:lnTo>
                    <a:pt x="4508" y="3885"/>
                  </a:lnTo>
                  <a:lnTo>
                    <a:pt x="4508" y="4000"/>
                  </a:lnTo>
                  <a:lnTo>
                    <a:pt x="4508" y="4038"/>
                  </a:lnTo>
                  <a:lnTo>
                    <a:pt x="4508" y="4134"/>
                  </a:lnTo>
                  <a:lnTo>
                    <a:pt x="4508" y="4153"/>
                  </a:lnTo>
                  <a:cubicBezTo>
                    <a:pt x="4508" y="4191"/>
                    <a:pt x="4498" y="4229"/>
                    <a:pt x="4498" y="4277"/>
                  </a:cubicBezTo>
                  <a:lnTo>
                    <a:pt x="4498" y="4296"/>
                  </a:lnTo>
                  <a:cubicBezTo>
                    <a:pt x="4498" y="4325"/>
                    <a:pt x="4489" y="4354"/>
                    <a:pt x="4489" y="4392"/>
                  </a:cubicBezTo>
                  <a:lnTo>
                    <a:pt x="4489" y="4421"/>
                  </a:lnTo>
                  <a:cubicBezTo>
                    <a:pt x="4470" y="4497"/>
                    <a:pt x="4460" y="4574"/>
                    <a:pt x="4441" y="4641"/>
                  </a:cubicBezTo>
                  <a:lnTo>
                    <a:pt x="4441" y="4669"/>
                  </a:lnTo>
                  <a:cubicBezTo>
                    <a:pt x="4441" y="4698"/>
                    <a:pt x="4431" y="4736"/>
                    <a:pt x="4422" y="4765"/>
                  </a:cubicBezTo>
                  <a:lnTo>
                    <a:pt x="4422" y="4784"/>
                  </a:lnTo>
                  <a:cubicBezTo>
                    <a:pt x="4412" y="4823"/>
                    <a:pt x="4403" y="4861"/>
                    <a:pt x="4393" y="4899"/>
                  </a:cubicBezTo>
                  <a:lnTo>
                    <a:pt x="4393" y="4909"/>
                  </a:lnTo>
                  <a:cubicBezTo>
                    <a:pt x="4384" y="4937"/>
                    <a:pt x="4374" y="4976"/>
                    <a:pt x="4364" y="5004"/>
                  </a:cubicBezTo>
                  <a:lnTo>
                    <a:pt x="4355" y="5033"/>
                  </a:lnTo>
                  <a:cubicBezTo>
                    <a:pt x="4336" y="5100"/>
                    <a:pt x="4307" y="5177"/>
                    <a:pt x="4278" y="5244"/>
                  </a:cubicBezTo>
                  <a:lnTo>
                    <a:pt x="4269" y="5263"/>
                  </a:lnTo>
                  <a:lnTo>
                    <a:pt x="4230" y="5359"/>
                  </a:lnTo>
                  <a:lnTo>
                    <a:pt x="4221" y="5368"/>
                  </a:lnTo>
                  <a:cubicBezTo>
                    <a:pt x="4202" y="5406"/>
                    <a:pt x="4192" y="5445"/>
                    <a:pt x="4173" y="5473"/>
                  </a:cubicBezTo>
                  <a:cubicBezTo>
                    <a:pt x="4154" y="5512"/>
                    <a:pt x="4144" y="5540"/>
                    <a:pt x="4125" y="5569"/>
                  </a:cubicBezTo>
                  <a:lnTo>
                    <a:pt x="4116" y="5588"/>
                  </a:lnTo>
                  <a:cubicBezTo>
                    <a:pt x="4077" y="5655"/>
                    <a:pt x="4039" y="5722"/>
                    <a:pt x="4001" y="5789"/>
                  </a:cubicBezTo>
                  <a:lnTo>
                    <a:pt x="3991" y="5799"/>
                  </a:lnTo>
                  <a:lnTo>
                    <a:pt x="3934" y="5894"/>
                  </a:lnTo>
                  <a:lnTo>
                    <a:pt x="3934" y="5904"/>
                  </a:lnTo>
                  <a:cubicBezTo>
                    <a:pt x="3886" y="5961"/>
                    <a:pt x="3838" y="6028"/>
                    <a:pt x="3790" y="6095"/>
                  </a:cubicBezTo>
                  <a:lnTo>
                    <a:pt x="3790" y="6105"/>
                  </a:lnTo>
                  <a:cubicBezTo>
                    <a:pt x="3742" y="6162"/>
                    <a:pt x="3685" y="6220"/>
                    <a:pt x="3637" y="6287"/>
                  </a:cubicBezTo>
                  <a:lnTo>
                    <a:pt x="3560" y="6373"/>
                  </a:lnTo>
                  <a:cubicBezTo>
                    <a:pt x="3503" y="6430"/>
                    <a:pt x="3446" y="6488"/>
                    <a:pt x="3388" y="6536"/>
                  </a:cubicBezTo>
                  <a:cubicBezTo>
                    <a:pt x="3245" y="6679"/>
                    <a:pt x="3082" y="6804"/>
                    <a:pt x="2910" y="6909"/>
                  </a:cubicBezTo>
                  <a:cubicBezTo>
                    <a:pt x="2814" y="6976"/>
                    <a:pt x="2709" y="7043"/>
                    <a:pt x="2594" y="7100"/>
                  </a:cubicBezTo>
                  <a:lnTo>
                    <a:pt x="1522" y="7665"/>
                  </a:lnTo>
                  <a:lnTo>
                    <a:pt x="2029" y="7665"/>
                  </a:lnTo>
                  <a:cubicBezTo>
                    <a:pt x="3819" y="7282"/>
                    <a:pt x="5101" y="5722"/>
                    <a:pt x="5120" y="3894"/>
                  </a:cubicBezTo>
                  <a:cubicBezTo>
                    <a:pt x="5120" y="1676"/>
                    <a:pt x="3298" y="1"/>
                    <a:pt x="1228" y="1"/>
                  </a:cubicBez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71"/>
            <p:cNvSpPr/>
            <p:nvPr/>
          </p:nvSpPr>
          <p:spPr>
            <a:xfrm>
              <a:off x="6310768" y="2468507"/>
              <a:ext cx="219691" cy="325230"/>
            </a:xfrm>
            <a:custGeom>
              <a:avLst/>
              <a:gdLst/>
              <a:ahLst/>
              <a:cxnLst/>
              <a:rect l="l" t="t" r="r" b="b"/>
              <a:pathLst>
                <a:path w="8366" h="12385" extrusionOk="0">
                  <a:moveTo>
                    <a:pt x="345" y="1"/>
                  </a:moveTo>
                  <a:cubicBezTo>
                    <a:pt x="278" y="1"/>
                    <a:pt x="10" y="20"/>
                    <a:pt x="1" y="259"/>
                  </a:cubicBezTo>
                  <a:lnTo>
                    <a:pt x="10" y="5025"/>
                  </a:lnTo>
                  <a:lnTo>
                    <a:pt x="403" y="4968"/>
                  </a:lnTo>
                  <a:lnTo>
                    <a:pt x="1398" y="4968"/>
                  </a:lnTo>
                  <a:lnTo>
                    <a:pt x="1446" y="4977"/>
                  </a:lnTo>
                  <a:lnTo>
                    <a:pt x="1494" y="4987"/>
                  </a:lnTo>
                  <a:lnTo>
                    <a:pt x="1541" y="4996"/>
                  </a:lnTo>
                  <a:lnTo>
                    <a:pt x="1580" y="5006"/>
                  </a:lnTo>
                  <a:lnTo>
                    <a:pt x="1637" y="5016"/>
                  </a:lnTo>
                  <a:lnTo>
                    <a:pt x="1675" y="5025"/>
                  </a:lnTo>
                  <a:lnTo>
                    <a:pt x="1723" y="5035"/>
                  </a:lnTo>
                  <a:lnTo>
                    <a:pt x="1771" y="5044"/>
                  </a:lnTo>
                  <a:lnTo>
                    <a:pt x="1819" y="5054"/>
                  </a:lnTo>
                  <a:lnTo>
                    <a:pt x="1857" y="5063"/>
                  </a:lnTo>
                  <a:lnTo>
                    <a:pt x="1905" y="5083"/>
                  </a:lnTo>
                  <a:lnTo>
                    <a:pt x="1915" y="5083"/>
                  </a:lnTo>
                  <a:lnTo>
                    <a:pt x="1943" y="5092"/>
                  </a:lnTo>
                  <a:lnTo>
                    <a:pt x="1991" y="5102"/>
                  </a:lnTo>
                  <a:lnTo>
                    <a:pt x="2001" y="5102"/>
                  </a:lnTo>
                  <a:lnTo>
                    <a:pt x="2030" y="5111"/>
                  </a:lnTo>
                  <a:lnTo>
                    <a:pt x="2077" y="5130"/>
                  </a:lnTo>
                  <a:lnTo>
                    <a:pt x="2116" y="5140"/>
                  </a:lnTo>
                  <a:lnTo>
                    <a:pt x="2164" y="5159"/>
                  </a:lnTo>
                  <a:lnTo>
                    <a:pt x="2183" y="5169"/>
                  </a:lnTo>
                  <a:lnTo>
                    <a:pt x="2202" y="5178"/>
                  </a:lnTo>
                  <a:lnTo>
                    <a:pt x="2259" y="5197"/>
                  </a:lnTo>
                  <a:lnTo>
                    <a:pt x="2269" y="5197"/>
                  </a:lnTo>
                  <a:lnTo>
                    <a:pt x="2288" y="5207"/>
                  </a:lnTo>
                  <a:lnTo>
                    <a:pt x="2345" y="5226"/>
                  </a:lnTo>
                  <a:lnTo>
                    <a:pt x="2374" y="5245"/>
                  </a:lnTo>
                  <a:lnTo>
                    <a:pt x="2460" y="5284"/>
                  </a:lnTo>
                  <a:lnTo>
                    <a:pt x="2470" y="5284"/>
                  </a:lnTo>
                  <a:lnTo>
                    <a:pt x="2537" y="5322"/>
                  </a:lnTo>
                  <a:lnTo>
                    <a:pt x="2565" y="5331"/>
                  </a:lnTo>
                  <a:lnTo>
                    <a:pt x="2623" y="5360"/>
                  </a:lnTo>
                  <a:lnTo>
                    <a:pt x="2652" y="5379"/>
                  </a:lnTo>
                  <a:lnTo>
                    <a:pt x="2699" y="5408"/>
                  </a:lnTo>
                  <a:lnTo>
                    <a:pt x="2719" y="5418"/>
                  </a:lnTo>
                  <a:lnTo>
                    <a:pt x="2738" y="5427"/>
                  </a:lnTo>
                  <a:lnTo>
                    <a:pt x="2776" y="5446"/>
                  </a:lnTo>
                  <a:lnTo>
                    <a:pt x="2805" y="5465"/>
                  </a:lnTo>
                  <a:lnTo>
                    <a:pt x="2814" y="5475"/>
                  </a:lnTo>
                  <a:lnTo>
                    <a:pt x="2853" y="5504"/>
                  </a:lnTo>
                  <a:lnTo>
                    <a:pt x="2891" y="5523"/>
                  </a:lnTo>
                  <a:lnTo>
                    <a:pt x="2929" y="5552"/>
                  </a:lnTo>
                  <a:lnTo>
                    <a:pt x="2958" y="5571"/>
                  </a:lnTo>
                  <a:lnTo>
                    <a:pt x="2996" y="5599"/>
                  </a:lnTo>
                  <a:lnTo>
                    <a:pt x="3034" y="5628"/>
                  </a:lnTo>
                  <a:lnTo>
                    <a:pt x="3073" y="5657"/>
                  </a:lnTo>
                  <a:lnTo>
                    <a:pt x="3101" y="5676"/>
                  </a:lnTo>
                  <a:lnTo>
                    <a:pt x="3149" y="5705"/>
                  </a:lnTo>
                  <a:lnTo>
                    <a:pt x="3178" y="5733"/>
                  </a:lnTo>
                  <a:lnTo>
                    <a:pt x="3216" y="5762"/>
                  </a:lnTo>
                  <a:lnTo>
                    <a:pt x="3245" y="5791"/>
                  </a:lnTo>
                  <a:lnTo>
                    <a:pt x="3283" y="5819"/>
                  </a:lnTo>
                  <a:lnTo>
                    <a:pt x="3312" y="5848"/>
                  </a:lnTo>
                  <a:lnTo>
                    <a:pt x="3350" y="5886"/>
                  </a:lnTo>
                  <a:lnTo>
                    <a:pt x="3379" y="5915"/>
                  </a:lnTo>
                  <a:lnTo>
                    <a:pt x="3417" y="5953"/>
                  </a:lnTo>
                  <a:lnTo>
                    <a:pt x="3446" y="5973"/>
                  </a:lnTo>
                  <a:lnTo>
                    <a:pt x="3484" y="6020"/>
                  </a:lnTo>
                  <a:lnTo>
                    <a:pt x="3503" y="6040"/>
                  </a:lnTo>
                  <a:lnTo>
                    <a:pt x="3551" y="6078"/>
                  </a:lnTo>
                  <a:lnTo>
                    <a:pt x="3570" y="6116"/>
                  </a:lnTo>
                  <a:lnTo>
                    <a:pt x="3589" y="6126"/>
                  </a:lnTo>
                  <a:cubicBezTo>
                    <a:pt x="3819" y="6384"/>
                    <a:pt x="4011" y="6671"/>
                    <a:pt x="4164" y="6987"/>
                  </a:cubicBezTo>
                  <a:lnTo>
                    <a:pt x="4164" y="7006"/>
                  </a:lnTo>
                  <a:lnTo>
                    <a:pt x="4173" y="7016"/>
                  </a:lnTo>
                  <a:lnTo>
                    <a:pt x="4202" y="7073"/>
                  </a:lnTo>
                  <a:cubicBezTo>
                    <a:pt x="4413" y="7533"/>
                    <a:pt x="4518" y="8030"/>
                    <a:pt x="4518" y="8528"/>
                  </a:cubicBezTo>
                  <a:lnTo>
                    <a:pt x="4518" y="8557"/>
                  </a:lnTo>
                  <a:lnTo>
                    <a:pt x="4518" y="8681"/>
                  </a:lnTo>
                  <a:lnTo>
                    <a:pt x="4480" y="8748"/>
                  </a:lnTo>
                  <a:lnTo>
                    <a:pt x="4480" y="8853"/>
                  </a:lnTo>
                  <a:lnTo>
                    <a:pt x="4480" y="8872"/>
                  </a:lnTo>
                  <a:cubicBezTo>
                    <a:pt x="4480" y="8911"/>
                    <a:pt x="4470" y="8949"/>
                    <a:pt x="4470" y="8987"/>
                  </a:cubicBezTo>
                  <a:lnTo>
                    <a:pt x="4470" y="9016"/>
                  </a:lnTo>
                  <a:cubicBezTo>
                    <a:pt x="4470" y="9045"/>
                    <a:pt x="4460" y="9073"/>
                    <a:pt x="4460" y="9112"/>
                  </a:cubicBezTo>
                  <a:lnTo>
                    <a:pt x="4460" y="9140"/>
                  </a:lnTo>
                  <a:cubicBezTo>
                    <a:pt x="4441" y="9207"/>
                    <a:pt x="4432" y="9284"/>
                    <a:pt x="4413" y="9360"/>
                  </a:cubicBezTo>
                  <a:lnTo>
                    <a:pt x="4413" y="9389"/>
                  </a:lnTo>
                  <a:cubicBezTo>
                    <a:pt x="4413" y="9418"/>
                    <a:pt x="4403" y="9447"/>
                    <a:pt x="4393" y="9485"/>
                  </a:cubicBezTo>
                  <a:lnTo>
                    <a:pt x="4393" y="9504"/>
                  </a:lnTo>
                  <a:cubicBezTo>
                    <a:pt x="4384" y="9542"/>
                    <a:pt x="4374" y="9581"/>
                    <a:pt x="4365" y="9609"/>
                  </a:cubicBezTo>
                  <a:lnTo>
                    <a:pt x="4365" y="9628"/>
                  </a:lnTo>
                  <a:cubicBezTo>
                    <a:pt x="4355" y="9657"/>
                    <a:pt x="4346" y="9695"/>
                    <a:pt x="4336" y="9724"/>
                  </a:cubicBezTo>
                  <a:lnTo>
                    <a:pt x="4326" y="9743"/>
                  </a:lnTo>
                  <a:cubicBezTo>
                    <a:pt x="4307" y="9820"/>
                    <a:pt x="4279" y="9896"/>
                    <a:pt x="4250" y="9963"/>
                  </a:cubicBezTo>
                  <a:lnTo>
                    <a:pt x="4240" y="9983"/>
                  </a:lnTo>
                  <a:lnTo>
                    <a:pt x="4202" y="10069"/>
                  </a:lnTo>
                  <a:lnTo>
                    <a:pt x="4192" y="10088"/>
                  </a:lnTo>
                  <a:cubicBezTo>
                    <a:pt x="4173" y="10126"/>
                    <a:pt x="4164" y="10164"/>
                    <a:pt x="4145" y="10193"/>
                  </a:cubicBezTo>
                  <a:cubicBezTo>
                    <a:pt x="4125" y="10222"/>
                    <a:pt x="4116" y="10260"/>
                    <a:pt x="4097" y="10289"/>
                  </a:cubicBezTo>
                  <a:lnTo>
                    <a:pt x="4087" y="10308"/>
                  </a:lnTo>
                  <a:cubicBezTo>
                    <a:pt x="4049" y="10375"/>
                    <a:pt x="4011" y="10442"/>
                    <a:pt x="3972" y="10509"/>
                  </a:cubicBezTo>
                  <a:lnTo>
                    <a:pt x="3963" y="10518"/>
                  </a:lnTo>
                  <a:lnTo>
                    <a:pt x="3905" y="10614"/>
                  </a:lnTo>
                  <a:cubicBezTo>
                    <a:pt x="3857" y="10681"/>
                    <a:pt x="3810" y="10748"/>
                    <a:pt x="3762" y="10815"/>
                  </a:cubicBezTo>
                  <a:cubicBezTo>
                    <a:pt x="3714" y="10882"/>
                    <a:pt x="3656" y="10940"/>
                    <a:pt x="3609" y="11007"/>
                  </a:cubicBezTo>
                  <a:lnTo>
                    <a:pt x="3532" y="11093"/>
                  </a:lnTo>
                  <a:cubicBezTo>
                    <a:pt x="3475" y="11150"/>
                    <a:pt x="3417" y="11208"/>
                    <a:pt x="3360" y="11255"/>
                  </a:cubicBezTo>
                  <a:cubicBezTo>
                    <a:pt x="3216" y="11389"/>
                    <a:pt x="3054" y="11523"/>
                    <a:pt x="2881" y="11629"/>
                  </a:cubicBezTo>
                  <a:cubicBezTo>
                    <a:pt x="2786" y="11696"/>
                    <a:pt x="2680" y="11763"/>
                    <a:pt x="2565" y="11820"/>
                  </a:cubicBezTo>
                  <a:lnTo>
                    <a:pt x="1494" y="12385"/>
                  </a:lnTo>
                  <a:lnTo>
                    <a:pt x="8030" y="12385"/>
                  </a:lnTo>
                  <a:cubicBezTo>
                    <a:pt x="8116" y="12385"/>
                    <a:pt x="8365" y="12346"/>
                    <a:pt x="8365" y="12107"/>
                  </a:cubicBezTo>
                  <a:lnTo>
                    <a:pt x="8365" y="2661"/>
                  </a:lnTo>
                  <a:lnTo>
                    <a:pt x="6968" y="1398"/>
                  </a:lnTo>
                  <a:lnTo>
                    <a:pt x="5705"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71"/>
            <p:cNvSpPr/>
            <p:nvPr/>
          </p:nvSpPr>
          <p:spPr>
            <a:xfrm>
              <a:off x="6230360" y="2591666"/>
              <a:ext cx="204329" cy="204329"/>
            </a:xfrm>
            <a:custGeom>
              <a:avLst/>
              <a:gdLst/>
              <a:ahLst/>
              <a:cxnLst/>
              <a:rect l="l" t="t" r="r" b="b"/>
              <a:pathLst>
                <a:path w="7781" h="7781" extrusionOk="0">
                  <a:moveTo>
                    <a:pt x="3895" y="0"/>
                  </a:moveTo>
                  <a:cubicBezTo>
                    <a:pt x="1742" y="0"/>
                    <a:pt x="0" y="1742"/>
                    <a:pt x="0" y="3895"/>
                  </a:cubicBezTo>
                  <a:cubicBezTo>
                    <a:pt x="0" y="6039"/>
                    <a:pt x="1742" y="7781"/>
                    <a:pt x="3895" y="7781"/>
                  </a:cubicBezTo>
                  <a:cubicBezTo>
                    <a:pt x="6049" y="7781"/>
                    <a:pt x="7781" y="6039"/>
                    <a:pt x="7781" y="3895"/>
                  </a:cubicBezTo>
                  <a:cubicBezTo>
                    <a:pt x="7781" y="1742"/>
                    <a:pt x="6049" y="0"/>
                    <a:pt x="389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6" name="Google Shape;12096;p71"/>
            <p:cNvSpPr/>
            <p:nvPr/>
          </p:nvSpPr>
          <p:spPr>
            <a:xfrm>
              <a:off x="6234115" y="2591666"/>
              <a:ext cx="104331" cy="204329"/>
            </a:xfrm>
            <a:custGeom>
              <a:avLst/>
              <a:gdLst/>
              <a:ahLst/>
              <a:cxnLst/>
              <a:rect l="l" t="t" r="r" b="b"/>
              <a:pathLst>
                <a:path w="3973" h="7781" extrusionOk="0">
                  <a:moveTo>
                    <a:pt x="3752" y="0"/>
                  </a:moveTo>
                  <a:cubicBezTo>
                    <a:pt x="1656" y="77"/>
                    <a:pt x="1" y="1799"/>
                    <a:pt x="1" y="3895"/>
                  </a:cubicBezTo>
                  <a:cubicBezTo>
                    <a:pt x="1" y="5991"/>
                    <a:pt x="1656" y="7704"/>
                    <a:pt x="3752" y="7781"/>
                  </a:cubicBezTo>
                  <a:cubicBezTo>
                    <a:pt x="3829" y="7781"/>
                    <a:pt x="3896" y="7781"/>
                    <a:pt x="3972" y="7771"/>
                  </a:cubicBezTo>
                  <a:cubicBezTo>
                    <a:pt x="1915" y="7656"/>
                    <a:pt x="307" y="5953"/>
                    <a:pt x="297" y="3895"/>
                  </a:cubicBezTo>
                  <a:cubicBezTo>
                    <a:pt x="297" y="1828"/>
                    <a:pt x="1915" y="125"/>
                    <a:pt x="3972" y="10"/>
                  </a:cubicBezTo>
                  <a:cubicBezTo>
                    <a:pt x="3896" y="10"/>
                    <a:pt x="3829" y="0"/>
                    <a:pt x="375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7" name="Google Shape;12097;p71"/>
            <p:cNvSpPr/>
            <p:nvPr/>
          </p:nvSpPr>
          <p:spPr>
            <a:xfrm>
              <a:off x="6262528" y="2728875"/>
              <a:ext cx="140491" cy="67121"/>
            </a:xfrm>
            <a:custGeom>
              <a:avLst/>
              <a:gdLst/>
              <a:ahLst/>
              <a:cxnLst/>
              <a:rect l="l" t="t" r="r" b="b"/>
              <a:pathLst>
                <a:path w="5350" h="2556" extrusionOk="0">
                  <a:moveTo>
                    <a:pt x="3254" y="1"/>
                  </a:moveTo>
                  <a:lnTo>
                    <a:pt x="2680" y="594"/>
                  </a:lnTo>
                  <a:lnTo>
                    <a:pt x="2077" y="10"/>
                  </a:lnTo>
                  <a:lnTo>
                    <a:pt x="861" y="489"/>
                  </a:lnTo>
                  <a:cubicBezTo>
                    <a:pt x="517" y="623"/>
                    <a:pt x="249" y="891"/>
                    <a:pt x="105" y="1235"/>
                  </a:cubicBezTo>
                  <a:lnTo>
                    <a:pt x="0" y="1494"/>
                  </a:lnTo>
                  <a:lnTo>
                    <a:pt x="211" y="1666"/>
                  </a:lnTo>
                  <a:cubicBezTo>
                    <a:pt x="924" y="2259"/>
                    <a:pt x="1799" y="2556"/>
                    <a:pt x="2675" y="2556"/>
                  </a:cubicBezTo>
                  <a:cubicBezTo>
                    <a:pt x="3551" y="2556"/>
                    <a:pt x="4426" y="2259"/>
                    <a:pt x="5139" y="1666"/>
                  </a:cubicBezTo>
                  <a:lnTo>
                    <a:pt x="5350" y="1494"/>
                  </a:lnTo>
                  <a:lnTo>
                    <a:pt x="5245" y="1245"/>
                  </a:lnTo>
                  <a:cubicBezTo>
                    <a:pt x="5101" y="900"/>
                    <a:pt x="4833" y="632"/>
                    <a:pt x="4489" y="489"/>
                  </a:cubicBezTo>
                  <a:lnTo>
                    <a:pt x="3254"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71"/>
            <p:cNvSpPr/>
            <p:nvPr/>
          </p:nvSpPr>
          <p:spPr>
            <a:xfrm>
              <a:off x="6262528" y="2729137"/>
              <a:ext cx="74920" cy="66858"/>
            </a:xfrm>
            <a:custGeom>
              <a:avLst/>
              <a:gdLst/>
              <a:ahLst/>
              <a:cxnLst/>
              <a:rect l="l" t="t" r="r" b="b"/>
              <a:pathLst>
                <a:path w="2853" h="2546" extrusionOk="0">
                  <a:moveTo>
                    <a:pt x="2077" y="0"/>
                  </a:moveTo>
                  <a:lnTo>
                    <a:pt x="852" y="479"/>
                  </a:lnTo>
                  <a:cubicBezTo>
                    <a:pt x="507" y="622"/>
                    <a:pt x="239" y="890"/>
                    <a:pt x="96" y="1225"/>
                  </a:cubicBezTo>
                  <a:lnTo>
                    <a:pt x="0" y="1493"/>
                  </a:lnTo>
                  <a:lnTo>
                    <a:pt x="201" y="1665"/>
                  </a:lnTo>
                  <a:cubicBezTo>
                    <a:pt x="900" y="2230"/>
                    <a:pt x="1771" y="2546"/>
                    <a:pt x="2670" y="2546"/>
                  </a:cubicBezTo>
                  <a:lnTo>
                    <a:pt x="2852" y="2546"/>
                  </a:lnTo>
                  <a:cubicBezTo>
                    <a:pt x="2010" y="2508"/>
                    <a:pt x="1206" y="2201"/>
                    <a:pt x="565" y="1665"/>
                  </a:cubicBezTo>
                  <a:lnTo>
                    <a:pt x="354" y="1493"/>
                  </a:lnTo>
                  <a:lnTo>
                    <a:pt x="459" y="1225"/>
                  </a:lnTo>
                  <a:cubicBezTo>
                    <a:pt x="593" y="890"/>
                    <a:pt x="871" y="622"/>
                    <a:pt x="1216" y="479"/>
                  </a:cubicBezTo>
                  <a:lnTo>
                    <a:pt x="2173" y="105"/>
                  </a:lnTo>
                  <a:lnTo>
                    <a:pt x="207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71"/>
            <p:cNvSpPr/>
            <p:nvPr/>
          </p:nvSpPr>
          <p:spPr>
            <a:xfrm>
              <a:off x="6283878" y="2609996"/>
              <a:ext cx="98029" cy="64862"/>
            </a:xfrm>
            <a:custGeom>
              <a:avLst/>
              <a:gdLst/>
              <a:ahLst/>
              <a:cxnLst/>
              <a:rect l="l" t="t" r="r" b="b"/>
              <a:pathLst>
                <a:path w="3733" h="2470" extrusionOk="0">
                  <a:moveTo>
                    <a:pt x="3283" y="2135"/>
                  </a:moveTo>
                  <a:lnTo>
                    <a:pt x="3274" y="2145"/>
                  </a:lnTo>
                  <a:lnTo>
                    <a:pt x="3235" y="2164"/>
                  </a:lnTo>
                  <a:lnTo>
                    <a:pt x="3283" y="2135"/>
                  </a:lnTo>
                  <a:close/>
                  <a:moveTo>
                    <a:pt x="1800" y="1"/>
                  </a:moveTo>
                  <a:cubicBezTo>
                    <a:pt x="814" y="1"/>
                    <a:pt x="1" y="757"/>
                    <a:pt x="1" y="1685"/>
                  </a:cubicBezTo>
                  <a:lnTo>
                    <a:pt x="1" y="2470"/>
                  </a:lnTo>
                  <a:cubicBezTo>
                    <a:pt x="1" y="2470"/>
                    <a:pt x="412" y="2432"/>
                    <a:pt x="460" y="2250"/>
                  </a:cubicBezTo>
                  <a:cubicBezTo>
                    <a:pt x="479" y="2231"/>
                    <a:pt x="489" y="2212"/>
                    <a:pt x="498" y="2183"/>
                  </a:cubicBezTo>
                  <a:cubicBezTo>
                    <a:pt x="728" y="2183"/>
                    <a:pt x="1819" y="2173"/>
                    <a:pt x="2431" y="1465"/>
                  </a:cubicBezTo>
                  <a:cubicBezTo>
                    <a:pt x="2575" y="1819"/>
                    <a:pt x="2872" y="2078"/>
                    <a:pt x="3235" y="2173"/>
                  </a:cubicBezTo>
                  <a:cubicBezTo>
                    <a:pt x="3245" y="2202"/>
                    <a:pt x="3254" y="2221"/>
                    <a:pt x="3274" y="2240"/>
                  </a:cubicBezTo>
                  <a:cubicBezTo>
                    <a:pt x="3321" y="2422"/>
                    <a:pt x="3733" y="2460"/>
                    <a:pt x="3733" y="2460"/>
                  </a:cubicBezTo>
                  <a:lnTo>
                    <a:pt x="3733" y="1676"/>
                  </a:lnTo>
                  <a:cubicBezTo>
                    <a:pt x="3733" y="757"/>
                    <a:pt x="2929" y="1"/>
                    <a:pt x="19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71"/>
            <p:cNvSpPr/>
            <p:nvPr/>
          </p:nvSpPr>
          <p:spPr>
            <a:xfrm>
              <a:off x="6283878" y="2610258"/>
              <a:ext cx="53308" cy="64600"/>
            </a:xfrm>
            <a:custGeom>
              <a:avLst/>
              <a:gdLst/>
              <a:ahLst/>
              <a:cxnLst/>
              <a:rect l="l" t="t" r="r" b="b"/>
              <a:pathLst>
                <a:path w="2030" h="2460" extrusionOk="0">
                  <a:moveTo>
                    <a:pt x="1800" y="0"/>
                  </a:moveTo>
                  <a:cubicBezTo>
                    <a:pt x="814" y="0"/>
                    <a:pt x="1" y="756"/>
                    <a:pt x="1" y="1685"/>
                  </a:cubicBezTo>
                  <a:lnTo>
                    <a:pt x="1" y="2460"/>
                  </a:lnTo>
                  <a:cubicBezTo>
                    <a:pt x="106" y="2450"/>
                    <a:pt x="221" y="2422"/>
                    <a:pt x="316" y="2374"/>
                  </a:cubicBezTo>
                  <a:lnTo>
                    <a:pt x="326" y="2106"/>
                  </a:lnTo>
                  <a:lnTo>
                    <a:pt x="326" y="1675"/>
                  </a:lnTo>
                  <a:cubicBezTo>
                    <a:pt x="326" y="776"/>
                    <a:pt x="1082" y="39"/>
                    <a:pt x="2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1" name="Google Shape;12101;p71"/>
            <p:cNvSpPr/>
            <p:nvPr/>
          </p:nvSpPr>
          <p:spPr>
            <a:xfrm>
              <a:off x="6368566" y="2668319"/>
              <a:ext cx="18119" cy="26917"/>
            </a:xfrm>
            <a:custGeom>
              <a:avLst/>
              <a:gdLst/>
              <a:ahLst/>
              <a:cxnLst/>
              <a:rect l="l" t="t" r="r" b="b"/>
              <a:pathLst>
                <a:path w="690" h="1025" extrusionOk="0">
                  <a:moveTo>
                    <a:pt x="221" y="0"/>
                  </a:moveTo>
                  <a:cubicBezTo>
                    <a:pt x="176" y="0"/>
                    <a:pt x="132" y="13"/>
                    <a:pt x="87" y="38"/>
                  </a:cubicBezTo>
                  <a:cubicBezTo>
                    <a:pt x="29" y="77"/>
                    <a:pt x="1" y="144"/>
                    <a:pt x="1" y="211"/>
                  </a:cubicBezTo>
                  <a:lnTo>
                    <a:pt x="1" y="814"/>
                  </a:lnTo>
                  <a:cubicBezTo>
                    <a:pt x="1" y="881"/>
                    <a:pt x="29" y="938"/>
                    <a:pt x="87" y="986"/>
                  </a:cubicBezTo>
                  <a:cubicBezTo>
                    <a:pt x="135" y="1005"/>
                    <a:pt x="173" y="1024"/>
                    <a:pt x="221" y="1024"/>
                  </a:cubicBezTo>
                  <a:cubicBezTo>
                    <a:pt x="250" y="1024"/>
                    <a:pt x="269" y="1015"/>
                    <a:pt x="288" y="1015"/>
                  </a:cubicBezTo>
                  <a:cubicBezTo>
                    <a:pt x="336" y="995"/>
                    <a:pt x="374" y="986"/>
                    <a:pt x="422" y="957"/>
                  </a:cubicBezTo>
                  <a:cubicBezTo>
                    <a:pt x="460" y="919"/>
                    <a:pt x="498" y="890"/>
                    <a:pt x="546" y="861"/>
                  </a:cubicBezTo>
                  <a:cubicBezTo>
                    <a:pt x="632" y="766"/>
                    <a:pt x="690" y="641"/>
                    <a:pt x="690" y="507"/>
                  </a:cubicBezTo>
                  <a:cubicBezTo>
                    <a:pt x="680" y="278"/>
                    <a:pt x="518" y="67"/>
                    <a:pt x="288" y="10"/>
                  </a:cubicBezTo>
                  <a:cubicBezTo>
                    <a:pt x="266" y="3"/>
                    <a:pt x="243" y="0"/>
                    <a:pt x="22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2" name="Google Shape;12102;p71"/>
            <p:cNvSpPr/>
            <p:nvPr/>
          </p:nvSpPr>
          <p:spPr>
            <a:xfrm>
              <a:off x="6276079" y="2668319"/>
              <a:ext cx="21402" cy="26917"/>
            </a:xfrm>
            <a:custGeom>
              <a:avLst/>
              <a:gdLst/>
              <a:ahLst/>
              <a:cxnLst/>
              <a:rect l="l" t="t" r="r" b="b"/>
              <a:pathLst>
                <a:path w="815" h="1025" extrusionOk="0">
                  <a:moveTo>
                    <a:pt x="594" y="0"/>
                  </a:moveTo>
                  <a:cubicBezTo>
                    <a:pt x="572" y="0"/>
                    <a:pt x="550" y="3"/>
                    <a:pt x="527" y="10"/>
                  </a:cubicBezTo>
                  <a:cubicBezTo>
                    <a:pt x="1" y="144"/>
                    <a:pt x="1" y="890"/>
                    <a:pt x="527" y="1015"/>
                  </a:cubicBezTo>
                  <a:cubicBezTo>
                    <a:pt x="546" y="1024"/>
                    <a:pt x="566" y="1024"/>
                    <a:pt x="594" y="1024"/>
                  </a:cubicBezTo>
                  <a:cubicBezTo>
                    <a:pt x="642" y="1024"/>
                    <a:pt x="680" y="1015"/>
                    <a:pt x="728" y="986"/>
                  </a:cubicBezTo>
                  <a:cubicBezTo>
                    <a:pt x="786" y="948"/>
                    <a:pt x="814" y="881"/>
                    <a:pt x="814" y="814"/>
                  </a:cubicBezTo>
                  <a:lnTo>
                    <a:pt x="814" y="220"/>
                  </a:lnTo>
                  <a:cubicBezTo>
                    <a:pt x="814" y="144"/>
                    <a:pt x="786" y="77"/>
                    <a:pt x="728" y="38"/>
                  </a:cubicBezTo>
                  <a:cubicBezTo>
                    <a:pt x="684" y="13"/>
                    <a:pt x="639" y="0"/>
                    <a:pt x="59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71"/>
            <p:cNvSpPr/>
            <p:nvPr/>
          </p:nvSpPr>
          <p:spPr>
            <a:xfrm>
              <a:off x="6315048" y="2715613"/>
              <a:ext cx="35950" cy="38917"/>
            </a:xfrm>
            <a:custGeom>
              <a:avLst/>
              <a:gdLst/>
              <a:ahLst/>
              <a:cxnLst/>
              <a:rect l="l" t="t" r="r" b="b"/>
              <a:pathLst>
                <a:path w="1369" h="1482" extrusionOk="0">
                  <a:moveTo>
                    <a:pt x="224" y="0"/>
                  </a:moveTo>
                  <a:cubicBezTo>
                    <a:pt x="176" y="0"/>
                    <a:pt x="128" y="18"/>
                    <a:pt x="86" y="46"/>
                  </a:cubicBezTo>
                  <a:cubicBezTo>
                    <a:pt x="29" y="84"/>
                    <a:pt x="0" y="151"/>
                    <a:pt x="0" y="209"/>
                  </a:cubicBezTo>
                  <a:lnTo>
                    <a:pt x="0" y="841"/>
                  </a:lnTo>
                  <a:cubicBezTo>
                    <a:pt x="0" y="898"/>
                    <a:pt x="19" y="965"/>
                    <a:pt x="67" y="1003"/>
                  </a:cubicBezTo>
                  <a:lnTo>
                    <a:pt x="527" y="1415"/>
                  </a:lnTo>
                  <a:cubicBezTo>
                    <a:pt x="565" y="1453"/>
                    <a:pt x="622" y="1482"/>
                    <a:pt x="680" y="1482"/>
                  </a:cubicBezTo>
                  <a:cubicBezTo>
                    <a:pt x="737" y="1482"/>
                    <a:pt x="795" y="1453"/>
                    <a:pt x="842" y="1415"/>
                  </a:cubicBezTo>
                  <a:lnTo>
                    <a:pt x="1302" y="955"/>
                  </a:lnTo>
                  <a:cubicBezTo>
                    <a:pt x="1350" y="917"/>
                    <a:pt x="1369" y="869"/>
                    <a:pt x="1369" y="812"/>
                  </a:cubicBezTo>
                  <a:lnTo>
                    <a:pt x="1369" y="218"/>
                  </a:lnTo>
                  <a:cubicBezTo>
                    <a:pt x="1369" y="161"/>
                    <a:pt x="1340" y="104"/>
                    <a:pt x="1302" y="65"/>
                  </a:cubicBezTo>
                  <a:cubicBezTo>
                    <a:pt x="1254" y="27"/>
                    <a:pt x="1197" y="8"/>
                    <a:pt x="1139" y="8"/>
                  </a:cubicBezTo>
                  <a:lnTo>
                    <a:pt x="1091" y="8"/>
                  </a:lnTo>
                  <a:cubicBezTo>
                    <a:pt x="1005" y="27"/>
                    <a:pt x="909" y="37"/>
                    <a:pt x="823" y="37"/>
                  </a:cubicBezTo>
                  <a:lnTo>
                    <a:pt x="546" y="37"/>
                  </a:lnTo>
                  <a:cubicBezTo>
                    <a:pt x="460" y="37"/>
                    <a:pt x="364" y="27"/>
                    <a:pt x="278" y="8"/>
                  </a:cubicBezTo>
                  <a:cubicBezTo>
                    <a:pt x="260" y="3"/>
                    <a:pt x="242" y="0"/>
                    <a:pt x="22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71"/>
            <p:cNvSpPr/>
            <p:nvPr/>
          </p:nvSpPr>
          <p:spPr>
            <a:xfrm>
              <a:off x="6315048" y="2715745"/>
              <a:ext cx="21875" cy="38786"/>
            </a:xfrm>
            <a:custGeom>
              <a:avLst/>
              <a:gdLst/>
              <a:ahLst/>
              <a:cxnLst/>
              <a:rect l="l" t="t" r="r" b="b"/>
              <a:pathLst>
                <a:path w="833" h="1477" extrusionOk="0">
                  <a:moveTo>
                    <a:pt x="234" y="0"/>
                  </a:moveTo>
                  <a:cubicBezTo>
                    <a:pt x="179" y="0"/>
                    <a:pt x="126" y="19"/>
                    <a:pt x="86" y="51"/>
                  </a:cubicBezTo>
                  <a:cubicBezTo>
                    <a:pt x="29" y="89"/>
                    <a:pt x="0" y="146"/>
                    <a:pt x="0" y="213"/>
                  </a:cubicBezTo>
                  <a:lnTo>
                    <a:pt x="0" y="836"/>
                  </a:lnTo>
                  <a:cubicBezTo>
                    <a:pt x="0" y="893"/>
                    <a:pt x="19" y="960"/>
                    <a:pt x="67" y="998"/>
                  </a:cubicBezTo>
                  <a:lnTo>
                    <a:pt x="517" y="1410"/>
                  </a:lnTo>
                  <a:cubicBezTo>
                    <a:pt x="565" y="1448"/>
                    <a:pt x="622" y="1477"/>
                    <a:pt x="680" y="1477"/>
                  </a:cubicBezTo>
                  <a:cubicBezTo>
                    <a:pt x="737" y="1477"/>
                    <a:pt x="795" y="1448"/>
                    <a:pt x="833" y="1410"/>
                  </a:cubicBezTo>
                  <a:cubicBezTo>
                    <a:pt x="795" y="1400"/>
                    <a:pt x="756" y="1381"/>
                    <a:pt x="728" y="1343"/>
                  </a:cubicBezTo>
                  <a:lnTo>
                    <a:pt x="268" y="931"/>
                  </a:lnTo>
                  <a:cubicBezTo>
                    <a:pt x="220" y="893"/>
                    <a:pt x="201" y="826"/>
                    <a:pt x="201" y="769"/>
                  </a:cubicBezTo>
                  <a:lnTo>
                    <a:pt x="201" y="146"/>
                  </a:lnTo>
                  <a:cubicBezTo>
                    <a:pt x="201" y="99"/>
                    <a:pt x="220" y="41"/>
                    <a:pt x="268" y="3"/>
                  </a:cubicBezTo>
                  <a:cubicBezTo>
                    <a:pt x="257" y="1"/>
                    <a:pt x="245" y="0"/>
                    <a:pt x="2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71"/>
            <p:cNvSpPr/>
            <p:nvPr/>
          </p:nvSpPr>
          <p:spPr>
            <a:xfrm>
              <a:off x="6294172" y="2648178"/>
              <a:ext cx="76942" cy="77467"/>
            </a:xfrm>
            <a:custGeom>
              <a:avLst/>
              <a:gdLst/>
              <a:ahLst/>
              <a:cxnLst/>
              <a:rect l="l" t="t" r="r" b="b"/>
              <a:pathLst>
                <a:path w="2930" h="2950" extrusionOk="0">
                  <a:moveTo>
                    <a:pt x="2039" y="0"/>
                  </a:moveTo>
                  <a:cubicBezTo>
                    <a:pt x="2022" y="0"/>
                    <a:pt x="2006" y="7"/>
                    <a:pt x="1992" y="21"/>
                  </a:cubicBezTo>
                  <a:cubicBezTo>
                    <a:pt x="1666" y="241"/>
                    <a:pt x="1312" y="403"/>
                    <a:pt x="929" y="509"/>
                  </a:cubicBezTo>
                  <a:cubicBezTo>
                    <a:pt x="814" y="537"/>
                    <a:pt x="690" y="566"/>
                    <a:pt x="575" y="585"/>
                  </a:cubicBezTo>
                  <a:cubicBezTo>
                    <a:pt x="451" y="604"/>
                    <a:pt x="336" y="624"/>
                    <a:pt x="212" y="624"/>
                  </a:cubicBezTo>
                  <a:cubicBezTo>
                    <a:pt x="97" y="633"/>
                    <a:pt x="1" y="719"/>
                    <a:pt x="1" y="834"/>
                  </a:cubicBezTo>
                  <a:lnTo>
                    <a:pt x="1" y="1705"/>
                  </a:lnTo>
                  <a:cubicBezTo>
                    <a:pt x="1" y="2384"/>
                    <a:pt x="604" y="2949"/>
                    <a:pt x="1331" y="2949"/>
                  </a:cubicBezTo>
                  <a:lnTo>
                    <a:pt x="1609" y="2949"/>
                  </a:lnTo>
                  <a:cubicBezTo>
                    <a:pt x="2336" y="2949"/>
                    <a:pt x="2929" y="2394"/>
                    <a:pt x="2929" y="1705"/>
                  </a:cubicBezTo>
                  <a:lnTo>
                    <a:pt x="2929" y="805"/>
                  </a:lnTo>
                  <a:cubicBezTo>
                    <a:pt x="2929" y="719"/>
                    <a:pt x="2882" y="633"/>
                    <a:pt x="2796" y="604"/>
                  </a:cubicBezTo>
                  <a:cubicBezTo>
                    <a:pt x="2767" y="595"/>
                    <a:pt x="2748" y="585"/>
                    <a:pt x="2719" y="576"/>
                  </a:cubicBezTo>
                  <a:cubicBezTo>
                    <a:pt x="2470" y="480"/>
                    <a:pt x="2250" y="298"/>
                    <a:pt x="2126" y="59"/>
                  </a:cubicBezTo>
                  <a:lnTo>
                    <a:pt x="2106" y="49"/>
                  </a:lnTo>
                  <a:cubicBezTo>
                    <a:pt x="2094" y="19"/>
                    <a:pt x="2067" y="0"/>
                    <a:pt x="20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6" name="Google Shape;12106;p71"/>
            <p:cNvSpPr/>
            <p:nvPr/>
          </p:nvSpPr>
          <p:spPr>
            <a:xfrm>
              <a:off x="6294434" y="2648099"/>
              <a:ext cx="56328" cy="77546"/>
            </a:xfrm>
            <a:custGeom>
              <a:avLst/>
              <a:gdLst/>
              <a:ahLst/>
              <a:cxnLst/>
              <a:rect l="l" t="t" r="r" b="b"/>
              <a:pathLst>
                <a:path w="2145" h="2953" extrusionOk="0">
                  <a:moveTo>
                    <a:pt x="2034" y="0"/>
                  </a:moveTo>
                  <a:cubicBezTo>
                    <a:pt x="2019" y="0"/>
                    <a:pt x="2004" y="4"/>
                    <a:pt x="1991" y="14"/>
                  </a:cubicBezTo>
                  <a:cubicBezTo>
                    <a:pt x="1666" y="244"/>
                    <a:pt x="1312" y="406"/>
                    <a:pt x="929" y="512"/>
                  </a:cubicBezTo>
                  <a:cubicBezTo>
                    <a:pt x="814" y="540"/>
                    <a:pt x="690" y="569"/>
                    <a:pt x="565" y="588"/>
                  </a:cubicBezTo>
                  <a:cubicBezTo>
                    <a:pt x="450" y="607"/>
                    <a:pt x="326" y="617"/>
                    <a:pt x="211" y="627"/>
                  </a:cubicBezTo>
                  <a:cubicBezTo>
                    <a:pt x="96" y="636"/>
                    <a:pt x="1" y="722"/>
                    <a:pt x="1" y="837"/>
                  </a:cubicBezTo>
                  <a:lnTo>
                    <a:pt x="1" y="1708"/>
                  </a:lnTo>
                  <a:cubicBezTo>
                    <a:pt x="1" y="2387"/>
                    <a:pt x="603" y="2952"/>
                    <a:pt x="1331" y="2952"/>
                  </a:cubicBezTo>
                  <a:lnTo>
                    <a:pt x="1599" y="2952"/>
                  </a:lnTo>
                  <a:cubicBezTo>
                    <a:pt x="871" y="2952"/>
                    <a:pt x="278" y="2387"/>
                    <a:pt x="278" y="1708"/>
                  </a:cubicBezTo>
                  <a:lnTo>
                    <a:pt x="278" y="837"/>
                  </a:lnTo>
                  <a:cubicBezTo>
                    <a:pt x="278" y="722"/>
                    <a:pt x="374" y="636"/>
                    <a:pt x="489" y="627"/>
                  </a:cubicBezTo>
                  <a:cubicBezTo>
                    <a:pt x="603" y="617"/>
                    <a:pt x="728" y="607"/>
                    <a:pt x="843" y="588"/>
                  </a:cubicBezTo>
                  <a:cubicBezTo>
                    <a:pt x="967" y="569"/>
                    <a:pt x="1082" y="540"/>
                    <a:pt x="1206" y="512"/>
                  </a:cubicBezTo>
                  <a:cubicBezTo>
                    <a:pt x="1532" y="426"/>
                    <a:pt x="1848" y="282"/>
                    <a:pt x="2144" y="100"/>
                  </a:cubicBezTo>
                  <a:lnTo>
                    <a:pt x="2116" y="62"/>
                  </a:lnTo>
                  <a:lnTo>
                    <a:pt x="2106" y="43"/>
                  </a:lnTo>
                  <a:cubicBezTo>
                    <a:pt x="2093" y="17"/>
                    <a:pt x="2063" y="0"/>
                    <a:pt x="203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7" name="Google Shape;12107;p71"/>
            <p:cNvSpPr/>
            <p:nvPr/>
          </p:nvSpPr>
          <p:spPr>
            <a:xfrm>
              <a:off x="6459557" y="2469268"/>
              <a:ext cx="69878" cy="70140"/>
            </a:xfrm>
            <a:custGeom>
              <a:avLst/>
              <a:gdLst/>
              <a:ahLst/>
              <a:cxnLst/>
              <a:rect l="l" t="t" r="r" b="b"/>
              <a:pathLst>
                <a:path w="2661" h="2671" extrusionOk="0">
                  <a:moveTo>
                    <a:pt x="0" y="0"/>
                  </a:moveTo>
                  <a:lnTo>
                    <a:pt x="0" y="2163"/>
                  </a:lnTo>
                  <a:cubicBezTo>
                    <a:pt x="10" y="2336"/>
                    <a:pt x="115" y="2671"/>
                    <a:pt x="689" y="2671"/>
                  </a:cubicBezTo>
                  <a:lnTo>
                    <a:pt x="2661" y="2671"/>
                  </a:lnTo>
                  <a:lnTo>
                    <a:pt x="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8" name="Google Shape;12108;p71"/>
          <p:cNvGrpSpPr/>
          <p:nvPr/>
        </p:nvGrpSpPr>
        <p:grpSpPr>
          <a:xfrm>
            <a:off x="6633976" y="2459552"/>
            <a:ext cx="387781" cy="286680"/>
            <a:chOff x="6633976" y="2459552"/>
            <a:chExt cx="387781" cy="286680"/>
          </a:xfrm>
        </p:grpSpPr>
        <p:sp>
          <p:nvSpPr>
            <p:cNvPr id="12109" name="Google Shape;12109;p71"/>
            <p:cNvSpPr/>
            <p:nvPr/>
          </p:nvSpPr>
          <p:spPr>
            <a:xfrm>
              <a:off x="6635473" y="2459552"/>
              <a:ext cx="386285" cy="205773"/>
            </a:xfrm>
            <a:custGeom>
              <a:avLst/>
              <a:gdLst/>
              <a:ahLst/>
              <a:cxnLst/>
              <a:rect l="l" t="t" r="r" b="b"/>
              <a:pathLst>
                <a:path w="14710" h="7836" extrusionOk="0">
                  <a:moveTo>
                    <a:pt x="5944" y="1"/>
                  </a:moveTo>
                  <a:cubicBezTo>
                    <a:pt x="4569" y="1"/>
                    <a:pt x="3205" y="834"/>
                    <a:pt x="2747" y="2380"/>
                  </a:cubicBezTo>
                  <a:lnTo>
                    <a:pt x="2728" y="2380"/>
                  </a:lnTo>
                  <a:cubicBezTo>
                    <a:pt x="1216" y="2380"/>
                    <a:pt x="0" y="3596"/>
                    <a:pt x="0" y="5108"/>
                  </a:cubicBezTo>
                  <a:cubicBezTo>
                    <a:pt x="0" y="6610"/>
                    <a:pt x="1216" y="7835"/>
                    <a:pt x="2728" y="7835"/>
                  </a:cubicBezTo>
                  <a:lnTo>
                    <a:pt x="12451" y="7835"/>
                  </a:lnTo>
                  <a:cubicBezTo>
                    <a:pt x="13696" y="7835"/>
                    <a:pt x="14710" y="6821"/>
                    <a:pt x="14710" y="5577"/>
                  </a:cubicBezTo>
                  <a:cubicBezTo>
                    <a:pt x="14710" y="4333"/>
                    <a:pt x="13696" y="3328"/>
                    <a:pt x="12451" y="3328"/>
                  </a:cubicBezTo>
                  <a:cubicBezTo>
                    <a:pt x="12375" y="3328"/>
                    <a:pt x="12298" y="3328"/>
                    <a:pt x="12212" y="3337"/>
                  </a:cubicBezTo>
                  <a:cubicBezTo>
                    <a:pt x="11852" y="2172"/>
                    <a:pt x="10772" y="1424"/>
                    <a:pt x="9614" y="1424"/>
                  </a:cubicBezTo>
                  <a:cubicBezTo>
                    <a:pt x="9327" y="1424"/>
                    <a:pt x="9035" y="1470"/>
                    <a:pt x="8748" y="1567"/>
                  </a:cubicBezTo>
                  <a:cubicBezTo>
                    <a:pt x="8087" y="504"/>
                    <a:pt x="7012" y="1"/>
                    <a:pt x="594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71"/>
            <p:cNvSpPr/>
            <p:nvPr/>
          </p:nvSpPr>
          <p:spPr>
            <a:xfrm>
              <a:off x="6633976" y="2522051"/>
              <a:ext cx="352856" cy="143012"/>
            </a:xfrm>
            <a:custGeom>
              <a:avLst/>
              <a:gdLst/>
              <a:ahLst/>
              <a:cxnLst/>
              <a:rect l="l" t="t" r="r" b="b"/>
              <a:pathLst>
                <a:path w="13437" h="5446" extrusionOk="0">
                  <a:moveTo>
                    <a:pt x="2661" y="0"/>
                  </a:moveTo>
                  <a:cubicBezTo>
                    <a:pt x="1168" y="67"/>
                    <a:pt x="0" y="1321"/>
                    <a:pt x="48" y="2814"/>
                  </a:cubicBezTo>
                  <a:cubicBezTo>
                    <a:pt x="96" y="4307"/>
                    <a:pt x="1378" y="5446"/>
                    <a:pt x="2862" y="5446"/>
                  </a:cubicBezTo>
                  <a:lnTo>
                    <a:pt x="12690" y="5446"/>
                  </a:lnTo>
                  <a:cubicBezTo>
                    <a:pt x="13437" y="5388"/>
                    <a:pt x="13370" y="4269"/>
                    <a:pt x="12623" y="4269"/>
                  </a:cubicBezTo>
                  <a:lnTo>
                    <a:pt x="10738" y="4269"/>
                  </a:lnTo>
                  <a:cubicBezTo>
                    <a:pt x="10604" y="4269"/>
                    <a:pt x="10499" y="4154"/>
                    <a:pt x="10499" y="4029"/>
                  </a:cubicBezTo>
                  <a:lnTo>
                    <a:pt x="10499" y="3273"/>
                  </a:lnTo>
                  <a:cubicBezTo>
                    <a:pt x="10499" y="3024"/>
                    <a:pt x="10393" y="2776"/>
                    <a:pt x="10221" y="2603"/>
                  </a:cubicBezTo>
                  <a:lnTo>
                    <a:pt x="8833" y="1216"/>
                  </a:lnTo>
                  <a:cubicBezTo>
                    <a:pt x="8652" y="1043"/>
                    <a:pt x="8412" y="938"/>
                    <a:pt x="8163" y="938"/>
                  </a:cubicBezTo>
                  <a:lnTo>
                    <a:pt x="5034" y="938"/>
                  </a:lnTo>
                  <a:cubicBezTo>
                    <a:pt x="4642" y="938"/>
                    <a:pt x="4316" y="1263"/>
                    <a:pt x="4316" y="1656"/>
                  </a:cubicBezTo>
                  <a:lnTo>
                    <a:pt x="4316" y="3867"/>
                  </a:lnTo>
                  <a:cubicBezTo>
                    <a:pt x="4316" y="4000"/>
                    <a:pt x="4206" y="4102"/>
                    <a:pt x="4082" y="4102"/>
                  </a:cubicBezTo>
                  <a:cubicBezTo>
                    <a:pt x="4055" y="4102"/>
                    <a:pt x="4028" y="4097"/>
                    <a:pt x="4000" y="4087"/>
                  </a:cubicBezTo>
                  <a:cubicBezTo>
                    <a:pt x="2316" y="3503"/>
                    <a:pt x="1646" y="1474"/>
                    <a:pt x="266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71"/>
            <p:cNvSpPr/>
            <p:nvPr/>
          </p:nvSpPr>
          <p:spPr>
            <a:xfrm>
              <a:off x="6759867" y="2559235"/>
              <a:ext cx="137261" cy="186997"/>
            </a:xfrm>
            <a:custGeom>
              <a:avLst/>
              <a:gdLst/>
              <a:ahLst/>
              <a:cxnLst/>
              <a:rect l="l" t="t" r="r" b="b"/>
              <a:pathLst>
                <a:path w="5227" h="7121" extrusionOk="0">
                  <a:moveTo>
                    <a:pt x="240" y="1"/>
                  </a:moveTo>
                  <a:cubicBezTo>
                    <a:pt x="106" y="1"/>
                    <a:pt x="1" y="106"/>
                    <a:pt x="1" y="240"/>
                  </a:cubicBezTo>
                  <a:lnTo>
                    <a:pt x="1" y="6882"/>
                  </a:lnTo>
                  <a:cubicBezTo>
                    <a:pt x="1" y="7016"/>
                    <a:pt x="106" y="7121"/>
                    <a:pt x="240" y="7121"/>
                  </a:cubicBezTo>
                  <a:lnTo>
                    <a:pt x="4987" y="7121"/>
                  </a:lnTo>
                  <a:cubicBezTo>
                    <a:pt x="5121" y="7121"/>
                    <a:pt x="5226" y="7016"/>
                    <a:pt x="5226" y="6882"/>
                  </a:cubicBezTo>
                  <a:lnTo>
                    <a:pt x="5226" y="1857"/>
                  </a:lnTo>
                  <a:cubicBezTo>
                    <a:pt x="5226" y="1733"/>
                    <a:pt x="5178" y="1608"/>
                    <a:pt x="5092" y="1522"/>
                  </a:cubicBezTo>
                  <a:lnTo>
                    <a:pt x="3704" y="144"/>
                  </a:lnTo>
                  <a:cubicBezTo>
                    <a:pt x="3618" y="48"/>
                    <a:pt x="3494" y="1"/>
                    <a:pt x="3369"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2" name="Google Shape;12112;p71"/>
            <p:cNvSpPr/>
            <p:nvPr/>
          </p:nvSpPr>
          <p:spPr>
            <a:xfrm>
              <a:off x="6792613" y="2632553"/>
              <a:ext cx="72189" cy="84163"/>
            </a:xfrm>
            <a:custGeom>
              <a:avLst/>
              <a:gdLst/>
              <a:ahLst/>
              <a:cxnLst/>
              <a:rect l="l" t="t" r="r" b="b"/>
              <a:pathLst>
                <a:path w="2749" h="3205" extrusionOk="0">
                  <a:moveTo>
                    <a:pt x="1371" y="1"/>
                  </a:moveTo>
                  <a:cubicBezTo>
                    <a:pt x="1285" y="1"/>
                    <a:pt x="1199" y="37"/>
                    <a:pt x="1137" y="108"/>
                  </a:cubicBezTo>
                  <a:lnTo>
                    <a:pt x="189" y="1295"/>
                  </a:lnTo>
                  <a:cubicBezTo>
                    <a:pt x="1" y="1526"/>
                    <a:pt x="205" y="1792"/>
                    <a:pt x="422" y="1792"/>
                  </a:cubicBezTo>
                  <a:cubicBezTo>
                    <a:pt x="502" y="1792"/>
                    <a:pt x="584" y="1756"/>
                    <a:pt x="649" y="1668"/>
                  </a:cubicBezTo>
                  <a:lnTo>
                    <a:pt x="1070" y="1142"/>
                  </a:lnTo>
                  <a:lnTo>
                    <a:pt x="1070" y="2903"/>
                  </a:lnTo>
                  <a:cubicBezTo>
                    <a:pt x="1070" y="3104"/>
                    <a:pt x="1220" y="3204"/>
                    <a:pt x="1371" y="3204"/>
                  </a:cubicBezTo>
                  <a:cubicBezTo>
                    <a:pt x="1522" y="3204"/>
                    <a:pt x="1673" y="3104"/>
                    <a:pt x="1673" y="2903"/>
                  </a:cubicBezTo>
                  <a:lnTo>
                    <a:pt x="1673" y="1142"/>
                  </a:lnTo>
                  <a:lnTo>
                    <a:pt x="2094" y="1668"/>
                  </a:lnTo>
                  <a:cubicBezTo>
                    <a:pt x="2161" y="1756"/>
                    <a:pt x="2245" y="1792"/>
                    <a:pt x="2326" y="1792"/>
                  </a:cubicBezTo>
                  <a:cubicBezTo>
                    <a:pt x="2546" y="1792"/>
                    <a:pt x="2749" y="1526"/>
                    <a:pt x="2553" y="1295"/>
                  </a:cubicBezTo>
                  <a:lnTo>
                    <a:pt x="1606" y="108"/>
                  </a:lnTo>
                  <a:cubicBezTo>
                    <a:pt x="1543" y="37"/>
                    <a:pt x="1457" y="1"/>
                    <a:pt x="137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3" name="Google Shape;12113;p71"/>
            <p:cNvSpPr/>
            <p:nvPr/>
          </p:nvSpPr>
          <p:spPr>
            <a:xfrm>
              <a:off x="6792429" y="2477882"/>
              <a:ext cx="58875" cy="39416"/>
            </a:xfrm>
            <a:custGeom>
              <a:avLst/>
              <a:gdLst/>
              <a:ahLst/>
              <a:cxnLst/>
              <a:rect l="l" t="t" r="r" b="b"/>
              <a:pathLst>
                <a:path w="2242" h="1501" extrusionOk="0">
                  <a:moveTo>
                    <a:pt x="416" y="1"/>
                  </a:moveTo>
                  <a:cubicBezTo>
                    <a:pt x="87" y="1"/>
                    <a:pt x="0" y="519"/>
                    <a:pt x="369" y="591"/>
                  </a:cubicBezTo>
                  <a:cubicBezTo>
                    <a:pt x="866" y="687"/>
                    <a:pt x="1306" y="974"/>
                    <a:pt x="1613" y="1376"/>
                  </a:cubicBezTo>
                  <a:cubicBezTo>
                    <a:pt x="1670" y="1453"/>
                    <a:pt x="1756" y="1500"/>
                    <a:pt x="1852" y="1500"/>
                  </a:cubicBezTo>
                  <a:cubicBezTo>
                    <a:pt x="1856" y="1501"/>
                    <a:pt x="1860" y="1501"/>
                    <a:pt x="1864" y="1501"/>
                  </a:cubicBezTo>
                  <a:cubicBezTo>
                    <a:pt x="2105" y="1501"/>
                    <a:pt x="2242" y="1220"/>
                    <a:pt x="2091" y="1022"/>
                  </a:cubicBezTo>
                  <a:cubicBezTo>
                    <a:pt x="1699" y="496"/>
                    <a:pt x="1125" y="141"/>
                    <a:pt x="483" y="7"/>
                  </a:cubicBezTo>
                  <a:cubicBezTo>
                    <a:pt x="460" y="3"/>
                    <a:pt x="437" y="1"/>
                    <a:pt x="4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71"/>
            <p:cNvSpPr/>
            <p:nvPr/>
          </p:nvSpPr>
          <p:spPr>
            <a:xfrm>
              <a:off x="6891823" y="2516720"/>
              <a:ext cx="47005" cy="38024"/>
            </a:xfrm>
            <a:custGeom>
              <a:avLst/>
              <a:gdLst/>
              <a:ahLst/>
              <a:cxnLst/>
              <a:rect l="l" t="t" r="r" b="b"/>
              <a:pathLst>
                <a:path w="1790" h="1448" extrusionOk="0">
                  <a:moveTo>
                    <a:pt x="425" y="1"/>
                  </a:moveTo>
                  <a:cubicBezTo>
                    <a:pt x="127" y="1"/>
                    <a:pt x="1" y="465"/>
                    <a:pt x="335" y="576"/>
                  </a:cubicBezTo>
                  <a:cubicBezTo>
                    <a:pt x="689" y="701"/>
                    <a:pt x="986" y="959"/>
                    <a:pt x="1158" y="1285"/>
                  </a:cubicBezTo>
                  <a:cubicBezTo>
                    <a:pt x="1206" y="1380"/>
                    <a:pt x="1311" y="1447"/>
                    <a:pt x="1417" y="1447"/>
                  </a:cubicBezTo>
                  <a:cubicBezTo>
                    <a:pt x="1646" y="1447"/>
                    <a:pt x="1790" y="1208"/>
                    <a:pt x="1685" y="1007"/>
                  </a:cubicBezTo>
                  <a:cubicBezTo>
                    <a:pt x="1436" y="548"/>
                    <a:pt x="1024" y="194"/>
                    <a:pt x="536" y="21"/>
                  </a:cubicBezTo>
                  <a:cubicBezTo>
                    <a:pt x="497" y="7"/>
                    <a:pt x="460" y="1"/>
                    <a:pt x="4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71"/>
            <p:cNvSpPr/>
            <p:nvPr/>
          </p:nvSpPr>
          <p:spPr>
            <a:xfrm>
              <a:off x="6841036" y="2559235"/>
              <a:ext cx="56091" cy="56328"/>
            </a:xfrm>
            <a:custGeom>
              <a:avLst/>
              <a:gdLst/>
              <a:ahLst/>
              <a:cxnLst/>
              <a:rect l="l" t="t" r="r" b="b"/>
              <a:pathLst>
                <a:path w="2136" h="2145" extrusionOk="0">
                  <a:moveTo>
                    <a:pt x="1" y="1"/>
                  </a:moveTo>
                  <a:lnTo>
                    <a:pt x="1" y="1666"/>
                  </a:lnTo>
                  <a:cubicBezTo>
                    <a:pt x="1" y="1924"/>
                    <a:pt x="211" y="2144"/>
                    <a:pt x="479" y="2144"/>
                  </a:cubicBezTo>
                  <a:lnTo>
                    <a:pt x="2135" y="2144"/>
                  </a:lnTo>
                  <a:lnTo>
                    <a:pt x="2135" y="1867"/>
                  </a:lnTo>
                  <a:cubicBezTo>
                    <a:pt x="2126" y="1800"/>
                    <a:pt x="2116" y="1733"/>
                    <a:pt x="2087" y="1666"/>
                  </a:cubicBezTo>
                  <a:lnTo>
                    <a:pt x="470" y="1666"/>
                  </a:lnTo>
                  <a:lnTo>
                    <a:pt x="470" y="48"/>
                  </a:lnTo>
                  <a:cubicBezTo>
                    <a:pt x="412" y="20"/>
                    <a:pt x="345" y="1"/>
                    <a:pt x="278"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6" name="Google Shape;12116;p71"/>
          <p:cNvGrpSpPr/>
          <p:nvPr/>
        </p:nvGrpSpPr>
        <p:grpSpPr>
          <a:xfrm>
            <a:off x="7091110" y="2428565"/>
            <a:ext cx="376989" cy="348864"/>
            <a:chOff x="7091110" y="2428565"/>
            <a:chExt cx="376989" cy="348864"/>
          </a:xfrm>
        </p:grpSpPr>
        <p:sp>
          <p:nvSpPr>
            <p:cNvPr id="12117" name="Google Shape;12117;p71"/>
            <p:cNvSpPr/>
            <p:nvPr/>
          </p:nvSpPr>
          <p:spPr>
            <a:xfrm>
              <a:off x="7213692" y="2609759"/>
              <a:ext cx="124577" cy="104305"/>
            </a:xfrm>
            <a:custGeom>
              <a:avLst/>
              <a:gdLst/>
              <a:ahLst/>
              <a:cxnLst/>
              <a:rect l="l" t="t" r="r" b="b"/>
              <a:pathLst>
                <a:path w="4744" h="3972" extrusionOk="0">
                  <a:moveTo>
                    <a:pt x="2376" y="0"/>
                  </a:moveTo>
                  <a:cubicBezTo>
                    <a:pt x="2242" y="0"/>
                    <a:pt x="2137" y="106"/>
                    <a:pt x="2146" y="230"/>
                  </a:cubicBezTo>
                  <a:lnTo>
                    <a:pt x="2146" y="2431"/>
                  </a:lnTo>
                  <a:lnTo>
                    <a:pt x="242" y="3532"/>
                  </a:lnTo>
                  <a:cubicBezTo>
                    <a:pt x="1" y="3660"/>
                    <a:pt x="131" y="3971"/>
                    <a:pt x="343" y="3971"/>
                  </a:cubicBezTo>
                  <a:cubicBezTo>
                    <a:pt x="384" y="3971"/>
                    <a:pt x="427" y="3960"/>
                    <a:pt x="472" y="3934"/>
                  </a:cubicBezTo>
                  <a:lnTo>
                    <a:pt x="2376" y="2833"/>
                  </a:lnTo>
                  <a:lnTo>
                    <a:pt x="4281" y="3934"/>
                  </a:lnTo>
                  <a:cubicBezTo>
                    <a:pt x="4324" y="3960"/>
                    <a:pt x="4366" y="3971"/>
                    <a:pt x="4405" y="3971"/>
                  </a:cubicBezTo>
                  <a:cubicBezTo>
                    <a:pt x="4612" y="3971"/>
                    <a:pt x="4743" y="3660"/>
                    <a:pt x="4510" y="3532"/>
                  </a:cubicBezTo>
                  <a:lnTo>
                    <a:pt x="2606" y="2431"/>
                  </a:lnTo>
                  <a:lnTo>
                    <a:pt x="2606" y="230"/>
                  </a:lnTo>
                  <a:cubicBezTo>
                    <a:pt x="2606" y="106"/>
                    <a:pt x="2501" y="0"/>
                    <a:pt x="23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71"/>
            <p:cNvSpPr/>
            <p:nvPr/>
          </p:nvSpPr>
          <p:spPr>
            <a:xfrm>
              <a:off x="7346699" y="2713539"/>
              <a:ext cx="121400" cy="63891"/>
            </a:xfrm>
            <a:custGeom>
              <a:avLst/>
              <a:gdLst/>
              <a:ahLst/>
              <a:cxnLst/>
              <a:rect l="l" t="t" r="r" b="b"/>
              <a:pathLst>
                <a:path w="4623" h="2433" extrusionOk="0">
                  <a:moveTo>
                    <a:pt x="1752" y="1"/>
                  </a:moveTo>
                  <a:lnTo>
                    <a:pt x="699" y="422"/>
                  </a:lnTo>
                  <a:cubicBezTo>
                    <a:pt x="594" y="460"/>
                    <a:pt x="498" y="518"/>
                    <a:pt x="421" y="585"/>
                  </a:cubicBezTo>
                  <a:lnTo>
                    <a:pt x="393" y="604"/>
                  </a:lnTo>
                  <a:lnTo>
                    <a:pt x="383" y="613"/>
                  </a:lnTo>
                  <a:lnTo>
                    <a:pt x="364" y="632"/>
                  </a:lnTo>
                  <a:lnTo>
                    <a:pt x="345" y="652"/>
                  </a:lnTo>
                  <a:cubicBezTo>
                    <a:pt x="154" y="833"/>
                    <a:pt x="29" y="1082"/>
                    <a:pt x="0" y="1350"/>
                  </a:cubicBezTo>
                  <a:lnTo>
                    <a:pt x="0" y="1388"/>
                  </a:lnTo>
                  <a:lnTo>
                    <a:pt x="0" y="1408"/>
                  </a:lnTo>
                  <a:lnTo>
                    <a:pt x="0" y="1446"/>
                  </a:lnTo>
                  <a:lnTo>
                    <a:pt x="0" y="1465"/>
                  </a:lnTo>
                  <a:lnTo>
                    <a:pt x="0" y="1475"/>
                  </a:lnTo>
                  <a:lnTo>
                    <a:pt x="0" y="1532"/>
                  </a:lnTo>
                  <a:lnTo>
                    <a:pt x="0" y="1695"/>
                  </a:lnTo>
                  <a:lnTo>
                    <a:pt x="0" y="2211"/>
                  </a:lnTo>
                  <a:cubicBezTo>
                    <a:pt x="0" y="2339"/>
                    <a:pt x="105" y="2432"/>
                    <a:pt x="231" y="2432"/>
                  </a:cubicBezTo>
                  <a:cubicBezTo>
                    <a:pt x="237" y="2432"/>
                    <a:pt x="243" y="2432"/>
                    <a:pt x="249" y="2432"/>
                  </a:cubicBezTo>
                  <a:lnTo>
                    <a:pt x="4364" y="2432"/>
                  </a:lnTo>
                  <a:cubicBezTo>
                    <a:pt x="4371" y="2432"/>
                    <a:pt x="4377" y="2432"/>
                    <a:pt x="4383" y="2432"/>
                  </a:cubicBezTo>
                  <a:cubicBezTo>
                    <a:pt x="4509" y="2432"/>
                    <a:pt x="4614" y="2339"/>
                    <a:pt x="4623" y="2211"/>
                  </a:cubicBezTo>
                  <a:lnTo>
                    <a:pt x="4623" y="1695"/>
                  </a:lnTo>
                  <a:lnTo>
                    <a:pt x="4623" y="1532"/>
                  </a:lnTo>
                  <a:lnTo>
                    <a:pt x="4575" y="1532"/>
                  </a:lnTo>
                  <a:lnTo>
                    <a:pt x="4575" y="1475"/>
                  </a:lnTo>
                  <a:lnTo>
                    <a:pt x="4575" y="1465"/>
                  </a:lnTo>
                  <a:lnTo>
                    <a:pt x="4575" y="1446"/>
                  </a:lnTo>
                  <a:lnTo>
                    <a:pt x="4575" y="1408"/>
                  </a:lnTo>
                  <a:lnTo>
                    <a:pt x="4575" y="1388"/>
                  </a:lnTo>
                  <a:lnTo>
                    <a:pt x="4575" y="1350"/>
                  </a:lnTo>
                  <a:cubicBezTo>
                    <a:pt x="4546" y="1082"/>
                    <a:pt x="4422" y="833"/>
                    <a:pt x="4230" y="652"/>
                  </a:cubicBezTo>
                  <a:lnTo>
                    <a:pt x="4202" y="632"/>
                  </a:lnTo>
                  <a:lnTo>
                    <a:pt x="4192" y="613"/>
                  </a:lnTo>
                  <a:lnTo>
                    <a:pt x="4183" y="604"/>
                  </a:lnTo>
                  <a:lnTo>
                    <a:pt x="4154" y="585"/>
                  </a:lnTo>
                  <a:cubicBezTo>
                    <a:pt x="4068" y="518"/>
                    <a:pt x="3972" y="460"/>
                    <a:pt x="3876"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71"/>
            <p:cNvSpPr/>
            <p:nvPr/>
          </p:nvSpPr>
          <p:spPr>
            <a:xfrm>
              <a:off x="7345176" y="2713539"/>
              <a:ext cx="49290" cy="63891"/>
            </a:xfrm>
            <a:custGeom>
              <a:avLst/>
              <a:gdLst/>
              <a:ahLst/>
              <a:cxnLst/>
              <a:rect l="l" t="t" r="r" b="b"/>
              <a:pathLst>
                <a:path w="1877" h="2433" extrusionOk="0">
                  <a:moveTo>
                    <a:pt x="1781" y="1"/>
                  </a:moveTo>
                  <a:lnTo>
                    <a:pt x="738" y="412"/>
                  </a:lnTo>
                  <a:cubicBezTo>
                    <a:pt x="288" y="594"/>
                    <a:pt x="1" y="1044"/>
                    <a:pt x="20" y="1532"/>
                  </a:cubicBezTo>
                  <a:lnTo>
                    <a:pt x="20" y="2211"/>
                  </a:lnTo>
                  <a:cubicBezTo>
                    <a:pt x="20" y="2339"/>
                    <a:pt x="133" y="2432"/>
                    <a:pt x="260" y="2432"/>
                  </a:cubicBezTo>
                  <a:cubicBezTo>
                    <a:pt x="266" y="2432"/>
                    <a:pt x="272" y="2432"/>
                    <a:pt x="279" y="2432"/>
                  </a:cubicBezTo>
                  <a:lnTo>
                    <a:pt x="326" y="2432"/>
                  </a:lnTo>
                  <a:lnTo>
                    <a:pt x="326" y="1532"/>
                  </a:lnTo>
                  <a:cubicBezTo>
                    <a:pt x="307" y="1044"/>
                    <a:pt x="594" y="594"/>
                    <a:pt x="1044" y="412"/>
                  </a:cubicBezTo>
                  <a:lnTo>
                    <a:pt x="1877" y="87"/>
                  </a:lnTo>
                  <a:lnTo>
                    <a:pt x="178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0" name="Google Shape;12120;p71"/>
            <p:cNvSpPr/>
            <p:nvPr/>
          </p:nvSpPr>
          <p:spPr>
            <a:xfrm>
              <a:off x="7367549" y="2612753"/>
              <a:ext cx="76942" cy="54332"/>
            </a:xfrm>
            <a:custGeom>
              <a:avLst/>
              <a:gdLst/>
              <a:ahLst/>
              <a:cxnLst/>
              <a:rect l="l" t="t" r="r" b="b"/>
              <a:pathLst>
                <a:path w="2930" h="2069" extrusionOk="0">
                  <a:moveTo>
                    <a:pt x="2575" y="1781"/>
                  </a:moveTo>
                  <a:lnTo>
                    <a:pt x="2566" y="1791"/>
                  </a:lnTo>
                  <a:lnTo>
                    <a:pt x="2566" y="1791"/>
                  </a:lnTo>
                  <a:lnTo>
                    <a:pt x="2566" y="1791"/>
                  </a:lnTo>
                  <a:lnTo>
                    <a:pt x="2537" y="1810"/>
                  </a:lnTo>
                  <a:lnTo>
                    <a:pt x="2537" y="1800"/>
                  </a:lnTo>
                  <a:lnTo>
                    <a:pt x="2575" y="1781"/>
                  </a:lnTo>
                  <a:close/>
                  <a:moveTo>
                    <a:pt x="1540" y="1"/>
                  </a:moveTo>
                  <a:cubicBezTo>
                    <a:pt x="1534" y="1"/>
                    <a:pt x="1528" y="1"/>
                    <a:pt x="1522" y="1"/>
                  </a:cubicBezTo>
                  <a:lnTo>
                    <a:pt x="1408" y="1"/>
                  </a:lnTo>
                  <a:cubicBezTo>
                    <a:pt x="632" y="1"/>
                    <a:pt x="1" y="633"/>
                    <a:pt x="1" y="1408"/>
                  </a:cubicBezTo>
                  <a:lnTo>
                    <a:pt x="1" y="2068"/>
                  </a:lnTo>
                  <a:cubicBezTo>
                    <a:pt x="1" y="2068"/>
                    <a:pt x="326" y="2040"/>
                    <a:pt x="364" y="1877"/>
                  </a:cubicBezTo>
                  <a:cubicBezTo>
                    <a:pt x="374" y="1867"/>
                    <a:pt x="384" y="1848"/>
                    <a:pt x="393" y="1829"/>
                  </a:cubicBezTo>
                  <a:cubicBezTo>
                    <a:pt x="575" y="1829"/>
                    <a:pt x="1427" y="1819"/>
                    <a:pt x="1905" y="1236"/>
                  </a:cubicBezTo>
                  <a:cubicBezTo>
                    <a:pt x="2010" y="1513"/>
                    <a:pt x="2250" y="1733"/>
                    <a:pt x="2537" y="1819"/>
                  </a:cubicBezTo>
                  <a:cubicBezTo>
                    <a:pt x="2546" y="1839"/>
                    <a:pt x="2556" y="1858"/>
                    <a:pt x="2575" y="1877"/>
                  </a:cubicBezTo>
                  <a:cubicBezTo>
                    <a:pt x="2613" y="2030"/>
                    <a:pt x="2929" y="2059"/>
                    <a:pt x="2929" y="2059"/>
                  </a:cubicBezTo>
                  <a:lnTo>
                    <a:pt x="2929" y="1408"/>
                  </a:lnTo>
                  <a:cubicBezTo>
                    <a:pt x="2929" y="638"/>
                    <a:pt x="2316" y="1"/>
                    <a:pt x="15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1" name="Google Shape;12121;p71"/>
            <p:cNvSpPr/>
            <p:nvPr/>
          </p:nvSpPr>
          <p:spPr>
            <a:xfrm>
              <a:off x="7367549" y="2612779"/>
              <a:ext cx="41753" cy="54306"/>
            </a:xfrm>
            <a:custGeom>
              <a:avLst/>
              <a:gdLst/>
              <a:ahLst/>
              <a:cxnLst/>
              <a:rect l="l" t="t" r="r" b="b"/>
              <a:pathLst>
                <a:path w="1590" h="2068" extrusionOk="0">
                  <a:moveTo>
                    <a:pt x="1408" y="0"/>
                  </a:moveTo>
                  <a:cubicBezTo>
                    <a:pt x="632" y="0"/>
                    <a:pt x="10" y="632"/>
                    <a:pt x="1" y="1407"/>
                  </a:cubicBezTo>
                  <a:lnTo>
                    <a:pt x="1" y="2067"/>
                  </a:lnTo>
                  <a:cubicBezTo>
                    <a:pt x="87" y="2058"/>
                    <a:pt x="173" y="2029"/>
                    <a:pt x="250" y="2000"/>
                  </a:cubicBezTo>
                  <a:lnTo>
                    <a:pt x="250" y="1771"/>
                  </a:lnTo>
                  <a:lnTo>
                    <a:pt x="250" y="1407"/>
                  </a:lnTo>
                  <a:cubicBezTo>
                    <a:pt x="250" y="660"/>
                    <a:pt x="84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71"/>
            <p:cNvSpPr/>
            <p:nvPr/>
          </p:nvSpPr>
          <p:spPr>
            <a:xfrm>
              <a:off x="7434145" y="2661281"/>
              <a:ext cx="16885" cy="22636"/>
            </a:xfrm>
            <a:custGeom>
              <a:avLst/>
              <a:gdLst/>
              <a:ahLst/>
              <a:cxnLst/>
              <a:rect l="l" t="t" r="r" b="b"/>
              <a:pathLst>
                <a:path w="643" h="862" extrusionOk="0">
                  <a:moveTo>
                    <a:pt x="175" y="1"/>
                  </a:moveTo>
                  <a:cubicBezTo>
                    <a:pt x="81" y="1"/>
                    <a:pt x="1" y="78"/>
                    <a:pt x="1" y="182"/>
                  </a:cubicBezTo>
                  <a:lnTo>
                    <a:pt x="1" y="680"/>
                  </a:lnTo>
                  <a:cubicBezTo>
                    <a:pt x="1" y="784"/>
                    <a:pt x="81" y="861"/>
                    <a:pt x="175" y="861"/>
                  </a:cubicBezTo>
                  <a:cubicBezTo>
                    <a:pt x="193" y="861"/>
                    <a:pt x="212" y="858"/>
                    <a:pt x="231" y="852"/>
                  </a:cubicBezTo>
                  <a:cubicBezTo>
                    <a:pt x="259" y="842"/>
                    <a:pt x="298" y="823"/>
                    <a:pt x="326" y="804"/>
                  </a:cubicBezTo>
                  <a:cubicBezTo>
                    <a:pt x="355" y="775"/>
                    <a:pt x="393" y="747"/>
                    <a:pt x="422" y="727"/>
                  </a:cubicBezTo>
                  <a:cubicBezTo>
                    <a:pt x="642" y="479"/>
                    <a:pt x="537" y="96"/>
                    <a:pt x="231" y="10"/>
                  </a:cubicBezTo>
                  <a:cubicBezTo>
                    <a:pt x="212" y="3"/>
                    <a:pt x="193" y="1"/>
                    <a:pt x="17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71"/>
            <p:cNvSpPr/>
            <p:nvPr/>
          </p:nvSpPr>
          <p:spPr>
            <a:xfrm>
              <a:off x="7361772" y="2661334"/>
              <a:ext cx="16623" cy="22479"/>
            </a:xfrm>
            <a:custGeom>
              <a:avLst/>
              <a:gdLst/>
              <a:ahLst/>
              <a:cxnLst/>
              <a:rect l="l" t="t" r="r" b="b"/>
              <a:pathLst>
                <a:path w="633" h="856" extrusionOk="0">
                  <a:moveTo>
                    <a:pt x="444" y="0"/>
                  </a:moveTo>
                  <a:cubicBezTo>
                    <a:pt x="430" y="0"/>
                    <a:pt x="416" y="2"/>
                    <a:pt x="403" y="8"/>
                  </a:cubicBezTo>
                  <a:cubicBezTo>
                    <a:pt x="1" y="142"/>
                    <a:pt x="1" y="716"/>
                    <a:pt x="403" y="850"/>
                  </a:cubicBezTo>
                  <a:cubicBezTo>
                    <a:pt x="419" y="854"/>
                    <a:pt x="435" y="856"/>
                    <a:pt x="451" y="856"/>
                  </a:cubicBezTo>
                  <a:cubicBezTo>
                    <a:pt x="548" y="856"/>
                    <a:pt x="632" y="784"/>
                    <a:pt x="632" y="678"/>
                  </a:cubicBezTo>
                  <a:lnTo>
                    <a:pt x="632" y="170"/>
                  </a:lnTo>
                  <a:cubicBezTo>
                    <a:pt x="623" y="123"/>
                    <a:pt x="604" y="65"/>
                    <a:pt x="556" y="36"/>
                  </a:cubicBezTo>
                  <a:cubicBezTo>
                    <a:pt x="521" y="16"/>
                    <a:pt x="482" y="0"/>
                    <a:pt x="444"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71"/>
            <p:cNvSpPr/>
            <p:nvPr/>
          </p:nvSpPr>
          <p:spPr>
            <a:xfrm>
              <a:off x="7391945" y="2700829"/>
              <a:ext cx="28151" cy="32352"/>
            </a:xfrm>
            <a:custGeom>
              <a:avLst/>
              <a:gdLst/>
              <a:ahLst/>
              <a:cxnLst/>
              <a:rect l="l" t="t" r="r" b="b"/>
              <a:pathLst>
                <a:path w="1072" h="1232" extrusionOk="0">
                  <a:moveTo>
                    <a:pt x="179" y="1"/>
                  </a:moveTo>
                  <a:cubicBezTo>
                    <a:pt x="89" y="1"/>
                    <a:pt x="10" y="79"/>
                    <a:pt x="10" y="179"/>
                  </a:cubicBezTo>
                  <a:lnTo>
                    <a:pt x="10" y="695"/>
                  </a:lnTo>
                  <a:cubicBezTo>
                    <a:pt x="0" y="743"/>
                    <a:pt x="19" y="791"/>
                    <a:pt x="57" y="829"/>
                  </a:cubicBezTo>
                  <a:lnTo>
                    <a:pt x="421" y="1174"/>
                  </a:lnTo>
                  <a:cubicBezTo>
                    <a:pt x="450" y="1212"/>
                    <a:pt x="488" y="1222"/>
                    <a:pt x="536" y="1231"/>
                  </a:cubicBezTo>
                  <a:cubicBezTo>
                    <a:pt x="584" y="1222"/>
                    <a:pt x="622" y="1203"/>
                    <a:pt x="660" y="1174"/>
                  </a:cubicBezTo>
                  <a:lnTo>
                    <a:pt x="1024" y="791"/>
                  </a:lnTo>
                  <a:cubicBezTo>
                    <a:pt x="1053" y="762"/>
                    <a:pt x="1072" y="714"/>
                    <a:pt x="1072" y="676"/>
                  </a:cubicBezTo>
                  <a:lnTo>
                    <a:pt x="1072" y="179"/>
                  </a:lnTo>
                  <a:cubicBezTo>
                    <a:pt x="1072" y="131"/>
                    <a:pt x="1053" y="92"/>
                    <a:pt x="1024" y="54"/>
                  </a:cubicBezTo>
                  <a:cubicBezTo>
                    <a:pt x="986" y="25"/>
                    <a:pt x="938" y="6"/>
                    <a:pt x="890" y="6"/>
                  </a:cubicBezTo>
                  <a:lnTo>
                    <a:pt x="861" y="6"/>
                  </a:lnTo>
                  <a:cubicBezTo>
                    <a:pt x="794" y="25"/>
                    <a:pt x="718" y="25"/>
                    <a:pt x="651" y="35"/>
                  </a:cubicBezTo>
                  <a:lnTo>
                    <a:pt x="431" y="35"/>
                  </a:lnTo>
                  <a:cubicBezTo>
                    <a:pt x="364" y="35"/>
                    <a:pt x="287" y="25"/>
                    <a:pt x="220" y="6"/>
                  </a:cubicBezTo>
                  <a:cubicBezTo>
                    <a:pt x="206" y="2"/>
                    <a:pt x="192" y="1"/>
                    <a:pt x="17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71"/>
            <p:cNvSpPr/>
            <p:nvPr/>
          </p:nvSpPr>
          <p:spPr>
            <a:xfrm>
              <a:off x="7391945" y="2701144"/>
              <a:ext cx="17095" cy="32037"/>
            </a:xfrm>
            <a:custGeom>
              <a:avLst/>
              <a:gdLst/>
              <a:ahLst/>
              <a:cxnLst/>
              <a:rect l="l" t="t" r="r" b="b"/>
              <a:pathLst>
                <a:path w="651" h="1220" extrusionOk="0">
                  <a:moveTo>
                    <a:pt x="176" y="1"/>
                  </a:moveTo>
                  <a:cubicBezTo>
                    <a:pt x="77" y="1"/>
                    <a:pt x="0" y="73"/>
                    <a:pt x="0" y="176"/>
                  </a:cubicBezTo>
                  <a:lnTo>
                    <a:pt x="0" y="693"/>
                  </a:lnTo>
                  <a:cubicBezTo>
                    <a:pt x="0" y="741"/>
                    <a:pt x="19" y="789"/>
                    <a:pt x="48" y="827"/>
                  </a:cubicBezTo>
                  <a:lnTo>
                    <a:pt x="412" y="1171"/>
                  </a:lnTo>
                  <a:cubicBezTo>
                    <a:pt x="440" y="1200"/>
                    <a:pt x="488" y="1219"/>
                    <a:pt x="526" y="1219"/>
                  </a:cubicBezTo>
                  <a:cubicBezTo>
                    <a:pt x="574" y="1219"/>
                    <a:pt x="622" y="1200"/>
                    <a:pt x="651" y="1171"/>
                  </a:cubicBezTo>
                  <a:cubicBezTo>
                    <a:pt x="622" y="1162"/>
                    <a:pt x="593" y="1143"/>
                    <a:pt x="574" y="1114"/>
                  </a:cubicBezTo>
                  <a:lnTo>
                    <a:pt x="211" y="769"/>
                  </a:lnTo>
                  <a:cubicBezTo>
                    <a:pt x="172" y="731"/>
                    <a:pt x="153" y="683"/>
                    <a:pt x="163" y="635"/>
                  </a:cubicBezTo>
                  <a:lnTo>
                    <a:pt x="163" y="119"/>
                  </a:lnTo>
                  <a:cubicBezTo>
                    <a:pt x="163" y="71"/>
                    <a:pt x="172" y="33"/>
                    <a:pt x="211" y="4"/>
                  </a:cubicBezTo>
                  <a:cubicBezTo>
                    <a:pt x="199" y="2"/>
                    <a:pt x="187" y="1"/>
                    <a:pt x="176"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6" name="Google Shape;12126;p71"/>
            <p:cNvSpPr/>
            <p:nvPr/>
          </p:nvSpPr>
          <p:spPr>
            <a:xfrm>
              <a:off x="7375847" y="2644422"/>
              <a:ext cx="60582" cy="64626"/>
            </a:xfrm>
            <a:custGeom>
              <a:avLst/>
              <a:gdLst/>
              <a:ahLst/>
              <a:cxnLst/>
              <a:rect l="l" t="t" r="r" b="b"/>
              <a:pathLst>
                <a:path w="2307" h="2461" extrusionOk="0">
                  <a:moveTo>
                    <a:pt x="1593" y="1"/>
                  </a:moveTo>
                  <a:cubicBezTo>
                    <a:pt x="1582" y="1"/>
                    <a:pt x="1570" y="4"/>
                    <a:pt x="1561" y="11"/>
                  </a:cubicBezTo>
                  <a:cubicBezTo>
                    <a:pt x="1312" y="202"/>
                    <a:pt x="1025" y="345"/>
                    <a:pt x="718" y="422"/>
                  </a:cubicBezTo>
                  <a:cubicBezTo>
                    <a:pt x="632" y="451"/>
                    <a:pt x="536" y="470"/>
                    <a:pt x="441" y="489"/>
                  </a:cubicBezTo>
                  <a:cubicBezTo>
                    <a:pt x="355" y="508"/>
                    <a:pt x="259" y="518"/>
                    <a:pt x="163" y="527"/>
                  </a:cubicBezTo>
                  <a:cubicBezTo>
                    <a:pt x="77" y="527"/>
                    <a:pt x="1" y="613"/>
                    <a:pt x="1" y="700"/>
                  </a:cubicBezTo>
                  <a:lnTo>
                    <a:pt x="1" y="1417"/>
                  </a:lnTo>
                  <a:cubicBezTo>
                    <a:pt x="1" y="1992"/>
                    <a:pt x="469" y="2460"/>
                    <a:pt x="1044" y="2460"/>
                  </a:cubicBezTo>
                  <a:lnTo>
                    <a:pt x="1264" y="2460"/>
                  </a:lnTo>
                  <a:cubicBezTo>
                    <a:pt x="1838" y="2460"/>
                    <a:pt x="2307" y="1992"/>
                    <a:pt x="2307" y="1417"/>
                  </a:cubicBezTo>
                  <a:lnTo>
                    <a:pt x="2307" y="671"/>
                  </a:lnTo>
                  <a:cubicBezTo>
                    <a:pt x="2307" y="594"/>
                    <a:pt x="2259" y="527"/>
                    <a:pt x="2192" y="508"/>
                  </a:cubicBezTo>
                  <a:cubicBezTo>
                    <a:pt x="2163" y="499"/>
                    <a:pt x="2144" y="489"/>
                    <a:pt x="2125" y="479"/>
                  </a:cubicBezTo>
                  <a:cubicBezTo>
                    <a:pt x="1924" y="393"/>
                    <a:pt x="1761" y="250"/>
                    <a:pt x="1656" y="49"/>
                  </a:cubicBezTo>
                  <a:lnTo>
                    <a:pt x="1647" y="39"/>
                  </a:lnTo>
                  <a:cubicBezTo>
                    <a:pt x="1640" y="14"/>
                    <a:pt x="1617" y="1"/>
                    <a:pt x="159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7" name="Google Shape;12127;p71"/>
            <p:cNvSpPr/>
            <p:nvPr/>
          </p:nvSpPr>
          <p:spPr>
            <a:xfrm>
              <a:off x="7375847" y="2644580"/>
              <a:ext cx="44012" cy="64731"/>
            </a:xfrm>
            <a:custGeom>
              <a:avLst/>
              <a:gdLst/>
              <a:ahLst/>
              <a:cxnLst/>
              <a:rect l="l" t="t" r="r" b="b"/>
              <a:pathLst>
                <a:path w="1676" h="2465" extrusionOk="0">
                  <a:moveTo>
                    <a:pt x="1593" y="0"/>
                  </a:moveTo>
                  <a:cubicBezTo>
                    <a:pt x="1582" y="0"/>
                    <a:pt x="1570" y="5"/>
                    <a:pt x="1561" y="14"/>
                  </a:cubicBezTo>
                  <a:cubicBezTo>
                    <a:pt x="1302" y="205"/>
                    <a:pt x="1025" y="339"/>
                    <a:pt x="718" y="426"/>
                  </a:cubicBezTo>
                  <a:cubicBezTo>
                    <a:pt x="632" y="454"/>
                    <a:pt x="536" y="473"/>
                    <a:pt x="441" y="493"/>
                  </a:cubicBezTo>
                  <a:cubicBezTo>
                    <a:pt x="355" y="512"/>
                    <a:pt x="259" y="521"/>
                    <a:pt x="163" y="521"/>
                  </a:cubicBezTo>
                  <a:cubicBezTo>
                    <a:pt x="68" y="531"/>
                    <a:pt x="1" y="607"/>
                    <a:pt x="1" y="703"/>
                  </a:cubicBezTo>
                  <a:lnTo>
                    <a:pt x="1" y="1421"/>
                  </a:lnTo>
                  <a:cubicBezTo>
                    <a:pt x="1" y="1995"/>
                    <a:pt x="469" y="2464"/>
                    <a:pt x="1044" y="2464"/>
                  </a:cubicBezTo>
                  <a:lnTo>
                    <a:pt x="1264" y="2464"/>
                  </a:lnTo>
                  <a:cubicBezTo>
                    <a:pt x="690" y="2464"/>
                    <a:pt x="211" y="1995"/>
                    <a:pt x="211" y="1421"/>
                  </a:cubicBezTo>
                  <a:lnTo>
                    <a:pt x="211" y="703"/>
                  </a:lnTo>
                  <a:cubicBezTo>
                    <a:pt x="211" y="607"/>
                    <a:pt x="288" y="531"/>
                    <a:pt x="383" y="521"/>
                  </a:cubicBezTo>
                  <a:cubicBezTo>
                    <a:pt x="469" y="521"/>
                    <a:pt x="565" y="502"/>
                    <a:pt x="661" y="493"/>
                  </a:cubicBezTo>
                  <a:cubicBezTo>
                    <a:pt x="747" y="473"/>
                    <a:pt x="843" y="454"/>
                    <a:pt x="938" y="426"/>
                  </a:cubicBezTo>
                  <a:cubicBezTo>
                    <a:pt x="1197" y="349"/>
                    <a:pt x="1446" y="234"/>
                    <a:pt x="1675" y="81"/>
                  </a:cubicBezTo>
                  <a:lnTo>
                    <a:pt x="1656" y="52"/>
                  </a:lnTo>
                  <a:lnTo>
                    <a:pt x="1647" y="43"/>
                  </a:lnTo>
                  <a:cubicBezTo>
                    <a:pt x="1640" y="17"/>
                    <a:pt x="1617" y="0"/>
                    <a:pt x="1593"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71"/>
            <p:cNvSpPr/>
            <p:nvPr/>
          </p:nvSpPr>
          <p:spPr>
            <a:xfrm>
              <a:off x="7219784" y="2529325"/>
              <a:ext cx="121400" cy="63917"/>
            </a:xfrm>
            <a:custGeom>
              <a:avLst/>
              <a:gdLst/>
              <a:ahLst/>
              <a:cxnLst/>
              <a:rect l="l" t="t" r="r" b="b"/>
              <a:pathLst>
                <a:path w="4623" h="2434" extrusionOk="0">
                  <a:moveTo>
                    <a:pt x="1752" y="1"/>
                  </a:moveTo>
                  <a:lnTo>
                    <a:pt x="699" y="422"/>
                  </a:lnTo>
                  <a:cubicBezTo>
                    <a:pt x="594" y="460"/>
                    <a:pt x="498" y="518"/>
                    <a:pt x="421" y="585"/>
                  </a:cubicBezTo>
                  <a:lnTo>
                    <a:pt x="393" y="604"/>
                  </a:lnTo>
                  <a:lnTo>
                    <a:pt x="383" y="623"/>
                  </a:lnTo>
                  <a:lnTo>
                    <a:pt x="364" y="632"/>
                  </a:lnTo>
                  <a:lnTo>
                    <a:pt x="345" y="652"/>
                  </a:lnTo>
                  <a:cubicBezTo>
                    <a:pt x="154" y="843"/>
                    <a:pt x="29" y="1082"/>
                    <a:pt x="0" y="1350"/>
                  </a:cubicBezTo>
                  <a:lnTo>
                    <a:pt x="0" y="1398"/>
                  </a:lnTo>
                  <a:lnTo>
                    <a:pt x="0" y="1408"/>
                  </a:lnTo>
                  <a:lnTo>
                    <a:pt x="0" y="1446"/>
                  </a:lnTo>
                  <a:lnTo>
                    <a:pt x="0" y="1475"/>
                  </a:lnTo>
                  <a:lnTo>
                    <a:pt x="0" y="1532"/>
                  </a:lnTo>
                  <a:lnTo>
                    <a:pt x="0" y="1704"/>
                  </a:lnTo>
                  <a:lnTo>
                    <a:pt x="0" y="2211"/>
                  </a:lnTo>
                  <a:cubicBezTo>
                    <a:pt x="0" y="2335"/>
                    <a:pt x="98" y="2434"/>
                    <a:pt x="218" y="2434"/>
                  </a:cubicBezTo>
                  <a:cubicBezTo>
                    <a:pt x="228" y="2434"/>
                    <a:pt x="239" y="2433"/>
                    <a:pt x="249" y="2432"/>
                  </a:cubicBezTo>
                  <a:lnTo>
                    <a:pt x="4364" y="2432"/>
                  </a:lnTo>
                  <a:cubicBezTo>
                    <a:pt x="4375" y="2433"/>
                    <a:pt x="4386" y="2434"/>
                    <a:pt x="4396" y="2434"/>
                  </a:cubicBezTo>
                  <a:cubicBezTo>
                    <a:pt x="4516" y="2434"/>
                    <a:pt x="4614" y="2335"/>
                    <a:pt x="4623" y="2211"/>
                  </a:cubicBezTo>
                  <a:lnTo>
                    <a:pt x="4623" y="1704"/>
                  </a:lnTo>
                  <a:lnTo>
                    <a:pt x="4623" y="1532"/>
                  </a:lnTo>
                  <a:lnTo>
                    <a:pt x="4575" y="1532"/>
                  </a:lnTo>
                  <a:lnTo>
                    <a:pt x="4575" y="1475"/>
                  </a:lnTo>
                  <a:lnTo>
                    <a:pt x="4575" y="1446"/>
                  </a:lnTo>
                  <a:lnTo>
                    <a:pt x="4575" y="1408"/>
                  </a:lnTo>
                  <a:lnTo>
                    <a:pt x="4575" y="1398"/>
                  </a:lnTo>
                  <a:lnTo>
                    <a:pt x="4575" y="1350"/>
                  </a:lnTo>
                  <a:cubicBezTo>
                    <a:pt x="4546" y="1082"/>
                    <a:pt x="4422" y="843"/>
                    <a:pt x="4230" y="652"/>
                  </a:cubicBezTo>
                  <a:lnTo>
                    <a:pt x="4211" y="632"/>
                  </a:lnTo>
                  <a:lnTo>
                    <a:pt x="4192" y="623"/>
                  </a:lnTo>
                  <a:lnTo>
                    <a:pt x="4183" y="604"/>
                  </a:lnTo>
                  <a:lnTo>
                    <a:pt x="4154" y="585"/>
                  </a:lnTo>
                  <a:cubicBezTo>
                    <a:pt x="4068" y="518"/>
                    <a:pt x="3972" y="460"/>
                    <a:pt x="3876" y="422"/>
                  </a:cubicBezTo>
                  <a:lnTo>
                    <a:pt x="282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71"/>
            <p:cNvSpPr/>
            <p:nvPr/>
          </p:nvSpPr>
          <p:spPr>
            <a:xfrm>
              <a:off x="7218261" y="2529325"/>
              <a:ext cx="49290" cy="63917"/>
            </a:xfrm>
            <a:custGeom>
              <a:avLst/>
              <a:gdLst/>
              <a:ahLst/>
              <a:cxnLst/>
              <a:rect l="l" t="t" r="r" b="b"/>
              <a:pathLst>
                <a:path w="1877" h="2434" extrusionOk="0">
                  <a:moveTo>
                    <a:pt x="1791" y="1"/>
                  </a:moveTo>
                  <a:lnTo>
                    <a:pt x="738" y="412"/>
                  </a:lnTo>
                  <a:cubicBezTo>
                    <a:pt x="288" y="594"/>
                    <a:pt x="1" y="1044"/>
                    <a:pt x="20" y="1532"/>
                  </a:cubicBezTo>
                  <a:lnTo>
                    <a:pt x="20" y="2211"/>
                  </a:lnTo>
                  <a:cubicBezTo>
                    <a:pt x="29" y="2335"/>
                    <a:pt x="127" y="2434"/>
                    <a:pt x="247" y="2434"/>
                  </a:cubicBezTo>
                  <a:cubicBezTo>
                    <a:pt x="257" y="2434"/>
                    <a:pt x="268" y="2433"/>
                    <a:pt x="279" y="2432"/>
                  </a:cubicBezTo>
                  <a:lnTo>
                    <a:pt x="336" y="2432"/>
                  </a:lnTo>
                  <a:lnTo>
                    <a:pt x="336" y="1532"/>
                  </a:lnTo>
                  <a:cubicBezTo>
                    <a:pt x="307" y="1044"/>
                    <a:pt x="594" y="594"/>
                    <a:pt x="1054" y="412"/>
                  </a:cubicBezTo>
                  <a:lnTo>
                    <a:pt x="1877" y="87"/>
                  </a:lnTo>
                  <a:lnTo>
                    <a:pt x="1791"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71"/>
            <p:cNvSpPr/>
            <p:nvPr/>
          </p:nvSpPr>
          <p:spPr>
            <a:xfrm>
              <a:off x="7240897" y="2428565"/>
              <a:ext cx="76916" cy="54043"/>
            </a:xfrm>
            <a:custGeom>
              <a:avLst/>
              <a:gdLst/>
              <a:ahLst/>
              <a:cxnLst/>
              <a:rect l="l" t="t" r="r" b="b"/>
              <a:pathLst>
                <a:path w="2929" h="2058" extrusionOk="0">
                  <a:moveTo>
                    <a:pt x="2575" y="1780"/>
                  </a:moveTo>
                  <a:lnTo>
                    <a:pt x="2565" y="1790"/>
                  </a:lnTo>
                  <a:lnTo>
                    <a:pt x="2536" y="1809"/>
                  </a:lnTo>
                  <a:lnTo>
                    <a:pt x="2575" y="1780"/>
                  </a:lnTo>
                  <a:close/>
                  <a:moveTo>
                    <a:pt x="1407" y="0"/>
                  </a:moveTo>
                  <a:cubicBezTo>
                    <a:pt x="632" y="0"/>
                    <a:pt x="0" y="632"/>
                    <a:pt x="0" y="1407"/>
                  </a:cubicBezTo>
                  <a:lnTo>
                    <a:pt x="0" y="2058"/>
                  </a:lnTo>
                  <a:cubicBezTo>
                    <a:pt x="0" y="2058"/>
                    <a:pt x="326" y="2029"/>
                    <a:pt x="364" y="1876"/>
                  </a:cubicBezTo>
                  <a:cubicBezTo>
                    <a:pt x="374" y="1857"/>
                    <a:pt x="383" y="1847"/>
                    <a:pt x="393" y="1828"/>
                  </a:cubicBezTo>
                  <a:cubicBezTo>
                    <a:pt x="575" y="1828"/>
                    <a:pt x="1426" y="1809"/>
                    <a:pt x="1905" y="1225"/>
                  </a:cubicBezTo>
                  <a:cubicBezTo>
                    <a:pt x="2010" y="1512"/>
                    <a:pt x="2240" y="1732"/>
                    <a:pt x="2536" y="1818"/>
                  </a:cubicBezTo>
                  <a:cubicBezTo>
                    <a:pt x="2546" y="1838"/>
                    <a:pt x="2556" y="1857"/>
                    <a:pt x="2565" y="1876"/>
                  </a:cubicBezTo>
                  <a:cubicBezTo>
                    <a:pt x="2613" y="2029"/>
                    <a:pt x="2929" y="2058"/>
                    <a:pt x="2929" y="2058"/>
                  </a:cubicBezTo>
                  <a:lnTo>
                    <a:pt x="2929" y="1397"/>
                  </a:lnTo>
                  <a:cubicBezTo>
                    <a:pt x="2929" y="622"/>
                    <a:pt x="2297"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71"/>
            <p:cNvSpPr/>
            <p:nvPr/>
          </p:nvSpPr>
          <p:spPr>
            <a:xfrm>
              <a:off x="7240897" y="2428565"/>
              <a:ext cx="41727" cy="54306"/>
            </a:xfrm>
            <a:custGeom>
              <a:avLst/>
              <a:gdLst/>
              <a:ahLst/>
              <a:cxnLst/>
              <a:rect l="l" t="t" r="r" b="b"/>
              <a:pathLst>
                <a:path w="1589" h="2068" extrusionOk="0">
                  <a:moveTo>
                    <a:pt x="1407" y="0"/>
                  </a:moveTo>
                  <a:cubicBezTo>
                    <a:pt x="632" y="10"/>
                    <a:pt x="0" y="632"/>
                    <a:pt x="0" y="1407"/>
                  </a:cubicBezTo>
                  <a:lnTo>
                    <a:pt x="0" y="2067"/>
                  </a:lnTo>
                  <a:cubicBezTo>
                    <a:pt x="86" y="2058"/>
                    <a:pt x="173" y="2039"/>
                    <a:pt x="249" y="2000"/>
                  </a:cubicBezTo>
                  <a:lnTo>
                    <a:pt x="249" y="1771"/>
                  </a:lnTo>
                  <a:lnTo>
                    <a:pt x="249" y="1407"/>
                  </a:lnTo>
                  <a:cubicBezTo>
                    <a:pt x="249" y="660"/>
                    <a:pt x="833"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71"/>
            <p:cNvSpPr/>
            <p:nvPr/>
          </p:nvSpPr>
          <p:spPr>
            <a:xfrm>
              <a:off x="7307230" y="2477146"/>
              <a:ext cx="17122" cy="22557"/>
            </a:xfrm>
            <a:custGeom>
              <a:avLst/>
              <a:gdLst/>
              <a:ahLst/>
              <a:cxnLst/>
              <a:rect l="l" t="t" r="r" b="b"/>
              <a:pathLst>
                <a:path w="652" h="859" extrusionOk="0">
                  <a:moveTo>
                    <a:pt x="182" y="1"/>
                  </a:moveTo>
                  <a:cubicBezTo>
                    <a:pt x="85" y="1"/>
                    <a:pt x="1" y="72"/>
                    <a:pt x="1" y="179"/>
                  </a:cubicBezTo>
                  <a:lnTo>
                    <a:pt x="1" y="686"/>
                  </a:lnTo>
                  <a:cubicBezTo>
                    <a:pt x="1" y="782"/>
                    <a:pt x="81" y="858"/>
                    <a:pt x="174" y="858"/>
                  </a:cubicBezTo>
                  <a:cubicBezTo>
                    <a:pt x="193" y="858"/>
                    <a:pt x="212" y="855"/>
                    <a:pt x="231" y="849"/>
                  </a:cubicBezTo>
                  <a:cubicBezTo>
                    <a:pt x="269" y="839"/>
                    <a:pt x="298" y="830"/>
                    <a:pt x="326" y="811"/>
                  </a:cubicBezTo>
                  <a:cubicBezTo>
                    <a:pt x="365" y="772"/>
                    <a:pt x="393" y="744"/>
                    <a:pt x="432" y="724"/>
                  </a:cubicBezTo>
                  <a:cubicBezTo>
                    <a:pt x="652" y="485"/>
                    <a:pt x="546" y="102"/>
                    <a:pt x="231" y="7"/>
                  </a:cubicBezTo>
                  <a:cubicBezTo>
                    <a:pt x="214" y="3"/>
                    <a:pt x="198" y="1"/>
                    <a:pt x="18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3" name="Google Shape;12133;p71"/>
            <p:cNvSpPr/>
            <p:nvPr/>
          </p:nvSpPr>
          <p:spPr>
            <a:xfrm>
              <a:off x="7234857" y="2477120"/>
              <a:ext cx="16623" cy="22479"/>
            </a:xfrm>
            <a:custGeom>
              <a:avLst/>
              <a:gdLst/>
              <a:ahLst/>
              <a:cxnLst/>
              <a:rect l="l" t="t" r="r" b="b"/>
              <a:pathLst>
                <a:path w="633" h="856" extrusionOk="0">
                  <a:moveTo>
                    <a:pt x="450" y="0"/>
                  </a:moveTo>
                  <a:cubicBezTo>
                    <a:pt x="435" y="0"/>
                    <a:pt x="419" y="2"/>
                    <a:pt x="403" y="8"/>
                  </a:cubicBezTo>
                  <a:cubicBezTo>
                    <a:pt x="1" y="142"/>
                    <a:pt x="1" y="716"/>
                    <a:pt x="403" y="850"/>
                  </a:cubicBezTo>
                  <a:cubicBezTo>
                    <a:pt x="419" y="854"/>
                    <a:pt x="435" y="856"/>
                    <a:pt x="451" y="856"/>
                  </a:cubicBezTo>
                  <a:cubicBezTo>
                    <a:pt x="548" y="856"/>
                    <a:pt x="632" y="784"/>
                    <a:pt x="632" y="678"/>
                  </a:cubicBezTo>
                  <a:lnTo>
                    <a:pt x="632" y="170"/>
                  </a:lnTo>
                  <a:cubicBezTo>
                    <a:pt x="632" y="123"/>
                    <a:pt x="604"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4" name="Google Shape;12134;p71"/>
            <p:cNvSpPr/>
            <p:nvPr/>
          </p:nvSpPr>
          <p:spPr>
            <a:xfrm>
              <a:off x="7265266" y="2516694"/>
              <a:ext cx="27914" cy="32274"/>
            </a:xfrm>
            <a:custGeom>
              <a:avLst/>
              <a:gdLst/>
              <a:ahLst/>
              <a:cxnLst/>
              <a:rect l="l" t="t" r="r" b="b"/>
              <a:pathLst>
                <a:path w="1063" h="1229" extrusionOk="0">
                  <a:moveTo>
                    <a:pt x="179" y="0"/>
                  </a:moveTo>
                  <a:cubicBezTo>
                    <a:pt x="85" y="0"/>
                    <a:pt x="1" y="73"/>
                    <a:pt x="1" y="176"/>
                  </a:cubicBezTo>
                  <a:lnTo>
                    <a:pt x="1" y="692"/>
                  </a:lnTo>
                  <a:cubicBezTo>
                    <a:pt x="1" y="740"/>
                    <a:pt x="20" y="798"/>
                    <a:pt x="48" y="826"/>
                  </a:cubicBezTo>
                  <a:lnTo>
                    <a:pt x="412" y="1171"/>
                  </a:lnTo>
                  <a:cubicBezTo>
                    <a:pt x="441" y="1209"/>
                    <a:pt x="489" y="1228"/>
                    <a:pt x="527" y="1228"/>
                  </a:cubicBezTo>
                  <a:cubicBezTo>
                    <a:pt x="575" y="1228"/>
                    <a:pt x="623" y="1209"/>
                    <a:pt x="651" y="1171"/>
                  </a:cubicBezTo>
                  <a:lnTo>
                    <a:pt x="1015" y="788"/>
                  </a:lnTo>
                  <a:cubicBezTo>
                    <a:pt x="1044" y="759"/>
                    <a:pt x="1063" y="721"/>
                    <a:pt x="1063" y="673"/>
                  </a:cubicBezTo>
                  <a:lnTo>
                    <a:pt x="1063" y="176"/>
                  </a:lnTo>
                  <a:cubicBezTo>
                    <a:pt x="1063" y="137"/>
                    <a:pt x="1053" y="89"/>
                    <a:pt x="1025" y="61"/>
                  </a:cubicBezTo>
                  <a:cubicBezTo>
                    <a:pt x="986" y="22"/>
                    <a:pt x="939" y="3"/>
                    <a:pt x="891" y="3"/>
                  </a:cubicBezTo>
                  <a:lnTo>
                    <a:pt x="852" y="3"/>
                  </a:lnTo>
                  <a:cubicBezTo>
                    <a:pt x="785" y="22"/>
                    <a:pt x="718" y="32"/>
                    <a:pt x="642" y="32"/>
                  </a:cubicBezTo>
                  <a:lnTo>
                    <a:pt x="431" y="32"/>
                  </a:lnTo>
                  <a:cubicBezTo>
                    <a:pt x="355" y="32"/>
                    <a:pt x="288" y="22"/>
                    <a:pt x="211" y="3"/>
                  </a:cubicBezTo>
                  <a:cubicBezTo>
                    <a:pt x="200" y="1"/>
                    <a:pt x="189" y="0"/>
                    <a:pt x="17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71"/>
            <p:cNvSpPr/>
            <p:nvPr/>
          </p:nvSpPr>
          <p:spPr>
            <a:xfrm>
              <a:off x="7265266" y="2516956"/>
              <a:ext cx="17122" cy="32247"/>
            </a:xfrm>
            <a:custGeom>
              <a:avLst/>
              <a:gdLst/>
              <a:ahLst/>
              <a:cxnLst/>
              <a:rect l="l" t="t" r="r" b="b"/>
              <a:pathLst>
                <a:path w="652" h="1228" extrusionOk="0">
                  <a:moveTo>
                    <a:pt x="179" y="0"/>
                  </a:moveTo>
                  <a:cubicBezTo>
                    <a:pt x="79" y="0"/>
                    <a:pt x="1" y="80"/>
                    <a:pt x="1" y="175"/>
                  </a:cubicBezTo>
                  <a:lnTo>
                    <a:pt x="1" y="692"/>
                  </a:lnTo>
                  <a:cubicBezTo>
                    <a:pt x="1" y="740"/>
                    <a:pt x="20" y="788"/>
                    <a:pt x="48" y="826"/>
                  </a:cubicBezTo>
                  <a:lnTo>
                    <a:pt x="412" y="1170"/>
                  </a:lnTo>
                  <a:cubicBezTo>
                    <a:pt x="441" y="1209"/>
                    <a:pt x="489" y="1228"/>
                    <a:pt x="527" y="1228"/>
                  </a:cubicBezTo>
                  <a:cubicBezTo>
                    <a:pt x="575" y="1218"/>
                    <a:pt x="623" y="1199"/>
                    <a:pt x="651" y="1170"/>
                  </a:cubicBezTo>
                  <a:cubicBezTo>
                    <a:pt x="623" y="1161"/>
                    <a:pt x="594" y="1142"/>
                    <a:pt x="575" y="1123"/>
                  </a:cubicBezTo>
                  <a:lnTo>
                    <a:pt x="211" y="768"/>
                  </a:lnTo>
                  <a:cubicBezTo>
                    <a:pt x="173" y="740"/>
                    <a:pt x="154" y="682"/>
                    <a:pt x="163" y="634"/>
                  </a:cubicBezTo>
                  <a:lnTo>
                    <a:pt x="163" y="118"/>
                  </a:lnTo>
                  <a:cubicBezTo>
                    <a:pt x="163" y="79"/>
                    <a:pt x="173" y="32"/>
                    <a:pt x="211" y="3"/>
                  </a:cubicBezTo>
                  <a:cubicBezTo>
                    <a:pt x="200" y="1"/>
                    <a:pt x="190" y="0"/>
                    <a:pt x="1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71"/>
            <p:cNvSpPr/>
            <p:nvPr/>
          </p:nvSpPr>
          <p:spPr>
            <a:xfrm>
              <a:off x="7249195" y="2460287"/>
              <a:ext cx="60319" cy="64810"/>
            </a:xfrm>
            <a:custGeom>
              <a:avLst/>
              <a:gdLst/>
              <a:ahLst/>
              <a:cxnLst/>
              <a:rect l="l" t="t" r="r" b="b"/>
              <a:pathLst>
                <a:path w="2297" h="2468" extrusionOk="0">
                  <a:moveTo>
                    <a:pt x="1595" y="0"/>
                  </a:moveTo>
                  <a:cubicBezTo>
                    <a:pt x="1581" y="0"/>
                    <a:pt x="1566" y="6"/>
                    <a:pt x="1551" y="17"/>
                  </a:cubicBezTo>
                  <a:cubicBezTo>
                    <a:pt x="1302" y="199"/>
                    <a:pt x="1015" y="342"/>
                    <a:pt x="718" y="429"/>
                  </a:cubicBezTo>
                  <a:cubicBezTo>
                    <a:pt x="622" y="448"/>
                    <a:pt x="536" y="476"/>
                    <a:pt x="440" y="496"/>
                  </a:cubicBezTo>
                  <a:cubicBezTo>
                    <a:pt x="345" y="505"/>
                    <a:pt x="259" y="524"/>
                    <a:pt x="163" y="524"/>
                  </a:cubicBezTo>
                  <a:cubicBezTo>
                    <a:pt x="67" y="534"/>
                    <a:pt x="0" y="610"/>
                    <a:pt x="0" y="706"/>
                  </a:cubicBezTo>
                  <a:lnTo>
                    <a:pt x="0" y="1424"/>
                  </a:lnTo>
                  <a:cubicBezTo>
                    <a:pt x="0" y="1998"/>
                    <a:pt x="469" y="2457"/>
                    <a:pt x="1043" y="2467"/>
                  </a:cubicBezTo>
                  <a:lnTo>
                    <a:pt x="1254" y="2467"/>
                  </a:lnTo>
                  <a:cubicBezTo>
                    <a:pt x="1828" y="2457"/>
                    <a:pt x="2297" y="1998"/>
                    <a:pt x="2297" y="1424"/>
                  </a:cubicBezTo>
                  <a:lnTo>
                    <a:pt x="2297" y="668"/>
                  </a:lnTo>
                  <a:cubicBezTo>
                    <a:pt x="2297" y="601"/>
                    <a:pt x="2249" y="534"/>
                    <a:pt x="2182" y="505"/>
                  </a:cubicBezTo>
                  <a:cubicBezTo>
                    <a:pt x="2163" y="496"/>
                    <a:pt x="2144" y="486"/>
                    <a:pt x="2125" y="476"/>
                  </a:cubicBezTo>
                  <a:cubicBezTo>
                    <a:pt x="1924" y="400"/>
                    <a:pt x="1751" y="247"/>
                    <a:pt x="1656" y="55"/>
                  </a:cubicBezTo>
                  <a:lnTo>
                    <a:pt x="1646" y="36"/>
                  </a:lnTo>
                  <a:cubicBezTo>
                    <a:pt x="1635" y="13"/>
                    <a:pt x="1616" y="0"/>
                    <a:pt x="1595"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71"/>
            <p:cNvSpPr/>
            <p:nvPr/>
          </p:nvSpPr>
          <p:spPr>
            <a:xfrm>
              <a:off x="7249195" y="2460471"/>
              <a:ext cx="43749" cy="64626"/>
            </a:xfrm>
            <a:custGeom>
              <a:avLst/>
              <a:gdLst/>
              <a:ahLst/>
              <a:cxnLst/>
              <a:rect l="l" t="t" r="r" b="b"/>
              <a:pathLst>
                <a:path w="1666" h="2461" extrusionOk="0">
                  <a:moveTo>
                    <a:pt x="1584" y="1"/>
                  </a:moveTo>
                  <a:cubicBezTo>
                    <a:pt x="1572" y="1"/>
                    <a:pt x="1560" y="4"/>
                    <a:pt x="1551" y="10"/>
                  </a:cubicBezTo>
                  <a:cubicBezTo>
                    <a:pt x="1302" y="201"/>
                    <a:pt x="1015" y="335"/>
                    <a:pt x="718" y="422"/>
                  </a:cubicBezTo>
                  <a:cubicBezTo>
                    <a:pt x="622" y="450"/>
                    <a:pt x="536" y="469"/>
                    <a:pt x="440" y="489"/>
                  </a:cubicBezTo>
                  <a:cubicBezTo>
                    <a:pt x="345" y="508"/>
                    <a:pt x="249" y="517"/>
                    <a:pt x="163" y="527"/>
                  </a:cubicBezTo>
                  <a:cubicBezTo>
                    <a:pt x="67" y="527"/>
                    <a:pt x="0" y="603"/>
                    <a:pt x="0" y="699"/>
                  </a:cubicBezTo>
                  <a:lnTo>
                    <a:pt x="0" y="1417"/>
                  </a:lnTo>
                  <a:cubicBezTo>
                    <a:pt x="0" y="1991"/>
                    <a:pt x="459" y="2460"/>
                    <a:pt x="1034" y="2460"/>
                  </a:cubicBezTo>
                  <a:lnTo>
                    <a:pt x="1254" y="2460"/>
                  </a:lnTo>
                  <a:cubicBezTo>
                    <a:pt x="680" y="2460"/>
                    <a:pt x="211" y="1991"/>
                    <a:pt x="211" y="1417"/>
                  </a:cubicBezTo>
                  <a:lnTo>
                    <a:pt x="211" y="699"/>
                  </a:lnTo>
                  <a:cubicBezTo>
                    <a:pt x="211" y="603"/>
                    <a:pt x="287" y="527"/>
                    <a:pt x="373" y="527"/>
                  </a:cubicBezTo>
                  <a:cubicBezTo>
                    <a:pt x="469" y="517"/>
                    <a:pt x="565" y="508"/>
                    <a:pt x="651" y="489"/>
                  </a:cubicBezTo>
                  <a:cubicBezTo>
                    <a:pt x="747" y="469"/>
                    <a:pt x="842" y="450"/>
                    <a:pt x="928" y="422"/>
                  </a:cubicBezTo>
                  <a:cubicBezTo>
                    <a:pt x="1196" y="345"/>
                    <a:pt x="1445" y="230"/>
                    <a:pt x="1665" y="87"/>
                  </a:cubicBezTo>
                  <a:lnTo>
                    <a:pt x="1656" y="48"/>
                  </a:lnTo>
                  <a:lnTo>
                    <a:pt x="1646" y="39"/>
                  </a:lnTo>
                  <a:cubicBezTo>
                    <a:pt x="1633" y="13"/>
                    <a:pt x="1608" y="1"/>
                    <a:pt x="15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71"/>
            <p:cNvSpPr/>
            <p:nvPr/>
          </p:nvSpPr>
          <p:spPr>
            <a:xfrm>
              <a:off x="7092607" y="2713539"/>
              <a:ext cx="121164" cy="63891"/>
            </a:xfrm>
            <a:custGeom>
              <a:avLst/>
              <a:gdLst/>
              <a:ahLst/>
              <a:cxnLst/>
              <a:rect l="l" t="t" r="r" b="b"/>
              <a:pathLst>
                <a:path w="4614" h="2433" extrusionOk="0">
                  <a:moveTo>
                    <a:pt x="1752" y="1"/>
                  </a:moveTo>
                  <a:lnTo>
                    <a:pt x="699" y="422"/>
                  </a:lnTo>
                  <a:cubicBezTo>
                    <a:pt x="594" y="460"/>
                    <a:pt x="498" y="518"/>
                    <a:pt x="412" y="585"/>
                  </a:cubicBezTo>
                  <a:lnTo>
                    <a:pt x="393" y="604"/>
                  </a:lnTo>
                  <a:lnTo>
                    <a:pt x="374" y="613"/>
                  </a:lnTo>
                  <a:lnTo>
                    <a:pt x="364" y="632"/>
                  </a:lnTo>
                  <a:lnTo>
                    <a:pt x="336" y="652"/>
                  </a:lnTo>
                  <a:cubicBezTo>
                    <a:pt x="154" y="833"/>
                    <a:pt x="30" y="1082"/>
                    <a:pt x="1" y="1350"/>
                  </a:cubicBezTo>
                  <a:lnTo>
                    <a:pt x="1" y="1388"/>
                  </a:lnTo>
                  <a:lnTo>
                    <a:pt x="1" y="1408"/>
                  </a:lnTo>
                  <a:lnTo>
                    <a:pt x="1" y="1446"/>
                  </a:lnTo>
                  <a:lnTo>
                    <a:pt x="1" y="1465"/>
                  </a:lnTo>
                  <a:lnTo>
                    <a:pt x="1" y="1475"/>
                  </a:lnTo>
                  <a:lnTo>
                    <a:pt x="1" y="1532"/>
                  </a:lnTo>
                  <a:lnTo>
                    <a:pt x="1" y="1695"/>
                  </a:lnTo>
                  <a:lnTo>
                    <a:pt x="1" y="2211"/>
                  </a:lnTo>
                  <a:cubicBezTo>
                    <a:pt x="1" y="2339"/>
                    <a:pt x="105" y="2432"/>
                    <a:pt x="231" y="2432"/>
                  </a:cubicBezTo>
                  <a:cubicBezTo>
                    <a:pt x="237" y="2432"/>
                    <a:pt x="243" y="2432"/>
                    <a:pt x="250" y="2432"/>
                  </a:cubicBezTo>
                  <a:lnTo>
                    <a:pt x="4365" y="2432"/>
                  </a:lnTo>
                  <a:cubicBezTo>
                    <a:pt x="4371" y="2432"/>
                    <a:pt x="4377" y="2432"/>
                    <a:pt x="4383" y="2432"/>
                  </a:cubicBezTo>
                  <a:cubicBezTo>
                    <a:pt x="4509" y="2432"/>
                    <a:pt x="4614" y="2339"/>
                    <a:pt x="4614" y="2211"/>
                  </a:cubicBezTo>
                  <a:lnTo>
                    <a:pt x="4614" y="1695"/>
                  </a:lnTo>
                  <a:lnTo>
                    <a:pt x="4614" y="1532"/>
                  </a:lnTo>
                  <a:lnTo>
                    <a:pt x="4575" y="1532"/>
                  </a:lnTo>
                  <a:lnTo>
                    <a:pt x="4575" y="1475"/>
                  </a:lnTo>
                  <a:lnTo>
                    <a:pt x="4575" y="1465"/>
                  </a:lnTo>
                  <a:lnTo>
                    <a:pt x="4575" y="1446"/>
                  </a:lnTo>
                  <a:lnTo>
                    <a:pt x="4575" y="1408"/>
                  </a:lnTo>
                  <a:lnTo>
                    <a:pt x="4575" y="1388"/>
                  </a:lnTo>
                  <a:lnTo>
                    <a:pt x="4575" y="1350"/>
                  </a:lnTo>
                  <a:cubicBezTo>
                    <a:pt x="4537" y="1082"/>
                    <a:pt x="4422" y="833"/>
                    <a:pt x="4231" y="652"/>
                  </a:cubicBezTo>
                  <a:lnTo>
                    <a:pt x="4202" y="632"/>
                  </a:lnTo>
                  <a:lnTo>
                    <a:pt x="4193" y="613"/>
                  </a:lnTo>
                  <a:lnTo>
                    <a:pt x="4183" y="604"/>
                  </a:lnTo>
                  <a:lnTo>
                    <a:pt x="4154" y="585"/>
                  </a:lnTo>
                  <a:cubicBezTo>
                    <a:pt x="4068" y="518"/>
                    <a:pt x="3972" y="460"/>
                    <a:pt x="3867" y="422"/>
                  </a:cubicBezTo>
                  <a:lnTo>
                    <a:pt x="2814" y="1"/>
                  </a:lnTo>
                  <a:lnTo>
                    <a:pt x="2556" y="269"/>
                  </a:lnTo>
                  <a:lnTo>
                    <a:pt x="2288" y="537"/>
                  </a:lnTo>
                  <a:lnTo>
                    <a:pt x="2020" y="269"/>
                  </a:lnTo>
                  <a:lnTo>
                    <a:pt x="1752"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71"/>
            <p:cNvSpPr/>
            <p:nvPr/>
          </p:nvSpPr>
          <p:spPr>
            <a:xfrm>
              <a:off x="7091110" y="2713539"/>
              <a:ext cx="49027" cy="63891"/>
            </a:xfrm>
            <a:custGeom>
              <a:avLst/>
              <a:gdLst/>
              <a:ahLst/>
              <a:cxnLst/>
              <a:rect l="l" t="t" r="r" b="b"/>
              <a:pathLst>
                <a:path w="1867" h="2433" extrusionOk="0">
                  <a:moveTo>
                    <a:pt x="1780" y="1"/>
                  </a:moveTo>
                  <a:lnTo>
                    <a:pt x="737" y="412"/>
                  </a:lnTo>
                  <a:cubicBezTo>
                    <a:pt x="288" y="594"/>
                    <a:pt x="0" y="1044"/>
                    <a:pt x="20" y="1532"/>
                  </a:cubicBezTo>
                  <a:lnTo>
                    <a:pt x="20" y="2211"/>
                  </a:lnTo>
                  <a:cubicBezTo>
                    <a:pt x="20" y="2339"/>
                    <a:pt x="124" y="2432"/>
                    <a:pt x="250" y="2432"/>
                  </a:cubicBezTo>
                  <a:cubicBezTo>
                    <a:pt x="256" y="2432"/>
                    <a:pt x="262" y="2432"/>
                    <a:pt x="268" y="2432"/>
                  </a:cubicBezTo>
                  <a:lnTo>
                    <a:pt x="326" y="2432"/>
                  </a:lnTo>
                  <a:lnTo>
                    <a:pt x="326" y="1532"/>
                  </a:lnTo>
                  <a:cubicBezTo>
                    <a:pt x="307" y="1044"/>
                    <a:pt x="594" y="594"/>
                    <a:pt x="1044" y="412"/>
                  </a:cubicBezTo>
                  <a:lnTo>
                    <a:pt x="1867" y="87"/>
                  </a:lnTo>
                  <a:lnTo>
                    <a:pt x="1780"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0" name="Google Shape;12140;p71"/>
            <p:cNvSpPr/>
            <p:nvPr/>
          </p:nvSpPr>
          <p:spPr>
            <a:xfrm>
              <a:off x="7113484" y="2612753"/>
              <a:ext cx="76916" cy="54332"/>
            </a:xfrm>
            <a:custGeom>
              <a:avLst/>
              <a:gdLst/>
              <a:ahLst/>
              <a:cxnLst/>
              <a:rect l="l" t="t" r="r" b="b"/>
              <a:pathLst>
                <a:path w="2929" h="2069" extrusionOk="0">
                  <a:moveTo>
                    <a:pt x="2575" y="1781"/>
                  </a:moveTo>
                  <a:lnTo>
                    <a:pt x="2565" y="1791"/>
                  </a:lnTo>
                  <a:lnTo>
                    <a:pt x="2565" y="1791"/>
                  </a:lnTo>
                  <a:lnTo>
                    <a:pt x="2565" y="1791"/>
                  </a:lnTo>
                  <a:lnTo>
                    <a:pt x="2536" y="1810"/>
                  </a:lnTo>
                  <a:lnTo>
                    <a:pt x="2536" y="1800"/>
                  </a:lnTo>
                  <a:lnTo>
                    <a:pt x="2575" y="1781"/>
                  </a:lnTo>
                  <a:close/>
                  <a:moveTo>
                    <a:pt x="1539" y="1"/>
                  </a:moveTo>
                  <a:cubicBezTo>
                    <a:pt x="1533" y="1"/>
                    <a:pt x="1528" y="1"/>
                    <a:pt x="1522" y="1"/>
                  </a:cubicBezTo>
                  <a:lnTo>
                    <a:pt x="1407" y="1"/>
                  </a:lnTo>
                  <a:cubicBezTo>
                    <a:pt x="632" y="1"/>
                    <a:pt x="0" y="633"/>
                    <a:pt x="0" y="1408"/>
                  </a:cubicBezTo>
                  <a:lnTo>
                    <a:pt x="0" y="2068"/>
                  </a:lnTo>
                  <a:cubicBezTo>
                    <a:pt x="0" y="2068"/>
                    <a:pt x="326" y="2040"/>
                    <a:pt x="364" y="1877"/>
                  </a:cubicBezTo>
                  <a:cubicBezTo>
                    <a:pt x="373" y="1867"/>
                    <a:pt x="383" y="1848"/>
                    <a:pt x="393" y="1829"/>
                  </a:cubicBezTo>
                  <a:cubicBezTo>
                    <a:pt x="574" y="1829"/>
                    <a:pt x="1426" y="1819"/>
                    <a:pt x="1905" y="1236"/>
                  </a:cubicBezTo>
                  <a:cubicBezTo>
                    <a:pt x="2010" y="1513"/>
                    <a:pt x="2249" y="1733"/>
                    <a:pt x="2536" y="1819"/>
                  </a:cubicBezTo>
                  <a:cubicBezTo>
                    <a:pt x="2546" y="1839"/>
                    <a:pt x="2555" y="1858"/>
                    <a:pt x="2575" y="1877"/>
                  </a:cubicBezTo>
                  <a:cubicBezTo>
                    <a:pt x="2613" y="2030"/>
                    <a:pt x="2929" y="2059"/>
                    <a:pt x="2929" y="2059"/>
                  </a:cubicBezTo>
                  <a:lnTo>
                    <a:pt x="2929" y="1408"/>
                  </a:lnTo>
                  <a:cubicBezTo>
                    <a:pt x="2929" y="638"/>
                    <a:pt x="2306" y="1"/>
                    <a:pt x="15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1" name="Google Shape;12141;p71"/>
            <p:cNvSpPr/>
            <p:nvPr/>
          </p:nvSpPr>
          <p:spPr>
            <a:xfrm>
              <a:off x="7113484" y="2612779"/>
              <a:ext cx="41727" cy="54306"/>
            </a:xfrm>
            <a:custGeom>
              <a:avLst/>
              <a:gdLst/>
              <a:ahLst/>
              <a:cxnLst/>
              <a:rect l="l" t="t" r="r" b="b"/>
              <a:pathLst>
                <a:path w="1589" h="2068" extrusionOk="0">
                  <a:moveTo>
                    <a:pt x="1407" y="0"/>
                  </a:moveTo>
                  <a:cubicBezTo>
                    <a:pt x="632" y="0"/>
                    <a:pt x="0" y="632"/>
                    <a:pt x="0" y="1407"/>
                  </a:cubicBezTo>
                  <a:lnTo>
                    <a:pt x="0" y="2067"/>
                  </a:lnTo>
                  <a:cubicBezTo>
                    <a:pt x="86" y="2058"/>
                    <a:pt x="172" y="2029"/>
                    <a:pt x="249" y="2000"/>
                  </a:cubicBezTo>
                  <a:lnTo>
                    <a:pt x="249" y="1771"/>
                  </a:lnTo>
                  <a:lnTo>
                    <a:pt x="249" y="1407"/>
                  </a:lnTo>
                  <a:cubicBezTo>
                    <a:pt x="249" y="660"/>
                    <a:pt x="842" y="38"/>
                    <a:pt x="15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71"/>
            <p:cNvSpPr/>
            <p:nvPr/>
          </p:nvSpPr>
          <p:spPr>
            <a:xfrm>
              <a:off x="7180079" y="2661281"/>
              <a:ext cx="16859" cy="22636"/>
            </a:xfrm>
            <a:custGeom>
              <a:avLst/>
              <a:gdLst/>
              <a:ahLst/>
              <a:cxnLst/>
              <a:rect l="l" t="t" r="r" b="b"/>
              <a:pathLst>
                <a:path w="642" h="862" extrusionOk="0">
                  <a:moveTo>
                    <a:pt x="174" y="1"/>
                  </a:moveTo>
                  <a:cubicBezTo>
                    <a:pt x="81" y="1"/>
                    <a:pt x="0" y="78"/>
                    <a:pt x="0" y="182"/>
                  </a:cubicBezTo>
                  <a:lnTo>
                    <a:pt x="0" y="680"/>
                  </a:lnTo>
                  <a:cubicBezTo>
                    <a:pt x="0" y="784"/>
                    <a:pt x="81" y="861"/>
                    <a:pt x="174" y="861"/>
                  </a:cubicBezTo>
                  <a:cubicBezTo>
                    <a:pt x="193" y="861"/>
                    <a:pt x="211" y="858"/>
                    <a:pt x="230" y="852"/>
                  </a:cubicBezTo>
                  <a:cubicBezTo>
                    <a:pt x="259" y="842"/>
                    <a:pt x="297" y="823"/>
                    <a:pt x="326" y="804"/>
                  </a:cubicBezTo>
                  <a:cubicBezTo>
                    <a:pt x="354" y="775"/>
                    <a:pt x="393" y="747"/>
                    <a:pt x="421" y="727"/>
                  </a:cubicBezTo>
                  <a:cubicBezTo>
                    <a:pt x="641" y="479"/>
                    <a:pt x="536" y="96"/>
                    <a:pt x="230" y="10"/>
                  </a:cubicBezTo>
                  <a:cubicBezTo>
                    <a:pt x="211" y="3"/>
                    <a:pt x="193" y="1"/>
                    <a:pt x="174"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71"/>
            <p:cNvSpPr/>
            <p:nvPr/>
          </p:nvSpPr>
          <p:spPr>
            <a:xfrm>
              <a:off x="7107444" y="2661334"/>
              <a:ext cx="16623" cy="22479"/>
            </a:xfrm>
            <a:custGeom>
              <a:avLst/>
              <a:gdLst/>
              <a:ahLst/>
              <a:cxnLst/>
              <a:rect l="l" t="t" r="r" b="b"/>
              <a:pathLst>
                <a:path w="633" h="856" extrusionOk="0">
                  <a:moveTo>
                    <a:pt x="450" y="0"/>
                  </a:moveTo>
                  <a:cubicBezTo>
                    <a:pt x="434" y="0"/>
                    <a:pt x="418" y="2"/>
                    <a:pt x="402" y="8"/>
                  </a:cubicBezTo>
                  <a:cubicBezTo>
                    <a:pt x="0" y="142"/>
                    <a:pt x="0" y="716"/>
                    <a:pt x="402" y="850"/>
                  </a:cubicBezTo>
                  <a:cubicBezTo>
                    <a:pt x="419" y="854"/>
                    <a:pt x="435" y="856"/>
                    <a:pt x="451" y="856"/>
                  </a:cubicBezTo>
                  <a:cubicBezTo>
                    <a:pt x="548" y="856"/>
                    <a:pt x="632" y="784"/>
                    <a:pt x="632" y="678"/>
                  </a:cubicBezTo>
                  <a:lnTo>
                    <a:pt x="632" y="170"/>
                  </a:lnTo>
                  <a:cubicBezTo>
                    <a:pt x="632" y="123"/>
                    <a:pt x="603" y="65"/>
                    <a:pt x="565" y="36"/>
                  </a:cubicBezTo>
                  <a:cubicBezTo>
                    <a:pt x="531" y="16"/>
                    <a:pt x="491" y="0"/>
                    <a:pt x="450"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71"/>
            <p:cNvSpPr/>
            <p:nvPr/>
          </p:nvSpPr>
          <p:spPr>
            <a:xfrm>
              <a:off x="7137853" y="2700829"/>
              <a:ext cx="28177" cy="32352"/>
            </a:xfrm>
            <a:custGeom>
              <a:avLst/>
              <a:gdLst/>
              <a:ahLst/>
              <a:cxnLst/>
              <a:rect l="l" t="t" r="r" b="b"/>
              <a:pathLst>
                <a:path w="1073" h="1232" extrusionOk="0">
                  <a:moveTo>
                    <a:pt x="176" y="1"/>
                  </a:moveTo>
                  <a:cubicBezTo>
                    <a:pt x="80" y="1"/>
                    <a:pt x="0" y="79"/>
                    <a:pt x="0" y="179"/>
                  </a:cubicBezTo>
                  <a:lnTo>
                    <a:pt x="0" y="695"/>
                  </a:lnTo>
                  <a:cubicBezTo>
                    <a:pt x="0" y="743"/>
                    <a:pt x="20" y="791"/>
                    <a:pt x="58" y="829"/>
                  </a:cubicBezTo>
                  <a:lnTo>
                    <a:pt x="412" y="1174"/>
                  </a:lnTo>
                  <a:cubicBezTo>
                    <a:pt x="441" y="1212"/>
                    <a:pt x="489" y="1222"/>
                    <a:pt x="536" y="1231"/>
                  </a:cubicBezTo>
                  <a:cubicBezTo>
                    <a:pt x="575" y="1222"/>
                    <a:pt x="623" y="1203"/>
                    <a:pt x="651" y="1174"/>
                  </a:cubicBezTo>
                  <a:lnTo>
                    <a:pt x="1015" y="791"/>
                  </a:lnTo>
                  <a:cubicBezTo>
                    <a:pt x="1044" y="762"/>
                    <a:pt x="1063" y="714"/>
                    <a:pt x="1063" y="676"/>
                  </a:cubicBezTo>
                  <a:lnTo>
                    <a:pt x="1063" y="179"/>
                  </a:lnTo>
                  <a:cubicBezTo>
                    <a:pt x="1072" y="131"/>
                    <a:pt x="1053" y="92"/>
                    <a:pt x="1024" y="54"/>
                  </a:cubicBezTo>
                  <a:cubicBezTo>
                    <a:pt x="986" y="25"/>
                    <a:pt x="938" y="6"/>
                    <a:pt x="891" y="6"/>
                  </a:cubicBezTo>
                  <a:lnTo>
                    <a:pt x="852" y="6"/>
                  </a:lnTo>
                  <a:cubicBezTo>
                    <a:pt x="785" y="25"/>
                    <a:pt x="718" y="25"/>
                    <a:pt x="651" y="35"/>
                  </a:cubicBezTo>
                  <a:lnTo>
                    <a:pt x="431" y="35"/>
                  </a:lnTo>
                  <a:cubicBezTo>
                    <a:pt x="355" y="35"/>
                    <a:pt x="288" y="25"/>
                    <a:pt x="221" y="6"/>
                  </a:cubicBezTo>
                  <a:cubicBezTo>
                    <a:pt x="205" y="2"/>
                    <a:pt x="191" y="1"/>
                    <a:pt x="17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5" name="Google Shape;12145;p71"/>
            <p:cNvSpPr/>
            <p:nvPr/>
          </p:nvSpPr>
          <p:spPr>
            <a:xfrm>
              <a:off x="7137590" y="2701144"/>
              <a:ext cx="17384" cy="32037"/>
            </a:xfrm>
            <a:custGeom>
              <a:avLst/>
              <a:gdLst/>
              <a:ahLst/>
              <a:cxnLst/>
              <a:rect l="l" t="t" r="r" b="b"/>
              <a:pathLst>
                <a:path w="662" h="1220" extrusionOk="0">
                  <a:moveTo>
                    <a:pt x="179" y="1"/>
                  </a:moveTo>
                  <a:cubicBezTo>
                    <a:pt x="87" y="1"/>
                    <a:pt x="10" y="73"/>
                    <a:pt x="10" y="176"/>
                  </a:cubicBezTo>
                  <a:lnTo>
                    <a:pt x="10" y="693"/>
                  </a:lnTo>
                  <a:cubicBezTo>
                    <a:pt x="1" y="741"/>
                    <a:pt x="20" y="789"/>
                    <a:pt x="58" y="827"/>
                  </a:cubicBezTo>
                  <a:lnTo>
                    <a:pt x="422" y="1171"/>
                  </a:lnTo>
                  <a:cubicBezTo>
                    <a:pt x="451" y="1200"/>
                    <a:pt x="499" y="1219"/>
                    <a:pt x="537" y="1219"/>
                  </a:cubicBezTo>
                  <a:cubicBezTo>
                    <a:pt x="585" y="1219"/>
                    <a:pt x="623" y="1200"/>
                    <a:pt x="661" y="1171"/>
                  </a:cubicBezTo>
                  <a:cubicBezTo>
                    <a:pt x="633" y="1162"/>
                    <a:pt x="604" y="1143"/>
                    <a:pt x="575" y="1114"/>
                  </a:cubicBezTo>
                  <a:lnTo>
                    <a:pt x="221" y="769"/>
                  </a:lnTo>
                  <a:cubicBezTo>
                    <a:pt x="183" y="731"/>
                    <a:pt x="164" y="683"/>
                    <a:pt x="164" y="635"/>
                  </a:cubicBezTo>
                  <a:lnTo>
                    <a:pt x="164" y="119"/>
                  </a:lnTo>
                  <a:cubicBezTo>
                    <a:pt x="164" y="71"/>
                    <a:pt x="183" y="33"/>
                    <a:pt x="211" y="4"/>
                  </a:cubicBezTo>
                  <a:cubicBezTo>
                    <a:pt x="201" y="2"/>
                    <a:pt x="190" y="1"/>
                    <a:pt x="17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6" name="Google Shape;12146;p71"/>
            <p:cNvSpPr/>
            <p:nvPr/>
          </p:nvSpPr>
          <p:spPr>
            <a:xfrm>
              <a:off x="7121756" y="2644422"/>
              <a:ext cx="60345" cy="64626"/>
            </a:xfrm>
            <a:custGeom>
              <a:avLst/>
              <a:gdLst/>
              <a:ahLst/>
              <a:cxnLst/>
              <a:rect l="l" t="t" r="r" b="b"/>
              <a:pathLst>
                <a:path w="2298" h="2461" extrusionOk="0">
                  <a:moveTo>
                    <a:pt x="1592" y="1"/>
                  </a:moveTo>
                  <a:cubicBezTo>
                    <a:pt x="1581" y="1"/>
                    <a:pt x="1570" y="4"/>
                    <a:pt x="1561" y="11"/>
                  </a:cubicBezTo>
                  <a:cubicBezTo>
                    <a:pt x="1303" y="202"/>
                    <a:pt x="1025" y="345"/>
                    <a:pt x="719" y="422"/>
                  </a:cubicBezTo>
                  <a:cubicBezTo>
                    <a:pt x="623" y="451"/>
                    <a:pt x="537" y="470"/>
                    <a:pt x="441" y="489"/>
                  </a:cubicBezTo>
                  <a:cubicBezTo>
                    <a:pt x="346" y="508"/>
                    <a:pt x="259" y="518"/>
                    <a:pt x="164" y="527"/>
                  </a:cubicBezTo>
                  <a:cubicBezTo>
                    <a:pt x="68" y="527"/>
                    <a:pt x="1" y="613"/>
                    <a:pt x="1" y="700"/>
                  </a:cubicBezTo>
                  <a:lnTo>
                    <a:pt x="1" y="1417"/>
                  </a:lnTo>
                  <a:cubicBezTo>
                    <a:pt x="1" y="1992"/>
                    <a:pt x="470" y="2460"/>
                    <a:pt x="1044" y="2460"/>
                  </a:cubicBezTo>
                  <a:lnTo>
                    <a:pt x="1255" y="2460"/>
                  </a:lnTo>
                  <a:cubicBezTo>
                    <a:pt x="1829" y="2460"/>
                    <a:pt x="2298" y="1992"/>
                    <a:pt x="2298" y="1417"/>
                  </a:cubicBezTo>
                  <a:lnTo>
                    <a:pt x="2298" y="671"/>
                  </a:lnTo>
                  <a:cubicBezTo>
                    <a:pt x="2298" y="594"/>
                    <a:pt x="2250" y="537"/>
                    <a:pt x="2183" y="508"/>
                  </a:cubicBezTo>
                  <a:cubicBezTo>
                    <a:pt x="2164" y="499"/>
                    <a:pt x="2145" y="489"/>
                    <a:pt x="2126" y="479"/>
                  </a:cubicBezTo>
                  <a:cubicBezTo>
                    <a:pt x="1925" y="393"/>
                    <a:pt x="1752" y="250"/>
                    <a:pt x="1657" y="49"/>
                  </a:cubicBezTo>
                  <a:lnTo>
                    <a:pt x="1647" y="39"/>
                  </a:lnTo>
                  <a:cubicBezTo>
                    <a:pt x="1634" y="14"/>
                    <a:pt x="1613" y="1"/>
                    <a:pt x="1592"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71"/>
            <p:cNvSpPr/>
            <p:nvPr/>
          </p:nvSpPr>
          <p:spPr>
            <a:xfrm>
              <a:off x="7121756" y="2644580"/>
              <a:ext cx="43775" cy="64731"/>
            </a:xfrm>
            <a:custGeom>
              <a:avLst/>
              <a:gdLst/>
              <a:ahLst/>
              <a:cxnLst/>
              <a:rect l="l" t="t" r="r" b="b"/>
              <a:pathLst>
                <a:path w="1667" h="2465" extrusionOk="0">
                  <a:moveTo>
                    <a:pt x="1589" y="0"/>
                  </a:moveTo>
                  <a:cubicBezTo>
                    <a:pt x="1577" y="0"/>
                    <a:pt x="1564" y="5"/>
                    <a:pt x="1551" y="14"/>
                  </a:cubicBezTo>
                  <a:cubicBezTo>
                    <a:pt x="1303" y="205"/>
                    <a:pt x="1015" y="339"/>
                    <a:pt x="719" y="426"/>
                  </a:cubicBezTo>
                  <a:cubicBezTo>
                    <a:pt x="623" y="454"/>
                    <a:pt x="537" y="473"/>
                    <a:pt x="441" y="493"/>
                  </a:cubicBezTo>
                  <a:cubicBezTo>
                    <a:pt x="346" y="512"/>
                    <a:pt x="259" y="521"/>
                    <a:pt x="164" y="521"/>
                  </a:cubicBezTo>
                  <a:cubicBezTo>
                    <a:pt x="68" y="531"/>
                    <a:pt x="1" y="607"/>
                    <a:pt x="1" y="703"/>
                  </a:cubicBezTo>
                  <a:lnTo>
                    <a:pt x="1" y="1421"/>
                  </a:lnTo>
                  <a:cubicBezTo>
                    <a:pt x="1" y="1995"/>
                    <a:pt x="470" y="2464"/>
                    <a:pt x="1044" y="2464"/>
                  </a:cubicBezTo>
                  <a:lnTo>
                    <a:pt x="1255" y="2464"/>
                  </a:lnTo>
                  <a:cubicBezTo>
                    <a:pt x="680" y="2454"/>
                    <a:pt x="212" y="1995"/>
                    <a:pt x="212" y="1421"/>
                  </a:cubicBezTo>
                  <a:lnTo>
                    <a:pt x="212" y="703"/>
                  </a:lnTo>
                  <a:cubicBezTo>
                    <a:pt x="212" y="607"/>
                    <a:pt x="288" y="531"/>
                    <a:pt x="374" y="521"/>
                  </a:cubicBezTo>
                  <a:cubicBezTo>
                    <a:pt x="470" y="521"/>
                    <a:pt x="566" y="502"/>
                    <a:pt x="652" y="493"/>
                  </a:cubicBezTo>
                  <a:cubicBezTo>
                    <a:pt x="747" y="473"/>
                    <a:pt x="843" y="454"/>
                    <a:pt x="929" y="426"/>
                  </a:cubicBezTo>
                  <a:cubicBezTo>
                    <a:pt x="1197" y="349"/>
                    <a:pt x="1446" y="234"/>
                    <a:pt x="1666" y="81"/>
                  </a:cubicBezTo>
                  <a:lnTo>
                    <a:pt x="1657" y="52"/>
                  </a:lnTo>
                  <a:lnTo>
                    <a:pt x="1647" y="43"/>
                  </a:lnTo>
                  <a:cubicBezTo>
                    <a:pt x="1634" y="17"/>
                    <a:pt x="1613" y="0"/>
                    <a:pt x="15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8" name="Google Shape;12148;p71"/>
          <p:cNvGrpSpPr/>
          <p:nvPr/>
        </p:nvGrpSpPr>
        <p:grpSpPr>
          <a:xfrm>
            <a:off x="7536427" y="2415225"/>
            <a:ext cx="369715" cy="375492"/>
            <a:chOff x="7536427" y="2415225"/>
            <a:chExt cx="369715" cy="375492"/>
          </a:xfrm>
        </p:grpSpPr>
        <p:sp>
          <p:nvSpPr>
            <p:cNvPr id="12149" name="Google Shape;12149;p71"/>
            <p:cNvSpPr/>
            <p:nvPr/>
          </p:nvSpPr>
          <p:spPr>
            <a:xfrm>
              <a:off x="7648978" y="2602774"/>
              <a:ext cx="150417" cy="121137"/>
            </a:xfrm>
            <a:custGeom>
              <a:avLst/>
              <a:gdLst/>
              <a:ahLst/>
              <a:cxnLst/>
              <a:rect l="l" t="t" r="r" b="b"/>
              <a:pathLst>
                <a:path w="5728" h="4613" extrusionOk="0">
                  <a:moveTo>
                    <a:pt x="2864" y="1"/>
                  </a:moveTo>
                  <a:cubicBezTo>
                    <a:pt x="2749" y="1"/>
                    <a:pt x="2634" y="80"/>
                    <a:pt x="2634" y="238"/>
                  </a:cubicBezTo>
                  <a:lnTo>
                    <a:pt x="2634" y="2640"/>
                  </a:lnTo>
                  <a:lnTo>
                    <a:pt x="203" y="4190"/>
                  </a:lnTo>
                  <a:cubicBezTo>
                    <a:pt x="1" y="4336"/>
                    <a:pt x="134" y="4612"/>
                    <a:pt x="337" y="4612"/>
                  </a:cubicBezTo>
                  <a:cubicBezTo>
                    <a:pt x="374" y="4612"/>
                    <a:pt x="413" y="4603"/>
                    <a:pt x="452" y="4582"/>
                  </a:cubicBezTo>
                  <a:lnTo>
                    <a:pt x="2864" y="3042"/>
                  </a:lnTo>
                  <a:lnTo>
                    <a:pt x="5276" y="4582"/>
                  </a:lnTo>
                  <a:cubicBezTo>
                    <a:pt x="5315" y="4603"/>
                    <a:pt x="5354" y="4612"/>
                    <a:pt x="5391" y="4612"/>
                  </a:cubicBezTo>
                  <a:cubicBezTo>
                    <a:pt x="5594" y="4612"/>
                    <a:pt x="5727" y="4336"/>
                    <a:pt x="5525" y="4190"/>
                  </a:cubicBezTo>
                  <a:lnTo>
                    <a:pt x="3094" y="2649"/>
                  </a:lnTo>
                  <a:lnTo>
                    <a:pt x="3094" y="238"/>
                  </a:lnTo>
                  <a:cubicBezTo>
                    <a:pt x="3094" y="80"/>
                    <a:pt x="2979" y="1"/>
                    <a:pt x="286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71"/>
            <p:cNvSpPr/>
            <p:nvPr/>
          </p:nvSpPr>
          <p:spPr>
            <a:xfrm>
              <a:off x="7681698" y="2421265"/>
              <a:ext cx="30435" cy="66622"/>
            </a:xfrm>
            <a:custGeom>
              <a:avLst/>
              <a:gdLst/>
              <a:ahLst/>
              <a:cxnLst/>
              <a:rect l="l" t="t" r="r" b="b"/>
              <a:pathLst>
                <a:path w="1159" h="2537" extrusionOk="0">
                  <a:moveTo>
                    <a:pt x="699" y="1"/>
                  </a:moveTo>
                  <a:cubicBezTo>
                    <a:pt x="316" y="1"/>
                    <a:pt x="1" y="307"/>
                    <a:pt x="1" y="690"/>
                  </a:cubicBezTo>
                  <a:lnTo>
                    <a:pt x="1" y="852"/>
                  </a:lnTo>
                  <a:cubicBezTo>
                    <a:pt x="1" y="1053"/>
                    <a:pt x="39" y="1245"/>
                    <a:pt x="96" y="1436"/>
                  </a:cubicBezTo>
                  <a:lnTo>
                    <a:pt x="460" y="2537"/>
                  </a:lnTo>
                  <a:lnTo>
                    <a:pt x="1159" y="2537"/>
                  </a:lnTo>
                  <a:lnTo>
                    <a:pt x="115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71"/>
            <p:cNvSpPr/>
            <p:nvPr/>
          </p:nvSpPr>
          <p:spPr>
            <a:xfrm>
              <a:off x="7693751" y="2415225"/>
              <a:ext cx="72924" cy="72661"/>
            </a:xfrm>
            <a:custGeom>
              <a:avLst/>
              <a:gdLst/>
              <a:ahLst/>
              <a:cxnLst/>
              <a:rect l="l" t="t" r="r" b="b"/>
              <a:pathLst>
                <a:path w="2777" h="2767" extrusionOk="0">
                  <a:moveTo>
                    <a:pt x="700" y="1"/>
                  </a:moveTo>
                  <a:cubicBezTo>
                    <a:pt x="317" y="1"/>
                    <a:pt x="1" y="307"/>
                    <a:pt x="1" y="690"/>
                  </a:cubicBezTo>
                  <a:cubicBezTo>
                    <a:pt x="1" y="948"/>
                    <a:pt x="212" y="1159"/>
                    <a:pt x="470" y="1159"/>
                  </a:cubicBezTo>
                  <a:lnTo>
                    <a:pt x="2317" y="2767"/>
                  </a:lnTo>
                  <a:lnTo>
                    <a:pt x="2700" y="1398"/>
                  </a:lnTo>
                  <a:cubicBezTo>
                    <a:pt x="2748" y="1235"/>
                    <a:pt x="2776" y="1063"/>
                    <a:pt x="2776" y="900"/>
                  </a:cubicBezTo>
                  <a:lnTo>
                    <a:pt x="2776" y="460"/>
                  </a:lnTo>
                  <a:cubicBezTo>
                    <a:pt x="2776" y="211"/>
                    <a:pt x="2575" y="1"/>
                    <a:pt x="23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2" name="Google Shape;12152;p71"/>
            <p:cNvSpPr/>
            <p:nvPr/>
          </p:nvSpPr>
          <p:spPr>
            <a:xfrm>
              <a:off x="7706067" y="2505953"/>
              <a:ext cx="36239" cy="26917"/>
            </a:xfrm>
            <a:custGeom>
              <a:avLst/>
              <a:gdLst/>
              <a:ahLst/>
              <a:cxnLst/>
              <a:rect l="l" t="t" r="r" b="b"/>
              <a:pathLst>
                <a:path w="1380" h="1025" extrusionOk="0">
                  <a:moveTo>
                    <a:pt x="1" y="1"/>
                  </a:moveTo>
                  <a:lnTo>
                    <a:pt x="1" y="1025"/>
                  </a:lnTo>
                  <a:lnTo>
                    <a:pt x="1379" y="1025"/>
                  </a:lnTo>
                  <a:lnTo>
                    <a:pt x="1379"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3" name="Google Shape;12153;p71"/>
            <p:cNvSpPr/>
            <p:nvPr/>
          </p:nvSpPr>
          <p:spPr>
            <a:xfrm>
              <a:off x="7706067" y="2505953"/>
              <a:ext cx="36239" cy="14732"/>
            </a:xfrm>
            <a:custGeom>
              <a:avLst/>
              <a:gdLst/>
              <a:ahLst/>
              <a:cxnLst/>
              <a:rect l="l" t="t" r="r" b="b"/>
              <a:pathLst>
                <a:path w="1380" h="561" extrusionOk="0">
                  <a:moveTo>
                    <a:pt x="1" y="1"/>
                  </a:moveTo>
                  <a:lnTo>
                    <a:pt x="1" y="431"/>
                  </a:lnTo>
                  <a:cubicBezTo>
                    <a:pt x="221" y="518"/>
                    <a:pt x="456" y="561"/>
                    <a:pt x="690" y="561"/>
                  </a:cubicBezTo>
                  <a:cubicBezTo>
                    <a:pt x="924" y="561"/>
                    <a:pt x="1159" y="518"/>
                    <a:pt x="1379" y="431"/>
                  </a:cubicBezTo>
                  <a:lnTo>
                    <a:pt x="1379"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71"/>
            <p:cNvSpPr/>
            <p:nvPr/>
          </p:nvSpPr>
          <p:spPr>
            <a:xfrm>
              <a:off x="7663604" y="2520790"/>
              <a:ext cx="121164" cy="64101"/>
            </a:xfrm>
            <a:custGeom>
              <a:avLst/>
              <a:gdLst/>
              <a:ahLst/>
              <a:cxnLst/>
              <a:rect l="l" t="t" r="r" b="b"/>
              <a:pathLst>
                <a:path w="4614" h="2441" extrusionOk="0">
                  <a:moveTo>
                    <a:pt x="1618" y="0"/>
                  </a:moveTo>
                  <a:lnTo>
                    <a:pt x="498" y="316"/>
                  </a:lnTo>
                  <a:cubicBezTo>
                    <a:pt x="202" y="402"/>
                    <a:pt x="1" y="670"/>
                    <a:pt x="1" y="977"/>
                  </a:cubicBezTo>
                  <a:lnTo>
                    <a:pt x="1" y="2202"/>
                  </a:lnTo>
                  <a:cubicBezTo>
                    <a:pt x="1" y="2336"/>
                    <a:pt x="106" y="2441"/>
                    <a:pt x="230" y="2441"/>
                  </a:cubicBezTo>
                  <a:lnTo>
                    <a:pt x="4384" y="2441"/>
                  </a:lnTo>
                  <a:cubicBezTo>
                    <a:pt x="4508" y="2431"/>
                    <a:pt x="4613" y="2336"/>
                    <a:pt x="4613" y="2202"/>
                  </a:cubicBezTo>
                  <a:lnTo>
                    <a:pt x="4613" y="977"/>
                  </a:lnTo>
                  <a:cubicBezTo>
                    <a:pt x="4613" y="670"/>
                    <a:pt x="4412" y="402"/>
                    <a:pt x="4116" y="316"/>
                  </a:cubicBezTo>
                  <a:lnTo>
                    <a:pt x="2996" y="0"/>
                  </a:lnTo>
                  <a:lnTo>
                    <a:pt x="2307" y="460"/>
                  </a:lnTo>
                  <a:lnTo>
                    <a:pt x="1618"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71"/>
            <p:cNvSpPr/>
            <p:nvPr/>
          </p:nvSpPr>
          <p:spPr>
            <a:xfrm>
              <a:off x="7718146" y="2532844"/>
              <a:ext cx="12080" cy="52047"/>
            </a:xfrm>
            <a:custGeom>
              <a:avLst/>
              <a:gdLst/>
              <a:ahLst/>
              <a:cxnLst/>
              <a:rect l="l" t="t" r="r" b="b"/>
              <a:pathLst>
                <a:path w="460" h="1982" extrusionOk="0">
                  <a:moveTo>
                    <a:pt x="115" y="1"/>
                  </a:moveTo>
                  <a:lnTo>
                    <a:pt x="0" y="1982"/>
                  </a:lnTo>
                  <a:lnTo>
                    <a:pt x="460" y="1982"/>
                  </a:lnTo>
                  <a:lnTo>
                    <a:pt x="345"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71"/>
            <p:cNvSpPr/>
            <p:nvPr/>
          </p:nvSpPr>
          <p:spPr>
            <a:xfrm>
              <a:off x="7687737" y="2445398"/>
              <a:ext cx="72898" cy="66622"/>
            </a:xfrm>
            <a:custGeom>
              <a:avLst/>
              <a:gdLst/>
              <a:ahLst/>
              <a:cxnLst/>
              <a:rect l="l" t="t" r="r" b="b"/>
              <a:pathLst>
                <a:path w="2776" h="2537" extrusionOk="0">
                  <a:moveTo>
                    <a:pt x="890" y="0"/>
                  </a:moveTo>
                  <a:cubicBezTo>
                    <a:pt x="766" y="0"/>
                    <a:pt x="642" y="48"/>
                    <a:pt x="555" y="144"/>
                  </a:cubicBezTo>
                  <a:lnTo>
                    <a:pt x="144" y="555"/>
                  </a:lnTo>
                  <a:cubicBezTo>
                    <a:pt x="48" y="642"/>
                    <a:pt x="0" y="766"/>
                    <a:pt x="0" y="881"/>
                  </a:cubicBezTo>
                  <a:lnTo>
                    <a:pt x="0" y="1158"/>
                  </a:lnTo>
                  <a:cubicBezTo>
                    <a:pt x="0" y="1914"/>
                    <a:pt x="622" y="2536"/>
                    <a:pt x="1388" y="2536"/>
                  </a:cubicBezTo>
                  <a:cubicBezTo>
                    <a:pt x="2154" y="2536"/>
                    <a:pt x="2776" y="1914"/>
                    <a:pt x="2776" y="1158"/>
                  </a:cubicBezTo>
                  <a:lnTo>
                    <a:pt x="2776" y="862"/>
                  </a:lnTo>
                  <a:cubicBezTo>
                    <a:pt x="2776" y="737"/>
                    <a:pt x="2728" y="622"/>
                    <a:pt x="2642" y="536"/>
                  </a:cubicBezTo>
                  <a:cubicBezTo>
                    <a:pt x="2288" y="182"/>
                    <a:pt x="1627" y="29"/>
                    <a:pt x="8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7" name="Google Shape;12157;p71"/>
            <p:cNvSpPr/>
            <p:nvPr/>
          </p:nvSpPr>
          <p:spPr>
            <a:xfrm>
              <a:off x="7687737" y="2445398"/>
              <a:ext cx="72661" cy="65361"/>
            </a:xfrm>
            <a:custGeom>
              <a:avLst/>
              <a:gdLst/>
              <a:ahLst/>
              <a:cxnLst/>
              <a:rect l="l" t="t" r="r" b="b"/>
              <a:pathLst>
                <a:path w="2767" h="2489" extrusionOk="0">
                  <a:moveTo>
                    <a:pt x="890" y="0"/>
                  </a:moveTo>
                  <a:cubicBezTo>
                    <a:pt x="766" y="0"/>
                    <a:pt x="642" y="48"/>
                    <a:pt x="555" y="144"/>
                  </a:cubicBezTo>
                  <a:lnTo>
                    <a:pt x="144" y="555"/>
                  </a:lnTo>
                  <a:cubicBezTo>
                    <a:pt x="48" y="642"/>
                    <a:pt x="0" y="766"/>
                    <a:pt x="0" y="881"/>
                  </a:cubicBezTo>
                  <a:lnTo>
                    <a:pt x="0" y="1158"/>
                  </a:lnTo>
                  <a:cubicBezTo>
                    <a:pt x="0" y="1771"/>
                    <a:pt x="412" y="2316"/>
                    <a:pt x="1005" y="2489"/>
                  </a:cubicBezTo>
                  <a:cubicBezTo>
                    <a:pt x="804" y="2240"/>
                    <a:pt x="699" y="1933"/>
                    <a:pt x="699" y="1618"/>
                  </a:cubicBezTo>
                  <a:lnTo>
                    <a:pt x="699" y="938"/>
                  </a:lnTo>
                  <a:cubicBezTo>
                    <a:pt x="699" y="685"/>
                    <a:pt x="909" y="478"/>
                    <a:pt x="1169" y="478"/>
                  </a:cubicBezTo>
                  <a:cubicBezTo>
                    <a:pt x="1175" y="478"/>
                    <a:pt x="1181" y="479"/>
                    <a:pt x="1187" y="479"/>
                  </a:cubicBezTo>
                  <a:cubicBezTo>
                    <a:pt x="1656" y="508"/>
                    <a:pt x="2345" y="594"/>
                    <a:pt x="2766" y="795"/>
                  </a:cubicBezTo>
                  <a:cubicBezTo>
                    <a:pt x="2757" y="699"/>
                    <a:pt x="2709" y="603"/>
                    <a:pt x="2642" y="536"/>
                  </a:cubicBezTo>
                  <a:cubicBezTo>
                    <a:pt x="2278" y="182"/>
                    <a:pt x="1627" y="29"/>
                    <a:pt x="890"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8" name="Google Shape;12158;p71"/>
            <p:cNvSpPr/>
            <p:nvPr/>
          </p:nvSpPr>
          <p:spPr>
            <a:xfrm>
              <a:off x="7663604" y="2536126"/>
              <a:ext cx="24159" cy="48528"/>
            </a:xfrm>
            <a:custGeom>
              <a:avLst/>
              <a:gdLst/>
              <a:ahLst/>
              <a:cxnLst/>
              <a:rect l="l" t="t" r="r" b="b"/>
              <a:pathLst>
                <a:path w="920" h="1848" extrusionOk="0">
                  <a:moveTo>
                    <a:pt x="125" y="0"/>
                  </a:moveTo>
                  <a:cubicBezTo>
                    <a:pt x="39" y="115"/>
                    <a:pt x="1" y="249"/>
                    <a:pt x="1" y="393"/>
                  </a:cubicBezTo>
                  <a:lnTo>
                    <a:pt x="1" y="1618"/>
                  </a:lnTo>
                  <a:cubicBezTo>
                    <a:pt x="1" y="1742"/>
                    <a:pt x="96" y="1847"/>
                    <a:pt x="230" y="1847"/>
                  </a:cubicBezTo>
                  <a:lnTo>
                    <a:pt x="919" y="1847"/>
                  </a:lnTo>
                  <a:lnTo>
                    <a:pt x="919" y="1082"/>
                  </a:lnTo>
                  <a:cubicBezTo>
                    <a:pt x="919" y="900"/>
                    <a:pt x="852" y="727"/>
                    <a:pt x="718" y="594"/>
                  </a:cubicBezTo>
                  <a:lnTo>
                    <a:pt x="125"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71"/>
            <p:cNvSpPr/>
            <p:nvPr/>
          </p:nvSpPr>
          <p:spPr>
            <a:xfrm>
              <a:off x="7760609" y="2536126"/>
              <a:ext cx="24159" cy="48528"/>
            </a:xfrm>
            <a:custGeom>
              <a:avLst/>
              <a:gdLst/>
              <a:ahLst/>
              <a:cxnLst/>
              <a:rect l="l" t="t" r="r" b="b"/>
              <a:pathLst>
                <a:path w="920" h="1848" extrusionOk="0">
                  <a:moveTo>
                    <a:pt x="795" y="0"/>
                  </a:moveTo>
                  <a:lnTo>
                    <a:pt x="202" y="594"/>
                  </a:lnTo>
                  <a:cubicBezTo>
                    <a:pt x="68" y="727"/>
                    <a:pt x="1" y="900"/>
                    <a:pt x="1" y="1082"/>
                  </a:cubicBezTo>
                  <a:lnTo>
                    <a:pt x="1" y="1847"/>
                  </a:lnTo>
                  <a:lnTo>
                    <a:pt x="690" y="1847"/>
                  </a:lnTo>
                  <a:cubicBezTo>
                    <a:pt x="824" y="1847"/>
                    <a:pt x="919" y="1742"/>
                    <a:pt x="919" y="1618"/>
                  </a:cubicBezTo>
                  <a:lnTo>
                    <a:pt x="919" y="393"/>
                  </a:lnTo>
                  <a:cubicBezTo>
                    <a:pt x="919" y="249"/>
                    <a:pt x="881" y="115"/>
                    <a:pt x="795"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71"/>
            <p:cNvSpPr/>
            <p:nvPr/>
          </p:nvSpPr>
          <p:spPr>
            <a:xfrm>
              <a:off x="7717884" y="2532607"/>
              <a:ext cx="12342" cy="12342"/>
            </a:xfrm>
            <a:custGeom>
              <a:avLst/>
              <a:gdLst/>
              <a:ahLst/>
              <a:cxnLst/>
              <a:rect l="l" t="t" r="r" b="b"/>
              <a:pathLst>
                <a:path w="470" h="470" extrusionOk="0">
                  <a:moveTo>
                    <a:pt x="1" y="0"/>
                  </a:moveTo>
                  <a:lnTo>
                    <a:pt x="1" y="354"/>
                  </a:lnTo>
                  <a:cubicBezTo>
                    <a:pt x="1" y="412"/>
                    <a:pt x="58" y="469"/>
                    <a:pt x="125" y="469"/>
                  </a:cubicBezTo>
                  <a:lnTo>
                    <a:pt x="355" y="469"/>
                  </a:lnTo>
                  <a:cubicBezTo>
                    <a:pt x="422" y="469"/>
                    <a:pt x="470" y="412"/>
                    <a:pt x="470" y="354"/>
                  </a:cubicBezTo>
                  <a:lnTo>
                    <a:pt x="470"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71"/>
            <p:cNvSpPr/>
            <p:nvPr/>
          </p:nvSpPr>
          <p:spPr>
            <a:xfrm>
              <a:off x="7699292" y="2515906"/>
              <a:ext cx="24894" cy="25446"/>
            </a:xfrm>
            <a:custGeom>
              <a:avLst/>
              <a:gdLst/>
              <a:ahLst/>
              <a:cxnLst/>
              <a:rect l="l" t="t" r="r" b="b"/>
              <a:pathLst>
                <a:path w="948" h="969" extrusionOk="0">
                  <a:moveTo>
                    <a:pt x="220" y="0"/>
                  </a:moveTo>
                  <a:cubicBezTo>
                    <a:pt x="191" y="0"/>
                    <a:pt x="161" y="15"/>
                    <a:pt x="144" y="43"/>
                  </a:cubicBezTo>
                  <a:lnTo>
                    <a:pt x="1" y="253"/>
                  </a:lnTo>
                  <a:lnTo>
                    <a:pt x="355" y="895"/>
                  </a:lnTo>
                  <a:cubicBezTo>
                    <a:pt x="379" y="943"/>
                    <a:pt x="426" y="969"/>
                    <a:pt x="475" y="969"/>
                  </a:cubicBezTo>
                  <a:cubicBezTo>
                    <a:pt x="503" y="969"/>
                    <a:pt x="531" y="960"/>
                    <a:pt x="556" y="942"/>
                  </a:cubicBezTo>
                  <a:lnTo>
                    <a:pt x="948" y="646"/>
                  </a:lnTo>
                  <a:lnTo>
                    <a:pt x="278" y="24"/>
                  </a:lnTo>
                  <a:cubicBezTo>
                    <a:pt x="262" y="8"/>
                    <a:pt x="241" y="0"/>
                    <a:pt x="22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71"/>
            <p:cNvSpPr/>
            <p:nvPr/>
          </p:nvSpPr>
          <p:spPr>
            <a:xfrm>
              <a:off x="7724160" y="2515906"/>
              <a:ext cx="24921" cy="25446"/>
            </a:xfrm>
            <a:custGeom>
              <a:avLst/>
              <a:gdLst/>
              <a:ahLst/>
              <a:cxnLst/>
              <a:rect l="l" t="t" r="r" b="b"/>
              <a:pathLst>
                <a:path w="949" h="969" extrusionOk="0">
                  <a:moveTo>
                    <a:pt x="729" y="0"/>
                  </a:moveTo>
                  <a:cubicBezTo>
                    <a:pt x="708" y="0"/>
                    <a:pt x="687" y="8"/>
                    <a:pt x="671" y="24"/>
                  </a:cubicBezTo>
                  <a:lnTo>
                    <a:pt x="1" y="646"/>
                  </a:lnTo>
                  <a:lnTo>
                    <a:pt x="393" y="942"/>
                  </a:lnTo>
                  <a:cubicBezTo>
                    <a:pt x="418" y="960"/>
                    <a:pt x="446" y="969"/>
                    <a:pt x="474" y="969"/>
                  </a:cubicBezTo>
                  <a:cubicBezTo>
                    <a:pt x="523" y="969"/>
                    <a:pt x="570" y="943"/>
                    <a:pt x="594" y="895"/>
                  </a:cubicBezTo>
                  <a:lnTo>
                    <a:pt x="948" y="253"/>
                  </a:lnTo>
                  <a:lnTo>
                    <a:pt x="805" y="43"/>
                  </a:lnTo>
                  <a:cubicBezTo>
                    <a:pt x="788" y="15"/>
                    <a:pt x="758" y="0"/>
                    <a:pt x="72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3" name="Google Shape;12163;p71"/>
            <p:cNvSpPr/>
            <p:nvPr/>
          </p:nvSpPr>
          <p:spPr>
            <a:xfrm>
              <a:off x="7554547" y="2627091"/>
              <a:ext cx="30435" cy="66622"/>
            </a:xfrm>
            <a:custGeom>
              <a:avLst/>
              <a:gdLst/>
              <a:ahLst/>
              <a:cxnLst/>
              <a:rect l="l" t="t" r="r" b="b"/>
              <a:pathLst>
                <a:path w="1159" h="2537" extrusionOk="0">
                  <a:moveTo>
                    <a:pt x="699" y="1"/>
                  </a:moveTo>
                  <a:cubicBezTo>
                    <a:pt x="316" y="1"/>
                    <a:pt x="0" y="307"/>
                    <a:pt x="0" y="699"/>
                  </a:cubicBezTo>
                  <a:lnTo>
                    <a:pt x="0" y="852"/>
                  </a:lnTo>
                  <a:cubicBezTo>
                    <a:pt x="0" y="1053"/>
                    <a:pt x="38" y="1254"/>
                    <a:pt x="96" y="1436"/>
                  </a:cubicBezTo>
                  <a:lnTo>
                    <a:pt x="459" y="2537"/>
                  </a:lnTo>
                  <a:lnTo>
                    <a:pt x="1158" y="2537"/>
                  </a:lnTo>
                  <a:lnTo>
                    <a:pt x="11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4" name="Google Shape;12164;p71"/>
            <p:cNvSpPr/>
            <p:nvPr/>
          </p:nvSpPr>
          <p:spPr>
            <a:xfrm>
              <a:off x="7566600" y="2621051"/>
              <a:ext cx="72898" cy="72661"/>
            </a:xfrm>
            <a:custGeom>
              <a:avLst/>
              <a:gdLst/>
              <a:ahLst/>
              <a:cxnLst/>
              <a:rect l="l" t="t" r="r" b="b"/>
              <a:pathLst>
                <a:path w="2776" h="2767" extrusionOk="0">
                  <a:moveTo>
                    <a:pt x="699" y="1"/>
                  </a:moveTo>
                  <a:cubicBezTo>
                    <a:pt x="316" y="1"/>
                    <a:pt x="0" y="307"/>
                    <a:pt x="0" y="690"/>
                  </a:cubicBezTo>
                  <a:cubicBezTo>
                    <a:pt x="0" y="948"/>
                    <a:pt x="211" y="1149"/>
                    <a:pt x="469" y="1149"/>
                  </a:cubicBezTo>
                  <a:lnTo>
                    <a:pt x="2316" y="2767"/>
                  </a:lnTo>
                  <a:lnTo>
                    <a:pt x="2699" y="1408"/>
                  </a:lnTo>
                  <a:cubicBezTo>
                    <a:pt x="2747" y="1235"/>
                    <a:pt x="2776" y="1063"/>
                    <a:pt x="2776" y="891"/>
                  </a:cubicBezTo>
                  <a:lnTo>
                    <a:pt x="2776" y="460"/>
                  </a:lnTo>
                  <a:cubicBezTo>
                    <a:pt x="2776" y="202"/>
                    <a:pt x="2565" y="1"/>
                    <a:pt x="2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71"/>
            <p:cNvSpPr/>
            <p:nvPr/>
          </p:nvSpPr>
          <p:spPr>
            <a:xfrm>
              <a:off x="7578916" y="2711779"/>
              <a:ext cx="36213" cy="26917"/>
            </a:xfrm>
            <a:custGeom>
              <a:avLst/>
              <a:gdLst/>
              <a:ahLst/>
              <a:cxnLst/>
              <a:rect l="l" t="t" r="r" b="b"/>
              <a:pathLst>
                <a:path w="1379" h="1025" extrusionOk="0">
                  <a:moveTo>
                    <a:pt x="0" y="1"/>
                  </a:moveTo>
                  <a:lnTo>
                    <a:pt x="0" y="1025"/>
                  </a:lnTo>
                  <a:lnTo>
                    <a:pt x="1378" y="1025"/>
                  </a:lnTo>
                  <a:lnTo>
                    <a:pt x="1378"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71"/>
            <p:cNvSpPr/>
            <p:nvPr/>
          </p:nvSpPr>
          <p:spPr>
            <a:xfrm>
              <a:off x="7578916" y="2712042"/>
              <a:ext cx="36213" cy="14653"/>
            </a:xfrm>
            <a:custGeom>
              <a:avLst/>
              <a:gdLst/>
              <a:ahLst/>
              <a:cxnLst/>
              <a:rect l="l" t="t" r="r" b="b"/>
              <a:pathLst>
                <a:path w="1379" h="558" extrusionOk="0">
                  <a:moveTo>
                    <a:pt x="0" y="0"/>
                  </a:moveTo>
                  <a:lnTo>
                    <a:pt x="0" y="421"/>
                  </a:lnTo>
                  <a:cubicBezTo>
                    <a:pt x="220" y="512"/>
                    <a:pt x="455" y="558"/>
                    <a:pt x="689" y="558"/>
                  </a:cubicBezTo>
                  <a:cubicBezTo>
                    <a:pt x="924" y="558"/>
                    <a:pt x="1158" y="512"/>
                    <a:pt x="1378" y="421"/>
                  </a:cubicBezTo>
                  <a:lnTo>
                    <a:pt x="137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71"/>
            <p:cNvSpPr/>
            <p:nvPr/>
          </p:nvSpPr>
          <p:spPr>
            <a:xfrm>
              <a:off x="7536427" y="2726616"/>
              <a:ext cx="121164" cy="64101"/>
            </a:xfrm>
            <a:custGeom>
              <a:avLst/>
              <a:gdLst/>
              <a:ahLst/>
              <a:cxnLst/>
              <a:rect l="l" t="t" r="r" b="b"/>
              <a:pathLst>
                <a:path w="4614" h="2441" extrusionOk="0">
                  <a:moveTo>
                    <a:pt x="1618" y="0"/>
                  </a:moveTo>
                  <a:lnTo>
                    <a:pt x="499" y="316"/>
                  </a:lnTo>
                  <a:cubicBezTo>
                    <a:pt x="202" y="402"/>
                    <a:pt x="1" y="670"/>
                    <a:pt x="1" y="986"/>
                  </a:cubicBezTo>
                  <a:lnTo>
                    <a:pt x="1" y="2211"/>
                  </a:lnTo>
                  <a:cubicBezTo>
                    <a:pt x="1" y="2336"/>
                    <a:pt x="106" y="2441"/>
                    <a:pt x="231" y="2441"/>
                  </a:cubicBezTo>
                  <a:lnTo>
                    <a:pt x="4384" y="2441"/>
                  </a:lnTo>
                  <a:cubicBezTo>
                    <a:pt x="4509" y="2441"/>
                    <a:pt x="4614" y="2336"/>
                    <a:pt x="4614" y="2211"/>
                  </a:cubicBezTo>
                  <a:lnTo>
                    <a:pt x="4614" y="986"/>
                  </a:lnTo>
                  <a:cubicBezTo>
                    <a:pt x="4614" y="670"/>
                    <a:pt x="4413" y="402"/>
                    <a:pt x="4116" y="316"/>
                  </a:cubicBezTo>
                  <a:lnTo>
                    <a:pt x="2996" y="0"/>
                  </a:lnTo>
                  <a:lnTo>
                    <a:pt x="2307" y="460"/>
                  </a:lnTo>
                  <a:lnTo>
                    <a:pt x="1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8" name="Google Shape;12168;p71"/>
            <p:cNvSpPr/>
            <p:nvPr/>
          </p:nvSpPr>
          <p:spPr>
            <a:xfrm>
              <a:off x="7590969" y="2738670"/>
              <a:ext cx="12106" cy="52047"/>
            </a:xfrm>
            <a:custGeom>
              <a:avLst/>
              <a:gdLst/>
              <a:ahLst/>
              <a:cxnLst/>
              <a:rect l="l" t="t" r="r" b="b"/>
              <a:pathLst>
                <a:path w="461" h="1982" extrusionOk="0">
                  <a:moveTo>
                    <a:pt x="116" y="1"/>
                  </a:moveTo>
                  <a:lnTo>
                    <a:pt x="1" y="1982"/>
                  </a:lnTo>
                  <a:lnTo>
                    <a:pt x="460" y="1982"/>
                  </a:lnTo>
                  <a:lnTo>
                    <a:pt x="34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9" name="Google Shape;12169;p71"/>
            <p:cNvSpPr/>
            <p:nvPr/>
          </p:nvSpPr>
          <p:spPr>
            <a:xfrm>
              <a:off x="7560560" y="2651434"/>
              <a:ext cx="72924" cy="66674"/>
            </a:xfrm>
            <a:custGeom>
              <a:avLst/>
              <a:gdLst/>
              <a:ahLst/>
              <a:cxnLst/>
              <a:rect l="l" t="t" r="r" b="b"/>
              <a:pathLst>
                <a:path w="2777" h="2539" extrusionOk="0">
                  <a:moveTo>
                    <a:pt x="864" y="1"/>
                  </a:moveTo>
                  <a:cubicBezTo>
                    <a:pt x="748" y="1"/>
                    <a:pt x="636" y="56"/>
                    <a:pt x="556" y="136"/>
                  </a:cubicBezTo>
                  <a:lnTo>
                    <a:pt x="144" y="557"/>
                  </a:lnTo>
                  <a:cubicBezTo>
                    <a:pt x="49" y="643"/>
                    <a:pt x="1" y="758"/>
                    <a:pt x="1" y="882"/>
                  </a:cubicBezTo>
                  <a:lnTo>
                    <a:pt x="1" y="1150"/>
                  </a:lnTo>
                  <a:cubicBezTo>
                    <a:pt x="1" y="1916"/>
                    <a:pt x="623" y="2538"/>
                    <a:pt x="1388" y="2538"/>
                  </a:cubicBezTo>
                  <a:cubicBezTo>
                    <a:pt x="2154" y="2538"/>
                    <a:pt x="2776" y="1916"/>
                    <a:pt x="2776" y="1150"/>
                  </a:cubicBezTo>
                  <a:lnTo>
                    <a:pt x="2776" y="854"/>
                  </a:lnTo>
                  <a:cubicBezTo>
                    <a:pt x="2776" y="729"/>
                    <a:pt x="2728" y="614"/>
                    <a:pt x="2642" y="528"/>
                  </a:cubicBezTo>
                  <a:cubicBezTo>
                    <a:pt x="2288" y="184"/>
                    <a:pt x="1628" y="21"/>
                    <a:pt x="891" y="2"/>
                  </a:cubicBezTo>
                  <a:cubicBezTo>
                    <a:pt x="882" y="1"/>
                    <a:pt x="873" y="1"/>
                    <a:pt x="86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71"/>
            <p:cNvSpPr/>
            <p:nvPr/>
          </p:nvSpPr>
          <p:spPr>
            <a:xfrm>
              <a:off x="7560560" y="2651434"/>
              <a:ext cx="72661" cy="65151"/>
            </a:xfrm>
            <a:custGeom>
              <a:avLst/>
              <a:gdLst/>
              <a:ahLst/>
              <a:cxnLst/>
              <a:rect l="l" t="t" r="r" b="b"/>
              <a:pathLst>
                <a:path w="2767" h="2481" extrusionOk="0">
                  <a:moveTo>
                    <a:pt x="864" y="1"/>
                  </a:moveTo>
                  <a:cubicBezTo>
                    <a:pt x="748" y="1"/>
                    <a:pt x="636" y="56"/>
                    <a:pt x="556" y="136"/>
                  </a:cubicBezTo>
                  <a:lnTo>
                    <a:pt x="135" y="557"/>
                  </a:lnTo>
                  <a:cubicBezTo>
                    <a:pt x="49" y="643"/>
                    <a:pt x="1" y="758"/>
                    <a:pt x="1" y="882"/>
                  </a:cubicBezTo>
                  <a:lnTo>
                    <a:pt x="1" y="1150"/>
                  </a:lnTo>
                  <a:cubicBezTo>
                    <a:pt x="1" y="1763"/>
                    <a:pt x="412" y="2308"/>
                    <a:pt x="1006" y="2481"/>
                  </a:cubicBezTo>
                  <a:cubicBezTo>
                    <a:pt x="805" y="2232"/>
                    <a:pt x="690" y="1926"/>
                    <a:pt x="699" y="1610"/>
                  </a:cubicBezTo>
                  <a:lnTo>
                    <a:pt x="699" y="940"/>
                  </a:lnTo>
                  <a:cubicBezTo>
                    <a:pt x="699" y="683"/>
                    <a:pt x="901" y="479"/>
                    <a:pt x="1154" y="479"/>
                  </a:cubicBezTo>
                  <a:cubicBezTo>
                    <a:pt x="1165" y="479"/>
                    <a:pt x="1176" y="480"/>
                    <a:pt x="1187" y="480"/>
                  </a:cubicBezTo>
                  <a:cubicBezTo>
                    <a:pt x="1647" y="509"/>
                    <a:pt x="2345" y="586"/>
                    <a:pt x="2767" y="787"/>
                  </a:cubicBezTo>
                  <a:cubicBezTo>
                    <a:pt x="2757" y="691"/>
                    <a:pt x="2709" y="595"/>
                    <a:pt x="2642" y="528"/>
                  </a:cubicBezTo>
                  <a:cubicBezTo>
                    <a:pt x="2278" y="184"/>
                    <a:pt x="1628" y="21"/>
                    <a:pt x="891" y="2"/>
                  </a:cubicBezTo>
                  <a:cubicBezTo>
                    <a:pt x="882" y="1"/>
                    <a:pt x="873" y="1"/>
                    <a:pt x="86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71"/>
            <p:cNvSpPr/>
            <p:nvPr/>
          </p:nvSpPr>
          <p:spPr>
            <a:xfrm>
              <a:off x="7536427" y="2741952"/>
              <a:ext cx="24159" cy="48528"/>
            </a:xfrm>
            <a:custGeom>
              <a:avLst/>
              <a:gdLst/>
              <a:ahLst/>
              <a:cxnLst/>
              <a:rect l="l" t="t" r="r" b="b"/>
              <a:pathLst>
                <a:path w="920" h="1848" extrusionOk="0">
                  <a:moveTo>
                    <a:pt x="125" y="0"/>
                  </a:moveTo>
                  <a:cubicBezTo>
                    <a:pt x="39" y="115"/>
                    <a:pt x="1" y="249"/>
                    <a:pt x="1" y="393"/>
                  </a:cubicBezTo>
                  <a:lnTo>
                    <a:pt x="1" y="1618"/>
                  </a:lnTo>
                  <a:cubicBezTo>
                    <a:pt x="1" y="1752"/>
                    <a:pt x="97" y="1847"/>
                    <a:pt x="231" y="1847"/>
                  </a:cubicBezTo>
                  <a:lnTo>
                    <a:pt x="920" y="1847"/>
                  </a:lnTo>
                  <a:lnTo>
                    <a:pt x="920" y="1091"/>
                  </a:lnTo>
                  <a:cubicBezTo>
                    <a:pt x="920" y="900"/>
                    <a:pt x="853" y="728"/>
                    <a:pt x="719" y="594"/>
                  </a:cubicBezTo>
                  <a:lnTo>
                    <a:pt x="125"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71"/>
            <p:cNvSpPr/>
            <p:nvPr/>
          </p:nvSpPr>
          <p:spPr>
            <a:xfrm>
              <a:off x="7633195" y="2741952"/>
              <a:ext cx="24396" cy="48528"/>
            </a:xfrm>
            <a:custGeom>
              <a:avLst/>
              <a:gdLst/>
              <a:ahLst/>
              <a:cxnLst/>
              <a:rect l="l" t="t" r="r" b="b"/>
              <a:pathLst>
                <a:path w="929" h="1848" extrusionOk="0">
                  <a:moveTo>
                    <a:pt x="804" y="0"/>
                  </a:moveTo>
                  <a:lnTo>
                    <a:pt x="211" y="594"/>
                  </a:lnTo>
                  <a:cubicBezTo>
                    <a:pt x="77" y="728"/>
                    <a:pt x="1" y="900"/>
                    <a:pt x="10" y="1091"/>
                  </a:cubicBezTo>
                  <a:lnTo>
                    <a:pt x="10" y="1847"/>
                  </a:lnTo>
                  <a:lnTo>
                    <a:pt x="699" y="1847"/>
                  </a:lnTo>
                  <a:cubicBezTo>
                    <a:pt x="824" y="1847"/>
                    <a:pt x="929" y="1752"/>
                    <a:pt x="929" y="1618"/>
                  </a:cubicBezTo>
                  <a:lnTo>
                    <a:pt x="929" y="393"/>
                  </a:lnTo>
                  <a:cubicBezTo>
                    <a:pt x="929" y="249"/>
                    <a:pt x="891" y="115"/>
                    <a:pt x="804"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71"/>
            <p:cNvSpPr/>
            <p:nvPr/>
          </p:nvSpPr>
          <p:spPr>
            <a:xfrm>
              <a:off x="7590733" y="2738670"/>
              <a:ext cx="12342" cy="12106"/>
            </a:xfrm>
            <a:custGeom>
              <a:avLst/>
              <a:gdLst/>
              <a:ahLst/>
              <a:cxnLst/>
              <a:rect l="l" t="t" r="r" b="b"/>
              <a:pathLst>
                <a:path w="470" h="461" extrusionOk="0">
                  <a:moveTo>
                    <a:pt x="0" y="1"/>
                  </a:moveTo>
                  <a:lnTo>
                    <a:pt x="0" y="345"/>
                  </a:lnTo>
                  <a:cubicBezTo>
                    <a:pt x="0" y="412"/>
                    <a:pt x="58" y="460"/>
                    <a:pt x="125" y="460"/>
                  </a:cubicBezTo>
                  <a:lnTo>
                    <a:pt x="354" y="460"/>
                  </a:lnTo>
                  <a:cubicBezTo>
                    <a:pt x="421" y="460"/>
                    <a:pt x="469" y="403"/>
                    <a:pt x="469" y="345"/>
                  </a:cubicBezTo>
                  <a:lnTo>
                    <a:pt x="469"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4" name="Google Shape;12174;p71"/>
            <p:cNvSpPr/>
            <p:nvPr/>
          </p:nvSpPr>
          <p:spPr>
            <a:xfrm>
              <a:off x="7572115" y="2721863"/>
              <a:ext cx="24921" cy="25498"/>
            </a:xfrm>
            <a:custGeom>
              <a:avLst/>
              <a:gdLst/>
              <a:ahLst/>
              <a:cxnLst/>
              <a:rect l="l" t="t" r="r" b="b"/>
              <a:pathLst>
                <a:path w="949" h="971" extrusionOk="0">
                  <a:moveTo>
                    <a:pt x="212" y="1"/>
                  </a:moveTo>
                  <a:cubicBezTo>
                    <a:pt x="185" y="1"/>
                    <a:pt x="160" y="13"/>
                    <a:pt x="145" y="38"/>
                  </a:cubicBezTo>
                  <a:lnTo>
                    <a:pt x="1" y="258"/>
                  </a:lnTo>
                  <a:lnTo>
                    <a:pt x="355" y="899"/>
                  </a:lnTo>
                  <a:cubicBezTo>
                    <a:pt x="378" y="946"/>
                    <a:pt x="422" y="971"/>
                    <a:pt x="469" y="971"/>
                  </a:cubicBezTo>
                  <a:cubicBezTo>
                    <a:pt x="499" y="971"/>
                    <a:pt x="530" y="960"/>
                    <a:pt x="556" y="937"/>
                  </a:cubicBezTo>
                  <a:lnTo>
                    <a:pt x="948" y="641"/>
                  </a:lnTo>
                  <a:lnTo>
                    <a:pt x="278" y="28"/>
                  </a:lnTo>
                  <a:cubicBezTo>
                    <a:pt x="260" y="10"/>
                    <a:pt x="236" y="1"/>
                    <a:pt x="212"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5" name="Google Shape;12175;p71"/>
            <p:cNvSpPr/>
            <p:nvPr/>
          </p:nvSpPr>
          <p:spPr>
            <a:xfrm>
              <a:off x="7597009" y="2721863"/>
              <a:ext cx="24894" cy="25498"/>
            </a:xfrm>
            <a:custGeom>
              <a:avLst/>
              <a:gdLst/>
              <a:ahLst/>
              <a:cxnLst/>
              <a:rect l="l" t="t" r="r" b="b"/>
              <a:pathLst>
                <a:path w="948" h="971" extrusionOk="0">
                  <a:moveTo>
                    <a:pt x="737" y="1"/>
                  </a:moveTo>
                  <a:cubicBezTo>
                    <a:pt x="713" y="1"/>
                    <a:pt x="688" y="10"/>
                    <a:pt x="670" y="28"/>
                  </a:cubicBezTo>
                  <a:lnTo>
                    <a:pt x="0" y="641"/>
                  </a:lnTo>
                  <a:lnTo>
                    <a:pt x="393" y="937"/>
                  </a:lnTo>
                  <a:cubicBezTo>
                    <a:pt x="419" y="960"/>
                    <a:pt x="450" y="971"/>
                    <a:pt x="480" y="971"/>
                  </a:cubicBezTo>
                  <a:cubicBezTo>
                    <a:pt x="526" y="971"/>
                    <a:pt x="571" y="946"/>
                    <a:pt x="594" y="899"/>
                  </a:cubicBezTo>
                  <a:lnTo>
                    <a:pt x="948" y="258"/>
                  </a:lnTo>
                  <a:lnTo>
                    <a:pt x="804" y="38"/>
                  </a:lnTo>
                  <a:cubicBezTo>
                    <a:pt x="789" y="13"/>
                    <a:pt x="763" y="1"/>
                    <a:pt x="737"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71"/>
            <p:cNvSpPr/>
            <p:nvPr/>
          </p:nvSpPr>
          <p:spPr>
            <a:xfrm>
              <a:off x="7827204" y="2602958"/>
              <a:ext cx="48528" cy="42515"/>
            </a:xfrm>
            <a:custGeom>
              <a:avLst/>
              <a:gdLst/>
              <a:ahLst/>
              <a:cxnLst/>
              <a:rect l="l" t="t" r="r" b="b"/>
              <a:pathLst>
                <a:path w="1848" h="1619" extrusionOk="0">
                  <a:moveTo>
                    <a:pt x="920" y="1"/>
                  </a:moveTo>
                  <a:cubicBezTo>
                    <a:pt x="412" y="1"/>
                    <a:pt x="1" y="365"/>
                    <a:pt x="1" y="805"/>
                  </a:cubicBezTo>
                  <a:cubicBezTo>
                    <a:pt x="1" y="1255"/>
                    <a:pt x="412" y="1618"/>
                    <a:pt x="920" y="1618"/>
                  </a:cubicBezTo>
                  <a:cubicBezTo>
                    <a:pt x="1427" y="1618"/>
                    <a:pt x="1848" y="1255"/>
                    <a:pt x="1848" y="805"/>
                  </a:cubicBezTo>
                  <a:cubicBezTo>
                    <a:pt x="1848" y="365"/>
                    <a:pt x="1427"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71"/>
            <p:cNvSpPr/>
            <p:nvPr/>
          </p:nvSpPr>
          <p:spPr>
            <a:xfrm>
              <a:off x="7827204" y="2602958"/>
              <a:ext cx="33219" cy="42515"/>
            </a:xfrm>
            <a:custGeom>
              <a:avLst/>
              <a:gdLst/>
              <a:ahLst/>
              <a:cxnLst/>
              <a:rect l="l" t="t" r="r" b="b"/>
              <a:pathLst>
                <a:path w="1265" h="1619" extrusionOk="0">
                  <a:moveTo>
                    <a:pt x="920" y="1"/>
                  </a:moveTo>
                  <a:cubicBezTo>
                    <a:pt x="412" y="1"/>
                    <a:pt x="1" y="355"/>
                    <a:pt x="1" y="805"/>
                  </a:cubicBezTo>
                  <a:cubicBezTo>
                    <a:pt x="1" y="1255"/>
                    <a:pt x="412" y="1618"/>
                    <a:pt x="920" y="1618"/>
                  </a:cubicBezTo>
                  <a:cubicBezTo>
                    <a:pt x="1034" y="1609"/>
                    <a:pt x="1159" y="1590"/>
                    <a:pt x="1264" y="1551"/>
                  </a:cubicBezTo>
                  <a:cubicBezTo>
                    <a:pt x="939" y="1456"/>
                    <a:pt x="699" y="1149"/>
                    <a:pt x="690" y="805"/>
                  </a:cubicBezTo>
                  <a:cubicBezTo>
                    <a:pt x="699" y="460"/>
                    <a:pt x="939" y="164"/>
                    <a:pt x="1264" y="58"/>
                  </a:cubicBezTo>
                  <a:cubicBezTo>
                    <a:pt x="1159" y="20"/>
                    <a:pt x="1034" y="1"/>
                    <a:pt x="9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71"/>
            <p:cNvSpPr/>
            <p:nvPr/>
          </p:nvSpPr>
          <p:spPr>
            <a:xfrm>
              <a:off x="7796795" y="2706002"/>
              <a:ext cx="109110" cy="84715"/>
            </a:xfrm>
            <a:custGeom>
              <a:avLst/>
              <a:gdLst/>
              <a:ahLst/>
              <a:cxnLst/>
              <a:rect l="l" t="t" r="r" b="b"/>
              <a:pathLst>
                <a:path w="4155" h="3226" extrusionOk="0">
                  <a:moveTo>
                    <a:pt x="1388" y="1"/>
                  </a:moveTo>
                  <a:lnTo>
                    <a:pt x="1388" y="690"/>
                  </a:lnTo>
                  <a:cubicBezTo>
                    <a:pt x="1379" y="862"/>
                    <a:pt x="1283" y="1025"/>
                    <a:pt x="1130" y="1101"/>
                  </a:cubicBezTo>
                  <a:lnTo>
                    <a:pt x="384" y="1474"/>
                  </a:lnTo>
                  <a:cubicBezTo>
                    <a:pt x="144" y="1589"/>
                    <a:pt x="1" y="1829"/>
                    <a:pt x="1" y="2097"/>
                  </a:cubicBezTo>
                  <a:lnTo>
                    <a:pt x="1" y="2996"/>
                  </a:lnTo>
                  <a:cubicBezTo>
                    <a:pt x="1" y="3121"/>
                    <a:pt x="106" y="3226"/>
                    <a:pt x="230" y="3226"/>
                  </a:cubicBezTo>
                  <a:lnTo>
                    <a:pt x="3925" y="3226"/>
                  </a:lnTo>
                  <a:cubicBezTo>
                    <a:pt x="4049" y="3226"/>
                    <a:pt x="4154" y="3121"/>
                    <a:pt x="4154" y="2996"/>
                  </a:cubicBezTo>
                  <a:lnTo>
                    <a:pt x="4154" y="2097"/>
                  </a:lnTo>
                  <a:cubicBezTo>
                    <a:pt x="4154" y="1829"/>
                    <a:pt x="4011" y="1589"/>
                    <a:pt x="3781" y="1474"/>
                  </a:cubicBezTo>
                  <a:lnTo>
                    <a:pt x="3035" y="1101"/>
                  </a:lnTo>
                  <a:cubicBezTo>
                    <a:pt x="2872" y="1025"/>
                    <a:pt x="2776" y="862"/>
                    <a:pt x="2776" y="690"/>
                  </a:cubicBezTo>
                  <a:lnTo>
                    <a:pt x="2776"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71"/>
            <p:cNvSpPr/>
            <p:nvPr/>
          </p:nvSpPr>
          <p:spPr>
            <a:xfrm>
              <a:off x="7832745" y="2706002"/>
              <a:ext cx="37210" cy="24159"/>
            </a:xfrm>
            <a:custGeom>
              <a:avLst/>
              <a:gdLst/>
              <a:ahLst/>
              <a:cxnLst/>
              <a:rect l="l" t="t" r="r" b="b"/>
              <a:pathLst>
                <a:path w="1417" h="920" extrusionOk="0">
                  <a:moveTo>
                    <a:pt x="19" y="1"/>
                  </a:moveTo>
                  <a:lnTo>
                    <a:pt x="19" y="690"/>
                  </a:lnTo>
                  <a:cubicBezTo>
                    <a:pt x="10" y="718"/>
                    <a:pt x="10" y="747"/>
                    <a:pt x="0" y="776"/>
                  </a:cubicBezTo>
                  <a:cubicBezTo>
                    <a:pt x="230" y="872"/>
                    <a:pt x="469" y="919"/>
                    <a:pt x="709" y="919"/>
                  </a:cubicBezTo>
                  <a:cubicBezTo>
                    <a:pt x="948" y="919"/>
                    <a:pt x="1187" y="872"/>
                    <a:pt x="1417" y="776"/>
                  </a:cubicBezTo>
                  <a:cubicBezTo>
                    <a:pt x="1407" y="747"/>
                    <a:pt x="1407" y="718"/>
                    <a:pt x="1407" y="690"/>
                  </a:cubicBezTo>
                  <a:lnTo>
                    <a:pt x="1407"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71"/>
            <p:cNvSpPr/>
            <p:nvPr/>
          </p:nvSpPr>
          <p:spPr>
            <a:xfrm>
              <a:off x="7797058" y="2737672"/>
              <a:ext cx="109084" cy="53045"/>
            </a:xfrm>
            <a:custGeom>
              <a:avLst/>
              <a:gdLst/>
              <a:ahLst/>
              <a:cxnLst/>
              <a:rect l="l" t="t" r="r" b="b"/>
              <a:pathLst>
                <a:path w="4154" h="2020" extrusionOk="0">
                  <a:moveTo>
                    <a:pt x="910" y="1"/>
                  </a:moveTo>
                  <a:lnTo>
                    <a:pt x="383" y="268"/>
                  </a:lnTo>
                  <a:cubicBezTo>
                    <a:pt x="144" y="383"/>
                    <a:pt x="0" y="623"/>
                    <a:pt x="0" y="891"/>
                  </a:cubicBezTo>
                  <a:lnTo>
                    <a:pt x="0" y="1790"/>
                  </a:lnTo>
                  <a:cubicBezTo>
                    <a:pt x="0" y="1915"/>
                    <a:pt x="106" y="2020"/>
                    <a:pt x="230" y="2020"/>
                  </a:cubicBezTo>
                  <a:lnTo>
                    <a:pt x="3915" y="2020"/>
                  </a:lnTo>
                  <a:cubicBezTo>
                    <a:pt x="4049" y="2020"/>
                    <a:pt x="4154" y="1915"/>
                    <a:pt x="4154" y="1790"/>
                  </a:cubicBezTo>
                  <a:lnTo>
                    <a:pt x="4154" y="891"/>
                  </a:lnTo>
                  <a:cubicBezTo>
                    <a:pt x="4154" y="623"/>
                    <a:pt x="4001" y="383"/>
                    <a:pt x="3771" y="268"/>
                  </a:cubicBezTo>
                  <a:lnTo>
                    <a:pt x="3235" y="1"/>
                  </a:lnTo>
                  <a:cubicBezTo>
                    <a:pt x="2962" y="422"/>
                    <a:pt x="2517" y="632"/>
                    <a:pt x="2072" y="632"/>
                  </a:cubicBezTo>
                  <a:cubicBezTo>
                    <a:pt x="1627" y="632"/>
                    <a:pt x="1182" y="422"/>
                    <a:pt x="910" y="1"/>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71"/>
            <p:cNvSpPr/>
            <p:nvPr/>
          </p:nvSpPr>
          <p:spPr>
            <a:xfrm>
              <a:off x="7809111" y="2621051"/>
              <a:ext cx="84715" cy="84741"/>
            </a:xfrm>
            <a:custGeom>
              <a:avLst/>
              <a:gdLst/>
              <a:ahLst/>
              <a:cxnLst/>
              <a:rect l="l" t="t" r="r" b="b"/>
              <a:pathLst>
                <a:path w="3226" h="3227" extrusionOk="0">
                  <a:moveTo>
                    <a:pt x="1609" y="1"/>
                  </a:moveTo>
                  <a:cubicBezTo>
                    <a:pt x="719" y="1"/>
                    <a:pt x="1" y="728"/>
                    <a:pt x="1" y="1618"/>
                  </a:cubicBezTo>
                  <a:cubicBezTo>
                    <a:pt x="1" y="2508"/>
                    <a:pt x="719" y="3226"/>
                    <a:pt x="1609" y="3226"/>
                  </a:cubicBezTo>
                  <a:cubicBezTo>
                    <a:pt x="2499" y="3226"/>
                    <a:pt x="3226" y="2508"/>
                    <a:pt x="3226" y="1618"/>
                  </a:cubicBezTo>
                  <a:cubicBezTo>
                    <a:pt x="3226" y="728"/>
                    <a:pt x="2499" y="1"/>
                    <a:pt x="1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2" name="Google Shape;12182;p71"/>
            <p:cNvSpPr/>
            <p:nvPr/>
          </p:nvSpPr>
          <p:spPr>
            <a:xfrm>
              <a:off x="7824447" y="2621051"/>
              <a:ext cx="71138" cy="76443"/>
            </a:xfrm>
            <a:custGeom>
              <a:avLst/>
              <a:gdLst/>
              <a:ahLst/>
              <a:cxnLst/>
              <a:rect l="l" t="t" r="r" b="b"/>
              <a:pathLst>
                <a:path w="2709" h="2911" extrusionOk="0">
                  <a:moveTo>
                    <a:pt x="1034" y="1"/>
                  </a:moveTo>
                  <a:cubicBezTo>
                    <a:pt x="259" y="1"/>
                    <a:pt x="1" y="1063"/>
                    <a:pt x="699" y="1408"/>
                  </a:cubicBezTo>
                  <a:cubicBezTo>
                    <a:pt x="718" y="1417"/>
                    <a:pt x="737" y="1427"/>
                    <a:pt x="757" y="1427"/>
                  </a:cubicBezTo>
                  <a:lnTo>
                    <a:pt x="1560" y="2891"/>
                  </a:lnTo>
                  <a:cubicBezTo>
                    <a:pt x="1560" y="2891"/>
                    <a:pt x="1781" y="2901"/>
                    <a:pt x="1991" y="2910"/>
                  </a:cubicBezTo>
                  <a:cubicBezTo>
                    <a:pt x="2460" y="2556"/>
                    <a:pt x="2709" y="1972"/>
                    <a:pt x="2623" y="1389"/>
                  </a:cubicBezTo>
                  <a:cubicBezTo>
                    <a:pt x="2527" y="728"/>
                    <a:pt x="2039" y="192"/>
                    <a:pt x="1388" y="39"/>
                  </a:cubicBezTo>
                  <a:cubicBezTo>
                    <a:pt x="1273" y="20"/>
                    <a:pt x="1149" y="1"/>
                    <a:pt x="10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3" name="Google Shape;12183;p71"/>
            <p:cNvSpPr/>
            <p:nvPr/>
          </p:nvSpPr>
          <p:spPr>
            <a:xfrm>
              <a:off x="7814888" y="2658393"/>
              <a:ext cx="72661" cy="59715"/>
            </a:xfrm>
            <a:custGeom>
              <a:avLst/>
              <a:gdLst/>
              <a:ahLst/>
              <a:cxnLst/>
              <a:rect l="l" t="t" r="r" b="b"/>
              <a:pathLst>
                <a:path w="2767" h="2274" extrusionOk="0">
                  <a:moveTo>
                    <a:pt x="1075" y="1"/>
                  </a:moveTo>
                  <a:cubicBezTo>
                    <a:pt x="986" y="1"/>
                    <a:pt x="903" y="49"/>
                    <a:pt x="862" y="139"/>
                  </a:cubicBezTo>
                  <a:cubicBezTo>
                    <a:pt x="786" y="292"/>
                    <a:pt x="680" y="436"/>
                    <a:pt x="546" y="550"/>
                  </a:cubicBezTo>
                  <a:cubicBezTo>
                    <a:pt x="422" y="656"/>
                    <a:pt x="288" y="751"/>
                    <a:pt x="135" y="828"/>
                  </a:cubicBezTo>
                  <a:cubicBezTo>
                    <a:pt x="49" y="876"/>
                    <a:pt x="1" y="971"/>
                    <a:pt x="20" y="1067"/>
                  </a:cubicBezTo>
                  <a:cubicBezTo>
                    <a:pt x="106" y="1756"/>
                    <a:pt x="699" y="2273"/>
                    <a:pt x="1389" y="2273"/>
                  </a:cubicBezTo>
                  <a:cubicBezTo>
                    <a:pt x="2106" y="2263"/>
                    <a:pt x="2709" y="1718"/>
                    <a:pt x="2767" y="1000"/>
                  </a:cubicBezTo>
                  <a:cubicBezTo>
                    <a:pt x="2767" y="924"/>
                    <a:pt x="2738" y="857"/>
                    <a:pt x="2690" y="809"/>
                  </a:cubicBezTo>
                  <a:cubicBezTo>
                    <a:pt x="2231" y="426"/>
                    <a:pt x="1695" y="158"/>
                    <a:pt x="1121" y="5"/>
                  </a:cubicBezTo>
                  <a:cubicBezTo>
                    <a:pt x="1105" y="2"/>
                    <a:pt x="1090" y="1"/>
                    <a:pt x="10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71"/>
            <p:cNvSpPr/>
            <p:nvPr/>
          </p:nvSpPr>
          <p:spPr>
            <a:xfrm>
              <a:off x="7815151" y="2658393"/>
              <a:ext cx="72661" cy="59190"/>
            </a:xfrm>
            <a:custGeom>
              <a:avLst/>
              <a:gdLst/>
              <a:ahLst/>
              <a:cxnLst/>
              <a:rect l="l" t="t" r="r" b="b"/>
              <a:pathLst>
                <a:path w="2767" h="2254" extrusionOk="0">
                  <a:moveTo>
                    <a:pt x="1065" y="1"/>
                  </a:moveTo>
                  <a:cubicBezTo>
                    <a:pt x="976" y="1"/>
                    <a:pt x="893" y="49"/>
                    <a:pt x="852" y="139"/>
                  </a:cubicBezTo>
                  <a:cubicBezTo>
                    <a:pt x="795" y="244"/>
                    <a:pt x="728" y="349"/>
                    <a:pt x="642" y="445"/>
                  </a:cubicBezTo>
                  <a:cubicBezTo>
                    <a:pt x="613" y="483"/>
                    <a:pt x="575" y="512"/>
                    <a:pt x="536" y="550"/>
                  </a:cubicBezTo>
                  <a:cubicBezTo>
                    <a:pt x="412" y="656"/>
                    <a:pt x="278" y="751"/>
                    <a:pt x="134" y="828"/>
                  </a:cubicBezTo>
                  <a:cubicBezTo>
                    <a:pt x="48" y="866"/>
                    <a:pt x="0" y="962"/>
                    <a:pt x="10" y="1067"/>
                  </a:cubicBezTo>
                  <a:cubicBezTo>
                    <a:pt x="96" y="1670"/>
                    <a:pt x="565" y="2158"/>
                    <a:pt x="1178" y="2254"/>
                  </a:cubicBezTo>
                  <a:cubicBezTo>
                    <a:pt x="862" y="2062"/>
                    <a:pt x="680" y="1708"/>
                    <a:pt x="699" y="1345"/>
                  </a:cubicBezTo>
                  <a:lnTo>
                    <a:pt x="699" y="1019"/>
                  </a:lnTo>
                  <a:cubicBezTo>
                    <a:pt x="747" y="981"/>
                    <a:pt x="804" y="943"/>
                    <a:pt x="852" y="895"/>
                  </a:cubicBezTo>
                  <a:cubicBezTo>
                    <a:pt x="977" y="780"/>
                    <a:pt x="1091" y="656"/>
                    <a:pt x="1187" y="512"/>
                  </a:cubicBezTo>
                  <a:cubicBezTo>
                    <a:pt x="1618" y="646"/>
                    <a:pt x="2029" y="866"/>
                    <a:pt x="2383" y="1163"/>
                  </a:cubicBezTo>
                  <a:cubicBezTo>
                    <a:pt x="2422" y="1201"/>
                    <a:pt x="2537" y="1306"/>
                    <a:pt x="2661" y="1421"/>
                  </a:cubicBezTo>
                  <a:cubicBezTo>
                    <a:pt x="2718" y="1287"/>
                    <a:pt x="2747" y="1144"/>
                    <a:pt x="2766" y="1000"/>
                  </a:cubicBezTo>
                  <a:cubicBezTo>
                    <a:pt x="2766" y="924"/>
                    <a:pt x="2738" y="857"/>
                    <a:pt x="2680" y="809"/>
                  </a:cubicBezTo>
                  <a:cubicBezTo>
                    <a:pt x="2221" y="426"/>
                    <a:pt x="1685" y="158"/>
                    <a:pt x="1111" y="5"/>
                  </a:cubicBezTo>
                  <a:cubicBezTo>
                    <a:pt x="1095" y="2"/>
                    <a:pt x="1080" y="1"/>
                    <a:pt x="10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71"/>
            <p:cNvSpPr/>
            <p:nvPr/>
          </p:nvSpPr>
          <p:spPr>
            <a:xfrm>
              <a:off x="7796795" y="2749988"/>
              <a:ext cx="24422" cy="40729"/>
            </a:xfrm>
            <a:custGeom>
              <a:avLst/>
              <a:gdLst/>
              <a:ahLst/>
              <a:cxnLst/>
              <a:rect l="l" t="t" r="r" b="b"/>
              <a:pathLst>
                <a:path w="930" h="1551" extrusionOk="0">
                  <a:moveTo>
                    <a:pt x="144" y="0"/>
                  </a:moveTo>
                  <a:cubicBezTo>
                    <a:pt x="49" y="125"/>
                    <a:pt x="1" y="268"/>
                    <a:pt x="1" y="422"/>
                  </a:cubicBezTo>
                  <a:lnTo>
                    <a:pt x="1" y="1321"/>
                  </a:lnTo>
                  <a:cubicBezTo>
                    <a:pt x="1" y="1446"/>
                    <a:pt x="106" y="1551"/>
                    <a:pt x="230" y="1551"/>
                  </a:cubicBezTo>
                  <a:lnTo>
                    <a:pt x="929" y="1551"/>
                  </a:lnTo>
                  <a:lnTo>
                    <a:pt x="929" y="852"/>
                  </a:lnTo>
                  <a:cubicBezTo>
                    <a:pt x="920" y="709"/>
                    <a:pt x="862" y="575"/>
                    <a:pt x="747" y="489"/>
                  </a:cubicBezTo>
                  <a:lnTo>
                    <a:pt x="144"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71"/>
            <p:cNvSpPr/>
            <p:nvPr/>
          </p:nvSpPr>
          <p:spPr>
            <a:xfrm>
              <a:off x="7881746" y="2749988"/>
              <a:ext cx="24159" cy="40729"/>
            </a:xfrm>
            <a:custGeom>
              <a:avLst/>
              <a:gdLst/>
              <a:ahLst/>
              <a:cxnLst/>
              <a:rect l="l" t="t" r="r" b="b"/>
              <a:pathLst>
                <a:path w="920" h="1551" extrusionOk="0">
                  <a:moveTo>
                    <a:pt x="785" y="0"/>
                  </a:moveTo>
                  <a:lnTo>
                    <a:pt x="173" y="489"/>
                  </a:lnTo>
                  <a:cubicBezTo>
                    <a:pt x="68" y="575"/>
                    <a:pt x="1" y="709"/>
                    <a:pt x="1" y="852"/>
                  </a:cubicBezTo>
                  <a:lnTo>
                    <a:pt x="1" y="1551"/>
                  </a:lnTo>
                  <a:lnTo>
                    <a:pt x="690" y="1551"/>
                  </a:lnTo>
                  <a:cubicBezTo>
                    <a:pt x="814" y="1551"/>
                    <a:pt x="919" y="1446"/>
                    <a:pt x="919" y="1321"/>
                  </a:cubicBezTo>
                  <a:lnTo>
                    <a:pt x="919" y="422"/>
                  </a:lnTo>
                  <a:cubicBezTo>
                    <a:pt x="919" y="268"/>
                    <a:pt x="871" y="125"/>
                    <a:pt x="785"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7" name="Google Shape;12187;p71"/>
          <p:cNvGrpSpPr/>
          <p:nvPr/>
        </p:nvGrpSpPr>
        <p:grpSpPr>
          <a:xfrm>
            <a:off x="7980773" y="2428802"/>
            <a:ext cx="353381" cy="358160"/>
            <a:chOff x="7980773" y="2428802"/>
            <a:chExt cx="353381" cy="358160"/>
          </a:xfrm>
        </p:grpSpPr>
        <p:sp>
          <p:nvSpPr>
            <p:cNvPr id="12188" name="Google Shape;12188;p71"/>
            <p:cNvSpPr/>
            <p:nvPr/>
          </p:nvSpPr>
          <p:spPr>
            <a:xfrm>
              <a:off x="8218504" y="2711779"/>
              <a:ext cx="115649" cy="75182"/>
            </a:xfrm>
            <a:custGeom>
              <a:avLst/>
              <a:gdLst/>
              <a:ahLst/>
              <a:cxnLst/>
              <a:rect l="l" t="t" r="r" b="b"/>
              <a:pathLst>
                <a:path w="4404" h="2863" extrusionOk="0">
                  <a:moveTo>
                    <a:pt x="1542" y="1"/>
                  </a:moveTo>
                  <a:lnTo>
                    <a:pt x="1542" y="374"/>
                  </a:lnTo>
                  <a:cubicBezTo>
                    <a:pt x="1542" y="470"/>
                    <a:pt x="1475" y="556"/>
                    <a:pt x="1379" y="585"/>
                  </a:cubicBezTo>
                  <a:lnTo>
                    <a:pt x="479" y="843"/>
                  </a:lnTo>
                  <a:cubicBezTo>
                    <a:pt x="202" y="920"/>
                    <a:pt x="1" y="1178"/>
                    <a:pt x="1" y="1475"/>
                  </a:cubicBezTo>
                  <a:lnTo>
                    <a:pt x="1" y="2642"/>
                  </a:lnTo>
                  <a:cubicBezTo>
                    <a:pt x="1" y="2767"/>
                    <a:pt x="96" y="2862"/>
                    <a:pt x="221" y="2862"/>
                  </a:cubicBezTo>
                  <a:lnTo>
                    <a:pt x="4183" y="2862"/>
                  </a:lnTo>
                  <a:cubicBezTo>
                    <a:pt x="4307" y="2862"/>
                    <a:pt x="4403" y="2767"/>
                    <a:pt x="4403" y="2642"/>
                  </a:cubicBezTo>
                  <a:lnTo>
                    <a:pt x="4403" y="1475"/>
                  </a:lnTo>
                  <a:cubicBezTo>
                    <a:pt x="4403" y="1178"/>
                    <a:pt x="4202" y="920"/>
                    <a:pt x="3915" y="843"/>
                  </a:cubicBezTo>
                  <a:lnTo>
                    <a:pt x="3015" y="585"/>
                  </a:lnTo>
                  <a:cubicBezTo>
                    <a:pt x="2920" y="556"/>
                    <a:pt x="2853" y="470"/>
                    <a:pt x="2862" y="374"/>
                  </a:cubicBezTo>
                  <a:lnTo>
                    <a:pt x="286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9" name="Google Shape;12189;p71"/>
            <p:cNvSpPr/>
            <p:nvPr/>
          </p:nvSpPr>
          <p:spPr>
            <a:xfrm>
              <a:off x="8218268" y="2727614"/>
              <a:ext cx="115623" cy="59348"/>
            </a:xfrm>
            <a:custGeom>
              <a:avLst/>
              <a:gdLst/>
              <a:ahLst/>
              <a:cxnLst/>
              <a:rect l="l" t="t" r="r" b="b"/>
              <a:pathLst>
                <a:path w="4403" h="2260" extrusionOk="0">
                  <a:moveTo>
                    <a:pt x="3101" y="1"/>
                  </a:moveTo>
                  <a:cubicBezTo>
                    <a:pt x="2961" y="453"/>
                    <a:pt x="2570" y="680"/>
                    <a:pt x="2180" y="680"/>
                  </a:cubicBezTo>
                  <a:cubicBezTo>
                    <a:pt x="1793" y="680"/>
                    <a:pt x="1406" y="458"/>
                    <a:pt x="1263" y="10"/>
                  </a:cubicBezTo>
                  <a:lnTo>
                    <a:pt x="479" y="230"/>
                  </a:lnTo>
                  <a:cubicBezTo>
                    <a:pt x="201" y="317"/>
                    <a:pt x="0" y="575"/>
                    <a:pt x="0" y="872"/>
                  </a:cubicBezTo>
                  <a:lnTo>
                    <a:pt x="0" y="2039"/>
                  </a:lnTo>
                  <a:cubicBezTo>
                    <a:pt x="0" y="2164"/>
                    <a:pt x="105" y="2259"/>
                    <a:pt x="220" y="2259"/>
                  </a:cubicBezTo>
                  <a:lnTo>
                    <a:pt x="4182" y="2259"/>
                  </a:lnTo>
                  <a:cubicBezTo>
                    <a:pt x="4307" y="2259"/>
                    <a:pt x="4403" y="2164"/>
                    <a:pt x="4403" y="2039"/>
                  </a:cubicBezTo>
                  <a:lnTo>
                    <a:pt x="4403" y="872"/>
                  </a:lnTo>
                  <a:cubicBezTo>
                    <a:pt x="4403" y="575"/>
                    <a:pt x="4211" y="317"/>
                    <a:pt x="3924" y="240"/>
                  </a:cubicBezTo>
                  <a:lnTo>
                    <a:pt x="3101"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71"/>
            <p:cNvSpPr/>
            <p:nvPr/>
          </p:nvSpPr>
          <p:spPr>
            <a:xfrm>
              <a:off x="8235600" y="2630872"/>
              <a:ext cx="29175" cy="63602"/>
            </a:xfrm>
            <a:custGeom>
              <a:avLst/>
              <a:gdLst/>
              <a:ahLst/>
              <a:cxnLst/>
              <a:rect l="l" t="t" r="r" b="b"/>
              <a:pathLst>
                <a:path w="1111" h="2422" extrusionOk="0">
                  <a:moveTo>
                    <a:pt x="670" y="0"/>
                  </a:moveTo>
                  <a:cubicBezTo>
                    <a:pt x="297" y="0"/>
                    <a:pt x="1" y="297"/>
                    <a:pt x="10" y="660"/>
                  </a:cubicBezTo>
                  <a:lnTo>
                    <a:pt x="10" y="814"/>
                  </a:lnTo>
                  <a:cubicBezTo>
                    <a:pt x="10" y="1005"/>
                    <a:pt x="39" y="1196"/>
                    <a:pt x="96" y="1378"/>
                  </a:cubicBezTo>
                  <a:lnTo>
                    <a:pt x="450" y="2421"/>
                  </a:lnTo>
                  <a:lnTo>
                    <a:pt x="1111" y="2421"/>
                  </a:lnTo>
                  <a:lnTo>
                    <a:pt x="111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71"/>
            <p:cNvSpPr/>
            <p:nvPr/>
          </p:nvSpPr>
          <p:spPr>
            <a:xfrm>
              <a:off x="8247417" y="2625095"/>
              <a:ext cx="69379" cy="69379"/>
            </a:xfrm>
            <a:custGeom>
              <a:avLst/>
              <a:gdLst/>
              <a:ahLst/>
              <a:cxnLst/>
              <a:rect l="l" t="t" r="r" b="b"/>
              <a:pathLst>
                <a:path w="2642" h="2642" extrusionOk="0">
                  <a:moveTo>
                    <a:pt x="661" y="0"/>
                  </a:moveTo>
                  <a:cubicBezTo>
                    <a:pt x="287" y="0"/>
                    <a:pt x="0" y="297"/>
                    <a:pt x="0" y="660"/>
                  </a:cubicBezTo>
                  <a:cubicBezTo>
                    <a:pt x="0" y="909"/>
                    <a:pt x="192" y="1101"/>
                    <a:pt x="441" y="1101"/>
                  </a:cubicBezTo>
                  <a:lnTo>
                    <a:pt x="2192" y="2641"/>
                  </a:lnTo>
                  <a:lnTo>
                    <a:pt x="2565" y="1340"/>
                  </a:lnTo>
                  <a:cubicBezTo>
                    <a:pt x="2613" y="1187"/>
                    <a:pt x="2632" y="1024"/>
                    <a:pt x="2642" y="861"/>
                  </a:cubicBezTo>
                  <a:lnTo>
                    <a:pt x="2642" y="440"/>
                  </a:lnTo>
                  <a:cubicBezTo>
                    <a:pt x="2642" y="201"/>
                    <a:pt x="2441" y="0"/>
                    <a:pt x="2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71"/>
            <p:cNvSpPr/>
            <p:nvPr/>
          </p:nvSpPr>
          <p:spPr>
            <a:xfrm>
              <a:off x="8258971" y="2711779"/>
              <a:ext cx="34453" cy="14049"/>
            </a:xfrm>
            <a:custGeom>
              <a:avLst/>
              <a:gdLst/>
              <a:ahLst/>
              <a:cxnLst/>
              <a:rect l="l" t="t" r="r" b="b"/>
              <a:pathLst>
                <a:path w="1312" h="535" extrusionOk="0">
                  <a:moveTo>
                    <a:pt x="1" y="1"/>
                  </a:moveTo>
                  <a:lnTo>
                    <a:pt x="1" y="412"/>
                  </a:lnTo>
                  <a:cubicBezTo>
                    <a:pt x="211" y="494"/>
                    <a:pt x="434" y="534"/>
                    <a:pt x="656" y="534"/>
                  </a:cubicBezTo>
                  <a:cubicBezTo>
                    <a:pt x="879" y="534"/>
                    <a:pt x="1101" y="494"/>
                    <a:pt x="1312" y="412"/>
                  </a:cubicBezTo>
                  <a:lnTo>
                    <a:pt x="131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3" name="Google Shape;12193;p71"/>
            <p:cNvSpPr/>
            <p:nvPr/>
          </p:nvSpPr>
          <p:spPr>
            <a:xfrm>
              <a:off x="8241640" y="2654244"/>
              <a:ext cx="69379" cy="63339"/>
            </a:xfrm>
            <a:custGeom>
              <a:avLst/>
              <a:gdLst/>
              <a:ahLst/>
              <a:cxnLst/>
              <a:rect l="l" t="t" r="r" b="b"/>
              <a:pathLst>
                <a:path w="2642" h="2412" extrusionOk="0">
                  <a:moveTo>
                    <a:pt x="842" y="0"/>
                  </a:moveTo>
                  <a:cubicBezTo>
                    <a:pt x="728" y="0"/>
                    <a:pt x="613" y="48"/>
                    <a:pt x="527" y="134"/>
                  </a:cubicBezTo>
                  <a:lnTo>
                    <a:pt x="125" y="527"/>
                  </a:lnTo>
                  <a:cubicBezTo>
                    <a:pt x="39" y="613"/>
                    <a:pt x="0" y="728"/>
                    <a:pt x="0" y="842"/>
                  </a:cubicBezTo>
                  <a:lnTo>
                    <a:pt x="0" y="1101"/>
                  </a:lnTo>
                  <a:cubicBezTo>
                    <a:pt x="0" y="1828"/>
                    <a:pt x="584" y="2412"/>
                    <a:pt x="1311" y="2412"/>
                  </a:cubicBezTo>
                  <a:cubicBezTo>
                    <a:pt x="1317" y="2412"/>
                    <a:pt x="1323" y="2412"/>
                    <a:pt x="1329" y="2412"/>
                  </a:cubicBezTo>
                  <a:cubicBezTo>
                    <a:pt x="2048" y="2412"/>
                    <a:pt x="2642" y="1822"/>
                    <a:pt x="2642" y="1101"/>
                  </a:cubicBezTo>
                  <a:lnTo>
                    <a:pt x="2642" y="814"/>
                  </a:lnTo>
                  <a:cubicBezTo>
                    <a:pt x="2642" y="699"/>
                    <a:pt x="2594" y="584"/>
                    <a:pt x="2508" y="507"/>
                  </a:cubicBezTo>
                  <a:cubicBezTo>
                    <a:pt x="2173" y="172"/>
                    <a:pt x="1551" y="19"/>
                    <a:pt x="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4" name="Google Shape;12194;p71"/>
            <p:cNvSpPr/>
            <p:nvPr/>
          </p:nvSpPr>
          <p:spPr>
            <a:xfrm>
              <a:off x="8241640" y="2654191"/>
              <a:ext cx="69143" cy="62157"/>
            </a:xfrm>
            <a:custGeom>
              <a:avLst/>
              <a:gdLst/>
              <a:ahLst/>
              <a:cxnLst/>
              <a:rect l="l" t="t" r="r" b="b"/>
              <a:pathLst>
                <a:path w="2633" h="2367" extrusionOk="0">
                  <a:moveTo>
                    <a:pt x="813" y="1"/>
                  </a:moveTo>
                  <a:cubicBezTo>
                    <a:pt x="708" y="1"/>
                    <a:pt x="605" y="48"/>
                    <a:pt x="527" y="127"/>
                  </a:cubicBezTo>
                  <a:lnTo>
                    <a:pt x="125" y="529"/>
                  </a:lnTo>
                  <a:cubicBezTo>
                    <a:pt x="39" y="605"/>
                    <a:pt x="0" y="720"/>
                    <a:pt x="0" y="835"/>
                  </a:cubicBezTo>
                  <a:lnTo>
                    <a:pt x="0" y="1093"/>
                  </a:lnTo>
                  <a:cubicBezTo>
                    <a:pt x="0" y="1687"/>
                    <a:pt x="383" y="2203"/>
                    <a:pt x="957" y="2366"/>
                  </a:cubicBezTo>
                  <a:cubicBezTo>
                    <a:pt x="766" y="2127"/>
                    <a:pt x="661" y="1840"/>
                    <a:pt x="661" y="1533"/>
                  </a:cubicBezTo>
                  <a:lnTo>
                    <a:pt x="661" y="892"/>
                  </a:lnTo>
                  <a:cubicBezTo>
                    <a:pt x="651" y="645"/>
                    <a:pt x="852" y="451"/>
                    <a:pt x="1087" y="451"/>
                  </a:cubicBezTo>
                  <a:cubicBezTo>
                    <a:pt x="1098" y="451"/>
                    <a:pt x="1109" y="451"/>
                    <a:pt x="1120" y="452"/>
                  </a:cubicBezTo>
                  <a:cubicBezTo>
                    <a:pt x="1570" y="481"/>
                    <a:pt x="2230" y="557"/>
                    <a:pt x="2632" y="749"/>
                  </a:cubicBezTo>
                  <a:cubicBezTo>
                    <a:pt x="2622" y="653"/>
                    <a:pt x="2575" y="567"/>
                    <a:pt x="2508" y="500"/>
                  </a:cubicBezTo>
                  <a:cubicBezTo>
                    <a:pt x="2173" y="174"/>
                    <a:pt x="1551" y="21"/>
                    <a:pt x="842" y="2"/>
                  </a:cubicBezTo>
                  <a:cubicBezTo>
                    <a:pt x="833" y="1"/>
                    <a:pt x="823" y="1"/>
                    <a:pt x="813"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71"/>
            <p:cNvSpPr/>
            <p:nvPr/>
          </p:nvSpPr>
          <p:spPr>
            <a:xfrm>
              <a:off x="8218504" y="2740692"/>
              <a:ext cx="23161" cy="46270"/>
            </a:xfrm>
            <a:custGeom>
              <a:avLst/>
              <a:gdLst/>
              <a:ahLst/>
              <a:cxnLst/>
              <a:rect l="l" t="t" r="r" b="b"/>
              <a:pathLst>
                <a:path w="882" h="1762" extrusionOk="0">
                  <a:moveTo>
                    <a:pt x="116" y="0"/>
                  </a:moveTo>
                  <a:cubicBezTo>
                    <a:pt x="39" y="106"/>
                    <a:pt x="1" y="240"/>
                    <a:pt x="1" y="374"/>
                  </a:cubicBezTo>
                  <a:lnTo>
                    <a:pt x="1" y="1541"/>
                  </a:lnTo>
                  <a:cubicBezTo>
                    <a:pt x="1" y="1666"/>
                    <a:pt x="96" y="1761"/>
                    <a:pt x="221" y="1761"/>
                  </a:cubicBezTo>
                  <a:lnTo>
                    <a:pt x="881" y="1761"/>
                  </a:lnTo>
                  <a:lnTo>
                    <a:pt x="881" y="1034"/>
                  </a:lnTo>
                  <a:cubicBezTo>
                    <a:pt x="872" y="852"/>
                    <a:pt x="805" y="689"/>
                    <a:pt x="680" y="565"/>
                  </a:cubicBezTo>
                  <a:lnTo>
                    <a:pt x="116" y="0"/>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71"/>
            <p:cNvSpPr/>
            <p:nvPr/>
          </p:nvSpPr>
          <p:spPr>
            <a:xfrm>
              <a:off x="8310756" y="2740692"/>
              <a:ext cx="23135" cy="46270"/>
            </a:xfrm>
            <a:custGeom>
              <a:avLst/>
              <a:gdLst/>
              <a:ahLst/>
              <a:cxnLst/>
              <a:rect l="l" t="t" r="r" b="b"/>
              <a:pathLst>
                <a:path w="881" h="1762" extrusionOk="0">
                  <a:moveTo>
                    <a:pt x="766" y="0"/>
                  </a:moveTo>
                  <a:lnTo>
                    <a:pt x="201" y="565"/>
                  </a:lnTo>
                  <a:cubicBezTo>
                    <a:pt x="77" y="689"/>
                    <a:pt x="0" y="852"/>
                    <a:pt x="0" y="1034"/>
                  </a:cubicBezTo>
                  <a:lnTo>
                    <a:pt x="0" y="1761"/>
                  </a:lnTo>
                  <a:lnTo>
                    <a:pt x="660" y="1761"/>
                  </a:lnTo>
                  <a:cubicBezTo>
                    <a:pt x="785" y="1761"/>
                    <a:pt x="881" y="1666"/>
                    <a:pt x="881" y="1541"/>
                  </a:cubicBezTo>
                  <a:lnTo>
                    <a:pt x="881" y="374"/>
                  </a:lnTo>
                  <a:cubicBezTo>
                    <a:pt x="881" y="240"/>
                    <a:pt x="842" y="106"/>
                    <a:pt x="76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71"/>
            <p:cNvSpPr/>
            <p:nvPr/>
          </p:nvSpPr>
          <p:spPr>
            <a:xfrm>
              <a:off x="8009659" y="2607737"/>
              <a:ext cx="46270" cy="40493"/>
            </a:xfrm>
            <a:custGeom>
              <a:avLst/>
              <a:gdLst/>
              <a:ahLst/>
              <a:cxnLst/>
              <a:rect l="l" t="t" r="r" b="b"/>
              <a:pathLst>
                <a:path w="1762" h="1542" extrusionOk="0">
                  <a:moveTo>
                    <a:pt x="881" y="1"/>
                  </a:moveTo>
                  <a:cubicBezTo>
                    <a:pt x="393" y="1"/>
                    <a:pt x="1" y="345"/>
                    <a:pt x="1" y="776"/>
                  </a:cubicBezTo>
                  <a:cubicBezTo>
                    <a:pt x="1" y="1197"/>
                    <a:pt x="393" y="1541"/>
                    <a:pt x="881" y="1541"/>
                  </a:cubicBezTo>
                  <a:cubicBezTo>
                    <a:pt x="1369" y="1541"/>
                    <a:pt x="1762" y="1197"/>
                    <a:pt x="1762" y="776"/>
                  </a:cubicBezTo>
                  <a:cubicBezTo>
                    <a:pt x="1762" y="345"/>
                    <a:pt x="1369"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71"/>
            <p:cNvSpPr/>
            <p:nvPr/>
          </p:nvSpPr>
          <p:spPr>
            <a:xfrm>
              <a:off x="8009659" y="2607737"/>
              <a:ext cx="31696" cy="40493"/>
            </a:xfrm>
            <a:custGeom>
              <a:avLst/>
              <a:gdLst/>
              <a:ahLst/>
              <a:cxnLst/>
              <a:rect l="l" t="t" r="r" b="b"/>
              <a:pathLst>
                <a:path w="1207" h="1542" extrusionOk="0">
                  <a:moveTo>
                    <a:pt x="881" y="1"/>
                  </a:moveTo>
                  <a:cubicBezTo>
                    <a:pt x="393" y="1"/>
                    <a:pt x="1" y="345"/>
                    <a:pt x="1" y="766"/>
                  </a:cubicBezTo>
                  <a:cubicBezTo>
                    <a:pt x="1" y="1197"/>
                    <a:pt x="393" y="1541"/>
                    <a:pt x="881" y="1541"/>
                  </a:cubicBezTo>
                  <a:cubicBezTo>
                    <a:pt x="996" y="1541"/>
                    <a:pt x="1101" y="1522"/>
                    <a:pt x="1207" y="1484"/>
                  </a:cubicBezTo>
                  <a:cubicBezTo>
                    <a:pt x="891" y="1388"/>
                    <a:pt x="671" y="1101"/>
                    <a:pt x="661" y="776"/>
                  </a:cubicBezTo>
                  <a:cubicBezTo>
                    <a:pt x="671" y="441"/>
                    <a:pt x="891" y="154"/>
                    <a:pt x="1207" y="58"/>
                  </a:cubicBezTo>
                  <a:cubicBezTo>
                    <a:pt x="1101" y="20"/>
                    <a:pt x="99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9" name="Google Shape;12199;p71"/>
            <p:cNvSpPr/>
            <p:nvPr/>
          </p:nvSpPr>
          <p:spPr>
            <a:xfrm>
              <a:off x="7980773" y="2706002"/>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7"/>
                    <a:pt x="96" y="3082"/>
                    <a:pt x="220" y="3082"/>
                  </a:cubicBezTo>
                  <a:lnTo>
                    <a:pt x="3742" y="3082"/>
                  </a:lnTo>
                  <a:cubicBezTo>
                    <a:pt x="3867" y="3082"/>
                    <a:pt x="3962" y="2987"/>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0" name="Google Shape;12200;p71"/>
            <p:cNvSpPr/>
            <p:nvPr/>
          </p:nvSpPr>
          <p:spPr>
            <a:xfrm>
              <a:off x="8015200" y="2706002"/>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31"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71"/>
            <p:cNvSpPr/>
            <p:nvPr/>
          </p:nvSpPr>
          <p:spPr>
            <a:xfrm>
              <a:off x="7980773" y="2736411"/>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9"/>
                    <a:pt x="96" y="1924"/>
                    <a:pt x="220" y="1924"/>
                  </a:cubicBezTo>
                  <a:lnTo>
                    <a:pt x="3742" y="1924"/>
                  </a:lnTo>
                  <a:cubicBezTo>
                    <a:pt x="3857" y="1924"/>
                    <a:pt x="3962" y="1829"/>
                    <a:pt x="3962" y="1704"/>
                  </a:cubicBezTo>
                  <a:lnTo>
                    <a:pt x="3962" y="843"/>
                  </a:lnTo>
                  <a:cubicBezTo>
                    <a:pt x="3962" y="594"/>
                    <a:pt x="3819" y="364"/>
                    <a:pt x="3599" y="259"/>
                  </a:cubicBezTo>
                  <a:lnTo>
                    <a:pt x="3091" y="1"/>
                  </a:lnTo>
                  <a:cubicBezTo>
                    <a:pt x="2833" y="407"/>
                    <a:pt x="2407" y="611"/>
                    <a:pt x="1981" y="611"/>
                  </a:cubicBezTo>
                  <a:cubicBezTo>
                    <a:pt x="1555" y="611"/>
                    <a:pt x="1130" y="407"/>
                    <a:pt x="8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71"/>
            <p:cNvSpPr/>
            <p:nvPr/>
          </p:nvSpPr>
          <p:spPr>
            <a:xfrm>
              <a:off x="7992327" y="2625095"/>
              <a:ext cx="80960" cy="80933"/>
            </a:xfrm>
            <a:custGeom>
              <a:avLst/>
              <a:gdLst/>
              <a:ahLst/>
              <a:cxnLst/>
              <a:rect l="l" t="t" r="r" b="b"/>
              <a:pathLst>
                <a:path w="3083" h="3082" extrusionOk="0">
                  <a:moveTo>
                    <a:pt x="1541" y="0"/>
                  </a:moveTo>
                  <a:cubicBezTo>
                    <a:pt x="690" y="0"/>
                    <a:pt x="0" y="689"/>
                    <a:pt x="0" y="1541"/>
                  </a:cubicBezTo>
                  <a:cubicBezTo>
                    <a:pt x="0" y="2393"/>
                    <a:pt x="690" y="3082"/>
                    <a:pt x="1541" y="3082"/>
                  </a:cubicBezTo>
                  <a:cubicBezTo>
                    <a:pt x="2393" y="3082"/>
                    <a:pt x="3082" y="2393"/>
                    <a:pt x="3082" y="1541"/>
                  </a:cubicBezTo>
                  <a:cubicBezTo>
                    <a:pt x="3082" y="689"/>
                    <a:pt x="2393" y="0"/>
                    <a:pt x="15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71"/>
            <p:cNvSpPr/>
            <p:nvPr/>
          </p:nvSpPr>
          <p:spPr>
            <a:xfrm>
              <a:off x="8007164" y="2625095"/>
              <a:ext cx="67620" cy="72898"/>
            </a:xfrm>
            <a:custGeom>
              <a:avLst/>
              <a:gdLst/>
              <a:ahLst/>
              <a:cxnLst/>
              <a:rect l="l" t="t" r="r" b="b"/>
              <a:pathLst>
                <a:path w="2575" h="2776" extrusionOk="0">
                  <a:moveTo>
                    <a:pt x="986" y="0"/>
                  </a:moveTo>
                  <a:cubicBezTo>
                    <a:pt x="249" y="0"/>
                    <a:pt x="0" y="1014"/>
                    <a:pt x="660" y="1340"/>
                  </a:cubicBezTo>
                  <a:cubicBezTo>
                    <a:pt x="680" y="1349"/>
                    <a:pt x="699" y="1359"/>
                    <a:pt x="718" y="1369"/>
                  </a:cubicBezTo>
                  <a:lnTo>
                    <a:pt x="1484" y="2756"/>
                  </a:lnTo>
                  <a:cubicBezTo>
                    <a:pt x="1484" y="2756"/>
                    <a:pt x="1694" y="2766"/>
                    <a:pt x="1895" y="2775"/>
                  </a:cubicBezTo>
                  <a:cubicBezTo>
                    <a:pt x="2345" y="2440"/>
                    <a:pt x="2575" y="1885"/>
                    <a:pt x="2498" y="1330"/>
                  </a:cubicBezTo>
                  <a:cubicBezTo>
                    <a:pt x="2412" y="699"/>
                    <a:pt x="1943" y="182"/>
                    <a:pt x="1321" y="38"/>
                  </a:cubicBezTo>
                  <a:cubicBezTo>
                    <a:pt x="1206" y="19"/>
                    <a:pt x="1091"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71"/>
            <p:cNvSpPr/>
            <p:nvPr/>
          </p:nvSpPr>
          <p:spPr>
            <a:xfrm>
              <a:off x="7998104" y="2660809"/>
              <a:ext cx="69379" cy="56774"/>
            </a:xfrm>
            <a:custGeom>
              <a:avLst/>
              <a:gdLst/>
              <a:ahLst/>
              <a:cxnLst/>
              <a:rect l="l" t="t" r="r" b="b"/>
              <a:pathLst>
                <a:path w="2642" h="2162" extrusionOk="0">
                  <a:moveTo>
                    <a:pt x="1012" y="0"/>
                  </a:moveTo>
                  <a:cubicBezTo>
                    <a:pt x="929" y="0"/>
                    <a:pt x="854" y="46"/>
                    <a:pt x="824" y="123"/>
                  </a:cubicBezTo>
                  <a:cubicBezTo>
                    <a:pt x="747" y="277"/>
                    <a:pt x="642" y="411"/>
                    <a:pt x="517" y="525"/>
                  </a:cubicBezTo>
                  <a:cubicBezTo>
                    <a:pt x="403" y="621"/>
                    <a:pt x="269" y="717"/>
                    <a:pt x="135" y="784"/>
                  </a:cubicBezTo>
                  <a:cubicBezTo>
                    <a:pt x="48" y="832"/>
                    <a:pt x="1" y="918"/>
                    <a:pt x="10" y="1013"/>
                  </a:cubicBezTo>
                  <a:cubicBezTo>
                    <a:pt x="96" y="1674"/>
                    <a:pt x="651" y="2162"/>
                    <a:pt x="1321" y="2162"/>
                  </a:cubicBezTo>
                  <a:cubicBezTo>
                    <a:pt x="1327" y="2162"/>
                    <a:pt x="1333" y="2162"/>
                    <a:pt x="1339" y="2162"/>
                  </a:cubicBezTo>
                  <a:cubicBezTo>
                    <a:pt x="2020" y="2162"/>
                    <a:pt x="2585" y="1629"/>
                    <a:pt x="2642" y="946"/>
                  </a:cubicBezTo>
                  <a:cubicBezTo>
                    <a:pt x="2642" y="879"/>
                    <a:pt x="2613" y="812"/>
                    <a:pt x="2565" y="774"/>
                  </a:cubicBezTo>
                  <a:cubicBezTo>
                    <a:pt x="2125" y="411"/>
                    <a:pt x="1618" y="143"/>
                    <a:pt x="1072" y="9"/>
                  </a:cubicBezTo>
                  <a:cubicBezTo>
                    <a:pt x="1052" y="3"/>
                    <a:pt x="1032" y="0"/>
                    <a:pt x="10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5" name="Google Shape;12205;p71"/>
            <p:cNvSpPr/>
            <p:nvPr/>
          </p:nvSpPr>
          <p:spPr>
            <a:xfrm>
              <a:off x="7998104" y="2660914"/>
              <a:ext cx="69379" cy="56170"/>
            </a:xfrm>
            <a:custGeom>
              <a:avLst/>
              <a:gdLst/>
              <a:ahLst/>
              <a:cxnLst/>
              <a:rect l="l" t="t" r="r" b="b"/>
              <a:pathLst>
                <a:path w="2642" h="2139" extrusionOk="0">
                  <a:moveTo>
                    <a:pt x="1021" y="0"/>
                  </a:moveTo>
                  <a:cubicBezTo>
                    <a:pt x="938" y="0"/>
                    <a:pt x="856" y="47"/>
                    <a:pt x="824" y="129"/>
                  </a:cubicBezTo>
                  <a:cubicBezTo>
                    <a:pt x="766" y="234"/>
                    <a:pt x="699" y="330"/>
                    <a:pt x="623" y="416"/>
                  </a:cubicBezTo>
                  <a:cubicBezTo>
                    <a:pt x="584" y="454"/>
                    <a:pt x="556" y="483"/>
                    <a:pt x="517" y="521"/>
                  </a:cubicBezTo>
                  <a:cubicBezTo>
                    <a:pt x="403" y="627"/>
                    <a:pt x="269" y="713"/>
                    <a:pt x="125" y="780"/>
                  </a:cubicBezTo>
                  <a:cubicBezTo>
                    <a:pt x="48" y="828"/>
                    <a:pt x="1" y="914"/>
                    <a:pt x="10" y="1009"/>
                  </a:cubicBezTo>
                  <a:cubicBezTo>
                    <a:pt x="87" y="1593"/>
                    <a:pt x="537" y="2053"/>
                    <a:pt x="1120" y="2139"/>
                  </a:cubicBezTo>
                  <a:cubicBezTo>
                    <a:pt x="814" y="1957"/>
                    <a:pt x="642" y="1632"/>
                    <a:pt x="661" y="1277"/>
                  </a:cubicBezTo>
                  <a:lnTo>
                    <a:pt x="661" y="971"/>
                  </a:lnTo>
                  <a:cubicBezTo>
                    <a:pt x="709" y="933"/>
                    <a:pt x="757" y="895"/>
                    <a:pt x="805" y="847"/>
                  </a:cubicBezTo>
                  <a:cubicBezTo>
                    <a:pt x="929" y="741"/>
                    <a:pt x="1034" y="617"/>
                    <a:pt x="1120" y="474"/>
                  </a:cubicBezTo>
                  <a:cubicBezTo>
                    <a:pt x="1541" y="607"/>
                    <a:pt x="1934" y="818"/>
                    <a:pt x="2269" y="1105"/>
                  </a:cubicBezTo>
                  <a:cubicBezTo>
                    <a:pt x="2317" y="1134"/>
                    <a:pt x="2412" y="1230"/>
                    <a:pt x="2537" y="1344"/>
                  </a:cubicBezTo>
                  <a:cubicBezTo>
                    <a:pt x="2594" y="1220"/>
                    <a:pt x="2623" y="1086"/>
                    <a:pt x="2632" y="942"/>
                  </a:cubicBezTo>
                  <a:cubicBezTo>
                    <a:pt x="2642" y="875"/>
                    <a:pt x="2613" y="818"/>
                    <a:pt x="2565" y="770"/>
                  </a:cubicBezTo>
                  <a:cubicBezTo>
                    <a:pt x="2125" y="407"/>
                    <a:pt x="1618" y="148"/>
                    <a:pt x="1063" y="5"/>
                  </a:cubicBezTo>
                  <a:cubicBezTo>
                    <a:pt x="1049" y="2"/>
                    <a:pt x="1035" y="0"/>
                    <a:pt x="102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6" name="Google Shape;12206;p71"/>
            <p:cNvSpPr/>
            <p:nvPr/>
          </p:nvSpPr>
          <p:spPr>
            <a:xfrm>
              <a:off x="7980773" y="2748228"/>
              <a:ext cx="23135" cy="38733"/>
            </a:xfrm>
            <a:custGeom>
              <a:avLst/>
              <a:gdLst/>
              <a:ahLst/>
              <a:cxnLst/>
              <a:rect l="l" t="t" r="r" b="b"/>
              <a:pathLst>
                <a:path w="881" h="1475" extrusionOk="0">
                  <a:moveTo>
                    <a:pt x="134" y="0"/>
                  </a:moveTo>
                  <a:cubicBezTo>
                    <a:pt x="48" y="115"/>
                    <a:pt x="0" y="249"/>
                    <a:pt x="0" y="393"/>
                  </a:cubicBezTo>
                  <a:lnTo>
                    <a:pt x="0" y="1254"/>
                  </a:lnTo>
                  <a:cubicBezTo>
                    <a:pt x="0" y="1379"/>
                    <a:pt x="96" y="1474"/>
                    <a:pt x="220" y="1474"/>
                  </a:cubicBezTo>
                  <a:lnTo>
                    <a:pt x="881" y="1474"/>
                  </a:lnTo>
                  <a:lnTo>
                    <a:pt x="881" y="804"/>
                  </a:lnTo>
                  <a:cubicBezTo>
                    <a:pt x="881" y="670"/>
                    <a:pt x="823" y="546"/>
                    <a:pt x="718" y="469"/>
                  </a:cubicBezTo>
                  <a:lnTo>
                    <a:pt x="134"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71"/>
            <p:cNvSpPr/>
            <p:nvPr/>
          </p:nvSpPr>
          <p:spPr>
            <a:xfrm>
              <a:off x="8061680" y="2748228"/>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9"/>
                    <a:pt x="881" y="1254"/>
                  </a:cubicBezTo>
                  <a:lnTo>
                    <a:pt x="881" y="393"/>
                  </a:lnTo>
                  <a:cubicBezTo>
                    <a:pt x="881" y="249"/>
                    <a:pt x="834" y="115"/>
                    <a:pt x="747" y="0"/>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71"/>
            <p:cNvSpPr/>
            <p:nvPr/>
          </p:nvSpPr>
          <p:spPr>
            <a:xfrm>
              <a:off x="8101411" y="2428802"/>
              <a:ext cx="103806" cy="103832"/>
            </a:xfrm>
            <a:custGeom>
              <a:avLst/>
              <a:gdLst/>
              <a:ahLst/>
              <a:cxnLst/>
              <a:rect l="l" t="t" r="r" b="b"/>
              <a:pathLst>
                <a:path w="3953" h="3954" extrusionOk="0">
                  <a:moveTo>
                    <a:pt x="1971" y="1"/>
                  </a:moveTo>
                  <a:cubicBezTo>
                    <a:pt x="1110" y="1"/>
                    <a:pt x="469" y="690"/>
                    <a:pt x="412" y="1541"/>
                  </a:cubicBezTo>
                  <a:cubicBezTo>
                    <a:pt x="354" y="2144"/>
                    <a:pt x="230" y="2757"/>
                    <a:pt x="38" y="3341"/>
                  </a:cubicBezTo>
                  <a:cubicBezTo>
                    <a:pt x="0" y="3446"/>
                    <a:pt x="48" y="3570"/>
                    <a:pt x="163" y="3618"/>
                  </a:cubicBezTo>
                  <a:cubicBezTo>
                    <a:pt x="526" y="3781"/>
                    <a:pt x="909" y="3896"/>
                    <a:pt x="1311" y="3953"/>
                  </a:cubicBezTo>
                  <a:lnTo>
                    <a:pt x="2651" y="3953"/>
                  </a:lnTo>
                  <a:cubicBezTo>
                    <a:pt x="3053" y="3896"/>
                    <a:pt x="3436" y="3781"/>
                    <a:pt x="3799" y="3618"/>
                  </a:cubicBezTo>
                  <a:cubicBezTo>
                    <a:pt x="3905" y="3570"/>
                    <a:pt x="3953" y="3446"/>
                    <a:pt x="3914" y="3341"/>
                  </a:cubicBezTo>
                  <a:cubicBezTo>
                    <a:pt x="3723" y="2757"/>
                    <a:pt x="3598" y="2144"/>
                    <a:pt x="3541" y="1541"/>
                  </a:cubicBezTo>
                  <a:cubicBezTo>
                    <a:pt x="3484" y="690"/>
                    <a:pt x="2842" y="1"/>
                    <a:pt x="1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71"/>
            <p:cNvSpPr/>
            <p:nvPr/>
          </p:nvSpPr>
          <p:spPr>
            <a:xfrm>
              <a:off x="8129536" y="2428802"/>
              <a:ext cx="75944" cy="103832"/>
            </a:xfrm>
            <a:custGeom>
              <a:avLst/>
              <a:gdLst/>
              <a:ahLst/>
              <a:cxnLst/>
              <a:rect l="l" t="t" r="r" b="b"/>
              <a:pathLst>
                <a:path w="2892" h="3954" extrusionOk="0">
                  <a:moveTo>
                    <a:pt x="900" y="1"/>
                  </a:moveTo>
                  <a:cubicBezTo>
                    <a:pt x="240" y="1"/>
                    <a:pt x="1" y="900"/>
                    <a:pt x="575" y="1245"/>
                  </a:cubicBezTo>
                  <a:cubicBezTo>
                    <a:pt x="594" y="1254"/>
                    <a:pt x="613" y="1264"/>
                    <a:pt x="633" y="1274"/>
                  </a:cubicBezTo>
                  <a:lnTo>
                    <a:pt x="1130" y="3953"/>
                  </a:lnTo>
                  <a:lnTo>
                    <a:pt x="1580" y="3953"/>
                  </a:lnTo>
                  <a:cubicBezTo>
                    <a:pt x="1972" y="3896"/>
                    <a:pt x="2365" y="3781"/>
                    <a:pt x="2728" y="3618"/>
                  </a:cubicBezTo>
                  <a:cubicBezTo>
                    <a:pt x="2834" y="3570"/>
                    <a:pt x="2891" y="3446"/>
                    <a:pt x="2843" y="3341"/>
                  </a:cubicBezTo>
                  <a:cubicBezTo>
                    <a:pt x="2652" y="2757"/>
                    <a:pt x="2527" y="2144"/>
                    <a:pt x="2480" y="1541"/>
                  </a:cubicBezTo>
                  <a:cubicBezTo>
                    <a:pt x="2413" y="690"/>
                    <a:pt x="1771" y="1"/>
                    <a:pt x="9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71"/>
            <p:cNvSpPr/>
            <p:nvPr/>
          </p:nvSpPr>
          <p:spPr>
            <a:xfrm>
              <a:off x="8100650" y="2507214"/>
              <a:ext cx="104068" cy="80960"/>
            </a:xfrm>
            <a:custGeom>
              <a:avLst/>
              <a:gdLst/>
              <a:ahLst/>
              <a:cxnLst/>
              <a:rect l="l" t="t" r="r" b="b"/>
              <a:pathLst>
                <a:path w="3963" h="3083" extrusionOk="0">
                  <a:moveTo>
                    <a:pt x="1321" y="1"/>
                  </a:moveTo>
                  <a:lnTo>
                    <a:pt x="1321" y="661"/>
                  </a:lnTo>
                  <a:cubicBezTo>
                    <a:pt x="1321" y="824"/>
                    <a:pt x="1235" y="977"/>
                    <a:pt x="1082" y="1053"/>
                  </a:cubicBezTo>
                  <a:lnTo>
                    <a:pt x="364" y="1417"/>
                  </a:lnTo>
                  <a:cubicBezTo>
                    <a:pt x="144" y="1522"/>
                    <a:pt x="0" y="1752"/>
                    <a:pt x="0" y="2001"/>
                  </a:cubicBezTo>
                  <a:lnTo>
                    <a:pt x="0" y="2862"/>
                  </a:lnTo>
                  <a:cubicBezTo>
                    <a:pt x="0" y="2986"/>
                    <a:pt x="106" y="3082"/>
                    <a:pt x="220" y="3082"/>
                  </a:cubicBezTo>
                  <a:lnTo>
                    <a:pt x="3742" y="3082"/>
                  </a:lnTo>
                  <a:cubicBezTo>
                    <a:pt x="3867" y="3082"/>
                    <a:pt x="3962" y="2986"/>
                    <a:pt x="3962" y="2862"/>
                  </a:cubicBezTo>
                  <a:lnTo>
                    <a:pt x="3962" y="2001"/>
                  </a:lnTo>
                  <a:cubicBezTo>
                    <a:pt x="3962" y="1752"/>
                    <a:pt x="3819" y="1522"/>
                    <a:pt x="3599" y="1417"/>
                  </a:cubicBezTo>
                  <a:lnTo>
                    <a:pt x="2881" y="1053"/>
                  </a:lnTo>
                  <a:cubicBezTo>
                    <a:pt x="2728" y="977"/>
                    <a:pt x="2642" y="824"/>
                    <a:pt x="2642" y="661"/>
                  </a:cubicBezTo>
                  <a:lnTo>
                    <a:pt x="264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1" name="Google Shape;12211;p71"/>
            <p:cNvSpPr/>
            <p:nvPr/>
          </p:nvSpPr>
          <p:spPr>
            <a:xfrm>
              <a:off x="8135076" y="2507214"/>
              <a:ext cx="35215" cy="23161"/>
            </a:xfrm>
            <a:custGeom>
              <a:avLst/>
              <a:gdLst/>
              <a:ahLst/>
              <a:cxnLst/>
              <a:rect l="l" t="t" r="r" b="b"/>
              <a:pathLst>
                <a:path w="1341" h="882" extrusionOk="0">
                  <a:moveTo>
                    <a:pt x="10" y="1"/>
                  </a:moveTo>
                  <a:lnTo>
                    <a:pt x="10" y="661"/>
                  </a:lnTo>
                  <a:cubicBezTo>
                    <a:pt x="10" y="690"/>
                    <a:pt x="10" y="718"/>
                    <a:pt x="0" y="747"/>
                  </a:cubicBezTo>
                  <a:cubicBezTo>
                    <a:pt x="211" y="833"/>
                    <a:pt x="441" y="881"/>
                    <a:pt x="670" y="881"/>
                  </a:cubicBezTo>
                  <a:cubicBezTo>
                    <a:pt x="900" y="881"/>
                    <a:pt x="1130" y="833"/>
                    <a:pt x="1340" y="747"/>
                  </a:cubicBezTo>
                  <a:cubicBezTo>
                    <a:pt x="1340" y="718"/>
                    <a:pt x="1331" y="690"/>
                    <a:pt x="1331" y="661"/>
                  </a:cubicBezTo>
                  <a:lnTo>
                    <a:pt x="133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2" name="Google Shape;12212;p71"/>
            <p:cNvSpPr/>
            <p:nvPr/>
          </p:nvSpPr>
          <p:spPr>
            <a:xfrm>
              <a:off x="8100650" y="2537623"/>
              <a:ext cx="104068" cy="50551"/>
            </a:xfrm>
            <a:custGeom>
              <a:avLst/>
              <a:gdLst/>
              <a:ahLst/>
              <a:cxnLst/>
              <a:rect l="l" t="t" r="r" b="b"/>
              <a:pathLst>
                <a:path w="3963" h="1925" extrusionOk="0">
                  <a:moveTo>
                    <a:pt x="871" y="1"/>
                  </a:moveTo>
                  <a:lnTo>
                    <a:pt x="364" y="259"/>
                  </a:lnTo>
                  <a:cubicBezTo>
                    <a:pt x="144" y="364"/>
                    <a:pt x="0" y="594"/>
                    <a:pt x="0" y="843"/>
                  </a:cubicBezTo>
                  <a:lnTo>
                    <a:pt x="0" y="1704"/>
                  </a:lnTo>
                  <a:cubicBezTo>
                    <a:pt x="0" y="1828"/>
                    <a:pt x="96" y="1924"/>
                    <a:pt x="220" y="1924"/>
                  </a:cubicBezTo>
                  <a:lnTo>
                    <a:pt x="3742" y="1924"/>
                  </a:lnTo>
                  <a:cubicBezTo>
                    <a:pt x="3867" y="1924"/>
                    <a:pt x="3962" y="1828"/>
                    <a:pt x="3962" y="1704"/>
                  </a:cubicBezTo>
                  <a:lnTo>
                    <a:pt x="3962" y="843"/>
                  </a:lnTo>
                  <a:cubicBezTo>
                    <a:pt x="3962" y="594"/>
                    <a:pt x="3819" y="364"/>
                    <a:pt x="3599" y="259"/>
                  </a:cubicBezTo>
                  <a:lnTo>
                    <a:pt x="3092" y="1"/>
                  </a:lnTo>
                  <a:cubicBezTo>
                    <a:pt x="2833" y="407"/>
                    <a:pt x="2407" y="611"/>
                    <a:pt x="1981" y="611"/>
                  </a:cubicBezTo>
                  <a:cubicBezTo>
                    <a:pt x="1555" y="611"/>
                    <a:pt x="1130" y="407"/>
                    <a:pt x="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71"/>
            <p:cNvSpPr/>
            <p:nvPr/>
          </p:nvSpPr>
          <p:spPr>
            <a:xfrm>
              <a:off x="8117981" y="2462047"/>
              <a:ext cx="69405" cy="56748"/>
            </a:xfrm>
            <a:custGeom>
              <a:avLst/>
              <a:gdLst/>
              <a:ahLst/>
              <a:cxnLst/>
              <a:rect l="l" t="t" r="r" b="b"/>
              <a:pathLst>
                <a:path w="2643" h="2161" extrusionOk="0">
                  <a:moveTo>
                    <a:pt x="1017" y="0"/>
                  </a:moveTo>
                  <a:cubicBezTo>
                    <a:pt x="932" y="0"/>
                    <a:pt x="855" y="51"/>
                    <a:pt x="824" y="122"/>
                  </a:cubicBezTo>
                  <a:cubicBezTo>
                    <a:pt x="747" y="275"/>
                    <a:pt x="642" y="409"/>
                    <a:pt x="517" y="524"/>
                  </a:cubicBezTo>
                  <a:cubicBezTo>
                    <a:pt x="403" y="630"/>
                    <a:pt x="269" y="716"/>
                    <a:pt x="135" y="783"/>
                  </a:cubicBezTo>
                  <a:cubicBezTo>
                    <a:pt x="48" y="831"/>
                    <a:pt x="1" y="917"/>
                    <a:pt x="10" y="1012"/>
                  </a:cubicBezTo>
                  <a:cubicBezTo>
                    <a:pt x="96" y="1673"/>
                    <a:pt x="661" y="2161"/>
                    <a:pt x="1321" y="2161"/>
                  </a:cubicBezTo>
                  <a:cubicBezTo>
                    <a:pt x="1327" y="2161"/>
                    <a:pt x="1333" y="2161"/>
                    <a:pt x="1340" y="2161"/>
                  </a:cubicBezTo>
                  <a:cubicBezTo>
                    <a:pt x="2020" y="2161"/>
                    <a:pt x="2585" y="1628"/>
                    <a:pt x="2642" y="945"/>
                  </a:cubicBezTo>
                  <a:cubicBezTo>
                    <a:pt x="2642" y="878"/>
                    <a:pt x="2613" y="811"/>
                    <a:pt x="2565" y="773"/>
                  </a:cubicBezTo>
                  <a:cubicBezTo>
                    <a:pt x="2125" y="409"/>
                    <a:pt x="1618" y="151"/>
                    <a:pt x="1073" y="8"/>
                  </a:cubicBezTo>
                  <a:cubicBezTo>
                    <a:pt x="1054" y="2"/>
                    <a:pt x="1035" y="0"/>
                    <a:pt x="101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71"/>
            <p:cNvSpPr/>
            <p:nvPr/>
          </p:nvSpPr>
          <p:spPr>
            <a:xfrm>
              <a:off x="8117981" y="2462020"/>
              <a:ext cx="69405" cy="56275"/>
            </a:xfrm>
            <a:custGeom>
              <a:avLst/>
              <a:gdLst/>
              <a:ahLst/>
              <a:cxnLst/>
              <a:rect l="l" t="t" r="r" b="b"/>
              <a:pathLst>
                <a:path w="2643" h="2143" extrusionOk="0">
                  <a:moveTo>
                    <a:pt x="1012" y="0"/>
                  </a:moveTo>
                  <a:cubicBezTo>
                    <a:pt x="929" y="0"/>
                    <a:pt x="855" y="46"/>
                    <a:pt x="824" y="123"/>
                  </a:cubicBezTo>
                  <a:cubicBezTo>
                    <a:pt x="766" y="229"/>
                    <a:pt x="699" y="334"/>
                    <a:pt x="623" y="420"/>
                  </a:cubicBezTo>
                  <a:cubicBezTo>
                    <a:pt x="584" y="449"/>
                    <a:pt x="556" y="487"/>
                    <a:pt x="517" y="516"/>
                  </a:cubicBezTo>
                  <a:cubicBezTo>
                    <a:pt x="403" y="621"/>
                    <a:pt x="269" y="707"/>
                    <a:pt x="135" y="784"/>
                  </a:cubicBezTo>
                  <a:cubicBezTo>
                    <a:pt x="48" y="822"/>
                    <a:pt x="1" y="918"/>
                    <a:pt x="10" y="1013"/>
                  </a:cubicBezTo>
                  <a:cubicBezTo>
                    <a:pt x="87" y="1597"/>
                    <a:pt x="537" y="2057"/>
                    <a:pt x="1120" y="2143"/>
                  </a:cubicBezTo>
                  <a:cubicBezTo>
                    <a:pt x="824" y="1961"/>
                    <a:pt x="642" y="1626"/>
                    <a:pt x="661" y="1281"/>
                  </a:cubicBezTo>
                  <a:lnTo>
                    <a:pt x="661" y="966"/>
                  </a:lnTo>
                  <a:cubicBezTo>
                    <a:pt x="709" y="927"/>
                    <a:pt x="757" y="889"/>
                    <a:pt x="814" y="851"/>
                  </a:cubicBezTo>
                  <a:cubicBezTo>
                    <a:pt x="929" y="736"/>
                    <a:pt x="1034" y="611"/>
                    <a:pt x="1120" y="477"/>
                  </a:cubicBezTo>
                  <a:cubicBezTo>
                    <a:pt x="1541" y="602"/>
                    <a:pt x="1934" y="822"/>
                    <a:pt x="2269" y="1100"/>
                  </a:cubicBezTo>
                  <a:cubicBezTo>
                    <a:pt x="2317" y="1138"/>
                    <a:pt x="2412" y="1233"/>
                    <a:pt x="2537" y="1348"/>
                  </a:cubicBezTo>
                  <a:cubicBezTo>
                    <a:pt x="2594" y="1214"/>
                    <a:pt x="2623" y="1080"/>
                    <a:pt x="2632" y="946"/>
                  </a:cubicBezTo>
                  <a:cubicBezTo>
                    <a:pt x="2642" y="879"/>
                    <a:pt x="2613" y="812"/>
                    <a:pt x="2565" y="774"/>
                  </a:cubicBezTo>
                  <a:cubicBezTo>
                    <a:pt x="2125" y="410"/>
                    <a:pt x="1618" y="142"/>
                    <a:pt x="1073" y="9"/>
                  </a:cubicBezTo>
                  <a:cubicBezTo>
                    <a:pt x="1052" y="3"/>
                    <a:pt x="1032" y="0"/>
                    <a:pt x="101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5" name="Google Shape;12215;p71"/>
            <p:cNvSpPr/>
            <p:nvPr/>
          </p:nvSpPr>
          <p:spPr>
            <a:xfrm>
              <a:off x="8100650" y="2549440"/>
              <a:ext cx="23135" cy="38733"/>
            </a:xfrm>
            <a:custGeom>
              <a:avLst/>
              <a:gdLst/>
              <a:ahLst/>
              <a:cxnLst/>
              <a:rect l="l" t="t" r="r" b="b"/>
              <a:pathLst>
                <a:path w="881" h="1475" extrusionOk="0">
                  <a:moveTo>
                    <a:pt x="134" y="0"/>
                  </a:moveTo>
                  <a:cubicBezTo>
                    <a:pt x="48" y="115"/>
                    <a:pt x="0" y="249"/>
                    <a:pt x="0" y="393"/>
                  </a:cubicBezTo>
                  <a:lnTo>
                    <a:pt x="0" y="1254"/>
                  </a:lnTo>
                  <a:cubicBezTo>
                    <a:pt x="0" y="1378"/>
                    <a:pt x="96" y="1474"/>
                    <a:pt x="220" y="1474"/>
                  </a:cubicBezTo>
                  <a:lnTo>
                    <a:pt x="881" y="1474"/>
                  </a:lnTo>
                  <a:lnTo>
                    <a:pt x="881" y="804"/>
                  </a:lnTo>
                  <a:cubicBezTo>
                    <a:pt x="881" y="670"/>
                    <a:pt x="823" y="546"/>
                    <a:pt x="718" y="469"/>
                  </a:cubicBezTo>
                  <a:lnTo>
                    <a:pt x="134"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6" name="Google Shape;12216;p71"/>
            <p:cNvSpPr/>
            <p:nvPr/>
          </p:nvSpPr>
          <p:spPr>
            <a:xfrm>
              <a:off x="8181557" y="2549440"/>
              <a:ext cx="23161" cy="38733"/>
            </a:xfrm>
            <a:custGeom>
              <a:avLst/>
              <a:gdLst/>
              <a:ahLst/>
              <a:cxnLst/>
              <a:rect l="l" t="t" r="r" b="b"/>
              <a:pathLst>
                <a:path w="882" h="1475" extrusionOk="0">
                  <a:moveTo>
                    <a:pt x="747" y="0"/>
                  </a:moveTo>
                  <a:lnTo>
                    <a:pt x="164" y="469"/>
                  </a:lnTo>
                  <a:cubicBezTo>
                    <a:pt x="58" y="546"/>
                    <a:pt x="1" y="670"/>
                    <a:pt x="1" y="804"/>
                  </a:cubicBezTo>
                  <a:lnTo>
                    <a:pt x="1" y="1474"/>
                  </a:lnTo>
                  <a:lnTo>
                    <a:pt x="661" y="1474"/>
                  </a:lnTo>
                  <a:cubicBezTo>
                    <a:pt x="786" y="1474"/>
                    <a:pt x="881" y="1378"/>
                    <a:pt x="881" y="1254"/>
                  </a:cubicBezTo>
                  <a:lnTo>
                    <a:pt x="881" y="393"/>
                  </a:lnTo>
                  <a:cubicBezTo>
                    <a:pt x="881" y="249"/>
                    <a:pt x="834" y="115"/>
                    <a:pt x="7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71"/>
            <p:cNvSpPr/>
            <p:nvPr/>
          </p:nvSpPr>
          <p:spPr>
            <a:xfrm>
              <a:off x="8082136" y="2607869"/>
              <a:ext cx="144351" cy="115728"/>
            </a:xfrm>
            <a:custGeom>
              <a:avLst/>
              <a:gdLst/>
              <a:ahLst/>
              <a:cxnLst/>
              <a:rect l="l" t="t" r="r" b="b"/>
              <a:pathLst>
                <a:path w="5497" h="4407" extrusionOk="0">
                  <a:moveTo>
                    <a:pt x="2744" y="0"/>
                  </a:moveTo>
                  <a:cubicBezTo>
                    <a:pt x="2634" y="0"/>
                    <a:pt x="2524" y="72"/>
                    <a:pt x="2524" y="216"/>
                  </a:cubicBezTo>
                  <a:lnTo>
                    <a:pt x="2524" y="2522"/>
                  </a:lnTo>
                  <a:lnTo>
                    <a:pt x="208" y="3996"/>
                  </a:lnTo>
                  <a:cubicBezTo>
                    <a:pt x="1" y="4131"/>
                    <a:pt x="132" y="4406"/>
                    <a:pt x="325" y="4406"/>
                  </a:cubicBezTo>
                  <a:cubicBezTo>
                    <a:pt x="364" y="4406"/>
                    <a:pt x="405" y="4395"/>
                    <a:pt x="447" y="4369"/>
                  </a:cubicBezTo>
                  <a:lnTo>
                    <a:pt x="2753" y="2905"/>
                  </a:lnTo>
                  <a:lnTo>
                    <a:pt x="5050" y="4369"/>
                  </a:lnTo>
                  <a:cubicBezTo>
                    <a:pt x="5092" y="4395"/>
                    <a:pt x="5133" y="4406"/>
                    <a:pt x="5172" y="4406"/>
                  </a:cubicBezTo>
                  <a:cubicBezTo>
                    <a:pt x="5366" y="4406"/>
                    <a:pt x="5497" y="4131"/>
                    <a:pt x="5289" y="3996"/>
                  </a:cubicBezTo>
                  <a:lnTo>
                    <a:pt x="5280" y="3996"/>
                  </a:lnTo>
                  <a:lnTo>
                    <a:pt x="2964" y="2522"/>
                  </a:lnTo>
                  <a:lnTo>
                    <a:pt x="2964" y="216"/>
                  </a:lnTo>
                  <a:cubicBezTo>
                    <a:pt x="2964" y="72"/>
                    <a:pt x="2854" y="0"/>
                    <a:pt x="27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8" name="Google Shape;12218;p71"/>
          <p:cNvGrpSpPr/>
          <p:nvPr/>
        </p:nvGrpSpPr>
        <p:grpSpPr>
          <a:xfrm>
            <a:off x="4886058" y="4291240"/>
            <a:ext cx="346343" cy="343953"/>
            <a:chOff x="4886058" y="4291240"/>
            <a:chExt cx="346343" cy="343953"/>
          </a:xfrm>
        </p:grpSpPr>
        <p:sp>
          <p:nvSpPr>
            <p:cNvPr id="12219" name="Google Shape;12219;p71"/>
            <p:cNvSpPr/>
            <p:nvPr/>
          </p:nvSpPr>
          <p:spPr>
            <a:xfrm>
              <a:off x="5133611" y="4474508"/>
              <a:ext cx="40493" cy="39994"/>
            </a:xfrm>
            <a:custGeom>
              <a:avLst/>
              <a:gdLst/>
              <a:ahLst/>
              <a:cxnLst/>
              <a:rect l="l" t="t" r="r" b="b"/>
              <a:pathLst>
                <a:path w="1542" h="1523" extrusionOk="0">
                  <a:moveTo>
                    <a:pt x="0" y="1"/>
                  </a:moveTo>
                  <a:lnTo>
                    <a:pt x="977" y="1522"/>
                  </a:lnTo>
                  <a:lnTo>
                    <a:pt x="1541" y="1522"/>
                  </a:lnTo>
                  <a:cubicBezTo>
                    <a:pt x="1532" y="680"/>
                    <a:pt x="843"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0" name="Google Shape;12220;p71"/>
            <p:cNvSpPr/>
            <p:nvPr/>
          </p:nvSpPr>
          <p:spPr>
            <a:xfrm>
              <a:off x="5093407" y="4474508"/>
              <a:ext cx="66123" cy="39994"/>
            </a:xfrm>
            <a:custGeom>
              <a:avLst/>
              <a:gdLst/>
              <a:ahLst/>
              <a:cxnLst/>
              <a:rect l="l" t="t" r="r" b="b"/>
              <a:pathLst>
                <a:path w="2518" h="1523" extrusionOk="0">
                  <a:moveTo>
                    <a:pt x="1531" y="1"/>
                  </a:moveTo>
                  <a:cubicBezTo>
                    <a:pt x="689" y="1"/>
                    <a:pt x="10" y="680"/>
                    <a:pt x="0" y="1522"/>
                  </a:cubicBezTo>
                  <a:lnTo>
                    <a:pt x="2517" y="1522"/>
                  </a:lnTo>
                  <a:cubicBezTo>
                    <a:pt x="2508"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1" name="Google Shape;12221;p71"/>
            <p:cNvSpPr/>
            <p:nvPr/>
          </p:nvSpPr>
          <p:spPr>
            <a:xfrm>
              <a:off x="5133112"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71"/>
            <p:cNvSpPr/>
            <p:nvPr/>
          </p:nvSpPr>
          <p:spPr>
            <a:xfrm>
              <a:off x="4985084" y="4474508"/>
              <a:ext cx="40493" cy="39994"/>
            </a:xfrm>
            <a:custGeom>
              <a:avLst/>
              <a:gdLst/>
              <a:ahLst/>
              <a:cxnLst/>
              <a:rect l="l" t="t" r="r" b="b"/>
              <a:pathLst>
                <a:path w="1542" h="1523" extrusionOk="0">
                  <a:moveTo>
                    <a:pt x="0" y="1"/>
                  </a:moveTo>
                  <a:lnTo>
                    <a:pt x="976" y="1522"/>
                  </a:lnTo>
                  <a:lnTo>
                    <a:pt x="1541" y="1522"/>
                  </a:lnTo>
                  <a:cubicBezTo>
                    <a:pt x="1532" y="680"/>
                    <a:pt x="842" y="1"/>
                    <a:pt x="0"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71"/>
            <p:cNvSpPr/>
            <p:nvPr/>
          </p:nvSpPr>
          <p:spPr>
            <a:xfrm>
              <a:off x="4944880" y="4474508"/>
              <a:ext cx="66123" cy="39994"/>
            </a:xfrm>
            <a:custGeom>
              <a:avLst/>
              <a:gdLst/>
              <a:ahLst/>
              <a:cxnLst/>
              <a:rect l="l" t="t" r="r" b="b"/>
              <a:pathLst>
                <a:path w="2518" h="1523" extrusionOk="0">
                  <a:moveTo>
                    <a:pt x="1531" y="1"/>
                  </a:moveTo>
                  <a:cubicBezTo>
                    <a:pt x="689" y="1"/>
                    <a:pt x="10" y="680"/>
                    <a:pt x="0" y="1522"/>
                  </a:cubicBezTo>
                  <a:lnTo>
                    <a:pt x="2517" y="1522"/>
                  </a:lnTo>
                  <a:cubicBezTo>
                    <a:pt x="2507" y="680"/>
                    <a:pt x="2067" y="1"/>
                    <a:pt x="1531"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71"/>
            <p:cNvSpPr/>
            <p:nvPr/>
          </p:nvSpPr>
          <p:spPr>
            <a:xfrm>
              <a:off x="4984585" y="4408674"/>
              <a:ext cx="22137" cy="43986"/>
            </a:xfrm>
            <a:custGeom>
              <a:avLst/>
              <a:gdLst/>
              <a:ahLst/>
              <a:cxnLst/>
              <a:rect l="l" t="t" r="r" b="b"/>
              <a:pathLst>
                <a:path w="843" h="1675" extrusionOk="0">
                  <a:moveTo>
                    <a:pt x="0" y="0"/>
                  </a:moveTo>
                  <a:lnTo>
                    <a:pt x="0" y="1675"/>
                  </a:lnTo>
                  <a:cubicBezTo>
                    <a:pt x="469" y="1675"/>
                    <a:pt x="842" y="1302"/>
                    <a:pt x="842" y="842"/>
                  </a:cubicBezTo>
                  <a:cubicBezTo>
                    <a:pt x="842" y="373"/>
                    <a:pt x="469" y="0"/>
                    <a:pt x="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71"/>
            <p:cNvSpPr/>
            <p:nvPr/>
          </p:nvSpPr>
          <p:spPr>
            <a:xfrm>
              <a:off x="5059479" y="4476530"/>
              <a:ext cx="54043" cy="54043"/>
            </a:xfrm>
            <a:custGeom>
              <a:avLst/>
              <a:gdLst/>
              <a:ahLst/>
              <a:cxnLst/>
              <a:rect l="l" t="t" r="r" b="b"/>
              <a:pathLst>
                <a:path w="2058" h="2058" extrusionOk="0">
                  <a:moveTo>
                    <a:pt x="0" y="0"/>
                  </a:moveTo>
                  <a:lnTo>
                    <a:pt x="1225" y="2058"/>
                  </a:lnTo>
                  <a:lnTo>
                    <a:pt x="2058" y="2058"/>
                  </a:lnTo>
                  <a:cubicBezTo>
                    <a:pt x="2058" y="919"/>
                    <a:pt x="1139" y="0"/>
                    <a:pt x="0"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71"/>
            <p:cNvSpPr/>
            <p:nvPr/>
          </p:nvSpPr>
          <p:spPr>
            <a:xfrm>
              <a:off x="5005436" y="4476530"/>
              <a:ext cx="86238" cy="54043"/>
            </a:xfrm>
            <a:custGeom>
              <a:avLst/>
              <a:gdLst/>
              <a:ahLst/>
              <a:cxnLst/>
              <a:rect l="l" t="t" r="r" b="b"/>
              <a:pathLst>
                <a:path w="3284" h="2058" extrusionOk="0">
                  <a:moveTo>
                    <a:pt x="2058" y="0"/>
                  </a:moveTo>
                  <a:cubicBezTo>
                    <a:pt x="919" y="0"/>
                    <a:pt x="0" y="919"/>
                    <a:pt x="0" y="2058"/>
                  </a:cubicBezTo>
                  <a:lnTo>
                    <a:pt x="3283" y="2058"/>
                  </a:lnTo>
                  <a:cubicBezTo>
                    <a:pt x="3283" y="928"/>
                    <a:pt x="2728" y="0"/>
                    <a:pt x="20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7" name="Google Shape;12227;p71"/>
            <p:cNvSpPr/>
            <p:nvPr/>
          </p:nvSpPr>
          <p:spPr>
            <a:xfrm>
              <a:off x="5059715" y="4394835"/>
              <a:ext cx="29936" cy="59847"/>
            </a:xfrm>
            <a:custGeom>
              <a:avLst/>
              <a:gdLst/>
              <a:ahLst/>
              <a:cxnLst/>
              <a:rect l="l" t="t" r="r" b="b"/>
              <a:pathLst>
                <a:path w="1140" h="2279" extrusionOk="0">
                  <a:moveTo>
                    <a:pt x="1" y="1"/>
                  </a:moveTo>
                  <a:lnTo>
                    <a:pt x="1" y="2278"/>
                  </a:lnTo>
                  <a:cubicBezTo>
                    <a:pt x="632" y="2278"/>
                    <a:pt x="1140" y="1771"/>
                    <a:pt x="1140" y="1140"/>
                  </a:cubicBezTo>
                  <a:cubicBezTo>
                    <a:pt x="1140" y="518"/>
                    <a:pt x="632" y="1"/>
                    <a:pt x="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8" name="Google Shape;12228;p71"/>
            <p:cNvSpPr/>
            <p:nvPr/>
          </p:nvSpPr>
          <p:spPr>
            <a:xfrm>
              <a:off x="5029070" y="4394835"/>
              <a:ext cx="45509" cy="59847"/>
            </a:xfrm>
            <a:custGeom>
              <a:avLst/>
              <a:gdLst/>
              <a:ahLst/>
              <a:cxnLst/>
              <a:rect l="l" t="t" r="r" b="b"/>
              <a:pathLst>
                <a:path w="1733" h="2279" extrusionOk="0">
                  <a:moveTo>
                    <a:pt x="1139" y="1"/>
                  </a:moveTo>
                  <a:cubicBezTo>
                    <a:pt x="517" y="1"/>
                    <a:pt x="0" y="518"/>
                    <a:pt x="0" y="1140"/>
                  </a:cubicBezTo>
                  <a:cubicBezTo>
                    <a:pt x="0" y="1771"/>
                    <a:pt x="517" y="2278"/>
                    <a:pt x="1139" y="2278"/>
                  </a:cubicBezTo>
                  <a:lnTo>
                    <a:pt x="1168" y="2278"/>
                  </a:lnTo>
                  <a:cubicBezTo>
                    <a:pt x="1483" y="2259"/>
                    <a:pt x="1732" y="1762"/>
                    <a:pt x="1732" y="1140"/>
                  </a:cubicBezTo>
                  <a:cubicBezTo>
                    <a:pt x="1732" y="527"/>
                    <a:pt x="1483" y="20"/>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71"/>
            <p:cNvSpPr/>
            <p:nvPr/>
          </p:nvSpPr>
          <p:spPr>
            <a:xfrm>
              <a:off x="4962711"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0" name="Google Shape;12230;p71"/>
            <p:cNvSpPr/>
            <p:nvPr/>
          </p:nvSpPr>
          <p:spPr>
            <a:xfrm>
              <a:off x="5111237" y="4408674"/>
              <a:ext cx="29175" cy="43986"/>
            </a:xfrm>
            <a:custGeom>
              <a:avLst/>
              <a:gdLst/>
              <a:ahLst/>
              <a:cxnLst/>
              <a:rect l="l" t="t" r="r" b="b"/>
              <a:pathLst>
                <a:path w="1111" h="1675" extrusionOk="0">
                  <a:moveTo>
                    <a:pt x="833" y="0"/>
                  </a:moveTo>
                  <a:cubicBezTo>
                    <a:pt x="374" y="0"/>
                    <a:pt x="1" y="373"/>
                    <a:pt x="1" y="842"/>
                  </a:cubicBezTo>
                  <a:cubicBezTo>
                    <a:pt x="1" y="1302"/>
                    <a:pt x="374" y="1675"/>
                    <a:pt x="833" y="1675"/>
                  </a:cubicBezTo>
                  <a:cubicBezTo>
                    <a:pt x="996" y="1675"/>
                    <a:pt x="1111" y="1302"/>
                    <a:pt x="1111" y="842"/>
                  </a:cubicBezTo>
                  <a:cubicBezTo>
                    <a:pt x="1111" y="373"/>
                    <a:pt x="986" y="0"/>
                    <a:pt x="83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1" name="Google Shape;12231;p71"/>
            <p:cNvSpPr/>
            <p:nvPr/>
          </p:nvSpPr>
          <p:spPr>
            <a:xfrm>
              <a:off x="4886058" y="4291240"/>
              <a:ext cx="346343" cy="343953"/>
            </a:xfrm>
            <a:custGeom>
              <a:avLst/>
              <a:gdLst/>
              <a:ahLst/>
              <a:cxnLst/>
              <a:rect l="l" t="t" r="r" b="b"/>
              <a:pathLst>
                <a:path w="13189" h="13098" extrusionOk="0">
                  <a:moveTo>
                    <a:pt x="6815" y="1123"/>
                  </a:moveTo>
                  <a:cubicBezTo>
                    <a:pt x="9638" y="1237"/>
                    <a:pt x="11896" y="3506"/>
                    <a:pt x="12011" y="6329"/>
                  </a:cubicBezTo>
                  <a:lnTo>
                    <a:pt x="11514" y="6329"/>
                  </a:lnTo>
                  <a:cubicBezTo>
                    <a:pt x="11505" y="6328"/>
                    <a:pt x="11496" y="6327"/>
                    <a:pt x="11488" y="6327"/>
                  </a:cubicBezTo>
                  <a:cubicBezTo>
                    <a:pt x="11223" y="6327"/>
                    <a:pt x="11226" y="6750"/>
                    <a:pt x="11496" y="6750"/>
                  </a:cubicBezTo>
                  <a:cubicBezTo>
                    <a:pt x="11502" y="6750"/>
                    <a:pt x="11508" y="6750"/>
                    <a:pt x="11514" y="6750"/>
                  </a:cubicBezTo>
                  <a:lnTo>
                    <a:pt x="12011" y="6750"/>
                  </a:lnTo>
                  <a:cubicBezTo>
                    <a:pt x="11896" y="9573"/>
                    <a:pt x="9638" y="11832"/>
                    <a:pt x="6815" y="11946"/>
                  </a:cubicBezTo>
                  <a:lnTo>
                    <a:pt x="6805" y="11946"/>
                  </a:lnTo>
                  <a:lnTo>
                    <a:pt x="6805" y="11449"/>
                  </a:lnTo>
                  <a:cubicBezTo>
                    <a:pt x="6819" y="11300"/>
                    <a:pt x="6709" y="11226"/>
                    <a:pt x="6599" y="11226"/>
                  </a:cubicBezTo>
                  <a:cubicBezTo>
                    <a:pt x="6489" y="11226"/>
                    <a:pt x="6379" y="11300"/>
                    <a:pt x="6394" y="11449"/>
                  </a:cubicBezTo>
                  <a:lnTo>
                    <a:pt x="6394" y="11946"/>
                  </a:lnTo>
                  <a:cubicBezTo>
                    <a:pt x="3561" y="11832"/>
                    <a:pt x="1302" y="9573"/>
                    <a:pt x="1187" y="6750"/>
                  </a:cubicBezTo>
                  <a:lnTo>
                    <a:pt x="1695" y="6750"/>
                  </a:lnTo>
                  <a:cubicBezTo>
                    <a:pt x="1943" y="6721"/>
                    <a:pt x="1943" y="6348"/>
                    <a:pt x="1695" y="6329"/>
                  </a:cubicBezTo>
                  <a:lnTo>
                    <a:pt x="1187" y="6329"/>
                  </a:lnTo>
                  <a:cubicBezTo>
                    <a:pt x="1302" y="3506"/>
                    <a:pt x="3570" y="1237"/>
                    <a:pt x="6394" y="1123"/>
                  </a:cubicBezTo>
                  <a:lnTo>
                    <a:pt x="6394" y="1620"/>
                  </a:lnTo>
                  <a:cubicBezTo>
                    <a:pt x="6403" y="1749"/>
                    <a:pt x="6501" y="1814"/>
                    <a:pt x="6601" y="1814"/>
                  </a:cubicBezTo>
                  <a:cubicBezTo>
                    <a:pt x="6700" y="1814"/>
                    <a:pt x="6800" y="1749"/>
                    <a:pt x="6815" y="1620"/>
                  </a:cubicBezTo>
                  <a:lnTo>
                    <a:pt x="6815" y="1123"/>
                  </a:lnTo>
                  <a:close/>
                  <a:moveTo>
                    <a:pt x="6595" y="0"/>
                  </a:moveTo>
                  <a:cubicBezTo>
                    <a:pt x="6494" y="0"/>
                    <a:pt x="6394" y="65"/>
                    <a:pt x="6384" y="194"/>
                  </a:cubicBezTo>
                  <a:lnTo>
                    <a:pt x="6384" y="701"/>
                  </a:lnTo>
                  <a:cubicBezTo>
                    <a:pt x="3331" y="816"/>
                    <a:pt x="881" y="3266"/>
                    <a:pt x="766" y="6329"/>
                  </a:cubicBezTo>
                  <a:lnTo>
                    <a:pt x="259" y="6329"/>
                  </a:lnTo>
                  <a:cubicBezTo>
                    <a:pt x="1" y="6348"/>
                    <a:pt x="1" y="6721"/>
                    <a:pt x="259" y="6740"/>
                  </a:cubicBezTo>
                  <a:lnTo>
                    <a:pt x="766" y="6740"/>
                  </a:lnTo>
                  <a:cubicBezTo>
                    <a:pt x="881" y="9803"/>
                    <a:pt x="3331" y="12253"/>
                    <a:pt x="6384" y="12368"/>
                  </a:cubicBezTo>
                  <a:lnTo>
                    <a:pt x="6384" y="12875"/>
                  </a:lnTo>
                  <a:cubicBezTo>
                    <a:pt x="6374" y="13023"/>
                    <a:pt x="6484" y="13097"/>
                    <a:pt x="6595" y="13097"/>
                  </a:cubicBezTo>
                  <a:cubicBezTo>
                    <a:pt x="6705" y="13097"/>
                    <a:pt x="6815" y="13023"/>
                    <a:pt x="6805" y="12875"/>
                  </a:cubicBezTo>
                  <a:lnTo>
                    <a:pt x="6805" y="12368"/>
                  </a:lnTo>
                  <a:cubicBezTo>
                    <a:pt x="9858" y="12253"/>
                    <a:pt x="12318" y="9803"/>
                    <a:pt x="12432" y="6740"/>
                  </a:cubicBezTo>
                  <a:lnTo>
                    <a:pt x="12940" y="6740"/>
                  </a:lnTo>
                  <a:cubicBezTo>
                    <a:pt x="13188" y="6721"/>
                    <a:pt x="13188" y="6348"/>
                    <a:pt x="12940" y="6329"/>
                  </a:cubicBezTo>
                  <a:lnTo>
                    <a:pt x="12432" y="6329"/>
                  </a:lnTo>
                  <a:cubicBezTo>
                    <a:pt x="12318" y="3266"/>
                    <a:pt x="9858" y="816"/>
                    <a:pt x="6805" y="701"/>
                  </a:cubicBezTo>
                  <a:lnTo>
                    <a:pt x="6805" y="194"/>
                  </a:lnTo>
                  <a:cubicBezTo>
                    <a:pt x="6795" y="65"/>
                    <a:pt x="6695" y="0"/>
                    <a:pt x="6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2" name="Google Shape;12232;p71"/>
          <p:cNvGrpSpPr/>
          <p:nvPr/>
        </p:nvGrpSpPr>
        <p:grpSpPr>
          <a:xfrm>
            <a:off x="5344216" y="4291056"/>
            <a:ext cx="304616" cy="343560"/>
            <a:chOff x="5344216" y="4291056"/>
            <a:chExt cx="304616" cy="343560"/>
          </a:xfrm>
        </p:grpSpPr>
        <p:sp>
          <p:nvSpPr>
            <p:cNvPr id="12233" name="Google Shape;12233;p71"/>
            <p:cNvSpPr/>
            <p:nvPr/>
          </p:nvSpPr>
          <p:spPr>
            <a:xfrm>
              <a:off x="5344216" y="4297148"/>
              <a:ext cx="251334" cy="247264"/>
            </a:xfrm>
            <a:custGeom>
              <a:avLst/>
              <a:gdLst/>
              <a:ahLst/>
              <a:cxnLst/>
              <a:rect l="l" t="t" r="r" b="b"/>
              <a:pathLst>
                <a:path w="9571" h="9416" extrusionOk="0">
                  <a:moveTo>
                    <a:pt x="9280" y="0"/>
                  </a:moveTo>
                  <a:cubicBezTo>
                    <a:pt x="9234" y="0"/>
                    <a:pt x="9185" y="17"/>
                    <a:pt x="9140" y="55"/>
                  </a:cubicBezTo>
                  <a:lnTo>
                    <a:pt x="144" y="9051"/>
                  </a:lnTo>
                  <a:cubicBezTo>
                    <a:pt x="0" y="9185"/>
                    <a:pt x="96" y="9415"/>
                    <a:pt x="287" y="9415"/>
                  </a:cubicBezTo>
                  <a:cubicBezTo>
                    <a:pt x="345" y="9415"/>
                    <a:pt x="393" y="9386"/>
                    <a:pt x="431" y="9348"/>
                  </a:cubicBezTo>
                  <a:lnTo>
                    <a:pt x="9437" y="352"/>
                  </a:lnTo>
                  <a:cubicBezTo>
                    <a:pt x="9570" y="196"/>
                    <a:pt x="9439" y="0"/>
                    <a:pt x="92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71"/>
            <p:cNvSpPr/>
            <p:nvPr/>
          </p:nvSpPr>
          <p:spPr>
            <a:xfrm>
              <a:off x="5544501" y="4291056"/>
              <a:ext cx="55330" cy="53807"/>
            </a:xfrm>
            <a:custGeom>
              <a:avLst/>
              <a:gdLst/>
              <a:ahLst/>
              <a:cxnLst/>
              <a:rect l="l" t="t" r="r" b="b"/>
              <a:pathLst>
                <a:path w="2107" h="2049" extrusionOk="0">
                  <a:moveTo>
                    <a:pt x="259" y="0"/>
                  </a:moveTo>
                  <a:cubicBezTo>
                    <a:pt x="1" y="19"/>
                    <a:pt x="1" y="393"/>
                    <a:pt x="259" y="412"/>
                  </a:cubicBezTo>
                  <a:lnTo>
                    <a:pt x="1685" y="412"/>
                  </a:lnTo>
                  <a:lnTo>
                    <a:pt x="1685" y="1838"/>
                  </a:lnTo>
                  <a:cubicBezTo>
                    <a:pt x="1685" y="1953"/>
                    <a:pt x="1781" y="2048"/>
                    <a:pt x="1896" y="2048"/>
                  </a:cubicBezTo>
                  <a:cubicBezTo>
                    <a:pt x="2011" y="2048"/>
                    <a:pt x="2097" y="1953"/>
                    <a:pt x="2106" y="1838"/>
                  </a:cubicBezTo>
                  <a:lnTo>
                    <a:pt x="2106" y="201"/>
                  </a:lnTo>
                  <a:cubicBezTo>
                    <a:pt x="2106" y="86"/>
                    <a:pt x="2011" y="0"/>
                    <a:pt x="189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71"/>
            <p:cNvSpPr/>
            <p:nvPr/>
          </p:nvSpPr>
          <p:spPr>
            <a:xfrm>
              <a:off x="5349494" y="4566497"/>
              <a:ext cx="102309" cy="68118"/>
            </a:xfrm>
            <a:custGeom>
              <a:avLst/>
              <a:gdLst/>
              <a:ahLst/>
              <a:cxnLst/>
              <a:rect l="l" t="t" r="r" b="b"/>
              <a:pathLst>
                <a:path w="3896" h="2594" extrusionOk="0">
                  <a:moveTo>
                    <a:pt x="316" y="0"/>
                  </a:moveTo>
                  <a:cubicBezTo>
                    <a:pt x="48" y="10"/>
                    <a:pt x="10" y="144"/>
                    <a:pt x="0" y="201"/>
                  </a:cubicBezTo>
                  <a:lnTo>
                    <a:pt x="0" y="2594"/>
                  </a:lnTo>
                  <a:lnTo>
                    <a:pt x="3895" y="2594"/>
                  </a:lnTo>
                  <a:lnTo>
                    <a:pt x="3895"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71"/>
            <p:cNvSpPr/>
            <p:nvPr/>
          </p:nvSpPr>
          <p:spPr>
            <a:xfrm>
              <a:off x="5447996" y="4480784"/>
              <a:ext cx="102309" cy="153831"/>
            </a:xfrm>
            <a:custGeom>
              <a:avLst/>
              <a:gdLst/>
              <a:ahLst/>
              <a:cxnLst/>
              <a:rect l="l" t="t" r="r" b="b"/>
              <a:pathLst>
                <a:path w="3896" h="5858" extrusionOk="0">
                  <a:moveTo>
                    <a:pt x="297" y="1"/>
                  </a:moveTo>
                  <a:cubicBezTo>
                    <a:pt x="58" y="10"/>
                    <a:pt x="10" y="125"/>
                    <a:pt x="1" y="183"/>
                  </a:cubicBezTo>
                  <a:lnTo>
                    <a:pt x="1" y="5858"/>
                  </a:lnTo>
                  <a:lnTo>
                    <a:pt x="3896" y="5858"/>
                  </a:lnTo>
                  <a:lnTo>
                    <a:pt x="389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7" name="Google Shape;12237;p71"/>
            <p:cNvSpPr/>
            <p:nvPr/>
          </p:nvSpPr>
          <p:spPr>
            <a:xfrm>
              <a:off x="5546523" y="4388297"/>
              <a:ext cx="102309" cy="246319"/>
            </a:xfrm>
            <a:custGeom>
              <a:avLst/>
              <a:gdLst/>
              <a:ahLst/>
              <a:cxnLst/>
              <a:rect l="l" t="t" r="r" b="b"/>
              <a:pathLst>
                <a:path w="3896" h="9380" extrusionOk="0">
                  <a:moveTo>
                    <a:pt x="335" y="1"/>
                  </a:moveTo>
                  <a:cubicBezTo>
                    <a:pt x="39" y="1"/>
                    <a:pt x="10" y="154"/>
                    <a:pt x="0" y="211"/>
                  </a:cubicBezTo>
                  <a:lnTo>
                    <a:pt x="0" y="9380"/>
                  </a:lnTo>
                  <a:lnTo>
                    <a:pt x="3895" y="9380"/>
                  </a:lnTo>
                  <a:lnTo>
                    <a:pt x="3895" y="192"/>
                  </a:lnTo>
                  <a:cubicBezTo>
                    <a:pt x="3886" y="125"/>
                    <a:pt x="3828" y="1"/>
                    <a:pt x="3560" y="1"/>
                  </a:cubicBez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8" name="Google Shape;12238;p71"/>
            <p:cNvSpPr/>
            <p:nvPr/>
          </p:nvSpPr>
          <p:spPr>
            <a:xfrm>
              <a:off x="5349731" y="4566497"/>
              <a:ext cx="8587" cy="68118"/>
            </a:xfrm>
            <a:custGeom>
              <a:avLst/>
              <a:gdLst/>
              <a:ahLst/>
              <a:cxnLst/>
              <a:rect l="l" t="t" r="r" b="b"/>
              <a:pathLst>
                <a:path w="327" h="2594" extrusionOk="0">
                  <a:moveTo>
                    <a:pt x="307" y="0"/>
                  </a:moveTo>
                  <a:cubicBezTo>
                    <a:pt x="39" y="10"/>
                    <a:pt x="1" y="144"/>
                    <a:pt x="1" y="201"/>
                  </a:cubicBezTo>
                  <a:lnTo>
                    <a:pt x="1" y="2594"/>
                  </a:lnTo>
                  <a:lnTo>
                    <a:pt x="326" y="2594"/>
                  </a:lnTo>
                  <a:lnTo>
                    <a:pt x="3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71"/>
            <p:cNvSpPr/>
            <p:nvPr/>
          </p:nvSpPr>
          <p:spPr>
            <a:xfrm>
              <a:off x="5447996" y="4480784"/>
              <a:ext cx="8823" cy="153831"/>
            </a:xfrm>
            <a:custGeom>
              <a:avLst/>
              <a:gdLst/>
              <a:ahLst/>
              <a:cxnLst/>
              <a:rect l="l" t="t" r="r" b="b"/>
              <a:pathLst>
                <a:path w="336" h="5858" extrusionOk="0">
                  <a:moveTo>
                    <a:pt x="297" y="1"/>
                  </a:moveTo>
                  <a:cubicBezTo>
                    <a:pt x="58" y="20"/>
                    <a:pt x="10" y="135"/>
                    <a:pt x="1" y="183"/>
                  </a:cubicBezTo>
                  <a:lnTo>
                    <a:pt x="1" y="5858"/>
                  </a:lnTo>
                  <a:lnTo>
                    <a:pt x="336" y="5858"/>
                  </a:lnTo>
                  <a:lnTo>
                    <a:pt x="33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71"/>
            <p:cNvSpPr/>
            <p:nvPr/>
          </p:nvSpPr>
          <p:spPr>
            <a:xfrm>
              <a:off x="5546523" y="4388297"/>
              <a:ext cx="8823" cy="246319"/>
            </a:xfrm>
            <a:custGeom>
              <a:avLst/>
              <a:gdLst/>
              <a:ahLst/>
              <a:cxnLst/>
              <a:rect l="l" t="t" r="r" b="b"/>
              <a:pathLst>
                <a:path w="336" h="9380" extrusionOk="0">
                  <a:moveTo>
                    <a:pt x="335" y="1"/>
                  </a:moveTo>
                  <a:cubicBezTo>
                    <a:pt x="39" y="1"/>
                    <a:pt x="10" y="154"/>
                    <a:pt x="0" y="211"/>
                  </a:cubicBezTo>
                  <a:lnTo>
                    <a:pt x="0" y="9380"/>
                  </a:lnTo>
                  <a:lnTo>
                    <a:pt x="335" y="9380"/>
                  </a:lnTo>
                  <a:lnTo>
                    <a:pt x="335"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71"/>
            <p:cNvSpPr/>
            <p:nvPr/>
          </p:nvSpPr>
          <p:spPr>
            <a:xfrm>
              <a:off x="5365828" y="4585089"/>
              <a:ext cx="68381" cy="11082"/>
            </a:xfrm>
            <a:custGeom>
              <a:avLst/>
              <a:gdLst/>
              <a:ahLst/>
              <a:cxnLst/>
              <a:rect l="l" t="t" r="r" b="b"/>
              <a:pathLst>
                <a:path w="2604" h="422" extrusionOk="0">
                  <a:moveTo>
                    <a:pt x="259" y="0"/>
                  </a:moveTo>
                  <a:cubicBezTo>
                    <a:pt x="0" y="20"/>
                    <a:pt x="0" y="402"/>
                    <a:pt x="259" y="422"/>
                  </a:cubicBezTo>
                  <a:lnTo>
                    <a:pt x="2345" y="422"/>
                  </a:lnTo>
                  <a:cubicBezTo>
                    <a:pt x="2603" y="402"/>
                    <a:pt x="2603" y="20"/>
                    <a:pt x="234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71"/>
            <p:cNvSpPr/>
            <p:nvPr/>
          </p:nvSpPr>
          <p:spPr>
            <a:xfrm>
              <a:off x="5464592" y="4499376"/>
              <a:ext cx="68381" cy="11108"/>
            </a:xfrm>
            <a:custGeom>
              <a:avLst/>
              <a:gdLst/>
              <a:ahLst/>
              <a:cxnLst/>
              <a:rect l="l" t="t" r="r" b="b"/>
              <a:pathLst>
                <a:path w="2604" h="423" extrusionOk="0">
                  <a:moveTo>
                    <a:pt x="259" y="1"/>
                  </a:moveTo>
                  <a:cubicBezTo>
                    <a:pt x="0" y="20"/>
                    <a:pt x="0" y="393"/>
                    <a:pt x="259" y="422"/>
                  </a:cubicBezTo>
                  <a:lnTo>
                    <a:pt x="2355" y="422"/>
                  </a:lnTo>
                  <a:cubicBezTo>
                    <a:pt x="2604" y="393"/>
                    <a:pt x="2604" y="20"/>
                    <a:pt x="23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71"/>
            <p:cNvSpPr/>
            <p:nvPr/>
          </p:nvSpPr>
          <p:spPr>
            <a:xfrm>
              <a:off x="5562516" y="4406889"/>
              <a:ext cx="70324" cy="11108"/>
            </a:xfrm>
            <a:custGeom>
              <a:avLst/>
              <a:gdLst/>
              <a:ahLst/>
              <a:cxnLst/>
              <a:rect l="l" t="t" r="r" b="b"/>
              <a:pathLst>
                <a:path w="2678" h="423" extrusionOk="0">
                  <a:moveTo>
                    <a:pt x="273" y="1"/>
                  </a:moveTo>
                  <a:cubicBezTo>
                    <a:pt x="0" y="1"/>
                    <a:pt x="0" y="423"/>
                    <a:pt x="273" y="423"/>
                  </a:cubicBezTo>
                  <a:cubicBezTo>
                    <a:pt x="279" y="423"/>
                    <a:pt x="285" y="423"/>
                    <a:pt x="291" y="422"/>
                  </a:cubicBezTo>
                  <a:lnTo>
                    <a:pt x="2387" y="422"/>
                  </a:lnTo>
                  <a:cubicBezTo>
                    <a:pt x="2393" y="423"/>
                    <a:pt x="2399" y="423"/>
                    <a:pt x="2405" y="423"/>
                  </a:cubicBezTo>
                  <a:cubicBezTo>
                    <a:pt x="2678" y="423"/>
                    <a:pt x="2678" y="1"/>
                    <a:pt x="2405" y="1"/>
                  </a:cubicBezTo>
                  <a:cubicBezTo>
                    <a:pt x="2399" y="1"/>
                    <a:pt x="2393" y="1"/>
                    <a:pt x="2387" y="1"/>
                  </a:cubicBezTo>
                  <a:lnTo>
                    <a:pt x="291" y="1"/>
                  </a:lnTo>
                  <a:cubicBezTo>
                    <a:pt x="285" y="1"/>
                    <a:pt x="279" y="1"/>
                    <a:pt x="27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71"/>
          <p:cNvGrpSpPr/>
          <p:nvPr/>
        </p:nvGrpSpPr>
        <p:grpSpPr>
          <a:xfrm>
            <a:off x="6279999" y="4264422"/>
            <a:ext cx="204093" cy="343743"/>
            <a:chOff x="6271562" y="4290872"/>
            <a:chExt cx="204093" cy="343743"/>
          </a:xfrm>
        </p:grpSpPr>
        <p:sp>
          <p:nvSpPr>
            <p:cNvPr id="12245" name="Google Shape;12245;p71"/>
            <p:cNvSpPr/>
            <p:nvPr/>
          </p:nvSpPr>
          <p:spPr>
            <a:xfrm>
              <a:off x="6298452" y="4602421"/>
              <a:ext cx="150312" cy="10845"/>
            </a:xfrm>
            <a:custGeom>
              <a:avLst/>
              <a:gdLst/>
              <a:ahLst/>
              <a:cxnLst/>
              <a:rect l="l" t="t" r="r" b="b"/>
              <a:pathLst>
                <a:path w="5724" h="413" extrusionOk="0">
                  <a:moveTo>
                    <a:pt x="1" y="1"/>
                  </a:moveTo>
                  <a:lnTo>
                    <a:pt x="1" y="412"/>
                  </a:lnTo>
                  <a:lnTo>
                    <a:pt x="5724" y="412"/>
                  </a:lnTo>
                  <a:lnTo>
                    <a:pt x="572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71"/>
            <p:cNvSpPr/>
            <p:nvPr/>
          </p:nvSpPr>
          <p:spPr>
            <a:xfrm>
              <a:off x="6368330" y="4290872"/>
              <a:ext cx="10583" cy="343743"/>
            </a:xfrm>
            <a:custGeom>
              <a:avLst/>
              <a:gdLst/>
              <a:ahLst/>
              <a:cxnLst/>
              <a:rect l="l" t="t" r="r" b="b"/>
              <a:pathLst>
                <a:path w="403" h="13090" extrusionOk="0">
                  <a:moveTo>
                    <a:pt x="201" y="0"/>
                  </a:moveTo>
                  <a:cubicBezTo>
                    <a:pt x="101" y="0"/>
                    <a:pt x="0" y="69"/>
                    <a:pt x="0" y="208"/>
                  </a:cubicBezTo>
                  <a:lnTo>
                    <a:pt x="0" y="12889"/>
                  </a:lnTo>
                  <a:cubicBezTo>
                    <a:pt x="0" y="13004"/>
                    <a:pt x="86" y="13090"/>
                    <a:pt x="201" y="13090"/>
                  </a:cubicBezTo>
                  <a:cubicBezTo>
                    <a:pt x="316" y="13090"/>
                    <a:pt x="402" y="13004"/>
                    <a:pt x="402" y="12889"/>
                  </a:cubicBezTo>
                  <a:lnTo>
                    <a:pt x="402" y="208"/>
                  </a:lnTo>
                  <a:cubicBezTo>
                    <a:pt x="402" y="69"/>
                    <a:pt x="302" y="0"/>
                    <a:pt x="20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71"/>
            <p:cNvSpPr/>
            <p:nvPr/>
          </p:nvSpPr>
          <p:spPr>
            <a:xfrm>
              <a:off x="6287160" y="4511351"/>
              <a:ext cx="33403" cy="123264"/>
            </a:xfrm>
            <a:custGeom>
              <a:avLst/>
              <a:gdLst/>
              <a:ahLst/>
              <a:cxnLst/>
              <a:rect l="l" t="t" r="r" b="b"/>
              <a:pathLst>
                <a:path w="1272" h="4694" extrusionOk="0">
                  <a:moveTo>
                    <a:pt x="1036" y="0"/>
                  </a:moveTo>
                  <a:cubicBezTo>
                    <a:pt x="949" y="0"/>
                    <a:pt x="863" y="52"/>
                    <a:pt x="842" y="167"/>
                  </a:cubicBezTo>
                  <a:lnTo>
                    <a:pt x="29" y="4455"/>
                  </a:lnTo>
                  <a:cubicBezTo>
                    <a:pt x="0" y="4569"/>
                    <a:pt x="77" y="4675"/>
                    <a:pt x="191" y="4694"/>
                  </a:cubicBezTo>
                  <a:lnTo>
                    <a:pt x="230" y="4694"/>
                  </a:lnTo>
                  <a:cubicBezTo>
                    <a:pt x="325" y="4694"/>
                    <a:pt x="402" y="4627"/>
                    <a:pt x="431" y="4531"/>
                  </a:cubicBezTo>
                  <a:lnTo>
                    <a:pt x="1244" y="244"/>
                  </a:lnTo>
                  <a:cubicBezTo>
                    <a:pt x="1271" y="91"/>
                    <a:pt x="1153" y="0"/>
                    <a:pt x="1036"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71"/>
            <p:cNvSpPr/>
            <p:nvPr/>
          </p:nvSpPr>
          <p:spPr>
            <a:xfrm>
              <a:off x="6426522" y="4511088"/>
              <a:ext cx="33298" cy="123527"/>
            </a:xfrm>
            <a:custGeom>
              <a:avLst/>
              <a:gdLst/>
              <a:ahLst/>
              <a:cxnLst/>
              <a:rect l="l" t="t" r="r" b="b"/>
              <a:pathLst>
                <a:path w="1268" h="4704" extrusionOk="0">
                  <a:moveTo>
                    <a:pt x="234" y="1"/>
                  </a:moveTo>
                  <a:cubicBezTo>
                    <a:pt x="117" y="1"/>
                    <a:pt x="1" y="91"/>
                    <a:pt x="33" y="244"/>
                  </a:cubicBezTo>
                  <a:lnTo>
                    <a:pt x="847" y="4541"/>
                  </a:lnTo>
                  <a:cubicBezTo>
                    <a:pt x="866" y="4637"/>
                    <a:pt x="952" y="4704"/>
                    <a:pt x="1048" y="4704"/>
                  </a:cubicBezTo>
                  <a:lnTo>
                    <a:pt x="1086" y="4704"/>
                  </a:lnTo>
                  <a:cubicBezTo>
                    <a:pt x="1201" y="4685"/>
                    <a:pt x="1268" y="4570"/>
                    <a:pt x="1249" y="4465"/>
                  </a:cubicBezTo>
                  <a:lnTo>
                    <a:pt x="435" y="167"/>
                  </a:lnTo>
                  <a:cubicBezTo>
                    <a:pt x="410" y="52"/>
                    <a:pt x="322" y="1"/>
                    <a:pt x="234"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71"/>
            <p:cNvSpPr/>
            <p:nvPr/>
          </p:nvSpPr>
          <p:spPr>
            <a:xfrm>
              <a:off x="6368330" y="4511193"/>
              <a:ext cx="10583" cy="21402"/>
            </a:xfrm>
            <a:custGeom>
              <a:avLst/>
              <a:gdLst/>
              <a:ahLst/>
              <a:cxnLst/>
              <a:rect l="l" t="t" r="r" b="b"/>
              <a:pathLst>
                <a:path w="403" h="815" extrusionOk="0">
                  <a:moveTo>
                    <a:pt x="0" y="1"/>
                  </a:moveTo>
                  <a:lnTo>
                    <a:pt x="0" y="814"/>
                  </a:lnTo>
                  <a:lnTo>
                    <a:pt x="402" y="814"/>
                  </a:lnTo>
                  <a:lnTo>
                    <a:pt x="40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71"/>
            <p:cNvSpPr/>
            <p:nvPr/>
          </p:nvSpPr>
          <p:spPr>
            <a:xfrm>
              <a:off x="6306251" y="4511115"/>
              <a:ext cx="14338" cy="21481"/>
            </a:xfrm>
            <a:custGeom>
              <a:avLst/>
              <a:gdLst/>
              <a:ahLst/>
              <a:cxnLst/>
              <a:rect l="l" t="t" r="r" b="b"/>
              <a:pathLst>
                <a:path w="546" h="818" extrusionOk="0">
                  <a:moveTo>
                    <a:pt x="319" y="1"/>
                  </a:moveTo>
                  <a:cubicBezTo>
                    <a:pt x="219" y="1"/>
                    <a:pt x="132" y="72"/>
                    <a:pt x="115" y="166"/>
                  </a:cubicBezTo>
                  <a:lnTo>
                    <a:pt x="0" y="817"/>
                  </a:lnTo>
                  <a:lnTo>
                    <a:pt x="412" y="817"/>
                  </a:lnTo>
                  <a:lnTo>
                    <a:pt x="527" y="243"/>
                  </a:lnTo>
                  <a:cubicBezTo>
                    <a:pt x="546" y="128"/>
                    <a:pt x="469" y="23"/>
                    <a:pt x="354" y="4"/>
                  </a:cubicBezTo>
                  <a:cubicBezTo>
                    <a:pt x="343" y="2"/>
                    <a:pt x="331" y="1"/>
                    <a:pt x="319"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71"/>
            <p:cNvSpPr/>
            <p:nvPr/>
          </p:nvSpPr>
          <p:spPr>
            <a:xfrm>
              <a:off x="6426653" y="4511088"/>
              <a:ext cx="14574" cy="21507"/>
            </a:xfrm>
            <a:custGeom>
              <a:avLst/>
              <a:gdLst/>
              <a:ahLst/>
              <a:cxnLst/>
              <a:rect l="l" t="t" r="r" b="b"/>
              <a:pathLst>
                <a:path w="555" h="819" extrusionOk="0">
                  <a:moveTo>
                    <a:pt x="236" y="1"/>
                  </a:moveTo>
                  <a:cubicBezTo>
                    <a:pt x="120" y="1"/>
                    <a:pt x="1" y="91"/>
                    <a:pt x="28" y="244"/>
                  </a:cubicBezTo>
                  <a:lnTo>
                    <a:pt x="143" y="818"/>
                  </a:lnTo>
                  <a:lnTo>
                    <a:pt x="555" y="818"/>
                  </a:lnTo>
                  <a:lnTo>
                    <a:pt x="430" y="167"/>
                  </a:lnTo>
                  <a:cubicBezTo>
                    <a:pt x="410" y="52"/>
                    <a:pt x="324" y="1"/>
                    <a:pt x="23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71"/>
            <p:cNvSpPr/>
            <p:nvPr/>
          </p:nvSpPr>
          <p:spPr>
            <a:xfrm>
              <a:off x="6282118" y="4328502"/>
              <a:ext cx="182743" cy="193536"/>
            </a:xfrm>
            <a:custGeom>
              <a:avLst/>
              <a:gdLst/>
              <a:ahLst/>
              <a:cxnLst/>
              <a:rect l="l" t="t" r="r" b="b"/>
              <a:pathLst>
                <a:path w="6959" h="7370" extrusionOk="0">
                  <a:moveTo>
                    <a:pt x="10" y="0"/>
                  </a:moveTo>
                  <a:lnTo>
                    <a:pt x="10" y="7159"/>
                  </a:lnTo>
                  <a:cubicBezTo>
                    <a:pt x="1" y="7274"/>
                    <a:pt x="96" y="7369"/>
                    <a:pt x="211" y="7369"/>
                  </a:cubicBezTo>
                  <a:lnTo>
                    <a:pt x="6748" y="7369"/>
                  </a:lnTo>
                  <a:cubicBezTo>
                    <a:pt x="6863" y="7369"/>
                    <a:pt x="6958" y="7274"/>
                    <a:pt x="6958" y="7168"/>
                  </a:cubicBezTo>
                  <a:lnTo>
                    <a:pt x="69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71"/>
            <p:cNvSpPr/>
            <p:nvPr/>
          </p:nvSpPr>
          <p:spPr>
            <a:xfrm>
              <a:off x="6282381" y="4328503"/>
              <a:ext cx="182481" cy="16097"/>
            </a:xfrm>
            <a:custGeom>
              <a:avLst/>
              <a:gdLst/>
              <a:ahLst/>
              <a:cxnLst/>
              <a:rect l="l" t="t" r="r" b="b"/>
              <a:pathLst>
                <a:path w="6949" h="613" extrusionOk="0">
                  <a:moveTo>
                    <a:pt x="0" y="0"/>
                  </a:moveTo>
                  <a:lnTo>
                    <a:pt x="0" y="613"/>
                  </a:lnTo>
                  <a:lnTo>
                    <a:pt x="6948" y="613"/>
                  </a:lnTo>
                  <a:lnTo>
                    <a:pt x="6948" y="0"/>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71"/>
            <p:cNvSpPr/>
            <p:nvPr/>
          </p:nvSpPr>
          <p:spPr>
            <a:xfrm>
              <a:off x="6271562" y="4312405"/>
              <a:ext cx="204093" cy="21638"/>
            </a:xfrm>
            <a:custGeom>
              <a:avLst/>
              <a:gdLst/>
              <a:ahLst/>
              <a:cxnLst/>
              <a:rect l="l" t="t" r="r" b="b"/>
              <a:pathLst>
                <a:path w="7772" h="824" extrusionOk="0">
                  <a:moveTo>
                    <a:pt x="202" y="1"/>
                  </a:moveTo>
                  <a:cubicBezTo>
                    <a:pt x="96" y="1"/>
                    <a:pt x="1" y="96"/>
                    <a:pt x="1" y="202"/>
                  </a:cubicBezTo>
                  <a:lnTo>
                    <a:pt x="1" y="613"/>
                  </a:lnTo>
                  <a:cubicBezTo>
                    <a:pt x="1" y="728"/>
                    <a:pt x="96" y="824"/>
                    <a:pt x="202" y="824"/>
                  </a:cubicBezTo>
                  <a:lnTo>
                    <a:pt x="7571" y="824"/>
                  </a:lnTo>
                  <a:cubicBezTo>
                    <a:pt x="7686" y="824"/>
                    <a:pt x="7772" y="728"/>
                    <a:pt x="7772" y="613"/>
                  </a:cubicBezTo>
                  <a:lnTo>
                    <a:pt x="7772" y="211"/>
                  </a:lnTo>
                  <a:cubicBezTo>
                    <a:pt x="7772" y="96"/>
                    <a:pt x="7686" y="1"/>
                    <a:pt x="75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5" name="Google Shape;12255;p71"/>
            <p:cNvSpPr/>
            <p:nvPr/>
          </p:nvSpPr>
          <p:spPr>
            <a:xfrm>
              <a:off x="6299713" y="4375482"/>
              <a:ext cx="145034" cy="104620"/>
            </a:xfrm>
            <a:custGeom>
              <a:avLst/>
              <a:gdLst/>
              <a:ahLst/>
              <a:cxnLst/>
              <a:rect l="l" t="t" r="r" b="b"/>
              <a:pathLst>
                <a:path w="5523" h="3984" extrusionOk="0">
                  <a:moveTo>
                    <a:pt x="4250" y="1"/>
                  </a:moveTo>
                  <a:cubicBezTo>
                    <a:pt x="3924" y="20"/>
                    <a:pt x="3924" y="489"/>
                    <a:pt x="4250" y="518"/>
                  </a:cubicBezTo>
                  <a:lnTo>
                    <a:pt x="4652" y="518"/>
                  </a:lnTo>
                  <a:lnTo>
                    <a:pt x="2919" y="2250"/>
                  </a:lnTo>
                  <a:lnTo>
                    <a:pt x="2527" y="1857"/>
                  </a:lnTo>
                  <a:cubicBezTo>
                    <a:pt x="2436" y="1767"/>
                    <a:pt x="2319" y="1721"/>
                    <a:pt x="2202" y="1721"/>
                  </a:cubicBezTo>
                  <a:cubicBezTo>
                    <a:pt x="2084" y="1721"/>
                    <a:pt x="1967" y="1767"/>
                    <a:pt x="1876" y="1857"/>
                  </a:cubicBezTo>
                  <a:lnTo>
                    <a:pt x="182" y="3551"/>
                  </a:lnTo>
                  <a:cubicBezTo>
                    <a:pt x="1" y="3695"/>
                    <a:pt x="220" y="3983"/>
                    <a:pt x="405" y="3983"/>
                  </a:cubicBezTo>
                  <a:cubicBezTo>
                    <a:pt x="454" y="3983"/>
                    <a:pt x="501" y="3963"/>
                    <a:pt x="536" y="3915"/>
                  </a:cubicBezTo>
                  <a:lnTo>
                    <a:pt x="2202" y="2250"/>
                  </a:lnTo>
                  <a:lnTo>
                    <a:pt x="2594" y="2642"/>
                  </a:lnTo>
                  <a:cubicBezTo>
                    <a:pt x="2680" y="2733"/>
                    <a:pt x="2797" y="2779"/>
                    <a:pt x="2916" y="2779"/>
                  </a:cubicBezTo>
                  <a:cubicBezTo>
                    <a:pt x="3034" y="2779"/>
                    <a:pt x="3154" y="2733"/>
                    <a:pt x="3245" y="2642"/>
                  </a:cubicBezTo>
                  <a:lnTo>
                    <a:pt x="5015" y="872"/>
                  </a:lnTo>
                  <a:lnTo>
                    <a:pt x="5015" y="1274"/>
                  </a:lnTo>
                  <a:cubicBezTo>
                    <a:pt x="5025" y="1436"/>
                    <a:pt x="5147" y="1518"/>
                    <a:pt x="5269" y="1518"/>
                  </a:cubicBezTo>
                  <a:cubicBezTo>
                    <a:pt x="5391" y="1518"/>
                    <a:pt x="5513" y="1436"/>
                    <a:pt x="5523" y="1274"/>
                  </a:cubicBezTo>
                  <a:lnTo>
                    <a:pt x="5523" y="259"/>
                  </a:lnTo>
                  <a:cubicBezTo>
                    <a:pt x="5523" y="116"/>
                    <a:pt x="5408" y="1"/>
                    <a:pt x="5274"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6" name="Google Shape;12256;p71"/>
            <p:cNvSpPr/>
            <p:nvPr/>
          </p:nvSpPr>
          <p:spPr>
            <a:xfrm>
              <a:off x="6271562" y="4323224"/>
              <a:ext cx="204093" cy="10819"/>
            </a:xfrm>
            <a:custGeom>
              <a:avLst/>
              <a:gdLst/>
              <a:ahLst/>
              <a:cxnLst/>
              <a:rect l="l" t="t" r="r" b="b"/>
              <a:pathLst>
                <a:path w="7772" h="412" extrusionOk="0">
                  <a:moveTo>
                    <a:pt x="202" y="0"/>
                  </a:moveTo>
                  <a:cubicBezTo>
                    <a:pt x="96" y="0"/>
                    <a:pt x="1" y="86"/>
                    <a:pt x="1" y="201"/>
                  </a:cubicBezTo>
                  <a:cubicBezTo>
                    <a:pt x="1" y="316"/>
                    <a:pt x="96" y="412"/>
                    <a:pt x="202" y="412"/>
                  </a:cubicBezTo>
                  <a:lnTo>
                    <a:pt x="7571" y="412"/>
                  </a:lnTo>
                  <a:cubicBezTo>
                    <a:pt x="7686" y="412"/>
                    <a:pt x="7772" y="316"/>
                    <a:pt x="7772" y="201"/>
                  </a:cubicBezTo>
                  <a:cubicBezTo>
                    <a:pt x="7772" y="86"/>
                    <a:pt x="7686" y="0"/>
                    <a:pt x="757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7" name="Google Shape;12257;p71"/>
          <p:cNvGrpSpPr/>
          <p:nvPr/>
        </p:nvGrpSpPr>
        <p:grpSpPr>
          <a:xfrm>
            <a:off x="6639491" y="4329238"/>
            <a:ext cx="344085" cy="267195"/>
            <a:chOff x="6639491" y="4329238"/>
            <a:chExt cx="344085" cy="267195"/>
          </a:xfrm>
        </p:grpSpPr>
        <p:sp>
          <p:nvSpPr>
            <p:cNvPr id="12258" name="Google Shape;12258;p71"/>
            <p:cNvSpPr/>
            <p:nvPr/>
          </p:nvSpPr>
          <p:spPr>
            <a:xfrm>
              <a:off x="6697788" y="4352609"/>
              <a:ext cx="275467" cy="177465"/>
            </a:xfrm>
            <a:custGeom>
              <a:avLst/>
              <a:gdLst/>
              <a:ahLst/>
              <a:cxnLst/>
              <a:rect l="l" t="t" r="r" b="b"/>
              <a:pathLst>
                <a:path w="10490" h="6758" extrusionOk="0">
                  <a:moveTo>
                    <a:pt x="1" y="1"/>
                  </a:moveTo>
                  <a:lnTo>
                    <a:pt x="1" y="4317"/>
                  </a:lnTo>
                  <a:lnTo>
                    <a:pt x="728" y="4317"/>
                  </a:lnTo>
                  <a:lnTo>
                    <a:pt x="728" y="4796"/>
                  </a:lnTo>
                  <a:lnTo>
                    <a:pt x="929" y="4853"/>
                  </a:lnTo>
                  <a:cubicBezTo>
                    <a:pt x="1044" y="4891"/>
                    <a:pt x="1159" y="4939"/>
                    <a:pt x="1264" y="4997"/>
                  </a:cubicBezTo>
                  <a:lnTo>
                    <a:pt x="1446" y="5092"/>
                  </a:lnTo>
                  <a:lnTo>
                    <a:pt x="1791" y="4748"/>
                  </a:lnTo>
                  <a:lnTo>
                    <a:pt x="2326" y="5293"/>
                  </a:lnTo>
                  <a:lnTo>
                    <a:pt x="1991" y="5628"/>
                  </a:lnTo>
                  <a:lnTo>
                    <a:pt x="2087" y="5810"/>
                  </a:lnTo>
                  <a:cubicBezTo>
                    <a:pt x="2145" y="5925"/>
                    <a:pt x="2192" y="6030"/>
                    <a:pt x="2221" y="6145"/>
                  </a:cubicBezTo>
                  <a:lnTo>
                    <a:pt x="2288" y="6346"/>
                  </a:lnTo>
                  <a:lnTo>
                    <a:pt x="2767" y="6346"/>
                  </a:lnTo>
                  <a:lnTo>
                    <a:pt x="2767" y="6758"/>
                  </a:lnTo>
                  <a:lnTo>
                    <a:pt x="10490" y="6758"/>
                  </a:lnTo>
                  <a:lnTo>
                    <a:pt x="10490" y="1"/>
                  </a:lnTo>
                  <a:close/>
                </a:path>
              </a:pathLst>
            </a:custGeom>
            <a:solidFill>
              <a:srgbClr val="DE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71"/>
            <p:cNvSpPr/>
            <p:nvPr/>
          </p:nvSpPr>
          <p:spPr>
            <a:xfrm>
              <a:off x="6735734" y="4530311"/>
              <a:ext cx="46533" cy="22137"/>
            </a:xfrm>
            <a:custGeom>
              <a:avLst/>
              <a:gdLst/>
              <a:ahLst/>
              <a:cxnLst/>
              <a:rect l="l" t="t" r="r" b="b"/>
              <a:pathLst>
                <a:path w="1772" h="843" extrusionOk="0">
                  <a:moveTo>
                    <a:pt x="1006" y="0"/>
                  </a:moveTo>
                  <a:lnTo>
                    <a:pt x="1006" y="29"/>
                  </a:lnTo>
                  <a:lnTo>
                    <a:pt x="393" y="29"/>
                  </a:lnTo>
                  <a:lnTo>
                    <a:pt x="393" y="38"/>
                  </a:lnTo>
                  <a:cubicBezTo>
                    <a:pt x="365" y="345"/>
                    <a:pt x="231" y="641"/>
                    <a:pt x="1" y="842"/>
                  </a:cubicBezTo>
                  <a:lnTo>
                    <a:pt x="1130" y="842"/>
                  </a:lnTo>
                  <a:cubicBezTo>
                    <a:pt x="1178" y="727"/>
                    <a:pt x="1216" y="603"/>
                    <a:pt x="1255" y="488"/>
                  </a:cubicBezTo>
                  <a:lnTo>
                    <a:pt x="1771" y="488"/>
                  </a:lnTo>
                  <a:lnTo>
                    <a:pt x="1771" y="0"/>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71"/>
            <p:cNvSpPr/>
            <p:nvPr/>
          </p:nvSpPr>
          <p:spPr>
            <a:xfrm>
              <a:off x="6746290" y="4472250"/>
              <a:ext cx="35976" cy="58087"/>
            </a:xfrm>
            <a:custGeom>
              <a:avLst/>
              <a:gdLst/>
              <a:ahLst/>
              <a:cxnLst/>
              <a:rect l="l" t="t" r="r" b="b"/>
              <a:pathLst>
                <a:path w="1370" h="2212" extrusionOk="0">
                  <a:moveTo>
                    <a:pt x="250" y="0"/>
                  </a:moveTo>
                  <a:lnTo>
                    <a:pt x="1" y="249"/>
                  </a:lnTo>
                  <a:lnTo>
                    <a:pt x="479" y="737"/>
                  </a:lnTo>
                  <a:lnTo>
                    <a:pt x="144" y="1082"/>
                  </a:lnTo>
                  <a:lnTo>
                    <a:pt x="240" y="1264"/>
                  </a:lnTo>
                  <a:cubicBezTo>
                    <a:pt x="298" y="1369"/>
                    <a:pt x="345" y="1484"/>
                    <a:pt x="374" y="1599"/>
                  </a:cubicBezTo>
                  <a:lnTo>
                    <a:pt x="441" y="1790"/>
                  </a:lnTo>
                  <a:lnTo>
                    <a:pt x="920" y="1790"/>
                  </a:lnTo>
                  <a:lnTo>
                    <a:pt x="920" y="2211"/>
                  </a:lnTo>
                  <a:lnTo>
                    <a:pt x="1369" y="2211"/>
                  </a:lnTo>
                  <a:lnTo>
                    <a:pt x="1369" y="1656"/>
                  </a:lnTo>
                  <a:lnTo>
                    <a:pt x="843" y="1656"/>
                  </a:lnTo>
                  <a:cubicBezTo>
                    <a:pt x="795" y="1465"/>
                    <a:pt x="719" y="1273"/>
                    <a:pt x="623" y="1111"/>
                  </a:cubicBezTo>
                  <a:lnTo>
                    <a:pt x="987" y="737"/>
                  </a:lnTo>
                  <a:lnTo>
                    <a:pt x="25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71"/>
            <p:cNvSpPr/>
            <p:nvPr/>
          </p:nvSpPr>
          <p:spPr>
            <a:xfrm>
              <a:off x="6701307" y="4462455"/>
              <a:ext cx="39994" cy="23897"/>
            </a:xfrm>
            <a:custGeom>
              <a:avLst/>
              <a:gdLst/>
              <a:ahLst/>
              <a:cxnLst/>
              <a:rect l="l" t="t" r="r" b="b"/>
              <a:pathLst>
                <a:path w="1523" h="910" extrusionOk="0">
                  <a:moveTo>
                    <a:pt x="1" y="0"/>
                  </a:moveTo>
                  <a:lnTo>
                    <a:pt x="1" y="134"/>
                  </a:lnTo>
                  <a:lnTo>
                    <a:pt x="604" y="134"/>
                  </a:lnTo>
                  <a:lnTo>
                    <a:pt x="604" y="613"/>
                  </a:lnTo>
                  <a:lnTo>
                    <a:pt x="795" y="680"/>
                  </a:lnTo>
                  <a:cubicBezTo>
                    <a:pt x="910" y="708"/>
                    <a:pt x="1025" y="756"/>
                    <a:pt x="1130" y="814"/>
                  </a:cubicBezTo>
                  <a:lnTo>
                    <a:pt x="1312" y="909"/>
                  </a:lnTo>
                  <a:lnTo>
                    <a:pt x="1523" y="699"/>
                  </a:lnTo>
                  <a:cubicBezTo>
                    <a:pt x="1379" y="622"/>
                    <a:pt x="1216" y="555"/>
                    <a:pt x="1044" y="517"/>
                  </a:cubicBezTo>
                  <a:lnTo>
                    <a:pt x="1044"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71"/>
            <p:cNvSpPr/>
            <p:nvPr/>
          </p:nvSpPr>
          <p:spPr>
            <a:xfrm>
              <a:off x="6697788" y="4352609"/>
              <a:ext cx="9086" cy="109609"/>
            </a:xfrm>
            <a:custGeom>
              <a:avLst/>
              <a:gdLst/>
              <a:ahLst/>
              <a:cxnLst/>
              <a:rect l="l" t="t" r="r" b="b"/>
              <a:pathLst>
                <a:path w="346" h="4174" extrusionOk="0">
                  <a:moveTo>
                    <a:pt x="1" y="1"/>
                  </a:moveTo>
                  <a:lnTo>
                    <a:pt x="1" y="4174"/>
                  </a:lnTo>
                  <a:lnTo>
                    <a:pt x="345" y="4174"/>
                  </a:lnTo>
                  <a:lnTo>
                    <a:pt x="345"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71"/>
            <p:cNvSpPr/>
            <p:nvPr/>
          </p:nvSpPr>
          <p:spPr>
            <a:xfrm>
              <a:off x="6697788" y="4351874"/>
              <a:ext cx="275467" cy="9060"/>
            </a:xfrm>
            <a:custGeom>
              <a:avLst/>
              <a:gdLst/>
              <a:ahLst/>
              <a:cxnLst/>
              <a:rect l="l" t="t" r="r" b="b"/>
              <a:pathLst>
                <a:path w="10490" h="345" extrusionOk="0">
                  <a:moveTo>
                    <a:pt x="1" y="0"/>
                  </a:moveTo>
                  <a:lnTo>
                    <a:pt x="1" y="345"/>
                  </a:lnTo>
                  <a:lnTo>
                    <a:pt x="10490" y="345"/>
                  </a:lnTo>
                  <a:lnTo>
                    <a:pt x="10490" y="0"/>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4" name="Google Shape;12264;p71"/>
            <p:cNvSpPr/>
            <p:nvPr/>
          </p:nvSpPr>
          <p:spPr>
            <a:xfrm>
              <a:off x="6726201" y="4529050"/>
              <a:ext cx="257374" cy="24658"/>
            </a:xfrm>
            <a:custGeom>
              <a:avLst/>
              <a:gdLst/>
              <a:ahLst/>
              <a:cxnLst/>
              <a:rect l="l" t="t" r="r" b="b"/>
              <a:pathLst>
                <a:path w="9801" h="939" extrusionOk="0">
                  <a:moveTo>
                    <a:pt x="1369" y="0"/>
                  </a:moveTo>
                  <a:cubicBezTo>
                    <a:pt x="1350" y="0"/>
                    <a:pt x="1331" y="19"/>
                    <a:pt x="1331" y="39"/>
                  </a:cubicBezTo>
                  <a:lnTo>
                    <a:pt x="441" y="39"/>
                  </a:lnTo>
                  <a:cubicBezTo>
                    <a:pt x="421" y="39"/>
                    <a:pt x="402" y="58"/>
                    <a:pt x="402" y="86"/>
                  </a:cubicBezTo>
                  <a:lnTo>
                    <a:pt x="402" y="144"/>
                  </a:lnTo>
                  <a:lnTo>
                    <a:pt x="402" y="173"/>
                  </a:lnTo>
                  <a:lnTo>
                    <a:pt x="402" y="192"/>
                  </a:lnTo>
                  <a:lnTo>
                    <a:pt x="402" y="201"/>
                  </a:lnTo>
                  <a:cubicBezTo>
                    <a:pt x="374" y="460"/>
                    <a:pt x="240" y="699"/>
                    <a:pt x="29" y="862"/>
                  </a:cubicBezTo>
                  <a:cubicBezTo>
                    <a:pt x="0" y="881"/>
                    <a:pt x="10" y="929"/>
                    <a:pt x="58" y="938"/>
                  </a:cubicBezTo>
                  <a:lnTo>
                    <a:pt x="9762" y="938"/>
                  </a:lnTo>
                  <a:cubicBezTo>
                    <a:pt x="9781" y="938"/>
                    <a:pt x="9800" y="919"/>
                    <a:pt x="9800" y="890"/>
                  </a:cubicBezTo>
                  <a:lnTo>
                    <a:pt x="9800" y="48"/>
                  </a:lnTo>
                  <a:cubicBezTo>
                    <a:pt x="9800" y="19"/>
                    <a:pt x="9781" y="0"/>
                    <a:pt x="976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5" name="Google Shape;12265;p71"/>
            <p:cNvSpPr/>
            <p:nvPr/>
          </p:nvSpPr>
          <p:spPr>
            <a:xfrm>
              <a:off x="6687757" y="4329238"/>
              <a:ext cx="295819" cy="24422"/>
            </a:xfrm>
            <a:custGeom>
              <a:avLst/>
              <a:gdLst/>
              <a:ahLst/>
              <a:cxnLst/>
              <a:rect l="l" t="t" r="r" b="b"/>
              <a:pathLst>
                <a:path w="11265" h="930" extrusionOk="0">
                  <a:moveTo>
                    <a:pt x="38" y="1"/>
                  </a:moveTo>
                  <a:cubicBezTo>
                    <a:pt x="19" y="1"/>
                    <a:pt x="0" y="20"/>
                    <a:pt x="0" y="49"/>
                  </a:cubicBezTo>
                  <a:lnTo>
                    <a:pt x="0" y="891"/>
                  </a:lnTo>
                  <a:cubicBezTo>
                    <a:pt x="0" y="910"/>
                    <a:pt x="19" y="929"/>
                    <a:pt x="38" y="929"/>
                  </a:cubicBezTo>
                  <a:lnTo>
                    <a:pt x="11226" y="929"/>
                  </a:lnTo>
                  <a:cubicBezTo>
                    <a:pt x="11245" y="929"/>
                    <a:pt x="11264" y="910"/>
                    <a:pt x="11264" y="891"/>
                  </a:cubicBezTo>
                  <a:lnTo>
                    <a:pt x="11264" y="49"/>
                  </a:lnTo>
                  <a:cubicBezTo>
                    <a:pt x="11264" y="20"/>
                    <a:pt x="11245" y="1"/>
                    <a:pt x="112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71"/>
            <p:cNvSpPr/>
            <p:nvPr/>
          </p:nvSpPr>
          <p:spPr>
            <a:xfrm>
              <a:off x="6799073" y="4445097"/>
              <a:ext cx="23398" cy="54306"/>
            </a:xfrm>
            <a:custGeom>
              <a:avLst/>
              <a:gdLst/>
              <a:ahLst/>
              <a:cxnLst/>
              <a:rect l="l" t="t" r="r" b="b"/>
              <a:pathLst>
                <a:path w="891" h="2068" extrusionOk="0">
                  <a:moveTo>
                    <a:pt x="1" y="1"/>
                  </a:moveTo>
                  <a:lnTo>
                    <a:pt x="1" y="2068"/>
                  </a:lnTo>
                  <a:lnTo>
                    <a:pt x="891" y="2068"/>
                  </a:lnTo>
                  <a:lnTo>
                    <a:pt x="89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71"/>
            <p:cNvSpPr/>
            <p:nvPr/>
          </p:nvSpPr>
          <p:spPr>
            <a:xfrm>
              <a:off x="6838778" y="4421988"/>
              <a:ext cx="23398" cy="77414"/>
            </a:xfrm>
            <a:custGeom>
              <a:avLst/>
              <a:gdLst/>
              <a:ahLst/>
              <a:cxnLst/>
              <a:rect l="l" t="t" r="r" b="b"/>
              <a:pathLst>
                <a:path w="891" h="2948" extrusionOk="0">
                  <a:moveTo>
                    <a:pt x="1" y="0"/>
                  </a:moveTo>
                  <a:lnTo>
                    <a:pt x="1" y="2948"/>
                  </a:lnTo>
                  <a:lnTo>
                    <a:pt x="891" y="2948"/>
                  </a:lnTo>
                  <a:lnTo>
                    <a:pt x="8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71"/>
            <p:cNvSpPr/>
            <p:nvPr/>
          </p:nvSpPr>
          <p:spPr>
            <a:xfrm>
              <a:off x="6877485" y="4435801"/>
              <a:ext cx="23161" cy="63365"/>
            </a:xfrm>
            <a:custGeom>
              <a:avLst/>
              <a:gdLst/>
              <a:ahLst/>
              <a:cxnLst/>
              <a:rect l="l" t="t" r="r" b="b"/>
              <a:pathLst>
                <a:path w="882" h="2413" extrusionOk="0">
                  <a:moveTo>
                    <a:pt x="1" y="1"/>
                  </a:moveTo>
                  <a:lnTo>
                    <a:pt x="1" y="2412"/>
                  </a:lnTo>
                  <a:lnTo>
                    <a:pt x="881" y="2412"/>
                  </a:lnTo>
                  <a:lnTo>
                    <a:pt x="881"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71"/>
            <p:cNvSpPr/>
            <p:nvPr/>
          </p:nvSpPr>
          <p:spPr>
            <a:xfrm>
              <a:off x="6918214" y="4390319"/>
              <a:ext cx="23398" cy="108848"/>
            </a:xfrm>
            <a:custGeom>
              <a:avLst/>
              <a:gdLst/>
              <a:ahLst/>
              <a:cxnLst/>
              <a:rect l="l" t="t" r="r" b="b"/>
              <a:pathLst>
                <a:path w="891" h="4145" extrusionOk="0">
                  <a:moveTo>
                    <a:pt x="0" y="0"/>
                  </a:moveTo>
                  <a:lnTo>
                    <a:pt x="0" y="4144"/>
                  </a:lnTo>
                  <a:lnTo>
                    <a:pt x="890" y="4144"/>
                  </a:lnTo>
                  <a:lnTo>
                    <a:pt x="890" y="0"/>
                  </a:lnTo>
                  <a:close/>
                </a:path>
              </a:pathLst>
            </a:custGeom>
            <a:solidFill>
              <a:srgbClr val="C7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71"/>
            <p:cNvSpPr/>
            <p:nvPr/>
          </p:nvSpPr>
          <p:spPr>
            <a:xfrm>
              <a:off x="6720923" y="4382283"/>
              <a:ext cx="44248" cy="11082"/>
            </a:xfrm>
            <a:custGeom>
              <a:avLst/>
              <a:gdLst/>
              <a:ahLst/>
              <a:cxnLst/>
              <a:rect l="l" t="t" r="r" b="b"/>
              <a:pathLst>
                <a:path w="1685" h="422" extrusionOk="0">
                  <a:moveTo>
                    <a:pt x="278" y="0"/>
                  </a:moveTo>
                  <a:cubicBezTo>
                    <a:pt x="0" y="0"/>
                    <a:pt x="0" y="421"/>
                    <a:pt x="278" y="421"/>
                  </a:cubicBezTo>
                  <a:lnTo>
                    <a:pt x="1398" y="421"/>
                  </a:lnTo>
                  <a:cubicBezTo>
                    <a:pt x="1685" y="421"/>
                    <a:pt x="1685"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71"/>
            <p:cNvSpPr/>
            <p:nvPr/>
          </p:nvSpPr>
          <p:spPr>
            <a:xfrm>
              <a:off x="6720923" y="4400875"/>
              <a:ext cx="60345" cy="11082"/>
            </a:xfrm>
            <a:custGeom>
              <a:avLst/>
              <a:gdLst/>
              <a:ahLst/>
              <a:cxnLst/>
              <a:rect l="l" t="t" r="r" b="b"/>
              <a:pathLst>
                <a:path w="2298" h="422" extrusionOk="0">
                  <a:moveTo>
                    <a:pt x="278" y="0"/>
                  </a:moveTo>
                  <a:cubicBezTo>
                    <a:pt x="0" y="0"/>
                    <a:pt x="0" y="422"/>
                    <a:pt x="278" y="422"/>
                  </a:cubicBezTo>
                  <a:lnTo>
                    <a:pt x="2010" y="422"/>
                  </a:lnTo>
                  <a:cubicBezTo>
                    <a:pt x="2297" y="422"/>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71"/>
            <p:cNvSpPr/>
            <p:nvPr/>
          </p:nvSpPr>
          <p:spPr>
            <a:xfrm>
              <a:off x="6720923" y="4419231"/>
              <a:ext cx="60345" cy="11082"/>
            </a:xfrm>
            <a:custGeom>
              <a:avLst/>
              <a:gdLst/>
              <a:ahLst/>
              <a:cxnLst/>
              <a:rect l="l" t="t" r="r" b="b"/>
              <a:pathLst>
                <a:path w="2298" h="422" extrusionOk="0">
                  <a:moveTo>
                    <a:pt x="278" y="0"/>
                  </a:moveTo>
                  <a:cubicBezTo>
                    <a:pt x="0" y="0"/>
                    <a:pt x="0" y="421"/>
                    <a:pt x="278" y="421"/>
                  </a:cubicBezTo>
                  <a:lnTo>
                    <a:pt x="2010" y="421"/>
                  </a:lnTo>
                  <a:cubicBezTo>
                    <a:pt x="2297" y="421"/>
                    <a:pt x="2297" y="0"/>
                    <a:pt x="201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71"/>
            <p:cNvSpPr/>
            <p:nvPr/>
          </p:nvSpPr>
          <p:spPr>
            <a:xfrm>
              <a:off x="6720923" y="4437560"/>
              <a:ext cx="60345" cy="11082"/>
            </a:xfrm>
            <a:custGeom>
              <a:avLst/>
              <a:gdLst/>
              <a:ahLst/>
              <a:cxnLst/>
              <a:rect l="l" t="t" r="r" b="b"/>
              <a:pathLst>
                <a:path w="2298" h="422" extrusionOk="0">
                  <a:moveTo>
                    <a:pt x="278" y="1"/>
                  </a:moveTo>
                  <a:cubicBezTo>
                    <a:pt x="0" y="1"/>
                    <a:pt x="0" y="422"/>
                    <a:pt x="278" y="422"/>
                  </a:cubicBezTo>
                  <a:lnTo>
                    <a:pt x="2010" y="422"/>
                  </a:lnTo>
                  <a:cubicBezTo>
                    <a:pt x="2297" y="422"/>
                    <a:pt x="2297" y="1"/>
                    <a:pt x="201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71"/>
            <p:cNvSpPr/>
            <p:nvPr/>
          </p:nvSpPr>
          <p:spPr>
            <a:xfrm>
              <a:off x="6639491" y="4461956"/>
              <a:ext cx="134740" cy="134477"/>
            </a:xfrm>
            <a:custGeom>
              <a:avLst/>
              <a:gdLst/>
              <a:ahLst/>
              <a:cxnLst/>
              <a:rect l="l" t="t" r="r" b="b"/>
              <a:pathLst>
                <a:path w="5131" h="5121" extrusionOk="0">
                  <a:moveTo>
                    <a:pt x="2805" y="1570"/>
                  </a:moveTo>
                  <a:lnTo>
                    <a:pt x="2833" y="1579"/>
                  </a:lnTo>
                  <a:lnTo>
                    <a:pt x="2881" y="1579"/>
                  </a:lnTo>
                  <a:lnTo>
                    <a:pt x="2900" y="1589"/>
                  </a:lnTo>
                  <a:lnTo>
                    <a:pt x="2929" y="1598"/>
                  </a:lnTo>
                  <a:lnTo>
                    <a:pt x="2948" y="1608"/>
                  </a:lnTo>
                  <a:lnTo>
                    <a:pt x="2977" y="1617"/>
                  </a:lnTo>
                  <a:lnTo>
                    <a:pt x="2996" y="1627"/>
                  </a:lnTo>
                  <a:lnTo>
                    <a:pt x="3025" y="1637"/>
                  </a:lnTo>
                  <a:lnTo>
                    <a:pt x="3044" y="1646"/>
                  </a:lnTo>
                  <a:lnTo>
                    <a:pt x="3063" y="1656"/>
                  </a:lnTo>
                  <a:lnTo>
                    <a:pt x="3082" y="1675"/>
                  </a:lnTo>
                  <a:lnTo>
                    <a:pt x="3111" y="1684"/>
                  </a:lnTo>
                  <a:lnTo>
                    <a:pt x="3130" y="1694"/>
                  </a:lnTo>
                  <a:lnTo>
                    <a:pt x="3149" y="1704"/>
                  </a:lnTo>
                  <a:lnTo>
                    <a:pt x="3168" y="1723"/>
                  </a:lnTo>
                  <a:lnTo>
                    <a:pt x="3187" y="1732"/>
                  </a:lnTo>
                  <a:lnTo>
                    <a:pt x="3197" y="1742"/>
                  </a:lnTo>
                  <a:lnTo>
                    <a:pt x="3216" y="1761"/>
                  </a:lnTo>
                  <a:lnTo>
                    <a:pt x="3235" y="1771"/>
                  </a:lnTo>
                  <a:lnTo>
                    <a:pt x="3264" y="1790"/>
                  </a:lnTo>
                  <a:lnTo>
                    <a:pt x="3283" y="1809"/>
                  </a:lnTo>
                  <a:lnTo>
                    <a:pt x="3302" y="1838"/>
                  </a:lnTo>
                  <a:lnTo>
                    <a:pt x="3312" y="1847"/>
                  </a:lnTo>
                  <a:lnTo>
                    <a:pt x="3321" y="1857"/>
                  </a:lnTo>
                  <a:lnTo>
                    <a:pt x="3341" y="1866"/>
                  </a:lnTo>
                  <a:lnTo>
                    <a:pt x="3350" y="1885"/>
                  </a:lnTo>
                  <a:lnTo>
                    <a:pt x="3360" y="1895"/>
                  </a:lnTo>
                  <a:lnTo>
                    <a:pt x="3369" y="1904"/>
                  </a:lnTo>
                  <a:lnTo>
                    <a:pt x="3388" y="1924"/>
                  </a:lnTo>
                  <a:lnTo>
                    <a:pt x="3388" y="1933"/>
                  </a:lnTo>
                  <a:lnTo>
                    <a:pt x="3398" y="1943"/>
                  </a:lnTo>
                  <a:lnTo>
                    <a:pt x="3408" y="1962"/>
                  </a:lnTo>
                  <a:lnTo>
                    <a:pt x="3427" y="1991"/>
                  </a:lnTo>
                  <a:lnTo>
                    <a:pt x="3436" y="2010"/>
                  </a:lnTo>
                  <a:lnTo>
                    <a:pt x="3455" y="2029"/>
                  </a:lnTo>
                  <a:lnTo>
                    <a:pt x="3465" y="2048"/>
                  </a:lnTo>
                  <a:lnTo>
                    <a:pt x="3475" y="2067"/>
                  </a:lnTo>
                  <a:lnTo>
                    <a:pt x="3494" y="2096"/>
                  </a:lnTo>
                  <a:lnTo>
                    <a:pt x="3503" y="2115"/>
                  </a:lnTo>
                  <a:lnTo>
                    <a:pt x="3513" y="2134"/>
                  </a:lnTo>
                  <a:lnTo>
                    <a:pt x="3522" y="2163"/>
                  </a:lnTo>
                  <a:lnTo>
                    <a:pt x="3532" y="2182"/>
                  </a:lnTo>
                  <a:lnTo>
                    <a:pt x="3542" y="2211"/>
                  </a:lnTo>
                  <a:lnTo>
                    <a:pt x="3551" y="2230"/>
                  </a:lnTo>
                  <a:lnTo>
                    <a:pt x="3561" y="2259"/>
                  </a:lnTo>
                  <a:lnTo>
                    <a:pt x="3570" y="2278"/>
                  </a:lnTo>
                  <a:lnTo>
                    <a:pt x="3570" y="2306"/>
                  </a:lnTo>
                  <a:lnTo>
                    <a:pt x="3570" y="2326"/>
                  </a:lnTo>
                  <a:lnTo>
                    <a:pt x="3570" y="2354"/>
                  </a:lnTo>
                  <a:lnTo>
                    <a:pt x="3570" y="2364"/>
                  </a:lnTo>
                  <a:lnTo>
                    <a:pt x="3570" y="2373"/>
                  </a:lnTo>
                  <a:lnTo>
                    <a:pt x="3570" y="2402"/>
                  </a:lnTo>
                  <a:lnTo>
                    <a:pt x="3570" y="2412"/>
                  </a:lnTo>
                  <a:lnTo>
                    <a:pt x="3570" y="2431"/>
                  </a:lnTo>
                  <a:lnTo>
                    <a:pt x="3570" y="2469"/>
                  </a:lnTo>
                  <a:lnTo>
                    <a:pt x="3570" y="2479"/>
                  </a:lnTo>
                  <a:lnTo>
                    <a:pt x="3570" y="2507"/>
                  </a:lnTo>
                  <a:cubicBezTo>
                    <a:pt x="3637" y="2507"/>
                    <a:pt x="3637" y="2536"/>
                    <a:pt x="3637" y="2555"/>
                  </a:cubicBezTo>
                  <a:lnTo>
                    <a:pt x="3637" y="2622"/>
                  </a:lnTo>
                  <a:lnTo>
                    <a:pt x="3637" y="2651"/>
                  </a:lnTo>
                  <a:lnTo>
                    <a:pt x="3637" y="2689"/>
                  </a:lnTo>
                  <a:lnTo>
                    <a:pt x="3637" y="2708"/>
                  </a:lnTo>
                  <a:cubicBezTo>
                    <a:pt x="3637" y="2728"/>
                    <a:pt x="3637" y="2747"/>
                    <a:pt x="3628" y="2756"/>
                  </a:cubicBezTo>
                  <a:lnTo>
                    <a:pt x="3628" y="2775"/>
                  </a:lnTo>
                  <a:cubicBezTo>
                    <a:pt x="3628" y="2795"/>
                    <a:pt x="3618" y="2814"/>
                    <a:pt x="3609" y="2833"/>
                  </a:cubicBezTo>
                  <a:lnTo>
                    <a:pt x="3609" y="2842"/>
                  </a:lnTo>
                  <a:cubicBezTo>
                    <a:pt x="3609" y="2862"/>
                    <a:pt x="3599" y="2881"/>
                    <a:pt x="3599" y="2890"/>
                  </a:cubicBezTo>
                  <a:lnTo>
                    <a:pt x="3599" y="2909"/>
                  </a:lnTo>
                  <a:lnTo>
                    <a:pt x="3580" y="2957"/>
                  </a:lnTo>
                  <a:lnTo>
                    <a:pt x="3580" y="2967"/>
                  </a:lnTo>
                  <a:cubicBezTo>
                    <a:pt x="3561" y="3005"/>
                    <a:pt x="3542" y="3043"/>
                    <a:pt x="3522" y="3082"/>
                  </a:cubicBezTo>
                  <a:lnTo>
                    <a:pt x="3522" y="3091"/>
                  </a:lnTo>
                  <a:lnTo>
                    <a:pt x="3494" y="3129"/>
                  </a:lnTo>
                  <a:lnTo>
                    <a:pt x="3494" y="3139"/>
                  </a:lnTo>
                  <a:cubicBezTo>
                    <a:pt x="3455" y="3196"/>
                    <a:pt x="3417" y="3244"/>
                    <a:pt x="3369" y="3292"/>
                  </a:cubicBezTo>
                  <a:cubicBezTo>
                    <a:pt x="3321" y="3340"/>
                    <a:pt x="3274" y="3378"/>
                    <a:pt x="3226" y="3417"/>
                  </a:cubicBezTo>
                  <a:lnTo>
                    <a:pt x="3207" y="3436"/>
                  </a:lnTo>
                  <a:lnTo>
                    <a:pt x="3168" y="3455"/>
                  </a:lnTo>
                  <a:lnTo>
                    <a:pt x="3149" y="3464"/>
                  </a:lnTo>
                  <a:lnTo>
                    <a:pt x="3130" y="3474"/>
                  </a:lnTo>
                  <a:lnTo>
                    <a:pt x="3120" y="3484"/>
                  </a:lnTo>
                  <a:lnTo>
                    <a:pt x="3101" y="3493"/>
                  </a:lnTo>
                  <a:lnTo>
                    <a:pt x="3092" y="3493"/>
                  </a:lnTo>
                  <a:lnTo>
                    <a:pt x="3044" y="3522"/>
                  </a:lnTo>
                  <a:lnTo>
                    <a:pt x="3015" y="3531"/>
                  </a:lnTo>
                  <a:lnTo>
                    <a:pt x="2986" y="3541"/>
                  </a:lnTo>
                  <a:lnTo>
                    <a:pt x="2948" y="3560"/>
                  </a:lnTo>
                  <a:lnTo>
                    <a:pt x="2910" y="3560"/>
                  </a:lnTo>
                  <a:lnTo>
                    <a:pt x="2881" y="3570"/>
                  </a:lnTo>
                  <a:lnTo>
                    <a:pt x="2843" y="3570"/>
                  </a:lnTo>
                  <a:lnTo>
                    <a:pt x="2776" y="3579"/>
                  </a:lnTo>
                  <a:lnTo>
                    <a:pt x="2766" y="3579"/>
                  </a:lnTo>
                  <a:lnTo>
                    <a:pt x="2709" y="3589"/>
                  </a:lnTo>
                  <a:lnTo>
                    <a:pt x="2470" y="3589"/>
                  </a:lnTo>
                  <a:lnTo>
                    <a:pt x="2403" y="3570"/>
                  </a:lnTo>
                  <a:lnTo>
                    <a:pt x="2374" y="3570"/>
                  </a:lnTo>
                  <a:lnTo>
                    <a:pt x="2336" y="3560"/>
                  </a:lnTo>
                  <a:lnTo>
                    <a:pt x="2326" y="3560"/>
                  </a:lnTo>
                  <a:lnTo>
                    <a:pt x="2297" y="3551"/>
                  </a:lnTo>
                  <a:lnTo>
                    <a:pt x="2259" y="3541"/>
                  </a:lnTo>
                  <a:lnTo>
                    <a:pt x="2250" y="3541"/>
                  </a:lnTo>
                  <a:lnTo>
                    <a:pt x="2221" y="3531"/>
                  </a:lnTo>
                  <a:lnTo>
                    <a:pt x="2192" y="3522"/>
                  </a:lnTo>
                  <a:lnTo>
                    <a:pt x="2144" y="3493"/>
                  </a:lnTo>
                  <a:lnTo>
                    <a:pt x="2135" y="3493"/>
                  </a:lnTo>
                  <a:lnTo>
                    <a:pt x="2116" y="3484"/>
                  </a:lnTo>
                  <a:lnTo>
                    <a:pt x="2077" y="3464"/>
                  </a:lnTo>
                  <a:lnTo>
                    <a:pt x="2068" y="3455"/>
                  </a:lnTo>
                  <a:lnTo>
                    <a:pt x="2058" y="3455"/>
                  </a:lnTo>
                  <a:cubicBezTo>
                    <a:pt x="1790" y="3292"/>
                    <a:pt x="1618" y="3015"/>
                    <a:pt x="1580" y="2708"/>
                  </a:cubicBezTo>
                  <a:lnTo>
                    <a:pt x="1580" y="2689"/>
                  </a:lnTo>
                  <a:lnTo>
                    <a:pt x="1580" y="2641"/>
                  </a:lnTo>
                  <a:lnTo>
                    <a:pt x="1580" y="2622"/>
                  </a:lnTo>
                  <a:lnTo>
                    <a:pt x="1580" y="2565"/>
                  </a:lnTo>
                  <a:lnTo>
                    <a:pt x="1580" y="2488"/>
                  </a:lnTo>
                  <a:lnTo>
                    <a:pt x="1580" y="2460"/>
                  </a:lnTo>
                  <a:lnTo>
                    <a:pt x="1580" y="2412"/>
                  </a:lnTo>
                  <a:lnTo>
                    <a:pt x="1580" y="2402"/>
                  </a:lnTo>
                  <a:lnTo>
                    <a:pt x="1580" y="2364"/>
                  </a:lnTo>
                  <a:lnTo>
                    <a:pt x="1580" y="2354"/>
                  </a:lnTo>
                  <a:lnTo>
                    <a:pt x="1580" y="2345"/>
                  </a:lnTo>
                  <a:lnTo>
                    <a:pt x="1589" y="2316"/>
                  </a:lnTo>
                  <a:lnTo>
                    <a:pt x="1589" y="2297"/>
                  </a:lnTo>
                  <a:lnTo>
                    <a:pt x="1589" y="2268"/>
                  </a:lnTo>
                  <a:lnTo>
                    <a:pt x="1599" y="2249"/>
                  </a:lnTo>
                  <a:lnTo>
                    <a:pt x="1608" y="2220"/>
                  </a:lnTo>
                  <a:lnTo>
                    <a:pt x="1618" y="2201"/>
                  </a:lnTo>
                  <a:lnTo>
                    <a:pt x="1628" y="2172"/>
                  </a:lnTo>
                  <a:lnTo>
                    <a:pt x="1637" y="2153"/>
                  </a:lnTo>
                  <a:lnTo>
                    <a:pt x="1647" y="2134"/>
                  </a:lnTo>
                  <a:lnTo>
                    <a:pt x="1656" y="2105"/>
                  </a:lnTo>
                  <a:lnTo>
                    <a:pt x="1666" y="2086"/>
                  </a:lnTo>
                  <a:lnTo>
                    <a:pt x="1675" y="2067"/>
                  </a:lnTo>
                  <a:lnTo>
                    <a:pt x="1695" y="2038"/>
                  </a:lnTo>
                  <a:lnTo>
                    <a:pt x="1704" y="2019"/>
                  </a:lnTo>
                  <a:lnTo>
                    <a:pt x="1714" y="2000"/>
                  </a:lnTo>
                  <a:lnTo>
                    <a:pt x="1733" y="1981"/>
                  </a:lnTo>
                  <a:lnTo>
                    <a:pt x="1742" y="1962"/>
                  </a:lnTo>
                  <a:lnTo>
                    <a:pt x="1762" y="1943"/>
                  </a:lnTo>
                  <a:lnTo>
                    <a:pt x="1771" y="1914"/>
                  </a:lnTo>
                  <a:lnTo>
                    <a:pt x="1790" y="1904"/>
                  </a:lnTo>
                  <a:lnTo>
                    <a:pt x="1809" y="1885"/>
                  </a:lnTo>
                  <a:lnTo>
                    <a:pt x="1819" y="1876"/>
                  </a:lnTo>
                  <a:lnTo>
                    <a:pt x="1838" y="1857"/>
                  </a:lnTo>
                  <a:lnTo>
                    <a:pt x="1838" y="1847"/>
                  </a:lnTo>
                  <a:lnTo>
                    <a:pt x="1848" y="1838"/>
                  </a:lnTo>
                  <a:lnTo>
                    <a:pt x="1886" y="1809"/>
                  </a:lnTo>
                  <a:lnTo>
                    <a:pt x="1915" y="1780"/>
                  </a:lnTo>
                  <a:lnTo>
                    <a:pt x="1924" y="1771"/>
                  </a:lnTo>
                  <a:lnTo>
                    <a:pt x="1953" y="1751"/>
                  </a:lnTo>
                  <a:lnTo>
                    <a:pt x="1972" y="1742"/>
                  </a:lnTo>
                  <a:lnTo>
                    <a:pt x="1991" y="1723"/>
                  </a:lnTo>
                  <a:lnTo>
                    <a:pt x="2010" y="1713"/>
                  </a:lnTo>
                  <a:lnTo>
                    <a:pt x="2029" y="1694"/>
                  </a:lnTo>
                  <a:lnTo>
                    <a:pt x="2049" y="1684"/>
                  </a:lnTo>
                  <a:lnTo>
                    <a:pt x="2068" y="1675"/>
                  </a:lnTo>
                  <a:lnTo>
                    <a:pt x="2087" y="1665"/>
                  </a:lnTo>
                  <a:lnTo>
                    <a:pt x="2106" y="1646"/>
                  </a:lnTo>
                  <a:lnTo>
                    <a:pt x="2135" y="1637"/>
                  </a:lnTo>
                  <a:lnTo>
                    <a:pt x="2154" y="1627"/>
                  </a:lnTo>
                  <a:lnTo>
                    <a:pt x="2173" y="1617"/>
                  </a:lnTo>
                  <a:lnTo>
                    <a:pt x="2202" y="1608"/>
                  </a:lnTo>
                  <a:lnTo>
                    <a:pt x="2221" y="1598"/>
                  </a:lnTo>
                  <a:lnTo>
                    <a:pt x="2250" y="1589"/>
                  </a:lnTo>
                  <a:lnTo>
                    <a:pt x="2269" y="1589"/>
                  </a:lnTo>
                  <a:lnTo>
                    <a:pt x="2297" y="1579"/>
                  </a:lnTo>
                  <a:lnTo>
                    <a:pt x="2317" y="1579"/>
                  </a:lnTo>
                  <a:lnTo>
                    <a:pt x="2345" y="1570"/>
                  </a:lnTo>
                  <a:close/>
                  <a:moveTo>
                    <a:pt x="2058" y="0"/>
                  </a:moveTo>
                  <a:cubicBezTo>
                    <a:pt x="2020" y="0"/>
                    <a:pt x="1982" y="29"/>
                    <a:pt x="1982" y="77"/>
                  </a:cubicBezTo>
                  <a:lnTo>
                    <a:pt x="1982" y="517"/>
                  </a:lnTo>
                  <a:cubicBezTo>
                    <a:pt x="1828" y="565"/>
                    <a:pt x="1675" y="622"/>
                    <a:pt x="1532" y="708"/>
                  </a:cubicBezTo>
                  <a:lnTo>
                    <a:pt x="1216" y="392"/>
                  </a:lnTo>
                  <a:cubicBezTo>
                    <a:pt x="1202" y="373"/>
                    <a:pt x="1182" y="364"/>
                    <a:pt x="1163" y="364"/>
                  </a:cubicBezTo>
                  <a:cubicBezTo>
                    <a:pt x="1144" y="364"/>
                    <a:pt x="1125" y="373"/>
                    <a:pt x="1111" y="392"/>
                  </a:cubicBezTo>
                  <a:lnTo>
                    <a:pt x="393" y="1110"/>
                  </a:lnTo>
                  <a:cubicBezTo>
                    <a:pt x="364" y="1139"/>
                    <a:pt x="364" y="1187"/>
                    <a:pt x="393" y="1215"/>
                  </a:cubicBezTo>
                  <a:lnTo>
                    <a:pt x="709" y="1531"/>
                  </a:lnTo>
                  <a:cubicBezTo>
                    <a:pt x="632" y="1675"/>
                    <a:pt x="565" y="1818"/>
                    <a:pt x="517" y="1981"/>
                  </a:cubicBezTo>
                  <a:lnTo>
                    <a:pt x="77" y="1981"/>
                  </a:lnTo>
                  <a:cubicBezTo>
                    <a:pt x="29" y="1981"/>
                    <a:pt x="1" y="2010"/>
                    <a:pt x="1" y="2058"/>
                  </a:cubicBezTo>
                  <a:lnTo>
                    <a:pt x="1" y="3062"/>
                  </a:lnTo>
                  <a:cubicBezTo>
                    <a:pt x="1" y="3101"/>
                    <a:pt x="29" y="3139"/>
                    <a:pt x="77" y="3139"/>
                  </a:cubicBezTo>
                  <a:lnTo>
                    <a:pt x="517" y="3139"/>
                  </a:lnTo>
                  <a:cubicBezTo>
                    <a:pt x="565" y="3292"/>
                    <a:pt x="632" y="3445"/>
                    <a:pt x="709" y="3589"/>
                  </a:cubicBezTo>
                  <a:lnTo>
                    <a:pt x="393" y="3905"/>
                  </a:lnTo>
                  <a:cubicBezTo>
                    <a:pt x="364" y="3933"/>
                    <a:pt x="364" y="3981"/>
                    <a:pt x="393" y="4010"/>
                  </a:cubicBezTo>
                  <a:lnTo>
                    <a:pt x="1111" y="4728"/>
                  </a:lnTo>
                  <a:cubicBezTo>
                    <a:pt x="1125" y="4742"/>
                    <a:pt x="1144" y="4749"/>
                    <a:pt x="1163" y="4749"/>
                  </a:cubicBezTo>
                  <a:cubicBezTo>
                    <a:pt x="1182" y="4749"/>
                    <a:pt x="1202" y="4742"/>
                    <a:pt x="1216" y="4728"/>
                  </a:cubicBezTo>
                  <a:lnTo>
                    <a:pt x="1532" y="4412"/>
                  </a:lnTo>
                  <a:cubicBezTo>
                    <a:pt x="1675" y="4488"/>
                    <a:pt x="1828" y="4555"/>
                    <a:pt x="1982" y="4594"/>
                  </a:cubicBezTo>
                  <a:lnTo>
                    <a:pt x="1982" y="5044"/>
                  </a:lnTo>
                  <a:cubicBezTo>
                    <a:pt x="1982" y="5082"/>
                    <a:pt x="2020" y="5120"/>
                    <a:pt x="2058" y="5120"/>
                  </a:cubicBezTo>
                  <a:lnTo>
                    <a:pt x="3063" y="5120"/>
                  </a:lnTo>
                  <a:cubicBezTo>
                    <a:pt x="3111" y="5120"/>
                    <a:pt x="3140" y="5082"/>
                    <a:pt x="3140" y="5044"/>
                  </a:cubicBezTo>
                  <a:lnTo>
                    <a:pt x="3140" y="4594"/>
                  </a:lnTo>
                  <a:cubicBezTo>
                    <a:pt x="3302" y="4546"/>
                    <a:pt x="3446" y="4488"/>
                    <a:pt x="3589" y="4402"/>
                  </a:cubicBezTo>
                  <a:lnTo>
                    <a:pt x="3905" y="4718"/>
                  </a:lnTo>
                  <a:cubicBezTo>
                    <a:pt x="3920" y="4733"/>
                    <a:pt x="3941" y="4740"/>
                    <a:pt x="3963" y="4740"/>
                  </a:cubicBezTo>
                  <a:cubicBezTo>
                    <a:pt x="3984" y="4740"/>
                    <a:pt x="4006" y="4733"/>
                    <a:pt x="4020" y="4718"/>
                  </a:cubicBezTo>
                  <a:lnTo>
                    <a:pt x="4738" y="4000"/>
                  </a:lnTo>
                  <a:cubicBezTo>
                    <a:pt x="4767" y="3972"/>
                    <a:pt x="4767" y="3924"/>
                    <a:pt x="4738" y="3895"/>
                  </a:cubicBezTo>
                  <a:lnTo>
                    <a:pt x="4422" y="3579"/>
                  </a:lnTo>
                  <a:cubicBezTo>
                    <a:pt x="4499" y="3436"/>
                    <a:pt x="4556" y="3283"/>
                    <a:pt x="4604" y="3129"/>
                  </a:cubicBezTo>
                  <a:lnTo>
                    <a:pt x="5054" y="3129"/>
                  </a:lnTo>
                  <a:cubicBezTo>
                    <a:pt x="5092" y="3129"/>
                    <a:pt x="5130" y="3101"/>
                    <a:pt x="5130" y="3053"/>
                  </a:cubicBezTo>
                  <a:lnTo>
                    <a:pt x="5130" y="2048"/>
                  </a:lnTo>
                  <a:cubicBezTo>
                    <a:pt x="5121" y="2010"/>
                    <a:pt x="5092" y="1981"/>
                    <a:pt x="5054" y="1981"/>
                  </a:cubicBezTo>
                  <a:lnTo>
                    <a:pt x="4604" y="1981"/>
                  </a:lnTo>
                  <a:cubicBezTo>
                    <a:pt x="4556" y="1818"/>
                    <a:pt x="4499" y="1675"/>
                    <a:pt x="4422" y="1531"/>
                  </a:cubicBezTo>
                  <a:lnTo>
                    <a:pt x="4738" y="1215"/>
                  </a:lnTo>
                  <a:cubicBezTo>
                    <a:pt x="4767" y="1187"/>
                    <a:pt x="4767" y="1139"/>
                    <a:pt x="4738" y="1110"/>
                  </a:cubicBezTo>
                  <a:lnTo>
                    <a:pt x="4020" y="392"/>
                  </a:lnTo>
                  <a:cubicBezTo>
                    <a:pt x="4006" y="373"/>
                    <a:pt x="3984" y="364"/>
                    <a:pt x="3963" y="364"/>
                  </a:cubicBezTo>
                  <a:cubicBezTo>
                    <a:pt x="3941" y="364"/>
                    <a:pt x="3920" y="373"/>
                    <a:pt x="3905" y="392"/>
                  </a:cubicBezTo>
                  <a:lnTo>
                    <a:pt x="3589" y="708"/>
                  </a:lnTo>
                  <a:cubicBezTo>
                    <a:pt x="3446" y="622"/>
                    <a:pt x="3302" y="565"/>
                    <a:pt x="3140" y="517"/>
                  </a:cubicBezTo>
                  <a:lnTo>
                    <a:pt x="3140" y="77"/>
                  </a:lnTo>
                  <a:cubicBezTo>
                    <a:pt x="3140" y="29"/>
                    <a:pt x="3111" y="0"/>
                    <a:pt x="306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71"/>
            <p:cNvSpPr/>
            <p:nvPr/>
          </p:nvSpPr>
          <p:spPr>
            <a:xfrm>
              <a:off x="6673918" y="4502396"/>
              <a:ext cx="29936" cy="53807"/>
            </a:xfrm>
            <a:custGeom>
              <a:avLst/>
              <a:gdLst/>
              <a:ahLst/>
              <a:cxnLst/>
              <a:rect l="l" t="t" r="r" b="b"/>
              <a:pathLst>
                <a:path w="1140" h="2049" extrusionOk="0">
                  <a:moveTo>
                    <a:pt x="728" y="1"/>
                  </a:moveTo>
                  <a:lnTo>
                    <a:pt x="699" y="10"/>
                  </a:lnTo>
                  <a:lnTo>
                    <a:pt x="680" y="20"/>
                  </a:lnTo>
                  <a:lnTo>
                    <a:pt x="651" y="30"/>
                  </a:lnTo>
                  <a:lnTo>
                    <a:pt x="623" y="39"/>
                  </a:lnTo>
                  <a:lnTo>
                    <a:pt x="604" y="49"/>
                  </a:lnTo>
                  <a:lnTo>
                    <a:pt x="584" y="58"/>
                  </a:lnTo>
                  <a:lnTo>
                    <a:pt x="556" y="68"/>
                  </a:lnTo>
                  <a:lnTo>
                    <a:pt x="537" y="77"/>
                  </a:lnTo>
                  <a:lnTo>
                    <a:pt x="508" y="87"/>
                  </a:lnTo>
                  <a:lnTo>
                    <a:pt x="489" y="97"/>
                  </a:lnTo>
                  <a:lnTo>
                    <a:pt x="470" y="116"/>
                  </a:lnTo>
                  <a:lnTo>
                    <a:pt x="451" y="125"/>
                  </a:lnTo>
                  <a:lnTo>
                    <a:pt x="431" y="144"/>
                  </a:lnTo>
                  <a:lnTo>
                    <a:pt x="412" y="154"/>
                  </a:lnTo>
                  <a:lnTo>
                    <a:pt x="393" y="164"/>
                  </a:lnTo>
                  <a:lnTo>
                    <a:pt x="374" y="173"/>
                  </a:lnTo>
                  <a:lnTo>
                    <a:pt x="355" y="202"/>
                  </a:lnTo>
                  <a:lnTo>
                    <a:pt x="336" y="211"/>
                  </a:lnTo>
                  <a:lnTo>
                    <a:pt x="307" y="240"/>
                  </a:lnTo>
                  <a:lnTo>
                    <a:pt x="269" y="269"/>
                  </a:lnTo>
                  <a:lnTo>
                    <a:pt x="259" y="278"/>
                  </a:lnTo>
                  <a:lnTo>
                    <a:pt x="240" y="298"/>
                  </a:lnTo>
                  <a:lnTo>
                    <a:pt x="230" y="317"/>
                  </a:lnTo>
                  <a:lnTo>
                    <a:pt x="211" y="336"/>
                  </a:lnTo>
                  <a:lnTo>
                    <a:pt x="202" y="345"/>
                  </a:lnTo>
                  <a:lnTo>
                    <a:pt x="183" y="364"/>
                  </a:lnTo>
                  <a:lnTo>
                    <a:pt x="173" y="384"/>
                  </a:lnTo>
                  <a:lnTo>
                    <a:pt x="154" y="412"/>
                  </a:lnTo>
                  <a:lnTo>
                    <a:pt x="144" y="431"/>
                  </a:lnTo>
                  <a:lnTo>
                    <a:pt x="135" y="451"/>
                  </a:lnTo>
                  <a:lnTo>
                    <a:pt x="116" y="470"/>
                  </a:lnTo>
                  <a:lnTo>
                    <a:pt x="106" y="498"/>
                  </a:lnTo>
                  <a:lnTo>
                    <a:pt x="96" y="518"/>
                  </a:lnTo>
                  <a:lnTo>
                    <a:pt x="77" y="537"/>
                  </a:lnTo>
                  <a:lnTo>
                    <a:pt x="68" y="565"/>
                  </a:lnTo>
                  <a:lnTo>
                    <a:pt x="58" y="585"/>
                  </a:lnTo>
                  <a:lnTo>
                    <a:pt x="49" y="604"/>
                  </a:lnTo>
                  <a:lnTo>
                    <a:pt x="39" y="632"/>
                  </a:lnTo>
                  <a:lnTo>
                    <a:pt x="29" y="652"/>
                  </a:lnTo>
                  <a:lnTo>
                    <a:pt x="29" y="680"/>
                  </a:lnTo>
                  <a:lnTo>
                    <a:pt x="20" y="699"/>
                  </a:lnTo>
                  <a:lnTo>
                    <a:pt x="10" y="728"/>
                  </a:lnTo>
                  <a:lnTo>
                    <a:pt x="10" y="747"/>
                  </a:lnTo>
                  <a:lnTo>
                    <a:pt x="1" y="776"/>
                  </a:lnTo>
                  <a:lnTo>
                    <a:pt x="1" y="786"/>
                  </a:lnTo>
                  <a:lnTo>
                    <a:pt x="1" y="805"/>
                  </a:lnTo>
                  <a:lnTo>
                    <a:pt x="1" y="833"/>
                  </a:lnTo>
                  <a:lnTo>
                    <a:pt x="1" y="853"/>
                  </a:lnTo>
                  <a:lnTo>
                    <a:pt x="1" y="891"/>
                  </a:lnTo>
                  <a:lnTo>
                    <a:pt x="1" y="900"/>
                  </a:lnTo>
                  <a:lnTo>
                    <a:pt x="1" y="929"/>
                  </a:lnTo>
                  <a:lnTo>
                    <a:pt x="1" y="1006"/>
                  </a:lnTo>
                  <a:lnTo>
                    <a:pt x="1" y="1073"/>
                  </a:lnTo>
                  <a:lnTo>
                    <a:pt x="1" y="1082"/>
                  </a:lnTo>
                  <a:lnTo>
                    <a:pt x="1" y="1140"/>
                  </a:lnTo>
                  <a:lnTo>
                    <a:pt x="1" y="1149"/>
                  </a:lnTo>
                  <a:cubicBezTo>
                    <a:pt x="49" y="1465"/>
                    <a:pt x="221" y="1743"/>
                    <a:pt x="489" y="1905"/>
                  </a:cubicBezTo>
                  <a:lnTo>
                    <a:pt x="498" y="1915"/>
                  </a:lnTo>
                  <a:lnTo>
                    <a:pt x="508" y="1915"/>
                  </a:lnTo>
                  <a:lnTo>
                    <a:pt x="517" y="1924"/>
                  </a:lnTo>
                  <a:lnTo>
                    <a:pt x="556" y="1944"/>
                  </a:lnTo>
                  <a:lnTo>
                    <a:pt x="565" y="1953"/>
                  </a:lnTo>
                  <a:lnTo>
                    <a:pt x="575" y="1953"/>
                  </a:lnTo>
                  <a:lnTo>
                    <a:pt x="632" y="1982"/>
                  </a:lnTo>
                  <a:lnTo>
                    <a:pt x="661" y="1991"/>
                  </a:lnTo>
                  <a:lnTo>
                    <a:pt x="690" y="2001"/>
                  </a:lnTo>
                  <a:lnTo>
                    <a:pt x="699" y="2001"/>
                  </a:lnTo>
                  <a:lnTo>
                    <a:pt x="747" y="2020"/>
                  </a:lnTo>
                  <a:lnTo>
                    <a:pt x="776" y="2030"/>
                  </a:lnTo>
                  <a:lnTo>
                    <a:pt x="814" y="2039"/>
                  </a:lnTo>
                  <a:lnTo>
                    <a:pt x="833" y="2039"/>
                  </a:lnTo>
                  <a:lnTo>
                    <a:pt x="900" y="2049"/>
                  </a:lnTo>
                  <a:lnTo>
                    <a:pt x="1140" y="2049"/>
                  </a:lnTo>
                  <a:lnTo>
                    <a:pt x="1073" y="2039"/>
                  </a:lnTo>
                  <a:lnTo>
                    <a:pt x="1044" y="2039"/>
                  </a:lnTo>
                  <a:lnTo>
                    <a:pt x="1006" y="2030"/>
                  </a:lnTo>
                  <a:lnTo>
                    <a:pt x="977" y="2020"/>
                  </a:lnTo>
                  <a:lnTo>
                    <a:pt x="939" y="2001"/>
                  </a:lnTo>
                  <a:lnTo>
                    <a:pt x="929" y="2001"/>
                  </a:lnTo>
                  <a:lnTo>
                    <a:pt x="891" y="1991"/>
                  </a:lnTo>
                  <a:lnTo>
                    <a:pt x="862" y="1982"/>
                  </a:lnTo>
                  <a:lnTo>
                    <a:pt x="814" y="1953"/>
                  </a:lnTo>
                  <a:lnTo>
                    <a:pt x="805" y="1953"/>
                  </a:lnTo>
                  <a:lnTo>
                    <a:pt x="785" y="1944"/>
                  </a:lnTo>
                  <a:lnTo>
                    <a:pt x="757" y="1924"/>
                  </a:lnTo>
                  <a:lnTo>
                    <a:pt x="738" y="1915"/>
                  </a:lnTo>
                  <a:lnTo>
                    <a:pt x="728" y="1905"/>
                  </a:lnTo>
                  <a:cubicBezTo>
                    <a:pt x="460" y="1743"/>
                    <a:pt x="278" y="1465"/>
                    <a:pt x="240" y="1149"/>
                  </a:cubicBezTo>
                  <a:lnTo>
                    <a:pt x="240" y="1140"/>
                  </a:lnTo>
                  <a:lnTo>
                    <a:pt x="240" y="1082"/>
                  </a:lnTo>
                  <a:lnTo>
                    <a:pt x="240" y="1073"/>
                  </a:lnTo>
                  <a:lnTo>
                    <a:pt x="240" y="1006"/>
                  </a:lnTo>
                  <a:lnTo>
                    <a:pt x="240" y="929"/>
                  </a:lnTo>
                  <a:lnTo>
                    <a:pt x="240" y="900"/>
                  </a:lnTo>
                  <a:lnTo>
                    <a:pt x="240" y="891"/>
                  </a:lnTo>
                  <a:lnTo>
                    <a:pt x="240" y="853"/>
                  </a:lnTo>
                  <a:lnTo>
                    <a:pt x="240" y="833"/>
                  </a:lnTo>
                  <a:lnTo>
                    <a:pt x="240" y="805"/>
                  </a:lnTo>
                  <a:lnTo>
                    <a:pt x="240" y="786"/>
                  </a:lnTo>
                  <a:lnTo>
                    <a:pt x="240" y="776"/>
                  </a:lnTo>
                  <a:lnTo>
                    <a:pt x="240" y="747"/>
                  </a:lnTo>
                  <a:lnTo>
                    <a:pt x="240" y="728"/>
                  </a:lnTo>
                  <a:lnTo>
                    <a:pt x="250" y="699"/>
                  </a:lnTo>
                  <a:lnTo>
                    <a:pt x="259" y="680"/>
                  </a:lnTo>
                  <a:lnTo>
                    <a:pt x="269" y="652"/>
                  </a:lnTo>
                  <a:lnTo>
                    <a:pt x="278" y="632"/>
                  </a:lnTo>
                  <a:lnTo>
                    <a:pt x="288" y="604"/>
                  </a:lnTo>
                  <a:lnTo>
                    <a:pt x="297" y="585"/>
                  </a:lnTo>
                  <a:lnTo>
                    <a:pt x="307" y="565"/>
                  </a:lnTo>
                  <a:lnTo>
                    <a:pt x="317" y="537"/>
                  </a:lnTo>
                  <a:lnTo>
                    <a:pt x="326" y="518"/>
                  </a:lnTo>
                  <a:lnTo>
                    <a:pt x="336" y="498"/>
                  </a:lnTo>
                  <a:lnTo>
                    <a:pt x="355" y="470"/>
                  </a:lnTo>
                  <a:lnTo>
                    <a:pt x="364" y="451"/>
                  </a:lnTo>
                  <a:lnTo>
                    <a:pt x="384" y="431"/>
                  </a:lnTo>
                  <a:lnTo>
                    <a:pt x="393" y="412"/>
                  </a:lnTo>
                  <a:lnTo>
                    <a:pt x="412" y="384"/>
                  </a:lnTo>
                  <a:lnTo>
                    <a:pt x="422" y="364"/>
                  </a:lnTo>
                  <a:lnTo>
                    <a:pt x="441" y="345"/>
                  </a:lnTo>
                  <a:lnTo>
                    <a:pt x="451" y="336"/>
                  </a:lnTo>
                  <a:lnTo>
                    <a:pt x="470" y="317"/>
                  </a:lnTo>
                  <a:lnTo>
                    <a:pt x="479" y="298"/>
                  </a:lnTo>
                  <a:lnTo>
                    <a:pt x="498" y="278"/>
                  </a:lnTo>
                  <a:lnTo>
                    <a:pt x="508" y="269"/>
                  </a:lnTo>
                  <a:lnTo>
                    <a:pt x="537" y="240"/>
                  </a:lnTo>
                  <a:lnTo>
                    <a:pt x="575" y="211"/>
                  </a:lnTo>
                  <a:lnTo>
                    <a:pt x="584" y="202"/>
                  </a:lnTo>
                  <a:lnTo>
                    <a:pt x="613" y="173"/>
                  </a:lnTo>
                  <a:lnTo>
                    <a:pt x="623" y="164"/>
                  </a:lnTo>
                  <a:lnTo>
                    <a:pt x="651" y="154"/>
                  </a:lnTo>
                  <a:lnTo>
                    <a:pt x="661" y="144"/>
                  </a:lnTo>
                  <a:lnTo>
                    <a:pt x="690" y="125"/>
                  </a:lnTo>
                  <a:lnTo>
                    <a:pt x="699" y="116"/>
                  </a:lnTo>
                  <a:lnTo>
                    <a:pt x="728" y="97"/>
                  </a:lnTo>
                  <a:lnTo>
                    <a:pt x="747" y="87"/>
                  </a:lnTo>
                  <a:lnTo>
                    <a:pt x="766" y="77"/>
                  </a:lnTo>
                  <a:lnTo>
                    <a:pt x="795" y="68"/>
                  </a:lnTo>
                  <a:lnTo>
                    <a:pt x="814" y="58"/>
                  </a:lnTo>
                  <a:lnTo>
                    <a:pt x="833" y="49"/>
                  </a:lnTo>
                  <a:lnTo>
                    <a:pt x="862" y="39"/>
                  </a:lnTo>
                  <a:lnTo>
                    <a:pt x="881" y="30"/>
                  </a:lnTo>
                  <a:lnTo>
                    <a:pt x="910" y="20"/>
                  </a:lnTo>
                  <a:lnTo>
                    <a:pt x="929" y="10"/>
                  </a:lnTo>
                  <a:lnTo>
                    <a:pt x="958" y="1"/>
                  </a:ln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76" name="Google Shape;12276;p71"/>
          <p:cNvGrpSpPr/>
          <p:nvPr/>
        </p:nvGrpSpPr>
        <p:grpSpPr>
          <a:xfrm>
            <a:off x="7133336" y="4291056"/>
            <a:ext cx="232979" cy="343560"/>
            <a:chOff x="7133336" y="4291056"/>
            <a:chExt cx="232979" cy="343560"/>
          </a:xfrm>
        </p:grpSpPr>
        <p:sp>
          <p:nvSpPr>
            <p:cNvPr id="12277" name="Google Shape;12277;p71"/>
            <p:cNvSpPr/>
            <p:nvPr/>
          </p:nvSpPr>
          <p:spPr>
            <a:xfrm>
              <a:off x="7224800" y="4396358"/>
              <a:ext cx="49789" cy="50025"/>
            </a:xfrm>
            <a:custGeom>
              <a:avLst/>
              <a:gdLst/>
              <a:ahLst/>
              <a:cxnLst/>
              <a:rect l="l" t="t" r="r" b="b"/>
              <a:pathLst>
                <a:path w="1896" h="1905" extrusionOk="0">
                  <a:moveTo>
                    <a:pt x="1" y="0"/>
                  </a:moveTo>
                  <a:lnTo>
                    <a:pt x="1" y="1905"/>
                  </a:lnTo>
                  <a:lnTo>
                    <a:pt x="1896" y="1905"/>
                  </a:lnTo>
                  <a:lnTo>
                    <a:pt x="1896"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71"/>
            <p:cNvSpPr/>
            <p:nvPr/>
          </p:nvSpPr>
          <p:spPr>
            <a:xfrm>
              <a:off x="7224800" y="4396358"/>
              <a:ext cx="50052" cy="27652"/>
            </a:xfrm>
            <a:custGeom>
              <a:avLst/>
              <a:gdLst/>
              <a:ahLst/>
              <a:cxnLst/>
              <a:rect l="l" t="t" r="r" b="b"/>
              <a:pathLst>
                <a:path w="1906" h="1053" extrusionOk="0">
                  <a:moveTo>
                    <a:pt x="1" y="0"/>
                  </a:moveTo>
                  <a:lnTo>
                    <a:pt x="1" y="881"/>
                  </a:lnTo>
                  <a:cubicBezTo>
                    <a:pt x="307" y="995"/>
                    <a:pt x="630" y="1053"/>
                    <a:pt x="953" y="1053"/>
                  </a:cubicBezTo>
                  <a:cubicBezTo>
                    <a:pt x="1276" y="1053"/>
                    <a:pt x="1599" y="995"/>
                    <a:pt x="1905" y="881"/>
                  </a:cubicBezTo>
                  <a:lnTo>
                    <a:pt x="190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71"/>
            <p:cNvSpPr/>
            <p:nvPr/>
          </p:nvSpPr>
          <p:spPr>
            <a:xfrm>
              <a:off x="7199932" y="4291056"/>
              <a:ext cx="99788" cy="77414"/>
            </a:xfrm>
            <a:custGeom>
              <a:avLst/>
              <a:gdLst/>
              <a:ahLst/>
              <a:cxnLst/>
              <a:rect l="l" t="t" r="r" b="b"/>
              <a:pathLst>
                <a:path w="3800"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3589" y="2948"/>
                  </a:lnTo>
                  <a:lnTo>
                    <a:pt x="3589" y="2843"/>
                  </a:lnTo>
                  <a:cubicBezTo>
                    <a:pt x="3589" y="2776"/>
                    <a:pt x="3599" y="2699"/>
                    <a:pt x="3618" y="2642"/>
                  </a:cubicBezTo>
                  <a:lnTo>
                    <a:pt x="3714" y="2364"/>
                  </a:lnTo>
                  <a:cubicBezTo>
                    <a:pt x="3771" y="2192"/>
                    <a:pt x="3800" y="2010"/>
                    <a:pt x="3800" y="1828"/>
                  </a:cubicBezTo>
                  <a:lnTo>
                    <a:pt x="3800" y="421"/>
                  </a:lnTo>
                  <a:cubicBezTo>
                    <a:pt x="3800" y="192"/>
                    <a:pt x="3608" y="0"/>
                    <a:pt x="336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71"/>
            <p:cNvSpPr/>
            <p:nvPr/>
          </p:nvSpPr>
          <p:spPr>
            <a:xfrm>
              <a:off x="7199932" y="4291056"/>
              <a:ext cx="41990" cy="77414"/>
            </a:xfrm>
            <a:custGeom>
              <a:avLst/>
              <a:gdLst/>
              <a:ahLst/>
              <a:cxnLst/>
              <a:rect l="l" t="t" r="r" b="b"/>
              <a:pathLst>
                <a:path w="1599" h="2948" extrusionOk="0">
                  <a:moveTo>
                    <a:pt x="1246" y="0"/>
                  </a:moveTo>
                  <a:cubicBezTo>
                    <a:pt x="556" y="0"/>
                    <a:pt x="0" y="571"/>
                    <a:pt x="0" y="1264"/>
                  </a:cubicBezTo>
                  <a:lnTo>
                    <a:pt x="0" y="1828"/>
                  </a:lnTo>
                  <a:cubicBezTo>
                    <a:pt x="0" y="2010"/>
                    <a:pt x="29" y="2192"/>
                    <a:pt x="86" y="2364"/>
                  </a:cubicBezTo>
                  <a:lnTo>
                    <a:pt x="173" y="2642"/>
                  </a:lnTo>
                  <a:cubicBezTo>
                    <a:pt x="192" y="2699"/>
                    <a:pt x="211" y="2776"/>
                    <a:pt x="211" y="2843"/>
                  </a:cubicBezTo>
                  <a:lnTo>
                    <a:pt x="211" y="2948"/>
                  </a:lnTo>
                  <a:lnTo>
                    <a:pt x="1474" y="2948"/>
                  </a:lnTo>
                  <a:lnTo>
                    <a:pt x="1474" y="1474"/>
                  </a:lnTo>
                  <a:cubicBezTo>
                    <a:pt x="1101" y="1474"/>
                    <a:pt x="795" y="1168"/>
                    <a:pt x="795" y="795"/>
                  </a:cubicBezTo>
                  <a:cubicBezTo>
                    <a:pt x="795" y="354"/>
                    <a:pt x="1158" y="0"/>
                    <a:pt x="1599" y="0"/>
                  </a:cubicBezTo>
                  <a:lnTo>
                    <a:pt x="1264" y="0"/>
                  </a:lnTo>
                  <a:cubicBezTo>
                    <a:pt x="1258" y="0"/>
                    <a:pt x="1252" y="0"/>
                    <a:pt x="1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71"/>
            <p:cNvSpPr/>
            <p:nvPr/>
          </p:nvSpPr>
          <p:spPr>
            <a:xfrm>
              <a:off x="7172043" y="4429525"/>
              <a:ext cx="155065" cy="72162"/>
            </a:xfrm>
            <a:custGeom>
              <a:avLst/>
              <a:gdLst/>
              <a:ahLst/>
              <a:cxnLst/>
              <a:rect l="l" t="t" r="r" b="b"/>
              <a:pathLst>
                <a:path w="5905" h="2748" extrusionOk="0">
                  <a:moveTo>
                    <a:pt x="2115" y="0"/>
                  </a:moveTo>
                  <a:lnTo>
                    <a:pt x="603" y="450"/>
                  </a:lnTo>
                  <a:cubicBezTo>
                    <a:pt x="249" y="565"/>
                    <a:pt x="0" y="890"/>
                    <a:pt x="0" y="1264"/>
                  </a:cubicBezTo>
                  <a:lnTo>
                    <a:pt x="0" y="2537"/>
                  </a:lnTo>
                  <a:cubicBezTo>
                    <a:pt x="0" y="2651"/>
                    <a:pt x="96" y="2738"/>
                    <a:pt x="211" y="2747"/>
                  </a:cubicBezTo>
                  <a:lnTo>
                    <a:pt x="5694" y="2747"/>
                  </a:lnTo>
                  <a:cubicBezTo>
                    <a:pt x="5819" y="2747"/>
                    <a:pt x="5905" y="2651"/>
                    <a:pt x="5905" y="2537"/>
                  </a:cubicBezTo>
                  <a:lnTo>
                    <a:pt x="5905" y="1264"/>
                  </a:lnTo>
                  <a:cubicBezTo>
                    <a:pt x="5905" y="890"/>
                    <a:pt x="5666" y="565"/>
                    <a:pt x="5312" y="450"/>
                  </a:cubicBezTo>
                  <a:lnTo>
                    <a:pt x="3799" y="0"/>
                  </a:lnTo>
                  <a:lnTo>
                    <a:pt x="2957" y="651"/>
                  </a:lnTo>
                  <a:lnTo>
                    <a:pt x="211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71"/>
            <p:cNvSpPr/>
            <p:nvPr/>
          </p:nvSpPr>
          <p:spPr>
            <a:xfrm>
              <a:off x="7241396" y="4451636"/>
              <a:ext cx="16623" cy="50052"/>
            </a:xfrm>
            <a:custGeom>
              <a:avLst/>
              <a:gdLst/>
              <a:ahLst/>
              <a:cxnLst/>
              <a:rect l="l" t="t" r="r" b="b"/>
              <a:pathLst>
                <a:path w="633" h="1906" extrusionOk="0">
                  <a:moveTo>
                    <a:pt x="163" y="1"/>
                  </a:moveTo>
                  <a:lnTo>
                    <a:pt x="0" y="1905"/>
                  </a:lnTo>
                  <a:lnTo>
                    <a:pt x="632" y="1905"/>
                  </a:lnTo>
                  <a:lnTo>
                    <a:pt x="47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71"/>
            <p:cNvSpPr/>
            <p:nvPr/>
          </p:nvSpPr>
          <p:spPr>
            <a:xfrm>
              <a:off x="7172043" y="4450139"/>
              <a:ext cx="27914" cy="51548"/>
            </a:xfrm>
            <a:custGeom>
              <a:avLst/>
              <a:gdLst/>
              <a:ahLst/>
              <a:cxnLst/>
              <a:rect l="l" t="t" r="r" b="b"/>
              <a:pathLst>
                <a:path w="1063" h="1963" extrusionOk="0">
                  <a:moveTo>
                    <a:pt x="153" y="0"/>
                  </a:moveTo>
                  <a:cubicBezTo>
                    <a:pt x="57" y="144"/>
                    <a:pt x="0" y="306"/>
                    <a:pt x="0" y="479"/>
                  </a:cubicBezTo>
                  <a:lnTo>
                    <a:pt x="0" y="1752"/>
                  </a:lnTo>
                  <a:cubicBezTo>
                    <a:pt x="0" y="1866"/>
                    <a:pt x="96" y="1962"/>
                    <a:pt x="211" y="1962"/>
                  </a:cubicBezTo>
                  <a:lnTo>
                    <a:pt x="1062" y="1962"/>
                  </a:lnTo>
                  <a:lnTo>
                    <a:pt x="1062" y="1168"/>
                  </a:lnTo>
                  <a:cubicBezTo>
                    <a:pt x="1062" y="996"/>
                    <a:pt x="995" y="842"/>
                    <a:pt x="871" y="718"/>
                  </a:cubicBezTo>
                  <a:lnTo>
                    <a:pt x="153"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71"/>
            <p:cNvSpPr/>
            <p:nvPr/>
          </p:nvSpPr>
          <p:spPr>
            <a:xfrm>
              <a:off x="7299693" y="4450139"/>
              <a:ext cx="27678" cy="51548"/>
            </a:xfrm>
            <a:custGeom>
              <a:avLst/>
              <a:gdLst/>
              <a:ahLst/>
              <a:cxnLst/>
              <a:rect l="l" t="t" r="r" b="b"/>
              <a:pathLst>
                <a:path w="1054" h="1963" extrusionOk="0">
                  <a:moveTo>
                    <a:pt x="900" y="0"/>
                  </a:moveTo>
                  <a:lnTo>
                    <a:pt x="183" y="718"/>
                  </a:lnTo>
                  <a:cubicBezTo>
                    <a:pt x="68" y="842"/>
                    <a:pt x="1" y="996"/>
                    <a:pt x="1" y="1168"/>
                  </a:cubicBezTo>
                  <a:lnTo>
                    <a:pt x="1" y="1962"/>
                  </a:lnTo>
                  <a:lnTo>
                    <a:pt x="843" y="1962"/>
                  </a:lnTo>
                  <a:cubicBezTo>
                    <a:pt x="958" y="1962"/>
                    <a:pt x="1053" y="1866"/>
                    <a:pt x="1053" y="1752"/>
                  </a:cubicBezTo>
                  <a:lnTo>
                    <a:pt x="1053" y="479"/>
                  </a:lnTo>
                  <a:cubicBezTo>
                    <a:pt x="1053" y="306"/>
                    <a:pt x="1006" y="144"/>
                    <a:pt x="900"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71"/>
            <p:cNvSpPr/>
            <p:nvPr/>
          </p:nvSpPr>
          <p:spPr>
            <a:xfrm>
              <a:off x="7241396" y="4446620"/>
              <a:ext cx="16623" cy="13340"/>
            </a:xfrm>
            <a:custGeom>
              <a:avLst/>
              <a:gdLst/>
              <a:ahLst/>
              <a:cxnLst/>
              <a:rect l="l" t="t" r="r" b="b"/>
              <a:pathLst>
                <a:path w="633" h="508" extrusionOk="0">
                  <a:moveTo>
                    <a:pt x="0" y="0"/>
                  </a:moveTo>
                  <a:lnTo>
                    <a:pt x="0" y="383"/>
                  </a:lnTo>
                  <a:cubicBezTo>
                    <a:pt x="0" y="450"/>
                    <a:pt x="58" y="507"/>
                    <a:pt x="125" y="507"/>
                  </a:cubicBezTo>
                  <a:lnTo>
                    <a:pt x="508" y="507"/>
                  </a:lnTo>
                  <a:cubicBezTo>
                    <a:pt x="575" y="507"/>
                    <a:pt x="632" y="460"/>
                    <a:pt x="632" y="393"/>
                  </a:cubicBezTo>
                  <a:lnTo>
                    <a:pt x="63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71"/>
            <p:cNvSpPr/>
            <p:nvPr/>
          </p:nvSpPr>
          <p:spPr>
            <a:xfrm>
              <a:off x="7215267" y="4424115"/>
              <a:ext cx="34453" cy="31013"/>
            </a:xfrm>
            <a:custGeom>
              <a:avLst/>
              <a:gdLst/>
              <a:ahLst/>
              <a:cxnLst/>
              <a:rect l="l" t="t" r="r" b="b"/>
              <a:pathLst>
                <a:path w="1312" h="1181" extrusionOk="0">
                  <a:moveTo>
                    <a:pt x="328" y="0"/>
                  </a:moveTo>
                  <a:cubicBezTo>
                    <a:pt x="286" y="0"/>
                    <a:pt x="246" y="17"/>
                    <a:pt x="220" y="53"/>
                  </a:cubicBezTo>
                  <a:lnTo>
                    <a:pt x="0" y="350"/>
                  </a:lnTo>
                  <a:lnTo>
                    <a:pt x="507" y="1077"/>
                  </a:lnTo>
                  <a:cubicBezTo>
                    <a:pt x="556" y="1144"/>
                    <a:pt x="628" y="1180"/>
                    <a:pt x="701" y="1180"/>
                  </a:cubicBezTo>
                  <a:cubicBezTo>
                    <a:pt x="743" y="1180"/>
                    <a:pt x="785" y="1169"/>
                    <a:pt x="823" y="1144"/>
                  </a:cubicBezTo>
                  <a:lnTo>
                    <a:pt x="1311" y="848"/>
                  </a:lnTo>
                  <a:lnTo>
                    <a:pt x="431" y="34"/>
                  </a:lnTo>
                  <a:cubicBezTo>
                    <a:pt x="400" y="12"/>
                    <a:pt x="363" y="0"/>
                    <a:pt x="328"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71"/>
            <p:cNvSpPr/>
            <p:nvPr/>
          </p:nvSpPr>
          <p:spPr>
            <a:xfrm>
              <a:off x="7249694" y="4424246"/>
              <a:ext cx="34453" cy="30882"/>
            </a:xfrm>
            <a:custGeom>
              <a:avLst/>
              <a:gdLst/>
              <a:ahLst/>
              <a:cxnLst/>
              <a:rect l="l" t="t" r="r" b="b"/>
              <a:pathLst>
                <a:path w="1312" h="1176" extrusionOk="0">
                  <a:moveTo>
                    <a:pt x="986" y="0"/>
                  </a:moveTo>
                  <a:cubicBezTo>
                    <a:pt x="951" y="0"/>
                    <a:pt x="917" y="12"/>
                    <a:pt x="890" y="39"/>
                  </a:cubicBezTo>
                  <a:lnTo>
                    <a:pt x="0" y="852"/>
                  </a:lnTo>
                  <a:lnTo>
                    <a:pt x="488" y="1139"/>
                  </a:lnTo>
                  <a:cubicBezTo>
                    <a:pt x="527" y="1164"/>
                    <a:pt x="570" y="1175"/>
                    <a:pt x="613" y="1175"/>
                  </a:cubicBezTo>
                  <a:cubicBezTo>
                    <a:pt x="689" y="1175"/>
                    <a:pt x="765" y="1139"/>
                    <a:pt x="814" y="1072"/>
                  </a:cubicBezTo>
                  <a:lnTo>
                    <a:pt x="1311" y="345"/>
                  </a:lnTo>
                  <a:lnTo>
                    <a:pt x="1101" y="48"/>
                  </a:lnTo>
                  <a:cubicBezTo>
                    <a:pt x="1070" y="17"/>
                    <a:pt x="1027" y="0"/>
                    <a:pt x="986"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8" name="Google Shape;12288;p71"/>
            <p:cNvSpPr/>
            <p:nvPr/>
          </p:nvSpPr>
          <p:spPr>
            <a:xfrm>
              <a:off x="7205210" y="4329658"/>
              <a:ext cx="88733" cy="83349"/>
            </a:xfrm>
            <a:custGeom>
              <a:avLst/>
              <a:gdLst/>
              <a:ahLst/>
              <a:cxnLst/>
              <a:rect l="l" t="t" r="r" b="b"/>
              <a:pathLst>
                <a:path w="3379" h="3174" extrusionOk="0">
                  <a:moveTo>
                    <a:pt x="1297" y="1"/>
                  </a:moveTo>
                  <a:cubicBezTo>
                    <a:pt x="1002" y="1"/>
                    <a:pt x="751" y="38"/>
                    <a:pt x="594" y="71"/>
                  </a:cubicBezTo>
                  <a:cubicBezTo>
                    <a:pt x="498" y="90"/>
                    <a:pt x="431" y="176"/>
                    <a:pt x="431" y="282"/>
                  </a:cubicBezTo>
                  <a:lnTo>
                    <a:pt x="431" y="932"/>
                  </a:lnTo>
                  <a:cubicBezTo>
                    <a:pt x="431" y="1009"/>
                    <a:pt x="383" y="1085"/>
                    <a:pt x="307" y="1114"/>
                  </a:cubicBezTo>
                  <a:lnTo>
                    <a:pt x="125" y="1210"/>
                  </a:lnTo>
                  <a:cubicBezTo>
                    <a:pt x="48" y="1248"/>
                    <a:pt x="0" y="1315"/>
                    <a:pt x="0" y="1401"/>
                  </a:cubicBezTo>
                  <a:lnTo>
                    <a:pt x="0" y="1420"/>
                  </a:lnTo>
                  <a:cubicBezTo>
                    <a:pt x="0" y="2320"/>
                    <a:pt x="728" y="3134"/>
                    <a:pt x="1627" y="3172"/>
                  </a:cubicBezTo>
                  <a:cubicBezTo>
                    <a:pt x="1650" y="3173"/>
                    <a:pt x="1673" y="3173"/>
                    <a:pt x="1695" y="3173"/>
                  </a:cubicBezTo>
                  <a:cubicBezTo>
                    <a:pt x="2622" y="3173"/>
                    <a:pt x="3379" y="2412"/>
                    <a:pt x="3379" y="1478"/>
                  </a:cubicBezTo>
                  <a:lnTo>
                    <a:pt x="3379" y="1401"/>
                  </a:lnTo>
                  <a:cubicBezTo>
                    <a:pt x="3379" y="1315"/>
                    <a:pt x="3331" y="1248"/>
                    <a:pt x="3264" y="1210"/>
                  </a:cubicBezTo>
                  <a:lnTo>
                    <a:pt x="3072" y="1114"/>
                  </a:lnTo>
                  <a:cubicBezTo>
                    <a:pt x="2996" y="1085"/>
                    <a:pt x="2948" y="1009"/>
                    <a:pt x="2948" y="932"/>
                  </a:cubicBezTo>
                  <a:lnTo>
                    <a:pt x="2948" y="655"/>
                  </a:lnTo>
                  <a:cubicBezTo>
                    <a:pt x="2958" y="588"/>
                    <a:pt x="2929" y="511"/>
                    <a:pt x="2881" y="463"/>
                  </a:cubicBezTo>
                  <a:cubicBezTo>
                    <a:pt x="2367" y="97"/>
                    <a:pt x="1773" y="1"/>
                    <a:pt x="12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9" name="Google Shape;12289;p71"/>
            <p:cNvSpPr/>
            <p:nvPr/>
          </p:nvSpPr>
          <p:spPr>
            <a:xfrm>
              <a:off x="7205210" y="4329789"/>
              <a:ext cx="77940" cy="82430"/>
            </a:xfrm>
            <a:custGeom>
              <a:avLst/>
              <a:gdLst/>
              <a:ahLst/>
              <a:cxnLst/>
              <a:rect l="l" t="t" r="r" b="b"/>
              <a:pathLst>
                <a:path w="2968" h="3139" extrusionOk="0">
                  <a:moveTo>
                    <a:pt x="1310" y="1"/>
                  </a:moveTo>
                  <a:cubicBezTo>
                    <a:pt x="1139" y="1"/>
                    <a:pt x="984" y="13"/>
                    <a:pt x="852" y="28"/>
                  </a:cubicBezTo>
                  <a:cubicBezTo>
                    <a:pt x="756" y="37"/>
                    <a:pt x="670" y="56"/>
                    <a:pt x="603" y="66"/>
                  </a:cubicBezTo>
                  <a:cubicBezTo>
                    <a:pt x="498" y="85"/>
                    <a:pt x="431" y="171"/>
                    <a:pt x="431" y="277"/>
                  </a:cubicBezTo>
                  <a:lnTo>
                    <a:pt x="431" y="927"/>
                  </a:lnTo>
                  <a:cubicBezTo>
                    <a:pt x="431" y="1004"/>
                    <a:pt x="383" y="1080"/>
                    <a:pt x="307" y="1109"/>
                  </a:cubicBezTo>
                  <a:lnTo>
                    <a:pt x="125" y="1205"/>
                  </a:lnTo>
                  <a:cubicBezTo>
                    <a:pt x="48" y="1243"/>
                    <a:pt x="0" y="1310"/>
                    <a:pt x="0" y="1396"/>
                  </a:cubicBezTo>
                  <a:lnTo>
                    <a:pt x="0" y="1415"/>
                  </a:lnTo>
                  <a:cubicBezTo>
                    <a:pt x="10" y="2238"/>
                    <a:pt x="584" y="2956"/>
                    <a:pt x="1388" y="3138"/>
                  </a:cubicBezTo>
                  <a:cubicBezTo>
                    <a:pt x="1043" y="2813"/>
                    <a:pt x="852" y="2372"/>
                    <a:pt x="852" y="1904"/>
                  </a:cubicBezTo>
                  <a:lnTo>
                    <a:pt x="852" y="726"/>
                  </a:lnTo>
                  <a:cubicBezTo>
                    <a:pt x="852" y="545"/>
                    <a:pt x="996" y="391"/>
                    <a:pt x="1177" y="391"/>
                  </a:cubicBezTo>
                  <a:cubicBezTo>
                    <a:pt x="1229" y="390"/>
                    <a:pt x="1282" y="390"/>
                    <a:pt x="1338" y="390"/>
                  </a:cubicBezTo>
                  <a:cubicBezTo>
                    <a:pt x="1835" y="390"/>
                    <a:pt x="2494" y="436"/>
                    <a:pt x="2967" y="659"/>
                  </a:cubicBezTo>
                  <a:cubicBezTo>
                    <a:pt x="2967" y="583"/>
                    <a:pt x="2938" y="506"/>
                    <a:pt x="2881" y="458"/>
                  </a:cubicBezTo>
                  <a:cubicBezTo>
                    <a:pt x="2374" y="92"/>
                    <a:pt x="1784" y="1"/>
                    <a:pt x="131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71"/>
            <p:cNvSpPr/>
            <p:nvPr/>
          </p:nvSpPr>
          <p:spPr>
            <a:xfrm>
              <a:off x="723863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71"/>
            <p:cNvSpPr/>
            <p:nvPr/>
          </p:nvSpPr>
          <p:spPr>
            <a:xfrm>
              <a:off x="7133336"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71"/>
            <p:cNvSpPr/>
            <p:nvPr/>
          </p:nvSpPr>
          <p:spPr>
            <a:xfrm>
              <a:off x="7343941" y="4612478"/>
              <a:ext cx="22374" cy="22137"/>
            </a:xfrm>
            <a:custGeom>
              <a:avLst/>
              <a:gdLst/>
              <a:ahLst/>
              <a:cxnLst/>
              <a:rect l="l" t="t" r="r" b="b"/>
              <a:pathLst>
                <a:path w="852" h="843" extrusionOk="0">
                  <a:moveTo>
                    <a:pt x="421" y="1"/>
                  </a:moveTo>
                  <a:cubicBezTo>
                    <a:pt x="192" y="1"/>
                    <a:pt x="0" y="192"/>
                    <a:pt x="0" y="422"/>
                  </a:cubicBezTo>
                  <a:cubicBezTo>
                    <a:pt x="0" y="651"/>
                    <a:pt x="192" y="843"/>
                    <a:pt x="421" y="843"/>
                  </a:cubicBezTo>
                  <a:cubicBezTo>
                    <a:pt x="660" y="843"/>
                    <a:pt x="852" y="651"/>
                    <a:pt x="852" y="422"/>
                  </a:cubicBezTo>
                  <a:cubicBezTo>
                    <a:pt x="852" y="192"/>
                    <a:pt x="660" y="1"/>
                    <a:pt x="42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71"/>
            <p:cNvSpPr/>
            <p:nvPr/>
          </p:nvSpPr>
          <p:spPr>
            <a:xfrm>
              <a:off x="7156891" y="4529181"/>
              <a:ext cx="186105" cy="72399"/>
            </a:xfrm>
            <a:custGeom>
              <a:avLst/>
              <a:gdLst/>
              <a:ahLst/>
              <a:cxnLst/>
              <a:rect l="l" t="t" r="r" b="b"/>
              <a:pathLst>
                <a:path w="7087" h="2757" extrusionOk="0">
                  <a:moveTo>
                    <a:pt x="3544" y="0"/>
                  </a:moveTo>
                  <a:cubicBezTo>
                    <a:pt x="3439" y="0"/>
                    <a:pt x="3333" y="72"/>
                    <a:pt x="3333" y="215"/>
                  </a:cubicBezTo>
                  <a:lnTo>
                    <a:pt x="3333" y="426"/>
                  </a:lnTo>
                  <a:lnTo>
                    <a:pt x="1965" y="426"/>
                  </a:lnTo>
                  <a:cubicBezTo>
                    <a:pt x="1697" y="426"/>
                    <a:pt x="1438" y="560"/>
                    <a:pt x="1285" y="780"/>
                  </a:cubicBezTo>
                  <a:lnTo>
                    <a:pt x="118" y="2417"/>
                  </a:lnTo>
                  <a:cubicBezTo>
                    <a:pt x="1" y="2582"/>
                    <a:pt x="141" y="2757"/>
                    <a:pt x="289" y="2757"/>
                  </a:cubicBezTo>
                  <a:cubicBezTo>
                    <a:pt x="348" y="2757"/>
                    <a:pt x="407" y="2730"/>
                    <a:pt x="453" y="2665"/>
                  </a:cubicBezTo>
                  <a:lnTo>
                    <a:pt x="1620" y="1029"/>
                  </a:lnTo>
                  <a:cubicBezTo>
                    <a:pt x="1706" y="914"/>
                    <a:pt x="1831" y="847"/>
                    <a:pt x="1965" y="847"/>
                  </a:cubicBezTo>
                  <a:lnTo>
                    <a:pt x="3333" y="847"/>
                  </a:lnTo>
                  <a:lnTo>
                    <a:pt x="3333" y="2330"/>
                  </a:lnTo>
                  <a:cubicBezTo>
                    <a:pt x="3333" y="2469"/>
                    <a:pt x="3439" y="2539"/>
                    <a:pt x="3544" y="2539"/>
                  </a:cubicBezTo>
                  <a:cubicBezTo>
                    <a:pt x="3649" y="2539"/>
                    <a:pt x="3754" y="2469"/>
                    <a:pt x="3754" y="2330"/>
                  </a:cubicBezTo>
                  <a:lnTo>
                    <a:pt x="3754" y="847"/>
                  </a:lnTo>
                  <a:lnTo>
                    <a:pt x="5113" y="847"/>
                  </a:lnTo>
                  <a:cubicBezTo>
                    <a:pt x="5247" y="847"/>
                    <a:pt x="5381" y="914"/>
                    <a:pt x="5458" y="1029"/>
                  </a:cubicBezTo>
                  <a:lnTo>
                    <a:pt x="6625" y="2665"/>
                  </a:lnTo>
                  <a:cubicBezTo>
                    <a:pt x="6671" y="2730"/>
                    <a:pt x="6731" y="2757"/>
                    <a:pt x="6790" y="2757"/>
                  </a:cubicBezTo>
                  <a:cubicBezTo>
                    <a:pt x="6942" y="2757"/>
                    <a:pt x="7087" y="2582"/>
                    <a:pt x="6970" y="2417"/>
                  </a:cubicBezTo>
                  <a:lnTo>
                    <a:pt x="5802" y="780"/>
                  </a:lnTo>
                  <a:cubicBezTo>
                    <a:pt x="5649" y="560"/>
                    <a:pt x="5391" y="426"/>
                    <a:pt x="5113" y="426"/>
                  </a:cubicBezTo>
                  <a:lnTo>
                    <a:pt x="3754" y="426"/>
                  </a:lnTo>
                  <a:lnTo>
                    <a:pt x="3754" y="215"/>
                  </a:lnTo>
                  <a:cubicBezTo>
                    <a:pt x="3754" y="72"/>
                    <a:pt x="3649" y="0"/>
                    <a:pt x="354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71"/>
          <p:cNvGrpSpPr/>
          <p:nvPr/>
        </p:nvGrpSpPr>
        <p:grpSpPr>
          <a:xfrm>
            <a:off x="7571379" y="4291056"/>
            <a:ext cx="232979" cy="343560"/>
            <a:chOff x="7571379" y="4291056"/>
            <a:chExt cx="232979" cy="343560"/>
          </a:xfrm>
        </p:grpSpPr>
        <p:sp>
          <p:nvSpPr>
            <p:cNvPr id="12295" name="Google Shape;12295;p71"/>
            <p:cNvSpPr/>
            <p:nvPr/>
          </p:nvSpPr>
          <p:spPr>
            <a:xfrm>
              <a:off x="7676682"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61" y="843"/>
                    <a:pt x="842" y="651"/>
                    <a:pt x="842" y="422"/>
                  </a:cubicBezTo>
                  <a:cubicBezTo>
                    <a:pt x="842" y="192"/>
                    <a:pt x="661" y="1"/>
                    <a:pt x="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71"/>
            <p:cNvSpPr/>
            <p:nvPr/>
          </p:nvSpPr>
          <p:spPr>
            <a:xfrm>
              <a:off x="7571379" y="4612478"/>
              <a:ext cx="22137" cy="22137"/>
            </a:xfrm>
            <a:custGeom>
              <a:avLst/>
              <a:gdLst/>
              <a:ahLst/>
              <a:cxnLst/>
              <a:rect l="l" t="t" r="r" b="b"/>
              <a:pathLst>
                <a:path w="843" h="843" extrusionOk="0">
                  <a:moveTo>
                    <a:pt x="421" y="1"/>
                  </a:moveTo>
                  <a:cubicBezTo>
                    <a:pt x="192" y="1"/>
                    <a:pt x="0" y="192"/>
                    <a:pt x="0" y="422"/>
                  </a:cubicBezTo>
                  <a:cubicBezTo>
                    <a:pt x="0" y="651"/>
                    <a:pt x="192" y="843"/>
                    <a:pt x="421" y="843"/>
                  </a:cubicBezTo>
                  <a:cubicBezTo>
                    <a:pt x="651" y="843"/>
                    <a:pt x="842" y="651"/>
                    <a:pt x="842" y="422"/>
                  </a:cubicBezTo>
                  <a:cubicBezTo>
                    <a:pt x="842" y="192"/>
                    <a:pt x="651" y="1"/>
                    <a:pt x="421" y="1"/>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71"/>
            <p:cNvSpPr/>
            <p:nvPr/>
          </p:nvSpPr>
          <p:spPr>
            <a:xfrm>
              <a:off x="7781985" y="4612478"/>
              <a:ext cx="22374" cy="22137"/>
            </a:xfrm>
            <a:custGeom>
              <a:avLst/>
              <a:gdLst/>
              <a:ahLst/>
              <a:cxnLst/>
              <a:rect l="l" t="t" r="r" b="b"/>
              <a:pathLst>
                <a:path w="852" h="843" extrusionOk="0">
                  <a:moveTo>
                    <a:pt x="431" y="1"/>
                  </a:moveTo>
                  <a:cubicBezTo>
                    <a:pt x="192" y="1"/>
                    <a:pt x="0" y="192"/>
                    <a:pt x="0" y="422"/>
                  </a:cubicBezTo>
                  <a:cubicBezTo>
                    <a:pt x="0" y="651"/>
                    <a:pt x="192" y="843"/>
                    <a:pt x="431" y="843"/>
                  </a:cubicBezTo>
                  <a:cubicBezTo>
                    <a:pt x="661" y="843"/>
                    <a:pt x="852" y="651"/>
                    <a:pt x="852" y="422"/>
                  </a:cubicBezTo>
                  <a:cubicBezTo>
                    <a:pt x="852" y="192"/>
                    <a:pt x="661" y="1"/>
                    <a:pt x="431"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8" name="Google Shape;12298;p71"/>
            <p:cNvSpPr/>
            <p:nvPr/>
          </p:nvSpPr>
          <p:spPr>
            <a:xfrm>
              <a:off x="7594698" y="4529181"/>
              <a:ext cx="186341" cy="72399"/>
            </a:xfrm>
            <a:custGeom>
              <a:avLst/>
              <a:gdLst/>
              <a:ahLst/>
              <a:cxnLst/>
              <a:rect l="l" t="t" r="r" b="b"/>
              <a:pathLst>
                <a:path w="7096" h="2757" extrusionOk="0">
                  <a:moveTo>
                    <a:pt x="3548" y="0"/>
                  </a:moveTo>
                  <a:cubicBezTo>
                    <a:pt x="3440" y="0"/>
                    <a:pt x="3333" y="72"/>
                    <a:pt x="3333" y="215"/>
                  </a:cubicBezTo>
                  <a:lnTo>
                    <a:pt x="3333" y="426"/>
                  </a:lnTo>
                  <a:lnTo>
                    <a:pt x="1974" y="426"/>
                  </a:lnTo>
                  <a:cubicBezTo>
                    <a:pt x="1696" y="426"/>
                    <a:pt x="1447" y="560"/>
                    <a:pt x="1285" y="780"/>
                  </a:cubicBezTo>
                  <a:lnTo>
                    <a:pt x="117" y="2417"/>
                  </a:lnTo>
                  <a:cubicBezTo>
                    <a:pt x="0" y="2582"/>
                    <a:pt x="145" y="2757"/>
                    <a:pt x="297" y="2757"/>
                  </a:cubicBezTo>
                  <a:cubicBezTo>
                    <a:pt x="356" y="2757"/>
                    <a:pt x="416" y="2730"/>
                    <a:pt x="462" y="2665"/>
                  </a:cubicBezTo>
                  <a:lnTo>
                    <a:pt x="1629" y="1029"/>
                  </a:lnTo>
                  <a:cubicBezTo>
                    <a:pt x="1706" y="914"/>
                    <a:pt x="1840" y="847"/>
                    <a:pt x="1974" y="847"/>
                  </a:cubicBezTo>
                  <a:lnTo>
                    <a:pt x="3342" y="847"/>
                  </a:lnTo>
                  <a:lnTo>
                    <a:pt x="3342" y="2330"/>
                  </a:lnTo>
                  <a:cubicBezTo>
                    <a:pt x="3342" y="2469"/>
                    <a:pt x="3448" y="2539"/>
                    <a:pt x="3553" y="2539"/>
                  </a:cubicBezTo>
                  <a:cubicBezTo>
                    <a:pt x="3658" y="2539"/>
                    <a:pt x="3763" y="2469"/>
                    <a:pt x="3763" y="2330"/>
                  </a:cubicBezTo>
                  <a:lnTo>
                    <a:pt x="3763" y="847"/>
                  </a:lnTo>
                  <a:lnTo>
                    <a:pt x="5122" y="847"/>
                  </a:lnTo>
                  <a:cubicBezTo>
                    <a:pt x="5256" y="847"/>
                    <a:pt x="5390" y="914"/>
                    <a:pt x="5467" y="1029"/>
                  </a:cubicBezTo>
                  <a:lnTo>
                    <a:pt x="6634" y="2665"/>
                  </a:lnTo>
                  <a:cubicBezTo>
                    <a:pt x="6680" y="2730"/>
                    <a:pt x="6740" y="2757"/>
                    <a:pt x="6799" y="2757"/>
                  </a:cubicBezTo>
                  <a:cubicBezTo>
                    <a:pt x="6951" y="2757"/>
                    <a:pt x="7096" y="2582"/>
                    <a:pt x="6979" y="2417"/>
                  </a:cubicBezTo>
                  <a:lnTo>
                    <a:pt x="5811" y="780"/>
                  </a:lnTo>
                  <a:cubicBezTo>
                    <a:pt x="5649" y="560"/>
                    <a:pt x="5390" y="426"/>
                    <a:pt x="5122" y="426"/>
                  </a:cubicBezTo>
                  <a:lnTo>
                    <a:pt x="3763" y="426"/>
                  </a:lnTo>
                  <a:lnTo>
                    <a:pt x="3763" y="215"/>
                  </a:lnTo>
                  <a:cubicBezTo>
                    <a:pt x="3763" y="72"/>
                    <a:pt x="3656" y="0"/>
                    <a:pt x="354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9" name="Google Shape;12299;p71"/>
            <p:cNvSpPr/>
            <p:nvPr/>
          </p:nvSpPr>
          <p:spPr>
            <a:xfrm>
              <a:off x="7665626" y="4423984"/>
              <a:ext cx="44511" cy="44274"/>
            </a:xfrm>
            <a:custGeom>
              <a:avLst/>
              <a:gdLst/>
              <a:ahLst/>
              <a:cxnLst/>
              <a:rect l="l" t="t" r="r" b="b"/>
              <a:pathLst>
                <a:path w="1695" h="1686" extrusionOk="0">
                  <a:moveTo>
                    <a:pt x="0" y="1"/>
                  </a:moveTo>
                  <a:lnTo>
                    <a:pt x="0" y="1685"/>
                  </a:lnTo>
                  <a:lnTo>
                    <a:pt x="1694" y="1685"/>
                  </a:lnTo>
                  <a:lnTo>
                    <a:pt x="169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71"/>
            <p:cNvSpPr/>
            <p:nvPr/>
          </p:nvSpPr>
          <p:spPr>
            <a:xfrm>
              <a:off x="7665626" y="4423984"/>
              <a:ext cx="44511" cy="22163"/>
            </a:xfrm>
            <a:custGeom>
              <a:avLst/>
              <a:gdLst/>
              <a:ahLst/>
              <a:cxnLst/>
              <a:rect l="l" t="t" r="r" b="b"/>
              <a:pathLst>
                <a:path w="1695" h="844" extrusionOk="0">
                  <a:moveTo>
                    <a:pt x="0" y="1"/>
                  </a:moveTo>
                  <a:lnTo>
                    <a:pt x="0" y="671"/>
                  </a:lnTo>
                  <a:cubicBezTo>
                    <a:pt x="268" y="786"/>
                    <a:pt x="555" y="843"/>
                    <a:pt x="843" y="843"/>
                  </a:cubicBezTo>
                  <a:cubicBezTo>
                    <a:pt x="1132" y="843"/>
                    <a:pt x="1421" y="786"/>
                    <a:pt x="1694" y="671"/>
                  </a:cubicBezTo>
                  <a:lnTo>
                    <a:pt x="169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71"/>
            <p:cNvSpPr/>
            <p:nvPr/>
          </p:nvSpPr>
          <p:spPr>
            <a:xfrm>
              <a:off x="7660086" y="4291056"/>
              <a:ext cx="55566" cy="44248"/>
            </a:xfrm>
            <a:custGeom>
              <a:avLst/>
              <a:gdLst/>
              <a:ahLst/>
              <a:cxnLst/>
              <a:rect l="l" t="t" r="r" b="b"/>
              <a:pathLst>
                <a:path w="2116" h="1685" extrusionOk="0">
                  <a:moveTo>
                    <a:pt x="1053" y="0"/>
                  </a:moveTo>
                  <a:cubicBezTo>
                    <a:pt x="470" y="0"/>
                    <a:pt x="1" y="373"/>
                    <a:pt x="1" y="842"/>
                  </a:cubicBezTo>
                  <a:cubicBezTo>
                    <a:pt x="1" y="1302"/>
                    <a:pt x="470" y="1685"/>
                    <a:pt x="1053" y="1685"/>
                  </a:cubicBezTo>
                  <a:cubicBezTo>
                    <a:pt x="1637" y="1685"/>
                    <a:pt x="2116" y="1302"/>
                    <a:pt x="2116" y="842"/>
                  </a:cubicBezTo>
                  <a:cubicBezTo>
                    <a:pt x="2116" y="373"/>
                    <a:pt x="1637"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71"/>
            <p:cNvSpPr/>
            <p:nvPr/>
          </p:nvSpPr>
          <p:spPr>
            <a:xfrm>
              <a:off x="7660086" y="4291056"/>
              <a:ext cx="37473" cy="44248"/>
            </a:xfrm>
            <a:custGeom>
              <a:avLst/>
              <a:gdLst/>
              <a:ahLst/>
              <a:cxnLst/>
              <a:rect l="l" t="t" r="r" b="b"/>
              <a:pathLst>
                <a:path w="1427" h="1685" extrusionOk="0">
                  <a:moveTo>
                    <a:pt x="1053" y="0"/>
                  </a:moveTo>
                  <a:cubicBezTo>
                    <a:pt x="470" y="0"/>
                    <a:pt x="1" y="373"/>
                    <a:pt x="1" y="842"/>
                  </a:cubicBezTo>
                  <a:cubicBezTo>
                    <a:pt x="1" y="1311"/>
                    <a:pt x="479" y="1685"/>
                    <a:pt x="1053" y="1685"/>
                  </a:cubicBezTo>
                  <a:cubicBezTo>
                    <a:pt x="1187" y="1685"/>
                    <a:pt x="1312" y="1665"/>
                    <a:pt x="1427" y="1627"/>
                  </a:cubicBezTo>
                  <a:cubicBezTo>
                    <a:pt x="1053" y="1503"/>
                    <a:pt x="776" y="1187"/>
                    <a:pt x="776" y="814"/>
                  </a:cubicBezTo>
                  <a:cubicBezTo>
                    <a:pt x="785" y="460"/>
                    <a:pt x="1015" y="153"/>
                    <a:pt x="1340" y="29"/>
                  </a:cubicBezTo>
                  <a:cubicBezTo>
                    <a:pt x="1254" y="10"/>
                    <a:pt x="1149" y="0"/>
                    <a:pt x="1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71"/>
            <p:cNvSpPr/>
            <p:nvPr/>
          </p:nvSpPr>
          <p:spPr>
            <a:xfrm>
              <a:off x="7632434" y="4313167"/>
              <a:ext cx="110870" cy="110843"/>
            </a:xfrm>
            <a:custGeom>
              <a:avLst/>
              <a:gdLst/>
              <a:ahLst/>
              <a:cxnLst/>
              <a:rect l="l" t="t" r="r" b="b"/>
              <a:pathLst>
                <a:path w="4222" h="4221" extrusionOk="0">
                  <a:moveTo>
                    <a:pt x="2106" y="0"/>
                  </a:moveTo>
                  <a:cubicBezTo>
                    <a:pt x="948" y="0"/>
                    <a:pt x="1" y="948"/>
                    <a:pt x="1" y="2106"/>
                  </a:cubicBezTo>
                  <a:cubicBezTo>
                    <a:pt x="1" y="3273"/>
                    <a:pt x="948" y="4221"/>
                    <a:pt x="2106" y="4221"/>
                  </a:cubicBezTo>
                  <a:cubicBezTo>
                    <a:pt x="3274" y="4221"/>
                    <a:pt x="4221" y="3273"/>
                    <a:pt x="4221" y="2106"/>
                  </a:cubicBezTo>
                  <a:cubicBezTo>
                    <a:pt x="4221" y="948"/>
                    <a:pt x="3274" y="0"/>
                    <a:pt x="21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71"/>
            <p:cNvSpPr/>
            <p:nvPr/>
          </p:nvSpPr>
          <p:spPr>
            <a:xfrm>
              <a:off x="7658641" y="4313140"/>
              <a:ext cx="88181" cy="109636"/>
            </a:xfrm>
            <a:custGeom>
              <a:avLst/>
              <a:gdLst/>
              <a:ahLst/>
              <a:cxnLst/>
              <a:rect l="l" t="t" r="r" b="b"/>
              <a:pathLst>
                <a:path w="3358" h="4175" extrusionOk="0">
                  <a:moveTo>
                    <a:pt x="1160" y="0"/>
                  </a:moveTo>
                  <a:cubicBezTo>
                    <a:pt x="376" y="0"/>
                    <a:pt x="0" y="997"/>
                    <a:pt x="620" y="1504"/>
                  </a:cubicBezTo>
                  <a:cubicBezTo>
                    <a:pt x="620" y="1504"/>
                    <a:pt x="1233" y="3552"/>
                    <a:pt x="1539" y="4174"/>
                  </a:cubicBezTo>
                  <a:cubicBezTo>
                    <a:pt x="2630" y="3944"/>
                    <a:pt x="3357" y="2911"/>
                    <a:pt x="3204" y="1810"/>
                  </a:cubicBezTo>
                  <a:cubicBezTo>
                    <a:pt x="3080" y="958"/>
                    <a:pt x="2458" y="269"/>
                    <a:pt x="1625" y="59"/>
                  </a:cubicBezTo>
                  <a:cubicBezTo>
                    <a:pt x="1482" y="21"/>
                    <a:pt x="1348" y="1"/>
                    <a:pt x="1204" y="1"/>
                  </a:cubicBezTo>
                  <a:cubicBezTo>
                    <a:pt x="1189" y="1"/>
                    <a:pt x="1174" y="0"/>
                    <a:pt x="1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71"/>
            <p:cNvSpPr/>
            <p:nvPr/>
          </p:nvSpPr>
          <p:spPr>
            <a:xfrm>
              <a:off x="7643489" y="4352504"/>
              <a:ext cx="88759" cy="82561"/>
            </a:xfrm>
            <a:custGeom>
              <a:avLst/>
              <a:gdLst/>
              <a:ahLst/>
              <a:cxnLst/>
              <a:rect l="l" t="t" r="r" b="b"/>
              <a:pathLst>
                <a:path w="3380" h="3144"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388"/>
                    <a:pt x="757" y="3144"/>
                    <a:pt x="1685" y="3144"/>
                  </a:cubicBezTo>
                  <a:cubicBezTo>
                    <a:pt x="2623" y="3144"/>
                    <a:pt x="3379" y="2388"/>
                    <a:pt x="3379" y="1460"/>
                  </a:cubicBezTo>
                  <a:lnTo>
                    <a:pt x="3379" y="1249"/>
                  </a:lnTo>
                  <a:cubicBezTo>
                    <a:pt x="3379" y="531"/>
                    <a:pt x="1714" y="120"/>
                    <a:pt x="1197" y="5"/>
                  </a:cubicBezTo>
                  <a:cubicBezTo>
                    <a:pt x="1182" y="2"/>
                    <a:pt x="1168" y="0"/>
                    <a:pt x="115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71"/>
            <p:cNvSpPr/>
            <p:nvPr/>
          </p:nvSpPr>
          <p:spPr>
            <a:xfrm>
              <a:off x="7615601" y="4454157"/>
              <a:ext cx="144272" cy="58586"/>
            </a:xfrm>
            <a:custGeom>
              <a:avLst/>
              <a:gdLst/>
              <a:ahLst/>
              <a:cxnLst/>
              <a:rect l="l" t="t" r="r" b="b"/>
              <a:pathLst>
                <a:path w="5494" h="2231" extrusionOk="0">
                  <a:moveTo>
                    <a:pt x="1675" y="0"/>
                  </a:moveTo>
                  <a:cubicBezTo>
                    <a:pt x="1666" y="0"/>
                    <a:pt x="1666" y="10"/>
                    <a:pt x="1656" y="19"/>
                  </a:cubicBezTo>
                  <a:lnTo>
                    <a:pt x="383" y="584"/>
                  </a:lnTo>
                  <a:cubicBezTo>
                    <a:pt x="154" y="680"/>
                    <a:pt x="1" y="910"/>
                    <a:pt x="1" y="1158"/>
                  </a:cubicBezTo>
                  <a:lnTo>
                    <a:pt x="1" y="2020"/>
                  </a:lnTo>
                  <a:cubicBezTo>
                    <a:pt x="1" y="2135"/>
                    <a:pt x="96" y="2230"/>
                    <a:pt x="221" y="2230"/>
                  </a:cubicBezTo>
                  <a:lnTo>
                    <a:pt x="5283" y="2230"/>
                  </a:lnTo>
                  <a:cubicBezTo>
                    <a:pt x="5398" y="2230"/>
                    <a:pt x="5494" y="2135"/>
                    <a:pt x="5494" y="2020"/>
                  </a:cubicBezTo>
                  <a:lnTo>
                    <a:pt x="5494" y="1158"/>
                  </a:lnTo>
                  <a:cubicBezTo>
                    <a:pt x="5494" y="910"/>
                    <a:pt x="5350" y="680"/>
                    <a:pt x="5121" y="584"/>
                  </a:cubicBezTo>
                  <a:lnTo>
                    <a:pt x="3848" y="19"/>
                  </a:lnTo>
                  <a:cubicBezTo>
                    <a:pt x="3838" y="19"/>
                    <a:pt x="3838" y="10"/>
                    <a:pt x="3829" y="0"/>
                  </a:cubicBezTo>
                  <a:lnTo>
                    <a:pt x="2747" y="555"/>
                  </a:lnTo>
                  <a:lnTo>
                    <a:pt x="1675"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7" name="Google Shape;12307;p71"/>
            <p:cNvSpPr/>
            <p:nvPr/>
          </p:nvSpPr>
          <p:spPr>
            <a:xfrm>
              <a:off x="7615864" y="4473011"/>
              <a:ext cx="27652" cy="39731"/>
            </a:xfrm>
            <a:custGeom>
              <a:avLst/>
              <a:gdLst/>
              <a:ahLst/>
              <a:cxnLst/>
              <a:rect l="l" t="t" r="r" b="b"/>
              <a:pathLst>
                <a:path w="1053" h="1513" extrusionOk="0">
                  <a:moveTo>
                    <a:pt x="182" y="0"/>
                  </a:moveTo>
                  <a:cubicBezTo>
                    <a:pt x="58" y="125"/>
                    <a:pt x="0" y="278"/>
                    <a:pt x="0" y="450"/>
                  </a:cubicBezTo>
                  <a:lnTo>
                    <a:pt x="0" y="1302"/>
                  </a:lnTo>
                  <a:cubicBezTo>
                    <a:pt x="0" y="1417"/>
                    <a:pt x="86" y="1512"/>
                    <a:pt x="211" y="1512"/>
                  </a:cubicBezTo>
                  <a:lnTo>
                    <a:pt x="1053" y="1512"/>
                  </a:lnTo>
                  <a:lnTo>
                    <a:pt x="1053" y="1053"/>
                  </a:lnTo>
                  <a:cubicBezTo>
                    <a:pt x="1053" y="938"/>
                    <a:pt x="1005" y="833"/>
                    <a:pt x="929" y="756"/>
                  </a:cubicBezTo>
                  <a:lnTo>
                    <a:pt x="182"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8" name="Google Shape;12308;p71"/>
            <p:cNvSpPr/>
            <p:nvPr/>
          </p:nvSpPr>
          <p:spPr>
            <a:xfrm>
              <a:off x="7732222" y="4473011"/>
              <a:ext cx="27652" cy="39731"/>
            </a:xfrm>
            <a:custGeom>
              <a:avLst/>
              <a:gdLst/>
              <a:ahLst/>
              <a:cxnLst/>
              <a:rect l="l" t="t" r="r" b="b"/>
              <a:pathLst>
                <a:path w="1053" h="1513" extrusionOk="0">
                  <a:moveTo>
                    <a:pt x="871" y="0"/>
                  </a:moveTo>
                  <a:lnTo>
                    <a:pt x="115" y="756"/>
                  </a:lnTo>
                  <a:cubicBezTo>
                    <a:pt x="39" y="833"/>
                    <a:pt x="0" y="938"/>
                    <a:pt x="0" y="1053"/>
                  </a:cubicBezTo>
                  <a:lnTo>
                    <a:pt x="0" y="1512"/>
                  </a:lnTo>
                  <a:lnTo>
                    <a:pt x="842" y="1512"/>
                  </a:lnTo>
                  <a:cubicBezTo>
                    <a:pt x="957" y="1512"/>
                    <a:pt x="1053" y="1417"/>
                    <a:pt x="1053" y="1302"/>
                  </a:cubicBezTo>
                  <a:lnTo>
                    <a:pt x="1053" y="450"/>
                  </a:lnTo>
                  <a:cubicBezTo>
                    <a:pt x="1053" y="278"/>
                    <a:pt x="986" y="125"/>
                    <a:pt x="87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71"/>
            <p:cNvSpPr/>
            <p:nvPr/>
          </p:nvSpPr>
          <p:spPr>
            <a:xfrm>
              <a:off x="7656068" y="4447592"/>
              <a:ext cx="63602" cy="65151"/>
            </a:xfrm>
            <a:custGeom>
              <a:avLst/>
              <a:gdLst/>
              <a:ahLst/>
              <a:cxnLst/>
              <a:rect l="l" t="t" r="r" b="b"/>
              <a:pathLst>
                <a:path w="2422" h="2481" extrusionOk="0">
                  <a:moveTo>
                    <a:pt x="279" y="0"/>
                  </a:moveTo>
                  <a:cubicBezTo>
                    <a:pt x="237" y="0"/>
                    <a:pt x="195" y="20"/>
                    <a:pt x="173" y="59"/>
                  </a:cubicBezTo>
                  <a:lnTo>
                    <a:pt x="0" y="327"/>
                  </a:lnTo>
                  <a:lnTo>
                    <a:pt x="422" y="1102"/>
                  </a:lnTo>
                  <a:cubicBezTo>
                    <a:pt x="463" y="1174"/>
                    <a:pt x="539" y="1212"/>
                    <a:pt x="612" y="1212"/>
                  </a:cubicBezTo>
                  <a:cubicBezTo>
                    <a:pt x="657" y="1212"/>
                    <a:pt x="701" y="1198"/>
                    <a:pt x="737" y="1169"/>
                  </a:cubicBezTo>
                  <a:lnTo>
                    <a:pt x="996" y="959"/>
                  </a:lnTo>
                  <a:lnTo>
                    <a:pt x="996" y="2480"/>
                  </a:lnTo>
                  <a:lnTo>
                    <a:pt x="1417" y="2480"/>
                  </a:lnTo>
                  <a:lnTo>
                    <a:pt x="1417" y="959"/>
                  </a:lnTo>
                  <a:lnTo>
                    <a:pt x="1675" y="1160"/>
                  </a:lnTo>
                  <a:cubicBezTo>
                    <a:pt x="1717" y="1193"/>
                    <a:pt x="1764" y="1210"/>
                    <a:pt x="1811" y="1210"/>
                  </a:cubicBezTo>
                  <a:cubicBezTo>
                    <a:pt x="1882" y="1210"/>
                    <a:pt x="1950" y="1172"/>
                    <a:pt x="1991" y="1102"/>
                  </a:cubicBezTo>
                  <a:lnTo>
                    <a:pt x="2422" y="327"/>
                  </a:lnTo>
                  <a:lnTo>
                    <a:pt x="2240" y="59"/>
                  </a:lnTo>
                  <a:cubicBezTo>
                    <a:pt x="2218" y="20"/>
                    <a:pt x="2176" y="0"/>
                    <a:pt x="2133" y="0"/>
                  </a:cubicBezTo>
                  <a:cubicBezTo>
                    <a:pt x="2103" y="0"/>
                    <a:pt x="2072" y="10"/>
                    <a:pt x="2048" y="30"/>
                  </a:cubicBezTo>
                  <a:lnTo>
                    <a:pt x="1350" y="662"/>
                  </a:lnTo>
                  <a:cubicBezTo>
                    <a:pt x="1312" y="700"/>
                    <a:pt x="1261" y="719"/>
                    <a:pt x="1210" y="719"/>
                  </a:cubicBezTo>
                  <a:cubicBezTo>
                    <a:pt x="1158" y="719"/>
                    <a:pt x="1106" y="700"/>
                    <a:pt x="1063" y="662"/>
                  </a:cubicBezTo>
                  <a:lnTo>
                    <a:pt x="364" y="30"/>
                  </a:lnTo>
                  <a:cubicBezTo>
                    <a:pt x="340" y="10"/>
                    <a:pt x="310" y="0"/>
                    <a:pt x="279"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71"/>
            <p:cNvSpPr/>
            <p:nvPr/>
          </p:nvSpPr>
          <p:spPr>
            <a:xfrm>
              <a:off x="7643489" y="4352504"/>
              <a:ext cx="88759" cy="81826"/>
            </a:xfrm>
            <a:custGeom>
              <a:avLst/>
              <a:gdLst/>
              <a:ahLst/>
              <a:cxnLst/>
              <a:rect l="l" t="t" r="r" b="b"/>
              <a:pathLst>
                <a:path w="3380" h="3116" extrusionOk="0">
                  <a:moveTo>
                    <a:pt x="1153" y="0"/>
                  </a:moveTo>
                  <a:cubicBezTo>
                    <a:pt x="1083" y="0"/>
                    <a:pt x="1017" y="37"/>
                    <a:pt x="977" y="101"/>
                  </a:cubicBezTo>
                  <a:cubicBezTo>
                    <a:pt x="814" y="359"/>
                    <a:pt x="412" y="972"/>
                    <a:pt x="87" y="1192"/>
                  </a:cubicBezTo>
                  <a:cubicBezTo>
                    <a:pt x="30" y="1230"/>
                    <a:pt x="1" y="1297"/>
                    <a:pt x="1" y="1364"/>
                  </a:cubicBezTo>
                  <a:lnTo>
                    <a:pt x="1" y="1460"/>
                  </a:lnTo>
                  <a:cubicBezTo>
                    <a:pt x="1" y="2273"/>
                    <a:pt x="585" y="2972"/>
                    <a:pt x="1389" y="3115"/>
                  </a:cubicBezTo>
                  <a:cubicBezTo>
                    <a:pt x="1044" y="2799"/>
                    <a:pt x="843" y="2350"/>
                    <a:pt x="843" y="1881"/>
                  </a:cubicBezTo>
                  <a:lnTo>
                    <a:pt x="843" y="1240"/>
                  </a:lnTo>
                  <a:cubicBezTo>
                    <a:pt x="843" y="1096"/>
                    <a:pt x="891" y="962"/>
                    <a:pt x="977" y="847"/>
                  </a:cubicBezTo>
                  <a:cubicBezTo>
                    <a:pt x="1054" y="742"/>
                    <a:pt x="1130" y="637"/>
                    <a:pt x="1207" y="522"/>
                  </a:cubicBezTo>
                  <a:cubicBezTo>
                    <a:pt x="1231" y="490"/>
                    <a:pt x="1267" y="471"/>
                    <a:pt x="1312" y="471"/>
                  </a:cubicBezTo>
                  <a:cubicBezTo>
                    <a:pt x="1321" y="471"/>
                    <a:pt x="1331" y="472"/>
                    <a:pt x="1341" y="474"/>
                  </a:cubicBezTo>
                  <a:cubicBezTo>
                    <a:pt x="2240" y="694"/>
                    <a:pt x="3150" y="1086"/>
                    <a:pt x="3370" y="1335"/>
                  </a:cubicBezTo>
                  <a:lnTo>
                    <a:pt x="3370" y="1249"/>
                  </a:lnTo>
                  <a:cubicBezTo>
                    <a:pt x="3379" y="531"/>
                    <a:pt x="1704" y="120"/>
                    <a:pt x="1197" y="5"/>
                  </a:cubicBezTo>
                  <a:cubicBezTo>
                    <a:pt x="1182" y="2"/>
                    <a:pt x="1168" y="0"/>
                    <a:pt x="1153"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1" name="Google Shape;12311;p71"/>
          <p:cNvGrpSpPr/>
          <p:nvPr/>
        </p:nvGrpSpPr>
        <p:grpSpPr>
          <a:xfrm>
            <a:off x="6666381" y="3347875"/>
            <a:ext cx="295819" cy="370712"/>
            <a:chOff x="6666381" y="3347875"/>
            <a:chExt cx="295819" cy="370712"/>
          </a:xfrm>
        </p:grpSpPr>
        <p:sp>
          <p:nvSpPr>
            <p:cNvPr id="12312" name="Google Shape;12312;p71"/>
            <p:cNvSpPr/>
            <p:nvPr/>
          </p:nvSpPr>
          <p:spPr>
            <a:xfrm>
              <a:off x="6666381" y="3347875"/>
              <a:ext cx="295819" cy="310892"/>
            </a:xfrm>
            <a:custGeom>
              <a:avLst/>
              <a:gdLst/>
              <a:ahLst/>
              <a:cxnLst/>
              <a:rect l="l" t="t" r="r" b="b"/>
              <a:pathLst>
                <a:path w="11265" h="11839" extrusionOk="0">
                  <a:moveTo>
                    <a:pt x="5628" y="0"/>
                  </a:moveTo>
                  <a:cubicBezTo>
                    <a:pt x="2518" y="0"/>
                    <a:pt x="1" y="2651"/>
                    <a:pt x="1" y="5914"/>
                  </a:cubicBezTo>
                  <a:cubicBezTo>
                    <a:pt x="1" y="9188"/>
                    <a:pt x="2518" y="11838"/>
                    <a:pt x="5628" y="11838"/>
                  </a:cubicBezTo>
                  <a:cubicBezTo>
                    <a:pt x="8738" y="11838"/>
                    <a:pt x="11265" y="9188"/>
                    <a:pt x="11265" y="5914"/>
                  </a:cubicBezTo>
                  <a:cubicBezTo>
                    <a:pt x="11265" y="2651"/>
                    <a:pt x="8738" y="0"/>
                    <a:pt x="5628"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71"/>
            <p:cNvSpPr/>
            <p:nvPr/>
          </p:nvSpPr>
          <p:spPr>
            <a:xfrm>
              <a:off x="6666381" y="3351132"/>
              <a:ext cx="252096" cy="307636"/>
            </a:xfrm>
            <a:custGeom>
              <a:avLst/>
              <a:gdLst/>
              <a:ahLst/>
              <a:cxnLst/>
              <a:rect l="l" t="t" r="r" b="b"/>
              <a:pathLst>
                <a:path w="9600" h="11715" extrusionOk="0">
                  <a:moveTo>
                    <a:pt x="4479" y="0"/>
                  </a:moveTo>
                  <a:cubicBezTo>
                    <a:pt x="1924" y="556"/>
                    <a:pt x="1" y="2939"/>
                    <a:pt x="1" y="5790"/>
                  </a:cubicBezTo>
                  <a:cubicBezTo>
                    <a:pt x="1" y="9064"/>
                    <a:pt x="2518" y="11714"/>
                    <a:pt x="5628" y="11714"/>
                  </a:cubicBezTo>
                  <a:cubicBezTo>
                    <a:pt x="7130" y="11705"/>
                    <a:pt x="8566" y="11083"/>
                    <a:pt x="9600" y="9992"/>
                  </a:cubicBezTo>
                  <a:lnTo>
                    <a:pt x="9600" y="9992"/>
                  </a:lnTo>
                  <a:cubicBezTo>
                    <a:pt x="9217" y="10078"/>
                    <a:pt x="8834" y="10116"/>
                    <a:pt x="8451" y="10116"/>
                  </a:cubicBezTo>
                  <a:cubicBezTo>
                    <a:pt x="5341" y="10116"/>
                    <a:pt x="2814" y="7465"/>
                    <a:pt x="2814" y="4202"/>
                  </a:cubicBezTo>
                  <a:cubicBezTo>
                    <a:pt x="2805" y="2642"/>
                    <a:pt x="3408" y="1130"/>
                    <a:pt x="4479"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71"/>
            <p:cNvSpPr/>
            <p:nvPr/>
          </p:nvSpPr>
          <p:spPr>
            <a:xfrm>
              <a:off x="6666644" y="3348112"/>
              <a:ext cx="295320" cy="310393"/>
            </a:xfrm>
            <a:custGeom>
              <a:avLst/>
              <a:gdLst/>
              <a:ahLst/>
              <a:cxnLst/>
              <a:rect l="l" t="t" r="r" b="b"/>
              <a:pathLst>
                <a:path w="11246" h="11820" extrusionOk="0">
                  <a:moveTo>
                    <a:pt x="5838" y="1"/>
                  </a:moveTo>
                  <a:lnTo>
                    <a:pt x="5838" y="1"/>
                  </a:lnTo>
                  <a:lnTo>
                    <a:pt x="5838" y="1"/>
                  </a:lnTo>
                  <a:cubicBezTo>
                    <a:pt x="5840" y="1"/>
                    <a:pt x="5841" y="1"/>
                    <a:pt x="5843" y="1"/>
                  </a:cubicBezTo>
                  <a:lnTo>
                    <a:pt x="5843" y="1"/>
                  </a:lnTo>
                  <a:cubicBezTo>
                    <a:pt x="5841" y="1"/>
                    <a:pt x="5840" y="1"/>
                    <a:pt x="5838" y="1"/>
                  </a:cubicBezTo>
                  <a:close/>
                  <a:moveTo>
                    <a:pt x="5407" y="2958"/>
                  </a:moveTo>
                  <a:lnTo>
                    <a:pt x="5407" y="5685"/>
                  </a:lnTo>
                  <a:lnTo>
                    <a:pt x="2163" y="5685"/>
                  </a:lnTo>
                  <a:cubicBezTo>
                    <a:pt x="2173" y="4757"/>
                    <a:pt x="2335" y="3838"/>
                    <a:pt x="2622" y="2958"/>
                  </a:cubicBezTo>
                  <a:close/>
                  <a:moveTo>
                    <a:pt x="8623" y="2958"/>
                  </a:moveTo>
                  <a:cubicBezTo>
                    <a:pt x="8910" y="3838"/>
                    <a:pt x="9073" y="4757"/>
                    <a:pt x="9082" y="5685"/>
                  </a:cubicBezTo>
                  <a:lnTo>
                    <a:pt x="5838" y="5685"/>
                  </a:lnTo>
                  <a:lnTo>
                    <a:pt x="5838" y="2958"/>
                  </a:lnTo>
                  <a:close/>
                  <a:moveTo>
                    <a:pt x="5407" y="6145"/>
                  </a:moveTo>
                  <a:lnTo>
                    <a:pt x="5407" y="8872"/>
                  </a:lnTo>
                  <a:lnTo>
                    <a:pt x="2622" y="8872"/>
                  </a:lnTo>
                  <a:cubicBezTo>
                    <a:pt x="2336" y="7995"/>
                    <a:pt x="2174" y="7070"/>
                    <a:pt x="2163" y="6145"/>
                  </a:cubicBezTo>
                  <a:close/>
                  <a:moveTo>
                    <a:pt x="9082" y="6135"/>
                  </a:moveTo>
                  <a:cubicBezTo>
                    <a:pt x="9063" y="7063"/>
                    <a:pt x="8910" y="7982"/>
                    <a:pt x="8623" y="8872"/>
                  </a:cubicBezTo>
                  <a:lnTo>
                    <a:pt x="5838" y="8872"/>
                  </a:lnTo>
                  <a:lnTo>
                    <a:pt x="5838" y="6135"/>
                  </a:lnTo>
                  <a:close/>
                  <a:moveTo>
                    <a:pt x="5398" y="1"/>
                  </a:moveTo>
                  <a:cubicBezTo>
                    <a:pt x="4833" y="20"/>
                    <a:pt x="4269" y="135"/>
                    <a:pt x="3733" y="336"/>
                  </a:cubicBezTo>
                  <a:cubicBezTo>
                    <a:pt x="3158" y="852"/>
                    <a:pt x="2680" y="1599"/>
                    <a:pt x="2326" y="2498"/>
                  </a:cubicBezTo>
                  <a:lnTo>
                    <a:pt x="1015" y="2498"/>
                  </a:lnTo>
                  <a:cubicBezTo>
                    <a:pt x="919" y="2642"/>
                    <a:pt x="833" y="2795"/>
                    <a:pt x="747" y="2958"/>
                  </a:cubicBezTo>
                  <a:lnTo>
                    <a:pt x="2173" y="2958"/>
                  </a:lnTo>
                  <a:cubicBezTo>
                    <a:pt x="1895" y="3838"/>
                    <a:pt x="1742" y="4757"/>
                    <a:pt x="1732" y="5685"/>
                  </a:cubicBezTo>
                  <a:lnTo>
                    <a:pt x="0" y="5685"/>
                  </a:lnTo>
                  <a:lnTo>
                    <a:pt x="0" y="5915"/>
                  </a:lnTo>
                  <a:lnTo>
                    <a:pt x="0" y="6135"/>
                  </a:lnTo>
                  <a:lnTo>
                    <a:pt x="1732" y="6135"/>
                  </a:lnTo>
                  <a:cubicBezTo>
                    <a:pt x="1742" y="7063"/>
                    <a:pt x="1895" y="7982"/>
                    <a:pt x="2173" y="8872"/>
                  </a:cubicBezTo>
                  <a:lnTo>
                    <a:pt x="747" y="8872"/>
                  </a:lnTo>
                  <a:cubicBezTo>
                    <a:pt x="833" y="9025"/>
                    <a:pt x="928" y="9179"/>
                    <a:pt x="1024" y="9322"/>
                  </a:cubicBezTo>
                  <a:lnTo>
                    <a:pt x="2345" y="9322"/>
                  </a:lnTo>
                  <a:cubicBezTo>
                    <a:pt x="2689" y="10222"/>
                    <a:pt x="3177" y="10968"/>
                    <a:pt x="3742" y="11485"/>
                  </a:cubicBezTo>
                  <a:cubicBezTo>
                    <a:pt x="4278" y="11686"/>
                    <a:pt x="4843" y="11801"/>
                    <a:pt x="5407" y="11820"/>
                  </a:cubicBezTo>
                  <a:cubicBezTo>
                    <a:pt x="4328" y="11705"/>
                    <a:pt x="3392" y="10743"/>
                    <a:pt x="2799" y="9332"/>
                  </a:cubicBezTo>
                  <a:lnTo>
                    <a:pt x="5407" y="9332"/>
                  </a:lnTo>
                  <a:lnTo>
                    <a:pt x="5407" y="11820"/>
                  </a:lnTo>
                  <a:lnTo>
                    <a:pt x="5838" y="11820"/>
                  </a:lnTo>
                  <a:lnTo>
                    <a:pt x="5838" y="9322"/>
                  </a:lnTo>
                  <a:lnTo>
                    <a:pt x="8451" y="9322"/>
                  </a:lnTo>
                  <a:cubicBezTo>
                    <a:pt x="7857" y="10738"/>
                    <a:pt x="6919" y="11705"/>
                    <a:pt x="5838" y="11820"/>
                  </a:cubicBezTo>
                  <a:lnTo>
                    <a:pt x="5848" y="11820"/>
                  </a:lnTo>
                  <a:cubicBezTo>
                    <a:pt x="6412" y="11801"/>
                    <a:pt x="6977" y="11686"/>
                    <a:pt x="7513" y="11485"/>
                  </a:cubicBezTo>
                  <a:cubicBezTo>
                    <a:pt x="8087" y="10968"/>
                    <a:pt x="8566" y="10222"/>
                    <a:pt x="8920" y="9322"/>
                  </a:cubicBezTo>
                  <a:lnTo>
                    <a:pt x="10231" y="9322"/>
                  </a:lnTo>
                  <a:cubicBezTo>
                    <a:pt x="10327" y="9179"/>
                    <a:pt x="10422" y="9025"/>
                    <a:pt x="10508" y="8872"/>
                  </a:cubicBezTo>
                  <a:lnTo>
                    <a:pt x="9082" y="8872"/>
                  </a:lnTo>
                  <a:cubicBezTo>
                    <a:pt x="9360" y="7982"/>
                    <a:pt x="9513" y="7063"/>
                    <a:pt x="9523" y="6135"/>
                  </a:cubicBezTo>
                  <a:lnTo>
                    <a:pt x="11245" y="6135"/>
                  </a:lnTo>
                  <a:lnTo>
                    <a:pt x="11245" y="5915"/>
                  </a:lnTo>
                  <a:lnTo>
                    <a:pt x="11245" y="5685"/>
                  </a:lnTo>
                  <a:lnTo>
                    <a:pt x="9513" y="5685"/>
                  </a:lnTo>
                  <a:cubicBezTo>
                    <a:pt x="9503" y="4757"/>
                    <a:pt x="9350" y="3838"/>
                    <a:pt x="9073" y="2948"/>
                  </a:cubicBezTo>
                  <a:lnTo>
                    <a:pt x="10499" y="2948"/>
                  </a:lnTo>
                  <a:cubicBezTo>
                    <a:pt x="10413" y="2795"/>
                    <a:pt x="10317" y="2642"/>
                    <a:pt x="10221" y="2498"/>
                  </a:cubicBezTo>
                  <a:lnTo>
                    <a:pt x="8901" y="2498"/>
                  </a:lnTo>
                  <a:cubicBezTo>
                    <a:pt x="8556" y="1599"/>
                    <a:pt x="8068" y="852"/>
                    <a:pt x="7503" y="336"/>
                  </a:cubicBezTo>
                  <a:cubicBezTo>
                    <a:pt x="6972" y="136"/>
                    <a:pt x="6412" y="22"/>
                    <a:pt x="5843" y="1"/>
                  </a:cubicBezTo>
                  <a:lnTo>
                    <a:pt x="5843" y="1"/>
                  </a:lnTo>
                  <a:cubicBezTo>
                    <a:pt x="6922" y="118"/>
                    <a:pt x="7858" y="1084"/>
                    <a:pt x="8451" y="2498"/>
                  </a:cubicBezTo>
                  <a:lnTo>
                    <a:pt x="5838" y="2498"/>
                  </a:lnTo>
                  <a:lnTo>
                    <a:pt x="5838" y="1"/>
                  </a:lnTo>
                  <a:lnTo>
                    <a:pt x="5838" y="1"/>
                  </a:lnTo>
                  <a:cubicBezTo>
                    <a:pt x="5835" y="1"/>
                    <a:pt x="5832" y="1"/>
                    <a:pt x="5828" y="1"/>
                  </a:cubicBezTo>
                  <a:lnTo>
                    <a:pt x="5407" y="1"/>
                  </a:lnTo>
                  <a:lnTo>
                    <a:pt x="5407" y="2498"/>
                  </a:lnTo>
                  <a:lnTo>
                    <a:pt x="2795" y="2498"/>
                  </a:lnTo>
                  <a:cubicBezTo>
                    <a:pt x="3388" y="1082"/>
                    <a:pt x="4326" y="115"/>
                    <a:pt x="5407"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71"/>
            <p:cNvSpPr/>
            <p:nvPr/>
          </p:nvSpPr>
          <p:spPr>
            <a:xfrm>
              <a:off x="6666644" y="3351394"/>
              <a:ext cx="222921" cy="307111"/>
            </a:xfrm>
            <a:custGeom>
              <a:avLst/>
              <a:gdLst/>
              <a:ahLst/>
              <a:cxnLst/>
              <a:rect l="l" t="t" r="r" b="b"/>
              <a:pathLst>
                <a:path w="8489" h="11695" extrusionOk="0">
                  <a:moveTo>
                    <a:pt x="5407" y="9197"/>
                  </a:moveTo>
                  <a:lnTo>
                    <a:pt x="5407" y="11685"/>
                  </a:lnTo>
                  <a:cubicBezTo>
                    <a:pt x="4326" y="11570"/>
                    <a:pt x="3388" y="10613"/>
                    <a:pt x="2795" y="9197"/>
                  </a:cubicBezTo>
                  <a:close/>
                  <a:moveTo>
                    <a:pt x="4460" y="0"/>
                  </a:moveTo>
                  <a:cubicBezTo>
                    <a:pt x="4211" y="48"/>
                    <a:pt x="3972" y="115"/>
                    <a:pt x="3733" y="201"/>
                  </a:cubicBezTo>
                  <a:cubicBezTo>
                    <a:pt x="3158" y="727"/>
                    <a:pt x="2680" y="1474"/>
                    <a:pt x="2326" y="2364"/>
                  </a:cubicBezTo>
                  <a:lnTo>
                    <a:pt x="1015" y="2364"/>
                  </a:lnTo>
                  <a:cubicBezTo>
                    <a:pt x="919" y="2517"/>
                    <a:pt x="833" y="2670"/>
                    <a:pt x="747" y="2833"/>
                  </a:cubicBezTo>
                  <a:lnTo>
                    <a:pt x="2173" y="2833"/>
                  </a:lnTo>
                  <a:cubicBezTo>
                    <a:pt x="1895" y="3713"/>
                    <a:pt x="1742" y="4632"/>
                    <a:pt x="1732" y="5560"/>
                  </a:cubicBezTo>
                  <a:lnTo>
                    <a:pt x="0" y="5560"/>
                  </a:lnTo>
                  <a:lnTo>
                    <a:pt x="0" y="5790"/>
                  </a:lnTo>
                  <a:lnTo>
                    <a:pt x="0" y="6010"/>
                  </a:lnTo>
                  <a:lnTo>
                    <a:pt x="1732" y="6010"/>
                  </a:lnTo>
                  <a:cubicBezTo>
                    <a:pt x="1742" y="6938"/>
                    <a:pt x="1895" y="7857"/>
                    <a:pt x="2173" y="8747"/>
                  </a:cubicBezTo>
                  <a:lnTo>
                    <a:pt x="747" y="8747"/>
                  </a:lnTo>
                  <a:cubicBezTo>
                    <a:pt x="833" y="8900"/>
                    <a:pt x="928" y="9054"/>
                    <a:pt x="1024" y="9197"/>
                  </a:cubicBezTo>
                  <a:lnTo>
                    <a:pt x="2345" y="9197"/>
                  </a:lnTo>
                  <a:cubicBezTo>
                    <a:pt x="2689" y="10097"/>
                    <a:pt x="3177" y="10843"/>
                    <a:pt x="3742" y="11360"/>
                  </a:cubicBezTo>
                  <a:cubicBezTo>
                    <a:pt x="4278" y="11561"/>
                    <a:pt x="4843" y="11676"/>
                    <a:pt x="5407" y="11695"/>
                  </a:cubicBezTo>
                  <a:lnTo>
                    <a:pt x="5848" y="11695"/>
                  </a:lnTo>
                  <a:cubicBezTo>
                    <a:pt x="6412" y="11676"/>
                    <a:pt x="6977" y="11561"/>
                    <a:pt x="7513" y="11360"/>
                  </a:cubicBezTo>
                  <a:cubicBezTo>
                    <a:pt x="7896" y="10996"/>
                    <a:pt x="8231" y="10575"/>
                    <a:pt x="8489" y="10106"/>
                  </a:cubicBezTo>
                  <a:lnTo>
                    <a:pt x="8441" y="10106"/>
                  </a:lnTo>
                  <a:cubicBezTo>
                    <a:pt x="8288" y="10106"/>
                    <a:pt x="8144" y="10097"/>
                    <a:pt x="7991" y="10087"/>
                  </a:cubicBezTo>
                  <a:cubicBezTo>
                    <a:pt x="7427" y="11006"/>
                    <a:pt x="6671" y="11599"/>
                    <a:pt x="5838" y="11685"/>
                  </a:cubicBezTo>
                  <a:lnTo>
                    <a:pt x="5838" y="9436"/>
                  </a:lnTo>
                  <a:cubicBezTo>
                    <a:pt x="5484" y="9245"/>
                    <a:pt x="5149" y="9015"/>
                    <a:pt x="4843" y="8747"/>
                  </a:cubicBezTo>
                  <a:lnTo>
                    <a:pt x="2622" y="8747"/>
                  </a:lnTo>
                  <a:cubicBezTo>
                    <a:pt x="2335" y="7857"/>
                    <a:pt x="2173" y="6938"/>
                    <a:pt x="2163" y="6010"/>
                  </a:cubicBezTo>
                  <a:lnTo>
                    <a:pt x="3082" y="6010"/>
                  </a:lnTo>
                  <a:cubicBezTo>
                    <a:pt x="3034" y="5867"/>
                    <a:pt x="2996" y="5714"/>
                    <a:pt x="2957" y="5560"/>
                  </a:cubicBezTo>
                  <a:lnTo>
                    <a:pt x="2163" y="5560"/>
                  </a:lnTo>
                  <a:cubicBezTo>
                    <a:pt x="2173" y="4632"/>
                    <a:pt x="2335" y="3713"/>
                    <a:pt x="2622" y="2833"/>
                  </a:cubicBezTo>
                  <a:lnTo>
                    <a:pt x="2957" y="2833"/>
                  </a:lnTo>
                  <a:cubicBezTo>
                    <a:pt x="2996" y="2670"/>
                    <a:pt x="3034" y="2527"/>
                    <a:pt x="3082" y="2373"/>
                  </a:cubicBezTo>
                  <a:lnTo>
                    <a:pt x="2795" y="2373"/>
                  </a:lnTo>
                  <a:cubicBezTo>
                    <a:pt x="3053" y="1694"/>
                    <a:pt x="3455" y="1081"/>
                    <a:pt x="3972" y="574"/>
                  </a:cubicBezTo>
                  <a:cubicBezTo>
                    <a:pt x="4125" y="373"/>
                    <a:pt x="4288" y="182"/>
                    <a:pt x="446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6" name="Google Shape;12316;p71"/>
            <p:cNvSpPr/>
            <p:nvPr/>
          </p:nvSpPr>
          <p:spPr>
            <a:xfrm>
              <a:off x="6711863"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7" name="Google Shape;12317;p71"/>
            <p:cNvSpPr/>
            <p:nvPr/>
          </p:nvSpPr>
          <p:spPr>
            <a:xfrm>
              <a:off x="6710865" y="3586868"/>
              <a:ext cx="24894" cy="18067"/>
            </a:xfrm>
            <a:custGeom>
              <a:avLst/>
              <a:gdLst/>
              <a:ahLst/>
              <a:cxnLst/>
              <a:rect l="l" t="t" r="r" b="b"/>
              <a:pathLst>
                <a:path w="948" h="688" extrusionOk="0">
                  <a:moveTo>
                    <a:pt x="39" y="0"/>
                  </a:moveTo>
                  <a:lnTo>
                    <a:pt x="39" y="460"/>
                  </a:lnTo>
                  <a:cubicBezTo>
                    <a:pt x="39" y="508"/>
                    <a:pt x="29" y="555"/>
                    <a:pt x="1"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71"/>
            <p:cNvSpPr/>
            <p:nvPr/>
          </p:nvSpPr>
          <p:spPr>
            <a:xfrm>
              <a:off x="6688991" y="3605722"/>
              <a:ext cx="68407" cy="88995"/>
            </a:xfrm>
            <a:custGeom>
              <a:avLst/>
              <a:gdLst/>
              <a:ahLst/>
              <a:cxnLst/>
              <a:rect l="l" t="t" r="r" b="b"/>
              <a:pathLst>
                <a:path w="2605"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3" y="201"/>
                  </a:cubicBezTo>
                  <a:cubicBezTo>
                    <a:pt x="1306" y="201"/>
                    <a:pt x="1302" y="201"/>
                    <a:pt x="1302" y="201"/>
                  </a:cubicBezTo>
                  <a:cubicBezTo>
                    <a:pt x="1302" y="201"/>
                    <a:pt x="1299" y="201"/>
                    <a:pt x="1293"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71"/>
            <p:cNvSpPr/>
            <p:nvPr/>
          </p:nvSpPr>
          <p:spPr>
            <a:xfrm>
              <a:off x="6700571" y="3694691"/>
              <a:ext cx="45509" cy="23897"/>
            </a:xfrm>
            <a:custGeom>
              <a:avLst/>
              <a:gdLst/>
              <a:ahLst/>
              <a:cxnLst/>
              <a:rect l="l" t="t" r="r" b="b"/>
              <a:pathLst>
                <a:path w="1733" h="910" extrusionOk="0">
                  <a:moveTo>
                    <a:pt x="0" y="0"/>
                  </a:moveTo>
                  <a:lnTo>
                    <a:pt x="0" y="680"/>
                  </a:lnTo>
                  <a:cubicBezTo>
                    <a:pt x="0" y="804"/>
                    <a:pt x="96" y="900"/>
                    <a:pt x="220"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71"/>
            <p:cNvSpPr/>
            <p:nvPr/>
          </p:nvSpPr>
          <p:spPr>
            <a:xfrm>
              <a:off x="6689253"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71"/>
            <p:cNvSpPr/>
            <p:nvPr/>
          </p:nvSpPr>
          <p:spPr>
            <a:xfrm>
              <a:off x="6746054" y="3615754"/>
              <a:ext cx="11344" cy="78964"/>
            </a:xfrm>
            <a:custGeom>
              <a:avLst/>
              <a:gdLst/>
              <a:ahLst/>
              <a:cxnLst/>
              <a:rect l="l" t="t" r="r" b="b"/>
              <a:pathLst>
                <a:path w="432"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71"/>
            <p:cNvSpPr/>
            <p:nvPr/>
          </p:nvSpPr>
          <p:spPr>
            <a:xfrm>
              <a:off x="6705850" y="3599052"/>
              <a:ext cx="34952" cy="95665"/>
            </a:xfrm>
            <a:custGeom>
              <a:avLst/>
              <a:gdLst/>
              <a:ahLst/>
              <a:cxnLst/>
              <a:rect l="l" t="t" r="r" b="b"/>
              <a:pathLst>
                <a:path w="1331" h="3643" extrusionOk="0">
                  <a:moveTo>
                    <a:pt x="214" y="1"/>
                  </a:moveTo>
                  <a:cubicBezTo>
                    <a:pt x="203" y="1"/>
                    <a:pt x="192"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7" y="673"/>
                    <a:pt x="939" y="680"/>
                    <a:pt x="961" y="680"/>
                  </a:cubicBezTo>
                  <a:cubicBezTo>
                    <a:pt x="989" y="680"/>
                    <a:pt x="1018" y="668"/>
                    <a:pt x="1034" y="647"/>
                  </a:cubicBezTo>
                  <a:lnTo>
                    <a:pt x="1330" y="254"/>
                  </a:lnTo>
                  <a:lnTo>
                    <a:pt x="1149" y="15"/>
                  </a:lnTo>
                  <a:cubicBezTo>
                    <a:pt x="1139" y="5"/>
                    <a:pt x="1127" y="1"/>
                    <a:pt x="1116" y="1"/>
                  </a:cubicBezTo>
                  <a:cubicBezTo>
                    <a:pt x="1105" y="1"/>
                    <a:pt x="1096" y="5"/>
                    <a:pt x="1091" y="15"/>
                  </a:cubicBezTo>
                  <a:lnTo>
                    <a:pt x="660" y="455"/>
                  </a:lnTo>
                  <a:lnTo>
                    <a:pt x="239" y="15"/>
                  </a:lnTo>
                  <a:cubicBezTo>
                    <a:pt x="235"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71"/>
            <p:cNvSpPr/>
            <p:nvPr/>
          </p:nvSpPr>
          <p:spPr>
            <a:xfrm>
              <a:off x="6720161"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71"/>
            <p:cNvSpPr/>
            <p:nvPr/>
          </p:nvSpPr>
          <p:spPr>
            <a:xfrm>
              <a:off x="6700309" y="3539127"/>
              <a:ext cx="46008" cy="53807"/>
            </a:xfrm>
            <a:custGeom>
              <a:avLst/>
              <a:gdLst/>
              <a:ahLst/>
              <a:cxnLst/>
              <a:rect l="l" t="t" r="r" b="b"/>
              <a:pathLst>
                <a:path w="1752" h="2049" extrusionOk="0">
                  <a:moveTo>
                    <a:pt x="661" y="0"/>
                  </a:moveTo>
                  <a:cubicBezTo>
                    <a:pt x="288" y="10"/>
                    <a:pt x="1" y="316"/>
                    <a:pt x="10" y="680"/>
                  </a:cubicBezTo>
                  <a:lnTo>
                    <a:pt x="10" y="1139"/>
                  </a:lnTo>
                  <a:cubicBezTo>
                    <a:pt x="1" y="1627"/>
                    <a:pt x="383" y="2039"/>
                    <a:pt x="871" y="2048"/>
                  </a:cubicBezTo>
                  <a:cubicBezTo>
                    <a:pt x="1369" y="2039"/>
                    <a:pt x="1752" y="1627"/>
                    <a:pt x="1742" y="1139"/>
                  </a:cubicBezTo>
                  <a:lnTo>
                    <a:pt x="1742" y="680"/>
                  </a:lnTo>
                  <a:cubicBezTo>
                    <a:pt x="1752" y="316"/>
                    <a:pt x="1455" y="10"/>
                    <a:pt x="10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5" name="Google Shape;12325;p71"/>
            <p:cNvSpPr/>
            <p:nvPr/>
          </p:nvSpPr>
          <p:spPr>
            <a:xfrm>
              <a:off x="6700309" y="3539127"/>
              <a:ext cx="31433" cy="53807"/>
            </a:xfrm>
            <a:custGeom>
              <a:avLst/>
              <a:gdLst/>
              <a:ahLst/>
              <a:cxnLst/>
              <a:rect l="l" t="t" r="r" b="b"/>
              <a:pathLst>
                <a:path w="1197" h="2049" extrusionOk="0">
                  <a:moveTo>
                    <a:pt x="661" y="0"/>
                  </a:moveTo>
                  <a:cubicBezTo>
                    <a:pt x="288" y="10"/>
                    <a:pt x="1" y="316"/>
                    <a:pt x="10" y="680"/>
                  </a:cubicBezTo>
                  <a:lnTo>
                    <a:pt x="10" y="1139"/>
                  </a:lnTo>
                  <a:cubicBezTo>
                    <a:pt x="1"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6" name="Google Shape;12326;p71"/>
            <p:cNvSpPr/>
            <p:nvPr/>
          </p:nvSpPr>
          <p:spPr>
            <a:xfrm>
              <a:off x="6700309" y="3539127"/>
              <a:ext cx="46008" cy="23897"/>
            </a:xfrm>
            <a:custGeom>
              <a:avLst/>
              <a:gdLst/>
              <a:ahLst/>
              <a:cxnLst/>
              <a:rect l="l" t="t" r="r" b="b"/>
              <a:pathLst>
                <a:path w="1752" h="910" extrusionOk="0">
                  <a:moveTo>
                    <a:pt x="661" y="0"/>
                  </a:moveTo>
                  <a:cubicBezTo>
                    <a:pt x="288" y="10"/>
                    <a:pt x="1" y="316"/>
                    <a:pt x="10" y="689"/>
                  </a:cubicBezTo>
                  <a:cubicBezTo>
                    <a:pt x="10" y="689"/>
                    <a:pt x="661" y="909"/>
                    <a:pt x="1742" y="909"/>
                  </a:cubicBezTo>
                  <a:lnTo>
                    <a:pt x="1742" y="689"/>
                  </a:lnTo>
                  <a:cubicBezTo>
                    <a:pt x="1752" y="316"/>
                    <a:pt x="1455" y="1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71"/>
            <p:cNvSpPr/>
            <p:nvPr/>
          </p:nvSpPr>
          <p:spPr>
            <a:xfrm>
              <a:off x="6700309" y="3539127"/>
              <a:ext cx="31433" cy="21875"/>
            </a:xfrm>
            <a:custGeom>
              <a:avLst/>
              <a:gdLst/>
              <a:ahLst/>
              <a:cxnLst/>
              <a:rect l="l" t="t" r="r" b="b"/>
              <a:pathLst>
                <a:path w="1197" h="833" extrusionOk="0">
                  <a:moveTo>
                    <a:pt x="661" y="0"/>
                  </a:moveTo>
                  <a:cubicBezTo>
                    <a:pt x="288" y="10"/>
                    <a:pt x="1" y="316"/>
                    <a:pt x="10" y="689"/>
                  </a:cubicBezTo>
                  <a:cubicBezTo>
                    <a:pt x="221" y="747"/>
                    <a:pt x="441" y="804"/>
                    <a:pt x="661" y="833"/>
                  </a:cubicBezTo>
                  <a:lnTo>
                    <a:pt x="661" y="689"/>
                  </a:lnTo>
                  <a:cubicBezTo>
                    <a:pt x="651" y="364"/>
                    <a:pt x="881" y="77"/>
                    <a:pt x="1197" y="10"/>
                  </a:cubicBezTo>
                  <a:cubicBezTo>
                    <a:pt x="1168" y="10"/>
                    <a:pt x="1130" y="0"/>
                    <a:pt x="10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71"/>
            <p:cNvSpPr/>
            <p:nvPr/>
          </p:nvSpPr>
          <p:spPr>
            <a:xfrm>
              <a:off x="6802854" y="3586868"/>
              <a:ext cx="22899" cy="23897"/>
            </a:xfrm>
            <a:custGeom>
              <a:avLst/>
              <a:gdLst/>
              <a:ahLst/>
              <a:cxnLst/>
              <a:rect l="l" t="t" r="r" b="b"/>
              <a:pathLst>
                <a:path w="872" h="910" extrusionOk="0">
                  <a:moveTo>
                    <a:pt x="0" y="0"/>
                  </a:moveTo>
                  <a:lnTo>
                    <a:pt x="0" y="910"/>
                  </a:lnTo>
                  <a:lnTo>
                    <a:pt x="871" y="910"/>
                  </a:lnTo>
                  <a:lnTo>
                    <a:pt x="871"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71"/>
            <p:cNvSpPr/>
            <p:nvPr/>
          </p:nvSpPr>
          <p:spPr>
            <a:xfrm>
              <a:off x="6801594" y="3586868"/>
              <a:ext cx="24894" cy="18067"/>
            </a:xfrm>
            <a:custGeom>
              <a:avLst/>
              <a:gdLst/>
              <a:ahLst/>
              <a:cxnLst/>
              <a:rect l="l" t="t" r="r" b="b"/>
              <a:pathLst>
                <a:path w="948" h="688" extrusionOk="0">
                  <a:moveTo>
                    <a:pt x="48" y="0"/>
                  </a:moveTo>
                  <a:lnTo>
                    <a:pt x="48" y="460"/>
                  </a:lnTo>
                  <a:cubicBezTo>
                    <a:pt x="39" y="508"/>
                    <a:pt x="29" y="555"/>
                    <a:pt x="0" y="594"/>
                  </a:cubicBezTo>
                  <a:cubicBezTo>
                    <a:pt x="154" y="656"/>
                    <a:pt x="316" y="687"/>
                    <a:pt x="478" y="687"/>
                  </a:cubicBezTo>
                  <a:cubicBezTo>
                    <a:pt x="639" y="687"/>
                    <a:pt x="800" y="656"/>
                    <a:pt x="948" y="594"/>
                  </a:cubicBezTo>
                  <a:cubicBezTo>
                    <a:pt x="92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71"/>
            <p:cNvSpPr/>
            <p:nvPr/>
          </p:nvSpPr>
          <p:spPr>
            <a:xfrm>
              <a:off x="6779982" y="3605722"/>
              <a:ext cx="68381" cy="88995"/>
            </a:xfrm>
            <a:custGeom>
              <a:avLst/>
              <a:gdLst/>
              <a:ahLst/>
              <a:cxnLst/>
              <a:rect l="l" t="t" r="r" b="b"/>
              <a:pathLst>
                <a:path w="2604" h="3389" extrusionOk="0">
                  <a:moveTo>
                    <a:pt x="642" y="0"/>
                  </a:moveTo>
                  <a:lnTo>
                    <a:pt x="249" y="211"/>
                  </a:lnTo>
                  <a:cubicBezTo>
                    <a:pt x="96" y="297"/>
                    <a:pt x="0" y="450"/>
                    <a:pt x="10" y="622"/>
                  </a:cubicBezTo>
                  <a:lnTo>
                    <a:pt x="10" y="1943"/>
                  </a:lnTo>
                  <a:cubicBezTo>
                    <a:pt x="10" y="2431"/>
                    <a:pt x="144" y="2919"/>
                    <a:pt x="402" y="3331"/>
                  </a:cubicBezTo>
                  <a:lnTo>
                    <a:pt x="441" y="3388"/>
                  </a:lnTo>
                  <a:lnTo>
                    <a:pt x="2173" y="3388"/>
                  </a:lnTo>
                  <a:lnTo>
                    <a:pt x="2202" y="3331"/>
                  </a:lnTo>
                  <a:cubicBezTo>
                    <a:pt x="2470" y="2919"/>
                    <a:pt x="2603" y="2431"/>
                    <a:pt x="2603" y="1943"/>
                  </a:cubicBezTo>
                  <a:lnTo>
                    <a:pt x="2603" y="622"/>
                  </a:lnTo>
                  <a:cubicBezTo>
                    <a:pt x="2603" y="450"/>
                    <a:pt x="2517" y="297"/>
                    <a:pt x="2364" y="211"/>
                  </a:cubicBezTo>
                  <a:lnTo>
                    <a:pt x="1972" y="0"/>
                  </a:lnTo>
                  <a:cubicBezTo>
                    <a:pt x="1823" y="193"/>
                    <a:pt x="1384" y="201"/>
                    <a:pt x="1312" y="201"/>
                  </a:cubicBezTo>
                  <a:cubicBezTo>
                    <a:pt x="1305" y="201"/>
                    <a:pt x="1302" y="201"/>
                    <a:pt x="1302" y="201"/>
                  </a:cubicBezTo>
                  <a:cubicBezTo>
                    <a:pt x="1302" y="201"/>
                    <a:pt x="1298" y="201"/>
                    <a:pt x="1292" y="201"/>
                  </a:cubicBezTo>
                  <a:cubicBezTo>
                    <a:pt x="1221" y="201"/>
                    <a:pt x="791" y="193"/>
                    <a:pt x="642"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71"/>
            <p:cNvSpPr/>
            <p:nvPr/>
          </p:nvSpPr>
          <p:spPr>
            <a:xfrm>
              <a:off x="6791536" y="3694691"/>
              <a:ext cx="45509" cy="23897"/>
            </a:xfrm>
            <a:custGeom>
              <a:avLst/>
              <a:gdLst/>
              <a:ahLst/>
              <a:cxnLst/>
              <a:rect l="l" t="t" r="r" b="b"/>
              <a:pathLst>
                <a:path w="1733" h="910" extrusionOk="0">
                  <a:moveTo>
                    <a:pt x="1" y="0"/>
                  </a:moveTo>
                  <a:lnTo>
                    <a:pt x="1" y="680"/>
                  </a:lnTo>
                  <a:cubicBezTo>
                    <a:pt x="1" y="804"/>
                    <a:pt x="96" y="900"/>
                    <a:pt x="221" y="909"/>
                  </a:cubicBezTo>
                  <a:lnTo>
                    <a:pt x="1513" y="909"/>
                  </a:lnTo>
                  <a:cubicBezTo>
                    <a:pt x="1637" y="900"/>
                    <a:pt x="1733" y="804"/>
                    <a:pt x="1733" y="680"/>
                  </a:cubicBezTo>
                  <a:lnTo>
                    <a:pt x="1733" y="0"/>
                  </a:ln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71"/>
            <p:cNvSpPr/>
            <p:nvPr/>
          </p:nvSpPr>
          <p:spPr>
            <a:xfrm>
              <a:off x="6780218" y="3615754"/>
              <a:ext cx="11344" cy="78964"/>
            </a:xfrm>
            <a:custGeom>
              <a:avLst/>
              <a:gdLst/>
              <a:ahLst/>
              <a:cxnLst/>
              <a:rect l="l" t="t" r="r" b="b"/>
              <a:pathLst>
                <a:path w="432" h="3007" extrusionOk="0">
                  <a:moveTo>
                    <a:pt x="68" y="1"/>
                  </a:moveTo>
                  <a:cubicBezTo>
                    <a:pt x="20" y="78"/>
                    <a:pt x="1" y="154"/>
                    <a:pt x="1" y="240"/>
                  </a:cubicBezTo>
                  <a:lnTo>
                    <a:pt x="1" y="1561"/>
                  </a:lnTo>
                  <a:cubicBezTo>
                    <a:pt x="1" y="2059"/>
                    <a:pt x="135" y="2537"/>
                    <a:pt x="393" y="2949"/>
                  </a:cubicBezTo>
                  <a:lnTo>
                    <a:pt x="432" y="3006"/>
                  </a:lnTo>
                  <a:lnTo>
                    <a:pt x="432" y="518"/>
                  </a:lnTo>
                  <a:cubicBezTo>
                    <a:pt x="432" y="374"/>
                    <a:pt x="365" y="240"/>
                    <a:pt x="259" y="154"/>
                  </a:cubicBezTo>
                  <a:lnTo>
                    <a:pt x="68"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71"/>
            <p:cNvSpPr/>
            <p:nvPr/>
          </p:nvSpPr>
          <p:spPr>
            <a:xfrm>
              <a:off x="6837018" y="3615754"/>
              <a:ext cx="11344" cy="78964"/>
            </a:xfrm>
            <a:custGeom>
              <a:avLst/>
              <a:gdLst/>
              <a:ahLst/>
              <a:cxnLst/>
              <a:rect l="l" t="t" r="r" b="b"/>
              <a:pathLst>
                <a:path w="432" h="3007" extrusionOk="0">
                  <a:moveTo>
                    <a:pt x="364" y="1"/>
                  </a:moveTo>
                  <a:lnTo>
                    <a:pt x="173" y="154"/>
                  </a:lnTo>
                  <a:cubicBezTo>
                    <a:pt x="68" y="240"/>
                    <a:pt x="1" y="374"/>
                    <a:pt x="1" y="518"/>
                  </a:cubicBezTo>
                  <a:lnTo>
                    <a:pt x="1" y="3006"/>
                  </a:lnTo>
                  <a:lnTo>
                    <a:pt x="30" y="2949"/>
                  </a:lnTo>
                  <a:cubicBezTo>
                    <a:pt x="298" y="2537"/>
                    <a:pt x="431" y="2059"/>
                    <a:pt x="431" y="1561"/>
                  </a:cubicBezTo>
                  <a:lnTo>
                    <a:pt x="431" y="240"/>
                  </a:lnTo>
                  <a:cubicBezTo>
                    <a:pt x="431" y="154"/>
                    <a:pt x="412" y="78"/>
                    <a:pt x="364"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71"/>
            <p:cNvSpPr/>
            <p:nvPr/>
          </p:nvSpPr>
          <p:spPr>
            <a:xfrm>
              <a:off x="6796814" y="3599052"/>
              <a:ext cx="34952" cy="95665"/>
            </a:xfrm>
            <a:custGeom>
              <a:avLst/>
              <a:gdLst/>
              <a:ahLst/>
              <a:cxnLst/>
              <a:rect l="l" t="t" r="r" b="b"/>
              <a:pathLst>
                <a:path w="1331" h="3643" extrusionOk="0">
                  <a:moveTo>
                    <a:pt x="215" y="1"/>
                  </a:moveTo>
                  <a:cubicBezTo>
                    <a:pt x="204" y="1"/>
                    <a:pt x="192" y="5"/>
                    <a:pt x="182" y="15"/>
                  </a:cubicBezTo>
                  <a:lnTo>
                    <a:pt x="1" y="254"/>
                  </a:lnTo>
                  <a:lnTo>
                    <a:pt x="297" y="637"/>
                  </a:lnTo>
                  <a:cubicBezTo>
                    <a:pt x="313" y="664"/>
                    <a:pt x="342" y="676"/>
                    <a:pt x="370" y="676"/>
                  </a:cubicBezTo>
                  <a:cubicBezTo>
                    <a:pt x="392" y="676"/>
                    <a:pt x="415" y="669"/>
                    <a:pt x="431" y="656"/>
                  </a:cubicBezTo>
                  <a:lnTo>
                    <a:pt x="556" y="541"/>
                  </a:lnTo>
                  <a:lnTo>
                    <a:pt x="556" y="3642"/>
                  </a:lnTo>
                  <a:lnTo>
                    <a:pt x="776" y="3642"/>
                  </a:lnTo>
                  <a:lnTo>
                    <a:pt x="776" y="541"/>
                  </a:lnTo>
                  <a:lnTo>
                    <a:pt x="900" y="656"/>
                  </a:lnTo>
                  <a:cubicBezTo>
                    <a:pt x="917" y="673"/>
                    <a:pt x="939" y="680"/>
                    <a:pt x="961" y="680"/>
                  </a:cubicBezTo>
                  <a:cubicBezTo>
                    <a:pt x="990" y="680"/>
                    <a:pt x="1018" y="668"/>
                    <a:pt x="1034" y="647"/>
                  </a:cubicBezTo>
                  <a:lnTo>
                    <a:pt x="1331" y="254"/>
                  </a:lnTo>
                  <a:lnTo>
                    <a:pt x="1149" y="15"/>
                  </a:lnTo>
                  <a:cubicBezTo>
                    <a:pt x="1139" y="5"/>
                    <a:pt x="1127" y="1"/>
                    <a:pt x="1117" y="1"/>
                  </a:cubicBezTo>
                  <a:cubicBezTo>
                    <a:pt x="1106" y="1"/>
                    <a:pt x="1096" y="5"/>
                    <a:pt x="1092" y="15"/>
                  </a:cubicBezTo>
                  <a:lnTo>
                    <a:pt x="670" y="455"/>
                  </a:lnTo>
                  <a:lnTo>
                    <a:pt x="240" y="15"/>
                  </a:lnTo>
                  <a:cubicBezTo>
                    <a:pt x="235" y="5"/>
                    <a:pt x="225" y="1"/>
                    <a:pt x="215" y="1"/>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71"/>
            <p:cNvSpPr/>
            <p:nvPr/>
          </p:nvSpPr>
          <p:spPr>
            <a:xfrm>
              <a:off x="6811152" y="3706482"/>
              <a:ext cx="6040" cy="12106"/>
            </a:xfrm>
            <a:custGeom>
              <a:avLst/>
              <a:gdLst/>
              <a:ahLst/>
              <a:cxnLst/>
              <a:rect l="l" t="t" r="r" b="b"/>
              <a:pathLst>
                <a:path w="230" h="461" extrusionOk="0">
                  <a:moveTo>
                    <a:pt x="115" y="1"/>
                  </a:moveTo>
                  <a:cubicBezTo>
                    <a:pt x="58" y="1"/>
                    <a:pt x="0" y="58"/>
                    <a:pt x="10" y="125"/>
                  </a:cubicBezTo>
                  <a:lnTo>
                    <a:pt x="10" y="460"/>
                  </a:lnTo>
                  <a:lnTo>
                    <a:pt x="230" y="460"/>
                  </a:lnTo>
                  <a:lnTo>
                    <a:pt x="230" y="125"/>
                  </a:lnTo>
                  <a:cubicBezTo>
                    <a:pt x="230" y="58"/>
                    <a:pt x="182" y="1"/>
                    <a:pt x="11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6" name="Google Shape;12336;p71"/>
            <p:cNvSpPr/>
            <p:nvPr/>
          </p:nvSpPr>
          <p:spPr>
            <a:xfrm>
              <a:off x="6791300" y="3539127"/>
              <a:ext cx="46008" cy="53807"/>
            </a:xfrm>
            <a:custGeom>
              <a:avLst/>
              <a:gdLst/>
              <a:ahLst/>
              <a:cxnLst/>
              <a:rect l="l" t="t" r="r" b="b"/>
              <a:pathLst>
                <a:path w="1752" h="2049" extrusionOk="0">
                  <a:moveTo>
                    <a:pt x="660" y="0"/>
                  </a:moveTo>
                  <a:cubicBezTo>
                    <a:pt x="287" y="10"/>
                    <a:pt x="0" y="316"/>
                    <a:pt x="10" y="680"/>
                  </a:cubicBezTo>
                  <a:lnTo>
                    <a:pt x="10" y="1139"/>
                  </a:lnTo>
                  <a:cubicBezTo>
                    <a:pt x="0" y="1627"/>
                    <a:pt x="383" y="2039"/>
                    <a:pt x="871" y="2048"/>
                  </a:cubicBezTo>
                  <a:cubicBezTo>
                    <a:pt x="1369" y="2039"/>
                    <a:pt x="1751" y="1627"/>
                    <a:pt x="1742" y="1139"/>
                  </a:cubicBezTo>
                  <a:lnTo>
                    <a:pt x="1742" y="680"/>
                  </a:lnTo>
                  <a:cubicBezTo>
                    <a:pt x="1751"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7" name="Google Shape;12337;p71"/>
            <p:cNvSpPr/>
            <p:nvPr/>
          </p:nvSpPr>
          <p:spPr>
            <a:xfrm>
              <a:off x="6791300" y="3539127"/>
              <a:ext cx="31433" cy="53807"/>
            </a:xfrm>
            <a:custGeom>
              <a:avLst/>
              <a:gdLst/>
              <a:ahLst/>
              <a:cxnLst/>
              <a:rect l="l" t="t" r="r" b="b"/>
              <a:pathLst>
                <a:path w="1197" h="2049" extrusionOk="0">
                  <a:moveTo>
                    <a:pt x="660" y="0"/>
                  </a:moveTo>
                  <a:cubicBezTo>
                    <a:pt x="287" y="10"/>
                    <a:pt x="0" y="316"/>
                    <a:pt x="10" y="680"/>
                  </a:cubicBezTo>
                  <a:lnTo>
                    <a:pt x="10" y="1139"/>
                  </a:lnTo>
                  <a:cubicBezTo>
                    <a:pt x="0" y="1627"/>
                    <a:pt x="383" y="2039"/>
                    <a:pt x="871" y="2048"/>
                  </a:cubicBezTo>
                  <a:cubicBezTo>
                    <a:pt x="986" y="2048"/>
                    <a:pt x="1101" y="2029"/>
                    <a:pt x="1196" y="1981"/>
                  </a:cubicBezTo>
                  <a:cubicBezTo>
                    <a:pt x="871" y="1838"/>
                    <a:pt x="651" y="1503"/>
                    <a:pt x="660" y="1139"/>
                  </a:cubicBezTo>
                  <a:lnTo>
                    <a:pt x="660" y="680"/>
                  </a:lnTo>
                  <a:cubicBezTo>
                    <a:pt x="651" y="354"/>
                    <a:pt x="880" y="77"/>
                    <a:pt x="1196" y="10"/>
                  </a:cubicBezTo>
                  <a:cubicBezTo>
                    <a:pt x="1168" y="0"/>
                    <a:pt x="1129"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71"/>
            <p:cNvSpPr/>
            <p:nvPr/>
          </p:nvSpPr>
          <p:spPr>
            <a:xfrm>
              <a:off x="6791300" y="3539127"/>
              <a:ext cx="46008" cy="23897"/>
            </a:xfrm>
            <a:custGeom>
              <a:avLst/>
              <a:gdLst/>
              <a:ahLst/>
              <a:cxnLst/>
              <a:rect l="l" t="t" r="r" b="b"/>
              <a:pathLst>
                <a:path w="1752" h="910" extrusionOk="0">
                  <a:moveTo>
                    <a:pt x="660" y="0"/>
                  </a:moveTo>
                  <a:cubicBezTo>
                    <a:pt x="287" y="10"/>
                    <a:pt x="0" y="316"/>
                    <a:pt x="10" y="689"/>
                  </a:cubicBezTo>
                  <a:cubicBezTo>
                    <a:pt x="10" y="689"/>
                    <a:pt x="660" y="909"/>
                    <a:pt x="1742" y="909"/>
                  </a:cubicBezTo>
                  <a:lnTo>
                    <a:pt x="1742" y="689"/>
                  </a:lnTo>
                  <a:cubicBezTo>
                    <a:pt x="1751"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71"/>
            <p:cNvSpPr/>
            <p:nvPr/>
          </p:nvSpPr>
          <p:spPr>
            <a:xfrm>
              <a:off x="6791300" y="3539127"/>
              <a:ext cx="31433" cy="21875"/>
            </a:xfrm>
            <a:custGeom>
              <a:avLst/>
              <a:gdLst/>
              <a:ahLst/>
              <a:cxnLst/>
              <a:rect l="l" t="t" r="r" b="b"/>
              <a:pathLst>
                <a:path w="1197" h="833" extrusionOk="0">
                  <a:moveTo>
                    <a:pt x="660" y="0"/>
                  </a:moveTo>
                  <a:cubicBezTo>
                    <a:pt x="287" y="10"/>
                    <a:pt x="0" y="316"/>
                    <a:pt x="10" y="689"/>
                  </a:cubicBezTo>
                  <a:cubicBezTo>
                    <a:pt x="220" y="747"/>
                    <a:pt x="440" y="804"/>
                    <a:pt x="660" y="833"/>
                  </a:cubicBezTo>
                  <a:lnTo>
                    <a:pt x="660" y="689"/>
                  </a:lnTo>
                  <a:cubicBezTo>
                    <a:pt x="651" y="364"/>
                    <a:pt x="880" y="77"/>
                    <a:pt x="1196" y="10"/>
                  </a:cubicBezTo>
                  <a:cubicBezTo>
                    <a:pt x="1168" y="10"/>
                    <a:pt x="1129"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71"/>
            <p:cNvSpPr/>
            <p:nvPr/>
          </p:nvSpPr>
          <p:spPr>
            <a:xfrm>
              <a:off x="6893819" y="3586868"/>
              <a:ext cx="22899" cy="23897"/>
            </a:xfrm>
            <a:custGeom>
              <a:avLst/>
              <a:gdLst/>
              <a:ahLst/>
              <a:cxnLst/>
              <a:rect l="l" t="t" r="r" b="b"/>
              <a:pathLst>
                <a:path w="872" h="910" extrusionOk="0">
                  <a:moveTo>
                    <a:pt x="1" y="0"/>
                  </a:moveTo>
                  <a:lnTo>
                    <a:pt x="1" y="910"/>
                  </a:lnTo>
                  <a:lnTo>
                    <a:pt x="872" y="910"/>
                  </a:lnTo>
                  <a:lnTo>
                    <a:pt x="872"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71"/>
            <p:cNvSpPr/>
            <p:nvPr/>
          </p:nvSpPr>
          <p:spPr>
            <a:xfrm>
              <a:off x="6892821" y="3586868"/>
              <a:ext cx="24894" cy="18067"/>
            </a:xfrm>
            <a:custGeom>
              <a:avLst/>
              <a:gdLst/>
              <a:ahLst/>
              <a:cxnLst/>
              <a:rect l="l" t="t" r="r" b="b"/>
              <a:pathLst>
                <a:path w="948" h="688" extrusionOk="0">
                  <a:moveTo>
                    <a:pt x="39" y="0"/>
                  </a:moveTo>
                  <a:lnTo>
                    <a:pt x="39" y="460"/>
                  </a:lnTo>
                  <a:cubicBezTo>
                    <a:pt x="39" y="508"/>
                    <a:pt x="20" y="555"/>
                    <a:pt x="0" y="594"/>
                  </a:cubicBezTo>
                  <a:cubicBezTo>
                    <a:pt x="149" y="656"/>
                    <a:pt x="309" y="687"/>
                    <a:pt x="471" y="687"/>
                  </a:cubicBezTo>
                  <a:cubicBezTo>
                    <a:pt x="632" y="687"/>
                    <a:pt x="795" y="656"/>
                    <a:pt x="948" y="594"/>
                  </a:cubicBezTo>
                  <a:cubicBezTo>
                    <a:pt x="919" y="555"/>
                    <a:pt x="910" y="508"/>
                    <a:pt x="910" y="460"/>
                  </a:cubicBezTo>
                  <a:lnTo>
                    <a:pt x="910"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71"/>
            <p:cNvSpPr/>
            <p:nvPr/>
          </p:nvSpPr>
          <p:spPr>
            <a:xfrm>
              <a:off x="6870946" y="3605722"/>
              <a:ext cx="68381" cy="88995"/>
            </a:xfrm>
            <a:custGeom>
              <a:avLst/>
              <a:gdLst/>
              <a:ahLst/>
              <a:cxnLst/>
              <a:rect l="l" t="t" r="r" b="b"/>
              <a:pathLst>
                <a:path w="2604" h="3389" extrusionOk="0">
                  <a:moveTo>
                    <a:pt x="642" y="0"/>
                  </a:moveTo>
                  <a:lnTo>
                    <a:pt x="250" y="211"/>
                  </a:lnTo>
                  <a:cubicBezTo>
                    <a:pt x="97" y="297"/>
                    <a:pt x="1" y="450"/>
                    <a:pt x="10" y="622"/>
                  </a:cubicBezTo>
                  <a:lnTo>
                    <a:pt x="10" y="1943"/>
                  </a:lnTo>
                  <a:cubicBezTo>
                    <a:pt x="10" y="2431"/>
                    <a:pt x="144" y="2919"/>
                    <a:pt x="403" y="3331"/>
                  </a:cubicBezTo>
                  <a:lnTo>
                    <a:pt x="441" y="3388"/>
                  </a:lnTo>
                  <a:lnTo>
                    <a:pt x="2173" y="3388"/>
                  </a:lnTo>
                  <a:lnTo>
                    <a:pt x="2202" y="3331"/>
                  </a:lnTo>
                  <a:cubicBezTo>
                    <a:pt x="2470" y="2919"/>
                    <a:pt x="2604" y="2431"/>
                    <a:pt x="2604" y="1943"/>
                  </a:cubicBezTo>
                  <a:lnTo>
                    <a:pt x="2604" y="622"/>
                  </a:lnTo>
                  <a:cubicBezTo>
                    <a:pt x="2604" y="450"/>
                    <a:pt x="2518" y="297"/>
                    <a:pt x="2365" y="211"/>
                  </a:cubicBezTo>
                  <a:lnTo>
                    <a:pt x="1972" y="0"/>
                  </a:lnTo>
                  <a:cubicBezTo>
                    <a:pt x="1823" y="193"/>
                    <a:pt x="1385" y="201"/>
                    <a:pt x="1312" y="201"/>
                  </a:cubicBezTo>
                  <a:cubicBezTo>
                    <a:pt x="1306" y="201"/>
                    <a:pt x="1302" y="201"/>
                    <a:pt x="1302" y="201"/>
                  </a:cubicBezTo>
                  <a:cubicBezTo>
                    <a:pt x="1302" y="201"/>
                    <a:pt x="1299" y="201"/>
                    <a:pt x="1292" y="201"/>
                  </a:cubicBezTo>
                  <a:cubicBezTo>
                    <a:pt x="1222" y="201"/>
                    <a:pt x="791" y="193"/>
                    <a:pt x="64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3" name="Google Shape;12343;p71"/>
            <p:cNvSpPr/>
            <p:nvPr/>
          </p:nvSpPr>
          <p:spPr>
            <a:xfrm>
              <a:off x="6882527" y="3694691"/>
              <a:ext cx="45509" cy="23897"/>
            </a:xfrm>
            <a:custGeom>
              <a:avLst/>
              <a:gdLst/>
              <a:ahLst/>
              <a:cxnLst/>
              <a:rect l="l" t="t" r="r" b="b"/>
              <a:pathLst>
                <a:path w="1733" h="910" extrusionOk="0">
                  <a:moveTo>
                    <a:pt x="0" y="0"/>
                  </a:moveTo>
                  <a:lnTo>
                    <a:pt x="0" y="680"/>
                  </a:lnTo>
                  <a:cubicBezTo>
                    <a:pt x="0" y="804"/>
                    <a:pt x="96" y="900"/>
                    <a:pt x="211" y="909"/>
                  </a:cubicBezTo>
                  <a:lnTo>
                    <a:pt x="1512" y="909"/>
                  </a:lnTo>
                  <a:cubicBezTo>
                    <a:pt x="1637" y="900"/>
                    <a:pt x="1732" y="804"/>
                    <a:pt x="1732" y="680"/>
                  </a:cubicBezTo>
                  <a:lnTo>
                    <a:pt x="1732"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4" name="Google Shape;12344;p71"/>
            <p:cNvSpPr/>
            <p:nvPr/>
          </p:nvSpPr>
          <p:spPr>
            <a:xfrm>
              <a:off x="6871209" y="3615754"/>
              <a:ext cx="11344" cy="78964"/>
            </a:xfrm>
            <a:custGeom>
              <a:avLst/>
              <a:gdLst/>
              <a:ahLst/>
              <a:cxnLst/>
              <a:rect l="l" t="t" r="r" b="b"/>
              <a:pathLst>
                <a:path w="432" h="3007" extrusionOk="0">
                  <a:moveTo>
                    <a:pt x="67" y="1"/>
                  </a:moveTo>
                  <a:cubicBezTo>
                    <a:pt x="20" y="78"/>
                    <a:pt x="0" y="154"/>
                    <a:pt x="0" y="240"/>
                  </a:cubicBezTo>
                  <a:lnTo>
                    <a:pt x="0" y="1561"/>
                  </a:lnTo>
                  <a:cubicBezTo>
                    <a:pt x="0" y="2059"/>
                    <a:pt x="134" y="2537"/>
                    <a:pt x="393" y="2949"/>
                  </a:cubicBezTo>
                  <a:lnTo>
                    <a:pt x="431" y="3006"/>
                  </a:lnTo>
                  <a:lnTo>
                    <a:pt x="431" y="518"/>
                  </a:lnTo>
                  <a:cubicBezTo>
                    <a:pt x="431" y="374"/>
                    <a:pt x="364" y="240"/>
                    <a:pt x="259" y="154"/>
                  </a:cubicBezTo>
                  <a:lnTo>
                    <a:pt x="67" y="1"/>
                  </a:ln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71"/>
            <p:cNvSpPr/>
            <p:nvPr/>
          </p:nvSpPr>
          <p:spPr>
            <a:xfrm>
              <a:off x="6928009" y="3615754"/>
              <a:ext cx="11318" cy="78964"/>
            </a:xfrm>
            <a:custGeom>
              <a:avLst/>
              <a:gdLst/>
              <a:ahLst/>
              <a:cxnLst/>
              <a:rect l="l" t="t" r="r" b="b"/>
              <a:pathLst>
                <a:path w="431" h="3007" extrusionOk="0">
                  <a:moveTo>
                    <a:pt x="364" y="1"/>
                  </a:moveTo>
                  <a:lnTo>
                    <a:pt x="173" y="154"/>
                  </a:lnTo>
                  <a:cubicBezTo>
                    <a:pt x="67" y="240"/>
                    <a:pt x="0" y="374"/>
                    <a:pt x="0" y="518"/>
                  </a:cubicBezTo>
                  <a:lnTo>
                    <a:pt x="0" y="3006"/>
                  </a:lnTo>
                  <a:lnTo>
                    <a:pt x="29" y="2949"/>
                  </a:lnTo>
                  <a:cubicBezTo>
                    <a:pt x="297" y="2537"/>
                    <a:pt x="431" y="2059"/>
                    <a:pt x="431" y="1561"/>
                  </a:cubicBezTo>
                  <a:lnTo>
                    <a:pt x="431" y="240"/>
                  </a:lnTo>
                  <a:cubicBezTo>
                    <a:pt x="431" y="154"/>
                    <a:pt x="412" y="78"/>
                    <a:pt x="36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71"/>
            <p:cNvSpPr/>
            <p:nvPr/>
          </p:nvSpPr>
          <p:spPr>
            <a:xfrm>
              <a:off x="6887805" y="3599052"/>
              <a:ext cx="34952" cy="95665"/>
            </a:xfrm>
            <a:custGeom>
              <a:avLst/>
              <a:gdLst/>
              <a:ahLst/>
              <a:cxnLst/>
              <a:rect l="l" t="t" r="r" b="b"/>
              <a:pathLst>
                <a:path w="1331" h="3643" extrusionOk="0">
                  <a:moveTo>
                    <a:pt x="214" y="1"/>
                  </a:moveTo>
                  <a:cubicBezTo>
                    <a:pt x="203" y="1"/>
                    <a:pt x="191" y="5"/>
                    <a:pt x="182" y="15"/>
                  </a:cubicBezTo>
                  <a:lnTo>
                    <a:pt x="0" y="254"/>
                  </a:lnTo>
                  <a:lnTo>
                    <a:pt x="297" y="637"/>
                  </a:lnTo>
                  <a:cubicBezTo>
                    <a:pt x="313" y="664"/>
                    <a:pt x="341" y="676"/>
                    <a:pt x="370" y="676"/>
                  </a:cubicBezTo>
                  <a:cubicBezTo>
                    <a:pt x="392" y="676"/>
                    <a:pt x="414" y="669"/>
                    <a:pt x="431" y="656"/>
                  </a:cubicBezTo>
                  <a:lnTo>
                    <a:pt x="555" y="541"/>
                  </a:lnTo>
                  <a:lnTo>
                    <a:pt x="555" y="3642"/>
                  </a:lnTo>
                  <a:lnTo>
                    <a:pt x="775" y="3642"/>
                  </a:lnTo>
                  <a:lnTo>
                    <a:pt x="775" y="541"/>
                  </a:lnTo>
                  <a:lnTo>
                    <a:pt x="900" y="656"/>
                  </a:lnTo>
                  <a:cubicBezTo>
                    <a:pt x="916" y="673"/>
                    <a:pt x="939" y="680"/>
                    <a:pt x="961" y="680"/>
                  </a:cubicBezTo>
                  <a:cubicBezTo>
                    <a:pt x="989" y="680"/>
                    <a:pt x="1017" y="668"/>
                    <a:pt x="1034" y="647"/>
                  </a:cubicBezTo>
                  <a:lnTo>
                    <a:pt x="1330" y="254"/>
                  </a:lnTo>
                  <a:lnTo>
                    <a:pt x="1148" y="15"/>
                  </a:lnTo>
                  <a:cubicBezTo>
                    <a:pt x="1139" y="5"/>
                    <a:pt x="1127" y="1"/>
                    <a:pt x="1116" y="1"/>
                  </a:cubicBezTo>
                  <a:cubicBezTo>
                    <a:pt x="1105" y="1"/>
                    <a:pt x="1096" y="5"/>
                    <a:pt x="1091" y="15"/>
                  </a:cubicBezTo>
                  <a:lnTo>
                    <a:pt x="670" y="455"/>
                  </a:lnTo>
                  <a:lnTo>
                    <a:pt x="239" y="15"/>
                  </a:lnTo>
                  <a:cubicBezTo>
                    <a:pt x="234" y="5"/>
                    <a:pt x="225" y="1"/>
                    <a:pt x="214"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71"/>
            <p:cNvSpPr/>
            <p:nvPr/>
          </p:nvSpPr>
          <p:spPr>
            <a:xfrm>
              <a:off x="6902117" y="3706482"/>
              <a:ext cx="6066" cy="12106"/>
            </a:xfrm>
            <a:custGeom>
              <a:avLst/>
              <a:gdLst/>
              <a:ahLst/>
              <a:cxnLst/>
              <a:rect l="l" t="t" r="r" b="b"/>
              <a:pathLst>
                <a:path w="231" h="461" extrusionOk="0">
                  <a:moveTo>
                    <a:pt x="115" y="1"/>
                  </a:moveTo>
                  <a:cubicBezTo>
                    <a:pt x="58" y="1"/>
                    <a:pt x="1" y="58"/>
                    <a:pt x="10" y="125"/>
                  </a:cubicBezTo>
                  <a:lnTo>
                    <a:pt x="10" y="460"/>
                  </a:lnTo>
                  <a:lnTo>
                    <a:pt x="230" y="460"/>
                  </a:lnTo>
                  <a:lnTo>
                    <a:pt x="230" y="125"/>
                  </a:lnTo>
                  <a:cubicBezTo>
                    <a:pt x="230" y="58"/>
                    <a:pt x="182" y="1"/>
                    <a:pt x="11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71"/>
            <p:cNvSpPr/>
            <p:nvPr/>
          </p:nvSpPr>
          <p:spPr>
            <a:xfrm>
              <a:off x="6882264" y="3539127"/>
              <a:ext cx="46008" cy="53807"/>
            </a:xfrm>
            <a:custGeom>
              <a:avLst/>
              <a:gdLst/>
              <a:ahLst/>
              <a:cxnLst/>
              <a:rect l="l" t="t" r="r" b="b"/>
              <a:pathLst>
                <a:path w="1752" h="2049" extrusionOk="0">
                  <a:moveTo>
                    <a:pt x="661" y="0"/>
                  </a:moveTo>
                  <a:cubicBezTo>
                    <a:pt x="288" y="10"/>
                    <a:pt x="0" y="316"/>
                    <a:pt x="10" y="680"/>
                  </a:cubicBezTo>
                  <a:lnTo>
                    <a:pt x="10" y="1139"/>
                  </a:lnTo>
                  <a:cubicBezTo>
                    <a:pt x="0" y="1627"/>
                    <a:pt x="383" y="2039"/>
                    <a:pt x="871" y="2048"/>
                  </a:cubicBezTo>
                  <a:cubicBezTo>
                    <a:pt x="1369" y="2039"/>
                    <a:pt x="1752" y="1627"/>
                    <a:pt x="1742" y="1139"/>
                  </a:cubicBezTo>
                  <a:lnTo>
                    <a:pt x="1742" y="680"/>
                  </a:lnTo>
                  <a:cubicBezTo>
                    <a:pt x="1752" y="316"/>
                    <a:pt x="1455" y="1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71"/>
            <p:cNvSpPr/>
            <p:nvPr/>
          </p:nvSpPr>
          <p:spPr>
            <a:xfrm>
              <a:off x="6882264" y="3539127"/>
              <a:ext cx="31433" cy="53807"/>
            </a:xfrm>
            <a:custGeom>
              <a:avLst/>
              <a:gdLst/>
              <a:ahLst/>
              <a:cxnLst/>
              <a:rect l="l" t="t" r="r" b="b"/>
              <a:pathLst>
                <a:path w="1197" h="2049" extrusionOk="0">
                  <a:moveTo>
                    <a:pt x="661" y="0"/>
                  </a:moveTo>
                  <a:cubicBezTo>
                    <a:pt x="288" y="10"/>
                    <a:pt x="0" y="316"/>
                    <a:pt x="10" y="680"/>
                  </a:cubicBezTo>
                  <a:lnTo>
                    <a:pt x="10" y="1139"/>
                  </a:lnTo>
                  <a:cubicBezTo>
                    <a:pt x="0" y="1627"/>
                    <a:pt x="383" y="2039"/>
                    <a:pt x="871" y="2048"/>
                  </a:cubicBezTo>
                  <a:cubicBezTo>
                    <a:pt x="986" y="2048"/>
                    <a:pt x="1101" y="2029"/>
                    <a:pt x="1197" y="1981"/>
                  </a:cubicBezTo>
                  <a:cubicBezTo>
                    <a:pt x="871" y="1838"/>
                    <a:pt x="651" y="1503"/>
                    <a:pt x="661" y="1139"/>
                  </a:cubicBezTo>
                  <a:lnTo>
                    <a:pt x="661" y="680"/>
                  </a:lnTo>
                  <a:cubicBezTo>
                    <a:pt x="651" y="354"/>
                    <a:pt x="881" y="77"/>
                    <a:pt x="1197" y="10"/>
                  </a:cubicBezTo>
                  <a:cubicBezTo>
                    <a:pt x="1168" y="0"/>
                    <a:pt x="1130" y="0"/>
                    <a:pt x="109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0" name="Google Shape;12350;p71"/>
            <p:cNvSpPr/>
            <p:nvPr/>
          </p:nvSpPr>
          <p:spPr>
            <a:xfrm>
              <a:off x="6882264" y="3539127"/>
              <a:ext cx="46008" cy="23897"/>
            </a:xfrm>
            <a:custGeom>
              <a:avLst/>
              <a:gdLst/>
              <a:ahLst/>
              <a:cxnLst/>
              <a:rect l="l" t="t" r="r" b="b"/>
              <a:pathLst>
                <a:path w="1752" h="910" extrusionOk="0">
                  <a:moveTo>
                    <a:pt x="661" y="0"/>
                  </a:moveTo>
                  <a:cubicBezTo>
                    <a:pt x="288" y="10"/>
                    <a:pt x="0" y="316"/>
                    <a:pt x="10" y="689"/>
                  </a:cubicBezTo>
                  <a:cubicBezTo>
                    <a:pt x="10" y="689"/>
                    <a:pt x="661" y="909"/>
                    <a:pt x="1742" y="909"/>
                  </a:cubicBezTo>
                  <a:lnTo>
                    <a:pt x="1742" y="689"/>
                  </a:lnTo>
                  <a:cubicBezTo>
                    <a:pt x="1752" y="316"/>
                    <a:pt x="1455" y="1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1" name="Google Shape;12351;p71"/>
            <p:cNvSpPr/>
            <p:nvPr/>
          </p:nvSpPr>
          <p:spPr>
            <a:xfrm>
              <a:off x="6882264" y="3539127"/>
              <a:ext cx="31433" cy="21875"/>
            </a:xfrm>
            <a:custGeom>
              <a:avLst/>
              <a:gdLst/>
              <a:ahLst/>
              <a:cxnLst/>
              <a:rect l="l" t="t" r="r" b="b"/>
              <a:pathLst>
                <a:path w="1197" h="833" extrusionOk="0">
                  <a:moveTo>
                    <a:pt x="661" y="0"/>
                  </a:moveTo>
                  <a:cubicBezTo>
                    <a:pt x="288" y="10"/>
                    <a:pt x="0" y="316"/>
                    <a:pt x="10" y="689"/>
                  </a:cubicBezTo>
                  <a:cubicBezTo>
                    <a:pt x="221" y="747"/>
                    <a:pt x="441" y="804"/>
                    <a:pt x="661" y="833"/>
                  </a:cubicBezTo>
                  <a:lnTo>
                    <a:pt x="661" y="689"/>
                  </a:lnTo>
                  <a:cubicBezTo>
                    <a:pt x="651" y="364"/>
                    <a:pt x="881" y="77"/>
                    <a:pt x="1197" y="10"/>
                  </a:cubicBezTo>
                  <a:cubicBezTo>
                    <a:pt x="1168" y="10"/>
                    <a:pt x="1130" y="0"/>
                    <a:pt x="10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2" name="Google Shape;12352;p71"/>
          <p:cNvGrpSpPr/>
          <p:nvPr/>
        </p:nvGrpSpPr>
        <p:grpSpPr>
          <a:xfrm>
            <a:off x="4877760" y="2887459"/>
            <a:ext cx="389567" cy="390329"/>
            <a:chOff x="4877760" y="2887459"/>
            <a:chExt cx="389567" cy="390329"/>
          </a:xfrm>
        </p:grpSpPr>
        <p:sp>
          <p:nvSpPr>
            <p:cNvPr id="12353" name="Google Shape;12353;p71"/>
            <p:cNvSpPr/>
            <p:nvPr/>
          </p:nvSpPr>
          <p:spPr>
            <a:xfrm>
              <a:off x="5124079" y="2893052"/>
              <a:ext cx="118695" cy="91411"/>
            </a:xfrm>
            <a:custGeom>
              <a:avLst/>
              <a:gdLst/>
              <a:ahLst/>
              <a:cxnLst/>
              <a:rect l="l" t="t" r="r" b="b"/>
              <a:pathLst>
                <a:path w="4520" h="3481" extrusionOk="0">
                  <a:moveTo>
                    <a:pt x="340" y="0"/>
                  </a:moveTo>
                  <a:cubicBezTo>
                    <a:pt x="97" y="0"/>
                    <a:pt x="0" y="361"/>
                    <a:pt x="248" y="467"/>
                  </a:cubicBezTo>
                  <a:cubicBezTo>
                    <a:pt x="1799" y="974"/>
                    <a:pt x="3129" y="2008"/>
                    <a:pt x="4010" y="3376"/>
                  </a:cubicBezTo>
                  <a:cubicBezTo>
                    <a:pt x="4061" y="3450"/>
                    <a:pt x="4130" y="3481"/>
                    <a:pt x="4199" y="3481"/>
                  </a:cubicBezTo>
                  <a:cubicBezTo>
                    <a:pt x="4362" y="3481"/>
                    <a:pt x="4519" y="3306"/>
                    <a:pt x="4412" y="3118"/>
                  </a:cubicBezTo>
                  <a:cubicBezTo>
                    <a:pt x="3474" y="1654"/>
                    <a:pt x="2057" y="553"/>
                    <a:pt x="402" y="7"/>
                  </a:cubicBezTo>
                  <a:cubicBezTo>
                    <a:pt x="380" y="2"/>
                    <a:pt x="360" y="0"/>
                    <a:pt x="3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71"/>
            <p:cNvSpPr/>
            <p:nvPr/>
          </p:nvSpPr>
          <p:spPr>
            <a:xfrm>
              <a:off x="4903390" y="2892396"/>
              <a:ext cx="120139" cy="92278"/>
            </a:xfrm>
            <a:custGeom>
              <a:avLst/>
              <a:gdLst/>
              <a:ahLst/>
              <a:cxnLst/>
              <a:rect l="l" t="t" r="r" b="b"/>
              <a:pathLst>
                <a:path w="4575" h="3514" extrusionOk="0">
                  <a:moveTo>
                    <a:pt x="4240" y="0"/>
                  </a:moveTo>
                  <a:cubicBezTo>
                    <a:pt x="4207" y="0"/>
                    <a:pt x="4172" y="7"/>
                    <a:pt x="4135" y="23"/>
                  </a:cubicBezTo>
                  <a:cubicBezTo>
                    <a:pt x="2461" y="559"/>
                    <a:pt x="1025" y="1659"/>
                    <a:pt x="68" y="3143"/>
                  </a:cubicBezTo>
                  <a:cubicBezTo>
                    <a:pt x="1" y="3258"/>
                    <a:pt x="30" y="3401"/>
                    <a:pt x="144" y="3478"/>
                  </a:cubicBezTo>
                  <a:cubicBezTo>
                    <a:pt x="185" y="3502"/>
                    <a:pt x="230" y="3513"/>
                    <a:pt x="273" y="3513"/>
                  </a:cubicBezTo>
                  <a:cubicBezTo>
                    <a:pt x="352" y="3513"/>
                    <a:pt x="427" y="3475"/>
                    <a:pt x="470" y="3401"/>
                  </a:cubicBezTo>
                  <a:cubicBezTo>
                    <a:pt x="1369" y="2014"/>
                    <a:pt x="2709" y="980"/>
                    <a:pt x="4279" y="473"/>
                  </a:cubicBezTo>
                  <a:cubicBezTo>
                    <a:pt x="4574" y="397"/>
                    <a:pt x="4482" y="0"/>
                    <a:pt x="42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71"/>
            <p:cNvSpPr/>
            <p:nvPr/>
          </p:nvSpPr>
          <p:spPr>
            <a:xfrm>
              <a:off x="4901735" y="3179155"/>
              <a:ext cx="100313" cy="84347"/>
            </a:xfrm>
            <a:custGeom>
              <a:avLst/>
              <a:gdLst/>
              <a:ahLst/>
              <a:cxnLst/>
              <a:rect l="l" t="t" r="r" b="b"/>
              <a:pathLst>
                <a:path w="3820" h="3212" extrusionOk="0">
                  <a:moveTo>
                    <a:pt x="335" y="0"/>
                  </a:moveTo>
                  <a:cubicBezTo>
                    <a:pt x="166" y="0"/>
                    <a:pt x="1" y="193"/>
                    <a:pt x="140" y="386"/>
                  </a:cubicBezTo>
                  <a:cubicBezTo>
                    <a:pt x="916" y="1602"/>
                    <a:pt x="2035" y="2578"/>
                    <a:pt x="3356" y="3181"/>
                  </a:cubicBezTo>
                  <a:cubicBezTo>
                    <a:pt x="3398" y="3202"/>
                    <a:pt x="3438" y="3212"/>
                    <a:pt x="3475" y="3212"/>
                  </a:cubicBezTo>
                  <a:cubicBezTo>
                    <a:pt x="3701" y="3212"/>
                    <a:pt x="3819" y="2857"/>
                    <a:pt x="3548" y="2750"/>
                  </a:cubicBezTo>
                  <a:cubicBezTo>
                    <a:pt x="2313" y="2176"/>
                    <a:pt x="1270" y="1267"/>
                    <a:pt x="533" y="128"/>
                  </a:cubicBezTo>
                  <a:cubicBezTo>
                    <a:pt x="483" y="37"/>
                    <a:pt x="409" y="0"/>
                    <a:pt x="3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6" name="Google Shape;12356;p71"/>
            <p:cNvSpPr/>
            <p:nvPr/>
          </p:nvSpPr>
          <p:spPr>
            <a:xfrm>
              <a:off x="5145428" y="3179759"/>
              <a:ext cx="97346" cy="82929"/>
            </a:xfrm>
            <a:custGeom>
              <a:avLst/>
              <a:gdLst/>
              <a:ahLst/>
              <a:cxnLst/>
              <a:rect l="l" t="t" r="r" b="b"/>
              <a:pathLst>
                <a:path w="3707" h="3158" extrusionOk="0">
                  <a:moveTo>
                    <a:pt x="3386" y="0"/>
                  </a:moveTo>
                  <a:cubicBezTo>
                    <a:pt x="3317" y="0"/>
                    <a:pt x="3248" y="31"/>
                    <a:pt x="3197" y="105"/>
                  </a:cubicBezTo>
                  <a:cubicBezTo>
                    <a:pt x="2469" y="1234"/>
                    <a:pt x="1445" y="2134"/>
                    <a:pt x="230" y="2698"/>
                  </a:cubicBezTo>
                  <a:cubicBezTo>
                    <a:pt x="0" y="2813"/>
                    <a:pt x="77" y="3148"/>
                    <a:pt x="335" y="3158"/>
                  </a:cubicBezTo>
                  <a:cubicBezTo>
                    <a:pt x="373" y="3158"/>
                    <a:pt x="402" y="3148"/>
                    <a:pt x="440" y="3129"/>
                  </a:cubicBezTo>
                  <a:cubicBezTo>
                    <a:pt x="1732" y="2526"/>
                    <a:pt x="2823" y="1560"/>
                    <a:pt x="3599" y="363"/>
                  </a:cubicBezTo>
                  <a:cubicBezTo>
                    <a:pt x="3706" y="175"/>
                    <a:pt x="3549" y="0"/>
                    <a:pt x="338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7" name="Google Shape;12357;p71"/>
            <p:cNvSpPr/>
            <p:nvPr/>
          </p:nvSpPr>
          <p:spPr>
            <a:xfrm>
              <a:off x="4878784" y="3101320"/>
              <a:ext cx="125680" cy="66438"/>
            </a:xfrm>
            <a:custGeom>
              <a:avLst/>
              <a:gdLst/>
              <a:ahLst/>
              <a:cxnLst/>
              <a:rect l="l" t="t" r="r" b="b"/>
              <a:pathLst>
                <a:path w="4786" h="2530" extrusionOk="0">
                  <a:moveTo>
                    <a:pt x="1818" y="1"/>
                  </a:moveTo>
                  <a:lnTo>
                    <a:pt x="727" y="441"/>
                  </a:lnTo>
                  <a:cubicBezTo>
                    <a:pt x="622" y="479"/>
                    <a:pt x="526" y="537"/>
                    <a:pt x="440" y="613"/>
                  </a:cubicBezTo>
                  <a:lnTo>
                    <a:pt x="412" y="632"/>
                  </a:lnTo>
                  <a:lnTo>
                    <a:pt x="392" y="642"/>
                  </a:lnTo>
                  <a:lnTo>
                    <a:pt x="383" y="661"/>
                  </a:lnTo>
                  <a:lnTo>
                    <a:pt x="354" y="680"/>
                  </a:lnTo>
                  <a:cubicBezTo>
                    <a:pt x="163" y="872"/>
                    <a:pt x="29" y="1130"/>
                    <a:pt x="0" y="1398"/>
                  </a:cubicBezTo>
                  <a:lnTo>
                    <a:pt x="0" y="1446"/>
                  </a:lnTo>
                  <a:lnTo>
                    <a:pt x="0" y="1465"/>
                  </a:lnTo>
                  <a:lnTo>
                    <a:pt x="0" y="1503"/>
                  </a:lnTo>
                  <a:lnTo>
                    <a:pt x="0" y="1532"/>
                  </a:lnTo>
                  <a:lnTo>
                    <a:pt x="0" y="1589"/>
                  </a:lnTo>
                  <a:lnTo>
                    <a:pt x="0" y="1771"/>
                  </a:lnTo>
                  <a:lnTo>
                    <a:pt x="0" y="2307"/>
                  </a:lnTo>
                  <a:cubicBezTo>
                    <a:pt x="0" y="2430"/>
                    <a:pt x="106" y="2529"/>
                    <a:pt x="227" y="2529"/>
                  </a:cubicBezTo>
                  <a:cubicBezTo>
                    <a:pt x="237" y="2529"/>
                    <a:pt x="248" y="2529"/>
                    <a:pt x="258" y="2527"/>
                  </a:cubicBezTo>
                  <a:lnTo>
                    <a:pt x="4517" y="2527"/>
                  </a:lnTo>
                  <a:cubicBezTo>
                    <a:pt x="4528" y="2529"/>
                    <a:pt x="4538" y="2529"/>
                    <a:pt x="4549" y="2529"/>
                  </a:cubicBezTo>
                  <a:cubicBezTo>
                    <a:pt x="4670" y="2529"/>
                    <a:pt x="4776" y="2430"/>
                    <a:pt x="4785" y="2307"/>
                  </a:cubicBezTo>
                  <a:lnTo>
                    <a:pt x="4785" y="1781"/>
                  </a:lnTo>
                  <a:lnTo>
                    <a:pt x="4756" y="1599"/>
                  </a:lnTo>
                  <a:lnTo>
                    <a:pt x="4756" y="1541"/>
                  </a:lnTo>
                  <a:lnTo>
                    <a:pt x="4756" y="1532"/>
                  </a:lnTo>
                  <a:lnTo>
                    <a:pt x="4756" y="1503"/>
                  </a:lnTo>
                  <a:lnTo>
                    <a:pt x="4756" y="1474"/>
                  </a:lnTo>
                  <a:lnTo>
                    <a:pt x="4756" y="1455"/>
                  </a:lnTo>
                  <a:lnTo>
                    <a:pt x="4756" y="1407"/>
                  </a:lnTo>
                  <a:cubicBezTo>
                    <a:pt x="4728" y="1140"/>
                    <a:pt x="4603" y="881"/>
                    <a:pt x="4402" y="690"/>
                  </a:cubicBezTo>
                  <a:lnTo>
                    <a:pt x="4374" y="671"/>
                  </a:lnTo>
                  <a:lnTo>
                    <a:pt x="4364" y="651"/>
                  </a:lnTo>
                  <a:lnTo>
                    <a:pt x="4345" y="642"/>
                  </a:lnTo>
                  <a:lnTo>
                    <a:pt x="4316" y="623"/>
                  </a:lnTo>
                  <a:cubicBezTo>
                    <a:pt x="4230" y="546"/>
                    <a:pt x="4134" y="489"/>
                    <a:pt x="4029" y="450"/>
                  </a:cubicBezTo>
                  <a:lnTo>
                    <a:pt x="2929" y="10"/>
                  </a:lnTo>
                  <a:lnTo>
                    <a:pt x="2651" y="288"/>
                  </a:lnTo>
                  <a:lnTo>
                    <a:pt x="2373" y="556"/>
                  </a:lnTo>
                  <a:lnTo>
                    <a:pt x="2096" y="288"/>
                  </a:lnTo>
                  <a:lnTo>
                    <a:pt x="181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71"/>
            <p:cNvSpPr/>
            <p:nvPr/>
          </p:nvSpPr>
          <p:spPr>
            <a:xfrm>
              <a:off x="4877760" y="3101819"/>
              <a:ext cx="51049" cy="65939"/>
            </a:xfrm>
            <a:custGeom>
              <a:avLst/>
              <a:gdLst/>
              <a:ahLst/>
              <a:cxnLst/>
              <a:rect l="l" t="t" r="r" b="b"/>
              <a:pathLst>
                <a:path w="1944" h="2511" extrusionOk="0">
                  <a:moveTo>
                    <a:pt x="1848" y="1"/>
                  </a:moveTo>
                  <a:lnTo>
                    <a:pt x="766" y="422"/>
                  </a:lnTo>
                  <a:cubicBezTo>
                    <a:pt x="297" y="613"/>
                    <a:pt x="1" y="1073"/>
                    <a:pt x="20" y="1580"/>
                  </a:cubicBezTo>
                  <a:lnTo>
                    <a:pt x="20" y="2288"/>
                  </a:lnTo>
                  <a:cubicBezTo>
                    <a:pt x="20" y="2411"/>
                    <a:pt x="125" y="2510"/>
                    <a:pt x="247" y="2510"/>
                  </a:cubicBezTo>
                  <a:cubicBezTo>
                    <a:pt x="257" y="2510"/>
                    <a:pt x="268" y="2510"/>
                    <a:pt x="278" y="2508"/>
                  </a:cubicBezTo>
                  <a:lnTo>
                    <a:pt x="336" y="2508"/>
                  </a:lnTo>
                  <a:lnTo>
                    <a:pt x="336" y="1580"/>
                  </a:lnTo>
                  <a:cubicBezTo>
                    <a:pt x="317" y="1073"/>
                    <a:pt x="613" y="613"/>
                    <a:pt x="1082" y="422"/>
                  </a:cubicBezTo>
                  <a:lnTo>
                    <a:pt x="1944" y="87"/>
                  </a:lnTo>
                  <a:lnTo>
                    <a:pt x="184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71"/>
            <p:cNvSpPr/>
            <p:nvPr/>
          </p:nvSpPr>
          <p:spPr>
            <a:xfrm>
              <a:off x="4901131" y="2997278"/>
              <a:ext cx="79463" cy="56328"/>
            </a:xfrm>
            <a:custGeom>
              <a:avLst/>
              <a:gdLst/>
              <a:ahLst/>
              <a:cxnLst/>
              <a:rect l="l" t="t" r="r" b="b"/>
              <a:pathLst>
                <a:path w="3026" h="2145" extrusionOk="0">
                  <a:moveTo>
                    <a:pt x="2690" y="1828"/>
                  </a:moveTo>
                  <a:lnTo>
                    <a:pt x="2661" y="1848"/>
                  </a:lnTo>
                  <a:lnTo>
                    <a:pt x="2671" y="1838"/>
                  </a:lnTo>
                  <a:lnTo>
                    <a:pt x="2690" y="1828"/>
                  </a:lnTo>
                  <a:close/>
                  <a:moveTo>
                    <a:pt x="2661" y="1838"/>
                  </a:moveTo>
                  <a:lnTo>
                    <a:pt x="2652" y="1848"/>
                  </a:lnTo>
                  <a:lnTo>
                    <a:pt x="2623" y="1867"/>
                  </a:lnTo>
                  <a:lnTo>
                    <a:pt x="2661" y="1838"/>
                  </a:lnTo>
                  <a:close/>
                  <a:moveTo>
                    <a:pt x="1455" y="1"/>
                  </a:moveTo>
                  <a:cubicBezTo>
                    <a:pt x="652" y="1"/>
                    <a:pt x="1" y="651"/>
                    <a:pt x="1" y="1455"/>
                  </a:cubicBezTo>
                  <a:lnTo>
                    <a:pt x="1" y="2144"/>
                  </a:lnTo>
                  <a:cubicBezTo>
                    <a:pt x="1" y="2144"/>
                    <a:pt x="326" y="2106"/>
                    <a:pt x="364" y="1943"/>
                  </a:cubicBezTo>
                  <a:cubicBezTo>
                    <a:pt x="384" y="1934"/>
                    <a:pt x="393" y="1915"/>
                    <a:pt x="403" y="1895"/>
                  </a:cubicBezTo>
                  <a:cubicBezTo>
                    <a:pt x="594" y="1895"/>
                    <a:pt x="1465" y="1886"/>
                    <a:pt x="1972" y="1273"/>
                  </a:cubicBezTo>
                  <a:cubicBezTo>
                    <a:pt x="2078" y="1570"/>
                    <a:pt x="2317" y="1800"/>
                    <a:pt x="2623" y="1886"/>
                  </a:cubicBezTo>
                  <a:cubicBezTo>
                    <a:pt x="2633" y="1905"/>
                    <a:pt x="2642" y="1924"/>
                    <a:pt x="2661" y="1943"/>
                  </a:cubicBezTo>
                  <a:cubicBezTo>
                    <a:pt x="2700" y="2106"/>
                    <a:pt x="3025" y="2135"/>
                    <a:pt x="3025" y="2135"/>
                  </a:cubicBezTo>
                  <a:lnTo>
                    <a:pt x="3025" y="1455"/>
                  </a:lnTo>
                  <a:cubicBezTo>
                    <a:pt x="3025" y="651"/>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71"/>
            <p:cNvSpPr/>
            <p:nvPr/>
          </p:nvSpPr>
          <p:spPr>
            <a:xfrm>
              <a:off x="4901131" y="2997541"/>
              <a:ext cx="43250" cy="56065"/>
            </a:xfrm>
            <a:custGeom>
              <a:avLst/>
              <a:gdLst/>
              <a:ahLst/>
              <a:cxnLst/>
              <a:rect l="l" t="t" r="r" b="b"/>
              <a:pathLst>
                <a:path w="1647" h="2135" extrusionOk="0">
                  <a:moveTo>
                    <a:pt x="1455" y="0"/>
                  </a:moveTo>
                  <a:cubicBezTo>
                    <a:pt x="652" y="0"/>
                    <a:pt x="1" y="651"/>
                    <a:pt x="1" y="1455"/>
                  </a:cubicBezTo>
                  <a:lnTo>
                    <a:pt x="1" y="2134"/>
                  </a:lnTo>
                  <a:cubicBezTo>
                    <a:pt x="87" y="2125"/>
                    <a:pt x="17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71"/>
            <p:cNvSpPr/>
            <p:nvPr/>
          </p:nvSpPr>
          <p:spPr>
            <a:xfrm>
              <a:off x="4969749" y="3047802"/>
              <a:ext cx="17620" cy="23371"/>
            </a:xfrm>
            <a:custGeom>
              <a:avLst/>
              <a:gdLst/>
              <a:ahLst/>
              <a:cxnLst/>
              <a:rect l="l" t="t" r="r" b="b"/>
              <a:pathLst>
                <a:path w="671" h="890" extrusionOk="0">
                  <a:moveTo>
                    <a:pt x="240" y="0"/>
                  </a:moveTo>
                  <a:lnTo>
                    <a:pt x="240" y="10"/>
                  </a:lnTo>
                  <a:cubicBezTo>
                    <a:pt x="221" y="4"/>
                    <a:pt x="202" y="1"/>
                    <a:pt x="183" y="1"/>
                  </a:cubicBezTo>
                  <a:cubicBezTo>
                    <a:pt x="88" y="1"/>
                    <a:pt x="0" y="78"/>
                    <a:pt x="0" y="182"/>
                  </a:cubicBezTo>
                  <a:lnTo>
                    <a:pt x="0" y="699"/>
                  </a:lnTo>
                  <a:cubicBezTo>
                    <a:pt x="0" y="804"/>
                    <a:pt x="90" y="889"/>
                    <a:pt x="187" y="889"/>
                  </a:cubicBezTo>
                  <a:cubicBezTo>
                    <a:pt x="205" y="889"/>
                    <a:pt x="222" y="886"/>
                    <a:pt x="240" y="881"/>
                  </a:cubicBezTo>
                  <a:cubicBezTo>
                    <a:pt x="278" y="862"/>
                    <a:pt x="316" y="852"/>
                    <a:pt x="345" y="833"/>
                  </a:cubicBezTo>
                  <a:cubicBezTo>
                    <a:pt x="374" y="795"/>
                    <a:pt x="412" y="766"/>
                    <a:pt x="450" y="747"/>
                  </a:cubicBezTo>
                  <a:cubicBezTo>
                    <a:pt x="670" y="498"/>
                    <a:pt x="556" y="105"/>
                    <a:pt x="240"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2" name="Google Shape;12362;p71"/>
            <p:cNvSpPr/>
            <p:nvPr/>
          </p:nvSpPr>
          <p:spPr>
            <a:xfrm>
              <a:off x="4894592" y="3047802"/>
              <a:ext cx="17620" cy="23371"/>
            </a:xfrm>
            <a:custGeom>
              <a:avLst/>
              <a:gdLst/>
              <a:ahLst/>
              <a:cxnLst/>
              <a:rect l="l" t="t" r="r" b="b"/>
              <a:pathLst>
                <a:path w="671" h="890" extrusionOk="0">
                  <a:moveTo>
                    <a:pt x="489" y="0"/>
                  </a:moveTo>
                  <a:cubicBezTo>
                    <a:pt x="470" y="0"/>
                    <a:pt x="451" y="3"/>
                    <a:pt x="432" y="10"/>
                  </a:cubicBezTo>
                  <a:cubicBezTo>
                    <a:pt x="1" y="144"/>
                    <a:pt x="1" y="747"/>
                    <a:pt x="432" y="881"/>
                  </a:cubicBezTo>
                  <a:cubicBezTo>
                    <a:pt x="449" y="887"/>
                    <a:pt x="467" y="889"/>
                    <a:pt x="485" y="889"/>
                  </a:cubicBezTo>
                  <a:cubicBezTo>
                    <a:pt x="582" y="889"/>
                    <a:pt x="671" y="806"/>
                    <a:pt x="671" y="708"/>
                  </a:cubicBezTo>
                  <a:lnTo>
                    <a:pt x="671" y="182"/>
                  </a:lnTo>
                  <a:cubicBezTo>
                    <a:pt x="671" y="125"/>
                    <a:pt x="642" y="67"/>
                    <a:pt x="594" y="38"/>
                  </a:cubicBezTo>
                  <a:cubicBezTo>
                    <a:pt x="562" y="13"/>
                    <a:pt x="526" y="0"/>
                    <a:pt x="4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3" name="Google Shape;12363;p71"/>
            <p:cNvSpPr/>
            <p:nvPr/>
          </p:nvSpPr>
          <p:spPr>
            <a:xfrm>
              <a:off x="4926262" y="3088610"/>
              <a:ext cx="29437" cy="33350"/>
            </a:xfrm>
            <a:custGeom>
              <a:avLst/>
              <a:gdLst/>
              <a:ahLst/>
              <a:cxnLst/>
              <a:rect l="l" t="t" r="r" b="b"/>
              <a:pathLst>
                <a:path w="1121" h="1270" extrusionOk="0">
                  <a:moveTo>
                    <a:pt x="186" y="1"/>
                  </a:moveTo>
                  <a:cubicBezTo>
                    <a:pt x="88" y="1"/>
                    <a:pt x="1" y="80"/>
                    <a:pt x="1" y="188"/>
                  </a:cubicBezTo>
                  <a:lnTo>
                    <a:pt x="1" y="724"/>
                  </a:lnTo>
                  <a:cubicBezTo>
                    <a:pt x="1" y="772"/>
                    <a:pt x="20" y="829"/>
                    <a:pt x="58" y="858"/>
                  </a:cubicBezTo>
                  <a:lnTo>
                    <a:pt x="431" y="1222"/>
                  </a:lnTo>
                  <a:cubicBezTo>
                    <a:pt x="460" y="1250"/>
                    <a:pt x="508" y="1269"/>
                    <a:pt x="556" y="1269"/>
                  </a:cubicBezTo>
                  <a:cubicBezTo>
                    <a:pt x="604" y="1269"/>
                    <a:pt x="652" y="1250"/>
                    <a:pt x="690" y="1212"/>
                  </a:cubicBezTo>
                  <a:lnTo>
                    <a:pt x="1063" y="820"/>
                  </a:lnTo>
                  <a:cubicBezTo>
                    <a:pt x="1101" y="791"/>
                    <a:pt x="1111" y="743"/>
                    <a:pt x="1121" y="695"/>
                  </a:cubicBezTo>
                  <a:lnTo>
                    <a:pt x="1121" y="188"/>
                  </a:lnTo>
                  <a:cubicBezTo>
                    <a:pt x="1111" y="140"/>
                    <a:pt x="1092" y="92"/>
                    <a:pt x="1063" y="64"/>
                  </a:cubicBezTo>
                  <a:cubicBezTo>
                    <a:pt x="1025" y="25"/>
                    <a:pt x="977" y="6"/>
                    <a:pt x="929" y="6"/>
                  </a:cubicBezTo>
                  <a:lnTo>
                    <a:pt x="891" y="6"/>
                  </a:lnTo>
                  <a:cubicBezTo>
                    <a:pt x="814" y="25"/>
                    <a:pt x="747" y="35"/>
                    <a:pt x="671" y="35"/>
                  </a:cubicBezTo>
                  <a:lnTo>
                    <a:pt x="451" y="35"/>
                  </a:lnTo>
                  <a:cubicBezTo>
                    <a:pt x="374" y="35"/>
                    <a:pt x="298"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71"/>
            <p:cNvSpPr/>
            <p:nvPr/>
          </p:nvSpPr>
          <p:spPr>
            <a:xfrm>
              <a:off x="4926262" y="3088952"/>
              <a:ext cx="17883" cy="33245"/>
            </a:xfrm>
            <a:custGeom>
              <a:avLst/>
              <a:gdLst/>
              <a:ahLst/>
              <a:cxnLst/>
              <a:rect l="l" t="t" r="r" b="b"/>
              <a:pathLst>
                <a:path w="681" h="1266" extrusionOk="0">
                  <a:moveTo>
                    <a:pt x="189" y="0"/>
                  </a:moveTo>
                  <a:cubicBezTo>
                    <a:pt x="87" y="0"/>
                    <a:pt x="1" y="81"/>
                    <a:pt x="1" y="185"/>
                  </a:cubicBezTo>
                  <a:lnTo>
                    <a:pt x="1" y="720"/>
                  </a:lnTo>
                  <a:cubicBezTo>
                    <a:pt x="1" y="768"/>
                    <a:pt x="20" y="826"/>
                    <a:pt x="58" y="864"/>
                  </a:cubicBezTo>
                  <a:lnTo>
                    <a:pt x="431" y="1218"/>
                  </a:lnTo>
                  <a:cubicBezTo>
                    <a:pt x="460" y="1247"/>
                    <a:pt x="508" y="1266"/>
                    <a:pt x="556" y="1266"/>
                  </a:cubicBezTo>
                  <a:cubicBezTo>
                    <a:pt x="604" y="1266"/>
                    <a:pt x="652" y="1247"/>
                    <a:pt x="680" y="1209"/>
                  </a:cubicBezTo>
                  <a:cubicBezTo>
                    <a:pt x="652" y="1209"/>
                    <a:pt x="613" y="1189"/>
                    <a:pt x="594" y="1161"/>
                  </a:cubicBezTo>
                  <a:lnTo>
                    <a:pt x="221" y="797"/>
                  </a:lnTo>
                  <a:cubicBezTo>
                    <a:pt x="183" y="759"/>
                    <a:pt x="164" y="711"/>
                    <a:pt x="173" y="653"/>
                  </a:cubicBezTo>
                  <a:lnTo>
                    <a:pt x="173" y="127"/>
                  </a:lnTo>
                  <a:cubicBezTo>
                    <a:pt x="173" y="79"/>
                    <a:pt x="192" y="31"/>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71"/>
            <p:cNvSpPr/>
            <p:nvPr/>
          </p:nvSpPr>
          <p:spPr>
            <a:xfrm>
              <a:off x="4909692" y="3030261"/>
              <a:ext cx="62341" cy="66805"/>
            </a:xfrm>
            <a:custGeom>
              <a:avLst/>
              <a:gdLst/>
              <a:ahLst/>
              <a:cxnLst/>
              <a:rect l="l" t="t" r="r" b="b"/>
              <a:pathLst>
                <a:path w="2374" h="254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44"/>
                    <a:pt x="0" y="630"/>
                    <a:pt x="0" y="726"/>
                  </a:cubicBezTo>
                  <a:lnTo>
                    <a:pt x="0" y="1472"/>
                  </a:lnTo>
                  <a:cubicBezTo>
                    <a:pt x="0" y="2065"/>
                    <a:pt x="479" y="2544"/>
                    <a:pt x="1082" y="2544"/>
                  </a:cubicBezTo>
                  <a:lnTo>
                    <a:pt x="1302" y="2544"/>
                  </a:lnTo>
                  <a:cubicBezTo>
                    <a:pt x="1895" y="2544"/>
                    <a:pt x="2374" y="2065"/>
                    <a:pt x="2374" y="1472"/>
                  </a:cubicBezTo>
                  <a:lnTo>
                    <a:pt x="2374" y="697"/>
                  </a:lnTo>
                  <a:cubicBezTo>
                    <a:pt x="2374" y="620"/>
                    <a:pt x="2335" y="553"/>
                    <a:pt x="2259" y="525"/>
                  </a:cubicBezTo>
                  <a:cubicBezTo>
                    <a:pt x="2240" y="515"/>
                    <a:pt x="2221" y="505"/>
                    <a:pt x="2201" y="496"/>
                  </a:cubicBezTo>
                  <a:cubicBezTo>
                    <a:pt x="1991" y="410"/>
                    <a:pt x="1819" y="257"/>
                    <a:pt x="1713" y="56"/>
                  </a:cubicBezTo>
                  <a:lnTo>
                    <a:pt x="1704" y="37"/>
                  </a:lnTo>
                  <a:cubicBezTo>
                    <a:pt x="1692" y="13"/>
                    <a:pt x="1670" y="1"/>
                    <a:pt x="1648"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71"/>
            <p:cNvSpPr/>
            <p:nvPr/>
          </p:nvSpPr>
          <p:spPr>
            <a:xfrm>
              <a:off x="4909692"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2"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2"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7" name="Google Shape;12367;p71"/>
            <p:cNvSpPr/>
            <p:nvPr/>
          </p:nvSpPr>
          <p:spPr>
            <a:xfrm>
              <a:off x="5142408" y="3101583"/>
              <a:ext cx="124919" cy="66175"/>
            </a:xfrm>
            <a:custGeom>
              <a:avLst/>
              <a:gdLst/>
              <a:ahLst/>
              <a:cxnLst/>
              <a:rect l="l" t="t" r="r" b="b"/>
              <a:pathLst>
                <a:path w="4757" h="2520" extrusionOk="0">
                  <a:moveTo>
                    <a:pt x="1819" y="0"/>
                  </a:moveTo>
                  <a:lnTo>
                    <a:pt x="728" y="440"/>
                  </a:lnTo>
                  <a:cubicBezTo>
                    <a:pt x="622" y="479"/>
                    <a:pt x="527" y="536"/>
                    <a:pt x="441" y="613"/>
                  </a:cubicBezTo>
                  <a:lnTo>
                    <a:pt x="412" y="632"/>
                  </a:lnTo>
                  <a:lnTo>
                    <a:pt x="393" y="641"/>
                  </a:lnTo>
                  <a:lnTo>
                    <a:pt x="383" y="661"/>
                  </a:lnTo>
                  <a:lnTo>
                    <a:pt x="354" y="680"/>
                  </a:lnTo>
                  <a:cubicBezTo>
                    <a:pt x="163" y="871"/>
                    <a:pt x="29" y="1130"/>
                    <a:pt x="0" y="1397"/>
                  </a:cubicBezTo>
                  <a:lnTo>
                    <a:pt x="0" y="1445"/>
                  </a:lnTo>
                  <a:lnTo>
                    <a:pt x="0" y="1464"/>
                  </a:lnTo>
                  <a:lnTo>
                    <a:pt x="0" y="1493"/>
                  </a:lnTo>
                  <a:lnTo>
                    <a:pt x="0" y="1522"/>
                  </a:lnTo>
                  <a:lnTo>
                    <a:pt x="0" y="1531"/>
                  </a:lnTo>
                  <a:lnTo>
                    <a:pt x="0" y="1589"/>
                  </a:lnTo>
                  <a:lnTo>
                    <a:pt x="0" y="1771"/>
                  </a:lnTo>
                  <a:lnTo>
                    <a:pt x="0" y="2297"/>
                  </a:lnTo>
                  <a:cubicBezTo>
                    <a:pt x="0" y="2420"/>
                    <a:pt x="106" y="2519"/>
                    <a:pt x="227" y="2519"/>
                  </a:cubicBezTo>
                  <a:cubicBezTo>
                    <a:pt x="237" y="2519"/>
                    <a:pt x="248" y="2519"/>
                    <a:pt x="259" y="2517"/>
                  </a:cubicBezTo>
                  <a:lnTo>
                    <a:pt x="4489" y="2517"/>
                  </a:lnTo>
                  <a:cubicBezTo>
                    <a:pt x="4499" y="2519"/>
                    <a:pt x="4510" y="2519"/>
                    <a:pt x="4520" y="2519"/>
                  </a:cubicBezTo>
                  <a:cubicBezTo>
                    <a:pt x="4642" y="2519"/>
                    <a:pt x="4748" y="2420"/>
                    <a:pt x="4757" y="2297"/>
                  </a:cubicBezTo>
                  <a:lnTo>
                    <a:pt x="4757" y="1771"/>
                  </a:lnTo>
                  <a:lnTo>
                    <a:pt x="4757" y="1589"/>
                  </a:lnTo>
                  <a:lnTo>
                    <a:pt x="4747" y="1589"/>
                  </a:lnTo>
                  <a:lnTo>
                    <a:pt x="4747" y="1531"/>
                  </a:lnTo>
                  <a:lnTo>
                    <a:pt x="4747" y="1522"/>
                  </a:lnTo>
                  <a:lnTo>
                    <a:pt x="4747" y="1493"/>
                  </a:lnTo>
                  <a:lnTo>
                    <a:pt x="4747" y="1464"/>
                  </a:lnTo>
                  <a:lnTo>
                    <a:pt x="4747" y="1445"/>
                  </a:lnTo>
                  <a:lnTo>
                    <a:pt x="4747" y="1397"/>
                  </a:lnTo>
                  <a:cubicBezTo>
                    <a:pt x="4709" y="1130"/>
                    <a:pt x="4584" y="871"/>
                    <a:pt x="4393" y="680"/>
                  </a:cubicBezTo>
                  <a:lnTo>
                    <a:pt x="4364" y="661"/>
                  </a:lnTo>
                  <a:lnTo>
                    <a:pt x="4345" y="641"/>
                  </a:lnTo>
                  <a:lnTo>
                    <a:pt x="4336" y="632"/>
                  </a:lnTo>
                  <a:lnTo>
                    <a:pt x="4307" y="613"/>
                  </a:lnTo>
                  <a:cubicBezTo>
                    <a:pt x="4221" y="536"/>
                    <a:pt x="4125" y="479"/>
                    <a:pt x="4010" y="440"/>
                  </a:cubicBezTo>
                  <a:lnTo>
                    <a:pt x="2929" y="0"/>
                  </a:lnTo>
                  <a:lnTo>
                    <a:pt x="2651" y="287"/>
                  </a:lnTo>
                  <a:lnTo>
                    <a:pt x="2374" y="555"/>
                  </a:lnTo>
                  <a:lnTo>
                    <a:pt x="2096" y="287"/>
                  </a:lnTo>
                  <a:lnTo>
                    <a:pt x="1819"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8" name="Google Shape;12368;p71"/>
            <p:cNvSpPr/>
            <p:nvPr/>
          </p:nvSpPr>
          <p:spPr>
            <a:xfrm>
              <a:off x="5140885" y="3101819"/>
              <a:ext cx="51049" cy="65939"/>
            </a:xfrm>
            <a:custGeom>
              <a:avLst/>
              <a:gdLst/>
              <a:ahLst/>
              <a:cxnLst/>
              <a:rect l="l" t="t" r="r" b="b"/>
              <a:pathLst>
                <a:path w="1944" h="2511" extrusionOk="0">
                  <a:moveTo>
                    <a:pt x="1858" y="1"/>
                  </a:moveTo>
                  <a:lnTo>
                    <a:pt x="776" y="422"/>
                  </a:lnTo>
                  <a:cubicBezTo>
                    <a:pt x="298" y="613"/>
                    <a:pt x="1" y="1073"/>
                    <a:pt x="20" y="1580"/>
                  </a:cubicBezTo>
                  <a:lnTo>
                    <a:pt x="20" y="2288"/>
                  </a:lnTo>
                  <a:cubicBezTo>
                    <a:pt x="29" y="2411"/>
                    <a:pt x="135" y="2510"/>
                    <a:pt x="256" y="2510"/>
                  </a:cubicBezTo>
                  <a:cubicBezTo>
                    <a:pt x="267" y="2510"/>
                    <a:pt x="277" y="2510"/>
                    <a:pt x="288" y="2508"/>
                  </a:cubicBezTo>
                  <a:lnTo>
                    <a:pt x="345" y="2508"/>
                  </a:lnTo>
                  <a:lnTo>
                    <a:pt x="345" y="1580"/>
                  </a:lnTo>
                  <a:cubicBezTo>
                    <a:pt x="317" y="1073"/>
                    <a:pt x="623" y="613"/>
                    <a:pt x="1092" y="422"/>
                  </a:cubicBezTo>
                  <a:lnTo>
                    <a:pt x="1944" y="87"/>
                  </a:lnTo>
                  <a:lnTo>
                    <a:pt x="1858"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71"/>
            <p:cNvSpPr/>
            <p:nvPr/>
          </p:nvSpPr>
          <p:spPr>
            <a:xfrm>
              <a:off x="5164256" y="2997278"/>
              <a:ext cx="79699" cy="56328"/>
            </a:xfrm>
            <a:custGeom>
              <a:avLst/>
              <a:gdLst/>
              <a:ahLst/>
              <a:cxnLst/>
              <a:rect l="l" t="t" r="r" b="b"/>
              <a:pathLst>
                <a:path w="3035" h="2145" extrusionOk="0">
                  <a:moveTo>
                    <a:pt x="2671" y="1838"/>
                  </a:moveTo>
                  <a:lnTo>
                    <a:pt x="2661" y="1848"/>
                  </a:lnTo>
                  <a:lnTo>
                    <a:pt x="2633" y="1867"/>
                  </a:lnTo>
                  <a:lnTo>
                    <a:pt x="2671" y="1838"/>
                  </a:lnTo>
                  <a:close/>
                  <a:moveTo>
                    <a:pt x="1456" y="1"/>
                  </a:moveTo>
                  <a:cubicBezTo>
                    <a:pt x="652" y="1"/>
                    <a:pt x="1" y="651"/>
                    <a:pt x="1" y="1455"/>
                  </a:cubicBezTo>
                  <a:lnTo>
                    <a:pt x="1" y="2144"/>
                  </a:lnTo>
                  <a:cubicBezTo>
                    <a:pt x="1" y="2144"/>
                    <a:pt x="336" y="2106"/>
                    <a:pt x="374" y="1943"/>
                  </a:cubicBezTo>
                  <a:cubicBezTo>
                    <a:pt x="393" y="1934"/>
                    <a:pt x="403" y="1915"/>
                    <a:pt x="412" y="1895"/>
                  </a:cubicBezTo>
                  <a:cubicBezTo>
                    <a:pt x="594" y="1895"/>
                    <a:pt x="1475" y="1886"/>
                    <a:pt x="1972" y="1273"/>
                  </a:cubicBezTo>
                  <a:cubicBezTo>
                    <a:pt x="2087" y="1570"/>
                    <a:pt x="2326" y="1800"/>
                    <a:pt x="2633" y="1886"/>
                  </a:cubicBezTo>
                  <a:cubicBezTo>
                    <a:pt x="2633" y="1905"/>
                    <a:pt x="2652" y="1924"/>
                    <a:pt x="2661" y="1943"/>
                  </a:cubicBezTo>
                  <a:cubicBezTo>
                    <a:pt x="2700" y="2106"/>
                    <a:pt x="3035" y="2135"/>
                    <a:pt x="3035" y="2135"/>
                  </a:cubicBezTo>
                  <a:lnTo>
                    <a:pt x="3035" y="1455"/>
                  </a:lnTo>
                  <a:cubicBezTo>
                    <a:pt x="3035" y="651"/>
                    <a:pt x="2384" y="1"/>
                    <a:pt x="15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71"/>
            <p:cNvSpPr/>
            <p:nvPr/>
          </p:nvSpPr>
          <p:spPr>
            <a:xfrm>
              <a:off x="5164256" y="2997541"/>
              <a:ext cx="43250" cy="56065"/>
            </a:xfrm>
            <a:custGeom>
              <a:avLst/>
              <a:gdLst/>
              <a:ahLst/>
              <a:cxnLst/>
              <a:rect l="l" t="t" r="r" b="b"/>
              <a:pathLst>
                <a:path w="1647" h="2135" extrusionOk="0">
                  <a:moveTo>
                    <a:pt x="1456" y="0"/>
                  </a:moveTo>
                  <a:cubicBezTo>
                    <a:pt x="652" y="0"/>
                    <a:pt x="1" y="651"/>
                    <a:pt x="1" y="1455"/>
                  </a:cubicBezTo>
                  <a:lnTo>
                    <a:pt x="1" y="2134"/>
                  </a:lnTo>
                  <a:cubicBezTo>
                    <a:pt x="97" y="2125"/>
                    <a:pt x="183" y="2106"/>
                    <a:pt x="259" y="2067"/>
                  </a:cubicBezTo>
                  <a:lnTo>
                    <a:pt x="259" y="1828"/>
                  </a:lnTo>
                  <a:lnTo>
                    <a:pt x="259" y="1455"/>
                  </a:lnTo>
                  <a:cubicBezTo>
                    <a:pt x="259" y="680"/>
                    <a:pt x="872" y="38"/>
                    <a:pt x="16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71"/>
            <p:cNvSpPr/>
            <p:nvPr/>
          </p:nvSpPr>
          <p:spPr>
            <a:xfrm>
              <a:off x="5233136" y="3047802"/>
              <a:ext cx="17358" cy="23371"/>
            </a:xfrm>
            <a:custGeom>
              <a:avLst/>
              <a:gdLst/>
              <a:ahLst/>
              <a:cxnLst/>
              <a:rect l="l" t="t" r="r" b="b"/>
              <a:pathLst>
                <a:path w="661" h="890" extrusionOk="0">
                  <a:moveTo>
                    <a:pt x="239" y="0"/>
                  </a:moveTo>
                  <a:lnTo>
                    <a:pt x="239" y="10"/>
                  </a:lnTo>
                  <a:cubicBezTo>
                    <a:pt x="219" y="4"/>
                    <a:pt x="199" y="1"/>
                    <a:pt x="180" y="1"/>
                  </a:cubicBezTo>
                  <a:cubicBezTo>
                    <a:pt x="81" y="1"/>
                    <a:pt x="0" y="78"/>
                    <a:pt x="0" y="182"/>
                  </a:cubicBezTo>
                  <a:lnTo>
                    <a:pt x="0" y="699"/>
                  </a:lnTo>
                  <a:cubicBezTo>
                    <a:pt x="0" y="804"/>
                    <a:pt x="83" y="889"/>
                    <a:pt x="184" y="889"/>
                  </a:cubicBezTo>
                  <a:cubicBezTo>
                    <a:pt x="202" y="889"/>
                    <a:pt x="221" y="886"/>
                    <a:pt x="239" y="881"/>
                  </a:cubicBezTo>
                  <a:cubicBezTo>
                    <a:pt x="268" y="862"/>
                    <a:pt x="306" y="852"/>
                    <a:pt x="335" y="833"/>
                  </a:cubicBezTo>
                  <a:cubicBezTo>
                    <a:pt x="373" y="795"/>
                    <a:pt x="402" y="766"/>
                    <a:pt x="440" y="747"/>
                  </a:cubicBezTo>
                  <a:cubicBezTo>
                    <a:pt x="661" y="498"/>
                    <a:pt x="555" y="105"/>
                    <a:pt x="239"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71"/>
            <p:cNvSpPr/>
            <p:nvPr/>
          </p:nvSpPr>
          <p:spPr>
            <a:xfrm>
              <a:off x="5157980" y="3047802"/>
              <a:ext cx="17358" cy="23371"/>
            </a:xfrm>
            <a:custGeom>
              <a:avLst/>
              <a:gdLst/>
              <a:ahLst/>
              <a:cxnLst/>
              <a:rect l="l" t="t" r="r" b="b"/>
              <a:pathLst>
                <a:path w="661" h="890" extrusionOk="0">
                  <a:moveTo>
                    <a:pt x="479" y="0"/>
                  </a:moveTo>
                  <a:cubicBezTo>
                    <a:pt x="460" y="0"/>
                    <a:pt x="441" y="3"/>
                    <a:pt x="422" y="10"/>
                  </a:cubicBezTo>
                  <a:cubicBezTo>
                    <a:pt x="1" y="144"/>
                    <a:pt x="1" y="747"/>
                    <a:pt x="422" y="881"/>
                  </a:cubicBezTo>
                  <a:cubicBezTo>
                    <a:pt x="441" y="887"/>
                    <a:pt x="460" y="889"/>
                    <a:pt x="478" y="889"/>
                  </a:cubicBezTo>
                  <a:cubicBezTo>
                    <a:pt x="579" y="889"/>
                    <a:pt x="661" y="806"/>
                    <a:pt x="661" y="708"/>
                  </a:cubicBezTo>
                  <a:lnTo>
                    <a:pt x="661" y="182"/>
                  </a:lnTo>
                  <a:cubicBezTo>
                    <a:pt x="661" y="125"/>
                    <a:pt x="632" y="67"/>
                    <a:pt x="584" y="38"/>
                  </a:cubicBezTo>
                  <a:cubicBezTo>
                    <a:pt x="553" y="13"/>
                    <a:pt x="516" y="0"/>
                    <a:pt x="47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71"/>
            <p:cNvSpPr/>
            <p:nvPr/>
          </p:nvSpPr>
          <p:spPr>
            <a:xfrm>
              <a:off x="5189387" y="3088610"/>
              <a:ext cx="29700" cy="33587"/>
            </a:xfrm>
            <a:custGeom>
              <a:avLst/>
              <a:gdLst/>
              <a:ahLst/>
              <a:cxnLst/>
              <a:rect l="l" t="t" r="r" b="b"/>
              <a:pathLst>
                <a:path w="1131" h="1279" extrusionOk="0">
                  <a:moveTo>
                    <a:pt x="186" y="1"/>
                  </a:moveTo>
                  <a:cubicBezTo>
                    <a:pt x="90" y="1"/>
                    <a:pt x="11" y="80"/>
                    <a:pt x="11" y="188"/>
                  </a:cubicBezTo>
                  <a:lnTo>
                    <a:pt x="11" y="724"/>
                  </a:lnTo>
                  <a:cubicBezTo>
                    <a:pt x="1" y="781"/>
                    <a:pt x="30" y="829"/>
                    <a:pt x="68" y="877"/>
                  </a:cubicBezTo>
                  <a:lnTo>
                    <a:pt x="441" y="1231"/>
                  </a:lnTo>
                  <a:cubicBezTo>
                    <a:pt x="470" y="1260"/>
                    <a:pt x="518" y="1279"/>
                    <a:pt x="566" y="1279"/>
                  </a:cubicBezTo>
                  <a:cubicBezTo>
                    <a:pt x="613" y="1279"/>
                    <a:pt x="661" y="1260"/>
                    <a:pt x="690" y="1222"/>
                  </a:cubicBezTo>
                  <a:lnTo>
                    <a:pt x="1073" y="829"/>
                  </a:lnTo>
                  <a:cubicBezTo>
                    <a:pt x="1102" y="800"/>
                    <a:pt x="1121" y="753"/>
                    <a:pt x="1121" y="705"/>
                  </a:cubicBezTo>
                  <a:lnTo>
                    <a:pt x="1121" y="198"/>
                  </a:lnTo>
                  <a:cubicBezTo>
                    <a:pt x="1130" y="150"/>
                    <a:pt x="1102" y="92"/>
                    <a:pt x="1063" y="64"/>
                  </a:cubicBezTo>
                  <a:cubicBezTo>
                    <a:pt x="1025" y="25"/>
                    <a:pt x="977" y="6"/>
                    <a:pt x="929" y="6"/>
                  </a:cubicBezTo>
                  <a:lnTo>
                    <a:pt x="891" y="6"/>
                  </a:lnTo>
                  <a:cubicBezTo>
                    <a:pt x="824" y="25"/>
                    <a:pt x="747" y="35"/>
                    <a:pt x="680" y="35"/>
                  </a:cubicBezTo>
                  <a:lnTo>
                    <a:pt x="451" y="35"/>
                  </a:lnTo>
                  <a:cubicBezTo>
                    <a:pt x="384" y="35"/>
                    <a:pt x="307" y="25"/>
                    <a:pt x="231" y="6"/>
                  </a:cubicBezTo>
                  <a:cubicBezTo>
                    <a:pt x="216" y="2"/>
                    <a:pt x="201" y="1"/>
                    <a:pt x="186"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4" name="Google Shape;12374;p71"/>
            <p:cNvSpPr/>
            <p:nvPr/>
          </p:nvSpPr>
          <p:spPr>
            <a:xfrm>
              <a:off x="5189650" y="3088952"/>
              <a:ext cx="17857" cy="33245"/>
            </a:xfrm>
            <a:custGeom>
              <a:avLst/>
              <a:gdLst/>
              <a:ahLst/>
              <a:cxnLst/>
              <a:rect l="l" t="t" r="r" b="b"/>
              <a:pathLst>
                <a:path w="680" h="1266" extrusionOk="0">
                  <a:moveTo>
                    <a:pt x="181" y="0"/>
                  </a:moveTo>
                  <a:cubicBezTo>
                    <a:pt x="87" y="0"/>
                    <a:pt x="1" y="81"/>
                    <a:pt x="1" y="185"/>
                  </a:cubicBezTo>
                  <a:lnTo>
                    <a:pt x="1" y="720"/>
                  </a:lnTo>
                  <a:cubicBezTo>
                    <a:pt x="1" y="768"/>
                    <a:pt x="20" y="826"/>
                    <a:pt x="58" y="864"/>
                  </a:cubicBezTo>
                  <a:lnTo>
                    <a:pt x="431" y="1218"/>
                  </a:lnTo>
                  <a:cubicBezTo>
                    <a:pt x="460" y="1247"/>
                    <a:pt x="508" y="1266"/>
                    <a:pt x="556" y="1266"/>
                  </a:cubicBezTo>
                  <a:cubicBezTo>
                    <a:pt x="603" y="1266"/>
                    <a:pt x="651" y="1247"/>
                    <a:pt x="680" y="1209"/>
                  </a:cubicBezTo>
                  <a:cubicBezTo>
                    <a:pt x="642" y="1209"/>
                    <a:pt x="613" y="1189"/>
                    <a:pt x="584" y="1161"/>
                  </a:cubicBezTo>
                  <a:lnTo>
                    <a:pt x="221" y="797"/>
                  </a:lnTo>
                  <a:cubicBezTo>
                    <a:pt x="182" y="759"/>
                    <a:pt x="163" y="711"/>
                    <a:pt x="163" y="653"/>
                  </a:cubicBezTo>
                  <a:lnTo>
                    <a:pt x="163" y="127"/>
                  </a:lnTo>
                  <a:cubicBezTo>
                    <a:pt x="163" y="79"/>
                    <a:pt x="182" y="31"/>
                    <a:pt x="211" y="3"/>
                  </a:cubicBezTo>
                  <a:cubicBezTo>
                    <a:pt x="201" y="1"/>
                    <a:pt x="191" y="0"/>
                    <a:pt x="181"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5" name="Google Shape;12375;p71"/>
            <p:cNvSpPr/>
            <p:nvPr/>
          </p:nvSpPr>
          <p:spPr>
            <a:xfrm>
              <a:off x="5173054" y="3030261"/>
              <a:ext cx="62368" cy="66805"/>
            </a:xfrm>
            <a:custGeom>
              <a:avLst/>
              <a:gdLst/>
              <a:ahLst/>
              <a:cxnLst/>
              <a:rect l="l" t="t" r="r" b="b"/>
              <a:pathLst>
                <a:path w="2375" h="2544" extrusionOk="0">
                  <a:moveTo>
                    <a:pt x="1649" y="1"/>
                  </a:moveTo>
                  <a:cubicBezTo>
                    <a:pt x="1634" y="1"/>
                    <a:pt x="1620" y="6"/>
                    <a:pt x="1609" y="17"/>
                  </a:cubicBezTo>
                  <a:cubicBezTo>
                    <a:pt x="1350" y="209"/>
                    <a:pt x="1054" y="352"/>
                    <a:pt x="747" y="439"/>
                  </a:cubicBezTo>
                  <a:cubicBezTo>
                    <a:pt x="652" y="467"/>
                    <a:pt x="556" y="486"/>
                    <a:pt x="460" y="505"/>
                  </a:cubicBezTo>
                  <a:cubicBezTo>
                    <a:pt x="365" y="525"/>
                    <a:pt x="269" y="534"/>
                    <a:pt x="173" y="544"/>
                  </a:cubicBezTo>
                  <a:cubicBezTo>
                    <a:pt x="68" y="544"/>
                    <a:pt x="1" y="630"/>
                    <a:pt x="1" y="726"/>
                  </a:cubicBezTo>
                  <a:lnTo>
                    <a:pt x="1" y="1472"/>
                  </a:lnTo>
                  <a:cubicBezTo>
                    <a:pt x="1" y="2065"/>
                    <a:pt x="479" y="2544"/>
                    <a:pt x="1073" y="2544"/>
                  </a:cubicBezTo>
                  <a:lnTo>
                    <a:pt x="1302" y="2544"/>
                  </a:lnTo>
                  <a:cubicBezTo>
                    <a:pt x="1896" y="2544"/>
                    <a:pt x="2374" y="2065"/>
                    <a:pt x="2374" y="1472"/>
                  </a:cubicBezTo>
                  <a:lnTo>
                    <a:pt x="2374" y="697"/>
                  </a:lnTo>
                  <a:cubicBezTo>
                    <a:pt x="2374" y="620"/>
                    <a:pt x="2326" y="553"/>
                    <a:pt x="2259" y="525"/>
                  </a:cubicBezTo>
                  <a:cubicBezTo>
                    <a:pt x="2240" y="515"/>
                    <a:pt x="2221" y="505"/>
                    <a:pt x="2192" y="496"/>
                  </a:cubicBezTo>
                  <a:cubicBezTo>
                    <a:pt x="1982" y="410"/>
                    <a:pt x="1810" y="257"/>
                    <a:pt x="1714" y="56"/>
                  </a:cubicBezTo>
                  <a:lnTo>
                    <a:pt x="1704" y="37"/>
                  </a:lnTo>
                  <a:cubicBezTo>
                    <a:pt x="1693" y="13"/>
                    <a:pt x="1671" y="1"/>
                    <a:pt x="164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71"/>
            <p:cNvSpPr/>
            <p:nvPr/>
          </p:nvSpPr>
          <p:spPr>
            <a:xfrm>
              <a:off x="5172817" y="3030261"/>
              <a:ext cx="45509" cy="67068"/>
            </a:xfrm>
            <a:custGeom>
              <a:avLst/>
              <a:gdLst/>
              <a:ahLst/>
              <a:cxnLst/>
              <a:rect l="l" t="t" r="r" b="b"/>
              <a:pathLst>
                <a:path w="1733" h="2554" extrusionOk="0">
                  <a:moveTo>
                    <a:pt x="1648" y="1"/>
                  </a:moveTo>
                  <a:cubicBezTo>
                    <a:pt x="1634" y="1"/>
                    <a:pt x="1619" y="6"/>
                    <a:pt x="1608" y="17"/>
                  </a:cubicBezTo>
                  <a:cubicBezTo>
                    <a:pt x="1350" y="209"/>
                    <a:pt x="1053" y="352"/>
                    <a:pt x="747" y="439"/>
                  </a:cubicBezTo>
                  <a:cubicBezTo>
                    <a:pt x="651" y="467"/>
                    <a:pt x="555" y="486"/>
                    <a:pt x="460" y="505"/>
                  </a:cubicBezTo>
                  <a:cubicBezTo>
                    <a:pt x="364" y="525"/>
                    <a:pt x="268" y="534"/>
                    <a:pt x="173" y="544"/>
                  </a:cubicBezTo>
                  <a:cubicBezTo>
                    <a:pt x="77" y="553"/>
                    <a:pt x="0" y="630"/>
                    <a:pt x="0" y="726"/>
                  </a:cubicBezTo>
                  <a:lnTo>
                    <a:pt x="0" y="1472"/>
                  </a:lnTo>
                  <a:cubicBezTo>
                    <a:pt x="0" y="2065"/>
                    <a:pt x="479" y="2554"/>
                    <a:pt x="1082" y="2554"/>
                  </a:cubicBezTo>
                  <a:lnTo>
                    <a:pt x="1302" y="2554"/>
                  </a:lnTo>
                  <a:cubicBezTo>
                    <a:pt x="699" y="2554"/>
                    <a:pt x="220" y="2065"/>
                    <a:pt x="220" y="1472"/>
                  </a:cubicBezTo>
                  <a:lnTo>
                    <a:pt x="220" y="726"/>
                  </a:lnTo>
                  <a:cubicBezTo>
                    <a:pt x="220" y="630"/>
                    <a:pt x="297" y="553"/>
                    <a:pt x="393" y="544"/>
                  </a:cubicBezTo>
                  <a:cubicBezTo>
                    <a:pt x="488" y="534"/>
                    <a:pt x="584" y="525"/>
                    <a:pt x="680" y="505"/>
                  </a:cubicBezTo>
                  <a:cubicBezTo>
                    <a:pt x="775" y="486"/>
                    <a:pt x="871" y="467"/>
                    <a:pt x="967" y="439"/>
                  </a:cubicBezTo>
                  <a:cubicBezTo>
                    <a:pt x="1235" y="362"/>
                    <a:pt x="1493" y="247"/>
                    <a:pt x="1733" y="84"/>
                  </a:cubicBezTo>
                  <a:lnTo>
                    <a:pt x="1713" y="56"/>
                  </a:lnTo>
                  <a:lnTo>
                    <a:pt x="1704" y="37"/>
                  </a:lnTo>
                  <a:cubicBezTo>
                    <a:pt x="1692" y="13"/>
                    <a:pt x="1670" y="1"/>
                    <a:pt x="1648"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71"/>
            <p:cNvSpPr/>
            <p:nvPr/>
          </p:nvSpPr>
          <p:spPr>
            <a:xfrm>
              <a:off x="5009953" y="2992000"/>
              <a:ext cx="125680" cy="66149"/>
            </a:xfrm>
            <a:custGeom>
              <a:avLst/>
              <a:gdLst/>
              <a:ahLst/>
              <a:cxnLst/>
              <a:rect l="l" t="t" r="r" b="b"/>
              <a:pathLst>
                <a:path w="4786" h="2519" extrusionOk="0">
                  <a:moveTo>
                    <a:pt x="1848" y="1"/>
                  </a:moveTo>
                  <a:lnTo>
                    <a:pt x="766" y="431"/>
                  </a:lnTo>
                  <a:cubicBezTo>
                    <a:pt x="642" y="470"/>
                    <a:pt x="537" y="527"/>
                    <a:pt x="441" y="604"/>
                  </a:cubicBezTo>
                  <a:lnTo>
                    <a:pt x="412" y="623"/>
                  </a:lnTo>
                  <a:lnTo>
                    <a:pt x="403" y="642"/>
                  </a:lnTo>
                  <a:lnTo>
                    <a:pt x="384" y="651"/>
                  </a:lnTo>
                  <a:lnTo>
                    <a:pt x="364" y="671"/>
                  </a:lnTo>
                  <a:cubicBezTo>
                    <a:pt x="163" y="862"/>
                    <a:pt x="39" y="1120"/>
                    <a:pt x="1" y="1388"/>
                  </a:cubicBezTo>
                  <a:lnTo>
                    <a:pt x="1" y="1436"/>
                  </a:lnTo>
                  <a:lnTo>
                    <a:pt x="1" y="1455"/>
                  </a:lnTo>
                  <a:lnTo>
                    <a:pt x="1" y="1494"/>
                  </a:lnTo>
                  <a:lnTo>
                    <a:pt x="1" y="1522"/>
                  </a:lnTo>
                  <a:lnTo>
                    <a:pt x="1" y="1532"/>
                  </a:lnTo>
                  <a:lnTo>
                    <a:pt x="1" y="1589"/>
                  </a:lnTo>
                  <a:lnTo>
                    <a:pt x="1" y="1762"/>
                  </a:lnTo>
                  <a:lnTo>
                    <a:pt x="1" y="2288"/>
                  </a:lnTo>
                  <a:cubicBezTo>
                    <a:pt x="10" y="2416"/>
                    <a:pt x="116" y="2518"/>
                    <a:pt x="251" y="2518"/>
                  </a:cubicBezTo>
                  <a:cubicBezTo>
                    <a:pt x="257" y="2518"/>
                    <a:pt x="263" y="2518"/>
                    <a:pt x="269" y="2518"/>
                  </a:cubicBezTo>
                  <a:lnTo>
                    <a:pt x="4527" y="2518"/>
                  </a:lnTo>
                  <a:cubicBezTo>
                    <a:pt x="4533" y="2518"/>
                    <a:pt x="4539" y="2518"/>
                    <a:pt x="4544" y="2518"/>
                  </a:cubicBezTo>
                  <a:cubicBezTo>
                    <a:pt x="4671" y="2518"/>
                    <a:pt x="4777" y="2416"/>
                    <a:pt x="4786" y="2288"/>
                  </a:cubicBezTo>
                  <a:lnTo>
                    <a:pt x="4786" y="1762"/>
                  </a:lnTo>
                  <a:lnTo>
                    <a:pt x="4786" y="1589"/>
                  </a:lnTo>
                  <a:lnTo>
                    <a:pt x="4776" y="1589"/>
                  </a:lnTo>
                  <a:lnTo>
                    <a:pt x="4776" y="1532"/>
                  </a:lnTo>
                  <a:lnTo>
                    <a:pt x="4776" y="1522"/>
                  </a:lnTo>
                  <a:lnTo>
                    <a:pt x="4776" y="1494"/>
                  </a:lnTo>
                  <a:lnTo>
                    <a:pt x="4776" y="1455"/>
                  </a:lnTo>
                  <a:lnTo>
                    <a:pt x="4776" y="1446"/>
                  </a:lnTo>
                  <a:lnTo>
                    <a:pt x="4776" y="1398"/>
                  </a:lnTo>
                  <a:cubicBezTo>
                    <a:pt x="4748" y="1120"/>
                    <a:pt x="4614" y="862"/>
                    <a:pt x="4422" y="680"/>
                  </a:cubicBezTo>
                  <a:lnTo>
                    <a:pt x="4394" y="651"/>
                  </a:lnTo>
                  <a:lnTo>
                    <a:pt x="4384" y="642"/>
                  </a:lnTo>
                  <a:lnTo>
                    <a:pt x="4365" y="623"/>
                  </a:lnTo>
                  <a:lnTo>
                    <a:pt x="4336" y="604"/>
                  </a:lnTo>
                  <a:cubicBezTo>
                    <a:pt x="4250" y="537"/>
                    <a:pt x="4154" y="479"/>
                    <a:pt x="4049" y="431"/>
                  </a:cubicBezTo>
                  <a:lnTo>
                    <a:pt x="2958" y="1"/>
                  </a:lnTo>
                  <a:lnTo>
                    <a:pt x="2680" y="278"/>
                  </a:lnTo>
                  <a:lnTo>
                    <a:pt x="2403" y="556"/>
                  </a:lnTo>
                  <a:lnTo>
                    <a:pt x="2125" y="278"/>
                  </a:lnTo>
                  <a:lnTo>
                    <a:pt x="184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71"/>
            <p:cNvSpPr/>
            <p:nvPr/>
          </p:nvSpPr>
          <p:spPr>
            <a:xfrm>
              <a:off x="5009217" y="2992262"/>
              <a:ext cx="51286" cy="65913"/>
            </a:xfrm>
            <a:custGeom>
              <a:avLst/>
              <a:gdLst/>
              <a:ahLst/>
              <a:cxnLst/>
              <a:rect l="l" t="t" r="r" b="b"/>
              <a:pathLst>
                <a:path w="1953" h="2510" extrusionOk="0">
                  <a:moveTo>
                    <a:pt x="1857" y="0"/>
                  </a:moveTo>
                  <a:lnTo>
                    <a:pt x="775" y="421"/>
                  </a:lnTo>
                  <a:cubicBezTo>
                    <a:pt x="306" y="613"/>
                    <a:pt x="0" y="1072"/>
                    <a:pt x="29" y="1579"/>
                  </a:cubicBezTo>
                  <a:lnTo>
                    <a:pt x="29" y="2278"/>
                  </a:lnTo>
                  <a:cubicBezTo>
                    <a:pt x="29" y="2410"/>
                    <a:pt x="134" y="2510"/>
                    <a:pt x="256" y="2510"/>
                  </a:cubicBezTo>
                  <a:cubicBezTo>
                    <a:pt x="266" y="2510"/>
                    <a:pt x="277" y="2509"/>
                    <a:pt x="287" y="2508"/>
                  </a:cubicBezTo>
                  <a:lnTo>
                    <a:pt x="345" y="2508"/>
                  </a:lnTo>
                  <a:lnTo>
                    <a:pt x="345" y="1579"/>
                  </a:lnTo>
                  <a:cubicBezTo>
                    <a:pt x="325" y="1072"/>
                    <a:pt x="622" y="613"/>
                    <a:pt x="1091" y="421"/>
                  </a:cubicBezTo>
                  <a:lnTo>
                    <a:pt x="1952" y="86"/>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71"/>
            <p:cNvSpPr/>
            <p:nvPr/>
          </p:nvSpPr>
          <p:spPr>
            <a:xfrm>
              <a:off x="5032825" y="2887695"/>
              <a:ext cx="79436" cy="56091"/>
            </a:xfrm>
            <a:custGeom>
              <a:avLst/>
              <a:gdLst/>
              <a:ahLst/>
              <a:cxnLst/>
              <a:rect l="l" t="t" r="r" b="b"/>
              <a:pathLst>
                <a:path w="3025" h="2136" extrusionOk="0">
                  <a:moveTo>
                    <a:pt x="1455" y="1"/>
                  </a:moveTo>
                  <a:cubicBezTo>
                    <a:pt x="651" y="1"/>
                    <a:pt x="1" y="652"/>
                    <a:pt x="1" y="1456"/>
                  </a:cubicBezTo>
                  <a:lnTo>
                    <a:pt x="1" y="2135"/>
                  </a:lnTo>
                  <a:cubicBezTo>
                    <a:pt x="1" y="2135"/>
                    <a:pt x="326" y="2106"/>
                    <a:pt x="364" y="1944"/>
                  </a:cubicBezTo>
                  <a:cubicBezTo>
                    <a:pt x="383" y="1925"/>
                    <a:pt x="393" y="1915"/>
                    <a:pt x="403" y="1896"/>
                  </a:cubicBezTo>
                  <a:cubicBezTo>
                    <a:pt x="584" y="1896"/>
                    <a:pt x="1465" y="1877"/>
                    <a:pt x="1972" y="1274"/>
                  </a:cubicBezTo>
                  <a:cubicBezTo>
                    <a:pt x="2077" y="1570"/>
                    <a:pt x="2317" y="1800"/>
                    <a:pt x="2623" y="1886"/>
                  </a:cubicBezTo>
                  <a:cubicBezTo>
                    <a:pt x="2632" y="1905"/>
                    <a:pt x="2642" y="1925"/>
                    <a:pt x="2652" y="1944"/>
                  </a:cubicBezTo>
                  <a:cubicBezTo>
                    <a:pt x="2699" y="2106"/>
                    <a:pt x="3025" y="2135"/>
                    <a:pt x="3025" y="2135"/>
                  </a:cubicBezTo>
                  <a:lnTo>
                    <a:pt x="3025" y="1456"/>
                  </a:lnTo>
                  <a:cubicBezTo>
                    <a:pt x="3025" y="652"/>
                    <a:pt x="2374" y="1"/>
                    <a:pt x="15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0" name="Google Shape;12380;p71"/>
            <p:cNvSpPr/>
            <p:nvPr/>
          </p:nvSpPr>
          <p:spPr>
            <a:xfrm>
              <a:off x="5032825" y="2887459"/>
              <a:ext cx="43014" cy="56328"/>
            </a:xfrm>
            <a:custGeom>
              <a:avLst/>
              <a:gdLst/>
              <a:ahLst/>
              <a:cxnLst/>
              <a:rect l="l" t="t" r="r" b="b"/>
              <a:pathLst>
                <a:path w="1638" h="2145" extrusionOk="0">
                  <a:moveTo>
                    <a:pt x="1455" y="0"/>
                  </a:moveTo>
                  <a:cubicBezTo>
                    <a:pt x="651" y="0"/>
                    <a:pt x="1" y="651"/>
                    <a:pt x="1" y="1455"/>
                  </a:cubicBezTo>
                  <a:lnTo>
                    <a:pt x="1" y="2144"/>
                  </a:lnTo>
                  <a:cubicBezTo>
                    <a:pt x="87" y="2135"/>
                    <a:pt x="173" y="2106"/>
                    <a:pt x="249" y="2068"/>
                  </a:cubicBezTo>
                  <a:lnTo>
                    <a:pt x="259" y="1838"/>
                  </a:lnTo>
                  <a:lnTo>
                    <a:pt x="259" y="1455"/>
                  </a:lnTo>
                  <a:cubicBezTo>
                    <a:pt x="259" y="680"/>
                    <a:pt x="862" y="39"/>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1" name="Google Shape;12381;p71"/>
            <p:cNvSpPr/>
            <p:nvPr/>
          </p:nvSpPr>
          <p:spPr>
            <a:xfrm>
              <a:off x="5101442" y="2937983"/>
              <a:ext cx="17358" cy="23371"/>
            </a:xfrm>
            <a:custGeom>
              <a:avLst/>
              <a:gdLst/>
              <a:ahLst/>
              <a:cxnLst/>
              <a:rect l="l" t="t" r="r" b="b"/>
              <a:pathLst>
                <a:path w="661" h="890" extrusionOk="0">
                  <a:moveTo>
                    <a:pt x="183" y="0"/>
                  </a:moveTo>
                  <a:cubicBezTo>
                    <a:pt x="87" y="0"/>
                    <a:pt x="0" y="78"/>
                    <a:pt x="0" y="182"/>
                  </a:cubicBezTo>
                  <a:lnTo>
                    <a:pt x="0" y="708"/>
                  </a:lnTo>
                  <a:cubicBezTo>
                    <a:pt x="0" y="812"/>
                    <a:pt x="87" y="890"/>
                    <a:pt x="183" y="890"/>
                  </a:cubicBezTo>
                  <a:cubicBezTo>
                    <a:pt x="202" y="890"/>
                    <a:pt x="221" y="887"/>
                    <a:pt x="240" y="880"/>
                  </a:cubicBezTo>
                  <a:cubicBezTo>
                    <a:pt x="278" y="871"/>
                    <a:pt x="307" y="852"/>
                    <a:pt x="345" y="833"/>
                  </a:cubicBezTo>
                  <a:cubicBezTo>
                    <a:pt x="374" y="804"/>
                    <a:pt x="412" y="775"/>
                    <a:pt x="450" y="746"/>
                  </a:cubicBezTo>
                  <a:cubicBezTo>
                    <a:pt x="661" y="498"/>
                    <a:pt x="555" y="105"/>
                    <a:pt x="240" y="10"/>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71"/>
            <p:cNvSpPr/>
            <p:nvPr/>
          </p:nvSpPr>
          <p:spPr>
            <a:xfrm>
              <a:off x="5026286" y="2937957"/>
              <a:ext cx="17620" cy="23398"/>
            </a:xfrm>
            <a:custGeom>
              <a:avLst/>
              <a:gdLst/>
              <a:ahLst/>
              <a:cxnLst/>
              <a:rect l="l" t="t" r="r" b="b"/>
              <a:pathLst>
                <a:path w="671" h="891" extrusionOk="0">
                  <a:moveTo>
                    <a:pt x="484" y="1"/>
                  </a:moveTo>
                  <a:cubicBezTo>
                    <a:pt x="466" y="1"/>
                    <a:pt x="447" y="4"/>
                    <a:pt x="431" y="11"/>
                  </a:cubicBezTo>
                  <a:cubicBezTo>
                    <a:pt x="1" y="145"/>
                    <a:pt x="1" y="747"/>
                    <a:pt x="431" y="881"/>
                  </a:cubicBezTo>
                  <a:cubicBezTo>
                    <a:pt x="450" y="888"/>
                    <a:pt x="469" y="891"/>
                    <a:pt x="488" y="891"/>
                  </a:cubicBezTo>
                  <a:cubicBezTo>
                    <a:pt x="584" y="891"/>
                    <a:pt x="671" y="813"/>
                    <a:pt x="671" y="709"/>
                  </a:cubicBezTo>
                  <a:lnTo>
                    <a:pt x="671" y="183"/>
                  </a:lnTo>
                  <a:cubicBezTo>
                    <a:pt x="661" y="125"/>
                    <a:pt x="632" y="7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71"/>
            <p:cNvSpPr/>
            <p:nvPr/>
          </p:nvSpPr>
          <p:spPr>
            <a:xfrm>
              <a:off x="5057956" y="2979027"/>
              <a:ext cx="29175" cy="33350"/>
            </a:xfrm>
            <a:custGeom>
              <a:avLst/>
              <a:gdLst/>
              <a:ahLst/>
              <a:cxnLst/>
              <a:rect l="l" t="t" r="r" b="b"/>
              <a:pathLst>
                <a:path w="1111" h="1270" extrusionOk="0">
                  <a:moveTo>
                    <a:pt x="185" y="1"/>
                  </a:moveTo>
                  <a:cubicBezTo>
                    <a:pt x="87" y="1"/>
                    <a:pt x="1" y="79"/>
                    <a:pt x="1" y="179"/>
                  </a:cubicBezTo>
                  <a:lnTo>
                    <a:pt x="1" y="715"/>
                  </a:lnTo>
                  <a:cubicBezTo>
                    <a:pt x="1" y="772"/>
                    <a:pt x="20" y="820"/>
                    <a:pt x="58" y="858"/>
                  </a:cubicBezTo>
                  <a:lnTo>
                    <a:pt x="422" y="1222"/>
                  </a:lnTo>
                  <a:cubicBezTo>
                    <a:pt x="460" y="1251"/>
                    <a:pt x="508" y="1270"/>
                    <a:pt x="556" y="1270"/>
                  </a:cubicBezTo>
                  <a:cubicBezTo>
                    <a:pt x="604" y="1270"/>
                    <a:pt x="651" y="1251"/>
                    <a:pt x="680" y="1212"/>
                  </a:cubicBezTo>
                  <a:lnTo>
                    <a:pt x="1063" y="820"/>
                  </a:lnTo>
                  <a:cubicBezTo>
                    <a:pt x="1092" y="782"/>
                    <a:pt x="1111" y="743"/>
                    <a:pt x="1111" y="696"/>
                  </a:cubicBezTo>
                  <a:lnTo>
                    <a:pt x="1111" y="188"/>
                  </a:lnTo>
                  <a:cubicBezTo>
                    <a:pt x="1111" y="140"/>
                    <a:pt x="1092" y="93"/>
                    <a:pt x="1063" y="54"/>
                  </a:cubicBezTo>
                  <a:cubicBezTo>
                    <a:pt x="1025" y="26"/>
                    <a:pt x="977" y="7"/>
                    <a:pt x="919" y="7"/>
                  </a:cubicBezTo>
                  <a:lnTo>
                    <a:pt x="881" y="7"/>
                  </a:lnTo>
                  <a:cubicBezTo>
                    <a:pt x="814" y="26"/>
                    <a:pt x="738" y="26"/>
                    <a:pt x="671" y="26"/>
                  </a:cubicBezTo>
                  <a:lnTo>
                    <a:pt x="450" y="26"/>
                  </a:lnTo>
                  <a:cubicBezTo>
                    <a:pt x="374" y="26"/>
                    <a:pt x="297" y="16"/>
                    <a:pt x="230" y="7"/>
                  </a:cubicBezTo>
                  <a:cubicBezTo>
                    <a:pt x="215" y="3"/>
                    <a:pt x="200" y="1"/>
                    <a:pt x="185"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71"/>
            <p:cNvSpPr/>
            <p:nvPr/>
          </p:nvSpPr>
          <p:spPr>
            <a:xfrm>
              <a:off x="5057956" y="2979369"/>
              <a:ext cx="17883" cy="33271"/>
            </a:xfrm>
            <a:custGeom>
              <a:avLst/>
              <a:gdLst/>
              <a:ahLst/>
              <a:cxnLst/>
              <a:rect l="l" t="t" r="r" b="b"/>
              <a:pathLst>
                <a:path w="681" h="1267" extrusionOk="0">
                  <a:moveTo>
                    <a:pt x="189" y="0"/>
                  </a:moveTo>
                  <a:cubicBezTo>
                    <a:pt x="87" y="0"/>
                    <a:pt x="1" y="80"/>
                    <a:pt x="1" y="175"/>
                  </a:cubicBezTo>
                  <a:lnTo>
                    <a:pt x="1" y="711"/>
                  </a:lnTo>
                  <a:cubicBezTo>
                    <a:pt x="1" y="769"/>
                    <a:pt x="20" y="817"/>
                    <a:pt x="58" y="855"/>
                  </a:cubicBezTo>
                  <a:lnTo>
                    <a:pt x="422" y="1219"/>
                  </a:lnTo>
                  <a:cubicBezTo>
                    <a:pt x="460" y="1247"/>
                    <a:pt x="508" y="1266"/>
                    <a:pt x="556" y="1266"/>
                  </a:cubicBezTo>
                  <a:cubicBezTo>
                    <a:pt x="604" y="1266"/>
                    <a:pt x="651" y="1247"/>
                    <a:pt x="680" y="1209"/>
                  </a:cubicBezTo>
                  <a:cubicBezTo>
                    <a:pt x="642" y="1199"/>
                    <a:pt x="613" y="1180"/>
                    <a:pt x="594" y="1152"/>
                  </a:cubicBezTo>
                  <a:lnTo>
                    <a:pt x="221" y="797"/>
                  </a:lnTo>
                  <a:cubicBezTo>
                    <a:pt x="183" y="759"/>
                    <a:pt x="163" y="711"/>
                    <a:pt x="163" y="654"/>
                  </a:cubicBezTo>
                  <a:lnTo>
                    <a:pt x="163" y="118"/>
                  </a:lnTo>
                  <a:cubicBezTo>
                    <a:pt x="163" y="70"/>
                    <a:pt x="183" y="32"/>
                    <a:pt x="221" y="3"/>
                  </a:cubicBezTo>
                  <a:cubicBezTo>
                    <a:pt x="210" y="1"/>
                    <a:pt x="199" y="0"/>
                    <a:pt x="189"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71"/>
            <p:cNvSpPr/>
            <p:nvPr/>
          </p:nvSpPr>
          <p:spPr>
            <a:xfrm>
              <a:off x="5041386" y="2920520"/>
              <a:ext cx="62341" cy="66989"/>
            </a:xfrm>
            <a:custGeom>
              <a:avLst/>
              <a:gdLst/>
              <a:ahLst/>
              <a:cxnLst/>
              <a:rect l="l" t="t" r="r" b="b"/>
              <a:pathLst>
                <a:path w="2374" h="2551" extrusionOk="0">
                  <a:moveTo>
                    <a:pt x="1641" y="0"/>
                  </a:moveTo>
                  <a:cubicBezTo>
                    <a:pt x="1629" y="0"/>
                    <a:pt x="1617" y="5"/>
                    <a:pt x="1608" y="14"/>
                  </a:cubicBezTo>
                  <a:cubicBezTo>
                    <a:pt x="1349" y="206"/>
                    <a:pt x="1053" y="349"/>
                    <a:pt x="747" y="445"/>
                  </a:cubicBezTo>
                  <a:cubicBezTo>
                    <a:pt x="651" y="464"/>
                    <a:pt x="555" y="493"/>
                    <a:pt x="459" y="512"/>
                  </a:cubicBezTo>
                  <a:cubicBezTo>
                    <a:pt x="364" y="521"/>
                    <a:pt x="268" y="541"/>
                    <a:pt x="172" y="541"/>
                  </a:cubicBezTo>
                  <a:cubicBezTo>
                    <a:pt x="77" y="550"/>
                    <a:pt x="0" y="627"/>
                    <a:pt x="0" y="722"/>
                  </a:cubicBezTo>
                  <a:lnTo>
                    <a:pt x="0" y="1478"/>
                  </a:lnTo>
                  <a:cubicBezTo>
                    <a:pt x="0" y="2072"/>
                    <a:pt x="479" y="2550"/>
                    <a:pt x="1072" y="2550"/>
                  </a:cubicBezTo>
                  <a:lnTo>
                    <a:pt x="1302" y="2550"/>
                  </a:lnTo>
                  <a:cubicBezTo>
                    <a:pt x="1895" y="2550"/>
                    <a:pt x="2373" y="2072"/>
                    <a:pt x="2373" y="1478"/>
                  </a:cubicBezTo>
                  <a:lnTo>
                    <a:pt x="2373" y="694"/>
                  </a:lnTo>
                  <a:cubicBezTo>
                    <a:pt x="2373" y="617"/>
                    <a:pt x="2326" y="550"/>
                    <a:pt x="2259" y="531"/>
                  </a:cubicBezTo>
                  <a:cubicBezTo>
                    <a:pt x="2239" y="521"/>
                    <a:pt x="2220" y="512"/>
                    <a:pt x="2201" y="502"/>
                  </a:cubicBezTo>
                  <a:cubicBezTo>
                    <a:pt x="1991" y="416"/>
                    <a:pt x="1818" y="253"/>
                    <a:pt x="1713" y="52"/>
                  </a:cubicBezTo>
                  <a:lnTo>
                    <a:pt x="1704" y="43"/>
                  </a:lnTo>
                  <a:cubicBezTo>
                    <a:pt x="1691" y="17"/>
                    <a:pt x="1665" y="0"/>
                    <a:pt x="1641"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71"/>
            <p:cNvSpPr/>
            <p:nvPr/>
          </p:nvSpPr>
          <p:spPr>
            <a:xfrm>
              <a:off x="5041386" y="2920625"/>
              <a:ext cx="45246" cy="66884"/>
            </a:xfrm>
            <a:custGeom>
              <a:avLst/>
              <a:gdLst/>
              <a:ahLst/>
              <a:cxnLst/>
              <a:rect l="l" t="t" r="r" b="b"/>
              <a:pathLst>
                <a:path w="1723" h="2547" extrusionOk="0">
                  <a:moveTo>
                    <a:pt x="1641" y="1"/>
                  </a:moveTo>
                  <a:cubicBezTo>
                    <a:pt x="1629" y="1"/>
                    <a:pt x="1617" y="4"/>
                    <a:pt x="1608" y="10"/>
                  </a:cubicBezTo>
                  <a:cubicBezTo>
                    <a:pt x="1349" y="211"/>
                    <a:pt x="1053" y="355"/>
                    <a:pt x="747" y="441"/>
                  </a:cubicBezTo>
                  <a:cubicBezTo>
                    <a:pt x="651" y="470"/>
                    <a:pt x="555" y="489"/>
                    <a:pt x="459" y="508"/>
                  </a:cubicBezTo>
                  <a:cubicBezTo>
                    <a:pt x="364" y="527"/>
                    <a:pt x="268" y="537"/>
                    <a:pt x="172" y="546"/>
                  </a:cubicBezTo>
                  <a:cubicBezTo>
                    <a:pt x="67" y="546"/>
                    <a:pt x="0" y="632"/>
                    <a:pt x="0" y="728"/>
                  </a:cubicBezTo>
                  <a:lnTo>
                    <a:pt x="0" y="1474"/>
                  </a:lnTo>
                  <a:cubicBezTo>
                    <a:pt x="0" y="2068"/>
                    <a:pt x="479" y="2546"/>
                    <a:pt x="1072" y="2546"/>
                  </a:cubicBezTo>
                  <a:lnTo>
                    <a:pt x="1292" y="2546"/>
                  </a:lnTo>
                  <a:cubicBezTo>
                    <a:pt x="699" y="2546"/>
                    <a:pt x="220" y="2068"/>
                    <a:pt x="220" y="1474"/>
                  </a:cubicBezTo>
                  <a:lnTo>
                    <a:pt x="220" y="728"/>
                  </a:lnTo>
                  <a:cubicBezTo>
                    <a:pt x="220" y="632"/>
                    <a:pt x="287" y="546"/>
                    <a:pt x="392" y="546"/>
                  </a:cubicBezTo>
                  <a:cubicBezTo>
                    <a:pt x="488" y="537"/>
                    <a:pt x="584" y="527"/>
                    <a:pt x="680" y="508"/>
                  </a:cubicBezTo>
                  <a:cubicBezTo>
                    <a:pt x="775" y="489"/>
                    <a:pt x="871" y="470"/>
                    <a:pt x="967" y="441"/>
                  </a:cubicBezTo>
                  <a:cubicBezTo>
                    <a:pt x="1235" y="364"/>
                    <a:pt x="1493" y="240"/>
                    <a:pt x="1723" y="87"/>
                  </a:cubicBezTo>
                  <a:lnTo>
                    <a:pt x="1713" y="58"/>
                  </a:lnTo>
                  <a:lnTo>
                    <a:pt x="1704" y="39"/>
                  </a:lnTo>
                  <a:cubicBezTo>
                    <a:pt x="1691" y="13"/>
                    <a:pt x="1665" y="1"/>
                    <a:pt x="16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71"/>
            <p:cNvSpPr/>
            <p:nvPr/>
          </p:nvSpPr>
          <p:spPr>
            <a:xfrm>
              <a:off x="5010714" y="3211139"/>
              <a:ext cx="125680" cy="66648"/>
            </a:xfrm>
            <a:custGeom>
              <a:avLst/>
              <a:gdLst/>
              <a:ahLst/>
              <a:cxnLst/>
              <a:rect l="l" t="t" r="r" b="b"/>
              <a:pathLst>
                <a:path w="4786" h="2538" extrusionOk="0">
                  <a:moveTo>
                    <a:pt x="1819" y="1"/>
                  </a:moveTo>
                  <a:lnTo>
                    <a:pt x="737" y="441"/>
                  </a:lnTo>
                  <a:cubicBezTo>
                    <a:pt x="623" y="479"/>
                    <a:pt x="527" y="537"/>
                    <a:pt x="441" y="604"/>
                  </a:cubicBezTo>
                  <a:lnTo>
                    <a:pt x="412" y="632"/>
                  </a:lnTo>
                  <a:lnTo>
                    <a:pt x="402" y="642"/>
                  </a:lnTo>
                  <a:lnTo>
                    <a:pt x="383" y="652"/>
                  </a:lnTo>
                  <a:lnTo>
                    <a:pt x="355" y="680"/>
                  </a:lnTo>
                  <a:cubicBezTo>
                    <a:pt x="163" y="872"/>
                    <a:pt x="29" y="1121"/>
                    <a:pt x="0" y="1398"/>
                  </a:cubicBezTo>
                  <a:lnTo>
                    <a:pt x="0" y="1446"/>
                  </a:lnTo>
                  <a:lnTo>
                    <a:pt x="0" y="1475"/>
                  </a:lnTo>
                  <a:lnTo>
                    <a:pt x="0" y="1503"/>
                  </a:lnTo>
                  <a:lnTo>
                    <a:pt x="0" y="1532"/>
                  </a:lnTo>
                  <a:lnTo>
                    <a:pt x="0" y="1542"/>
                  </a:lnTo>
                  <a:lnTo>
                    <a:pt x="0" y="1599"/>
                  </a:lnTo>
                  <a:lnTo>
                    <a:pt x="0" y="1771"/>
                  </a:lnTo>
                  <a:lnTo>
                    <a:pt x="0" y="2307"/>
                  </a:lnTo>
                  <a:cubicBezTo>
                    <a:pt x="0" y="2436"/>
                    <a:pt x="115" y="2538"/>
                    <a:pt x="242" y="2538"/>
                  </a:cubicBezTo>
                  <a:cubicBezTo>
                    <a:pt x="248" y="2538"/>
                    <a:pt x="253" y="2537"/>
                    <a:pt x="259" y="2537"/>
                  </a:cubicBezTo>
                  <a:lnTo>
                    <a:pt x="4518" y="2537"/>
                  </a:lnTo>
                  <a:cubicBezTo>
                    <a:pt x="4524" y="2537"/>
                    <a:pt x="4530" y="2538"/>
                    <a:pt x="4536" y="2538"/>
                  </a:cubicBezTo>
                  <a:cubicBezTo>
                    <a:pt x="4671" y="2538"/>
                    <a:pt x="4776" y="2436"/>
                    <a:pt x="4786" y="2307"/>
                  </a:cubicBezTo>
                  <a:lnTo>
                    <a:pt x="4786" y="1771"/>
                  </a:lnTo>
                  <a:lnTo>
                    <a:pt x="4786" y="1590"/>
                  </a:lnTo>
                  <a:lnTo>
                    <a:pt x="4747" y="1590"/>
                  </a:lnTo>
                  <a:lnTo>
                    <a:pt x="4747" y="1532"/>
                  </a:lnTo>
                  <a:lnTo>
                    <a:pt x="4747" y="1523"/>
                  </a:lnTo>
                  <a:lnTo>
                    <a:pt x="4747" y="1494"/>
                  </a:lnTo>
                  <a:lnTo>
                    <a:pt x="4747" y="1456"/>
                  </a:lnTo>
                  <a:lnTo>
                    <a:pt x="4747" y="1446"/>
                  </a:lnTo>
                  <a:lnTo>
                    <a:pt x="4747" y="1398"/>
                  </a:lnTo>
                  <a:cubicBezTo>
                    <a:pt x="4719" y="1121"/>
                    <a:pt x="4585" y="872"/>
                    <a:pt x="4393" y="680"/>
                  </a:cubicBezTo>
                  <a:lnTo>
                    <a:pt x="4365" y="652"/>
                  </a:lnTo>
                  <a:lnTo>
                    <a:pt x="4355" y="642"/>
                  </a:lnTo>
                  <a:lnTo>
                    <a:pt x="4336" y="632"/>
                  </a:lnTo>
                  <a:lnTo>
                    <a:pt x="4307" y="604"/>
                  </a:lnTo>
                  <a:cubicBezTo>
                    <a:pt x="4221" y="537"/>
                    <a:pt x="4125" y="479"/>
                    <a:pt x="4020" y="441"/>
                  </a:cubicBezTo>
                  <a:lnTo>
                    <a:pt x="2929" y="1"/>
                  </a:lnTo>
                  <a:lnTo>
                    <a:pt x="2651" y="288"/>
                  </a:lnTo>
                  <a:lnTo>
                    <a:pt x="2374" y="556"/>
                  </a:lnTo>
                  <a:lnTo>
                    <a:pt x="2096" y="288"/>
                  </a:lnTo>
                  <a:lnTo>
                    <a:pt x="1819"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71"/>
            <p:cNvSpPr/>
            <p:nvPr/>
          </p:nvSpPr>
          <p:spPr>
            <a:xfrm>
              <a:off x="5009217" y="3211402"/>
              <a:ext cx="51286" cy="65939"/>
            </a:xfrm>
            <a:custGeom>
              <a:avLst/>
              <a:gdLst/>
              <a:ahLst/>
              <a:cxnLst/>
              <a:rect l="l" t="t" r="r" b="b"/>
              <a:pathLst>
                <a:path w="1953" h="2511" extrusionOk="0">
                  <a:moveTo>
                    <a:pt x="1857" y="0"/>
                  </a:moveTo>
                  <a:lnTo>
                    <a:pt x="775" y="422"/>
                  </a:lnTo>
                  <a:cubicBezTo>
                    <a:pt x="306" y="613"/>
                    <a:pt x="0" y="1072"/>
                    <a:pt x="29" y="1580"/>
                  </a:cubicBezTo>
                  <a:lnTo>
                    <a:pt x="29" y="2288"/>
                  </a:lnTo>
                  <a:cubicBezTo>
                    <a:pt x="29" y="2411"/>
                    <a:pt x="134" y="2510"/>
                    <a:pt x="255" y="2510"/>
                  </a:cubicBezTo>
                  <a:cubicBezTo>
                    <a:pt x="266" y="2510"/>
                    <a:pt x="277" y="2509"/>
                    <a:pt x="287" y="2508"/>
                  </a:cubicBezTo>
                  <a:lnTo>
                    <a:pt x="345" y="2508"/>
                  </a:lnTo>
                  <a:lnTo>
                    <a:pt x="345" y="1580"/>
                  </a:lnTo>
                  <a:cubicBezTo>
                    <a:pt x="325" y="1072"/>
                    <a:pt x="622" y="613"/>
                    <a:pt x="1091" y="422"/>
                  </a:cubicBezTo>
                  <a:lnTo>
                    <a:pt x="1952" y="87"/>
                  </a:lnTo>
                  <a:lnTo>
                    <a:pt x="1857"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71"/>
            <p:cNvSpPr/>
            <p:nvPr/>
          </p:nvSpPr>
          <p:spPr>
            <a:xfrm>
              <a:off x="5032825" y="3106861"/>
              <a:ext cx="79436" cy="56301"/>
            </a:xfrm>
            <a:custGeom>
              <a:avLst/>
              <a:gdLst/>
              <a:ahLst/>
              <a:cxnLst/>
              <a:rect l="l" t="t" r="r" b="b"/>
              <a:pathLst>
                <a:path w="3025" h="2144" extrusionOk="0">
                  <a:moveTo>
                    <a:pt x="2661" y="1847"/>
                  </a:moveTo>
                  <a:lnTo>
                    <a:pt x="2652" y="1857"/>
                  </a:lnTo>
                  <a:lnTo>
                    <a:pt x="2623" y="1876"/>
                  </a:lnTo>
                  <a:lnTo>
                    <a:pt x="2623" y="1876"/>
                  </a:lnTo>
                  <a:lnTo>
                    <a:pt x="2661" y="1847"/>
                  </a:lnTo>
                  <a:close/>
                  <a:moveTo>
                    <a:pt x="1455" y="0"/>
                  </a:moveTo>
                  <a:cubicBezTo>
                    <a:pt x="651" y="0"/>
                    <a:pt x="1" y="651"/>
                    <a:pt x="1" y="1455"/>
                  </a:cubicBezTo>
                  <a:lnTo>
                    <a:pt x="1" y="2144"/>
                  </a:lnTo>
                  <a:cubicBezTo>
                    <a:pt x="1" y="2144"/>
                    <a:pt x="326" y="2106"/>
                    <a:pt x="364" y="1943"/>
                  </a:cubicBezTo>
                  <a:cubicBezTo>
                    <a:pt x="383" y="1933"/>
                    <a:pt x="393" y="1914"/>
                    <a:pt x="403" y="1895"/>
                  </a:cubicBezTo>
                  <a:cubicBezTo>
                    <a:pt x="584" y="1895"/>
                    <a:pt x="1465" y="1886"/>
                    <a:pt x="1972" y="1273"/>
                  </a:cubicBezTo>
                  <a:cubicBezTo>
                    <a:pt x="2077" y="1570"/>
                    <a:pt x="2317" y="1799"/>
                    <a:pt x="2623" y="1886"/>
                  </a:cubicBezTo>
                  <a:cubicBezTo>
                    <a:pt x="2632" y="1905"/>
                    <a:pt x="2642" y="1924"/>
                    <a:pt x="2652" y="1943"/>
                  </a:cubicBezTo>
                  <a:cubicBezTo>
                    <a:pt x="2699" y="2106"/>
                    <a:pt x="3025" y="2134"/>
                    <a:pt x="3025" y="2134"/>
                  </a:cubicBezTo>
                  <a:lnTo>
                    <a:pt x="3025" y="1455"/>
                  </a:lnTo>
                  <a:cubicBezTo>
                    <a:pt x="3025" y="651"/>
                    <a:pt x="2374" y="0"/>
                    <a:pt x="15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71"/>
            <p:cNvSpPr/>
            <p:nvPr/>
          </p:nvSpPr>
          <p:spPr>
            <a:xfrm>
              <a:off x="5032825" y="3106861"/>
              <a:ext cx="43014" cy="56301"/>
            </a:xfrm>
            <a:custGeom>
              <a:avLst/>
              <a:gdLst/>
              <a:ahLst/>
              <a:cxnLst/>
              <a:rect l="l" t="t" r="r" b="b"/>
              <a:pathLst>
                <a:path w="1638" h="2144" extrusionOk="0">
                  <a:moveTo>
                    <a:pt x="1455" y="0"/>
                  </a:moveTo>
                  <a:cubicBezTo>
                    <a:pt x="651" y="0"/>
                    <a:pt x="1" y="651"/>
                    <a:pt x="1" y="1455"/>
                  </a:cubicBezTo>
                  <a:lnTo>
                    <a:pt x="1" y="2144"/>
                  </a:lnTo>
                  <a:cubicBezTo>
                    <a:pt x="87" y="2134"/>
                    <a:pt x="173" y="2106"/>
                    <a:pt x="249" y="2067"/>
                  </a:cubicBezTo>
                  <a:lnTo>
                    <a:pt x="249" y="1828"/>
                  </a:lnTo>
                  <a:lnTo>
                    <a:pt x="259" y="1838"/>
                  </a:lnTo>
                  <a:lnTo>
                    <a:pt x="259" y="1455"/>
                  </a:lnTo>
                  <a:cubicBezTo>
                    <a:pt x="259" y="680"/>
                    <a:pt x="862" y="38"/>
                    <a:pt x="1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71"/>
            <p:cNvSpPr/>
            <p:nvPr/>
          </p:nvSpPr>
          <p:spPr>
            <a:xfrm>
              <a:off x="5101442" y="3157385"/>
              <a:ext cx="17358" cy="23345"/>
            </a:xfrm>
            <a:custGeom>
              <a:avLst/>
              <a:gdLst/>
              <a:ahLst/>
              <a:cxnLst/>
              <a:rect l="l" t="t" r="r" b="b"/>
              <a:pathLst>
                <a:path w="661" h="889" extrusionOk="0">
                  <a:moveTo>
                    <a:pt x="183" y="0"/>
                  </a:moveTo>
                  <a:cubicBezTo>
                    <a:pt x="87" y="0"/>
                    <a:pt x="0" y="78"/>
                    <a:pt x="0" y="182"/>
                  </a:cubicBezTo>
                  <a:lnTo>
                    <a:pt x="0" y="708"/>
                  </a:lnTo>
                  <a:cubicBezTo>
                    <a:pt x="0" y="805"/>
                    <a:pt x="90" y="889"/>
                    <a:pt x="187" y="889"/>
                  </a:cubicBezTo>
                  <a:cubicBezTo>
                    <a:pt x="204" y="889"/>
                    <a:pt x="222" y="886"/>
                    <a:pt x="240" y="880"/>
                  </a:cubicBezTo>
                  <a:cubicBezTo>
                    <a:pt x="278" y="871"/>
                    <a:pt x="307" y="852"/>
                    <a:pt x="345" y="832"/>
                  </a:cubicBezTo>
                  <a:cubicBezTo>
                    <a:pt x="374" y="804"/>
                    <a:pt x="412" y="775"/>
                    <a:pt x="450" y="746"/>
                  </a:cubicBezTo>
                  <a:cubicBezTo>
                    <a:pt x="661" y="497"/>
                    <a:pt x="555" y="105"/>
                    <a:pt x="240" y="9"/>
                  </a:cubicBezTo>
                  <a:cubicBezTo>
                    <a:pt x="221" y="3"/>
                    <a:pt x="202" y="0"/>
                    <a:pt x="183"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2" name="Google Shape;12392;p71"/>
            <p:cNvSpPr/>
            <p:nvPr/>
          </p:nvSpPr>
          <p:spPr>
            <a:xfrm>
              <a:off x="5026286" y="3157359"/>
              <a:ext cx="17620" cy="23371"/>
            </a:xfrm>
            <a:custGeom>
              <a:avLst/>
              <a:gdLst/>
              <a:ahLst/>
              <a:cxnLst/>
              <a:rect l="l" t="t" r="r" b="b"/>
              <a:pathLst>
                <a:path w="671" h="890" extrusionOk="0">
                  <a:moveTo>
                    <a:pt x="484" y="1"/>
                  </a:moveTo>
                  <a:cubicBezTo>
                    <a:pt x="466" y="1"/>
                    <a:pt x="447" y="4"/>
                    <a:pt x="431" y="10"/>
                  </a:cubicBezTo>
                  <a:cubicBezTo>
                    <a:pt x="1" y="144"/>
                    <a:pt x="1" y="747"/>
                    <a:pt x="431" y="881"/>
                  </a:cubicBezTo>
                  <a:cubicBezTo>
                    <a:pt x="449" y="887"/>
                    <a:pt x="467" y="890"/>
                    <a:pt x="484" y="890"/>
                  </a:cubicBezTo>
                  <a:cubicBezTo>
                    <a:pt x="581" y="890"/>
                    <a:pt x="671" y="805"/>
                    <a:pt x="671" y="699"/>
                  </a:cubicBezTo>
                  <a:lnTo>
                    <a:pt x="671" y="183"/>
                  </a:lnTo>
                  <a:cubicBezTo>
                    <a:pt x="661" y="125"/>
                    <a:pt x="632" y="68"/>
                    <a:pt x="594" y="39"/>
                  </a:cubicBezTo>
                  <a:cubicBezTo>
                    <a:pt x="562" y="14"/>
                    <a:pt x="522" y="1"/>
                    <a:pt x="484"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3" name="Google Shape;12393;p71"/>
            <p:cNvSpPr/>
            <p:nvPr/>
          </p:nvSpPr>
          <p:spPr>
            <a:xfrm>
              <a:off x="5057956" y="3198272"/>
              <a:ext cx="29175" cy="33271"/>
            </a:xfrm>
            <a:custGeom>
              <a:avLst/>
              <a:gdLst/>
              <a:ahLst/>
              <a:cxnLst/>
              <a:rect l="l" t="t" r="r" b="b"/>
              <a:pathLst>
                <a:path w="1111" h="1267" extrusionOk="0">
                  <a:moveTo>
                    <a:pt x="198" y="0"/>
                  </a:moveTo>
                  <a:cubicBezTo>
                    <a:pt x="95" y="0"/>
                    <a:pt x="1" y="81"/>
                    <a:pt x="1" y="185"/>
                  </a:cubicBezTo>
                  <a:lnTo>
                    <a:pt x="1" y="721"/>
                  </a:lnTo>
                  <a:cubicBezTo>
                    <a:pt x="1" y="768"/>
                    <a:pt x="20" y="826"/>
                    <a:pt x="58" y="864"/>
                  </a:cubicBezTo>
                  <a:lnTo>
                    <a:pt x="422" y="1218"/>
                  </a:lnTo>
                  <a:cubicBezTo>
                    <a:pt x="460" y="1247"/>
                    <a:pt x="508" y="1266"/>
                    <a:pt x="556" y="1266"/>
                  </a:cubicBezTo>
                  <a:cubicBezTo>
                    <a:pt x="604" y="1266"/>
                    <a:pt x="651" y="1247"/>
                    <a:pt x="680" y="1218"/>
                  </a:cubicBezTo>
                  <a:lnTo>
                    <a:pt x="1063" y="816"/>
                  </a:lnTo>
                  <a:cubicBezTo>
                    <a:pt x="1092" y="788"/>
                    <a:pt x="1111" y="740"/>
                    <a:pt x="1111" y="692"/>
                  </a:cubicBezTo>
                  <a:lnTo>
                    <a:pt x="1111" y="194"/>
                  </a:lnTo>
                  <a:cubicBezTo>
                    <a:pt x="1111" y="137"/>
                    <a:pt x="1092" y="89"/>
                    <a:pt x="1063" y="60"/>
                  </a:cubicBezTo>
                  <a:cubicBezTo>
                    <a:pt x="1025" y="22"/>
                    <a:pt x="977" y="3"/>
                    <a:pt x="919" y="3"/>
                  </a:cubicBezTo>
                  <a:lnTo>
                    <a:pt x="881" y="3"/>
                  </a:lnTo>
                  <a:cubicBezTo>
                    <a:pt x="814" y="22"/>
                    <a:pt x="738" y="31"/>
                    <a:pt x="671" y="31"/>
                  </a:cubicBezTo>
                  <a:lnTo>
                    <a:pt x="450" y="31"/>
                  </a:lnTo>
                  <a:cubicBezTo>
                    <a:pt x="374" y="31"/>
                    <a:pt x="297" y="22"/>
                    <a:pt x="230" y="3"/>
                  </a:cubicBezTo>
                  <a:cubicBezTo>
                    <a:pt x="220" y="1"/>
                    <a:pt x="209" y="0"/>
                    <a:pt x="19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71"/>
            <p:cNvSpPr/>
            <p:nvPr/>
          </p:nvSpPr>
          <p:spPr>
            <a:xfrm>
              <a:off x="5057956" y="3198508"/>
              <a:ext cx="17883" cy="33350"/>
            </a:xfrm>
            <a:custGeom>
              <a:avLst/>
              <a:gdLst/>
              <a:ahLst/>
              <a:cxnLst/>
              <a:rect l="l" t="t" r="r" b="b"/>
              <a:pathLst>
                <a:path w="681" h="1270" extrusionOk="0">
                  <a:moveTo>
                    <a:pt x="189" y="1"/>
                  </a:moveTo>
                  <a:cubicBezTo>
                    <a:pt x="87" y="1"/>
                    <a:pt x="1" y="81"/>
                    <a:pt x="1" y="185"/>
                  </a:cubicBezTo>
                  <a:lnTo>
                    <a:pt x="1" y="721"/>
                  </a:lnTo>
                  <a:cubicBezTo>
                    <a:pt x="1" y="769"/>
                    <a:pt x="20" y="826"/>
                    <a:pt x="58" y="865"/>
                  </a:cubicBezTo>
                  <a:lnTo>
                    <a:pt x="422" y="1219"/>
                  </a:lnTo>
                  <a:cubicBezTo>
                    <a:pt x="453" y="1250"/>
                    <a:pt x="492" y="1269"/>
                    <a:pt x="531" y="1269"/>
                  </a:cubicBezTo>
                  <a:cubicBezTo>
                    <a:pt x="539" y="1269"/>
                    <a:pt x="548" y="1268"/>
                    <a:pt x="556" y="1267"/>
                  </a:cubicBezTo>
                  <a:cubicBezTo>
                    <a:pt x="604" y="1267"/>
                    <a:pt x="651" y="1247"/>
                    <a:pt x="680" y="1219"/>
                  </a:cubicBezTo>
                  <a:cubicBezTo>
                    <a:pt x="642" y="1209"/>
                    <a:pt x="613" y="1190"/>
                    <a:pt x="594" y="1161"/>
                  </a:cubicBezTo>
                  <a:lnTo>
                    <a:pt x="221" y="798"/>
                  </a:lnTo>
                  <a:cubicBezTo>
                    <a:pt x="183" y="759"/>
                    <a:pt x="163" y="712"/>
                    <a:pt x="163" y="664"/>
                  </a:cubicBezTo>
                  <a:lnTo>
                    <a:pt x="163" y="128"/>
                  </a:lnTo>
                  <a:cubicBezTo>
                    <a:pt x="163" y="80"/>
                    <a:pt x="183" y="42"/>
                    <a:pt x="221" y="3"/>
                  </a:cubicBezTo>
                  <a:cubicBezTo>
                    <a:pt x="210" y="2"/>
                    <a:pt x="199" y="1"/>
                    <a:pt x="189"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71"/>
            <p:cNvSpPr/>
            <p:nvPr/>
          </p:nvSpPr>
          <p:spPr>
            <a:xfrm>
              <a:off x="5041386" y="3139844"/>
              <a:ext cx="62341" cy="66805"/>
            </a:xfrm>
            <a:custGeom>
              <a:avLst/>
              <a:gdLst/>
              <a:ahLst/>
              <a:cxnLst/>
              <a:rect l="l" t="t" r="r" b="b"/>
              <a:pathLst>
                <a:path w="2374" h="254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77" y="543"/>
                    <a:pt x="0" y="630"/>
                    <a:pt x="0" y="725"/>
                  </a:cubicBezTo>
                  <a:lnTo>
                    <a:pt x="0" y="1472"/>
                  </a:lnTo>
                  <a:cubicBezTo>
                    <a:pt x="0" y="2065"/>
                    <a:pt x="479" y="2544"/>
                    <a:pt x="1072" y="2544"/>
                  </a:cubicBezTo>
                  <a:lnTo>
                    <a:pt x="1302" y="2544"/>
                  </a:lnTo>
                  <a:cubicBezTo>
                    <a:pt x="1895" y="2544"/>
                    <a:pt x="2373" y="2065"/>
                    <a:pt x="2373" y="1472"/>
                  </a:cubicBezTo>
                  <a:lnTo>
                    <a:pt x="2373" y="697"/>
                  </a:lnTo>
                  <a:cubicBezTo>
                    <a:pt x="2373" y="620"/>
                    <a:pt x="2326" y="553"/>
                    <a:pt x="2259" y="524"/>
                  </a:cubicBezTo>
                  <a:cubicBezTo>
                    <a:pt x="2239" y="515"/>
                    <a:pt x="2220" y="505"/>
                    <a:pt x="2201" y="496"/>
                  </a:cubicBezTo>
                  <a:cubicBezTo>
                    <a:pt x="1991" y="409"/>
                    <a:pt x="1818" y="256"/>
                    <a:pt x="1713" y="55"/>
                  </a:cubicBezTo>
                  <a:lnTo>
                    <a:pt x="1704" y="36"/>
                  </a:lnTo>
                  <a:cubicBezTo>
                    <a:pt x="1692" y="13"/>
                    <a:pt x="1670" y="0"/>
                    <a:pt x="164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71"/>
            <p:cNvSpPr/>
            <p:nvPr/>
          </p:nvSpPr>
          <p:spPr>
            <a:xfrm>
              <a:off x="5041386" y="3139844"/>
              <a:ext cx="45246" cy="67068"/>
            </a:xfrm>
            <a:custGeom>
              <a:avLst/>
              <a:gdLst/>
              <a:ahLst/>
              <a:cxnLst/>
              <a:rect l="l" t="t" r="r" b="b"/>
              <a:pathLst>
                <a:path w="1723" h="2554" extrusionOk="0">
                  <a:moveTo>
                    <a:pt x="1648" y="0"/>
                  </a:moveTo>
                  <a:cubicBezTo>
                    <a:pt x="1633" y="0"/>
                    <a:pt x="1619" y="6"/>
                    <a:pt x="1608" y="17"/>
                  </a:cubicBezTo>
                  <a:cubicBezTo>
                    <a:pt x="1349" y="208"/>
                    <a:pt x="1053" y="352"/>
                    <a:pt x="747" y="438"/>
                  </a:cubicBezTo>
                  <a:cubicBezTo>
                    <a:pt x="651" y="467"/>
                    <a:pt x="555" y="486"/>
                    <a:pt x="459" y="505"/>
                  </a:cubicBezTo>
                  <a:cubicBezTo>
                    <a:pt x="364" y="524"/>
                    <a:pt x="268" y="534"/>
                    <a:pt x="172" y="543"/>
                  </a:cubicBezTo>
                  <a:cubicBezTo>
                    <a:pt x="67" y="553"/>
                    <a:pt x="0" y="630"/>
                    <a:pt x="0" y="725"/>
                  </a:cubicBezTo>
                  <a:lnTo>
                    <a:pt x="0" y="1472"/>
                  </a:lnTo>
                  <a:cubicBezTo>
                    <a:pt x="0" y="2065"/>
                    <a:pt x="479" y="2553"/>
                    <a:pt x="1072" y="2553"/>
                  </a:cubicBezTo>
                  <a:lnTo>
                    <a:pt x="1292" y="2553"/>
                  </a:lnTo>
                  <a:cubicBezTo>
                    <a:pt x="699" y="2553"/>
                    <a:pt x="220" y="2065"/>
                    <a:pt x="220" y="1472"/>
                  </a:cubicBezTo>
                  <a:lnTo>
                    <a:pt x="220" y="725"/>
                  </a:lnTo>
                  <a:cubicBezTo>
                    <a:pt x="220" y="630"/>
                    <a:pt x="287" y="553"/>
                    <a:pt x="392" y="543"/>
                  </a:cubicBezTo>
                  <a:cubicBezTo>
                    <a:pt x="488" y="534"/>
                    <a:pt x="584" y="524"/>
                    <a:pt x="680" y="505"/>
                  </a:cubicBezTo>
                  <a:cubicBezTo>
                    <a:pt x="775" y="486"/>
                    <a:pt x="871" y="467"/>
                    <a:pt x="967" y="438"/>
                  </a:cubicBezTo>
                  <a:cubicBezTo>
                    <a:pt x="1235" y="362"/>
                    <a:pt x="1493" y="247"/>
                    <a:pt x="1723" y="84"/>
                  </a:cubicBezTo>
                  <a:lnTo>
                    <a:pt x="1713" y="55"/>
                  </a:lnTo>
                  <a:lnTo>
                    <a:pt x="1704" y="36"/>
                  </a:lnTo>
                  <a:cubicBezTo>
                    <a:pt x="1692" y="13"/>
                    <a:pt x="1670" y="0"/>
                    <a:pt x="1648"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397" name="Google Shape;12397;p71"/>
          <p:cNvSpPr/>
          <p:nvPr/>
        </p:nvSpPr>
        <p:spPr>
          <a:xfrm>
            <a:off x="5911170" y="2887695"/>
            <a:ext cx="50288" cy="25157"/>
          </a:xfrm>
          <a:custGeom>
            <a:avLst/>
            <a:gdLst/>
            <a:ahLst/>
            <a:cxnLst/>
            <a:rect l="l" t="t" r="r" b="b"/>
            <a:pathLst>
              <a:path w="1915" h="958" extrusionOk="0">
                <a:moveTo>
                  <a:pt x="719" y="1"/>
                </a:moveTo>
                <a:cubicBezTo>
                  <a:pt x="326" y="1"/>
                  <a:pt x="1" y="317"/>
                  <a:pt x="1" y="719"/>
                </a:cubicBezTo>
                <a:cubicBezTo>
                  <a:pt x="1" y="719"/>
                  <a:pt x="719" y="958"/>
                  <a:pt x="1915" y="958"/>
                </a:cubicBezTo>
                <a:lnTo>
                  <a:pt x="1915" y="719"/>
                </a:lnTo>
                <a:cubicBezTo>
                  <a:pt x="1915" y="317"/>
                  <a:pt x="1590"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71"/>
          <p:cNvSpPr/>
          <p:nvPr/>
        </p:nvSpPr>
        <p:spPr>
          <a:xfrm>
            <a:off x="5911170" y="2887695"/>
            <a:ext cx="34716" cy="22899"/>
          </a:xfrm>
          <a:custGeom>
            <a:avLst/>
            <a:gdLst/>
            <a:ahLst/>
            <a:cxnLst/>
            <a:rect l="l" t="t" r="r" b="b"/>
            <a:pathLst>
              <a:path w="1322" h="872" extrusionOk="0">
                <a:moveTo>
                  <a:pt x="719" y="1"/>
                </a:moveTo>
                <a:cubicBezTo>
                  <a:pt x="326" y="1"/>
                  <a:pt x="1" y="317"/>
                  <a:pt x="1" y="719"/>
                </a:cubicBezTo>
                <a:cubicBezTo>
                  <a:pt x="240" y="786"/>
                  <a:pt x="479" y="834"/>
                  <a:pt x="719" y="872"/>
                </a:cubicBezTo>
                <a:lnTo>
                  <a:pt x="719" y="719"/>
                </a:lnTo>
                <a:cubicBezTo>
                  <a:pt x="719" y="365"/>
                  <a:pt x="967" y="68"/>
                  <a:pt x="1322" y="11"/>
                </a:cubicBezTo>
                <a:cubicBezTo>
                  <a:pt x="1274"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71"/>
          <p:cNvSpPr/>
          <p:nvPr/>
        </p:nvSpPr>
        <p:spPr>
          <a:xfrm>
            <a:off x="5798094" y="3145306"/>
            <a:ext cx="28177" cy="75681"/>
          </a:xfrm>
          <a:custGeom>
            <a:avLst/>
            <a:gdLst/>
            <a:ahLst/>
            <a:cxnLst/>
            <a:rect l="l" t="t" r="r" b="b"/>
            <a:pathLst>
              <a:path w="1073" h="2882" extrusionOk="0">
                <a:moveTo>
                  <a:pt x="718" y="0"/>
                </a:moveTo>
                <a:cubicBezTo>
                  <a:pt x="316" y="0"/>
                  <a:pt x="0" y="326"/>
                  <a:pt x="0" y="718"/>
                </a:cubicBezTo>
                <a:lnTo>
                  <a:pt x="0" y="1513"/>
                </a:lnTo>
                <a:cubicBezTo>
                  <a:pt x="10" y="1752"/>
                  <a:pt x="96" y="1972"/>
                  <a:pt x="239" y="2163"/>
                </a:cubicBezTo>
                <a:cubicBezTo>
                  <a:pt x="393" y="2336"/>
                  <a:pt x="479" y="2565"/>
                  <a:pt x="479" y="2805"/>
                </a:cubicBezTo>
                <a:lnTo>
                  <a:pt x="479" y="2881"/>
                </a:lnTo>
                <a:lnTo>
                  <a:pt x="957" y="2881"/>
                </a:lnTo>
                <a:lnTo>
                  <a:pt x="957" y="2805"/>
                </a:lnTo>
                <a:cubicBezTo>
                  <a:pt x="957" y="2584"/>
                  <a:pt x="919" y="2364"/>
                  <a:pt x="833" y="2163"/>
                </a:cubicBezTo>
                <a:cubicBezTo>
                  <a:pt x="756" y="1953"/>
                  <a:pt x="718" y="1733"/>
                  <a:pt x="718" y="1513"/>
                </a:cubicBezTo>
                <a:lnTo>
                  <a:pt x="718" y="718"/>
                </a:lnTo>
                <a:cubicBezTo>
                  <a:pt x="718" y="326"/>
                  <a:pt x="881" y="0"/>
                  <a:pt x="107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71"/>
          <p:cNvSpPr/>
          <p:nvPr/>
        </p:nvSpPr>
        <p:spPr>
          <a:xfrm>
            <a:off x="5797831" y="3145568"/>
            <a:ext cx="28440" cy="56065"/>
          </a:xfrm>
          <a:custGeom>
            <a:avLst/>
            <a:gdLst/>
            <a:ahLst/>
            <a:cxnLst/>
            <a:rect l="l" t="t" r="r" b="b"/>
            <a:pathLst>
              <a:path w="1083" h="2135" extrusionOk="0">
                <a:moveTo>
                  <a:pt x="718" y="0"/>
                </a:moveTo>
                <a:cubicBezTo>
                  <a:pt x="326" y="0"/>
                  <a:pt x="1" y="316"/>
                  <a:pt x="1" y="718"/>
                </a:cubicBezTo>
                <a:lnTo>
                  <a:pt x="1" y="1196"/>
                </a:lnTo>
                <a:cubicBezTo>
                  <a:pt x="1" y="1675"/>
                  <a:pt x="364" y="2077"/>
                  <a:pt x="843" y="2134"/>
                </a:cubicBezTo>
                <a:cubicBezTo>
                  <a:pt x="766" y="1933"/>
                  <a:pt x="728" y="1723"/>
                  <a:pt x="718" y="1503"/>
                </a:cubicBezTo>
                <a:lnTo>
                  <a:pt x="718" y="718"/>
                </a:lnTo>
                <a:cubicBezTo>
                  <a:pt x="718" y="316"/>
                  <a:pt x="881" y="0"/>
                  <a:pt x="10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1" name="Google Shape;12401;p71"/>
          <p:cNvSpPr/>
          <p:nvPr/>
        </p:nvSpPr>
        <p:spPr>
          <a:xfrm>
            <a:off x="5779239" y="3228996"/>
            <a:ext cx="18881" cy="48528"/>
          </a:xfrm>
          <a:custGeom>
            <a:avLst/>
            <a:gdLst/>
            <a:ahLst/>
            <a:cxnLst/>
            <a:rect l="l" t="t" r="r" b="b"/>
            <a:pathLst>
              <a:path w="719" h="1848" extrusionOk="0">
                <a:moveTo>
                  <a:pt x="134" y="0"/>
                </a:moveTo>
                <a:cubicBezTo>
                  <a:pt x="48" y="125"/>
                  <a:pt x="0" y="268"/>
                  <a:pt x="0" y="421"/>
                </a:cubicBezTo>
                <a:lnTo>
                  <a:pt x="0" y="1608"/>
                </a:lnTo>
                <a:cubicBezTo>
                  <a:pt x="0" y="1742"/>
                  <a:pt x="106" y="1847"/>
                  <a:pt x="240" y="1847"/>
                </a:cubicBezTo>
                <a:lnTo>
                  <a:pt x="718" y="1847"/>
                </a:lnTo>
                <a:lnTo>
                  <a:pt x="718" y="670"/>
                </a:lnTo>
                <a:cubicBezTo>
                  <a:pt x="718" y="517"/>
                  <a:pt x="642" y="374"/>
                  <a:pt x="527" y="287"/>
                </a:cubicBezTo>
                <a:lnTo>
                  <a:pt x="13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02" name="Google Shape;12402;p71"/>
          <p:cNvGrpSpPr/>
          <p:nvPr/>
        </p:nvGrpSpPr>
        <p:grpSpPr>
          <a:xfrm>
            <a:off x="5779239" y="2887695"/>
            <a:ext cx="314411" cy="389830"/>
            <a:chOff x="5779239" y="2887695"/>
            <a:chExt cx="314411" cy="389830"/>
          </a:xfrm>
        </p:grpSpPr>
        <p:sp>
          <p:nvSpPr>
            <p:cNvPr id="12403" name="Google Shape;12403;p71"/>
            <p:cNvSpPr/>
            <p:nvPr/>
          </p:nvSpPr>
          <p:spPr>
            <a:xfrm>
              <a:off x="5898617" y="2937957"/>
              <a:ext cx="75419" cy="62866"/>
            </a:xfrm>
            <a:custGeom>
              <a:avLst/>
              <a:gdLst/>
              <a:ahLst/>
              <a:cxnLst/>
              <a:rect l="l" t="t" r="r" b="b"/>
              <a:pathLst>
                <a:path w="2872" h="2394" extrusionOk="0">
                  <a:moveTo>
                    <a:pt x="957" y="1"/>
                  </a:moveTo>
                  <a:lnTo>
                    <a:pt x="957" y="480"/>
                  </a:lnTo>
                  <a:cubicBezTo>
                    <a:pt x="957" y="566"/>
                    <a:pt x="910" y="652"/>
                    <a:pt x="823" y="690"/>
                  </a:cubicBezTo>
                  <a:lnTo>
                    <a:pt x="268" y="977"/>
                  </a:lnTo>
                  <a:cubicBezTo>
                    <a:pt x="106" y="1054"/>
                    <a:pt x="0" y="1216"/>
                    <a:pt x="0" y="1398"/>
                  </a:cubicBezTo>
                  <a:lnTo>
                    <a:pt x="0" y="2394"/>
                  </a:lnTo>
                  <a:lnTo>
                    <a:pt x="2871" y="2394"/>
                  </a:lnTo>
                  <a:lnTo>
                    <a:pt x="2871" y="1398"/>
                  </a:lnTo>
                  <a:cubicBezTo>
                    <a:pt x="2871" y="1216"/>
                    <a:pt x="2766" y="1054"/>
                    <a:pt x="2613" y="977"/>
                  </a:cubicBezTo>
                  <a:lnTo>
                    <a:pt x="2048" y="690"/>
                  </a:lnTo>
                  <a:cubicBezTo>
                    <a:pt x="1962" y="652"/>
                    <a:pt x="1914" y="566"/>
                    <a:pt x="1914" y="480"/>
                  </a:cubicBezTo>
                  <a:lnTo>
                    <a:pt x="191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71"/>
            <p:cNvSpPr/>
            <p:nvPr/>
          </p:nvSpPr>
          <p:spPr>
            <a:xfrm>
              <a:off x="5922488" y="2937957"/>
              <a:ext cx="27678" cy="18750"/>
            </a:xfrm>
            <a:custGeom>
              <a:avLst/>
              <a:gdLst/>
              <a:ahLst/>
              <a:cxnLst/>
              <a:rect l="l" t="t" r="r" b="b"/>
              <a:pathLst>
                <a:path w="1054" h="714" extrusionOk="0">
                  <a:moveTo>
                    <a:pt x="48" y="1"/>
                  </a:moveTo>
                  <a:lnTo>
                    <a:pt x="48" y="480"/>
                  </a:lnTo>
                  <a:cubicBezTo>
                    <a:pt x="48" y="527"/>
                    <a:pt x="29" y="575"/>
                    <a:pt x="1" y="613"/>
                  </a:cubicBezTo>
                  <a:cubicBezTo>
                    <a:pt x="168" y="680"/>
                    <a:pt x="347" y="714"/>
                    <a:pt x="527" y="714"/>
                  </a:cubicBezTo>
                  <a:cubicBezTo>
                    <a:pt x="706" y="714"/>
                    <a:pt x="886" y="680"/>
                    <a:pt x="1053" y="613"/>
                  </a:cubicBezTo>
                  <a:cubicBezTo>
                    <a:pt x="1025" y="575"/>
                    <a:pt x="1005" y="527"/>
                    <a:pt x="1005" y="480"/>
                  </a:cubicBezTo>
                  <a:lnTo>
                    <a:pt x="1005"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71"/>
            <p:cNvSpPr/>
            <p:nvPr/>
          </p:nvSpPr>
          <p:spPr>
            <a:xfrm>
              <a:off x="5898617" y="2957836"/>
              <a:ext cx="75419" cy="42988"/>
            </a:xfrm>
            <a:custGeom>
              <a:avLst/>
              <a:gdLst/>
              <a:ahLst/>
              <a:cxnLst/>
              <a:rect l="l" t="t" r="r" b="b"/>
              <a:pathLst>
                <a:path w="2872" h="1637" extrusionOk="0">
                  <a:moveTo>
                    <a:pt x="699" y="0"/>
                  </a:moveTo>
                  <a:lnTo>
                    <a:pt x="268" y="220"/>
                  </a:lnTo>
                  <a:cubicBezTo>
                    <a:pt x="106" y="297"/>
                    <a:pt x="0" y="459"/>
                    <a:pt x="0" y="641"/>
                  </a:cubicBezTo>
                  <a:lnTo>
                    <a:pt x="0" y="1637"/>
                  </a:lnTo>
                  <a:lnTo>
                    <a:pt x="2871" y="1637"/>
                  </a:lnTo>
                  <a:lnTo>
                    <a:pt x="2871" y="641"/>
                  </a:lnTo>
                  <a:cubicBezTo>
                    <a:pt x="2871" y="459"/>
                    <a:pt x="2766" y="297"/>
                    <a:pt x="2613" y="220"/>
                  </a:cubicBezTo>
                  <a:lnTo>
                    <a:pt x="2173" y="0"/>
                  </a:lnTo>
                  <a:cubicBezTo>
                    <a:pt x="1981" y="230"/>
                    <a:pt x="1709" y="345"/>
                    <a:pt x="1436" y="345"/>
                  </a:cubicBezTo>
                  <a:cubicBezTo>
                    <a:pt x="1163" y="345"/>
                    <a:pt x="890" y="230"/>
                    <a:pt x="699"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71"/>
            <p:cNvSpPr/>
            <p:nvPr/>
          </p:nvSpPr>
          <p:spPr>
            <a:xfrm>
              <a:off x="5898617" y="2968891"/>
              <a:ext cx="18881" cy="31932"/>
            </a:xfrm>
            <a:custGeom>
              <a:avLst/>
              <a:gdLst/>
              <a:ahLst/>
              <a:cxnLst/>
              <a:rect l="l" t="t" r="r" b="b"/>
              <a:pathLst>
                <a:path w="719" h="1216" extrusionOk="0">
                  <a:moveTo>
                    <a:pt x="58" y="0"/>
                  </a:moveTo>
                  <a:cubicBezTo>
                    <a:pt x="19" y="67"/>
                    <a:pt x="0" y="144"/>
                    <a:pt x="0" y="220"/>
                  </a:cubicBezTo>
                  <a:lnTo>
                    <a:pt x="0" y="1216"/>
                  </a:lnTo>
                  <a:lnTo>
                    <a:pt x="718" y="1216"/>
                  </a:lnTo>
                  <a:lnTo>
                    <a:pt x="718" y="737"/>
                  </a:lnTo>
                  <a:cubicBezTo>
                    <a:pt x="718" y="584"/>
                    <a:pt x="651" y="440"/>
                    <a:pt x="527" y="354"/>
                  </a:cubicBezTo>
                  <a:lnTo>
                    <a:pt x="58" y="0"/>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71"/>
            <p:cNvSpPr/>
            <p:nvPr/>
          </p:nvSpPr>
          <p:spPr>
            <a:xfrm>
              <a:off x="5955155" y="2968891"/>
              <a:ext cx="18881" cy="31932"/>
            </a:xfrm>
            <a:custGeom>
              <a:avLst/>
              <a:gdLst/>
              <a:ahLst/>
              <a:cxnLst/>
              <a:rect l="l" t="t" r="r" b="b"/>
              <a:pathLst>
                <a:path w="719" h="1216" extrusionOk="0">
                  <a:moveTo>
                    <a:pt x="661" y="0"/>
                  </a:moveTo>
                  <a:lnTo>
                    <a:pt x="192" y="354"/>
                  </a:lnTo>
                  <a:cubicBezTo>
                    <a:pt x="77" y="440"/>
                    <a:pt x="1" y="584"/>
                    <a:pt x="1" y="737"/>
                  </a:cubicBezTo>
                  <a:lnTo>
                    <a:pt x="1" y="1216"/>
                  </a:lnTo>
                  <a:lnTo>
                    <a:pt x="718" y="1216"/>
                  </a:lnTo>
                  <a:lnTo>
                    <a:pt x="718" y="220"/>
                  </a:lnTo>
                  <a:cubicBezTo>
                    <a:pt x="718" y="144"/>
                    <a:pt x="699" y="67"/>
                    <a:pt x="661" y="0"/>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71"/>
            <p:cNvSpPr/>
            <p:nvPr/>
          </p:nvSpPr>
          <p:spPr>
            <a:xfrm>
              <a:off x="5911170" y="2887695"/>
              <a:ext cx="50288" cy="56590"/>
            </a:xfrm>
            <a:custGeom>
              <a:avLst/>
              <a:gdLst/>
              <a:ahLst/>
              <a:cxnLst/>
              <a:rect l="l" t="t" r="r" b="b"/>
              <a:pathLst>
                <a:path w="1915" h="2155" extrusionOk="0">
                  <a:moveTo>
                    <a:pt x="719" y="1"/>
                  </a:moveTo>
                  <a:cubicBezTo>
                    <a:pt x="326" y="1"/>
                    <a:pt x="1" y="317"/>
                    <a:pt x="1" y="719"/>
                  </a:cubicBezTo>
                  <a:lnTo>
                    <a:pt x="1" y="1197"/>
                  </a:lnTo>
                  <a:cubicBezTo>
                    <a:pt x="1" y="1724"/>
                    <a:pt x="432" y="2154"/>
                    <a:pt x="958" y="2154"/>
                  </a:cubicBezTo>
                  <a:cubicBezTo>
                    <a:pt x="1484" y="2154"/>
                    <a:pt x="1915" y="1724"/>
                    <a:pt x="1915" y="1197"/>
                  </a:cubicBezTo>
                  <a:lnTo>
                    <a:pt x="1915" y="719"/>
                  </a:lnTo>
                  <a:cubicBezTo>
                    <a:pt x="1915" y="317"/>
                    <a:pt x="159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71"/>
            <p:cNvSpPr/>
            <p:nvPr/>
          </p:nvSpPr>
          <p:spPr>
            <a:xfrm>
              <a:off x="5911170" y="2887695"/>
              <a:ext cx="34716" cy="56485"/>
            </a:xfrm>
            <a:custGeom>
              <a:avLst/>
              <a:gdLst/>
              <a:ahLst/>
              <a:cxnLst/>
              <a:rect l="l" t="t" r="r" b="b"/>
              <a:pathLst>
                <a:path w="1322" h="2151" extrusionOk="0">
                  <a:moveTo>
                    <a:pt x="719" y="1"/>
                  </a:moveTo>
                  <a:cubicBezTo>
                    <a:pt x="326" y="1"/>
                    <a:pt x="1" y="317"/>
                    <a:pt x="1" y="719"/>
                  </a:cubicBezTo>
                  <a:lnTo>
                    <a:pt x="1" y="1197"/>
                  </a:lnTo>
                  <a:cubicBezTo>
                    <a:pt x="1" y="1746"/>
                    <a:pt x="450" y="2151"/>
                    <a:pt x="955" y="2151"/>
                  </a:cubicBezTo>
                  <a:cubicBezTo>
                    <a:pt x="1076" y="2151"/>
                    <a:pt x="1200" y="2128"/>
                    <a:pt x="1322" y="2078"/>
                  </a:cubicBezTo>
                  <a:cubicBezTo>
                    <a:pt x="958" y="1934"/>
                    <a:pt x="719" y="1580"/>
                    <a:pt x="719" y="1197"/>
                  </a:cubicBezTo>
                  <a:lnTo>
                    <a:pt x="719" y="719"/>
                  </a:lnTo>
                  <a:cubicBezTo>
                    <a:pt x="719" y="365"/>
                    <a:pt x="967" y="68"/>
                    <a:pt x="1322" y="11"/>
                  </a:cubicBezTo>
                  <a:cubicBezTo>
                    <a:pt x="1274"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71"/>
            <p:cNvSpPr/>
            <p:nvPr/>
          </p:nvSpPr>
          <p:spPr>
            <a:xfrm>
              <a:off x="5892341" y="3013375"/>
              <a:ext cx="87971" cy="150811"/>
            </a:xfrm>
            <a:custGeom>
              <a:avLst/>
              <a:gdLst/>
              <a:ahLst/>
              <a:cxnLst/>
              <a:rect l="l" t="t" r="r" b="b"/>
              <a:pathLst>
                <a:path w="3350" h="5743" extrusionOk="0">
                  <a:moveTo>
                    <a:pt x="0" y="0"/>
                  </a:moveTo>
                  <a:lnTo>
                    <a:pt x="0" y="5742"/>
                  </a:lnTo>
                  <a:lnTo>
                    <a:pt x="3350" y="5742"/>
                  </a:lnTo>
                  <a:lnTo>
                    <a:pt x="3350"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1" name="Google Shape;12411;p71"/>
            <p:cNvSpPr/>
            <p:nvPr/>
          </p:nvSpPr>
          <p:spPr>
            <a:xfrm>
              <a:off x="5892341" y="3101320"/>
              <a:ext cx="87971" cy="62866"/>
            </a:xfrm>
            <a:custGeom>
              <a:avLst/>
              <a:gdLst/>
              <a:ahLst/>
              <a:cxnLst/>
              <a:rect l="l" t="t" r="r" b="b"/>
              <a:pathLst>
                <a:path w="3350" h="2394" extrusionOk="0">
                  <a:moveTo>
                    <a:pt x="0" y="1"/>
                  </a:moveTo>
                  <a:lnTo>
                    <a:pt x="0" y="2393"/>
                  </a:lnTo>
                  <a:lnTo>
                    <a:pt x="3350" y="2393"/>
                  </a:lnTo>
                  <a:lnTo>
                    <a:pt x="3350"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2" name="Google Shape;12412;p71"/>
            <p:cNvSpPr/>
            <p:nvPr/>
          </p:nvSpPr>
          <p:spPr>
            <a:xfrm>
              <a:off x="5967734" y="3082466"/>
              <a:ext cx="50288" cy="75419"/>
            </a:xfrm>
            <a:custGeom>
              <a:avLst/>
              <a:gdLst/>
              <a:ahLst/>
              <a:cxnLst/>
              <a:rect l="l" t="t" r="r" b="b"/>
              <a:pathLst>
                <a:path w="1915" h="2872" extrusionOk="0">
                  <a:moveTo>
                    <a:pt x="718" y="1"/>
                  </a:moveTo>
                  <a:cubicBezTo>
                    <a:pt x="326" y="1"/>
                    <a:pt x="0" y="326"/>
                    <a:pt x="0" y="719"/>
                  </a:cubicBezTo>
                  <a:lnTo>
                    <a:pt x="0" y="1513"/>
                  </a:lnTo>
                  <a:cubicBezTo>
                    <a:pt x="10" y="1743"/>
                    <a:pt x="96" y="1972"/>
                    <a:pt x="239" y="2154"/>
                  </a:cubicBezTo>
                  <a:cubicBezTo>
                    <a:pt x="393" y="2336"/>
                    <a:pt x="479" y="2566"/>
                    <a:pt x="479" y="2805"/>
                  </a:cubicBezTo>
                  <a:lnTo>
                    <a:pt x="479" y="2872"/>
                  </a:lnTo>
                  <a:lnTo>
                    <a:pt x="1436" y="2872"/>
                  </a:lnTo>
                  <a:lnTo>
                    <a:pt x="1436" y="2738"/>
                  </a:lnTo>
                  <a:cubicBezTo>
                    <a:pt x="1436" y="2547"/>
                    <a:pt x="1503" y="2355"/>
                    <a:pt x="1637" y="2212"/>
                  </a:cubicBezTo>
                  <a:lnTo>
                    <a:pt x="1723" y="2106"/>
                  </a:lnTo>
                  <a:cubicBezTo>
                    <a:pt x="1838" y="1953"/>
                    <a:pt x="1905" y="1771"/>
                    <a:pt x="1914" y="1580"/>
                  </a:cubicBezTo>
                  <a:lnTo>
                    <a:pt x="1914" y="719"/>
                  </a:lnTo>
                  <a:cubicBezTo>
                    <a:pt x="1914" y="326"/>
                    <a:pt x="1598" y="1"/>
                    <a:pt x="119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3" name="Google Shape;12413;p71"/>
            <p:cNvSpPr/>
            <p:nvPr/>
          </p:nvSpPr>
          <p:spPr>
            <a:xfrm>
              <a:off x="5967734" y="3082466"/>
              <a:ext cx="28413" cy="75419"/>
            </a:xfrm>
            <a:custGeom>
              <a:avLst/>
              <a:gdLst/>
              <a:ahLst/>
              <a:cxnLst/>
              <a:rect l="l" t="t" r="r" b="b"/>
              <a:pathLst>
                <a:path w="1082" h="2872" extrusionOk="0">
                  <a:moveTo>
                    <a:pt x="718" y="1"/>
                  </a:moveTo>
                  <a:cubicBezTo>
                    <a:pt x="326" y="1"/>
                    <a:pt x="0" y="326"/>
                    <a:pt x="0" y="719"/>
                  </a:cubicBezTo>
                  <a:lnTo>
                    <a:pt x="0" y="1513"/>
                  </a:lnTo>
                  <a:cubicBezTo>
                    <a:pt x="19" y="1743"/>
                    <a:pt x="96" y="1972"/>
                    <a:pt x="239" y="2154"/>
                  </a:cubicBezTo>
                  <a:cubicBezTo>
                    <a:pt x="393" y="2336"/>
                    <a:pt x="479" y="2566"/>
                    <a:pt x="479" y="2805"/>
                  </a:cubicBezTo>
                  <a:lnTo>
                    <a:pt x="479" y="2872"/>
                  </a:lnTo>
                  <a:lnTo>
                    <a:pt x="957" y="2872"/>
                  </a:lnTo>
                  <a:lnTo>
                    <a:pt x="957" y="2805"/>
                  </a:lnTo>
                  <a:cubicBezTo>
                    <a:pt x="967" y="2585"/>
                    <a:pt x="919" y="2365"/>
                    <a:pt x="842" y="2154"/>
                  </a:cubicBezTo>
                  <a:cubicBezTo>
                    <a:pt x="766" y="1953"/>
                    <a:pt x="727" y="1733"/>
                    <a:pt x="718" y="1513"/>
                  </a:cubicBezTo>
                  <a:lnTo>
                    <a:pt x="718" y="719"/>
                  </a:lnTo>
                  <a:cubicBezTo>
                    <a:pt x="718" y="326"/>
                    <a:pt x="881" y="1"/>
                    <a:pt x="108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71"/>
            <p:cNvSpPr/>
            <p:nvPr/>
          </p:nvSpPr>
          <p:spPr>
            <a:xfrm>
              <a:off x="5967734" y="3082466"/>
              <a:ext cx="50288" cy="56590"/>
            </a:xfrm>
            <a:custGeom>
              <a:avLst/>
              <a:gdLst/>
              <a:ahLst/>
              <a:cxnLst/>
              <a:rect l="l" t="t" r="r" b="b"/>
              <a:pathLst>
                <a:path w="1915" h="2155" extrusionOk="0">
                  <a:moveTo>
                    <a:pt x="718" y="1"/>
                  </a:moveTo>
                  <a:cubicBezTo>
                    <a:pt x="326" y="1"/>
                    <a:pt x="0" y="326"/>
                    <a:pt x="0" y="719"/>
                  </a:cubicBezTo>
                  <a:lnTo>
                    <a:pt x="0" y="1197"/>
                  </a:lnTo>
                  <a:cubicBezTo>
                    <a:pt x="0" y="1733"/>
                    <a:pt x="431" y="2154"/>
                    <a:pt x="957" y="2154"/>
                  </a:cubicBezTo>
                  <a:cubicBezTo>
                    <a:pt x="1484" y="2154"/>
                    <a:pt x="1914" y="1733"/>
                    <a:pt x="1914" y="1197"/>
                  </a:cubicBezTo>
                  <a:lnTo>
                    <a:pt x="1914" y="719"/>
                  </a:lnTo>
                  <a:cubicBezTo>
                    <a:pt x="1914" y="326"/>
                    <a:pt x="1598" y="1"/>
                    <a:pt x="1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71"/>
            <p:cNvSpPr/>
            <p:nvPr/>
          </p:nvSpPr>
          <p:spPr>
            <a:xfrm>
              <a:off x="5967734" y="3082466"/>
              <a:ext cx="28177" cy="56328"/>
            </a:xfrm>
            <a:custGeom>
              <a:avLst/>
              <a:gdLst/>
              <a:ahLst/>
              <a:cxnLst/>
              <a:rect l="l" t="t" r="r" b="b"/>
              <a:pathLst>
                <a:path w="1073" h="2145" extrusionOk="0">
                  <a:moveTo>
                    <a:pt x="718" y="1"/>
                  </a:moveTo>
                  <a:cubicBezTo>
                    <a:pt x="316" y="1"/>
                    <a:pt x="0" y="326"/>
                    <a:pt x="0" y="719"/>
                  </a:cubicBezTo>
                  <a:lnTo>
                    <a:pt x="0" y="1197"/>
                  </a:lnTo>
                  <a:cubicBezTo>
                    <a:pt x="0" y="1676"/>
                    <a:pt x="354" y="2087"/>
                    <a:pt x="833" y="2145"/>
                  </a:cubicBezTo>
                  <a:cubicBezTo>
                    <a:pt x="766" y="1944"/>
                    <a:pt x="718" y="1724"/>
                    <a:pt x="718" y="1513"/>
                  </a:cubicBezTo>
                  <a:lnTo>
                    <a:pt x="718" y="719"/>
                  </a:lnTo>
                  <a:cubicBezTo>
                    <a:pt x="718" y="326"/>
                    <a:pt x="88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71"/>
            <p:cNvSpPr/>
            <p:nvPr/>
          </p:nvSpPr>
          <p:spPr>
            <a:xfrm>
              <a:off x="5948879" y="3151582"/>
              <a:ext cx="87971" cy="100812"/>
            </a:xfrm>
            <a:custGeom>
              <a:avLst/>
              <a:gdLst/>
              <a:ahLst/>
              <a:cxnLst/>
              <a:rect l="l" t="t" r="r" b="b"/>
              <a:pathLst>
                <a:path w="3350" h="3839" extrusionOk="0">
                  <a:moveTo>
                    <a:pt x="1426" y="1"/>
                  </a:moveTo>
                  <a:cubicBezTo>
                    <a:pt x="1273" y="1"/>
                    <a:pt x="1130" y="29"/>
                    <a:pt x="986" y="87"/>
                  </a:cubicBezTo>
                  <a:lnTo>
                    <a:pt x="450" y="307"/>
                  </a:lnTo>
                  <a:cubicBezTo>
                    <a:pt x="182" y="412"/>
                    <a:pt x="0" y="680"/>
                    <a:pt x="0" y="967"/>
                  </a:cubicBezTo>
                  <a:lnTo>
                    <a:pt x="0" y="3599"/>
                  </a:lnTo>
                  <a:cubicBezTo>
                    <a:pt x="0" y="3733"/>
                    <a:pt x="106" y="3838"/>
                    <a:pt x="240" y="3838"/>
                  </a:cubicBezTo>
                  <a:lnTo>
                    <a:pt x="3111" y="3838"/>
                  </a:lnTo>
                  <a:cubicBezTo>
                    <a:pt x="3245" y="3838"/>
                    <a:pt x="3350" y="3733"/>
                    <a:pt x="3350" y="3599"/>
                  </a:cubicBezTo>
                  <a:lnTo>
                    <a:pt x="3350" y="967"/>
                  </a:lnTo>
                  <a:cubicBezTo>
                    <a:pt x="3350" y="680"/>
                    <a:pt x="3178" y="412"/>
                    <a:pt x="2900" y="307"/>
                  </a:cubicBezTo>
                  <a:lnTo>
                    <a:pt x="2374" y="87"/>
                  </a:lnTo>
                  <a:cubicBezTo>
                    <a:pt x="2230" y="29"/>
                    <a:pt x="2077"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7" name="Google Shape;12417;p71"/>
            <p:cNvSpPr/>
            <p:nvPr/>
          </p:nvSpPr>
          <p:spPr>
            <a:xfrm>
              <a:off x="5948879" y="3165920"/>
              <a:ext cx="18881" cy="86474"/>
            </a:xfrm>
            <a:custGeom>
              <a:avLst/>
              <a:gdLst/>
              <a:ahLst/>
              <a:cxnLst/>
              <a:rect l="l" t="t" r="r" b="b"/>
              <a:pathLst>
                <a:path w="719" h="3293" extrusionOk="0">
                  <a:moveTo>
                    <a:pt x="144" y="0"/>
                  </a:moveTo>
                  <a:cubicBezTo>
                    <a:pt x="48" y="125"/>
                    <a:pt x="0" y="268"/>
                    <a:pt x="0" y="421"/>
                  </a:cubicBezTo>
                  <a:lnTo>
                    <a:pt x="0" y="3053"/>
                  </a:lnTo>
                  <a:cubicBezTo>
                    <a:pt x="0" y="3187"/>
                    <a:pt x="106" y="3292"/>
                    <a:pt x="240" y="3292"/>
                  </a:cubicBezTo>
                  <a:lnTo>
                    <a:pt x="718" y="3292"/>
                  </a:lnTo>
                  <a:lnTo>
                    <a:pt x="718" y="670"/>
                  </a:lnTo>
                  <a:cubicBezTo>
                    <a:pt x="718" y="527"/>
                    <a:pt x="651"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8" name="Google Shape;12418;p71"/>
            <p:cNvSpPr/>
            <p:nvPr/>
          </p:nvSpPr>
          <p:spPr>
            <a:xfrm>
              <a:off x="6017995" y="3165920"/>
              <a:ext cx="18855" cy="86474"/>
            </a:xfrm>
            <a:custGeom>
              <a:avLst/>
              <a:gdLst/>
              <a:ahLst/>
              <a:cxnLst/>
              <a:rect l="l" t="t" r="r" b="b"/>
              <a:pathLst>
                <a:path w="718" h="3293" extrusionOk="0">
                  <a:moveTo>
                    <a:pt x="584" y="0"/>
                  </a:moveTo>
                  <a:lnTo>
                    <a:pt x="192" y="287"/>
                  </a:lnTo>
                  <a:cubicBezTo>
                    <a:pt x="77" y="383"/>
                    <a:pt x="0" y="527"/>
                    <a:pt x="0" y="670"/>
                  </a:cubicBezTo>
                  <a:lnTo>
                    <a:pt x="0" y="3292"/>
                  </a:lnTo>
                  <a:lnTo>
                    <a:pt x="479" y="3292"/>
                  </a:lnTo>
                  <a:cubicBezTo>
                    <a:pt x="613" y="3292"/>
                    <a:pt x="718" y="3187"/>
                    <a:pt x="718" y="3053"/>
                  </a:cubicBezTo>
                  <a:lnTo>
                    <a:pt x="718" y="421"/>
                  </a:lnTo>
                  <a:cubicBezTo>
                    <a:pt x="718" y="268"/>
                    <a:pt x="670" y="125"/>
                    <a:pt x="58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9" name="Google Shape;12419;p71"/>
            <p:cNvSpPr/>
            <p:nvPr/>
          </p:nvSpPr>
          <p:spPr>
            <a:xfrm>
              <a:off x="5854632" y="3082466"/>
              <a:ext cx="50288" cy="75419"/>
            </a:xfrm>
            <a:custGeom>
              <a:avLst/>
              <a:gdLst/>
              <a:ahLst/>
              <a:cxnLst/>
              <a:rect l="l" t="t" r="r" b="b"/>
              <a:pathLst>
                <a:path w="1915" h="2872" extrusionOk="0">
                  <a:moveTo>
                    <a:pt x="718" y="1"/>
                  </a:moveTo>
                  <a:cubicBezTo>
                    <a:pt x="326" y="1"/>
                    <a:pt x="1" y="326"/>
                    <a:pt x="1" y="719"/>
                  </a:cubicBezTo>
                  <a:lnTo>
                    <a:pt x="1" y="1513"/>
                  </a:lnTo>
                  <a:cubicBezTo>
                    <a:pt x="10" y="1743"/>
                    <a:pt x="96" y="1972"/>
                    <a:pt x="240" y="2154"/>
                  </a:cubicBezTo>
                  <a:cubicBezTo>
                    <a:pt x="393" y="2336"/>
                    <a:pt x="479" y="2566"/>
                    <a:pt x="479" y="2805"/>
                  </a:cubicBezTo>
                  <a:lnTo>
                    <a:pt x="479" y="2872"/>
                  </a:lnTo>
                  <a:lnTo>
                    <a:pt x="1436" y="2872"/>
                  </a:lnTo>
                  <a:lnTo>
                    <a:pt x="1436" y="2738"/>
                  </a:lnTo>
                  <a:cubicBezTo>
                    <a:pt x="1436" y="2547"/>
                    <a:pt x="1503" y="2355"/>
                    <a:pt x="1627" y="2212"/>
                  </a:cubicBezTo>
                  <a:lnTo>
                    <a:pt x="1723" y="2106"/>
                  </a:lnTo>
                  <a:cubicBezTo>
                    <a:pt x="1838" y="1953"/>
                    <a:pt x="1905" y="1771"/>
                    <a:pt x="1915" y="1580"/>
                  </a:cubicBezTo>
                  <a:lnTo>
                    <a:pt x="1915" y="719"/>
                  </a:lnTo>
                  <a:cubicBezTo>
                    <a:pt x="1915" y="326"/>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71"/>
            <p:cNvSpPr/>
            <p:nvPr/>
          </p:nvSpPr>
          <p:spPr>
            <a:xfrm>
              <a:off x="5854632" y="3082466"/>
              <a:ext cx="28177" cy="75419"/>
            </a:xfrm>
            <a:custGeom>
              <a:avLst/>
              <a:gdLst/>
              <a:ahLst/>
              <a:cxnLst/>
              <a:rect l="l" t="t" r="r" b="b"/>
              <a:pathLst>
                <a:path w="1073" h="2872" extrusionOk="0">
                  <a:moveTo>
                    <a:pt x="718" y="1"/>
                  </a:moveTo>
                  <a:cubicBezTo>
                    <a:pt x="316" y="1"/>
                    <a:pt x="1" y="326"/>
                    <a:pt x="1" y="719"/>
                  </a:cubicBezTo>
                  <a:lnTo>
                    <a:pt x="1" y="1513"/>
                  </a:lnTo>
                  <a:cubicBezTo>
                    <a:pt x="10" y="1743"/>
                    <a:pt x="96" y="1972"/>
                    <a:pt x="240" y="2154"/>
                  </a:cubicBezTo>
                  <a:cubicBezTo>
                    <a:pt x="393" y="2336"/>
                    <a:pt x="479" y="2566"/>
                    <a:pt x="479" y="2805"/>
                  </a:cubicBezTo>
                  <a:lnTo>
                    <a:pt x="479" y="2872"/>
                  </a:lnTo>
                  <a:lnTo>
                    <a:pt x="958" y="2872"/>
                  </a:lnTo>
                  <a:lnTo>
                    <a:pt x="958" y="2805"/>
                  </a:lnTo>
                  <a:cubicBezTo>
                    <a:pt x="958" y="2585"/>
                    <a:pt x="919" y="2365"/>
                    <a:pt x="833" y="2154"/>
                  </a:cubicBezTo>
                  <a:cubicBezTo>
                    <a:pt x="757" y="1953"/>
                    <a:pt x="718" y="1733"/>
                    <a:pt x="718" y="1513"/>
                  </a:cubicBezTo>
                  <a:lnTo>
                    <a:pt x="718" y="719"/>
                  </a:lnTo>
                  <a:cubicBezTo>
                    <a:pt x="718" y="326"/>
                    <a:pt x="881" y="1"/>
                    <a:pt x="1072"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71"/>
            <p:cNvSpPr/>
            <p:nvPr/>
          </p:nvSpPr>
          <p:spPr>
            <a:xfrm>
              <a:off x="5854632" y="3082466"/>
              <a:ext cx="50288" cy="56590"/>
            </a:xfrm>
            <a:custGeom>
              <a:avLst/>
              <a:gdLst/>
              <a:ahLst/>
              <a:cxnLst/>
              <a:rect l="l" t="t" r="r" b="b"/>
              <a:pathLst>
                <a:path w="1915" h="2155" extrusionOk="0">
                  <a:moveTo>
                    <a:pt x="718" y="1"/>
                  </a:moveTo>
                  <a:cubicBezTo>
                    <a:pt x="316" y="1"/>
                    <a:pt x="1" y="326"/>
                    <a:pt x="1" y="719"/>
                  </a:cubicBezTo>
                  <a:lnTo>
                    <a:pt x="1" y="1197"/>
                  </a:lnTo>
                  <a:cubicBezTo>
                    <a:pt x="1" y="1733"/>
                    <a:pt x="431" y="2154"/>
                    <a:pt x="958" y="2154"/>
                  </a:cubicBezTo>
                  <a:cubicBezTo>
                    <a:pt x="1484" y="2154"/>
                    <a:pt x="1915" y="1733"/>
                    <a:pt x="1915" y="1197"/>
                  </a:cubicBezTo>
                  <a:lnTo>
                    <a:pt x="1915" y="719"/>
                  </a:lnTo>
                  <a:cubicBezTo>
                    <a:pt x="1915" y="326"/>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71"/>
            <p:cNvSpPr/>
            <p:nvPr/>
          </p:nvSpPr>
          <p:spPr>
            <a:xfrm>
              <a:off x="5854632" y="3082466"/>
              <a:ext cx="28177" cy="56328"/>
            </a:xfrm>
            <a:custGeom>
              <a:avLst/>
              <a:gdLst/>
              <a:ahLst/>
              <a:cxnLst/>
              <a:rect l="l" t="t" r="r" b="b"/>
              <a:pathLst>
                <a:path w="1073" h="2145" extrusionOk="0">
                  <a:moveTo>
                    <a:pt x="718" y="1"/>
                  </a:moveTo>
                  <a:cubicBezTo>
                    <a:pt x="316" y="1"/>
                    <a:pt x="1" y="326"/>
                    <a:pt x="1" y="719"/>
                  </a:cubicBezTo>
                  <a:lnTo>
                    <a:pt x="1" y="1197"/>
                  </a:lnTo>
                  <a:cubicBezTo>
                    <a:pt x="1" y="1676"/>
                    <a:pt x="355" y="2087"/>
                    <a:pt x="833" y="2145"/>
                  </a:cubicBezTo>
                  <a:cubicBezTo>
                    <a:pt x="757" y="1944"/>
                    <a:pt x="718" y="1724"/>
                    <a:pt x="718" y="1513"/>
                  </a:cubicBezTo>
                  <a:lnTo>
                    <a:pt x="718" y="719"/>
                  </a:lnTo>
                  <a:cubicBezTo>
                    <a:pt x="718" y="326"/>
                    <a:pt x="871"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71"/>
            <p:cNvSpPr/>
            <p:nvPr/>
          </p:nvSpPr>
          <p:spPr>
            <a:xfrm>
              <a:off x="5835777" y="3151582"/>
              <a:ext cx="87997" cy="100812"/>
            </a:xfrm>
            <a:custGeom>
              <a:avLst/>
              <a:gdLst/>
              <a:ahLst/>
              <a:cxnLst/>
              <a:rect l="l" t="t" r="r" b="b"/>
              <a:pathLst>
                <a:path w="3351" h="3839" extrusionOk="0">
                  <a:moveTo>
                    <a:pt x="1427" y="1"/>
                  </a:moveTo>
                  <a:cubicBezTo>
                    <a:pt x="1274" y="1"/>
                    <a:pt x="1120" y="29"/>
                    <a:pt x="986" y="87"/>
                  </a:cubicBezTo>
                  <a:lnTo>
                    <a:pt x="451" y="307"/>
                  </a:lnTo>
                  <a:cubicBezTo>
                    <a:pt x="183" y="412"/>
                    <a:pt x="1" y="680"/>
                    <a:pt x="1" y="967"/>
                  </a:cubicBezTo>
                  <a:lnTo>
                    <a:pt x="1" y="3599"/>
                  </a:lnTo>
                  <a:cubicBezTo>
                    <a:pt x="1" y="3733"/>
                    <a:pt x="106" y="3838"/>
                    <a:pt x="240" y="3838"/>
                  </a:cubicBezTo>
                  <a:lnTo>
                    <a:pt x="3111" y="3838"/>
                  </a:lnTo>
                  <a:cubicBezTo>
                    <a:pt x="3245" y="3838"/>
                    <a:pt x="3350" y="3733"/>
                    <a:pt x="3350" y="3599"/>
                  </a:cubicBezTo>
                  <a:lnTo>
                    <a:pt x="3350" y="967"/>
                  </a:lnTo>
                  <a:cubicBezTo>
                    <a:pt x="3350" y="680"/>
                    <a:pt x="3169" y="412"/>
                    <a:pt x="2901" y="307"/>
                  </a:cubicBezTo>
                  <a:lnTo>
                    <a:pt x="2365" y="87"/>
                  </a:lnTo>
                  <a:cubicBezTo>
                    <a:pt x="2231" y="29"/>
                    <a:pt x="2078" y="1"/>
                    <a:pt x="192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71"/>
            <p:cNvSpPr/>
            <p:nvPr/>
          </p:nvSpPr>
          <p:spPr>
            <a:xfrm>
              <a:off x="5835777" y="3165920"/>
              <a:ext cx="18881" cy="86474"/>
            </a:xfrm>
            <a:custGeom>
              <a:avLst/>
              <a:gdLst/>
              <a:ahLst/>
              <a:cxnLst/>
              <a:rect l="l" t="t" r="r" b="b"/>
              <a:pathLst>
                <a:path w="719" h="3293" extrusionOk="0">
                  <a:moveTo>
                    <a:pt x="144" y="0"/>
                  </a:moveTo>
                  <a:cubicBezTo>
                    <a:pt x="49" y="125"/>
                    <a:pt x="1" y="268"/>
                    <a:pt x="1" y="421"/>
                  </a:cubicBezTo>
                  <a:lnTo>
                    <a:pt x="1" y="3053"/>
                  </a:lnTo>
                  <a:cubicBezTo>
                    <a:pt x="1" y="3187"/>
                    <a:pt x="106" y="3292"/>
                    <a:pt x="240" y="3292"/>
                  </a:cubicBezTo>
                  <a:lnTo>
                    <a:pt x="719" y="3292"/>
                  </a:lnTo>
                  <a:lnTo>
                    <a:pt x="719" y="670"/>
                  </a:lnTo>
                  <a:cubicBezTo>
                    <a:pt x="719" y="527"/>
                    <a:pt x="642" y="383"/>
                    <a:pt x="527" y="287"/>
                  </a:cubicBezTo>
                  <a:lnTo>
                    <a:pt x="144" y="0"/>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71"/>
            <p:cNvSpPr/>
            <p:nvPr/>
          </p:nvSpPr>
          <p:spPr>
            <a:xfrm>
              <a:off x="5904893" y="3165920"/>
              <a:ext cx="18881" cy="86474"/>
            </a:xfrm>
            <a:custGeom>
              <a:avLst/>
              <a:gdLst/>
              <a:ahLst/>
              <a:cxnLst/>
              <a:rect l="l" t="t" r="r" b="b"/>
              <a:pathLst>
                <a:path w="719" h="3293" extrusionOk="0">
                  <a:moveTo>
                    <a:pt x="575" y="0"/>
                  </a:moveTo>
                  <a:lnTo>
                    <a:pt x="192" y="287"/>
                  </a:lnTo>
                  <a:cubicBezTo>
                    <a:pt x="68" y="383"/>
                    <a:pt x="1" y="527"/>
                    <a:pt x="1" y="670"/>
                  </a:cubicBezTo>
                  <a:lnTo>
                    <a:pt x="1" y="3292"/>
                  </a:lnTo>
                  <a:lnTo>
                    <a:pt x="479" y="3292"/>
                  </a:lnTo>
                  <a:cubicBezTo>
                    <a:pt x="613" y="3292"/>
                    <a:pt x="718" y="3187"/>
                    <a:pt x="718" y="3053"/>
                  </a:cubicBezTo>
                  <a:lnTo>
                    <a:pt x="718" y="421"/>
                  </a:lnTo>
                  <a:cubicBezTo>
                    <a:pt x="718" y="268"/>
                    <a:pt x="671" y="125"/>
                    <a:pt x="575"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71"/>
            <p:cNvSpPr/>
            <p:nvPr/>
          </p:nvSpPr>
          <p:spPr>
            <a:xfrm>
              <a:off x="6024271" y="3145306"/>
              <a:ext cx="50288" cy="75419"/>
            </a:xfrm>
            <a:custGeom>
              <a:avLst/>
              <a:gdLst/>
              <a:ahLst/>
              <a:cxnLst/>
              <a:rect l="l" t="t" r="r" b="b"/>
              <a:pathLst>
                <a:path w="1915" h="2872" extrusionOk="0">
                  <a:moveTo>
                    <a:pt x="718" y="0"/>
                  </a:moveTo>
                  <a:cubicBezTo>
                    <a:pt x="326" y="0"/>
                    <a:pt x="0" y="326"/>
                    <a:pt x="0" y="718"/>
                  </a:cubicBezTo>
                  <a:lnTo>
                    <a:pt x="0" y="1513"/>
                  </a:lnTo>
                  <a:cubicBezTo>
                    <a:pt x="20" y="1742"/>
                    <a:pt x="96" y="1972"/>
                    <a:pt x="240" y="2154"/>
                  </a:cubicBezTo>
                  <a:cubicBezTo>
                    <a:pt x="393" y="2336"/>
                    <a:pt x="479" y="2565"/>
                    <a:pt x="479" y="2805"/>
                  </a:cubicBezTo>
                  <a:lnTo>
                    <a:pt x="479" y="2872"/>
                  </a:lnTo>
                  <a:lnTo>
                    <a:pt x="1436" y="2872"/>
                  </a:lnTo>
                  <a:lnTo>
                    <a:pt x="1436" y="2738"/>
                  </a:lnTo>
                  <a:cubicBezTo>
                    <a:pt x="1436" y="2546"/>
                    <a:pt x="1503" y="2355"/>
                    <a:pt x="1637"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7" name="Google Shape;12427;p71"/>
            <p:cNvSpPr/>
            <p:nvPr/>
          </p:nvSpPr>
          <p:spPr>
            <a:xfrm>
              <a:off x="6024271" y="3145306"/>
              <a:ext cx="28413" cy="75681"/>
            </a:xfrm>
            <a:custGeom>
              <a:avLst/>
              <a:gdLst/>
              <a:ahLst/>
              <a:cxnLst/>
              <a:rect l="l" t="t" r="r" b="b"/>
              <a:pathLst>
                <a:path w="1082" h="2882" extrusionOk="0">
                  <a:moveTo>
                    <a:pt x="718" y="0"/>
                  </a:moveTo>
                  <a:cubicBezTo>
                    <a:pt x="326" y="0"/>
                    <a:pt x="0" y="326"/>
                    <a:pt x="0" y="718"/>
                  </a:cubicBezTo>
                  <a:lnTo>
                    <a:pt x="0" y="1513"/>
                  </a:lnTo>
                  <a:cubicBezTo>
                    <a:pt x="20" y="1752"/>
                    <a:pt x="96" y="1972"/>
                    <a:pt x="240" y="2163"/>
                  </a:cubicBezTo>
                  <a:cubicBezTo>
                    <a:pt x="402" y="2336"/>
                    <a:pt x="479" y="2565"/>
                    <a:pt x="479" y="2805"/>
                  </a:cubicBezTo>
                  <a:lnTo>
                    <a:pt x="479" y="2881"/>
                  </a:lnTo>
                  <a:lnTo>
                    <a:pt x="958" y="2881"/>
                  </a:lnTo>
                  <a:lnTo>
                    <a:pt x="958" y="2805"/>
                  </a:lnTo>
                  <a:cubicBezTo>
                    <a:pt x="967" y="2584"/>
                    <a:pt x="919" y="2364"/>
                    <a:pt x="843" y="2163"/>
                  </a:cubicBezTo>
                  <a:cubicBezTo>
                    <a:pt x="766" y="1953"/>
                    <a:pt x="728" y="1733"/>
                    <a:pt x="718" y="1513"/>
                  </a:cubicBezTo>
                  <a:lnTo>
                    <a:pt x="718" y="718"/>
                  </a:lnTo>
                  <a:cubicBezTo>
                    <a:pt x="718"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8" name="Google Shape;12428;p71"/>
            <p:cNvSpPr/>
            <p:nvPr/>
          </p:nvSpPr>
          <p:spPr>
            <a:xfrm>
              <a:off x="6024271" y="3145306"/>
              <a:ext cx="50288" cy="56564"/>
            </a:xfrm>
            <a:custGeom>
              <a:avLst/>
              <a:gdLst/>
              <a:ahLst/>
              <a:cxnLst/>
              <a:rect l="l" t="t" r="r" b="b"/>
              <a:pathLst>
                <a:path w="1915" h="2154" extrusionOk="0">
                  <a:moveTo>
                    <a:pt x="718" y="0"/>
                  </a:moveTo>
                  <a:cubicBezTo>
                    <a:pt x="326" y="0"/>
                    <a:pt x="0" y="326"/>
                    <a:pt x="0" y="718"/>
                  </a:cubicBezTo>
                  <a:lnTo>
                    <a:pt x="0" y="1197"/>
                  </a:lnTo>
                  <a:cubicBezTo>
                    <a:pt x="0" y="1733"/>
                    <a:pt x="431" y="2154"/>
                    <a:pt x="958" y="2154"/>
                  </a:cubicBezTo>
                  <a:cubicBezTo>
                    <a:pt x="1493"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71"/>
            <p:cNvSpPr/>
            <p:nvPr/>
          </p:nvSpPr>
          <p:spPr>
            <a:xfrm>
              <a:off x="6024271" y="3145568"/>
              <a:ext cx="28177" cy="56065"/>
            </a:xfrm>
            <a:custGeom>
              <a:avLst/>
              <a:gdLst/>
              <a:ahLst/>
              <a:cxnLst/>
              <a:rect l="l" t="t" r="r" b="b"/>
              <a:pathLst>
                <a:path w="1073" h="2135" extrusionOk="0">
                  <a:moveTo>
                    <a:pt x="718" y="0"/>
                  </a:moveTo>
                  <a:cubicBezTo>
                    <a:pt x="316" y="0"/>
                    <a:pt x="0" y="316"/>
                    <a:pt x="0" y="718"/>
                  </a:cubicBezTo>
                  <a:lnTo>
                    <a:pt x="0" y="1196"/>
                  </a:lnTo>
                  <a:cubicBezTo>
                    <a:pt x="0" y="1675"/>
                    <a:pt x="364" y="2077"/>
                    <a:pt x="833" y="2134"/>
                  </a:cubicBezTo>
                  <a:cubicBezTo>
                    <a:pt x="766" y="1933"/>
                    <a:pt x="718" y="1723"/>
                    <a:pt x="718" y="1503"/>
                  </a:cubicBezTo>
                  <a:lnTo>
                    <a:pt x="718" y="718"/>
                  </a:lnTo>
                  <a:cubicBezTo>
                    <a:pt x="718" y="316"/>
                    <a:pt x="881"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71"/>
            <p:cNvSpPr/>
            <p:nvPr/>
          </p:nvSpPr>
          <p:spPr>
            <a:xfrm>
              <a:off x="6005417" y="3214422"/>
              <a:ext cx="87997" cy="63103"/>
            </a:xfrm>
            <a:custGeom>
              <a:avLst/>
              <a:gdLst/>
              <a:ahLst/>
              <a:cxnLst/>
              <a:rect l="l" t="t" r="r" b="b"/>
              <a:pathLst>
                <a:path w="3351" h="2403" extrusionOk="0">
                  <a:moveTo>
                    <a:pt x="1436" y="0"/>
                  </a:moveTo>
                  <a:cubicBezTo>
                    <a:pt x="1283" y="10"/>
                    <a:pt x="1130" y="39"/>
                    <a:pt x="986" y="96"/>
                  </a:cubicBezTo>
                  <a:lnTo>
                    <a:pt x="460" y="307"/>
                  </a:lnTo>
                  <a:cubicBezTo>
                    <a:pt x="183" y="412"/>
                    <a:pt x="1" y="680"/>
                    <a:pt x="1" y="967"/>
                  </a:cubicBezTo>
                  <a:lnTo>
                    <a:pt x="1" y="2163"/>
                  </a:lnTo>
                  <a:cubicBezTo>
                    <a:pt x="1" y="2288"/>
                    <a:pt x="116" y="2402"/>
                    <a:pt x="240" y="2402"/>
                  </a:cubicBezTo>
                  <a:lnTo>
                    <a:pt x="3111" y="2402"/>
                  </a:lnTo>
                  <a:cubicBezTo>
                    <a:pt x="3245" y="2402"/>
                    <a:pt x="3350" y="2288"/>
                    <a:pt x="3350" y="2163"/>
                  </a:cubicBezTo>
                  <a:lnTo>
                    <a:pt x="3350" y="967"/>
                  </a:lnTo>
                  <a:cubicBezTo>
                    <a:pt x="3350" y="680"/>
                    <a:pt x="3178" y="412"/>
                    <a:pt x="2901" y="307"/>
                  </a:cubicBezTo>
                  <a:lnTo>
                    <a:pt x="2374" y="96"/>
                  </a:lnTo>
                  <a:cubicBezTo>
                    <a:pt x="223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71"/>
            <p:cNvSpPr/>
            <p:nvPr/>
          </p:nvSpPr>
          <p:spPr>
            <a:xfrm>
              <a:off x="6005417" y="3228996"/>
              <a:ext cx="18881" cy="48528"/>
            </a:xfrm>
            <a:custGeom>
              <a:avLst/>
              <a:gdLst/>
              <a:ahLst/>
              <a:cxnLst/>
              <a:rect l="l" t="t" r="r" b="b"/>
              <a:pathLst>
                <a:path w="719" h="1848" extrusionOk="0">
                  <a:moveTo>
                    <a:pt x="144" y="0"/>
                  </a:moveTo>
                  <a:cubicBezTo>
                    <a:pt x="49" y="125"/>
                    <a:pt x="1" y="268"/>
                    <a:pt x="1" y="421"/>
                  </a:cubicBezTo>
                  <a:lnTo>
                    <a:pt x="1" y="1608"/>
                  </a:lnTo>
                  <a:cubicBezTo>
                    <a:pt x="1" y="1742"/>
                    <a:pt x="106" y="1847"/>
                    <a:pt x="240" y="1847"/>
                  </a:cubicBezTo>
                  <a:lnTo>
                    <a:pt x="718" y="1847"/>
                  </a:lnTo>
                  <a:lnTo>
                    <a:pt x="718" y="670"/>
                  </a:lnTo>
                  <a:cubicBezTo>
                    <a:pt x="718" y="517"/>
                    <a:pt x="651" y="374"/>
                    <a:pt x="527"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71"/>
            <p:cNvSpPr/>
            <p:nvPr/>
          </p:nvSpPr>
          <p:spPr>
            <a:xfrm>
              <a:off x="6074796" y="3228996"/>
              <a:ext cx="18855" cy="48528"/>
            </a:xfrm>
            <a:custGeom>
              <a:avLst/>
              <a:gdLst/>
              <a:ahLst/>
              <a:cxnLst/>
              <a:rect l="l" t="t" r="r" b="b"/>
              <a:pathLst>
                <a:path w="718" h="1848" extrusionOk="0">
                  <a:moveTo>
                    <a:pt x="574" y="0"/>
                  </a:moveTo>
                  <a:lnTo>
                    <a:pt x="192" y="287"/>
                  </a:lnTo>
                  <a:cubicBezTo>
                    <a:pt x="67" y="374"/>
                    <a:pt x="0" y="517"/>
                    <a:pt x="0" y="670"/>
                  </a:cubicBezTo>
                  <a:lnTo>
                    <a:pt x="0" y="1847"/>
                  </a:lnTo>
                  <a:lnTo>
                    <a:pt x="479" y="1847"/>
                  </a:lnTo>
                  <a:cubicBezTo>
                    <a:pt x="603" y="1847"/>
                    <a:pt x="718" y="1742"/>
                    <a:pt x="718" y="1608"/>
                  </a:cubicBezTo>
                  <a:lnTo>
                    <a:pt x="718" y="421"/>
                  </a:lnTo>
                  <a:cubicBezTo>
                    <a:pt x="708" y="268"/>
                    <a:pt x="66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3" name="Google Shape;12433;p71"/>
            <p:cNvSpPr/>
            <p:nvPr/>
          </p:nvSpPr>
          <p:spPr>
            <a:xfrm>
              <a:off x="5911170" y="3145306"/>
              <a:ext cx="50288" cy="75419"/>
            </a:xfrm>
            <a:custGeom>
              <a:avLst/>
              <a:gdLst/>
              <a:ahLst/>
              <a:cxnLst/>
              <a:rect l="l" t="t" r="r" b="b"/>
              <a:pathLst>
                <a:path w="1915" h="2872" extrusionOk="0">
                  <a:moveTo>
                    <a:pt x="719" y="0"/>
                  </a:moveTo>
                  <a:cubicBezTo>
                    <a:pt x="326" y="0"/>
                    <a:pt x="1" y="326"/>
                    <a:pt x="1" y="718"/>
                  </a:cubicBezTo>
                  <a:lnTo>
                    <a:pt x="1" y="1513"/>
                  </a:lnTo>
                  <a:cubicBezTo>
                    <a:pt x="10" y="1742"/>
                    <a:pt x="97" y="1972"/>
                    <a:pt x="240" y="2154"/>
                  </a:cubicBezTo>
                  <a:cubicBezTo>
                    <a:pt x="393" y="2336"/>
                    <a:pt x="479" y="2565"/>
                    <a:pt x="479" y="2805"/>
                  </a:cubicBezTo>
                  <a:lnTo>
                    <a:pt x="479" y="2872"/>
                  </a:lnTo>
                  <a:lnTo>
                    <a:pt x="1436" y="2872"/>
                  </a:lnTo>
                  <a:lnTo>
                    <a:pt x="1436" y="2738"/>
                  </a:lnTo>
                  <a:cubicBezTo>
                    <a:pt x="1436" y="2546"/>
                    <a:pt x="1503" y="2355"/>
                    <a:pt x="1628" y="2211"/>
                  </a:cubicBezTo>
                  <a:lnTo>
                    <a:pt x="1723" y="2106"/>
                  </a:lnTo>
                  <a:cubicBezTo>
                    <a:pt x="1838" y="1953"/>
                    <a:pt x="1905" y="1771"/>
                    <a:pt x="1915" y="1580"/>
                  </a:cubicBezTo>
                  <a:lnTo>
                    <a:pt x="1915" y="718"/>
                  </a:lnTo>
                  <a:cubicBezTo>
                    <a:pt x="1915" y="326"/>
                    <a:pt x="1599" y="0"/>
                    <a:pt x="11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4" name="Google Shape;12434;p71"/>
            <p:cNvSpPr/>
            <p:nvPr/>
          </p:nvSpPr>
          <p:spPr>
            <a:xfrm>
              <a:off x="5911170" y="3145306"/>
              <a:ext cx="28440" cy="75681"/>
            </a:xfrm>
            <a:custGeom>
              <a:avLst/>
              <a:gdLst/>
              <a:ahLst/>
              <a:cxnLst/>
              <a:rect l="l" t="t" r="r" b="b"/>
              <a:pathLst>
                <a:path w="1083" h="2882" extrusionOk="0">
                  <a:moveTo>
                    <a:pt x="719" y="0"/>
                  </a:moveTo>
                  <a:cubicBezTo>
                    <a:pt x="326" y="0"/>
                    <a:pt x="1" y="326"/>
                    <a:pt x="1" y="718"/>
                  </a:cubicBezTo>
                  <a:lnTo>
                    <a:pt x="1" y="1513"/>
                  </a:lnTo>
                  <a:cubicBezTo>
                    <a:pt x="10" y="1752"/>
                    <a:pt x="97" y="1972"/>
                    <a:pt x="240" y="2163"/>
                  </a:cubicBezTo>
                  <a:cubicBezTo>
                    <a:pt x="393" y="2336"/>
                    <a:pt x="479" y="2565"/>
                    <a:pt x="479" y="2805"/>
                  </a:cubicBezTo>
                  <a:lnTo>
                    <a:pt x="479" y="2881"/>
                  </a:lnTo>
                  <a:lnTo>
                    <a:pt x="958" y="2881"/>
                  </a:lnTo>
                  <a:lnTo>
                    <a:pt x="958" y="2805"/>
                  </a:lnTo>
                  <a:cubicBezTo>
                    <a:pt x="958" y="2584"/>
                    <a:pt x="920" y="2364"/>
                    <a:pt x="843" y="2163"/>
                  </a:cubicBezTo>
                  <a:cubicBezTo>
                    <a:pt x="766" y="1953"/>
                    <a:pt x="719" y="1733"/>
                    <a:pt x="719" y="1513"/>
                  </a:cubicBezTo>
                  <a:lnTo>
                    <a:pt x="719" y="718"/>
                  </a:lnTo>
                  <a:cubicBezTo>
                    <a:pt x="719" y="326"/>
                    <a:pt x="881" y="0"/>
                    <a:pt x="1082"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71"/>
            <p:cNvSpPr/>
            <p:nvPr/>
          </p:nvSpPr>
          <p:spPr>
            <a:xfrm>
              <a:off x="5911170" y="3145306"/>
              <a:ext cx="50288" cy="56564"/>
            </a:xfrm>
            <a:custGeom>
              <a:avLst/>
              <a:gdLst/>
              <a:ahLst/>
              <a:cxnLst/>
              <a:rect l="l" t="t" r="r" b="b"/>
              <a:pathLst>
                <a:path w="1915" h="2154" extrusionOk="0">
                  <a:moveTo>
                    <a:pt x="719" y="0"/>
                  </a:moveTo>
                  <a:cubicBezTo>
                    <a:pt x="326" y="0"/>
                    <a:pt x="1" y="326"/>
                    <a:pt x="1" y="718"/>
                  </a:cubicBezTo>
                  <a:lnTo>
                    <a:pt x="1" y="1197"/>
                  </a:lnTo>
                  <a:cubicBezTo>
                    <a:pt x="1" y="1733"/>
                    <a:pt x="432" y="2154"/>
                    <a:pt x="958" y="2154"/>
                  </a:cubicBezTo>
                  <a:cubicBezTo>
                    <a:pt x="1484" y="2154"/>
                    <a:pt x="1915" y="1733"/>
                    <a:pt x="1915" y="1197"/>
                  </a:cubicBezTo>
                  <a:lnTo>
                    <a:pt x="1915" y="718"/>
                  </a:lnTo>
                  <a:cubicBezTo>
                    <a:pt x="1915" y="326"/>
                    <a:pt x="1599" y="0"/>
                    <a:pt x="11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71"/>
            <p:cNvSpPr/>
            <p:nvPr/>
          </p:nvSpPr>
          <p:spPr>
            <a:xfrm>
              <a:off x="5911170" y="3145568"/>
              <a:ext cx="28177" cy="56065"/>
            </a:xfrm>
            <a:custGeom>
              <a:avLst/>
              <a:gdLst/>
              <a:ahLst/>
              <a:cxnLst/>
              <a:rect l="l" t="t" r="r" b="b"/>
              <a:pathLst>
                <a:path w="1073" h="2135" extrusionOk="0">
                  <a:moveTo>
                    <a:pt x="719" y="0"/>
                  </a:moveTo>
                  <a:cubicBezTo>
                    <a:pt x="317" y="0"/>
                    <a:pt x="1" y="316"/>
                    <a:pt x="1" y="718"/>
                  </a:cubicBezTo>
                  <a:lnTo>
                    <a:pt x="1" y="1196"/>
                  </a:lnTo>
                  <a:cubicBezTo>
                    <a:pt x="1" y="1675"/>
                    <a:pt x="355" y="2077"/>
                    <a:pt x="833" y="2134"/>
                  </a:cubicBezTo>
                  <a:cubicBezTo>
                    <a:pt x="757" y="1933"/>
                    <a:pt x="719" y="1723"/>
                    <a:pt x="719" y="1503"/>
                  </a:cubicBezTo>
                  <a:lnTo>
                    <a:pt x="719" y="718"/>
                  </a:lnTo>
                  <a:cubicBezTo>
                    <a:pt x="719" y="316"/>
                    <a:pt x="872" y="0"/>
                    <a:pt x="1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71"/>
            <p:cNvSpPr/>
            <p:nvPr/>
          </p:nvSpPr>
          <p:spPr>
            <a:xfrm>
              <a:off x="5892341" y="3214422"/>
              <a:ext cx="87971" cy="63103"/>
            </a:xfrm>
            <a:custGeom>
              <a:avLst/>
              <a:gdLst/>
              <a:ahLst/>
              <a:cxnLst/>
              <a:rect l="l" t="t" r="r" b="b"/>
              <a:pathLst>
                <a:path w="3350" h="2403" extrusionOk="0">
                  <a:moveTo>
                    <a:pt x="1426" y="0"/>
                  </a:moveTo>
                  <a:cubicBezTo>
                    <a:pt x="1273" y="10"/>
                    <a:pt x="1120" y="39"/>
                    <a:pt x="986" y="96"/>
                  </a:cubicBezTo>
                  <a:lnTo>
                    <a:pt x="459" y="307"/>
                  </a:lnTo>
                  <a:cubicBezTo>
                    <a:pt x="182" y="412"/>
                    <a:pt x="0" y="680"/>
                    <a:pt x="0" y="967"/>
                  </a:cubicBezTo>
                  <a:lnTo>
                    <a:pt x="0" y="2163"/>
                  </a:lnTo>
                  <a:cubicBezTo>
                    <a:pt x="0" y="2288"/>
                    <a:pt x="115" y="2402"/>
                    <a:pt x="239" y="2402"/>
                  </a:cubicBezTo>
                  <a:lnTo>
                    <a:pt x="3110" y="2402"/>
                  </a:lnTo>
                  <a:cubicBezTo>
                    <a:pt x="3244" y="2402"/>
                    <a:pt x="3350" y="2288"/>
                    <a:pt x="3350" y="2163"/>
                  </a:cubicBezTo>
                  <a:lnTo>
                    <a:pt x="3350" y="967"/>
                  </a:lnTo>
                  <a:cubicBezTo>
                    <a:pt x="3350" y="680"/>
                    <a:pt x="3177" y="412"/>
                    <a:pt x="2900" y="307"/>
                  </a:cubicBezTo>
                  <a:lnTo>
                    <a:pt x="2373" y="96"/>
                  </a:lnTo>
                  <a:cubicBezTo>
                    <a:pt x="2230"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71"/>
            <p:cNvSpPr/>
            <p:nvPr/>
          </p:nvSpPr>
          <p:spPr>
            <a:xfrm>
              <a:off x="5892341" y="3228996"/>
              <a:ext cx="18855" cy="48528"/>
            </a:xfrm>
            <a:custGeom>
              <a:avLst/>
              <a:gdLst/>
              <a:ahLst/>
              <a:cxnLst/>
              <a:rect l="l" t="t" r="r" b="b"/>
              <a:pathLst>
                <a:path w="718" h="1848" extrusionOk="0">
                  <a:moveTo>
                    <a:pt x="144" y="0"/>
                  </a:moveTo>
                  <a:cubicBezTo>
                    <a:pt x="48" y="125"/>
                    <a:pt x="0" y="268"/>
                    <a:pt x="0" y="421"/>
                  </a:cubicBezTo>
                  <a:lnTo>
                    <a:pt x="0" y="1608"/>
                  </a:lnTo>
                  <a:cubicBezTo>
                    <a:pt x="0" y="1742"/>
                    <a:pt x="105" y="1847"/>
                    <a:pt x="239" y="1847"/>
                  </a:cubicBezTo>
                  <a:lnTo>
                    <a:pt x="718" y="1847"/>
                  </a:lnTo>
                  <a:lnTo>
                    <a:pt x="718" y="670"/>
                  </a:lnTo>
                  <a:cubicBezTo>
                    <a:pt x="718" y="517"/>
                    <a:pt x="651" y="374"/>
                    <a:pt x="526" y="287"/>
                  </a:cubicBezTo>
                  <a:lnTo>
                    <a:pt x="144" y="0"/>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71"/>
            <p:cNvSpPr/>
            <p:nvPr/>
          </p:nvSpPr>
          <p:spPr>
            <a:xfrm>
              <a:off x="5961431" y="3228996"/>
              <a:ext cx="18881" cy="48528"/>
            </a:xfrm>
            <a:custGeom>
              <a:avLst/>
              <a:gdLst/>
              <a:ahLst/>
              <a:cxnLst/>
              <a:rect l="l" t="t" r="r" b="b"/>
              <a:pathLst>
                <a:path w="719" h="1848" extrusionOk="0">
                  <a:moveTo>
                    <a:pt x="585" y="0"/>
                  </a:moveTo>
                  <a:lnTo>
                    <a:pt x="192" y="287"/>
                  </a:lnTo>
                  <a:cubicBezTo>
                    <a:pt x="77" y="374"/>
                    <a:pt x="1" y="517"/>
                    <a:pt x="1" y="670"/>
                  </a:cubicBezTo>
                  <a:lnTo>
                    <a:pt x="1" y="1847"/>
                  </a:lnTo>
                  <a:lnTo>
                    <a:pt x="479" y="1847"/>
                  </a:lnTo>
                  <a:cubicBezTo>
                    <a:pt x="613" y="1847"/>
                    <a:pt x="719" y="1742"/>
                    <a:pt x="719" y="1608"/>
                  </a:cubicBezTo>
                  <a:lnTo>
                    <a:pt x="719" y="421"/>
                  </a:lnTo>
                  <a:cubicBezTo>
                    <a:pt x="719" y="268"/>
                    <a:pt x="671" y="125"/>
                    <a:pt x="585"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0" name="Google Shape;12440;p71"/>
            <p:cNvSpPr/>
            <p:nvPr/>
          </p:nvSpPr>
          <p:spPr>
            <a:xfrm>
              <a:off x="5798094" y="3145306"/>
              <a:ext cx="50288" cy="75419"/>
            </a:xfrm>
            <a:custGeom>
              <a:avLst/>
              <a:gdLst/>
              <a:ahLst/>
              <a:cxnLst/>
              <a:rect l="l" t="t" r="r" b="b"/>
              <a:pathLst>
                <a:path w="1915" h="2872" extrusionOk="0">
                  <a:moveTo>
                    <a:pt x="718" y="0"/>
                  </a:moveTo>
                  <a:cubicBezTo>
                    <a:pt x="316" y="0"/>
                    <a:pt x="0" y="326"/>
                    <a:pt x="0" y="718"/>
                  </a:cubicBezTo>
                  <a:lnTo>
                    <a:pt x="0" y="1513"/>
                  </a:lnTo>
                  <a:cubicBezTo>
                    <a:pt x="10" y="1742"/>
                    <a:pt x="96" y="1972"/>
                    <a:pt x="239" y="2154"/>
                  </a:cubicBezTo>
                  <a:cubicBezTo>
                    <a:pt x="393" y="2336"/>
                    <a:pt x="479" y="2565"/>
                    <a:pt x="479" y="2805"/>
                  </a:cubicBezTo>
                  <a:lnTo>
                    <a:pt x="479" y="2872"/>
                  </a:lnTo>
                  <a:lnTo>
                    <a:pt x="1436" y="2872"/>
                  </a:lnTo>
                  <a:lnTo>
                    <a:pt x="1436" y="2738"/>
                  </a:lnTo>
                  <a:cubicBezTo>
                    <a:pt x="1436" y="2546"/>
                    <a:pt x="1503" y="2355"/>
                    <a:pt x="1627" y="2211"/>
                  </a:cubicBezTo>
                  <a:lnTo>
                    <a:pt x="1723" y="2106"/>
                  </a:lnTo>
                  <a:cubicBezTo>
                    <a:pt x="1838" y="1953"/>
                    <a:pt x="1905" y="1771"/>
                    <a:pt x="1914" y="1580"/>
                  </a:cubicBezTo>
                  <a:lnTo>
                    <a:pt x="1914" y="718"/>
                  </a:lnTo>
                  <a:cubicBezTo>
                    <a:pt x="1914" y="326"/>
                    <a:pt x="1589" y="0"/>
                    <a:pt x="119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1" name="Google Shape;12441;p71"/>
            <p:cNvSpPr/>
            <p:nvPr/>
          </p:nvSpPr>
          <p:spPr>
            <a:xfrm>
              <a:off x="5798094" y="3145306"/>
              <a:ext cx="50288" cy="56564"/>
            </a:xfrm>
            <a:custGeom>
              <a:avLst/>
              <a:gdLst/>
              <a:ahLst/>
              <a:cxnLst/>
              <a:rect l="l" t="t" r="r" b="b"/>
              <a:pathLst>
                <a:path w="1915" h="2154" extrusionOk="0">
                  <a:moveTo>
                    <a:pt x="718" y="0"/>
                  </a:moveTo>
                  <a:cubicBezTo>
                    <a:pt x="316" y="0"/>
                    <a:pt x="0" y="326"/>
                    <a:pt x="0" y="718"/>
                  </a:cubicBezTo>
                  <a:lnTo>
                    <a:pt x="0" y="1197"/>
                  </a:lnTo>
                  <a:cubicBezTo>
                    <a:pt x="0" y="1733"/>
                    <a:pt x="431" y="2154"/>
                    <a:pt x="957" y="2154"/>
                  </a:cubicBezTo>
                  <a:cubicBezTo>
                    <a:pt x="1484" y="2154"/>
                    <a:pt x="1914" y="1733"/>
                    <a:pt x="1914" y="1197"/>
                  </a:cubicBezTo>
                  <a:lnTo>
                    <a:pt x="1914" y="718"/>
                  </a:lnTo>
                  <a:cubicBezTo>
                    <a:pt x="1914" y="326"/>
                    <a:pt x="1589" y="0"/>
                    <a:pt x="1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71"/>
            <p:cNvSpPr/>
            <p:nvPr/>
          </p:nvSpPr>
          <p:spPr>
            <a:xfrm>
              <a:off x="5779239" y="3214422"/>
              <a:ext cx="87997" cy="63103"/>
            </a:xfrm>
            <a:custGeom>
              <a:avLst/>
              <a:gdLst/>
              <a:ahLst/>
              <a:cxnLst/>
              <a:rect l="l" t="t" r="r" b="b"/>
              <a:pathLst>
                <a:path w="3351" h="2403" extrusionOk="0">
                  <a:moveTo>
                    <a:pt x="1426" y="0"/>
                  </a:moveTo>
                  <a:cubicBezTo>
                    <a:pt x="1273" y="10"/>
                    <a:pt x="1120" y="39"/>
                    <a:pt x="977" y="96"/>
                  </a:cubicBezTo>
                  <a:lnTo>
                    <a:pt x="450" y="307"/>
                  </a:lnTo>
                  <a:cubicBezTo>
                    <a:pt x="173" y="412"/>
                    <a:pt x="0" y="680"/>
                    <a:pt x="0" y="967"/>
                  </a:cubicBezTo>
                  <a:lnTo>
                    <a:pt x="0" y="2163"/>
                  </a:lnTo>
                  <a:cubicBezTo>
                    <a:pt x="0" y="2288"/>
                    <a:pt x="106" y="2402"/>
                    <a:pt x="240" y="2402"/>
                  </a:cubicBezTo>
                  <a:lnTo>
                    <a:pt x="3111" y="2402"/>
                  </a:lnTo>
                  <a:cubicBezTo>
                    <a:pt x="3245" y="2402"/>
                    <a:pt x="3350" y="2288"/>
                    <a:pt x="3350" y="2163"/>
                  </a:cubicBezTo>
                  <a:lnTo>
                    <a:pt x="3350" y="967"/>
                  </a:lnTo>
                  <a:cubicBezTo>
                    <a:pt x="3350" y="680"/>
                    <a:pt x="3168" y="412"/>
                    <a:pt x="2900" y="307"/>
                  </a:cubicBezTo>
                  <a:lnTo>
                    <a:pt x="2364" y="96"/>
                  </a:lnTo>
                  <a:cubicBezTo>
                    <a:pt x="2221" y="39"/>
                    <a:pt x="2077" y="10"/>
                    <a:pt x="1924"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71"/>
            <p:cNvSpPr/>
            <p:nvPr/>
          </p:nvSpPr>
          <p:spPr>
            <a:xfrm>
              <a:off x="5848356" y="3228996"/>
              <a:ext cx="18881" cy="48528"/>
            </a:xfrm>
            <a:custGeom>
              <a:avLst/>
              <a:gdLst/>
              <a:ahLst/>
              <a:cxnLst/>
              <a:rect l="l" t="t" r="r" b="b"/>
              <a:pathLst>
                <a:path w="719" h="1848" extrusionOk="0">
                  <a:moveTo>
                    <a:pt x="574" y="0"/>
                  </a:moveTo>
                  <a:lnTo>
                    <a:pt x="192" y="287"/>
                  </a:lnTo>
                  <a:cubicBezTo>
                    <a:pt x="67" y="374"/>
                    <a:pt x="0" y="517"/>
                    <a:pt x="0" y="670"/>
                  </a:cubicBezTo>
                  <a:lnTo>
                    <a:pt x="0" y="1847"/>
                  </a:lnTo>
                  <a:lnTo>
                    <a:pt x="479" y="1847"/>
                  </a:lnTo>
                  <a:cubicBezTo>
                    <a:pt x="613" y="1847"/>
                    <a:pt x="718" y="1742"/>
                    <a:pt x="718" y="1608"/>
                  </a:cubicBezTo>
                  <a:lnTo>
                    <a:pt x="718" y="421"/>
                  </a:lnTo>
                  <a:cubicBezTo>
                    <a:pt x="718" y="268"/>
                    <a:pt x="670" y="125"/>
                    <a:pt x="574"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71"/>
            <p:cNvSpPr/>
            <p:nvPr/>
          </p:nvSpPr>
          <p:spPr>
            <a:xfrm>
              <a:off x="5875482" y="2994521"/>
              <a:ext cx="121925" cy="25157"/>
            </a:xfrm>
            <a:custGeom>
              <a:avLst/>
              <a:gdLst/>
              <a:ahLst/>
              <a:cxnLst/>
              <a:rect l="l" t="t" r="r" b="b"/>
              <a:pathLst>
                <a:path w="4643" h="958" extrusionOk="0">
                  <a:moveTo>
                    <a:pt x="240" y="0"/>
                  </a:moveTo>
                  <a:cubicBezTo>
                    <a:pt x="97" y="0"/>
                    <a:pt x="1" y="153"/>
                    <a:pt x="68" y="278"/>
                  </a:cubicBezTo>
                  <a:lnTo>
                    <a:pt x="336" y="823"/>
                  </a:lnTo>
                  <a:cubicBezTo>
                    <a:pt x="374" y="909"/>
                    <a:pt x="460" y="957"/>
                    <a:pt x="556" y="957"/>
                  </a:cubicBezTo>
                  <a:lnTo>
                    <a:pt x="4087" y="957"/>
                  </a:lnTo>
                  <a:cubicBezTo>
                    <a:pt x="4174" y="957"/>
                    <a:pt x="4260" y="909"/>
                    <a:pt x="4298" y="823"/>
                  </a:cubicBezTo>
                  <a:lnTo>
                    <a:pt x="4575" y="278"/>
                  </a:lnTo>
                  <a:cubicBezTo>
                    <a:pt x="4642" y="153"/>
                    <a:pt x="4547" y="0"/>
                    <a:pt x="440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71"/>
            <p:cNvSpPr/>
            <p:nvPr/>
          </p:nvSpPr>
          <p:spPr>
            <a:xfrm>
              <a:off x="5917472" y="3038506"/>
              <a:ext cx="37709" cy="18855"/>
            </a:xfrm>
            <a:custGeom>
              <a:avLst/>
              <a:gdLst/>
              <a:ahLst/>
              <a:cxnLst/>
              <a:rect l="l" t="t" r="r" b="b"/>
              <a:pathLst>
                <a:path w="1436" h="718" extrusionOk="0">
                  <a:moveTo>
                    <a:pt x="239" y="0"/>
                  </a:moveTo>
                  <a:cubicBezTo>
                    <a:pt x="105" y="0"/>
                    <a:pt x="0" y="105"/>
                    <a:pt x="0" y="239"/>
                  </a:cubicBezTo>
                  <a:lnTo>
                    <a:pt x="0" y="479"/>
                  </a:lnTo>
                  <a:cubicBezTo>
                    <a:pt x="0" y="613"/>
                    <a:pt x="105" y="718"/>
                    <a:pt x="239" y="718"/>
                  </a:cubicBezTo>
                  <a:lnTo>
                    <a:pt x="1196" y="718"/>
                  </a:lnTo>
                  <a:cubicBezTo>
                    <a:pt x="1330" y="718"/>
                    <a:pt x="1436" y="613"/>
                    <a:pt x="1436" y="479"/>
                  </a:cubicBezTo>
                  <a:lnTo>
                    <a:pt x="1436" y="239"/>
                  </a:lnTo>
                  <a:cubicBezTo>
                    <a:pt x="1436" y="105"/>
                    <a:pt x="1330" y="0"/>
                    <a:pt x="1196"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71"/>
            <p:cNvSpPr/>
            <p:nvPr/>
          </p:nvSpPr>
          <p:spPr>
            <a:xfrm>
              <a:off x="5892341" y="3007073"/>
              <a:ext cx="87971" cy="12605"/>
            </a:xfrm>
            <a:custGeom>
              <a:avLst/>
              <a:gdLst/>
              <a:ahLst/>
              <a:cxnLst/>
              <a:rect l="l" t="t" r="r" b="b"/>
              <a:pathLst>
                <a:path w="3350" h="480" extrusionOk="0">
                  <a:moveTo>
                    <a:pt x="239" y="1"/>
                  </a:moveTo>
                  <a:cubicBezTo>
                    <a:pt x="105" y="1"/>
                    <a:pt x="0" y="106"/>
                    <a:pt x="0" y="240"/>
                  </a:cubicBezTo>
                  <a:lnTo>
                    <a:pt x="0" y="479"/>
                  </a:lnTo>
                  <a:lnTo>
                    <a:pt x="3350" y="479"/>
                  </a:lnTo>
                  <a:lnTo>
                    <a:pt x="3350" y="240"/>
                  </a:lnTo>
                  <a:cubicBezTo>
                    <a:pt x="3350" y="106"/>
                    <a:pt x="3244" y="1"/>
                    <a:pt x="311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7" name="Google Shape;12447;p71"/>
          <p:cNvGrpSpPr/>
          <p:nvPr/>
        </p:nvGrpSpPr>
        <p:grpSpPr>
          <a:xfrm>
            <a:off x="6190130" y="2940977"/>
            <a:ext cx="389830" cy="283004"/>
            <a:chOff x="6190130" y="2940977"/>
            <a:chExt cx="389830" cy="283004"/>
          </a:xfrm>
        </p:grpSpPr>
        <p:sp>
          <p:nvSpPr>
            <p:cNvPr id="12448" name="Google Shape;12448;p71"/>
            <p:cNvSpPr/>
            <p:nvPr/>
          </p:nvSpPr>
          <p:spPr>
            <a:xfrm>
              <a:off x="6208984" y="2940977"/>
              <a:ext cx="352120" cy="257873"/>
            </a:xfrm>
            <a:custGeom>
              <a:avLst/>
              <a:gdLst/>
              <a:ahLst/>
              <a:cxnLst/>
              <a:rect l="l" t="t" r="r" b="b"/>
              <a:pathLst>
                <a:path w="13409" h="9820" extrusionOk="0">
                  <a:moveTo>
                    <a:pt x="479" y="1"/>
                  </a:moveTo>
                  <a:cubicBezTo>
                    <a:pt x="211" y="1"/>
                    <a:pt x="1" y="221"/>
                    <a:pt x="1" y="479"/>
                  </a:cubicBezTo>
                  <a:lnTo>
                    <a:pt x="1" y="9820"/>
                  </a:lnTo>
                  <a:lnTo>
                    <a:pt x="13409" y="9820"/>
                  </a:lnTo>
                  <a:lnTo>
                    <a:pt x="13409" y="479"/>
                  </a:lnTo>
                  <a:cubicBezTo>
                    <a:pt x="13409" y="221"/>
                    <a:pt x="13198" y="1"/>
                    <a:pt x="12930"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71"/>
            <p:cNvSpPr/>
            <p:nvPr/>
          </p:nvSpPr>
          <p:spPr>
            <a:xfrm>
              <a:off x="6234115" y="2966370"/>
              <a:ext cx="301859" cy="201073"/>
            </a:xfrm>
            <a:custGeom>
              <a:avLst/>
              <a:gdLst/>
              <a:ahLst/>
              <a:cxnLst/>
              <a:rect l="l" t="t" r="r" b="b"/>
              <a:pathLst>
                <a:path w="11495" h="7657" extrusionOk="0">
                  <a:moveTo>
                    <a:pt x="240" y="0"/>
                  </a:moveTo>
                  <a:cubicBezTo>
                    <a:pt x="106" y="0"/>
                    <a:pt x="1" y="106"/>
                    <a:pt x="1" y="240"/>
                  </a:cubicBezTo>
                  <a:lnTo>
                    <a:pt x="1" y="7417"/>
                  </a:lnTo>
                  <a:cubicBezTo>
                    <a:pt x="1" y="7551"/>
                    <a:pt x="106" y="7657"/>
                    <a:pt x="240" y="7657"/>
                  </a:cubicBezTo>
                  <a:lnTo>
                    <a:pt x="11255" y="7657"/>
                  </a:lnTo>
                  <a:cubicBezTo>
                    <a:pt x="11389" y="7657"/>
                    <a:pt x="11495" y="7551"/>
                    <a:pt x="11495" y="7417"/>
                  </a:cubicBezTo>
                  <a:lnTo>
                    <a:pt x="11495" y="240"/>
                  </a:lnTo>
                  <a:cubicBezTo>
                    <a:pt x="11495" y="106"/>
                    <a:pt x="11389" y="0"/>
                    <a:pt x="1125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71"/>
            <p:cNvSpPr/>
            <p:nvPr/>
          </p:nvSpPr>
          <p:spPr>
            <a:xfrm>
              <a:off x="6234115" y="3129734"/>
              <a:ext cx="175942" cy="37709"/>
            </a:xfrm>
            <a:custGeom>
              <a:avLst/>
              <a:gdLst/>
              <a:ahLst/>
              <a:cxnLst/>
              <a:rect l="l" t="t" r="r" b="b"/>
              <a:pathLst>
                <a:path w="6700" h="1436" extrusionOk="0">
                  <a:moveTo>
                    <a:pt x="1" y="0"/>
                  </a:moveTo>
                  <a:lnTo>
                    <a:pt x="1" y="1196"/>
                  </a:lnTo>
                  <a:cubicBezTo>
                    <a:pt x="1" y="1330"/>
                    <a:pt x="106" y="1436"/>
                    <a:pt x="240" y="1436"/>
                  </a:cubicBezTo>
                  <a:lnTo>
                    <a:pt x="6700" y="1436"/>
                  </a:lnTo>
                  <a:lnTo>
                    <a:pt x="6700"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1" name="Google Shape;12451;p71"/>
            <p:cNvSpPr/>
            <p:nvPr/>
          </p:nvSpPr>
          <p:spPr>
            <a:xfrm>
              <a:off x="6410293" y="2966370"/>
              <a:ext cx="125680" cy="100550"/>
            </a:xfrm>
            <a:custGeom>
              <a:avLst/>
              <a:gdLst/>
              <a:ahLst/>
              <a:cxnLst/>
              <a:rect l="l" t="t" r="r" b="b"/>
              <a:pathLst>
                <a:path w="4786" h="3829" extrusionOk="0">
                  <a:moveTo>
                    <a:pt x="0" y="0"/>
                  </a:moveTo>
                  <a:lnTo>
                    <a:pt x="0" y="3829"/>
                  </a:lnTo>
                  <a:lnTo>
                    <a:pt x="4786" y="3829"/>
                  </a:lnTo>
                  <a:lnTo>
                    <a:pt x="4786" y="240"/>
                  </a:lnTo>
                  <a:cubicBezTo>
                    <a:pt x="4786" y="106"/>
                    <a:pt x="4680" y="0"/>
                    <a:pt x="454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2" name="Google Shape;12452;p71"/>
            <p:cNvSpPr/>
            <p:nvPr/>
          </p:nvSpPr>
          <p:spPr>
            <a:xfrm>
              <a:off x="6410293" y="3066893"/>
              <a:ext cx="125680" cy="100550"/>
            </a:xfrm>
            <a:custGeom>
              <a:avLst/>
              <a:gdLst/>
              <a:ahLst/>
              <a:cxnLst/>
              <a:rect l="l" t="t" r="r" b="b"/>
              <a:pathLst>
                <a:path w="4786" h="3829" extrusionOk="0">
                  <a:moveTo>
                    <a:pt x="0" y="1"/>
                  </a:moveTo>
                  <a:lnTo>
                    <a:pt x="0" y="3829"/>
                  </a:lnTo>
                  <a:lnTo>
                    <a:pt x="4546" y="3829"/>
                  </a:lnTo>
                  <a:cubicBezTo>
                    <a:pt x="4680" y="3829"/>
                    <a:pt x="4786" y="3714"/>
                    <a:pt x="4786" y="3589"/>
                  </a:cubicBezTo>
                  <a:lnTo>
                    <a:pt x="4786"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71"/>
            <p:cNvSpPr/>
            <p:nvPr/>
          </p:nvSpPr>
          <p:spPr>
            <a:xfrm>
              <a:off x="6190130" y="3192547"/>
              <a:ext cx="389830" cy="31433"/>
            </a:xfrm>
            <a:custGeom>
              <a:avLst/>
              <a:gdLst/>
              <a:ahLst/>
              <a:cxnLst/>
              <a:rect l="l" t="t" r="r" b="b"/>
              <a:pathLst>
                <a:path w="14845" h="1197" extrusionOk="0">
                  <a:moveTo>
                    <a:pt x="240" y="1"/>
                  </a:moveTo>
                  <a:cubicBezTo>
                    <a:pt x="106" y="1"/>
                    <a:pt x="1" y="106"/>
                    <a:pt x="1" y="240"/>
                  </a:cubicBezTo>
                  <a:lnTo>
                    <a:pt x="1" y="718"/>
                  </a:lnTo>
                  <a:cubicBezTo>
                    <a:pt x="1" y="986"/>
                    <a:pt x="211" y="1197"/>
                    <a:pt x="479" y="1197"/>
                  </a:cubicBezTo>
                  <a:lnTo>
                    <a:pt x="14366" y="1197"/>
                  </a:lnTo>
                  <a:cubicBezTo>
                    <a:pt x="14634" y="1197"/>
                    <a:pt x="14844" y="986"/>
                    <a:pt x="14844" y="718"/>
                  </a:cubicBezTo>
                  <a:lnTo>
                    <a:pt x="14844" y="240"/>
                  </a:lnTo>
                  <a:cubicBezTo>
                    <a:pt x="14844" y="106"/>
                    <a:pt x="14739" y="1"/>
                    <a:pt x="14605" y="1"/>
                  </a:cubicBezTo>
                  <a:close/>
                </a:path>
              </a:pathLst>
            </a:custGeom>
            <a:solidFill>
              <a:srgbClr val="C5D1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71"/>
            <p:cNvSpPr/>
            <p:nvPr/>
          </p:nvSpPr>
          <p:spPr>
            <a:xfrm>
              <a:off x="6190130" y="3192547"/>
              <a:ext cx="389830" cy="12605"/>
            </a:xfrm>
            <a:custGeom>
              <a:avLst/>
              <a:gdLst/>
              <a:ahLst/>
              <a:cxnLst/>
              <a:rect l="l" t="t" r="r" b="b"/>
              <a:pathLst>
                <a:path w="14845" h="480" extrusionOk="0">
                  <a:moveTo>
                    <a:pt x="240" y="1"/>
                  </a:moveTo>
                  <a:cubicBezTo>
                    <a:pt x="106" y="1"/>
                    <a:pt x="1" y="106"/>
                    <a:pt x="1" y="240"/>
                  </a:cubicBezTo>
                  <a:lnTo>
                    <a:pt x="1" y="479"/>
                  </a:lnTo>
                  <a:lnTo>
                    <a:pt x="14844" y="479"/>
                  </a:lnTo>
                  <a:lnTo>
                    <a:pt x="14844" y="240"/>
                  </a:lnTo>
                  <a:cubicBezTo>
                    <a:pt x="14844" y="106"/>
                    <a:pt x="14739" y="1"/>
                    <a:pt x="1460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71"/>
            <p:cNvSpPr/>
            <p:nvPr/>
          </p:nvSpPr>
          <p:spPr>
            <a:xfrm>
              <a:off x="6347217" y="3192547"/>
              <a:ext cx="75419" cy="18881"/>
            </a:xfrm>
            <a:custGeom>
              <a:avLst/>
              <a:gdLst/>
              <a:ahLst/>
              <a:cxnLst/>
              <a:rect l="l" t="t" r="r" b="b"/>
              <a:pathLst>
                <a:path w="2872" h="719" extrusionOk="0">
                  <a:moveTo>
                    <a:pt x="0" y="1"/>
                  </a:moveTo>
                  <a:lnTo>
                    <a:pt x="345" y="508"/>
                  </a:lnTo>
                  <a:cubicBezTo>
                    <a:pt x="431" y="642"/>
                    <a:pt x="584" y="718"/>
                    <a:pt x="737" y="718"/>
                  </a:cubicBezTo>
                  <a:lnTo>
                    <a:pt x="2144" y="718"/>
                  </a:lnTo>
                  <a:cubicBezTo>
                    <a:pt x="2297" y="718"/>
                    <a:pt x="2450" y="632"/>
                    <a:pt x="2536" y="508"/>
                  </a:cubicBezTo>
                  <a:lnTo>
                    <a:pt x="287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71"/>
            <p:cNvSpPr/>
            <p:nvPr/>
          </p:nvSpPr>
          <p:spPr>
            <a:xfrm>
              <a:off x="6441700" y="3041763"/>
              <a:ext cx="62866" cy="25157"/>
            </a:xfrm>
            <a:custGeom>
              <a:avLst/>
              <a:gdLst/>
              <a:ahLst/>
              <a:cxnLst/>
              <a:rect l="l" t="t" r="r" b="b"/>
              <a:pathLst>
                <a:path w="2394" h="958" extrusionOk="0">
                  <a:moveTo>
                    <a:pt x="719" y="1"/>
                  </a:moveTo>
                  <a:lnTo>
                    <a:pt x="326" y="125"/>
                  </a:lnTo>
                  <a:cubicBezTo>
                    <a:pt x="135" y="192"/>
                    <a:pt x="1" y="374"/>
                    <a:pt x="1" y="584"/>
                  </a:cubicBezTo>
                  <a:lnTo>
                    <a:pt x="1" y="958"/>
                  </a:lnTo>
                  <a:lnTo>
                    <a:pt x="2393" y="958"/>
                  </a:lnTo>
                  <a:lnTo>
                    <a:pt x="2393" y="584"/>
                  </a:lnTo>
                  <a:cubicBezTo>
                    <a:pt x="2393" y="374"/>
                    <a:pt x="2259" y="192"/>
                    <a:pt x="2068" y="125"/>
                  </a:cubicBezTo>
                  <a:lnTo>
                    <a:pt x="1676" y="1"/>
                  </a:ln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71"/>
            <p:cNvSpPr/>
            <p:nvPr/>
          </p:nvSpPr>
          <p:spPr>
            <a:xfrm>
              <a:off x="6460555" y="3022908"/>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8" name="Google Shape;12458;p71"/>
            <p:cNvSpPr/>
            <p:nvPr/>
          </p:nvSpPr>
          <p:spPr>
            <a:xfrm>
              <a:off x="6454279" y="2991501"/>
              <a:ext cx="37709" cy="44012"/>
            </a:xfrm>
            <a:custGeom>
              <a:avLst/>
              <a:gdLst/>
              <a:ahLst/>
              <a:cxnLst/>
              <a:rect l="l" t="t" r="r" b="b"/>
              <a:pathLst>
                <a:path w="1436" h="1676" extrusionOk="0">
                  <a:moveTo>
                    <a:pt x="479" y="0"/>
                  </a:moveTo>
                  <a:cubicBezTo>
                    <a:pt x="211" y="0"/>
                    <a:pt x="0" y="211"/>
                    <a:pt x="0" y="479"/>
                  </a:cubicBezTo>
                  <a:lnTo>
                    <a:pt x="0" y="957"/>
                  </a:lnTo>
                  <a:cubicBezTo>
                    <a:pt x="0" y="1350"/>
                    <a:pt x="316" y="1675"/>
                    <a:pt x="718" y="1675"/>
                  </a:cubicBezTo>
                  <a:cubicBezTo>
                    <a:pt x="1110" y="1675"/>
                    <a:pt x="1436" y="1350"/>
                    <a:pt x="1436" y="957"/>
                  </a:cubicBezTo>
                  <a:lnTo>
                    <a:pt x="1436" y="479"/>
                  </a:lnTo>
                  <a:cubicBezTo>
                    <a:pt x="1436" y="211"/>
                    <a:pt x="1216" y="0"/>
                    <a:pt x="95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9" name="Google Shape;12459;p71"/>
            <p:cNvSpPr/>
            <p:nvPr/>
          </p:nvSpPr>
          <p:spPr>
            <a:xfrm>
              <a:off x="6454069" y="2991501"/>
              <a:ext cx="25367" cy="43907"/>
            </a:xfrm>
            <a:custGeom>
              <a:avLst/>
              <a:gdLst/>
              <a:ahLst/>
              <a:cxnLst/>
              <a:rect l="l" t="t" r="r" b="b"/>
              <a:pathLst>
                <a:path w="966" h="1672" extrusionOk="0">
                  <a:moveTo>
                    <a:pt x="487" y="0"/>
                  </a:moveTo>
                  <a:cubicBezTo>
                    <a:pt x="219" y="0"/>
                    <a:pt x="8" y="211"/>
                    <a:pt x="8" y="479"/>
                  </a:cubicBezTo>
                  <a:lnTo>
                    <a:pt x="8" y="957"/>
                  </a:lnTo>
                  <a:cubicBezTo>
                    <a:pt x="0" y="1360"/>
                    <a:pt x="338" y="1672"/>
                    <a:pt x="719" y="1672"/>
                  </a:cubicBezTo>
                  <a:cubicBezTo>
                    <a:pt x="800" y="1672"/>
                    <a:pt x="883" y="1658"/>
                    <a:pt x="965" y="1627"/>
                  </a:cubicBezTo>
                  <a:cubicBezTo>
                    <a:pt x="678" y="1522"/>
                    <a:pt x="487" y="1254"/>
                    <a:pt x="487" y="957"/>
                  </a:cubicBezTo>
                  <a:lnTo>
                    <a:pt x="487" y="479"/>
                  </a:lnTo>
                  <a:cubicBezTo>
                    <a:pt x="487" y="211"/>
                    <a:pt x="697" y="0"/>
                    <a:pt x="9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71"/>
            <p:cNvSpPr/>
            <p:nvPr/>
          </p:nvSpPr>
          <p:spPr>
            <a:xfrm>
              <a:off x="6454279" y="2991501"/>
              <a:ext cx="37709" cy="18881"/>
            </a:xfrm>
            <a:custGeom>
              <a:avLst/>
              <a:gdLst/>
              <a:ahLst/>
              <a:cxnLst/>
              <a:rect l="l" t="t" r="r" b="b"/>
              <a:pathLst>
                <a:path w="1436" h="719" extrusionOk="0">
                  <a:moveTo>
                    <a:pt x="479" y="0"/>
                  </a:moveTo>
                  <a:cubicBezTo>
                    <a:pt x="211" y="0"/>
                    <a:pt x="0" y="211"/>
                    <a:pt x="0" y="479"/>
                  </a:cubicBezTo>
                  <a:cubicBezTo>
                    <a:pt x="469" y="613"/>
                    <a:pt x="948" y="699"/>
                    <a:pt x="1436" y="718"/>
                  </a:cubicBezTo>
                  <a:lnTo>
                    <a:pt x="1436" y="479"/>
                  </a:lnTo>
                  <a:cubicBezTo>
                    <a:pt x="1436" y="211"/>
                    <a:pt x="1216"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71"/>
            <p:cNvSpPr/>
            <p:nvPr/>
          </p:nvSpPr>
          <p:spPr>
            <a:xfrm>
              <a:off x="6454279" y="2991501"/>
              <a:ext cx="25157" cy="15598"/>
            </a:xfrm>
            <a:custGeom>
              <a:avLst/>
              <a:gdLst/>
              <a:ahLst/>
              <a:cxnLst/>
              <a:rect l="l" t="t" r="r" b="b"/>
              <a:pathLst>
                <a:path w="958" h="594" extrusionOk="0">
                  <a:moveTo>
                    <a:pt x="479" y="0"/>
                  </a:moveTo>
                  <a:cubicBezTo>
                    <a:pt x="211" y="0"/>
                    <a:pt x="0" y="211"/>
                    <a:pt x="0" y="479"/>
                  </a:cubicBezTo>
                  <a:cubicBezTo>
                    <a:pt x="153" y="527"/>
                    <a:pt x="316" y="565"/>
                    <a:pt x="479" y="594"/>
                  </a:cubicBezTo>
                  <a:lnTo>
                    <a:pt x="479" y="479"/>
                  </a:lnTo>
                  <a:cubicBezTo>
                    <a:pt x="479" y="211"/>
                    <a:pt x="689" y="0"/>
                    <a:pt x="9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71"/>
            <p:cNvSpPr/>
            <p:nvPr/>
          </p:nvSpPr>
          <p:spPr>
            <a:xfrm>
              <a:off x="6441700" y="3142286"/>
              <a:ext cx="62866" cy="25157"/>
            </a:xfrm>
            <a:custGeom>
              <a:avLst/>
              <a:gdLst/>
              <a:ahLst/>
              <a:cxnLst/>
              <a:rect l="l" t="t" r="r" b="b"/>
              <a:pathLst>
                <a:path w="2394" h="958" extrusionOk="0">
                  <a:moveTo>
                    <a:pt x="719" y="1"/>
                  </a:moveTo>
                  <a:lnTo>
                    <a:pt x="326" y="135"/>
                  </a:lnTo>
                  <a:cubicBezTo>
                    <a:pt x="135" y="192"/>
                    <a:pt x="1" y="374"/>
                    <a:pt x="1" y="584"/>
                  </a:cubicBezTo>
                  <a:lnTo>
                    <a:pt x="1" y="958"/>
                  </a:lnTo>
                  <a:lnTo>
                    <a:pt x="2393" y="958"/>
                  </a:lnTo>
                  <a:lnTo>
                    <a:pt x="2393" y="584"/>
                  </a:lnTo>
                  <a:cubicBezTo>
                    <a:pt x="2393" y="374"/>
                    <a:pt x="2259" y="192"/>
                    <a:pt x="2068" y="135"/>
                  </a:cubicBezTo>
                  <a:lnTo>
                    <a:pt x="167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71"/>
            <p:cNvSpPr/>
            <p:nvPr/>
          </p:nvSpPr>
          <p:spPr>
            <a:xfrm>
              <a:off x="6460555" y="3123431"/>
              <a:ext cx="25157" cy="31459"/>
            </a:xfrm>
            <a:custGeom>
              <a:avLst/>
              <a:gdLst/>
              <a:ahLst/>
              <a:cxnLst/>
              <a:rect l="l" t="t" r="r" b="b"/>
              <a:pathLst>
                <a:path w="958" h="1198" extrusionOk="0">
                  <a:moveTo>
                    <a:pt x="1" y="1"/>
                  </a:moveTo>
                  <a:lnTo>
                    <a:pt x="1" y="719"/>
                  </a:lnTo>
                  <a:cubicBezTo>
                    <a:pt x="1" y="977"/>
                    <a:pt x="211" y="1197"/>
                    <a:pt x="479" y="1197"/>
                  </a:cubicBezTo>
                  <a:cubicBezTo>
                    <a:pt x="737" y="1197"/>
                    <a:pt x="958" y="977"/>
                    <a:pt x="958" y="719"/>
                  </a:cubicBezTo>
                  <a:lnTo>
                    <a:pt x="958"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71"/>
            <p:cNvSpPr/>
            <p:nvPr/>
          </p:nvSpPr>
          <p:spPr>
            <a:xfrm>
              <a:off x="6454279" y="3092024"/>
              <a:ext cx="37709" cy="44012"/>
            </a:xfrm>
            <a:custGeom>
              <a:avLst/>
              <a:gdLst/>
              <a:ahLst/>
              <a:cxnLst/>
              <a:rect l="l" t="t" r="r" b="b"/>
              <a:pathLst>
                <a:path w="1436" h="1676" extrusionOk="0">
                  <a:moveTo>
                    <a:pt x="479" y="1"/>
                  </a:moveTo>
                  <a:cubicBezTo>
                    <a:pt x="211" y="1"/>
                    <a:pt x="0" y="211"/>
                    <a:pt x="0" y="479"/>
                  </a:cubicBezTo>
                  <a:lnTo>
                    <a:pt x="0" y="958"/>
                  </a:lnTo>
                  <a:cubicBezTo>
                    <a:pt x="0" y="1350"/>
                    <a:pt x="316" y="1675"/>
                    <a:pt x="718" y="1675"/>
                  </a:cubicBezTo>
                  <a:cubicBezTo>
                    <a:pt x="1110" y="1675"/>
                    <a:pt x="1436" y="1350"/>
                    <a:pt x="1436" y="958"/>
                  </a:cubicBezTo>
                  <a:lnTo>
                    <a:pt x="1436" y="479"/>
                  </a:lnTo>
                  <a:cubicBezTo>
                    <a:pt x="1436" y="211"/>
                    <a:pt x="1216" y="1"/>
                    <a:pt x="95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71"/>
            <p:cNvSpPr/>
            <p:nvPr/>
          </p:nvSpPr>
          <p:spPr>
            <a:xfrm>
              <a:off x="6454069" y="3092024"/>
              <a:ext cx="25367" cy="43933"/>
            </a:xfrm>
            <a:custGeom>
              <a:avLst/>
              <a:gdLst/>
              <a:ahLst/>
              <a:cxnLst/>
              <a:rect l="l" t="t" r="r" b="b"/>
              <a:pathLst>
                <a:path w="966" h="1673" extrusionOk="0">
                  <a:moveTo>
                    <a:pt x="487" y="1"/>
                  </a:moveTo>
                  <a:cubicBezTo>
                    <a:pt x="219" y="1"/>
                    <a:pt x="8" y="211"/>
                    <a:pt x="8" y="479"/>
                  </a:cubicBezTo>
                  <a:lnTo>
                    <a:pt x="8" y="958"/>
                  </a:lnTo>
                  <a:cubicBezTo>
                    <a:pt x="0" y="1367"/>
                    <a:pt x="335" y="1672"/>
                    <a:pt x="715" y="1672"/>
                  </a:cubicBezTo>
                  <a:cubicBezTo>
                    <a:pt x="798" y="1672"/>
                    <a:pt x="882" y="1658"/>
                    <a:pt x="965" y="1628"/>
                  </a:cubicBezTo>
                  <a:cubicBezTo>
                    <a:pt x="678" y="1532"/>
                    <a:pt x="487" y="1254"/>
                    <a:pt x="487" y="958"/>
                  </a:cubicBezTo>
                  <a:lnTo>
                    <a:pt x="487" y="479"/>
                  </a:lnTo>
                  <a:cubicBezTo>
                    <a:pt x="487" y="211"/>
                    <a:pt x="697" y="1"/>
                    <a:pt x="96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71"/>
            <p:cNvSpPr/>
            <p:nvPr/>
          </p:nvSpPr>
          <p:spPr>
            <a:xfrm>
              <a:off x="6454279" y="3092024"/>
              <a:ext cx="37709" cy="18881"/>
            </a:xfrm>
            <a:custGeom>
              <a:avLst/>
              <a:gdLst/>
              <a:ahLst/>
              <a:cxnLst/>
              <a:rect l="l" t="t" r="r" b="b"/>
              <a:pathLst>
                <a:path w="1436" h="719" extrusionOk="0">
                  <a:moveTo>
                    <a:pt x="479" y="1"/>
                  </a:moveTo>
                  <a:cubicBezTo>
                    <a:pt x="211" y="1"/>
                    <a:pt x="0" y="211"/>
                    <a:pt x="0" y="479"/>
                  </a:cubicBezTo>
                  <a:cubicBezTo>
                    <a:pt x="469" y="613"/>
                    <a:pt x="948" y="699"/>
                    <a:pt x="1436" y="718"/>
                  </a:cubicBezTo>
                  <a:lnTo>
                    <a:pt x="1436" y="479"/>
                  </a:lnTo>
                  <a:cubicBezTo>
                    <a:pt x="1436" y="211"/>
                    <a:pt x="1216"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7" name="Google Shape;12467;p71"/>
            <p:cNvSpPr/>
            <p:nvPr/>
          </p:nvSpPr>
          <p:spPr>
            <a:xfrm>
              <a:off x="6454279" y="3092024"/>
              <a:ext cx="25157" cy="15598"/>
            </a:xfrm>
            <a:custGeom>
              <a:avLst/>
              <a:gdLst/>
              <a:ahLst/>
              <a:cxnLst/>
              <a:rect l="l" t="t" r="r" b="b"/>
              <a:pathLst>
                <a:path w="958" h="594" extrusionOk="0">
                  <a:moveTo>
                    <a:pt x="479" y="1"/>
                  </a:moveTo>
                  <a:cubicBezTo>
                    <a:pt x="211" y="1"/>
                    <a:pt x="0" y="211"/>
                    <a:pt x="0" y="479"/>
                  </a:cubicBezTo>
                  <a:cubicBezTo>
                    <a:pt x="153" y="527"/>
                    <a:pt x="316" y="565"/>
                    <a:pt x="479" y="594"/>
                  </a:cubicBezTo>
                  <a:lnTo>
                    <a:pt x="479" y="479"/>
                  </a:lnTo>
                  <a:cubicBezTo>
                    <a:pt x="479" y="211"/>
                    <a:pt x="689" y="1"/>
                    <a:pt x="9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8" name="Google Shape;12468;p71"/>
            <p:cNvSpPr/>
            <p:nvPr/>
          </p:nvSpPr>
          <p:spPr>
            <a:xfrm>
              <a:off x="6284377" y="3048039"/>
              <a:ext cx="75419" cy="94273"/>
            </a:xfrm>
            <a:custGeom>
              <a:avLst/>
              <a:gdLst/>
              <a:ahLst/>
              <a:cxnLst/>
              <a:rect l="l" t="t" r="r" b="b"/>
              <a:pathLst>
                <a:path w="2872" h="3590" extrusionOk="0">
                  <a:moveTo>
                    <a:pt x="967" y="1"/>
                  </a:moveTo>
                  <a:lnTo>
                    <a:pt x="967" y="479"/>
                  </a:lnTo>
                  <a:cubicBezTo>
                    <a:pt x="958" y="565"/>
                    <a:pt x="910" y="652"/>
                    <a:pt x="833" y="690"/>
                  </a:cubicBezTo>
                  <a:lnTo>
                    <a:pt x="269" y="967"/>
                  </a:lnTo>
                  <a:cubicBezTo>
                    <a:pt x="106" y="1053"/>
                    <a:pt x="1" y="1216"/>
                    <a:pt x="1" y="1398"/>
                  </a:cubicBezTo>
                  <a:lnTo>
                    <a:pt x="1" y="3350"/>
                  </a:lnTo>
                  <a:cubicBezTo>
                    <a:pt x="1" y="3484"/>
                    <a:pt x="116" y="3590"/>
                    <a:pt x="240" y="3590"/>
                  </a:cubicBezTo>
                  <a:lnTo>
                    <a:pt x="2633" y="3590"/>
                  </a:lnTo>
                  <a:cubicBezTo>
                    <a:pt x="2767" y="3590"/>
                    <a:pt x="2872" y="3484"/>
                    <a:pt x="2872" y="3350"/>
                  </a:cubicBezTo>
                  <a:lnTo>
                    <a:pt x="2872" y="1398"/>
                  </a:lnTo>
                  <a:cubicBezTo>
                    <a:pt x="2872" y="1216"/>
                    <a:pt x="2776" y="1053"/>
                    <a:pt x="2613" y="967"/>
                  </a:cubicBezTo>
                  <a:lnTo>
                    <a:pt x="2049" y="690"/>
                  </a:lnTo>
                  <a:cubicBezTo>
                    <a:pt x="1972" y="652"/>
                    <a:pt x="1924" y="565"/>
                    <a:pt x="1924" y="479"/>
                  </a:cubicBezTo>
                  <a:lnTo>
                    <a:pt x="1924"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71"/>
            <p:cNvSpPr/>
            <p:nvPr/>
          </p:nvSpPr>
          <p:spPr>
            <a:xfrm>
              <a:off x="6308247" y="3048039"/>
              <a:ext cx="27678" cy="18750"/>
            </a:xfrm>
            <a:custGeom>
              <a:avLst/>
              <a:gdLst/>
              <a:ahLst/>
              <a:cxnLst/>
              <a:rect l="l" t="t" r="r" b="b"/>
              <a:pathLst>
                <a:path w="1054" h="714" extrusionOk="0">
                  <a:moveTo>
                    <a:pt x="49" y="1"/>
                  </a:moveTo>
                  <a:lnTo>
                    <a:pt x="49" y="479"/>
                  </a:lnTo>
                  <a:cubicBezTo>
                    <a:pt x="49" y="527"/>
                    <a:pt x="30" y="575"/>
                    <a:pt x="1" y="613"/>
                  </a:cubicBezTo>
                  <a:cubicBezTo>
                    <a:pt x="168" y="680"/>
                    <a:pt x="348" y="714"/>
                    <a:pt x="527" y="714"/>
                  </a:cubicBezTo>
                  <a:cubicBezTo>
                    <a:pt x="707" y="714"/>
                    <a:pt x="886" y="680"/>
                    <a:pt x="1054" y="613"/>
                  </a:cubicBezTo>
                  <a:cubicBezTo>
                    <a:pt x="1025" y="575"/>
                    <a:pt x="1006" y="527"/>
                    <a:pt x="1006" y="479"/>
                  </a:cubicBezTo>
                  <a:lnTo>
                    <a:pt x="1006"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71"/>
            <p:cNvSpPr/>
            <p:nvPr/>
          </p:nvSpPr>
          <p:spPr>
            <a:xfrm>
              <a:off x="6284377" y="3067891"/>
              <a:ext cx="75681" cy="74421"/>
            </a:xfrm>
            <a:custGeom>
              <a:avLst/>
              <a:gdLst/>
              <a:ahLst/>
              <a:cxnLst/>
              <a:rect l="l" t="t" r="r" b="b"/>
              <a:pathLst>
                <a:path w="2882" h="2834" extrusionOk="0">
                  <a:moveTo>
                    <a:pt x="709" y="1"/>
                  </a:moveTo>
                  <a:lnTo>
                    <a:pt x="269" y="211"/>
                  </a:lnTo>
                  <a:cubicBezTo>
                    <a:pt x="106" y="297"/>
                    <a:pt x="1" y="460"/>
                    <a:pt x="1" y="642"/>
                  </a:cubicBezTo>
                  <a:lnTo>
                    <a:pt x="1" y="2594"/>
                  </a:lnTo>
                  <a:cubicBezTo>
                    <a:pt x="1" y="2728"/>
                    <a:pt x="116" y="2834"/>
                    <a:pt x="240" y="2834"/>
                  </a:cubicBezTo>
                  <a:lnTo>
                    <a:pt x="2633" y="2834"/>
                  </a:lnTo>
                  <a:cubicBezTo>
                    <a:pt x="2767" y="2834"/>
                    <a:pt x="2872" y="2728"/>
                    <a:pt x="2872" y="2594"/>
                  </a:cubicBezTo>
                  <a:lnTo>
                    <a:pt x="2872" y="642"/>
                  </a:lnTo>
                  <a:cubicBezTo>
                    <a:pt x="2881" y="460"/>
                    <a:pt x="2776" y="297"/>
                    <a:pt x="2613" y="211"/>
                  </a:cubicBezTo>
                  <a:lnTo>
                    <a:pt x="2173" y="1"/>
                  </a:lnTo>
                  <a:cubicBezTo>
                    <a:pt x="1987" y="230"/>
                    <a:pt x="1714" y="345"/>
                    <a:pt x="1441" y="345"/>
                  </a:cubicBezTo>
                  <a:cubicBezTo>
                    <a:pt x="1168" y="345"/>
                    <a:pt x="896" y="230"/>
                    <a:pt x="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71"/>
            <p:cNvSpPr/>
            <p:nvPr/>
          </p:nvSpPr>
          <p:spPr>
            <a:xfrm>
              <a:off x="6296955" y="2997777"/>
              <a:ext cx="50288" cy="56590"/>
            </a:xfrm>
            <a:custGeom>
              <a:avLst/>
              <a:gdLst/>
              <a:ahLst/>
              <a:cxnLst/>
              <a:rect l="l" t="t" r="r" b="b"/>
              <a:pathLst>
                <a:path w="1915" h="2155" extrusionOk="0">
                  <a:moveTo>
                    <a:pt x="718" y="1"/>
                  </a:moveTo>
                  <a:cubicBezTo>
                    <a:pt x="326" y="1"/>
                    <a:pt x="0" y="317"/>
                    <a:pt x="0" y="718"/>
                  </a:cubicBezTo>
                  <a:lnTo>
                    <a:pt x="0" y="1197"/>
                  </a:lnTo>
                  <a:cubicBezTo>
                    <a:pt x="0" y="1723"/>
                    <a:pt x="431" y="2154"/>
                    <a:pt x="957" y="2154"/>
                  </a:cubicBezTo>
                  <a:cubicBezTo>
                    <a:pt x="1484" y="2154"/>
                    <a:pt x="1914" y="1723"/>
                    <a:pt x="1914" y="1197"/>
                  </a:cubicBezTo>
                  <a:lnTo>
                    <a:pt x="1914" y="718"/>
                  </a:lnTo>
                  <a:cubicBezTo>
                    <a:pt x="1914" y="317"/>
                    <a:pt x="1589" y="1"/>
                    <a:pt x="11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71"/>
            <p:cNvSpPr/>
            <p:nvPr/>
          </p:nvSpPr>
          <p:spPr>
            <a:xfrm>
              <a:off x="6296955" y="2997777"/>
              <a:ext cx="34689" cy="56485"/>
            </a:xfrm>
            <a:custGeom>
              <a:avLst/>
              <a:gdLst/>
              <a:ahLst/>
              <a:cxnLst/>
              <a:rect l="l" t="t" r="r" b="b"/>
              <a:pathLst>
                <a:path w="1321" h="2151" extrusionOk="0">
                  <a:moveTo>
                    <a:pt x="718" y="1"/>
                  </a:moveTo>
                  <a:cubicBezTo>
                    <a:pt x="326" y="1"/>
                    <a:pt x="0" y="317"/>
                    <a:pt x="0" y="718"/>
                  </a:cubicBezTo>
                  <a:lnTo>
                    <a:pt x="0" y="1197"/>
                  </a:lnTo>
                  <a:cubicBezTo>
                    <a:pt x="0" y="1745"/>
                    <a:pt x="449" y="2150"/>
                    <a:pt x="954" y="2150"/>
                  </a:cubicBezTo>
                  <a:cubicBezTo>
                    <a:pt x="1075" y="2150"/>
                    <a:pt x="1199" y="2127"/>
                    <a:pt x="1321" y="2077"/>
                  </a:cubicBezTo>
                  <a:cubicBezTo>
                    <a:pt x="957" y="1934"/>
                    <a:pt x="718" y="1580"/>
                    <a:pt x="718" y="1197"/>
                  </a:cubicBezTo>
                  <a:lnTo>
                    <a:pt x="718" y="718"/>
                  </a:lnTo>
                  <a:cubicBezTo>
                    <a:pt x="718" y="364"/>
                    <a:pt x="967" y="68"/>
                    <a:pt x="1321" y="10"/>
                  </a:cubicBezTo>
                  <a:cubicBezTo>
                    <a:pt x="1273" y="1"/>
                    <a:pt x="1235" y="1"/>
                    <a:pt x="1197"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71"/>
            <p:cNvSpPr/>
            <p:nvPr/>
          </p:nvSpPr>
          <p:spPr>
            <a:xfrm>
              <a:off x="6296955" y="2997777"/>
              <a:ext cx="50288" cy="25157"/>
            </a:xfrm>
            <a:custGeom>
              <a:avLst/>
              <a:gdLst/>
              <a:ahLst/>
              <a:cxnLst/>
              <a:rect l="l" t="t" r="r" b="b"/>
              <a:pathLst>
                <a:path w="1915" h="958" extrusionOk="0">
                  <a:moveTo>
                    <a:pt x="718" y="1"/>
                  </a:moveTo>
                  <a:cubicBezTo>
                    <a:pt x="326" y="1"/>
                    <a:pt x="0" y="317"/>
                    <a:pt x="0" y="718"/>
                  </a:cubicBezTo>
                  <a:cubicBezTo>
                    <a:pt x="0" y="718"/>
                    <a:pt x="718" y="958"/>
                    <a:pt x="1914" y="958"/>
                  </a:cubicBezTo>
                  <a:lnTo>
                    <a:pt x="1914" y="718"/>
                  </a:lnTo>
                  <a:cubicBezTo>
                    <a:pt x="1914" y="317"/>
                    <a:pt x="1589"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71"/>
            <p:cNvSpPr/>
            <p:nvPr/>
          </p:nvSpPr>
          <p:spPr>
            <a:xfrm>
              <a:off x="6296955" y="2997777"/>
              <a:ext cx="34689" cy="22899"/>
            </a:xfrm>
            <a:custGeom>
              <a:avLst/>
              <a:gdLst/>
              <a:ahLst/>
              <a:cxnLst/>
              <a:rect l="l" t="t" r="r" b="b"/>
              <a:pathLst>
                <a:path w="1321" h="872" extrusionOk="0">
                  <a:moveTo>
                    <a:pt x="718" y="1"/>
                  </a:moveTo>
                  <a:cubicBezTo>
                    <a:pt x="326" y="1"/>
                    <a:pt x="0" y="317"/>
                    <a:pt x="0" y="718"/>
                  </a:cubicBezTo>
                  <a:cubicBezTo>
                    <a:pt x="240" y="785"/>
                    <a:pt x="479" y="833"/>
                    <a:pt x="718" y="872"/>
                  </a:cubicBezTo>
                  <a:lnTo>
                    <a:pt x="718" y="718"/>
                  </a:lnTo>
                  <a:cubicBezTo>
                    <a:pt x="718" y="364"/>
                    <a:pt x="967" y="68"/>
                    <a:pt x="1321" y="10"/>
                  </a:cubicBezTo>
                  <a:cubicBezTo>
                    <a:pt x="1273" y="1"/>
                    <a:pt x="1235" y="1"/>
                    <a:pt x="1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5" name="Google Shape;12475;p71"/>
            <p:cNvSpPr/>
            <p:nvPr/>
          </p:nvSpPr>
          <p:spPr>
            <a:xfrm>
              <a:off x="6284377" y="3078947"/>
              <a:ext cx="31459" cy="63365"/>
            </a:xfrm>
            <a:custGeom>
              <a:avLst/>
              <a:gdLst/>
              <a:ahLst/>
              <a:cxnLst/>
              <a:rect l="l" t="t" r="r" b="b"/>
              <a:pathLst>
                <a:path w="1198" h="2413" extrusionOk="0">
                  <a:moveTo>
                    <a:pt x="58" y="1"/>
                  </a:moveTo>
                  <a:cubicBezTo>
                    <a:pt x="20" y="68"/>
                    <a:pt x="1" y="144"/>
                    <a:pt x="1" y="221"/>
                  </a:cubicBezTo>
                  <a:lnTo>
                    <a:pt x="1" y="2173"/>
                  </a:lnTo>
                  <a:cubicBezTo>
                    <a:pt x="1" y="2307"/>
                    <a:pt x="106" y="2413"/>
                    <a:pt x="240" y="2413"/>
                  </a:cubicBezTo>
                  <a:lnTo>
                    <a:pt x="1197" y="2413"/>
                  </a:lnTo>
                  <a:lnTo>
                    <a:pt x="1197" y="1934"/>
                  </a:lnTo>
                  <a:lnTo>
                    <a:pt x="958" y="1934"/>
                  </a:lnTo>
                  <a:cubicBezTo>
                    <a:pt x="824" y="1934"/>
                    <a:pt x="719" y="1829"/>
                    <a:pt x="719" y="1695"/>
                  </a:cubicBezTo>
                  <a:lnTo>
                    <a:pt x="719" y="738"/>
                  </a:lnTo>
                  <a:cubicBezTo>
                    <a:pt x="719" y="585"/>
                    <a:pt x="652" y="441"/>
                    <a:pt x="527" y="355"/>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6" name="Google Shape;12476;p71"/>
            <p:cNvSpPr/>
            <p:nvPr/>
          </p:nvSpPr>
          <p:spPr>
            <a:xfrm>
              <a:off x="6328625" y="3078947"/>
              <a:ext cx="31433" cy="63365"/>
            </a:xfrm>
            <a:custGeom>
              <a:avLst/>
              <a:gdLst/>
              <a:ahLst/>
              <a:cxnLst/>
              <a:rect l="l" t="t" r="r" b="b"/>
              <a:pathLst>
                <a:path w="1197" h="2413" extrusionOk="0">
                  <a:moveTo>
                    <a:pt x="1139" y="1"/>
                  </a:moveTo>
                  <a:lnTo>
                    <a:pt x="670" y="355"/>
                  </a:lnTo>
                  <a:cubicBezTo>
                    <a:pt x="546" y="441"/>
                    <a:pt x="479" y="585"/>
                    <a:pt x="479" y="738"/>
                  </a:cubicBezTo>
                  <a:lnTo>
                    <a:pt x="479" y="1695"/>
                  </a:lnTo>
                  <a:cubicBezTo>
                    <a:pt x="479" y="1829"/>
                    <a:pt x="364" y="1934"/>
                    <a:pt x="239" y="1934"/>
                  </a:cubicBezTo>
                  <a:lnTo>
                    <a:pt x="0" y="1934"/>
                  </a:lnTo>
                  <a:lnTo>
                    <a:pt x="0" y="2413"/>
                  </a:lnTo>
                  <a:lnTo>
                    <a:pt x="957" y="2413"/>
                  </a:lnTo>
                  <a:cubicBezTo>
                    <a:pt x="1082" y="2413"/>
                    <a:pt x="1196" y="2307"/>
                    <a:pt x="1196" y="2173"/>
                  </a:cubicBezTo>
                  <a:lnTo>
                    <a:pt x="1196" y="221"/>
                  </a:lnTo>
                  <a:cubicBezTo>
                    <a:pt x="1196" y="144"/>
                    <a:pt x="1168" y="68"/>
                    <a:pt x="1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71"/>
            <p:cNvSpPr/>
            <p:nvPr/>
          </p:nvSpPr>
          <p:spPr>
            <a:xfrm>
              <a:off x="6309770" y="3129734"/>
              <a:ext cx="25157" cy="12579"/>
            </a:xfrm>
            <a:custGeom>
              <a:avLst/>
              <a:gdLst/>
              <a:ahLst/>
              <a:cxnLst/>
              <a:rect l="l" t="t" r="r" b="b"/>
              <a:pathLst>
                <a:path w="958" h="479" extrusionOk="0">
                  <a:moveTo>
                    <a:pt x="0" y="0"/>
                  </a:moveTo>
                  <a:lnTo>
                    <a:pt x="0" y="479"/>
                  </a:lnTo>
                  <a:lnTo>
                    <a:pt x="957" y="479"/>
                  </a:lnTo>
                  <a:lnTo>
                    <a:pt x="9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8" name="Google Shape;12478;p71"/>
          <p:cNvGrpSpPr/>
          <p:nvPr/>
        </p:nvGrpSpPr>
        <p:grpSpPr>
          <a:xfrm>
            <a:off x="6633976" y="2900274"/>
            <a:ext cx="389803" cy="364673"/>
            <a:chOff x="6633976" y="2900274"/>
            <a:chExt cx="389803" cy="364673"/>
          </a:xfrm>
        </p:grpSpPr>
        <p:sp>
          <p:nvSpPr>
            <p:cNvPr id="12479" name="Google Shape;12479;p71"/>
            <p:cNvSpPr/>
            <p:nvPr/>
          </p:nvSpPr>
          <p:spPr>
            <a:xfrm>
              <a:off x="6847838" y="2937957"/>
              <a:ext cx="175942" cy="184109"/>
            </a:xfrm>
            <a:custGeom>
              <a:avLst/>
              <a:gdLst/>
              <a:ahLst/>
              <a:cxnLst/>
              <a:rect l="l" t="t" r="r" b="b"/>
              <a:pathLst>
                <a:path w="6700" h="7011" extrusionOk="0">
                  <a:moveTo>
                    <a:pt x="718" y="1"/>
                  </a:moveTo>
                  <a:cubicBezTo>
                    <a:pt x="326" y="1"/>
                    <a:pt x="0" y="317"/>
                    <a:pt x="0" y="719"/>
                  </a:cubicBezTo>
                  <a:lnTo>
                    <a:pt x="0" y="4547"/>
                  </a:lnTo>
                  <a:cubicBezTo>
                    <a:pt x="0" y="4939"/>
                    <a:pt x="326" y="5265"/>
                    <a:pt x="718" y="5265"/>
                  </a:cubicBezTo>
                  <a:lnTo>
                    <a:pt x="1436" y="5265"/>
                  </a:lnTo>
                  <a:lnTo>
                    <a:pt x="1034" y="6863"/>
                  </a:lnTo>
                  <a:cubicBezTo>
                    <a:pt x="1012" y="6942"/>
                    <a:pt x="1078" y="7011"/>
                    <a:pt x="1153" y="7011"/>
                  </a:cubicBezTo>
                  <a:cubicBezTo>
                    <a:pt x="1177" y="7011"/>
                    <a:pt x="1202" y="7004"/>
                    <a:pt x="1225" y="6987"/>
                  </a:cubicBezTo>
                  <a:lnTo>
                    <a:pt x="3589" y="5265"/>
                  </a:lnTo>
                  <a:lnTo>
                    <a:pt x="5982" y="5265"/>
                  </a:lnTo>
                  <a:cubicBezTo>
                    <a:pt x="6374" y="5265"/>
                    <a:pt x="6700" y="4949"/>
                    <a:pt x="6700" y="4547"/>
                  </a:cubicBezTo>
                  <a:lnTo>
                    <a:pt x="6700" y="719"/>
                  </a:lnTo>
                  <a:cubicBezTo>
                    <a:pt x="6700" y="326"/>
                    <a:pt x="6384" y="1"/>
                    <a:pt x="598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71"/>
            <p:cNvSpPr/>
            <p:nvPr/>
          </p:nvSpPr>
          <p:spPr>
            <a:xfrm>
              <a:off x="6910651" y="2937957"/>
              <a:ext cx="50288" cy="119404"/>
            </a:xfrm>
            <a:custGeom>
              <a:avLst/>
              <a:gdLst/>
              <a:ahLst/>
              <a:cxnLst/>
              <a:rect l="l" t="t" r="r" b="b"/>
              <a:pathLst>
                <a:path w="1915" h="4547" extrusionOk="0">
                  <a:moveTo>
                    <a:pt x="1" y="1"/>
                  </a:moveTo>
                  <a:lnTo>
                    <a:pt x="1" y="3590"/>
                  </a:lnTo>
                  <a:cubicBezTo>
                    <a:pt x="1" y="4116"/>
                    <a:pt x="432" y="4547"/>
                    <a:pt x="958" y="4547"/>
                  </a:cubicBezTo>
                  <a:cubicBezTo>
                    <a:pt x="1484" y="4547"/>
                    <a:pt x="1915" y="4116"/>
                    <a:pt x="1915" y="3590"/>
                  </a:cubicBezTo>
                  <a:lnTo>
                    <a:pt x="19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71"/>
            <p:cNvSpPr/>
            <p:nvPr/>
          </p:nvSpPr>
          <p:spPr>
            <a:xfrm>
              <a:off x="6923493" y="2900274"/>
              <a:ext cx="24632" cy="100550"/>
            </a:xfrm>
            <a:custGeom>
              <a:avLst/>
              <a:gdLst/>
              <a:ahLst/>
              <a:cxnLst/>
              <a:rect l="l" t="t" r="r" b="b"/>
              <a:pathLst>
                <a:path w="938" h="3829" extrusionOk="0">
                  <a:moveTo>
                    <a:pt x="249" y="0"/>
                  </a:moveTo>
                  <a:cubicBezTo>
                    <a:pt x="105" y="0"/>
                    <a:pt x="0" y="115"/>
                    <a:pt x="10" y="259"/>
                  </a:cubicBezTo>
                  <a:lnTo>
                    <a:pt x="220" y="3608"/>
                  </a:lnTo>
                  <a:cubicBezTo>
                    <a:pt x="220" y="3733"/>
                    <a:pt x="325" y="3829"/>
                    <a:pt x="459" y="3829"/>
                  </a:cubicBezTo>
                  <a:lnTo>
                    <a:pt x="488" y="3829"/>
                  </a:lnTo>
                  <a:cubicBezTo>
                    <a:pt x="613" y="3829"/>
                    <a:pt x="718" y="3733"/>
                    <a:pt x="727" y="3608"/>
                  </a:cubicBezTo>
                  <a:lnTo>
                    <a:pt x="938" y="259"/>
                  </a:lnTo>
                  <a:cubicBezTo>
                    <a:pt x="938" y="115"/>
                    <a:pt x="833"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2" name="Google Shape;12482;p71"/>
            <p:cNvSpPr/>
            <p:nvPr/>
          </p:nvSpPr>
          <p:spPr>
            <a:xfrm>
              <a:off x="6923230" y="3019652"/>
              <a:ext cx="25157" cy="25157"/>
            </a:xfrm>
            <a:custGeom>
              <a:avLst/>
              <a:gdLst/>
              <a:ahLst/>
              <a:cxnLst/>
              <a:rect l="l" t="t" r="r" b="b"/>
              <a:pathLst>
                <a:path w="958" h="958" extrusionOk="0">
                  <a:moveTo>
                    <a:pt x="479" y="0"/>
                  </a:moveTo>
                  <a:cubicBezTo>
                    <a:pt x="221" y="0"/>
                    <a:pt x="0" y="220"/>
                    <a:pt x="0" y="479"/>
                  </a:cubicBezTo>
                  <a:cubicBezTo>
                    <a:pt x="0" y="747"/>
                    <a:pt x="221" y="957"/>
                    <a:pt x="479" y="957"/>
                  </a:cubicBezTo>
                  <a:cubicBezTo>
                    <a:pt x="747" y="957"/>
                    <a:pt x="957" y="747"/>
                    <a:pt x="957" y="479"/>
                  </a:cubicBezTo>
                  <a:cubicBezTo>
                    <a:pt x="957" y="220"/>
                    <a:pt x="747"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3" name="Google Shape;12483;p71"/>
            <p:cNvSpPr/>
            <p:nvPr/>
          </p:nvSpPr>
          <p:spPr>
            <a:xfrm>
              <a:off x="6633976" y="3176713"/>
              <a:ext cx="213625" cy="88234"/>
            </a:xfrm>
            <a:custGeom>
              <a:avLst/>
              <a:gdLst/>
              <a:ahLst/>
              <a:cxnLst/>
              <a:rect l="l" t="t" r="r" b="b"/>
              <a:pathLst>
                <a:path w="8135" h="3360" extrusionOk="0">
                  <a:moveTo>
                    <a:pt x="2641" y="1"/>
                  </a:moveTo>
                  <a:lnTo>
                    <a:pt x="632" y="738"/>
                  </a:lnTo>
                  <a:cubicBezTo>
                    <a:pt x="258" y="872"/>
                    <a:pt x="0" y="1235"/>
                    <a:pt x="0" y="1637"/>
                  </a:cubicBezTo>
                  <a:lnTo>
                    <a:pt x="0" y="3121"/>
                  </a:lnTo>
                  <a:cubicBezTo>
                    <a:pt x="0" y="3255"/>
                    <a:pt x="115" y="3360"/>
                    <a:pt x="239" y="3360"/>
                  </a:cubicBezTo>
                  <a:lnTo>
                    <a:pt x="7896" y="3360"/>
                  </a:lnTo>
                  <a:cubicBezTo>
                    <a:pt x="8030" y="3360"/>
                    <a:pt x="8135" y="3255"/>
                    <a:pt x="8135" y="3121"/>
                  </a:cubicBezTo>
                  <a:lnTo>
                    <a:pt x="8135" y="1637"/>
                  </a:lnTo>
                  <a:cubicBezTo>
                    <a:pt x="8135" y="1235"/>
                    <a:pt x="7886" y="872"/>
                    <a:pt x="7513" y="738"/>
                  </a:cubicBezTo>
                  <a:lnTo>
                    <a:pt x="5513" y="1"/>
                  </a:lnTo>
                  <a:lnTo>
                    <a:pt x="4077" y="479"/>
                  </a:lnTo>
                  <a:lnTo>
                    <a:pt x="2641"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71"/>
            <p:cNvSpPr/>
            <p:nvPr/>
          </p:nvSpPr>
          <p:spPr>
            <a:xfrm>
              <a:off x="6728460" y="3201843"/>
              <a:ext cx="25157" cy="63103"/>
            </a:xfrm>
            <a:custGeom>
              <a:avLst/>
              <a:gdLst/>
              <a:ahLst/>
              <a:cxnLst/>
              <a:rect l="l" t="t" r="r" b="b"/>
              <a:pathLst>
                <a:path w="958" h="2403" extrusionOk="0">
                  <a:moveTo>
                    <a:pt x="221" y="1"/>
                  </a:moveTo>
                  <a:lnTo>
                    <a:pt x="0" y="2403"/>
                  </a:lnTo>
                  <a:lnTo>
                    <a:pt x="957" y="2403"/>
                  </a:lnTo>
                  <a:lnTo>
                    <a:pt x="728" y="1"/>
                  </a:ln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71"/>
            <p:cNvSpPr/>
            <p:nvPr/>
          </p:nvSpPr>
          <p:spPr>
            <a:xfrm>
              <a:off x="6729956" y="3189291"/>
              <a:ext cx="21901" cy="21376"/>
            </a:xfrm>
            <a:custGeom>
              <a:avLst/>
              <a:gdLst/>
              <a:ahLst/>
              <a:cxnLst/>
              <a:rect l="l" t="t" r="r" b="b"/>
              <a:pathLst>
                <a:path w="834" h="814" extrusionOk="0">
                  <a:moveTo>
                    <a:pt x="1" y="0"/>
                  </a:moveTo>
                  <a:lnTo>
                    <a:pt x="1" y="641"/>
                  </a:lnTo>
                  <a:cubicBezTo>
                    <a:pt x="1" y="737"/>
                    <a:pt x="77" y="814"/>
                    <a:pt x="164" y="814"/>
                  </a:cubicBezTo>
                  <a:lnTo>
                    <a:pt x="671" y="814"/>
                  </a:lnTo>
                  <a:cubicBezTo>
                    <a:pt x="766" y="814"/>
                    <a:pt x="833" y="737"/>
                    <a:pt x="833" y="641"/>
                  </a:cubicBezTo>
                  <a:lnTo>
                    <a:pt x="83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71"/>
            <p:cNvSpPr/>
            <p:nvPr/>
          </p:nvSpPr>
          <p:spPr>
            <a:xfrm>
              <a:off x="6810128" y="3202605"/>
              <a:ext cx="37736" cy="62341"/>
            </a:xfrm>
            <a:custGeom>
              <a:avLst/>
              <a:gdLst/>
              <a:ahLst/>
              <a:cxnLst/>
              <a:rect l="l" t="t" r="r" b="b"/>
              <a:pathLst>
                <a:path w="1437" h="2374" extrusionOk="0">
                  <a:moveTo>
                    <a:pt x="1178" y="0"/>
                  </a:moveTo>
                  <a:lnTo>
                    <a:pt x="278" y="900"/>
                  </a:lnTo>
                  <a:cubicBezTo>
                    <a:pt x="97" y="1082"/>
                    <a:pt x="1" y="1321"/>
                    <a:pt x="1" y="1580"/>
                  </a:cubicBezTo>
                  <a:lnTo>
                    <a:pt x="1" y="2374"/>
                  </a:lnTo>
                  <a:lnTo>
                    <a:pt x="1197" y="2374"/>
                  </a:lnTo>
                  <a:cubicBezTo>
                    <a:pt x="1331" y="2374"/>
                    <a:pt x="1436" y="2269"/>
                    <a:pt x="1436" y="2135"/>
                  </a:cubicBezTo>
                  <a:lnTo>
                    <a:pt x="1436" y="651"/>
                  </a:lnTo>
                  <a:cubicBezTo>
                    <a:pt x="1436" y="412"/>
                    <a:pt x="1341" y="173"/>
                    <a:pt x="1178"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71"/>
            <p:cNvSpPr/>
            <p:nvPr/>
          </p:nvSpPr>
          <p:spPr>
            <a:xfrm>
              <a:off x="6671922" y="2981942"/>
              <a:ext cx="138233" cy="100550"/>
            </a:xfrm>
            <a:custGeom>
              <a:avLst/>
              <a:gdLst/>
              <a:ahLst/>
              <a:cxnLst/>
              <a:rect l="l" t="t" r="r" b="b"/>
              <a:pathLst>
                <a:path w="5264" h="3829" extrusionOk="0">
                  <a:moveTo>
                    <a:pt x="1914" y="1"/>
                  </a:moveTo>
                  <a:cubicBezTo>
                    <a:pt x="852" y="1"/>
                    <a:pt x="0" y="862"/>
                    <a:pt x="0" y="1915"/>
                  </a:cubicBezTo>
                  <a:lnTo>
                    <a:pt x="0" y="2489"/>
                  </a:lnTo>
                  <a:cubicBezTo>
                    <a:pt x="0" y="2738"/>
                    <a:pt x="38" y="2996"/>
                    <a:pt x="115" y="3245"/>
                  </a:cubicBezTo>
                  <a:lnTo>
                    <a:pt x="201" y="3484"/>
                  </a:lnTo>
                  <a:cubicBezTo>
                    <a:pt x="220" y="3551"/>
                    <a:pt x="230" y="3628"/>
                    <a:pt x="239" y="3704"/>
                  </a:cubicBezTo>
                  <a:lnTo>
                    <a:pt x="239" y="3829"/>
                  </a:lnTo>
                  <a:lnTo>
                    <a:pt x="5025" y="3829"/>
                  </a:lnTo>
                  <a:lnTo>
                    <a:pt x="5025" y="3704"/>
                  </a:lnTo>
                  <a:cubicBezTo>
                    <a:pt x="5025" y="3628"/>
                    <a:pt x="5034" y="3551"/>
                    <a:pt x="5053" y="3484"/>
                  </a:cubicBezTo>
                  <a:lnTo>
                    <a:pt x="5139" y="3245"/>
                  </a:lnTo>
                  <a:cubicBezTo>
                    <a:pt x="5216" y="2996"/>
                    <a:pt x="5264" y="2738"/>
                    <a:pt x="5264" y="2489"/>
                  </a:cubicBezTo>
                  <a:lnTo>
                    <a:pt x="5264" y="479"/>
                  </a:lnTo>
                  <a:cubicBezTo>
                    <a:pt x="5264" y="211"/>
                    <a:pt x="5044" y="1"/>
                    <a:pt x="47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8" name="Google Shape;12488;p71"/>
            <p:cNvSpPr/>
            <p:nvPr/>
          </p:nvSpPr>
          <p:spPr>
            <a:xfrm>
              <a:off x="6703066" y="2981942"/>
              <a:ext cx="107088" cy="100550"/>
            </a:xfrm>
            <a:custGeom>
              <a:avLst/>
              <a:gdLst/>
              <a:ahLst/>
              <a:cxnLst/>
              <a:rect l="l" t="t" r="r" b="b"/>
              <a:pathLst>
                <a:path w="4078" h="3829" extrusionOk="0">
                  <a:moveTo>
                    <a:pt x="977" y="1"/>
                  </a:moveTo>
                  <a:cubicBezTo>
                    <a:pt x="441" y="1"/>
                    <a:pt x="1" y="441"/>
                    <a:pt x="10" y="977"/>
                  </a:cubicBezTo>
                  <a:cubicBezTo>
                    <a:pt x="10" y="1513"/>
                    <a:pt x="441" y="1944"/>
                    <a:pt x="977" y="1944"/>
                  </a:cubicBezTo>
                  <a:lnTo>
                    <a:pt x="1111" y="1944"/>
                  </a:lnTo>
                  <a:lnTo>
                    <a:pt x="1178" y="3829"/>
                  </a:lnTo>
                  <a:lnTo>
                    <a:pt x="3839" y="3829"/>
                  </a:lnTo>
                  <a:lnTo>
                    <a:pt x="3839" y="3714"/>
                  </a:lnTo>
                  <a:cubicBezTo>
                    <a:pt x="3839" y="3637"/>
                    <a:pt x="3848" y="3561"/>
                    <a:pt x="3877" y="3484"/>
                  </a:cubicBezTo>
                  <a:lnTo>
                    <a:pt x="3953" y="3245"/>
                  </a:lnTo>
                  <a:cubicBezTo>
                    <a:pt x="4030" y="2996"/>
                    <a:pt x="4078" y="2747"/>
                    <a:pt x="4078" y="2489"/>
                  </a:cubicBezTo>
                  <a:lnTo>
                    <a:pt x="4078" y="479"/>
                  </a:lnTo>
                  <a:cubicBezTo>
                    <a:pt x="4078" y="211"/>
                    <a:pt x="3858" y="1"/>
                    <a:pt x="35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9" name="Google Shape;12489;p71"/>
            <p:cNvSpPr/>
            <p:nvPr/>
          </p:nvSpPr>
          <p:spPr>
            <a:xfrm>
              <a:off x="6703066" y="3132727"/>
              <a:ext cx="75681" cy="56590"/>
            </a:xfrm>
            <a:custGeom>
              <a:avLst/>
              <a:gdLst/>
              <a:ahLst/>
              <a:cxnLst/>
              <a:rect l="l" t="t" r="r" b="b"/>
              <a:pathLst>
                <a:path w="2882" h="2155" extrusionOk="0">
                  <a:moveTo>
                    <a:pt x="1" y="1"/>
                  </a:moveTo>
                  <a:lnTo>
                    <a:pt x="1" y="2154"/>
                  </a:lnTo>
                  <a:lnTo>
                    <a:pt x="2882" y="2154"/>
                  </a:lnTo>
                  <a:lnTo>
                    <a:pt x="2882" y="1"/>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71"/>
            <p:cNvSpPr/>
            <p:nvPr/>
          </p:nvSpPr>
          <p:spPr>
            <a:xfrm>
              <a:off x="6703329" y="3132727"/>
              <a:ext cx="75419" cy="31565"/>
            </a:xfrm>
            <a:custGeom>
              <a:avLst/>
              <a:gdLst/>
              <a:ahLst/>
              <a:cxnLst/>
              <a:rect l="l" t="t" r="r" b="b"/>
              <a:pathLst>
                <a:path w="2872" h="1202" extrusionOk="0">
                  <a:moveTo>
                    <a:pt x="0" y="1"/>
                  </a:moveTo>
                  <a:lnTo>
                    <a:pt x="0" y="814"/>
                  </a:lnTo>
                  <a:cubicBezTo>
                    <a:pt x="441" y="1073"/>
                    <a:pt x="936" y="1202"/>
                    <a:pt x="1432" y="1202"/>
                  </a:cubicBezTo>
                  <a:cubicBezTo>
                    <a:pt x="1929" y="1202"/>
                    <a:pt x="2426" y="1073"/>
                    <a:pt x="2872" y="814"/>
                  </a:cubicBezTo>
                  <a:lnTo>
                    <a:pt x="2872"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71"/>
            <p:cNvSpPr/>
            <p:nvPr/>
          </p:nvSpPr>
          <p:spPr>
            <a:xfrm>
              <a:off x="6690750" y="3166314"/>
              <a:ext cx="50288" cy="45036"/>
            </a:xfrm>
            <a:custGeom>
              <a:avLst/>
              <a:gdLst/>
              <a:ahLst/>
              <a:cxnLst/>
              <a:rect l="l" t="t" r="r" b="b"/>
              <a:pathLst>
                <a:path w="1915" h="1715" extrusionOk="0">
                  <a:moveTo>
                    <a:pt x="419" y="1"/>
                  </a:moveTo>
                  <a:cubicBezTo>
                    <a:pt x="328" y="1"/>
                    <a:pt x="241" y="48"/>
                    <a:pt x="202" y="138"/>
                  </a:cubicBezTo>
                  <a:lnTo>
                    <a:pt x="1" y="579"/>
                  </a:lnTo>
                  <a:lnTo>
                    <a:pt x="786" y="1622"/>
                  </a:lnTo>
                  <a:cubicBezTo>
                    <a:pt x="832" y="1683"/>
                    <a:pt x="902" y="1714"/>
                    <a:pt x="973" y="1714"/>
                  </a:cubicBezTo>
                  <a:cubicBezTo>
                    <a:pt x="1036" y="1714"/>
                    <a:pt x="1100" y="1690"/>
                    <a:pt x="1149" y="1641"/>
                  </a:cubicBezTo>
                  <a:lnTo>
                    <a:pt x="1915" y="875"/>
                  </a:lnTo>
                  <a:lnTo>
                    <a:pt x="546" y="33"/>
                  </a:lnTo>
                  <a:cubicBezTo>
                    <a:pt x="506" y="11"/>
                    <a:pt x="462" y="1"/>
                    <a:pt x="41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71"/>
            <p:cNvSpPr/>
            <p:nvPr/>
          </p:nvSpPr>
          <p:spPr>
            <a:xfrm>
              <a:off x="6741012" y="3166314"/>
              <a:ext cx="50314" cy="45036"/>
            </a:xfrm>
            <a:custGeom>
              <a:avLst/>
              <a:gdLst/>
              <a:ahLst/>
              <a:cxnLst/>
              <a:rect l="l" t="t" r="r" b="b"/>
              <a:pathLst>
                <a:path w="1916" h="1715" extrusionOk="0">
                  <a:moveTo>
                    <a:pt x="1488" y="1"/>
                  </a:moveTo>
                  <a:cubicBezTo>
                    <a:pt x="1444" y="1"/>
                    <a:pt x="1400" y="11"/>
                    <a:pt x="1360" y="33"/>
                  </a:cubicBezTo>
                  <a:lnTo>
                    <a:pt x="1" y="875"/>
                  </a:lnTo>
                  <a:lnTo>
                    <a:pt x="757" y="1641"/>
                  </a:lnTo>
                  <a:cubicBezTo>
                    <a:pt x="806" y="1690"/>
                    <a:pt x="870" y="1714"/>
                    <a:pt x="933" y="1714"/>
                  </a:cubicBezTo>
                  <a:cubicBezTo>
                    <a:pt x="1005" y="1714"/>
                    <a:pt x="1075" y="1683"/>
                    <a:pt x="1121" y="1622"/>
                  </a:cubicBezTo>
                  <a:lnTo>
                    <a:pt x="1915" y="579"/>
                  </a:lnTo>
                  <a:lnTo>
                    <a:pt x="1704" y="138"/>
                  </a:lnTo>
                  <a:cubicBezTo>
                    <a:pt x="1666" y="48"/>
                    <a:pt x="1578" y="1"/>
                    <a:pt x="1488"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71"/>
            <p:cNvSpPr/>
            <p:nvPr/>
          </p:nvSpPr>
          <p:spPr>
            <a:xfrm>
              <a:off x="6677935" y="3032887"/>
              <a:ext cx="125943" cy="118721"/>
            </a:xfrm>
            <a:custGeom>
              <a:avLst/>
              <a:gdLst/>
              <a:ahLst/>
              <a:cxnLst/>
              <a:rect l="l" t="t" r="r" b="b"/>
              <a:pathLst>
                <a:path w="4796" h="4521" extrusionOk="0">
                  <a:moveTo>
                    <a:pt x="2070" y="1"/>
                  </a:moveTo>
                  <a:cubicBezTo>
                    <a:pt x="1462" y="1"/>
                    <a:pt x="935" y="104"/>
                    <a:pt x="671" y="166"/>
                  </a:cubicBezTo>
                  <a:cubicBezTo>
                    <a:pt x="556" y="195"/>
                    <a:pt x="489" y="291"/>
                    <a:pt x="489" y="405"/>
                  </a:cubicBezTo>
                  <a:lnTo>
                    <a:pt x="489" y="980"/>
                  </a:lnTo>
                  <a:cubicBezTo>
                    <a:pt x="489" y="1104"/>
                    <a:pt x="431" y="1229"/>
                    <a:pt x="345" y="1315"/>
                  </a:cubicBezTo>
                  <a:lnTo>
                    <a:pt x="144" y="1516"/>
                  </a:lnTo>
                  <a:cubicBezTo>
                    <a:pt x="58" y="1602"/>
                    <a:pt x="1" y="1726"/>
                    <a:pt x="10" y="1851"/>
                  </a:cubicBezTo>
                  <a:lnTo>
                    <a:pt x="10" y="2128"/>
                  </a:lnTo>
                  <a:cubicBezTo>
                    <a:pt x="10" y="3449"/>
                    <a:pt x="1073" y="4521"/>
                    <a:pt x="2403" y="4521"/>
                  </a:cubicBezTo>
                  <a:cubicBezTo>
                    <a:pt x="3724" y="4521"/>
                    <a:pt x="4796" y="3449"/>
                    <a:pt x="4796" y="2128"/>
                  </a:cubicBezTo>
                  <a:lnTo>
                    <a:pt x="4796" y="1851"/>
                  </a:lnTo>
                  <a:cubicBezTo>
                    <a:pt x="4796" y="1726"/>
                    <a:pt x="4738" y="1602"/>
                    <a:pt x="4652" y="1516"/>
                  </a:cubicBezTo>
                  <a:lnTo>
                    <a:pt x="4451" y="1315"/>
                  </a:lnTo>
                  <a:cubicBezTo>
                    <a:pt x="4365" y="1229"/>
                    <a:pt x="4317" y="1104"/>
                    <a:pt x="4317" y="980"/>
                  </a:cubicBezTo>
                  <a:lnTo>
                    <a:pt x="4317" y="846"/>
                  </a:lnTo>
                  <a:cubicBezTo>
                    <a:pt x="4317" y="750"/>
                    <a:pt x="4269" y="664"/>
                    <a:pt x="4193" y="606"/>
                  </a:cubicBezTo>
                  <a:cubicBezTo>
                    <a:pt x="3557" y="133"/>
                    <a:pt x="2761" y="1"/>
                    <a:pt x="207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71"/>
            <p:cNvSpPr/>
            <p:nvPr/>
          </p:nvSpPr>
          <p:spPr>
            <a:xfrm>
              <a:off x="6677935" y="3033044"/>
              <a:ext cx="113391" cy="118328"/>
            </a:xfrm>
            <a:custGeom>
              <a:avLst/>
              <a:gdLst/>
              <a:ahLst/>
              <a:cxnLst/>
              <a:rect l="l" t="t" r="r" b="b"/>
              <a:pathLst>
                <a:path w="4318" h="4506" extrusionOk="0">
                  <a:moveTo>
                    <a:pt x="2081" y="0"/>
                  </a:moveTo>
                  <a:cubicBezTo>
                    <a:pt x="1855" y="0"/>
                    <a:pt x="1640" y="15"/>
                    <a:pt x="1446" y="36"/>
                  </a:cubicBezTo>
                  <a:cubicBezTo>
                    <a:pt x="1178" y="65"/>
                    <a:pt x="920" y="103"/>
                    <a:pt x="671" y="160"/>
                  </a:cubicBezTo>
                  <a:cubicBezTo>
                    <a:pt x="556" y="189"/>
                    <a:pt x="489" y="285"/>
                    <a:pt x="489" y="399"/>
                  </a:cubicBezTo>
                  <a:lnTo>
                    <a:pt x="489" y="974"/>
                  </a:lnTo>
                  <a:cubicBezTo>
                    <a:pt x="489" y="1098"/>
                    <a:pt x="431" y="1223"/>
                    <a:pt x="345" y="1309"/>
                  </a:cubicBezTo>
                  <a:lnTo>
                    <a:pt x="144" y="1510"/>
                  </a:lnTo>
                  <a:cubicBezTo>
                    <a:pt x="58" y="1596"/>
                    <a:pt x="1" y="1720"/>
                    <a:pt x="1" y="1845"/>
                  </a:cubicBezTo>
                  <a:lnTo>
                    <a:pt x="1" y="2122"/>
                  </a:lnTo>
                  <a:cubicBezTo>
                    <a:pt x="10" y="3338"/>
                    <a:pt x="910" y="4352"/>
                    <a:pt x="2106" y="4505"/>
                  </a:cubicBezTo>
                  <a:cubicBezTo>
                    <a:pt x="1685" y="4055"/>
                    <a:pt x="1446" y="3462"/>
                    <a:pt x="1446" y="2840"/>
                  </a:cubicBezTo>
                  <a:lnTo>
                    <a:pt x="1446" y="1089"/>
                  </a:lnTo>
                  <a:cubicBezTo>
                    <a:pt x="1436" y="849"/>
                    <a:pt x="1618" y="639"/>
                    <a:pt x="1867" y="610"/>
                  </a:cubicBezTo>
                  <a:cubicBezTo>
                    <a:pt x="2057" y="588"/>
                    <a:pt x="2299" y="568"/>
                    <a:pt x="2567" y="568"/>
                  </a:cubicBezTo>
                  <a:cubicBezTo>
                    <a:pt x="3112" y="568"/>
                    <a:pt x="3766" y="650"/>
                    <a:pt x="4317" y="964"/>
                  </a:cubicBezTo>
                  <a:lnTo>
                    <a:pt x="4317" y="840"/>
                  </a:lnTo>
                  <a:cubicBezTo>
                    <a:pt x="4317" y="744"/>
                    <a:pt x="4269" y="648"/>
                    <a:pt x="4193" y="600"/>
                  </a:cubicBezTo>
                  <a:cubicBezTo>
                    <a:pt x="3559" y="132"/>
                    <a:pt x="2768" y="0"/>
                    <a:pt x="2081"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5" name="Google Shape;12495;p71"/>
            <p:cNvSpPr/>
            <p:nvPr/>
          </p:nvSpPr>
          <p:spPr>
            <a:xfrm>
              <a:off x="6633976" y="3202605"/>
              <a:ext cx="37709" cy="62341"/>
            </a:xfrm>
            <a:custGeom>
              <a:avLst/>
              <a:gdLst/>
              <a:ahLst/>
              <a:cxnLst/>
              <a:rect l="l" t="t" r="r" b="b"/>
              <a:pathLst>
                <a:path w="1436" h="2374" extrusionOk="0">
                  <a:moveTo>
                    <a:pt x="258" y="0"/>
                  </a:moveTo>
                  <a:cubicBezTo>
                    <a:pt x="96" y="173"/>
                    <a:pt x="0" y="412"/>
                    <a:pt x="0" y="651"/>
                  </a:cubicBezTo>
                  <a:lnTo>
                    <a:pt x="0" y="2135"/>
                  </a:lnTo>
                  <a:cubicBezTo>
                    <a:pt x="0" y="2269"/>
                    <a:pt x="115" y="2374"/>
                    <a:pt x="239" y="2374"/>
                  </a:cubicBezTo>
                  <a:lnTo>
                    <a:pt x="1436" y="2374"/>
                  </a:lnTo>
                  <a:lnTo>
                    <a:pt x="1436" y="1580"/>
                  </a:lnTo>
                  <a:cubicBezTo>
                    <a:pt x="1436" y="1321"/>
                    <a:pt x="1340" y="1082"/>
                    <a:pt x="1158" y="900"/>
                  </a:cubicBezTo>
                  <a:lnTo>
                    <a:pt x="258" y="0"/>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6" name="Google Shape;12496;p71"/>
          <p:cNvGrpSpPr/>
          <p:nvPr/>
        </p:nvGrpSpPr>
        <p:grpSpPr>
          <a:xfrm>
            <a:off x="7517835" y="2885437"/>
            <a:ext cx="364935" cy="382529"/>
            <a:chOff x="7517835" y="2885437"/>
            <a:chExt cx="364935" cy="382529"/>
          </a:xfrm>
        </p:grpSpPr>
        <p:sp>
          <p:nvSpPr>
            <p:cNvPr id="12497" name="Google Shape;12497;p71"/>
            <p:cNvSpPr/>
            <p:nvPr/>
          </p:nvSpPr>
          <p:spPr>
            <a:xfrm>
              <a:off x="7517835" y="3182752"/>
              <a:ext cx="72924" cy="57063"/>
            </a:xfrm>
            <a:custGeom>
              <a:avLst/>
              <a:gdLst/>
              <a:ahLst/>
              <a:cxnLst/>
              <a:rect l="l" t="t" r="r" b="b"/>
              <a:pathLst>
                <a:path w="2777" h="2173" extrusionOk="0">
                  <a:moveTo>
                    <a:pt x="929" y="0"/>
                  </a:moveTo>
                  <a:lnTo>
                    <a:pt x="929" y="460"/>
                  </a:lnTo>
                  <a:cubicBezTo>
                    <a:pt x="929" y="546"/>
                    <a:pt x="881" y="632"/>
                    <a:pt x="795" y="670"/>
                  </a:cubicBezTo>
                  <a:lnTo>
                    <a:pt x="259" y="938"/>
                  </a:lnTo>
                  <a:cubicBezTo>
                    <a:pt x="96" y="1015"/>
                    <a:pt x="1" y="1178"/>
                    <a:pt x="1" y="1359"/>
                  </a:cubicBezTo>
                  <a:lnTo>
                    <a:pt x="1" y="2173"/>
                  </a:lnTo>
                  <a:lnTo>
                    <a:pt x="2776" y="2173"/>
                  </a:lnTo>
                  <a:lnTo>
                    <a:pt x="2776"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71"/>
            <p:cNvSpPr/>
            <p:nvPr/>
          </p:nvSpPr>
          <p:spPr>
            <a:xfrm>
              <a:off x="7517835" y="3202106"/>
              <a:ext cx="73160" cy="65860"/>
            </a:xfrm>
            <a:custGeom>
              <a:avLst/>
              <a:gdLst/>
              <a:ahLst/>
              <a:cxnLst/>
              <a:rect l="l" t="t" r="r" b="b"/>
              <a:pathLst>
                <a:path w="2786" h="2508" extrusionOk="0">
                  <a:moveTo>
                    <a:pt x="680" y="0"/>
                  </a:moveTo>
                  <a:lnTo>
                    <a:pt x="259" y="211"/>
                  </a:lnTo>
                  <a:cubicBezTo>
                    <a:pt x="96" y="287"/>
                    <a:pt x="1" y="450"/>
                    <a:pt x="1" y="622"/>
                  </a:cubicBezTo>
                  <a:lnTo>
                    <a:pt x="1" y="2278"/>
                  </a:lnTo>
                  <a:cubicBezTo>
                    <a:pt x="1" y="2402"/>
                    <a:pt x="106" y="2508"/>
                    <a:pt x="230" y="2508"/>
                  </a:cubicBezTo>
                  <a:lnTo>
                    <a:pt x="2546" y="2508"/>
                  </a:lnTo>
                  <a:cubicBezTo>
                    <a:pt x="2680" y="2508"/>
                    <a:pt x="2786" y="2402"/>
                    <a:pt x="2786" y="2278"/>
                  </a:cubicBezTo>
                  <a:lnTo>
                    <a:pt x="2786" y="622"/>
                  </a:lnTo>
                  <a:cubicBezTo>
                    <a:pt x="2776" y="441"/>
                    <a:pt x="2680" y="287"/>
                    <a:pt x="2527" y="211"/>
                  </a:cubicBezTo>
                  <a:lnTo>
                    <a:pt x="2097" y="0"/>
                  </a:lnTo>
                  <a:cubicBezTo>
                    <a:pt x="1915" y="225"/>
                    <a:pt x="1652" y="338"/>
                    <a:pt x="1388" y="338"/>
                  </a:cubicBezTo>
                  <a:cubicBezTo>
                    <a:pt x="1125" y="338"/>
                    <a:pt x="862" y="225"/>
                    <a:pt x="680" y="0"/>
                  </a:cubicBez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71"/>
            <p:cNvSpPr/>
            <p:nvPr/>
          </p:nvSpPr>
          <p:spPr>
            <a:xfrm>
              <a:off x="7540970" y="3182752"/>
              <a:ext cx="26654" cy="18303"/>
            </a:xfrm>
            <a:custGeom>
              <a:avLst/>
              <a:gdLst/>
              <a:ahLst/>
              <a:cxnLst/>
              <a:rect l="l" t="t" r="r" b="b"/>
              <a:pathLst>
                <a:path w="1015" h="697" extrusionOk="0">
                  <a:moveTo>
                    <a:pt x="48" y="0"/>
                  </a:moveTo>
                  <a:lnTo>
                    <a:pt x="48" y="469"/>
                  </a:lnTo>
                  <a:cubicBezTo>
                    <a:pt x="48" y="517"/>
                    <a:pt x="29" y="565"/>
                    <a:pt x="0" y="603"/>
                  </a:cubicBezTo>
                  <a:cubicBezTo>
                    <a:pt x="163" y="666"/>
                    <a:pt x="335" y="697"/>
                    <a:pt x="507" y="697"/>
                  </a:cubicBezTo>
                  <a:cubicBezTo>
                    <a:pt x="680" y="697"/>
                    <a:pt x="852" y="666"/>
                    <a:pt x="1015" y="603"/>
                  </a:cubicBezTo>
                  <a:cubicBezTo>
                    <a:pt x="986" y="565"/>
                    <a:pt x="976" y="517"/>
                    <a:pt x="976" y="469"/>
                  </a:cubicBezTo>
                  <a:lnTo>
                    <a:pt x="976"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71"/>
            <p:cNvSpPr/>
            <p:nvPr/>
          </p:nvSpPr>
          <p:spPr>
            <a:xfrm>
              <a:off x="7530151" y="3133988"/>
              <a:ext cx="48528" cy="55067"/>
            </a:xfrm>
            <a:custGeom>
              <a:avLst/>
              <a:gdLst/>
              <a:ahLst/>
              <a:cxnLst/>
              <a:rect l="l" t="t" r="r" b="b"/>
              <a:pathLst>
                <a:path w="1848" h="2097" extrusionOk="0">
                  <a:moveTo>
                    <a:pt x="690" y="1"/>
                  </a:moveTo>
                  <a:cubicBezTo>
                    <a:pt x="307" y="1"/>
                    <a:pt x="1" y="317"/>
                    <a:pt x="1" y="699"/>
                  </a:cubicBezTo>
                  <a:lnTo>
                    <a:pt x="1" y="1168"/>
                  </a:lnTo>
                  <a:cubicBezTo>
                    <a:pt x="1" y="1676"/>
                    <a:pt x="412" y="2097"/>
                    <a:pt x="919" y="2097"/>
                  </a:cubicBezTo>
                  <a:cubicBezTo>
                    <a:pt x="1436" y="2097"/>
                    <a:pt x="1848" y="1676"/>
                    <a:pt x="1848" y="1159"/>
                  </a:cubicBezTo>
                  <a:lnTo>
                    <a:pt x="1848" y="699"/>
                  </a:lnTo>
                  <a:cubicBezTo>
                    <a:pt x="1848"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71"/>
            <p:cNvSpPr/>
            <p:nvPr/>
          </p:nvSpPr>
          <p:spPr>
            <a:xfrm>
              <a:off x="7529915" y="3133988"/>
              <a:ext cx="33692" cy="54883"/>
            </a:xfrm>
            <a:custGeom>
              <a:avLst/>
              <a:gdLst/>
              <a:ahLst/>
              <a:cxnLst/>
              <a:rect l="l" t="t" r="r" b="b"/>
              <a:pathLst>
                <a:path w="1283" h="2090" extrusionOk="0">
                  <a:moveTo>
                    <a:pt x="699" y="1"/>
                  </a:moveTo>
                  <a:cubicBezTo>
                    <a:pt x="316" y="1"/>
                    <a:pt x="0" y="317"/>
                    <a:pt x="0" y="699"/>
                  </a:cubicBezTo>
                  <a:lnTo>
                    <a:pt x="0" y="1159"/>
                  </a:lnTo>
                  <a:cubicBezTo>
                    <a:pt x="0" y="1693"/>
                    <a:pt x="433" y="2090"/>
                    <a:pt x="922" y="2090"/>
                  </a:cubicBezTo>
                  <a:cubicBezTo>
                    <a:pt x="1038" y="2090"/>
                    <a:pt x="1156" y="2068"/>
                    <a:pt x="1273" y="2020"/>
                  </a:cubicBezTo>
                  <a:cubicBezTo>
                    <a:pt x="928" y="1877"/>
                    <a:pt x="699" y="1542"/>
                    <a:pt x="699" y="1168"/>
                  </a:cubicBezTo>
                  <a:lnTo>
                    <a:pt x="699" y="699"/>
                  </a:lnTo>
                  <a:cubicBezTo>
                    <a:pt x="699" y="364"/>
                    <a:pt x="948" y="68"/>
                    <a:pt x="1283" y="20"/>
                  </a:cubicBezTo>
                  <a:cubicBezTo>
                    <a:pt x="1235" y="10"/>
                    <a:pt x="119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71"/>
            <p:cNvSpPr/>
            <p:nvPr/>
          </p:nvSpPr>
          <p:spPr>
            <a:xfrm>
              <a:off x="7529915" y="3133988"/>
              <a:ext cx="48765" cy="24658"/>
            </a:xfrm>
            <a:custGeom>
              <a:avLst/>
              <a:gdLst/>
              <a:ahLst/>
              <a:cxnLst/>
              <a:rect l="l" t="t" r="r" b="b"/>
              <a:pathLst>
                <a:path w="1857" h="939" extrusionOk="0">
                  <a:moveTo>
                    <a:pt x="699" y="1"/>
                  </a:moveTo>
                  <a:cubicBezTo>
                    <a:pt x="316" y="1"/>
                    <a:pt x="0" y="317"/>
                    <a:pt x="0" y="699"/>
                  </a:cubicBezTo>
                  <a:lnTo>
                    <a:pt x="10" y="699"/>
                  </a:lnTo>
                  <a:cubicBezTo>
                    <a:pt x="10" y="699"/>
                    <a:pt x="69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71"/>
            <p:cNvSpPr/>
            <p:nvPr/>
          </p:nvSpPr>
          <p:spPr>
            <a:xfrm>
              <a:off x="7529915"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35" y="10"/>
                    <a:pt x="119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4" name="Google Shape;12504;p71"/>
            <p:cNvSpPr/>
            <p:nvPr/>
          </p:nvSpPr>
          <p:spPr>
            <a:xfrm>
              <a:off x="7517835"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30" y="2097"/>
                  </a:cubicBezTo>
                  <a:lnTo>
                    <a:pt x="699" y="2097"/>
                  </a:lnTo>
                  <a:lnTo>
                    <a:pt x="699" y="709"/>
                  </a:lnTo>
                  <a:cubicBezTo>
                    <a:pt x="699" y="565"/>
                    <a:pt x="623" y="422"/>
                    <a:pt x="508" y="336"/>
                  </a:cubicBezTo>
                  <a:lnTo>
                    <a:pt x="58"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5" name="Google Shape;12505;p71"/>
            <p:cNvSpPr/>
            <p:nvPr/>
          </p:nvSpPr>
          <p:spPr>
            <a:xfrm>
              <a:off x="7572640" y="3212663"/>
              <a:ext cx="18119" cy="55304"/>
            </a:xfrm>
            <a:custGeom>
              <a:avLst/>
              <a:gdLst/>
              <a:ahLst/>
              <a:cxnLst/>
              <a:rect l="l" t="t" r="r" b="b"/>
              <a:pathLst>
                <a:path w="690" h="2106" extrusionOk="0">
                  <a:moveTo>
                    <a:pt x="641" y="0"/>
                  </a:moveTo>
                  <a:lnTo>
                    <a:pt x="182" y="345"/>
                  </a:lnTo>
                  <a:cubicBezTo>
                    <a:pt x="67" y="431"/>
                    <a:pt x="0" y="574"/>
                    <a:pt x="0" y="718"/>
                  </a:cubicBezTo>
                  <a:lnTo>
                    <a:pt x="0" y="2106"/>
                  </a:lnTo>
                  <a:lnTo>
                    <a:pt x="459" y="2106"/>
                  </a:lnTo>
                  <a:cubicBezTo>
                    <a:pt x="593" y="2106"/>
                    <a:pt x="689" y="2000"/>
                    <a:pt x="689" y="1876"/>
                  </a:cubicBezTo>
                  <a:lnTo>
                    <a:pt x="689" y="220"/>
                  </a:lnTo>
                  <a:cubicBezTo>
                    <a:pt x="689" y="144"/>
                    <a:pt x="670" y="67"/>
                    <a:pt x="641" y="0"/>
                  </a:cubicBez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71"/>
            <p:cNvSpPr/>
            <p:nvPr/>
          </p:nvSpPr>
          <p:spPr>
            <a:xfrm>
              <a:off x="7615102"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6" y="1015"/>
                    <a:pt x="0" y="1178"/>
                    <a:pt x="0" y="1359"/>
                  </a:cubicBezTo>
                  <a:lnTo>
                    <a:pt x="0" y="2173"/>
                  </a:lnTo>
                  <a:lnTo>
                    <a:pt x="2785" y="2173"/>
                  </a:lnTo>
                  <a:lnTo>
                    <a:pt x="2785" y="1359"/>
                  </a:lnTo>
                  <a:cubicBezTo>
                    <a:pt x="2776" y="1178"/>
                    <a:pt x="2680" y="1015"/>
                    <a:pt x="2527" y="938"/>
                  </a:cubicBezTo>
                  <a:lnTo>
                    <a:pt x="1982"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71"/>
            <p:cNvSpPr/>
            <p:nvPr/>
          </p:nvSpPr>
          <p:spPr>
            <a:xfrm>
              <a:off x="7615102" y="3202106"/>
              <a:ext cx="73160" cy="65860"/>
            </a:xfrm>
            <a:custGeom>
              <a:avLst/>
              <a:gdLst/>
              <a:ahLst/>
              <a:cxnLst/>
              <a:rect l="l" t="t" r="r" b="b"/>
              <a:pathLst>
                <a:path w="2786" h="2508" extrusionOk="0">
                  <a:moveTo>
                    <a:pt x="680" y="0"/>
                  </a:moveTo>
                  <a:lnTo>
                    <a:pt x="259" y="211"/>
                  </a:lnTo>
                  <a:cubicBezTo>
                    <a:pt x="96" y="287"/>
                    <a:pt x="0" y="450"/>
                    <a:pt x="0" y="622"/>
                  </a:cubicBezTo>
                  <a:lnTo>
                    <a:pt x="0" y="2278"/>
                  </a:lnTo>
                  <a:cubicBezTo>
                    <a:pt x="0" y="2402"/>
                    <a:pt x="106" y="2508"/>
                    <a:pt x="230" y="2508"/>
                  </a:cubicBezTo>
                  <a:lnTo>
                    <a:pt x="2546" y="2508"/>
                  </a:lnTo>
                  <a:cubicBezTo>
                    <a:pt x="2680" y="2508"/>
                    <a:pt x="2785" y="2402"/>
                    <a:pt x="2785" y="2278"/>
                  </a:cubicBezTo>
                  <a:lnTo>
                    <a:pt x="2785" y="622"/>
                  </a:lnTo>
                  <a:cubicBezTo>
                    <a:pt x="2776" y="441"/>
                    <a:pt x="2680" y="287"/>
                    <a:pt x="2527" y="211"/>
                  </a:cubicBezTo>
                  <a:lnTo>
                    <a:pt x="2106" y="0"/>
                  </a:lnTo>
                  <a:cubicBezTo>
                    <a:pt x="1919" y="225"/>
                    <a:pt x="1654" y="338"/>
                    <a:pt x="1389" y="338"/>
                  </a:cubicBezTo>
                  <a:cubicBezTo>
                    <a:pt x="1125" y="338"/>
                    <a:pt x="862" y="225"/>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71"/>
            <p:cNvSpPr/>
            <p:nvPr/>
          </p:nvSpPr>
          <p:spPr>
            <a:xfrm>
              <a:off x="7638211" y="3182752"/>
              <a:ext cx="26916" cy="18303"/>
            </a:xfrm>
            <a:custGeom>
              <a:avLst/>
              <a:gdLst/>
              <a:ahLst/>
              <a:cxnLst/>
              <a:rect l="l" t="t" r="r" b="b"/>
              <a:pathLst>
                <a:path w="1025" h="697" extrusionOk="0">
                  <a:moveTo>
                    <a:pt x="49" y="0"/>
                  </a:moveTo>
                  <a:lnTo>
                    <a:pt x="49" y="469"/>
                  </a:lnTo>
                  <a:cubicBezTo>
                    <a:pt x="49" y="517"/>
                    <a:pt x="30" y="565"/>
                    <a:pt x="1" y="603"/>
                  </a:cubicBezTo>
                  <a:cubicBezTo>
                    <a:pt x="164" y="666"/>
                    <a:pt x="336" y="697"/>
                    <a:pt x="509" y="697"/>
                  </a:cubicBezTo>
                  <a:cubicBezTo>
                    <a:pt x="683" y="697"/>
                    <a:pt x="857" y="666"/>
                    <a:pt x="1025" y="603"/>
                  </a:cubicBezTo>
                  <a:cubicBezTo>
                    <a:pt x="996" y="565"/>
                    <a:pt x="977" y="517"/>
                    <a:pt x="977" y="469"/>
                  </a:cubicBezTo>
                  <a:lnTo>
                    <a:pt x="97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9" name="Google Shape;12509;p71"/>
            <p:cNvSpPr/>
            <p:nvPr/>
          </p:nvSpPr>
          <p:spPr>
            <a:xfrm>
              <a:off x="7627418" y="3133988"/>
              <a:ext cx="48791" cy="55067"/>
            </a:xfrm>
            <a:custGeom>
              <a:avLst/>
              <a:gdLst/>
              <a:ahLst/>
              <a:cxnLst/>
              <a:rect l="l" t="t" r="r" b="b"/>
              <a:pathLst>
                <a:path w="1858" h="2097" extrusionOk="0">
                  <a:moveTo>
                    <a:pt x="689" y="1"/>
                  </a:moveTo>
                  <a:cubicBezTo>
                    <a:pt x="307" y="1"/>
                    <a:pt x="0" y="317"/>
                    <a:pt x="0" y="699"/>
                  </a:cubicBezTo>
                  <a:lnTo>
                    <a:pt x="0" y="1168"/>
                  </a:lnTo>
                  <a:cubicBezTo>
                    <a:pt x="0" y="1676"/>
                    <a:pt x="412" y="2097"/>
                    <a:pt x="919" y="2097"/>
                  </a:cubicBezTo>
                  <a:cubicBezTo>
                    <a:pt x="1436" y="2097"/>
                    <a:pt x="1857" y="1676"/>
                    <a:pt x="1857" y="1159"/>
                  </a:cubicBezTo>
                  <a:lnTo>
                    <a:pt x="1857" y="699"/>
                  </a:lnTo>
                  <a:cubicBezTo>
                    <a:pt x="185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0" name="Google Shape;12510;p71"/>
            <p:cNvSpPr/>
            <p:nvPr/>
          </p:nvSpPr>
          <p:spPr>
            <a:xfrm>
              <a:off x="7627156" y="3133988"/>
              <a:ext cx="33718" cy="54883"/>
            </a:xfrm>
            <a:custGeom>
              <a:avLst/>
              <a:gdLst/>
              <a:ahLst/>
              <a:cxnLst/>
              <a:rect l="l" t="t" r="r" b="b"/>
              <a:pathLst>
                <a:path w="1284" h="2090" extrusionOk="0">
                  <a:moveTo>
                    <a:pt x="699" y="1"/>
                  </a:moveTo>
                  <a:cubicBezTo>
                    <a:pt x="317" y="1"/>
                    <a:pt x="1" y="317"/>
                    <a:pt x="1" y="699"/>
                  </a:cubicBezTo>
                  <a:lnTo>
                    <a:pt x="1" y="1159"/>
                  </a:lnTo>
                  <a:cubicBezTo>
                    <a:pt x="1" y="1693"/>
                    <a:pt x="440" y="2090"/>
                    <a:pt x="926" y="2090"/>
                  </a:cubicBezTo>
                  <a:cubicBezTo>
                    <a:pt x="1041" y="2090"/>
                    <a:pt x="1159" y="2068"/>
                    <a:pt x="1274"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71"/>
            <p:cNvSpPr/>
            <p:nvPr/>
          </p:nvSpPr>
          <p:spPr>
            <a:xfrm>
              <a:off x="7627418" y="3133988"/>
              <a:ext cx="48791" cy="24658"/>
            </a:xfrm>
            <a:custGeom>
              <a:avLst/>
              <a:gdLst/>
              <a:ahLst/>
              <a:cxnLst/>
              <a:rect l="l" t="t" r="r" b="b"/>
              <a:pathLst>
                <a:path w="1858" h="939" extrusionOk="0">
                  <a:moveTo>
                    <a:pt x="699" y="1"/>
                  </a:moveTo>
                  <a:cubicBezTo>
                    <a:pt x="307" y="1"/>
                    <a:pt x="0" y="317"/>
                    <a:pt x="0" y="699"/>
                  </a:cubicBezTo>
                  <a:cubicBezTo>
                    <a:pt x="0" y="699"/>
                    <a:pt x="689" y="939"/>
                    <a:pt x="1857" y="939"/>
                  </a:cubicBezTo>
                  <a:lnTo>
                    <a:pt x="1857" y="699"/>
                  </a:lnTo>
                  <a:cubicBezTo>
                    <a:pt x="185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71"/>
            <p:cNvSpPr/>
            <p:nvPr/>
          </p:nvSpPr>
          <p:spPr>
            <a:xfrm>
              <a:off x="7627156" y="3133988"/>
              <a:ext cx="33718" cy="22137"/>
            </a:xfrm>
            <a:custGeom>
              <a:avLst/>
              <a:gdLst/>
              <a:ahLst/>
              <a:cxnLst/>
              <a:rect l="l" t="t" r="r" b="b"/>
              <a:pathLst>
                <a:path w="1284" h="843" extrusionOk="0">
                  <a:moveTo>
                    <a:pt x="699" y="1"/>
                  </a:moveTo>
                  <a:cubicBezTo>
                    <a:pt x="317" y="1"/>
                    <a:pt x="1" y="317"/>
                    <a:pt x="1" y="699"/>
                  </a:cubicBezTo>
                  <a:cubicBezTo>
                    <a:pt x="231"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71"/>
            <p:cNvSpPr/>
            <p:nvPr/>
          </p:nvSpPr>
          <p:spPr>
            <a:xfrm>
              <a:off x="7615102" y="3212899"/>
              <a:ext cx="18382" cy="55067"/>
            </a:xfrm>
            <a:custGeom>
              <a:avLst/>
              <a:gdLst/>
              <a:ahLst/>
              <a:cxnLst/>
              <a:rect l="l" t="t" r="r" b="b"/>
              <a:pathLst>
                <a:path w="700" h="2097" extrusionOk="0">
                  <a:moveTo>
                    <a:pt x="58" y="1"/>
                  </a:moveTo>
                  <a:cubicBezTo>
                    <a:pt x="20" y="58"/>
                    <a:pt x="0" y="135"/>
                    <a:pt x="0" y="211"/>
                  </a:cubicBezTo>
                  <a:lnTo>
                    <a:pt x="0" y="1867"/>
                  </a:lnTo>
                  <a:cubicBezTo>
                    <a:pt x="0" y="1991"/>
                    <a:pt x="106" y="2097"/>
                    <a:pt x="230" y="2097"/>
                  </a:cubicBezTo>
                  <a:lnTo>
                    <a:pt x="699" y="2097"/>
                  </a:lnTo>
                  <a:lnTo>
                    <a:pt x="699" y="709"/>
                  </a:lnTo>
                  <a:cubicBezTo>
                    <a:pt x="699" y="565"/>
                    <a:pt x="632" y="422"/>
                    <a:pt x="508" y="336"/>
                  </a:cubicBezTo>
                  <a:lnTo>
                    <a:pt x="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71"/>
            <p:cNvSpPr/>
            <p:nvPr/>
          </p:nvSpPr>
          <p:spPr>
            <a:xfrm>
              <a:off x="7669881" y="3212663"/>
              <a:ext cx="18119" cy="55304"/>
            </a:xfrm>
            <a:custGeom>
              <a:avLst/>
              <a:gdLst/>
              <a:ahLst/>
              <a:cxnLst/>
              <a:rect l="l" t="t" r="r" b="b"/>
              <a:pathLst>
                <a:path w="690" h="2106" extrusionOk="0">
                  <a:moveTo>
                    <a:pt x="642" y="0"/>
                  </a:moveTo>
                  <a:lnTo>
                    <a:pt x="183" y="345"/>
                  </a:lnTo>
                  <a:cubicBezTo>
                    <a:pt x="68" y="431"/>
                    <a:pt x="1" y="574"/>
                    <a:pt x="1" y="718"/>
                  </a:cubicBezTo>
                  <a:lnTo>
                    <a:pt x="1" y="2106"/>
                  </a:lnTo>
                  <a:lnTo>
                    <a:pt x="460" y="2106"/>
                  </a:lnTo>
                  <a:cubicBezTo>
                    <a:pt x="594" y="2106"/>
                    <a:pt x="690" y="2000"/>
                    <a:pt x="690" y="1876"/>
                  </a:cubicBezTo>
                  <a:lnTo>
                    <a:pt x="690" y="220"/>
                  </a:lnTo>
                  <a:cubicBezTo>
                    <a:pt x="690" y="144"/>
                    <a:pt x="671" y="67"/>
                    <a:pt x="6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5" name="Google Shape;12515;p71"/>
            <p:cNvSpPr/>
            <p:nvPr/>
          </p:nvSpPr>
          <p:spPr>
            <a:xfrm>
              <a:off x="7712369" y="3182752"/>
              <a:ext cx="73160" cy="57063"/>
            </a:xfrm>
            <a:custGeom>
              <a:avLst/>
              <a:gdLst/>
              <a:ahLst/>
              <a:cxnLst/>
              <a:rect l="l" t="t" r="r" b="b"/>
              <a:pathLst>
                <a:path w="2786" h="2173" extrusionOk="0">
                  <a:moveTo>
                    <a:pt x="929" y="0"/>
                  </a:moveTo>
                  <a:lnTo>
                    <a:pt x="929" y="460"/>
                  </a:lnTo>
                  <a:cubicBezTo>
                    <a:pt x="929" y="546"/>
                    <a:pt x="881" y="632"/>
                    <a:pt x="804" y="670"/>
                  </a:cubicBezTo>
                  <a:lnTo>
                    <a:pt x="259" y="938"/>
                  </a:lnTo>
                  <a:cubicBezTo>
                    <a:pt x="105" y="1015"/>
                    <a:pt x="0" y="1178"/>
                    <a:pt x="0" y="1359"/>
                  </a:cubicBezTo>
                  <a:lnTo>
                    <a:pt x="0" y="2173"/>
                  </a:lnTo>
                  <a:lnTo>
                    <a:pt x="2785" y="2173"/>
                  </a:lnTo>
                  <a:lnTo>
                    <a:pt x="2785" y="1359"/>
                  </a:lnTo>
                  <a:cubicBezTo>
                    <a:pt x="2785" y="1178"/>
                    <a:pt x="2680" y="1015"/>
                    <a:pt x="2527" y="938"/>
                  </a:cubicBezTo>
                  <a:lnTo>
                    <a:pt x="1981" y="670"/>
                  </a:lnTo>
                  <a:cubicBezTo>
                    <a:pt x="1905" y="632"/>
                    <a:pt x="1857" y="546"/>
                    <a:pt x="1857" y="460"/>
                  </a:cubicBezTo>
                  <a:lnTo>
                    <a:pt x="185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6" name="Google Shape;12516;p71"/>
            <p:cNvSpPr/>
            <p:nvPr/>
          </p:nvSpPr>
          <p:spPr>
            <a:xfrm>
              <a:off x="7712369" y="3202106"/>
              <a:ext cx="73160" cy="65860"/>
            </a:xfrm>
            <a:custGeom>
              <a:avLst/>
              <a:gdLst/>
              <a:ahLst/>
              <a:cxnLst/>
              <a:rect l="l" t="t" r="r" b="b"/>
              <a:pathLst>
                <a:path w="2786" h="2508" extrusionOk="0">
                  <a:moveTo>
                    <a:pt x="680" y="0"/>
                  </a:moveTo>
                  <a:lnTo>
                    <a:pt x="259" y="211"/>
                  </a:lnTo>
                  <a:cubicBezTo>
                    <a:pt x="105" y="287"/>
                    <a:pt x="0" y="450"/>
                    <a:pt x="0" y="622"/>
                  </a:cubicBezTo>
                  <a:lnTo>
                    <a:pt x="0" y="2278"/>
                  </a:lnTo>
                  <a:cubicBezTo>
                    <a:pt x="0" y="2402"/>
                    <a:pt x="105" y="2508"/>
                    <a:pt x="239" y="2508"/>
                  </a:cubicBezTo>
                  <a:lnTo>
                    <a:pt x="2555" y="2508"/>
                  </a:lnTo>
                  <a:cubicBezTo>
                    <a:pt x="2680" y="2508"/>
                    <a:pt x="2785" y="2402"/>
                    <a:pt x="2785" y="2278"/>
                  </a:cubicBezTo>
                  <a:lnTo>
                    <a:pt x="2785" y="622"/>
                  </a:lnTo>
                  <a:cubicBezTo>
                    <a:pt x="2785" y="441"/>
                    <a:pt x="2680" y="287"/>
                    <a:pt x="2527" y="211"/>
                  </a:cubicBezTo>
                  <a:lnTo>
                    <a:pt x="2106" y="0"/>
                  </a:lnTo>
                  <a:cubicBezTo>
                    <a:pt x="1919" y="225"/>
                    <a:pt x="1653" y="338"/>
                    <a:pt x="1389" y="338"/>
                  </a:cubicBezTo>
                  <a:cubicBezTo>
                    <a:pt x="1125" y="338"/>
                    <a:pt x="862" y="225"/>
                    <a:pt x="680"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71"/>
            <p:cNvSpPr/>
            <p:nvPr/>
          </p:nvSpPr>
          <p:spPr>
            <a:xfrm>
              <a:off x="7735741" y="3182752"/>
              <a:ext cx="26654" cy="18303"/>
            </a:xfrm>
            <a:custGeom>
              <a:avLst/>
              <a:gdLst/>
              <a:ahLst/>
              <a:cxnLst/>
              <a:rect l="l" t="t" r="r" b="b"/>
              <a:pathLst>
                <a:path w="1015" h="697" extrusionOk="0">
                  <a:moveTo>
                    <a:pt x="39" y="0"/>
                  </a:moveTo>
                  <a:lnTo>
                    <a:pt x="39" y="469"/>
                  </a:lnTo>
                  <a:cubicBezTo>
                    <a:pt x="39" y="517"/>
                    <a:pt x="19" y="565"/>
                    <a:pt x="0" y="603"/>
                  </a:cubicBezTo>
                  <a:cubicBezTo>
                    <a:pt x="163" y="666"/>
                    <a:pt x="335" y="697"/>
                    <a:pt x="507" y="697"/>
                  </a:cubicBezTo>
                  <a:cubicBezTo>
                    <a:pt x="680" y="697"/>
                    <a:pt x="852" y="666"/>
                    <a:pt x="1015" y="603"/>
                  </a:cubicBezTo>
                  <a:cubicBezTo>
                    <a:pt x="986" y="565"/>
                    <a:pt x="967" y="517"/>
                    <a:pt x="967" y="469"/>
                  </a:cubicBezTo>
                  <a:lnTo>
                    <a:pt x="967"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71"/>
            <p:cNvSpPr/>
            <p:nvPr/>
          </p:nvSpPr>
          <p:spPr>
            <a:xfrm>
              <a:off x="7724685" y="3133988"/>
              <a:ext cx="48765" cy="55067"/>
            </a:xfrm>
            <a:custGeom>
              <a:avLst/>
              <a:gdLst/>
              <a:ahLst/>
              <a:cxnLst/>
              <a:rect l="l" t="t" r="r" b="b"/>
              <a:pathLst>
                <a:path w="1857" h="2097" extrusionOk="0">
                  <a:moveTo>
                    <a:pt x="689" y="1"/>
                  </a:moveTo>
                  <a:cubicBezTo>
                    <a:pt x="306" y="1"/>
                    <a:pt x="0" y="317"/>
                    <a:pt x="0" y="699"/>
                  </a:cubicBezTo>
                  <a:lnTo>
                    <a:pt x="0" y="1168"/>
                  </a:lnTo>
                  <a:cubicBezTo>
                    <a:pt x="0" y="1676"/>
                    <a:pt x="412" y="2097"/>
                    <a:pt x="919" y="2097"/>
                  </a:cubicBezTo>
                  <a:cubicBezTo>
                    <a:pt x="1436" y="2097"/>
                    <a:pt x="1857" y="1676"/>
                    <a:pt x="1847" y="1159"/>
                  </a:cubicBezTo>
                  <a:lnTo>
                    <a:pt x="1847" y="699"/>
                  </a:lnTo>
                  <a:cubicBezTo>
                    <a:pt x="1847" y="317"/>
                    <a:pt x="1541" y="1"/>
                    <a:pt x="115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71"/>
            <p:cNvSpPr/>
            <p:nvPr/>
          </p:nvSpPr>
          <p:spPr>
            <a:xfrm>
              <a:off x="7724423" y="3133988"/>
              <a:ext cx="33692" cy="54883"/>
            </a:xfrm>
            <a:custGeom>
              <a:avLst/>
              <a:gdLst/>
              <a:ahLst/>
              <a:cxnLst/>
              <a:rect l="l" t="t" r="r" b="b"/>
              <a:pathLst>
                <a:path w="1283" h="2090" extrusionOk="0">
                  <a:moveTo>
                    <a:pt x="699" y="1"/>
                  </a:moveTo>
                  <a:cubicBezTo>
                    <a:pt x="316" y="1"/>
                    <a:pt x="1" y="317"/>
                    <a:pt x="1" y="699"/>
                  </a:cubicBezTo>
                  <a:lnTo>
                    <a:pt x="1" y="1159"/>
                  </a:lnTo>
                  <a:cubicBezTo>
                    <a:pt x="1" y="1693"/>
                    <a:pt x="439" y="2090"/>
                    <a:pt x="926" y="2090"/>
                  </a:cubicBezTo>
                  <a:cubicBezTo>
                    <a:pt x="1041" y="2090"/>
                    <a:pt x="1158" y="2068"/>
                    <a:pt x="1273" y="2020"/>
                  </a:cubicBezTo>
                  <a:cubicBezTo>
                    <a:pt x="929" y="1877"/>
                    <a:pt x="699" y="1542"/>
                    <a:pt x="699" y="1168"/>
                  </a:cubicBezTo>
                  <a:lnTo>
                    <a:pt x="699" y="699"/>
                  </a:lnTo>
                  <a:cubicBezTo>
                    <a:pt x="699" y="364"/>
                    <a:pt x="948" y="68"/>
                    <a:pt x="1283" y="20"/>
                  </a:cubicBezTo>
                  <a:cubicBezTo>
                    <a:pt x="1245" y="10"/>
                    <a:pt x="1197" y="1"/>
                    <a:pt x="1159"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71"/>
            <p:cNvSpPr/>
            <p:nvPr/>
          </p:nvSpPr>
          <p:spPr>
            <a:xfrm>
              <a:off x="7724685" y="3133988"/>
              <a:ext cx="48528" cy="24422"/>
            </a:xfrm>
            <a:custGeom>
              <a:avLst/>
              <a:gdLst/>
              <a:ahLst/>
              <a:cxnLst/>
              <a:rect l="l" t="t" r="r" b="b"/>
              <a:pathLst>
                <a:path w="1848" h="930" extrusionOk="0">
                  <a:moveTo>
                    <a:pt x="689" y="1"/>
                  </a:moveTo>
                  <a:cubicBezTo>
                    <a:pt x="306" y="1"/>
                    <a:pt x="0" y="317"/>
                    <a:pt x="0" y="699"/>
                  </a:cubicBezTo>
                  <a:cubicBezTo>
                    <a:pt x="0" y="699"/>
                    <a:pt x="689" y="929"/>
                    <a:pt x="1847" y="929"/>
                  </a:cubicBezTo>
                  <a:lnTo>
                    <a:pt x="1847" y="699"/>
                  </a:lnTo>
                  <a:cubicBezTo>
                    <a:pt x="1847" y="317"/>
                    <a:pt x="1541"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1" name="Google Shape;12521;p71"/>
            <p:cNvSpPr/>
            <p:nvPr/>
          </p:nvSpPr>
          <p:spPr>
            <a:xfrm>
              <a:off x="7724423" y="3133988"/>
              <a:ext cx="33692" cy="22137"/>
            </a:xfrm>
            <a:custGeom>
              <a:avLst/>
              <a:gdLst/>
              <a:ahLst/>
              <a:cxnLst/>
              <a:rect l="l" t="t" r="r" b="b"/>
              <a:pathLst>
                <a:path w="1283" h="843" extrusionOk="0">
                  <a:moveTo>
                    <a:pt x="699" y="1"/>
                  </a:moveTo>
                  <a:cubicBezTo>
                    <a:pt x="316" y="1"/>
                    <a:pt x="1" y="317"/>
                    <a:pt x="1" y="699"/>
                  </a:cubicBezTo>
                  <a:cubicBezTo>
                    <a:pt x="230" y="766"/>
                    <a:pt x="460" y="814"/>
                    <a:pt x="699" y="843"/>
                  </a:cubicBezTo>
                  <a:lnTo>
                    <a:pt x="699" y="699"/>
                  </a:lnTo>
                  <a:cubicBezTo>
                    <a:pt x="699" y="364"/>
                    <a:pt x="948" y="68"/>
                    <a:pt x="1283" y="20"/>
                  </a:cubicBezTo>
                  <a:cubicBezTo>
                    <a:pt x="1245" y="10"/>
                    <a:pt x="1197"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2" name="Google Shape;12522;p71"/>
            <p:cNvSpPr/>
            <p:nvPr/>
          </p:nvSpPr>
          <p:spPr>
            <a:xfrm>
              <a:off x="7712369" y="3212899"/>
              <a:ext cx="18356" cy="55067"/>
            </a:xfrm>
            <a:custGeom>
              <a:avLst/>
              <a:gdLst/>
              <a:ahLst/>
              <a:cxnLst/>
              <a:rect l="l" t="t" r="r" b="b"/>
              <a:pathLst>
                <a:path w="699" h="2097" extrusionOk="0">
                  <a:moveTo>
                    <a:pt x="58" y="1"/>
                  </a:moveTo>
                  <a:cubicBezTo>
                    <a:pt x="19" y="58"/>
                    <a:pt x="0" y="135"/>
                    <a:pt x="0" y="211"/>
                  </a:cubicBezTo>
                  <a:lnTo>
                    <a:pt x="0" y="1867"/>
                  </a:lnTo>
                  <a:cubicBezTo>
                    <a:pt x="0" y="1991"/>
                    <a:pt x="105" y="2097"/>
                    <a:pt x="239" y="2097"/>
                  </a:cubicBezTo>
                  <a:lnTo>
                    <a:pt x="699" y="2097"/>
                  </a:lnTo>
                  <a:lnTo>
                    <a:pt x="699" y="709"/>
                  </a:lnTo>
                  <a:cubicBezTo>
                    <a:pt x="699" y="565"/>
                    <a:pt x="632" y="422"/>
                    <a:pt x="517" y="336"/>
                  </a:cubicBezTo>
                  <a:lnTo>
                    <a:pt x="5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71"/>
            <p:cNvSpPr/>
            <p:nvPr/>
          </p:nvSpPr>
          <p:spPr>
            <a:xfrm>
              <a:off x="7767148" y="3212663"/>
              <a:ext cx="18382" cy="55304"/>
            </a:xfrm>
            <a:custGeom>
              <a:avLst/>
              <a:gdLst/>
              <a:ahLst/>
              <a:cxnLst/>
              <a:rect l="l" t="t" r="r" b="b"/>
              <a:pathLst>
                <a:path w="700" h="2106" extrusionOk="0">
                  <a:moveTo>
                    <a:pt x="642" y="0"/>
                  </a:moveTo>
                  <a:lnTo>
                    <a:pt x="182" y="345"/>
                  </a:lnTo>
                  <a:cubicBezTo>
                    <a:pt x="67" y="431"/>
                    <a:pt x="1" y="574"/>
                    <a:pt x="1" y="718"/>
                  </a:cubicBezTo>
                  <a:lnTo>
                    <a:pt x="1" y="2106"/>
                  </a:lnTo>
                  <a:lnTo>
                    <a:pt x="460" y="2106"/>
                  </a:lnTo>
                  <a:cubicBezTo>
                    <a:pt x="594" y="2106"/>
                    <a:pt x="699" y="2000"/>
                    <a:pt x="699" y="1876"/>
                  </a:cubicBezTo>
                  <a:lnTo>
                    <a:pt x="699" y="220"/>
                  </a:lnTo>
                  <a:cubicBezTo>
                    <a:pt x="699" y="144"/>
                    <a:pt x="680" y="67"/>
                    <a:pt x="64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71"/>
            <p:cNvSpPr/>
            <p:nvPr/>
          </p:nvSpPr>
          <p:spPr>
            <a:xfrm>
              <a:off x="7809873" y="3182752"/>
              <a:ext cx="72898" cy="57063"/>
            </a:xfrm>
            <a:custGeom>
              <a:avLst/>
              <a:gdLst/>
              <a:ahLst/>
              <a:cxnLst/>
              <a:rect l="l" t="t" r="r" b="b"/>
              <a:pathLst>
                <a:path w="2776" h="2173" extrusionOk="0">
                  <a:moveTo>
                    <a:pt x="919" y="0"/>
                  </a:moveTo>
                  <a:lnTo>
                    <a:pt x="919" y="460"/>
                  </a:lnTo>
                  <a:cubicBezTo>
                    <a:pt x="919" y="546"/>
                    <a:pt x="871" y="632"/>
                    <a:pt x="795" y="670"/>
                  </a:cubicBezTo>
                  <a:lnTo>
                    <a:pt x="249" y="938"/>
                  </a:lnTo>
                  <a:cubicBezTo>
                    <a:pt x="96" y="1015"/>
                    <a:pt x="0" y="1178"/>
                    <a:pt x="0" y="1359"/>
                  </a:cubicBezTo>
                  <a:lnTo>
                    <a:pt x="0" y="2173"/>
                  </a:lnTo>
                  <a:lnTo>
                    <a:pt x="2776" y="2173"/>
                  </a:lnTo>
                  <a:lnTo>
                    <a:pt x="2776" y="1359"/>
                  </a:lnTo>
                  <a:cubicBezTo>
                    <a:pt x="2776" y="1178"/>
                    <a:pt x="2671" y="1015"/>
                    <a:pt x="2517" y="938"/>
                  </a:cubicBezTo>
                  <a:lnTo>
                    <a:pt x="1972" y="670"/>
                  </a:lnTo>
                  <a:cubicBezTo>
                    <a:pt x="1895" y="632"/>
                    <a:pt x="1848" y="546"/>
                    <a:pt x="1848" y="460"/>
                  </a:cubicBezTo>
                  <a:lnTo>
                    <a:pt x="1848"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71"/>
            <p:cNvSpPr/>
            <p:nvPr/>
          </p:nvSpPr>
          <p:spPr>
            <a:xfrm>
              <a:off x="7809610" y="3202106"/>
              <a:ext cx="73160" cy="65860"/>
            </a:xfrm>
            <a:custGeom>
              <a:avLst/>
              <a:gdLst/>
              <a:ahLst/>
              <a:cxnLst/>
              <a:rect l="l" t="t" r="r" b="b"/>
              <a:pathLst>
                <a:path w="2786" h="2508" extrusionOk="0">
                  <a:moveTo>
                    <a:pt x="680" y="0"/>
                  </a:moveTo>
                  <a:lnTo>
                    <a:pt x="259" y="211"/>
                  </a:lnTo>
                  <a:cubicBezTo>
                    <a:pt x="106" y="287"/>
                    <a:pt x="1" y="450"/>
                    <a:pt x="1" y="622"/>
                  </a:cubicBezTo>
                  <a:lnTo>
                    <a:pt x="1" y="2278"/>
                  </a:lnTo>
                  <a:cubicBezTo>
                    <a:pt x="1" y="2402"/>
                    <a:pt x="106" y="2508"/>
                    <a:pt x="240" y="2508"/>
                  </a:cubicBezTo>
                  <a:lnTo>
                    <a:pt x="2556" y="2508"/>
                  </a:lnTo>
                  <a:cubicBezTo>
                    <a:pt x="2681" y="2508"/>
                    <a:pt x="2786" y="2402"/>
                    <a:pt x="2786" y="2278"/>
                  </a:cubicBezTo>
                  <a:lnTo>
                    <a:pt x="2786" y="622"/>
                  </a:lnTo>
                  <a:cubicBezTo>
                    <a:pt x="2786" y="441"/>
                    <a:pt x="2681" y="287"/>
                    <a:pt x="2527" y="211"/>
                  </a:cubicBezTo>
                  <a:lnTo>
                    <a:pt x="2106" y="0"/>
                  </a:lnTo>
                  <a:cubicBezTo>
                    <a:pt x="1925" y="225"/>
                    <a:pt x="1661" y="338"/>
                    <a:pt x="1397" y="338"/>
                  </a:cubicBezTo>
                  <a:cubicBezTo>
                    <a:pt x="1133" y="338"/>
                    <a:pt x="867" y="225"/>
                    <a:pt x="680" y="0"/>
                  </a:cubicBez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71"/>
            <p:cNvSpPr/>
            <p:nvPr/>
          </p:nvSpPr>
          <p:spPr>
            <a:xfrm>
              <a:off x="7832981" y="3182752"/>
              <a:ext cx="26680" cy="18303"/>
            </a:xfrm>
            <a:custGeom>
              <a:avLst/>
              <a:gdLst/>
              <a:ahLst/>
              <a:cxnLst/>
              <a:rect l="l" t="t" r="r" b="b"/>
              <a:pathLst>
                <a:path w="1016" h="697" extrusionOk="0">
                  <a:moveTo>
                    <a:pt x="39" y="0"/>
                  </a:moveTo>
                  <a:lnTo>
                    <a:pt x="39" y="469"/>
                  </a:lnTo>
                  <a:cubicBezTo>
                    <a:pt x="39" y="517"/>
                    <a:pt x="30" y="565"/>
                    <a:pt x="1" y="603"/>
                  </a:cubicBezTo>
                  <a:cubicBezTo>
                    <a:pt x="164" y="666"/>
                    <a:pt x="336" y="697"/>
                    <a:pt x="508" y="697"/>
                  </a:cubicBezTo>
                  <a:cubicBezTo>
                    <a:pt x="680" y="697"/>
                    <a:pt x="853" y="666"/>
                    <a:pt x="1015" y="603"/>
                  </a:cubicBezTo>
                  <a:cubicBezTo>
                    <a:pt x="987" y="565"/>
                    <a:pt x="968" y="517"/>
                    <a:pt x="968" y="469"/>
                  </a:cubicBezTo>
                  <a:lnTo>
                    <a:pt x="96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71"/>
            <p:cNvSpPr/>
            <p:nvPr/>
          </p:nvSpPr>
          <p:spPr>
            <a:xfrm>
              <a:off x="7821926" y="3133988"/>
              <a:ext cx="48791" cy="55067"/>
            </a:xfrm>
            <a:custGeom>
              <a:avLst/>
              <a:gdLst/>
              <a:ahLst/>
              <a:cxnLst/>
              <a:rect l="l" t="t" r="r" b="b"/>
              <a:pathLst>
                <a:path w="1858" h="2097" extrusionOk="0">
                  <a:moveTo>
                    <a:pt x="699" y="1"/>
                  </a:moveTo>
                  <a:cubicBezTo>
                    <a:pt x="307" y="1"/>
                    <a:pt x="1" y="317"/>
                    <a:pt x="1" y="699"/>
                  </a:cubicBezTo>
                  <a:lnTo>
                    <a:pt x="1" y="1168"/>
                  </a:lnTo>
                  <a:cubicBezTo>
                    <a:pt x="1" y="1676"/>
                    <a:pt x="412" y="2097"/>
                    <a:pt x="929" y="2097"/>
                  </a:cubicBezTo>
                  <a:cubicBezTo>
                    <a:pt x="1436" y="2097"/>
                    <a:pt x="1857" y="1676"/>
                    <a:pt x="1857" y="1159"/>
                  </a:cubicBezTo>
                  <a:lnTo>
                    <a:pt x="1857" y="699"/>
                  </a:lnTo>
                  <a:cubicBezTo>
                    <a:pt x="1857" y="317"/>
                    <a:pt x="1542" y="1"/>
                    <a:pt x="115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71"/>
            <p:cNvSpPr/>
            <p:nvPr/>
          </p:nvSpPr>
          <p:spPr>
            <a:xfrm>
              <a:off x="7821690" y="3133988"/>
              <a:ext cx="33692" cy="54883"/>
            </a:xfrm>
            <a:custGeom>
              <a:avLst/>
              <a:gdLst/>
              <a:ahLst/>
              <a:cxnLst/>
              <a:rect l="l" t="t" r="r" b="b"/>
              <a:pathLst>
                <a:path w="1283" h="2090" extrusionOk="0">
                  <a:moveTo>
                    <a:pt x="699" y="1"/>
                  </a:moveTo>
                  <a:cubicBezTo>
                    <a:pt x="316" y="1"/>
                    <a:pt x="0" y="317"/>
                    <a:pt x="0" y="699"/>
                  </a:cubicBezTo>
                  <a:lnTo>
                    <a:pt x="0" y="1159"/>
                  </a:lnTo>
                  <a:cubicBezTo>
                    <a:pt x="0" y="1693"/>
                    <a:pt x="439" y="2090"/>
                    <a:pt x="931" y="2090"/>
                  </a:cubicBezTo>
                  <a:cubicBezTo>
                    <a:pt x="1047" y="2090"/>
                    <a:pt x="1166" y="2068"/>
                    <a:pt x="1283" y="2020"/>
                  </a:cubicBezTo>
                  <a:cubicBezTo>
                    <a:pt x="929" y="1877"/>
                    <a:pt x="699" y="1542"/>
                    <a:pt x="699" y="1168"/>
                  </a:cubicBezTo>
                  <a:lnTo>
                    <a:pt x="699" y="699"/>
                  </a:lnTo>
                  <a:cubicBezTo>
                    <a:pt x="699" y="364"/>
                    <a:pt x="948" y="68"/>
                    <a:pt x="1283" y="20"/>
                  </a:cubicBezTo>
                  <a:cubicBezTo>
                    <a:pt x="1244" y="10"/>
                    <a:pt x="1206" y="1"/>
                    <a:pt x="1158"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9" name="Google Shape;12529;p71"/>
            <p:cNvSpPr/>
            <p:nvPr/>
          </p:nvSpPr>
          <p:spPr>
            <a:xfrm>
              <a:off x="7821926" y="3133988"/>
              <a:ext cx="48528" cy="24422"/>
            </a:xfrm>
            <a:custGeom>
              <a:avLst/>
              <a:gdLst/>
              <a:ahLst/>
              <a:cxnLst/>
              <a:rect l="l" t="t" r="r" b="b"/>
              <a:pathLst>
                <a:path w="1848" h="930" extrusionOk="0">
                  <a:moveTo>
                    <a:pt x="690" y="1"/>
                  </a:moveTo>
                  <a:cubicBezTo>
                    <a:pt x="307" y="1"/>
                    <a:pt x="1" y="317"/>
                    <a:pt x="1" y="699"/>
                  </a:cubicBezTo>
                  <a:cubicBezTo>
                    <a:pt x="1" y="699"/>
                    <a:pt x="690" y="929"/>
                    <a:pt x="1848" y="929"/>
                  </a:cubicBezTo>
                  <a:lnTo>
                    <a:pt x="1848" y="699"/>
                  </a:lnTo>
                  <a:cubicBezTo>
                    <a:pt x="1848" y="317"/>
                    <a:pt x="1542" y="1"/>
                    <a:pt x="11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0" name="Google Shape;12530;p71"/>
            <p:cNvSpPr/>
            <p:nvPr/>
          </p:nvSpPr>
          <p:spPr>
            <a:xfrm>
              <a:off x="7821690" y="3133988"/>
              <a:ext cx="33692" cy="22137"/>
            </a:xfrm>
            <a:custGeom>
              <a:avLst/>
              <a:gdLst/>
              <a:ahLst/>
              <a:cxnLst/>
              <a:rect l="l" t="t" r="r" b="b"/>
              <a:pathLst>
                <a:path w="1283" h="843" extrusionOk="0">
                  <a:moveTo>
                    <a:pt x="699" y="1"/>
                  </a:moveTo>
                  <a:cubicBezTo>
                    <a:pt x="316" y="1"/>
                    <a:pt x="0" y="317"/>
                    <a:pt x="0" y="699"/>
                  </a:cubicBezTo>
                  <a:cubicBezTo>
                    <a:pt x="230" y="766"/>
                    <a:pt x="460" y="814"/>
                    <a:pt x="699" y="843"/>
                  </a:cubicBezTo>
                  <a:lnTo>
                    <a:pt x="699" y="699"/>
                  </a:lnTo>
                  <a:cubicBezTo>
                    <a:pt x="699" y="364"/>
                    <a:pt x="948" y="68"/>
                    <a:pt x="1283" y="20"/>
                  </a:cubicBezTo>
                  <a:cubicBezTo>
                    <a:pt x="1244" y="10"/>
                    <a:pt x="1206" y="1"/>
                    <a:pt x="11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71"/>
            <p:cNvSpPr/>
            <p:nvPr/>
          </p:nvSpPr>
          <p:spPr>
            <a:xfrm>
              <a:off x="7809610" y="3212899"/>
              <a:ext cx="18382" cy="55067"/>
            </a:xfrm>
            <a:custGeom>
              <a:avLst/>
              <a:gdLst/>
              <a:ahLst/>
              <a:cxnLst/>
              <a:rect l="l" t="t" r="r" b="b"/>
              <a:pathLst>
                <a:path w="700" h="2097" extrusionOk="0">
                  <a:moveTo>
                    <a:pt x="58" y="1"/>
                  </a:moveTo>
                  <a:cubicBezTo>
                    <a:pt x="20" y="58"/>
                    <a:pt x="1" y="135"/>
                    <a:pt x="1" y="211"/>
                  </a:cubicBezTo>
                  <a:lnTo>
                    <a:pt x="1" y="1867"/>
                  </a:lnTo>
                  <a:cubicBezTo>
                    <a:pt x="1" y="1991"/>
                    <a:pt x="106" y="2097"/>
                    <a:pt x="240" y="2097"/>
                  </a:cubicBezTo>
                  <a:lnTo>
                    <a:pt x="700" y="2097"/>
                  </a:lnTo>
                  <a:lnTo>
                    <a:pt x="700" y="709"/>
                  </a:lnTo>
                  <a:cubicBezTo>
                    <a:pt x="700" y="565"/>
                    <a:pt x="633" y="422"/>
                    <a:pt x="518" y="336"/>
                  </a:cubicBezTo>
                  <a:lnTo>
                    <a:pt x="58" y="1"/>
                  </a:ln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71"/>
            <p:cNvSpPr/>
            <p:nvPr/>
          </p:nvSpPr>
          <p:spPr>
            <a:xfrm>
              <a:off x="7864415" y="3212663"/>
              <a:ext cx="18356" cy="55304"/>
            </a:xfrm>
            <a:custGeom>
              <a:avLst/>
              <a:gdLst/>
              <a:ahLst/>
              <a:cxnLst/>
              <a:rect l="l" t="t" r="r" b="b"/>
              <a:pathLst>
                <a:path w="699" h="2106" extrusionOk="0">
                  <a:moveTo>
                    <a:pt x="641" y="0"/>
                  </a:moveTo>
                  <a:lnTo>
                    <a:pt x="192" y="345"/>
                  </a:lnTo>
                  <a:cubicBezTo>
                    <a:pt x="67" y="431"/>
                    <a:pt x="0" y="574"/>
                    <a:pt x="0" y="718"/>
                  </a:cubicBezTo>
                  <a:lnTo>
                    <a:pt x="0" y="2106"/>
                  </a:lnTo>
                  <a:lnTo>
                    <a:pt x="460" y="2106"/>
                  </a:lnTo>
                  <a:cubicBezTo>
                    <a:pt x="594" y="2106"/>
                    <a:pt x="699" y="2000"/>
                    <a:pt x="699" y="1876"/>
                  </a:cubicBezTo>
                  <a:lnTo>
                    <a:pt x="699" y="220"/>
                  </a:lnTo>
                  <a:cubicBezTo>
                    <a:pt x="699" y="144"/>
                    <a:pt x="680" y="67"/>
                    <a:pt x="641"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71"/>
            <p:cNvSpPr/>
            <p:nvPr/>
          </p:nvSpPr>
          <p:spPr>
            <a:xfrm>
              <a:off x="7548008" y="2885437"/>
              <a:ext cx="304616" cy="237075"/>
            </a:xfrm>
            <a:custGeom>
              <a:avLst/>
              <a:gdLst/>
              <a:ahLst/>
              <a:cxnLst/>
              <a:rect l="l" t="t" r="r" b="b"/>
              <a:pathLst>
                <a:path w="11600" h="9028" extrusionOk="0">
                  <a:moveTo>
                    <a:pt x="5800" y="1"/>
                  </a:moveTo>
                  <a:cubicBezTo>
                    <a:pt x="5723" y="1"/>
                    <a:pt x="5647" y="39"/>
                    <a:pt x="5599" y="116"/>
                  </a:cubicBezTo>
                  <a:lnTo>
                    <a:pt x="4910" y="1503"/>
                  </a:lnTo>
                  <a:cubicBezTo>
                    <a:pt x="4808" y="1682"/>
                    <a:pt x="4961" y="1835"/>
                    <a:pt x="5111" y="1835"/>
                  </a:cubicBezTo>
                  <a:cubicBezTo>
                    <a:pt x="5186" y="1835"/>
                    <a:pt x="5261" y="1797"/>
                    <a:pt x="5302" y="1704"/>
                  </a:cubicBezTo>
                  <a:lnTo>
                    <a:pt x="5570" y="1168"/>
                  </a:lnTo>
                  <a:lnTo>
                    <a:pt x="5570" y="5312"/>
                  </a:lnTo>
                  <a:lnTo>
                    <a:pt x="938" y="5312"/>
                  </a:lnTo>
                  <a:cubicBezTo>
                    <a:pt x="421" y="5312"/>
                    <a:pt x="10" y="5724"/>
                    <a:pt x="10" y="6231"/>
                  </a:cubicBezTo>
                  <a:lnTo>
                    <a:pt x="10" y="8777"/>
                  </a:lnTo>
                  <a:cubicBezTo>
                    <a:pt x="0" y="8944"/>
                    <a:pt x="122" y="9028"/>
                    <a:pt x="244" y="9028"/>
                  </a:cubicBezTo>
                  <a:cubicBezTo>
                    <a:pt x="366" y="9028"/>
                    <a:pt x="488" y="8944"/>
                    <a:pt x="479" y="8777"/>
                  </a:cubicBezTo>
                  <a:lnTo>
                    <a:pt x="479" y="6231"/>
                  </a:lnTo>
                  <a:cubicBezTo>
                    <a:pt x="479" y="5973"/>
                    <a:pt x="680" y="5772"/>
                    <a:pt x="938" y="5772"/>
                  </a:cubicBezTo>
                  <a:lnTo>
                    <a:pt x="3713" y="5772"/>
                  </a:lnTo>
                  <a:lnTo>
                    <a:pt x="3713" y="8777"/>
                  </a:lnTo>
                  <a:cubicBezTo>
                    <a:pt x="3723" y="8920"/>
                    <a:pt x="3833" y="8992"/>
                    <a:pt x="3944" y="8992"/>
                  </a:cubicBezTo>
                  <a:cubicBezTo>
                    <a:pt x="4056" y="8992"/>
                    <a:pt x="4168" y="8920"/>
                    <a:pt x="4182" y="8777"/>
                  </a:cubicBezTo>
                  <a:lnTo>
                    <a:pt x="4182" y="5772"/>
                  </a:lnTo>
                  <a:lnTo>
                    <a:pt x="7417" y="5772"/>
                  </a:lnTo>
                  <a:lnTo>
                    <a:pt x="7417" y="8777"/>
                  </a:lnTo>
                  <a:cubicBezTo>
                    <a:pt x="7408" y="8944"/>
                    <a:pt x="7530" y="9028"/>
                    <a:pt x="7652" y="9028"/>
                  </a:cubicBezTo>
                  <a:cubicBezTo>
                    <a:pt x="7774" y="9028"/>
                    <a:pt x="7896" y="8944"/>
                    <a:pt x="7886" y="8777"/>
                  </a:cubicBezTo>
                  <a:lnTo>
                    <a:pt x="7886" y="5772"/>
                  </a:lnTo>
                  <a:lnTo>
                    <a:pt x="10662" y="5772"/>
                  </a:lnTo>
                  <a:cubicBezTo>
                    <a:pt x="10920" y="5772"/>
                    <a:pt x="11121" y="5973"/>
                    <a:pt x="11121" y="6231"/>
                  </a:cubicBezTo>
                  <a:lnTo>
                    <a:pt x="11121" y="8777"/>
                  </a:lnTo>
                  <a:cubicBezTo>
                    <a:pt x="11111" y="8944"/>
                    <a:pt x="11233" y="9028"/>
                    <a:pt x="11355" y="9028"/>
                  </a:cubicBezTo>
                  <a:cubicBezTo>
                    <a:pt x="11477" y="9028"/>
                    <a:pt x="11599" y="8944"/>
                    <a:pt x="11590" y="8777"/>
                  </a:cubicBezTo>
                  <a:lnTo>
                    <a:pt x="11590" y="6231"/>
                  </a:lnTo>
                  <a:cubicBezTo>
                    <a:pt x="11590" y="5724"/>
                    <a:pt x="11169" y="5303"/>
                    <a:pt x="10662" y="5303"/>
                  </a:cubicBezTo>
                  <a:lnTo>
                    <a:pt x="6029" y="5303"/>
                  </a:lnTo>
                  <a:lnTo>
                    <a:pt x="6029" y="1168"/>
                  </a:lnTo>
                  <a:lnTo>
                    <a:pt x="6297" y="1695"/>
                  </a:lnTo>
                  <a:cubicBezTo>
                    <a:pt x="6336" y="1771"/>
                    <a:pt x="6412" y="1819"/>
                    <a:pt x="6498" y="1819"/>
                  </a:cubicBezTo>
                  <a:cubicBezTo>
                    <a:pt x="6527" y="1819"/>
                    <a:pt x="6565" y="1810"/>
                    <a:pt x="6594" y="1800"/>
                  </a:cubicBezTo>
                  <a:cubicBezTo>
                    <a:pt x="6699" y="1743"/>
                    <a:pt x="6747" y="1609"/>
                    <a:pt x="6690" y="1503"/>
                  </a:cubicBezTo>
                  <a:lnTo>
                    <a:pt x="6001" y="116"/>
                  </a:lnTo>
                  <a:cubicBezTo>
                    <a:pt x="5953" y="39"/>
                    <a:pt x="5876" y="1"/>
                    <a:pt x="580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4" name="Google Shape;12534;p71"/>
          <p:cNvGrpSpPr/>
          <p:nvPr/>
        </p:nvGrpSpPr>
        <p:grpSpPr>
          <a:xfrm>
            <a:off x="7087591" y="2887144"/>
            <a:ext cx="358160" cy="385602"/>
            <a:chOff x="7087591" y="2887144"/>
            <a:chExt cx="358160" cy="385602"/>
          </a:xfrm>
        </p:grpSpPr>
        <p:sp>
          <p:nvSpPr>
            <p:cNvPr id="12535" name="Google Shape;12535;p71"/>
            <p:cNvSpPr/>
            <p:nvPr/>
          </p:nvSpPr>
          <p:spPr>
            <a:xfrm>
              <a:off x="7266527" y="2904554"/>
              <a:ext cx="89494" cy="49264"/>
            </a:xfrm>
            <a:custGeom>
              <a:avLst/>
              <a:gdLst/>
              <a:ahLst/>
              <a:cxnLst/>
              <a:rect l="l" t="t" r="r" b="b"/>
              <a:pathLst>
                <a:path w="3408" h="1876" extrusionOk="0">
                  <a:moveTo>
                    <a:pt x="0" y="0"/>
                  </a:moveTo>
                  <a:lnTo>
                    <a:pt x="0" y="1876"/>
                  </a:lnTo>
                  <a:lnTo>
                    <a:pt x="3130" y="1876"/>
                  </a:lnTo>
                  <a:cubicBezTo>
                    <a:pt x="3293" y="1866"/>
                    <a:pt x="3407" y="1685"/>
                    <a:pt x="3340" y="1531"/>
                  </a:cubicBezTo>
                  <a:lnTo>
                    <a:pt x="3034" y="938"/>
                  </a:lnTo>
                  <a:lnTo>
                    <a:pt x="3340" y="335"/>
                  </a:lnTo>
                  <a:cubicBezTo>
                    <a:pt x="3398" y="182"/>
                    <a:pt x="3293" y="10"/>
                    <a:pt x="3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71"/>
            <p:cNvSpPr/>
            <p:nvPr/>
          </p:nvSpPr>
          <p:spPr>
            <a:xfrm>
              <a:off x="7266527" y="2904554"/>
              <a:ext cx="18382" cy="49264"/>
            </a:xfrm>
            <a:custGeom>
              <a:avLst/>
              <a:gdLst/>
              <a:ahLst/>
              <a:cxnLst/>
              <a:rect l="l" t="t" r="r" b="b"/>
              <a:pathLst>
                <a:path w="700" h="1876" extrusionOk="0">
                  <a:moveTo>
                    <a:pt x="0" y="0"/>
                  </a:moveTo>
                  <a:lnTo>
                    <a:pt x="0" y="1876"/>
                  </a:lnTo>
                  <a:lnTo>
                    <a:pt x="699" y="1876"/>
                  </a:lnTo>
                  <a:lnTo>
                    <a:pt x="69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71"/>
            <p:cNvSpPr/>
            <p:nvPr/>
          </p:nvSpPr>
          <p:spPr>
            <a:xfrm>
              <a:off x="7260251" y="2887144"/>
              <a:ext cx="12342" cy="275284"/>
            </a:xfrm>
            <a:custGeom>
              <a:avLst/>
              <a:gdLst/>
              <a:ahLst/>
              <a:cxnLst/>
              <a:rect l="l" t="t" r="r" b="b"/>
              <a:pathLst>
                <a:path w="470" h="10483" extrusionOk="0">
                  <a:moveTo>
                    <a:pt x="235" y="0"/>
                  </a:moveTo>
                  <a:cubicBezTo>
                    <a:pt x="132" y="0"/>
                    <a:pt x="29" y="65"/>
                    <a:pt x="0" y="194"/>
                  </a:cubicBezTo>
                  <a:lnTo>
                    <a:pt x="0" y="10243"/>
                  </a:lnTo>
                  <a:cubicBezTo>
                    <a:pt x="0" y="10367"/>
                    <a:pt x="105" y="10482"/>
                    <a:pt x="239" y="10482"/>
                  </a:cubicBezTo>
                  <a:cubicBezTo>
                    <a:pt x="364" y="10473"/>
                    <a:pt x="469" y="10367"/>
                    <a:pt x="469" y="10243"/>
                  </a:cubicBezTo>
                  <a:lnTo>
                    <a:pt x="469" y="194"/>
                  </a:lnTo>
                  <a:cubicBezTo>
                    <a:pt x="440" y="65"/>
                    <a:pt x="338" y="0"/>
                    <a:pt x="235"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8" name="Google Shape;12538;p71"/>
            <p:cNvSpPr/>
            <p:nvPr/>
          </p:nvSpPr>
          <p:spPr>
            <a:xfrm>
              <a:off x="7162222" y="3107097"/>
              <a:ext cx="49027" cy="110371"/>
            </a:xfrm>
            <a:custGeom>
              <a:avLst/>
              <a:gdLst/>
              <a:ahLst/>
              <a:cxnLst/>
              <a:rect l="l" t="t" r="r" b="b"/>
              <a:pathLst>
                <a:path w="1867" h="4203" extrusionOk="0">
                  <a:moveTo>
                    <a:pt x="1" y="1"/>
                  </a:moveTo>
                  <a:lnTo>
                    <a:pt x="1" y="4202"/>
                  </a:lnTo>
                  <a:lnTo>
                    <a:pt x="1867" y="4202"/>
                  </a:lnTo>
                  <a:lnTo>
                    <a:pt x="1867" y="1"/>
                  </a:ln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9" name="Google Shape;12539;p71"/>
            <p:cNvSpPr/>
            <p:nvPr/>
          </p:nvSpPr>
          <p:spPr>
            <a:xfrm>
              <a:off x="7149906" y="2990503"/>
              <a:ext cx="130959" cy="129199"/>
            </a:xfrm>
            <a:custGeom>
              <a:avLst/>
              <a:gdLst/>
              <a:ahLst/>
              <a:cxnLst/>
              <a:rect l="l" t="t" r="r" b="b"/>
              <a:pathLst>
                <a:path w="4987" h="4920" extrusionOk="0">
                  <a:moveTo>
                    <a:pt x="939" y="0"/>
                  </a:moveTo>
                  <a:lnTo>
                    <a:pt x="939" y="555"/>
                  </a:lnTo>
                  <a:cubicBezTo>
                    <a:pt x="939" y="641"/>
                    <a:pt x="881" y="728"/>
                    <a:pt x="795" y="766"/>
                  </a:cubicBezTo>
                  <a:lnTo>
                    <a:pt x="278" y="986"/>
                  </a:lnTo>
                  <a:cubicBezTo>
                    <a:pt x="116" y="1062"/>
                    <a:pt x="1" y="1235"/>
                    <a:pt x="1" y="1417"/>
                  </a:cubicBezTo>
                  <a:lnTo>
                    <a:pt x="1" y="2852"/>
                  </a:lnTo>
                  <a:cubicBezTo>
                    <a:pt x="1" y="3139"/>
                    <a:pt x="39" y="3417"/>
                    <a:pt x="125" y="3694"/>
                  </a:cubicBezTo>
                  <a:lnTo>
                    <a:pt x="470" y="4919"/>
                  </a:lnTo>
                  <a:lnTo>
                    <a:pt x="709" y="4450"/>
                  </a:lnTo>
                  <a:lnTo>
                    <a:pt x="2346" y="4450"/>
                  </a:lnTo>
                  <a:lnTo>
                    <a:pt x="2346" y="2000"/>
                  </a:lnTo>
                  <a:lnTo>
                    <a:pt x="2901" y="2670"/>
                  </a:lnTo>
                  <a:cubicBezTo>
                    <a:pt x="2994" y="2780"/>
                    <a:pt x="3128" y="2839"/>
                    <a:pt x="3264" y="2839"/>
                  </a:cubicBezTo>
                  <a:cubicBezTo>
                    <a:pt x="3364" y="2839"/>
                    <a:pt x="3466" y="2807"/>
                    <a:pt x="3551" y="2737"/>
                  </a:cubicBezTo>
                  <a:lnTo>
                    <a:pt x="4872" y="1694"/>
                  </a:lnTo>
                  <a:cubicBezTo>
                    <a:pt x="4968" y="1618"/>
                    <a:pt x="4987" y="1484"/>
                    <a:pt x="4930" y="1369"/>
                  </a:cubicBezTo>
                  <a:cubicBezTo>
                    <a:pt x="4880" y="1276"/>
                    <a:pt x="4787" y="1223"/>
                    <a:pt x="4691" y="1223"/>
                  </a:cubicBezTo>
                  <a:cubicBezTo>
                    <a:pt x="4638" y="1223"/>
                    <a:pt x="4585" y="1239"/>
                    <a:pt x="4537" y="1273"/>
                  </a:cubicBezTo>
                  <a:lnTo>
                    <a:pt x="3322" y="2106"/>
                  </a:lnTo>
                  <a:lnTo>
                    <a:pt x="2661" y="1082"/>
                  </a:lnTo>
                  <a:cubicBezTo>
                    <a:pt x="2604" y="986"/>
                    <a:pt x="2518" y="919"/>
                    <a:pt x="2413" y="881"/>
                  </a:cubicBezTo>
                  <a:lnTo>
                    <a:pt x="2030" y="756"/>
                  </a:lnTo>
                  <a:cubicBezTo>
                    <a:pt x="1934" y="728"/>
                    <a:pt x="1877" y="632"/>
                    <a:pt x="1867" y="536"/>
                  </a:cubicBezTo>
                  <a:lnTo>
                    <a:pt x="1867"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71"/>
            <p:cNvSpPr/>
            <p:nvPr/>
          </p:nvSpPr>
          <p:spPr>
            <a:xfrm>
              <a:off x="7186618" y="3119413"/>
              <a:ext cx="6302" cy="98291"/>
            </a:xfrm>
            <a:custGeom>
              <a:avLst/>
              <a:gdLst/>
              <a:ahLst/>
              <a:cxnLst/>
              <a:rect l="l" t="t" r="r" b="b"/>
              <a:pathLst>
                <a:path w="240" h="3743" extrusionOk="0">
                  <a:moveTo>
                    <a:pt x="125" y="1"/>
                  </a:moveTo>
                  <a:cubicBezTo>
                    <a:pt x="58" y="1"/>
                    <a:pt x="0" y="49"/>
                    <a:pt x="0" y="116"/>
                  </a:cubicBezTo>
                  <a:lnTo>
                    <a:pt x="0" y="3743"/>
                  </a:lnTo>
                  <a:lnTo>
                    <a:pt x="239" y="3743"/>
                  </a:lnTo>
                  <a:lnTo>
                    <a:pt x="239" y="116"/>
                  </a:lnTo>
                  <a:cubicBezTo>
                    <a:pt x="239" y="49"/>
                    <a:pt x="192" y="1"/>
                    <a:pt x="125"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71"/>
            <p:cNvSpPr/>
            <p:nvPr/>
          </p:nvSpPr>
          <p:spPr>
            <a:xfrm>
              <a:off x="7087828" y="3143284"/>
              <a:ext cx="357924" cy="129462"/>
            </a:xfrm>
            <a:custGeom>
              <a:avLst/>
              <a:gdLst/>
              <a:ahLst/>
              <a:cxnLst/>
              <a:rect l="l" t="t" r="r" b="b"/>
              <a:pathLst>
                <a:path w="13630" h="4930" extrusionOk="0">
                  <a:moveTo>
                    <a:pt x="6810" y="1"/>
                  </a:moveTo>
                  <a:cubicBezTo>
                    <a:pt x="6621" y="1"/>
                    <a:pt x="6432" y="58"/>
                    <a:pt x="6270" y="173"/>
                  </a:cubicBezTo>
                  <a:lnTo>
                    <a:pt x="173" y="4508"/>
                  </a:lnTo>
                  <a:cubicBezTo>
                    <a:pt x="1" y="4642"/>
                    <a:pt x="87" y="4920"/>
                    <a:pt x="307" y="4930"/>
                  </a:cubicBezTo>
                  <a:lnTo>
                    <a:pt x="13323" y="4930"/>
                  </a:lnTo>
                  <a:cubicBezTo>
                    <a:pt x="13543" y="4920"/>
                    <a:pt x="13629" y="4642"/>
                    <a:pt x="13457" y="4508"/>
                  </a:cubicBezTo>
                  <a:lnTo>
                    <a:pt x="7351" y="173"/>
                  </a:lnTo>
                  <a:cubicBezTo>
                    <a:pt x="7188" y="58"/>
                    <a:pt x="6999" y="1"/>
                    <a:pt x="6810" y="1"/>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71"/>
            <p:cNvSpPr/>
            <p:nvPr/>
          </p:nvSpPr>
          <p:spPr>
            <a:xfrm>
              <a:off x="7293890" y="3179365"/>
              <a:ext cx="60372" cy="43119"/>
            </a:xfrm>
            <a:custGeom>
              <a:avLst/>
              <a:gdLst/>
              <a:ahLst/>
              <a:cxnLst/>
              <a:rect l="l" t="t" r="r" b="b"/>
              <a:pathLst>
                <a:path w="2299" h="1642" extrusionOk="0">
                  <a:moveTo>
                    <a:pt x="380" y="1"/>
                  </a:moveTo>
                  <a:cubicBezTo>
                    <a:pt x="197" y="1"/>
                    <a:pt x="0" y="349"/>
                    <a:pt x="222" y="436"/>
                  </a:cubicBezTo>
                  <a:lnTo>
                    <a:pt x="1858" y="1594"/>
                  </a:lnTo>
                  <a:cubicBezTo>
                    <a:pt x="1897" y="1622"/>
                    <a:pt x="1944" y="1642"/>
                    <a:pt x="1992" y="1642"/>
                  </a:cubicBezTo>
                  <a:cubicBezTo>
                    <a:pt x="2212" y="1632"/>
                    <a:pt x="2298" y="1354"/>
                    <a:pt x="2126" y="1220"/>
                  </a:cubicBezTo>
                  <a:lnTo>
                    <a:pt x="490" y="53"/>
                  </a:lnTo>
                  <a:cubicBezTo>
                    <a:pt x="456" y="16"/>
                    <a:pt x="418" y="1"/>
                    <a:pt x="380"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71"/>
            <p:cNvSpPr/>
            <p:nvPr/>
          </p:nvSpPr>
          <p:spPr>
            <a:xfrm>
              <a:off x="7269521" y="3162007"/>
              <a:ext cx="23424" cy="16990"/>
            </a:xfrm>
            <a:custGeom>
              <a:avLst/>
              <a:gdLst/>
              <a:ahLst/>
              <a:cxnLst/>
              <a:rect l="l" t="t" r="r" b="b"/>
              <a:pathLst>
                <a:path w="892" h="647" extrusionOk="0">
                  <a:moveTo>
                    <a:pt x="378" y="1"/>
                  </a:moveTo>
                  <a:cubicBezTo>
                    <a:pt x="195" y="1"/>
                    <a:pt x="1" y="342"/>
                    <a:pt x="221" y="436"/>
                  </a:cubicBezTo>
                  <a:lnTo>
                    <a:pt x="451" y="599"/>
                  </a:lnTo>
                  <a:cubicBezTo>
                    <a:pt x="489" y="628"/>
                    <a:pt x="537" y="647"/>
                    <a:pt x="585" y="647"/>
                  </a:cubicBezTo>
                  <a:cubicBezTo>
                    <a:pt x="805" y="628"/>
                    <a:pt x="891" y="360"/>
                    <a:pt x="719" y="216"/>
                  </a:cubicBezTo>
                  <a:lnTo>
                    <a:pt x="489" y="54"/>
                  </a:lnTo>
                  <a:cubicBezTo>
                    <a:pt x="456" y="16"/>
                    <a:pt x="417" y="1"/>
                    <a:pt x="378" y="1"/>
                  </a:cubicBezTo>
                  <a:close/>
                </a:path>
              </a:pathLst>
            </a:custGeom>
            <a:solidFill>
              <a:srgbClr val="A6B1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71"/>
            <p:cNvSpPr/>
            <p:nvPr/>
          </p:nvSpPr>
          <p:spPr>
            <a:xfrm>
              <a:off x="7087591" y="3143257"/>
              <a:ext cx="186000" cy="129488"/>
            </a:xfrm>
            <a:custGeom>
              <a:avLst/>
              <a:gdLst/>
              <a:ahLst/>
              <a:cxnLst/>
              <a:rect l="l" t="t" r="r" b="b"/>
              <a:pathLst>
                <a:path w="7083" h="4931" extrusionOk="0">
                  <a:moveTo>
                    <a:pt x="6818" y="0"/>
                  </a:moveTo>
                  <a:cubicBezTo>
                    <a:pt x="6625" y="0"/>
                    <a:pt x="6433" y="62"/>
                    <a:pt x="6269" y="174"/>
                  </a:cubicBezTo>
                  <a:lnTo>
                    <a:pt x="173" y="4509"/>
                  </a:lnTo>
                  <a:cubicBezTo>
                    <a:pt x="0" y="4643"/>
                    <a:pt x="87" y="4921"/>
                    <a:pt x="307" y="4931"/>
                  </a:cubicBezTo>
                  <a:lnTo>
                    <a:pt x="3159" y="4931"/>
                  </a:lnTo>
                  <a:cubicBezTo>
                    <a:pt x="3015" y="4931"/>
                    <a:pt x="2958" y="4634"/>
                    <a:pt x="3072" y="4509"/>
                  </a:cubicBezTo>
                  <a:lnTo>
                    <a:pt x="6910" y="174"/>
                  </a:lnTo>
                  <a:cubicBezTo>
                    <a:pt x="6958" y="117"/>
                    <a:pt x="7015" y="69"/>
                    <a:pt x="7082" y="40"/>
                  </a:cubicBezTo>
                  <a:cubicBezTo>
                    <a:pt x="6996" y="13"/>
                    <a:pt x="6907" y="0"/>
                    <a:pt x="6818"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71"/>
            <p:cNvSpPr/>
            <p:nvPr/>
          </p:nvSpPr>
          <p:spPr>
            <a:xfrm>
              <a:off x="7174039" y="2990503"/>
              <a:ext cx="25420" cy="18356"/>
            </a:xfrm>
            <a:custGeom>
              <a:avLst/>
              <a:gdLst/>
              <a:ahLst/>
              <a:cxnLst/>
              <a:rect l="l" t="t" r="r" b="b"/>
              <a:pathLst>
                <a:path w="968" h="699" extrusionOk="0">
                  <a:moveTo>
                    <a:pt x="10" y="0"/>
                  </a:moveTo>
                  <a:lnTo>
                    <a:pt x="10" y="546"/>
                  </a:lnTo>
                  <a:cubicBezTo>
                    <a:pt x="10" y="574"/>
                    <a:pt x="10" y="594"/>
                    <a:pt x="1" y="613"/>
                  </a:cubicBezTo>
                  <a:cubicBezTo>
                    <a:pt x="154" y="670"/>
                    <a:pt x="316" y="699"/>
                    <a:pt x="489" y="699"/>
                  </a:cubicBezTo>
                  <a:cubicBezTo>
                    <a:pt x="651" y="699"/>
                    <a:pt x="814" y="670"/>
                    <a:pt x="967" y="613"/>
                  </a:cubicBezTo>
                  <a:cubicBezTo>
                    <a:pt x="958" y="584"/>
                    <a:pt x="948" y="565"/>
                    <a:pt x="948" y="536"/>
                  </a:cubicBezTo>
                  <a:lnTo>
                    <a:pt x="948"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71"/>
            <p:cNvSpPr/>
            <p:nvPr/>
          </p:nvSpPr>
          <p:spPr>
            <a:xfrm>
              <a:off x="7162222" y="2947515"/>
              <a:ext cx="49027" cy="55330"/>
            </a:xfrm>
            <a:custGeom>
              <a:avLst/>
              <a:gdLst/>
              <a:ahLst/>
              <a:cxnLst/>
              <a:rect l="l" t="t" r="r" b="b"/>
              <a:pathLst>
                <a:path w="1867" h="2107" extrusionOk="0">
                  <a:moveTo>
                    <a:pt x="699" y="1"/>
                  </a:moveTo>
                  <a:cubicBezTo>
                    <a:pt x="317" y="1"/>
                    <a:pt x="1" y="316"/>
                    <a:pt x="1" y="699"/>
                  </a:cubicBezTo>
                  <a:lnTo>
                    <a:pt x="1" y="1168"/>
                  </a:lnTo>
                  <a:cubicBezTo>
                    <a:pt x="1" y="1685"/>
                    <a:pt x="422" y="2106"/>
                    <a:pt x="939" y="2106"/>
                  </a:cubicBezTo>
                  <a:cubicBezTo>
                    <a:pt x="1455" y="2106"/>
                    <a:pt x="1867" y="1685"/>
                    <a:pt x="1867" y="1168"/>
                  </a:cubicBezTo>
                  <a:lnTo>
                    <a:pt x="1867" y="699"/>
                  </a:lnTo>
                  <a:cubicBezTo>
                    <a:pt x="1867" y="316"/>
                    <a:pt x="1561" y="1"/>
                    <a:pt x="1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7" name="Google Shape;12547;p71"/>
            <p:cNvSpPr/>
            <p:nvPr/>
          </p:nvSpPr>
          <p:spPr>
            <a:xfrm>
              <a:off x="7162038" y="2947515"/>
              <a:ext cx="33902" cy="55382"/>
            </a:xfrm>
            <a:custGeom>
              <a:avLst/>
              <a:gdLst/>
              <a:ahLst/>
              <a:cxnLst/>
              <a:rect l="l" t="t" r="r" b="b"/>
              <a:pathLst>
                <a:path w="1291" h="2109" extrusionOk="0">
                  <a:moveTo>
                    <a:pt x="706" y="1"/>
                  </a:moveTo>
                  <a:cubicBezTo>
                    <a:pt x="314" y="1"/>
                    <a:pt x="8" y="316"/>
                    <a:pt x="8" y="699"/>
                  </a:cubicBezTo>
                  <a:lnTo>
                    <a:pt x="8" y="1168"/>
                  </a:lnTo>
                  <a:cubicBezTo>
                    <a:pt x="0" y="1711"/>
                    <a:pt x="444" y="2109"/>
                    <a:pt x="938" y="2109"/>
                  </a:cubicBezTo>
                  <a:cubicBezTo>
                    <a:pt x="1054" y="2109"/>
                    <a:pt x="1174" y="2087"/>
                    <a:pt x="1290" y="2039"/>
                  </a:cubicBezTo>
                  <a:cubicBezTo>
                    <a:pt x="936" y="1896"/>
                    <a:pt x="706" y="1551"/>
                    <a:pt x="706" y="1168"/>
                  </a:cubicBezTo>
                  <a:lnTo>
                    <a:pt x="706" y="699"/>
                  </a:lnTo>
                  <a:cubicBezTo>
                    <a:pt x="706" y="364"/>
                    <a:pt x="955" y="68"/>
                    <a:pt x="1290" y="10"/>
                  </a:cubicBezTo>
                  <a:cubicBezTo>
                    <a:pt x="1252" y="10"/>
                    <a:pt x="1214" y="1"/>
                    <a:pt x="117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8" name="Google Shape;12548;p71"/>
            <p:cNvSpPr/>
            <p:nvPr/>
          </p:nvSpPr>
          <p:spPr>
            <a:xfrm>
              <a:off x="7162222" y="2947515"/>
              <a:ext cx="49027" cy="24658"/>
            </a:xfrm>
            <a:custGeom>
              <a:avLst/>
              <a:gdLst/>
              <a:ahLst/>
              <a:cxnLst/>
              <a:rect l="l" t="t" r="r" b="b"/>
              <a:pathLst>
                <a:path w="1867" h="939" extrusionOk="0">
                  <a:moveTo>
                    <a:pt x="699" y="1"/>
                  </a:moveTo>
                  <a:cubicBezTo>
                    <a:pt x="317" y="1"/>
                    <a:pt x="1" y="316"/>
                    <a:pt x="1" y="699"/>
                  </a:cubicBezTo>
                  <a:cubicBezTo>
                    <a:pt x="1" y="699"/>
                    <a:pt x="699" y="939"/>
                    <a:pt x="1867" y="939"/>
                  </a:cubicBezTo>
                  <a:lnTo>
                    <a:pt x="1867" y="699"/>
                  </a:lnTo>
                  <a:cubicBezTo>
                    <a:pt x="1867" y="316"/>
                    <a:pt x="1551"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71"/>
            <p:cNvSpPr/>
            <p:nvPr/>
          </p:nvSpPr>
          <p:spPr>
            <a:xfrm>
              <a:off x="7162222" y="2947515"/>
              <a:ext cx="33718" cy="22400"/>
            </a:xfrm>
            <a:custGeom>
              <a:avLst/>
              <a:gdLst/>
              <a:ahLst/>
              <a:cxnLst/>
              <a:rect l="l" t="t" r="r" b="b"/>
              <a:pathLst>
                <a:path w="1284" h="853" extrusionOk="0">
                  <a:moveTo>
                    <a:pt x="699" y="1"/>
                  </a:moveTo>
                  <a:cubicBezTo>
                    <a:pt x="307" y="1"/>
                    <a:pt x="1" y="316"/>
                    <a:pt x="1" y="699"/>
                  </a:cubicBezTo>
                  <a:cubicBezTo>
                    <a:pt x="230" y="776"/>
                    <a:pt x="460" y="824"/>
                    <a:pt x="699" y="852"/>
                  </a:cubicBezTo>
                  <a:lnTo>
                    <a:pt x="699" y="699"/>
                  </a:lnTo>
                  <a:cubicBezTo>
                    <a:pt x="699" y="364"/>
                    <a:pt x="948" y="68"/>
                    <a:pt x="1283" y="10"/>
                  </a:cubicBezTo>
                  <a:cubicBezTo>
                    <a:pt x="1245" y="10"/>
                    <a:pt x="1207" y="1"/>
                    <a:pt x="1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71"/>
            <p:cNvSpPr/>
            <p:nvPr/>
          </p:nvSpPr>
          <p:spPr>
            <a:xfrm>
              <a:off x="7149906" y="3011353"/>
              <a:ext cx="119667" cy="95770"/>
            </a:xfrm>
            <a:custGeom>
              <a:avLst/>
              <a:gdLst/>
              <a:ahLst/>
              <a:cxnLst/>
              <a:rect l="l" t="t" r="r" b="b"/>
              <a:pathLst>
                <a:path w="4557" h="3647" extrusionOk="0">
                  <a:moveTo>
                    <a:pt x="2145" y="1"/>
                  </a:moveTo>
                  <a:cubicBezTo>
                    <a:pt x="1960" y="248"/>
                    <a:pt x="1682" y="373"/>
                    <a:pt x="1403" y="373"/>
                  </a:cubicBezTo>
                  <a:cubicBezTo>
                    <a:pt x="1131" y="373"/>
                    <a:pt x="859" y="255"/>
                    <a:pt x="671" y="20"/>
                  </a:cubicBezTo>
                  <a:lnTo>
                    <a:pt x="278" y="192"/>
                  </a:lnTo>
                  <a:cubicBezTo>
                    <a:pt x="106" y="268"/>
                    <a:pt x="1" y="431"/>
                    <a:pt x="1" y="623"/>
                  </a:cubicBezTo>
                  <a:lnTo>
                    <a:pt x="1" y="3647"/>
                  </a:lnTo>
                  <a:lnTo>
                    <a:pt x="2336" y="3647"/>
                  </a:lnTo>
                  <a:lnTo>
                    <a:pt x="2336" y="1206"/>
                  </a:lnTo>
                  <a:lnTo>
                    <a:pt x="2891" y="1876"/>
                  </a:lnTo>
                  <a:cubicBezTo>
                    <a:pt x="2984" y="1986"/>
                    <a:pt x="3119" y="2045"/>
                    <a:pt x="3254" y="2045"/>
                  </a:cubicBezTo>
                  <a:cubicBezTo>
                    <a:pt x="3355" y="2045"/>
                    <a:pt x="3456" y="2013"/>
                    <a:pt x="3542" y="1943"/>
                  </a:cubicBezTo>
                  <a:lnTo>
                    <a:pt x="4556" y="1139"/>
                  </a:lnTo>
                  <a:lnTo>
                    <a:pt x="4250" y="670"/>
                  </a:lnTo>
                  <a:lnTo>
                    <a:pt x="3312" y="1312"/>
                  </a:lnTo>
                  <a:lnTo>
                    <a:pt x="2661" y="278"/>
                  </a:lnTo>
                  <a:cubicBezTo>
                    <a:pt x="2594" y="192"/>
                    <a:pt x="2508" y="125"/>
                    <a:pt x="2413" y="87"/>
                  </a:cubicBezTo>
                  <a:lnTo>
                    <a:pt x="2145" y="1"/>
                  </a:ln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1" name="Google Shape;12551;p71"/>
            <p:cNvSpPr/>
            <p:nvPr/>
          </p:nvSpPr>
          <p:spPr>
            <a:xfrm>
              <a:off x="7211223" y="3019153"/>
              <a:ext cx="58586" cy="45929"/>
            </a:xfrm>
            <a:custGeom>
              <a:avLst/>
              <a:gdLst/>
              <a:ahLst/>
              <a:cxnLst/>
              <a:rect l="l" t="t" r="r" b="b"/>
              <a:pathLst>
                <a:path w="2231" h="1749" extrusionOk="0">
                  <a:moveTo>
                    <a:pt x="336" y="0"/>
                  </a:moveTo>
                  <a:lnTo>
                    <a:pt x="135" y="326"/>
                  </a:lnTo>
                  <a:cubicBezTo>
                    <a:pt x="49" y="469"/>
                    <a:pt x="1" y="632"/>
                    <a:pt x="1" y="804"/>
                  </a:cubicBezTo>
                  <a:lnTo>
                    <a:pt x="1" y="909"/>
                  </a:lnTo>
                  <a:lnTo>
                    <a:pt x="556" y="1579"/>
                  </a:lnTo>
                  <a:cubicBezTo>
                    <a:pt x="649" y="1689"/>
                    <a:pt x="784" y="1748"/>
                    <a:pt x="919" y="1748"/>
                  </a:cubicBezTo>
                  <a:cubicBezTo>
                    <a:pt x="1020" y="1748"/>
                    <a:pt x="1121" y="1716"/>
                    <a:pt x="1207" y="1646"/>
                  </a:cubicBezTo>
                  <a:lnTo>
                    <a:pt x="2231" y="842"/>
                  </a:lnTo>
                  <a:lnTo>
                    <a:pt x="1915" y="373"/>
                  </a:lnTo>
                  <a:lnTo>
                    <a:pt x="987" y="1015"/>
                  </a:lnTo>
                  <a:lnTo>
                    <a:pt x="336"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2" name="Google Shape;12552;p71"/>
            <p:cNvSpPr/>
            <p:nvPr/>
          </p:nvSpPr>
          <p:spPr>
            <a:xfrm>
              <a:off x="7149906" y="3018890"/>
              <a:ext cx="18645" cy="100550"/>
            </a:xfrm>
            <a:custGeom>
              <a:avLst/>
              <a:gdLst/>
              <a:ahLst/>
              <a:cxnLst/>
              <a:rect l="l" t="t" r="r" b="b"/>
              <a:pathLst>
                <a:path w="710" h="3829" extrusionOk="0">
                  <a:moveTo>
                    <a:pt x="154" y="1"/>
                  </a:moveTo>
                  <a:cubicBezTo>
                    <a:pt x="58" y="87"/>
                    <a:pt x="1" y="211"/>
                    <a:pt x="1" y="336"/>
                  </a:cubicBezTo>
                  <a:lnTo>
                    <a:pt x="1" y="3589"/>
                  </a:lnTo>
                  <a:cubicBezTo>
                    <a:pt x="1" y="3723"/>
                    <a:pt x="106" y="3829"/>
                    <a:pt x="240" y="3829"/>
                  </a:cubicBezTo>
                  <a:lnTo>
                    <a:pt x="709" y="3829"/>
                  </a:lnTo>
                  <a:lnTo>
                    <a:pt x="709" y="843"/>
                  </a:lnTo>
                  <a:cubicBezTo>
                    <a:pt x="709" y="661"/>
                    <a:pt x="632" y="479"/>
                    <a:pt x="498" y="355"/>
                  </a:cubicBezTo>
                  <a:lnTo>
                    <a:pt x="154"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71"/>
            <p:cNvSpPr/>
            <p:nvPr/>
          </p:nvSpPr>
          <p:spPr>
            <a:xfrm>
              <a:off x="7155946" y="3119177"/>
              <a:ext cx="12605" cy="12579"/>
            </a:xfrm>
            <a:custGeom>
              <a:avLst/>
              <a:gdLst/>
              <a:ahLst/>
              <a:cxnLst/>
              <a:rect l="l" t="t" r="r" b="b"/>
              <a:pathLst>
                <a:path w="480" h="479" extrusionOk="0">
                  <a:moveTo>
                    <a:pt x="1" y="0"/>
                  </a:moveTo>
                  <a:lnTo>
                    <a:pt x="1" y="239"/>
                  </a:lnTo>
                  <a:cubicBezTo>
                    <a:pt x="1" y="364"/>
                    <a:pt x="106" y="479"/>
                    <a:pt x="240" y="479"/>
                  </a:cubicBezTo>
                  <a:lnTo>
                    <a:pt x="383" y="479"/>
                  </a:lnTo>
                  <a:cubicBezTo>
                    <a:pt x="431" y="469"/>
                    <a:pt x="479" y="421"/>
                    <a:pt x="469" y="373"/>
                  </a:cubicBezTo>
                  <a:lnTo>
                    <a:pt x="469" y="0"/>
                  </a:ln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4" name="Google Shape;12554;p71"/>
          <p:cNvGrpSpPr/>
          <p:nvPr/>
        </p:nvGrpSpPr>
        <p:grpSpPr>
          <a:xfrm>
            <a:off x="7951362" y="2885437"/>
            <a:ext cx="382529" cy="382529"/>
            <a:chOff x="7951362" y="2885437"/>
            <a:chExt cx="382529" cy="382529"/>
          </a:xfrm>
        </p:grpSpPr>
        <p:sp>
          <p:nvSpPr>
            <p:cNvPr id="12555" name="Google Shape;12555;p71"/>
            <p:cNvSpPr/>
            <p:nvPr/>
          </p:nvSpPr>
          <p:spPr>
            <a:xfrm>
              <a:off x="8141615" y="2898514"/>
              <a:ext cx="96768" cy="94510"/>
            </a:xfrm>
            <a:custGeom>
              <a:avLst/>
              <a:gdLst/>
              <a:ahLst/>
              <a:cxnLst/>
              <a:rect l="l" t="t" r="r" b="b"/>
              <a:pathLst>
                <a:path w="3685" h="3599" extrusionOk="0">
                  <a:moveTo>
                    <a:pt x="0" y="0"/>
                  </a:moveTo>
                  <a:lnTo>
                    <a:pt x="0" y="3599"/>
                  </a:lnTo>
                  <a:lnTo>
                    <a:pt x="2929" y="3599"/>
                  </a:lnTo>
                  <a:lnTo>
                    <a:pt x="2709" y="3149"/>
                  </a:lnTo>
                  <a:cubicBezTo>
                    <a:pt x="2651" y="3044"/>
                    <a:pt x="2594" y="2939"/>
                    <a:pt x="2517" y="2843"/>
                  </a:cubicBezTo>
                  <a:cubicBezTo>
                    <a:pt x="2087" y="2240"/>
                    <a:pt x="2297" y="1991"/>
                    <a:pt x="2335" y="1953"/>
                  </a:cubicBezTo>
                  <a:cubicBezTo>
                    <a:pt x="2410" y="1886"/>
                    <a:pt x="2508" y="1848"/>
                    <a:pt x="2611" y="1848"/>
                  </a:cubicBezTo>
                  <a:cubicBezTo>
                    <a:pt x="2640" y="1848"/>
                    <a:pt x="2669" y="1851"/>
                    <a:pt x="2699" y="1857"/>
                  </a:cubicBezTo>
                  <a:cubicBezTo>
                    <a:pt x="2852" y="1895"/>
                    <a:pt x="2986" y="1982"/>
                    <a:pt x="3091" y="2106"/>
                  </a:cubicBezTo>
                  <a:lnTo>
                    <a:pt x="3627" y="2651"/>
                  </a:lnTo>
                  <a:lnTo>
                    <a:pt x="3627" y="412"/>
                  </a:lnTo>
                  <a:cubicBezTo>
                    <a:pt x="3627" y="393"/>
                    <a:pt x="3627" y="374"/>
                    <a:pt x="3627" y="355"/>
                  </a:cubicBez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6" name="Google Shape;12556;p71"/>
            <p:cNvSpPr/>
            <p:nvPr/>
          </p:nvSpPr>
          <p:spPr>
            <a:xfrm>
              <a:off x="8141615" y="2969390"/>
              <a:ext cx="76916" cy="23634"/>
            </a:xfrm>
            <a:custGeom>
              <a:avLst/>
              <a:gdLst/>
              <a:ahLst/>
              <a:cxnLst/>
              <a:rect l="l" t="t" r="r" b="b"/>
              <a:pathLst>
                <a:path w="2929" h="900" extrusionOk="0">
                  <a:moveTo>
                    <a:pt x="0" y="0"/>
                  </a:moveTo>
                  <a:lnTo>
                    <a:pt x="0" y="900"/>
                  </a:lnTo>
                  <a:lnTo>
                    <a:pt x="2929" y="900"/>
                  </a:lnTo>
                  <a:lnTo>
                    <a:pt x="2709" y="450"/>
                  </a:lnTo>
                  <a:cubicBezTo>
                    <a:pt x="2661" y="335"/>
                    <a:pt x="2594" y="230"/>
                    <a:pt x="2527" y="134"/>
                  </a:cubicBezTo>
                  <a:cubicBezTo>
                    <a:pt x="2489" y="86"/>
                    <a:pt x="2460" y="39"/>
                    <a:pt x="2431" y="0"/>
                  </a:cubicBez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7" name="Google Shape;12557;p71"/>
            <p:cNvSpPr/>
            <p:nvPr/>
          </p:nvSpPr>
          <p:spPr>
            <a:xfrm>
              <a:off x="8047105" y="3161902"/>
              <a:ext cx="96794" cy="94247"/>
            </a:xfrm>
            <a:custGeom>
              <a:avLst/>
              <a:gdLst/>
              <a:ahLst/>
              <a:cxnLst/>
              <a:rect l="l" t="t" r="r" b="b"/>
              <a:pathLst>
                <a:path w="3686" h="3589" extrusionOk="0">
                  <a:moveTo>
                    <a:pt x="766" y="0"/>
                  </a:moveTo>
                  <a:lnTo>
                    <a:pt x="977" y="440"/>
                  </a:lnTo>
                  <a:cubicBezTo>
                    <a:pt x="1034" y="555"/>
                    <a:pt x="1092" y="651"/>
                    <a:pt x="1168" y="756"/>
                  </a:cubicBezTo>
                  <a:cubicBezTo>
                    <a:pt x="1599" y="1349"/>
                    <a:pt x="1389" y="1608"/>
                    <a:pt x="1350" y="1637"/>
                  </a:cubicBezTo>
                  <a:cubicBezTo>
                    <a:pt x="1276" y="1704"/>
                    <a:pt x="1178" y="1742"/>
                    <a:pt x="1075" y="1742"/>
                  </a:cubicBezTo>
                  <a:cubicBezTo>
                    <a:pt x="1046" y="1742"/>
                    <a:pt x="1016" y="1739"/>
                    <a:pt x="987" y="1732"/>
                  </a:cubicBezTo>
                  <a:cubicBezTo>
                    <a:pt x="843" y="1684"/>
                    <a:pt x="699" y="1598"/>
                    <a:pt x="594" y="1483"/>
                  </a:cubicBezTo>
                  <a:lnTo>
                    <a:pt x="58" y="938"/>
                  </a:lnTo>
                  <a:lnTo>
                    <a:pt x="58" y="3177"/>
                  </a:lnTo>
                  <a:cubicBezTo>
                    <a:pt x="58" y="3197"/>
                    <a:pt x="58" y="3216"/>
                    <a:pt x="58" y="3225"/>
                  </a:cubicBezTo>
                  <a:lnTo>
                    <a:pt x="1" y="3589"/>
                  </a:lnTo>
                  <a:lnTo>
                    <a:pt x="3685" y="3589"/>
                  </a:lnTo>
                  <a:lnTo>
                    <a:pt x="3685"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71"/>
            <p:cNvSpPr/>
            <p:nvPr/>
          </p:nvSpPr>
          <p:spPr>
            <a:xfrm>
              <a:off x="8067221" y="3161902"/>
              <a:ext cx="76679" cy="23398"/>
            </a:xfrm>
            <a:custGeom>
              <a:avLst/>
              <a:gdLst/>
              <a:ahLst/>
              <a:cxnLst/>
              <a:rect l="l" t="t" r="r" b="b"/>
              <a:pathLst>
                <a:path w="2920" h="891" extrusionOk="0">
                  <a:moveTo>
                    <a:pt x="0" y="0"/>
                  </a:moveTo>
                  <a:lnTo>
                    <a:pt x="211" y="440"/>
                  </a:lnTo>
                  <a:cubicBezTo>
                    <a:pt x="268" y="555"/>
                    <a:pt x="326" y="651"/>
                    <a:pt x="402" y="756"/>
                  </a:cubicBezTo>
                  <a:cubicBezTo>
                    <a:pt x="441" y="804"/>
                    <a:pt x="469" y="852"/>
                    <a:pt x="498" y="890"/>
                  </a:cubicBezTo>
                  <a:lnTo>
                    <a:pt x="2919" y="890"/>
                  </a:lnTo>
                  <a:lnTo>
                    <a:pt x="2919"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71"/>
            <p:cNvSpPr/>
            <p:nvPr/>
          </p:nvSpPr>
          <p:spPr>
            <a:xfrm>
              <a:off x="7958137" y="3102318"/>
              <a:ext cx="132744" cy="165648"/>
            </a:xfrm>
            <a:custGeom>
              <a:avLst/>
              <a:gdLst/>
              <a:ahLst/>
              <a:cxnLst/>
              <a:rect l="l" t="t" r="r" b="b"/>
              <a:pathLst>
                <a:path w="5055" h="6308" extrusionOk="0">
                  <a:moveTo>
                    <a:pt x="585" y="1"/>
                  </a:moveTo>
                  <a:lnTo>
                    <a:pt x="585" y="1121"/>
                  </a:lnTo>
                  <a:cubicBezTo>
                    <a:pt x="1" y="1551"/>
                    <a:pt x="20" y="3159"/>
                    <a:pt x="30" y="3226"/>
                  </a:cubicBezTo>
                  <a:lnTo>
                    <a:pt x="30" y="4422"/>
                  </a:lnTo>
                  <a:cubicBezTo>
                    <a:pt x="30" y="4700"/>
                    <a:pt x="250" y="4920"/>
                    <a:pt x="527" y="4920"/>
                  </a:cubicBezTo>
                  <a:lnTo>
                    <a:pt x="546" y="4920"/>
                  </a:lnTo>
                  <a:cubicBezTo>
                    <a:pt x="661" y="4920"/>
                    <a:pt x="776" y="4882"/>
                    <a:pt x="872" y="4805"/>
                  </a:cubicBezTo>
                  <a:lnTo>
                    <a:pt x="872" y="5399"/>
                  </a:lnTo>
                  <a:cubicBezTo>
                    <a:pt x="872" y="5676"/>
                    <a:pt x="1092" y="5906"/>
                    <a:pt x="1369" y="5906"/>
                  </a:cubicBezTo>
                  <a:lnTo>
                    <a:pt x="1389" y="5906"/>
                  </a:lnTo>
                  <a:cubicBezTo>
                    <a:pt x="1503" y="5906"/>
                    <a:pt x="1618" y="5868"/>
                    <a:pt x="1704" y="5791"/>
                  </a:cubicBezTo>
                  <a:lnTo>
                    <a:pt x="1704" y="5801"/>
                  </a:lnTo>
                  <a:cubicBezTo>
                    <a:pt x="1704" y="6078"/>
                    <a:pt x="1934" y="6308"/>
                    <a:pt x="2212" y="6308"/>
                  </a:cubicBezTo>
                  <a:lnTo>
                    <a:pt x="2221" y="6308"/>
                  </a:lnTo>
                  <a:cubicBezTo>
                    <a:pt x="2499" y="6308"/>
                    <a:pt x="2728" y="6078"/>
                    <a:pt x="2728" y="5801"/>
                  </a:cubicBezTo>
                  <a:lnTo>
                    <a:pt x="2728" y="5791"/>
                  </a:lnTo>
                  <a:cubicBezTo>
                    <a:pt x="2815" y="5868"/>
                    <a:pt x="2929" y="5906"/>
                    <a:pt x="3044" y="5906"/>
                  </a:cubicBezTo>
                  <a:lnTo>
                    <a:pt x="3063" y="5906"/>
                  </a:lnTo>
                  <a:cubicBezTo>
                    <a:pt x="3341" y="5906"/>
                    <a:pt x="3571" y="5686"/>
                    <a:pt x="3571" y="5408"/>
                  </a:cubicBezTo>
                  <a:lnTo>
                    <a:pt x="3571" y="3561"/>
                  </a:lnTo>
                  <a:cubicBezTo>
                    <a:pt x="3724" y="3791"/>
                    <a:pt x="3982" y="4087"/>
                    <a:pt x="4288" y="4145"/>
                  </a:cubicBezTo>
                  <a:cubicBezTo>
                    <a:pt x="4330" y="4155"/>
                    <a:pt x="4372" y="4159"/>
                    <a:pt x="4413" y="4159"/>
                  </a:cubicBezTo>
                  <a:cubicBezTo>
                    <a:pt x="4536" y="4159"/>
                    <a:pt x="4657" y="4118"/>
                    <a:pt x="4757" y="4040"/>
                  </a:cubicBezTo>
                  <a:lnTo>
                    <a:pt x="4805" y="4001"/>
                  </a:lnTo>
                  <a:lnTo>
                    <a:pt x="4834" y="3953"/>
                  </a:lnTo>
                  <a:cubicBezTo>
                    <a:pt x="4920" y="3829"/>
                    <a:pt x="5054" y="3504"/>
                    <a:pt x="4633" y="2920"/>
                  </a:cubicBezTo>
                  <a:cubicBezTo>
                    <a:pt x="4451" y="2681"/>
                    <a:pt x="4346" y="2413"/>
                    <a:pt x="4308" y="2126"/>
                  </a:cubicBezTo>
                  <a:cubicBezTo>
                    <a:pt x="4231" y="1685"/>
                    <a:pt x="4126" y="1360"/>
                    <a:pt x="3456" y="843"/>
                  </a:cubicBezTo>
                  <a:lnTo>
                    <a:pt x="3456" y="1"/>
                  </a:ln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71"/>
            <p:cNvSpPr/>
            <p:nvPr/>
          </p:nvSpPr>
          <p:spPr>
            <a:xfrm>
              <a:off x="7958137" y="3102318"/>
              <a:ext cx="24159" cy="129225"/>
            </a:xfrm>
            <a:custGeom>
              <a:avLst/>
              <a:gdLst/>
              <a:ahLst/>
              <a:cxnLst/>
              <a:rect l="l" t="t" r="r" b="b"/>
              <a:pathLst>
                <a:path w="920" h="4921" extrusionOk="0">
                  <a:moveTo>
                    <a:pt x="585" y="1"/>
                  </a:moveTo>
                  <a:lnTo>
                    <a:pt x="585" y="1121"/>
                  </a:lnTo>
                  <a:cubicBezTo>
                    <a:pt x="1" y="1542"/>
                    <a:pt x="20" y="3159"/>
                    <a:pt x="30" y="3226"/>
                  </a:cubicBezTo>
                  <a:lnTo>
                    <a:pt x="30" y="4422"/>
                  </a:lnTo>
                  <a:cubicBezTo>
                    <a:pt x="30" y="4700"/>
                    <a:pt x="250" y="4920"/>
                    <a:pt x="527" y="4920"/>
                  </a:cubicBezTo>
                  <a:lnTo>
                    <a:pt x="546" y="4920"/>
                  </a:lnTo>
                  <a:cubicBezTo>
                    <a:pt x="604" y="4920"/>
                    <a:pt x="652" y="4910"/>
                    <a:pt x="700" y="4901"/>
                  </a:cubicBezTo>
                  <a:cubicBezTo>
                    <a:pt x="499" y="4824"/>
                    <a:pt x="355" y="4633"/>
                    <a:pt x="355" y="4422"/>
                  </a:cubicBezTo>
                  <a:lnTo>
                    <a:pt x="355" y="3226"/>
                  </a:lnTo>
                  <a:cubicBezTo>
                    <a:pt x="355" y="3159"/>
                    <a:pt x="326" y="1637"/>
                    <a:pt x="920" y="1216"/>
                  </a:cubicBezTo>
                  <a:lnTo>
                    <a:pt x="92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71"/>
            <p:cNvSpPr/>
            <p:nvPr/>
          </p:nvSpPr>
          <p:spPr>
            <a:xfrm>
              <a:off x="7980773" y="3188661"/>
              <a:ext cx="17857" cy="68749"/>
            </a:xfrm>
            <a:custGeom>
              <a:avLst/>
              <a:gdLst/>
              <a:ahLst/>
              <a:cxnLst/>
              <a:rect l="l" t="t" r="r" b="b"/>
              <a:pathLst>
                <a:path w="680" h="2618" extrusionOk="0">
                  <a:moveTo>
                    <a:pt x="163" y="0"/>
                  </a:moveTo>
                  <a:cubicBezTo>
                    <a:pt x="82" y="0"/>
                    <a:pt x="0" y="53"/>
                    <a:pt x="0" y="158"/>
                  </a:cubicBezTo>
                  <a:lnTo>
                    <a:pt x="0" y="1776"/>
                  </a:lnTo>
                  <a:lnTo>
                    <a:pt x="0" y="2120"/>
                  </a:lnTo>
                  <a:cubicBezTo>
                    <a:pt x="0" y="2398"/>
                    <a:pt x="230" y="2618"/>
                    <a:pt x="507" y="2618"/>
                  </a:cubicBezTo>
                  <a:lnTo>
                    <a:pt x="527" y="2618"/>
                  </a:lnTo>
                  <a:cubicBezTo>
                    <a:pt x="574" y="2618"/>
                    <a:pt x="632" y="2608"/>
                    <a:pt x="680" y="2599"/>
                  </a:cubicBezTo>
                  <a:cubicBezTo>
                    <a:pt x="469" y="2522"/>
                    <a:pt x="335" y="2331"/>
                    <a:pt x="335" y="2111"/>
                  </a:cubicBezTo>
                  <a:lnTo>
                    <a:pt x="335" y="1517"/>
                  </a:lnTo>
                  <a:lnTo>
                    <a:pt x="326" y="1527"/>
                  </a:lnTo>
                  <a:lnTo>
                    <a:pt x="326" y="158"/>
                  </a:lnTo>
                  <a:cubicBezTo>
                    <a:pt x="326" y="53"/>
                    <a:pt x="244" y="0"/>
                    <a:pt x="16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71"/>
            <p:cNvSpPr/>
            <p:nvPr/>
          </p:nvSpPr>
          <p:spPr>
            <a:xfrm>
              <a:off x="8029012" y="3205231"/>
              <a:ext cx="13603" cy="51995"/>
            </a:xfrm>
            <a:custGeom>
              <a:avLst/>
              <a:gdLst/>
              <a:ahLst/>
              <a:cxnLst/>
              <a:rect l="l" t="t" r="r" b="b"/>
              <a:pathLst>
                <a:path w="518" h="1980" extrusionOk="0">
                  <a:moveTo>
                    <a:pt x="163" y="1"/>
                  </a:moveTo>
                  <a:cubicBezTo>
                    <a:pt x="82" y="1"/>
                    <a:pt x="1" y="54"/>
                    <a:pt x="1" y="159"/>
                  </a:cubicBezTo>
                  <a:lnTo>
                    <a:pt x="1" y="1776"/>
                  </a:lnTo>
                  <a:cubicBezTo>
                    <a:pt x="1" y="1805"/>
                    <a:pt x="10" y="1834"/>
                    <a:pt x="29" y="1862"/>
                  </a:cubicBezTo>
                  <a:cubicBezTo>
                    <a:pt x="39" y="1882"/>
                    <a:pt x="58" y="1891"/>
                    <a:pt x="77" y="1901"/>
                  </a:cubicBezTo>
                  <a:cubicBezTo>
                    <a:pt x="153" y="1951"/>
                    <a:pt x="250" y="1979"/>
                    <a:pt x="343" y="1979"/>
                  </a:cubicBezTo>
                  <a:cubicBezTo>
                    <a:pt x="357" y="1979"/>
                    <a:pt x="370" y="1978"/>
                    <a:pt x="384" y="1977"/>
                  </a:cubicBezTo>
                  <a:cubicBezTo>
                    <a:pt x="431" y="1977"/>
                    <a:pt x="470" y="1968"/>
                    <a:pt x="518" y="1958"/>
                  </a:cubicBezTo>
                  <a:cubicBezTo>
                    <a:pt x="460" y="1939"/>
                    <a:pt x="412" y="1910"/>
                    <a:pt x="364" y="1872"/>
                  </a:cubicBezTo>
                  <a:cubicBezTo>
                    <a:pt x="345" y="1853"/>
                    <a:pt x="326" y="1824"/>
                    <a:pt x="326" y="1786"/>
                  </a:cubicBezTo>
                  <a:lnTo>
                    <a:pt x="326" y="1776"/>
                  </a:lnTo>
                  <a:lnTo>
                    <a:pt x="326" y="159"/>
                  </a:lnTo>
                  <a:cubicBezTo>
                    <a:pt x="326" y="54"/>
                    <a:pt x="245" y="1"/>
                    <a:pt x="16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3" name="Google Shape;12563;p71"/>
            <p:cNvSpPr/>
            <p:nvPr/>
          </p:nvSpPr>
          <p:spPr>
            <a:xfrm>
              <a:off x="8003146" y="3209328"/>
              <a:ext cx="17358" cy="58639"/>
            </a:xfrm>
            <a:custGeom>
              <a:avLst/>
              <a:gdLst/>
              <a:ahLst/>
              <a:cxnLst/>
              <a:rect l="l" t="t" r="r" b="b"/>
              <a:pathLst>
                <a:path w="661" h="2233" extrusionOk="0">
                  <a:moveTo>
                    <a:pt x="158" y="0"/>
                  </a:moveTo>
                  <a:cubicBezTo>
                    <a:pt x="79" y="0"/>
                    <a:pt x="0" y="56"/>
                    <a:pt x="0" y="166"/>
                  </a:cubicBezTo>
                  <a:lnTo>
                    <a:pt x="0" y="1783"/>
                  </a:lnTo>
                  <a:cubicBezTo>
                    <a:pt x="0" y="1793"/>
                    <a:pt x="0" y="1812"/>
                    <a:pt x="10" y="1831"/>
                  </a:cubicBezTo>
                  <a:lnTo>
                    <a:pt x="0" y="1831"/>
                  </a:lnTo>
                  <a:cubicBezTo>
                    <a:pt x="48" y="2060"/>
                    <a:pt x="249" y="2233"/>
                    <a:pt x="488" y="2233"/>
                  </a:cubicBezTo>
                  <a:lnTo>
                    <a:pt x="507" y="2233"/>
                  </a:lnTo>
                  <a:cubicBezTo>
                    <a:pt x="565" y="2233"/>
                    <a:pt x="613" y="2223"/>
                    <a:pt x="660" y="2204"/>
                  </a:cubicBezTo>
                  <a:cubicBezTo>
                    <a:pt x="459" y="2137"/>
                    <a:pt x="316" y="1946"/>
                    <a:pt x="316" y="1726"/>
                  </a:cubicBezTo>
                  <a:lnTo>
                    <a:pt x="316" y="166"/>
                  </a:lnTo>
                  <a:cubicBezTo>
                    <a:pt x="316" y="56"/>
                    <a:pt x="237" y="0"/>
                    <a:pt x="15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4" name="Google Shape;12564;p71"/>
            <p:cNvSpPr/>
            <p:nvPr/>
          </p:nvSpPr>
          <p:spPr>
            <a:xfrm>
              <a:off x="8051885" y="3184013"/>
              <a:ext cx="26155" cy="27520"/>
            </a:xfrm>
            <a:custGeom>
              <a:avLst/>
              <a:gdLst/>
              <a:ahLst/>
              <a:cxnLst/>
              <a:rect l="l" t="t" r="r" b="b"/>
              <a:pathLst>
                <a:path w="996" h="1048" extrusionOk="0">
                  <a:moveTo>
                    <a:pt x="1" y="0"/>
                  </a:moveTo>
                  <a:lnTo>
                    <a:pt x="1" y="441"/>
                  </a:lnTo>
                  <a:cubicBezTo>
                    <a:pt x="96" y="574"/>
                    <a:pt x="211" y="708"/>
                    <a:pt x="326" y="823"/>
                  </a:cubicBezTo>
                  <a:cubicBezTo>
                    <a:pt x="431" y="929"/>
                    <a:pt x="565" y="996"/>
                    <a:pt x="709" y="1034"/>
                  </a:cubicBezTo>
                  <a:cubicBezTo>
                    <a:pt x="752" y="1042"/>
                    <a:pt x="795" y="1047"/>
                    <a:pt x="838" y="1047"/>
                  </a:cubicBezTo>
                  <a:cubicBezTo>
                    <a:pt x="891" y="1047"/>
                    <a:pt x="943" y="1040"/>
                    <a:pt x="996" y="1024"/>
                  </a:cubicBezTo>
                  <a:cubicBezTo>
                    <a:pt x="805" y="948"/>
                    <a:pt x="632" y="833"/>
                    <a:pt x="498" y="670"/>
                  </a:cubicBezTo>
                  <a:cubicBezTo>
                    <a:pt x="470" y="632"/>
                    <a:pt x="412" y="555"/>
                    <a:pt x="355" y="479"/>
                  </a:cubicBezTo>
                  <a:lnTo>
                    <a:pt x="326" y="441"/>
                  </a:lnTo>
                  <a:cubicBezTo>
                    <a:pt x="173" y="249"/>
                    <a:pt x="1" y="0"/>
                    <a:pt x="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71"/>
            <p:cNvSpPr/>
            <p:nvPr/>
          </p:nvSpPr>
          <p:spPr>
            <a:xfrm>
              <a:off x="7963940" y="2981706"/>
              <a:ext cx="94510" cy="96768"/>
            </a:xfrm>
            <a:custGeom>
              <a:avLst/>
              <a:gdLst/>
              <a:ahLst/>
              <a:cxnLst/>
              <a:rect l="l" t="t" r="r" b="b"/>
              <a:pathLst>
                <a:path w="3599" h="3685" extrusionOk="0">
                  <a:moveTo>
                    <a:pt x="0" y="0"/>
                  </a:moveTo>
                  <a:lnTo>
                    <a:pt x="0" y="3685"/>
                  </a:lnTo>
                  <a:lnTo>
                    <a:pt x="3598" y="3685"/>
                  </a:lnTo>
                  <a:lnTo>
                    <a:pt x="3598" y="756"/>
                  </a:lnTo>
                  <a:lnTo>
                    <a:pt x="3149" y="976"/>
                  </a:lnTo>
                  <a:cubicBezTo>
                    <a:pt x="3043" y="1024"/>
                    <a:pt x="2938" y="1091"/>
                    <a:pt x="2842" y="1158"/>
                  </a:cubicBezTo>
                  <a:cubicBezTo>
                    <a:pt x="2661" y="1311"/>
                    <a:pt x="2440" y="1407"/>
                    <a:pt x="2201" y="1426"/>
                  </a:cubicBezTo>
                  <a:cubicBezTo>
                    <a:pt x="2192" y="1427"/>
                    <a:pt x="2183" y="1428"/>
                    <a:pt x="2174" y="1428"/>
                  </a:cubicBezTo>
                  <a:cubicBezTo>
                    <a:pt x="2096" y="1428"/>
                    <a:pt x="2012" y="1392"/>
                    <a:pt x="1952" y="1340"/>
                  </a:cubicBezTo>
                  <a:cubicBezTo>
                    <a:pt x="1866" y="1244"/>
                    <a:pt x="1828" y="1110"/>
                    <a:pt x="1857" y="986"/>
                  </a:cubicBezTo>
                  <a:cubicBezTo>
                    <a:pt x="1905" y="833"/>
                    <a:pt x="1991" y="699"/>
                    <a:pt x="2106" y="594"/>
                  </a:cubicBezTo>
                  <a:lnTo>
                    <a:pt x="2651" y="48"/>
                  </a:lnTo>
                  <a:lnTo>
                    <a:pt x="354" y="48"/>
                  </a:lnTo>
                  <a:lnTo>
                    <a:pt x="0" y="0"/>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71"/>
            <p:cNvSpPr/>
            <p:nvPr/>
          </p:nvSpPr>
          <p:spPr>
            <a:xfrm>
              <a:off x="8227065" y="3076189"/>
              <a:ext cx="94772" cy="96794"/>
            </a:xfrm>
            <a:custGeom>
              <a:avLst/>
              <a:gdLst/>
              <a:ahLst/>
              <a:cxnLst/>
              <a:rect l="l" t="t" r="r" b="b"/>
              <a:pathLst>
                <a:path w="3609" h="3686" extrusionOk="0">
                  <a:moveTo>
                    <a:pt x="0" y="1"/>
                  </a:moveTo>
                  <a:lnTo>
                    <a:pt x="0" y="2920"/>
                  </a:lnTo>
                  <a:lnTo>
                    <a:pt x="460" y="2709"/>
                  </a:lnTo>
                  <a:cubicBezTo>
                    <a:pt x="565" y="2652"/>
                    <a:pt x="670" y="2594"/>
                    <a:pt x="766" y="2518"/>
                  </a:cubicBezTo>
                  <a:cubicBezTo>
                    <a:pt x="948" y="2364"/>
                    <a:pt x="1168" y="2278"/>
                    <a:pt x="1407" y="2250"/>
                  </a:cubicBezTo>
                  <a:cubicBezTo>
                    <a:pt x="1493" y="2250"/>
                    <a:pt x="1579" y="2278"/>
                    <a:pt x="1656" y="2336"/>
                  </a:cubicBezTo>
                  <a:cubicBezTo>
                    <a:pt x="1742" y="2431"/>
                    <a:pt x="1780" y="2565"/>
                    <a:pt x="1752" y="2699"/>
                  </a:cubicBezTo>
                  <a:cubicBezTo>
                    <a:pt x="1704" y="2853"/>
                    <a:pt x="1618" y="2987"/>
                    <a:pt x="1503" y="3092"/>
                  </a:cubicBezTo>
                  <a:lnTo>
                    <a:pt x="948" y="3628"/>
                  </a:lnTo>
                  <a:lnTo>
                    <a:pt x="3244" y="3628"/>
                  </a:lnTo>
                  <a:lnTo>
                    <a:pt x="3608" y="3685"/>
                  </a:lnTo>
                  <a:lnTo>
                    <a:pt x="3608" y="1"/>
                  </a:lnTo>
                  <a:close/>
                </a:path>
              </a:pathLst>
            </a:custGeom>
            <a:solidFill>
              <a:srgbClr val="8192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71"/>
            <p:cNvSpPr/>
            <p:nvPr/>
          </p:nvSpPr>
          <p:spPr>
            <a:xfrm>
              <a:off x="8227065" y="3076189"/>
              <a:ext cx="23897" cy="76942"/>
            </a:xfrm>
            <a:custGeom>
              <a:avLst/>
              <a:gdLst/>
              <a:ahLst/>
              <a:cxnLst/>
              <a:rect l="l" t="t" r="r" b="b"/>
              <a:pathLst>
                <a:path w="910" h="2930" extrusionOk="0">
                  <a:moveTo>
                    <a:pt x="0" y="1"/>
                  </a:moveTo>
                  <a:lnTo>
                    <a:pt x="0" y="2920"/>
                  </a:lnTo>
                  <a:lnTo>
                    <a:pt x="0" y="2929"/>
                  </a:lnTo>
                  <a:lnTo>
                    <a:pt x="460" y="2709"/>
                  </a:lnTo>
                  <a:cubicBezTo>
                    <a:pt x="565" y="2652"/>
                    <a:pt x="670" y="2594"/>
                    <a:pt x="766" y="2518"/>
                  </a:cubicBezTo>
                  <a:cubicBezTo>
                    <a:pt x="814" y="2489"/>
                    <a:pt x="861" y="2451"/>
                    <a:pt x="909" y="2422"/>
                  </a:cubicBezTo>
                  <a:lnTo>
                    <a:pt x="909" y="1"/>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71"/>
            <p:cNvSpPr/>
            <p:nvPr/>
          </p:nvSpPr>
          <p:spPr>
            <a:xfrm>
              <a:off x="7963940" y="2957836"/>
              <a:ext cx="23634" cy="120638"/>
            </a:xfrm>
            <a:custGeom>
              <a:avLst/>
              <a:gdLst/>
              <a:ahLst/>
              <a:cxnLst/>
              <a:rect l="l" t="t" r="r" b="b"/>
              <a:pathLst>
                <a:path w="900" h="4594" extrusionOk="0">
                  <a:moveTo>
                    <a:pt x="900" y="0"/>
                  </a:moveTo>
                  <a:lnTo>
                    <a:pt x="450" y="345"/>
                  </a:lnTo>
                  <a:cubicBezTo>
                    <a:pt x="335" y="431"/>
                    <a:pt x="230" y="526"/>
                    <a:pt x="134" y="641"/>
                  </a:cubicBezTo>
                  <a:cubicBezTo>
                    <a:pt x="86" y="689"/>
                    <a:pt x="48" y="747"/>
                    <a:pt x="0" y="785"/>
                  </a:cubicBezTo>
                  <a:lnTo>
                    <a:pt x="0" y="4594"/>
                  </a:lnTo>
                  <a:lnTo>
                    <a:pt x="900" y="4594"/>
                  </a:lnTo>
                  <a:lnTo>
                    <a:pt x="900" y="0"/>
                  </a:lnTo>
                  <a:close/>
                </a:path>
              </a:pathLst>
            </a:custGeom>
            <a:solidFill>
              <a:srgbClr val="74879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71"/>
            <p:cNvSpPr/>
            <p:nvPr/>
          </p:nvSpPr>
          <p:spPr>
            <a:xfrm>
              <a:off x="8194634" y="2885437"/>
              <a:ext cx="132718" cy="165412"/>
            </a:xfrm>
            <a:custGeom>
              <a:avLst/>
              <a:gdLst/>
              <a:ahLst/>
              <a:cxnLst/>
              <a:rect l="l" t="t" r="r" b="b"/>
              <a:pathLst>
                <a:path w="5054" h="6299" extrusionOk="0">
                  <a:moveTo>
                    <a:pt x="2824" y="1"/>
                  </a:moveTo>
                  <a:cubicBezTo>
                    <a:pt x="2546" y="1"/>
                    <a:pt x="2326" y="221"/>
                    <a:pt x="2326" y="498"/>
                  </a:cubicBezTo>
                  <a:lnTo>
                    <a:pt x="2326" y="518"/>
                  </a:lnTo>
                  <a:cubicBezTo>
                    <a:pt x="2240" y="441"/>
                    <a:pt x="2125" y="393"/>
                    <a:pt x="2001" y="393"/>
                  </a:cubicBezTo>
                  <a:lnTo>
                    <a:pt x="1991" y="393"/>
                  </a:lnTo>
                  <a:cubicBezTo>
                    <a:pt x="1714" y="393"/>
                    <a:pt x="1484" y="623"/>
                    <a:pt x="1484" y="900"/>
                  </a:cubicBezTo>
                  <a:lnTo>
                    <a:pt x="1484" y="2747"/>
                  </a:lnTo>
                  <a:cubicBezTo>
                    <a:pt x="1321" y="2518"/>
                    <a:pt x="1072" y="2221"/>
                    <a:pt x="766" y="2154"/>
                  </a:cubicBezTo>
                  <a:cubicBezTo>
                    <a:pt x="731" y="2148"/>
                    <a:pt x="696" y="2145"/>
                    <a:pt x="661" y="2145"/>
                  </a:cubicBezTo>
                  <a:cubicBezTo>
                    <a:pt x="531" y="2145"/>
                    <a:pt x="403" y="2186"/>
                    <a:pt x="297" y="2269"/>
                  </a:cubicBezTo>
                  <a:lnTo>
                    <a:pt x="249" y="2307"/>
                  </a:lnTo>
                  <a:lnTo>
                    <a:pt x="211" y="2355"/>
                  </a:lnTo>
                  <a:cubicBezTo>
                    <a:pt x="135" y="2470"/>
                    <a:pt x="1" y="2805"/>
                    <a:pt x="422" y="3389"/>
                  </a:cubicBezTo>
                  <a:cubicBezTo>
                    <a:pt x="594" y="3618"/>
                    <a:pt x="709" y="3896"/>
                    <a:pt x="747" y="4183"/>
                  </a:cubicBezTo>
                  <a:cubicBezTo>
                    <a:pt x="824" y="4623"/>
                    <a:pt x="929" y="4949"/>
                    <a:pt x="1599" y="5465"/>
                  </a:cubicBezTo>
                  <a:lnTo>
                    <a:pt x="1599" y="6298"/>
                  </a:lnTo>
                  <a:lnTo>
                    <a:pt x="4470" y="6298"/>
                  </a:lnTo>
                  <a:lnTo>
                    <a:pt x="4470" y="5188"/>
                  </a:lnTo>
                  <a:cubicBezTo>
                    <a:pt x="5054" y="4757"/>
                    <a:pt x="5025" y="3140"/>
                    <a:pt x="5025" y="3073"/>
                  </a:cubicBezTo>
                  <a:lnTo>
                    <a:pt x="5025" y="1886"/>
                  </a:lnTo>
                  <a:cubicBezTo>
                    <a:pt x="5025" y="1609"/>
                    <a:pt x="4805" y="1388"/>
                    <a:pt x="4518" y="1388"/>
                  </a:cubicBezTo>
                  <a:lnTo>
                    <a:pt x="4508" y="1388"/>
                  </a:lnTo>
                  <a:cubicBezTo>
                    <a:pt x="4384" y="1388"/>
                    <a:pt x="4279" y="1427"/>
                    <a:pt x="4183" y="1503"/>
                  </a:cubicBezTo>
                  <a:lnTo>
                    <a:pt x="4183" y="910"/>
                  </a:lnTo>
                  <a:cubicBezTo>
                    <a:pt x="4183" y="632"/>
                    <a:pt x="3963" y="403"/>
                    <a:pt x="3685" y="403"/>
                  </a:cubicBezTo>
                  <a:lnTo>
                    <a:pt x="3666" y="403"/>
                  </a:lnTo>
                  <a:cubicBezTo>
                    <a:pt x="3551" y="403"/>
                    <a:pt x="3436" y="441"/>
                    <a:pt x="3350" y="518"/>
                  </a:cubicBezTo>
                  <a:lnTo>
                    <a:pt x="3350" y="508"/>
                  </a:lnTo>
                  <a:cubicBezTo>
                    <a:pt x="3350" y="221"/>
                    <a:pt x="3121" y="1"/>
                    <a:pt x="2843"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71"/>
            <p:cNvSpPr/>
            <p:nvPr/>
          </p:nvSpPr>
          <p:spPr>
            <a:xfrm>
              <a:off x="8194634" y="2941738"/>
              <a:ext cx="48528" cy="109110"/>
            </a:xfrm>
            <a:custGeom>
              <a:avLst/>
              <a:gdLst/>
              <a:ahLst/>
              <a:cxnLst/>
              <a:rect l="l" t="t" r="r" b="b"/>
              <a:pathLst>
                <a:path w="1848" h="4155" extrusionOk="0">
                  <a:moveTo>
                    <a:pt x="661" y="1"/>
                  </a:moveTo>
                  <a:cubicBezTo>
                    <a:pt x="532" y="1"/>
                    <a:pt x="405" y="42"/>
                    <a:pt x="307" y="125"/>
                  </a:cubicBezTo>
                  <a:lnTo>
                    <a:pt x="249" y="163"/>
                  </a:lnTo>
                  <a:lnTo>
                    <a:pt x="221" y="211"/>
                  </a:lnTo>
                  <a:cubicBezTo>
                    <a:pt x="135" y="336"/>
                    <a:pt x="1" y="661"/>
                    <a:pt x="431" y="1245"/>
                  </a:cubicBezTo>
                  <a:cubicBezTo>
                    <a:pt x="604" y="1474"/>
                    <a:pt x="709" y="1752"/>
                    <a:pt x="747" y="2039"/>
                  </a:cubicBezTo>
                  <a:cubicBezTo>
                    <a:pt x="824" y="2479"/>
                    <a:pt x="929" y="2805"/>
                    <a:pt x="1599" y="3321"/>
                  </a:cubicBezTo>
                  <a:lnTo>
                    <a:pt x="1599" y="4154"/>
                  </a:lnTo>
                  <a:lnTo>
                    <a:pt x="1848" y="4154"/>
                  </a:lnTo>
                  <a:lnTo>
                    <a:pt x="1848" y="3235"/>
                  </a:lnTo>
                  <a:cubicBezTo>
                    <a:pt x="1187" y="2718"/>
                    <a:pt x="1082" y="2479"/>
                    <a:pt x="996" y="2039"/>
                  </a:cubicBezTo>
                  <a:cubicBezTo>
                    <a:pt x="967" y="1752"/>
                    <a:pt x="852" y="1474"/>
                    <a:pt x="680" y="1245"/>
                  </a:cubicBezTo>
                  <a:cubicBezTo>
                    <a:pt x="249" y="661"/>
                    <a:pt x="393" y="326"/>
                    <a:pt x="470" y="211"/>
                  </a:cubicBezTo>
                  <a:lnTo>
                    <a:pt x="508" y="163"/>
                  </a:lnTo>
                  <a:lnTo>
                    <a:pt x="556" y="125"/>
                  </a:lnTo>
                  <a:cubicBezTo>
                    <a:pt x="623" y="68"/>
                    <a:pt x="699" y="39"/>
                    <a:pt x="776" y="10"/>
                  </a:cubicBezTo>
                  <a:lnTo>
                    <a:pt x="766" y="10"/>
                  </a:lnTo>
                  <a:cubicBezTo>
                    <a:pt x="731" y="4"/>
                    <a:pt x="696" y="1"/>
                    <a:pt x="66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1" name="Google Shape;12571;p71"/>
            <p:cNvSpPr/>
            <p:nvPr/>
          </p:nvSpPr>
          <p:spPr>
            <a:xfrm>
              <a:off x="8281345" y="2895993"/>
              <a:ext cx="13603" cy="52179"/>
            </a:xfrm>
            <a:custGeom>
              <a:avLst/>
              <a:gdLst/>
              <a:ahLst/>
              <a:cxnLst/>
              <a:rect l="l" t="t" r="r" b="b"/>
              <a:pathLst>
                <a:path w="518" h="1987" extrusionOk="0">
                  <a:moveTo>
                    <a:pt x="383" y="1"/>
                  </a:moveTo>
                  <a:cubicBezTo>
                    <a:pt x="278" y="1"/>
                    <a:pt x="173" y="20"/>
                    <a:pt x="77" y="77"/>
                  </a:cubicBezTo>
                  <a:cubicBezTo>
                    <a:pt x="58" y="87"/>
                    <a:pt x="39" y="106"/>
                    <a:pt x="29" y="116"/>
                  </a:cubicBezTo>
                  <a:cubicBezTo>
                    <a:pt x="10" y="144"/>
                    <a:pt x="10" y="173"/>
                    <a:pt x="0" y="211"/>
                  </a:cubicBezTo>
                  <a:lnTo>
                    <a:pt x="0" y="1829"/>
                  </a:lnTo>
                  <a:cubicBezTo>
                    <a:pt x="0" y="1934"/>
                    <a:pt x="82" y="1987"/>
                    <a:pt x="163" y="1987"/>
                  </a:cubicBezTo>
                  <a:cubicBezTo>
                    <a:pt x="244" y="1987"/>
                    <a:pt x="326" y="1934"/>
                    <a:pt x="326" y="1829"/>
                  </a:cubicBezTo>
                  <a:lnTo>
                    <a:pt x="326" y="211"/>
                  </a:lnTo>
                  <a:lnTo>
                    <a:pt x="326" y="202"/>
                  </a:lnTo>
                  <a:cubicBezTo>
                    <a:pt x="326" y="163"/>
                    <a:pt x="345" y="135"/>
                    <a:pt x="364" y="106"/>
                  </a:cubicBezTo>
                  <a:cubicBezTo>
                    <a:pt x="412" y="68"/>
                    <a:pt x="460" y="39"/>
                    <a:pt x="517" y="29"/>
                  </a:cubicBezTo>
                  <a:cubicBezTo>
                    <a:pt x="479" y="10"/>
                    <a:pt x="431" y="1"/>
                    <a:pt x="38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2" name="Google Shape;12572;p71"/>
            <p:cNvSpPr/>
            <p:nvPr/>
          </p:nvSpPr>
          <p:spPr>
            <a:xfrm>
              <a:off x="8304217" y="2922096"/>
              <a:ext cx="13340" cy="35635"/>
            </a:xfrm>
            <a:custGeom>
              <a:avLst/>
              <a:gdLst/>
              <a:ahLst/>
              <a:cxnLst/>
              <a:rect l="l" t="t" r="r" b="b"/>
              <a:pathLst>
                <a:path w="508" h="1357" extrusionOk="0">
                  <a:moveTo>
                    <a:pt x="340" y="0"/>
                  </a:moveTo>
                  <a:cubicBezTo>
                    <a:pt x="242" y="0"/>
                    <a:pt x="151" y="29"/>
                    <a:pt x="67" y="79"/>
                  </a:cubicBezTo>
                  <a:cubicBezTo>
                    <a:pt x="48" y="88"/>
                    <a:pt x="39" y="107"/>
                    <a:pt x="19" y="117"/>
                  </a:cubicBezTo>
                  <a:cubicBezTo>
                    <a:pt x="10" y="146"/>
                    <a:pt x="0" y="174"/>
                    <a:pt x="0" y="213"/>
                  </a:cubicBezTo>
                  <a:lnTo>
                    <a:pt x="0" y="1198"/>
                  </a:lnTo>
                  <a:cubicBezTo>
                    <a:pt x="0" y="1304"/>
                    <a:pt x="79" y="1356"/>
                    <a:pt x="158" y="1356"/>
                  </a:cubicBezTo>
                  <a:cubicBezTo>
                    <a:pt x="237" y="1356"/>
                    <a:pt x="316" y="1304"/>
                    <a:pt x="316" y="1198"/>
                  </a:cubicBezTo>
                  <a:lnTo>
                    <a:pt x="316" y="213"/>
                  </a:lnTo>
                  <a:lnTo>
                    <a:pt x="316" y="193"/>
                  </a:lnTo>
                  <a:cubicBezTo>
                    <a:pt x="326" y="165"/>
                    <a:pt x="335" y="126"/>
                    <a:pt x="354" y="107"/>
                  </a:cubicBezTo>
                  <a:cubicBezTo>
                    <a:pt x="402" y="69"/>
                    <a:pt x="450" y="40"/>
                    <a:pt x="507" y="21"/>
                  </a:cubicBezTo>
                  <a:cubicBezTo>
                    <a:pt x="469" y="12"/>
                    <a:pt x="421" y="2"/>
                    <a:pt x="383" y="2"/>
                  </a:cubicBezTo>
                  <a:cubicBezTo>
                    <a:pt x="368" y="1"/>
                    <a:pt x="354" y="0"/>
                    <a:pt x="34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71"/>
            <p:cNvSpPr/>
            <p:nvPr/>
          </p:nvSpPr>
          <p:spPr>
            <a:xfrm>
              <a:off x="8255452" y="2885437"/>
              <a:ext cx="17620" cy="58665"/>
            </a:xfrm>
            <a:custGeom>
              <a:avLst/>
              <a:gdLst/>
              <a:ahLst/>
              <a:cxnLst/>
              <a:rect l="l" t="t" r="r" b="b"/>
              <a:pathLst>
                <a:path w="671" h="2234" extrusionOk="0">
                  <a:moveTo>
                    <a:pt x="498" y="1"/>
                  </a:moveTo>
                  <a:cubicBezTo>
                    <a:pt x="259" y="1"/>
                    <a:pt x="48" y="173"/>
                    <a:pt x="1" y="403"/>
                  </a:cubicBezTo>
                  <a:lnTo>
                    <a:pt x="10" y="403"/>
                  </a:lnTo>
                  <a:cubicBezTo>
                    <a:pt x="1" y="422"/>
                    <a:pt x="1" y="441"/>
                    <a:pt x="1" y="460"/>
                  </a:cubicBezTo>
                  <a:lnTo>
                    <a:pt x="1" y="2068"/>
                  </a:lnTo>
                  <a:cubicBezTo>
                    <a:pt x="1" y="2178"/>
                    <a:pt x="80" y="2233"/>
                    <a:pt x="159" y="2233"/>
                  </a:cubicBezTo>
                  <a:cubicBezTo>
                    <a:pt x="237" y="2233"/>
                    <a:pt x="316" y="2178"/>
                    <a:pt x="316" y="2068"/>
                  </a:cubicBezTo>
                  <a:lnTo>
                    <a:pt x="316" y="508"/>
                  </a:lnTo>
                  <a:cubicBezTo>
                    <a:pt x="316" y="288"/>
                    <a:pt x="460" y="97"/>
                    <a:pt x="671" y="30"/>
                  </a:cubicBezTo>
                  <a:cubicBezTo>
                    <a:pt x="613" y="10"/>
                    <a:pt x="565" y="1"/>
                    <a:pt x="50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71"/>
            <p:cNvSpPr/>
            <p:nvPr/>
          </p:nvSpPr>
          <p:spPr>
            <a:xfrm>
              <a:off x="8233341" y="2895993"/>
              <a:ext cx="17620" cy="73160"/>
            </a:xfrm>
            <a:custGeom>
              <a:avLst/>
              <a:gdLst/>
              <a:ahLst/>
              <a:cxnLst/>
              <a:rect l="l" t="t" r="r" b="b"/>
              <a:pathLst>
                <a:path w="671" h="2786" extrusionOk="0">
                  <a:moveTo>
                    <a:pt x="498" y="1"/>
                  </a:moveTo>
                  <a:cubicBezTo>
                    <a:pt x="221" y="1"/>
                    <a:pt x="0" y="230"/>
                    <a:pt x="0" y="508"/>
                  </a:cubicBezTo>
                  <a:lnTo>
                    <a:pt x="0" y="843"/>
                  </a:lnTo>
                  <a:lnTo>
                    <a:pt x="0" y="2317"/>
                  </a:lnTo>
                  <a:cubicBezTo>
                    <a:pt x="115" y="2470"/>
                    <a:pt x="221" y="2623"/>
                    <a:pt x="316" y="2786"/>
                  </a:cubicBezTo>
                  <a:lnTo>
                    <a:pt x="316" y="1101"/>
                  </a:lnTo>
                  <a:lnTo>
                    <a:pt x="326" y="1111"/>
                  </a:lnTo>
                  <a:lnTo>
                    <a:pt x="326" y="508"/>
                  </a:lnTo>
                  <a:cubicBezTo>
                    <a:pt x="326" y="288"/>
                    <a:pt x="469" y="96"/>
                    <a:pt x="670" y="29"/>
                  </a:cubicBezTo>
                  <a:cubicBezTo>
                    <a:pt x="622" y="10"/>
                    <a:pt x="575" y="1"/>
                    <a:pt x="51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71"/>
            <p:cNvSpPr/>
            <p:nvPr/>
          </p:nvSpPr>
          <p:spPr>
            <a:xfrm>
              <a:off x="7951362" y="2892737"/>
              <a:ext cx="165648" cy="128674"/>
            </a:xfrm>
            <a:custGeom>
              <a:avLst/>
              <a:gdLst/>
              <a:ahLst/>
              <a:cxnLst/>
              <a:rect l="l" t="t" r="r" b="b"/>
              <a:pathLst>
                <a:path w="6308" h="4900" extrusionOk="0">
                  <a:moveTo>
                    <a:pt x="3134" y="0"/>
                  </a:moveTo>
                  <a:cubicBezTo>
                    <a:pt x="3106" y="0"/>
                    <a:pt x="3088" y="0"/>
                    <a:pt x="3082" y="0"/>
                  </a:cubicBezTo>
                  <a:lnTo>
                    <a:pt x="1895" y="0"/>
                  </a:lnTo>
                  <a:cubicBezTo>
                    <a:pt x="1618" y="0"/>
                    <a:pt x="1388" y="230"/>
                    <a:pt x="1388" y="508"/>
                  </a:cubicBezTo>
                  <a:lnTo>
                    <a:pt x="1388" y="527"/>
                  </a:lnTo>
                  <a:cubicBezTo>
                    <a:pt x="1388" y="642"/>
                    <a:pt x="1436" y="756"/>
                    <a:pt x="1513" y="843"/>
                  </a:cubicBezTo>
                  <a:lnTo>
                    <a:pt x="910" y="843"/>
                  </a:lnTo>
                  <a:cubicBezTo>
                    <a:pt x="632" y="843"/>
                    <a:pt x="402" y="1072"/>
                    <a:pt x="402" y="1350"/>
                  </a:cubicBezTo>
                  <a:lnTo>
                    <a:pt x="402" y="1359"/>
                  </a:lnTo>
                  <a:cubicBezTo>
                    <a:pt x="402" y="1484"/>
                    <a:pt x="450" y="1589"/>
                    <a:pt x="517" y="1685"/>
                  </a:cubicBezTo>
                  <a:lnTo>
                    <a:pt x="508" y="1685"/>
                  </a:lnTo>
                  <a:cubicBezTo>
                    <a:pt x="230" y="1685"/>
                    <a:pt x="1" y="1905"/>
                    <a:pt x="1" y="2182"/>
                  </a:cubicBezTo>
                  <a:lnTo>
                    <a:pt x="1" y="2202"/>
                  </a:lnTo>
                  <a:cubicBezTo>
                    <a:pt x="1" y="2479"/>
                    <a:pt x="230" y="2709"/>
                    <a:pt x="508" y="2709"/>
                  </a:cubicBezTo>
                  <a:lnTo>
                    <a:pt x="527" y="2709"/>
                  </a:lnTo>
                  <a:cubicBezTo>
                    <a:pt x="450" y="2795"/>
                    <a:pt x="402" y="2910"/>
                    <a:pt x="402" y="3025"/>
                  </a:cubicBezTo>
                  <a:lnTo>
                    <a:pt x="402" y="3044"/>
                  </a:lnTo>
                  <a:cubicBezTo>
                    <a:pt x="402" y="3321"/>
                    <a:pt x="632" y="3541"/>
                    <a:pt x="910" y="3541"/>
                  </a:cubicBezTo>
                  <a:lnTo>
                    <a:pt x="2757" y="3541"/>
                  </a:lnTo>
                  <a:cubicBezTo>
                    <a:pt x="2518" y="3704"/>
                    <a:pt x="2221" y="3962"/>
                    <a:pt x="2163" y="4259"/>
                  </a:cubicBezTo>
                  <a:cubicBezTo>
                    <a:pt x="2125" y="4431"/>
                    <a:pt x="2163" y="4594"/>
                    <a:pt x="2269" y="4728"/>
                  </a:cubicBezTo>
                  <a:lnTo>
                    <a:pt x="2307" y="4776"/>
                  </a:lnTo>
                  <a:lnTo>
                    <a:pt x="2355" y="4814"/>
                  </a:lnTo>
                  <a:cubicBezTo>
                    <a:pt x="2413" y="4850"/>
                    <a:pt x="2514" y="4900"/>
                    <a:pt x="2665" y="4900"/>
                  </a:cubicBezTo>
                  <a:cubicBezTo>
                    <a:pt x="2838" y="4900"/>
                    <a:pt x="3076" y="4834"/>
                    <a:pt x="3388" y="4604"/>
                  </a:cubicBezTo>
                  <a:cubicBezTo>
                    <a:pt x="3628" y="4431"/>
                    <a:pt x="3896" y="4326"/>
                    <a:pt x="4183" y="4288"/>
                  </a:cubicBezTo>
                  <a:cubicBezTo>
                    <a:pt x="4623" y="4202"/>
                    <a:pt x="4948" y="4106"/>
                    <a:pt x="5465" y="3436"/>
                  </a:cubicBezTo>
                  <a:lnTo>
                    <a:pt x="6307" y="3436"/>
                  </a:lnTo>
                  <a:lnTo>
                    <a:pt x="6307" y="565"/>
                  </a:lnTo>
                  <a:lnTo>
                    <a:pt x="5188" y="565"/>
                  </a:lnTo>
                  <a:cubicBezTo>
                    <a:pt x="4804" y="24"/>
                    <a:pt x="3425" y="0"/>
                    <a:pt x="313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71"/>
            <p:cNvSpPr/>
            <p:nvPr/>
          </p:nvSpPr>
          <p:spPr>
            <a:xfrm>
              <a:off x="7988047" y="2892737"/>
              <a:ext cx="128963" cy="21875"/>
            </a:xfrm>
            <a:custGeom>
              <a:avLst/>
              <a:gdLst/>
              <a:ahLst/>
              <a:cxnLst/>
              <a:rect l="l" t="t" r="r" b="b"/>
              <a:pathLst>
                <a:path w="4911" h="833" extrusionOk="0">
                  <a:moveTo>
                    <a:pt x="1737" y="0"/>
                  </a:moveTo>
                  <a:cubicBezTo>
                    <a:pt x="1709" y="0"/>
                    <a:pt x="1691" y="0"/>
                    <a:pt x="1685" y="0"/>
                  </a:cubicBezTo>
                  <a:lnTo>
                    <a:pt x="498" y="0"/>
                  </a:lnTo>
                  <a:cubicBezTo>
                    <a:pt x="221" y="0"/>
                    <a:pt x="1" y="230"/>
                    <a:pt x="1" y="508"/>
                  </a:cubicBezTo>
                  <a:lnTo>
                    <a:pt x="1" y="527"/>
                  </a:lnTo>
                  <a:cubicBezTo>
                    <a:pt x="1" y="575"/>
                    <a:pt x="10" y="632"/>
                    <a:pt x="20" y="680"/>
                  </a:cubicBezTo>
                  <a:cubicBezTo>
                    <a:pt x="87" y="479"/>
                    <a:pt x="278" y="268"/>
                    <a:pt x="498" y="268"/>
                  </a:cubicBezTo>
                  <a:lnTo>
                    <a:pt x="1685" y="268"/>
                  </a:lnTo>
                  <a:cubicBezTo>
                    <a:pt x="1692" y="268"/>
                    <a:pt x="1710" y="268"/>
                    <a:pt x="1737" y="268"/>
                  </a:cubicBezTo>
                  <a:cubicBezTo>
                    <a:pt x="2015" y="268"/>
                    <a:pt x="3283" y="292"/>
                    <a:pt x="3676" y="833"/>
                  </a:cubicBezTo>
                  <a:lnTo>
                    <a:pt x="4910" y="833"/>
                  </a:lnTo>
                  <a:lnTo>
                    <a:pt x="4910" y="565"/>
                  </a:lnTo>
                  <a:lnTo>
                    <a:pt x="3800" y="565"/>
                  </a:lnTo>
                  <a:cubicBezTo>
                    <a:pt x="3408" y="24"/>
                    <a:pt x="2028" y="0"/>
                    <a:pt x="1737"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71"/>
            <p:cNvSpPr/>
            <p:nvPr/>
          </p:nvSpPr>
          <p:spPr>
            <a:xfrm>
              <a:off x="7961918" y="2914848"/>
              <a:ext cx="70140" cy="17883"/>
            </a:xfrm>
            <a:custGeom>
              <a:avLst/>
              <a:gdLst/>
              <a:ahLst/>
              <a:cxnLst/>
              <a:rect l="l" t="t" r="r" b="b"/>
              <a:pathLst>
                <a:path w="2671" h="681" extrusionOk="0">
                  <a:moveTo>
                    <a:pt x="508" y="1"/>
                  </a:moveTo>
                  <a:cubicBezTo>
                    <a:pt x="230" y="1"/>
                    <a:pt x="0" y="230"/>
                    <a:pt x="0" y="508"/>
                  </a:cubicBezTo>
                  <a:lnTo>
                    <a:pt x="0" y="517"/>
                  </a:lnTo>
                  <a:cubicBezTo>
                    <a:pt x="0" y="575"/>
                    <a:pt x="10" y="623"/>
                    <a:pt x="29" y="680"/>
                  </a:cubicBezTo>
                  <a:cubicBezTo>
                    <a:pt x="94" y="476"/>
                    <a:pt x="276" y="335"/>
                    <a:pt x="487" y="335"/>
                  </a:cubicBezTo>
                  <a:cubicBezTo>
                    <a:pt x="494" y="335"/>
                    <a:pt x="501" y="335"/>
                    <a:pt x="508" y="335"/>
                  </a:cubicBezTo>
                  <a:lnTo>
                    <a:pt x="1101" y="335"/>
                  </a:lnTo>
                  <a:lnTo>
                    <a:pt x="1101" y="316"/>
                  </a:lnTo>
                  <a:lnTo>
                    <a:pt x="2460" y="316"/>
                  </a:lnTo>
                  <a:cubicBezTo>
                    <a:pt x="2671" y="316"/>
                    <a:pt x="2671" y="1"/>
                    <a:pt x="246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71"/>
            <p:cNvSpPr/>
            <p:nvPr/>
          </p:nvSpPr>
          <p:spPr>
            <a:xfrm>
              <a:off x="7961918" y="2963114"/>
              <a:ext cx="53807" cy="13576"/>
            </a:xfrm>
            <a:custGeom>
              <a:avLst/>
              <a:gdLst/>
              <a:ahLst/>
              <a:cxnLst/>
              <a:rect l="l" t="t" r="r" b="b"/>
              <a:pathLst>
                <a:path w="2049" h="517" extrusionOk="0">
                  <a:moveTo>
                    <a:pt x="211" y="0"/>
                  </a:moveTo>
                  <a:cubicBezTo>
                    <a:pt x="182" y="0"/>
                    <a:pt x="144" y="10"/>
                    <a:pt x="115" y="19"/>
                  </a:cubicBezTo>
                  <a:cubicBezTo>
                    <a:pt x="106" y="38"/>
                    <a:pt x="96" y="57"/>
                    <a:pt x="77" y="67"/>
                  </a:cubicBezTo>
                  <a:cubicBezTo>
                    <a:pt x="29" y="163"/>
                    <a:pt x="0" y="268"/>
                    <a:pt x="0" y="383"/>
                  </a:cubicBezTo>
                  <a:cubicBezTo>
                    <a:pt x="0" y="431"/>
                    <a:pt x="10" y="469"/>
                    <a:pt x="29" y="517"/>
                  </a:cubicBezTo>
                  <a:cubicBezTo>
                    <a:pt x="48" y="459"/>
                    <a:pt x="77" y="402"/>
                    <a:pt x="106" y="364"/>
                  </a:cubicBezTo>
                  <a:cubicBezTo>
                    <a:pt x="134" y="335"/>
                    <a:pt x="163" y="325"/>
                    <a:pt x="201" y="325"/>
                  </a:cubicBezTo>
                  <a:lnTo>
                    <a:pt x="1828" y="325"/>
                  </a:lnTo>
                  <a:cubicBezTo>
                    <a:pt x="2049" y="325"/>
                    <a:pt x="2049" y="0"/>
                    <a:pt x="182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9" name="Google Shape;12579;p71"/>
            <p:cNvSpPr/>
            <p:nvPr/>
          </p:nvSpPr>
          <p:spPr>
            <a:xfrm>
              <a:off x="7951624" y="2937221"/>
              <a:ext cx="59820" cy="17620"/>
            </a:xfrm>
            <a:custGeom>
              <a:avLst/>
              <a:gdLst/>
              <a:ahLst/>
              <a:cxnLst/>
              <a:rect l="l" t="t" r="r" b="b"/>
              <a:pathLst>
                <a:path w="2278" h="671" extrusionOk="0">
                  <a:moveTo>
                    <a:pt x="402" y="0"/>
                  </a:moveTo>
                  <a:cubicBezTo>
                    <a:pt x="163" y="48"/>
                    <a:pt x="0" y="249"/>
                    <a:pt x="0" y="488"/>
                  </a:cubicBezTo>
                  <a:lnTo>
                    <a:pt x="0" y="508"/>
                  </a:lnTo>
                  <a:cubicBezTo>
                    <a:pt x="0" y="565"/>
                    <a:pt x="10" y="613"/>
                    <a:pt x="19" y="670"/>
                  </a:cubicBezTo>
                  <a:cubicBezTo>
                    <a:pt x="86" y="460"/>
                    <a:pt x="278" y="316"/>
                    <a:pt x="498" y="316"/>
                  </a:cubicBezTo>
                  <a:lnTo>
                    <a:pt x="2067" y="316"/>
                  </a:lnTo>
                  <a:cubicBezTo>
                    <a:pt x="2278" y="316"/>
                    <a:pt x="2278" y="0"/>
                    <a:pt x="2067" y="0"/>
                  </a:cubicBezTo>
                  <a:lnTo>
                    <a:pt x="450" y="0"/>
                  </a:lnTo>
                  <a:cubicBezTo>
                    <a:pt x="431" y="0"/>
                    <a:pt x="412" y="0"/>
                    <a:pt x="402" y="10"/>
                  </a:cubicBezTo>
                  <a:lnTo>
                    <a:pt x="402"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0" name="Google Shape;12580;p71"/>
            <p:cNvSpPr/>
            <p:nvPr/>
          </p:nvSpPr>
          <p:spPr>
            <a:xfrm>
              <a:off x="8007663" y="2985960"/>
              <a:ext cx="27652" cy="26181"/>
            </a:xfrm>
            <a:custGeom>
              <a:avLst/>
              <a:gdLst/>
              <a:ahLst/>
              <a:cxnLst/>
              <a:rect l="l" t="t" r="r" b="b"/>
              <a:pathLst>
                <a:path w="1053" h="997" extrusionOk="0">
                  <a:moveTo>
                    <a:pt x="613" y="1"/>
                  </a:moveTo>
                  <a:cubicBezTo>
                    <a:pt x="479" y="97"/>
                    <a:pt x="354" y="202"/>
                    <a:pt x="240" y="326"/>
                  </a:cubicBezTo>
                  <a:cubicBezTo>
                    <a:pt x="134" y="432"/>
                    <a:pt x="58" y="566"/>
                    <a:pt x="29" y="709"/>
                  </a:cubicBezTo>
                  <a:cubicBezTo>
                    <a:pt x="0" y="805"/>
                    <a:pt x="10" y="901"/>
                    <a:pt x="39" y="996"/>
                  </a:cubicBezTo>
                  <a:cubicBezTo>
                    <a:pt x="106" y="795"/>
                    <a:pt x="230" y="623"/>
                    <a:pt x="393" y="499"/>
                  </a:cubicBezTo>
                  <a:cubicBezTo>
                    <a:pt x="431" y="460"/>
                    <a:pt x="498" y="412"/>
                    <a:pt x="584" y="345"/>
                  </a:cubicBezTo>
                  <a:lnTo>
                    <a:pt x="613" y="326"/>
                  </a:lnTo>
                  <a:cubicBezTo>
                    <a:pt x="814" y="173"/>
                    <a:pt x="1053" y="1"/>
                    <a:pt x="1053"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71"/>
            <p:cNvSpPr/>
            <p:nvPr/>
          </p:nvSpPr>
          <p:spPr>
            <a:xfrm>
              <a:off x="8168505" y="3131992"/>
              <a:ext cx="165385" cy="128700"/>
            </a:xfrm>
            <a:custGeom>
              <a:avLst/>
              <a:gdLst/>
              <a:ahLst/>
              <a:cxnLst/>
              <a:rect l="l" t="t" r="r" b="b"/>
              <a:pathLst>
                <a:path w="6298" h="4901" extrusionOk="0">
                  <a:moveTo>
                    <a:pt x="3637" y="1"/>
                  </a:moveTo>
                  <a:cubicBezTo>
                    <a:pt x="3463" y="1"/>
                    <a:pt x="3222" y="67"/>
                    <a:pt x="2910" y="297"/>
                  </a:cubicBezTo>
                  <a:cubicBezTo>
                    <a:pt x="2680" y="469"/>
                    <a:pt x="2402" y="574"/>
                    <a:pt x="2115" y="613"/>
                  </a:cubicBezTo>
                  <a:cubicBezTo>
                    <a:pt x="1685" y="699"/>
                    <a:pt x="1350" y="795"/>
                    <a:pt x="842" y="1464"/>
                  </a:cubicBezTo>
                  <a:lnTo>
                    <a:pt x="0" y="1464"/>
                  </a:lnTo>
                  <a:lnTo>
                    <a:pt x="0" y="4336"/>
                  </a:lnTo>
                  <a:lnTo>
                    <a:pt x="1110" y="4336"/>
                  </a:lnTo>
                  <a:cubicBezTo>
                    <a:pt x="1494" y="4877"/>
                    <a:pt x="2873" y="4900"/>
                    <a:pt x="3164" y="4900"/>
                  </a:cubicBezTo>
                  <a:cubicBezTo>
                    <a:pt x="3192" y="4900"/>
                    <a:pt x="3210" y="4900"/>
                    <a:pt x="3216" y="4900"/>
                  </a:cubicBezTo>
                  <a:lnTo>
                    <a:pt x="4403" y="4900"/>
                  </a:lnTo>
                  <a:cubicBezTo>
                    <a:pt x="4680" y="4900"/>
                    <a:pt x="4910" y="4671"/>
                    <a:pt x="4910" y="4393"/>
                  </a:cubicBezTo>
                  <a:lnTo>
                    <a:pt x="4910" y="4374"/>
                  </a:lnTo>
                  <a:cubicBezTo>
                    <a:pt x="4910" y="4259"/>
                    <a:pt x="4862" y="4144"/>
                    <a:pt x="4785" y="4058"/>
                  </a:cubicBezTo>
                  <a:lnTo>
                    <a:pt x="5388" y="4058"/>
                  </a:lnTo>
                  <a:cubicBezTo>
                    <a:pt x="5666" y="4058"/>
                    <a:pt x="5886" y="3828"/>
                    <a:pt x="5886" y="3551"/>
                  </a:cubicBezTo>
                  <a:lnTo>
                    <a:pt x="5886" y="3541"/>
                  </a:lnTo>
                  <a:cubicBezTo>
                    <a:pt x="5886" y="3417"/>
                    <a:pt x="5848" y="3312"/>
                    <a:pt x="5781" y="3216"/>
                  </a:cubicBezTo>
                  <a:lnTo>
                    <a:pt x="5790" y="3216"/>
                  </a:lnTo>
                  <a:cubicBezTo>
                    <a:pt x="6068" y="3216"/>
                    <a:pt x="6288" y="2996"/>
                    <a:pt x="6288" y="2718"/>
                  </a:cubicBezTo>
                  <a:lnTo>
                    <a:pt x="6298" y="2699"/>
                  </a:lnTo>
                  <a:cubicBezTo>
                    <a:pt x="6298" y="2422"/>
                    <a:pt x="6077" y="2201"/>
                    <a:pt x="5800" y="2201"/>
                  </a:cubicBezTo>
                  <a:lnTo>
                    <a:pt x="5781" y="2201"/>
                  </a:lnTo>
                  <a:cubicBezTo>
                    <a:pt x="5857" y="2106"/>
                    <a:pt x="5905" y="1991"/>
                    <a:pt x="5905" y="1876"/>
                  </a:cubicBezTo>
                  <a:lnTo>
                    <a:pt x="5905" y="1857"/>
                  </a:lnTo>
                  <a:cubicBezTo>
                    <a:pt x="5905" y="1579"/>
                    <a:pt x="5675" y="1359"/>
                    <a:pt x="5398" y="1359"/>
                  </a:cubicBezTo>
                  <a:lnTo>
                    <a:pt x="3551" y="1359"/>
                  </a:lnTo>
                  <a:cubicBezTo>
                    <a:pt x="3790" y="1197"/>
                    <a:pt x="4077" y="938"/>
                    <a:pt x="4144" y="641"/>
                  </a:cubicBezTo>
                  <a:cubicBezTo>
                    <a:pt x="4182" y="469"/>
                    <a:pt x="4144" y="306"/>
                    <a:pt x="4039" y="172"/>
                  </a:cubicBezTo>
                  <a:lnTo>
                    <a:pt x="4001" y="125"/>
                  </a:lnTo>
                  <a:lnTo>
                    <a:pt x="3943" y="86"/>
                  </a:lnTo>
                  <a:cubicBezTo>
                    <a:pt x="3890" y="51"/>
                    <a:pt x="3789" y="1"/>
                    <a:pt x="3637"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71"/>
            <p:cNvSpPr/>
            <p:nvPr/>
          </p:nvSpPr>
          <p:spPr>
            <a:xfrm>
              <a:off x="8168505" y="3132123"/>
              <a:ext cx="109583" cy="45115"/>
            </a:xfrm>
            <a:custGeom>
              <a:avLst/>
              <a:gdLst/>
              <a:ahLst/>
              <a:cxnLst/>
              <a:rect l="l" t="t" r="r" b="b"/>
              <a:pathLst>
                <a:path w="4173" h="1718" extrusionOk="0">
                  <a:moveTo>
                    <a:pt x="3633" y="0"/>
                  </a:moveTo>
                  <a:cubicBezTo>
                    <a:pt x="3460" y="0"/>
                    <a:pt x="3222" y="67"/>
                    <a:pt x="2910" y="292"/>
                  </a:cubicBezTo>
                  <a:cubicBezTo>
                    <a:pt x="2670" y="464"/>
                    <a:pt x="2402" y="579"/>
                    <a:pt x="2115" y="617"/>
                  </a:cubicBezTo>
                  <a:cubicBezTo>
                    <a:pt x="1675" y="694"/>
                    <a:pt x="1350" y="799"/>
                    <a:pt x="833" y="1469"/>
                  </a:cubicBezTo>
                  <a:lnTo>
                    <a:pt x="0" y="1469"/>
                  </a:lnTo>
                  <a:lnTo>
                    <a:pt x="0" y="1718"/>
                  </a:lnTo>
                  <a:lnTo>
                    <a:pt x="957" y="1718"/>
                  </a:lnTo>
                  <a:cubicBezTo>
                    <a:pt x="1474" y="1048"/>
                    <a:pt x="1675" y="943"/>
                    <a:pt x="2115" y="866"/>
                  </a:cubicBezTo>
                  <a:cubicBezTo>
                    <a:pt x="2402" y="828"/>
                    <a:pt x="2680" y="723"/>
                    <a:pt x="2910" y="550"/>
                  </a:cubicBezTo>
                  <a:cubicBezTo>
                    <a:pt x="3222" y="320"/>
                    <a:pt x="3463" y="254"/>
                    <a:pt x="3637" y="254"/>
                  </a:cubicBezTo>
                  <a:cubicBezTo>
                    <a:pt x="3789" y="254"/>
                    <a:pt x="3890" y="304"/>
                    <a:pt x="3943" y="340"/>
                  </a:cubicBezTo>
                  <a:lnTo>
                    <a:pt x="3991" y="368"/>
                  </a:lnTo>
                  <a:lnTo>
                    <a:pt x="4029" y="426"/>
                  </a:lnTo>
                  <a:cubicBezTo>
                    <a:pt x="4087" y="493"/>
                    <a:pt x="4116" y="560"/>
                    <a:pt x="4135" y="646"/>
                  </a:cubicBezTo>
                  <a:lnTo>
                    <a:pt x="4135" y="636"/>
                  </a:lnTo>
                  <a:cubicBezTo>
                    <a:pt x="4173" y="474"/>
                    <a:pt x="4135" y="301"/>
                    <a:pt x="4029" y="167"/>
                  </a:cubicBezTo>
                  <a:lnTo>
                    <a:pt x="3991" y="120"/>
                  </a:lnTo>
                  <a:lnTo>
                    <a:pt x="3943" y="91"/>
                  </a:lnTo>
                  <a:cubicBezTo>
                    <a:pt x="3885" y="51"/>
                    <a:pt x="3784" y="0"/>
                    <a:pt x="3633"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71"/>
            <p:cNvSpPr/>
            <p:nvPr/>
          </p:nvSpPr>
          <p:spPr>
            <a:xfrm>
              <a:off x="8269790" y="3215420"/>
              <a:ext cx="53807" cy="13603"/>
            </a:xfrm>
            <a:custGeom>
              <a:avLst/>
              <a:gdLst/>
              <a:ahLst/>
              <a:cxnLst/>
              <a:rect l="l" t="t" r="r" b="b"/>
              <a:pathLst>
                <a:path w="2049" h="518" extrusionOk="0">
                  <a:moveTo>
                    <a:pt x="211" y="1"/>
                  </a:moveTo>
                  <a:cubicBezTo>
                    <a:pt x="0" y="1"/>
                    <a:pt x="0" y="326"/>
                    <a:pt x="211" y="326"/>
                  </a:cubicBezTo>
                  <a:lnTo>
                    <a:pt x="1847" y="326"/>
                  </a:lnTo>
                  <a:cubicBezTo>
                    <a:pt x="1876" y="326"/>
                    <a:pt x="1914" y="336"/>
                    <a:pt x="1943" y="364"/>
                  </a:cubicBezTo>
                  <a:cubicBezTo>
                    <a:pt x="1972" y="412"/>
                    <a:pt x="2000" y="460"/>
                    <a:pt x="2019" y="517"/>
                  </a:cubicBezTo>
                  <a:cubicBezTo>
                    <a:pt x="2029" y="469"/>
                    <a:pt x="2039" y="431"/>
                    <a:pt x="2048" y="383"/>
                  </a:cubicBezTo>
                  <a:cubicBezTo>
                    <a:pt x="2048" y="278"/>
                    <a:pt x="2019" y="163"/>
                    <a:pt x="1962" y="68"/>
                  </a:cubicBezTo>
                  <a:cubicBezTo>
                    <a:pt x="1952" y="58"/>
                    <a:pt x="1943" y="39"/>
                    <a:pt x="1924" y="29"/>
                  </a:cubicBezTo>
                  <a:cubicBezTo>
                    <a:pt x="1895" y="10"/>
                    <a:pt x="1866" y="1"/>
                    <a:pt x="1838"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71"/>
            <p:cNvSpPr/>
            <p:nvPr/>
          </p:nvSpPr>
          <p:spPr>
            <a:xfrm>
              <a:off x="8260494" y="3238292"/>
              <a:ext cx="37210" cy="13340"/>
            </a:xfrm>
            <a:custGeom>
              <a:avLst/>
              <a:gdLst/>
              <a:ahLst/>
              <a:cxnLst/>
              <a:rect l="l" t="t" r="r" b="b"/>
              <a:pathLst>
                <a:path w="1417" h="508" extrusionOk="0">
                  <a:moveTo>
                    <a:pt x="211" y="0"/>
                  </a:moveTo>
                  <a:cubicBezTo>
                    <a:pt x="0" y="0"/>
                    <a:pt x="0" y="316"/>
                    <a:pt x="211" y="316"/>
                  </a:cubicBezTo>
                  <a:lnTo>
                    <a:pt x="1206" y="316"/>
                  </a:lnTo>
                  <a:cubicBezTo>
                    <a:pt x="1244" y="316"/>
                    <a:pt x="1273" y="335"/>
                    <a:pt x="1302" y="355"/>
                  </a:cubicBezTo>
                  <a:cubicBezTo>
                    <a:pt x="1340" y="402"/>
                    <a:pt x="1369" y="450"/>
                    <a:pt x="1388" y="508"/>
                  </a:cubicBezTo>
                  <a:cubicBezTo>
                    <a:pt x="1397" y="469"/>
                    <a:pt x="1407" y="422"/>
                    <a:pt x="1407" y="374"/>
                  </a:cubicBezTo>
                  <a:cubicBezTo>
                    <a:pt x="1416" y="268"/>
                    <a:pt x="1388" y="163"/>
                    <a:pt x="1330" y="67"/>
                  </a:cubicBezTo>
                  <a:cubicBezTo>
                    <a:pt x="1321" y="48"/>
                    <a:pt x="1302" y="29"/>
                    <a:pt x="1292" y="20"/>
                  </a:cubicBezTo>
                  <a:cubicBezTo>
                    <a:pt x="1263" y="0"/>
                    <a:pt x="1235" y="0"/>
                    <a:pt x="120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71"/>
            <p:cNvSpPr/>
            <p:nvPr/>
          </p:nvSpPr>
          <p:spPr>
            <a:xfrm>
              <a:off x="8274044" y="3189528"/>
              <a:ext cx="59847" cy="17620"/>
            </a:xfrm>
            <a:custGeom>
              <a:avLst/>
              <a:gdLst/>
              <a:ahLst/>
              <a:cxnLst/>
              <a:rect l="l" t="t" r="r" b="b"/>
              <a:pathLst>
                <a:path w="2279" h="671" extrusionOk="0">
                  <a:moveTo>
                    <a:pt x="211" y="1"/>
                  </a:moveTo>
                  <a:cubicBezTo>
                    <a:pt x="1" y="1"/>
                    <a:pt x="1" y="317"/>
                    <a:pt x="211" y="317"/>
                  </a:cubicBezTo>
                  <a:lnTo>
                    <a:pt x="1781" y="317"/>
                  </a:lnTo>
                  <a:cubicBezTo>
                    <a:pt x="2001" y="317"/>
                    <a:pt x="2192" y="460"/>
                    <a:pt x="2259" y="671"/>
                  </a:cubicBezTo>
                  <a:cubicBezTo>
                    <a:pt x="2269" y="613"/>
                    <a:pt x="2279" y="565"/>
                    <a:pt x="2279" y="508"/>
                  </a:cubicBezTo>
                  <a:lnTo>
                    <a:pt x="2279" y="498"/>
                  </a:lnTo>
                  <a:cubicBezTo>
                    <a:pt x="2279" y="259"/>
                    <a:pt x="2116" y="49"/>
                    <a:pt x="1877" y="1"/>
                  </a:cubicBezTo>
                  <a:lnTo>
                    <a:pt x="1877" y="10"/>
                  </a:lnTo>
                  <a:cubicBezTo>
                    <a:pt x="1867" y="1"/>
                    <a:pt x="1848" y="1"/>
                    <a:pt x="1829"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6" name="Google Shape;12586;p71"/>
            <p:cNvSpPr/>
            <p:nvPr/>
          </p:nvSpPr>
          <p:spPr>
            <a:xfrm>
              <a:off x="8250174" y="3167180"/>
              <a:ext cx="73160" cy="17857"/>
            </a:xfrm>
            <a:custGeom>
              <a:avLst/>
              <a:gdLst/>
              <a:ahLst/>
              <a:cxnLst/>
              <a:rect l="l" t="t" r="r" b="b"/>
              <a:pathLst>
                <a:path w="2786" h="680" extrusionOk="0">
                  <a:moveTo>
                    <a:pt x="470" y="0"/>
                  </a:moveTo>
                  <a:cubicBezTo>
                    <a:pt x="326" y="124"/>
                    <a:pt x="163" y="230"/>
                    <a:pt x="1" y="325"/>
                  </a:cubicBezTo>
                  <a:lnTo>
                    <a:pt x="1695" y="325"/>
                  </a:lnTo>
                  <a:lnTo>
                    <a:pt x="1685" y="335"/>
                  </a:lnTo>
                  <a:lnTo>
                    <a:pt x="2278" y="335"/>
                  </a:lnTo>
                  <a:cubicBezTo>
                    <a:pt x="2498" y="335"/>
                    <a:pt x="2690" y="469"/>
                    <a:pt x="2757" y="680"/>
                  </a:cubicBezTo>
                  <a:cubicBezTo>
                    <a:pt x="2776" y="632"/>
                    <a:pt x="2786" y="574"/>
                    <a:pt x="2786" y="526"/>
                  </a:cubicBezTo>
                  <a:lnTo>
                    <a:pt x="2786" y="507"/>
                  </a:lnTo>
                  <a:cubicBezTo>
                    <a:pt x="2786" y="230"/>
                    <a:pt x="2556" y="0"/>
                    <a:pt x="227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7" name="Google Shape;12587;p71"/>
            <p:cNvSpPr/>
            <p:nvPr/>
          </p:nvSpPr>
          <p:spPr>
            <a:xfrm>
              <a:off x="8169241" y="3170699"/>
              <a:ext cx="9349" cy="75156"/>
            </a:xfrm>
            <a:custGeom>
              <a:avLst/>
              <a:gdLst/>
              <a:ahLst/>
              <a:cxnLst/>
              <a:rect l="l" t="t" r="r" b="b"/>
              <a:pathLst>
                <a:path w="356" h="2862" extrusionOk="0">
                  <a:moveTo>
                    <a:pt x="1" y="0"/>
                  </a:moveTo>
                  <a:lnTo>
                    <a:pt x="1" y="2862"/>
                  </a:lnTo>
                  <a:lnTo>
                    <a:pt x="355" y="2862"/>
                  </a:lnTo>
                  <a:lnTo>
                    <a:pt x="355"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71"/>
            <p:cNvSpPr/>
            <p:nvPr/>
          </p:nvSpPr>
          <p:spPr>
            <a:xfrm>
              <a:off x="8158185" y="2907548"/>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71"/>
            <p:cNvSpPr/>
            <p:nvPr/>
          </p:nvSpPr>
          <p:spPr>
            <a:xfrm>
              <a:off x="8179797" y="2907548"/>
              <a:ext cx="15861" cy="15861"/>
            </a:xfrm>
            <a:custGeom>
              <a:avLst/>
              <a:gdLst/>
              <a:ahLst/>
              <a:cxnLst/>
              <a:rect l="l" t="t" r="r" b="b"/>
              <a:pathLst>
                <a:path w="604" h="604" extrusionOk="0">
                  <a:moveTo>
                    <a:pt x="298" y="1"/>
                  </a:moveTo>
                  <a:cubicBezTo>
                    <a:pt x="135" y="1"/>
                    <a:pt x="1" y="135"/>
                    <a:pt x="1" y="307"/>
                  </a:cubicBezTo>
                  <a:cubicBezTo>
                    <a:pt x="1" y="470"/>
                    <a:pt x="135" y="604"/>
                    <a:pt x="298" y="604"/>
                  </a:cubicBezTo>
                  <a:cubicBezTo>
                    <a:pt x="470" y="604"/>
                    <a:pt x="604" y="470"/>
                    <a:pt x="604" y="307"/>
                  </a:cubicBezTo>
                  <a:cubicBezTo>
                    <a:pt x="604" y="135"/>
                    <a:pt x="470" y="1"/>
                    <a:pt x="298"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71"/>
            <p:cNvSpPr/>
            <p:nvPr/>
          </p:nvSpPr>
          <p:spPr>
            <a:xfrm>
              <a:off x="8297915" y="3093521"/>
              <a:ext cx="15861" cy="15861"/>
            </a:xfrm>
            <a:custGeom>
              <a:avLst/>
              <a:gdLst/>
              <a:ahLst/>
              <a:cxnLst/>
              <a:rect l="l" t="t" r="r" b="b"/>
              <a:pathLst>
                <a:path w="604" h="604" extrusionOk="0">
                  <a:moveTo>
                    <a:pt x="307" y="1"/>
                  </a:moveTo>
                  <a:cubicBezTo>
                    <a:pt x="135" y="1"/>
                    <a:pt x="1" y="135"/>
                    <a:pt x="1" y="307"/>
                  </a:cubicBezTo>
                  <a:cubicBezTo>
                    <a:pt x="1" y="470"/>
                    <a:pt x="135" y="604"/>
                    <a:pt x="307" y="604"/>
                  </a:cubicBezTo>
                  <a:cubicBezTo>
                    <a:pt x="470" y="604"/>
                    <a:pt x="604" y="470"/>
                    <a:pt x="604" y="30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71"/>
            <p:cNvSpPr/>
            <p:nvPr/>
          </p:nvSpPr>
          <p:spPr>
            <a:xfrm>
              <a:off x="8297915" y="3115159"/>
              <a:ext cx="15861" cy="15835"/>
            </a:xfrm>
            <a:custGeom>
              <a:avLst/>
              <a:gdLst/>
              <a:ahLst/>
              <a:cxnLst/>
              <a:rect l="l" t="t" r="r" b="b"/>
              <a:pathLst>
                <a:path w="604" h="603" extrusionOk="0">
                  <a:moveTo>
                    <a:pt x="307" y="0"/>
                  </a:moveTo>
                  <a:cubicBezTo>
                    <a:pt x="135" y="0"/>
                    <a:pt x="1" y="134"/>
                    <a:pt x="1" y="297"/>
                  </a:cubicBezTo>
                  <a:cubicBezTo>
                    <a:pt x="1" y="469"/>
                    <a:pt x="135" y="603"/>
                    <a:pt x="307" y="603"/>
                  </a:cubicBezTo>
                  <a:cubicBezTo>
                    <a:pt x="470" y="603"/>
                    <a:pt x="604" y="469"/>
                    <a:pt x="604" y="297"/>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71"/>
            <p:cNvSpPr/>
            <p:nvPr/>
          </p:nvSpPr>
          <p:spPr>
            <a:xfrm>
              <a:off x="7972212" y="3025928"/>
              <a:ext cx="15861" cy="15598"/>
            </a:xfrm>
            <a:custGeom>
              <a:avLst/>
              <a:gdLst/>
              <a:ahLst/>
              <a:cxnLst/>
              <a:rect l="l" t="t" r="r" b="b"/>
              <a:pathLst>
                <a:path w="604" h="594" extrusionOk="0">
                  <a:moveTo>
                    <a:pt x="307" y="1"/>
                  </a:moveTo>
                  <a:cubicBezTo>
                    <a:pt x="135" y="1"/>
                    <a:pt x="1" y="135"/>
                    <a:pt x="1" y="297"/>
                  </a:cubicBezTo>
                  <a:cubicBezTo>
                    <a:pt x="1" y="460"/>
                    <a:pt x="135" y="594"/>
                    <a:pt x="307" y="594"/>
                  </a:cubicBezTo>
                  <a:cubicBezTo>
                    <a:pt x="470" y="594"/>
                    <a:pt x="604" y="460"/>
                    <a:pt x="604" y="297"/>
                  </a:cubicBezTo>
                  <a:cubicBezTo>
                    <a:pt x="604" y="13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71"/>
            <p:cNvSpPr/>
            <p:nvPr/>
          </p:nvSpPr>
          <p:spPr>
            <a:xfrm>
              <a:off x="7972212" y="3047540"/>
              <a:ext cx="15861" cy="15598"/>
            </a:xfrm>
            <a:custGeom>
              <a:avLst/>
              <a:gdLst/>
              <a:ahLst/>
              <a:cxnLst/>
              <a:rect l="l" t="t" r="r" b="b"/>
              <a:pathLst>
                <a:path w="604" h="594" extrusionOk="0">
                  <a:moveTo>
                    <a:pt x="307" y="1"/>
                  </a:moveTo>
                  <a:cubicBezTo>
                    <a:pt x="135" y="1"/>
                    <a:pt x="1" y="125"/>
                    <a:pt x="1" y="297"/>
                  </a:cubicBezTo>
                  <a:cubicBezTo>
                    <a:pt x="1" y="460"/>
                    <a:pt x="135" y="594"/>
                    <a:pt x="307" y="594"/>
                  </a:cubicBezTo>
                  <a:cubicBezTo>
                    <a:pt x="470" y="594"/>
                    <a:pt x="604" y="460"/>
                    <a:pt x="604" y="297"/>
                  </a:cubicBezTo>
                  <a:cubicBezTo>
                    <a:pt x="604" y="125"/>
                    <a:pt x="470" y="1"/>
                    <a:pt x="307" y="1"/>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71"/>
            <p:cNvSpPr/>
            <p:nvPr/>
          </p:nvSpPr>
          <p:spPr>
            <a:xfrm>
              <a:off x="8090592" y="3233277"/>
              <a:ext cx="15598" cy="15835"/>
            </a:xfrm>
            <a:custGeom>
              <a:avLst/>
              <a:gdLst/>
              <a:ahLst/>
              <a:cxnLst/>
              <a:rect l="l" t="t" r="r" b="b"/>
              <a:pathLst>
                <a:path w="594" h="603" extrusionOk="0">
                  <a:moveTo>
                    <a:pt x="297" y="0"/>
                  </a:moveTo>
                  <a:cubicBezTo>
                    <a:pt x="134" y="0"/>
                    <a:pt x="0" y="134"/>
                    <a:pt x="0" y="306"/>
                  </a:cubicBezTo>
                  <a:cubicBezTo>
                    <a:pt x="0" y="469"/>
                    <a:pt x="134" y="603"/>
                    <a:pt x="297" y="603"/>
                  </a:cubicBezTo>
                  <a:cubicBezTo>
                    <a:pt x="460" y="603"/>
                    <a:pt x="594" y="469"/>
                    <a:pt x="594" y="306"/>
                  </a:cubicBezTo>
                  <a:cubicBezTo>
                    <a:pt x="594" y="134"/>
                    <a:pt x="460" y="0"/>
                    <a:pt x="29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71"/>
            <p:cNvSpPr/>
            <p:nvPr/>
          </p:nvSpPr>
          <p:spPr>
            <a:xfrm>
              <a:off x="8111941" y="3233277"/>
              <a:ext cx="15861" cy="15835"/>
            </a:xfrm>
            <a:custGeom>
              <a:avLst/>
              <a:gdLst/>
              <a:ahLst/>
              <a:cxnLst/>
              <a:rect l="l" t="t" r="r" b="b"/>
              <a:pathLst>
                <a:path w="604" h="603" extrusionOk="0">
                  <a:moveTo>
                    <a:pt x="307" y="0"/>
                  </a:moveTo>
                  <a:cubicBezTo>
                    <a:pt x="135" y="0"/>
                    <a:pt x="1" y="134"/>
                    <a:pt x="1" y="306"/>
                  </a:cubicBezTo>
                  <a:cubicBezTo>
                    <a:pt x="1" y="469"/>
                    <a:pt x="135" y="603"/>
                    <a:pt x="307" y="603"/>
                  </a:cubicBezTo>
                  <a:cubicBezTo>
                    <a:pt x="470" y="603"/>
                    <a:pt x="604" y="469"/>
                    <a:pt x="604" y="306"/>
                  </a:cubicBezTo>
                  <a:cubicBezTo>
                    <a:pt x="604" y="134"/>
                    <a:pt x="470" y="0"/>
                    <a:pt x="307" y="0"/>
                  </a:cubicBezTo>
                  <a:close/>
                </a:path>
              </a:pathLst>
            </a:custGeom>
            <a:solidFill>
              <a:srgbClr val="6379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71"/>
            <p:cNvSpPr/>
            <p:nvPr/>
          </p:nvSpPr>
          <p:spPr>
            <a:xfrm>
              <a:off x="7963415" y="3074693"/>
              <a:ext cx="95534" cy="32694"/>
            </a:xfrm>
            <a:custGeom>
              <a:avLst/>
              <a:gdLst/>
              <a:ahLst/>
              <a:cxnLst/>
              <a:rect l="l" t="t" r="r" b="b"/>
              <a:pathLst>
                <a:path w="3638" h="1245" extrusionOk="0">
                  <a:moveTo>
                    <a:pt x="20" y="0"/>
                  </a:moveTo>
                  <a:lnTo>
                    <a:pt x="20" y="1005"/>
                  </a:lnTo>
                  <a:cubicBezTo>
                    <a:pt x="1" y="1130"/>
                    <a:pt x="97" y="1235"/>
                    <a:pt x="221" y="1244"/>
                  </a:cubicBezTo>
                  <a:lnTo>
                    <a:pt x="3418" y="1244"/>
                  </a:lnTo>
                  <a:cubicBezTo>
                    <a:pt x="3542" y="1235"/>
                    <a:pt x="3638" y="1130"/>
                    <a:pt x="3618" y="1005"/>
                  </a:cubicBezTo>
                  <a:cubicBezTo>
                    <a:pt x="3618" y="996"/>
                    <a:pt x="3618" y="986"/>
                    <a:pt x="3618" y="976"/>
                  </a:cubicBezTo>
                  <a:lnTo>
                    <a:pt x="361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71"/>
            <p:cNvSpPr/>
            <p:nvPr/>
          </p:nvSpPr>
          <p:spPr>
            <a:xfrm>
              <a:off x="7987548" y="3074693"/>
              <a:ext cx="71401" cy="32694"/>
            </a:xfrm>
            <a:custGeom>
              <a:avLst/>
              <a:gdLst/>
              <a:ahLst/>
              <a:cxnLst/>
              <a:rect l="l" t="t" r="r" b="b"/>
              <a:pathLst>
                <a:path w="2719" h="1245" extrusionOk="0">
                  <a:moveTo>
                    <a:pt x="1" y="0"/>
                  </a:moveTo>
                  <a:lnTo>
                    <a:pt x="1" y="1244"/>
                  </a:lnTo>
                  <a:lnTo>
                    <a:pt x="2499" y="1244"/>
                  </a:lnTo>
                  <a:cubicBezTo>
                    <a:pt x="2623" y="1235"/>
                    <a:pt x="2719" y="1130"/>
                    <a:pt x="2699" y="1005"/>
                  </a:cubicBezTo>
                  <a:cubicBezTo>
                    <a:pt x="2699" y="996"/>
                    <a:pt x="2699" y="986"/>
                    <a:pt x="2699" y="976"/>
                  </a:cubicBezTo>
                  <a:lnTo>
                    <a:pt x="269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71"/>
            <p:cNvSpPr/>
            <p:nvPr/>
          </p:nvSpPr>
          <p:spPr>
            <a:xfrm>
              <a:off x="8139856" y="3161587"/>
              <a:ext cx="32694" cy="94825"/>
            </a:xfrm>
            <a:custGeom>
              <a:avLst/>
              <a:gdLst/>
              <a:ahLst/>
              <a:cxnLst/>
              <a:rect l="l" t="t" r="r" b="b"/>
              <a:pathLst>
                <a:path w="1245" h="3611" extrusionOk="0">
                  <a:moveTo>
                    <a:pt x="1035" y="0"/>
                  </a:moveTo>
                  <a:cubicBezTo>
                    <a:pt x="1025" y="0"/>
                    <a:pt x="1015" y="1"/>
                    <a:pt x="1005" y="3"/>
                  </a:cubicBezTo>
                  <a:lnTo>
                    <a:pt x="0" y="3"/>
                  </a:lnTo>
                  <a:lnTo>
                    <a:pt x="0" y="3611"/>
                  </a:lnTo>
                  <a:lnTo>
                    <a:pt x="1005" y="3611"/>
                  </a:lnTo>
                  <a:lnTo>
                    <a:pt x="1005" y="3601"/>
                  </a:lnTo>
                  <a:cubicBezTo>
                    <a:pt x="1015" y="3603"/>
                    <a:pt x="1025" y="3603"/>
                    <a:pt x="1035" y="3603"/>
                  </a:cubicBezTo>
                  <a:cubicBezTo>
                    <a:pt x="1139" y="3603"/>
                    <a:pt x="1236" y="3514"/>
                    <a:pt x="1244" y="3400"/>
                  </a:cubicBezTo>
                  <a:lnTo>
                    <a:pt x="1244" y="203"/>
                  </a:lnTo>
                  <a:cubicBezTo>
                    <a:pt x="1236" y="90"/>
                    <a:pt x="1139" y="0"/>
                    <a:pt x="103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71"/>
            <p:cNvSpPr/>
            <p:nvPr/>
          </p:nvSpPr>
          <p:spPr>
            <a:xfrm>
              <a:off x="8139593" y="3185510"/>
              <a:ext cx="32956" cy="70718"/>
            </a:xfrm>
            <a:custGeom>
              <a:avLst/>
              <a:gdLst/>
              <a:ahLst/>
              <a:cxnLst/>
              <a:rect l="l" t="t" r="r" b="b"/>
              <a:pathLst>
                <a:path w="1255" h="2693" extrusionOk="0">
                  <a:moveTo>
                    <a:pt x="1" y="1"/>
                  </a:moveTo>
                  <a:lnTo>
                    <a:pt x="1" y="2690"/>
                  </a:lnTo>
                  <a:lnTo>
                    <a:pt x="1015" y="2690"/>
                  </a:lnTo>
                  <a:cubicBezTo>
                    <a:pt x="1025" y="2692"/>
                    <a:pt x="1035" y="2692"/>
                    <a:pt x="1045" y="2692"/>
                  </a:cubicBezTo>
                  <a:cubicBezTo>
                    <a:pt x="1149" y="2692"/>
                    <a:pt x="1246" y="2603"/>
                    <a:pt x="1254" y="2489"/>
                  </a:cubicBez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0" name="Google Shape;12600;p71"/>
            <p:cNvSpPr/>
            <p:nvPr/>
          </p:nvSpPr>
          <p:spPr>
            <a:xfrm>
              <a:off x="8226803" y="3047303"/>
              <a:ext cx="95534" cy="32694"/>
            </a:xfrm>
            <a:custGeom>
              <a:avLst/>
              <a:gdLst/>
              <a:ahLst/>
              <a:cxnLst/>
              <a:rect l="l" t="t" r="r" b="b"/>
              <a:pathLst>
                <a:path w="3638" h="1245" extrusionOk="0">
                  <a:moveTo>
                    <a:pt x="221" y="0"/>
                  </a:moveTo>
                  <a:cubicBezTo>
                    <a:pt x="96" y="10"/>
                    <a:pt x="1" y="115"/>
                    <a:pt x="20" y="239"/>
                  </a:cubicBezTo>
                  <a:cubicBezTo>
                    <a:pt x="20" y="249"/>
                    <a:pt x="10" y="258"/>
                    <a:pt x="20" y="268"/>
                  </a:cubicBezTo>
                  <a:lnTo>
                    <a:pt x="20" y="1244"/>
                  </a:lnTo>
                  <a:lnTo>
                    <a:pt x="3618" y="1244"/>
                  </a:lnTo>
                  <a:lnTo>
                    <a:pt x="3618" y="239"/>
                  </a:lnTo>
                  <a:cubicBezTo>
                    <a:pt x="3637" y="115"/>
                    <a:pt x="3542" y="10"/>
                    <a:pt x="341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1" name="Google Shape;12601;p71"/>
            <p:cNvSpPr/>
            <p:nvPr/>
          </p:nvSpPr>
          <p:spPr>
            <a:xfrm>
              <a:off x="8226803" y="3047303"/>
              <a:ext cx="71401" cy="32930"/>
            </a:xfrm>
            <a:custGeom>
              <a:avLst/>
              <a:gdLst/>
              <a:ahLst/>
              <a:cxnLst/>
              <a:rect l="l" t="t" r="r" b="b"/>
              <a:pathLst>
                <a:path w="2719" h="1254" extrusionOk="0">
                  <a:moveTo>
                    <a:pt x="221" y="0"/>
                  </a:moveTo>
                  <a:cubicBezTo>
                    <a:pt x="96" y="10"/>
                    <a:pt x="1" y="115"/>
                    <a:pt x="20" y="239"/>
                  </a:cubicBezTo>
                  <a:cubicBezTo>
                    <a:pt x="20" y="249"/>
                    <a:pt x="10" y="258"/>
                    <a:pt x="20" y="278"/>
                  </a:cubicBezTo>
                  <a:lnTo>
                    <a:pt x="20" y="1254"/>
                  </a:lnTo>
                  <a:lnTo>
                    <a:pt x="2719" y="1254"/>
                  </a:lnTo>
                  <a:lnTo>
                    <a:pt x="2719" y="0"/>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71"/>
            <p:cNvSpPr/>
            <p:nvPr/>
          </p:nvSpPr>
          <p:spPr>
            <a:xfrm>
              <a:off x="8114226" y="2898252"/>
              <a:ext cx="32694" cy="94851"/>
            </a:xfrm>
            <a:custGeom>
              <a:avLst/>
              <a:gdLst/>
              <a:ahLst/>
              <a:cxnLst/>
              <a:rect l="l" t="t" r="r" b="b"/>
              <a:pathLst>
                <a:path w="1245" h="3612" extrusionOk="0">
                  <a:moveTo>
                    <a:pt x="239" y="1"/>
                  </a:moveTo>
                  <a:lnTo>
                    <a:pt x="239" y="10"/>
                  </a:lnTo>
                  <a:cubicBezTo>
                    <a:pt x="229" y="9"/>
                    <a:pt x="220" y="8"/>
                    <a:pt x="210" y="8"/>
                  </a:cubicBezTo>
                  <a:cubicBezTo>
                    <a:pt x="106" y="8"/>
                    <a:pt x="9" y="98"/>
                    <a:pt x="0" y="211"/>
                  </a:cubicBezTo>
                  <a:lnTo>
                    <a:pt x="0" y="3408"/>
                  </a:lnTo>
                  <a:cubicBezTo>
                    <a:pt x="9" y="3522"/>
                    <a:pt x="106" y="3611"/>
                    <a:pt x="210" y="3611"/>
                  </a:cubicBezTo>
                  <a:cubicBezTo>
                    <a:pt x="220" y="3611"/>
                    <a:pt x="229" y="3611"/>
                    <a:pt x="239" y="3609"/>
                  </a:cubicBezTo>
                  <a:lnTo>
                    <a:pt x="1244" y="3609"/>
                  </a:lnTo>
                  <a:lnTo>
                    <a:pt x="124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71"/>
            <p:cNvSpPr/>
            <p:nvPr/>
          </p:nvSpPr>
          <p:spPr>
            <a:xfrm>
              <a:off x="8114226" y="2898252"/>
              <a:ext cx="32930" cy="70902"/>
            </a:xfrm>
            <a:custGeom>
              <a:avLst/>
              <a:gdLst/>
              <a:ahLst/>
              <a:cxnLst/>
              <a:rect l="l" t="t" r="r" b="b"/>
              <a:pathLst>
                <a:path w="1254" h="2700" extrusionOk="0">
                  <a:moveTo>
                    <a:pt x="249" y="1"/>
                  </a:moveTo>
                  <a:lnTo>
                    <a:pt x="239" y="10"/>
                  </a:lnTo>
                  <a:cubicBezTo>
                    <a:pt x="229" y="9"/>
                    <a:pt x="220" y="8"/>
                    <a:pt x="210" y="8"/>
                  </a:cubicBezTo>
                  <a:cubicBezTo>
                    <a:pt x="106" y="8"/>
                    <a:pt x="9" y="98"/>
                    <a:pt x="0" y="211"/>
                  </a:cubicBezTo>
                  <a:lnTo>
                    <a:pt x="0" y="2700"/>
                  </a:lnTo>
                  <a:lnTo>
                    <a:pt x="1254" y="2700"/>
                  </a:lnTo>
                  <a:lnTo>
                    <a:pt x="1254" y="1"/>
                  </a:lnTo>
                  <a:close/>
                </a:path>
              </a:pathLst>
            </a:custGeom>
            <a:solidFill>
              <a:srgbClr val="EF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4" name="Google Shape;12604;p71"/>
          <p:cNvGrpSpPr/>
          <p:nvPr/>
        </p:nvGrpSpPr>
        <p:grpSpPr>
          <a:xfrm>
            <a:off x="8054406" y="3814489"/>
            <a:ext cx="276964" cy="336601"/>
            <a:chOff x="8054406" y="3814489"/>
            <a:chExt cx="276964" cy="336601"/>
          </a:xfrm>
        </p:grpSpPr>
        <p:sp>
          <p:nvSpPr>
            <p:cNvPr id="12605" name="Google Shape;12605;p71"/>
            <p:cNvSpPr/>
            <p:nvPr/>
          </p:nvSpPr>
          <p:spPr>
            <a:xfrm>
              <a:off x="8054406" y="3843218"/>
              <a:ext cx="276964" cy="307872"/>
            </a:xfrm>
            <a:custGeom>
              <a:avLst/>
              <a:gdLst/>
              <a:ahLst/>
              <a:cxnLst/>
              <a:rect l="l" t="t" r="r" b="b"/>
              <a:pathLst>
                <a:path w="10547" h="11724" extrusionOk="0">
                  <a:moveTo>
                    <a:pt x="2441" y="0"/>
                  </a:moveTo>
                  <a:cubicBezTo>
                    <a:pt x="2422" y="0"/>
                    <a:pt x="2393" y="0"/>
                    <a:pt x="2374" y="10"/>
                  </a:cubicBezTo>
                  <a:lnTo>
                    <a:pt x="115" y="928"/>
                  </a:lnTo>
                  <a:cubicBezTo>
                    <a:pt x="48" y="957"/>
                    <a:pt x="0" y="1024"/>
                    <a:pt x="0" y="1101"/>
                  </a:cubicBezTo>
                  <a:lnTo>
                    <a:pt x="0" y="11532"/>
                  </a:lnTo>
                  <a:cubicBezTo>
                    <a:pt x="0" y="11637"/>
                    <a:pt x="77" y="11724"/>
                    <a:pt x="182" y="11724"/>
                  </a:cubicBezTo>
                  <a:lnTo>
                    <a:pt x="10355" y="11724"/>
                  </a:lnTo>
                  <a:cubicBezTo>
                    <a:pt x="10461" y="11724"/>
                    <a:pt x="10537" y="11637"/>
                    <a:pt x="10537" y="11532"/>
                  </a:cubicBezTo>
                  <a:lnTo>
                    <a:pt x="10537" y="1110"/>
                  </a:lnTo>
                  <a:cubicBezTo>
                    <a:pt x="10547" y="1034"/>
                    <a:pt x="10499" y="967"/>
                    <a:pt x="10432" y="928"/>
                  </a:cubicBezTo>
                  <a:lnTo>
                    <a:pt x="8173" y="10"/>
                  </a:lnTo>
                  <a:cubicBezTo>
                    <a:pt x="8154" y="0"/>
                    <a:pt x="8135" y="0"/>
                    <a:pt x="8106" y="0"/>
                  </a:cubicBezTo>
                  <a:lnTo>
                    <a:pt x="8087" y="0"/>
                  </a:lnTo>
                  <a:cubicBezTo>
                    <a:pt x="8020" y="0"/>
                    <a:pt x="7953" y="29"/>
                    <a:pt x="7925" y="86"/>
                  </a:cubicBezTo>
                  <a:lnTo>
                    <a:pt x="6757" y="1962"/>
                  </a:lnTo>
                  <a:lnTo>
                    <a:pt x="6623" y="1818"/>
                  </a:lnTo>
                  <a:cubicBezTo>
                    <a:pt x="6587" y="1782"/>
                    <a:pt x="6539" y="1766"/>
                    <a:pt x="6490" y="1766"/>
                  </a:cubicBezTo>
                  <a:cubicBezTo>
                    <a:pt x="6436" y="1766"/>
                    <a:pt x="6381" y="1787"/>
                    <a:pt x="6345" y="1828"/>
                  </a:cubicBezTo>
                  <a:lnTo>
                    <a:pt x="5743" y="2527"/>
                  </a:lnTo>
                  <a:cubicBezTo>
                    <a:pt x="5704" y="2574"/>
                    <a:pt x="5695" y="2632"/>
                    <a:pt x="5704" y="2689"/>
                  </a:cubicBezTo>
                  <a:lnTo>
                    <a:pt x="6881" y="8757"/>
                  </a:lnTo>
                  <a:lnTo>
                    <a:pt x="5274" y="10317"/>
                  </a:lnTo>
                  <a:lnTo>
                    <a:pt x="3666" y="8757"/>
                  </a:lnTo>
                  <a:lnTo>
                    <a:pt x="4853" y="2689"/>
                  </a:lnTo>
                  <a:cubicBezTo>
                    <a:pt x="4862" y="2632"/>
                    <a:pt x="4843" y="2574"/>
                    <a:pt x="4805" y="2527"/>
                  </a:cubicBezTo>
                  <a:lnTo>
                    <a:pt x="4211" y="1828"/>
                  </a:lnTo>
                  <a:cubicBezTo>
                    <a:pt x="4171" y="1787"/>
                    <a:pt x="4116" y="1766"/>
                    <a:pt x="4063" y="1766"/>
                  </a:cubicBezTo>
                  <a:cubicBezTo>
                    <a:pt x="4016" y="1766"/>
                    <a:pt x="3970" y="1782"/>
                    <a:pt x="3934" y="1818"/>
                  </a:cubicBezTo>
                  <a:lnTo>
                    <a:pt x="3800" y="1962"/>
                  </a:lnTo>
                  <a:lnTo>
                    <a:pt x="2623" y="86"/>
                  </a:lnTo>
                  <a:cubicBezTo>
                    <a:pt x="2594" y="29"/>
                    <a:pt x="2536" y="0"/>
                    <a:pt x="2469" y="0"/>
                  </a:cubicBezTo>
                  <a:close/>
                </a:path>
              </a:pathLst>
            </a:custGeom>
            <a:solidFill>
              <a:srgbClr val="99A8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6" name="Google Shape;12606;p71"/>
            <p:cNvSpPr/>
            <p:nvPr/>
          </p:nvSpPr>
          <p:spPr>
            <a:xfrm>
              <a:off x="8313251" y="3861311"/>
              <a:ext cx="18119" cy="289543"/>
            </a:xfrm>
            <a:custGeom>
              <a:avLst/>
              <a:gdLst/>
              <a:ahLst/>
              <a:cxnLst/>
              <a:rect l="l" t="t" r="r" b="b"/>
              <a:pathLst>
                <a:path w="690" h="11026" extrusionOk="0">
                  <a:moveTo>
                    <a:pt x="1" y="0"/>
                  </a:moveTo>
                  <a:lnTo>
                    <a:pt x="1" y="11025"/>
                  </a:lnTo>
                  <a:lnTo>
                    <a:pt x="498" y="11025"/>
                  </a:lnTo>
                  <a:cubicBezTo>
                    <a:pt x="604" y="11025"/>
                    <a:pt x="690" y="10939"/>
                    <a:pt x="690" y="10843"/>
                  </a:cubicBezTo>
                  <a:lnTo>
                    <a:pt x="690" y="421"/>
                  </a:lnTo>
                  <a:cubicBezTo>
                    <a:pt x="690" y="345"/>
                    <a:pt x="642" y="268"/>
                    <a:pt x="575" y="239"/>
                  </a:cubicBezTo>
                  <a:lnTo>
                    <a:pt x="1"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71"/>
            <p:cNvSpPr/>
            <p:nvPr/>
          </p:nvSpPr>
          <p:spPr>
            <a:xfrm>
              <a:off x="8138333" y="3904036"/>
              <a:ext cx="109110" cy="225757"/>
            </a:xfrm>
            <a:custGeom>
              <a:avLst/>
              <a:gdLst/>
              <a:ahLst/>
              <a:cxnLst/>
              <a:rect l="l" t="t" r="r" b="b"/>
              <a:pathLst>
                <a:path w="4155" h="8597" extrusionOk="0">
                  <a:moveTo>
                    <a:pt x="1446" y="0"/>
                  </a:moveTo>
                  <a:cubicBezTo>
                    <a:pt x="1350" y="0"/>
                    <a:pt x="1274" y="67"/>
                    <a:pt x="1255" y="163"/>
                  </a:cubicBezTo>
                  <a:lnTo>
                    <a:pt x="20" y="6546"/>
                  </a:lnTo>
                  <a:cubicBezTo>
                    <a:pt x="1" y="6613"/>
                    <a:pt x="20" y="6680"/>
                    <a:pt x="68" y="6728"/>
                  </a:cubicBezTo>
                  <a:lnTo>
                    <a:pt x="1944" y="8546"/>
                  </a:lnTo>
                  <a:cubicBezTo>
                    <a:pt x="1982" y="8580"/>
                    <a:pt x="2032" y="8597"/>
                    <a:pt x="2081" y="8597"/>
                  </a:cubicBezTo>
                  <a:cubicBezTo>
                    <a:pt x="2130" y="8597"/>
                    <a:pt x="2178" y="8580"/>
                    <a:pt x="2212" y="8546"/>
                  </a:cubicBezTo>
                  <a:lnTo>
                    <a:pt x="4087" y="6728"/>
                  </a:lnTo>
                  <a:cubicBezTo>
                    <a:pt x="4135" y="6680"/>
                    <a:pt x="4154" y="6613"/>
                    <a:pt x="4145" y="6546"/>
                  </a:cubicBezTo>
                  <a:lnTo>
                    <a:pt x="2910" y="163"/>
                  </a:lnTo>
                  <a:cubicBezTo>
                    <a:pt x="2891" y="67"/>
                    <a:pt x="2805" y="0"/>
                    <a:pt x="27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71"/>
            <p:cNvSpPr/>
            <p:nvPr/>
          </p:nvSpPr>
          <p:spPr>
            <a:xfrm>
              <a:off x="8180322" y="3904036"/>
              <a:ext cx="67121" cy="225705"/>
            </a:xfrm>
            <a:custGeom>
              <a:avLst/>
              <a:gdLst/>
              <a:ahLst/>
              <a:cxnLst/>
              <a:rect l="l" t="t" r="r" b="b"/>
              <a:pathLst>
                <a:path w="2556" h="8595" extrusionOk="0">
                  <a:moveTo>
                    <a:pt x="526" y="0"/>
                  </a:moveTo>
                  <a:lnTo>
                    <a:pt x="1742" y="6259"/>
                  </a:lnTo>
                  <a:lnTo>
                    <a:pt x="0" y="8211"/>
                  </a:lnTo>
                  <a:lnTo>
                    <a:pt x="345" y="8537"/>
                  </a:lnTo>
                  <a:cubicBezTo>
                    <a:pt x="383" y="8575"/>
                    <a:pt x="433" y="8594"/>
                    <a:pt x="482" y="8594"/>
                  </a:cubicBezTo>
                  <a:cubicBezTo>
                    <a:pt x="531" y="8594"/>
                    <a:pt x="579" y="8575"/>
                    <a:pt x="613" y="8537"/>
                  </a:cubicBezTo>
                  <a:lnTo>
                    <a:pt x="2488" y="6718"/>
                  </a:lnTo>
                  <a:cubicBezTo>
                    <a:pt x="2536" y="6680"/>
                    <a:pt x="2555" y="6613"/>
                    <a:pt x="2546" y="6546"/>
                  </a:cubicBezTo>
                  <a:lnTo>
                    <a:pt x="1311" y="163"/>
                  </a:lnTo>
                  <a:cubicBezTo>
                    <a:pt x="1292" y="67"/>
                    <a:pt x="12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71"/>
            <p:cNvSpPr/>
            <p:nvPr/>
          </p:nvSpPr>
          <p:spPr>
            <a:xfrm>
              <a:off x="8155927" y="3857267"/>
              <a:ext cx="74158" cy="55566"/>
            </a:xfrm>
            <a:custGeom>
              <a:avLst/>
              <a:gdLst/>
              <a:ahLst/>
              <a:cxnLst/>
              <a:rect l="l" t="t" r="r" b="b"/>
              <a:pathLst>
                <a:path w="2824" h="2116" extrusionOk="0">
                  <a:moveTo>
                    <a:pt x="1412" y="1"/>
                  </a:moveTo>
                  <a:cubicBezTo>
                    <a:pt x="1365" y="1"/>
                    <a:pt x="1317" y="20"/>
                    <a:pt x="1283" y="58"/>
                  </a:cubicBezTo>
                  <a:lnTo>
                    <a:pt x="68" y="1293"/>
                  </a:lnTo>
                  <a:cubicBezTo>
                    <a:pt x="1" y="1360"/>
                    <a:pt x="1" y="1465"/>
                    <a:pt x="58" y="1542"/>
                  </a:cubicBezTo>
                  <a:lnTo>
                    <a:pt x="556" y="2116"/>
                  </a:lnTo>
                  <a:lnTo>
                    <a:pt x="2269" y="2116"/>
                  </a:lnTo>
                  <a:lnTo>
                    <a:pt x="2767" y="1542"/>
                  </a:lnTo>
                  <a:cubicBezTo>
                    <a:pt x="2824" y="1465"/>
                    <a:pt x="2824" y="1360"/>
                    <a:pt x="2757" y="1293"/>
                  </a:cubicBezTo>
                  <a:lnTo>
                    <a:pt x="1542" y="58"/>
                  </a:lnTo>
                  <a:cubicBezTo>
                    <a:pt x="1508" y="20"/>
                    <a:pt x="1460" y="1"/>
                    <a:pt x="14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71"/>
            <p:cNvSpPr/>
            <p:nvPr/>
          </p:nvSpPr>
          <p:spPr>
            <a:xfrm>
              <a:off x="8195895" y="3882660"/>
              <a:ext cx="34191" cy="30173"/>
            </a:xfrm>
            <a:custGeom>
              <a:avLst/>
              <a:gdLst/>
              <a:ahLst/>
              <a:cxnLst/>
              <a:rect l="l" t="t" r="r" b="b"/>
              <a:pathLst>
                <a:path w="1302" h="1149" extrusionOk="0">
                  <a:moveTo>
                    <a:pt x="919" y="1"/>
                  </a:moveTo>
                  <a:lnTo>
                    <a:pt x="0" y="1149"/>
                  </a:lnTo>
                  <a:lnTo>
                    <a:pt x="747" y="1149"/>
                  </a:lnTo>
                  <a:lnTo>
                    <a:pt x="1245" y="575"/>
                  </a:lnTo>
                  <a:cubicBezTo>
                    <a:pt x="1302" y="498"/>
                    <a:pt x="1302" y="393"/>
                    <a:pt x="1235" y="326"/>
                  </a:cubicBezTo>
                  <a:lnTo>
                    <a:pt x="91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71"/>
            <p:cNvSpPr/>
            <p:nvPr/>
          </p:nvSpPr>
          <p:spPr>
            <a:xfrm>
              <a:off x="8122761" y="3814568"/>
              <a:ext cx="138758" cy="52546"/>
            </a:xfrm>
            <a:custGeom>
              <a:avLst/>
              <a:gdLst/>
              <a:ahLst/>
              <a:cxnLst/>
              <a:rect l="l" t="t" r="r" b="b"/>
              <a:pathLst>
                <a:path w="5284" h="2001" extrusionOk="0">
                  <a:moveTo>
                    <a:pt x="268" y="0"/>
                  </a:moveTo>
                  <a:cubicBezTo>
                    <a:pt x="77" y="0"/>
                    <a:pt x="0" y="239"/>
                    <a:pt x="163" y="345"/>
                  </a:cubicBezTo>
                  <a:lnTo>
                    <a:pt x="2565" y="1972"/>
                  </a:lnTo>
                  <a:cubicBezTo>
                    <a:pt x="2599" y="1991"/>
                    <a:pt x="2637" y="2000"/>
                    <a:pt x="2674" y="2000"/>
                  </a:cubicBezTo>
                  <a:cubicBezTo>
                    <a:pt x="2711" y="2000"/>
                    <a:pt x="2747" y="1991"/>
                    <a:pt x="2776" y="1972"/>
                  </a:cubicBezTo>
                  <a:lnTo>
                    <a:pt x="5188" y="345"/>
                  </a:lnTo>
                  <a:cubicBezTo>
                    <a:pt x="5255" y="297"/>
                    <a:pt x="5283" y="211"/>
                    <a:pt x="5264" y="134"/>
                  </a:cubicBezTo>
                  <a:cubicBezTo>
                    <a:pt x="5235" y="57"/>
                    <a:pt x="5168" y="0"/>
                    <a:pt x="508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71"/>
            <p:cNvSpPr/>
            <p:nvPr/>
          </p:nvSpPr>
          <p:spPr>
            <a:xfrm>
              <a:off x="8113464" y="3814489"/>
              <a:ext cx="84452" cy="93092"/>
            </a:xfrm>
            <a:custGeom>
              <a:avLst/>
              <a:gdLst/>
              <a:ahLst/>
              <a:cxnLst/>
              <a:rect l="l" t="t" r="r" b="b"/>
              <a:pathLst>
                <a:path w="3216" h="3545" extrusionOk="0">
                  <a:moveTo>
                    <a:pt x="623" y="1"/>
                  </a:moveTo>
                  <a:cubicBezTo>
                    <a:pt x="546" y="1"/>
                    <a:pt x="473" y="46"/>
                    <a:pt x="441" y="118"/>
                  </a:cubicBezTo>
                  <a:lnTo>
                    <a:pt x="29" y="1171"/>
                  </a:lnTo>
                  <a:cubicBezTo>
                    <a:pt x="0" y="1228"/>
                    <a:pt x="10" y="1285"/>
                    <a:pt x="39" y="1343"/>
                  </a:cubicBezTo>
                  <a:lnTo>
                    <a:pt x="1359" y="3458"/>
                  </a:lnTo>
                  <a:cubicBezTo>
                    <a:pt x="1388" y="3506"/>
                    <a:pt x="1436" y="3534"/>
                    <a:pt x="1493" y="3544"/>
                  </a:cubicBezTo>
                  <a:lnTo>
                    <a:pt x="1512" y="3544"/>
                  </a:lnTo>
                  <a:cubicBezTo>
                    <a:pt x="1570" y="3544"/>
                    <a:pt x="1618" y="3525"/>
                    <a:pt x="1646" y="3487"/>
                  </a:cubicBezTo>
                  <a:lnTo>
                    <a:pt x="3159" y="1946"/>
                  </a:lnTo>
                  <a:cubicBezTo>
                    <a:pt x="3197" y="1908"/>
                    <a:pt x="3216" y="1850"/>
                    <a:pt x="3216" y="1793"/>
                  </a:cubicBezTo>
                  <a:cubicBezTo>
                    <a:pt x="3206" y="1735"/>
                    <a:pt x="3178" y="1687"/>
                    <a:pt x="3130" y="1659"/>
                  </a:cubicBezTo>
                  <a:lnTo>
                    <a:pt x="728" y="32"/>
                  </a:lnTo>
                  <a:cubicBezTo>
                    <a:pt x="694" y="11"/>
                    <a:pt x="658" y="1"/>
                    <a:pt x="623"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71"/>
            <p:cNvSpPr/>
            <p:nvPr/>
          </p:nvSpPr>
          <p:spPr>
            <a:xfrm>
              <a:off x="8187360" y="3814489"/>
              <a:ext cx="84951" cy="93092"/>
            </a:xfrm>
            <a:custGeom>
              <a:avLst/>
              <a:gdLst/>
              <a:ahLst/>
              <a:cxnLst/>
              <a:rect l="l" t="t" r="r" b="b"/>
              <a:pathLst>
                <a:path w="3235" h="3545" extrusionOk="0">
                  <a:moveTo>
                    <a:pt x="2622" y="1"/>
                  </a:moveTo>
                  <a:cubicBezTo>
                    <a:pt x="2587" y="1"/>
                    <a:pt x="2550" y="11"/>
                    <a:pt x="2517" y="32"/>
                  </a:cubicBezTo>
                  <a:lnTo>
                    <a:pt x="105" y="1659"/>
                  </a:lnTo>
                  <a:cubicBezTo>
                    <a:pt x="10" y="1726"/>
                    <a:pt x="0" y="1860"/>
                    <a:pt x="77" y="1946"/>
                  </a:cubicBezTo>
                  <a:lnTo>
                    <a:pt x="1589" y="3487"/>
                  </a:lnTo>
                  <a:cubicBezTo>
                    <a:pt x="1617" y="3525"/>
                    <a:pt x="1665" y="3544"/>
                    <a:pt x="1723" y="3544"/>
                  </a:cubicBezTo>
                  <a:lnTo>
                    <a:pt x="1742" y="3544"/>
                  </a:lnTo>
                  <a:cubicBezTo>
                    <a:pt x="1799" y="3534"/>
                    <a:pt x="1847" y="3506"/>
                    <a:pt x="1876" y="3458"/>
                  </a:cubicBezTo>
                  <a:lnTo>
                    <a:pt x="3197" y="1343"/>
                  </a:lnTo>
                  <a:cubicBezTo>
                    <a:pt x="3225" y="1285"/>
                    <a:pt x="3235" y="1228"/>
                    <a:pt x="3216" y="1171"/>
                  </a:cubicBezTo>
                  <a:lnTo>
                    <a:pt x="2795" y="118"/>
                  </a:lnTo>
                  <a:cubicBezTo>
                    <a:pt x="2768" y="46"/>
                    <a:pt x="2698" y="1"/>
                    <a:pt x="2622" y="1"/>
                  </a:cubicBezTo>
                  <a:close/>
                </a:path>
              </a:pathLst>
            </a:custGeom>
            <a:solidFill>
              <a:srgbClr val="AE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14" name="Google Shape;12614;p71"/>
          <p:cNvGrpSpPr/>
          <p:nvPr/>
        </p:nvGrpSpPr>
        <p:grpSpPr>
          <a:xfrm>
            <a:off x="7936787" y="4295074"/>
            <a:ext cx="378249" cy="335524"/>
            <a:chOff x="7936787" y="4295074"/>
            <a:chExt cx="378249" cy="335524"/>
          </a:xfrm>
        </p:grpSpPr>
        <p:sp>
          <p:nvSpPr>
            <p:cNvPr id="12615" name="Google Shape;12615;p71"/>
            <p:cNvSpPr/>
            <p:nvPr/>
          </p:nvSpPr>
          <p:spPr>
            <a:xfrm>
              <a:off x="8095371" y="4295074"/>
              <a:ext cx="219665" cy="182980"/>
            </a:xfrm>
            <a:custGeom>
              <a:avLst/>
              <a:gdLst/>
              <a:ahLst/>
              <a:cxnLst/>
              <a:rect l="l" t="t" r="r" b="b"/>
              <a:pathLst>
                <a:path w="8365" h="6968" extrusionOk="0">
                  <a:moveTo>
                    <a:pt x="469" y="0"/>
                  </a:moveTo>
                  <a:cubicBezTo>
                    <a:pt x="211" y="0"/>
                    <a:pt x="0" y="201"/>
                    <a:pt x="0" y="460"/>
                  </a:cubicBezTo>
                  <a:lnTo>
                    <a:pt x="0" y="6508"/>
                  </a:lnTo>
                  <a:cubicBezTo>
                    <a:pt x="0" y="6757"/>
                    <a:pt x="211" y="6968"/>
                    <a:pt x="469" y="6968"/>
                  </a:cubicBezTo>
                  <a:lnTo>
                    <a:pt x="7905" y="6968"/>
                  </a:lnTo>
                  <a:cubicBezTo>
                    <a:pt x="8154" y="6968"/>
                    <a:pt x="8365" y="6757"/>
                    <a:pt x="8365" y="6508"/>
                  </a:cubicBezTo>
                  <a:lnTo>
                    <a:pt x="8365" y="460"/>
                  </a:lnTo>
                  <a:cubicBezTo>
                    <a:pt x="8365" y="201"/>
                    <a:pt x="8154" y="0"/>
                    <a:pt x="790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71"/>
            <p:cNvSpPr/>
            <p:nvPr/>
          </p:nvSpPr>
          <p:spPr>
            <a:xfrm>
              <a:off x="7937286" y="4441342"/>
              <a:ext cx="109609" cy="109846"/>
            </a:xfrm>
            <a:custGeom>
              <a:avLst/>
              <a:gdLst/>
              <a:ahLst/>
              <a:cxnLst/>
              <a:rect l="l" t="t" r="r" b="b"/>
              <a:pathLst>
                <a:path w="4174" h="4183" extrusionOk="0">
                  <a:moveTo>
                    <a:pt x="2087" y="0"/>
                  </a:moveTo>
                  <a:cubicBezTo>
                    <a:pt x="1178" y="0"/>
                    <a:pt x="498" y="737"/>
                    <a:pt x="431" y="1627"/>
                  </a:cubicBezTo>
                  <a:cubicBezTo>
                    <a:pt x="383" y="2278"/>
                    <a:pt x="249" y="2919"/>
                    <a:pt x="48" y="3532"/>
                  </a:cubicBezTo>
                  <a:cubicBezTo>
                    <a:pt x="1" y="3647"/>
                    <a:pt x="48" y="3781"/>
                    <a:pt x="163" y="3828"/>
                  </a:cubicBezTo>
                  <a:cubicBezTo>
                    <a:pt x="546" y="4001"/>
                    <a:pt x="958" y="4125"/>
                    <a:pt x="1379" y="4182"/>
                  </a:cubicBezTo>
                  <a:lnTo>
                    <a:pt x="2795" y="4182"/>
                  </a:lnTo>
                  <a:cubicBezTo>
                    <a:pt x="3216" y="4125"/>
                    <a:pt x="3618" y="4001"/>
                    <a:pt x="4011" y="3828"/>
                  </a:cubicBezTo>
                  <a:cubicBezTo>
                    <a:pt x="4116" y="3781"/>
                    <a:pt x="4173" y="3647"/>
                    <a:pt x="4125" y="3532"/>
                  </a:cubicBezTo>
                  <a:cubicBezTo>
                    <a:pt x="3924" y="2919"/>
                    <a:pt x="3790" y="2278"/>
                    <a:pt x="3743" y="1627"/>
                  </a:cubicBezTo>
                  <a:cubicBezTo>
                    <a:pt x="3676" y="737"/>
                    <a:pt x="2996" y="0"/>
                    <a:pt x="20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71"/>
            <p:cNvSpPr/>
            <p:nvPr/>
          </p:nvSpPr>
          <p:spPr>
            <a:xfrm>
              <a:off x="7966934" y="4441342"/>
              <a:ext cx="79962" cy="110108"/>
            </a:xfrm>
            <a:custGeom>
              <a:avLst/>
              <a:gdLst/>
              <a:ahLst/>
              <a:cxnLst/>
              <a:rect l="l" t="t" r="r" b="b"/>
              <a:pathLst>
                <a:path w="3045" h="4193" extrusionOk="0">
                  <a:moveTo>
                    <a:pt x="948" y="0"/>
                  </a:moveTo>
                  <a:cubicBezTo>
                    <a:pt x="250" y="0"/>
                    <a:pt x="1" y="957"/>
                    <a:pt x="604" y="1321"/>
                  </a:cubicBezTo>
                  <a:cubicBezTo>
                    <a:pt x="623" y="1331"/>
                    <a:pt x="642" y="1340"/>
                    <a:pt x="661" y="1350"/>
                  </a:cubicBezTo>
                  <a:lnTo>
                    <a:pt x="1188" y="4192"/>
                  </a:lnTo>
                  <a:lnTo>
                    <a:pt x="1666" y="4192"/>
                  </a:lnTo>
                  <a:cubicBezTo>
                    <a:pt x="2087" y="4125"/>
                    <a:pt x="2499" y="4001"/>
                    <a:pt x="2882" y="3828"/>
                  </a:cubicBezTo>
                  <a:cubicBezTo>
                    <a:pt x="2987" y="3781"/>
                    <a:pt x="3044" y="3647"/>
                    <a:pt x="2996" y="3532"/>
                  </a:cubicBezTo>
                  <a:cubicBezTo>
                    <a:pt x="2795" y="2919"/>
                    <a:pt x="2661" y="2278"/>
                    <a:pt x="2604" y="1627"/>
                  </a:cubicBezTo>
                  <a:cubicBezTo>
                    <a:pt x="2547" y="737"/>
                    <a:pt x="1867" y="0"/>
                    <a:pt x="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71"/>
            <p:cNvSpPr/>
            <p:nvPr/>
          </p:nvSpPr>
          <p:spPr>
            <a:xfrm>
              <a:off x="7936787" y="4446541"/>
              <a:ext cx="207612" cy="184056"/>
            </a:xfrm>
            <a:custGeom>
              <a:avLst/>
              <a:gdLst/>
              <a:ahLst/>
              <a:cxnLst/>
              <a:rect l="l" t="t" r="r" b="b"/>
              <a:pathLst>
                <a:path w="7906" h="7009" extrusionOk="0">
                  <a:moveTo>
                    <a:pt x="7725" y="1"/>
                  </a:moveTo>
                  <a:cubicBezTo>
                    <a:pt x="7681" y="1"/>
                    <a:pt x="7638" y="18"/>
                    <a:pt x="7609" y="51"/>
                  </a:cubicBezTo>
                  <a:lnTo>
                    <a:pt x="3618" y="3860"/>
                  </a:lnTo>
                  <a:cubicBezTo>
                    <a:pt x="3532" y="3946"/>
                    <a:pt x="3417" y="3984"/>
                    <a:pt x="3293" y="3984"/>
                  </a:cubicBezTo>
                  <a:lnTo>
                    <a:pt x="3254" y="3984"/>
                  </a:lnTo>
                  <a:cubicBezTo>
                    <a:pt x="2996" y="3984"/>
                    <a:pt x="2785" y="3783"/>
                    <a:pt x="2785" y="3525"/>
                  </a:cubicBezTo>
                  <a:lnTo>
                    <a:pt x="2785" y="3056"/>
                  </a:lnTo>
                  <a:lnTo>
                    <a:pt x="1388" y="3056"/>
                  </a:lnTo>
                  <a:lnTo>
                    <a:pt x="1388" y="3525"/>
                  </a:lnTo>
                  <a:cubicBezTo>
                    <a:pt x="1388" y="3697"/>
                    <a:pt x="1292" y="3860"/>
                    <a:pt x="1139" y="3937"/>
                  </a:cubicBezTo>
                  <a:lnTo>
                    <a:pt x="383" y="4319"/>
                  </a:lnTo>
                  <a:cubicBezTo>
                    <a:pt x="144" y="4434"/>
                    <a:pt x="0" y="4674"/>
                    <a:pt x="0" y="4941"/>
                  </a:cubicBezTo>
                  <a:lnTo>
                    <a:pt x="0" y="6779"/>
                  </a:lnTo>
                  <a:cubicBezTo>
                    <a:pt x="0" y="6903"/>
                    <a:pt x="106" y="7009"/>
                    <a:pt x="230" y="7009"/>
                  </a:cubicBezTo>
                  <a:lnTo>
                    <a:pt x="3015" y="7009"/>
                  </a:lnTo>
                  <a:cubicBezTo>
                    <a:pt x="3149" y="7009"/>
                    <a:pt x="3254" y="6903"/>
                    <a:pt x="3254" y="6779"/>
                  </a:cubicBezTo>
                  <a:lnTo>
                    <a:pt x="3254" y="6004"/>
                  </a:lnTo>
                  <a:cubicBezTo>
                    <a:pt x="3254" y="5755"/>
                    <a:pt x="3350" y="5516"/>
                    <a:pt x="3522" y="5343"/>
                  </a:cubicBezTo>
                  <a:lnTo>
                    <a:pt x="7484" y="1391"/>
                  </a:lnTo>
                  <a:cubicBezTo>
                    <a:pt x="7590" y="1267"/>
                    <a:pt x="7638" y="1104"/>
                    <a:pt x="7599" y="941"/>
                  </a:cubicBezTo>
                  <a:lnTo>
                    <a:pt x="7513" y="616"/>
                  </a:lnTo>
                  <a:lnTo>
                    <a:pt x="7839" y="290"/>
                  </a:lnTo>
                  <a:cubicBezTo>
                    <a:pt x="7906" y="223"/>
                    <a:pt x="7906" y="118"/>
                    <a:pt x="7848" y="51"/>
                  </a:cubicBezTo>
                  <a:cubicBezTo>
                    <a:pt x="7815" y="18"/>
                    <a:pt x="7769" y="1"/>
                    <a:pt x="7725"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9" name="Google Shape;12619;p71"/>
            <p:cNvSpPr/>
            <p:nvPr/>
          </p:nvSpPr>
          <p:spPr>
            <a:xfrm>
              <a:off x="7936787" y="4473747"/>
              <a:ext cx="189019" cy="156851"/>
            </a:xfrm>
            <a:custGeom>
              <a:avLst/>
              <a:gdLst/>
              <a:ahLst/>
              <a:cxnLst/>
              <a:rect l="l" t="t" r="r" b="b"/>
              <a:pathLst>
                <a:path w="7198" h="5973" extrusionOk="0">
                  <a:moveTo>
                    <a:pt x="6575" y="1"/>
                  </a:moveTo>
                  <a:lnTo>
                    <a:pt x="3618" y="2824"/>
                  </a:lnTo>
                  <a:cubicBezTo>
                    <a:pt x="3532" y="2910"/>
                    <a:pt x="3417" y="2948"/>
                    <a:pt x="3302" y="2948"/>
                  </a:cubicBezTo>
                  <a:lnTo>
                    <a:pt x="3254" y="2948"/>
                  </a:lnTo>
                  <a:cubicBezTo>
                    <a:pt x="3216" y="2948"/>
                    <a:pt x="3187" y="2948"/>
                    <a:pt x="3159" y="2939"/>
                  </a:cubicBezTo>
                  <a:cubicBezTo>
                    <a:pt x="2956" y="3411"/>
                    <a:pt x="2520" y="3648"/>
                    <a:pt x="2085" y="3648"/>
                  </a:cubicBezTo>
                  <a:cubicBezTo>
                    <a:pt x="1657" y="3648"/>
                    <a:pt x="1229" y="3419"/>
                    <a:pt x="1024" y="2958"/>
                  </a:cubicBezTo>
                  <a:lnTo>
                    <a:pt x="383" y="3283"/>
                  </a:lnTo>
                  <a:cubicBezTo>
                    <a:pt x="144" y="3398"/>
                    <a:pt x="0" y="3638"/>
                    <a:pt x="0" y="3905"/>
                  </a:cubicBezTo>
                  <a:lnTo>
                    <a:pt x="0" y="5743"/>
                  </a:lnTo>
                  <a:cubicBezTo>
                    <a:pt x="0" y="5867"/>
                    <a:pt x="106" y="5973"/>
                    <a:pt x="230" y="5973"/>
                  </a:cubicBezTo>
                  <a:lnTo>
                    <a:pt x="3015" y="5973"/>
                  </a:lnTo>
                  <a:cubicBezTo>
                    <a:pt x="3149" y="5973"/>
                    <a:pt x="3254" y="5867"/>
                    <a:pt x="3254" y="5743"/>
                  </a:cubicBezTo>
                  <a:lnTo>
                    <a:pt x="3254" y="4968"/>
                  </a:lnTo>
                  <a:cubicBezTo>
                    <a:pt x="3254" y="4719"/>
                    <a:pt x="3350" y="4480"/>
                    <a:pt x="3522" y="4307"/>
                  </a:cubicBezTo>
                  <a:lnTo>
                    <a:pt x="7197" y="632"/>
                  </a:lnTo>
                  <a:lnTo>
                    <a:pt x="6575" y="1"/>
                  </a:lnTo>
                  <a:close/>
                </a:path>
              </a:pathLst>
            </a:custGeom>
            <a:solidFill>
              <a:srgbClr val="BCC4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0" name="Google Shape;12620;p71"/>
            <p:cNvSpPr/>
            <p:nvPr/>
          </p:nvSpPr>
          <p:spPr>
            <a:xfrm>
              <a:off x="7971976" y="4526792"/>
              <a:ext cx="39232" cy="21875"/>
            </a:xfrm>
            <a:custGeom>
              <a:avLst/>
              <a:gdLst/>
              <a:ahLst/>
              <a:cxnLst/>
              <a:rect l="l" t="t" r="r" b="b"/>
              <a:pathLst>
                <a:path w="1494" h="833" extrusionOk="0">
                  <a:moveTo>
                    <a:pt x="48" y="0"/>
                  </a:moveTo>
                  <a:lnTo>
                    <a:pt x="48" y="469"/>
                  </a:lnTo>
                  <a:cubicBezTo>
                    <a:pt x="48" y="536"/>
                    <a:pt x="39" y="613"/>
                    <a:pt x="0" y="670"/>
                  </a:cubicBezTo>
                  <a:cubicBezTo>
                    <a:pt x="240" y="775"/>
                    <a:pt x="488" y="833"/>
                    <a:pt x="747" y="833"/>
                  </a:cubicBezTo>
                  <a:cubicBezTo>
                    <a:pt x="1005" y="833"/>
                    <a:pt x="1264" y="775"/>
                    <a:pt x="1493" y="670"/>
                  </a:cubicBezTo>
                  <a:cubicBezTo>
                    <a:pt x="1465" y="613"/>
                    <a:pt x="1445" y="536"/>
                    <a:pt x="1445" y="469"/>
                  </a:cubicBezTo>
                  <a:lnTo>
                    <a:pt x="1445" y="0"/>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1" name="Google Shape;12621;p71"/>
            <p:cNvSpPr/>
            <p:nvPr/>
          </p:nvSpPr>
          <p:spPr>
            <a:xfrm>
              <a:off x="7954880" y="4476661"/>
              <a:ext cx="73160" cy="59952"/>
            </a:xfrm>
            <a:custGeom>
              <a:avLst/>
              <a:gdLst/>
              <a:ahLst/>
              <a:cxnLst/>
              <a:rect l="l" t="t" r="r" b="b"/>
              <a:pathLst>
                <a:path w="2786" h="2283" extrusionOk="0">
                  <a:moveTo>
                    <a:pt x="1074" y="1"/>
                  </a:moveTo>
                  <a:cubicBezTo>
                    <a:pt x="983" y="1"/>
                    <a:pt x="895" y="49"/>
                    <a:pt x="862" y="139"/>
                  </a:cubicBezTo>
                  <a:cubicBezTo>
                    <a:pt x="785" y="292"/>
                    <a:pt x="670" y="435"/>
                    <a:pt x="536" y="550"/>
                  </a:cubicBezTo>
                  <a:cubicBezTo>
                    <a:pt x="412" y="665"/>
                    <a:pt x="278" y="761"/>
                    <a:pt x="125" y="828"/>
                  </a:cubicBezTo>
                  <a:cubicBezTo>
                    <a:pt x="48" y="876"/>
                    <a:pt x="1" y="971"/>
                    <a:pt x="10" y="1067"/>
                  </a:cubicBezTo>
                  <a:cubicBezTo>
                    <a:pt x="96" y="1766"/>
                    <a:pt x="690" y="2282"/>
                    <a:pt x="1388" y="2282"/>
                  </a:cubicBezTo>
                  <a:cubicBezTo>
                    <a:pt x="2116" y="2282"/>
                    <a:pt x="2718" y="1727"/>
                    <a:pt x="2776" y="1000"/>
                  </a:cubicBezTo>
                  <a:cubicBezTo>
                    <a:pt x="2785" y="933"/>
                    <a:pt x="2747" y="866"/>
                    <a:pt x="2699" y="818"/>
                  </a:cubicBezTo>
                  <a:cubicBezTo>
                    <a:pt x="2240" y="435"/>
                    <a:pt x="1704" y="158"/>
                    <a:pt x="1120" y="5"/>
                  </a:cubicBezTo>
                  <a:cubicBezTo>
                    <a:pt x="1105" y="2"/>
                    <a:pt x="1090" y="1"/>
                    <a:pt x="107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71"/>
            <p:cNvSpPr/>
            <p:nvPr/>
          </p:nvSpPr>
          <p:spPr>
            <a:xfrm>
              <a:off x="7954880" y="4476583"/>
              <a:ext cx="73423" cy="59531"/>
            </a:xfrm>
            <a:custGeom>
              <a:avLst/>
              <a:gdLst/>
              <a:ahLst/>
              <a:cxnLst/>
              <a:rect l="l" t="t" r="r" b="b"/>
              <a:pathLst>
                <a:path w="2796" h="2267" extrusionOk="0">
                  <a:moveTo>
                    <a:pt x="1065" y="0"/>
                  </a:moveTo>
                  <a:cubicBezTo>
                    <a:pt x="980" y="0"/>
                    <a:pt x="901" y="53"/>
                    <a:pt x="862" y="132"/>
                  </a:cubicBezTo>
                  <a:cubicBezTo>
                    <a:pt x="804" y="247"/>
                    <a:pt x="737" y="352"/>
                    <a:pt x="651" y="448"/>
                  </a:cubicBezTo>
                  <a:cubicBezTo>
                    <a:pt x="613" y="486"/>
                    <a:pt x="584" y="515"/>
                    <a:pt x="546" y="553"/>
                  </a:cubicBezTo>
                  <a:cubicBezTo>
                    <a:pt x="422" y="658"/>
                    <a:pt x="278" y="754"/>
                    <a:pt x="135" y="831"/>
                  </a:cubicBezTo>
                  <a:cubicBezTo>
                    <a:pt x="48" y="879"/>
                    <a:pt x="1" y="974"/>
                    <a:pt x="10" y="1070"/>
                  </a:cubicBezTo>
                  <a:cubicBezTo>
                    <a:pt x="96" y="1682"/>
                    <a:pt x="575" y="2171"/>
                    <a:pt x="1187" y="2266"/>
                  </a:cubicBezTo>
                  <a:cubicBezTo>
                    <a:pt x="871" y="2075"/>
                    <a:pt x="680" y="1730"/>
                    <a:pt x="699" y="1357"/>
                  </a:cubicBezTo>
                  <a:lnTo>
                    <a:pt x="699" y="1022"/>
                  </a:lnTo>
                  <a:cubicBezTo>
                    <a:pt x="757" y="984"/>
                    <a:pt x="804" y="946"/>
                    <a:pt x="862" y="907"/>
                  </a:cubicBezTo>
                  <a:cubicBezTo>
                    <a:pt x="986" y="792"/>
                    <a:pt x="1101" y="658"/>
                    <a:pt x="1187" y="515"/>
                  </a:cubicBezTo>
                  <a:cubicBezTo>
                    <a:pt x="1637" y="649"/>
                    <a:pt x="2049" y="879"/>
                    <a:pt x="2403" y="1175"/>
                  </a:cubicBezTo>
                  <a:cubicBezTo>
                    <a:pt x="2441" y="1214"/>
                    <a:pt x="2556" y="1309"/>
                    <a:pt x="2680" y="1434"/>
                  </a:cubicBezTo>
                  <a:cubicBezTo>
                    <a:pt x="2738" y="1300"/>
                    <a:pt x="2776" y="1156"/>
                    <a:pt x="2785" y="1013"/>
                  </a:cubicBezTo>
                  <a:cubicBezTo>
                    <a:pt x="2795" y="936"/>
                    <a:pt x="2757" y="859"/>
                    <a:pt x="2699" y="821"/>
                  </a:cubicBezTo>
                  <a:cubicBezTo>
                    <a:pt x="2240" y="429"/>
                    <a:pt x="1704" y="161"/>
                    <a:pt x="1120" y="8"/>
                  </a:cubicBezTo>
                  <a:cubicBezTo>
                    <a:pt x="1102" y="3"/>
                    <a:pt x="1083" y="0"/>
                    <a:pt x="1065"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71"/>
            <p:cNvSpPr/>
            <p:nvPr/>
          </p:nvSpPr>
          <p:spPr>
            <a:xfrm>
              <a:off x="7936787" y="4566234"/>
              <a:ext cx="24396" cy="64363"/>
            </a:xfrm>
            <a:custGeom>
              <a:avLst/>
              <a:gdLst/>
              <a:ahLst/>
              <a:cxnLst/>
              <a:rect l="l" t="t" r="r" b="b"/>
              <a:pathLst>
                <a:path w="929" h="2451" extrusionOk="0">
                  <a:moveTo>
                    <a:pt x="106" y="1"/>
                  </a:moveTo>
                  <a:cubicBezTo>
                    <a:pt x="39" y="116"/>
                    <a:pt x="0" y="249"/>
                    <a:pt x="0" y="383"/>
                  </a:cubicBezTo>
                  <a:lnTo>
                    <a:pt x="0" y="2221"/>
                  </a:lnTo>
                  <a:cubicBezTo>
                    <a:pt x="0" y="2345"/>
                    <a:pt x="106" y="2451"/>
                    <a:pt x="230" y="2451"/>
                  </a:cubicBezTo>
                  <a:lnTo>
                    <a:pt x="929" y="2451"/>
                  </a:lnTo>
                  <a:lnTo>
                    <a:pt x="929" y="1207"/>
                  </a:lnTo>
                  <a:cubicBezTo>
                    <a:pt x="929" y="967"/>
                    <a:pt x="833" y="728"/>
                    <a:pt x="661" y="556"/>
                  </a:cubicBezTo>
                  <a:lnTo>
                    <a:pt x="106"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71"/>
            <p:cNvSpPr/>
            <p:nvPr/>
          </p:nvSpPr>
          <p:spPr>
            <a:xfrm>
              <a:off x="8150150" y="4337799"/>
              <a:ext cx="109846" cy="109846"/>
            </a:xfrm>
            <a:custGeom>
              <a:avLst/>
              <a:gdLst/>
              <a:ahLst/>
              <a:cxnLst/>
              <a:rect l="l" t="t" r="r" b="b"/>
              <a:pathLst>
                <a:path w="4183" h="4183" extrusionOk="0">
                  <a:moveTo>
                    <a:pt x="2097" y="0"/>
                  </a:moveTo>
                  <a:cubicBezTo>
                    <a:pt x="939" y="0"/>
                    <a:pt x="1" y="929"/>
                    <a:pt x="1" y="2087"/>
                  </a:cubicBezTo>
                  <a:cubicBezTo>
                    <a:pt x="1" y="3245"/>
                    <a:pt x="939" y="4183"/>
                    <a:pt x="2097" y="4183"/>
                  </a:cubicBezTo>
                  <a:cubicBezTo>
                    <a:pt x="3255" y="4183"/>
                    <a:pt x="4183" y="3245"/>
                    <a:pt x="4183" y="2087"/>
                  </a:cubicBezTo>
                  <a:cubicBezTo>
                    <a:pt x="4183" y="929"/>
                    <a:pt x="3255" y="0"/>
                    <a:pt x="2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71"/>
            <p:cNvSpPr/>
            <p:nvPr/>
          </p:nvSpPr>
          <p:spPr>
            <a:xfrm>
              <a:off x="8168505" y="4355892"/>
              <a:ext cx="73397" cy="73397"/>
            </a:xfrm>
            <a:custGeom>
              <a:avLst/>
              <a:gdLst/>
              <a:ahLst/>
              <a:cxnLst/>
              <a:rect l="l" t="t" r="r" b="b"/>
              <a:pathLst>
                <a:path w="2795" h="2795" extrusionOk="0">
                  <a:moveTo>
                    <a:pt x="1398" y="0"/>
                  </a:moveTo>
                  <a:cubicBezTo>
                    <a:pt x="632" y="0"/>
                    <a:pt x="0" y="632"/>
                    <a:pt x="0" y="1398"/>
                  </a:cubicBezTo>
                  <a:cubicBezTo>
                    <a:pt x="0" y="2173"/>
                    <a:pt x="632" y="2795"/>
                    <a:pt x="1398" y="2795"/>
                  </a:cubicBezTo>
                  <a:cubicBezTo>
                    <a:pt x="2163" y="2795"/>
                    <a:pt x="2795" y="2173"/>
                    <a:pt x="2795" y="1398"/>
                  </a:cubicBezTo>
                  <a:cubicBezTo>
                    <a:pt x="2795" y="632"/>
                    <a:pt x="2163" y="0"/>
                    <a:pt x="139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71"/>
            <p:cNvSpPr/>
            <p:nvPr/>
          </p:nvSpPr>
          <p:spPr>
            <a:xfrm>
              <a:off x="8022237" y="4473747"/>
              <a:ext cx="103569" cy="130460"/>
            </a:xfrm>
            <a:custGeom>
              <a:avLst/>
              <a:gdLst/>
              <a:ahLst/>
              <a:cxnLst/>
              <a:rect l="l" t="t" r="r" b="b"/>
              <a:pathLst>
                <a:path w="3944" h="4968" extrusionOk="0">
                  <a:moveTo>
                    <a:pt x="3321" y="1"/>
                  </a:moveTo>
                  <a:lnTo>
                    <a:pt x="680" y="2527"/>
                  </a:lnTo>
                  <a:cubicBezTo>
                    <a:pt x="469" y="2719"/>
                    <a:pt x="307" y="2958"/>
                    <a:pt x="192" y="3226"/>
                  </a:cubicBezTo>
                  <a:cubicBezTo>
                    <a:pt x="67" y="3504"/>
                    <a:pt x="0" y="3810"/>
                    <a:pt x="0" y="4116"/>
                  </a:cubicBezTo>
                  <a:lnTo>
                    <a:pt x="0" y="4968"/>
                  </a:lnTo>
                  <a:cubicBezTo>
                    <a:pt x="0" y="4719"/>
                    <a:pt x="96" y="4480"/>
                    <a:pt x="268" y="4307"/>
                  </a:cubicBezTo>
                  <a:lnTo>
                    <a:pt x="3943" y="632"/>
                  </a:lnTo>
                  <a:lnTo>
                    <a:pt x="3321" y="1"/>
                  </a:lnTo>
                  <a:close/>
                </a:path>
              </a:pathLst>
            </a:custGeom>
            <a:solidFill>
              <a:srgbClr val="D2DB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71"/>
            <p:cNvSpPr/>
            <p:nvPr/>
          </p:nvSpPr>
          <p:spPr>
            <a:xfrm>
              <a:off x="8186835" y="4374221"/>
              <a:ext cx="36738" cy="36738"/>
            </a:xfrm>
            <a:custGeom>
              <a:avLst/>
              <a:gdLst/>
              <a:ahLst/>
              <a:cxnLst/>
              <a:rect l="l" t="t" r="r" b="b"/>
              <a:pathLst>
                <a:path w="1399" h="1399" extrusionOk="0">
                  <a:moveTo>
                    <a:pt x="700" y="1"/>
                  </a:moveTo>
                  <a:cubicBezTo>
                    <a:pt x="317" y="1"/>
                    <a:pt x="1" y="317"/>
                    <a:pt x="1" y="700"/>
                  </a:cubicBezTo>
                  <a:cubicBezTo>
                    <a:pt x="1" y="1082"/>
                    <a:pt x="317" y="1398"/>
                    <a:pt x="700" y="1398"/>
                  </a:cubicBezTo>
                  <a:cubicBezTo>
                    <a:pt x="1082" y="1398"/>
                    <a:pt x="1398" y="1082"/>
                    <a:pt x="1398" y="700"/>
                  </a:cubicBezTo>
                  <a:cubicBezTo>
                    <a:pt x="1398" y="317"/>
                    <a:pt x="1082" y="1"/>
                    <a:pt x="7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71"/>
            <p:cNvSpPr/>
            <p:nvPr/>
          </p:nvSpPr>
          <p:spPr>
            <a:xfrm>
              <a:off x="8196893" y="4319285"/>
              <a:ext cx="84111" cy="79594"/>
            </a:xfrm>
            <a:custGeom>
              <a:avLst/>
              <a:gdLst/>
              <a:ahLst/>
              <a:cxnLst/>
              <a:rect l="l" t="t" r="r" b="b"/>
              <a:pathLst>
                <a:path w="3203" h="3031" extrusionOk="0">
                  <a:moveTo>
                    <a:pt x="2873" y="0"/>
                  </a:moveTo>
                  <a:cubicBezTo>
                    <a:pt x="2818" y="0"/>
                    <a:pt x="2761" y="22"/>
                    <a:pt x="2709" y="74"/>
                  </a:cubicBezTo>
                  <a:lnTo>
                    <a:pt x="154" y="2629"/>
                  </a:lnTo>
                  <a:cubicBezTo>
                    <a:pt x="1" y="2772"/>
                    <a:pt x="106" y="3031"/>
                    <a:pt x="317" y="3031"/>
                  </a:cubicBezTo>
                  <a:cubicBezTo>
                    <a:pt x="374" y="3031"/>
                    <a:pt x="441" y="3002"/>
                    <a:pt x="479" y="2954"/>
                  </a:cubicBezTo>
                  <a:lnTo>
                    <a:pt x="3035" y="399"/>
                  </a:lnTo>
                  <a:cubicBezTo>
                    <a:pt x="3203" y="231"/>
                    <a:pt x="3052" y="0"/>
                    <a:pt x="2873" y="0"/>
                  </a:cubicBezTo>
                  <a:close/>
                </a:path>
              </a:pathLst>
            </a:custGeom>
            <a:solidFill>
              <a:srgbClr val="909F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71"/>
            <p:cNvSpPr/>
            <p:nvPr/>
          </p:nvSpPr>
          <p:spPr>
            <a:xfrm>
              <a:off x="8243635" y="4322095"/>
              <a:ext cx="38734" cy="32063"/>
            </a:xfrm>
            <a:custGeom>
              <a:avLst/>
              <a:gdLst/>
              <a:ahLst/>
              <a:cxnLst/>
              <a:rect l="l" t="t" r="r" b="b"/>
              <a:pathLst>
                <a:path w="1475" h="1221" extrusionOk="0">
                  <a:moveTo>
                    <a:pt x="477" y="1"/>
                  </a:moveTo>
                  <a:cubicBezTo>
                    <a:pt x="286" y="1"/>
                    <a:pt x="97" y="107"/>
                    <a:pt x="1" y="292"/>
                  </a:cubicBezTo>
                  <a:lnTo>
                    <a:pt x="1" y="991"/>
                  </a:lnTo>
                  <a:cubicBezTo>
                    <a:pt x="1" y="1115"/>
                    <a:pt x="106" y="1220"/>
                    <a:pt x="240" y="1220"/>
                  </a:cubicBezTo>
                  <a:lnTo>
                    <a:pt x="939" y="1220"/>
                  </a:lnTo>
                  <a:cubicBezTo>
                    <a:pt x="1063" y="1220"/>
                    <a:pt x="1168" y="1115"/>
                    <a:pt x="1168" y="991"/>
                  </a:cubicBezTo>
                  <a:cubicBezTo>
                    <a:pt x="1475" y="991"/>
                    <a:pt x="1475" y="522"/>
                    <a:pt x="1168" y="522"/>
                  </a:cubicBezTo>
                  <a:lnTo>
                    <a:pt x="699" y="522"/>
                  </a:lnTo>
                  <a:lnTo>
                    <a:pt x="699" y="53"/>
                  </a:lnTo>
                  <a:cubicBezTo>
                    <a:pt x="629" y="17"/>
                    <a:pt x="553"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0" name="Google Shape;12630;p71"/>
            <p:cNvSpPr/>
            <p:nvPr/>
          </p:nvSpPr>
          <p:spPr>
            <a:xfrm>
              <a:off x="8217822" y="4319312"/>
              <a:ext cx="61291" cy="58245"/>
            </a:xfrm>
            <a:custGeom>
              <a:avLst/>
              <a:gdLst/>
              <a:ahLst/>
              <a:cxnLst/>
              <a:rect l="l" t="t" r="r" b="b"/>
              <a:pathLst>
                <a:path w="2334" h="2218" extrusionOk="0">
                  <a:moveTo>
                    <a:pt x="2075" y="1"/>
                  </a:moveTo>
                  <a:cubicBezTo>
                    <a:pt x="2015" y="1"/>
                    <a:pt x="1955" y="25"/>
                    <a:pt x="1912" y="73"/>
                  </a:cubicBezTo>
                  <a:lnTo>
                    <a:pt x="170" y="1814"/>
                  </a:lnTo>
                  <a:cubicBezTo>
                    <a:pt x="0" y="1985"/>
                    <a:pt x="156" y="2217"/>
                    <a:pt x="337" y="2217"/>
                  </a:cubicBezTo>
                  <a:cubicBezTo>
                    <a:pt x="390" y="2217"/>
                    <a:pt x="446" y="2197"/>
                    <a:pt x="496" y="2149"/>
                  </a:cubicBezTo>
                  <a:lnTo>
                    <a:pt x="2238" y="398"/>
                  </a:lnTo>
                  <a:cubicBezTo>
                    <a:pt x="2333" y="312"/>
                    <a:pt x="2333" y="159"/>
                    <a:pt x="2238" y="73"/>
                  </a:cubicBezTo>
                  <a:cubicBezTo>
                    <a:pt x="2194" y="25"/>
                    <a:pt x="2135" y="1"/>
                    <a:pt x="2075" y="1"/>
                  </a:cubicBezTo>
                  <a:close/>
                </a:path>
              </a:pathLst>
            </a:custGeom>
            <a:solidFill>
              <a:srgbClr val="4B63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1" name="Google Shape;12631;p71"/>
          <p:cNvGrpSpPr/>
          <p:nvPr/>
        </p:nvGrpSpPr>
        <p:grpSpPr>
          <a:xfrm>
            <a:off x="4886058" y="1965890"/>
            <a:ext cx="388569" cy="388307"/>
            <a:chOff x="4886058" y="1965890"/>
            <a:chExt cx="388569" cy="388307"/>
          </a:xfrm>
        </p:grpSpPr>
        <p:sp>
          <p:nvSpPr>
            <p:cNvPr id="12632" name="Google Shape;12632;p71"/>
            <p:cNvSpPr/>
            <p:nvPr/>
          </p:nvSpPr>
          <p:spPr>
            <a:xfrm>
              <a:off x="4886058" y="1965890"/>
              <a:ext cx="388569" cy="388307"/>
            </a:xfrm>
            <a:custGeom>
              <a:avLst/>
              <a:gdLst/>
              <a:ahLst/>
              <a:cxnLst/>
              <a:rect l="l" t="t" r="r" b="b"/>
              <a:pathLst>
                <a:path w="14797" h="14787" extrusionOk="0">
                  <a:moveTo>
                    <a:pt x="7398" y="0"/>
                  </a:moveTo>
                  <a:cubicBezTo>
                    <a:pt x="3312" y="0"/>
                    <a:pt x="1" y="3312"/>
                    <a:pt x="1" y="7398"/>
                  </a:cubicBezTo>
                  <a:cubicBezTo>
                    <a:pt x="1" y="11475"/>
                    <a:pt x="3312" y="14786"/>
                    <a:pt x="7398" y="14786"/>
                  </a:cubicBezTo>
                  <a:cubicBezTo>
                    <a:pt x="11485" y="14786"/>
                    <a:pt x="14796" y="11475"/>
                    <a:pt x="14796" y="7398"/>
                  </a:cubicBezTo>
                  <a:cubicBezTo>
                    <a:pt x="14796" y="3312"/>
                    <a:pt x="11485" y="0"/>
                    <a:pt x="739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71"/>
            <p:cNvSpPr/>
            <p:nvPr/>
          </p:nvSpPr>
          <p:spPr>
            <a:xfrm>
              <a:off x="4896352" y="1992150"/>
              <a:ext cx="368218" cy="335787"/>
            </a:xfrm>
            <a:custGeom>
              <a:avLst/>
              <a:gdLst/>
              <a:ahLst/>
              <a:cxnLst/>
              <a:rect l="l" t="t" r="r" b="b"/>
              <a:pathLst>
                <a:path w="14022" h="12787" extrusionOk="0">
                  <a:moveTo>
                    <a:pt x="7008" y="0"/>
                  </a:moveTo>
                  <a:cubicBezTo>
                    <a:pt x="5356" y="0"/>
                    <a:pt x="3705" y="618"/>
                    <a:pt x="2470" y="1852"/>
                  </a:cubicBezTo>
                  <a:cubicBezTo>
                    <a:pt x="1" y="4331"/>
                    <a:pt x="1" y="8465"/>
                    <a:pt x="2470" y="10934"/>
                  </a:cubicBezTo>
                  <a:cubicBezTo>
                    <a:pt x="3705" y="12169"/>
                    <a:pt x="5356" y="12786"/>
                    <a:pt x="7008" y="12786"/>
                  </a:cubicBezTo>
                  <a:cubicBezTo>
                    <a:pt x="8660" y="12786"/>
                    <a:pt x="10313" y="12169"/>
                    <a:pt x="11552" y="10934"/>
                  </a:cubicBezTo>
                  <a:cubicBezTo>
                    <a:pt x="14021" y="8465"/>
                    <a:pt x="14021" y="4331"/>
                    <a:pt x="11552" y="1852"/>
                  </a:cubicBezTo>
                  <a:cubicBezTo>
                    <a:pt x="10313" y="618"/>
                    <a:pt x="8660" y="0"/>
                    <a:pt x="7008"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71"/>
            <p:cNvSpPr/>
            <p:nvPr/>
          </p:nvSpPr>
          <p:spPr>
            <a:xfrm>
              <a:off x="5056958" y="1992072"/>
              <a:ext cx="207612" cy="336102"/>
            </a:xfrm>
            <a:custGeom>
              <a:avLst/>
              <a:gdLst/>
              <a:ahLst/>
              <a:cxnLst/>
              <a:rect l="l" t="t" r="r" b="b"/>
              <a:pathLst>
                <a:path w="7906" h="12799" extrusionOk="0">
                  <a:moveTo>
                    <a:pt x="911" y="0"/>
                  </a:moveTo>
                  <a:cubicBezTo>
                    <a:pt x="609" y="0"/>
                    <a:pt x="304" y="22"/>
                    <a:pt x="0" y="66"/>
                  </a:cubicBezTo>
                  <a:cubicBezTo>
                    <a:pt x="1379" y="247"/>
                    <a:pt x="2661" y="879"/>
                    <a:pt x="3647" y="1855"/>
                  </a:cubicBezTo>
                  <a:cubicBezTo>
                    <a:pt x="6116" y="4334"/>
                    <a:pt x="6116" y="8468"/>
                    <a:pt x="3647" y="10937"/>
                  </a:cubicBezTo>
                  <a:cubicBezTo>
                    <a:pt x="2661" y="11923"/>
                    <a:pt x="1379" y="12545"/>
                    <a:pt x="0" y="12737"/>
                  </a:cubicBezTo>
                  <a:cubicBezTo>
                    <a:pt x="299" y="12778"/>
                    <a:pt x="599" y="12799"/>
                    <a:pt x="896" y="12799"/>
                  </a:cubicBezTo>
                  <a:cubicBezTo>
                    <a:pt x="2582" y="12799"/>
                    <a:pt x="4216" y="12141"/>
                    <a:pt x="5436" y="10937"/>
                  </a:cubicBezTo>
                  <a:cubicBezTo>
                    <a:pt x="7905" y="8468"/>
                    <a:pt x="7905" y="4334"/>
                    <a:pt x="5436" y="1855"/>
                  </a:cubicBezTo>
                  <a:cubicBezTo>
                    <a:pt x="4220" y="663"/>
                    <a:pt x="2591" y="0"/>
                    <a:pt x="91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71"/>
            <p:cNvSpPr/>
            <p:nvPr/>
          </p:nvSpPr>
          <p:spPr>
            <a:xfrm>
              <a:off x="5074158" y="1993647"/>
              <a:ext cx="12342" cy="39364"/>
            </a:xfrm>
            <a:custGeom>
              <a:avLst/>
              <a:gdLst/>
              <a:ahLst/>
              <a:cxnLst/>
              <a:rect l="l" t="t" r="r" b="b"/>
              <a:pathLst>
                <a:path w="470" h="1499" extrusionOk="0">
                  <a:moveTo>
                    <a:pt x="235" y="1"/>
                  </a:moveTo>
                  <a:cubicBezTo>
                    <a:pt x="118" y="1"/>
                    <a:pt x="1" y="82"/>
                    <a:pt x="15" y="245"/>
                  </a:cubicBezTo>
                  <a:lnTo>
                    <a:pt x="15" y="1278"/>
                  </a:lnTo>
                  <a:cubicBezTo>
                    <a:pt x="15" y="1403"/>
                    <a:pt x="111" y="1499"/>
                    <a:pt x="235" y="1499"/>
                  </a:cubicBezTo>
                  <a:cubicBezTo>
                    <a:pt x="360" y="1499"/>
                    <a:pt x="456" y="1403"/>
                    <a:pt x="456" y="1278"/>
                  </a:cubicBezTo>
                  <a:lnTo>
                    <a:pt x="456" y="245"/>
                  </a:lnTo>
                  <a:cubicBezTo>
                    <a:pt x="470" y="82"/>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6" name="Google Shape;12636;p71"/>
            <p:cNvSpPr/>
            <p:nvPr/>
          </p:nvSpPr>
          <p:spPr>
            <a:xfrm>
              <a:off x="5074158" y="2286866"/>
              <a:ext cx="12342" cy="39416"/>
            </a:xfrm>
            <a:custGeom>
              <a:avLst/>
              <a:gdLst/>
              <a:ahLst/>
              <a:cxnLst/>
              <a:rect l="l" t="t" r="r" b="b"/>
              <a:pathLst>
                <a:path w="470" h="1501" extrusionOk="0">
                  <a:moveTo>
                    <a:pt x="235" y="1"/>
                  </a:moveTo>
                  <a:cubicBezTo>
                    <a:pt x="118" y="1"/>
                    <a:pt x="1" y="80"/>
                    <a:pt x="15" y="238"/>
                  </a:cubicBezTo>
                  <a:lnTo>
                    <a:pt x="15" y="1271"/>
                  </a:lnTo>
                  <a:cubicBezTo>
                    <a:pt x="15" y="1396"/>
                    <a:pt x="111" y="1501"/>
                    <a:pt x="235" y="1501"/>
                  </a:cubicBezTo>
                  <a:cubicBezTo>
                    <a:pt x="360" y="1491"/>
                    <a:pt x="456" y="1396"/>
                    <a:pt x="456" y="1271"/>
                  </a:cubicBezTo>
                  <a:lnTo>
                    <a:pt x="456" y="238"/>
                  </a:lnTo>
                  <a:cubicBezTo>
                    <a:pt x="470" y="80"/>
                    <a:pt x="353" y="1"/>
                    <a:pt x="235" y="1"/>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7" name="Google Shape;12637;p71"/>
            <p:cNvSpPr/>
            <p:nvPr/>
          </p:nvSpPr>
          <p:spPr>
            <a:xfrm>
              <a:off x="5205984" y="2153597"/>
              <a:ext cx="42515" cy="11633"/>
            </a:xfrm>
            <a:custGeom>
              <a:avLst/>
              <a:gdLst/>
              <a:ahLst/>
              <a:cxnLst/>
              <a:rect l="l" t="t" r="r" b="b"/>
              <a:pathLst>
                <a:path w="1619" h="443" extrusionOk="0">
                  <a:moveTo>
                    <a:pt x="1338" y="0"/>
                  </a:moveTo>
                  <a:cubicBezTo>
                    <a:pt x="1329" y="0"/>
                    <a:pt x="1321" y="0"/>
                    <a:pt x="1312" y="1"/>
                  </a:cubicBezTo>
                  <a:lnTo>
                    <a:pt x="278" y="1"/>
                  </a:lnTo>
                  <a:cubicBezTo>
                    <a:pt x="1" y="20"/>
                    <a:pt x="1" y="422"/>
                    <a:pt x="278" y="441"/>
                  </a:cubicBezTo>
                  <a:lnTo>
                    <a:pt x="1312" y="441"/>
                  </a:lnTo>
                  <a:cubicBezTo>
                    <a:pt x="1321" y="442"/>
                    <a:pt x="1329" y="443"/>
                    <a:pt x="1338" y="443"/>
                  </a:cubicBezTo>
                  <a:cubicBezTo>
                    <a:pt x="1619" y="443"/>
                    <a:pt x="1619" y="0"/>
                    <a:pt x="1338"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71"/>
            <p:cNvSpPr/>
            <p:nvPr/>
          </p:nvSpPr>
          <p:spPr>
            <a:xfrm>
              <a:off x="4912948" y="2153623"/>
              <a:ext cx="41753" cy="11581"/>
            </a:xfrm>
            <a:custGeom>
              <a:avLst/>
              <a:gdLst/>
              <a:ahLst/>
              <a:cxnLst/>
              <a:rect l="l" t="t" r="r" b="b"/>
              <a:pathLst>
                <a:path w="1590" h="441" extrusionOk="0">
                  <a:moveTo>
                    <a:pt x="278" y="0"/>
                  </a:moveTo>
                  <a:cubicBezTo>
                    <a:pt x="1" y="19"/>
                    <a:pt x="1" y="421"/>
                    <a:pt x="278" y="440"/>
                  </a:cubicBezTo>
                  <a:lnTo>
                    <a:pt x="1312" y="440"/>
                  </a:lnTo>
                  <a:cubicBezTo>
                    <a:pt x="1589" y="421"/>
                    <a:pt x="1589" y="19"/>
                    <a:pt x="1312"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71"/>
            <p:cNvSpPr/>
            <p:nvPr/>
          </p:nvSpPr>
          <p:spPr>
            <a:xfrm>
              <a:off x="5002101" y="2140808"/>
              <a:ext cx="97608" cy="96400"/>
            </a:xfrm>
            <a:custGeom>
              <a:avLst/>
              <a:gdLst/>
              <a:ahLst/>
              <a:cxnLst/>
              <a:rect l="l" t="t" r="r" b="b"/>
              <a:pathLst>
                <a:path w="3717" h="3671" extrusionOk="0">
                  <a:moveTo>
                    <a:pt x="2243" y="0"/>
                  </a:moveTo>
                  <a:lnTo>
                    <a:pt x="70" y="3436"/>
                  </a:lnTo>
                  <a:cubicBezTo>
                    <a:pt x="1" y="3544"/>
                    <a:pt x="93" y="3670"/>
                    <a:pt x="201" y="3670"/>
                  </a:cubicBezTo>
                  <a:cubicBezTo>
                    <a:pt x="228" y="3670"/>
                    <a:pt x="255" y="3663"/>
                    <a:pt x="281" y="3646"/>
                  </a:cubicBezTo>
                  <a:lnTo>
                    <a:pt x="3716" y="1474"/>
                  </a:lnTo>
                  <a:lnTo>
                    <a:pt x="2243"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71"/>
            <p:cNvSpPr/>
            <p:nvPr/>
          </p:nvSpPr>
          <p:spPr>
            <a:xfrm>
              <a:off x="5002101" y="2165177"/>
              <a:ext cx="97608" cy="72031"/>
            </a:xfrm>
            <a:custGeom>
              <a:avLst/>
              <a:gdLst/>
              <a:ahLst/>
              <a:cxnLst/>
              <a:rect l="l" t="t" r="r" b="b"/>
              <a:pathLst>
                <a:path w="3717" h="2743" extrusionOk="0">
                  <a:moveTo>
                    <a:pt x="3171" y="0"/>
                  </a:moveTo>
                  <a:lnTo>
                    <a:pt x="654" y="1580"/>
                  </a:lnTo>
                  <a:lnTo>
                    <a:pt x="70" y="2508"/>
                  </a:lnTo>
                  <a:cubicBezTo>
                    <a:pt x="1" y="2616"/>
                    <a:pt x="93" y="2742"/>
                    <a:pt x="201" y="2742"/>
                  </a:cubicBezTo>
                  <a:cubicBezTo>
                    <a:pt x="228" y="2742"/>
                    <a:pt x="255" y="2735"/>
                    <a:pt x="281" y="2718"/>
                  </a:cubicBezTo>
                  <a:lnTo>
                    <a:pt x="3716" y="546"/>
                  </a:lnTo>
                  <a:lnTo>
                    <a:pt x="317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1" name="Google Shape;12641;p71"/>
            <p:cNvSpPr/>
            <p:nvPr/>
          </p:nvSpPr>
          <p:spPr>
            <a:xfrm>
              <a:off x="5061238" y="2082984"/>
              <a:ext cx="97503" cy="96532"/>
            </a:xfrm>
            <a:custGeom>
              <a:avLst/>
              <a:gdLst/>
              <a:ahLst/>
              <a:cxnLst/>
              <a:rect l="l" t="t" r="r" b="b"/>
              <a:pathLst>
                <a:path w="3713" h="3676" extrusionOk="0">
                  <a:moveTo>
                    <a:pt x="3521" y="1"/>
                  </a:moveTo>
                  <a:cubicBezTo>
                    <a:pt x="3493" y="1"/>
                    <a:pt x="3464" y="10"/>
                    <a:pt x="3436" y="30"/>
                  </a:cubicBezTo>
                  <a:lnTo>
                    <a:pt x="0" y="2202"/>
                  </a:lnTo>
                  <a:lnTo>
                    <a:pt x="1474" y="3676"/>
                  </a:lnTo>
                  <a:lnTo>
                    <a:pt x="3637" y="231"/>
                  </a:lnTo>
                  <a:cubicBezTo>
                    <a:pt x="3712" y="125"/>
                    <a:pt x="3627" y="1"/>
                    <a:pt x="3521" y="1"/>
                  </a:cubicBezTo>
                  <a:close/>
                </a:path>
              </a:pathLst>
            </a:custGeom>
            <a:solidFill>
              <a:srgbClr val="D4DA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2" name="Google Shape;12642;p71"/>
            <p:cNvSpPr/>
            <p:nvPr/>
          </p:nvSpPr>
          <p:spPr>
            <a:xfrm>
              <a:off x="5085345" y="2083089"/>
              <a:ext cx="73213" cy="96190"/>
            </a:xfrm>
            <a:custGeom>
              <a:avLst/>
              <a:gdLst/>
              <a:ahLst/>
              <a:cxnLst/>
              <a:rect l="l" t="t" r="r" b="b"/>
              <a:pathLst>
                <a:path w="2788" h="3663" extrusionOk="0">
                  <a:moveTo>
                    <a:pt x="2599" y="1"/>
                  </a:moveTo>
                  <a:cubicBezTo>
                    <a:pt x="2573" y="1"/>
                    <a:pt x="2545" y="8"/>
                    <a:pt x="2518" y="26"/>
                  </a:cubicBezTo>
                  <a:lnTo>
                    <a:pt x="1590" y="609"/>
                  </a:lnTo>
                  <a:lnTo>
                    <a:pt x="1" y="3117"/>
                  </a:lnTo>
                  <a:lnTo>
                    <a:pt x="546" y="3662"/>
                  </a:lnTo>
                  <a:lnTo>
                    <a:pt x="2719" y="227"/>
                  </a:lnTo>
                  <a:cubicBezTo>
                    <a:pt x="2788" y="120"/>
                    <a:pt x="2704" y="1"/>
                    <a:pt x="2599"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646"/>
        <p:cNvGrpSpPr/>
        <p:nvPr/>
      </p:nvGrpSpPr>
      <p:grpSpPr>
        <a:xfrm>
          <a:off x="0" y="0"/>
          <a:ext cx="0" cy="0"/>
          <a:chOff x="0" y="0"/>
          <a:chExt cx="0" cy="0"/>
        </a:xfrm>
      </p:grpSpPr>
      <p:sp>
        <p:nvSpPr>
          <p:cNvPr id="12647" name="Google Shape;12647;p72"/>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2648" name="Google Shape;12648;p72"/>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2649" name="Google Shape;12649;p72"/>
          <p:cNvGrpSpPr/>
          <p:nvPr/>
        </p:nvGrpSpPr>
        <p:grpSpPr>
          <a:xfrm>
            <a:off x="1765162" y="3346789"/>
            <a:ext cx="292801" cy="359258"/>
            <a:chOff x="1765162" y="3346789"/>
            <a:chExt cx="292801" cy="359258"/>
          </a:xfrm>
        </p:grpSpPr>
        <p:sp>
          <p:nvSpPr>
            <p:cNvPr id="12650" name="Google Shape;12650;p72"/>
            <p:cNvSpPr/>
            <p:nvPr/>
          </p:nvSpPr>
          <p:spPr>
            <a:xfrm>
              <a:off x="1765423" y="3394001"/>
              <a:ext cx="230821" cy="312047"/>
            </a:xfrm>
            <a:custGeom>
              <a:avLst/>
              <a:gdLst/>
              <a:ahLst/>
              <a:cxnLst/>
              <a:rect l="l" t="t" r="r" b="b"/>
              <a:pathLst>
                <a:path w="8815" h="11917" extrusionOk="0">
                  <a:moveTo>
                    <a:pt x="219" y="1"/>
                  </a:moveTo>
                  <a:cubicBezTo>
                    <a:pt x="95" y="1"/>
                    <a:pt x="0" y="96"/>
                    <a:pt x="0" y="220"/>
                  </a:cubicBezTo>
                  <a:lnTo>
                    <a:pt x="0" y="9283"/>
                  </a:lnTo>
                  <a:lnTo>
                    <a:pt x="1927" y="11220"/>
                  </a:lnTo>
                  <a:lnTo>
                    <a:pt x="2624" y="11916"/>
                  </a:lnTo>
                  <a:lnTo>
                    <a:pt x="8586" y="11916"/>
                  </a:lnTo>
                  <a:cubicBezTo>
                    <a:pt x="8710" y="11916"/>
                    <a:pt x="8805" y="11821"/>
                    <a:pt x="8815" y="11697"/>
                  </a:cubicBezTo>
                  <a:lnTo>
                    <a:pt x="881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72"/>
            <p:cNvSpPr/>
            <p:nvPr/>
          </p:nvSpPr>
          <p:spPr>
            <a:xfrm>
              <a:off x="1765162" y="3624088"/>
              <a:ext cx="81959" cy="81959"/>
            </a:xfrm>
            <a:custGeom>
              <a:avLst/>
              <a:gdLst/>
              <a:ahLst/>
              <a:cxnLst/>
              <a:rect l="l" t="t" r="r" b="b"/>
              <a:pathLst>
                <a:path w="3130" h="3130" extrusionOk="0">
                  <a:moveTo>
                    <a:pt x="1" y="0"/>
                  </a:moveTo>
                  <a:lnTo>
                    <a:pt x="1" y="496"/>
                  </a:lnTo>
                  <a:lnTo>
                    <a:pt x="1937" y="2433"/>
                  </a:lnTo>
                  <a:lnTo>
                    <a:pt x="2634" y="3129"/>
                  </a:lnTo>
                  <a:lnTo>
                    <a:pt x="3130" y="3129"/>
                  </a:lnTo>
                  <a:lnTo>
                    <a:pt x="3130" y="267"/>
                  </a:lnTo>
                  <a:cubicBezTo>
                    <a:pt x="3130" y="115"/>
                    <a:pt x="3006" y="0"/>
                    <a:pt x="286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72"/>
            <p:cNvSpPr/>
            <p:nvPr/>
          </p:nvSpPr>
          <p:spPr>
            <a:xfrm>
              <a:off x="1896558" y="3394001"/>
              <a:ext cx="99686" cy="103719"/>
            </a:xfrm>
            <a:custGeom>
              <a:avLst/>
              <a:gdLst/>
              <a:ahLst/>
              <a:cxnLst/>
              <a:rect l="l" t="t" r="r" b="b"/>
              <a:pathLst>
                <a:path w="3807" h="3961" extrusionOk="0">
                  <a:moveTo>
                    <a:pt x="497" y="1"/>
                  </a:moveTo>
                  <a:cubicBezTo>
                    <a:pt x="1" y="2014"/>
                    <a:pt x="1527" y="3960"/>
                    <a:pt x="3597" y="3960"/>
                  </a:cubicBezTo>
                  <a:cubicBezTo>
                    <a:pt x="3664" y="3960"/>
                    <a:pt x="3731" y="3950"/>
                    <a:pt x="3807" y="3950"/>
                  </a:cubicBezTo>
                  <a:lnTo>
                    <a:pt x="380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72"/>
            <p:cNvSpPr/>
            <p:nvPr/>
          </p:nvSpPr>
          <p:spPr>
            <a:xfrm>
              <a:off x="1816379" y="3394001"/>
              <a:ext cx="179629" cy="312047"/>
            </a:xfrm>
            <a:custGeom>
              <a:avLst/>
              <a:gdLst/>
              <a:ahLst/>
              <a:cxnLst/>
              <a:rect l="l" t="t" r="r" b="b"/>
              <a:pathLst>
                <a:path w="6860" h="11917" extrusionOk="0">
                  <a:moveTo>
                    <a:pt x="6106" y="1"/>
                  </a:moveTo>
                  <a:lnTo>
                    <a:pt x="6106" y="11239"/>
                  </a:lnTo>
                  <a:lnTo>
                    <a:pt x="0" y="11239"/>
                  </a:lnTo>
                  <a:lnTo>
                    <a:pt x="678" y="11916"/>
                  </a:lnTo>
                  <a:lnTo>
                    <a:pt x="6640" y="11916"/>
                  </a:lnTo>
                  <a:cubicBezTo>
                    <a:pt x="6764" y="11916"/>
                    <a:pt x="6859" y="11821"/>
                    <a:pt x="6859" y="11697"/>
                  </a:cubicBezTo>
                  <a:lnTo>
                    <a:pt x="685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72"/>
            <p:cNvSpPr/>
            <p:nvPr/>
          </p:nvSpPr>
          <p:spPr>
            <a:xfrm>
              <a:off x="1799647" y="3462448"/>
              <a:ext cx="162138" cy="23776"/>
            </a:xfrm>
            <a:custGeom>
              <a:avLst/>
              <a:gdLst/>
              <a:ahLst/>
              <a:cxnLst/>
              <a:rect l="l" t="t" r="r" b="b"/>
              <a:pathLst>
                <a:path w="6192" h="908" extrusionOk="0">
                  <a:moveTo>
                    <a:pt x="219" y="1"/>
                  </a:moveTo>
                  <a:cubicBezTo>
                    <a:pt x="95" y="1"/>
                    <a:pt x="0" y="106"/>
                    <a:pt x="0" y="230"/>
                  </a:cubicBezTo>
                  <a:lnTo>
                    <a:pt x="0" y="688"/>
                  </a:lnTo>
                  <a:cubicBezTo>
                    <a:pt x="0" y="802"/>
                    <a:pt x="95" y="907"/>
                    <a:pt x="219" y="907"/>
                  </a:cubicBezTo>
                  <a:lnTo>
                    <a:pt x="5962" y="907"/>
                  </a:lnTo>
                  <a:cubicBezTo>
                    <a:pt x="6087" y="907"/>
                    <a:pt x="6191" y="802"/>
                    <a:pt x="6191" y="688"/>
                  </a:cubicBezTo>
                  <a:lnTo>
                    <a:pt x="6191" y="230"/>
                  </a:lnTo>
                  <a:cubicBezTo>
                    <a:pt x="6191" y="106"/>
                    <a:pt x="6087" y="1"/>
                    <a:pt x="5962"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72"/>
            <p:cNvSpPr/>
            <p:nvPr/>
          </p:nvSpPr>
          <p:spPr>
            <a:xfrm>
              <a:off x="1922795" y="3462710"/>
              <a:ext cx="38989" cy="23514"/>
            </a:xfrm>
            <a:custGeom>
              <a:avLst/>
              <a:gdLst/>
              <a:ahLst/>
              <a:cxnLst/>
              <a:rect l="l" t="t" r="r" b="b"/>
              <a:pathLst>
                <a:path w="1489" h="898" extrusionOk="0">
                  <a:moveTo>
                    <a:pt x="0" y="0"/>
                  </a:moveTo>
                  <a:cubicBezTo>
                    <a:pt x="258" y="363"/>
                    <a:pt x="601" y="668"/>
                    <a:pt x="983" y="897"/>
                  </a:cubicBezTo>
                  <a:lnTo>
                    <a:pt x="1259" y="897"/>
                  </a:lnTo>
                  <a:cubicBezTo>
                    <a:pt x="1384" y="897"/>
                    <a:pt x="1488" y="792"/>
                    <a:pt x="1488" y="678"/>
                  </a:cubicBezTo>
                  <a:lnTo>
                    <a:pt x="1488" y="220"/>
                  </a:lnTo>
                  <a:cubicBezTo>
                    <a:pt x="1479" y="96"/>
                    <a:pt x="1384" y="0"/>
                    <a:pt x="1259"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72"/>
            <p:cNvSpPr/>
            <p:nvPr/>
          </p:nvSpPr>
          <p:spPr>
            <a:xfrm>
              <a:off x="1765162" y="3637076"/>
              <a:ext cx="68971" cy="68971"/>
            </a:xfrm>
            <a:custGeom>
              <a:avLst/>
              <a:gdLst/>
              <a:ahLst/>
              <a:cxnLst/>
              <a:rect l="l" t="t" r="r" b="b"/>
              <a:pathLst>
                <a:path w="2634" h="2634" extrusionOk="0">
                  <a:moveTo>
                    <a:pt x="1" y="0"/>
                  </a:moveTo>
                  <a:lnTo>
                    <a:pt x="2634" y="2633"/>
                  </a:lnTo>
                  <a:lnTo>
                    <a:pt x="2634" y="220"/>
                  </a:lnTo>
                  <a:cubicBezTo>
                    <a:pt x="2634" y="96"/>
                    <a:pt x="2538" y="0"/>
                    <a:pt x="241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72"/>
            <p:cNvSpPr/>
            <p:nvPr/>
          </p:nvSpPr>
          <p:spPr>
            <a:xfrm>
              <a:off x="1923528" y="3346789"/>
              <a:ext cx="134434" cy="134434"/>
            </a:xfrm>
            <a:custGeom>
              <a:avLst/>
              <a:gdLst/>
              <a:ahLst/>
              <a:cxnLst/>
              <a:rect l="l" t="t" r="r" b="b"/>
              <a:pathLst>
                <a:path w="5134" h="5134" extrusionOk="0">
                  <a:moveTo>
                    <a:pt x="2567" y="1"/>
                  </a:moveTo>
                  <a:cubicBezTo>
                    <a:pt x="1155" y="1"/>
                    <a:pt x="1" y="1155"/>
                    <a:pt x="1" y="2567"/>
                  </a:cubicBezTo>
                  <a:cubicBezTo>
                    <a:pt x="1" y="3989"/>
                    <a:pt x="1155" y="5133"/>
                    <a:pt x="2567" y="5133"/>
                  </a:cubicBezTo>
                  <a:cubicBezTo>
                    <a:pt x="3989" y="5133"/>
                    <a:pt x="5133" y="3989"/>
                    <a:pt x="5133" y="2567"/>
                  </a:cubicBezTo>
                  <a:cubicBezTo>
                    <a:pt x="5133" y="1155"/>
                    <a:pt x="3989" y="1"/>
                    <a:pt x="256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8" name="Google Shape;12658;p72"/>
            <p:cNvSpPr/>
            <p:nvPr/>
          </p:nvSpPr>
          <p:spPr>
            <a:xfrm>
              <a:off x="1978255" y="3377033"/>
              <a:ext cx="48730" cy="48730"/>
            </a:xfrm>
            <a:custGeom>
              <a:avLst/>
              <a:gdLst/>
              <a:ahLst/>
              <a:cxnLst/>
              <a:rect l="l" t="t" r="r" b="b"/>
              <a:pathLst>
                <a:path w="1861" h="1861" extrusionOk="0">
                  <a:moveTo>
                    <a:pt x="925" y="0"/>
                  </a:moveTo>
                  <a:cubicBezTo>
                    <a:pt x="410" y="0"/>
                    <a:pt x="0" y="420"/>
                    <a:pt x="0" y="935"/>
                  </a:cubicBezTo>
                  <a:cubicBezTo>
                    <a:pt x="0" y="1450"/>
                    <a:pt x="410" y="1861"/>
                    <a:pt x="925" y="1861"/>
                  </a:cubicBezTo>
                  <a:cubicBezTo>
                    <a:pt x="1441" y="1861"/>
                    <a:pt x="1860" y="1450"/>
                    <a:pt x="1860" y="935"/>
                  </a:cubicBezTo>
                  <a:cubicBezTo>
                    <a:pt x="1860" y="420"/>
                    <a:pt x="1441" y="0"/>
                    <a:pt x="92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9" name="Google Shape;12659;p72"/>
            <p:cNvSpPr/>
            <p:nvPr/>
          </p:nvSpPr>
          <p:spPr>
            <a:xfrm>
              <a:off x="1960999" y="3371560"/>
              <a:ext cx="82587" cy="59702"/>
            </a:xfrm>
            <a:custGeom>
              <a:avLst/>
              <a:gdLst/>
              <a:ahLst/>
              <a:cxnLst/>
              <a:rect l="l" t="t" r="r" b="b"/>
              <a:pathLst>
                <a:path w="3154" h="2280" extrusionOk="0">
                  <a:moveTo>
                    <a:pt x="1584" y="419"/>
                  </a:moveTo>
                  <a:cubicBezTo>
                    <a:pt x="1775" y="419"/>
                    <a:pt x="1966" y="495"/>
                    <a:pt x="2100" y="629"/>
                  </a:cubicBezTo>
                  <a:cubicBezTo>
                    <a:pt x="2578" y="1115"/>
                    <a:pt x="2187" y="1872"/>
                    <a:pt x="1598" y="1872"/>
                  </a:cubicBezTo>
                  <a:cubicBezTo>
                    <a:pt x="1505" y="1872"/>
                    <a:pt x="1408" y="1853"/>
                    <a:pt x="1308" y="1812"/>
                  </a:cubicBezTo>
                  <a:cubicBezTo>
                    <a:pt x="583" y="1507"/>
                    <a:pt x="793" y="419"/>
                    <a:pt x="1584" y="419"/>
                  </a:cubicBezTo>
                  <a:close/>
                  <a:moveTo>
                    <a:pt x="1608" y="1"/>
                  </a:moveTo>
                  <a:cubicBezTo>
                    <a:pt x="1463" y="1"/>
                    <a:pt x="1311" y="30"/>
                    <a:pt x="1155" y="95"/>
                  </a:cubicBezTo>
                  <a:cubicBezTo>
                    <a:pt x="1" y="572"/>
                    <a:pt x="344" y="2279"/>
                    <a:pt x="1584" y="2279"/>
                  </a:cubicBezTo>
                  <a:cubicBezTo>
                    <a:pt x="1890" y="2279"/>
                    <a:pt x="2176" y="2155"/>
                    <a:pt x="2395" y="1946"/>
                  </a:cubicBezTo>
                  <a:cubicBezTo>
                    <a:pt x="3154" y="1187"/>
                    <a:pt x="2530" y="1"/>
                    <a:pt x="16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72"/>
            <p:cNvSpPr/>
            <p:nvPr/>
          </p:nvSpPr>
          <p:spPr>
            <a:xfrm>
              <a:off x="1950028" y="3412592"/>
              <a:ext cx="43755" cy="39408"/>
            </a:xfrm>
            <a:custGeom>
              <a:avLst/>
              <a:gdLst/>
              <a:ahLst/>
              <a:cxnLst/>
              <a:rect l="l" t="t" r="r" b="b"/>
              <a:pathLst>
                <a:path w="1671" h="1505" extrusionOk="0">
                  <a:moveTo>
                    <a:pt x="1359" y="0"/>
                  </a:moveTo>
                  <a:cubicBezTo>
                    <a:pt x="1305" y="0"/>
                    <a:pt x="1249" y="24"/>
                    <a:pt x="1202" y="83"/>
                  </a:cubicBezTo>
                  <a:lnTo>
                    <a:pt x="143" y="1142"/>
                  </a:lnTo>
                  <a:cubicBezTo>
                    <a:pt x="0" y="1275"/>
                    <a:pt x="95" y="1504"/>
                    <a:pt x="286" y="1504"/>
                  </a:cubicBezTo>
                  <a:cubicBezTo>
                    <a:pt x="344" y="1495"/>
                    <a:pt x="391" y="1476"/>
                    <a:pt x="429" y="1437"/>
                  </a:cubicBezTo>
                  <a:lnTo>
                    <a:pt x="1498" y="369"/>
                  </a:lnTo>
                  <a:cubicBezTo>
                    <a:pt x="1670" y="225"/>
                    <a:pt x="1523" y="0"/>
                    <a:pt x="13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72"/>
            <p:cNvSpPr/>
            <p:nvPr/>
          </p:nvSpPr>
          <p:spPr>
            <a:xfrm>
              <a:off x="1792054" y="3504659"/>
              <a:ext cx="176225" cy="10814"/>
            </a:xfrm>
            <a:custGeom>
              <a:avLst/>
              <a:gdLst/>
              <a:ahLst/>
              <a:cxnLst/>
              <a:rect l="l" t="t" r="r" b="b"/>
              <a:pathLst>
                <a:path w="6730" h="413" extrusionOk="0">
                  <a:moveTo>
                    <a:pt x="272" y="1"/>
                  </a:moveTo>
                  <a:cubicBezTo>
                    <a:pt x="3" y="1"/>
                    <a:pt x="0" y="413"/>
                    <a:pt x="264" y="413"/>
                  </a:cubicBezTo>
                  <a:cubicBezTo>
                    <a:pt x="272" y="413"/>
                    <a:pt x="281" y="412"/>
                    <a:pt x="290" y="411"/>
                  </a:cubicBezTo>
                  <a:lnTo>
                    <a:pt x="6481" y="411"/>
                  </a:lnTo>
                  <a:cubicBezTo>
                    <a:pt x="6729" y="392"/>
                    <a:pt x="6729" y="20"/>
                    <a:pt x="6481" y="1"/>
                  </a:cubicBezTo>
                  <a:lnTo>
                    <a:pt x="290" y="1"/>
                  </a:lnTo>
                  <a:cubicBezTo>
                    <a:pt x="284" y="1"/>
                    <a:pt x="278" y="1"/>
                    <a:pt x="272"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72"/>
            <p:cNvSpPr/>
            <p:nvPr/>
          </p:nvSpPr>
          <p:spPr>
            <a:xfrm>
              <a:off x="1792891" y="3528408"/>
              <a:ext cx="175387" cy="11024"/>
            </a:xfrm>
            <a:custGeom>
              <a:avLst/>
              <a:gdLst/>
              <a:ahLst/>
              <a:cxnLst/>
              <a:rect l="l" t="t" r="r" b="b"/>
              <a:pathLst>
                <a:path w="6698" h="421" extrusionOk="0">
                  <a:moveTo>
                    <a:pt x="258" y="0"/>
                  </a:moveTo>
                  <a:cubicBezTo>
                    <a:pt x="0" y="20"/>
                    <a:pt x="0" y="392"/>
                    <a:pt x="258" y="420"/>
                  </a:cubicBezTo>
                  <a:lnTo>
                    <a:pt x="6449" y="420"/>
                  </a:lnTo>
                  <a:cubicBezTo>
                    <a:pt x="6697" y="392"/>
                    <a:pt x="6697" y="20"/>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72"/>
            <p:cNvSpPr/>
            <p:nvPr/>
          </p:nvSpPr>
          <p:spPr>
            <a:xfrm>
              <a:off x="1792891" y="3552394"/>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72"/>
            <p:cNvSpPr/>
            <p:nvPr/>
          </p:nvSpPr>
          <p:spPr>
            <a:xfrm>
              <a:off x="1792891" y="3576379"/>
              <a:ext cx="175387" cy="10762"/>
            </a:xfrm>
            <a:custGeom>
              <a:avLst/>
              <a:gdLst/>
              <a:ahLst/>
              <a:cxnLst/>
              <a:rect l="l" t="t" r="r" b="b"/>
              <a:pathLst>
                <a:path w="6698" h="411" extrusionOk="0">
                  <a:moveTo>
                    <a:pt x="258" y="0"/>
                  </a:moveTo>
                  <a:cubicBezTo>
                    <a:pt x="0" y="19"/>
                    <a:pt x="0" y="391"/>
                    <a:pt x="258" y="410"/>
                  </a:cubicBezTo>
                  <a:lnTo>
                    <a:pt x="6449" y="410"/>
                  </a:lnTo>
                  <a:cubicBezTo>
                    <a:pt x="6697" y="391"/>
                    <a:pt x="6697" y="19"/>
                    <a:pt x="644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65" name="Google Shape;12665;p72"/>
          <p:cNvGrpSpPr/>
          <p:nvPr/>
        </p:nvGrpSpPr>
        <p:grpSpPr>
          <a:xfrm>
            <a:off x="3077632" y="2445004"/>
            <a:ext cx="358996" cy="296309"/>
            <a:chOff x="3077632" y="2445004"/>
            <a:chExt cx="358996" cy="296309"/>
          </a:xfrm>
        </p:grpSpPr>
        <p:sp>
          <p:nvSpPr>
            <p:cNvPr id="12666" name="Google Shape;12666;p72"/>
            <p:cNvSpPr/>
            <p:nvPr/>
          </p:nvSpPr>
          <p:spPr>
            <a:xfrm>
              <a:off x="3097873" y="2504968"/>
              <a:ext cx="294293" cy="195366"/>
            </a:xfrm>
            <a:custGeom>
              <a:avLst/>
              <a:gdLst/>
              <a:ahLst/>
              <a:cxnLst/>
              <a:rect l="l" t="t" r="r" b="b"/>
              <a:pathLst>
                <a:path w="11239" h="7461" extrusionOk="0">
                  <a:moveTo>
                    <a:pt x="592" y="0"/>
                  </a:moveTo>
                  <a:cubicBezTo>
                    <a:pt x="267" y="0"/>
                    <a:pt x="0" y="258"/>
                    <a:pt x="0" y="582"/>
                  </a:cubicBezTo>
                  <a:lnTo>
                    <a:pt x="0" y="7461"/>
                  </a:lnTo>
                  <a:lnTo>
                    <a:pt x="11238" y="7461"/>
                  </a:lnTo>
                  <a:lnTo>
                    <a:pt x="11238" y="582"/>
                  </a:lnTo>
                  <a:cubicBezTo>
                    <a:pt x="11238" y="258"/>
                    <a:pt x="10971" y="0"/>
                    <a:pt x="1064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72"/>
            <p:cNvSpPr/>
            <p:nvPr/>
          </p:nvSpPr>
          <p:spPr>
            <a:xfrm>
              <a:off x="3296696" y="2504968"/>
              <a:ext cx="95471" cy="80100"/>
            </a:xfrm>
            <a:custGeom>
              <a:avLst/>
              <a:gdLst/>
              <a:ahLst/>
              <a:cxnLst/>
              <a:rect l="l" t="t" r="r" b="b"/>
              <a:pathLst>
                <a:path w="3646" h="3059" extrusionOk="0">
                  <a:moveTo>
                    <a:pt x="3071" y="0"/>
                  </a:moveTo>
                  <a:cubicBezTo>
                    <a:pt x="3065" y="0"/>
                    <a:pt x="3059" y="0"/>
                    <a:pt x="3054" y="0"/>
                  </a:cubicBezTo>
                  <a:lnTo>
                    <a:pt x="1" y="0"/>
                  </a:lnTo>
                  <a:lnTo>
                    <a:pt x="1" y="134"/>
                  </a:lnTo>
                  <a:cubicBezTo>
                    <a:pt x="1" y="1790"/>
                    <a:pt x="1352" y="3058"/>
                    <a:pt x="2920" y="3058"/>
                  </a:cubicBezTo>
                  <a:cubicBezTo>
                    <a:pt x="3158" y="3058"/>
                    <a:pt x="3401" y="3029"/>
                    <a:pt x="3645" y="2967"/>
                  </a:cubicBezTo>
                  <a:lnTo>
                    <a:pt x="3645" y="582"/>
                  </a:lnTo>
                  <a:cubicBezTo>
                    <a:pt x="3645" y="264"/>
                    <a:pt x="3387" y="0"/>
                    <a:pt x="30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72"/>
            <p:cNvSpPr/>
            <p:nvPr/>
          </p:nvSpPr>
          <p:spPr>
            <a:xfrm>
              <a:off x="3097873" y="2685330"/>
              <a:ext cx="294293" cy="15004"/>
            </a:xfrm>
            <a:custGeom>
              <a:avLst/>
              <a:gdLst/>
              <a:ahLst/>
              <a:cxnLst/>
              <a:rect l="l" t="t" r="r" b="b"/>
              <a:pathLst>
                <a:path w="11239" h="573" extrusionOk="0">
                  <a:moveTo>
                    <a:pt x="0" y="0"/>
                  </a:moveTo>
                  <a:lnTo>
                    <a:pt x="0" y="573"/>
                  </a:lnTo>
                  <a:lnTo>
                    <a:pt x="11238" y="573"/>
                  </a:lnTo>
                  <a:lnTo>
                    <a:pt x="1123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72"/>
            <p:cNvSpPr/>
            <p:nvPr/>
          </p:nvSpPr>
          <p:spPr>
            <a:xfrm>
              <a:off x="3116596" y="2524685"/>
              <a:ext cx="256587" cy="140430"/>
            </a:xfrm>
            <a:custGeom>
              <a:avLst/>
              <a:gdLst/>
              <a:ahLst/>
              <a:cxnLst/>
              <a:rect l="l" t="t" r="r" b="b"/>
              <a:pathLst>
                <a:path w="9799" h="5363" extrusionOk="0">
                  <a:moveTo>
                    <a:pt x="9594" y="1"/>
                  </a:moveTo>
                  <a:cubicBezTo>
                    <a:pt x="9589" y="1"/>
                    <a:pt x="9584" y="1"/>
                    <a:pt x="9579" y="1"/>
                  </a:cubicBezTo>
                  <a:lnTo>
                    <a:pt x="220" y="1"/>
                  </a:lnTo>
                  <a:cubicBezTo>
                    <a:pt x="106" y="1"/>
                    <a:pt x="1" y="97"/>
                    <a:pt x="1" y="221"/>
                  </a:cubicBezTo>
                  <a:lnTo>
                    <a:pt x="1" y="5143"/>
                  </a:lnTo>
                  <a:cubicBezTo>
                    <a:pt x="1" y="5258"/>
                    <a:pt x="106" y="5363"/>
                    <a:pt x="220" y="5363"/>
                  </a:cubicBezTo>
                  <a:lnTo>
                    <a:pt x="9579" y="5363"/>
                  </a:lnTo>
                  <a:cubicBezTo>
                    <a:pt x="9703" y="5363"/>
                    <a:pt x="9798" y="5258"/>
                    <a:pt x="9798" y="5143"/>
                  </a:cubicBezTo>
                  <a:lnTo>
                    <a:pt x="9798" y="221"/>
                  </a:lnTo>
                  <a:cubicBezTo>
                    <a:pt x="9798" y="102"/>
                    <a:pt x="9711" y="1"/>
                    <a:pt x="959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0" name="Google Shape;12670;p72"/>
            <p:cNvSpPr/>
            <p:nvPr/>
          </p:nvSpPr>
          <p:spPr>
            <a:xfrm>
              <a:off x="3298215" y="2524685"/>
              <a:ext cx="74968" cy="60487"/>
            </a:xfrm>
            <a:custGeom>
              <a:avLst/>
              <a:gdLst/>
              <a:ahLst/>
              <a:cxnLst/>
              <a:rect l="l" t="t" r="r" b="b"/>
              <a:pathLst>
                <a:path w="2863" h="2310" extrusionOk="0">
                  <a:moveTo>
                    <a:pt x="2658" y="1"/>
                  </a:moveTo>
                  <a:cubicBezTo>
                    <a:pt x="2653" y="1"/>
                    <a:pt x="2648" y="1"/>
                    <a:pt x="2643" y="1"/>
                  </a:cubicBezTo>
                  <a:lnTo>
                    <a:pt x="0" y="1"/>
                  </a:lnTo>
                  <a:cubicBezTo>
                    <a:pt x="296" y="1346"/>
                    <a:pt x="1488" y="2310"/>
                    <a:pt x="2862" y="2310"/>
                  </a:cubicBezTo>
                  <a:lnTo>
                    <a:pt x="2862" y="221"/>
                  </a:lnTo>
                  <a:cubicBezTo>
                    <a:pt x="2862" y="102"/>
                    <a:pt x="2775" y="1"/>
                    <a:pt x="2658"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1" name="Google Shape;12671;p72"/>
            <p:cNvSpPr/>
            <p:nvPr/>
          </p:nvSpPr>
          <p:spPr>
            <a:xfrm>
              <a:off x="3273967" y="2567157"/>
              <a:ext cx="72480" cy="72480"/>
            </a:xfrm>
            <a:custGeom>
              <a:avLst/>
              <a:gdLst/>
              <a:ahLst/>
              <a:cxnLst/>
              <a:rect l="l" t="t" r="r" b="b"/>
              <a:pathLst>
                <a:path w="2768" h="2768" extrusionOk="0">
                  <a:moveTo>
                    <a:pt x="220" y="1"/>
                  </a:moveTo>
                  <a:cubicBezTo>
                    <a:pt x="96" y="1"/>
                    <a:pt x="1" y="96"/>
                    <a:pt x="1" y="220"/>
                  </a:cubicBezTo>
                  <a:lnTo>
                    <a:pt x="1" y="2548"/>
                  </a:lnTo>
                  <a:cubicBezTo>
                    <a:pt x="1" y="2663"/>
                    <a:pt x="96" y="2767"/>
                    <a:pt x="220" y="2767"/>
                  </a:cubicBezTo>
                  <a:lnTo>
                    <a:pt x="2538" y="2767"/>
                  </a:lnTo>
                  <a:cubicBezTo>
                    <a:pt x="2662" y="2767"/>
                    <a:pt x="2767" y="2663"/>
                    <a:pt x="2767" y="2548"/>
                  </a:cubicBezTo>
                  <a:lnTo>
                    <a:pt x="2767" y="220"/>
                  </a:lnTo>
                  <a:cubicBezTo>
                    <a:pt x="2767" y="96"/>
                    <a:pt x="2662" y="1"/>
                    <a:pt x="253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72"/>
            <p:cNvSpPr/>
            <p:nvPr/>
          </p:nvSpPr>
          <p:spPr>
            <a:xfrm>
              <a:off x="3323928" y="2567157"/>
              <a:ext cx="22519" cy="13014"/>
            </a:xfrm>
            <a:custGeom>
              <a:avLst/>
              <a:gdLst/>
              <a:ahLst/>
              <a:cxnLst/>
              <a:rect l="l" t="t" r="r" b="b"/>
              <a:pathLst>
                <a:path w="860" h="497" extrusionOk="0">
                  <a:moveTo>
                    <a:pt x="1" y="1"/>
                  </a:moveTo>
                  <a:cubicBezTo>
                    <a:pt x="258" y="211"/>
                    <a:pt x="545" y="383"/>
                    <a:pt x="859" y="497"/>
                  </a:cubicBezTo>
                  <a:lnTo>
                    <a:pt x="859" y="220"/>
                  </a:lnTo>
                  <a:cubicBezTo>
                    <a:pt x="859" y="96"/>
                    <a:pt x="754" y="1"/>
                    <a:pt x="63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72"/>
            <p:cNvSpPr/>
            <p:nvPr/>
          </p:nvSpPr>
          <p:spPr>
            <a:xfrm>
              <a:off x="3116596" y="2524449"/>
              <a:ext cx="256587" cy="140430"/>
            </a:xfrm>
            <a:custGeom>
              <a:avLst/>
              <a:gdLst/>
              <a:ahLst/>
              <a:cxnLst/>
              <a:rect l="l" t="t" r="r" b="b"/>
              <a:pathLst>
                <a:path w="9799" h="5363" extrusionOk="0">
                  <a:moveTo>
                    <a:pt x="220" y="1"/>
                  </a:moveTo>
                  <a:cubicBezTo>
                    <a:pt x="106" y="1"/>
                    <a:pt x="1" y="96"/>
                    <a:pt x="1" y="220"/>
                  </a:cubicBezTo>
                  <a:lnTo>
                    <a:pt x="1" y="5143"/>
                  </a:lnTo>
                  <a:cubicBezTo>
                    <a:pt x="1" y="5267"/>
                    <a:pt x="106" y="5362"/>
                    <a:pt x="220" y="5362"/>
                  </a:cubicBezTo>
                  <a:lnTo>
                    <a:pt x="9579" y="5362"/>
                  </a:lnTo>
                  <a:cubicBezTo>
                    <a:pt x="9703" y="5362"/>
                    <a:pt x="9798" y="5267"/>
                    <a:pt x="9798" y="5143"/>
                  </a:cubicBezTo>
                  <a:lnTo>
                    <a:pt x="9798" y="5009"/>
                  </a:lnTo>
                  <a:lnTo>
                    <a:pt x="411" y="5009"/>
                  </a:lnTo>
                  <a:lnTo>
                    <a:pt x="4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72"/>
            <p:cNvSpPr/>
            <p:nvPr/>
          </p:nvSpPr>
          <p:spPr>
            <a:xfrm>
              <a:off x="3116596" y="2524685"/>
              <a:ext cx="256587" cy="20267"/>
            </a:xfrm>
            <a:custGeom>
              <a:avLst/>
              <a:gdLst/>
              <a:ahLst/>
              <a:cxnLst/>
              <a:rect l="l" t="t" r="r" b="b"/>
              <a:pathLst>
                <a:path w="9799" h="774" extrusionOk="0">
                  <a:moveTo>
                    <a:pt x="9594" y="1"/>
                  </a:moveTo>
                  <a:cubicBezTo>
                    <a:pt x="9589" y="1"/>
                    <a:pt x="9584" y="1"/>
                    <a:pt x="9579" y="1"/>
                  </a:cubicBezTo>
                  <a:lnTo>
                    <a:pt x="220" y="1"/>
                  </a:lnTo>
                  <a:cubicBezTo>
                    <a:pt x="106" y="1"/>
                    <a:pt x="1" y="97"/>
                    <a:pt x="1" y="221"/>
                  </a:cubicBezTo>
                  <a:lnTo>
                    <a:pt x="1" y="774"/>
                  </a:lnTo>
                  <a:lnTo>
                    <a:pt x="9798" y="774"/>
                  </a:lnTo>
                  <a:lnTo>
                    <a:pt x="9798" y="221"/>
                  </a:lnTo>
                  <a:cubicBezTo>
                    <a:pt x="9798" y="102"/>
                    <a:pt x="9711" y="1"/>
                    <a:pt x="9594"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5" name="Google Shape;12675;p72"/>
            <p:cNvSpPr/>
            <p:nvPr/>
          </p:nvSpPr>
          <p:spPr>
            <a:xfrm>
              <a:off x="3298450" y="2524711"/>
              <a:ext cx="74732" cy="20241"/>
            </a:xfrm>
            <a:custGeom>
              <a:avLst/>
              <a:gdLst/>
              <a:ahLst/>
              <a:cxnLst/>
              <a:rect l="l" t="t" r="r" b="b"/>
              <a:pathLst>
                <a:path w="2854" h="773" extrusionOk="0">
                  <a:moveTo>
                    <a:pt x="1" y="0"/>
                  </a:moveTo>
                  <a:cubicBezTo>
                    <a:pt x="58" y="267"/>
                    <a:pt x="153" y="534"/>
                    <a:pt x="287" y="773"/>
                  </a:cubicBezTo>
                  <a:lnTo>
                    <a:pt x="2853" y="773"/>
                  </a:lnTo>
                  <a:lnTo>
                    <a:pt x="2853" y="220"/>
                  </a:lnTo>
                  <a:cubicBezTo>
                    <a:pt x="2853" y="96"/>
                    <a:pt x="2758" y="0"/>
                    <a:pt x="263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6" name="Google Shape;12676;p72"/>
            <p:cNvSpPr/>
            <p:nvPr/>
          </p:nvSpPr>
          <p:spPr>
            <a:xfrm>
              <a:off x="3224766" y="2674332"/>
              <a:ext cx="40246" cy="11024"/>
            </a:xfrm>
            <a:custGeom>
              <a:avLst/>
              <a:gdLst/>
              <a:ahLst/>
              <a:cxnLst/>
              <a:rect l="l" t="t" r="r" b="b"/>
              <a:pathLst>
                <a:path w="1537" h="421" extrusionOk="0">
                  <a:moveTo>
                    <a:pt x="258" y="1"/>
                  </a:moveTo>
                  <a:cubicBezTo>
                    <a:pt x="0" y="20"/>
                    <a:pt x="0" y="392"/>
                    <a:pt x="258" y="420"/>
                  </a:cubicBezTo>
                  <a:lnTo>
                    <a:pt x="1288" y="420"/>
                  </a:lnTo>
                  <a:cubicBezTo>
                    <a:pt x="1536" y="392"/>
                    <a:pt x="1536" y="20"/>
                    <a:pt x="128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72"/>
            <p:cNvSpPr/>
            <p:nvPr/>
          </p:nvSpPr>
          <p:spPr>
            <a:xfrm>
              <a:off x="3309684" y="2445004"/>
              <a:ext cx="126945" cy="127181"/>
            </a:xfrm>
            <a:custGeom>
              <a:avLst/>
              <a:gdLst/>
              <a:ahLst/>
              <a:cxnLst/>
              <a:rect l="l" t="t" r="r" b="b"/>
              <a:pathLst>
                <a:path w="4848" h="4857" extrusionOk="0">
                  <a:moveTo>
                    <a:pt x="2424" y="1"/>
                  </a:moveTo>
                  <a:cubicBezTo>
                    <a:pt x="1089" y="1"/>
                    <a:pt x="1" y="1088"/>
                    <a:pt x="1" y="2424"/>
                  </a:cubicBezTo>
                  <a:cubicBezTo>
                    <a:pt x="1" y="3769"/>
                    <a:pt x="1089" y="4857"/>
                    <a:pt x="2424" y="4857"/>
                  </a:cubicBezTo>
                  <a:cubicBezTo>
                    <a:pt x="3769" y="4857"/>
                    <a:pt x="4847" y="3769"/>
                    <a:pt x="4847" y="2424"/>
                  </a:cubicBezTo>
                  <a:cubicBezTo>
                    <a:pt x="4847" y="1088"/>
                    <a:pt x="3769" y="1"/>
                    <a:pt x="242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72"/>
            <p:cNvSpPr/>
            <p:nvPr/>
          </p:nvSpPr>
          <p:spPr>
            <a:xfrm>
              <a:off x="3336681" y="2472236"/>
              <a:ext cx="72951" cy="72218"/>
            </a:xfrm>
            <a:custGeom>
              <a:avLst/>
              <a:gdLst/>
              <a:ahLst/>
              <a:cxnLst/>
              <a:rect l="l" t="t" r="r" b="b"/>
              <a:pathLst>
                <a:path w="2786" h="2758" extrusionOk="0">
                  <a:moveTo>
                    <a:pt x="1393" y="1"/>
                  </a:moveTo>
                  <a:cubicBezTo>
                    <a:pt x="630" y="1"/>
                    <a:pt x="0" y="621"/>
                    <a:pt x="0" y="1384"/>
                  </a:cubicBezTo>
                  <a:lnTo>
                    <a:pt x="0" y="1413"/>
                  </a:lnTo>
                  <a:cubicBezTo>
                    <a:pt x="29" y="2166"/>
                    <a:pt x="659" y="2758"/>
                    <a:pt x="1412" y="2758"/>
                  </a:cubicBezTo>
                  <a:cubicBezTo>
                    <a:pt x="2166" y="2748"/>
                    <a:pt x="2776" y="2138"/>
                    <a:pt x="2786" y="1384"/>
                  </a:cubicBezTo>
                  <a:cubicBezTo>
                    <a:pt x="2786" y="621"/>
                    <a:pt x="2166" y="1"/>
                    <a:pt x="1393"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72"/>
            <p:cNvSpPr/>
            <p:nvPr/>
          </p:nvSpPr>
          <p:spPr>
            <a:xfrm>
              <a:off x="3366165" y="2473231"/>
              <a:ext cx="43729" cy="71878"/>
            </a:xfrm>
            <a:custGeom>
              <a:avLst/>
              <a:gdLst/>
              <a:ahLst/>
              <a:cxnLst/>
              <a:rect l="l" t="t" r="r" b="b"/>
              <a:pathLst>
                <a:path w="1670" h="2745" extrusionOk="0">
                  <a:moveTo>
                    <a:pt x="630" y="1"/>
                  </a:moveTo>
                  <a:cubicBezTo>
                    <a:pt x="353" y="211"/>
                    <a:pt x="114" y="487"/>
                    <a:pt x="267" y="697"/>
                  </a:cubicBezTo>
                  <a:cubicBezTo>
                    <a:pt x="572" y="1127"/>
                    <a:pt x="1164" y="802"/>
                    <a:pt x="1183" y="1375"/>
                  </a:cubicBezTo>
                  <a:cubicBezTo>
                    <a:pt x="1193" y="1899"/>
                    <a:pt x="0" y="2062"/>
                    <a:pt x="0" y="2720"/>
                  </a:cubicBezTo>
                  <a:cubicBezTo>
                    <a:pt x="88" y="2736"/>
                    <a:pt x="176" y="2744"/>
                    <a:pt x="262" y="2744"/>
                  </a:cubicBezTo>
                  <a:cubicBezTo>
                    <a:pt x="1015" y="2744"/>
                    <a:pt x="1660" y="2134"/>
                    <a:pt x="1660" y="1346"/>
                  </a:cubicBezTo>
                  <a:lnTo>
                    <a:pt x="1670" y="1346"/>
                  </a:lnTo>
                  <a:cubicBezTo>
                    <a:pt x="1670" y="716"/>
                    <a:pt x="1240" y="163"/>
                    <a:pt x="6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72"/>
            <p:cNvSpPr/>
            <p:nvPr/>
          </p:nvSpPr>
          <p:spPr>
            <a:xfrm>
              <a:off x="3336681" y="2497976"/>
              <a:ext cx="30244" cy="32757"/>
            </a:xfrm>
            <a:custGeom>
              <a:avLst/>
              <a:gdLst/>
              <a:ahLst/>
              <a:cxnLst/>
              <a:rect l="l" t="t" r="r" b="b"/>
              <a:pathLst>
                <a:path w="1155" h="1251" extrusionOk="0">
                  <a:moveTo>
                    <a:pt x="67" y="0"/>
                  </a:moveTo>
                  <a:cubicBezTo>
                    <a:pt x="29" y="134"/>
                    <a:pt x="0" y="267"/>
                    <a:pt x="10" y="411"/>
                  </a:cubicBezTo>
                  <a:lnTo>
                    <a:pt x="10" y="439"/>
                  </a:lnTo>
                  <a:cubicBezTo>
                    <a:pt x="10" y="725"/>
                    <a:pt x="105" y="1012"/>
                    <a:pt x="287" y="1250"/>
                  </a:cubicBezTo>
                  <a:cubicBezTo>
                    <a:pt x="1155" y="859"/>
                    <a:pt x="1012" y="458"/>
                    <a:pt x="401" y="229"/>
                  </a:cubicBezTo>
                  <a:cubicBezTo>
                    <a:pt x="277" y="172"/>
                    <a:pt x="162" y="96"/>
                    <a:pt x="6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72"/>
            <p:cNvSpPr/>
            <p:nvPr/>
          </p:nvSpPr>
          <p:spPr>
            <a:xfrm>
              <a:off x="3144587" y="2567157"/>
              <a:ext cx="27232" cy="27259"/>
            </a:xfrm>
            <a:custGeom>
              <a:avLst/>
              <a:gdLst/>
              <a:ahLst/>
              <a:cxnLst/>
              <a:rect l="l" t="t" r="r" b="b"/>
              <a:pathLst>
                <a:path w="1040" h="1041" extrusionOk="0">
                  <a:moveTo>
                    <a:pt x="220" y="1"/>
                  </a:moveTo>
                  <a:cubicBezTo>
                    <a:pt x="95" y="1"/>
                    <a:pt x="0" y="96"/>
                    <a:pt x="0" y="220"/>
                  </a:cubicBezTo>
                  <a:lnTo>
                    <a:pt x="0" y="821"/>
                  </a:lnTo>
                  <a:cubicBezTo>
                    <a:pt x="0" y="936"/>
                    <a:pt x="95" y="1041"/>
                    <a:pt x="220" y="1041"/>
                  </a:cubicBezTo>
                  <a:lnTo>
                    <a:pt x="821" y="1041"/>
                  </a:lnTo>
                  <a:cubicBezTo>
                    <a:pt x="935" y="1041"/>
                    <a:pt x="1040" y="936"/>
                    <a:pt x="1040" y="821"/>
                  </a:cubicBezTo>
                  <a:lnTo>
                    <a:pt x="1040" y="220"/>
                  </a:lnTo>
                  <a:cubicBezTo>
                    <a:pt x="1040" y="96"/>
                    <a:pt x="935" y="1"/>
                    <a:pt x="82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2" name="Google Shape;12682;p72"/>
            <p:cNvSpPr/>
            <p:nvPr/>
          </p:nvSpPr>
          <p:spPr>
            <a:xfrm>
              <a:off x="3180958" y="2561658"/>
              <a:ext cx="79655" cy="11050"/>
            </a:xfrm>
            <a:custGeom>
              <a:avLst/>
              <a:gdLst/>
              <a:ahLst/>
              <a:cxnLst/>
              <a:rect l="l" t="t" r="r" b="b"/>
              <a:pathLst>
                <a:path w="3042" h="422" extrusionOk="0">
                  <a:moveTo>
                    <a:pt x="281" y="0"/>
                  </a:moveTo>
                  <a:cubicBezTo>
                    <a:pt x="0" y="0"/>
                    <a:pt x="0" y="421"/>
                    <a:pt x="281" y="421"/>
                  </a:cubicBezTo>
                  <a:cubicBezTo>
                    <a:pt x="287" y="421"/>
                    <a:pt x="293" y="421"/>
                    <a:pt x="300" y="421"/>
                  </a:cubicBezTo>
                  <a:lnTo>
                    <a:pt x="2742" y="421"/>
                  </a:lnTo>
                  <a:cubicBezTo>
                    <a:pt x="2748" y="421"/>
                    <a:pt x="2754" y="421"/>
                    <a:pt x="2760" y="421"/>
                  </a:cubicBezTo>
                  <a:cubicBezTo>
                    <a:pt x="3041" y="421"/>
                    <a:pt x="3041" y="0"/>
                    <a:pt x="2760" y="0"/>
                  </a:cubicBezTo>
                  <a:cubicBezTo>
                    <a:pt x="2754" y="0"/>
                    <a:pt x="2748" y="1"/>
                    <a:pt x="2742" y="1"/>
                  </a:cubicBezTo>
                  <a:lnTo>
                    <a:pt x="300" y="1"/>
                  </a:lnTo>
                  <a:cubicBezTo>
                    <a:pt x="293" y="1"/>
                    <a:pt x="287" y="0"/>
                    <a:pt x="28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3" name="Google Shape;12683;p72"/>
            <p:cNvSpPr/>
            <p:nvPr/>
          </p:nvSpPr>
          <p:spPr>
            <a:xfrm>
              <a:off x="3182058" y="2575405"/>
              <a:ext cx="77455" cy="10762"/>
            </a:xfrm>
            <a:custGeom>
              <a:avLst/>
              <a:gdLst/>
              <a:ahLst/>
              <a:cxnLst/>
              <a:rect l="l" t="t" r="r" b="b"/>
              <a:pathLst>
                <a:path w="2958" h="411"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72"/>
            <p:cNvSpPr/>
            <p:nvPr/>
          </p:nvSpPr>
          <p:spPr>
            <a:xfrm>
              <a:off x="3182058" y="2588890"/>
              <a:ext cx="77455" cy="10788"/>
            </a:xfrm>
            <a:custGeom>
              <a:avLst/>
              <a:gdLst/>
              <a:ahLst/>
              <a:cxnLst/>
              <a:rect l="l" t="t" r="r" b="b"/>
              <a:pathLst>
                <a:path w="2958" h="412" extrusionOk="0">
                  <a:moveTo>
                    <a:pt x="258" y="1"/>
                  </a:moveTo>
                  <a:cubicBezTo>
                    <a:pt x="0" y="20"/>
                    <a:pt x="0" y="392"/>
                    <a:pt x="258" y="411"/>
                  </a:cubicBezTo>
                  <a:lnTo>
                    <a:pt x="2700" y="411"/>
                  </a:lnTo>
                  <a:cubicBezTo>
                    <a:pt x="2957" y="392"/>
                    <a:pt x="2957" y="20"/>
                    <a:pt x="2700"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72"/>
            <p:cNvSpPr/>
            <p:nvPr/>
          </p:nvSpPr>
          <p:spPr>
            <a:xfrm>
              <a:off x="3144587" y="2612378"/>
              <a:ext cx="27232" cy="27259"/>
            </a:xfrm>
            <a:custGeom>
              <a:avLst/>
              <a:gdLst/>
              <a:ahLst/>
              <a:cxnLst/>
              <a:rect l="l" t="t" r="r" b="b"/>
              <a:pathLst>
                <a:path w="1040" h="1041" extrusionOk="0">
                  <a:moveTo>
                    <a:pt x="220" y="1"/>
                  </a:moveTo>
                  <a:cubicBezTo>
                    <a:pt x="95" y="1"/>
                    <a:pt x="0" y="106"/>
                    <a:pt x="0" y="230"/>
                  </a:cubicBezTo>
                  <a:lnTo>
                    <a:pt x="0" y="821"/>
                  </a:lnTo>
                  <a:cubicBezTo>
                    <a:pt x="0" y="945"/>
                    <a:pt x="95" y="1040"/>
                    <a:pt x="220" y="1040"/>
                  </a:cubicBezTo>
                  <a:lnTo>
                    <a:pt x="821" y="1040"/>
                  </a:lnTo>
                  <a:cubicBezTo>
                    <a:pt x="935" y="1040"/>
                    <a:pt x="1040" y="945"/>
                    <a:pt x="1040" y="821"/>
                  </a:cubicBezTo>
                  <a:lnTo>
                    <a:pt x="1040" y="230"/>
                  </a:lnTo>
                  <a:cubicBezTo>
                    <a:pt x="1040" y="106"/>
                    <a:pt x="935" y="1"/>
                    <a:pt x="82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72"/>
            <p:cNvSpPr/>
            <p:nvPr/>
          </p:nvSpPr>
          <p:spPr>
            <a:xfrm>
              <a:off x="3182058" y="2607141"/>
              <a:ext cx="77455" cy="10762"/>
            </a:xfrm>
            <a:custGeom>
              <a:avLst/>
              <a:gdLst/>
              <a:ahLst/>
              <a:cxnLst/>
              <a:rect l="l" t="t" r="r" b="b"/>
              <a:pathLst>
                <a:path w="2958" h="411" extrusionOk="0">
                  <a:moveTo>
                    <a:pt x="258" y="0"/>
                  </a:moveTo>
                  <a:cubicBezTo>
                    <a:pt x="0" y="19"/>
                    <a:pt x="0" y="391"/>
                    <a:pt x="258" y="411"/>
                  </a:cubicBezTo>
                  <a:lnTo>
                    <a:pt x="2700" y="411"/>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7" name="Google Shape;12687;p72"/>
            <p:cNvSpPr/>
            <p:nvPr/>
          </p:nvSpPr>
          <p:spPr>
            <a:xfrm>
              <a:off x="3182058" y="2620627"/>
              <a:ext cx="77455" cy="10762"/>
            </a:xfrm>
            <a:custGeom>
              <a:avLst/>
              <a:gdLst/>
              <a:ahLst/>
              <a:cxnLst/>
              <a:rect l="l" t="t" r="r" b="b"/>
              <a:pathLst>
                <a:path w="2958" h="411" extrusionOk="0">
                  <a:moveTo>
                    <a:pt x="258" y="0"/>
                  </a:moveTo>
                  <a:cubicBezTo>
                    <a:pt x="0" y="20"/>
                    <a:pt x="0" y="392"/>
                    <a:pt x="258" y="411"/>
                  </a:cubicBezTo>
                  <a:lnTo>
                    <a:pt x="2700" y="411"/>
                  </a:lnTo>
                  <a:cubicBezTo>
                    <a:pt x="2957" y="392"/>
                    <a:pt x="2957" y="20"/>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8" name="Google Shape;12688;p72"/>
            <p:cNvSpPr/>
            <p:nvPr/>
          </p:nvSpPr>
          <p:spPr>
            <a:xfrm>
              <a:off x="3182058" y="2634374"/>
              <a:ext cx="77455" cy="10762"/>
            </a:xfrm>
            <a:custGeom>
              <a:avLst/>
              <a:gdLst/>
              <a:ahLst/>
              <a:cxnLst/>
              <a:rect l="l" t="t" r="r" b="b"/>
              <a:pathLst>
                <a:path w="2958" h="411" extrusionOk="0">
                  <a:moveTo>
                    <a:pt x="258" y="0"/>
                  </a:moveTo>
                  <a:cubicBezTo>
                    <a:pt x="0" y="19"/>
                    <a:pt x="0" y="391"/>
                    <a:pt x="258" y="410"/>
                  </a:cubicBezTo>
                  <a:lnTo>
                    <a:pt x="2700" y="410"/>
                  </a:lnTo>
                  <a:cubicBezTo>
                    <a:pt x="2957" y="391"/>
                    <a:pt x="2957" y="19"/>
                    <a:pt x="270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72"/>
            <p:cNvSpPr/>
            <p:nvPr/>
          </p:nvSpPr>
          <p:spPr>
            <a:xfrm>
              <a:off x="3077632" y="2694311"/>
              <a:ext cx="334749" cy="34250"/>
            </a:xfrm>
            <a:custGeom>
              <a:avLst/>
              <a:gdLst/>
              <a:ahLst/>
              <a:cxnLst/>
              <a:rect l="l" t="t" r="r" b="b"/>
              <a:pathLst>
                <a:path w="12784" h="1308" extrusionOk="0">
                  <a:moveTo>
                    <a:pt x="773" y="1"/>
                  </a:moveTo>
                  <a:lnTo>
                    <a:pt x="0" y="1031"/>
                  </a:lnTo>
                  <a:lnTo>
                    <a:pt x="0" y="1308"/>
                  </a:lnTo>
                  <a:lnTo>
                    <a:pt x="12784" y="1308"/>
                  </a:lnTo>
                  <a:lnTo>
                    <a:pt x="12784" y="1031"/>
                  </a:lnTo>
                  <a:lnTo>
                    <a:pt x="1201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72"/>
            <p:cNvSpPr/>
            <p:nvPr/>
          </p:nvSpPr>
          <p:spPr>
            <a:xfrm>
              <a:off x="3188552" y="2700072"/>
              <a:ext cx="112674" cy="16758"/>
            </a:xfrm>
            <a:custGeom>
              <a:avLst/>
              <a:gdLst/>
              <a:ahLst/>
              <a:cxnLst/>
              <a:rect l="l" t="t" r="r" b="b"/>
              <a:pathLst>
                <a:path w="4303" h="640" extrusionOk="0">
                  <a:moveTo>
                    <a:pt x="821" y="0"/>
                  </a:moveTo>
                  <a:cubicBezTo>
                    <a:pt x="782" y="0"/>
                    <a:pt x="744" y="19"/>
                    <a:pt x="706" y="38"/>
                  </a:cubicBezTo>
                  <a:lnTo>
                    <a:pt x="38" y="553"/>
                  </a:lnTo>
                  <a:cubicBezTo>
                    <a:pt x="0" y="582"/>
                    <a:pt x="19" y="639"/>
                    <a:pt x="67" y="639"/>
                  </a:cubicBezTo>
                  <a:lnTo>
                    <a:pt x="4236" y="639"/>
                  </a:lnTo>
                  <a:cubicBezTo>
                    <a:pt x="4284" y="639"/>
                    <a:pt x="4303" y="582"/>
                    <a:pt x="4264" y="553"/>
                  </a:cubicBezTo>
                  <a:lnTo>
                    <a:pt x="3597" y="38"/>
                  </a:lnTo>
                  <a:cubicBezTo>
                    <a:pt x="3568" y="19"/>
                    <a:pt x="3520" y="0"/>
                    <a:pt x="3482"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72"/>
            <p:cNvSpPr/>
            <p:nvPr/>
          </p:nvSpPr>
          <p:spPr>
            <a:xfrm>
              <a:off x="3077632" y="2721308"/>
              <a:ext cx="334513" cy="20005"/>
            </a:xfrm>
            <a:custGeom>
              <a:avLst/>
              <a:gdLst/>
              <a:ahLst/>
              <a:cxnLst/>
              <a:rect l="l" t="t" r="r" b="b"/>
              <a:pathLst>
                <a:path w="12775" h="764" extrusionOk="0">
                  <a:moveTo>
                    <a:pt x="0" y="0"/>
                  </a:moveTo>
                  <a:lnTo>
                    <a:pt x="0" y="544"/>
                  </a:lnTo>
                  <a:cubicBezTo>
                    <a:pt x="0" y="668"/>
                    <a:pt x="96" y="763"/>
                    <a:pt x="220" y="763"/>
                  </a:cubicBezTo>
                  <a:lnTo>
                    <a:pt x="12555" y="763"/>
                  </a:lnTo>
                  <a:cubicBezTo>
                    <a:pt x="12679" y="763"/>
                    <a:pt x="12774" y="668"/>
                    <a:pt x="12774" y="544"/>
                  </a:cubicBezTo>
                  <a:lnTo>
                    <a:pt x="12774"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2" name="Google Shape;12692;p72"/>
          <p:cNvGrpSpPr/>
          <p:nvPr/>
        </p:nvGrpSpPr>
        <p:grpSpPr>
          <a:xfrm>
            <a:off x="2635237" y="2431780"/>
            <a:ext cx="359232" cy="323018"/>
            <a:chOff x="2635237" y="2431780"/>
            <a:chExt cx="359232" cy="323018"/>
          </a:xfrm>
        </p:grpSpPr>
        <p:sp>
          <p:nvSpPr>
            <p:cNvPr id="12693" name="Google Shape;12693;p72"/>
            <p:cNvSpPr/>
            <p:nvPr/>
          </p:nvSpPr>
          <p:spPr>
            <a:xfrm>
              <a:off x="2769121" y="2696328"/>
              <a:ext cx="44253" cy="40482"/>
            </a:xfrm>
            <a:custGeom>
              <a:avLst/>
              <a:gdLst/>
              <a:ahLst/>
              <a:cxnLst/>
              <a:rect l="l" t="t" r="r" b="b"/>
              <a:pathLst>
                <a:path w="1690" h="1546" extrusionOk="0">
                  <a:moveTo>
                    <a:pt x="344" y="0"/>
                  </a:moveTo>
                  <a:lnTo>
                    <a:pt x="1" y="1546"/>
                  </a:lnTo>
                  <a:lnTo>
                    <a:pt x="1689" y="1546"/>
                  </a:lnTo>
                  <a:lnTo>
                    <a:pt x="1346"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4" name="Google Shape;12694;p72"/>
            <p:cNvSpPr/>
            <p:nvPr/>
          </p:nvSpPr>
          <p:spPr>
            <a:xfrm>
              <a:off x="2738903" y="2733039"/>
              <a:ext cx="104688" cy="21760"/>
            </a:xfrm>
            <a:custGeom>
              <a:avLst/>
              <a:gdLst/>
              <a:ahLst/>
              <a:cxnLst/>
              <a:rect l="l" t="t" r="r" b="b"/>
              <a:pathLst>
                <a:path w="3998" h="831" extrusionOk="0">
                  <a:moveTo>
                    <a:pt x="220" y="0"/>
                  </a:moveTo>
                  <a:cubicBezTo>
                    <a:pt x="96" y="0"/>
                    <a:pt x="0" y="96"/>
                    <a:pt x="0" y="220"/>
                  </a:cubicBezTo>
                  <a:lnTo>
                    <a:pt x="0" y="611"/>
                  </a:lnTo>
                  <a:cubicBezTo>
                    <a:pt x="0" y="725"/>
                    <a:pt x="96" y="830"/>
                    <a:pt x="220" y="830"/>
                  </a:cubicBezTo>
                  <a:lnTo>
                    <a:pt x="3778" y="830"/>
                  </a:lnTo>
                  <a:cubicBezTo>
                    <a:pt x="3902" y="830"/>
                    <a:pt x="3997" y="725"/>
                    <a:pt x="3997" y="611"/>
                  </a:cubicBezTo>
                  <a:lnTo>
                    <a:pt x="3997" y="220"/>
                  </a:lnTo>
                  <a:cubicBezTo>
                    <a:pt x="3997" y="96"/>
                    <a:pt x="3902" y="0"/>
                    <a:pt x="377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72"/>
            <p:cNvSpPr/>
            <p:nvPr/>
          </p:nvSpPr>
          <p:spPr>
            <a:xfrm>
              <a:off x="2635237" y="2498212"/>
              <a:ext cx="312020" cy="203876"/>
            </a:xfrm>
            <a:custGeom>
              <a:avLst/>
              <a:gdLst/>
              <a:ahLst/>
              <a:cxnLst/>
              <a:rect l="l" t="t" r="r" b="b"/>
              <a:pathLst>
                <a:path w="11916" h="7786" extrusionOk="0">
                  <a:moveTo>
                    <a:pt x="229" y="1"/>
                  </a:moveTo>
                  <a:cubicBezTo>
                    <a:pt x="105" y="1"/>
                    <a:pt x="0" y="96"/>
                    <a:pt x="0" y="220"/>
                  </a:cubicBezTo>
                  <a:lnTo>
                    <a:pt x="0" y="7566"/>
                  </a:lnTo>
                  <a:cubicBezTo>
                    <a:pt x="0" y="7681"/>
                    <a:pt x="105" y="7785"/>
                    <a:pt x="229" y="7785"/>
                  </a:cubicBezTo>
                  <a:lnTo>
                    <a:pt x="11687" y="7785"/>
                  </a:lnTo>
                  <a:cubicBezTo>
                    <a:pt x="11811" y="7785"/>
                    <a:pt x="11916" y="7681"/>
                    <a:pt x="11916" y="7566"/>
                  </a:cubicBezTo>
                  <a:lnTo>
                    <a:pt x="11916" y="220"/>
                  </a:lnTo>
                  <a:cubicBezTo>
                    <a:pt x="11916" y="96"/>
                    <a:pt x="11811" y="1"/>
                    <a:pt x="11687"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72"/>
            <p:cNvSpPr/>
            <p:nvPr/>
          </p:nvSpPr>
          <p:spPr>
            <a:xfrm>
              <a:off x="2845555" y="2498212"/>
              <a:ext cx="101703" cy="84211"/>
            </a:xfrm>
            <a:custGeom>
              <a:avLst/>
              <a:gdLst/>
              <a:ahLst/>
              <a:cxnLst/>
              <a:rect l="l" t="t" r="r" b="b"/>
              <a:pathLst>
                <a:path w="3884" h="3216" extrusionOk="0">
                  <a:moveTo>
                    <a:pt x="20" y="1"/>
                  </a:moveTo>
                  <a:lnTo>
                    <a:pt x="20" y="68"/>
                  </a:lnTo>
                  <a:cubicBezTo>
                    <a:pt x="1" y="1794"/>
                    <a:pt x="1394" y="3206"/>
                    <a:pt x="3120" y="3216"/>
                  </a:cubicBezTo>
                  <a:cubicBezTo>
                    <a:pt x="3378" y="3216"/>
                    <a:pt x="3626" y="3178"/>
                    <a:pt x="3884" y="3120"/>
                  </a:cubicBezTo>
                  <a:lnTo>
                    <a:pt x="3884" y="220"/>
                  </a:lnTo>
                  <a:cubicBezTo>
                    <a:pt x="3874" y="96"/>
                    <a:pt x="3779" y="1"/>
                    <a:pt x="36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72"/>
            <p:cNvSpPr/>
            <p:nvPr/>
          </p:nvSpPr>
          <p:spPr>
            <a:xfrm>
              <a:off x="2635472" y="2687582"/>
              <a:ext cx="311523" cy="14506"/>
            </a:xfrm>
            <a:custGeom>
              <a:avLst/>
              <a:gdLst/>
              <a:ahLst/>
              <a:cxnLst/>
              <a:rect l="l" t="t" r="r" b="b"/>
              <a:pathLst>
                <a:path w="11897" h="554" extrusionOk="0">
                  <a:moveTo>
                    <a:pt x="1" y="0"/>
                  </a:moveTo>
                  <a:lnTo>
                    <a:pt x="1" y="334"/>
                  </a:lnTo>
                  <a:cubicBezTo>
                    <a:pt x="1" y="449"/>
                    <a:pt x="96" y="553"/>
                    <a:pt x="220" y="553"/>
                  </a:cubicBezTo>
                  <a:lnTo>
                    <a:pt x="11678" y="553"/>
                  </a:lnTo>
                  <a:cubicBezTo>
                    <a:pt x="11802" y="553"/>
                    <a:pt x="11897" y="449"/>
                    <a:pt x="11897" y="334"/>
                  </a:cubicBezTo>
                  <a:lnTo>
                    <a:pt x="118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72"/>
            <p:cNvSpPr/>
            <p:nvPr/>
          </p:nvSpPr>
          <p:spPr>
            <a:xfrm>
              <a:off x="2655216" y="2517196"/>
              <a:ext cx="272062" cy="151166"/>
            </a:xfrm>
            <a:custGeom>
              <a:avLst/>
              <a:gdLst/>
              <a:ahLst/>
              <a:cxnLst/>
              <a:rect l="l" t="t" r="r" b="b"/>
              <a:pathLst>
                <a:path w="10390" h="5773" extrusionOk="0">
                  <a:moveTo>
                    <a:pt x="220" y="1"/>
                  </a:moveTo>
                  <a:cubicBezTo>
                    <a:pt x="105" y="1"/>
                    <a:pt x="0" y="106"/>
                    <a:pt x="0" y="220"/>
                  </a:cubicBezTo>
                  <a:lnTo>
                    <a:pt x="0" y="5553"/>
                  </a:lnTo>
                  <a:cubicBezTo>
                    <a:pt x="0" y="5677"/>
                    <a:pt x="105" y="5773"/>
                    <a:pt x="220" y="5773"/>
                  </a:cubicBezTo>
                  <a:lnTo>
                    <a:pt x="10389" y="5773"/>
                  </a:lnTo>
                  <a:lnTo>
                    <a:pt x="10389" y="220"/>
                  </a:lnTo>
                  <a:cubicBezTo>
                    <a:pt x="10389" y="106"/>
                    <a:pt x="10284" y="1"/>
                    <a:pt x="10170"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72"/>
            <p:cNvSpPr/>
            <p:nvPr/>
          </p:nvSpPr>
          <p:spPr>
            <a:xfrm>
              <a:off x="2847807" y="2517196"/>
              <a:ext cx="79471" cy="65227"/>
            </a:xfrm>
            <a:custGeom>
              <a:avLst/>
              <a:gdLst/>
              <a:ahLst/>
              <a:cxnLst/>
              <a:rect l="l" t="t" r="r" b="b"/>
              <a:pathLst>
                <a:path w="3035" h="2491" extrusionOk="0">
                  <a:moveTo>
                    <a:pt x="1" y="1"/>
                  </a:moveTo>
                  <a:cubicBezTo>
                    <a:pt x="296" y="1441"/>
                    <a:pt x="1565" y="2481"/>
                    <a:pt x="3034" y="2491"/>
                  </a:cubicBezTo>
                  <a:lnTo>
                    <a:pt x="3034" y="220"/>
                  </a:lnTo>
                  <a:cubicBezTo>
                    <a:pt x="3034" y="106"/>
                    <a:pt x="2929" y="1"/>
                    <a:pt x="281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0" name="Google Shape;12700;p72"/>
            <p:cNvSpPr/>
            <p:nvPr/>
          </p:nvSpPr>
          <p:spPr>
            <a:xfrm>
              <a:off x="2655216" y="2517196"/>
              <a:ext cx="272062" cy="151166"/>
            </a:xfrm>
            <a:custGeom>
              <a:avLst/>
              <a:gdLst/>
              <a:ahLst/>
              <a:cxnLst/>
              <a:rect l="l" t="t" r="r" b="b"/>
              <a:pathLst>
                <a:path w="10390" h="5773" extrusionOk="0">
                  <a:moveTo>
                    <a:pt x="229" y="1"/>
                  </a:moveTo>
                  <a:cubicBezTo>
                    <a:pt x="105" y="1"/>
                    <a:pt x="0" y="106"/>
                    <a:pt x="0" y="220"/>
                  </a:cubicBezTo>
                  <a:lnTo>
                    <a:pt x="0" y="5553"/>
                  </a:lnTo>
                  <a:cubicBezTo>
                    <a:pt x="0" y="5677"/>
                    <a:pt x="105" y="5773"/>
                    <a:pt x="229" y="5773"/>
                  </a:cubicBezTo>
                  <a:lnTo>
                    <a:pt x="10170" y="5773"/>
                  </a:lnTo>
                  <a:cubicBezTo>
                    <a:pt x="10284" y="5773"/>
                    <a:pt x="10389" y="5677"/>
                    <a:pt x="10389" y="5553"/>
                  </a:cubicBezTo>
                  <a:lnTo>
                    <a:pt x="10389" y="5191"/>
                  </a:lnTo>
                  <a:lnTo>
                    <a:pt x="611" y="5191"/>
                  </a:lnTo>
                  <a:lnTo>
                    <a:pt x="6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1" name="Google Shape;12701;p72"/>
            <p:cNvSpPr/>
            <p:nvPr/>
          </p:nvSpPr>
          <p:spPr>
            <a:xfrm>
              <a:off x="2770378" y="2678836"/>
              <a:ext cx="41739" cy="10762"/>
            </a:xfrm>
            <a:custGeom>
              <a:avLst/>
              <a:gdLst/>
              <a:ahLst/>
              <a:cxnLst/>
              <a:rect l="l" t="t" r="r" b="b"/>
              <a:pathLst>
                <a:path w="1594" h="411" extrusionOk="0">
                  <a:moveTo>
                    <a:pt x="248" y="0"/>
                  </a:moveTo>
                  <a:cubicBezTo>
                    <a:pt x="0" y="19"/>
                    <a:pt x="0" y="391"/>
                    <a:pt x="248" y="410"/>
                  </a:cubicBezTo>
                  <a:lnTo>
                    <a:pt x="1336" y="410"/>
                  </a:lnTo>
                  <a:cubicBezTo>
                    <a:pt x="1593" y="391"/>
                    <a:pt x="1593" y="19"/>
                    <a:pt x="133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72"/>
            <p:cNvSpPr/>
            <p:nvPr/>
          </p:nvSpPr>
          <p:spPr>
            <a:xfrm>
              <a:off x="2733404"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72"/>
            <p:cNvSpPr/>
            <p:nvPr/>
          </p:nvSpPr>
          <p:spPr>
            <a:xfrm>
              <a:off x="2778364" y="2584910"/>
              <a:ext cx="25766" cy="26002"/>
            </a:xfrm>
            <a:custGeom>
              <a:avLst/>
              <a:gdLst/>
              <a:ahLst/>
              <a:cxnLst/>
              <a:rect l="l" t="t" r="r" b="b"/>
              <a:pathLst>
                <a:path w="984" h="993" extrusionOk="0">
                  <a:moveTo>
                    <a:pt x="229" y="0"/>
                  </a:moveTo>
                  <a:cubicBezTo>
                    <a:pt x="105" y="0"/>
                    <a:pt x="1" y="105"/>
                    <a:pt x="1" y="220"/>
                  </a:cubicBezTo>
                  <a:lnTo>
                    <a:pt x="1" y="773"/>
                  </a:lnTo>
                  <a:cubicBezTo>
                    <a:pt x="1" y="897"/>
                    <a:pt x="105" y="992"/>
                    <a:pt x="229" y="992"/>
                  </a:cubicBezTo>
                  <a:lnTo>
                    <a:pt x="764" y="992"/>
                  </a:lnTo>
                  <a:cubicBezTo>
                    <a:pt x="878" y="992"/>
                    <a:pt x="983" y="897"/>
                    <a:pt x="983" y="773"/>
                  </a:cubicBezTo>
                  <a:lnTo>
                    <a:pt x="983" y="220"/>
                  </a:lnTo>
                  <a:cubicBezTo>
                    <a:pt x="983" y="105"/>
                    <a:pt x="878" y="0"/>
                    <a:pt x="764"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72"/>
            <p:cNvSpPr/>
            <p:nvPr/>
          </p:nvSpPr>
          <p:spPr>
            <a:xfrm>
              <a:off x="2823585" y="2584910"/>
              <a:ext cx="25504" cy="26002"/>
            </a:xfrm>
            <a:custGeom>
              <a:avLst/>
              <a:gdLst/>
              <a:ahLst/>
              <a:cxnLst/>
              <a:rect l="l" t="t" r="r" b="b"/>
              <a:pathLst>
                <a:path w="974" h="993" extrusionOk="0">
                  <a:moveTo>
                    <a:pt x="220" y="0"/>
                  </a:moveTo>
                  <a:cubicBezTo>
                    <a:pt x="96" y="0"/>
                    <a:pt x="0" y="105"/>
                    <a:pt x="0" y="220"/>
                  </a:cubicBezTo>
                  <a:lnTo>
                    <a:pt x="0" y="773"/>
                  </a:lnTo>
                  <a:cubicBezTo>
                    <a:pt x="0" y="897"/>
                    <a:pt x="96" y="992"/>
                    <a:pt x="220" y="992"/>
                  </a:cubicBezTo>
                  <a:lnTo>
                    <a:pt x="754" y="992"/>
                  </a:lnTo>
                  <a:cubicBezTo>
                    <a:pt x="878" y="992"/>
                    <a:pt x="973" y="897"/>
                    <a:pt x="973" y="773"/>
                  </a:cubicBezTo>
                  <a:lnTo>
                    <a:pt x="973" y="220"/>
                  </a:lnTo>
                  <a:cubicBezTo>
                    <a:pt x="973" y="105"/>
                    <a:pt x="878" y="0"/>
                    <a:pt x="75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72"/>
            <p:cNvSpPr/>
            <p:nvPr/>
          </p:nvSpPr>
          <p:spPr>
            <a:xfrm>
              <a:off x="2859799" y="2431780"/>
              <a:ext cx="134669" cy="136424"/>
            </a:xfrm>
            <a:custGeom>
              <a:avLst/>
              <a:gdLst/>
              <a:ahLst/>
              <a:cxnLst/>
              <a:rect l="l" t="t" r="r" b="b"/>
              <a:pathLst>
                <a:path w="5143" h="5210" extrusionOk="0">
                  <a:moveTo>
                    <a:pt x="2576" y="0"/>
                  </a:moveTo>
                  <a:cubicBezTo>
                    <a:pt x="1155" y="0"/>
                    <a:pt x="1" y="1164"/>
                    <a:pt x="1" y="2605"/>
                  </a:cubicBezTo>
                  <a:cubicBezTo>
                    <a:pt x="1" y="4045"/>
                    <a:pt x="1155" y="5209"/>
                    <a:pt x="2576" y="5209"/>
                  </a:cubicBezTo>
                  <a:cubicBezTo>
                    <a:pt x="3988" y="5209"/>
                    <a:pt x="5143" y="4045"/>
                    <a:pt x="5143" y="2605"/>
                  </a:cubicBezTo>
                  <a:cubicBezTo>
                    <a:pt x="5143" y="1164"/>
                    <a:pt x="3988" y="0"/>
                    <a:pt x="25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72"/>
            <p:cNvSpPr/>
            <p:nvPr/>
          </p:nvSpPr>
          <p:spPr>
            <a:xfrm>
              <a:off x="2904026" y="2482920"/>
              <a:ext cx="39984" cy="34302"/>
            </a:xfrm>
            <a:custGeom>
              <a:avLst/>
              <a:gdLst/>
              <a:ahLst/>
              <a:cxnLst/>
              <a:rect l="l" t="t" r="r" b="b"/>
              <a:pathLst>
                <a:path w="1527" h="1310" extrusionOk="0">
                  <a:moveTo>
                    <a:pt x="887" y="413"/>
                  </a:moveTo>
                  <a:cubicBezTo>
                    <a:pt x="1011" y="423"/>
                    <a:pt x="1116" y="528"/>
                    <a:pt x="1116" y="652"/>
                  </a:cubicBezTo>
                  <a:cubicBezTo>
                    <a:pt x="1116" y="800"/>
                    <a:pt x="999" y="896"/>
                    <a:pt x="876" y="896"/>
                  </a:cubicBezTo>
                  <a:cubicBezTo>
                    <a:pt x="817" y="896"/>
                    <a:pt x="756" y="873"/>
                    <a:pt x="706" y="823"/>
                  </a:cubicBezTo>
                  <a:cubicBezTo>
                    <a:pt x="553" y="671"/>
                    <a:pt x="668" y="413"/>
                    <a:pt x="887" y="413"/>
                  </a:cubicBezTo>
                  <a:close/>
                  <a:moveTo>
                    <a:pt x="869" y="1"/>
                  </a:moveTo>
                  <a:cubicBezTo>
                    <a:pt x="708" y="1"/>
                    <a:pt x="544" y="60"/>
                    <a:pt x="410" y="194"/>
                  </a:cubicBezTo>
                  <a:cubicBezTo>
                    <a:pt x="0" y="614"/>
                    <a:pt x="305" y="1310"/>
                    <a:pt x="887" y="1310"/>
                  </a:cubicBezTo>
                  <a:cubicBezTo>
                    <a:pt x="1240" y="1300"/>
                    <a:pt x="1527" y="1014"/>
                    <a:pt x="1527" y="652"/>
                  </a:cubicBezTo>
                  <a:cubicBezTo>
                    <a:pt x="1527" y="259"/>
                    <a:pt x="1205" y="1"/>
                    <a:pt x="8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72"/>
            <p:cNvSpPr/>
            <p:nvPr/>
          </p:nvSpPr>
          <p:spPr>
            <a:xfrm>
              <a:off x="2880433" y="2455190"/>
              <a:ext cx="93638" cy="89841"/>
            </a:xfrm>
            <a:custGeom>
              <a:avLst/>
              <a:gdLst/>
              <a:ahLst/>
              <a:cxnLst/>
              <a:rect l="l" t="t" r="r" b="b"/>
              <a:pathLst>
                <a:path w="3576" h="3431" extrusionOk="0">
                  <a:moveTo>
                    <a:pt x="1785" y="845"/>
                  </a:moveTo>
                  <a:cubicBezTo>
                    <a:pt x="1936" y="845"/>
                    <a:pt x="2089" y="885"/>
                    <a:pt x="2227" y="967"/>
                  </a:cubicBezTo>
                  <a:cubicBezTo>
                    <a:pt x="2418" y="1091"/>
                    <a:pt x="2561" y="1281"/>
                    <a:pt x="2609" y="1510"/>
                  </a:cubicBezTo>
                  <a:cubicBezTo>
                    <a:pt x="2666" y="1730"/>
                    <a:pt x="2628" y="1959"/>
                    <a:pt x="2513" y="2159"/>
                  </a:cubicBezTo>
                  <a:cubicBezTo>
                    <a:pt x="2447" y="2283"/>
                    <a:pt x="2342" y="2378"/>
                    <a:pt x="2227" y="2455"/>
                  </a:cubicBezTo>
                  <a:cubicBezTo>
                    <a:pt x="2089" y="2536"/>
                    <a:pt x="1936" y="2576"/>
                    <a:pt x="1785" y="2576"/>
                  </a:cubicBezTo>
                  <a:cubicBezTo>
                    <a:pt x="1633" y="2576"/>
                    <a:pt x="1483" y="2536"/>
                    <a:pt x="1349" y="2455"/>
                  </a:cubicBezTo>
                  <a:cubicBezTo>
                    <a:pt x="1149" y="2331"/>
                    <a:pt x="1016" y="2140"/>
                    <a:pt x="958" y="1921"/>
                  </a:cubicBezTo>
                  <a:cubicBezTo>
                    <a:pt x="930" y="1787"/>
                    <a:pt x="930" y="1644"/>
                    <a:pt x="958" y="1510"/>
                  </a:cubicBezTo>
                  <a:cubicBezTo>
                    <a:pt x="1016" y="1281"/>
                    <a:pt x="1149" y="1091"/>
                    <a:pt x="1349" y="967"/>
                  </a:cubicBezTo>
                  <a:cubicBezTo>
                    <a:pt x="1483" y="885"/>
                    <a:pt x="1633" y="845"/>
                    <a:pt x="1785" y="845"/>
                  </a:cubicBezTo>
                  <a:close/>
                  <a:moveTo>
                    <a:pt x="1784" y="1"/>
                  </a:moveTo>
                  <a:cubicBezTo>
                    <a:pt x="1686" y="1"/>
                    <a:pt x="1588" y="65"/>
                    <a:pt x="1578" y="194"/>
                  </a:cubicBezTo>
                  <a:lnTo>
                    <a:pt x="1578" y="451"/>
                  </a:lnTo>
                  <a:cubicBezTo>
                    <a:pt x="1388" y="480"/>
                    <a:pt x="1206" y="556"/>
                    <a:pt x="1054" y="671"/>
                  </a:cubicBezTo>
                  <a:lnTo>
                    <a:pt x="872" y="499"/>
                  </a:lnTo>
                  <a:cubicBezTo>
                    <a:pt x="830" y="463"/>
                    <a:pt x="785" y="448"/>
                    <a:pt x="741" y="448"/>
                  </a:cubicBezTo>
                  <a:cubicBezTo>
                    <a:pt x="588" y="448"/>
                    <a:pt x="458" y="637"/>
                    <a:pt x="577" y="785"/>
                  </a:cubicBezTo>
                  <a:lnTo>
                    <a:pt x="758" y="967"/>
                  </a:lnTo>
                  <a:cubicBezTo>
                    <a:pt x="644" y="1129"/>
                    <a:pt x="567" y="1320"/>
                    <a:pt x="539" y="1510"/>
                  </a:cubicBezTo>
                  <a:lnTo>
                    <a:pt x="291" y="1510"/>
                  </a:lnTo>
                  <a:cubicBezTo>
                    <a:pt x="285" y="1510"/>
                    <a:pt x="279" y="1510"/>
                    <a:pt x="273" y="1510"/>
                  </a:cubicBezTo>
                  <a:cubicBezTo>
                    <a:pt x="4" y="1510"/>
                    <a:pt x="1" y="1922"/>
                    <a:pt x="264" y="1922"/>
                  </a:cubicBezTo>
                  <a:cubicBezTo>
                    <a:pt x="273" y="1922"/>
                    <a:pt x="282" y="1921"/>
                    <a:pt x="291" y="1921"/>
                  </a:cubicBezTo>
                  <a:lnTo>
                    <a:pt x="539" y="1921"/>
                  </a:lnTo>
                  <a:cubicBezTo>
                    <a:pt x="567" y="2121"/>
                    <a:pt x="644" y="2302"/>
                    <a:pt x="758" y="2464"/>
                  </a:cubicBezTo>
                  <a:lnTo>
                    <a:pt x="586" y="2646"/>
                  </a:lnTo>
                  <a:cubicBezTo>
                    <a:pt x="407" y="2796"/>
                    <a:pt x="551" y="3016"/>
                    <a:pt x="714" y="3016"/>
                  </a:cubicBezTo>
                  <a:cubicBezTo>
                    <a:pt x="768" y="3016"/>
                    <a:pt x="825" y="2991"/>
                    <a:pt x="872" y="2932"/>
                  </a:cubicBezTo>
                  <a:lnTo>
                    <a:pt x="1054" y="2760"/>
                  </a:lnTo>
                  <a:cubicBezTo>
                    <a:pt x="1206" y="2875"/>
                    <a:pt x="1388" y="2951"/>
                    <a:pt x="1578" y="2979"/>
                  </a:cubicBezTo>
                  <a:lnTo>
                    <a:pt x="1578" y="3237"/>
                  </a:lnTo>
                  <a:cubicBezTo>
                    <a:pt x="1588" y="3366"/>
                    <a:pt x="1686" y="3430"/>
                    <a:pt x="1785" y="3430"/>
                  </a:cubicBezTo>
                  <a:cubicBezTo>
                    <a:pt x="1884" y="3430"/>
                    <a:pt x="1984" y="3366"/>
                    <a:pt x="1998" y="3237"/>
                  </a:cubicBezTo>
                  <a:lnTo>
                    <a:pt x="1998" y="2979"/>
                  </a:lnTo>
                  <a:cubicBezTo>
                    <a:pt x="2189" y="2951"/>
                    <a:pt x="2361" y="2875"/>
                    <a:pt x="2523" y="2760"/>
                  </a:cubicBezTo>
                  <a:lnTo>
                    <a:pt x="2695" y="2932"/>
                  </a:lnTo>
                  <a:cubicBezTo>
                    <a:pt x="2742" y="2991"/>
                    <a:pt x="2799" y="3016"/>
                    <a:pt x="2854" y="3016"/>
                  </a:cubicBezTo>
                  <a:cubicBezTo>
                    <a:pt x="3017" y="3016"/>
                    <a:pt x="3162" y="2796"/>
                    <a:pt x="2990" y="2646"/>
                  </a:cubicBezTo>
                  <a:lnTo>
                    <a:pt x="2809" y="2464"/>
                  </a:lnTo>
                  <a:cubicBezTo>
                    <a:pt x="2924" y="2302"/>
                    <a:pt x="3000" y="2121"/>
                    <a:pt x="3038" y="1921"/>
                  </a:cubicBezTo>
                  <a:lnTo>
                    <a:pt x="3286" y="1921"/>
                  </a:lnTo>
                  <a:cubicBezTo>
                    <a:pt x="3295" y="1921"/>
                    <a:pt x="3304" y="1922"/>
                    <a:pt x="3312" y="1922"/>
                  </a:cubicBezTo>
                  <a:cubicBezTo>
                    <a:pt x="3576" y="1922"/>
                    <a:pt x="3573" y="1510"/>
                    <a:pt x="3304" y="1510"/>
                  </a:cubicBezTo>
                  <a:cubicBezTo>
                    <a:pt x="3298" y="1510"/>
                    <a:pt x="3292" y="1510"/>
                    <a:pt x="3286" y="1510"/>
                  </a:cubicBezTo>
                  <a:lnTo>
                    <a:pt x="3038" y="1510"/>
                  </a:lnTo>
                  <a:cubicBezTo>
                    <a:pt x="3000" y="1310"/>
                    <a:pt x="2924" y="1129"/>
                    <a:pt x="2809" y="967"/>
                  </a:cubicBezTo>
                  <a:lnTo>
                    <a:pt x="2990" y="785"/>
                  </a:lnTo>
                  <a:cubicBezTo>
                    <a:pt x="3115" y="631"/>
                    <a:pt x="2986" y="443"/>
                    <a:pt x="2832" y="443"/>
                  </a:cubicBezTo>
                  <a:cubicBezTo>
                    <a:pt x="2786" y="443"/>
                    <a:pt x="2739" y="460"/>
                    <a:pt x="2695" y="499"/>
                  </a:cubicBezTo>
                  <a:lnTo>
                    <a:pt x="2523" y="671"/>
                  </a:lnTo>
                  <a:cubicBezTo>
                    <a:pt x="2361" y="556"/>
                    <a:pt x="2179" y="480"/>
                    <a:pt x="1989" y="451"/>
                  </a:cubicBezTo>
                  <a:lnTo>
                    <a:pt x="1989" y="194"/>
                  </a:lnTo>
                  <a:cubicBezTo>
                    <a:pt x="1979" y="65"/>
                    <a:pt x="1881" y="1"/>
                    <a:pt x="1784"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72"/>
          <p:cNvGrpSpPr/>
          <p:nvPr/>
        </p:nvGrpSpPr>
        <p:grpSpPr>
          <a:xfrm>
            <a:off x="4011651" y="3768132"/>
            <a:ext cx="373189" cy="358944"/>
            <a:chOff x="4011651" y="3768132"/>
            <a:chExt cx="373189" cy="358944"/>
          </a:xfrm>
        </p:grpSpPr>
        <p:sp>
          <p:nvSpPr>
            <p:cNvPr id="12709" name="Google Shape;12709;p72"/>
            <p:cNvSpPr/>
            <p:nvPr/>
          </p:nvSpPr>
          <p:spPr>
            <a:xfrm>
              <a:off x="4011651" y="3859387"/>
              <a:ext cx="275309" cy="267689"/>
            </a:xfrm>
            <a:custGeom>
              <a:avLst/>
              <a:gdLst/>
              <a:ahLst/>
              <a:cxnLst/>
              <a:rect l="l" t="t" r="r" b="b"/>
              <a:pathLst>
                <a:path w="10514" h="10223" extrusionOk="0">
                  <a:moveTo>
                    <a:pt x="2452" y="1"/>
                  </a:moveTo>
                  <a:lnTo>
                    <a:pt x="1632" y="430"/>
                  </a:lnTo>
                  <a:lnTo>
                    <a:pt x="1403" y="554"/>
                  </a:lnTo>
                  <a:cubicBezTo>
                    <a:pt x="401" y="1079"/>
                    <a:pt x="0" y="2300"/>
                    <a:pt x="506" y="3321"/>
                  </a:cubicBezTo>
                  <a:cubicBezTo>
                    <a:pt x="1174" y="4656"/>
                    <a:pt x="5848" y="9340"/>
                    <a:pt x="7193" y="10008"/>
                  </a:cubicBezTo>
                  <a:cubicBezTo>
                    <a:pt x="7490" y="10153"/>
                    <a:pt x="7805" y="10223"/>
                    <a:pt x="8115" y="10223"/>
                  </a:cubicBezTo>
                  <a:cubicBezTo>
                    <a:pt x="8865" y="10223"/>
                    <a:pt x="9589" y="9820"/>
                    <a:pt x="9960" y="9111"/>
                  </a:cubicBezTo>
                  <a:lnTo>
                    <a:pt x="10074" y="8882"/>
                  </a:lnTo>
                  <a:lnTo>
                    <a:pt x="10513" y="8052"/>
                  </a:lnTo>
                  <a:lnTo>
                    <a:pt x="8128" y="6717"/>
                  </a:lnTo>
                  <a:lnTo>
                    <a:pt x="7918" y="7232"/>
                  </a:lnTo>
                  <a:cubicBezTo>
                    <a:pt x="7761" y="7616"/>
                    <a:pt x="7392" y="7838"/>
                    <a:pt x="7014" y="7838"/>
                  </a:cubicBezTo>
                  <a:cubicBezTo>
                    <a:pt x="6819" y="7838"/>
                    <a:pt x="6621" y="7779"/>
                    <a:pt x="6449" y="7652"/>
                  </a:cubicBezTo>
                  <a:cubicBezTo>
                    <a:pt x="6211" y="7480"/>
                    <a:pt x="3034" y="4303"/>
                    <a:pt x="2862" y="4065"/>
                  </a:cubicBezTo>
                  <a:cubicBezTo>
                    <a:pt x="2490" y="3550"/>
                    <a:pt x="2691" y="2834"/>
                    <a:pt x="3272" y="2596"/>
                  </a:cubicBezTo>
                  <a:lnTo>
                    <a:pt x="3788" y="2386"/>
                  </a:lnTo>
                  <a:lnTo>
                    <a:pt x="2452"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72"/>
            <p:cNvSpPr/>
            <p:nvPr/>
          </p:nvSpPr>
          <p:spPr>
            <a:xfrm>
              <a:off x="4054359" y="3859151"/>
              <a:ext cx="56481" cy="72716"/>
            </a:xfrm>
            <a:custGeom>
              <a:avLst/>
              <a:gdLst/>
              <a:ahLst/>
              <a:cxnLst/>
              <a:rect l="l" t="t" r="r" b="b"/>
              <a:pathLst>
                <a:path w="2157" h="2777" extrusionOk="0">
                  <a:moveTo>
                    <a:pt x="821" y="0"/>
                  </a:moveTo>
                  <a:lnTo>
                    <a:pt x="1" y="439"/>
                  </a:lnTo>
                  <a:lnTo>
                    <a:pt x="1374" y="2776"/>
                  </a:lnTo>
                  <a:cubicBezTo>
                    <a:pt x="1451" y="2700"/>
                    <a:pt x="1546" y="2643"/>
                    <a:pt x="1641" y="2605"/>
                  </a:cubicBezTo>
                  <a:lnTo>
                    <a:pt x="2157" y="2395"/>
                  </a:ln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72"/>
            <p:cNvSpPr/>
            <p:nvPr/>
          </p:nvSpPr>
          <p:spPr>
            <a:xfrm>
              <a:off x="4214480" y="4035245"/>
              <a:ext cx="72480" cy="56743"/>
            </a:xfrm>
            <a:custGeom>
              <a:avLst/>
              <a:gdLst/>
              <a:ahLst/>
              <a:cxnLst/>
              <a:rect l="l" t="t" r="r" b="b"/>
              <a:pathLst>
                <a:path w="2768" h="2167" extrusionOk="0">
                  <a:moveTo>
                    <a:pt x="382" y="1"/>
                  </a:moveTo>
                  <a:lnTo>
                    <a:pt x="172" y="526"/>
                  </a:lnTo>
                  <a:cubicBezTo>
                    <a:pt x="125" y="621"/>
                    <a:pt x="67" y="716"/>
                    <a:pt x="1" y="793"/>
                  </a:cubicBezTo>
                  <a:lnTo>
                    <a:pt x="2328" y="2166"/>
                  </a:lnTo>
                  <a:lnTo>
                    <a:pt x="2767" y="1336"/>
                  </a:lnTo>
                  <a:lnTo>
                    <a:pt x="382"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72"/>
            <p:cNvSpPr/>
            <p:nvPr/>
          </p:nvSpPr>
          <p:spPr>
            <a:xfrm>
              <a:off x="4135559" y="3768132"/>
              <a:ext cx="249281" cy="210946"/>
            </a:xfrm>
            <a:custGeom>
              <a:avLst/>
              <a:gdLst/>
              <a:ahLst/>
              <a:cxnLst/>
              <a:rect l="l" t="t" r="r" b="b"/>
              <a:pathLst>
                <a:path w="9520" h="8056" extrusionOk="0">
                  <a:moveTo>
                    <a:pt x="4798" y="0"/>
                  </a:moveTo>
                  <a:cubicBezTo>
                    <a:pt x="4745" y="0"/>
                    <a:pt x="4691" y="2"/>
                    <a:pt x="4636" y="4"/>
                  </a:cubicBezTo>
                  <a:cubicBezTo>
                    <a:pt x="1612" y="118"/>
                    <a:pt x="0" y="3629"/>
                    <a:pt x="1879" y="6004"/>
                  </a:cubicBezTo>
                  <a:lnTo>
                    <a:pt x="1803" y="7826"/>
                  </a:lnTo>
                  <a:cubicBezTo>
                    <a:pt x="1795" y="7956"/>
                    <a:pt x="1904" y="8056"/>
                    <a:pt x="2026" y="8056"/>
                  </a:cubicBezTo>
                  <a:cubicBezTo>
                    <a:pt x="2056" y="8056"/>
                    <a:pt x="2088" y="8050"/>
                    <a:pt x="2118" y="8036"/>
                  </a:cubicBezTo>
                  <a:lnTo>
                    <a:pt x="3768" y="7264"/>
                  </a:lnTo>
                  <a:cubicBezTo>
                    <a:pt x="4103" y="7359"/>
                    <a:pt x="4443" y="7404"/>
                    <a:pt x="4778" y="7404"/>
                  </a:cubicBezTo>
                  <a:cubicBezTo>
                    <a:pt x="5993" y="7404"/>
                    <a:pt x="7158" y="6805"/>
                    <a:pt x="7861" y="5766"/>
                  </a:cubicBezTo>
                  <a:cubicBezTo>
                    <a:pt x="9519" y="3293"/>
                    <a:pt x="7727" y="0"/>
                    <a:pt x="47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3" name="Google Shape;12713;p72"/>
            <p:cNvSpPr/>
            <p:nvPr/>
          </p:nvSpPr>
          <p:spPr>
            <a:xfrm>
              <a:off x="4062110" y="3836553"/>
              <a:ext cx="78712" cy="97827"/>
            </a:xfrm>
            <a:custGeom>
              <a:avLst/>
              <a:gdLst/>
              <a:ahLst/>
              <a:cxnLst/>
              <a:rect l="l" t="t" r="r" b="b"/>
              <a:pathLst>
                <a:path w="3006" h="3736" extrusionOk="0">
                  <a:moveTo>
                    <a:pt x="1124" y="0"/>
                  </a:moveTo>
                  <a:cubicBezTo>
                    <a:pt x="1086" y="0"/>
                    <a:pt x="1047" y="11"/>
                    <a:pt x="1012" y="33"/>
                  </a:cubicBezTo>
                  <a:lnTo>
                    <a:pt x="134" y="539"/>
                  </a:lnTo>
                  <a:cubicBezTo>
                    <a:pt x="29" y="606"/>
                    <a:pt x="0" y="739"/>
                    <a:pt x="58" y="844"/>
                  </a:cubicBezTo>
                  <a:lnTo>
                    <a:pt x="1698" y="3630"/>
                  </a:lnTo>
                  <a:cubicBezTo>
                    <a:pt x="1736" y="3699"/>
                    <a:pt x="1807" y="3735"/>
                    <a:pt x="1881" y="3735"/>
                  </a:cubicBezTo>
                  <a:cubicBezTo>
                    <a:pt x="1920" y="3735"/>
                    <a:pt x="1959" y="3726"/>
                    <a:pt x="1994" y="3706"/>
                  </a:cubicBezTo>
                  <a:lnTo>
                    <a:pt x="2872" y="3191"/>
                  </a:lnTo>
                  <a:cubicBezTo>
                    <a:pt x="2977" y="3134"/>
                    <a:pt x="3005" y="2991"/>
                    <a:pt x="2948" y="2886"/>
                  </a:cubicBezTo>
                  <a:lnTo>
                    <a:pt x="1307" y="110"/>
                  </a:lnTo>
                  <a:cubicBezTo>
                    <a:pt x="1269" y="40"/>
                    <a:pt x="1198" y="0"/>
                    <a:pt x="1124"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4" name="Google Shape;12714;p72"/>
            <p:cNvSpPr/>
            <p:nvPr/>
          </p:nvSpPr>
          <p:spPr>
            <a:xfrm>
              <a:off x="4210998" y="4006154"/>
              <a:ext cx="99451" cy="77298"/>
            </a:xfrm>
            <a:custGeom>
              <a:avLst/>
              <a:gdLst/>
              <a:ahLst/>
              <a:cxnLst/>
              <a:rect l="l" t="t" r="r" b="b"/>
              <a:pathLst>
                <a:path w="3798" h="2952" extrusionOk="0">
                  <a:moveTo>
                    <a:pt x="765" y="1"/>
                  </a:moveTo>
                  <a:cubicBezTo>
                    <a:pt x="691" y="1"/>
                    <a:pt x="620" y="41"/>
                    <a:pt x="582" y="110"/>
                  </a:cubicBezTo>
                  <a:lnTo>
                    <a:pt x="67" y="978"/>
                  </a:lnTo>
                  <a:cubicBezTo>
                    <a:pt x="0" y="1083"/>
                    <a:pt x="38" y="1217"/>
                    <a:pt x="143" y="1284"/>
                  </a:cubicBezTo>
                  <a:lnTo>
                    <a:pt x="2929" y="2924"/>
                  </a:lnTo>
                  <a:cubicBezTo>
                    <a:pt x="2962" y="2943"/>
                    <a:pt x="2998" y="2951"/>
                    <a:pt x="3033" y="2951"/>
                  </a:cubicBezTo>
                  <a:cubicBezTo>
                    <a:pt x="3110" y="2951"/>
                    <a:pt x="3185" y="2911"/>
                    <a:pt x="3225" y="2839"/>
                  </a:cubicBezTo>
                  <a:lnTo>
                    <a:pt x="3740" y="1970"/>
                  </a:lnTo>
                  <a:cubicBezTo>
                    <a:pt x="3797" y="1866"/>
                    <a:pt x="3768" y="1732"/>
                    <a:pt x="3663" y="1665"/>
                  </a:cubicBezTo>
                  <a:lnTo>
                    <a:pt x="878" y="34"/>
                  </a:lnTo>
                  <a:cubicBezTo>
                    <a:pt x="842" y="11"/>
                    <a:pt x="803" y="1"/>
                    <a:pt x="765" y="1"/>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72"/>
            <p:cNvSpPr/>
            <p:nvPr/>
          </p:nvSpPr>
          <p:spPr>
            <a:xfrm>
              <a:off x="4186750" y="3787195"/>
              <a:ext cx="147657" cy="149595"/>
            </a:xfrm>
            <a:custGeom>
              <a:avLst/>
              <a:gdLst/>
              <a:ahLst/>
              <a:cxnLst/>
              <a:rect l="l" t="t" r="r" b="b"/>
              <a:pathLst>
                <a:path w="5639" h="5713" extrusionOk="0">
                  <a:moveTo>
                    <a:pt x="3619" y="1"/>
                  </a:moveTo>
                  <a:cubicBezTo>
                    <a:pt x="3478" y="1"/>
                    <a:pt x="3337" y="151"/>
                    <a:pt x="3435" y="316"/>
                  </a:cubicBezTo>
                  <a:lnTo>
                    <a:pt x="3616" y="621"/>
                  </a:lnTo>
                  <a:cubicBezTo>
                    <a:pt x="3359" y="540"/>
                    <a:pt x="3096" y="501"/>
                    <a:pt x="2836" y="501"/>
                  </a:cubicBezTo>
                  <a:cubicBezTo>
                    <a:pt x="1959" y="501"/>
                    <a:pt x="1116" y="943"/>
                    <a:pt x="630" y="1708"/>
                  </a:cubicBezTo>
                  <a:cubicBezTo>
                    <a:pt x="1" y="2710"/>
                    <a:pt x="115" y="4008"/>
                    <a:pt x="917" y="4876"/>
                  </a:cubicBezTo>
                  <a:cubicBezTo>
                    <a:pt x="1422" y="5424"/>
                    <a:pt x="2122" y="5713"/>
                    <a:pt x="2833" y="5713"/>
                  </a:cubicBezTo>
                  <a:cubicBezTo>
                    <a:pt x="3248" y="5713"/>
                    <a:pt x="3668" y="5614"/>
                    <a:pt x="4055" y="5410"/>
                  </a:cubicBezTo>
                  <a:cubicBezTo>
                    <a:pt x="5095" y="4857"/>
                    <a:pt x="5639" y="3664"/>
                    <a:pt x="5362" y="2510"/>
                  </a:cubicBezTo>
                  <a:lnTo>
                    <a:pt x="5372" y="2510"/>
                  </a:lnTo>
                  <a:cubicBezTo>
                    <a:pt x="5344" y="2399"/>
                    <a:pt x="5259" y="2351"/>
                    <a:pt x="5174" y="2351"/>
                  </a:cubicBezTo>
                  <a:cubicBezTo>
                    <a:pt x="5052" y="2351"/>
                    <a:pt x="4928" y="2448"/>
                    <a:pt x="4962" y="2605"/>
                  </a:cubicBezTo>
                  <a:cubicBezTo>
                    <a:pt x="5190" y="3578"/>
                    <a:pt x="4742" y="4580"/>
                    <a:pt x="3855" y="5047"/>
                  </a:cubicBezTo>
                  <a:cubicBezTo>
                    <a:pt x="3533" y="5219"/>
                    <a:pt x="3183" y="5302"/>
                    <a:pt x="2835" y="5302"/>
                  </a:cubicBezTo>
                  <a:cubicBezTo>
                    <a:pt x="2235" y="5302"/>
                    <a:pt x="1641" y="5055"/>
                    <a:pt x="1212" y="4589"/>
                  </a:cubicBezTo>
                  <a:cubicBezTo>
                    <a:pt x="545" y="3855"/>
                    <a:pt x="449" y="2758"/>
                    <a:pt x="993" y="1918"/>
                  </a:cubicBezTo>
                  <a:cubicBezTo>
                    <a:pt x="1398" y="1281"/>
                    <a:pt x="2095" y="919"/>
                    <a:pt x="2825" y="919"/>
                  </a:cubicBezTo>
                  <a:cubicBezTo>
                    <a:pt x="3056" y="919"/>
                    <a:pt x="3291" y="955"/>
                    <a:pt x="3521" y="1031"/>
                  </a:cubicBezTo>
                  <a:lnTo>
                    <a:pt x="3073" y="1126"/>
                  </a:lnTo>
                  <a:cubicBezTo>
                    <a:pt x="2826" y="1188"/>
                    <a:pt x="2888" y="1535"/>
                    <a:pt x="3110" y="1535"/>
                  </a:cubicBezTo>
                  <a:cubicBezTo>
                    <a:pt x="3128" y="1535"/>
                    <a:pt x="3148" y="1532"/>
                    <a:pt x="3168" y="1527"/>
                  </a:cubicBezTo>
                  <a:lnTo>
                    <a:pt x="4179" y="1298"/>
                  </a:lnTo>
                  <a:cubicBezTo>
                    <a:pt x="4313" y="1270"/>
                    <a:pt x="4380" y="1117"/>
                    <a:pt x="4313" y="993"/>
                  </a:cubicBezTo>
                  <a:lnTo>
                    <a:pt x="3788" y="106"/>
                  </a:lnTo>
                  <a:cubicBezTo>
                    <a:pt x="3747" y="31"/>
                    <a:pt x="3683" y="1"/>
                    <a:pt x="3619"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72"/>
            <p:cNvSpPr/>
            <p:nvPr/>
          </p:nvSpPr>
          <p:spPr>
            <a:xfrm>
              <a:off x="4226473" y="3841659"/>
              <a:ext cx="42734" cy="53496"/>
            </a:xfrm>
            <a:custGeom>
              <a:avLst/>
              <a:gdLst/>
              <a:ahLst/>
              <a:cxnLst/>
              <a:rect l="l" t="t" r="r" b="b"/>
              <a:pathLst>
                <a:path w="1632" h="2043" extrusionOk="0">
                  <a:moveTo>
                    <a:pt x="709" y="0"/>
                  </a:moveTo>
                  <a:cubicBezTo>
                    <a:pt x="354" y="0"/>
                    <a:pt x="58" y="292"/>
                    <a:pt x="48" y="649"/>
                  </a:cubicBezTo>
                  <a:cubicBezTo>
                    <a:pt x="48" y="788"/>
                    <a:pt x="153" y="857"/>
                    <a:pt x="258" y="857"/>
                  </a:cubicBezTo>
                  <a:cubicBezTo>
                    <a:pt x="363" y="857"/>
                    <a:pt x="468" y="788"/>
                    <a:pt x="468" y="649"/>
                  </a:cubicBezTo>
                  <a:cubicBezTo>
                    <a:pt x="468" y="521"/>
                    <a:pt x="574" y="410"/>
                    <a:pt x="709" y="410"/>
                  </a:cubicBezTo>
                  <a:cubicBezTo>
                    <a:pt x="714" y="410"/>
                    <a:pt x="720" y="410"/>
                    <a:pt x="726" y="411"/>
                  </a:cubicBezTo>
                  <a:lnTo>
                    <a:pt x="802" y="411"/>
                  </a:lnTo>
                  <a:cubicBezTo>
                    <a:pt x="840" y="411"/>
                    <a:pt x="869" y="430"/>
                    <a:pt x="888" y="458"/>
                  </a:cubicBezTo>
                  <a:cubicBezTo>
                    <a:pt x="897" y="477"/>
                    <a:pt x="897" y="506"/>
                    <a:pt x="888" y="525"/>
                  </a:cubicBezTo>
                  <a:lnTo>
                    <a:pt x="86" y="1708"/>
                  </a:lnTo>
                  <a:cubicBezTo>
                    <a:pt x="1" y="1851"/>
                    <a:pt x="96" y="2032"/>
                    <a:pt x="258" y="2032"/>
                  </a:cubicBezTo>
                  <a:lnTo>
                    <a:pt x="1355" y="2032"/>
                  </a:lnTo>
                  <a:lnTo>
                    <a:pt x="1355" y="2042"/>
                  </a:lnTo>
                  <a:cubicBezTo>
                    <a:pt x="1632" y="2042"/>
                    <a:pt x="1632" y="1622"/>
                    <a:pt x="1355" y="1622"/>
                  </a:cubicBezTo>
                  <a:lnTo>
                    <a:pt x="649" y="1622"/>
                  </a:lnTo>
                  <a:lnTo>
                    <a:pt x="1231" y="764"/>
                  </a:lnTo>
                  <a:cubicBezTo>
                    <a:pt x="1327" y="611"/>
                    <a:pt x="1336" y="420"/>
                    <a:pt x="1250" y="268"/>
                  </a:cubicBezTo>
                  <a:cubicBezTo>
                    <a:pt x="1164" y="105"/>
                    <a:pt x="993" y="0"/>
                    <a:pt x="802" y="0"/>
                  </a:cubicBezTo>
                  <a:lnTo>
                    <a:pt x="726" y="0"/>
                  </a:lnTo>
                  <a:cubicBezTo>
                    <a:pt x="720" y="0"/>
                    <a:pt x="714" y="0"/>
                    <a:pt x="709"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72"/>
            <p:cNvSpPr/>
            <p:nvPr/>
          </p:nvSpPr>
          <p:spPr>
            <a:xfrm>
              <a:off x="4266431" y="3841476"/>
              <a:ext cx="30008" cy="53417"/>
            </a:xfrm>
            <a:custGeom>
              <a:avLst/>
              <a:gdLst/>
              <a:ahLst/>
              <a:cxnLst/>
              <a:rect l="l" t="t" r="r" b="b"/>
              <a:pathLst>
                <a:path w="1146" h="2040" extrusionOk="0">
                  <a:moveTo>
                    <a:pt x="206" y="0"/>
                  </a:moveTo>
                  <a:cubicBezTo>
                    <a:pt x="104" y="0"/>
                    <a:pt x="1" y="69"/>
                    <a:pt x="1" y="208"/>
                  </a:cubicBezTo>
                  <a:lnTo>
                    <a:pt x="1" y="1076"/>
                  </a:lnTo>
                  <a:cubicBezTo>
                    <a:pt x="1" y="1181"/>
                    <a:pt x="87" y="1276"/>
                    <a:pt x="201" y="1276"/>
                  </a:cubicBezTo>
                  <a:lnTo>
                    <a:pt x="736" y="1276"/>
                  </a:lnTo>
                  <a:lnTo>
                    <a:pt x="736" y="1830"/>
                  </a:lnTo>
                  <a:cubicBezTo>
                    <a:pt x="736" y="1944"/>
                    <a:pt x="821" y="2039"/>
                    <a:pt x="936" y="2039"/>
                  </a:cubicBezTo>
                  <a:cubicBezTo>
                    <a:pt x="1050" y="2039"/>
                    <a:pt x="1146" y="1944"/>
                    <a:pt x="1146" y="1830"/>
                  </a:cubicBezTo>
                  <a:lnTo>
                    <a:pt x="1146" y="1066"/>
                  </a:lnTo>
                  <a:cubicBezTo>
                    <a:pt x="1146" y="952"/>
                    <a:pt x="1050" y="866"/>
                    <a:pt x="936" y="866"/>
                  </a:cubicBezTo>
                  <a:lnTo>
                    <a:pt x="411" y="866"/>
                  </a:lnTo>
                  <a:lnTo>
                    <a:pt x="411" y="208"/>
                  </a:lnTo>
                  <a:cubicBezTo>
                    <a:pt x="411" y="69"/>
                    <a:pt x="309"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72"/>
            <p:cNvSpPr/>
            <p:nvPr/>
          </p:nvSpPr>
          <p:spPr>
            <a:xfrm>
              <a:off x="4285677" y="3841476"/>
              <a:ext cx="10762" cy="33438"/>
            </a:xfrm>
            <a:custGeom>
              <a:avLst/>
              <a:gdLst/>
              <a:ahLst/>
              <a:cxnLst/>
              <a:rect l="l" t="t" r="r" b="b"/>
              <a:pathLst>
                <a:path w="411" h="1277" extrusionOk="0">
                  <a:moveTo>
                    <a:pt x="206" y="0"/>
                  </a:moveTo>
                  <a:cubicBezTo>
                    <a:pt x="103" y="0"/>
                    <a:pt x="1" y="69"/>
                    <a:pt x="1" y="208"/>
                  </a:cubicBezTo>
                  <a:lnTo>
                    <a:pt x="1" y="1066"/>
                  </a:lnTo>
                  <a:cubicBezTo>
                    <a:pt x="1" y="1181"/>
                    <a:pt x="86" y="1276"/>
                    <a:pt x="201" y="1276"/>
                  </a:cubicBezTo>
                  <a:cubicBezTo>
                    <a:pt x="315" y="1276"/>
                    <a:pt x="411" y="1181"/>
                    <a:pt x="411" y="1066"/>
                  </a:cubicBezTo>
                  <a:lnTo>
                    <a:pt x="411" y="208"/>
                  </a:lnTo>
                  <a:cubicBezTo>
                    <a:pt x="411" y="69"/>
                    <a:pt x="308" y="0"/>
                    <a:pt x="206"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72"/>
          <p:cNvGrpSpPr/>
          <p:nvPr/>
        </p:nvGrpSpPr>
        <p:grpSpPr>
          <a:xfrm>
            <a:off x="2189568" y="1961603"/>
            <a:ext cx="364993" cy="359049"/>
            <a:chOff x="2189568" y="1961603"/>
            <a:chExt cx="364993" cy="359049"/>
          </a:xfrm>
        </p:grpSpPr>
        <p:sp>
          <p:nvSpPr>
            <p:cNvPr id="12720" name="Google Shape;12720;p72"/>
            <p:cNvSpPr/>
            <p:nvPr/>
          </p:nvSpPr>
          <p:spPr>
            <a:xfrm>
              <a:off x="2232197" y="2004206"/>
              <a:ext cx="77822" cy="73868"/>
            </a:xfrm>
            <a:custGeom>
              <a:avLst/>
              <a:gdLst/>
              <a:ahLst/>
              <a:cxnLst/>
              <a:rect l="l" t="t" r="r" b="b"/>
              <a:pathLst>
                <a:path w="2972" h="2821" extrusionOk="0">
                  <a:moveTo>
                    <a:pt x="292" y="1"/>
                  </a:moveTo>
                  <a:cubicBezTo>
                    <a:pt x="135" y="1"/>
                    <a:pt x="1" y="204"/>
                    <a:pt x="147" y="350"/>
                  </a:cubicBezTo>
                  <a:lnTo>
                    <a:pt x="2551" y="2754"/>
                  </a:lnTo>
                  <a:cubicBezTo>
                    <a:pt x="2590" y="2792"/>
                    <a:pt x="2647" y="2821"/>
                    <a:pt x="2694" y="2821"/>
                  </a:cubicBezTo>
                  <a:cubicBezTo>
                    <a:pt x="2876" y="2821"/>
                    <a:pt x="2971" y="2592"/>
                    <a:pt x="2838" y="2468"/>
                  </a:cubicBezTo>
                  <a:lnTo>
                    <a:pt x="434" y="64"/>
                  </a:lnTo>
                  <a:cubicBezTo>
                    <a:pt x="389" y="19"/>
                    <a:pt x="340" y="1"/>
                    <a:pt x="29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72"/>
            <p:cNvSpPr/>
            <p:nvPr/>
          </p:nvSpPr>
          <p:spPr>
            <a:xfrm>
              <a:off x="2192187" y="2070061"/>
              <a:ext cx="100838" cy="35009"/>
            </a:xfrm>
            <a:custGeom>
              <a:avLst/>
              <a:gdLst/>
              <a:ahLst/>
              <a:cxnLst/>
              <a:rect l="l" t="t" r="r" b="b"/>
              <a:pathLst>
                <a:path w="3851" h="1337" extrusionOk="0">
                  <a:moveTo>
                    <a:pt x="285" y="0"/>
                  </a:moveTo>
                  <a:cubicBezTo>
                    <a:pt x="74" y="0"/>
                    <a:pt x="1" y="332"/>
                    <a:pt x="244" y="401"/>
                  </a:cubicBezTo>
                  <a:lnTo>
                    <a:pt x="3517" y="1327"/>
                  </a:lnTo>
                  <a:cubicBezTo>
                    <a:pt x="3526" y="1336"/>
                    <a:pt x="3545" y="1336"/>
                    <a:pt x="3564" y="1336"/>
                  </a:cubicBezTo>
                  <a:cubicBezTo>
                    <a:pt x="3803" y="1336"/>
                    <a:pt x="3850" y="1002"/>
                    <a:pt x="3621" y="935"/>
                  </a:cubicBezTo>
                  <a:lnTo>
                    <a:pt x="349" y="10"/>
                  </a:lnTo>
                  <a:cubicBezTo>
                    <a:pt x="327" y="3"/>
                    <a:pt x="305"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72"/>
            <p:cNvSpPr/>
            <p:nvPr/>
          </p:nvSpPr>
          <p:spPr>
            <a:xfrm>
              <a:off x="2189568" y="2121514"/>
              <a:ext cx="100131" cy="36999"/>
            </a:xfrm>
            <a:custGeom>
              <a:avLst/>
              <a:gdLst/>
              <a:ahLst/>
              <a:cxnLst/>
              <a:rect l="l" t="t" r="r" b="b"/>
              <a:pathLst>
                <a:path w="3824" h="1413" extrusionOk="0">
                  <a:moveTo>
                    <a:pt x="3539" y="0"/>
                  </a:moveTo>
                  <a:cubicBezTo>
                    <a:pt x="3519" y="0"/>
                    <a:pt x="3497" y="3"/>
                    <a:pt x="3473" y="10"/>
                  </a:cubicBezTo>
                  <a:lnTo>
                    <a:pt x="220" y="1012"/>
                  </a:lnTo>
                  <a:cubicBezTo>
                    <a:pt x="1" y="1079"/>
                    <a:pt x="49" y="1403"/>
                    <a:pt x="278" y="1413"/>
                  </a:cubicBezTo>
                  <a:cubicBezTo>
                    <a:pt x="306" y="1403"/>
                    <a:pt x="325" y="1403"/>
                    <a:pt x="344" y="1394"/>
                  </a:cubicBezTo>
                  <a:lnTo>
                    <a:pt x="3597" y="392"/>
                  </a:lnTo>
                  <a:cubicBezTo>
                    <a:pt x="3823" y="322"/>
                    <a:pt x="3749" y="0"/>
                    <a:pt x="353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72"/>
            <p:cNvSpPr/>
            <p:nvPr/>
          </p:nvSpPr>
          <p:spPr>
            <a:xfrm>
              <a:off x="2299048" y="1964404"/>
              <a:ext cx="36947" cy="96439"/>
            </a:xfrm>
            <a:custGeom>
              <a:avLst/>
              <a:gdLst/>
              <a:ahLst/>
              <a:cxnLst/>
              <a:rect l="l" t="t" r="r" b="b"/>
              <a:pathLst>
                <a:path w="1411" h="3683" extrusionOk="0">
                  <a:moveTo>
                    <a:pt x="250" y="1"/>
                  </a:moveTo>
                  <a:cubicBezTo>
                    <a:pt x="127" y="1"/>
                    <a:pt x="0" y="106"/>
                    <a:pt x="46" y="267"/>
                  </a:cubicBezTo>
                  <a:lnTo>
                    <a:pt x="981" y="3539"/>
                  </a:lnTo>
                  <a:cubicBezTo>
                    <a:pt x="1010" y="3625"/>
                    <a:pt x="1086" y="3683"/>
                    <a:pt x="1181" y="3683"/>
                  </a:cubicBezTo>
                  <a:cubicBezTo>
                    <a:pt x="1315" y="3683"/>
                    <a:pt x="1410" y="3559"/>
                    <a:pt x="1372" y="3425"/>
                  </a:cubicBezTo>
                  <a:lnTo>
                    <a:pt x="437" y="153"/>
                  </a:lnTo>
                  <a:cubicBezTo>
                    <a:pt x="411" y="47"/>
                    <a:pt x="331" y="1"/>
                    <a:pt x="25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72"/>
            <p:cNvSpPr/>
            <p:nvPr/>
          </p:nvSpPr>
          <p:spPr>
            <a:xfrm>
              <a:off x="2350711" y="1961603"/>
              <a:ext cx="38701" cy="95732"/>
            </a:xfrm>
            <a:custGeom>
              <a:avLst/>
              <a:gdLst/>
              <a:ahLst/>
              <a:cxnLst/>
              <a:rect l="l" t="t" r="r" b="b"/>
              <a:pathLst>
                <a:path w="1478" h="3656" extrusionOk="0">
                  <a:moveTo>
                    <a:pt x="1233" y="0"/>
                  </a:moveTo>
                  <a:cubicBezTo>
                    <a:pt x="1154" y="0"/>
                    <a:pt x="1074" y="44"/>
                    <a:pt x="1040" y="145"/>
                  </a:cubicBezTo>
                  <a:lnTo>
                    <a:pt x="48" y="3398"/>
                  </a:lnTo>
                  <a:cubicBezTo>
                    <a:pt x="0" y="3522"/>
                    <a:pt x="105" y="3656"/>
                    <a:pt x="239" y="3656"/>
                  </a:cubicBezTo>
                  <a:cubicBezTo>
                    <a:pt x="324" y="3656"/>
                    <a:pt x="410" y="3599"/>
                    <a:pt x="439" y="3513"/>
                  </a:cubicBezTo>
                  <a:lnTo>
                    <a:pt x="1431" y="260"/>
                  </a:lnTo>
                  <a:cubicBezTo>
                    <a:pt x="1477" y="104"/>
                    <a:pt x="1355" y="0"/>
                    <a:pt x="12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72"/>
            <p:cNvSpPr/>
            <p:nvPr/>
          </p:nvSpPr>
          <p:spPr>
            <a:xfrm>
              <a:off x="2286243" y="2072313"/>
              <a:ext cx="237838" cy="221604"/>
            </a:xfrm>
            <a:custGeom>
              <a:avLst/>
              <a:gdLst/>
              <a:ahLst/>
              <a:cxnLst/>
              <a:rect l="l" t="t" r="r" b="b"/>
              <a:pathLst>
                <a:path w="9083" h="8463" extrusionOk="0">
                  <a:moveTo>
                    <a:pt x="3880" y="0"/>
                  </a:moveTo>
                  <a:cubicBezTo>
                    <a:pt x="3398" y="0"/>
                    <a:pt x="2905" y="109"/>
                    <a:pt x="2434" y="344"/>
                  </a:cubicBezTo>
                  <a:cubicBezTo>
                    <a:pt x="440" y="1336"/>
                    <a:pt x="1" y="3988"/>
                    <a:pt x="1575" y="5572"/>
                  </a:cubicBezTo>
                  <a:cubicBezTo>
                    <a:pt x="2081" y="6077"/>
                    <a:pt x="2748" y="6402"/>
                    <a:pt x="3464" y="6497"/>
                  </a:cubicBezTo>
                  <a:cubicBezTo>
                    <a:pt x="4427" y="6621"/>
                    <a:pt x="5334" y="7031"/>
                    <a:pt x="6068" y="7661"/>
                  </a:cubicBezTo>
                  <a:cubicBezTo>
                    <a:pt x="6173" y="7756"/>
                    <a:pt x="6278" y="7852"/>
                    <a:pt x="6374" y="7947"/>
                  </a:cubicBezTo>
                  <a:lnTo>
                    <a:pt x="6889" y="8462"/>
                  </a:lnTo>
                  <a:lnTo>
                    <a:pt x="9083" y="6268"/>
                  </a:lnTo>
                  <a:lnTo>
                    <a:pt x="8530" y="5724"/>
                  </a:lnTo>
                  <a:cubicBezTo>
                    <a:pt x="8444" y="5638"/>
                    <a:pt x="8358" y="5543"/>
                    <a:pt x="8282" y="5448"/>
                  </a:cubicBezTo>
                  <a:cubicBezTo>
                    <a:pt x="7642" y="4704"/>
                    <a:pt x="7242" y="3788"/>
                    <a:pt x="7108" y="2815"/>
                  </a:cubicBezTo>
                  <a:cubicBezTo>
                    <a:pt x="6875" y="1132"/>
                    <a:pt x="5435" y="0"/>
                    <a:pt x="388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6" name="Google Shape;12726;p72"/>
            <p:cNvSpPr/>
            <p:nvPr/>
          </p:nvSpPr>
          <p:spPr>
            <a:xfrm>
              <a:off x="2296481" y="2086296"/>
              <a:ext cx="194895" cy="207621"/>
            </a:xfrm>
            <a:custGeom>
              <a:avLst/>
              <a:gdLst/>
              <a:ahLst/>
              <a:cxnLst/>
              <a:rect l="l" t="t" r="r" b="b"/>
              <a:pathLst>
                <a:path w="7443" h="7929" extrusionOk="0">
                  <a:moveTo>
                    <a:pt x="1709" y="1"/>
                  </a:moveTo>
                  <a:cubicBezTo>
                    <a:pt x="564" y="745"/>
                    <a:pt x="1" y="2128"/>
                    <a:pt x="306" y="3464"/>
                  </a:cubicBezTo>
                  <a:cubicBezTo>
                    <a:pt x="612" y="4790"/>
                    <a:pt x="1718" y="5791"/>
                    <a:pt x="3073" y="5963"/>
                  </a:cubicBezTo>
                  <a:cubicBezTo>
                    <a:pt x="4036" y="6097"/>
                    <a:pt x="4943" y="6497"/>
                    <a:pt x="5677" y="7127"/>
                  </a:cubicBezTo>
                  <a:cubicBezTo>
                    <a:pt x="5782" y="7222"/>
                    <a:pt x="5887" y="7318"/>
                    <a:pt x="5983" y="7413"/>
                  </a:cubicBezTo>
                  <a:lnTo>
                    <a:pt x="6498" y="7928"/>
                  </a:lnTo>
                  <a:lnTo>
                    <a:pt x="7442" y="6984"/>
                  </a:lnTo>
                  <a:lnTo>
                    <a:pt x="6927" y="6469"/>
                  </a:lnTo>
                  <a:cubicBezTo>
                    <a:pt x="6832" y="6373"/>
                    <a:pt x="6727" y="6278"/>
                    <a:pt x="6622" y="6182"/>
                  </a:cubicBezTo>
                  <a:cubicBezTo>
                    <a:pt x="5887" y="5553"/>
                    <a:pt x="4981" y="5143"/>
                    <a:pt x="4017" y="5019"/>
                  </a:cubicBezTo>
                  <a:cubicBezTo>
                    <a:pt x="1632" y="4713"/>
                    <a:pt x="392" y="2014"/>
                    <a:pt x="1709"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7" name="Google Shape;12727;p72"/>
            <p:cNvSpPr/>
            <p:nvPr/>
          </p:nvSpPr>
          <p:spPr>
            <a:xfrm>
              <a:off x="2430549" y="2174330"/>
              <a:ext cx="86044" cy="82116"/>
            </a:xfrm>
            <a:custGeom>
              <a:avLst/>
              <a:gdLst/>
              <a:ahLst/>
              <a:cxnLst/>
              <a:rect l="l" t="t" r="r" b="b"/>
              <a:pathLst>
                <a:path w="3286" h="3136" extrusionOk="0">
                  <a:moveTo>
                    <a:pt x="292" y="1"/>
                  </a:moveTo>
                  <a:cubicBezTo>
                    <a:pt x="135" y="1"/>
                    <a:pt x="0" y="205"/>
                    <a:pt x="147" y="359"/>
                  </a:cubicBezTo>
                  <a:lnTo>
                    <a:pt x="2866" y="3078"/>
                  </a:lnTo>
                  <a:cubicBezTo>
                    <a:pt x="2904" y="3116"/>
                    <a:pt x="2952" y="3135"/>
                    <a:pt x="3009" y="3135"/>
                  </a:cubicBezTo>
                  <a:cubicBezTo>
                    <a:pt x="3190" y="3135"/>
                    <a:pt x="3286" y="2916"/>
                    <a:pt x="3152" y="2792"/>
                  </a:cubicBezTo>
                  <a:lnTo>
                    <a:pt x="433" y="63"/>
                  </a:lnTo>
                  <a:cubicBezTo>
                    <a:pt x="389" y="19"/>
                    <a:pt x="340" y="1"/>
                    <a:pt x="292"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8" name="Google Shape;12728;p72"/>
            <p:cNvSpPr/>
            <p:nvPr/>
          </p:nvSpPr>
          <p:spPr>
            <a:xfrm>
              <a:off x="2402740" y="2202478"/>
              <a:ext cx="28358" cy="24483"/>
            </a:xfrm>
            <a:custGeom>
              <a:avLst/>
              <a:gdLst/>
              <a:ahLst/>
              <a:cxnLst/>
              <a:rect l="l" t="t" r="r" b="b"/>
              <a:pathLst>
                <a:path w="1083" h="935" extrusionOk="0">
                  <a:moveTo>
                    <a:pt x="289" y="1"/>
                  </a:moveTo>
                  <a:cubicBezTo>
                    <a:pt x="134" y="1"/>
                    <a:pt x="1" y="191"/>
                    <a:pt x="131" y="343"/>
                  </a:cubicBezTo>
                  <a:cubicBezTo>
                    <a:pt x="303" y="524"/>
                    <a:pt x="494" y="715"/>
                    <a:pt x="665" y="877"/>
                  </a:cubicBezTo>
                  <a:cubicBezTo>
                    <a:pt x="703" y="915"/>
                    <a:pt x="761" y="935"/>
                    <a:pt x="808" y="935"/>
                  </a:cubicBezTo>
                  <a:cubicBezTo>
                    <a:pt x="812" y="935"/>
                    <a:pt x="816" y="935"/>
                    <a:pt x="819" y="935"/>
                  </a:cubicBezTo>
                  <a:cubicBezTo>
                    <a:pt x="1002" y="935"/>
                    <a:pt x="1082" y="703"/>
                    <a:pt x="942" y="582"/>
                  </a:cubicBezTo>
                  <a:cubicBezTo>
                    <a:pt x="780" y="429"/>
                    <a:pt x="589" y="238"/>
                    <a:pt x="436" y="66"/>
                  </a:cubicBezTo>
                  <a:cubicBezTo>
                    <a:pt x="390" y="20"/>
                    <a:pt x="338" y="1"/>
                    <a:pt x="2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9" name="Google Shape;12729;p72"/>
            <p:cNvSpPr/>
            <p:nvPr/>
          </p:nvSpPr>
          <p:spPr>
            <a:xfrm>
              <a:off x="2433324" y="2233141"/>
              <a:ext cx="55538" cy="51532"/>
            </a:xfrm>
            <a:custGeom>
              <a:avLst/>
              <a:gdLst/>
              <a:ahLst/>
              <a:cxnLst/>
              <a:rect l="l" t="t" r="r" b="b"/>
              <a:pathLst>
                <a:path w="2121" h="1968" extrusionOk="0">
                  <a:moveTo>
                    <a:pt x="290" y="1"/>
                  </a:moveTo>
                  <a:cubicBezTo>
                    <a:pt x="137" y="1"/>
                    <a:pt x="1" y="203"/>
                    <a:pt x="146" y="355"/>
                  </a:cubicBezTo>
                  <a:cubicBezTo>
                    <a:pt x="652" y="870"/>
                    <a:pt x="1176" y="1395"/>
                    <a:pt x="1691" y="1901"/>
                  </a:cubicBezTo>
                  <a:cubicBezTo>
                    <a:pt x="1730" y="1939"/>
                    <a:pt x="1787" y="1958"/>
                    <a:pt x="1835" y="1958"/>
                  </a:cubicBezTo>
                  <a:lnTo>
                    <a:pt x="1844" y="1967"/>
                  </a:lnTo>
                  <a:cubicBezTo>
                    <a:pt x="2025" y="1967"/>
                    <a:pt x="2121" y="1748"/>
                    <a:pt x="1987" y="1614"/>
                  </a:cubicBezTo>
                  <a:cubicBezTo>
                    <a:pt x="1462" y="1109"/>
                    <a:pt x="947" y="584"/>
                    <a:pt x="432" y="69"/>
                  </a:cubicBezTo>
                  <a:cubicBezTo>
                    <a:pt x="389" y="21"/>
                    <a:pt x="339" y="1"/>
                    <a:pt x="29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0" name="Google Shape;12730;p72"/>
            <p:cNvSpPr/>
            <p:nvPr/>
          </p:nvSpPr>
          <p:spPr>
            <a:xfrm>
              <a:off x="2356105" y="2093994"/>
              <a:ext cx="71066" cy="20320"/>
            </a:xfrm>
            <a:custGeom>
              <a:avLst/>
              <a:gdLst/>
              <a:ahLst/>
              <a:cxnLst/>
              <a:rect l="l" t="t" r="r" b="b"/>
              <a:pathLst>
                <a:path w="2714" h="776" extrusionOk="0">
                  <a:moveTo>
                    <a:pt x="1233" y="1"/>
                  </a:moveTo>
                  <a:cubicBezTo>
                    <a:pt x="916" y="1"/>
                    <a:pt x="564" y="71"/>
                    <a:pt x="204" y="269"/>
                  </a:cubicBezTo>
                  <a:cubicBezTo>
                    <a:pt x="1" y="384"/>
                    <a:pt x="117" y="658"/>
                    <a:pt x="304" y="658"/>
                  </a:cubicBezTo>
                  <a:cubicBezTo>
                    <a:pt x="336" y="658"/>
                    <a:pt x="370" y="650"/>
                    <a:pt x="405" y="632"/>
                  </a:cubicBezTo>
                  <a:cubicBezTo>
                    <a:pt x="693" y="467"/>
                    <a:pt x="978" y="409"/>
                    <a:pt x="1235" y="409"/>
                  </a:cubicBezTo>
                  <a:cubicBezTo>
                    <a:pt x="1829" y="409"/>
                    <a:pt x="2279" y="717"/>
                    <a:pt x="2313" y="737"/>
                  </a:cubicBezTo>
                  <a:cubicBezTo>
                    <a:pt x="2341" y="756"/>
                    <a:pt x="2389" y="775"/>
                    <a:pt x="2427" y="775"/>
                  </a:cubicBezTo>
                  <a:cubicBezTo>
                    <a:pt x="2628" y="775"/>
                    <a:pt x="2713" y="517"/>
                    <a:pt x="2551" y="403"/>
                  </a:cubicBezTo>
                  <a:cubicBezTo>
                    <a:pt x="2518" y="376"/>
                    <a:pt x="1968" y="1"/>
                    <a:pt x="1233"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1" name="Google Shape;12731;p72"/>
            <p:cNvSpPr/>
            <p:nvPr/>
          </p:nvSpPr>
          <p:spPr>
            <a:xfrm>
              <a:off x="2387422" y="2184961"/>
              <a:ext cx="30008" cy="30270"/>
            </a:xfrm>
            <a:custGeom>
              <a:avLst/>
              <a:gdLst/>
              <a:ahLst/>
              <a:cxnLst/>
              <a:rect l="l" t="t" r="r" b="b"/>
              <a:pathLst>
                <a:path w="1146" h="1156" extrusionOk="0">
                  <a:moveTo>
                    <a:pt x="573" y="1"/>
                  </a:moveTo>
                  <a:cubicBezTo>
                    <a:pt x="258" y="1"/>
                    <a:pt x="1" y="258"/>
                    <a:pt x="1" y="573"/>
                  </a:cubicBezTo>
                  <a:cubicBezTo>
                    <a:pt x="1" y="898"/>
                    <a:pt x="258" y="1155"/>
                    <a:pt x="573" y="1155"/>
                  </a:cubicBezTo>
                  <a:cubicBezTo>
                    <a:pt x="888" y="1155"/>
                    <a:pt x="1145" y="898"/>
                    <a:pt x="1145" y="573"/>
                  </a:cubicBezTo>
                  <a:cubicBezTo>
                    <a:pt x="1145" y="258"/>
                    <a:pt x="888" y="1"/>
                    <a:pt x="5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2" name="Google Shape;12732;p72"/>
            <p:cNvSpPr/>
            <p:nvPr/>
          </p:nvSpPr>
          <p:spPr>
            <a:xfrm>
              <a:off x="2415152" y="2156995"/>
              <a:ext cx="30244" cy="30244"/>
            </a:xfrm>
            <a:custGeom>
              <a:avLst/>
              <a:gdLst/>
              <a:ahLst/>
              <a:cxnLst/>
              <a:rect l="l" t="t" r="r" b="b"/>
              <a:pathLst>
                <a:path w="1155" h="1155" extrusionOk="0">
                  <a:moveTo>
                    <a:pt x="582" y="0"/>
                  </a:moveTo>
                  <a:cubicBezTo>
                    <a:pt x="268" y="0"/>
                    <a:pt x="0" y="258"/>
                    <a:pt x="0" y="582"/>
                  </a:cubicBezTo>
                  <a:cubicBezTo>
                    <a:pt x="0" y="897"/>
                    <a:pt x="268" y="1155"/>
                    <a:pt x="582" y="1155"/>
                  </a:cubicBezTo>
                  <a:cubicBezTo>
                    <a:pt x="897" y="1155"/>
                    <a:pt x="1155" y="897"/>
                    <a:pt x="1155" y="582"/>
                  </a:cubicBezTo>
                  <a:cubicBezTo>
                    <a:pt x="1155" y="258"/>
                    <a:pt x="897" y="0"/>
                    <a:pt x="58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3" name="Google Shape;12733;p72"/>
            <p:cNvSpPr/>
            <p:nvPr/>
          </p:nvSpPr>
          <p:spPr>
            <a:xfrm>
              <a:off x="2474854" y="2244924"/>
              <a:ext cx="79707" cy="75727"/>
            </a:xfrm>
            <a:custGeom>
              <a:avLst/>
              <a:gdLst/>
              <a:ahLst/>
              <a:cxnLst/>
              <a:rect l="l" t="t" r="r" b="b"/>
              <a:pathLst>
                <a:path w="3044" h="2892" extrusionOk="0">
                  <a:moveTo>
                    <a:pt x="2090" y="0"/>
                  </a:moveTo>
                  <a:lnTo>
                    <a:pt x="0" y="2080"/>
                  </a:lnTo>
                  <a:lnTo>
                    <a:pt x="382" y="2462"/>
                  </a:lnTo>
                  <a:cubicBezTo>
                    <a:pt x="673" y="2748"/>
                    <a:pt x="1050" y="2891"/>
                    <a:pt x="1426" y="2891"/>
                  </a:cubicBezTo>
                  <a:cubicBezTo>
                    <a:pt x="1801" y="2891"/>
                    <a:pt x="2176" y="2748"/>
                    <a:pt x="2462" y="2462"/>
                  </a:cubicBezTo>
                  <a:cubicBezTo>
                    <a:pt x="3044" y="1889"/>
                    <a:pt x="3044" y="954"/>
                    <a:pt x="2462" y="382"/>
                  </a:cubicBezTo>
                  <a:lnTo>
                    <a:pt x="2090" y="0"/>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72"/>
            <p:cNvSpPr/>
            <p:nvPr/>
          </p:nvSpPr>
          <p:spPr>
            <a:xfrm>
              <a:off x="2475115" y="2244924"/>
              <a:ext cx="71459" cy="71721"/>
            </a:xfrm>
            <a:custGeom>
              <a:avLst/>
              <a:gdLst/>
              <a:ahLst/>
              <a:cxnLst/>
              <a:rect l="l" t="t" r="r" b="b"/>
              <a:pathLst>
                <a:path w="2729" h="2739" extrusionOk="0">
                  <a:moveTo>
                    <a:pt x="2080" y="0"/>
                  </a:moveTo>
                  <a:lnTo>
                    <a:pt x="0" y="2080"/>
                  </a:lnTo>
                  <a:lnTo>
                    <a:pt x="372" y="2462"/>
                  </a:lnTo>
                  <a:cubicBezTo>
                    <a:pt x="487" y="2576"/>
                    <a:pt x="620" y="2662"/>
                    <a:pt x="763" y="2738"/>
                  </a:cubicBezTo>
                  <a:lnTo>
                    <a:pt x="2728" y="764"/>
                  </a:lnTo>
                  <a:cubicBezTo>
                    <a:pt x="2662" y="621"/>
                    <a:pt x="2566" y="487"/>
                    <a:pt x="2452" y="382"/>
                  </a:cubicBezTo>
                  <a:lnTo>
                    <a:pt x="208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72"/>
            <p:cNvSpPr/>
            <p:nvPr/>
          </p:nvSpPr>
          <p:spPr>
            <a:xfrm>
              <a:off x="2450371" y="2220756"/>
              <a:ext cx="89945" cy="88820"/>
            </a:xfrm>
            <a:custGeom>
              <a:avLst/>
              <a:gdLst/>
              <a:ahLst/>
              <a:cxnLst/>
              <a:rect l="l" t="t" r="r" b="b"/>
              <a:pathLst>
                <a:path w="3435" h="3392" extrusionOk="0">
                  <a:moveTo>
                    <a:pt x="2576" y="0"/>
                  </a:moveTo>
                  <a:cubicBezTo>
                    <a:pt x="2522" y="0"/>
                    <a:pt x="2467" y="22"/>
                    <a:pt x="2424" y="65"/>
                  </a:cubicBezTo>
                  <a:lnTo>
                    <a:pt x="86" y="2402"/>
                  </a:lnTo>
                  <a:cubicBezTo>
                    <a:pt x="1" y="2488"/>
                    <a:pt x="1" y="2631"/>
                    <a:pt x="86" y="2717"/>
                  </a:cubicBezTo>
                  <a:lnTo>
                    <a:pt x="697" y="3327"/>
                  </a:lnTo>
                  <a:cubicBezTo>
                    <a:pt x="740" y="3370"/>
                    <a:pt x="795" y="3392"/>
                    <a:pt x="850" y="3392"/>
                  </a:cubicBezTo>
                  <a:cubicBezTo>
                    <a:pt x="904" y="3392"/>
                    <a:pt x="959" y="3370"/>
                    <a:pt x="1002" y="3327"/>
                  </a:cubicBezTo>
                  <a:lnTo>
                    <a:pt x="3349" y="990"/>
                  </a:lnTo>
                  <a:cubicBezTo>
                    <a:pt x="3435" y="904"/>
                    <a:pt x="3435" y="761"/>
                    <a:pt x="3349" y="675"/>
                  </a:cubicBezTo>
                  <a:lnTo>
                    <a:pt x="2729" y="65"/>
                  </a:lnTo>
                  <a:cubicBezTo>
                    <a:pt x="2686" y="22"/>
                    <a:pt x="2631" y="0"/>
                    <a:pt x="257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36" name="Google Shape;12736;p72"/>
          <p:cNvGrpSpPr/>
          <p:nvPr/>
        </p:nvGrpSpPr>
        <p:grpSpPr>
          <a:xfrm>
            <a:off x="2193077" y="2419971"/>
            <a:ext cx="378426" cy="346323"/>
            <a:chOff x="2193077" y="2419971"/>
            <a:chExt cx="378426" cy="346323"/>
          </a:xfrm>
        </p:grpSpPr>
        <p:sp>
          <p:nvSpPr>
            <p:cNvPr id="12737" name="Google Shape;12737;p72"/>
            <p:cNvSpPr/>
            <p:nvPr/>
          </p:nvSpPr>
          <p:spPr>
            <a:xfrm>
              <a:off x="2392423" y="2419971"/>
              <a:ext cx="179079" cy="150852"/>
            </a:xfrm>
            <a:custGeom>
              <a:avLst/>
              <a:gdLst/>
              <a:ahLst/>
              <a:cxnLst/>
              <a:rect l="l" t="t" r="r" b="b"/>
              <a:pathLst>
                <a:path w="6839" h="5761" extrusionOk="0">
                  <a:moveTo>
                    <a:pt x="3442" y="1"/>
                  </a:moveTo>
                  <a:cubicBezTo>
                    <a:pt x="3405" y="1"/>
                    <a:pt x="3367" y="1"/>
                    <a:pt x="3330" y="3"/>
                  </a:cubicBezTo>
                  <a:cubicBezTo>
                    <a:pt x="1155" y="98"/>
                    <a:pt x="0" y="2617"/>
                    <a:pt x="1355" y="4324"/>
                  </a:cubicBezTo>
                  <a:lnTo>
                    <a:pt x="1298" y="5527"/>
                  </a:lnTo>
                  <a:cubicBezTo>
                    <a:pt x="1290" y="5661"/>
                    <a:pt x="1394" y="5760"/>
                    <a:pt x="1513" y="5760"/>
                  </a:cubicBezTo>
                  <a:cubicBezTo>
                    <a:pt x="1546" y="5760"/>
                    <a:pt x="1580" y="5753"/>
                    <a:pt x="1613" y="5736"/>
                  </a:cubicBezTo>
                  <a:lnTo>
                    <a:pt x="2710" y="5231"/>
                  </a:lnTo>
                  <a:cubicBezTo>
                    <a:pt x="2949" y="5299"/>
                    <a:pt x="3192" y="5332"/>
                    <a:pt x="3433" y="5332"/>
                  </a:cubicBezTo>
                  <a:cubicBezTo>
                    <a:pt x="4306" y="5332"/>
                    <a:pt x="5147" y="4900"/>
                    <a:pt x="5648" y="4153"/>
                  </a:cubicBezTo>
                  <a:cubicBezTo>
                    <a:pt x="6839" y="2372"/>
                    <a:pt x="5551" y="1"/>
                    <a:pt x="344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72"/>
            <p:cNvSpPr/>
            <p:nvPr/>
          </p:nvSpPr>
          <p:spPr>
            <a:xfrm>
              <a:off x="2299990" y="2594389"/>
              <a:ext cx="51977" cy="93952"/>
            </a:xfrm>
            <a:custGeom>
              <a:avLst/>
              <a:gdLst/>
              <a:ahLst/>
              <a:cxnLst/>
              <a:rect l="l" t="t" r="r" b="b"/>
              <a:pathLst>
                <a:path w="1985"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72"/>
            <p:cNvSpPr/>
            <p:nvPr/>
          </p:nvSpPr>
          <p:spPr>
            <a:xfrm>
              <a:off x="2193077" y="2652599"/>
              <a:ext cx="265804" cy="113695"/>
            </a:xfrm>
            <a:custGeom>
              <a:avLst/>
              <a:gdLst/>
              <a:ahLst/>
              <a:cxnLst/>
              <a:rect l="l" t="t" r="r" b="b"/>
              <a:pathLst>
                <a:path w="10151" h="4342" extrusionOk="0">
                  <a:moveTo>
                    <a:pt x="4084" y="1"/>
                  </a:moveTo>
                  <a:lnTo>
                    <a:pt x="2471" y="516"/>
                  </a:lnTo>
                  <a:lnTo>
                    <a:pt x="1823" y="726"/>
                  </a:lnTo>
                  <a:cubicBezTo>
                    <a:pt x="735" y="1069"/>
                    <a:pt x="0" y="2080"/>
                    <a:pt x="0" y="3216"/>
                  </a:cubicBezTo>
                  <a:lnTo>
                    <a:pt x="0" y="4112"/>
                  </a:lnTo>
                  <a:cubicBezTo>
                    <a:pt x="0" y="4236"/>
                    <a:pt x="96" y="4341"/>
                    <a:pt x="220" y="4341"/>
                  </a:cubicBezTo>
                  <a:lnTo>
                    <a:pt x="9922" y="4341"/>
                  </a:lnTo>
                  <a:cubicBezTo>
                    <a:pt x="10046" y="4341"/>
                    <a:pt x="10151" y="4236"/>
                    <a:pt x="10151" y="4112"/>
                  </a:cubicBezTo>
                  <a:lnTo>
                    <a:pt x="10151" y="3216"/>
                  </a:lnTo>
                  <a:cubicBezTo>
                    <a:pt x="10151" y="2080"/>
                    <a:pt x="9416" y="1069"/>
                    <a:pt x="8329" y="726"/>
                  </a:cubicBezTo>
                  <a:lnTo>
                    <a:pt x="7680" y="516"/>
                  </a:lnTo>
                  <a:lnTo>
                    <a:pt x="6068" y="1"/>
                  </a:lnTo>
                  <a:lnTo>
                    <a:pt x="5076" y="697"/>
                  </a:lnTo>
                  <a:lnTo>
                    <a:pt x="4084"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72"/>
            <p:cNvSpPr/>
            <p:nvPr/>
          </p:nvSpPr>
          <p:spPr>
            <a:xfrm>
              <a:off x="2393916" y="2666084"/>
              <a:ext cx="64965" cy="100210"/>
            </a:xfrm>
            <a:custGeom>
              <a:avLst/>
              <a:gdLst/>
              <a:ahLst/>
              <a:cxnLst/>
              <a:rect l="l" t="t" r="r" b="b"/>
              <a:pathLst>
                <a:path w="2481" h="3827" extrusionOk="0">
                  <a:moveTo>
                    <a:pt x="1" y="1"/>
                  </a:moveTo>
                  <a:lnTo>
                    <a:pt x="497" y="211"/>
                  </a:lnTo>
                  <a:cubicBezTo>
                    <a:pt x="1298" y="554"/>
                    <a:pt x="1851" y="1565"/>
                    <a:pt x="1851" y="2701"/>
                  </a:cubicBezTo>
                  <a:lnTo>
                    <a:pt x="1851" y="3826"/>
                  </a:lnTo>
                  <a:lnTo>
                    <a:pt x="2252" y="3826"/>
                  </a:lnTo>
                  <a:cubicBezTo>
                    <a:pt x="2376" y="3826"/>
                    <a:pt x="2481" y="3721"/>
                    <a:pt x="2481" y="3597"/>
                  </a:cubicBezTo>
                  <a:lnTo>
                    <a:pt x="2481" y="2701"/>
                  </a:lnTo>
                  <a:cubicBezTo>
                    <a:pt x="2481" y="1565"/>
                    <a:pt x="1746" y="554"/>
                    <a:pt x="659" y="211"/>
                  </a:cubicBezTo>
                  <a:lnTo>
                    <a:pt x="1"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72"/>
            <p:cNvSpPr/>
            <p:nvPr/>
          </p:nvSpPr>
          <p:spPr>
            <a:xfrm>
              <a:off x="2193077" y="2666346"/>
              <a:ext cx="64729" cy="99948"/>
            </a:xfrm>
            <a:custGeom>
              <a:avLst/>
              <a:gdLst/>
              <a:ahLst/>
              <a:cxnLst/>
              <a:rect l="l" t="t" r="r" b="b"/>
              <a:pathLst>
                <a:path w="2472" h="3817" extrusionOk="0">
                  <a:moveTo>
                    <a:pt x="2471" y="0"/>
                  </a:moveTo>
                  <a:lnTo>
                    <a:pt x="1823" y="201"/>
                  </a:lnTo>
                  <a:cubicBezTo>
                    <a:pt x="735" y="544"/>
                    <a:pt x="0" y="1555"/>
                    <a:pt x="0" y="2691"/>
                  </a:cubicBezTo>
                  <a:lnTo>
                    <a:pt x="0" y="3597"/>
                  </a:lnTo>
                  <a:cubicBezTo>
                    <a:pt x="0" y="3721"/>
                    <a:pt x="96" y="3816"/>
                    <a:pt x="220" y="3816"/>
                  </a:cubicBezTo>
                  <a:lnTo>
                    <a:pt x="630" y="3816"/>
                  </a:lnTo>
                  <a:lnTo>
                    <a:pt x="630" y="2700"/>
                  </a:lnTo>
                  <a:cubicBezTo>
                    <a:pt x="630" y="1555"/>
                    <a:pt x="1174" y="554"/>
                    <a:pt x="1985" y="210"/>
                  </a:cubicBezTo>
                  <a:lnTo>
                    <a:pt x="247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72"/>
            <p:cNvSpPr/>
            <p:nvPr/>
          </p:nvSpPr>
          <p:spPr>
            <a:xfrm>
              <a:off x="2320231" y="2697742"/>
              <a:ext cx="11521" cy="12333"/>
            </a:xfrm>
            <a:custGeom>
              <a:avLst/>
              <a:gdLst/>
              <a:ahLst/>
              <a:cxnLst/>
              <a:rect l="l" t="t" r="r" b="b"/>
              <a:pathLst>
                <a:path w="440" h="471" extrusionOk="0">
                  <a:moveTo>
                    <a:pt x="220" y="1"/>
                  </a:moveTo>
                  <a:cubicBezTo>
                    <a:pt x="110" y="1"/>
                    <a:pt x="0" y="75"/>
                    <a:pt x="10" y="223"/>
                  </a:cubicBezTo>
                  <a:lnTo>
                    <a:pt x="10" y="270"/>
                  </a:lnTo>
                  <a:cubicBezTo>
                    <a:pt x="10" y="385"/>
                    <a:pt x="105" y="471"/>
                    <a:pt x="220" y="471"/>
                  </a:cubicBezTo>
                  <a:cubicBezTo>
                    <a:pt x="334" y="471"/>
                    <a:pt x="430" y="375"/>
                    <a:pt x="430" y="270"/>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72"/>
            <p:cNvSpPr/>
            <p:nvPr/>
          </p:nvSpPr>
          <p:spPr>
            <a:xfrm>
              <a:off x="2320231" y="2716490"/>
              <a:ext cx="11521" cy="12333"/>
            </a:xfrm>
            <a:custGeom>
              <a:avLst/>
              <a:gdLst/>
              <a:ahLst/>
              <a:cxnLst/>
              <a:rect l="l" t="t" r="r" b="b"/>
              <a:pathLst>
                <a:path w="440" h="471" extrusionOk="0">
                  <a:moveTo>
                    <a:pt x="220" y="0"/>
                  </a:moveTo>
                  <a:cubicBezTo>
                    <a:pt x="110" y="0"/>
                    <a:pt x="0" y="74"/>
                    <a:pt x="10" y="222"/>
                  </a:cubicBezTo>
                  <a:lnTo>
                    <a:pt x="10" y="270"/>
                  </a:lnTo>
                  <a:cubicBezTo>
                    <a:pt x="10" y="384"/>
                    <a:pt x="105" y="470"/>
                    <a:pt x="220" y="470"/>
                  </a:cubicBezTo>
                  <a:cubicBezTo>
                    <a:pt x="334" y="470"/>
                    <a:pt x="430" y="384"/>
                    <a:pt x="430" y="270"/>
                  </a:cubicBezTo>
                  <a:lnTo>
                    <a:pt x="430" y="222"/>
                  </a:lnTo>
                  <a:cubicBezTo>
                    <a:pt x="439" y="74"/>
                    <a:pt x="329" y="0"/>
                    <a:pt x="2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72"/>
            <p:cNvSpPr/>
            <p:nvPr/>
          </p:nvSpPr>
          <p:spPr>
            <a:xfrm>
              <a:off x="2299833" y="2652860"/>
              <a:ext cx="26159" cy="38963"/>
            </a:xfrm>
            <a:custGeom>
              <a:avLst/>
              <a:gdLst/>
              <a:ahLst/>
              <a:cxnLst/>
              <a:rect l="l" t="t" r="r" b="b"/>
              <a:pathLst>
                <a:path w="999" h="1488" extrusionOk="0">
                  <a:moveTo>
                    <a:pt x="7" y="0"/>
                  </a:moveTo>
                  <a:lnTo>
                    <a:pt x="7" y="1269"/>
                  </a:lnTo>
                  <a:cubicBezTo>
                    <a:pt x="0" y="1401"/>
                    <a:pt x="110" y="1487"/>
                    <a:pt x="224" y="1487"/>
                  </a:cubicBezTo>
                  <a:cubicBezTo>
                    <a:pt x="283" y="1487"/>
                    <a:pt x="343" y="1464"/>
                    <a:pt x="388" y="1412"/>
                  </a:cubicBezTo>
                  <a:lnTo>
                    <a:pt x="999" y="697"/>
                  </a:lnTo>
                  <a:lnTo>
                    <a:pt x="7"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72"/>
            <p:cNvSpPr/>
            <p:nvPr/>
          </p:nvSpPr>
          <p:spPr>
            <a:xfrm>
              <a:off x="2270768" y="2472001"/>
              <a:ext cx="110448" cy="152030"/>
            </a:xfrm>
            <a:custGeom>
              <a:avLst/>
              <a:gdLst/>
              <a:ahLst/>
              <a:cxnLst/>
              <a:rect l="l" t="t" r="r" b="b"/>
              <a:pathLst>
                <a:path w="4218" h="5806" extrusionOk="0">
                  <a:moveTo>
                    <a:pt x="1641" y="0"/>
                  </a:moveTo>
                  <a:cubicBezTo>
                    <a:pt x="1584" y="0"/>
                    <a:pt x="1517" y="0"/>
                    <a:pt x="1450" y="10"/>
                  </a:cubicBezTo>
                  <a:cubicBezTo>
                    <a:pt x="620" y="105"/>
                    <a:pt x="0" y="811"/>
                    <a:pt x="0" y="1651"/>
                  </a:cubicBezTo>
                  <a:lnTo>
                    <a:pt x="0" y="3330"/>
                  </a:lnTo>
                  <a:cubicBezTo>
                    <a:pt x="0" y="4207"/>
                    <a:pt x="468" y="5018"/>
                    <a:pt x="1221" y="5467"/>
                  </a:cubicBezTo>
                  <a:lnTo>
                    <a:pt x="1527" y="5648"/>
                  </a:lnTo>
                  <a:cubicBezTo>
                    <a:pt x="1708" y="5753"/>
                    <a:pt x="1908" y="5805"/>
                    <a:pt x="2107" y="5805"/>
                  </a:cubicBezTo>
                  <a:cubicBezTo>
                    <a:pt x="2307" y="5805"/>
                    <a:pt x="2505" y="5753"/>
                    <a:pt x="2681" y="5648"/>
                  </a:cubicBezTo>
                  <a:lnTo>
                    <a:pt x="2996" y="5467"/>
                  </a:lnTo>
                  <a:cubicBezTo>
                    <a:pt x="3750" y="5018"/>
                    <a:pt x="4217" y="4198"/>
                    <a:pt x="4217" y="3320"/>
                  </a:cubicBezTo>
                  <a:lnTo>
                    <a:pt x="4217" y="1651"/>
                  </a:lnTo>
                  <a:cubicBezTo>
                    <a:pt x="4217" y="735"/>
                    <a:pt x="3482"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72"/>
            <p:cNvSpPr/>
            <p:nvPr/>
          </p:nvSpPr>
          <p:spPr>
            <a:xfrm>
              <a:off x="2253145" y="2454745"/>
              <a:ext cx="145301" cy="78293"/>
            </a:xfrm>
            <a:custGeom>
              <a:avLst/>
              <a:gdLst/>
              <a:ahLst/>
              <a:cxnLst/>
              <a:rect l="l" t="t" r="r" b="b"/>
              <a:pathLst>
                <a:path w="5549" h="2990" extrusionOk="0">
                  <a:moveTo>
                    <a:pt x="2228" y="1"/>
                  </a:moveTo>
                  <a:cubicBezTo>
                    <a:pt x="1007" y="1"/>
                    <a:pt x="15" y="993"/>
                    <a:pt x="15" y="2224"/>
                  </a:cubicBezTo>
                  <a:lnTo>
                    <a:pt x="15" y="2768"/>
                  </a:lnTo>
                  <a:cubicBezTo>
                    <a:pt x="1" y="2915"/>
                    <a:pt x="108" y="2989"/>
                    <a:pt x="217" y="2989"/>
                  </a:cubicBezTo>
                  <a:cubicBezTo>
                    <a:pt x="325" y="2989"/>
                    <a:pt x="435" y="2915"/>
                    <a:pt x="425" y="2768"/>
                  </a:cubicBezTo>
                  <a:lnTo>
                    <a:pt x="425" y="2224"/>
                  </a:lnTo>
                  <a:cubicBezTo>
                    <a:pt x="425" y="1222"/>
                    <a:pt x="1236" y="411"/>
                    <a:pt x="2228" y="411"/>
                  </a:cubicBezTo>
                  <a:lnTo>
                    <a:pt x="3325" y="411"/>
                  </a:lnTo>
                  <a:cubicBezTo>
                    <a:pt x="4327" y="411"/>
                    <a:pt x="5138" y="1222"/>
                    <a:pt x="5138" y="2224"/>
                  </a:cubicBezTo>
                  <a:lnTo>
                    <a:pt x="5138" y="2768"/>
                  </a:lnTo>
                  <a:cubicBezTo>
                    <a:pt x="5138" y="2882"/>
                    <a:pt x="5224" y="2977"/>
                    <a:pt x="5338" y="2977"/>
                  </a:cubicBezTo>
                  <a:cubicBezTo>
                    <a:pt x="5453" y="2977"/>
                    <a:pt x="5548" y="2882"/>
                    <a:pt x="5548" y="2768"/>
                  </a:cubicBezTo>
                  <a:lnTo>
                    <a:pt x="5548" y="2224"/>
                  </a:lnTo>
                  <a:cubicBezTo>
                    <a:pt x="5548" y="993"/>
                    <a:pt x="4556" y="1"/>
                    <a:pt x="33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72"/>
            <p:cNvSpPr/>
            <p:nvPr/>
          </p:nvSpPr>
          <p:spPr>
            <a:xfrm>
              <a:off x="2319236" y="2570352"/>
              <a:ext cx="79210" cy="77534"/>
            </a:xfrm>
            <a:custGeom>
              <a:avLst/>
              <a:gdLst/>
              <a:ahLst/>
              <a:cxnLst/>
              <a:rect l="l" t="t" r="r" b="b"/>
              <a:pathLst>
                <a:path w="3025" h="2961" extrusionOk="0">
                  <a:moveTo>
                    <a:pt x="2819" y="1"/>
                  </a:moveTo>
                  <a:cubicBezTo>
                    <a:pt x="2721" y="1"/>
                    <a:pt x="2624" y="65"/>
                    <a:pt x="2614" y="194"/>
                  </a:cubicBezTo>
                  <a:lnTo>
                    <a:pt x="2614" y="738"/>
                  </a:lnTo>
                  <a:cubicBezTo>
                    <a:pt x="2614" y="1739"/>
                    <a:pt x="1803" y="2550"/>
                    <a:pt x="801" y="2550"/>
                  </a:cubicBezTo>
                  <a:lnTo>
                    <a:pt x="258" y="2550"/>
                  </a:lnTo>
                  <a:cubicBezTo>
                    <a:pt x="0" y="2569"/>
                    <a:pt x="0" y="2941"/>
                    <a:pt x="258" y="2960"/>
                  </a:cubicBezTo>
                  <a:lnTo>
                    <a:pt x="801" y="2960"/>
                  </a:lnTo>
                  <a:cubicBezTo>
                    <a:pt x="2032" y="2960"/>
                    <a:pt x="3024" y="1968"/>
                    <a:pt x="3024" y="738"/>
                  </a:cubicBezTo>
                  <a:lnTo>
                    <a:pt x="3024" y="194"/>
                  </a:lnTo>
                  <a:cubicBezTo>
                    <a:pt x="3015" y="65"/>
                    <a:pt x="2917" y="1"/>
                    <a:pt x="281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72"/>
            <p:cNvSpPr/>
            <p:nvPr/>
          </p:nvSpPr>
          <p:spPr>
            <a:xfrm>
              <a:off x="2325966" y="2652860"/>
              <a:ext cx="26264" cy="38963"/>
            </a:xfrm>
            <a:custGeom>
              <a:avLst/>
              <a:gdLst/>
              <a:ahLst/>
              <a:cxnLst/>
              <a:rect l="l" t="t" r="r" b="b"/>
              <a:pathLst>
                <a:path w="1003" h="1488" extrusionOk="0">
                  <a:moveTo>
                    <a:pt x="1002" y="0"/>
                  </a:moveTo>
                  <a:lnTo>
                    <a:pt x="1" y="697"/>
                  </a:lnTo>
                  <a:lnTo>
                    <a:pt x="611" y="1412"/>
                  </a:lnTo>
                  <a:cubicBezTo>
                    <a:pt x="657" y="1464"/>
                    <a:pt x="717" y="1487"/>
                    <a:pt x="776" y="1487"/>
                  </a:cubicBezTo>
                  <a:cubicBezTo>
                    <a:pt x="891" y="1487"/>
                    <a:pt x="1002" y="1401"/>
                    <a:pt x="1002" y="1269"/>
                  </a:cubicBezTo>
                  <a:lnTo>
                    <a:pt x="1002"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72"/>
            <p:cNvSpPr/>
            <p:nvPr/>
          </p:nvSpPr>
          <p:spPr>
            <a:xfrm>
              <a:off x="2363698" y="2721308"/>
              <a:ext cx="54229" cy="20503"/>
            </a:xfrm>
            <a:custGeom>
              <a:avLst/>
              <a:gdLst/>
              <a:ahLst/>
              <a:cxnLst/>
              <a:rect l="l" t="t" r="r" b="b"/>
              <a:pathLst>
                <a:path w="2071" h="783" extrusionOk="0">
                  <a:moveTo>
                    <a:pt x="296" y="0"/>
                  </a:moveTo>
                  <a:cubicBezTo>
                    <a:pt x="134" y="0"/>
                    <a:pt x="0" y="124"/>
                    <a:pt x="0" y="286"/>
                  </a:cubicBezTo>
                  <a:lnTo>
                    <a:pt x="0" y="496"/>
                  </a:lnTo>
                  <a:cubicBezTo>
                    <a:pt x="0" y="649"/>
                    <a:pt x="134" y="782"/>
                    <a:pt x="296" y="782"/>
                  </a:cubicBezTo>
                  <a:lnTo>
                    <a:pt x="1784" y="782"/>
                  </a:lnTo>
                  <a:cubicBezTo>
                    <a:pt x="1937" y="782"/>
                    <a:pt x="2070" y="649"/>
                    <a:pt x="2070" y="496"/>
                  </a:cubicBezTo>
                  <a:lnTo>
                    <a:pt x="2070" y="286"/>
                  </a:lnTo>
                  <a:cubicBezTo>
                    <a:pt x="2070" y="124"/>
                    <a:pt x="1937" y="0"/>
                    <a:pt x="178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72"/>
            <p:cNvSpPr/>
            <p:nvPr/>
          </p:nvSpPr>
          <p:spPr>
            <a:xfrm>
              <a:off x="2314732" y="2631127"/>
              <a:ext cx="22493" cy="22493"/>
            </a:xfrm>
            <a:custGeom>
              <a:avLst/>
              <a:gdLst/>
              <a:ahLst/>
              <a:cxnLst/>
              <a:rect l="l" t="t" r="r" b="b"/>
              <a:pathLst>
                <a:path w="859" h="859" extrusionOk="0">
                  <a:moveTo>
                    <a:pt x="430" y="0"/>
                  </a:moveTo>
                  <a:cubicBezTo>
                    <a:pt x="191" y="0"/>
                    <a:pt x="0" y="200"/>
                    <a:pt x="0" y="429"/>
                  </a:cubicBezTo>
                  <a:cubicBezTo>
                    <a:pt x="0" y="668"/>
                    <a:pt x="191" y="859"/>
                    <a:pt x="430" y="859"/>
                  </a:cubicBezTo>
                  <a:cubicBezTo>
                    <a:pt x="668" y="859"/>
                    <a:pt x="859" y="668"/>
                    <a:pt x="859" y="429"/>
                  </a:cubicBezTo>
                  <a:cubicBezTo>
                    <a:pt x="859" y="200"/>
                    <a:pt x="668" y="0"/>
                    <a:pt x="43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72"/>
            <p:cNvSpPr/>
            <p:nvPr/>
          </p:nvSpPr>
          <p:spPr>
            <a:xfrm>
              <a:off x="2270768" y="2472236"/>
              <a:ext cx="37994" cy="49987"/>
            </a:xfrm>
            <a:custGeom>
              <a:avLst/>
              <a:gdLst/>
              <a:ahLst/>
              <a:cxnLst/>
              <a:rect l="l" t="t" r="r" b="b"/>
              <a:pathLst>
                <a:path w="1451" h="1909" extrusionOk="0">
                  <a:moveTo>
                    <a:pt x="1450" y="1"/>
                  </a:moveTo>
                  <a:lnTo>
                    <a:pt x="1450" y="1"/>
                  </a:lnTo>
                  <a:cubicBezTo>
                    <a:pt x="620" y="96"/>
                    <a:pt x="0" y="802"/>
                    <a:pt x="0" y="1642"/>
                  </a:cubicBezTo>
                  <a:lnTo>
                    <a:pt x="0" y="1909"/>
                  </a:lnTo>
                  <a:cubicBezTo>
                    <a:pt x="0" y="1909"/>
                    <a:pt x="1059" y="1584"/>
                    <a:pt x="1450"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72"/>
            <p:cNvSpPr/>
            <p:nvPr/>
          </p:nvSpPr>
          <p:spPr>
            <a:xfrm>
              <a:off x="2308736" y="2472001"/>
              <a:ext cx="72480" cy="71956"/>
            </a:xfrm>
            <a:custGeom>
              <a:avLst/>
              <a:gdLst/>
              <a:ahLst/>
              <a:cxnLst/>
              <a:rect l="l" t="t" r="r" b="b"/>
              <a:pathLst>
                <a:path w="2768" h="2748" extrusionOk="0">
                  <a:moveTo>
                    <a:pt x="191" y="0"/>
                  </a:moveTo>
                  <a:cubicBezTo>
                    <a:pt x="124" y="0"/>
                    <a:pt x="67" y="0"/>
                    <a:pt x="0" y="10"/>
                  </a:cubicBezTo>
                  <a:cubicBezTo>
                    <a:pt x="0" y="10"/>
                    <a:pt x="287" y="2748"/>
                    <a:pt x="2767" y="2748"/>
                  </a:cubicBezTo>
                  <a:lnTo>
                    <a:pt x="2767" y="1651"/>
                  </a:lnTo>
                  <a:cubicBezTo>
                    <a:pt x="2767" y="735"/>
                    <a:pt x="2032"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72"/>
            <p:cNvSpPr/>
            <p:nvPr/>
          </p:nvSpPr>
          <p:spPr>
            <a:xfrm>
              <a:off x="2459614" y="2474567"/>
              <a:ext cx="38492" cy="32915"/>
            </a:xfrm>
            <a:custGeom>
              <a:avLst/>
              <a:gdLst/>
              <a:ahLst/>
              <a:cxnLst/>
              <a:rect l="l" t="t" r="r" b="b"/>
              <a:pathLst>
                <a:path w="1470" h="1257" extrusionOk="0">
                  <a:moveTo>
                    <a:pt x="850" y="417"/>
                  </a:moveTo>
                  <a:cubicBezTo>
                    <a:pt x="964" y="417"/>
                    <a:pt x="1050" y="513"/>
                    <a:pt x="1050" y="627"/>
                  </a:cubicBezTo>
                  <a:cubicBezTo>
                    <a:pt x="1050" y="757"/>
                    <a:pt x="945" y="842"/>
                    <a:pt x="835" y="842"/>
                  </a:cubicBezTo>
                  <a:cubicBezTo>
                    <a:pt x="783" y="842"/>
                    <a:pt x="730" y="823"/>
                    <a:pt x="687" y="780"/>
                  </a:cubicBezTo>
                  <a:cubicBezTo>
                    <a:pt x="554" y="637"/>
                    <a:pt x="659" y="417"/>
                    <a:pt x="850" y="417"/>
                  </a:cubicBezTo>
                  <a:close/>
                  <a:moveTo>
                    <a:pt x="833" y="1"/>
                  </a:moveTo>
                  <a:cubicBezTo>
                    <a:pt x="679" y="1"/>
                    <a:pt x="521" y="59"/>
                    <a:pt x="392" y="188"/>
                  </a:cubicBezTo>
                  <a:cubicBezTo>
                    <a:pt x="1" y="589"/>
                    <a:pt x="287" y="1257"/>
                    <a:pt x="850" y="1257"/>
                  </a:cubicBezTo>
                  <a:cubicBezTo>
                    <a:pt x="1193" y="1247"/>
                    <a:pt x="1470" y="971"/>
                    <a:pt x="1470" y="627"/>
                  </a:cubicBezTo>
                  <a:cubicBezTo>
                    <a:pt x="1463" y="253"/>
                    <a:pt x="1156" y="1"/>
                    <a:pt x="8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72"/>
            <p:cNvSpPr/>
            <p:nvPr/>
          </p:nvSpPr>
          <p:spPr>
            <a:xfrm>
              <a:off x="2437540" y="2448696"/>
              <a:ext cx="88636" cy="84839"/>
            </a:xfrm>
            <a:custGeom>
              <a:avLst/>
              <a:gdLst/>
              <a:ahLst/>
              <a:cxnLst/>
              <a:rect l="l" t="t" r="r" b="b"/>
              <a:pathLst>
                <a:path w="3385" h="3240" extrusionOk="0">
                  <a:moveTo>
                    <a:pt x="1688" y="814"/>
                  </a:moveTo>
                  <a:cubicBezTo>
                    <a:pt x="1757" y="814"/>
                    <a:pt x="1826" y="823"/>
                    <a:pt x="1893" y="843"/>
                  </a:cubicBezTo>
                  <a:cubicBezTo>
                    <a:pt x="1960" y="862"/>
                    <a:pt x="2027" y="890"/>
                    <a:pt x="2084" y="928"/>
                  </a:cubicBezTo>
                  <a:cubicBezTo>
                    <a:pt x="2265" y="1033"/>
                    <a:pt x="2389" y="1205"/>
                    <a:pt x="2446" y="1405"/>
                  </a:cubicBezTo>
                  <a:cubicBezTo>
                    <a:pt x="2484" y="1548"/>
                    <a:pt x="2484" y="1692"/>
                    <a:pt x="2446" y="1825"/>
                  </a:cubicBezTo>
                  <a:cubicBezTo>
                    <a:pt x="2427" y="1892"/>
                    <a:pt x="2408" y="1949"/>
                    <a:pt x="2370" y="2016"/>
                  </a:cubicBezTo>
                  <a:cubicBezTo>
                    <a:pt x="2303" y="2140"/>
                    <a:pt x="2208" y="2235"/>
                    <a:pt x="2084" y="2312"/>
                  </a:cubicBezTo>
                  <a:cubicBezTo>
                    <a:pt x="2027" y="2340"/>
                    <a:pt x="1960" y="2369"/>
                    <a:pt x="1902" y="2388"/>
                  </a:cubicBezTo>
                  <a:cubicBezTo>
                    <a:pt x="1826" y="2407"/>
                    <a:pt x="1759" y="2417"/>
                    <a:pt x="1693" y="2417"/>
                  </a:cubicBezTo>
                  <a:cubicBezTo>
                    <a:pt x="1550" y="2417"/>
                    <a:pt x="1416" y="2378"/>
                    <a:pt x="1301" y="2312"/>
                  </a:cubicBezTo>
                  <a:cubicBezTo>
                    <a:pt x="1120" y="2197"/>
                    <a:pt x="987" y="2025"/>
                    <a:pt x="929" y="1825"/>
                  </a:cubicBezTo>
                  <a:cubicBezTo>
                    <a:pt x="901" y="1692"/>
                    <a:pt x="901" y="1548"/>
                    <a:pt x="929" y="1405"/>
                  </a:cubicBezTo>
                  <a:cubicBezTo>
                    <a:pt x="987" y="1205"/>
                    <a:pt x="1120" y="1033"/>
                    <a:pt x="1301" y="928"/>
                  </a:cubicBezTo>
                  <a:cubicBezTo>
                    <a:pt x="1359" y="890"/>
                    <a:pt x="1416" y="862"/>
                    <a:pt x="1483" y="843"/>
                  </a:cubicBezTo>
                  <a:cubicBezTo>
                    <a:pt x="1550" y="823"/>
                    <a:pt x="1619" y="814"/>
                    <a:pt x="1688" y="814"/>
                  </a:cubicBezTo>
                  <a:close/>
                  <a:moveTo>
                    <a:pt x="1693" y="1"/>
                  </a:moveTo>
                  <a:cubicBezTo>
                    <a:pt x="1592" y="1"/>
                    <a:pt x="1492" y="65"/>
                    <a:pt x="1483" y="194"/>
                  </a:cubicBezTo>
                  <a:lnTo>
                    <a:pt x="1483" y="423"/>
                  </a:lnTo>
                  <a:cubicBezTo>
                    <a:pt x="1311" y="461"/>
                    <a:pt x="1149" y="528"/>
                    <a:pt x="1006" y="633"/>
                  </a:cubicBezTo>
                  <a:lnTo>
                    <a:pt x="853" y="470"/>
                  </a:lnTo>
                  <a:cubicBezTo>
                    <a:pt x="811" y="435"/>
                    <a:pt x="765" y="419"/>
                    <a:pt x="720" y="419"/>
                  </a:cubicBezTo>
                  <a:cubicBezTo>
                    <a:pt x="565" y="419"/>
                    <a:pt x="431" y="608"/>
                    <a:pt x="557" y="757"/>
                  </a:cubicBezTo>
                  <a:lnTo>
                    <a:pt x="720" y="919"/>
                  </a:lnTo>
                  <a:cubicBezTo>
                    <a:pt x="615" y="1071"/>
                    <a:pt x="548" y="1234"/>
                    <a:pt x="519" y="1415"/>
                  </a:cubicBezTo>
                  <a:lnTo>
                    <a:pt x="290" y="1415"/>
                  </a:lnTo>
                  <a:cubicBezTo>
                    <a:pt x="284" y="1415"/>
                    <a:pt x="278" y="1414"/>
                    <a:pt x="272" y="1414"/>
                  </a:cubicBezTo>
                  <a:cubicBezTo>
                    <a:pt x="3" y="1414"/>
                    <a:pt x="0" y="1826"/>
                    <a:pt x="264" y="1826"/>
                  </a:cubicBezTo>
                  <a:cubicBezTo>
                    <a:pt x="273" y="1826"/>
                    <a:pt x="281" y="1826"/>
                    <a:pt x="290" y="1825"/>
                  </a:cubicBezTo>
                  <a:lnTo>
                    <a:pt x="510" y="1825"/>
                  </a:lnTo>
                  <a:cubicBezTo>
                    <a:pt x="538" y="2006"/>
                    <a:pt x="605" y="2178"/>
                    <a:pt x="710" y="2321"/>
                  </a:cubicBezTo>
                  <a:lnTo>
                    <a:pt x="548" y="2483"/>
                  </a:lnTo>
                  <a:cubicBezTo>
                    <a:pt x="381" y="2636"/>
                    <a:pt x="528" y="2854"/>
                    <a:pt x="692" y="2854"/>
                  </a:cubicBezTo>
                  <a:cubicBezTo>
                    <a:pt x="744" y="2854"/>
                    <a:pt x="798" y="2832"/>
                    <a:pt x="844" y="2779"/>
                  </a:cubicBezTo>
                  <a:lnTo>
                    <a:pt x="1006" y="2617"/>
                  </a:lnTo>
                  <a:cubicBezTo>
                    <a:pt x="1149" y="2722"/>
                    <a:pt x="1311" y="2789"/>
                    <a:pt x="1483" y="2817"/>
                  </a:cubicBezTo>
                  <a:lnTo>
                    <a:pt x="1483" y="3046"/>
                  </a:lnTo>
                  <a:cubicBezTo>
                    <a:pt x="1492" y="3175"/>
                    <a:pt x="1590" y="3239"/>
                    <a:pt x="1688" y="3239"/>
                  </a:cubicBezTo>
                  <a:cubicBezTo>
                    <a:pt x="1786" y="3239"/>
                    <a:pt x="1883" y="3175"/>
                    <a:pt x="1893" y="3046"/>
                  </a:cubicBezTo>
                  <a:lnTo>
                    <a:pt x="1893" y="2817"/>
                  </a:lnTo>
                  <a:cubicBezTo>
                    <a:pt x="2065" y="2789"/>
                    <a:pt x="2227" y="2722"/>
                    <a:pt x="2370" y="2617"/>
                  </a:cubicBezTo>
                  <a:lnTo>
                    <a:pt x="2542" y="2779"/>
                  </a:lnTo>
                  <a:cubicBezTo>
                    <a:pt x="2588" y="2832"/>
                    <a:pt x="2641" y="2854"/>
                    <a:pt x="2693" y="2854"/>
                  </a:cubicBezTo>
                  <a:cubicBezTo>
                    <a:pt x="2856" y="2854"/>
                    <a:pt x="3002" y="2636"/>
                    <a:pt x="2828" y="2483"/>
                  </a:cubicBezTo>
                  <a:lnTo>
                    <a:pt x="2675" y="2321"/>
                  </a:lnTo>
                  <a:cubicBezTo>
                    <a:pt x="2771" y="2178"/>
                    <a:pt x="2847" y="2006"/>
                    <a:pt x="2876" y="1825"/>
                  </a:cubicBezTo>
                  <a:lnTo>
                    <a:pt x="3095" y="1825"/>
                  </a:lnTo>
                  <a:cubicBezTo>
                    <a:pt x="3104" y="1826"/>
                    <a:pt x="3113" y="1826"/>
                    <a:pt x="3121" y="1826"/>
                  </a:cubicBezTo>
                  <a:cubicBezTo>
                    <a:pt x="3385" y="1826"/>
                    <a:pt x="3382" y="1414"/>
                    <a:pt x="3113" y="1414"/>
                  </a:cubicBezTo>
                  <a:cubicBezTo>
                    <a:pt x="3107" y="1414"/>
                    <a:pt x="3101" y="1415"/>
                    <a:pt x="3095" y="1415"/>
                  </a:cubicBezTo>
                  <a:lnTo>
                    <a:pt x="2866" y="1415"/>
                  </a:lnTo>
                  <a:cubicBezTo>
                    <a:pt x="2837" y="1234"/>
                    <a:pt x="2771" y="1062"/>
                    <a:pt x="2666" y="919"/>
                  </a:cubicBezTo>
                  <a:lnTo>
                    <a:pt x="2828" y="757"/>
                  </a:lnTo>
                  <a:cubicBezTo>
                    <a:pt x="2953" y="602"/>
                    <a:pt x="2823" y="414"/>
                    <a:pt x="2670" y="414"/>
                  </a:cubicBezTo>
                  <a:cubicBezTo>
                    <a:pt x="2624" y="414"/>
                    <a:pt x="2576" y="431"/>
                    <a:pt x="2532" y="470"/>
                  </a:cubicBezTo>
                  <a:lnTo>
                    <a:pt x="2379" y="633"/>
                  </a:lnTo>
                  <a:cubicBezTo>
                    <a:pt x="2236" y="528"/>
                    <a:pt x="2074" y="461"/>
                    <a:pt x="1902" y="423"/>
                  </a:cubicBezTo>
                  <a:lnTo>
                    <a:pt x="1902" y="194"/>
                  </a:lnTo>
                  <a:cubicBezTo>
                    <a:pt x="1893" y="65"/>
                    <a:pt x="1793" y="1"/>
                    <a:pt x="16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72"/>
            <p:cNvSpPr/>
            <p:nvPr/>
          </p:nvSpPr>
          <p:spPr>
            <a:xfrm>
              <a:off x="2314235" y="2542883"/>
              <a:ext cx="23750" cy="37052"/>
            </a:xfrm>
            <a:custGeom>
              <a:avLst/>
              <a:gdLst/>
              <a:ahLst/>
              <a:cxnLst/>
              <a:rect l="l" t="t" r="r" b="b"/>
              <a:pathLst>
                <a:path w="907" h="1415" extrusionOk="0">
                  <a:moveTo>
                    <a:pt x="205" y="0"/>
                  </a:moveTo>
                  <a:cubicBezTo>
                    <a:pt x="108" y="0"/>
                    <a:pt x="10" y="65"/>
                    <a:pt x="0" y="193"/>
                  </a:cubicBezTo>
                  <a:lnTo>
                    <a:pt x="0" y="1205"/>
                  </a:lnTo>
                  <a:cubicBezTo>
                    <a:pt x="0" y="1319"/>
                    <a:pt x="86" y="1414"/>
                    <a:pt x="201" y="1414"/>
                  </a:cubicBezTo>
                  <a:lnTo>
                    <a:pt x="649" y="1414"/>
                  </a:lnTo>
                  <a:cubicBezTo>
                    <a:pt x="907" y="1395"/>
                    <a:pt x="907" y="1014"/>
                    <a:pt x="649" y="995"/>
                  </a:cubicBezTo>
                  <a:lnTo>
                    <a:pt x="411" y="995"/>
                  </a:lnTo>
                  <a:lnTo>
                    <a:pt x="411" y="193"/>
                  </a:lnTo>
                  <a:cubicBezTo>
                    <a:pt x="401" y="65"/>
                    <a:pt x="303" y="0"/>
                    <a:pt x="205"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72"/>
            <p:cNvSpPr/>
            <p:nvPr/>
          </p:nvSpPr>
          <p:spPr>
            <a:xfrm>
              <a:off x="2231804" y="2521962"/>
              <a:ext cx="32496" cy="57974"/>
            </a:xfrm>
            <a:custGeom>
              <a:avLst/>
              <a:gdLst/>
              <a:ahLst/>
              <a:cxnLst/>
              <a:rect l="l" t="t" r="r" b="b"/>
              <a:pathLst>
                <a:path w="1241" h="2214" extrusionOk="0">
                  <a:moveTo>
                    <a:pt x="1030" y="0"/>
                  </a:moveTo>
                  <a:cubicBezTo>
                    <a:pt x="458" y="0"/>
                    <a:pt x="0" y="458"/>
                    <a:pt x="0" y="1031"/>
                  </a:cubicBezTo>
                  <a:lnTo>
                    <a:pt x="0" y="1174"/>
                  </a:lnTo>
                  <a:cubicBezTo>
                    <a:pt x="0" y="1746"/>
                    <a:pt x="458" y="2204"/>
                    <a:pt x="1030" y="2213"/>
                  </a:cubicBezTo>
                  <a:cubicBezTo>
                    <a:pt x="1145" y="2213"/>
                    <a:pt x="1240" y="2118"/>
                    <a:pt x="1240" y="2004"/>
                  </a:cubicBezTo>
                  <a:lnTo>
                    <a:pt x="1240" y="201"/>
                  </a:lnTo>
                  <a:cubicBezTo>
                    <a:pt x="1240" y="86"/>
                    <a:pt x="1145" y="0"/>
                    <a:pt x="103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72"/>
            <p:cNvSpPr/>
            <p:nvPr/>
          </p:nvSpPr>
          <p:spPr>
            <a:xfrm>
              <a:off x="2387684" y="2521962"/>
              <a:ext cx="32496" cy="57974"/>
            </a:xfrm>
            <a:custGeom>
              <a:avLst/>
              <a:gdLst/>
              <a:ahLst/>
              <a:cxnLst/>
              <a:rect l="l" t="t" r="r" b="b"/>
              <a:pathLst>
                <a:path w="1241" h="2214" extrusionOk="0">
                  <a:moveTo>
                    <a:pt x="200" y="0"/>
                  </a:moveTo>
                  <a:cubicBezTo>
                    <a:pt x="86" y="0"/>
                    <a:pt x="0" y="86"/>
                    <a:pt x="0" y="201"/>
                  </a:cubicBezTo>
                  <a:lnTo>
                    <a:pt x="0" y="2004"/>
                  </a:lnTo>
                  <a:cubicBezTo>
                    <a:pt x="0" y="2118"/>
                    <a:pt x="86" y="2213"/>
                    <a:pt x="200" y="2213"/>
                  </a:cubicBezTo>
                  <a:cubicBezTo>
                    <a:pt x="773" y="2213"/>
                    <a:pt x="1240" y="1746"/>
                    <a:pt x="1240" y="1174"/>
                  </a:cubicBezTo>
                  <a:lnTo>
                    <a:pt x="1240" y="1031"/>
                  </a:lnTo>
                  <a:cubicBezTo>
                    <a:pt x="1240" y="458"/>
                    <a:pt x="773" y="0"/>
                    <a:pt x="20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58" name="Google Shape;12758;p72"/>
          <p:cNvGrpSpPr/>
          <p:nvPr/>
        </p:nvGrpSpPr>
        <p:grpSpPr>
          <a:xfrm>
            <a:off x="861622" y="2881770"/>
            <a:ext cx="276802" cy="367140"/>
            <a:chOff x="861622" y="2881770"/>
            <a:chExt cx="276802" cy="367140"/>
          </a:xfrm>
        </p:grpSpPr>
        <p:sp>
          <p:nvSpPr>
            <p:cNvPr id="12759" name="Google Shape;12759;p72"/>
            <p:cNvSpPr/>
            <p:nvPr/>
          </p:nvSpPr>
          <p:spPr>
            <a:xfrm>
              <a:off x="982518" y="2994575"/>
              <a:ext cx="155905" cy="254335"/>
            </a:xfrm>
            <a:custGeom>
              <a:avLst/>
              <a:gdLst/>
              <a:ahLst/>
              <a:cxnLst/>
              <a:rect l="l" t="t" r="r" b="b"/>
              <a:pathLst>
                <a:path w="5954" h="9713" extrusionOk="0">
                  <a:moveTo>
                    <a:pt x="2395" y="1"/>
                  </a:moveTo>
                  <a:cubicBezTo>
                    <a:pt x="1594" y="1"/>
                    <a:pt x="936" y="649"/>
                    <a:pt x="945" y="1451"/>
                  </a:cubicBezTo>
                  <a:lnTo>
                    <a:pt x="945" y="5963"/>
                  </a:lnTo>
                  <a:cubicBezTo>
                    <a:pt x="945" y="6011"/>
                    <a:pt x="917" y="6059"/>
                    <a:pt x="888" y="6087"/>
                  </a:cubicBezTo>
                  <a:cubicBezTo>
                    <a:pt x="831" y="6144"/>
                    <a:pt x="774" y="6192"/>
                    <a:pt x="726" y="6259"/>
                  </a:cubicBezTo>
                  <a:cubicBezTo>
                    <a:pt x="1" y="7117"/>
                    <a:pt x="68" y="8405"/>
                    <a:pt x="879" y="9188"/>
                  </a:cubicBezTo>
                  <a:cubicBezTo>
                    <a:pt x="1232" y="9522"/>
                    <a:pt x="1689" y="9712"/>
                    <a:pt x="2176" y="9712"/>
                  </a:cubicBezTo>
                  <a:cubicBezTo>
                    <a:pt x="3073" y="9693"/>
                    <a:pt x="3845" y="9073"/>
                    <a:pt x="4055" y="8205"/>
                  </a:cubicBezTo>
                  <a:cubicBezTo>
                    <a:pt x="4065" y="8176"/>
                    <a:pt x="4074" y="8148"/>
                    <a:pt x="4074" y="8110"/>
                  </a:cubicBezTo>
                  <a:cubicBezTo>
                    <a:pt x="4084" y="8081"/>
                    <a:pt x="4093" y="8052"/>
                    <a:pt x="4093" y="8033"/>
                  </a:cubicBezTo>
                  <a:cubicBezTo>
                    <a:pt x="4103" y="7957"/>
                    <a:pt x="4170" y="7900"/>
                    <a:pt x="4237" y="7890"/>
                  </a:cubicBezTo>
                  <a:lnTo>
                    <a:pt x="4322" y="7871"/>
                  </a:lnTo>
                  <a:lnTo>
                    <a:pt x="4351" y="7871"/>
                  </a:lnTo>
                  <a:cubicBezTo>
                    <a:pt x="5267" y="7671"/>
                    <a:pt x="5944" y="6822"/>
                    <a:pt x="5944" y="5801"/>
                  </a:cubicBezTo>
                  <a:cubicBezTo>
                    <a:pt x="5954" y="5209"/>
                    <a:pt x="5715" y="4637"/>
                    <a:pt x="5296" y="4217"/>
                  </a:cubicBezTo>
                  <a:cubicBezTo>
                    <a:pt x="5210" y="4141"/>
                    <a:pt x="5124" y="4074"/>
                    <a:pt x="5038" y="4007"/>
                  </a:cubicBezTo>
                  <a:cubicBezTo>
                    <a:pt x="4962" y="3960"/>
                    <a:pt x="4943" y="3864"/>
                    <a:pt x="4981" y="3788"/>
                  </a:cubicBezTo>
                  <a:cubicBezTo>
                    <a:pt x="5000" y="3750"/>
                    <a:pt x="5019" y="3702"/>
                    <a:pt x="5038" y="3664"/>
                  </a:cubicBezTo>
                  <a:cubicBezTo>
                    <a:pt x="5105" y="3492"/>
                    <a:pt x="5133" y="3301"/>
                    <a:pt x="5133" y="3120"/>
                  </a:cubicBezTo>
                  <a:cubicBezTo>
                    <a:pt x="5143" y="2567"/>
                    <a:pt x="4828" y="2052"/>
                    <a:pt x="4332" y="1804"/>
                  </a:cubicBezTo>
                  <a:cubicBezTo>
                    <a:pt x="4284" y="1775"/>
                    <a:pt x="4227" y="1756"/>
                    <a:pt x="4170" y="1737"/>
                  </a:cubicBezTo>
                  <a:cubicBezTo>
                    <a:pt x="4093" y="1718"/>
                    <a:pt x="4046" y="1642"/>
                    <a:pt x="4055" y="1556"/>
                  </a:cubicBezTo>
                  <a:lnTo>
                    <a:pt x="4055" y="1441"/>
                  </a:lnTo>
                  <a:lnTo>
                    <a:pt x="4055" y="1432"/>
                  </a:lnTo>
                  <a:cubicBezTo>
                    <a:pt x="4055" y="783"/>
                    <a:pt x="3626" y="211"/>
                    <a:pt x="3006" y="29"/>
                  </a:cubicBezTo>
                  <a:cubicBezTo>
                    <a:pt x="2930" y="10"/>
                    <a:pt x="2863" y="1"/>
                    <a:pt x="2787"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72"/>
            <p:cNvSpPr/>
            <p:nvPr/>
          </p:nvSpPr>
          <p:spPr>
            <a:xfrm>
              <a:off x="982518" y="3149956"/>
              <a:ext cx="42498" cy="87955"/>
            </a:xfrm>
            <a:custGeom>
              <a:avLst/>
              <a:gdLst/>
              <a:ahLst/>
              <a:cxnLst/>
              <a:rect l="l" t="t" r="r" b="b"/>
              <a:pathLst>
                <a:path w="1623" h="3359" extrusionOk="0">
                  <a:moveTo>
                    <a:pt x="945" y="0"/>
                  </a:moveTo>
                  <a:lnTo>
                    <a:pt x="945" y="29"/>
                  </a:lnTo>
                  <a:cubicBezTo>
                    <a:pt x="945" y="77"/>
                    <a:pt x="926" y="125"/>
                    <a:pt x="888" y="153"/>
                  </a:cubicBezTo>
                  <a:cubicBezTo>
                    <a:pt x="1" y="1002"/>
                    <a:pt x="1" y="2405"/>
                    <a:pt x="879" y="3254"/>
                  </a:cubicBezTo>
                  <a:cubicBezTo>
                    <a:pt x="917" y="3292"/>
                    <a:pt x="955" y="3330"/>
                    <a:pt x="1003" y="3359"/>
                  </a:cubicBezTo>
                  <a:cubicBezTo>
                    <a:pt x="1403" y="2910"/>
                    <a:pt x="1623" y="2319"/>
                    <a:pt x="1623" y="1708"/>
                  </a:cubicBezTo>
                  <a:cubicBezTo>
                    <a:pt x="1623" y="1069"/>
                    <a:pt x="1384" y="458"/>
                    <a:pt x="94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72"/>
            <p:cNvSpPr/>
            <p:nvPr/>
          </p:nvSpPr>
          <p:spPr>
            <a:xfrm>
              <a:off x="1001502" y="3147705"/>
              <a:ext cx="59257" cy="28515"/>
            </a:xfrm>
            <a:custGeom>
              <a:avLst/>
              <a:gdLst/>
              <a:ahLst/>
              <a:cxnLst/>
              <a:rect l="l" t="t" r="r" b="b"/>
              <a:pathLst>
                <a:path w="2263" h="1089" extrusionOk="0">
                  <a:moveTo>
                    <a:pt x="220" y="1"/>
                  </a:moveTo>
                  <a:lnTo>
                    <a:pt x="220" y="115"/>
                  </a:lnTo>
                  <a:cubicBezTo>
                    <a:pt x="220" y="163"/>
                    <a:pt x="201" y="211"/>
                    <a:pt x="163" y="249"/>
                  </a:cubicBezTo>
                  <a:cubicBezTo>
                    <a:pt x="106" y="296"/>
                    <a:pt x="49" y="354"/>
                    <a:pt x="1" y="411"/>
                  </a:cubicBezTo>
                  <a:cubicBezTo>
                    <a:pt x="583" y="439"/>
                    <a:pt x="1432" y="659"/>
                    <a:pt x="1804" y="1021"/>
                  </a:cubicBezTo>
                  <a:cubicBezTo>
                    <a:pt x="1851" y="1068"/>
                    <a:pt x="1904" y="1088"/>
                    <a:pt x="1955" y="1088"/>
                  </a:cubicBezTo>
                  <a:cubicBezTo>
                    <a:pt x="2120" y="1088"/>
                    <a:pt x="2263" y="879"/>
                    <a:pt x="2109" y="726"/>
                  </a:cubicBezTo>
                  <a:cubicBezTo>
                    <a:pt x="1709" y="325"/>
                    <a:pt x="879" y="67"/>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2" name="Google Shape;12762;p72"/>
            <p:cNvSpPr/>
            <p:nvPr/>
          </p:nvSpPr>
          <p:spPr>
            <a:xfrm>
              <a:off x="1060445" y="3173549"/>
              <a:ext cx="36031" cy="35873"/>
            </a:xfrm>
            <a:custGeom>
              <a:avLst/>
              <a:gdLst/>
              <a:ahLst/>
              <a:cxnLst/>
              <a:rect l="l" t="t" r="r" b="b"/>
              <a:pathLst>
                <a:path w="1376" h="1370" extrusionOk="0">
                  <a:moveTo>
                    <a:pt x="303" y="1"/>
                  </a:moveTo>
                  <a:cubicBezTo>
                    <a:pt x="90" y="1"/>
                    <a:pt x="1" y="331"/>
                    <a:pt x="240" y="416"/>
                  </a:cubicBezTo>
                  <a:cubicBezTo>
                    <a:pt x="621" y="559"/>
                    <a:pt x="984" y="1189"/>
                    <a:pt x="1079" y="1370"/>
                  </a:cubicBezTo>
                  <a:cubicBezTo>
                    <a:pt x="1089" y="1341"/>
                    <a:pt x="1098" y="1303"/>
                    <a:pt x="1098" y="1275"/>
                  </a:cubicBezTo>
                  <a:cubicBezTo>
                    <a:pt x="1108" y="1246"/>
                    <a:pt x="1117" y="1217"/>
                    <a:pt x="1117" y="1189"/>
                  </a:cubicBezTo>
                  <a:cubicBezTo>
                    <a:pt x="1127" y="1122"/>
                    <a:pt x="1194" y="1065"/>
                    <a:pt x="1261" y="1055"/>
                  </a:cubicBezTo>
                  <a:lnTo>
                    <a:pt x="1346" y="1036"/>
                  </a:lnTo>
                  <a:lnTo>
                    <a:pt x="1375" y="1036"/>
                  </a:lnTo>
                  <a:cubicBezTo>
                    <a:pt x="1194" y="731"/>
                    <a:pt x="831" y="187"/>
                    <a:pt x="383" y="15"/>
                  </a:cubicBezTo>
                  <a:cubicBezTo>
                    <a:pt x="355" y="5"/>
                    <a:pt x="328" y="1"/>
                    <a:pt x="30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3" name="Google Shape;12763;p72"/>
            <p:cNvSpPr/>
            <p:nvPr/>
          </p:nvSpPr>
          <p:spPr>
            <a:xfrm>
              <a:off x="1068222" y="3083761"/>
              <a:ext cx="52710" cy="21498"/>
            </a:xfrm>
            <a:custGeom>
              <a:avLst/>
              <a:gdLst/>
              <a:ahLst/>
              <a:cxnLst/>
              <a:rect l="l" t="t" r="r" b="b"/>
              <a:pathLst>
                <a:path w="2013" h="821" extrusionOk="0">
                  <a:moveTo>
                    <a:pt x="200" y="0"/>
                  </a:moveTo>
                  <a:cubicBezTo>
                    <a:pt x="86" y="10"/>
                    <a:pt x="0" y="105"/>
                    <a:pt x="0" y="229"/>
                  </a:cubicBezTo>
                  <a:cubicBezTo>
                    <a:pt x="10" y="344"/>
                    <a:pt x="105" y="430"/>
                    <a:pt x="229" y="430"/>
                  </a:cubicBezTo>
                  <a:cubicBezTo>
                    <a:pt x="267" y="428"/>
                    <a:pt x="305" y="427"/>
                    <a:pt x="343" y="427"/>
                  </a:cubicBezTo>
                  <a:cubicBezTo>
                    <a:pt x="1139" y="427"/>
                    <a:pt x="1966" y="793"/>
                    <a:pt x="1975" y="802"/>
                  </a:cubicBezTo>
                  <a:cubicBezTo>
                    <a:pt x="1984" y="811"/>
                    <a:pt x="1994" y="821"/>
                    <a:pt x="2013" y="821"/>
                  </a:cubicBezTo>
                  <a:cubicBezTo>
                    <a:pt x="1937" y="745"/>
                    <a:pt x="1841" y="678"/>
                    <a:pt x="1755" y="611"/>
                  </a:cubicBezTo>
                  <a:cubicBezTo>
                    <a:pt x="1679" y="563"/>
                    <a:pt x="1660" y="477"/>
                    <a:pt x="1698" y="401"/>
                  </a:cubicBezTo>
                  <a:cubicBezTo>
                    <a:pt x="1717" y="353"/>
                    <a:pt x="1736" y="315"/>
                    <a:pt x="1755" y="268"/>
                  </a:cubicBezTo>
                  <a:cubicBezTo>
                    <a:pt x="1259" y="86"/>
                    <a:pt x="735" y="0"/>
                    <a:pt x="20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72"/>
            <p:cNvSpPr/>
            <p:nvPr/>
          </p:nvSpPr>
          <p:spPr>
            <a:xfrm>
              <a:off x="1057721" y="3032307"/>
              <a:ext cx="37994" cy="38989"/>
            </a:xfrm>
            <a:custGeom>
              <a:avLst/>
              <a:gdLst/>
              <a:ahLst/>
              <a:cxnLst/>
              <a:rect l="l" t="t" r="r" b="b"/>
              <a:pathLst>
                <a:path w="1451" h="1489" extrusionOk="0">
                  <a:moveTo>
                    <a:pt x="1174" y="0"/>
                  </a:moveTo>
                  <a:cubicBezTo>
                    <a:pt x="935" y="48"/>
                    <a:pt x="563" y="153"/>
                    <a:pt x="344" y="353"/>
                  </a:cubicBezTo>
                  <a:cubicBezTo>
                    <a:pt x="124" y="554"/>
                    <a:pt x="0" y="868"/>
                    <a:pt x="0" y="1279"/>
                  </a:cubicBezTo>
                  <a:cubicBezTo>
                    <a:pt x="0" y="1393"/>
                    <a:pt x="96" y="1488"/>
                    <a:pt x="220" y="1488"/>
                  </a:cubicBezTo>
                  <a:cubicBezTo>
                    <a:pt x="334" y="1479"/>
                    <a:pt x="420" y="1383"/>
                    <a:pt x="420" y="1269"/>
                  </a:cubicBezTo>
                  <a:cubicBezTo>
                    <a:pt x="420" y="992"/>
                    <a:pt x="496" y="782"/>
                    <a:pt x="640" y="649"/>
                  </a:cubicBezTo>
                  <a:cubicBezTo>
                    <a:pt x="840" y="468"/>
                    <a:pt x="1384" y="382"/>
                    <a:pt x="1384" y="382"/>
                  </a:cubicBezTo>
                  <a:lnTo>
                    <a:pt x="1450" y="382"/>
                  </a:lnTo>
                  <a:cubicBezTo>
                    <a:pt x="1403" y="353"/>
                    <a:pt x="1346" y="334"/>
                    <a:pt x="1288" y="315"/>
                  </a:cubicBezTo>
                  <a:cubicBezTo>
                    <a:pt x="1212" y="286"/>
                    <a:pt x="1164" y="210"/>
                    <a:pt x="1174" y="134"/>
                  </a:cubicBezTo>
                  <a:lnTo>
                    <a:pt x="1174" y="19"/>
                  </a:lnTo>
                  <a:lnTo>
                    <a:pt x="1174"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5" name="Google Shape;12765;p72"/>
            <p:cNvSpPr/>
            <p:nvPr/>
          </p:nvSpPr>
          <p:spPr>
            <a:xfrm>
              <a:off x="1027556" y="3008767"/>
              <a:ext cx="49673" cy="24064"/>
            </a:xfrm>
            <a:custGeom>
              <a:avLst/>
              <a:gdLst/>
              <a:ahLst/>
              <a:cxnLst/>
              <a:rect l="l" t="t" r="r" b="b"/>
              <a:pathLst>
                <a:path w="1897" h="919" extrusionOk="0">
                  <a:moveTo>
                    <a:pt x="639" y="0"/>
                  </a:moveTo>
                  <a:cubicBezTo>
                    <a:pt x="578" y="0"/>
                    <a:pt x="517" y="4"/>
                    <a:pt x="456" y="12"/>
                  </a:cubicBezTo>
                  <a:lnTo>
                    <a:pt x="265" y="31"/>
                  </a:lnTo>
                  <a:cubicBezTo>
                    <a:pt x="1" y="68"/>
                    <a:pt x="41" y="453"/>
                    <a:pt x="288" y="453"/>
                  </a:cubicBezTo>
                  <a:cubicBezTo>
                    <a:pt x="299" y="453"/>
                    <a:pt x="310" y="452"/>
                    <a:pt x="322" y="451"/>
                  </a:cubicBezTo>
                  <a:lnTo>
                    <a:pt x="513" y="432"/>
                  </a:lnTo>
                  <a:cubicBezTo>
                    <a:pt x="557" y="426"/>
                    <a:pt x="601" y="423"/>
                    <a:pt x="645" y="423"/>
                  </a:cubicBezTo>
                  <a:cubicBezTo>
                    <a:pt x="961" y="423"/>
                    <a:pt x="1265" y="573"/>
                    <a:pt x="1458" y="832"/>
                  </a:cubicBezTo>
                  <a:cubicBezTo>
                    <a:pt x="1496" y="890"/>
                    <a:pt x="1563" y="918"/>
                    <a:pt x="1629" y="918"/>
                  </a:cubicBezTo>
                  <a:cubicBezTo>
                    <a:pt x="1801" y="918"/>
                    <a:pt x="1896" y="727"/>
                    <a:pt x="1801" y="584"/>
                  </a:cubicBezTo>
                  <a:cubicBezTo>
                    <a:pt x="1524" y="214"/>
                    <a:pt x="1091" y="0"/>
                    <a:pt x="6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6" name="Google Shape;12766;p72"/>
            <p:cNvSpPr/>
            <p:nvPr/>
          </p:nvSpPr>
          <p:spPr>
            <a:xfrm>
              <a:off x="1008965" y="3173785"/>
              <a:ext cx="62006" cy="44881"/>
            </a:xfrm>
            <a:custGeom>
              <a:avLst/>
              <a:gdLst/>
              <a:ahLst/>
              <a:cxnLst/>
              <a:rect l="l" t="t" r="r" b="b"/>
              <a:pathLst>
                <a:path w="2368" h="1714" extrusionOk="0">
                  <a:moveTo>
                    <a:pt x="294" y="1"/>
                  </a:moveTo>
                  <a:cubicBezTo>
                    <a:pt x="59" y="1"/>
                    <a:pt x="1" y="363"/>
                    <a:pt x="260" y="417"/>
                  </a:cubicBezTo>
                  <a:cubicBezTo>
                    <a:pt x="1748" y="741"/>
                    <a:pt x="1929" y="1533"/>
                    <a:pt x="1929" y="1542"/>
                  </a:cubicBezTo>
                  <a:cubicBezTo>
                    <a:pt x="1948" y="1638"/>
                    <a:pt x="2034" y="1714"/>
                    <a:pt x="2139" y="1714"/>
                  </a:cubicBezTo>
                  <a:lnTo>
                    <a:pt x="2177" y="1714"/>
                  </a:lnTo>
                  <a:cubicBezTo>
                    <a:pt x="2292" y="1685"/>
                    <a:pt x="2368" y="1580"/>
                    <a:pt x="2349" y="1466"/>
                  </a:cubicBezTo>
                  <a:cubicBezTo>
                    <a:pt x="2339" y="1418"/>
                    <a:pt x="2139" y="388"/>
                    <a:pt x="346" y="6"/>
                  </a:cubicBezTo>
                  <a:cubicBezTo>
                    <a:pt x="328" y="3"/>
                    <a:pt x="310" y="1"/>
                    <a:pt x="29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72"/>
            <p:cNvSpPr/>
            <p:nvPr/>
          </p:nvSpPr>
          <p:spPr>
            <a:xfrm>
              <a:off x="1096606" y="3110417"/>
              <a:ext cx="32338" cy="40063"/>
            </a:xfrm>
            <a:custGeom>
              <a:avLst/>
              <a:gdLst/>
              <a:ahLst/>
              <a:cxnLst/>
              <a:rect l="l" t="t" r="r" b="b"/>
              <a:pathLst>
                <a:path w="1235" h="1530" extrusionOk="0">
                  <a:moveTo>
                    <a:pt x="301" y="1"/>
                  </a:moveTo>
                  <a:cubicBezTo>
                    <a:pt x="79" y="1"/>
                    <a:pt x="1" y="336"/>
                    <a:pt x="242" y="413"/>
                  </a:cubicBezTo>
                  <a:cubicBezTo>
                    <a:pt x="757" y="576"/>
                    <a:pt x="805" y="1320"/>
                    <a:pt x="805" y="1329"/>
                  </a:cubicBezTo>
                  <a:cubicBezTo>
                    <a:pt x="815" y="1444"/>
                    <a:pt x="900" y="1530"/>
                    <a:pt x="1015" y="1530"/>
                  </a:cubicBezTo>
                  <a:lnTo>
                    <a:pt x="1024" y="1530"/>
                  </a:lnTo>
                  <a:cubicBezTo>
                    <a:pt x="1139" y="1520"/>
                    <a:pt x="1234" y="1425"/>
                    <a:pt x="1225" y="1310"/>
                  </a:cubicBezTo>
                  <a:cubicBezTo>
                    <a:pt x="1225" y="1262"/>
                    <a:pt x="1158" y="261"/>
                    <a:pt x="376" y="13"/>
                  </a:cubicBezTo>
                  <a:cubicBezTo>
                    <a:pt x="349" y="5"/>
                    <a:pt x="324" y="1"/>
                    <a:pt x="30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8" name="Google Shape;12768;p72"/>
            <p:cNvSpPr/>
            <p:nvPr/>
          </p:nvSpPr>
          <p:spPr>
            <a:xfrm>
              <a:off x="1029730" y="3086248"/>
              <a:ext cx="28515" cy="52998"/>
            </a:xfrm>
            <a:custGeom>
              <a:avLst/>
              <a:gdLst/>
              <a:ahLst/>
              <a:cxnLst/>
              <a:rect l="l" t="t" r="r" b="b"/>
              <a:pathLst>
                <a:path w="1089" h="2024" extrusionOk="0">
                  <a:moveTo>
                    <a:pt x="864" y="1"/>
                  </a:moveTo>
                  <a:cubicBezTo>
                    <a:pt x="824" y="1"/>
                    <a:pt x="783" y="13"/>
                    <a:pt x="745" y="39"/>
                  </a:cubicBezTo>
                  <a:cubicBezTo>
                    <a:pt x="449" y="220"/>
                    <a:pt x="1" y="688"/>
                    <a:pt x="1" y="1813"/>
                  </a:cubicBezTo>
                  <a:cubicBezTo>
                    <a:pt x="1" y="1928"/>
                    <a:pt x="106" y="2023"/>
                    <a:pt x="220" y="2023"/>
                  </a:cubicBezTo>
                  <a:cubicBezTo>
                    <a:pt x="335" y="2014"/>
                    <a:pt x="430" y="1918"/>
                    <a:pt x="430" y="1804"/>
                  </a:cubicBezTo>
                  <a:cubicBezTo>
                    <a:pt x="430" y="869"/>
                    <a:pt x="774" y="516"/>
                    <a:pt x="974" y="392"/>
                  </a:cubicBezTo>
                  <a:cubicBezTo>
                    <a:pt x="1050" y="344"/>
                    <a:pt x="1088" y="249"/>
                    <a:pt x="1069" y="163"/>
                  </a:cubicBezTo>
                  <a:cubicBezTo>
                    <a:pt x="1043" y="63"/>
                    <a:pt x="956" y="1"/>
                    <a:pt x="86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9" name="Google Shape;12769;p72"/>
            <p:cNvSpPr/>
            <p:nvPr/>
          </p:nvSpPr>
          <p:spPr>
            <a:xfrm>
              <a:off x="937323" y="2881770"/>
              <a:ext cx="112674" cy="117387"/>
            </a:xfrm>
            <a:custGeom>
              <a:avLst/>
              <a:gdLst/>
              <a:ahLst/>
              <a:cxnLst/>
              <a:rect l="l" t="t" r="r" b="b"/>
              <a:pathLst>
                <a:path w="4303" h="4483" extrusionOk="0">
                  <a:moveTo>
                    <a:pt x="2385" y="1"/>
                  </a:moveTo>
                  <a:cubicBezTo>
                    <a:pt x="2006" y="1"/>
                    <a:pt x="1618" y="115"/>
                    <a:pt x="1269" y="369"/>
                  </a:cubicBezTo>
                  <a:cubicBezTo>
                    <a:pt x="0" y="1294"/>
                    <a:pt x="324" y="3259"/>
                    <a:pt x="1813" y="3727"/>
                  </a:cubicBezTo>
                  <a:lnTo>
                    <a:pt x="2204" y="4375"/>
                  </a:lnTo>
                  <a:cubicBezTo>
                    <a:pt x="2247" y="4447"/>
                    <a:pt x="2321" y="4483"/>
                    <a:pt x="2395" y="4483"/>
                  </a:cubicBezTo>
                  <a:cubicBezTo>
                    <a:pt x="2469" y="4483"/>
                    <a:pt x="2543" y="4447"/>
                    <a:pt x="2585" y="4375"/>
                  </a:cubicBezTo>
                  <a:lnTo>
                    <a:pt x="2977" y="3727"/>
                  </a:lnTo>
                  <a:cubicBezTo>
                    <a:pt x="3759" y="3479"/>
                    <a:pt x="4293" y="2744"/>
                    <a:pt x="4303" y="1914"/>
                  </a:cubicBezTo>
                  <a:cubicBezTo>
                    <a:pt x="4303" y="783"/>
                    <a:pt x="3375" y="1"/>
                    <a:pt x="238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72"/>
            <p:cNvSpPr/>
            <p:nvPr/>
          </p:nvSpPr>
          <p:spPr>
            <a:xfrm>
              <a:off x="985032" y="2920628"/>
              <a:ext cx="26499" cy="22755"/>
            </a:xfrm>
            <a:custGeom>
              <a:avLst/>
              <a:gdLst/>
              <a:ahLst/>
              <a:cxnLst/>
              <a:rect l="l" t="t" r="r" b="b"/>
              <a:pathLst>
                <a:path w="1012" h="869" extrusionOk="0">
                  <a:moveTo>
                    <a:pt x="570" y="0"/>
                  </a:moveTo>
                  <a:cubicBezTo>
                    <a:pt x="464" y="0"/>
                    <a:pt x="356" y="39"/>
                    <a:pt x="267" y="125"/>
                  </a:cubicBezTo>
                  <a:cubicBezTo>
                    <a:pt x="0" y="392"/>
                    <a:pt x="191" y="859"/>
                    <a:pt x="573" y="869"/>
                  </a:cubicBezTo>
                  <a:cubicBezTo>
                    <a:pt x="811" y="869"/>
                    <a:pt x="1011" y="669"/>
                    <a:pt x="1011" y="430"/>
                  </a:cubicBezTo>
                  <a:cubicBezTo>
                    <a:pt x="1005" y="171"/>
                    <a:pt x="792" y="0"/>
                    <a:pt x="570"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72"/>
            <p:cNvSpPr/>
            <p:nvPr/>
          </p:nvSpPr>
          <p:spPr>
            <a:xfrm>
              <a:off x="963298" y="2897271"/>
              <a:ext cx="72951" cy="69233"/>
            </a:xfrm>
            <a:custGeom>
              <a:avLst/>
              <a:gdLst/>
              <a:ahLst/>
              <a:cxnLst/>
              <a:rect l="l" t="t" r="r" b="b"/>
              <a:pathLst>
                <a:path w="2786" h="2644" extrusionOk="0">
                  <a:moveTo>
                    <a:pt x="1403" y="752"/>
                  </a:moveTo>
                  <a:cubicBezTo>
                    <a:pt x="1474" y="752"/>
                    <a:pt x="1546" y="764"/>
                    <a:pt x="1613" y="788"/>
                  </a:cubicBezTo>
                  <a:lnTo>
                    <a:pt x="1632" y="797"/>
                  </a:lnTo>
                  <a:cubicBezTo>
                    <a:pt x="1765" y="855"/>
                    <a:pt x="1870" y="960"/>
                    <a:pt x="1927" y="1093"/>
                  </a:cubicBezTo>
                  <a:lnTo>
                    <a:pt x="1937" y="1112"/>
                  </a:lnTo>
                  <a:cubicBezTo>
                    <a:pt x="1985" y="1246"/>
                    <a:pt x="1985" y="1398"/>
                    <a:pt x="1937" y="1532"/>
                  </a:cubicBezTo>
                  <a:lnTo>
                    <a:pt x="1927" y="1551"/>
                  </a:lnTo>
                  <a:cubicBezTo>
                    <a:pt x="1870" y="1685"/>
                    <a:pt x="1765" y="1790"/>
                    <a:pt x="1632" y="1847"/>
                  </a:cubicBezTo>
                  <a:lnTo>
                    <a:pt x="1613" y="1856"/>
                  </a:lnTo>
                  <a:cubicBezTo>
                    <a:pt x="1546" y="1885"/>
                    <a:pt x="1474" y="1899"/>
                    <a:pt x="1403" y="1899"/>
                  </a:cubicBezTo>
                  <a:cubicBezTo>
                    <a:pt x="1331" y="1899"/>
                    <a:pt x="1260" y="1885"/>
                    <a:pt x="1193" y="1856"/>
                  </a:cubicBezTo>
                  <a:lnTo>
                    <a:pt x="1174" y="1847"/>
                  </a:lnTo>
                  <a:cubicBezTo>
                    <a:pt x="1040" y="1790"/>
                    <a:pt x="935" y="1685"/>
                    <a:pt x="878" y="1551"/>
                  </a:cubicBezTo>
                  <a:lnTo>
                    <a:pt x="868" y="1532"/>
                  </a:lnTo>
                  <a:cubicBezTo>
                    <a:pt x="811" y="1398"/>
                    <a:pt x="811" y="1246"/>
                    <a:pt x="868" y="1112"/>
                  </a:cubicBezTo>
                  <a:lnTo>
                    <a:pt x="878" y="1093"/>
                  </a:lnTo>
                  <a:cubicBezTo>
                    <a:pt x="935" y="960"/>
                    <a:pt x="1040" y="855"/>
                    <a:pt x="1174" y="797"/>
                  </a:cubicBezTo>
                  <a:lnTo>
                    <a:pt x="1193" y="788"/>
                  </a:lnTo>
                  <a:cubicBezTo>
                    <a:pt x="1260" y="764"/>
                    <a:pt x="1331" y="752"/>
                    <a:pt x="1403" y="752"/>
                  </a:cubicBezTo>
                  <a:close/>
                  <a:moveTo>
                    <a:pt x="1403" y="1"/>
                  </a:moveTo>
                  <a:cubicBezTo>
                    <a:pt x="1298" y="1"/>
                    <a:pt x="1193" y="72"/>
                    <a:pt x="1193" y="216"/>
                  </a:cubicBezTo>
                  <a:lnTo>
                    <a:pt x="1193" y="349"/>
                  </a:lnTo>
                  <a:cubicBezTo>
                    <a:pt x="1069" y="378"/>
                    <a:pt x="964" y="425"/>
                    <a:pt x="859" y="483"/>
                  </a:cubicBezTo>
                  <a:lnTo>
                    <a:pt x="763" y="387"/>
                  </a:lnTo>
                  <a:cubicBezTo>
                    <a:pt x="717" y="341"/>
                    <a:pt x="666" y="322"/>
                    <a:pt x="617" y="322"/>
                  </a:cubicBezTo>
                  <a:cubicBezTo>
                    <a:pt x="453" y="322"/>
                    <a:pt x="313" y="538"/>
                    <a:pt x="468" y="693"/>
                  </a:cubicBezTo>
                  <a:lnTo>
                    <a:pt x="563" y="788"/>
                  </a:lnTo>
                  <a:cubicBezTo>
                    <a:pt x="496" y="883"/>
                    <a:pt x="449" y="998"/>
                    <a:pt x="430" y="1112"/>
                  </a:cubicBezTo>
                  <a:lnTo>
                    <a:pt x="286" y="1112"/>
                  </a:lnTo>
                  <a:cubicBezTo>
                    <a:pt x="0" y="1112"/>
                    <a:pt x="0" y="1532"/>
                    <a:pt x="286" y="1532"/>
                  </a:cubicBezTo>
                  <a:lnTo>
                    <a:pt x="420" y="1532"/>
                  </a:lnTo>
                  <a:cubicBezTo>
                    <a:pt x="449" y="1656"/>
                    <a:pt x="496" y="1761"/>
                    <a:pt x="563" y="1866"/>
                  </a:cubicBezTo>
                  <a:lnTo>
                    <a:pt x="468" y="1961"/>
                  </a:lnTo>
                  <a:cubicBezTo>
                    <a:pt x="314" y="2108"/>
                    <a:pt x="453" y="2323"/>
                    <a:pt x="617" y="2323"/>
                  </a:cubicBezTo>
                  <a:cubicBezTo>
                    <a:pt x="666" y="2323"/>
                    <a:pt x="717" y="2303"/>
                    <a:pt x="763" y="2257"/>
                  </a:cubicBezTo>
                  <a:lnTo>
                    <a:pt x="859" y="2162"/>
                  </a:lnTo>
                  <a:cubicBezTo>
                    <a:pt x="964" y="2228"/>
                    <a:pt x="1069" y="2276"/>
                    <a:pt x="1183" y="2295"/>
                  </a:cubicBezTo>
                  <a:lnTo>
                    <a:pt x="1183" y="2429"/>
                  </a:lnTo>
                  <a:cubicBezTo>
                    <a:pt x="1183" y="2572"/>
                    <a:pt x="1291" y="2643"/>
                    <a:pt x="1398" y="2643"/>
                  </a:cubicBezTo>
                  <a:cubicBezTo>
                    <a:pt x="1505" y="2643"/>
                    <a:pt x="1613" y="2572"/>
                    <a:pt x="1613" y="2429"/>
                  </a:cubicBezTo>
                  <a:lnTo>
                    <a:pt x="1613" y="2295"/>
                  </a:lnTo>
                  <a:cubicBezTo>
                    <a:pt x="1727" y="2276"/>
                    <a:pt x="1841" y="2228"/>
                    <a:pt x="1937" y="2162"/>
                  </a:cubicBezTo>
                  <a:lnTo>
                    <a:pt x="2032" y="2257"/>
                  </a:lnTo>
                  <a:cubicBezTo>
                    <a:pt x="2079" y="2304"/>
                    <a:pt x="2132" y="2324"/>
                    <a:pt x="2182" y="2324"/>
                  </a:cubicBezTo>
                  <a:cubicBezTo>
                    <a:pt x="2345" y="2324"/>
                    <a:pt x="2484" y="2115"/>
                    <a:pt x="2338" y="1961"/>
                  </a:cubicBezTo>
                  <a:lnTo>
                    <a:pt x="2233" y="1866"/>
                  </a:lnTo>
                  <a:cubicBezTo>
                    <a:pt x="2299" y="1761"/>
                    <a:pt x="2347" y="1656"/>
                    <a:pt x="2376" y="1532"/>
                  </a:cubicBezTo>
                  <a:lnTo>
                    <a:pt x="2509" y="1532"/>
                  </a:lnTo>
                  <a:cubicBezTo>
                    <a:pt x="2786" y="1532"/>
                    <a:pt x="2786" y="1112"/>
                    <a:pt x="2509" y="1112"/>
                  </a:cubicBezTo>
                  <a:lnTo>
                    <a:pt x="2376" y="1112"/>
                  </a:lnTo>
                  <a:cubicBezTo>
                    <a:pt x="2347" y="998"/>
                    <a:pt x="2299" y="883"/>
                    <a:pt x="2242" y="788"/>
                  </a:cubicBezTo>
                  <a:lnTo>
                    <a:pt x="2338" y="693"/>
                  </a:lnTo>
                  <a:cubicBezTo>
                    <a:pt x="2491" y="539"/>
                    <a:pt x="2348" y="330"/>
                    <a:pt x="2183" y="330"/>
                  </a:cubicBezTo>
                  <a:cubicBezTo>
                    <a:pt x="2132" y="330"/>
                    <a:pt x="2079" y="350"/>
                    <a:pt x="2032" y="397"/>
                  </a:cubicBezTo>
                  <a:lnTo>
                    <a:pt x="1937" y="492"/>
                  </a:lnTo>
                  <a:cubicBezTo>
                    <a:pt x="1841" y="425"/>
                    <a:pt x="1727" y="378"/>
                    <a:pt x="1613" y="359"/>
                  </a:cubicBezTo>
                  <a:lnTo>
                    <a:pt x="1613" y="216"/>
                  </a:lnTo>
                  <a:cubicBezTo>
                    <a:pt x="1613" y="72"/>
                    <a:pt x="1508" y="1"/>
                    <a:pt x="140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2" name="Google Shape;12772;p72"/>
            <p:cNvSpPr/>
            <p:nvPr/>
          </p:nvSpPr>
          <p:spPr>
            <a:xfrm>
              <a:off x="861622" y="2994837"/>
              <a:ext cx="150171" cy="254073"/>
            </a:xfrm>
            <a:custGeom>
              <a:avLst/>
              <a:gdLst/>
              <a:ahLst/>
              <a:cxnLst/>
              <a:rect l="l" t="t" r="r" b="b"/>
              <a:pathLst>
                <a:path w="5735" h="9703" extrusionOk="0">
                  <a:moveTo>
                    <a:pt x="3168" y="0"/>
                  </a:moveTo>
                  <a:cubicBezTo>
                    <a:pt x="3091" y="10"/>
                    <a:pt x="3025" y="19"/>
                    <a:pt x="2958" y="38"/>
                  </a:cubicBezTo>
                  <a:cubicBezTo>
                    <a:pt x="2328" y="210"/>
                    <a:pt x="1899" y="782"/>
                    <a:pt x="1909" y="1431"/>
                  </a:cubicBezTo>
                  <a:lnTo>
                    <a:pt x="1909" y="1450"/>
                  </a:lnTo>
                  <a:lnTo>
                    <a:pt x="1909" y="1565"/>
                  </a:lnTo>
                  <a:cubicBezTo>
                    <a:pt x="1909" y="1641"/>
                    <a:pt x="1861" y="1717"/>
                    <a:pt x="1784" y="1746"/>
                  </a:cubicBezTo>
                  <a:cubicBezTo>
                    <a:pt x="1727" y="1765"/>
                    <a:pt x="1680" y="1784"/>
                    <a:pt x="1622" y="1813"/>
                  </a:cubicBezTo>
                  <a:cubicBezTo>
                    <a:pt x="1126" y="2061"/>
                    <a:pt x="821" y="2566"/>
                    <a:pt x="821" y="3120"/>
                  </a:cubicBezTo>
                  <a:cubicBezTo>
                    <a:pt x="821" y="3311"/>
                    <a:pt x="859" y="3492"/>
                    <a:pt x="926" y="3664"/>
                  </a:cubicBezTo>
                  <a:cubicBezTo>
                    <a:pt x="945" y="3711"/>
                    <a:pt x="964" y="3759"/>
                    <a:pt x="983" y="3797"/>
                  </a:cubicBezTo>
                  <a:cubicBezTo>
                    <a:pt x="1021" y="3873"/>
                    <a:pt x="993" y="3969"/>
                    <a:pt x="926" y="4017"/>
                  </a:cubicBezTo>
                  <a:cubicBezTo>
                    <a:pt x="830" y="4074"/>
                    <a:pt x="745" y="4150"/>
                    <a:pt x="668" y="4226"/>
                  </a:cubicBezTo>
                  <a:cubicBezTo>
                    <a:pt x="239" y="4637"/>
                    <a:pt x="1" y="5199"/>
                    <a:pt x="1" y="5791"/>
                  </a:cubicBezTo>
                  <a:cubicBezTo>
                    <a:pt x="1" y="6812"/>
                    <a:pt x="687" y="7661"/>
                    <a:pt x="1594" y="7852"/>
                  </a:cubicBezTo>
                  <a:lnTo>
                    <a:pt x="1622" y="7861"/>
                  </a:lnTo>
                  <a:lnTo>
                    <a:pt x="1708" y="7880"/>
                  </a:lnTo>
                  <a:cubicBezTo>
                    <a:pt x="1784" y="7890"/>
                    <a:pt x="1842" y="7947"/>
                    <a:pt x="1851" y="8014"/>
                  </a:cubicBezTo>
                  <a:cubicBezTo>
                    <a:pt x="1861" y="8042"/>
                    <a:pt x="1861" y="8071"/>
                    <a:pt x="1870" y="8100"/>
                  </a:cubicBezTo>
                  <a:cubicBezTo>
                    <a:pt x="1880" y="8128"/>
                    <a:pt x="1889" y="8166"/>
                    <a:pt x="1889" y="8195"/>
                  </a:cubicBezTo>
                  <a:cubicBezTo>
                    <a:pt x="2109" y="9063"/>
                    <a:pt x="2882" y="9683"/>
                    <a:pt x="3778" y="9702"/>
                  </a:cubicBezTo>
                  <a:cubicBezTo>
                    <a:pt x="4255" y="9702"/>
                    <a:pt x="4723" y="9521"/>
                    <a:pt x="5076" y="9187"/>
                  </a:cubicBezTo>
                  <a:cubicBezTo>
                    <a:pt x="5496" y="8777"/>
                    <a:pt x="5734" y="8224"/>
                    <a:pt x="5724" y="7632"/>
                  </a:cubicBezTo>
                  <a:cubicBezTo>
                    <a:pt x="5724" y="7127"/>
                    <a:pt x="5553" y="6630"/>
                    <a:pt x="5219" y="6249"/>
                  </a:cubicBezTo>
                  <a:cubicBezTo>
                    <a:pt x="5171" y="6192"/>
                    <a:pt x="5114" y="6134"/>
                    <a:pt x="5057" y="6077"/>
                  </a:cubicBezTo>
                  <a:cubicBezTo>
                    <a:pt x="5028" y="6049"/>
                    <a:pt x="4999" y="6001"/>
                    <a:pt x="5009" y="5953"/>
                  </a:cubicBezTo>
                  <a:lnTo>
                    <a:pt x="5009" y="1441"/>
                  </a:lnTo>
                  <a:cubicBezTo>
                    <a:pt x="4999" y="649"/>
                    <a:pt x="4351" y="10"/>
                    <a:pt x="35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3" name="Google Shape;12773;p72"/>
            <p:cNvSpPr/>
            <p:nvPr/>
          </p:nvSpPr>
          <p:spPr>
            <a:xfrm>
              <a:off x="939287" y="3147705"/>
              <a:ext cx="59257" cy="28515"/>
            </a:xfrm>
            <a:custGeom>
              <a:avLst/>
              <a:gdLst/>
              <a:ahLst/>
              <a:cxnLst/>
              <a:rect l="l" t="t" r="r" b="b"/>
              <a:pathLst>
                <a:path w="2263" h="1089" extrusionOk="0">
                  <a:moveTo>
                    <a:pt x="2043" y="1"/>
                  </a:moveTo>
                  <a:cubicBezTo>
                    <a:pt x="1385" y="67"/>
                    <a:pt x="555" y="325"/>
                    <a:pt x="154" y="726"/>
                  </a:cubicBezTo>
                  <a:cubicBezTo>
                    <a:pt x="1" y="879"/>
                    <a:pt x="138" y="1088"/>
                    <a:pt x="301" y="1088"/>
                  </a:cubicBezTo>
                  <a:cubicBezTo>
                    <a:pt x="350" y="1088"/>
                    <a:pt x="403" y="1068"/>
                    <a:pt x="450" y="1021"/>
                  </a:cubicBezTo>
                  <a:cubicBezTo>
                    <a:pt x="831" y="659"/>
                    <a:pt x="1680" y="439"/>
                    <a:pt x="2262" y="411"/>
                  </a:cubicBezTo>
                  <a:cubicBezTo>
                    <a:pt x="2205" y="354"/>
                    <a:pt x="2157" y="296"/>
                    <a:pt x="2100" y="249"/>
                  </a:cubicBezTo>
                  <a:cubicBezTo>
                    <a:pt x="2062" y="211"/>
                    <a:pt x="2043" y="163"/>
                    <a:pt x="2043" y="115"/>
                  </a:cubicBezTo>
                  <a:lnTo>
                    <a:pt x="204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72"/>
            <p:cNvSpPr/>
            <p:nvPr/>
          </p:nvSpPr>
          <p:spPr>
            <a:xfrm>
              <a:off x="903597" y="3173444"/>
              <a:ext cx="36371" cy="35978"/>
            </a:xfrm>
            <a:custGeom>
              <a:avLst/>
              <a:gdLst/>
              <a:ahLst/>
              <a:cxnLst/>
              <a:rect l="l" t="t" r="r" b="b"/>
              <a:pathLst>
                <a:path w="1389" h="1374" extrusionOk="0">
                  <a:moveTo>
                    <a:pt x="1091" y="0"/>
                  </a:moveTo>
                  <a:cubicBezTo>
                    <a:pt x="1063" y="0"/>
                    <a:pt x="1034" y="6"/>
                    <a:pt x="1002" y="19"/>
                  </a:cubicBezTo>
                  <a:cubicBezTo>
                    <a:pt x="525" y="201"/>
                    <a:pt x="162" y="763"/>
                    <a:pt x="0" y="1031"/>
                  </a:cubicBezTo>
                  <a:lnTo>
                    <a:pt x="29" y="1040"/>
                  </a:lnTo>
                  <a:lnTo>
                    <a:pt x="115" y="1059"/>
                  </a:lnTo>
                  <a:cubicBezTo>
                    <a:pt x="191" y="1069"/>
                    <a:pt x="248" y="1126"/>
                    <a:pt x="258" y="1193"/>
                  </a:cubicBezTo>
                  <a:cubicBezTo>
                    <a:pt x="267" y="1221"/>
                    <a:pt x="267" y="1250"/>
                    <a:pt x="277" y="1279"/>
                  </a:cubicBezTo>
                  <a:cubicBezTo>
                    <a:pt x="286" y="1307"/>
                    <a:pt x="296" y="1345"/>
                    <a:pt x="306" y="1374"/>
                  </a:cubicBezTo>
                  <a:lnTo>
                    <a:pt x="306" y="1364"/>
                  </a:lnTo>
                  <a:cubicBezTo>
                    <a:pt x="306" y="1355"/>
                    <a:pt x="687" y="582"/>
                    <a:pt x="1135" y="420"/>
                  </a:cubicBezTo>
                  <a:cubicBezTo>
                    <a:pt x="1389" y="352"/>
                    <a:pt x="1306" y="0"/>
                    <a:pt x="109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72"/>
            <p:cNvSpPr/>
            <p:nvPr/>
          </p:nvSpPr>
          <p:spPr>
            <a:xfrm>
              <a:off x="878852" y="3083761"/>
              <a:ext cx="52998" cy="21498"/>
            </a:xfrm>
            <a:custGeom>
              <a:avLst/>
              <a:gdLst/>
              <a:ahLst/>
              <a:cxnLst/>
              <a:rect l="l" t="t" r="r" b="b"/>
              <a:pathLst>
                <a:path w="2024" h="821" extrusionOk="0">
                  <a:moveTo>
                    <a:pt x="1813" y="0"/>
                  </a:moveTo>
                  <a:cubicBezTo>
                    <a:pt x="1289" y="0"/>
                    <a:pt x="764" y="86"/>
                    <a:pt x="268" y="268"/>
                  </a:cubicBezTo>
                  <a:cubicBezTo>
                    <a:pt x="287" y="315"/>
                    <a:pt x="306" y="353"/>
                    <a:pt x="325" y="401"/>
                  </a:cubicBezTo>
                  <a:cubicBezTo>
                    <a:pt x="363" y="477"/>
                    <a:pt x="335" y="563"/>
                    <a:pt x="268" y="611"/>
                  </a:cubicBezTo>
                  <a:cubicBezTo>
                    <a:pt x="172" y="678"/>
                    <a:pt x="87" y="745"/>
                    <a:pt x="1" y="821"/>
                  </a:cubicBezTo>
                  <a:cubicBezTo>
                    <a:pt x="20" y="821"/>
                    <a:pt x="39" y="811"/>
                    <a:pt x="48" y="802"/>
                  </a:cubicBezTo>
                  <a:cubicBezTo>
                    <a:pt x="48" y="793"/>
                    <a:pt x="874" y="427"/>
                    <a:pt x="1680" y="427"/>
                  </a:cubicBezTo>
                  <a:cubicBezTo>
                    <a:pt x="1718" y="427"/>
                    <a:pt x="1756" y="428"/>
                    <a:pt x="1794" y="430"/>
                  </a:cubicBezTo>
                  <a:cubicBezTo>
                    <a:pt x="1909" y="430"/>
                    <a:pt x="2014" y="344"/>
                    <a:pt x="2014" y="229"/>
                  </a:cubicBezTo>
                  <a:cubicBezTo>
                    <a:pt x="2023" y="105"/>
                    <a:pt x="1928" y="10"/>
                    <a:pt x="181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72"/>
            <p:cNvSpPr/>
            <p:nvPr/>
          </p:nvSpPr>
          <p:spPr>
            <a:xfrm>
              <a:off x="904094" y="3032307"/>
              <a:ext cx="38230" cy="38989"/>
            </a:xfrm>
            <a:custGeom>
              <a:avLst/>
              <a:gdLst/>
              <a:ahLst/>
              <a:cxnLst/>
              <a:rect l="l" t="t" r="r" b="b"/>
              <a:pathLst>
                <a:path w="1460" h="1489" extrusionOk="0">
                  <a:moveTo>
                    <a:pt x="287" y="0"/>
                  </a:moveTo>
                  <a:lnTo>
                    <a:pt x="287" y="19"/>
                  </a:lnTo>
                  <a:lnTo>
                    <a:pt x="287" y="134"/>
                  </a:lnTo>
                  <a:cubicBezTo>
                    <a:pt x="287" y="210"/>
                    <a:pt x="239" y="286"/>
                    <a:pt x="162" y="315"/>
                  </a:cubicBezTo>
                  <a:cubicBezTo>
                    <a:pt x="105" y="334"/>
                    <a:pt x="58" y="353"/>
                    <a:pt x="0" y="382"/>
                  </a:cubicBezTo>
                  <a:lnTo>
                    <a:pt x="77" y="382"/>
                  </a:lnTo>
                  <a:cubicBezTo>
                    <a:pt x="77" y="382"/>
                    <a:pt x="611" y="468"/>
                    <a:pt x="821" y="649"/>
                  </a:cubicBezTo>
                  <a:cubicBezTo>
                    <a:pt x="964" y="782"/>
                    <a:pt x="1031" y="992"/>
                    <a:pt x="1031" y="1269"/>
                  </a:cubicBezTo>
                  <a:cubicBezTo>
                    <a:pt x="1031" y="1383"/>
                    <a:pt x="1116" y="1479"/>
                    <a:pt x="1241" y="1488"/>
                  </a:cubicBezTo>
                  <a:cubicBezTo>
                    <a:pt x="1355" y="1488"/>
                    <a:pt x="1460" y="1393"/>
                    <a:pt x="1460" y="1279"/>
                  </a:cubicBezTo>
                  <a:cubicBezTo>
                    <a:pt x="1460" y="868"/>
                    <a:pt x="1326" y="554"/>
                    <a:pt x="1107" y="353"/>
                  </a:cubicBezTo>
                  <a:cubicBezTo>
                    <a:pt x="888" y="153"/>
                    <a:pt x="525" y="48"/>
                    <a:pt x="28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72"/>
            <p:cNvSpPr/>
            <p:nvPr/>
          </p:nvSpPr>
          <p:spPr>
            <a:xfrm>
              <a:off x="922581" y="3008819"/>
              <a:ext cx="49751" cy="24012"/>
            </a:xfrm>
            <a:custGeom>
              <a:avLst/>
              <a:gdLst/>
              <a:ahLst/>
              <a:cxnLst/>
              <a:rect l="l" t="t" r="r" b="b"/>
              <a:pathLst>
                <a:path w="1900" h="917" extrusionOk="0">
                  <a:moveTo>
                    <a:pt x="1274" y="1"/>
                  </a:moveTo>
                  <a:cubicBezTo>
                    <a:pt x="816" y="1"/>
                    <a:pt x="377" y="208"/>
                    <a:pt x="105" y="582"/>
                  </a:cubicBezTo>
                  <a:cubicBezTo>
                    <a:pt x="0" y="725"/>
                    <a:pt x="105" y="916"/>
                    <a:pt x="277" y="916"/>
                  </a:cubicBezTo>
                  <a:cubicBezTo>
                    <a:pt x="334" y="916"/>
                    <a:pt x="401" y="888"/>
                    <a:pt x="439" y="840"/>
                  </a:cubicBezTo>
                  <a:cubicBezTo>
                    <a:pt x="636" y="574"/>
                    <a:pt x="949" y="424"/>
                    <a:pt x="1280" y="424"/>
                  </a:cubicBezTo>
                  <a:cubicBezTo>
                    <a:pt x="1318" y="424"/>
                    <a:pt x="1355" y="426"/>
                    <a:pt x="1393" y="430"/>
                  </a:cubicBezTo>
                  <a:lnTo>
                    <a:pt x="1574" y="458"/>
                  </a:lnTo>
                  <a:cubicBezTo>
                    <a:pt x="1584" y="459"/>
                    <a:pt x="1593" y="460"/>
                    <a:pt x="1602" y="460"/>
                  </a:cubicBezTo>
                  <a:cubicBezTo>
                    <a:pt x="1863" y="460"/>
                    <a:pt x="1899" y="66"/>
                    <a:pt x="1632" y="39"/>
                  </a:cubicBezTo>
                  <a:lnTo>
                    <a:pt x="1441" y="10"/>
                  </a:lnTo>
                  <a:cubicBezTo>
                    <a:pt x="1385" y="4"/>
                    <a:pt x="1329" y="1"/>
                    <a:pt x="12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8" name="Google Shape;12778;p72"/>
            <p:cNvSpPr/>
            <p:nvPr/>
          </p:nvSpPr>
          <p:spPr>
            <a:xfrm>
              <a:off x="929075" y="3173785"/>
              <a:ext cx="62006" cy="44881"/>
            </a:xfrm>
            <a:custGeom>
              <a:avLst/>
              <a:gdLst/>
              <a:ahLst/>
              <a:cxnLst/>
              <a:rect l="l" t="t" r="r" b="b"/>
              <a:pathLst>
                <a:path w="2368" h="1714" extrusionOk="0">
                  <a:moveTo>
                    <a:pt x="2074" y="1"/>
                  </a:moveTo>
                  <a:cubicBezTo>
                    <a:pt x="2058" y="1"/>
                    <a:pt x="2041" y="3"/>
                    <a:pt x="2023" y="6"/>
                  </a:cubicBezTo>
                  <a:cubicBezTo>
                    <a:pt x="229" y="388"/>
                    <a:pt x="29" y="1418"/>
                    <a:pt x="19" y="1466"/>
                  </a:cubicBezTo>
                  <a:cubicBezTo>
                    <a:pt x="0" y="1580"/>
                    <a:pt x="77" y="1685"/>
                    <a:pt x="191" y="1714"/>
                  </a:cubicBezTo>
                  <a:lnTo>
                    <a:pt x="229" y="1714"/>
                  </a:lnTo>
                  <a:cubicBezTo>
                    <a:pt x="334" y="1714"/>
                    <a:pt x="420" y="1638"/>
                    <a:pt x="439" y="1542"/>
                  </a:cubicBezTo>
                  <a:cubicBezTo>
                    <a:pt x="439" y="1533"/>
                    <a:pt x="620" y="741"/>
                    <a:pt x="2109" y="417"/>
                  </a:cubicBezTo>
                  <a:cubicBezTo>
                    <a:pt x="2367" y="363"/>
                    <a:pt x="2309" y="1"/>
                    <a:pt x="207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9" name="Google Shape;12779;p72"/>
            <p:cNvSpPr/>
            <p:nvPr/>
          </p:nvSpPr>
          <p:spPr>
            <a:xfrm>
              <a:off x="871127" y="3110417"/>
              <a:ext cx="32077" cy="40063"/>
            </a:xfrm>
            <a:custGeom>
              <a:avLst/>
              <a:gdLst/>
              <a:ahLst/>
              <a:cxnLst/>
              <a:rect l="l" t="t" r="r" b="b"/>
              <a:pathLst>
                <a:path w="1225" h="1530" extrusionOk="0">
                  <a:moveTo>
                    <a:pt x="931" y="1"/>
                  </a:moveTo>
                  <a:cubicBezTo>
                    <a:pt x="908" y="1"/>
                    <a:pt x="884" y="5"/>
                    <a:pt x="859" y="13"/>
                  </a:cubicBezTo>
                  <a:cubicBezTo>
                    <a:pt x="67" y="261"/>
                    <a:pt x="10" y="1262"/>
                    <a:pt x="10" y="1310"/>
                  </a:cubicBezTo>
                  <a:cubicBezTo>
                    <a:pt x="0" y="1425"/>
                    <a:pt x="86" y="1520"/>
                    <a:pt x="210" y="1530"/>
                  </a:cubicBezTo>
                  <a:lnTo>
                    <a:pt x="219" y="1530"/>
                  </a:lnTo>
                  <a:cubicBezTo>
                    <a:pt x="324" y="1530"/>
                    <a:pt x="420" y="1444"/>
                    <a:pt x="429" y="1329"/>
                  </a:cubicBezTo>
                  <a:cubicBezTo>
                    <a:pt x="429" y="1320"/>
                    <a:pt x="477" y="576"/>
                    <a:pt x="983" y="413"/>
                  </a:cubicBezTo>
                  <a:cubicBezTo>
                    <a:pt x="1224" y="336"/>
                    <a:pt x="1146" y="1"/>
                    <a:pt x="93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72"/>
            <p:cNvSpPr/>
            <p:nvPr/>
          </p:nvSpPr>
          <p:spPr>
            <a:xfrm>
              <a:off x="941800" y="3086248"/>
              <a:ext cx="28254" cy="52998"/>
            </a:xfrm>
            <a:custGeom>
              <a:avLst/>
              <a:gdLst/>
              <a:ahLst/>
              <a:cxnLst/>
              <a:rect l="l" t="t" r="r" b="b"/>
              <a:pathLst>
                <a:path w="1079" h="2024" extrusionOk="0">
                  <a:moveTo>
                    <a:pt x="216" y="1"/>
                  </a:moveTo>
                  <a:cubicBezTo>
                    <a:pt x="124" y="1"/>
                    <a:pt x="40" y="63"/>
                    <a:pt x="20" y="163"/>
                  </a:cubicBezTo>
                  <a:cubicBezTo>
                    <a:pt x="1" y="249"/>
                    <a:pt x="29" y="344"/>
                    <a:pt x="115" y="392"/>
                  </a:cubicBezTo>
                  <a:cubicBezTo>
                    <a:pt x="306" y="516"/>
                    <a:pt x="659" y="869"/>
                    <a:pt x="659" y="1804"/>
                  </a:cubicBezTo>
                  <a:cubicBezTo>
                    <a:pt x="659" y="1918"/>
                    <a:pt x="745" y="2014"/>
                    <a:pt x="859" y="2023"/>
                  </a:cubicBezTo>
                  <a:cubicBezTo>
                    <a:pt x="983" y="2023"/>
                    <a:pt x="1079" y="1928"/>
                    <a:pt x="1079" y="1813"/>
                  </a:cubicBezTo>
                  <a:cubicBezTo>
                    <a:pt x="1079" y="688"/>
                    <a:pt x="630" y="220"/>
                    <a:pt x="335" y="39"/>
                  </a:cubicBezTo>
                  <a:cubicBezTo>
                    <a:pt x="297" y="13"/>
                    <a:pt x="256" y="1"/>
                    <a:pt x="21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81" name="Google Shape;12781;p72"/>
          <p:cNvGrpSpPr/>
          <p:nvPr/>
        </p:nvGrpSpPr>
        <p:grpSpPr>
          <a:xfrm>
            <a:off x="3968184" y="2881691"/>
            <a:ext cx="369444" cy="367140"/>
            <a:chOff x="3968184" y="2881691"/>
            <a:chExt cx="369444" cy="367140"/>
          </a:xfrm>
        </p:grpSpPr>
        <p:sp>
          <p:nvSpPr>
            <p:cNvPr id="12782" name="Google Shape;12782;p72"/>
            <p:cNvSpPr/>
            <p:nvPr/>
          </p:nvSpPr>
          <p:spPr>
            <a:xfrm>
              <a:off x="4042131" y="3065536"/>
              <a:ext cx="109925" cy="110186"/>
            </a:xfrm>
            <a:custGeom>
              <a:avLst/>
              <a:gdLst/>
              <a:ahLst/>
              <a:cxnLst/>
              <a:rect l="l" t="t" r="r" b="b"/>
              <a:pathLst>
                <a:path w="4198" h="4208" extrusionOk="0">
                  <a:moveTo>
                    <a:pt x="1154" y="0"/>
                  </a:moveTo>
                  <a:lnTo>
                    <a:pt x="0" y="1154"/>
                  </a:lnTo>
                  <a:lnTo>
                    <a:pt x="3043" y="4207"/>
                  </a:lnTo>
                  <a:lnTo>
                    <a:pt x="4198" y="3043"/>
                  </a:lnTo>
                  <a:lnTo>
                    <a:pt x="1154" y="0"/>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72"/>
            <p:cNvSpPr/>
            <p:nvPr/>
          </p:nvSpPr>
          <p:spPr>
            <a:xfrm>
              <a:off x="4047865" y="3068521"/>
              <a:ext cx="54491" cy="54229"/>
            </a:xfrm>
            <a:custGeom>
              <a:avLst/>
              <a:gdLst/>
              <a:ahLst/>
              <a:cxnLst/>
              <a:rect l="l" t="t" r="r" b="b"/>
              <a:pathLst>
                <a:path w="2081" h="2071" extrusionOk="0">
                  <a:moveTo>
                    <a:pt x="1040" y="0"/>
                  </a:moveTo>
                  <a:lnTo>
                    <a:pt x="1" y="1260"/>
                  </a:lnTo>
                  <a:lnTo>
                    <a:pt x="811" y="2071"/>
                  </a:lnTo>
                  <a:lnTo>
                    <a:pt x="2080" y="1031"/>
                  </a:lnTo>
                  <a:lnTo>
                    <a:pt x="1040"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72"/>
            <p:cNvSpPr/>
            <p:nvPr/>
          </p:nvSpPr>
          <p:spPr>
            <a:xfrm>
              <a:off x="4094841" y="3115471"/>
              <a:ext cx="54465" cy="54255"/>
            </a:xfrm>
            <a:custGeom>
              <a:avLst/>
              <a:gdLst/>
              <a:ahLst/>
              <a:cxnLst/>
              <a:rect l="l" t="t" r="r" b="b"/>
              <a:pathLst>
                <a:path w="2080" h="2072" extrusionOk="0">
                  <a:moveTo>
                    <a:pt x="1049" y="1"/>
                  </a:moveTo>
                  <a:lnTo>
                    <a:pt x="0" y="1270"/>
                  </a:lnTo>
                  <a:lnTo>
                    <a:pt x="811" y="2071"/>
                  </a:lnTo>
                  <a:lnTo>
                    <a:pt x="2080" y="1031"/>
                  </a:lnTo>
                  <a:lnTo>
                    <a:pt x="1049"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72"/>
            <p:cNvSpPr/>
            <p:nvPr/>
          </p:nvSpPr>
          <p:spPr>
            <a:xfrm>
              <a:off x="4237706" y="2916412"/>
              <a:ext cx="65777" cy="61718"/>
            </a:xfrm>
            <a:custGeom>
              <a:avLst/>
              <a:gdLst/>
              <a:ahLst/>
              <a:cxnLst/>
              <a:rect l="l" t="t" r="r" b="b"/>
              <a:pathLst>
                <a:path w="2512" h="2357" extrusionOk="0">
                  <a:moveTo>
                    <a:pt x="2208" y="1"/>
                  </a:moveTo>
                  <a:cubicBezTo>
                    <a:pt x="2159" y="1"/>
                    <a:pt x="2108" y="20"/>
                    <a:pt x="2062" y="66"/>
                  </a:cubicBezTo>
                  <a:lnTo>
                    <a:pt x="134" y="2003"/>
                  </a:lnTo>
                  <a:cubicBezTo>
                    <a:pt x="1" y="2137"/>
                    <a:pt x="87" y="2356"/>
                    <a:pt x="278" y="2356"/>
                  </a:cubicBezTo>
                  <a:cubicBezTo>
                    <a:pt x="335" y="2356"/>
                    <a:pt x="382" y="2337"/>
                    <a:pt x="430" y="2299"/>
                  </a:cubicBezTo>
                  <a:lnTo>
                    <a:pt x="2357" y="362"/>
                  </a:lnTo>
                  <a:cubicBezTo>
                    <a:pt x="2511" y="215"/>
                    <a:pt x="2372" y="1"/>
                    <a:pt x="2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72"/>
            <p:cNvSpPr/>
            <p:nvPr/>
          </p:nvSpPr>
          <p:spPr>
            <a:xfrm>
              <a:off x="4216994" y="2884519"/>
              <a:ext cx="32469" cy="79864"/>
            </a:xfrm>
            <a:custGeom>
              <a:avLst/>
              <a:gdLst/>
              <a:ahLst/>
              <a:cxnLst/>
              <a:rect l="l" t="t" r="r" b="b"/>
              <a:pathLst>
                <a:path w="1240" h="3050" extrusionOk="0">
                  <a:moveTo>
                    <a:pt x="979" y="0"/>
                  </a:moveTo>
                  <a:cubicBezTo>
                    <a:pt x="897" y="0"/>
                    <a:pt x="816" y="45"/>
                    <a:pt x="782" y="149"/>
                  </a:cubicBezTo>
                  <a:lnTo>
                    <a:pt x="38" y="2782"/>
                  </a:lnTo>
                  <a:cubicBezTo>
                    <a:pt x="0" y="2916"/>
                    <a:pt x="95" y="3049"/>
                    <a:pt x="239" y="3049"/>
                  </a:cubicBezTo>
                  <a:cubicBezTo>
                    <a:pt x="334" y="3049"/>
                    <a:pt x="410" y="2992"/>
                    <a:pt x="439" y="2906"/>
                  </a:cubicBezTo>
                  <a:lnTo>
                    <a:pt x="1193" y="273"/>
                  </a:lnTo>
                  <a:cubicBezTo>
                    <a:pt x="1239" y="110"/>
                    <a:pt x="1108" y="0"/>
                    <a:pt x="9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72"/>
            <p:cNvSpPr/>
            <p:nvPr/>
          </p:nvSpPr>
          <p:spPr>
            <a:xfrm>
              <a:off x="4173213" y="2881691"/>
              <a:ext cx="34564" cy="79943"/>
            </a:xfrm>
            <a:custGeom>
              <a:avLst/>
              <a:gdLst/>
              <a:ahLst/>
              <a:cxnLst/>
              <a:rect l="l" t="t" r="r" b="b"/>
              <a:pathLst>
                <a:path w="1320" h="3053" extrusionOk="0">
                  <a:moveTo>
                    <a:pt x="274" y="0"/>
                  </a:moveTo>
                  <a:cubicBezTo>
                    <a:pt x="140" y="0"/>
                    <a:pt x="0" y="119"/>
                    <a:pt x="69" y="286"/>
                  </a:cubicBezTo>
                  <a:lnTo>
                    <a:pt x="871" y="2909"/>
                  </a:lnTo>
                  <a:cubicBezTo>
                    <a:pt x="899" y="2995"/>
                    <a:pt x="985" y="3052"/>
                    <a:pt x="1071" y="3052"/>
                  </a:cubicBezTo>
                  <a:cubicBezTo>
                    <a:pt x="1214" y="3052"/>
                    <a:pt x="1319" y="2919"/>
                    <a:pt x="1271" y="2785"/>
                  </a:cubicBezTo>
                  <a:lnTo>
                    <a:pt x="470" y="171"/>
                  </a:lnTo>
                  <a:cubicBezTo>
                    <a:pt x="447" y="51"/>
                    <a:pt x="362" y="0"/>
                    <a:pt x="2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72"/>
            <p:cNvSpPr/>
            <p:nvPr/>
          </p:nvSpPr>
          <p:spPr>
            <a:xfrm>
              <a:off x="4251218" y="2969280"/>
              <a:ext cx="84551" cy="30584"/>
            </a:xfrm>
            <a:custGeom>
              <a:avLst/>
              <a:gdLst/>
              <a:ahLst/>
              <a:cxnLst/>
              <a:rect l="l" t="t" r="r" b="b"/>
              <a:pathLst>
                <a:path w="3229" h="1168" extrusionOk="0">
                  <a:moveTo>
                    <a:pt x="2933" y="1"/>
                  </a:moveTo>
                  <a:cubicBezTo>
                    <a:pt x="2911" y="1"/>
                    <a:pt x="2887" y="5"/>
                    <a:pt x="2862" y="13"/>
                  </a:cubicBezTo>
                  <a:lnTo>
                    <a:pt x="239" y="757"/>
                  </a:lnTo>
                  <a:cubicBezTo>
                    <a:pt x="0" y="824"/>
                    <a:pt x="48" y="1167"/>
                    <a:pt x="296" y="1167"/>
                  </a:cubicBezTo>
                  <a:lnTo>
                    <a:pt x="353" y="1167"/>
                  </a:lnTo>
                  <a:lnTo>
                    <a:pt x="2986" y="413"/>
                  </a:lnTo>
                  <a:cubicBezTo>
                    <a:pt x="3228" y="344"/>
                    <a:pt x="3149" y="1"/>
                    <a:pt x="293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72"/>
            <p:cNvSpPr/>
            <p:nvPr/>
          </p:nvSpPr>
          <p:spPr>
            <a:xfrm>
              <a:off x="4254098" y="3010940"/>
              <a:ext cx="83530" cy="31867"/>
            </a:xfrm>
            <a:custGeom>
              <a:avLst/>
              <a:gdLst/>
              <a:ahLst/>
              <a:cxnLst/>
              <a:rect l="l" t="t" r="r" b="b"/>
              <a:pathLst>
                <a:path w="3190" h="1217" extrusionOk="0">
                  <a:moveTo>
                    <a:pt x="301" y="1"/>
                  </a:moveTo>
                  <a:cubicBezTo>
                    <a:pt x="79" y="1"/>
                    <a:pt x="0" y="317"/>
                    <a:pt x="224" y="406"/>
                  </a:cubicBezTo>
                  <a:lnTo>
                    <a:pt x="2838" y="1207"/>
                  </a:lnTo>
                  <a:cubicBezTo>
                    <a:pt x="2855" y="1216"/>
                    <a:pt x="2879" y="1217"/>
                    <a:pt x="2898" y="1217"/>
                  </a:cubicBezTo>
                  <a:lnTo>
                    <a:pt x="2898" y="1217"/>
                  </a:lnTo>
                  <a:cubicBezTo>
                    <a:pt x="3134" y="1214"/>
                    <a:pt x="3190" y="883"/>
                    <a:pt x="2962" y="807"/>
                  </a:cubicBezTo>
                  <a:lnTo>
                    <a:pt x="348" y="5"/>
                  </a:lnTo>
                  <a:cubicBezTo>
                    <a:pt x="332" y="2"/>
                    <a:pt x="316" y="1"/>
                    <a:pt x="301" y="1"/>
                  </a:cubicBezTo>
                  <a:close/>
                  <a:moveTo>
                    <a:pt x="2898" y="1217"/>
                  </a:moveTo>
                  <a:lnTo>
                    <a:pt x="2898" y="1217"/>
                  </a:lnTo>
                  <a:cubicBezTo>
                    <a:pt x="2897" y="1217"/>
                    <a:pt x="2896" y="1217"/>
                    <a:pt x="2895" y="1217"/>
                  </a:cubicBezTo>
                  <a:lnTo>
                    <a:pt x="2905" y="1217"/>
                  </a:lnTo>
                  <a:cubicBezTo>
                    <a:pt x="2903" y="1217"/>
                    <a:pt x="2900" y="1217"/>
                    <a:pt x="2898" y="1217"/>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0" name="Google Shape;12790;p72"/>
            <p:cNvSpPr/>
            <p:nvPr/>
          </p:nvSpPr>
          <p:spPr>
            <a:xfrm>
              <a:off x="4122309" y="2939403"/>
              <a:ext cx="71459" cy="63472"/>
            </a:xfrm>
            <a:custGeom>
              <a:avLst/>
              <a:gdLst/>
              <a:ahLst/>
              <a:cxnLst/>
              <a:rect l="l" t="t" r="r" b="b"/>
              <a:pathLst>
                <a:path w="2729" h="2424" extrusionOk="0">
                  <a:moveTo>
                    <a:pt x="1091" y="0"/>
                  </a:moveTo>
                  <a:cubicBezTo>
                    <a:pt x="832" y="0"/>
                    <a:pt x="590" y="87"/>
                    <a:pt x="411" y="266"/>
                  </a:cubicBezTo>
                  <a:cubicBezTo>
                    <a:pt x="0" y="677"/>
                    <a:pt x="86" y="1440"/>
                    <a:pt x="611" y="1965"/>
                  </a:cubicBezTo>
                  <a:cubicBezTo>
                    <a:pt x="913" y="2267"/>
                    <a:pt x="1292" y="2424"/>
                    <a:pt x="1638" y="2424"/>
                  </a:cubicBezTo>
                  <a:cubicBezTo>
                    <a:pt x="1893" y="2424"/>
                    <a:pt x="2131" y="2339"/>
                    <a:pt x="2309" y="2165"/>
                  </a:cubicBezTo>
                  <a:cubicBezTo>
                    <a:pt x="2729" y="1745"/>
                    <a:pt x="2633" y="982"/>
                    <a:pt x="2118" y="457"/>
                  </a:cubicBezTo>
                  <a:cubicBezTo>
                    <a:pt x="1818" y="157"/>
                    <a:pt x="1439" y="0"/>
                    <a:pt x="109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1" name="Google Shape;12791;p72"/>
            <p:cNvSpPr/>
            <p:nvPr/>
          </p:nvSpPr>
          <p:spPr>
            <a:xfrm>
              <a:off x="4107331" y="2941183"/>
              <a:ext cx="80938" cy="80650"/>
            </a:xfrm>
            <a:custGeom>
              <a:avLst/>
              <a:gdLst/>
              <a:ahLst/>
              <a:cxnLst/>
              <a:rect l="l" t="t" r="r" b="b"/>
              <a:pathLst>
                <a:path w="3091" h="3080" extrusionOk="0">
                  <a:moveTo>
                    <a:pt x="921" y="1"/>
                  </a:moveTo>
                  <a:cubicBezTo>
                    <a:pt x="863" y="1"/>
                    <a:pt x="806" y="22"/>
                    <a:pt x="763" y="65"/>
                  </a:cubicBezTo>
                  <a:lnTo>
                    <a:pt x="0" y="828"/>
                  </a:lnTo>
                  <a:lnTo>
                    <a:pt x="2251" y="3080"/>
                  </a:lnTo>
                  <a:lnTo>
                    <a:pt x="3005" y="2316"/>
                  </a:lnTo>
                  <a:cubicBezTo>
                    <a:pt x="3091" y="2230"/>
                    <a:pt x="3091" y="2087"/>
                    <a:pt x="3005" y="2002"/>
                  </a:cubicBezTo>
                  <a:lnTo>
                    <a:pt x="1078" y="65"/>
                  </a:lnTo>
                  <a:cubicBezTo>
                    <a:pt x="1035" y="22"/>
                    <a:pt x="978" y="1"/>
                    <a:pt x="9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2" name="Google Shape;12792;p72"/>
            <p:cNvSpPr/>
            <p:nvPr/>
          </p:nvSpPr>
          <p:spPr>
            <a:xfrm>
              <a:off x="4107331" y="2948123"/>
              <a:ext cx="73449" cy="73711"/>
            </a:xfrm>
            <a:custGeom>
              <a:avLst/>
              <a:gdLst/>
              <a:ahLst/>
              <a:cxnLst/>
              <a:rect l="l" t="t" r="r" b="b"/>
              <a:pathLst>
                <a:path w="2805" h="2815" extrusionOk="0">
                  <a:moveTo>
                    <a:pt x="563" y="0"/>
                  </a:moveTo>
                  <a:lnTo>
                    <a:pt x="0" y="563"/>
                  </a:lnTo>
                  <a:lnTo>
                    <a:pt x="2251" y="2815"/>
                  </a:lnTo>
                  <a:lnTo>
                    <a:pt x="2805" y="2252"/>
                  </a:lnTo>
                  <a:lnTo>
                    <a:pt x="563"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72"/>
            <p:cNvSpPr/>
            <p:nvPr/>
          </p:nvSpPr>
          <p:spPr>
            <a:xfrm>
              <a:off x="3990651" y="2958099"/>
              <a:ext cx="181148" cy="180388"/>
            </a:xfrm>
            <a:custGeom>
              <a:avLst/>
              <a:gdLst/>
              <a:ahLst/>
              <a:cxnLst/>
              <a:rect l="l" t="t" r="r" b="b"/>
              <a:pathLst>
                <a:path w="6918" h="6889" extrusionOk="0">
                  <a:moveTo>
                    <a:pt x="4600" y="1"/>
                  </a:moveTo>
                  <a:cubicBezTo>
                    <a:pt x="4536" y="1"/>
                    <a:pt x="4472" y="27"/>
                    <a:pt x="4427" y="77"/>
                  </a:cubicBezTo>
                  <a:lnTo>
                    <a:pt x="1" y="5458"/>
                  </a:lnTo>
                  <a:lnTo>
                    <a:pt x="1432" y="6889"/>
                  </a:lnTo>
                  <a:lnTo>
                    <a:pt x="6803" y="2453"/>
                  </a:lnTo>
                  <a:cubicBezTo>
                    <a:pt x="6908" y="2367"/>
                    <a:pt x="6917" y="2214"/>
                    <a:pt x="6822" y="2128"/>
                  </a:cubicBezTo>
                  <a:lnTo>
                    <a:pt x="4761" y="68"/>
                  </a:lnTo>
                  <a:cubicBezTo>
                    <a:pt x="4716" y="22"/>
                    <a:pt x="4658" y="1"/>
                    <a:pt x="4600"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4" name="Google Shape;12794;p72"/>
            <p:cNvSpPr/>
            <p:nvPr/>
          </p:nvSpPr>
          <p:spPr>
            <a:xfrm>
              <a:off x="3990651" y="3009055"/>
              <a:ext cx="181148" cy="129432"/>
            </a:xfrm>
            <a:custGeom>
              <a:avLst/>
              <a:gdLst/>
              <a:ahLst/>
              <a:cxnLst/>
              <a:rect l="l" t="t" r="r" b="b"/>
              <a:pathLst>
                <a:path w="6918" h="4943" extrusionOk="0">
                  <a:moveTo>
                    <a:pt x="6641" y="1"/>
                  </a:moveTo>
                  <a:lnTo>
                    <a:pt x="1728" y="4046"/>
                  </a:lnTo>
                  <a:lnTo>
                    <a:pt x="535" y="2853"/>
                  </a:lnTo>
                  <a:lnTo>
                    <a:pt x="1" y="3512"/>
                  </a:lnTo>
                  <a:lnTo>
                    <a:pt x="1432" y="4943"/>
                  </a:lnTo>
                  <a:lnTo>
                    <a:pt x="6803" y="507"/>
                  </a:lnTo>
                  <a:cubicBezTo>
                    <a:pt x="6908" y="421"/>
                    <a:pt x="6917" y="268"/>
                    <a:pt x="6822" y="182"/>
                  </a:cubicBezTo>
                  <a:lnTo>
                    <a:pt x="664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5" name="Google Shape;12795;p72"/>
            <p:cNvSpPr/>
            <p:nvPr/>
          </p:nvSpPr>
          <p:spPr>
            <a:xfrm>
              <a:off x="3968420" y="3087819"/>
              <a:ext cx="73239" cy="72349"/>
            </a:xfrm>
            <a:custGeom>
              <a:avLst/>
              <a:gdLst/>
              <a:ahLst/>
              <a:cxnLst/>
              <a:rect l="l" t="t" r="r" b="b"/>
              <a:pathLst>
                <a:path w="2797" h="2763" extrusionOk="0">
                  <a:moveTo>
                    <a:pt x="836" y="0"/>
                  </a:moveTo>
                  <a:cubicBezTo>
                    <a:pt x="778" y="0"/>
                    <a:pt x="721" y="22"/>
                    <a:pt x="678" y="65"/>
                  </a:cubicBezTo>
                  <a:lnTo>
                    <a:pt x="87" y="656"/>
                  </a:lnTo>
                  <a:cubicBezTo>
                    <a:pt x="1" y="752"/>
                    <a:pt x="1" y="885"/>
                    <a:pt x="87" y="981"/>
                  </a:cubicBezTo>
                  <a:lnTo>
                    <a:pt x="1804" y="2698"/>
                  </a:lnTo>
                  <a:cubicBezTo>
                    <a:pt x="1847" y="2741"/>
                    <a:pt x="1904" y="2762"/>
                    <a:pt x="1961" y="2762"/>
                  </a:cubicBezTo>
                  <a:cubicBezTo>
                    <a:pt x="2019" y="2762"/>
                    <a:pt x="2076" y="2741"/>
                    <a:pt x="2119" y="2698"/>
                  </a:cubicBezTo>
                  <a:lnTo>
                    <a:pt x="2710" y="2097"/>
                  </a:lnTo>
                  <a:cubicBezTo>
                    <a:pt x="2796" y="2011"/>
                    <a:pt x="2796" y="1868"/>
                    <a:pt x="2710" y="1782"/>
                  </a:cubicBezTo>
                  <a:lnTo>
                    <a:pt x="993" y="65"/>
                  </a:lnTo>
                  <a:cubicBezTo>
                    <a:pt x="950" y="22"/>
                    <a:pt x="893" y="0"/>
                    <a:pt x="836"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6" name="Google Shape;12796;p72"/>
            <p:cNvSpPr/>
            <p:nvPr/>
          </p:nvSpPr>
          <p:spPr>
            <a:xfrm>
              <a:off x="3968184" y="3097508"/>
              <a:ext cx="63472" cy="62896"/>
            </a:xfrm>
            <a:custGeom>
              <a:avLst/>
              <a:gdLst/>
              <a:ahLst/>
              <a:cxnLst/>
              <a:rect l="l" t="t" r="r" b="b"/>
              <a:pathLst>
                <a:path w="2424" h="2402" extrusionOk="0">
                  <a:moveTo>
                    <a:pt x="391" y="0"/>
                  </a:moveTo>
                  <a:lnTo>
                    <a:pt x="86" y="305"/>
                  </a:lnTo>
                  <a:cubicBezTo>
                    <a:pt x="0" y="391"/>
                    <a:pt x="0" y="525"/>
                    <a:pt x="86" y="620"/>
                  </a:cubicBezTo>
                  <a:lnTo>
                    <a:pt x="1803" y="2337"/>
                  </a:lnTo>
                  <a:cubicBezTo>
                    <a:pt x="1846" y="2380"/>
                    <a:pt x="1904" y="2402"/>
                    <a:pt x="1961" y="2402"/>
                  </a:cubicBezTo>
                  <a:cubicBezTo>
                    <a:pt x="2018" y="2402"/>
                    <a:pt x="2075" y="2380"/>
                    <a:pt x="2118" y="2337"/>
                  </a:cubicBezTo>
                  <a:lnTo>
                    <a:pt x="2423" y="2032"/>
                  </a:lnTo>
                  <a:lnTo>
                    <a:pt x="391"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72"/>
            <p:cNvSpPr/>
            <p:nvPr/>
          </p:nvSpPr>
          <p:spPr>
            <a:xfrm>
              <a:off x="4019140" y="3001618"/>
              <a:ext cx="82797" cy="91150"/>
            </a:xfrm>
            <a:custGeom>
              <a:avLst/>
              <a:gdLst/>
              <a:ahLst/>
              <a:cxnLst/>
              <a:rect l="l" t="t" r="r" b="b"/>
              <a:pathLst>
                <a:path w="3162" h="3481" extrusionOk="0">
                  <a:moveTo>
                    <a:pt x="2859" y="0"/>
                  </a:moveTo>
                  <a:cubicBezTo>
                    <a:pt x="2800" y="0"/>
                    <a:pt x="2740" y="27"/>
                    <a:pt x="2691" y="94"/>
                  </a:cubicBezTo>
                  <a:lnTo>
                    <a:pt x="115" y="3137"/>
                  </a:lnTo>
                  <a:cubicBezTo>
                    <a:pt x="0" y="3271"/>
                    <a:pt x="96" y="3481"/>
                    <a:pt x="277" y="3481"/>
                  </a:cubicBezTo>
                  <a:cubicBezTo>
                    <a:pt x="334" y="3481"/>
                    <a:pt x="392" y="3452"/>
                    <a:pt x="430" y="3405"/>
                  </a:cubicBezTo>
                  <a:lnTo>
                    <a:pt x="3015" y="361"/>
                  </a:lnTo>
                  <a:cubicBezTo>
                    <a:pt x="3161" y="201"/>
                    <a:pt x="3018" y="0"/>
                    <a:pt x="285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72"/>
            <p:cNvSpPr/>
            <p:nvPr/>
          </p:nvSpPr>
          <p:spPr>
            <a:xfrm>
              <a:off x="4210736" y="3028013"/>
              <a:ext cx="71459" cy="63420"/>
            </a:xfrm>
            <a:custGeom>
              <a:avLst/>
              <a:gdLst/>
              <a:ahLst/>
              <a:cxnLst/>
              <a:rect l="l" t="t" r="r" b="b"/>
              <a:pathLst>
                <a:path w="2729" h="2422" extrusionOk="0">
                  <a:moveTo>
                    <a:pt x="1087" y="1"/>
                  </a:moveTo>
                  <a:cubicBezTo>
                    <a:pt x="831" y="1"/>
                    <a:pt x="594" y="86"/>
                    <a:pt x="420" y="260"/>
                  </a:cubicBezTo>
                  <a:cubicBezTo>
                    <a:pt x="1" y="679"/>
                    <a:pt x="86" y="1443"/>
                    <a:pt x="611" y="1967"/>
                  </a:cubicBezTo>
                  <a:cubicBezTo>
                    <a:pt x="913" y="2264"/>
                    <a:pt x="1295" y="2421"/>
                    <a:pt x="1644" y="2421"/>
                  </a:cubicBezTo>
                  <a:cubicBezTo>
                    <a:pt x="1901" y="2421"/>
                    <a:pt x="2141" y="2336"/>
                    <a:pt x="2319" y="2158"/>
                  </a:cubicBezTo>
                  <a:cubicBezTo>
                    <a:pt x="2729" y="1738"/>
                    <a:pt x="2643" y="985"/>
                    <a:pt x="2118" y="460"/>
                  </a:cubicBezTo>
                  <a:cubicBezTo>
                    <a:pt x="1816" y="158"/>
                    <a:pt x="1435" y="1"/>
                    <a:pt x="108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72"/>
            <p:cNvSpPr/>
            <p:nvPr/>
          </p:nvSpPr>
          <p:spPr>
            <a:xfrm>
              <a:off x="4195994" y="3029872"/>
              <a:ext cx="80964" cy="80388"/>
            </a:xfrm>
            <a:custGeom>
              <a:avLst/>
              <a:gdLst/>
              <a:ahLst/>
              <a:cxnLst/>
              <a:rect l="l" t="t" r="r" b="b"/>
              <a:pathLst>
                <a:path w="3092" h="3070" extrusionOk="0">
                  <a:moveTo>
                    <a:pt x="912" y="0"/>
                  </a:moveTo>
                  <a:cubicBezTo>
                    <a:pt x="855" y="0"/>
                    <a:pt x="797" y="22"/>
                    <a:pt x="754" y="65"/>
                  </a:cubicBezTo>
                  <a:lnTo>
                    <a:pt x="1" y="828"/>
                  </a:lnTo>
                  <a:lnTo>
                    <a:pt x="2243" y="3070"/>
                  </a:lnTo>
                  <a:lnTo>
                    <a:pt x="3006" y="2316"/>
                  </a:lnTo>
                  <a:cubicBezTo>
                    <a:pt x="3092" y="2221"/>
                    <a:pt x="3092" y="2087"/>
                    <a:pt x="3006" y="2001"/>
                  </a:cubicBezTo>
                  <a:lnTo>
                    <a:pt x="1069" y="65"/>
                  </a:lnTo>
                  <a:cubicBezTo>
                    <a:pt x="1026" y="22"/>
                    <a:pt x="969" y="0"/>
                    <a:pt x="9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72"/>
            <p:cNvSpPr/>
            <p:nvPr/>
          </p:nvSpPr>
          <p:spPr>
            <a:xfrm>
              <a:off x="4195994" y="3036785"/>
              <a:ext cx="73475" cy="73475"/>
            </a:xfrm>
            <a:custGeom>
              <a:avLst/>
              <a:gdLst/>
              <a:ahLst/>
              <a:cxnLst/>
              <a:rect l="l" t="t" r="r" b="b"/>
              <a:pathLst>
                <a:path w="2806" h="2806" extrusionOk="0">
                  <a:moveTo>
                    <a:pt x="554" y="1"/>
                  </a:moveTo>
                  <a:lnTo>
                    <a:pt x="1" y="564"/>
                  </a:lnTo>
                  <a:lnTo>
                    <a:pt x="2243" y="2806"/>
                  </a:lnTo>
                  <a:lnTo>
                    <a:pt x="2805" y="2252"/>
                  </a:lnTo>
                  <a:lnTo>
                    <a:pt x="554"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72"/>
            <p:cNvSpPr/>
            <p:nvPr/>
          </p:nvSpPr>
          <p:spPr>
            <a:xfrm>
              <a:off x="4079340" y="3046788"/>
              <a:ext cx="180886" cy="180388"/>
            </a:xfrm>
            <a:custGeom>
              <a:avLst/>
              <a:gdLst/>
              <a:ahLst/>
              <a:cxnLst/>
              <a:rect l="l" t="t" r="r" b="b"/>
              <a:pathLst>
                <a:path w="6908" h="6889" extrusionOk="0">
                  <a:moveTo>
                    <a:pt x="4600" y="0"/>
                  </a:moveTo>
                  <a:cubicBezTo>
                    <a:pt x="4536" y="0"/>
                    <a:pt x="4472" y="27"/>
                    <a:pt x="4427" y="77"/>
                  </a:cubicBezTo>
                  <a:lnTo>
                    <a:pt x="1" y="5457"/>
                  </a:lnTo>
                  <a:lnTo>
                    <a:pt x="1432" y="6888"/>
                  </a:lnTo>
                  <a:lnTo>
                    <a:pt x="6803" y="2452"/>
                  </a:lnTo>
                  <a:cubicBezTo>
                    <a:pt x="6898" y="2366"/>
                    <a:pt x="6907" y="2214"/>
                    <a:pt x="6812" y="2118"/>
                  </a:cubicBezTo>
                  <a:lnTo>
                    <a:pt x="4761" y="67"/>
                  </a:lnTo>
                  <a:cubicBezTo>
                    <a:pt x="4716" y="22"/>
                    <a:pt x="4657" y="0"/>
                    <a:pt x="4600"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72"/>
            <p:cNvSpPr/>
            <p:nvPr/>
          </p:nvSpPr>
          <p:spPr>
            <a:xfrm>
              <a:off x="4079340" y="3097508"/>
              <a:ext cx="180886" cy="129406"/>
            </a:xfrm>
            <a:custGeom>
              <a:avLst/>
              <a:gdLst/>
              <a:ahLst/>
              <a:cxnLst/>
              <a:rect l="l" t="t" r="r" b="b"/>
              <a:pathLst>
                <a:path w="6908" h="4942" extrusionOk="0">
                  <a:moveTo>
                    <a:pt x="6640" y="0"/>
                  </a:moveTo>
                  <a:lnTo>
                    <a:pt x="1727" y="4055"/>
                  </a:lnTo>
                  <a:lnTo>
                    <a:pt x="535" y="2862"/>
                  </a:lnTo>
                  <a:lnTo>
                    <a:pt x="1" y="3511"/>
                  </a:lnTo>
                  <a:lnTo>
                    <a:pt x="1432" y="4942"/>
                  </a:lnTo>
                  <a:lnTo>
                    <a:pt x="6803" y="515"/>
                  </a:lnTo>
                  <a:cubicBezTo>
                    <a:pt x="6898" y="429"/>
                    <a:pt x="6907" y="277"/>
                    <a:pt x="6822" y="181"/>
                  </a:cubicBezTo>
                  <a:lnTo>
                    <a:pt x="6640"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3" name="Google Shape;12803;p72"/>
            <p:cNvSpPr/>
            <p:nvPr/>
          </p:nvSpPr>
          <p:spPr>
            <a:xfrm>
              <a:off x="4056847" y="3176508"/>
              <a:ext cx="73475" cy="72323"/>
            </a:xfrm>
            <a:custGeom>
              <a:avLst/>
              <a:gdLst/>
              <a:ahLst/>
              <a:cxnLst/>
              <a:rect l="l" t="t" r="r" b="b"/>
              <a:pathLst>
                <a:path w="2806" h="2762" extrusionOk="0">
                  <a:moveTo>
                    <a:pt x="845" y="0"/>
                  </a:moveTo>
                  <a:cubicBezTo>
                    <a:pt x="788" y="0"/>
                    <a:pt x="731" y="22"/>
                    <a:pt x="688" y="65"/>
                  </a:cubicBezTo>
                  <a:lnTo>
                    <a:pt x="87" y="666"/>
                  </a:lnTo>
                  <a:cubicBezTo>
                    <a:pt x="1" y="751"/>
                    <a:pt x="1" y="885"/>
                    <a:pt x="87" y="980"/>
                  </a:cubicBezTo>
                  <a:lnTo>
                    <a:pt x="1804" y="2698"/>
                  </a:lnTo>
                  <a:cubicBezTo>
                    <a:pt x="1847" y="2740"/>
                    <a:pt x="1904" y="2762"/>
                    <a:pt x="1961" y="2762"/>
                  </a:cubicBezTo>
                  <a:cubicBezTo>
                    <a:pt x="2019" y="2762"/>
                    <a:pt x="2076" y="2740"/>
                    <a:pt x="2119" y="2698"/>
                  </a:cubicBezTo>
                  <a:lnTo>
                    <a:pt x="2720" y="2097"/>
                  </a:lnTo>
                  <a:cubicBezTo>
                    <a:pt x="2806" y="2011"/>
                    <a:pt x="2806" y="1868"/>
                    <a:pt x="2720" y="1782"/>
                  </a:cubicBezTo>
                  <a:lnTo>
                    <a:pt x="1003" y="65"/>
                  </a:lnTo>
                  <a:cubicBezTo>
                    <a:pt x="960" y="22"/>
                    <a:pt x="902" y="0"/>
                    <a:pt x="845" y="0"/>
                  </a:cubicBez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4" name="Google Shape;12804;p72"/>
            <p:cNvSpPr/>
            <p:nvPr/>
          </p:nvSpPr>
          <p:spPr>
            <a:xfrm>
              <a:off x="4056847" y="3186170"/>
              <a:ext cx="63237" cy="62661"/>
            </a:xfrm>
            <a:custGeom>
              <a:avLst/>
              <a:gdLst/>
              <a:ahLst/>
              <a:cxnLst/>
              <a:rect l="l" t="t" r="r" b="b"/>
              <a:pathLst>
                <a:path w="2415" h="2393" extrusionOk="0">
                  <a:moveTo>
                    <a:pt x="383" y="1"/>
                  </a:moveTo>
                  <a:lnTo>
                    <a:pt x="87" y="297"/>
                  </a:lnTo>
                  <a:cubicBezTo>
                    <a:pt x="1" y="382"/>
                    <a:pt x="1" y="525"/>
                    <a:pt x="87" y="611"/>
                  </a:cubicBezTo>
                  <a:lnTo>
                    <a:pt x="1804" y="2329"/>
                  </a:lnTo>
                  <a:cubicBezTo>
                    <a:pt x="1847" y="2371"/>
                    <a:pt x="1904" y="2393"/>
                    <a:pt x="1961" y="2393"/>
                  </a:cubicBezTo>
                  <a:cubicBezTo>
                    <a:pt x="2019" y="2393"/>
                    <a:pt x="2076" y="2371"/>
                    <a:pt x="2119" y="2329"/>
                  </a:cubicBezTo>
                  <a:lnTo>
                    <a:pt x="2415" y="2033"/>
                  </a:lnTo>
                  <a:lnTo>
                    <a:pt x="38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5" name="Google Shape;12805;p72"/>
            <p:cNvSpPr/>
            <p:nvPr/>
          </p:nvSpPr>
          <p:spPr>
            <a:xfrm>
              <a:off x="4107567" y="3090176"/>
              <a:ext cx="83006" cy="91281"/>
            </a:xfrm>
            <a:custGeom>
              <a:avLst/>
              <a:gdLst/>
              <a:ahLst/>
              <a:cxnLst/>
              <a:rect l="l" t="t" r="r" b="b"/>
              <a:pathLst>
                <a:path w="3170" h="3486" extrusionOk="0">
                  <a:moveTo>
                    <a:pt x="2860" y="1"/>
                  </a:moveTo>
                  <a:cubicBezTo>
                    <a:pt x="2803" y="1"/>
                    <a:pt x="2745" y="27"/>
                    <a:pt x="2700" y="89"/>
                  </a:cubicBezTo>
                  <a:lnTo>
                    <a:pt x="115" y="3133"/>
                  </a:lnTo>
                  <a:cubicBezTo>
                    <a:pt x="1" y="3276"/>
                    <a:pt x="106" y="3476"/>
                    <a:pt x="277" y="3486"/>
                  </a:cubicBezTo>
                  <a:cubicBezTo>
                    <a:pt x="344" y="3486"/>
                    <a:pt x="401" y="3457"/>
                    <a:pt x="439" y="3409"/>
                  </a:cubicBezTo>
                  <a:lnTo>
                    <a:pt x="3015" y="366"/>
                  </a:lnTo>
                  <a:cubicBezTo>
                    <a:pt x="3170" y="204"/>
                    <a:pt x="3019" y="1"/>
                    <a:pt x="286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6" name="Google Shape;12806;p72"/>
          <p:cNvGrpSpPr/>
          <p:nvPr/>
        </p:nvGrpSpPr>
        <p:grpSpPr>
          <a:xfrm>
            <a:off x="3513796" y="2882084"/>
            <a:ext cx="371487" cy="366826"/>
            <a:chOff x="3513796" y="2882084"/>
            <a:chExt cx="371487" cy="366826"/>
          </a:xfrm>
        </p:grpSpPr>
        <p:sp>
          <p:nvSpPr>
            <p:cNvPr id="12807" name="Google Shape;12807;p72"/>
            <p:cNvSpPr/>
            <p:nvPr/>
          </p:nvSpPr>
          <p:spPr>
            <a:xfrm>
              <a:off x="3696384" y="2890725"/>
              <a:ext cx="11024" cy="60409"/>
            </a:xfrm>
            <a:custGeom>
              <a:avLst/>
              <a:gdLst/>
              <a:ahLst/>
              <a:cxnLst/>
              <a:rect l="l" t="t" r="r" b="b"/>
              <a:pathLst>
                <a:path w="421" h="2307" extrusionOk="0">
                  <a:moveTo>
                    <a:pt x="206" y="0"/>
                  </a:moveTo>
                  <a:cubicBezTo>
                    <a:pt x="103" y="0"/>
                    <a:pt x="1" y="70"/>
                    <a:pt x="1" y="208"/>
                  </a:cubicBezTo>
                  <a:lnTo>
                    <a:pt x="1" y="2097"/>
                  </a:lnTo>
                  <a:cubicBezTo>
                    <a:pt x="1" y="2211"/>
                    <a:pt x="96" y="2307"/>
                    <a:pt x="211" y="2307"/>
                  </a:cubicBezTo>
                  <a:cubicBezTo>
                    <a:pt x="325" y="2307"/>
                    <a:pt x="421" y="2211"/>
                    <a:pt x="411" y="2097"/>
                  </a:cubicBezTo>
                  <a:lnTo>
                    <a:pt x="411" y="208"/>
                  </a:lnTo>
                  <a:cubicBezTo>
                    <a:pt x="411" y="70"/>
                    <a:pt x="308" y="0"/>
                    <a:pt x="20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72"/>
            <p:cNvSpPr/>
            <p:nvPr/>
          </p:nvSpPr>
          <p:spPr>
            <a:xfrm>
              <a:off x="3682899" y="2882084"/>
              <a:ext cx="32993" cy="28332"/>
            </a:xfrm>
            <a:custGeom>
              <a:avLst/>
              <a:gdLst/>
              <a:ahLst/>
              <a:cxnLst/>
              <a:rect l="l" t="t" r="r" b="b"/>
              <a:pathLst>
                <a:path w="1260" h="1082" extrusionOk="0">
                  <a:moveTo>
                    <a:pt x="720" y="1"/>
                  </a:moveTo>
                  <a:cubicBezTo>
                    <a:pt x="589" y="1"/>
                    <a:pt x="455" y="49"/>
                    <a:pt x="344" y="156"/>
                  </a:cubicBezTo>
                  <a:cubicBezTo>
                    <a:pt x="1" y="500"/>
                    <a:pt x="249" y="1082"/>
                    <a:pt x="726" y="1082"/>
                  </a:cubicBezTo>
                  <a:cubicBezTo>
                    <a:pt x="1021" y="1082"/>
                    <a:pt x="1260" y="834"/>
                    <a:pt x="1260" y="538"/>
                  </a:cubicBezTo>
                  <a:cubicBezTo>
                    <a:pt x="1260" y="215"/>
                    <a:pt x="997"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9" name="Google Shape;12809;p72"/>
            <p:cNvSpPr/>
            <p:nvPr/>
          </p:nvSpPr>
          <p:spPr>
            <a:xfrm>
              <a:off x="3754357" y="2890725"/>
              <a:ext cx="10762" cy="60409"/>
            </a:xfrm>
            <a:custGeom>
              <a:avLst/>
              <a:gdLst/>
              <a:ahLst/>
              <a:cxnLst/>
              <a:rect l="l" t="t" r="r" b="b"/>
              <a:pathLst>
                <a:path w="411" h="2307" extrusionOk="0">
                  <a:moveTo>
                    <a:pt x="205" y="0"/>
                  </a:moveTo>
                  <a:cubicBezTo>
                    <a:pt x="103" y="0"/>
                    <a:pt x="0" y="70"/>
                    <a:pt x="0" y="208"/>
                  </a:cubicBezTo>
                  <a:lnTo>
                    <a:pt x="0" y="2097"/>
                  </a:lnTo>
                  <a:cubicBezTo>
                    <a:pt x="0" y="2211"/>
                    <a:pt x="86" y="2307"/>
                    <a:pt x="200" y="2307"/>
                  </a:cubicBezTo>
                  <a:cubicBezTo>
                    <a:pt x="315"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0" name="Google Shape;12810;p72"/>
            <p:cNvSpPr/>
            <p:nvPr/>
          </p:nvSpPr>
          <p:spPr>
            <a:xfrm>
              <a:off x="3740610" y="2882084"/>
              <a:ext cx="33255" cy="28332"/>
            </a:xfrm>
            <a:custGeom>
              <a:avLst/>
              <a:gdLst/>
              <a:ahLst/>
              <a:cxnLst/>
              <a:rect l="l" t="t" r="r" b="b"/>
              <a:pathLst>
                <a:path w="1270" h="1082" extrusionOk="0">
                  <a:moveTo>
                    <a:pt x="722" y="1"/>
                  </a:moveTo>
                  <a:cubicBezTo>
                    <a:pt x="590" y="1"/>
                    <a:pt x="454" y="49"/>
                    <a:pt x="344" y="156"/>
                  </a:cubicBezTo>
                  <a:cubicBezTo>
                    <a:pt x="0" y="500"/>
                    <a:pt x="248" y="1082"/>
                    <a:pt x="725" y="1082"/>
                  </a:cubicBezTo>
                  <a:cubicBezTo>
                    <a:pt x="1021" y="1082"/>
                    <a:pt x="1260" y="834"/>
                    <a:pt x="1269" y="538"/>
                  </a:cubicBezTo>
                  <a:cubicBezTo>
                    <a:pt x="1269" y="215"/>
                    <a:pt x="1002" y="1"/>
                    <a:pt x="722"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72"/>
            <p:cNvSpPr/>
            <p:nvPr/>
          </p:nvSpPr>
          <p:spPr>
            <a:xfrm>
              <a:off x="3638698" y="2890725"/>
              <a:ext cx="10762" cy="60409"/>
            </a:xfrm>
            <a:custGeom>
              <a:avLst/>
              <a:gdLst/>
              <a:ahLst/>
              <a:cxnLst/>
              <a:rect l="l" t="t" r="r" b="b"/>
              <a:pathLst>
                <a:path w="411" h="2307" extrusionOk="0">
                  <a:moveTo>
                    <a:pt x="205" y="0"/>
                  </a:moveTo>
                  <a:cubicBezTo>
                    <a:pt x="103" y="0"/>
                    <a:pt x="0" y="70"/>
                    <a:pt x="0" y="208"/>
                  </a:cubicBezTo>
                  <a:lnTo>
                    <a:pt x="0" y="2097"/>
                  </a:lnTo>
                  <a:cubicBezTo>
                    <a:pt x="0" y="2211"/>
                    <a:pt x="96" y="2307"/>
                    <a:pt x="210" y="2307"/>
                  </a:cubicBezTo>
                  <a:cubicBezTo>
                    <a:pt x="324" y="2307"/>
                    <a:pt x="410" y="2211"/>
                    <a:pt x="410" y="2097"/>
                  </a:cubicBezTo>
                  <a:lnTo>
                    <a:pt x="410" y="208"/>
                  </a:lnTo>
                  <a:cubicBezTo>
                    <a:pt x="410" y="70"/>
                    <a:pt x="308" y="0"/>
                    <a:pt x="205"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72"/>
            <p:cNvSpPr/>
            <p:nvPr/>
          </p:nvSpPr>
          <p:spPr>
            <a:xfrm>
              <a:off x="3625187" y="2882084"/>
              <a:ext cx="33019" cy="28332"/>
            </a:xfrm>
            <a:custGeom>
              <a:avLst/>
              <a:gdLst/>
              <a:ahLst/>
              <a:cxnLst/>
              <a:rect l="l" t="t" r="r" b="b"/>
              <a:pathLst>
                <a:path w="1261" h="1082" extrusionOk="0">
                  <a:moveTo>
                    <a:pt x="716" y="1"/>
                  </a:moveTo>
                  <a:cubicBezTo>
                    <a:pt x="585" y="1"/>
                    <a:pt x="452" y="49"/>
                    <a:pt x="344" y="156"/>
                  </a:cubicBezTo>
                  <a:cubicBezTo>
                    <a:pt x="1" y="500"/>
                    <a:pt x="239" y="1082"/>
                    <a:pt x="726" y="1082"/>
                  </a:cubicBezTo>
                  <a:cubicBezTo>
                    <a:pt x="1022" y="1082"/>
                    <a:pt x="1260" y="834"/>
                    <a:pt x="1260" y="538"/>
                  </a:cubicBezTo>
                  <a:cubicBezTo>
                    <a:pt x="1260" y="215"/>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72"/>
            <p:cNvSpPr/>
            <p:nvPr/>
          </p:nvSpPr>
          <p:spPr>
            <a:xfrm>
              <a:off x="3696384" y="3179991"/>
              <a:ext cx="10788" cy="60173"/>
            </a:xfrm>
            <a:custGeom>
              <a:avLst/>
              <a:gdLst/>
              <a:ahLst/>
              <a:cxnLst/>
              <a:rect l="l" t="t" r="r" b="b"/>
              <a:pathLst>
                <a:path w="412" h="2298" extrusionOk="0">
                  <a:moveTo>
                    <a:pt x="206" y="1"/>
                  </a:moveTo>
                  <a:cubicBezTo>
                    <a:pt x="103" y="1"/>
                    <a:pt x="1" y="70"/>
                    <a:pt x="1" y="208"/>
                  </a:cubicBezTo>
                  <a:lnTo>
                    <a:pt x="1" y="2097"/>
                  </a:lnTo>
                  <a:cubicBezTo>
                    <a:pt x="1" y="2202"/>
                    <a:pt x="96" y="2297"/>
                    <a:pt x="211" y="2297"/>
                  </a:cubicBezTo>
                  <a:cubicBezTo>
                    <a:pt x="325" y="2297"/>
                    <a:pt x="411" y="2212"/>
                    <a:pt x="411" y="2097"/>
                  </a:cubicBezTo>
                  <a:lnTo>
                    <a:pt x="411" y="208"/>
                  </a:lnTo>
                  <a:cubicBezTo>
                    <a:pt x="411" y="70"/>
                    <a:pt x="308" y="1"/>
                    <a:pt x="20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72"/>
            <p:cNvSpPr/>
            <p:nvPr/>
          </p:nvSpPr>
          <p:spPr>
            <a:xfrm>
              <a:off x="3682899" y="3220656"/>
              <a:ext cx="32993" cy="28254"/>
            </a:xfrm>
            <a:custGeom>
              <a:avLst/>
              <a:gdLst/>
              <a:ahLst/>
              <a:cxnLst/>
              <a:rect l="l" t="t" r="r" b="b"/>
              <a:pathLst>
                <a:path w="1260" h="1079" extrusionOk="0">
                  <a:moveTo>
                    <a:pt x="725" y="1"/>
                  </a:moveTo>
                  <a:cubicBezTo>
                    <a:pt x="592" y="1"/>
                    <a:pt x="456" y="51"/>
                    <a:pt x="344" y="162"/>
                  </a:cubicBezTo>
                  <a:cubicBezTo>
                    <a:pt x="1" y="496"/>
                    <a:pt x="249" y="1078"/>
                    <a:pt x="726" y="1078"/>
                  </a:cubicBezTo>
                  <a:cubicBezTo>
                    <a:pt x="1021" y="1078"/>
                    <a:pt x="1260" y="840"/>
                    <a:pt x="1260" y="544"/>
                  </a:cubicBezTo>
                  <a:cubicBezTo>
                    <a:pt x="1260" y="216"/>
                    <a:pt x="1000" y="1"/>
                    <a:pt x="725"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72"/>
            <p:cNvSpPr/>
            <p:nvPr/>
          </p:nvSpPr>
          <p:spPr>
            <a:xfrm>
              <a:off x="3638698" y="3179991"/>
              <a:ext cx="10762" cy="60173"/>
            </a:xfrm>
            <a:custGeom>
              <a:avLst/>
              <a:gdLst/>
              <a:ahLst/>
              <a:cxnLst/>
              <a:rect l="l" t="t" r="r" b="b"/>
              <a:pathLst>
                <a:path w="411" h="2298" extrusionOk="0">
                  <a:moveTo>
                    <a:pt x="205" y="1"/>
                  </a:moveTo>
                  <a:cubicBezTo>
                    <a:pt x="103" y="1"/>
                    <a:pt x="0" y="70"/>
                    <a:pt x="0" y="208"/>
                  </a:cubicBezTo>
                  <a:lnTo>
                    <a:pt x="0" y="2097"/>
                  </a:lnTo>
                  <a:cubicBezTo>
                    <a:pt x="0" y="2202"/>
                    <a:pt x="96" y="2297"/>
                    <a:pt x="210" y="2297"/>
                  </a:cubicBezTo>
                  <a:cubicBezTo>
                    <a:pt x="315" y="2297"/>
                    <a:pt x="410" y="2212"/>
                    <a:pt x="410" y="2097"/>
                  </a:cubicBezTo>
                  <a:lnTo>
                    <a:pt x="410" y="208"/>
                  </a:lnTo>
                  <a:cubicBezTo>
                    <a:pt x="410" y="70"/>
                    <a:pt x="308" y="1"/>
                    <a:pt x="20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72"/>
            <p:cNvSpPr/>
            <p:nvPr/>
          </p:nvSpPr>
          <p:spPr>
            <a:xfrm>
              <a:off x="3625187" y="3220656"/>
              <a:ext cx="33019" cy="28254"/>
            </a:xfrm>
            <a:custGeom>
              <a:avLst/>
              <a:gdLst/>
              <a:ahLst/>
              <a:cxnLst/>
              <a:rect l="l" t="t" r="r" b="b"/>
              <a:pathLst>
                <a:path w="1261" h="1079" extrusionOk="0">
                  <a:moveTo>
                    <a:pt x="721" y="1"/>
                  </a:moveTo>
                  <a:cubicBezTo>
                    <a:pt x="588" y="1"/>
                    <a:pt x="453" y="51"/>
                    <a:pt x="344" y="162"/>
                  </a:cubicBezTo>
                  <a:cubicBezTo>
                    <a:pt x="1" y="496"/>
                    <a:pt x="239" y="1078"/>
                    <a:pt x="726" y="1078"/>
                  </a:cubicBezTo>
                  <a:cubicBezTo>
                    <a:pt x="1022" y="1078"/>
                    <a:pt x="1260" y="840"/>
                    <a:pt x="1260" y="544"/>
                  </a:cubicBezTo>
                  <a:cubicBezTo>
                    <a:pt x="1260" y="216"/>
                    <a:pt x="995" y="1"/>
                    <a:pt x="721"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72"/>
            <p:cNvSpPr/>
            <p:nvPr/>
          </p:nvSpPr>
          <p:spPr>
            <a:xfrm>
              <a:off x="3754227" y="3179991"/>
              <a:ext cx="10893" cy="60173"/>
            </a:xfrm>
            <a:custGeom>
              <a:avLst/>
              <a:gdLst/>
              <a:ahLst/>
              <a:cxnLst/>
              <a:rect l="l" t="t" r="r" b="b"/>
              <a:pathLst>
                <a:path w="416" h="2298" extrusionOk="0">
                  <a:moveTo>
                    <a:pt x="203" y="1"/>
                  </a:moveTo>
                  <a:cubicBezTo>
                    <a:pt x="100" y="1"/>
                    <a:pt x="0" y="70"/>
                    <a:pt x="5" y="208"/>
                  </a:cubicBezTo>
                  <a:lnTo>
                    <a:pt x="5" y="2097"/>
                  </a:lnTo>
                  <a:cubicBezTo>
                    <a:pt x="5" y="2202"/>
                    <a:pt x="91" y="2297"/>
                    <a:pt x="205" y="2297"/>
                  </a:cubicBezTo>
                  <a:cubicBezTo>
                    <a:pt x="320" y="2297"/>
                    <a:pt x="406" y="2212"/>
                    <a:pt x="415" y="2097"/>
                  </a:cubicBezTo>
                  <a:lnTo>
                    <a:pt x="415" y="208"/>
                  </a:lnTo>
                  <a:cubicBezTo>
                    <a:pt x="411" y="70"/>
                    <a:pt x="306" y="1"/>
                    <a:pt x="20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72"/>
            <p:cNvSpPr/>
            <p:nvPr/>
          </p:nvSpPr>
          <p:spPr>
            <a:xfrm>
              <a:off x="3740610" y="3220656"/>
              <a:ext cx="33255" cy="28254"/>
            </a:xfrm>
            <a:custGeom>
              <a:avLst/>
              <a:gdLst/>
              <a:ahLst/>
              <a:cxnLst/>
              <a:rect l="l" t="t" r="r" b="b"/>
              <a:pathLst>
                <a:path w="1270" h="1079" extrusionOk="0">
                  <a:moveTo>
                    <a:pt x="727" y="1"/>
                  </a:moveTo>
                  <a:cubicBezTo>
                    <a:pt x="593" y="1"/>
                    <a:pt x="456" y="51"/>
                    <a:pt x="344" y="162"/>
                  </a:cubicBezTo>
                  <a:cubicBezTo>
                    <a:pt x="0" y="496"/>
                    <a:pt x="248" y="1078"/>
                    <a:pt x="725" y="1078"/>
                  </a:cubicBezTo>
                  <a:cubicBezTo>
                    <a:pt x="1021" y="1078"/>
                    <a:pt x="1260" y="840"/>
                    <a:pt x="1269" y="544"/>
                  </a:cubicBezTo>
                  <a:cubicBezTo>
                    <a:pt x="1269" y="216"/>
                    <a:pt x="1004" y="1"/>
                    <a:pt x="72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72"/>
            <p:cNvSpPr/>
            <p:nvPr/>
          </p:nvSpPr>
          <p:spPr>
            <a:xfrm>
              <a:off x="3814557" y="3060273"/>
              <a:ext cx="63708" cy="10762"/>
            </a:xfrm>
            <a:custGeom>
              <a:avLst/>
              <a:gdLst/>
              <a:ahLst/>
              <a:cxnLst/>
              <a:rect l="l" t="t" r="r" b="b"/>
              <a:pathLst>
                <a:path w="2433" h="411" extrusionOk="0">
                  <a:moveTo>
                    <a:pt x="277" y="1"/>
                  </a:moveTo>
                  <a:cubicBezTo>
                    <a:pt x="0" y="1"/>
                    <a:pt x="0" y="411"/>
                    <a:pt x="277" y="411"/>
                  </a:cubicBezTo>
                  <a:lnTo>
                    <a:pt x="2156" y="411"/>
                  </a:lnTo>
                  <a:cubicBezTo>
                    <a:pt x="2433" y="411"/>
                    <a:pt x="2433" y="1"/>
                    <a:pt x="215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72"/>
            <p:cNvSpPr/>
            <p:nvPr/>
          </p:nvSpPr>
          <p:spPr>
            <a:xfrm>
              <a:off x="3852263" y="3051344"/>
              <a:ext cx="33019" cy="28201"/>
            </a:xfrm>
            <a:custGeom>
              <a:avLst/>
              <a:gdLst/>
              <a:ahLst/>
              <a:cxnLst/>
              <a:rect l="l" t="t" r="r" b="b"/>
              <a:pathLst>
                <a:path w="1261" h="1077" extrusionOk="0">
                  <a:moveTo>
                    <a:pt x="716" y="1"/>
                  </a:moveTo>
                  <a:cubicBezTo>
                    <a:pt x="585" y="1"/>
                    <a:pt x="452" y="50"/>
                    <a:pt x="344" y="160"/>
                  </a:cubicBezTo>
                  <a:cubicBezTo>
                    <a:pt x="1" y="504"/>
                    <a:pt x="239" y="1076"/>
                    <a:pt x="726" y="1076"/>
                  </a:cubicBezTo>
                  <a:cubicBezTo>
                    <a:pt x="1022" y="1076"/>
                    <a:pt x="1260" y="838"/>
                    <a:pt x="1260" y="542"/>
                  </a:cubicBezTo>
                  <a:cubicBezTo>
                    <a:pt x="1260" y="219"/>
                    <a:pt x="993" y="1"/>
                    <a:pt x="71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72"/>
            <p:cNvSpPr/>
            <p:nvPr/>
          </p:nvSpPr>
          <p:spPr>
            <a:xfrm>
              <a:off x="3814557" y="311798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72"/>
            <p:cNvSpPr/>
            <p:nvPr/>
          </p:nvSpPr>
          <p:spPr>
            <a:xfrm>
              <a:off x="3852263" y="3109056"/>
              <a:ext cx="33019" cy="28437"/>
            </a:xfrm>
            <a:custGeom>
              <a:avLst/>
              <a:gdLst/>
              <a:ahLst/>
              <a:cxnLst/>
              <a:rect l="l" t="t" r="r" b="b"/>
              <a:pathLst>
                <a:path w="1261" h="1086" extrusionOk="0">
                  <a:moveTo>
                    <a:pt x="716" y="0"/>
                  </a:moveTo>
                  <a:cubicBezTo>
                    <a:pt x="585" y="0"/>
                    <a:pt x="452" y="50"/>
                    <a:pt x="344" y="160"/>
                  </a:cubicBezTo>
                  <a:cubicBezTo>
                    <a:pt x="1" y="504"/>
                    <a:pt x="239" y="1086"/>
                    <a:pt x="726" y="1086"/>
                  </a:cubicBezTo>
                  <a:cubicBezTo>
                    <a:pt x="1022" y="1076"/>
                    <a:pt x="1260" y="837"/>
                    <a:pt x="1260" y="542"/>
                  </a:cubicBezTo>
                  <a:cubicBezTo>
                    <a:pt x="1260" y="218"/>
                    <a:pt x="993" y="0"/>
                    <a:pt x="716"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72"/>
            <p:cNvSpPr/>
            <p:nvPr/>
          </p:nvSpPr>
          <p:spPr>
            <a:xfrm>
              <a:off x="3814557" y="3002325"/>
              <a:ext cx="63708" cy="10762"/>
            </a:xfrm>
            <a:custGeom>
              <a:avLst/>
              <a:gdLst/>
              <a:ahLst/>
              <a:cxnLst/>
              <a:rect l="l" t="t" r="r" b="b"/>
              <a:pathLst>
                <a:path w="2433" h="411" extrusionOk="0">
                  <a:moveTo>
                    <a:pt x="277" y="0"/>
                  </a:moveTo>
                  <a:cubicBezTo>
                    <a:pt x="0" y="0"/>
                    <a:pt x="0" y="411"/>
                    <a:pt x="277" y="411"/>
                  </a:cubicBezTo>
                  <a:lnTo>
                    <a:pt x="2156" y="411"/>
                  </a:lnTo>
                  <a:cubicBezTo>
                    <a:pt x="2433" y="411"/>
                    <a:pt x="2433" y="0"/>
                    <a:pt x="2156"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72"/>
            <p:cNvSpPr/>
            <p:nvPr/>
          </p:nvSpPr>
          <p:spPr>
            <a:xfrm>
              <a:off x="3852263" y="2993580"/>
              <a:ext cx="33019" cy="28254"/>
            </a:xfrm>
            <a:custGeom>
              <a:avLst/>
              <a:gdLst/>
              <a:ahLst/>
              <a:cxnLst/>
              <a:rect l="l" t="t" r="r" b="b"/>
              <a:pathLst>
                <a:path w="1261" h="1079" extrusionOk="0">
                  <a:moveTo>
                    <a:pt x="720" y="1"/>
                  </a:moveTo>
                  <a:cubicBezTo>
                    <a:pt x="588" y="1"/>
                    <a:pt x="453" y="51"/>
                    <a:pt x="344" y="163"/>
                  </a:cubicBezTo>
                  <a:cubicBezTo>
                    <a:pt x="1" y="497"/>
                    <a:pt x="239" y="1079"/>
                    <a:pt x="726" y="1079"/>
                  </a:cubicBezTo>
                  <a:cubicBezTo>
                    <a:pt x="1022" y="1079"/>
                    <a:pt x="1260" y="840"/>
                    <a:pt x="1260" y="544"/>
                  </a:cubicBezTo>
                  <a:cubicBezTo>
                    <a:pt x="1260" y="216"/>
                    <a:pt x="995" y="1"/>
                    <a:pt x="720"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72"/>
            <p:cNvSpPr/>
            <p:nvPr/>
          </p:nvSpPr>
          <p:spPr>
            <a:xfrm>
              <a:off x="3525265" y="3060273"/>
              <a:ext cx="63996" cy="10762"/>
            </a:xfrm>
            <a:custGeom>
              <a:avLst/>
              <a:gdLst/>
              <a:ahLst/>
              <a:cxnLst/>
              <a:rect l="l" t="t" r="r" b="b"/>
              <a:pathLst>
                <a:path w="2444" h="411" extrusionOk="0">
                  <a:moveTo>
                    <a:pt x="2176" y="1"/>
                  </a:moveTo>
                  <a:cubicBezTo>
                    <a:pt x="2173" y="1"/>
                    <a:pt x="2170" y="1"/>
                    <a:pt x="2167" y="1"/>
                  </a:cubicBezTo>
                  <a:lnTo>
                    <a:pt x="278" y="1"/>
                  </a:lnTo>
                  <a:cubicBezTo>
                    <a:pt x="1" y="1"/>
                    <a:pt x="1" y="411"/>
                    <a:pt x="278" y="411"/>
                  </a:cubicBezTo>
                  <a:lnTo>
                    <a:pt x="2167" y="411"/>
                  </a:lnTo>
                  <a:cubicBezTo>
                    <a:pt x="2440" y="401"/>
                    <a:pt x="2443" y="1"/>
                    <a:pt x="217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72"/>
            <p:cNvSpPr/>
            <p:nvPr/>
          </p:nvSpPr>
          <p:spPr>
            <a:xfrm>
              <a:off x="3513796" y="3051344"/>
              <a:ext cx="32993" cy="28201"/>
            </a:xfrm>
            <a:custGeom>
              <a:avLst/>
              <a:gdLst/>
              <a:ahLst/>
              <a:cxnLst/>
              <a:rect l="l" t="t" r="r" b="b"/>
              <a:pathLst>
                <a:path w="1260" h="1077" extrusionOk="0">
                  <a:moveTo>
                    <a:pt x="713" y="1"/>
                  </a:moveTo>
                  <a:cubicBezTo>
                    <a:pt x="580" y="1"/>
                    <a:pt x="445" y="50"/>
                    <a:pt x="334" y="160"/>
                  </a:cubicBezTo>
                  <a:cubicBezTo>
                    <a:pt x="0" y="504"/>
                    <a:pt x="239" y="1076"/>
                    <a:pt x="716" y="1076"/>
                  </a:cubicBezTo>
                  <a:cubicBezTo>
                    <a:pt x="1011" y="1076"/>
                    <a:pt x="1259" y="838"/>
                    <a:pt x="1259" y="542"/>
                  </a:cubicBezTo>
                  <a:cubicBezTo>
                    <a:pt x="1259" y="219"/>
                    <a:pt x="992" y="1"/>
                    <a:pt x="713"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72"/>
            <p:cNvSpPr/>
            <p:nvPr/>
          </p:nvSpPr>
          <p:spPr>
            <a:xfrm>
              <a:off x="3525265" y="300232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8" name="Google Shape;12828;p72"/>
            <p:cNvSpPr/>
            <p:nvPr/>
          </p:nvSpPr>
          <p:spPr>
            <a:xfrm>
              <a:off x="3513796" y="2993580"/>
              <a:ext cx="32993" cy="28254"/>
            </a:xfrm>
            <a:custGeom>
              <a:avLst/>
              <a:gdLst/>
              <a:ahLst/>
              <a:cxnLst/>
              <a:rect l="l" t="t" r="r" b="b"/>
              <a:pathLst>
                <a:path w="1260" h="1079" extrusionOk="0">
                  <a:moveTo>
                    <a:pt x="717" y="1"/>
                  </a:moveTo>
                  <a:cubicBezTo>
                    <a:pt x="583" y="1"/>
                    <a:pt x="446" y="51"/>
                    <a:pt x="334" y="163"/>
                  </a:cubicBezTo>
                  <a:cubicBezTo>
                    <a:pt x="0" y="497"/>
                    <a:pt x="239" y="1079"/>
                    <a:pt x="716" y="1079"/>
                  </a:cubicBezTo>
                  <a:cubicBezTo>
                    <a:pt x="1011" y="1079"/>
                    <a:pt x="1259" y="840"/>
                    <a:pt x="1259" y="544"/>
                  </a:cubicBezTo>
                  <a:cubicBezTo>
                    <a:pt x="1259" y="216"/>
                    <a:pt x="995" y="1"/>
                    <a:pt x="717"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9" name="Google Shape;12829;p72"/>
            <p:cNvSpPr/>
            <p:nvPr/>
          </p:nvSpPr>
          <p:spPr>
            <a:xfrm>
              <a:off x="3525265" y="3117985"/>
              <a:ext cx="63996" cy="10762"/>
            </a:xfrm>
            <a:custGeom>
              <a:avLst/>
              <a:gdLst/>
              <a:ahLst/>
              <a:cxnLst/>
              <a:rect l="l" t="t" r="r" b="b"/>
              <a:pathLst>
                <a:path w="2444" h="411" extrusionOk="0">
                  <a:moveTo>
                    <a:pt x="278" y="0"/>
                  </a:moveTo>
                  <a:cubicBezTo>
                    <a:pt x="1" y="0"/>
                    <a:pt x="1" y="411"/>
                    <a:pt x="278" y="411"/>
                  </a:cubicBezTo>
                  <a:lnTo>
                    <a:pt x="2167" y="411"/>
                  </a:lnTo>
                  <a:cubicBezTo>
                    <a:pt x="2443" y="411"/>
                    <a:pt x="2443" y="0"/>
                    <a:pt x="2167"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72"/>
            <p:cNvSpPr/>
            <p:nvPr/>
          </p:nvSpPr>
          <p:spPr>
            <a:xfrm>
              <a:off x="3513796" y="3109056"/>
              <a:ext cx="32993" cy="28437"/>
            </a:xfrm>
            <a:custGeom>
              <a:avLst/>
              <a:gdLst/>
              <a:ahLst/>
              <a:cxnLst/>
              <a:rect l="l" t="t" r="r" b="b"/>
              <a:pathLst>
                <a:path w="1260" h="1086" extrusionOk="0">
                  <a:moveTo>
                    <a:pt x="713" y="0"/>
                  </a:moveTo>
                  <a:cubicBezTo>
                    <a:pt x="580" y="0"/>
                    <a:pt x="445" y="50"/>
                    <a:pt x="334" y="160"/>
                  </a:cubicBezTo>
                  <a:cubicBezTo>
                    <a:pt x="0" y="504"/>
                    <a:pt x="239" y="1086"/>
                    <a:pt x="716" y="1086"/>
                  </a:cubicBezTo>
                  <a:cubicBezTo>
                    <a:pt x="1011" y="1076"/>
                    <a:pt x="1259" y="837"/>
                    <a:pt x="1259" y="542"/>
                  </a:cubicBezTo>
                  <a:cubicBezTo>
                    <a:pt x="1259" y="218"/>
                    <a:pt x="992" y="0"/>
                    <a:pt x="713"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72"/>
            <p:cNvSpPr/>
            <p:nvPr/>
          </p:nvSpPr>
          <p:spPr>
            <a:xfrm>
              <a:off x="3581982" y="2945609"/>
              <a:ext cx="239828" cy="239855"/>
            </a:xfrm>
            <a:custGeom>
              <a:avLst/>
              <a:gdLst/>
              <a:ahLst/>
              <a:cxnLst/>
              <a:rect l="l" t="t" r="r" b="b"/>
              <a:pathLst>
                <a:path w="9159" h="9160" extrusionOk="0">
                  <a:moveTo>
                    <a:pt x="220" y="1"/>
                  </a:moveTo>
                  <a:cubicBezTo>
                    <a:pt x="96" y="1"/>
                    <a:pt x="1" y="96"/>
                    <a:pt x="1" y="220"/>
                  </a:cubicBezTo>
                  <a:lnTo>
                    <a:pt x="1" y="8940"/>
                  </a:lnTo>
                  <a:cubicBezTo>
                    <a:pt x="1" y="9054"/>
                    <a:pt x="96" y="9159"/>
                    <a:pt x="220" y="9159"/>
                  </a:cubicBezTo>
                  <a:lnTo>
                    <a:pt x="8939" y="9159"/>
                  </a:lnTo>
                  <a:cubicBezTo>
                    <a:pt x="9054" y="9159"/>
                    <a:pt x="9159" y="9054"/>
                    <a:pt x="9159" y="8940"/>
                  </a:cubicBezTo>
                  <a:lnTo>
                    <a:pt x="9159" y="220"/>
                  </a:lnTo>
                  <a:cubicBezTo>
                    <a:pt x="9159" y="96"/>
                    <a:pt x="9054" y="1"/>
                    <a:pt x="8939"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72"/>
            <p:cNvSpPr/>
            <p:nvPr/>
          </p:nvSpPr>
          <p:spPr>
            <a:xfrm>
              <a:off x="3599709" y="2963362"/>
              <a:ext cx="204374" cy="204348"/>
            </a:xfrm>
            <a:custGeom>
              <a:avLst/>
              <a:gdLst/>
              <a:ahLst/>
              <a:cxnLst/>
              <a:rect l="l" t="t" r="r" b="b"/>
              <a:pathLst>
                <a:path w="7805" h="7804" extrusionOk="0">
                  <a:moveTo>
                    <a:pt x="220" y="0"/>
                  </a:moveTo>
                  <a:cubicBezTo>
                    <a:pt x="96" y="0"/>
                    <a:pt x="1" y="96"/>
                    <a:pt x="1" y="220"/>
                  </a:cubicBez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72"/>
            <p:cNvSpPr/>
            <p:nvPr/>
          </p:nvSpPr>
          <p:spPr>
            <a:xfrm>
              <a:off x="3599709" y="2963362"/>
              <a:ext cx="204374" cy="204348"/>
            </a:xfrm>
            <a:custGeom>
              <a:avLst/>
              <a:gdLst/>
              <a:ahLst/>
              <a:cxnLst/>
              <a:rect l="l" t="t" r="r" b="b"/>
              <a:pathLst>
                <a:path w="7805" h="7804" extrusionOk="0">
                  <a:moveTo>
                    <a:pt x="7261" y="0"/>
                  </a:moveTo>
                  <a:lnTo>
                    <a:pt x="7261" y="7260"/>
                  </a:lnTo>
                  <a:lnTo>
                    <a:pt x="1" y="7260"/>
                  </a:lnTo>
                  <a:lnTo>
                    <a:pt x="1" y="7584"/>
                  </a:lnTo>
                  <a:cubicBezTo>
                    <a:pt x="1" y="7708"/>
                    <a:pt x="96" y="7804"/>
                    <a:pt x="220" y="7804"/>
                  </a:cubicBezTo>
                  <a:lnTo>
                    <a:pt x="7585" y="7804"/>
                  </a:lnTo>
                  <a:cubicBezTo>
                    <a:pt x="7709" y="7804"/>
                    <a:pt x="7805" y="7708"/>
                    <a:pt x="7805" y="7584"/>
                  </a:cubicBezTo>
                  <a:lnTo>
                    <a:pt x="7805" y="220"/>
                  </a:lnTo>
                  <a:cubicBezTo>
                    <a:pt x="7805" y="96"/>
                    <a:pt x="7700" y="0"/>
                    <a:pt x="758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72"/>
            <p:cNvSpPr/>
            <p:nvPr/>
          </p:nvSpPr>
          <p:spPr>
            <a:xfrm>
              <a:off x="3649932" y="3013559"/>
              <a:ext cx="104190" cy="103954"/>
            </a:xfrm>
            <a:custGeom>
              <a:avLst/>
              <a:gdLst/>
              <a:ahLst/>
              <a:cxnLst/>
              <a:rect l="l" t="t" r="r" b="b"/>
              <a:pathLst>
                <a:path w="3979" h="3970" extrusionOk="0">
                  <a:moveTo>
                    <a:pt x="353" y="1"/>
                  </a:moveTo>
                  <a:cubicBezTo>
                    <a:pt x="153" y="1"/>
                    <a:pt x="0" y="153"/>
                    <a:pt x="0" y="344"/>
                  </a:cubicBezTo>
                  <a:lnTo>
                    <a:pt x="0" y="3626"/>
                  </a:lnTo>
                  <a:cubicBezTo>
                    <a:pt x="0" y="3817"/>
                    <a:pt x="153" y="3969"/>
                    <a:pt x="344" y="3969"/>
                  </a:cubicBezTo>
                  <a:lnTo>
                    <a:pt x="3626" y="3969"/>
                  </a:lnTo>
                  <a:cubicBezTo>
                    <a:pt x="3816" y="3969"/>
                    <a:pt x="3979" y="3817"/>
                    <a:pt x="3979" y="3626"/>
                  </a:cubicBezTo>
                  <a:lnTo>
                    <a:pt x="3979" y="344"/>
                  </a:lnTo>
                  <a:cubicBezTo>
                    <a:pt x="3979" y="153"/>
                    <a:pt x="3816" y="1"/>
                    <a:pt x="3626"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5" name="Google Shape;12835;p72"/>
            <p:cNvSpPr/>
            <p:nvPr/>
          </p:nvSpPr>
          <p:spPr>
            <a:xfrm>
              <a:off x="3665171" y="3028798"/>
              <a:ext cx="73475" cy="73475"/>
            </a:xfrm>
            <a:custGeom>
              <a:avLst/>
              <a:gdLst/>
              <a:ahLst/>
              <a:cxnLst/>
              <a:rect l="l" t="t" r="r" b="b"/>
              <a:pathLst>
                <a:path w="2806" h="2806" extrusionOk="0">
                  <a:moveTo>
                    <a:pt x="220" y="1"/>
                  </a:moveTo>
                  <a:cubicBezTo>
                    <a:pt x="96" y="1"/>
                    <a:pt x="0" y="96"/>
                    <a:pt x="0" y="220"/>
                  </a:cubicBezTo>
                  <a:lnTo>
                    <a:pt x="0" y="2586"/>
                  </a:lnTo>
                  <a:cubicBezTo>
                    <a:pt x="0" y="2700"/>
                    <a:pt x="96" y="2805"/>
                    <a:pt x="220" y="2805"/>
                  </a:cubicBezTo>
                  <a:lnTo>
                    <a:pt x="2586" y="2805"/>
                  </a:lnTo>
                  <a:cubicBezTo>
                    <a:pt x="2710" y="2805"/>
                    <a:pt x="2805" y="2710"/>
                    <a:pt x="2805" y="2586"/>
                  </a:cubicBezTo>
                  <a:lnTo>
                    <a:pt x="2805" y="220"/>
                  </a:lnTo>
                  <a:cubicBezTo>
                    <a:pt x="2805" y="96"/>
                    <a:pt x="2710" y="1"/>
                    <a:pt x="2586"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6" name="Google Shape;12836;p72"/>
            <p:cNvSpPr/>
            <p:nvPr/>
          </p:nvSpPr>
          <p:spPr>
            <a:xfrm>
              <a:off x="3621442"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5" y="649"/>
                    <a:pt x="735" y="53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72"/>
            <p:cNvSpPr/>
            <p:nvPr/>
          </p:nvSpPr>
          <p:spPr>
            <a:xfrm>
              <a:off x="3649670" y="2984834"/>
              <a:ext cx="19508" cy="19508"/>
            </a:xfrm>
            <a:custGeom>
              <a:avLst/>
              <a:gdLst/>
              <a:ahLst/>
              <a:cxnLst/>
              <a:rect l="l" t="t" r="r" b="b"/>
              <a:pathLst>
                <a:path w="745" h="745" extrusionOk="0">
                  <a:moveTo>
                    <a:pt x="201" y="1"/>
                  </a:moveTo>
                  <a:cubicBezTo>
                    <a:pt x="96" y="1"/>
                    <a:pt x="1" y="96"/>
                    <a:pt x="1" y="211"/>
                  </a:cubicBezTo>
                  <a:lnTo>
                    <a:pt x="1" y="535"/>
                  </a:lnTo>
                  <a:cubicBezTo>
                    <a:pt x="1" y="649"/>
                    <a:pt x="96" y="745"/>
                    <a:pt x="20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72"/>
            <p:cNvSpPr/>
            <p:nvPr/>
          </p:nvSpPr>
          <p:spPr>
            <a:xfrm>
              <a:off x="3677897" y="2984834"/>
              <a:ext cx="19508" cy="19508"/>
            </a:xfrm>
            <a:custGeom>
              <a:avLst/>
              <a:gdLst/>
              <a:ahLst/>
              <a:cxnLst/>
              <a:rect l="l" t="t" r="r" b="b"/>
              <a:pathLst>
                <a:path w="745" h="745" extrusionOk="0">
                  <a:moveTo>
                    <a:pt x="211" y="1"/>
                  </a:moveTo>
                  <a:cubicBezTo>
                    <a:pt x="96" y="1"/>
                    <a:pt x="1" y="96"/>
                    <a:pt x="1" y="211"/>
                  </a:cubicBezTo>
                  <a:lnTo>
                    <a:pt x="1" y="535"/>
                  </a:lnTo>
                  <a:cubicBezTo>
                    <a:pt x="1" y="649"/>
                    <a:pt x="96" y="745"/>
                    <a:pt x="211" y="745"/>
                  </a:cubicBezTo>
                  <a:lnTo>
                    <a:pt x="535" y="745"/>
                  </a:lnTo>
                  <a:cubicBezTo>
                    <a:pt x="650" y="745"/>
                    <a:pt x="745" y="649"/>
                    <a:pt x="745" y="53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72"/>
            <p:cNvSpPr/>
            <p:nvPr/>
          </p:nvSpPr>
          <p:spPr>
            <a:xfrm>
              <a:off x="3706387" y="2984834"/>
              <a:ext cx="19246" cy="19508"/>
            </a:xfrm>
            <a:custGeom>
              <a:avLst/>
              <a:gdLst/>
              <a:ahLst/>
              <a:cxnLst/>
              <a:rect l="l" t="t" r="r" b="b"/>
              <a:pathLst>
                <a:path w="735" h="745" extrusionOk="0">
                  <a:moveTo>
                    <a:pt x="201" y="1"/>
                  </a:moveTo>
                  <a:cubicBezTo>
                    <a:pt x="86" y="1"/>
                    <a:pt x="0" y="96"/>
                    <a:pt x="0" y="211"/>
                  </a:cubicBezTo>
                  <a:lnTo>
                    <a:pt x="0" y="535"/>
                  </a:lnTo>
                  <a:cubicBezTo>
                    <a:pt x="0" y="649"/>
                    <a:pt x="86" y="745"/>
                    <a:pt x="201" y="745"/>
                  </a:cubicBezTo>
                  <a:lnTo>
                    <a:pt x="535" y="745"/>
                  </a:lnTo>
                  <a:cubicBezTo>
                    <a:pt x="649" y="745"/>
                    <a:pt x="735" y="649"/>
                    <a:pt x="735" y="535"/>
                  </a:cubicBezTo>
                  <a:lnTo>
                    <a:pt x="735" y="211"/>
                  </a:lnTo>
                  <a:cubicBezTo>
                    <a:pt x="73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72"/>
            <p:cNvSpPr/>
            <p:nvPr/>
          </p:nvSpPr>
          <p:spPr>
            <a:xfrm>
              <a:off x="3734614" y="2984834"/>
              <a:ext cx="19508" cy="19508"/>
            </a:xfrm>
            <a:custGeom>
              <a:avLst/>
              <a:gdLst/>
              <a:ahLst/>
              <a:cxnLst/>
              <a:rect l="l" t="t" r="r" b="b"/>
              <a:pathLst>
                <a:path w="745" h="745" extrusionOk="0">
                  <a:moveTo>
                    <a:pt x="210" y="1"/>
                  </a:moveTo>
                  <a:cubicBezTo>
                    <a:pt x="96" y="1"/>
                    <a:pt x="0" y="96"/>
                    <a:pt x="0" y="211"/>
                  </a:cubicBezTo>
                  <a:lnTo>
                    <a:pt x="0" y="535"/>
                  </a:lnTo>
                  <a:cubicBezTo>
                    <a:pt x="0" y="649"/>
                    <a:pt x="96" y="745"/>
                    <a:pt x="210" y="745"/>
                  </a:cubicBezTo>
                  <a:lnTo>
                    <a:pt x="535" y="745"/>
                  </a:lnTo>
                  <a:cubicBezTo>
                    <a:pt x="649" y="745"/>
                    <a:pt x="745" y="649"/>
                    <a:pt x="745" y="535"/>
                  </a:cubicBezTo>
                  <a:lnTo>
                    <a:pt x="745" y="21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72"/>
            <p:cNvSpPr/>
            <p:nvPr/>
          </p:nvSpPr>
          <p:spPr>
            <a:xfrm>
              <a:off x="3763077" y="2984834"/>
              <a:ext cx="19272" cy="19508"/>
            </a:xfrm>
            <a:custGeom>
              <a:avLst/>
              <a:gdLst/>
              <a:ahLst/>
              <a:cxnLst/>
              <a:rect l="l" t="t" r="r" b="b"/>
              <a:pathLst>
                <a:path w="736" h="745" extrusionOk="0">
                  <a:moveTo>
                    <a:pt x="201" y="1"/>
                  </a:moveTo>
                  <a:cubicBezTo>
                    <a:pt x="87" y="1"/>
                    <a:pt x="1" y="96"/>
                    <a:pt x="1" y="211"/>
                  </a:cubicBezTo>
                  <a:lnTo>
                    <a:pt x="1" y="535"/>
                  </a:lnTo>
                  <a:cubicBezTo>
                    <a:pt x="1" y="649"/>
                    <a:pt x="87" y="745"/>
                    <a:pt x="201" y="745"/>
                  </a:cubicBezTo>
                  <a:lnTo>
                    <a:pt x="535" y="745"/>
                  </a:lnTo>
                  <a:cubicBezTo>
                    <a:pt x="640" y="745"/>
                    <a:pt x="736" y="649"/>
                    <a:pt x="736" y="535"/>
                  </a:cubicBezTo>
                  <a:lnTo>
                    <a:pt x="736" y="21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72"/>
            <p:cNvSpPr/>
            <p:nvPr/>
          </p:nvSpPr>
          <p:spPr>
            <a:xfrm>
              <a:off x="3621442" y="3126469"/>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72"/>
            <p:cNvSpPr/>
            <p:nvPr/>
          </p:nvSpPr>
          <p:spPr>
            <a:xfrm>
              <a:off x="3649670" y="3126469"/>
              <a:ext cx="19508" cy="19508"/>
            </a:xfrm>
            <a:custGeom>
              <a:avLst/>
              <a:gdLst/>
              <a:ahLst/>
              <a:cxnLst/>
              <a:rect l="l" t="t" r="r" b="b"/>
              <a:pathLst>
                <a:path w="745" h="745" extrusionOk="0">
                  <a:moveTo>
                    <a:pt x="201" y="1"/>
                  </a:moveTo>
                  <a:cubicBezTo>
                    <a:pt x="96" y="1"/>
                    <a:pt x="1" y="96"/>
                    <a:pt x="1" y="211"/>
                  </a:cubicBezTo>
                  <a:lnTo>
                    <a:pt x="1" y="545"/>
                  </a:lnTo>
                  <a:cubicBezTo>
                    <a:pt x="1" y="649"/>
                    <a:pt x="96" y="745"/>
                    <a:pt x="20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72"/>
            <p:cNvSpPr/>
            <p:nvPr/>
          </p:nvSpPr>
          <p:spPr>
            <a:xfrm>
              <a:off x="3677897" y="3126469"/>
              <a:ext cx="19508" cy="19508"/>
            </a:xfrm>
            <a:custGeom>
              <a:avLst/>
              <a:gdLst/>
              <a:ahLst/>
              <a:cxnLst/>
              <a:rect l="l" t="t" r="r" b="b"/>
              <a:pathLst>
                <a:path w="745" h="745" extrusionOk="0">
                  <a:moveTo>
                    <a:pt x="211" y="1"/>
                  </a:moveTo>
                  <a:cubicBezTo>
                    <a:pt x="96" y="1"/>
                    <a:pt x="1" y="96"/>
                    <a:pt x="1" y="211"/>
                  </a:cubicBezTo>
                  <a:lnTo>
                    <a:pt x="1" y="545"/>
                  </a:lnTo>
                  <a:cubicBezTo>
                    <a:pt x="1" y="649"/>
                    <a:pt x="96" y="745"/>
                    <a:pt x="211" y="745"/>
                  </a:cubicBezTo>
                  <a:lnTo>
                    <a:pt x="535" y="745"/>
                  </a:lnTo>
                  <a:cubicBezTo>
                    <a:pt x="650" y="745"/>
                    <a:pt x="745" y="649"/>
                    <a:pt x="745" y="545"/>
                  </a:cubicBezTo>
                  <a:lnTo>
                    <a:pt x="745" y="211"/>
                  </a:lnTo>
                  <a:cubicBezTo>
                    <a:pt x="745" y="96"/>
                    <a:pt x="65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5" name="Google Shape;12845;p72"/>
            <p:cNvSpPr/>
            <p:nvPr/>
          </p:nvSpPr>
          <p:spPr>
            <a:xfrm>
              <a:off x="3706387" y="3126730"/>
              <a:ext cx="19246" cy="19508"/>
            </a:xfrm>
            <a:custGeom>
              <a:avLst/>
              <a:gdLst/>
              <a:ahLst/>
              <a:cxnLst/>
              <a:rect l="l" t="t" r="r" b="b"/>
              <a:pathLst>
                <a:path w="735" h="745" extrusionOk="0">
                  <a:moveTo>
                    <a:pt x="201" y="0"/>
                  </a:moveTo>
                  <a:cubicBezTo>
                    <a:pt x="86" y="0"/>
                    <a:pt x="0" y="96"/>
                    <a:pt x="0" y="210"/>
                  </a:cubicBezTo>
                  <a:lnTo>
                    <a:pt x="0" y="535"/>
                  </a:lnTo>
                  <a:cubicBezTo>
                    <a:pt x="0" y="649"/>
                    <a:pt x="86" y="744"/>
                    <a:pt x="201" y="744"/>
                  </a:cubicBezTo>
                  <a:lnTo>
                    <a:pt x="535" y="744"/>
                  </a:lnTo>
                  <a:cubicBezTo>
                    <a:pt x="649" y="744"/>
                    <a:pt x="735" y="649"/>
                    <a:pt x="735" y="535"/>
                  </a:cubicBezTo>
                  <a:lnTo>
                    <a:pt x="735" y="210"/>
                  </a:lnTo>
                  <a:cubicBezTo>
                    <a:pt x="735" y="96"/>
                    <a:pt x="649"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6" name="Google Shape;12846;p72"/>
            <p:cNvSpPr/>
            <p:nvPr/>
          </p:nvSpPr>
          <p:spPr>
            <a:xfrm>
              <a:off x="3734614" y="3126469"/>
              <a:ext cx="19508" cy="19508"/>
            </a:xfrm>
            <a:custGeom>
              <a:avLst/>
              <a:gdLst/>
              <a:ahLst/>
              <a:cxnLst/>
              <a:rect l="l" t="t" r="r" b="b"/>
              <a:pathLst>
                <a:path w="745" h="745" extrusionOk="0">
                  <a:moveTo>
                    <a:pt x="210" y="1"/>
                  </a:moveTo>
                  <a:cubicBezTo>
                    <a:pt x="96" y="1"/>
                    <a:pt x="0" y="96"/>
                    <a:pt x="0" y="201"/>
                  </a:cubicBezTo>
                  <a:lnTo>
                    <a:pt x="0" y="535"/>
                  </a:lnTo>
                  <a:cubicBezTo>
                    <a:pt x="0" y="649"/>
                    <a:pt x="96" y="745"/>
                    <a:pt x="210" y="745"/>
                  </a:cubicBezTo>
                  <a:lnTo>
                    <a:pt x="535" y="745"/>
                  </a:lnTo>
                  <a:cubicBezTo>
                    <a:pt x="649" y="745"/>
                    <a:pt x="745" y="649"/>
                    <a:pt x="745" y="535"/>
                  </a:cubicBezTo>
                  <a:lnTo>
                    <a:pt x="745" y="201"/>
                  </a:lnTo>
                  <a:cubicBezTo>
                    <a:pt x="745" y="96"/>
                    <a:pt x="649"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72"/>
            <p:cNvSpPr/>
            <p:nvPr/>
          </p:nvSpPr>
          <p:spPr>
            <a:xfrm>
              <a:off x="3763077" y="3126469"/>
              <a:ext cx="19272" cy="19508"/>
            </a:xfrm>
            <a:custGeom>
              <a:avLst/>
              <a:gdLst/>
              <a:ahLst/>
              <a:cxnLst/>
              <a:rect l="l" t="t" r="r" b="b"/>
              <a:pathLst>
                <a:path w="736" h="745" extrusionOk="0">
                  <a:moveTo>
                    <a:pt x="201" y="1"/>
                  </a:moveTo>
                  <a:cubicBezTo>
                    <a:pt x="87" y="1"/>
                    <a:pt x="1" y="96"/>
                    <a:pt x="1" y="201"/>
                  </a:cubicBezTo>
                  <a:lnTo>
                    <a:pt x="1" y="535"/>
                  </a:lnTo>
                  <a:cubicBezTo>
                    <a:pt x="1" y="649"/>
                    <a:pt x="87" y="745"/>
                    <a:pt x="201" y="745"/>
                  </a:cubicBezTo>
                  <a:lnTo>
                    <a:pt x="535" y="745"/>
                  </a:lnTo>
                  <a:cubicBezTo>
                    <a:pt x="640" y="745"/>
                    <a:pt x="736" y="649"/>
                    <a:pt x="736" y="535"/>
                  </a:cubicBezTo>
                  <a:lnTo>
                    <a:pt x="736" y="201"/>
                  </a:lnTo>
                  <a:cubicBezTo>
                    <a:pt x="736"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8" name="Google Shape;12848;p72"/>
            <p:cNvSpPr/>
            <p:nvPr/>
          </p:nvSpPr>
          <p:spPr>
            <a:xfrm>
              <a:off x="3621442" y="3013323"/>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5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9" name="Google Shape;12849;p72"/>
            <p:cNvSpPr/>
            <p:nvPr/>
          </p:nvSpPr>
          <p:spPr>
            <a:xfrm>
              <a:off x="3621442" y="3041551"/>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5" y="649"/>
                    <a:pt x="735" y="534"/>
                  </a:cubicBezTo>
                  <a:lnTo>
                    <a:pt x="735" y="210"/>
                  </a:lnTo>
                  <a:cubicBezTo>
                    <a:pt x="735"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72"/>
            <p:cNvSpPr/>
            <p:nvPr/>
          </p:nvSpPr>
          <p:spPr>
            <a:xfrm>
              <a:off x="3621442" y="3070014"/>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5" y="649"/>
                    <a:pt x="735" y="535"/>
                  </a:cubicBezTo>
                  <a:lnTo>
                    <a:pt x="735" y="201"/>
                  </a:lnTo>
                  <a:cubicBezTo>
                    <a:pt x="735"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72"/>
            <p:cNvSpPr/>
            <p:nvPr/>
          </p:nvSpPr>
          <p:spPr>
            <a:xfrm>
              <a:off x="3621442" y="3098241"/>
              <a:ext cx="19272" cy="19508"/>
            </a:xfrm>
            <a:custGeom>
              <a:avLst/>
              <a:gdLst/>
              <a:ahLst/>
              <a:cxnLst/>
              <a:rect l="l" t="t" r="r" b="b"/>
              <a:pathLst>
                <a:path w="736" h="745" extrusionOk="0">
                  <a:moveTo>
                    <a:pt x="201" y="1"/>
                  </a:moveTo>
                  <a:cubicBezTo>
                    <a:pt x="87" y="1"/>
                    <a:pt x="1" y="96"/>
                    <a:pt x="1" y="211"/>
                  </a:cubicBezTo>
                  <a:lnTo>
                    <a:pt x="1" y="545"/>
                  </a:lnTo>
                  <a:cubicBezTo>
                    <a:pt x="1" y="649"/>
                    <a:pt x="87" y="745"/>
                    <a:pt x="201" y="745"/>
                  </a:cubicBezTo>
                  <a:lnTo>
                    <a:pt x="535" y="745"/>
                  </a:lnTo>
                  <a:cubicBezTo>
                    <a:pt x="640" y="745"/>
                    <a:pt x="735" y="649"/>
                    <a:pt x="735" y="545"/>
                  </a:cubicBezTo>
                  <a:lnTo>
                    <a:pt x="735" y="211"/>
                  </a:lnTo>
                  <a:cubicBezTo>
                    <a:pt x="735" y="96"/>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2" name="Google Shape;12852;p72"/>
            <p:cNvSpPr/>
            <p:nvPr/>
          </p:nvSpPr>
          <p:spPr>
            <a:xfrm>
              <a:off x="3762841" y="3013061"/>
              <a:ext cx="19508" cy="19508"/>
            </a:xfrm>
            <a:custGeom>
              <a:avLst/>
              <a:gdLst/>
              <a:ahLst/>
              <a:cxnLst/>
              <a:rect l="l" t="t" r="r" b="b"/>
              <a:pathLst>
                <a:path w="745" h="745" extrusionOk="0">
                  <a:moveTo>
                    <a:pt x="210" y="1"/>
                  </a:moveTo>
                  <a:cubicBezTo>
                    <a:pt x="96" y="1"/>
                    <a:pt x="10" y="96"/>
                    <a:pt x="10" y="211"/>
                  </a:cubicBezTo>
                  <a:lnTo>
                    <a:pt x="10" y="544"/>
                  </a:lnTo>
                  <a:cubicBezTo>
                    <a:pt x="0" y="649"/>
                    <a:pt x="96" y="745"/>
                    <a:pt x="210" y="745"/>
                  </a:cubicBezTo>
                  <a:lnTo>
                    <a:pt x="544" y="745"/>
                  </a:lnTo>
                  <a:cubicBezTo>
                    <a:pt x="659" y="745"/>
                    <a:pt x="745" y="649"/>
                    <a:pt x="745" y="544"/>
                  </a:cubicBezTo>
                  <a:lnTo>
                    <a:pt x="745" y="211"/>
                  </a:lnTo>
                  <a:cubicBezTo>
                    <a:pt x="745" y="96"/>
                    <a:pt x="649" y="1"/>
                    <a:pt x="544"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3" name="Google Shape;12853;p72"/>
            <p:cNvSpPr/>
            <p:nvPr/>
          </p:nvSpPr>
          <p:spPr>
            <a:xfrm>
              <a:off x="3763077" y="3041551"/>
              <a:ext cx="19272" cy="19508"/>
            </a:xfrm>
            <a:custGeom>
              <a:avLst/>
              <a:gdLst/>
              <a:ahLst/>
              <a:cxnLst/>
              <a:rect l="l" t="t" r="r" b="b"/>
              <a:pathLst>
                <a:path w="736" h="745" extrusionOk="0">
                  <a:moveTo>
                    <a:pt x="201" y="0"/>
                  </a:moveTo>
                  <a:cubicBezTo>
                    <a:pt x="87" y="0"/>
                    <a:pt x="1" y="96"/>
                    <a:pt x="1" y="201"/>
                  </a:cubicBezTo>
                  <a:lnTo>
                    <a:pt x="1" y="534"/>
                  </a:lnTo>
                  <a:cubicBezTo>
                    <a:pt x="1" y="649"/>
                    <a:pt x="87" y="744"/>
                    <a:pt x="201" y="744"/>
                  </a:cubicBezTo>
                  <a:lnTo>
                    <a:pt x="535" y="744"/>
                  </a:lnTo>
                  <a:cubicBezTo>
                    <a:pt x="640" y="744"/>
                    <a:pt x="736" y="649"/>
                    <a:pt x="736" y="534"/>
                  </a:cubicBezTo>
                  <a:lnTo>
                    <a:pt x="736" y="201"/>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72"/>
            <p:cNvSpPr/>
            <p:nvPr/>
          </p:nvSpPr>
          <p:spPr>
            <a:xfrm>
              <a:off x="3763077" y="3069778"/>
              <a:ext cx="19272" cy="19508"/>
            </a:xfrm>
            <a:custGeom>
              <a:avLst/>
              <a:gdLst/>
              <a:ahLst/>
              <a:cxnLst/>
              <a:rect l="l" t="t" r="r" b="b"/>
              <a:pathLst>
                <a:path w="736" h="745" extrusionOk="0">
                  <a:moveTo>
                    <a:pt x="201" y="0"/>
                  </a:moveTo>
                  <a:cubicBezTo>
                    <a:pt x="87" y="0"/>
                    <a:pt x="1" y="96"/>
                    <a:pt x="1" y="210"/>
                  </a:cubicBezTo>
                  <a:lnTo>
                    <a:pt x="1" y="534"/>
                  </a:lnTo>
                  <a:cubicBezTo>
                    <a:pt x="1" y="649"/>
                    <a:pt x="87" y="744"/>
                    <a:pt x="201" y="744"/>
                  </a:cubicBezTo>
                  <a:lnTo>
                    <a:pt x="535" y="744"/>
                  </a:lnTo>
                  <a:cubicBezTo>
                    <a:pt x="640" y="744"/>
                    <a:pt x="736" y="649"/>
                    <a:pt x="736" y="534"/>
                  </a:cubicBezTo>
                  <a:lnTo>
                    <a:pt x="736" y="210"/>
                  </a:lnTo>
                  <a:cubicBezTo>
                    <a:pt x="736" y="96"/>
                    <a:pt x="640" y="0"/>
                    <a:pt x="53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72"/>
            <p:cNvSpPr/>
            <p:nvPr/>
          </p:nvSpPr>
          <p:spPr>
            <a:xfrm>
              <a:off x="3763077" y="3098241"/>
              <a:ext cx="19272" cy="19272"/>
            </a:xfrm>
            <a:custGeom>
              <a:avLst/>
              <a:gdLst/>
              <a:ahLst/>
              <a:cxnLst/>
              <a:rect l="l" t="t" r="r" b="b"/>
              <a:pathLst>
                <a:path w="736" h="736" extrusionOk="0">
                  <a:moveTo>
                    <a:pt x="201" y="1"/>
                  </a:moveTo>
                  <a:cubicBezTo>
                    <a:pt x="87" y="1"/>
                    <a:pt x="1" y="87"/>
                    <a:pt x="1" y="201"/>
                  </a:cubicBezTo>
                  <a:lnTo>
                    <a:pt x="1" y="535"/>
                  </a:lnTo>
                  <a:cubicBezTo>
                    <a:pt x="1" y="649"/>
                    <a:pt x="87" y="735"/>
                    <a:pt x="201" y="735"/>
                  </a:cubicBezTo>
                  <a:lnTo>
                    <a:pt x="535" y="735"/>
                  </a:lnTo>
                  <a:cubicBezTo>
                    <a:pt x="640" y="735"/>
                    <a:pt x="736" y="649"/>
                    <a:pt x="736" y="535"/>
                  </a:cubicBezTo>
                  <a:lnTo>
                    <a:pt x="736" y="201"/>
                  </a:lnTo>
                  <a:cubicBezTo>
                    <a:pt x="736" y="87"/>
                    <a:pt x="640" y="1"/>
                    <a:pt x="53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6" name="Google Shape;12856;p72"/>
          <p:cNvGrpSpPr/>
          <p:nvPr/>
        </p:nvGrpSpPr>
        <p:grpSpPr>
          <a:xfrm>
            <a:off x="873615" y="1500275"/>
            <a:ext cx="335011" cy="359232"/>
            <a:chOff x="873615" y="1500275"/>
            <a:chExt cx="335011" cy="359232"/>
          </a:xfrm>
        </p:grpSpPr>
        <p:sp>
          <p:nvSpPr>
            <p:cNvPr id="12857" name="Google Shape;12857;p72"/>
            <p:cNvSpPr/>
            <p:nvPr/>
          </p:nvSpPr>
          <p:spPr>
            <a:xfrm>
              <a:off x="965550" y="1500275"/>
              <a:ext cx="151140" cy="359232"/>
            </a:xfrm>
            <a:custGeom>
              <a:avLst/>
              <a:gdLst/>
              <a:ahLst/>
              <a:cxnLst/>
              <a:rect l="l" t="t" r="r" b="b"/>
              <a:pathLst>
                <a:path w="5772" h="13719" extrusionOk="0">
                  <a:moveTo>
                    <a:pt x="0" y="0"/>
                  </a:moveTo>
                  <a:lnTo>
                    <a:pt x="0" y="13718"/>
                  </a:lnTo>
                  <a:lnTo>
                    <a:pt x="5772" y="13718"/>
                  </a:lnTo>
                  <a:lnTo>
                    <a:pt x="5772" y="0"/>
                  </a:lnTo>
                  <a:cubicBezTo>
                    <a:pt x="4913" y="625"/>
                    <a:pt x="3900" y="937"/>
                    <a:pt x="2886" y="937"/>
                  </a:cubicBezTo>
                  <a:cubicBezTo>
                    <a:pt x="1872" y="937"/>
                    <a:pt x="859" y="625"/>
                    <a:pt x="0"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8" name="Google Shape;12858;p72"/>
            <p:cNvSpPr/>
            <p:nvPr/>
          </p:nvSpPr>
          <p:spPr>
            <a:xfrm>
              <a:off x="873615" y="1500275"/>
              <a:ext cx="158655" cy="359232"/>
            </a:xfrm>
            <a:custGeom>
              <a:avLst/>
              <a:gdLst/>
              <a:ahLst/>
              <a:cxnLst/>
              <a:rect l="l" t="t" r="r" b="b"/>
              <a:pathLst>
                <a:path w="6059" h="13719" extrusionOk="0">
                  <a:moveTo>
                    <a:pt x="1622" y="0"/>
                  </a:moveTo>
                  <a:cubicBezTo>
                    <a:pt x="1508" y="0"/>
                    <a:pt x="1403" y="95"/>
                    <a:pt x="1403" y="219"/>
                  </a:cubicBezTo>
                  <a:lnTo>
                    <a:pt x="1403" y="5304"/>
                  </a:lnTo>
                  <a:cubicBezTo>
                    <a:pt x="1403" y="6001"/>
                    <a:pt x="888" y="6592"/>
                    <a:pt x="191" y="6687"/>
                  </a:cubicBezTo>
                  <a:cubicBezTo>
                    <a:pt x="86" y="6707"/>
                    <a:pt x="0" y="6802"/>
                    <a:pt x="0" y="6916"/>
                  </a:cubicBezTo>
                  <a:lnTo>
                    <a:pt x="0" y="13489"/>
                  </a:lnTo>
                  <a:cubicBezTo>
                    <a:pt x="0" y="13613"/>
                    <a:pt x="105" y="13718"/>
                    <a:pt x="220" y="13718"/>
                  </a:cubicBezTo>
                  <a:lnTo>
                    <a:pt x="6058" y="13718"/>
                  </a:lnTo>
                  <a:lnTo>
                    <a:pt x="6058" y="7069"/>
                  </a:lnTo>
                  <a:cubicBezTo>
                    <a:pt x="6058" y="6955"/>
                    <a:pt x="5972" y="6859"/>
                    <a:pt x="5858" y="6850"/>
                  </a:cubicBezTo>
                  <a:cubicBezTo>
                    <a:pt x="4799" y="6745"/>
                    <a:pt x="3988" y="5848"/>
                    <a:pt x="3988" y="4779"/>
                  </a:cubicBezTo>
                  <a:lnTo>
                    <a:pt x="3988" y="219"/>
                  </a:lnTo>
                  <a:cubicBezTo>
                    <a:pt x="3988" y="95"/>
                    <a:pt x="3883" y="0"/>
                    <a:pt x="376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9" name="Google Shape;12859;p72"/>
            <p:cNvSpPr/>
            <p:nvPr/>
          </p:nvSpPr>
          <p:spPr>
            <a:xfrm>
              <a:off x="873615" y="1784540"/>
              <a:ext cx="158655" cy="50485"/>
            </a:xfrm>
            <a:custGeom>
              <a:avLst/>
              <a:gdLst/>
              <a:ahLst/>
              <a:cxnLst/>
              <a:rect l="l" t="t" r="r" b="b"/>
              <a:pathLst>
                <a:path w="6059" h="1928" extrusionOk="0">
                  <a:moveTo>
                    <a:pt x="0" y="0"/>
                  </a:moveTo>
                  <a:lnTo>
                    <a:pt x="0" y="1927"/>
                  </a:lnTo>
                  <a:lnTo>
                    <a:pt x="6058" y="1927"/>
                  </a:lnTo>
                  <a:lnTo>
                    <a:pt x="6058"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72"/>
            <p:cNvSpPr/>
            <p:nvPr/>
          </p:nvSpPr>
          <p:spPr>
            <a:xfrm>
              <a:off x="873615" y="1500275"/>
              <a:ext cx="158655" cy="274550"/>
            </a:xfrm>
            <a:custGeom>
              <a:avLst/>
              <a:gdLst/>
              <a:ahLst/>
              <a:cxnLst/>
              <a:rect l="l" t="t" r="r" b="b"/>
              <a:pathLst>
                <a:path w="6059" h="10485" extrusionOk="0">
                  <a:moveTo>
                    <a:pt x="1622" y="0"/>
                  </a:moveTo>
                  <a:cubicBezTo>
                    <a:pt x="1584" y="0"/>
                    <a:pt x="1546" y="10"/>
                    <a:pt x="1517" y="29"/>
                  </a:cubicBezTo>
                  <a:lnTo>
                    <a:pt x="1517" y="8557"/>
                  </a:lnTo>
                  <a:lnTo>
                    <a:pt x="0" y="8557"/>
                  </a:lnTo>
                  <a:lnTo>
                    <a:pt x="0" y="10484"/>
                  </a:lnTo>
                  <a:lnTo>
                    <a:pt x="6058" y="10484"/>
                  </a:lnTo>
                  <a:lnTo>
                    <a:pt x="6058" y="8557"/>
                  </a:lnTo>
                  <a:lnTo>
                    <a:pt x="3454" y="8557"/>
                  </a:lnTo>
                  <a:lnTo>
                    <a:pt x="3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1" name="Google Shape;12861;p72"/>
            <p:cNvSpPr/>
            <p:nvPr/>
          </p:nvSpPr>
          <p:spPr>
            <a:xfrm>
              <a:off x="873615" y="1795537"/>
              <a:ext cx="158655" cy="28489"/>
            </a:xfrm>
            <a:custGeom>
              <a:avLst/>
              <a:gdLst/>
              <a:ahLst/>
              <a:cxnLst/>
              <a:rect l="l" t="t" r="r" b="b"/>
              <a:pathLst>
                <a:path w="6059" h="1088" extrusionOk="0">
                  <a:moveTo>
                    <a:pt x="0" y="0"/>
                  </a:moveTo>
                  <a:lnTo>
                    <a:pt x="0" y="1088"/>
                  </a:lnTo>
                  <a:lnTo>
                    <a:pt x="6058" y="1088"/>
                  </a:lnTo>
                  <a:lnTo>
                    <a:pt x="6058"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2" name="Google Shape;12862;p72"/>
            <p:cNvSpPr/>
            <p:nvPr/>
          </p:nvSpPr>
          <p:spPr>
            <a:xfrm>
              <a:off x="873615" y="1500275"/>
              <a:ext cx="158655" cy="263552"/>
            </a:xfrm>
            <a:custGeom>
              <a:avLst/>
              <a:gdLst/>
              <a:ahLst/>
              <a:cxnLst/>
              <a:rect l="l" t="t" r="r" b="b"/>
              <a:pathLst>
                <a:path w="6059" h="10065" extrusionOk="0">
                  <a:moveTo>
                    <a:pt x="1937" y="0"/>
                  </a:moveTo>
                  <a:lnTo>
                    <a:pt x="1937" y="8977"/>
                  </a:lnTo>
                  <a:lnTo>
                    <a:pt x="0" y="8977"/>
                  </a:lnTo>
                  <a:lnTo>
                    <a:pt x="0" y="10065"/>
                  </a:lnTo>
                  <a:lnTo>
                    <a:pt x="6058" y="10065"/>
                  </a:lnTo>
                  <a:lnTo>
                    <a:pt x="6058" y="8977"/>
                  </a:lnTo>
                  <a:lnTo>
                    <a:pt x="3034" y="8977"/>
                  </a:lnTo>
                  <a:lnTo>
                    <a:pt x="303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3" name="Google Shape;12863;p72"/>
            <p:cNvSpPr/>
            <p:nvPr/>
          </p:nvSpPr>
          <p:spPr>
            <a:xfrm>
              <a:off x="1049971" y="1500275"/>
              <a:ext cx="158655" cy="359232"/>
            </a:xfrm>
            <a:custGeom>
              <a:avLst/>
              <a:gdLst/>
              <a:ahLst/>
              <a:cxnLst/>
              <a:rect l="l" t="t" r="r" b="b"/>
              <a:pathLst>
                <a:path w="6059" h="13719" extrusionOk="0">
                  <a:moveTo>
                    <a:pt x="2290" y="0"/>
                  </a:moveTo>
                  <a:cubicBezTo>
                    <a:pt x="2176" y="0"/>
                    <a:pt x="2071" y="95"/>
                    <a:pt x="2071" y="219"/>
                  </a:cubicBezTo>
                  <a:lnTo>
                    <a:pt x="2071" y="4779"/>
                  </a:lnTo>
                  <a:cubicBezTo>
                    <a:pt x="2071" y="5848"/>
                    <a:pt x="1260" y="6745"/>
                    <a:pt x="201" y="6850"/>
                  </a:cubicBezTo>
                  <a:cubicBezTo>
                    <a:pt x="86" y="6859"/>
                    <a:pt x="1" y="6955"/>
                    <a:pt x="1" y="7069"/>
                  </a:cubicBezTo>
                  <a:lnTo>
                    <a:pt x="1" y="13718"/>
                  </a:lnTo>
                  <a:lnTo>
                    <a:pt x="5839" y="13718"/>
                  </a:lnTo>
                  <a:cubicBezTo>
                    <a:pt x="5954" y="13718"/>
                    <a:pt x="6059" y="13623"/>
                    <a:pt x="6059" y="13499"/>
                  </a:cubicBezTo>
                  <a:lnTo>
                    <a:pt x="6059" y="6916"/>
                  </a:lnTo>
                  <a:cubicBezTo>
                    <a:pt x="6059" y="6802"/>
                    <a:pt x="5973" y="6707"/>
                    <a:pt x="5868" y="6687"/>
                  </a:cubicBezTo>
                  <a:cubicBezTo>
                    <a:pt x="5171" y="6592"/>
                    <a:pt x="4656" y="6001"/>
                    <a:pt x="4656" y="5304"/>
                  </a:cubicBezTo>
                  <a:lnTo>
                    <a:pt x="4656" y="219"/>
                  </a:lnTo>
                  <a:cubicBezTo>
                    <a:pt x="4656" y="95"/>
                    <a:pt x="4551" y="0"/>
                    <a:pt x="44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72"/>
            <p:cNvSpPr/>
            <p:nvPr/>
          </p:nvSpPr>
          <p:spPr>
            <a:xfrm>
              <a:off x="1049971" y="1784540"/>
              <a:ext cx="158655" cy="50485"/>
            </a:xfrm>
            <a:custGeom>
              <a:avLst/>
              <a:gdLst/>
              <a:ahLst/>
              <a:cxnLst/>
              <a:rect l="l" t="t" r="r" b="b"/>
              <a:pathLst>
                <a:path w="6059" h="1928" extrusionOk="0">
                  <a:moveTo>
                    <a:pt x="1" y="0"/>
                  </a:moveTo>
                  <a:lnTo>
                    <a:pt x="1" y="1927"/>
                  </a:lnTo>
                  <a:lnTo>
                    <a:pt x="6059" y="1927"/>
                  </a:lnTo>
                  <a:lnTo>
                    <a:pt x="6059"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5" name="Google Shape;12865;p72"/>
            <p:cNvSpPr/>
            <p:nvPr/>
          </p:nvSpPr>
          <p:spPr>
            <a:xfrm>
              <a:off x="1049971" y="1500275"/>
              <a:ext cx="158655" cy="274550"/>
            </a:xfrm>
            <a:custGeom>
              <a:avLst/>
              <a:gdLst/>
              <a:ahLst/>
              <a:cxnLst/>
              <a:rect l="l" t="t" r="r" b="b"/>
              <a:pathLst>
                <a:path w="6059" h="10485" extrusionOk="0">
                  <a:moveTo>
                    <a:pt x="2605" y="0"/>
                  </a:moveTo>
                  <a:lnTo>
                    <a:pt x="2605" y="8557"/>
                  </a:lnTo>
                  <a:lnTo>
                    <a:pt x="1" y="8557"/>
                  </a:lnTo>
                  <a:lnTo>
                    <a:pt x="1" y="10484"/>
                  </a:lnTo>
                  <a:lnTo>
                    <a:pt x="6059" y="10484"/>
                  </a:lnTo>
                  <a:lnTo>
                    <a:pt x="6059" y="8557"/>
                  </a:lnTo>
                  <a:lnTo>
                    <a:pt x="4542" y="8557"/>
                  </a:lnTo>
                  <a:lnTo>
                    <a:pt x="4542" y="29"/>
                  </a:lnTo>
                  <a:cubicBezTo>
                    <a:pt x="4503" y="10"/>
                    <a:pt x="4465" y="0"/>
                    <a:pt x="4437"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6" name="Google Shape;12866;p72"/>
            <p:cNvSpPr/>
            <p:nvPr/>
          </p:nvSpPr>
          <p:spPr>
            <a:xfrm>
              <a:off x="1049971" y="1795537"/>
              <a:ext cx="158655" cy="28489"/>
            </a:xfrm>
            <a:custGeom>
              <a:avLst/>
              <a:gdLst/>
              <a:ahLst/>
              <a:cxnLst/>
              <a:rect l="l" t="t" r="r" b="b"/>
              <a:pathLst>
                <a:path w="6059" h="1088" extrusionOk="0">
                  <a:moveTo>
                    <a:pt x="1" y="0"/>
                  </a:moveTo>
                  <a:lnTo>
                    <a:pt x="1" y="1088"/>
                  </a:lnTo>
                  <a:lnTo>
                    <a:pt x="6059" y="1088"/>
                  </a:lnTo>
                  <a:lnTo>
                    <a:pt x="6059"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72"/>
            <p:cNvSpPr/>
            <p:nvPr/>
          </p:nvSpPr>
          <p:spPr>
            <a:xfrm>
              <a:off x="1049971" y="1500275"/>
              <a:ext cx="158655" cy="263552"/>
            </a:xfrm>
            <a:custGeom>
              <a:avLst/>
              <a:gdLst/>
              <a:ahLst/>
              <a:cxnLst/>
              <a:rect l="l" t="t" r="r" b="b"/>
              <a:pathLst>
                <a:path w="6059" h="10065" extrusionOk="0">
                  <a:moveTo>
                    <a:pt x="3025" y="0"/>
                  </a:moveTo>
                  <a:lnTo>
                    <a:pt x="3025" y="8977"/>
                  </a:lnTo>
                  <a:lnTo>
                    <a:pt x="1" y="8977"/>
                  </a:lnTo>
                  <a:lnTo>
                    <a:pt x="1" y="10065"/>
                  </a:lnTo>
                  <a:lnTo>
                    <a:pt x="6059" y="10065"/>
                  </a:lnTo>
                  <a:lnTo>
                    <a:pt x="6059" y="8977"/>
                  </a:lnTo>
                  <a:lnTo>
                    <a:pt x="4122" y="8977"/>
                  </a:lnTo>
                  <a:lnTo>
                    <a:pt x="412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8" name="Google Shape;12868;p72"/>
          <p:cNvGrpSpPr/>
          <p:nvPr/>
        </p:nvGrpSpPr>
        <p:grpSpPr>
          <a:xfrm>
            <a:off x="2202058" y="3346737"/>
            <a:ext cx="337158" cy="359311"/>
            <a:chOff x="2202058" y="3346737"/>
            <a:chExt cx="337158" cy="359311"/>
          </a:xfrm>
        </p:grpSpPr>
        <p:sp>
          <p:nvSpPr>
            <p:cNvPr id="12869" name="Google Shape;12869;p72"/>
            <p:cNvSpPr/>
            <p:nvPr/>
          </p:nvSpPr>
          <p:spPr>
            <a:xfrm>
              <a:off x="2202058" y="3449225"/>
              <a:ext cx="257084" cy="256822"/>
            </a:xfrm>
            <a:custGeom>
              <a:avLst/>
              <a:gdLst/>
              <a:ahLst/>
              <a:cxnLst/>
              <a:rect l="l" t="t" r="r" b="b"/>
              <a:pathLst>
                <a:path w="9818" h="9808" extrusionOk="0">
                  <a:moveTo>
                    <a:pt x="4914" y="0"/>
                  </a:moveTo>
                  <a:cubicBezTo>
                    <a:pt x="2205" y="0"/>
                    <a:pt x="1" y="2194"/>
                    <a:pt x="1" y="4904"/>
                  </a:cubicBezTo>
                  <a:cubicBezTo>
                    <a:pt x="1" y="7613"/>
                    <a:pt x="2205" y="9807"/>
                    <a:pt x="4914" y="9807"/>
                  </a:cubicBezTo>
                  <a:cubicBezTo>
                    <a:pt x="7614" y="9807"/>
                    <a:pt x="9817" y="7613"/>
                    <a:pt x="9817" y="4904"/>
                  </a:cubicBezTo>
                  <a:cubicBezTo>
                    <a:pt x="9817" y="2194"/>
                    <a:pt x="7614" y="0"/>
                    <a:pt x="49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72"/>
            <p:cNvSpPr/>
            <p:nvPr/>
          </p:nvSpPr>
          <p:spPr>
            <a:xfrm>
              <a:off x="2202320" y="3448989"/>
              <a:ext cx="158655" cy="257032"/>
            </a:xfrm>
            <a:custGeom>
              <a:avLst/>
              <a:gdLst/>
              <a:ahLst/>
              <a:cxnLst/>
              <a:rect l="l" t="t" r="r" b="b"/>
              <a:pathLst>
                <a:path w="6059" h="9816" extrusionOk="0">
                  <a:moveTo>
                    <a:pt x="4885" y="1"/>
                  </a:moveTo>
                  <a:cubicBezTo>
                    <a:pt x="2257" y="1"/>
                    <a:pt x="0" y="2134"/>
                    <a:pt x="0" y="4913"/>
                  </a:cubicBezTo>
                  <a:cubicBezTo>
                    <a:pt x="0" y="7683"/>
                    <a:pt x="2257" y="9815"/>
                    <a:pt x="4885" y="9815"/>
                  </a:cubicBezTo>
                  <a:cubicBezTo>
                    <a:pt x="5270" y="9815"/>
                    <a:pt x="5663" y="9770"/>
                    <a:pt x="6058" y="9673"/>
                  </a:cubicBezTo>
                  <a:cubicBezTo>
                    <a:pt x="3864" y="9139"/>
                    <a:pt x="2309" y="7174"/>
                    <a:pt x="2309" y="4913"/>
                  </a:cubicBezTo>
                  <a:cubicBezTo>
                    <a:pt x="2309" y="2652"/>
                    <a:pt x="3855" y="677"/>
                    <a:pt x="6058" y="143"/>
                  </a:cubicBezTo>
                  <a:cubicBezTo>
                    <a:pt x="5663" y="47"/>
                    <a:pt x="5270" y="1"/>
                    <a:pt x="4885"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72"/>
            <p:cNvSpPr/>
            <p:nvPr/>
          </p:nvSpPr>
          <p:spPr>
            <a:xfrm>
              <a:off x="2338220" y="3346737"/>
              <a:ext cx="200996" cy="169731"/>
            </a:xfrm>
            <a:custGeom>
              <a:avLst/>
              <a:gdLst/>
              <a:ahLst/>
              <a:cxnLst/>
              <a:rect l="l" t="t" r="r" b="b"/>
              <a:pathLst>
                <a:path w="7676" h="6482" extrusionOk="0">
                  <a:moveTo>
                    <a:pt x="3864" y="0"/>
                  </a:moveTo>
                  <a:cubicBezTo>
                    <a:pt x="3823" y="0"/>
                    <a:pt x="3782" y="1"/>
                    <a:pt x="3740" y="3"/>
                  </a:cubicBezTo>
                  <a:cubicBezTo>
                    <a:pt x="1298" y="108"/>
                    <a:pt x="0" y="2932"/>
                    <a:pt x="1517" y="4849"/>
                  </a:cubicBezTo>
                  <a:lnTo>
                    <a:pt x="1450" y="6252"/>
                  </a:lnTo>
                  <a:cubicBezTo>
                    <a:pt x="1443" y="6388"/>
                    <a:pt x="1549" y="6482"/>
                    <a:pt x="1669" y="6482"/>
                  </a:cubicBezTo>
                  <a:cubicBezTo>
                    <a:pt x="1701" y="6482"/>
                    <a:pt x="1733" y="6475"/>
                    <a:pt x="1765" y="6461"/>
                  </a:cubicBezTo>
                  <a:lnTo>
                    <a:pt x="3034" y="5870"/>
                  </a:lnTo>
                  <a:cubicBezTo>
                    <a:pt x="3305" y="5947"/>
                    <a:pt x="3581" y="5984"/>
                    <a:pt x="3853" y="5984"/>
                  </a:cubicBezTo>
                  <a:cubicBezTo>
                    <a:pt x="4835" y="5984"/>
                    <a:pt x="5777" y="5502"/>
                    <a:pt x="6344" y="4658"/>
                  </a:cubicBezTo>
                  <a:cubicBezTo>
                    <a:pt x="7676" y="2661"/>
                    <a:pt x="6233" y="0"/>
                    <a:pt x="3864"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72"/>
            <p:cNvSpPr/>
            <p:nvPr/>
          </p:nvSpPr>
          <p:spPr>
            <a:xfrm>
              <a:off x="2424133" y="3390518"/>
              <a:ext cx="52239" cy="52239"/>
            </a:xfrm>
            <a:custGeom>
              <a:avLst/>
              <a:gdLst/>
              <a:ahLst/>
              <a:cxnLst/>
              <a:rect l="l" t="t" r="r" b="b"/>
              <a:pathLst>
                <a:path w="1995" h="1995" extrusionOk="0">
                  <a:moveTo>
                    <a:pt x="1003" y="0"/>
                  </a:moveTo>
                  <a:cubicBezTo>
                    <a:pt x="449" y="0"/>
                    <a:pt x="1" y="449"/>
                    <a:pt x="1" y="1002"/>
                  </a:cubicBezTo>
                  <a:cubicBezTo>
                    <a:pt x="1" y="1546"/>
                    <a:pt x="449" y="1994"/>
                    <a:pt x="1003" y="1994"/>
                  </a:cubicBezTo>
                  <a:cubicBezTo>
                    <a:pt x="1546" y="1994"/>
                    <a:pt x="1995" y="1546"/>
                    <a:pt x="1995" y="1002"/>
                  </a:cubicBezTo>
                  <a:cubicBezTo>
                    <a:pt x="1995" y="449"/>
                    <a:pt x="1546" y="0"/>
                    <a:pt x="100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3" name="Google Shape;12873;p72"/>
            <p:cNvSpPr/>
            <p:nvPr/>
          </p:nvSpPr>
          <p:spPr>
            <a:xfrm>
              <a:off x="2406406" y="3384993"/>
              <a:ext cx="87196" cy="63263"/>
            </a:xfrm>
            <a:custGeom>
              <a:avLst/>
              <a:gdLst/>
              <a:ahLst/>
              <a:cxnLst/>
              <a:rect l="l" t="t" r="r" b="b"/>
              <a:pathLst>
                <a:path w="3330" h="2416" extrusionOk="0">
                  <a:moveTo>
                    <a:pt x="1680" y="421"/>
                  </a:moveTo>
                  <a:cubicBezTo>
                    <a:pt x="1889" y="421"/>
                    <a:pt x="2090" y="507"/>
                    <a:pt x="2233" y="650"/>
                  </a:cubicBezTo>
                  <a:cubicBezTo>
                    <a:pt x="2760" y="1178"/>
                    <a:pt x="2334" y="2004"/>
                    <a:pt x="1691" y="2004"/>
                  </a:cubicBezTo>
                  <a:cubicBezTo>
                    <a:pt x="1590" y="2004"/>
                    <a:pt x="1483" y="1984"/>
                    <a:pt x="1374" y="1938"/>
                  </a:cubicBezTo>
                  <a:cubicBezTo>
                    <a:pt x="582" y="1604"/>
                    <a:pt x="811" y="421"/>
                    <a:pt x="1680" y="421"/>
                  </a:cubicBezTo>
                  <a:close/>
                  <a:moveTo>
                    <a:pt x="1695" y="0"/>
                  </a:moveTo>
                  <a:cubicBezTo>
                    <a:pt x="1544" y="0"/>
                    <a:pt x="1384" y="30"/>
                    <a:pt x="1222" y="97"/>
                  </a:cubicBezTo>
                  <a:cubicBezTo>
                    <a:pt x="1" y="603"/>
                    <a:pt x="363" y="2415"/>
                    <a:pt x="1680" y="2415"/>
                  </a:cubicBezTo>
                  <a:cubicBezTo>
                    <a:pt x="1994" y="2415"/>
                    <a:pt x="2300" y="2291"/>
                    <a:pt x="2529" y="2062"/>
                  </a:cubicBezTo>
                  <a:cubicBezTo>
                    <a:pt x="3330" y="1253"/>
                    <a:pt x="2672" y="0"/>
                    <a:pt x="169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4" name="Google Shape;12874;p72"/>
            <p:cNvSpPr/>
            <p:nvPr/>
          </p:nvSpPr>
          <p:spPr>
            <a:xfrm>
              <a:off x="2394675" y="3429062"/>
              <a:ext cx="45693" cy="41425"/>
            </a:xfrm>
            <a:custGeom>
              <a:avLst/>
              <a:gdLst/>
              <a:ahLst/>
              <a:cxnLst/>
              <a:rect l="l" t="t" r="r" b="b"/>
              <a:pathLst>
                <a:path w="1745" h="1582" extrusionOk="0">
                  <a:moveTo>
                    <a:pt x="1434" y="1"/>
                  </a:moveTo>
                  <a:cubicBezTo>
                    <a:pt x="1381" y="1"/>
                    <a:pt x="1325" y="25"/>
                    <a:pt x="1279" y="83"/>
                  </a:cubicBezTo>
                  <a:lnTo>
                    <a:pt x="134" y="1219"/>
                  </a:lnTo>
                  <a:cubicBezTo>
                    <a:pt x="0" y="1352"/>
                    <a:pt x="96" y="1581"/>
                    <a:pt x="286" y="1581"/>
                  </a:cubicBezTo>
                  <a:cubicBezTo>
                    <a:pt x="334" y="1581"/>
                    <a:pt x="391" y="1553"/>
                    <a:pt x="429" y="1514"/>
                  </a:cubicBezTo>
                  <a:lnTo>
                    <a:pt x="1565" y="379"/>
                  </a:lnTo>
                  <a:cubicBezTo>
                    <a:pt x="1745" y="228"/>
                    <a:pt x="1599" y="1"/>
                    <a:pt x="143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72"/>
            <p:cNvSpPr/>
            <p:nvPr/>
          </p:nvSpPr>
          <p:spPr>
            <a:xfrm>
              <a:off x="2230050" y="3532598"/>
              <a:ext cx="201363" cy="89998"/>
            </a:xfrm>
            <a:custGeom>
              <a:avLst/>
              <a:gdLst/>
              <a:ahLst/>
              <a:cxnLst/>
              <a:rect l="l" t="t" r="r" b="b"/>
              <a:pathLst>
                <a:path w="7690" h="3437" extrusionOk="0">
                  <a:moveTo>
                    <a:pt x="3844" y="0"/>
                  </a:moveTo>
                  <a:cubicBezTo>
                    <a:pt x="3447" y="0"/>
                    <a:pt x="3048" y="36"/>
                    <a:pt x="2652" y="108"/>
                  </a:cubicBezTo>
                  <a:cubicBezTo>
                    <a:pt x="1431" y="337"/>
                    <a:pt x="468" y="890"/>
                    <a:pt x="39" y="1605"/>
                  </a:cubicBezTo>
                  <a:cubicBezTo>
                    <a:pt x="0" y="1672"/>
                    <a:pt x="0" y="1758"/>
                    <a:pt x="39" y="1834"/>
                  </a:cubicBezTo>
                  <a:cubicBezTo>
                    <a:pt x="592" y="2769"/>
                    <a:pt x="2090" y="3437"/>
                    <a:pt x="3845" y="3437"/>
                  </a:cubicBezTo>
                  <a:cubicBezTo>
                    <a:pt x="5600" y="3437"/>
                    <a:pt x="7089" y="2769"/>
                    <a:pt x="7642" y="1834"/>
                  </a:cubicBezTo>
                  <a:cubicBezTo>
                    <a:pt x="7690" y="1758"/>
                    <a:pt x="7690" y="1672"/>
                    <a:pt x="7642" y="1605"/>
                  </a:cubicBezTo>
                  <a:cubicBezTo>
                    <a:pt x="7222" y="890"/>
                    <a:pt x="6249" y="337"/>
                    <a:pt x="5028" y="108"/>
                  </a:cubicBezTo>
                  <a:cubicBezTo>
                    <a:pt x="4637" y="36"/>
                    <a:pt x="4241" y="0"/>
                    <a:pt x="384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72"/>
            <p:cNvSpPr/>
            <p:nvPr/>
          </p:nvSpPr>
          <p:spPr>
            <a:xfrm>
              <a:off x="2227746" y="3605523"/>
              <a:ext cx="90495" cy="41058"/>
            </a:xfrm>
            <a:custGeom>
              <a:avLst/>
              <a:gdLst/>
              <a:ahLst/>
              <a:cxnLst/>
              <a:rect l="l" t="t" r="r" b="b"/>
              <a:pathLst>
                <a:path w="3456" h="1568" extrusionOk="0">
                  <a:moveTo>
                    <a:pt x="310" y="1"/>
                  </a:moveTo>
                  <a:cubicBezTo>
                    <a:pt x="151" y="1"/>
                    <a:pt x="1" y="202"/>
                    <a:pt x="155" y="356"/>
                  </a:cubicBezTo>
                  <a:cubicBezTo>
                    <a:pt x="747" y="1062"/>
                    <a:pt x="1901" y="1520"/>
                    <a:pt x="3189" y="1568"/>
                  </a:cubicBezTo>
                  <a:lnTo>
                    <a:pt x="3198" y="1568"/>
                  </a:lnTo>
                  <a:cubicBezTo>
                    <a:pt x="3456" y="1549"/>
                    <a:pt x="3456" y="1177"/>
                    <a:pt x="3198" y="1148"/>
                  </a:cubicBezTo>
                  <a:cubicBezTo>
                    <a:pt x="2034" y="1110"/>
                    <a:pt x="985" y="709"/>
                    <a:pt x="470" y="89"/>
                  </a:cubicBezTo>
                  <a:cubicBezTo>
                    <a:pt x="425" y="26"/>
                    <a:pt x="367" y="1"/>
                    <a:pt x="310"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72"/>
            <p:cNvSpPr/>
            <p:nvPr/>
          </p:nvSpPr>
          <p:spPr>
            <a:xfrm>
              <a:off x="2279252" y="3532598"/>
              <a:ext cx="93716" cy="74182"/>
            </a:xfrm>
            <a:custGeom>
              <a:avLst/>
              <a:gdLst/>
              <a:ahLst/>
              <a:cxnLst/>
              <a:rect l="l" t="t" r="r" b="b"/>
              <a:pathLst>
                <a:path w="3579" h="2833" extrusionOk="0">
                  <a:moveTo>
                    <a:pt x="1961" y="0"/>
                  </a:moveTo>
                  <a:cubicBezTo>
                    <a:pt x="1563" y="0"/>
                    <a:pt x="1165" y="36"/>
                    <a:pt x="773" y="108"/>
                  </a:cubicBezTo>
                  <a:cubicBezTo>
                    <a:pt x="1" y="947"/>
                    <a:pt x="306" y="2302"/>
                    <a:pt x="1365" y="2722"/>
                  </a:cubicBezTo>
                  <a:cubicBezTo>
                    <a:pt x="1561" y="2797"/>
                    <a:pt x="1761" y="2832"/>
                    <a:pt x="1955" y="2832"/>
                  </a:cubicBezTo>
                  <a:cubicBezTo>
                    <a:pt x="2816" y="2832"/>
                    <a:pt x="3578" y="2141"/>
                    <a:pt x="3578" y="1214"/>
                  </a:cubicBezTo>
                  <a:cubicBezTo>
                    <a:pt x="3578" y="804"/>
                    <a:pt x="3426" y="413"/>
                    <a:pt x="3149" y="108"/>
                  </a:cubicBezTo>
                  <a:cubicBezTo>
                    <a:pt x="2758" y="36"/>
                    <a:pt x="2359" y="0"/>
                    <a:pt x="19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8" name="Google Shape;12878;p72"/>
          <p:cNvGrpSpPr/>
          <p:nvPr/>
        </p:nvGrpSpPr>
        <p:grpSpPr>
          <a:xfrm>
            <a:off x="2223059" y="3818172"/>
            <a:ext cx="359232" cy="306050"/>
            <a:chOff x="2223059" y="3818172"/>
            <a:chExt cx="359232" cy="306050"/>
          </a:xfrm>
        </p:grpSpPr>
        <p:sp>
          <p:nvSpPr>
            <p:cNvPr id="12879" name="Google Shape;12879;p72"/>
            <p:cNvSpPr/>
            <p:nvPr/>
          </p:nvSpPr>
          <p:spPr>
            <a:xfrm>
              <a:off x="2271763" y="3818172"/>
              <a:ext cx="310528" cy="155146"/>
            </a:xfrm>
            <a:custGeom>
              <a:avLst/>
              <a:gdLst/>
              <a:ahLst/>
              <a:cxnLst/>
              <a:rect l="l" t="t" r="r" b="b"/>
              <a:pathLst>
                <a:path w="11859" h="5925" extrusionOk="0">
                  <a:moveTo>
                    <a:pt x="5925" y="1"/>
                  </a:moveTo>
                  <a:cubicBezTo>
                    <a:pt x="2653" y="1"/>
                    <a:pt x="1" y="2653"/>
                    <a:pt x="1" y="5925"/>
                  </a:cubicBezTo>
                  <a:lnTo>
                    <a:pt x="11859" y="5925"/>
                  </a:lnTo>
                  <a:cubicBezTo>
                    <a:pt x="11859" y="2653"/>
                    <a:pt x="9197" y="1"/>
                    <a:pt x="592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72"/>
            <p:cNvSpPr/>
            <p:nvPr/>
          </p:nvSpPr>
          <p:spPr>
            <a:xfrm>
              <a:off x="2326725" y="3862895"/>
              <a:ext cx="248339" cy="110422"/>
            </a:xfrm>
            <a:custGeom>
              <a:avLst/>
              <a:gdLst/>
              <a:ahLst/>
              <a:cxnLst/>
              <a:rect l="l" t="t" r="r" b="b"/>
              <a:pathLst>
                <a:path w="9484" h="4217" extrusionOk="0">
                  <a:moveTo>
                    <a:pt x="4742" y="0"/>
                  </a:moveTo>
                  <a:cubicBezTo>
                    <a:pt x="2319" y="0"/>
                    <a:pt x="287" y="1813"/>
                    <a:pt x="0" y="4217"/>
                  </a:cubicBezTo>
                  <a:lnTo>
                    <a:pt x="9483" y="4217"/>
                  </a:lnTo>
                  <a:cubicBezTo>
                    <a:pt x="9206" y="1813"/>
                    <a:pt x="7165" y="0"/>
                    <a:pt x="474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72"/>
            <p:cNvSpPr/>
            <p:nvPr/>
          </p:nvSpPr>
          <p:spPr>
            <a:xfrm>
              <a:off x="2343955" y="3877376"/>
              <a:ext cx="213853" cy="95942"/>
            </a:xfrm>
            <a:custGeom>
              <a:avLst/>
              <a:gdLst/>
              <a:ahLst/>
              <a:cxnLst/>
              <a:rect l="l" t="t" r="r" b="b"/>
              <a:pathLst>
                <a:path w="8167" h="3664" extrusionOk="0">
                  <a:moveTo>
                    <a:pt x="4084" y="1"/>
                  </a:moveTo>
                  <a:cubicBezTo>
                    <a:pt x="1985" y="1"/>
                    <a:pt x="230" y="1575"/>
                    <a:pt x="1" y="3664"/>
                  </a:cubicBezTo>
                  <a:lnTo>
                    <a:pt x="8167" y="3664"/>
                  </a:lnTo>
                  <a:cubicBezTo>
                    <a:pt x="7947" y="1575"/>
                    <a:pt x="6182" y="1"/>
                    <a:pt x="408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72"/>
            <p:cNvSpPr/>
            <p:nvPr/>
          </p:nvSpPr>
          <p:spPr>
            <a:xfrm>
              <a:off x="2470114" y="4050878"/>
              <a:ext cx="10762" cy="73344"/>
            </a:xfrm>
            <a:custGeom>
              <a:avLst/>
              <a:gdLst/>
              <a:ahLst/>
              <a:cxnLst/>
              <a:rect l="l" t="t" r="r" b="b"/>
              <a:pathLst>
                <a:path w="411" h="2801" extrusionOk="0">
                  <a:moveTo>
                    <a:pt x="205" y="0"/>
                  </a:moveTo>
                  <a:cubicBezTo>
                    <a:pt x="108" y="0"/>
                    <a:pt x="10" y="62"/>
                    <a:pt x="0" y="186"/>
                  </a:cubicBezTo>
                  <a:lnTo>
                    <a:pt x="0" y="2590"/>
                  </a:lnTo>
                  <a:cubicBezTo>
                    <a:pt x="0" y="2705"/>
                    <a:pt x="86" y="2800"/>
                    <a:pt x="201" y="2800"/>
                  </a:cubicBezTo>
                  <a:cubicBezTo>
                    <a:pt x="315" y="2800"/>
                    <a:pt x="410" y="2705"/>
                    <a:pt x="410" y="2600"/>
                  </a:cubicBezTo>
                  <a:lnTo>
                    <a:pt x="410" y="186"/>
                  </a:lnTo>
                  <a:cubicBezTo>
                    <a:pt x="401" y="62"/>
                    <a:pt x="303" y="0"/>
                    <a:pt x="20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3" name="Google Shape;12883;p72"/>
            <p:cNvSpPr/>
            <p:nvPr/>
          </p:nvSpPr>
          <p:spPr>
            <a:xfrm>
              <a:off x="2412114" y="3988426"/>
              <a:ext cx="118147" cy="72847"/>
            </a:xfrm>
            <a:custGeom>
              <a:avLst/>
              <a:gdLst/>
              <a:ahLst/>
              <a:cxnLst/>
              <a:rect l="l" t="t" r="r" b="b"/>
              <a:pathLst>
                <a:path w="4512" h="2782" extrusionOk="0">
                  <a:moveTo>
                    <a:pt x="283" y="1"/>
                  </a:moveTo>
                  <a:cubicBezTo>
                    <a:pt x="133" y="1"/>
                    <a:pt x="0" y="186"/>
                    <a:pt x="116" y="339"/>
                  </a:cubicBezTo>
                  <a:lnTo>
                    <a:pt x="2263" y="2714"/>
                  </a:lnTo>
                  <a:cubicBezTo>
                    <a:pt x="2301" y="2752"/>
                    <a:pt x="2358" y="2781"/>
                    <a:pt x="2416" y="2781"/>
                  </a:cubicBezTo>
                  <a:cubicBezTo>
                    <a:pt x="2473" y="2781"/>
                    <a:pt x="2521" y="2762"/>
                    <a:pt x="2559" y="2724"/>
                  </a:cubicBezTo>
                  <a:lnTo>
                    <a:pt x="4333" y="1131"/>
                  </a:lnTo>
                  <a:cubicBezTo>
                    <a:pt x="4511" y="982"/>
                    <a:pt x="4372" y="753"/>
                    <a:pt x="4202" y="753"/>
                  </a:cubicBezTo>
                  <a:cubicBezTo>
                    <a:pt x="4154" y="753"/>
                    <a:pt x="4103" y="771"/>
                    <a:pt x="4056" y="816"/>
                  </a:cubicBezTo>
                  <a:lnTo>
                    <a:pt x="2435" y="2285"/>
                  </a:lnTo>
                  <a:lnTo>
                    <a:pt x="422" y="62"/>
                  </a:lnTo>
                  <a:cubicBezTo>
                    <a:pt x="378" y="19"/>
                    <a:pt x="330" y="1"/>
                    <a:pt x="28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4" name="Google Shape;12884;p72"/>
            <p:cNvSpPr/>
            <p:nvPr/>
          </p:nvSpPr>
          <p:spPr>
            <a:xfrm>
              <a:off x="2452623" y="4045248"/>
              <a:ext cx="45483" cy="24012"/>
            </a:xfrm>
            <a:custGeom>
              <a:avLst/>
              <a:gdLst/>
              <a:ahLst/>
              <a:cxnLst/>
              <a:rect l="l" t="t" r="r" b="b"/>
              <a:pathLst>
                <a:path w="1737" h="917" extrusionOk="0">
                  <a:moveTo>
                    <a:pt x="220" y="1"/>
                  </a:moveTo>
                  <a:cubicBezTo>
                    <a:pt x="96" y="1"/>
                    <a:pt x="0" y="96"/>
                    <a:pt x="0" y="220"/>
                  </a:cubicBezTo>
                  <a:lnTo>
                    <a:pt x="0" y="697"/>
                  </a:lnTo>
                  <a:cubicBezTo>
                    <a:pt x="0" y="821"/>
                    <a:pt x="96" y="916"/>
                    <a:pt x="220" y="916"/>
                  </a:cubicBezTo>
                  <a:lnTo>
                    <a:pt x="1517" y="916"/>
                  </a:lnTo>
                  <a:cubicBezTo>
                    <a:pt x="1641" y="916"/>
                    <a:pt x="1737" y="821"/>
                    <a:pt x="1737" y="697"/>
                  </a:cubicBezTo>
                  <a:lnTo>
                    <a:pt x="1737" y="220"/>
                  </a:lnTo>
                  <a:cubicBezTo>
                    <a:pt x="1737" y="96"/>
                    <a:pt x="1641" y="1"/>
                    <a:pt x="151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72"/>
            <p:cNvSpPr/>
            <p:nvPr/>
          </p:nvSpPr>
          <p:spPr>
            <a:xfrm>
              <a:off x="2491586" y="3993532"/>
              <a:ext cx="90469" cy="40508"/>
            </a:xfrm>
            <a:custGeom>
              <a:avLst/>
              <a:gdLst/>
              <a:ahLst/>
              <a:cxnLst/>
              <a:rect l="l" t="t" r="r" b="b"/>
              <a:pathLst>
                <a:path w="3455" h="1547" extrusionOk="0">
                  <a:moveTo>
                    <a:pt x="1" y="1"/>
                  </a:moveTo>
                  <a:lnTo>
                    <a:pt x="1088" y="1460"/>
                  </a:lnTo>
                  <a:cubicBezTo>
                    <a:pt x="1126" y="1518"/>
                    <a:pt x="1193" y="1546"/>
                    <a:pt x="1269" y="1546"/>
                  </a:cubicBezTo>
                  <a:lnTo>
                    <a:pt x="3235" y="1546"/>
                  </a:lnTo>
                  <a:cubicBezTo>
                    <a:pt x="3359" y="1546"/>
                    <a:pt x="3454" y="1451"/>
                    <a:pt x="3454" y="1327"/>
                  </a:cubicBezTo>
                  <a:lnTo>
                    <a:pt x="3454"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72"/>
            <p:cNvSpPr/>
            <p:nvPr/>
          </p:nvSpPr>
          <p:spPr>
            <a:xfrm>
              <a:off x="2223059" y="3971066"/>
              <a:ext cx="359232" cy="32993"/>
            </a:xfrm>
            <a:custGeom>
              <a:avLst/>
              <a:gdLst/>
              <a:ahLst/>
              <a:cxnLst/>
              <a:rect l="l" t="t" r="r" b="b"/>
              <a:pathLst>
                <a:path w="13719" h="1260" extrusionOk="0">
                  <a:moveTo>
                    <a:pt x="1861" y="0"/>
                  </a:moveTo>
                  <a:lnTo>
                    <a:pt x="153" y="611"/>
                  </a:lnTo>
                  <a:cubicBezTo>
                    <a:pt x="57" y="639"/>
                    <a:pt x="0" y="725"/>
                    <a:pt x="0" y="821"/>
                  </a:cubicBezTo>
                  <a:lnTo>
                    <a:pt x="0" y="1040"/>
                  </a:lnTo>
                  <a:cubicBezTo>
                    <a:pt x="0" y="1164"/>
                    <a:pt x="105" y="1259"/>
                    <a:pt x="220" y="1259"/>
                  </a:cubicBezTo>
                  <a:lnTo>
                    <a:pt x="13719" y="1259"/>
                  </a:lnTo>
                  <a:lnTo>
                    <a:pt x="13719" y="0"/>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72"/>
            <p:cNvSpPr/>
            <p:nvPr/>
          </p:nvSpPr>
          <p:spPr>
            <a:xfrm>
              <a:off x="2461107" y="3933595"/>
              <a:ext cx="60723" cy="21760"/>
            </a:xfrm>
            <a:custGeom>
              <a:avLst/>
              <a:gdLst/>
              <a:ahLst/>
              <a:cxnLst/>
              <a:rect l="l" t="t" r="r" b="b"/>
              <a:pathLst>
                <a:path w="2319" h="831" extrusionOk="0">
                  <a:moveTo>
                    <a:pt x="421" y="0"/>
                  </a:moveTo>
                  <a:cubicBezTo>
                    <a:pt x="192" y="0"/>
                    <a:pt x="1" y="181"/>
                    <a:pt x="1" y="420"/>
                  </a:cubicBezTo>
                  <a:cubicBezTo>
                    <a:pt x="1" y="649"/>
                    <a:pt x="192" y="830"/>
                    <a:pt x="421" y="830"/>
                  </a:cubicBezTo>
                  <a:lnTo>
                    <a:pt x="1909" y="830"/>
                  </a:lnTo>
                  <a:cubicBezTo>
                    <a:pt x="2138" y="830"/>
                    <a:pt x="2319" y="649"/>
                    <a:pt x="2319" y="420"/>
                  </a:cubicBezTo>
                  <a:cubicBezTo>
                    <a:pt x="2319" y="181"/>
                    <a:pt x="2138" y="0"/>
                    <a:pt x="190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72"/>
          <p:cNvGrpSpPr/>
          <p:nvPr/>
        </p:nvGrpSpPr>
        <p:grpSpPr>
          <a:xfrm>
            <a:off x="1725989" y="1991820"/>
            <a:ext cx="378426" cy="298509"/>
            <a:chOff x="1725989" y="1991820"/>
            <a:chExt cx="378426" cy="298509"/>
          </a:xfrm>
        </p:grpSpPr>
        <p:sp>
          <p:nvSpPr>
            <p:cNvPr id="12889" name="Google Shape;12889;p72"/>
            <p:cNvSpPr/>
            <p:nvPr/>
          </p:nvSpPr>
          <p:spPr>
            <a:xfrm>
              <a:off x="1803392" y="2021331"/>
              <a:ext cx="145143" cy="236346"/>
            </a:xfrm>
            <a:custGeom>
              <a:avLst/>
              <a:gdLst/>
              <a:ahLst/>
              <a:cxnLst/>
              <a:rect l="l" t="t" r="r" b="b"/>
              <a:pathLst>
                <a:path w="5543" h="9026" extrusionOk="0">
                  <a:moveTo>
                    <a:pt x="5330" y="1"/>
                  </a:moveTo>
                  <a:cubicBezTo>
                    <a:pt x="5324" y="1"/>
                    <a:pt x="5319" y="1"/>
                    <a:pt x="5314" y="1"/>
                  </a:cubicBezTo>
                  <a:cubicBezTo>
                    <a:pt x="3215" y="97"/>
                    <a:pt x="1374" y="1461"/>
                    <a:pt x="687" y="3455"/>
                  </a:cubicBezTo>
                  <a:cubicBezTo>
                    <a:pt x="0" y="5439"/>
                    <a:pt x="592" y="7652"/>
                    <a:pt x="2194" y="9026"/>
                  </a:cubicBezTo>
                  <a:lnTo>
                    <a:pt x="5543" y="5134"/>
                  </a:lnTo>
                  <a:lnTo>
                    <a:pt x="5543" y="2234"/>
                  </a:lnTo>
                  <a:lnTo>
                    <a:pt x="5543" y="221"/>
                  </a:lnTo>
                  <a:cubicBezTo>
                    <a:pt x="5543" y="102"/>
                    <a:pt x="5447" y="1"/>
                    <a:pt x="533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72"/>
            <p:cNvSpPr/>
            <p:nvPr/>
          </p:nvSpPr>
          <p:spPr>
            <a:xfrm>
              <a:off x="1948509" y="2155738"/>
              <a:ext cx="134669" cy="132679"/>
            </a:xfrm>
            <a:custGeom>
              <a:avLst/>
              <a:gdLst/>
              <a:ahLst/>
              <a:cxnLst/>
              <a:rect l="l" t="t" r="r" b="b"/>
              <a:pathLst>
                <a:path w="5143" h="5067" extrusionOk="0">
                  <a:moveTo>
                    <a:pt x="1" y="1"/>
                  </a:moveTo>
                  <a:lnTo>
                    <a:pt x="726" y="4179"/>
                  </a:lnTo>
                  <a:lnTo>
                    <a:pt x="878" y="5066"/>
                  </a:lnTo>
                  <a:cubicBezTo>
                    <a:pt x="3254" y="4656"/>
                    <a:pt x="5028" y="2643"/>
                    <a:pt x="5133" y="230"/>
                  </a:cubicBezTo>
                  <a:cubicBezTo>
                    <a:pt x="5143" y="106"/>
                    <a:pt x="5038" y="1"/>
                    <a:pt x="491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72"/>
            <p:cNvSpPr/>
            <p:nvPr/>
          </p:nvSpPr>
          <p:spPr>
            <a:xfrm>
              <a:off x="1814861" y="2034842"/>
              <a:ext cx="82980" cy="123619"/>
            </a:xfrm>
            <a:custGeom>
              <a:avLst/>
              <a:gdLst/>
              <a:ahLst/>
              <a:cxnLst/>
              <a:rect l="l" t="t" r="r" b="b"/>
              <a:pathLst>
                <a:path w="3169" h="4721" extrusionOk="0">
                  <a:moveTo>
                    <a:pt x="2844" y="0"/>
                  </a:moveTo>
                  <a:lnTo>
                    <a:pt x="2844" y="0"/>
                  </a:lnTo>
                  <a:cubicBezTo>
                    <a:pt x="1279" y="773"/>
                    <a:pt x="201" y="2290"/>
                    <a:pt x="1" y="4026"/>
                  </a:cubicBezTo>
                  <a:cubicBezTo>
                    <a:pt x="220" y="4026"/>
                    <a:pt x="440" y="3998"/>
                    <a:pt x="650" y="3950"/>
                  </a:cubicBezTo>
                  <a:lnTo>
                    <a:pt x="2262" y="4704"/>
                  </a:lnTo>
                  <a:cubicBezTo>
                    <a:pt x="2287" y="4715"/>
                    <a:pt x="2313" y="4720"/>
                    <a:pt x="2338" y="4720"/>
                  </a:cubicBezTo>
                  <a:cubicBezTo>
                    <a:pt x="2438" y="4720"/>
                    <a:pt x="2529" y="4637"/>
                    <a:pt x="2529" y="4522"/>
                  </a:cubicBezTo>
                  <a:lnTo>
                    <a:pt x="2443" y="2748"/>
                  </a:lnTo>
                  <a:cubicBezTo>
                    <a:pt x="3016" y="1947"/>
                    <a:pt x="3168" y="926"/>
                    <a:pt x="28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72"/>
            <p:cNvSpPr/>
            <p:nvPr/>
          </p:nvSpPr>
          <p:spPr>
            <a:xfrm>
              <a:off x="1967493" y="2155738"/>
              <a:ext cx="115685" cy="132679"/>
            </a:xfrm>
            <a:custGeom>
              <a:avLst/>
              <a:gdLst/>
              <a:ahLst/>
              <a:cxnLst/>
              <a:rect l="l" t="t" r="r" b="b"/>
              <a:pathLst>
                <a:path w="4418" h="5067" extrusionOk="0">
                  <a:moveTo>
                    <a:pt x="3712" y="1"/>
                  </a:moveTo>
                  <a:cubicBezTo>
                    <a:pt x="3397" y="2004"/>
                    <a:pt x="1947" y="3635"/>
                    <a:pt x="1" y="4179"/>
                  </a:cubicBezTo>
                  <a:lnTo>
                    <a:pt x="153" y="5066"/>
                  </a:lnTo>
                  <a:cubicBezTo>
                    <a:pt x="2529" y="4656"/>
                    <a:pt x="4303" y="2643"/>
                    <a:pt x="4408" y="230"/>
                  </a:cubicBezTo>
                  <a:cubicBezTo>
                    <a:pt x="4418" y="106"/>
                    <a:pt x="4313" y="1"/>
                    <a:pt x="4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3" name="Google Shape;12893;p72"/>
            <p:cNvSpPr/>
            <p:nvPr/>
          </p:nvSpPr>
          <p:spPr>
            <a:xfrm>
              <a:off x="1969745" y="2000854"/>
              <a:ext cx="134669" cy="134460"/>
            </a:xfrm>
            <a:custGeom>
              <a:avLst/>
              <a:gdLst/>
              <a:ahLst/>
              <a:cxnLst/>
              <a:rect l="l" t="t" r="r" b="b"/>
              <a:pathLst>
                <a:path w="5143" h="5135" extrusionOk="0">
                  <a:moveTo>
                    <a:pt x="230" y="1"/>
                  </a:moveTo>
                  <a:cubicBezTo>
                    <a:pt x="106" y="1"/>
                    <a:pt x="1" y="96"/>
                    <a:pt x="1" y="220"/>
                  </a:cubicBezTo>
                  <a:lnTo>
                    <a:pt x="1" y="4914"/>
                  </a:lnTo>
                  <a:cubicBezTo>
                    <a:pt x="1" y="5038"/>
                    <a:pt x="96" y="5133"/>
                    <a:pt x="220" y="5133"/>
                  </a:cubicBezTo>
                  <a:lnTo>
                    <a:pt x="4914" y="5133"/>
                  </a:lnTo>
                  <a:cubicBezTo>
                    <a:pt x="4919" y="5134"/>
                    <a:pt x="4924" y="5134"/>
                    <a:pt x="4929" y="5134"/>
                  </a:cubicBezTo>
                  <a:cubicBezTo>
                    <a:pt x="5047" y="5134"/>
                    <a:pt x="5143" y="5032"/>
                    <a:pt x="5143" y="4904"/>
                  </a:cubicBezTo>
                  <a:cubicBezTo>
                    <a:pt x="5019" y="2252"/>
                    <a:pt x="2891" y="125"/>
                    <a:pt x="23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4" name="Google Shape;12894;p72"/>
            <p:cNvSpPr/>
            <p:nvPr/>
          </p:nvSpPr>
          <p:spPr>
            <a:xfrm>
              <a:off x="1969745" y="2014365"/>
              <a:ext cx="134669" cy="120922"/>
            </a:xfrm>
            <a:custGeom>
              <a:avLst/>
              <a:gdLst/>
              <a:ahLst/>
              <a:cxnLst/>
              <a:rect l="l" t="t" r="r" b="b"/>
              <a:pathLst>
                <a:path w="5143" h="4618" extrusionOk="0">
                  <a:moveTo>
                    <a:pt x="2243" y="0"/>
                  </a:moveTo>
                  <a:lnTo>
                    <a:pt x="2243" y="0"/>
                  </a:lnTo>
                  <a:cubicBezTo>
                    <a:pt x="3378" y="973"/>
                    <a:pt x="4036" y="2395"/>
                    <a:pt x="4036" y="3892"/>
                  </a:cubicBezTo>
                  <a:lnTo>
                    <a:pt x="1" y="3892"/>
                  </a:lnTo>
                  <a:lnTo>
                    <a:pt x="1" y="4398"/>
                  </a:lnTo>
                  <a:cubicBezTo>
                    <a:pt x="1" y="4522"/>
                    <a:pt x="96" y="4617"/>
                    <a:pt x="220" y="4617"/>
                  </a:cubicBezTo>
                  <a:lnTo>
                    <a:pt x="4914" y="4617"/>
                  </a:lnTo>
                  <a:cubicBezTo>
                    <a:pt x="4919" y="4618"/>
                    <a:pt x="4923" y="4618"/>
                    <a:pt x="4928" y="4618"/>
                  </a:cubicBezTo>
                  <a:cubicBezTo>
                    <a:pt x="5046" y="4618"/>
                    <a:pt x="5142" y="4508"/>
                    <a:pt x="5133" y="4388"/>
                  </a:cubicBezTo>
                  <a:cubicBezTo>
                    <a:pt x="5047" y="2509"/>
                    <a:pt x="3941" y="821"/>
                    <a:pt x="224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5" name="Google Shape;12895;p72"/>
            <p:cNvSpPr/>
            <p:nvPr/>
          </p:nvSpPr>
          <p:spPr>
            <a:xfrm>
              <a:off x="1860842" y="2155738"/>
              <a:ext cx="110684" cy="134591"/>
            </a:xfrm>
            <a:custGeom>
              <a:avLst/>
              <a:gdLst/>
              <a:ahLst/>
              <a:cxnLst/>
              <a:rect l="l" t="t" r="r" b="b"/>
              <a:pathLst>
                <a:path w="4227" h="5140" extrusionOk="0">
                  <a:moveTo>
                    <a:pt x="3349" y="1"/>
                  </a:moveTo>
                  <a:lnTo>
                    <a:pt x="172" y="3693"/>
                  </a:lnTo>
                  <a:lnTo>
                    <a:pt x="0" y="3893"/>
                  </a:lnTo>
                  <a:cubicBezTo>
                    <a:pt x="942" y="4704"/>
                    <a:pt x="2135" y="5140"/>
                    <a:pt x="3359" y="5140"/>
                  </a:cubicBezTo>
                  <a:cubicBezTo>
                    <a:pt x="3647" y="5140"/>
                    <a:pt x="3938" y="5115"/>
                    <a:pt x="4226" y="5066"/>
                  </a:cubicBezTo>
                  <a:lnTo>
                    <a:pt x="4074" y="4170"/>
                  </a:lnTo>
                  <a:lnTo>
                    <a:pt x="334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72"/>
            <p:cNvSpPr/>
            <p:nvPr/>
          </p:nvSpPr>
          <p:spPr>
            <a:xfrm>
              <a:off x="1860842" y="2252413"/>
              <a:ext cx="110684" cy="37916"/>
            </a:xfrm>
            <a:custGeom>
              <a:avLst/>
              <a:gdLst/>
              <a:ahLst/>
              <a:cxnLst/>
              <a:rect l="l" t="t" r="r" b="b"/>
              <a:pathLst>
                <a:path w="4227" h="1448" extrusionOk="0">
                  <a:moveTo>
                    <a:pt x="172" y="1"/>
                  </a:moveTo>
                  <a:lnTo>
                    <a:pt x="0" y="201"/>
                  </a:lnTo>
                  <a:cubicBezTo>
                    <a:pt x="942" y="1012"/>
                    <a:pt x="2135" y="1448"/>
                    <a:pt x="3359" y="1448"/>
                  </a:cubicBezTo>
                  <a:cubicBezTo>
                    <a:pt x="3647" y="1448"/>
                    <a:pt x="3938" y="1423"/>
                    <a:pt x="4226" y="1374"/>
                  </a:cubicBezTo>
                  <a:lnTo>
                    <a:pt x="4074" y="487"/>
                  </a:lnTo>
                  <a:cubicBezTo>
                    <a:pt x="3912" y="535"/>
                    <a:pt x="3740" y="573"/>
                    <a:pt x="3578" y="602"/>
                  </a:cubicBezTo>
                  <a:cubicBezTo>
                    <a:pt x="3289" y="651"/>
                    <a:pt x="2998" y="675"/>
                    <a:pt x="2709" y="675"/>
                  </a:cubicBezTo>
                  <a:cubicBezTo>
                    <a:pt x="1823" y="675"/>
                    <a:pt x="949" y="446"/>
                    <a:pt x="1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72"/>
            <p:cNvSpPr/>
            <p:nvPr/>
          </p:nvSpPr>
          <p:spPr>
            <a:xfrm>
              <a:off x="1725989" y="1991820"/>
              <a:ext cx="177089" cy="148966"/>
            </a:xfrm>
            <a:custGeom>
              <a:avLst/>
              <a:gdLst/>
              <a:ahLst/>
              <a:cxnLst/>
              <a:rect l="l" t="t" r="r" b="b"/>
              <a:pathLst>
                <a:path w="6763" h="5689" extrusionOk="0">
                  <a:moveTo>
                    <a:pt x="3358" y="0"/>
                  </a:moveTo>
                  <a:cubicBezTo>
                    <a:pt x="1269" y="0"/>
                    <a:pt x="1" y="2333"/>
                    <a:pt x="1172" y="4095"/>
                  </a:cubicBezTo>
                  <a:cubicBezTo>
                    <a:pt x="1673" y="4835"/>
                    <a:pt x="2502" y="5265"/>
                    <a:pt x="3364" y="5265"/>
                  </a:cubicBezTo>
                  <a:cubicBezTo>
                    <a:pt x="3603" y="5265"/>
                    <a:pt x="3844" y="5232"/>
                    <a:pt x="4082" y="5164"/>
                  </a:cubicBezTo>
                  <a:lnTo>
                    <a:pt x="5169" y="5669"/>
                  </a:lnTo>
                  <a:cubicBezTo>
                    <a:pt x="5198" y="5682"/>
                    <a:pt x="5227" y="5689"/>
                    <a:pt x="5256" y="5689"/>
                  </a:cubicBezTo>
                  <a:cubicBezTo>
                    <a:pt x="5374" y="5689"/>
                    <a:pt x="5482" y="5589"/>
                    <a:pt x="5475" y="5459"/>
                  </a:cubicBezTo>
                  <a:lnTo>
                    <a:pt x="5427" y="4267"/>
                  </a:lnTo>
                  <a:cubicBezTo>
                    <a:pt x="6763" y="2578"/>
                    <a:pt x="5618" y="88"/>
                    <a:pt x="3471" y="3"/>
                  </a:cubicBezTo>
                  <a:cubicBezTo>
                    <a:pt x="3433" y="1"/>
                    <a:pt x="3396" y="0"/>
                    <a:pt x="3358"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72"/>
            <p:cNvSpPr/>
            <p:nvPr/>
          </p:nvSpPr>
          <p:spPr>
            <a:xfrm>
              <a:off x="1798128" y="2039582"/>
              <a:ext cx="20529" cy="52737"/>
            </a:xfrm>
            <a:custGeom>
              <a:avLst/>
              <a:gdLst/>
              <a:ahLst/>
              <a:cxnLst/>
              <a:rect l="l" t="t" r="r" b="b"/>
              <a:pathLst>
                <a:path w="784" h="2014" extrusionOk="0">
                  <a:moveTo>
                    <a:pt x="258" y="1"/>
                  </a:moveTo>
                  <a:cubicBezTo>
                    <a:pt x="1" y="20"/>
                    <a:pt x="1" y="392"/>
                    <a:pt x="258" y="420"/>
                  </a:cubicBezTo>
                  <a:lnTo>
                    <a:pt x="373" y="420"/>
                  </a:lnTo>
                  <a:lnTo>
                    <a:pt x="373" y="1813"/>
                  </a:lnTo>
                  <a:cubicBezTo>
                    <a:pt x="373" y="1928"/>
                    <a:pt x="468" y="2014"/>
                    <a:pt x="583" y="2014"/>
                  </a:cubicBezTo>
                  <a:cubicBezTo>
                    <a:pt x="697" y="2014"/>
                    <a:pt x="783" y="1928"/>
                    <a:pt x="783" y="1813"/>
                  </a:cubicBezTo>
                  <a:lnTo>
                    <a:pt x="783" y="211"/>
                  </a:lnTo>
                  <a:cubicBezTo>
                    <a:pt x="783" y="96"/>
                    <a:pt x="697" y="1"/>
                    <a:pt x="58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72"/>
            <p:cNvSpPr/>
            <p:nvPr/>
          </p:nvSpPr>
          <p:spPr>
            <a:xfrm>
              <a:off x="1797893" y="2083808"/>
              <a:ext cx="31239" cy="10762"/>
            </a:xfrm>
            <a:custGeom>
              <a:avLst/>
              <a:gdLst/>
              <a:ahLst/>
              <a:cxnLst/>
              <a:rect l="l" t="t" r="r" b="b"/>
              <a:pathLst>
                <a:path w="1193" h="411" extrusionOk="0">
                  <a:moveTo>
                    <a:pt x="258" y="0"/>
                  </a:moveTo>
                  <a:cubicBezTo>
                    <a:pt x="0" y="19"/>
                    <a:pt x="0" y="391"/>
                    <a:pt x="258" y="410"/>
                  </a:cubicBezTo>
                  <a:lnTo>
                    <a:pt x="935" y="410"/>
                  </a:lnTo>
                  <a:cubicBezTo>
                    <a:pt x="1193" y="391"/>
                    <a:pt x="1193" y="19"/>
                    <a:pt x="93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72"/>
            <p:cNvSpPr/>
            <p:nvPr/>
          </p:nvSpPr>
          <p:spPr>
            <a:xfrm>
              <a:off x="1800145" y="2023006"/>
              <a:ext cx="18513" cy="15868"/>
            </a:xfrm>
            <a:custGeom>
              <a:avLst/>
              <a:gdLst/>
              <a:ahLst/>
              <a:cxnLst/>
              <a:rect l="l" t="t" r="r" b="b"/>
              <a:pathLst>
                <a:path w="707" h="606" extrusionOk="0">
                  <a:moveTo>
                    <a:pt x="404" y="0"/>
                  </a:moveTo>
                  <a:cubicBezTo>
                    <a:pt x="329" y="0"/>
                    <a:pt x="253" y="28"/>
                    <a:pt x="191" y="90"/>
                  </a:cubicBezTo>
                  <a:cubicBezTo>
                    <a:pt x="0" y="281"/>
                    <a:pt x="134" y="605"/>
                    <a:pt x="410" y="605"/>
                  </a:cubicBezTo>
                  <a:cubicBezTo>
                    <a:pt x="572" y="605"/>
                    <a:pt x="706" y="471"/>
                    <a:pt x="706" y="300"/>
                  </a:cubicBezTo>
                  <a:cubicBezTo>
                    <a:pt x="706" y="120"/>
                    <a:pt x="558" y="0"/>
                    <a:pt x="404"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72"/>
          <p:cNvGrpSpPr/>
          <p:nvPr/>
        </p:nvGrpSpPr>
        <p:grpSpPr>
          <a:xfrm>
            <a:off x="1768409" y="3791751"/>
            <a:ext cx="367978" cy="359075"/>
            <a:chOff x="1768409" y="3791751"/>
            <a:chExt cx="367978" cy="359075"/>
          </a:xfrm>
        </p:grpSpPr>
        <p:sp>
          <p:nvSpPr>
            <p:cNvPr id="12902" name="Google Shape;12902;p72"/>
            <p:cNvSpPr/>
            <p:nvPr/>
          </p:nvSpPr>
          <p:spPr>
            <a:xfrm>
              <a:off x="1919784" y="3791751"/>
              <a:ext cx="216602" cy="216052"/>
            </a:xfrm>
            <a:custGeom>
              <a:avLst/>
              <a:gdLst/>
              <a:ahLst/>
              <a:cxnLst/>
              <a:rect l="l" t="t" r="r" b="b"/>
              <a:pathLst>
                <a:path w="8272" h="8251" extrusionOk="0">
                  <a:moveTo>
                    <a:pt x="5348" y="1"/>
                  </a:moveTo>
                  <a:cubicBezTo>
                    <a:pt x="5291" y="1"/>
                    <a:pt x="5233" y="22"/>
                    <a:pt x="5190" y="65"/>
                  </a:cubicBezTo>
                  <a:lnTo>
                    <a:pt x="1" y="5255"/>
                  </a:lnTo>
                  <a:lnTo>
                    <a:pt x="2996" y="8251"/>
                  </a:lnTo>
                  <a:lnTo>
                    <a:pt x="8186" y="3051"/>
                  </a:lnTo>
                  <a:cubicBezTo>
                    <a:pt x="8272" y="2965"/>
                    <a:pt x="8272" y="2822"/>
                    <a:pt x="8186" y="2736"/>
                  </a:cubicBezTo>
                  <a:lnTo>
                    <a:pt x="5505" y="65"/>
                  </a:lnTo>
                  <a:cubicBezTo>
                    <a:pt x="5462" y="22"/>
                    <a:pt x="5405" y="1"/>
                    <a:pt x="53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72"/>
            <p:cNvSpPr/>
            <p:nvPr/>
          </p:nvSpPr>
          <p:spPr>
            <a:xfrm>
              <a:off x="1919784" y="3833673"/>
              <a:ext cx="173895" cy="173868"/>
            </a:xfrm>
            <a:custGeom>
              <a:avLst/>
              <a:gdLst/>
              <a:ahLst/>
              <a:cxnLst/>
              <a:rect l="l" t="t" r="r" b="b"/>
              <a:pathLst>
                <a:path w="6641" h="6640" extrusionOk="0">
                  <a:moveTo>
                    <a:pt x="3645" y="0"/>
                  </a:moveTo>
                  <a:lnTo>
                    <a:pt x="1" y="3654"/>
                  </a:lnTo>
                  <a:lnTo>
                    <a:pt x="2996" y="6640"/>
                  </a:lnTo>
                  <a:lnTo>
                    <a:pt x="6641" y="2996"/>
                  </a:lnTo>
                  <a:lnTo>
                    <a:pt x="3645"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72"/>
            <p:cNvSpPr/>
            <p:nvPr/>
          </p:nvSpPr>
          <p:spPr>
            <a:xfrm>
              <a:off x="2048195" y="3831735"/>
              <a:ext cx="16994" cy="15894"/>
            </a:xfrm>
            <a:custGeom>
              <a:avLst/>
              <a:gdLst/>
              <a:ahLst/>
              <a:cxnLst/>
              <a:rect l="l" t="t" r="r" b="b"/>
              <a:pathLst>
                <a:path w="649" h="607" extrusionOk="0">
                  <a:moveTo>
                    <a:pt x="326" y="0"/>
                  </a:moveTo>
                  <a:cubicBezTo>
                    <a:pt x="270" y="0"/>
                    <a:pt x="215" y="22"/>
                    <a:pt x="172" y="65"/>
                  </a:cubicBezTo>
                  <a:lnTo>
                    <a:pt x="86" y="151"/>
                  </a:lnTo>
                  <a:cubicBezTo>
                    <a:pt x="0" y="236"/>
                    <a:pt x="0" y="379"/>
                    <a:pt x="86" y="465"/>
                  </a:cubicBezTo>
                  <a:lnTo>
                    <a:pt x="172" y="542"/>
                  </a:lnTo>
                  <a:cubicBezTo>
                    <a:pt x="215" y="585"/>
                    <a:pt x="270" y="606"/>
                    <a:pt x="326" y="606"/>
                  </a:cubicBezTo>
                  <a:cubicBezTo>
                    <a:pt x="382" y="606"/>
                    <a:pt x="439" y="585"/>
                    <a:pt x="487" y="542"/>
                  </a:cubicBezTo>
                  <a:lnTo>
                    <a:pt x="563" y="465"/>
                  </a:lnTo>
                  <a:cubicBezTo>
                    <a:pt x="649" y="379"/>
                    <a:pt x="649" y="236"/>
                    <a:pt x="563" y="151"/>
                  </a:cubicBezTo>
                  <a:lnTo>
                    <a:pt x="487" y="65"/>
                  </a:lnTo>
                  <a:cubicBezTo>
                    <a:pt x="439" y="22"/>
                    <a:pt x="382" y="0"/>
                    <a:pt x="32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72"/>
            <p:cNvSpPr/>
            <p:nvPr/>
          </p:nvSpPr>
          <p:spPr>
            <a:xfrm>
              <a:off x="2079172" y="3862712"/>
              <a:ext cx="16994" cy="15868"/>
            </a:xfrm>
            <a:custGeom>
              <a:avLst/>
              <a:gdLst/>
              <a:ahLst/>
              <a:cxnLst/>
              <a:rect l="l" t="t" r="r" b="b"/>
              <a:pathLst>
                <a:path w="649" h="606" extrusionOk="0">
                  <a:moveTo>
                    <a:pt x="320" y="0"/>
                  </a:moveTo>
                  <a:cubicBezTo>
                    <a:pt x="263" y="0"/>
                    <a:pt x="205" y="22"/>
                    <a:pt x="162" y="65"/>
                  </a:cubicBezTo>
                  <a:lnTo>
                    <a:pt x="86" y="150"/>
                  </a:lnTo>
                  <a:cubicBezTo>
                    <a:pt x="0" y="236"/>
                    <a:pt x="0" y="379"/>
                    <a:pt x="86" y="465"/>
                  </a:cubicBezTo>
                  <a:lnTo>
                    <a:pt x="162" y="542"/>
                  </a:lnTo>
                  <a:cubicBezTo>
                    <a:pt x="205" y="585"/>
                    <a:pt x="263" y="606"/>
                    <a:pt x="320" y="606"/>
                  </a:cubicBezTo>
                  <a:cubicBezTo>
                    <a:pt x="377" y="606"/>
                    <a:pt x="434" y="585"/>
                    <a:pt x="477" y="542"/>
                  </a:cubicBezTo>
                  <a:lnTo>
                    <a:pt x="563" y="465"/>
                  </a:lnTo>
                  <a:cubicBezTo>
                    <a:pt x="649" y="379"/>
                    <a:pt x="649" y="236"/>
                    <a:pt x="563" y="150"/>
                  </a:cubicBezTo>
                  <a:lnTo>
                    <a:pt x="477" y="65"/>
                  </a:lnTo>
                  <a:cubicBezTo>
                    <a:pt x="434" y="22"/>
                    <a:pt x="377"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72"/>
            <p:cNvSpPr/>
            <p:nvPr/>
          </p:nvSpPr>
          <p:spPr>
            <a:xfrm>
              <a:off x="1768409" y="3834982"/>
              <a:ext cx="324511" cy="315843"/>
            </a:xfrm>
            <a:custGeom>
              <a:avLst/>
              <a:gdLst/>
              <a:ahLst/>
              <a:cxnLst/>
              <a:rect l="l" t="t" r="r" b="b"/>
              <a:pathLst>
                <a:path w="12393" h="12062" extrusionOk="0">
                  <a:moveTo>
                    <a:pt x="7962" y="0"/>
                  </a:moveTo>
                  <a:cubicBezTo>
                    <a:pt x="7904" y="0"/>
                    <a:pt x="7847" y="22"/>
                    <a:pt x="7804" y="65"/>
                  </a:cubicBezTo>
                  <a:lnTo>
                    <a:pt x="1250" y="6628"/>
                  </a:lnTo>
                  <a:cubicBezTo>
                    <a:pt x="1" y="7868"/>
                    <a:pt x="1" y="9881"/>
                    <a:pt x="1250" y="11131"/>
                  </a:cubicBezTo>
                  <a:cubicBezTo>
                    <a:pt x="1870" y="11751"/>
                    <a:pt x="2684" y="12061"/>
                    <a:pt x="3498" y="12061"/>
                  </a:cubicBezTo>
                  <a:cubicBezTo>
                    <a:pt x="4313" y="12061"/>
                    <a:pt x="5128" y="11751"/>
                    <a:pt x="5753" y="11131"/>
                  </a:cubicBezTo>
                  <a:lnTo>
                    <a:pt x="12307" y="4568"/>
                  </a:lnTo>
                  <a:cubicBezTo>
                    <a:pt x="12393" y="4482"/>
                    <a:pt x="12393" y="4339"/>
                    <a:pt x="12307" y="4253"/>
                  </a:cubicBezTo>
                  <a:lnTo>
                    <a:pt x="8119" y="65"/>
                  </a:lnTo>
                  <a:cubicBezTo>
                    <a:pt x="8076" y="22"/>
                    <a:pt x="8019" y="0"/>
                    <a:pt x="796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72"/>
            <p:cNvSpPr/>
            <p:nvPr/>
          </p:nvSpPr>
          <p:spPr>
            <a:xfrm>
              <a:off x="1864900" y="3952762"/>
              <a:ext cx="106835" cy="103064"/>
            </a:xfrm>
            <a:custGeom>
              <a:avLst/>
              <a:gdLst/>
              <a:ahLst/>
              <a:cxnLst/>
              <a:rect l="l" t="t" r="r" b="b"/>
              <a:pathLst>
                <a:path w="4080" h="3936" extrusionOk="0">
                  <a:moveTo>
                    <a:pt x="3798" y="1"/>
                  </a:moveTo>
                  <a:cubicBezTo>
                    <a:pt x="3753" y="1"/>
                    <a:pt x="3705" y="18"/>
                    <a:pt x="3661" y="60"/>
                  </a:cubicBezTo>
                  <a:lnTo>
                    <a:pt x="141" y="3580"/>
                  </a:lnTo>
                  <a:cubicBezTo>
                    <a:pt x="1" y="3711"/>
                    <a:pt x="90" y="3933"/>
                    <a:pt x="273" y="3933"/>
                  </a:cubicBezTo>
                  <a:cubicBezTo>
                    <a:pt x="276" y="3933"/>
                    <a:pt x="280" y="3933"/>
                    <a:pt x="284" y="3933"/>
                  </a:cubicBezTo>
                  <a:cubicBezTo>
                    <a:pt x="292" y="3934"/>
                    <a:pt x="299" y="3935"/>
                    <a:pt x="307" y="3935"/>
                  </a:cubicBezTo>
                  <a:cubicBezTo>
                    <a:pt x="356" y="3935"/>
                    <a:pt x="404" y="3909"/>
                    <a:pt x="437" y="3876"/>
                  </a:cubicBezTo>
                  <a:lnTo>
                    <a:pt x="3947" y="346"/>
                  </a:lnTo>
                  <a:cubicBezTo>
                    <a:pt x="4080" y="199"/>
                    <a:pt x="3951" y="1"/>
                    <a:pt x="379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72"/>
            <p:cNvSpPr/>
            <p:nvPr/>
          </p:nvSpPr>
          <p:spPr>
            <a:xfrm>
              <a:off x="1773907" y="3934826"/>
              <a:ext cx="319012" cy="216000"/>
            </a:xfrm>
            <a:custGeom>
              <a:avLst/>
              <a:gdLst/>
              <a:ahLst/>
              <a:cxnLst/>
              <a:rect l="l" t="t" r="r" b="b"/>
              <a:pathLst>
                <a:path w="12183" h="8249" extrusionOk="0">
                  <a:moveTo>
                    <a:pt x="11668" y="1"/>
                  </a:moveTo>
                  <a:lnTo>
                    <a:pt x="5476" y="6183"/>
                  </a:lnTo>
                  <a:cubicBezTo>
                    <a:pt x="4856" y="6808"/>
                    <a:pt x="4043" y="7120"/>
                    <a:pt x="3228" y="7120"/>
                  </a:cubicBezTo>
                  <a:cubicBezTo>
                    <a:pt x="2414" y="7120"/>
                    <a:pt x="1598" y="6808"/>
                    <a:pt x="973" y="6183"/>
                  </a:cubicBezTo>
                  <a:cubicBezTo>
                    <a:pt x="554" y="5763"/>
                    <a:pt x="258" y="5238"/>
                    <a:pt x="124" y="4656"/>
                  </a:cubicBezTo>
                  <a:lnTo>
                    <a:pt x="124" y="4656"/>
                  </a:lnTo>
                  <a:cubicBezTo>
                    <a:pt x="0" y="5639"/>
                    <a:pt x="334" y="6612"/>
                    <a:pt x="1040" y="7318"/>
                  </a:cubicBezTo>
                  <a:cubicBezTo>
                    <a:pt x="1660" y="7938"/>
                    <a:pt x="2474" y="8248"/>
                    <a:pt x="3288" y="8248"/>
                  </a:cubicBezTo>
                  <a:cubicBezTo>
                    <a:pt x="4103" y="8248"/>
                    <a:pt x="4918" y="7938"/>
                    <a:pt x="5543" y="7318"/>
                  </a:cubicBezTo>
                  <a:lnTo>
                    <a:pt x="12097" y="755"/>
                  </a:lnTo>
                  <a:cubicBezTo>
                    <a:pt x="12183" y="669"/>
                    <a:pt x="12183" y="526"/>
                    <a:pt x="12097" y="440"/>
                  </a:cubicBezTo>
                  <a:lnTo>
                    <a:pt x="11668"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9" name="Google Shape;12909;p72"/>
            <p:cNvSpPr/>
            <p:nvPr/>
          </p:nvSpPr>
          <p:spPr>
            <a:xfrm>
              <a:off x="1916197" y="3992485"/>
              <a:ext cx="70176" cy="30558"/>
            </a:xfrm>
            <a:custGeom>
              <a:avLst/>
              <a:gdLst/>
              <a:ahLst/>
              <a:cxnLst/>
              <a:rect l="l" t="t" r="r" b="b"/>
              <a:pathLst>
                <a:path w="2680" h="1167" extrusionOk="0">
                  <a:moveTo>
                    <a:pt x="305" y="0"/>
                  </a:moveTo>
                  <a:cubicBezTo>
                    <a:pt x="140" y="0"/>
                    <a:pt x="0" y="223"/>
                    <a:pt x="166" y="375"/>
                  </a:cubicBezTo>
                  <a:lnTo>
                    <a:pt x="662" y="861"/>
                  </a:lnTo>
                  <a:cubicBezTo>
                    <a:pt x="853" y="1062"/>
                    <a:pt x="1111" y="1166"/>
                    <a:pt x="1387" y="1166"/>
                  </a:cubicBezTo>
                  <a:cubicBezTo>
                    <a:pt x="1664" y="1166"/>
                    <a:pt x="1922" y="1062"/>
                    <a:pt x="2122" y="861"/>
                  </a:cubicBezTo>
                  <a:lnTo>
                    <a:pt x="2513" y="470"/>
                  </a:lnTo>
                  <a:cubicBezTo>
                    <a:pt x="2680" y="318"/>
                    <a:pt x="2538" y="100"/>
                    <a:pt x="2373" y="100"/>
                  </a:cubicBezTo>
                  <a:cubicBezTo>
                    <a:pt x="2320" y="100"/>
                    <a:pt x="2266" y="122"/>
                    <a:pt x="2217" y="174"/>
                  </a:cubicBezTo>
                  <a:lnTo>
                    <a:pt x="1826" y="575"/>
                  </a:lnTo>
                  <a:cubicBezTo>
                    <a:pt x="1702" y="694"/>
                    <a:pt x="1545" y="754"/>
                    <a:pt x="1389" y="754"/>
                  </a:cubicBezTo>
                  <a:cubicBezTo>
                    <a:pt x="1232" y="754"/>
                    <a:pt x="1077" y="694"/>
                    <a:pt x="958" y="575"/>
                  </a:cubicBezTo>
                  <a:lnTo>
                    <a:pt x="462" y="79"/>
                  </a:lnTo>
                  <a:cubicBezTo>
                    <a:pt x="413" y="23"/>
                    <a:pt x="358" y="0"/>
                    <a:pt x="3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0" name="Google Shape;12910;p72"/>
            <p:cNvSpPr/>
            <p:nvPr/>
          </p:nvSpPr>
          <p:spPr>
            <a:xfrm>
              <a:off x="1879328" y="3957607"/>
              <a:ext cx="44096" cy="67924"/>
            </a:xfrm>
            <a:custGeom>
              <a:avLst/>
              <a:gdLst/>
              <a:ahLst/>
              <a:cxnLst/>
              <a:rect l="l" t="t" r="r" b="b"/>
              <a:pathLst>
                <a:path w="1684" h="2594" extrusionOk="0">
                  <a:moveTo>
                    <a:pt x="1373" y="1"/>
                  </a:moveTo>
                  <a:cubicBezTo>
                    <a:pt x="1321" y="1"/>
                    <a:pt x="1267" y="23"/>
                    <a:pt x="1221" y="75"/>
                  </a:cubicBezTo>
                  <a:lnTo>
                    <a:pt x="296" y="1001"/>
                  </a:lnTo>
                  <a:cubicBezTo>
                    <a:pt x="0" y="1296"/>
                    <a:pt x="0" y="1783"/>
                    <a:pt x="296" y="2088"/>
                  </a:cubicBezTo>
                  <a:lnTo>
                    <a:pt x="744" y="2537"/>
                  </a:lnTo>
                  <a:cubicBezTo>
                    <a:pt x="783" y="2575"/>
                    <a:pt x="840" y="2594"/>
                    <a:pt x="887" y="2594"/>
                  </a:cubicBezTo>
                  <a:cubicBezTo>
                    <a:pt x="1078" y="2594"/>
                    <a:pt x="1174" y="2374"/>
                    <a:pt x="1040" y="2241"/>
                  </a:cubicBezTo>
                  <a:lnTo>
                    <a:pt x="592" y="1792"/>
                  </a:lnTo>
                  <a:cubicBezTo>
                    <a:pt x="458" y="1649"/>
                    <a:pt x="458" y="1430"/>
                    <a:pt x="592" y="1296"/>
                  </a:cubicBezTo>
                  <a:lnTo>
                    <a:pt x="1517" y="371"/>
                  </a:lnTo>
                  <a:cubicBezTo>
                    <a:pt x="1684" y="219"/>
                    <a:pt x="1537" y="1"/>
                    <a:pt x="137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72"/>
            <p:cNvSpPr/>
            <p:nvPr/>
          </p:nvSpPr>
          <p:spPr>
            <a:xfrm>
              <a:off x="1858092" y="4036266"/>
              <a:ext cx="28489" cy="28254"/>
            </a:xfrm>
            <a:custGeom>
              <a:avLst/>
              <a:gdLst/>
              <a:ahLst/>
              <a:cxnLst/>
              <a:rect l="l" t="t" r="r" b="b"/>
              <a:pathLst>
                <a:path w="1088" h="1079" extrusionOk="0">
                  <a:moveTo>
                    <a:pt x="544" y="0"/>
                  </a:moveTo>
                  <a:cubicBezTo>
                    <a:pt x="248" y="0"/>
                    <a:pt x="0" y="239"/>
                    <a:pt x="0" y="544"/>
                  </a:cubicBezTo>
                  <a:cubicBezTo>
                    <a:pt x="0" y="840"/>
                    <a:pt x="248" y="1078"/>
                    <a:pt x="544" y="1078"/>
                  </a:cubicBezTo>
                  <a:cubicBezTo>
                    <a:pt x="840" y="1078"/>
                    <a:pt x="1088" y="840"/>
                    <a:pt x="1088" y="544"/>
                  </a:cubicBezTo>
                  <a:cubicBezTo>
                    <a:pt x="1088" y="239"/>
                    <a:pt x="840" y="0"/>
                    <a:pt x="544"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2" name="Google Shape;12912;p72"/>
            <p:cNvSpPr/>
            <p:nvPr/>
          </p:nvSpPr>
          <p:spPr>
            <a:xfrm>
              <a:off x="1953275" y="3946818"/>
              <a:ext cx="22755" cy="22519"/>
            </a:xfrm>
            <a:custGeom>
              <a:avLst/>
              <a:gdLst/>
              <a:ahLst/>
              <a:cxnLst/>
              <a:rect l="l" t="t" r="r" b="b"/>
              <a:pathLst>
                <a:path w="869" h="860" extrusionOk="0">
                  <a:moveTo>
                    <a:pt x="429" y="1"/>
                  </a:moveTo>
                  <a:cubicBezTo>
                    <a:pt x="200" y="1"/>
                    <a:pt x="0" y="192"/>
                    <a:pt x="0" y="430"/>
                  </a:cubicBezTo>
                  <a:cubicBezTo>
                    <a:pt x="0" y="669"/>
                    <a:pt x="200" y="859"/>
                    <a:pt x="429" y="859"/>
                  </a:cubicBezTo>
                  <a:cubicBezTo>
                    <a:pt x="668" y="859"/>
                    <a:pt x="868" y="669"/>
                    <a:pt x="868" y="430"/>
                  </a:cubicBezTo>
                  <a:cubicBezTo>
                    <a:pt x="868" y="192"/>
                    <a:pt x="668" y="1"/>
                    <a:pt x="42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3" name="Google Shape;12913;p72"/>
            <p:cNvSpPr/>
            <p:nvPr/>
          </p:nvSpPr>
          <p:spPr>
            <a:xfrm>
              <a:off x="1966760" y="3989552"/>
              <a:ext cx="22755" cy="22755"/>
            </a:xfrm>
            <a:custGeom>
              <a:avLst/>
              <a:gdLst/>
              <a:ahLst/>
              <a:cxnLst/>
              <a:rect l="l" t="t" r="r" b="b"/>
              <a:pathLst>
                <a:path w="869" h="869" extrusionOk="0">
                  <a:moveTo>
                    <a:pt x="439" y="0"/>
                  </a:moveTo>
                  <a:cubicBezTo>
                    <a:pt x="201" y="0"/>
                    <a:pt x="0" y="191"/>
                    <a:pt x="0" y="429"/>
                  </a:cubicBezTo>
                  <a:cubicBezTo>
                    <a:pt x="0" y="668"/>
                    <a:pt x="201" y="868"/>
                    <a:pt x="439" y="868"/>
                  </a:cubicBezTo>
                  <a:cubicBezTo>
                    <a:pt x="678" y="868"/>
                    <a:pt x="868" y="668"/>
                    <a:pt x="868" y="429"/>
                  </a:cubicBezTo>
                  <a:cubicBezTo>
                    <a:pt x="868" y="191"/>
                    <a:pt x="678" y="0"/>
                    <a:pt x="439"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72"/>
            <p:cNvSpPr/>
            <p:nvPr/>
          </p:nvSpPr>
          <p:spPr>
            <a:xfrm>
              <a:off x="1904806" y="3951060"/>
              <a:ext cx="22493" cy="22781"/>
            </a:xfrm>
            <a:custGeom>
              <a:avLst/>
              <a:gdLst/>
              <a:ahLst/>
              <a:cxnLst/>
              <a:rect l="l" t="t" r="r" b="b"/>
              <a:pathLst>
                <a:path w="859" h="870" extrusionOk="0">
                  <a:moveTo>
                    <a:pt x="430" y="1"/>
                  </a:moveTo>
                  <a:cubicBezTo>
                    <a:pt x="191" y="1"/>
                    <a:pt x="0" y="201"/>
                    <a:pt x="0" y="440"/>
                  </a:cubicBezTo>
                  <a:cubicBezTo>
                    <a:pt x="0" y="669"/>
                    <a:pt x="191" y="869"/>
                    <a:pt x="430" y="869"/>
                  </a:cubicBezTo>
                  <a:cubicBezTo>
                    <a:pt x="668" y="869"/>
                    <a:pt x="859" y="669"/>
                    <a:pt x="859" y="440"/>
                  </a:cubicBezTo>
                  <a:cubicBezTo>
                    <a:pt x="859" y="201"/>
                    <a:pt x="668" y="1"/>
                    <a:pt x="430"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5" name="Google Shape;12915;p72"/>
          <p:cNvGrpSpPr/>
          <p:nvPr/>
        </p:nvGrpSpPr>
        <p:grpSpPr>
          <a:xfrm>
            <a:off x="2668963" y="3791306"/>
            <a:ext cx="358735" cy="359311"/>
            <a:chOff x="2668963" y="3791306"/>
            <a:chExt cx="358735" cy="359311"/>
          </a:xfrm>
        </p:grpSpPr>
        <p:sp>
          <p:nvSpPr>
            <p:cNvPr id="12916" name="Google Shape;12916;p72"/>
            <p:cNvSpPr/>
            <p:nvPr/>
          </p:nvSpPr>
          <p:spPr>
            <a:xfrm>
              <a:off x="2854065" y="4004268"/>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72"/>
            <p:cNvSpPr/>
            <p:nvPr/>
          </p:nvSpPr>
          <p:spPr>
            <a:xfrm>
              <a:off x="2879045" y="402924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72"/>
            <p:cNvSpPr/>
            <p:nvPr/>
          </p:nvSpPr>
          <p:spPr>
            <a:xfrm>
              <a:off x="2904026" y="4054229"/>
              <a:ext cx="75203" cy="75230"/>
            </a:xfrm>
            <a:custGeom>
              <a:avLst/>
              <a:gdLst/>
              <a:ahLst/>
              <a:cxnLst/>
              <a:rect l="l" t="t" r="r" b="b"/>
              <a:pathLst>
                <a:path w="2872" h="2873" extrusionOk="0">
                  <a:moveTo>
                    <a:pt x="2509" y="1"/>
                  </a:moveTo>
                  <a:lnTo>
                    <a:pt x="0" y="2510"/>
                  </a:lnTo>
                  <a:lnTo>
                    <a:pt x="363" y="2872"/>
                  </a:lnTo>
                  <a:lnTo>
                    <a:pt x="2872" y="354"/>
                  </a:lnTo>
                  <a:lnTo>
                    <a:pt x="2509"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72"/>
            <p:cNvSpPr/>
            <p:nvPr/>
          </p:nvSpPr>
          <p:spPr>
            <a:xfrm>
              <a:off x="2829320" y="4006415"/>
              <a:ext cx="153156" cy="143913"/>
            </a:xfrm>
            <a:custGeom>
              <a:avLst/>
              <a:gdLst/>
              <a:ahLst/>
              <a:cxnLst/>
              <a:rect l="l" t="t" r="r" b="b"/>
              <a:pathLst>
                <a:path w="5849" h="5496" extrusionOk="0">
                  <a:moveTo>
                    <a:pt x="1851" y="726"/>
                  </a:moveTo>
                  <a:cubicBezTo>
                    <a:pt x="2105" y="726"/>
                    <a:pt x="2358" y="826"/>
                    <a:pt x="2548" y="1026"/>
                  </a:cubicBezTo>
                  <a:lnTo>
                    <a:pt x="4608" y="3086"/>
                  </a:lnTo>
                  <a:cubicBezTo>
                    <a:pt x="5000" y="3458"/>
                    <a:pt x="5009" y="4078"/>
                    <a:pt x="4628" y="4460"/>
                  </a:cubicBezTo>
                  <a:cubicBezTo>
                    <a:pt x="4440" y="4647"/>
                    <a:pt x="4196" y="4740"/>
                    <a:pt x="3951" y="4740"/>
                  </a:cubicBezTo>
                  <a:cubicBezTo>
                    <a:pt x="3697" y="4740"/>
                    <a:pt x="3443" y="4640"/>
                    <a:pt x="3254" y="4441"/>
                  </a:cubicBezTo>
                  <a:lnTo>
                    <a:pt x="1193" y="2380"/>
                  </a:lnTo>
                  <a:cubicBezTo>
                    <a:pt x="802" y="2008"/>
                    <a:pt x="792" y="1388"/>
                    <a:pt x="1174" y="1007"/>
                  </a:cubicBezTo>
                  <a:cubicBezTo>
                    <a:pt x="1361" y="819"/>
                    <a:pt x="1606" y="726"/>
                    <a:pt x="1851" y="726"/>
                  </a:cubicBezTo>
                  <a:close/>
                  <a:moveTo>
                    <a:pt x="1875" y="0"/>
                  </a:moveTo>
                  <a:cubicBezTo>
                    <a:pt x="1439" y="0"/>
                    <a:pt x="1002" y="167"/>
                    <a:pt x="668" y="501"/>
                  </a:cubicBezTo>
                  <a:cubicBezTo>
                    <a:pt x="1" y="1169"/>
                    <a:pt x="1" y="2247"/>
                    <a:pt x="668" y="2914"/>
                  </a:cubicBezTo>
                  <a:lnTo>
                    <a:pt x="2729" y="4966"/>
                  </a:lnTo>
                  <a:lnTo>
                    <a:pt x="2739" y="4966"/>
                  </a:lnTo>
                  <a:cubicBezTo>
                    <a:pt x="3072" y="5319"/>
                    <a:pt x="3519" y="5495"/>
                    <a:pt x="3966" y="5495"/>
                  </a:cubicBezTo>
                  <a:cubicBezTo>
                    <a:pt x="4401" y="5495"/>
                    <a:pt x="4837" y="5328"/>
                    <a:pt x="5171" y="4994"/>
                  </a:cubicBezTo>
                  <a:cubicBezTo>
                    <a:pt x="5849" y="4326"/>
                    <a:pt x="5830" y="3220"/>
                    <a:pt x="5143" y="2562"/>
                  </a:cubicBezTo>
                  <a:lnTo>
                    <a:pt x="3082" y="501"/>
                  </a:lnTo>
                  <a:cubicBezTo>
                    <a:pt x="2748" y="167"/>
                    <a:pt x="2312" y="0"/>
                    <a:pt x="187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0" name="Google Shape;12920;p72"/>
            <p:cNvSpPr/>
            <p:nvPr/>
          </p:nvSpPr>
          <p:spPr>
            <a:xfrm>
              <a:off x="2917511" y="3991857"/>
              <a:ext cx="24745" cy="23697"/>
            </a:xfrm>
            <a:custGeom>
              <a:avLst/>
              <a:gdLst/>
              <a:ahLst/>
              <a:cxnLst/>
              <a:rect l="l" t="t" r="r" b="b"/>
              <a:pathLst>
                <a:path w="945" h="905" extrusionOk="0">
                  <a:moveTo>
                    <a:pt x="415" y="0"/>
                  </a:moveTo>
                  <a:cubicBezTo>
                    <a:pt x="358" y="0"/>
                    <a:pt x="301" y="22"/>
                    <a:pt x="258" y="65"/>
                  </a:cubicBezTo>
                  <a:lnTo>
                    <a:pt x="86" y="246"/>
                  </a:lnTo>
                  <a:cubicBezTo>
                    <a:pt x="0" y="332"/>
                    <a:pt x="0" y="475"/>
                    <a:pt x="86" y="561"/>
                  </a:cubicBezTo>
                  <a:lnTo>
                    <a:pt x="363" y="847"/>
                  </a:lnTo>
                  <a:cubicBezTo>
                    <a:pt x="406" y="885"/>
                    <a:pt x="463" y="904"/>
                    <a:pt x="520" y="904"/>
                  </a:cubicBezTo>
                  <a:cubicBezTo>
                    <a:pt x="577" y="904"/>
                    <a:pt x="635" y="885"/>
                    <a:pt x="678" y="847"/>
                  </a:cubicBezTo>
                  <a:lnTo>
                    <a:pt x="859" y="666"/>
                  </a:lnTo>
                  <a:cubicBezTo>
                    <a:pt x="945" y="580"/>
                    <a:pt x="945" y="437"/>
                    <a:pt x="859" y="351"/>
                  </a:cubicBezTo>
                  <a:lnTo>
                    <a:pt x="573" y="65"/>
                  </a:lnTo>
                  <a:cubicBezTo>
                    <a:pt x="530" y="22"/>
                    <a:pt x="473"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72"/>
            <p:cNvSpPr/>
            <p:nvPr/>
          </p:nvSpPr>
          <p:spPr>
            <a:xfrm>
              <a:off x="2942492" y="4016837"/>
              <a:ext cx="24745" cy="23619"/>
            </a:xfrm>
            <a:custGeom>
              <a:avLst/>
              <a:gdLst/>
              <a:ahLst/>
              <a:cxnLst/>
              <a:rect l="l" t="t" r="r" b="b"/>
              <a:pathLst>
                <a:path w="945" h="902" extrusionOk="0">
                  <a:moveTo>
                    <a:pt x="415" y="0"/>
                  </a:moveTo>
                  <a:cubicBezTo>
                    <a:pt x="358" y="0"/>
                    <a:pt x="301" y="22"/>
                    <a:pt x="258" y="65"/>
                  </a:cubicBezTo>
                  <a:lnTo>
                    <a:pt x="86" y="246"/>
                  </a:lnTo>
                  <a:cubicBezTo>
                    <a:pt x="0" y="332"/>
                    <a:pt x="0" y="465"/>
                    <a:pt x="86" y="551"/>
                  </a:cubicBezTo>
                  <a:lnTo>
                    <a:pt x="363" y="837"/>
                  </a:lnTo>
                  <a:cubicBezTo>
                    <a:pt x="406" y="880"/>
                    <a:pt x="463" y="902"/>
                    <a:pt x="520" y="902"/>
                  </a:cubicBezTo>
                  <a:cubicBezTo>
                    <a:pt x="577" y="902"/>
                    <a:pt x="635" y="880"/>
                    <a:pt x="678" y="837"/>
                  </a:cubicBezTo>
                  <a:lnTo>
                    <a:pt x="859" y="656"/>
                  </a:lnTo>
                  <a:cubicBezTo>
                    <a:pt x="945" y="570"/>
                    <a:pt x="945" y="427"/>
                    <a:pt x="859" y="351"/>
                  </a:cubicBezTo>
                  <a:lnTo>
                    <a:pt x="573" y="65"/>
                  </a:lnTo>
                  <a:cubicBezTo>
                    <a:pt x="530" y="22"/>
                    <a:pt x="472" y="0"/>
                    <a:pt x="41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2" name="Google Shape;12922;p72"/>
            <p:cNvSpPr/>
            <p:nvPr/>
          </p:nvSpPr>
          <p:spPr>
            <a:xfrm>
              <a:off x="2967210" y="4041818"/>
              <a:ext cx="24771" cy="23619"/>
            </a:xfrm>
            <a:custGeom>
              <a:avLst/>
              <a:gdLst/>
              <a:ahLst/>
              <a:cxnLst/>
              <a:rect l="l" t="t" r="r" b="b"/>
              <a:pathLst>
                <a:path w="946" h="902" extrusionOk="0">
                  <a:moveTo>
                    <a:pt x="425" y="0"/>
                  </a:moveTo>
                  <a:cubicBezTo>
                    <a:pt x="368" y="0"/>
                    <a:pt x="311" y="22"/>
                    <a:pt x="268" y="65"/>
                  </a:cubicBezTo>
                  <a:lnTo>
                    <a:pt x="87" y="246"/>
                  </a:lnTo>
                  <a:cubicBezTo>
                    <a:pt x="1" y="332"/>
                    <a:pt x="1" y="465"/>
                    <a:pt x="87" y="551"/>
                  </a:cubicBezTo>
                  <a:lnTo>
                    <a:pt x="373" y="837"/>
                  </a:lnTo>
                  <a:cubicBezTo>
                    <a:pt x="416" y="880"/>
                    <a:pt x="473" y="902"/>
                    <a:pt x="530" y="902"/>
                  </a:cubicBezTo>
                  <a:cubicBezTo>
                    <a:pt x="587" y="902"/>
                    <a:pt x="645" y="880"/>
                    <a:pt x="688" y="837"/>
                  </a:cubicBezTo>
                  <a:lnTo>
                    <a:pt x="869" y="656"/>
                  </a:lnTo>
                  <a:cubicBezTo>
                    <a:pt x="945" y="570"/>
                    <a:pt x="945" y="427"/>
                    <a:pt x="869" y="351"/>
                  </a:cubicBezTo>
                  <a:lnTo>
                    <a:pt x="583" y="65"/>
                  </a:lnTo>
                  <a:cubicBezTo>
                    <a:pt x="540" y="22"/>
                    <a:pt x="482" y="0"/>
                    <a:pt x="425"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3" name="Google Shape;12923;p72"/>
            <p:cNvSpPr/>
            <p:nvPr/>
          </p:nvSpPr>
          <p:spPr>
            <a:xfrm>
              <a:off x="2704496" y="3827467"/>
              <a:ext cx="68395" cy="64179"/>
            </a:xfrm>
            <a:custGeom>
              <a:avLst/>
              <a:gdLst/>
              <a:ahLst/>
              <a:cxnLst/>
              <a:rect l="l" t="t" r="r" b="b"/>
              <a:pathLst>
                <a:path w="2612" h="2451" extrusionOk="0">
                  <a:moveTo>
                    <a:pt x="297" y="0"/>
                  </a:moveTo>
                  <a:cubicBezTo>
                    <a:pt x="138" y="0"/>
                    <a:pt x="1" y="216"/>
                    <a:pt x="160" y="361"/>
                  </a:cubicBezTo>
                  <a:lnTo>
                    <a:pt x="2182" y="2384"/>
                  </a:lnTo>
                  <a:cubicBezTo>
                    <a:pt x="2230" y="2422"/>
                    <a:pt x="2278" y="2450"/>
                    <a:pt x="2335" y="2450"/>
                  </a:cubicBezTo>
                  <a:cubicBezTo>
                    <a:pt x="2516" y="2450"/>
                    <a:pt x="2612" y="2231"/>
                    <a:pt x="2478" y="2097"/>
                  </a:cubicBezTo>
                  <a:lnTo>
                    <a:pt x="446" y="75"/>
                  </a:lnTo>
                  <a:cubicBezTo>
                    <a:pt x="400" y="22"/>
                    <a:pt x="347" y="0"/>
                    <a:pt x="2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72"/>
            <p:cNvSpPr/>
            <p:nvPr/>
          </p:nvSpPr>
          <p:spPr>
            <a:xfrm>
              <a:off x="2671005" y="3882927"/>
              <a:ext cx="87641" cy="31448"/>
            </a:xfrm>
            <a:custGeom>
              <a:avLst/>
              <a:gdLst/>
              <a:ahLst/>
              <a:cxnLst/>
              <a:rect l="l" t="t" r="r" b="b"/>
              <a:pathLst>
                <a:path w="3347" h="1201" extrusionOk="0">
                  <a:moveTo>
                    <a:pt x="301" y="0"/>
                  </a:moveTo>
                  <a:cubicBezTo>
                    <a:pt x="78" y="0"/>
                    <a:pt x="0" y="338"/>
                    <a:pt x="246" y="409"/>
                  </a:cubicBezTo>
                  <a:lnTo>
                    <a:pt x="3003" y="1191"/>
                  </a:lnTo>
                  <a:cubicBezTo>
                    <a:pt x="3023" y="1201"/>
                    <a:pt x="3042" y="1201"/>
                    <a:pt x="3061" y="1201"/>
                  </a:cubicBezTo>
                  <a:cubicBezTo>
                    <a:pt x="3299" y="1201"/>
                    <a:pt x="3347" y="857"/>
                    <a:pt x="3118" y="800"/>
                  </a:cubicBezTo>
                  <a:lnTo>
                    <a:pt x="361" y="8"/>
                  </a:lnTo>
                  <a:cubicBezTo>
                    <a:pt x="340" y="3"/>
                    <a:pt x="320" y="0"/>
                    <a:pt x="3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5" name="Google Shape;12925;p72"/>
            <p:cNvSpPr/>
            <p:nvPr/>
          </p:nvSpPr>
          <p:spPr>
            <a:xfrm>
              <a:off x="2668963" y="3926394"/>
              <a:ext cx="86934" cy="32941"/>
            </a:xfrm>
            <a:custGeom>
              <a:avLst/>
              <a:gdLst/>
              <a:ahLst/>
              <a:cxnLst/>
              <a:rect l="l" t="t" r="r" b="b"/>
              <a:pathLst>
                <a:path w="3320" h="1258" extrusionOk="0">
                  <a:moveTo>
                    <a:pt x="3026" y="0"/>
                  </a:moveTo>
                  <a:cubicBezTo>
                    <a:pt x="3007" y="0"/>
                    <a:pt x="2988" y="3"/>
                    <a:pt x="2967" y="8"/>
                  </a:cubicBezTo>
                  <a:lnTo>
                    <a:pt x="229" y="857"/>
                  </a:lnTo>
                  <a:cubicBezTo>
                    <a:pt x="0" y="924"/>
                    <a:pt x="48" y="1258"/>
                    <a:pt x="286" y="1258"/>
                  </a:cubicBezTo>
                  <a:cubicBezTo>
                    <a:pt x="305" y="1258"/>
                    <a:pt x="324" y="1248"/>
                    <a:pt x="343" y="1248"/>
                  </a:cubicBezTo>
                  <a:lnTo>
                    <a:pt x="3091" y="399"/>
                  </a:lnTo>
                  <a:cubicBezTo>
                    <a:pt x="3319" y="329"/>
                    <a:pt x="3240" y="0"/>
                    <a:pt x="302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6" name="Google Shape;12926;p72"/>
            <p:cNvSpPr/>
            <p:nvPr/>
          </p:nvSpPr>
          <p:spPr>
            <a:xfrm>
              <a:off x="2761422" y="3794081"/>
              <a:ext cx="33203" cy="83085"/>
            </a:xfrm>
            <a:custGeom>
              <a:avLst/>
              <a:gdLst/>
              <a:ahLst/>
              <a:cxnLst/>
              <a:rect l="l" t="t" r="r" b="b"/>
              <a:pathLst>
                <a:path w="1268" h="3173" extrusionOk="0">
                  <a:moveTo>
                    <a:pt x="252" y="0"/>
                  </a:moveTo>
                  <a:cubicBezTo>
                    <a:pt x="127" y="0"/>
                    <a:pt x="1" y="102"/>
                    <a:pt x="47" y="262"/>
                  </a:cubicBezTo>
                  <a:lnTo>
                    <a:pt x="829" y="3020"/>
                  </a:lnTo>
                  <a:cubicBezTo>
                    <a:pt x="857" y="3105"/>
                    <a:pt x="934" y="3172"/>
                    <a:pt x="1029" y="3172"/>
                  </a:cubicBezTo>
                  <a:cubicBezTo>
                    <a:pt x="1163" y="3172"/>
                    <a:pt x="1268" y="3039"/>
                    <a:pt x="1229" y="2915"/>
                  </a:cubicBezTo>
                  <a:lnTo>
                    <a:pt x="447" y="148"/>
                  </a:lnTo>
                  <a:cubicBezTo>
                    <a:pt x="417" y="45"/>
                    <a:pt x="335" y="0"/>
                    <a:pt x="25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72"/>
            <p:cNvSpPr/>
            <p:nvPr/>
          </p:nvSpPr>
          <p:spPr>
            <a:xfrm>
              <a:off x="2805099" y="3791306"/>
              <a:ext cx="34774" cy="82849"/>
            </a:xfrm>
            <a:custGeom>
              <a:avLst/>
              <a:gdLst/>
              <a:ahLst/>
              <a:cxnLst/>
              <a:rect l="l" t="t" r="r" b="b"/>
              <a:pathLst>
                <a:path w="1328" h="3164" extrusionOk="0">
                  <a:moveTo>
                    <a:pt x="1070" y="0"/>
                  </a:moveTo>
                  <a:cubicBezTo>
                    <a:pt x="988" y="0"/>
                    <a:pt x="908" y="45"/>
                    <a:pt x="878" y="149"/>
                  </a:cubicBezTo>
                  <a:lnTo>
                    <a:pt x="38" y="2897"/>
                  </a:lnTo>
                  <a:cubicBezTo>
                    <a:pt x="0" y="3030"/>
                    <a:pt x="96" y="3164"/>
                    <a:pt x="239" y="3164"/>
                  </a:cubicBezTo>
                  <a:cubicBezTo>
                    <a:pt x="325" y="3164"/>
                    <a:pt x="401" y="3097"/>
                    <a:pt x="430" y="3021"/>
                  </a:cubicBezTo>
                  <a:lnTo>
                    <a:pt x="1269" y="273"/>
                  </a:lnTo>
                  <a:cubicBezTo>
                    <a:pt x="1327" y="110"/>
                    <a:pt x="1197" y="0"/>
                    <a:pt x="107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72"/>
            <p:cNvSpPr/>
            <p:nvPr/>
          </p:nvSpPr>
          <p:spPr>
            <a:xfrm>
              <a:off x="2757128" y="3882220"/>
              <a:ext cx="261064" cy="259729"/>
            </a:xfrm>
            <a:custGeom>
              <a:avLst/>
              <a:gdLst/>
              <a:ahLst/>
              <a:cxnLst/>
              <a:rect l="l" t="t" r="r" b="b"/>
              <a:pathLst>
                <a:path w="9970" h="9919" extrusionOk="0">
                  <a:moveTo>
                    <a:pt x="2862" y="1"/>
                  </a:moveTo>
                  <a:cubicBezTo>
                    <a:pt x="2807" y="1"/>
                    <a:pt x="2753" y="21"/>
                    <a:pt x="2710" y="64"/>
                  </a:cubicBezTo>
                  <a:lnTo>
                    <a:pt x="115" y="2659"/>
                  </a:lnTo>
                  <a:cubicBezTo>
                    <a:pt x="1" y="2773"/>
                    <a:pt x="48" y="2973"/>
                    <a:pt x="211" y="3021"/>
                  </a:cubicBezTo>
                  <a:lnTo>
                    <a:pt x="821" y="3202"/>
                  </a:lnTo>
                  <a:lnTo>
                    <a:pt x="1184" y="3307"/>
                  </a:lnTo>
                  <a:cubicBezTo>
                    <a:pt x="1327" y="3345"/>
                    <a:pt x="1470" y="3393"/>
                    <a:pt x="1613" y="3441"/>
                  </a:cubicBezTo>
                  <a:cubicBezTo>
                    <a:pt x="2796" y="3861"/>
                    <a:pt x="3874" y="4538"/>
                    <a:pt x="4771" y="5425"/>
                  </a:cubicBezTo>
                  <a:lnTo>
                    <a:pt x="9254" y="9918"/>
                  </a:lnTo>
                  <a:lnTo>
                    <a:pt x="9970" y="9203"/>
                  </a:lnTo>
                  <a:lnTo>
                    <a:pt x="5477" y="4710"/>
                  </a:lnTo>
                  <a:cubicBezTo>
                    <a:pt x="4589" y="3822"/>
                    <a:pt x="3912" y="2744"/>
                    <a:pt x="3492" y="1561"/>
                  </a:cubicBezTo>
                  <a:cubicBezTo>
                    <a:pt x="3445" y="1418"/>
                    <a:pt x="3397" y="1275"/>
                    <a:pt x="3359" y="1132"/>
                  </a:cubicBezTo>
                  <a:lnTo>
                    <a:pt x="3254" y="770"/>
                  </a:lnTo>
                  <a:lnTo>
                    <a:pt x="3072" y="159"/>
                  </a:lnTo>
                  <a:cubicBezTo>
                    <a:pt x="3043" y="58"/>
                    <a:pt x="2953" y="1"/>
                    <a:pt x="28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72"/>
            <p:cNvSpPr/>
            <p:nvPr/>
          </p:nvSpPr>
          <p:spPr>
            <a:xfrm>
              <a:off x="2757128" y="3881880"/>
              <a:ext cx="91700" cy="90207"/>
            </a:xfrm>
            <a:custGeom>
              <a:avLst/>
              <a:gdLst/>
              <a:ahLst/>
              <a:cxnLst/>
              <a:rect l="l" t="t" r="r" b="b"/>
              <a:pathLst>
                <a:path w="3502" h="3445" extrusionOk="0">
                  <a:moveTo>
                    <a:pt x="2861" y="0"/>
                  </a:moveTo>
                  <a:cubicBezTo>
                    <a:pt x="2807" y="0"/>
                    <a:pt x="2752" y="21"/>
                    <a:pt x="2710" y="67"/>
                  </a:cubicBezTo>
                  <a:lnTo>
                    <a:pt x="125" y="2653"/>
                  </a:lnTo>
                  <a:cubicBezTo>
                    <a:pt x="1" y="2777"/>
                    <a:pt x="58" y="2977"/>
                    <a:pt x="211" y="3025"/>
                  </a:cubicBezTo>
                  <a:lnTo>
                    <a:pt x="831" y="3196"/>
                  </a:lnTo>
                  <a:lnTo>
                    <a:pt x="1184" y="3301"/>
                  </a:lnTo>
                  <a:cubicBezTo>
                    <a:pt x="1327" y="3349"/>
                    <a:pt x="1479" y="3397"/>
                    <a:pt x="1622" y="3444"/>
                  </a:cubicBezTo>
                  <a:lnTo>
                    <a:pt x="3502" y="1565"/>
                  </a:lnTo>
                  <a:cubicBezTo>
                    <a:pt x="3445" y="1422"/>
                    <a:pt x="3397" y="1279"/>
                    <a:pt x="3359" y="1126"/>
                  </a:cubicBezTo>
                  <a:lnTo>
                    <a:pt x="3254" y="773"/>
                  </a:lnTo>
                  <a:lnTo>
                    <a:pt x="3072" y="163"/>
                  </a:lnTo>
                  <a:cubicBezTo>
                    <a:pt x="3042" y="61"/>
                    <a:pt x="2952" y="0"/>
                    <a:pt x="2861"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0" name="Google Shape;12930;p72"/>
            <p:cNvSpPr/>
            <p:nvPr/>
          </p:nvSpPr>
          <p:spPr>
            <a:xfrm>
              <a:off x="2757128" y="3881984"/>
              <a:ext cx="85206" cy="83844"/>
            </a:xfrm>
            <a:custGeom>
              <a:avLst/>
              <a:gdLst/>
              <a:ahLst/>
              <a:cxnLst/>
              <a:rect l="l" t="t" r="r" b="b"/>
              <a:pathLst>
                <a:path w="3254" h="3202" extrusionOk="0">
                  <a:moveTo>
                    <a:pt x="2862" y="0"/>
                  </a:moveTo>
                  <a:cubicBezTo>
                    <a:pt x="2807" y="0"/>
                    <a:pt x="2753" y="20"/>
                    <a:pt x="2710" y="63"/>
                  </a:cubicBezTo>
                  <a:lnTo>
                    <a:pt x="115" y="2649"/>
                  </a:lnTo>
                  <a:cubicBezTo>
                    <a:pt x="1" y="2773"/>
                    <a:pt x="48" y="2973"/>
                    <a:pt x="211" y="3021"/>
                  </a:cubicBezTo>
                  <a:lnTo>
                    <a:pt x="831" y="3202"/>
                  </a:lnTo>
                  <a:lnTo>
                    <a:pt x="3254" y="769"/>
                  </a:lnTo>
                  <a:lnTo>
                    <a:pt x="3072" y="159"/>
                  </a:lnTo>
                  <a:cubicBezTo>
                    <a:pt x="3043" y="57"/>
                    <a:pt x="2953" y="0"/>
                    <a:pt x="2862"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1" name="Google Shape;12931;p72"/>
            <p:cNvSpPr/>
            <p:nvPr/>
          </p:nvSpPr>
          <p:spPr>
            <a:xfrm>
              <a:off x="2992950" y="4116995"/>
              <a:ext cx="34747" cy="33622"/>
            </a:xfrm>
            <a:custGeom>
              <a:avLst/>
              <a:gdLst/>
              <a:ahLst/>
              <a:cxnLst/>
              <a:rect l="l" t="t" r="r" b="b"/>
              <a:pathLst>
                <a:path w="1327" h="1284" extrusionOk="0">
                  <a:moveTo>
                    <a:pt x="920" y="1"/>
                  </a:moveTo>
                  <a:cubicBezTo>
                    <a:pt x="864" y="1"/>
                    <a:pt x="806" y="22"/>
                    <a:pt x="764" y="65"/>
                  </a:cubicBezTo>
                  <a:lnTo>
                    <a:pt x="86" y="743"/>
                  </a:lnTo>
                  <a:cubicBezTo>
                    <a:pt x="0" y="828"/>
                    <a:pt x="0" y="962"/>
                    <a:pt x="86" y="1048"/>
                  </a:cubicBezTo>
                  <a:lnTo>
                    <a:pt x="258" y="1220"/>
                  </a:lnTo>
                  <a:cubicBezTo>
                    <a:pt x="301" y="1262"/>
                    <a:pt x="356" y="1284"/>
                    <a:pt x="411" y="1284"/>
                  </a:cubicBezTo>
                  <a:cubicBezTo>
                    <a:pt x="465" y="1284"/>
                    <a:pt x="520" y="1262"/>
                    <a:pt x="563" y="1220"/>
                  </a:cubicBezTo>
                  <a:lnTo>
                    <a:pt x="1241" y="552"/>
                  </a:lnTo>
                  <a:cubicBezTo>
                    <a:pt x="1326" y="466"/>
                    <a:pt x="1326" y="323"/>
                    <a:pt x="1241" y="237"/>
                  </a:cubicBezTo>
                  <a:lnTo>
                    <a:pt x="1069" y="65"/>
                  </a:lnTo>
                  <a:cubicBezTo>
                    <a:pt x="1031" y="22"/>
                    <a:pt x="976" y="1"/>
                    <a:pt x="920" y="1"/>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2" name="Google Shape;12932;p72"/>
          <p:cNvGrpSpPr/>
          <p:nvPr/>
        </p:nvGrpSpPr>
        <p:grpSpPr>
          <a:xfrm>
            <a:off x="849682" y="1995198"/>
            <a:ext cx="363893" cy="291727"/>
            <a:chOff x="849682" y="1995198"/>
            <a:chExt cx="363893" cy="291727"/>
          </a:xfrm>
        </p:grpSpPr>
        <p:sp>
          <p:nvSpPr>
            <p:cNvPr id="12933" name="Google Shape;12933;p72"/>
            <p:cNvSpPr/>
            <p:nvPr/>
          </p:nvSpPr>
          <p:spPr>
            <a:xfrm>
              <a:off x="907838" y="2131517"/>
              <a:ext cx="247579" cy="155408"/>
            </a:xfrm>
            <a:custGeom>
              <a:avLst/>
              <a:gdLst/>
              <a:ahLst/>
              <a:cxnLst/>
              <a:rect l="l" t="t" r="r" b="b"/>
              <a:pathLst>
                <a:path w="9455" h="5935" extrusionOk="0">
                  <a:moveTo>
                    <a:pt x="0" y="0"/>
                  </a:moveTo>
                  <a:lnTo>
                    <a:pt x="0" y="4551"/>
                  </a:lnTo>
                  <a:cubicBezTo>
                    <a:pt x="0" y="4875"/>
                    <a:pt x="392" y="5171"/>
                    <a:pt x="1031" y="5409"/>
                  </a:cubicBezTo>
                  <a:cubicBezTo>
                    <a:pt x="1155" y="5457"/>
                    <a:pt x="1288" y="5505"/>
                    <a:pt x="1422" y="5543"/>
                  </a:cubicBezTo>
                  <a:cubicBezTo>
                    <a:pt x="1555" y="5581"/>
                    <a:pt x="1679" y="5610"/>
                    <a:pt x="1823" y="5638"/>
                  </a:cubicBezTo>
                  <a:cubicBezTo>
                    <a:pt x="1918" y="5667"/>
                    <a:pt x="2013" y="5686"/>
                    <a:pt x="2118" y="5705"/>
                  </a:cubicBezTo>
                  <a:cubicBezTo>
                    <a:pt x="2738" y="5820"/>
                    <a:pt x="3358" y="5886"/>
                    <a:pt x="3988" y="5915"/>
                  </a:cubicBezTo>
                  <a:cubicBezTo>
                    <a:pt x="4160" y="5925"/>
                    <a:pt x="4341" y="5934"/>
                    <a:pt x="4532" y="5934"/>
                  </a:cubicBezTo>
                  <a:lnTo>
                    <a:pt x="4933" y="5934"/>
                  </a:lnTo>
                  <a:cubicBezTo>
                    <a:pt x="5839" y="5925"/>
                    <a:pt x="6745" y="5829"/>
                    <a:pt x="7642" y="5638"/>
                  </a:cubicBezTo>
                  <a:cubicBezTo>
                    <a:pt x="7775" y="5610"/>
                    <a:pt x="7909" y="5572"/>
                    <a:pt x="8033" y="5533"/>
                  </a:cubicBezTo>
                  <a:cubicBezTo>
                    <a:pt x="8911" y="5285"/>
                    <a:pt x="9454" y="4932"/>
                    <a:pt x="9454" y="4541"/>
                  </a:cubicBezTo>
                  <a:lnTo>
                    <a:pt x="945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4" name="Google Shape;12934;p72"/>
            <p:cNvSpPr/>
            <p:nvPr/>
          </p:nvSpPr>
          <p:spPr>
            <a:xfrm>
              <a:off x="1140414" y="2131517"/>
              <a:ext cx="15004" cy="136424"/>
            </a:xfrm>
            <a:custGeom>
              <a:avLst/>
              <a:gdLst/>
              <a:ahLst/>
              <a:cxnLst/>
              <a:rect l="l" t="t" r="r" b="b"/>
              <a:pathLst>
                <a:path w="573" h="5210" extrusionOk="0">
                  <a:moveTo>
                    <a:pt x="0" y="0"/>
                  </a:moveTo>
                  <a:lnTo>
                    <a:pt x="0" y="5209"/>
                  </a:lnTo>
                  <a:cubicBezTo>
                    <a:pt x="363" y="5009"/>
                    <a:pt x="572" y="4780"/>
                    <a:pt x="572" y="4541"/>
                  </a:cubicBezTo>
                  <a:lnTo>
                    <a:pt x="57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5" name="Google Shape;12935;p72"/>
            <p:cNvSpPr/>
            <p:nvPr/>
          </p:nvSpPr>
          <p:spPr>
            <a:xfrm>
              <a:off x="1026483" y="2148511"/>
              <a:ext cx="10526" cy="138414"/>
            </a:xfrm>
            <a:custGeom>
              <a:avLst/>
              <a:gdLst/>
              <a:ahLst/>
              <a:cxnLst/>
              <a:rect l="l" t="t" r="r" b="b"/>
              <a:pathLst>
                <a:path w="402" h="5286" extrusionOk="0">
                  <a:moveTo>
                    <a:pt x="201" y="0"/>
                  </a:moveTo>
                  <a:cubicBezTo>
                    <a:pt x="101" y="0"/>
                    <a:pt x="1" y="67"/>
                    <a:pt x="1" y="200"/>
                  </a:cubicBezTo>
                  <a:lnTo>
                    <a:pt x="1" y="5285"/>
                  </a:lnTo>
                  <a:lnTo>
                    <a:pt x="402" y="5285"/>
                  </a:lnTo>
                  <a:lnTo>
                    <a:pt x="402" y="200"/>
                  </a:lnTo>
                  <a:cubicBezTo>
                    <a:pt x="402" y="67"/>
                    <a:pt x="301"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72"/>
            <p:cNvSpPr/>
            <p:nvPr/>
          </p:nvSpPr>
          <p:spPr>
            <a:xfrm>
              <a:off x="945047" y="2148511"/>
              <a:ext cx="10526" cy="68212"/>
            </a:xfrm>
            <a:custGeom>
              <a:avLst/>
              <a:gdLst/>
              <a:ahLst/>
              <a:cxnLst/>
              <a:rect l="l" t="t" r="r" b="b"/>
              <a:pathLst>
                <a:path w="402" h="2605" extrusionOk="0">
                  <a:moveTo>
                    <a:pt x="201" y="0"/>
                  </a:moveTo>
                  <a:cubicBezTo>
                    <a:pt x="96" y="0"/>
                    <a:pt x="1" y="86"/>
                    <a:pt x="1" y="200"/>
                  </a:cubicBezTo>
                  <a:lnTo>
                    <a:pt x="1" y="2404"/>
                  </a:lnTo>
                  <a:cubicBezTo>
                    <a:pt x="1" y="2519"/>
                    <a:pt x="96" y="2604"/>
                    <a:pt x="201" y="2604"/>
                  </a:cubicBezTo>
                  <a:cubicBezTo>
                    <a:pt x="316" y="2604"/>
                    <a:pt x="402" y="2519"/>
                    <a:pt x="402" y="2404"/>
                  </a:cubicBezTo>
                  <a:lnTo>
                    <a:pt x="402" y="200"/>
                  </a:lnTo>
                  <a:cubicBezTo>
                    <a:pt x="402" y="86"/>
                    <a:pt x="316"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7" name="Google Shape;12937;p72"/>
            <p:cNvSpPr/>
            <p:nvPr/>
          </p:nvSpPr>
          <p:spPr>
            <a:xfrm>
              <a:off x="945309" y="2228192"/>
              <a:ext cx="10526" cy="50982"/>
            </a:xfrm>
            <a:custGeom>
              <a:avLst/>
              <a:gdLst/>
              <a:ahLst/>
              <a:cxnLst/>
              <a:rect l="l" t="t" r="r" b="b"/>
              <a:pathLst>
                <a:path w="402" h="1947" extrusionOk="0">
                  <a:moveTo>
                    <a:pt x="201" y="0"/>
                  </a:moveTo>
                  <a:cubicBezTo>
                    <a:pt x="86" y="0"/>
                    <a:pt x="0" y="86"/>
                    <a:pt x="0" y="191"/>
                  </a:cubicBezTo>
                  <a:lnTo>
                    <a:pt x="0" y="1841"/>
                  </a:lnTo>
                  <a:cubicBezTo>
                    <a:pt x="124" y="1880"/>
                    <a:pt x="258" y="1908"/>
                    <a:pt x="392" y="1946"/>
                  </a:cubicBezTo>
                  <a:cubicBezTo>
                    <a:pt x="401" y="1927"/>
                    <a:pt x="401" y="1908"/>
                    <a:pt x="392" y="1899"/>
                  </a:cubicBezTo>
                  <a:cubicBezTo>
                    <a:pt x="392" y="1326"/>
                    <a:pt x="392" y="763"/>
                    <a:pt x="401" y="201"/>
                  </a:cubicBezTo>
                  <a:cubicBezTo>
                    <a:pt x="401" y="86"/>
                    <a:pt x="315" y="0"/>
                    <a:pt x="201"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8" name="Google Shape;12938;p72"/>
            <p:cNvSpPr/>
            <p:nvPr/>
          </p:nvSpPr>
          <p:spPr>
            <a:xfrm>
              <a:off x="1107682" y="2148511"/>
              <a:ext cx="10762" cy="130663"/>
            </a:xfrm>
            <a:custGeom>
              <a:avLst/>
              <a:gdLst/>
              <a:ahLst/>
              <a:cxnLst/>
              <a:rect l="l" t="t" r="r" b="b"/>
              <a:pathLst>
                <a:path w="411" h="4990" extrusionOk="0">
                  <a:moveTo>
                    <a:pt x="210" y="0"/>
                  </a:moveTo>
                  <a:cubicBezTo>
                    <a:pt x="110" y="0"/>
                    <a:pt x="10" y="67"/>
                    <a:pt x="10" y="200"/>
                  </a:cubicBezTo>
                  <a:lnTo>
                    <a:pt x="10" y="4942"/>
                  </a:lnTo>
                  <a:cubicBezTo>
                    <a:pt x="0" y="4961"/>
                    <a:pt x="0" y="4970"/>
                    <a:pt x="10" y="4989"/>
                  </a:cubicBezTo>
                  <a:cubicBezTo>
                    <a:pt x="143" y="4961"/>
                    <a:pt x="277" y="4923"/>
                    <a:pt x="401" y="4884"/>
                  </a:cubicBezTo>
                  <a:lnTo>
                    <a:pt x="401" y="200"/>
                  </a:lnTo>
                  <a:lnTo>
                    <a:pt x="411" y="200"/>
                  </a:lnTo>
                  <a:cubicBezTo>
                    <a:pt x="411" y="67"/>
                    <a:pt x="310" y="0"/>
                    <a:pt x="210"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72"/>
            <p:cNvSpPr/>
            <p:nvPr/>
          </p:nvSpPr>
          <p:spPr>
            <a:xfrm>
              <a:off x="907838" y="2122274"/>
              <a:ext cx="247579" cy="59230"/>
            </a:xfrm>
            <a:custGeom>
              <a:avLst/>
              <a:gdLst/>
              <a:ahLst/>
              <a:cxnLst/>
              <a:rect l="l" t="t" r="r" b="b"/>
              <a:pathLst>
                <a:path w="9455" h="2262" extrusionOk="0">
                  <a:moveTo>
                    <a:pt x="0" y="0"/>
                  </a:moveTo>
                  <a:lnTo>
                    <a:pt x="0" y="868"/>
                  </a:lnTo>
                  <a:cubicBezTo>
                    <a:pt x="0" y="1565"/>
                    <a:pt x="1727" y="2137"/>
                    <a:pt x="3988" y="2242"/>
                  </a:cubicBezTo>
                  <a:cubicBezTo>
                    <a:pt x="4227" y="2252"/>
                    <a:pt x="4475" y="2261"/>
                    <a:pt x="4732" y="2261"/>
                  </a:cubicBezTo>
                  <a:cubicBezTo>
                    <a:pt x="7337" y="2261"/>
                    <a:pt x="9454" y="1641"/>
                    <a:pt x="9454" y="868"/>
                  </a:cubicBezTo>
                  <a:lnTo>
                    <a:pt x="9454"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72"/>
            <p:cNvSpPr/>
            <p:nvPr/>
          </p:nvSpPr>
          <p:spPr>
            <a:xfrm>
              <a:off x="1140414" y="2122012"/>
              <a:ext cx="15004" cy="40508"/>
            </a:xfrm>
            <a:custGeom>
              <a:avLst/>
              <a:gdLst/>
              <a:ahLst/>
              <a:cxnLst/>
              <a:rect l="l" t="t" r="r" b="b"/>
              <a:pathLst>
                <a:path w="573" h="1547" extrusionOk="0">
                  <a:moveTo>
                    <a:pt x="0" y="1"/>
                  </a:moveTo>
                  <a:lnTo>
                    <a:pt x="0" y="10"/>
                  </a:lnTo>
                  <a:lnTo>
                    <a:pt x="0" y="1546"/>
                  </a:lnTo>
                  <a:cubicBezTo>
                    <a:pt x="363" y="1346"/>
                    <a:pt x="572" y="1117"/>
                    <a:pt x="572" y="878"/>
                  </a:cubicBezTo>
                  <a:lnTo>
                    <a:pt x="572" y="1"/>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72"/>
            <p:cNvSpPr/>
            <p:nvPr/>
          </p:nvSpPr>
          <p:spPr>
            <a:xfrm>
              <a:off x="907838" y="2085798"/>
              <a:ext cx="247579" cy="72716"/>
            </a:xfrm>
            <a:custGeom>
              <a:avLst/>
              <a:gdLst/>
              <a:ahLst/>
              <a:cxnLst/>
              <a:rect l="l" t="t" r="r" b="b"/>
              <a:pathLst>
                <a:path w="9455" h="2777" extrusionOk="0">
                  <a:moveTo>
                    <a:pt x="4732" y="1"/>
                  </a:moveTo>
                  <a:cubicBezTo>
                    <a:pt x="2118" y="1"/>
                    <a:pt x="0" y="621"/>
                    <a:pt x="0" y="1393"/>
                  </a:cubicBezTo>
                  <a:cubicBezTo>
                    <a:pt x="0" y="2157"/>
                    <a:pt x="2118" y="2777"/>
                    <a:pt x="4732" y="2777"/>
                  </a:cubicBezTo>
                  <a:cubicBezTo>
                    <a:pt x="7337" y="2777"/>
                    <a:pt x="9454" y="2157"/>
                    <a:pt x="9454" y="1393"/>
                  </a:cubicBezTo>
                  <a:cubicBezTo>
                    <a:pt x="9454" y="621"/>
                    <a:pt x="7337" y="1"/>
                    <a:pt x="4732"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72"/>
            <p:cNvSpPr/>
            <p:nvPr/>
          </p:nvSpPr>
          <p:spPr>
            <a:xfrm>
              <a:off x="1012264" y="2085798"/>
              <a:ext cx="143153" cy="72716"/>
            </a:xfrm>
            <a:custGeom>
              <a:avLst/>
              <a:gdLst/>
              <a:ahLst/>
              <a:cxnLst/>
              <a:rect l="l" t="t" r="r" b="b"/>
              <a:pathLst>
                <a:path w="5467" h="2777" extrusionOk="0">
                  <a:moveTo>
                    <a:pt x="744" y="1"/>
                  </a:moveTo>
                  <a:cubicBezTo>
                    <a:pt x="487" y="1"/>
                    <a:pt x="239" y="1"/>
                    <a:pt x="0" y="20"/>
                  </a:cubicBezTo>
                  <a:cubicBezTo>
                    <a:pt x="2252" y="125"/>
                    <a:pt x="3978" y="697"/>
                    <a:pt x="3978" y="1384"/>
                  </a:cubicBezTo>
                  <a:cubicBezTo>
                    <a:pt x="3978" y="2080"/>
                    <a:pt x="2252" y="2653"/>
                    <a:pt x="0" y="2758"/>
                  </a:cubicBezTo>
                  <a:cubicBezTo>
                    <a:pt x="239" y="2767"/>
                    <a:pt x="487" y="2777"/>
                    <a:pt x="744" y="2777"/>
                  </a:cubicBezTo>
                  <a:cubicBezTo>
                    <a:pt x="3349" y="2777"/>
                    <a:pt x="5466" y="2157"/>
                    <a:pt x="5466" y="1384"/>
                  </a:cubicBezTo>
                  <a:cubicBezTo>
                    <a:pt x="5466" y="621"/>
                    <a:pt x="3349" y="1"/>
                    <a:pt x="74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72"/>
            <p:cNvSpPr/>
            <p:nvPr/>
          </p:nvSpPr>
          <p:spPr>
            <a:xfrm>
              <a:off x="1049971" y="1995198"/>
              <a:ext cx="123750" cy="119613"/>
            </a:xfrm>
            <a:custGeom>
              <a:avLst/>
              <a:gdLst/>
              <a:ahLst/>
              <a:cxnLst/>
              <a:rect l="l" t="t" r="r" b="b"/>
              <a:pathLst>
                <a:path w="4726" h="4568" extrusionOk="0">
                  <a:moveTo>
                    <a:pt x="4442" y="0"/>
                  </a:moveTo>
                  <a:cubicBezTo>
                    <a:pt x="4395" y="0"/>
                    <a:pt x="4346" y="19"/>
                    <a:pt x="4303" y="64"/>
                  </a:cubicBezTo>
                  <a:lnTo>
                    <a:pt x="134" y="4224"/>
                  </a:lnTo>
                  <a:cubicBezTo>
                    <a:pt x="1" y="4348"/>
                    <a:pt x="96" y="4567"/>
                    <a:pt x="277" y="4567"/>
                  </a:cubicBezTo>
                  <a:cubicBezTo>
                    <a:pt x="325" y="4567"/>
                    <a:pt x="382" y="4548"/>
                    <a:pt x="420" y="4510"/>
                  </a:cubicBezTo>
                  <a:lnTo>
                    <a:pt x="4580" y="341"/>
                  </a:lnTo>
                  <a:cubicBezTo>
                    <a:pt x="4725" y="195"/>
                    <a:pt x="4593" y="0"/>
                    <a:pt x="444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72"/>
            <p:cNvSpPr/>
            <p:nvPr/>
          </p:nvSpPr>
          <p:spPr>
            <a:xfrm>
              <a:off x="1044734" y="2103525"/>
              <a:ext cx="18513" cy="18775"/>
            </a:xfrm>
            <a:custGeom>
              <a:avLst/>
              <a:gdLst/>
              <a:ahLst/>
              <a:cxnLst/>
              <a:rect l="l" t="t" r="r" b="b"/>
              <a:pathLst>
                <a:path w="707" h="717" extrusionOk="0">
                  <a:moveTo>
                    <a:pt x="353" y="1"/>
                  </a:moveTo>
                  <a:cubicBezTo>
                    <a:pt x="153" y="1"/>
                    <a:pt x="0" y="163"/>
                    <a:pt x="0" y="354"/>
                  </a:cubicBezTo>
                  <a:cubicBezTo>
                    <a:pt x="0" y="554"/>
                    <a:pt x="153" y="716"/>
                    <a:pt x="353" y="716"/>
                  </a:cubicBezTo>
                  <a:cubicBezTo>
                    <a:pt x="544" y="716"/>
                    <a:pt x="706" y="554"/>
                    <a:pt x="706" y="354"/>
                  </a:cubicBezTo>
                  <a:cubicBezTo>
                    <a:pt x="706" y="163"/>
                    <a:pt x="544" y="1"/>
                    <a:pt x="35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5" name="Google Shape;12945;p72"/>
            <p:cNvSpPr/>
            <p:nvPr/>
          </p:nvSpPr>
          <p:spPr>
            <a:xfrm>
              <a:off x="889509" y="1995224"/>
              <a:ext cx="123776" cy="119587"/>
            </a:xfrm>
            <a:custGeom>
              <a:avLst/>
              <a:gdLst/>
              <a:ahLst/>
              <a:cxnLst/>
              <a:rect l="l" t="t" r="r" b="b"/>
              <a:pathLst>
                <a:path w="4727" h="4567" extrusionOk="0">
                  <a:moveTo>
                    <a:pt x="292" y="0"/>
                  </a:moveTo>
                  <a:cubicBezTo>
                    <a:pt x="135" y="0"/>
                    <a:pt x="1" y="203"/>
                    <a:pt x="147" y="350"/>
                  </a:cubicBezTo>
                  <a:lnTo>
                    <a:pt x="4316" y="4509"/>
                  </a:lnTo>
                  <a:cubicBezTo>
                    <a:pt x="4354" y="4547"/>
                    <a:pt x="4402" y="4566"/>
                    <a:pt x="4459" y="4566"/>
                  </a:cubicBezTo>
                  <a:cubicBezTo>
                    <a:pt x="4640" y="4566"/>
                    <a:pt x="4726" y="4347"/>
                    <a:pt x="4602" y="4223"/>
                  </a:cubicBezTo>
                  <a:lnTo>
                    <a:pt x="433" y="63"/>
                  </a:lnTo>
                  <a:cubicBezTo>
                    <a:pt x="389" y="19"/>
                    <a:pt x="339" y="0"/>
                    <a:pt x="292"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6" name="Google Shape;12946;p72"/>
            <p:cNvSpPr/>
            <p:nvPr/>
          </p:nvSpPr>
          <p:spPr>
            <a:xfrm>
              <a:off x="1000010" y="2103525"/>
              <a:ext cx="18775" cy="18775"/>
            </a:xfrm>
            <a:custGeom>
              <a:avLst/>
              <a:gdLst/>
              <a:ahLst/>
              <a:cxnLst/>
              <a:rect l="l" t="t" r="r" b="b"/>
              <a:pathLst>
                <a:path w="717" h="717" extrusionOk="0">
                  <a:moveTo>
                    <a:pt x="363" y="1"/>
                  </a:moveTo>
                  <a:cubicBezTo>
                    <a:pt x="163" y="1"/>
                    <a:pt x="1" y="163"/>
                    <a:pt x="1" y="354"/>
                  </a:cubicBezTo>
                  <a:cubicBezTo>
                    <a:pt x="1" y="554"/>
                    <a:pt x="163" y="716"/>
                    <a:pt x="363" y="716"/>
                  </a:cubicBezTo>
                  <a:cubicBezTo>
                    <a:pt x="554" y="716"/>
                    <a:pt x="716" y="554"/>
                    <a:pt x="716" y="354"/>
                  </a:cubicBezTo>
                  <a:cubicBezTo>
                    <a:pt x="716" y="163"/>
                    <a:pt x="554" y="1"/>
                    <a:pt x="36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72"/>
            <p:cNvSpPr/>
            <p:nvPr/>
          </p:nvSpPr>
          <p:spPr>
            <a:xfrm>
              <a:off x="883984" y="2035811"/>
              <a:ext cx="42603" cy="55250"/>
            </a:xfrm>
            <a:custGeom>
              <a:avLst/>
              <a:gdLst/>
              <a:ahLst/>
              <a:cxnLst/>
              <a:rect l="l" t="t" r="r" b="b"/>
              <a:pathLst>
                <a:path w="1627" h="2110" extrusionOk="0">
                  <a:moveTo>
                    <a:pt x="276" y="0"/>
                  </a:moveTo>
                  <a:cubicBezTo>
                    <a:pt x="134" y="0"/>
                    <a:pt x="0" y="156"/>
                    <a:pt x="101" y="316"/>
                  </a:cubicBezTo>
                  <a:lnTo>
                    <a:pt x="1207" y="2014"/>
                  </a:lnTo>
                  <a:cubicBezTo>
                    <a:pt x="1236" y="2072"/>
                    <a:pt x="1303" y="2110"/>
                    <a:pt x="1369" y="2110"/>
                  </a:cubicBezTo>
                  <a:cubicBezTo>
                    <a:pt x="1532" y="2110"/>
                    <a:pt x="1627" y="1929"/>
                    <a:pt x="1541" y="1795"/>
                  </a:cubicBezTo>
                  <a:lnTo>
                    <a:pt x="444" y="97"/>
                  </a:lnTo>
                  <a:cubicBezTo>
                    <a:pt x="398" y="28"/>
                    <a:pt x="336" y="0"/>
                    <a:pt x="27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8" name="Google Shape;12948;p72"/>
            <p:cNvSpPr/>
            <p:nvPr/>
          </p:nvSpPr>
          <p:spPr>
            <a:xfrm>
              <a:off x="849682" y="2076083"/>
              <a:ext cx="61090" cy="29720"/>
            </a:xfrm>
            <a:custGeom>
              <a:avLst/>
              <a:gdLst/>
              <a:ahLst/>
              <a:cxnLst/>
              <a:rect l="l" t="t" r="r" b="b"/>
              <a:pathLst>
                <a:path w="2333" h="1135" extrusionOk="0">
                  <a:moveTo>
                    <a:pt x="285" y="0"/>
                  </a:moveTo>
                  <a:cubicBezTo>
                    <a:pt x="91" y="0"/>
                    <a:pt x="0" y="298"/>
                    <a:pt x="218" y="391"/>
                  </a:cubicBezTo>
                  <a:lnTo>
                    <a:pt x="1983" y="1125"/>
                  </a:lnTo>
                  <a:cubicBezTo>
                    <a:pt x="2002" y="1135"/>
                    <a:pt x="2031" y="1135"/>
                    <a:pt x="2059" y="1135"/>
                  </a:cubicBezTo>
                  <a:lnTo>
                    <a:pt x="2050" y="1135"/>
                  </a:lnTo>
                  <a:cubicBezTo>
                    <a:pt x="2053" y="1135"/>
                    <a:pt x="2056" y="1135"/>
                    <a:pt x="2060" y="1135"/>
                  </a:cubicBezTo>
                  <a:cubicBezTo>
                    <a:pt x="2280" y="1135"/>
                    <a:pt x="2333" y="828"/>
                    <a:pt x="2126" y="753"/>
                  </a:cubicBezTo>
                  <a:lnTo>
                    <a:pt x="371" y="19"/>
                  </a:lnTo>
                  <a:cubicBezTo>
                    <a:pt x="341" y="6"/>
                    <a:pt x="312" y="0"/>
                    <a:pt x="28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9" name="Google Shape;12949;p72"/>
            <p:cNvSpPr/>
            <p:nvPr/>
          </p:nvSpPr>
          <p:spPr>
            <a:xfrm>
              <a:off x="1136643" y="2035811"/>
              <a:ext cx="42629" cy="55250"/>
            </a:xfrm>
            <a:custGeom>
              <a:avLst/>
              <a:gdLst/>
              <a:ahLst/>
              <a:cxnLst/>
              <a:rect l="l" t="t" r="r" b="b"/>
              <a:pathLst>
                <a:path w="1628" h="2110" extrusionOk="0">
                  <a:moveTo>
                    <a:pt x="1355" y="0"/>
                  </a:moveTo>
                  <a:cubicBezTo>
                    <a:pt x="1296" y="0"/>
                    <a:pt x="1236" y="28"/>
                    <a:pt x="1193" y="97"/>
                  </a:cubicBezTo>
                  <a:lnTo>
                    <a:pt x="96" y="1795"/>
                  </a:lnTo>
                  <a:cubicBezTo>
                    <a:pt x="1" y="1929"/>
                    <a:pt x="96" y="2110"/>
                    <a:pt x="259" y="2110"/>
                  </a:cubicBezTo>
                  <a:cubicBezTo>
                    <a:pt x="325" y="2110"/>
                    <a:pt x="392" y="2072"/>
                    <a:pt x="430" y="2014"/>
                  </a:cubicBezTo>
                  <a:lnTo>
                    <a:pt x="1527" y="316"/>
                  </a:lnTo>
                  <a:cubicBezTo>
                    <a:pt x="1628" y="156"/>
                    <a:pt x="1494" y="0"/>
                    <a:pt x="135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72"/>
            <p:cNvSpPr/>
            <p:nvPr/>
          </p:nvSpPr>
          <p:spPr>
            <a:xfrm>
              <a:off x="1152406" y="2076083"/>
              <a:ext cx="61168" cy="29720"/>
            </a:xfrm>
            <a:custGeom>
              <a:avLst/>
              <a:gdLst/>
              <a:ahLst/>
              <a:cxnLst/>
              <a:rect l="l" t="t" r="r" b="b"/>
              <a:pathLst>
                <a:path w="2336" h="1135" extrusionOk="0">
                  <a:moveTo>
                    <a:pt x="2051" y="0"/>
                  </a:moveTo>
                  <a:cubicBezTo>
                    <a:pt x="2024" y="0"/>
                    <a:pt x="1995" y="6"/>
                    <a:pt x="1965" y="19"/>
                  </a:cubicBezTo>
                  <a:lnTo>
                    <a:pt x="200" y="753"/>
                  </a:lnTo>
                  <a:cubicBezTo>
                    <a:pt x="0" y="829"/>
                    <a:pt x="57" y="1135"/>
                    <a:pt x="286" y="1135"/>
                  </a:cubicBezTo>
                  <a:cubicBezTo>
                    <a:pt x="305" y="1135"/>
                    <a:pt x="334" y="1135"/>
                    <a:pt x="363" y="1125"/>
                  </a:cubicBezTo>
                  <a:lnTo>
                    <a:pt x="2118" y="391"/>
                  </a:lnTo>
                  <a:cubicBezTo>
                    <a:pt x="2336" y="298"/>
                    <a:pt x="2244" y="0"/>
                    <a:pt x="205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51" name="Google Shape;12951;p72"/>
          <p:cNvGrpSpPr/>
          <p:nvPr/>
        </p:nvGrpSpPr>
        <p:grpSpPr>
          <a:xfrm>
            <a:off x="3065430" y="1990066"/>
            <a:ext cx="378190" cy="302044"/>
            <a:chOff x="3065430" y="1990066"/>
            <a:chExt cx="378190" cy="302044"/>
          </a:xfrm>
        </p:grpSpPr>
        <p:sp>
          <p:nvSpPr>
            <p:cNvPr id="12952" name="Google Shape;12952;p72"/>
            <p:cNvSpPr/>
            <p:nvPr/>
          </p:nvSpPr>
          <p:spPr>
            <a:xfrm>
              <a:off x="3216282" y="2149742"/>
              <a:ext cx="67714" cy="67741"/>
            </a:xfrm>
            <a:custGeom>
              <a:avLst/>
              <a:gdLst/>
              <a:ahLst/>
              <a:cxnLst/>
              <a:rect l="l" t="t" r="r" b="b"/>
              <a:pathLst>
                <a:path w="2586" h="2587" extrusionOk="0">
                  <a:moveTo>
                    <a:pt x="1946" y="1"/>
                  </a:moveTo>
                  <a:lnTo>
                    <a:pt x="0" y="1947"/>
                  </a:lnTo>
                  <a:lnTo>
                    <a:pt x="639" y="2586"/>
                  </a:lnTo>
                  <a:lnTo>
                    <a:pt x="2585" y="640"/>
                  </a:lnTo>
                  <a:lnTo>
                    <a:pt x="194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72"/>
            <p:cNvSpPr/>
            <p:nvPr/>
          </p:nvSpPr>
          <p:spPr>
            <a:xfrm>
              <a:off x="3216282" y="2180483"/>
              <a:ext cx="36973" cy="36999"/>
            </a:xfrm>
            <a:custGeom>
              <a:avLst/>
              <a:gdLst/>
              <a:ahLst/>
              <a:cxnLst/>
              <a:rect l="l" t="t" r="r" b="b"/>
              <a:pathLst>
                <a:path w="1412" h="1413" extrusionOk="0">
                  <a:moveTo>
                    <a:pt x="773" y="0"/>
                  </a:moveTo>
                  <a:lnTo>
                    <a:pt x="0" y="773"/>
                  </a:lnTo>
                  <a:lnTo>
                    <a:pt x="639" y="1412"/>
                  </a:lnTo>
                  <a:lnTo>
                    <a:pt x="1412" y="639"/>
                  </a:lnTo>
                  <a:lnTo>
                    <a:pt x="773"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72"/>
            <p:cNvSpPr/>
            <p:nvPr/>
          </p:nvSpPr>
          <p:spPr>
            <a:xfrm>
              <a:off x="3141079" y="2188103"/>
              <a:ext cx="104949" cy="104007"/>
            </a:xfrm>
            <a:custGeom>
              <a:avLst/>
              <a:gdLst/>
              <a:ahLst/>
              <a:cxnLst/>
              <a:rect l="l" t="t" r="r" b="b"/>
              <a:pathLst>
                <a:path w="4008" h="3972" extrusionOk="0">
                  <a:moveTo>
                    <a:pt x="3020" y="0"/>
                  </a:moveTo>
                  <a:cubicBezTo>
                    <a:pt x="2963" y="0"/>
                    <a:pt x="2905" y="24"/>
                    <a:pt x="2863" y="72"/>
                  </a:cubicBezTo>
                  <a:lnTo>
                    <a:pt x="86" y="2848"/>
                  </a:lnTo>
                  <a:cubicBezTo>
                    <a:pt x="1" y="2934"/>
                    <a:pt x="1" y="3067"/>
                    <a:pt x="86" y="3153"/>
                  </a:cubicBezTo>
                  <a:lnTo>
                    <a:pt x="831" y="3907"/>
                  </a:lnTo>
                  <a:cubicBezTo>
                    <a:pt x="873" y="3950"/>
                    <a:pt x="931" y="3971"/>
                    <a:pt x="988" y="3971"/>
                  </a:cubicBezTo>
                  <a:cubicBezTo>
                    <a:pt x="1045" y="3971"/>
                    <a:pt x="1102" y="3950"/>
                    <a:pt x="1145" y="3907"/>
                  </a:cubicBezTo>
                  <a:lnTo>
                    <a:pt x="3921" y="1121"/>
                  </a:lnTo>
                  <a:cubicBezTo>
                    <a:pt x="4007" y="1035"/>
                    <a:pt x="4007" y="902"/>
                    <a:pt x="3921" y="816"/>
                  </a:cubicBezTo>
                  <a:lnTo>
                    <a:pt x="3177" y="72"/>
                  </a:lnTo>
                  <a:cubicBezTo>
                    <a:pt x="3134" y="24"/>
                    <a:pt x="3077" y="0"/>
                    <a:pt x="302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72"/>
            <p:cNvSpPr/>
            <p:nvPr/>
          </p:nvSpPr>
          <p:spPr>
            <a:xfrm>
              <a:off x="3235999" y="1990118"/>
              <a:ext cx="207621" cy="207621"/>
            </a:xfrm>
            <a:custGeom>
              <a:avLst/>
              <a:gdLst/>
              <a:ahLst/>
              <a:cxnLst/>
              <a:rect l="l" t="t" r="r" b="b"/>
              <a:pathLst>
                <a:path w="7929" h="7929" extrusionOk="0">
                  <a:moveTo>
                    <a:pt x="3969" y="1"/>
                  </a:moveTo>
                  <a:cubicBezTo>
                    <a:pt x="1775" y="1"/>
                    <a:pt x="1" y="1775"/>
                    <a:pt x="1" y="3960"/>
                  </a:cubicBezTo>
                  <a:cubicBezTo>
                    <a:pt x="1" y="6154"/>
                    <a:pt x="1775" y="7928"/>
                    <a:pt x="3969" y="7928"/>
                  </a:cubicBezTo>
                  <a:cubicBezTo>
                    <a:pt x="6154" y="7928"/>
                    <a:pt x="7928" y="6154"/>
                    <a:pt x="7928" y="3960"/>
                  </a:cubicBezTo>
                  <a:cubicBezTo>
                    <a:pt x="7928" y="1775"/>
                    <a:pt x="6154" y="1"/>
                    <a:pt x="396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72"/>
            <p:cNvSpPr/>
            <p:nvPr/>
          </p:nvSpPr>
          <p:spPr>
            <a:xfrm>
              <a:off x="3226023" y="1990066"/>
              <a:ext cx="192119" cy="181933"/>
            </a:xfrm>
            <a:custGeom>
              <a:avLst/>
              <a:gdLst/>
              <a:ahLst/>
              <a:cxnLst/>
              <a:rect l="l" t="t" r="r" b="b"/>
              <a:pathLst>
                <a:path w="7337" h="6948" extrusionOk="0">
                  <a:moveTo>
                    <a:pt x="4347" y="0"/>
                  </a:moveTo>
                  <a:cubicBezTo>
                    <a:pt x="3332" y="0"/>
                    <a:pt x="2318" y="389"/>
                    <a:pt x="1546" y="1167"/>
                  </a:cubicBezTo>
                  <a:cubicBezTo>
                    <a:pt x="0" y="2712"/>
                    <a:pt x="0" y="5221"/>
                    <a:pt x="1546" y="6767"/>
                  </a:cubicBezTo>
                  <a:cubicBezTo>
                    <a:pt x="1612" y="6833"/>
                    <a:pt x="1679" y="6891"/>
                    <a:pt x="1746" y="6948"/>
                  </a:cubicBezTo>
                  <a:cubicBezTo>
                    <a:pt x="372" y="5383"/>
                    <a:pt x="458" y="3017"/>
                    <a:pt x="1927" y="1548"/>
                  </a:cubicBezTo>
                  <a:cubicBezTo>
                    <a:pt x="2701" y="774"/>
                    <a:pt x="3716" y="384"/>
                    <a:pt x="4733" y="384"/>
                  </a:cubicBezTo>
                  <a:cubicBezTo>
                    <a:pt x="5659" y="384"/>
                    <a:pt x="6586" y="707"/>
                    <a:pt x="7336" y="1357"/>
                  </a:cubicBezTo>
                  <a:cubicBezTo>
                    <a:pt x="7279" y="1291"/>
                    <a:pt x="7212" y="1224"/>
                    <a:pt x="7155" y="1167"/>
                  </a:cubicBezTo>
                  <a:cubicBezTo>
                    <a:pt x="6378" y="389"/>
                    <a:pt x="5362" y="0"/>
                    <a:pt x="434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72"/>
            <p:cNvSpPr/>
            <p:nvPr/>
          </p:nvSpPr>
          <p:spPr>
            <a:xfrm>
              <a:off x="3252234" y="2013816"/>
              <a:ext cx="167401" cy="159938"/>
            </a:xfrm>
            <a:custGeom>
              <a:avLst/>
              <a:gdLst/>
              <a:ahLst/>
              <a:cxnLst/>
              <a:rect l="l" t="t" r="r" b="b"/>
              <a:pathLst>
                <a:path w="6393" h="6108" extrusionOk="0">
                  <a:moveTo>
                    <a:pt x="3325" y="1"/>
                  </a:moveTo>
                  <a:cubicBezTo>
                    <a:pt x="2577" y="1"/>
                    <a:pt x="1814" y="278"/>
                    <a:pt x="1193" y="899"/>
                  </a:cubicBezTo>
                  <a:cubicBezTo>
                    <a:pt x="1" y="2091"/>
                    <a:pt x="1" y="4018"/>
                    <a:pt x="1193" y="5211"/>
                  </a:cubicBezTo>
                  <a:cubicBezTo>
                    <a:pt x="1813" y="5830"/>
                    <a:pt x="2574" y="6107"/>
                    <a:pt x="3321" y="6107"/>
                  </a:cubicBezTo>
                  <a:cubicBezTo>
                    <a:pt x="4888" y="6107"/>
                    <a:pt x="6393" y="4889"/>
                    <a:pt x="6393" y="3055"/>
                  </a:cubicBezTo>
                  <a:cubicBezTo>
                    <a:pt x="6393" y="1216"/>
                    <a:pt x="4891" y="1"/>
                    <a:pt x="332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72"/>
            <p:cNvSpPr/>
            <p:nvPr/>
          </p:nvSpPr>
          <p:spPr>
            <a:xfrm>
              <a:off x="3275722" y="2029605"/>
              <a:ext cx="153654" cy="144175"/>
            </a:xfrm>
            <a:custGeom>
              <a:avLst/>
              <a:gdLst/>
              <a:ahLst/>
              <a:cxnLst/>
              <a:rect l="l" t="t" r="r" b="b"/>
              <a:pathLst>
                <a:path w="5868" h="5506" extrusionOk="0">
                  <a:moveTo>
                    <a:pt x="4255" y="0"/>
                  </a:moveTo>
                  <a:lnTo>
                    <a:pt x="4255" y="0"/>
                  </a:lnTo>
                  <a:cubicBezTo>
                    <a:pt x="5143" y="1212"/>
                    <a:pt x="5019" y="2891"/>
                    <a:pt x="3960" y="3959"/>
                  </a:cubicBezTo>
                  <a:cubicBezTo>
                    <a:pt x="3367" y="4547"/>
                    <a:pt x="2586" y="4849"/>
                    <a:pt x="1802" y="4849"/>
                  </a:cubicBezTo>
                  <a:cubicBezTo>
                    <a:pt x="1172" y="4849"/>
                    <a:pt x="540" y="4654"/>
                    <a:pt x="1" y="4255"/>
                  </a:cubicBezTo>
                  <a:lnTo>
                    <a:pt x="1" y="4255"/>
                  </a:lnTo>
                  <a:cubicBezTo>
                    <a:pt x="600" y="5078"/>
                    <a:pt x="1524" y="5505"/>
                    <a:pt x="2458" y="5505"/>
                  </a:cubicBezTo>
                  <a:cubicBezTo>
                    <a:pt x="3159" y="5505"/>
                    <a:pt x="3865" y="5265"/>
                    <a:pt x="4446" y="4770"/>
                  </a:cubicBezTo>
                  <a:cubicBezTo>
                    <a:pt x="5791" y="3606"/>
                    <a:pt x="5868" y="1546"/>
                    <a:pt x="4608" y="296"/>
                  </a:cubicBezTo>
                  <a:cubicBezTo>
                    <a:pt x="4494" y="191"/>
                    <a:pt x="4379" y="86"/>
                    <a:pt x="425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72"/>
            <p:cNvSpPr/>
            <p:nvPr/>
          </p:nvSpPr>
          <p:spPr>
            <a:xfrm>
              <a:off x="3065430" y="1990066"/>
              <a:ext cx="177587" cy="149464"/>
            </a:xfrm>
            <a:custGeom>
              <a:avLst/>
              <a:gdLst/>
              <a:ahLst/>
              <a:cxnLst/>
              <a:rect l="l" t="t" r="r" b="b"/>
              <a:pathLst>
                <a:path w="6782" h="5708" extrusionOk="0">
                  <a:moveTo>
                    <a:pt x="3369" y="1"/>
                  </a:moveTo>
                  <a:cubicBezTo>
                    <a:pt x="1279" y="1"/>
                    <a:pt x="1" y="2352"/>
                    <a:pt x="1182" y="4114"/>
                  </a:cubicBezTo>
                  <a:cubicBezTo>
                    <a:pt x="1674" y="4860"/>
                    <a:pt x="2504" y="5285"/>
                    <a:pt x="3371" y="5285"/>
                  </a:cubicBezTo>
                  <a:cubicBezTo>
                    <a:pt x="3614" y="5285"/>
                    <a:pt x="3859" y="5252"/>
                    <a:pt x="4101" y="5183"/>
                  </a:cubicBezTo>
                  <a:lnTo>
                    <a:pt x="5189" y="5689"/>
                  </a:lnTo>
                  <a:cubicBezTo>
                    <a:pt x="5217" y="5702"/>
                    <a:pt x="5247" y="5708"/>
                    <a:pt x="5276" y="5708"/>
                  </a:cubicBezTo>
                  <a:cubicBezTo>
                    <a:pt x="5393" y="5708"/>
                    <a:pt x="5502" y="5609"/>
                    <a:pt x="5494" y="5479"/>
                  </a:cubicBezTo>
                  <a:lnTo>
                    <a:pt x="5446" y="4286"/>
                  </a:lnTo>
                  <a:cubicBezTo>
                    <a:pt x="6782" y="2588"/>
                    <a:pt x="5637" y="89"/>
                    <a:pt x="3481" y="3"/>
                  </a:cubicBezTo>
                  <a:cubicBezTo>
                    <a:pt x="3443" y="1"/>
                    <a:pt x="3406" y="1"/>
                    <a:pt x="3369"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72"/>
            <p:cNvSpPr/>
            <p:nvPr/>
          </p:nvSpPr>
          <p:spPr>
            <a:xfrm>
              <a:off x="3137832" y="2038089"/>
              <a:ext cx="20503" cy="52972"/>
            </a:xfrm>
            <a:custGeom>
              <a:avLst/>
              <a:gdLst/>
              <a:ahLst/>
              <a:cxnLst/>
              <a:rect l="l" t="t" r="r" b="b"/>
              <a:pathLst>
                <a:path w="783" h="2023" extrusionOk="0">
                  <a:moveTo>
                    <a:pt x="249" y="0"/>
                  </a:moveTo>
                  <a:cubicBezTo>
                    <a:pt x="1" y="19"/>
                    <a:pt x="1" y="401"/>
                    <a:pt x="249" y="420"/>
                  </a:cubicBezTo>
                  <a:lnTo>
                    <a:pt x="373" y="420"/>
                  </a:lnTo>
                  <a:lnTo>
                    <a:pt x="373" y="1823"/>
                  </a:lnTo>
                  <a:cubicBezTo>
                    <a:pt x="373" y="1937"/>
                    <a:pt x="468" y="2023"/>
                    <a:pt x="582" y="2023"/>
                  </a:cubicBezTo>
                  <a:cubicBezTo>
                    <a:pt x="687" y="2023"/>
                    <a:pt x="783" y="1927"/>
                    <a:pt x="783" y="1823"/>
                  </a:cubicBezTo>
                  <a:lnTo>
                    <a:pt x="783" y="210"/>
                  </a:lnTo>
                  <a:cubicBezTo>
                    <a:pt x="783" y="96"/>
                    <a:pt x="687" y="0"/>
                    <a:pt x="5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72"/>
            <p:cNvSpPr/>
            <p:nvPr/>
          </p:nvSpPr>
          <p:spPr>
            <a:xfrm>
              <a:off x="3137334" y="2082525"/>
              <a:ext cx="32338" cy="10814"/>
            </a:xfrm>
            <a:custGeom>
              <a:avLst/>
              <a:gdLst/>
              <a:ahLst/>
              <a:cxnLst/>
              <a:rect l="l" t="t" r="r" b="b"/>
              <a:pathLst>
                <a:path w="1235" h="413" extrusionOk="0">
                  <a:moveTo>
                    <a:pt x="971" y="0"/>
                  </a:moveTo>
                  <a:cubicBezTo>
                    <a:pt x="963" y="0"/>
                    <a:pt x="954" y="1"/>
                    <a:pt x="945" y="2"/>
                  </a:cubicBezTo>
                  <a:lnTo>
                    <a:pt x="258" y="2"/>
                  </a:lnTo>
                  <a:cubicBezTo>
                    <a:pt x="0" y="21"/>
                    <a:pt x="0" y="393"/>
                    <a:pt x="258" y="412"/>
                  </a:cubicBezTo>
                  <a:lnTo>
                    <a:pt x="945" y="412"/>
                  </a:lnTo>
                  <a:cubicBezTo>
                    <a:pt x="951" y="412"/>
                    <a:pt x="957" y="412"/>
                    <a:pt x="963" y="412"/>
                  </a:cubicBezTo>
                  <a:cubicBezTo>
                    <a:pt x="1232" y="412"/>
                    <a:pt x="1235" y="0"/>
                    <a:pt x="97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72"/>
            <p:cNvSpPr/>
            <p:nvPr/>
          </p:nvSpPr>
          <p:spPr>
            <a:xfrm>
              <a:off x="3139822" y="2021488"/>
              <a:ext cx="18513" cy="15868"/>
            </a:xfrm>
            <a:custGeom>
              <a:avLst/>
              <a:gdLst/>
              <a:ahLst/>
              <a:cxnLst/>
              <a:rect l="l" t="t" r="r" b="b"/>
              <a:pathLst>
                <a:path w="707" h="606" extrusionOk="0">
                  <a:moveTo>
                    <a:pt x="404" y="1"/>
                  </a:moveTo>
                  <a:cubicBezTo>
                    <a:pt x="330" y="1"/>
                    <a:pt x="254" y="29"/>
                    <a:pt x="192" y="91"/>
                  </a:cubicBezTo>
                  <a:cubicBezTo>
                    <a:pt x="1" y="281"/>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3" name="Google Shape;12963;p72"/>
          <p:cNvGrpSpPr/>
          <p:nvPr/>
        </p:nvGrpSpPr>
        <p:grpSpPr>
          <a:xfrm>
            <a:off x="3568234" y="3791410"/>
            <a:ext cx="347501" cy="359284"/>
            <a:chOff x="3568234" y="3791410"/>
            <a:chExt cx="347501" cy="359284"/>
          </a:xfrm>
        </p:grpSpPr>
        <p:sp>
          <p:nvSpPr>
            <p:cNvPr id="12964" name="Google Shape;12964;p72"/>
            <p:cNvSpPr/>
            <p:nvPr/>
          </p:nvSpPr>
          <p:spPr>
            <a:xfrm>
              <a:off x="3657682" y="3791410"/>
              <a:ext cx="151899" cy="160750"/>
            </a:xfrm>
            <a:custGeom>
              <a:avLst/>
              <a:gdLst/>
              <a:ahLst/>
              <a:cxnLst/>
              <a:rect l="l" t="t" r="r" b="b"/>
              <a:pathLst>
                <a:path w="5801" h="6139" extrusionOk="0">
                  <a:moveTo>
                    <a:pt x="3210" y="1"/>
                  </a:moveTo>
                  <a:cubicBezTo>
                    <a:pt x="2700" y="1"/>
                    <a:pt x="2177" y="155"/>
                    <a:pt x="1708" y="498"/>
                  </a:cubicBezTo>
                  <a:cubicBezTo>
                    <a:pt x="0" y="1738"/>
                    <a:pt x="429" y="4390"/>
                    <a:pt x="2433" y="5039"/>
                  </a:cubicBezTo>
                  <a:lnTo>
                    <a:pt x="3024" y="6031"/>
                  </a:lnTo>
                  <a:cubicBezTo>
                    <a:pt x="3067" y="6103"/>
                    <a:pt x="3141" y="6139"/>
                    <a:pt x="3215" y="6139"/>
                  </a:cubicBezTo>
                  <a:cubicBezTo>
                    <a:pt x="3289" y="6139"/>
                    <a:pt x="3363" y="6103"/>
                    <a:pt x="3406" y="6031"/>
                  </a:cubicBezTo>
                  <a:lnTo>
                    <a:pt x="4007" y="5039"/>
                  </a:lnTo>
                  <a:cubicBezTo>
                    <a:pt x="5075" y="4696"/>
                    <a:pt x="5800" y="3703"/>
                    <a:pt x="5800" y="2587"/>
                  </a:cubicBezTo>
                  <a:cubicBezTo>
                    <a:pt x="5800" y="1062"/>
                    <a:pt x="4547" y="1"/>
                    <a:pt x="3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5" name="Google Shape;12965;p72"/>
            <p:cNvSpPr/>
            <p:nvPr/>
          </p:nvSpPr>
          <p:spPr>
            <a:xfrm>
              <a:off x="3727858" y="3822413"/>
              <a:ext cx="48992" cy="48992"/>
            </a:xfrm>
            <a:custGeom>
              <a:avLst/>
              <a:gdLst/>
              <a:ahLst/>
              <a:cxnLst/>
              <a:rect l="l" t="t" r="r" b="b"/>
              <a:pathLst>
                <a:path w="1871" h="1871" extrusionOk="0">
                  <a:moveTo>
                    <a:pt x="936" y="1"/>
                  </a:moveTo>
                  <a:cubicBezTo>
                    <a:pt x="421" y="1"/>
                    <a:pt x="1" y="421"/>
                    <a:pt x="1" y="936"/>
                  </a:cubicBezTo>
                  <a:cubicBezTo>
                    <a:pt x="1" y="1451"/>
                    <a:pt x="421" y="1871"/>
                    <a:pt x="936" y="1871"/>
                  </a:cubicBezTo>
                  <a:cubicBezTo>
                    <a:pt x="1451" y="1871"/>
                    <a:pt x="1871" y="1451"/>
                    <a:pt x="1871" y="936"/>
                  </a:cubicBezTo>
                  <a:cubicBezTo>
                    <a:pt x="1871" y="421"/>
                    <a:pt x="1451" y="1"/>
                    <a:pt x="93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72"/>
            <p:cNvSpPr/>
            <p:nvPr/>
          </p:nvSpPr>
          <p:spPr>
            <a:xfrm>
              <a:off x="3710890" y="3816731"/>
              <a:ext cx="82823" cy="60173"/>
            </a:xfrm>
            <a:custGeom>
              <a:avLst/>
              <a:gdLst/>
              <a:ahLst/>
              <a:cxnLst/>
              <a:rect l="l" t="t" r="r" b="b"/>
              <a:pathLst>
                <a:path w="3163" h="2298" extrusionOk="0">
                  <a:moveTo>
                    <a:pt x="1584" y="428"/>
                  </a:moveTo>
                  <a:cubicBezTo>
                    <a:pt x="1784" y="428"/>
                    <a:pt x="1965" y="504"/>
                    <a:pt x="2099" y="638"/>
                  </a:cubicBezTo>
                  <a:cubicBezTo>
                    <a:pt x="2585" y="1124"/>
                    <a:pt x="2188" y="1881"/>
                    <a:pt x="1598" y="1881"/>
                  </a:cubicBezTo>
                  <a:cubicBezTo>
                    <a:pt x="1505" y="1881"/>
                    <a:pt x="1407" y="1862"/>
                    <a:pt x="1307" y="1821"/>
                  </a:cubicBezTo>
                  <a:cubicBezTo>
                    <a:pt x="573" y="1525"/>
                    <a:pt x="792" y="428"/>
                    <a:pt x="1584" y="428"/>
                  </a:cubicBezTo>
                  <a:close/>
                  <a:moveTo>
                    <a:pt x="1608" y="0"/>
                  </a:moveTo>
                  <a:cubicBezTo>
                    <a:pt x="1463" y="0"/>
                    <a:pt x="1310" y="30"/>
                    <a:pt x="1154" y="94"/>
                  </a:cubicBezTo>
                  <a:cubicBezTo>
                    <a:pt x="0" y="571"/>
                    <a:pt x="334" y="2298"/>
                    <a:pt x="1584" y="2298"/>
                  </a:cubicBezTo>
                  <a:cubicBezTo>
                    <a:pt x="1889" y="2298"/>
                    <a:pt x="2185" y="2174"/>
                    <a:pt x="2395" y="1964"/>
                  </a:cubicBezTo>
                  <a:cubicBezTo>
                    <a:pt x="3162" y="1196"/>
                    <a:pt x="2538" y="0"/>
                    <a:pt x="160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7" name="Google Shape;12967;p72"/>
            <p:cNvSpPr/>
            <p:nvPr/>
          </p:nvSpPr>
          <p:spPr>
            <a:xfrm>
              <a:off x="3699631" y="3857973"/>
              <a:ext cx="44017" cy="39670"/>
            </a:xfrm>
            <a:custGeom>
              <a:avLst/>
              <a:gdLst/>
              <a:ahLst/>
              <a:cxnLst/>
              <a:rect l="l" t="t" r="r" b="b"/>
              <a:pathLst>
                <a:path w="1681" h="1515" extrusionOk="0">
                  <a:moveTo>
                    <a:pt x="1368" y="1"/>
                  </a:moveTo>
                  <a:cubicBezTo>
                    <a:pt x="1315" y="1"/>
                    <a:pt x="1259" y="25"/>
                    <a:pt x="1212" y="83"/>
                  </a:cubicBezTo>
                  <a:lnTo>
                    <a:pt x="144" y="1161"/>
                  </a:lnTo>
                  <a:cubicBezTo>
                    <a:pt x="1" y="1285"/>
                    <a:pt x="96" y="1514"/>
                    <a:pt x="287" y="1514"/>
                  </a:cubicBezTo>
                  <a:cubicBezTo>
                    <a:pt x="344" y="1514"/>
                    <a:pt x="392" y="1486"/>
                    <a:pt x="430" y="1448"/>
                  </a:cubicBezTo>
                  <a:lnTo>
                    <a:pt x="1508" y="379"/>
                  </a:lnTo>
                  <a:cubicBezTo>
                    <a:pt x="1681" y="228"/>
                    <a:pt x="1533" y="1"/>
                    <a:pt x="13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8" name="Google Shape;12968;p72"/>
            <p:cNvSpPr/>
            <p:nvPr/>
          </p:nvSpPr>
          <p:spPr>
            <a:xfrm>
              <a:off x="3568234" y="3947316"/>
              <a:ext cx="86960" cy="201179"/>
            </a:xfrm>
            <a:custGeom>
              <a:avLst/>
              <a:gdLst/>
              <a:ahLst/>
              <a:cxnLst/>
              <a:rect l="l" t="t" r="r" b="b"/>
              <a:pathLst>
                <a:path w="3321" h="7683" extrusionOk="0">
                  <a:moveTo>
                    <a:pt x="3321" y="1"/>
                  </a:moveTo>
                  <a:lnTo>
                    <a:pt x="153" y="1060"/>
                  </a:lnTo>
                  <a:cubicBezTo>
                    <a:pt x="68" y="1088"/>
                    <a:pt x="1" y="1174"/>
                    <a:pt x="10" y="1270"/>
                  </a:cubicBezTo>
                  <a:lnTo>
                    <a:pt x="10" y="7461"/>
                  </a:lnTo>
                  <a:cubicBezTo>
                    <a:pt x="2" y="7588"/>
                    <a:pt x="107" y="7683"/>
                    <a:pt x="225" y="7683"/>
                  </a:cubicBezTo>
                  <a:cubicBezTo>
                    <a:pt x="249" y="7683"/>
                    <a:pt x="273" y="7679"/>
                    <a:pt x="297" y="7671"/>
                  </a:cubicBezTo>
                  <a:lnTo>
                    <a:pt x="3321" y="6660"/>
                  </a:lnTo>
                  <a:lnTo>
                    <a:pt x="332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72"/>
            <p:cNvSpPr/>
            <p:nvPr/>
          </p:nvSpPr>
          <p:spPr>
            <a:xfrm>
              <a:off x="3655169" y="3947316"/>
              <a:ext cx="86960" cy="203379"/>
            </a:xfrm>
            <a:custGeom>
              <a:avLst/>
              <a:gdLst/>
              <a:ahLst/>
              <a:cxnLst/>
              <a:rect l="l" t="t" r="r" b="b"/>
              <a:pathLst>
                <a:path w="3321" h="7767" extrusionOk="0">
                  <a:moveTo>
                    <a:pt x="1" y="1"/>
                  </a:moveTo>
                  <a:lnTo>
                    <a:pt x="1" y="6660"/>
                  </a:lnTo>
                  <a:lnTo>
                    <a:pt x="3321" y="7766"/>
                  </a:lnTo>
                  <a:lnTo>
                    <a:pt x="3321" y="1107"/>
                  </a:ln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72"/>
            <p:cNvSpPr/>
            <p:nvPr/>
          </p:nvSpPr>
          <p:spPr>
            <a:xfrm>
              <a:off x="3742103" y="3947316"/>
              <a:ext cx="86699" cy="203379"/>
            </a:xfrm>
            <a:custGeom>
              <a:avLst/>
              <a:gdLst/>
              <a:ahLst/>
              <a:cxnLst/>
              <a:rect l="l" t="t" r="r" b="b"/>
              <a:pathLst>
                <a:path w="3311" h="7767" extrusionOk="0">
                  <a:moveTo>
                    <a:pt x="3311" y="1"/>
                  </a:moveTo>
                  <a:lnTo>
                    <a:pt x="1" y="1107"/>
                  </a:lnTo>
                  <a:lnTo>
                    <a:pt x="1" y="7766"/>
                  </a:lnTo>
                  <a:lnTo>
                    <a:pt x="3311" y="6660"/>
                  </a:lnTo>
                  <a:lnTo>
                    <a:pt x="3311"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1" name="Google Shape;12971;p72"/>
            <p:cNvSpPr/>
            <p:nvPr/>
          </p:nvSpPr>
          <p:spPr>
            <a:xfrm>
              <a:off x="3828775" y="3947316"/>
              <a:ext cx="86960" cy="201179"/>
            </a:xfrm>
            <a:custGeom>
              <a:avLst/>
              <a:gdLst/>
              <a:ahLst/>
              <a:cxnLst/>
              <a:rect l="l" t="t" r="r" b="b"/>
              <a:pathLst>
                <a:path w="3321" h="7683" extrusionOk="0">
                  <a:moveTo>
                    <a:pt x="1" y="1"/>
                  </a:moveTo>
                  <a:lnTo>
                    <a:pt x="1" y="6660"/>
                  </a:lnTo>
                  <a:lnTo>
                    <a:pt x="3025" y="7671"/>
                  </a:lnTo>
                  <a:cubicBezTo>
                    <a:pt x="3049" y="7679"/>
                    <a:pt x="3073" y="7683"/>
                    <a:pt x="3096" y="7683"/>
                  </a:cubicBezTo>
                  <a:cubicBezTo>
                    <a:pt x="3215" y="7683"/>
                    <a:pt x="3321" y="7588"/>
                    <a:pt x="3321" y="7461"/>
                  </a:cubicBezTo>
                  <a:lnTo>
                    <a:pt x="3321" y="1270"/>
                  </a:lnTo>
                  <a:cubicBezTo>
                    <a:pt x="3321" y="1174"/>
                    <a:pt x="3254" y="1088"/>
                    <a:pt x="3168" y="1060"/>
                  </a:cubicBezTo>
                  <a:lnTo>
                    <a:pt x="1" y="1"/>
                  </a:ln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2" name="Google Shape;12972;p72"/>
            <p:cNvSpPr/>
            <p:nvPr/>
          </p:nvSpPr>
          <p:spPr>
            <a:xfrm>
              <a:off x="3582741" y="3962556"/>
              <a:ext cx="318776" cy="173135"/>
            </a:xfrm>
            <a:custGeom>
              <a:avLst/>
              <a:gdLst/>
              <a:ahLst/>
              <a:cxnLst/>
              <a:rect l="l" t="t" r="r" b="b"/>
              <a:pathLst>
                <a:path w="12174" h="6612" extrusionOk="0">
                  <a:moveTo>
                    <a:pt x="2776" y="1"/>
                  </a:moveTo>
                  <a:lnTo>
                    <a:pt x="153" y="869"/>
                  </a:lnTo>
                  <a:cubicBezTo>
                    <a:pt x="57" y="898"/>
                    <a:pt x="0" y="983"/>
                    <a:pt x="0" y="1079"/>
                  </a:cubicBezTo>
                  <a:lnTo>
                    <a:pt x="0" y="6135"/>
                  </a:lnTo>
                  <a:cubicBezTo>
                    <a:pt x="0" y="6254"/>
                    <a:pt x="100" y="6347"/>
                    <a:pt x="215" y="6347"/>
                  </a:cubicBezTo>
                  <a:cubicBezTo>
                    <a:pt x="239" y="6347"/>
                    <a:pt x="263" y="6343"/>
                    <a:pt x="286" y="6335"/>
                  </a:cubicBezTo>
                  <a:lnTo>
                    <a:pt x="2595" y="5563"/>
                  </a:lnTo>
                  <a:cubicBezTo>
                    <a:pt x="2652" y="5543"/>
                    <a:pt x="2712" y="5534"/>
                    <a:pt x="2772" y="5534"/>
                  </a:cubicBezTo>
                  <a:cubicBezTo>
                    <a:pt x="2831" y="5534"/>
                    <a:pt x="2891" y="5543"/>
                    <a:pt x="2948" y="5563"/>
                  </a:cubicBezTo>
                  <a:lnTo>
                    <a:pt x="3225" y="5658"/>
                  </a:lnTo>
                  <a:lnTo>
                    <a:pt x="6087" y="6612"/>
                  </a:lnTo>
                  <a:lnTo>
                    <a:pt x="9225" y="5563"/>
                  </a:lnTo>
                  <a:cubicBezTo>
                    <a:pt x="9283" y="5543"/>
                    <a:pt x="9342" y="5534"/>
                    <a:pt x="9401" y="5534"/>
                  </a:cubicBezTo>
                  <a:cubicBezTo>
                    <a:pt x="9459" y="5534"/>
                    <a:pt x="9516" y="5543"/>
                    <a:pt x="9569" y="5563"/>
                  </a:cubicBezTo>
                  <a:lnTo>
                    <a:pt x="9855" y="5658"/>
                  </a:lnTo>
                  <a:lnTo>
                    <a:pt x="11877" y="6335"/>
                  </a:lnTo>
                  <a:cubicBezTo>
                    <a:pt x="11900" y="6343"/>
                    <a:pt x="11923" y="6346"/>
                    <a:pt x="11945" y="6346"/>
                  </a:cubicBezTo>
                  <a:cubicBezTo>
                    <a:pt x="12065" y="6346"/>
                    <a:pt x="12173" y="6246"/>
                    <a:pt x="12173" y="6125"/>
                  </a:cubicBezTo>
                  <a:lnTo>
                    <a:pt x="12173" y="1079"/>
                  </a:lnTo>
                  <a:cubicBezTo>
                    <a:pt x="12164" y="983"/>
                    <a:pt x="12106" y="898"/>
                    <a:pt x="12011" y="869"/>
                  </a:cubicBezTo>
                  <a:lnTo>
                    <a:pt x="9845" y="153"/>
                  </a:lnTo>
                  <a:lnTo>
                    <a:pt x="9397" y="1"/>
                  </a:lnTo>
                  <a:lnTo>
                    <a:pt x="6249" y="1050"/>
                  </a:lnTo>
                  <a:cubicBezTo>
                    <a:pt x="6192" y="1064"/>
                    <a:pt x="6134" y="1072"/>
                    <a:pt x="6077" y="1072"/>
                  </a:cubicBezTo>
                  <a:cubicBezTo>
                    <a:pt x="6020" y="1072"/>
                    <a:pt x="5963" y="1064"/>
                    <a:pt x="5905" y="1050"/>
                  </a:cubicBezTo>
                  <a:lnTo>
                    <a:pt x="3225" y="153"/>
                  </a:lnTo>
                  <a:lnTo>
                    <a:pt x="2776"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72"/>
            <p:cNvSpPr/>
            <p:nvPr/>
          </p:nvSpPr>
          <p:spPr>
            <a:xfrm>
              <a:off x="3582741" y="3962556"/>
              <a:ext cx="72454" cy="166196"/>
            </a:xfrm>
            <a:custGeom>
              <a:avLst/>
              <a:gdLst/>
              <a:ahLst/>
              <a:cxnLst/>
              <a:rect l="l" t="t" r="r" b="b"/>
              <a:pathLst>
                <a:path w="2767" h="6347" extrusionOk="0">
                  <a:moveTo>
                    <a:pt x="2767" y="1"/>
                  </a:moveTo>
                  <a:lnTo>
                    <a:pt x="143" y="869"/>
                  </a:lnTo>
                  <a:cubicBezTo>
                    <a:pt x="57" y="898"/>
                    <a:pt x="0" y="983"/>
                    <a:pt x="0" y="1079"/>
                  </a:cubicBezTo>
                  <a:lnTo>
                    <a:pt x="0" y="6135"/>
                  </a:lnTo>
                  <a:cubicBezTo>
                    <a:pt x="0" y="6254"/>
                    <a:pt x="100" y="6347"/>
                    <a:pt x="210" y="6347"/>
                  </a:cubicBezTo>
                  <a:cubicBezTo>
                    <a:pt x="232" y="6347"/>
                    <a:pt x="255" y="6343"/>
                    <a:pt x="277" y="6335"/>
                  </a:cubicBezTo>
                  <a:lnTo>
                    <a:pt x="2595" y="5572"/>
                  </a:lnTo>
                  <a:cubicBezTo>
                    <a:pt x="2652" y="5553"/>
                    <a:pt x="2709" y="5543"/>
                    <a:pt x="2767" y="5543"/>
                  </a:cubicBezTo>
                  <a:lnTo>
                    <a:pt x="2767"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72"/>
            <p:cNvSpPr/>
            <p:nvPr/>
          </p:nvSpPr>
          <p:spPr>
            <a:xfrm>
              <a:off x="3742103" y="3962556"/>
              <a:ext cx="86699" cy="173135"/>
            </a:xfrm>
            <a:custGeom>
              <a:avLst/>
              <a:gdLst/>
              <a:ahLst/>
              <a:cxnLst/>
              <a:rect l="l" t="t" r="r" b="b"/>
              <a:pathLst>
                <a:path w="3311" h="6612" extrusionOk="0">
                  <a:moveTo>
                    <a:pt x="3311" y="1"/>
                  </a:moveTo>
                  <a:lnTo>
                    <a:pt x="172" y="1050"/>
                  </a:lnTo>
                  <a:cubicBezTo>
                    <a:pt x="115" y="1060"/>
                    <a:pt x="58" y="1069"/>
                    <a:pt x="1" y="1079"/>
                  </a:cubicBezTo>
                  <a:lnTo>
                    <a:pt x="1" y="6612"/>
                  </a:lnTo>
                  <a:lnTo>
                    <a:pt x="3139" y="5572"/>
                  </a:lnTo>
                  <a:cubicBezTo>
                    <a:pt x="3197" y="5553"/>
                    <a:pt x="3254" y="5543"/>
                    <a:pt x="3311" y="5543"/>
                  </a:cubicBezTo>
                  <a:lnTo>
                    <a:pt x="3311"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5" name="Google Shape;12975;p72"/>
          <p:cNvGrpSpPr/>
          <p:nvPr/>
        </p:nvGrpSpPr>
        <p:grpSpPr>
          <a:xfrm>
            <a:off x="1759925" y="1501087"/>
            <a:ext cx="347004" cy="358420"/>
            <a:chOff x="1759925" y="1501087"/>
            <a:chExt cx="347004" cy="358420"/>
          </a:xfrm>
        </p:grpSpPr>
        <p:sp>
          <p:nvSpPr>
            <p:cNvPr id="12976" name="Google Shape;12976;p72"/>
            <p:cNvSpPr/>
            <p:nvPr/>
          </p:nvSpPr>
          <p:spPr>
            <a:xfrm>
              <a:off x="1897055" y="1797266"/>
              <a:ext cx="72480" cy="62242"/>
            </a:xfrm>
            <a:custGeom>
              <a:avLst/>
              <a:gdLst/>
              <a:ahLst/>
              <a:cxnLst/>
              <a:rect l="l" t="t" r="r" b="b"/>
              <a:pathLst>
                <a:path w="2768" h="2377" extrusionOk="0">
                  <a:moveTo>
                    <a:pt x="1" y="1"/>
                  </a:moveTo>
                  <a:lnTo>
                    <a:pt x="1" y="2147"/>
                  </a:lnTo>
                  <a:cubicBezTo>
                    <a:pt x="1" y="2271"/>
                    <a:pt x="106" y="2376"/>
                    <a:pt x="230" y="2376"/>
                  </a:cubicBezTo>
                  <a:lnTo>
                    <a:pt x="2548" y="2376"/>
                  </a:lnTo>
                  <a:cubicBezTo>
                    <a:pt x="2672" y="2376"/>
                    <a:pt x="2767" y="2271"/>
                    <a:pt x="2767" y="2147"/>
                  </a:cubicBezTo>
                  <a:lnTo>
                    <a:pt x="2767"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72"/>
            <p:cNvSpPr/>
            <p:nvPr/>
          </p:nvSpPr>
          <p:spPr>
            <a:xfrm>
              <a:off x="1897055" y="1797266"/>
              <a:ext cx="72480" cy="31003"/>
            </a:xfrm>
            <a:custGeom>
              <a:avLst/>
              <a:gdLst/>
              <a:ahLst/>
              <a:cxnLst/>
              <a:rect l="l" t="t" r="r" b="b"/>
              <a:pathLst>
                <a:path w="2768" h="1184" extrusionOk="0">
                  <a:moveTo>
                    <a:pt x="1" y="1"/>
                  </a:moveTo>
                  <a:lnTo>
                    <a:pt x="1" y="1184"/>
                  </a:lnTo>
                  <a:lnTo>
                    <a:pt x="2767" y="1184"/>
                  </a:lnTo>
                  <a:lnTo>
                    <a:pt x="2767"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72"/>
            <p:cNvSpPr/>
            <p:nvPr/>
          </p:nvSpPr>
          <p:spPr>
            <a:xfrm>
              <a:off x="1854086" y="1501087"/>
              <a:ext cx="158419" cy="311942"/>
            </a:xfrm>
            <a:custGeom>
              <a:avLst/>
              <a:gdLst/>
              <a:ahLst/>
              <a:cxnLst/>
              <a:rect l="l" t="t" r="r" b="b"/>
              <a:pathLst>
                <a:path w="6050" h="11913" extrusionOk="0">
                  <a:moveTo>
                    <a:pt x="759" y="0"/>
                  </a:moveTo>
                  <a:cubicBezTo>
                    <a:pt x="389" y="0"/>
                    <a:pt x="20" y="241"/>
                    <a:pt x="1" y="723"/>
                  </a:cubicBezTo>
                  <a:lnTo>
                    <a:pt x="1" y="11694"/>
                  </a:lnTo>
                  <a:cubicBezTo>
                    <a:pt x="1" y="11818"/>
                    <a:pt x="106" y="11913"/>
                    <a:pt x="220" y="11913"/>
                  </a:cubicBezTo>
                  <a:lnTo>
                    <a:pt x="5830" y="11913"/>
                  </a:lnTo>
                  <a:cubicBezTo>
                    <a:pt x="5954" y="11913"/>
                    <a:pt x="6049" y="11818"/>
                    <a:pt x="6049" y="11694"/>
                  </a:cubicBezTo>
                  <a:lnTo>
                    <a:pt x="6049" y="3251"/>
                  </a:lnTo>
                  <a:lnTo>
                    <a:pt x="1518" y="3251"/>
                  </a:lnTo>
                  <a:lnTo>
                    <a:pt x="1518" y="723"/>
                  </a:lnTo>
                  <a:cubicBezTo>
                    <a:pt x="1498" y="241"/>
                    <a:pt x="1129" y="0"/>
                    <a:pt x="7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9" name="Google Shape;12979;p72"/>
            <p:cNvSpPr/>
            <p:nvPr/>
          </p:nvSpPr>
          <p:spPr>
            <a:xfrm>
              <a:off x="1854086" y="1795040"/>
              <a:ext cx="158419" cy="17989"/>
            </a:xfrm>
            <a:custGeom>
              <a:avLst/>
              <a:gdLst/>
              <a:ahLst/>
              <a:cxnLst/>
              <a:rect l="l" t="t" r="r" b="b"/>
              <a:pathLst>
                <a:path w="6050" h="687" extrusionOk="0">
                  <a:moveTo>
                    <a:pt x="1" y="0"/>
                  </a:moveTo>
                  <a:lnTo>
                    <a:pt x="1" y="468"/>
                  </a:lnTo>
                  <a:cubicBezTo>
                    <a:pt x="1" y="592"/>
                    <a:pt x="106" y="687"/>
                    <a:pt x="220" y="687"/>
                  </a:cubicBezTo>
                  <a:lnTo>
                    <a:pt x="5830" y="687"/>
                  </a:lnTo>
                  <a:cubicBezTo>
                    <a:pt x="5954" y="687"/>
                    <a:pt x="6049" y="592"/>
                    <a:pt x="6049" y="468"/>
                  </a:cubicBezTo>
                  <a:lnTo>
                    <a:pt x="604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0" name="Google Shape;12980;p72"/>
            <p:cNvSpPr/>
            <p:nvPr/>
          </p:nvSpPr>
          <p:spPr>
            <a:xfrm>
              <a:off x="1854348" y="1602685"/>
              <a:ext cx="105447" cy="80702"/>
            </a:xfrm>
            <a:custGeom>
              <a:avLst/>
              <a:gdLst/>
              <a:ahLst/>
              <a:cxnLst/>
              <a:rect l="l" t="t" r="r" b="b"/>
              <a:pathLst>
                <a:path w="4027" h="3082" extrusionOk="0">
                  <a:moveTo>
                    <a:pt x="716" y="0"/>
                  </a:moveTo>
                  <a:cubicBezTo>
                    <a:pt x="458" y="0"/>
                    <a:pt x="210" y="77"/>
                    <a:pt x="0" y="220"/>
                  </a:cubicBezTo>
                  <a:lnTo>
                    <a:pt x="0" y="2862"/>
                  </a:lnTo>
                  <a:cubicBezTo>
                    <a:pt x="210" y="3005"/>
                    <a:pt x="458" y="3082"/>
                    <a:pt x="716" y="3082"/>
                  </a:cubicBezTo>
                  <a:lnTo>
                    <a:pt x="2776" y="3082"/>
                  </a:lnTo>
                  <a:cubicBezTo>
                    <a:pt x="3463" y="3082"/>
                    <a:pt x="4017" y="2528"/>
                    <a:pt x="4026" y="1842"/>
                  </a:cubicBezTo>
                  <a:lnTo>
                    <a:pt x="4026"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72"/>
            <p:cNvSpPr/>
            <p:nvPr/>
          </p:nvSpPr>
          <p:spPr>
            <a:xfrm>
              <a:off x="1893808" y="1586188"/>
              <a:ext cx="118697" cy="63996"/>
            </a:xfrm>
            <a:custGeom>
              <a:avLst/>
              <a:gdLst/>
              <a:ahLst/>
              <a:cxnLst/>
              <a:rect l="l" t="t" r="r" b="b"/>
              <a:pathLst>
                <a:path w="4533" h="2444" extrusionOk="0">
                  <a:moveTo>
                    <a:pt x="1" y="1"/>
                  </a:moveTo>
                  <a:lnTo>
                    <a:pt x="1" y="2195"/>
                  </a:lnTo>
                  <a:cubicBezTo>
                    <a:pt x="229" y="2362"/>
                    <a:pt x="493" y="2444"/>
                    <a:pt x="757" y="2444"/>
                  </a:cubicBezTo>
                  <a:cubicBezTo>
                    <a:pt x="1067" y="2444"/>
                    <a:pt x="1375" y="2331"/>
                    <a:pt x="1622" y="2109"/>
                  </a:cubicBezTo>
                  <a:cubicBezTo>
                    <a:pt x="1813" y="2224"/>
                    <a:pt x="2023" y="2281"/>
                    <a:pt x="2252" y="2281"/>
                  </a:cubicBezTo>
                  <a:lnTo>
                    <a:pt x="2290" y="2281"/>
                  </a:lnTo>
                  <a:cubicBezTo>
                    <a:pt x="2643" y="2281"/>
                    <a:pt x="2987" y="2128"/>
                    <a:pt x="3225" y="1861"/>
                  </a:cubicBezTo>
                  <a:cubicBezTo>
                    <a:pt x="3387" y="1928"/>
                    <a:pt x="3549" y="1956"/>
                    <a:pt x="3721" y="1956"/>
                  </a:cubicBezTo>
                  <a:lnTo>
                    <a:pt x="3836" y="1956"/>
                  </a:lnTo>
                  <a:cubicBezTo>
                    <a:pt x="4084" y="1956"/>
                    <a:pt x="4332" y="1880"/>
                    <a:pt x="4532" y="1747"/>
                  </a:cubicBezTo>
                  <a:lnTo>
                    <a:pt x="453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72"/>
            <p:cNvSpPr/>
            <p:nvPr/>
          </p:nvSpPr>
          <p:spPr>
            <a:xfrm>
              <a:off x="1893808" y="1552724"/>
              <a:ext cx="39487" cy="83452"/>
            </a:xfrm>
            <a:custGeom>
              <a:avLst/>
              <a:gdLst/>
              <a:ahLst/>
              <a:cxnLst/>
              <a:rect l="l" t="t" r="r" b="b"/>
              <a:pathLst>
                <a:path w="1508" h="3187" extrusionOk="0">
                  <a:moveTo>
                    <a:pt x="754" y="0"/>
                  </a:moveTo>
                  <a:cubicBezTo>
                    <a:pt x="334" y="0"/>
                    <a:pt x="1" y="344"/>
                    <a:pt x="1" y="754"/>
                  </a:cubicBezTo>
                  <a:lnTo>
                    <a:pt x="1" y="2433"/>
                  </a:lnTo>
                  <a:cubicBezTo>
                    <a:pt x="1" y="2853"/>
                    <a:pt x="334" y="3187"/>
                    <a:pt x="754" y="3187"/>
                  </a:cubicBezTo>
                  <a:cubicBezTo>
                    <a:pt x="1174" y="3187"/>
                    <a:pt x="1508" y="2853"/>
                    <a:pt x="1508" y="2433"/>
                  </a:cubicBezTo>
                  <a:lnTo>
                    <a:pt x="1508" y="764"/>
                  </a:lnTo>
                  <a:cubicBezTo>
                    <a:pt x="1508" y="344"/>
                    <a:pt x="1174" y="0"/>
                    <a:pt x="754"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72"/>
            <p:cNvSpPr/>
            <p:nvPr/>
          </p:nvSpPr>
          <p:spPr>
            <a:xfrm>
              <a:off x="1933269" y="1552724"/>
              <a:ext cx="39749" cy="79210"/>
            </a:xfrm>
            <a:custGeom>
              <a:avLst/>
              <a:gdLst/>
              <a:ahLst/>
              <a:cxnLst/>
              <a:rect l="l" t="t" r="r" b="b"/>
              <a:pathLst>
                <a:path w="1518" h="3025" extrusionOk="0">
                  <a:moveTo>
                    <a:pt x="735" y="0"/>
                  </a:moveTo>
                  <a:cubicBezTo>
                    <a:pt x="335" y="0"/>
                    <a:pt x="1" y="334"/>
                    <a:pt x="1" y="744"/>
                  </a:cubicBezTo>
                  <a:lnTo>
                    <a:pt x="1" y="2290"/>
                  </a:lnTo>
                  <a:cubicBezTo>
                    <a:pt x="1" y="2700"/>
                    <a:pt x="335" y="3025"/>
                    <a:pt x="735" y="3025"/>
                  </a:cubicBezTo>
                  <a:lnTo>
                    <a:pt x="783" y="3025"/>
                  </a:lnTo>
                  <a:cubicBezTo>
                    <a:pt x="1184" y="3025"/>
                    <a:pt x="1518" y="2700"/>
                    <a:pt x="1518" y="2290"/>
                  </a:cubicBezTo>
                  <a:lnTo>
                    <a:pt x="1518" y="744"/>
                  </a:lnTo>
                  <a:cubicBezTo>
                    <a:pt x="1518" y="334"/>
                    <a:pt x="1184" y="0"/>
                    <a:pt x="783"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72"/>
            <p:cNvSpPr/>
            <p:nvPr/>
          </p:nvSpPr>
          <p:spPr>
            <a:xfrm>
              <a:off x="1972992" y="1552724"/>
              <a:ext cx="39513" cy="70726"/>
            </a:xfrm>
            <a:custGeom>
              <a:avLst/>
              <a:gdLst/>
              <a:ahLst/>
              <a:cxnLst/>
              <a:rect l="l" t="t" r="r" b="b"/>
              <a:pathLst>
                <a:path w="1509" h="2701" extrusionOk="0">
                  <a:moveTo>
                    <a:pt x="697" y="0"/>
                  </a:moveTo>
                  <a:cubicBezTo>
                    <a:pt x="306" y="0"/>
                    <a:pt x="1" y="315"/>
                    <a:pt x="1" y="697"/>
                  </a:cubicBezTo>
                  <a:lnTo>
                    <a:pt x="1" y="2013"/>
                  </a:lnTo>
                  <a:cubicBezTo>
                    <a:pt x="1" y="2395"/>
                    <a:pt x="306" y="2700"/>
                    <a:pt x="697" y="2700"/>
                  </a:cubicBezTo>
                  <a:lnTo>
                    <a:pt x="812" y="2700"/>
                  </a:lnTo>
                  <a:cubicBezTo>
                    <a:pt x="1193" y="2700"/>
                    <a:pt x="1508" y="2395"/>
                    <a:pt x="1508" y="2013"/>
                  </a:cubicBezTo>
                  <a:lnTo>
                    <a:pt x="1508" y="697"/>
                  </a:lnTo>
                  <a:cubicBezTo>
                    <a:pt x="1508" y="315"/>
                    <a:pt x="1193" y="0"/>
                    <a:pt x="81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72"/>
            <p:cNvSpPr/>
            <p:nvPr/>
          </p:nvSpPr>
          <p:spPr>
            <a:xfrm>
              <a:off x="1893808" y="1552724"/>
              <a:ext cx="25007" cy="83452"/>
            </a:xfrm>
            <a:custGeom>
              <a:avLst/>
              <a:gdLst/>
              <a:ahLst/>
              <a:cxnLst/>
              <a:rect l="l" t="t" r="r" b="b"/>
              <a:pathLst>
                <a:path w="955" h="3187" extrusionOk="0">
                  <a:moveTo>
                    <a:pt x="754" y="0"/>
                  </a:moveTo>
                  <a:cubicBezTo>
                    <a:pt x="334" y="0"/>
                    <a:pt x="1" y="334"/>
                    <a:pt x="1" y="754"/>
                  </a:cubicBezTo>
                  <a:lnTo>
                    <a:pt x="1" y="2433"/>
                  </a:lnTo>
                  <a:cubicBezTo>
                    <a:pt x="1" y="2853"/>
                    <a:pt x="334" y="3187"/>
                    <a:pt x="754" y="3187"/>
                  </a:cubicBezTo>
                  <a:cubicBezTo>
                    <a:pt x="821" y="3187"/>
                    <a:pt x="888" y="3177"/>
                    <a:pt x="955" y="3168"/>
                  </a:cubicBezTo>
                  <a:cubicBezTo>
                    <a:pt x="621" y="3072"/>
                    <a:pt x="392" y="2776"/>
                    <a:pt x="392" y="2433"/>
                  </a:cubicBezTo>
                  <a:lnTo>
                    <a:pt x="392" y="764"/>
                  </a:lnTo>
                  <a:cubicBezTo>
                    <a:pt x="392" y="411"/>
                    <a:pt x="621" y="115"/>
                    <a:pt x="955" y="29"/>
                  </a:cubicBezTo>
                  <a:cubicBezTo>
                    <a:pt x="888" y="10"/>
                    <a:pt x="821" y="0"/>
                    <a:pt x="754"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6" name="Google Shape;12986;p72"/>
            <p:cNvSpPr/>
            <p:nvPr/>
          </p:nvSpPr>
          <p:spPr>
            <a:xfrm>
              <a:off x="1933269" y="1552724"/>
              <a:ext cx="25007" cy="79210"/>
            </a:xfrm>
            <a:custGeom>
              <a:avLst/>
              <a:gdLst/>
              <a:ahLst/>
              <a:cxnLst/>
              <a:rect l="l" t="t" r="r" b="b"/>
              <a:pathLst>
                <a:path w="955" h="3025" extrusionOk="0">
                  <a:moveTo>
                    <a:pt x="745" y="0"/>
                  </a:moveTo>
                  <a:cubicBezTo>
                    <a:pt x="335" y="0"/>
                    <a:pt x="1" y="334"/>
                    <a:pt x="1" y="744"/>
                  </a:cubicBezTo>
                  <a:lnTo>
                    <a:pt x="1" y="2290"/>
                  </a:lnTo>
                  <a:cubicBezTo>
                    <a:pt x="1" y="2700"/>
                    <a:pt x="335" y="3025"/>
                    <a:pt x="735" y="3025"/>
                  </a:cubicBezTo>
                  <a:lnTo>
                    <a:pt x="783" y="3025"/>
                  </a:lnTo>
                  <a:cubicBezTo>
                    <a:pt x="840" y="3025"/>
                    <a:pt x="898" y="3015"/>
                    <a:pt x="955" y="3005"/>
                  </a:cubicBezTo>
                  <a:cubicBezTo>
                    <a:pt x="631" y="2920"/>
                    <a:pt x="392" y="2624"/>
                    <a:pt x="402" y="2290"/>
                  </a:cubicBezTo>
                  <a:lnTo>
                    <a:pt x="402" y="744"/>
                  </a:lnTo>
                  <a:cubicBezTo>
                    <a:pt x="392" y="401"/>
                    <a:pt x="631" y="105"/>
                    <a:pt x="955" y="29"/>
                  </a:cubicBezTo>
                  <a:cubicBezTo>
                    <a:pt x="898" y="10"/>
                    <a:pt x="840" y="0"/>
                    <a:pt x="783"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7" name="Google Shape;12987;p72"/>
            <p:cNvSpPr/>
            <p:nvPr/>
          </p:nvSpPr>
          <p:spPr>
            <a:xfrm>
              <a:off x="1972992" y="1552724"/>
              <a:ext cx="25007" cy="70830"/>
            </a:xfrm>
            <a:custGeom>
              <a:avLst/>
              <a:gdLst/>
              <a:ahLst/>
              <a:cxnLst/>
              <a:rect l="l" t="t" r="r" b="b"/>
              <a:pathLst>
                <a:path w="955" h="2705" extrusionOk="0">
                  <a:moveTo>
                    <a:pt x="697" y="0"/>
                  </a:moveTo>
                  <a:cubicBezTo>
                    <a:pt x="306" y="0"/>
                    <a:pt x="1" y="315"/>
                    <a:pt x="1" y="697"/>
                  </a:cubicBezTo>
                  <a:lnTo>
                    <a:pt x="1" y="2013"/>
                  </a:lnTo>
                  <a:cubicBezTo>
                    <a:pt x="1" y="2395"/>
                    <a:pt x="306" y="2700"/>
                    <a:pt x="697" y="2700"/>
                  </a:cubicBezTo>
                  <a:lnTo>
                    <a:pt x="812" y="2700"/>
                  </a:lnTo>
                  <a:cubicBezTo>
                    <a:pt x="826" y="2703"/>
                    <a:pt x="840" y="2704"/>
                    <a:pt x="854" y="2704"/>
                  </a:cubicBezTo>
                  <a:cubicBezTo>
                    <a:pt x="887" y="2704"/>
                    <a:pt x="921" y="2697"/>
                    <a:pt x="955" y="2691"/>
                  </a:cubicBezTo>
                  <a:cubicBezTo>
                    <a:pt x="621" y="2624"/>
                    <a:pt x="392" y="2338"/>
                    <a:pt x="392" y="2013"/>
                  </a:cubicBezTo>
                  <a:lnTo>
                    <a:pt x="392" y="697"/>
                  </a:lnTo>
                  <a:cubicBezTo>
                    <a:pt x="392" y="363"/>
                    <a:pt x="621" y="77"/>
                    <a:pt x="955" y="19"/>
                  </a:cubicBezTo>
                  <a:cubicBezTo>
                    <a:pt x="907" y="10"/>
                    <a:pt x="859" y="0"/>
                    <a:pt x="812" y="0"/>
                  </a:cubicBezTo>
                  <a:close/>
                </a:path>
              </a:pathLst>
            </a:custGeom>
            <a:solidFill>
              <a:srgbClr val="6E86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72"/>
            <p:cNvSpPr/>
            <p:nvPr/>
          </p:nvSpPr>
          <p:spPr>
            <a:xfrm>
              <a:off x="1854348" y="1616432"/>
              <a:ext cx="91438" cy="53234"/>
            </a:xfrm>
            <a:custGeom>
              <a:avLst/>
              <a:gdLst/>
              <a:ahLst/>
              <a:cxnLst/>
              <a:rect l="l" t="t" r="r" b="b"/>
              <a:pathLst>
                <a:path w="3492" h="2033" extrusionOk="0">
                  <a:moveTo>
                    <a:pt x="716" y="0"/>
                  </a:moveTo>
                  <a:cubicBezTo>
                    <a:pt x="315" y="0"/>
                    <a:pt x="0" y="324"/>
                    <a:pt x="0" y="716"/>
                  </a:cubicBezTo>
                  <a:lnTo>
                    <a:pt x="0" y="1317"/>
                  </a:lnTo>
                  <a:cubicBezTo>
                    <a:pt x="0" y="1708"/>
                    <a:pt x="315" y="2032"/>
                    <a:pt x="716" y="2032"/>
                  </a:cubicBezTo>
                  <a:lnTo>
                    <a:pt x="2776" y="2032"/>
                  </a:lnTo>
                  <a:cubicBezTo>
                    <a:pt x="3168" y="2032"/>
                    <a:pt x="3492" y="1708"/>
                    <a:pt x="3492" y="1317"/>
                  </a:cubicBezTo>
                  <a:lnTo>
                    <a:pt x="3492" y="219"/>
                  </a:lnTo>
                  <a:cubicBezTo>
                    <a:pt x="3492" y="95"/>
                    <a:pt x="3387" y="0"/>
                    <a:pt x="3272" y="0"/>
                  </a:cubicBezTo>
                  <a:close/>
                </a:path>
              </a:pathLst>
            </a:custGeom>
            <a:solidFill>
              <a:srgbClr val="95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72"/>
            <p:cNvSpPr/>
            <p:nvPr/>
          </p:nvSpPr>
          <p:spPr>
            <a:xfrm>
              <a:off x="1894070" y="1697029"/>
              <a:ext cx="19167" cy="50301"/>
            </a:xfrm>
            <a:custGeom>
              <a:avLst/>
              <a:gdLst/>
              <a:ahLst/>
              <a:cxnLst/>
              <a:rect l="l" t="t" r="r" b="b"/>
              <a:pathLst>
                <a:path w="732" h="1921" extrusionOk="0">
                  <a:moveTo>
                    <a:pt x="505" y="1"/>
                  </a:moveTo>
                  <a:cubicBezTo>
                    <a:pt x="419" y="1"/>
                    <a:pt x="334" y="49"/>
                    <a:pt x="305" y="156"/>
                  </a:cubicBezTo>
                  <a:lnTo>
                    <a:pt x="19" y="1673"/>
                  </a:lnTo>
                  <a:cubicBezTo>
                    <a:pt x="0" y="1797"/>
                    <a:pt x="96" y="1911"/>
                    <a:pt x="229" y="1921"/>
                  </a:cubicBezTo>
                  <a:cubicBezTo>
                    <a:pt x="324" y="1911"/>
                    <a:pt x="410" y="1845"/>
                    <a:pt x="429" y="1740"/>
                  </a:cubicBezTo>
                  <a:lnTo>
                    <a:pt x="716" y="232"/>
                  </a:lnTo>
                  <a:cubicBezTo>
                    <a:pt x="732" y="86"/>
                    <a:pt x="618"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72"/>
            <p:cNvSpPr/>
            <p:nvPr/>
          </p:nvSpPr>
          <p:spPr>
            <a:xfrm>
              <a:off x="1918789" y="1697029"/>
              <a:ext cx="19194" cy="50301"/>
            </a:xfrm>
            <a:custGeom>
              <a:avLst/>
              <a:gdLst/>
              <a:ahLst/>
              <a:cxnLst/>
              <a:rect l="l" t="t" r="r" b="b"/>
              <a:pathLst>
                <a:path w="733" h="1921" extrusionOk="0">
                  <a:moveTo>
                    <a:pt x="505" y="1"/>
                  </a:moveTo>
                  <a:cubicBezTo>
                    <a:pt x="420" y="1"/>
                    <a:pt x="335" y="49"/>
                    <a:pt x="306" y="156"/>
                  </a:cubicBezTo>
                  <a:lnTo>
                    <a:pt x="29" y="1673"/>
                  </a:lnTo>
                  <a:cubicBezTo>
                    <a:pt x="1" y="1797"/>
                    <a:pt x="96" y="1921"/>
                    <a:pt x="230" y="1921"/>
                  </a:cubicBezTo>
                  <a:cubicBezTo>
                    <a:pt x="325" y="1911"/>
                    <a:pt x="411" y="1845"/>
                    <a:pt x="430" y="1740"/>
                  </a:cubicBezTo>
                  <a:lnTo>
                    <a:pt x="716" y="232"/>
                  </a:lnTo>
                  <a:cubicBezTo>
                    <a:pt x="732" y="86"/>
                    <a:pt x="619" y="1"/>
                    <a:pt x="50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72"/>
            <p:cNvSpPr/>
            <p:nvPr/>
          </p:nvSpPr>
          <p:spPr>
            <a:xfrm>
              <a:off x="1892552" y="1704099"/>
              <a:ext cx="52998" cy="11024"/>
            </a:xfrm>
            <a:custGeom>
              <a:avLst/>
              <a:gdLst/>
              <a:ahLst/>
              <a:cxnLst/>
              <a:rect l="l" t="t" r="r" b="b"/>
              <a:pathLst>
                <a:path w="2024" h="421" extrusionOk="0">
                  <a:moveTo>
                    <a:pt x="258" y="1"/>
                  </a:moveTo>
                  <a:cubicBezTo>
                    <a:pt x="1" y="20"/>
                    <a:pt x="1" y="392"/>
                    <a:pt x="258" y="420"/>
                  </a:cubicBezTo>
                  <a:lnTo>
                    <a:pt x="1766" y="420"/>
                  </a:lnTo>
                  <a:cubicBezTo>
                    <a:pt x="2023" y="392"/>
                    <a:pt x="2023" y="20"/>
                    <a:pt x="176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72"/>
            <p:cNvSpPr/>
            <p:nvPr/>
          </p:nvSpPr>
          <p:spPr>
            <a:xfrm>
              <a:off x="1887315" y="1728844"/>
              <a:ext cx="52998" cy="10998"/>
            </a:xfrm>
            <a:custGeom>
              <a:avLst/>
              <a:gdLst/>
              <a:ahLst/>
              <a:cxnLst/>
              <a:rect l="l" t="t" r="r" b="b"/>
              <a:pathLst>
                <a:path w="2024" h="420" extrusionOk="0">
                  <a:moveTo>
                    <a:pt x="258" y="0"/>
                  </a:moveTo>
                  <a:cubicBezTo>
                    <a:pt x="1" y="19"/>
                    <a:pt x="1" y="401"/>
                    <a:pt x="258" y="420"/>
                  </a:cubicBezTo>
                  <a:lnTo>
                    <a:pt x="1775" y="420"/>
                  </a:lnTo>
                  <a:cubicBezTo>
                    <a:pt x="2023" y="401"/>
                    <a:pt x="2023" y="19"/>
                    <a:pt x="17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72"/>
            <p:cNvSpPr/>
            <p:nvPr/>
          </p:nvSpPr>
          <p:spPr>
            <a:xfrm>
              <a:off x="1946519" y="1679800"/>
              <a:ext cx="21760" cy="67531"/>
            </a:xfrm>
            <a:custGeom>
              <a:avLst/>
              <a:gdLst/>
              <a:ahLst/>
              <a:cxnLst/>
              <a:rect l="l" t="t" r="r" b="b"/>
              <a:pathLst>
                <a:path w="831" h="2579" extrusionOk="0">
                  <a:moveTo>
                    <a:pt x="621" y="1"/>
                  </a:moveTo>
                  <a:cubicBezTo>
                    <a:pt x="589" y="1"/>
                    <a:pt x="557" y="8"/>
                    <a:pt x="525" y="22"/>
                  </a:cubicBezTo>
                  <a:lnTo>
                    <a:pt x="191" y="213"/>
                  </a:lnTo>
                  <a:cubicBezTo>
                    <a:pt x="1" y="329"/>
                    <a:pt x="112" y="596"/>
                    <a:pt x="295" y="596"/>
                  </a:cubicBezTo>
                  <a:cubicBezTo>
                    <a:pt x="322" y="596"/>
                    <a:pt x="352" y="589"/>
                    <a:pt x="382" y="576"/>
                  </a:cubicBezTo>
                  <a:lnTo>
                    <a:pt x="420" y="557"/>
                  </a:lnTo>
                  <a:lnTo>
                    <a:pt x="420" y="2369"/>
                  </a:lnTo>
                  <a:cubicBezTo>
                    <a:pt x="420" y="2484"/>
                    <a:pt x="516" y="2579"/>
                    <a:pt x="630" y="2579"/>
                  </a:cubicBezTo>
                  <a:cubicBezTo>
                    <a:pt x="745" y="2569"/>
                    <a:pt x="830" y="2484"/>
                    <a:pt x="830" y="2369"/>
                  </a:cubicBezTo>
                  <a:lnTo>
                    <a:pt x="830" y="213"/>
                  </a:lnTo>
                  <a:cubicBezTo>
                    <a:pt x="830" y="87"/>
                    <a:pt x="732" y="1"/>
                    <a:pt x="621"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72"/>
            <p:cNvSpPr/>
            <p:nvPr/>
          </p:nvSpPr>
          <p:spPr>
            <a:xfrm>
              <a:off x="1947278" y="1736333"/>
              <a:ext cx="32234" cy="10998"/>
            </a:xfrm>
            <a:custGeom>
              <a:avLst/>
              <a:gdLst/>
              <a:ahLst/>
              <a:cxnLst/>
              <a:rect l="l" t="t" r="r" b="b"/>
              <a:pathLst>
                <a:path w="1231" h="420" extrusionOk="0">
                  <a:moveTo>
                    <a:pt x="258" y="0"/>
                  </a:moveTo>
                  <a:cubicBezTo>
                    <a:pt x="0" y="19"/>
                    <a:pt x="0" y="391"/>
                    <a:pt x="258" y="420"/>
                  </a:cubicBezTo>
                  <a:lnTo>
                    <a:pt x="973" y="420"/>
                  </a:lnTo>
                  <a:cubicBezTo>
                    <a:pt x="1231" y="391"/>
                    <a:pt x="1231" y="19"/>
                    <a:pt x="9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72"/>
            <p:cNvSpPr/>
            <p:nvPr/>
          </p:nvSpPr>
          <p:spPr>
            <a:xfrm>
              <a:off x="2037695" y="1701350"/>
              <a:ext cx="69233" cy="11024"/>
            </a:xfrm>
            <a:custGeom>
              <a:avLst/>
              <a:gdLst/>
              <a:ahLst/>
              <a:cxnLst/>
              <a:rect l="l" t="t" r="r" b="b"/>
              <a:pathLst>
                <a:path w="2644" h="421" extrusionOk="0">
                  <a:moveTo>
                    <a:pt x="258" y="1"/>
                  </a:moveTo>
                  <a:cubicBezTo>
                    <a:pt x="1" y="20"/>
                    <a:pt x="1" y="392"/>
                    <a:pt x="258" y="420"/>
                  </a:cubicBezTo>
                  <a:lnTo>
                    <a:pt x="2386" y="420"/>
                  </a:lnTo>
                  <a:cubicBezTo>
                    <a:pt x="2643" y="392"/>
                    <a:pt x="2643" y="20"/>
                    <a:pt x="2386"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72"/>
            <p:cNvSpPr/>
            <p:nvPr/>
          </p:nvSpPr>
          <p:spPr>
            <a:xfrm>
              <a:off x="2037381" y="1755972"/>
              <a:ext cx="53810" cy="50066"/>
            </a:xfrm>
            <a:custGeom>
              <a:avLst/>
              <a:gdLst/>
              <a:ahLst/>
              <a:cxnLst/>
              <a:rect l="l" t="t" r="r" b="b"/>
              <a:pathLst>
                <a:path w="2055" h="1912" extrusionOk="0">
                  <a:moveTo>
                    <a:pt x="282" y="0"/>
                  </a:moveTo>
                  <a:cubicBezTo>
                    <a:pt x="129" y="0"/>
                    <a:pt x="1" y="189"/>
                    <a:pt x="127" y="338"/>
                  </a:cubicBezTo>
                  <a:lnTo>
                    <a:pt x="1625" y="1845"/>
                  </a:lnTo>
                  <a:cubicBezTo>
                    <a:pt x="1663" y="1883"/>
                    <a:pt x="1720" y="1902"/>
                    <a:pt x="1777" y="1902"/>
                  </a:cubicBezTo>
                  <a:lnTo>
                    <a:pt x="1768" y="1912"/>
                  </a:lnTo>
                  <a:cubicBezTo>
                    <a:pt x="1959" y="1912"/>
                    <a:pt x="2054" y="1683"/>
                    <a:pt x="1921" y="1549"/>
                  </a:cubicBezTo>
                  <a:lnTo>
                    <a:pt x="413" y="52"/>
                  </a:lnTo>
                  <a:cubicBezTo>
                    <a:pt x="371" y="16"/>
                    <a:pt x="325" y="0"/>
                    <a:pt x="28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72"/>
            <p:cNvSpPr/>
            <p:nvPr/>
          </p:nvSpPr>
          <p:spPr>
            <a:xfrm>
              <a:off x="2036936" y="1604099"/>
              <a:ext cx="54046" cy="50066"/>
            </a:xfrm>
            <a:custGeom>
              <a:avLst/>
              <a:gdLst/>
              <a:ahLst/>
              <a:cxnLst/>
              <a:rect l="l" t="t" r="r" b="b"/>
              <a:pathLst>
                <a:path w="2064" h="1912" extrusionOk="0">
                  <a:moveTo>
                    <a:pt x="1774" y="0"/>
                  </a:moveTo>
                  <a:cubicBezTo>
                    <a:pt x="1730" y="0"/>
                    <a:pt x="1684" y="15"/>
                    <a:pt x="1642" y="51"/>
                  </a:cubicBezTo>
                  <a:lnTo>
                    <a:pt x="144" y="1549"/>
                  </a:lnTo>
                  <a:cubicBezTo>
                    <a:pt x="1" y="1683"/>
                    <a:pt x="96" y="1912"/>
                    <a:pt x="287" y="1912"/>
                  </a:cubicBezTo>
                  <a:cubicBezTo>
                    <a:pt x="344" y="1912"/>
                    <a:pt x="392" y="1883"/>
                    <a:pt x="440" y="1845"/>
                  </a:cubicBezTo>
                  <a:lnTo>
                    <a:pt x="1938" y="337"/>
                  </a:lnTo>
                  <a:cubicBezTo>
                    <a:pt x="2064" y="189"/>
                    <a:pt x="1930" y="0"/>
                    <a:pt x="1774"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72"/>
            <p:cNvSpPr/>
            <p:nvPr/>
          </p:nvSpPr>
          <p:spPr>
            <a:xfrm>
              <a:off x="1759925" y="1697344"/>
              <a:ext cx="68971" cy="11024"/>
            </a:xfrm>
            <a:custGeom>
              <a:avLst/>
              <a:gdLst/>
              <a:ahLst/>
              <a:cxnLst/>
              <a:rect l="l" t="t" r="r" b="b"/>
              <a:pathLst>
                <a:path w="2634" h="421" extrusionOk="0">
                  <a:moveTo>
                    <a:pt x="258" y="1"/>
                  </a:moveTo>
                  <a:cubicBezTo>
                    <a:pt x="0" y="20"/>
                    <a:pt x="0" y="402"/>
                    <a:pt x="258" y="421"/>
                  </a:cubicBezTo>
                  <a:lnTo>
                    <a:pt x="2385" y="421"/>
                  </a:lnTo>
                  <a:cubicBezTo>
                    <a:pt x="2633" y="402"/>
                    <a:pt x="2633" y="20"/>
                    <a:pt x="238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72"/>
            <p:cNvSpPr/>
            <p:nvPr/>
          </p:nvSpPr>
          <p:spPr>
            <a:xfrm>
              <a:off x="1775845" y="1604099"/>
              <a:ext cx="53758" cy="50066"/>
            </a:xfrm>
            <a:custGeom>
              <a:avLst/>
              <a:gdLst/>
              <a:ahLst/>
              <a:cxnLst/>
              <a:rect l="l" t="t" r="r" b="b"/>
              <a:pathLst>
                <a:path w="2053" h="1912" extrusionOk="0">
                  <a:moveTo>
                    <a:pt x="282" y="0"/>
                  </a:moveTo>
                  <a:cubicBezTo>
                    <a:pt x="129" y="0"/>
                    <a:pt x="0" y="191"/>
                    <a:pt x="127" y="347"/>
                  </a:cubicBezTo>
                  <a:lnTo>
                    <a:pt x="1625" y="1845"/>
                  </a:lnTo>
                  <a:cubicBezTo>
                    <a:pt x="1662" y="1882"/>
                    <a:pt x="1717" y="1910"/>
                    <a:pt x="1773" y="1912"/>
                  </a:cubicBezTo>
                  <a:lnTo>
                    <a:pt x="1773" y="1912"/>
                  </a:lnTo>
                  <a:cubicBezTo>
                    <a:pt x="1960" y="1907"/>
                    <a:pt x="2053" y="1682"/>
                    <a:pt x="1920" y="1559"/>
                  </a:cubicBezTo>
                  <a:lnTo>
                    <a:pt x="413" y="51"/>
                  </a:lnTo>
                  <a:cubicBezTo>
                    <a:pt x="371" y="15"/>
                    <a:pt x="325" y="0"/>
                    <a:pt x="282" y="0"/>
                  </a:cubicBezTo>
                  <a:close/>
                  <a:moveTo>
                    <a:pt x="1773" y="1912"/>
                  </a:moveTo>
                  <a:cubicBezTo>
                    <a:pt x="1771" y="1912"/>
                    <a:pt x="1769" y="1912"/>
                    <a:pt x="1768" y="1912"/>
                  </a:cubicBezTo>
                  <a:lnTo>
                    <a:pt x="1777" y="1912"/>
                  </a:lnTo>
                  <a:cubicBezTo>
                    <a:pt x="1776" y="1912"/>
                    <a:pt x="1774" y="1912"/>
                    <a:pt x="1773" y="1912"/>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72"/>
            <p:cNvSpPr/>
            <p:nvPr/>
          </p:nvSpPr>
          <p:spPr>
            <a:xfrm>
              <a:off x="1775400" y="1755029"/>
              <a:ext cx="55303" cy="50773"/>
            </a:xfrm>
            <a:custGeom>
              <a:avLst/>
              <a:gdLst/>
              <a:ahLst/>
              <a:cxnLst/>
              <a:rect l="l" t="t" r="r" b="b"/>
              <a:pathLst>
                <a:path w="2112" h="1939" extrusionOk="0">
                  <a:moveTo>
                    <a:pt x="1793" y="1"/>
                  </a:moveTo>
                  <a:cubicBezTo>
                    <a:pt x="1741" y="1"/>
                    <a:pt x="1687" y="23"/>
                    <a:pt x="1642" y="78"/>
                  </a:cubicBezTo>
                  <a:lnTo>
                    <a:pt x="144" y="1585"/>
                  </a:lnTo>
                  <a:cubicBezTo>
                    <a:pt x="1" y="1709"/>
                    <a:pt x="96" y="1938"/>
                    <a:pt x="287" y="1938"/>
                  </a:cubicBezTo>
                  <a:cubicBezTo>
                    <a:pt x="344" y="1938"/>
                    <a:pt x="392" y="1919"/>
                    <a:pt x="430" y="1881"/>
                  </a:cubicBezTo>
                  <a:lnTo>
                    <a:pt x="1937" y="374"/>
                  </a:lnTo>
                  <a:cubicBezTo>
                    <a:pt x="2111" y="229"/>
                    <a:pt x="1960" y="1"/>
                    <a:pt x="1793"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72"/>
            <p:cNvSpPr/>
            <p:nvPr/>
          </p:nvSpPr>
          <p:spPr>
            <a:xfrm>
              <a:off x="1943010" y="1775296"/>
              <a:ext cx="69495" cy="11024"/>
            </a:xfrm>
            <a:custGeom>
              <a:avLst/>
              <a:gdLst/>
              <a:ahLst/>
              <a:cxnLst/>
              <a:rect l="l" t="t" r="r" b="b"/>
              <a:pathLst>
                <a:path w="2654" h="421" extrusionOk="0">
                  <a:moveTo>
                    <a:pt x="259" y="0"/>
                  </a:moveTo>
                  <a:cubicBezTo>
                    <a:pt x="1" y="20"/>
                    <a:pt x="1" y="392"/>
                    <a:pt x="259" y="411"/>
                  </a:cubicBezTo>
                  <a:cubicBezTo>
                    <a:pt x="659" y="420"/>
                    <a:pt x="1060" y="420"/>
                    <a:pt x="1461" y="420"/>
                  </a:cubicBezTo>
                  <a:cubicBezTo>
                    <a:pt x="1861" y="420"/>
                    <a:pt x="2262" y="411"/>
                    <a:pt x="2653" y="411"/>
                  </a:cubicBezTo>
                  <a:lnTo>
                    <a:pt x="2653" y="0"/>
                  </a:lnTo>
                  <a:lnTo>
                    <a:pt x="2644" y="0"/>
                  </a:lnTo>
                  <a:cubicBezTo>
                    <a:pt x="2252" y="5"/>
                    <a:pt x="1856" y="8"/>
                    <a:pt x="1458" y="8"/>
                  </a:cubicBezTo>
                  <a:cubicBezTo>
                    <a:pt x="1060" y="8"/>
                    <a:pt x="659" y="5"/>
                    <a:pt x="2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72"/>
            <p:cNvSpPr/>
            <p:nvPr/>
          </p:nvSpPr>
          <p:spPr>
            <a:xfrm>
              <a:off x="1854348" y="1775296"/>
              <a:ext cx="76958" cy="11024"/>
            </a:xfrm>
            <a:custGeom>
              <a:avLst/>
              <a:gdLst/>
              <a:ahLst/>
              <a:cxnLst/>
              <a:rect l="l" t="t" r="r" b="b"/>
              <a:pathLst>
                <a:path w="2939" h="421" extrusionOk="0">
                  <a:moveTo>
                    <a:pt x="0" y="0"/>
                  </a:moveTo>
                  <a:lnTo>
                    <a:pt x="0" y="411"/>
                  </a:lnTo>
                  <a:cubicBezTo>
                    <a:pt x="439" y="420"/>
                    <a:pt x="897" y="420"/>
                    <a:pt x="1364" y="420"/>
                  </a:cubicBezTo>
                  <a:cubicBezTo>
                    <a:pt x="1822" y="420"/>
                    <a:pt x="2290" y="411"/>
                    <a:pt x="2738" y="411"/>
                  </a:cubicBezTo>
                  <a:cubicBezTo>
                    <a:pt x="2853" y="411"/>
                    <a:pt x="2939" y="315"/>
                    <a:pt x="2939" y="210"/>
                  </a:cubicBezTo>
                  <a:cubicBezTo>
                    <a:pt x="2939" y="86"/>
                    <a:pt x="2843" y="0"/>
                    <a:pt x="2729" y="0"/>
                  </a:cubicBezTo>
                  <a:cubicBezTo>
                    <a:pt x="2280" y="5"/>
                    <a:pt x="1820" y="8"/>
                    <a:pt x="1361" y="8"/>
                  </a:cubicBezTo>
                  <a:cubicBezTo>
                    <a:pt x="902" y="8"/>
                    <a:pt x="444" y="5"/>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3" name="Google Shape;13003;p72"/>
          <p:cNvGrpSpPr/>
          <p:nvPr/>
        </p:nvGrpSpPr>
        <p:grpSpPr>
          <a:xfrm>
            <a:off x="3519295" y="2413660"/>
            <a:ext cx="360227" cy="359311"/>
            <a:chOff x="3519295" y="2413660"/>
            <a:chExt cx="360227" cy="359311"/>
          </a:xfrm>
        </p:grpSpPr>
        <p:sp>
          <p:nvSpPr>
            <p:cNvPr id="13004" name="Google Shape;13004;p72"/>
            <p:cNvSpPr/>
            <p:nvPr/>
          </p:nvSpPr>
          <p:spPr>
            <a:xfrm>
              <a:off x="3639693" y="2545240"/>
              <a:ext cx="225846" cy="214298"/>
            </a:xfrm>
            <a:custGeom>
              <a:avLst/>
              <a:gdLst/>
              <a:ahLst/>
              <a:cxnLst/>
              <a:rect l="l" t="t" r="r" b="b"/>
              <a:pathLst>
                <a:path w="8625" h="8184" extrusionOk="0">
                  <a:moveTo>
                    <a:pt x="2924" y="1"/>
                  </a:moveTo>
                  <a:cubicBezTo>
                    <a:pt x="2819" y="1"/>
                    <a:pt x="2714" y="41"/>
                    <a:pt x="2633" y="122"/>
                  </a:cubicBezTo>
                  <a:lnTo>
                    <a:pt x="2557" y="208"/>
                  </a:lnTo>
                  <a:cubicBezTo>
                    <a:pt x="2400" y="356"/>
                    <a:pt x="2395" y="611"/>
                    <a:pt x="2542" y="775"/>
                  </a:cubicBezTo>
                  <a:lnTo>
                    <a:pt x="2542" y="775"/>
                  </a:lnTo>
                  <a:lnTo>
                    <a:pt x="2376" y="599"/>
                  </a:lnTo>
                  <a:cubicBezTo>
                    <a:pt x="2290" y="518"/>
                    <a:pt x="2180" y="478"/>
                    <a:pt x="2070" y="478"/>
                  </a:cubicBezTo>
                  <a:cubicBezTo>
                    <a:pt x="1961" y="478"/>
                    <a:pt x="1851" y="518"/>
                    <a:pt x="1765" y="599"/>
                  </a:cubicBezTo>
                  <a:lnTo>
                    <a:pt x="1708" y="666"/>
                  </a:lnTo>
                  <a:cubicBezTo>
                    <a:pt x="1546" y="828"/>
                    <a:pt x="1546" y="1095"/>
                    <a:pt x="1708" y="1267"/>
                  </a:cubicBezTo>
                  <a:lnTo>
                    <a:pt x="1622" y="1181"/>
                  </a:lnTo>
                  <a:cubicBezTo>
                    <a:pt x="1536" y="1095"/>
                    <a:pt x="1424" y="1053"/>
                    <a:pt x="1312" y="1053"/>
                  </a:cubicBezTo>
                  <a:cubicBezTo>
                    <a:pt x="1200" y="1053"/>
                    <a:pt x="1088" y="1095"/>
                    <a:pt x="1002" y="1181"/>
                  </a:cubicBezTo>
                  <a:lnTo>
                    <a:pt x="954" y="1229"/>
                  </a:lnTo>
                  <a:cubicBezTo>
                    <a:pt x="783" y="1391"/>
                    <a:pt x="783" y="1668"/>
                    <a:pt x="954" y="1840"/>
                  </a:cubicBezTo>
                  <a:lnTo>
                    <a:pt x="840" y="1725"/>
                  </a:lnTo>
                  <a:cubicBezTo>
                    <a:pt x="754" y="1634"/>
                    <a:pt x="639" y="1589"/>
                    <a:pt x="525" y="1589"/>
                  </a:cubicBezTo>
                  <a:cubicBezTo>
                    <a:pt x="410" y="1589"/>
                    <a:pt x="296" y="1634"/>
                    <a:pt x="210" y="1725"/>
                  </a:cubicBezTo>
                  <a:lnTo>
                    <a:pt x="172" y="1754"/>
                  </a:lnTo>
                  <a:cubicBezTo>
                    <a:pt x="0" y="1925"/>
                    <a:pt x="0" y="2212"/>
                    <a:pt x="172" y="2383"/>
                  </a:cubicBezTo>
                  <a:lnTo>
                    <a:pt x="3511" y="5722"/>
                  </a:lnTo>
                  <a:lnTo>
                    <a:pt x="2299" y="6218"/>
                  </a:lnTo>
                  <a:cubicBezTo>
                    <a:pt x="2042" y="6362"/>
                    <a:pt x="1908" y="6676"/>
                    <a:pt x="1994" y="6963"/>
                  </a:cubicBezTo>
                  <a:cubicBezTo>
                    <a:pt x="1994" y="6963"/>
                    <a:pt x="2159" y="7222"/>
                    <a:pt x="2265" y="7222"/>
                  </a:cubicBezTo>
                  <a:cubicBezTo>
                    <a:pt x="2270" y="7222"/>
                    <a:pt x="2275" y="7221"/>
                    <a:pt x="2280" y="7220"/>
                  </a:cubicBezTo>
                  <a:cubicBezTo>
                    <a:pt x="2757" y="7058"/>
                    <a:pt x="3931" y="6982"/>
                    <a:pt x="4637" y="6943"/>
                  </a:cubicBezTo>
                  <a:cubicBezTo>
                    <a:pt x="4660" y="6942"/>
                    <a:pt x="4683" y="6942"/>
                    <a:pt x="4706" y="6942"/>
                  </a:cubicBezTo>
                  <a:cubicBezTo>
                    <a:pt x="5026" y="6942"/>
                    <a:pt x="5341" y="7065"/>
                    <a:pt x="5581" y="7296"/>
                  </a:cubicBezTo>
                  <a:lnTo>
                    <a:pt x="6459" y="8184"/>
                  </a:lnTo>
                  <a:lnTo>
                    <a:pt x="8624" y="6009"/>
                  </a:lnTo>
                  <a:lnTo>
                    <a:pt x="7546" y="4931"/>
                  </a:lnTo>
                  <a:cubicBezTo>
                    <a:pt x="7460" y="4854"/>
                    <a:pt x="7422" y="4749"/>
                    <a:pt x="7413" y="4644"/>
                  </a:cubicBezTo>
                  <a:cubicBezTo>
                    <a:pt x="7394" y="4415"/>
                    <a:pt x="7298" y="4205"/>
                    <a:pt x="7136" y="4043"/>
                  </a:cubicBezTo>
                  <a:lnTo>
                    <a:pt x="3215" y="122"/>
                  </a:lnTo>
                  <a:cubicBezTo>
                    <a:pt x="3134" y="41"/>
                    <a:pt x="3029" y="1"/>
                    <a:pt x="2924"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5" name="Google Shape;13005;p72"/>
            <p:cNvSpPr/>
            <p:nvPr/>
          </p:nvSpPr>
          <p:spPr>
            <a:xfrm>
              <a:off x="3639693" y="2545162"/>
              <a:ext cx="118932" cy="125452"/>
            </a:xfrm>
            <a:custGeom>
              <a:avLst/>
              <a:gdLst/>
              <a:ahLst/>
              <a:cxnLst/>
              <a:rect l="l" t="t" r="r" b="b"/>
              <a:pathLst>
                <a:path w="4542" h="4791" extrusionOk="0">
                  <a:moveTo>
                    <a:pt x="2919" y="0"/>
                  </a:moveTo>
                  <a:cubicBezTo>
                    <a:pt x="2814" y="0"/>
                    <a:pt x="2712" y="47"/>
                    <a:pt x="2633" y="125"/>
                  </a:cubicBezTo>
                  <a:lnTo>
                    <a:pt x="2557" y="202"/>
                  </a:lnTo>
                  <a:cubicBezTo>
                    <a:pt x="2395" y="364"/>
                    <a:pt x="2395" y="621"/>
                    <a:pt x="2557" y="784"/>
                  </a:cubicBezTo>
                  <a:lnTo>
                    <a:pt x="2376" y="602"/>
                  </a:lnTo>
                  <a:cubicBezTo>
                    <a:pt x="2290" y="517"/>
                    <a:pt x="2180" y="474"/>
                    <a:pt x="2070" y="474"/>
                  </a:cubicBezTo>
                  <a:cubicBezTo>
                    <a:pt x="1961" y="474"/>
                    <a:pt x="1851" y="517"/>
                    <a:pt x="1765" y="602"/>
                  </a:cubicBezTo>
                  <a:lnTo>
                    <a:pt x="1708" y="660"/>
                  </a:lnTo>
                  <a:cubicBezTo>
                    <a:pt x="1546" y="831"/>
                    <a:pt x="1546" y="1098"/>
                    <a:pt x="1708" y="1261"/>
                  </a:cubicBezTo>
                  <a:lnTo>
                    <a:pt x="1622" y="1175"/>
                  </a:lnTo>
                  <a:cubicBezTo>
                    <a:pt x="1536" y="1089"/>
                    <a:pt x="1424" y="1046"/>
                    <a:pt x="1312" y="1046"/>
                  </a:cubicBezTo>
                  <a:cubicBezTo>
                    <a:pt x="1200" y="1046"/>
                    <a:pt x="1088" y="1089"/>
                    <a:pt x="1002" y="1175"/>
                  </a:cubicBezTo>
                  <a:lnTo>
                    <a:pt x="954" y="1223"/>
                  </a:lnTo>
                  <a:cubicBezTo>
                    <a:pt x="791" y="1386"/>
                    <a:pt x="783" y="1644"/>
                    <a:pt x="930" y="1816"/>
                  </a:cubicBezTo>
                  <a:lnTo>
                    <a:pt x="930" y="1816"/>
                  </a:lnTo>
                  <a:lnTo>
                    <a:pt x="840" y="1719"/>
                  </a:lnTo>
                  <a:cubicBezTo>
                    <a:pt x="754" y="1633"/>
                    <a:pt x="639" y="1590"/>
                    <a:pt x="525" y="1590"/>
                  </a:cubicBezTo>
                  <a:cubicBezTo>
                    <a:pt x="410" y="1590"/>
                    <a:pt x="296" y="1633"/>
                    <a:pt x="210" y="1719"/>
                  </a:cubicBezTo>
                  <a:lnTo>
                    <a:pt x="172" y="1757"/>
                  </a:lnTo>
                  <a:cubicBezTo>
                    <a:pt x="0" y="1928"/>
                    <a:pt x="0" y="2205"/>
                    <a:pt x="172" y="2386"/>
                  </a:cubicBezTo>
                  <a:lnTo>
                    <a:pt x="2586" y="4790"/>
                  </a:lnTo>
                  <a:lnTo>
                    <a:pt x="4303" y="3064"/>
                  </a:lnTo>
                  <a:cubicBezTo>
                    <a:pt x="4455" y="2911"/>
                    <a:pt x="4541" y="2701"/>
                    <a:pt x="4541" y="2482"/>
                  </a:cubicBezTo>
                  <a:cubicBezTo>
                    <a:pt x="4541" y="2262"/>
                    <a:pt x="4455" y="2052"/>
                    <a:pt x="4303" y="1900"/>
                  </a:cubicBezTo>
                  <a:lnTo>
                    <a:pt x="4217" y="1814"/>
                  </a:lnTo>
                  <a:cubicBezTo>
                    <a:pt x="4169" y="1766"/>
                    <a:pt x="4122" y="1728"/>
                    <a:pt x="4064" y="1690"/>
                  </a:cubicBezTo>
                  <a:cubicBezTo>
                    <a:pt x="4083" y="1451"/>
                    <a:pt x="4007" y="1223"/>
                    <a:pt x="3835" y="1041"/>
                  </a:cubicBezTo>
                  <a:lnTo>
                    <a:pt x="3826" y="1032"/>
                  </a:lnTo>
                  <a:lnTo>
                    <a:pt x="3759" y="965"/>
                  </a:lnTo>
                  <a:cubicBezTo>
                    <a:pt x="3683" y="889"/>
                    <a:pt x="3597" y="831"/>
                    <a:pt x="3492" y="784"/>
                  </a:cubicBezTo>
                  <a:cubicBezTo>
                    <a:pt x="3473" y="602"/>
                    <a:pt x="3396" y="431"/>
                    <a:pt x="3272" y="297"/>
                  </a:cubicBezTo>
                  <a:lnTo>
                    <a:pt x="3244" y="259"/>
                  </a:lnTo>
                  <a:lnTo>
                    <a:pt x="3196" y="211"/>
                  </a:lnTo>
                  <a:cubicBezTo>
                    <a:pt x="3129" y="145"/>
                    <a:pt x="3044" y="87"/>
                    <a:pt x="2948" y="40"/>
                  </a:cubicBezTo>
                  <a:lnTo>
                    <a:pt x="2948" y="1"/>
                  </a:lnTo>
                  <a:cubicBezTo>
                    <a:pt x="2938" y="1"/>
                    <a:pt x="2929" y="0"/>
                    <a:pt x="29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72"/>
            <p:cNvSpPr/>
            <p:nvPr/>
          </p:nvSpPr>
          <p:spPr>
            <a:xfrm>
              <a:off x="3703637" y="2545004"/>
              <a:ext cx="161902" cy="168082"/>
            </a:xfrm>
            <a:custGeom>
              <a:avLst/>
              <a:gdLst/>
              <a:ahLst/>
              <a:cxnLst/>
              <a:rect l="l" t="t" r="r" b="b"/>
              <a:pathLst>
                <a:path w="6183" h="6419" extrusionOk="0">
                  <a:moveTo>
                    <a:pt x="482" y="0"/>
                  </a:moveTo>
                  <a:cubicBezTo>
                    <a:pt x="377" y="0"/>
                    <a:pt x="272" y="41"/>
                    <a:pt x="191" y="122"/>
                  </a:cubicBezTo>
                  <a:lnTo>
                    <a:pt x="105" y="208"/>
                  </a:lnTo>
                  <a:cubicBezTo>
                    <a:pt x="58" y="255"/>
                    <a:pt x="20" y="332"/>
                    <a:pt x="0" y="408"/>
                  </a:cubicBezTo>
                  <a:cubicBezTo>
                    <a:pt x="32" y="399"/>
                    <a:pt x="64" y="395"/>
                    <a:pt x="95" y="395"/>
                  </a:cubicBezTo>
                  <a:cubicBezTo>
                    <a:pt x="199" y="395"/>
                    <a:pt x="302" y="440"/>
                    <a:pt x="382" y="513"/>
                  </a:cubicBezTo>
                  <a:lnTo>
                    <a:pt x="4293" y="4434"/>
                  </a:lnTo>
                  <a:cubicBezTo>
                    <a:pt x="4456" y="4596"/>
                    <a:pt x="4551" y="4806"/>
                    <a:pt x="4570" y="5035"/>
                  </a:cubicBezTo>
                  <a:cubicBezTo>
                    <a:pt x="4580" y="5149"/>
                    <a:pt x="4627" y="5245"/>
                    <a:pt x="4704" y="5331"/>
                  </a:cubicBezTo>
                  <a:lnTo>
                    <a:pt x="5791" y="6418"/>
                  </a:lnTo>
                  <a:lnTo>
                    <a:pt x="6182" y="6018"/>
                  </a:lnTo>
                  <a:lnTo>
                    <a:pt x="5095" y="4930"/>
                  </a:lnTo>
                  <a:cubicBezTo>
                    <a:pt x="5018" y="4854"/>
                    <a:pt x="4971" y="4749"/>
                    <a:pt x="4961" y="4644"/>
                  </a:cubicBezTo>
                  <a:cubicBezTo>
                    <a:pt x="4952" y="4415"/>
                    <a:pt x="4856" y="4205"/>
                    <a:pt x="4694" y="4043"/>
                  </a:cubicBezTo>
                  <a:lnTo>
                    <a:pt x="773" y="122"/>
                  </a:lnTo>
                  <a:cubicBezTo>
                    <a:pt x="692" y="41"/>
                    <a:pt x="587" y="0"/>
                    <a:pt x="482"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72"/>
            <p:cNvSpPr/>
            <p:nvPr/>
          </p:nvSpPr>
          <p:spPr>
            <a:xfrm>
              <a:off x="3782087" y="2676087"/>
              <a:ext cx="83452" cy="83452"/>
            </a:xfrm>
            <a:custGeom>
              <a:avLst/>
              <a:gdLst/>
              <a:ahLst/>
              <a:cxnLst/>
              <a:rect l="l" t="t" r="r" b="b"/>
              <a:pathLst>
                <a:path w="3187" h="3187" extrusionOk="0">
                  <a:moveTo>
                    <a:pt x="2175" y="0"/>
                  </a:moveTo>
                  <a:lnTo>
                    <a:pt x="0" y="2175"/>
                  </a:lnTo>
                  <a:cubicBezTo>
                    <a:pt x="48" y="2214"/>
                    <a:pt x="95" y="2261"/>
                    <a:pt x="143" y="2299"/>
                  </a:cubicBezTo>
                  <a:lnTo>
                    <a:pt x="1021" y="3187"/>
                  </a:lnTo>
                  <a:lnTo>
                    <a:pt x="3186" y="1021"/>
                  </a:lnTo>
                  <a:lnTo>
                    <a:pt x="2175"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72"/>
            <p:cNvSpPr/>
            <p:nvPr/>
          </p:nvSpPr>
          <p:spPr>
            <a:xfrm>
              <a:off x="3792561" y="2687137"/>
              <a:ext cx="86960" cy="85834"/>
            </a:xfrm>
            <a:custGeom>
              <a:avLst/>
              <a:gdLst/>
              <a:ahLst/>
              <a:cxnLst/>
              <a:rect l="l" t="t" r="r" b="b"/>
              <a:pathLst>
                <a:path w="3321" h="3278" extrusionOk="0">
                  <a:moveTo>
                    <a:pt x="2429" y="0"/>
                  </a:moveTo>
                  <a:cubicBezTo>
                    <a:pt x="2371" y="0"/>
                    <a:pt x="2314" y="22"/>
                    <a:pt x="2271" y="65"/>
                  </a:cubicBezTo>
                  <a:lnTo>
                    <a:pt x="96" y="2240"/>
                  </a:lnTo>
                  <a:cubicBezTo>
                    <a:pt x="1" y="2326"/>
                    <a:pt x="1" y="2478"/>
                    <a:pt x="96" y="2564"/>
                  </a:cubicBezTo>
                  <a:lnTo>
                    <a:pt x="735" y="3213"/>
                  </a:lnTo>
                  <a:cubicBezTo>
                    <a:pt x="783" y="3256"/>
                    <a:pt x="840" y="3277"/>
                    <a:pt x="897" y="3277"/>
                  </a:cubicBezTo>
                  <a:cubicBezTo>
                    <a:pt x="955" y="3277"/>
                    <a:pt x="1012" y="3256"/>
                    <a:pt x="1060" y="3213"/>
                  </a:cubicBezTo>
                  <a:lnTo>
                    <a:pt x="3235" y="1019"/>
                  </a:lnTo>
                  <a:cubicBezTo>
                    <a:pt x="3321" y="933"/>
                    <a:pt x="3321" y="790"/>
                    <a:pt x="3235" y="704"/>
                  </a:cubicBezTo>
                  <a:lnTo>
                    <a:pt x="2586" y="65"/>
                  </a:lnTo>
                  <a:cubicBezTo>
                    <a:pt x="2543" y="22"/>
                    <a:pt x="2486" y="0"/>
                    <a:pt x="2429"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72"/>
            <p:cNvSpPr/>
            <p:nvPr/>
          </p:nvSpPr>
          <p:spPr>
            <a:xfrm>
              <a:off x="3842522" y="2687189"/>
              <a:ext cx="36999" cy="36135"/>
            </a:xfrm>
            <a:custGeom>
              <a:avLst/>
              <a:gdLst/>
              <a:ahLst/>
              <a:cxnLst/>
              <a:rect l="l" t="t" r="r" b="b"/>
              <a:pathLst>
                <a:path w="1413" h="1380" extrusionOk="0">
                  <a:moveTo>
                    <a:pt x="517" y="1"/>
                  </a:moveTo>
                  <a:cubicBezTo>
                    <a:pt x="461" y="1"/>
                    <a:pt x="406" y="25"/>
                    <a:pt x="363" y="72"/>
                  </a:cubicBezTo>
                  <a:lnTo>
                    <a:pt x="1" y="425"/>
                  </a:lnTo>
                  <a:lnTo>
                    <a:pt x="974" y="1379"/>
                  </a:lnTo>
                  <a:lnTo>
                    <a:pt x="1327" y="1017"/>
                  </a:lnTo>
                  <a:cubicBezTo>
                    <a:pt x="1413" y="931"/>
                    <a:pt x="1413" y="788"/>
                    <a:pt x="1327" y="702"/>
                  </a:cubicBezTo>
                  <a:lnTo>
                    <a:pt x="678" y="72"/>
                  </a:lnTo>
                  <a:cubicBezTo>
                    <a:pt x="630" y="25"/>
                    <a:pt x="573" y="1"/>
                    <a:pt x="51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72"/>
            <p:cNvSpPr/>
            <p:nvPr/>
          </p:nvSpPr>
          <p:spPr>
            <a:xfrm>
              <a:off x="3656609" y="2587529"/>
              <a:ext cx="80990" cy="77089"/>
            </a:xfrm>
            <a:custGeom>
              <a:avLst/>
              <a:gdLst/>
              <a:ahLst/>
              <a:cxnLst/>
              <a:rect l="l" t="t" r="r" b="b"/>
              <a:pathLst>
                <a:path w="3093" h="2944" extrusionOk="0">
                  <a:moveTo>
                    <a:pt x="311" y="1"/>
                  </a:moveTo>
                  <a:cubicBezTo>
                    <a:pt x="148" y="1"/>
                    <a:pt x="1" y="211"/>
                    <a:pt x="156" y="358"/>
                  </a:cubicBezTo>
                  <a:lnTo>
                    <a:pt x="2674" y="2877"/>
                  </a:lnTo>
                  <a:cubicBezTo>
                    <a:pt x="2711" y="2914"/>
                    <a:pt x="2767" y="2942"/>
                    <a:pt x="2822" y="2943"/>
                  </a:cubicBezTo>
                  <a:lnTo>
                    <a:pt x="2822" y="2943"/>
                  </a:lnTo>
                  <a:cubicBezTo>
                    <a:pt x="3010" y="2939"/>
                    <a:pt x="3093" y="2713"/>
                    <a:pt x="2970" y="2581"/>
                  </a:cubicBezTo>
                  <a:lnTo>
                    <a:pt x="451" y="62"/>
                  </a:lnTo>
                  <a:cubicBezTo>
                    <a:pt x="408" y="19"/>
                    <a:pt x="359" y="1"/>
                    <a:pt x="311" y="1"/>
                  </a:cubicBezTo>
                  <a:close/>
                  <a:moveTo>
                    <a:pt x="2822" y="2943"/>
                  </a:moveTo>
                  <a:cubicBezTo>
                    <a:pt x="2821" y="2943"/>
                    <a:pt x="2819" y="2943"/>
                    <a:pt x="2817" y="2943"/>
                  </a:cubicBezTo>
                  <a:lnTo>
                    <a:pt x="2827" y="2943"/>
                  </a:lnTo>
                  <a:cubicBezTo>
                    <a:pt x="2825" y="2943"/>
                    <a:pt x="2824" y="2943"/>
                    <a:pt x="2822" y="2943"/>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72"/>
            <p:cNvSpPr/>
            <p:nvPr/>
          </p:nvSpPr>
          <p:spPr>
            <a:xfrm>
              <a:off x="3676379" y="2572446"/>
              <a:ext cx="84997" cy="80938"/>
            </a:xfrm>
            <a:custGeom>
              <a:avLst/>
              <a:gdLst/>
              <a:ahLst/>
              <a:cxnLst/>
              <a:rect l="l" t="t" r="r" b="b"/>
              <a:pathLst>
                <a:path w="3246" h="3091" extrusionOk="0">
                  <a:moveTo>
                    <a:pt x="307" y="0"/>
                  </a:moveTo>
                  <a:cubicBezTo>
                    <a:pt x="145" y="0"/>
                    <a:pt x="0" y="215"/>
                    <a:pt x="154" y="362"/>
                  </a:cubicBezTo>
                  <a:lnTo>
                    <a:pt x="2816" y="3023"/>
                  </a:lnTo>
                  <a:cubicBezTo>
                    <a:pt x="2854" y="3062"/>
                    <a:pt x="2911" y="3090"/>
                    <a:pt x="2969" y="3090"/>
                  </a:cubicBezTo>
                  <a:cubicBezTo>
                    <a:pt x="3150" y="3081"/>
                    <a:pt x="3245" y="2861"/>
                    <a:pt x="3112" y="2728"/>
                  </a:cubicBezTo>
                  <a:lnTo>
                    <a:pt x="450" y="66"/>
                  </a:lnTo>
                  <a:cubicBezTo>
                    <a:pt x="406" y="20"/>
                    <a:pt x="356" y="0"/>
                    <a:pt x="30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72"/>
            <p:cNvSpPr/>
            <p:nvPr/>
          </p:nvSpPr>
          <p:spPr>
            <a:xfrm>
              <a:off x="3698636" y="2559930"/>
              <a:ext cx="73973" cy="69966"/>
            </a:xfrm>
            <a:custGeom>
              <a:avLst/>
              <a:gdLst/>
              <a:ahLst/>
              <a:cxnLst/>
              <a:rect l="l" t="t" r="r" b="b"/>
              <a:pathLst>
                <a:path w="2825" h="2672" extrusionOk="0">
                  <a:moveTo>
                    <a:pt x="300" y="0"/>
                  </a:moveTo>
                  <a:cubicBezTo>
                    <a:pt x="137" y="0"/>
                    <a:pt x="0" y="209"/>
                    <a:pt x="153" y="363"/>
                  </a:cubicBezTo>
                  <a:lnTo>
                    <a:pt x="2395" y="2605"/>
                  </a:lnTo>
                  <a:cubicBezTo>
                    <a:pt x="2433" y="2643"/>
                    <a:pt x="2491" y="2671"/>
                    <a:pt x="2548" y="2671"/>
                  </a:cubicBezTo>
                  <a:cubicBezTo>
                    <a:pt x="2729" y="2671"/>
                    <a:pt x="2825" y="2442"/>
                    <a:pt x="2691" y="2309"/>
                  </a:cubicBezTo>
                  <a:lnTo>
                    <a:pt x="449" y="67"/>
                  </a:lnTo>
                  <a:cubicBezTo>
                    <a:pt x="402" y="20"/>
                    <a:pt x="350" y="0"/>
                    <a:pt x="30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72"/>
            <p:cNvSpPr/>
            <p:nvPr/>
          </p:nvSpPr>
          <p:spPr>
            <a:xfrm>
              <a:off x="3533278" y="2427041"/>
              <a:ext cx="226081" cy="214272"/>
            </a:xfrm>
            <a:custGeom>
              <a:avLst/>
              <a:gdLst/>
              <a:ahLst/>
              <a:cxnLst/>
              <a:rect l="l" t="t" r="r" b="b"/>
              <a:pathLst>
                <a:path w="8634" h="8183" extrusionOk="0">
                  <a:moveTo>
                    <a:pt x="2166" y="0"/>
                  </a:moveTo>
                  <a:lnTo>
                    <a:pt x="0" y="2175"/>
                  </a:lnTo>
                  <a:lnTo>
                    <a:pt x="1088" y="3253"/>
                  </a:lnTo>
                  <a:cubicBezTo>
                    <a:pt x="1164" y="3339"/>
                    <a:pt x="1212" y="3434"/>
                    <a:pt x="1221" y="3549"/>
                  </a:cubicBezTo>
                  <a:cubicBezTo>
                    <a:pt x="1240" y="3778"/>
                    <a:pt x="1336" y="3988"/>
                    <a:pt x="1498" y="4150"/>
                  </a:cubicBezTo>
                  <a:lnTo>
                    <a:pt x="3396" y="6048"/>
                  </a:lnTo>
                  <a:lnTo>
                    <a:pt x="5409" y="8061"/>
                  </a:lnTo>
                  <a:cubicBezTo>
                    <a:pt x="5490" y="8142"/>
                    <a:pt x="5595" y="8183"/>
                    <a:pt x="5700" y="8183"/>
                  </a:cubicBezTo>
                  <a:cubicBezTo>
                    <a:pt x="5805" y="8183"/>
                    <a:pt x="5910" y="8142"/>
                    <a:pt x="5991" y="8061"/>
                  </a:cubicBezTo>
                  <a:lnTo>
                    <a:pt x="6077" y="7985"/>
                  </a:lnTo>
                  <a:cubicBezTo>
                    <a:pt x="6234" y="7828"/>
                    <a:pt x="6239" y="7574"/>
                    <a:pt x="6094" y="7419"/>
                  </a:cubicBezTo>
                  <a:lnTo>
                    <a:pt x="6094" y="7419"/>
                  </a:lnTo>
                  <a:lnTo>
                    <a:pt x="6258" y="7584"/>
                  </a:lnTo>
                  <a:cubicBezTo>
                    <a:pt x="6340" y="7665"/>
                    <a:pt x="6449" y="7706"/>
                    <a:pt x="6559" y="7706"/>
                  </a:cubicBezTo>
                  <a:cubicBezTo>
                    <a:pt x="6669" y="7706"/>
                    <a:pt x="6778" y="7665"/>
                    <a:pt x="6859" y="7584"/>
                  </a:cubicBezTo>
                  <a:lnTo>
                    <a:pt x="6917" y="7527"/>
                  </a:lnTo>
                  <a:cubicBezTo>
                    <a:pt x="7088" y="7355"/>
                    <a:pt x="7088" y="7088"/>
                    <a:pt x="6917" y="6917"/>
                  </a:cubicBezTo>
                  <a:lnTo>
                    <a:pt x="6917" y="6917"/>
                  </a:lnTo>
                  <a:lnTo>
                    <a:pt x="7012" y="7012"/>
                  </a:lnTo>
                  <a:cubicBezTo>
                    <a:pt x="7098" y="7093"/>
                    <a:pt x="7208" y="7133"/>
                    <a:pt x="7317" y="7133"/>
                  </a:cubicBezTo>
                  <a:cubicBezTo>
                    <a:pt x="7427" y="7133"/>
                    <a:pt x="7537" y="7093"/>
                    <a:pt x="7623" y="7012"/>
                  </a:cubicBezTo>
                  <a:lnTo>
                    <a:pt x="7670" y="6964"/>
                  </a:lnTo>
                  <a:cubicBezTo>
                    <a:pt x="7842" y="6792"/>
                    <a:pt x="7842" y="6516"/>
                    <a:pt x="7670" y="6344"/>
                  </a:cubicBezTo>
                  <a:lnTo>
                    <a:pt x="7670" y="6344"/>
                  </a:lnTo>
                  <a:lnTo>
                    <a:pt x="7794" y="6468"/>
                  </a:lnTo>
                  <a:cubicBezTo>
                    <a:pt x="7880" y="6554"/>
                    <a:pt x="7995" y="6597"/>
                    <a:pt x="8109" y="6597"/>
                  </a:cubicBezTo>
                  <a:cubicBezTo>
                    <a:pt x="8224" y="6597"/>
                    <a:pt x="8338" y="6554"/>
                    <a:pt x="8424" y="6468"/>
                  </a:cubicBezTo>
                  <a:lnTo>
                    <a:pt x="8453" y="6430"/>
                  </a:lnTo>
                  <a:cubicBezTo>
                    <a:pt x="8634" y="6258"/>
                    <a:pt x="8624" y="5972"/>
                    <a:pt x="8453" y="5800"/>
                  </a:cubicBezTo>
                  <a:lnTo>
                    <a:pt x="6974" y="4312"/>
                  </a:lnTo>
                  <a:lnTo>
                    <a:pt x="6382" y="3730"/>
                  </a:lnTo>
                  <a:lnTo>
                    <a:pt x="5114" y="2461"/>
                  </a:lnTo>
                  <a:lnTo>
                    <a:pt x="6325" y="1965"/>
                  </a:lnTo>
                  <a:cubicBezTo>
                    <a:pt x="6592" y="1822"/>
                    <a:pt x="6716" y="1507"/>
                    <a:pt x="6631" y="1212"/>
                  </a:cubicBezTo>
                  <a:cubicBezTo>
                    <a:pt x="6631" y="1212"/>
                    <a:pt x="6475" y="961"/>
                    <a:pt x="6370" y="961"/>
                  </a:cubicBezTo>
                  <a:cubicBezTo>
                    <a:pt x="6364" y="961"/>
                    <a:pt x="6359" y="962"/>
                    <a:pt x="6354" y="964"/>
                  </a:cubicBezTo>
                  <a:cubicBezTo>
                    <a:pt x="5867" y="1126"/>
                    <a:pt x="4694" y="1202"/>
                    <a:pt x="3997" y="1240"/>
                  </a:cubicBezTo>
                  <a:cubicBezTo>
                    <a:pt x="3974" y="1241"/>
                    <a:pt x="3950" y="1242"/>
                    <a:pt x="3927" y="1242"/>
                  </a:cubicBezTo>
                  <a:cubicBezTo>
                    <a:pt x="3599" y="1242"/>
                    <a:pt x="3284" y="1119"/>
                    <a:pt x="3053" y="887"/>
                  </a:cubicBezTo>
                  <a:lnTo>
                    <a:pt x="216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4" name="Google Shape;13014;p72"/>
            <p:cNvSpPr/>
            <p:nvPr/>
          </p:nvSpPr>
          <p:spPr>
            <a:xfrm>
              <a:off x="3622202" y="2523454"/>
              <a:ext cx="131684" cy="117859"/>
            </a:xfrm>
            <a:custGeom>
              <a:avLst/>
              <a:gdLst/>
              <a:ahLst/>
              <a:cxnLst/>
              <a:rect l="l" t="t" r="r" b="b"/>
              <a:pathLst>
                <a:path w="5029" h="4501" extrusionOk="0">
                  <a:moveTo>
                    <a:pt x="2716" y="0"/>
                  </a:moveTo>
                  <a:cubicBezTo>
                    <a:pt x="2495" y="0"/>
                    <a:pt x="2276" y="86"/>
                    <a:pt x="2109" y="258"/>
                  </a:cubicBezTo>
                  <a:lnTo>
                    <a:pt x="0" y="2366"/>
                  </a:lnTo>
                  <a:lnTo>
                    <a:pt x="2013" y="4379"/>
                  </a:lnTo>
                  <a:cubicBezTo>
                    <a:pt x="2094" y="4460"/>
                    <a:pt x="2199" y="4501"/>
                    <a:pt x="2304" y="4501"/>
                  </a:cubicBezTo>
                  <a:cubicBezTo>
                    <a:pt x="2409" y="4501"/>
                    <a:pt x="2514" y="4460"/>
                    <a:pt x="2595" y="4379"/>
                  </a:cubicBezTo>
                  <a:lnTo>
                    <a:pt x="2681" y="4293"/>
                  </a:lnTo>
                  <a:cubicBezTo>
                    <a:pt x="2834" y="4141"/>
                    <a:pt x="2834" y="3874"/>
                    <a:pt x="2681" y="3721"/>
                  </a:cubicBezTo>
                  <a:lnTo>
                    <a:pt x="2681" y="3721"/>
                  </a:lnTo>
                  <a:lnTo>
                    <a:pt x="2862" y="3902"/>
                  </a:lnTo>
                  <a:cubicBezTo>
                    <a:pt x="2944" y="3983"/>
                    <a:pt x="3053" y="4024"/>
                    <a:pt x="3163" y="4024"/>
                  </a:cubicBezTo>
                  <a:cubicBezTo>
                    <a:pt x="3273" y="4024"/>
                    <a:pt x="3382" y="3983"/>
                    <a:pt x="3463" y="3902"/>
                  </a:cubicBezTo>
                  <a:lnTo>
                    <a:pt x="3521" y="3845"/>
                  </a:lnTo>
                  <a:cubicBezTo>
                    <a:pt x="3692" y="3673"/>
                    <a:pt x="3692" y="3406"/>
                    <a:pt x="3521" y="3235"/>
                  </a:cubicBezTo>
                  <a:lnTo>
                    <a:pt x="3521" y="3235"/>
                  </a:lnTo>
                  <a:lnTo>
                    <a:pt x="3616" y="3330"/>
                  </a:lnTo>
                  <a:cubicBezTo>
                    <a:pt x="3697" y="3411"/>
                    <a:pt x="3807" y="3451"/>
                    <a:pt x="3918" y="3451"/>
                  </a:cubicBezTo>
                  <a:cubicBezTo>
                    <a:pt x="4029" y="3451"/>
                    <a:pt x="4141" y="3411"/>
                    <a:pt x="4227" y="3330"/>
                  </a:cubicBezTo>
                  <a:lnTo>
                    <a:pt x="4274" y="3282"/>
                  </a:lnTo>
                  <a:cubicBezTo>
                    <a:pt x="4446" y="3110"/>
                    <a:pt x="4446" y="2834"/>
                    <a:pt x="4274" y="2662"/>
                  </a:cubicBezTo>
                  <a:lnTo>
                    <a:pt x="4274" y="2662"/>
                  </a:lnTo>
                  <a:lnTo>
                    <a:pt x="4398" y="2786"/>
                  </a:lnTo>
                  <a:cubicBezTo>
                    <a:pt x="4484" y="2872"/>
                    <a:pt x="4596" y="2915"/>
                    <a:pt x="4710" y="2915"/>
                  </a:cubicBezTo>
                  <a:cubicBezTo>
                    <a:pt x="4823" y="2915"/>
                    <a:pt x="4937" y="2872"/>
                    <a:pt x="5028" y="2786"/>
                  </a:cubicBezTo>
                  <a:cubicBezTo>
                    <a:pt x="5009" y="2757"/>
                    <a:pt x="4990" y="2738"/>
                    <a:pt x="4961" y="2710"/>
                  </a:cubicBezTo>
                  <a:lnTo>
                    <a:pt x="4885" y="2633"/>
                  </a:lnTo>
                  <a:cubicBezTo>
                    <a:pt x="4837" y="2586"/>
                    <a:pt x="4790" y="2548"/>
                    <a:pt x="4732" y="2509"/>
                  </a:cubicBezTo>
                  <a:cubicBezTo>
                    <a:pt x="4751" y="2271"/>
                    <a:pt x="4665" y="2032"/>
                    <a:pt x="4503" y="1861"/>
                  </a:cubicBezTo>
                  <a:lnTo>
                    <a:pt x="4484" y="1842"/>
                  </a:lnTo>
                  <a:lnTo>
                    <a:pt x="4427" y="1784"/>
                  </a:lnTo>
                  <a:cubicBezTo>
                    <a:pt x="4351" y="1708"/>
                    <a:pt x="4255" y="1641"/>
                    <a:pt x="4160" y="1603"/>
                  </a:cubicBezTo>
                  <a:cubicBezTo>
                    <a:pt x="4141" y="1422"/>
                    <a:pt x="4064" y="1241"/>
                    <a:pt x="3940" y="1107"/>
                  </a:cubicBezTo>
                  <a:lnTo>
                    <a:pt x="3912" y="1078"/>
                  </a:lnTo>
                  <a:lnTo>
                    <a:pt x="3864" y="1031"/>
                  </a:lnTo>
                  <a:cubicBezTo>
                    <a:pt x="3788" y="954"/>
                    <a:pt x="3702" y="897"/>
                    <a:pt x="3616" y="859"/>
                  </a:cubicBezTo>
                  <a:cubicBezTo>
                    <a:pt x="3607" y="659"/>
                    <a:pt x="3530" y="477"/>
                    <a:pt x="3406" y="334"/>
                  </a:cubicBezTo>
                  <a:cubicBezTo>
                    <a:pt x="3387" y="315"/>
                    <a:pt x="3368" y="296"/>
                    <a:pt x="3359" y="287"/>
                  </a:cubicBezTo>
                  <a:lnTo>
                    <a:pt x="3330" y="258"/>
                  </a:lnTo>
                  <a:cubicBezTo>
                    <a:pt x="3158" y="86"/>
                    <a:pt x="2936" y="0"/>
                    <a:pt x="271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5" name="Google Shape;13015;p72"/>
            <p:cNvSpPr/>
            <p:nvPr/>
          </p:nvSpPr>
          <p:spPr>
            <a:xfrm>
              <a:off x="3533278" y="2473493"/>
              <a:ext cx="161902" cy="168082"/>
            </a:xfrm>
            <a:custGeom>
              <a:avLst/>
              <a:gdLst/>
              <a:ahLst/>
              <a:cxnLst/>
              <a:rect l="l" t="t" r="r" b="b"/>
              <a:pathLst>
                <a:path w="6183" h="6419" extrusionOk="0">
                  <a:moveTo>
                    <a:pt x="391" y="0"/>
                  </a:moveTo>
                  <a:lnTo>
                    <a:pt x="0" y="392"/>
                  </a:lnTo>
                  <a:lnTo>
                    <a:pt x="1088" y="1479"/>
                  </a:lnTo>
                  <a:cubicBezTo>
                    <a:pt x="1164" y="1565"/>
                    <a:pt x="1212" y="1660"/>
                    <a:pt x="1221" y="1775"/>
                  </a:cubicBezTo>
                  <a:cubicBezTo>
                    <a:pt x="1240" y="2004"/>
                    <a:pt x="1336" y="2214"/>
                    <a:pt x="1498" y="2376"/>
                  </a:cubicBezTo>
                  <a:lnTo>
                    <a:pt x="5409" y="6297"/>
                  </a:lnTo>
                  <a:cubicBezTo>
                    <a:pt x="5490" y="6378"/>
                    <a:pt x="5595" y="6418"/>
                    <a:pt x="5700" y="6418"/>
                  </a:cubicBezTo>
                  <a:cubicBezTo>
                    <a:pt x="5805" y="6418"/>
                    <a:pt x="5910" y="6378"/>
                    <a:pt x="5991" y="6297"/>
                  </a:cubicBezTo>
                  <a:lnTo>
                    <a:pt x="6077" y="6211"/>
                  </a:lnTo>
                  <a:cubicBezTo>
                    <a:pt x="6125" y="6154"/>
                    <a:pt x="6163" y="6087"/>
                    <a:pt x="6182" y="6011"/>
                  </a:cubicBezTo>
                  <a:lnTo>
                    <a:pt x="6182" y="6011"/>
                  </a:lnTo>
                  <a:cubicBezTo>
                    <a:pt x="6153" y="6017"/>
                    <a:pt x="6124" y="6020"/>
                    <a:pt x="6094" y="6020"/>
                  </a:cubicBezTo>
                  <a:cubicBezTo>
                    <a:pt x="5989" y="6020"/>
                    <a:pt x="5885" y="5980"/>
                    <a:pt x="5810" y="5906"/>
                  </a:cubicBezTo>
                  <a:lnTo>
                    <a:pt x="1889" y="1985"/>
                  </a:lnTo>
                  <a:cubicBezTo>
                    <a:pt x="1727" y="1823"/>
                    <a:pt x="1632" y="1603"/>
                    <a:pt x="1612" y="1384"/>
                  </a:cubicBezTo>
                  <a:cubicBezTo>
                    <a:pt x="1603" y="1269"/>
                    <a:pt x="1555" y="1164"/>
                    <a:pt x="1479" y="1088"/>
                  </a:cubicBezTo>
                  <a:lnTo>
                    <a:pt x="391"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72"/>
            <p:cNvSpPr/>
            <p:nvPr/>
          </p:nvSpPr>
          <p:spPr>
            <a:xfrm>
              <a:off x="3533278" y="2427041"/>
              <a:ext cx="83713" cy="83452"/>
            </a:xfrm>
            <a:custGeom>
              <a:avLst/>
              <a:gdLst/>
              <a:ahLst/>
              <a:cxnLst/>
              <a:rect l="l" t="t" r="r" b="b"/>
              <a:pathLst>
                <a:path w="3197" h="3187" extrusionOk="0">
                  <a:moveTo>
                    <a:pt x="2166" y="0"/>
                  </a:moveTo>
                  <a:lnTo>
                    <a:pt x="0" y="2175"/>
                  </a:lnTo>
                  <a:lnTo>
                    <a:pt x="1011" y="3186"/>
                  </a:lnTo>
                  <a:lnTo>
                    <a:pt x="3196" y="1011"/>
                  </a:lnTo>
                  <a:cubicBezTo>
                    <a:pt x="3139" y="973"/>
                    <a:pt x="3091" y="925"/>
                    <a:pt x="3053" y="887"/>
                  </a:cubicBezTo>
                  <a:lnTo>
                    <a:pt x="2166"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72"/>
            <p:cNvSpPr/>
            <p:nvPr/>
          </p:nvSpPr>
          <p:spPr>
            <a:xfrm>
              <a:off x="3519295" y="2413660"/>
              <a:ext cx="86934" cy="85782"/>
            </a:xfrm>
            <a:custGeom>
              <a:avLst/>
              <a:gdLst/>
              <a:ahLst/>
              <a:cxnLst/>
              <a:rect l="l" t="t" r="r" b="b"/>
              <a:pathLst>
                <a:path w="3320" h="3276" extrusionOk="0">
                  <a:moveTo>
                    <a:pt x="2428" y="1"/>
                  </a:moveTo>
                  <a:cubicBezTo>
                    <a:pt x="2371" y="1"/>
                    <a:pt x="2313" y="24"/>
                    <a:pt x="2271" y="72"/>
                  </a:cubicBezTo>
                  <a:lnTo>
                    <a:pt x="86" y="2247"/>
                  </a:lnTo>
                  <a:cubicBezTo>
                    <a:pt x="0" y="2333"/>
                    <a:pt x="0" y="2476"/>
                    <a:pt x="86" y="2562"/>
                  </a:cubicBezTo>
                  <a:lnTo>
                    <a:pt x="735" y="3211"/>
                  </a:lnTo>
                  <a:cubicBezTo>
                    <a:pt x="782" y="3254"/>
                    <a:pt x="840" y="3275"/>
                    <a:pt x="897" y="3275"/>
                  </a:cubicBezTo>
                  <a:cubicBezTo>
                    <a:pt x="954" y="3275"/>
                    <a:pt x="1011" y="3254"/>
                    <a:pt x="1059" y="3211"/>
                  </a:cubicBezTo>
                  <a:lnTo>
                    <a:pt x="3234" y="1026"/>
                  </a:lnTo>
                  <a:cubicBezTo>
                    <a:pt x="3320" y="940"/>
                    <a:pt x="3320" y="797"/>
                    <a:pt x="3225" y="711"/>
                  </a:cubicBezTo>
                  <a:lnTo>
                    <a:pt x="2585" y="72"/>
                  </a:lnTo>
                  <a:cubicBezTo>
                    <a:pt x="2542" y="24"/>
                    <a:pt x="2485" y="1"/>
                    <a:pt x="242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72"/>
            <p:cNvSpPr/>
            <p:nvPr/>
          </p:nvSpPr>
          <p:spPr>
            <a:xfrm>
              <a:off x="3519295" y="2462993"/>
              <a:ext cx="36973" cy="36188"/>
            </a:xfrm>
            <a:custGeom>
              <a:avLst/>
              <a:gdLst/>
              <a:ahLst/>
              <a:cxnLst/>
              <a:rect l="l" t="t" r="r" b="b"/>
              <a:pathLst>
                <a:path w="1412" h="1382" extrusionOk="0">
                  <a:moveTo>
                    <a:pt x="448" y="1"/>
                  </a:moveTo>
                  <a:lnTo>
                    <a:pt x="86" y="363"/>
                  </a:lnTo>
                  <a:cubicBezTo>
                    <a:pt x="0" y="449"/>
                    <a:pt x="0" y="592"/>
                    <a:pt x="86" y="678"/>
                  </a:cubicBezTo>
                  <a:lnTo>
                    <a:pt x="735" y="1317"/>
                  </a:lnTo>
                  <a:cubicBezTo>
                    <a:pt x="778" y="1360"/>
                    <a:pt x="835" y="1382"/>
                    <a:pt x="892" y="1382"/>
                  </a:cubicBezTo>
                  <a:cubicBezTo>
                    <a:pt x="949" y="1382"/>
                    <a:pt x="1006" y="1360"/>
                    <a:pt x="1049" y="1317"/>
                  </a:cubicBezTo>
                  <a:lnTo>
                    <a:pt x="1412" y="964"/>
                  </a:lnTo>
                  <a:lnTo>
                    <a:pt x="44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72"/>
            <p:cNvSpPr/>
            <p:nvPr/>
          </p:nvSpPr>
          <p:spPr>
            <a:xfrm>
              <a:off x="3660353" y="2521831"/>
              <a:ext cx="81278" cy="77089"/>
            </a:xfrm>
            <a:custGeom>
              <a:avLst/>
              <a:gdLst/>
              <a:ahLst/>
              <a:cxnLst/>
              <a:rect l="l" t="t" r="r" b="b"/>
              <a:pathLst>
                <a:path w="3104" h="2944" extrusionOk="0">
                  <a:moveTo>
                    <a:pt x="311" y="1"/>
                  </a:moveTo>
                  <a:cubicBezTo>
                    <a:pt x="148" y="1"/>
                    <a:pt x="1" y="213"/>
                    <a:pt x="156" y="368"/>
                  </a:cubicBezTo>
                  <a:lnTo>
                    <a:pt x="2674" y="2877"/>
                  </a:lnTo>
                  <a:cubicBezTo>
                    <a:pt x="2712" y="2915"/>
                    <a:pt x="2770" y="2943"/>
                    <a:pt x="2827" y="2943"/>
                  </a:cubicBezTo>
                  <a:cubicBezTo>
                    <a:pt x="3008" y="2943"/>
                    <a:pt x="3104" y="2715"/>
                    <a:pt x="2970" y="2581"/>
                  </a:cubicBezTo>
                  <a:lnTo>
                    <a:pt x="451" y="62"/>
                  </a:lnTo>
                  <a:cubicBezTo>
                    <a:pt x="408" y="19"/>
                    <a:pt x="359" y="1"/>
                    <a:pt x="31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0" name="Google Shape;13020;p72"/>
            <p:cNvSpPr/>
            <p:nvPr/>
          </p:nvSpPr>
          <p:spPr>
            <a:xfrm>
              <a:off x="3637075" y="2533090"/>
              <a:ext cx="84813" cy="80807"/>
            </a:xfrm>
            <a:custGeom>
              <a:avLst/>
              <a:gdLst/>
              <a:ahLst/>
              <a:cxnLst/>
              <a:rect l="l" t="t" r="r" b="b"/>
              <a:pathLst>
                <a:path w="3239" h="3086" extrusionOk="0">
                  <a:moveTo>
                    <a:pt x="305" y="0"/>
                  </a:moveTo>
                  <a:cubicBezTo>
                    <a:pt x="144" y="0"/>
                    <a:pt x="0" y="212"/>
                    <a:pt x="148" y="367"/>
                  </a:cubicBezTo>
                  <a:lnTo>
                    <a:pt x="2810" y="3019"/>
                  </a:lnTo>
                  <a:cubicBezTo>
                    <a:pt x="2848" y="3067"/>
                    <a:pt x="2905" y="3086"/>
                    <a:pt x="2962" y="3086"/>
                  </a:cubicBezTo>
                  <a:cubicBezTo>
                    <a:pt x="3144" y="3086"/>
                    <a:pt x="3239" y="2857"/>
                    <a:pt x="3105" y="2723"/>
                  </a:cubicBezTo>
                  <a:lnTo>
                    <a:pt x="444" y="62"/>
                  </a:lnTo>
                  <a:cubicBezTo>
                    <a:pt x="400" y="18"/>
                    <a:pt x="352" y="0"/>
                    <a:pt x="30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1" name="Google Shape;13021;p72"/>
            <p:cNvSpPr/>
            <p:nvPr/>
          </p:nvSpPr>
          <p:spPr>
            <a:xfrm>
              <a:off x="3625841" y="2556552"/>
              <a:ext cx="73816" cy="69835"/>
            </a:xfrm>
            <a:custGeom>
              <a:avLst/>
              <a:gdLst/>
              <a:ahLst/>
              <a:cxnLst/>
              <a:rect l="l" t="t" r="r" b="b"/>
              <a:pathLst>
                <a:path w="2819" h="2667" extrusionOk="0">
                  <a:moveTo>
                    <a:pt x="304" y="1"/>
                  </a:moveTo>
                  <a:cubicBezTo>
                    <a:pt x="143" y="1"/>
                    <a:pt x="0" y="213"/>
                    <a:pt x="148" y="368"/>
                  </a:cubicBezTo>
                  <a:lnTo>
                    <a:pt x="2399" y="2610"/>
                  </a:lnTo>
                  <a:cubicBezTo>
                    <a:pt x="2437" y="2648"/>
                    <a:pt x="2485" y="2667"/>
                    <a:pt x="2542" y="2667"/>
                  </a:cubicBezTo>
                  <a:cubicBezTo>
                    <a:pt x="2733" y="2667"/>
                    <a:pt x="2819" y="2438"/>
                    <a:pt x="2695" y="2314"/>
                  </a:cubicBezTo>
                  <a:lnTo>
                    <a:pt x="443" y="62"/>
                  </a:lnTo>
                  <a:cubicBezTo>
                    <a:pt x="400" y="19"/>
                    <a:pt x="351" y="1"/>
                    <a:pt x="30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72"/>
            <p:cNvSpPr/>
            <p:nvPr/>
          </p:nvSpPr>
          <p:spPr>
            <a:xfrm>
              <a:off x="3650429" y="2427277"/>
              <a:ext cx="215110" cy="224484"/>
            </a:xfrm>
            <a:custGeom>
              <a:avLst/>
              <a:gdLst/>
              <a:ahLst/>
              <a:cxnLst/>
              <a:rect l="l" t="t" r="r" b="b"/>
              <a:pathLst>
                <a:path w="8215" h="8573" extrusionOk="0">
                  <a:moveTo>
                    <a:pt x="6049" y="1"/>
                  </a:moveTo>
                  <a:lnTo>
                    <a:pt x="4961" y="1088"/>
                  </a:lnTo>
                  <a:cubicBezTo>
                    <a:pt x="4885" y="1164"/>
                    <a:pt x="4780" y="1212"/>
                    <a:pt x="4675" y="1222"/>
                  </a:cubicBezTo>
                  <a:cubicBezTo>
                    <a:pt x="4446" y="1231"/>
                    <a:pt x="4227" y="1336"/>
                    <a:pt x="4074" y="1489"/>
                  </a:cubicBezTo>
                  <a:lnTo>
                    <a:pt x="1851" y="3712"/>
                  </a:lnTo>
                  <a:lnTo>
                    <a:pt x="153" y="5400"/>
                  </a:lnTo>
                  <a:cubicBezTo>
                    <a:pt x="0" y="5562"/>
                    <a:pt x="0" y="5820"/>
                    <a:pt x="153" y="5982"/>
                  </a:cubicBezTo>
                  <a:lnTo>
                    <a:pt x="239" y="6068"/>
                  </a:lnTo>
                  <a:cubicBezTo>
                    <a:pt x="320" y="6149"/>
                    <a:pt x="425" y="6190"/>
                    <a:pt x="530" y="6190"/>
                  </a:cubicBezTo>
                  <a:cubicBezTo>
                    <a:pt x="635" y="6190"/>
                    <a:pt x="740" y="6149"/>
                    <a:pt x="821" y="6068"/>
                  </a:cubicBezTo>
                  <a:lnTo>
                    <a:pt x="821" y="6068"/>
                  </a:lnTo>
                  <a:lnTo>
                    <a:pt x="640" y="6249"/>
                  </a:lnTo>
                  <a:cubicBezTo>
                    <a:pt x="468" y="6411"/>
                    <a:pt x="468" y="6688"/>
                    <a:pt x="640" y="6850"/>
                  </a:cubicBezTo>
                  <a:lnTo>
                    <a:pt x="697" y="6907"/>
                  </a:lnTo>
                  <a:cubicBezTo>
                    <a:pt x="778" y="6993"/>
                    <a:pt x="888" y="7036"/>
                    <a:pt x="997" y="7036"/>
                  </a:cubicBezTo>
                  <a:cubicBezTo>
                    <a:pt x="1107" y="7036"/>
                    <a:pt x="1217" y="6993"/>
                    <a:pt x="1298" y="6907"/>
                  </a:cubicBezTo>
                  <a:lnTo>
                    <a:pt x="1298" y="6907"/>
                  </a:lnTo>
                  <a:lnTo>
                    <a:pt x="1212" y="7003"/>
                  </a:lnTo>
                  <a:cubicBezTo>
                    <a:pt x="1040" y="7175"/>
                    <a:pt x="1040" y="7442"/>
                    <a:pt x="1212" y="7613"/>
                  </a:cubicBezTo>
                  <a:lnTo>
                    <a:pt x="1260" y="7661"/>
                  </a:lnTo>
                  <a:cubicBezTo>
                    <a:pt x="1346" y="7747"/>
                    <a:pt x="1458" y="7790"/>
                    <a:pt x="1569" y="7790"/>
                  </a:cubicBezTo>
                  <a:cubicBezTo>
                    <a:pt x="1680" y="7790"/>
                    <a:pt x="1789" y="7747"/>
                    <a:pt x="1870" y="7661"/>
                  </a:cubicBezTo>
                  <a:lnTo>
                    <a:pt x="1870" y="7661"/>
                  </a:lnTo>
                  <a:lnTo>
                    <a:pt x="1756" y="7785"/>
                  </a:lnTo>
                  <a:cubicBezTo>
                    <a:pt x="1584" y="7957"/>
                    <a:pt x="1584" y="8243"/>
                    <a:pt x="1756" y="8415"/>
                  </a:cubicBezTo>
                  <a:lnTo>
                    <a:pt x="1784" y="8443"/>
                  </a:lnTo>
                  <a:cubicBezTo>
                    <a:pt x="1875" y="8529"/>
                    <a:pt x="1990" y="8572"/>
                    <a:pt x="2103" y="8572"/>
                  </a:cubicBezTo>
                  <a:cubicBezTo>
                    <a:pt x="2216" y="8572"/>
                    <a:pt x="2328" y="8529"/>
                    <a:pt x="2414" y="8443"/>
                  </a:cubicBezTo>
                  <a:lnTo>
                    <a:pt x="5753" y="5104"/>
                  </a:lnTo>
                  <a:lnTo>
                    <a:pt x="6249" y="6316"/>
                  </a:lnTo>
                  <a:cubicBezTo>
                    <a:pt x="6372" y="6531"/>
                    <a:pt x="6593" y="6653"/>
                    <a:pt x="6829" y="6653"/>
                  </a:cubicBezTo>
                  <a:cubicBezTo>
                    <a:pt x="6887" y="6653"/>
                    <a:pt x="6945" y="6646"/>
                    <a:pt x="7003" y="6631"/>
                  </a:cubicBezTo>
                  <a:cubicBezTo>
                    <a:pt x="7003" y="6631"/>
                    <a:pt x="7279" y="6450"/>
                    <a:pt x="7251" y="6345"/>
                  </a:cubicBezTo>
                  <a:cubicBezTo>
                    <a:pt x="7098" y="5858"/>
                    <a:pt x="7012" y="4685"/>
                    <a:pt x="6974" y="3988"/>
                  </a:cubicBezTo>
                  <a:cubicBezTo>
                    <a:pt x="6955" y="3702"/>
                    <a:pt x="7041" y="3416"/>
                    <a:pt x="7213" y="3187"/>
                  </a:cubicBezTo>
                  <a:cubicBezTo>
                    <a:pt x="7251" y="3130"/>
                    <a:pt x="7289" y="3091"/>
                    <a:pt x="7337" y="3044"/>
                  </a:cubicBezTo>
                  <a:lnTo>
                    <a:pt x="8214" y="2166"/>
                  </a:lnTo>
                  <a:lnTo>
                    <a:pt x="6049"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72"/>
            <p:cNvSpPr/>
            <p:nvPr/>
          </p:nvSpPr>
          <p:spPr>
            <a:xfrm>
              <a:off x="3650167" y="2524449"/>
              <a:ext cx="107699" cy="127311"/>
            </a:xfrm>
            <a:custGeom>
              <a:avLst/>
              <a:gdLst/>
              <a:ahLst/>
              <a:cxnLst/>
              <a:rect l="l" t="t" r="r" b="b"/>
              <a:pathLst>
                <a:path w="4113" h="4862" extrusionOk="0">
                  <a:moveTo>
                    <a:pt x="1861" y="1"/>
                  </a:moveTo>
                  <a:lnTo>
                    <a:pt x="163" y="1689"/>
                  </a:lnTo>
                  <a:cubicBezTo>
                    <a:pt x="1" y="1851"/>
                    <a:pt x="1" y="2109"/>
                    <a:pt x="163" y="2271"/>
                  </a:cubicBezTo>
                  <a:lnTo>
                    <a:pt x="249" y="2357"/>
                  </a:lnTo>
                  <a:cubicBezTo>
                    <a:pt x="330" y="2438"/>
                    <a:pt x="435" y="2479"/>
                    <a:pt x="540" y="2479"/>
                  </a:cubicBezTo>
                  <a:cubicBezTo>
                    <a:pt x="645" y="2479"/>
                    <a:pt x="750" y="2438"/>
                    <a:pt x="831" y="2357"/>
                  </a:cubicBezTo>
                  <a:lnTo>
                    <a:pt x="831" y="2357"/>
                  </a:lnTo>
                  <a:lnTo>
                    <a:pt x="650" y="2538"/>
                  </a:lnTo>
                  <a:cubicBezTo>
                    <a:pt x="478" y="2700"/>
                    <a:pt x="478" y="2977"/>
                    <a:pt x="650" y="3139"/>
                  </a:cubicBezTo>
                  <a:lnTo>
                    <a:pt x="707" y="3196"/>
                  </a:lnTo>
                  <a:cubicBezTo>
                    <a:pt x="788" y="3282"/>
                    <a:pt x="898" y="3325"/>
                    <a:pt x="1007" y="3325"/>
                  </a:cubicBezTo>
                  <a:cubicBezTo>
                    <a:pt x="1117" y="3325"/>
                    <a:pt x="1227" y="3282"/>
                    <a:pt x="1308" y="3196"/>
                  </a:cubicBezTo>
                  <a:lnTo>
                    <a:pt x="1308" y="3196"/>
                  </a:lnTo>
                  <a:lnTo>
                    <a:pt x="1222" y="3292"/>
                  </a:lnTo>
                  <a:cubicBezTo>
                    <a:pt x="1050" y="3464"/>
                    <a:pt x="1050" y="3731"/>
                    <a:pt x="1222" y="3902"/>
                  </a:cubicBezTo>
                  <a:lnTo>
                    <a:pt x="1270" y="3950"/>
                  </a:lnTo>
                  <a:cubicBezTo>
                    <a:pt x="1356" y="4036"/>
                    <a:pt x="1465" y="4079"/>
                    <a:pt x="1575" y="4079"/>
                  </a:cubicBezTo>
                  <a:cubicBezTo>
                    <a:pt x="1685" y="4079"/>
                    <a:pt x="1794" y="4036"/>
                    <a:pt x="1880" y="3950"/>
                  </a:cubicBezTo>
                  <a:lnTo>
                    <a:pt x="1880" y="3950"/>
                  </a:lnTo>
                  <a:lnTo>
                    <a:pt x="1766" y="4074"/>
                  </a:lnTo>
                  <a:cubicBezTo>
                    <a:pt x="1594" y="4246"/>
                    <a:pt x="1594" y="4532"/>
                    <a:pt x="1766" y="4704"/>
                  </a:cubicBezTo>
                  <a:lnTo>
                    <a:pt x="1794" y="4732"/>
                  </a:lnTo>
                  <a:cubicBezTo>
                    <a:pt x="1880" y="4818"/>
                    <a:pt x="1995" y="4861"/>
                    <a:pt x="2109" y="4861"/>
                  </a:cubicBezTo>
                  <a:cubicBezTo>
                    <a:pt x="2224" y="4861"/>
                    <a:pt x="2338" y="4818"/>
                    <a:pt x="2424" y="4732"/>
                  </a:cubicBezTo>
                  <a:lnTo>
                    <a:pt x="4113" y="3053"/>
                  </a:lnTo>
                  <a:cubicBezTo>
                    <a:pt x="4074" y="2910"/>
                    <a:pt x="3998" y="2786"/>
                    <a:pt x="3903" y="2681"/>
                  </a:cubicBezTo>
                  <a:lnTo>
                    <a:pt x="3817" y="2605"/>
                  </a:lnTo>
                  <a:cubicBezTo>
                    <a:pt x="3769" y="2557"/>
                    <a:pt x="3722" y="2519"/>
                    <a:pt x="3664" y="2481"/>
                  </a:cubicBezTo>
                  <a:cubicBezTo>
                    <a:pt x="3683" y="2242"/>
                    <a:pt x="3597" y="2004"/>
                    <a:pt x="3435" y="1832"/>
                  </a:cubicBezTo>
                  <a:lnTo>
                    <a:pt x="3426" y="1823"/>
                  </a:lnTo>
                  <a:lnTo>
                    <a:pt x="3359" y="1756"/>
                  </a:lnTo>
                  <a:cubicBezTo>
                    <a:pt x="3283" y="1680"/>
                    <a:pt x="3197" y="1622"/>
                    <a:pt x="3092" y="1575"/>
                  </a:cubicBezTo>
                  <a:cubicBezTo>
                    <a:pt x="3073" y="1393"/>
                    <a:pt x="2996" y="1222"/>
                    <a:pt x="2872" y="1079"/>
                  </a:cubicBezTo>
                  <a:lnTo>
                    <a:pt x="2844" y="1050"/>
                  </a:lnTo>
                  <a:lnTo>
                    <a:pt x="2796" y="1002"/>
                  </a:lnTo>
                  <a:cubicBezTo>
                    <a:pt x="2729" y="936"/>
                    <a:pt x="2644" y="869"/>
                    <a:pt x="2548" y="831"/>
                  </a:cubicBezTo>
                  <a:cubicBezTo>
                    <a:pt x="2539" y="640"/>
                    <a:pt x="2462" y="449"/>
                    <a:pt x="2338" y="306"/>
                  </a:cubicBezTo>
                  <a:cubicBezTo>
                    <a:pt x="2319" y="287"/>
                    <a:pt x="2310" y="268"/>
                    <a:pt x="2300" y="258"/>
                  </a:cubicBezTo>
                  <a:lnTo>
                    <a:pt x="2262" y="230"/>
                  </a:lnTo>
                  <a:cubicBezTo>
                    <a:pt x="2157" y="115"/>
                    <a:pt x="2014" y="39"/>
                    <a:pt x="1861"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72"/>
            <p:cNvSpPr/>
            <p:nvPr/>
          </p:nvSpPr>
          <p:spPr>
            <a:xfrm>
              <a:off x="3782323" y="2427041"/>
              <a:ext cx="83216" cy="83687"/>
            </a:xfrm>
            <a:custGeom>
              <a:avLst/>
              <a:gdLst/>
              <a:ahLst/>
              <a:cxnLst/>
              <a:rect l="l" t="t" r="r" b="b"/>
              <a:pathLst>
                <a:path w="3178" h="3196" extrusionOk="0">
                  <a:moveTo>
                    <a:pt x="1012" y="0"/>
                  </a:moveTo>
                  <a:lnTo>
                    <a:pt x="1" y="1021"/>
                  </a:lnTo>
                  <a:lnTo>
                    <a:pt x="2176" y="3196"/>
                  </a:lnTo>
                  <a:cubicBezTo>
                    <a:pt x="2214" y="3139"/>
                    <a:pt x="2252" y="3091"/>
                    <a:pt x="2300" y="3053"/>
                  </a:cubicBezTo>
                  <a:lnTo>
                    <a:pt x="3177" y="2175"/>
                  </a:lnTo>
                  <a:lnTo>
                    <a:pt x="1012"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72"/>
            <p:cNvSpPr/>
            <p:nvPr/>
          </p:nvSpPr>
          <p:spPr>
            <a:xfrm>
              <a:off x="3650167" y="2427041"/>
              <a:ext cx="168893" cy="162138"/>
            </a:xfrm>
            <a:custGeom>
              <a:avLst/>
              <a:gdLst/>
              <a:ahLst/>
              <a:cxnLst/>
              <a:rect l="l" t="t" r="r" b="b"/>
              <a:pathLst>
                <a:path w="6450" h="6192" extrusionOk="0">
                  <a:moveTo>
                    <a:pt x="6059" y="0"/>
                  </a:moveTo>
                  <a:lnTo>
                    <a:pt x="4971" y="1088"/>
                  </a:lnTo>
                  <a:cubicBezTo>
                    <a:pt x="4895" y="1164"/>
                    <a:pt x="4790" y="1212"/>
                    <a:pt x="4685" y="1221"/>
                  </a:cubicBezTo>
                  <a:cubicBezTo>
                    <a:pt x="4456" y="1240"/>
                    <a:pt x="4237" y="1336"/>
                    <a:pt x="4074" y="1498"/>
                  </a:cubicBezTo>
                  <a:lnTo>
                    <a:pt x="163" y="5419"/>
                  </a:lnTo>
                  <a:cubicBezTo>
                    <a:pt x="1" y="5571"/>
                    <a:pt x="1" y="5838"/>
                    <a:pt x="163" y="6001"/>
                  </a:cubicBezTo>
                  <a:lnTo>
                    <a:pt x="239" y="6077"/>
                  </a:lnTo>
                  <a:cubicBezTo>
                    <a:pt x="297" y="6134"/>
                    <a:pt x="363" y="6172"/>
                    <a:pt x="440" y="6191"/>
                  </a:cubicBezTo>
                  <a:cubicBezTo>
                    <a:pt x="411" y="6048"/>
                    <a:pt x="449" y="5905"/>
                    <a:pt x="554" y="5810"/>
                  </a:cubicBezTo>
                  <a:lnTo>
                    <a:pt x="4475" y="1889"/>
                  </a:lnTo>
                  <a:cubicBezTo>
                    <a:pt x="4637" y="1727"/>
                    <a:pt x="4847" y="1631"/>
                    <a:pt x="5076" y="1612"/>
                  </a:cubicBezTo>
                  <a:cubicBezTo>
                    <a:pt x="5181" y="1612"/>
                    <a:pt x="5286" y="1565"/>
                    <a:pt x="5362" y="1479"/>
                  </a:cubicBezTo>
                  <a:lnTo>
                    <a:pt x="6450" y="391"/>
                  </a:lnTo>
                  <a:lnTo>
                    <a:pt x="6059"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6" name="Google Shape;13026;p72"/>
            <p:cNvSpPr/>
            <p:nvPr/>
          </p:nvSpPr>
          <p:spPr>
            <a:xfrm>
              <a:off x="3792823" y="2413660"/>
              <a:ext cx="86699" cy="85782"/>
            </a:xfrm>
            <a:custGeom>
              <a:avLst/>
              <a:gdLst/>
              <a:ahLst/>
              <a:cxnLst/>
              <a:rect l="l" t="t" r="r" b="b"/>
              <a:pathLst>
                <a:path w="3311" h="3276" extrusionOk="0">
                  <a:moveTo>
                    <a:pt x="889" y="1"/>
                  </a:moveTo>
                  <a:cubicBezTo>
                    <a:pt x="833" y="1"/>
                    <a:pt x="778" y="24"/>
                    <a:pt x="735" y="72"/>
                  </a:cubicBezTo>
                  <a:lnTo>
                    <a:pt x="86" y="711"/>
                  </a:lnTo>
                  <a:cubicBezTo>
                    <a:pt x="0" y="797"/>
                    <a:pt x="0" y="940"/>
                    <a:pt x="86" y="1026"/>
                  </a:cubicBezTo>
                  <a:lnTo>
                    <a:pt x="2261" y="3211"/>
                  </a:lnTo>
                  <a:cubicBezTo>
                    <a:pt x="2304" y="3254"/>
                    <a:pt x="2361" y="3275"/>
                    <a:pt x="2419" y="3275"/>
                  </a:cubicBezTo>
                  <a:cubicBezTo>
                    <a:pt x="2476" y="3275"/>
                    <a:pt x="2533" y="3254"/>
                    <a:pt x="2576" y="3211"/>
                  </a:cubicBezTo>
                  <a:lnTo>
                    <a:pt x="3225" y="2562"/>
                  </a:lnTo>
                  <a:cubicBezTo>
                    <a:pt x="3311" y="2476"/>
                    <a:pt x="3311" y="2333"/>
                    <a:pt x="3225" y="2247"/>
                  </a:cubicBezTo>
                  <a:lnTo>
                    <a:pt x="1050" y="72"/>
                  </a:lnTo>
                  <a:cubicBezTo>
                    <a:pt x="1002" y="24"/>
                    <a:pt x="945" y="1"/>
                    <a:pt x="8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7" name="Google Shape;13027;p72"/>
            <p:cNvSpPr/>
            <p:nvPr/>
          </p:nvSpPr>
          <p:spPr>
            <a:xfrm>
              <a:off x="3792823" y="2413844"/>
              <a:ext cx="36999" cy="36450"/>
            </a:xfrm>
            <a:custGeom>
              <a:avLst/>
              <a:gdLst/>
              <a:ahLst/>
              <a:cxnLst/>
              <a:rect l="l" t="t" r="r" b="b"/>
              <a:pathLst>
                <a:path w="1413" h="1392" extrusionOk="0">
                  <a:moveTo>
                    <a:pt x="892" y="1"/>
                  </a:moveTo>
                  <a:cubicBezTo>
                    <a:pt x="835" y="1"/>
                    <a:pt x="778" y="22"/>
                    <a:pt x="735" y="65"/>
                  </a:cubicBezTo>
                  <a:lnTo>
                    <a:pt x="86" y="714"/>
                  </a:lnTo>
                  <a:cubicBezTo>
                    <a:pt x="0" y="800"/>
                    <a:pt x="0" y="943"/>
                    <a:pt x="86" y="1029"/>
                  </a:cubicBezTo>
                  <a:lnTo>
                    <a:pt x="449" y="1391"/>
                  </a:lnTo>
                  <a:lnTo>
                    <a:pt x="1412" y="428"/>
                  </a:lnTo>
                  <a:lnTo>
                    <a:pt x="1050" y="65"/>
                  </a:lnTo>
                  <a:cubicBezTo>
                    <a:pt x="1007" y="22"/>
                    <a:pt x="949" y="1"/>
                    <a:pt x="89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72"/>
            <p:cNvSpPr/>
            <p:nvPr/>
          </p:nvSpPr>
          <p:spPr>
            <a:xfrm>
              <a:off x="3691906" y="2556683"/>
              <a:ext cx="81226" cy="76958"/>
            </a:xfrm>
            <a:custGeom>
              <a:avLst/>
              <a:gdLst/>
              <a:ahLst/>
              <a:cxnLst/>
              <a:rect l="l" t="t" r="r" b="b"/>
              <a:pathLst>
                <a:path w="3102" h="2939" extrusionOk="0">
                  <a:moveTo>
                    <a:pt x="2801" y="0"/>
                  </a:moveTo>
                  <a:cubicBezTo>
                    <a:pt x="2752" y="0"/>
                    <a:pt x="2699" y="20"/>
                    <a:pt x="2652" y="67"/>
                  </a:cubicBezTo>
                  <a:lnTo>
                    <a:pt x="134" y="2576"/>
                  </a:lnTo>
                  <a:cubicBezTo>
                    <a:pt x="0" y="2710"/>
                    <a:pt x="96" y="2939"/>
                    <a:pt x="286" y="2939"/>
                  </a:cubicBezTo>
                  <a:cubicBezTo>
                    <a:pt x="334" y="2939"/>
                    <a:pt x="391" y="2919"/>
                    <a:pt x="429" y="2881"/>
                  </a:cubicBezTo>
                  <a:lnTo>
                    <a:pt x="2948" y="363"/>
                  </a:lnTo>
                  <a:cubicBezTo>
                    <a:pt x="3101" y="209"/>
                    <a:pt x="2964" y="0"/>
                    <a:pt x="2801"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72"/>
            <p:cNvSpPr/>
            <p:nvPr/>
          </p:nvSpPr>
          <p:spPr>
            <a:xfrm>
              <a:off x="3676902" y="2533195"/>
              <a:ext cx="84970" cy="80702"/>
            </a:xfrm>
            <a:custGeom>
              <a:avLst/>
              <a:gdLst/>
              <a:ahLst/>
              <a:cxnLst/>
              <a:rect l="l" t="t" r="r" b="b"/>
              <a:pathLst>
                <a:path w="3245" h="3082" extrusionOk="0">
                  <a:moveTo>
                    <a:pt x="2945" y="1"/>
                  </a:moveTo>
                  <a:cubicBezTo>
                    <a:pt x="2895" y="1"/>
                    <a:pt x="2843" y="20"/>
                    <a:pt x="2796" y="67"/>
                  </a:cubicBezTo>
                  <a:lnTo>
                    <a:pt x="134" y="2719"/>
                  </a:lnTo>
                  <a:cubicBezTo>
                    <a:pt x="1" y="2853"/>
                    <a:pt x="96" y="3082"/>
                    <a:pt x="287" y="3082"/>
                  </a:cubicBezTo>
                  <a:cubicBezTo>
                    <a:pt x="335" y="3082"/>
                    <a:pt x="392" y="3063"/>
                    <a:pt x="430" y="3025"/>
                  </a:cubicBezTo>
                  <a:lnTo>
                    <a:pt x="3092" y="363"/>
                  </a:lnTo>
                  <a:cubicBezTo>
                    <a:pt x="3245" y="210"/>
                    <a:pt x="3108" y="1"/>
                    <a:pt x="2945"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72"/>
            <p:cNvSpPr/>
            <p:nvPr/>
          </p:nvSpPr>
          <p:spPr>
            <a:xfrm>
              <a:off x="3664412" y="2522433"/>
              <a:ext cx="72768" cy="69233"/>
            </a:xfrm>
            <a:custGeom>
              <a:avLst/>
              <a:gdLst/>
              <a:ahLst/>
              <a:cxnLst/>
              <a:rect l="l" t="t" r="r" b="b"/>
              <a:pathLst>
                <a:path w="2779" h="2644" extrusionOk="0">
                  <a:moveTo>
                    <a:pt x="2498" y="1"/>
                  </a:moveTo>
                  <a:cubicBezTo>
                    <a:pt x="2458" y="1"/>
                    <a:pt x="2417" y="12"/>
                    <a:pt x="2376" y="39"/>
                  </a:cubicBezTo>
                  <a:lnTo>
                    <a:pt x="134" y="2291"/>
                  </a:lnTo>
                  <a:cubicBezTo>
                    <a:pt x="1" y="2415"/>
                    <a:pt x="96" y="2644"/>
                    <a:pt x="287" y="2644"/>
                  </a:cubicBezTo>
                  <a:cubicBezTo>
                    <a:pt x="335" y="2644"/>
                    <a:pt x="392" y="2625"/>
                    <a:pt x="430" y="2587"/>
                  </a:cubicBezTo>
                  <a:lnTo>
                    <a:pt x="2672" y="345"/>
                  </a:lnTo>
                  <a:cubicBezTo>
                    <a:pt x="2778" y="185"/>
                    <a:pt x="2654" y="1"/>
                    <a:pt x="2498"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72"/>
            <p:cNvSpPr/>
            <p:nvPr/>
          </p:nvSpPr>
          <p:spPr>
            <a:xfrm>
              <a:off x="3533278" y="2534557"/>
              <a:ext cx="215607" cy="224746"/>
            </a:xfrm>
            <a:custGeom>
              <a:avLst/>
              <a:gdLst/>
              <a:ahLst/>
              <a:cxnLst/>
              <a:rect l="l" t="t" r="r" b="b"/>
              <a:pathLst>
                <a:path w="8234" h="8583" extrusionOk="0">
                  <a:moveTo>
                    <a:pt x="6112" y="1"/>
                  </a:moveTo>
                  <a:cubicBezTo>
                    <a:pt x="5998" y="1"/>
                    <a:pt x="5886" y="44"/>
                    <a:pt x="5801" y="130"/>
                  </a:cubicBezTo>
                  <a:lnTo>
                    <a:pt x="2462" y="3469"/>
                  </a:lnTo>
                  <a:lnTo>
                    <a:pt x="1965" y="2257"/>
                  </a:lnTo>
                  <a:cubicBezTo>
                    <a:pt x="1844" y="2052"/>
                    <a:pt x="1626" y="1926"/>
                    <a:pt x="1393" y="1926"/>
                  </a:cubicBezTo>
                  <a:cubicBezTo>
                    <a:pt x="1333" y="1926"/>
                    <a:pt x="1272" y="1934"/>
                    <a:pt x="1212" y="1952"/>
                  </a:cubicBezTo>
                  <a:cubicBezTo>
                    <a:pt x="1212" y="1952"/>
                    <a:pt x="935" y="2133"/>
                    <a:pt x="964" y="2238"/>
                  </a:cubicBezTo>
                  <a:cubicBezTo>
                    <a:pt x="1116" y="2715"/>
                    <a:pt x="1202" y="3888"/>
                    <a:pt x="1240" y="4594"/>
                  </a:cubicBezTo>
                  <a:cubicBezTo>
                    <a:pt x="1260" y="4947"/>
                    <a:pt x="1126" y="5291"/>
                    <a:pt x="878" y="5539"/>
                  </a:cubicBezTo>
                  <a:lnTo>
                    <a:pt x="0" y="6417"/>
                  </a:lnTo>
                  <a:lnTo>
                    <a:pt x="2166" y="8582"/>
                  </a:lnTo>
                  <a:lnTo>
                    <a:pt x="3253" y="7495"/>
                  </a:lnTo>
                  <a:cubicBezTo>
                    <a:pt x="3330" y="7418"/>
                    <a:pt x="3435" y="7371"/>
                    <a:pt x="3549" y="7371"/>
                  </a:cubicBezTo>
                  <a:cubicBezTo>
                    <a:pt x="3769" y="7351"/>
                    <a:pt x="3988" y="7256"/>
                    <a:pt x="4150" y="7094"/>
                  </a:cubicBezTo>
                  <a:lnTo>
                    <a:pt x="8071" y="3173"/>
                  </a:lnTo>
                  <a:cubicBezTo>
                    <a:pt x="8233" y="3011"/>
                    <a:pt x="8233" y="2753"/>
                    <a:pt x="8071" y="2591"/>
                  </a:cubicBezTo>
                  <a:lnTo>
                    <a:pt x="7985" y="2505"/>
                  </a:lnTo>
                  <a:cubicBezTo>
                    <a:pt x="7902" y="2427"/>
                    <a:pt x="7797" y="2386"/>
                    <a:pt x="7692" y="2386"/>
                  </a:cubicBezTo>
                  <a:cubicBezTo>
                    <a:pt x="7604" y="2386"/>
                    <a:pt x="7516" y="2416"/>
                    <a:pt x="7441" y="2477"/>
                  </a:cubicBezTo>
                  <a:lnTo>
                    <a:pt x="7394" y="2515"/>
                  </a:lnTo>
                  <a:lnTo>
                    <a:pt x="7575" y="2333"/>
                  </a:lnTo>
                  <a:cubicBezTo>
                    <a:pt x="7737" y="2162"/>
                    <a:pt x="7747" y="1904"/>
                    <a:pt x="7585" y="1732"/>
                  </a:cubicBezTo>
                  <a:lnTo>
                    <a:pt x="7575" y="1723"/>
                  </a:lnTo>
                  <a:lnTo>
                    <a:pt x="7518" y="1666"/>
                  </a:lnTo>
                  <a:cubicBezTo>
                    <a:pt x="7436" y="1584"/>
                    <a:pt x="7328" y="1544"/>
                    <a:pt x="7218" y="1544"/>
                  </a:cubicBezTo>
                  <a:cubicBezTo>
                    <a:pt x="7122" y="1544"/>
                    <a:pt x="7025" y="1575"/>
                    <a:pt x="6945" y="1637"/>
                  </a:cubicBezTo>
                  <a:lnTo>
                    <a:pt x="7003" y="1580"/>
                  </a:lnTo>
                  <a:cubicBezTo>
                    <a:pt x="7165" y="1418"/>
                    <a:pt x="7174" y="1151"/>
                    <a:pt x="7022" y="979"/>
                  </a:cubicBezTo>
                  <a:lnTo>
                    <a:pt x="7003" y="960"/>
                  </a:lnTo>
                  <a:lnTo>
                    <a:pt x="6955" y="912"/>
                  </a:lnTo>
                  <a:cubicBezTo>
                    <a:pt x="6872" y="830"/>
                    <a:pt x="6762" y="786"/>
                    <a:pt x="6651" y="786"/>
                  </a:cubicBezTo>
                  <a:cubicBezTo>
                    <a:pt x="6557" y="786"/>
                    <a:pt x="6461" y="818"/>
                    <a:pt x="6382" y="883"/>
                  </a:cubicBezTo>
                  <a:cubicBezTo>
                    <a:pt x="6363" y="893"/>
                    <a:pt x="6354" y="902"/>
                    <a:pt x="6344" y="912"/>
                  </a:cubicBezTo>
                  <a:lnTo>
                    <a:pt x="6344" y="912"/>
                  </a:lnTo>
                  <a:lnTo>
                    <a:pt x="6459" y="798"/>
                  </a:lnTo>
                  <a:cubicBezTo>
                    <a:pt x="6621" y="635"/>
                    <a:pt x="6631" y="368"/>
                    <a:pt x="6478" y="187"/>
                  </a:cubicBezTo>
                  <a:lnTo>
                    <a:pt x="6459" y="168"/>
                  </a:lnTo>
                  <a:lnTo>
                    <a:pt x="6430" y="130"/>
                  </a:lnTo>
                  <a:cubicBezTo>
                    <a:pt x="6340" y="44"/>
                    <a:pt x="6225" y="1"/>
                    <a:pt x="6112"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72"/>
            <p:cNvSpPr/>
            <p:nvPr/>
          </p:nvSpPr>
          <p:spPr>
            <a:xfrm>
              <a:off x="3579730" y="2597401"/>
              <a:ext cx="168893" cy="161902"/>
            </a:xfrm>
            <a:custGeom>
              <a:avLst/>
              <a:gdLst/>
              <a:ahLst/>
              <a:cxnLst/>
              <a:rect l="l" t="t" r="r" b="b"/>
              <a:pathLst>
                <a:path w="6450" h="6183" extrusionOk="0">
                  <a:moveTo>
                    <a:pt x="6011" y="0"/>
                  </a:moveTo>
                  <a:lnTo>
                    <a:pt x="6011" y="0"/>
                  </a:lnTo>
                  <a:cubicBezTo>
                    <a:pt x="6039" y="134"/>
                    <a:pt x="6001" y="277"/>
                    <a:pt x="5906" y="382"/>
                  </a:cubicBezTo>
                  <a:lnTo>
                    <a:pt x="1985" y="4303"/>
                  </a:lnTo>
                  <a:cubicBezTo>
                    <a:pt x="1823" y="4455"/>
                    <a:pt x="1603" y="4560"/>
                    <a:pt x="1384" y="4570"/>
                  </a:cubicBezTo>
                  <a:cubicBezTo>
                    <a:pt x="1269" y="4579"/>
                    <a:pt x="1165" y="4627"/>
                    <a:pt x="1088" y="4703"/>
                  </a:cubicBezTo>
                  <a:lnTo>
                    <a:pt x="1" y="5791"/>
                  </a:lnTo>
                  <a:lnTo>
                    <a:pt x="392" y="6182"/>
                  </a:lnTo>
                  <a:lnTo>
                    <a:pt x="1479" y="5095"/>
                  </a:lnTo>
                  <a:cubicBezTo>
                    <a:pt x="1556" y="5018"/>
                    <a:pt x="1661" y="4971"/>
                    <a:pt x="1775" y="4971"/>
                  </a:cubicBezTo>
                  <a:cubicBezTo>
                    <a:pt x="2004" y="4951"/>
                    <a:pt x="2214" y="4856"/>
                    <a:pt x="2376" y="4694"/>
                  </a:cubicBezTo>
                  <a:lnTo>
                    <a:pt x="6297" y="773"/>
                  </a:lnTo>
                  <a:cubicBezTo>
                    <a:pt x="6450" y="611"/>
                    <a:pt x="6450" y="353"/>
                    <a:pt x="6297" y="191"/>
                  </a:cubicBezTo>
                  <a:lnTo>
                    <a:pt x="6211" y="115"/>
                  </a:lnTo>
                  <a:cubicBezTo>
                    <a:pt x="6154" y="57"/>
                    <a:pt x="6087" y="19"/>
                    <a:pt x="601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72"/>
            <p:cNvSpPr/>
            <p:nvPr/>
          </p:nvSpPr>
          <p:spPr>
            <a:xfrm>
              <a:off x="3533278" y="2675825"/>
              <a:ext cx="83216" cy="83713"/>
            </a:xfrm>
            <a:custGeom>
              <a:avLst/>
              <a:gdLst/>
              <a:ahLst/>
              <a:cxnLst/>
              <a:rect l="l" t="t" r="r" b="b"/>
              <a:pathLst>
                <a:path w="3178" h="3197" extrusionOk="0">
                  <a:moveTo>
                    <a:pt x="1002" y="1"/>
                  </a:moveTo>
                  <a:cubicBezTo>
                    <a:pt x="964" y="48"/>
                    <a:pt x="926" y="96"/>
                    <a:pt x="878" y="144"/>
                  </a:cubicBezTo>
                  <a:lnTo>
                    <a:pt x="0" y="1022"/>
                  </a:lnTo>
                  <a:lnTo>
                    <a:pt x="2166" y="3197"/>
                  </a:lnTo>
                  <a:lnTo>
                    <a:pt x="3177" y="2176"/>
                  </a:lnTo>
                  <a:lnTo>
                    <a:pt x="100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72"/>
            <p:cNvSpPr/>
            <p:nvPr/>
          </p:nvSpPr>
          <p:spPr>
            <a:xfrm>
              <a:off x="3519295" y="2687137"/>
              <a:ext cx="86934" cy="85834"/>
            </a:xfrm>
            <a:custGeom>
              <a:avLst/>
              <a:gdLst/>
              <a:ahLst/>
              <a:cxnLst/>
              <a:rect l="l" t="t" r="r" b="b"/>
              <a:pathLst>
                <a:path w="3320" h="3278" extrusionOk="0">
                  <a:moveTo>
                    <a:pt x="893" y="0"/>
                  </a:moveTo>
                  <a:cubicBezTo>
                    <a:pt x="835" y="0"/>
                    <a:pt x="778" y="22"/>
                    <a:pt x="735" y="65"/>
                  </a:cubicBezTo>
                  <a:lnTo>
                    <a:pt x="86" y="714"/>
                  </a:lnTo>
                  <a:cubicBezTo>
                    <a:pt x="0" y="799"/>
                    <a:pt x="0" y="943"/>
                    <a:pt x="86" y="1028"/>
                  </a:cubicBezTo>
                  <a:lnTo>
                    <a:pt x="2271" y="3213"/>
                  </a:lnTo>
                  <a:cubicBezTo>
                    <a:pt x="2313" y="3256"/>
                    <a:pt x="2371" y="3277"/>
                    <a:pt x="2428" y="3277"/>
                  </a:cubicBezTo>
                  <a:cubicBezTo>
                    <a:pt x="2485" y="3277"/>
                    <a:pt x="2542" y="3256"/>
                    <a:pt x="2585" y="3213"/>
                  </a:cubicBezTo>
                  <a:lnTo>
                    <a:pt x="3234" y="2555"/>
                  </a:lnTo>
                  <a:cubicBezTo>
                    <a:pt x="3320" y="2469"/>
                    <a:pt x="3320" y="2326"/>
                    <a:pt x="3234" y="2240"/>
                  </a:cubicBezTo>
                  <a:lnTo>
                    <a:pt x="1059" y="65"/>
                  </a:lnTo>
                  <a:cubicBezTo>
                    <a:pt x="1011" y="22"/>
                    <a:pt x="952" y="0"/>
                    <a:pt x="89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72"/>
            <p:cNvSpPr/>
            <p:nvPr/>
          </p:nvSpPr>
          <p:spPr>
            <a:xfrm>
              <a:off x="3569230" y="2736286"/>
              <a:ext cx="36764" cy="36685"/>
            </a:xfrm>
            <a:custGeom>
              <a:avLst/>
              <a:gdLst/>
              <a:ahLst/>
              <a:cxnLst/>
              <a:rect l="l" t="t" r="r" b="b"/>
              <a:pathLst>
                <a:path w="1404" h="1401" extrusionOk="0">
                  <a:moveTo>
                    <a:pt x="965" y="0"/>
                  </a:moveTo>
                  <a:lnTo>
                    <a:pt x="1" y="964"/>
                  </a:lnTo>
                  <a:lnTo>
                    <a:pt x="364" y="1336"/>
                  </a:lnTo>
                  <a:cubicBezTo>
                    <a:pt x="406" y="1379"/>
                    <a:pt x="464" y="1400"/>
                    <a:pt x="521" y="1400"/>
                  </a:cubicBezTo>
                  <a:cubicBezTo>
                    <a:pt x="578" y="1400"/>
                    <a:pt x="635" y="1379"/>
                    <a:pt x="678" y="1336"/>
                  </a:cubicBezTo>
                  <a:lnTo>
                    <a:pt x="1318" y="678"/>
                  </a:lnTo>
                  <a:cubicBezTo>
                    <a:pt x="1403" y="592"/>
                    <a:pt x="1403" y="449"/>
                    <a:pt x="1318" y="363"/>
                  </a:cubicBezTo>
                  <a:lnTo>
                    <a:pt x="965" y="0"/>
                  </a:ln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72"/>
            <p:cNvSpPr/>
            <p:nvPr/>
          </p:nvSpPr>
          <p:spPr>
            <a:xfrm>
              <a:off x="3623694" y="2539427"/>
              <a:ext cx="83478" cy="86646"/>
            </a:xfrm>
            <a:custGeom>
              <a:avLst/>
              <a:gdLst/>
              <a:ahLst/>
              <a:cxnLst/>
              <a:rect l="l" t="t" r="r" b="b"/>
              <a:pathLst>
                <a:path w="3188" h="3309" extrusionOk="0">
                  <a:moveTo>
                    <a:pt x="3034" y="1"/>
                  </a:moveTo>
                  <a:lnTo>
                    <a:pt x="87" y="2949"/>
                  </a:lnTo>
                  <a:cubicBezTo>
                    <a:pt x="1" y="3025"/>
                    <a:pt x="1" y="3159"/>
                    <a:pt x="87" y="3245"/>
                  </a:cubicBezTo>
                  <a:cubicBezTo>
                    <a:pt x="125" y="3287"/>
                    <a:pt x="177" y="3309"/>
                    <a:pt x="231" y="3309"/>
                  </a:cubicBezTo>
                  <a:cubicBezTo>
                    <a:pt x="285" y="3309"/>
                    <a:pt x="339" y="3287"/>
                    <a:pt x="382" y="3245"/>
                  </a:cubicBezTo>
                  <a:lnTo>
                    <a:pt x="2891" y="726"/>
                  </a:lnTo>
                  <a:lnTo>
                    <a:pt x="3015" y="612"/>
                  </a:lnTo>
                  <a:cubicBezTo>
                    <a:pt x="3178" y="440"/>
                    <a:pt x="3187" y="182"/>
                    <a:pt x="303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7" name="Google Shape;13037;p72"/>
            <p:cNvSpPr/>
            <p:nvPr/>
          </p:nvSpPr>
          <p:spPr>
            <a:xfrm>
              <a:off x="3633147" y="2559930"/>
              <a:ext cx="88243" cy="89657"/>
            </a:xfrm>
            <a:custGeom>
              <a:avLst/>
              <a:gdLst/>
              <a:ahLst/>
              <a:cxnLst/>
              <a:rect l="l" t="t" r="r" b="b"/>
              <a:pathLst>
                <a:path w="3370" h="3424" extrusionOk="0">
                  <a:moveTo>
                    <a:pt x="3208" y="0"/>
                  </a:moveTo>
                  <a:lnTo>
                    <a:pt x="155" y="3063"/>
                  </a:lnTo>
                  <a:cubicBezTo>
                    <a:pt x="1" y="3209"/>
                    <a:pt x="140" y="3424"/>
                    <a:pt x="304" y="3424"/>
                  </a:cubicBezTo>
                  <a:cubicBezTo>
                    <a:pt x="353" y="3424"/>
                    <a:pt x="404" y="3405"/>
                    <a:pt x="451" y="3358"/>
                  </a:cubicBezTo>
                  <a:lnTo>
                    <a:pt x="3112" y="697"/>
                  </a:lnTo>
                  <a:lnTo>
                    <a:pt x="3198" y="601"/>
                  </a:lnTo>
                  <a:cubicBezTo>
                    <a:pt x="3360" y="439"/>
                    <a:pt x="3370" y="172"/>
                    <a:pt x="320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8" name="Google Shape;13038;p72"/>
            <p:cNvSpPr/>
            <p:nvPr/>
          </p:nvSpPr>
          <p:spPr>
            <a:xfrm>
              <a:off x="3656635" y="2579909"/>
              <a:ext cx="79760" cy="80938"/>
            </a:xfrm>
            <a:custGeom>
              <a:avLst/>
              <a:gdLst/>
              <a:ahLst/>
              <a:cxnLst/>
              <a:rect l="l" t="t" r="r" b="b"/>
              <a:pathLst>
                <a:path w="3046" h="3091" extrusionOk="0">
                  <a:moveTo>
                    <a:pt x="2883" y="0"/>
                  </a:moveTo>
                  <a:lnTo>
                    <a:pt x="155" y="2729"/>
                  </a:lnTo>
                  <a:cubicBezTo>
                    <a:pt x="1" y="2876"/>
                    <a:pt x="140" y="3090"/>
                    <a:pt x="304" y="3090"/>
                  </a:cubicBezTo>
                  <a:cubicBezTo>
                    <a:pt x="353" y="3090"/>
                    <a:pt x="404" y="3071"/>
                    <a:pt x="450" y="3025"/>
                  </a:cubicBezTo>
                  <a:lnTo>
                    <a:pt x="2692" y="773"/>
                  </a:lnTo>
                  <a:lnTo>
                    <a:pt x="2874" y="592"/>
                  </a:lnTo>
                  <a:cubicBezTo>
                    <a:pt x="3036" y="430"/>
                    <a:pt x="3045" y="163"/>
                    <a:pt x="288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9" name="Google Shape;13039;p72"/>
          <p:cNvGrpSpPr/>
          <p:nvPr/>
        </p:nvGrpSpPr>
        <p:grpSpPr>
          <a:xfrm>
            <a:off x="1330255" y="3845718"/>
            <a:ext cx="358996" cy="250774"/>
            <a:chOff x="1330255" y="3845718"/>
            <a:chExt cx="358996" cy="250774"/>
          </a:xfrm>
        </p:grpSpPr>
        <p:sp>
          <p:nvSpPr>
            <p:cNvPr id="13040" name="Google Shape;13040;p72"/>
            <p:cNvSpPr/>
            <p:nvPr/>
          </p:nvSpPr>
          <p:spPr>
            <a:xfrm>
              <a:off x="1445417" y="3845718"/>
              <a:ext cx="243835" cy="247762"/>
            </a:xfrm>
            <a:custGeom>
              <a:avLst/>
              <a:gdLst/>
              <a:ahLst/>
              <a:cxnLst/>
              <a:rect l="l" t="t" r="r" b="b"/>
              <a:pathLst>
                <a:path w="9312" h="9462" extrusionOk="0">
                  <a:moveTo>
                    <a:pt x="6267" y="0"/>
                  </a:moveTo>
                  <a:cubicBezTo>
                    <a:pt x="6153" y="0"/>
                    <a:pt x="6050" y="20"/>
                    <a:pt x="6020" y="84"/>
                  </a:cubicBezTo>
                  <a:cubicBezTo>
                    <a:pt x="5629" y="828"/>
                    <a:pt x="4360" y="2297"/>
                    <a:pt x="3587" y="3156"/>
                  </a:cubicBezTo>
                  <a:cubicBezTo>
                    <a:pt x="3215" y="3566"/>
                    <a:pt x="2700" y="3814"/>
                    <a:pt x="2156" y="3843"/>
                  </a:cubicBezTo>
                  <a:lnTo>
                    <a:pt x="0" y="3843"/>
                  </a:lnTo>
                  <a:lnTo>
                    <a:pt x="0" y="8889"/>
                  </a:lnTo>
                  <a:lnTo>
                    <a:pt x="2538" y="8889"/>
                  </a:lnTo>
                  <a:cubicBezTo>
                    <a:pt x="2719" y="8889"/>
                    <a:pt x="2891" y="8956"/>
                    <a:pt x="3034" y="9071"/>
                  </a:cubicBezTo>
                  <a:cubicBezTo>
                    <a:pt x="3311" y="9319"/>
                    <a:pt x="3683" y="9452"/>
                    <a:pt x="4055" y="9462"/>
                  </a:cubicBezTo>
                  <a:lnTo>
                    <a:pt x="7680" y="9462"/>
                  </a:lnTo>
                  <a:cubicBezTo>
                    <a:pt x="8052" y="9462"/>
                    <a:pt x="8357" y="9156"/>
                    <a:pt x="8357" y="8775"/>
                  </a:cubicBezTo>
                  <a:lnTo>
                    <a:pt x="8357" y="8584"/>
                  </a:lnTo>
                  <a:cubicBezTo>
                    <a:pt x="8357" y="8212"/>
                    <a:pt x="8052" y="7907"/>
                    <a:pt x="7680" y="7907"/>
                  </a:cubicBezTo>
                  <a:lnTo>
                    <a:pt x="8100" y="7907"/>
                  </a:lnTo>
                  <a:cubicBezTo>
                    <a:pt x="8491" y="7907"/>
                    <a:pt x="8806" y="7592"/>
                    <a:pt x="8806" y="7201"/>
                  </a:cubicBezTo>
                  <a:lnTo>
                    <a:pt x="8806" y="7067"/>
                  </a:lnTo>
                  <a:cubicBezTo>
                    <a:pt x="8806" y="6676"/>
                    <a:pt x="8491" y="6361"/>
                    <a:pt x="8100" y="6361"/>
                  </a:cubicBezTo>
                  <a:lnTo>
                    <a:pt x="8310" y="6361"/>
                  </a:lnTo>
                  <a:cubicBezTo>
                    <a:pt x="8710" y="6361"/>
                    <a:pt x="9025" y="6037"/>
                    <a:pt x="9025" y="5646"/>
                  </a:cubicBezTo>
                  <a:lnTo>
                    <a:pt x="9025" y="5531"/>
                  </a:lnTo>
                  <a:cubicBezTo>
                    <a:pt x="9025" y="5140"/>
                    <a:pt x="8710" y="4816"/>
                    <a:pt x="8310" y="4816"/>
                  </a:cubicBezTo>
                  <a:lnTo>
                    <a:pt x="8577" y="4816"/>
                  </a:lnTo>
                  <a:cubicBezTo>
                    <a:pt x="8987" y="4816"/>
                    <a:pt x="9311" y="4491"/>
                    <a:pt x="9311" y="4081"/>
                  </a:cubicBezTo>
                  <a:lnTo>
                    <a:pt x="9311" y="4005"/>
                  </a:lnTo>
                  <a:cubicBezTo>
                    <a:pt x="9311" y="3595"/>
                    <a:pt x="8987" y="3270"/>
                    <a:pt x="8577" y="3270"/>
                  </a:cubicBezTo>
                  <a:lnTo>
                    <a:pt x="6316" y="3270"/>
                  </a:lnTo>
                  <a:lnTo>
                    <a:pt x="7155" y="1286"/>
                  </a:lnTo>
                  <a:cubicBezTo>
                    <a:pt x="7289" y="799"/>
                    <a:pt x="7069" y="294"/>
                    <a:pt x="6640" y="46"/>
                  </a:cubicBezTo>
                  <a:cubicBezTo>
                    <a:pt x="6640" y="46"/>
                    <a:pt x="6441" y="0"/>
                    <a:pt x="6267"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1" name="Google Shape;13041;p72"/>
            <p:cNvSpPr/>
            <p:nvPr/>
          </p:nvSpPr>
          <p:spPr>
            <a:xfrm>
              <a:off x="1445417" y="4055250"/>
              <a:ext cx="218854" cy="38492"/>
            </a:xfrm>
            <a:custGeom>
              <a:avLst/>
              <a:gdLst/>
              <a:ahLst/>
              <a:cxnLst/>
              <a:rect l="l" t="t" r="r" b="b"/>
              <a:pathLst>
                <a:path w="8358" h="1470" extrusionOk="0">
                  <a:moveTo>
                    <a:pt x="0" y="0"/>
                  </a:moveTo>
                  <a:lnTo>
                    <a:pt x="0" y="897"/>
                  </a:lnTo>
                  <a:lnTo>
                    <a:pt x="2538" y="897"/>
                  </a:lnTo>
                  <a:cubicBezTo>
                    <a:pt x="2719" y="897"/>
                    <a:pt x="2901" y="964"/>
                    <a:pt x="3034" y="1078"/>
                  </a:cubicBezTo>
                  <a:cubicBezTo>
                    <a:pt x="3320" y="1326"/>
                    <a:pt x="3683" y="1460"/>
                    <a:pt x="4055" y="1469"/>
                  </a:cubicBezTo>
                  <a:lnTo>
                    <a:pt x="7680" y="1469"/>
                  </a:lnTo>
                  <a:cubicBezTo>
                    <a:pt x="8052" y="1469"/>
                    <a:pt x="8357" y="1164"/>
                    <a:pt x="8357" y="782"/>
                  </a:cubicBezTo>
                  <a:lnTo>
                    <a:pt x="8357" y="592"/>
                  </a:lnTo>
                  <a:cubicBezTo>
                    <a:pt x="8357" y="468"/>
                    <a:pt x="8329" y="344"/>
                    <a:pt x="8262" y="239"/>
                  </a:cubicBezTo>
                  <a:cubicBezTo>
                    <a:pt x="8138" y="439"/>
                    <a:pt x="7919" y="563"/>
                    <a:pt x="7680" y="572"/>
                  </a:cubicBezTo>
                  <a:lnTo>
                    <a:pt x="4055" y="572"/>
                  </a:lnTo>
                  <a:cubicBezTo>
                    <a:pt x="3683" y="563"/>
                    <a:pt x="3311" y="429"/>
                    <a:pt x="3034" y="181"/>
                  </a:cubicBezTo>
                  <a:cubicBezTo>
                    <a:pt x="2891" y="67"/>
                    <a:pt x="2719" y="0"/>
                    <a:pt x="2538"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72"/>
            <p:cNvSpPr/>
            <p:nvPr/>
          </p:nvSpPr>
          <p:spPr>
            <a:xfrm>
              <a:off x="1445417" y="3946085"/>
              <a:ext cx="56219" cy="132653"/>
            </a:xfrm>
            <a:custGeom>
              <a:avLst/>
              <a:gdLst/>
              <a:ahLst/>
              <a:cxnLst/>
              <a:rect l="l" t="t" r="r" b="b"/>
              <a:pathLst>
                <a:path w="2147" h="5066" extrusionOk="0">
                  <a:moveTo>
                    <a:pt x="2147" y="0"/>
                  </a:moveTo>
                  <a:lnTo>
                    <a:pt x="2061" y="10"/>
                  </a:lnTo>
                  <a:lnTo>
                    <a:pt x="0" y="10"/>
                  </a:lnTo>
                  <a:lnTo>
                    <a:pt x="0" y="5066"/>
                  </a:lnTo>
                  <a:lnTo>
                    <a:pt x="2147" y="5066"/>
                  </a:lnTo>
                  <a:lnTo>
                    <a:pt x="2147"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3" name="Google Shape;13043;p72"/>
            <p:cNvSpPr/>
            <p:nvPr/>
          </p:nvSpPr>
          <p:spPr>
            <a:xfrm>
              <a:off x="1418446" y="3936083"/>
              <a:ext cx="58969" cy="152659"/>
            </a:xfrm>
            <a:custGeom>
              <a:avLst/>
              <a:gdLst/>
              <a:ahLst/>
              <a:cxnLst/>
              <a:rect l="l" t="t" r="r" b="b"/>
              <a:pathLst>
                <a:path w="2252" h="5830" extrusionOk="0">
                  <a:moveTo>
                    <a:pt x="0" y="1"/>
                  </a:moveTo>
                  <a:lnTo>
                    <a:pt x="0" y="5829"/>
                  </a:lnTo>
                  <a:lnTo>
                    <a:pt x="2023" y="5829"/>
                  </a:lnTo>
                  <a:cubicBezTo>
                    <a:pt x="2147" y="5829"/>
                    <a:pt x="2251" y="5734"/>
                    <a:pt x="2251" y="5610"/>
                  </a:cubicBezTo>
                  <a:lnTo>
                    <a:pt x="2251" y="220"/>
                  </a:lnTo>
                  <a:cubicBezTo>
                    <a:pt x="2251" y="106"/>
                    <a:pt x="2147" y="1"/>
                    <a:pt x="2023"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4" name="Google Shape;13044;p72"/>
            <p:cNvSpPr/>
            <p:nvPr/>
          </p:nvSpPr>
          <p:spPr>
            <a:xfrm>
              <a:off x="1418446" y="4056743"/>
              <a:ext cx="58969" cy="31998"/>
            </a:xfrm>
            <a:custGeom>
              <a:avLst/>
              <a:gdLst/>
              <a:ahLst/>
              <a:cxnLst/>
              <a:rect l="l" t="t" r="r" b="b"/>
              <a:pathLst>
                <a:path w="2252" h="1222" extrusionOk="0">
                  <a:moveTo>
                    <a:pt x="0" y="0"/>
                  </a:moveTo>
                  <a:lnTo>
                    <a:pt x="0" y="1221"/>
                  </a:lnTo>
                  <a:lnTo>
                    <a:pt x="2023" y="1221"/>
                  </a:lnTo>
                  <a:cubicBezTo>
                    <a:pt x="2147" y="1221"/>
                    <a:pt x="2251" y="1126"/>
                    <a:pt x="2251" y="1002"/>
                  </a:cubicBezTo>
                  <a:lnTo>
                    <a:pt x="225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72"/>
            <p:cNvSpPr/>
            <p:nvPr/>
          </p:nvSpPr>
          <p:spPr>
            <a:xfrm>
              <a:off x="1330255" y="3928332"/>
              <a:ext cx="92459" cy="168160"/>
            </a:xfrm>
            <a:custGeom>
              <a:avLst/>
              <a:gdLst/>
              <a:ahLst/>
              <a:cxnLst/>
              <a:rect l="l" t="t" r="r" b="b"/>
              <a:pathLst>
                <a:path w="3531" h="6422" extrusionOk="0">
                  <a:moveTo>
                    <a:pt x="229" y="1"/>
                  </a:moveTo>
                  <a:cubicBezTo>
                    <a:pt x="105" y="1"/>
                    <a:pt x="0" y="96"/>
                    <a:pt x="0" y="220"/>
                  </a:cubicBezTo>
                  <a:lnTo>
                    <a:pt x="0" y="6202"/>
                  </a:lnTo>
                  <a:cubicBezTo>
                    <a:pt x="0" y="6326"/>
                    <a:pt x="105" y="6421"/>
                    <a:pt x="229" y="6421"/>
                  </a:cubicBezTo>
                  <a:lnTo>
                    <a:pt x="3311" y="6421"/>
                  </a:lnTo>
                  <a:cubicBezTo>
                    <a:pt x="3435" y="6421"/>
                    <a:pt x="3530" y="6326"/>
                    <a:pt x="3530" y="6202"/>
                  </a:cubicBezTo>
                  <a:lnTo>
                    <a:pt x="3530" y="220"/>
                  </a:lnTo>
                  <a:cubicBezTo>
                    <a:pt x="3530" y="96"/>
                    <a:pt x="3435" y="1"/>
                    <a:pt x="3320" y="1"/>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72"/>
            <p:cNvSpPr/>
            <p:nvPr/>
          </p:nvSpPr>
          <p:spPr>
            <a:xfrm>
              <a:off x="1330255" y="4056743"/>
              <a:ext cx="92459" cy="39749"/>
            </a:xfrm>
            <a:custGeom>
              <a:avLst/>
              <a:gdLst/>
              <a:ahLst/>
              <a:cxnLst/>
              <a:rect l="l" t="t" r="r" b="b"/>
              <a:pathLst>
                <a:path w="3531" h="1518" extrusionOk="0">
                  <a:moveTo>
                    <a:pt x="0" y="0"/>
                  </a:moveTo>
                  <a:lnTo>
                    <a:pt x="0" y="1298"/>
                  </a:lnTo>
                  <a:cubicBezTo>
                    <a:pt x="0" y="1422"/>
                    <a:pt x="105" y="1517"/>
                    <a:pt x="229" y="1517"/>
                  </a:cubicBezTo>
                  <a:lnTo>
                    <a:pt x="3311" y="1517"/>
                  </a:lnTo>
                  <a:cubicBezTo>
                    <a:pt x="3435" y="1517"/>
                    <a:pt x="3530" y="1422"/>
                    <a:pt x="3530" y="1298"/>
                  </a:cubicBezTo>
                  <a:lnTo>
                    <a:pt x="3530"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72"/>
            <p:cNvSpPr/>
            <p:nvPr/>
          </p:nvSpPr>
          <p:spPr>
            <a:xfrm>
              <a:off x="1631435" y="3961037"/>
              <a:ext cx="56062" cy="10841"/>
            </a:xfrm>
            <a:custGeom>
              <a:avLst/>
              <a:gdLst/>
              <a:ahLst/>
              <a:cxnLst/>
              <a:rect l="l" t="t" r="r" b="b"/>
              <a:pathLst>
                <a:path w="2141" h="414" extrusionOk="0">
                  <a:moveTo>
                    <a:pt x="272" y="1"/>
                  </a:moveTo>
                  <a:cubicBezTo>
                    <a:pt x="3" y="1"/>
                    <a:pt x="0" y="413"/>
                    <a:pt x="264" y="413"/>
                  </a:cubicBezTo>
                  <a:cubicBezTo>
                    <a:pt x="272" y="413"/>
                    <a:pt x="281" y="413"/>
                    <a:pt x="290" y="412"/>
                  </a:cubicBezTo>
                  <a:lnTo>
                    <a:pt x="1473" y="412"/>
                  </a:lnTo>
                  <a:cubicBezTo>
                    <a:pt x="1759" y="412"/>
                    <a:pt x="2017" y="250"/>
                    <a:pt x="2141" y="2"/>
                  </a:cubicBezTo>
                  <a:lnTo>
                    <a:pt x="290" y="2"/>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72"/>
            <p:cNvSpPr/>
            <p:nvPr/>
          </p:nvSpPr>
          <p:spPr>
            <a:xfrm>
              <a:off x="1632273" y="4001545"/>
              <a:ext cx="47971" cy="10998"/>
            </a:xfrm>
            <a:custGeom>
              <a:avLst/>
              <a:gdLst/>
              <a:ahLst/>
              <a:cxnLst/>
              <a:rect l="l" t="t" r="r" b="b"/>
              <a:pathLst>
                <a:path w="1832" h="420" extrusionOk="0">
                  <a:moveTo>
                    <a:pt x="258" y="0"/>
                  </a:moveTo>
                  <a:cubicBezTo>
                    <a:pt x="0" y="19"/>
                    <a:pt x="0" y="391"/>
                    <a:pt x="258" y="420"/>
                  </a:cubicBezTo>
                  <a:lnTo>
                    <a:pt x="1174" y="420"/>
                  </a:lnTo>
                  <a:cubicBezTo>
                    <a:pt x="1460" y="420"/>
                    <a:pt x="1708" y="258"/>
                    <a:pt x="18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72"/>
            <p:cNvSpPr/>
            <p:nvPr/>
          </p:nvSpPr>
          <p:spPr>
            <a:xfrm>
              <a:off x="1631435" y="4041975"/>
              <a:ext cx="43074" cy="10814"/>
            </a:xfrm>
            <a:custGeom>
              <a:avLst/>
              <a:gdLst/>
              <a:ahLst/>
              <a:cxnLst/>
              <a:rect l="l" t="t" r="r" b="b"/>
              <a:pathLst>
                <a:path w="1645" h="413" extrusionOk="0">
                  <a:moveTo>
                    <a:pt x="272" y="1"/>
                  </a:moveTo>
                  <a:cubicBezTo>
                    <a:pt x="3" y="1"/>
                    <a:pt x="0" y="413"/>
                    <a:pt x="264" y="413"/>
                  </a:cubicBezTo>
                  <a:cubicBezTo>
                    <a:pt x="272" y="413"/>
                    <a:pt x="281" y="413"/>
                    <a:pt x="290" y="412"/>
                  </a:cubicBezTo>
                  <a:lnTo>
                    <a:pt x="996" y="412"/>
                  </a:lnTo>
                  <a:cubicBezTo>
                    <a:pt x="1272" y="412"/>
                    <a:pt x="1530" y="250"/>
                    <a:pt x="1645" y="1"/>
                  </a:cubicBezTo>
                  <a:lnTo>
                    <a:pt x="290" y="1"/>
                  </a:lnTo>
                  <a:cubicBezTo>
                    <a:pt x="284" y="1"/>
                    <a:pt x="278" y="1"/>
                    <a:pt x="272"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50" name="Google Shape;13050;p72"/>
          <p:cNvGrpSpPr/>
          <p:nvPr/>
        </p:nvGrpSpPr>
        <p:grpSpPr>
          <a:xfrm>
            <a:off x="3115103" y="3791384"/>
            <a:ext cx="373424" cy="359311"/>
            <a:chOff x="3115103" y="3791384"/>
            <a:chExt cx="373424" cy="359311"/>
          </a:xfrm>
        </p:grpSpPr>
        <p:sp>
          <p:nvSpPr>
            <p:cNvPr id="13051" name="Google Shape;13051;p72"/>
            <p:cNvSpPr/>
            <p:nvPr/>
          </p:nvSpPr>
          <p:spPr>
            <a:xfrm>
              <a:off x="3115103" y="3891908"/>
              <a:ext cx="159152" cy="180598"/>
            </a:xfrm>
            <a:custGeom>
              <a:avLst/>
              <a:gdLst/>
              <a:ahLst/>
              <a:cxnLst/>
              <a:rect l="l" t="t" r="r" b="b"/>
              <a:pathLst>
                <a:path w="6078" h="6897" extrusionOk="0">
                  <a:moveTo>
                    <a:pt x="2429" y="0"/>
                  </a:moveTo>
                  <a:cubicBezTo>
                    <a:pt x="1860" y="0"/>
                    <a:pt x="1292" y="220"/>
                    <a:pt x="859" y="657"/>
                  </a:cubicBezTo>
                  <a:cubicBezTo>
                    <a:pt x="0" y="1525"/>
                    <a:pt x="10" y="2918"/>
                    <a:pt x="878" y="3777"/>
                  </a:cubicBezTo>
                  <a:lnTo>
                    <a:pt x="1651" y="4550"/>
                  </a:lnTo>
                  <a:cubicBezTo>
                    <a:pt x="2080" y="4979"/>
                    <a:pt x="2214" y="5628"/>
                    <a:pt x="1985" y="6190"/>
                  </a:cubicBezTo>
                  <a:cubicBezTo>
                    <a:pt x="1908" y="6372"/>
                    <a:pt x="1956" y="6582"/>
                    <a:pt x="2090" y="6725"/>
                  </a:cubicBezTo>
                  <a:lnTo>
                    <a:pt x="2118" y="6753"/>
                  </a:lnTo>
                  <a:cubicBezTo>
                    <a:pt x="2212" y="6851"/>
                    <a:pt x="2334" y="6897"/>
                    <a:pt x="2455" y="6897"/>
                  </a:cubicBezTo>
                  <a:cubicBezTo>
                    <a:pt x="2641" y="6897"/>
                    <a:pt x="2825" y="6788"/>
                    <a:pt x="2901" y="6591"/>
                  </a:cubicBezTo>
                  <a:cubicBezTo>
                    <a:pt x="3292" y="5656"/>
                    <a:pt x="3072" y="4569"/>
                    <a:pt x="2357" y="3853"/>
                  </a:cubicBezTo>
                  <a:lnTo>
                    <a:pt x="1565" y="3061"/>
                  </a:lnTo>
                  <a:cubicBezTo>
                    <a:pt x="1097" y="2594"/>
                    <a:pt x="1097" y="1840"/>
                    <a:pt x="1546" y="1363"/>
                  </a:cubicBezTo>
                  <a:cubicBezTo>
                    <a:pt x="1789" y="1120"/>
                    <a:pt x="2106" y="998"/>
                    <a:pt x="2422" y="998"/>
                  </a:cubicBezTo>
                  <a:cubicBezTo>
                    <a:pt x="2738" y="998"/>
                    <a:pt x="3053" y="1120"/>
                    <a:pt x="3292" y="1363"/>
                  </a:cubicBezTo>
                  <a:lnTo>
                    <a:pt x="5181" y="3252"/>
                  </a:lnTo>
                  <a:cubicBezTo>
                    <a:pt x="5277" y="3349"/>
                    <a:pt x="5403" y="3396"/>
                    <a:pt x="5530" y="3396"/>
                  </a:cubicBezTo>
                  <a:cubicBezTo>
                    <a:pt x="5654" y="3396"/>
                    <a:pt x="5778" y="3351"/>
                    <a:pt x="5877" y="3262"/>
                  </a:cubicBezTo>
                  <a:cubicBezTo>
                    <a:pt x="6077" y="3061"/>
                    <a:pt x="6077" y="2746"/>
                    <a:pt x="5877" y="2546"/>
                  </a:cubicBezTo>
                  <a:lnTo>
                    <a:pt x="3979" y="648"/>
                  </a:lnTo>
                  <a:lnTo>
                    <a:pt x="3979" y="638"/>
                  </a:lnTo>
                  <a:cubicBezTo>
                    <a:pt x="3548" y="212"/>
                    <a:pt x="2989" y="0"/>
                    <a:pt x="242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72"/>
            <p:cNvSpPr/>
            <p:nvPr/>
          </p:nvSpPr>
          <p:spPr>
            <a:xfrm>
              <a:off x="3232517" y="3940586"/>
              <a:ext cx="45798" cy="40561"/>
            </a:xfrm>
            <a:custGeom>
              <a:avLst/>
              <a:gdLst/>
              <a:ahLst/>
              <a:cxnLst/>
              <a:rect l="l" t="t" r="r" b="b"/>
              <a:pathLst>
                <a:path w="1749" h="1549" extrusionOk="0">
                  <a:moveTo>
                    <a:pt x="706" y="0"/>
                  </a:moveTo>
                  <a:lnTo>
                    <a:pt x="0" y="697"/>
                  </a:lnTo>
                  <a:lnTo>
                    <a:pt x="697" y="1403"/>
                  </a:lnTo>
                  <a:cubicBezTo>
                    <a:pt x="803" y="1505"/>
                    <a:pt x="922" y="1548"/>
                    <a:pt x="1035" y="1548"/>
                  </a:cubicBezTo>
                  <a:cubicBezTo>
                    <a:pt x="1419" y="1548"/>
                    <a:pt x="1748" y="1057"/>
                    <a:pt x="1403" y="697"/>
                  </a:cubicBezTo>
                  <a:lnTo>
                    <a:pt x="706"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72"/>
            <p:cNvSpPr/>
            <p:nvPr/>
          </p:nvSpPr>
          <p:spPr>
            <a:xfrm>
              <a:off x="3242493" y="3950956"/>
              <a:ext cx="43991" cy="43598"/>
            </a:xfrm>
            <a:custGeom>
              <a:avLst/>
              <a:gdLst/>
              <a:ahLst/>
              <a:cxnLst/>
              <a:rect l="l" t="t" r="r" b="b"/>
              <a:pathLst>
                <a:path w="1680" h="1665" extrusionOk="0">
                  <a:moveTo>
                    <a:pt x="931" y="0"/>
                  </a:moveTo>
                  <a:cubicBezTo>
                    <a:pt x="874" y="0"/>
                    <a:pt x="816" y="24"/>
                    <a:pt x="773" y="72"/>
                  </a:cubicBezTo>
                  <a:lnTo>
                    <a:pt x="87" y="759"/>
                  </a:lnTo>
                  <a:cubicBezTo>
                    <a:pt x="1" y="844"/>
                    <a:pt x="1" y="978"/>
                    <a:pt x="87" y="1073"/>
                  </a:cubicBezTo>
                  <a:lnTo>
                    <a:pt x="688" y="1665"/>
                  </a:lnTo>
                  <a:lnTo>
                    <a:pt x="1680" y="673"/>
                  </a:lnTo>
                  <a:lnTo>
                    <a:pt x="1088" y="72"/>
                  </a:lnTo>
                  <a:cubicBezTo>
                    <a:pt x="1045" y="24"/>
                    <a:pt x="988" y="0"/>
                    <a:pt x="93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72"/>
            <p:cNvSpPr/>
            <p:nvPr/>
          </p:nvSpPr>
          <p:spPr>
            <a:xfrm>
              <a:off x="3319948" y="3791384"/>
              <a:ext cx="168579" cy="141478"/>
            </a:xfrm>
            <a:custGeom>
              <a:avLst/>
              <a:gdLst/>
              <a:ahLst/>
              <a:cxnLst/>
              <a:rect l="l" t="t" r="r" b="b"/>
              <a:pathLst>
                <a:path w="6438" h="5403" extrusionOk="0">
                  <a:moveTo>
                    <a:pt x="3241" y="1"/>
                  </a:moveTo>
                  <a:cubicBezTo>
                    <a:pt x="3204" y="1"/>
                    <a:pt x="3167" y="1"/>
                    <a:pt x="3129" y="3"/>
                  </a:cubicBezTo>
                  <a:cubicBezTo>
                    <a:pt x="1088" y="79"/>
                    <a:pt x="0" y="2455"/>
                    <a:pt x="1278" y="4057"/>
                  </a:cubicBezTo>
                  <a:lnTo>
                    <a:pt x="1221" y="5174"/>
                  </a:lnTo>
                  <a:cubicBezTo>
                    <a:pt x="1214" y="5304"/>
                    <a:pt x="1322" y="5403"/>
                    <a:pt x="1444" y="5403"/>
                  </a:cubicBezTo>
                  <a:cubicBezTo>
                    <a:pt x="1475" y="5403"/>
                    <a:pt x="1506" y="5397"/>
                    <a:pt x="1536" y="5383"/>
                  </a:cubicBezTo>
                  <a:lnTo>
                    <a:pt x="2547" y="4906"/>
                  </a:lnTo>
                  <a:cubicBezTo>
                    <a:pt x="2775" y="4971"/>
                    <a:pt x="3007" y="5003"/>
                    <a:pt x="3236" y="5003"/>
                  </a:cubicBezTo>
                  <a:cubicBezTo>
                    <a:pt x="4055" y="5003"/>
                    <a:pt x="4844" y="4603"/>
                    <a:pt x="5314" y="3895"/>
                  </a:cubicBezTo>
                  <a:cubicBezTo>
                    <a:pt x="6438" y="2228"/>
                    <a:pt x="5226" y="1"/>
                    <a:pt x="324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72"/>
            <p:cNvSpPr/>
            <p:nvPr/>
          </p:nvSpPr>
          <p:spPr>
            <a:xfrm>
              <a:off x="3233747" y="3945614"/>
              <a:ext cx="213879" cy="205081"/>
            </a:xfrm>
            <a:custGeom>
              <a:avLst/>
              <a:gdLst/>
              <a:ahLst/>
              <a:cxnLst/>
              <a:rect l="l" t="t" r="r" b="b"/>
              <a:pathLst>
                <a:path w="8168" h="7832" extrusionOk="0">
                  <a:moveTo>
                    <a:pt x="3095" y="0"/>
                  </a:moveTo>
                  <a:cubicBezTo>
                    <a:pt x="2719" y="0"/>
                    <a:pt x="2345" y="144"/>
                    <a:pt x="2061" y="428"/>
                  </a:cubicBezTo>
                  <a:lnTo>
                    <a:pt x="573" y="1917"/>
                  </a:lnTo>
                  <a:cubicBezTo>
                    <a:pt x="49" y="2441"/>
                    <a:pt x="1" y="3271"/>
                    <a:pt x="459" y="3853"/>
                  </a:cubicBezTo>
                  <a:lnTo>
                    <a:pt x="468" y="3872"/>
                  </a:lnTo>
                  <a:lnTo>
                    <a:pt x="3120" y="7268"/>
                  </a:lnTo>
                  <a:cubicBezTo>
                    <a:pt x="3412" y="7642"/>
                    <a:pt x="3843" y="7832"/>
                    <a:pt x="4277" y="7832"/>
                  </a:cubicBezTo>
                  <a:cubicBezTo>
                    <a:pt x="4651" y="7832"/>
                    <a:pt x="5027" y="7690"/>
                    <a:pt x="5315" y="7402"/>
                  </a:cubicBezTo>
                  <a:lnTo>
                    <a:pt x="7547" y="5170"/>
                  </a:lnTo>
                  <a:cubicBezTo>
                    <a:pt x="8167" y="4550"/>
                    <a:pt x="8110" y="3519"/>
                    <a:pt x="7413" y="2976"/>
                  </a:cubicBezTo>
                  <a:lnTo>
                    <a:pt x="4027" y="323"/>
                  </a:lnTo>
                  <a:lnTo>
                    <a:pt x="4008" y="314"/>
                  </a:lnTo>
                  <a:cubicBezTo>
                    <a:pt x="3736" y="104"/>
                    <a:pt x="3415" y="0"/>
                    <a:pt x="3095"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72"/>
            <p:cNvSpPr/>
            <p:nvPr/>
          </p:nvSpPr>
          <p:spPr>
            <a:xfrm>
              <a:off x="3311438" y="4019272"/>
              <a:ext cx="136424" cy="131423"/>
            </a:xfrm>
            <a:custGeom>
              <a:avLst/>
              <a:gdLst/>
              <a:ahLst/>
              <a:cxnLst/>
              <a:rect l="l" t="t" r="r" b="b"/>
              <a:pathLst>
                <a:path w="5210" h="5019" extrusionOk="0">
                  <a:moveTo>
                    <a:pt x="4246" y="0"/>
                  </a:moveTo>
                  <a:lnTo>
                    <a:pt x="4246" y="0"/>
                  </a:lnTo>
                  <a:cubicBezTo>
                    <a:pt x="4599" y="582"/>
                    <a:pt x="4504" y="1317"/>
                    <a:pt x="4027" y="1803"/>
                  </a:cubicBezTo>
                  <a:lnTo>
                    <a:pt x="1794" y="4026"/>
                  </a:lnTo>
                  <a:cubicBezTo>
                    <a:pt x="1511" y="4310"/>
                    <a:pt x="1133" y="4458"/>
                    <a:pt x="753" y="4458"/>
                  </a:cubicBezTo>
                  <a:cubicBezTo>
                    <a:pt x="494" y="4458"/>
                    <a:pt x="233" y="4389"/>
                    <a:pt x="1" y="4246"/>
                  </a:cubicBezTo>
                  <a:lnTo>
                    <a:pt x="1" y="4246"/>
                  </a:lnTo>
                  <a:lnTo>
                    <a:pt x="153" y="4455"/>
                  </a:lnTo>
                  <a:cubicBezTo>
                    <a:pt x="445" y="4829"/>
                    <a:pt x="876" y="5019"/>
                    <a:pt x="1311" y="5019"/>
                  </a:cubicBezTo>
                  <a:cubicBezTo>
                    <a:pt x="1687" y="5019"/>
                    <a:pt x="2065" y="4877"/>
                    <a:pt x="2357" y="4589"/>
                  </a:cubicBezTo>
                  <a:lnTo>
                    <a:pt x="4580" y="2357"/>
                  </a:lnTo>
                  <a:cubicBezTo>
                    <a:pt x="5210" y="1737"/>
                    <a:pt x="5143" y="706"/>
                    <a:pt x="4446" y="163"/>
                  </a:cubicBezTo>
                  <a:lnTo>
                    <a:pt x="4246"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72"/>
            <p:cNvSpPr/>
            <p:nvPr/>
          </p:nvSpPr>
          <p:spPr>
            <a:xfrm>
              <a:off x="3233747" y="3945614"/>
              <a:ext cx="164154" cy="156115"/>
            </a:xfrm>
            <a:custGeom>
              <a:avLst/>
              <a:gdLst/>
              <a:ahLst/>
              <a:cxnLst/>
              <a:rect l="l" t="t" r="r" b="b"/>
              <a:pathLst>
                <a:path w="6269" h="5962" extrusionOk="0">
                  <a:moveTo>
                    <a:pt x="3095" y="0"/>
                  </a:moveTo>
                  <a:cubicBezTo>
                    <a:pt x="2719" y="0"/>
                    <a:pt x="2345" y="144"/>
                    <a:pt x="2061" y="428"/>
                  </a:cubicBezTo>
                  <a:lnTo>
                    <a:pt x="573" y="1917"/>
                  </a:lnTo>
                  <a:cubicBezTo>
                    <a:pt x="49" y="2441"/>
                    <a:pt x="1" y="3271"/>
                    <a:pt x="459" y="3863"/>
                  </a:cubicBezTo>
                  <a:lnTo>
                    <a:pt x="468" y="3882"/>
                  </a:lnTo>
                  <a:lnTo>
                    <a:pt x="2414" y="5485"/>
                  </a:lnTo>
                  <a:cubicBezTo>
                    <a:pt x="2796" y="5800"/>
                    <a:pt x="3241" y="5961"/>
                    <a:pt x="3654" y="5961"/>
                  </a:cubicBezTo>
                  <a:cubicBezTo>
                    <a:pt x="4014" y="5961"/>
                    <a:pt x="4350" y="5838"/>
                    <a:pt x="4599" y="5589"/>
                  </a:cubicBezTo>
                  <a:lnTo>
                    <a:pt x="5734" y="4454"/>
                  </a:lnTo>
                  <a:cubicBezTo>
                    <a:pt x="6269" y="3920"/>
                    <a:pt x="6230" y="2976"/>
                    <a:pt x="5629" y="2260"/>
                  </a:cubicBezTo>
                  <a:lnTo>
                    <a:pt x="4027" y="323"/>
                  </a:lnTo>
                  <a:lnTo>
                    <a:pt x="4008" y="314"/>
                  </a:lnTo>
                  <a:cubicBezTo>
                    <a:pt x="3736" y="104"/>
                    <a:pt x="3415" y="0"/>
                    <a:pt x="30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72"/>
            <p:cNvSpPr/>
            <p:nvPr/>
          </p:nvSpPr>
          <p:spPr>
            <a:xfrm>
              <a:off x="3236261" y="3945509"/>
              <a:ext cx="151402" cy="146715"/>
            </a:xfrm>
            <a:custGeom>
              <a:avLst/>
              <a:gdLst/>
              <a:ahLst/>
              <a:cxnLst/>
              <a:rect l="l" t="t" r="r" b="b"/>
              <a:pathLst>
                <a:path w="5782" h="5603" extrusionOk="0">
                  <a:moveTo>
                    <a:pt x="3007" y="1"/>
                  </a:moveTo>
                  <a:cubicBezTo>
                    <a:pt x="2617" y="1"/>
                    <a:pt x="2245" y="153"/>
                    <a:pt x="1965" y="432"/>
                  </a:cubicBezTo>
                  <a:lnTo>
                    <a:pt x="477" y="1921"/>
                  </a:lnTo>
                  <a:cubicBezTo>
                    <a:pt x="153" y="2235"/>
                    <a:pt x="0" y="2693"/>
                    <a:pt x="57" y="3151"/>
                  </a:cubicBezTo>
                  <a:lnTo>
                    <a:pt x="2547" y="5202"/>
                  </a:lnTo>
                  <a:cubicBezTo>
                    <a:pt x="2865" y="5467"/>
                    <a:pt x="3229" y="5602"/>
                    <a:pt x="3559" y="5602"/>
                  </a:cubicBezTo>
                  <a:cubicBezTo>
                    <a:pt x="3824" y="5602"/>
                    <a:pt x="4067" y="5514"/>
                    <a:pt x="4246" y="5336"/>
                  </a:cubicBezTo>
                  <a:lnTo>
                    <a:pt x="5381" y="4201"/>
                  </a:lnTo>
                  <a:cubicBezTo>
                    <a:pt x="5781" y="3810"/>
                    <a:pt x="5724" y="3075"/>
                    <a:pt x="5257" y="2503"/>
                  </a:cubicBezTo>
                  <a:lnTo>
                    <a:pt x="3196" y="13"/>
                  </a:lnTo>
                  <a:cubicBezTo>
                    <a:pt x="3133" y="5"/>
                    <a:pt x="3070" y="1"/>
                    <a:pt x="300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72"/>
            <p:cNvSpPr/>
            <p:nvPr/>
          </p:nvSpPr>
          <p:spPr>
            <a:xfrm>
              <a:off x="3236261" y="3945509"/>
              <a:ext cx="151402" cy="146715"/>
            </a:xfrm>
            <a:custGeom>
              <a:avLst/>
              <a:gdLst/>
              <a:ahLst/>
              <a:cxnLst/>
              <a:rect l="l" t="t" r="r" b="b"/>
              <a:pathLst>
                <a:path w="5782" h="5603" extrusionOk="0">
                  <a:moveTo>
                    <a:pt x="1813" y="585"/>
                  </a:moveTo>
                  <a:lnTo>
                    <a:pt x="1784" y="614"/>
                  </a:lnTo>
                  <a:lnTo>
                    <a:pt x="1813" y="585"/>
                  </a:lnTo>
                  <a:close/>
                  <a:moveTo>
                    <a:pt x="648" y="1749"/>
                  </a:moveTo>
                  <a:lnTo>
                    <a:pt x="630" y="1768"/>
                  </a:lnTo>
                  <a:lnTo>
                    <a:pt x="630" y="1768"/>
                  </a:lnTo>
                  <a:lnTo>
                    <a:pt x="648" y="1749"/>
                  </a:lnTo>
                  <a:close/>
                  <a:moveTo>
                    <a:pt x="3001" y="1"/>
                  </a:moveTo>
                  <a:cubicBezTo>
                    <a:pt x="2617" y="1"/>
                    <a:pt x="2245" y="153"/>
                    <a:pt x="1965" y="432"/>
                  </a:cubicBezTo>
                  <a:lnTo>
                    <a:pt x="1813" y="585"/>
                  </a:lnTo>
                  <a:lnTo>
                    <a:pt x="1813" y="585"/>
                  </a:lnTo>
                  <a:cubicBezTo>
                    <a:pt x="1978" y="437"/>
                    <a:pt x="2183" y="365"/>
                    <a:pt x="2386" y="365"/>
                  </a:cubicBezTo>
                  <a:cubicBezTo>
                    <a:pt x="2630" y="365"/>
                    <a:pt x="2872" y="468"/>
                    <a:pt x="3043" y="671"/>
                  </a:cubicBezTo>
                  <a:lnTo>
                    <a:pt x="4637" y="2541"/>
                  </a:lnTo>
                  <a:cubicBezTo>
                    <a:pt x="5066" y="3046"/>
                    <a:pt x="5161" y="3647"/>
                    <a:pt x="4856" y="3953"/>
                  </a:cubicBezTo>
                  <a:lnTo>
                    <a:pt x="3997" y="4811"/>
                  </a:lnTo>
                  <a:cubicBezTo>
                    <a:pt x="3878" y="4927"/>
                    <a:pt x="3712" y="4983"/>
                    <a:pt x="3524" y="4983"/>
                  </a:cubicBezTo>
                  <a:cubicBezTo>
                    <a:pt x="3232" y="4983"/>
                    <a:pt x="2888" y="4847"/>
                    <a:pt x="2586" y="4592"/>
                  </a:cubicBezTo>
                  <a:lnTo>
                    <a:pt x="716" y="2999"/>
                  </a:lnTo>
                  <a:cubicBezTo>
                    <a:pt x="344" y="2684"/>
                    <a:pt x="306" y="2121"/>
                    <a:pt x="630" y="1768"/>
                  </a:cubicBezTo>
                  <a:lnTo>
                    <a:pt x="630" y="1768"/>
                  </a:lnTo>
                  <a:lnTo>
                    <a:pt x="477" y="1921"/>
                  </a:lnTo>
                  <a:cubicBezTo>
                    <a:pt x="153" y="2245"/>
                    <a:pt x="0" y="2693"/>
                    <a:pt x="57" y="3142"/>
                  </a:cubicBezTo>
                  <a:lnTo>
                    <a:pt x="2547" y="5202"/>
                  </a:lnTo>
                  <a:cubicBezTo>
                    <a:pt x="2859" y="5467"/>
                    <a:pt x="3224" y="5602"/>
                    <a:pt x="3555" y="5602"/>
                  </a:cubicBezTo>
                  <a:cubicBezTo>
                    <a:pt x="3822" y="5602"/>
                    <a:pt x="4067" y="5514"/>
                    <a:pt x="4246" y="5336"/>
                  </a:cubicBezTo>
                  <a:lnTo>
                    <a:pt x="5381" y="4201"/>
                  </a:lnTo>
                  <a:cubicBezTo>
                    <a:pt x="5781" y="3800"/>
                    <a:pt x="5724" y="3065"/>
                    <a:pt x="5247" y="2503"/>
                  </a:cubicBezTo>
                  <a:lnTo>
                    <a:pt x="3187" y="13"/>
                  </a:lnTo>
                  <a:cubicBezTo>
                    <a:pt x="3125" y="5"/>
                    <a:pt x="3063" y="1"/>
                    <a:pt x="3001"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72"/>
            <p:cNvSpPr/>
            <p:nvPr/>
          </p:nvSpPr>
          <p:spPr>
            <a:xfrm>
              <a:off x="3264488" y="3972558"/>
              <a:ext cx="87955" cy="87196"/>
            </a:xfrm>
            <a:custGeom>
              <a:avLst/>
              <a:gdLst/>
              <a:ahLst/>
              <a:cxnLst/>
              <a:rect l="l" t="t" r="r" b="b"/>
              <a:pathLst>
                <a:path w="3359" h="3330" extrusionOk="0">
                  <a:moveTo>
                    <a:pt x="296" y="0"/>
                  </a:moveTo>
                  <a:lnTo>
                    <a:pt x="0" y="296"/>
                  </a:lnTo>
                  <a:lnTo>
                    <a:pt x="2977" y="3273"/>
                  </a:lnTo>
                  <a:cubicBezTo>
                    <a:pt x="3020" y="3311"/>
                    <a:pt x="3075" y="3330"/>
                    <a:pt x="3128" y="3330"/>
                  </a:cubicBezTo>
                  <a:cubicBezTo>
                    <a:pt x="3182" y="3330"/>
                    <a:pt x="3234" y="3311"/>
                    <a:pt x="3272" y="3273"/>
                  </a:cubicBezTo>
                  <a:cubicBezTo>
                    <a:pt x="3358" y="3196"/>
                    <a:pt x="3358" y="3063"/>
                    <a:pt x="3272" y="2977"/>
                  </a:cubicBezTo>
                  <a:lnTo>
                    <a:pt x="29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72"/>
            <p:cNvSpPr/>
            <p:nvPr/>
          </p:nvSpPr>
          <p:spPr>
            <a:xfrm>
              <a:off x="3283473" y="3992668"/>
              <a:ext cx="36999" cy="34302"/>
            </a:xfrm>
            <a:custGeom>
              <a:avLst/>
              <a:gdLst/>
              <a:ahLst/>
              <a:cxnLst/>
              <a:rect l="l" t="t" r="r" b="b"/>
              <a:pathLst>
                <a:path w="1413" h="1310" extrusionOk="0">
                  <a:moveTo>
                    <a:pt x="587" y="0"/>
                  </a:moveTo>
                  <a:cubicBezTo>
                    <a:pt x="451" y="0"/>
                    <a:pt x="315" y="53"/>
                    <a:pt x="210" y="158"/>
                  </a:cubicBezTo>
                  <a:cubicBezTo>
                    <a:pt x="0" y="368"/>
                    <a:pt x="0" y="711"/>
                    <a:pt x="210" y="921"/>
                  </a:cubicBezTo>
                  <a:lnTo>
                    <a:pt x="449" y="1159"/>
                  </a:lnTo>
                  <a:cubicBezTo>
                    <a:pt x="554" y="1260"/>
                    <a:pt x="690" y="1310"/>
                    <a:pt x="826" y="1310"/>
                  </a:cubicBezTo>
                  <a:cubicBezTo>
                    <a:pt x="961" y="1310"/>
                    <a:pt x="1097" y="1260"/>
                    <a:pt x="1202" y="1159"/>
                  </a:cubicBezTo>
                  <a:cubicBezTo>
                    <a:pt x="1412" y="950"/>
                    <a:pt x="1412" y="606"/>
                    <a:pt x="1202" y="396"/>
                  </a:cubicBezTo>
                  <a:lnTo>
                    <a:pt x="964" y="158"/>
                  </a:lnTo>
                  <a:cubicBezTo>
                    <a:pt x="859" y="53"/>
                    <a:pt x="723" y="0"/>
                    <a:pt x="58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72"/>
            <p:cNvSpPr/>
            <p:nvPr/>
          </p:nvSpPr>
          <p:spPr>
            <a:xfrm>
              <a:off x="3392140" y="3828174"/>
              <a:ext cx="43729" cy="43493"/>
            </a:xfrm>
            <a:custGeom>
              <a:avLst/>
              <a:gdLst/>
              <a:ahLst/>
              <a:cxnLst/>
              <a:rect l="l" t="t" r="r" b="b"/>
              <a:pathLst>
                <a:path w="1670" h="1661" extrusionOk="0">
                  <a:moveTo>
                    <a:pt x="840" y="0"/>
                  </a:moveTo>
                  <a:cubicBezTo>
                    <a:pt x="372" y="0"/>
                    <a:pt x="0" y="372"/>
                    <a:pt x="0" y="830"/>
                  </a:cubicBezTo>
                  <a:cubicBezTo>
                    <a:pt x="0" y="1288"/>
                    <a:pt x="372" y="1660"/>
                    <a:pt x="840" y="1660"/>
                  </a:cubicBezTo>
                  <a:cubicBezTo>
                    <a:pt x="1298" y="1660"/>
                    <a:pt x="1670" y="1288"/>
                    <a:pt x="1670" y="830"/>
                  </a:cubicBezTo>
                  <a:cubicBezTo>
                    <a:pt x="1670" y="372"/>
                    <a:pt x="1298" y="0"/>
                    <a:pt x="840"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72"/>
            <p:cNvSpPr/>
            <p:nvPr/>
          </p:nvSpPr>
          <p:spPr>
            <a:xfrm>
              <a:off x="3376141" y="3822649"/>
              <a:ext cx="75360" cy="54517"/>
            </a:xfrm>
            <a:custGeom>
              <a:avLst/>
              <a:gdLst/>
              <a:ahLst/>
              <a:cxnLst/>
              <a:rect l="l" t="t" r="r" b="b"/>
              <a:pathLst>
                <a:path w="2878" h="2082" extrusionOk="0">
                  <a:moveTo>
                    <a:pt x="1451" y="412"/>
                  </a:moveTo>
                  <a:lnTo>
                    <a:pt x="1451" y="421"/>
                  </a:lnTo>
                  <a:cubicBezTo>
                    <a:pt x="1461" y="421"/>
                    <a:pt x="1471" y="420"/>
                    <a:pt x="1481" y="420"/>
                  </a:cubicBezTo>
                  <a:cubicBezTo>
                    <a:pt x="1632" y="420"/>
                    <a:pt x="1773" y="486"/>
                    <a:pt x="1890" y="593"/>
                  </a:cubicBezTo>
                  <a:cubicBezTo>
                    <a:pt x="2309" y="1013"/>
                    <a:pt x="1969" y="1667"/>
                    <a:pt x="1464" y="1667"/>
                  </a:cubicBezTo>
                  <a:cubicBezTo>
                    <a:pt x="1383" y="1667"/>
                    <a:pt x="1299" y="1650"/>
                    <a:pt x="1212" y="1614"/>
                  </a:cubicBezTo>
                  <a:cubicBezTo>
                    <a:pt x="573" y="1356"/>
                    <a:pt x="764" y="412"/>
                    <a:pt x="1451" y="412"/>
                  </a:cubicBezTo>
                  <a:close/>
                  <a:moveTo>
                    <a:pt x="1466" y="0"/>
                  </a:moveTo>
                  <a:cubicBezTo>
                    <a:pt x="1333" y="0"/>
                    <a:pt x="1193" y="27"/>
                    <a:pt x="1050" y="87"/>
                  </a:cubicBezTo>
                  <a:cubicBezTo>
                    <a:pt x="1" y="517"/>
                    <a:pt x="306" y="2081"/>
                    <a:pt x="1451" y="2081"/>
                  </a:cubicBezTo>
                  <a:cubicBezTo>
                    <a:pt x="1718" y="2081"/>
                    <a:pt x="1985" y="1976"/>
                    <a:pt x="2185" y="1776"/>
                  </a:cubicBezTo>
                  <a:cubicBezTo>
                    <a:pt x="2877" y="1084"/>
                    <a:pt x="2310" y="0"/>
                    <a:pt x="14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4" name="Google Shape;13064;p72"/>
            <p:cNvSpPr/>
            <p:nvPr/>
          </p:nvSpPr>
          <p:spPr>
            <a:xfrm>
              <a:off x="3366165" y="3859230"/>
              <a:ext cx="40953" cy="36659"/>
            </a:xfrm>
            <a:custGeom>
              <a:avLst/>
              <a:gdLst/>
              <a:ahLst/>
              <a:cxnLst/>
              <a:rect l="l" t="t" r="r" b="b"/>
              <a:pathLst>
                <a:path w="1564" h="1400" extrusionOk="0">
                  <a:moveTo>
                    <a:pt x="1253" y="1"/>
                  </a:moveTo>
                  <a:cubicBezTo>
                    <a:pt x="1199" y="1"/>
                    <a:pt x="1144" y="25"/>
                    <a:pt x="1097" y="83"/>
                  </a:cubicBezTo>
                  <a:lnTo>
                    <a:pt x="143" y="1037"/>
                  </a:lnTo>
                  <a:cubicBezTo>
                    <a:pt x="0" y="1171"/>
                    <a:pt x="95" y="1400"/>
                    <a:pt x="286" y="1400"/>
                  </a:cubicBezTo>
                  <a:cubicBezTo>
                    <a:pt x="343" y="1390"/>
                    <a:pt x="391" y="1371"/>
                    <a:pt x="429" y="1333"/>
                  </a:cubicBezTo>
                  <a:lnTo>
                    <a:pt x="1383" y="379"/>
                  </a:lnTo>
                  <a:cubicBezTo>
                    <a:pt x="1563" y="228"/>
                    <a:pt x="1417" y="1"/>
                    <a:pt x="125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5" name="Google Shape;13065;p72"/>
          <p:cNvGrpSpPr/>
          <p:nvPr/>
        </p:nvGrpSpPr>
        <p:grpSpPr>
          <a:xfrm>
            <a:off x="883853" y="3792641"/>
            <a:ext cx="378190" cy="357059"/>
            <a:chOff x="883853" y="3792641"/>
            <a:chExt cx="378190" cy="357059"/>
          </a:xfrm>
        </p:grpSpPr>
        <p:sp>
          <p:nvSpPr>
            <p:cNvPr id="13066" name="Google Shape;13066;p72"/>
            <p:cNvSpPr/>
            <p:nvPr/>
          </p:nvSpPr>
          <p:spPr>
            <a:xfrm>
              <a:off x="1012500" y="4093219"/>
              <a:ext cx="42734" cy="38989"/>
            </a:xfrm>
            <a:custGeom>
              <a:avLst/>
              <a:gdLst/>
              <a:ahLst/>
              <a:cxnLst/>
              <a:rect l="l" t="t" r="r" b="b"/>
              <a:pathLst>
                <a:path w="1632" h="1489" extrusionOk="0">
                  <a:moveTo>
                    <a:pt x="335" y="0"/>
                  </a:moveTo>
                  <a:lnTo>
                    <a:pt x="1" y="1488"/>
                  </a:lnTo>
                  <a:lnTo>
                    <a:pt x="1632" y="1488"/>
                  </a:lnTo>
                  <a:lnTo>
                    <a:pt x="129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72"/>
            <p:cNvSpPr/>
            <p:nvPr/>
          </p:nvSpPr>
          <p:spPr>
            <a:xfrm>
              <a:off x="983277" y="4128673"/>
              <a:ext cx="101205" cy="21027"/>
            </a:xfrm>
            <a:custGeom>
              <a:avLst/>
              <a:gdLst/>
              <a:ahLst/>
              <a:cxnLst/>
              <a:rect l="l" t="t" r="r" b="b"/>
              <a:pathLst>
                <a:path w="3865" h="803" extrusionOk="0">
                  <a:moveTo>
                    <a:pt x="220" y="1"/>
                  </a:moveTo>
                  <a:cubicBezTo>
                    <a:pt x="96" y="1"/>
                    <a:pt x="0" y="96"/>
                    <a:pt x="0" y="220"/>
                  </a:cubicBezTo>
                  <a:lnTo>
                    <a:pt x="0" y="583"/>
                  </a:lnTo>
                  <a:cubicBezTo>
                    <a:pt x="0" y="697"/>
                    <a:pt x="105" y="802"/>
                    <a:pt x="229" y="802"/>
                  </a:cubicBezTo>
                  <a:lnTo>
                    <a:pt x="3645" y="802"/>
                  </a:lnTo>
                  <a:cubicBezTo>
                    <a:pt x="3759" y="802"/>
                    <a:pt x="3864" y="697"/>
                    <a:pt x="3864" y="583"/>
                  </a:cubicBezTo>
                  <a:lnTo>
                    <a:pt x="3864" y="220"/>
                  </a:lnTo>
                  <a:cubicBezTo>
                    <a:pt x="3864" y="96"/>
                    <a:pt x="3759" y="1"/>
                    <a:pt x="364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72"/>
            <p:cNvSpPr/>
            <p:nvPr/>
          </p:nvSpPr>
          <p:spPr>
            <a:xfrm>
              <a:off x="883853" y="3900602"/>
              <a:ext cx="300054" cy="196126"/>
            </a:xfrm>
            <a:custGeom>
              <a:avLst/>
              <a:gdLst/>
              <a:ahLst/>
              <a:cxnLst/>
              <a:rect l="l" t="t" r="r" b="b"/>
              <a:pathLst>
                <a:path w="11459" h="7490" extrusionOk="0">
                  <a:moveTo>
                    <a:pt x="220" y="1"/>
                  </a:moveTo>
                  <a:cubicBezTo>
                    <a:pt x="96" y="1"/>
                    <a:pt x="1" y="96"/>
                    <a:pt x="1" y="220"/>
                  </a:cubicBezTo>
                  <a:lnTo>
                    <a:pt x="1" y="7270"/>
                  </a:lnTo>
                  <a:cubicBezTo>
                    <a:pt x="1" y="7394"/>
                    <a:pt x="96" y="7490"/>
                    <a:pt x="220" y="7490"/>
                  </a:cubicBezTo>
                  <a:lnTo>
                    <a:pt x="11239" y="7490"/>
                  </a:lnTo>
                  <a:cubicBezTo>
                    <a:pt x="11363" y="7490"/>
                    <a:pt x="11458" y="7394"/>
                    <a:pt x="11458" y="7270"/>
                  </a:cubicBezTo>
                  <a:lnTo>
                    <a:pt x="11458" y="220"/>
                  </a:lnTo>
                  <a:cubicBezTo>
                    <a:pt x="11458" y="96"/>
                    <a:pt x="11363" y="1"/>
                    <a:pt x="1124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72"/>
            <p:cNvSpPr/>
            <p:nvPr/>
          </p:nvSpPr>
          <p:spPr>
            <a:xfrm>
              <a:off x="883853" y="4081462"/>
              <a:ext cx="300290" cy="15266"/>
            </a:xfrm>
            <a:custGeom>
              <a:avLst/>
              <a:gdLst/>
              <a:ahLst/>
              <a:cxnLst/>
              <a:rect l="l" t="t" r="r" b="b"/>
              <a:pathLst>
                <a:path w="11468" h="583" extrusionOk="0">
                  <a:moveTo>
                    <a:pt x="1" y="1"/>
                  </a:moveTo>
                  <a:lnTo>
                    <a:pt x="1" y="363"/>
                  </a:lnTo>
                  <a:cubicBezTo>
                    <a:pt x="1" y="487"/>
                    <a:pt x="96" y="583"/>
                    <a:pt x="220" y="583"/>
                  </a:cubicBezTo>
                  <a:lnTo>
                    <a:pt x="11248" y="583"/>
                  </a:lnTo>
                  <a:cubicBezTo>
                    <a:pt x="11363" y="583"/>
                    <a:pt x="11468" y="487"/>
                    <a:pt x="11468" y="363"/>
                  </a:cubicBezTo>
                  <a:lnTo>
                    <a:pt x="11468"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72"/>
            <p:cNvSpPr/>
            <p:nvPr/>
          </p:nvSpPr>
          <p:spPr>
            <a:xfrm>
              <a:off x="902837" y="3920843"/>
              <a:ext cx="262086" cy="145667"/>
            </a:xfrm>
            <a:custGeom>
              <a:avLst/>
              <a:gdLst/>
              <a:ahLst/>
              <a:cxnLst/>
              <a:rect l="l" t="t" r="r" b="b"/>
              <a:pathLst>
                <a:path w="10009" h="5563" extrusionOk="0">
                  <a:moveTo>
                    <a:pt x="230" y="1"/>
                  </a:moveTo>
                  <a:cubicBezTo>
                    <a:pt x="106" y="1"/>
                    <a:pt x="1" y="106"/>
                    <a:pt x="10" y="230"/>
                  </a:cubicBezTo>
                  <a:lnTo>
                    <a:pt x="10" y="5343"/>
                  </a:lnTo>
                  <a:cubicBezTo>
                    <a:pt x="10" y="5467"/>
                    <a:pt x="106" y="5562"/>
                    <a:pt x="230" y="5562"/>
                  </a:cubicBezTo>
                  <a:lnTo>
                    <a:pt x="10008" y="5562"/>
                  </a:lnTo>
                  <a:lnTo>
                    <a:pt x="10008" y="230"/>
                  </a:lnTo>
                  <a:cubicBezTo>
                    <a:pt x="10008" y="106"/>
                    <a:pt x="9903" y="1"/>
                    <a:pt x="9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72"/>
            <p:cNvSpPr/>
            <p:nvPr/>
          </p:nvSpPr>
          <p:spPr>
            <a:xfrm>
              <a:off x="902837" y="3920843"/>
              <a:ext cx="262086" cy="145667"/>
            </a:xfrm>
            <a:custGeom>
              <a:avLst/>
              <a:gdLst/>
              <a:ahLst/>
              <a:cxnLst/>
              <a:rect l="l" t="t" r="r" b="b"/>
              <a:pathLst>
                <a:path w="10009" h="5563" extrusionOk="0">
                  <a:moveTo>
                    <a:pt x="230" y="1"/>
                  </a:moveTo>
                  <a:cubicBezTo>
                    <a:pt x="106" y="1"/>
                    <a:pt x="1" y="106"/>
                    <a:pt x="1" y="230"/>
                  </a:cubicBezTo>
                  <a:lnTo>
                    <a:pt x="1" y="5343"/>
                  </a:lnTo>
                  <a:cubicBezTo>
                    <a:pt x="10" y="5467"/>
                    <a:pt x="106" y="5562"/>
                    <a:pt x="230" y="5562"/>
                  </a:cubicBezTo>
                  <a:lnTo>
                    <a:pt x="10008" y="5562"/>
                  </a:lnTo>
                  <a:lnTo>
                    <a:pt x="10008" y="5095"/>
                  </a:lnTo>
                  <a:lnTo>
                    <a:pt x="506" y="5095"/>
                  </a:lnTo>
                  <a:lnTo>
                    <a:pt x="506"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72"/>
            <p:cNvSpPr/>
            <p:nvPr/>
          </p:nvSpPr>
          <p:spPr>
            <a:xfrm>
              <a:off x="1013495" y="4076225"/>
              <a:ext cx="40744" cy="11024"/>
            </a:xfrm>
            <a:custGeom>
              <a:avLst/>
              <a:gdLst/>
              <a:ahLst/>
              <a:cxnLst/>
              <a:rect l="l" t="t" r="r" b="b"/>
              <a:pathLst>
                <a:path w="1556" h="421" extrusionOk="0">
                  <a:moveTo>
                    <a:pt x="258" y="0"/>
                  </a:moveTo>
                  <a:cubicBezTo>
                    <a:pt x="1" y="20"/>
                    <a:pt x="1" y="401"/>
                    <a:pt x="258" y="420"/>
                  </a:cubicBezTo>
                  <a:lnTo>
                    <a:pt x="1298" y="420"/>
                  </a:lnTo>
                  <a:cubicBezTo>
                    <a:pt x="1556" y="401"/>
                    <a:pt x="1556" y="20"/>
                    <a:pt x="129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72"/>
            <p:cNvSpPr/>
            <p:nvPr/>
          </p:nvSpPr>
          <p:spPr>
            <a:xfrm>
              <a:off x="1084456" y="3792641"/>
              <a:ext cx="177587" cy="149228"/>
            </a:xfrm>
            <a:custGeom>
              <a:avLst/>
              <a:gdLst/>
              <a:ahLst/>
              <a:cxnLst/>
              <a:rect l="l" t="t" r="r" b="b"/>
              <a:pathLst>
                <a:path w="6782" h="5699" extrusionOk="0">
                  <a:moveTo>
                    <a:pt x="3413" y="0"/>
                  </a:moveTo>
                  <a:cubicBezTo>
                    <a:pt x="3376" y="0"/>
                    <a:pt x="3339" y="1"/>
                    <a:pt x="3301" y="3"/>
                  </a:cubicBezTo>
                  <a:cubicBezTo>
                    <a:pt x="1145" y="89"/>
                    <a:pt x="0" y="2588"/>
                    <a:pt x="1345" y="4277"/>
                  </a:cubicBezTo>
                  <a:lnTo>
                    <a:pt x="1288" y="5469"/>
                  </a:lnTo>
                  <a:cubicBezTo>
                    <a:pt x="1280" y="5599"/>
                    <a:pt x="1389" y="5698"/>
                    <a:pt x="1511" y="5698"/>
                  </a:cubicBezTo>
                  <a:cubicBezTo>
                    <a:pt x="1541" y="5698"/>
                    <a:pt x="1573" y="5692"/>
                    <a:pt x="1603" y="5679"/>
                  </a:cubicBezTo>
                  <a:lnTo>
                    <a:pt x="2681" y="5173"/>
                  </a:lnTo>
                  <a:cubicBezTo>
                    <a:pt x="2923" y="5242"/>
                    <a:pt x="3168" y="5275"/>
                    <a:pt x="3411" y="5275"/>
                  </a:cubicBezTo>
                  <a:cubicBezTo>
                    <a:pt x="4278" y="5275"/>
                    <a:pt x="5108" y="4850"/>
                    <a:pt x="5600" y="4105"/>
                  </a:cubicBezTo>
                  <a:cubicBezTo>
                    <a:pt x="6781" y="2343"/>
                    <a:pt x="5503" y="0"/>
                    <a:pt x="341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72"/>
            <p:cNvSpPr/>
            <p:nvPr/>
          </p:nvSpPr>
          <p:spPr>
            <a:xfrm>
              <a:off x="1157800" y="3841633"/>
              <a:ext cx="21341" cy="52998"/>
            </a:xfrm>
            <a:custGeom>
              <a:avLst/>
              <a:gdLst/>
              <a:ahLst/>
              <a:cxnLst/>
              <a:rect l="l" t="t" r="r" b="b"/>
              <a:pathLst>
                <a:path w="815" h="2024" extrusionOk="0">
                  <a:moveTo>
                    <a:pt x="272" y="1"/>
                  </a:moveTo>
                  <a:cubicBezTo>
                    <a:pt x="0" y="1"/>
                    <a:pt x="0" y="422"/>
                    <a:pt x="272" y="422"/>
                  </a:cubicBezTo>
                  <a:cubicBezTo>
                    <a:pt x="278" y="422"/>
                    <a:pt x="284" y="422"/>
                    <a:pt x="290" y="421"/>
                  </a:cubicBezTo>
                  <a:lnTo>
                    <a:pt x="405" y="421"/>
                  </a:lnTo>
                  <a:lnTo>
                    <a:pt x="405" y="1814"/>
                  </a:lnTo>
                  <a:cubicBezTo>
                    <a:pt x="405" y="1929"/>
                    <a:pt x="490" y="2024"/>
                    <a:pt x="614" y="2024"/>
                  </a:cubicBezTo>
                  <a:cubicBezTo>
                    <a:pt x="719" y="2024"/>
                    <a:pt x="815" y="1929"/>
                    <a:pt x="815" y="1824"/>
                  </a:cubicBezTo>
                  <a:lnTo>
                    <a:pt x="815" y="211"/>
                  </a:lnTo>
                  <a:cubicBezTo>
                    <a:pt x="815" y="97"/>
                    <a:pt x="729" y="1"/>
                    <a:pt x="614" y="1"/>
                  </a:cubicBezTo>
                  <a:lnTo>
                    <a:pt x="290" y="1"/>
                  </a:lnTo>
                  <a:cubicBezTo>
                    <a:pt x="284" y="1"/>
                    <a:pt x="278" y="1"/>
                    <a:pt x="27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72"/>
            <p:cNvSpPr/>
            <p:nvPr/>
          </p:nvSpPr>
          <p:spPr>
            <a:xfrm>
              <a:off x="1157041" y="3886095"/>
              <a:ext cx="32338" cy="10814"/>
            </a:xfrm>
            <a:custGeom>
              <a:avLst/>
              <a:gdLst/>
              <a:ahLst/>
              <a:cxnLst/>
              <a:rect l="l" t="t" r="r" b="b"/>
              <a:pathLst>
                <a:path w="1235" h="413" extrusionOk="0">
                  <a:moveTo>
                    <a:pt x="273" y="0"/>
                  </a:moveTo>
                  <a:cubicBezTo>
                    <a:pt x="1" y="0"/>
                    <a:pt x="4" y="412"/>
                    <a:pt x="282" y="412"/>
                  </a:cubicBezTo>
                  <a:cubicBezTo>
                    <a:pt x="288" y="412"/>
                    <a:pt x="294" y="412"/>
                    <a:pt x="300" y="412"/>
                  </a:cubicBezTo>
                  <a:lnTo>
                    <a:pt x="977" y="412"/>
                  </a:lnTo>
                  <a:cubicBezTo>
                    <a:pt x="1235" y="393"/>
                    <a:pt x="1235" y="21"/>
                    <a:pt x="977" y="2"/>
                  </a:cubicBezTo>
                  <a:lnTo>
                    <a:pt x="300" y="2"/>
                  </a:lnTo>
                  <a:cubicBezTo>
                    <a:pt x="291" y="1"/>
                    <a:pt x="282"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6" name="Google Shape;13076;p72"/>
            <p:cNvSpPr/>
            <p:nvPr/>
          </p:nvSpPr>
          <p:spPr>
            <a:xfrm>
              <a:off x="1160628" y="3825058"/>
              <a:ext cx="18513" cy="15868"/>
            </a:xfrm>
            <a:custGeom>
              <a:avLst/>
              <a:gdLst/>
              <a:ahLst/>
              <a:cxnLst/>
              <a:rect l="l" t="t" r="r" b="b"/>
              <a:pathLst>
                <a:path w="707" h="606" extrusionOk="0">
                  <a:moveTo>
                    <a:pt x="404" y="1"/>
                  </a:moveTo>
                  <a:cubicBezTo>
                    <a:pt x="330" y="1"/>
                    <a:pt x="254" y="29"/>
                    <a:pt x="192" y="91"/>
                  </a:cubicBezTo>
                  <a:cubicBezTo>
                    <a:pt x="1" y="282"/>
                    <a:pt x="134" y="606"/>
                    <a:pt x="402" y="606"/>
                  </a:cubicBezTo>
                  <a:cubicBezTo>
                    <a:pt x="573" y="606"/>
                    <a:pt x="707" y="472"/>
                    <a:pt x="707" y="301"/>
                  </a:cubicBezTo>
                  <a:cubicBezTo>
                    <a:pt x="707" y="120"/>
                    <a:pt x="559" y="1"/>
                    <a:pt x="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7" name="Google Shape;13077;p72"/>
            <p:cNvSpPr/>
            <p:nvPr/>
          </p:nvSpPr>
          <p:spPr>
            <a:xfrm>
              <a:off x="976784" y="3861639"/>
              <a:ext cx="26997" cy="26997"/>
            </a:xfrm>
            <a:custGeom>
              <a:avLst/>
              <a:gdLst/>
              <a:ahLst/>
              <a:cxnLst/>
              <a:rect l="l" t="t" r="r" b="b"/>
              <a:pathLst>
                <a:path w="1031" h="1031" extrusionOk="0">
                  <a:moveTo>
                    <a:pt x="516" y="1"/>
                  </a:moveTo>
                  <a:cubicBezTo>
                    <a:pt x="229" y="1"/>
                    <a:pt x="0" y="230"/>
                    <a:pt x="0" y="516"/>
                  </a:cubicBezTo>
                  <a:cubicBezTo>
                    <a:pt x="0" y="802"/>
                    <a:pt x="229"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72"/>
            <p:cNvSpPr/>
            <p:nvPr/>
          </p:nvSpPr>
          <p:spPr>
            <a:xfrm>
              <a:off x="1063953" y="3861639"/>
              <a:ext cx="27023" cy="26997"/>
            </a:xfrm>
            <a:custGeom>
              <a:avLst/>
              <a:gdLst/>
              <a:ahLst/>
              <a:cxnLst/>
              <a:rect l="l" t="t" r="r" b="b"/>
              <a:pathLst>
                <a:path w="1032" h="1031" extrusionOk="0">
                  <a:moveTo>
                    <a:pt x="516" y="1"/>
                  </a:moveTo>
                  <a:cubicBezTo>
                    <a:pt x="230" y="1"/>
                    <a:pt x="1" y="230"/>
                    <a:pt x="1" y="516"/>
                  </a:cubicBezTo>
                  <a:cubicBezTo>
                    <a:pt x="1" y="802"/>
                    <a:pt x="230" y="1031"/>
                    <a:pt x="516" y="1031"/>
                  </a:cubicBezTo>
                  <a:cubicBezTo>
                    <a:pt x="802" y="1031"/>
                    <a:pt x="1031" y="802"/>
                    <a:pt x="1031" y="516"/>
                  </a:cubicBezTo>
                  <a:cubicBezTo>
                    <a:pt x="1031" y="230"/>
                    <a:pt x="802" y="1"/>
                    <a:pt x="516"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72"/>
            <p:cNvSpPr/>
            <p:nvPr/>
          </p:nvSpPr>
          <p:spPr>
            <a:xfrm>
              <a:off x="1013259" y="3901361"/>
              <a:ext cx="41241" cy="74208"/>
            </a:xfrm>
            <a:custGeom>
              <a:avLst/>
              <a:gdLst/>
              <a:ahLst/>
              <a:cxnLst/>
              <a:rect l="l" t="t" r="r" b="b"/>
              <a:pathLst>
                <a:path w="1575" h="2834" extrusionOk="0">
                  <a:moveTo>
                    <a:pt x="0" y="1"/>
                  </a:moveTo>
                  <a:lnTo>
                    <a:pt x="0" y="2157"/>
                  </a:lnTo>
                  <a:lnTo>
                    <a:pt x="783" y="2834"/>
                  </a:lnTo>
                  <a:lnTo>
                    <a:pt x="792" y="2834"/>
                  </a:lnTo>
                  <a:lnTo>
                    <a:pt x="1574" y="2157"/>
                  </a:lnTo>
                  <a:lnTo>
                    <a:pt x="157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72"/>
            <p:cNvSpPr/>
            <p:nvPr/>
          </p:nvSpPr>
          <p:spPr>
            <a:xfrm>
              <a:off x="928813" y="3947316"/>
              <a:ext cx="210108" cy="89710"/>
            </a:xfrm>
            <a:custGeom>
              <a:avLst/>
              <a:gdLst/>
              <a:ahLst/>
              <a:cxnLst/>
              <a:rect l="l" t="t" r="r" b="b"/>
              <a:pathLst>
                <a:path w="8024" h="3426" extrusionOk="0">
                  <a:moveTo>
                    <a:pt x="3225" y="1"/>
                  </a:moveTo>
                  <a:lnTo>
                    <a:pt x="1432" y="573"/>
                  </a:lnTo>
                  <a:cubicBezTo>
                    <a:pt x="583" y="850"/>
                    <a:pt x="1" y="1651"/>
                    <a:pt x="10" y="2548"/>
                  </a:cubicBezTo>
                  <a:lnTo>
                    <a:pt x="10" y="3216"/>
                  </a:lnTo>
                  <a:cubicBezTo>
                    <a:pt x="10" y="3330"/>
                    <a:pt x="106" y="3426"/>
                    <a:pt x="220" y="3426"/>
                  </a:cubicBezTo>
                  <a:lnTo>
                    <a:pt x="7804" y="3426"/>
                  </a:lnTo>
                  <a:cubicBezTo>
                    <a:pt x="7919" y="3426"/>
                    <a:pt x="8024" y="3330"/>
                    <a:pt x="8024" y="3216"/>
                  </a:cubicBezTo>
                  <a:lnTo>
                    <a:pt x="8024" y="2548"/>
                  </a:lnTo>
                  <a:cubicBezTo>
                    <a:pt x="8014" y="1642"/>
                    <a:pt x="7442" y="850"/>
                    <a:pt x="6583" y="573"/>
                  </a:cubicBezTo>
                  <a:lnTo>
                    <a:pt x="4799" y="1"/>
                  </a:lnTo>
                  <a:lnTo>
                    <a:pt x="4008" y="554"/>
                  </a:lnTo>
                  <a:lnTo>
                    <a:pt x="322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72"/>
            <p:cNvSpPr/>
            <p:nvPr/>
          </p:nvSpPr>
          <p:spPr>
            <a:xfrm>
              <a:off x="990269" y="3804686"/>
              <a:ext cx="87222" cy="120058"/>
            </a:xfrm>
            <a:custGeom>
              <a:avLst/>
              <a:gdLst/>
              <a:ahLst/>
              <a:cxnLst/>
              <a:rect l="l" t="t" r="r" b="b"/>
              <a:pathLst>
                <a:path w="3331" h="4585" extrusionOk="0">
                  <a:moveTo>
                    <a:pt x="1298" y="1"/>
                  </a:moveTo>
                  <a:cubicBezTo>
                    <a:pt x="1250" y="1"/>
                    <a:pt x="1193" y="10"/>
                    <a:pt x="1145" y="10"/>
                  </a:cubicBezTo>
                  <a:cubicBezTo>
                    <a:pt x="497" y="86"/>
                    <a:pt x="1" y="640"/>
                    <a:pt x="1" y="1298"/>
                  </a:cubicBezTo>
                  <a:lnTo>
                    <a:pt x="1" y="2624"/>
                  </a:lnTo>
                  <a:cubicBezTo>
                    <a:pt x="1" y="3320"/>
                    <a:pt x="363" y="3960"/>
                    <a:pt x="964" y="4313"/>
                  </a:cubicBezTo>
                  <a:lnTo>
                    <a:pt x="1203" y="4456"/>
                  </a:lnTo>
                  <a:cubicBezTo>
                    <a:pt x="1346" y="4542"/>
                    <a:pt x="1503" y="4585"/>
                    <a:pt x="1661" y="4585"/>
                  </a:cubicBezTo>
                  <a:cubicBezTo>
                    <a:pt x="1818" y="4585"/>
                    <a:pt x="1975" y="4542"/>
                    <a:pt x="2118" y="4456"/>
                  </a:cubicBezTo>
                  <a:lnTo>
                    <a:pt x="2366" y="4313"/>
                  </a:lnTo>
                  <a:cubicBezTo>
                    <a:pt x="2968" y="3960"/>
                    <a:pt x="3330" y="3320"/>
                    <a:pt x="3330" y="2624"/>
                  </a:cubicBezTo>
                  <a:lnTo>
                    <a:pt x="3330" y="1298"/>
                  </a:lnTo>
                  <a:cubicBezTo>
                    <a:pt x="3330" y="583"/>
                    <a:pt x="2748" y="1"/>
                    <a:pt x="203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2" name="Google Shape;13082;p72"/>
            <p:cNvSpPr/>
            <p:nvPr/>
          </p:nvSpPr>
          <p:spPr>
            <a:xfrm>
              <a:off x="990269" y="3804948"/>
              <a:ext cx="30008" cy="39487"/>
            </a:xfrm>
            <a:custGeom>
              <a:avLst/>
              <a:gdLst/>
              <a:ahLst/>
              <a:cxnLst/>
              <a:rect l="l" t="t" r="r" b="b"/>
              <a:pathLst>
                <a:path w="1146" h="1508" extrusionOk="0">
                  <a:moveTo>
                    <a:pt x="1145" y="0"/>
                  </a:moveTo>
                  <a:cubicBezTo>
                    <a:pt x="497" y="76"/>
                    <a:pt x="1" y="630"/>
                    <a:pt x="1" y="1288"/>
                  </a:cubicBezTo>
                  <a:lnTo>
                    <a:pt x="1" y="1507"/>
                  </a:lnTo>
                  <a:cubicBezTo>
                    <a:pt x="1" y="1507"/>
                    <a:pt x="840" y="1250"/>
                    <a:pt x="1145"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3" name="Google Shape;13083;p72"/>
            <p:cNvSpPr/>
            <p:nvPr/>
          </p:nvSpPr>
          <p:spPr>
            <a:xfrm>
              <a:off x="1020251" y="3804686"/>
              <a:ext cx="57240" cy="56979"/>
            </a:xfrm>
            <a:custGeom>
              <a:avLst/>
              <a:gdLst/>
              <a:ahLst/>
              <a:cxnLst/>
              <a:rect l="l" t="t" r="r" b="b"/>
              <a:pathLst>
                <a:path w="2186" h="2176" extrusionOk="0">
                  <a:moveTo>
                    <a:pt x="153" y="1"/>
                  </a:moveTo>
                  <a:cubicBezTo>
                    <a:pt x="105" y="1"/>
                    <a:pt x="48" y="10"/>
                    <a:pt x="0" y="10"/>
                  </a:cubicBezTo>
                  <a:cubicBezTo>
                    <a:pt x="0" y="10"/>
                    <a:pt x="229" y="2176"/>
                    <a:pt x="2185" y="2176"/>
                  </a:cubicBezTo>
                  <a:lnTo>
                    <a:pt x="2185" y="1298"/>
                  </a:lnTo>
                  <a:cubicBezTo>
                    <a:pt x="2185" y="583"/>
                    <a:pt x="1603" y="1"/>
                    <a:pt x="88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72"/>
            <p:cNvSpPr/>
            <p:nvPr/>
          </p:nvSpPr>
          <p:spPr>
            <a:xfrm>
              <a:off x="1023000" y="3858837"/>
              <a:ext cx="22598" cy="32312"/>
            </a:xfrm>
            <a:custGeom>
              <a:avLst/>
              <a:gdLst/>
              <a:ahLst/>
              <a:cxnLst/>
              <a:rect l="l" t="t" r="r" b="b"/>
              <a:pathLst>
                <a:path w="863" h="1234" extrusionOk="0">
                  <a:moveTo>
                    <a:pt x="220" y="0"/>
                  </a:moveTo>
                  <a:cubicBezTo>
                    <a:pt x="110" y="0"/>
                    <a:pt x="0" y="74"/>
                    <a:pt x="10" y="222"/>
                  </a:cubicBezTo>
                  <a:lnTo>
                    <a:pt x="10" y="1024"/>
                  </a:lnTo>
                  <a:cubicBezTo>
                    <a:pt x="10" y="1138"/>
                    <a:pt x="105" y="1233"/>
                    <a:pt x="220" y="1233"/>
                  </a:cubicBezTo>
                  <a:lnTo>
                    <a:pt x="573" y="1233"/>
                  </a:lnTo>
                  <a:cubicBezTo>
                    <a:pt x="579" y="1234"/>
                    <a:pt x="585" y="1234"/>
                    <a:pt x="590" y="1234"/>
                  </a:cubicBezTo>
                  <a:cubicBezTo>
                    <a:pt x="860" y="1234"/>
                    <a:pt x="863" y="822"/>
                    <a:pt x="599" y="822"/>
                  </a:cubicBezTo>
                  <a:cubicBezTo>
                    <a:pt x="590" y="822"/>
                    <a:pt x="582" y="822"/>
                    <a:pt x="573" y="823"/>
                  </a:cubicBezTo>
                  <a:lnTo>
                    <a:pt x="430" y="823"/>
                  </a:lnTo>
                  <a:lnTo>
                    <a:pt x="430" y="222"/>
                  </a:lnTo>
                  <a:cubicBezTo>
                    <a:pt x="439" y="74"/>
                    <a:pt x="329" y="0"/>
                    <a:pt x="22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72"/>
            <p:cNvSpPr/>
            <p:nvPr/>
          </p:nvSpPr>
          <p:spPr>
            <a:xfrm>
              <a:off x="1019256" y="3961822"/>
              <a:ext cx="29249" cy="75203"/>
            </a:xfrm>
            <a:custGeom>
              <a:avLst/>
              <a:gdLst/>
              <a:ahLst/>
              <a:cxnLst/>
              <a:rect l="l" t="t" r="r" b="b"/>
              <a:pathLst>
                <a:path w="1117" h="2872" extrusionOk="0">
                  <a:moveTo>
                    <a:pt x="0" y="0"/>
                  </a:moveTo>
                  <a:lnTo>
                    <a:pt x="0" y="678"/>
                  </a:lnTo>
                  <a:lnTo>
                    <a:pt x="181" y="1164"/>
                  </a:lnTo>
                  <a:lnTo>
                    <a:pt x="0" y="2872"/>
                  </a:lnTo>
                  <a:lnTo>
                    <a:pt x="1116" y="2872"/>
                  </a:lnTo>
                  <a:lnTo>
                    <a:pt x="935" y="1164"/>
                  </a:lnTo>
                  <a:lnTo>
                    <a:pt x="1116" y="678"/>
                  </a:lnTo>
                  <a:lnTo>
                    <a:pt x="1116"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72"/>
            <p:cNvSpPr/>
            <p:nvPr/>
          </p:nvSpPr>
          <p:spPr>
            <a:xfrm>
              <a:off x="1013259" y="3947316"/>
              <a:ext cx="20765" cy="39016"/>
            </a:xfrm>
            <a:custGeom>
              <a:avLst/>
              <a:gdLst/>
              <a:ahLst/>
              <a:cxnLst/>
              <a:rect l="l" t="t" r="r" b="b"/>
              <a:pathLst>
                <a:path w="793" h="1490" extrusionOk="0">
                  <a:moveTo>
                    <a:pt x="0" y="1"/>
                  </a:moveTo>
                  <a:lnTo>
                    <a:pt x="0" y="1489"/>
                  </a:lnTo>
                  <a:lnTo>
                    <a:pt x="792" y="554"/>
                  </a:lnTo>
                  <a:lnTo>
                    <a:pt x="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72"/>
            <p:cNvSpPr/>
            <p:nvPr/>
          </p:nvSpPr>
          <p:spPr>
            <a:xfrm>
              <a:off x="1033736" y="3947316"/>
              <a:ext cx="20765" cy="39016"/>
            </a:xfrm>
            <a:custGeom>
              <a:avLst/>
              <a:gdLst/>
              <a:ahLst/>
              <a:cxnLst/>
              <a:rect l="l" t="t" r="r" b="b"/>
              <a:pathLst>
                <a:path w="793" h="1490" extrusionOk="0">
                  <a:moveTo>
                    <a:pt x="792" y="1"/>
                  </a:moveTo>
                  <a:lnTo>
                    <a:pt x="1" y="554"/>
                  </a:lnTo>
                  <a:lnTo>
                    <a:pt x="792" y="1489"/>
                  </a:lnTo>
                  <a:lnTo>
                    <a:pt x="79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72"/>
            <p:cNvSpPr/>
            <p:nvPr/>
          </p:nvSpPr>
          <p:spPr>
            <a:xfrm>
              <a:off x="928813" y="3947316"/>
              <a:ext cx="84473" cy="89710"/>
            </a:xfrm>
            <a:custGeom>
              <a:avLst/>
              <a:gdLst/>
              <a:ahLst/>
              <a:cxnLst/>
              <a:rect l="l" t="t" r="r" b="b"/>
              <a:pathLst>
                <a:path w="3226" h="3426" extrusionOk="0">
                  <a:moveTo>
                    <a:pt x="3225" y="1"/>
                  </a:moveTo>
                  <a:lnTo>
                    <a:pt x="2224" y="325"/>
                  </a:lnTo>
                  <a:lnTo>
                    <a:pt x="1432" y="573"/>
                  </a:lnTo>
                  <a:cubicBezTo>
                    <a:pt x="583" y="850"/>
                    <a:pt x="1" y="1651"/>
                    <a:pt x="10" y="2548"/>
                  </a:cubicBezTo>
                  <a:lnTo>
                    <a:pt x="10" y="3216"/>
                  </a:lnTo>
                  <a:cubicBezTo>
                    <a:pt x="10" y="3330"/>
                    <a:pt x="106" y="3426"/>
                    <a:pt x="220" y="3426"/>
                  </a:cubicBezTo>
                  <a:lnTo>
                    <a:pt x="3225" y="3426"/>
                  </a:lnTo>
                  <a:lnTo>
                    <a:pt x="3225"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72"/>
            <p:cNvSpPr/>
            <p:nvPr/>
          </p:nvSpPr>
          <p:spPr>
            <a:xfrm>
              <a:off x="928813" y="3955826"/>
              <a:ext cx="58497" cy="81200"/>
            </a:xfrm>
            <a:custGeom>
              <a:avLst/>
              <a:gdLst/>
              <a:ahLst/>
              <a:cxnLst/>
              <a:rect l="l" t="t" r="r" b="b"/>
              <a:pathLst>
                <a:path w="2234" h="3101" extrusionOk="0">
                  <a:moveTo>
                    <a:pt x="2233" y="0"/>
                  </a:moveTo>
                  <a:lnTo>
                    <a:pt x="1432" y="248"/>
                  </a:lnTo>
                  <a:cubicBezTo>
                    <a:pt x="583" y="525"/>
                    <a:pt x="1" y="1326"/>
                    <a:pt x="10" y="2223"/>
                  </a:cubicBezTo>
                  <a:lnTo>
                    <a:pt x="10" y="2891"/>
                  </a:lnTo>
                  <a:cubicBezTo>
                    <a:pt x="10" y="3005"/>
                    <a:pt x="106" y="3101"/>
                    <a:pt x="220" y="3101"/>
                  </a:cubicBezTo>
                  <a:lnTo>
                    <a:pt x="525" y="3101"/>
                  </a:lnTo>
                  <a:lnTo>
                    <a:pt x="525" y="2223"/>
                  </a:lnTo>
                  <a:cubicBezTo>
                    <a:pt x="525" y="1326"/>
                    <a:pt x="964" y="525"/>
                    <a:pt x="1623" y="248"/>
                  </a:cubicBezTo>
                  <a:lnTo>
                    <a:pt x="2233"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0" name="Google Shape;13090;p72"/>
            <p:cNvSpPr/>
            <p:nvPr/>
          </p:nvSpPr>
          <p:spPr>
            <a:xfrm>
              <a:off x="1054474" y="3947316"/>
              <a:ext cx="84211" cy="89710"/>
            </a:xfrm>
            <a:custGeom>
              <a:avLst/>
              <a:gdLst/>
              <a:ahLst/>
              <a:cxnLst/>
              <a:rect l="l" t="t" r="r" b="b"/>
              <a:pathLst>
                <a:path w="3216" h="3426" extrusionOk="0">
                  <a:moveTo>
                    <a:pt x="0" y="1"/>
                  </a:moveTo>
                  <a:lnTo>
                    <a:pt x="0" y="3426"/>
                  </a:lnTo>
                  <a:lnTo>
                    <a:pt x="3005" y="3426"/>
                  </a:lnTo>
                  <a:cubicBezTo>
                    <a:pt x="3120" y="3426"/>
                    <a:pt x="3215" y="3330"/>
                    <a:pt x="3215" y="3216"/>
                  </a:cubicBezTo>
                  <a:lnTo>
                    <a:pt x="3215" y="2548"/>
                  </a:lnTo>
                  <a:cubicBezTo>
                    <a:pt x="3215" y="1642"/>
                    <a:pt x="2643" y="850"/>
                    <a:pt x="1784" y="573"/>
                  </a:cubicBezTo>
                  <a:lnTo>
                    <a:pt x="1355" y="440"/>
                  </a:lnTo>
                  <a:lnTo>
                    <a:pt x="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1" name="Google Shape;13091;p72"/>
            <p:cNvSpPr/>
            <p:nvPr/>
          </p:nvSpPr>
          <p:spPr>
            <a:xfrm>
              <a:off x="1089955" y="3958811"/>
              <a:ext cx="48730" cy="78215"/>
            </a:xfrm>
            <a:custGeom>
              <a:avLst/>
              <a:gdLst/>
              <a:ahLst/>
              <a:cxnLst/>
              <a:rect l="l" t="t" r="r" b="b"/>
              <a:pathLst>
                <a:path w="1861" h="2987" extrusionOk="0">
                  <a:moveTo>
                    <a:pt x="0" y="1"/>
                  </a:moveTo>
                  <a:lnTo>
                    <a:pt x="334" y="134"/>
                  </a:lnTo>
                  <a:cubicBezTo>
                    <a:pt x="983" y="411"/>
                    <a:pt x="1431" y="1203"/>
                    <a:pt x="1431" y="2109"/>
                  </a:cubicBezTo>
                  <a:lnTo>
                    <a:pt x="1431" y="2987"/>
                  </a:lnTo>
                  <a:lnTo>
                    <a:pt x="1650" y="2987"/>
                  </a:lnTo>
                  <a:cubicBezTo>
                    <a:pt x="1765" y="2987"/>
                    <a:pt x="1860" y="2891"/>
                    <a:pt x="1860" y="2777"/>
                  </a:cubicBezTo>
                  <a:lnTo>
                    <a:pt x="1860" y="2109"/>
                  </a:lnTo>
                  <a:cubicBezTo>
                    <a:pt x="1860" y="1203"/>
                    <a:pt x="1288" y="411"/>
                    <a:pt x="429" y="134"/>
                  </a:cubicBezTo>
                  <a:lnTo>
                    <a:pt x="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2" name="Google Shape;13092;p72"/>
          <p:cNvGrpSpPr/>
          <p:nvPr/>
        </p:nvGrpSpPr>
        <p:grpSpPr>
          <a:xfrm>
            <a:off x="3934196" y="2484805"/>
            <a:ext cx="401207" cy="214036"/>
            <a:chOff x="3934196" y="2484805"/>
            <a:chExt cx="401207" cy="214036"/>
          </a:xfrm>
        </p:grpSpPr>
        <p:sp>
          <p:nvSpPr>
            <p:cNvPr id="13093" name="Google Shape;13093;p72"/>
            <p:cNvSpPr/>
            <p:nvPr/>
          </p:nvSpPr>
          <p:spPr>
            <a:xfrm>
              <a:off x="4120555" y="2484805"/>
              <a:ext cx="214848" cy="214036"/>
            </a:xfrm>
            <a:custGeom>
              <a:avLst/>
              <a:gdLst/>
              <a:ahLst/>
              <a:cxnLst/>
              <a:rect l="l" t="t" r="r" b="b"/>
              <a:pathLst>
                <a:path w="8205" h="8174" extrusionOk="0">
                  <a:moveTo>
                    <a:pt x="4063" y="0"/>
                  </a:moveTo>
                  <a:cubicBezTo>
                    <a:pt x="3028" y="0"/>
                    <a:pt x="1999" y="432"/>
                    <a:pt x="1269" y="1276"/>
                  </a:cubicBezTo>
                  <a:cubicBezTo>
                    <a:pt x="1222" y="1333"/>
                    <a:pt x="1165" y="1391"/>
                    <a:pt x="1117" y="1448"/>
                  </a:cubicBezTo>
                  <a:cubicBezTo>
                    <a:pt x="1088" y="1486"/>
                    <a:pt x="1069" y="1515"/>
                    <a:pt x="1041" y="1543"/>
                  </a:cubicBezTo>
                  <a:cubicBezTo>
                    <a:pt x="67" y="2802"/>
                    <a:pt x="1" y="4548"/>
                    <a:pt x="888" y="5874"/>
                  </a:cubicBezTo>
                  <a:cubicBezTo>
                    <a:pt x="936" y="5951"/>
                    <a:pt x="993" y="6017"/>
                    <a:pt x="1041" y="6084"/>
                  </a:cubicBezTo>
                  <a:cubicBezTo>
                    <a:pt x="1069" y="6122"/>
                    <a:pt x="1088" y="6151"/>
                    <a:pt x="1117" y="6189"/>
                  </a:cubicBezTo>
                  <a:cubicBezTo>
                    <a:pt x="1155" y="6227"/>
                    <a:pt x="1193" y="6275"/>
                    <a:pt x="1241" y="6323"/>
                  </a:cubicBezTo>
                  <a:cubicBezTo>
                    <a:pt x="1951" y="7098"/>
                    <a:pt x="2948" y="7522"/>
                    <a:pt x="3971" y="7522"/>
                  </a:cubicBezTo>
                  <a:cubicBezTo>
                    <a:pt x="4308" y="7522"/>
                    <a:pt x="4647" y="7476"/>
                    <a:pt x="4981" y="7382"/>
                  </a:cubicBezTo>
                  <a:lnTo>
                    <a:pt x="6631" y="8154"/>
                  </a:lnTo>
                  <a:cubicBezTo>
                    <a:pt x="6661" y="8168"/>
                    <a:pt x="6692" y="8174"/>
                    <a:pt x="6723" y="8174"/>
                  </a:cubicBezTo>
                  <a:cubicBezTo>
                    <a:pt x="6845" y="8174"/>
                    <a:pt x="6953" y="8074"/>
                    <a:pt x="6946" y="7944"/>
                  </a:cubicBezTo>
                  <a:lnTo>
                    <a:pt x="6860" y="6122"/>
                  </a:lnTo>
                  <a:lnTo>
                    <a:pt x="6869" y="6122"/>
                  </a:lnTo>
                  <a:cubicBezTo>
                    <a:pt x="8205" y="4577"/>
                    <a:pt x="8033" y="2240"/>
                    <a:pt x="6488" y="904"/>
                  </a:cubicBezTo>
                  <a:cubicBezTo>
                    <a:pt x="5787" y="298"/>
                    <a:pt x="4922" y="0"/>
                    <a:pt x="406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72"/>
            <p:cNvSpPr/>
            <p:nvPr/>
          </p:nvSpPr>
          <p:spPr>
            <a:xfrm>
              <a:off x="4120555" y="2522695"/>
              <a:ext cx="54727" cy="124195"/>
            </a:xfrm>
            <a:custGeom>
              <a:avLst/>
              <a:gdLst/>
              <a:ahLst/>
              <a:cxnLst/>
              <a:rect l="l" t="t" r="r" b="b"/>
              <a:pathLst>
                <a:path w="2090" h="4743" extrusionOk="0">
                  <a:moveTo>
                    <a:pt x="1117" y="1"/>
                  </a:moveTo>
                  <a:cubicBezTo>
                    <a:pt x="1088" y="39"/>
                    <a:pt x="1060" y="68"/>
                    <a:pt x="1041" y="96"/>
                  </a:cubicBezTo>
                  <a:cubicBezTo>
                    <a:pt x="58" y="1355"/>
                    <a:pt x="1" y="3101"/>
                    <a:pt x="888" y="4427"/>
                  </a:cubicBezTo>
                  <a:cubicBezTo>
                    <a:pt x="936" y="4504"/>
                    <a:pt x="983" y="4570"/>
                    <a:pt x="1041" y="4637"/>
                  </a:cubicBezTo>
                  <a:cubicBezTo>
                    <a:pt x="1060" y="4675"/>
                    <a:pt x="1088" y="4704"/>
                    <a:pt x="1117" y="4742"/>
                  </a:cubicBezTo>
                  <a:lnTo>
                    <a:pt x="1136" y="4704"/>
                  </a:lnTo>
                  <a:cubicBezTo>
                    <a:pt x="2090" y="3283"/>
                    <a:pt x="2080" y="1422"/>
                    <a:pt x="1117"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72"/>
            <p:cNvSpPr/>
            <p:nvPr/>
          </p:nvSpPr>
          <p:spPr>
            <a:xfrm>
              <a:off x="3934196" y="2488131"/>
              <a:ext cx="248548" cy="210475"/>
            </a:xfrm>
            <a:custGeom>
              <a:avLst/>
              <a:gdLst/>
              <a:ahLst/>
              <a:cxnLst/>
              <a:rect l="l" t="t" r="r" b="b"/>
              <a:pathLst>
                <a:path w="9492" h="8038" extrusionOk="0">
                  <a:moveTo>
                    <a:pt x="4789" y="1"/>
                  </a:moveTo>
                  <a:cubicBezTo>
                    <a:pt x="4736" y="1"/>
                    <a:pt x="4682" y="2"/>
                    <a:pt x="4628" y="4"/>
                  </a:cubicBezTo>
                  <a:cubicBezTo>
                    <a:pt x="1604" y="128"/>
                    <a:pt x="1" y="3620"/>
                    <a:pt x="1871" y="5986"/>
                  </a:cubicBezTo>
                  <a:lnTo>
                    <a:pt x="1785" y="7808"/>
                  </a:lnTo>
                  <a:cubicBezTo>
                    <a:pt x="1777" y="7938"/>
                    <a:pt x="1886" y="8037"/>
                    <a:pt x="2008" y="8037"/>
                  </a:cubicBezTo>
                  <a:cubicBezTo>
                    <a:pt x="2038" y="8037"/>
                    <a:pt x="2069" y="8031"/>
                    <a:pt x="2100" y="8018"/>
                  </a:cubicBezTo>
                  <a:lnTo>
                    <a:pt x="3750" y="7245"/>
                  </a:lnTo>
                  <a:cubicBezTo>
                    <a:pt x="4087" y="7341"/>
                    <a:pt x="4429" y="7387"/>
                    <a:pt x="4768" y="7387"/>
                  </a:cubicBezTo>
                  <a:cubicBezTo>
                    <a:pt x="5982" y="7387"/>
                    <a:pt x="7149" y="6792"/>
                    <a:pt x="7843" y="5747"/>
                  </a:cubicBezTo>
                  <a:cubicBezTo>
                    <a:pt x="9491" y="3284"/>
                    <a:pt x="7709" y="1"/>
                    <a:pt x="478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72"/>
            <p:cNvSpPr/>
            <p:nvPr/>
          </p:nvSpPr>
          <p:spPr>
            <a:xfrm>
              <a:off x="4005393" y="2538353"/>
              <a:ext cx="104269" cy="97618"/>
            </a:xfrm>
            <a:custGeom>
              <a:avLst/>
              <a:gdLst/>
              <a:ahLst/>
              <a:cxnLst/>
              <a:rect l="l" t="t" r="r" b="b"/>
              <a:pathLst>
                <a:path w="3982" h="3728" extrusionOk="0">
                  <a:moveTo>
                    <a:pt x="1946" y="403"/>
                  </a:moveTo>
                  <a:cubicBezTo>
                    <a:pt x="2950" y="403"/>
                    <a:pt x="3717" y="1597"/>
                    <a:pt x="3025" y="2551"/>
                  </a:cubicBezTo>
                  <a:lnTo>
                    <a:pt x="2090" y="1616"/>
                  </a:lnTo>
                  <a:cubicBezTo>
                    <a:pt x="2041" y="1557"/>
                    <a:pt x="1983" y="1533"/>
                    <a:pt x="1928" y="1533"/>
                  </a:cubicBezTo>
                  <a:cubicBezTo>
                    <a:pt x="1760" y="1533"/>
                    <a:pt x="1614" y="1758"/>
                    <a:pt x="1794" y="1902"/>
                  </a:cubicBezTo>
                  <a:lnTo>
                    <a:pt x="2729" y="2847"/>
                  </a:lnTo>
                  <a:cubicBezTo>
                    <a:pt x="2500" y="3009"/>
                    <a:pt x="2224" y="3104"/>
                    <a:pt x="1937" y="3104"/>
                  </a:cubicBezTo>
                  <a:cubicBezTo>
                    <a:pt x="525" y="3104"/>
                    <a:pt x="68" y="1206"/>
                    <a:pt x="1327" y="557"/>
                  </a:cubicBezTo>
                  <a:cubicBezTo>
                    <a:pt x="1536" y="451"/>
                    <a:pt x="1746" y="403"/>
                    <a:pt x="1946" y="403"/>
                  </a:cubicBezTo>
                  <a:close/>
                  <a:moveTo>
                    <a:pt x="1948" y="0"/>
                  </a:moveTo>
                  <a:cubicBezTo>
                    <a:pt x="1494" y="0"/>
                    <a:pt x="1041" y="175"/>
                    <a:pt x="697" y="519"/>
                  </a:cubicBezTo>
                  <a:cubicBezTo>
                    <a:pt x="39" y="1177"/>
                    <a:pt x="1" y="2227"/>
                    <a:pt x="621" y="2923"/>
                  </a:cubicBezTo>
                  <a:cubicBezTo>
                    <a:pt x="969" y="3314"/>
                    <a:pt x="1456" y="3516"/>
                    <a:pt x="1945" y="3516"/>
                  </a:cubicBezTo>
                  <a:cubicBezTo>
                    <a:pt x="2325" y="3516"/>
                    <a:pt x="2707" y="3393"/>
                    <a:pt x="3025" y="3142"/>
                  </a:cubicBezTo>
                  <a:lnTo>
                    <a:pt x="3569" y="3677"/>
                  </a:lnTo>
                  <a:cubicBezTo>
                    <a:pt x="3611" y="3713"/>
                    <a:pt x="3656" y="3728"/>
                    <a:pt x="3700" y="3728"/>
                  </a:cubicBezTo>
                  <a:cubicBezTo>
                    <a:pt x="3853" y="3728"/>
                    <a:pt x="3981" y="3537"/>
                    <a:pt x="3855" y="3381"/>
                  </a:cubicBezTo>
                  <a:lnTo>
                    <a:pt x="3321" y="2847"/>
                  </a:lnTo>
                  <a:cubicBezTo>
                    <a:pt x="3893" y="2112"/>
                    <a:pt x="3807" y="1063"/>
                    <a:pt x="3111" y="443"/>
                  </a:cubicBezTo>
                  <a:cubicBezTo>
                    <a:pt x="2778" y="146"/>
                    <a:pt x="2363" y="0"/>
                    <a:pt x="194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7" name="Google Shape;13097;p72"/>
            <p:cNvSpPr/>
            <p:nvPr/>
          </p:nvSpPr>
          <p:spPr>
            <a:xfrm>
              <a:off x="4182849" y="2537070"/>
              <a:ext cx="81174" cy="92381"/>
            </a:xfrm>
            <a:custGeom>
              <a:avLst/>
              <a:gdLst/>
              <a:ahLst/>
              <a:cxnLst/>
              <a:rect l="l" t="t" r="r" b="b"/>
              <a:pathLst>
                <a:path w="3100" h="3528" extrusionOk="0">
                  <a:moveTo>
                    <a:pt x="1571" y="749"/>
                  </a:moveTo>
                  <a:lnTo>
                    <a:pt x="2039" y="1865"/>
                  </a:lnTo>
                  <a:lnTo>
                    <a:pt x="1104" y="1865"/>
                  </a:lnTo>
                  <a:lnTo>
                    <a:pt x="1571" y="749"/>
                  </a:lnTo>
                  <a:close/>
                  <a:moveTo>
                    <a:pt x="1568" y="0"/>
                  </a:moveTo>
                  <a:cubicBezTo>
                    <a:pt x="1490" y="0"/>
                    <a:pt x="1414" y="43"/>
                    <a:pt x="1380" y="129"/>
                  </a:cubicBezTo>
                  <a:lnTo>
                    <a:pt x="608" y="1989"/>
                  </a:lnTo>
                  <a:lnTo>
                    <a:pt x="93" y="3220"/>
                  </a:lnTo>
                  <a:cubicBezTo>
                    <a:pt x="1" y="3391"/>
                    <a:pt x="144" y="3527"/>
                    <a:pt x="284" y="3527"/>
                  </a:cubicBezTo>
                  <a:cubicBezTo>
                    <a:pt x="363" y="3527"/>
                    <a:pt x="440" y="3485"/>
                    <a:pt x="474" y="3382"/>
                  </a:cubicBezTo>
                  <a:lnTo>
                    <a:pt x="932" y="2276"/>
                  </a:lnTo>
                  <a:lnTo>
                    <a:pt x="2210" y="2276"/>
                  </a:lnTo>
                  <a:lnTo>
                    <a:pt x="2668" y="3382"/>
                  </a:lnTo>
                  <a:cubicBezTo>
                    <a:pt x="2712" y="3460"/>
                    <a:pt x="2782" y="3493"/>
                    <a:pt x="2851" y="3493"/>
                  </a:cubicBezTo>
                  <a:cubicBezTo>
                    <a:pt x="2977" y="3493"/>
                    <a:pt x="3099" y="3381"/>
                    <a:pt x="3050" y="3220"/>
                  </a:cubicBezTo>
                  <a:lnTo>
                    <a:pt x="2535" y="1989"/>
                  </a:lnTo>
                  <a:lnTo>
                    <a:pt x="1762" y="129"/>
                  </a:lnTo>
                  <a:cubicBezTo>
                    <a:pt x="1724" y="43"/>
                    <a:pt x="1645" y="0"/>
                    <a:pt x="15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8" name="Google Shape;13098;p72"/>
          <p:cNvGrpSpPr/>
          <p:nvPr/>
        </p:nvGrpSpPr>
        <p:grpSpPr>
          <a:xfrm>
            <a:off x="3999894" y="1500197"/>
            <a:ext cx="342474" cy="359232"/>
            <a:chOff x="3999894" y="1500197"/>
            <a:chExt cx="342474" cy="359232"/>
          </a:xfrm>
        </p:grpSpPr>
        <p:sp>
          <p:nvSpPr>
            <p:cNvPr id="13099" name="Google Shape;13099;p72"/>
            <p:cNvSpPr/>
            <p:nvPr/>
          </p:nvSpPr>
          <p:spPr>
            <a:xfrm>
              <a:off x="4165279" y="1500197"/>
              <a:ext cx="177089" cy="149412"/>
            </a:xfrm>
            <a:custGeom>
              <a:avLst/>
              <a:gdLst/>
              <a:ahLst/>
              <a:cxnLst/>
              <a:rect l="l" t="t" r="r" b="b"/>
              <a:pathLst>
                <a:path w="6763" h="5706" extrusionOk="0">
                  <a:moveTo>
                    <a:pt x="3404" y="1"/>
                  </a:moveTo>
                  <a:cubicBezTo>
                    <a:pt x="3367" y="1"/>
                    <a:pt x="3329" y="1"/>
                    <a:pt x="3292" y="3"/>
                  </a:cubicBezTo>
                  <a:cubicBezTo>
                    <a:pt x="1145" y="89"/>
                    <a:pt x="0" y="2579"/>
                    <a:pt x="1345" y="4267"/>
                  </a:cubicBezTo>
                  <a:lnTo>
                    <a:pt x="1288" y="5508"/>
                  </a:lnTo>
                  <a:cubicBezTo>
                    <a:pt x="1281" y="5622"/>
                    <a:pt x="1370" y="5706"/>
                    <a:pt x="1475" y="5706"/>
                  </a:cubicBezTo>
                  <a:cubicBezTo>
                    <a:pt x="1501" y="5706"/>
                    <a:pt x="1528" y="5700"/>
                    <a:pt x="1555" y="5689"/>
                  </a:cubicBezTo>
                  <a:lnTo>
                    <a:pt x="2681" y="5164"/>
                  </a:lnTo>
                  <a:cubicBezTo>
                    <a:pt x="2917" y="5230"/>
                    <a:pt x="3156" y="5261"/>
                    <a:pt x="3392" y="5261"/>
                  </a:cubicBezTo>
                  <a:cubicBezTo>
                    <a:pt x="4257" y="5261"/>
                    <a:pt x="5089" y="4837"/>
                    <a:pt x="5591" y="4096"/>
                  </a:cubicBezTo>
                  <a:cubicBezTo>
                    <a:pt x="6762" y="2334"/>
                    <a:pt x="5494" y="1"/>
                    <a:pt x="340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0" name="Google Shape;13100;p72"/>
            <p:cNvSpPr/>
            <p:nvPr/>
          </p:nvSpPr>
          <p:spPr>
            <a:xfrm>
              <a:off x="4210238" y="1533871"/>
              <a:ext cx="82457" cy="71773"/>
            </a:xfrm>
            <a:custGeom>
              <a:avLst/>
              <a:gdLst/>
              <a:ahLst/>
              <a:cxnLst/>
              <a:rect l="l" t="t" r="r" b="b"/>
              <a:pathLst>
                <a:path w="3149" h="2741" extrusionOk="0">
                  <a:moveTo>
                    <a:pt x="1543" y="0"/>
                  </a:moveTo>
                  <a:cubicBezTo>
                    <a:pt x="1528" y="0"/>
                    <a:pt x="1513" y="2"/>
                    <a:pt x="1498" y="5"/>
                  </a:cubicBezTo>
                  <a:cubicBezTo>
                    <a:pt x="411" y="215"/>
                    <a:pt x="1" y="1550"/>
                    <a:pt x="783" y="2333"/>
                  </a:cubicBezTo>
                  <a:cubicBezTo>
                    <a:pt x="1062" y="2612"/>
                    <a:pt x="1413" y="2741"/>
                    <a:pt x="1757" y="2741"/>
                  </a:cubicBezTo>
                  <a:cubicBezTo>
                    <a:pt x="2377" y="2741"/>
                    <a:pt x="2979" y="2325"/>
                    <a:pt x="3120" y="1627"/>
                  </a:cubicBezTo>
                  <a:cubicBezTo>
                    <a:pt x="3149" y="1493"/>
                    <a:pt x="3044" y="1360"/>
                    <a:pt x="2901" y="1360"/>
                  </a:cubicBezTo>
                  <a:lnTo>
                    <a:pt x="1985" y="1360"/>
                  </a:lnTo>
                  <a:cubicBezTo>
                    <a:pt x="1861" y="1360"/>
                    <a:pt x="1765" y="1264"/>
                    <a:pt x="1765" y="1140"/>
                  </a:cubicBezTo>
                  <a:lnTo>
                    <a:pt x="1765" y="224"/>
                  </a:lnTo>
                  <a:cubicBezTo>
                    <a:pt x="1765" y="97"/>
                    <a:pt x="1660" y="0"/>
                    <a:pt x="154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72"/>
            <p:cNvSpPr/>
            <p:nvPr/>
          </p:nvSpPr>
          <p:spPr>
            <a:xfrm>
              <a:off x="4017883" y="1549477"/>
              <a:ext cx="292303" cy="292539"/>
            </a:xfrm>
            <a:custGeom>
              <a:avLst/>
              <a:gdLst/>
              <a:ahLst/>
              <a:cxnLst/>
              <a:rect l="l" t="t" r="r" b="b"/>
              <a:pathLst>
                <a:path w="11163" h="11172" extrusionOk="0">
                  <a:moveTo>
                    <a:pt x="3616" y="0"/>
                  </a:moveTo>
                  <a:lnTo>
                    <a:pt x="1" y="3616"/>
                  </a:lnTo>
                  <a:lnTo>
                    <a:pt x="1813" y="5429"/>
                  </a:lnTo>
                  <a:cubicBezTo>
                    <a:pt x="2306" y="5921"/>
                    <a:pt x="2960" y="6179"/>
                    <a:pt x="3622" y="6179"/>
                  </a:cubicBezTo>
                  <a:cubicBezTo>
                    <a:pt x="4075" y="6179"/>
                    <a:pt x="4532" y="6058"/>
                    <a:pt x="4942" y="5810"/>
                  </a:cubicBezTo>
                  <a:lnTo>
                    <a:pt x="5362" y="6230"/>
                  </a:lnTo>
                  <a:cubicBezTo>
                    <a:pt x="4752" y="7241"/>
                    <a:pt x="4914" y="8529"/>
                    <a:pt x="5744" y="9369"/>
                  </a:cubicBezTo>
                  <a:lnTo>
                    <a:pt x="7547" y="11172"/>
                  </a:lnTo>
                  <a:lnTo>
                    <a:pt x="11162" y="7556"/>
                  </a:lnTo>
                  <a:lnTo>
                    <a:pt x="9359" y="5753"/>
                  </a:lnTo>
                  <a:cubicBezTo>
                    <a:pt x="8867" y="5260"/>
                    <a:pt x="8209" y="5003"/>
                    <a:pt x="7546" y="5003"/>
                  </a:cubicBezTo>
                  <a:cubicBezTo>
                    <a:pt x="7093" y="5003"/>
                    <a:pt x="6637" y="5123"/>
                    <a:pt x="6230" y="5371"/>
                  </a:cubicBezTo>
                  <a:lnTo>
                    <a:pt x="5801" y="4952"/>
                  </a:lnTo>
                  <a:cubicBezTo>
                    <a:pt x="6412" y="3940"/>
                    <a:pt x="6249" y="2652"/>
                    <a:pt x="5419" y="1822"/>
                  </a:cubicBezTo>
                  <a:lnTo>
                    <a:pt x="361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2" name="Google Shape;13102;p72"/>
            <p:cNvSpPr/>
            <p:nvPr/>
          </p:nvSpPr>
          <p:spPr>
            <a:xfrm>
              <a:off x="4098324" y="1549713"/>
              <a:ext cx="211863" cy="211863"/>
            </a:xfrm>
            <a:custGeom>
              <a:avLst/>
              <a:gdLst/>
              <a:ahLst/>
              <a:cxnLst/>
              <a:rect l="l" t="t" r="r" b="b"/>
              <a:pathLst>
                <a:path w="8091" h="8091" extrusionOk="0">
                  <a:moveTo>
                    <a:pt x="544" y="1"/>
                  </a:moveTo>
                  <a:lnTo>
                    <a:pt x="1" y="545"/>
                  </a:lnTo>
                  <a:lnTo>
                    <a:pt x="1804" y="2348"/>
                  </a:lnTo>
                  <a:cubicBezTo>
                    <a:pt x="2567" y="3111"/>
                    <a:pt x="2767" y="4265"/>
                    <a:pt x="2319" y="5229"/>
                  </a:cubicBezTo>
                  <a:cubicBezTo>
                    <a:pt x="2242" y="5381"/>
                    <a:pt x="2271" y="5572"/>
                    <a:pt x="2395" y="5687"/>
                  </a:cubicBezTo>
                  <a:cubicBezTo>
                    <a:pt x="2470" y="5767"/>
                    <a:pt x="2576" y="5808"/>
                    <a:pt x="2684" y="5808"/>
                  </a:cubicBezTo>
                  <a:cubicBezTo>
                    <a:pt x="2742" y="5808"/>
                    <a:pt x="2800" y="5796"/>
                    <a:pt x="2853" y="5773"/>
                  </a:cubicBezTo>
                  <a:cubicBezTo>
                    <a:pt x="3198" y="5610"/>
                    <a:pt x="3566" y="5532"/>
                    <a:pt x="3930" y="5532"/>
                  </a:cubicBezTo>
                  <a:cubicBezTo>
                    <a:pt x="4594" y="5532"/>
                    <a:pt x="5248" y="5792"/>
                    <a:pt x="5734" y="6278"/>
                  </a:cubicBezTo>
                  <a:lnTo>
                    <a:pt x="7547" y="8091"/>
                  </a:lnTo>
                  <a:lnTo>
                    <a:pt x="8090" y="7547"/>
                  </a:lnTo>
                  <a:lnTo>
                    <a:pt x="6278" y="5734"/>
                  </a:lnTo>
                  <a:cubicBezTo>
                    <a:pt x="5786" y="5242"/>
                    <a:pt x="5129" y="4988"/>
                    <a:pt x="4468" y="4988"/>
                  </a:cubicBezTo>
                  <a:cubicBezTo>
                    <a:pt x="4013" y="4988"/>
                    <a:pt x="3557" y="5108"/>
                    <a:pt x="3149" y="5353"/>
                  </a:cubicBezTo>
                  <a:lnTo>
                    <a:pt x="2729" y="4933"/>
                  </a:lnTo>
                  <a:cubicBezTo>
                    <a:pt x="3330" y="3931"/>
                    <a:pt x="3177" y="2643"/>
                    <a:pt x="2347" y="1813"/>
                  </a:cubicBezTo>
                  <a:lnTo>
                    <a:pt x="544"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3" name="Google Shape;13103;p72"/>
            <p:cNvSpPr/>
            <p:nvPr/>
          </p:nvSpPr>
          <p:spPr>
            <a:xfrm>
              <a:off x="3999894" y="1532300"/>
              <a:ext cx="130427" cy="129302"/>
            </a:xfrm>
            <a:custGeom>
              <a:avLst/>
              <a:gdLst/>
              <a:ahLst/>
              <a:cxnLst/>
              <a:rect l="l" t="t" r="r" b="b"/>
              <a:pathLst>
                <a:path w="4981" h="4938" extrusionOk="0">
                  <a:moveTo>
                    <a:pt x="4308" y="0"/>
                  </a:moveTo>
                  <a:cubicBezTo>
                    <a:pt x="4251" y="0"/>
                    <a:pt x="4194" y="22"/>
                    <a:pt x="4151" y="65"/>
                  </a:cubicBezTo>
                  <a:lnTo>
                    <a:pt x="87" y="4129"/>
                  </a:lnTo>
                  <a:cubicBezTo>
                    <a:pt x="1" y="4215"/>
                    <a:pt x="1" y="4358"/>
                    <a:pt x="87" y="4444"/>
                  </a:cubicBezTo>
                  <a:lnTo>
                    <a:pt x="516" y="4873"/>
                  </a:lnTo>
                  <a:cubicBezTo>
                    <a:pt x="559" y="4916"/>
                    <a:pt x="614" y="4937"/>
                    <a:pt x="670" y="4937"/>
                  </a:cubicBezTo>
                  <a:cubicBezTo>
                    <a:pt x="726" y="4937"/>
                    <a:pt x="783" y="4916"/>
                    <a:pt x="831" y="4873"/>
                  </a:cubicBezTo>
                  <a:lnTo>
                    <a:pt x="4895" y="809"/>
                  </a:lnTo>
                  <a:cubicBezTo>
                    <a:pt x="4981" y="723"/>
                    <a:pt x="4981" y="580"/>
                    <a:pt x="4895" y="494"/>
                  </a:cubicBezTo>
                  <a:lnTo>
                    <a:pt x="4466" y="65"/>
                  </a:lnTo>
                  <a:cubicBezTo>
                    <a:pt x="4423"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72"/>
            <p:cNvSpPr/>
            <p:nvPr/>
          </p:nvSpPr>
          <p:spPr>
            <a:xfrm>
              <a:off x="4007907" y="1539736"/>
              <a:ext cx="122415" cy="121865"/>
            </a:xfrm>
            <a:custGeom>
              <a:avLst/>
              <a:gdLst/>
              <a:ahLst/>
              <a:cxnLst/>
              <a:rect l="l" t="t" r="r" b="b"/>
              <a:pathLst>
                <a:path w="4675" h="4654" extrusionOk="0">
                  <a:moveTo>
                    <a:pt x="4379" y="0"/>
                  </a:moveTo>
                  <a:lnTo>
                    <a:pt x="0" y="4379"/>
                  </a:lnTo>
                  <a:lnTo>
                    <a:pt x="210" y="4589"/>
                  </a:lnTo>
                  <a:cubicBezTo>
                    <a:pt x="253" y="4632"/>
                    <a:pt x="308" y="4653"/>
                    <a:pt x="364" y="4653"/>
                  </a:cubicBezTo>
                  <a:cubicBezTo>
                    <a:pt x="420" y="4653"/>
                    <a:pt x="477" y="4632"/>
                    <a:pt x="525" y="4589"/>
                  </a:cubicBezTo>
                  <a:lnTo>
                    <a:pt x="4589" y="525"/>
                  </a:lnTo>
                  <a:cubicBezTo>
                    <a:pt x="4675" y="439"/>
                    <a:pt x="4675" y="296"/>
                    <a:pt x="4589" y="21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72"/>
            <p:cNvSpPr/>
            <p:nvPr/>
          </p:nvSpPr>
          <p:spPr>
            <a:xfrm>
              <a:off x="4197748" y="1730153"/>
              <a:ext cx="130427" cy="129275"/>
            </a:xfrm>
            <a:custGeom>
              <a:avLst/>
              <a:gdLst/>
              <a:ahLst/>
              <a:cxnLst/>
              <a:rect l="l" t="t" r="r" b="b"/>
              <a:pathLst>
                <a:path w="4981" h="4937" extrusionOk="0">
                  <a:moveTo>
                    <a:pt x="4308" y="0"/>
                  </a:moveTo>
                  <a:cubicBezTo>
                    <a:pt x="4251" y="0"/>
                    <a:pt x="4193" y="22"/>
                    <a:pt x="4150" y="64"/>
                  </a:cubicBezTo>
                  <a:lnTo>
                    <a:pt x="86" y="4128"/>
                  </a:lnTo>
                  <a:cubicBezTo>
                    <a:pt x="1" y="4214"/>
                    <a:pt x="1" y="4357"/>
                    <a:pt x="86" y="4443"/>
                  </a:cubicBezTo>
                  <a:lnTo>
                    <a:pt x="516" y="4873"/>
                  </a:lnTo>
                  <a:cubicBezTo>
                    <a:pt x="559" y="4916"/>
                    <a:pt x="616" y="4937"/>
                    <a:pt x="673" y="4937"/>
                  </a:cubicBezTo>
                  <a:cubicBezTo>
                    <a:pt x="730" y="4937"/>
                    <a:pt x="788" y="4916"/>
                    <a:pt x="830" y="4873"/>
                  </a:cubicBezTo>
                  <a:lnTo>
                    <a:pt x="4894" y="809"/>
                  </a:lnTo>
                  <a:cubicBezTo>
                    <a:pt x="4980" y="723"/>
                    <a:pt x="4980" y="580"/>
                    <a:pt x="4894" y="494"/>
                  </a:cubicBezTo>
                  <a:lnTo>
                    <a:pt x="4465" y="64"/>
                  </a:lnTo>
                  <a:cubicBezTo>
                    <a:pt x="4422" y="22"/>
                    <a:pt x="4365" y="0"/>
                    <a:pt x="4308"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72"/>
            <p:cNvSpPr/>
            <p:nvPr/>
          </p:nvSpPr>
          <p:spPr>
            <a:xfrm>
              <a:off x="4205499" y="1737328"/>
              <a:ext cx="122677" cy="122101"/>
            </a:xfrm>
            <a:custGeom>
              <a:avLst/>
              <a:gdLst/>
              <a:ahLst/>
              <a:cxnLst/>
              <a:rect l="l" t="t" r="r" b="b"/>
              <a:pathLst>
                <a:path w="4685" h="4663" extrusionOk="0">
                  <a:moveTo>
                    <a:pt x="4379" y="0"/>
                  </a:moveTo>
                  <a:lnTo>
                    <a:pt x="0" y="4379"/>
                  </a:lnTo>
                  <a:lnTo>
                    <a:pt x="220" y="4599"/>
                  </a:lnTo>
                  <a:cubicBezTo>
                    <a:pt x="263" y="4642"/>
                    <a:pt x="320" y="4663"/>
                    <a:pt x="377" y="4663"/>
                  </a:cubicBezTo>
                  <a:cubicBezTo>
                    <a:pt x="434" y="4663"/>
                    <a:pt x="492" y="4642"/>
                    <a:pt x="534" y="4599"/>
                  </a:cubicBezTo>
                  <a:lnTo>
                    <a:pt x="4598" y="535"/>
                  </a:lnTo>
                  <a:cubicBezTo>
                    <a:pt x="4684" y="449"/>
                    <a:pt x="4684" y="306"/>
                    <a:pt x="4598" y="220"/>
                  </a:cubicBezTo>
                  <a:lnTo>
                    <a:pt x="4379"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72"/>
            <p:cNvSpPr/>
            <p:nvPr/>
          </p:nvSpPr>
          <p:spPr>
            <a:xfrm>
              <a:off x="4065854" y="1663879"/>
              <a:ext cx="86463" cy="32155"/>
            </a:xfrm>
            <a:custGeom>
              <a:avLst/>
              <a:gdLst/>
              <a:ahLst/>
              <a:cxnLst/>
              <a:rect l="l" t="t" r="r" b="b"/>
              <a:pathLst>
                <a:path w="3302" h="1228" extrusionOk="0">
                  <a:moveTo>
                    <a:pt x="287" y="1"/>
                  </a:moveTo>
                  <a:cubicBezTo>
                    <a:pt x="105" y="10"/>
                    <a:pt x="0" y="220"/>
                    <a:pt x="115" y="363"/>
                  </a:cubicBezTo>
                  <a:lnTo>
                    <a:pt x="268" y="554"/>
                  </a:lnTo>
                  <a:cubicBezTo>
                    <a:pt x="654" y="1005"/>
                    <a:pt x="1150" y="1227"/>
                    <a:pt x="1646" y="1227"/>
                  </a:cubicBezTo>
                  <a:cubicBezTo>
                    <a:pt x="2178" y="1227"/>
                    <a:pt x="2711" y="972"/>
                    <a:pt x="3110" y="468"/>
                  </a:cubicBezTo>
                  <a:lnTo>
                    <a:pt x="3187" y="363"/>
                  </a:lnTo>
                  <a:cubicBezTo>
                    <a:pt x="3301" y="211"/>
                    <a:pt x="3196" y="1"/>
                    <a:pt x="301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72"/>
            <p:cNvSpPr/>
            <p:nvPr/>
          </p:nvSpPr>
          <p:spPr>
            <a:xfrm>
              <a:off x="4164519" y="1753301"/>
              <a:ext cx="90705" cy="51689"/>
            </a:xfrm>
            <a:custGeom>
              <a:avLst/>
              <a:gdLst/>
              <a:ahLst/>
              <a:cxnLst/>
              <a:rect l="l" t="t" r="r" b="b"/>
              <a:pathLst>
                <a:path w="3464" h="1974" extrusionOk="0">
                  <a:moveTo>
                    <a:pt x="1" y="1"/>
                  </a:moveTo>
                  <a:cubicBezTo>
                    <a:pt x="10" y="278"/>
                    <a:pt x="115" y="535"/>
                    <a:pt x="306" y="735"/>
                  </a:cubicBezTo>
                  <a:lnTo>
                    <a:pt x="1479" y="1909"/>
                  </a:lnTo>
                  <a:cubicBezTo>
                    <a:pt x="1527" y="1952"/>
                    <a:pt x="1584" y="1973"/>
                    <a:pt x="1640" y="1973"/>
                  </a:cubicBezTo>
                  <a:cubicBezTo>
                    <a:pt x="1696" y="1973"/>
                    <a:pt x="1751" y="1952"/>
                    <a:pt x="1794" y="1909"/>
                  </a:cubicBezTo>
                  <a:lnTo>
                    <a:pt x="3321" y="383"/>
                  </a:lnTo>
                  <a:cubicBezTo>
                    <a:pt x="3464" y="239"/>
                    <a:pt x="3368" y="1"/>
                    <a:pt x="316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72"/>
          <p:cNvGrpSpPr/>
          <p:nvPr/>
        </p:nvGrpSpPr>
        <p:grpSpPr>
          <a:xfrm>
            <a:off x="2233795" y="2882162"/>
            <a:ext cx="232601" cy="366747"/>
            <a:chOff x="2233795" y="2882162"/>
            <a:chExt cx="232601" cy="366747"/>
          </a:xfrm>
        </p:grpSpPr>
        <p:sp>
          <p:nvSpPr>
            <p:cNvPr id="13110" name="Google Shape;13110;p72"/>
            <p:cNvSpPr/>
            <p:nvPr/>
          </p:nvSpPr>
          <p:spPr>
            <a:xfrm>
              <a:off x="2350946" y="2946368"/>
              <a:ext cx="115188" cy="214979"/>
            </a:xfrm>
            <a:custGeom>
              <a:avLst/>
              <a:gdLst/>
              <a:ahLst/>
              <a:cxnLst/>
              <a:rect l="l" t="t" r="r" b="b"/>
              <a:pathLst>
                <a:path w="4399" h="8210" extrusionOk="0">
                  <a:moveTo>
                    <a:pt x="726" y="0"/>
                  </a:moveTo>
                  <a:lnTo>
                    <a:pt x="726" y="2080"/>
                  </a:lnTo>
                  <a:cubicBezTo>
                    <a:pt x="325" y="2080"/>
                    <a:pt x="1" y="2376"/>
                    <a:pt x="1" y="2729"/>
                  </a:cubicBezTo>
                  <a:lnTo>
                    <a:pt x="1" y="7680"/>
                  </a:lnTo>
                  <a:cubicBezTo>
                    <a:pt x="15" y="8033"/>
                    <a:pt x="282" y="8210"/>
                    <a:pt x="549" y="8210"/>
                  </a:cubicBezTo>
                  <a:cubicBezTo>
                    <a:pt x="816" y="8210"/>
                    <a:pt x="1083" y="8033"/>
                    <a:pt x="1098" y="7680"/>
                  </a:cubicBezTo>
                  <a:lnTo>
                    <a:pt x="1098" y="5839"/>
                  </a:lnTo>
                  <a:lnTo>
                    <a:pt x="4399" y="5839"/>
                  </a:lnTo>
                  <a:lnTo>
                    <a:pt x="4399" y="2729"/>
                  </a:lnTo>
                  <a:cubicBezTo>
                    <a:pt x="4399" y="2381"/>
                    <a:pt x="4093" y="2080"/>
                    <a:pt x="3692" y="2080"/>
                  </a:cubicBezTo>
                  <a:cubicBezTo>
                    <a:pt x="3686" y="2080"/>
                    <a:pt x="3680" y="2080"/>
                    <a:pt x="3674" y="2080"/>
                  </a:cubicBezTo>
                  <a:lnTo>
                    <a:pt x="367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72"/>
            <p:cNvSpPr/>
            <p:nvPr/>
          </p:nvSpPr>
          <p:spPr>
            <a:xfrm>
              <a:off x="2379933" y="3052679"/>
              <a:ext cx="86463" cy="46583"/>
            </a:xfrm>
            <a:custGeom>
              <a:avLst/>
              <a:gdLst/>
              <a:ahLst/>
              <a:cxnLst/>
              <a:rect l="l" t="t" r="r" b="b"/>
              <a:pathLst>
                <a:path w="3302" h="1779" extrusionOk="0">
                  <a:moveTo>
                    <a:pt x="549" y="1"/>
                  </a:moveTo>
                  <a:cubicBezTo>
                    <a:pt x="358" y="1"/>
                    <a:pt x="166" y="58"/>
                    <a:pt x="0" y="176"/>
                  </a:cubicBezTo>
                  <a:lnTo>
                    <a:pt x="0" y="1779"/>
                  </a:lnTo>
                  <a:lnTo>
                    <a:pt x="3301" y="1779"/>
                  </a:lnTo>
                  <a:lnTo>
                    <a:pt x="3301" y="510"/>
                  </a:lnTo>
                  <a:cubicBezTo>
                    <a:pt x="3160" y="413"/>
                    <a:pt x="3001" y="356"/>
                    <a:pt x="2827" y="356"/>
                  </a:cubicBezTo>
                  <a:cubicBezTo>
                    <a:pt x="2813" y="356"/>
                    <a:pt x="2800" y="357"/>
                    <a:pt x="2786" y="357"/>
                  </a:cubicBezTo>
                  <a:lnTo>
                    <a:pt x="2700" y="357"/>
                  </a:lnTo>
                  <a:cubicBezTo>
                    <a:pt x="2576" y="357"/>
                    <a:pt x="2462" y="377"/>
                    <a:pt x="2347" y="424"/>
                  </a:cubicBezTo>
                  <a:cubicBezTo>
                    <a:pt x="2166" y="233"/>
                    <a:pt x="1918" y="119"/>
                    <a:pt x="1660" y="119"/>
                  </a:cubicBezTo>
                  <a:lnTo>
                    <a:pt x="1641" y="119"/>
                  </a:lnTo>
                  <a:cubicBezTo>
                    <a:pt x="1479" y="119"/>
                    <a:pt x="1317" y="157"/>
                    <a:pt x="1183" y="243"/>
                  </a:cubicBezTo>
                  <a:cubicBezTo>
                    <a:pt x="1002" y="82"/>
                    <a:pt x="776" y="1"/>
                    <a:pt x="5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72"/>
            <p:cNvSpPr/>
            <p:nvPr/>
          </p:nvSpPr>
          <p:spPr>
            <a:xfrm>
              <a:off x="2369930" y="2946368"/>
              <a:ext cx="77220" cy="44750"/>
            </a:xfrm>
            <a:custGeom>
              <a:avLst/>
              <a:gdLst/>
              <a:ahLst/>
              <a:cxnLst/>
              <a:rect l="l" t="t" r="r" b="b"/>
              <a:pathLst>
                <a:path w="2949" h="1709" extrusionOk="0">
                  <a:moveTo>
                    <a:pt x="1" y="0"/>
                  </a:moveTo>
                  <a:lnTo>
                    <a:pt x="1" y="1708"/>
                  </a:lnTo>
                  <a:lnTo>
                    <a:pt x="2949" y="1708"/>
                  </a:lnTo>
                  <a:lnTo>
                    <a:pt x="2949"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72"/>
            <p:cNvSpPr/>
            <p:nvPr/>
          </p:nvSpPr>
          <p:spPr>
            <a:xfrm>
              <a:off x="2357440" y="2882162"/>
              <a:ext cx="102200" cy="67976"/>
            </a:xfrm>
            <a:custGeom>
              <a:avLst/>
              <a:gdLst/>
              <a:ahLst/>
              <a:cxnLst/>
              <a:rect l="l" t="t" r="r" b="b"/>
              <a:pathLst>
                <a:path w="3903" h="2596" extrusionOk="0">
                  <a:moveTo>
                    <a:pt x="230" y="1"/>
                  </a:moveTo>
                  <a:cubicBezTo>
                    <a:pt x="106" y="1"/>
                    <a:pt x="1" y="96"/>
                    <a:pt x="1" y="220"/>
                  </a:cubicBezTo>
                  <a:lnTo>
                    <a:pt x="1" y="2596"/>
                  </a:lnTo>
                  <a:lnTo>
                    <a:pt x="3903" y="2596"/>
                  </a:lnTo>
                  <a:lnTo>
                    <a:pt x="3903" y="220"/>
                  </a:lnTo>
                  <a:cubicBezTo>
                    <a:pt x="3903" y="96"/>
                    <a:pt x="3807" y="1"/>
                    <a:pt x="3683" y="1"/>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72"/>
            <p:cNvSpPr/>
            <p:nvPr/>
          </p:nvSpPr>
          <p:spPr>
            <a:xfrm>
              <a:off x="2379671" y="3062787"/>
              <a:ext cx="29013" cy="60959"/>
            </a:xfrm>
            <a:custGeom>
              <a:avLst/>
              <a:gdLst/>
              <a:ahLst/>
              <a:cxnLst/>
              <a:rect l="l" t="t" r="r" b="b"/>
              <a:pathLst>
                <a:path w="1108" h="2328" extrusionOk="0">
                  <a:moveTo>
                    <a:pt x="554" y="0"/>
                  </a:moveTo>
                  <a:cubicBezTo>
                    <a:pt x="249" y="0"/>
                    <a:pt x="10" y="248"/>
                    <a:pt x="1" y="553"/>
                  </a:cubicBezTo>
                  <a:lnTo>
                    <a:pt x="1" y="1774"/>
                  </a:lnTo>
                  <a:cubicBezTo>
                    <a:pt x="1" y="2080"/>
                    <a:pt x="249" y="2328"/>
                    <a:pt x="554" y="2328"/>
                  </a:cubicBezTo>
                  <a:cubicBezTo>
                    <a:pt x="859" y="2328"/>
                    <a:pt x="1107" y="2080"/>
                    <a:pt x="1107" y="1774"/>
                  </a:cubicBezTo>
                  <a:lnTo>
                    <a:pt x="1107" y="553"/>
                  </a:lnTo>
                  <a:cubicBezTo>
                    <a:pt x="1107" y="248"/>
                    <a:pt x="859" y="0"/>
                    <a:pt x="554"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72"/>
            <p:cNvSpPr/>
            <p:nvPr/>
          </p:nvSpPr>
          <p:spPr>
            <a:xfrm>
              <a:off x="2379671" y="3062787"/>
              <a:ext cx="16758" cy="60723"/>
            </a:xfrm>
            <a:custGeom>
              <a:avLst/>
              <a:gdLst/>
              <a:ahLst/>
              <a:cxnLst/>
              <a:rect l="l" t="t" r="r" b="b"/>
              <a:pathLst>
                <a:path w="640" h="2319" extrusionOk="0">
                  <a:moveTo>
                    <a:pt x="554" y="0"/>
                  </a:moveTo>
                  <a:cubicBezTo>
                    <a:pt x="249" y="0"/>
                    <a:pt x="1" y="248"/>
                    <a:pt x="1" y="553"/>
                  </a:cubicBezTo>
                  <a:lnTo>
                    <a:pt x="1" y="1774"/>
                  </a:lnTo>
                  <a:cubicBezTo>
                    <a:pt x="1" y="2080"/>
                    <a:pt x="249" y="2318"/>
                    <a:pt x="554" y="2318"/>
                  </a:cubicBezTo>
                  <a:lnTo>
                    <a:pt x="640" y="2318"/>
                  </a:lnTo>
                  <a:cubicBezTo>
                    <a:pt x="373" y="2271"/>
                    <a:pt x="172" y="2042"/>
                    <a:pt x="172" y="1774"/>
                  </a:cubicBezTo>
                  <a:lnTo>
                    <a:pt x="172" y="553"/>
                  </a:lnTo>
                  <a:cubicBezTo>
                    <a:pt x="172" y="277"/>
                    <a:pt x="373" y="48"/>
                    <a:pt x="640" y="10"/>
                  </a:cubicBezTo>
                  <a:cubicBezTo>
                    <a:pt x="611" y="0"/>
                    <a:pt x="583" y="0"/>
                    <a:pt x="554"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72"/>
            <p:cNvSpPr/>
            <p:nvPr/>
          </p:nvSpPr>
          <p:spPr>
            <a:xfrm>
              <a:off x="2408658" y="3066034"/>
              <a:ext cx="29013" cy="57712"/>
            </a:xfrm>
            <a:custGeom>
              <a:avLst/>
              <a:gdLst/>
              <a:ahLst/>
              <a:cxnLst/>
              <a:rect l="l" t="t" r="r" b="b"/>
              <a:pathLst>
                <a:path w="1108" h="2204" extrusionOk="0">
                  <a:moveTo>
                    <a:pt x="544" y="0"/>
                  </a:moveTo>
                  <a:cubicBezTo>
                    <a:pt x="248" y="0"/>
                    <a:pt x="0" y="239"/>
                    <a:pt x="0" y="534"/>
                  </a:cubicBezTo>
                  <a:lnTo>
                    <a:pt x="0" y="1660"/>
                  </a:lnTo>
                  <a:cubicBezTo>
                    <a:pt x="0" y="1956"/>
                    <a:pt x="248" y="2204"/>
                    <a:pt x="544" y="2204"/>
                  </a:cubicBezTo>
                  <a:lnTo>
                    <a:pt x="573" y="2204"/>
                  </a:lnTo>
                  <a:cubicBezTo>
                    <a:pt x="859" y="2204"/>
                    <a:pt x="1107" y="1956"/>
                    <a:pt x="1107" y="1660"/>
                  </a:cubicBezTo>
                  <a:lnTo>
                    <a:pt x="1107" y="534"/>
                  </a:lnTo>
                  <a:cubicBezTo>
                    <a:pt x="1107" y="239"/>
                    <a:pt x="859" y="0"/>
                    <a:pt x="5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72"/>
            <p:cNvSpPr/>
            <p:nvPr/>
          </p:nvSpPr>
          <p:spPr>
            <a:xfrm>
              <a:off x="2408658" y="3066034"/>
              <a:ext cx="17020" cy="57712"/>
            </a:xfrm>
            <a:custGeom>
              <a:avLst/>
              <a:gdLst/>
              <a:ahLst/>
              <a:cxnLst/>
              <a:rect l="l" t="t" r="r" b="b"/>
              <a:pathLst>
                <a:path w="650" h="2204" extrusionOk="0">
                  <a:moveTo>
                    <a:pt x="544" y="0"/>
                  </a:moveTo>
                  <a:cubicBezTo>
                    <a:pt x="248" y="0"/>
                    <a:pt x="0" y="239"/>
                    <a:pt x="0" y="534"/>
                  </a:cubicBezTo>
                  <a:lnTo>
                    <a:pt x="0" y="1660"/>
                  </a:lnTo>
                  <a:cubicBezTo>
                    <a:pt x="0" y="1956"/>
                    <a:pt x="248" y="2204"/>
                    <a:pt x="544" y="2204"/>
                  </a:cubicBezTo>
                  <a:lnTo>
                    <a:pt x="573" y="2204"/>
                  </a:lnTo>
                  <a:cubicBezTo>
                    <a:pt x="592" y="2194"/>
                    <a:pt x="621" y="2194"/>
                    <a:pt x="649" y="2194"/>
                  </a:cubicBezTo>
                  <a:cubicBezTo>
                    <a:pt x="382" y="2156"/>
                    <a:pt x="182" y="1927"/>
                    <a:pt x="182" y="1660"/>
                  </a:cubicBezTo>
                  <a:lnTo>
                    <a:pt x="182" y="534"/>
                  </a:lnTo>
                  <a:cubicBezTo>
                    <a:pt x="182" y="267"/>
                    <a:pt x="382" y="38"/>
                    <a:pt x="640"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72"/>
            <p:cNvSpPr/>
            <p:nvPr/>
          </p:nvSpPr>
          <p:spPr>
            <a:xfrm>
              <a:off x="2437383" y="3072030"/>
              <a:ext cx="28751" cy="51715"/>
            </a:xfrm>
            <a:custGeom>
              <a:avLst/>
              <a:gdLst/>
              <a:ahLst/>
              <a:cxnLst/>
              <a:rect l="l" t="t" r="r" b="b"/>
              <a:pathLst>
                <a:path w="1098" h="1975" extrusionOk="0">
                  <a:moveTo>
                    <a:pt x="506" y="0"/>
                  </a:moveTo>
                  <a:cubicBezTo>
                    <a:pt x="229" y="0"/>
                    <a:pt x="1" y="229"/>
                    <a:pt x="1" y="506"/>
                  </a:cubicBezTo>
                  <a:lnTo>
                    <a:pt x="1" y="1460"/>
                  </a:lnTo>
                  <a:cubicBezTo>
                    <a:pt x="1" y="1746"/>
                    <a:pt x="229" y="1975"/>
                    <a:pt x="506" y="1975"/>
                  </a:cubicBezTo>
                  <a:lnTo>
                    <a:pt x="592" y="1975"/>
                  </a:lnTo>
                  <a:cubicBezTo>
                    <a:pt x="878" y="1975"/>
                    <a:pt x="1098" y="1746"/>
                    <a:pt x="1098" y="1460"/>
                  </a:cubicBezTo>
                  <a:lnTo>
                    <a:pt x="1098" y="506"/>
                  </a:lnTo>
                  <a:cubicBezTo>
                    <a:pt x="1098" y="229"/>
                    <a:pt x="878" y="0"/>
                    <a:pt x="59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72"/>
            <p:cNvSpPr/>
            <p:nvPr/>
          </p:nvSpPr>
          <p:spPr>
            <a:xfrm>
              <a:off x="2437383" y="3072266"/>
              <a:ext cx="17020" cy="51480"/>
            </a:xfrm>
            <a:custGeom>
              <a:avLst/>
              <a:gdLst/>
              <a:ahLst/>
              <a:cxnLst/>
              <a:rect l="l" t="t" r="r" b="b"/>
              <a:pathLst>
                <a:path w="650" h="1966" extrusionOk="0">
                  <a:moveTo>
                    <a:pt x="506" y="1"/>
                  </a:moveTo>
                  <a:cubicBezTo>
                    <a:pt x="229" y="1"/>
                    <a:pt x="1" y="220"/>
                    <a:pt x="1" y="506"/>
                  </a:cubicBezTo>
                  <a:lnTo>
                    <a:pt x="1" y="1460"/>
                  </a:lnTo>
                  <a:cubicBezTo>
                    <a:pt x="1" y="1737"/>
                    <a:pt x="229" y="1966"/>
                    <a:pt x="506" y="1966"/>
                  </a:cubicBezTo>
                  <a:lnTo>
                    <a:pt x="649" y="1966"/>
                  </a:lnTo>
                  <a:cubicBezTo>
                    <a:pt x="392" y="1937"/>
                    <a:pt x="191" y="1718"/>
                    <a:pt x="191" y="1460"/>
                  </a:cubicBezTo>
                  <a:lnTo>
                    <a:pt x="191" y="506"/>
                  </a:lnTo>
                  <a:cubicBezTo>
                    <a:pt x="191" y="239"/>
                    <a:pt x="392" y="20"/>
                    <a:pt x="64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0" name="Google Shape;13120;p72"/>
            <p:cNvSpPr/>
            <p:nvPr/>
          </p:nvSpPr>
          <p:spPr>
            <a:xfrm>
              <a:off x="2357440" y="2944614"/>
              <a:ext cx="102462" cy="28751"/>
            </a:xfrm>
            <a:custGeom>
              <a:avLst/>
              <a:gdLst/>
              <a:ahLst/>
              <a:cxnLst/>
              <a:rect l="l" t="t" r="r" b="b"/>
              <a:pathLst>
                <a:path w="3913" h="1098" extrusionOk="0">
                  <a:moveTo>
                    <a:pt x="1" y="1"/>
                  </a:moveTo>
                  <a:lnTo>
                    <a:pt x="1" y="878"/>
                  </a:lnTo>
                  <a:cubicBezTo>
                    <a:pt x="1" y="1002"/>
                    <a:pt x="106" y="1098"/>
                    <a:pt x="230" y="1098"/>
                  </a:cubicBezTo>
                  <a:lnTo>
                    <a:pt x="3683" y="1098"/>
                  </a:lnTo>
                  <a:cubicBezTo>
                    <a:pt x="3807" y="1098"/>
                    <a:pt x="3912" y="1002"/>
                    <a:pt x="3912" y="878"/>
                  </a:cubicBezTo>
                  <a:lnTo>
                    <a:pt x="3912"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1" name="Google Shape;13121;p72"/>
            <p:cNvSpPr/>
            <p:nvPr/>
          </p:nvSpPr>
          <p:spPr>
            <a:xfrm>
              <a:off x="2350946" y="3028301"/>
              <a:ext cx="76722" cy="58969"/>
            </a:xfrm>
            <a:custGeom>
              <a:avLst/>
              <a:gdLst/>
              <a:ahLst/>
              <a:cxnLst/>
              <a:rect l="l" t="t" r="r" b="b"/>
              <a:pathLst>
                <a:path w="2930" h="2252" extrusionOk="0">
                  <a:moveTo>
                    <a:pt x="525" y="1"/>
                  </a:moveTo>
                  <a:cubicBezTo>
                    <a:pt x="335" y="1"/>
                    <a:pt x="153" y="58"/>
                    <a:pt x="1" y="172"/>
                  </a:cubicBezTo>
                  <a:lnTo>
                    <a:pt x="1" y="2090"/>
                  </a:lnTo>
                  <a:cubicBezTo>
                    <a:pt x="153" y="2195"/>
                    <a:pt x="335" y="2252"/>
                    <a:pt x="525" y="2252"/>
                  </a:cubicBezTo>
                  <a:lnTo>
                    <a:pt x="2338" y="2252"/>
                  </a:lnTo>
                  <a:cubicBezTo>
                    <a:pt x="2662" y="2252"/>
                    <a:pt x="2929" y="1985"/>
                    <a:pt x="2929" y="1661"/>
                  </a:cubicBezTo>
                  <a:lnTo>
                    <a:pt x="2929" y="916"/>
                  </a:lnTo>
                  <a:cubicBezTo>
                    <a:pt x="2929" y="411"/>
                    <a:pt x="2529" y="10"/>
                    <a:pt x="2033"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72"/>
            <p:cNvSpPr/>
            <p:nvPr/>
          </p:nvSpPr>
          <p:spPr>
            <a:xfrm>
              <a:off x="2350946" y="3038539"/>
              <a:ext cx="66719" cy="38754"/>
            </a:xfrm>
            <a:custGeom>
              <a:avLst/>
              <a:gdLst/>
              <a:ahLst/>
              <a:cxnLst/>
              <a:rect l="l" t="t" r="r" b="b"/>
              <a:pathLst>
                <a:path w="2548" h="1480" extrusionOk="0">
                  <a:moveTo>
                    <a:pt x="525" y="1"/>
                  </a:moveTo>
                  <a:cubicBezTo>
                    <a:pt x="230" y="1"/>
                    <a:pt x="1" y="230"/>
                    <a:pt x="1" y="525"/>
                  </a:cubicBezTo>
                  <a:lnTo>
                    <a:pt x="1" y="955"/>
                  </a:lnTo>
                  <a:cubicBezTo>
                    <a:pt x="1" y="1241"/>
                    <a:pt x="239" y="1479"/>
                    <a:pt x="525" y="1479"/>
                  </a:cubicBezTo>
                  <a:lnTo>
                    <a:pt x="2348" y="1479"/>
                  </a:lnTo>
                  <a:cubicBezTo>
                    <a:pt x="2452" y="1479"/>
                    <a:pt x="2548" y="1384"/>
                    <a:pt x="2548" y="1279"/>
                  </a:cubicBezTo>
                  <a:lnTo>
                    <a:pt x="2548" y="525"/>
                  </a:lnTo>
                  <a:cubicBezTo>
                    <a:pt x="2548" y="230"/>
                    <a:pt x="2309" y="1"/>
                    <a:pt x="2023"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72"/>
            <p:cNvSpPr/>
            <p:nvPr/>
          </p:nvSpPr>
          <p:spPr>
            <a:xfrm>
              <a:off x="2282499" y="3193921"/>
              <a:ext cx="166641" cy="54988"/>
            </a:xfrm>
            <a:custGeom>
              <a:avLst/>
              <a:gdLst/>
              <a:ahLst/>
              <a:cxnLst/>
              <a:rect l="l" t="t" r="r" b="b"/>
              <a:pathLst>
                <a:path w="6364" h="2100" extrusionOk="0">
                  <a:moveTo>
                    <a:pt x="907" y="1"/>
                  </a:moveTo>
                  <a:lnTo>
                    <a:pt x="87" y="1737"/>
                  </a:lnTo>
                  <a:cubicBezTo>
                    <a:pt x="1" y="1909"/>
                    <a:pt x="134" y="2099"/>
                    <a:pt x="325" y="2099"/>
                  </a:cubicBezTo>
                  <a:lnTo>
                    <a:pt x="6049" y="2099"/>
                  </a:lnTo>
                  <a:cubicBezTo>
                    <a:pt x="6240" y="2099"/>
                    <a:pt x="6364" y="1909"/>
                    <a:pt x="6288" y="1737"/>
                  </a:cubicBezTo>
                  <a:lnTo>
                    <a:pt x="5477"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72"/>
            <p:cNvSpPr/>
            <p:nvPr/>
          </p:nvSpPr>
          <p:spPr>
            <a:xfrm>
              <a:off x="2306248" y="3178681"/>
              <a:ext cx="119665" cy="30506"/>
            </a:xfrm>
            <a:custGeom>
              <a:avLst/>
              <a:gdLst/>
              <a:ahLst/>
              <a:cxnLst/>
              <a:rect l="l" t="t" r="r" b="b"/>
              <a:pathLst>
                <a:path w="4570" h="1165" extrusionOk="0">
                  <a:moveTo>
                    <a:pt x="2290" y="1"/>
                  </a:moveTo>
                  <a:cubicBezTo>
                    <a:pt x="1021" y="1"/>
                    <a:pt x="0" y="258"/>
                    <a:pt x="0" y="583"/>
                  </a:cubicBezTo>
                  <a:cubicBezTo>
                    <a:pt x="0" y="907"/>
                    <a:pt x="1021" y="1164"/>
                    <a:pt x="2290" y="1164"/>
                  </a:cubicBezTo>
                  <a:cubicBezTo>
                    <a:pt x="3549" y="1164"/>
                    <a:pt x="4570" y="907"/>
                    <a:pt x="4570" y="583"/>
                  </a:cubicBezTo>
                  <a:cubicBezTo>
                    <a:pt x="4570" y="258"/>
                    <a:pt x="3549" y="1"/>
                    <a:pt x="229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72"/>
            <p:cNvSpPr/>
            <p:nvPr/>
          </p:nvSpPr>
          <p:spPr>
            <a:xfrm>
              <a:off x="2322719" y="3108296"/>
              <a:ext cx="11024" cy="59178"/>
            </a:xfrm>
            <a:custGeom>
              <a:avLst/>
              <a:gdLst/>
              <a:ahLst/>
              <a:cxnLst/>
              <a:rect l="l" t="t" r="r" b="b"/>
              <a:pathLst>
                <a:path w="421" h="2260" extrusionOk="0">
                  <a:moveTo>
                    <a:pt x="211" y="1"/>
                  </a:moveTo>
                  <a:cubicBezTo>
                    <a:pt x="106" y="1"/>
                    <a:pt x="1" y="70"/>
                    <a:pt x="1" y="208"/>
                  </a:cubicBezTo>
                  <a:lnTo>
                    <a:pt x="1" y="2049"/>
                  </a:lnTo>
                  <a:cubicBezTo>
                    <a:pt x="1" y="2164"/>
                    <a:pt x="96" y="2259"/>
                    <a:pt x="211" y="2259"/>
                  </a:cubicBezTo>
                  <a:cubicBezTo>
                    <a:pt x="325" y="2259"/>
                    <a:pt x="420" y="2164"/>
                    <a:pt x="420" y="2049"/>
                  </a:cubicBezTo>
                  <a:lnTo>
                    <a:pt x="420" y="208"/>
                  </a:lnTo>
                  <a:cubicBezTo>
                    <a:pt x="420" y="70"/>
                    <a:pt x="315"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72"/>
            <p:cNvSpPr/>
            <p:nvPr/>
          </p:nvSpPr>
          <p:spPr>
            <a:xfrm>
              <a:off x="2264928" y="3128668"/>
              <a:ext cx="48573" cy="44803"/>
            </a:xfrm>
            <a:custGeom>
              <a:avLst/>
              <a:gdLst/>
              <a:ahLst/>
              <a:cxnLst/>
              <a:rect l="l" t="t" r="r" b="b"/>
              <a:pathLst>
                <a:path w="1855" h="1711" extrusionOk="0">
                  <a:moveTo>
                    <a:pt x="290" y="0"/>
                  </a:moveTo>
                  <a:cubicBezTo>
                    <a:pt x="132" y="0"/>
                    <a:pt x="1" y="197"/>
                    <a:pt x="128" y="346"/>
                  </a:cubicBezTo>
                  <a:lnTo>
                    <a:pt x="1425" y="1643"/>
                  </a:lnTo>
                  <a:cubicBezTo>
                    <a:pt x="1464" y="1682"/>
                    <a:pt x="1521" y="1710"/>
                    <a:pt x="1578" y="1710"/>
                  </a:cubicBezTo>
                  <a:lnTo>
                    <a:pt x="1578" y="1701"/>
                  </a:lnTo>
                  <a:cubicBezTo>
                    <a:pt x="1759" y="1701"/>
                    <a:pt x="1855" y="1481"/>
                    <a:pt x="1721" y="1348"/>
                  </a:cubicBezTo>
                  <a:lnTo>
                    <a:pt x="424" y="50"/>
                  </a:lnTo>
                  <a:cubicBezTo>
                    <a:pt x="380" y="15"/>
                    <a:pt x="334" y="0"/>
                    <a:pt x="29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72"/>
            <p:cNvSpPr/>
            <p:nvPr/>
          </p:nvSpPr>
          <p:spPr>
            <a:xfrm>
              <a:off x="2233795" y="3181928"/>
              <a:ext cx="62713" cy="11024"/>
            </a:xfrm>
            <a:custGeom>
              <a:avLst/>
              <a:gdLst/>
              <a:ahLst/>
              <a:cxnLst/>
              <a:rect l="l" t="t" r="r" b="b"/>
              <a:pathLst>
                <a:path w="2395" h="421" extrusionOk="0">
                  <a:moveTo>
                    <a:pt x="277" y="1"/>
                  </a:moveTo>
                  <a:cubicBezTo>
                    <a:pt x="0" y="1"/>
                    <a:pt x="0" y="420"/>
                    <a:pt x="277" y="420"/>
                  </a:cubicBezTo>
                  <a:lnTo>
                    <a:pt x="2118" y="420"/>
                  </a:lnTo>
                  <a:cubicBezTo>
                    <a:pt x="2395" y="420"/>
                    <a:pt x="2395" y="1"/>
                    <a:pt x="211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72"/>
          <p:cNvGrpSpPr/>
          <p:nvPr/>
        </p:nvGrpSpPr>
        <p:grpSpPr>
          <a:xfrm>
            <a:off x="3523772" y="3404422"/>
            <a:ext cx="362008" cy="244175"/>
            <a:chOff x="3523772" y="3404422"/>
            <a:chExt cx="362008" cy="244175"/>
          </a:xfrm>
        </p:grpSpPr>
        <p:sp>
          <p:nvSpPr>
            <p:cNvPr id="13129" name="Google Shape;13129;p72"/>
            <p:cNvSpPr/>
            <p:nvPr/>
          </p:nvSpPr>
          <p:spPr>
            <a:xfrm>
              <a:off x="3566244" y="3404579"/>
              <a:ext cx="122677" cy="233256"/>
            </a:xfrm>
            <a:custGeom>
              <a:avLst/>
              <a:gdLst/>
              <a:ahLst/>
              <a:cxnLst/>
              <a:rect l="l" t="t" r="r" b="b"/>
              <a:pathLst>
                <a:path w="4685" h="8908" extrusionOk="0">
                  <a:moveTo>
                    <a:pt x="1882" y="1"/>
                  </a:moveTo>
                  <a:cubicBezTo>
                    <a:pt x="1557" y="1"/>
                    <a:pt x="1231" y="211"/>
                    <a:pt x="1203" y="637"/>
                  </a:cubicBezTo>
                  <a:cubicBezTo>
                    <a:pt x="1107" y="503"/>
                    <a:pt x="955" y="408"/>
                    <a:pt x="792" y="379"/>
                  </a:cubicBezTo>
                  <a:cubicBezTo>
                    <a:pt x="754" y="370"/>
                    <a:pt x="716" y="370"/>
                    <a:pt x="668" y="370"/>
                  </a:cubicBezTo>
                  <a:cubicBezTo>
                    <a:pt x="296" y="370"/>
                    <a:pt x="1" y="675"/>
                    <a:pt x="1" y="1047"/>
                  </a:cubicBezTo>
                  <a:lnTo>
                    <a:pt x="1" y="8908"/>
                  </a:lnTo>
                  <a:lnTo>
                    <a:pt x="4685" y="8908"/>
                  </a:lnTo>
                  <a:lnTo>
                    <a:pt x="4666" y="2068"/>
                  </a:lnTo>
                  <a:cubicBezTo>
                    <a:pt x="4666" y="1744"/>
                    <a:pt x="4407" y="1531"/>
                    <a:pt x="4136" y="1531"/>
                  </a:cubicBezTo>
                  <a:cubicBezTo>
                    <a:pt x="4007" y="1531"/>
                    <a:pt x="3876" y="1579"/>
                    <a:pt x="3769" y="1686"/>
                  </a:cubicBezTo>
                  <a:lnTo>
                    <a:pt x="3769" y="1219"/>
                  </a:lnTo>
                  <a:cubicBezTo>
                    <a:pt x="3763" y="806"/>
                    <a:pt x="3426" y="544"/>
                    <a:pt x="3081" y="544"/>
                  </a:cubicBezTo>
                  <a:cubicBezTo>
                    <a:pt x="2891" y="544"/>
                    <a:pt x="2699" y="623"/>
                    <a:pt x="2557" y="799"/>
                  </a:cubicBezTo>
                  <a:lnTo>
                    <a:pt x="2557" y="675"/>
                  </a:lnTo>
                  <a:cubicBezTo>
                    <a:pt x="2557" y="228"/>
                    <a:pt x="2220" y="1"/>
                    <a:pt x="1882"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72"/>
            <p:cNvSpPr/>
            <p:nvPr/>
          </p:nvSpPr>
          <p:spPr>
            <a:xfrm>
              <a:off x="3566244" y="3511179"/>
              <a:ext cx="78476" cy="126657"/>
            </a:xfrm>
            <a:custGeom>
              <a:avLst/>
              <a:gdLst/>
              <a:ahLst/>
              <a:cxnLst/>
              <a:rect l="l" t="t" r="r" b="b"/>
              <a:pathLst>
                <a:path w="2997" h="4837" extrusionOk="0">
                  <a:moveTo>
                    <a:pt x="1" y="0"/>
                  </a:moveTo>
                  <a:lnTo>
                    <a:pt x="1" y="4837"/>
                  </a:lnTo>
                  <a:lnTo>
                    <a:pt x="2996" y="4837"/>
                  </a:lnTo>
                  <a:lnTo>
                    <a:pt x="2996" y="2996"/>
                  </a:lnTo>
                  <a:cubicBezTo>
                    <a:pt x="2996" y="1345"/>
                    <a:pt x="1651" y="0"/>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72"/>
            <p:cNvSpPr/>
            <p:nvPr/>
          </p:nvSpPr>
          <p:spPr>
            <a:xfrm>
              <a:off x="3586852" y="3414504"/>
              <a:ext cx="11390" cy="95759"/>
            </a:xfrm>
            <a:custGeom>
              <a:avLst/>
              <a:gdLst/>
              <a:ahLst/>
              <a:cxnLst/>
              <a:rect l="l" t="t" r="r" b="b"/>
              <a:pathLst>
                <a:path w="435" h="3657" extrusionOk="0">
                  <a:moveTo>
                    <a:pt x="15" y="0"/>
                  </a:moveTo>
                  <a:lnTo>
                    <a:pt x="15" y="3435"/>
                  </a:lnTo>
                  <a:cubicBezTo>
                    <a:pt x="1" y="3582"/>
                    <a:pt x="108" y="3656"/>
                    <a:pt x="216" y="3656"/>
                  </a:cubicBezTo>
                  <a:cubicBezTo>
                    <a:pt x="325" y="3656"/>
                    <a:pt x="435" y="3582"/>
                    <a:pt x="425" y="3435"/>
                  </a:cubicBezTo>
                  <a:lnTo>
                    <a:pt x="425" y="258"/>
                  </a:lnTo>
                  <a:cubicBezTo>
                    <a:pt x="320" y="124"/>
                    <a:pt x="177" y="29"/>
                    <a:pt x="1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72"/>
            <p:cNvSpPr/>
            <p:nvPr/>
          </p:nvSpPr>
          <p:spPr>
            <a:xfrm>
              <a:off x="3622202" y="3405758"/>
              <a:ext cx="11521" cy="103928"/>
            </a:xfrm>
            <a:custGeom>
              <a:avLst/>
              <a:gdLst/>
              <a:ahLst/>
              <a:cxnLst/>
              <a:rect l="l" t="t" r="r" b="b"/>
              <a:pathLst>
                <a:path w="440" h="3969" extrusionOk="0">
                  <a:moveTo>
                    <a:pt x="10" y="0"/>
                  </a:moveTo>
                  <a:cubicBezTo>
                    <a:pt x="10" y="10"/>
                    <a:pt x="10" y="29"/>
                    <a:pt x="10" y="39"/>
                  </a:cubicBezTo>
                  <a:cubicBezTo>
                    <a:pt x="29" y="229"/>
                    <a:pt x="20" y="2719"/>
                    <a:pt x="0" y="3759"/>
                  </a:cubicBezTo>
                  <a:cubicBezTo>
                    <a:pt x="0" y="3874"/>
                    <a:pt x="96" y="3969"/>
                    <a:pt x="210" y="3969"/>
                  </a:cubicBezTo>
                  <a:cubicBezTo>
                    <a:pt x="325" y="3969"/>
                    <a:pt x="411" y="3883"/>
                    <a:pt x="411" y="3769"/>
                  </a:cubicBezTo>
                  <a:cubicBezTo>
                    <a:pt x="411" y="3759"/>
                    <a:pt x="420" y="3034"/>
                    <a:pt x="430" y="2299"/>
                  </a:cubicBezTo>
                  <a:cubicBezTo>
                    <a:pt x="439" y="1660"/>
                    <a:pt x="439" y="1145"/>
                    <a:pt x="430" y="754"/>
                  </a:cubicBezTo>
                  <a:lnTo>
                    <a:pt x="430" y="630"/>
                  </a:lnTo>
                  <a:cubicBezTo>
                    <a:pt x="430" y="353"/>
                    <a:pt x="268" y="105"/>
                    <a:pt x="10"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72"/>
            <p:cNvSpPr/>
            <p:nvPr/>
          </p:nvSpPr>
          <p:spPr>
            <a:xfrm>
              <a:off x="3654174" y="3420002"/>
              <a:ext cx="11024" cy="89317"/>
            </a:xfrm>
            <a:custGeom>
              <a:avLst/>
              <a:gdLst/>
              <a:ahLst/>
              <a:cxnLst/>
              <a:rect l="l" t="t" r="r" b="b"/>
              <a:pathLst>
                <a:path w="421" h="3411" extrusionOk="0">
                  <a:moveTo>
                    <a:pt x="1" y="0"/>
                  </a:moveTo>
                  <a:lnTo>
                    <a:pt x="1" y="3225"/>
                  </a:lnTo>
                  <a:cubicBezTo>
                    <a:pt x="10" y="3349"/>
                    <a:pt x="110" y="3411"/>
                    <a:pt x="210" y="3411"/>
                  </a:cubicBezTo>
                  <a:cubicBezTo>
                    <a:pt x="311" y="3411"/>
                    <a:pt x="411" y="3349"/>
                    <a:pt x="420" y="3225"/>
                  </a:cubicBezTo>
                  <a:lnTo>
                    <a:pt x="420" y="630"/>
                  </a:lnTo>
                  <a:cubicBezTo>
                    <a:pt x="420" y="353"/>
                    <a:pt x="258" y="105"/>
                    <a:pt x="1"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72"/>
            <p:cNvSpPr/>
            <p:nvPr/>
          </p:nvSpPr>
          <p:spPr>
            <a:xfrm>
              <a:off x="3523772" y="3493320"/>
              <a:ext cx="90469" cy="144515"/>
            </a:xfrm>
            <a:custGeom>
              <a:avLst/>
              <a:gdLst/>
              <a:ahLst/>
              <a:cxnLst/>
              <a:rect l="l" t="t" r="r" b="b"/>
              <a:pathLst>
                <a:path w="3455" h="5519" extrusionOk="0">
                  <a:moveTo>
                    <a:pt x="683" y="0"/>
                  </a:moveTo>
                  <a:cubicBezTo>
                    <a:pt x="523" y="0"/>
                    <a:pt x="363" y="62"/>
                    <a:pt x="239" y="186"/>
                  </a:cubicBezTo>
                  <a:cubicBezTo>
                    <a:pt x="1" y="425"/>
                    <a:pt x="1" y="825"/>
                    <a:pt x="239" y="1064"/>
                  </a:cubicBezTo>
                  <a:lnTo>
                    <a:pt x="1623" y="2447"/>
                  </a:lnTo>
                  <a:lnTo>
                    <a:pt x="1623" y="5519"/>
                  </a:lnTo>
                  <a:lnTo>
                    <a:pt x="3454" y="5519"/>
                  </a:lnTo>
                  <a:lnTo>
                    <a:pt x="3454" y="4107"/>
                  </a:lnTo>
                  <a:cubicBezTo>
                    <a:pt x="3454" y="3067"/>
                    <a:pt x="3034" y="2075"/>
                    <a:pt x="2300" y="1350"/>
                  </a:cubicBezTo>
                  <a:lnTo>
                    <a:pt x="1126" y="186"/>
                  </a:lnTo>
                  <a:cubicBezTo>
                    <a:pt x="1002" y="62"/>
                    <a:pt x="843" y="0"/>
                    <a:pt x="68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72"/>
            <p:cNvSpPr/>
            <p:nvPr/>
          </p:nvSpPr>
          <p:spPr>
            <a:xfrm>
              <a:off x="3557263" y="3624324"/>
              <a:ext cx="140404" cy="24273"/>
            </a:xfrm>
            <a:custGeom>
              <a:avLst/>
              <a:gdLst/>
              <a:ahLst/>
              <a:cxnLst/>
              <a:rect l="l" t="t" r="r" b="b"/>
              <a:pathLst>
                <a:path w="5362" h="927" extrusionOk="0">
                  <a:moveTo>
                    <a:pt x="219" y="1"/>
                  </a:moveTo>
                  <a:cubicBezTo>
                    <a:pt x="105" y="1"/>
                    <a:pt x="0" y="106"/>
                    <a:pt x="0" y="230"/>
                  </a:cubicBezTo>
                  <a:lnTo>
                    <a:pt x="0" y="707"/>
                  </a:lnTo>
                  <a:cubicBezTo>
                    <a:pt x="0" y="821"/>
                    <a:pt x="105" y="926"/>
                    <a:pt x="219" y="926"/>
                  </a:cubicBezTo>
                  <a:lnTo>
                    <a:pt x="5142" y="926"/>
                  </a:lnTo>
                  <a:cubicBezTo>
                    <a:pt x="5266" y="926"/>
                    <a:pt x="5362" y="821"/>
                    <a:pt x="5362" y="707"/>
                  </a:cubicBezTo>
                  <a:lnTo>
                    <a:pt x="5362" y="230"/>
                  </a:lnTo>
                  <a:cubicBezTo>
                    <a:pt x="5362" y="106"/>
                    <a:pt x="5266" y="1"/>
                    <a:pt x="514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72"/>
            <p:cNvSpPr/>
            <p:nvPr/>
          </p:nvSpPr>
          <p:spPr>
            <a:xfrm>
              <a:off x="3720631" y="3404422"/>
              <a:ext cx="122677" cy="233413"/>
            </a:xfrm>
            <a:custGeom>
              <a:avLst/>
              <a:gdLst/>
              <a:ahLst/>
              <a:cxnLst/>
              <a:rect l="l" t="t" r="r" b="b"/>
              <a:pathLst>
                <a:path w="4685" h="8914" extrusionOk="0">
                  <a:moveTo>
                    <a:pt x="2786" y="1"/>
                  </a:moveTo>
                  <a:cubicBezTo>
                    <a:pt x="2473" y="1"/>
                    <a:pt x="2160" y="199"/>
                    <a:pt x="2118" y="605"/>
                  </a:cubicBezTo>
                  <a:cubicBezTo>
                    <a:pt x="2118" y="624"/>
                    <a:pt x="2118" y="652"/>
                    <a:pt x="2118" y="681"/>
                  </a:cubicBezTo>
                  <a:lnTo>
                    <a:pt x="2118" y="815"/>
                  </a:lnTo>
                  <a:cubicBezTo>
                    <a:pt x="1986" y="642"/>
                    <a:pt x="1789" y="548"/>
                    <a:pt x="1585" y="548"/>
                  </a:cubicBezTo>
                  <a:cubicBezTo>
                    <a:pt x="1496" y="548"/>
                    <a:pt x="1404" y="567"/>
                    <a:pt x="1317" y="605"/>
                  </a:cubicBezTo>
                  <a:cubicBezTo>
                    <a:pt x="1069" y="710"/>
                    <a:pt x="906" y="958"/>
                    <a:pt x="906" y="1225"/>
                  </a:cubicBezTo>
                  <a:lnTo>
                    <a:pt x="906" y="1683"/>
                  </a:lnTo>
                  <a:cubicBezTo>
                    <a:pt x="797" y="1579"/>
                    <a:pt x="666" y="1533"/>
                    <a:pt x="537" y="1533"/>
                  </a:cubicBezTo>
                  <a:cubicBezTo>
                    <a:pt x="262" y="1533"/>
                    <a:pt x="0" y="1746"/>
                    <a:pt x="0" y="2064"/>
                  </a:cubicBezTo>
                  <a:lnTo>
                    <a:pt x="0" y="8914"/>
                  </a:lnTo>
                  <a:lnTo>
                    <a:pt x="4684" y="8914"/>
                  </a:lnTo>
                  <a:lnTo>
                    <a:pt x="4684" y="1053"/>
                  </a:lnTo>
                  <a:cubicBezTo>
                    <a:pt x="4684" y="677"/>
                    <a:pt x="4388" y="375"/>
                    <a:pt x="4015" y="375"/>
                  </a:cubicBezTo>
                  <a:cubicBezTo>
                    <a:pt x="4009" y="375"/>
                    <a:pt x="4003" y="376"/>
                    <a:pt x="3997" y="376"/>
                  </a:cubicBezTo>
                  <a:cubicBezTo>
                    <a:pt x="3959" y="376"/>
                    <a:pt x="3921" y="376"/>
                    <a:pt x="3883" y="385"/>
                  </a:cubicBezTo>
                  <a:cubicBezTo>
                    <a:pt x="3711" y="414"/>
                    <a:pt x="3568" y="509"/>
                    <a:pt x="3463" y="643"/>
                  </a:cubicBezTo>
                  <a:cubicBezTo>
                    <a:pt x="3444" y="218"/>
                    <a:pt x="3115" y="1"/>
                    <a:pt x="2786"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72"/>
            <p:cNvSpPr/>
            <p:nvPr/>
          </p:nvSpPr>
          <p:spPr>
            <a:xfrm>
              <a:off x="3764831" y="3511179"/>
              <a:ext cx="78476" cy="126657"/>
            </a:xfrm>
            <a:custGeom>
              <a:avLst/>
              <a:gdLst/>
              <a:ahLst/>
              <a:cxnLst/>
              <a:rect l="l" t="t" r="r" b="b"/>
              <a:pathLst>
                <a:path w="2997" h="4837" extrusionOk="0">
                  <a:moveTo>
                    <a:pt x="2996" y="0"/>
                  </a:moveTo>
                  <a:cubicBezTo>
                    <a:pt x="1336" y="0"/>
                    <a:pt x="1" y="1345"/>
                    <a:pt x="1" y="2996"/>
                  </a:cubicBezTo>
                  <a:lnTo>
                    <a:pt x="1" y="4837"/>
                  </a:lnTo>
                  <a:lnTo>
                    <a:pt x="2996" y="4837"/>
                  </a:lnTo>
                  <a:lnTo>
                    <a:pt x="2996"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8" name="Google Shape;13138;p72"/>
            <p:cNvSpPr/>
            <p:nvPr/>
          </p:nvSpPr>
          <p:spPr>
            <a:xfrm>
              <a:off x="3811546" y="3414504"/>
              <a:ext cx="10762" cy="94764"/>
            </a:xfrm>
            <a:custGeom>
              <a:avLst/>
              <a:gdLst/>
              <a:ahLst/>
              <a:cxnLst/>
              <a:rect l="l" t="t" r="r" b="b"/>
              <a:pathLst>
                <a:path w="411" h="3619" extrusionOk="0">
                  <a:moveTo>
                    <a:pt x="411" y="0"/>
                  </a:moveTo>
                  <a:cubicBezTo>
                    <a:pt x="249" y="29"/>
                    <a:pt x="96" y="124"/>
                    <a:pt x="1" y="258"/>
                  </a:cubicBezTo>
                  <a:lnTo>
                    <a:pt x="1" y="3425"/>
                  </a:lnTo>
                  <a:cubicBezTo>
                    <a:pt x="10" y="3554"/>
                    <a:pt x="108" y="3618"/>
                    <a:pt x="206" y="3618"/>
                  </a:cubicBezTo>
                  <a:cubicBezTo>
                    <a:pt x="304" y="3618"/>
                    <a:pt x="401" y="3554"/>
                    <a:pt x="411" y="342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9" name="Google Shape;13139;p72"/>
            <p:cNvSpPr/>
            <p:nvPr/>
          </p:nvSpPr>
          <p:spPr>
            <a:xfrm>
              <a:off x="3776091" y="3472372"/>
              <a:ext cx="11260" cy="37340"/>
            </a:xfrm>
            <a:custGeom>
              <a:avLst/>
              <a:gdLst/>
              <a:ahLst/>
              <a:cxnLst/>
              <a:rect l="l" t="t" r="r" b="b"/>
              <a:pathLst>
                <a:path w="430" h="1426" extrusionOk="0">
                  <a:moveTo>
                    <a:pt x="205" y="1"/>
                  </a:moveTo>
                  <a:cubicBezTo>
                    <a:pt x="103" y="1"/>
                    <a:pt x="0" y="70"/>
                    <a:pt x="0" y="204"/>
                  </a:cubicBezTo>
                  <a:cubicBezTo>
                    <a:pt x="10" y="481"/>
                    <a:pt x="10" y="805"/>
                    <a:pt x="10" y="1215"/>
                  </a:cubicBezTo>
                  <a:cubicBezTo>
                    <a:pt x="10" y="1330"/>
                    <a:pt x="95" y="1425"/>
                    <a:pt x="210" y="1425"/>
                  </a:cubicBezTo>
                  <a:cubicBezTo>
                    <a:pt x="215" y="1425"/>
                    <a:pt x="221" y="1426"/>
                    <a:pt x="226" y="1426"/>
                  </a:cubicBezTo>
                  <a:cubicBezTo>
                    <a:pt x="333" y="1426"/>
                    <a:pt x="420" y="1334"/>
                    <a:pt x="420" y="1225"/>
                  </a:cubicBezTo>
                  <a:cubicBezTo>
                    <a:pt x="429" y="805"/>
                    <a:pt x="429" y="471"/>
                    <a:pt x="410" y="185"/>
                  </a:cubicBezTo>
                  <a:cubicBezTo>
                    <a:pt x="397" y="61"/>
                    <a:pt x="301" y="1"/>
                    <a:pt x="205"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72"/>
            <p:cNvSpPr/>
            <p:nvPr/>
          </p:nvSpPr>
          <p:spPr>
            <a:xfrm>
              <a:off x="3744355" y="3420238"/>
              <a:ext cx="10762" cy="89265"/>
            </a:xfrm>
            <a:custGeom>
              <a:avLst/>
              <a:gdLst/>
              <a:ahLst/>
              <a:cxnLst/>
              <a:rect l="l" t="t" r="r" b="b"/>
              <a:pathLst>
                <a:path w="411" h="3409" extrusionOk="0">
                  <a:moveTo>
                    <a:pt x="411" y="1"/>
                  </a:moveTo>
                  <a:cubicBezTo>
                    <a:pt x="163" y="106"/>
                    <a:pt x="0" y="354"/>
                    <a:pt x="0" y="621"/>
                  </a:cubicBezTo>
                  <a:lnTo>
                    <a:pt x="0" y="3216"/>
                  </a:lnTo>
                  <a:cubicBezTo>
                    <a:pt x="10" y="3344"/>
                    <a:pt x="108" y="3409"/>
                    <a:pt x="206" y="3409"/>
                  </a:cubicBezTo>
                  <a:cubicBezTo>
                    <a:pt x="303" y="3409"/>
                    <a:pt x="401" y="3344"/>
                    <a:pt x="411" y="3216"/>
                  </a:cubicBezTo>
                  <a:lnTo>
                    <a:pt x="411"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72"/>
            <p:cNvSpPr/>
            <p:nvPr/>
          </p:nvSpPr>
          <p:spPr>
            <a:xfrm>
              <a:off x="3795311" y="3493320"/>
              <a:ext cx="90469" cy="144515"/>
            </a:xfrm>
            <a:custGeom>
              <a:avLst/>
              <a:gdLst/>
              <a:ahLst/>
              <a:cxnLst/>
              <a:rect l="l" t="t" r="r" b="b"/>
              <a:pathLst>
                <a:path w="3455" h="5519" extrusionOk="0">
                  <a:moveTo>
                    <a:pt x="2773" y="0"/>
                  </a:moveTo>
                  <a:cubicBezTo>
                    <a:pt x="2615" y="0"/>
                    <a:pt x="2457" y="62"/>
                    <a:pt x="2338" y="186"/>
                  </a:cubicBezTo>
                  <a:lnTo>
                    <a:pt x="1155" y="1350"/>
                  </a:lnTo>
                  <a:cubicBezTo>
                    <a:pt x="420" y="2075"/>
                    <a:pt x="1" y="3067"/>
                    <a:pt x="1" y="4107"/>
                  </a:cubicBezTo>
                  <a:lnTo>
                    <a:pt x="1" y="5519"/>
                  </a:lnTo>
                  <a:lnTo>
                    <a:pt x="1832" y="5519"/>
                  </a:lnTo>
                  <a:lnTo>
                    <a:pt x="1832" y="2447"/>
                  </a:lnTo>
                  <a:lnTo>
                    <a:pt x="3216" y="1064"/>
                  </a:lnTo>
                  <a:cubicBezTo>
                    <a:pt x="3454" y="825"/>
                    <a:pt x="3454" y="425"/>
                    <a:pt x="3216" y="186"/>
                  </a:cubicBezTo>
                  <a:cubicBezTo>
                    <a:pt x="3092" y="62"/>
                    <a:pt x="2932" y="0"/>
                    <a:pt x="2773"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72"/>
            <p:cNvSpPr/>
            <p:nvPr/>
          </p:nvSpPr>
          <p:spPr>
            <a:xfrm>
              <a:off x="3711624" y="3624324"/>
              <a:ext cx="140666" cy="24273"/>
            </a:xfrm>
            <a:custGeom>
              <a:avLst/>
              <a:gdLst/>
              <a:ahLst/>
              <a:cxnLst/>
              <a:rect l="l" t="t" r="r" b="b"/>
              <a:pathLst>
                <a:path w="5372" h="927" extrusionOk="0">
                  <a:moveTo>
                    <a:pt x="230" y="1"/>
                  </a:moveTo>
                  <a:cubicBezTo>
                    <a:pt x="106" y="1"/>
                    <a:pt x="1" y="106"/>
                    <a:pt x="10" y="230"/>
                  </a:cubicBezTo>
                  <a:lnTo>
                    <a:pt x="10" y="707"/>
                  </a:lnTo>
                  <a:cubicBezTo>
                    <a:pt x="10" y="831"/>
                    <a:pt x="106" y="926"/>
                    <a:pt x="230" y="926"/>
                  </a:cubicBezTo>
                  <a:lnTo>
                    <a:pt x="5143" y="926"/>
                  </a:lnTo>
                  <a:cubicBezTo>
                    <a:pt x="5267" y="926"/>
                    <a:pt x="5372" y="821"/>
                    <a:pt x="5362" y="707"/>
                  </a:cubicBezTo>
                  <a:lnTo>
                    <a:pt x="5362" y="230"/>
                  </a:lnTo>
                  <a:cubicBezTo>
                    <a:pt x="5362" y="106"/>
                    <a:pt x="5267" y="1"/>
                    <a:pt x="514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72"/>
            <p:cNvSpPr/>
            <p:nvPr/>
          </p:nvSpPr>
          <p:spPr>
            <a:xfrm>
              <a:off x="3776327" y="3405758"/>
              <a:ext cx="10762" cy="56795"/>
            </a:xfrm>
            <a:custGeom>
              <a:avLst/>
              <a:gdLst/>
              <a:ahLst/>
              <a:cxnLst/>
              <a:rect l="l" t="t" r="r" b="b"/>
              <a:pathLst>
                <a:path w="411" h="2169" extrusionOk="0">
                  <a:moveTo>
                    <a:pt x="411" y="0"/>
                  </a:moveTo>
                  <a:cubicBezTo>
                    <a:pt x="182" y="96"/>
                    <a:pt x="20" y="306"/>
                    <a:pt x="1" y="554"/>
                  </a:cubicBezTo>
                  <a:lnTo>
                    <a:pt x="1" y="1975"/>
                  </a:lnTo>
                  <a:cubicBezTo>
                    <a:pt x="10" y="2104"/>
                    <a:pt x="108" y="2168"/>
                    <a:pt x="206" y="2168"/>
                  </a:cubicBezTo>
                  <a:cubicBezTo>
                    <a:pt x="304" y="2168"/>
                    <a:pt x="401" y="2104"/>
                    <a:pt x="411" y="1975"/>
                  </a:cubicBezTo>
                  <a:lnTo>
                    <a:pt x="4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4" name="Google Shape;13144;p72"/>
          <p:cNvGrpSpPr/>
          <p:nvPr/>
        </p:nvGrpSpPr>
        <p:grpSpPr>
          <a:xfrm>
            <a:off x="3531026" y="1977314"/>
            <a:ext cx="359232" cy="327836"/>
            <a:chOff x="3531026" y="1977314"/>
            <a:chExt cx="359232" cy="327836"/>
          </a:xfrm>
        </p:grpSpPr>
        <p:sp>
          <p:nvSpPr>
            <p:cNvPr id="13145" name="Google Shape;13145;p72"/>
            <p:cNvSpPr/>
            <p:nvPr/>
          </p:nvSpPr>
          <p:spPr>
            <a:xfrm>
              <a:off x="3668156" y="1977314"/>
              <a:ext cx="96806" cy="92590"/>
            </a:xfrm>
            <a:custGeom>
              <a:avLst/>
              <a:gdLst/>
              <a:ahLst/>
              <a:cxnLst/>
              <a:rect l="l" t="t" r="r" b="b"/>
              <a:pathLst>
                <a:path w="3697" h="3536" extrusionOk="0">
                  <a:moveTo>
                    <a:pt x="1845" y="862"/>
                  </a:moveTo>
                  <a:cubicBezTo>
                    <a:pt x="2066" y="862"/>
                    <a:pt x="2290" y="944"/>
                    <a:pt x="2472" y="1129"/>
                  </a:cubicBezTo>
                  <a:cubicBezTo>
                    <a:pt x="3044" y="1701"/>
                    <a:pt x="2643" y="2674"/>
                    <a:pt x="1832" y="2674"/>
                  </a:cubicBezTo>
                  <a:cubicBezTo>
                    <a:pt x="1336" y="2674"/>
                    <a:pt x="936" y="2264"/>
                    <a:pt x="936" y="1768"/>
                  </a:cubicBezTo>
                  <a:cubicBezTo>
                    <a:pt x="936" y="1225"/>
                    <a:pt x="1382" y="862"/>
                    <a:pt x="1845" y="862"/>
                  </a:cubicBezTo>
                  <a:close/>
                  <a:moveTo>
                    <a:pt x="1832" y="1"/>
                  </a:moveTo>
                  <a:cubicBezTo>
                    <a:pt x="1732" y="1"/>
                    <a:pt x="1632" y="65"/>
                    <a:pt x="1623" y="194"/>
                  </a:cubicBezTo>
                  <a:lnTo>
                    <a:pt x="1623" y="461"/>
                  </a:lnTo>
                  <a:cubicBezTo>
                    <a:pt x="1422" y="499"/>
                    <a:pt x="1231" y="576"/>
                    <a:pt x="1060" y="700"/>
                  </a:cubicBezTo>
                  <a:lnTo>
                    <a:pt x="869" y="509"/>
                  </a:lnTo>
                  <a:cubicBezTo>
                    <a:pt x="826" y="470"/>
                    <a:pt x="779" y="454"/>
                    <a:pt x="733" y="454"/>
                  </a:cubicBezTo>
                  <a:cubicBezTo>
                    <a:pt x="576" y="454"/>
                    <a:pt x="440" y="649"/>
                    <a:pt x="573" y="805"/>
                  </a:cubicBezTo>
                  <a:lnTo>
                    <a:pt x="764" y="995"/>
                  </a:lnTo>
                  <a:cubicBezTo>
                    <a:pt x="640" y="1158"/>
                    <a:pt x="564" y="1358"/>
                    <a:pt x="526" y="1558"/>
                  </a:cubicBezTo>
                  <a:lnTo>
                    <a:pt x="258" y="1558"/>
                  </a:lnTo>
                  <a:cubicBezTo>
                    <a:pt x="1" y="1577"/>
                    <a:pt x="1" y="1949"/>
                    <a:pt x="258" y="1978"/>
                  </a:cubicBezTo>
                  <a:lnTo>
                    <a:pt x="526" y="1978"/>
                  </a:lnTo>
                  <a:cubicBezTo>
                    <a:pt x="564" y="2178"/>
                    <a:pt x="640" y="2369"/>
                    <a:pt x="764" y="2541"/>
                  </a:cubicBezTo>
                  <a:lnTo>
                    <a:pt x="573" y="2732"/>
                  </a:lnTo>
                  <a:cubicBezTo>
                    <a:pt x="407" y="2876"/>
                    <a:pt x="552" y="3097"/>
                    <a:pt x="715" y="3097"/>
                  </a:cubicBezTo>
                  <a:cubicBezTo>
                    <a:pt x="768" y="3097"/>
                    <a:pt x="822" y="3074"/>
                    <a:pt x="869" y="3018"/>
                  </a:cubicBezTo>
                  <a:lnTo>
                    <a:pt x="1060" y="2837"/>
                  </a:lnTo>
                  <a:cubicBezTo>
                    <a:pt x="1231" y="2951"/>
                    <a:pt x="1422" y="3037"/>
                    <a:pt x="1623" y="3075"/>
                  </a:cubicBezTo>
                  <a:lnTo>
                    <a:pt x="1623" y="3342"/>
                  </a:lnTo>
                  <a:cubicBezTo>
                    <a:pt x="1632" y="3471"/>
                    <a:pt x="1732" y="3535"/>
                    <a:pt x="1832" y="3535"/>
                  </a:cubicBezTo>
                  <a:cubicBezTo>
                    <a:pt x="1933" y="3535"/>
                    <a:pt x="2033" y="3471"/>
                    <a:pt x="2042" y="3342"/>
                  </a:cubicBezTo>
                  <a:lnTo>
                    <a:pt x="2042" y="3066"/>
                  </a:lnTo>
                  <a:cubicBezTo>
                    <a:pt x="2243" y="3037"/>
                    <a:pt x="2443" y="2951"/>
                    <a:pt x="2605" y="2827"/>
                  </a:cubicBezTo>
                  <a:lnTo>
                    <a:pt x="2796" y="3018"/>
                  </a:lnTo>
                  <a:cubicBezTo>
                    <a:pt x="2838" y="3054"/>
                    <a:pt x="2884" y="3069"/>
                    <a:pt x="2929" y="3069"/>
                  </a:cubicBezTo>
                  <a:cubicBezTo>
                    <a:pt x="3084" y="3069"/>
                    <a:pt x="3218" y="2880"/>
                    <a:pt x="3092" y="2732"/>
                  </a:cubicBezTo>
                  <a:lnTo>
                    <a:pt x="2901" y="2541"/>
                  </a:lnTo>
                  <a:cubicBezTo>
                    <a:pt x="3025" y="2369"/>
                    <a:pt x="3101" y="2178"/>
                    <a:pt x="3139" y="1968"/>
                  </a:cubicBezTo>
                  <a:lnTo>
                    <a:pt x="3407" y="1968"/>
                  </a:lnTo>
                  <a:cubicBezTo>
                    <a:pt x="3416" y="1969"/>
                    <a:pt x="3424" y="1970"/>
                    <a:pt x="3433" y="1970"/>
                  </a:cubicBezTo>
                  <a:cubicBezTo>
                    <a:pt x="3696" y="1970"/>
                    <a:pt x="3694" y="1558"/>
                    <a:pt x="3424" y="1558"/>
                  </a:cubicBezTo>
                  <a:cubicBezTo>
                    <a:pt x="3419" y="1558"/>
                    <a:pt x="3413" y="1558"/>
                    <a:pt x="3407" y="1558"/>
                  </a:cubicBezTo>
                  <a:lnTo>
                    <a:pt x="3139" y="1558"/>
                  </a:lnTo>
                  <a:cubicBezTo>
                    <a:pt x="3101" y="1358"/>
                    <a:pt x="3025" y="1158"/>
                    <a:pt x="2901" y="995"/>
                  </a:cubicBezTo>
                  <a:lnTo>
                    <a:pt x="3092" y="805"/>
                  </a:lnTo>
                  <a:cubicBezTo>
                    <a:pt x="3218" y="648"/>
                    <a:pt x="3084" y="458"/>
                    <a:pt x="2928" y="458"/>
                  </a:cubicBezTo>
                  <a:cubicBezTo>
                    <a:pt x="2884" y="458"/>
                    <a:pt x="2838" y="473"/>
                    <a:pt x="2796" y="509"/>
                  </a:cubicBezTo>
                  <a:lnTo>
                    <a:pt x="2605" y="700"/>
                  </a:lnTo>
                  <a:cubicBezTo>
                    <a:pt x="2443" y="576"/>
                    <a:pt x="2243" y="499"/>
                    <a:pt x="2042" y="461"/>
                  </a:cubicBezTo>
                  <a:lnTo>
                    <a:pt x="2042" y="194"/>
                  </a:lnTo>
                  <a:cubicBezTo>
                    <a:pt x="2033" y="65"/>
                    <a:pt x="1933" y="1"/>
                    <a:pt x="183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6" name="Google Shape;13146;p72"/>
            <p:cNvSpPr/>
            <p:nvPr/>
          </p:nvSpPr>
          <p:spPr>
            <a:xfrm>
              <a:off x="3692901" y="2005960"/>
              <a:ext cx="40744" cy="35140"/>
            </a:xfrm>
            <a:custGeom>
              <a:avLst/>
              <a:gdLst/>
              <a:ahLst/>
              <a:cxnLst/>
              <a:rect l="l" t="t" r="r" b="b"/>
              <a:pathLst>
                <a:path w="1556" h="1342" extrusionOk="0">
                  <a:moveTo>
                    <a:pt x="887" y="417"/>
                  </a:moveTo>
                  <a:cubicBezTo>
                    <a:pt x="1031" y="417"/>
                    <a:pt x="1145" y="531"/>
                    <a:pt x="1145" y="674"/>
                  </a:cubicBezTo>
                  <a:cubicBezTo>
                    <a:pt x="1145" y="824"/>
                    <a:pt x="1016" y="925"/>
                    <a:pt x="882" y="925"/>
                  </a:cubicBezTo>
                  <a:cubicBezTo>
                    <a:pt x="820" y="925"/>
                    <a:pt x="757" y="904"/>
                    <a:pt x="706" y="855"/>
                  </a:cubicBezTo>
                  <a:cubicBezTo>
                    <a:pt x="554" y="693"/>
                    <a:pt x="668" y="417"/>
                    <a:pt x="887" y="417"/>
                  </a:cubicBezTo>
                  <a:close/>
                  <a:moveTo>
                    <a:pt x="886" y="0"/>
                  </a:moveTo>
                  <a:cubicBezTo>
                    <a:pt x="722" y="0"/>
                    <a:pt x="556" y="61"/>
                    <a:pt x="420" y="197"/>
                  </a:cubicBezTo>
                  <a:cubicBezTo>
                    <a:pt x="0" y="617"/>
                    <a:pt x="296" y="1342"/>
                    <a:pt x="887" y="1342"/>
                  </a:cubicBezTo>
                  <a:cubicBezTo>
                    <a:pt x="1260" y="1342"/>
                    <a:pt x="1555" y="1037"/>
                    <a:pt x="1555" y="674"/>
                  </a:cubicBezTo>
                  <a:cubicBezTo>
                    <a:pt x="1555" y="267"/>
                    <a:pt x="1228" y="0"/>
                    <a:pt x="886"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72"/>
            <p:cNvSpPr/>
            <p:nvPr/>
          </p:nvSpPr>
          <p:spPr>
            <a:xfrm>
              <a:off x="3531026" y="2088286"/>
              <a:ext cx="276068" cy="216864"/>
            </a:xfrm>
            <a:custGeom>
              <a:avLst/>
              <a:gdLst/>
              <a:ahLst/>
              <a:cxnLst/>
              <a:rect l="l" t="t" r="r" b="b"/>
              <a:pathLst>
                <a:path w="10543" h="8282" extrusionOk="0">
                  <a:moveTo>
                    <a:pt x="220" y="1"/>
                  </a:moveTo>
                  <a:cubicBezTo>
                    <a:pt x="96" y="1"/>
                    <a:pt x="0" y="96"/>
                    <a:pt x="0" y="220"/>
                  </a:cubicBezTo>
                  <a:lnTo>
                    <a:pt x="0" y="8062"/>
                  </a:lnTo>
                  <a:cubicBezTo>
                    <a:pt x="0" y="8186"/>
                    <a:pt x="96" y="8282"/>
                    <a:pt x="220" y="8282"/>
                  </a:cubicBezTo>
                  <a:lnTo>
                    <a:pt x="10361" y="8282"/>
                  </a:lnTo>
                  <a:cubicBezTo>
                    <a:pt x="10437" y="8282"/>
                    <a:pt x="10504" y="8243"/>
                    <a:pt x="10542" y="8186"/>
                  </a:cubicBezTo>
                  <a:lnTo>
                    <a:pt x="10542" y="1594"/>
                  </a:lnTo>
                  <a:cubicBezTo>
                    <a:pt x="10542" y="1470"/>
                    <a:pt x="10437" y="1375"/>
                    <a:pt x="10313" y="1375"/>
                  </a:cubicBezTo>
                  <a:lnTo>
                    <a:pt x="4265" y="1375"/>
                  </a:lnTo>
                  <a:lnTo>
                    <a:pt x="2948" y="58"/>
                  </a:lnTo>
                  <a:cubicBezTo>
                    <a:pt x="2910" y="20"/>
                    <a:pt x="2853" y="1"/>
                    <a:pt x="2796"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72"/>
            <p:cNvSpPr/>
            <p:nvPr/>
          </p:nvSpPr>
          <p:spPr>
            <a:xfrm>
              <a:off x="3743360" y="2124264"/>
              <a:ext cx="63472" cy="51742"/>
            </a:xfrm>
            <a:custGeom>
              <a:avLst/>
              <a:gdLst/>
              <a:ahLst/>
              <a:cxnLst/>
              <a:rect l="l" t="t" r="r" b="b"/>
              <a:pathLst>
                <a:path w="2424" h="1976" extrusionOk="0">
                  <a:moveTo>
                    <a:pt x="449" y="1"/>
                  </a:moveTo>
                  <a:lnTo>
                    <a:pt x="86" y="363"/>
                  </a:lnTo>
                  <a:cubicBezTo>
                    <a:pt x="0" y="449"/>
                    <a:pt x="0" y="583"/>
                    <a:pt x="86" y="678"/>
                  </a:cubicBezTo>
                  <a:lnTo>
                    <a:pt x="773" y="1365"/>
                  </a:lnTo>
                  <a:cubicBezTo>
                    <a:pt x="816" y="1403"/>
                    <a:pt x="873" y="1422"/>
                    <a:pt x="930" y="1422"/>
                  </a:cubicBezTo>
                  <a:cubicBezTo>
                    <a:pt x="988" y="1422"/>
                    <a:pt x="1045" y="1403"/>
                    <a:pt x="1088" y="1365"/>
                  </a:cubicBezTo>
                  <a:lnTo>
                    <a:pt x="1536" y="917"/>
                  </a:lnTo>
                  <a:cubicBezTo>
                    <a:pt x="1698" y="1002"/>
                    <a:pt x="1861" y="1069"/>
                    <a:pt x="2042" y="1126"/>
                  </a:cubicBezTo>
                  <a:lnTo>
                    <a:pt x="2042" y="1756"/>
                  </a:lnTo>
                  <a:cubicBezTo>
                    <a:pt x="2042" y="1880"/>
                    <a:pt x="2137" y="1975"/>
                    <a:pt x="2261" y="1975"/>
                  </a:cubicBezTo>
                  <a:lnTo>
                    <a:pt x="2423" y="1975"/>
                  </a:lnTo>
                  <a:lnTo>
                    <a:pt x="2423" y="220"/>
                  </a:lnTo>
                  <a:cubicBezTo>
                    <a:pt x="2423" y="106"/>
                    <a:pt x="2328" y="1"/>
                    <a:pt x="220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9" name="Google Shape;13149;p72"/>
            <p:cNvSpPr/>
            <p:nvPr/>
          </p:nvSpPr>
          <p:spPr>
            <a:xfrm>
              <a:off x="3531026" y="2193471"/>
              <a:ext cx="276068" cy="111443"/>
            </a:xfrm>
            <a:custGeom>
              <a:avLst/>
              <a:gdLst/>
              <a:ahLst/>
              <a:cxnLst/>
              <a:rect l="l" t="t" r="r" b="b"/>
              <a:pathLst>
                <a:path w="10543" h="4256" extrusionOk="0">
                  <a:moveTo>
                    <a:pt x="0" y="0"/>
                  </a:moveTo>
                  <a:lnTo>
                    <a:pt x="0" y="4036"/>
                  </a:lnTo>
                  <a:cubicBezTo>
                    <a:pt x="0" y="4160"/>
                    <a:pt x="96" y="4255"/>
                    <a:pt x="220" y="4255"/>
                  </a:cubicBezTo>
                  <a:lnTo>
                    <a:pt x="10361" y="4255"/>
                  </a:lnTo>
                  <a:cubicBezTo>
                    <a:pt x="10437" y="4255"/>
                    <a:pt x="10504" y="4217"/>
                    <a:pt x="10542" y="4160"/>
                  </a:cubicBezTo>
                  <a:lnTo>
                    <a:pt x="10542"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0" name="Google Shape;13150;p72"/>
            <p:cNvSpPr/>
            <p:nvPr/>
          </p:nvSpPr>
          <p:spPr>
            <a:xfrm>
              <a:off x="3531785" y="2179462"/>
              <a:ext cx="298535" cy="125688"/>
            </a:xfrm>
            <a:custGeom>
              <a:avLst/>
              <a:gdLst/>
              <a:ahLst/>
              <a:cxnLst/>
              <a:rect l="l" t="t" r="r" b="b"/>
              <a:pathLst>
                <a:path w="11401" h="4800" extrusionOk="0">
                  <a:moveTo>
                    <a:pt x="1068" y="1"/>
                  </a:moveTo>
                  <a:cubicBezTo>
                    <a:pt x="964" y="1"/>
                    <a:pt x="868" y="77"/>
                    <a:pt x="849" y="182"/>
                  </a:cubicBezTo>
                  <a:lnTo>
                    <a:pt x="782" y="535"/>
                  </a:lnTo>
                  <a:lnTo>
                    <a:pt x="134" y="3951"/>
                  </a:lnTo>
                  <a:lnTo>
                    <a:pt x="0" y="4676"/>
                  </a:lnTo>
                  <a:cubicBezTo>
                    <a:pt x="38" y="4752"/>
                    <a:pt x="114" y="4800"/>
                    <a:pt x="191" y="4800"/>
                  </a:cubicBezTo>
                  <a:lnTo>
                    <a:pt x="10332" y="4800"/>
                  </a:lnTo>
                  <a:cubicBezTo>
                    <a:pt x="10437" y="4790"/>
                    <a:pt x="10523" y="4723"/>
                    <a:pt x="10542" y="4618"/>
                  </a:cubicBezTo>
                  <a:lnTo>
                    <a:pt x="10675" y="3951"/>
                  </a:lnTo>
                  <a:lnTo>
                    <a:pt x="11372" y="259"/>
                  </a:lnTo>
                  <a:cubicBezTo>
                    <a:pt x="11400" y="125"/>
                    <a:pt x="11295" y="1"/>
                    <a:pt x="1116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72"/>
            <p:cNvSpPr/>
            <p:nvPr/>
          </p:nvSpPr>
          <p:spPr>
            <a:xfrm>
              <a:off x="3531785" y="2282893"/>
              <a:ext cx="279551" cy="22257"/>
            </a:xfrm>
            <a:custGeom>
              <a:avLst/>
              <a:gdLst/>
              <a:ahLst/>
              <a:cxnLst/>
              <a:rect l="l" t="t" r="r" b="b"/>
              <a:pathLst>
                <a:path w="10676" h="850" extrusionOk="0">
                  <a:moveTo>
                    <a:pt x="134" y="1"/>
                  </a:moveTo>
                  <a:lnTo>
                    <a:pt x="29" y="592"/>
                  </a:lnTo>
                  <a:lnTo>
                    <a:pt x="0" y="726"/>
                  </a:lnTo>
                  <a:cubicBezTo>
                    <a:pt x="38" y="802"/>
                    <a:pt x="114" y="850"/>
                    <a:pt x="191" y="850"/>
                  </a:cubicBezTo>
                  <a:lnTo>
                    <a:pt x="10332" y="850"/>
                  </a:lnTo>
                  <a:cubicBezTo>
                    <a:pt x="10437" y="840"/>
                    <a:pt x="10523" y="773"/>
                    <a:pt x="10542" y="668"/>
                  </a:cubicBezTo>
                  <a:lnTo>
                    <a:pt x="10675"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72"/>
            <p:cNvSpPr/>
            <p:nvPr/>
          </p:nvSpPr>
          <p:spPr>
            <a:xfrm>
              <a:off x="3740846" y="2015596"/>
              <a:ext cx="149412" cy="149176"/>
            </a:xfrm>
            <a:custGeom>
              <a:avLst/>
              <a:gdLst/>
              <a:ahLst/>
              <a:cxnLst/>
              <a:rect l="l" t="t" r="r" b="b"/>
              <a:pathLst>
                <a:path w="5706" h="5697" extrusionOk="0">
                  <a:moveTo>
                    <a:pt x="2843" y="1622"/>
                  </a:moveTo>
                  <a:cubicBezTo>
                    <a:pt x="3468" y="1622"/>
                    <a:pt x="4065" y="2109"/>
                    <a:pt x="4065" y="2844"/>
                  </a:cubicBezTo>
                  <a:cubicBezTo>
                    <a:pt x="4065" y="3511"/>
                    <a:pt x="3521" y="4055"/>
                    <a:pt x="2853" y="4055"/>
                  </a:cubicBezTo>
                  <a:cubicBezTo>
                    <a:pt x="1766" y="4055"/>
                    <a:pt x="1222" y="2748"/>
                    <a:pt x="1985" y="1985"/>
                  </a:cubicBezTo>
                  <a:cubicBezTo>
                    <a:pt x="2236" y="1734"/>
                    <a:pt x="2543" y="1622"/>
                    <a:pt x="2843" y="1622"/>
                  </a:cubicBezTo>
                  <a:close/>
                  <a:moveTo>
                    <a:pt x="2787" y="1"/>
                  </a:moveTo>
                  <a:cubicBezTo>
                    <a:pt x="2663" y="1"/>
                    <a:pt x="2567" y="96"/>
                    <a:pt x="2567" y="220"/>
                  </a:cubicBezTo>
                  <a:lnTo>
                    <a:pt x="2567" y="764"/>
                  </a:lnTo>
                  <a:cubicBezTo>
                    <a:pt x="2205" y="812"/>
                    <a:pt x="1861" y="955"/>
                    <a:pt x="1565" y="1184"/>
                  </a:cubicBezTo>
                  <a:lnTo>
                    <a:pt x="1174" y="793"/>
                  </a:lnTo>
                  <a:cubicBezTo>
                    <a:pt x="1131" y="750"/>
                    <a:pt x="1077" y="728"/>
                    <a:pt x="1022" y="728"/>
                  </a:cubicBezTo>
                  <a:cubicBezTo>
                    <a:pt x="967" y="728"/>
                    <a:pt x="912" y="750"/>
                    <a:pt x="869" y="793"/>
                  </a:cubicBezTo>
                  <a:lnTo>
                    <a:pt x="783" y="878"/>
                  </a:lnTo>
                  <a:cubicBezTo>
                    <a:pt x="697" y="964"/>
                    <a:pt x="697" y="1098"/>
                    <a:pt x="783" y="1184"/>
                  </a:cubicBezTo>
                  <a:lnTo>
                    <a:pt x="1174" y="1575"/>
                  </a:lnTo>
                  <a:cubicBezTo>
                    <a:pt x="945" y="1871"/>
                    <a:pt x="802" y="2214"/>
                    <a:pt x="755" y="2577"/>
                  </a:cubicBezTo>
                  <a:lnTo>
                    <a:pt x="230" y="2577"/>
                  </a:lnTo>
                  <a:cubicBezTo>
                    <a:pt x="106" y="2577"/>
                    <a:pt x="1" y="2672"/>
                    <a:pt x="1" y="2796"/>
                  </a:cubicBezTo>
                  <a:lnTo>
                    <a:pt x="1" y="2920"/>
                  </a:lnTo>
                  <a:cubicBezTo>
                    <a:pt x="10" y="3035"/>
                    <a:pt x="106" y="3120"/>
                    <a:pt x="230" y="3120"/>
                  </a:cubicBezTo>
                  <a:lnTo>
                    <a:pt x="774" y="3120"/>
                  </a:lnTo>
                  <a:cubicBezTo>
                    <a:pt x="821" y="3483"/>
                    <a:pt x="964" y="3826"/>
                    <a:pt x="1193" y="4122"/>
                  </a:cubicBezTo>
                  <a:lnTo>
                    <a:pt x="802" y="4513"/>
                  </a:lnTo>
                  <a:cubicBezTo>
                    <a:pt x="716" y="4599"/>
                    <a:pt x="716" y="4733"/>
                    <a:pt x="802" y="4818"/>
                  </a:cubicBezTo>
                  <a:lnTo>
                    <a:pt x="888" y="4904"/>
                  </a:lnTo>
                  <a:cubicBezTo>
                    <a:pt x="931" y="4947"/>
                    <a:pt x="986" y="4969"/>
                    <a:pt x="1041" y="4969"/>
                  </a:cubicBezTo>
                  <a:cubicBezTo>
                    <a:pt x="1096" y="4969"/>
                    <a:pt x="1151" y="4947"/>
                    <a:pt x="1193" y="4904"/>
                  </a:cubicBezTo>
                  <a:lnTo>
                    <a:pt x="1585" y="4513"/>
                  </a:lnTo>
                  <a:cubicBezTo>
                    <a:pt x="1880" y="4742"/>
                    <a:pt x="2224" y="4885"/>
                    <a:pt x="2586" y="4933"/>
                  </a:cubicBezTo>
                  <a:lnTo>
                    <a:pt x="2586" y="5477"/>
                  </a:lnTo>
                  <a:cubicBezTo>
                    <a:pt x="2586" y="5601"/>
                    <a:pt x="2682" y="5696"/>
                    <a:pt x="2806" y="5696"/>
                  </a:cubicBezTo>
                  <a:lnTo>
                    <a:pt x="2930" y="5696"/>
                  </a:lnTo>
                  <a:cubicBezTo>
                    <a:pt x="3044" y="5696"/>
                    <a:pt x="3149" y="5601"/>
                    <a:pt x="3149" y="5477"/>
                  </a:cubicBezTo>
                  <a:lnTo>
                    <a:pt x="3149" y="4933"/>
                  </a:lnTo>
                  <a:cubicBezTo>
                    <a:pt x="3512" y="4885"/>
                    <a:pt x="3855" y="4742"/>
                    <a:pt x="4151" y="4513"/>
                  </a:cubicBezTo>
                  <a:lnTo>
                    <a:pt x="4532" y="4904"/>
                  </a:lnTo>
                  <a:cubicBezTo>
                    <a:pt x="4575" y="4947"/>
                    <a:pt x="4633" y="4969"/>
                    <a:pt x="4690" y="4969"/>
                  </a:cubicBezTo>
                  <a:cubicBezTo>
                    <a:pt x="4747" y="4969"/>
                    <a:pt x="4804" y="4947"/>
                    <a:pt x="4847" y="4904"/>
                  </a:cubicBezTo>
                  <a:lnTo>
                    <a:pt x="4933" y="4818"/>
                  </a:lnTo>
                  <a:cubicBezTo>
                    <a:pt x="5019" y="4733"/>
                    <a:pt x="5019" y="4599"/>
                    <a:pt x="4933" y="4513"/>
                  </a:cubicBezTo>
                  <a:lnTo>
                    <a:pt x="4523" y="4113"/>
                  </a:lnTo>
                  <a:cubicBezTo>
                    <a:pt x="4742" y="3826"/>
                    <a:pt x="4885" y="3483"/>
                    <a:pt x="4933" y="3111"/>
                  </a:cubicBezTo>
                  <a:lnTo>
                    <a:pt x="5486" y="3111"/>
                  </a:lnTo>
                  <a:cubicBezTo>
                    <a:pt x="5601" y="3111"/>
                    <a:pt x="5696" y="3015"/>
                    <a:pt x="5706" y="2901"/>
                  </a:cubicBezTo>
                  <a:lnTo>
                    <a:pt x="5706" y="2777"/>
                  </a:lnTo>
                  <a:cubicBezTo>
                    <a:pt x="5706" y="2662"/>
                    <a:pt x="5601" y="2558"/>
                    <a:pt x="5477" y="2558"/>
                  </a:cubicBezTo>
                  <a:lnTo>
                    <a:pt x="4933" y="2558"/>
                  </a:lnTo>
                  <a:cubicBezTo>
                    <a:pt x="4885" y="2195"/>
                    <a:pt x="4742" y="1852"/>
                    <a:pt x="4513" y="1556"/>
                  </a:cubicBezTo>
                  <a:lnTo>
                    <a:pt x="4904" y="1174"/>
                  </a:lnTo>
                  <a:cubicBezTo>
                    <a:pt x="4990" y="1079"/>
                    <a:pt x="4990" y="945"/>
                    <a:pt x="4904" y="859"/>
                  </a:cubicBezTo>
                  <a:lnTo>
                    <a:pt x="4819" y="774"/>
                  </a:lnTo>
                  <a:cubicBezTo>
                    <a:pt x="4776" y="731"/>
                    <a:pt x="4721" y="709"/>
                    <a:pt x="4666" y="709"/>
                  </a:cubicBezTo>
                  <a:cubicBezTo>
                    <a:pt x="4611" y="709"/>
                    <a:pt x="4556" y="731"/>
                    <a:pt x="4513" y="774"/>
                  </a:cubicBezTo>
                  <a:lnTo>
                    <a:pt x="4122" y="1165"/>
                  </a:lnTo>
                  <a:cubicBezTo>
                    <a:pt x="3826" y="936"/>
                    <a:pt x="3483" y="793"/>
                    <a:pt x="3121" y="745"/>
                  </a:cubicBezTo>
                  <a:lnTo>
                    <a:pt x="3121" y="201"/>
                  </a:lnTo>
                  <a:cubicBezTo>
                    <a:pt x="3111" y="87"/>
                    <a:pt x="3016" y="1"/>
                    <a:pt x="2911"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72"/>
            <p:cNvSpPr/>
            <p:nvPr/>
          </p:nvSpPr>
          <p:spPr>
            <a:xfrm>
              <a:off x="3789576" y="2070532"/>
              <a:ext cx="45221" cy="38780"/>
            </a:xfrm>
            <a:custGeom>
              <a:avLst/>
              <a:gdLst/>
              <a:ahLst/>
              <a:cxnLst/>
              <a:rect l="l" t="t" r="r" b="b"/>
              <a:pathLst>
                <a:path w="1727" h="1481" extrusionOk="0">
                  <a:moveTo>
                    <a:pt x="989" y="0"/>
                  </a:moveTo>
                  <a:cubicBezTo>
                    <a:pt x="807" y="0"/>
                    <a:pt x="620" y="69"/>
                    <a:pt x="468" y="221"/>
                  </a:cubicBezTo>
                  <a:cubicBezTo>
                    <a:pt x="0" y="679"/>
                    <a:pt x="334" y="1480"/>
                    <a:pt x="992" y="1480"/>
                  </a:cubicBezTo>
                  <a:cubicBezTo>
                    <a:pt x="1393" y="1480"/>
                    <a:pt x="1727" y="1146"/>
                    <a:pt x="1727" y="736"/>
                  </a:cubicBezTo>
                  <a:cubicBezTo>
                    <a:pt x="1727" y="292"/>
                    <a:pt x="1367" y="0"/>
                    <a:pt x="98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72"/>
            <p:cNvSpPr/>
            <p:nvPr/>
          </p:nvSpPr>
          <p:spPr>
            <a:xfrm>
              <a:off x="3531026" y="2088286"/>
              <a:ext cx="111679" cy="36004"/>
            </a:xfrm>
            <a:custGeom>
              <a:avLst/>
              <a:gdLst/>
              <a:ahLst/>
              <a:cxnLst/>
              <a:rect l="l" t="t" r="r" b="b"/>
              <a:pathLst>
                <a:path w="4265" h="1375" extrusionOk="0">
                  <a:moveTo>
                    <a:pt x="220" y="1"/>
                  </a:moveTo>
                  <a:cubicBezTo>
                    <a:pt x="96" y="1"/>
                    <a:pt x="0" y="96"/>
                    <a:pt x="0" y="220"/>
                  </a:cubicBezTo>
                  <a:lnTo>
                    <a:pt x="0" y="1375"/>
                  </a:lnTo>
                  <a:lnTo>
                    <a:pt x="4265" y="1375"/>
                  </a:lnTo>
                  <a:lnTo>
                    <a:pt x="2948" y="58"/>
                  </a:lnTo>
                  <a:cubicBezTo>
                    <a:pt x="2910" y="20"/>
                    <a:pt x="2853" y="1"/>
                    <a:pt x="2796"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55" name="Google Shape;13155;p72"/>
          <p:cNvGrpSpPr/>
          <p:nvPr/>
        </p:nvGrpSpPr>
        <p:grpSpPr>
          <a:xfrm>
            <a:off x="3123351" y="1500275"/>
            <a:ext cx="296781" cy="359232"/>
            <a:chOff x="3123351" y="1500275"/>
            <a:chExt cx="296781" cy="359232"/>
          </a:xfrm>
        </p:grpSpPr>
        <p:sp>
          <p:nvSpPr>
            <p:cNvPr id="13156" name="Google Shape;13156;p72"/>
            <p:cNvSpPr/>
            <p:nvPr/>
          </p:nvSpPr>
          <p:spPr>
            <a:xfrm>
              <a:off x="3123351" y="1562700"/>
              <a:ext cx="296781" cy="296545"/>
            </a:xfrm>
            <a:custGeom>
              <a:avLst/>
              <a:gdLst/>
              <a:ahLst/>
              <a:cxnLst/>
              <a:rect l="l" t="t" r="r" b="b"/>
              <a:pathLst>
                <a:path w="11334" h="11325" extrusionOk="0">
                  <a:moveTo>
                    <a:pt x="220" y="1"/>
                  </a:moveTo>
                  <a:cubicBezTo>
                    <a:pt x="96" y="1"/>
                    <a:pt x="0" y="96"/>
                    <a:pt x="0" y="220"/>
                  </a:cubicBezTo>
                  <a:lnTo>
                    <a:pt x="0" y="8806"/>
                  </a:lnTo>
                  <a:lnTo>
                    <a:pt x="258" y="9073"/>
                  </a:lnTo>
                  <a:lnTo>
                    <a:pt x="1813" y="10676"/>
                  </a:lnTo>
                  <a:lnTo>
                    <a:pt x="2452" y="11325"/>
                  </a:lnTo>
                  <a:lnTo>
                    <a:pt x="11114" y="11325"/>
                  </a:lnTo>
                  <a:cubicBezTo>
                    <a:pt x="11238" y="11325"/>
                    <a:pt x="11334" y="11229"/>
                    <a:pt x="11334" y="11105"/>
                  </a:cubicBezTo>
                  <a:lnTo>
                    <a:pt x="11334" y="220"/>
                  </a:lnTo>
                  <a:cubicBezTo>
                    <a:pt x="11334" y="96"/>
                    <a:pt x="11229" y="1"/>
                    <a:pt x="11114"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72"/>
            <p:cNvSpPr/>
            <p:nvPr/>
          </p:nvSpPr>
          <p:spPr>
            <a:xfrm>
              <a:off x="3276979" y="1562465"/>
              <a:ext cx="99189" cy="33569"/>
            </a:xfrm>
            <a:custGeom>
              <a:avLst/>
              <a:gdLst/>
              <a:ahLst/>
              <a:cxnLst/>
              <a:rect l="l" t="t" r="r" b="b"/>
              <a:pathLst>
                <a:path w="3788" h="1282" extrusionOk="0">
                  <a:moveTo>
                    <a:pt x="0" y="0"/>
                  </a:moveTo>
                  <a:cubicBezTo>
                    <a:pt x="344" y="854"/>
                    <a:pt x="1119" y="1281"/>
                    <a:pt x="1894" y="1281"/>
                  </a:cubicBezTo>
                  <a:cubicBezTo>
                    <a:pt x="2669" y="1281"/>
                    <a:pt x="3444" y="854"/>
                    <a:pt x="3788"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72"/>
            <p:cNvSpPr/>
            <p:nvPr/>
          </p:nvSpPr>
          <p:spPr>
            <a:xfrm>
              <a:off x="3130081" y="1800277"/>
              <a:ext cx="75963" cy="59230"/>
            </a:xfrm>
            <a:custGeom>
              <a:avLst/>
              <a:gdLst/>
              <a:ahLst/>
              <a:cxnLst/>
              <a:rect l="l" t="t" r="r" b="b"/>
              <a:pathLst>
                <a:path w="2901" h="2262" extrusionOk="0">
                  <a:moveTo>
                    <a:pt x="1" y="0"/>
                  </a:moveTo>
                  <a:lnTo>
                    <a:pt x="2195" y="2261"/>
                  </a:lnTo>
                  <a:lnTo>
                    <a:pt x="2901" y="2261"/>
                  </a:lnTo>
                  <a:lnTo>
                    <a:pt x="2901" y="172"/>
                  </a:lnTo>
                  <a:cubicBezTo>
                    <a:pt x="2901" y="77"/>
                    <a:pt x="2825" y="0"/>
                    <a:pt x="2729"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72"/>
            <p:cNvSpPr/>
            <p:nvPr/>
          </p:nvSpPr>
          <p:spPr>
            <a:xfrm>
              <a:off x="3170799" y="1562465"/>
              <a:ext cx="249334" cy="296781"/>
            </a:xfrm>
            <a:custGeom>
              <a:avLst/>
              <a:gdLst/>
              <a:ahLst/>
              <a:cxnLst/>
              <a:rect l="l" t="t" r="r" b="b"/>
              <a:pathLst>
                <a:path w="9522" h="11334" extrusionOk="0">
                  <a:moveTo>
                    <a:pt x="8882" y="0"/>
                  </a:moveTo>
                  <a:lnTo>
                    <a:pt x="8882" y="10685"/>
                  </a:lnTo>
                  <a:lnTo>
                    <a:pt x="1" y="10685"/>
                  </a:lnTo>
                  <a:lnTo>
                    <a:pt x="640" y="11334"/>
                  </a:lnTo>
                  <a:lnTo>
                    <a:pt x="9302" y="11334"/>
                  </a:lnTo>
                  <a:cubicBezTo>
                    <a:pt x="9426" y="11334"/>
                    <a:pt x="9522" y="11238"/>
                    <a:pt x="9522" y="11114"/>
                  </a:cubicBezTo>
                  <a:lnTo>
                    <a:pt x="9522" y="229"/>
                  </a:lnTo>
                  <a:cubicBezTo>
                    <a:pt x="9522" y="105"/>
                    <a:pt x="9426" y="10"/>
                    <a:pt x="9302"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72"/>
            <p:cNvSpPr/>
            <p:nvPr/>
          </p:nvSpPr>
          <p:spPr>
            <a:xfrm>
              <a:off x="3123351" y="1793285"/>
              <a:ext cx="64206" cy="66222"/>
            </a:xfrm>
            <a:custGeom>
              <a:avLst/>
              <a:gdLst/>
              <a:ahLst/>
              <a:cxnLst/>
              <a:rect l="l" t="t" r="r" b="b"/>
              <a:pathLst>
                <a:path w="2452" h="2529" extrusionOk="0">
                  <a:moveTo>
                    <a:pt x="0" y="0"/>
                  </a:moveTo>
                  <a:lnTo>
                    <a:pt x="2452" y="2528"/>
                  </a:lnTo>
                  <a:lnTo>
                    <a:pt x="2452" y="220"/>
                  </a:lnTo>
                  <a:cubicBezTo>
                    <a:pt x="2452" y="96"/>
                    <a:pt x="2347" y="0"/>
                    <a:pt x="222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72"/>
            <p:cNvSpPr/>
            <p:nvPr/>
          </p:nvSpPr>
          <p:spPr>
            <a:xfrm>
              <a:off x="3251998" y="1787787"/>
              <a:ext cx="131658" cy="11024"/>
            </a:xfrm>
            <a:custGeom>
              <a:avLst/>
              <a:gdLst/>
              <a:ahLst/>
              <a:cxnLst/>
              <a:rect l="l" t="t" r="r" b="b"/>
              <a:pathLst>
                <a:path w="5028" h="421" extrusionOk="0">
                  <a:moveTo>
                    <a:pt x="258" y="0"/>
                  </a:moveTo>
                  <a:cubicBezTo>
                    <a:pt x="0" y="20"/>
                    <a:pt x="0" y="401"/>
                    <a:pt x="258" y="420"/>
                  </a:cubicBezTo>
                  <a:lnTo>
                    <a:pt x="4770" y="420"/>
                  </a:lnTo>
                  <a:cubicBezTo>
                    <a:pt x="5028" y="401"/>
                    <a:pt x="5028" y="20"/>
                    <a:pt x="4770"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72"/>
            <p:cNvSpPr/>
            <p:nvPr/>
          </p:nvSpPr>
          <p:spPr>
            <a:xfrm>
              <a:off x="3259304" y="1537432"/>
              <a:ext cx="74234" cy="70516"/>
            </a:xfrm>
            <a:custGeom>
              <a:avLst/>
              <a:gdLst/>
              <a:ahLst/>
              <a:cxnLst/>
              <a:rect l="l" t="t" r="r" b="b"/>
              <a:pathLst>
                <a:path w="2835" h="2693" extrusionOk="0">
                  <a:moveTo>
                    <a:pt x="2549" y="0"/>
                  </a:moveTo>
                  <a:cubicBezTo>
                    <a:pt x="2507" y="0"/>
                    <a:pt x="2462" y="15"/>
                    <a:pt x="2421" y="50"/>
                  </a:cubicBezTo>
                  <a:lnTo>
                    <a:pt x="131" y="2340"/>
                  </a:lnTo>
                  <a:cubicBezTo>
                    <a:pt x="1" y="2461"/>
                    <a:pt x="90" y="2693"/>
                    <a:pt x="273" y="2693"/>
                  </a:cubicBezTo>
                  <a:cubicBezTo>
                    <a:pt x="277" y="2693"/>
                    <a:pt x="280" y="2693"/>
                    <a:pt x="284" y="2693"/>
                  </a:cubicBezTo>
                  <a:cubicBezTo>
                    <a:pt x="332" y="2693"/>
                    <a:pt x="389" y="2674"/>
                    <a:pt x="427" y="2635"/>
                  </a:cubicBezTo>
                  <a:lnTo>
                    <a:pt x="2707" y="346"/>
                  </a:lnTo>
                  <a:cubicBezTo>
                    <a:pt x="2834" y="196"/>
                    <a:pt x="2704" y="0"/>
                    <a:pt x="254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72"/>
            <p:cNvSpPr/>
            <p:nvPr/>
          </p:nvSpPr>
          <p:spPr>
            <a:xfrm>
              <a:off x="3283970" y="1500275"/>
              <a:ext cx="84944" cy="84944"/>
            </a:xfrm>
            <a:custGeom>
              <a:avLst/>
              <a:gdLst/>
              <a:ahLst/>
              <a:cxnLst/>
              <a:rect l="l" t="t" r="r" b="b"/>
              <a:pathLst>
                <a:path w="3244" h="3244" extrusionOk="0">
                  <a:moveTo>
                    <a:pt x="1622" y="0"/>
                  </a:moveTo>
                  <a:cubicBezTo>
                    <a:pt x="725" y="0"/>
                    <a:pt x="0" y="725"/>
                    <a:pt x="0" y="1622"/>
                  </a:cubicBezTo>
                  <a:cubicBezTo>
                    <a:pt x="0" y="2519"/>
                    <a:pt x="725" y="3244"/>
                    <a:pt x="1622" y="3244"/>
                  </a:cubicBezTo>
                  <a:cubicBezTo>
                    <a:pt x="2519" y="3244"/>
                    <a:pt x="3244" y="2519"/>
                    <a:pt x="3244" y="1622"/>
                  </a:cubicBezTo>
                  <a:cubicBezTo>
                    <a:pt x="3244" y="725"/>
                    <a:pt x="2519" y="0"/>
                    <a:pt x="1622"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72"/>
            <p:cNvSpPr/>
            <p:nvPr/>
          </p:nvSpPr>
          <p:spPr>
            <a:xfrm>
              <a:off x="3185803" y="1633662"/>
              <a:ext cx="171878" cy="19743"/>
            </a:xfrm>
            <a:custGeom>
              <a:avLst/>
              <a:gdLst/>
              <a:ahLst/>
              <a:cxnLst/>
              <a:rect l="l" t="t" r="r" b="b"/>
              <a:pathLst>
                <a:path w="6564" h="754" extrusionOk="0">
                  <a:moveTo>
                    <a:pt x="220" y="0"/>
                  </a:moveTo>
                  <a:cubicBezTo>
                    <a:pt x="96" y="0"/>
                    <a:pt x="0" y="96"/>
                    <a:pt x="0" y="220"/>
                  </a:cubicBezTo>
                  <a:lnTo>
                    <a:pt x="0" y="525"/>
                  </a:lnTo>
                  <a:cubicBezTo>
                    <a:pt x="0" y="649"/>
                    <a:pt x="96" y="754"/>
                    <a:pt x="220" y="754"/>
                  </a:cubicBezTo>
                  <a:lnTo>
                    <a:pt x="6344" y="754"/>
                  </a:lnTo>
                  <a:cubicBezTo>
                    <a:pt x="6468" y="744"/>
                    <a:pt x="6564" y="649"/>
                    <a:pt x="6564" y="525"/>
                  </a:cubicBezTo>
                  <a:lnTo>
                    <a:pt x="6564" y="220"/>
                  </a:lnTo>
                  <a:cubicBezTo>
                    <a:pt x="6564" y="96"/>
                    <a:pt x="6468" y="0"/>
                    <a:pt x="6344" y="0"/>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5" name="Google Shape;13165;p72"/>
            <p:cNvSpPr/>
            <p:nvPr/>
          </p:nvSpPr>
          <p:spPr>
            <a:xfrm>
              <a:off x="3179047" y="1674851"/>
              <a:ext cx="186463" cy="10814"/>
            </a:xfrm>
            <a:custGeom>
              <a:avLst/>
              <a:gdLst/>
              <a:ahLst/>
              <a:cxnLst/>
              <a:rect l="l" t="t" r="r" b="b"/>
              <a:pathLst>
                <a:path w="7121" h="413" extrusionOk="0">
                  <a:moveTo>
                    <a:pt x="6849" y="0"/>
                  </a:moveTo>
                  <a:cubicBezTo>
                    <a:pt x="6840" y="0"/>
                    <a:pt x="6831" y="1"/>
                    <a:pt x="6822" y="1"/>
                  </a:cubicBezTo>
                  <a:lnTo>
                    <a:pt x="258" y="1"/>
                  </a:lnTo>
                  <a:cubicBezTo>
                    <a:pt x="1" y="20"/>
                    <a:pt x="1" y="393"/>
                    <a:pt x="258" y="412"/>
                  </a:cubicBezTo>
                  <a:lnTo>
                    <a:pt x="6822" y="412"/>
                  </a:lnTo>
                  <a:cubicBezTo>
                    <a:pt x="6828" y="412"/>
                    <a:pt x="6834" y="412"/>
                    <a:pt x="6840" y="412"/>
                  </a:cubicBezTo>
                  <a:cubicBezTo>
                    <a:pt x="7118" y="412"/>
                    <a:pt x="7121" y="0"/>
                    <a:pt x="6849"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6" name="Google Shape;13166;p72"/>
            <p:cNvSpPr/>
            <p:nvPr/>
          </p:nvSpPr>
          <p:spPr>
            <a:xfrm>
              <a:off x="3179047" y="1701847"/>
              <a:ext cx="185390" cy="10762"/>
            </a:xfrm>
            <a:custGeom>
              <a:avLst/>
              <a:gdLst/>
              <a:ahLst/>
              <a:cxnLst/>
              <a:rect l="l" t="t" r="r" b="b"/>
              <a:pathLst>
                <a:path w="7080" h="411" extrusionOk="0">
                  <a:moveTo>
                    <a:pt x="258" y="1"/>
                  </a:moveTo>
                  <a:cubicBezTo>
                    <a:pt x="1" y="20"/>
                    <a:pt x="1" y="392"/>
                    <a:pt x="258" y="411"/>
                  </a:cubicBezTo>
                  <a:lnTo>
                    <a:pt x="6822" y="411"/>
                  </a:lnTo>
                  <a:cubicBezTo>
                    <a:pt x="7079" y="392"/>
                    <a:pt x="7079" y="20"/>
                    <a:pt x="682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7" name="Google Shape;13167;p72"/>
          <p:cNvGrpSpPr/>
          <p:nvPr/>
        </p:nvGrpSpPr>
        <p:grpSpPr>
          <a:xfrm>
            <a:off x="2659458" y="1500275"/>
            <a:ext cx="332261" cy="359232"/>
            <a:chOff x="2659458" y="1500275"/>
            <a:chExt cx="332261" cy="359232"/>
          </a:xfrm>
        </p:grpSpPr>
        <p:sp>
          <p:nvSpPr>
            <p:cNvPr id="13168" name="Google Shape;13168;p72"/>
            <p:cNvSpPr/>
            <p:nvPr/>
          </p:nvSpPr>
          <p:spPr>
            <a:xfrm>
              <a:off x="2957234" y="1800015"/>
              <a:ext cx="34486" cy="59361"/>
            </a:xfrm>
            <a:custGeom>
              <a:avLst/>
              <a:gdLst/>
              <a:ahLst/>
              <a:cxnLst/>
              <a:rect l="l" t="t" r="r" b="b"/>
              <a:pathLst>
                <a:path w="1317" h="2267" extrusionOk="0">
                  <a:moveTo>
                    <a:pt x="0" y="1"/>
                  </a:moveTo>
                  <a:lnTo>
                    <a:pt x="248" y="1909"/>
                  </a:lnTo>
                  <a:cubicBezTo>
                    <a:pt x="277" y="2147"/>
                    <a:pt x="465" y="2267"/>
                    <a:pt x="655" y="2267"/>
                  </a:cubicBezTo>
                  <a:cubicBezTo>
                    <a:pt x="844" y="2267"/>
                    <a:pt x="1035" y="2147"/>
                    <a:pt x="1069" y="1909"/>
                  </a:cubicBezTo>
                  <a:lnTo>
                    <a:pt x="131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72"/>
            <p:cNvSpPr/>
            <p:nvPr/>
          </p:nvSpPr>
          <p:spPr>
            <a:xfrm>
              <a:off x="2974463" y="1800015"/>
              <a:ext cx="17256" cy="59492"/>
            </a:xfrm>
            <a:custGeom>
              <a:avLst/>
              <a:gdLst/>
              <a:ahLst/>
              <a:cxnLst/>
              <a:rect l="l" t="t" r="r" b="b"/>
              <a:pathLst>
                <a:path w="659" h="2272" extrusionOk="0">
                  <a:moveTo>
                    <a:pt x="0" y="1"/>
                  </a:moveTo>
                  <a:lnTo>
                    <a:pt x="0" y="2271"/>
                  </a:lnTo>
                  <a:cubicBezTo>
                    <a:pt x="201" y="2262"/>
                    <a:pt x="382" y="2109"/>
                    <a:pt x="411" y="1909"/>
                  </a:cubicBezTo>
                  <a:lnTo>
                    <a:pt x="659" y="1"/>
                  </a:ln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72"/>
            <p:cNvSpPr/>
            <p:nvPr/>
          </p:nvSpPr>
          <p:spPr>
            <a:xfrm>
              <a:off x="2659458" y="1500275"/>
              <a:ext cx="266066" cy="358970"/>
            </a:xfrm>
            <a:custGeom>
              <a:avLst/>
              <a:gdLst/>
              <a:ahLst/>
              <a:cxnLst/>
              <a:rect l="l" t="t" r="r" b="b"/>
              <a:pathLst>
                <a:path w="10161" h="13709" extrusionOk="0">
                  <a:moveTo>
                    <a:pt x="3034" y="0"/>
                  </a:moveTo>
                  <a:lnTo>
                    <a:pt x="1" y="3034"/>
                  </a:lnTo>
                  <a:lnTo>
                    <a:pt x="1" y="13489"/>
                  </a:lnTo>
                  <a:cubicBezTo>
                    <a:pt x="1" y="13613"/>
                    <a:pt x="105" y="13709"/>
                    <a:pt x="220" y="13709"/>
                  </a:cubicBezTo>
                  <a:lnTo>
                    <a:pt x="9941" y="13709"/>
                  </a:lnTo>
                  <a:cubicBezTo>
                    <a:pt x="10065" y="13709"/>
                    <a:pt x="10161" y="13613"/>
                    <a:pt x="10161" y="13489"/>
                  </a:cubicBezTo>
                  <a:lnTo>
                    <a:pt x="10161" y="219"/>
                  </a:lnTo>
                  <a:cubicBezTo>
                    <a:pt x="10161" y="95"/>
                    <a:pt x="10056" y="0"/>
                    <a:pt x="9932" y="0"/>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72"/>
            <p:cNvSpPr/>
            <p:nvPr/>
          </p:nvSpPr>
          <p:spPr>
            <a:xfrm>
              <a:off x="2659458" y="1500275"/>
              <a:ext cx="92459" cy="92197"/>
            </a:xfrm>
            <a:custGeom>
              <a:avLst/>
              <a:gdLst/>
              <a:ahLst/>
              <a:cxnLst/>
              <a:rect l="l" t="t" r="r" b="b"/>
              <a:pathLst>
                <a:path w="3531" h="3521" extrusionOk="0">
                  <a:moveTo>
                    <a:pt x="3034" y="0"/>
                  </a:moveTo>
                  <a:lnTo>
                    <a:pt x="1" y="3034"/>
                  </a:lnTo>
                  <a:lnTo>
                    <a:pt x="1" y="3520"/>
                  </a:lnTo>
                  <a:lnTo>
                    <a:pt x="3301" y="3520"/>
                  </a:lnTo>
                  <a:cubicBezTo>
                    <a:pt x="3425" y="3520"/>
                    <a:pt x="3530" y="3425"/>
                    <a:pt x="3530" y="3301"/>
                  </a:cubicBezTo>
                  <a:lnTo>
                    <a:pt x="3530"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2" name="Google Shape;13172;p72"/>
            <p:cNvSpPr/>
            <p:nvPr/>
          </p:nvSpPr>
          <p:spPr>
            <a:xfrm>
              <a:off x="2659458" y="1500275"/>
              <a:ext cx="266066" cy="358970"/>
            </a:xfrm>
            <a:custGeom>
              <a:avLst/>
              <a:gdLst/>
              <a:ahLst/>
              <a:cxnLst/>
              <a:rect l="l" t="t" r="r" b="b"/>
              <a:pathLst>
                <a:path w="10161" h="13709" extrusionOk="0">
                  <a:moveTo>
                    <a:pt x="9254" y="0"/>
                  </a:moveTo>
                  <a:lnTo>
                    <a:pt x="9254" y="12774"/>
                  </a:lnTo>
                  <a:lnTo>
                    <a:pt x="1" y="12774"/>
                  </a:lnTo>
                  <a:lnTo>
                    <a:pt x="1" y="13489"/>
                  </a:lnTo>
                  <a:cubicBezTo>
                    <a:pt x="1" y="13613"/>
                    <a:pt x="105" y="13709"/>
                    <a:pt x="229" y="13709"/>
                  </a:cubicBezTo>
                  <a:lnTo>
                    <a:pt x="9932" y="13709"/>
                  </a:lnTo>
                  <a:cubicBezTo>
                    <a:pt x="10056" y="13709"/>
                    <a:pt x="10161" y="13613"/>
                    <a:pt x="10161" y="13489"/>
                  </a:cubicBezTo>
                  <a:lnTo>
                    <a:pt x="10161" y="219"/>
                  </a:lnTo>
                  <a:cubicBezTo>
                    <a:pt x="10161" y="95"/>
                    <a:pt x="10056" y="0"/>
                    <a:pt x="9932" y="0"/>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3" name="Google Shape;13173;p72"/>
            <p:cNvSpPr/>
            <p:nvPr/>
          </p:nvSpPr>
          <p:spPr>
            <a:xfrm>
              <a:off x="2659458" y="1500275"/>
              <a:ext cx="79471" cy="79445"/>
            </a:xfrm>
            <a:custGeom>
              <a:avLst/>
              <a:gdLst/>
              <a:ahLst/>
              <a:cxnLst/>
              <a:rect l="l" t="t" r="r" b="b"/>
              <a:pathLst>
                <a:path w="3035" h="3034" extrusionOk="0">
                  <a:moveTo>
                    <a:pt x="3034" y="0"/>
                  </a:moveTo>
                  <a:lnTo>
                    <a:pt x="1" y="3034"/>
                  </a:lnTo>
                  <a:lnTo>
                    <a:pt x="2815" y="3034"/>
                  </a:lnTo>
                  <a:cubicBezTo>
                    <a:pt x="2939" y="3034"/>
                    <a:pt x="3034" y="2929"/>
                    <a:pt x="3034" y="2814"/>
                  </a:cubicBezTo>
                  <a:lnTo>
                    <a:pt x="3034" y="0"/>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72"/>
            <p:cNvSpPr/>
            <p:nvPr/>
          </p:nvSpPr>
          <p:spPr>
            <a:xfrm>
              <a:off x="2710414" y="1744817"/>
              <a:ext cx="164154" cy="11024"/>
            </a:xfrm>
            <a:custGeom>
              <a:avLst/>
              <a:gdLst/>
              <a:ahLst/>
              <a:cxnLst/>
              <a:rect l="l" t="t" r="r" b="b"/>
              <a:pathLst>
                <a:path w="6269" h="421" extrusionOk="0">
                  <a:moveTo>
                    <a:pt x="258" y="1"/>
                  </a:moveTo>
                  <a:cubicBezTo>
                    <a:pt x="1" y="20"/>
                    <a:pt x="1" y="401"/>
                    <a:pt x="258" y="420"/>
                  </a:cubicBezTo>
                  <a:lnTo>
                    <a:pt x="6011" y="420"/>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72"/>
            <p:cNvSpPr/>
            <p:nvPr/>
          </p:nvSpPr>
          <p:spPr>
            <a:xfrm>
              <a:off x="2785853" y="1811013"/>
              <a:ext cx="88715" cy="11024"/>
            </a:xfrm>
            <a:custGeom>
              <a:avLst/>
              <a:gdLst/>
              <a:ahLst/>
              <a:cxnLst/>
              <a:rect l="l" t="t" r="r" b="b"/>
              <a:pathLst>
                <a:path w="3388" h="421" extrusionOk="0">
                  <a:moveTo>
                    <a:pt x="258" y="1"/>
                  </a:moveTo>
                  <a:cubicBezTo>
                    <a:pt x="1" y="20"/>
                    <a:pt x="1" y="392"/>
                    <a:pt x="258" y="420"/>
                  </a:cubicBezTo>
                  <a:lnTo>
                    <a:pt x="3130" y="420"/>
                  </a:lnTo>
                  <a:cubicBezTo>
                    <a:pt x="3387" y="392"/>
                    <a:pt x="3387" y="20"/>
                    <a:pt x="31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72"/>
            <p:cNvSpPr/>
            <p:nvPr/>
          </p:nvSpPr>
          <p:spPr>
            <a:xfrm>
              <a:off x="2710414" y="1717349"/>
              <a:ext cx="164154" cy="10998"/>
            </a:xfrm>
            <a:custGeom>
              <a:avLst/>
              <a:gdLst/>
              <a:ahLst/>
              <a:cxnLst/>
              <a:rect l="l" t="t" r="r" b="b"/>
              <a:pathLst>
                <a:path w="6269" h="420" extrusionOk="0">
                  <a:moveTo>
                    <a:pt x="258" y="0"/>
                  </a:moveTo>
                  <a:cubicBezTo>
                    <a:pt x="1" y="19"/>
                    <a:pt x="1" y="391"/>
                    <a:pt x="258" y="420"/>
                  </a:cubicBezTo>
                  <a:lnTo>
                    <a:pt x="6011" y="420"/>
                  </a:lnTo>
                  <a:cubicBezTo>
                    <a:pt x="6268" y="391"/>
                    <a:pt x="6268" y="19"/>
                    <a:pt x="601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72"/>
            <p:cNvSpPr/>
            <p:nvPr/>
          </p:nvSpPr>
          <p:spPr>
            <a:xfrm>
              <a:off x="2710414" y="1689855"/>
              <a:ext cx="164154" cy="11024"/>
            </a:xfrm>
            <a:custGeom>
              <a:avLst/>
              <a:gdLst/>
              <a:ahLst/>
              <a:cxnLst/>
              <a:rect l="l" t="t" r="r" b="b"/>
              <a:pathLst>
                <a:path w="6269" h="421" extrusionOk="0">
                  <a:moveTo>
                    <a:pt x="258" y="1"/>
                  </a:moveTo>
                  <a:cubicBezTo>
                    <a:pt x="1" y="20"/>
                    <a:pt x="1" y="401"/>
                    <a:pt x="258" y="421"/>
                  </a:cubicBezTo>
                  <a:lnTo>
                    <a:pt x="6011" y="421"/>
                  </a:lnTo>
                  <a:cubicBezTo>
                    <a:pt x="6268" y="401"/>
                    <a:pt x="6268" y="20"/>
                    <a:pt x="601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72"/>
            <p:cNvSpPr/>
            <p:nvPr/>
          </p:nvSpPr>
          <p:spPr>
            <a:xfrm>
              <a:off x="2709576" y="1662360"/>
              <a:ext cx="165830" cy="11050"/>
            </a:xfrm>
            <a:custGeom>
              <a:avLst/>
              <a:gdLst/>
              <a:ahLst/>
              <a:cxnLst/>
              <a:rect l="l" t="t" r="r" b="b"/>
              <a:pathLst>
                <a:path w="6333" h="422" extrusionOk="0">
                  <a:moveTo>
                    <a:pt x="272" y="1"/>
                  </a:moveTo>
                  <a:cubicBezTo>
                    <a:pt x="0" y="1"/>
                    <a:pt x="0" y="422"/>
                    <a:pt x="272" y="422"/>
                  </a:cubicBezTo>
                  <a:cubicBezTo>
                    <a:pt x="278" y="422"/>
                    <a:pt x="284" y="422"/>
                    <a:pt x="290" y="421"/>
                  </a:cubicBezTo>
                  <a:lnTo>
                    <a:pt x="6043" y="421"/>
                  </a:lnTo>
                  <a:cubicBezTo>
                    <a:pt x="6049" y="422"/>
                    <a:pt x="6055" y="422"/>
                    <a:pt x="6061" y="422"/>
                  </a:cubicBezTo>
                  <a:cubicBezTo>
                    <a:pt x="6333" y="422"/>
                    <a:pt x="6333" y="1"/>
                    <a:pt x="6061" y="1"/>
                  </a:cubicBezTo>
                  <a:cubicBezTo>
                    <a:pt x="6055" y="1"/>
                    <a:pt x="6049" y="1"/>
                    <a:pt x="6043" y="1"/>
                  </a:cubicBezTo>
                  <a:lnTo>
                    <a:pt x="290" y="1"/>
                  </a:lnTo>
                  <a:cubicBezTo>
                    <a:pt x="284" y="1"/>
                    <a:pt x="278" y="1"/>
                    <a:pt x="27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72"/>
            <p:cNvSpPr/>
            <p:nvPr/>
          </p:nvSpPr>
          <p:spPr>
            <a:xfrm>
              <a:off x="2774515" y="1581423"/>
              <a:ext cx="23357" cy="62242"/>
            </a:xfrm>
            <a:custGeom>
              <a:avLst/>
              <a:gdLst/>
              <a:ahLst/>
              <a:cxnLst/>
              <a:rect l="l" t="t" r="r" b="b"/>
              <a:pathLst>
                <a:path w="892" h="2377" extrusionOk="0">
                  <a:moveTo>
                    <a:pt x="273" y="1"/>
                  </a:moveTo>
                  <a:cubicBezTo>
                    <a:pt x="1" y="1"/>
                    <a:pt x="1" y="422"/>
                    <a:pt x="273" y="422"/>
                  </a:cubicBezTo>
                  <a:cubicBezTo>
                    <a:pt x="279" y="422"/>
                    <a:pt x="285" y="422"/>
                    <a:pt x="291" y="421"/>
                  </a:cubicBezTo>
                  <a:lnTo>
                    <a:pt x="472" y="421"/>
                  </a:lnTo>
                  <a:lnTo>
                    <a:pt x="472" y="2167"/>
                  </a:lnTo>
                  <a:cubicBezTo>
                    <a:pt x="472" y="2282"/>
                    <a:pt x="567" y="2377"/>
                    <a:pt x="682" y="2377"/>
                  </a:cubicBezTo>
                  <a:cubicBezTo>
                    <a:pt x="796" y="2377"/>
                    <a:pt x="892" y="2282"/>
                    <a:pt x="892" y="2167"/>
                  </a:cubicBezTo>
                  <a:lnTo>
                    <a:pt x="892" y="211"/>
                  </a:lnTo>
                  <a:cubicBezTo>
                    <a:pt x="892" y="97"/>
                    <a:pt x="796" y="1"/>
                    <a:pt x="682" y="1"/>
                  </a:cubicBezTo>
                  <a:lnTo>
                    <a:pt x="291" y="1"/>
                  </a:lnTo>
                  <a:cubicBezTo>
                    <a:pt x="285" y="1"/>
                    <a:pt x="279"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0" name="Google Shape;13180;p72"/>
            <p:cNvSpPr/>
            <p:nvPr/>
          </p:nvSpPr>
          <p:spPr>
            <a:xfrm>
              <a:off x="2773782" y="1635364"/>
              <a:ext cx="37183" cy="10814"/>
            </a:xfrm>
            <a:custGeom>
              <a:avLst/>
              <a:gdLst/>
              <a:ahLst/>
              <a:cxnLst/>
              <a:rect l="l" t="t" r="r" b="b"/>
              <a:pathLst>
                <a:path w="1420" h="413" extrusionOk="0">
                  <a:moveTo>
                    <a:pt x="273" y="1"/>
                  </a:moveTo>
                  <a:cubicBezTo>
                    <a:pt x="0" y="1"/>
                    <a:pt x="3" y="413"/>
                    <a:pt x="281" y="413"/>
                  </a:cubicBezTo>
                  <a:cubicBezTo>
                    <a:pt x="287" y="413"/>
                    <a:pt x="293" y="413"/>
                    <a:pt x="300" y="412"/>
                  </a:cubicBezTo>
                  <a:lnTo>
                    <a:pt x="1130" y="412"/>
                  </a:lnTo>
                  <a:cubicBezTo>
                    <a:pt x="1136" y="413"/>
                    <a:pt x="1141" y="413"/>
                    <a:pt x="1147" y="413"/>
                  </a:cubicBezTo>
                  <a:cubicBezTo>
                    <a:pt x="1417" y="413"/>
                    <a:pt x="1419" y="1"/>
                    <a:pt x="1156" y="1"/>
                  </a:cubicBezTo>
                  <a:cubicBezTo>
                    <a:pt x="1147" y="1"/>
                    <a:pt x="1138" y="1"/>
                    <a:pt x="1130" y="2"/>
                  </a:cubicBezTo>
                  <a:lnTo>
                    <a:pt x="300" y="2"/>
                  </a:lnTo>
                  <a:cubicBezTo>
                    <a:pt x="290" y="1"/>
                    <a:pt x="281" y="1"/>
                    <a:pt x="273"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1" name="Google Shape;13181;p72"/>
            <p:cNvSpPr/>
            <p:nvPr/>
          </p:nvSpPr>
          <p:spPr>
            <a:xfrm>
              <a:off x="2777866" y="1561103"/>
              <a:ext cx="20005" cy="17125"/>
            </a:xfrm>
            <a:custGeom>
              <a:avLst/>
              <a:gdLst/>
              <a:ahLst/>
              <a:cxnLst/>
              <a:rect l="l" t="t" r="r" b="b"/>
              <a:pathLst>
                <a:path w="764" h="654" extrusionOk="0">
                  <a:moveTo>
                    <a:pt x="439" y="0"/>
                  </a:moveTo>
                  <a:cubicBezTo>
                    <a:pt x="358" y="0"/>
                    <a:pt x="276" y="31"/>
                    <a:pt x="210" y="100"/>
                  </a:cubicBezTo>
                  <a:cubicBezTo>
                    <a:pt x="0" y="300"/>
                    <a:pt x="153" y="653"/>
                    <a:pt x="439" y="653"/>
                  </a:cubicBezTo>
                  <a:cubicBezTo>
                    <a:pt x="621" y="653"/>
                    <a:pt x="764" y="501"/>
                    <a:pt x="764" y="329"/>
                  </a:cubicBezTo>
                  <a:cubicBezTo>
                    <a:pt x="764" y="130"/>
                    <a:pt x="604" y="0"/>
                    <a:pt x="439"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72"/>
            <p:cNvSpPr/>
            <p:nvPr/>
          </p:nvSpPr>
          <p:spPr>
            <a:xfrm>
              <a:off x="2957234" y="1582941"/>
              <a:ext cx="34486" cy="229852"/>
            </a:xfrm>
            <a:custGeom>
              <a:avLst/>
              <a:gdLst/>
              <a:ahLst/>
              <a:cxnLst/>
              <a:rect l="l" t="t" r="r" b="b"/>
              <a:pathLst>
                <a:path w="1317" h="8778" extrusionOk="0">
                  <a:moveTo>
                    <a:pt x="0" y="1"/>
                  </a:moveTo>
                  <a:lnTo>
                    <a:pt x="0" y="8777"/>
                  </a:lnTo>
                  <a:lnTo>
                    <a:pt x="1317" y="8777"/>
                  </a:lnTo>
                  <a:lnTo>
                    <a:pt x="1317"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72"/>
            <p:cNvSpPr/>
            <p:nvPr/>
          </p:nvSpPr>
          <p:spPr>
            <a:xfrm>
              <a:off x="2974463" y="1582941"/>
              <a:ext cx="17256" cy="229852"/>
            </a:xfrm>
            <a:custGeom>
              <a:avLst/>
              <a:gdLst/>
              <a:ahLst/>
              <a:cxnLst/>
              <a:rect l="l" t="t" r="r" b="b"/>
              <a:pathLst>
                <a:path w="659" h="8778" extrusionOk="0">
                  <a:moveTo>
                    <a:pt x="0" y="1"/>
                  </a:moveTo>
                  <a:lnTo>
                    <a:pt x="0" y="8777"/>
                  </a:lnTo>
                  <a:lnTo>
                    <a:pt x="659" y="8777"/>
                  </a:lnTo>
                  <a:lnTo>
                    <a:pt x="659"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72"/>
            <p:cNvSpPr/>
            <p:nvPr/>
          </p:nvSpPr>
          <p:spPr>
            <a:xfrm>
              <a:off x="2957234" y="1550210"/>
              <a:ext cx="34486" cy="40246"/>
            </a:xfrm>
            <a:custGeom>
              <a:avLst/>
              <a:gdLst/>
              <a:ahLst/>
              <a:cxnLst/>
              <a:rect l="l" t="t" r="r" b="b"/>
              <a:pathLst>
                <a:path w="1317" h="1537" extrusionOk="0">
                  <a:moveTo>
                    <a:pt x="0" y="1"/>
                  </a:moveTo>
                  <a:lnTo>
                    <a:pt x="0" y="1537"/>
                  </a:lnTo>
                  <a:lnTo>
                    <a:pt x="1317" y="1537"/>
                  </a:lnTo>
                  <a:lnTo>
                    <a:pt x="1317"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72"/>
            <p:cNvSpPr/>
            <p:nvPr/>
          </p:nvSpPr>
          <p:spPr>
            <a:xfrm>
              <a:off x="2974463" y="1550210"/>
              <a:ext cx="17256" cy="40246"/>
            </a:xfrm>
            <a:custGeom>
              <a:avLst/>
              <a:gdLst/>
              <a:ahLst/>
              <a:cxnLst/>
              <a:rect l="l" t="t" r="r" b="b"/>
              <a:pathLst>
                <a:path w="659" h="1537" extrusionOk="0">
                  <a:moveTo>
                    <a:pt x="0" y="1"/>
                  </a:moveTo>
                  <a:lnTo>
                    <a:pt x="0" y="1537"/>
                  </a:lnTo>
                  <a:lnTo>
                    <a:pt x="659" y="1537"/>
                  </a:lnTo>
                  <a:lnTo>
                    <a:pt x="659"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72"/>
            <p:cNvSpPr/>
            <p:nvPr/>
          </p:nvSpPr>
          <p:spPr>
            <a:xfrm>
              <a:off x="2957234" y="1500275"/>
              <a:ext cx="34486" cy="49961"/>
            </a:xfrm>
            <a:custGeom>
              <a:avLst/>
              <a:gdLst/>
              <a:ahLst/>
              <a:cxnLst/>
              <a:rect l="l" t="t" r="r" b="b"/>
              <a:pathLst>
                <a:path w="1317" h="1908" extrusionOk="0">
                  <a:moveTo>
                    <a:pt x="658" y="0"/>
                  </a:moveTo>
                  <a:cubicBezTo>
                    <a:pt x="296" y="0"/>
                    <a:pt x="0" y="296"/>
                    <a:pt x="0" y="658"/>
                  </a:cubicBezTo>
                  <a:lnTo>
                    <a:pt x="0" y="1908"/>
                  </a:lnTo>
                  <a:lnTo>
                    <a:pt x="1317" y="1908"/>
                  </a:lnTo>
                  <a:lnTo>
                    <a:pt x="1317" y="658"/>
                  </a:lnTo>
                  <a:cubicBezTo>
                    <a:pt x="1317" y="296"/>
                    <a:pt x="1021" y="0"/>
                    <a:pt x="65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72"/>
            <p:cNvSpPr/>
            <p:nvPr/>
          </p:nvSpPr>
          <p:spPr>
            <a:xfrm>
              <a:off x="2974463" y="1500275"/>
              <a:ext cx="17256" cy="49961"/>
            </a:xfrm>
            <a:custGeom>
              <a:avLst/>
              <a:gdLst/>
              <a:ahLst/>
              <a:cxnLst/>
              <a:rect l="l" t="t" r="r" b="b"/>
              <a:pathLst>
                <a:path w="659" h="1908" extrusionOk="0">
                  <a:moveTo>
                    <a:pt x="0" y="0"/>
                  </a:moveTo>
                  <a:lnTo>
                    <a:pt x="0" y="1908"/>
                  </a:lnTo>
                  <a:lnTo>
                    <a:pt x="659" y="1908"/>
                  </a:lnTo>
                  <a:lnTo>
                    <a:pt x="659" y="658"/>
                  </a:lnTo>
                  <a:cubicBezTo>
                    <a:pt x="659" y="296"/>
                    <a:pt x="363"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8" name="Google Shape;13188;p72"/>
          <p:cNvGrpSpPr/>
          <p:nvPr/>
        </p:nvGrpSpPr>
        <p:grpSpPr>
          <a:xfrm>
            <a:off x="1750184" y="2413530"/>
            <a:ext cx="359730" cy="359441"/>
            <a:chOff x="1750184" y="2413530"/>
            <a:chExt cx="359730" cy="359441"/>
          </a:xfrm>
        </p:grpSpPr>
        <p:sp>
          <p:nvSpPr>
            <p:cNvPr id="13189" name="Google Shape;13189;p72"/>
            <p:cNvSpPr/>
            <p:nvPr/>
          </p:nvSpPr>
          <p:spPr>
            <a:xfrm>
              <a:off x="1867074" y="2496981"/>
              <a:ext cx="58000" cy="64965"/>
            </a:xfrm>
            <a:custGeom>
              <a:avLst/>
              <a:gdLst/>
              <a:ahLst/>
              <a:cxnLst/>
              <a:rect l="l" t="t" r="r" b="b"/>
              <a:pathLst>
                <a:path w="2215" h="2481" extrusionOk="0">
                  <a:moveTo>
                    <a:pt x="1203" y="0"/>
                  </a:moveTo>
                  <a:lnTo>
                    <a:pt x="335" y="878"/>
                  </a:lnTo>
                  <a:cubicBezTo>
                    <a:pt x="1" y="1202"/>
                    <a:pt x="1" y="1736"/>
                    <a:pt x="335" y="2070"/>
                  </a:cubicBezTo>
                  <a:lnTo>
                    <a:pt x="745" y="2481"/>
                  </a:lnTo>
                  <a:lnTo>
                    <a:pt x="2214" y="1011"/>
                  </a:lnTo>
                  <a:lnTo>
                    <a:pt x="1203"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72"/>
            <p:cNvSpPr/>
            <p:nvPr/>
          </p:nvSpPr>
          <p:spPr>
            <a:xfrm>
              <a:off x="1824863" y="2413530"/>
              <a:ext cx="285050" cy="285312"/>
            </a:xfrm>
            <a:custGeom>
              <a:avLst/>
              <a:gdLst/>
              <a:ahLst/>
              <a:cxnLst/>
              <a:rect l="l" t="t" r="r" b="b"/>
              <a:pathLst>
                <a:path w="10886" h="10896" extrusionOk="0">
                  <a:moveTo>
                    <a:pt x="2033" y="1"/>
                  </a:moveTo>
                  <a:cubicBezTo>
                    <a:pt x="1851" y="1"/>
                    <a:pt x="1670" y="29"/>
                    <a:pt x="1498" y="77"/>
                  </a:cubicBezTo>
                  <a:cubicBezTo>
                    <a:pt x="1336" y="125"/>
                    <a:pt x="1279" y="335"/>
                    <a:pt x="1403" y="449"/>
                  </a:cubicBezTo>
                  <a:lnTo>
                    <a:pt x="2519" y="1565"/>
                  </a:lnTo>
                  <a:cubicBezTo>
                    <a:pt x="2586" y="1632"/>
                    <a:pt x="2643" y="1718"/>
                    <a:pt x="2672" y="1804"/>
                  </a:cubicBezTo>
                  <a:cubicBezTo>
                    <a:pt x="2843" y="2243"/>
                    <a:pt x="2510" y="2720"/>
                    <a:pt x="2033" y="2720"/>
                  </a:cubicBezTo>
                  <a:cubicBezTo>
                    <a:pt x="1956" y="2720"/>
                    <a:pt x="1870" y="2701"/>
                    <a:pt x="1794" y="2672"/>
                  </a:cubicBezTo>
                  <a:cubicBezTo>
                    <a:pt x="1708" y="2643"/>
                    <a:pt x="1622" y="2586"/>
                    <a:pt x="1556" y="2519"/>
                  </a:cubicBezTo>
                  <a:lnTo>
                    <a:pt x="439" y="1403"/>
                  </a:lnTo>
                  <a:cubicBezTo>
                    <a:pt x="397" y="1360"/>
                    <a:pt x="341" y="1340"/>
                    <a:pt x="285" y="1340"/>
                  </a:cubicBezTo>
                  <a:cubicBezTo>
                    <a:pt x="192" y="1340"/>
                    <a:pt x="101" y="1397"/>
                    <a:pt x="77" y="1499"/>
                  </a:cubicBezTo>
                  <a:cubicBezTo>
                    <a:pt x="20" y="1680"/>
                    <a:pt x="1" y="1861"/>
                    <a:pt x="1" y="2042"/>
                  </a:cubicBezTo>
                  <a:cubicBezTo>
                    <a:pt x="1" y="3120"/>
                    <a:pt x="831" y="4008"/>
                    <a:pt x="1909" y="4065"/>
                  </a:cubicBezTo>
                  <a:lnTo>
                    <a:pt x="2042" y="4084"/>
                  </a:lnTo>
                  <a:cubicBezTo>
                    <a:pt x="2242" y="4084"/>
                    <a:pt x="2443" y="4055"/>
                    <a:pt x="2634" y="3989"/>
                  </a:cubicBezTo>
                  <a:cubicBezTo>
                    <a:pt x="2681" y="3979"/>
                    <a:pt x="2719" y="3960"/>
                    <a:pt x="2758" y="3950"/>
                  </a:cubicBezTo>
                  <a:lnTo>
                    <a:pt x="6946" y="8138"/>
                  </a:lnTo>
                  <a:cubicBezTo>
                    <a:pt x="6927" y="8177"/>
                    <a:pt x="6917" y="8215"/>
                    <a:pt x="6907" y="8262"/>
                  </a:cubicBezTo>
                  <a:cubicBezTo>
                    <a:pt x="6841" y="8453"/>
                    <a:pt x="6812" y="8654"/>
                    <a:pt x="6812" y="8854"/>
                  </a:cubicBezTo>
                  <a:lnTo>
                    <a:pt x="6831" y="8987"/>
                  </a:lnTo>
                  <a:cubicBezTo>
                    <a:pt x="6888" y="10065"/>
                    <a:pt x="7776" y="10895"/>
                    <a:pt x="8854" y="10895"/>
                  </a:cubicBezTo>
                  <a:cubicBezTo>
                    <a:pt x="9035" y="10895"/>
                    <a:pt x="9216" y="10876"/>
                    <a:pt x="9388" y="10819"/>
                  </a:cubicBezTo>
                  <a:cubicBezTo>
                    <a:pt x="9569" y="10781"/>
                    <a:pt x="9617" y="10552"/>
                    <a:pt x="9483" y="10438"/>
                  </a:cubicBezTo>
                  <a:lnTo>
                    <a:pt x="8367" y="9331"/>
                  </a:lnTo>
                  <a:cubicBezTo>
                    <a:pt x="8300" y="9264"/>
                    <a:pt x="8243" y="9178"/>
                    <a:pt x="8214" y="9092"/>
                  </a:cubicBezTo>
                  <a:cubicBezTo>
                    <a:pt x="8043" y="8644"/>
                    <a:pt x="8367" y="8177"/>
                    <a:pt x="8844" y="8177"/>
                  </a:cubicBezTo>
                  <a:cubicBezTo>
                    <a:pt x="8920" y="8177"/>
                    <a:pt x="9006" y="8186"/>
                    <a:pt x="9083" y="8224"/>
                  </a:cubicBezTo>
                  <a:cubicBezTo>
                    <a:pt x="9178" y="8253"/>
                    <a:pt x="9254" y="8301"/>
                    <a:pt x="9331" y="8377"/>
                  </a:cubicBezTo>
                  <a:lnTo>
                    <a:pt x="10437" y="9484"/>
                  </a:lnTo>
                  <a:cubicBezTo>
                    <a:pt x="10485" y="9531"/>
                    <a:pt x="10543" y="9553"/>
                    <a:pt x="10600" y="9553"/>
                  </a:cubicBezTo>
                  <a:cubicBezTo>
                    <a:pt x="10692" y="9553"/>
                    <a:pt x="10780" y="9494"/>
                    <a:pt x="10809" y="9388"/>
                  </a:cubicBezTo>
                  <a:cubicBezTo>
                    <a:pt x="10867" y="9216"/>
                    <a:pt x="10886" y="9035"/>
                    <a:pt x="10886" y="8854"/>
                  </a:cubicBezTo>
                  <a:cubicBezTo>
                    <a:pt x="10886" y="7785"/>
                    <a:pt x="10046" y="6898"/>
                    <a:pt x="8978" y="6831"/>
                  </a:cubicBezTo>
                  <a:lnTo>
                    <a:pt x="8844" y="6812"/>
                  </a:lnTo>
                  <a:cubicBezTo>
                    <a:pt x="8644" y="6812"/>
                    <a:pt x="8443" y="6851"/>
                    <a:pt x="8253" y="6908"/>
                  </a:cubicBezTo>
                  <a:lnTo>
                    <a:pt x="8129" y="6946"/>
                  </a:lnTo>
                  <a:lnTo>
                    <a:pt x="3941" y="2758"/>
                  </a:lnTo>
                  <a:cubicBezTo>
                    <a:pt x="3960" y="2720"/>
                    <a:pt x="3969" y="2682"/>
                    <a:pt x="3979" y="2643"/>
                  </a:cubicBezTo>
                  <a:cubicBezTo>
                    <a:pt x="4045" y="2453"/>
                    <a:pt x="4074" y="2252"/>
                    <a:pt x="4074" y="2052"/>
                  </a:cubicBezTo>
                  <a:lnTo>
                    <a:pt x="4065" y="1909"/>
                  </a:lnTo>
                  <a:cubicBezTo>
                    <a:pt x="3998" y="840"/>
                    <a:pt x="3111" y="10"/>
                    <a:pt x="203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72"/>
            <p:cNvSpPr/>
            <p:nvPr/>
          </p:nvSpPr>
          <p:spPr>
            <a:xfrm>
              <a:off x="1893808" y="2482737"/>
              <a:ext cx="147160" cy="146898"/>
            </a:xfrm>
            <a:custGeom>
              <a:avLst/>
              <a:gdLst/>
              <a:ahLst/>
              <a:cxnLst/>
              <a:rect l="l" t="t" r="r" b="b"/>
              <a:pathLst>
                <a:path w="5620" h="5610" extrusionOk="0">
                  <a:moveTo>
                    <a:pt x="1365" y="0"/>
                  </a:moveTo>
                  <a:lnTo>
                    <a:pt x="1" y="1346"/>
                  </a:lnTo>
                  <a:cubicBezTo>
                    <a:pt x="39" y="1336"/>
                    <a:pt x="77" y="1317"/>
                    <a:pt x="115" y="1307"/>
                  </a:cubicBezTo>
                  <a:lnTo>
                    <a:pt x="4303" y="5495"/>
                  </a:lnTo>
                  <a:cubicBezTo>
                    <a:pt x="4294" y="5534"/>
                    <a:pt x="4274" y="5572"/>
                    <a:pt x="4265" y="5610"/>
                  </a:cubicBezTo>
                  <a:lnTo>
                    <a:pt x="5620" y="4255"/>
                  </a:lnTo>
                  <a:lnTo>
                    <a:pt x="5620" y="4255"/>
                  </a:lnTo>
                  <a:lnTo>
                    <a:pt x="5505" y="4303"/>
                  </a:lnTo>
                  <a:lnTo>
                    <a:pt x="1327" y="115"/>
                  </a:lnTo>
                  <a:cubicBezTo>
                    <a:pt x="1336" y="77"/>
                    <a:pt x="1346" y="39"/>
                    <a:pt x="136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72"/>
            <p:cNvSpPr/>
            <p:nvPr/>
          </p:nvSpPr>
          <p:spPr>
            <a:xfrm>
              <a:off x="1787654" y="2492294"/>
              <a:ext cx="245065" cy="246767"/>
            </a:xfrm>
            <a:custGeom>
              <a:avLst/>
              <a:gdLst/>
              <a:ahLst/>
              <a:cxnLst/>
              <a:rect l="l" t="t" r="r" b="b"/>
              <a:pathLst>
                <a:path w="9359" h="9424" extrusionOk="0">
                  <a:moveTo>
                    <a:pt x="6073" y="0"/>
                  </a:moveTo>
                  <a:cubicBezTo>
                    <a:pt x="5922" y="0"/>
                    <a:pt x="5772" y="60"/>
                    <a:pt x="5657" y="179"/>
                  </a:cubicBezTo>
                  <a:lnTo>
                    <a:pt x="2853" y="2984"/>
                  </a:lnTo>
                  <a:cubicBezTo>
                    <a:pt x="2557" y="3270"/>
                    <a:pt x="2557" y="3747"/>
                    <a:pt x="2853" y="4033"/>
                  </a:cubicBezTo>
                  <a:lnTo>
                    <a:pt x="2957" y="4148"/>
                  </a:lnTo>
                  <a:lnTo>
                    <a:pt x="0" y="7105"/>
                  </a:lnTo>
                  <a:lnTo>
                    <a:pt x="2318" y="9423"/>
                  </a:lnTo>
                  <a:lnTo>
                    <a:pt x="5266" y="6456"/>
                  </a:lnTo>
                  <a:cubicBezTo>
                    <a:pt x="5414" y="6604"/>
                    <a:pt x="5607" y="6678"/>
                    <a:pt x="5799" y="6678"/>
                  </a:cubicBezTo>
                  <a:cubicBezTo>
                    <a:pt x="5991" y="6678"/>
                    <a:pt x="6182" y="6604"/>
                    <a:pt x="6325" y="6456"/>
                  </a:cubicBezTo>
                  <a:lnTo>
                    <a:pt x="9130" y="3652"/>
                  </a:lnTo>
                  <a:cubicBezTo>
                    <a:pt x="9359" y="3423"/>
                    <a:pt x="9359" y="3041"/>
                    <a:pt x="9120" y="2812"/>
                  </a:cubicBezTo>
                  <a:lnTo>
                    <a:pt x="9101" y="2793"/>
                  </a:lnTo>
                  <a:cubicBezTo>
                    <a:pt x="8984" y="2676"/>
                    <a:pt x="8829" y="2616"/>
                    <a:pt x="8673" y="2616"/>
                  </a:cubicBezTo>
                  <a:cubicBezTo>
                    <a:pt x="8537" y="2616"/>
                    <a:pt x="8401" y="2662"/>
                    <a:pt x="8290" y="2755"/>
                  </a:cubicBezTo>
                  <a:cubicBezTo>
                    <a:pt x="8287" y="2758"/>
                    <a:pt x="8284" y="2761"/>
                    <a:pt x="8280" y="2764"/>
                  </a:cubicBezTo>
                  <a:lnTo>
                    <a:pt x="8280" y="2764"/>
                  </a:lnTo>
                  <a:cubicBezTo>
                    <a:pt x="8490" y="2525"/>
                    <a:pt x="8481" y="2173"/>
                    <a:pt x="8252" y="1944"/>
                  </a:cubicBezTo>
                  <a:lnTo>
                    <a:pt x="8224" y="1925"/>
                  </a:lnTo>
                  <a:cubicBezTo>
                    <a:pt x="8185" y="1877"/>
                    <a:pt x="8138" y="1839"/>
                    <a:pt x="8080" y="1811"/>
                  </a:cubicBezTo>
                  <a:cubicBezTo>
                    <a:pt x="7994" y="1767"/>
                    <a:pt x="7900" y="1746"/>
                    <a:pt x="7807" y="1746"/>
                  </a:cubicBezTo>
                  <a:cubicBezTo>
                    <a:pt x="7655" y="1746"/>
                    <a:pt x="7506" y="1803"/>
                    <a:pt x="7394" y="1915"/>
                  </a:cubicBezTo>
                  <a:cubicBezTo>
                    <a:pt x="7623" y="1677"/>
                    <a:pt x="7623" y="1305"/>
                    <a:pt x="7394" y="1066"/>
                  </a:cubicBezTo>
                  <a:lnTo>
                    <a:pt x="7365" y="1047"/>
                  </a:lnTo>
                  <a:cubicBezTo>
                    <a:pt x="7250" y="928"/>
                    <a:pt x="7098" y="868"/>
                    <a:pt x="6945" y="868"/>
                  </a:cubicBezTo>
                  <a:cubicBezTo>
                    <a:pt x="6793" y="868"/>
                    <a:pt x="6640" y="928"/>
                    <a:pt x="6525" y="1047"/>
                  </a:cubicBezTo>
                  <a:cubicBezTo>
                    <a:pt x="6754" y="809"/>
                    <a:pt x="6754" y="437"/>
                    <a:pt x="6525" y="198"/>
                  </a:cubicBezTo>
                  <a:lnTo>
                    <a:pt x="6497" y="179"/>
                  </a:lnTo>
                  <a:cubicBezTo>
                    <a:pt x="6378" y="60"/>
                    <a:pt x="6225" y="0"/>
                    <a:pt x="6073"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72"/>
            <p:cNvSpPr/>
            <p:nvPr/>
          </p:nvSpPr>
          <p:spPr>
            <a:xfrm>
              <a:off x="1806141" y="2613871"/>
              <a:ext cx="106442" cy="106442"/>
            </a:xfrm>
            <a:custGeom>
              <a:avLst/>
              <a:gdLst/>
              <a:ahLst/>
              <a:cxnLst/>
              <a:rect l="l" t="t" r="r" b="b"/>
              <a:pathLst>
                <a:path w="4065" h="4065" extrusionOk="0">
                  <a:moveTo>
                    <a:pt x="1746" y="1"/>
                  </a:moveTo>
                  <a:lnTo>
                    <a:pt x="0" y="1747"/>
                  </a:lnTo>
                  <a:lnTo>
                    <a:pt x="2318" y="4065"/>
                  </a:lnTo>
                  <a:lnTo>
                    <a:pt x="4064" y="2310"/>
                  </a:lnTo>
                  <a:lnTo>
                    <a:pt x="1746"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72"/>
            <p:cNvSpPr/>
            <p:nvPr/>
          </p:nvSpPr>
          <p:spPr>
            <a:xfrm>
              <a:off x="1923790" y="2515075"/>
              <a:ext cx="52972" cy="46321"/>
            </a:xfrm>
            <a:custGeom>
              <a:avLst/>
              <a:gdLst/>
              <a:ahLst/>
              <a:cxnLst/>
              <a:rect l="l" t="t" r="r" b="b"/>
              <a:pathLst>
                <a:path w="2023" h="1769" extrusionOk="0">
                  <a:moveTo>
                    <a:pt x="1741" y="1"/>
                  </a:moveTo>
                  <a:cubicBezTo>
                    <a:pt x="1588" y="1"/>
                    <a:pt x="1438" y="60"/>
                    <a:pt x="1326" y="177"/>
                  </a:cubicBezTo>
                  <a:lnTo>
                    <a:pt x="77" y="1408"/>
                  </a:lnTo>
                  <a:cubicBezTo>
                    <a:pt x="0" y="1494"/>
                    <a:pt x="0" y="1627"/>
                    <a:pt x="77" y="1704"/>
                  </a:cubicBezTo>
                  <a:cubicBezTo>
                    <a:pt x="120" y="1747"/>
                    <a:pt x="172" y="1768"/>
                    <a:pt x="225" y="1768"/>
                  </a:cubicBezTo>
                  <a:cubicBezTo>
                    <a:pt x="277" y="1768"/>
                    <a:pt x="329" y="1747"/>
                    <a:pt x="372" y="1704"/>
                  </a:cubicBezTo>
                  <a:lnTo>
                    <a:pt x="2023" y="72"/>
                  </a:lnTo>
                  <a:cubicBezTo>
                    <a:pt x="1934" y="24"/>
                    <a:pt x="1837" y="1"/>
                    <a:pt x="1741"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72"/>
            <p:cNvSpPr/>
            <p:nvPr/>
          </p:nvSpPr>
          <p:spPr>
            <a:xfrm>
              <a:off x="1944215" y="2537882"/>
              <a:ext cx="55277" cy="46766"/>
            </a:xfrm>
            <a:custGeom>
              <a:avLst/>
              <a:gdLst/>
              <a:ahLst/>
              <a:cxnLst/>
              <a:rect l="l" t="t" r="r" b="b"/>
              <a:pathLst>
                <a:path w="2111" h="1786" extrusionOk="0">
                  <a:moveTo>
                    <a:pt x="1839" y="0"/>
                  </a:moveTo>
                  <a:cubicBezTo>
                    <a:pt x="1686" y="0"/>
                    <a:pt x="1533" y="62"/>
                    <a:pt x="1415" y="174"/>
                  </a:cubicBezTo>
                  <a:lnTo>
                    <a:pt x="174" y="1415"/>
                  </a:lnTo>
                  <a:cubicBezTo>
                    <a:pt x="0" y="1567"/>
                    <a:pt x="146" y="1785"/>
                    <a:pt x="313" y="1785"/>
                  </a:cubicBezTo>
                  <a:cubicBezTo>
                    <a:pt x="367" y="1785"/>
                    <a:pt x="422" y="1763"/>
                    <a:pt x="470" y="1710"/>
                  </a:cubicBezTo>
                  <a:lnTo>
                    <a:pt x="2111" y="70"/>
                  </a:lnTo>
                  <a:cubicBezTo>
                    <a:pt x="2025" y="23"/>
                    <a:pt x="1932" y="0"/>
                    <a:pt x="183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6" name="Google Shape;13196;p72"/>
            <p:cNvSpPr/>
            <p:nvPr/>
          </p:nvSpPr>
          <p:spPr>
            <a:xfrm>
              <a:off x="1968252" y="2560611"/>
              <a:ext cx="53993" cy="46243"/>
            </a:xfrm>
            <a:custGeom>
              <a:avLst/>
              <a:gdLst/>
              <a:ahLst/>
              <a:cxnLst/>
              <a:rect l="l" t="t" r="r" b="b"/>
              <a:pathLst>
                <a:path w="2062" h="1766" extrusionOk="0">
                  <a:moveTo>
                    <a:pt x="1790" y="0"/>
                  </a:moveTo>
                  <a:cubicBezTo>
                    <a:pt x="1653" y="0"/>
                    <a:pt x="1516" y="50"/>
                    <a:pt x="1403" y="146"/>
                  </a:cubicBezTo>
                  <a:lnTo>
                    <a:pt x="134" y="1415"/>
                  </a:lnTo>
                  <a:cubicBezTo>
                    <a:pt x="1" y="1570"/>
                    <a:pt x="132" y="1766"/>
                    <a:pt x="290" y="1766"/>
                  </a:cubicBezTo>
                  <a:cubicBezTo>
                    <a:pt x="336" y="1766"/>
                    <a:pt x="385" y="1749"/>
                    <a:pt x="430" y="1711"/>
                  </a:cubicBezTo>
                  <a:lnTo>
                    <a:pt x="2061" y="70"/>
                  </a:lnTo>
                  <a:cubicBezTo>
                    <a:pt x="1976" y="23"/>
                    <a:pt x="1883" y="0"/>
                    <a:pt x="1790"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7" name="Google Shape;13197;p72"/>
            <p:cNvSpPr/>
            <p:nvPr/>
          </p:nvSpPr>
          <p:spPr>
            <a:xfrm>
              <a:off x="1792630" y="2614945"/>
              <a:ext cx="116707" cy="115869"/>
            </a:xfrm>
            <a:custGeom>
              <a:avLst/>
              <a:gdLst/>
              <a:ahLst/>
              <a:cxnLst/>
              <a:rect l="l" t="t" r="r" b="b"/>
              <a:pathLst>
                <a:path w="4457" h="4425" extrusionOk="0">
                  <a:moveTo>
                    <a:pt x="1122" y="0"/>
                  </a:moveTo>
                  <a:cubicBezTo>
                    <a:pt x="1065" y="0"/>
                    <a:pt x="1007" y="22"/>
                    <a:pt x="964" y="65"/>
                  </a:cubicBezTo>
                  <a:lnTo>
                    <a:pt x="1" y="1028"/>
                  </a:lnTo>
                  <a:lnTo>
                    <a:pt x="3407" y="4425"/>
                  </a:lnTo>
                  <a:lnTo>
                    <a:pt x="4370" y="3471"/>
                  </a:lnTo>
                  <a:cubicBezTo>
                    <a:pt x="4456" y="3375"/>
                    <a:pt x="4456" y="3242"/>
                    <a:pt x="4370" y="3156"/>
                  </a:cubicBezTo>
                  <a:lnTo>
                    <a:pt x="1279" y="65"/>
                  </a:lnTo>
                  <a:cubicBezTo>
                    <a:pt x="1236" y="22"/>
                    <a:pt x="1179" y="0"/>
                    <a:pt x="1122"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72"/>
            <p:cNvSpPr/>
            <p:nvPr/>
          </p:nvSpPr>
          <p:spPr>
            <a:xfrm>
              <a:off x="1750184" y="2637621"/>
              <a:ext cx="135900" cy="135350"/>
            </a:xfrm>
            <a:custGeom>
              <a:avLst/>
              <a:gdLst/>
              <a:ahLst/>
              <a:cxnLst/>
              <a:rect l="l" t="t" r="r" b="b"/>
              <a:pathLst>
                <a:path w="5190" h="5169" extrusionOk="0">
                  <a:moveTo>
                    <a:pt x="1784" y="0"/>
                  </a:moveTo>
                  <a:lnTo>
                    <a:pt x="86" y="1698"/>
                  </a:lnTo>
                  <a:cubicBezTo>
                    <a:pt x="0" y="1784"/>
                    <a:pt x="0" y="1927"/>
                    <a:pt x="86" y="2013"/>
                  </a:cubicBezTo>
                  <a:lnTo>
                    <a:pt x="3177" y="5104"/>
                  </a:lnTo>
                  <a:cubicBezTo>
                    <a:pt x="3220" y="5147"/>
                    <a:pt x="3277" y="5168"/>
                    <a:pt x="3334" y="5168"/>
                  </a:cubicBezTo>
                  <a:cubicBezTo>
                    <a:pt x="3392" y="5168"/>
                    <a:pt x="3449" y="5147"/>
                    <a:pt x="3492" y="5104"/>
                  </a:cubicBezTo>
                  <a:lnTo>
                    <a:pt x="5190" y="3396"/>
                  </a:lnTo>
                  <a:lnTo>
                    <a:pt x="1784" y="0"/>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72"/>
            <p:cNvSpPr/>
            <p:nvPr/>
          </p:nvSpPr>
          <p:spPr>
            <a:xfrm>
              <a:off x="1750184" y="2665586"/>
              <a:ext cx="107673" cy="107385"/>
            </a:xfrm>
            <a:custGeom>
              <a:avLst/>
              <a:gdLst/>
              <a:ahLst/>
              <a:cxnLst/>
              <a:rect l="l" t="t" r="r" b="b"/>
              <a:pathLst>
                <a:path w="4112" h="4101" extrusionOk="0">
                  <a:moveTo>
                    <a:pt x="716" y="1"/>
                  </a:moveTo>
                  <a:lnTo>
                    <a:pt x="86" y="630"/>
                  </a:lnTo>
                  <a:cubicBezTo>
                    <a:pt x="0" y="716"/>
                    <a:pt x="0" y="859"/>
                    <a:pt x="86" y="945"/>
                  </a:cubicBezTo>
                  <a:lnTo>
                    <a:pt x="3177" y="4036"/>
                  </a:lnTo>
                  <a:cubicBezTo>
                    <a:pt x="3220" y="4079"/>
                    <a:pt x="3277" y="4100"/>
                    <a:pt x="3334" y="4100"/>
                  </a:cubicBezTo>
                  <a:cubicBezTo>
                    <a:pt x="3392" y="4100"/>
                    <a:pt x="3449" y="4079"/>
                    <a:pt x="3492" y="4036"/>
                  </a:cubicBezTo>
                  <a:lnTo>
                    <a:pt x="4112" y="3406"/>
                  </a:lnTo>
                  <a:lnTo>
                    <a:pt x="716" y="1"/>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0" name="Google Shape;13200;p72"/>
          <p:cNvGrpSpPr/>
          <p:nvPr/>
        </p:nvGrpSpPr>
        <p:grpSpPr>
          <a:xfrm>
            <a:off x="2230050" y="1500223"/>
            <a:ext cx="316524" cy="359284"/>
            <a:chOff x="2230050" y="1500223"/>
            <a:chExt cx="316524" cy="359284"/>
          </a:xfrm>
        </p:grpSpPr>
        <p:sp>
          <p:nvSpPr>
            <p:cNvPr id="13201" name="Google Shape;13201;p72"/>
            <p:cNvSpPr/>
            <p:nvPr/>
          </p:nvSpPr>
          <p:spPr>
            <a:xfrm>
              <a:off x="2230050" y="1584958"/>
              <a:ext cx="189632" cy="274550"/>
            </a:xfrm>
            <a:custGeom>
              <a:avLst/>
              <a:gdLst/>
              <a:ahLst/>
              <a:cxnLst/>
              <a:rect l="l" t="t" r="r" b="b"/>
              <a:pathLst>
                <a:path w="7242" h="10485" extrusionOk="0">
                  <a:moveTo>
                    <a:pt x="229" y="0"/>
                  </a:moveTo>
                  <a:cubicBezTo>
                    <a:pt x="105" y="0"/>
                    <a:pt x="0" y="105"/>
                    <a:pt x="0" y="229"/>
                  </a:cubicBezTo>
                  <a:lnTo>
                    <a:pt x="0" y="10255"/>
                  </a:lnTo>
                  <a:cubicBezTo>
                    <a:pt x="0" y="10379"/>
                    <a:pt x="105" y="10484"/>
                    <a:pt x="229" y="10484"/>
                  </a:cubicBezTo>
                  <a:lnTo>
                    <a:pt x="7012" y="10484"/>
                  </a:lnTo>
                  <a:cubicBezTo>
                    <a:pt x="7146" y="10484"/>
                    <a:pt x="7241" y="10379"/>
                    <a:pt x="7241" y="10255"/>
                  </a:cubicBezTo>
                  <a:lnTo>
                    <a:pt x="7241" y="229"/>
                  </a:lnTo>
                  <a:cubicBezTo>
                    <a:pt x="7241" y="95"/>
                    <a:pt x="7136" y="0"/>
                    <a:pt x="7012"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72"/>
            <p:cNvSpPr/>
            <p:nvPr/>
          </p:nvSpPr>
          <p:spPr>
            <a:xfrm>
              <a:off x="2230050" y="1849243"/>
              <a:ext cx="189632" cy="10265"/>
            </a:xfrm>
            <a:custGeom>
              <a:avLst/>
              <a:gdLst/>
              <a:ahLst/>
              <a:cxnLst/>
              <a:rect l="l" t="t" r="r" b="b"/>
              <a:pathLst>
                <a:path w="7242" h="392" extrusionOk="0">
                  <a:moveTo>
                    <a:pt x="0" y="0"/>
                  </a:moveTo>
                  <a:lnTo>
                    <a:pt x="0" y="162"/>
                  </a:lnTo>
                  <a:cubicBezTo>
                    <a:pt x="0" y="286"/>
                    <a:pt x="105" y="391"/>
                    <a:pt x="229" y="391"/>
                  </a:cubicBezTo>
                  <a:lnTo>
                    <a:pt x="7012" y="391"/>
                  </a:lnTo>
                  <a:cubicBezTo>
                    <a:pt x="7136" y="391"/>
                    <a:pt x="7241" y="286"/>
                    <a:pt x="7241" y="162"/>
                  </a:cubicBezTo>
                  <a:lnTo>
                    <a:pt x="7241" y="0"/>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3" name="Google Shape;13203;p72"/>
            <p:cNvSpPr/>
            <p:nvPr/>
          </p:nvSpPr>
          <p:spPr>
            <a:xfrm>
              <a:off x="2266028" y="1585193"/>
              <a:ext cx="117675" cy="37759"/>
            </a:xfrm>
            <a:custGeom>
              <a:avLst/>
              <a:gdLst/>
              <a:ahLst/>
              <a:cxnLst/>
              <a:rect l="l" t="t" r="r" b="b"/>
              <a:pathLst>
                <a:path w="4494" h="1442" extrusionOk="0">
                  <a:moveTo>
                    <a:pt x="0" y="1"/>
                  </a:moveTo>
                  <a:lnTo>
                    <a:pt x="0" y="1126"/>
                  </a:lnTo>
                  <a:cubicBezTo>
                    <a:pt x="0" y="1298"/>
                    <a:pt x="143" y="1441"/>
                    <a:pt x="315" y="1441"/>
                  </a:cubicBezTo>
                  <a:lnTo>
                    <a:pt x="4169" y="1441"/>
                  </a:lnTo>
                  <a:cubicBezTo>
                    <a:pt x="4350" y="1441"/>
                    <a:pt x="4493" y="1298"/>
                    <a:pt x="4493" y="1126"/>
                  </a:cubicBezTo>
                  <a:lnTo>
                    <a:pt x="4493" y="1"/>
                  </a:lnTo>
                  <a:close/>
                </a:path>
              </a:pathLst>
            </a:custGeom>
            <a:solidFill>
              <a:srgbClr val="7E93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4" name="Google Shape;13204;p7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548"/>
                  </a:lnTo>
                  <a:cubicBezTo>
                    <a:pt x="0" y="8672"/>
                    <a:pt x="105" y="8777"/>
                    <a:pt x="220" y="8777"/>
                  </a:cubicBezTo>
                  <a:lnTo>
                    <a:pt x="5638" y="8777"/>
                  </a:lnTo>
                  <a:cubicBezTo>
                    <a:pt x="5762" y="8777"/>
                    <a:pt x="5867" y="8672"/>
                    <a:pt x="5867" y="8548"/>
                  </a:cubicBezTo>
                  <a:lnTo>
                    <a:pt x="5867" y="229"/>
                  </a:lnTo>
                  <a:cubicBezTo>
                    <a:pt x="5867" y="105"/>
                    <a:pt x="5762" y="1"/>
                    <a:pt x="564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72"/>
            <p:cNvSpPr/>
            <p:nvPr/>
          </p:nvSpPr>
          <p:spPr>
            <a:xfrm>
              <a:off x="2248039" y="1603680"/>
              <a:ext cx="153654" cy="229852"/>
            </a:xfrm>
            <a:custGeom>
              <a:avLst/>
              <a:gdLst/>
              <a:ahLst/>
              <a:cxnLst/>
              <a:rect l="l" t="t" r="r" b="b"/>
              <a:pathLst>
                <a:path w="5868" h="8778" extrusionOk="0">
                  <a:moveTo>
                    <a:pt x="220" y="1"/>
                  </a:moveTo>
                  <a:cubicBezTo>
                    <a:pt x="105" y="1"/>
                    <a:pt x="0" y="105"/>
                    <a:pt x="0" y="229"/>
                  </a:cubicBezTo>
                  <a:lnTo>
                    <a:pt x="0" y="8777"/>
                  </a:lnTo>
                  <a:lnTo>
                    <a:pt x="5638" y="8777"/>
                  </a:lnTo>
                  <a:cubicBezTo>
                    <a:pt x="5762" y="8777"/>
                    <a:pt x="5867" y="8672"/>
                    <a:pt x="5867" y="8548"/>
                  </a:cubicBezTo>
                  <a:lnTo>
                    <a:pt x="5867" y="8310"/>
                  </a:lnTo>
                  <a:lnTo>
                    <a:pt x="382" y="8310"/>
                  </a:lnTo>
                  <a:lnTo>
                    <a:pt x="38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72"/>
            <p:cNvSpPr/>
            <p:nvPr/>
          </p:nvSpPr>
          <p:spPr>
            <a:xfrm>
              <a:off x="2266028" y="1603680"/>
              <a:ext cx="117675" cy="19272"/>
            </a:xfrm>
            <a:custGeom>
              <a:avLst/>
              <a:gdLst/>
              <a:ahLst/>
              <a:cxnLst/>
              <a:rect l="l" t="t" r="r" b="b"/>
              <a:pathLst>
                <a:path w="4494" h="736" extrusionOk="0">
                  <a:moveTo>
                    <a:pt x="0" y="1"/>
                  </a:moveTo>
                  <a:lnTo>
                    <a:pt x="0" y="420"/>
                  </a:lnTo>
                  <a:cubicBezTo>
                    <a:pt x="0" y="592"/>
                    <a:pt x="143" y="735"/>
                    <a:pt x="315" y="735"/>
                  </a:cubicBezTo>
                  <a:lnTo>
                    <a:pt x="4169" y="735"/>
                  </a:lnTo>
                  <a:cubicBezTo>
                    <a:pt x="4350" y="735"/>
                    <a:pt x="4493" y="592"/>
                    <a:pt x="4493" y="420"/>
                  </a:cubicBezTo>
                  <a:lnTo>
                    <a:pt x="4493"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72"/>
            <p:cNvSpPr/>
            <p:nvPr/>
          </p:nvSpPr>
          <p:spPr>
            <a:xfrm>
              <a:off x="2275272" y="1546466"/>
              <a:ext cx="99189" cy="67243"/>
            </a:xfrm>
            <a:custGeom>
              <a:avLst/>
              <a:gdLst/>
              <a:ahLst/>
              <a:cxnLst/>
              <a:rect l="l" t="t" r="r" b="b"/>
              <a:pathLst>
                <a:path w="3788" h="2568" extrusionOk="0">
                  <a:moveTo>
                    <a:pt x="1899" y="1"/>
                  </a:moveTo>
                  <a:cubicBezTo>
                    <a:pt x="1374" y="1"/>
                    <a:pt x="945" y="411"/>
                    <a:pt x="916" y="936"/>
                  </a:cubicBezTo>
                  <a:lnTo>
                    <a:pt x="229" y="936"/>
                  </a:lnTo>
                  <a:cubicBezTo>
                    <a:pt x="105" y="936"/>
                    <a:pt x="0" y="1031"/>
                    <a:pt x="0" y="1155"/>
                  </a:cubicBezTo>
                  <a:lnTo>
                    <a:pt x="0" y="2348"/>
                  </a:lnTo>
                  <a:cubicBezTo>
                    <a:pt x="0" y="2472"/>
                    <a:pt x="105" y="2567"/>
                    <a:pt x="229" y="2567"/>
                  </a:cubicBezTo>
                  <a:lnTo>
                    <a:pt x="3568" y="2567"/>
                  </a:lnTo>
                  <a:cubicBezTo>
                    <a:pt x="3682" y="2567"/>
                    <a:pt x="3787" y="2472"/>
                    <a:pt x="3787" y="2348"/>
                  </a:cubicBezTo>
                  <a:lnTo>
                    <a:pt x="3787" y="1155"/>
                  </a:lnTo>
                  <a:cubicBezTo>
                    <a:pt x="3787" y="1031"/>
                    <a:pt x="3682" y="936"/>
                    <a:pt x="3568" y="936"/>
                  </a:cubicBezTo>
                  <a:lnTo>
                    <a:pt x="2872" y="936"/>
                  </a:lnTo>
                  <a:cubicBezTo>
                    <a:pt x="2853" y="411"/>
                    <a:pt x="2414" y="1"/>
                    <a:pt x="1899"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72"/>
            <p:cNvSpPr/>
            <p:nvPr/>
          </p:nvSpPr>
          <p:spPr>
            <a:xfrm>
              <a:off x="2275272" y="1599935"/>
              <a:ext cx="99189" cy="13773"/>
            </a:xfrm>
            <a:custGeom>
              <a:avLst/>
              <a:gdLst/>
              <a:ahLst/>
              <a:cxnLst/>
              <a:rect l="l" t="t" r="r" b="b"/>
              <a:pathLst>
                <a:path w="3788" h="526" extrusionOk="0">
                  <a:moveTo>
                    <a:pt x="0" y="0"/>
                  </a:moveTo>
                  <a:lnTo>
                    <a:pt x="0" y="306"/>
                  </a:lnTo>
                  <a:cubicBezTo>
                    <a:pt x="0" y="430"/>
                    <a:pt x="105" y="525"/>
                    <a:pt x="229" y="525"/>
                  </a:cubicBezTo>
                  <a:lnTo>
                    <a:pt x="3568" y="525"/>
                  </a:lnTo>
                  <a:cubicBezTo>
                    <a:pt x="3682" y="525"/>
                    <a:pt x="3787" y="430"/>
                    <a:pt x="3787" y="306"/>
                  </a:cubicBezTo>
                  <a:lnTo>
                    <a:pt x="3787"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72"/>
            <p:cNvSpPr/>
            <p:nvPr/>
          </p:nvSpPr>
          <p:spPr>
            <a:xfrm>
              <a:off x="2272156" y="1710070"/>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1"/>
                    <a:pt x="3735" y="2"/>
                  </a:cubicBezTo>
                  <a:lnTo>
                    <a:pt x="291" y="2"/>
                  </a:lnTo>
                  <a:cubicBezTo>
                    <a:pt x="282" y="1"/>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72"/>
            <p:cNvSpPr/>
            <p:nvPr/>
          </p:nvSpPr>
          <p:spPr>
            <a:xfrm>
              <a:off x="2272156" y="1730808"/>
              <a:ext cx="105395" cy="10814"/>
            </a:xfrm>
            <a:custGeom>
              <a:avLst/>
              <a:gdLst/>
              <a:ahLst/>
              <a:cxnLst/>
              <a:rect l="l" t="t" r="r" b="b"/>
              <a:pathLst>
                <a:path w="4025" h="413" extrusionOk="0">
                  <a:moveTo>
                    <a:pt x="265" y="0"/>
                  </a:moveTo>
                  <a:cubicBezTo>
                    <a:pt x="1" y="0"/>
                    <a:pt x="4" y="412"/>
                    <a:pt x="273" y="412"/>
                  </a:cubicBezTo>
                  <a:cubicBezTo>
                    <a:pt x="279" y="412"/>
                    <a:pt x="285" y="412"/>
                    <a:pt x="291" y="412"/>
                  </a:cubicBezTo>
                  <a:lnTo>
                    <a:pt x="3735" y="412"/>
                  </a:lnTo>
                  <a:cubicBezTo>
                    <a:pt x="3741" y="412"/>
                    <a:pt x="3747" y="412"/>
                    <a:pt x="3752" y="412"/>
                  </a:cubicBezTo>
                  <a:cubicBezTo>
                    <a:pt x="4022" y="412"/>
                    <a:pt x="4025" y="0"/>
                    <a:pt x="3761" y="0"/>
                  </a:cubicBezTo>
                  <a:cubicBezTo>
                    <a:pt x="3752" y="0"/>
                    <a:pt x="3744" y="0"/>
                    <a:pt x="3735" y="1"/>
                  </a:cubicBezTo>
                  <a:lnTo>
                    <a:pt x="291" y="1"/>
                  </a:lnTo>
                  <a:cubicBezTo>
                    <a:pt x="282" y="0"/>
                    <a:pt x="273" y="0"/>
                    <a:pt x="26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72"/>
            <p:cNvSpPr/>
            <p:nvPr/>
          </p:nvSpPr>
          <p:spPr>
            <a:xfrm>
              <a:off x="2272156" y="1751547"/>
              <a:ext cx="105395" cy="10814"/>
            </a:xfrm>
            <a:custGeom>
              <a:avLst/>
              <a:gdLst/>
              <a:ahLst/>
              <a:cxnLst/>
              <a:rect l="l" t="t" r="r" b="b"/>
              <a:pathLst>
                <a:path w="4025" h="413" extrusionOk="0">
                  <a:moveTo>
                    <a:pt x="273" y="1"/>
                  </a:moveTo>
                  <a:cubicBezTo>
                    <a:pt x="4" y="1"/>
                    <a:pt x="1" y="413"/>
                    <a:pt x="265" y="413"/>
                  </a:cubicBezTo>
                  <a:cubicBezTo>
                    <a:pt x="273" y="413"/>
                    <a:pt x="282" y="412"/>
                    <a:pt x="291" y="411"/>
                  </a:cubicBezTo>
                  <a:lnTo>
                    <a:pt x="3735" y="411"/>
                  </a:lnTo>
                  <a:cubicBezTo>
                    <a:pt x="3744" y="412"/>
                    <a:pt x="3752" y="413"/>
                    <a:pt x="3761" y="413"/>
                  </a:cubicBezTo>
                  <a:cubicBezTo>
                    <a:pt x="4025" y="413"/>
                    <a:pt x="4022" y="1"/>
                    <a:pt x="3752" y="1"/>
                  </a:cubicBezTo>
                  <a:cubicBezTo>
                    <a:pt x="3747" y="1"/>
                    <a:pt x="3741" y="1"/>
                    <a:pt x="3735" y="1"/>
                  </a:cubicBezTo>
                  <a:lnTo>
                    <a:pt x="291" y="1"/>
                  </a:lnTo>
                  <a:cubicBezTo>
                    <a:pt x="285" y="1"/>
                    <a:pt x="279" y="1"/>
                    <a:pt x="27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72"/>
            <p:cNvSpPr/>
            <p:nvPr/>
          </p:nvSpPr>
          <p:spPr>
            <a:xfrm>
              <a:off x="2272156" y="1772285"/>
              <a:ext cx="105395" cy="11050"/>
            </a:xfrm>
            <a:custGeom>
              <a:avLst/>
              <a:gdLst/>
              <a:ahLst/>
              <a:cxnLst/>
              <a:rect l="l" t="t" r="r" b="b"/>
              <a:pathLst>
                <a:path w="4025" h="422" extrusionOk="0">
                  <a:moveTo>
                    <a:pt x="273" y="0"/>
                  </a:moveTo>
                  <a:cubicBezTo>
                    <a:pt x="1" y="0"/>
                    <a:pt x="1" y="421"/>
                    <a:pt x="273" y="421"/>
                  </a:cubicBezTo>
                  <a:cubicBezTo>
                    <a:pt x="279" y="421"/>
                    <a:pt x="285" y="421"/>
                    <a:pt x="291" y="421"/>
                  </a:cubicBezTo>
                  <a:lnTo>
                    <a:pt x="3735" y="421"/>
                  </a:lnTo>
                  <a:cubicBezTo>
                    <a:pt x="3741" y="421"/>
                    <a:pt x="3747" y="421"/>
                    <a:pt x="3752" y="421"/>
                  </a:cubicBezTo>
                  <a:cubicBezTo>
                    <a:pt x="4025" y="421"/>
                    <a:pt x="4025" y="0"/>
                    <a:pt x="3752" y="0"/>
                  </a:cubicBezTo>
                  <a:cubicBezTo>
                    <a:pt x="3747" y="0"/>
                    <a:pt x="3741" y="1"/>
                    <a:pt x="3735" y="1"/>
                  </a:cubicBezTo>
                  <a:lnTo>
                    <a:pt x="291" y="1"/>
                  </a:lnTo>
                  <a:cubicBezTo>
                    <a:pt x="285" y="1"/>
                    <a:pt x="279" y="0"/>
                    <a:pt x="27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72"/>
            <p:cNvSpPr/>
            <p:nvPr/>
          </p:nvSpPr>
          <p:spPr>
            <a:xfrm>
              <a:off x="2382918" y="1500223"/>
              <a:ext cx="163656" cy="137209"/>
            </a:xfrm>
            <a:custGeom>
              <a:avLst/>
              <a:gdLst/>
              <a:ahLst/>
              <a:cxnLst/>
              <a:rect l="l" t="t" r="r" b="b"/>
              <a:pathLst>
                <a:path w="6250" h="5240" extrusionOk="0">
                  <a:moveTo>
                    <a:pt x="3144" y="0"/>
                  </a:moveTo>
                  <a:cubicBezTo>
                    <a:pt x="3111" y="0"/>
                    <a:pt x="3078" y="1"/>
                    <a:pt x="3044" y="2"/>
                  </a:cubicBezTo>
                  <a:cubicBezTo>
                    <a:pt x="1060" y="78"/>
                    <a:pt x="1" y="2377"/>
                    <a:pt x="1241" y="3942"/>
                  </a:cubicBezTo>
                  <a:lnTo>
                    <a:pt x="1193" y="5010"/>
                  </a:lnTo>
                  <a:cubicBezTo>
                    <a:pt x="1186" y="5140"/>
                    <a:pt x="1294" y="5240"/>
                    <a:pt x="1411" y="5240"/>
                  </a:cubicBezTo>
                  <a:cubicBezTo>
                    <a:pt x="1441" y="5240"/>
                    <a:pt x="1470" y="5234"/>
                    <a:pt x="1499" y="5220"/>
                  </a:cubicBezTo>
                  <a:lnTo>
                    <a:pt x="2481" y="4772"/>
                  </a:lnTo>
                  <a:cubicBezTo>
                    <a:pt x="2699" y="4834"/>
                    <a:pt x="2920" y="4863"/>
                    <a:pt x="3140" y="4863"/>
                  </a:cubicBezTo>
                  <a:cubicBezTo>
                    <a:pt x="3938" y="4863"/>
                    <a:pt x="4705" y="4468"/>
                    <a:pt x="5162" y="3780"/>
                  </a:cubicBezTo>
                  <a:cubicBezTo>
                    <a:pt x="6250" y="2157"/>
                    <a:pt x="5070" y="0"/>
                    <a:pt x="314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72"/>
            <p:cNvSpPr/>
            <p:nvPr/>
          </p:nvSpPr>
          <p:spPr>
            <a:xfrm>
              <a:off x="2427380" y="1560396"/>
              <a:ext cx="11521" cy="12333"/>
            </a:xfrm>
            <a:custGeom>
              <a:avLst/>
              <a:gdLst/>
              <a:ahLst/>
              <a:cxnLst/>
              <a:rect l="l" t="t" r="r" b="b"/>
              <a:pathLst>
                <a:path w="440" h="471" extrusionOk="0">
                  <a:moveTo>
                    <a:pt x="220" y="1"/>
                  </a:moveTo>
                  <a:cubicBezTo>
                    <a:pt x="111" y="1"/>
                    <a:pt x="1" y="75"/>
                    <a:pt x="10" y="223"/>
                  </a:cubicBezTo>
                  <a:lnTo>
                    <a:pt x="10" y="261"/>
                  </a:lnTo>
                  <a:cubicBezTo>
                    <a:pt x="10" y="375"/>
                    <a:pt x="106" y="471"/>
                    <a:pt x="220" y="471"/>
                  </a:cubicBezTo>
                  <a:cubicBezTo>
                    <a:pt x="335" y="471"/>
                    <a:pt x="430" y="375"/>
                    <a:pt x="430" y="261"/>
                  </a:cubicBezTo>
                  <a:lnTo>
                    <a:pt x="430" y="223"/>
                  </a:lnTo>
                  <a:cubicBezTo>
                    <a:pt x="440" y="75"/>
                    <a:pt x="330"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72"/>
            <p:cNvSpPr/>
            <p:nvPr/>
          </p:nvSpPr>
          <p:spPr>
            <a:xfrm>
              <a:off x="2448878" y="1560396"/>
              <a:ext cx="11390" cy="12333"/>
            </a:xfrm>
            <a:custGeom>
              <a:avLst/>
              <a:gdLst/>
              <a:ahLst/>
              <a:cxnLst/>
              <a:rect l="l" t="t" r="r" b="b"/>
              <a:pathLst>
                <a:path w="435" h="471" extrusionOk="0">
                  <a:moveTo>
                    <a:pt x="219" y="1"/>
                  </a:moveTo>
                  <a:cubicBezTo>
                    <a:pt x="110" y="1"/>
                    <a:pt x="0" y="75"/>
                    <a:pt x="10" y="223"/>
                  </a:cubicBezTo>
                  <a:lnTo>
                    <a:pt x="10" y="261"/>
                  </a:lnTo>
                  <a:cubicBezTo>
                    <a:pt x="10" y="375"/>
                    <a:pt x="105" y="471"/>
                    <a:pt x="220" y="471"/>
                  </a:cubicBezTo>
                  <a:cubicBezTo>
                    <a:pt x="334" y="471"/>
                    <a:pt x="420" y="375"/>
                    <a:pt x="420" y="261"/>
                  </a:cubicBezTo>
                  <a:lnTo>
                    <a:pt x="420" y="223"/>
                  </a:lnTo>
                  <a:cubicBezTo>
                    <a:pt x="434" y="75"/>
                    <a:pt x="327" y="1"/>
                    <a:pt x="21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72"/>
            <p:cNvSpPr/>
            <p:nvPr/>
          </p:nvSpPr>
          <p:spPr>
            <a:xfrm>
              <a:off x="2470114" y="1560396"/>
              <a:ext cx="11521" cy="12333"/>
            </a:xfrm>
            <a:custGeom>
              <a:avLst/>
              <a:gdLst/>
              <a:ahLst/>
              <a:cxnLst/>
              <a:rect l="l" t="t" r="r" b="b"/>
              <a:pathLst>
                <a:path w="440" h="471" extrusionOk="0">
                  <a:moveTo>
                    <a:pt x="220" y="1"/>
                  </a:moveTo>
                  <a:cubicBezTo>
                    <a:pt x="110" y="1"/>
                    <a:pt x="0" y="75"/>
                    <a:pt x="10" y="223"/>
                  </a:cubicBezTo>
                  <a:lnTo>
                    <a:pt x="10" y="261"/>
                  </a:lnTo>
                  <a:cubicBezTo>
                    <a:pt x="10" y="375"/>
                    <a:pt x="105" y="471"/>
                    <a:pt x="220" y="471"/>
                  </a:cubicBezTo>
                  <a:cubicBezTo>
                    <a:pt x="334" y="471"/>
                    <a:pt x="430" y="375"/>
                    <a:pt x="430" y="261"/>
                  </a:cubicBezTo>
                  <a:lnTo>
                    <a:pt x="430" y="223"/>
                  </a:lnTo>
                  <a:cubicBezTo>
                    <a:pt x="439" y="75"/>
                    <a:pt x="329" y="1"/>
                    <a:pt x="220"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7" name="Google Shape;13217;p72"/>
            <p:cNvSpPr/>
            <p:nvPr/>
          </p:nvSpPr>
          <p:spPr>
            <a:xfrm>
              <a:off x="2491455" y="1560396"/>
              <a:ext cx="11390" cy="12333"/>
            </a:xfrm>
            <a:custGeom>
              <a:avLst/>
              <a:gdLst/>
              <a:ahLst/>
              <a:cxnLst/>
              <a:rect l="l" t="t" r="r" b="b"/>
              <a:pathLst>
                <a:path w="435" h="471" extrusionOk="0">
                  <a:moveTo>
                    <a:pt x="217" y="1"/>
                  </a:moveTo>
                  <a:cubicBezTo>
                    <a:pt x="108" y="1"/>
                    <a:pt x="1" y="75"/>
                    <a:pt x="15" y="223"/>
                  </a:cubicBezTo>
                  <a:lnTo>
                    <a:pt x="15" y="261"/>
                  </a:lnTo>
                  <a:cubicBezTo>
                    <a:pt x="15" y="375"/>
                    <a:pt x="101" y="471"/>
                    <a:pt x="225" y="471"/>
                  </a:cubicBezTo>
                  <a:cubicBezTo>
                    <a:pt x="330" y="471"/>
                    <a:pt x="425" y="375"/>
                    <a:pt x="425" y="261"/>
                  </a:cubicBezTo>
                  <a:lnTo>
                    <a:pt x="425" y="223"/>
                  </a:lnTo>
                  <a:cubicBezTo>
                    <a:pt x="435" y="75"/>
                    <a:pt x="325" y="1"/>
                    <a:pt x="217"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8" name="Google Shape;13218;p72"/>
            <p:cNvSpPr/>
            <p:nvPr/>
          </p:nvSpPr>
          <p:spPr>
            <a:xfrm>
              <a:off x="2310229" y="1645393"/>
              <a:ext cx="20005" cy="49490"/>
            </a:xfrm>
            <a:custGeom>
              <a:avLst/>
              <a:gdLst/>
              <a:ahLst/>
              <a:cxnLst/>
              <a:rect l="l" t="t" r="r" b="b"/>
              <a:pathLst>
                <a:path w="764" h="1890" extrusionOk="0">
                  <a:moveTo>
                    <a:pt x="258" y="1"/>
                  </a:moveTo>
                  <a:cubicBezTo>
                    <a:pt x="1" y="20"/>
                    <a:pt x="1" y="392"/>
                    <a:pt x="258" y="411"/>
                  </a:cubicBezTo>
                  <a:lnTo>
                    <a:pt x="344" y="411"/>
                  </a:lnTo>
                  <a:lnTo>
                    <a:pt x="344" y="1689"/>
                  </a:lnTo>
                  <a:cubicBezTo>
                    <a:pt x="344" y="1804"/>
                    <a:pt x="440" y="1890"/>
                    <a:pt x="554" y="1890"/>
                  </a:cubicBezTo>
                  <a:cubicBezTo>
                    <a:pt x="668" y="1890"/>
                    <a:pt x="764" y="1804"/>
                    <a:pt x="764" y="1689"/>
                  </a:cubicBezTo>
                  <a:lnTo>
                    <a:pt x="764" y="211"/>
                  </a:lnTo>
                  <a:cubicBezTo>
                    <a:pt x="764" y="96"/>
                    <a:pt x="668" y="1"/>
                    <a:pt x="554"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72"/>
            <p:cNvSpPr/>
            <p:nvPr/>
          </p:nvSpPr>
          <p:spPr>
            <a:xfrm>
              <a:off x="2308893" y="1686110"/>
              <a:ext cx="31946" cy="11050"/>
            </a:xfrm>
            <a:custGeom>
              <a:avLst/>
              <a:gdLst/>
              <a:ahLst/>
              <a:cxnLst/>
              <a:rect l="l" t="t" r="r" b="b"/>
              <a:pathLst>
                <a:path w="1220" h="422" extrusionOk="0">
                  <a:moveTo>
                    <a:pt x="281" y="0"/>
                  </a:moveTo>
                  <a:cubicBezTo>
                    <a:pt x="1" y="0"/>
                    <a:pt x="1" y="421"/>
                    <a:pt x="281" y="421"/>
                  </a:cubicBezTo>
                  <a:cubicBezTo>
                    <a:pt x="287" y="421"/>
                    <a:pt x="293" y="421"/>
                    <a:pt x="300" y="420"/>
                  </a:cubicBezTo>
                  <a:lnTo>
                    <a:pt x="929" y="420"/>
                  </a:lnTo>
                  <a:cubicBezTo>
                    <a:pt x="935" y="421"/>
                    <a:pt x="941" y="421"/>
                    <a:pt x="947" y="421"/>
                  </a:cubicBezTo>
                  <a:cubicBezTo>
                    <a:pt x="1219" y="421"/>
                    <a:pt x="1219" y="0"/>
                    <a:pt x="947" y="0"/>
                  </a:cubicBezTo>
                  <a:cubicBezTo>
                    <a:pt x="941" y="0"/>
                    <a:pt x="935" y="0"/>
                    <a:pt x="929" y="1"/>
                  </a:cubicBezTo>
                  <a:lnTo>
                    <a:pt x="300" y="1"/>
                  </a:lnTo>
                  <a:cubicBezTo>
                    <a:pt x="293" y="0"/>
                    <a:pt x="287" y="0"/>
                    <a:pt x="28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72"/>
            <p:cNvSpPr/>
            <p:nvPr/>
          </p:nvSpPr>
          <p:spPr>
            <a:xfrm>
              <a:off x="2311983" y="1627063"/>
              <a:ext cx="18251" cy="15606"/>
            </a:xfrm>
            <a:custGeom>
              <a:avLst/>
              <a:gdLst/>
              <a:ahLst/>
              <a:cxnLst/>
              <a:rect l="l" t="t" r="r" b="b"/>
              <a:pathLst>
                <a:path w="697" h="596" extrusionOk="0">
                  <a:moveTo>
                    <a:pt x="397" y="0"/>
                  </a:moveTo>
                  <a:cubicBezTo>
                    <a:pt x="324" y="0"/>
                    <a:pt x="250" y="28"/>
                    <a:pt x="191" y="90"/>
                  </a:cubicBezTo>
                  <a:cubicBezTo>
                    <a:pt x="0" y="271"/>
                    <a:pt x="134" y="596"/>
                    <a:pt x="401" y="596"/>
                  </a:cubicBezTo>
                  <a:cubicBezTo>
                    <a:pt x="563" y="596"/>
                    <a:pt x="697" y="462"/>
                    <a:pt x="697" y="300"/>
                  </a:cubicBezTo>
                  <a:cubicBezTo>
                    <a:pt x="697" y="120"/>
                    <a:pt x="549" y="0"/>
                    <a:pt x="397"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1" name="Google Shape;13221;p72"/>
          <p:cNvGrpSpPr/>
          <p:nvPr/>
        </p:nvGrpSpPr>
        <p:grpSpPr>
          <a:xfrm>
            <a:off x="2690042" y="4262767"/>
            <a:ext cx="359389" cy="359232"/>
            <a:chOff x="2690042" y="4262767"/>
            <a:chExt cx="359389" cy="359232"/>
          </a:xfrm>
        </p:grpSpPr>
        <p:sp>
          <p:nvSpPr>
            <p:cNvPr id="13222" name="Google Shape;13222;p72"/>
            <p:cNvSpPr/>
            <p:nvPr/>
          </p:nvSpPr>
          <p:spPr>
            <a:xfrm>
              <a:off x="2690042" y="4262767"/>
              <a:ext cx="205002" cy="173214"/>
            </a:xfrm>
            <a:custGeom>
              <a:avLst/>
              <a:gdLst/>
              <a:ahLst/>
              <a:cxnLst/>
              <a:rect l="l" t="t" r="r" b="b"/>
              <a:pathLst>
                <a:path w="7829" h="6615" extrusionOk="0">
                  <a:moveTo>
                    <a:pt x="3888" y="0"/>
                  </a:moveTo>
                  <a:cubicBezTo>
                    <a:pt x="1472" y="0"/>
                    <a:pt x="1" y="2709"/>
                    <a:pt x="1361" y="4744"/>
                  </a:cubicBezTo>
                  <a:cubicBezTo>
                    <a:pt x="1935" y="5609"/>
                    <a:pt x="2895" y="6102"/>
                    <a:pt x="3897" y="6102"/>
                  </a:cubicBezTo>
                  <a:cubicBezTo>
                    <a:pt x="4176" y="6102"/>
                    <a:pt x="4459" y="6063"/>
                    <a:pt x="4738" y="5984"/>
                  </a:cubicBezTo>
                  <a:lnTo>
                    <a:pt x="6035" y="6595"/>
                  </a:lnTo>
                  <a:cubicBezTo>
                    <a:pt x="6065" y="6608"/>
                    <a:pt x="6096" y="6614"/>
                    <a:pt x="6126" y="6614"/>
                  </a:cubicBezTo>
                  <a:cubicBezTo>
                    <a:pt x="6249" y="6614"/>
                    <a:pt x="6358" y="6513"/>
                    <a:pt x="6350" y="6375"/>
                  </a:cubicBezTo>
                  <a:lnTo>
                    <a:pt x="6283" y="4944"/>
                  </a:lnTo>
                  <a:cubicBezTo>
                    <a:pt x="7829" y="2998"/>
                    <a:pt x="6512" y="108"/>
                    <a:pt x="4013" y="3"/>
                  </a:cubicBezTo>
                  <a:cubicBezTo>
                    <a:pt x="3971" y="1"/>
                    <a:pt x="3929" y="0"/>
                    <a:pt x="388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3" name="Google Shape;13223;p72"/>
            <p:cNvSpPr/>
            <p:nvPr/>
          </p:nvSpPr>
          <p:spPr>
            <a:xfrm>
              <a:off x="2729293" y="4277456"/>
              <a:ext cx="124038" cy="125086"/>
            </a:xfrm>
            <a:custGeom>
              <a:avLst/>
              <a:gdLst/>
              <a:ahLst/>
              <a:cxnLst/>
              <a:rect l="l" t="t" r="r" b="b"/>
              <a:pathLst>
                <a:path w="4737" h="4777" extrusionOk="0">
                  <a:moveTo>
                    <a:pt x="3048" y="0"/>
                  </a:moveTo>
                  <a:cubicBezTo>
                    <a:pt x="2905" y="0"/>
                    <a:pt x="2762" y="155"/>
                    <a:pt x="2867" y="319"/>
                  </a:cubicBezTo>
                  <a:lnTo>
                    <a:pt x="2962" y="491"/>
                  </a:lnTo>
                  <a:cubicBezTo>
                    <a:pt x="2773" y="440"/>
                    <a:pt x="2582" y="415"/>
                    <a:pt x="2393" y="415"/>
                  </a:cubicBezTo>
                  <a:cubicBezTo>
                    <a:pt x="1637" y="415"/>
                    <a:pt x="917" y="812"/>
                    <a:pt x="520" y="1483"/>
                  </a:cubicBezTo>
                  <a:cubicBezTo>
                    <a:pt x="14" y="2332"/>
                    <a:pt x="148" y="3401"/>
                    <a:pt x="825" y="4107"/>
                  </a:cubicBezTo>
                  <a:cubicBezTo>
                    <a:pt x="1245" y="4544"/>
                    <a:pt x="1815" y="4776"/>
                    <a:pt x="2394" y="4776"/>
                  </a:cubicBezTo>
                  <a:cubicBezTo>
                    <a:pt x="2750" y="4776"/>
                    <a:pt x="3109" y="4689"/>
                    <a:pt x="3439" y="4507"/>
                  </a:cubicBezTo>
                  <a:cubicBezTo>
                    <a:pt x="4298" y="4040"/>
                    <a:pt x="4737" y="3057"/>
                    <a:pt x="4517" y="2103"/>
                  </a:cubicBezTo>
                  <a:lnTo>
                    <a:pt x="4527" y="2103"/>
                  </a:lnTo>
                  <a:cubicBezTo>
                    <a:pt x="4507" y="1979"/>
                    <a:pt x="4416" y="1926"/>
                    <a:pt x="4324" y="1926"/>
                  </a:cubicBezTo>
                  <a:cubicBezTo>
                    <a:pt x="4197" y="1926"/>
                    <a:pt x="4067" y="2029"/>
                    <a:pt x="4116" y="2189"/>
                  </a:cubicBezTo>
                  <a:cubicBezTo>
                    <a:pt x="4407" y="3419"/>
                    <a:pt x="3424" y="4371"/>
                    <a:pt x="2382" y="4371"/>
                  </a:cubicBezTo>
                  <a:cubicBezTo>
                    <a:pt x="1953" y="4371"/>
                    <a:pt x="1514" y="4210"/>
                    <a:pt x="1149" y="3840"/>
                  </a:cubicBezTo>
                  <a:cubicBezTo>
                    <a:pt x="1" y="2691"/>
                    <a:pt x="892" y="828"/>
                    <a:pt x="2375" y="828"/>
                  </a:cubicBezTo>
                  <a:cubicBezTo>
                    <a:pt x="2518" y="828"/>
                    <a:pt x="2666" y="845"/>
                    <a:pt x="2819" y="882"/>
                  </a:cubicBezTo>
                  <a:lnTo>
                    <a:pt x="2590" y="930"/>
                  </a:lnTo>
                  <a:cubicBezTo>
                    <a:pt x="2323" y="973"/>
                    <a:pt x="2383" y="1344"/>
                    <a:pt x="2608" y="1344"/>
                  </a:cubicBezTo>
                  <a:cubicBezTo>
                    <a:pt x="2632" y="1344"/>
                    <a:pt x="2658" y="1340"/>
                    <a:pt x="2685" y="1331"/>
                  </a:cubicBezTo>
                  <a:lnTo>
                    <a:pt x="3515" y="1140"/>
                  </a:lnTo>
                  <a:cubicBezTo>
                    <a:pt x="3649" y="1111"/>
                    <a:pt x="3716" y="959"/>
                    <a:pt x="3649" y="835"/>
                  </a:cubicBezTo>
                  <a:lnTo>
                    <a:pt x="3220" y="110"/>
                  </a:lnTo>
                  <a:cubicBezTo>
                    <a:pt x="3178" y="32"/>
                    <a:pt x="3113" y="0"/>
                    <a:pt x="3048"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4" name="Google Shape;13224;p72"/>
            <p:cNvSpPr/>
            <p:nvPr/>
          </p:nvSpPr>
          <p:spPr>
            <a:xfrm>
              <a:off x="2762365" y="4322285"/>
              <a:ext cx="37261" cy="45981"/>
            </a:xfrm>
            <a:custGeom>
              <a:avLst/>
              <a:gdLst/>
              <a:ahLst/>
              <a:cxnLst/>
              <a:rect l="l" t="t" r="r" b="b"/>
              <a:pathLst>
                <a:path w="1423" h="1756" extrusionOk="0">
                  <a:moveTo>
                    <a:pt x="650" y="0"/>
                  </a:moveTo>
                  <a:cubicBezTo>
                    <a:pt x="325" y="0"/>
                    <a:pt x="68" y="258"/>
                    <a:pt x="58" y="573"/>
                  </a:cubicBezTo>
                  <a:cubicBezTo>
                    <a:pt x="68" y="701"/>
                    <a:pt x="166" y="766"/>
                    <a:pt x="263" y="766"/>
                  </a:cubicBezTo>
                  <a:cubicBezTo>
                    <a:pt x="361" y="766"/>
                    <a:pt x="459" y="701"/>
                    <a:pt x="468" y="573"/>
                  </a:cubicBezTo>
                  <a:cubicBezTo>
                    <a:pt x="477" y="492"/>
                    <a:pt x="546" y="419"/>
                    <a:pt x="634" y="419"/>
                  </a:cubicBezTo>
                  <a:cubicBezTo>
                    <a:pt x="639" y="419"/>
                    <a:pt x="644" y="419"/>
                    <a:pt x="650" y="420"/>
                  </a:cubicBezTo>
                  <a:lnTo>
                    <a:pt x="716" y="420"/>
                  </a:lnTo>
                  <a:cubicBezTo>
                    <a:pt x="726" y="420"/>
                    <a:pt x="745" y="420"/>
                    <a:pt x="755" y="439"/>
                  </a:cubicBezTo>
                  <a:cubicBezTo>
                    <a:pt x="755" y="439"/>
                    <a:pt x="755" y="449"/>
                    <a:pt x="755" y="458"/>
                  </a:cubicBezTo>
                  <a:lnTo>
                    <a:pt x="96" y="1431"/>
                  </a:lnTo>
                  <a:cubicBezTo>
                    <a:pt x="1" y="1565"/>
                    <a:pt x="106" y="1756"/>
                    <a:pt x="268" y="1756"/>
                  </a:cubicBezTo>
                  <a:lnTo>
                    <a:pt x="1165" y="1756"/>
                  </a:lnTo>
                  <a:cubicBezTo>
                    <a:pt x="1422" y="1737"/>
                    <a:pt x="1422" y="1364"/>
                    <a:pt x="1165" y="1345"/>
                  </a:cubicBezTo>
                  <a:lnTo>
                    <a:pt x="659" y="1345"/>
                  </a:lnTo>
                  <a:lnTo>
                    <a:pt x="1098" y="687"/>
                  </a:lnTo>
                  <a:cubicBezTo>
                    <a:pt x="1184" y="554"/>
                    <a:pt x="1193" y="382"/>
                    <a:pt x="1117" y="239"/>
                  </a:cubicBezTo>
                  <a:cubicBezTo>
                    <a:pt x="1041" y="96"/>
                    <a:pt x="879" y="0"/>
                    <a:pt x="716"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5" name="Google Shape;13225;p72"/>
            <p:cNvSpPr/>
            <p:nvPr/>
          </p:nvSpPr>
          <p:spPr>
            <a:xfrm>
              <a:off x="2795594" y="4322285"/>
              <a:ext cx="26761" cy="45536"/>
            </a:xfrm>
            <a:custGeom>
              <a:avLst/>
              <a:gdLst/>
              <a:ahLst/>
              <a:cxnLst/>
              <a:rect l="l" t="t" r="r" b="b"/>
              <a:pathLst>
                <a:path w="1022" h="1739" extrusionOk="0">
                  <a:moveTo>
                    <a:pt x="812" y="0"/>
                  </a:moveTo>
                  <a:cubicBezTo>
                    <a:pt x="697" y="0"/>
                    <a:pt x="602" y="96"/>
                    <a:pt x="602" y="210"/>
                  </a:cubicBezTo>
                  <a:lnTo>
                    <a:pt x="602" y="716"/>
                  </a:lnTo>
                  <a:lnTo>
                    <a:pt x="411" y="716"/>
                  </a:lnTo>
                  <a:lnTo>
                    <a:pt x="411" y="210"/>
                  </a:lnTo>
                  <a:cubicBezTo>
                    <a:pt x="401" y="81"/>
                    <a:pt x="304" y="17"/>
                    <a:pt x="206" y="17"/>
                  </a:cubicBezTo>
                  <a:cubicBezTo>
                    <a:pt x="108" y="17"/>
                    <a:pt x="10" y="81"/>
                    <a:pt x="1" y="210"/>
                  </a:cubicBezTo>
                  <a:lnTo>
                    <a:pt x="1" y="916"/>
                  </a:lnTo>
                  <a:cubicBezTo>
                    <a:pt x="1" y="1031"/>
                    <a:pt x="96" y="1126"/>
                    <a:pt x="211" y="1126"/>
                  </a:cubicBezTo>
                  <a:lnTo>
                    <a:pt x="602" y="1126"/>
                  </a:lnTo>
                  <a:lnTo>
                    <a:pt x="602" y="1546"/>
                  </a:lnTo>
                  <a:cubicBezTo>
                    <a:pt x="611" y="1675"/>
                    <a:pt x="712" y="1739"/>
                    <a:pt x="812" y="1739"/>
                  </a:cubicBezTo>
                  <a:cubicBezTo>
                    <a:pt x="912" y="1739"/>
                    <a:pt x="1012" y="1675"/>
                    <a:pt x="1022" y="1546"/>
                  </a:cubicBezTo>
                  <a:lnTo>
                    <a:pt x="1022" y="210"/>
                  </a:lnTo>
                  <a:cubicBezTo>
                    <a:pt x="1022" y="96"/>
                    <a:pt x="926" y="0"/>
                    <a:pt x="812"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72"/>
            <p:cNvSpPr/>
            <p:nvPr/>
          </p:nvSpPr>
          <p:spPr>
            <a:xfrm>
              <a:off x="2753122" y="4328439"/>
              <a:ext cx="296309" cy="293560"/>
            </a:xfrm>
            <a:custGeom>
              <a:avLst/>
              <a:gdLst/>
              <a:ahLst/>
              <a:cxnLst/>
              <a:rect l="l" t="t" r="r" b="b"/>
              <a:pathLst>
                <a:path w="11316" h="11211" extrusionOk="0">
                  <a:moveTo>
                    <a:pt x="8125" y="1"/>
                  </a:moveTo>
                  <a:cubicBezTo>
                    <a:pt x="8028" y="1"/>
                    <a:pt x="7931" y="5"/>
                    <a:pt x="7833" y="13"/>
                  </a:cubicBezTo>
                  <a:cubicBezTo>
                    <a:pt x="6355" y="128"/>
                    <a:pt x="4990" y="1511"/>
                    <a:pt x="4895" y="2999"/>
                  </a:cubicBezTo>
                  <a:cubicBezTo>
                    <a:pt x="4866" y="3534"/>
                    <a:pt x="4962" y="4077"/>
                    <a:pt x="5200" y="4564"/>
                  </a:cubicBezTo>
                  <a:lnTo>
                    <a:pt x="478" y="8618"/>
                  </a:lnTo>
                  <a:cubicBezTo>
                    <a:pt x="30" y="9000"/>
                    <a:pt x="1" y="9677"/>
                    <a:pt x="411" y="10097"/>
                  </a:cubicBezTo>
                  <a:lnTo>
                    <a:pt x="1213" y="10908"/>
                  </a:lnTo>
                  <a:cubicBezTo>
                    <a:pt x="1410" y="11110"/>
                    <a:pt x="1671" y="11210"/>
                    <a:pt x="1932" y="11210"/>
                  </a:cubicBezTo>
                  <a:cubicBezTo>
                    <a:pt x="2215" y="11210"/>
                    <a:pt x="2498" y="11093"/>
                    <a:pt x="2701" y="10860"/>
                  </a:cubicBezTo>
                  <a:lnTo>
                    <a:pt x="6793" y="6119"/>
                  </a:lnTo>
                  <a:cubicBezTo>
                    <a:pt x="7194" y="6307"/>
                    <a:pt x="7636" y="6404"/>
                    <a:pt x="8078" y="6404"/>
                  </a:cubicBezTo>
                  <a:cubicBezTo>
                    <a:pt x="8153" y="6404"/>
                    <a:pt x="8227" y="6401"/>
                    <a:pt x="8301" y="6395"/>
                  </a:cubicBezTo>
                  <a:cubicBezTo>
                    <a:pt x="9789" y="6300"/>
                    <a:pt x="11182" y="4936"/>
                    <a:pt x="11287" y="3438"/>
                  </a:cubicBezTo>
                  <a:cubicBezTo>
                    <a:pt x="11315" y="3095"/>
                    <a:pt x="11287" y="2751"/>
                    <a:pt x="11201" y="2427"/>
                  </a:cubicBezTo>
                  <a:cubicBezTo>
                    <a:pt x="11164" y="2281"/>
                    <a:pt x="11035" y="2193"/>
                    <a:pt x="10904" y="2193"/>
                  </a:cubicBezTo>
                  <a:cubicBezTo>
                    <a:pt x="10829" y="2193"/>
                    <a:pt x="10754" y="2222"/>
                    <a:pt x="10695" y="2284"/>
                  </a:cubicBezTo>
                  <a:lnTo>
                    <a:pt x="9341" y="3629"/>
                  </a:lnTo>
                  <a:cubicBezTo>
                    <a:pt x="9193" y="3782"/>
                    <a:pt x="8997" y="3858"/>
                    <a:pt x="8802" y="3858"/>
                  </a:cubicBezTo>
                  <a:cubicBezTo>
                    <a:pt x="8606" y="3858"/>
                    <a:pt x="8410" y="3782"/>
                    <a:pt x="8263" y="3629"/>
                  </a:cubicBezTo>
                  <a:lnTo>
                    <a:pt x="7633" y="3009"/>
                  </a:lnTo>
                  <a:cubicBezTo>
                    <a:pt x="7337" y="2713"/>
                    <a:pt x="7337" y="2227"/>
                    <a:pt x="7633" y="1931"/>
                  </a:cubicBezTo>
                  <a:lnTo>
                    <a:pt x="8969" y="595"/>
                  </a:lnTo>
                  <a:cubicBezTo>
                    <a:pt x="9140" y="424"/>
                    <a:pt x="9054" y="137"/>
                    <a:pt x="8825" y="80"/>
                  </a:cubicBezTo>
                  <a:cubicBezTo>
                    <a:pt x="8596" y="26"/>
                    <a:pt x="8361" y="1"/>
                    <a:pt x="81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7" name="Google Shape;13227;p72"/>
            <p:cNvSpPr/>
            <p:nvPr/>
          </p:nvSpPr>
          <p:spPr>
            <a:xfrm>
              <a:off x="2753122" y="4543103"/>
              <a:ext cx="81985" cy="78895"/>
            </a:xfrm>
            <a:custGeom>
              <a:avLst/>
              <a:gdLst/>
              <a:ahLst/>
              <a:cxnLst/>
              <a:rect l="l" t="t" r="r" b="b"/>
              <a:pathLst>
                <a:path w="3131" h="3013" extrusionOk="0">
                  <a:moveTo>
                    <a:pt x="965" y="1"/>
                  </a:moveTo>
                  <a:lnTo>
                    <a:pt x="478" y="420"/>
                  </a:lnTo>
                  <a:cubicBezTo>
                    <a:pt x="30" y="802"/>
                    <a:pt x="1" y="1479"/>
                    <a:pt x="411" y="1899"/>
                  </a:cubicBezTo>
                  <a:lnTo>
                    <a:pt x="1213" y="2710"/>
                  </a:lnTo>
                  <a:cubicBezTo>
                    <a:pt x="1410" y="2912"/>
                    <a:pt x="1671" y="3012"/>
                    <a:pt x="1932" y="3012"/>
                  </a:cubicBezTo>
                  <a:cubicBezTo>
                    <a:pt x="2215" y="3012"/>
                    <a:pt x="2498" y="2895"/>
                    <a:pt x="2701" y="2662"/>
                  </a:cubicBezTo>
                  <a:lnTo>
                    <a:pt x="3130" y="2176"/>
                  </a:lnTo>
                  <a:lnTo>
                    <a:pt x="3130" y="2176"/>
                  </a:lnTo>
                  <a:cubicBezTo>
                    <a:pt x="2981" y="2250"/>
                    <a:pt x="2822" y="2286"/>
                    <a:pt x="2665" y="2286"/>
                  </a:cubicBezTo>
                  <a:cubicBezTo>
                    <a:pt x="2399" y="2286"/>
                    <a:pt x="2139" y="2183"/>
                    <a:pt x="1947" y="1985"/>
                  </a:cubicBezTo>
                  <a:lnTo>
                    <a:pt x="1146" y="1164"/>
                  </a:lnTo>
                  <a:cubicBezTo>
                    <a:pt x="841" y="859"/>
                    <a:pt x="764" y="392"/>
                    <a:pt x="965"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8" name="Google Shape;13228;p72"/>
            <p:cNvSpPr/>
            <p:nvPr/>
          </p:nvSpPr>
          <p:spPr>
            <a:xfrm>
              <a:off x="2926990" y="4373241"/>
              <a:ext cx="70726" cy="73711"/>
            </a:xfrm>
            <a:custGeom>
              <a:avLst/>
              <a:gdLst/>
              <a:ahLst/>
              <a:cxnLst/>
              <a:rect l="l" t="t" r="r" b="b"/>
              <a:pathLst>
                <a:path w="2701" h="2815" extrusionOk="0">
                  <a:moveTo>
                    <a:pt x="1222" y="0"/>
                  </a:moveTo>
                  <a:lnTo>
                    <a:pt x="993" y="220"/>
                  </a:lnTo>
                  <a:cubicBezTo>
                    <a:pt x="974" y="239"/>
                    <a:pt x="955" y="259"/>
                    <a:pt x="939" y="280"/>
                  </a:cubicBezTo>
                  <a:lnTo>
                    <a:pt x="939" y="280"/>
                  </a:lnTo>
                  <a:lnTo>
                    <a:pt x="1222" y="0"/>
                  </a:lnTo>
                  <a:close/>
                  <a:moveTo>
                    <a:pt x="2701" y="1918"/>
                  </a:moveTo>
                  <a:lnTo>
                    <a:pt x="2692" y="1926"/>
                  </a:lnTo>
                  <a:lnTo>
                    <a:pt x="2692" y="1926"/>
                  </a:lnTo>
                  <a:cubicBezTo>
                    <a:pt x="2695" y="1924"/>
                    <a:pt x="2698" y="1921"/>
                    <a:pt x="2701" y="1918"/>
                  </a:cubicBezTo>
                  <a:close/>
                  <a:moveTo>
                    <a:pt x="939" y="280"/>
                  </a:moveTo>
                  <a:lnTo>
                    <a:pt x="421" y="792"/>
                  </a:lnTo>
                  <a:cubicBezTo>
                    <a:pt x="1" y="1212"/>
                    <a:pt x="1" y="1899"/>
                    <a:pt x="421" y="2319"/>
                  </a:cubicBezTo>
                  <a:lnTo>
                    <a:pt x="602" y="2500"/>
                  </a:lnTo>
                  <a:cubicBezTo>
                    <a:pt x="812" y="2710"/>
                    <a:pt x="1088" y="2815"/>
                    <a:pt x="1365" y="2815"/>
                  </a:cubicBezTo>
                  <a:cubicBezTo>
                    <a:pt x="1642" y="2815"/>
                    <a:pt x="1918" y="2710"/>
                    <a:pt x="2128" y="2500"/>
                  </a:cubicBezTo>
                  <a:lnTo>
                    <a:pt x="2692" y="1926"/>
                  </a:lnTo>
                  <a:lnTo>
                    <a:pt x="2692" y="1926"/>
                  </a:lnTo>
                  <a:cubicBezTo>
                    <a:pt x="2545" y="2073"/>
                    <a:pt x="2354" y="2147"/>
                    <a:pt x="2162" y="2147"/>
                  </a:cubicBezTo>
                  <a:cubicBezTo>
                    <a:pt x="1966" y="2147"/>
                    <a:pt x="1770" y="2071"/>
                    <a:pt x="1623" y="1918"/>
                  </a:cubicBezTo>
                  <a:lnTo>
                    <a:pt x="993" y="1298"/>
                  </a:lnTo>
                  <a:cubicBezTo>
                    <a:pt x="717" y="1021"/>
                    <a:pt x="698" y="579"/>
                    <a:pt x="939" y="28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9" name="Google Shape;13229;p72"/>
          <p:cNvGrpSpPr/>
          <p:nvPr/>
        </p:nvGrpSpPr>
        <p:grpSpPr>
          <a:xfrm>
            <a:off x="2689440" y="2882162"/>
            <a:ext cx="222337" cy="366721"/>
            <a:chOff x="2689440" y="2882162"/>
            <a:chExt cx="222337" cy="366721"/>
          </a:xfrm>
        </p:grpSpPr>
        <p:sp>
          <p:nvSpPr>
            <p:cNvPr id="13230" name="Google Shape;13230;p72"/>
            <p:cNvSpPr/>
            <p:nvPr/>
          </p:nvSpPr>
          <p:spPr>
            <a:xfrm>
              <a:off x="2689440" y="3022566"/>
              <a:ext cx="30741" cy="46976"/>
            </a:xfrm>
            <a:custGeom>
              <a:avLst/>
              <a:gdLst/>
              <a:ahLst/>
              <a:cxnLst/>
              <a:rect l="l" t="t" r="r" b="b"/>
              <a:pathLst>
                <a:path w="1174" h="1794" extrusionOk="0">
                  <a:moveTo>
                    <a:pt x="735" y="0"/>
                  </a:moveTo>
                  <a:lnTo>
                    <a:pt x="77" y="1469"/>
                  </a:lnTo>
                  <a:cubicBezTo>
                    <a:pt x="0" y="1622"/>
                    <a:pt x="115" y="1794"/>
                    <a:pt x="277" y="1794"/>
                  </a:cubicBezTo>
                  <a:lnTo>
                    <a:pt x="1174" y="1794"/>
                  </a:lnTo>
                  <a:lnTo>
                    <a:pt x="117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1" name="Google Shape;13231;p72"/>
            <p:cNvSpPr/>
            <p:nvPr/>
          </p:nvSpPr>
          <p:spPr>
            <a:xfrm>
              <a:off x="2719422" y="3061268"/>
              <a:ext cx="162635" cy="187616"/>
            </a:xfrm>
            <a:custGeom>
              <a:avLst/>
              <a:gdLst/>
              <a:ahLst/>
              <a:cxnLst/>
              <a:rect l="l" t="t" r="r" b="b"/>
              <a:pathLst>
                <a:path w="6211" h="7165" extrusionOk="0">
                  <a:moveTo>
                    <a:pt x="1622" y="1"/>
                  </a:moveTo>
                  <a:lnTo>
                    <a:pt x="1622" y="4466"/>
                  </a:lnTo>
                  <a:cubicBezTo>
                    <a:pt x="1622" y="4513"/>
                    <a:pt x="1603" y="4561"/>
                    <a:pt x="1584" y="4599"/>
                  </a:cubicBezTo>
                  <a:lnTo>
                    <a:pt x="76" y="6812"/>
                  </a:lnTo>
                  <a:cubicBezTo>
                    <a:pt x="0" y="6908"/>
                    <a:pt x="19" y="7041"/>
                    <a:pt x="115" y="7108"/>
                  </a:cubicBezTo>
                  <a:cubicBezTo>
                    <a:pt x="154" y="7148"/>
                    <a:pt x="204" y="7165"/>
                    <a:pt x="256" y="7165"/>
                  </a:cubicBezTo>
                  <a:cubicBezTo>
                    <a:pt x="278" y="7165"/>
                    <a:pt x="301" y="7162"/>
                    <a:pt x="324" y="7156"/>
                  </a:cubicBezTo>
                  <a:lnTo>
                    <a:pt x="5991" y="5477"/>
                  </a:lnTo>
                  <a:cubicBezTo>
                    <a:pt x="6153" y="5429"/>
                    <a:pt x="6211" y="5238"/>
                    <a:pt x="6096" y="5114"/>
                  </a:cubicBezTo>
                  <a:lnTo>
                    <a:pt x="5314" y="4217"/>
                  </a:lnTo>
                  <a:lnTo>
                    <a:pt x="5314"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72"/>
            <p:cNvSpPr/>
            <p:nvPr/>
          </p:nvSpPr>
          <p:spPr>
            <a:xfrm>
              <a:off x="2761867" y="3061268"/>
              <a:ext cx="96701" cy="86227"/>
            </a:xfrm>
            <a:custGeom>
              <a:avLst/>
              <a:gdLst/>
              <a:ahLst/>
              <a:cxnLst/>
              <a:rect l="l" t="t" r="r" b="b"/>
              <a:pathLst>
                <a:path w="3693" h="3293" extrusionOk="0">
                  <a:moveTo>
                    <a:pt x="1" y="1"/>
                  </a:moveTo>
                  <a:lnTo>
                    <a:pt x="1" y="3292"/>
                  </a:lnTo>
                  <a:lnTo>
                    <a:pt x="106" y="3292"/>
                  </a:lnTo>
                  <a:lnTo>
                    <a:pt x="3483" y="1432"/>
                  </a:lnTo>
                  <a:cubicBezTo>
                    <a:pt x="3550" y="1394"/>
                    <a:pt x="3626" y="1356"/>
                    <a:pt x="3693" y="1317"/>
                  </a:cubicBezTo>
                  <a:lnTo>
                    <a:pt x="3693" y="1"/>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72"/>
            <p:cNvSpPr/>
            <p:nvPr/>
          </p:nvSpPr>
          <p:spPr>
            <a:xfrm>
              <a:off x="2722407" y="3171690"/>
              <a:ext cx="159650" cy="77193"/>
            </a:xfrm>
            <a:custGeom>
              <a:avLst/>
              <a:gdLst/>
              <a:ahLst/>
              <a:cxnLst/>
              <a:rect l="l" t="t" r="r" b="b"/>
              <a:pathLst>
                <a:path w="6097" h="2948" extrusionOk="0">
                  <a:moveTo>
                    <a:pt x="5200" y="0"/>
                  </a:moveTo>
                  <a:cubicBezTo>
                    <a:pt x="5181" y="0"/>
                    <a:pt x="1279" y="2176"/>
                    <a:pt x="1" y="2891"/>
                  </a:cubicBezTo>
                  <a:cubicBezTo>
                    <a:pt x="40" y="2931"/>
                    <a:pt x="90" y="2948"/>
                    <a:pt x="142" y="2948"/>
                  </a:cubicBezTo>
                  <a:cubicBezTo>
                    <a:pt x="164" y="2948"/>
                    <a:pt x="187" y="2945"/>
                    <a:pt x="210" y="2939"/>
                  </a:cubicBezTo>
                  <a:lnTo>
                    <a:pt x="5877" y="1260"/>
                  </a:lnTo>
                  <a:cubicBezTo>
                    <a:pt x="6039" y="1212"/>
                    <a:pt x="6097" y="1012"/>
                    <a:pt x="5982" y="888"/>
                  </a:cubicBezTo>
                  <a:lnTo>
                    <a:pt x="5200"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72"/>
            <p:cNvSpPr/>
            <p:nvPr/>
          </p:nvSpPr>
          <p:spPr>
            <a:xfrm>
              <a:off x="2708659" y="2882162"/>
              <a:ext cx="203117" cy="254335"/>
            </a:xfrm>
            <a:custGeom>
              <a:avLst/>
              <a:gdLst/>
              <a:ahLst/>
              <a:cxnLst/>
              <a:rect l="l" t="t" r="r" b="b"/>
              <a:pathLst>
                <a:path w="7757" h="9713" extrusionOk="0">
                  <a:moveTo>
                    <a:pt x="3874" y="1"/>
                  </a:moveTo>
                  <a:cubicBezTo>
                    <a:pt x="1737" y="1"/>
                    <a:pt x="1" y="1680"/>
                    <a:pt x="1" y="3750"/>
                  </a:cubicBezTo>
                  <a:cubicBezTo>
                    <a:pt x="1" y="3807"/>
                    <a:pt x="1" y="6259"/>
                    <a:pt x="1" y="7995"/>
                  </a:cubicBezTo>
                  <a:lnTo>
                    <a:pt x="1" y="8424"/>
                  </a:lnTo>
                  <a:lnTo>
                    <a:pt x="1" y="9025"/>
                  </a:lnTo>
                  <a:cubicBezTo>
                    <a:pt x="1" y="9398"/>
                    <a:pt x="316" y="9712"/>
                    <a:pt x="688" y="9712"/>
                  </a:cubicBezTo>
                  <a:lnTo>
                    <a:pt x="2033" y="9712"/>
                  </a:lnTo>
                  <a:lnTo>
                    <a:pt x="5305" y="7900"/>
                  </a:lnTo>
                  <a:cubicBezTo>
                    <a:pt x="6822" y="7070"/>
                    <a:pt x="7757" y="5477"/>
                    <a:pt x="7757" y="3750"/>
                  </a:cubicBezTo>
                  <a:cubicBezTo>
                    <a:pt x="7757" y="1680"/>
                    <a:pt x="6021" y="1"/>
                    <a:pt x="3874"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72"/>
            <p:cNvSpPr/>
            <p:nvPr/>
          </p:nvSpPr>
          <p:spPr>
            <a:xfrm>
              <a:off x="2708659" y="3091512"/>
              <a:ext cx="40246" cy="11260"/>
            </a:xfrm>
            <a:custGeom>
              <a:avLst/>
              <a:gdLst/>
              <a:ahLst/>
              <a:cxnLst/>
              <a:rect l="l" t="t" r="r" b="b"/>
              <a:pathLst>
                <a:path w="1537" h="430" extrusionOk="0">
                  <a:moveTo>
                    <a:pt x="1" y="0"/>
                  </a:moveTo>
                  <a:lnTo>
                    <a:pt x="1" y="429"/>
                  </a:lnTo>
                  <a:lnTo>
                    <a:pt x="1317" y="429"/>
                  </a:lnTo>
                  <a:cubicBezTo>
                    <a:pt x="1441" y="429"/>
                    <a:pt x="1537" y="334"/>
                    <a:pt x="1537" y="220"/>
                  </a:cubicBezTo>
                  <a:cubicBezTo>
                    <a:pt x="1537" y="96"/>
                    <a:pt x="1441" y="0"/>
                    <a:pt x="1327"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72"/>
            <p:cNvSpPr/>
            <p:nvPr/>
          </p:nvSpPr>
          <p:spPr>
            <a:xfrm>
              <a:off x="2755871" y="2907641"/>
              <a:ext cx="127181" cy="127181"/>
            </a:xfrm>
            <a:custGeom>
              <a:avLst/>
              <a:gdLst/>
              <a:ahLst/>
              <a:cxnLst/>
              <a:rect l="l" t="t" r="r" b="b"/>
              <a:pathLst>
                <a:path w="4857" h="4857" extrusionOk="0">
                  <a:moveTo>
                    <a:pt x="2434" y="1"/>
                  </a:moveTo>
                  <a:cubicBezTo>
                    <a:pt x="1088" y="1"/>
                    <a:pt x="1" y="1088"/>
                    <a:pt x="1" y="2424"/>
                  </a:cubicBezTo>
                  <a:cubicBezTo>
                    <a:pt x="1" y="3769"/>
                    <a:pt x="1088" y="4857"/>
                    <a:pt x="2434" y="4857"/>
                  </a:cubicBezTo>
                  <a:cubicBezTo>
                    <a:pt x="3769" y="4857"/>
                    <a:pt x="4857" y="3769"/>
                    <a:pt x="4857" y="2424"/>
                  </a:cubicBezTo>
                  <a:cubicBezTo>
                    <a:pt x="4857" y="1088"/>
                    <a:pt x="3769" y="1"/>
                    <a:pt x="243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72"/>
            <p:cNvSpPr/>
            <p:nvPr/>
          </p:nvSpPr>
          <p:spPr>
            <a:xfrm>
              <a:off x="2788602" y="2927122"/>
              <a:ext cx="84028" cy="60985"/>
            </a:xfrm>
            <a:custGeom>
              <a:avLst/>
              <a:gdLst/>
              <a:ahLst/>
              <a:cxnLst/>
              <a:rect l="l" t="t" r="r" b="b"/>
              <a:pathLst>
                <a:path w="3209" h="2329" extrusionOk="0">
                  <a:moveTo>
                    <a:pt x="1613" y="430"/>
                  </a:moveTo>
                  <a:cubicBezTo>
                    <a:pt x="2262" y="430"/>
                    <a:pt x="2586" y="1222"/>
                    <a:pt x="2128" y="1680"/>
                  </a:cubicBezTo>
                  <a:cubicBezTo>
                    <a:pt x="1981" y="1827"/>
                    <a:pt x="1794" y="1897"/>
                    <a:pt x="1611" y="1897"/>
                  </a:cubicBezTo>
                  <a:cubicBezTo>
                    <a:pt x="1331" y="1897"/>
                    <a:pt x="1057" y="1735"/>
                    <a:pt x="936" y="1441"/>
                  </a:cubicBezTo>
                  <a:cubicBezTo>
                    <a:pt x="735" y="964"/>
                    <a:pt x="1088" y="430"/>
                    <a:pt x="1613" y="430"/>
                  </a:cubicBezTo>
                  <a:close/>
                  <a:moveTo>
                    <a:pt x="1628" y="0"/>
                  </a:moveTo>
                  <a:cubicBezTo>
                    <a:pt x="1480" y="0"/>
                    <a:pt x="1324" y="30"/>
                    <a:pt x="1165" y="96"/>
                  </a:cubicBezTo>
                  <a:cubicBezTo>
                    <a:pt x="1" y="583"/>
                    <a:pt x="344" y="2329"/>
                    <a:pt x="1613" y="2329"/>
                  </a:cubicBezTo>
                  <a:cubicBezTo>
                    <a:pt x="1918" y="2329"/>
                    <a:pt x="2214" y="2205"/>
                    <a:pt x="2433" y="1985"/>
                  </a:cubicBezTo>
                  <a:cubicBezTo>
                    <a:pt x="3208" y="1210"/>
                    <a:pt x="2572" y="0"/>
                    <a:pt x="1628"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8" name="Google Shape;13238;p72"/>
            <p:cNvSpPr/>
            <p:nvPr/>
          </p:nvSpPr>
          <p:spPr>
            <a:xfrm>
              <a:off x="2777369" y="2969385"/>
              <a:ext cx="44017" cy="39696"/>
            </a:xfrm>
            <a:custGeom>
              <a:avLst/>
              <a:gdLst/>
              <a:ahLst/>
              <a:cxnLst/>
              <a:rect l="l" t="t" r="r" b="b"/>
              <a:pathLst>
                <a:path w="1681" h="1516" extrusionOk="0">
                  <a:moveTo>
                    <a:pt x="1369" y="1"/>
                  </a:moveTo>
                  <a:cubicBezTo>
                    <a:pt x="1319" y="1"/>
                    <a:pt x="1268" y="20"/>
                    <a:pt x="1221" y="66"/>
                  </a:cubicBezTo>
                  <a:lnTo>
                    <a:pt x="143" y="1153"/>
                  </a:lnTo>
                  <a:cubicBezTo>
                    <a:pt x="0" y="1287"/>
                    <a:pt x="96" y="1516"/>
                    <a:pt x="296" y="1516"/>
                  </a:cubicBezTo>
                  <a:cubicBezTo>
                    <a:pt x="344" y="1516"/>
                    <a:pt x="401" y="1497"/>
                    <a:pt x="439" y="1449"/>
                  </a:cubicBezTo>
                  <a:lnTo>
                    <a:pt x="1527" y="371"/>
                  </a:lnTo>
                  <a:cubicBezTo>
                    <a:pt x="1681" y="217"/>
                    <a:pt x="1536" y="1"/>
                    <a:pt x="1369"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39" name="Google Shape;13239;p72"/>
          <p:cNvSpPr/>
          <p:nvPr/>
        </p:nvSpPr>
        <p:spPr>
          <a:xfrm>
            <a:off x="2637986" y="2280903"/>
            <a:ext cx="303039" cy="21000"/>
          </a:xfrm>
          <a:custGeom>
            <a:avLst/>
            <a:gdLst/>
            <a:ahLst/>
            <a:cxnLst/>
            <a:rect l="l" t="t" r="r" b="b"/>
            <a:pathLst>
              <a:path w="11573" h="802" extrusionOk="0">
                <a:moveTo>
                  <a:pt x="0" y="0"/>
                </a:moveTo>
                <a:lnTo>
                  <a:pt x="0" y="582"/>
                </a:lnTo>
                <a:cubicBezTo>
                  <a:pt x="0" y="706"/>
                  <a:pt x="105" y="802"/>
                  <a:pt x="219" y="802"/>
                </a:cubicBezTo>
                <a:lnTo>
                  <a:pt x="11343" y="802"/>
                </a:lnTo>
                <a:cubicBezTo>
                  <a:pt x="11467" y="802"/>
                  <a:pt x="11572" y="706"/>
                  <a:pt x="11572" y="582"/>
                </a:cubicBezTo>
                <a:lnTo>
                  <a:pt x="11572"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40" name="Google Shape;13240;p72"/>
          <p:cNvGrpSpPr/>
          <p:nvPr/>
        </p:nvGrpSpPr>
        <p:grpSpPr>
          <a:xfrm>
            <a:off x="2637986" y="1980142"/>
            <a:ext cx="359232" cy="322023"/>
            <a:chOff x="2637986" y="1980142"/>
            <a:chExt cx="359232" cy="322023"/>
          </a:xfrm>
        </p:grpSpPr>
        <p:sp>
          <p:nvSpPr>
            <p:cNvPr id="13241" name="Google Shape;13241;p72"/>
            <p:cNvSpPr/>
            <p:nvPr/>
          </p:nvSpPr>
          <p:spPr>
            <a:xfrm>
              <a:off x="2637986" y="2064065"/>
              <a:ext cx="303039" cy="238100"/>
            </a:xfrm>
            <a:custGeom>
              <a:avLst/>
              <a:gdLst/>
              <a:ahLst/>
              <a:cxnLst/>
              <a:rect l="l" t="t" r="r" b="b"/>
              <a:pathLst>
                <a:path w="11573" h="9093" extrusionOk="0">
                  <a:moveTo>
                    <a:pt x="219" y="1"/>
                  </a:moveTo>
                  <a:cubicBezTo>
                    <a:pt x="105" y="1"/>
                    <a:pt x="0" y="105"/>
                    <a:pt x="0" y="220"/>
                  </a:cubicBezTo>
                  <a:lnTo>
                    <a:pt x="0" y="8873"/>
                  </a:lnTo>
                  <a:cubicBezTo>
                    <a:pt x="0" y="8997"/>
                    <a:pt x="105" y="9092"/>
                    <a:pt x="219" y="9092"/>
                  </a:cubicBezTo>
                  <a:lnTo>
                    <a:pt x="11343" y="9092"/>
                  </a:lnTo>
                  <a:cubicBezTo>
                    <a:pt x="11467" y="9092"/>
                    <a:pt x="11572" y="8997"/>
                    <a:pt x="11572" y="8873"/>
                  </a:cubicBezTo>
                  <a:lnTo>
                    <a:pt x="11572" y="1517"/>
                  </a:lnTo>
                  <a:lnTo>
                    <a:pt x="4684" y="1517"/>
                  </a:lnTo>
                  <a:lnTo>
                    <a:pt x="3234" y="67"/>
                  </a:lnTo>
                  <a:cubicBezTo>
                    <a:pt x="3196" y="29"/>
                    <a:pt x="3139" y="1"/>
                    <a:pt x="307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72"/>
            <p:cNvSpPr/>
            <p:nvPr/>
          </p:nvSpPr>
          <p:spPr>
            <a:xfrm>
              <a:off x="2638222"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2"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72"/>
            <p:cNvSpPr/>
            <p:nvPr/>
          </p:nvSpPr>
          <p:spPr>
            <a:xfrm>
              <a:off x="2918742" y="2110019"/>
              <a:ext cx="22022" cy="192146"/>
            </a:xfrm>
            <a:custGeom>
              <a:avLst/>
              <a:gdLst/>
              <a:ahLst/>
              <a:cxnLst/>
              <a:rect l="l" t="t" r="r" b="b"/>
              <a:pathLst>
                <a:path w="841" h="7338" extrusionOk="0">
                  <a:moveTo>
                    <a:pt x="1" y="1"/>
                  </a:moveTo>
                  <a:lnTo>
                    <a:pt x="1" y="7337"/>
                  </a:lnTo>
                  <a:lnTo>
                    <a:pt x="621" y="7337"/>
                  </a:lnTo>
                  <a:cubicBezTo>
                    <a:pt x="736" y="7337"/>
                    <a:pt x="840" y="7242"/>
                    <a:pt x="840" y="7118"/>
                  </a:cubicBezTo>
                  <a:lnTo>
                    <a:pt x="840"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72"/>
            <p:cNvSpPr/>
            <p:nvPr/>
          </p:nvSpPr>
          <p:spPr>
            <a:xfrm>
              <a:off x="2835814" y="2103787"/>
              <a:ext cx="105211" cy="49149"/>
            </a:xfrm>
            <a:custGeom>
              <a:avLst/>
              <a:gdLst/>
              <a:ahLst/>
              <a:cxnLst/>
              <a:rect l="l" t="t" r="r" b="b"/>
              <a:pathLst>
                <a:path w="4018" h="1877" extrusionOk="0">
                  <a:moveTo>
                    <a:pt x="1" y="0"/>
                  </a:moveTo>
                  <a:cubicBezTo>
                    <a:pt x="656" y="1177"/>
                    <a:pt x="1888" y="1877"/>
                    <a:pt x="3196" y="1877"/>
                  </a:cubicBezTo>
                  <a:cubicBezTo>
                    <a:pt x="3468" y="1877"/>
                    <a:pt x="3743" y="1847"/>
                    <a:pt x="4017" y="1784"/>
                  </a:cubicBezTo>
                  <a:lnTo>
                    <a:pt x="4017"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72"/>
            <p:cNvSpPr/>
            <p:nvPr/>
          </p:nvSpPr>
          <p:spPr>
            <a:xfrm>
              <a:off x="2842072"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8" y="5915"/>
                    <a:pt x="5925" y="4589"/>
                    <a:pt x="5925" y="2958"/>
                  </a:cubicBezTo>
                  <a:cubicBezTo>
                    <a:pt x="5925" y="1317"/>
                    <a:pt x="4598" y="0"/>
                    <a:pt x="2958"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72"/>
            <p:cNvSpPr/>
            <p:nvPr/>
          </p:nvSpPr>
          <p:spPr>
            <a:xfrm>
              <a:off x="2885277" y="2043326"/>
              <a:ext cx="66719" cy="47997"/>
            </a:xfrm>
            <a:custGeom>
              <a:avLst/>
              <a:gdLst/>
              <a:ahLst/>
              <a:cxnLst/>
              <a:rect l="l" t="t" r="r" b="b"/>
              <a:pathLst>
                <a:path w="2548" h="1833" extrusionOk="0">
                  <a:moveTo>
                    <a:pt x="230" y="1"/>
                  </a:moveTo>
                  <a:cubicBezTo>
                    <a:pt x="106" y="1"/>
                    <a:pt x="1" y="96"/>
                    <a:pt x="1" y="220"/>
                  </a:cubicBezTo>
                  <a:lnTo>
                    <a:pt x="1" y="1613"/>
                  </a:lnTo>
                  <a:cubicBezTo>
                    <a:pt x="1" y="1727"/>
                    <a:pt x="106" y="1832"/>
                    <a:pt x="230" y="1832"/>
                  </a:cubicBezTo>
                  <a:lnTo>
                    <a:pt x="2338" y="1832"/>
                  </a:lnTo>
                  <a:cubicBezTo>
                    <a:pt x="2452" y="1832"/>
                    <a:pt x="2548" y="1727"/>
                    <a:pt x="2548" y="1613"/>
                  </a:cubicBezTo>
                  <a:lnTo>
                    <a:pt x="2548" y="220"/>
                  </a:lnTo>
                  <a:cubicBezTo>
                    <a:pt x="2548" y="96"/>
                    <a:pt x="2452" y="1"/>
                    <a:pt x="232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72"/>
            <p:cNvSpPr/>
            <p:nvPr/>
          </p:nvSpPr>
          <p:spPr>
            <a:xfrm>
              <a:off x="2723166" y="2183232"/>
              <a:ext cx="33255" cy="33229"/>
            </a:xfrm>
            <a:custGeom>
              <a:avLst/>
              <a:gdLst/>
              <a:ahLst/>
              <a:cxnLst/>
              <a:rect l="l" t="t" r="r" b="b"/>
              <a:pathLst>
                <a:path w="1270" h="1269" extrusionOk="0">
                  <a:moveTo>
                    <a:pt x="220" y="0"/>
                  </a:moveTo>
                  <a:cubicBezTo>
                    <a:pt x="96" y="0"/>
                    <a:pt x="0" y="95"/>
                    <a:pt x="0" y="220"/>
                  </a:cubicBezTo>
                  <a:lnTo>
                    <a:pt x="0" y="1049"/>
                  </a:lnTo>
                  <a:cubicBezTo>
                    <a:pt x="0" y="1164"/>
                    <a:pt x="96" y="1269"/>
                    <a:pt x="220" y="1269"/>
                  </a:cubicBezTo>
                  <a:lnTo>
                    <a:pt x="1050" y="1269"/>
                  </a:lnTo>
                  <a:cubicBezTo>
                    <a:pt x="1174" y="1269"/>
                    <a:pt x="1269" y="1164"/>
                    <a:pt x="1269" y="1049"/>
                  </a:cubicBezTo>
                  <a:lnTo>
                    <a:pt x="1269" y="220"/>
                  </a:lnTo>
                  <a:cubicBezTo>
                    <a:pt x="1269" y="95"/>
                    <a:pt x="1174" y="0"/>
                    <a:pt x="1050"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72"/>
            <p:cNvSpPr/>
            <p:nvPr/>
          </p:nvSpPr>
          <p:spPr>
            <a:xfrm>
              <a:off x="2770613" y="2177734"/>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72"/>
            <p:cNvSpPr/>
            <p:nvPr/>
          </p:nvSpPr>
          <p:spPr>
            <a:xfrm>
              <a:off x="2770613" y="2194204"/>
              <a:ext cx="92800" cy="11050"/>
            </a:xfrm>
            <a:custGeom>
              <a:avLst/>
              <a:gdLst/>
              <a:ahLst/>
              <a:cxnLst/>
              <a:rect l="l" t="t" r="r" b="b"/>
              <a:pathLst>
                <a:path w="3544" h="422" extrusionOk="0">
                  <a:moveTo>
                    <a:pt x="3272" y="0"/>
                  </a:moveTo>
                  <a:cubicBezTo>
                    <a:pt x="3266" y="0"/>
                    <a:pt x="3260" y="0"/>
                    <a:pt x="3254" y="1"/>
                  </a:cubicBezTo>
                  <a:lnTo>
                    <a:pt x="258" y="1"/>
                  </a:lnTo>
                  <a:cubicBezTo>
                    <a:pt x="1" y="20"/>
                    <a:pt x="1" y="402"/>
                    <a:pt x="258" y="421"/>
                  </a:cubicBezTo>
                  <a:lnTo>
                    <a:pt x="3254" y="421"/>
                  </a:lnTo>
                  <a:cubicBezTo>
                    <a:pt x="3260" y="421"/>
                    <a:pt x="3266" y="421"/>
                    <a:pt x="3272" y="421"/>
                  </a:cubicBezTo>
                  <a:cubicBezTo>
                    <a:pt x="3544" y="421"/>
                    <a:pt x="3544" y="0"/>
                    <a:pt x="3272"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72"/>
            <p:cNvSpPr/>
            <p:nvPr/>
          </p:nvSpPr>
          <p:spPr>
            <a:xfrm>
              <a:off x="2770613" y="2210962"/>
              <a:ext cx="91962" cy="10762"/>
            </a:xfrm>
            <a:custGeom>
              <a:avLst/>
              <a:gdLst/>
              <a:ahLst/>
              <a:cxnLst/>
              <a:rect l="l" t="t" r="r" b="b"/>
              <a:pathLst>
                <a:path w="3512" h="411" extrusionOk="0">
                  <a:moveTo>
                    <a:pt x="258" y="0"/>
                  </a:moveTo>
                  <a:cubicBezTo>
                    <a:pt x="1" y="19"/>
                    <a:pt x="1" y="391"/>
                    <a:pt x="258" y="410"/>
                  </a:cubicBezTo>
                  <a:lnTo>
                    <a:pt x="3254" y="410"/>
                  </a:lnTo>
                  <a:cubicBezTo>
                    <a:pt x="3511" y="391"/>
                    <a:pt x="3511" y="19"/>
                    <a:pt x="325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72"/>
            <p:cNvSpPr/>
            <p:nvPr/>
          </p:nvSpPr>
          <p:spPr>
            <a:xfrm>
              <a:off x="2909420" y="2057780"/>
              <a:ext cx="20686" cy="10814"/>
            </a:xfrm>
            <a:custGeom>
              <a:avLst/>
              <a:gdLst/>
              <a:ahLst/>
              <a:cxnLst/>
              <a:rect l="l" t="t" r="r" b="b"/>
              <a:pathLst>
                <a:path w="790" h="413" extrusionOk="0">
                  <a:moveTo>
                    <a:pt x="264" y="1"/>
                  </a:moveTo>
                  <a:cubicBezTo>
                    <a:pt x="0" y="1"/>
                    <a:pt x="3" y="413"/>
                    <a:pt x="272" y="413"/>
                  </a:cubicBezTo>
                  <a:cubicBezTo>
                    <a:pt x="278" y="413"/>
                    <a:pt x="284" y="413"/>
                    <a:pt x="290" y="412"/>
                  </a:cubicBezTo>
                  <a:lnTo>
                    <a:pt x="500" y="412"/>
                  </a:lnTo>
                  <a:cubicBezTo>
                    <a:pt x="506" y="413"/>
                    <a:pt x="512" y="413"/>
                    <a:pt x="518" y="413"/>
                  </a:cubicBezTo>
                  <a:cubicBezTo>
                    <a:pt x="787" y="413"/>
                    <a:pt x="790" y="1"/>
                    <a:pt x="526" y="1"/>
                  </a:cubicBezTo>
                  <a:cubicBezTo>
                    <a:pt x="518" y="1"/>
                    <a:pt x="509" y="1"/>
                    <a:pt x="500" y="2"/>
                  </a:cubicBezTo>
                  <a:lnTo>
                    <a:pt x="290" y="2"/>
                  </a:lnTo>
                  <a:cubicBezTo>
                    <a:pt x="281" y="1"/>
                    <a:pt x="273" y="1"/>
                    <a:pt x="264"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72"/>
            <p:cNvSpPr/>
            <p:nvPr/>
          </p:nvSpPr>
          <p:spPr>
            <a:xfrm>
              <a:off x="2914264" y="2058016"/>
              <a:ext cx="10762" cy="18827"/>
            </a:xfrm>
            <a:custGeom>
              <a:avLst/>
              <a:gdLst/>
              <a:ahLst/>
              <a:cxnLst/>
              <a:rect l="l" t="t" r="r" b="b"/>
              <a:pathLst>
                <a:path w="411" h="719" extrusionOk="0">
                  <a:moveTo>
                    <a:pt x="205" y="0"/>
                  </a:moveTo>
                  <a:cubicBezTo>
                    <a:pt x="108" y="0"/>
                    <a:pt x="10" y="65"/>
                    <a:pt x="0" y="193"/>
                  </a:cubicBezTo>
                  <a:lnTo>
                    <a:pt x="0" y="508"/>
                  </a:lnTo>
                  <a:cubicBezTo>
                    <a:pt x="0" y="623"/>
                    <a:pt x="86" y="718"/>
                    <a:pt x="201" y="718"/>
                  </a:cubicBezTo>
                  <a:cubicBezTo>
                    <a:pt x="315" y="718"/>
                    <a:pt x="410" y="623"/>
                    <a:pt x="410" y="508"/>
                  </a:cubicBezTo>
                  <a:lnTo>
                    <a:pt x="410" y="193"/>
                  </a:lnTo>
                  <a:cubicBezTo>
                    <a:pt x="401" y="65"/>
                    <a:pt x="303" y="0"/>
                    <a:pt x="205"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72"/>
            <p:cNvSpPr/>
            <p:nvPr/>
          </p:nvSpPr>
          <p:spPr>
            <a:xfrm>
              <a:off x="2898265" y="2004363"/>
              <a:ext cx="40744" cy="38989"/>
            </a:xfrm>
            <a:custGeom>
              <a:avLst/>
              <a:gdLst/>
              <a:ahLst/>
              <a:cxnLst/>
              <a:rect l="l" t="t" r="r" b="b"/>
              <a:pathLst>
                <a:path w="1556" h="1489" extrusionOk="0">
                  <a:moveTo>
                    <a:pt x="783" y="1"/>
                  </a:moveTo>
                  <a:cubicBezTo>
                    <a:pt x="354" y="1"/>
                    <a:pt x="1" y="344"/>
                    <a:pt x="1" y="773"/>
                  </a:cubicBezTo>
                  <a:lnTo>
                    <a:pt x="1" y="1489"/>
                  </a:lnTo>
                  <a:lnTo>
                    <a:pt x="420" y="1489"/>
                  </a:lnTo>
                  <a:lnTo>
                    <a:pt x="420" y="773"/>
                  </a:lnTo>
                  <a:cubicBezTo>
                    <a:pt x="420" y="535"/>
                    <a:pt x="599" y="416"/>
                    <a:pt x="778" y="416"/>
                  </a:cubicBezTo>
                  <a:cubicBezTo>
                    <a:pt x="957" y="416"/>
                    <a:pt x="1136" y="535"/>
                    <a:pt x="1136" y="773"/>
                  </a:cubicBezTo>
                  <a:lnTo>
                    <a:pt x="1136" y="1489"/>
                  </a:lnTo>
                  <a:lnTo>
                    <a:pt x="1556" y="1489"/>
                  </a:lnTo>
                  <a:lnTo>
                    <a:pt x="1556" y="773"/>
                  </a:lnTo>
                  <a:cubicBezTo>
                    <a:pt x="1556" y="344"/>
                    <a:pt x="1203" y="1"/>
                    <a:pt x="78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54" name="Google Shape;13254;p72"/>
          <p:cNvGrpSpPr/>
          <p:nvPr/>
        </p:nvGrpSpPr>
        <p:grpSpPr>
          <a:xfrm>
            <a:off x="1306531" y="3346972"/>
            <a:ext cx="323018" cy="359075"/>
            <a:chOff x="1306531" y="3346972"/>
            <a:chExt cx="323018" cy="359075"/>
          </a:xfrm>
        </p:grpSpPr>
        <p:sp>
          <p:nvSpPr>
            <p:cNvPr id="13255" name="Google Shape;13255;p72"/>
            <p:cNvSpPr/>
            <p:nvPr/>
          </p:nvSpPr>
          <p:spPr>
            <a:xfrm>
              <a:off x="1314020" y="3592614"/>
              <a:ext cx="98194" cy="97880"/>
            </a:xfrm>
            <a:custGeom>
              <a:avLst/>
              <a:gdLst/>
              <a:ahLst/>
              <a:cxnLst/>
              <a:rect l="l" t="t" r="r" b="b"/>
              <a:pathLst>
                <a:path w="3750" h="3738" extrusionOk="0">
                  <a:moveTo>
                    <a:pt x="2280" y="0"/>
                  </a:moveTo>
                  <a:lnTo>
                    <a:pt x="0" y="2280"/>
                  </a:lnTo>
                  <a:lnTo>
                    <a:pt x="1384" y="3673"/>
                  </a:lnTo>
                  <a:cubicBezTo>
                    <a:pt x="1427" y="3716"/>
                    <a:pt x="1484" y="3737"/>
                    <a:pt x="1541" y="3737"/>
                  </a:cubicBezTo>
                  <a:cubicBezTo>
                    <a:pt x="1598" y="3737"/>
                    <a:pt x="1656" y="3716"/>
                    <a:pt x="1698" y="3673"/>
                  </a:cubicBezTo>
                  <a:lnTo>
                    <a:pt x="1842" y="3530"/>
                  </a:lnTo>
                  <a:cubicBezTo>
                    <a:pt x="1927" y="3435"/>
                    <a:pt x="1927" y="3301"/>
                    <a:pt x="1842" y="3215"/>
                  </a:cubicBezTo>
                  <a:lnTo>
                    <a:pt x="1574" y="2948"/>
                  </a:lnTo>
                  <a:cubicBezTo>
                    <a:pt x="1489" y="2862"/>
                    <a:pt x="1489" y="2719"/>
                    <a:pt x="1574" y="2633"/>
                  </a:cubicBezTo>
                  <a:lnTo>
                    <a:pt x="1718" y="2490"/>
                  </a:lnTo>
                  <a:cubicBezTo>
                    <a:pt x="1760" y="2447"/>
                    <a:pt x="1815" y="2426"/>
                    <a:pt x="1871" y="2426"/>
                  </a:cubicBezTo>
                  <a:cubicBezTo>
                    <a:pt x="1927" y="2426"/>
                    <a:pt x="1985" y="2447"/>
                    <a:pt x="2032" y="2490"/>
                  </a:cubicBezTo>
                  <a:lnTo>
                    <a:pt x="2299" y="2757"/>
                  </a:lnTo>
                  <a:cubicBezTo>
                    <a:pt x="2342" y="2800"/>
                    <a:pt x="2397" y="2822"/>
                    <a:pt x="2452" y="2822"/>
                  </a:cubicBezTo>
                  <a:cubicBezTo>
                    <a:pt x="2507" y="2822"/>
                    <a:pt x="2562" y="2800"/>
                    <a:pt x="2605" y="2757"/>
                  </a:cubicBezTo>
                  <a:lnTo>
                    <a:pt x="2757" y="2614"/>
                  </a:lnTo>
                  <a:cubicBezTo>
                    <a:pt x="2843" y="2528"/>
                    <a:pt x="2843" y="2385"/>
                    <a:pt x="2757" y="2299"/>
                  </a:cubicBezTo>
                  <a:lnTo>
                    <a:pt x="2481" y="2032"/>
                  </a:lnTo>
                  <a:cubicBezTo>
                    <a:pt x="2395" y="1946"/>
                    <a:pt x="2395" y="1803"/>
                    <a:pt x="2481" y="1717"/>
                  </a:cubicBezTo>
                  <a:lnTo>
                    <a:pt x="2624" y="1574"/>
                  </a:lnTo>
                  <a:cubicBezTo>
                    <a:pt x="2667" y="1531"/>
                    <a:pt x="2724" y="1510"/>
                    <a:pt x="2781" y="1510"/>
                  </a:cubicBezTo>
                  <a:cubicBezTo>
                    <a:pt x="2838" y="1510"/>
                    <a:pt x="2896" y="1531"/>
                    <a:pt x="2939" y="1574"/>
                  </a:cubicBezTo>
                  <a:lnTo>
                    <a:pt x="3206" y="1851"/>
                  </a:lnTo>
                  <a:cubicBezTo>
                    <a:pt x="3249" y="1894"/>
                    <a:pt x="3306" y="1915"/>
                    <a:pt x="3363" y="1915"/>
                  </a:cubicBezTo>
                  <a:cubicBezTo>
                    <a:pt x="3420" y="1915"/>
                    <a:pt x="3478" y="1894"/>
                    <a:pt x="3521" y="1851"/>
                  </a:cubicBezTo>
                  <a:lnTo>
                    <a:pt x="3664" y="1698"/>
                  </a:lnTo>
                  <a:cubicBezTo>
                    <a:pt x="3750" y="1612"/>
                    <a:pt x="3750" y="1479"/>
                    <a:pt x="3664" y="1393"/>
                  </a:cubicBezTo>
                  <a:lnTo>
                    <a:pt x="228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72"/>
            <p:cNvSpPr/>
            <p:nvPr/>
          </p:nvSpPr>
          <p:spPr>
            <a:xfrm>
              <a:off x="1444657" y="3534326"/>
              <a:ext cx="170909" cy="171721"/>
            </a:xfrm>
            <a:custGeom>
              <a:avLst/>
              <a:gdLst/>
              <a:ahLst/>
              <a:cxnLst/>
              <a:rect l="l" t="t" r="r" b="b"/>
              <a:pathLst>
                <a:path w="6527" h="6558" extrusionOk="0">
                  <a:moveTo>
                    <a:pt x="2243" y="0"/>
                  </a:moveTo>
                  <a:cubicBezTo>
                    <a:pt x="2165" y="0"/>
                    <a:pt x="2090" y="46"/>
                    <a:pt x="2061" y="127"/>
                  </a:cubicBezTo>
                  <a:lnTo>
                    <a:pt x="1613" y="1368"/>
                  </a:lnTo>
                  <a:cubicBezTo>
                    <a:pt x="554" y="1950"/>
                    <a:pt x="1" y="3142"/>
                    <a:pt x="239" y="4325"/>
                  </a:cubicBezTo>
                  <a:cubicBezTo>
                    <a:pt x="516" y="5729"/>
                    <a:pt x="1726" y="6558"/>
                    <a:pt x="2966" y="6558"/>
                  </a:cubicBezTo>
                  <a:cubicBezTo>
                    <a:pt x="3690" y="6558"/>
                    <a:pt x="4424" y="6276"/>
                    <a:pt x="4990" y="5661"/>
                  </a:cubicBezTo>
                  <a:cubicBezTo>
                    <a:pt x="6526" y="4001"/>
                    <a:pt x="5524" y="1291"/>
                    <a:pt x="3273" y="1034"/>
                  </a:cubicBezTo>
                  <a:lnTo>
                    <a:pt x="2386" y="61"/>
                  </a:lnTo>
                  <a:cubicBezTo>
                    <a:pt x="2345" y="19"/>
                    <a:pt x="2293" y="0"/>
                    <a:pt x="224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72"/>
            <p:cNvSpPr/>
            <p:nvPr/>
          </p:nvSpPr>
          <p:spPr>
            <a:xfrm>
              <a:off x="1503364" y="3585125"/>
              <a:ext cx="36240" cy="39723"/>
            </a:xfrm>
            <a:custGeom>
              <a:avLst/>
              <a:gdLst/>
              <a:ahLst/>
              <a:cxnLst/>
              <a:rect l="l" t="t" r="r" b="b"/>
              <a:pathLst>
                <a:path w="1384" h="1517" extrusionOk="0">
                  <a:moveTo>
                    <a:pt x="697" y="0"/>
                  </a:moveTo>
                  <a:cubicBezTo>
                    <a:pt x="306" y="0"/>
                    <a:pt x="1" y="315"/>
                    <a:pt x="1" y="696"/>
                  </a:cubicBezTo>
                  <a:lnTo>
                    <a:pt x="1" y="1307"/>
                  </a:lnTo>
                  <a:cubicBezTo>
                    <a:pt x="1" y="1421"/>
                    <a:pt x="87" y="1517"/>
                    <a:pt x="211" y="1517"/>
                  </a:cubicBezTo>
                  <a:cubicBezTo>
                    <a:pt x="315" y="1517"/>
                    <a:pt x="411" y="1421"/>
                    <a:pt x="411" y="1307"/>
                  </a:cubicBezTo>
                  <a:lnTo>
                    <a:pt x="411" y="696"/>
                  </a:lnTo>
                  <a:cubicBezTo>
                    <a:pt x="411" y="510"/>
                    <a:pt x="552" y="417"/>
                    <a:pt x="692" y="417"/>
                  </a:cubicBezTo>
                  <a:cubicBezTo>
                    <a:pt x="833" y="417"/>
                    <a:pt x="974" y="510"/>
                    <a:pt x="974" y="696"/>
                  </a:cubicBezTo>
                  <a:cubicBezTo>
                    <a:pt x="983" y="825"/>
                    <a:pt x="1081" y="890"/>
                    <a:pt x="1179" y="890"/>
                  </a:cubicBezTo>
                  <a:cubicBezTo>
                    <a:pt x="1277" y="890"/>
                    <a:pt x="1374" y="825"/>
                    <a:pt x="1384" y="696"/>
                  </a:cubicBezTo>
                  <a:cubicBezTo>
                    <a:pt x="1384" y="315"/>
                    <a:pt x="1079" y="0"/>
                    <a:pt x="697"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72"/>
            <p:cNvSpPr/>
            <p:nvPr/>
          </p:nvSpPr>
          <p:spPr>
            <a:xfrm>
              <a:off x="1492628" y="3619584"/>
              <a:ext cx="57476" cy="41241"/>
            </a:xfrm>
            <a:custGeom>
              <a:avLst/>
              <a:gdLst/>
              <a:ahLst/>
              <a:cxnLst/>
              <a:rect l="l" t="t" r="r" b="b"/>
              <a:pathLst>
                <a:path w="2195" h="1575" extrusionOk="0">
                  <a:moveTo>
                    <a:pt x="229" y="1"/>
                  </a:moveTo>
                  <a:cubicBezTo>
                    <a:pt x="105" y="1"/>
                    <a:pt x="0" y="96"/>
                    <a:pt x="0" y="220"/>
                  </a:cubicBezTo>
                  <a:lnTo>
                    <a:pt x="0" y="1346"/>
                  </a:lnTo>
                  <a:cubicBezTo>
                    <a:pt x="0" y="1470"/>
                    <a:pt x="105" y="1575"/>
                    <a:pt x="229" y="1575"/>
                  </a:cubicBezTo>
                  <a:lnTo>
                    <a:pt x="1975" y="1575"/>
                  </a:lnTo>
                  <a:cubicBezTo>
                    <a:pt x="2099" y="1565"/>
                    <a:pt x="2195" y="1470"/>
                    <a:pt x="2195" y="1346"/>
                  </a:cubicBezTo>
                  <a:lnTo>
                    <a:pt x="2195" y="220"/>
                  </a:lnTo>
                  <a:cubicBezTo>
                    <a:pt x="2195" y="96"/>
                    <a:pt x="2090" y="1"/>
                    <a:pt x="197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72"/>
            <p:cNvSpPr/>
            <p:nvPr/>
          </p:nvSpPr>
          <p:spPr>
            <a:xfrm>
              <a:off x="1306531" y="3459463"/>
              <a:ext cx="200368" cy="202122"/>
            </a:xfrm>
            <a:custGeom>
              <a:avLst/>
              <a:gdLst/>
              <a:ahLst/>
              <a:cxnLst/>
              <a:rect l="l" t="t" r="r" b="b"/>
              <a:pathLst>
                <a:path w="7652" h="7719" extrusionOk="0">
                  <a:moveTo>
                    <a:pt x="6955" y="0"/>
                  </a:moveTo>
                  <a:lnTo>
                    <a:pt x="86" y="6860"/>
                  </a:lnTo>
                  <a:cubicBezTo>
                    <a:pt x="0" y="6945"/>
                    <a:pt x="0" y="7089"/>
                    <a:pt x="86" y="7174"/>
                  </a:cubicBezTo>
                  <a:lnTo>
                    <a:pt x="630" y="7718"/>
                  </a:lnTo>
                  <a:lnTo>
                    <a:pt x="7651" y="697"/>
                  </a:lnTo>
                  <a:lnTo>
                    <a:pt x="6955"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72"/>
            <p:cNvSpPr/>
            <p:nvPr/>
          </p:nvSpPr>
          <p:spPr>
            <a:xfrm>
              <a:off x="1470633" y="3462710"/>
              <a:ext cx="33019" cy="32993"/>
            </a:xfrm>
            <a:custGeom>
              <a:avLst/>
              <a:gdLst/>
              <a:ahLst/>
              <a:cxnLst/>
              <a:rect l="l" t="t" r="r" b="b"/>
              <a:pathLst>
                <a:path w="1261" h="1260" extrusionOk="0">
                  <a:moveTo>
                    <a:pt x="554" y="0"/>
                  </a:moveTo>
                  <a:lnTo>
                    <a:pt x="1" y="554"/>
                  </a:lnTo>
                  <a:cubicBezTo>
                    <a:pt x="211" y="811"/>
                    <a:pt x="449" y="1040"/>
                    <a:pt x="707" y="1260"/>
                  </a:cubicBezTo>
                  <a:lnTo>
                    <a:pt x="1260" y="706"/>
                  </a:lnTo>
                  <a:lnTo>
                    <a:pt x="554"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72"/>
            <p:cNvSpPr/>
            <p:nvPr/>
          </p:nvSpPr>
          <p:spPr>
            <a:xfrm>
              <a:off x="1450156" y="3346972"/>
              <a:ext cx="179393" cy="158995"/>
            </a:xfrm>
            <a:custGeom>
              <a:avLst/>
              <a:gdLst/>
              <a:ahLst/>
              <a:cxnLst/>
              <a:rect l="l" t="t" r="r" b="b"/>
              <a:pathLst>
                <a:path w="6851" h="6072" extrusionOk="0">
                  <a:moveTo>
                    <a:pt x="2872" y="825"/>
                  </a:moveTo>
                  <a:cubicBezTo>
                    <a:pt x="3511" y="825"/>
                    <a:pt x="4219" y="1121"/>
                    <a:pt x="4780" y="1683"/>
                  </a:cubicBezTo>
                  <a:cubicBezTo>
                    <a:pt x="5744" y="2646"/>
                    <a:pt x="5925" y="4029"/>
                    <a:pt x="5171" y="4783"/>
                  </a:cubicBezTo>
                  <a:cubicBezTo>
                    <a:pt x="4860" y="5094"/>
                    <a:pt x="4437" y="5245"/>
                    <a:pt x="3979" y="5245"/>
                  </a:cubicBezTo>
                  <a:cubicBezTo>
                    <a:pt x="3342" y="5245"/>
                    <a:pt x="2637" y="4953"/>
                    <a:pt x="2071" y="4392"/>
                  </a:cubicBezTo>
                  <a:cubicBezTo>
                    <a:pt x="1107" y="3428"/>
                    <a:pt x="936" y="2035"/>
                    <a:pt x="1680" y="1291"/>
                  </a:cubicBezTo>
                  <a:cubicBezTo>
                    <a:pt x="1990" y="977"/>
                    <a:pt x="2414" y="825"/>
                    <a:pt x="2872" y="825"/>
                  </a:cubicBezTo>
                  <a:close/>
                  <a:moveTo>
                    <a:pt x="2665" y="1"/>
                  </a:moveTo>
                  <a:cubicBezTo>
                    <a:pt x="2037" y="1"/>
                    <a:pt x="1457" y="207"/>
                    <a:pt x="1031" y="633"/>
                  </a:cubicBezTo>
                  <a:cubicBezTo>
                    <a:pt x="1" y="1663"/>
                    <a:pt x="239" y="3571"/>
                    <a:pt x="1565" y="4897"/>
                  </a:cubicBezTo>
                  <a:cubicBezTo>
                    <a:pt x="2336" y="5669"/>
                    <a:pt x="3304" y="6072"/>
                    <a:pt x="4180" y="6072"/>
                  </a:cubicBezTo>
                  <a:cubicBezTo>
                    <a:pt x="4810" y="6072"/>
                    <a:pt x="5393" y="5863"/>
                    <a:pt x="5820" y="5432"/>
                  </a:cubicBezTo>
                  <a:cubicBezTo>
                    <a:pt x="6850" y="4411"/>
                    <a:pt x="6612" y="2503"/>
                    <a:pt x="5286" y="1177"/>
                  </a:cubicBezTo>
                  <a:cubicBezTo>
                    <a:pt x="4513" y="404"/>
                    <a:pt x="3542" y="1"/>
                    <a:pt x="266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72"/>
            <p:cNvSpPr/>
            <p:nvPr/>
          </p:nvSpPr>
          <p:spPr>
            <a:xfrm>
              <a:off x="1511272" y="3631551"/>
              <a:ext cx="19613" cy="10814"/>
            </a:xfrm>
            <a:custGeom>
              <a:avLst/>
              <a:gdLst/>
              <a:ahLst/>
              <a:cxnLst/>
              <a:rect l="l" t="t" r="r" b="b"/>
              <a:pathLst>
                <a:path w="749" h="413" extrusionOk="0">
                  <a:moveTo>
                    <a:pt x="264" y="0"/>
                  </a:moveTo>
                  <a:cubicBezTo>
                    <a:pt x="0" y="0"/>
                    <a:pt x="3" y="412"/>
                    <a:pt x="272" y="412"/>
                  </a:cubicBezTo>
                  <a:cubicBezTo>
                    <a:pt x="278" y="412"/>
                    <a:pt x="284" y="412"/>
                    <a:pt x="290" y="412"/>
                  </a:cubicBezTo>
                  <a:lnTo>
                    <a:pt x="490" y="412"/>
                  </a:lnTo>
                  <a:cubicBezTo>
                    <a:pt x="748" y="393"/>
                    <a:pt x="748" y="21"/>
                    <a:pt x="490" y="1"/>
                  </a:cubicBezTo>
                  <a:lnTo>
                    <a:pt x="290" y="1"/>
                  </a:lnTo>
                  <a:cubicBezTo>
                    <a:pt x="281" y="1"/>
                    <a:pt x="272" y="0"/>
                    <a:pt x="264" y="0"/>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3" name="Google Shape;13263;p72"/>
            <p:cNvSpPr/>
            <p:nvPr/>
          </p:nvSpPr>
          <p:spPr>
            <a:xfrm>
              <a:off x="1516116" y="3631760"/>
              <a:ext cx="10762" cy="18827"/>
            </a:xfrm>
            <a:custGeom>
              <a:avLst/>
              <a:gdLst/>
              <a:ahLst/>
              <a:cxnLst/>
              <a:rect l="l" t="t" r="r" b="b"/>
              <a:pathLst>
                <a:path w="411" h="719" extrusionOk="0">
                  <a:moveTo>
                    <a:pt x="205" y="1"/>
                  </a:moveTo>
                  <a:cubicBezTo>
                    <a:pt x="108" y="1"/>
                    <a:pt x="10" y="65"/>
                    <a:pt x="0" y="194"/>
                  </a:cubicBezTo>
                  <a:lnTo>
                    <a:pt x="0" y="518"/>
                  </a:lnTo>
                  <a:cubicBezTo>
                    <a:pt x="0" y="633"/>
                    <a:pt x="86" y="718"/>
                    <a:pt x="210" y="718"/>
                  </a:cubicBezTo>
                  <a:cubicBezTo>
                    <a:pt x="315" y="718"/>
                    <a:pt x="410" y="623"/>
                    <a:pt x="410" y="518"/>
                  </a:cubicBezTo>
                  <a:lnTo>
                    <a:pt x="410" y="194"/>
                  </a:lnTo>
                  <a:cubicBezTo>
                    <a:pt x="401" y="65"/>
                    <a:pt x="303" y="1"/>
                    <a:pt x="205"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64" name="Google Shape;13264;p72"/>
          <p:cNvGrpSpPr/>
          <p:nvPr/>
        </p:nvGrpSpPr>
        <p:grpSpPr>
          <a:xfrm>
            <a:off x="1308024" y="2413975"/>
            <a:ext cx="360253" cy="357111"/>
            <a:chOff x="1308024" y="2413975"/>
            <a:chExt cx="360253" cy="357111"/>
          </a:xfrm>
        </p:grpSpPr>
        <p:sp>
          <p:nvSpPr>
            <p:cNvPr id="13265" name="Google Shape;13265;p72"/>
            <p:cNvSpPr/>
            <p:nvPr/>
          </p:nvSpPr>
          <p:spPr>
            <a:xfrm>
              <a:off x="1403939" y="2569173"/>
              <a:ext cx="212622" cy="201913"/>
            </a:xfrm>
            <a:custGeom>
              <a:avLst/>
              <a:gdLst/>
              <a:ahLst/>
              <a:cxnLst/>
              <a:rect l="l" t="t" r="r" b="b"/>
              <a:pathLst>
                <a:path w="8120" h="7711" extrusionOk="0">
                  <a:moveTo>
                    <a:pt x="6078" y="0"/>
                  </a:moveTo>
                  <a:lnTo>
                    <a:pt x="5257" y="830"/>
                  </a:lnTo>
                  <a:cubicBezTo>
                    <a:pt x="5210" y="878"/>
                    <a:pt x="5162" y="916"/>
                    <a:pt x="5114" y="954"/>
                  </a:cubicBezTo>
                  <a:cubicBezTo>
                    <a:pt x="4924" y="1093"/>
                    <a:pt x="4686" y="1176"/>
                    <a:pt x="4437" y="1176"/>
                  </a:cubicBezTo>
                  <a:cubicBezTo>
                    <a:pt x="4412" y="1176"/>
                    <a:pt x="4386" y="1175"/>
                    <a:pt x="4360" y="1174"/>
                  </a:cubicBezTo>
                  <a:cubicBezTo>
                    <a:pt x="3702" y="1135"/>
                    <a:pt x="2605" y="1059"/>
                    <a:pt x="2147" y="916"/>
                  </a:cubicBezTo>
                  <a:cubicBezTo>
                    <a:pt x="2142" y="915"/>
                    <a:pt x="2137" y="914"/>
                    <a:pt x="2132" y="914"/>
                  </a:cubicBezTo>
                  <a:cubicBezTo>
                    <a:pt x="2035" y="914"/>
                    <a:pt x="1880" y="1155"/>
                    <a:pt x="1880" y="1155"/>
                  </a:cubicBezTo>
                  <a:cubicBezTo>
                    <a:pt x="1804" y="1431"/>
                    <a:pt x="1918" y="1727"/>
                    <a:pt x="2176" y="1870"/>
                  </a:cubicBezTo>
                  <a:lnTo>
                    <a:pt x="3311" y="2328"/>
                  </a:lnTo>
                  <a:lnTo>
                    <a:pt x="697" y="4932"/>
                  </a:lnTo>
                  <a:lnTo>
                    <a:pt x="172" y="5467"/>
                  </a:lnTo>
                  <a:cubicBezTo>
                    <a:pt x="1" y="5629"/>
                    <a:pt x="1" y="5896"/>
                    <a:pt x="172" y="6058"/>
                  </a:cubicBezTo>
                  <a:lnTo>
                    <a:pt x="201" y="6096"/>
                  </a:lnTo>
                  <a:cubicBezTo>
                    <a:pt x="282" y="6177"/>
                    <a:pt x="389" y="6218"/>
                    <a:pt x="498" y="6218"/>
                  </a:cubicBezTo>
                  <a:cubicBezTo>
                    <a:pt x="607" y="6218"/>
                    <a:pt x="716" y="6177"/>
                    <a:pt x="802" y="6096"/>
                  </a:cubicBezTo>
                  <a:lnTo>
                    <a:pt x="892" y="5998"/>
                  </a:lnTo>
                  <a:lnTo>
                    <a:pt x="892" y="5998"/>
                  </a:lnTo>
                  <a:cubicBezTo>
                    <a:pt x="888" y="6004"/>
                    <a:pt x="883" y="6011"/>
                    <a:pt x="878" y="6020"/>
                  </a:cubicBezTo>
                  <a:cubicBezTo>
                    <a:pt x="745" y="6182"/>
                    <a:pt x="754" y="6411"/>
                    <a:pt x="907" y="6564"/>
                  </a:cubicBezTo>
                  <a:lnTo>
                    <a:pt x="955" y="6611"/>
                  </a:lnTo>
                  <a:cubicBezTo>
                    <a:pt x="1031" y="6688"/>
                    <a:pt x="1136" y="6726"/>
                    <a:pt x="1241" y="6726"/>
                  </a:cubicBezTo>
                  <a:cubicBezTo>
                    <a:pt x="1346" y="6726"/>
                    <a:pt x="1451" y="6688"/>
                    <a:pt x="1527" y="6611"/>
                  </a:cubicBezTo>
                  <a:lnTo>
                    <a:pt x="1613" y="6526"/>
                  </a:lnTo>
                  <a:lnTo>
                    <a:pt x="1594" y="6554"/>
                  </a:lnTo>
                  <a:cubicBezTo>
                    <a:pt x="1460" y="6707"/>
                    <a:pt x="1470" y="6945"/>
                    <a:pt x="1613" y="7088"/>
                  </a:cubicBezTo>
                  <a:lnTo>
                    <a:pt x="1670" y="7146"/>
                  </a:lnTo>
                  <a:cubicBezTo>
                    <a:pt x="1747" y="7227"/>
                    <a:pt x="1849" y="7267"/>
                    <a:pt x="1953" y="7267"/>
                  </a:cubicBezTo>
                  <a:cubicBezTo>
                    <a:pt x="2057" y="7267"/>
                    <a:pt x="2162" y="7227"/>
                    <a:pt x="2243" y="7146"/>
                  </a:cubicBezTo>
                  <a:lnTo>
                    <a:pt x="2386" y="7003"/>
                  </a:lnTo>
                  <a:lnTo>
                    <a:pt x="2386" y="7003"/>
                  </a:lnTo>
                  <a:cubicBezTo>
                    <a:pt x="2262" y="7155"/>
                    <a:pt x="2271" y="7384"/>
                    <a:pt x="2414" y="7518"/>
                  </a:cubicBezTo>
                  <a:lnTo>
                    <a:pt x="2491" y="7604"/>
                  </a:lnTo>
                  <a:cubicBezTo>
                    <a:pt x="2562" y="7675"/>
                    <a:pt x="2660" y="7711"/>
                    <a:pt x="2759" y="7711"/>
                  </a:cubicBezTo>
                  <a:cubicBezTo>
                    <a:pt x="2858" y="7711"/>
                    <a:pt x="2958" y="7675"/>
                    <a:pt x="3034" y="7604"/>
                  </a:cubicBezTo>
                  <a:lnTo>
                    <a:pt x="3206" y="7432"/>
                  </a:lnTo>
                  <a:lnTo>
                    <a:pt x="6087" y="4541"/>
                  </a:lnTo>
                  <a:lnTo>
                    <a:pt x="6717" y="3912"/>
                  </a:lnTo>
                  <a:cubicBezTo>
                    <a:pt x="6870" y="3759"/>
                    <a:pt x="6965" y="3559"/>
                    <a:pt x="6974" y="3349"/>
                  </a:cubicBezTo>
                  <a:cubicBezTo>
                    <a:pt x="6984" y="3244"/>
                    <a:pt x="7022" y="3148"/>
                    <a:pt x="7098" y="3072"/>
                  </a:cubicBezTo>
                  <a:lnTo>
                    <a:pt x="8119" y="2051"/>
                  </a:lnTo>
                  <a:lnTo>
                    <a:pt x="6078"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72"/>
            <p:cNvSpPr/>
            <p:nvPr/>
          </p:nvSpPr>
          <p:spPr>
            <a:xfrm>
              <a:off x="1422426" y="2593080"/>
              <a:ext cx="140928" cy="170700"/>
            </a:xfrm>
            <a:custGeom>
              <a:avLst/>
              <a:gdLst/>
              <a:ahLst/>
              <a:cxnLst/>
              <a:rect l="l" t="t" r="r" b="b"/>
              <a:pathLst>
                <a:path w="5382" h="6519" extrusionOk="0">
                  <a:moveTo>
                    <a:pt x="1426" y="1"/>
                  </a:moveTo>
                  <a:cubicBezTo>
                    <a:pt x="1329" y="1"/>
                    <a:pt x="1174" y="242"/>
                    <a:pt x="1174" y="242"/>
                  </a:cubicBezTo>
                  <a:cubicBezTo>
                    <a:pt x="1098" y="518"/>
                    <a:pt x="1212" y="814"/>
                    <a:pt x="1470" y="957"/>
                  </a:cubicBezTo>
                  <a:lnTo>
                    <a:pt x="2605" y="1415"/>
                  </a:lnTo>
                  <a:lnTo>
                    <a:pt x="1" y="4019"/>
                  </a:lnTo>
                  <a:lnTo>
                    <a:pt x="2491" y="6519"/>
                  </a:lnTo>
                  <a:lnTo>
                    <a:pt x="5381" y="3628"/>
                  </a:lnTo>
                  <a:lnTo>
                    <a:pt x="2910" y="1148"/>
                  </a:lnTo>
                  <a:lnTo>
                    <a:pt x="3674" y="833"/>
                  </a:lnTo>
                  <a:lnTo>
                    <a:pt x="3693" y="823"/>
                  </a:lnTo>
                  <a:cubicBezTo>
                    <a:pt x="3931" y="690"/>
                    <a:pt x="4093" y="461"/>
                    <a:pt x="4131" y="184"/>
                  </a:cubicBezTo>
                  <a:lnTo>
                    <a:pt x="4131" y="184"/>
                  </a:lnTo>
                  <a:cubicBezTo>
                    <a:pt x="3998" y="234"/>
                    <a:pt x="3858" y="262"/>
                    <a:pt x="3716" y="262"/>
                  </a:cubicBezTo>
                  <a:cubicBezTo>
                    <a:pt x="3696" y="262"/>
                    <a:pt x="3675" y="262"/>
                    <a:pt x="3654" y="261"/>
                  </a:cubicBezTo>
                  <a:cubicBezTo>
                    <a:pt x="2996" y="222"/>
                    <a:pt x="1899" y="146"/>
                    <a:pt x="1441" y="3"/>
                  </a:cubicBezTo>
                  <a:cubicBezTo>
                    <a:pt x="1436" y="2"/>
                    <a:pt x="1431" y="1"/>
                    <a:pt x="1426"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72"/>
            <p:cNvSpPr/>
            <p:nvPr/>
          </p:nvSpPr>
          <p:spPr>
            <a:xfrm>
              <a:off x="1464139" y="2613138"/>
              <a:ext cx="152161" cy="157896"/>
            </a:xfrm>
            <a:custGeom>
              <a:avLst/>
              <a:gdLst/>
              <a:ahLst/>
              <a:cxnLst/>
              <a:rect l="l" t="t" r="r" b="b"/>
              <a:pathLst>
                <a:path w="5811" h="6030" extrusionOk="0">
                  <a:moveTo>
                    <a:pt x="5448" y="0"/>
                  </a:moveTo>
                  <a:lnTo>
                    <a:pt x="4418" y="1021"/>
                  </a:lnTo>
                  <a:cubicBezTo>
                    <a:pt x="4351" y="1097"/>
                    <a:pt x="4303" y="1193"/>
                    <a:pt x="4303" y="1298"/>
                  </a:cubicBezTo>
                  <a:cubicBezTo>
                    <a:pt x="4284" y="1508"/>
                    <a:pt x="4198" y="1708"/>
                    <a:pt x="4046" y="1861"/>
                  </a:cubicBezTo>
                  <a:lnTo>
                    <a:pt x="363" y="5552"/>
                  </a:lnTo>
                  <a:cubicBezTo>
                    <a:pt x="289" y="5619"/>
                    <a:pt x="192" y="5657"/>
                    <a:pt x="89" y="5657"/>
                  </a:cubicBezTo>
                  <a:cubicBezTo>
                    <a:pt x="60" y="5657"/>
                    <a:pt x="30" y="5654"/>
                    <a:pt x="1" y="5648"/>
                  </a:cubicBezTo>
                  <a:lnTo>
                    <a:pt x="1" y="5648"/>
                  </a:lnTo>
                  <a:cubicBezTo>
                    <a:pt x="20" y="5724"/>
                    <a:pt x="58" y="5781"/>
                    <a:pt x="106" y="5839"/>
                  </a:cubicBezTo>
                  <a:lnTo>
                    <a:pt x="182" y="5915"/>
                  </a:lnTo>
                  <a:cubicBezTo>
                    <a:pt x="258" y="5991"/>
                    <a:pt x="359" y="6029"/>
                    <a:pt x="458" y="6029"/>
                  </a:cubicBezTo>
                  <a:cubicBezTo>
                    <a:pt x="557" y="6029"/>
                    <a:pt x="654" y="5991"/>
                    <a:pt x="726" y="5915"/>
                  </a:cubicBezTo>
                  <a:lnTo>
                    <a:pt x="4418" y="2233"/>
                  </a:lnTo>
                  <a:cubicBezTo>
                    <a:pt x="4561" y="2080"/>
                    <a:pt x="4656" y="1880"/>
                    <a:pt x="4675" y="1660"/>
                  </a:cubicBezTo>
                  <a:cubicBezTo>
                    <a:pt x="4675" y="1565"/>
                    <a:pt x="4723" y="1460"/>
                    <a:pt x="4790" y="1393"/>
                  </a:cubicBezTo>
                  <a:lnTo>
                    <a:pt x="5811" y="372"/>
                  </a:lnTo>
                  <a:lnTo>
                    <a:pt x="5448"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72"/>
            <p:cNvSpPr/>
            <p:nvPr/>
          </p:nvSpPr>
          <p:spPr>
            <a:xfrm>
              <a:off x="1537850" y="2569671"/>
              <a:ext cx="78712" cy="78215"/>
            </a:xfrm>
            <a:custGeom>
              <a:avLst/>
              <a:gdLst/>
              <a:ahLst/>
              <a:cxnLst/>
              <a:rect l="l" t="t" r="r" b="b"/>
              <a:pathLst>
                <a:path w="3006" h="2987" extrusionOk="0">
                  <a:moveTo>
                    <a:pt x="964" y="0"/>
                  </a:moveTo>
                  <a:lnTo>
                    <a:pt x="143" y="821"/>
                  </a:lnTo>
                  <a:cubicBezTo>
                    <a:pt x="96" y="868"/>
                    <a:pt x="48" y="907"/>
                    <a:pt x="0" y="945"/>
                  </a:cubicBezTo>
                  <a:lnTo>
                    <a:pt x="2051" y="2986"/>
                  </a:lnTo>
                  <a:lnTo>
                    <a:pt x="3005" y="2032"/>
                  </a:lnTo>
                  <a:lnTo>
                    <a:pt x="964" y="0"/>
                  </a:ln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72"/>
            <p:cNvSpPr/>
            <p:nvPr/>
          </p:nvSpPr>
          <p:spPr>
            <a:xfrm>
              <a:off x="1548088" y="2554667"/>
              <a:ext cx="83216" cy="82666"/>
            </a:xfrm>
            <a:custGeom>
              <a:avLst/>
              <a:gdLst/>
              <a:ahLst/>
              <a:cxnLst/>
              <a:rect l="l" t="t" r="r" b="b"/>
              <a:pathLst>
                <a:path w="3178" h="3157" extrusionOk="0">
                  <a:moveTo>
                    <a:pt x="830" y="1"/>
                  </a:moveTo>
                  <a:lnTo>
                    <a:pt x="86" y="745"/>
                  </a:lnTo>
                  <a:cubicBezTo>
                    <a:pt x="0" y="831"/>
                    <a:pt x="0" y="974"/>
                    <a:pt x="86" y="1060"/>
                  </a:cubicBezTo>
                  <a:lnTo>
                    <a:pt x="2118" y="3092"/>
                  </a:lnTo>
                  <a:cubicBezTo>
                    <a:pt x="2161" y="3135"/>
                    <a:pt x="2218" y="3156"/>
                    <a:pt x="2276" y="3156"/>
                  </a:cubicBezTo>
                  <a:cubicBezTo>
                    <a:pt x="2333" y="3156"/>
                    <a:pt x="2390" y="3135"/>
                    <a:pt x="2433" y="3092"/>
                  </a:cubicBezTo>
                  <a:lnTo>
                    <a:pt x="3177" y="2348"/>
                  </a:lnTo>
                  <a:lnTo>
                    <a:pt x="830" y="1"/>
                  </a:ln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0" name="Google Shape;13270;p72"/>
            <p:cNvSpPr/>
            <p:nvPr/>
          </p:nvSpPr>
          <p:spPr>
            <a:xfrm>
              <a:off x="1594802" y="2603397"/>
              <a:ext cx="36502" cy="33936"/>
            </a:xfrm>
            <a:custGeom>
              <a:avLst/>
              <a:gdLst/>
              <a:ahLst/>
              <a:cxnLst/>
              <a:rect l="l" t="t" r="r" b="b"/>
              <a:pathLst>
                <a:path w="1394" h="1296" extrusionOk="0">
                  <a:moveTo>
                    <a:pt x="907" y="0"/>
                  </a:moveTo>
                  <a:lnTo>
                    <a:pt x="0" y="897"/>
                  </a:lnTo>
                  <a:lnTo>
                    <a:pt x="334" y="1231"/>
                  </a:lnTo>
                  <a:cubicBezTo>
                    <a:pt x="377" y="1274"/>
                    <a:pt x="434" y="1295"/>
                    <a:pt x="492" y="1295"/>
                  </a:cubicBezTo>
                  <a:cubicBezTo>
                    <a:pt x="549" y="1295"/>
                    <a:pt x="606" y="1274"/>
                    <a:pt x="649" y="1231"/>
                  </a:cubicBezTo>
                  <a:lnTo>
                    <a:pt x="1393" y="487"/>
                  </a:lnTo>
                  <a:lnTo>
                    <a:pt x="907" y="0"/>
                  </a:ln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1" name="Google Shape;13271;p72"/>
            <p:cNvSpPr/>
            <p:nvPr/>
          </p:nvSpPr>
          <p:spPr>
            <a:xfrm>
              <a:off x="1566810" y="2518531"/>
              <a:ext cx="101205" cy="99817"/>
            </a:xfrm>
            <a:custGeom>
              <a:avLst/>
              <a:gdLst/>
              <a:ahLst/>
              <a:cxnLst/>
              <a:rect l="l" t="t" r="r" b="b"/>
              <a:pathLst>
                <a:path w="3865" h="3812" extrusionOk="0">
                  <a:moveTo>
                    <a:pt x="1357" y="0"/>
                  </a:moveTo>
                  <a:cubicBezTo>
                    <a:pt x="1301" y="0"/>
                    <a:pt x="1246" y="21"/>
                    <a:pt x="1203" y="64"/>
                  </a:cubicBezTo>
                  <a:lnTo>
                    <a:pt x="96" y="1171"/>
                  </a:lnTo>
                  <a:cubicBezTo>
                    <a:pt x="1" y="1257"/>
                    <a:pt x="1" y="1400"/>
                    <a:pt x="96" y="1486"/>
                  </a:cubicBezTo>
                  <a:lnTo>
                    <a:pt x="2357" y="3747"/>
                  </a:lnTo>
                  <a:cubicBezTo>
                    <a:pt x="2400" y="3790"/>
                    <a:pt x="2457" y="3811"/>
                    <a:pt x="2515" y="3811"/>
                  </a:cubicBezTo>
                  <a:cubicBezTo>
                    <a:pt x="2572" y="3811"/>
                    <a:pt x="2629" y="3790"/>
                    <a:pt x="2672" y="3747"/>
                  </a:cubicBezTo>
                  <a:lnTo>
                    <a:pt x="3779" y="2640"/>
                  </a:lnTo>
                  <a:cubicBezTo>
                    <a:pt x="3864" y="2554"/>
                    <a:pt x="3864" y="2411"/>
                    <a:pt x="3779" y="2325"/>
                  </a:cubicBezTo>
                  <a:lnTo>
                    <a:pt x="1518" y="64"/>
                  </a:lnTo>
                  <a:cubicBezTo>
                    <a:pt x="1470" y="21"/>
                    <a:pt x="1413" y="0"/>
                    <a:pt x="1357" y="0"/>
                  </a:cubicBezTo>
                  <a:close/>
                </a:path>
              </a:pathLst>
            </a:custGeom>
            <a:solidFill>
              <a:srgbClr val="A7B5C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2" name="Google Shape;13272;p72"/>
            <p:cNvSpPr/>
            <p:nvPr/>
          </p:nvSpPr>
          <p:spPr>
            <a:xfrm>
              <a:off x="1616771" y="2567654"/>
              <a:ext cx="51506" cy="50930"/>
            </a:xfrm>
            <a:custGeom>
              <a:avLst/>
              <a:gdLst/>
              <a:ahLst/>
              <a:cxnLst/>
              <a:rect l="l" t="t" r="r" b="b"/>
              <a:pathLst>
                <a:path w="1967" h="1945" extrusionOk="0">
                  <a:moveTo>
                    <a:pt x="1422" y="1"/>
                  </a:moveTo>
                  <a:lnTo>
                    <a:pt x="1" y="1422"/>
                  </a:lnTo>
                  <a:lnTo>
                    <a:pt x="459" y="1880"/>
                  </a:lnTo>
                  <a:cubicBezTo>
                    <a:pt x="502" y="1923"/>
                    <a:pt x="559" y="1945"/>
                    <a:pt x="616" y="1945"/>
                  </a:cubicBezTo>
                  <a:cubicBezTo>
                    <a:pt x="673" y="1945"/>
                    <a:pt x="731" y="1923"/>
                    <a:pt x="774" y="1880"/>
                  </a:cubicBezTo>
                  <a:lnTo>
                    <a:pt x="1880" y="774"/>
                  </a:lnTo>
                  <a:cubicBezTo>
                    <a:pt x="1966" y="688"/>
                    <a:pt x="1966" y="545"/>
                    <a:pt x="1880" y="459"/>
                  </a:cubicBezTo>
                  <a:lnTo>
                    <a:pt x="1422" y="1"/>
                  </a:lnTo>
                  <a:close/>
                </a:path>
              </a:pathLst>
            </a:custGeom>
            <a:solidFill>
              <a:srgbClr val="93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72"/>
            <p:cNvSpPr/>
            <p:nvPr/>
          </p:nvSpPr>
          <p:spPr>
            <a:xfrm>
              <a:off x="1409203" y="2654379"/>
              <a:ext cx="84237" cy="77612"/>
            </a:xfrm>
            <a:custGeom>
              <a:avLst/>
              <a:gdLst/>
              <a:ahLst/>
              <a:cxnLst/>
              <a:rect l="l" t="t" r="r" b="b"/>
              <a:pathLst>
                <a:path w="3217" h="2964" extrusionOk="0">
                  <a:moveTo>
                    <a:pt x="2913" y="1"/>
                  </a:moveTo>
                  <a:cubicBezTo>
                    <a:pt x="2864" y="1"/>
                    <a:pt x="2813" y="20"/>
                    <a:pt x="2767" y="66"/>
                  </a:cubicBezTo>
                  <a:lnTo>
                    <a:pt x="0" y="2842"/>
                  </a:lnTo>
                  <a:cubicBezTo>
                    <a:pt x="81" y="2923"/>
                    <a:pt x="188" y="2964"/>
                    <a:pt x="296" y="2964"/>
                  </a:cubicBezTo>
                  <a:cubicBezTo>
                    <a:pt x="403" y="2964"/>
                    <a:pt x="510" y="2923"/>
                    <a:pt x="592" y="2842"/>
                  </a:cubicBezTo>
                  <a:lnTo>
                    <a:pt x="706" y="2728"/>
                  </a:lnTo>
                  <a:lnTo>
                    <a:pt x="3072" y="362"/>
                  </a:lnTo>
                  <a:lnTo>
                    <a:pt x="3062" y="362"/>
                  </a:lnTo>
                  <a:cubicBezTo>
                    <a:pt x="3217" y="215"/>
                    <a:pt x="3077" y="1"/>
                    <a:pt x="2913"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72"/>
            <p:cNvSpPr/>
            <p:nvPr/>
          </p:nvSpPr>
          <p:spPr>
            <a:xfrm>
              <a:off x="1428422" y="2665351"/>
              <a:ext cx="86987" cy="80152"/>
            </a:xfrm>
            <a:custGeom>
              <a:avLst/>
              <a:gdLst/>
              <a:ahLst/>
              <a:cxnLst/>
              <a:rect l="l" t="t" r="r" b="b"/>
              <a:pathLst>
                <a:path w="3322" h="3061" extrusionOk="0">
                  <a:moveTo>
                    <a:pt x="3021" y="0"/>
                  </a:moveTo>
                  <a:cubicBezTo>
                    <a:pt x="2972" y="0"/>
                    <a:pt x="2919" y="20"/>
                    <a:pt x="2872" y="67"/>
                  </a:cubicBezTo>
                  <a:lnTo>
                    <a:pt x="1" y="2929"/>
                  </a:lnTo>
                  <a:lnTo>
                    <a:pt x="10" y="2938"/>
                  </a:lnTo>
                  <a:cubicBezTo>
                    <a:pt x="91" y="3019"/>
                    <a:pt x="196" y="3060"/>
                    <a:pt x="301" y="3060"/>
                  </a:cubicBezTo>
                  <a:cubicBezTo>
                    <a:pt x="406" y="3060"/>
                    <a:pt x="511" y="3019"/>
                    <a:pt x="592" y="2938"/>
                  </a:cubicBezTo>
                  <a:lnTo>
                    <a:pt x="678" y="2853"/>
                  </a:lnTo>
                  <a:lnTo>
                    <a:pt x="3168" y="363"/>
                  </a:lnTo>
                  <a:cubicBezTo>
                    <a:pt x="3321" y="209"/>
                    <a:pt x="3184" y="0"/>
                    <a:pt x="3021"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72"/>
            <p:cNvSpPr/>
            <p:nvPr/>
          </p:nvSpPr>
          <p:spPr>
            <a:xfrm>
              <a:off x="1447171" y="2687084"/>
              <a:ext cx="78974" cy="72218"/>
            </a:xfrm>
            <a:custGeom>
              <a:avLst/>
              <a:gdLst/>
              <a:ahLst/>
              <a:cxnLst/>
              <a:rect l="l" t="t" r="r" b="b"/>
              <a:pathLst>
                <a:path w="3016" h="2758" extrusionOk="0">
                  <a:moveTo>
                    <a:pt x="2716" y="0"/>
                  </a:moveTo>
                  <a:cubicBezTo>
                    <a:pt x="2666" y="0"/>
                    <a:pt x="2613" y="20"/>
                    <a:pt x="2566" y="67"/>
                  </a:cubicBezTo>
                  <a:lnTo>
                    <a:pt x="0" y="2633"/>
                  </a:lnTo>
                  <a:lnTo>
                    <a:pt x="10" y="2643"/>
                  </a:lnTo>
                  <a:cubicBezTo>
                    <a:pt x="91" y="2719"/>
                    <a:pt x="196" y="2757"/>
                    <a:pt x="299" y="2757"/>
                  </a:cubicBezTo>
                  <a:cubicBezTo>
                    <a:pt x="403" y="2757"/>
                    <a:pt x="506" y="2719"/>
                    <a:pt x="582" y="2643"/>
                  </a:cubicBezTo>
                  <a:lnTo>
                    <a:pt x="754" y="2471"/>
                  </a:lnTo>
                  <a:lnTo>
                    <a:pt x="2862" y="363"/>
                  </a:lnTo>
                  <a:cubicBezTo>
                    <a:pt x="3015" y="209"/>
                    <a:pt x="2878" y="0"/>
                    <a:pt x="2716"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72"/>
            <p:cNvSpPr/>
            <p:nvPr/>
          </p:nvSpPr>
          <p:spPr>
            <a:xfrm>
              <a:off x="1482756" y="2624502"/>
              <a:ext cx="64101" cy="60095"/>
            </a:xfrm>
            <a:custGeom>
              <a:avLst/>
              <a:gdLst/>
              <a:ahLst/>
              <a:cxnLst/>
              <a:rect l="l" t="t" r="r" b="b"/>
              <a:pathLst>
                <a:path w="2448" h="2295" extrusionOk="0">
                  <a:moveTo>
                    <a:pt x="309" y="1"/>
                  </a:moveTo>
                  <a:cubicBezTo>
                    <a:pt x="144" y="1"/>
                    <a:pt x="1" y="213"/>
                    <a:pt x="148" y="368"/>
                  </a:cubicBezTo>
                  <a:lnTo>
                    <a:pt x="2028" y="2237"/>
                  </a:lnTo>
                  <a:cubicBezTo>
                    <a:pt x="2066" y="2276"/>
                    <a:pt x="2114" y="2295"/>
                    <a:pt x="2171" y="2295"/>
                  </a:cubicBezTo>
                  <a:cubicBezTo>
                    <a:pt x="2362" y="2295"/>
                    <a:pt x="2448" y="2066"/>
                    <a:pt x="2324" y="1942"/>
                  </a:cubicBezTo>
                  <a:lnTo>
                    <a:pt x="454" y="62"/>
                  </a:lnTo>
                  <a:cubicBezTo>
                    <a:pt x="408" y="19"/>
                    <a:pt x="358" y="1"/>
                    <a:pt x="309" y="1"/>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7" name="Google Shape;13277;p72"/>
            <p:cNvSpPr/>
            <p:nvPr/>
          </p:nvSpPr>
          <p:spPr>
            <a:xfrm>
              <a:off x="1359739" y="2560166"/>
              <a:ext cx="212360" cy="201363"/>
            </a:xfrm>
            <a:custGeom>
              <a:avLst/>
              <a:gdLst/>
              <a:ahLst/>
              <a:cxnLst/>
              <a:rect l="l" t="t" r="r" b="b"/>
              <a:pathLst>
                <a:path w="8110" h="7690" extrusionOk="0">
                  <a:moveTo>
                    <a:pt x="2042" y="1"/>
                  </a:moveTo>
                  <a:lnTo>
                    <a:pt x="0" y="2033"/>
                  </a:lnTo>
                  <a:lnTo>
                    <a:pt x="1021" y="3054"/>
                  </a:lnTo>
                  <a:cubicBezTo>
                    <a:pt x="1059" y="3092"/>
                    <a:pt x="1088" y="3130"/>
                    <a:pt x="1107" y="3178"/>
                  </a:cubicBezTo>
                  <a:cubicBezTo>
                    <a:pt x="1135" y="3225"/>
                    <a:pt x="1145" y="3283"/>
                    <a:pt x="1145" y="3330"/>
                  </a:cubicBezTo>
                  <a:cubicBezTo>
                    <a:pt x="1164" y="3540"/>
                    <a:pt x="1259" y="3740"/>
                    <a:pt x="1403" y="3893"/>
                  </a:cubicBezTo>
                  <a:lnTo>
                    <a:pt x="5095" y="7575"/>
                  </a:lnTo>
                  <a:cubicBezTo>
                    <a:pt x="5166" y="7652"/>
                    <a:pt x="5264" y="7690"/>
                    <a:pt x="5363" y="7690"/>
                  </a:cubicBezTo>
                  <a:cubicBezTo>
                    <a:pt x="5462" y="7690"/>
                    <a:pt x="5562" y="7652"/>
                    <a:pt x="5638" y="7575"/>
                  </a:cubicBezTo>
                  <a:lnTo>
                    <a:pt x="5715" y="7499"/>
                  </a:lnTo>
                  <a:cubicBezTo>
                    <a:pt x="5848" y="7366"/>
                    <a:pt x="5867" y="7165"/>
                    <a:pt x="5762" y="7013"/>
                  </a:cubicBezTo>
                  <a:cubicBezTo>
                    <a:pt x="5743" y="6994"/>
                    <a:pt x="5734" y="6974"/>
                    <a:pt x="5715" y="6955"/>
                  </a:cubicBezTo>
                  <a:lnTo>
                    <a:pt x="5715" y="6955"/>
                  </a:lnTo>
                  <a:lnTo>
                    <a:pt x="5886" y="7127"/>
                  </a:lnTo>
                  <a:cubicBezTo>
                    <a:pt x="5963" y="7203"/>
                    <a:pt x="6065" y="7242"/>
                    <a:pt x="6169" y="7242"/>
                  </a:cubicBezTo>
                  <a:cubicBezTo>
                    <a:pt x="6273" y="7242"/>
                    <a:pt x="6378" y="7203"/>
                    <a:pt x="6459" y="7127"/>
                  </a:cubicBezTo>
                  <a:lnTo>
                    <a:pt x="6506" y="7070"/>
                  </a:lnTo>
                  <a:cubicBezTo>
                    <a:pt x="6650" y="6936"/>
                    <a:pt x="6669" y="6717"/>
                    <a:pt x="6554" y="6564"/>
                  </a:cubicBezTo>
                  <a:cubicBezTo>
                    <a:pt x="6551" y="6557"/>
                    <a:pt x="6546" y="6549"/>
                    <a:pt x="6540" y="6541"/>
                  </a:cubicBezTo>
                  <a:lnTo>
                    <a:pt x="6540" y="6541"/>
                  </a:lnTo>
                  <a:lnTo>
                    <a:pt x="6592" y="6593"/>
                  </a:lnTo>
                  <a:cubicBezTo>
                    <a:pt x="6673" y="6669"/>
                    <a:pt x="6778" y="6707"/>
                    <a:pt x="6883" y="6707"/>
                  </a:cubicBezTo>
                  <a:cubicBezTo>
                    <a:pt x="6988" y="6707"/>
                    <a:pt x="7093" y="6669"/>
                    <a:pt x="7174" y="6593"/>
                  </a:cubicBezTo>
                  <a:lnTo>
                    <a:pt x="7212" y="6545"/>
                  </a:lnTo>
                  <a:cubicBezTo>
                    <a:pt x="7355" y="6402"/>
                    <a:pt x="7375" y="6173"/>
                    <a:pt x="7260" y="6011"/>
                  </a:cubicBezTo>
                  <a:lnTo>
                    <a:pt x="7260" y="6011"/>
                  </a:lnTo>
                  <a:lnTo>
                    <a:pt x="7327" y="6078"/>
                  </a:lnTo>
                  <a:cubicBezTo>
                    <a:pt x="7408" y="6159"/>
                    <a:pt x="7513" y="6199"/>
                    <a:pt x="7618" y="6199"/>
                  </a:cubicBezTo>
                  <a:cubicBezTo>
                    <a:pt x="7723" y="6199"/>
                    <a:pt x="7828" y="6159"/>
                    <a:pt x="7909" y="6078"/>
                  </a:cubicBezTo>
                  <a:lnTo>
                    <a:pt x="7947" y="6040"/>
                  </a:lnTo>
                  <a:cubicBezTo>
                    <a:pt x="8109" y="5877"/>
                    <a:pt x="8109" y="5620"/>
                    <a:pt x="7947" y="5458"/>
                  </a:cubicBezTo>
                  <a:lnTo>
                    <a:pt x="4808" y="2319"/>
                  </a:lnTo>
                  <a:lnTo>
                    <a:pt x="5953" y="1861"/>
                  </a:lnTo>
                  <a:cubicBezTo>
                    <a:pt x="6201" y="1718"/>
                    <a:pt x="6316" y="1422"/>
                    <a:pt x="6239" y="1146"/>
                  </a:cubicBezTo>
                  <a:cubicBezTo>
                    <a:pt x="6239" y="1146"/>
                    <a:pt x="6085" y="905"/>
                    <a:pt x="5987" y="905"/>
                  </a:cubicBezTo>
                  <a:cubicBezTo>
                    <a:pt x="5982" y="905"/>
                    <a:pt x="5977" y="906"/>
                    <a:pt x="5972" y="907"/>
                  </a:cubicBezTo>
                  <a:cubicBezTo>
                    <a:pt x="5514" y="1050"/>
                    <a:pt x="4417" y="1136"/>
                    <a:pt x="3759" y="1174"/>
                  </a:cubicBezTo>
                  <a:cubicBezTo>
                    <a:pt x="3744" y="1175"/>
                    <a:pt x="3728" y="1175"/>
                    <a:pt x="3713" y="1175"/>
                  </a:cubicBezTo>
                  <a:cubicBezTo>
                    <a:pt x="3453" y="1175"/>
                    <a:pt x="3203" y="1098"/>
                    <a:pt x="3005" y="945"/>
                  </a:cubicBezTo>
                  <a:cubicBezTo>
                    <a:pt x="2958" y="907"/>
                    <a:pt x="2910" y="869"/>
                    <a:pt x="2862" y="821"/>
                  </a:cubicBezTo>
                  <a:lnTo>
                    <a:pt x="2042" y="1"/>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72"/>
            <p:cNvSpPr/>
            <p:nvPr/>
          </p:nvSpPr>
          <p:spPr>
            <a:xfrm>
              <a:off x="1359739" y="2603633"/>
              <a:ext cx="152397" cy="157974"/>
            </a:xfrm>
            <a:custGeom>
              <a:avLst/>
              <a:gdLst/>
              <a:ahLst/>
              <a:cxnLst/>
              <a:rect l="l" t="t" r="r" b="b"/>
              <a:pathLst>
                <a:path w="5820" h="6033" extrusionOk="0">
                  <a:moveTo>
                    <a:pt x="372" y="1"/>
                  </a:moveTo>
                  <a:lnTo>
                    <a:pt x="0" y="373"/>
                  </a:lnTo>
                  <a:lnTo>
                    <a:pt x="1030" y="1394"/>
                  </a:lnTo>
                  <a:cubicBezTo>
                    <a:pt x="1097" y="1470"/>
                    <a:pt x="1135" y="1565"/>
                    <a:pt x="1145" y="1670"/>
                  </a:cubicBezTo>
                  <a:cubicBezTo>
                    <a:pt x="1164" y="1880"/>
                    <a:pt x="1250" y="2080"/>
                    <a:pt x="1403" y="2233"/>
                  </a:cubicBezTo>
                  <a:lnTo>
                    <a:pt x="5085" y="5925"/>
                  </a:lnTo>
                  <a:cubicBezTo>
                    <a:pt x="5161" y="5997"/>
                    <a:pt x="5261" y="6032"/>
                    <a:pt x="5362" y="6032"/>
                  </a:cubicBezTo>
                  <a:cubicBezTo>
                    <a:pt x="5462" y="6032"/>
                    <a:pt x="5562" y="5997"/>
                    <a:pt x="5638" y="5925"/>
                  </a:cubicBezTo>
                  <a:lnTo>
                    <a:pt x="5715" y="5839"/>
                  </a:lnTo>
                  <a:cubicBezTo>
                    <a:pt x="5762" y="5791"/>
                    <a:pt x="5800" y="5725"/>
                    <a:pt x="5820" y="5658"/>
                  </a:cubicBezTo>
                  <a:lnTo>
                    <a:pt x="5820" y="5658"/>
                  </a:lnTo>
                  <a:cubicBezTo>
                    <a:pt x="5790" y="5664"/>
                    <a:pt x="5761" y="5667"/>
                    <a:pt x="5733" y="5667"/>
                  </a:cubicBezTo>
                  <a:cubicBezTo>
                    <a:pt x="5630" y="5667"/>
                    <a:pt x="5532" y="5628"/>
                    <a:pt x="5457" y="5553"/>
                  </a:cubicBezTo>
                  <a:lnTo>
                    <a:pt x="1775" y="1871"/>
                  </a:lnTo>
                  <a:cubicBezTo>
                    <a:pt x="1622" y="1718"/>
                    <a:pt x="1527" y="1518"/>
                    <a:pt x="1517" y="1298"/>
                  </a:cubicBezTo>
                  <a:cubicBezTo>
                    <a:pt x="1507" y="1193"/>
                    <a:pt x="1469" y="1098"/>
                    <a:pt x="1393" y="1031"/>
                  </a:cubicBezTo>
                  <a:lnTo>
                    <a:pt x="37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72"/>
            <p:cNvSpPr/>
            <p:nvPr/>
          </p:nvSpPr>
          <p:spPr>
            <a:xfrm>
              <a:off x="1359739" y="2560166"/>
              <a:ext cx="78450" cy="78215"/>
            </a:xfrm>
            <a:custGeom>
              <a:avLst/>
              <a:gdLst/>
              <a:ahLst/>
              <a:cxnLst/>
              <a:rect l="l" t="t" r="r" b="b"/>
              <a:pathLst>
                <a:path w="2996" h="2987" extrusionOk="0">
                  <a:moveTo>
                    <a:pt x="2032" y="1"/>
                  </a:moveTo>
                  <a:lnTo>
                    <a:pt x="0" y="2033"/>
                  </a:lnTo>
                  <a:lnTo>
                    <a:pt x="954" y="2987"/>
                  </a:lnTo>
                  <a:lnTo>
                    <a:pt x="2996" y="945"/>
                  </a:lnTo>
                  <a:cubicBezTo>
                    <a:pt x="2948" y="907"/>
                    <a:pt x="2910" y="869"/>
                    <a:pt x="2862" y="831"/>
                  </a:cubicBezTo>
                  <a:lnTo>
                    <a:pt x="2032" y="1"/>
                  </a:ln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0" name="Google Shape;13280;p72"/>
            <p:cNvSpPr/>
            <p:nvPr/>
          </p:nvSpPr>
          <p:spPr>
            <a:xfrm>
              <a:off x="1344997" y="2545188"/>
              <a:ext cx="83216" cy="82640"/>
            </a:xfrm>
            <a:custGeom>
              <a:avLst/>
              <a:gdLst/>
              <a:ahLst/>
              <a:cxnLst/>
              <a:rect l="l" t="t" r="r" b="b"/>
              <a:pathLst>
                <a:path w="3178" h="3156" extrusionOk="0">
                  <a:moveTo>
                    <a:pt x="2347" y="0"/>
                  </a:moveTo>
                  <a:lnTo>
                    <a:pt x="0" y="2347"/>
                  </a:lnTo>
                  <a:lnTo>
                    <a:pt x="744" y="3091"/>
                  </a:lnTo>
                  <a:cubicBezTo>
                    <a:pt x="787" y="3134"/>
                    <a:pt x="845" y="3156"/>
                    <a:pt x="902" y="3156"/>
                  </a:cubicBezTo>
                  <a:cubicBezTo>
                    <a:pt x="959" y="3156"/>
                    <a:pt x="1016" y="3134"/>
                    <a:pt x="1059" y="3091"/>
                  </a:cubicBezTo>
                  <a:lnTo>
                    <a:pt x="3091" y="1069"/>
                  </a:lnTo>
                  <a:cubicBezTo>
                    <a:pt x="3177" y="983"/>
                    <a:pt x="3177" y="840"/>
                    <a:pt x="3091" y="745"/>
                  </a:cubicBezTo>
                  <a:lnTo>
                    <a:pt x="2347"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1" name="Google Shape;13281;p72"/>
            <p:cNvSpPr/>
            <p:nvPr/>
          </p:nvSpPr>
          <p:spPr>
            <a:xfrm>
              <a:off x="1344735" y="2593892"/>
              <a:ext cx="36764" cy="33936"/>
            </a:xfrm>
            <a:custGeom>
              <a:avLst/>
              <a:gdLst/>
              <a:ahLst/>
              <a:cxnLst/>
              <a:rect l="l" t="t" r="r" b="b"/>
              <a:pathLst>
                <a:path w="1404" h="1296" extrusionOk="0">
                  <a:moveTo>
                    <a:pt x="497" y="1"/>
                  </a:moveTo>
                  <a:lnTo>
                    <a:pt x="1" y="487"/>
                  </a:lnTo>
                  <a:lnTo>
                    <a:pt x="754" y="1231"/>
                  </a:lnTo>
                  <a:cubicBezTo>
                    <a:pt x="797" y="1274"/>
                    <a:pt x="852" y="1296"/>
                    <a:pt x="908" y="1296"/>
                  </a:cubicBezTo>
                  <a:cubicBezTo>
                    <a:pt x="964" y="1296"/>
                    <a:pt x="1022" y="1274"/>
                    <a:pt x="1069" y="1231"/>
                  </a:cubicBezTo>
                  <a:lnTo>
                    <a:pt x="1403" y="907"/>
                  </a:lnTo>
                  <a:lnTo>
                    <a:pt x="497" y="1"/>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72"/>
            <p:cNvSpPr/>
            <p:nvPr/>
          </p:nvSpPr>
          <p:spPr>
            <a:xfrm>
              <a:off x="1308024" y="2509026"/>
              <a:ext cx="101205" cy="100079"/>
            </a:xfrm>
            <a:custGeom>
              <a:avLst/>
              <a:gdLst/>
              <a:ahLst/>
              <a:cxnLst/>
              <a:rect l="l" t="t" r="r" b="b"/>
              <a:pathLst>
                <a:path w="3865" h="3822" extrusionOk="0">
                  <a:moveTo>
                    <a:pt x="2514" y="1"/>
                  </a:moveTo>
                  <a:cubicBezTo>
                    <a:pt x="2457" y="1"/>
                    <a:pt x="2400" y="22"/>
                    <a:pt x="2357" y="65"/>
                  </a:cubicBezTo>
                  <a:lnTo>
                    <a:pt x="96" y="2326"/>
                  </a:lnTo>
                  <a:cubicBezTo>
                    <a:pt x="0" y="2421"/>
                    <a:pt x="0" y="2555"/>
                    <a:pt x="96" y="2650"/>
                  </a:cubicBezTo>
                  <a:lnTo>
                    <a:pt x="1202" y="3757"/>
                  </a:lnTo>
                  <a:cubicBezTo>
                    <a:pt x="1245" y="3800"/>
                    <a:pt x="1300" y="3821"/>
                    <a:pt x="1356" y="3821"/>
                  </a:cubicBezTo>
                  <a:cubicBezTo>
                    <a:pt x="1412" y="3821"/>
                    <a:pt x="1470" y="3800"/>
                    <a:pt x="1517" y="3757"/>
                  </a:cubicBezTo>
                  <a:lnTo>
                    <a:pt x="3778" y="1486"/>
                  </a:lnTo>
                  <a:cubicBezTo>
                    <a:pt x="3864" y="1400"/>
                    <a:pt x="3864" y="1257"/>
                    <a:pt x="3778" y="1172"/>
                  </a:cubicBezTo>
                  <a:lnTo>
                    <a:pt x="2672" y="65"/>
                  </a:lnTo>
                  <a:cubicBezTo>
                    <a:pt x="2629" y="22"/>
                    <a:pt x="2571" y="1"/>
                    <a:pt x="2514" y="1"/>
                  </a:cubicBezTo>
                  <a:close/>
                </a:path>
              </a:pathLst>
            </a:custGeom>
            <a:solidFill>
              <a:srgbClr val="9DAB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72"/>
            <p:cNvSpPr/>
            <p:nvPr/>
          </p:nvSpPr>
          <p:spPr>
            <a:xfrm>
              <a:off x="1308024" y="2558437"/>
              <a:ext cx="51480" cy="50668"/>
            </a:xfrm>
            <a:custGeom>
              <a:avLst/>
              <a:gdLst/>
              <a:ahLst/>
              <a:cxnLst/>
              <a:rect l="l" t="t" r="r" b="b"/>
              <a:pathLst>
                <a:path w="1966" h="1935" extrusionOk="0">
                  <a:moveTo>
                    <a:pt x="535" y="0"/>
                  </a:moveTo>
                  <a:lnTo>
                    <a:pt x="86" y="448"/>
                  </a:lnTo>
                  <a:cubicBezTo>
                    <a:pt x="0" y="534"/>
                    <a:pt x="0" y="677"/>
                    <a:pt x="86" y="763"/>
                  </a:cubicBezTo>
                  <a:lnTo>
                    <a:pt x="1193" y="1870"/>
                  </a:lnTo>
                  <a:cubicBezTo>
                    <a:pt x="1236" y="1913"/>
                    <a:pt x="1293" y="1934"/>
                    <a:pt x="1350" y="1934"/>
                  </a:cubicBezTo>
                  <a:cubicBezTo>
                    <a:pt x="1408" y="1934"/>
                    <a:pt x="1465" y="1913"/>
                    <a:pt x="1508" y="1870"/>
                  </a:cubicBezTo>
                  <a:lnTo>
                    <a:pt x="1966" y="1421"/>
                  </a:lnTo>
                  <a:lnTo>
                    <a:pt x="535" y="0"/>
                  </a:ln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72"/>
            <p:cNvSpPr/>
            <p:nvPr/>
          </p:nvSpPr>
          <p:spPr>
            <a:xfrm>
              <a:off x="1482625" y="2645110"/>
              <a:ext cx="84211" cy="77403"/>
            </a:xfrm>
            <a:custGeom>
              <a:avLst/>
              <a:gdLst/>
              <a:ahLst/>
              <a:cxnLst/>
              <a:rect l="l" t="t" r="r" b="b"/>
              <a:pathLst>
                <a:path w="3216" h="2956" extrusionOk="0">
                  <a:moveTo>
                    <a:pt x="300" y="0"/>
                  </a:moveTo>
                  <a:cubicBezTo>
                    <a:pt x="137" y="0"/>
                    <a:pt x="0" y="210"/>
                    <a:pt x="153" y="363"/>
                  </a:cubicBezTo>
                  <a:lnTo>
                    <a:pt x="2519" y="2729"/>
                  </a:lnTo>
                  <a:lnTo>
                    <a:pt x="2634" y="2834"/>
                  </a:lnTo>
                  <a:cubicBezTo>
                    <a:pt x="2715" y="2915"/>
                    <a:pt x="2820" y="2955"/>
                    <a:pt x="2925" y="2955"/>
                  </a:cubicBezTo>
                  <a:cubicBezTo>
                    <a:pt x="3030" y="2955"/>
                    <a:pt x="3135" y="2915"/>
                    <a:pt x="3216" y="2834"/>
                  </a:cubicBez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5" name="Google Shape;13285;p72"/>
            <p:cNvSpPr/>
            <p:nvPr/>
          </p:nvSpPr>
          <p:spPr>
            <a:xfrm>
              <a:off x="1460630" y="2655610"/>
              <a:ext cx="86987" cy="80205"/>
            </a:xfrm>
            <a:custGeom>
              <a:avLst/>
              <a:gdLst/>
              <a:ahLst/>
              <a:cxnLst/>
              <a:rect l="l" t="t" r="r" b="b"/>
              <a:pathLst>
                <a:path w="3322" h="3063" extrusionOk="0">
                  <a:moveTo>
                    <a:pt x="300" y="0"/>
                  </a:moveTo>
                  <a:cubicBezTo>
                    <a:pt x="138" y="0"/>
                    <a:pt x="1" y="209"/>
                    <a:pt x="154" y="363"/>
                  </a:cubicBezTo>
                  <a:lnTo>
                    <a:pt x="2653" y="2862"/>
                  </a:lnTo>
                  <a:lnTo>
                    <a:pt x="2739" y="2948"/>
                  </a:lnTo>
                  <a:cubicBezTo>
                    <a:pt x="2820" y="3024"/>
                    <a:pt x="2925" y="3062"/>
                    <a:pt x="3030" y="3062"/>
                  </a:cubicBezTo>
                  <a:cubicBezTo>
                    <a:pt x="3135" y="3062"/>
                    <a:pt x="3240" y="3024"/>
                    <a:pt x="3321" y="2948"/>
                  </a:cubicBezTo>
                  <a:lnTo>
                    <a:pt x="450" y="67"/>
                  </a:lnTo>
                  <a:cubicBezTo>
                    <a:pt x="403"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6" name="Google Shape;13286;p72"/>
            <p:cNvSpPr/>
            <p:nvPr/>
          </p:nvSpPr>
          <p:spPr>
            <a:xfrm>
              <a:off x="1449894" y="2677841"/>
              <a:ext cx="78974" cy="72140"/>
            </a:xfrm>
            <a:custGeom>
              <a:avLst/>
              <a:gdLst/>
              <a:ahLst/>
              <a:cxnLst/>
              <a:rect l="l" t="t" r="r" b="b"/>
              <a:pathLst>
                <a:path w="3016" h="2755" extrusionOk="0">
                  <a:moveTo>
                    <a:pt x="300" y="0"/>
                  </a:moveTo>
                  <a:cubicBezTo>
                    <a:pt x="138" y="0"/>
                    <a:pt x="0" y="209"/>
                    <a:pt x="154" y="363"/>
                  </a:cubicBezTo>
                  <a:lnTo>
                    <a:pt x="2272" y="2461"/>
                  </a:lnTo>
                  <a:lnTo>
                    <a:pt x="2443" y="2633"/>
                  </a:lnTo>
                  <a:cubicBezTo>
                    <a:pt x="2520" y="2714"/>
                    <a:pt x="2622" y="2755"/>
                    <a:pt x="2725" y="2755"/>
                  </a:cubicBezTo>
                  <a:cubicBezTo>
                    <a:pt x="2827" y="2755"/>
                    <a:pt x="2930" y="2714"/>
                    <a:pt x="3006" y="2633"/>
                  </a:cubicBezTo>
                  <a:lnTo>
                    <a:pt x="3016" y="2633"/>
                  </a:lnTo>
                  <a:lnTo>
                    <a:pt x="449" y="67"/>
                  </a:lnTo>
                  <a:cubicBezTo>
                    <a:pt x="402" y="20"/>
                    <a:pt x="350" y="0"/>
                    <a:pt x="300"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72"/>
            <p:cNvSpPr/>
            <p:nvPr/>
          </p:nvSpPr>
          <p:spPr>
            <a:xfrm>
              <a:off x="1478383" y="2413975"/>
              <a:ext cx="97199" cy="94764"/>
            </a:xfrm>
            <a:custGeom>
              <a:avLst/>
              <a:gdLst/>
              <a:ahLst/>
              <a:cxnLst/>
              <a:rect l="l" t="t" r="r" b="b"/>
              <a:pathLst>
                <a:path w="3712" h="3619" extrusionOk="0">
                  <a:moveTo>
                    <a:pt x="1842" y="0"/>
                  </a:moveTo>
                  <a:cubicBezTo>
                    <a:pt x="1375" y="0"/>
                    <a:pt x="910" y="195"/>
                    <a:pt x="583" y="575"/>
                  </a:cubicBezTo>
                  <a:cubicBezTo>
                    <a:pt x="544" y="614"/>
                    <a:pt x="506" y="661"/>
                    <a:pt x="478" y="699"/>
                  </a:cubicBezTo>
                  <a:cubicBezTo>
                    <a:pt x="29" y="1272"/>
                    <a:pt x="1" y="2054"/>
                    <a:pt x="411" y="2655"/>
                  </a:cubicBezTo>
                  <a:cubicBezTo>
                    <a:pt x="420" y="2684"/>
                    <a:pt x="449" y="2712"/>
                    <a:pt x="478" y="2750"/>
                  </a:cubicBezTo>
                  <a:cubicBezTo>
                    <a:pt x="506" y="2789"/>
                    <a:pt x="535" y="2827"/>
                    <a:pt x="564" y="2855"/>
                  </a:cubicBezTo>
                  <a:cubicBezTo>
                    <a:pt x="885" y="3205"/>
                    <a:pt x="1334" y="3400"/>
                    <a:pt x="1796" y="3400"/>
                  </a:cubicBezTo>
                  <a:cubicBezTo>
                    <a:pt x="1951" y="3400"/>
                    <a:pt x="2108" y="3378"/>
                    <a:pt x="2262" y="3332"/>
                  </a:cubicBezTo>
                  <a:lnTo>
                    <a:pt x="2815" y="3599"/>
                  </a:lnTo>
                  <a:cubicBezTo>
                    <a:pt x="2845" y="3613"/>
                    <a:pt x="2876" y="3619"/>
                    <a:pt x="2907" y="3619"/>
                  </a:cubicBezTo>
                  <a:cubicBezTo>
                    <a:pt x="3029" y="3619"/>
                    <a:pt x="3139" y="3520"/>
                    <a:pt x="3139" y="3390"/>
                  </a:cubicBezTo>
                  <a:lnTo>
                    <a:pt x="3111" y="2770"/>
                  </a:lnTo>
                  <a:cubicBezTo>
                    <a:pt x="3712" y="2073"/>
                    <a:pt x="3635" y="1014"/>
                    <a:pt x="2939" y="413"/>
                  </a:cubicBezTo>
                  <a:cubicBezTo>
                    <a:pt x="2622" y="136"/>
                    <a:pt x="2231" y="0"/>
                    <a:pt x="184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72"/>
            <p:cNvSpPr/>
            <p:nvPr/>
          </p:nvSpPr>
          <p:spPr>
            <a:xfrm>
              <a:off x="1394199" y="2415755"/>
              <a:ext cx="112334" cy="92983"/>
            </a:xfrm>
            <a:custGeom>
              <a:avLst/>
              <a:gdLst/>
              <a:ahLst/>
              <a:cxnLst/>
              <a:rect l="l" t="t" r="r" b="b"/>
              <a:pathLst>
                <a:path w="4290" h="3551" extrusionOk="0">
                  <a:moveTo>
                    <a:pt x="2165" y="0"/>
                  </a:moveTo>
                  <a:cubicBezTo>
                    <a:pt x="2140" y="0"/>
                    <a:pt x="2115" y="1"/>
                    <a:pt x="2090" y="2"/>
                  </a:cubicBezTo>
                  <a:cubicBezTo>
                    <a:pt x="735" y="49"/>
                    <a:pt x="1" y="1633"/>
                    <a:pt x="850" y="2702"/>
                  </a:cubicBezTo>
                  <a:lnTo>
                    <a:pt x="821" y="3322"/>
                  </a:lnTo>
                  <a:cubicBezTo>
                    <a:pt x="813" y="3452"/>
                    <a:pt x="922" y="3551"/>
                    <a:pt x="1044" y="3551"/>
                  </a:cubicBezTo>
                  <a:cubicBezTo>
                    <a:pt x="1075" y="3551"/>
                    <a:pt x="1106" y="3545"/>
                    <a:pt x="1136" y="3531"/>
                  </a:cubicBezTo>
                  <a:lnTo>
                    <a:pt x="1699" y="3264"/>
                  </a:lnTo>
                  <a:cubicBezTo>
                    <a:pt x="1853" y="3309"/>
                    <a:pt x="2009" y="3330"/>
                    <a:pt x="2164" y="3330"/>
                  </a:cubicBezTo>
                  <a:cubicBezTo>
                    <a:pt x="2711" y="3330"/>
                    <a:pt x="3237" y="3063"/>
                    <a:pt x="3550" y="2587"/>
                  </a:cubicBezTo>
                  <a:cubicBezTo>
                    <a:pt x="4289" y="1473"/>
                    <a:pt x="3485" y="0"/>
                    <a:pt x="216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72"/>
            <p:cNvSpPr/>
            <p:nvPr/>
          </p:nvSpPr>
          <p:spPr>
            <a:xfrm>
              <a:off x="1429679" y="2455373"/>
              <a:ext cx="11024" cy="11888"/>
            </a:xfrm>
            <a:custGeom>
              <a:avLst/>
              <a:gdLst/>
              <a:ahLst/>
              <a:cxnLst/>
              <a:rect l="l" t="t" r="r" b="b"/>
              <a:pathLst>
                <a:path w="421" h="454" extrusionOk="0">
                  <a:moveTo>
                    <a:pt x="210" y="1"/>
                  </a:moveTo>
                  <a:cubicBezTo>
                    <a:pt x="105" y="1"/>
                    <a:pt x="0" y="72"/>
                    <a:pt x="0" y="215"/>
                  </a:cubicBezTo>
                  <a:lnTo>
                    <a:pt x="0" y="244"/>
                  </a:lnTo>
                  <a:cubicBezTo>
                    <a:pt x="0" y="359"/>
                    <a:pt x="96" y="454"/>
                    <a:pt x="210" y="454"/>
                  </a:cubicBezTo>
                  <a:cubicBezTo>
                    <a:pt x="325" y="454"/>
                    <a:pt x="420" y="359"/>
                    <a:pt x="420" y="244"/>
                  </a:cubicBezTo>
                  <a:lnTo>
                    <a:pt x="420" y="215"/>
                  </a:lnTo>
                  <a:cubicBezTo>
                    <a:pt x="420" y="72"/>
                    <a:pt x="315" y="1"/>
                    <a:pt x="21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72"/>
            <p:cNvSpPr/>
            <p:nvPr/>
          </p:nvSpPr>
          <p:spPr>
            <a:xfrm>
              <a:off x="1445155" y="2455373"/>
              <a:ext cx="11024" cy="11888"/>
            </a:xfrm>
            <a:custGeom>
              <a:avLst/>
              <a:gdLst/>
              <a:ahLst/>
              <a:cxnLst/>
              <a:rect l="l" t="t" r="r" b="b"/>
              <a:pathLst>
                <a:path w="421" h="454" extrusionOk="0">
                  <a:moveTo>
                    <a:pt x="211" y="1"/>
                  </a:moveTo>
                  <a:cubicBezTo>
                    <a:pt x="106" y="1"/>
                    <a:pt x="1" y="72"/>
                    <a:pt x="1" y="215"/>
                  </a:cubicBezTo>
                  <a:lnTo>
                    <a:pt x="1" y="244"/>
                  </a:lnTo>
                  <a:cubicBezTo>
                    <a:pt x="1" y="359"/>
                    <a:pt x="96" y="454"/>
                    <a:pt x="211" y="454"/>
                  </a:cubicBezTo>
                  <a:cubicBezTo>
                    <a:pt x="325" y="454"/>
                    <a:pt x="421" y="359"/>
                    <a:pt x="421" y="244"/>
                  </a:cubicBezTo>
                  <a:lnTo>
                    <a:pt x="421" y="215"/>
                  </a:lnTo>
                  <a:cubicBezTo>
                    <a:pt x="421" y="72"/>
                    <a:pt x="316" y="1"/>
                    <a:pt x="21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72"/>
            <p:cNvSpPr/>
            <p:nvPr/>
          </p:nvSpPr>
          <p:spPr>
            <a:xfrm>
              <a:off x="1460787"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72"/>
            <p:cNvSpPr/>
            <p:nvPr/>
          </p:nvSpPr>
          <p:spPr>
            <a:xfrm>
              <a:off x="1505878" y="2455373"/>
              <a:ext cx="10998" cy="11888"/>
            </a:xfrm>
            <a:custGeom>
              <a:avLst/>
              <a:gdLst/>
              <a:ahLst/>
              <a:cxnLst/>
              <a:rect l="l" t="t" r="r" b="b"/>
              <a:pathLst>
                <a:path w="420" h="454" extrusionOk="0">
                  <a:moveTo>
                    <a:pt x="210" y="1"/>
                  </a:moveTo>
                  <a:cubicBezTo>
                    <a:pt x="105" y="1"/>
                    <a:pt x="0" y="72"/>
                    <a:pt x="0" y="215"/>
                  </a:cubicBezTo>
                  <a:lnTo>
                    <a:pt x="0" y="244"/>
                  </a:lnTo>
                  <a:cubicBezTo>
                    <a:pt x="0" y="359"/>
                    <a:pt x="86" y="454"/>
                    <a:pt x="210" y="454"/>
                  </a:cubicBezTo>
                  <a:cubicBezTo>
                    <a:pt x="324"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72"/>
            <p:cNvSpPr/>
            <p:nvPr/>
          </p:nvSpPr>
          <p:spPr>
            <a:xfrm>
              <a:off x="1521353" y="2455373"/>
              <a:ext cx="11024" cy="11888"/>
            </a:xfrm>
            <a:custGeom>
              <a:avLst/>
              <a:gdLst/>
              <a:ahLst/>
              <a:cxnLst/>
              <a:rect l="l" t="t" r="r" b="b"/>
              <a:pathLst>
                <a:path w="421" h="454" extrusionOk="0">
                  <a:moveTo>
                    <a:pt x="210" y="1"/>
                  </a:moveTo>
                  <a:cubicBezTo>
                    <a:pt x="105" y="1"/>
                    <a:pt x="1" y="72"/>
                    <a:pt x="1" y="215"/>
                  </a:cubicBezTo>
                  <a:lnTo>
                    <a:pt x="1" y="244"/>
                  </a:lnTo>
                  <a:cubicBezTo>
                    <a:pt x="1" y="359"/>
                    <a:pt x="96" y="454"/>
                    <a:pt x="210" y="454"/>
                  </a:cubicBezTo>
                  <a:cubicBezTo>
                    <a:pt x="325" y="454"/>
                    <a:pt x="420" y="359"/>
                    <a:pt x="420" y="244"/>
                  </a:cubicBezTo>
                  <a:lnTo>
                    <a:pt x="420" y="215"/>
                  </a:lnTo>
                  <a:cubicBezTo>
                    <a:pt x="420" y="72"/>
                    <a:pt x="315" y="1"/>
                    <a:pt x="210"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72"/>
            <p:cNvSpPr/>
            <p:nvPr/>
          </p:nvSpPr>
          <p:spPr>
            <a:xfrm>
              <a:off x="1536724" y="2455373"/>
              <a:ext cx="11129" cy="11888"/>
            </a:xfrm>
            <a:custGeom>
              <a:avLst/>
              <a:gdLst/>
              <a:ahLst/>
              <a:cxnLst/>
              <a:rect l="l" t="t" r="r" b="b"/>
              <a:pathLst>
                <a:path w="425" h="454" extrusionOk="0">
                  <a:moveTo>
                    <a:pt x="208" y="1"/>
                  </a:moveTo>
                  <a:cubicBezTo>
                    <a:pt x="103" y="1"/>
                    <a:pt x="0" y="72"/>
                    <a:pt x="5" y="215"/>
                  </a:cubicBezTo>
                  <a:lnTo>
                    <a:pt x="5" y="244"/>
                  </a:lnTo>
                  <a:cubicBezTo>
                    <a:pt x="5" y="359"/>
                    <a:pt x="91" y="454"/>
                    <a:pt x="215" y="454"/>
                  </a:cubicBezTo>
                  <a:cubicBezTo>
                    <a:pt x="329" y="454"/>
                    <a:pt x="425" y="359"/>
                    <a:pt x="425" y="244"/>
                  </a:cubicBezTo>
                  <a:lnTo>
                    <a:pt x="425" y="215"/>
                  </a:lnTo>
                  <a:cubicBezTo>
                    <a:pt x="420" y="72"/>
                    <a:pt x="313" y="1"/>
                    <a:pt x="208"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5" name="Google Shape;13295;p72"/>
          <p:cNvGrpSpPr/>
          <p:nvPr/>
        </p:nvGrpSpPr>
        <p:grpSpPr>
          <a:xfrm>
            <a:off x="1298519" y="1970322"/>
            <a:ext cx="378452" cy="341321"/>
            <a:chOff x="1298519" y="1970322"/>
            <a:chExt cx="378452" cy="341321"/>
          </a:xfrm>
        </p:grpSpPr>
        <p:sp>
          <p:nvSpPr>
            <p:cNvPr id="13296" name="Google Shape;13296;p72"/>
            <p:cNvSpPr/>
            <p:nvPr/>
          </p:nvSpPr>
          <p:spPr>
            <a:xfrm>
              <a:off x="1498624" y="1970322"/>
              <a:ext cx="178346" cy="149857"/>
            </a:xfrm>
            <a:custGeom>
              <a:avLst/>
              <a:gdLst/>
              <a:ahLst/>
              <a:cxnLst/>
              <a:rect l="l" t="t" r="r" b="b"/>
              <a:pathLst>
                <a:path w="6811" h="5723" extrusionOk="0">
                  <a:moveTo>
                    <a:pt x="3433" y="1"/>
                  </a:moveTo>
                  <a:cubicBezTo>
                    <a:pt x="3396" y="1"/>
                    <a:pt x="3358" y="2"/>
                    <a:pt x="3320" y="3"/>
                  </a:cubicBezTo>
                  <a:cubicBezTo>
                    <a:pt x="1155" y="89"/>
                    <a:pt x="0" y="2598"/>
                    <a:pt x="1355" y="4296"/>
                  </a:cubicBezTo>
                  <a:lnTo>
                    <a:pt x="1298" y="5489"/>
                  </a:lnTo>
                  <a:cubicBezTo>
                    <a:pt x="1290" y="5623"/>
                    <a:pt x="1394" y="5723"/>
                    <a:pt x="1513" y="5723"/>
                  </a:cubicBezTo>
                  <a:cubicBezTo>
                    <a:pt x="1546" y="5723"/>
                    <a:pt x="1580" y="5715"/>
                    <a:pt x="1613" y="5698"/>
                  </a:cubicBezTo>
                  <a:lnTo>
                    <a:pt x="2700" y="5193"/>
                  </a:lnTo>
                  <a:cubicBezTo>
                    <a:pt x="2942" y="5262"/>
                    <a:pt x="3188" y="5295"/>
                    <a:pt x="3430" y="5295"/>
                  </a:cubicBezTo>
                  <a:cubicBezTo>
                    <a:pt x="4298" y="5295"/>
                    <a:pt x="5129" y="4870"/>
                    <a:pt x="5629" y="4124"/>
                  </a:cubicBezTo>
                  <a:cubicBezTo>
                    <a:pt x="6810" y="2353"/>
                    <a:pt x="5532" y="1"/>
                    <a:pt x="343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7" name="Google Shape;13297;p72"/>
            <p:cNvSpPr/>
            <p:nvPr/>
          </p:nvSpPr>
          <p:spPr>
            <a:xfrm>
              <a:off x="1571969" y="2019576"/>
              <a:ext cx="21603" cy="53260"/>
            </a:xfrm>
            <a:custGeom>
              <a:avLst/>
              <a:gdLst/>
              <a:ahLst/>
              <a:cxnLst/>
              <a:rect l="l" t="t" r="r" b="b"/>
              <a:pathLst>
                <a:path w="825" h="2034" extrusionOk="0">
                  <a:moveTo>
                    <a:pt x="282" y="1"/>
                  </a:moveTo>
                  <a:cubicBezTo>
                    <a:pt x="1" y="1"/>
                    <a:pt x="1" y="422"/>
                    <a:pt x="282" y="422"/>
                  </a:cubicBezTo>
                  <a:cubicBezTo>
                    <a:pt x="288" y="422"/>
                    <a:pt x="294" y="422"/>
                    <a:pt x="300" y="421"/>
                  </a:cubicBezTo>
                  <a:lnTo>
                    <a:pt x="414" y="421"/>
                  </a:lnTo>
                  <a:lnTo>
                    <a:pt x="414" y="1824"/>
                  </a:lnTo>
                  <a:cubicBezTo>
                    <a:pt x="414" y="1938"/>
                    <a:pt x="510" y="2033"/>
                    <a:pt x="624" y="2033"/>
                  </a:cubicBezTo>
                  <a:cubicBezTo>
                    <a:pt x="729" y="2024"/>
                    <a:pt x="825" y="1938"/>
                    <a:pt x="825" y="1824"/>
                  </a:cubicBezTo>
                  <a:lnTo>
                    <a:pt x="825" y="211"/>
                  </a:lnTo>
                  <a:cubicBezTo>
                    <a:pt x="825" y="97"/>
                    <a:pt x="729" y="1"/>
                    <a:pt x="615" y="1"/>
                  </a:cubicBezTo>
                  <a:lnTo>
                    <a:pt x="300" y="1"/>
                  </a:lnTo>
                  <a:cubicBezTo>
                    <a:pt x="294" y="1"/>
                    <a:pt x="288" y="1"/>
                    <a:pt x="28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72"/>
            <p:cNvSpPr/>
            <p:nvPr/>
          </p:nvSpPr>
          <p:spPr>
            <a:xfrm>
              <a:off x="1571707" y="2064038"/>
              <a:ext cx="33203" cy="10814"/>
            </a:xfrm>
            <a:custGeom>
              <a:avLst/>
              <a:gdLst/>
              <a:ahLst/>
              <a:cxnLst/>
              <a:rect l="l" t="t" r="r" b="b"/>
              <a:pathLst>
                <a:path w="1268" h="413" extrusionOk="0">
                  <a:moveTo>
                    <a:pt x="265" y="0"/>
                  </a:moveTo>
                  <a:cubicBezTo>
                    <a:pt x="1" y="0"/>
                    <a:pt x="4" y="412"/>
                    <a:pt x="273" y="412"/>
                  </a:cubicBezTo>
                  <a:cubicBezTo>
                    <a:pt x="279" y="412"/>
                    <a:pt x="285" y="412"/>
                    <a:pt x="291" y="412"/>
                  </a:cubicBezTo>
                  <a:lnTo>
                    <a:pt x="978" y="412"/>
                  </a:lnTo>
                  <a:cubicBezTo>
                    <a:pt x="984" y="412"/>
                    <a:pt x="990" y="412"/>
                    <a:pt x="995" y="412"/>
                  </a:cubicBezTo>
                  <a:cubicBezTo>
                    <a:pt x="1265" y="412"/>
                    <a:pt x="1267" y="0"/>
                    <a:pt x="1004" y="0"/>
                  </a:cubicBezTo>
                  <a:cubicBezTo>
                    <a:pt x="995" y="0"/>
                    <a:pt x="987" y="1"/>
                    <a:pt x="978" y="2"/>
                  </a:cubicBezTo>
                  <a:lnTo>
                    <a:pt x="291" y="2"/>
                  </a:lnTo>
                  <a:cubicBezTo>
                    <a:pt x="282" y="1"/>
                    <a:pt x="273" y="0"/>
                    <a:pt x="26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72"/>
            <p:cNvSpPr/>
            <p:nvPr/>
          </p:nvSpPr>
          <p:spPr>
            <a:xfrm>
              <a:off x="1575058" y="2003001"/>
              <a:ext cx="18775" cy="15868"/>
            </a:xfrm>
            <a:custGeom>
              <a:avLst/>
              <a:gdLst/>
              <a:ahLst/>
              <a:cxnLst/>
              <a:rect l="l" t="t" r="r" b="b"/>
              <a:pathLst>
                <a:path w="717" h="606" extrusionOk="0">
                  <a:moveTo>
                    <a:pt x="407" y="1"/>
                  </a:moveTo>
                  <a:cubicBezTo>
                    <a:pt x="331" y="1"/>
                    <a:pt x="253" y="29"/>
                    <a:pt x="191" y="91"/>
                  </a:cubicBezTo>
                  <a:cubicBezTo>
                    <a:pt x="1" y="281"/>
                    <a:pt x="134" y="606"/>
                    <a:pt x="411" y="606"/>
                  </a:cubicBezTo>
                  <a:cubicBezTo>
                    <a:pt x="573" y="606"/>
                    <a:pt x="707" y="472"/>
                    <a:pt x="716" y="301"/>
                  </a:cubicBezTo>
                  <a:cubicBezTo>
                    <a:pt x="716" y="120"/>
                    <a:pt x="564" y="1"/>
                    <a:pt x="407"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72"/>
            <p:cNvSpPr/>
            <p:nvPr/>
          </p:nvSpPr>
          <p:spPr>
            <a:xfrm>
              <a:off x="1345495" y="2004625"/>
              <a:ext cx="170150" cy="171119"/>
            </a:xfrm>
            <a:custGeom>
              <a:avLst/>
              <a:gdLst/>
              <a:ahLst/>
              <a:cxnLst/>
              <a:rect l="l" t="t" r="r" b="b"/>
              <a:pathLst>
                <a:path w="6498" h="6535" extrusionOk="0">
                  <a:moveTo>
                    <a:pt x="3254" y="0"/>
                  </a:moveTo>
                  <a:cubicBezTo>
                    <a:pt x="1842" y="0"/>
                    <a:pt x="649" y="1059"/>
                    <a:pt x="477" y="2461"/>
                  </a:cubicBezTo>
                  <a:lnTo>
                    <a:pt x="19" y="6287"/>
                  </a:lnTo>
                  <a:cubicBezTo>
                    <a:pt x="0" y="6420"/>
                    <a:pt x="105" y="6535"/>
                    <a:pt x="239" y="6535"/>
                  </a:cubicBezTo>
                  <a:lnTo>
                    <a:pt x="6278" y="6535"/>
                  </a:lnTo>
                  <a:cubicBezTo>
                    <a:pt x="6402" y="6525"/>
                    <a:pt x="6497" y="6411"/>
                    <a:pt x="6488" y="6287"/>
                  </a:cubicBezTo>
                  <a:lnTo>
                    <a:pt x="6030" y="2461"/>
                  </a:lnTo>
                  <a:cubicBezTo>
                    <a:pt x="5858" y="1059"/>
                    <a:pt x="4665" y="0"/>
                    <a:pt x="3254"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72"/>
            <p:cNvSpPr/>
            <p:nvPr/>
          </p:nvSpPr>
          <p:spPr>
            <a:xfrm>
              <a:off x="1404935" y="2140760"/>
              <a:ext cx="51742" cy="93454"/>
            </a:xfrm>
            <a:custGeom>
              <a:avLst/>
              <a:gdLst/>
              <a:ahLst/>
              <a:cxnLst/>
              <a:rect l="l" t="t" r="r" b="b"/>
              <a:pathLst>
                <a:path w="1976" h="3569" extrusionOk="0">
                  <a:moveTo>
                    <a:pt x="1" y="0"/>
                  </a:moveTo>
                  <a:lnTo>
                    <a:pt x="1" y="2710"/>
                  </a:lnTo>
                  <a:lnTo>
                    <a:pt x="984" y="3559"/>
                  </a:lnTo>
                  <a:lnTo>
                    <a:pt x="984" y="3568"/>
                  </a:lnTo>
                  <a:lnTo>
                    <a:pt x="993" y="3568"/>
                  </a:lnTo>
                  <a:lnTo>
                    <a:pt x="993" y="3559"/>
                  </a:lnTo>
                  <a:lnTo>
                    <a:pt x="1976" y="2710"/>
                  </a:lnTo>
                  <a:lnTo>
                    <a:pt x="1976" y="0"/>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72"/>
            <p:cNvSpPr/>
            <p:nvPr/>
          </p:nvSpPr>
          <p:spPr>
            <a:xfrm>
              <a:off x="1298519" y="2198708"/>
              <a:ext cx="264338" cy="112936"/>
            </a:xfrm>
            <a:custGeom>
              <a:avLst/>
              <a:gdLst/>
              <a:ahLst/>
              <a:cxnLst/>
              <a:rect l="l" t="t" r="r" b="b"/>
              <a:pathLst>
                <a:path w="10095" h="4313" extrusionOk="0">
                  <a:moveTo>
                    <a:pt x="4065" y="1"/>
                  </a:moveTo>
                  <a:lnTo>
                    <a:pt x="2739" y="420"/>
                  </a:lnTo>
                  <a:lnTo>
                    <a:pt x="1813" y="726"/>
                  </a:lnTo>
                  <a:cubicBezTo>
                    <a:pt x="735" y="1069"/>
                    <a:pt x="1" y="2071"/>
                    <a:pt x="10" y="3196"/>
                  </a:cubicBezTo>
                  <a:lnTo>
                    <a:pt x="10" y="4093"/>
                  </a:lnTo>
                  <a:cubicBezTo>
                    <a:pt x="1" y="4217"/>
                    <a:pt x="106" y="4313"/>
                    <a:pt x="230" y="4313"/>
                  </a:cubicBezTo>
                  <a:lnTo>
                    <a:pt x="9875" y="4313"/>
                  </a:lnTo>
                  <a:cubicBezTo>
                    <a:pt x="9999" y="4313"/>
                    <a:pt x="10094" y="4217"/>
                    <a:pt x="10094" y="4093"/>
                  </a:cubicBezTo>
                  <a:lnTo>
                    <a:pt x="10094" y="3196"/>
                  </a:lnTo>
                  <a:cubicBezTo>
                    <a:pt x="10094" y="2071"/>
                    <a:pt x="9369" y="1069"/>
                    <a:pt x="8291" y="716"/>
                  </a:cubicBezTo>
                  <a:lnTo>
                    <a:pt x="7242" y="382"/>
                  </a:lnTo>
                  <a:lnTo>
                    <a:pt x="6040" y="1"/>
                  </a:lnTo>
                  <a:lnTo>
                    <a:pt x="5057" y="697"/>
                  </a:lnTo>
                  <a:lnTo>
                    <a:pt x="4065"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72"/>
            <p:cNvSpPr/>
            <p:nvPr/>
          </p:nvSpPr>
          <p:spPr>
            <a:xfrm>
              <a:off x="1488124" y="2208710"/>
              <a:ext cx="74732" cy="102933"/>
            </a:xfrm>
            <a:custGeom>
              <a:avLst/>
              <a:gdLst/>
              <a:ahLst/>
              <a:cxnLst/>
              <a:rect l="l" t="t" r="r" b="b"/>
              <a:pathLst>
                <a:path w="2854" h="3931" extrusionOk="0">
                  <a:moveTo>
                    <a:pt x="1" y="0"/>
                  </a:moveTo>
                  <a:lnTo>
                    <a:pt x="783" y="344"/>
                  </a:lnTo>
                  <a:cubicBezTo>
                    <a:pt x="1584" y="687"/>
                    <a:pt x="2128" y="1689"/>
                    <a:pt x="2128" y="2814"/>
                  </a:cubicBezTo>
                  <a:lnTo>
                    <a:pt x="2128" y="3931"/>
                  </a:lnTo>
                  <a:lnTo>
                    <a:pt x="2634" y="3931"/>
                  </a:lnTo>
                  <a:cubicBezTo>
                    <a:pt x="2758" y="3931"/>
                    <a:pt x="2853" y="3835"/>
                    <a:pt x="2853" y="3711"/>
                  </a:cubicBezTo>
                  <a:lnTo>
                    <a:pt x="2853" y="2814"/>
                  </a:lnTo>
                  <a:cubicBezTo>
                    <a:pt x="2853" y="1689"/>
                    <a:pt x="2128" y="687"/>
                    <a:pt x="1050" y="344"/>
                  </a:cubicBezTo>
                  <a:lnTo>
                    <a:pt x="1"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72"/>
            <p:cNvSpPr/>
            <p:nvPr/>
          </p:nvSpPr>
          <p:spPr>
            <a:xfrm>
              <a:off x="1298519" y="2209941"/>
              <a:ext cx="71721" cy="101703"/>
            </a:xfrm>
            <a:custGeom>
              <a:avLst/>
              <a:gdLst/>
              <a:ahLst/>
              <a:cxnLst/>
              <a:rect l="l" t="t" r="r" b="b"/>
              <a:pathLst>
                <a:path w="2739" h="3884" extrusionOk="0">
                  <a:moveTo>
                    <a:pt x="2739" y="1"/>
                  </a:moveTo>
                  <a:lnTo>
                    <a:pt x="1813" y="297"/>
                  </a:lnTo>
                  <a:cubicBezTo>
                    <a:pt x="735" y="640"/>
                    <a:pt x="1" y="1642"/>
                    <a:pt x="10" y="2767"/>
                  </a:cubicBezTo>
                  <a:lnTo>
                    <a:pt x="10" y="3664"/>
                  </a:lnTo>
                  <a:cubicBezTo>
                    <a:pt x="1" y="3788"/>
                    <a:pt x="106" y="3884"/>
                    <a:pt x="220" y="3884"/>
                  </a:cubicBezTo>
                  <a:lnTo>
                    <a:pt x="697" y="3884"/>
                  </a:lnTo>
                  <a:lnTo>
                    <a:pt x="697" y="2767"/>
                  </a:lnTo>
                  <a:cubicBezTo>
                    <a:pt x="697" y="1642"/>
                    <a:pt x="1251" y="640"/>
                    <a:pt x="2052" y="297"/>
                  </a:cubicBezTo>
                  <a:lnTo>
                    <a:pt x="273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5" name="Google Shape;13305;p72"/>
            <p:cNvSpPr/>
            <p:nvPr/>
          </p:nvSpPr>
          <p:spPr>
            <a:xfrm>
              <a:off x="1425045" y="2243615"/>
              <a:ext cx="11390" cy="12333"/>
            </a:xfrm>
            <a:custGeom>
              <a:avLst/>
              <a:gdLst/>
              <a:ahLst/>
              <a:cxnLst/>
              <a:rect l="l" t="t" r="r" b="b"/>
              <a:pathLst>
                <a:path w="435" h="471" extrusionOk="0">
                  <a:moveTo>
                    <a:pt x="217" y="0"/>
                  </a:moveTo>
                  <a:cubicBezTo>
                    <a:pt x="108" y="0"/>
                    <a:pt x="1" y="74"/>
                    <a:pt x="15" y="222"/>
                  </a:cubicBezTo>
                  <a:lnTo>
                    <a:pt x="15" y="260"/>
                  </a:lnTo>
                  <a:cubicBezTo>
                    <a:pt x="15" y="375"/>
                    <a:pt x="101" y="470"/>
                    <a:pt x="216" y="470"/>
                  </a:cubicBezTo>
                  <a:cubicBezTo>
                    <a:pt x="330" y="470"/>
                    <a:pt x="425" y="375"/>
                    <a:pt x="425" y="26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6" name="Google Shape;13306;p72"/>
            <p:cNvSpPr/>
            <p:nvPr/>
          </p:nvSpPr>
          <p:spPr>
            <a:xfrm>
              <a:off x="1425045" y="2262102"/>
              <a:ext cx="11390" cy="12333"/>
            </a:xfrm>
            <a:custGeom>
              <a:avLst/>
              <a:gdLst/>
              <a:ahLst/>
              <a:cxnLst/>
              <a:rect l="l" t="t" r="r" b="b"/>
              <a:pathLst>
                <a:path w="435" h="471" extrusionOk="0">
                  <a:moveTo>
                    <a:pt x="217" y="0"/>
                  </a:moveTo>
                  <a:cubicBezTo>
                    <a:pt x="108" y="0"/>
                    <a:pt x="1" y="74"/>
                    <a:pt x="15" y="222"/>
                  </a:cubicBezTo>
                  <a:lnTo>
                    <a:pt x="15" y="270"/>
                  </a:lnTo>
                  <a:cubicBezTo>
                    <a:pt x="15" y="384"/>
                    <a:pt x="101" y="470"/>
                    <a:pt x="216" y="470"/>
                  </a:cubicBezTo>
                  <a:cubicBezTo>
                    <a:pt x="330" y="470"/>
                    <a:pt x="425" y="384"/>
                    <a:pt x="425" y="270"/>
                  </a:cubicBezTo>
                  <a:lnTo>
                    <a:pt x="425" y="222"/>
                  </a:lnTo>
                  <a:cubicBezTo>
                    <a:pt x="435" y="74"/>
                    <a:pt x="325" y="0"/>
                    <a:pt x="21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72"/>
            <p:cNvSpPr/>
            <p:nvPr/>
          </p:nvSpPr>
          <p:spPr>
            <a:xfrm>
              <a:off x="1404935" y="2198708"/>
              <a:ext cx="26028" cy="38963"/>
            </a:xfrm>
            <a:custGeom>
              <a:avLst/>
              <a:gdLst/>
              <a:ahLst/>
              <a:cxnLst/>
              <a:rect l="l" t="t" r="r" b="b"/>
              <a:pathLst>
                <a:path w="994" h="1488" extrusionOk="0">
                  <a:moveTo>
                    <a:pt x="1" y="1"/>
                  </a:moveTo>
                  <a:lnTo>
                    <a:pt x="1" y="1269"/>
                  </a:lnTo>
                  <a:cubicBezTo>
                    <a:pt x="1" y="1401"/>
                    <a:pt x="109" y="1488"/>
                    <a:pt x="220" y="1488"/>
                  </a:cubicBezTo>
                  <a:cubicBezTo>
                    <a:pt x="278" y="1488"/>
                    <a:pt x="337" y="1465"/>
                    <a:pt x="382" y="1412"/>
                  </a:cubicBezTo>
                  <a:lnTo>
                    <a:pt x="993" y="697"/>
                  </a:lnTo>
                  <a:lnTo>
                    <a:pt x="1"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72"/>
            <p:cNvSpPr/>
            <p:nvPr/>
          </p:nvSpPr>
          <p:spPr>
            <a:xfrm>
              <a:off x="1430674" y="2198708"/>
              <a:ext cx="26002" cy="38963"/>
            </a:xfrm>
            <a:custGeom>
              <a:avLst/>
              <a:gdLst/>
              <a:ahLst/>
              <a:cxnLst/>
              <a:rect l="l" t="t" r="r" b="b"/>
              <a:pathLst>
                <a:path w="993" h="1488" extrusionOk="0">
                  <a:moveTo>
                    <a:pt x="993" y="1"/>
                  </a:moveTo>
                  <a:lnTo>
                    <a:pt x="1" y="697"/>
                  </a:lnTo>
                  <a:lnTo>
                    <a:pt x="602" y="1412"/>
                  </a:lnTo>
                  <a:cubicBezTo>
                    <a:pt x="647" y="1465"/>
                    <a:pt x="707" y="1488"/>
                    <a:pt x="766" y="1488"/>
                  </a:cubicBezTo>
                  <a:cubicBezTo>
                    <a:pt x="881" y="1488"/>
                    <a:pt x="993" y="1401"/>
                    <a:pt x="993" y="1269"/>
                  </a:cubicBezTo>
                  <a:lnTo>
                    <a:pt x="993"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72"/>
            <p:cNvSpPr/>
            <p:nvPr/>
          </p:nvSpPr>
          <p:spPr>
            <a:xfrm>
              <a:off x="1467648" y="2266658"/>
              <a:ext cx="53732" cy="20503"/>
            </a:xfrm>
            <a:custGeom>
              <a:avLst/>
              <a:gdLst/>
              <a:ahLst/>
              <a:cxnLst/>
              <a:rect l="l" t="t" r="r" b="b"/>
              <a:pathLst>
                <a:path w="2052" h="783" extrusionOk="0">
                  <a:moveTo>
                    <a:pt x="287" y="0"/>
                  </a:moveTo>
                  <a:cubicBezTo>
                    <a:pt x="124" y="0"/>
                    <a:pt x="0" y="134"/>
                    <a:pt x="0" y="287"/>
                  </a:cubicBezTo>
                  <a:lnTo>
                    <a:pt x="0" y="496"/>
                  </a:lnTo>
                  <a:cubicBezTo>
                    <a:pt x="0" y="649"/>
                    <a:pt x="124" y="783"/>
                    <a:pt x="287" y="783"/>
                  </a:cubicBezTo>
                  <a:lnTo>
                    <a:pt x="1765" y="783"/>
                  </a:lnTo>
                  <a:cubicBezTo>
                    <a:pt x="1918" y="783"/>
                    <a:pt x="2052" y="649"/>
                    <a:pt x="2052" y="496"/>
                  </a:cubicBezTo>
                  <a:lnTo>
                    <a:pt x="2052" y="287"/>
                  </a:lnTo>
                  <a:cubicBezTo>
                    <a:pt x="2052" y="134"/>
                    <a:pt x="1918" y="0"/>
                    <a:pt x="1765" y="0"/>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72"/>
            <p:cNvSpPr/>
            <p:nvPr/>
          </p:nvSpPr>
          <p:spPr>
            <a:xfrm>
              <a:off x="1375712" y="2026358"/>
              <a:ext cx="109951" cy="150328"/>
            </a:xfrm>
            <a:custGeom>
              <a:avLst/>
              <a:gdLst/>
              <a:ahLst/>
              <a:cxnLst/>
              <a:rect l="l" t="t" r="r" b="b"/>
              <a:pathLst>
                <a:path w="4199" h="5741" extrusionOk="0">
                  <a:moveTo>
                    <a:pt x="1375" y="0"/>
                  </a:moveTo>
                  <a:cubicBezTo>
                    <a:pt x="1375" y="0"/>
                    <a:pt x="1375" y="0"/>
                    <a:pt x="1374" y="0"/>
                  </a:cubicBezTo>
                  <a:cubicBezTo>
                    <a:pt x="945" y="1336"/>
                    <a:pt x="10" y="1622"/>
                    <a:pt x="10" y="1622"/>
                  </a:cubicBezTo>
                  <a:lnTo>
                    <a:pt x="10" y="3282"/>
                  </a:lnTo>
                  <a:cubicBezTo>
                    <a:pt x="1" y="4159"/>
                    <a:pt x="468" y="4961"/>
                    <a:pt x="1222" y="5409"/>
                  </a:cubicBezTo>
                  <a:lnTo>
                    <a:pt x="1527" y="5590"/>
                  </a:lnTo>
                  <a:cubicBezTo>
                    <a:pt x="1704" y="5691"/>
                    <a:pt x="1902" y="5741"/>
                    <a:pt x="2101" y="5741"/>
                  </a:cubicBezTo>
                  <a:cubicBezTo>
                    <a:pt x="2300" y="5741"/>
                    <a:pt x="2500" y="5691"/>
                    <a:pt x="2681" y="5590"/>
                  </a:cubicBezTo>
                  <a:lnTo>
                    <a:pt x="2987" y="5409"/>
                  </a:lnTo>
                  <a:cubicBezTo>
                    <a:pt x="3740" y="4961"/>
                    <a:pt x="4198" y="4150"/>
                    <a:pt x="4198" y="3282"/>
                  </a:cubicBezTo>
                  <a:lnTo>
                    <a:pt x="4198" y="2709"/>
                  </a:lnTo>
                  <a:cubicBezTo>
                    <a:pt x="1741" y="2709"/>
                    <a:pt x="1404" y="0"/>
                    <a:pt x="1375"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1" name="Google Shape;13311;p72"/>
            <p:cNvSpPr/>
            <p:nvPr/>
          </p:nvSpPr>
          <p:spPr>
            <a:xfrm>
              <a:off x="1342483" y="2077026"/>
              <a:ext cx="21524" cy="46766"/>
            </a:xfrm>
            <a:custGeom>
              <a:avLst/>
              <a:gdLst/>
              <a:ahLst/>
              <a:cxnLst/>
              <a:rect l="l" t="t" r="r" b="b"/>
              <a:pathLst>
                <a:path w="822" h="1786" extrusionOk="0">
                  <a:moveTo>
                    <a:pt x="645" y="1"/>
                  </a:moveTo>
                  <a:cubicBezTo>
                    <a:pt x="640" y="1"/>
                    <a:pt x="635" y="1"/>
                    <a:pt x="631" y="2"/>
                  </a:cubicBezTo>
                  <a:cubicBezTo>
                    <a:pt x="287" y="2"/>
                    <a:pt x="1" y="278"/>
                    <a:pt x="1" y="631"/>
                  </a:cubicBezTo>
                  <a:lnTo>
                    <a:pt x="1" y="1156"/>
                  </a:lnTo>
                  <a:cubicBezTo>
                    <a:pt x="1" y="1509"/>
                    <a:pt x="287" y="1786"/>
                    <a:pt x="631" y="1786"/>
                  </a:cubicBezTo>
                  <a:cubicBezTo>
                    <a:pt x="735" y="1786"/>
                    <a:pt x="821" y="1700"/>
                    <a:pt x="821" y="1595"/>
                  </a:cubicBezTo>
                  <a:lnTo>
                    <a:pt x="821" y="192"/>
                  </a:lnTo>
                  <a:cubicBezTo>
                    <a:pt x="821" y="92"/>
                    <a:pt x="743" y="1"/>
                    <a:pt x="645"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2" name="Google Shape;13312;p72"/>
            <p:cNvSpPr/>
            <p:nvPr/>
          </p:nvSpPr>
          <p:spPr>
            <a:xfrm>
              <a:off x="1419179" y="2091742"/>
              <a:ext cx="25111" cy="37575"/>
            </a:xfrm>
            <a:custGeom>
              <a:avLst/>
              <a:gdLst/>
              <a:ahLst/>
              <a:cxnLst/>
              <a:rect l="l" t="t" r="r" b="b"/>
              <a:pathLst>
                <a:path w="959" h="1435" extrusionOk="0">
                  <a:moveTo>
                    <a:pt x="219" y="0"/>
                  </a:moveTo>
                  <a:cubicBezTo>
                    <a:pt x="110" y="0"/>
                    <a:pt x="1" y="74"/>
                    <a:pt x="10" y="222"/>
                  </a:cubicBezTo>
                  <a:lnTo>
                    <a:pt x="10" y="1224"/>
                  </a:lnTo>
                  <a:cubicBezTo>
                    <a:pt x="10" y="1338"/>
                    <a:pt x="106" y="1433"/>
                    <a:pt x="220" y="1433"/>
                  </a:cubicBezTo>
                  <a:lnTo>
                    <a:pt x="659" y="1433"/>
                  </a:lnTo>
                  <a:cubicBezTo>
                    <a:pt x="668" y="1434"/>
                    <a:pt x="677" y="1435"/>
                    <a:pt x="686" y="1435"/>
                  </a:cubicBezTo>
                  <a:cubicBezTo>
                    <a:pt x="958" y="1435"/>
                    <a:pt x="955" y="1023"/>
                    <a:pt x="677" y="1023"/>
                  </a:cubicBezTo>
                  <a:cubicBezTo>
                    <a:pt x="671" y="1023"/>
                    <a:pt x="665" y="1023"/>
                    <a:pt x="659" y="1023"/>
                  </a:cubicBezTo>
                  <a:lnTo>
                    <a:pt x="420" y="1023"/>
                  </a:lnTo>
                  <a:lnTo>
                    <a:pt x="420" y="222"/>
                  </a:lnTo>
                  <a:cubicBezTo>
                    <a:pt x="435" y="74"/>
                    <a:pt x="327" y="0"/>
                    <a:pt x="219" y="0"/>
                  </a:cubicBezTo>
                  <a:close/>
                </a:path>
              </a:pathLst>
            </a:custGeom>
            <a:solidFill>
              <a:srgbClr val="B5C4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72"/>
            <p:cNvSpPr/>
            <p:nvPr/>
          </p:nvSpPr>
          <p:spPr>
            <a:xfrm>
              <a:off x="1429418" y="2118267"/>
              <a:ext cx="78974" cy="78712"/>
            </a:xfrm>
            <a:custGeom>
              <a:avLst/>
              <a:gdLst/>
              <a:ahLst/>
              <a:cxnLst/>
              <a:rect l="l" t="t" r="r" b="b"/>
              <a:pathLst>
                <a:path w="3016" h="3006" extrusionOk="0">
                  <a:moveTo>
                    <a:pt x="2605" y="1"/>
                  </a:moveTo>
                  <a:lnTo>
                    <a:pt x="2605" y="249"/>
                  </a:lnTo>
                  <a:lnTo>
                    <a:pt x="2605" y="793"/>
                  </a:lnTo>
                  <a:cubicBezTo>
                    <a:pt x="2596" y="1785"/>
                    <a:pt x="1794" y="2586"/>
                    <a:pt x="802" y="2596"/>
                  </a:cubicBezTo>
                  <a:lnTo>
                    <a:pt x="258" y="2596"/>
                  </a:lnTo>
                  <a:cubicBezTo>
                    <a:pt x="1" y="2615"/>
                    <a:pt x="1" y="2987"/>
                    <a:pt x="258" y="3006"/>
                  </a:cubicBezTo>
                  <a:lnTo>
                    <a:pt x="802" y="3006"/>
                  </a:lnTo>
                  <a:cubicBezTo>
                    <a:pt x="2023" y="3006"/>
                    <a:pt x="3015" y="2014"/>
                    <a:pt x="3015" y="793"/>
                  </a:cubicBezTo>
                  <a:lnTo>
                    <a:pt x="3015"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4" name="Google Shape;13314;p72"/>
            <p:cNvSpPr/>
            <p:nvPr/>
          </p:nvSpPr>
          <p:spPr>
            <a:xfrm>
              <a:off x="1497394" y="2077026"/>
              <a:ext cx="21734" cy="46766"/>
            </a:xfrm>
            <a:custGeom>
              <a:avLst/>
              <a:gdLst/>
              <a:ahLst/>
              <a:cxnLst/>
              <a:rect l="l" t="t" r="r" b="b"/>
              <a:pathLst>
                <a:path w="830" h="1786" extrusionOk="0">
                  <a:moveTo>
                    <a:pt x="184" y="1"/>
                  </a:moveTo>
                  <a:cubicBezTo>
                    <a:pt x="78" y="1"/>
                    <a:pt x="0" y="92"/>
                    <a:pt x="9" y="192"/>
                  </a:cubicBezTo>
                  <a:lnTo>
                    <a:pt x="9" y="1595"/>
                  </a:lnTo>
                  <a:cubicBezTo>
                    <a:pt x="9" y="1700"/>
                    <a:pt x="86" y="1786"/>
                    <a:pt x="200" y="1786"/>
                  </a:cubicBezTo>
                  <a:cubicBezTo>
                    <a:pt x="543" y="1786"/>
                    <a:pt x="830" y="1509"/>
                    <a:pt x="830" y="1156"/>
                  </a:cubicBezTo>
                  <a:lnTo>
                    <a:pt x="830" y="631"/>
                  </a:lnTo>
                  <a:cubicBezTo>
                    <a:pt x="830" y="278"/>
                    <a:pt x="543" y="2"/>
                    <a:pt x="200" y="2"/>
                  </a:cubicBezTo>
                  <a:cubicBezTo>
                    <a:pt x="195" y="1"/>
                    <a:pt x="189" y="1"/>
                    <a:pt x="184"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5" name="Google Shape;13315;p72"/>
            <p:cNvSpPr/>
            <p:nvPr/>
          </p:nvSpPr>
          <p:spPr>
            <a:xfrm>
              <a:off x="1419677" y="2180483"/>
              <a:ext cx="22257" cy="22257"/>
            </a:xfrm>
            <a:custGeom>
              <a:avLst/>
              <a:gdLst/>
              <a:ahLst/>
              <a:cxnLst/>
              <a:rect l="l" t="t" r="r" b="b"/>
              <a:pathLst>
                <a:path w="850" h="850" extrusionOk="0">
                  <a:moveTo>
                    <a:pt x="421" y="0"/>
                  </a:moveTo>
                  <a:cubicBezTo>
                    <a:pt x="192" y="0"/>
                    <a:pt x="1" y="191"/>
                    <a:pt x="1" y="420"/>
                  </a:cubicBezTo>
                  <a:cubicBezTo>
                    <a:pt x="1" y="658"/>
                    <a:pt x="192" y="849"/>
                    <a:pt x="421" y="849"/>
                  </a:cubicBezTo>
                  <a:cubicBezTo>
                    <a:pt x="659" y="849"/>
                    <a:pt x="850" y="658"/>
                    <a:pt x="850" y="420"/>
                  </a:cubicBezTo>
                  <a:cubicBezTo>
                    <a:pt x="850" y="191"/>
                    <a:pt x="659" y="0"/>
                    <a:pt x="421"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6" name="Google Shape;13316;p72"/>
          <p:cNvGrpSpPr/>
          <p:nvPr/>
        </p:nvGrpSpPr>
        <p:grpSpPr>
          <a:xfrm>
            <a:off x="3114815" y="3346868"/>
            <a:ext cx="283217" cy="359180"/>
            <a:chOff x="3114815" y="3346868"/>
            <a:chExt cx="283217" cy="359180"/>
          </a:xfrm>
        </p:grpSpPr>
        <p:sp>
          <p:nvSpPr>
            <p:cNvPr id="13317" name="Google Shape;13317;p72"/>
            <p:cNvSpPr/>
            <p:nvPr/>
          </p:nvSpPr>
          <p:spPr>
            <a:xfrm>
              <a:off x="3180304" y="3473446"/>
              <a:ext cx="152397" cy="176146"/>
            </a:xfrm>
            <a:custGeom>
              <a:avLst/>
              <a:gdLst/>
              <a:ahLst/>
              <a:cxnLst/>
              <a:rect l="l" t="t" r="r" b="b"/>
              <a:pathLst>
                <a:path w="5820" h="6727" extrusionOk="0">
                  <a:moveTo>
                    <a:pt x="2893" y="1"/>
                  </a:moveTo>
                  <a:cubicBezTo>
                    <a:pt x="1298" y="1"/>
                    <a:pt x="0" y="1304"/>
                    <a:pt x="0" y="2910"/>
                  </a:cubicBezTo>
                  <a:lnTo>
                    <a:pt x="0" y="6726"/>
                  </a:lnTo>
                  <a:lnTo>
                    <a:pt x="5820" y="6726"/>
                  </a:lnTo>
                  <a:lnTo>
                    <a:pt x="5820" y="2910"/>
                  </a:lnTo>
                  <a:cubicBezTo>
                    <a:pt x="5820" y="1304"/>
                    <a:pt x="4522" y="1"/>
                    <a:pt x="2927" y="1"/>
                  </a:cubicBezTo>
                  <a:cubicBezTo>
                    <a:pt x="2922" y="1"/>
                    <a:pt x="2916" y="1"/>
                    <a:pt x="2910" y="1"/>
                  </a:cubicBezTo>
                  <a:cubicBezTo>
                    <a:pt x="2904" y="1"/>
                    <a:pt x="2898" y="1"/>
                    <a:pt x="2893"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72"/>
            <p:cNvSpPr/>
            <p:nvPr/>
          </p:nvSpPr>
          <p:spPr>
            <a:xfrm>
              <a:off x="3180304" y="3473394"/>
              <a:ext cx="92197" cy="176199"/>
            </a:xfrm>
            <a:custGeom>
              <a:avLst/>
              <a:gdLst/>
              <a:ahLst/>
              <a:cxnLst/>
              <a:rect l="l" t="t" r="r" b="b"/>
              <a:pathLst>
                <a:path w="3521" h="6729" extrusionOk="0">
                  <a:moveTo>
                    <a:pt x="2989" y="1"/>
                  </a:moveTo>
                  <a:cubicBezTo>
                    <a:pt x="2963" y="1"/>
                    <a:pt x="2936" y="1"/>
                    <a:pt x="2910" y="3"/>
                  </a:cubicBezTo>
                  <a:cubicBezTo>
                    <a:pt x="1298" y="3"/>
                    <a:pt x="0" y="1300"/>
                    <a:pt x="0" y="2912"/>
                  </a:cubicBezTo>
                  <a:lnTo>
                    <a:pt x="0" y="6728"/>
                  </a:lnTo>
                  <a:lnTo>
                    <a:pt x="1221" y="6728"/>
                  </a:lnTo>
                  <a:lnTo>
                    <a:pt x="1221" y="2912"/>
                  </a:lnTo>
                  <a:cubicBezTo>
                    <a:pt x="1221" y="1539"/>
                    <a:pt x="2175" y="346"/>
                    <a:pt x="3521" y="60"/>
                  </a:cubicBezTo>
                  <a:cubicBezTo>
                    <a:pt x="3347" y="27"/>
                    <a:pt x="3165" y="1"/>
                    <a:pt x="2989"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72"/>
            <p:cNvSpPr/>
            <p:nvPr/>
          </p:nvSpPr>
          <p:spPr>
            <a:xfrm>
              <a:off x="3244509" y="3603585"/>
              <a:ext cx="22257" cy="46007"/>
            </a:xfrm>
            <a:custGeom>
              <a:avLst/>
              <a:gdLst/>
              <a:ahLst/>
              <a:cxnLst/>
              <a:rect l="l" t="t" r="r" b="b"/>
              <a:pathLst>
                <a:path w="850" h="1757" extrusionOk="0">
                  <a:moveTo>
                    <a:pt x="0" y="1"/>
                  </a:moveTo>
                  <a:lnTo>
                    <a:pt x="0" y="1756"/>
                  </a:lnTo>
                  <a:lnTo>
                    <a:pt x="849" y="1756"/>
                  </a:lnTo>
                  <a:lnTo>
                    <a:pt x="849"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72"/>
            <p:cNvSpPr/>
            <p:nvPr/>
          </p:nvSpPr>
          <p:spPr>
            <a:xfrm>
              <a:off x="3165300" y="3638333"/>
              <a:ext cx="182405" cy="35245"/>
            </a:xfrm>
            <a:custGeom>
              <a:avLst/>
              <a:gdLst/>
              <a:ahLst/>
              <a:cxnLst/>
              <a:rect l="l" t="t" r="r" b="b"/>
              <a:pathLst>
                <a:path w="6966" h="1346" extrusionOk="0">
                  <a:moveTo>
                    <a:pt x="220" y="0"/>
                  </a:moveTo>
                  <a:cubicBezTo>
                    <a:pt x="96" y="0"/>
                    <a:pt x="1" y="95"/>
                    <a:pt x="1" y="210"/>
                  </a:cubicBezTo>
                  <a:lnTo>
                    <a:pt x="1" y="1345"/>
                  </a:lnTo>
                  <a:lnTo>
                    <a:pt x="6965" y="1345"/>
                  </a:lnTo>
                  <a:lnTo>
                    <a:pt x="6965" y="219"/>
                  </a:lnTo>
                  <a:cubicBezTo>
                    <a:pt x="6965" y="95"/>
                    <a:pt x="6860" y="0"/>
                    <a:pt x="6746" y="0"/>
                  </a:cubicBez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72"/>
            <p:cNvSpPr/>
            <p:nvPr/>
          </p:nvSpPr>
          <p:spPr>
            <a:xfrm>
              <a:off x="3165300" y="3638333"/>
              <a:ext cx="15266" cy="35245"/>
            </a:xfrm>
            <a:custGeom>
              <a:avLst/>
              <a:gdLst/>
              <a:ahLst/>
              <a:cxnLst/>
              <a:rect l="l" t="t" r="r" b="b"/>
              <a:pathLst>
                <a:path w="583" h="1346" extrusionOk="0">
                  <a:moveTo>
                    <a:pt x="220" y="0"/>
                  </a:moveTo>
                  <a:cubicBezTo>
                    <a:pt x="96" y="0"/>
                    <a:pt x="1" y="95"/>
                    <a:pt x="1" y="210"/>
                  </a:cubicBezTo>
                  <a:lnTo>
                    <a:pt x="1" y="1345"/>
                  </a:lnTo>
                  <a:lnTo>
                    <a:pt x="583" y="1345"/>
                  </a:lnTo>
                  <a:lnTo>
                    <a:pt x="58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72"/>
            <p:cNvSpPr/>
            <p:nvPr/>
          </p:nvSpPr>
          <p:spPr>
            <a:xfrm>
              <a:off x="3149563" y="3664308"/>
              <a:ext cx="213879" cy="41739"/>
            </a:xfrm>
            <a:custGeom>
              <a:avLst/>
              <a:gdLst/>
              <a:ahLst/>
              <a:cxnLst/>
              <a:rect l="l" t="t" r="r" b="b"/>
              <a:pathLst>
                <a:path w="8168" h="1594" extrusionOk="0">
                  <a:moveTo>
                    <a:pt x="211" y="0"/>
                  </a:moveTo>
                  <a:cubicBezTo>
                    <a:pt x="96" y="0"/>
                    <a:pt x="1" y="96"/>
                    <a:pt x="1" y="220"/>
                  </a:cubicBezTo>
                  <a:lnTo>
                    <a:pt x="1" y="1374"/>
                  </a:lnTo>
                  <a:cubicBezTo>
                    <a:pt x="1" y="1498"/>
                    <a:pt x="96" y="1593"/>
                    <a:pt x="211" y="1593"/>
                  </a:cubicBezTo>
                  <a:lnTo>
                    <a:pt x="7948" y="1593"/>
                  </a:lnTo>
                  <a:cubicBezTo>
                    <a:pt x="8072" y="1593"/>
                    <a:pt x="8167" y="1498"/>
                    <a:pt x="8167" y="1374"/>
                  </a:cubicBezTo>
                  <a:lnTo>
                    <a:pt x="8167" y="220"/>
                  </a:lnTo>
                  <a:cubicBezTo>
                    <a:pt x="8167" y="96"/>
                    <a:pt x="8072" y="0"/>
                    <a:pt x="7948" y="0"/>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72"/>
            <p:cNvSpPr/>
            <p:nvPr/>
          </p:nvSpPr>
          <p:spPr>
            <a:xfrm>
              <a:off x="3149327" y="3664308"/>
              <a:ext cx="15999" cy="41739"/>
            </a:xfrm>
            <a:custGeom>
              <a:avLst/>
              <a:gdLst/>
              <a:ahLst/>
              <a:cxnLst/>
              <a:rect l="l" t="t" r="r" b="b"/>
              <a:pathLst>
                <a:path w="611" h="1594" extrusionOk="0">
                  <a:moveTo>
                    <a:pt x="220" y="0"/>
                  </a:moveTo>
                  <a:cubicBezTo>
                    <a:pt x="105" y="0"/>
                    <a:pt x="0" y="96"/>
                    <a:pt x="0" y="210"/>
                  </a:cubicBezTo>
                  <a:lnTo>
                    <a:pt x="0" y="1374"/>
                  </a:lnTo>
                  <a:cubicBezTo>
                    <a:pt x="0" y="1498"/>
                    <a:pt x="105" y="1593"/>
                    <a:pt x="220" y="1593"/>
                  </a:cubicBezTo>
                  <a:lnTo>
                    <a:pt x="611" y="1593"/>
                  </a:lnTo>
                  <a:lnTo>
                    <a:pt x="611" y="0"/>
                  </a:ln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72"/>
            <p:cNvSpPr/>
            <p:nvPr/>
          </p:nvSpPr>
          <p:spPr>
            <a:xfrm>
              <a:off x="3251239" y="3346868"/>
              <a:ext cx="10762" cy="101886"/>
            </a:xfrm>
            <a:custGeom>
              <a:avLst/>
              <a:gdLst/>
              <a:ahLst/>
              <a:cxnLst/>
              <a:rect l="l" t="t" r="r" b="b"/>
              <a:pathLst>
                <a:path w="411" h="3891" extrusionOk="0">
                  <a:moveTo>
                    <a:pt x="201" y="0"/>
                  </a:moveTo>
                  <a:cubicBezTo>
                    <a:pt x="101" y="0"/>
                    <a:pt x="1" y="69"/>
                    <a:pt x="1" y="208"/>
                  </a:cubicBezTo>
                  <a:lnTo>
                    <a:pt x="1" y="3690"/>
                  </a:lnTo>
                  <a:cubicBezTo>
                    <a:pt x="1" y="3795"/>
                    <a:pt x="87" y="3890"/>
                    <a:pt x="201" y="3890"/>
                  </a:cubicBezTo>
                  <a:cubicBezTo>
                    <a:pt x="315" y="3890"/>
                    <a:pt x="411" y="3795"/>
                    <a:pt x="401" y="3680"/>
                  </a:cubicBezTo>
                  <a:lnTo>
                    <a:pt x="401" y="208"/>
                  </a:lnTo>
                  <a:cubicBezTo>
                    <a:pt x="401" y="69"/>
                    <a:pt x="301" y="0"/>
                    <a:pt x="20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72"/>
            <p:cNvSpPr/>
            <p:nvPr/>
          </p:nvSpPr>
          <p:spPr>
            <a:xfrm>
              <a:off x="3173155" y="3365485"/>
              <a:ext cx="58131" cy="90260"/>
            </a:xfrm>
            <a:custGeom>
              <a:avLst/>
              <a:gdLst/>
              <a:ahLst/>
              <a:cxnLst/>
              <a:rect l="l" t="t" r="r" b="b"/>
              <a:pathLst>
                <a:path w="2220" h="3447" extrusionOk="0">
                  <a:moveTo>
                    <a:pt x="281" y="0"/>
                  </a:moveTo>
                  <a:cubicBezTo>
                    <a:pt x="141" y="0"/>
                    <a:pt x="1" y="145"/>
                    <a:pt x="92" y="308"/>
                  </a:cubicBezTo>
                  <a:lnTo>
                    <a:pt x="1781" y="3341"/>
                  </a:lnTo>
                  <a:cubicBezTo>
                    <a:pt x="1819" y="3408"/>
                    <a:pt x="1886" y="3446"/>
                    <a:pt x="1962" y="3446"/>
                  </a:cubicBezTo>
                  <a:cubicBezTo>
                    <a:pt x="2115" y="3446"/>
                    <a:pt x="2219" y="3275"/>
                    <a:pt x="2143" y="3141"/>
                  </a:cubicBezTo>
                  <a:lnTo>
                    <a:pt x="455" y="107"/>
                  </a:lnTo>
                  <a:cubicBezTo>
                    <a:pt x="412" y="32"/>
                    <a:pt x="347" y="0"/>
                    <a:pt x="28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72"/>
            <p:cNvSpPr/>
            <p:nvPr/>
          </p:nvSpPr>
          <p:spPr>
            <a:xfrm>
              <a:off x="3114815" y="3419767"/>
              <a:ext cx="94999" cy="53208"/>
            </a:xfrm>
            <a:custGeom>
              <a:avLst/>
              <a:gdLst/>
              <a:ahLst/>
              <a:cxnLst/>
              <a:rect l="l" t="t" r="r" b="b"/>
              <a:pathLst>
                <a:path w="3628" h="2032" extrusionOk="0">
                  <a:moveTo>
                    <a:pt x="289" y="1"/>
                  </a:moveTo>
                  <a:cubicBezTo>
                    <a:pt x="107" y="1"/>
                    <a:pt x="0" y="255"/>
                    <a:pt x="183" y="372"/>
                  </a:cubicBezTo>
                  <a:lnTo>
                    <a:pt x="3245" y="2003"/>
                  </a:lnTo>
                  <a:cubicBezTo>
                    <a:pt x="3274" y="2013"/>
                    <a:pt x="3312" y="2022"/>
                    <a:pt x="3341" y="2022"/>
                  </a:cubicBezTo>
                  <a:lnTo>
                    <a:pt x="3341" y="2032"/>
                  </a:lnTo>
                  <a:cubicBezTo>
                    <a:pt x="3560" y="2022"/>
                    <a:pt x="3627" y="1745"/>
                    <a:pt x="3436" y="1640"/>
                  </a:cubicBezTo>
                  <a:lnTo>
                    <a:pt x="374" y="19"/>
                  </a:lnTo>
                  <a:cubicBezTo>
                    <a:pt x="345" y="6"/>
                    <a:pt x="316" y="1"/>
                    <a:pt x="289"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72"/>
            <p:cNvSpPr/>
            <p:nvPr/>
          </p:nvSpPr>
          <p:spPr>
            <a:xfrm>
              <a:off x="3281718" y="3365485"/>
              <a:ext cx="57947" cy="90260"/>
            </a:xfrm>
            <a:custGeom>
              <a:avLst/>
              <a:gdLst/>
              <a:ahLst/>
              <a:cxnLst/>
              <a:rect l="l" t="t" r="r" b="b"/>
              <a:pathLst>
                <a:path w="2213" h="3447" extrusionOk="0">
                  <a:moveTo>
                    <a:pt x="1937" y="0"/>
                  </a:moveTo>
                  <a:cubicBezTo>
                    <a:pt x="1872" y="0"/>
                    <a:pt x="1808" y="32"/>
                    <a:pt x="1765" y="107"/>
                  </a:cubicBezTo>
                  <a:lnTo>
                    <a:pt x="77" y="3141"/>
                  </a:lnTo>
                  <a:cubicBezTo>
                    <a:pt x="1" y="3275"/>
                    <a:pt x="96" y="3446"/>
                    <a:pt x="258" y="3446"/>
                  </a:cubicBezTo>
                  <a:cubicBezTo>
                    <a:pt x="325" y="3446"/>
                    <a:pt x="401" y="3408"/>
                    <a:pt x="439" y="3341"/>
                  </a:cubicBezTo>
                  <a:lnTo>
                    <a:pt x="2128" y="308"/>
                  </a:lnTo>
                  <a:cubicBezTo>
                    <a:pt x="2213" y="145"/>
                    <a:pt x="2075" y="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72"/>
            <p:cNvSpPr/>
            <p:nvPr/>
          </p:nvSpPr>
          <p:spPr>
            <a:xfrm>
              <a:off x="3303190" y="3419610"/>
              <a:ext cx="94842" cy="53129"/>
            </a:xfrm>
            <a:custGeom>
              <a:avLst/>
              <a:gdLst/>
              <a:ahLst/>
              <a:cxnLst/>
              <a:rect l="l" t="t" r="r" b="b"/>
              <a:pathLst>
                <a:path w="3622" h="2029" extrusionOk="0">
                  <a:moveTo>
                    <a:pt x="3333" y="0"/>
                  </a:moveTo>
                  <a:cubicBezTo>
                    <a:pt x="3308" y="0"/>
                    <a:pt x="3282" y="5"/>
                    <a:pt x="3254" y="15"/>
                  </a:cubicBezTo>
                  <a:lnTo>
                    <a:pt x="182" y="1646"/>
                  </a:lnTo>
                  <a:cubicBezTo>
                    <a:pt x="1" y="1742"/>
                    <a:pt x="68" y="2028"/>
                    <a:pt x="278" y="2028"/>
                  </a:cubicBezTo>
                  <a:cubicBezTo>
                    <a:pt x="316" y="2028"/>
                    <a:pt x="344" y="2019"/>
                    <a:pt x="373" y="2009"/>
                  </a:cubicBezTo>
                  <a:lnTo>
                    <a:pt x="3445" y="378"/>
                  </a:lnTo>
                  <a:cubicBezTo>
                    <a:pt x="3621" y="252"/>
                    <a:pt x="3517" y="0"/>
                    <a:pt x="3333"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72"/>
            <p:cNvSpPr/>
            <p:nvPr/>
          </p:nvSpPr>
          <p:spPr>
            <a:xfrm>
              <a:off x="3228510" y="3561375"/>
              <a:ext cx="54229" cy="53993"/>
            </a:xfrm>
            <a:custGeom>
              <a:avLst/>
              <a:gdLst/>
              <a:ahLst/>
              <a:cxnLst/>
              <a:rect l="l" t="t" r="r" b="b"/>
              <a:pathLst>
                <a:path w="2071" h="2062" extrusionOk="0">
                  <a:moveTo>
                    <a:pt x="1031" y="1"/>
                  </a:moveTo>
                  <a:cubicBezTo>
                    <a:pt x="468" y="1"/>
                    <a:pt x="1" y="468"/>
                    <a:pt x="1" y="1031"/>
                  </a:cubicBezTo>
                  <a:cubicBezTo>
                    <a:pt x="1" y="1603"/>
                    <a:pt x="468" y="2061"/>
                    <a:pt x="1031" y="2061"/>
                  </a:cubicBezTo>
                  <a:cubicBezTo>
                    <a:pt x="1603" y="2061"/>
                    <a:pt x="2071" y="1603"/>
                    <a:pt x="2071" y="1031"/>
                  </a:cubicBezTo>
                  <a:cubicBezTo>
                    <a:pt x="2071" y="468"/>
                    <a:pt x="1603" y="1"/>
                    <a:pt x="10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0" name="Google Shape;13330;p72"/>
          <p:cNvGrpSpPr/>
          <p:nvPr/>
        </p:nvGrpSpPr>
        <p:grpSpPr>
          <a:xfrm>
            <a:off x="3973186" y="3353231"/>
            <a:ext cx="378661" cy="346558"/>
            <a:chOff x="3973186" y="3353231"/>
            <a:chExt cx="378661" cy="346558"/>
          </a:xfrm>
        </p:grpSpPr>
        <p:sp>
          <p:nvSpPr>
            <p:cNvPr id="13331" name="Google Shape;13331;p72"/>
            <p:cNvSpPr/>
            <p:nvPr/>
          </p:nvSpPr>
          <p:spPr>
            <a:xfrm>
              <a:off x="4033882" y="3477190"/>
              <a:ext cx="34486" cy="34512"/>
            </a:xfrm>
            <a:custGeom>
              <a:avLst/>
              <a:gdLst/>
              <a:ahLst/>
              <a:cxnLst/>
              <a:rect l="l" t="t" r="r" b="b"/>
              <a:pathLst>
                <a:path w="1317" h="1318" extrusionOk="0">
                  <a:moveTo>
                    <a:pt x="659" y="1"/>
                  </a:moveTo>
                  <a:cubicBezTo>
                    <a:pt x="296" y="1"/>
                    <a:pt x="0" y="297"/>
                    <a:pt x="0" y="659"/>
                  </a:cubicBezTo>
                  <a:cubicBezTo>
                    <a:pt x="0" y="1022"/>
                    <a:pt x="296" y="1317"/>
                    <a:pt x="659" y="1317"/>
                  </a:cubicBezTo>
                  <a:cubicBezTo>
                    <a:pt x="1021" y="1317"/>
                    <a:pt x="1317" y="1022"/>
                    <a:pt x="1317" y="659"/>
                  </a:cubicBezTo>
                  <a:cubicBezTo>
                    <a:pt x="1317" y="297"/>
                    <a:pt x="1021"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72"/>
            <p:cNvSpPr/>
            <p:nvPr/>
          </p:nvSpPr>
          <p:spPr>
            <a:xfrm>
              <a:off x="4144278" y="3477190"/>
              <a:ext cx="34512" cy="34512"/>
            </a:xfrm>
            <a:custGeom>
              <a:avLst/>
              <a:gdLst/>
              <a:ahLst/>
              <a:cxnLst/>
              <a:rect l="l" t="t" r="r" b="b"/>
              <a:pathLst>
                <a:path w="1318" h="1318" extrusionOk="0">
                  <a:moveTo>
                    <a:pt x="659" y="1"/>
                  </a:moveTo>
                  <a:cubicBezTo>
                    <a:pt x="297" y="1"/>
                    <a:pt x="1" y="297"/>
                    <a:pt x="1" y="659"/>
                  </a:cubicBezTo>
                  <a:cubicBezTo>
                    <a:pt x="1" y="1022"/>
                    <a:pt x="297" y="1317"/>
                    <a:pt x="659" y="1317"/>
                  </a:cubicBezTo>
                  <a:cubicBezTo>
                    <a:pt x="1022" y="1317"/>
                    <a:pt x="1317" y="1022"/>
                    <a:pt x="1317" y="659"/>
                  </a:cubicBezTo>
                  <a:cubicBezTo>
                    <a:pt x="1317" y="297"/>
                    <a:pt x="1022" y="1"/>
                    <a:pt x="65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72"/>
            <p:cNvSpPr/>
            <p:nvPr/>
          </p:nvSpPr>
          <p:spPr>
            <a:xfrm>
              <a:off x="4172768" y="3353231"/>
              <a:ext cx="179079" cy="150852"/>
            </a:xfrm>
            <a:custGeom>
              <a:avLst/>
              <a:gdLst/>
              <a:ahLst/>
              <a:cxnLst/>
              <a:rect l="l" t="t" r="r" b="b"/>
              <a:pathLst>
                <a:path w="6839" h="5761" extrusionOk="0">
                  <a:moveTo>
                    <a:pt x="3442" y="1"/>
                  </a:moveTo>
                  <a:cubicBezTo>
                    <a:pt x="3405" y="1"/>
                    <a:pt x="3368" y="1"/>
                    <a:pt x="3330" y="3"/>
                  </a:cubicBezTo>
                  <a:cubicBezTo>
                    <a:pt x="1155" y="98"/>
                    <a:pt x="1" y="2617"/>
                    <a:pt x="1355" y="4325"/>
                  </a:cubicBezTo>
                  <a:lnTo>
                    <a:pt x="1298" y="5527"/>
                  </a:lnTo>
                  <a:cubicBezTo>
                    <a:pt x="1290" y="5661"/>
                    <a:pt x="1394" y="5761"/>
                    <a:pt x="1513" y="5761"/>
                  </a:cubicBezTo>
                  <a:cubicBezTo>
                    <a:pt x="1546" y="5761"/>
                    <a:pt x="1580" y="5753"/>
                    <a:pt x="1613" y="5736"/>
                  </a:cubicBezTo>
                  <a:lnTo>
                    <a:pt x="2710" y="5231"/>
                  </a:lnTo>
                  <a:cubicBezTo>
                    <a:pt x="2949" y="5299"/>
                    <a:pt x="3192" y="5332"/>
                    <a:pt x="3432" y="5332"/>
                  </a:cubicBezTo>
                  <a:cubicBezTo>
                    <a:pt x="4306" y="5332"/>
                    <a:pt x="5147" y="4899"/>
                    <a:pt x="5648" y="4143"/>
                  </a:cubicBezTo>
                  <a:cubicBezTo>
                    <a:pt x="6839" y="2371"/>
                    <a:pt x="5551" y="1"/>
                    <a:pt x="344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72"/>
            <p:cNvSpPr/>
            <p:nvPr/>
          </p:nvSpPr>
          <p:spPr>
            <a:xfrm>
              <a:off x="4080335" y="3527649"/>
              <a:ext cx="52003" cy="93952"/>
            </a:xfrm>
            <a:custGeom>
              <a:avLst/>
              <a:gdLst/>
              <a:ahLst/>
              <a:cxnLst/>
              <a:rect l="l" t="t" r="r" b="b"/>
              <a:pathLst>
                <a:path w="1986" h="3588" extrusionOk="0">
                  <a:moveTo>
                    <a:pt x="1" y="1"/>
                  </a:moveTo>
                  <a:lnTo>
                    <a:pt x="1" y="2729"/>
                  </a:lnTo>
                  <a:lnTo>
                    <a:pt x="993" y="3588"/>
                  </a:lnTo>
                  <a:lnTo>
                    <a:pt x="1985" y="2729"/>
                  </a:lnTo>
                  <a:lnTo>
                    <a:pt x="1985"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72"/>
            <p:cNvSpPr/>
            <p:nvPr/>
          </p:nvSpPr>
          <p:spPr>
            <a:xfrm>
              <a:off x="3973186" y="3585858"/>
              <a:ext cx="265804" cy="113695"/>
            </a:xfrm>
            <a:custGeom>
              <a:avLst/>
              <a:gdLst/>
              <a:ahLst/>
              <a:cxnLst/>
              <a:rect l="l" t="t" r="r" b="b"/>
              <a:pathLst>
                <a:path w="10151" h="4342" extrusionOk="0">
                  <a:moveTo>
                    <a:pt x="4083" y="1"/>
                  </a:moveTo>
                  <a:lnTo>
                    <a:pt x="1822" y="726"/>
                  </a:lnTo>
                  <a:cubicBezTo>
                    <a:pt x="735" y="1069"/>
                    <a:pt x="0" y="2080"/>
                    <a:pt x="0" y="3216"/>
                  </a:cubicBezTo>
                  <a:lnTo>
                    <a:pt x="0" y="4122"/>
                  </a:lnTo>
                  <a:cubicBezTo>
                    <a:pt x="0" y="4236"/>
                    <a:pt x="95" y="4341"/>
                    <a:pt x="220" y="4341"/>
                  </a:cubicBezTo>
                  <a:lnTo>
                    <a:pt x="9931" y="4341"/>
                  </a:lnTo>
                  <a:cubicBezTo>
                    <a:pt x="10046" y="4341"/>
                    <a:pt x="10151" y="4236"/>
                    <a:pt x="10151" y="4122"/>
                  </a:cubicBezTo>
                  <a:lnTo>
                    <a:pt x="10151" y="3216"/>
                  </a:lnTo>
                  <a:cubicBezTo>
                    <a:pt x="10151" y="2080"/>
                    <a:pt x="9416" y="1079"/>
                    <a:pt x="8338" y="726"/>
                  </a:cubicBezTo>
                  <a:lnTo>
                    <a:pt x="6077" y="1"/>
                  </a:lnTo>
                  <a:lnTo>
                    <a:pt x="5085" y="697"/>
                  </a:lnTo>
                  <a:lnTo>
                    <a:pt x="40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72"/>
            <p:cNvSpPr/>
            <p:nvPr/>
          </p:nvSpPr>
          <p:spPr>
            <a:xfrm>
              <a:off x="4051112" y="3405260"/>
              <a:ext cx="110448" cy="151768"/>
            </a:xfrm>
            <a:custGeom>
              <a:avLst/>
              <a:gdLst/>
              <a:ahLst/>
              <a:cxnLst/>
              <a:rect l="l" t="t" r="r" b="b"/>
              <a:pathLst>
                <a:path w="4218" h="5796" extrusionOk="0">
                  <a:moveTo>
                    <a:pt x="1651" y="0"/>
                  </a:moveTo>
                  <a:cubicBezTo>
                    <a:pt x="1584" y="0"/>
                    <a:pt x="1517" y="0"/>
                    <a:pt x="1460" y="10"/>
                  </a:cubicBezTo>
                  <a:cubicBezTo>
                    <a:pt x="630" y="105"/>
                    <a:pt x="1" y="811"/>
                    <a:pt x="1" y="1641"/>
                  </a:cubicBezTo>
                  <a:lnTo>
                    <a:pt x="1" y="3320"/>
                  </a:lnTo>
                  <a:cubicBezTo>
                    <a:pt x="1" y="4198"/>
                    <a:pt x="468" y="5009"/>
                    <a:pt x="1222" y="5457"/>
                  </a:cubicBezTo>
                  <a:lnTo>
                    <a:pt x="1527" y="5638"/>
                  </a:lnTo>
                  <a:cubicBezTo>
                    <a:pt x="1708" y="5743"/>
                    <a:pt x="1909" y="5796"/>
                    <a:pt x="2109" y="5796"/>
                  </a:cubicBezTo>
                  <a:cubicBezTo>
                    <a:pt x="2309" y="5796"/>
                    <a:pt x="2510" y="5743"/>
                    <a:pt x="2691" y="5638"/>
                  </a:cubicBezTo>
                  <a:lnTo>
                    <a:pt x="2996" y="5457"/>
                  </a:lnTo>
                  <a:cubicBezTo>
                    <a:pt x="3750" y="5009"/>
                    <a:pt x="4217" y="4198"/>
                    <a:pt x="4217" y="3320"/>
                  </a:cubicBezTo>
                  <a:lnTo>
                    <a:pt x="4217" y="1641"/>
                  </a:lnTo>
                  <a:cubicBezTo>
                    <a:pt x="4217" y="735"/>
                    <a:pt x="3483" y="0"/>
                    <a:pt x="2576"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72"/>
            <p:cNvSpPr/>
            <p:nvPr/>
          </p:nvSpPr>
          <p:spPr>
            <a:xfrm>
              <a:off x="4051112" y="3405496"/>
              <a:ext cx="37994" cy="49987"/>
            </a:xfrm>
            <a:custGeom>
              <a:avLst/>
              <a:gdLst/>
              <a:ahLst/>
              <a:cxnLst/>
              <a:rect l="l" t="t" r="r" b="b"/>
              <a:pathLst>
                <a:path w="1451" h="1909" extrusionOk="0">
                  <a:moveTo>
                    <a:pt x="1451" y="1"/>
                  </a:moveTo>
                  <a:lnTo>
                    <a:pt x="1451" y="1"/>
                  </a:lnTo>
                  <a:cubicBezTo>
                    <a:pt x="621" y="96"/>
                    <a:pt x="1" y="802"/>
                    <a:pt x="1" y="1642"/>
                  </a:cubicBezTo>
                  <a:lnTo>
                    <a:pt x="1" y="1909"/>
                  </a:lnTo>
                  <a:cubicBezTo>
                    <a:pt x="1" y="1909"/>
                    <a:pt x="1069" y="1584"/>
                    <a:pt x="1451"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72"/>
            <p:cNvSpPr/>
            <p:nvPr/>
          </p:nvSpPr>
          <p:spPr>
            <a:xfrm>
              <a:off x="4089080" y="3405260"/>
              <a:ext cx="72480" cy="71956"/>
            </a:xfrm>
            <a:custGeom>
              <a:avLst/>
              <a:gdLst/>
              <a:ahLst/>
              <a:cxnLst/>
              <a:rect l="l" t="t" r="r" b="b"/>
              <a:pathLst>
                <a:path w="2768" h="2748" extrusionOk="0">
                  <a:moveTo>
                    <a:pt x="191" y="0"/>
                  </a:moveTo>
                  <a:cubicBezTo>
                    <a:pt x="134" y="0"/>
                    <a:pt x="67" y="0"/>
                    <a:pt x="1" y="10"/>
                  </a:cubicBezTo>
                  <a:cubicBezTo>
                    <a:pt x="1" y="10"/>
                    <a:pt x="296" y="2748"/>
                    <a:pt x="2767" y="2748"/>
                  </a:cubicBezTo>
                  <a:lnTo>
                    <a:pt x="2767" y="1641"/>
                  </a:lnTo>
                  <a:cubicBezTo>
                    <a:pt x="2767" y="735"/>
                    <a:pt x="2033" y="0"/>
                    <a:pt x="1126" y="0"/>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9" name="Google Shape;13339;p72"/>
            <p:cNvSpPr/>
            <p:nvPr/>
          </p:nvSpPr>
          <p:spPr>
            <a:xfrm>
              <a:off x="4094317" y="3475384"/>
              <a:ext cx="24012" cy="37811"/>
            </a:xfrm>
            <a:custGeom>
              <a:avLst/>
              <a:gdLst/>
              <a:ahLst/>
              <a:cxnLst/>
              <a:rect l="l" t="t" r="r" b="b"/>
              <a:pathLst>
                <a:path w="917" h="1444" extrusionOk="0">
                  <a:moveTo>
                    <a:pt x="219" y="1"/>
                  </a:moveTo>
                  <a:cubicBezTo>
                    <a:pt x="111" y="1"/>
                    <a:pt x="1" y="75"/>
                    <a:pt x="11" y="222"/>
                  </a:cubicBezTo>
                  <a:lnTo>
                    <a:pt x="11" y="1234"/>
                  </a:lnTo>
                  <a:cubicBezTo>
                    <a:pt x="11" y="1348"/>
                    <a:pt x="106" y="1444"/>
                    <a:pt x="220" y="1444"/>
                  </a:cubicBezTo>
                  <a:lnTo>
                    <a:pt x="659" y="1444"/>
                  </a:lnTo>
                  <a:cubicBezTo>
                    <a:pt x="917" y="1424"/>
                    <a:pt x="917" y="1043"/>
                    <a:pt x="659" y="1024"/>
                  </a:cubicBezTo>
                  <a:lnTo>
                    <a:pt x="421" y="1024"/>
                  </a:lnTo>
                  <a:lnTo>
                    <a:pt x="421" y="222"/>
                  </a:lnTo>
                  <a:cubicBezTo>
                    <a:pt x="435" y="75"/>
                    <a:pt x="328" y="1"/>
                    <a:pt x="219" y="1"/>
                  </a:cubicBez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0" name="Google Shape;13340;p72"/>
            <p:cNvSpPr/>
            <p:nvPr/>
          </p:nvSpPr>
          <p:spPr>
            <a:xfrm>
              <a:off x="4087823" y="3604345"/>
              <a:ext cx="36999" cy="95209"/>
            </a:xfrm>
            <a:custGeom>
              <a:avLst/>
              <a:gdLst/>
              <a:ahLst/>
              <a:cxnLst/>
              <a:rect l="l" t="t" r="r" b="b"/>
              <a:pathLst>
                <a:path w="1413" h="3636" extrusionOk="0">
                  <a:moveTo>
                    <a:pt x="1" y="1"/>
                  </a:moveTo>
                  <a:lnTo>
                    <a:pt x="1" y="859"/>
                  </a:lnTo>
                  <a:lnTo>
                    <a:pt x="230" y="1222"/>
                  </a:lnTo>
                  <a:lnTo>
                    <a:pt x="1" y="3635"/>
                  </a:lnTo>
                  <a:lnTo>
                    <a:pt x="1413" y="3635"/>
                  </a:lnTo>
                  <a:lnTo>
                    <a:pt x="1193" y="1222"/>
                  </a:lnTo>
                  <a:lnTo>
                    <a:pt x="1413" y="859"/>
                  </a:lnTo>
                  <a:lnTo>
                    <a:pt x="1413"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72"/>
            <p:cNvSpPr/>
            <p:nvPr/>
          </p:nvSpPr>
          <p:spPr>
            <a:xfrm>
              <a:off x="4080335" y="3586120"/>
              <a:ext cx="26002" cy="38963"/>
            </a:xfrm>
            <a:custGeom>
              <a:avLst/>
              <a:gdLst/>
              <a:ahLst/>
              <a:cxnLst/>
              <a:rect l="l" t="t" r="r" b="b"/>
              <a:pathLst>
                <a:path w="993" h="1488" extrusionOk="0">
                  <a:moveTo>
                    <a:pt x="1" y="0"/>
                  </a:moveTo>
                  <a:lnTo>
                    <a:pt x="1" y="1269"/>
                  </a:lnTo>
                  <a:cubicBezTo>
                    <a:pt x="1" y="1401"/>
                    <a:pt x="112" y="1487"/>
                    <a:pt x="227" y="1487"/>
                  </a:cubicBezTo>
                  <a:cubicBezTo>
                    <a:pt x="286" y="1487"/>
                    <a:pt x="346" y="1464"/>
                    <a:pt x="392" y="1412"/>
                  </a:cubicBezTo>
                  <a:lnTo>
                    <a:pt x="993" y="697"/>
                  </a:lnTo>
                  <a:lnTo>
                    <a:pt x="1"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72"/>
            <p:cNvSpPr/>
            <p:nvPr/>
          </p:nvSpPr>
          <p:spPr>
            <a:xfrm>
              <a:off x="4106310" y="3586120"/>
              <a:ext cx="26028" cy="38963"/>
            </a:xfrm>
            <a:custGeom>
              <a:avLst/>
              <a:gdLst/>
              <a:ahLst/>
              <a:cxnLst/>
              <a:rect l="l" t="t" r="r" b="b"/>
              <a:pathLst>
                <a:path w="994" h="1488" extrusionOk="0">
                  <a:moveTo>
                    <a:pt x="993" y="0"/>
                  </a:moveTo>
                  <a:lnTo>
                    <a:pt x="1" y="697"/>
                  </a:lnTo>
                  <a:lnTo>
                    <a:pt x="611" y="1412"/>
                  </a:lnTo>
                  <a:cubicBezTo>
                    <a:pt x="657" y="1464"/>
                    <a:pt x="716" y="1487"/>
                    <a:pt x="774" y="1487"/>
                  </a:cubicBezTo>
                  <a:cubicBezTo>
                    <a:pt x="885" y="1487"/>
                    <a:pt x="993" y="1401"/>
                    <a:pt x="993" y="1269"/>
                  </a:cubicBezTo>
                  <a:lnTo>
                    <a:pt x="993"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72"/>
            <p:cNvSpPr/>
            <p:nvPr/>
          </p:nvSpPr>
          <p:spPr>
            <a:xfrm>
              <a:off x="3973421" y="3586120"/>
              <a:ext cx="106940" cy="113669"/>
            </a:xfrm>
            <a:custGeom>
              <a:avLst/>
              <a:gdLst/>
              <a:ahLst/>
              <a:cxnLst/>
              <a:rect l="l" t="t" r="r" b="b"/>
              <a:pathLst>
                <a:path w="4084" h="4341" extrusionOk="0">
                  <a:moveTo>
                    <a:pt x="4084" y="0"/>
                  </a:moveTo>
                  <a:lnTo>
                    <a:pt x="1823" y="716"/>
                  </a:lnTo>
                  <a:cubicBezTo>
                    <a:pt x="735" y="1069"/>
                    <a:pt x="1" y="2080"/>
                    <a:pt x="1" y="3215"/>
                  </a:cubicBezTo>
                  <a:lnTo>
                    <a:pt x="1" y="4121"/>
                  </a:lnTo>
                  <a:cubicBezTo>
                    <a:pt x="1" y="4236"/>
                    <a:pt x="106" y="4341"/>
                    <a:pt x="220" y="4341"/>
                  </a:cubicBezTo>
                  <a:lnTo>
                    <a:pt x="4084" y="4341"/>
                  </a:lnTo>
                  <a:lnTo>
                    <a:pt x="4084"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72"/>
            <p:cNvSpPr/>
            <p:nvPr/>
          </p:nvSpPr>
          <p:spPr>
            <a:xfrm>
              <a:off x="4132312" y="3586120"/>
              <a:ext cx="106940" cy="113433"/>
            </a:xfrm>
            <a:custGeom>
              <a:avLst/>
              <a:gdLst/>
              <a:ahLst/>
              <a:cxnLst/>
              <a:rect l="l" t="t" r="r" b="b"/>
              <a:pathLst>
                <a:path w="4084" h="4332" extrusionOk="0">
                  <a:moveTo>
                    <a:pt x="0" y="0"/>
                  </a:moveTo>
                  <a:lnTo>
                    <a:pt x="0" y="4331"/>
                  </a:lnTo>
                  <a:lnTo>
                    <a:pt x="3864" y="4331"/>
                  </a:lnTo>
                  <a:cubicBezTo>
                    <a:pt x="3988" y="4331"/>
                    <a:pt x="4083" y="4236"/>
                    <a:pt x="4083" y="4112"/>
                  </a:cubicBezTo>
                  <a:lnTo>
                    <a:pt x="4083" y="3215"/>
                  </a:lnTo>
                  <a:cubicBezTo>
                    <a:pt x="4083" y="2080"/>
                    <a:pt x="3349" y="1069"/>
                    <a:pt x="2271" y="725"/>
                  </a:cubicBezTo>
                  <a:lnTo>
                    <a:pt x="0" y="0"/>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72"/>
            <p:cNvSpPr/>
            <p:nvPr/>
          </p:nvSpPr>
          <p:spPr>
            <a:xfrm>
              <a:off x="3973421" y="3598610"/>
              <a:ext cx="67714" cy="100943"/>
            </a:xfrm>
            <a:custGeom>
              <a:avLst/>
              <a:gdLst/>
              <a:ahLst/>
              <a:cxnLst/>
              <a:rect l="l" t="t" r="r" b="b"/>
              <a:pathLst>
                <a:path w="2586" h="3855" extrusionOk="0">
                  <a:moveTo>
                    <a:pt x="2586" y="0"/>
                  </a:moveTo>
                  <a:lnTo>
                    <a:pt x="1823" y="239"/>
                  </a:lnTo>
                  <a:cubicBezTo>
                    <a:pt x="735" y="582"/>
                    <a:pt x="1" y="1593"/>
                    <a:pt x="1" y="2738"/>
                  </a:cubicBezTo>
                  <a:lnTo>
                    <a:pt x="1" y="3635"/>
                  </a:lnTo>
                  <a:cubicBezTo>
                    <a:pt x="1" y="3759"/>
                    <a:pt x="106" y="3854"/>
                    <a:pt x="220" y="3854"/>
                  </a:cubicBezTo>
                  <a:lnTo>
                    <a:pt x="602" y="3854"/>
                  </a:lnTo>
                  <a:lnTo>
                    <a:pt x="602" y="2738"/>
                  </a:lnTo>
                  <a:cubicBezTo>
                    <a:pt x="602" y="1603"/>
                    <a:pt x="1165" y="592"/>
                    <a:pt x="1994" y="248"/>
                  </a:cubicBezTo>
                  <a:lnTo>
                    <a:pt x="2586"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72"/>
            <p:cNvSpPr/>
            <p:nvPr/>
          </p:nvSpPr>
          <p:spPr>
            <a:xfrm>
              <a:off x="4171773" y="3598610"/>
              <a:ext cx="67479" cy="100943"/>
            </a:xfrm>
            <a:custGeom>
              <a:avLst/>
              <a:gdLst/>
              <a:ahLst/>
              <a:cxnLst/>
              <a:rect l="l" t="t" r="r" b="b"/>
              <a:pathLst>
                <a:path w="2577" h="3855" extrusionOk="0">
                  <a:moveTo>
                    <a:pt x="0" y="0"/>
                  </a:moveTo>
                  <a:lnTo>
                    <a:pt x="582" y="239"/>
                  </a:lnTo>
                  <a:cubicBezTo>
                    <a:pt x="1412" y="592"/>
                    <a:pt x="1975" y="1593"/>
                    <a:pt x="1975" y="2738"/>
                  </a:cubicBezTo>
                  <a:lnTo>
                    <a:pt x="1975" y="3854"/>
                  </a:lnTo>
                  <a:lnTo>
                    <a:pt x="2357" y="3854"/>
                  </a:lnTo>
                  <a:cubicBezTo>
                    <a:pt x="2481" y="3854"/>
                    <a:pt x="2576" y="3759"/>
                    <a:pt x="2576" y="3635"/>
                  </a:cubicBezTo>
                  <a:lnTo>
                    <a:pt x="2576" y="2738"/>
                  </a:lnTo>
                  <a:cubicBezTo>
                    <a:pt x="2576" y="1593"/>
                    <a:pt x="1842" y="582"/>
                    <a:pt x="754" y="239"/>
                  </a:cubicBezTo>
                  <a:lnTo>
                    <a:pt x="0"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72"/>
            <p:cNvSpPr/>
            <p:nvPr/>
          </p:nvSpPr>
          <p:spPr>
            <a:xfrm>
              <a:off x="4241320" y="3379232"/>
              <a:ext cx="45379" cy="65017"/>
            </a:xfrm>
            <a:custGeom>
              <a:avLst/>
              <a:gdLst/>
              <a:ahLst/>
              <a:cxnLst/>
              <a:rect l="l" t="t" r="r" b="b"/>
              <a:pathLst>
                <a:path w="1733" h="2483" extrusionOk="0">
                  <a:moveTo>
                    <a:pt x="839" y="1"/>
                  </a:moveTo>
                  <a:cubicBezTo>
                    <a:pt x="529" y="1"/>
                    <a:pt x="218" y="161"/>
                    <a:pt x="63" y="508"/>
                  </a:cubicBezTo>
                  <a:cubicBezTo>
                    <a:pt x="0" y="665"/>
                    <a:pt x="133" y="790"/>
                    <a:pt x="266" y="790"/>
                  </a:cubicBezTo>
                  <a:cubicBezTo>
                    <a:pt x="334" y="790"/>
                    <a:pt x="403" y="757"/>
                    <a:pt x="445" y="679"/>
                  </a:cubicBezTo>
                  <a:cubicBezTo>
                    <a:pt x="517" y="501"/>
                    <a:pt x="681" y="404"/>
                    <a:pt x="849" y="404"/>
                  </a:cubicBezTo>
                  <a:cubicBezTo>
                    <a:pt x="968" y="404"/>
                    <a:pt x="1088" y="453"/>
                    <a:pt x="1179" y="555"/>
                  </a:cubicBezTo>
                  <a:cubicBezTo>
                    <a:pt x="1389" y="794"/>
                    <a:pt x="1284" y="1176"/>
                    <a:pt x="979" y="1271"/>
                  </a:cubicBezTo>
                  <a:cubicBezTo>
                    <a:pt x="683" y="1366"/>
                    <a:pt x="502" y="1462"/>
                    <a:pt x="502" y="1643"/>
                  </a:cubicBezTo>
                  <a:lnTo>
                    <a:pt x="502" y="2282"/>
                  </a:lnTo>
                  <a:cubicBezTo>
                    <a:pt x="502" y="2397"/>
                    <a:pt x="588" y="2483"/>
                    <a:pt x="712" y="2483"/>
                  </a:cubicBezTo>
                  <a:cubicBezTo>
                    <a:pt x="817" y="2483"/>
                    <a:pt x="912" y="2397"/>
                    <a:pt x="912" y="2282"/>
                  </a:cubicBezTo>
                  <a:lnTo>
                    <a:pt x="912" y="1738"/>
                  </a:lnTo>
                  <a:cubicBezTo>
                    <a:pt x="979" y="1710"/>
                    <a:pt x="1036" y="1691"/>
                    <a:pt x="1103" y="1672"/>
                  </a:cubicBezTo>
                  <a:cubicBezTo>
                    <a:pt x="1485" y="1557"/>
                    <a:pt x="1733" y="1185"/>
                    <a:pt x="1704" y="794"/>
                  </a:cubicBezTo>
                  <a:cubicBezTo>
                    <a:pt x="1666" y="286"/>
                    <a:pt x="1253" y="1"/>
                    <a:pt x="83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72"/>
            <p:cNvSpPr/>
            <p:nvPr/>
          </p:nvSpPr>
          <p:spPr>
            <a:xfrm>
              <a:off x="4250458" y="3449644"/>
              <a:ext cx="17020" cy="14349"/>
            </a:xfrm>
            <a:custGeom>
              <a:avLst/>
              <a:gdLst/>
              <a:ahLst/>
              <a:cxnLst/>
              <a:rect l="l" t="t" r="r" b="b"/>
              <a:pathLst>
                <a:path w="650" h="548" extrusionOk="0">
                  <a:moveTo>
                    <a:pt x="368" y="0"/>
                  </a:moveTo>
                  <a:cubicBezTo>
                    <a:pt x="300" y="0"/>
                    <a:pt x="230" y="25"/>
                    <a:pt x="172" y="80"/>
                  </a:cubicBezTo>
                  <a:cubicBezTo>
                    <a:pt x="0" y="251"/>
                    <a:pt x="124" y="547"/>
                    <a:pt x="372" y="547"/>
                  </a:cubicBezTo>
                  <a:cubicBezTo>
                    <a:pt x="525" y="547"/>
                    <a:pt x="649" y="423"/>
                    <a:pt x="649" y="280"/>
                  </a:cubicBezTo>
                  <a:cubicBezTo>
                    <a:pt x="649" y="111"/>
                    <a:pt x="512" y="0"/>
                    <a:pt x="36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49" name="Google Shape;13349;p72"/>
          <p:cNvGrpSpPr/>
          <p:nvPr/>
        </p:nvGrpSpPr>
        <p:grpSpPr>
          <a:xfrm>
            <a:off x="2152857" y="4263002"/>
            <a:ext cx="373241" cy="359127"/>
            <a:chOff x="2152857" y="4263002"/>
            <a:chExt cx="373241" cy="359127"/>
          </a:xfrm>
        </p:grpSpPr>
        <p:sp>
          <p:nvSpPr>
            <p:cNvPr id="13350" name="Google Shape;13350;p72"/>
            <p:cNvSpPr/>
            <p:nvPr/>
          </p:nvSpPr>
          <p:spPr>
            <a:xfrm>
              <a:off x="2152857" y="4354493"/>
              <a:ext cx="275309" cy="267637"/>
            </a:xfrm>
            <a:custGeom>
              <a:avLst/>
              <a:gdLst/>
              <a:ahLst/>
              <a:cxnLst/>
              <a:rect l="l" t="t" r="r" b="b"/>
              <a:pathLst>
                <a:path w="10514" h="10221" extrusionOk="0">
                  <a:moveTo>
                    <a:pt x="2452" y="1"/>
                  </a:moveTo>
                  <a:lnTo>
                    <a:pt x="1632" y="430"/>
                  </a:lnTo>
                  <a:lnTo>
                    <a:pt x="1403" y="554"/>
                  </a:lnTo>
                  <a:cubicBezTo>
                    <a:pt x="401" y="1079"/>
                    <a:pt x="1" y="2310"/>
                    <a:pt x="506" y="3321"/>
                  </a:cubicBezTo>
                  <a:cubicBezTo>
                    <a:pt x="1174" y="4666"/>
                    <a:pt x="5848" y="9340"/>
                    <a:pt x="7194" y="10008"/>
                  </a:cubicBezTo>
                  <a:cubicBezTo>
                    <a:pt x="7487" y="10152"/>
                    <a:pt x="7800" y="10221"/>
                    <a:pt x="8108" y="10221"/>
                  </a:cubicBezTo>
                  <a:cubicBezTo>
                    <a:pt x="8860" y="10221"/>
                    <a:pt x="9588" y="9813"/>
                    <a:pt x="9960" y="9102"/>
                  </a:cubicBezTo>
                  <a:lnTo>
                    <a:pt x="10075" y="8873"/>
                  </a:lnTo>
                  <a:lnTo>
                    <a:pt x="10514" y="8053"/>
                  </a:lnTo>
                  <a:lnTo>
                    <a:pt x="8129" y="6717"/>
                  </a:lnTo>
                  <a:lnTo>
                    <a:pt x="7909" y="7232"/>
                  </a:lnTo>
                  <a:cubicBezTo>
                    <a:pt x="7752" y="7616"/>
                    <a:pt x="7387" y="7834"/>
                    <a:pt x="7012" y="7834"/>
                  </a:cubicBezTo>
                  <a:cubicBezTo>
                    <a:pt x="6818" y="7834"/>
                    <a:pt x="6622" y="7775"/>
                    <a:pt x="6450" y="7652"/>
                  </a:cubicBezTo>
                  <a:cubicBezTo>
                    <a:pt x="6211" y="7480"/>
                    <a:pt x="3025" y="4294"/>
                    <a:pt x="2853" y="4055"/>
                  </a:cubicBezTo>
                  <a:cubicBezTo>
                    <a:pt x="2490" y="3550"/>
                    <a:pt x="2691" y="2834"/>
                    <a:pt x="3273" y="2596"/>
                  </a:cubicBezTo>
                  <a:lnTo>
                    <a:pt x="3788" y="2386"/>
                  </a:lnTo>
                  <a:lnTo>
                    <a:pt x="2452"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72"/>
            <p:cNvSpPr/>
            <p:nvPr/>
          </p:nvSpPr>
          <p:spPr>
            <a:xfrm>
              <a:off x="2195564" y="4354257"/>
              <a:ext cx="56481" cy="72454"/>
            </a:xfrm>
            <a:custGeom>
              <a:avLst/>
              <a:gdLst/>
              <a:ahLst/>
              <a:cxnLst/>
              <a:rect l="l" t="t" r="r" b="b"/>
              <a:pathLst>
                <a:path w="2157" h="2767" extrusionOk="0">
                  <a:moveTo>
                    <a:pt x="821" y="0"/>
                  </a:moveTo>
                  <a:lnTo>
                    <a:pt x="1" y="439"/>
                  </a:lnTo>
                  <a:lnTo>
                    <a:pt x="1375" y="2767"/>
                  </a:lnTo>
                  <a:cubicBezTo>
                    <a:pt x="1451" y="2700"/>
                    <a:pt x="1546" y="2643"/>
                    <a:pt x="1642" y="2605"/>
                  </a:cubicBezTo>
                  <a:lnTo>
                    <a:pt x="2157" y="2385"/>
                  </a:lnTo>
                  <a:lnTo>
                    <a:pt x="821"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72"/>
            <p:cNvSpPr/>
            <p:nvPr/>
          </p:nvSpPr>
          <p:spPr>
            <a:xfrm>
              <a:off x="2355686" y="4530351"/>
              <a:ext cx="72480" cy="56743"/>
            </a:xfrm>
            <a:custGeom>
              <a:avLst/>
              <a:gdLst/>
              <a:ahLst/>
              <a:cxnLst/>
              <a:rect l="l" t="t" r="r" b="b"/>
              <a:pathLst>
                <a:path w="2768" h="2167" extrusionOk="0">
                  <a:moveTo>
                    <a:pt x="383" y="1"/>
                  </a:moveTo>
                  <a:lnTo>
                    <a:pt x="173" y="516"/>
                  </a:lnTo>
                  <a:cubicBezTo>
                    <a:pt x="125" y="612"/>
                    <a:pt x="68" y="707"/>
                    <a:pt x="1" y="793"/>
                  </a:cubicBezTo>
                  <a:lnTo>
                    <a:pt x="2329" y="2167"/>
                  </a:lnTo>
                  <a:lnTo>
                    <a:pt x="2768" y="1337"/>
                  </a:lnTo>
                  <a:lnTo>
                    <a:pt x="383"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72"/>
            <p:cNvSpPr/>
            <p:nvPr/>
          </p:nvSpPr>
          <p:spPr>
            <a:xfrm>
              <a:off x="2276764" y="4263002"/>
              <a:ext cx="249334" cy="210946"/>
            </a:xfrm>
            <a:custGeom>
              <a:avLst/>
              <a:gdLst/>
              <a:ahLst/>
              <a:cxnLst/>
              <a:rect l="l" t="t" r="r" b="b"/>
              <a:pathLst>
                <a:path w="9522" h="8056" extrusionOk="0">
                  <a:moveTo>
                    <a:pt x="4787" y="0"/>
                  </a:moveTo>
                  <a:cubicBezTo>
                    <a:pt x="4737" y="0"/>
                    <a:pt x="4687" y="1"/>
                    <a:pt x="4637" y="3"/>
                  </a:cubicBezTo>
                  <a:cubicBezTo>
                    <a:pt x="1613" y="127"/>
                    <a:pt x="0" y="3628"/>
                    <a:pt x="1880" y="6004"/>
                  </a:cubicBezTo>
                  <a:lnTo>
                    <a:pt x="1803" y="7826"/>
                  </a:lnTo>
                  <a:cubicBezTo>
                    <a:pt x="1796" y="7956"/>
                    <a:pt x="1904" y="8055"/>
                    <a:pt x="2022" y="8055"/>
                  </a:cubicBezTo>
                  <a:cubicBezTo>
                    <a:pt x="2051" y="8055"/>
                    <a:pt x="2080" y="8049"/>
                    <a:pt x="2109" y="8036"/>
                  </a:cubicBezTo>
                  <a:lnTo>
                    <a:pt x="3769" y="7263"/>
                  </a:lnTo>
                  <a:cubicBezTo>
                    <a:pt x="4105" y="7359"/>
                    <a:pt x="4447" y="7405"/>
                    <a:pt x="4785" y="7405"/>
                  </a:cubicBezTo>
                  <a:cubicBezTo>
                    <a:pt x="5998" y="7405"/>
                    <a:pt x="7160" y="6810"/>
                    <a:pt x="7861" y="5765"/>
                  </a:cubicBezTo>
                  <a:cubicBezTo>
                    <a:pt x="9522" y="3289"/>
                    <a:pt x="7723" y="0"/>
                    <a:pt x="4787"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72"/>
            <p:cNvSpPr/>
            <p:nvPr/>
          </p:nvSpPr>
          <p:spPr>
            <a:xfrm>
              <a:off x="2203080" y="4331502"/>
              <a:ext cx="78948" cy="97906"/>
            </a:xfrm>
            <a:custGeom>
              <a:avLst/>
              <a:gdLst/>
              <a:ahLst/>
              <a:cxnLst/>
              <a:rect l="l" t="t" r="r" b="b"/>
              <a:pathLst>
                <a:path w="3015" h="3739" extrusionOk="0">
                  <a:moveTo>
                    <a:pt x="1127" y="1"/>
                  </a:moveTo>
                  <a:cubicBezTo>
                    <a:pt x="1087" y="1"/>
                    <a:pt x="1047" y="10"/>
                    <a:pt x="1011" y="30"/>
                  </a:cubicBezTo>
                  <a:lnTo>
                    <a:pt x="143" y="545"/>
                  </a:lnTo>
                  <a:cubicBezTo>
                    <a:pt x="38" y="602"/>
                    <a:pt x="0" y="736"/>
                    <a:pt x="67" y="850"/>
                  </a:cubicBezTo>
                  <a:lnTo>
                    <a:pt x="1708" y="3626"/>
                  </a:lnTo>
                  <a:cubicBezTo>
                    <a:pt x="1747" y="3698"/>
                    <a:pt x="1822" y="3739"/>
                    <a:pt x="1899" y="3739"/>
                  </a:cubicBezTo>
                  <a:cubicBezTo>
                    <a:pt x="1934" y="3739"/>
                    <a:pt x="1970" y="3730"/>
                    <a:pt x="2003" y="3712"/>
                  </a:cubicBezTo>
                  <a:lnTo>
                    <a:pt x="2881" y="3197"/>
                  </a:lnTo>
                  <a:cubicBezTo>
                    <a:pt x="2986" y="3140"/>
                    <a:pt x="3015" y="3006"/>
                    <a:pt x="2957" y="2901"/>
                  </a:cubicBezTo>
                  <a:lnTo>
                    <a:pt x="1317" y="106"/>
                  </a:lnTo>
                  <a:cubicBezTo>
                    <a:pt x="1279" y="37"/>
                    <a:pt x="1204" y="1"/>
                    <a:pt x="112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72"/>
            <p:cNvSpPr/>
            <p:nvPr/>
          </p:nvSpPr>
          <p:spPr>
            <a:xfrm>
              <a:off x="2352203" y="4501129"/>
              <a:ext cx="99451" cy="77350"/>
            </a:xfrm>
            <a:custGeom>
              <a:avLst/>
              <a:gdLst/>
              <a:ahLst/>
              <a:cxnLst/>
              <a:rect l="l" t="t" r="r" b="b"/>
              <a:pathLst>
                <a:path w="3798" h="2954" extrusionOk="0">
                  <a:moveTo>
                    <a:pt x="767" y="1"/>
                  </a:moveTo>
                  <a:cubicBezTo>
                    <a:pt x="693" y="1"/>
                    <a:pt x="620" y="39"/>
                    <a:pt x="582" y="115"/>
                  </a:cubicBezTo>
                  <a:lnTo>
                    <a:pt x="67" y="983"/>
                  </a:lnTo>
                  <a:cubicBezTo>
                    <a:pt x="0" y="1088"/>
                    <a:pt x="39" y="1222"/>
                    <a:pt x="143" y="1279"/>
                  </a:cubicBezTo>
                  <a:lnTo>
                    <a:pt x="2929" y="2920"/>
                  </a:lnTo>
                  <a:cubicBezTo>
                    <a:pt x="2965" y="2943"/>
                    <a:pt x="3004" y="2953"/>
                    <a:pt x="3042" y="2953"/>
                  </a:cubicBezTo>
                  <a:cubicBezTo>
                    <a:pt x="3116" y="2953"/>
                    <a:pt x="3187" y="2913"/>
                    <a:pt x="3225" y="2844"/>
                  </a:cubicBezTo>
                  <a:lnTo>
                    <a:pt x="3740" y="1976"/>
                  </a:lnTo>
                  <a:cubicBezTo>
                    <a:pt x="3797" y="1871"/>
                    <a:pt x="3769" y="1728"/>
                    <a:pt x="3664" y="1670"/>
                  </a:cubicBezTo>
                  <a:lnTo>
                    <a:pt x="878" y="29"/>
                  </a:lnTo>
                  <a:cubicBezTo>
                    <a:pt x="843" y="10"/>
                    <a:pt x="805" y="1"/>
                    <a:pt x="76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72"/>
            <p:cNvSpPr/>
            <p:nvPr/>
          </p:nvSpPr>
          <p:spPr>
            <a:xfrm>
              <a:off x="2324971" y="4303039"/>
              <a:ext cx="134669" cy="115135"/>
            </a:xfrm>
            <a:custGeom>
              <a:avLst/>
              <a:gdLst/>
              <a:ahLst/>
              <a:cxnLst/>
              <a:rect l="l" t="t" r="r" b="b"/>
              <a:pathLst>
                <a:path w="5143" h="4397" extrusionOk="0">
                  <a:moveTo>
                    <a:pt x="2956" y="1"/>
                  </a:moveTo>
                  <a:cubicBezTo>
                    <a:pt x="2951" y="1"/>
                    <a:pt x="2945" y="1"/>
                    <a:pt x="2939" y="1"/>
                  </a:cubicBezTo>
                  <a:cubicBezTo>
                    <a:pt x="983" y="1"/>
                    <a:pt x="1" y="2367"/>
                    <a:pt x="1384" y="3750"/>
                  </a:cubicBezTo>
                  <a:cubicBezTo>
                    <a:pt x="1834" y="4197"/>
                    <a:pt x="2385" y="4397"/>
                    <a:pt x="2926" y="4397"/>
                  </a:cubicBezTo>
                  <a:cubicBezTo>
                    <a:pt x="4058" y="4397"/>
                    <a:pt x="5143" y="3519"/>
                    <a:pt x="5143" y="2195"/>
                  </a:cubicBezTo>
                  <a:cubicBezTo>
                    <a:pt x="5143" y="980"/>
                    <a:pt x="4169" y="1"/>
                    <a:pt x="295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72"/>
            <p:cNvSpPr/>
            <p:nvPr/>
          </p:nvSpPr>
          <p:spPr>
            <a:xfrm>
              <a:off x="2347464" y="4313775"/>
              <a:ext cx="109427" cy="93219"/>
            </a:xfrm>
            <a:custGeom>
              <a:avLst/>
              <a:gdLst/>
              <a:ahLst/>
              <a:cxnLst/>
              <a:rect l="l" t="t" r="r" b="b"/>
              <a:pathLst>
                <a:path w="4179" h="3560" extrusionOk="0">
                  <a:moveTo>
                    <a:pt x="801" y="1"/>
                  </a:moveTo>
                  <a:cubicBezTo>
                    <a:pt x="420" y="268"/>
                    <a:pt x="143" y="650"/>
                    <a:pt x="0" y="1088"/>
                  </a:cubicBezTo>
                  <a:lnTo>
                    <a:pt x="3387" y="3559"/>
                  </a:lnTo>
                  <a:cubicBezTo>
                    <a:pt x="3759" y="3283"/>
                    <a:pt x="4036" y="2901"/>
                    <a:pt x="4179" y="2472"/>
                  </a:cubicBezTo>
                  <a:lnTo>
                    <a:pt x="801"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8" name="Google Shape;13358;p72"/>
          <p:cNvGrpSpPr/>
          <p:nvPr/>
        </p:nvGrpSpPr>
        <p:grpSpPr>
          <a:xfrm>
            <a:off x="859632" y="3346972"/>
            <a:ext cx="303537" cy="359127"/>
            <a:chOff x="859632" y="3346972"/>
            <a:chExt cx="303537" cy="359127"/>
          </a:xfrm>
        </p:grpSpPr>
        <p:sp>
          <p:nvSpPr>
            <p:cNvPr id="13359" name="Google Shape;13359;p72"/>
            <p:cNvSpPr/>
            <p:nvPr/>
          </p:nvSpPr>
          <p:spPr>
            <a:xfrm>
              <a:off x="859632" y="3346972"/>
              <a:ext cx="303537" cy="359127"/>
            </a:xfrm>
            <a:custGeom>
              <a:avLst/>
              <a:gdLst/>
              <a:ahLst/>
              <a:cxnLst/>
              <a:rect l="l" t="t" r="r" b="b"/>
              <a:pathLst>
                <a:path w="11592" h="13715" extrusionOk="0">
                  <a:moveTo>
                    <a:pt x="5935" y="1"/>
                  </a:moveTo>
                  <a:cubicBezTo>
                    <a:pt x="4754" y="1"/>
                    <a:pt x="3581" y="368"/>
                    <a:pt x="2595" y="1091"/>
                  </a:cubicBezTo>
                  <a:cubicBezTo>
                    <a:pt x="868" y="2341"/>
                    <a:pt x="0" y="4459"/>
                    <a:pt x="344" y="6567"/>
                  </a:cubicBezTo>
                  <a:cubicBezTo>
                    <a:pt x="678" y="8666"/>
                    <a:pt x="2175" y="10402"/>
                    <a:pt x="4198" y="11060"/>
                  </a:cubicBezTo>
                  <a:lnTo>
                    <a:pt x="5743" y="13607"/>
                  </a:lnTo>
                  <a:cubicBezTo>
                    <a:pt x="5786" y="13679"/>
                    <a:pt x="5860" y="13715"/>
                    <a:pt x="5934" y="13715"/>
                  </a:cubicBezTo>
                  <a:cubicBezTo>
                    <a:pt x="6008" y="13715"/>
                    <a:pt x="6082" y="13679"/>
                    <a:pt x="6125" y="13607"/>
                  </a:cubicBezTo>
                  <a:lnTo>
                    <a:pt x="7670" y="11060"/>
                  </a:lnTo>
                  <a:cubicBezTo>
                    <a:pt x="10008" y="10297"/>
                    <a:pt x="11591" y="8122"/>
                    <a:pt x="11591" y="5661"/>
                  </a:cubicBezTo>
                  <a:cubicBezTo>
                    <a:pt x="11591" y="3533"/>
                    <a:pt x="10399" y="1578"/>
                    <a:pt x="8500" y="614"/>
                  </a:cubicBezTo>
                  <a:cubicBezTo>
                    <a:pt x="7691" y="203"/>
                    <a:pt x="6811" y="1"/>
                    <a:pt x="5935"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0" name="Google Shape;13360;p72"/>
            <p:cNvSpPr/>
            <p:nvPr/>
          </p:nvSpPr>
          <p:spPr>
            <a:xfrm>
              <a:off x="926063" y="3427989"/>
              <a:ext cx="153156" cy="145903"/>
            </a:xfrm>
            <a:custGeom>
              <a:avLst/>
              <a:gdLst/>
              <a:ahLst/>
              <a:cxnLst/>
              <a:rect l="l" t="t" r="r" b="b"/>
              <a:pathLst>
                <a:path w="5849" h="5572" extrusionOk="0">
                  <a:moveTo>
                    <a:pt x="1575" y="0"/>
                  </a:moveTo>
                  <a:cubicBezTo>
                    <a:pt x="1489" y="0"/>
                    <a:pt x="1403" y="0"/>
                    <a:pt x="1308" y="10"/>
                  </a:cubicBezTo>
                  <a:cubicBezTo>
                    <a:pt x="745" y="67"/>
                    <a:pt x="77" y="592"/>
                    <a:pt x="1" y="1603"/>
                  </a:cubicBezTo>
                  <a:lnTo>
                    <a:pt x="1" y="1937"/>
                  </a:lnTo>
                  <a:cubicBezTo>
                    <a:pt x="77" y="2901"/>
                    <a:pt x="802" y="4083"/>
                    <a:pt x="2920" y="5572"/>
                  </a:cubicBezTo>
                  <a:cubicBezTo>
                    <a:pt x="5047" y="4083"/>
                    <a:pt x="5772" y="2901"/>
                    <a:pt x="5849" y="1937"/>
                  </a:cubicBezTo>
                  <a:lnTo>
                    <a:pt x="5849" y="1603"/>
                  </a:lnTo>
                  <a:cubicBezTo>
                    <a:pt x="5772" y="592"/>
                    <a:pt x="5114" y="67"/>
                    <a:pt x="4542" y="10"/>
                  </a:cubicBezTo>
                  <a:cubicBezTo>
                    <a:pt x="4446" y="0"/>
                    <a:pt x="4361" y="0"/>
                    <a:pt x="4275" y="0"/>
                  </a:cubicBezTo>
                  <a:lnTo>
                    <a:pt x="4265" y="0"/>
                  </a:lnTo>
                  <a:cubicBezTo>
                    <a:pt x="3597" y="0"/>
                    <a:pt x="3283" y="287"/>
                    <a:pt x="2920" y="716"/>
                  </a:cubicBezTo>
                  <a:cubicBezTo>
                    <a:pt x="2558" y="287"/>
                    <a:pt x="2233" y="0"/>
                    <a:pt x="157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72"/>
            <p:cNvSpPr/>
            <p:nvPr/>
          </p:nvSpPr>
          <p:spPr>
            <a:xfrm>
              <a:off x="1011767" y="3492928"/>
              <a:ext cx="64703" cy="74470"/>
            </a:xfrm>
            <a:custGeom>
              <a:avLst/>
              <a:gdLst/>
              <a:ahLst/>
              <a:cxnLst/>
              <a:rect l="l" t="t" r="r" b="b"/>
              <a:pathLst>
                <a:path w="2471" h="2844" extrusionOk="0">
                  <a:moveTo>
                    <a:pt x="1259" y="1"/>
                  </a:moveTo>
                  <a:cubicBezTo>
                    <a:pt x="1097" y="1"/>
                    <a:pt x="964" y="134"/>
                    <a:pt x="964" y="297"/>
                  </a:cubicBezTo>
                  <a:lnTo>
                    <a:pt x="964" y="974"/>
                  </a:lnTo>
                  <a:lnTo>
                    <a:pt x="286" y="974"/>
                  </a:lnTo>
                  <a:cubicBezTo>
                    <a:pt x="124" y="974"/>
                    <a:pt x="0" y="1098"/>
                    <a:pt x="0" y="1260"/>
                  </a:cubicBezTo>
                  <a:lnTo>
                    <a:pt x="0" y="2844"/>
                  </a:lnTo>
                  <a:cubicBezTo>
                    <a:pt x="1498" y="1737"/>
                    <a:pt x="2213" y="802"/>
                    <a:pt x="2471"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72"/>
            <p:cNvSpPr/>
            <p:nvPr/>
          </p:nvSpPr>
          <p:spPr>
            <a:xfrm>
              <a:off x="998020" y="3428224"/>
              <a:ext cx="81462" cy="145667"/>
            </a:xfrm>
            <a:custGeom>
              <a:avLst/>
              <a:gdLst/>
              <a:ahLst/>
              <a:cxnLst/>
              <a:rect l="l" t="t" r="r" b="b"/>
              <a:pathLst>
                <a:path w="3111" h="5563" extrusionOk="0">
                  <a:moveTo>
                    <a:pt x="1536" y="1"/>
                  </a:moveTo>
                  <a:cubicBezTo>
                    <a:pt x="1479" y="1"/>
                    <a:pt x="1412" y="10"/>
                    <a:pt x="1355" y="10"/>
                  </a:cubicBezTo>
                  <a:lnTo>
                    <a:pt x="1431" y="10"/>
                  </a:lnTo>
                  <a:cubicBezTo>
                    <a:pt x="1994" y="68"/>
                    <a:pt x="2662" y="592"/>
                    <a:pt x="2738" y="1594"/>
                  </a:cubicBezTo>
                  <a:lnTo>
                    <a:pt x="2738" y="1928"/>
                  </a:lnTo>
                  <a:cubicBezTo>
                    <a:pt x="2662" y="2863"/>
                    <a:pt x="1975" y="4008"/>
                    <a:pt x="0" y="5439"/>
                  </a:cubicBezTo>
                  <a:lnTo>
                    <a:pt x="182" y="5563"/>
                  </a:lnTo>
                  <a:cubicBezTo>
                    <a:pt x="2309" y="4074"/>
                    <a:pt x="3034" y="2892"/>
                    <a:pt x="3110" y="1928"/>
                  </a:cubicBezTo>
                  <a:lnTo>
                    <a:pt x="3110" y="1594"/>
                  </a:lnTo>
                  <a:cubicBezTo>
                    <a:pt x="3024" y="583"/>
                    <a:pt x="2366" y="58"/>
                    <a:pt x="1803" y="10"/>
                  </a:cubicBezTo>
                  <a:cubicBezTo>
                    <a:pt x="1708" y="1"/>
                    <a:pt x="1622" y="1"/>
                    <a:pt x="1536" y="1"/>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3" name="Google Shape;13363;p72"/>
            <p:cNvSpPr/>
            <p:nvPr/>
          </p:nvSpPr>
          <p:spPr>
            <a:xfrm>
              <a:off x="1022738" y="3503925"/>
              <a:ext cx="80964" cy="81200"/>
            </a:xfrm>
            <a:custGeom>
              <a:avLst/>
              <a:gdLst/>
              <a:ahLst/>
              <a:cxnLst/>
              <a:rect l="l" t="t" r="r" b="b"/>
              <a:pathLst>
                <a:path w="3092" h="3101" extrusionOk="0">
                  <a:moveTo>
                    <a:pt x="1193" y="1"/>
                  </a:moveTo>
                  <a:cubicBezTo>
                    <a:pt x="1069" y="1"/>
                    <a:pt x="964" y="105"/>
                    <a:pt x="964" y="229"/>
                  </a:cubicBezTo>
                  <a:lnTo>
                    <a:pt x="964" y="974"/>
                  </a:lnTo>
                  <a:lnTo>
                    <a:pt x="220" y="974"/>
                  </a:lnTo>
                  <a:cubicBezTo>
                    <a:pt x="96" y="974"/>
                    <a:pt x="1" y="1069"/>
                    <a:pt x="1" y="1193"/>
                  </a:cubicBezTo>
                  <a:lnTo>
                    <a:pt x="1" y="1909"/>
                  </a:lnTo>
                  <a:cubicBezTo>
                    <a:pt x="1" y="2023"/>
                    <a:pt x="96" y="2128"/>
                    <a:pt x="220" y="2128"/>
                  </a:cubicBezTo>
                  <a:lnTo>
                    <a:pt x="964" y="2128"/>
                  </a:lnTo>
                  <a:lnTo>
                    <a:pt x="964" y="2872"/>
                  </a:lnTo>
                  <a:cubicBezTo>
                    <a:pt x="964" y="2996"/>
                    <a:pt x="1069" y="3101"/>
                    <a:pt x="1193" y="3101"/>
                  </a:cubicBezTo>
                  <a:lnTo>
                    <a:pt x="1899" y="3101"/>
                  </a:lnTo>
                  <a:cubicBezTo>
                    <a:pt x="2023" y="3101"/>
                    <a:pt x="2119" y="2996"/>
                    <a:pt x="2119" y="2872"/>
                  </a:cubicBezTo>
                  <a:lnTo>
                    <a:pt x="2119" y="2128"/>
                  </a:lnTo>
                  <a:lnTo>
                    <a:pt x="2863" y="2128"/>
                  </a:lnTo>
                  <a:cubicBezTo>
                    <a:pt x="2987" y="2128"/>
                    <a:pt x="3092" y="2023"/>
                    <a:pt x="3092" y="1909"/>
                  </a:cubicBezTo>
                  <a:lnTo>
                    <a:pt x="3092" y="1193"/>
                  </a:lnTo>
                  <a:cubicBezTo>
                    <a:pt x="3092" y="1069"/>
                    <a:pt x="2987" y="974"/>
                    <a:pt x="2863" y="974"/>
                  </a:cubicBezTo>
                  <a:lnTo>
                    <a:pt x="2119" y="974"/>
                  </a:lnTo>
                  <a:lnTo>
                    <a:pt x="2119" y="229"/>
                  </a:lnTo>
                  <a:cubicBezTo>
                    <a:pt x="2119" y="105"/>
                    <a:pt x="2023" y="1"/>
                    <a:pt x="189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4" name="Google Shape;13364;p72"/>
          <p:cNvGrpSpPr/>
          <p:nvPr/>
        </p:nvGrpSpPr>
        <p:grpSpPr>
          <a:xfrm>
            <a:off x="1767911" y="2882241"/>
            <a:ext cx="265306" cy="366799"/>
            <a:chOff x="1767911" y="2882241"/>
            <a:chExt cx="265306" cy="366799"/>
          </a:xfrm>
        </p:grpSpPr>
        <p:sp>
          <p:nvSpPr>
            <p:cNvPr id="13365" name="Google Shape;13365;p72"/>
            <p:cNvSpPr/>
            <p:nvPr/>
          </p:nvSpPr>
          <p:spPr>
            <a:xfrm>
              <a:off x="1767911" y="3066269"/>
              <a:ext cx="265306" cy="182771"/>
            </a:xfrm>
            <a:custGeom>
              <a:avLst/>
              <a:gdLst/>
              <a:ahLst/>
              <a:cxnLst/>
              <a:rect l="l" t="t" r="r" b="b"/>
              <a:pathLst>
                <a:path w="10132" h="6980" extrusionOk="0">
                  <a:moveTo>
                    <a:pt x="0" y="1"/>
                  </a:moveTo>
                  <a:lnTo>
                    <a:pt x="0" y="5200"/>
                  </a:lnTo>
                  <a:cubicBezTo>
                    <a:pt x="0" y="5305"/>
                    <a:pt x="67" y="5391"/>
                    <a:pt x="163" y="5419"/>
                  </a:cubicBezTo>
                  <a:lnTo>
                    <a:pt x="4999" y="6965"/>
                  </a:lnTo>
                  <a:cubicBezTo>
                    <a:pt x="5023" y="6974"/>
                    <a:pt x="5047" y="6979"/>
                    <a:pt x="5070" y="6979"/>
                  </a:cubicBezTo>
                  <a:cubicBezTo>
                    <a:pt x="5092" y="6979"/>
                    <a:pt x="5114" y="6974"/>
                    <a:pt x="5133" y="6965"/>
                  </a:cubicBezTo>
                  <a:lnTo>
                    <a:pt x="9970" y="5419"/>
                  </a:lnTo>
                  <a:cubicBezTo>
                    <a:pt x="10065" y="5391"/>
                    <a:pt x="10132" y="5305"/>
                    <a:pt x="10132" y="5200"/>
                  </a:cubicBezTo>
                  <a:lnTo>
                    <a:pt x="10132" y="1"/>
                  </a:lnTo>
                  <a:lnTo>
                    <a:pt x="5066" y="1622"/>
                  </a:lnTo>
                  <a:lnTo>
                    <a:pt x="0"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72"/>
            <p:cNvSpPr/>
            <p:nvPr/>
          </p:nvSpPr>
          <p:spPr>
            <a:xfrm>
              <a:off x="1818867" y="2882241"/>
              <a:ext cx="147422" cy="155905"/>
            </a:xfrm>
            <a:custGeom>
              <a:avLst/>
              <a:gdLst/>
              <a:ahLst/>
              <a:cxnLst/>
              <a:rect l="l" t="t" r="r" b="b"/>
              <a:pathLst>
                <a:path w="5630" h="5954" extrusionOk="0">
                  <a:moveTo>
                    <a:pt x="3120" y="0"/>
                  </a:moveTo>
                  <a:cubicBezTo>
                    <a:pt x="2622" y="0"/>
                    <a:pt x="2111" y="151"/>
                    <a:pt x="1651" y="484"/>
                  </a:cubicBezTo>
                  <a:cubicBezTo>
                    <a:pt x="1" y="1686"/>
                    <a:pt x="411" y="4253"/>
                    <a:pt x="2357" y="4892"/>
                  </a:cubicBezTo>
                  <a:lnTo>
                    <a:pt x="2929" y="5846"/>
                  </a:lnTo>
                  <a:cubicBezTo>
                    <a:pt x="2972" y="5917"/>
                    <a:pt x="3046" y="5953"/>
                    <a:pt x="3120" y="5953"/>
                  </a:cubicBezTo>
                  <a:cubicBezTo>
                    <a:pt x="3194" y="5953"/>
                    <a:pt x="3268" y="5917"/>
                    <a:pt x="3311" y="5846"/>
                  </a:cubicBezTo>
                  <a:lnTo>
                    <a:pt x="3893" y="4892"/>
                  </a:lnTo>
                  <a:cubicBezTo>
                    <a:pt x="4923" y="4558"/>
                    <a:pt x="5629" y="3594"/>
                    <a:pt x="5629" y="2507"/>
                  </a:cubicBezTo>
                  <a:cubicBezTo>
                    <a:pt x="5629" y="1024"/>
                    <a:pt x="4418" y="0"/>
                    <a:pt x="3120"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72"/>
            <p:cNvSpPr/>
            <p:nvPr/>
          </p:nvSpPr>
          <p:spPr>
            <a:xfrm>
              <a:off x="1886817" y="2912144"/>
              <a:ext cx="47735" cy="47500"/>
            </a:xfrm>
            <a:custGeom>
              <a:avLst/>
              <a:gdLst/>
              <a:ahLst/>
              <a:cxnLst/>
              <a:rect l="l" t="t" r="r" b="b"/>
              <a:pathLst>
                <a:path w="1823" h="1814" extrusionOk="0">
                  <a:moveTo>
                    <a:pt x="916" y="1"/>
                  </a:moveTo>
                  <a:cubicBezTo>
                    <a:pt x="411" y="1"/>
                    <a:pt x="0" y="401"/>
                    <a:pt x="0" y="907"/>
                  </a:cubicBezTo>
                  <a:cubicBezTo>
                    <a:pt x="0" y="1412"/>
                    <a:pt x="411" y="1813"/>
                    <a:pt x="916" y="1813"/>
                  </a:cubicBezTo>
                  <a:cubicBezTo>
                    <a:pt x="1412" y="1813"/>
                    <a:pt x="1823" y="1412"/>
                    <a:pt x="1823" y="907"/>
                  </a:cubicBezTo>
                  <a:cubicBezTo>
                    <a:pt x="1823" y="401"/>
                    <a:pt x="1412" y="1"/>
                    <a:pt x="91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72"/>
            <p:cNvSpPr/>
            <p:nvPr/>
          </p:nvSpPr>
          <p:spPr>
            <a:xfrm>
              <a:off x="1858799" y="2906488"/>
              <a:ext cx="84237" cy="79079"/>
            </a:xfrm>
            <a:custGeom>
              <a:avLst/>
              <a:gdLst/>
              <a:ahLst/>
              <a:cxnLst/>
              <a:rect l="l" t="t" r="r" b="b"/>
              <a:pathLst>
                <a:path w="3217" h="3020" extrusionOk="0">
                  <a:moveTo>
                    <a:pt x="1989" y="422"/>
                  </a:moveTo>
                  <a:cubicBezTo>
                    <a:pt x="2159" y="422"/>
                    <a:pt x="2332" y="485"/>
                    <a:pt x="2473" y="627"/>
                  </a:cubicBezTo>
                  <a:cubicBezTo>
                    <a:pt x="2749" y="903"/>
                    <a:pt x="2749" y="1342"/>
                    <a:pt x="2482" y="1619"/>
                  </a:cubicBezTo>
                  <a:lnTo>
                    <a:pt x="2473" y="1619"/>
                  </a:lnTo>
                  <a:cubicBezTo>
                    <a:pt x="2332" y="1760"/>
                    <a:pt x="2159" y="1823"/>
                    <a:pt x="1989" y="1823"/>
                  </a:cubicBezTo>
                  <a:cubicBezTo>
                    <a:pt x="1632" y="1823"/>
                    <a:pt x="1290" y="1543"/>
                    <a:pt x="1290" y="1123"/>
                  </a:cubicBezTo>
                  <a:cubicBezTo>
                    <a:pt x="1290" y="702"/>
                    <a:pt x="1632" y="422"/>
                    <a:pt x="1989" y="422"/>
                  </a:cubicBezTo>
                  <a:close/>
                  <a:moveTo>
                    <a:pt x="2006" y="0"/>
                  </a:moveTo>
                  <a:cubicBezTo>
                    <a:pt x="1213" y="0"/>
                    <a:pt x="509" y="906"/>
                    <a:pt x="1061" y="1752"/>
                  </a:cubicBezTo>
                  <a:lnTo>
                    <a:pt x="155" y="2649"/>
                  </a:lnTo>
                  <a:cubicBezTo>
                    <a:pt x="0" y="2803"/>
                    <a:pt x="140" y="3020"/>
                    <a:pt x="304" y="3020"/>
                  </a:cubicBezTo>
                  <a:cubicBezTo>
                    <a:pt x="353" y="3020"/>
                    <a:pt x="404" y="3001"/>
                    <a:pt x="450" y="2954"/>
                  </a:cubicBezTo>
                  <a:lnTo>
                    <a:pt x="1357" y="2048"/>
                  </a:lnTo>
                  <a:cubicBezTo>
                    <a:pt x="1547" y="2178"/>
                    <a:pt x="1765" y="2240"/>
                    <a:pt x="1981" y="2240"/>
                  </a:cubicBezTo>
                  <a:cubicBezTo>
                    <a:pt x="2306" y="2240"/>
                    <a:pt x="2627" y="2098"/>
                    <a:pt x="2845" y="1829"/>
                  </a:cubicBezTo>
                  <a:cubicBezTo>
                    <a:pt x="3217" y="1390"/>
                    <a:pt x="3188" y="732"/>
                    <a:pt x="2778" y="331"/>
                  </a:cubicBezTo>
                  <a:cubicBezTo>
                    <a:pt x="2539" y="99"/>
                    <a:pt x="2268" y="0"/>
                    <a:pt x="2006"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7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1538"/>
                  </a:lnTo>
                  <a:lnTo>
                    <a:pt x="296" y="12"/>
                  </a:lnTo>
                  <a:cubicBezTo>
                    <a:pt x="272" y="4"/>
                    <a:pt x="249" y="0"/>
                    <a:pt x="2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72"/>
            <p:cNvSpPr/>
            <p:nvPr/>
          </p:nvSpPr>
          <p:spPr>
            <a:xfrm>
              <a:off x="1767911" y="3041001"/>
              <a:ext cx="132679" cy="180676"/>
            </a:xfrm>
            <a:custGeom>
              <a:avLst/>
              <a:gdLst/>
              <a:ahLst/>
              <a:cxnLst/>
              <a:rect l="l" t="t" r="r" b="b"/>
              <a:pathLst>
                <a:path w="5067" h="6900" extrusionOk="0">
                  <a:moveTo>
                    <a:pt x="225" y="0"/>
                  </a:moveTo>
                  <a:cubicBezTo>
                    <a:pt x="107" y="0"/>
                    <a:pt x="0" y="94"/>
                    <a:pt x="0" y="222"/>
                  </a:cubicBezTo>
                  <a:lnTo>
                    <a:pt x="0" y="5278"/>
                  </a:lnTo>
                  <a:lnTo>
                    <a:pt x="5066" y="6899"/>
                  </a:lnTo>
                  <a:lnTo>
                    <a:pt x="5066" y="6136"/>
                  </a:lnTo>
                  <a:lnTo>
                    <a:pt x="582" y="4696"/>
                  </a:lnTo>
                  <a:lnTo>
                    <a:pt x="582" y="98"/>
                  </a:lnTo>
                  <a:lnTo>
                    <a:pt x="296" y="12"/>
                  </a:lnTo>
                  <a:cubicBezTo>
                    <a:pt x="272" y="4"/>
                    <a:pt x="249" y="0"/>
                    <a:pt x="22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72"/>
            <p:cNvSpPr/>
            <p:nvPr/>
          </p:nvSpPr>
          <p:spPr>
            <a:xfrm>
              <a:off x="1783151" y="3029008"/>
              <a:ext cx="117440" cy="159938"/>
            </a:xfrm>
            <a:custGeom>
              <a:avLst/>
              <a:gdLst/>
              <a:ahLst/>
              <a:cxnLst/>
              <a:rect l="l" t="t" r="r" b="b"/>
              <a:pathLst>
                <a:path w="4485" h="6108" extrusionOk="0">
                  <a:moveTo>
                    <a:pt x="226" y="1"/>
                  </a:moveTo>
                  <a:cubicBezTo>
                    <a:pt x="102" y="1"/>
                    <a:pt x="0" y="102"/>
                    <a:pt x="0" y="231"/>
                  </a:cubicBezTo>
                  <a:lnTo>
                    <a:pt x="0" y="4677"/>
                  </a:lnTo>
                  <a:lnTo>
                    <a:pt x="4484" y="6108"/>
                  </a:lnTo>
                  <a:lnTo>
                    <a:pt x="4484" y="1357"/>
                  </a:lnTo>
                  <a:lnTo>
                    <a:pt x="296" y="12"/>
                  </a:lnTo>
                  <a:cubicBezTo>
                    <a:pt x="272" y="4"/>
                    <a:pt x="249" y="1"/>
                    <a:pt x="226"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72"/>
            <p:cNvSpPr/>
            <p:nvPr/>
          </p:nvSpPr>
          <p:spPr>
            <a:xfrm>
              <a:off x="1813290" y="3067212"/>
              <a:ext cx="65305" cy="26578"/>
            </a:xfrm>
            <a:custGeom>
              <a:avLst/>
              <a:gdLst/>
              <a:ahLst/>
              <a:cxnLst/>
              <a:rect l="l" t="t" r="r" b="b"/>
              <a:pathLst>
                <a:path w="2494" h="1015" extrusionOk="0">
                  <a:moveTo>
                    <a:pt x="294" y="0"/>
                  </a:moveTo>
                  <a:cubicBezTo>
                    <a:pt x="79" y="0"/>
                    <a:pt x="1" y="335"/>
                    <a:pt x="242" y="413"/>
                  </a:cubicBezTo>
                  <a:lnTo>
                    <a:pt x="2131" y="1004"/>
                  </a:lnTo>
                  <a:cubicBezTo>
                    <a:pt x="2160" y="1004"/>
                    <a:pt x="2179" y="1014"/>
                    <a:pt x="2198" y="1014"/>
                  </a:cubicBezTo>
                  <a:cubicBezTo>
                    <a:pt x="2446" y="1014"/>
                    <a:pt x="2494" y="671"/>
                    <a:pt x="2265" y="594"/>
                  </a:cubicBezTo>
                  <a:lnTo>
                    <a:pt x="366" y="12"/>
                  </a:lnTo>
                  <a:cubicBezTo>
                    <a:pt x="341" y="4"/>
                    <a:pt x="316" y="0"/>
                    <a:pt x="294"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72"/>
            <p:cNvSpPr/>
            <p:nvPr/>
          </p:nvSpPr>
          <p:spPr>
            <a:xfrm>
              <a:off x="1813237" y="3086746"/>
              <a:ext cx="65279" cy="26525"/>
            </a:xfrm>
            <a:custGeom>
              <a:avLst/>
              <a:gdLst/>
              <a:ahLst/>
              <a:cxnLst/>
              <a:rect l="l" t="t" r="r" b="b"/>
              <a:pathLst>
                <a:path w="2493" h="1013" extrusionOk="0">
                  <a:moveTo>
                    <a:pt x="303" y="1"/>
                  </a:moveTo>
                  <a:cubicBezTo>
                    <a:pt x="83" y="1"/>
                    <a:pt x="0" y="342"/>
                    <a:pt x="244" y="421"/>
                  </a:cubicBezTo>
                  <a:lnTo>
                    <a:pt x="2133" y="1003"/>
                  </a:lnTo>
                  <a:cubicBezTo>
                    <a:pt x="2162" y="1012"/>
                    <a:pt x="2181" y="1012"/>
                    <a:pt x="2200" y="1012"/>
                  </a:cubicBezTo>
                  <a:cubicBezTo>
                    <a:pt x="2203" y="1012"/>
                    <a:pt x="2206" y="1012"/>
                    <a:pt x="2210" y="1012"/>
                  </a:cubicBezTo>
                  <a:cubicBezTo>
                    <a:pt x="2449" y="1012"/>
                    <a:pt x="2493" y="668"/>
                    <a:pt x="2267" y="602"/>
                  </a:cubicBezTo>
                  <a:lnTo>
                    <a:pt x="368" y="10"/>
                  </a:lnTo>
                  <a:cubicBezTo>
                    <a:pt x="345" y="4"/>
                    <a:pt x="323" y="1"/>
                    <a:pt x="303"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72"/>
            <p:cNvSpPr/>
            <p:nvPr/>
          </p:nvSpPr>
          <p:spPr>
            <a:xfrm>
              <a:off x="1813290" y="3106437"/>
              <a:ext cx="65227" cy="26552"/>
            </a:xfrm>
            <a:custGeom>
              <a:avLst/>
              <a:gdLst/>
              <a:ahLst/>
              <a:cxnLst/>
              <a:rect l="l" t="t" r="r" b="b"/>
              <a:pathLst>
                <a:path w="2491" h="1014" extrusionOk="0">
                  <a:moveTo>
                    <a:pt x="295" y="0"/>
                  </a:moveTo>
                  <a:cubicBezTo>
                    <a:pt x="79" y="0"/>
                    <a:pt x="0" y="344"/>
                    <a:pt x="242" y="413"/>
                  </a:cubicBezTo>
                  <a:lnTo>
                    <a:pt x="2131" y="1004"/>
                  </a:lnTo>
                  <a:cubicBezTo>
                    <a:pt x="2160" y="1014"/>
                    <a:pt x="2179" y="1014"/>
                    <a:pt x="2198" y="1014"/>
                  </a:cubicBezTo>
                  <a:cubicBezTo>
                    <a:pt x="2201" y="1014"/>
                    <a:pt x="2204" y="1014"/>
                    <a:pt x="2208" y="1014"/>
                  </a:cubicBezTo>
                  <a:cubicBezTo>
                    <a:pt x="2447" y="1014"/>
                    <a:pt x="2491" y="669"/>
                    <a:pt x="2265" y="604"/>
                  </a:cubicBezTo>
                  <a:lnTo>
                    <a:pt x="366" y="12"/>
                  </a:lnTo>
                  <a:cubicBezTo>
                    <a:pt x="341" y="4"/>
                    <a:pt x="317" y="0"/>
                    <a:pt x="29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5" name="Google Shape;13375;p7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0" y="1538"/>
                  </a:lnTo>
                  <a:lnTo>
                    <a:pt x="0" y="6899"/>
                  </a:lnTo>
                  <a:lnTo>
                    <a:pt x="5066" y="5278"/>
                  </a:lnTo>
                  <a:lnTo>
                    <a:pt x="5066" y="222"/>
                  </a:lnTo>
                  <a:cubicBezTo>
                    <a:pt x="5066" y="94"/>
                    <a:pt x="4960" y="0"/>
                    <a:pt x="48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6" name="Google Shape;13376;p72"/>
            <p:cNvSpPr/>
            <p:nvPr/>
          </p:nvSpPr>
          <p:spPr>
            <a:xfrm>
              <a:off x="1900564" y="3041001"/>
              <a:ext cx="132653" cy="180676"/>
            </a:xfrm>
            <a:custGeom>
              <a:avLst/>
              <a:gdLst/>
              <a:ahLst/>
              <a:cxnLst/>
              <a:rect l="l" t="t" r="r" b="b"/>
              <a:pathLst>
                <a:path w="5066" h="6900" extrusionOk="0">
                  <a:moveTo>
                    <a:pt x="4841" y="0"/>
                  </a:moveTo>
                  <a:cubicBezTo>
                    <a:pt x="4818" y="0"/>
                    <a:pt x="4794" y="4"/>
                    <a:pt x="4770" y="12"/>
                  </a:cubicBezTo>
                  <a:lnTo>
                    <a:pt x="4484" y="98"/>
                  </a:lnTo>
                  <a:lnTo>
                    <a:pt x="4484" y="4724"/>
                  </a:lnTo>
                  <a:lnTo>
                    <a:pt x="0" y="6136"/>
                  </a:lnTo>
                  <a:lnTo>
                    <a:pt x="0" y="6899"/>
                  </a:lnTo>
                  <a:lnTo>
                    <a:pt x="5066" y="5278"/>
                  </a:lnTo>
                  <a:lnTo>
                    <a:pt x="5066" y="222"/>
                  </a:lnTo>
                  <a:cubicBezTo>
                    <a:pt x="5066" y="94"/>
                    <a:pt x="4960" y="0"/>
                    <a:pt x="4841"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72"/>
            <p:cNvSpPr/>
            <p:nvPr/>
          </p:nvSpPr>
          <p:spPr>
            <a:xfrm>
              <a:off x="1900564" y="3029008"/>
              <a:ext cx="117414" cy="159938"/>
            </a:xfrm>
            <a:custGeom>
              <a:avLst/>
              <a:gdLst/>
              <a:ahLst/>
              <a:cxnLst/>
              <a:rect l="l" t="t" r="r" b="b"/>
              <a:pathLst>
                <a:path w="4484" h="6108" extrusionOk="0">
                  <a:moveTo>
                    <a:pt x="4259" y="1"/>
                  </a:moveTo>
                  <a:cubicBezTo>
                    <a:pt x="4236" y="1"/>
                    <a:pt x="4212" y="4"/>
                    <a:pt x="4188" y="12"/>
                  </a:cubicBezTo>
                  <a:lnTo>
                    <a:pt x="0" y="1357"/>
                  </a:lnTo>
                  <a:lnTo>
                    <a:pt x="0" y="6108"/>
                  </a:lnTo>
                  <a:lnTo>
                    <a:pt x="4484" y="4677"/>
                  </a:lnTo>
                  <a:lnTo>
                    <a:pt x="4484" y="231"/>
                  </a:lnTo>
                  <a:cubicBezTo>
                    <a:pt x="4484" y="102"/>
                    <a:pt x="4382" y="1"/>
                    <a:pt x="425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8" name="Google Shape;13378;p72"/>
            <p:cNvSpPr/>
            <p:nvPr/>
          </p:nvSpPr>
          <p:spPr>
            <a:xfrm>
              <a:off x="1900564" y="3029244"/>
              <a:ext cx="117414" cy="159702"/>
            </a:xfrm>
            <a:custGeom>
              <a:avLst/>
              <a:gdLst/>
              <a:ahLst/>
              <a:cxnLst/>
              <a:rect l="l" t="t" r="r" b="b"/>
              <a:pathLst>
                <a:path w="4484" h="6099" extrusionOk="0">
                  <a:moveTo>
                    <a:pt x="4268" y="1"/>
                  </a:moveTo>
                  <a:cubicBezTo>
                    <a:pt x="4245" y="1"/>
                    <a:pt x="4221" y="4"/>
                    <a:pt x="4198" y="12"/>
                  </a:cubicBezTo>
                  <a:lnTo>
                    <a:pt x="3816" y="127"/>
                  </a:lnTo>
                  <a:lnTo>
                    <a:pt x="3816" y="4019"/>
                  </a:lnTo>
                  <a:lnTo>
                    <a:pt x="0" y="5231"/>
                  </a:lnTo>
                  <a:lnTo>
                    <a:pt x="0" y="6099"/>
                  </a:lnTo>
                  <a:lnTo>
                    <a:pt x="4484" y="4668"/>
                  </a:lnTo>
                  <a:lnTo>
                    <a:pt x="4484" y="222"/>
                  </a:lnTo>
                  <a:cubicBezTo>
                    <a:pt x="4484" y="95"/>
                    <a:pt x="4384" y="1"/>
                    <a:pt x="426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9" name="Google Shape;13379;p72"/>
            <p:cNvSpPr/>
            <p:nvPr/>
          </p:nvSpPr>
          <p:spPr>
            <a:xfrm>
              <a:off x="1941282" y="3069988"/>
              <a:ext cx="29484" cy="36345"/>
            </a:xfrm>
            <a:custGeom>
              <a:avLst/>
              <a:gdLst/>
              <a:ahLst/>
              <a:cxnLst/>
              <a:rect l="l" t="t" r="r" b="b"/>
              <a:pathLst>
                <a:path w="1126" h="1388" extrusionOk="0">
                  <a:moveTo>
                    <a:pt x="897" y="0"/>
                  </a:moveTo>
                  <a:cubicBezTo>
                    <a:pt x="875" y="0"/>
                    <a:pt x="853" y="4"/>
                    <a:pt x="830" y="11"/>
                  </a:cubicBezTo>
                  <a:lnTo>
                    <a:pt x="153" y="231"/>
                  </a:lnTo>
                  <a:cubicBezTo>
                    <a:pt x="67" y="259"/>
                    <a:pt x="0" y="345"/>
                    <a:pt x="0" y="450"/>
                  </a:cubicBezTo>
                  <a:lnTo>
                    <a:pt x="0" y="1166"/>
                  </a:lnTo>
                  <a:cubicBezTo>
                    <a:pt x="0" y="1293"/>
                    <a:pt x="100" y="1387"/>
                    <a:pt x="221" y="1387"/>
                  </a:cubicBezTo>
                  <a:cubicBezTo>
                    <a:pt x="246" y="1387"/>
                    <a:pt x="271" y="1383"/>
                    <a:pt x="296" y="1375"/>
                  </a:cubicBezTo>
                  <a:lnTo>
                    <a:pt x="964" y="1156"/>
                  </a:lnTo>
                  <a:cubicBezTo>
                    <a:pt x="1059" y="1127"/>
                    <a:pt x="1126" y="1042"/>
                    <a:pt x="1126" y="946"/>
                  </a:cubicBezTo>
                  <a:lnTo>
                    <a:pt x="1126" y="231"/>
                  </a:lnTo>
                  <a:cubicBezTo>
                    <a:pt x="1126" y="102"/>
                    <a:pt x="1017" y="0"/>
                    <a:pt x="89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0" name="Google Shape;13380;p72"/>
          <p:cNvGrpSpPr/>
          <p:nvPr/>
        </p:nvGrpSpPr>
        <p:grpSpPr>
          <a:xfrm>
            <a:off x="1332009" y="1499935"/>
            <a:ext cx="331895" cy="359311"/>
            <a:chOff x="1332009" y="1499935"/>
            <a:chExt cx="331895" cy="359311"/>
          </a:xfrm>
        </p:grpSpPr>
        <p:sp>
          <p:nvSpPr>
            <p:cNvPr id="13381" name="Google Shape;13381;p72"/>
            <p:cNvSpPr/>
            <p:nvPr/>
          </p:nvSpPr>
          <p:spPr>
            <a:xfrm>
              <a:off x="1435414" y="1570451"/>
              <a:ext cx="28515" cy="79210"/>
            </a:xfrm>
            <a:custGeom>
              <a:avLst/>
              <a:gdLst/>
              <a:ahLst/>
              <a:cxnLst/>
              <a:rect l="l" t="t" r="r" b="b"/>
              <a:pathLst>
                <a:path w="1089" h="3025" extrusionOk="0">
                  <a:moveTo>
                    <a:pt x="545" y="1"/>
                  </a:moveTo>
                  <a:cubicBezTo>
                    <a:pt x="273" y="1"/>
                    <a:pt x="1" y="182"/>
                    <a:pt x="1" y="544"/>
                  </a:cubicBezTo>
                  <a:lnTo>
                    <a:pt x="1" y="3025"/>
                  </a:lnTo>
                  <a:lnTo>
                    <a:pt x="1088" y="3025"/>
                  </a:lnTo>
                  <a:lnTo>
                    <a:pt x="1088" y="544"/>
                  </a:lnTo>
                  <a:cubicBezTo>
                    <a:pt x="1088" y="182"/>
                    <a:pt x="816" y="1"/>
                    <a:pt x="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2" name="Google Shape;13382;p72"/>
            <p:cNvSpPr/>
            <p:nvPr/>
          </p:nvSpPr>
          <p:spPr>
            <a:xfrm>
              <a:off x="1435414" y="1627665"/>
              <a:ext cx="28515" cy="21995"/>
            </a:xfrm>
            <a:custGeom>
              <a:avLst/>
              <a:gdLst/>
              <a:ahLst/>
              <a:cxnLst/>
              <a:rect l="l" t="t" r="r" b="b"/>
              <a:pathLst>
                <a:path w="1089" h="840" extrusionOk="0">
                  <a:moveTo>
                    <a:pt x="1" y="0"/>
                  </a:moveTo>
                  <a:lnTo>
                    <a:pt x="1" y="840"/>
                  </a:lnTo>
                  <a:lnTo>
                    <a:pt x="1088" y="840"/>
                  </a:lnTo>
                  <a:lnTo>
                    <a:pt x="108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3" name="Google Shape;13383;p72"/>
            <p:cNvSpPr/>
            <p:nvPr/>
          </p:nvSpPr>
          <p:spPr>
            <a:xfrm>
              <a:off x="1350496" y="1570451"/>
              <a:ext cx="28254" cy="79210"/>
            </a:xfrm>
            <a:custGeom>
              <a:avLst/>
              <a:gdLst/>
              <a:ahLst/>
              <a:cxnLst/>
              <a:rect l="l" t="t" r="r" b="b"/>
              <a:pathLst>
                <a:path w="1079" h="3025" extrusionOk="0">
                  <a:moveTo>
                    <a:pt x="539" y="1"/>
                  </a:moveTo>
                  <a:cubicBezTo>
                    <a:pt x="270" y="1"/>
                    <a:pt x="0" y="182"/>
                    <a:pt x="0" y="544"/>
                  </a:cubicBezTo>
                  <a:lnTo>
                    <a:pt x="0" y="3025"/>
                  </a:lnTo>
                  <a:lnTo>
                    <a:pt x="1078" y="3025"/>
                  </a:lnTo>
                  <a:lnTo>
                    <a:pt x="1078" y="544"/>
                  </a:lnTo>
                  <a:cubicBezTo>
                    <a:pt x="1078" y="182"/>
                    <a:pt x="809" y="1"/>
                    <a:pt x="53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72"/>
            <p:cNvSpPr/>
            <p:nvPr/>
          </p:nvSpPr>
          <p:spPr>
            <a:xfrm>
              <a:off x="1350496" y="1627665"/>
              <a:ext cx="28254" cy="21995"/>
            </a:xfrm>
            <a:custGeom>
              <a:avLst/>
              <a:gdLst/>
              <a:ahLst/>
              <a:cxnLst/>
              <a:rect l="l" t="t" r="r" b="b"/>
              <a:pathLst>
                <a:path w="1079" h="840" extrusionOk="0">
                  <a:moveTo>
                    <a:pt x="0" y="0"/>
                  </a:moveTo>
                  <a:lnTo>
                    <a:pt x="0" y="840"/>
                  </a:lnTo>
                  <a:lnTo>
                    <a:pt x="1078" y="840"/>
                  </a:lnTo>
                  <a:lnTo>
                    <a:pt x="1078"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72"/>
            <p:cNvSpPr/>
            <p:nvPr/>
          </p:nvSpPr>
          <p:spPr>
            <a:xfrm>
              <a:off x="1392706" y="1791531"/>
              <a:ext cx="28751" cy="67714"/>
            </a:xfrm>
            <a:custGeom>
              <a:avLst/>
              <a:gdLst/>
              <a:ahLst/>
              <a:cxnLst/>
              <a:rect l="l" t="t" r="r" b="b"/>
              <a:pathLst>
                <a:path w="1098" h="2586" extrusionOk="0">
                  <a:moveTo>
                    <a:pt x="0" y="1"/>
                  </a:moveTo>
                  <a:lnTo>
                    <a:pt x="0" y="2366"/>
                  </a:lnTo>
                  <a:cubicBezTo>
                    <a:pt x="0" y="2490"/>
                    <a:pt x="105" y="2586"/>
                    <a:pt x="229" y="2586"/>
                  </a:cubicBezTo>
                  <a:lnTo>
                    <a:pt x="869" y="2586"/>
                  </a:lnTo>
                  <a:cubicBezTo>
                    <a:pt x="993" y="2586"/>
                    <a:pt x="1098" y="2490"/>
                    <a:pt x="1098" y="2366"/>
                  </a:cubicBezTo>
                  <a:lnTo>
                    <a:pt x="1098"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72"/>
            <p:cNvSpPr/>
            <p:nvPr/>
          </p:nvSpPr>
          <p:spPr>
            <a:xfrm>
              <a:off x="1392942" y="1791531"/>
              <a:ext cx="28515" cy="22519"/>
            </a:xfrm>
            <a:custGeom>
              <a:avLst/>
              <a:gdLst/>
              <a:ahLst/>
              <a:cxnLst/>
              <a:rect l="l" t="t" r="r" b="b"/>
              <a:pathLst>
                <a:path w="1089" h="860" extrusionOk="0">
                  <a:moveTo>
                    <a:pt x="1" y="1"/>
                  </a:moveTo>
                  <a:lnTo>
                    <a:pt x="1" y="859"/>
                  </a:lnTo>
                  <a:lnTo>
                    <a:pt x="1089" y="859"/>
                  </a:lnTo>
                  <a:lnTo>
                    <a:pt x="1089"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72"/>
            <p:cNvSpPr/>
            <p:nvPr/>
          </p:nvSpPr>
          <p:spPr>
            <a:xfrm>
              <a:off x="1386448" y="1765294"/>
              <a:ext cx="41503" cy="33255"/>
            </a:xfrm>
            <a:custGeom>
              <a:avLst/>
              <a:gdLst/>
              <a:ahLst/>
              <a:cxnLst/>
              <a:rect l="l" t="t" r="r" b="b"/>
              <a:pathLst>
                <a:path w="1585" h="1270" extrusionOk="0">
                  <a:moveTo>
                    <a:pt x="1" y="1"/>
                  </a:moveTo>
                  <a:lnTo>
                    <a:pt x="1" y="1041"/>
                  </a:lnTo>
                  <a:cubicBezTo>
                    <a:pt x="1" y="1165"/>
                    <a:pt x="106" y="1270"/>
                    <a:pt x="230" y="1270"/>
                  </a:cubicBezTo>
                  <a:lnTo>
                    <a:pt x="1356" y="1270"/>
                  </a:lnTo>
                  <a:cubicBezTo>
                    <a:pt x="1480" y="1270"/>
                    <a:pt x="1585" y="1165"/>
                    <a:pt x="1585" y="1041"/>
                  </a:cubicBezTo>
                  <a:lnTo>
                    <a:pt x="1585"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8" name="Google Shape;13388;p72"/>
            <p:cNvSpPr/>
            <p:nvPr/>
          </p:nvSpPr>
          <p:spPr>
            <a:xfrm>
              <a:off x="1411428" y="1765294"/>
              <a:ext cx="16287" cy="33255"/>
            </a:xfrm>
            <a:custGeom>
              <a:avLst/>
              <a:gdLst/>
              <a:ahLst/>
              <a:cxnLst/>
              <a:rect l="l" t="t" r="r" b="b"/>
              <a:pathLst>
                <a:path w="622" h="1270" extrusionOk="0">
                  <a:moveTo>
                    <a:pt x="1" y="1"/>
                  </a:moveTo>
                  <a:lnTo>
                    <a:pt x="1" y="1270"/>
                  </a:lnTo>
                  <a:lnTo>
                    <a:pt x="402" y="1270"/>
                  </a:lnTo>
                  <a:cubicBezTo>
                    <a:pt x="526" y="1270"/>
                    <a:pt x="621" y="1165"/>
                    <a:pt x="621" y="1041"/>
                  </a:cubicBezTo>
                  <a:lnTo>
                    <a:pt x="621"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9" name="Google Shape;13389;p72"/>
            <p:cNvSpPr/>
            <p:nvPr/>
          </p:nvSpPr>
          <p:spPr>
            <a:xfrm>
              <a:off x="1381473" y="1738585"/>
              <a:ext cx="51480" cy="33517"/>
            </a:xfrm>
            <a:custGeom>
              <a:avLst/>
              <a:gdLst/>
              <a:ahLst/>
              <a:cxnLst/>
              <a:rect l="l" t="t" r="r" b="b"/>
              <a:pathLst>
                <a:path w="1966" h="1280" extrusionOk="0">
                  <a:moveTo>
                    <a:pt x="0" y="0"/>
                  </a:moveTo>
                  <a:lnTo>
                    <a:pt x="0" y="1059"/>
                  </a:lnTo>
                  <a:cubicBezTo>
                    <a:pt x="0" y="1183"/>
                    <a:pt x="96" y="1278"/>
                    <a:pt x="220" y="1278"/>
                  </a:cubicBezTo>
                  <a:lnTo>
                    <a:pt x="1746" y="1278"/>
                  </a:lnTo>
                  <a:cubicBezTo>
                    <a:pt x="1751" y="1279"/>
                    <a:pt x="1756" y="1279"/>
                    <a:pt x="1762" y="1279"/>
                  </a:cubicBezTo>
                  <a:cubicBezTo>
                    <a:pt x="1878" y="1279"/>
                    <a:pt x="1965" y="1178"/>
                    <a:pt x="1965" y="1059"/>
                  </a:cubicBezTo>
                  <a:lnTo>
                    <a:pt x="1965" y="0"/>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72"/>
            <p:cNvSpPr/>
            <p:nvPr/>
          </p:nvSpPr>
          <p:spPr>
            <a:xfrm>
              <a:off x="1411428" y="1738585"/>
              <a:ext cx="21524" cy="33517"/>
            </a:xfrm>
            <a:custGeom>
              <a:avLst/>
              <a:gdLst/>
              <a:ahLst/>
              <a:cxnLst/>
              <a:rect l="l" t="t" r="r" b="b"/>
              <a:pathLst>
                <a:path w="822" h="1280" extrusionOk="0">
                  <a:moveTo>
                    <a:pt x="1" y="0"/>
                  </a:moveTo>
                  <a:lnTo>
                    <a:pt x="1" y="1278"/>
                  </a:lnTo>
                  <a:lnTo>
                    <a:pt x="592" y="1278"/>
                  </a:lnTo>
                  <a:cubicBezTo>
                    <a:pt x="598" y="1279"/>
                    <a:pt x="603" y="1279"/>
                    <a:pt x="608" y="1279"/>
                  </a:cubicBezTo>
                  <a:cubicBezTo>
                    <a:pt x="725" y="1279"/>
                    <a:pt x="821" y="1178"/>
                    <a:pt x="821" y="1059"/>
                  </a:cubicBezTo>
                  <a:lnTo>
                    <a:pt x="821"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72"/>
            <p:cNvSpPr/>
            <p:nvPr/>
          </p:nvSpPr>
          <p:spPr>
            <a:xfrm>
              <a:off x="1339001" y="1668619"/>
              <a:ext cx="136162" cy="77220"/>
            </a:xfrm>
            <a:custGeom>
              <a:avLst/>
              <a:gdLst/>
              <a:ahLst/>
              <a:cxnLst/>
              <a:rect l="l" t="t" r="r" b="b"/>
              <a:pathLst>
                <a:path w="5200" h="2949" extrusionOk="0">
                  <a:moveTo>
                    <a:pt x="0" y="1"/>
                  </a:moveTo>
                  <a:lnTo>
                    <a:pt x="0" y="888"/>
                  </a:lnTo>
                  <a:cubicBezTo>
                    <a:pt x="0" y="936"/>
                    <a:pt x="19" y="984"/>
                    <a:pt x="48" y="1031"/>
                  </a:cubicBezTo>
                  <a:lnTo>
                    <a:pt x="1613" y="2949"/>
                  </a:lnTo>
                  <a:lnTo>
                    <a:pt x="3587" y="2949"/>
                  </a:lnTo>
                  <a:lnTo>
                    <a:pt x="5152" y="1022"/>
                  </a:lnTo>
                  <a:cubicBezTo>
                    <a:pt x="5181" y="984"/>
                    <a:pt x="5200" y="936"/>
                    <a:pt x="5200" y="888"/>
                  </a:cubicBezTo>
                  <a:lnTo>
                    <a:pt x="5200" y="1"/>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72"/>
            <p:cNvSpPr/>
            <p:nvPr/>
          </p:nvSpPr>
          <p:spPr>
            <a:xfrm>
              <a:off x="1411428" y="1668619"/>
              <a:ext cx="63996" cy="77220"/>
            </a:xfrm>
            <a:custGeom>
              <a:avLst/>
              <a:gdLst/>
              <a:ahLst/>
              <a:cxnLst/>
              <a:rect l="l" t="t" r="r" b="b"/>
              <a:pathLst>
                <a:path w="2444" h="2949" extrusionOk="0">
                  <a:moveTo>
                    <a:pt x="1737" y="1"/>
                  </a:moveTo>
                  <a:lnTo>
                    <a:pt x="1737" y="793"/>
                  </a:lnTo>
                  <a:lnTo>
                    <a:pt x="1" y="2949"/>
                  </a:lnTo>
                  <a:lnTo>
                    <a:pt x="831" y="2949"/>
                  </a:lnTo>
                  <a:lnTo>
                    <a:pt x="2395" y="1022"/>
                  </a:lnTo>
                  <a:cubicBezTo>
                    <a:pt x="2424" y="984"/>
                    <a:pt x="2443" y="936"/>
                    <a:pt x="2443" y="888"/>
                  </a:cubicBezTo>
                  <a:lnTo>
                    <a:pt x="244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72"/>
            <p:cNvSpPr/>
            <p:nvPr/>
          </p:nvSpPr>
          <p:spPr>
            <a:xfrm>
              <a:off x="1332009" y="1640889"/>
              <a:ext cx="150145" cy="27756"/>
            </a:xfrm>
            <a:custGeom>
              <a:avLst/>
              <a:gdLst/>
              <a:ahLst/>
              <a:cxnLst/>
              <a:rect l="l" t="t" r="r" b="b"/>
              <a:pathLst>
                <a:path w="5734" h="1060" extrusionOk="0">
                  <a:moveTo>
                    <a:pt x="205" y="0"/>
                  </a:moveTo>
                  <a:cubicBezTo>
                    <a:pt x="96" y="0"/>
                    <a:pt x="0" y="102"/>
                    <a:pt x="0" y="220"/>
                  </a:cubicBezTo>
                  <a:lnTo>
                    <a:pt x="0" y="831"/>
                  </a:lnTo>
                  <a:cubicBezTo>
                    <a:pt x="0" y="955"/>
                    <a:pt x="105" y="1060"/>
                    <a:pt x="220" y="1060"/>
                  </a:cubicBezTo>
                  <a:lnTo>
                    <a:pt x="5514" y="1060"/>
                  </a:lnTo>
                  <a:cubicBezTo>
                    <a:pt x="5638" y="1060"/>
                    <a:pt x="5734" y="955"/>
                    <a:pt x="5734" y="831"/>
                  </a:cubicBezTo>
                  <a:lnTo>
                    <a:pt x="5734" y="220"/>
                  </a:lnTo>
                  <a:cubicBezTo>
                    <a:pt x="5734" y="102"/>
                    <a:pt x="5646" y="0"/>
                    <a:pt x="5530" y="0"/>
                  </a:cubicBezTo>
                  <a:cubicBezTo>
                    <a:pt x="5525" y="0"/>
                    <a:pt x="5520" y="1"/>
                    <a:pt x="5514" y="1"/>
                  </a:cubicBezTo>
                  <a:lnTo>
                    <a:pt x="220" y="1"/>
                  </a:lnTo>
                  <a:cubicBezTo>
                    <a:pt x="215" y="1"/>
                    <a:pt x="210" y="0"/>
                    <a:pt x="205" y="0"/>
                  </a:cubicBezTo>
                  <a:close/>
                </a:path>
              </a:pathLst>
            </a:custGeom>
            <a:solidFill>
              <a:srgbClr val="BAC2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72"/>
            <p:cNvSpPr/>
            <p:nvPr/>
          </p:nvSpPr>
          <p:spPr>
            <a:xfrm>
              <a:off x="1461651" y="1640889"/>
              <a:ext cx="20503" cy="27756"/>
            </a:xfrm>
            <a:custGeom>
              <a:avLst/>
              <a:gdLst/>
              <a:ahLst/>
              <a:cxnLst/>
              <a:rect l="l" t="t" r="r" b="b"/>
              <a:pathLst>
                <a:path w="783" h="1060" extrusionOk="0">
                  <a:moveTo>
                    <a:pt x="579" y="0"/>
                  </a:moveTo>
                  <a:cubicBezTo>
                    <a:pt x="574" y="0"/>
                    <a:pt x="569" y="1"/>
                    <a:pt x="563" y="1"/>
                  </a:cubicBezTo>
                  <a:lnTo>
                    <a:pt x="0" y="1"/>
                  </a:lnTo>
                  <a:lnTo>
                    <a:pt x="0" y="1060"/>
                  </a:lnTo>
                  <a:lnTo>
                    <a:pt x="563" y="1060"/>
                  </a:lnTo>
                  <a:cubicBezTo>
                    <a:pt x="687" y="1060"/>
                    <a:pt x="783" y="955"/>
                    <a:pt x="783" y="840"/>
                  </a:cubicBezTo>
                  <a:lnTo>
                    <a:pt x="783" y="220"/>
                  </a:lnTo>
                  <a:cubicBezTo>
                    <a:pt x="783" y="102"/>
                    <a:pt x="695" y="0"/>
                    <a:pt x="579"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5" name="Google Shape;13395;p72"/>
            <p:cNvSpPr/>
            <p:nvPr/>
          </p:nvSpPr>
          <p:spPr>
            <a:xfrm>
              <a:off x="1467386" y="1499935"/>
              <a:ext cx="196518" cy="165725"/>
            </a:xfrm>
            <a:custGeom>
              <a:avLst/>
              <a:gdLst/>
              <a:ahLst/>
              <a:cxnLst/>
              <a:rect l="l" t="t" r="r" b="b"/>
              <a:pathLst>
                <a:path w="7505" h="6329" extrusionOk="0">
                  <a:moveTo>
                    <a:pt x="3779" y="1"/>
                  </a:moveTo>
                  <a:cubicBezTo>
                    <a:pt x="3738" y="1"/>
                    <a:pt x="3697" y="2"/>
                    <a:pt x="3655" y="3"/>
                  </a:cubicBezTo>
                  <a:cubicBezTo>
                    <a:pt x="1270" y="108"/>
                    <a:pt x="1" y="2865"/>
                    <a:pt x="1489" y="4735"/>
                  </a:cubicBezTo>
                  <a:lnTo>
                    <a:pt x="1413" y="6099"/>
                  </a:lnTo>
                  <a:cubicBezTo>
                    <a:pt x="1413" y="6229"/>
                    <a:pt x="1523" y="6329"/>
                    <a:pt x="1640" y="6329"/>
                  </a:cubicBezTo>
                  <a:cubicBezTo>
                    <a:pt x="1670" y="6329"/>
                    <a:pt x="1699" y="6323"/>
                    <a:pt x="1728" y="6309"/>
                  </a:cubicBezTo>
                  <a:lnTo>
                    <a:pt x="2968" y="5737"/>
                  </a:lnTo>
                  <a:cubicBezTo>
                    <a:pt x="3234" y="5814"/>
                    <a:pt x="3504" y="5851"/>
                    <a:pt x="3771" y="5851"/>
                  </a:cubicBezTo>
                  <a:cubicBezTo>
                    <a:pt x="4730" y="5851"/>
                    <a:pt x="5650" y="5373"/>
                    <a:pt x="6202" y="4544"/>
                  </a:cubicBezTo>
                  <a:cubicBezTo>
                    <a:pt x="7505" y="2595"/>
                    <a:pt x="6091" y="1"/>
                    <a:pt x="377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6" name="Google Shape;13396;p72"/>
            <p:cNvSpPr/>
            <p:nvPr/>
          </p:nvSpPr>
          <p:spPr>
            <a:xfrm>
              <a:off x="1369873" y="1679852"/>
              <a:ext cx="74653" cy="11050"/>
            </a:xfrm>
            <a:custGeom>
              <a:avLst/>
              <a:gdLst/>
              <a:ahLst/>
              <a:cxnLst/>
              <a:rect l="l" t="t" r="r" b="b"/>
              <a:pathLst>
                <a:path w="2851" h="422" extrusionOk="0">
                  <a:moveTo>
                    <a:pt x="273" y="1"/>
                  </a:moveTo>
                  <a:cubicBezTo>
                    <a:pt x="1" y="1"/>
                    <a:pt x="1" y="422"/>
                    <a:pt x="273" y="422"/>
                  </a:cubicBezTo>
                  <a:cubicBezTo>
                    <a:pt x="279" y="422"/>
                    <a:pt x="284" y="421"/>
                    <a:pt x="291" y="421"/>
                  </a:cubicBezTo>
                  <a:lnTo>
                    <a:pt x="2551" y="421"/>
                  </a:lnTo>
                  <a:cubicBezTo>
                    <a:pt x="2558" y="421"/>
                    <a:pt x="2564" y="422"/>
                    <a:pt x="2570" y="422"/>
                  </a:cubicBezTo>
                  <a:cubicBezTo>
                    <a:pt x="2851" y="422"/>
                    <a:pt x="2851" y="1"/>
                    <a:pt x="2570" y="1"/>
                  </a:cubicBezTo>
                  <a:cubicBezTo>
                    <a:pt x="2564" y="1"/>
                    <a:pt x="2558" y="1"/>
                    <a:pt x="2551" y="1"/>
                  </a:cubicBezTo>
                  <a:lnTo>
                    <a:pt x="291" y="1"/>
                  </a:lnTo>
                  <a:cubicBezTo>
                    <a:pt x="284" y="1"/>
                    <a:pt x="279" y="1"/>
                    <a:pt x="273" y="1"/>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72"/>
            <p:cNvSpPr/>
            <p:nvPr/>
          </p:nvSpPr>
          <p:spPr>
            <a:xfrm>
              <a:off x="1533346" y="1524496"/>
              <a:ext cx="60487" cy="92459"/>
            </a:xfrm>
            <a:custGeom>
              <a:avLst/>
              <a:gdLst/>
              <a:ahLst/>
              <a:cxnLst/>
              <a:rect l="l" t="t" r="r" b="b"/>
              <a:pathLst>
                <a:path w="2310" h="3531" extrusionOk="0">
                  <a:moveTo>
                    <a:pt x="1136" y="0"/>
                  </a:moveTo>
                  <a:cubicBezTo>
                    <a:pt x="1088" y="0"/>
                    <a:pt x="1050" y="29"/>
                    <a:pt x="1031" y="67"/>
                  </a:cubicBezTo>
                  <a:lnTo>
                    <a:pt x="39" y="1822"/>
                  </a:lnTo>
                  <a:cubicBezTo>
                    <a:pt x="0" y="1899"/>
                    <a:pt x="48" y="1994"/>
                    <a:pt x="144" y="1994"/>
                  </a:cubicBezTo>
                  <a:lnTo>
                    <a:pt x="1021" y="1994"/>
                  </a:lnTo>
                  <a:lnTo>
                    <a:pt x="401" y="3377"/>
                  </a:lnTo>
                  <a:cubicBezTo>
                    <a:pt x="373" y="3462"/>
                    <a:pt x="443" y="3531"/>
                    <a:pt x="516" y="3531"/>
                  </a:cubicBezTo>
                  <a:cubicBezTo>
                    <a:pt x="543" y="3531"/>
                    <a:pt x="569" y="3522"/>
                    <a:pt x="592" y="3502"/>
                  </a:cubicBezTo>
                  <a:lnTo>
                    <a:pt x="2252" y="1498"/>
                  </a:lnTo>
                  <a:cubicBezTo>
                    <a:pt x="2309" y="1422"/>
                    <a:pt x="2261" y="1317"/>
                    <a:pt x="2166" y="1307"/>
                  </a:cubicBezTo>
                  <a:lnTo>
                    <a:pt x="1183" y="1307"/>
                  </a:lnTo>
                  <a:lnTo>
                    <a:pt x="2032" y="191"/>
                  </a:lnTo>
                  <a:cubicBezTo>
                    <a:pt x="2080" y="115"/>
                    <a:pt x="2032" y="10"/>
                    <a:pt x="193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8" name="Google Shape;13398;p72"/>
          <p:cNvGrpSpPr/>
          <p:nvPr/>
        </p:nvGrpSpPr>
        <p:grpSpPr>
          <a:xfrm>
            <a:off x="2663464" y="3346815"/>
            <a:ext cx="289528" cy="359232"/>
            <a:chOff x="2663464" y="3346815"/>
            <a:chExt cx="289528" cy="359232"/>
          </a:xfrm>
        </p:grpSpPr>
        <p:sp>
          <p:nvSpPr>
            <p:cNvPr id="13399" name="Google Shape;13399;p72"/>
            <p:cNvSpPr/>
            <p:nvPr/>
          </p:nvSpPr>
          <p:spPr>
            <a:xfrm>
              <a:off x="2663464" y="3490676"/>
              <a:ext cx="133674" cy="140666"/>
            </a:xfrm>
            <a:custGeom>
              <a:avLst/>
              <a:gdLst/>
              <a:ahLst/>
              <a:cxnLst/>
              <a:rect l="l" t="t" r="r" b="b"/>
              <a:pathLst>
                <a:path w="5105" h="5372" extrusionOk="0">
                  <a:moveTo>
                    <a:pt x="105" y="1"/>
                  </a:moveTo>
                  <a:cubicBezTo>
                    <a:pt x="48" y="1"/>
                    <a:pt x="0" y="49"/>
                    <a:pt x="0" y="115"/>
                  </a:cubicBezTo>
                  <a:lnTo>
                    <a:pt x="0" y="2023"/>
                  </a:lnTo>
                  <a:cubicBezTo>
                    <a:pt x="0" y="2128"/>
                    <a:pt x="48" y="2233"/>
                    <a:pt x="143" y="2300"/>
                  </a:cubicBezTo>
                  <a:lnTo>
                    <a:pt x="2862" y="4179"/>
                  </a:lnTo>
                  <a:cubicBezTo>
                    <a:pt x="2958" y="4246"/>
                    <a:pt x="3015" y="4351"/>
                    <a:pt x="3015" y="4466"/>
                  </a:cubicBezTo>
                  <a:lnTo>
                    <a:pt x="3015" y="5372"/>
                  </a:lnTo>
                  <a:lnTo>
                    <a:pt x="5104" y="5372"/>
                  </a:lnTo>
                  <a:lnTo>
                    <a:pt x="5104" y="2701"/>
                  </a:lnTo>
                  <a:cubicBezTo>
                    <a:pt x="5104" y="2596"/>
                    <a:pt x="5056" y="2500"/>
                    <a:pt x="4980" y="2434"/>
                  </a:cubicBezTo>
                  <a:lnTo>
                    <a:pt x="3387" y="1184"/>
                  </a:lnTo>
                  <a:cubicBezTo>
                    <a:pt x="3369" y="1171"/>
                    <a:pt x="3345" y="1163"/>
                    <a:pt x="3321" y="1163"/>
                  </a:cubicBezTo>
                  <a:cubicBezTo>
                    <a:pt x="3293" y="1163"/>
                    <a:pt x="3264" y="1173"/>
                    <a:pt x="3244" y="1193"/>
                  </a:cubicBezTo>
                  <a:lnTo>
                    <a:pt x="2910" y="1527"/>
                  </a:lnTo>
                  <a:cubicBezTo>
                    <a:pt x="2824" y="1613"/>
                    <a:pt x="2834" y="1756"/>
                    <a:pt x="2919" y="1842"/>
                  </a:cubicBezTo>
                  <a:lnTo>
                    <a:pt x="3778" y="2624"/>
                  </a:lnTo>
                  <a:cubicBezTo>
                    <a:pt x="3864" y="2691"/>
                    <a:pt x="3864" y="2815"/>
                    <a:pt x="3788" y="2901"/>
                  </a:cubicBezTo>
                  <a:lnTo>
                    <a:pt x="3721" y="2958"/>
                  </a:lnTo>
                  <a:cubicBezTo>
                    <a:pt x="3654" y="3035"/>
                    <a:pt x="3559" y="3082"/>
                    <a:pt x="3454" y="3082"/>
                  </a:cubicBezTo>
                  <a:lnTo>
                    <a:pt x="3311" y="3082"/>
                  </a:lnTo>
                  <a:cubicBezTo>
                    <a:pt x="3158" y="3082"/>
                    <a:pt x="3005" y="3035"/>
                    <a:pt x="2881" y="2949"/>
                  </a:cubicBezTo>
                  <a:lnTo>
                    <a:pt x="1030" y="1689"/>
                  </a:lnTo>
                  <a:cubicBezTo>
                    <a:pt x="935" y="1632"/>
                    <a:pt x="878" y="1527"/>
                    <a:pt x="878" y="1413"/>
                  </a:cubicBezTo>
                  <a:lnTo>
                    <a:pt x="878" y="688"/>
                  </a:lnTo>
                  <a:cubicBezTo>
                    <a:pt x="878" y="306"/>
                    <a:pt x="573" y="1"/>
                    <a:pt x="200"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72"/>
            <p:cNvSpPr/>
            <p:nvPr/>
          </p:nvSpPr>
          <p:spPr>
            <a:xfrm>
              <a:off x="2742386" y="3610839"/>
              <a:ext cx="54753" cy="20503"/>
            </a:xfrm>
            <a:custGeom>
              <a:avLst/>
              <a:gdLst/>
              <a:ahLst/>
              <a:cxnLst/>
              <a:rect l="l" t="t" r="r" b="b"/>
              <a:pathLst>
                <a:path w="2091" h="783" extrusionOk="0">
                  <a:moveTo>
                    <a:pt x="1" y="1"/>
                  </a:moveTo>
                  <a:lnTo>
                    <a:pt x="1" y="783"/>
                  </a:lnTo>
                  <a:lnTo>
                    <a:pt x="2090" y="783"/>
                  </a:lnTo>
                  <a:lnTo>
                    <a:pt x="2090"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72"/>
            <p:cNvSpPr/>
            <p:nvPr/>
          </p:nvSpPr>
          <p:spPr>
            <a:xfrm>
              <a:off x="2819082" y="3490676"/>
              <a:ext cx="133910" cy="140666"/>
            </a:xfrm>
            <a:custGeom>
              <a:avLst/>
              <a:gdLst/>
              <a:ahLst/>
              <a:cxnLst/>
              <a:rect l="l" t="t" r="r" b="b"/>
              <a:pathLst>
                <a:path w="5114" h="5372" extrusionOk="0">
                  <a:moveTo>
                    <a:pt x="4914" y="1"/>
                  </a:moveTo>
                  <a:cubicBezTo>
                    <a:pt x="4532" y="1"/>
                    <a:pt x="4227" y="306"/>
                    <a:pt x="4227" y="688"/>
                  </a:cubicBezTo>
                  <a:lnTo>
                    <a:pt x="4227" y="1413"/>
                  </a:lnTo>
                  <a:cubicBezTo>
                    <a:pt x="4227" y="1527"/>
                    <a:pt x="4169" y="1632"/>
                    <a:pt x="4084" y="1689"/>
                  </a:cubicBezTo>
                  <a:lnTo>
                    <a:pt x="2233" y="2949"/>
                  </a:lnTo>
                  <a:cubicBezTo>
                    <a:pt x="2099" y="3035"/>
                    <a:pt x="1956" y="3082"/>
                    <a:pt x="1804" y="3082"/>
                  </a:cubicBezTo>
                  <a:lnTo>
                    <a:pt x="1651" y="3082"/>
                  </a:lnTo>
                  <a:cubicBezTo>
                    <a:pt x="1546" y="3082"/>
                    <a:pt x="1451" y="3035"/>
                    <a:pt x="1384" y="2958"/>
                  </a:cubicBezTo>
                  <a:lnTo>
                    <a:pt x="1317" y="2901"/>
                  </a:lnTo>
                  <a:cubicBezTo>
                    <a:pt x="1241" y="2815"/>
                    <a:pt x="1250" y="2691"/>
                    <a:pt x="1327" y="2624"/>
                  </a:cubicBezTo>
                  <a:lnTo>
                    <a:pt x="2185" y="1842"/>
                  </a:lnTo>
                  <a:cubicBezTo>
                    <a:pt x="2281" y="1756"/>
                    <a:pt x="2281" y="1613"/>
                    <a:pt x="2195" y="1527"/>
                  </a:cubicBezTo>
                  <a:lnTo>
                    <a:pt x="1861" y="1193"/>
                  </a:lnTo>
                  <a:cubicBezTo>
                    <a:pt x="1840" y="1173"/>
                    <a:pt x="1812" y="1163"/>
                    <a:pt x="1784" y="1163"/>
                  </a:cubicBezTo>
                  <a:cubicBezTo>
                    <a:pt x="1759" y="1163"/>
                    <a:pt x="1735" y="1171"/>
                    <a:pt x="1718" y="1184"/>
                  </a:cubicBezTo>
                  <a:lnTo>
                    <a:pt x="134" y="2443"/>
                  </a:lnTo>
                  <a:cubicBezTo>
                    <a:pt x="48" y="2500"/>
                    <a:pt x="1" y="2596"/>
                    <a:pt x="1" y="2701"/>
                  </a:cubicBezTo>
                  <a:lnTo>
                    <a:pt x="1" y="5372"/>
                  </a:lnTo>
                  <a:lnTo>
                    <a:pt x="2099" y="5372"/>
                  </a:lnTo>
                  <a:lnTo>
                    <a:pt x="2099" y="4466"/>
                  </a:lnTo>
                  <a:cubicBezTo>
                    <a:pt x="2090" y="4351"/>
                    <a:pt x="2147" y="4246"/>
                    <a:pt x="2242" y="4179"/>
                  </a:cubicBezTo>
                  <a:lnTo>
                    <a:pt x="4971" y="2300"/>
                  </a:lnTo>
                  <a:cubicBezTo>
                    <a:pt x="5057" y="2233"/>
                    <a:pt x="5114" y="2128"/>
                    <a:pt x="5114" y="2023"/>
                  </a:cubicBezTo>
                  <a:lnTo>
                    <a:pt x="5114" y="115"/>
                  </a:lnTo>
                  <a:cubicBezTo>
                    <a:pt x="5114" y="49"/>
                    <a:pt x="5057" y="1"/>
                    <a:pt x="4999"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72"/>
            <p:cNvSpPr/>
            <p:nvPr/>
          </p:nvSpPr>
          <p:spPr>
            <a:xfrm>
              <a:off x="2819082" y="3610839"/>
              <a:ext cx="54988" cy="20503"/>
            </a:xfrm>
            <a:custGeom>
              <a:avLst/>
              <a:gdLst/>
              <a:ahLst/>
              <a:cxnLst/>
              <a:rect l="l" t="t" r="r" b="b"/>
              <a:pathLst>
                <a:path w="2100" h="783" extrusionOk="0">
                  <a:moveTo>
                    <a:pt x="1" y="1"/>
                  </a:moveTo>
                  <a:lnTo>
                    <a:pt x="1" y="783"/>
                  </a:lnTo>
                  <a:lnTo>
                    <a:pt x="2099" y="783"/>
                  </a:lnTo>
                  <a:lnTo>
                    <a:pt x="2099" y="1"/>
                  </a:lnTo>
                  <a:close/>
                </a:path>
              </a:pathLst>
            </a:custGeom>
            <a:solidFill>
              <a:srgbClr val="C8D3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3" name="Google Shape;13403;p72"/>
            <p:cNvSpPr/>
            <p:nvPr/>
          </p:nvSpPr>
          <p:spPr>
            <a:xfrm>
              <a:off x="2714918" y="3346815"/>
              <a:ext cx="167898" cy="178189"/>
            </a:xfrm>
            <a:custGeom>
              <a:avLst/>
              <a:gdLst/>
              <a:ahLst/>
              <a:cxnLst/>
              <a:rect l="l" t="t" r="r" b="b"/>
              <a:pathLst>
                <a:path w="6412" h="6805" extrusionOk="0">
                  <a:moveTo>
                    <a:pt x="3548" y="1"/>
                  </a:moveTo>
                  <a:cubicBezTo>
                    <a:pt x="2981" y="1"/>
                    <a:pt x="2401" y="173"/>
                    <a:pt x="1880" y="553"/>
                  </a:cubicBezTo>
                  <a:cubicBezTo>
                    <a:pt x="0" y="1927"/>
                    <a:pt x="468" y="4856"/>
                    <a:pt x="2691" y="5571"/>
                  </a:cubicBezTo>
                  <a:lnTo>
                    <a:pt x="3368" y="6697"/>
                  </a:lnTo>
                  <a:cubicBezTo>
                    <a:pt x="3411" y="6769"/>
                    <a:pt x="3485" y="6804"/>
                    <a:pt x="3559" y="6804"/>
                  </a:cubicBezTo>
                  <a:cubicBezTo>
                    <a:pt x="3633" y="6804"/>
                    <a:pt x="3707" y="6769"/>
                    <a:pt x="3750" y="6697"/>
                  </a:cubicBezTo>
                  <a:lnTo>
                    <a:pt x="4436" y="5571"/>
                  </a:lnTo>
                  <a:cubicBezTo>
                    <a:pt x="5610" y="5190"/>
                    <a:pt x="6411" y="4093"/>
                    <a:pt x="6411" y="2852"/>
                  </a:cubicBezTo>
                  <a:cubicBezTo>
                    <a:pt x="6411" y="1170"/>
                    <a:pt x="5026" y="1"/>
                    <a:pt x="3548" y="1"/>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4" name="Google Shape;13404;p72"/>
            <p:cNvSpPr/>
            <p:nvPr/>
          </p:nvSpPr>
          <p:spPr>
            <a:xfrm>
              <a:off x="2757887" y="3372293"/>
              <a:ext cx="101467" cy="98744"/>
            </a:xfrm>
            <a:custGeom>
              <a:avLst/>
              <a:gdLst/>
              <a:ahLst/>
              <a:cxnLst/>
              <a:rect l="l" t="t" r="r" b="b"/>
              <a:pathLst>
                <a:path w="3875" h="3771" extrusionOk="0">
                  <a:moveTo>
                    <a:pt x="1919" y="918"/>
                  </a:moveTo>
                  <a:cubicBezTo>
                    <a:pt x="2099" y="918"/>
                    <a:pt x="2280" y="968"/>
                    <a:pt x="2442" y="1068"/>
                  </a:cubicBezTo>
                  <a:cubicBezTo>
                    <a:pt x="2557" y="1145"/>
                    <a:pt x="2652" y="1240"/>
                    <a:pt x="2729" y="1364"/>
                  </a:cubicBezTo>
                  <a:cubicBezTo>
                    <a:pt x="2939" y="1679"/>
                    <a:pt x="2939" y="2080"/>
                    <a:pt x="2729" y="2404"/>
                  </a:cubicBezTo>
                  <a:cubicBezTo>
                    <a:pt x="2652" y="2519"/>
                    <a:pt x="2557" y="2623"/>
                    <a:pt x="2442" y="2700"/>
                  </a:cubicBezTo>
                  <a:cubicBezTo>
                    <a:pt x="2280" y="2800"/>
                    <a:pt x="2099" y="2850"/>
                    <a:pt x="1919" y="2850"/>
                  </a:cubicBezTo>
                  <a:cubicBezTo>
                    <a:pt x="1739" y="2850"/>
                    <a:pt x="1560" y="2800"/>
                    <a:pt x="1403" y="2700"/>
                  </a:cubicBezTo>
                  <a:cubicBezTo>
                    <a:pt x="1279" y="2623"/>
                    <a:pt x="1183" y="2519"/>
                    <a:pt x="1107" y="2404"/>
                  </a:cubicBezTo>
                  <a:cubicBezTo>
                    <a:pt x="907" y="2080"/>
                    <a:pt x="907" y="1679"/>
                    <a:pt x="1107" y="1364"/>
                  </a:cubicBezTo>
                  <a:cubicBezTo>
                    <a:pt x="1183" y="1240"/>
                    <a:pt x="1279" y="1145"/>
                    <a:pt x="1403" y="1068"/>
                  </a:cubicBezTo>
                  <a:cubicBezTo>
                    <a:pt x="1560" y="968"/>
                    <a:pt x="1739" y="918"/>
                    <a:pt x="1919" y="918"/>
                  </a:cubicBezTo>
                  <a:close/>
                  <a:moveTo>
                    <a:pt x="1918" y="0"/>
                  </a:moveTo>
                  <a:cubicBezTo>
                    <a:pt x="1808" y="0"/>
                    <a:pt x="1698" y="76"/>
                    <a:pt x="1708" y="229"/>
                  </a:cubicBezTo>
                  <a:lnTo>
                    <a:pt x="1708" y="515"/>
                  </a:lnTo>
                  <a:cubicBezTo>
                    <a:pt x="1488" y="553"/>
                    <a:pt x="1279" y="639"/>
                    <a:pt x="1097" y="773"/>
                  </a:cubicBezTo>
                  <a:lnTo>
                    <a:pt x="897" y="563"/>
                  </a:lnTo>
                  <a:cubicBezTo>
                    <a:pt x="851" y="519"/>
                    <a:pt x="801" y="501"/>
                    <a:pt x="752" y="501"/>
                  </a:cubicBezTo>
                  <a:cubicBezTo>
                    <a:pt x="588" y="501"/>
                    <a:pt x="447" y="711"/>
                    <a:pt x="601" y="859"/>
                  </a:cubicBezTo>
                  <a:lnTo>
                    <a:pt x="811" y="1068"/>
                  </a:lnTo>
                  <a:cubicBezTo>
                    <a:pt x="678" y="1250"/>
                    <a:pt x="592" y="1460"/>
                    <a:pt x="554" y="1679"/>
                  </a:cubicBezTo>
                  <a:lnTo>
                    <a:pt x="258" y="1679"/>
                  </a:lnTo>
                  <a:cubicBezTo>
                    <a:pt x="0" y="1698"/>
                    <a:pt x="0" y="2070"/>
                    <a:pt x="258" y="2089"/>
                  </a:cubicBezTo>
                  <a:lnTo>
                    <a:pt x="563" y="2089"/>
                  </a:lnTo>
                  <a:cubicBezTo>
                    <a:pt x="592" y="2318"/>
                    <a:pt x="678" y="2519"/>
                    <a:pt x="811" y="2700"/>
                  </a:cubicBezTo>
                  <a:lnTo>
                    <a:pt x="601" y="2910"/>
                  </a:lnTo>
                  <a:cubicBezTo>
                    <a:pt x="455" y="3064"/>
                    <a:pt x="595" y="3268"/>
                    <a:pt x="755" y="3268"/>
                  </a:cubicBezTo>
                  <a:cubicBezTo>
                    <a:pt x="803" y="3268"/>
                    <a:pt x="853" y="3250"/>
                    <a:pt x="897" y="3205"/>
                  </a:cubicBezTo>
                  <a:lnTo>
                    <a:pt x="1107" y="2996"/>
                  </a:lnTo>
                  <a:cubicBezTo>
                    <a:pt x="1288" y="3129"/>
                    <a:pt x="1498" y="3215"/>
                    <a:pt x="1717" y="3253"/>
                  </a:cubicBezTo>
                  <a:lnTo>
                    <a:pt x="1717" y="3549"/>
                  </a:lnTo>
                  <a:cubicBezTo>
                    <a:pt x="1703" y="3697"/>
                    <a:pt x="1813" y="3771"/>
                    <a:pt x="1924" y="3771"/>
                  </a:cubicBezTo>
                  <a:cubicBezTo>
                    <a:pt x="2035" y="3771"/>
                    <a:pt x="2147" y="3697"/>
                    <a:pt x="2137" y="3549"/>
                  </a:cubicBezTo>
                  <a:lnTo>
                    <a:pt x="2137" y="3253"/>
                  </a:lnTo>
                  <a:cubicBezTo>
                    <a:pt x="2357" y="3215"/>
                    <a:pt x="2566" y="3129"/>
                    <a:pt x="2738" y="2996"/>
                  </a:cubicBezTo>
                  <a:lnTo>
                    <a:pt x="2948" y="3205"/>
                  </a:lnTo>
                  <a:cubicBezTo>
                    <a:pt x="2995" y="3250"/>
                    <a:pt x="3046" y="3268"/>
                    <a:pt x="3095" y="3268"/>
                  </a:cubicBezTo>
                  <a:cubicBezTo>
                    <a:pt x="3259" y="3268"/>
                    <a:pt x="3398" y="3064"/>
                    <a:pt x="3244" y="2910"/>
                  </a:cubicBezTo>
                  <a:lnTo>
                    <a:pt x="3034" y="2700"/>
                  </a:lnTo>
                  <a:cubicBezTo>
                    <a:pt x="3168" y="2519"/>
                    <a:pt x="3253" y="2318"/>
                    <a:pt x="3292" y="2089"/>
                  </a:cubicBezTo>
                  <a:lnTo>
                    <a:pt x="3587" y="2089"/>
                  </a:lnTo>
                  <a:cubicBezTo>
                    <a:pt x="3596" y="2090"/>
                    <a:pt x="3605" y="2091"/>
                    <a:pt x="3613" y="2091"/>
                  </a:cubicBezTo>
                  <a:cubicBezTo>
                    <a:pt x="3874" y="2091"/>
                    <a:pt x="3874" y="1678"/>
                    <a:pt x="3613" y="1678"/>
                  </a:cubicBezTo>
                  <a:cubicBezTo>
                    <a:pt x="3605" y="1678"/>
                    <a:pt x="3596" y="1678"/>
                    <a:pt x="3587" y="1679"/>
                  </a:cubicBezTo>
                  <a:lnTo>
                    <a:pt x="3578" y="1669"/>
                  </a:lnTo>
                  <a:lnTo>
                    <a:pt x="3282" y="1669"/>
                  </a:lnTo>
                  <a:cubicBezTo>
                    <a:pt x="3253" y="1450"/>
                    <a:pt x="3168" y="1240"/>
                    <a:pt x="3034" y="1059"/>
                  </a:cubicBezTo>
                  <a:lnTo>
                    <a:pt x="3234" y="859"/>
                  </a:lnTo>
                  <a:cubicBezTo>
                    <a:pt x="3388" y="705"/>
                    <a:pt x="3250" y="496"/>
                    <a:pt x="3092" y="496"/>
                  </a:cubicBezTo>
                  <a:cubicBezTo>
                    <a:pt x="3043" y="496"/>
                    <a:pt x="2993" y="516"/>
                    <a:pt x="2948" y="563"/>
                  </a:cubicBezTo>
                  <a:lnTo>
                    <a:pt x="2738" y="773"/>
                  </a:lnTo>
                  <a:cubicBezTo>
                    <a:pt x="2557" y="639"/>
                    <a:pt x="2347" y="553"/>
                    <a:pt x="2128" y="515"/>
                  </a:cubicBezTo>
                  <a:lnTo>
                    <a:pt x="2128" y="229"/>
                  </a:lnTo>
                  <a:cubicBezTo>
                    <a:pt x="2137" y="76"/>
                    <a:pt x="2027" y="0"/>
                    <a:pt x="1918"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72"/>
            <p:cNvSpPr/>
            <p:nvPr/>
          </p:nvSpPr>
          <p:spPr>
            <a:xfrm>
              <a:off x="2789597" y="3403323"/>
              <a:ext cx="36999" cy="36423"/>
            </a:xfrm>
            <a:custGeom>
              <a:avLst/>
              <a:gdLst/>
              <a:ahLst/>
              <a:cxnLst/>
              <a:rect l="l" t="t" r="r" b="b"/>
              <a:pathLst>
                <a:path w="1413" h="1391" extrusionOk="0">
                  <a:moveTo>
                    <a:pt x="726" y="418"/>
                  </a:moveTo>
                  <a:cubicBezTo>
                    <a:pt x="783" y="418"/>
                    <a:pt x="850" y="446"/>
                    <a:pt x="888" y="484"/>
                  </a:cubicBezTo>
                  <a:lnTo>
                    <a:pt x="917" y="513"/>
                  </a:lnTo>
                  <a:cubicBezTo>
                    <a:pt x="955" y="561"/>
                    <a:pt x="983" y="618"/>
                    <a:pt x="983" y="675"/>
                  </a:cubicBezTo>
                  <a:lnTo>
                    <a:pt x="983" y="694"/>
                  </a:lnTo>
                  <a:lnTo>
                    <a:pt x="983" y="713"/>
                  </a:lnTo>
                  <a:cubicBezTo>
                    <a:pt x="983" y="771"/>
                    <a:pt x="955" y="837"/>
                    <a:pt x="917" y="885"/>
                  </a:cubicBezTo>
                  <a:lnTo>
                    <a:pt x="888" y="904"/>
                  </a:lnTo>
                  <a:cubicBezTo>
                    <a:pt x="850" y="942"/>
                    <a:pt x="783" y="971"/>
                    <a:pt x="726" y="971"/>
                  </a:cubicBezTo>
                  <a:lnTo>
                    <a:pt x="697" y="971"/>
                  </a:lnTo>
                  <a:cubicBezTo>
                    <a:pt x="630" y="971"/>
                    <a:pt x="573" y="942"/>
                    <a:pt x="526" y="904"/>
                  </a:cubicBezTo>
                  <a:lnTo>
                    <a:pt x="497" y="885"/>
                  </a:lnTo>
                  <a:cubicBezTo>
                    <a:pt x="459" y="837"/>
                    <a:pt x="430" y="771"/>
                    <a:pt x="430" y="713"/>
                  </a:cubicBezTo>
                  <a:lnTo>
                    <a:pt x="430" y="694"/>
                  </a:lnTo>
                  <a:lnTo>
                    <a:pt x="430" y="675"/>
                  </a:lnTo>
                  <a:cubicBezTo>
                    <a:pt x="430" y="618"/>
                    <a:pt x="459" y="561"/>
                    <a:pt x="497" y="513"/>
                  </a:cubicBezTo>
                  <a:lnTo>
                    <a:pt x="526" y="484"/>
                  </a:lnTo>
                  <a:cubicBezTo>
                    <a:pt x="573" y="446"/>
                    <a:pt x="630" y="418"/>
                    <a:pt x="697" y="418"/>
                  </a:cubicBezTo>
                  <a:close/>
                  <a:moveTo>
                    <a:pt x="707" y="0"/>
                  </a:moveTo>
                  <a:cubicBezTo>
                    <a:pt x="635" y="0"/>
                    <a:pt x="564" y="12"/>
                    <a:pt x="497" y="36"/>
                  </a:cubicBezTo>
                  <a:cubicBezTo>
                    <a:pt x="459" y="46"/>
                    <a:pt x="421" y="65"/>
                    <a:pt x="382" y="84"/>
                  </a:cubicBezTo>
                  <a:cubicBezTo>
                    <a:pt x="258" y="151"/>
                    <a:pt x="153" y="246"/>
                    <a:pt x="87" y="380"/>
                  </a:cubicBezTo>
                  <a:cubicBezTo>
                    <a:pt x="68" y="408"/>
                    <a:pt x="58" y="446"/>
                    <a:pt x="39" y="484"/>
                  </a:cubicBezTo>
                  <a:cubicBezTo>
                    <a:pt x="1" y="628"/>
                    <a:pt x="1" y="771"/>
                    <a:pt x="39" y="904"/>
                  </a:cubicBezTo>
                  <a:cubicBezTo>
                    <a:pt x="58" y="942"/>
                    <a:pt x="68" y="981"/>
                    <a:pt x="87" y="1019"/>
                  </a:cubicBezTo>
                  <a:cubicBezTo>
                    <a:pt x="153" y="1143"/>
                    <a:pt x="258" y="1248"/>
                    <a:pt x="382" y="1314"/>
                  </a:cubicBezTo>
                  <a:cubicBezTo>
                    <a:pt x="421" y="1334"/>
                    <a:pt x="459" y="1343"/>
                    <a:pt x="497" y="1362"/>
                  </a:cubicBezTo>
                  <a:cubicBezTo>
                    <a:pt x="564" y="1381"/>
                    <a:pt x="635" y="1391"/>
                    <a:pt x="707" y="1391"/>
                  </a:cubicBezTo>
                  <a:cubicBezTo>
                    <a:pt x="778" y="1391"/>
                    <a:pt x="850" y="1381"/>
                    <a:pt x="917" y="1362"/>
                  </a:cubicBezTo>
                  <a:cubicBezTo>
                    <a:pt x="955" y="1343"/>
                    <a:pt x="993" y="1334"/>
                    <a:pt x="1031" y="1314"/>
                  </a:cubicBezTo>
                  <a:cubicBezTo>
                    <a:pt x="1155" y="1248"/>
                    <a:pt x="1260" y="1143"/>
                    <a:pt x="1327" y="1019"/>
                  </a:cubicBezTo>
                  <a:cubicBezTo>
                    <a:pt x="1346" y="981"/>
                    <a:pt x="1355" y="942"/>
                    <a:pt x="1375" y="904"/>
                  </a:cubicBezTo>
                  <a:cubicBezTo>
                    <a:pt x="1413" y="771"/>
                    <a:pt x="1413" y="628"/>
                    <a:pt x="1375" y="484"/>
                  </a:cubicBezTo>
                  <a:cubicBezTo>
                    <a:pt x="1355" y="446"/>
                    <a:pt x="1346" y="408"/>
                    <a:pt x="1327" y="380"/>
                  </a:cubicBezTo>
                  <a:cubicBezTo>
                    <a:pt x="1260" y="246"/>
                    <a:pt x="1155" y="151"/>
                    <a:pt x="1031" y="84"/>
                  </a:cubicBezTo>
                  <a:cubicBezTo>
                    <a:pt x="993" y="65"/>
                    <a:pt x="955" y="46"/>
                    <a:pt x="917" y="36"/>
                  </a:cubicBezTo>
                  <a:cubicBezTo>
                    <a:pt x="850" y="12"/>
                    <a:pt x="778" y="0"/>
                    <a:pt x="707" y="0"/>
                  </a:cubicBezTo>
                  <a:close/>
                </a:path>
              </a:pathLst>
            </a:custGeom>
            <a:solidFill>
              <a:srgbClr val="53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6" name="Google Shape;13406;p72"/>
            <p:cNvSpPr/>
            <p:nvPr/>
          </p:nvSpPr>
          <p:spPr>
            <a:xfrm>
              <a:off x="2734137" y="3660564"/>
              <a:ext cx="63001" cy="45483"/>
            </a:xfrm>
            <a:custGeom>
              <a:avLst/>
              <a:gdLst/>
              <a:ahLst/>
              <a:cxnLst/>
              <a:rect l="l" t="t" r="r" b="b"/>
              <a:pathLst>
                <a:path w="2406" h="1737" extrusionOk="0">
                  <a:moveTo>
                    <a:pt x="1" y="0"/>
                  </a:moveTo>
                  <a:lnTo>
                    <a:pt x="1" y="1517"/>
                  </a:lnTo>
                  <a:cubicBezTo>
                    <a:pt x="1" y="1641"/>
                    <a:pt x="96" y="1736"/>
                    <a:pt x="220" y="1736"/>
                  </a:cubicBezTo>
                  <a:lnTo>
                    <a:pt x="2186" y="1736"/>
                  </a:lnTo>
                  <a:cubicBezTo>
                    <a:pt x="2300"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7" name="Google Shape;13407;p72"/>
            <p:cNvSpPr/>
            <p:nvPr/>
          </p:nvSpPr>
          <p:spPr>
            <a:xfrm>
              <a:off x="2734137" y="3629325"/>
              <a:ext cx="63001" cy="31265"/>
            </a:xfrm>
            <a:custGeom>
              <a:avLst/>
              <a:gdLst/>
              <a:ahLst/>
              <a:cxnLst/>
              <a:rect l="l" t="t" r="r" b="b"/>
              <a:pathLst>
                <a:path w="2406" h="1194" extrusionOk="0">
                  <a:moveTo>
                    <a:pt x="220" y="1"/>
                  </a:moveTo>
                  <a:cubicBezTo>
                    <a:pt x="106" y="1"/>
                    <a:pt x="1" y="96"/>
                    <a:pt x="1" y="220"/>
                  </a:cubicBezTo>
                  <a:lnTo>
                    <a:pt x="1" y="1193"/>
                  </a:lnTo>
                  <a:lnTo>
                    <a:pt x="2405" y="1193"/>
                  </a:lnTo>
                  <a:lnTo>
                    <a:pt x="2405"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72"/>
            <p:cNvSpPr/>
            <p:nvPr/>
          </p:nvSpPr>
          <p:spPr>
            <a:xfrm>
              <a:off x="2819082" y="3660564"/>
              <a:ext cx="62975" cy="45483"/>
            </a:xfrm>
            <a:custGeom>
              <a:avLst/>
              <a:gdLst/>
              <a:ahLst/>
              <a:cxnLst/>
              <a:rect l="l" t="t" r="r" b="b"/>
              <a:pathLst>
                <a:path w="2405" h="1737" extrusionOk="0">
                  <a:moveTo>
                    <a:pt x="1" y="0"/>
                  </a:moveTo>
                  <a:lnTo>
                    <a:pt x="1" y="1517"/>
                  </a:lnTo>
                  <a:cubicBezTo>
                    <a:pt x="1" y="1641"/>
                    <a:pt x="105" y="1736"/>
                    <a:pt x="229" y="1736"/>
                  </a:cubicBezTo>
                  <a:lnTo>
                    <a:pt x="2185" y="1736"/>
                  </a:lnTo>
                  <a:cubicBezTo>
                    <a:pt x="2309" y="1736"/>
                    <a:pt x="2405" y="1641"/>
                    <a:pt x="2405" y="1517"/>
                  </a:cubicBezTo>
                  <a:lnTo>
                    <a:pt x="2405" y="0"/>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72"/>
            <p:cNvSpPr/>
            <p:nvPr/>
          </p:nvSpPr>
          <p:spPr>
            <a:xfrm>
              <a:off x="2819082" y="3629090"/>
              <a:ext cx="62975" cy="31239"/>
            </a:xfrm>
            <a:custGeom>
              <a:avLst/>
              <a:gdLst/>
              <a:ahLst/>
              <a:cxnLst/>
              <a:rect l="l" t="t" r="r" b="b"/>
              <a:pathLst>
                <a:path w="2405" h="1193" extrusionOk="0">
                  <a:moveTo>
                    <a:pt x="1" y="0"/>
                  </a:moveTo>
                  <a:lnTo>
                    <a:pt x="1" y="1193"/>
                  </a:lnTo>
                  <a:lnTo>
                    <a:pt x="2405" y="1193"/>
                  </a:lnTo>
                  <a:lnTo>
                    <a:pt x="2405" y="219"/>
                  </a:lnTo>
                  <a:cubicBezTo>
                    <a:pt x="2405" y="95"/>
                    <a:pt x="2309" y="0"/>
                    <a:pt x="2185"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10" name="Google Shape;13410;p72"/>
          <p:cNvGrpSpPr/>
          <p:nvPr/>
        </p:nvGrpSpPr>
        <p:grpSpPr>
          <a:xfrm>
            <a:off x="1315775" y="2881927"/>
            <a:ext cx="269051" cy="366983"/>
            <a:chOff x="1315775" y="2881927"/>
            <a:chExt cx="269051" cy="366983"/>
          </a:xfrm>
        </p:grpSpPr>
        <p:sp>
          <p:nvSpPr>
            <p:cNvPr id="13411" name="Google Shape;13411;p72"/>
            <p:cNvSpPr/>
            <p:nvPr/>
          </p:nvSpPr>
          <p:spPr>
            <a:xfrm>
              <a:off x="1319755" y="3230397"/>
              <a:ext cx="185390" cy="13250"/>
            </a:xfrm>
            <a:custGeom>
              <a:avLst/>
              <a:gdLst/>
              <a:ahLst/>
              <a:cxnLst/>
              <a:rect l="l" t="t" r="r" b="b"/>
              <a:pathLst>
                <a:path w="7080" h="506" extrusionOk="0">
                  <a:moveTo>
                    <a:pt x="1" y="0"/>
                  </a:moveTo>
                  <a:lnTo>
                    <a:pt x="1" y="277"/>
                  </a:lnTo>
                  <a:cubicBezTo>
                    <a:pt x="1" y="401"/>
                    <a:pt x="96" y="506"/>
                    <a:pt x="220" y="506"/>
                  </a:cubicBezTo>
                  <a:lnTo>
                    <a:pt x="6860" y="506"/>
                  </a:lnTo>
                  <a:cubicBezTo>
                    <a:pt x="6984" y="506"/>
                    <a:pt x="7079" y="401"/>
                    <a:pt x="7079" y="277"/>
                  </a:cubicBezTo>
                  <a:lnTo>
                    <a:pt x="7079"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72"/>
            <p:cNvSpPr/>
            <p:nvPr/>
          </p:nvSpPr>
          <p:spPr>
            <a:xfrm>
              <a:off x="1315775" y="2917146"/>
              <a:ext cx="191124" cy="331764"/>
            </a:xfrm>
            <a:custGeom>
              <a:avLst/>
              <a:gdLst/>
              <a:ahLst/>
              <a:cxnLst/>
              <a:rect l="l" t="t" r="r" b="b"/>
              <a:pathLst>
                <a:path w="7299" h="12670" extrusionOk="0">
                  <a:moveTo>
                    <a:pt x="229" y="0"/>
                  </a:moveTo>
                  <a:cubicBezTo>
                    <a:pt x="105" y="0"/>
                    <a:pt x="0" y="96"/>
                    <a:pt x="0" y="229"/>
                  </a:cubicBezTo>
                  <a:lnTo>
                    <a:pt x="0" y="12450"/>
                  </a:lnTo>
                  <a:cubicBezTo>
                    <a:pt x="0" y="12574"/>
                    <a:pt x="105" y="12669"/>
                    <a:pt x="229" y="12669"/>
                  </a:cubicBezTo>
                  <a:lnTo>
                    <a:pt x="7069" y="12669"/>
                  </a:lnTo>
                  <a:cubicBezTo>
                    <a:pt x="7193" y="12669"/>
                    <a:pt x="7298" y="12574"/>
                    <a:pt x="7298" y="12450"/>
                  </a:cubicBezTo>
                  <a:lnTo>
                    <a:pt x="7298" y="229"/>
                  </a:lnTo>
                  <a:cubicBezTo>
                    <a:pt x="7298" y="96"/>
                    <a:pt x="7193" y="0"/>
                    <a:pt x="706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72"/>
            <p:cNvSpPr/>
            <p:nvPr/>
          </p:nvSpPr>
          <p:spPr>
            <a:xfrm>
              <a:off x="1430674" y="2917146"/>
              <a:ext cx="76225" cy="118435"/>
            </a:xfrm>
            <a:custGeom>
              <a:avLst/>
              <a:gdLst/>
              <a:ahLst/>
              <a:cxnLst/>
              <a:rect l="l" t="t" r="r" b="b"/>
              <a:pathLst>
                <a:path w="2911" h="4523" extrusionOk="0">
                  <a:moveTo>
                    <a:pt x="258" y="0"/>
                  </a:moveTo>
                  <a:cubicBezTo>
                    <a:pt x="86" y="401"/>
                    <a:pt x="1" y="830"/>
                    <a:pt x="1" y="1269"/>
                  </a:cubicBezTo>
                  <a:lnTo>
                    <a:pt x="1" y="1288"/>
                  </a:lnTo>
                  <a:cubicBezTo>
                    <a:pt x="10" y="2662"/>
                    <a:pt x="878" y="3893"/>
                    <a:pt x="2176" y="4351"/>
                  </a:cubicBezTo>
                  <a:cubicBezTo>
                    <a:pt x="2414" y="4436"/>
                    <a:pt x="2653" y="4494"/>
                    <a:pt x="2910" y="4522"/>
                  </a:cubicBezTo>
                  <a:lnTo>
                    <a:pt x="2910" y="229"/>
                  </a:lnTo>
                  <a:cubicBezTo>
                    <a:pt x="2910" y="96"/>
                    <a:pt x="2805" y="0"/>
                    <a:pt x="26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72"/>
            <p:cNvSpPr/>
            <p:nvPr/>
          </p:nvSpPr>
          <p:spPr>
            <a:xfrm>
              <a:off x="1335256" y="2950872"/>
              <a:ext cx="152397" cy="239069"/>
            </a:xfrm>
            <a:custGeom>
              <a:avLst/>
              <a:gdLst/>
              <a:ahLst/>
              <a:cxnLst/>
              <a:rect l="l" t="t" r="r" b="b"/>
              <a:pathLst>
                <a:path w="5820" h="9130" extrusionOk="0">
                  <a:moveTo>
                    <a:pt x="229" y="0"/>
                  </a:moveTo>
                  <a:cubicBezTo>
                    <a:pt x="96" y="0"/>
                    <a:pt x="0" y="105"/>
                    <a:pt x="0" y="229"/>
                  </a:cubicBezTo>
                  <a:lnTo>
                    <a:pt x="0" y="8910"/>
                  </a:lnTo>
                  <a:cubicBezTo>
                    <a:pt x="0" y="9034"/>
                    <a:pt x="96" y="9130"/>
                    <a:pt x="229" y="9130"/>
                  </a:cubicBezTo>
                  <a:lnTo>
                    <a:pt x="5591" y="9130"/>
                  </a:lnTo>
                  <a:cubicBezTo>
                    <a:pt x="5715" y="9130"/>
                    <a:pt x="5820" y="9034"/>
                    <a:pt x="5820" y="8910"/>
                  </a:cubicBezTo>
                  <a:lnTo>
                    <a:pt x="5820" y="229"/>
                  </a:lnTo>
                  <a:cubicBezTo>
                    <a:pt x="5820"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72"/>
            <p:cNvSpPr/>
            <p:nvPr/>
          </p:nvSpPr>
          <p:spPr>
            <a:xfrm>
              <a:off x="1430674" y="2950872"/>
              <a:ext cx="56979" cy="80467"/>
            </a:xfrm>
            <a:custGeom>
              <a:avLst/>
              <a:gdLst/>
              <a:ahLst/>
              <a:cxnLst/>
              <a:rect l="l" t="t" r="r" b="b"/>
              <a:pathLst>
                <a:path w="2176" h="3073" extrusionOk="0">
                  <a:moveTo>
                    <a:pt x="1" y="0"/>
                  </a:moveTo>
                  <a:cubicBezTo>
                    <a:pt x="10" y="1383"/>
                    <a:pt x="878" y="2605"/>
                    <a:pt x="2176" y="3072"/>
                  </a:cubicBezTo>
                  <a:lnTo>
                    <a:pt x="2176" y="229"/>
                  </a:lnTo>
                  <a:cubicBezTo>
                    <a:pt x="2176" y="105"/>
                    <a:pt x="2071" y="0"/>
                    <a:pt x="1947"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72"/>
            <p:cNvSpPr/>
            <p:nvPr/>
          </p:nvSpPr>
          <p:spPr>
            <a:xfrm>
              <a:off x="1334994" y="2950872"/>
              <a:ext cx="152423" cy="239069"/>
            </a:xfrm>
            <a:custGeom>
              <a:avLst/>
              <a:gdLst/>
              <a:ahLst/>
              <a:cxnLst/>
              <a:rect l="l" t="t" r="r" b="b"/>
              <a:pathLst>
                <a:path w="5821" h="9130" extrusionOk="0">
                  <a:moveTo>
                    <a:pt x="230" y="0"/>
                  </a:moveTo>
                  <a:cubicBezTo>
                    <a:pt x="106" y="0"/>
                    <a:pt x="1" y="105"/>
                    <a:pt x="1" y="229"/>
                  </a:cubicBezTo>
                  <a:lnTo>
                    <a:pt x="1" y="8910"/>
                  </a:lnTo>
                  <a:cubicBezTo>
                    <a:pt x="1" y="9034"/>
                    <a:pt x="106" y="9130"/>
                    <a:pt x="230" y="9130"/>
                  </a:cubicBezTo>
                  <a:lnTo>
                    <a:pt x="5591" y="9130"/>
                  </a:lnTo>
                  <a:cubicBezTo>
                    <a:pt x="5715" y="9130"/>
                    <a:pt x="5820" y="9034"/>
                    <a:pt x="5820" y="8910"/>
                  </a:cubicBezTo>
                  <a:lnTo>
                    <a:pt x="5820" y="8624"/>
                  </a:lnTo>
                  <a:lnTo>
                    <a:pt x="459" y="8624"/>
                  </a:lnTo>
                  <a:lnTo>
                    <a:pt x="459" y="0"/>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72"/>
            <p:cNvSpPr/>
            <p:nvPr/>
          </p:nvSpPr>
          <p:spPr>
            <a:xfrm>
              <a:off x="1398938" y="3203662"/>
              <a:ext cx="24771" cy="24771"/>
            </a:xfrm>
            <a:custGeom>
              <a:avLst/>
              <a:gdLst/>
              <a:ahLst/>
              <a:cxnLst/>
              <a:rect l="l" t="t" r="r" b="b"/>
              <a:pathLst>
                <a:path w="946" h="946" extrusionOk="0">
                  <a:moveTo>
                    <a:pt x="478" y="1"/>
                  </a:moveTo>
                  <a:cubicBezTo>
                    <a:pt x="211" y="1"/>
                    <a:pt x="1" y="210"/>
                    <a:pt x="1" y="478"/>
                  </a:cubicBezTo>
                  <a:cubicBezTo>
                    <a:pt x="1" y="735"/>
                    <a:pt x="211" y="945"/>
                    <a:pt x="478" y="945"/>
                  </a:cubicBezTo>
                  <a:cubicBezTo>
                    <a:pt x="736" y="945"/>
                    <a:pt x="945" y="735"/>
                    <a:pt x="945" y="478"/>
                  </a:cubicBezTo>
                  <a:cubicBezTo>
                    <a:pt x="945" y="210"/>
                    <a:pt x="736" y="1"/>
                    <a:pt x="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72"/>
            <p:cNvSpPr/>
            <p:nvPr/>
          </p:nvSpPr>
          <p:spPr>
            <a:xfrm>
              <a:off x="1448166" y="2881927"/>
              <a:ext cx="136660" cy="136660"/>
            </a:xfrm>
            <a:custGeom>
              <a:avLst/>
              <a:gdLst/>
              <a:ahLst/>
              <a:cxnLst/>
              <a:rect l="l" t="t" r="r" b="b"/>
              <a:pathLst>
                <a:path w="5219" h="5219" extrusionOk="0">
                  <a:moveTo>
                    <a:pt x="2605" y="0"/>
                  </a:moveTo>
                  <a:cubicBezTo>
                    <a:pt x="1164" y="0"/>
                    <a:pt x="0" y="1174"/>
                    <a:pt x="0" y="2614"/>
                  </a:cubicBezTo>
                  <a:cubicBezTo>
                    <a:pt x="0" y="4055"/>
                    <a:pt x="1164" y="5219"/>
                    <a:pt x="2605" y="5219"/>
                  </a:cubicBezTo>
                  <a:cubicBezTo>
                    <a:pt x="4045" y="5219"/>
                    <a:pt x="5219" y="4055"/>
                    <a:pt x="5219" y="2614"/>
                  </a:cubicBezTo>
                  <a:cubicBezTo>
                    <a:pt x="5219" y="1174"/>
                    <a:pt x="4045" y="0"/>
                    <a:pt x="2605"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9" name="Google Shape;13419;p72"/>
            <p:cNvSpPr/>
            <p:nvPr/>
          </p:nvSpPr>
          <p:spPr>
            <a:xfrm>
              <a:off x="1477127" y="2911149"/>
              <a:ext cx="78738" cy="77717"/>
            </a:xfrm>
            <a:custGeom>
              <a:avLst/>
              <a:gdLst/>
              <a:ahLst/>
              <a:cxnLst/>
              <a:rect l="l" t="t" r="r" b="b"/>
              <a:pathLst>
                <a:path w="3007" h="2968" extrusionOk="0">
                  <a:moveTo>
                    <a:pt x="1508" y="0"/>
                  </a:moveTo>
                  <a:cubicBezTo>
                    <a:pt x="678" y="0"/>
                    <a:pt x="1" y="668"/>
                    <a:pt x="10" y="1498"/>
                  </a:cubicBezTo>
                  <a:lnTo>
                    <a:pt x="10" y="1527"/>
                  </a:lnTo>
                  <a:cubicBezTo>
                    <a:pt x="39" y="2332"/>
                    <a:pt x="697" y="2967"/>
                    <a:pt x="1500" y="2967"/>
                  </a:cubicBezTo>
                  <a:cubicBezTo>
                    <a:pt x="1506" y="2967"/>
                    <a:pt x="1512" y="2967"/>
                    <a:pt x="1518" y="2967"/>
                  </a:cubicBezTo>
                  <a:cubicBezTo>
                    <a:pt x="2329" y="2967"/>
                    <a:pt x="2987" y="2309"/>
                    <a:pt x="2996" y="1498"/>
                  </a:cubicBezTo>
                  <a:lnTo>
                    <a:pt x="3006" y="1498"/>
                  </a:lnTo>
                  <a:cubicBezTo>
                    <a:pt x="3006" y="668"/>
                    <a:pt x="2329" y="0"/>
                    <a:pt x="150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0" name="Google Shape;13420;p72"/>
            <p:cNvSpPr/>
            <p:nvPr/>
          </p:nvSpPr>
          <p:spPr>
            <a:xfrm>
              <a:off x="1399462" y="2924923"/>
              <a:ext cx="20739" cy="17963"/>
            </a:xfrm>
            <a:custGeom>
              <a:avLst/>
              <a:gdLst/>
              <a:ahLst/>
              <a:cxnLst/>
              <a:rect l="l" t="t" r="r" b="b"/>
              <a:pathLst>
                <a:path w="792" h="686" extrusionOk="0">
                  <a:moveTo>
                    <a:pt x="453" y="0"/>
                  </a:moveTo>
                  <a:cubicBezTo>
                    <a:pt x="368" y="0"/>
                    <a:pt x="281" y="32"/>
                    <a:pt x="210" y="104"/>
                  </a:cubicBezTo>
                  <a:cubicBezTo>
                    <a:pt x="0" y="314"/>
                    <a:pt x="153" y="686"/>
                    <a:pt x="458" y="686"/>
                  </a:cubicBezTo>
                  <a:cubicBezTo>
                    <a:pt x="639" y="686"/>
                    <a:pt x="792" y="533"/>
                    <a:pt x="792" y="342"/>
                  </a:cubicBezTo>
                  <a:cubicBezTo>
                    <a:pt x="792" y="137"/>
                    <a:pt x="62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1" name="Google Shape;13421;p72"/>
            <p:cNvSpPr/>
            <p:nvPr/>
          </p:nvSpPr>
          <p:spPr>
            <a:xfrm>
              <a:off x="1363484" y="3032045"/>
              <a:ext cx="95706" cy="22519"/>
            </a:xfrm>
            <a:custGeom>
              <a:avLst/>
              <a:gdLst/>
              <a:ahLst/>
              <a:cxnLst/>
              <a:rect l="l" t="t" r="r" b="b"/>
              <a:pathLst>
                <a:path w="3655" h="860" extrusionOk="0">
                  <a:moveTo>
                    <a:pt x="229" y="1"/>
                  </a:moveTo>
                  <a:cubicBezTo>
                    <a:pt x="105" y="1"/>
                    <a:pt x="0" y="106"/>
                    <a:pt x="0" y="230"/>
                  </a:cubicBezTo>
                  <a:lnTo>
                    <a:pt x="0" y="640"/>
                  </a:lnTo>
                  <a:cubicBezTo>
                    <a:pt x="0" y="764"/>
                    <a:pt x="105" y="859"/>
                    <a:pt x="229" y="859"/>
                  </a:cubicBezTo>
                  <a:lnTo>
                    <a:pt x="3425" y="859"/>
                  </a:lnTo>
                  <a:cubicBezTo>
                    <a:pt x="3549" y="859"/>
                    <a:pt x="3654" y="764"/>
                    <a:pt x="3654" y="640"/>
                  </a:cubicBezTo>
                  <a:lnTo>
                    <a:pt x="3654" y="230"/>
                  </a:lnTo>
                  <a:cubicBezTo>
                    <a:pt x="3654" y="106"/>
                    <a:pt x="3549" y="1"/>
                    <a:pt x="3425" y="1"/>
                  </a:cubicBezTo>
                  <a:close/>
                </a:path>
              </a:pathLst>
            </a:custGeom>
            <a:solidFill>
              <a:srgbClr val="7B8B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2" name="Google Shape;13422;p72"/>
            <p:cNvSpPr/>
            <p:nvPr/>
          </p:nvSpPr>
          <p:spPr>
            <a:xfrm>
              <a:off x="1363484" y="3073261"/>
              <a:ext cx="95706" cy="22519"/>
            </a:xfrm>
            <a:custGeom>
              <a:avLst/>
              <a:gdLst/>
              <a:ahLst/>
              <a:cxnLst/>
              <a:rect l="l" t="t" r="r" b="b"/>
              <a:pathLst>
                <a:path w="3655" h="860" extrusionOk="0">
                  <a:moveTo>
                    <a:pt x="229" y="1"/>
                  </a:moveTo>
                  <a:cubicBezTo>
                    <a:pt x="105" y="1"/>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1"/>
                    <a:pt x="342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3" name="Google Shape;13423;p72"/>
            <p:cNvSpPr/>
            <p:nvPr/>
          </p:nvSpPr>
          <p:spPr>
            <a:xfrm>
              <a:off x="1363484" y="3114240"/>
              <a:ext cx="95706" cy="22493"/>
            </a:xfrm>
            <a:custGeom>
              <a:avLst/>
              <a:gdLst/>
              <a:ahLst/>
              <a:cxnLst/>
              <a:rect l="l" t="t" r="r" b="b"/>
              <a:pathLst>
                <a:path w="3655" h="859" extrusionOk="0">
                  <a:moveTo>
                    <a:pt x="229" y="0"/>
                  </a:moveTo>
                  <a:cubicBezTo>
                    <a:pt x="105" y="0"/>
                    <a:pt x="0" y="96"/>
                    <a:pt x="0" y="220"/>
                  </a:cubicBezTo>
                  <a:lnTo>
                    <a:pt x="0" y="630"/>
                  </a:lnTo>
                  <a:cubicBezTo>
                    <a:pt x="0" y="754"/>
                    <a:pt x="105" y="859"/>
                    <a:pt x="229" y="859"/>
                  </a:cubicBezTo>
                  <a:lnTo>
                    <a:pt x="3425" y="859"/>
                  </a:lnTo>
                  <a:cubicBezTo>
                    <a:pt x="3549" y="859"/>
                    <a:pt x="3654" y="754"/>
                    <a:pt x="3654" y="630"/>
                  </a:cubicBezTo>
                  <a:lnTo>
                    <a:pt x="3654" y="220"/>
                  </a:lnTo>
                  <a:cubicBezTo>
                    <a:pt x="3654" y="96"/>
                    <a:pt x="3549" y="0"/>
                    <a:pt x="3425"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4" name="Google Shape;13424;p72"/>
            <p:cNvSpPr/>
            <p:nvPr/>
          </p:nvSpPr>
          <p:spPr>
            <a:xfrm>
              <a:off x="1508863" y="2912406"/>
              <a:ext cx="46740" cy="77193"/>
            </a:xfrm>
            <a:custGeom>
              <a:avLst/>
              <a:gdLst/>
              <a:ahLst/>
              <a:cxnLst/>
              <a:rect l="l" t="t" r="r" b="b"/>
              <a:pathLst>
                <a:path w="1785" h="2948" extrusionOk="0">
                  <a:moveTo>
                    <a:pt x="668" y="0"/>
                  </a:moveTo>
                  <a:cubicBezTo>
                    <a:pt x="373" y="229"/>
                    <a:pt x="115" y="515"/>
                    <a:pt x="287" y="754"/>
                  </a:cubicBezTo>
                  <a:cubicBezTo>
                    <a:pt x="611" y="1202"/>
                    <a:pt x="1250" y="868"/>
                    <a:pt x="1269" y="1469"/>
                  </a:cubicBezTo>
                  <a:cubicBezTo>
                    <a:pt x="1279" y="2032"/>
                    <a:pt x="1" y="2213"/>
                    <a:pt x="1" y="2919"/>
                  </a:cubicBezTo>
                  <a:cubicBezTo>
                    <a:pt x="99" y="2939"/>
                    <a:pt x="196" y="2948"/>
                    <a:pt x="292" y="2948"/>
                  </a:cubicBezTo>
                  <a:cubicBezTo>
                    <a:pt x="1099" y="2948"/>
                    <a:pt x="1784" y="2294"/>
                    <a:pt x="1784" y="1450"/>
                  </a:cubicBezTo>
                  <a:cubicBezTo>
                    <a:pt x="1784" y="773"/>
                    <a:pt x="1327" y="172"/>
                    <a:pt x="6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5" name="Google Shape;13425;p72"/>
            <p:cNvSpPr/>
            <p:nvPr/>
          </p:nvSpPr>
          <p:spPr>
            <a:xfrm>
              <a:off x="1477127" y="2938879"/>
              <a:ext cx="32757" cy="35245"/>
            </a:xfrm>
            <a:custGeom>
              <a:avLst/>
              <a:gdLst/>
              <a:ahLst/>
              <a:cxnLst/>
              <a:rect l="l" t="t" r="r" b="b"/>
              <a:pathLst>
                <a:path w="1251" h="1346" extrusionOk="0">
                  <a:moveTo>
                    <a:pt x="68" y="0"/>
                  </a:moveTo>
                  <a:cubicBezTo>
                    <a:pt x="30" y="143"/>
                    <a:pt x="1" y="286"/>
                    <a:pt x="1" y="439"/>
                  </a:cubicBezTo>
                  <a:lnTo>
                    <a:pt x="1" y="468"/>
                  </a:lnTo>
                  <a:cubicBezTo>
                    <a:pt x="10" y="783"/>
                    <a:pt x="115" y="1097"/>
                    <a:pt x="306" y="1345"/>
                  </a:cubicBezTo>
                  <a:cubicBezTo>
                    <a:pt x="1251" y="926"/>
                    <a:pt x="1079" y="496"/>
                    <a:pt x="430" y="239"/>
                  </a:cubicBezTo>
                  <a:cubicBezTo>
                    <a:pt x="297" y="191"/>
                    <a:pt x="173" y="105"/>
                    <a:pt x="68"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26" name="Google Shape;13426;p72"/>
          <p:cNvGrpSpPr/>
          <p:nvPr/>
        </p:nvGrpSpPr>
        <p:grpSpPr>
          <a:xfrm>
            <a:off x="3977427" y="1980142"/>
            <a:ext cx="359232" cy="322023"/>
            <a:chOff x="3977427" y="1980142"/>
            <a:chExt cx="359232" cy="322023"/>
          </a:xfrm>
        </p:grpSpPr>
        <p:sp>
          <p:nvSpPr>
            <p:cNvPr id="13427" name="Google Shape;13427;p72"/>
            <p:cNvSpPr/>
            <p:nvPr/>
          </p:nvSpPr>
          <p:spPr>
            <a:xfrm>
              <a:off x="3977427" y="2064065"/>
              <a:ext cx="303039" cy="238100"/>
            </a:xfrm>
            <a:custGeom>
              <a:avLst/>
              <a:gdLst/>
              <a:ahLst/>
              <a:cxnLst/>
              <a:rect l="l" t="t" r="r" b="b"/>
              <a:pathLst>
                <a:path w="11573" h="9093" extrusionOk="0">
                  <a:moveTo>
                    <a:pt x="229" y="1"/>
                  </a:moveTo>
                  <a:cubicBezTo>
                    <a:pt x="105" y="1"/>
                    <a:pt x="0" y="105"/>
                    <a:pt x="0" y="220"/>
                  </a:cubicBezTo>
                  <a:lnTo>
                    <a:pt x="0" y="8873"/>
                  </a:lnTo>
                  <a:cubicBezTo>
                    <a:pt x="0" y="8997"/>
                    <a:pt x="105" y="9092"/>
                    <a:pt x="229" y="9092"/>
                  </a:cubicBezTo>
                  <a:lnTo>
                    <a:pt x="11343" y="9092"/>
                  </a:lnTo>
                  <a:cubicBezTo>
                    <a:pt x="11467" y="9092"/>
                    <a:pt x="11572" y="8997"/>
                    <a:pt x="11572" y="8873"/>
                  </a:cubicBezTo>
                  <a:lnTo>
                    <a:pt x="11572" y="1517"/>
                  </a:lnTo>
                  <a:lnTo>
                    <a:pt x="4684" y="1517"/>
                  </a:lnTo>
                  <a:lnTo>
                    <a:pt x="3234" y="67"/>
                  </a:lnTo>
                  <a:cubicBezTo>
                    <a:pt x="3196" y="29"/>
                    <a:pt x="3139" y="1"/>
                    <a:pt x="3082" y="1"/>
                  </a:cubicBez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72"/>
            <p:cNvSpPr/>
            <p:nvPr/>
          </p:nvSpPr>
          <p:spPr>
            <a:xfrm>
              <a:off x="3977427" y="2179724"/>
              <a:ext cx="303039" cy="122441"/>
            </a:xfrm>
            <a:custGeom>
              <a:avLst/>
              <a:gdLst/>
              <a:ahLst/>
              <a:cxnLst/>
              <a:rect l="l" t="t" r="r" b="b"/>
              <a:pathLst>
                <a:path w="11573" h="4676" extrusionOk="0">
                  <a:moveTo>
                    <a:pt x="10" y="1"/>
                  </a:moveTo>
                  <a:lnTo>
                    <a:pt x="10" y="4456"/>
                  </a:lnTo>
                  <a:cubicBezTo>
                    <a:pt x="0" y="4494"/>
                    <a:pt x="10" y="4522"/>
                    <a:pt x="29" y="4551"/>
                  </a:cubicBezTo>
                  <a:cubicBezTo>
                    <a:pt x="67" y="4627"/>
                    <a:pt x="143" y="4675"/>
                    <a:pt x="229" y="4675"/>
                  </a:cubicBezTo>
                  <a:lnTo>
                    <a:pt x="11353" y="4675"/>
                  </a:lnTo>
                  <a:cubicBezTo>
                    <a:pt x="11467" y="4675"/>
                    <a:pt x="11572" y="4580"/>
                    <a:pt x="11572" y="4456"/>
                  </a:cubicBezTo>
                  <a:lnTo>
                    <a:pt x="11572" y="1"/>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72"/>
            <p:cNvSpPr/>
            <p:nvPr/>
          </p:nvSpPr>
          <p:spPr>
            <a:xfrm>
              <a:off x="4175517" y="2103787"/>
              <a:ext cx="104949" cy="49149"/>
            </a:xfrm>
            <a:custGeom>
              <a:avLst/>
              <a:gdLst/>
              <a:ahLst/>
              <a:cxnLst/>
              <a:rect l="l" t="t" r="r" b="b"/>
              <a:pathLst>
                <a:path w="4008" h="1877" extrusionOk="0">
                  <a:moveTo>
                    <a:pt x="0" y="0"/>
                  </a:moveTo>
                  <a:cubicBezTo>
                    <a:pt x="648" y="1177"/>
                    <a:pt x="1878" y="1877"/>
                    <a:pt x="3186" y="1877"/>
                  </a:cubicBezTo>
                  <a:cubicBezTo>
                    <a:pt x="3458" y="1877"/>
                    <a:pt x="3733" y="1847"/>
                    <a:pt x="4007" y="1784"/>
                  </a:cubicBezTo>
                  <a:lnTo>
                    <a:pt x="4007" y="0"/>
                  </a:ln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72"/>
            <p:cNvSpPr/>
            <p:nvPr/>
          </p:nvSpPr>
          <p:spPr>
            <a:xfrm>
              <a:off x="3978161" y="2164248"/>
              <a:ext cx="327784" cy="137916"/>
            </a:xfrm>
            <a:custGeom>
              <a:avLst/>
              <a:gdLst/>
              <a:ahLst/>
              <a:cxnLst/>
              <a:rect l="l" t="t" r="r" b="b"/>
              <a:pathLst>
                <a:path w="12518" h="5267" extrusionOk="0">
                  <a:moveTo>
                    <a:pt x="1165" y="0"/>
                  </a:moveTo>
                  <a:cubicBezTo>
                    <a:pt x="1060" y="0"/>
                    <a:pt x="964" y="76"/>
                    <a:pt x="945" y="181"/>
                  </a:cubicBezTo>
                  <a:lnTo>
                    <a:pt x="154" y="4331"/>
                  </a:lnTo>
                  <a:lnTo>
                    <a:pt x="30" y="5009"/>
                  </a:lnTo>
                  <a:cubicBezTo>
                    <a:pt x="1" y="5133"/>
                    <a:pt x="96" y="5257"/>
                    <a:pt x="230" y="5266"/>
                  </a:cubicBezTo>
                  <a:lnTo>
                    <a:pt x="11363" y="5266"/>
                  </a:lnTo>
                  <a:cubicBezTo>
                    <a:pt x="11468" y="5257"/>
                    <a:pt x="11554" y="5190"/>
                    <a:pt x="11573" y="5085"/>
                  </a:cubicBezTo>
                  <a:lnTo>
                    <a:pt x="11716" y="4331"/>
                  </a:lnTo>
                  <a:lnTo>
                    <a:pt x="12489" y="267"/>
                  </a:lnTo>
                  <a:cubicBezTo>
                    <a:pt x="12517" y="124"/>
                    <a:pt x="12412" y="0"/>
                    <a:pt x="1227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72"/>
            <p:cNvSpPr/>
            <p:nvPr/>
          </p:nvSpPr>
          <p:spPr>
            <a:xfrm>
              <a:off x="3978161" y="2277891"/>
              <a:ext cx="306783" cy="24273"/>
            </a:xfrm>
            <a:custGeom>
              <a:avLst/>
              <a:gdLst/>
              <a:ahLst/>
              <a:cxnLst/>
              <a:rect l="l" t="t" r="r" b="b"/>
              <a:pathLst>
                <a:path w="11716" h="927" extrusionOk="0">
                  <a:moveTo>
                    <a:pt x="154" y="1"/>
                  </a:moveTo>
                  <a:lnTo>
                    <a:pt x="30" y="669"/>
                  </a:lnTo>
                  <a:lnTo>
                    <a:pt x="1" y="812"/>
                  </a:lnTo>
                  <a:cubicBezTo>
                    <a:pt x="39" y="878"/>
                    <a:pt x="115" y="926"/>
                    <a:pt x="201" y="926"/>
                  </a:cubicBezTo>
                  <a:lnTo>
                    <a:pt x="11363" y="926"/>
                  </a:lnTo>
                  <a:cubicBezTo>
                    <a:pt x="11468" y="926"/>
                    <a:pt x="11554" y="850"/>
                    <a:pt x="11573" y="745"/>
                  </a:cubicBezTo>
                  <a:lnTo>
                    <a:pt x="11716" y="1"/>
                  </a:lnTo>
                  <a:close/>
                </a:path>
              </a:pathLst>
            </a:custGeom>
            <a:solidFill>
              <a:srgbClr val="A4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2" name="Google Shape;13432;p72"/>
            <p:cNvSpPr/>
            <p:nvPr/>
          </p:nvSpPr>
          <p:spPr>
            <a:xfrm>
              <a:off x="4181513" y="1980142"/>
              <a:ext cx="155146" cy="154884"/>
            </a:xfrm>
            <a:custGeom>
              <a:avLst/>
              <a:gdLst/>
              <a:ahLst/>
              <a:cxnLst/>
              <a:rect l="l" t="t" r="r" b="b"/>
              <a:pathLst>
                <a:path w="5925" h="5915" extrusionOk="0">
                  <a:moveTo>
                    <a:pt x="2958" y="0"/>
                  </a:moveTo>
                  <a:cubicBezTo>
                    <a:pt x="1326" y="0"/>
                    <a:pt x="0" y="1317"/>
                    <a:pt x="0" y="2958"/>
                  </a:cubicBezTo>
                  <a:cubicBezTo>
                    <a:pt x="0" y="4589"/>
                    <a:pt x="1326" y="5915"/>
                    <a:pt x="2958" y="5915"/>
                  </a:cubicBezTo>
                  <a:cubicBezTo>
                    <a:pt x="4599" y="5915"/>
                    <a:pt x="5925" y="4589"/>
                    <a:pt x="5925" y="2958"/>
                  </a:cubicBezTo>
                  <a:cubicBezTo>
                    <a:pt x="5925" y="1317"/>
                    <a:pt x="4599" y="0"/>
                    <a:pt x="2958" y="0"/>
                  </a:cubicBez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3" name="Google Shape;13433;p72"/>
            <p:cNvSpPr/>
            <p:nvPr/>
          </p:nvSpPr>
          <p:spPr>
            <a:xfrm>
              <a:off x="4241870" y="2033585"/>
              <a:ext cx="23357" cy="62242"/>
            </a:xfrm>
            <a:custGeom>
              <a:avLst/>
              <a:gdLst/>
              <a:ahLst/>
              <a:cxnLst/>
              <a:rect l="l" t="t" r="r" b="b"/>
              <a:pathLst>
                <a:path w="892" h="2377" extrusionOk="0">
                  <a:moveTo>
                    <a:pt x="273" y="0"/>
                  </a:moveTo>
                  <a:cubicBezTo>
                    <a:pt x="0" y="0"/>
                    <a:pt x="0" y="421"/>
                    <a:pt x="273" y="421"/>
                  </a:cubicBezTo>
                  <a:cubicBezTo>
                    <a:pt x="278" y="421"/>
                    <a:pt x="284" y="421"/>
                    <a:pt x="290" y="420"/>
                  </a:cubicBezTo>
                  <a:lnTo>
                    <a:pt x="481" y="420"/>
                  </a:lnTo>
                  <a:lnTo>
                    <a:pt x="481" y="2176"/>
                  </a:lnTo>
                  <a:cubicBezTo>
                    <a:pt x="481" y="2290"/>
                    <a:pt x="567" y="2376"/>
                    <a:pt x="681" y="2376"/>
                  </a:cubicBezTo>
                  <a:cubicBezTo>
                    <a:pt x="796" y="2376"/>
                    <a:pt x="891" y="2281"/>
                    <a:pt x="891" y="2176"/>
                  </a:cubicBezTo>
                  <a:lnTo>
                    <a:pt x="891" y="211"/>
                  </a:lnTo>
                  <a:cubicBezTo>
                    <a:pt x="891" y="96"/>
                    <a:pt x="796" y="1"/>
                    <a:pt x="681" y="1"/>
                  </a:cubicBezTo>
                  <a:lnTo>
                    <a:pt x="290" y="1"/>
                  </a:lnTo>
                  <a:cubicBezTo>
                    <a:pt x="284" y="0"/>
                    <a:pt x="278" y="0"/>
                    <a:pt x="273"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72"/>
            <p:cNvSpPr/>
            <p:nvPr/>
          </p:nvSpPr>
          <p:spPr>
            <a:xfrm>
              <a:off x="4241372" y="2087762"/>
              <a:ext cx="37183" cy="10814"/>
            </a:xfrm>
            <a:custGeom>
              <a:avLst/>
              <a:gdLst/>
              <a:ahLst/>
              <a:cxnLst/>
              <a:rect l="l" t="t" r="r" b="b"/>
              <a:pathLst>
                <a:path w="1420" h="413" extrusionOk="0">
                  <a:moveTo>
                    <a:pt x="264" y="1"/>
                  </a:moveTo>
                  <a:cubicBezTo>
                    <a:pt x="0" y="1"/>
                    <a:pt x="3" y="413"/>
                    <a:pt x="272" y="413"/>
                  </a:cubicBezTo>
                  <a:cubicBezTo>
                    <a:pt x="278" y="413"/>
                    <a:pt x="284" y="412"/>
                    <a:pt x="290" y="412"/>
                  </a:cubicBezTo>
                  <a:lnTo>
                    <a:pt x="1120" y="412"/>
                  </a:lnTo>
                  <a:cubicBezTo>
                    <a:pt x="1126" y="412"/>
                    <a:pt x="1133" y="413"/>
                    <a:pt x="1138" y="413"/>
                  </a:cubicBezTo>
                  <a:cubicBezTo>
                    <a:pt x="1416" y="413"/>
                    <a:pt x="1419" y="1"/>
                    <a:pt x="1147" y="1"/>
                  </a:cubicBezTo>
                  <a:cubicBezTo>
                    <a:pt x="1138" y="1"/>
                    <a:pt x="1129" y="1"/>
                    <a:pt x="1120" y="2"/>
                  </a:cubicBezTo>
                  <a:lnTo>
                    <a:pt x="290" y="2"/>
                  </a:lnTo>
                  <a:cubicBezTo>
                    <a:pt x="281" y="1"/>
                    <a:pt x="273" y="1"/>
                    <a:pt x="264"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72"/>
            <p:cNvSpPr/>
            <p:nvPr/>
          </p:nvSpPr>
          <p:spPr>
            <a:xfrm>
              <a:off x="4245221" y="2013239"/>
              <a:ext cx="20005" cy="17125"/>
            </a:xfrm>
            <a:custGeom>
              <a:avLst/>
              <a:gdLst/>
              <a:ahLst/>
              <a:cxnLst/>
              <a:rect l="l" t="t" r="r" b="b"/>
              <a:pathLst>
                <a:path w="764" h="654" extrusionOk="0">
                  <a:moveTo>
                    <a:pt x="433" y="1"/>
                  </a:moveTo>
                  <a:cubicBezTo>
                    <a:pt x="352" y="1"/>
                    <a:pt x="269" y="32"/>
                    <a:pt x="200" y="100"/>
                  </a:cubicBezTo>
                  <a:cubicBezTo>
                    <a:pt x="0" y="301"/>
                    <a:pt x="153" y="654"/>
                    <a:pt x="439" y="654"/>
                  </a:cubicBezTo>
                  <a:cubicBezTo>
                    <a:pt x="620" y="644"/>
                    <a:pt x="763" y="501"/>
                    <a:pt x="763" y="329"/>
                  </a:cubicBezTo>
                  <a:cubicBezTo>
                    <a:pt x="757" y="131"/>
                    <a:pt x="600" y="1"/>
                    <a:pt x="433"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72"/>
            <p:cNvSpPr/>
            <p:nvPr/>
          </p:nvSpPr>
          <p:spPr>
            <a:xfrm>
              <a:off x="3977663" y="2064065"/>
              <a:ext cx="122441" cy="39749"/>
            </a:xfrm>
            <a:custGeom>
              <a:avLst/>
              <a:gdLst/>
              <a:ahLst/>
              <a:cxnLst/>
              <a:rect l="l" t="t" r="r" b="b"/>
              <a:pathLst>
                <a:path w="4676" h="1518" extrusionOk="0">
                  <a:moveTo>
                    <a:pt x="220" y="1"/>
                  </a:moveTo>
                  <a:cubicBezTo>
                    <a:pt x="96" y="1"/>
                    <a:pt x="1" y="105"/>
                    <a:pt x="1" y="220"/>
                  </a:cubicBezTo>
                  <a:lnTo>
                    <a:pt x="1" y="1517"/>
                  </a:lnTo>
                  <a:lnTo>
                    <a:pt x="4675" y="1517"/>
                  </a:lnTo>
                  <a:lnTo>
                    <a:pt x="3225" y="67"/>
                  </a:lnTo>
                  <a:cubicBezTo>
                    <a:pt x="3187" y="29"/>
                    <a:pt x="3130" y="1"/>
                    <a:pt x="3073" y="1"/>
                  </a:cubicBezTo>
                  <a:close/>
                </a:path>
              </a:pathLst>
            </a:custGeom>
            <a:solidFill>
              <a:srgbClr val="9CAC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72"/>
          <p:cNvGrpSpPr/>
          <p:nvPr/>
        </p:nvGrpSpPr>
        <p:grpSpPr>
          <a:xfrm>
            <a:off x="865628" y="2413608"/>
            <a:ext cx="361720" cy="359180"/>
            <a:chOff x="865628" y="2413608"/>
            <a:chExt cx="361720" cy="359180"/>
          </a:xfrm>
        </p:grpSpPr>
        <p:sp>
          <p:nvSpPr>
            <p:cNvPr id="13438" name="Google Shape;13438;p72"/>
            <p:cNvSpPr/>
            <p:nvPr/>
          </p:nvSpPr>
          <p:spPr>
            <a:xfrm>
              <a:off x="865628" y="2710048"/>
              <a:ext cx="63472" cy="62739"/>
            </a:xfrm>
            <a:custGeom>
              <a:avLst/>
              <a:gdLst/>
              <a:ahLst/>
              <a:cxnLst/>
              <a:rect l="l" t="t" r="r" b="b"/>
              <a:pathLst>
                <a:path w="2424" h="2396" extrusionOk="0">
                  <a:moveTo>
                    <a:pt x="1183" y="1"/>
                  </a:moveTo>
                  <a:lnTo>
                    <a:pt x="86" y="1088"/>
                  </a:lnTo>
                  <a:cubicBezTo>
                    <a:pt x="0" y="1174"/>
                    <a:pt x="0" y="1317"/>
                    <a:pt x="86" y="1403"/>
                  </a:cubicBezTo>
                  <a:lnTo>
                    <a:pt x="1021" y="2338"/>
                  </a:lnTo>
                  <a:cubicBezTo>
                    <a:pt x="1064" y="2376"/>
                    <a:pt x="1121" y="2395"/>
                    <a:pt x="1178" y="2395"/>
                  </a:cubicBezTo>
                  <a:cubicBezTo>
                    <a:pt x="1236" y="2395"/>
                    <a:pt x="1293" y="2376"/>
                    <a:pt x="1336" y="2338"/>
                  </a:cubicBezTo>
                  <a:lnTo>
                    <a:pt x="2423" y="1241"/>
                  </a:lnTo>
                  <a:lnTo>
                    <a:pt x="1183"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72"/>
            <p:cNvSpPr/>
            <p:nvPr/>
          </p:nvSpPr>
          <p:spPr>
            <a:xfrm>
              <a:off x="880370" y="2726283"/>
              <a:ext cx="48730" cy="46505"/>
            </a:xfrm>
            <a:custGeom>
              <a:avLst/>
              <a:gdLst/>
              <a:ahLst/>
              <a:cxnLst/>
              <a:rect l="l" t="t" r="r" b="b"/>
              <a:pathLst>
                <a:path w="1861" h="1776" extrusionOk="0">
                  <a:moveTo>
                    <a:pt x="1240" y="1"/>
                  </a:moveTo>
                  <a:lnTo>
                    <a:pt x="0" y="1241"/>
                  </a:lnTo>
                  <a:lnTo>
                    <a:pt x="458" y="1718"/>
                  </a:lnTo>
                  <a:cubicBezTo>
                    <a:pt x="501" y="1756"/>
                    <a:pt x="558" y="1775"/>
                    <a:pt x="615" y="1775"/>
                  </a:cubicBezTo>
                  <a:cubicBezTo>
                    <a:pt x="673" y="1775"/>
                    <a:pt x="730" y="1756"/>
                    <a:pt x="773" y="1718"/>
                  </a:cubicBezTo>
                  <a:lnTo>
                    <a:pt x="1860" y="621"/>
                  </a:lnTo>
                  <a:lnTo>
                    <a:pt x="1240" y="1"/>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72"/>
            <p:cNvSpPr/>
            <p:nvPr/>
          </p:nvSpPr>
          <p:spPr>
            <a:xfrm>
              <a:off x="879349" y="2579909"/>
              <a:ext cx="179891" cy="179132"/>
            </a:xfrm>
            <a:custGeom>
              <a:avLst/>
              <a:gdLst/>
              <a:ahLst/>
              <a:cxnLst/>
              <a:rect l="l" t="t" r="r" b="b"/>
              <a:pathLst>
                <a:path w="6870" h="6841" extrusionOk="0">
                  <a:moveTo>
                    <a:pt x="5181" y="0"/>
                  </a:moveTo>
                  <a:lnTo>
                    <a:pt x="87" y="5095"/>
                  </a:lnTo>
                  <a:cubicBezTo>
                    <a:pt x="1" y="5181"/>
                    <a:pt x="1" y="5324"/>
                    <a:pt x="87" y="5410"/>
                  </a:cubicBezTo>
                  <a:lnTo>
                    <a:pt x="1460" y="6783"/>
                  </a:lnTo>
                  <a:cubicBezTo>
                    <a:pt x="1503" y="6821"/>
                    <a:pt x="1561" y="6841"/>
                    <a:pt x="1618" y="6841"/>
                  </a:cubicBezTo>
                  <a:cubicBezTo>
                    <a:pt x="1675" y="6841"/>
                    <a:pt x="1732" y="6821"/>
                    <a:pt x="1775" y="6783"/>
                  </a:cubicBezTo>
                  <a:lnTo>
                    <a:pt x="6870" y="1689"/>
                  </a:lnTo>
                  <a:lnTo>
                    <a:pt x="518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1" name="Google Shape;13441;p72"/>
            <p:cNvSpPr/>
            <p:nvPr/>
          </p:nvSpPr>
          <p:spPr>
            <a:xfrm>
              <a:off x="899590" y="2602140"/>
              <a:ext cx="159650" cy="156901"/>
            </a:xfrm>
            <a:custGeom>
              <a:avLst/>
              <a:gdLst/>
              <a:ahLst/>
              <a:cxnLst/>
              <a:rect l="l" t="t" r="r" b="b"/>
              <a:pathLst>
                <a:path w="6097" h="5992" extrusionOk="0">
                  <a:moveTo>
                    <a:pt x="5248" y="0"/>
                  </a:moveTo>
                  <a:lnTo>
                    <a:pt x="1" y="5247"/>
                  </a:lnTo>
                  <a:lnTo>
                    <a:pt x="687" y="5934"/>
                  </a:lnTo>
                  <a:cubicBezTo>
                    <a:pt x="730" y="5972"/>
                    <a:pt x="788" y="5992"/>
                    <a:pt x="845" y="5992"/>
                  </a:cubicBezTo>
                  <a:cubicBezTo>
                    <a:pt x="902" y="5992"/>
                    <a:pt x="959" y="5972"/>
                    <a:pt x="1002" y="5934"/>
                  </a:cubicBezTo>
                  <a:lnTo>
                    <a:pt x="6097" y="840"/>
                  </a:lnTo>
                  <a:lnTo>
                    <a:pt x="5248" y="0"/>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2" name="Google Shape;13442;p72"/>
            <p:cNvSpPr/>
            <p:nvPr/>
          </p:nvSpPr>
          <p:spPr>
            <a:xfrm>
              <a:off x="971782" y="2617432"/>
              <a:ext cx="50485" cy="49359"/>
            </a:xfrm>
            <a:custGeom>
              <a:avLst/>
              <a:gdLst/>
              <a:ahLst/>
              <a:cxnLst/>
              <a:rect l="l" t="t" r="r" b="b"/>
              <a:pathLst>
                <a:path w="1928" h="1885" extrusionOk="0">
                  <a:moveTo>
                    <a:pt x="1408" y="1"/>
                  </a:moveTo>
                  <a:cubicBezTo>
                    <a:pt x="1351" y="1"/>
                    <a:pt x="1293" y="22"/>
                    <a:pt x="1250" y="65"/>
                  </a:cubicBezTo>
                  <a:lnTo>
                    <a:pt x="86" y="1229"/>
                  </a:lnTo>
                  <a:cubicBezTo>
                    <a:pt x="1" y="1315"/>
                    <a:pt x="1" y="1458"/>
                    <a:pt x="86" y="1544"/>
                  </a:cubicBezTo>
                  <a:lnTo>
                    <a:pt x="363" y="1821"/>
                  </a:lnTo>
                  <a:cubicBezTo>
                    <a:pt x="406" y="1863"/>
                    <a:pt x="463" y="1885"/>
                    <a:pt x="521" y="1885"/>
                  </a:cubicBezTo>
                  <a:cubicBezTo>
                    <a:pt x="578" y="1885"/>
                    <a:pt x="635" y="1863"/>
                    <a:pt x="678" y="1821"/>
                  </a:cubicBezTo>
                  <a:lnTo>
                    <a:pt x="1842" y="647"/>
                  </a:lnTo>
                  <a:cubicBezTo>
                    <a:pt x="1928" y="561"/>
                    <a:pt x="1928" y="428"/>
                    <a:pt x="1842" y="342"/>
                  </a:cubicBezTo>
                  <a:lnTo>
                    <a:pt x="1565" y="65"/>
                  </a:lnTo>
                  <a:cubicBezTo>
                    <a:pt x="1522" y="22"/>
                    <a:pt x="1465" y="1"/>
                    <a:pt x="140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72"/>
            <p:cNvSpPr/>
            <p:nvPr/>
          </p:nvSpPr>
          <p:spPr>
            <a:xfrm>
              <a:off x="1033500" y="2509707"/>
              <a:ext cx="95942" cy="95968"/>
            </a:xfrm>
            <a:custGeom>
              <a:avLst/>
              <a:gdLst/>
              <a:ahLst/>
              <a:cxnLst/>
              <a:rect l="l" t="t" r="r" b="b"/>
              <a:pathLst>
                <a:path w="3664" h="3665" extrusionOk="0">
                  <a:moveTo>
                    <a:pt x="1832" y="1"/>
                  </a:moveTo>
                  <a:cubicBezTo>
                    <a:pt x="820" y="1"/>
                    <a:pt x="0" y="821"/>
                    <a:pt x="0" y="1832"/>
                  </a:cubicBezTo>
                  <a:cubicBezTo>
                    <a:pt x="0" y="2844"/>
                    <a:pt x="820" y="3664"/>
                    <a:pt x="1832" y="3664"/>
                  </a:cubicBezTo>
                  <a:cubicBezTo>
                    <a:pt x="2843" y="3664"/>
                    <a:pt x="3663" y="2844"/>
                    <a:pt x="3663" y="1832"/>
                  </a:cubicBezTo>
                  <a:cubicBezTo>
                    <a:pt x="3663" y="821"/>
                    <a:pt x="2843" y="1"/>
                    <a:pt x="183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72"/>
            <p:cNvSpPr/>
            <p:nvPr/>
          </p:nvSpPr>
          <p:spPr>
            <a:xfrm>
              <a:off x="1001502" y="2559171"/>
              <a:ext cx="78712" cy="77900"/>
            </a:xfrm>
            <a:custGeom>
              <a:avLst/>
              <a:gdLst/>
              <a:ahLst/>
              <a:cxnLst/>
              <a:rect l="l" t="t" r="r" b="b"/>
              <a:pathLst>
                <a:path w="3006" h="2975" extrusionOk="0">
                  <a:moveTo>
                    <a:pt x="650" y="1"/>
                  </a:moveTo>
                  <a:lnTo>
                    <a:pt x="87" y="563"/>
                  </a:lnTo>
                  <a:cubicBezTo>
                    <a:pt x="1" y="649"/>
                    <a:pt x="1" y="792"/>
                    <a:pt x="87" y="878"/>
                  </a:cubicBezTo>
                  <a:lnTo>
                    <a:pt x="2119" y="2910"/>
                  </a:lnTo>
                  <a:cubicBezTo>
                    <a:pt x="2162" y="2953"/>
                    <a:pt x="2219" y="2975"/>
                    <a:pt x="2276" y="2975"/>
                  </a:cubicBezTo>
                  <a:cubicBezTo>
                    <a:pt x="2333" y="2975"/>
                    <a:pt x="2391" y="2953"/>
                    <a:pt x="2434" y="2910"/>
                  </a:cubicBezTo>
                  <a:lnTo>
                    <a:pt x="3006" y="2338"/>
                  </a:lnTo>
                  <a:lnTo>
                    <a:pt x="650" y="1"/>
                  </a:ln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5" name="Google Shape;13445;p72"/>
            <p:cNvSpPr/>
            <p:nvPr/>
          </p:nvSpPr>
          <p:spPr>
            <a:xfrm>
              <a:off x="1030227" y="2589912"/>
              <a:ext cx="49987" cy="47159"/>
            </a:xfrm>
            <a:custGeom>
              <a:avLst/>
              <a:gdLst/>
              <a:ahLst/>
              <a:cxnLst/>
              <a:rect l="l" t="t" r="r" b="b"/>
              <a:pathLst>
                <a:path w="1909" h="1801" extrusionOk="0">
                  <a:moveTo>
                    <a:pt x="726" y="0"/>
                  </a:moveTo>
                  <a:lnTo>
                    <a:pt x="1" y="725"/>
                  </a:lnTo>
                  <a:lnTo>
                    <a:pt x="1022" y="1736"/>
                  </a:lnTo>
                  <a:cubicBezTo>
                    <a:pt x="1065" y="1779"/>
                    <a:pt x="1122" y="1801"/>
                    <a:pt x="1179" y="1801"/>
                  </a:cubicBezTo>
                  <a:cubicBezTo>
                    <a:pt x="1236" y="1801"/>
                    <a:pt x="1294" y="1779"/>
                    <a:pt x="1337" y="1736"/>
                  </a:cubicBezTo>
                  <a:lnTo>
                    <a:pt x="1909" y="1164"/>
                  </a:lnTo>
                  <a:lnTo>
                    <a:pt x="726"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6" name="Google Shape;13446;p72"/>
            <p:cNvSpPr/>
            <p:nvPr/>
          </p:nvSpPr>
          <p:spPr>
            <a:xfrm>
              <a:off x="1128159" y="2454719"/>
              <a:ext cx="58209" cy="54282"/>
            </a:xfrm>
            <a:custGeom>
              <a:avLst/>
              <a:gdLst/>
              <a:ahLst/>
              <a:cxnLst/>
              <a:rect l="l" t="t" r="r" b="b"/>
              <a:pathLst>
                <a:path w="2223" h="2073" extrusionOk="0">
                  <a:moveTo>
                    <a:pt x="1941" y="0"/>
                  </a:moveTo>
                  <a:cubicBezTo>
                    <a:pt x="1895" y="0"/>
                    <a:pt x="1847" y="18"/>
                    <a:pt x="1804" y="59"/>
                  </a:cubicBezTo>
                  <a:lnTo>
                    <a:pt x="134" y="1729"/>
                  </a:lnTo>
                  <a:cubicBezTo>
                    <a:pt x="1" y="1853"/>
                    <a:pt x="96" y="2072"/>
                    <a:pt x="277" y="2072"/>
                  </a:cubicBezTo>
                  <a:cubicBezTo>
                    <a:pt x="335" y="2072"/>
                    <a:pt x="382" y="2053"/>
                    <a:pt x="420" y="2015"/>
                  </a:cubicBezTo>
                  <a:lnTo>
                    <a:pt x="2090" y="345"/>
                  </a:lnTo>
                  <a:cubicBezTo>
                    <a:pt x="2222" y="198"/>
                    <a:pt x="2094" y="0"/>
                    <a:pt x="194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72"/>
            <p:cNvSpPr/>
            <p:nvPr/>
          </p:nvSpPr>
          <p:spPr>
            <a:xfrm>
              <a:off x="1099932" y="2413608"/>
              <a:ext cx="10762" cy="72899"/>
            </a:xfrm>
            <a:custGeom>
              <a:avLst/>
              <a:gdLst/>
              <a:ahLst/>
              <a:cxnLst/>
              <a:rect l="l" t="t" r="r" b="b"/>
              <a:pathLst>
                <a:path w="411" h="2784" extrusionOk="0">
                  <a:moveTo>
                    <a:pt x="206" y="0"/>
                  </a:moveTo>
                  <a:cubicBezTo>
                    <a:pt x="103" y="0"/>
                    <a:pt x="1" y="69"/>
                    <a:pt x="1" y="208"/>
                  </a:cubicBezTo>
                  <a:lnTo>
                    <a:pt x="1" y="2574"/>
                  </a:lnTo>
                  <a:cubicBezTo>
                    <a:pt x="1" y="2688"/>
                    <a:pt x="96" y="2784"/>
                    <a:pt x="211" y="2784"/>
                  </a:cubicBezTo>
                  <a:cubicBezTo>
                    <a:pt x="325" y="2784"/>
                    <a:pt x="411" y="2688"/>
                    <a:pt x="411" y="2574"/>
                  </a:cubicBezTo>
                  <a:lnTo>
                    <a:pt x="411" y="208"/>
                  </a:lnTo>
                  <a:cubicBezTo>
                    <a:pt x="411" y="69"/>
                    <a:pt x="308" y="0"/>
                    <a:pt x="206"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72"/>
            <p:cNvSpPr/>
            <p:nvPr/>
          </p:nvSpPr>
          <p:spPr>
            <a:xfrm>
              <a:off x="1150888" y="2528194"/>
              <a:ext cx="76460" cy="10762"/>
            </a:xfrm>
            <a:custGeom>
              <a:avLst/>
              <a:gdLst/>
              <a:ahLst/>
              <a:cxnLst/>
              <a:rect l="l" t="t" r="r" b="b"/>
              <a:pathLst>
                <a:path w="2920" h="411" extrusionOk="0">
                  <a:moveTo>
                    <a:pt x="277" y="1"/>
                  </a:moveTo>
                  <a:cubicBezTo>
                    <a:pt x="1" y="1"/>
                    <a:pt x="1" y="411"/>
                    <a:pt x="277" y="411"/>
                  </a:cubicBezTo>
                  <a:lnTo>
                    <a:pt x="2643" y="411"/>
                  </a:lnTo>
                  <a:cubicBezTo>
                    <a:pt x="2920" y="411"/>
                    <a:pt x="2920" y="1"/>
                    <a:pt x="2643"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72"/>
            <p:cNvSpPr/>
            <p:nvPr/>
          </p:nvSpPr>
          <p:spPr>
            <a:xfrm>
              <a:off x="1002262" y="2486533"/>
              <a:ext cx="150904" cy="145484"/>
            </a:xfrm>
            <a:custGeom>
              <a:avLst/>
              <a:gdLst/>
              <a:ahLst/>
              <a:cxnLst/>
              <a:rect l="l" t="t" r="r" b="b"/>
              <a:pathLst>
                <a:path w="5763" h="5556" extrusionOk="0">
                  <a:moveTo>
                    <a:pt x="1446" y="1"/>
                  </a:moveTo>
                  <a:cubicBezTo>
                    <a:pt x="1389" y="1"/>
                    <a:pt x="1331" y="22"/>
                    <a:pt x="1288" y="65"/>
                  </a:cubicBezTo>
                  <a:lnTo>
                    <a:pt x="745" y="609"/>
                  </a:lnTo>
                  <a:cubicBezTo>
                    <a:pt x="1" y="1353"/>
                    <a:pt x="1" y="2565"/>
                    <a:pt x="745" y="3309"/>
                  </a:cubicBezTo>
                  <a:lnTo>
                    <a:pt x="2433" y="4997"/>
                  </a:lnTo>
                  <a:cubicBezTo>
                    <a:pt x="2805" y="5369"/>
                    <a:pt x="3292" y="5556"/>
                    <a:pt x="3778" y="5556"/>
                  </a:cubicBezTo>
                  <a:cubicBezTo>
                    <a:pt x="4265" y="5556"/>
                    <a:pt x="4751" y="5369"/>
                    <a:pt x="5123" y="4997"/>
                  </a:cubicBezTo>
                  <a:lnTo>
                    <a:pt x="5677" y="4444"/>
                  </a:lnTo>
                  <a:cubicBezTo>
                    <a:pt x="5763" y="4358"/>
                    <a:pt x="5763" y="4225"/>
                    <a:pt x="5677" y="4139"/>
                  </a:cubicBezTo>
                  <a:lnTo>
                    <a:pt x="1603" y="65"/>
                  </a:lnTo>
                  <a:cubicBezTo>
                    <a:pt x="1560" y="22"/>
                    <a:pt x="1503" y="1"/>
                    <a:pt x="144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0" name="Google Shape;13450;p72"/>
            <p:cNvSpPr/>
            <p:nvPr/>
          </p:nvSpPr>
          <p:spPr>
            <a:xfrm>
              <a:off x="1039470" y="2572656"/>
              <a:ext cx="113695" cy="59361"/>
            </a:xfrm>
            <a:custGeom>
              <a:avLst/>
              <a:gdLst/>
              <a:ahLst/>
              <a:cxnLst/>
              <a:rect l="l" t="t" r="r" b="b"/>
              <a:pathLst>
                <a:path w="4342" h="2267" extrusionOk="0">
                  <a:moveTo>
                    <a:pt x="1" y="707"/>
                  </a:moveTo>
                  <a:cubicBezTo>
                    <a:pt x="5" y="711"/>
                    <a:pt x="10" y="715"/>
                    <a:pt x="14" y="720"/>
                  </a:cubicBezTo>
                  <a:lnTo>
                    <a:pt x="14" y="720"/>
                  </a:lnTo>
                  <a:lnTo>
                    <a:pt x="1" y="707"/>
                  </a:lnTo>
                  <a:close/>
                  <a:moveTo>
                    <a:pt x="3407" y="1"/>
                  </a:moveTo>
                  <a:lnTo>
                    <a:pt x="2701" y="707"/>
                  </a:lnTo>
                  <a:cubicBezTo>
                    <a:pt x="2329" y="1079"/>
                    <a:pt x="1840" y="1265"/>
                    <a:pt x="1351" y="1265"/>
                  </a:cubicBezTo>
                  <a:cubicBezTo>
                    <a:pt x="868" y="1265"/>
                    <a:pt x="384" y="1083"/>
                    <a:pt x="14" y="720"/>
                  </a:cubicBezTo>
                  <a:lnTo>
                    <a:pt x="14" y="720"/>
                  </a:lnTo>
                  <a:lnTo>
                    <a:pt x="1012" y="1708"/>
                  </a:lnTo>
                  <a:cubicBezTo>
                    <a:pt x="1384" y="2080"/>
                    <a:pt x="1871" y="2267"/>
                    <a:pt x="2357" y="2267"/>
                  </a:cubicBezTo>
                  <a:cubicBezTo>
                    <a:pt x="2844" y="2267"/>
                    <a:pt x="3330" y="2080"/>
                    <a:pt x="3702" y="1708"/>
                  </a:cubicBezTo>
                  <a:lnTo>
                    <a:pt x="4256" y="1155"/>
                  </a:lnTo>
                  <a:cubicBezTo>
                    <a:pt x="4342" y="1069"/>
                    <a:pt x="4342" y="936"/>
                    <a:pt x="4256" y="850"/>
                  </a:cubicBezTo>
                  <a:lnTo>
                    <a:pt x="3407"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1" name="Google Shape;13451;p72"/>
          <p:cNvGrpSpPr/>
          <p:nvPr/>
        </p:nvGrpSpPr>
        <p:grpSpPr>
          <a:xfrm>
            <a:off x="3117093" y="2881927"/>
            <a:ext cx="268815" cy="366983"/>
            <a:chOff x="3117093" y="2881927"/>
            <a:chExt cx="268815" cy="366983"/>
          </a:xfrm>
        </p:grpSpPr>
        <p:sp>
          <p:nvSpPr>
            <p:cNvPr id="13452" name="Google Shape;13452;p72"/>
            <p:cNvSpPr/>
            <p:nvPr/>
          </p:nvSpPr>
          <p:spPr>
            <a:xfrm>
              <a:off x="3117093" y="2917146"/>
              <a:ext cx="191124" cy="331764"/>
            </a:xfrm>
            <a:custGeom>
              <a:avLst/>
              <a:gdLst/>
              <a:ahLst/>
              <a:cxnLst/>
              <a:rect l="l" t="t" r="r" b="b"/>
              <a:pathLst>
                <a:path w="7299" h="12670" extrusionOk="0">
                  <a:moveTo>
                    <a:pt x="220" y="0"/>
                  </a:moveTo>
                  <a:cubicBezTo>
                    <a:pt x="96" y="0"/>
                    <a:pt x="1" y="96"/>
                    <a:pt x="1" y="229"/>
                  </a:cubicBezTo>
                  <a:lnTo>
                    <a:pt x="1" y="12450"/>
                  </a:lnTo>
                  <a:cubicBezTo>
                    <a:pt x="1" y="12574"/>
                    <a:pt x="96" y="12669"/>
                    <a:pt x="220" y="12669"/>
                  </a:cubicBezTo>
                  <a:lnTo>
                    <a:pt x="7070" y="12669"/>
                  </a:lnTo>
                  <a:cubicBezTo>
                    <a:pt x="7194" y="12669"/>
                    <a:pt x="7299" y="12574"/>
                    <a:pt x="7299" y="12450"/>
                  </a:cubicBezTo>
                  <a:lnTo>
                    <a:pt x="7299" y="0"/>
                  </a:lnTo>
                  <a:close/>
                </a:path>
              </a:pathLst>
            </a:custGeom>
            <a:solidFill>
              <a:srgbClr val="94A3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72"/>
            <p:cNvSpPr/>
            <p:nvPr/>
          </p:nvSpPr>
          <p:spPr>
            <a:xfrm>
              <a:off x="3232019" y="2917146"/>
              <a:ext cx="76198" cy="118670"/>
            </a:xfrm>
            <a:custGeom>
              <a:avLst/>
              <a:gdLst/>
              <a:ahLst/>
              <a:cxnLst/>
              <a:rect l="l" t="t" r="r" b="b"/>
              <a:pathLst>
                <a:path w="2910" h="4532" extrusionOk="0">
                  <a:moveTo>
                    <a:pt x="258" y="0"/>
                  </a:moveTo>
                  <a:cubicBezTo>
                    <a:pt x="86" y="401"/>
                    <a:pt x="0" y="840"/>
                    <a:pt x="0" y="1279"/>
                  </a:cubicBezTo>
                  <a:lnTo>
                    <a:pt x="0" y="1298"/>
                  </a:lnTo>
                  <a:cubicBezTo>
                    <a:pt x="10" y="2671"/>
                    <a:pt x="878" y="3893"/>
                    <a:pt x="2166" y="4360"/>
                  </a:cubicBezTo>
                  <a:cubicBezTo>
                    <a:pt x="2404" y="4446"/>
                    <a:pt x="2652" y="4503"/>
                    <a:pt x="2910" y="4532"/>
                  </a:cubicBezTo>
                  <a:lnTo>
                    <a:pt x="2910"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72"/>
            <p:cNvSpPr/>
            <p:nvPr/>
          </p:nvSpPr>
          <p:spPr>
            <a:xfrm>
              <a:off x="3117093" y="3235398"/>
              <a:ext cx="191124" cy="13511"/>
            </a:xfrm>
            <a:custGeom>
              <a:avLst/>
              <a:gdLst/>
              <a:ahLst/>
              <a:cxnLst/>
              <a:rect l="l" t="t" r="r" b="b"/>
              <a:pathLst>
                <a:path w="7299" h="516" extrusionOk="0">
                  <a:moveTo>
                    <a:pt x="1" y="0"/>
                  </a:moveTo>
                  <a:lnTo>
                    <a:pt x="1" y="296"/>
                  </a:lnTo>
                  <a:cubicBezTo>
                    <a:pt x="1" y="420"/>
                    <a:pt x="96" y="515"/>
                    <a:pt x="220" y="515"/>
                  </a:cubicBezTo>
                  <a:lnTo>
                    <a:pt x="7070" y="515"/>
                  </a:lnTo>
                  <a:cubicBezTo>
                    <a:pt x="7194" y="515"/>
                    <a:pt x="7299" y="420"/>
                    <a:pt x="7299" y="296"/>
                  </a:cubicBezTo>
                  <a:lnTo>
                    <a:pt x="729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5" name="Google Shape;13455;p72"/>
            <p:cNvSpPr/>
            <p:nvPr/>
          </p:nvSpPr>
          <p:spPr>
            <a:xfrm>
              <a:off x="3136575" y="2950872"/>
              <a:ext cx="152161" cy="239069"/>
            </a:xfrm>
            <a:custGeom>
              <a:avLst/>
              <a:gdLst/>
              <a:ahLst/>
              <a:cxnLst/>
              <a:rect l="l" t="t" r="r" b="b"/>
              <a:pathLst>
                <a:path w="5811" h="9130" extrusionOk="0">
                  <a:moveTo>
                    <a:pt x="220" y="0"/>
                  </a:moveTo>
                  <a:cubicBezTo>
                    <a:pt x="96" y="0"/>
                    <a:pt x="1" y="105"/>
                    <a:pt x="1" y="229"/>
                  </a:cubicBezTo>
                  <a:lnTo>
                    <a:pt x="1" y="8910"/>
                  </a:lnTo>
                  <a:cubicBezTo>
                    <a:pt x="1" y="9034"/>
                    <a:pt x="96" y="9130"/>
                    <a:pt x="220" y="9130"/>
                  </a:cubicBezTo>
                  <a:lnTo>
                    <a:pt x="5591" y="9130"/>
                  </a:lnTo>
                  <a:cubicBezTo>
                    <a:pt x="5715" y="9130"/>
                    <a:pt x="5811" y="9034"/>
                    <a:pt x="5811" y="8910"/>
                  </a:cubicBezTo>
                  <a:lnTo>
                    <a:pt x="5811" y="229"/>
                  </a:lnTo>
                  <a:cubicBezTo>
                    <a:pt x="5811" y="105"/>
                    <a:pt x="5715" y="0"/>
                    <a:pt x="5591"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6" name="Google Shape;13456;p72"/>
            <p:cNvSpPr/>
            <p:nvPr/>
          </p:nvSpPr>
          <p:spPr>
            <a:xfrm>
              <a:off x="3232019" y="2950872"/>
              <a:ext cx="56717" cy="80467"/>
            </a:xfrm>
            <a:custGeom>
              <a:avLst/>
              <a:gdLst/>
              <a:ahLst/>
              <a:cxnLst/>
              <a:rect l="l" t="t" r="r" b="b"/>
              <a:pathLst>
                <a:path w="2166" h="3073" extrusionOk="0">
                  <a:moveTo>
                    <a:pt x="0" y="0"/>
                  </a:moveTo>
                  <a:cubicBezTo>
                    <a:pt x="10" y="1383"/>
                    <a:pt x="878" y="2605"/>
                    <a:pt x="2166" y="3072"/>
                  </a:cubicBezTo>
                  <a:lnTo>
                    <a:pt x="2166" y="229"/>
                  </a:lnTo>
                  <a:cubicBezTo>
                    <a:pt x="2166" y="105"/>
                    <a:pt x="2070" y="0"/>
                    <a:pt x="1946"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72"/>
            <p:cNvSpPr/>
            <p:nvPr/>
          </p:nvSpPr>
          <p:spPr>
            <a:xfrm>
              <a:off x="3136339" y="2951108"/>
              <a:ext cx="152397" cy="239095"/>
            </a:xfrm>
            <a:custGeom>
              <a:avLst/>
              <a:gdLst/>
              <a:ahLst/>
              <a:cxnLst/>
              <a:rect l="l" t="t" r="r" b="b"/>
              <a:pathLst>
                <a:path w="5820" h="9131" extrusionOk="0">
                  <a:moveTo>
                    <a:pt x="229" y="1"/>
                  </a:moveTo>
                  <a:cubicBezTo>
                    <a:pt x="96" y="1"/>
                    <a:pt x="0" y="96"/>
                    <a:pt x="0" y="230"/>
                  </a:cubicBezTo>
                  <a:lnTo>
                    <a:pt x="0" y="8901"/>
                  </a:lnTo>
                  <a:cubicBezTo>
                    <a:pt x="0" y="9025"/>
                    <a:pt x="96" y="9130"/>
                    <a:pt x="229" y="9130"/>
                  </a:cubicBezTo>
                  <a:lnTo>
                    <a:pt x="5591" y="9130"/>
                  </a:lnTo>
                  <a:cubicBezTo>
                    <a:pt x="5715" y="9130"/>
                    <a:pt x="5820" y="9025"/>
                    <a:pt x="5820" y="8901"/>
                  </a:cubicBezTo>
                  <a:lnTo>
                    <a:pt x="5820" y="8711"/>
                  </a:lnTo>
                  <a:lnTo>
                    <a:pt x="449" y="8711"/>
                  </a:lnTo>
                  <a:lnTo>
                    <a:pt x="458" y="8701"/>
                  </a:lnTo>
                  <a:lnTo>
                    <a:pt x="458"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72"/>
            <p:cNvSpPr/>
            <p:nvPr/>
          </p:nvSpPr>
          <p:spPr>
            <a:xfrm>
              <a:off x="3190778" y="2927882"/>
              <a:ext cx="43755" cy="11024"/>
            </a:xfrm>
            <a:custGeom>
              <a:avLst/>
              <a:gdLst/>
              <a:ahLst/>
              <a:cxnLst/>
              <a:rect l="l" t="t" r="r" b="b"/>
              <a:pathLst>
                <a:path w="1671" h="421" extrusionOk="0">
                  <a:moveTo>
                    <a:pt x="278" y="1"/>
                  </a:moveTo>
                  <a:cubicBezTo>
                    <a:pt x="1" y="1"/>
                    <a:pt x="1" y="420"/>
                    <a:pt x="278" y="420"/>
                  </a:cubicBezTo>
                  <a:lnTo>
                    <a:pt x="1384" y="420"/>
                  </a:lnTo>
                  <a:cubicBezTo>
                    <a:pt x="1670" y="420"/>
                    <a:pt x="1670" y="1"/>
                    <a:pt x="1384"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72"/>
            <p:cNvSpPr/>
            <p:nvPr/>
          </p:nvSpPr>
          <p:spPr>
            <a:xfrm>
              <a:off x="3164802" y="3041289"/>
              <a:ext cx="95706" cy="22519"/>
            </a:xfrm>
            <a:custGeom>
              <a:avLst/>
              <a:gdLst/>
              <a:ahLst/>
              <a:cxnLst/>
              <a:rect l="l" t="t" r="r" b="b"/>
              <a:pathLst>
                <a:path w="3655" h="860" extrusionOk="0">
                  <a:moveTo>
                    <a:pt x="3441" y="0"/>
                  </a:moveTo>
                  <a:cubicBezTo>
                    <a:pt x="3436" y="0"/>
                    <a:pt x="3431" y="0"/>
                    <a:pt x="3426" y="1"/>
                  </a:cubicBezTo>
                  <a:lnTo>
                    <a:pt x="220" y="1"/>
                  </a:lnTo>
                  <a:cubicBezTo>
                    <a:pt x="96" y="1"/>
                    <a:pt x="1" y="96"/>
                    <a:pt x="1" y="220"/>
                  </a:cubicBezTo>
                  <a:lnTo>
                    <a:pt x="1" y="630"/>
                  </a:lnTo>
                  <a:cubicBezTo>
                    <a:pt x="1" y="754"/>
                    <a:pt x="96" y="859"/>
                    <a:pt x="220" y="859"/>
                  </a:cubicBezTo>
                  <a:lnTo>
                    <a:pt x="3426" y="859"/>
                  </a:lnTo>
                  <a:cubicBezTo>
                    <a:pt x="3550" y="859"/>
                    <a:pt x="3655" y="754"/>
                    <a:pt x="3655" y="630"/>
                  </a:cubicBezTo>
                  <a:lnTo>
                    <a:pt x="3655" y="220"/>
                  </a:lnTo>
                  <a:cubicBezTo>
                    <a:pt x="3655" y="101"/>
                    <a:pt x="3558" y="0"/>
                    <a:pt x="3441"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72"/>
            <p:cNvSpPr/>
            <p:nvPr/>
          </p:nvSpPr>
          <p:spPr>
            <a:xfrm>
              <a:off x="3157313" y="3083263"/>
              <a:ext cx="110448" cy="11024"/>
            </a:xfrm>
            <a:custGeom>
              <a:avLst/>
              <a:gdLst/>
              <a:ahLst/>
              <a:cxnLst/>
              <a:rect l="l" t="t" r="r" b="b"/>
              <a:pathLst>
                <a:path w="4218" h="421" extrusionOk="0">
                  <a:moveTo>
                    <a:pt x="287" y="0"/>
                  </a:moveTo>
                  <a:cubicBezTo>
                    <a:pt x="1" y="0"/>
                    <a:pt x="1" y="420"/>
                    <a:pt x="287" y="420"/>
                  </a:cubicBezTo>
                  <a:lnTo>
                    <a:pt x="3941" y="420"/>
                  </a:lnTo>
                  <a:cubicBezTo>
                    <a:pt x="4217" y="420"/>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1" name="Google Shape;13461;p72"/>
            <p:cNvSpPr/>
            <p:nvPr/>
          </p:nvSpPr>
          <p:spPr>
            <a:xfrm>
              <a:off x="3157313" y="3109998"/>
              <a:ext cx="110448" cy="11260"/>
            </a:xfrm>
            <a:custGeom>
              <a:avLst/>
              <a:gdLst/>
              <a:ahLst/>
              <a:cxnLst/>
              <a:rect l="l" t="t" r="r" b="b"/>
              <a:pathLst>
                <a:path w="4218" h="430" extrusionOk="0">
                  <a:moveTo>
                    <a:pt x="287" y="0"/>
                  </a:moveTo>
                  <a:cubicBezTo>
                    <a:pt x="1" y="0"/>
                    <a:pt x="1" y="429"/>
                    <a:pt x="287" y="429"/>
                  </a:cubicBezTo>
                  <a:lnTo>
                    <a:pt x="3941" y="429"/>
                  </a:lnTo>
                  <a:cubicBezTo>
                    <a:pt x="4217" y="429"/>
                    <a:pt x="4217" y="0"/>
                    <a:pt x="3941"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2" name="Google Shape;13462;p72"/>
            <p:cNvSpPr/>
            <p:nvPr/>
          </p:nvSpPr>
          <p:spPr>
            <a:xfrm>
              <a:off x="3200283" y="3203662"/>
              <a:ext cx="24745" cy="24771"/>
            </a:xfrm>
            <a:custGeom>
              <a:avLst/>
              <a:gdLst/>
              <a:ahLst/>
              <a:cxnLst/>
              <a:rect l="l" t="t" r="r" b="b"/>
              <a:pathLst>
                <a:path w="945" h="946" extrusionOk="0">
                  <a:moveTo>
                    <a:pt x="468" y="1"/>
                  </a:moveTo>
                  <a:cubicBezTo>
                    <a:pt x="210" y="1"/>
                    <a:pt x="0" y="210"/>
                    <a:pt x="0" y="478"/>
                  </a:cubicBezTo>
                  <a:cubicBezTo>
                    <a:pt x="0" y="735"/>
                    <a:pt x="210" y="945"/>
                    <a:pt x="468" y="945"/>
                  </a:cubicBezTo>
                  <a:cubicBezTo>
                    <a:pt x="726" y="945"/>
                    <a:pt x="945" y="735"/>
                    <a:pt x="945" y="478"/>
                  </a:cubicBezTo>
                  <a:cubicBezTo>
                    <a:pt x="945" y="210"/>
                    <a:pt x="726" y="1"/>
                    <a:pt x="46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72"/>
            <p:cNvSpPr/>
            <p:nvPr/>
          </p:nvSpPr>
          <p:spPr>
            <a:xfrm>
              <a:off x="3249249" y="2881927"/>
              <a:ext cx="136660" cy="136660"/>
            </a:xfrm>
            <a:custGeom>
              <a:avLst/>
              <a:gdLst/>
              <a:ahLst/>
              <a:cxnLst/>
              <a:rect l="l" t="t" r="r" b="b"/>
              <a:pathLst>
                <a:path w="5219" h="5219" extrusionOk="0">
                  <a:moveTo>
                    <a:pt x="2614" y="0"/>
                  </a:moveTo>
                  <a:cubicBezTo>
                    <a:pt x="1174" y="0"/>
                    <a:pt x="0" y="1174"/>
                    <a:pt x="0" y="2614"/>
                  </a:cubicBezTo>
                  <a:cubicBezTo>
                    <a:pt x="0" y="4055"/>
                    <a:pt x="1174" y="5219"/>
                    <a:pt x="2614" y="5219"/>
                  </a:cubicBezTo>
                  <a:cubicBezTo>
                    <a:pt x="4055" y="5219"/>
                    <a:pt x="5219" y="4055"/>
                    <a:pt x="5219" y="2614"/>
                  </a:cubicBezTo>
                  <a:cubicBezTo>
                    <a:pt x="5219" y="1174"/>
                    <a:pt x="4055" y="0"/>
                    <a:pt x="261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72"/>
            <p:cNvSpPr/>
            <p:nvPr/>
          </p:nvSpPr>
          <p:spPr>
            <a:xfrm>
              <a:off x="3301959" y="2928641"/>
              <a:ext cx="21995" cy="56219"/>
            </a:xfrm>
            <a:custGeom>
              <a:avLst/>
              <a:gdLst/>
              <a:ahLst/>
              <a:cxnLst/>
              <a:rect l="l" t="t" r="r" b="b"/>
              <a:pathLst>
                <a:path w="840" h="2147" extrusionOk="0">
                  <a:moveTo>
                    <a:pt x="286" y="0"/>
                  </a:moveTo>
                  <a:cubicBezTo>
                    <a:pt x="0" y="0"/>
                    <a:pt x="0" y="429"/>
                    <a:pt x="286" y="429"/>
                  </a:cubicBezTo>
                  <a:lnTo>
                    <a:pt x="420" y="429"/>
                  </a:lnTo>
                  <a:lnTo>
                    <a:pt x="420" y="1937"/>
                  </a:lnTo>
                  <a:cubicBezTo>
                    <a:pt x="420" y="2051"/>
                    <a:pt x="506" y="2147"/>
                    <a:pt x="630" y="2147"/>
                  </a:cubicBezTo>
                  <a:cubicBezTo>
                    <a:pt x="744" y="2147"/>
                    <a:pt x="840" y="2061"/>
                    <a:pt x="840" y="1937"/>
                  </a:cubicBezTo>
                  <a:lnTo>
                    <a:pt x="840" y="210"/>
                  </a:lnTo>
                  <a:cubicBezTo>
                    <a:pt x="840" y="96"/>
                    <a:pt x="744" y="0"/>
                    <a:pt x="630"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72"/>
            <p:cNvSpPr/>
            <p:nvPr/>
          </p:nvSpPr>
          <p:spPr>
            <a:xfrm>
              <a:off x="3301462" y="2976088"/>
              <a:ext cx="33988" cy="11286"/>
            </a:xfrm>
            <a:custGeom>
              <a:avLst/>
              <a:gdLst/>
              <a:ahLst/>
              <a:cxnLst/>
              <a:rect l="l" t="t" r="r" b="b"/>
              <a:pathLst>
                <a:path w="1298" h="431" extrusionOk="0">
                  <a:moveTo>
                    <a:pt x="277" y="1"/>
                  </a:moveTo>
                  <a:cubicBezTo>
                    <a:pt x="0" y="1"/>
                    <a:pt x="0" y="430"/>
                    <a:pt x="277" y="430"/>
                  </a:cubicBezTo>
                  <a:lnTo>
                    <a:pt x="1021" y="430"/>
                  </a:lnTo>
                  <a:cubicBezTo>
                    <a:pt x="1298" y="430"/>
                    <a:pt x="1298" y="1"/>
                    <a:pt x="1021"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72"/>
            <p:cNvSpPr/>
            <p:nvPr/>
          </p:nvSpPr>
          <p:spPr>
            <a:xfrm>
              <a:off x="3304709" y="2910704"/>
              <a:ext cx="19246" cy="16706"/>
            </a:xfrm>
            <a:custGeom>
              <a:avLst/>
              <a:gdLst/>
              <a:ahLst/>
              <a:cxnLst/>
              <a:rect l="l" t="t" r="r" b="b"/>
              <a:pathLst>
                <a:path w="735" h="638" extrusionOk="0">
                  <a:moveTo>
                    <a:pt x="413" y="0"/>
                  </a:moveTo>
                  <a:cubicBezTo>
                    <a:pt x="335" y="0"/>
                    <a:pt x="255" y="29"/>
                    <a:pt x="191" y="94"/>
                  </a:cubicBezTo>
                  <a:cubicBezTo>
                    <a:pt x="0" y="294"/>
                    <a:pt x="134" y="637"/>
                    <a:pt x="420" y="637"/>
                  </a:cubicBezTo>
                  <a:cubicBezTo>
                    <a:pt x="592" y="637"/>
                    <a:pt x="735" y="494"/>
                    <a:pt x="735" y="323"/>
                  </a:cubicBezTo>
                  <a:cubicBezTo>
                    <a:pt x="735" y="129"/>
                    <a:pt x="577" y="0"/>
                    <a:pt x="41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7" name="Google Shape;13467;p72"/>
          <p:cNvGrpSpPr/>
          <p:nvPr/>
        </p:nvGrpSpPr>
        <p:grpSpPr>
          <a:xfrm>
            <a:off x="3534508" y="1508000"/>
            <a:ext cx="368502" cy="343521"/>
            <a:chOff x="3534508" y="1508000"/>
            <a:chExt cx="368502" cy="343521"/>
          </a:xfrm>
        </p:grpSpPr>
        <p:sp>
          <p:nvSpPr>
            <p:cNvPr id="13468" name="Google Shape;13468;p72"/>
            <p:cNvSpPr/>
            <p:nvPr/>
          </p:nvSpPr>
          <p:spPr>
            <a:xfrm>
              <a:off x="3591984" y="1754322"/>
              <a:ext cx="45719" cy="45719"/>
            </a:xfrm>
            <a:custGeom>
              <a:avLst/>
              <a:gdLst/>
              <a:ahLst/>
              <a:cxnLst/>
              <a:rect l="l" t="t" r="r" b="b"/>
              <a:pathLst>
                <a:path w="1746" h="1746" extrusionOk="0">
                  <a:moveTo>
                    <a:pt x="220" y="0"/>
                  </a:moveTo>
                  <a:cubicBezTo>
                    <a:pt x="96" y="0"/>
                    <a:pt x="0" y="95"/>
                    <a:pt x="0" y="219"/>
                  </a:cubicBezTo>
                  <a:lnTo>
                    <a:pt x="0" y="1526"/>
                  </a:lnTo>
                  <a:cubicBezTo>
                    <a:pt x="0" y="1650"/>
                    <a:pt x="96" y="1746"/>
                    <a:pt x="220" y="1746"/>
                  </a:cubicBezTo>
                  <a:lnTo>
                    <a:pt x="1527" y="1746"/>
                  </a:lnTo>
                  <a:cubicBezTo>
                    <a:pt x="1651" y="1746"/>
                    <a:pt x="1746" y="1650"/>
                    <a:pt x="1746" y="1526"/>
                  </a:cubicBezTo>
                  <a:lnTo>
                    <a:pt x="1746" y="219"/>
                  </a:lnTo>
                  <a:cubicBezTo>
                    <a:pt x="1746" y="95"/>
                    <a:pt x="1651" y="0"/>
                    <a:pt x="152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9" name="Google Shape;13469;p72"/>
            <p:cNvSpPr/>
            <p:nvPr/>
          </p:nvSpPr>
          <p:spPr>
            <a:xfrm>
              <a:off x="3742600" y="1633897"/>
              <a:ext cx="106940" cy="91805"/>
            </a:xfrm>
            <a:custGeom>
              <a:avLst/>
              <a:gdLst/>
              <a:ahLst/>
              <a:cxnLst/>
              <a:rect l="l" t="t" r="r" b="b"/>
              <a:pathLst>
                <a:path w="4084" h="3506" extrusionOk="0">
                  <a:moveTo>
                    <a:pt x="2338" y="1"/>
                  </a:moveTo>
                  <a:cubicBezTo>
                    <a:pt x="773" y="1"/>
                    <a:pt x="1" y="1890"/>
                    <a:pt x="1098" y="2987"/>
                  </a:cubicBezTo>
                  <a:cubicBezTo>
                    <a:pt x="1456" y="3345"/>
                    <a:pt x="1896" y="3506"/>
                    <a:pt x="2326" y="3506"/>
                  </a:cubicBezTo>
                  <a:cubicBezTo>
                    <a:pt x="3225" y="3506"/>
                    <a:pt x="4084" y="2807"/>
                    <a:pt x="4084" y="1756"/>
                  </a:cubicBezTo>
                  <a:cubicBezTo>
                    <a:pt x="4084" y="793"/>
                    <a:pt x="3302" y="10"/>
                    <a:pt x="2338" y="1"/>
                  </a:cubicBezTo>
                  <a:close/>
                </a:path>
              </a:pathLst>
            </a:custGeom>
            <a:solidFill>
              <a:srgbClr val="B3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72"/>
            <p:cNvSpPr/>
            <p:nvPr/>
          </p:nvSpPr>
          <p:spPr>
            <a:xfrm>
              <a:off x="3753336" y="1671132"/>
              <a:ext cx="100969" cy="54465"/>
            </a:xfrm>
            <a:custGeom>
              <a:avLst/>
              <a:gdLst/>
              <a:ahLst/>
              <a:cxnLst/>
              <a:rect l="l" t="t" r="r" b="b"/>
              <a:pathLst>
                <a:path w="3856" h="2080" extrusionOk="0">
                  <a:moveTo>
                    <a:pt x="211" y="0"/>
                  </a:moveTo>
                  <a:cubicBezTo>
                    <a:pt x="1" y="1078"/>
                    <a:pt x="821" y="2080"/>
                    <a:pt x="1928" y="2080"/>
                  </a:cubicBezTo>
                  <a:cubicBezTo>
                    <a:pt x="3025" y="2080"/>
                    <a:pt x="3855" y="1078"/>
                    <a:pt x="3645" y="0"/>
                  </a:cubicBezTo>
                  <a:lnTo>
                    <a:pt x="3645" y="0"/>
                  </a:lnTo>
                  <a:cubicBezTo>
                    <a:pt x="3483" y="830"/>
                    <a:pt x="2768" y="1422"/>
                    <a:pt x="1928" y="1422"/>
                  </a:cubicBezTo>
                  <a:cubicBezTo>
                    <a:pt x="1088" y="1422"/>
                    <a:pt x="363" y="830"/>
                    <a:pt x="211" y="0"/>
                  </a:cubicBezTo>
                  <a:close/>
                </a:path>
              </a:pathLst>
            </a:custGeom>
            <a:solidFill>
              <a:srgbClr val="CED8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72"/>
            <p:cNvSpPr/>
            <p:nvPr/>
          </p:nvSpPr>
          <p:spPr>
            <a:xfrm>
              <a:off x="3620447" y="1530990"/>
              <a:ext cx="154649" cy="297645"/>
            </a:xfrm>
            <a:custGeom>
              <a:avLst/>
              <a:gdLst/>
              <a:ahLst/>
              <a:cxnLst/>
              <a:rect l="l" t="t" r="r" b="b"/>
              <a:pathLst>
                <a:path w="5906" h="11367" extrusionOk="0">
                  <a:moveTo>
                    <a:pt x="5681" y="1"/>
                  </a:moveTo>
                  <a:cubicBezTo>
                    <a:pt x="5608" y="1"/>
                    <a:pt x="5542" y="38"/>
                    <a:pt x="5505" y="105"/>
                  </a:cubicBezTo>
                  <a:cubicBezTo>
                    <a:pt x="5085" y="773"/>
                    <a:pt x="4589" y="1384"/>
                    <a:pt x="4027" y="1927"/>
                  </a:cubicBezTo>
                  <a:cubicBezTo>
                    <a:pt x="3187" y="2748"/>
                    <a:pt x="1842" y="3721"/>
                    <a:pt x="220" y="3721"/>
                  </a:cubicBezTo>
                  <a:cubicBezTo>
                    <a:pt x="215" y="3721"/>
                    <a:pt x="210" y="3720"/>
                    <a:pt x="206" y="3720"/>
                  </a:cubicBezTo>
                  <a:cubicBezTo>
                    <a:pt x="97" y="3720"/>
                    <a:pt x="1" y="3821"/>
                    <a:pt x="1" y="3931"/>
                  </a:cubicBezTo>
                  <a:lnTo>
                    <a:pt x="1" y="7432"/>
                  </a:lnTo>
                  <a:cubicBezTo>
                    <a:pt x="1" y="7556"/>
                    <a:pt x="106" y="7651"/>
                    <a:pt x="220" y="7651"/>
                  </a:cubicBezTo>
                  <a:cubicBezTo>
                    <a:pt x="1842" y="7651"/>
                    <a:pt x="3187" y="8624"/>
                    <a:pt x="4027" y="9445"/>
                  </a:cubicBezTo>
                  <a:cubicBezTo>
                    <a:pt x="4589" y="9989"/>
                    <a:pt x="5085" y="10599"/>
                    <a:pt x="5496" y="11257"/>
                  </a:cubicBezTo>
                  <a:cubicBezTo>
                    <a:pt x="5541" y="11332"/>
                    <a:pt x="5614" y="11366"/>
                    <a:pt x="5686" y="11366"/>
                  </a:cubicBezTo>
                  <a:cubicBezTo>
                    <a:pt x="5797" y="11366"/>
                    <a:pt x="5906" y="11286"/>
                    <a:pt x="5906" y="11153"/>
                  </a:cubicBezTo>
                  <a:lnTo>
                    <a:pt x="5906" y="220"/>
                  </a:lnTo>
                  <a:cubicBezTo>
                    <a:pt x="5906" y="115"/>
                    <a:pt x="5839" y="29"/>
                    <a:pt x="5744" y="10"/>
                  </a:cubicBezTo>
                  <a:cubicBezTo>
                    <a:pt x="5723" y="4"/>
                    <a:pt x="5702" y="1"/>
                    <a:pt x="568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2" name="Google Shape;13472;p72"/>
            <p:cNvSpPr/>
            <p:nvPr/>
          </p:nvSpPr>
          <p:spPr>
            <a:xfrm>
              <a:off x="3620447" y="1708603"/>
              <a:ext cx="154649" cy="120032"/>
            </a:xfrm>
            <a:custGeom>
              <a:avLst/>
              <a:gdLst/>
              <a:ahLst/>
              <a:cxnLst/>
              <a:rect l="l" t="t" r="r" b="b"/>
              <a:pathLst>
                <a:path w="5906" h="4584" extrusionOk="0">
                  <a:moveTo>
                    <a:pt x="1" y="0"/>
                  </a:moveTo>
                  <a:lnTo>
                    <a:pt x="1" y="649"/>
                  </a:lnTo>
                  <a:cubicBezTo>
                    <a:pt x="1" y="773"/>
                    <a:pt x="106" y="868"/>
                    <a:pt x="220" y="868"/>
                  </a:cubicBezTo>
                  <a:cubicBezTo>
                    <a:pt x="1842" y="868"/>
                    <a:pt x="3187" y="1841"/>
                    <a:pt x="4027" y="2662"/>
                  </a:cubicBezTo>
                  <a:cubicBezTo>
                    <a:pt x="4589" y="3206"/>
                    <a:pt x="5085" y="3816"/>
                    <a:pt x="5496" y="4474"/>
                  </a:cubicBezTo>
                  <a:cubicBezTo>
                    <a:pt x="5541" y="4549"/>
                    <a:pt x="5614" y="4583"/>
                    <a:pt x="5686" y="4583"/>
                  </a:cubicBezTo>
                  <a:cubicBezTo>
                    <a:pt x="5797" y="4583"/>
                    <a:pt x="5906" y="4503"/>
                    <a:pt x="5906" y="4370"/>
                  </a:cubicBezTo>
                  <a:lnTo>
                    <a:pt x="5906" y="3272"/>
                  </a:lnTo>
                  <a:cubicBezTo>
                    <a:pt x="5906" y="3368"/>
                    <a:pt x="5849" y="3454"/>
                    <a:pt x="5763" y="3482"/>
                  </a:cubicBezTo>
                  <a:cubicBezTo>
                    <a:pt x="5740" y="3489"/>
                    <a:pt x="5716" y="3492"/>
                    <a:pt x="5694" y="3492"/>
                  </a:cubicBezTo>
                  <a:cubicBezTo>
                    <a:pt x="5614" y="3492"/>
                    <a:pt x="5540" y="3454"/>
                    <a:pt x="5496" y="3387"/>
                  </a:cubicBezTo>
                  <a:cubicBezTo>
                    <a:pt x="5496" y="3377"/>
                    <a:pt x="4952" y="2900"/>
                    <a:pt x="4027" y="2004"/>
                  </a:cubicBezTo>
                  <a:cubicBezTo>
                    <a:pt x="3187" y="1183"/>
                    <a:pt x="1842" y="210"/>
                    <a:pt x="220" y="210"/>
                  </a:cubicBezTo>
                  <a:cubicBezTo>
                    <a:pt x="96" y="210"/>
                    <a:pt x="1" y="115"/>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3" name="Google Shape;13473;p72"/>
            <p:cNvSpPr/>
            <p:nvPr/>
          </p:nvSpPr>
          <p:spPr>
            <a:xfrm>
              <a:off x="3763601" y="1508000"/>
              <a:ext cx="45981" cy="343521"/>
            </a:xfrm>
            <a:custGeom>
              <a:avLst/>
              <a:gdLst/>
              <a:ahLst/>
              <a:cxnLst/>
              <a:rect l="l" t="t" r="r" b="b"/>
              <a:pathLst>
                <a:path w="1756" h="13119" extrusionOk="0">
                  <a:moveTo>
                    <a:pt x="219" y="1"/>
                  </a:moveTo>
                  <a:cubicBezTo>
                    <a:pt x="105" y="1"/>
                    <a:pt x="0" y="96"/>
                    <a:pt x="0" y="220"/>
                  </a:cubicBezTo>
                  <a:lnTo>
                    <a:pt x="0" y="12908"/>
                  </a:lnTo>
                  <a:cubicBezTo>
                    <a:pt x="0" y="13023"/>
                    <a:pt x="105" y="13118"/>
                    <a:pt x="219" y="13118"/>
                  </a:cubicBezTo>
                  <a:lnTo>
                    <a:pt x="1536" y="13118"/>
                  </a:lnTo>
                  <a:cubicBezTo>
                    <a:pt x="1650" y="13118"/>
                    <a:pt x="1755" y="13023"/>
                    <a:pt x="1755" y="12908"/>
                  </a:cubicBezTo>
                  <a:lnTo>
                    <a:pt x="1755" y="220"/>
                  </a:lnTo>
                  <a:cubicBezTo>
                    <a:pt x="1755" y="96"/>
                    <a:pt x="1650" y="1"/>
                    <a:pt x="1536" y="1"/>
                  </a:cubicBez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72"/>
            <p:cNvSpPr/>
            <p:nvPr/>
          </p:nvSpPr>
          <p:spPr>
            <a:xfrm>
              <a:off x="3763601" y="1823005"/>
              <a:ext cx="45981" cy="28515"/>
            </a:xfrm>
            <a:custGeom>
              <a:avLst/>
              <a:gdLst/>
              <a:ahLst/>
              <a:cxnLst/>
              <a:rect l="l" t="t" r="r" b="b"/>
              <a:pathLst>
                <a:path w="1756" h="1089" extrusionOk="0">
                  <a:moveTo>
                    <a:pt x="0" y="1"/>
                  </a:moveTo>
                  <a:lnTo>
                    <a:pt x="0" y="869"/>
                  </a:lnTo>
                  <a:cubicBezTo>
                    <a:pt x="0" y="993"/>
                    <a:pt x="105" y="1088"/>
                    <a:pt x="219" y="1088"/>
                  </a:cubicBezTo>
                  <a:lnTo>
                    <a:pt x="1536" y="1088"/>
                  </a:lnTo>
                  <a:cubicBezTo>
                    <a:pt x="1650" y="1088"/>
                    <a:pt x="1755" y="993"/>
                    <a:pt x="1755" y="869"/>
                  </a:cubicBezTo>
                  <a:lnTo>
                    <a:pt x="1755" y="1"/>
                  </a:lnTo>
                  <a:cubicBezTo>
                    <a:pt x="1755" y="115"/>
                    <a:pt x="1650" y="220"/>
                    <a:pt x="1536" y="220"/>
                  </a:cubicBezTo>
                  <a:lnTo>
                    <a:pt x="219" y="220"/>
                  </a:lnTo>
                  <a:cubicBezTo>
                    <a:pt x="105" y="220"/>
                    <a:pt x="0" y="115"/>
                    <a:pt x="0" y="1"/>
                  </a:cubicBez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5" name="Google Shape;13475;p72"/>
            <p:cNvSpPr/>
            <p:nvPr/>
          </p:nvSpPr>
          <p:spPr>
            <a:xfrm>
              <a:off x="3534508" y="1628399"/>
              <a:ext cx="46007" cy="102959"/>
            </a:xfrm>
            <a:custGeom>
              <a:avLst/>
              <a:gdLst/>
              <a:ahLst/>
              <a:cxnLst/>
              <a:rect l="l" t="t" r="r" b="b"/>
              <a:pathLst>
                <a:path w="1757" h="3932" extrusionOk="0">
                  <a:moveTo>
                    <a:pt x="1098" y="1"/>
                  </a:moveTo>
                  <a:cubicBezTo>
                    <a:pt x="497" y="1"/>
                    <a:pt x="1" y="488"/>
                    <a:pt x="1" y="1089"/>
                  </a:cubicBezTo>
                  <a:lnTo>
                    <a:pt x="1" y="2834"/>
                  </a:lnTo>
                  <a:cubicBezTo>
                    <a:pt x="1" y="3445"/>
                    <a:pt x="497" y="3931"/>
                    <a:pt x="1098" y="3931"/>
                  </a:cubicBezTo>
                  <a:lnTo>
                    <a:pt x="1537" y="3931"/>
                  </a:lnTo>
                  <a:cubicBezTo>
                    <a:pt x="1661" y="3931"/>
                    <a:pt x="1756" y="3836"/>
                    <a:pt x="1756" y="3712"/>
                  </a:cubicBezTo>
                  <a:lnTo>
                    <a:pt x="1756" y="211"/>
                  </a:lnTo>
                  <a:cubicBezTo>
                    <a:pt x="1756" y="96"/>
                    <a:pt x="1661" y="1"/>
                    <a:pt x="153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72"/>
            <p:cNvSpPr/>
            <p:nvPr/>
          </p:nvSpPr>
          <p:spPr>
            <a:xfrm>
              <a:off x="3534508" y="1633400"/>
              <a:ext cx="46007" cy="97958"/>
            </a:xfrm>
            <a:custGeom>
              <a:avLst/>
              <a:gdLst/>
              <a:ahLst/>
              <a:cxnLst/>
              <a:rect l="l" t="t" r="r" b="b"/>
              <a:pathLst>
                <a:path w="1757" h="3741" extrusionOk="0">
                  <a:moveTo>
                    <a:pt x="468" y="1"/>
                  </a:moveTo>
                  <a:lnTo>
                    <a:pt x="468" y="1"/>
                  </a:lnTo>
                  <a:cubicBezTo>
                    <a:pt x="182" y="211"/>
                    <a:pt x="1" y="545"/>
                    <a:pt x="1" y="898"/>
                  </a:cubicBezTo>
                  <a:lnTo>
                    <a:pt x="1" y="2643"/>
                  </a:lnTo>
                  <a:cubicBezTo>
                    <a:pt x="1" y="3254"/>
                    <a:pt x="497" y="3740"/>
                    <a:pt x="1098" y="3740"/>
                  </a:cubicBezTo>
                  <a:lnTo>
                    <a:pt x="1537" y="3740"/>
                  </a:lnTo>
                  <a:cubicBezTo>
                    <a:pt x="1661" y="3740"/>
                    <a:pt x="1756" y="3645"/>
                    <a:pt x="1756" y="3521"/>
                  </a:cubicBezTo>
                  <a:lnTo>
                    <a:pt x="1756" y="3082"/>
                  </a:lnTo>
                  <a:lnTo>
                    <a:pt x="1098" y="3082"/>
                  </a:lnTo>
                  <a:cubicBezTo>
                    <a:pt x="736" y="3082"/>
                    <a:pt x="440" y="2786"/>
                    <a:pt x="440" y="2433"/>
                  </a:cubicBezTo>
                  <a:lnTo>
                    <a:pt x="440" y="239"/>
                  </a:lnTo>
                  <a:cubicBezTo>
                    <a:pt x="440" y="163"/>
                    <a:pt x="449" y="77"/>
                    <a:pt x="468"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7" name="Google Shape;13477;p72"/>
            <p:cNvSpPr/>
            <p:nvPr/>
          </p:nvSpPr>
          <p:spPr>
            <a:xfrm>
              <a:off x="3574728" y="1628163"/>
              <a:ext cx="57240" cy="103195"/>
            </a:xfrm>
            <a:custGeom>
              <a:avLst/>
              <a:gdLst/>
              <a:ahLst/>
              <a:cxnLst/>
              <a:rect l="l" t="t" r="r" b="b"/>
              <a:pathLst>
                <a:path w="2186" h="3941" extrusionOk="0">
                  <a:moveTo>
                    <a:pt x="1" y="0"/>
                  </a:moveTo>
                  <a:lnTo>
                    <a:pt x="1" y="3940"/>
                  </a:lnTo>
                  <a:lnTo>
                    <a:pt x="2186" y="3940"/>
                  </a:lnTo>
                  <a:lnTo>
                    <a:pt x="2186" y="0"/>
                  </a:lnTo>
                  <a:close/>
                </a:path>
              </a:pathLst>
            </a:custGeom>
            <a:solidFill>
              <a:srgbClr val="AEBE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8" name="Google Shape;13478;p72"/>
            <p:cNvSpPr/>
            <p:nvPr/>
          </p:nvSpPr>
          <p:spPr>
            <a:xfrm>
              <a:off x="3574728" y="1714102"/>
              <a:ext cx="57240" cy="17256"/>
            </a:xfrm>
            <a:custGeom>
              <a:avLst/>
              <a:gdLst/>
              <a:ahLst/>
              <a:cxnLst/>
              <a:rect l="l" t="t" r="r" b="b"/>
              <a:pathLst>
                <a:path w="2186" h="659" extrusionOk="0">
                  <a:moveTo>
                    <a:pt x="1" y="0"/>
                  </a:moveTo>
                  <a:lnTo>
                    <a:pt x="1" y="658"/>
                  </a:lnTo>
                  <a:lnTo>
                    <a:pt x="2186" y="658"/>
                  </a:lnTo>
                  <a:lnTo>
                    <a:pt x="2186" y="0"/>
                  </a:lnTo>
                  <a:close/>
                </a:path>
              </a:pathLst>
            </a:custGeom>
            <a:solidFill>
              <a:srgbClr val="96A7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72"/>
            <p:cNvSpPr/>
            <p:nvPr/>
          </p:nvSpPr>
          <p:spPr>
            <a:xfrm>
              <a:off x="3574728" y="1731332"/>
              <a:ext cx="57240" cy="91700"/>
            </a:xfrm>
            <a:custGeom>
              <a:avLst/>
              <a:gdLst/>
              <a:ahLst/>
              <a:cxnLst/>
              <a:rect l="l" t="t" r="r" b="b"/>
              <a:pathLst>
                <a:path w="2186" h="3502" extrusionOk="0">
                  <a:moveTo>
                    <a:pt x="1" y="0"/>
                  </a:moveTo>
                  <a:lnTo>
                    <a:pt x="1" y="3282"/>
                  </a:lnTo>
                  <a:cubicBezTo>
                    <a:pt x="1" y="3406"/>
                    <a:pt x="96" y="3502"/>
                    <a:pt x="220" y="3502"/>
                  </a:cubicBezTo>
                  <a:lnTo>
                    <a:pt x="1088" y="3502"/>
                  </a:lnTo>
                  <a:cubicBezTo>
                    <a:pt x="1193" y="3502"/>
                    <a:pt x="1279" y="3435"/>
                    <a:pt x="1308" y="3339"/>
                  </a:cubicBezTo>
                  <a:lnTo>
                    <a:pt x="2186" y="0"/>
                  </a:lnTo>
                  <a:close/>
                </a:path>
              </a:pathLst>
            </a:custGeom>
            <a:solidFill>
              <a:srgbClr val="ACBD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72"/>
            <p:cNvSpPr/>
            <p:nvPr/>
          </p:nvSpPr>
          <p:spPr>
            <a:xfrm>
              <a:off x="3870514" y="1674118"/>
              <a:ext cx="32496" cy="11521"/>
            </a:xfrm>
            <a:custGeom>
              <a:avLst/>
              <a:gdLst/>
              <a:ahLst/>
              <a:cxnLst/>
              <a:rect l="l" t="t" r="r" b="b"/>
              <a:pathLst>
                <a:path w="1241" h="440" extrusionOk="0">
                  <a:moveTo>
                    <a:pt x="296" y="1"/>
                  </a:moveTo>
                  <a:cubicBezTo>
                    <a:pt x="0" y="1"/>
                    <a:pt x="0" y="440"/>
                    <a:pt x="296" y="440"/>
                  </a:cubicBezTo>
                  <a:lnTo>
                    <a:pt x="954" y="440"/>
                  </a:lnTo>
                  <a:cubicBezTo>
                    <a:pt x="1240" y="440"/>
                    <a:pt x="1240" y="1"/>
                    <a:pt x="954"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1" name="Google Shape;13481;p72"/>
            <p:cNvSpPr/>
            <p:nvPr/>
          </p:nvSpPr>
          <p:spPr>
            <a:xfrm>
              <a:off x="3848781" y="1609493"/>
              <a:ext cx="27232" cy="23436"/>
            </a:xfrm>
            <a:custGeom>
              <a:avLst/>
              <a:gdLst/>
              <a:ahLst/>
              <a:cxnLst/>
              <a:rect l="l" t="t" r="r" b="b"/>
              <a:pathLst>
                <a:path w="1040" h="895" extrusionOk="0">
                  <a:moveTo>
                    <a:pt x="741" y="0"/>
                  </a:moveTo>
                  <a:cubicBezTo>
                    <a:pt x="695" y="0"/>
                    <a:pt x="646" y="17"/>
                    <a:pt x="601" y="55"/>
                  </a:cubicBezTo>
                  <a:lnTo>
                    <a:pt x="134" y="523"/>
                  </a:lnTo>
                  <a:cubicBezTo>
                    <a:pt x="0" y="656"/>
                    <a:pt x="96" y="885"/>
                    <a:pt x="286" y="895"/>
                  </a:cubicBezTo>
                  <a:cubicBezTo>
                    <a:pt x="353" y="895"/>
                    <a:pt x="401" y="866"/>
                    <a:pt x="449" y="828"/>
                  </a:cubicBezTo>
                  <a:lnTo>
                    <a:pt x="906" y="360"/>
                  </a:lnTo>
                  <a:cubicBezTo>
                    <a:pt x="1040" y="198"/>
                    <a:pt x="903" y="0"/>
                    <a:pt x="74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2" name="Google Shape;13482;p72"/>
            <p:cNvSpPr/>
            <p:nvPr/>
          </p:nvSpPr>
          <p:spPr>
            <a:xfrm>
              <a:off x="3848231" y="1726618"/>
              <a:ext cx="27808" cy="23724"/>
            </a:xfrm>
            <a:custGeom>
              <a:avLst/>
              <a:gdLst/>
              <a:ahLst/>
              <a:cxnLst/>
              <a:rect l="l" t="t" r="r" b="b"/>
              <a:pathLst>
                <a:path w="1062" h="906" extrusionOk="0">
                  <a:moveTo>
                    <a:pt x="317" y="1"/>
                  </a:moveTo>
                  <a:cubicBezTo>
                    <a:pt x="146" y="1"/>
                    <a:pt x="0" y="219"/>
                    <a:pt x="155" y="381"/>
                  </a:cubicBezTo>
                  <a:lnTo>
                    <a:pt x="622" y="839"/>
                  </a:lnTo>
                  <a:cubicBezTo>
                    <a:pt x="660" y="886"/>
                    <a:pt x="718" y="905"/>
                    <a:pt x="775" y="905"/>
                  </a:cubicBezTo>
                  <a:cubicBezTo>
                    <a:pt x="966" y="905"/>
                    <a:pt x="1061" y="667"/>
                    <a:pt x="927" y="533"/>
                  </a:cubicBezTo>
                  <a:lnTo>
                    <a:pt x="470" y="66"/>
                  </a:lnTo>
                  <a:cubicBezTo>
                    <a:pt x="421" y="20"/>
                    <a:pt x="368" y="1"/>
                    <a:pt x="317"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3" name="Google Shape;13483;p72"/>
          <p:cNvGrpSpPr/>
          <p:nvPr/>
        </p:nvGrpSpPr>
        <p:grpSpPr>
          <a:xfrm>
            <a:off x="7147436" y="1502999"/>
            <a:ext cx="279054" cy="354754"/>
            <a:chOff x="7147436" y="1502999"/>
            <a:chExt cx="279054" cy="354754"/>
          </a:xfrm>
        </p:grpSpPr>
        <p:sp>
          <p:nvSpPr>
            <p:cNvPr id="13484" name="Google Shape;13484;p72"/>
            <p:cNvSpPr/>
            <p:nvPr/>
          </p:nvSpPr>
          <p:spPr>
            <a:xfrm>
              <a:off x="7147436" y="1745576"/>
              <a:ext cx="279054" cy="112177"/>
            </a:xfrm>
            <a:custGeom>
              <a:avLst/>
              <a:gdLst/>
              <a:ahLst/>
              <a:cxnLst/>
              <a:rect l="l" t="t" r="r" b="b"/>
              <a:pathLst>
                <a:path w="10657" h="4284" extrusionOk="0">
                  <a:moveTo>
                    <a:pt x="3234" y="0"/>
                  </a:moveTo>
                  <a:lnTo>
                    <a:pt x="954" y="668"/>
                  </a:lnTo>
                  <a:cubicBezTo>
                    <a:pt x="391" y="840"/>
                    <a:pt x="0" y="1355"/>
                    <a:pt x="0" y="1946"/>
                  </a:cubicBezTo>
                  <a:lnTo>
                    <a:pt x="0" y="3616"/>
                  </a:lnTo>
                  <a:cubicBezTo>
                    <a:pt x="0" y="3988"/>
                    <a:pt x="296" y="4284"/>
                    <a:pt x="668" y="4284"/>
                  </a:cubicBezTo>
                  <a:lnTo>
                    <a:pt x="9989" y="4284"/>
                  </a:lnTo>
                  <a:cubicBezTo>
                    <a:pt x="10361" y="4284"/>
                    <a:pt x="10656" y="3988"/>
                    <a:pt x="10656" y="3616"/>
                  </a:cubicBezTo>
                  <a:lnTo>
                    <a:pt x="10656" y="1946"/>
                  </a:lnTo>
                  <a:cubicBezTo>
                    <a:pt x="10656" y="1355"/>
                    <a:pt x="10265" y="840"/>
                    <a:pt x="9702" y="668"/>
                  </a:cubicBezTo>
                  <a:lnTo>
                    <a:pt x="7422" y="0"/>
                  </a:lnTo>
                  <a:lnTo>
                    <a:pt x="5696" y="1155"/>
                  </a:lnTo>
                  <a:cubicBezTo>
                    <a:pt x="5586" y="1226"/>
                    <a:pt x="5457" y="1262"/>
                    <a:pt x="5328" y="1262"/>
                  </a:cubicBezTo>
                  <a:cubicBezTo>
                    <a:pt x="5199" y="1262"/>
                    <a:pt x="5071" y="1226"/>
                    <a:pt x="4961" y="1155"/>
                  </a:cubicBezTo>
                  <a:lnTo>
                    <a:pt x="3234" y="0"/>
                  </a:ln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5" name="Google Shape;13485;p72"/>
            <p:cNvSpPr/>
            <p:nvPr/>
          </p:nvSpPr>
          <p:spPr>
            <a:xfrm>
              <a:off x="7187892" y="1694856"/>
              <a:ext cx="197618" cy="104688"/>
            </a:xfrm>
            <a:custGeom>
              <a:avLst/>
              <a:gdLst/>
              <a:ahLst/>
              <a:cxnLst/>
              <a:rect l="l" t="t" r="r" b="b"/>
              <a:pathLst>
                <a:path w="7547" h="3998" extrusionOk="0">
                  <a:moveTo>
                    <a:pt x="1336" y="1"/>
                  </a:moveTo>
                  <a:cubicBezTo>
                    <a:pt x="602" y="1"/>
                    <a:pt x="1" y="602"/>
                    <a:pt x="1" y="1336"/>
                  </a:cubicBezTo>
                  <a:cubicBezTo>
                    <a:pt x="1" y="2805"/>
                    <a:pt x="1193" y="3998"/>
                    <a:pt x="2662" y="3998"/>
                  </a:cubicBezTo>
                  <a:lnTo>
                    <a:pt x="4885" y="3998"/>
                  </a:lnTo>
                  <a:cubicBezTo>
                    <a:pt x="6354" y="3998"/>
                    <a:pt x="7547" y="2805"/>
                    <a:pt x="7547" y="1336"/>
                  </a:cubicBezTo>
                  <a:cubicBezTo>
                    <a:pt x="7547" y="602"/>
                    <a:pt x="6955" y="10"/>
                    <a:pt x="6221" y="1"/>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6" name="Google Shape;13486;p72"/>
            <p:cNvSpPr/>
            <p:nvPr/>
          </p:nvSpPr>
          <p:spPr>
            <a:xfrm>
              <a:off x="7206876" y="1712348"/>
              <a:ext cx="159912" cy="66274"/>
            </a:xfrm>
            <a:custGeom>
              <a:avLst/>
              <a:gdLst/>
              <a:ahLst/>
              <a:cxnLst/>
              <a:rect l="l" t="t" r="r" b="b"/>
              <a:pathLst>
                <a:path w="6107" h="2531" extrusionOk="0">
                  <a:moveTo>
                    <a:pt x="668" y="0"/>
                  </a:moveTo>
                  <a:cubicBezTo>
                    <a:pt x="191" y="0"/>
                    <a:pt x="1" y="630"/>
                    <a:pt x="401" y="897"/>
                  </a:cubicBezTo>
                  <a:lnTo>
                    <a:pt x="2691" y="2424"/>
                  </a:lnTo>
                  <a:cubicBezTo>
                    <a:pt x="2801" y="2495"/>
                    <a:pt x="2929" y="2531"/>
                    <a:pt x="3058" y="2531"/>
                  </a:cubicBezTo>
                  <a:cubicBezTo>
                    <a:pt x="3187" y="2531"/>
                    <a:pt x="3316" y="2495"/>
                    <a:pt x="3426" y="2424"/>
                  </a:cubicBezTo>
                  <a:lnTo>
                    <a:pt x="5715" y="897"/>
                  </a:lnTo>
                  <a:cubicBezTo>
                    <a:pt x="6106" y="630"/>
                    <a:pt x="5925" y="0"/>
                    <a:pt x="5438"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7" name="Google Shape;13487;p72"/>
            <p:cNvSpPr/>
            <p:nvPr/>
          </p:nvSpPr>
          <p:spPr>
            <a:xfrm>
              <a:off x="7232118" y="1700852"/>
              <a:ext cx="109689" cy="77769"/>
            </a:xfrm>
            <a:custGeom>
              <a:avLst/>
              <a:gdLst/>
              <a:ahLst/>
              <a:cxnLst/>
              <a:rect l="l" t="t" r="r" b="b"/>
              <a:pathLst>
                <a:path w="4189" h="2970" extrusionOk="0">
                  <a:moveTo>
                    <a:pt x="544" y="1"/>
                  </a:moveTo>
                  <a:lnTo>
                    <a:pt x="544" y="1050"/>
                  </a:lnTo>
                  <a:cubicBezTo>
                    <a:pt x="544" y="1346"/>
                    <a:pt x="344" y="1603"/>
                    <a:pt x="67" y="1689"/>
                  </a:cubicBezTo>
                  <a:lnTo>
                    <a:pt x="0" y="1708"/>
                  </a:lnTo>
                  <a:lnTo>
                    <a:pt x="1727" y="2863"/>
                  </a:lnTo>
                  <a:cubicBezTo>
                    <a:pt x="1837" y="2934"/>
                    <a:pt x="1965" y="2970"/>
                    <a:pt x="2094" y="2970"/>
                  </a:cubicBezTo>
                  <a:cubicBezTo>
                    <a:pt x="2223" y="2970"/>
                    <a:pt x="2352" y="2934"/>
                    <a:pt x="2462" y="2863"/>
                  </a:cubicBezTo>
                  <a:lnTo>
                    <a:pt x="4188" y="1708"/>
                  </a:lnTo>
                  <a:lnTo>
                    <a:pt x="4121" y="1689"/>
                  </a:lnTo>
                  <a:cubicBezTo>
                    <a:pt x="3845" y="1603"/>
                    <a:pt x="3644" y="1346"/>
                    <a:pt x="3644" y="1050"/>
                  </a:cubicBezTo>
                  <a:lnTo>
                    <a:pt x="364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72"/>
            <p:cNvSpPr/>
            <p:nvPr/>
          </p:nvSpPr>
          <p:spPr>
            <a:xfrm>
              <a:off x="7246101" y="1700852"/>
              <a:ext cx="81462" cy="23121"/>
            </a:xfrm>
            <a:custGeom>
              <a:avLst/>
              <a:gdLst/>
              <a:ahLst/>
              <a:cxnLst/>
              <a:rect l="l" t="t" r="r" b="b"/>
              <a:pathLst>
                <a:path w="3111" h="883" extrusionOk="0">
                  <a:moveTo>
                    <a:pt x="0" y="1"/>
                  </a:moveTo>
                  <a:lnTo>
                    <a:pt x="0" y="497"/>
                  </a:lnTo>
                  <a:cubicBezTo>
                    <a:pt x="487" y="754"/>
                    <a:pt x="1021" y="883"/>
                    <a:pt x="1555" y="883"/>
                  </a:cubicBezTo>
                  <a:cubicBezTo>
                    <a:pt x="2090" y="883"/>
                    <a:pt x="2624" y="754"/>
                    <a:pt x="3110" y="497"/>
                  </a:cubicBezTo>
                  <a:lnTo>
                    <a:pt x="3110"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9" name="Google Shape;13489;p72"/>
            <p:cNvSpPr/>
            <p:nvPr/>
          </p:nvSpPr>
          <p:spPr>
            <a:xfrm>
              <a:off x="7189149" y="1543716"/>
              <a:ext cx="190627" cy="168658"/>
            </a:xfrm>
            <a:custGeom>
              <a:avLst/>
              <a:gdLst/>
              <a:ahLst/>
              <a:cxnLst/>
              <a:rect l="l" t="t" r="r" b="b"/>
              <a:pathLst>
                <a:path w="7280" h="6441" extrusionOk="0">
                  <a:moveTo>
                    <a:pt x="6621" y="1"/>
                  </a:moveTo>
                  <a:lnTo>
                    <a:pt x="849" y="449"/>
                  </a:lnTo>
                  <a:lnTo>
                    <a:pt x="849" y="2672"/>
                  </a:lnTo>
                  <a:lnTo>
                    <a:pt x="735" y="2672"/>
                  </a:lnTo>
                  <a:cubicBezTo>
                    <a:pt x="0" y="2672"/>
                    <a:pt x="0" y="3779"/>
                    <a:pt x="735" y="3779"/>
                  </a:cubicBezTo>
                  <a:lnTo>
                    <a:pt x="859" y="3779"/>
                  </a:lnTo>
                  <a:cubicBezTo>
                    <a:pt x="973" y="5277"/>
                    <a:pt x="2223" y="6440"/>
                    <a:pt x="3730" y="6440"/>
                  </a:cubicBezTo>
                  <a:cubicBezTo>
                    <a:pt x="5238" y="6440"/>
                    <a:pt x="6488" y="5277"/>
                    <a:pt x="6602" y="3779"/>
                  </a:cubicBezTo>
                  <a:lnTo>
                    <a:pt x="6726" y="3779"/>
                  </a:lnTo>
                  <a:cubicBezTo>
                    <a:pt x="7031" y="3779"/>
                    <a:pt x="7279" y="3531"/>
                    <a:pt x="7279" y="3225"/>
                  </a:cubicBezTo>
                  <a:cubicBezTo>
                    <a:pt x="7279" y="2920"/>
                    <a:pt x="7031" y="2672"/>
                    <a:pt x="6726" y="2672"/>
                  </a:cubicBezTo>
                  <a:lnTo>
                    <a:pt x="6621" y="2672"/>
                  </a:lnTo>
                  <a:lnTo>
                    <a:pt x="6621"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72"/>
            <p:cNvSpPr/>
            <p:nvPr/>
          </p:nvSpPr>
          <p:spPr>
            <a:xfrm>
              <a:off x="7192893" y="1549713"/>
              <a:ext cx="146400" cy="162635"/>
            </a:xfrm>
            <a:custGeom>
              <a:avLst/>
              <a:gdLst/>
              <a:ahLst/>
              <a:cxnLst/>
              <a:rect l="l" t="t" r="r" b="b"/>
              <a:pathLst>
                <a:path w="5591" h="6211" extrusionOk="0">
                  <a:moveTo>
                    <a:pt x="5591" y="1"/>
                  </a:moveTo>
                  <a:lnTo>
                    <a:pt x="697" y="220"/>
                  </a:lnTo>
                  <a:lnTo>
                    <a:pt x="697" y="2443"/>
                  </a:lnTo>
                  <a:lnTo>
                    <a:pt x="621" y="2443"/>
                  </a:lnTo>
                  <a:cubicBezTo>
                    <a:pt x="614" y="2443"/>
                    <a:pt x="608" y="2443"/>
                    <a:pt x="601" y="2443"/>
                  </a:cubicBezTo>
                  <a:cubicBezTo>
                    <a:pt x="314" y="2443"/>
                    <a:pt x="76" y="2650"/>
                    <a:pt x="39" y="2939"/>
                  </a:cubicBezTo>
                  <a:cubicBezTo>
                    <a:pt x="0" y="3264"/>
                    <a:pt x="258" y="3550"/>
                    <a:pt x="592" y="3550"/>
                  </a:cubicBezTo>
                  <a:lnTo>
                    <a:pt x="706" y="3550"/>
                  </a:lnTo>
                  <a:cubicBezTo>
                    <a:pt x="810" y="5072"/>
                    <a:pt x="2090" y="6210"/>
                    <a:pt x="3566" y="6210"/>
                  </a:cubicBezTo>
                  <a:cubicBezTo>
                    <a:pt x="3718" y="6210"/>
                    <a:pt x="3871" y="6198"/>
                    <a:pt x="4026" y="6173"/>
                  </a:cubicBezTo>
                  <a:cubicBezTo>
                    <a:pt x="2624" y="5944"/>
                    <a:pt x="1594" y="4742"/>
                    <a:pt x="1594" y="3330"/>
                  </a:cubicBezTo>
                  <a:lnTo>
                    <a:pt x="1594" y="1556"/>
                  </a:lnTo>
                  <a:cubicBezTo>
                    <a:pt x="1594" y="1060"/>
                    <a:pt x="1994" y="659"/>
                    <a:pt x="2481" y="659"/>
                  </a:cubicBezTo>
                  <a:lnTo>
                    <a:pt x="5142" y="659"/>
                  </a:lnTo>
                  <a:cubicBezTo>
                    <a:pt x="5391" y="659"/>
                    <a:pt x="5591" y="459"/>
                    <a:pt x="5591" y="220"/>
                  </a:cubicBezTo>
                  <a:lnTo>
                    <a:pt x="559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1" name="Google Shape;13491;p72"/>
            <p:cNvSpPr/>
            <p:nvPr/>
          </p:nvSpPr>
          <p:spPr>
            <a:xfrm>
              <a:off x="7246101" y="1613604"/>
              <a:ext cx="11757" cy="17334"/>
            </a:xfrm>
            <a:custGeom>
              <a:avLst/>
              <a:gdLst/>
              <a:ahLst/>
              <a:cxnLst/>
              <a:rect l="l" t="t" r="r" b="b"/>
              <a:pathLst>
                <a:path w="449" h="662" extrusionOk="0">
                  <a:moveTo>
                    <a:pt x="225" y="1"/>
                  </a:moveTo>
                  <a:cubicBezTo>
                    <a:pt x="113" y="1"/>
                    <a:pt x="0" y="75"/>
                    <a:pt x="0" y="223"/>
                  </a:cubicBezTo>
                  <a:lnTo>
                    <a:pt x="0" y="442"/>
                  </a:lnTo>
                  <a:cubicBezTo>
                    <a:pt x="0" y="566"/>
                    <a:pt x="105" y="661"/>
                    <a:pt x="229" y="661"/>
                  </a:cubicBezTo>
                  <a:cubicBezTo>
                    <a:pt x="353" y="661"/>
                    <a:pt x="449" y="566"/>
                    <a:pt x="449" y="442"/>
                  </a:cubicBezTo>
                  <a:lnTo>
                    <a:pt x="449" y="223"/>
                  </a:lnTo>
                  <a:cubicBezTo>
                    <a:pt x="449" y="75"/>
                    <a:pt x="337" y="1"/>
                    <a:pt x="22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2" name="Google Shape;13492;p72"/>
            <p:cNvSpPr/>
            <p:nvPr/>
          </p:nvSpPr>
          <p:spPr>
            <a:xfrm>
              <a:off x="7316041" y="1613604"/>
              <a:ext cx="11521" cy="17334"/>
            </a:xfrm>
            <a:custGeom>
              <a:avLst/>
              <a:gdLst/>
              <a:ahLst/>
              <a:cxnLst/>
              <a:rect l="l" t="t" r="r" b="b"/>
              <a:pathLst>
                <a:path w="440" h="662" extrusionOk="0">
                  <a:moveTo>
                    <a:pt x="220" y="1"/>
                  </a:moveTo>
                  <a:cubicBezTo>
                    <a:pt x="110" y="1"/>
                    <a:pt x="1" y="75"/>
                    <a:pt x="1" y="223"/>
                  </a:cubicBezTo>
                  <a:lnTo>
                    <a:pt x="1" y="442"/>
                  </a:lnTo>
                  <a:cubicBezTo>
                    <a:pt x="1" y="566"/>
                    <a:pt x="96" y="661"/>
                    <a:pt x="220" y="661"/>
                  </a:cubicBezTo>
                  <a:cubicBezTo>
                    <a:pt x="344" y="661"/>
                    <a:pt x="439" y="566"/>
                    <a:pt x="439" y="442"/>
                  </a:cubicBezTo>
                  <a:lnTo>
                    <a:pt x="439" y="223"/>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72"/>
            <p:cNvSpPr/>
            <p:nvPr/>
          </p:nvSpPr>
          <p:spPr>
            <a:xfrm>
              <a:off x="7238115" y="1593834"/>
              <a:ext cx="28097" cy="13878"/>
            </a:xfrm>
            <a:custGeom>
              <a:avLst/>
              <a:gdLst/>
              <a:ahLst/>
              <a:cxnLst/>
              <a:rect l="l" t="t" r="r" b="b"/>
              <a:pathLst>
                <a:path w="1073" h="530" extrusionOk="0">
                  <a:moveTo>
                    <a:pt x="759" y="1"/>
                  </a:moveTo>
                  <a:cubicBezTo>
                    <a:pt x="745" y="1"/>
                    <a:pt x="731" y="2"/>
                    <a:pt x="716" y="4"/>
                  </a:cubicBezTo>
                  <a:lnTo>
                    <a:pt x="267" y="90"/>
                  </a:lnTo>
                  <a:cubicBezTo>
                    <a:pt x="0" y="138"/>
                    <a:pt x="38" y="529"/>
                    <a:pt x="305" y="529"/>
                  </a:cubicBezTo>
                  <a:lnTo>
                    <a:pt x="353" y="529"/>
                  </a:lnTo>
                  <a:lnTo>
                    <a:pt x="792" y="443"/>
                  </a:lnTo>
                  <a:cubicBezTo>
                    <a:pt x="1072" y="389"/>
                    <a:pt x="1010" y="1"/>
                    <a:pt x="7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72"/>
            <p:cNvSpPr/>
            <p:nvPr/>
          </p:nvSpPr>
          <p:spPr>
            <a:xfrm>
              <a:off x="7307767" y="1594044"/>
              <a:ext cx="27782" cy="13904"/>
            </a:xfrm>
            <a:custGeom>
              <a:avLst/>
              <a:gdLst/>
              <a:ahLst/>
              <a:cxnLst/>
              <a:rect l="l" t="t" r="r" b="b"/>
              <a:pathLst>
                <a:path w="1061" h="531" extrusionOk="0">
                  <a:moveTo>
                    <a:pt x="305" y="1"/>
                  </a:moveTo>
                  <a:cubicBezTo>
                    <a:pt x="60" y="1"/>
                    <a:pt x="0" y="391"/>
                    <a:pt x="269" y="445"/>
                  </a:cubicBezTo>
                  <a:lnTo>
                    <a:pt x="717" y="521"/>
                  </a:lnTo>
                  <a:lnTo>
                    <a:pt x="755" y="521"/>
                  </a:lnTo>
                  <a:lnTo>
                    <a:pt x="755" y="531"/>
                  </a:lnTo>
                  <a:cubicBezTo>
                    <a:pt x="1032" y="531"/>
                    <a:pt x="1061" y="140"/>
                    <a:pt x="803" y="92"/>
                  </a:cubicBezTo>
                  <a:lnTo>
                    <a:pt x="355" y="6"/>
                  </a:lnTo>
                  <a:cubicBezTo>
                    <a:pt x="337" y="3"/>
                    <a:pt x="321" y="1"/>
                    <a:pt x="30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5" name="Google Shape;13495;p72"/>
            <p:cNvSpPr/>
            <p:nvPr/>
          </p:nvSpPr>
          <p:spPr>
            <a:xfrm>
              <a:off x="7211380" y="1502999"/>
              <a:ext cx="174392" cy="52501"/>
            </a:xfrm>
            <a:custGeom>
              <a:avLst/>
              <a:gdLst/>
              <a:ahLst/>
              <a:cxnLst/>
              <a:rect l="l" t="t" r="r" b="b"/>
              <a:pathLst>
                <a:path w="6660" h="2005" extrusionOk="0">
                  <a:moveTo>
                    <a:pt x="1994" y="1"/>
                  </a:moveTo>
                  <a:cubicBezTo>
                    <a:pt x="888" y="1"/>
                    <a:pt x="0" y="898"/>
                    <a:pt x="0" y="2004"/>
                  </a:cubicBezTo>
                  <a:lnTo>
                    <a:pt x="4656" y="2004"/>
                  </a:lnTo>
                  <a:cubicBezTo>
                    <a:pt x="5667" y="2004"/>
                    <a:pt x="6516" y="1251"/>
                    <a:pt x="6640" y="259"/>
                  </a:cubicBezTo>
                  <a:cubicBezTo>
                    <a:pt x="6659" y="125"/>
                    <a:pt x="6554" y="1"/>
                    <a:pt x="64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6" name="Google Shape;13496;p72"/>
            <p:cNvSpPr/>
            <p:nvPr/>
          </p:nvSpPr>
          <p:spPr>
            <a:xfrm>
              <a:off x="7257832" y="1502999"/>
              <a:ext cx="127940" cy="40744"/>
            </a:xfrm>
            <a:custGeom>
              <a:avLst/>
              <a:gdLst/>
              <a:ahLst/>
              <a:cxnLst/>
              <a:rect l="l" t="t" r="r" b="b"/>
              <a:pathLst>
                <a:path w="4886" h="1556" extrusionOk="0">
                  <a:moveTo>
                    <a:pt x="745" y="1"/>
                  </a:moveTo>
                  <a:cubicBezTo>
                    <a:pt x="430" y="259"/>
                    <a:pt x="192" y="602"/>
                    <a:pt x="77" y="993"/>
                  </a:cubicBezTo>
                  <a:cubicBezTo>
                    <a:pt x="1" y="1279"/>
                    <a:pt x="220" y="1556"/>
                    <a:pt x="506" y="1556"/>
                  </a:cubicBezTo>
                  <a:lnTo>
                    <a:pt x="4141" y="1556"/>
                  </a:lnTo>
                  <a:cubicBezTo>
                    <a:pt x="4542" y="1232"/>
                    <a:pt x="4809" y="764"/>
                    <a:pt x="4866" y="249"/>
                  </a:cubicBezTo>
                  <a:cubicBezTo>
                    <a:pt x="4885" y="115"/>
                    <a:pt x="4780" y="1"/>
                    <a:pt x="4647"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72"/>
            <p:cNvSpPr/>
            <p:nvPr/>
          </p:nvSpPr>
          <p:spPr>
            <a:xfrm>
              <a:off x="7252097" y="1782262"/>
              <a:ext cx="11521" cy="75491"/>
            </a:xfrm>
            <a:custGeom>
              <a:avLst/>
              <a:gdLst/>
              <a:ahLst/>
              <a:cxnLst/>
              <a:rect l="l" t="t" r="r" b="b"/>
              <a:pathLst>
                <a:path w="440" h="2883" extrusionOk="0">
                  <a:moveTo>
                    <a:pt x="235" y="1"/>
                  </a:moveTo>
                  <a:cubicBezTo>
                    <a:pt x="230" y="1"/>
                    <a:pt x="225" y="1"/>
                    <a:pt x="220" y="2"/>
                  </a:cubicBezTo>
                  <a:cubicBezTo>
                    <a:pt x="96" y="2"/>
                    <a:pt x="0" y="97"/>
                    <a:pt x="0" y="221"/>
                  </a:cubicBezTo>
                  <a:lnTo>
                    <a:pt x="0" y="2883"/>
                  </a:lnTo>
                  <a:lnTo>
                    <a:pt x="439" y="2883"/>
                  </a:lnTo>
                  <a:lnTo>
                    <a:pt x="439" y="221"/>
                  </a:lnTo>
                  <a:cubicBezTo>
                    <a:pt x="439" y="102"/>
                    <a:pt x="352" y="1"/>
                    <a:pt x="235"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72"/>
            <p:cNvSpPr/>
            <p:nvPr/>
          </p:nvSpPr>
          <p:spPr>
            <a:xfrm>
              <a:off x="7310045" y="1782262"/>
              <a:ext cx="11783" cy="75491"/>
            </a:xfrm>
            <a:custGeom>
              <a:avLst/>
              <a:gdLst/>
              <a:ahLst/>
              <a:cxnLst/>
              <a:rect l="l" t="t" r="r" b="b"/>
              <a:pathLst>
                <a:path w="450" h="2883" extrusionOk="0">
                  <a:moveTo>
                    <a:pt x="244" y="1"/>
                  </a:moveTo>
                  <a:cubicBezTo>
                    <a:pt x="239" y="1"/>
                    <a:pt x="235" y="1"/>
                    <a:pt x="230" y="2"/>
                  </a:cubicBezTo>
                  <a:cubicBezTo>
                    <a:pt x="106" y="2"/>
                    <a:pt x="1" y="97"/>
                    <a:pt x="1" y="221"/>
                  </a:cubicBezTo>
                  <a:lnTo>
                    <a:pt x="1" y="2883"/>
                  </a:lnTo>
                  <a:lnTo>
                    <a:pt x="449" y="2883"/>
                  </a:lnTo>
                  <a:lnTo>
                    <a:pt x="449" y="221"/>
                  </a:lnTo>
                  <a:cubicBezTo>
                    <a:pt x="449" y="102"/>
                    <a:pt x="353" y="1"/>
                    <a:pt x="2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9" name="Google Shape;13499;p72"/>
            <p:cNvSpPr/>
            <p:nvPr/>
          </p:nvSpPr>
          <p:spPr>
            <a:xfrm>
              <a:off x="7260896" y="1654112"/>
              <a:ext cx="51872" cy="17570"/>
            </a:xfrm>
            <a:custGeom>
              <a:avLst/>
              <a:gdLst/>
              <a:ahLst/>
              <a:cxnLst/>
              <a:rect l="l" t="t" r="r" b="b"/>
              <a:pathLst>
                <a:path w="1981" h="671" extrusionOk="0">
                  <a:moveTo>
                    <a:pt x="331" y="0"/>
                  </a:moveTo>
                  <a:cubicBezTo>
                    <a:pt x="155" y="0"/>
                    <a:pt x="1" y="229"/>
                    <a:pt x="170" y="383"/>
                  </a:cubicBezTo>
                  <a:cubicBezTo>
                    <a:pt x="389" y="574"/>
                    <a:pt x="668" y="670"/>
                    <a:pt x="950" y="670"/>
                  </a:cubicBezTo>
                  <a:cubicBezTo>
                    <a:pt x="964" y="670"/>
                    <a:pt x="977" y="670"/>
                    <a:pt x="990" y="669"/>
                  </a:cubicBezTo>
                  <a:cubicBezTo>
                    <a:pt x="1004" y="670"/>
                    <a:pt x="1018" y="670"/>
                    <a:pt x="1032" y="670"/>
                  </a:cubicBezTo>
                  <a:cubicBezTo>
                    <a:pt x="1322" y="670"/>
                    <a:pt x="1592" y="574"/>
                    <a:pt x="1811" y="383"/>
                  </a:cubicBezTo>
                  <a:cubicBezTo>
                    <a:pt x="1980" y="229"/>
                    <a:pt x="1832" y="0"/>
                    <a:pt x="1658" y="0"/>
                  </a:cubicBezTo>
                  <a:cubicBezTo>
                    <a:pt x="1607" y="0"/>
                    <a:pt x="1554" y="20"/>
                    <a:pt x="1506" y="68"/>
                  </a:cubicBezTo>
                  <a:cubicBezTo>
                    <a:pt x="1353" y="173"/>
                    <a:pt x="1174" y="226"/>
                    <a:pt x="995" y="226"/>
                  </a:cubicBezTo>
                  <a:cubicBezTo>
                    <a:pt x="816" y="226"/>
                    <a:pt x="637" y="173"/>
                    <a:pt x="485" y="68"/>
                  </a:cubicBezTo>
                  <a:cubicBezTo>
                    <a:pt x="437" y="20"/>
                    <a:pt x="383" y="0"/>
                    <a:pt x="33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0" name="Google Shape;13500;p72"/>
          <p:cNvGrpSpPr/>
          <p:nvPr/>
        </p:nvGrpSpPr>
        <p:grpSpPr>
          <a:xfrm>
            <a:off x="7603081" y="1973072"/>
            <a:ext cx="276802" cy="354807"/>
            <a:chOff x="7603081" y="1973072"/>
            <a:chExt cx="276802" cy="354807"/>
          </a:xfrm>
        </p:grpSpPr>
        <p:sp>
          <p:nvSpPr>
            <p:cNvPr id="13501" name="Google Shape;13501;p72"/>
            <p:cNvSpPr/>
            <p:nvPr/>
          </p:nvSpPr>
          <p:spPr>
            <a:xfrm>
              <a:off x="7603081" y="2189465"/>
              <a:ext cx="276802" cy="138414"/>
            </a:xfrm>
            <a:custGeom>
              <a:avLst/>
              <a:gdLst/>
              <a:ahLst/>
              <a:cxnLst/>
              <a:rect l="l" t="t" r="r" b="b"/>
              <a:pathLst>
                <a:path w="10571" h="5286" extrusionOk="0">
                  <a:moveTo>
                    <a:pt x="3081" y="1"/>
                  </a:moveTo>
                  <a:cubicBezTo>
                    <a:pt x="2967" y="1"/>
                    <a:pt x="2862" y="96"/>
                    <a:pt x="2862" y="220"/>
                  </a:cubicBezTo>
                  <a:lnTo>
                    <a:pt x="2862" y="1269"/>
                  </a:lnTo>
                  <a:cubicBezTo>
                    <a:pt x="2862" y="1565"/>
                    <a:pt x="2671" y="1823"/>
                    <a:pt x="2395" y="1909"/>
                  </a:cubicBezTo>
                  <a:lnTo>
                    <a:pt x="935" y="2357"/>
                  </a:lnTo>
                  <a:cubicBezTo>
                    <a:pt x="382" y="2529"/>
                    <a:pt x="0" y="3034"/>
                    <a:pt x="0" y="3616"/>
                  </a:cubicBezTo>
                  <a:lnTo>
                    <a:pt x="0" y="4627"/>
                  </a:lnTo>
                  <a:cubicBezTo>
                    <a:pt x="0" y="4990"/>
                    <a:pt x="296" y="5286"/>
                    <a:pt x="658" y="5286"/>
                  </a:cubicBezTo>
                  <a:lnTo>
                    <a:pt x="9912" y="5286"/>
                  </a:lnTo>
                  <a:cubicBezTo>
                    <a:pt x="10275" y="5286"/>
                    <a:pt x="10570" y="4990"/>
                    <a:pt x="10570" y="4627"/>
                  </a:cubicBezTo>
                  <a:lnTo>
                    <a:pt x="10570" y="3616"/>
                  </a:lnTo>
                  <a:cubicBezTo>
                    <a:pt x="10570" y="3034"/>
                    <a:pt x="10198" y="2529"/>
                    <a:pt x="9645" y="2357"/>
                  </a:cubicBezTo>
                  <a:lnTo>
                    <a:pt x="8176" y="1909"/>
                  </a:lnTo>
                  <a:cubicBezTo>
                    <a:pt x="7899" y="1823"/>
                    <a:pt x="7708" y="1565"/>
                    <a:pt x="7708" y="1269"/>
                  </a:cubicBezTo>
                  <a:lnTo>
                    <a:pt x="7708" y="220"/>
                  </a:lnTo>
                  <a:cubicBezTo>
                    <a:pt x="7708" y="96"/>
                    <a:pt x="7613" y="1"/>
                    <a:pt x="7489" y="1"/>
                  </a:cubicBezTo>
                  <a:close/>
                </a:path>
              </a:pathLst>
            </a:custGeom>
            <a:solidFill>
              <a:srgbClr val="D1D8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2" name="Google Shape;13502;p72"/>
            <p:cNvSpPr/>
            <p:nvPr/>
          </p:nvSpPr>
          <p:spPr>
            <a:xfrm>
              <a:off x="7666527" y="2189465"/>
              <a:ext cx="149909" cy="92197"/>
            </a:xfrm>
            <a:custGeom>
              <a:avLst/>
              <a:gdLst/>
              <a:ahLst/>
              <a:cxnLst/>
              <a:rect l="l" t="t" r="r" b="b"/>
              <a:pathLst>
                <a:path w="5725" h="3521" extrusionOk="0">
                  <a:moveTo>
                    <a:pt x="649" y="1"/>
                  </a:moveTo>
                  <a:cubicBezTo>
                    <a:pt x="525" y="1"/>
                    <a:pt x="429" y="96"/>
                    <a:pt x="429" y="220"/>
                  </a:cubicBezTo>
                  <a:lnTo>
                    <a:pt x="429" y="1269"/>
                  </a:lnTo>
                  <a:cubicBezTo>
                    <a:pt x="429" y="1556"/>
                    <a:pt x="258" y="1804"/>
                    <a:pt x="0" y="1899"/>
                  </a:cubicBezTo>
                  <a:cubicBezTo>
                    <a:pt x="344" y="2834"/>
                    <a:pt x="1488" y="3521"/>
                    <a:pt x="2862" y="3521"/>
                  </a:cubicBezTo>
                  <a:cubicBezTo>
                    <a:pt x="4226" y="3521"/>
                    <a:pt x="5390" y="2834"/>
                    <a:pt x="5724" y="1899"/>
                  </a:cubicBezTo>
                  <a:cubicBezTo>
                    <a:pt x="5457" y="1804"/>
                    <a:pt x="5276" y="1556"/>
                    <a:pt x="5276" y="1269"/>
                  </a:cubicBezTo>
                  <a:lnTo>
                    <a:pt x="5276" y="220"/>
                  </a:lnTo>
                  <a:cubicBezTo>
                    <a:pt x="5276" y="96"/>
                    <a:pt x="5180" y="1"/>
                    <a:pt x="5056" y="1"/>
                  </a:cubicBez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72"/>
            <p:cNvSpPr/>
            <p:nvPr/>
          </p:nvSpPr>
          <p:spPr>
            <a:xfrm>
              <a:off x="7679751" y="2189465"/>
              <a:ext cx="123698" cy="34564"/>
            </a:xfrm>
            <a:custGeom>
              <a:avLst/>
              <a:gdLst/>
              <a:ahLst/>
              <a:cxnLst/>
              <a:rect l="l" t="t" r="r" b="b"/>
              <a:pathLst>
                <a:path w="4724" h="1320" extrusionOk="0">
                  <a:moveTo>
                    <a:pt x="163" y="1"/>
                  </a:moveTo>
                  <a:cubicBezTo>
                    <a:pt x="96" y="1"/>
                    <a:pt x="39" y="20"/>
                    <a:pt x="1" y="67"/>
                  </a:cubicBezTo>
                  <a:cubicBezTo>
                    <a:pt x="568" y="902"/>
                    <a:pt x="1465" y="1319"/>
                    <a:pt x="2362" y="1319"/>
                  </a:cubicBezTo>
                  <a:cubicBezTo>
                    <a:pt x="3259" y="1319"/>
                    <a:pt x="4155" y="902"/>
                    <a:pt x="4723" y="67"/>
                  </a:cubicBezTo>
                  <a:cubicBezTo>
                    <a:pt x="4685" y="20"/>
                    <a:pt x="4628" y="1"/>
                    <a:pt x="456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72"/>
            <p:cNvSpPr/>
            <p:nvPr/>
          </p:nvSpPr>
          <p:spPr>
            <a:xfrm>
              <a:off x="7644532" y="2033585"/>
              <a:ext cx="189370" cy="155408"/>
            </a:xfrm>
            <a:custGeom>
              <a:avLst/>
              <a:gdLst/>
              <a:ahLst/>
              <a:cxnLst/>
              <a:rect l="l" t="t" r="r" b="b"/>
              <a:pathLst>
                <a:path w="7232" h="5935" extrusionOk="0">
                  <a:moveTo>
                    <a:pt x="850" y="1"/>
                  </a:moveTo>
                  <a:lnTo>
                    <a:pt x="850" y="2204"/>
                  </a:lnTo>
                  <a:lnTo>
                    <a:pt x="735" y="2204"/>
                  </a:lnTo>
                  <a:cubicBezTo>
                    <a:pt x="1" y="2204"/>
                    <a:pt x="1" y="3311"/>
                    <a:pt x="735" y="3311"/>
                  </a:cubicBezTo>
                  <a:lnTo>
                    <a:pt x="859" y="3311"/>
                  </a:lnTo>
                  <a:cubicBezTo>
                    <a:pt x="974" y="4790"/>
                    <a:pt x="2214" y="5935"/>
                    <a:pt x="3712" y="5935"/>
                  </a:cubicBezTo>
                  <a:cubicBezTo>
                    <a:pt x="5200" y="5935"/>
                    <a:pt x="6440" y="4790"/>
                    <a:pt x="6564" y="3311"/>
                  </a:cubicBezTo>
                  <a:lnTo>
                    <a:pt x="6679" y="3311"/>
                  </a:lnTo>
                  <a:cubicBezTo>
                    <a:pt x="6984" y="3311"/>
                    <a:pt x="7232" y="3063"/>
                    <a:pt x="7232" y="2758"/>
                  </a:cubicBezTo>
                  <a:cubicBezTo>
                    <a:pt x="7232" y="2452"/>
                    <a:pt x="6984" y="2204"/>
                    <a:pt x="6679" y="2204"/>
                  </a:cubicBezTo>
                  <a:lnTo>
                    <a:pt x="6574" y="2204"/>
                  </a:lnTo>
                  <a:lnTo>
                    <a:pt x="657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72"/>
            <p:cNvSpPr/>
            <p:nvPr/>
          </p:nvSpPr>
          <p:spPr>
            <a:xfrm>
              <a:off x="7701249" y="2092292"/>
              <a:ext cx="11521" cy="17020"/>
            </a:xfrm>
            <a:custGeom>
              <a:avLst/>
              <a:gdLst/>
              <a:ahLst/>
              <a:cxnLst/>
              <a:rect l="l" t="t" r="r" b="b"/>
              <a:pathLst>
                <a:path w="440" h="650" extrusionOk="0">
                  <a:moveTo>
                    <a:pt x="220" y="1"/>
                  </a:moveTo>
                  <a:cubicBezTo>
                    <a:pt x="115" y="1"/>
                    <a:pt x="10" y="67"/>
                    <a:pt x="0" y="201"/>
                  </a:cubicBezTo>
                  <a:lnTo>
                    <a:pt x="0" y="420"/>
                  </a:lnTo>
                  <a:cubicBezTo>
                    <a:pt x="0" y="544"/>
                    <a:pt x="96" y="649"/>
                    <a:pt x="220" y="649"/>
                  </a:cubicBezTo>
                  <a:cubicBezTo>
                    <a:pt x="334" y="640"/>
                    <a:pt x="439" y="544"/>
                    <a:pt x="439" y="420"/>
                  </a:cubicBezTo>
                  <a:lnTo>
                    <a:pt x="439"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72"/>
            <p:cNvSpPr/>
            <p:nvPr/>
          </p:nvSpPr>
          <p:spPr>
            <a:xfrm>
              <a:off x="7770429" y="2092292"/>
              <a:ext cx="11521" cy="17020"/>
            </a:xfrm>
            <a:custGeom>
              <a:avLst/>
              <a:gdLst/>
              <a:ahLst/>
              <a:cxnLst/>
              <a:rect l="l" t="t" r="r" b="b"/>
              <a:pathLst>
                <a:path w="440" h="650" extrusionOk="0">
                  <a:moveTo>
                    <a:pt x="220" y="1"/>
                  </a:moveTo>
                  <a:cubicBezTo>
                    <a:pt x="115" y="1"/>
                    <a:pt x="10" y="67"/>
                    <a:pt x="1" y="201"/>
                  </a:cubicBezTo>
                  <a:lnTo>
                    <a:pt x="1" y="420"/>
                  </a:lnTo>
                  <a:cubicBezTo>
                    <a:pt x="1" y="544"/>
                    <a:pt x="96" y="640"/>
                    <a:pt x="220" y="649"/>
                  </a:cubicBezTo>
                  <a:cubicBezTo>
                    <a:pt x="344" y="640"/>
                    <a:pt x="440" y="544"/>
                    <a:pt x="440" y="420"/>
                  </a:cubicBezTo>
                  <a:lnTo>
                    <a:pt x="440" y="201"/>
                  </a:lnTo>
                  <a:cubicBezTo>
                    <a:pt x="430" y="67"/>
                    <a:pt x="325"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72"/>
            <p:cNvSpPr/>
            <p:nvPr/>
          </p:nvSpPr>
          <p:spPr>
            <a:xfrm>
              <a:off x="7693995" y="2074067"/>
              <a:ext cx="25766" cy="11495"/>
            </a:xfrm>
            <a:custGeom>
              <a:avLst/>
              <a:gdLst/>
              <a:ahLst/>
              <a:cxnLst/>
              <a:rect l="l" t="t" r="r" b="b"/>
              <a:pathLst>
                <a:path w="984" h="439" extrusionOk="0">
                  <a:moveTo>
                    <a:pt x="277" y="0"/>
                  </a:moveTo>
                  <a:cubicBezTo>
                    <a:pt x="1" y="19"/>
                    <a:pt x="1"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8" name="Google Shape;13508;p72"/>
            <p:cNvSpPr/>
            <p:nvPr/>
          </p:nvSpPr>
          <p:spPr>
            <a:xfrm>
              <a:off x="7763202" y="2074067"/>
              <a:ext cx="25740" cy="11495"/>
            </a:xfrm>
            <a:custGeom>
              <a:avLst/>
              <a:gdLst/>
              <a:ahLst/>
              <a:cxnLst/>
              <a:rect l="l" t="t" r="r" b="b"/>
              <a:pathLst>
                <a:path w="983" h="439" extrusionOk="0">
                  <a:moveTo>
                    <a:pt x="277" y="0"/>
                  </a:moveTo>
                  <a:cubicBezTo>
                    <a:pt x="0" y="19"/>
                    <a:pt x="0" y="420"/>
                    <a:pt x="277" y="439"/>
                  </a:cubicBezTo>
                  <a:lnTo>
                    <a:pt x="716" y="439"/>
                  </a:lnTo>
                  <a:cubicBezTo>
                    <a:pt x="983" y="420"/>
                    <a:pt x="983" y="19"/>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9" name="Google Shape;13509;p72"/>
            <p:cNvSpPr/>
            <p:nvPr/>
          </p:nvSpPr>
          <p:spPr>
            <a:xfrm>
              <a:off x="7647281" y="2033585"/>
              <a:ext cx="140430" cy="155879"/>
            </a:xfrm>
            <a:custGeom>
              <a:avLst/>
              <a:gdLst/>
              <a:ahLst/>
              <a:cxnLst/>
              <a:rect l="l" t="t" r="r" b="b"/>
              <a:pathLst>
                <a:path w="5363" h="5953" extrusionOk="0">
                  <a:moveTo>
                    <a:pt x="735" y="1"/>
                  </a:moveTo>
                  <a:lnTo>
                    <a:pt x="735" y="2204"/>
                  </a:lnTo>
                  <a:lnTo>
                    <a:pt x="649" y="2204"/>
                  </a:lnTo>
                  <a:cubicBezTo>
                    <a:pt x="392" y="2204"/>
                    <a:pt x="172" y="2367"/>
                    <a:pt x="96" y="2605"/>
                  </a:cubicBezTo>
                  <a:cubicBezTo>
                    <a:pt x="1" y="2958"/>
                    <a:pt x="258" y="3311"/>
                    <a:pt x="630" y="3311"/>
                  </a:cubicBezTo>
                  <a:lnTo>
                    <a:pt x="745" y="3311"/>
                  </a:lnTo>
                  <a:cubicBezTo>
                    <a:pt x="849" y="4816"/>
                    <a:pt x="2113" y="5952"/>
                    <a:pt x="3578" y="5952"/>
                  </a:cubicBezTo>
                  <a:cubicBezTo>
                    <a:pt x="3729" y="5952"/>
                    <a:pt x="3882" y="5940"/>
                    <a:pt x="4036" y="5915"/>
                  </a:cubicBezTo>
                  <a:cubicBezTo>
                    <a:pt x="2643" y="5696"/>
                    <a:pt x="1613" y="4494"/>
                    <a:pt x="1613" y="3092"/>
                  </a:cubicBezTo>
                  <a:lnTo>
                    <a:pt x="1613" y="1766"/>
                  </a:lnTo>
                  <a:cubicBezTo>
                    <a:pt x="1613" y="1155"/>
                    <a:pt x="2109" y="668"/>
                    <a:pt x="2720" y="668"/>
                  </a:cubicBezTo>
                  <a:lnTo>
                    <a:pt x="4923" y="668"/>
                  </a:lnTo>
                  <a:cubicBezTo>
                    <a:pt x="5162" y="668"/>
                    <a:pt x="5362" y="468"/>
                    <a:pt x="5362" y="230"/>
                  </a:cubicBezTo>
                  <a:lnTo>
                    <a:pt x="536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72"/>
            <p:cNvSpPr/>
            <p:nvPr/>
          </p:nvSpPr>
          <p:spPr>
            <a:xfrm>
              <a:off x="7652518" y="1983127"/>
              <a:ext cx="106206" cy="108694"/>
            </a:xfrm>
            <a:custGeom>
              <a:avLst/>
              <a:gdLst/>
              <a:ahLst/>
              <a:cxnLst/>
              <a:rect l="l" t="t" r="r" b="b"/>
              <a:pathLst>
                <a:path w="4056" h="4151" extrusionOk="0">
                  <a:moveTo>
                    <a:pt x="1861" y="1"/>
                  </a:moveTo>
                  <a:cubicBezTo>
                    <a:pt x="755" y="230"/>
                    <a:pt x="1" y="1260"/>
                    <a:pt x="115" y="2386"/>
                  </a:cubicBezTo>
                  <a:lnTo>
                    <a:pt x="306" y="4150"/>
                  </a:lnTo>
                  <a:lnTo>
                    <a:pt x="526" y="4150"/>
                  </a:lnTo>
                  <a:cubicBezTo>
                    <a:pt x="774" y="4141"/>
                    <a:pt x="964" y="3950"/>
                    <a:pt x="964" y="3702"/>
                  </a:cubicBezTo>
                  <a:lnTo>
                    <a:pt x="964" y="2815"/>
                  </a:lnTo>
                  <a:cubicBezTo>
                    <a:pt x="964" y="2452"/>
                    <a:pt x="1260" y="2157"/>
                    <a:pt x="1623" y="2157"/>
                  </a:cubicBezTo>
                  <a:lnTo>
                    <a:pt x="4055" y="2157"/>
                  </a:lnTo>
                  <a:lnTo>
                    <a:pt x="186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1" name="Google Shape;13511;p72"/>
            <p:cNvSpPr/>
            <p:nvPr/>
          </p:nvSpPr>
          <p:spPr>
            <a:xfrm>
              <a:off x="7678023" y="2126018"/>
              <a:ext cx="126919" cy="86463"/>
            </a:xfrm>
            <a:custGeom>
              <a:avLst/>
              <a:gdLst/>
              <a:ahLst/>
              <a:cxnLst/>
              <a:rect l="l" t="t" r="r" b="b"/>
              <a:pathLst>
                <a:path w="4847" h="3302" extrusionOk="0">
                  <a:moveTo>
                    <a:pt x="668" y="0"/>
                  </a:moveTo>
                  <a:cubicBezTo>
                    <a:pt x="296" y="0"/>
                    <a:pt x="0" y="296"/>
                    <a:pt x="0" y="659"/>
                  </a:cubicBezTo>
                  <a:lnTo>
                    <a:pt x="0" y="878"/>
                  </a:lnTo>
                  <a:cubicBezTo>
                    <a:pt x="0" y="2214"/>
                    <a:pt x="1088" y="3301"/>
                    <a:pt x="2423" y="3301"/>
                  </a:cubicBezTo>
                  <a:cubicBezTo>
                    <a:pt x="3768" y="3301"/>
                    <a:pt x="4846" y="2214"/>
                    <a:pt x="4846" y="878"/>
                  </a:cubicBezTo>
                  <a:lnTo>
                    <a:pt x="4846" y="659"/>
                  </a:lnTo>
                  <a:cubicBezTo>
                    <a:pt x="4846" y="296"/>
                    <a:pt x="4551" y="0"/>
                    <a:pt x="4188"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2" name="Google Shape;13512;p72"/>
            <p:cNvSpPr/>
            <p:nvPr/>
          </p:nvSpPr>
          <p:spPr>
            <a:xfrm>
              <a:off x="7715493" y="2142881"/>
              <a:ext cx="51165" cy="17701"/>
            </a:xfrm>
            <a:custGeom>
              <a:avLst/>
              <a:gdLst/>
              <a:ahLst/>
              <a:cxnLst/>
              <a:rect l="l" t="t" r="r" b="b"/>
              <a:pathLst>
                <a:path w="1954" h="676" extrusionOk="0">
                  <a:moveTo>
                    <a:pt x="323" y="0"/>
                  </a:moveTo>
                  <a:cubicBezTo>
                    <a:pt x="149" y="0"/>
                    <a:pt x="0" y="237"/>
                    <a:pt x="181" y="396"/>
                  </a:cubicBezTo>
                  <a:cubicBezTo>
                    <a:pt x="384" y="572"/>
                    <a:pt x="651" y="675"/>
                    <a:pt x="923" y="675"/>
                  </a:cubicBezTo>
                  <a:cubicBezTo>
                    <a:pt x="946" y="675"/>
                    <a:pt x="969" y="674"/>
                    <a:pt x="992" y="673"/>
                  </a:cubicBezTo>
                  <a:cubicBezTo>
                    <a:pt x="1015" y="674"/>
                    <a:pt x="1038" y="675"/>
                    <a:pt x="1061" y="675"/>
                  </a:cubicBezTo>
                  <a:cubicBezTo>
                    <a:pt x="1334" y="675"/>
                    <a:pt x="1601" y="572"/>
                    <a:pt x="1813" y="396"/>
                  </a:cubicBezTo>
                  <a:cubicBezTo>
                    <a:pt x="1954" y="233"/>
                    <a:pt x="1812" y="24"/>
                    <a:pt x="1643" y="24"/>
                  </a:cubicBezTo>
                  <a:cubicBezTo>
                    <a:pt x="1595" y="24"/>
                    <a:pt x="1545" y="41"/>
                    <a:pt x="1498" y="81"/>
                  </a:cubicBezTo>
                  <a:cubicBezTo>
                    <a:pt x="1345" y="186"/>
                    <a:pt x="1169" y="239"/>
                    <a:pt x="992" y="239"/>
                  </a:cubicBezTo>
                  <a:cubicBezTo>
                    <a:pt x="816" y="239"/>
                    <a:pt x="639" y="186"/>
                    <a:pt x="487" y="81"/>
                  </a:cubicBezTo>
                  <a:cubicBezTo>
                    <a:pt x="436" y="24"/>
                    <a:pt x="378" y="0"/>
                    <a:pt x="323"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72"/>
            <p:cNvSpPr/>
            <p:nvPr/>
          </p:nvSpPr>
          <p:spPr>
            <a:xfrm>
              <a:off x="7678023" y="2126018"/>
              <a:ext cx="78215" cy="86463"/>
            </a:xfrm>
            <a:custGeom>
              <a:avLst/>
              <a:gdLst/>
              <a:ahLst/>
              <a:cxnLst/>
              <a:rect l="l" t="t" r="r" b="b"/>
              <a:pathLst>
                <a:path w="2987" h="3302" extrusionOk="0">
                  <a:moveTo>
                    <a:pt x="668" y="0"/>
                  </a:moveTo>
                  <a:cubicBezTo>
                    <a:pt x="296" y="0"/>
                    <a:pt x="0" y="296"/>
                    <a:pt x="0" y="659"/>
                  </a:cubicBezTo>
                  <a:lnTo>
                    <a:pt x="0" y="878"/>
                  </a:lnTo>
                  <a:cubicBezTo>
                    <a:pt x="0" y="2247"/>
                    <a:pt x="1117" y="3301"/>
                    <a:pt x="2419" y="3301"/>
                  </a:cubicBezTo>
                  <a:cubicBezTo>
                    <a:pt x="2605" y="3301"/>
                    <a:pt x="2795" y="3280"/>
                    <a:pt x="2986" y="3234"/>
                  </a:cubicBezTo>
                  <a:cubicBezTo>
                    <a:pt x="1879" y="2986"/>
                    <a:pt x="1107" y="2004"/>
                    <a:pt x="1107" y="878"/>
                  </a:cubicBezTo>
                  <a:lnTo>
                    <a:pt x="1107" y="659"/>
                  </a:lnTo>
                  <a:cubicBezTo>
                    <a:pt x="1107" y="296"/>
                    <a:pt x="1402" y="0"/>
                    <a:pt x="176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4" name="Google Shape;13514;p72"/>
            <p:cNvSpPr/>
            <p:nvPr/>
          </p:nvSpPr>
          <p:spPr>
            <a:xfrm>
              <a:off x="7666030" y="1973072"/>
              <a:ext cx="164625" cy="118749"/>
            </a:xfrm>
            <a:custGeom>
              <a:avLst/>
              <a:gdLst/>
              <a:ahLst/>
              <a:cxnLst/>
              <a:rect l="l" t="t" r="r" b="b"/>
              <a:pathLst>
                <a:path w="6287" h="4535" extrusionOk="0">
                  <a:moveTo>
                    <a:pt x="123" y="1"/>
                  </a:moveTo>
                  <a:cubicBezTo>
                    <a:pt x="58" y="1"/>
                    <a:pt x="0" y="56"/>
                    <a:pt x="0" y="127"/>
                  </a:cubicBezTo>
                  <a:cubicBezTo>
                    <a:pt x="0" y="785"/>
                    <a:pt x="315" y="2541"/>
                    <a:pt x="3539" y="2541"/>
                  </a:cubicBezTo>
                  <a:lnTo>
                    <a:pt x="4646" y="2541"/>
                  </a:lnTo>
                  <a:cubicBezTo>
                    <a:pt x="5009" y="2541"/>
                    <a:pt x="5304" y="2836"/>
                    <a:pt x="5304" y="3199"/>
                  </a:cubicBezTo>
                  <a:lnTo>
                    <a:pt x="5304" y="4086"/>
                  </a:lnTo>
                  <a:cubicBezTo>
                    <a:pt x="5304" y="4325"/>
                    <a:pt x="5495" y="4525"/>
                    <a:pt x="5734" y="4525"/>
                  </a:cubicBezTo>
                  <a:lnTo>
                    <a:pt x="5963" y="4534"/>
                  </a:lnTo>
                  <a:lnTo>
                    <a:pt x="6153" y="2770"/>
                  </a:lnTo>
                  <a:cubicBezTo>
                    <a:pt x="6287" y="1463"/>
                    <a:pt x="5266" y="337"/>
                    <a:pt x="3959" y="337"/>
                  </a:cubicBezTo>
                  <a:lnTo>
                    <a:pt x="1784" y="337"/>
                  </a:lnTo>
                  <a:cubicBezTo>
                    <a:pt x="1221" y="337"/>
                    <a:pt x="573" y="251"/>
                    <a:pt x="191" y="22"/>
                  </a:cubicBezTo>
                  <a:cubicBezTo>
                    <a:pt x="169" y="7"/>
                    <a:pt x="146" y="1"/>
                    <a:pt x="123"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5" name="Google Shape;13515;p72"/>
          <p:cNvGrpSpPr/>
          <p:nvPr/>
        </p:nvGrpSpPr>
        <p:grpSpPr>
          <a:xfrm>
            <a:off x="6696792" y="1502999"/>
            <a:ext cx="276802" cy="354754"/>
            <a:chOff x="6696792" y="1502999"/>
            <a:chExt cx="276802" cy="354754"/>
          </a:xfrm>
        </p:grpSpPr>
        <p:sp>
          <p:nvSpPr>
            <p:cNvPr id="13516" name="Google Shape;13516;p72"/>
            <p:cNvSpPr/>
            <p:nvPr/>
          </p:nvSpPr>
          <p:spPr>
            <a:xfrm>
              <a:off x="6696792" y="1702345"/>
              <a:ext cx="276540" cy="155408"/>
            </a:xfrm>
            <a:custGeom>
              <a:avLst/>
              <a:gdLst/>
              <a:ahLst/>
              <a:cxnLst/>
              <a:rect l="l" t="t" r="r" b="b"/>
              <a:pathLst>
                <a:path w="10561" h="5935" extrusionOk="0">
                  <a:moveTo>
                    <a:pt x="3749" y="1"/>
                  </a:moveTo>
                  <a:lnTo>
                    <a:pt x="3749" y="1041"/>
                  </a:lnTo>
                  <a:cubicBezTo>
                    <a:pt x="3749" y="1336"/>
                    <a:pt x="3549" y="1594"/>
                    <a:pt x="3272" y="1680"/>
                  </a:cubicBezTo>
                  <a:lnTo>
                    <a:pt x="954" y="2357"/>
                  </a:lnTo>
                  <a:cubicBezTo>
                    <a:pt x="391" y="2519"/>
                    <a:pt x="0" y="3034"/>
                    <a:pt x="10" y="3626"/>
                  </a:cubicBezTo>
                  <a:lnTo>
                    <a:pt x="10" y="5276"/>
                  </a:lnTo>
                  <a:cubicBezTo>
                    <a:pt x="10" y="5639"/>
                    <a:pt x="296" y="5935"/>
                    <a:pt x="668" y="5935"/>
                  </a:cubicBezTo>
                  <a:lnTo>
                    <a:pt x="9903" y="5935"/>
                  </a:lnTo>
                  <a:cubicBezTo>
                    <a:pt x="10265" y="5935"/>
                    <a:pt x="10561" y="5639"/>
                    <a:pt x="10561" y="5276"/>
                  </a:cubicBezTo>
                  <a:lnTo>
                    <a:pt x="10561" y="3626"/>
                  </a:lnTo>
                  <a:cubicBezTo>
                    <a:pt x="10561" y="3034"/>
                    <a:pt x="10179" y="2529"/>
                    <a:pt x="9616" y="2357"/>
                  </a:cubicBezTo>
                  <a:lnTo>
                    <a:pt x="7308" y="1680"/>
                  </a:lnTo>
                  <a:cubicBezTo>
                    <a:pt x="7022" y="1594"/>
                    <a:pt x="6831" y="1336"/>
                    <a:pt x="6831" y="1041"/>
                  </a:cubicBezTo>
                  <a:lnTo>
                    <a:pt x="6831"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7" name="Google Shape;13517;p72"/>
            <p:cNvSpPr/>
            <p:nvPr/>
          </p:nvSpPr>
          <p:spPr>
            <a:xfrm>
              <a:off x="6697028" y="1747069"/>
              <a:ext cx="276566" cy="110684"/>
            </a:xfrm>
            <a:custGeom>
              <a:avLst/>
              <a:gdLst/>
              <a:ahLst/>
              <a:cxnLst/>
              <a:rect l="l" t="t" r="r" b="b"/>
              <a:pathLst>
                <a:path w="10562" h="4227" extrusionOk="0">
                  <a:moveTo>
                    <a:pt x="3168" y="0"/>
                  </a:moveTo>
                  <a:lnTo>
                    <a:pt x="945" y="649"/>
                  </a:lnTo>
                  <a:cubicBezTo>
                    <a:pt x="382" y="811"/>
                    <a:pt x="1" y="1326"/>
                    <a:pt x="1" y="1918"/>
                  </a:cubicBezTo>
                  <a:lnTo>
                    <a:pt x="1" y="3568"/>
                  </a:lnTo>
                  <a:cubicBezTo>
                    <a:pt x="1" y="3931"/>
                    <a:pt x="296" y="4227"/>
                    <a:pt x="659" y="4227"/>
                  </a:cubicBezTo>
                  <a:lnTo>
                    <a:pt x="9894" y="4227"/>
                  </a:lnTo>
                  <a:cubicBezTo>
                    <a:pt x="10266" y="4227"/>
                    <a:pt x="10561" y="3931"/>
                    <a:pt x="10561" y="3568"/>
                  </a:cubicBezTo>
                  <a:lnTo>
                    <a:pt x="10561" y="1918"/>
                  </a:lnTo>
                  <a:cubicBezTo>
                    <a:pt x="10552" y="1326"/>
                    <a:pt x="10170" y="811"/>
                    <a:pt x="9607" y="649"/>
                  </a:cubicBezTo>
                  <a:lnTo>
                    <a:pt x="7394" y="0"/>
                  </a:lnTo>
                  <a:cubicBezTo>
                    <a:pt x="7117" y="935"/>
                    <a:pt x="6259" y="1584"/>
                    <a:pt x="5276" y="1584"/>
                  </a:cubicBezTo>
                  <a:cubicBezTo>
                    <a:pt x="4303" y="1584"/>
                    <a:pt x="3435" y="935"/>
                    <a:pt x="316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8" name="Google Shape;13518;p72"/>
            <p:cNvSpPr/>
            <p:nvPr/>
          </p:nvSpPr>
          <p:spPr>
            <a:xfrm>
              <a:off x="6794960" y="1708106"/>
              <a:ext cx="80702" cy="22886"/>
            </a:xfrm>
            <a:custGeom>
              <a:avLst/>
              <a:gdLst/>
              <a:ahLst/>
              <a:cxnLst/>
              <a:rect l="l" t="t" r="r" b="b"/>
              <a:pathLst>
                <a:path w="3082" h="874" extrusionOk="0">
                  <a:moveTo>
                    <a:pt x="0" y="0"/>
                  </a:moveTo>
                  <a:lnTo>
                    <a:pt x="0" y="487"/>
                  </a:lnTo>
                  <a:cubicBezTo>
                    <a:pt x="482" y="744"/>
                    <a:pt x="1012" y="873"/>
                    <a:pt x="1541" y="873"/>
                  </a:cubicBezTo>
                  <a:cubicBezTo>
                    <a:pt x="2070" y="873"/>
                    <a:pt x="2600" y="744"/>
                    <a:pt x="3082" y="487"/>
                  </a:cubicBezTo>
                  <a:lnTo>
                    <a:pt x="308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72"/>
            <p:cNvSpPr/>
            <p:nvPr/>
          </p:nvSpPr>
          <p:spPr>
            <a:xfrm>
              <a:off x="6738243" y="1592944"/>
              <a:ext cx="189134" cy="124929"/>
            </a:xfrm>
            <a:custGeom>
              <a:avLst/>
              <a:gdLst/>
              <a:ahLst/>
              <a:cxnLst/>
              <a:rect l="l" t="t" r="r" b="b"/>
              <a:pathLst>
                <a:path w="7223" h="4771" extrusionOk="0">
                  <a:moveTo>
                    <a:pt x="850" y="0"/>
                  </a:moveTo>
                  <a:lnTo>
                    <a:pt x="850" y="1097"/>
                  </a:lnTo>
                  <a:lnTo>
                    <a:pt x="735" y="1097"/>
                  </a:lnTo>
                  <a:cubicBezTo>
                    <a:pt x="1" y="1097"/>
                    <a:pt x="1" y="2194"/>
                    <a:pt x="735" y="2194"/>
                  </a:cubicBezTo>
                  <a:lnTo>
                    <a:pt x="859" y="2194"/>
                  </a:lnTo>
                  <a:cubicBezTo>
                    <a:pt x="1002" y="3654"/>
                    <a:pt x="2233" y="4770"/>
                    <a:pt x="3702" y="4770"/>
                  </a:cubicBezTo>
                  <a:cubicBezTo>
                    <a:pt x="5171" y="4770"/>
                    <a:pt x="6402" y="3654"/>
                    <a:pt x="6555" y="2194"/>
                  </a:cubicBezTo>
                  <a:lnTo>
                    <a:pt x="6669" y="2194"/>
                  </a:lnTo>
                  <a:cubicBezTo>
                    <a:pt x="6974" y="2194"/>
                    <a:pt x="7222" y="1946"/>
                    <a:pt x="7222" y="1641"/>
                  </a:cubicBezTo>
                  <a:cubicBezTo>
                    <a:pt x="7222" y="1345"/>
                    <a:pt x="6974" y="1097"/>
                    <a:pt x="6669" y="1097"/>
                  </a:cubicBezTo>
                  <a:lnTo>
                    <a:pt x="6564" y="1097"/>
                  </a:lnTo>
                  <a:lnTo>
                    <a:pt x="656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0" name="Google Shape;13520;p72"/>
            <p:cNvSpPr/>
            <p:nvPr/>
          </p:nvSpPr>
          <p:spPr>
            <a:xfrm>
              <a:off x="6742249" y="1592944"/>
              <a:ext cx="144908" cy="126683"/>
            </a:xfrm>
            <a:custGeom>
              <a:avLst/>
              <a:gdLst/>
              <a:ahLst/>
              <a:cxnLst/>
              <a:rect l="l" t="t" r="r" b="b"/>
              <a:pathLst>
                <a:path w="5534" h="4838" extrusionOk="0">
                  <a:moveTo>
                    <a:pt x="697" y="0"/>
                  </a:moveTo>
                  <a:lnTo>
                    <a:pt x="697" y="1097"/>
                  </a:lnTo>
                  <a:lnTo>
                    <a:pt x="611" y="1097"/>
                  </a:lnTo>
                  <a:cubicBezTo>
                    <a:pt x="605" y="1097"/>
                    <a:pt x="598" y="1097"/>
                    <a:pt x="592" y="1097"/>
                  </a:cubicBezTo>
                  <a:cubicBezTo>
                    <a:pt x="314" y="1097"/>
                    <a:pt x="76" y="1304"/>
                    <a:pt x="39" y="1584"/>
                  </a:cubicBezTo>
                  <a:cubicBezTo>
                    <a:pt x="0" y="1908"/>
                    <a:pt x="258" y="2194"/>
                    <a:pt x="582" y="2194"/>
                  </a:cubicBezTo>
                  <a:lnTo>
                    <a:pt x="706" y="2194"/>
                  </a:lnTo>
                  <a:cubicBezTo>
                    <a:pt x="821" y="3683"/>
                    <a:pt x="2061" y="4827"/>
                    <a:pt x="3549" y="4837"/>
                  </a:cubicBezTo>
                  <a:lnTo>
                    <a:pt x="3549" y="4608"/>
                  </a:lnTo>
                  <a:cubicBezTo>
                    <a:pt x="2490" y="4169"/>
                    <a:pt x="1794" y="3129"/>
                    <a:pt x="1794" y="1975"/>
                  </a:cubicBezTo>
                  <a:lnTo>
                    <a:pt x="1794" y="1756"/>
                  </a:lnTo>
                  <a:cubicBezTo>
                    <a:pt x="1794" y="1145"/>
                    <a:pt x="2280" y="659"/>
                    <a:pt x="2891" y="659"/>
                  </a:cubicBezTo>
                  <a:lnTo>
                    <a:pt x="5095" y="659"/>
                  </a:lnTo>
                  <a:cubicBezTo>
                    <a:pt x="5333" y="659"/>
                    <a:pt x="5534" y="458"/>
                    <a:pt x="5534" y="220"/>
                  </a:cubicBezTo>
                  <a:lnTo>
                    <a:pt x="553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1" name="Google Shape;13521;p72"/>
            <p:cNvSpPr/>
            <p:nvPr/>
          </p:nvSpPr>
          <p:spPr>
            <a:xfrm>
              <a:off x="6702291" y="1503129"/>
              <a:ext cx="266066" cy="95575"/>
            </a:xfrm>
            <a:custGeom>
              <a:avLst/>
              <a:gdLst/>
              <a:ahLst/>
              <a:cxnLst/>
              <a:rect l="l" t="t" r="r" b="b"/>
              <a:pathLst>
                <a:path w="10161" h="3650" extrusionOk="0">
                  <a:moveTo>
                    <a:pt x="5075" y="1"/>
                  </a:moveTo>
                  <a:cubicBezTo>
                    <a:pt x="4989" y="1"/>
                    <a:pt x="4904" y="25"/>
                    <a:pt x="4827" y="72"/>
                  </a:cubicBezTo>
                  <a:lnTo>
                    <a:pt x="181" y="3249"/>
                  </a:lnTo>
                  <a:cubicBezTo>
                    <a:pt x="0" y="3364"/>
                    <a:pt x="76" y="3640"/>
                    <a:pt x="296" y="3650"/>
                  </a:cubicBezTo>
                  <a:lnTo>
                    <a:pt x="9864" y="3650"/>
                  </a:lnTo>
                  <a:cubicBezTo>
                    <a:pt x="10074" y="3640"/>
                    <a:pt x="10160" y="3364"/>
                    <a:pt x="9979" y="3249"/>
                  </a:cubicBezTo>
                  <a:lnTo>
                    <a:pt x="5323" y="72"/>
                  </a:lnTo>
                  <a:cubicBezTo>
                    <a:pt x="5247" y="25"/>
                    <a:pt x="5161" y="1"/>
                    <a:pt x="507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72"/>
            <p:cNvSpPr/>
            <p:nvPr/>
          </p:nvSpPr>
          <p:spPr>
            <a:xfrm>
              <a:off x="6787209" y="1621669"/>
              <a:ext cx="26997" cy="11521"/>
            </a:xfrm>
            <a:custGeom>
              <a:avLst/>
              <a:gdLst/>
              <a:ahLst/>
              <a:cxnLst/>
              <a:rect l="l" t="t" r="r" b="b"/>
              <a:pathLst>
                <a:path w="1031" h="440" extrusionOk="0">
                  <a:moveTo>
                    <a:pt x="296" y="0"/>
                  </a:moveTo>
                  <a:cubicBezTo>
                    <a:pt x="1" y="0"/>
                    <a:pt x="1" y="439"/>
                    <a:pt x="296" y="439"/>
                  </a:cubicBezTo>
                  <a:lnTo>
                    <a:pt x="735" y="439"/>
                  </a:lnTo>
                  <a:cubicBezTo>
                    <a:pt x="1031" y="439"/>
                    <a:pt x="103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3" name="Google Shape;13523;p72"/>
            <p:cNvSpPr/>
            <p:nvPr/>
          </p:nvSpPr>
          <p:spPr>
            <a:xfrm>
              <a:off x="6856416" y="1621669"/>
              <a:ext cx="26735" cy="11521"/>
            </a:xfrm>
            <a:custGeom>
              <a:avLst/>
              <a:gdLst/>
              <a:ahLst/>
              <a:cxnLst/>
              <a:rect l="l" t="t" r="r" b="b"/>
              <a:pathLst>
                <a:path w="1021" h="440" extrusionOk="0">
                  <a:moveTo>
                    <a:pt x="286" y="0"/>
                  </a:moveTo>
                  <a:cubicBezTo>
                    <a:pt x="0" y="0"/>
                    <a:pt x="0" y="439"/>
                    <a:pt x="286" y="439"/>
                  </a:cubicBezTo>
                  <a:lnTo>
                    <a:pt x="735" y="439"/>
                  </a:lnTo>
                  <a:cubicBezTo>
                    <a:pt x="1021" y="439"/>
                    <a:pt x="1021" y="0"/>
                    <a:pt x="73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4" name="Google Shape;13524;p72"/>
            <p:cNvSpPr/>
            <p:nvPr/>
          </p:nvSpPr>
          <p:spPr>
            <a:xfrm>
              <a:off x="6702291" y="1502999"/>
              <a:ext cx="136660" cy="95706"/>
            </a:xfrm>
            <a:custGeom>
              <a:avLst/>
              <a:gdLst/>
              <a:ahLst/>
              <a:cxnLst/>
              <a:rect l="l" t="t" r="r" b="b"/>
              <a:pathLst>
                <a:path w="5219" h="3655" extrusionOk="0">
                  <a:moveTo>
                    <a:pt x="5083" y="1"/>
                  </a:moveTo>
                  <a:cubicBezTo>
                    <a:pt x="4993" y="1"/>
                    <a:pt x="4904" y="26"/>
                    <a:pt x="4827" y="77"/>
                  </a:cubicBezTo>
                  <a:lnTo>
                    <a:pt x="181" y="3254"/>
                  </a:lnTo>
                  <a:cubicBezTo>
                    <a:pt x="0" y="3369"/>
                    <a:pt x="76" y="3645"/>
                    <a:pt x="296" y="3655"/>
                  </a:cubicBezTo>
                  <a:lnTo>
                    <a:pt x="3196" y="3655"/>
                  </a:lnTo>
                  <a:cubicBezTo>
                    <a:pt x="3100" y="3655"/>
                    <a:pt x="3062" y="3369"/>
                    <a:pt x="3139" y="3235"/>
                  </a:cubicBezTo>
                  <a:lnTo>
                    <a:pt x="5218" y="20"/>
                  </a:lnTo>
                  <a:cubicBezTo>
                    <a:pt x="5174" y="7"/>
                    <a:pt x="5128" y="1"/>
                    <a:pt x="5083"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72"/>
            <p:cNvSpPr/>
            <p:nvPr/>
          </p:nvSpPr>
          <p:spPr>
            <a:xfrm>
              <a:off x="6748979" y="1598679"/>
              <a:ext cx="23017" cy="25766"/>
            </a:xfrm>
            <a:custGeom>
              <a:avLst/>
              <a:gdLst/>
              <a:ahLst/>
              <a:cxnLst/>
              <a:rect l="l" t="t" r="r" b="b"/>
              <a:pathLst>
                <a:path w="879" h="984" extrusionOk="0">
                  <a:moveTo>
                    <a:pt x="1" y="1"/>
                  </a:moveTo>
                  <a:lnTo>
                    <a:pt x="1" y="983"/>
                  </a:lnTo>
                  <a:lnTo>
                    <a:pt x="306" y="945"/>
                  </a:lnTo>
                  <a:cubicBezTo>
                    <a:pt x="631" y="907"/>
                    <a:pt x="879" y="630"/>
                    <a:pt x="879" y="296"/>
                  </a:cubicBezTo>
                  <a:lnTo>
                    <a:pt x="87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72"/>
            <p:cNvSpPr/>
            <p:nvPr/>
          </p:nvSpPr>
          <p:spPr>
            <a:xfrm>
              <a:off x="6898626" y="1598679"/>
              <a:ext cx="23017" cy="25766"/>
            </a:xfrm>
            <a:custGeom>
              <a:avLst/>
              <a:gdLst/>
              <a:ahLst/>
              <a:cxnLst/>
              <a:rect l="l" t="t" r="r" b="b"/>
              <a:pathLst>
                <a:path w="879" h="984" extrusionOk="0">
                  <a:moveTo>
                    <a:pt x="0" y="1"/>
                  </a:moveTo>
                  <a:lnTo>
                    <a:pt x="0" y="296"/>
                  </a:lnTo>
                  <a:cubicBezTo>
                    <a:pt x="0" y="630"/>
                    <a:pt x="248" y="907"/>
                    <a:pt x="573" y="945"/>
                  </a:cubicBezTo>
                  <a:lnTo>
                    <a:pt x="878" y="983"/>
                  </a:lnTo>
                  <a:lnTo>
                    <a:pt x="878"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72"/>
            <p:cNvSpPr/>
            <p:nvPr/>
          </p:nvSpPr>
          <p:spPr>
            <a:xfrm>
              <a:off x="6812189" y="1667624"/>
              <a:ext cx="45981" cy="17256"/>
            </a:xfrm>
            <a:custGeom>
              <a:avLst/>
              <a:gdLst/>
              <a:ahLst/>
              <a:cxnLst/>
              <a:rect l="l" t="t" r="r" b="b"/>
              <a:pathLst>
                <a:path w="1756" h="659" extrusionOk="0">
                  <a:moveTo>
                    <a:pt x="1" y="1"/>
                  </a:moveTo>
                  <a:lnTo>
                    <a:pt x="1" y="220"/>
                  </a:lnTo>
                  <a:cubicBezTo>
                    <a:pt x="1" y="468"/>
                    <a:pt x="201" y="659"/>
                    <a:pt x="439" y="659"/>
                  </a:cubicBezTo>
                  <a:lnTo>
                    <a:pt x="1317" y="659"/>
                  </a:lnTo>
                  <a:cubicBezTo>
                    <a:pt x="1565" y="659"/>
                    <a:pt x="1756" y="468"/>
                    <a:pt x="1756" y="220"/>
                  </a:cubicBezTo>
                  <a:lnTo>
                    <a:pt x="175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72"/>
            <p:cNvSpPr/>
            <p:nvPr/>
          </p:nvSpPr>
          <p:spPr>
            <a:xfrm>
              <a:off x="6794960" y="1661889"/>
              <a:ext cx="80702" cy="34617"/>
            </a:xfrm>
            <a:custGeom>
              <a:avLst/>
              <a:gdLst/>
              <a:ahLst/>
              <a:cxnLst/>
              <a:rect l="l" t="t" r="r" b="b"/>
              <a:pathLst>
                <a:path w="3082" h="1322" extrusionOk="0">
                  <a:moveTo>
                    <a:pt x="659" y="0"/>
                  </a:moveTo>
                  <a:cubicBezTo>
                    <a:pt x="296" y="0"/>
                    <a:pt x="0" y="296"/>
                    <a:pt x="0" y="659"/>
                  </a:cubicBezTo>
                  <a:lnTo>
                    <a:pt x="0" y="1107"/>
                  </a:lnTo>
                  <a:cubicBezTo>
                    <a:pt x="0" y="1250"/>
                    <a:pt x="110" y="1322"/>
                    <a:pt x="220" y="1322"/>
                  </a:cubicBezTo>
                  <a:cubicBezTo>
                    <a:pt x="329" y="1322"/>
                    <a:pt x="439" y="1250"/>
                    <a:pt x="439" y="1107"/>
                  </a:cubicBezTo>
                  <a:lnTo>
                    <a:pt x="439" y="888"/>
                  </a:lnTo>
                  <a:cubicBezTo>
                    <a:pt x="439" y="764"/>
                    <a:pt x="535" y="668"/>
                    <a:pt x="659" y="668"/>
                  </a:cubicBezTo>
                  <a:lnTo>
                    <a:pt x="878" y="668"/>
                  </a:lnTo>
                  <a:cubicBezTo>
                    <a:pt x="1021" y="668"/>
                    <a:pt x="1155" y="620"/>
                    <a:pt x="1269" y="535"/>
                  </a:cubicBezTo>
                  <a:cubicBezTo>
                    <a:pt x="1345" y="477"/>
                    <a:pt x="1441" y="449"/>
                    <a:pt x="1546" y="449"/>
                  </a:cubicBezTo>
                  <a:cubicBezTo>
                    <a:pt x="1641" y="449"/>
                    <a:pt x="1737" y="477"/>
                    <a:pt x="1813" y="535"/>
                  </a:cubicBezTo>
                  <a:cubicBezTo>
                    <a:pt x="1927" y="620"/>
                    <a:pt x="2061" y="668"/>
                    <a:pt x="2204" y="668"/>
                  </a:cubicBezTo>
                  <a:lnTo>
                    <a:pt x="2423" y="668"/>
                  </a:lnTo>
                  <a:cubicBezTo>
                    <a:pt x="2547" y="668"/>
                    <a:pt x="2643" y="764"/>
                    <a:pt x="2643" y="888"/>
                  </a:cubicBezTo>
                  <a:lnTo>
                    <a:pt x="2643" y="1107"/>
                  </a:lnTo>
                  <a:cubicBezTo>
                    <a:pt x="2643" y="1250"/>
                    <a:pt x="2753" y="1322"/>
                    <a:pt x="2862" y="1322"/>
                  </a:cubicBezTo>
                  <a:cubicBezTo>
                    <a:pt x="2972" y="1322"/>
                    <a:pt x="3082" y="1250"/>
                    <a:pt x="3082" y="1107"/>
                  </a:cubicBezTo>
                  <a:lnTo>
                    <a:pt x="3082" y="659"/>
                  </a:lnTo>
                  <a:cubicBezTo>
                    <a:pt x="3082" y="296"/>
                    <a:pt x="2786" y="0"/>
                    <a:pt x="242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9" name="Google Shape;13529;p72"/>
            <p:cNvSpPr/>
            <p:nvPr/>
          </p:nvSpPr>
          <p:spPr>
            <a:xfrm>
              <a:off x="6823920" y="1702345"/>
              <a:ext cx="22519" cy="46007"/>
            </a:xfrm>
            <a:custGeom>
              <a:avLst/>
              <a:gdLst/>
              <a:ahLst/>
              <a:cxnLst/>
              <a:rect l="l" t="t" r="r" b="b"/>
              <a:pathLst>
                <a:path w="860" h="1757" extrusionOk="0">
                  <a:moveTo>
                    <a:pt x="410" y="0"/>
                  </a:moveTo>
                  <a:cubicBezTo>
                    <a:pt x="285" y="0"/>
                    <a:pt x="180" y="83"/>
                    <a:pt x="144" y="201"/>
                  </a:cubicBezTo>
                  <a:lnTo>
                    <a:pt x="49" y="487"/>
                  </a:lnTo>
                  <a:cubicBezTo>
                    <a:pt x="10" y="602"/>
                    <a:pt x="1" y="716"/>
                    <a:pt x="30" y="831"/>
                  </a:cubicBezTo>
                  <a:lnTo>
                    <a:pt x="173" y="1546"/>
                  </a:lnTo>
                  <a:cubicBezTo>
                    <a:pt x="192" y="1670"/>
                    <a:pt x="306" y="1756"/>
                    <a:pt x="430" y="1756"/>
                  </a:cubicBezTo>
                  <a:cubicBezTo>
                    <a:pt x="564" y="1756"/>
                    <a:pt x="669" y="1670"/>
                    <a:pt x="697" y="1546"/>
                  </a:cubicBezTo>
                  <a:lnTo>
                    <a:pt x="840" y="831"/>
                  </a:lnTo>
                  <a:cubicBezTo>
                    <a:pt x="860" y="716"/>
                    <a:pt x="850" y="602"/>
                    <a:pt x="812" y="487"/>
                  </a:cubicBezTo>
                  <a:lnTo>
                    <a:pt x="716" y="201"/>
                  </a:lnTo>
                  <a:cubicBezTo>
                    <a:pt x="678" y="77"/>
                    <a:pt x="564" y="1"/>
                    <a:pt x="430" y="1"/>
                  </a:cubicBezTo>
                  <a:cubicBezTo>
                    <a:pt x="423" y="0"/>
                    <a:pt x="417" y="0"/>
                    <a:pt x="41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0" name="Google Shape;13530;p72"/>
            <p:cNvSpPr/>
            <p:nvPr/>
          </p:nvSpPr>
          <p:spPr>
            <a:xfrm>
              <a:off x="6757986" y="1747069"/>
              <a:ext cx="154649" cy="110684"/>
            </a:xfrm>
            <a:custGeom>
              <a:avLst/>
              <a:gdLst/>
              <a:ahLst/>
              <a:cxnLst/>
              <a:rect l="l" t="t" r="r" b="b"/>
              <a:pathLst>
                <a:path w="5906" h="4227" extrusionOk="0">
                  <a:moveTo>
                    <a:pt x="840" y="0"/>
                  </a:moveTo>
                  <a:lnTo>
                    <a:pt x="0" y="248"/>
                  </a:lnTo>
                  <a:cubicBezTo>
                    <a:pt x="315" y="1355"/>
                    <a:pt x="1231" y="2185"/>
                    <a:pt x="2366" y="2414"/>
                  </a:cubicBezTo>
                  <a:cubicBezTo>
                    <a:pt x="2576" y="2452"/>
                    <a:pt x="2729" y="2633"/>
                    <a:pt x="2729" y="2843"/>
                  </a:cubicBezTo>
                  <a:lnTo>
                    <a:pt x="2729" y="4227"/>
                  </a:lnTo>
                  <a:lnTo>
                    <a:pt x="3168" y="4227"/>
                  </a:lnTo>
                  <a:lnTo>
                    <a:pt x="3168" y="2843"/>
                  </a:lnTo>
                  <a:cubicBezTo>
                    <a:pt x="3168" y="2633"/>
                    <a:pt x="3320" y="2452"/>
                    <a:pt x="3521" y="2414"/>
                  </a:cubicBezTo>
                  <a:cubicBezTo>
                    <a:pt x="4665" y="2195"/>
                    <a:pt x="5581" y="1355"/>
                    <a:pt x="5906" y="248"/>
                  </a:cubicBezTo>
                  <a:lnTo>
                    <a:pt x="5066" y="0"/>
                  </a:lnTo>
                  <a:cubicBezTo>
                    <a:pt x="4789" y="935"/>
                    <a:pt x="3931" y="1584"/>
                    <a:pt x="2948" y="1584"/>
                  </a:cubicBezTo>
                  <a:cubicBezTo>
                    <a:pt x="1975" y="1584"/>
                    <a:pt x="1107" y="935"/>
                    <a:pt x="84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1" name="Google Shape;13531;p72"/>
          <p:cNvSpPr/>
          <p:nvPr/>
        </p:nvSpPr>
        <p:spPr>
          <a:xfrm>
            <a:off x="6360786" y="1502999"/>
            <a:ext cx="23017" cy="26264"/>
          </a:xfrm>
          <a:custGeom>
            <a:avLst/>
            <a:gdLst/>
            <a:ahLst/>
            <a:cxnLst/>
            <a:rect l="l" t="t" r="r" b="b"/>
            <a:pathLst>
              <a:path w="879" h="1003" extrusionOk="0">
                <a:moveTo>
                  <a:pt x="879" y="1"/>
                </a:moveTo>
                <a:cubicBezTo>
                  <a:pt x="583" y="1"/>
                  <a:pt x="287" y="49"/>
                  <a:pt x="1" y="125"/>
                </a:cubicBezTo>
                <a:lnTo>
                  <a:pt x="1" y="1003"/>
                </a:lnTo>
                <a:cubicBezTo>
                  <a:pt x="220" y="611"/>
                  <a:pt x="516" y="278"/>
                  <a:pt x="879"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2" name="Google Shape;13532;p72"/>
          <p:cNvGrpSpPr/>
          <p:nvPr/>
        </p:nvGrpSpPr>
        <p:grpSpPr>
          <a:xfrm>
            <a:off x="6223393" y="1502999"/>
            <a:ext cx="320295" cy="354754"/>
            <a:chOff x="6223393" y="1502999"/>
            <a:chExt cx="320295" cy="354754"/>
          </a:xfrm>
        </p:grpSpPr>
        <p:sp>
          <p:nvSpPr>
            <p:cNvPr id="13533" name="Google Shape;13533;p72"/>
            <p:cNvSpPr/>
            <p:nvPr/>
          </p:nvSpPr>
          <p:spPr>
            <a:xfrm>
              <a:off x="6246384" y="1691871"/>
              <a:ext cx="274550" cy="165882"/>
            </a:xfrm>
            <a:custGeom>
              <a:avLst/>
              <a:gdLst/>
              <a:ahLst/>
              <a:cxnLst/>
              <a:rect l="l" t="t" r="r" b="b"/>
              <a:pathLst>
                <a:path w="10485" h="6335" extrusionOk="0">
                  <a:moveTo>
                    <a:pt x="3712" y="0"/>
                  </a:moveTo>
                  <a:lnTo>
                    <a:pt x="3712" y="1040"/>
                  </a:lnTo>
                  <a:cubicBezTo>
                    <a:pt x="3712" y="1326"/>
                    <a:pt x="3521" y="1584"/>
                    <a:pt x="3244" y="1670"/>
                  </a:cubicBezTo>
                  <a:lnTo>
                    <a:pt x="936" y="2347"/>
                  </a:lnTo>
                  <a:cubicBezTo>
                    <a:pt x="382" y="2509"/>
                    <a:pt x="1" y="3015"/>
                    <a:pt x="1" y="3597"/>
                  </a:cubicBezTo>
                  <a:lnTo>
                    <a:pt x="1" y="5686"/>
                  </a:lnTo>
                  <a:cubicBezTo>
                    <a:pt x="1" y="6039"/>
                    <a:pt x="296" y="6335"/>
                    <a:pt x="659" y="6335"/>
                  </a:cubicBezTo>
                  <a:lnTo>
                    <a:pt x="9827" y="6335"/>
                  </a:lnTo>
                  <a:cubicBezTo>
                    <a:pt x="10189" y="6335"/>
                    <a:pt x="10485" y="6039"/>
                    <a:pt x="10485" y="5686"/>
                  </a:cubicBezTo>
                  <a:lnTo>
                    <a:pt x="10485" y="3606"/>
                  </a:lnTo>
                  <a:cubicBezTo>
                    <a:pt x="10485" y="3015"/>
                    <a:pt x="10103" y="2509"/>
                    <a:pt x="9541" y="2347"/>
                  </a:cubicBezTo>
                  <a:lnTo>
                    <a:pt x="7241" y="1660"/>
                  </a:lnTo>
                  <a:cubicBezTo>
                    <a:pt x="6965" y="1584"/>
                    <a:pt x="6774" y="1326"/>
                    <a:pt x="6774" y="1040"/>
                  </a:cubicBezTo>
                  <a:lnTo>
                    <a:pt x="677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72"/>
            <p:cNvSpPr/>
            <p:nvPr/>
          </p:nvSpPr>
          <p:spPr>
            <a:xfrm>
              <a:off x="6223393" y="1709101"/>
              <a:ext cx="320295" cy="97199"/>
            </a:xfrm>
            <a:custGeom>
              <a:avLst/>
              <a:gdLst/>
              <a:ahLst/>
              <a:cxnLst/>
              <a:rect l="l" t="t" r="r" b="b"/>
              <a:pathLst>
                <a:path w="12232" h="3712" extrusionOk="0">
                  <a:moveTo>
                    <a:pt x="1317" y="0"/>
                  </a:moveTo>
                  <a:cubicBezTo>
                    <a:pt x="592" y="0"/>
                    <a:pt x="1" y="582"/>
                    <a:pt x="1" y="1307"/>
                  </a:cubicBezTo>
                  <a:lnTo>
                    <a:pt x="1" y="2834"/>
                  </a:lnTo>
                  <a:cubicBezTo>
                    <a:pt x="1" y="3320"/>
                    <a:pt x="392" y="3711"/>
                    <a:pt x="879" y="3711"/>
                  </a:cubicBezTo>
                  <a:lnTo>
                    <a:pt x="11363" y="3711"/>
                  </a:lnTo>
                  <a:cubicBezTo>
                    <a:pt x="11840" y="3711"/>
                    <a:pt x="12231" y="3320"/>
                    <a:pt x="12231" y="2834"/>
                  </a:cubicBezTo>
                  <a:lnTo>
                    <a:pt x="12231" y="1307"/>
                  </a:lnTo>
                  <a:cubicBezTo>
                    <a:pt x="12231" y="582"/>
                    <a:pt x="11649" y="0"/>
                    <a:pt x="10924" y="0"/>
                  </a:cubicBezTo>
                  <a:lnTo>
                    <a:pt x="10848" y="0"/>
                  </a:lnTo>
                  <a:cubicBezTo>
                    <a:pt x="10619" y="0"/>
                    <a:pt x="10390" y="77"/>
                    <a:pt x="10199" y="210"/>
                  </a:cubicBezTo>
                  <a:lnTo>
                    <a:pt x="9903" y="430"/>
                  </a:lnTo>
                  <a:cubicBezTo>
                    <a:pt x="9713" y="573"/>
                    <a:pt x="9484" y="649"/>
                    <a:pt x="9255" y="649"/>
                  </a:cubicBezTo>
                  <a:lnTo>
                    <a:pt x="8873" y="649"/>
                  </a:lnTo>
                  <a:cubicBezTo>
                    <a:pt x="8797" y="649"/>
                    <a:pt x="8720" y="697"/>
                    <a:pt x="8682" y="773"/>
                  </a:cubicBezTo>
                  <a:cubicBezTo>
                    <a:pt x="8167" y="1708"/>
                    <a:pt x="7366" y="2471"/>
                    <a:pt x="6393" y="2939"/>
                  </a:cubicBezTo>
                  <a:cubicBezTo>
                    <a:pt x="6307" y="2977"/>
                    <a:pt x="6214" y="2996"/>
                    <a:pt x="6120" y="2996"/>
                  </a:cubicBezTo>
                  <a:cubicBezTo>
                    <a:pt x="6025" y="2996"/>
                    <a:pt x="5930" y="2977"/>
                    <a:pt x="5839" y="2939"/>
                  </a:cubicBezTo>
                  <a:cubicBezTo>
                    <a:pt x="4876" y="2471"/>
                    <a:pt x="4074" y="1718"/>
                    <a:pt x="3559" y="773"/>
                  </a:cubicBezTo>
                  <a:cubicBezTo>
                    <a:pt x="3521" y="697"/>
                    <a:pt x="3445" y="649"/>
                    <a:pt x="3369" y="649"/>
                  </a:cubicBezTo>
                  <a:lnTo>
                    <a:pt x="2987" y="649"/>
                  </a:lnTo>
                  <a:cubicBezTo>
                    <a:pt x="2758" y="649"/>
                    <a:pt x="2529" y="573"/>
                    <a:pt x="2338" y="439"/>
                  </a:cubicBezTo>
                  <a:lnTo>
                    <a:pt x="2042" y="220"/>
                  </a:lnTo>
                  <a:cubicBezTo>
                    <a:pt x="1852" y="77"/>
                    <a:pt x="1623" y="0"/>
                    <a:pt x="138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5" name="Google Shape;13535;p72"/>
            <p:cNvSpPr/>
            <p:nvPr/>
          </p:nvSpPr>
          <p:spPr>
            <a:xfrm>
              <a:off x="6292103" y="1724576"/>
              <a:ext cx="183138" cy="133177"/>
            </a:xfrm>
            <a:custGeom>
              <a:avLst/>
              <a:gdLst/>
              <a:ahLst/>
              <a:cxnLst/>
              <a:rect l="l" t="t" r="r" b="b"/>
              <a:pathLst>
                <a:path w="6994" h="5086" extrusionOk="0">
                  <a:moveTo>
                    <a:pt x="0" y="1"/>
                  </a:moveTo>
                  <a:lnTo>
                    <a:pt x="0" y="5086"/>
                  </a:lnTo>
                  <a:lnTo>
                    <a:pt x="6993" y="5086"/>
                  </a:lnTo>
                  <a:lnTo>
                    <a:pt x="6993" y="1"/>
                  </a:lnTo>
                  <a:cubicBezTo>
                    <a:pt x="6879" y="39"/>
                    <a:pt x="6755" y="58"/>
                    <a:pt x="6621" y="58"/>
                  </a:cubicBezTo>
                  <a:lnTo>
                    <a:pt x="6249" y="58"/>
                  </a:lnTo>
                  <a:cubicBezTo>
                    <a:pt x="6173" y="58"/>
                    <a:pt x="6096" y="106"/>
                    <a:pt x="6058" y="182"/>
                  </a:cubicBezTo>
                  <a:cubicBezTo>
                    <a:pt x="5543" y="1127"/>
                    <a:pt x="4742" y="1880"/>
                    <a:pt x="3769" y="2348"/>
                  </a:cubicBezTo>
                  <a:cubicBezTo>
                    <a:pt x="3683" y="2391"/>
                    <a:pt x="3590" y="2412"/>
                    <a:pt x="3496" y="2412"/>
                  </a:cubicBezTo>
                  <a:cubicBezTo>
                    <a:pt x="3401" y="2412"/>
                    <a:pt x="3306" y="2391"/>
                    <a:pt x="3215" y="2348"/>
                  </a:cubicBezTo>
                  <a:cubicBezTo>
                    <a:pt x="2252" y="1880"/>
                    <a:pt x="1450" y="1127"/>
                    <a:pt x="935" y="182"/>
                  </a:cubicBezTo>
                  <a:cubicBezTo>
                    <a:pt x="897" y="106"/>
                    <a:pt x="821" y="58"/>
                    <a:pt x="745" y="58"/>
                  </a:cubicBezTo>
                  <a:lnTo>
                    <a:pt x="363" y="58"/>
                  </a:lnTo>
                  <a:cubicBezTo>
                    <a:pt x="248" y="58"/>
                    <a:pt x="124" y="39"/>
                    <a:pt x="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6" name="Google Shape;13536;p72"/>
            <p:cNvSpPr/>
            <p:nvPr/>
          </p:nvSpPr>
          <p:spPr>
            <a:xfrm>
              <a:off x="6343556" y="1691871"/>
              <a:ext cx="80205" cy="22886"/>
            </a:xfrm>
            <a:custGeom>
              <a:avLst/>
              <a:gdLst/>
              <a:ahLst/>
              <a:cxnLst/>
              <a:rect l="l" t="t" r="r" b="b"/>
              <a:pathLst>
                <a:path w="3063" h="874" extrusionOk="0">
                  <a:moveTo>
                    <a:pt x="1" y="0"/>
                  </a:moveTo>
                  <a:lnTo>
                    <a:pt x="1" y="487"/>
                  </a:lnTo>
                  <a:cubicBezTo>
                    <a:pt x="478" y="744"/>
                    <a:pt x="1002" y="873"/>
                    <a:pt x="1528" y="873"/>
                  </a:cubicBezTo>
                  <a:cubicBezTo>
                    <a:pt x="2054" y="873"/>
                    <a:pt x="2581" y="744"/>
                    <a:pt x="3063" y="487"/>
                  </a:cubicBezTo>
                  <a:lnTo>
                    <a:pt x="3063"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7" name="Google Shape;13537;p72"/>
            <p:cNvSpPr/>
            <p:nvPr/>
          </p:nvSpPr>
          <p:spPr>
            <a:xfrm>
              <a:off x="6287363" y="1588938"/>
              <a:ext cx="192355" cy="114428"/>
            </a:xfrm>
            <a:custGeom>
              <a:avLst/>
              <a:gdLst/>
              <a:ahLst/>
              <a:cxnLst/>
              <a:rect l="l" t="t" r="r" b="b"/>
              <a:pathLst>
                <a:path w="7346" h="4370" extrusionOk="0">
                  <a:moveTo>
                    <a:pt x="840" y="1"/>
                  </a:moveTo>
                  <a:lnTo>
                    <a:pt x="840" y="659"/>
                  </a:lnTo>
                  <a:lnTo>
                    <a:pt x="725" y="659"/>
                  </a:lnTo>
                  <a:cubicBezTo>
                    <a:pt x="0" y="659"/>
                    <a:pt x="0" y="1746"/>
                    <a:pt x="725" y="1746"/>
                  </a:cubicBezTo>
                  <a:lnTo>
                    <a:pt x="840" y="1746"/>
                  </a:lnTo>
                  <a:cubicBezTo>
                    <a:pt x="954" y="3225"/>
                    <a:pt x="2194" y="4370"/>
                    <a:pt x="3673" y="4370"/>
                  </a:cubicBezTo>
                  <a:cubicBezTo>
                    <a:pt x="5152" y="4370"/>
                    <a:pt x="6392" y="3225"/>
                    <a:pt x="6506" y="1746"/>
                  </a:cubicBezTo>
                  <a:lnTo>
                    <a:pt x="6621" y="1746"/>
                  </a:lnTo>
                  <a:cubicBezTo>
                    <a:pt x="7343" y="1746"/>
                    <a:pt x="7346" y="659"/>
                    <a:pt x="6630" y="659"/>
                  </a:cubicBezTo>
                  <a:cubicBezTo>
                    <a:pt x="6627" y="659"/>
                    <a:pt x="6624" y="659"/>
                    <a:pt x="6621" y="659"/>
                  </a:cubicBezTo>
                  <a:lnTo>
                    <a:pt x="6516" y="659"/>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72"/>
            <p:cNvSpPr/>
            <p:nvPr/>
          </p:nvSpPr>
          <p:spPr>
            <a:xfrm>
              <a:off x="6289851" y="1588938"/>
              <a:ext cx="156665" cy="114428"/>
            </a:xfrm>
            <a:custGeom>
              <a:avLst/>
              <a:gdLst/>
              <a:ahLst/>
              <a:cxnLst/>
              <a:rect l="l" t="t" r="r" b="b"/>
              <a:pathLst>
                <a:path w="5983" h="4370" extrusionOk="0">
                  <a:moveTo>
                    <a:pt x="735" y="1"/>
                  </a:moveTo>
                  <a:lnTo>
                    <a:pt x="735" y="649"/>
                  </a:lnTo>
                  <a:lnTo>
                    <a:pt x="649" y="649"/>
                  </a:lnTo>
                  <a:cubicBezTo>
                    <a:pt x="392" y="649"/>
                    <a:pt x="172" y="812"/>
                    <a:pt x="105" y="1050"/>
                  </a:cubicBezTo>
                  <a:cubicBezTo>
                    <a:pt x="1" y="1403"/>
                    <a:pt x="268" y="1746"/>
                    <a:pt x="630" y="1746"/>
                  </a:cubicBezTo>
                  <a:lnTo>
                    <a:pt x="745" y="1746"/>
                  </a:lnTo>
                  <a:cubicBezTo>
                    <a:pt x="848" y="3242"/>
                    <a:pt x="2103" y="4369"/>
                    <a:pt x="3559" y="4369"/>
                  </a:cubicBezTo>
                  <a:cubicBezTo>
                    <a:pt x="3710" y="4369"/>
                    <a:pt x="3863" y="4357"/>
                    <a:pt x="4017" y="4332"/>
                  </a:cubicBezTo>
                  <a:cubicBezTo>
                    <a:pt x="2634" y="4112"/>
                    <a:pt x="1622" y="2920"/>
                    <a:pt x="1622" y="1527"/>
                  </a:cubicBezTo>
                  <a:cubicBezTo>
                    <a:pt x="1622" y="1050"/>
                    <a:pt x="2013" y="659"/>
                    <a:pt x="2490" y="659"/>
                  </a:cubicBezTo>
                  <a:lnTo>
                    <a:pt x="5553" y="659"/>
                  </a:lnTo>
                  <a:cubicBezTo>
                    <a:pt x="5791" y="649"/>
                    <a:pt x="5982" y="459"/>
                    <a:pt x="5982" y="220"/>
                  </a:cubicBezTo>
                  <a:lnTo>
                    <a:pt x="598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9" name="Google Shape;13539;p72"/>
            <p:cNvSpPr/>
            <p:nvPr/>
          </p:nvSpPr>
          <p:spPr>
            <a:xfrm>
              <a:off x="6346568" y="1606063"/>
              <a:ext cx="11260" cy="17125"/>
            </a:xfrm>
            <a:custGeom>
              <a:avLst/>
              <a:gdLst/>
              <a:ahLst/>
              <a:cxnLst/>
              <a:rect l="l" t="t" r="r" b="b"/>
              <a:pathLst>
                <a:path w="430" h="654" extrusionOk="0">
                  <a:moveTo>
                    <a:pt x="215" y="0"/>
                  </a:moveTo>
                  <a:cubicBezTo>
                    <a:pt x="107" y="0"/>
                    <a:pt x="0" y="72"/>
                    <a:pt x="0" y="215"/>
                  </a:cubicBezTo>
                  <a:lnTo>
                    <a:pt x="0" y="434"/>
                  </a:lnTo>
                  <a:cubicBezTo>
                    <a:pt x="0" y="558"/>
                    <a:pt x="96" y="654"/>
                    <a:pt x="210" y="654"/>
                  </a:cubicBezTo>
                  <a:cubicBezTo>
                    <a:pt x="334" y="654"/>
                    <a:pt x="429" y="558"/>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0" name="Google Shape;13540;p72"/>
            <p:cNvSpPr/>
            <p:nvPr/>
          </p:nvSpPr>
          <p:spPr>
            <a:xfrm>
              <a:off x="6409255" y="1606063"/>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72"/>
            <p:cNvSpPr/>
            <p:nvPr/>
          </p:nvSpPr>
          <p:spPr>
            <a:xfrm>
              <a:off x="6297837" y="1502999"/>
              <a:ext cx="171905" cy="85965"/>
            </a:xfrm>
            <a:custGeom>
              <a:avLst/>
              <a:gdLst/>
              <a:ahLst/>
              <a:cxnLst/>
              <a:rect l="l" t="t" r="r" b="b"/>
              <a:pathLst>
                <a:path w="6565" h="3283" extrusionOk="0">
                  <a:moveTo>
                    <a:pt x="3273" y="1"/>
                  </a:moveTo>
                  <a:cubicBezTo>
                    <a:pt x="1470" y="10"/>
                    <a:pt x="1" y="1470"/>
                    <a:pt x="1" y="3283"/>
                  </a:cubicBezTo>
                  <a:lnTo>
                    <a:pt x="6564" y="3283"/>
                  </a:lnTo>
                  <a:cubicBezTo>
                    <a:pt x="6555" y="1470"/>
                    <a:pt x="5086" y="1"/>
                    <a:pt x="327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72"/>
            <p:cNvSpPr/>
            <p:nvPr/>
          </p:nvSpPr>
          <p:spPr>
            <a:xfrm>
              <a:off x="6360786" y="1502999"/>
              <a:ext cx="45745" cy="85965"/>
            </a:xfrm>
            <a:custGeom>
              <a:avLst/>
              <a:gdLst/>
              <a:ahLst/>
              <a:cxnLst/>
              <a:rect l="l" t="t" r="r" b="b"/>
              <a:pathLst>
                <a:path w="1747" h="3283" extrusionOk="0">
                  <a:moveTo>
                    <a:pt x="869" y="1"/>
                  </a:moveTo>
                  <a:cubicBezTo>
                    <a:pt x="573" y="1"/>
                    <a:pt x="278" y="49"/>
                    <a:pt x="1" y="125"/>
                  </a:cubicBezTo>
                  <a:lnTo>
                    <a:pt x="1" y="3283"/>
                  </a:lnTo>
                  <a:lnTo>
                    <a:pt x="1747" y="3283"/>
                  </a:lnTo>
                  <a:lnTo>
                    <a:pt x="1747" y="125"/>
                  </a:lnTo>
                  <a:cubicBezTo>
                    <a:pt x="1461" y="49"/>
                    <a:pt x="1165" y="1"/>
                    <a:pt x="869"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72"/>
            <p:cNvSpPr/>
            <p:nvPr/>
          </p:nvSpPr>
          <p:spPr>
            <a:xfrm>
              <a:off x="6297837" y="1502999"/>
              <a:ext cx="171905" cy="85965"/>
            </a:xfrm>
            <a:custGeom>
              <a:avLst/>
              <a:gdLst/>
              <a:ahLst/>
              <a:cxnLst/>
              <a:rect l="l" t="t" r="r" b="b"/>
              <a:pathLst>
                <a:path w="6565" h="3283" extrusionOk="0">
                  <a:moveTo>
                    <a:pt x="3283" y="1"/>
                  </a:moveTo>
                  <a:cubicBezTo>
                    <a:pt x="1470" y="1"/>
                    <a:pt x="1" y="1470"/>
                    <a:pt x="1" y="3283"/>
                  </a:cubicBezTo>
                  <a:lnTo>
                    <a:pt x="6564" y="3283"/>
                  </a:lnTo>
                  <a:cubicBezTo>
                    <a:pt x="6564" y="3063"/>
                    <a:pt x="6536" y="2844"/>
                    <a:pt x="6498" y="2624"/>
                  </a:cubicBezTo>
                  <a:lnTo>
                    <a:pt x="2443" y="2624"/>
                  </a:lnTo>
                  <a:cubicBezTo>
                    <a:pt x="2166" y="2624"/>
                    <a:pt x="1957" y="2386"/>
                    <a:pt x="2004" y="2109"/>
                  </a:cubicBezTo>
                  <a:cubicBezTo>
                    <a:pt x="2138" y="1270"/>
                    <a:pt x="2596" y="516"/>
                    <a:pt x="328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4" name="Google Shape;13544;p72"/>
            <p:cNvSpPr/>
            <p:nvPr/>
          </p:nvSpPr>
          <p:spPr>
            <a:xfrm>
              <a:off x="6364531" y="1651886"/>
              <a:ext cx="38021" cy="11521"/>
            </a:xfrm>
            <a:custGeom>
              <a:avLst/>
              <a:gdLst/>
              <a:ahLst/>
              <a:cxnLst/>
              <a:rect l="l" t="t" r="r" b="b"/>
              <a:pathLst>
                <a:path w="1452" h="440" extrusionOk="0">
                  <a:moveTo>
                    <a:pt x="287" y="1"/>
                  </a:moveTo>
                  <a:cubicBezTo>
                    <a:pt x="1" y="1"/>
                    <a:pt x="1" y="440"/>
                    <a:pt x="287" y="440"/>
                  </a:cubicBezTo>
                  <a:lnTo>
                    <a:pt x="1165" y="440"/>
                  </a:lnTo>
                  <a:cubicBezTo>
                    <a:pt x="1451" y="430"/>
                    <a:pt x="1451" y="1"/>
                    <a:pt x="11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5" name="Google Shape;13545;p72"/>
            <p:cNvSpPr/>
            <p:nvPr/>
          </p:nvSpPr>
          <p:spPr>
            <a:xfrm>
              <a:off x="6291658" y="1634343"/>
              <a:ext cx="183819" cy="74523"/>
            </a:xfrm>
            <a:custGeom>
              <a:avLst/>
              <a:gdLst/>
              <a:ahLst/>
              <a:cxnLst/>
              <a:rect l="l" t="t" r="r" b="b"/>
              <a:pathLst>
                <a:path w="7020" h="2846" extrusionOk="0">
                  <a:moveTo>
                    <a:pt x="4539" y="1758"/>
                  </a:moveTo>
                  <a:lnTo>
                    <a:pt x="4492" y="2054"/>
                  </a:lnTo>
                  <a:cubicBezTo>
                    <a:pt x="4453" y="2264"/>
                    <a:pt x="4272" y="2417"/>
                    <a:pt x="4053" y="2417"/>
                  </a:cubicBezTo>
                  <a:lnTo>
                    <a:pt x="2965" y="2417"/>
                  </a:lnTo>
                  <a:cubicBezTo>
                    <a:pt x="2755" y="2417"/>
                    <a:pt x="2574" y="2264"/>
                    <a:pt x="2536" y="2054"/>
                  </a:cubicBezTo>
                  <a:lnTo>
                    <a:pt x="2479" y="1758"/>
                  </a:lnTo>
                  <a:close/>
                  <a:moveTo>
                    <a:pt x="1992" y="1"/>
                  </a:moveTo>
                  <a:cubicBezTo>
                    <a:pt x="1865" y="1"/>
                    <a:pt x="1735" y="101"/>
                    <a:pt x="1773" y="270"/>
                  </a:cubicBezTo>
                  <a:lnTo>
                    <a:pt x="1964" y="1319"/>
                  </a:lnTo>
                  <a:lnTo>
                    <a:pt x="828" y="1319"/>
                  </a:lnTo>
                  <a:cubicBezTo>
                    <a:pt x="723" y="1319"/>
                    <a:pt x="628" y="1243"/>
                    <a:pt x="609" y="1138"/>
                  </a:cubicBezTo>
                  <a:lnTo>
                    <a:pt x="456" y="194"/>
                  </a:lnTo>
                  <a:cubicBezTo>
                    <a:pt x="431" y="67"/>
                    <a:pt x="335" y="10"/>
                    <a:pt x="239" y="10"/>
                  </a:cubicBezTo>
                  <a:cubicBezTo>
                    <a:pt x="119" y="10"/>
                    <a:pt x="0" y="101"/>
                    <a:pt x="27" y="261"/>
                  </a:cubicBezTo>
                  <a:lnTo>
                    <a:pt x="180" y="1205"/>
                  </a:lnTo>
                  <a:cubicBezTo>
                    <a:pt x="227" y="1520"/>
                    <a:pt x="504" y="1758"/>
                    <a:pt x="828" y="1758"/>
                  </a:cubicBezTo>
                  <a:lnTo>
                    <a:pt x="2040" y="1758"/>
                  </a:lnTo>
                  <a:lnTo>
                    <a:pt x="2107" y="2130"/>
                  </a:lnTo>
                  <a:cubicBezTo>
                    <a:pt x="2183" y="2541"/>
                    <a:pt x="2545" y="2846"/>
                    <a:pt x="2965" y="2846"/>
                  </a:cubicBezTo>
                  <a:lnTo>
                    <a:pt x="4053" y="2846"/>
                  </a:lnTo>
                  <a:cubicBezTo>
                    <a:pt x="4473" y="2846"/>
                    <a:pt x="4835" y="2541"/>
                    <a:pt x="4911" y="2130"/>
                  </a:cubicBezTo>
                  <a:lnTo>
                    <a:pt x="4978" y="1758"/>
                  </a:lnTo>
                  <a:lnTo>
                    <a:pt x="6199" y="1758"/>
                  </a:lnTo>
                  <a:cubicBezTo>
                    <a:pt x="6524" y="1758"/>
                    <a:pt x="6791" y="1520"/>
                    <a:pt x="6848" y="1205"/>
                  </a:cubicBezTo>
                  <a:lnTo>
                    <a:pt x="7001" y="261"/>
                  </a:lnTo>
                  <a:cubicBezTo>
                    <a:pt x="7020" y="146"/>
                    <a:pt x="6943" y="32"/>
                    <a:pt x="6829" y="12"/>
                  </a:cubicBezTo>
                  <a:cubicBezTo>
                    <a:pt x="6817" y="11"/>
                    <a:pt x="6806" y="10"/>
                    <a:pt x="6794" y="10"/>
                  </a:cubicBezTo>
                  <a:cubicBezTo>
                    <a:pt x="6684" y="10"/>
                    <a:pt x="6589" y="90"/>
                    <a:pt x="6571" y="194"/>
                  </a:cubicBezTo>
                  <a:lnTo>
                    <a:pt x="6419" y="1138"/>
                  </a:lnTo>
                  <a:cubicBezTo>
                    <a:pt x="6400" y="1243"/>
                    <a:pt x="6304" y="1319"/>
                    <a:pt x="6199" y="1319"/>
                  </a:cubicBezTo>
                  <a:lnTo>
                    <a:pt x="5064" y="1319"/>
                  </a:lnTo>
                  <a:lnTo>
                    <a:pt x="5255" y="270"/>
                  </a:lnTo>
                  <a:cubicBezTo>
                    <a:pt x="5293" y="103"/>
                    <a:pt x="5165" y="2"/>
                    <a:pt x="5039" y="2"/>
                  </a:cubicBezTo>
                  <a:cubicBezTo>
                    <a:pt x="4942" y="2"/>
                    <a:pt x="4846" y="61"/>
                    <a:pt x="4826" y="194"/>
                  </a:cubicBezTo>
                  <a:lnTo>
                    <a:pt x="4625" y="1319"/>
                  </a:lnTo>
                  <a:lnTo>
                    <a:pt x="2402" y="1319"/>
                  </a:lnTo>
                  <a:lnTo>
                    <a:pt x="2202" y="184"/>
                  </a:lnTo>
                  <a:cubicBezTo>
                    <a:pt x="2182" y="57"/>
                    <a:pt x="2087" y="1"/>
                    <a:pt x="199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72"/>
            <p:cNvSpPr/>
            <p:nvPr/>
          </p:nvSpPr>
          <p:spPr>
            <a:xfrm>
              <a:off x="6337822" y="1812008"/>
              <a:ext cx="91700" cy="45745"/>
            </a:xfrm>
            <a:custGeom>
              <a:avLst/>
              <a:gdLst/>
              <a:ahLst/>
              <a:cxnLst/>
              <a:rect l="l" t="t" r="r" b="b"/>
              <a:pathLst>
                <a:path w="3502" h="1747" extrusionOk="0">
                  <a:moveTo>
                    <a:pt x="1746" y="1"/>
                  </a:moveTo>
                  <a:cubicBezTo>
                    <a:pt x="782" y="1"/>
                    <a:pt x="0" y="783"/>
                    <a:pt x="0" y="1747"/>
                  </a:cubicBezTo>
                  <a:lnTo>
                    <a:pt x="3501" y="1747"/>
                  </a:lnTo>
                  <a:cubicBezTo>
                    <a:pt x="3501" y="783"/>
                    <a:pt x="2710" y="1"/>
                    <a:pt x="1746"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7" name="Google Shape;13547;p72"/>
            <p:cNvSpPr/>
            <p:nvPr/>
          </p:nvSpPr>
          <p:spPr>
            <a:xfrm>
              <a:off x="6360786" y="1571708"/>
              <a:ext cx="45745" cy="17256"/>
            </a:xfrm>
            <a:custGeom>
              <a:avLst/>
              <a:gdLst/>
              <a:ahLst/>
              <a:cxnLst/>
              <a:rect l="l" t="t" r="r" b="b"/>
              <a:pathLst>
                <a:path w="1747" h="659" extrusionOk="0">
                  <a:moveTo>
                    <a:pt x="1" y="0"/>
                  </a:moveTo>
                  <a:lnTo>
                    <a:pt x="1" y="659"/>
                  </a:lnTo>
                  <a:lnTo>
                    <a:pt x="1747" y="659"/>
                  </a:lnTo>
                  <a:lnTo>
                    <a:pt x="174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72"/>
            <p:cNvSpPr/>
            <p:nvPr/>
          </p:nvSpPr>
          <p:spPr>
            <a:xfrm>
              <a:off x="6280608" y="1582941"/>
              <a:ext cx="206128" cy="63237"/>
            </a:xfrm>
            <a:custGeom>
              <a:avLst/>
              <a:gdLst/>
              <a:ahLst/>
              <a:cxnLst/>
              <a:rect l="l" t="t" r="r" b="b"/>
              <a:pathLst>
                <a:path w="7872" h="2415" extrusionOk="0">
                  <a:moveTo>
                    <a:pt x="7222" y="440"/>
                  </a:moveTo>
                  <a:cubicBezTo>
                    <a:pt x="7337" y="440"/>
                    <a:pt x="7432" y="535"/>
                    <a:pt x="7432" y="659"/>
                  </a:cubicBezTo>
                  <a:lnTo>
                    <a:pt x="7432" y="1756"/>
                  </a:lnTo>
                  <a:cubicBezTo>
                    <a:pt x="7432" y="1871"/>
                    <a:pt x="7337" y="1975"/>
                    <a:pt x="7222" y="1975"/>
                  </a:cubicBezTo>
                  <a:lnTo>
                    <a:pt x="659" y="1975"/>
                  </a:lnTo>
                  <a:cubicBezTo>
                    <a:pt x="535" y="1975"/>
                    <a:pt x="439" y="1880"/>
                    <a:pt x="430" y="1756"/>
                  </a:cubicBezTo>
                  <a:lnTo>
                    <a:pt x="430" y="669"/>
                  </a:lnTo>
                  <a:cubicBezTo>
                    <a:pt x="430" y="544"/>
                    <a:pt x="535" y="449"/>
                    <a:pt x="649" y="449"/>
                  </a:cubicBezTo>
                  <a:lnTo>
                    <a:pt x="7222" y="440"/>
                  </a:lnTo>
                  <a:close/>
                  <a:moveTo>
                    <a:pt x="649" y="1"/>
                  </a:moveTo>
                  <a:cubicBezTo>
                    <a:pt x="287" y="1"/>
                    <a:pt x="1" y="296"/>
                    <a:pt x="1" y="659"/>
                  </a:cubicBezTo>
                  <a:lnTo>
                    <a:pt x="1" y="1756"/>
                  </a:lnTo>
                  <a:cubicBezTo>
                    <a:pt x="1" y="2119"/>
                    <a:pt x="287" y="2414"/>
                    <a:pt x="649" y="2414"/>
                  </a:cubicBezTo>
                  <a:lnTo>
                    <a:pt x="7213" y="2414"/>
                  </a:lnTo>
                  <a:cubicBezTo>
                    <a:pt x="7575" y="2414"/>
                    <a:pt x="7871" y="2119"/>
                    <a:pt x="7871" y="1756"/>
                  </a:cubicBezTo>
                  <a:lnTo>
                    <a:pt x="7871" y="659"/>
                  </a:lnTo>
                  <a:cubicBezTo>
                    <a:pt x="7871" y="296"/>
                    <a:pt x="7575" y="1"/>
                    <a:pt x="721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9" name="Google Shape;13549;p72"/>
            <p:cNvSpPr/>
            <p:nvPr/>
          </p:nvSpPr>
          <p:spPr>
            <a:xfrm>
              <a:off x="6292103" y="1777548"/>
              <a:ext cx="11521" cy="80205"/>
            </a:xfrm>
            <a:custGeom>
              <a:avLst/>
              <a:gdLst/>
              <a:ahLst/>
              <a:cxnLst/>
              <a:rect l="l" t="t" r="r" b="b"/>
              <a:pathLst>
                <a:path w="440" h="3063" extrusionOk="0">
                  <a:moveTo>
                    <a:pt x="0" y="0"/>
                  </a:moveTo>
                  <a:lnTo>
                    <a:pt x="0" y="3063"/>
                  </a:lnTo>
                  <a:lnTo>
                    <a:pt x="439" y="3063"/>
                  </a:lnTo>
                  <a:lnTo>
                    <a:pt x="439" y="439"/>
                  </a:lnTo>
                  <a:cubicBezTo>
                    <a:pt x="439" y="201"/>
                    <a:pt x="239"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0" name="Google Shape;13550;p72"/>
            <p:cNvSpPr/>
            <p:nvPr/>
          </p:nvSpPr>
          <p:spPr>
            <a:xfrm>
              <a:off x="6274873" y="1777548"/>
              <a:ext cx="17256" cy="28751"/>
            </a:xfrm>
            <a:custGeom>
              <a:avLst/>
              <a:gdLst/>
              <a:ahLst/>
              <a:cxnLst/>
              <a:rect l="l" t="t" r="r" b="b"/>
              <a:pathLst>
                <a:path w="659" h="1098" extrusionOk="0">
                  <a:moveTo>
                    <a:pt x="658" y="0"/>
                  </a:moveTo>
                  <a:cubicBezTo>
                    <a:pt x="296" y="0"/>
                    <a:pt x="0" y="296"/>
                    <a:pt x="0" y="659"/>
                  </a:cubicBezTo>
                  <a:lnTo>
                    <a:pt x="0" y="1097"/>
                  </a:lnTo>
                  <a:lnTo>
                    <a:pt x="658" y="1097"/>
                  </a:lnTo>
                  <a:lnTo>
                    <a:pt x="65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72"/>
            <p:cNvSpPr/>
            <p:nvPr/>
          </p:nvSpPr>
          <p:spPr>
            <a:xfrm>
              <a:off x="6246384" y="1806273"/>
              <a:ext cx="45745" cy="51480"/>
            </a:xfrm>
            <a:custGeom>
              <a:avLst/>
              <a:gdLst/>
              <a:ahLst/>
              <a:cxnLst/>
              <a:rect l="l" t="t" r="r" b="b"/>
              <a:pathLst>
                <a:path w="1747" h="1966" extrusionOk="0">
                  <a:moveTo>
                    <a:pt x="1" y="0"/>
                  </a:moveTo>
                  <a:lnTo>
                    <a:pt x="1" y="439"/>
                  </a:lnTo>
                  <a:lnTo>
                    <a:pt x="659" y="439"/>
                  </a:lnTo>
                  <a:cubicBezTo>
                    <a:pt x="897" y="439"/>
                    <a:pt x="1088" y="630"/>
                    <a:pt x="1088" y="878"/>
                  </a:cubicBezTo>
                  <a:lnTo>
                    <a:pt x="1088" y="1966"/>
                  </a:lnTo>
                  <a:lnTo>
                    <a:pt x="1746" y="1966"/>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2" name="Google Shape;13552;p72"/>
            <p:cNvSpPr/>
            <p:nvPr/>
          </p:nvSpPr>
          <p:spPr>
            <a:xfrm>
              <a:off x="6463719" y="1777548"/>
              <a:ext cx="11521" cy="80205"/>
            </a:xfrm>
            <a:custGeom>
              <a:avLst/>
              <a:gdLst/>
              <a:ahLst/>
              <a:cxnLst/>
              <a:rect l="l" t="t" r="r" b="b"/>
              <a:pathLst>
                <a:path w="440" h="3063" extrusionOk="0">
                  <a:moveTo>
                    <a:pt x="439" y="0"/>
                  </a:moveTo>
                  <a:cubicBezTo>
                    <a:pt x="191" y="0"/>
                    <a:pt x="0" y="201"/>
                    <a:pt x="0" y="439"/>
                  </a:cubicBezTo>
                  <a:lnTo>
                    <a:pt x="0" y="3063"/>
                  </a:lnTo>
                  <a:lnTo>
                    <a:pt x="439" y="3063"/>
                  </a:lnTo>
                  <a:lnTo>
                    <a:pt x="4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3" name="Google Shape;13553;p72"/>
            <p:cNvSpPr/>
            <p:nvPr/>
          </p:nvSpPr>
          <p:spPr>
            <a:xfrm>
              <a:off x="6475215" y="1777548"/>
              <a:ext cx="16994" cy="28751"/>
            </a:xfrm>
            <a:custGeom>
              <a:avLst/>
              <a:gdLst/>
              <a:ahLst/>
              <a:cxnLst/>
              <a:rect l="l" t="t" r="r" b="b"/>
              <a:pathLst>
                <a:path w="649" h="1098" extrusionOk="0">
                  <a:moveTo>
                    <a:pt x="0" y="0"/>
                  </a:moveTo>
                  <a:lnTo>
                    <a:pt x="0" y="1097"/>
                  </a:lnTo>
                  <a:lnTo>
                    <a:pt x="649" y="1097"/>
                  </a:lnTo>
                  <a:lnTo>
                    <a:pt x="649" y="659"/>
                  </a:lnTo>
                  <a:cubicBezTo>
                    <a:pt x="649" y="296"/>
                    <a:pt x="353" y="0"/>
                    <a:pt x="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4" name="Google Shape;13554;p72"/>
            <p:cNvSpPr/>
            <p:nvPr/>
          </p:nvSpPr>
          <p:spPr>
            <a:xfrm>
              <a:off x="6475215" y="1806273"/>
              <a:ext cx="45719" cy="51480"/>
            </a:xfrm>
            <a:custGeom>
              <a:avLst/>
              <a:gdLst/>
              <a:ahLst/>
              <a:cxnLst/>
              <a:rect l="l" t="t" r="r" b="b"/>
              <a:pathLst>
                <a:path w="1746" h="1966" extrusionOk="0">
                  <a:moveTo>
                    <a:pt x="0" y="0"/>
                  </a:moveTo>
                  <a:lnTo>
                    <a:pt x="0" y="1966"/>
                  </a:lnTo>
                  <a:lnTo>
                    <a:pt x="649" y="1966"/>
                  </a:lnTo>
                  <a:lnTo>
                    <a:pt x="649" y="878"/>
                  </a:lnTo>
                  <a:cubicBezTo>
                    <a:pt x="649" y="630"/>
                    <a:pt x="849" y="439"/>
                    <a:pt x="1088" y="439"/>
                  </a:cubicBezTo>
                  <a:lnTo>
                    <a:pt x="1746" y="439"/>
                  </a:lnTo>
                  <a:lnTo>
                    <a:pt x="1746"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72"/>
            <p:cNvSpPr/>
            <p:nvPr/>
          </p:nvSpPr>
          <p:spPr>
            <a:xfrm>
              <a:off x="6349317" y="1823503"/>
              <a:ext cx="68709" cy="34250"/>
            </a:xfrm>
            <a:custGeom>
              <a:avLst/>
              <a:gdLst/>
              <a:ahLst/>
              <a:cxnLst/>
              <a:rect l="l" t="t" r="r" b="b"/>
              <a:pathLst>
                <a:path w="2624" h="1308" extrusionOk="0">
                  <a:moveTo>
                    <a:pt x="1307" y="1"/>
                  </a:moveTo>
                  <a:cubicBezTo>
                    <a:pt x="582" y="1"/>
                    <a:pt x="0" y="583"/>
                    <a:pt x="0" y="1308"/>
                  </a:cubicBezTo>
                  <a:lnTo>
                    <a:pt x="2624" y="1308"/>
                  </a:lnTo>
                  <a:cubicBezTo>
                    <a:pt x="2624" y="583"/>
                    <a:pt x="2032" y="1"/>
                    <a:pt x="1307"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56" name="Google Shape;13556;p72"/>
          <p:cNvGrpSpPr/>
          <p:nvPr/>
        </p:nvGrpSpPr>
        <p:grpSpPr>
          <a:xfrm>
            <a:off x="5310611" y="1502972"/>
            <a:ext cx="339515" cy="354781"/>
            <a:chOff x="5310611" y="1502972"/>
            <a:chExt cx="339515" cy="354781"/>
          </a:xfrm>
        </p:grpSpPr>
        <p:sp>
          <p:nvSpPr>
            <p:cNvPr id="13557" name="Google Shape;13557;p72"/>
            <p:cNvSpPr/>
            <p:nvPr/>
          </p:nvSpPr>
          <p:spPr>
            <a:xfrm>
              <a:off x="5310611" y="1502972"/>
              <a:ext cx="339515" cy="343285"/>
            </a:xfrm>
            <a:custGeom>
              <a:avLst/>
              <a:gdLst/>
              <a:ahLst/>
              <a:cxnLst/>
              <a:rect l="l" t="t" r="r" b="b"/>
              <a:pathLst>
                <a:path w="12966" h="13110" extrusionOk="0">
                  <a:moveTo>
                    <a:pt x="5684" y="1"/>
                  </a:moveTo>
                  <a:cubicBezTo>
                    <a:pt x="5669" y="1"/>
                    <a:pt x="5654" y="1"/>
                    <a:pt x="5639" y="2"/>
                  </a:cubicBezTo>
                  <a:cubicBezTo>
                    <a:pt x="4656" y="2"/>
                    <a:pt x="2672" y="956"/>
                    <a:pt x="2453" y="2788"/>
                  </a:cubicBezTo>
                  <a:cubicBezTo>
                    <a:pt x="2329" y="3875"/>
                    <a:pt x="1909" y="4009"/>
                    <a:pt x="1670" y="4772"/>
                  </a:cubicBezTo>
                  <a:cubicBezTo>
                    <a:pt x="1422" y="5592"/>
                    <a:pt x="1642" y="6098"/>
                    <a:pt x="1432" y="6842"/>
                  </a:cubicBezTo>
                  <a:cubicBezTo>
                    <a:pt x="1222" y="7586"/>
                    <a:pt x="802" y="7796"/>
                    <a:pt x="821" y="9055"/>
                  </a:cubicBezTo>
                  <a:cubicBezTo>
                    <a:pt x="840" y="10505"/>
                    <a:pt x="1" y="10839"/>
                    <a:pt x="325" y="11793"/>
                  </a:cubicBezTo>
                  <a:cubicBezTo>
                    <a:pt x="573" y="12509"/>
                    <a:pt x="1890" y="13110"/>
                    <a:pt x="1890" y="13110"/>
                  </a:cubicBezTo>
                  <a:lnTo>
                    <a:pt x="11067" y="13110"/>
                  </a:lnTo>
                  <a:cubicBezTo>
                    <a:pt x="11067" y="13110"/>
                    <a:pt x="12393" y="12509"/>
                    <a:pt x="12632" y="11793"/>
                  </a:cubicBezTo>
                  <a:cubicBezTo>
                    <a:pt x="12966" y="10839"/>
                    <a:pt x="12117" y="10515"/>
                    <a:pt x="12145" y="9055"/>
                  </a:cubicBezTo>
                  <a:cubicBezTo>
                    <a:pt x="12164" y="7796"/>
                    <a:pt x="11745" y="7577"/>
                    <a:pt x="11535" y="6842"/>
                  </a:cubicBezTo>
                  <a:cubicBezTo>
                    <a:pt x="11325" y="6098"/>
                    <a:pt x="11535" y="5592"/>
                    <a:pt x="11287" y="4772"/>
                  </a:cubicBezTo>
                  <a:cubicBezTo>
                    <a:pt x="11058" y="4009"/>
                    <a:pt x="10638" y="3875"/>
                    <a:pt x="10504" y="2788"/>
                  </a:cubicBezTo>
                  <a:cubicBezTo>
                    <a:pt x="10285" y="956"/>
                    <a:pt x="8301" y="2"/>
                    <a:pt x="7318" y="2"/>
                  </a:cubicBezTo>
                  <a:cubicBezTo>
                    <a:pt x="7303" y="1"/>
                    <a:pt x="7288" y="1"/>
                    <a:pt x="7273" y="1"/>
                  </a:cubicBezTo>
                  <a:cubicBezTo>
                    <a:pt x="7078" y="1"/>
                    <a:pt x="6886" y="58"/>
                    <a:pt x="6727" y="164"/>
                  </a:cubicBezTo>
                  <a:cubicBezTo>
                    <a:pt x="6650" y="212"/>
                    <a:pt x="6564" y="236"/>
                    <a:pt x="6480" y="236"/>
                  </a:cubicBezTo>
                  <a:cubicBezTo>
                    <a:pt x="6395" y="236"/>
                    <a:pt x="6312" y="212"/>
                    <a:pt x="6240" y="164"/>
                  </a:cubicBezTo>
                  <a:cubicBezTo>
                    <a:pt x="6072" y="58"/>
                    <a:pt x="5879" y="1"/>
                    <a:pt x="56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72"/>
            <p:cNvSpPr/>
            <p:nvPr/>
          </p:nvSpPr>
          <p:spPr>
            <a:xfrm>
              <a:off x="5310611" y="1502972"/>
              <a:ext cx="169914" cy="343285"/>
            </a:xfrm>
            <a:custGeom>
              <a:avLst/>
              <a:gdLst/>
              <a:ahLst/>
              <a:cxnLst/>
              <a:rect l="l" t="t" r="r" b="b"/>
              <a:pathLst>
                <a:path w="6489" h="13110" extrusionOk="0">
                  <a:moveTo>
                    <a:pt x="5694" y="1"/>
                  </a:moveTo>
                  <a:cubicBezTo>
                    <a:pt x="5679" y="1"/>
                    <a:pt x="5664" y="1"/>
                    <a:pt x="5649" y="2"/>
                  </a:cubicBezTo>
                  <a:cubicBezTo>
                    <a:pt x="4666" y="2"/>
                    <a:pt x="2682" y="956"/>
                    <a:pt x="2462" y="2788"/>
                  </a:cubicBezTo>
                  <a:cubicBezTo>
                    <a:pt x="2329" y="3875"/>
                    <a:pt x="1909" y="4009"/>
                    <a:pt x="1680" y="4772"/>
                  </a:cubicBezTo>
                  <a:cubicBezTo>
                    <a:pt x="1432" y="5592"/>
                    <a:pt x="1642" y="6098"/>
                    <a:pt x="1432" y="6842"/>
                  </a:cubicBezTo>
                  <a:cubicBezTo>
                    <a:pt x="1222" y="7586"/>
                    <a:pt x="802" y="7796"/>
                    <a:pt x="821" y="9055"/>
                  </a:cubicBezTo>
                  <a:cubicBezTo>
                    <a:pt x="850" y="10505"/>
                    <a:pt x="1" y="10839"/>
                    <a:pt x="335" y="11793"/>
                  </a:cubicBezTo>
                  <a:cubicBezTo>
                    <a:pt x="573" y="12509"/>
                    <a:pt x="1899" y="13110"/>
                    <a:pt x="1899" y="13110"/>
                  </a:cubicBezTo>
                  <a:lnTo>
                    <a:pt x="6488" y="13110"/>
                  </a:lnTo>
                  <a:lnTo>
                    <a:pt x="6479" y="231"/>
                  </a:lnTo>
                  <a:cubicBezTo>
                    <a:pt x="6393" y="231"/>
                    <a:pt x="6316" y="212"/>
                    <a:pt x="6240" y="164"/>
                  </a:cubicBezTo>
                  <a:cubicBezTo>
                    <a:pt x="6072" y="58"/>
                    <a:pt x="5887" y="1"/>
                    <a:pt x="569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9" name="Google Shape;13559;p72"/>
            <p:cNvSpPr/>
            <p:nvPr/>
          </p:nvSpPr>
          <p:spPr>
            <a:xfrm>
              <a:off x="5348841" y="1709101"/>
              <a:ext cx="263081" cy="148652"/>
            </a:xfrm>
            <a:custGeom>
              <a:avLst/>
              <a:gdLst/>
              <a:ahLst/>
              <a:cxnLst/>
              <a:rect l="l" t="t" r="r" b="b"/>
              <a:pathLst>
                <a:path w="10047" h="5677" extrusionOk="0">
                  <a:moveTo>
                    <a:pt x="3712" y="0"/>
                  </a:moveTo>
                  <a:lnTo>
                    <a:pt x="3712" y="1126"/>
                  </a:lnTo>
                  <a:cubicBezTo>
                    <a:pt x="3712" y="1498"/>
                    <a:pt x="3473" y="1822"/>
                    <a:pt x="3130" y="1946"/>
                  </a:cubicBezTo>
                  <a:lnTo>
                    <a:pt x="869" y="2748"/>
                  </a:lnTo>
                  <a:cubicBezTo>
                    <a:pt x="344" y="2929"/>
                    <a:pt x="1" y="3425"/>
                    <a:pt x="1" y="3978"/>
                  </a:cubicBezTo>
                  <a:lnTo>
                    <a:pt x="1" y="5028"/>
                  </a:lnTo>
                  <a:cubicBezTo>
                    <a:pt x="1" y="5381"/>
                    <a:pt x="287" y="5677"/>
                    <a:pt x="649" y="5677"/>
                  </a:cubicBezTo>
                  <a:lnTo>
                    <a:pt x="9388" y="5677"/>
                  </a:lnTo>
                  <a:cubicBezTo>
                    <a:pt x="9750" y="5677"/>
                    <a:pt x="10046" y="5381"/>
                    <a:pt x="10046" y="5028"/>
                  </a:cubicBezTo>
                  <a:lnTo>
                    <a:pt x="10046" y="3988"/>
                  </a:lnTo>
                  <a:cubicBezTo>
                    <a:pt x="10046" y="3425"/>
                    <a:pt x="9693" y="2929"/>
                    <a:pt x="9178" y="2748"/>
                  </a:cubicBezTo>
                  <a:lnTo>
                    <a:pt x="6917" y="1946"/>
                  </a:lnTo>
                  <a:cubicBezTo>
                    <a:pt x="6564" y="1822"/>
                    <a:pt x="6335" y="1498"/>
                    <a:pt x="6335" y="1126"/>
                  </a:cubicBezTo>
                  <a:lnTo>
                    <a:pt x="633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0" name="Google Shape;13560;p72"/>
            <p:cNvSpPr/>
            <p:nvPr/>
          </p:nvSpPr>
          <p:spPr>
            <a:xfrm>
              <a:off x="5348841" y="1767048"/>
              <a:ext cx="263081" cy="90705"/>
            </a:xfrm>
            <a:custGeom>
              <a:avLst/>
              <a:gdLst/>
              <a:ahLst/>
              <a:cxnLst/>
              <a:rect l="l" t="t" r="r" b="b"/>
              <a:pathLst>
                <a:path w="10047" h="3464" extrusionOk="0">
                  <a:moveTo>
                    <a:pt x="2376" y="1"/>
                  </a:moveTo>
                  <a:lnTo>
                    <a:pt x="878" y="535"/>
                  </a:lnTo>
                  <a:cubicBezTo>
                    <a:pt x="354" y="716"/>
                    <a:pt x="1" y="1212"/>
                    <a:pt x="1" y="1765"/>
                  </a:cubicBezTo>
                  <a:lnTo>
                    <a:pt x="1" y="2815"/>
                  </a:lnTo>
                  <a:cubicBezTo>
                    <a:pt x="1" y="3168"/>
                    <a:pt x="296" y="3464"/>
                    <a:pt x="659" y="3464"/>
                  </a:cubicBezTo>
                  <a:lnTo>
                    <a:pt x="9397" y="3464"/>
                  </a:lnTo>
                  <a:cubicBezTo>
                    <a:pt x="9760" y="3464"/>
                    <a:pt x="10046" y="3168"/>
                    <a:pt x="10046" y="2815"/>
                  </a:cubicBezTo>
                  <a:lnTo>
                    <a:pt x="10046" y="1775"/>
                  </a:lnTo>
                  <a:cubicBezTo>
                    <a:pt x="10046" y="1212"/>
                    <a:pt x="9703" y="716"/>
                    <a:pt x="9178" y="535"/>
                  </a:cubicBezTo>
                  <a:lnTo>
                    <a:pt x="7671" y="1"/>
                  </a:lnTo>
                  <a:cubicBezTo>
                    <a:pt x="7070" y="821"/>
                    <a:pt x="6268" y="1727"/>
                    <a:pt x="5333" y="2223"/>
                  </a:cubicBezTo>
                  <a:cubicBezTo>
                    <a:pt x="5238" y="2276"/>
                    <a:pt x="5131" y="2302"/>
                    <a:pt x="5023" y="2302"/>
                  </a:cubicBezTo>
                  <a:cubicBezTo>
                    <a:pt x="4916" y="2302"/>
                    <a:pt x="4809" y="2276"/>
                    <a:pt x="4713" y="2223"/>
                  </a:cubicBezTo>
                  <a:cubicBezTo>
                    <a:pt x="3778" y="1727"/>
                    <a:pt x="2977" y="821"/>
                    <a:pt x="2376"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1" name="Google Shape;13561;p72"/>
            <p:cNvSpPr/>
            <p:nvPr/>
          </p:nvSpPr>
          <p:spPr>
            <a:xfrm>
              <a:off x="5446013" y="1708839"/>
              <a:ext cx="68736" cy="23069"/>
            </a:xfrm>
            <a:custGeom>
              <a:avLst/>
              <a:gdLst/>
              <a:ahLst/>
              <a:cxnLst/>
              <a:rect l="l" t="t" r="r" b="b"/>
              <a:pathLst>
                <a:path w="2625" h="881" extrusionOk="0">
                  <a:moveTo>
                    <a:pt x="1" y="1"/>
                  </a:moveTo>
                  <a:lnTo>
                    <a:pt x="1" y="602"/>
                  </a:lnTo>
                  <a:cubicBezTo>
                    <a:pt x="416" y="788"/>
                    <a:pt x="862" y="881"/>
                    <a:pt x="1309" y="881"/>
                  </a:cubicBezTo>
                  <a:cubicBezTo>
                    <a:pt x="1756" y="881"/>
                    <a:pt x="2204" y="788"/>
                    <a:pt x="2624" y="60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72"/>
            <p:cNvSpPr/>
            <p:nvPr/>
          </p:nvSpPr>
          <p:spPr>
            <a:xfrm>
              <a:off x="5406055" y="1548979"/>
              <a:ext cx="148652" cy="171381"/>
            </a:xfrm>
            <a:custGeom>
              <a:avLst/>
              <a:gdLst/>
              <a:ahLst/>
              <a:cxnLst/>
              <a:rect l="l" t="t" r="r" b="b"/>
              <a:pathLst>
                <a:path w="5677" h="6545" extrusionOk="0">
                  <a:moveTo>
                    <a:pt x="0" y="0"/>
                  </a:moveTo>
                  <a:lnTo>
                    <a:pt x="0" y="3711"/>
                  </a:lnTo>
                  <a:cubicBezTo>
                    <a:pt x="0" y="5276"/>
                    <a:pt x="1269" y="6545"/>
                    <a:pt x="2834" y="6545"/>
                  </a:cubicBezTo>
                  <a:cubicBezTo>
                    <a:pt x="4408" y="6545"/>
                    <a:pt x="5676" y="5276"/>
                    <a:pt x="5676" y="3711"/>
                  </a:cubicBezTo>
                  <a:lnTo>
                    <a:pt x="5676" y="0"/>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72"/>
            <p:cNvSpPr/>
            <p:nvPr/>
          </p:nvSpPr>
          <p:spPr>
            <a:xfrm>
              <a:off x="5405584" y="1548979"/>
              <a:ext cx="149124" cy="171590"/>
            </a:xfrm>
            <a:custGeom>
              <a:avLst/>
              <a:gdLst/>
              <a:ahLst/>
              <a:cxnLst/>
              <a:rect l="l" t="t" r="r" b="b"/>
              <a:pathLst>
                <a:path w="5695" h="6553" extrusionOk="0">
                  <a:moveTo>
                    <a:pt x="18" y="0"/>
                  </a:moveTo>
                  <a:lnTo>
                    <a:pt x="18" y="3711"/>
                  </a:lnTo>
                  <a:cubicBezTo>
                    <a:pt x="1" y="5302"/>
                    <a:pt x="1299" y="6552"/>
                    <a:pt x="2836" y="6552"/>
                  </a:cubicBezTo>
                  <a:cubicBezTo>
                    <a:pt x="2985" y="6552"/>
                    <a:pt x="3137" y="6541"/>
                    <a:pt x="3290" y="6516"/>
                  </a:cubicBezTo>
                  <a:cubicBezTo>
                    <a:pt x="1907" y="6297"/>
                    <a:pt x="886" y="5104"/>
                    <a:pt x="886" y="3711"/>
                  </a:cubicBezTo>
                  <a:lnTo>
                    <a:pt x="886" y="2576"/>
                  </a:lnTo>
                  <a:cubicBezTo>
                    <a:pt x="886" y="2395"/>
                    <a:pt x="944" y="2223"/>
                    <a:pt x="1039" y="2070"/>
                  </a:cubicBezTo>
                  <a:cubicBezTo>
                    <a:pt x="1392" y="1489"/>
                    <a:pt x="1735" y="1412"/>
                    <a:pt x="2117" y="1307"/>
                  </a:cubicBezTo>
                  <a:cubicBezTo>
                    <a:pt x="2384" y="1260"/>
                    <a:pt x="2632" y="1164"/>
                    <a:pt x="2852" y="1021"/>
                  </a:cubicBezTo>
                  <a:cubicBezTo>
                    <a:pt x="3081" y="1164"/>
                    <a:pt x="3329" y="1260"/>
                    <a:pt x="3586" y="1307"/>
                  </a:cubicBezTo>
                  <a:cubicBezTo>
                    <a:pt x="3977" y="1412"/>
                    <a:pt x="4311" y="1489"/>
                    <a:pt x="4664" y="2070"/>
                  </a:cubicBezTo>
                  <a:cubicBezTo>
                    <a:pt x="4931" y="2490"/>
                    <a:pt x="5284" y="2853"/>
                    <a:pt x="5694" y="3129"/>
                  </a:cubicBezTo>
                  <a:lnTo>
                    <a:pt x="569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4" name="Google Shape;13564;p72"/>
            <p:cNvSpPr/>
            <p:nvPr/>
          </p:nvSpPr>
          <p:spPr>
            <a:xfrm>
              <a:off x="5455047" y="1668802"/>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3" y="385"/>
                  </a:cubicBezTo>
                  <a:cubicBezTo>
                    <a:pt x="1935" y="224"/>
                    <a:pt x="1792" y="1"/>
                    <a:pt x="1622" y="1"/>
                  </a:cubicBezTo>
                  <a:cubicBezTo>
                    <a:pt x="1571" y="1"/>
                    <a:pt x="1517" y="21"/>
                    <a:pt x="1468" y="70"/>
                  </a:cubicBezTo>
                  <a:cubicBezTo>
                    <a:pt x="1316" y="175"/>
                    <a:pt x="1139" y="228"/>
                    <a:pt x="964" y="228"/>
                  </a:cubicBezTo>
                  <a:cubicBezTo>
                    <a:pt x="788" y="228"/>
                    <a:pt x="614" y="175"/>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5" name="Google Shape;13565;p72"/>
            <p:cNvSpPr/>
            <p:nvPr/>
          </p:nvSpPr>
          <p:spPr>
            <a:xfrm>
              <a:off x="5440279" y="1628844"/>
              <a:ext cx="11521" cy="17334"/>
            </a:xfrm>
            <a:custGeom>
              <a:avLst/>
              <a:gdLst/>
              <a:ahLst/>
              <a:cxnLst/>
              <a:rect l="l" t="t" r="r" b="b"/>
              <a:pathLst>
                <a:path w="440" h="662" extrusionOk="0">
                  <a:moveTo>
                    <a:pt x="220" y="1"/>
                  </a:moveTo>
                  <a:cubicBezTo>
                    <a:pt x="110" y="1"/>
                    <a:pt x="0" y="75"/>
                    <a:pt x="0" y="222"/>
                  </a:cubicBezTo>
                  <a:lnTo>
                    <a:pt x="0" y="442"/>
                  </a:lnTo>
                  <a:cubicBezTo>
                    <a:pt x="0" y="566"/>
                    <a:pt x="96" y="661"/>
                    <a:pt x="220" y="661"/>
                  </a:cubicBezTo>
                  <a:cubicBezTo>
                    <a:pt x="344" y="661"/>
                    <a:pt x="439" y="556"/>
                    <a:pt x="439" y="43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72"/>
            <p:cNvSpPr/>
            <p:nvPr/>
          </p:nvSpPr>
          <p:spPr>
            <a:xfrm>
              <a:off x="5508962" y="1628844"/>
              <a:ext cx="11521" cy="17334"/>
            </a:xfrm>
            <a:custGeom>
              <a:avLst/>
              <a:gdLst/>
              <a:ahLst/>
              <a:cxnLst/>
              <a:rect l="l" t="t" r="r" b="b"/>
              <a:pathLst>
                <a:path w="440" h="662" extrusionOk="0">
                  <a:moveTo>
                    <a:pt x="220" y="1"/>
                  </a:moveTo>
                  <a:cubicBezTo>
                    <a:pt x="110" y="1"/>
                    <a:pt x="1" y="75"/>
                    <a:pt x="1" y="222"/>
                  </a:cubicBezTo>
                  <a:lnTo>
                    <a:pt x="1" y="442"/>
                  </a:lnTo>
                  <a:cubicBezTo>
                    <a:pt x="1" y="566"/>
                    <a:pt x="96" y="661"/>
                    <a:pt x="220" y="661"/>
                  </a:cubicBezTo>
                  <a:cubicBezTo>
                    <a:pt x="335" y="661"/>
                    <a:pt x="440" y="556"/>
                    <a:pt x="440" y="43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72"/>
            <p:cNvSpPr/>
            <p:nvPr/>
          </p:nvSpPr>
          <p:spPr>
            <a:xfrm>
              <a:off x="5432528" y="1611666"/>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8" name="Google Shape;13568;p72"/>
            <p:cNvSpPr/>
            <p:nvPr/>
          </p:nvSpPr>
          <p:spPr>
            <a:xfrm>
              <a:off x="5501211" y="1611666"/>
              <a:ext cx="26761" cy="11521"/>
            </a:xfrm>
            <a:custGeom>
              <a:avLst/>
              <a:gdLst/>
              <a:ahLst/>
              <a:cxnLst/>
              <a:rect l="l" t="t" r="r" b="b"/>
              <a:pathLst>
                <a:path w="1022" h="440" extrusionOk="0">
                  <a:moveTo>
                    <a:pt x="297" y="1"/>
                  </a:moveTo>
                  <a:cubicBezTo>
                    <a:pt x="1" y="1"/>
                    <a:pt x="1" y="440"/>
                    <a:pt x="297" y="440"/>
                  </a:cubicBezTo>
                  <a:lnTo>
                    <a:pt x="736" y="440"/>
                  </a:lnTo>
                  <a:cubicBezTo>
                    <a:pt x="1022" y="440"/>
                    <a:pt x="1022" y="1"/>
                    <a:pt x="73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9" name="Google Shape;13569;p72"/>
            <p:cNvSpPr/>
            <p:nvPr/>
          </p:nvSpPr>
          <p:spPr>
            <a:xfrm>
              <a:off x="5353842" y="1786792"/>
              <a:ext cx="46740" cy="70961"/>
            </a:xfrm>
            <a:custGeom>
              <a:avLst/>
              <a:gdLst/>
              <a:ahLst/>
              <a:cxnLst/>
              <a:rect l="l" t="t" r="r" b="b"/>
              <a:pathLst>
                <a:path w="1785" h="2710" extrusionOk="0">
                  <a:moveTo>
                    <a:pt x="287" y="0"/>
                  </a:moveTo>
                  <a:cubicBezTo>
                    <a:pt x="172" y="96"/>
                    <a:pt x="77" y="210"/>
                    <a:pt x="0" y="334"/>
                  </a:cubicBezTo>
                  <a:lnTo>
                    <a:pt x="1117" y="1298"/>
                  </a:lnTo>
                  <a:cubicBezTo>
                    <a:pt x="1260" y="1422"/>
                    <a:pt x="1346" y="1603"/>
                    <a:pt x="1346" y="1794"/>
                  </a:cubicBezTo>
                  <a:lnTo>
                    <a:pt x="1346" y="2710"/>
                  </a:lnTo>
                  <a:lnTo>
                    <a:pt x="1784" y="2710"/>
                  </a:lnTo>
                  <a:lnTo>
                    <a:pt x="1784" y="1794"/>
                  </a:lnTo>
                  <a:cubicBezTo>
                    <a:pt x="1784" y="1479"/>
                    <a:pt x="1641" y="1174"/>
                    <a:pt x="1403" y="973"/>
                  </a:cubicBezTo>
                  <a:lnTo>
                    <a:pt x="2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72"/>
            <p:cNvSpPr/>
            <p:nvPr/>
          </p:nvSpPr>
          <p:spPr>
            <a:xfrm>
              <a:off x="5560415" y="1786792"/>
              <a:ext cx="46740" cy="70961"/>
            </a:xfrm>
            <a:custGeom>
              <a:avLst/>
              <a:gdLst/>
              <a:ahLst/>
              <a:cxnLst/>
              <a:rect l="l" t="t" r="r" b="b"/>
              <a:pathLst>
                <a:path w="1785" h="2710" extrusionOk="0">
                  <a:moveTo>
                    <a:pt x="1489" y="0"/>
                  </a:moveTo>
                  <a:lnTo>
                    <a:pt x="383" y="973"/>
                  </a:lnTo>
                  <a:cubicBezTo>
                    <a:pt x="134" y="1174"/>
                    <a:pt x="1" y="1479"/>
                    <a:pt x="1" y="1794"/>
                  </a:cubicBezTo>
                  <a:lnTo>
                    <a:pt x="1" y="2710"/>
                  </a:lnTo>
                  <a:lnTo>
                    <a:pt x="440" y="2710"/>
                  </a:lnTo>
                  <a:lnTo>
                    <a:pt x="440" y="1794"/>
                  </a:lnTo>
                  <a:cubicBezTo>
                    <a:pt x="440" y="1603"/>
                    <a:pt x="516" y="1422"/>
                    <a:pt x="669" y="1298"/>
                  </a:cubicBezTo>
                  <a:lnTo>
                    <a:pt x="1785" y="334"/>
                  </a:lnTo>
                  <a:cubicBezTo>
                    <a:pt x="1699" y="210"/>
                    <a:pt x="1604" y="96"/>
                    <a:pt x="148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72"/>
            <p:cNvSpPr/>
            <p:nvPr/>
          </p:nvSpPr>
          <p:spPr>
            <a:xfrm>
              <a:off x="5480499" y="1502972"/>
              <a:ext cx="149909" cy="256613"/>
            </a:xfrm>
            <a:custGeom>
              <a:avLst/>
              <a:gdLst/>
              <a:ahLst/>
              <a:cxnLst/>
              <a:rect l="l" t="t" r="r" b="b"/>
              <a:pathLst>
                <a:path w="5725" h="9800" extrusionOk="0">
                  <a:moveTo>
                    <a:pt x="785" y="1"/>
                  </a:moveTo>
                  <a:cubicBezTo>
                    <a:pt x="590" y="1"/>
                    <a:pt x="398" y="58"/>
                    <a:pt x="239" y="164"/>
                  </a:cubicBezTo>
                  <a:cubicBezTo>
                    <a:pt x="162" y="212"/>
                    <a:pt x="76" y="231"/>
                    <a:pt x="0" y="231"/>
                  </a:cubicBezTo>
                  <a:lnTo>
                    <a:pt x="0" y="2187"/>
                  </a:lnTo>
                  <a:cubicBezTo>
                    <a:pt x="563" y="2902"/>
                    <a:pt x="1393" y="2330"/>
                    <a:pt x="2185" y="3589"/>
                  </a:cubicBezTo>
                  <a:cubicBezTo>
                    <a:pt x="2843" y="4667"/>
                    <a:pt x="3683" y="4629"/>
                    <a:pt x="3969" y="5468"/>
                  </a:cubicBezTo>
                  <a:cubicBezTo>
                    <a:pt x="4055" y="5707"/>
                    <a:pt x="4007" y="5974"/>
                    <a:pt x="4026" y="6222"/>
                  </a:cubicBezTo>
                  <a:cubicBezTo>
                    <a:pt x="4150" y="7653"/>
                    <a:pt x="5238" y="8302"/>
                    <a:pt x="5724" y="9799"/>
                  </a:cubicBezTo>
                  <a:cubicBezTo>
                    <a:pt x="5676" y="9551"/>
                    <a:pt x="5648" y="9303"/>
                    <a:pt x="5657" y="9055"/>
                  </a:cubicBezTo>
                  <a:cubicBezTo>
                    <a:pt x="5676" y="7796"/>
                    <a:pt x="5257" y="7577"/>
                    <a:pt x="5047" y="6842"/>
                  </a:cubicBezTo>
                  <a:cubicBezTo>
                    <a:pt x="4837" y="6098"/>
                    <a:pt x="5047" y="5592"/>
                    <a:pt x="4799" y="4772"/>
                  </a:cubicBezTo>
                  <a:cubicBezTo>
                    <a:pt x="4570" y="4009"/>
                    <a:pt x="4150" y="3875"/>
                    <a:pt x="4016" y="2788"/>
                  </a:cubicBezTo>
                  <a:cubicBezTo>
                    <a:pt x="3797" y="956"/>
                    <a:pt x="1813" y="2"/>
                    <a:pt x="830" y="2"/>
                  </a:cubicBezTo>
                  <a:cubicBezTo>
                    <a:pt x="815" y="1"/>
                    <a:pt x="800" y="1"/>
                    <a:pt x="78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2" name="Google Shape;13572;p72"/>
            <p:cNvSpPr/>
            <p:nvPr/>
          </p:nvSpPr>
          <p:spPr>
            <a:xfrm>
              <a:off x="5330354" y="1502972"/>
              <a:ext cx="149909" cy="256351"/>
            </a:xfrm>
            <a:custGeom>
              <a:avLst/>
              <a:gdLst/>
              <a:ahLst/>
              <a:cxnLst/>
              <a:rect l="l" t="t" r="r" b="b"/>
              <a:pathLst>
                <a:path w="5725" h="9790" extrusionOk="0">
                  <a:moveTo>
                    <a:pt x="4938" y="1"/>
                  </a:moveTo>
                  <a:cubicBezTo>
                    <a:pt x="4923" y="1"/>
                    <a:pt x="4909" y="1"/>
                    <a:pt x="4895" y="2"/>
                  </a:cubicBezTo>
                  <a:cubicBezTo>
                    <a:pt x="3902" y="2"/>
                    <a:pt x="1928" y="956"/>
                    <a:pt x="1699" y="2788"/>
                  </a:cubicBezTo>
                  <a:cubicBezTo>
                    <a:pt x="1575" y="3875"/>
                    <a:pt x="1155" y="4009"/>
                    <a:pt x="926" y="4772"/>
                  </a:cubicBezTo>
                  <a:cubicBezTo>
                    <a:pt x="678" y="5592"/>
                    <a:pt x="888" y="6098"/>
                    <a:pt x="678" y="6842"/>
                  </a:cubicBezTo>
                  <a:cubicBezTo>
                    <a:pt x="468" y="7577"/>
                    <a:pt x="48" y="7796"/>
                    <a:pt x="67" y="9055"/>
                  </a:cubicBezTo>
                  <a:cubicBezTo>
                    <a:pt x="77" y="9303"/>
                    <a:pt x="48" y="9551"/>
                    <a:pt x="1" y="9790"/>
                  </a:cubicBezTo>
                  <a:cubicBezTo>
                    <a:pt x="487" y="8302"/>
                    <a:pt x="1584" y="7653"/>
                    <a:pt x="1689" y="6222"/>
                  </a:cubicBezTo>
                  <a:cubicBezTo>
                    <a:pt x="1718" y="5974"/>
                    <a:pt x="1670" y="5707"/>
                    <a:pt x="1756" y="5468"/>
                  </a:cubicBezTo>
                  <a:cubicBezTo>
                    <a:pt x="2042" y="4629"/>
                    <a:pt x="2872" y="4667"/>
                    <a:pt x="3540" y="3589"/>
                  </a:cubicBezTo>
                  <a:cubicBezTo>
                    <a:pt x="4322" y="2330"/>
                    <a:pt x="5162" y="2902"/>
                    <a:pt x="5725" y="2187"/>
                  </a:cubicBezTo>
                  <a:lnTo>
                    <a:pt x="5725" y="231"/>
                  </a:lnTo>
                  <a:cubicBezTo>
                    <a:pt x="5639" y="231"/>
                    <a:pt x="5553" y="212"/>
                    <a:pt x="5486" y="164"/>
                  </a:cubicBezTo>
                  <a:cubicBezTo>
                    <a:pt x="5318" y="58"/>
                    <a:pt x="5125" y="1"/>
                    <a:pt x="493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3" name="Google Shape;13573;p72"/>
          <p:cNvGrpSpPr/>
          <p:nvPr/>
        </p:nvGrpSpPr>
        <p:grpSpPr>
          <a:xfrm>
            <a:off x="6253637" y="3790101"/>
            <a:ext cx="274550" cy="354833"/>
            <a:chOff x="6253637" y="3790101"/>
            <a:chExt cx="274550" cy="354833"/>
          </a:xfrm>
        </p:grpSpPr>
        <p:sp>
          <p:nvSpPr>
            <p:cNvPr id="13574" name="Google Shape;13574;p72"/>
            <p:cNvSpPr/>
            <p:nvPr/>
          </p:nvSpPr>
          <p:spPr>
            <a:xfrm>
              <a:off x="6253637" y="3987300"/>
              <a:ext cx="274550" cy="157634"/>
            </a:xfrm>
            <a:custGeom>
              <a:avLst/>
              <a:gdLst/>
              <a:ahLst/>
              <a:cxnLst/>
              <a:rect l="l" t="t" r="r" b="b"/>
              <a:pathLst>
                <a:path w="10485" h="6020" extrusionOk="0">
                  <a:moveTo>
                    <a:pt x="3702" y="0"/>
                  </a:moveTo>
                  <a:cubicBezTo>
                    <a:pt x="3702" y="678"/>
                    <a:pt x="3253" y="1279"/>
                    <a:pt x="2605" y="1469"/>
                  </a:cubicBezTo>
                  <a:lnTo>
                    <a:pt x="935" y="1956"/>
                  </a:lnTo>
                  <a:cubicBezTo>
                    <a:pt x="382" y="2128"/>
                    <a:pt x="0" y="2633"/>
                    <a:pt x="0" y="3215"/>
                  </a:cubicBezTo>
                  <a:lnTo>
                    <a:pt x="0" y="5362"/>
                  </a:lnTo>
                  <a:cubicBezTo>
                    <a:pt x="0" y="5724"/>
                    <a:pt x="286" y="6020"/>
                    <a:pt x="649" y="6020"/>
                  </a:cubicBezTo>
                  <a:lnTo>
                    <a:pt x="9826" y="6020"/>
                  </a:lnTo>
                  <a:cubicBezTo>
                    <a:pt x="10189" y="6020"/>
                    <a:pt x="10485" y="5724"/>
                    <a:pt x="10485" y="5362"/>
                  </a:cubicBezTo>
                  <a:lnTo>
                    <a:pt x="10485" y="3215"/>
                  </a:lnTo>
                  <a:cubicBezTo>
                    <a:pt x="10485" y="2633"/>
                    <a:pt x="10094" y="2118"/>
                    <a:pt x="9531" y="1956"/>
                  </a:cubicBezTo>
                  <a:lnTo>
                    <a:pt x="7861" y="1469"/>
                  </a:lnTo>
                  <a:cubicBezTo>
                    <a:pt x="7212" y="1279"/>
                    <a:pt x="6764" y="678"/>
                    <a:pt x="67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72"/>
            <p:cNvSpPr/>
            <p:nvPr/>
          </p:nvSpPr>
          <p:spPr>
            <a:xfrm>
              <a:off x="6310590" y="3801701"/>
              <a:ext cx="160147" cy="244830"/>
            </a:xfrm>
            <a:custGeom>
              <a:avLst/>
              <a:gdLst/>
              <a:ahLst/>
              <a:cxnLst/>
              <a:rect l="l" t="t" r="r" b="b"/>
              <a:pathLst>
                <a:path w="6116" h="9350" extrusionOk="0">
                  <a:moveTo>
                    <a:pt x="3063" y="0"/>
                  </a:moveTo>
                  <a:cubicBezTo>
                    <a:pt x="1374" y="0"/>
                    <a:pt x="0" y="1364"/>
                    <a:pt x="0" y="3053"/>
                  </a:cubicBezTo>
                  <a:lnTo>
                    <a:pt x="0" y="4579"/>
                  </a:lnTo>
                  <a:cubicBezTo>
                    <a:pt x="0" y="6344"/>
                    <a:pt x="1117" y="7403"/>
                    <a:pt x="2099" y="8348"/>
                  </a:cubicBezTo>
                  <a:cubicBezTo>
                    <a:pt x="2443" y="8653"/>
                    <a:pt x="2767" y="8987"/>
                    <a:pt x="3053" y="9349"/>
                  </a:cubicBezTo>
                  <a:cubicBezTo>
                    <a:pt x="3349" y="8987"/>
                    <a:pt x="3664" y="8653"/>
                    <a:pt x="4007" y="8348"/>
                  </a:cubicBezTo>
                  <a:cubicBezTo>
                    <a:pt x="4999" y="7403"/>
                    <a:pt x="6106" y="6344"/>
                    <a:pt x="6106" y="4579"/>
                  </a:cubicBezTo>
                  <a:lnTo>
                    <a:pt x="6115" y="3053"/>
                  </a:lnTo>
                  <a:cubicBezTo>
                    <a:pt x="6115" y="1364"/>
                    <a:pt x="4751" y="0"/>
                    <a:pt x="306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6" name="Google Shape;13576;p72"/>
            <p:cNvSpPr/>
            <p:nvPr/>
          </p:nvSpPr>
          <p:spPr>
            <a:xfrm>
              <a:off x="6373276" y="3984551"/>
              <a:ext cx="34512" cy="68709"/>
            </a:xfrm>
            <a:custGeom>
              <a:avLst/>
              <a:gdLst/>
              <a:ahLst/>
              <a:cxnLst/>
              <a:rect l="l" t="t" r="r" b="b"/>
              <a:pathLst>
                <a:path w="1318" h="2624" extrusionOk="0">
                  <a:moveTo>
                    <a:pt x="1" y="0"/>
                  </a:moveTo>
                  <a:lnTo>
                    <a:pt x="1" y="1966"/>
                  </a:lnTo>
                  <a:lnTo>
                    <a:pt x="659" y="2624"/>
                  </a:lnTo>
                  <a:lnTo>
                    <a:pt x="1317" y="1966"/>
                  </a:lnTo>
                  <a:lnTo>
                    <a:pt x="13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7" name="Google Shape;13577;p72"/>
            <p:cNvSpPr/>
            <p:nvPr/>
          </p:nvSpPr>
          <p:spPr>
            <a:xfrm>
              <a:off x="6373276" y="4001781"/>
              <a:ext cx="34512" cy="11521"/>
            </a:xfrm>
            <a:custGeom>
              <a:avLst/>
              <a:gdLst/>
              <a:ahLst/>
              <a:cxnLst/>
              <a:rect l="l" t="t" r="r" b="b"/>
              <a:pathLst>
                <a:path w="1318" h="440" extrusionOk="0">
                  <a:moveTo>
                    <a:pt x="1" y="1"/>
                  </a:moveTo>
                  <a:lnTo>
                    <a:pt x="1" y="439"/>
                  </a:lnTo>
                  <a:lnTo>
                    <a:pt x="1317" y="439"/>
                  </a:lnTo>
                  <a:lnTo>
                    <a:pt x="1317"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72"/>
            <p:cNvSpPr/>
            <p:nvPr/>
          </p:nvSpPr>
          <p:spPr>
            <a:xfrm>
              <a:off x="6373276" y="4024771"/>
              <a:ext cx="34512" cy="11260"/>
            </a:xfrm>
            <a:custGeom>
              <a:avLst/>
              <a:gdLst/>
              <a:ahLst/>
              <a:cxnLst/>
              <a:rect l="l" t="t" r="r" b="b"/>
              <a:pathLst>
                <a:path w="1318" h="430" extrusionOk="0">
                  <a:moveTo>
                    <a:pt x="1" y="0"/>
                  </a:moveTo>
                  <a:lnTo>
                    <a:pt x="1" y="430"/>
                  </a:lnTo>
                  <a:lnTo>
                    <a:pt x="1317" y="430"/>
                  </a:lnTo>
                  <a:lnTo>
                    <a:pt x="13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72"/>
            <p:cNvSpPr/>
            <p:nvPr/>
          </p:nvSpPr>
          <p:spPr>
            <a:xfrm>
              <a:off x="6333318" y="3927337"/>
              <a:ext cx="114428" cy="65724"/>
            </a:xfrm>
            <a:custGeom>
              <a:avLst/>
              <a:gdLst/>
              <a:ahLst/>
              <a:cxnLst/>
              <a:rect l="l" t="t" r="r" b="b"/>
              <a:pathLst>
                <a:path w="4370" h="2510" extrusionOk="0">
                  <a:moveTo>
                    <a:pt x="1" y="1"/>
                  </a:moveTo>
                  <a:lnTo>
                    <a:pt x="1" y="1165"/>
                  </a:lnTo>
                  <a:cubicBezTo>
                    <a:pt x="1" y="1518"/>
                    <a:pt x="220" y="1842"/>
                    <a:pt x="544" y="1975"/>
                  </a:cubicBezTo>
                  <a:lnTo>
                    <a:pt x="1613" y="2395"/>
                  </a:lnTo>
                  <a:cubicBezTo>
                    <a:pt x="1799" y="2472"/>
                    <a:pt x="1992" y="2510"/>
                    <a:pt x="2184" y="2510"/>
                  </a:cubicBezTo>
                  <a:cubicBezTo>
                    <a:pt x="2376" y="2510"/>
                    <a:pt x="2567" y="2472"/>
                    <a:pt x="2748" y="2395"/>
                  </a:cubicBezTo>
                  <a:lnTo>
                    <a:pt x="3816" y="1975"/>
                  </a:lnTo>
                  <a:cubicBezTo>
                    <a:pt x="4150" y="1842"/>
                    <a:pt x="4370" y="1518"/>
                    <a:pt x="4370" y="1165"/>
                  </a:cubicBezTo>
                  <a:lnTo>
                    <a:pt x="437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72"/>
            <p:cNvSpPr/>
            <p:nvPr/>
          </p:nvSpPr>
          <p:spPr>
            <a:xfrm>
              <a:off x="6333318" y="3927337"/>
              <a:ext cx="114428" cy="34512"/>
            </a:xfrm>
            <a:custGeom>
              <a:avLst/>
              <a:gdLst/>
              <a:ahLst/>
              <a:cxnLst/>
              <a:rect l="l" t="t" r="r" b="b"/>
              <a:pathLst>
                <a:path w="4370" h="1318" extrusionOk="0">
                  <a:moveTo>
                    <a:pt x="1" y="1"/>
                  </a:moveTo>
                  <a:lnTo>
                    <a:pt x="1" y="611"/>
                  </a:lnTo>
                  <a:lnTo>
                    <a:pt x="506" y="783"/>
                  </a:lnTo>
                  <a:cubicBezTo>
                    <a:pt x="640" y="1107"/>
                    <a:pt x="954" y="1317"/>
                    <a:pt x="1307" y="1317"/>
                  </a:cubicBezTo>
                  <a:lnTo>
                    <a:pt x="3063" y="1317"/>
                  </a:lnTo>
                  <a:cubicBezTo>
                    <a:pt x="3406" y="1317"/>
                    <a:pt x="3731" y="1107"/>
                    <a:pt x="3864" y="783"/>
                  </a:cubicBezTo>
                  <a:lnTo>
                    <a:pt x="4370" y="611"/>
                  </a:lnTo>
                  <a:lnTo>
                    <a:pt x="4370"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1" name="Google Shape;13581;p72"/>
            <p:cNvSpPr/>
            <p:nvPr/>
          </p:nvSpPr>
          <p:spPr>
            <a:xfrm>
              <a:off x="6321823" y="3812935"/>
              <a:ext cx="137419" cy="143232"/>
            </a:xfrm>
            <a:custGeom>
              <a:avLst/>
              <a:gdLst/>
              <a:ahLst/>
              <a:cxnLst/>
              <a:rect l="l" t="t" r="r" b="b"/>
              <a:pathLst>
                <a:path w="5248" h="5470" extrusionOk="0">
                  <a:moveTo>
                    <a:pt x="2612" y="0"/>
                  </a:moveTo>
                  <a:cubicBezTo>
                    <a:pt x="2600" y="0"/>
                    <a:pt x="2588" y="0"/>
                    <a:pt x="2576" y="0"/>
                  </a:cubicBezTo>
                  <a:cubicBezTo>
                    <a:pt x="1136" y="29"/>
                    <a:pt x="1" y="1269"/>
                    <a:pt x="1" y="2710"/>
                  </a:cubicBezTo>
                  <a:lnTo>
                    <a:pt x="1" y="3902"/>
                  </a:lnTo>
                  <a:cubicBezTo>
                    <a:pt x="1" y="4188"/>
                    <a:pt x="182" y="4436"/>
                    <a:pt x="449" y="4522"/>
                  </a:cubicBezTo>
                  <a:lnTo>
                    <a:pt x="1088" y="4742"/>
                  </a:lnTo>
                  <a:cubicBezTo>
                    <a:pt x="1203" y="4780"/>
                    <a:pt x="1298" y="4866"/>
                    <a:pt x="1346" y="4980"/>
                  </a:cubicBezTo>
                  <a:cubicBezTo>
                    <a:pt x="1413" y="5142"/>
                    <a:pt x="1575" y="5247"/>
                    <a:pt x="1746" y="5247"/>
                  </a:cubicBezTo>
                  <a:cubicBezTo>
                    <a:pt x="1746" y="5395"/>
                    <a:pt x="1856" y="5469"/>
                    <a:pt x="1966" y="5469"/>
                  </a:cubicBezTo>
                  <a:cubicBezTo>
                    <a:pt x="2076" y="5469"/>
                    <a:pt x="2185" y="5395"/>
                    <a:pt x="2185" y="5247"/>
                  </a:cubicBezTo>
                  <a:lnTo>
                    <a:pt x="2405" y="5247"/>
                  </a:lnTo>
                  <a:cubicBezTo>
                    <a:pt x="2405" y="5395"/>
                    <a:pt x="2514" y="5469"/>
                    <a:pt x="2624" y="5469"/>
                  </a:cubicBezTo>
                  <a:cubicBezTo>
                    <a:pt x="2734" y="5469"/>
                    <a:pt x="2844" y="5395"/>
                    <a:pt x="2844" y="5247"/>
                  </a:cubicBezTo>
                  <a:lnTo>
                    <a:pt x="3063" y="5247"/>
                  </a:lnTo>
                  <a:cubicBezTo>
                    <a:pt x="3063" y="5395"/>
                    <a:pt x="3170" y="5469"/>
                    <a:pt x="3278" y="5469"/>
                  </a:cubicBezTo>
                  <a:cubicBezTo>
                    <a:pt x="3385" y="5469"/>
                    <a:pt x="3492" y="5395"/>
                    <a:pt x="3492" y="5247"/>
                  </a:cubicBezTo>
                  <a:cubicBezTo>
                    <a:pt x="3674" y="5247"/>
                    <a:pt x="3836" y="5142"/>
                    <a:pt x="3903" y="4980"/>
                  </a:cubicBezTo>
                  <a:cubicBezTo>
                    <a:pt x="3950" y="4866"/>
                    <a:pt x="4046" y="4780"/>
                    <a:pt x="4160" y="4742"/>
                  </a:cubicBezTo>
                  <a:lnTo>
                    <a:pt x="4799" y="4522"/>
                  </a:lnTo>
                  <a:cubicBezTo>
                    <a:pt x="5066" y="4436"/>
                    <a:pt x="5248" y="4188"/>
                    <a:pt x="5248" y="3902"/>
                  </a:cubicBezTo>
                  <a:lnTo>
                    <a:pt x="5248" y="2624"/>
                  </a:lnTo>
                  <a:cubicBezTo>
                    <a:pt x="5248" y="1167"/>
                    <a:pt x="4055" y="0"/>
                    <a:pt x="26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2" name="Google Shape;13582;p72"/>
            <p:cNvSpPr/>
            <p:nvPr/>
          </p:nvSpPr>
          <p:spPr>
            <a:xfrm>
              <a:off x="6384772" y="3915972"/>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72"/>
            <p:cNvSpPr/>
            <p:nvPr/>
          </p:nvSpPr>
          <p:spPr>
            <a:xfrm>
              <a:off x="6321823" y="3812935"/>
              <a:ext cx="85965" cy="128909"/>
            </a:xfrm>
            <a:custGeom>
              <a:avLst/>
              <a:gdLst/>
              <a:ahLst/>
              <a:cxnLst/>
              <a:rect l="l" t="t" r="r" b="b"/>
              <a:pathLst>
                <a:path w="3283" h="4923" extrusionOk="0">
                  <a:moveTo>
                    <a:pt x="2576" y="0"/>
                  </a:moveTo>
                  <a:cubicBezTo>
                    <a:pt x="1136" y="29"/>
                    <a:pt x="1" y="1269"/>
                    <a:pt x="1" y="2710"/>
                  </a:cubicBezTo>
                  <a:lnTo>
                    <a:pt x="1" y="3902"/>
                  </a:lnTo>
                  <a:cubicBezTo>
                    <a:pt x="1" y="4188"/>
                    <a:pt x="182" y="4436"/>
                    <a:pt x="449" y="4522"/>
                  </a:cubicBezTo>
                  <a:lnTo>
                    <a:pt x="1088" y="4742"/>
                  </a:lnTo>
                  <a:cubicBezTo>
                    <a:pt x="1184" y="4770"/>
                    <a:pt x="1260" y="4837"/>
                    <a:pt x="1317" y="4923"/>
                  </a:cubicBezTo>
                  <a:lnTo>
                    <a:pt x="1317" y="2624"/>
                  </a:lnTo>
                  <a:cubicBezTo>
                    <a:pt x="1317" y="1431"/>
                    <a:pt x="2119" y="392"/>
                    <a:pt x="3282" y="86"/>
                  </a:cubicBezTo>
                  <a:cubicBezTo>
                    <a:pt x="3053" y="29"/>
                    <a:pt x="2815" y="0"/>
                    <a:pt x="257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72"/>
            <p:cNvSpPr/>
            <p:nvPr/>
          </p:nvSpPr>
          <p:spPr>
            <a:xfrm>
              <a:off x="6344813" y="3881618"/>
              <a:ext cx="34250" cy="34512"/>
            </a:xfrm>
            <a:custGeom>
              <a:avLst/>
              <a:gdLst/>
              <a:ahLst/>
              <a:cxnLst/>
              <a:rect l="l" t="t" r="r" b="b"/>
              <a:pathLst>
                <a:path w="1308" h="1318" extrusionOk="0">
                  <a:moveTo>
                    <a:pt x="649" y="1"/>
                  </a:moveTo>
                  <a:cubicBezTo>
                    <a:pt x="287" y="1"/>
                    <a:pt x="0" y="297"/>
                    <a:pt x="0" y="659"/>
                  </a:cubicBezTo>
                  <a:cubicBezTo>
                    <a:pt x="0" y="1022"/>
                    <a:pt x="287" y="1317"/>
                    <a:pt x="649" y="1317"/>
                  </a:cubicBezTo>
                  <a:cubicBezTo>
                    <a:pt x="1012" y="1317"/>
                    <a:pt x="1307" y="1022"/>
                    <a:pt x="1307" y="659"/>
                  </a:cubicBezTo>
                  <a:cubicBezTo>
                    <a:pt x="1307" y="297"/>
                    <a:pt x="1012" y="1"/>
                    <a:pt x="64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72"/>
            <p:cNvSpPr/>
            <p:nvPr/>
          </p:nvSpPr>
          <p:spPr>
            <a:xfrm>
              <a:off x="6341566" y="3881382"/>
              <a:ext cx="40482" cy="23252"/>
            </a:xfrm>
            <a:custGeom>
              <a:avLst/>
              <a:gdLst/>
              <a:ahLst/>
              <a:cxnLst/>
              <a:rect l="l" t="t" r="r" b="b"/>
              <a:pathLst>
                <a:path w="1546" h="888" extrusionOk="0">
                  <a:moveTo>
                    <a:pt x="773" y="0"/>
                  </a:moveTo>
                  <a:cubicBezTo>
                    <a:pt x="325" y="0"/>
                    <a:pt x="0" y="458"/>
                    <a:pt x="162" y="888"/>
                  </a:cubicBezTo>
                  <a:cubicBezTo>
                    <a:pt x="258" y="620"/>
                    <a:pt x="496" y="449"/>
                    <a:pt x="773" y="449"/>
                  </a:cubicBezTo>
                  <a:cubicBezTo>
                    <a:pt x="1050" y="449"/>
                    <a:pt x="1298" y="620"/>
                    <a:pt x="1393" y="888"/>
                  </a:cubicBezTo>
                  <a:cubicBezTo>
                    <a:pt x="1546" y="458"/>
                    <a:pt x="1231" y="0"/>
                    <a:pt x="77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6" name="Google Shape;13586;p72"/>
            <p:cNvSpPr/>
            <p:nvPr/>
          </p:nvSpPr>
          <p:spPr>
            <a:xfrm>
              <a:off x="6402001" y="3881618"/>
              <a:ext cx="34250" cy="34512"/>
            </a:xfrm>
            <a:custGeom>
              <a:avLst/>
              <a:gdLst/>
              <a:ahLst/>
              <a:cxnLst/>
              <a:rect l="l" t="t" r="r" b="b"/>
              <a:pathLst>
                <a:path w="1308" h="1318" extrusionOk="0">
                  <a:moveTo>
                    <a:pt x="650" y="1"/>
                  </a:moveTo>
                  <a:cubicBezTo>
                    <a:pt x="287" y="1"/>
                    <a:pt x="1" y="297"/>
                    <a:pt x="1" y="659"/>
                  </a:cubicBezTo>
                  <a:cubicBezTo>
                    <a:pt x="1" y="1022"/>
                    <a:pt x="287" y="1317"/>
                    <a:pt x="650" y="1317"/>
                  </a:cubicBezTo>
                  <a:cubicBezTo>
                    <a:pt x="1012" y="1317"/>
                    <a:pt x="1308" y="1022"/>
                    <a:pt x="1308" y="659"/>
                  </a:cubicBezTo>
                  <a:cubicBezTo>
                    <a:pt x="1308" y="297"/>
                    <a:pt x="1012" y="1"/>
                    <a:pt x="6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7" name="Google Shape;13587;p72"/>
            <p:cNvSpPr/>
            <p:nvPr/>
          </p:nvSpPr>
          <p:spPr>
            <a:xfrm>
              <a:off x="6398754" y="3881382"/>
              <a:ext cx="40744" cy="23252"/>
            </a:xfrm>
            <a:custGeom>
              <a:avLst/>
              <a:gdLst/>
              <a:ahLst/>
              <a:cxnLst/>
              <a:rect l="l" t="t" r="r" b="b"/>
              <a:pathLst>
                <a:path w="1556" h="888" extrusionOk="0">
                  <a:moveTo>
                    <a:pt x="783" y="0"/>
                  </a:moveTo>
                  <a:cubicBezTo>
                    <a:pt x="325" y="0"/>
                    <a:pt x="1" y="458"/>
                    <a:pt x="163" y="888"/>
                  </a:cubicBezTo>
                  <a:cubicBezTo>
                    <a:pt x="249" y="630"/>
                    <a:pt x="497" y="449"/>
                    <a:pt x="774" y="449"/>
                  </a:cubicBezTo>
                  <a:cubicBezTo>
                    <a:pt x="1060" y="449"/>
                    <a:pt x="1298" y="620"/>
                    <a:pt x="1394" y="888"/>
                  </a:cubicBezTo>
                  <a:cubicBezTo>
                    <a:pt x="1556" y="458"/>
                    <a:pt x="1232" y="0"/>
                    <a:pt x="78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8" name="Google Shape;13588;p72"/>
            <p:cNvSpPr/>
            <p:nvPr/>
          </p:nvSpPr>
          <p:spPr>
            <a:xfrm>
              <a:off x="6299094" y="3790101"/>
              <a:ext cx="182876" cy="354833"/>
            </a:xfrm>
            <a:custGeom>
              <a:avLst/>
              <a:gdLst/>
              <a:ahLst/>
              <a:cxnLst/>
              <a:rect l="l" t="t" r="r" b="b"/>
              <a:pathLst>
                <a:path w="6984" h="13551" extrusionOk="0">
                  <a:moveTo>
                    <a:pt x="3502" y="443"/>
                  </a:moveTo>
                  <a:cubicBezTo>
                    <a:pt x="5190" y="443"/>
                    <a:pt x="6554" y="1807"/>
                    <a:pt x="6554" y="3496"/>
                  </a:cubicBezTo>
                  <a:lnTo>
                    <a:pt x="6545" y="5032"/>
                  </a:lnTo>
                  <a:cubicBezTo>
                    <a:pt x="6545" y="6787"/>
                    <a:pt x="5438" y="7846"/>
                    <a:pt x="4446" y="8791"/>
                  </a:cubicBezTo>
                  <a:cubicBezTo>
                    <a:pt x="4103" y="9096"/>
                    <a:pt x="3788" y="9430"/>
                    <a:pt x="3492" y="9792"/>
                  </a:cubicBezTo>
                  <a:cubicBezTo>
                    <a:pt x="3206" y="9430"/>
                    <a:pt x="2882" y="9096"/>
                    <a:pt x="2538" y="8791"/>
                  </a:cubicBezTo>
                  <a:cubicBezTo>
                    <a:pt x="1556" y="7846"/>
                    <a:pt x="439" y="6787"/>
                    <a:pt x="439" y="5032"/>
                  </a:cubicBezTo>
                  <a:lnTo>
                    <a:pt x="439" y="3496"/>
                  </a:lnTo>
                  <a:cubicBezTo>
                    <a:pt x="439" y="1807"/>
                    <a:pt x="1813" y="443"/>
                    <a:pt x="3502" y="443"/>
                  </a:cubicBezTo>
                  <a:close/>
                  <a:moveTo>
                    <a:pt x="3490" y="0"/>
                  </a:moveTo>
                  <a:cubicBezTo>
                    <a:pt x="3434" y="0"/>
                    <a:pt x="3377" y="2"/>
                    <a:pt x="3320" y="4"/>
                  </a:cubicBezTo>
                  <a:cubicBezTo>
                    <a:pt x="1441" y="100"/>
                    <a:pt x="1" y="1712"/>
                    <a:pt x="1" y="3601"/>
                  </a:cubicBezTo>
                  <a:lnTo>
                    <a:pt x="1" y="5032"/>
                  </a:lnTo>
                  <a:cubicBezTo>
                    <a:pt x="1" y="7617"/>
                    <a:pt x="2176" y="8848"/>
                    <a:pt x="3101" y="10002"/>
                  </a:cubicBezTo>
                  <a:cubicBezTo>
                    <a:pt x="3215" y="10145"/>
                    <a:pt x="3273" y="10336"/>
                    <a:pt x="3273" y="10527"/>
                  </a:cubicBezTo>
                  <a:lnTo>
                    <a:pt x="3273" y="13551"/>
                  </a:lnTo>
                  <a:lnTo>
                    <a:pt x="3712" y="13551"/>
                  </a:lnTo>
                  <a:lnTo>
                    <a:pt x="3712" y="10527"/>
                  </a:lnTo>
                  <a:cubicBezTo>
                    <a:pt x="3712" y="10336"/>
                    <a:pt x="3769" y="10145"/>
                    <a:pt x="3883" y="10002"/>
                  </a:cubicBezTo>
                  <a:cubicBezTo>
                    <a:pt x="4799" y="8838"/>
                    <a:pt x="6984" y="7617"/>
                    <a:pt x="6984" y="5022"/>
                  </a:cubicBezTo>
                  <a:lnTo>
                    <a:pt x="6984" y="3496"/>
                  </a:lnTo>
                  <a:cubicBezTo>
                    <a:pt x="6984" y="1559"/>
                    <a:pt x="5408" y="0"/>
                    <a:pt x="349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9" name="Google Shape;13589;p72"/>
            <p:cNvSpPr/>
            <p:nvPr/>
          </p:nvSpPr>
          <p:spPr>
            <a:xfrm>
              <a:off x="6256387" y="4048233"/>
              <a:ext cx="53967" cy="96701"/>
            </a:xfrm>
            <a:custGeom>
              <a:avLst/>
              <a:gdLst/>
              <a:ahLst/>
              <a:cxnLst/>
              <a:rect l="l" t="t" r="r" b="b"/>
              <a:pathLst>
                <a:path w="2061" h="3693" extrusionOk="0">
                  <a:moveTo>
                    <a:pt x="239" y="1"/>
                  </a:moveTo>
                  <a:cubicBezTo>
                    <a:pt x="134" y="106"/>
                    <a:pt x="57" y="239"/>
                    <a:pt x="0" y="373"/>
                  </a:cubicBezTo>
                  <a:lnTo>
                    <a:pt x="1412" y="1632"/>
                  </a:lnTo>
                  <a:cubicBezTo>
                    <a:pt x="1555" y="1756"/>
                    <a:pt x="1632" y="1928"/>
                    <a:pt x="1632" y="2119"/>
                  </a:cubicBezTo>
                  <a:lnTo>
                    <a:pt x="1632" y="3693"/>
                  </a:lnTo>
                  <a:lnTo>
                    <a:pt x="2061" y="3693"/>
                  </a:lnTo>
                  <a:lnTo>
                    <a:pt x="2061" y="2119"/>
                  </a:lnTo>
                  <a:cubicBezTo>
                    <a:pt x="2061" y="1804"/>
                    <a:pt x="1927" y="1508"/>
                    <a:pt x="1698" y="1298"/>
                  </a:cubicBezTo>
                  <a:lnTo>
                    <a:pt x="239"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72"/>
            <p:cNvSpPr/>
            <p:nvPr/>
          </p:nvSpPr>
          <p:spPr>
            <a:xfrm>
              <a:off x="6470449" y="4048233"/>
              <a:ext cx="54255" cy="96701"/>
            </a:xfrm>
            <a:custGeom>
              <a:avLst/>
              <a:gdLst/>
              <a:ahLst/>
              <a:cxnLst/>
              <a:rect l="l" t="t" r="r" b="b"/>
              <a:pathLst>
                <a:path w="2072" h="3693" extrusionOk="0">
                  <a:moveTo>
                    <a:pt x="1833" y="1"/>
                  </a:moveTo>
                  <a:lnTo>
                    <a:pt x="373" y="1298"/>
                  </a:lnTo>
                  <a:cubicBezTo>
                    <a:pt x="134" y="1508"/>
                    <a:pt x="1" y="1804"/>
                    <a:pt x="1" y="2119"/>
                  </a:cubicBezTo>
                  <a:lnTo>
                    <a:pt x="1" y="3693"/>
                  </a:lnTo>
                  <a:lnTo>
                    <a:pt x="440" y="3693"/>
                  </a:lnTo>
                  <a:lnTo>
                    <a:pt x="440" y="2119"/>
                  </a:lnTo>
                  <a:cubicBezTo>
                    <a:pt x="440" y="1928"/>
                    <a:pt x="516" y="1747"/>
                    <a:pt x="659" y="1623"/>
                  </a:cubicBezTo>
                  <a:lnTo>
                    <a:pt x="2071" y="363"/>
                  </a:lnTo>
                  <a:cubicBezTo>
                    <a:pt x="2014" y="230"/>
                    <a:pt x="1938" y="106"/>
                    <a:pt x="1833"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1" name="Google Shape;13591;p72"/>
          <p:cNvGrpSpPr/>
          <p:nvPr/>
        </p:nvGrpSpPr>
        <p:grpSpPr>
          <a:xfrm>
            <a:off x="5802731" y="3790180"/>
            <a:ext cx="274576" cy="354754"/>
            <a:chOff x="5802731" y="3790180"/>
            <a:chExt cx="274576" cy="354754"/>
          </a:xfrm>
        </p:grpSpPr>
        <p:sp>
          <p:nvSpPr>
            <p:cNvPr id="13592" name="Google Shape;13592;p72"/>
            <p:cNvSpPr/>
            <p:nvPr/>
          </p:nvSpPr>
          <p:spPr>
            <a:xfrm>
              <a:off x="5802731" y="4026761"/>
              <a:ext cx="274576" cy="117937"/>
            </a:xfrm>
            <a:custGeom>
              <a:avLst/>
              <a:gdLst/>
              <a:ahLst/>
              <a:cxnLst/>
              <a:rect l="l" t="t" r="r" b="b"/>
              <a:pathLst>
                <a:path w="10486" h="4504" extrusionOk="0">
                  <a:moveTo>
                    <a:pt x="3244" y="1"/>
                  </a:moveTo>
                  <a:lnTo>
                    <a:pt x="936" y="678"/>
                  </a:lnTo>
                  <a:cubicBezTo>
                    <a:pt x="382" y="840"/>
                    <a:pt x="1" y="1355"/>
                    <a:pt x="1" y="1937"/>
                  </a:cubicBezTo>
                  <a:lnTo>
                    <a:pt x="1" y="3845"/>
                  </a:lnTo>
                  <a:cubicBezTo>
                    <a:pt x="1" y="4208"/>
                    <a:pt x="296" y="4503"/>
                    <a:pt x="659" y="4503"/>
                  </a:cubicBezTo>
                  <a:lnTo>
                    <a:pt x="9827" y="4503"/>
                  </a:lnTo>
                  <a:cubicBezTo>
                    <a:pt x="10189" y="4503"/>
                    <a:pt x="10485" y="4208"/>
                    <a:pt x="10485" y="3845"/>
                  </a:cubicBezTo>
                  <a:lnTo>
                    <a:pt x="10485" y="1937"/>
                  </a:lnTo>
                  <a:cubicBezTo>
                    <a:pt x="10485" y="1355"/>
                    <a:pt x="10103" y="840"/>
                    <a:pt x="9541" y="678"/>
                  </a:cubicBezTo>
                  <a:lnTo>
                    <a:pt x="7241"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3" name="Google Shape;13593;p72"/>
            <p:cNvSpPr/>
            <p:nvPr/>
          </p:nvSpPr>
          <p:spPr>
            <a:xfrm>
              <a:off x="5899904" y="4030270"/>
              <a:ext cx="80231" cy="114428"/>
            </a:xfrm>
            <a:custGeom>
              <a:avLst/>
              <a:gdLst/>
              <a:ahLst/>
              <a:cxnLst/>
              <a:rect l="l" t="t" r="r" b="b"/>
              <a:pathLst>
                <a:path w="3064" h="4370" extrusionOk="0">
                  <a:moveTo>
                    <a:pt x="1" y="0"/>
                  </a:moveTo>
                  <a:lnTo>
                    <a:pt x="440" y="4369"/>
                  </a:lnTo>
                  <a:lnTo>
                    <a:pt x="2624" y="4369"/>
                  </a:lnTo>
                  <a:lnTo>
                    <a:pt x="306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4" name="Google Shape;13594;p72"/>
            <p:cNvSpPr/>
            <p:nvPr/>
          </p:nvSpPr>
          <p:spPr>
            <a:xfrm>
              <a:off x="5899904" y="4030506"/>
              <a:ext cx="80231" cy="34250"/>
            </a:xfrm>
            <a:custGeom>
              <a:avLst/>
              <a:gdLst/>
              <a:ahLst/>
              <a:cxnLst/>
              <a:rect l="l" t="t" r="r" b="b"/>
              <a:pathLst>
                <a:path w="3064" h="1308" extrusionOk="0">
                  <a:moveTo>
                    <a:pt x="1" y="1"/>
                  </a:moveTo>
                  <a:lnTo>
                    <a:pt x="67" y="649"/>
                  </a:lnTo>
                  <a:cubicBezTo>
                    <a:pt x="459" y="1088"/>
                    <a:pt x="995" y="1308"/>
                    <a:pt x="1532" y="1308"/>
                  </a:cubicBezTo>
                  <a:cubicBezTo>
                    <a:pt x="2068" y="1308"/>
                    <a:pt x="2605" y="1088"/>
                    <a:pt x="2996" y="649"/>
                  </a:cubicBezTo>
                  <a:lnTo>
                    <a:pt x="3063"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72"/>
            <p:cNvSpPr/>
            <p:nvPr/>
          </p:nvSpPr>
          <p:spPr>
            <a:xfrm>
              <a:off x="5899904" y="3973318"/>
              <a:ext cx="80231" cy="79943"/>
            </a:xfrm>
            <a:custGeom>
              <a:avLst/>
              <a:gdLst/>
              <a:ahLst/>
              <a:cxnLst/>
              <a:rect l="l" t="t" r="r" b="b"/>
              <a:pathLst>
                <a:path w="3064" h="3053" extrusionOk="0">
                  <a:moveTo>
                    <a:pt x="1" y="0"/>
                  </a:moveTo>
                  <a:lnTo>
                    <a:pt x="1" y="1526"/>
                  </a:lnTo>
                  <a:cubicBezTo>
                    <a:pt x="1" y="2366"/>
                    <a:pt x="688" y="3053"/>
                    <a:pt x="1527" y="3053"/>
                  </a:cubicBezTo>
                  <a:cubicBezTo>
                    <a:pt x="2376" y="3053"/>
                    <a:pt x="3053" y="2375"/>
                    <a:pt x="3063" y="1526"/>
                  </a:cubicBezTo>
                  <a:lnTo>
                    <a:pt x="306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72"/>
            <p:cNvSpPr/>
            <p:nvPr/>
          </p:nvSpPr>
          <p:spPr>
            <a:xfrm>
              <a:off x="5899904" y="3973318"/>
              <a:ext cx="80231" cy="34119"/>
            </a:xfrm>
            <a:custGeom>
              <a:avLst/>
              <a:gdLst/>
              <a:ahLst/>
              <a:cxnLst/>
              <a:rect l="l" t="t" r="r" b="b"/>
              <a:pathLst>
                <a:path w="3064" h="1303" extrusionOk="0">
                  <a:moveTo>
                    <a:pt x="1" y="0"/>
                  </a:moveTo>
                  <a:lnTo>
                    <a:pt x="1" y="916"/>
                  </a:lnTo>
                  <a:cubicBezTo>
                    <a:pt x="478" y="1173"/>
                    <a:pt x="1002" y="1302"/>
                    <a:pt x="1528" y="1302"/>
                  </a:cubicBezTo>
                  <a:cubicBezTo>
                    <a:pt x="2054" y="1302"/>
                    <a:pt x="2581" y="1173"/>
                    <a:pt x="3063" y="91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7" name="Google Shape;13597;p72"/>
            <p:cNvSpPr/>
            <p:nvPr/>
          </p:nvSpPr>
          <p:spPr>
            <a:xfrm>
              <a:off x="5843711" y="3841659"/>
              <a:ext cx="192355" cy="154413"/>
            </a:xfrm>
            <a:custGeom>
              <a:avLst/>
              <a:gdLst/>
              <a:ahLst/>
              <a:cxnLst/>
              <a:rect l="l" t="t" r="r" b="b"/>
              <a:pathLst>
                <a:path w="7346" h="5897" extrusionOk="0">
                  <a:moveTo>
                    <a:pt x="830" y="0"/>
                  </a:moveTo>
                  <a:lnTo>
                    <a:pt x="830" y="2185"/>
                  </a:lnTo>
                  <a:lnTo>
                    <a:pt x="725" y="2185"/>
                  </a:lnTo>
                  <a:cubicBezTo>
                    <a:pt x="0" y="2185"/>
                    <a:pt x="0" y="3273"/>
                    <a:pt x="725" y="3273"/>
                  </a:cubicBezTo>
                  <a:lnTo>
                    <a:pt x="840" y="3273"/>
                  </a:lnTo>
                  <a:cubicBezTo>
                    <a:pt x="954" y="4751"/>
                    <a:pt x="2194" y="5896"/>
                    <a:pt x="3673" y="5896"/>
                  </a:cubicBezTo>
                  <a:cubicBezTo>
                    <a:pt x="5152" y="5896"/>
                    <a:pt x="6392" y="4751"/>
                    <a:pt x="6497" y="3273"/>
                  </a:cubicBezTo>
                  <a:lnTo>
                    <a:pt x="6621" y="3273"/>
                  </a:lnTo>
                  <a:cubicBezTo>
                    <a:pt x="7346" y="3273"/>
                    <a:pt x="7346" y="2185"/>
                    <a:pt x="6621" y="2185"/>
                  </a:cubicBezTo>
                  <a:lnTo>
                    <a:pt x="6516" y="2185"/>
                  </a:lnTo>
                  <a:lnTo>
                    <a:pt x="6516"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8" name="Google Shape;13598;p72"/>
            <p:cNvSpPr/>
            <p:nvPr/>
          </p:nvSpPr>
          <p:spPr>
            <a:xfrm>
              <a:off x="5899904" y="3899293"/>
              <a:ext cx="11521" cy="17334"/>
            </a:xfrm>
            <a:custGeom>
              <a:avLst/>
              <a:gdLst/>
              <a:ahLst/>
              <a:cxnLst/>
              <a:rect l="l" t="t" r="r" b="b"/>
              <a:pathLst>
                <a:path w="440" h="662" extrusionOk="0">
                  <a:moveTo>
                    <a:pt x="220" y="1"/>
                  </a:moveTo>
                  <a:cubicBezTo>
                    <a:pt x="110" y="1"/>
                    <a:pt x="1" y="75"/>
                    <a:pt x="1" y="223"/>
                  </a:cubicBezTo>
                  <a:lnTo>
                    <a:pt x="1" y="442"/>
                  </a:lnTo>
                  <a:cubicBezTo>
                    <a:pt x="1" y="557"/>
                    <a:pt x="96" y="661"/>
                    <a:pt x="220" y="661"/>
                  </a:cubicBezTo>
                  <a:cubicBezTo>
                    <a:pt x="335" y="661"/>
                    <a:pt x="440" y="557"/>
                    <a:pt x="440" y="442"/>
                  </a:cubicBezTo>
                  <a:lnTo>
                    <a:pt x="440" y="223"/>
                  </a:lnTo>
                  <a:cubicBezTo>
                    <a:pt x="440"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72"/>
            <p:cNvSpPr/>
            <p:nvPr/>
          </p:nvSpPr>
          <p:spPr>
            <a:xfrm>
              <a:off x="5968613" y="3899293"/>
              <a:ext cx="11521" cy="17334"/>
            </a:xfrm>
            <a:custGeom>
              <a:avLst/>
              <a:gdLst/>
              <a:ahLst/>
              <a:cxnLst/>
              <a:rect l="l" t="t" r="r" b="b"/>
              <a:pathLst>
                <a:path w="440" h="662" extrusionOk="0">
                  <a:moveTo>
                    <a:pt x="220" y="1"/>
                  </a:moveTo>
                  <a:cubicBezTo>
                    <a:pt x="110" y="1"/>
                    <a:pt x="0" y="75"/>
                    <a:pt x="0" y="223"/>
                  </a:cubicBezTo>
                  <a:lnTo>
                    <a:pt x="0" y="442"/>
                  </a:lnTo>
                  <a:cubicBezTo>
                    <a:pt x="0" y="557"/>
                    <a:pt x="96" y="661"/>
                    <a:pt x="220" y="661"/>
                  </a:cubicBezTo>
                  <a:cubicBezTo>
                    <a:pt x="334" y="661"/>
                    <a:pt x="429" y="557"/>
                    <a:pt x="439" y="442"/>
                  </a:cubicBezTo>
                  <a:lnTo>
                    <a:pt x="439" y="223"/>
                  </a:lnTo>
                  <a:cubicBezTo>
                    <a:pt x="439" y="75"/>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72"/>
            <p:cNvSpPr/>
            <p:nvPr/>
          </p:nvSpPr>
          <p:spPr>
            <a:xfrm>
              <a:off x="5892415" y="3881618"/>
              <a:ext cx="26499" cy="11521"/>
            </a:xfrm>
            <a:custGeom>
              <a:avLst/>
              <a:gdLst/>
              <a:ahLst/>
              <a:cxnLst/>
              <a:rect l="l" t="t" r="r" b="b"/>
              <a:pathLst>
                <a:path w="1012" h="440" extrusionOk="0">
                  <a:moveTo>
                    <a:pt x="287" y="1"/>
                  </a:moveTo>
                  <a:cubicBezTo>
                    <a:pt x="0" y="1"/>
                    <a:pt x="0"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72"/>
            <p:cNvSpPr/>
            <p:nvPr/>
          </p:nvSpPr>
          <p:spPr>
            <a:xfrm>
              <a:off x="5960863" y="3881618"/>
              <a:ext cx="26761" cy="11521"/>
            </a:xfrm>
            <a:custGeom>
              <a:avLst/>
              <a:gdLst/>
              <a:ahLst/>
              <a:cxnLst/>
              <a:rect l="l" t="t" r="r" b="b"/>
              <a:pathLst>
                <a:path w="1022" h="440" extrusionOk="0">
                  <a:moveTo>
                    <a:pt x="296" y="1"/>
                  </a:moveTo>
                  <a:cubicBezTo>
                    <a:pt x="0" y="1"/>
                    <a:pt x="0" y="440"/>
                    <a:pt x="296" y="440"/>
                  </a:cubicBezTo>
                  <a:lnTo>
                    <a:pt x="735" y="440"/>
                  </a:lnTo>
                  <a:cubicBezTo>
                    <a:pt x="1021" y="440"/>
                    <a:pt x="1021" y="1"/>
                    <a:pt x="73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72"/>
            <p:cNvSpPr/>
            <p:nvPr/>
          </p:nvSpPr>
          <p:spPr>
            <a:xfrm>
              <a:off x="5846460" y="3841659"/>
              <a:ext cx="154884" cy="154387"/>
            </a:xfrm>
            <a:custGeom>
              <a:avLst/>
              <a:gdLst/>
              <a:ahLst/>
              <a:cxnLst/>
              <a:rect l="l" t="t" r="r" b="b"/>
              <a:pathLst>
                <a:path w="5915" h="5896" extrusionOk="0">
                  <a:moveTo>
                    <a:pt x="735" y="0"/>
                  </a:moveTo>
                  <a:lnTo>
                    <a:pt x="735" y="2185"/>
                  </a:lnTo>
                  <a:lnTo>
                    <a:pt x="639" y="2185"/>
                  </a:lnTo>
                  <a:cubicBezTo>
                    <a:pt x="632" y="2185"/>
                    <a:pt x="625" y="2185"/>
                    <a:pt x="619" y="2185"/>
                  </a:cubicBezTo>
                  <a:cubicBezTo>
                    <a:pt x="379" y="2185"/>
                    <a:pt x="170" y="2345"/>
                    <a:pt x="96" y="2586"/>
                  </a:cubicBezTo>
                  <a:cubicBezTo>
                    <a:pt x="0" y="2929"/>
                    <a:pt x="258" y="3273"/>
                    <a:pt x="620" y="3273"/>
                  </a:cubicBezTo>
                  <a:lnTo>
                    <a:pt x="744" y="3273"/>
                  </a:lnTo>
                  <a:cubicBezTo>
                    <a:pt x="848" y="4776"/>
                    <a:pt x="2093" y="5895"/>
                    <a:pt x="3546" y="5895"/>
                  </a:cubicBezTo>
                  <a:cubicBezTo>
                    <a:pt x="3698" y="5895"/>
                    <a:pt x="3852" y="5883"/>
                    <a:pt x="4007" y="5858"/>
                  </a:cubicBezTo>
                  <a:cubicBezTo>
                    <a:pt x="2624" y="5648"/>
                    <a:pt x="1603" y="4456"/>
                    <a:pt x="1603" y="3063"/>
                  </a:cubicBezTo>
                  <a:lnTo>
                    <a:pt x="1603" y="1727"/>
                  </a:lnTo>
                  <a:cubicBezTo>
                    <a:pt x="1603" y="1234"/>
                    <a:pt x="1996" y="838"/>
                    <a:pt x="2481" y="838"/>
                  </a:cubicBezTo>
                  <a:cubicBezTo>
                    <a:pt x="2503" y="838"/>
                    <a:pt x="2525" y="838"/>
                    <a:pt x="2547" y="840"/>
                  </a:cubicBezTo>
                  <a:cubicBezTo>
                    <a:pt x="2690" y="850"/>
                    <a:pt x="2843" y="859"/>
                    <a:pt x="2996" y="859"/>
                  </a:cubicBezTo>
                  <a:cubicBezTo>
                    <a:pt x="3711" y="850"/>
                    <a:pt x="4417" y="745"/>
                    <a:pt x="5104" y="563"/>
                  </a:cubicBezTo>
                  <a:cubicBezTo>
                    <a:pt x="5428" y="468"/>
                    <a:pt x="5715" y="277"/>
                    <a:pt x="5915"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72"/>
            <p:cNvSpPr/>
            <p:nvPr/>
          </p:nvSpPr>
          <p:spPr>
            <a:xfrm>
              <a:off x="5854185" y="3818643"/>
              <a:ext cx="40011" cy="83006"/>
            </a:xfrm>
            <a:custGeom>
              <a:avLst/>
              <a:gdLst/>
              <a:ahLst/>
              <a:cxnLst/>
              <a:rect l="l" t="t" r="r" b="b"/>
              <a:pathLst>
                <a:path w="1528" h="3170" extrusionOk="0">
                  <a:moveTo>
                    <a:pt x="1444" y="1"/>
                  </a:moveTo>
                  <a:cubicBezTo>
                    <a:pt x="648" y="1"/>
                    <a:pt x="1" y="609"/>
                    <a:pt x="1" y="1318"/>
                  </a:cubicBezTo>
                  <a:lnTo>
                    <a:pt x="1" y="3169"/>
                  </a:lnTo>
                  <a:lnTo>
                    <a:pt x="487" y="3112"/>
                  </a:lnTo>
                  <a:cubicBezTo>
                    <a:pt x="707" y="3083"/>
                    <a:pt x="869" y="2902"/>
                    <a:pt x="869" y="2673"/>
                  </a:cubicBezTo>
                  <a:lnTo>
                    <a:pt x="869" y="2406"/>
                  </a:lnTo>
                  <a:cubicBezTo>
                    <a:pt x="869" y="1538"/>
                    <a:pt x="1527" y="879"/>
                    <a:pt x="1527" y="879"/>
                  </a:cubicBezTo>
                  <a:lnTo>
                    <a:pt x="1499" y="2"/>
                  </a:lnTo>
                  <a:cubicBezTo>
                    <a:pt x="1480" y="1"/>
                    <a:pt x="1462" y="1"/>
                    <a:pt x="144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72"/>
            <p:cNvSpPr/>
            <p:nvPr/>
          </p:nvSpPr>
          <p:spPr>
            <a:xfrm>
              <a:off x="5939888" y="4007515"/>
              <a:ext cx="72951" cy="137419"/>
            </a:xfrm>
            <a:custGeom>
              <a:avLst/>
              <a:gdLst/>
              <a:ahLst/>
              <a:cxnLst/>
              <a:rect l="l" t="t" r="r" b="b"/>
              <a:pathLst>
                <a:path w="2786" h="5248" extrusionOk="0">
                  <a:moveTo>
                    <a:pt x="1536" y="1"/>
                  </a:moveTo>
                  <a:lnTo>
                    <a:pt x="0" y="5248"/>
                  </a:lnTo>
                  <a:lnTo>
                    <a:pt x="1317" y="5248"/>
                  </a:lnTo>
                  <a:lnTo>
                    <a:pt x="2700" y="2462"/>
                  </a:lnTo>
                  <a:cubicBezTo>
                    <a:pt x="2786" y="2300"/>
                    <a:pt x="2757" y="2090"/>
                    <a:pt x="2624" y="1966"/>
                  </a:cubicBezTo>
                  <a:lnTo>
                    <a:pt x="2185" y="1527"/>
                  </a:lnTo>
                  <a:lnTo>
                    <a:pt x="2652" y="907"/>
                  </a:lnTo>
                  <a:cubicBezTo>
                    <a:pt x="2748" y="774"/>
                    <a:pt x="2709" y="583"/>
                    <a:pt x="2557" y="516"/>
                  </a:cubicBezTo>
                  <a:lnTo>
                    <a:pt x="153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5" name="Google Shape;13605;p72"/>
            <p:cNvSpPr/>
            <p:nvPr/>
          </p:nvSpPr>
          <p:spPr>
            <a:xfrm>
              <a:off x="6012316" y="4093323"/>
              <a:ext cx="43755" cy="40011"/>
            </a:xfrm>
            <a:custGeom>
              <a:avLst/>
              <a:gdLst/>
              <a:ahLst/>
              <a:cxnLst/>
              <a:rect l="l" t="t" r="r" b="b"/>
              <a:pathLst>
                <a:path w="1671" h="1528" extrusionOk="0">
                  <a:moveTo>
                    <a:pt x="840" y="1"/>
                  </a:moveTo>
                  <a:cubicBezTo>
                    <a:pt x="730" y="1"/>
                    <a:pt x="621" y="72"/>
                    <a:pt x="621" y="216"/>
                  </a:cubicBezTo>
                  <a:lnTo>
                    <a:pt x="621" y="549"/>
                  </a:lnTo>
                  <a:lnTo>
                    <a:pt x="296" y="549"/>
                  </a:lnTo>
                  <a:cubicBezTo>
                    <a:pt x="293" y="549"/>
                    <a:pt x="290" y="549"/>
                    <a:pt x="287" y="549"/>
                  </a:cubicBezTo>
                  <a:cubicBezTo>
                    <a:pt x="1" y="549"/>
                    <a:pt x="4" y="979"/>
                    <a:pt x="296" y="979"/>
                  </a:cubicBezTo>
                  <a:lnTo>
                    <a:pt x="621" y="979"/>
                  </a:lnTo>
                  <a:lnTo>
                    <a:pt x="621" y="1313"/>
                  </a:lnTo>
                  <a:cubicBezTo>
                    <a:pt x="621" y="1456"/>
                    <a:pt x="730" y="1527"/>
                    <a:pt x="840" y="1527"/>
                  </a:cubicBezTo>
                  <a:cubicBezTo>
                    <a:pt x="950" y="1527"/>
                    <a:pt x="1060" y="1456"/>
                    <a:pt x="1060" y="1313"/>
                  </a:cubicBezTo>
                  <a:lnTo>
                    <a:pt x="1060" y="979"/>
                  </a:lnTo>
                  <a:lnTo>
                    <a:pt x="1384" y="979"/>
                  </a:lnTo>
                  <a:cubicBezTo>
                    <a:pt x="1670" y="979"/>
                    <a:pt x="1670" y="549"/>
                    <a:pt x="1384" y="549"/>
                  </a:cubicBezTo>
                  <a:lnTo>
                    <a:pt x="1060" y="549"/>
                  </a:lnTo>
                  <a:lnTo>
                    <a:pt x="1060" y="216"/>
                  </a:lnTo>
                  <a:cubicBezTo>
                    <a:pt x="1060" y="72"/>
                    <a:pt x="950" y="1"/>
                    <a:pt x="840"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6" name="Google Shape;13606;p72"/>
            <p:cNvSpPr/>
            <p:nvPr/>
          </p:nvSpPr>
          <p:spPr>
            <a:xfrm>
              <a:off x="5985843" y="3801649"/>
              <a:ext cx="39984" cy="100001"/>
            </a:xfrm>
            <a:custGeom>
              <a:avLst/>
              <a:gdLst/>
              <a:ahLst/>
              <a:cxnLst/>
              <a:rect l="l" t="t" r="r" b="b"/>
              <a:pathLst>
                <a:path w="1527" h="3819" extrusionOk="0">
                  <a:moveTo>
                    <a:pt x="91" y="0"/>
                  </a:moveTo>
                  <a:cubicBezTo>
                    <a:pt x="68" y="0"/>
                    <a:pt x="44" y="1"/>
                    <a:pt x="20" y="2"/>
                  </a:cubicBezTo>
                  <a:lnTo>
                    <a:pt x="0" y="1528"/>
                  </a:lnTo>
                  <a:cubicBezTo>
                    <a:pt x="0" y="1528"/>
                    <a:pt x="649" y="2187"/>
                    <a:pt x="649" y="3055"/>
                  </a:cubicBezTo>
                  <a:lnTo>
                    <a:pt x="649" y="3322"/>
                  </a:lnTo>
                  <a:cubicBezTo>
                    <a:pt x="649" y="3541"/>
                    <a:pt x="811" y="3732"/>
                    <a:pt x="1031" y="3761"/>
                  </a:cubicBezTo>
                  <a:lnTo>
                    <a:pt x="1527" y="3818"/>
                  </a:lnTo>
                  <a:lnTo>
                    <a:pt x="1527" y="1309"/>
                  </a:lnTo>
                  <a:cubicBezTo>
                    <a:pt x="1527" y="605"/>
                    <a:pt x="880" y="0"/>
                    <a:pt x="9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72"/>
            <p:cNvSpPr/>
            <p:nvPr/>
          </p:nvSpPr>
          <p:spPr>
            <a:xfrm>
              <a:off x="5914672" y="3938753"/>
              <a:ext cx="50668" cy="17361"/>
            </a:xfrm>
            <a:custGeom>
              <a:avLst/>
              <a:gdLst/>
              <a:ahLst/>
              <a:cxnLst/>
              <a:rect l="l" t="t" r="r" b="b"/>
              <a:pathLst>
                <a:path w="1935" h="663" extrusionOk="0">
                  <a:moveTo>
                    <a:pt x="312" y="1"/>
                  </a:moveTo>
                  <a:cubicBezTo>
                    <a:pt x="143" y="1"/>
                    <a:pt x="1" y="222"/>
                    <a:pt x="162" y="376"/>
                  </a:cubicBezTo>
                  <a:cubicBezTo>
                    <a:pt x="372" y="558"/>
                    <a:pt x="643" y="662"/>
                    <a:pt x="926" y="662"/>
                  </a:cubicBezTo>
                  <a:cubicBezTo>
                    <a:pt x="938" y="662"/>
                    <a:pt x="951" y="662"/>
                    <a:pt x="963" y="662"/>
                  </a:cubicBezTo>
                  <a:cubicBezTo>
                    <a:pt x="975" y="662"/>
                    <a:pt x="988" y="662"/>
                    <a:pt x="1000" y="662"/>
                  </a:cubicBezTo>
                  <a:cubicBezTo>
                    <a:pt x="1283" y="662"/>
                    <a:pt x="1564" y="558"/>
                    <a:pt x="1774" y="376"/>
                  </a:cubicBezTo>
                  <a:cubicBezTo>
                    <a:pt x="1935" y="222"/>
                    <a:pt x="1793" y="1"/>
                    <a:pt x="1623" y="1"/>
                  </a:cubicBezTo>
                  <a:cubicBezTo>
                    <a:pt x="1572" y="1"/>
                    <a:pt x="1518" y="21"/>
                    <a:pt x="1469" y="70"/>
                  </a:cubicBezTo>
                  <a:cubicBezTo>
                    <a:pt x="1316" y="170"/>
                    <a:pt x="1140" y="221"/>
                    <a:pt x="964" y="221"/>
                  </a:cubicBezTo>
                  <a:cubicBezTo>
                    <a:pt x="789" y="221"/>
                    <a:pt x="615" y="170"/>
                    <a:pt x="467"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72"/>
            <p:cNvSpPr/>
            <p:nvPr/>
          </p:nvSpPr>
          <p:spPr>
            <a:xfrm>
              <a:off x="5866937" y="4007515"/>
              <a:ext cx="72978" cy="137419"/>
            </a:xfrm>
            <a:custGeom>
              <a:avLst/>
              <a:gdLst/>
              <a:ahLst/>
              <a:cxnLst/>
              <a:rect l="l" t="t" r="r" b="b"/>
              <a:pathLst>
                <a:path w="2787" h="5248" extrusionOk="0">
                  <a:moveTo>
                    <a:pt x="1260" y="1"/>
                  </a:moveTo>
                  <a:lnTo>
                    <a:pt x="239" y="516"/>
                  </a:lnTo>
                  <a:cubicBezTo>
                    <a:pt x="86" y="583"/>
                    <a:pt x="39" y="774"/>
                    <a:pt x="144" y="907"/>
                  </a:cubicBezTo>
                  <a:lnTo>
                    <a:pt x="601" y="1527"/>
                  </a:lnTo>
                  <a:lnTo>
                    <a:pt x="172" y="1966"/>
                  </a:lnTo>
                  <a:cubicBezTo>
                    <a:pt x="39" y="2100"/>
                    <a:pt x="0" y="2300"/>
                    <a:pt x="86" y="2472"/>
                  </a:cubicBezTo>
                  <a:lnTo>
                    <a:pt x="1479" y="5248"/>
                  </a:lnTo>
                  <a:lnTo>
                    <a:pt x="2786" y="5248"/>
                  </a:lnTo>
                  <a:lnTo>
                    <a:pt x="1260"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72"/>
            <p:cNvSpPr/>
            <p:nvPr/>
          </p:nvSpPr>
          <p:spPr>
            <a:xfrm>
              <a:off x="5853687" y="3790180"/>
              <a:ext cx="145170" cy="62582"/>
            </a:xfrm>
            <a:custGeom>
              <a:avLst/>
              <a:gdLst/>
              <a:ahLst/>
              <a:cxnLst/>
              <a:rect l="l" t="t" r="r" b="b"/>
              <a:pathLst>
                <a:path w="5544" h="2390" extrusionOk="0">
                  <a:moveTo>
                    <a:pt x="3780" y="1"/>
                  </a:moveTo>
                  <a:cubicBezTo>
                    <a:pt x="3761" y="1"/>
                    <a:pt x="3741" y="1"/>
                    <a:pt x="3721" y="1"/>
                  </a:cubicBezTo>
                  <a:cubicBezTo>
                    <a:pt x="1899" y="1"/>
                    <a:pt x="1546" y="555"/>
                    <a:pt x="144" y="1003"/>
                  </a:cubicBezTo>
                  <a:cubicBezTo>
                    <a:pt x="39" y="1032"/>
                    <a:pt x="1" y="1146"/>
                    <a:pt x="58" y="1232"/>
                  </a:cubicBezTo>
                  <a:cubicBezTo>
                    <a:pt x="289" y="1593"/>
                    <a:pt x="989" y="2390"/>
                    <a:pt x="2711" y="2390"/>
                  </a:cubicBezTo>
                  <a:cubicBezTo>
                    <a:pt x="3266" y="2390"/>
                    <a:pt x="3928" y="2307"/>
                    <a:pt x="4714" y="2100"/>
                  </a:cubicBezTo>
                  <a:cubicBezTo>
                    <a:pt x="5086" y="2005"/>
                    <a:pt x="5381" y="1699"/>
                    <a:pt x="5458" y="1318"/>
                  </a:cubicBezTo>
                  <a:cubicBezTo>
                    <a:pt x="5544" y="879"/>
                    <a:pt x="5276" y="440"/>
                    <a:pt x="4866" y="240"/>
                  </a:cubicBezTo>
                  <a:cubicBezTo>
                    <a:pt x="4522" y="86"/>
                    <a:pt x="4152" y="1"/>
                    <a:pt x="378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72"/>
            <p:cNvSpPr/>
            <p:nvPr/>
          </p:nvSpPr>
          <p:spPr>
            <a:xfrm>
              <a:off x="5831221" y="4110448"/>
              <a:ext cx="57214" cy="34250"/>
            </a:xfrm>
            <a:custGeom>
              <a:avLst/>
              <a:gdLst/>
              <a:ahLst/>
              <a:cxnLst/>
              <a:rect l="l" t="t" r="r" b="b"/>
              <a:pathLst>
                <a:path w="2185" h="1308" extrusionOk="0">
                  <a:moveTo>
                    <a:pt x="220" y="0"/>
                  </a:moveTo>
                  <a:cubicBezTo>
                    <a:pt x="105" y="0"/>
                    <a:pt x="0" y="96"/>
                    <a:pt x="0" y="220"/>
                  </a:cubicBezTo>
                  <a:lnTo>
                    <a:pt x="0" y="1098"/>
                  </a:lnTo>
                  <a:cubicBezTo>
                    <a:pt x="0" y="1212"/>
                    <a:pt x="105" y="1307"/>
                    <a:pt x="220" y="1307"/>
                  </a:cubicBezTo>
                  <a:lnTo>
                    <a:pt x="1965" y="1307"/>
                  </a:lnTo>
                  <a:cubicBezTo>
                    <a:pt x="2089" y="1307"/>
                    <a:pt x="2185" y="1212"/>
                    <a:pt x="2185" y="1098"/>
                  </a:cubicBezTo>
                  <a:lnTo>
                    <a:pt x="2185" y="220"/>
                  </a:lnTo>
                  <a:cubicBezTo>
                    <a:pt x="2185" y="96"/>
                    <a:pt x="2089" y="0"/>
                    <a:pt x="1965"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1" name="Google Shape;13611;p72"/>
            <p:cNvSpPr/>
            <p:nvPr/>
          </p:nvSpPr>
          <p:spPr>
            <a:xfrm>
              <a:off x="5854185" y="4093323"/>
              <a:ext cx="11521" cy="28646"/>
            </a:xfrm>
            <a:custGeom>
              <a:avLst/>
              <a:gdLst/>
              <a:ahLst/>
              <a:cxnLst/>
              <a:rect l="l" t="t" r="r" b="b"/>
              <a:pathLst>
                <a:path w="440" h="1094" extrusionOk="0">
                  <a:moveTo>
                    <a:pt x="220" y="1"/>
                  </a:moveTo>
                  <a:cubicBezTo>
                    <a:pt x="111" y="1"/>
                    <a:pt x="1" y="72"/>
                    <a:pt x="1" y="216"/>
                  </a:cubicBezTo>
                  <a:lnTo>
                    <a:pt x="1" y="874"/>
                  </a:lnTo>
                  <a:cubicBezTo>
                    <a:pt x="1" y="998"/>
                    <a:pt x="96" y="1093"/>
                    <a:pt x="220" y="1093"/>
                  </a:cubicBezTo>
                  <a:cubicBezTo>
                    <a:pt x="335" y="1093"/>
                    <a:pt x="440" y="998"/>
                    <a:pt x="440" y="874"/>
                  </a:cubicBezTo>
                  <a:lnTo>
                    <a:pt x="440" y="216"/>
                  </a:lnTo>
                  <a:cubicBezTo>
                    <a:pt x="440" y="72"/>
                    <a:pt x="330"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2" name="Google Shape;13612;p72"/>
            <p:cNvSpPr/>
            <p:nvPr/>
          </p:nvSpPr>
          <p:spPr>
            <a:xfrm>
              <a:off x="5831221" y="4127678"/>
              <a:ext cx="57214" cy="17020"/>
            </a:xfrm>
            <a:custGeom>
              <a:avLst/>
              <a:gdLst/>
              <a:ahLst/>
              <a:cxnLst/>
              <a:rect l="l" t="t" r="r" b="b"/>
              <a:pathLst>
                <a:path w="2185" h="650" extrusionOk="0">
                  <a:moveTo>
                    <a:pt x="0" y="1"/>
                  </a:moveTo>
                  <a:lnTo>
                    <a:pt x="0" y="440"/>
                  </a:lnTo>
                  <a:cubicBezTo>
                    <a:pt x="0" y="554"/>
                    <a:pt x="105" y="649"/>
                    <a:pt x="220" y="649"/>
                  </a:cubicBezTo>
                  <a:lnTo>
                    <a:pt x="1965" y="649"/>
                  </a:lnTo>
                  <a:cubicBezTo>
                    <a:pt x="2089" y="649"/>
                    <a:pt x="2185" y="554"/>
                    <a:pt x="2185" y="440"/>
                  </a:cubicBezTo>
                  <a:lnTo>
                    <a:pt x="2185" y="1"/>
                  </a:lnTo>
                  <a:cubicBezTo>
                    <a:pt x="2185" y="115"/>
                    <a:pt x="2089" y="220"/>
                    <a:pt x="1965" y="220"/>
                  </a:cubicBezTo>
                  <a:lnTo>
                    <a:pt x="220" y="220"/>
                  </a:lnTo>
                  <a:cubicBezTo>
                    <a:pt x="105" y="220"/>
                    <a:pt x="0" y="115"/>
                    <a:pt x="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3" name="Google Shape;13613;p72"/>
          <p:cNvGrpSpPr/>
          <p:nvPr/>
        </p:nvGrpSpPr>
        <p:grpSpPr>
          <a:xfrm>
            <a:off x="5352088" y="3790206"/>
            <a:ext cx="274550" cy="354728"/>
            <a:chOff x="5352088" y="3790206"/>
            <a:chExt cx="274550" cy="354728"/>
          </a:xfrm>
        </p:grpSpPr>
        <p:sp>
          <p:nvSpPr>
            <p:cNvPr id="13614" name="Google Shape;13614;p72"/>
            <p:cNvSpPr/>
            <p:nvPr/>
          </p:nvSpPr>
          <p:spPr>
            <a:xfrm>
              <a:off x="5352088" y="3978790"/>
              <a:ext cx="274550" cy="165908"/>
            </a:xfrm>
            <a:custGeom>
              <a:avLst/>
              <a:gdLst/>
              <a:ahLst/>
              <a:cxnLst/>
              <a:rect l="l" t="t" r="r" b="b"/>
              <a:pathLst>
                <a:path w="10485" h="6336" extrusionOk="0">
                  <a:moveTo>
                    <a:pt x="3721" y="1"/>
                  </a:moveTo>
                  <a:lnTo>
                    <a:pt x="3721" y="1489"/>
                  </a:lnTo>
                  <a:cubicBezTo>
                    <a:pt x="3721" y="1775"/>
                    <a:pt x="3530" y="2033"/>
                    <a:pt x="3244" y="2119"/>
                  </a:cubicBezTo>
                  <a:lnTo>
                    <a:pt x="945" y="2796"/>
                  </a:lnTo>
                  <a:cubicBezTo>
                    <a:pt x="382" y="2958"/>
                    <a:pt x="1" y="3464"/>
                    <a:pt x="1" y="4046"/>
                  </a:cubicBezTo>
                  <a:lnTo>
                    <a:pt x="1" y="5687"/>
                  </a:lnTo>
                  <a:cubicBezTo>
                    <a:pt x="1" y="6049"/>
                    <a:pt x="296" y="6335"/>
                    <a:pt x="659" y="6335"/>
                  </a:cubicBezTo>
                  <a:lnTo>
                    <a:pt x="9827" y="6335"/>
                  </a:lnTo>
                  <a:cubicBezTo>
                    <a:pt x="10189" y="6335"/>
                    <a:pt x="10485" y="6049"/>
                    <a:pt x="10485" y="5687"/>
                  </a:cubicBezTo>
                  <a:lnTo>
                    <a:pt x="10485" y="4046"/>
                  </a:lnTo>
                  <a:cubicBezTo>
                    <a:pt x="10485" y="3473"/>
                    <a:pt x="10103" y="2958"/>
                    <a:pt x="9550" y="2796"/>
                  </a:cubicBezTo>
                  <a:lnTo>
                    <a:pt x="7241" y="2119"/>
                  </a:lnTo>
                  <a:cubicBezTo>
                    <a:pt x="6965" y="2033"/>
                    <a:pt x="6774" y="1775"/>
                    <a:pt x="6774" y="1489"/>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72"/>
            <p:cNvSpPr/>
            <p:nvPr/>
          </p:nvSpPr>
          <p:spPr>
            <a:xfrm>
              <a:off x="5352088" y="4034512"/>
              <a:ext cx="274550" cy="110186"/>
            </a:xfrm>
            <a:custGeom>
              <a:avLst/>
              <a:gdLst/>
              <a:ahLst/>
              <a:cxnLst/>
              <a:rect l="l" t="t" r="r" b="b"/>
              <a:pathLst>
                <a:path w="10485" h="4208" extrusionOk="0">
                  <a:moveTo>
                    <a:pt x="3196" y="0"/>
                  </a:moveTo>
                  <a:lnTo>
                    <a:pt x="945" y="668"/>
                  </a:lnTo>
                  <a:cubicBezTo>
                    <a:pt x="382" y="830"/>
                    <a:pt x="1" y="1336"/>
                    <a:pt x="1" y="1918"/>
                  </a:cubicBezTo>
                  <a:lnTo>
                    <a:pt x="1" y="3559"/>
                  </a:lnTo>
                  <a:cubicBezTo>
                    <a:pt x="1" y="3921"/>
                    <a:pt x="296" y="4207"/>
                    <a:pt x="659" y="4207"/>
                  </a:cubicBezTo>
                  <a:lnTo>
                    <a:pt x="9836" y="4207"/>
                  </a:lnTo>
                  <a:cubicBezTo>
                    <a:pt x="10199" y="4207"/>
                    <a:pt x="10485" y="3921"/>
                    <a:pt x="10485" y="3559"/>
                  </a:cubicBezTo>
                  <a:lnTo>
                    <a:pt x="10485" y="1918"/>
                  </a:lnTo>
                  <a:cubicBezTo>
                    <a:pt x="10485" y="1336"/>
                    <a:pt x="10103" y="830"/>
                    <a:pt x="9550" y="668"/>
                  </a:cubicBezTo>
                  <a:lnTo>
                    <a:pt x="7299" y="0"/>
                  </a:lnTo>
                  <a:cubicBezTo>
                    <a:pt x="6831" y="768"/>
                    <a:pt x="6039" y="1152"/>
                    <a:pt x="5248" y="1152"/>
                  </a:cubicBezTo>
                  <a:cubicBezTo>
                    <a:pt x="4456" y="1152"/>
                    <a:pt x="3664" y="768"/>
                    <a:pt x="3196"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72"/>
            <p:cNvSpPr/>
            <p:nvPr/>
          </p:nvSpPr>
          <p:spPr>
            <a:xfrm>
              <a:off x="5424542" y="4034512"/>
              <a:ext cx="129904" cy="41739"/>
            </a:xfrm>
            <a:custGeom>
              <a:avLst/>
              <a:gdLst/>
              <a:ahLst/>
              <a:cxnLst/>
              <a:rect l="l" t="t" r="r" b="b"/>
              <a:pathLst>
                <a:path w="4961" h="1594" extrusionOk="0">
                  <a:moveTo>
                    <a:pt x="429" y="0"/>
                  </a:moveTo>
                  <a:lnTo>
                    <a:pt x="0" y="134"/>
                  </a:lnTo>
                  <a:cubicBezTo>
                    <a:pt x="539" y="1107"/>
                    <a:pt x="1510" y="1593"/>
                    <a:pt x="2481" y="1593"/>
                  </a:cubicBezTo>
                  <a:cubicBezTo>
                    <a:pt x="3451" y="1593"/>
                    <a:pt x="4422" y="1107"/>
                    <a:pt x="4961" y="134"/>
                  </a:cubicBezTo>
                  <a:lnTo>
                    <a:pt x="4522" y="0"/>
                  </a:lnTo>
                  <a:cubicBezTo>
                    <a:pt x="4059" y="768"/>
                    <a:pt x="3270" y="1152"/>
                    <a:pt x="2479" y="1152"/>
                  </a:cubicBezTo>
                  <a:cubicBezTo>
                    <a:pt x="1689" y="1152"/>
                    <a:pt x="897" y="768"/>
                    <a:pt x="429"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72"/>
            <p:cNvSpPr/>
            <p:nvPr/>
          </p:nvSpPr>
          <p:spPr>
            <a:xfrm>
              <a:off x="5398042" y="4037261"/>
              <a:ext cx="28515" cy="78948"/>
            </a:xfrm>
            <a:custGeom>
              <a:avLst/>
              <a:gdLst/>
              <a:ahLst/>
              <a:cxnLst/>
              <a:rect l="l" t="t" r="r" b="b"/>
              <a:pathLst>
                <a:path w="1089" h="3015" extrusionOk="0">
                  <a:moveTo>
                    <a:pt x="1088" y="0"/>
                  </a:moveTo>
                  <a:lnTo>
                    <a:pt x="1" y="325"/>
                  </a:lnTo>
                  <a:lnTo>
                    <a:pt x="1" y="3015"/>
                  </a:lnTo>
                  <a:lnTo>
                    <a:pt x="1088" y="3015"/>
                  </a:lnTo>
                  <a:lnTo>
                    <a:pt x="1088"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72"/>
            <p:cNvSpPr/>
            <p:nvPr/>
          </p:nvSpPr>
          <p:spPr>
            <a:xfrm>
              <a:off x="5552429" y="4037261"/>
              <a:ext cx="28515" cy="78948"/>
            </a:xfrm>
            <a:custGeom>
              <a:avLst/>
              <a:gdLst/>
              <a:ahLst/>
              <a:cxnLst/>
              <a:rect l="l" t="t" r="r" b="b"/>
              <a:pathLst>
                <a:path w="1089" h="3015" extrusionOk="0">
                  <a:moveTo>
                    <a:pt x="1" y="0"/>
                  </a:moveTo>
                  <a:lnTo>
                    <a:pt x="1" y="3015"/>
                  </a:lnTo>
                  <a:lnTo>
                    <a:pt x="1088" y="3015"/>
                  </a:lnTo>
                  <a:lnTo>
                    <a:pt x="1088" y="325"/>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72"/>
            <p:cNvSpPr/>
            <p:nvPr/>
          </p:nvSpPr>
          <p:spPr>
            <a:xfrm>
              <a:off x="5397807" y="4093219"/>
              <a:ext cx="183138" cy="51715"/>
            </a:xfrm>
            <a:custGeom>
              <a:avLst/>
              <a:gdLst/>
              <a:ahLst/>
              <a:cxnLst/>
              <a:rect l="l" t="t" r="r" b="b"/>
              <a:pathLst>
                <a:path w="6994" h="1975" extrusionOk="0">
                  <a:moveTo>
                    <a:pt x="659" y="0"/>
                  </a:moveTo>
                  <a:cubicBezTo>
                    <a:pt x="296" y="0"/>
                    <a:pt x="0" y="296"/>
                    <a:pt x="0" y="658"/>
                  </a:cubicBezTo>
                  <a:lnTo>
                    <a:pt x="0" y="1975"/>
                  </a:lnTo>
                  <a:lnTo>
                    <a:pt x="6993" y="1975"/>
                  </a:lnTo>
                  <a:lnTo>
                    <a:pt x="6993" y="658"/>
                  </a:lnTo>
                  <a:cubicBezTo>
                    <a:pt x="6993" y="296"/>
                    <a:pt x="6697" y="0"/>
                    <a:pt x="634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72"/>
            <p:cNvSpPr/>
            <p:nvPr/>
          </p:nvSpPr>
          <p:spPr>
            <a:xfrm>
              <a:off x="5449522" y="3984551"/>
              <a:ext cx="79943" cy="28620"/>
            </a:xfrm>
            <a:custGeom>
              <a:avLst/>
              <a:gdLst/>
              <a:ahLst/>
              <a:cxnLst/>
              <a:rect l="l" t="t" r="r" b="b"/>
              <a:pathLst>
                <a:path w="3053" h="1093" extrusionOk="0">
                  <a:moveTo>
                    <a:pt x="0" y="0"/>
                  </a:moveTo>
                  <a:lnTo>
                    <a:pt x="0" y="706"/>
                  </a:lnTo>
                  <a:cubicBezTo>
                    <a:pt x="477" y="964"/>
                    <a:pt x="1002" y="1093"/>
                    <a:pt x="1527" y="1093"/>
                  </a:cubicBezTo>
                  <a:cubicBezTo>
                    <a:pt x="2051" y="1093"/>
                    <a:pt x="2576" y="964"/>
                    <a:pt x="3053" y="706"/>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72"/>
            <p:cNvSpPr/>
            <p:nvPr/>
          </p:nvSpPr>
          <p:spPr>
            <a:xfrm>
              <a:off x="5392386" y="3801701"/>
              <a:ext cx="193952" cy="200106"/>
            </a:xfrm>
            <a:custGeom>
              <a:avLst/>
              <a:gdLst/>
              <a:ahLst/>
              <a:cxnLst/>
              <a:rect l="l" t="t" r="r" b="b"/>
              <a:pathLst>
                <a:path w="7407" h="7642" extrusionOk="0">
                  <a:moveTo>
                    <a:pt x="3709" y="0"/>
                  </a:moveTo>
                  <a:cubicBezTo>
                    <a:pt x="2020" y="0"/>
                    <a:pt x="646" y="1364"/>
                    <a:pt x="646" y="3053"/>
                  </a:cubicBezTo>
                  <a:lnTo>
                    <a:pt x="646" y="3940"/>
                  </a:lnTo>
                  <a:cubicBezTo>
                    <a:pt x="1" y="4073"/>
                    <a:pt x="101" y="5018"/>
                    <a:pt x="751" y="5018"/>
                  </a:cubicBezTo>
                  <a:cubicBezTo>
                    <a:pt x="754" y="5018"/>
                    <a:pt x="757" y="5018"/>
                    <a:pt x="761" y="5018"/>
                  </a:cubicBezTo>
                  <a:lnTo>
                    <a:pt x="875" y="5018"/>
                  </a:lnTo>
                  <a:cubicBezTo>
                    <a:pt x="990" y="6497"/>
                    <a:pt x="2220" y="7642"/>
                    <a:pt x="3709" y="7642"/>
                  </a:cubicBezTo>
                  <a:cubicBezTo>
                    <a:pt x="5187" y="7642"/>
                    <a:pt x="6418" y="6497"/>
                    <a:pt x="6532" y="5018"/>
                  </a:cubicBezTo>
                  <a:lnTo>
                    <a:pt x="6656" y="5018"/>
                  </a:lnTo>
                  <a:cubicBezTo>
                    <a:pt x="6660" y="5018"/>
                    <a:pt x="6663" y="5018"/>
                    <a:pt x="6666" y="5018"/>
                  </a:cubicBezTo>
                  <a:cubicBezTo>
                    <a:pt x="7316" y="5018"/>
                    <a:pt x="7407" y="4073"/>
                    <a:pt x="6761" y="3940"/>
                  </a:cubicBezTo>
                  <a:lnTo>
                    <a:pt x="6761" y="3053"/>
                  </a:lnTo>
                  <a:cubicBezTo>
                    <a:pt x="6761" y="1364"/>
                    <a:pt x="5397" y="0"/>
                    <a:pt x="370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72"/>
            <p:cNvSpPr/>
            <p:nvPr/>
          </p:nvSpPr>
          <p:spPr>
            <a:xfrm>
              <a:off x="5397807" y="3795940"/>
              <a:ext cx="183138" cy="91464"/>
            </a:xfrm>
            <a:custGeom>
              <a:avLst/>
              <a:gdLst/>
              <a:ahLst/>
              <a:cxnLst/>
              <a:rect l="l" t="t" r="r" b="b"/>
              <a:pathLst>
                <a:path w="6994" h="3493" extrusionOk="0">
                  <a:moveTo>
                    <a:pt x="3502" y="1"/>
                  </a:moveTo>
                  <a:cubicBezTo>
                    <a:pt x="1565" y="1"/>
                    <a:pt x="0" y="1565"/>
                    <a:pt x="0" y="3492"/>
                  </a:cubicBezTo>
                  <a:lnTo>
                    <a:pt x="6993" y="3492"/>
                  </a:lnTo>
                  <a:cubicBezTo>
                    <a:pt x="6993" y="1565"/>
                    <a:pt x="5429" y="1"/>
                    <a:pt x="350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72"/>
            <p:cNvSpPr/>
            <p:nvPr/>
          </p:nvSpPr>
          <p:spPr>
            <a:xfrm>
              <a:off x="5397807" y="3795940"/>
              <a:ext cx="91700" cy="91464"/>
            </a:xfrm>
            <a:custGeom>
              <a:avLst/>
              <a:gdLst/>
              <a:ahLst/>
              <a:cxnLst/>
              <a:rect l="l" t="t" r="r" b="b"/>
              <a:pathLst>
                <a:path w="3502" h="3493" extrusionOk="0">
                  <a:moveTo>
                    <a:pt x="3502" y="1"/>
                  </a:moveTo>
                  <a:cubicBezTo>
                    <a:pt x="1565" y="1"/>
                    <a:pt x="0" y="1565"/>
                    <a:pt x="0" y="3492"/>
                  </a:cubicBezTo>
                  <a:lnTo>
                    <a:pt x="1975" y="3492"/>
                  </a:lnTo>
                  <a:cubicBezTo>
                    <a:pt x="1966" y="2338"/>
                    <a:pt x="2538" y="1250"/>
                    <a:pt x="3502" y="602"/>
                  </a:cubicBezTo>
                  <a:lnTo>
                    <a:pt x="350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4" name="Google Shape;13624;p72"/>
            <p:cNvSpPr/>
            <p:nvPr/>
          </p:nvSpPr>
          <p:spPr>
            <a:xfrm>
              <a:off x="5396812" y="3887378"/>
              <a:ext cx="161404" cy="114455"/>
            </a:xfrm>
            <a:custGeom>
              <a:avLst/>
              <a:gdLst/>
              <a:ahLst/>
              <a:cxnLst/>
              <a:rect l="l" t="t" r="r" b="b"/>
              <a:pathLst>
                <a:path w="6164" h="4371" extrusionOk="0">
                  <a:moveTo>
                    <a:pt x="477" y="0"/>
                  </a:moveTo>
                  <a:lnTo>
                    <a:pt x="477" y="668"/>
                  </a:lnTo>
                  <a:cubicBezTo>
                    <a:pt x="191" y="725"/>
                    <a:pt x="0" y="1012"/>
                    <a:pt x="48" y="1298"/>
                  </a:cubicBezTo>
                  <a:cubicBezTo>
                    <a:pt x="104" y="1558"/>
                    <a:pt x="332" y="1746"/>
                    <a:pt x="592" y="1746"/>
                  </a:cubicBezTo>
                  <a:cubicBezTo>
                    <a:pt x="598" y="1746"/>
                    <a:pt x="604" y="1746"/>
                    <a:pt x="611" y="1746"/>
                  </a:cubicBezTo>
                  <a:lnTo>
                    <a:pt x="706" y="1746"/>
                  </a:lnTo>
                  <a:cubicBezTo>
                    <a:pt x="822" y="3257"/>
                    <a:pt x="2080" y="4370"/>
                    <a:pt x="3523" y="4370"/>
                  </a:cubicBezTo>
                  <a:cubicBezTo>
                    <a:pt x="3738" y="4370"/>
                    <a:pt x="3958" y="4345"/>
                    <a:pt x="4179" y="4293"/>
                  </a:cubicBezTo>
                  <a:cubicBezTo>
                    <a:pt x="2786" y="3978"/>
                    <a:pt x="1794" y="2738"/>
                    <a:pt x="1794" y="1317"/>
                  </a:cubicBezTo>
                  <a:cubicBezTo>
                    <a:pt x="1794" y="954"/>
                    <a:pt x="2089" y="659"/>
                    <a:pt x="2452" y="659"/>
                  </a:cubicBezTo>
                  <a:lnTo>
                    <a:pt x="5724" y="659"/>
                  </a:lnTo>
                  <a:cubicBezTo>
                    <a:pt x="5963" y="659"/>
                    <a:pt x="6163" y="458"/>
                    <a:pt x="6163" y="220"/>
                  </a:cubicBezTo>
                  <a:lnTo>
                    <a:pt x="616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5" name="Google Shape;13625;p72"/>
            <p:cNvSpPr/>
            <p:nvPr/>
          </p:nvSpPr>
          <p:spPr>
            <a:xfrm>
              <a:off x="5455518" y="3944567"/>
              <a:ext cx="67714" cy="66615"/>
            </a:xfrm>
            <a:custGeom>
              <a:avLst/>
              <a:gdLst/>
              <a:ahLst/>
              <a:cxnLst/>
              <a:rect l="l" t="t" r="r" b="b"/>
              <a:pathLst>
                <a:path w="2586" h="2544" extrusionOk="0">
                  <a:moveTo>
                    <a:pt x="792" y="1"/>
                  </a:moveTo>
                  <a:cubicBezTo>
                    <a:pt x="458" y="1"/>
                    <a:pt x="172" y="249"/>
                    <a:pt x="143" y="583"/>
                  </a:cubicBezTo>
                  <a:lnTo>
                    <a:pt x="38" y="1508"/>
                  </a:lnTo>
                  <a:cubicBezTo>
                    <a:pt x="0" y="1785"/>
                    <a:pt x="143" y="2052"/>
                    <a:pt x="391" y="2166"/>
                  </a:cubicBezTo>
                  <a:lnTo>
                    <a:pt x="1002" y="2472"/>
                  </a:lnTo>
                  <a:cubicBezTo>
                    <a:pt x="1092" y="2519"/>
                    <a:pt x="1193" y="2543"/>
                    <a:pt x="1294" y="2543"/>
                  </a:cubicBezTo>
                  <a:cubicBezTo>
                    <a:pt x="1395" y="2543"/>
                    <a:pt x="1498" y="2519"/>
                    <a:pt x="1593" y="2472"/>
                  </a:cubicBezTo>
                  <a:lnTo>
                    <a:pt x="2194" y="2166"/>
                  </a:lnTo>
                  <a:cubicBezTo>
                    <a:pt x="2442" y="2052"/>
                    <a:pt x="2585" y="1785"/>
                    <a:pt x="2557" y="1508"/>
                  </a:cubicBezTo>
                  <a:lnTo>
                    <a:pt x="2452" y="583"/>
                  </a:lnTo>
                  <a:cubicBezTo>
                    <a:pt x="2414" y="249"/>
                    <a:pt x="2137" y="1"/>
                    <a:pt x="18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72"/>
            <p:cNvSpPr/>
            <p:nvPr/>
          </p:nvSpPr>
          <p:spPr>
            <a:xfrm>
              <a:off x="5455754" y="3944567"/>
              <a:ext cx="41739" cy="66615"/>
            </a:xfrm>
            <a:custGeom>
              <a:avLst/>
              <a:gdLst/>
              <a:ahLst/>
              <a:cxnLst/>
              <a:rect l="l" t="t" r="r" b="b"/>
              <a:pathLst>
                <a:path w="1594" h="2544" extrusionOk="0">
                  <a:moveTo>
                    <a:pt x="783" y="1"/>
                  </a:moveTo>
                  <a:cubicBezTo>
                    <a:pt x="449" y="1"/>
                    <a:pt x="172" y="249"/>
                    <a:pt x="134" y="583"/>
                  </a:cubicBezTo>
                  <a:lnTo>
                    <a:pt x="29" y="1518"/>
                  </a:lnTo>
                  <a:cubicBezTo>
                    <a:pt x="1" y="1785"/>
                    <a:pt x="144" y="2052"/>
                    <a:pt x="382" y="2176"/>
                  </a:cubicBezTo>
                  <a:lnTo>
                    <a:pt x="993" y="2472"/>
                  </a:lnTo>
                  <a:cubicBezTo>
                    <a:pt x="1083" y="2519"/>
                    <a:pt x="1184" y="2543"/>
                    <a:pt x="1285" y="2543"/>
                  </a:cubicBezTo>
                  <a:cubicBezTo>
                    <a:pt x="1386" y="2543"/>
                    <a:pt x="1489" y="2519"/>
                    <a:pt x="1584" y="2472"/>
                  </a:cubicBezTo>
                  <a:lnTo>
                    <a:pt x="1594" y="2472"/>
                  </a:lnTo>
                  <a:lnTo>
                    <a:pt x="1212" y="2243"/>
                  </a:lnTo>
                  <a:cubicBezTo>
                    <a:pt x="955" y="2052"/>
                    <a:pt x="812" y="1747"/>
                    <a:pt x="859" y="1432"/>
                  </a:cubicBezTo>
                  <a:lnTo>
                    <a:pt x="955" y="287"/>
                  </a:lnTo>
                  <a:cubicBezTo>
                    <a:pt x="964" y="182"/>
                    <a:pt x="993" y="87"/>
                    <a:pt x="10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72"/>
            <p:cNvSpPr/>
            <p:nvPr/>
          </p:nvSpPr>
          <p:spPr>
            <a:xfrm>
              <a:off x="5471439" y="3956978"/>
              <a:ext cx="35873" cy="16339"/>
            </a:xfrm>
            <a:custGeom>
              <a:avLst/>
              <a:gdLst/>
              <a:ahLst/>
              <a:cxnLst/>
              <a:rect l="l" t="t" r="r" b="b"/>
              <a:pathLst>
                <a:path w="1370" h="624" extrusionOk="0">
                  <a:moveTo>
                    <a:pt x="272" y="0"/>
                  </a:moveTo>
                  <a:cubicBezTo>
                    <a:pt x="132" y="0"/>
                    <a:pt x="0" y="150"/>
                    <a:pt x="69" y="309"/>
                  </a:cubicBezTo>
                  <a:cubicBezTo>
                    <a:pt x="213" y="510"/>
                    <a:pt x="442" y="624"/>
                    <a:pt x="690" y="624"/>
                  </a:cubicBezTo>
                  <a:cubicBezTo>
                    <a:pt x="928" y="624"/>
                    <a:pt x="1157" y="510"/>
                    <a:pt x="1300" y="309"/>
                  </a:cubicBezTo>
                  <a:cubicBezTo>
                    <a:pt x="1369" y="150"/>
                    <a:pt x="1237" y="0"/>
                    <a:pt x="1094" y="0"/>
                  </a:cubicBezTo>
                  <a:cubicBezTo>
                    <a:pt x="1040" y="0"/>
                    <a:pt x="984" y="21"/>
                    <a:pt x="938" y="71"/>
                  </a:cubicBezTo>
                  <a:cubicBezTo>
                    <a:pt x="871" y="147"/>
                    <a:pt x="778" y="185"/>
                    <a:pt x="684" y="185"/>
                  </a:cubicBezTo>
                  <a:cubicBezTo>
                    <a:pt x="589" y="185"/>
                    <a:pt x="494" y="147"/>
                    <a:pt x="422" y="71"/>
                  </a:cubicBezTo>
                  <a:cubicBezTo>
                    <a:pt x="378" y="21"/>
                    <a:pt x="325" y="0"/>
                    <a:pt x="27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72"/>
            <p:cNvSpPr/>
            <p:nvPr/>
          </p:nvSpPr>
          <p:spPr>
            <a:xfrm>
              <a:off x="5452271" y="3904556"/>
              <a:ext cx="11260" cy="17073"/>
            </a:xfrm>
            <a:custGeom>
              <a:avLst/>
              <a:gdLst/>
              <a:ahLst/>
              <a:cxnLst/>
              <a:rect l="l" t="t" r="r" b="b"/>
              <a:pathLst>
                <a:path w="430" h="652" extrusionOk="0">
                  <a:moveTo>
                    <a:pt x="215" y="0"/>
                  </a:moveTo>
                  <a:cubicBezTo>
                    <a:pt x="107" y="0"/>
                    <a:pt x="0" y="74"/>
                    <a:pt x="0" y="222"/>
                  </a:cubicBezTo>
                  <a:lnTo>
                    <a:pt x="0" y="441"/>
                  </a:lnTo>
                  <a:cubicBezTo>
                    <a:pt x="0" y="556"/>
                    <a:pt x="96" y="651"/>
                    <a:pt x="220" y="651"/>
                  </a:cubicBezTo>
                  <a:cubicBezTo>
                    <a:pt x="334" y="651"/>
                    <a:pt x="429" y="556"/>
                    <a:pt x="429" y="441"/>
                  </a:cubicBezTo>
                  <a:lnTo>
                    <a:pt x="429" y="222"/>
                  </a:lnTo>
                  <a:cubicBezTo>
                    <a:pt x="429" y="74"/>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72"/>
            <p:cNvSpPr/>
            <p:nvPr/>
          </p:nvSpPr>
          <p:spPr>
            <a:xfrm>
              <a:off x="5515220" y="3904556"/>
              <a:ext cx="11521" cy="17073"/>
            </a:xfrm>
            <a:custGeom>
              <a:avLst/>
              <a:gdLst/>
              <a:ahLst/>
              <a:cxnLst/>
              <a:rect l="l" t="t" r="r" b="b"/>
              <a:pathLst>
                <a:path w="440" h="652" extrusionOk="0">
                  <a:moveTo>
                    <a:pt x="220" y="0"/>
                  </a:moveTo>
                  <a:cubicBezTo>
                    <a:pt x="110" y="0"/>
                    <a:pt x="0" y="74"/>
                    <a:pt x="0" y="222"/>
                  </a:cubicBezTo>
                  <a:lnTo>
                    <a:pt x="0" y="441"/>
                  </a:lnTo>
                  <a:cubicBezTo>
                    <a:pt x="0" y="556"/>
                    <a:pt x="96" y="651"/>
                    <a:pt x="220" y="651"/>
                  </a:cubicBezTo>
                  <a:cubicBezTo>
                    <a:pt x="334" y="65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72"/>
            <p:cNvSpPr/>
            <p:nvPr/>
          </p:nvSpPr>
          <p:spPr>
            <a:xfrm>
              <a:off x="5472251" y="3790206"/>
              <a:ext cx="34486" cy="74208"/>
            </a:xfrm>
            <a:custGeom>
              <a:avLst/>
              <a:gdLst/>
              <a:ahLst/>
              <a:cxnLst/>
              <a:rect l="l" t="t" r="r" b="b"/>
              <a:pathLst>
                <a:path w="1317" h="2834" extrusionOk="0">
                  <a:moveTo>
                    <a:pt x="220" y="0"/>
                  </a:moveTo>
                  <a:cubicBezTo>
                    <a:pt x="96" y="0"/>
                    <a:pt x="0" y="96"/>
                    <a:pt x="0" y="220"/>
                  </a:cubicBezTo>
                  <a:lnTo>
                    <a:pt x="0" y="2624"/>
                  </a:lnTo>
                  <a:cubicBezTo>
                    <a:pt x="0" y="2738"/>
                    <a:pt x="96" y="2834"/>
                    <a:pt x="220" y="2834"/>
                  </a:cubicBezTo>
                  <a:lnTo>
                    <a:pt x="1097" y="2834"/>
                  </a:lnTo>
                  <a:cubicBezTo>
                    <a:pt x="1212" y="2834"/>
                    <a:pt x="1317" y="2738"/>
                    <a:pt x="1317" y="2624"/>
                  </a:cubicBezTo>
                  <a:lnTo>
                    <a:pt x="1317" y="220"/>
                  </a:lnTo>
                  <a:cubicBezTo>
                    <a:pt x="1317" y="96"/>
                    <a:pt x="1212" y="0"/>
                    <a:pt x="1097" y="0"/>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1" name="Google Shape;13631;p72"/>
            <p:cNvSpPr/>
            <p:nvPr/>
          </p:nvSpPr>
          <p:spPr>
            <a:xfrm>
              <a:off x="5535199" y="3805079"/>
              <a:ext cx="23017" cy="59361"/>
            </a:xfrm>
            <a:custGeom>
              <a:avLst/>
              <a:gdLst/>
              <a:ahLst/>
              <a:cxnLst/>
              <a:rect l="l" t="t" r="r" b="b"/>
              <a:pathLst>
                <a:path w="879" h="2267" extrusionOk="0">
                  <a:moveTo>
                    <a:pt x="140" y="1"/>
                  </a:moveTo>
                  <a:cubicBezTo>
                    <a:pt x="67" y="1"/>
                    <a:pt x="0" y="60"/>
                    <a:pt x="0" y="148"/>
                  </a:cubicBezTo>
                  <a:lnTo>
                    <a:pt x="0" y="2056"/>
                  </a:lnTo>
                  <a:cubicBezTo>
                    <a:pt x="0" y="2170"/>
                    <a:pt x="96" y="2266"/>
                    <a:pt x="220" y="2266"/>
                  </a:cubicBezTo>
                  <a:lnTo>
                    <a:pt x="659" y="2266"/>
                  </a:lnTo>
                  <a:cubicBezTo>
                    <a:pt x="664" y="2266"/>
                    <a:pt x="669" y="2266"/>
                    <a:pt x="674" y="2266"/>
                  </a:cubicBezTo>
                  <a:cubicBezTo>
                    <a:pt x="791" y="2266"/>
                    <a:pt x="878" y="2165"/>
                    <a:pt x="878" y="2046"/>
                  </a:cubicBezTo>
                  <a:lnTo>
                    <a:pt x="878" y="739"/>
                  </a:lnTo>
                  <a:cubicBezTo>
                    <a:pt x="878" y="596"/>
                    <a:pt x="811" y="472"/>
                    <a:pt x="706" y="386"/>
                  </a:cubicBezTo>
                  <a:lnTo>
                    <a:pt x="229" y="33"/>
                  </a:lnTo>
                  <a:cubicBezTo>
                    <a:pt x="201" y="11"/>
                    <a:pt x="170" y="1"/>
                    <a:pt x="140"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2" name="Google Shape;13632;p72"/>
            <p:cNvSpPr/>
            <p:nvPr/>
          </p:nvSpPr>
          <p:spPr>
            <a:xfrm>
              <a:off x="5420797" y="3805079"/>
              <a:ext cx="22990" cy="59361"/>
            </a:xfrm>
            <a:custGeom>
              <a:avLst/>
              <a:gdLst/>
              <a:ahLst/>
              <a:cxnLst/>
              <a:rect l="l" t="t" r="r" b="b"/>
              <a:pathLst>
                <a:path w="878" h="2267" extrusionOk="0">
                  <a:moveTo>
                    <a:pt x="741" y="1"/>
                  </a:moveTo>
                  <a:cubicBezTo>
                    <a:pt x="713" y="1"/>
                    <a:pt x="683" y="11"/>
                    <a:pt x="658" y="33"/>
                  </a:cubicBezTo>
                  <a:lnTo>
                    <a:pt x="181" y="386"/>
                  </a:lnTo>
                  <a:cubicBezTo>
                    <a:pt x="67" y="472"/>
                    <a:pt x="0" y="596"/>
                    <a:pt x="0" y="739"/>
                  </a:cubicBezTo>
                  <a:lnTo>
                    <a:pt x="0" y="2046"/>
                  </a:lnTo>
                  <a:cubicBezTo>
                    <a:pt x="0" y="2165"/>
                    <a:pt x="96" y="2266"/>
                    <a:pt x="213" y="2266"/>
                  </a:cubicBezTo>
                  <a:cubicBezTo>
                    <a:pt x="219" y="2266"/>
                    <a:pt x="224" y="2266"/>
                    <a:pt x="229" y="2266"/>
                  </a:cubicBezTo>
                  <a:lnTo>
                    <a:pt x="658" y="2266"/>
                  </a:lnTo>
                  <a:cubicBezTo>
                    <a:pt x="782" y="2266"/>
                    <a:pt x="878" y="2170"/>
                    <a:pt x="878" y="2056"/>
                  </a:cubicBezTo>
                  <a:lnTo>
                    <a:pt x="878" y="148"/>
                  </a:lnTo>
                  <a:cubicBezTo>
                    <a:pt x="878" y="60"/>
                    <a:pt x="811" y="1"/>
                    <a:pt x="741"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72"/>
            <p:cNvSpPr/>
            <p:nvPr/>
          </p:nvSpPr>
          <p:spPr>
            <a:xfrm>
              <a:off x="5386573" y="3881618"/>
              <a:ext cx="205866" cy="11521"/>
            </a:xfrm>
            <a:custGeom>
              <a:avLst/>
              <a:gdLst/>
              <a:ahLst/>
              <a:cxnLst/>
              <a:rect l="l" t="t" r="r" b="b"/>
              <a:pathLst>
                <a:path w="7862" h="440" extrusionOk="0">
                  <a:moveTo>
                    <a:pt x="220" y="1"/>
                  </a:moveTo>
                  <a:cubicBezTo>
                    <a:pt x="96" y="1"/>
                    <a:pt x="0" y="96"/>
                    <a:pt x="0" y="220"/>
                  </a:cubicBezTo>
                  <a:cubicBezTo>
                    <a:pt x="0" y="344"/>
                    <a:pt x="96" y="440"/>
                    <a:pt x="220" y="440"/>
                  </a:cubicBezTo>
                  <a:lnTo>
                    <a:pt x="7642" y="440"/>
                  </a:lnTo>
                  <a:cubicBezTo>
                    <a:pt x="7766" y="440"/>
                    <a:pt x="7861" y="344"/>
                    <a:pt x="7861" y="220"/>
                  </a:cubicBezTo>
                  <a:cubicBezTo>
                    <a:pt x="7861" y="96"/>
                    <a:pt x="7766" y="1"/>
                    <a:pt x="7651"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72"/>
            <p:cNvSpPr/>
            <p:nvPr/>
          </p:nvSpPr>
          <p:spPr>
            <a:xfrm>
              <a:off x="5415036" y="4110448"/>
              <a:ext cx="11521" cy="11521"/>
            </a:xfrm>
            <a:custGeom>
              <a:avLst/>
              <a:gdLst/>
              <a:ahLst/>
              <a:cxnLst/>
              <a:rect l="l" t="t" r="r" b="b"/>
              <a:pathLst>
                <a:path w="440" h="440" extrusionOk="0">
                  <a:moveTo>
                    <a:pt x="220" y="0"/>
                  </a:moveTo>
                  <a:cubicBezTo>
                    <a:pt x="96" y="0"/>
                    <a:pt x="1" y="96"/>
                    <a:pt x="1" y="220"/>
                  </a:cubicBezTo>
                  <a:cubicBezTo>
                    <a:pt x="1" y="344"/>
                    <a:pt x="96" y="439"/>
                    <a:pt x="220" y="439"/>
                  </a:cubicBezTo>
                  <a:cubicBezTo>
                    <a:pt x="344" y="439"/>
                    <a:pt x="439" y="344"/>
                    <a:pt x="439" y="220"/>
                  </a:cubicBezTo>
                  <a:cubicBezTo>
                    <a:pt x="439" y="96"/>
                    <a:pt x="344" y="0"/>
                    <a:pt x="2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72"/>
            <p:cNvSpPr/>
            <p:nvPr/>
          </p:nvSpPr>
          <p:spPr>
            <a:xfrm>
              <a:off x="5552429" y="4110448"/>
              <a:ext cx="11260" cy="11521"/>
            </a:xfrm>
            <a:custGeom>
              <a:avLst/>
              <a:gdLst/>
              <a:ahLst/>
              <a:cxnLst/>
              <a:rect l="l" t="t" r="r" b="b"/>
              <a:pathLst>
                <a:path w="430" h="440" extrusionOk="0">
                  <a:moveTo>
                    <a:pt x="211" y="0"/>
                  </a:moveTo>
                  <a:cubicBezTo>
                    <a:pt x="96" y="0"/>
                    <a:pt x="1" y="96"/>
                    <a:pt x="1" y="220"/>
                  </a:cubicBezTo>
                  <a:cubicBezTo>
                    <a:pt x="1" y="344"/>
                    <a:pt x="96" y="439"/>
                    <a:pt x="211" y="439"/>
                  </a:cubicBezTo>
                  <a:cubicBezTo>
                    <a:pt x="335" y="439"/>
                    <a:pt x="430" y="344"/>
                    <a:pt x="430" y="220"/>
                  </a:cubicBezTo>
                  <a:cubicBezTo>
                    <a:pt x="430" y="96"/>
                    <a:pt x="335" y="0"/>
                    <a:pt x="2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72"/>
            <p:cNvSpPr/>
            <p:nvPr/>
          </p:nvSpPr>
          <p:spPr>
            <a:xfrm>
              <a:off x="5380813" y="4093219"/>
              <a:ext cx="17020" cy="51480"/>
            </a:xfrm>
            <a:custGeom>
              <a:avLst/>
              <a:gdLst/>
              <a:ahLst/>
              <a:cxnLst/>
              <a:rect l="l" t="t" r="r" b="b"/>
              <a:pathLst>
                <a:path w="650" h="1966" extrusionOk="0">
                  <a:moveTo>
                    <a:pt x="649" y="0"/>
                  </a:moveTo>
                  <a:cubicBezTo>
                    <a:pt x="287" y="0"/>
                    <a:pt x="1" y="296"/>
                    <a:pt x="1" y="658"/>
                  </a:cubicBezTo>
                  <a:lnTo>
                    <a:pt x="1" y="1965"/>
                  </a:lnTo>
                  <a:lnTo>
                    <a:pt x="649" y="1965"/>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7" name="Google Shape;13637;p72"/>
            <p:cNvSpPr/>
            <p:nvPr/>
          </p:nvSpPr>
          <p:spPr>
            <a:xfrm>
              <a:off x="5580918" y="4093219"/>
              <a:ext cx="17256" cy="51480"/>
            </a:xfrm>
            <a:custGeom>
              <a:avLst/>
              <a:gdLst/>
              <a:ahLst/>
              <a:cxnLst/>
              <a:rect l="l" t="t" r="r" b="b"/>
              <a:pathLst>
                <a:path w="659" h="1966" extrusionOk="0">
                  <a:moveTo>
                    <a:pt x="0" y="0"/>
                  </a:moveTo>
                  <a:lnTo>
                    <a:pt x="0" y="1965"/>
                  </a:lnTo>
                  <a:lnTo>
                    <a:pt x="658" y="1965"/>
                  </a:lnTo>
                  <a:lnTo>
                    <a:pt x="658" y="658"/>
                  </a:lnTo>
                  <a:cubicBezTo>
                    <a:pt x="658" y="296"/>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8" name="Google Shape;13638;p72"/>
          <p:cNvGrpSpPr/>
          <p:nvPr/>
        </p:nvGrpSpPr>
        <p:grpSpPr>
          <a:xfrm>
            <a:off x="4901706" y="3790075"/>
            <a:ext cx="274550" cy="354859"/>
            <a:chOff x="4901706" y="3790075"/>
            <a:chExt cx="274550" cy="354859"/>
          </a:xfrm>
        </p:grpSpPr>
        <p:sp>
          <p:nvSpPr>
            <p:cNvPr id="13639" name="Google Shape;13639;p72"/>
            <p:cNvSpPr/>
            <p:nvPr/>
          </p:nvSpPr>
          <p:spPr>
            <a:xfrm>
              <a:off x="4901706" y="4007777"/>
              <a:ext cx="274550" cy="137157"/>
            </a:xfrm>
            <a:custGeom>
              <a:avLst/>
              <a:gdLst/>
              <a:ahLst/>
              <a:cxnLst/>
              <a:rect l="l" t="t" r="r" b="b"/>
              <a:pathLst>
                <a:path w="10485" h="5238" extrusionOk="0">
                  <a:moveTo>
                    <a:pt x="3711" y="1"/>
                  </a:moveTo>
                  <a:lnTo>
                    <a:pt x="3711" y="1622"/>
                  </a:lnTo>
                  <a:cubicBezTo>
                    <a:pt x="3711" y="1918"/>
                    <a:pt x="3520" y="2176"/>
                    <a:pt x="3244" y="2252"/>
                  </a:cubicBezTo>
                  <a:lnTo>
                    <a:pt x="945" y="2929"/>
                  </a:lnTo>
                  <a:cubicBezTo>
                    <a:pt x="382" y="3091"/>
                    <a:pt x="0" y="3607"/>
                    <a:pt x="0" y="4189"/>
                  </a:cubicBezTo>
                  <a:lnTo>
                    <a:pt x="0" y="4580"/>
                  </a:lnTo>
                  <a:cubicBezTo>
                    <a:pt x="0" y="4942"/>
                    <a:pt x="296" y="5238"/>
                    <a:pt x="649" y="5238"/>
                  </a:cubicBezTo>
                  <a:lnTo>
                    <a:pt x="9826" y="5238"/>
                  </a:lnTo>
                  <a:cubicBezTo>
                    <a:pt x="10189" y="5238"/>
                    <a:pt x="10484" y="4942"/>
                    <a:pt x="10484" y="4580"/>
                  </a:cubicBezTo>
                  <a:lnTo>
                    <a:pt x="10484" y="4189"/>
                  </a:lnTo>
                  <a:cubicBezTo>
                    <a:pt x="10484" y="3607"/>
                    <a:pt x="10103" y="3091"/>
                    <a:pt x="9540" y="2929"/>
                  </a:cubicBezTo>
                  <a:lnTo>
                    <a:pt x="7241" y="2252"/>
                  </a:lnTo>
                  <a:cubicBezTo>
                    <a:pt x="6964" y="2166"/>
                    <a:pt x="6773" y="1908"/>
                    <a:pt x="6773" y="1622"/>
                  </a:cubicBezTo>
                  <a:lnTo>
                    <a:pt x="6773"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72"/>
            <p:cNvSpPr/>
            <p:nvPr/>
          </p:nvSpPr>
          <p:spPr>
            <a:xfrm>
              <a:off x="4935929" y="4007777"/>
              <a:ext cx="206102" cy="124169"/>
            </a:xfrm>
            <a:custGeom>
              <a:avLst/>
              <a:gdLst/>
              <a:ahLst/>
              <a:cxnLst/>
              <a:rect l="l" t="t" r="r" b="b"/>
              <a:pathLst>
                <a:path w="7871" h="4742" extrusionOk="0">
                  <a:moveTo>
                    <a:pt x="2404" y="1"/>
                  </a:moveTo>
                  <a:lnTo>
                    <a:pt x="2404" y="1622"/>
                  </a:lnTo>
                  <a:cubicBezTo>
                    <a:pt x="2404" y="1918"/>
                    <a:pt x="2213" y="2166"/>
                    <a:pt x="1937" y="2252"/>
                  </a:cubicBezTo>
                  <a:lnTo>
                    <a:pt x="0" y="2824"/>
                  </a:lnTo>
                  <a:cubicBezTo>
                    <a:pt x="468" y="3979"/>
                    <a:pt x="1593" y="4742"/>
                    <a:pt x="2843" y="4742"/>
                  </a:cubicBezTo>
                  <a:lnTo>
                    <a:pt x="5028" y="4742"/>
                  </a:lnTo>
                  <a:cubicBezTo>
                    <a:pt x="6277" y="4742"/>
                    <a:pt x="7403" y="3979"/>
                    <a:pt x="7870" y="2815"/>
                  </a:cubicBezTo>
                  <a:lnTo>
                    <a:pt x="5934" y="2252"/>
                  </a:lnTo>
                  <a:cubicBezTo>
                    <a:pt x="5657" y="2166"/>
                    <a:pt x="5466" y="1908"/>
                    <a:pt x="5466" y="1622"/>
                  </a:cubicBezTo>
                  <a:lnTo>
                    <a:pt x="546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72"/>
            <p:cNvSpPr/>
            <p:nvPr/>
          </p:nvSpPr>
          <p:spPr>
            <a:xfrm>
              <a:off x="4941664" y="4017518"/>
              <a:ext cx="194633" cy="103195"/>
            </a:xfrm>
            <a:custGeom>
              <a:avLst/>
              <a:gdLst/>
              <a:ahLst/>
              <a:cxnLst/>
              <a:rect l="l" t="t" r="r" b="b"/>
              <a:pathLst>
                <a:path w="7433" h="3941" extrusionOk="0">
                  <a:moveTo>
                    <a:pt x="1317" y="1"/>
                  </a:moveTo>
                  <a:cubicBezTo>
                    <a:pt x="592" y="1"/>
                    <a:pt x="0" y="592"/>
                    <a:pt x="0" y="1317"/>
                  </a:cubicBezTo>
                  <a:cubicBezTo>
                    <a:pt x="0" y="2758"/>
                    <a:pt x="1174" y="3941"/>
                    <a:pt x="2624" y="3941"/>
                  </a:cubicBezTo>
                  <a:lnTo>
                    <a:pt x="4809" y="3941"/>
                  </a:lnTo>
                  <a:cubicBezTo>
                    <a:pt x="6259" y="3941"/>
                    <a:pt x="7432" y="2758"/>
                    <a:pt x="7432" y="1317"/>
                  </a:cubicBezTo>
                  <a:cubicBezTo>
                    <a:pt x="7432" y="592"/>
                    <a:pt x="6841" y="1"/>
                    <a:pt x="612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72"/>
            <p:cNvSpPr/>
            <p:nvPr/>
          </p:nvSpPr>
          <p:spPr>
            <a:xfrm>
              <a:off x="4959967" y="4034512"/>
              <a:ext cx="157922" cy="65279"/>
            </a:xfrm>
            <a:custGeom>
              <a:avLst/>
              <a:gdLst/>
              <a:ahLst/>
              <a:cxnLst/>
              <a:rect l="l" t="t" r="r" b="b"/>
              <a:pathLst>
                <a:path w="6031" h="2493" extrusionOk="0">
                  <a:moveTo>
                    <a:pt x="664" y="0"/>
                  </a:moveTo>
                  <a:cubicBezTo>
                    <a:pt x="186" y="0"/>
                    <a:pt x="1" y="622"/>
                    <a:pt x="408" y="887"/>
                  </a:cubicBezTo>
                  <a:lnTo>
                    <a:pt x="2650" y="2385"/>
                  </a:lnTo>
                  <a:cubicBezTo>
                    <a:pt x="2760" y="2457"/>
                    <a:pt x="2886" y="2493"/>
                    <a:pt x="3013" y="2493"/>
                  </a:cubicBezTo>
                  <a:cubicBezTo>
                    <a:pt x="3139" y="2493"/>
                    <a:pt x="3265" y="2457"/>
                    <a:pt x="3375" y="2385"/>
                  </a:cubicBezTo>
                  <a:lnTo>
                    <a:pt x="5626" y="887"/>
                  </a:lnTo>
                  <a:cubicBezTo>
                    <a:pt x="6031" y="634"/>
                    <a:pt x="5851" y="9"/>
                    <a:pt x="5381" y="9"/>
                  </a:cubicBezTo>
                  <a:cubicBezTo>
                    <a:pt x="5374" y="9"/>
                    <a:pt x="5366" y="10"/>
                    <a:pt x="5359" y="10"/>
                  </a:cubicBezTo>
                  <a:lnTo>
                    <a:pt x="675" y="0"/>
                  </a:lnTo>
                  <a:cubicBezTo>
                    <a:pt x="672" y="0"/>
                    <a:pt x="668" y="0"/>
                    <a:pt x="664"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72"/>
            <p:cNvSpPr/>
            <p:nvPr/>
          </p:nvSpPr>
          <p:spPr>
            <a:xfrm>
              <a:off x="4984869" y="4013276"/>
              <a:ext cx="107961" cy="86515"/>
            </a:xfrm>
            <a:custGeom>
              <a:avLst/>
              <a:gdLst/>
              <a:ahLst/>
              <a:cxnLst/>
              <a:rect l="l" t="t" r="r" b="b"/>
              <a:pathLst>
                <a:path w="4123" h="3304" extrusionOk="0">
                  <a:moveTo>
                    <a:pt x="535" y="0"/>
                  </a:moveTo>
                  <a:lnTo>
                    <a:pt x="535" y="1422"/>
                  </a:lnTo>
                  <a:cubicBezTo>
                    <a:pt x="535" y="1708"/>
                    <a:pt x="344" y="1966"/>
                    <a:pt x="68" y="2051"/>
                  </a:cubicBezTo>
                  <a:lnTo>
                    <a:pt x="10" y="2071"/>
                  </a:lnTo>
                  <a:lnTo>
                    <a:pt x="1" y="2071"/>
                  </a:lnTo>
                  <a:lnTo>
                    <a:pt x="1699" y="3196"/>
                  </a:lnTo>
                  <a:cubicBezTo>
                    <a:pt x="1809" y="3268"/>
                    <a:pt x="1935" y="3304"/>
                    <a:pt x="2062" y="3304"/>
                  </a:cubicBezTo>
                  <a:cubicBezTo>
                    <a:pt x="2188" y="3304"/>
                    <a:pt x="2314" y="3268"/>
                    <a:pt x="2424" y="3196"/>
                  </a:cubicBezTo>
                  <a:lnTo>
                    <a:pt x="4122" y="2071"/>
                  </a:lnTo>
                  <a:lnTo>
                    <a:pt x="4065" y="2051"/>
                  </a:lnTo>
                  <a:cubicBezTo>
                    <a:pt x="3788" y="1966"/>
                    <a:pt x="3597" y="1708"/>
                    <a:pt x="3597" y="1422"/>
                  </a:cubicBezTo>
                  <a:lnTo>
                    <a:pt x="359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4" name="Google Shape;13644;p72"/>
            <p:cNvSpPr/>
            <p:nvPr/>
          </p:nvSpPr>
          <p:spPr>
            <a:xfrm>
              <a:off x="4998878" y="4013276"/>
              <a:ext cx="80205" cy="28620"/>
            </a:xfrm>
            <a:custGeom>
              <a:avLst/>
              <a:gdLst/>
              <a:ahLst/>
              <a:cxnLst/>
              <a:rect l="l" t="t" r="r" b="b"/>
              <a:pathLst>
                <a:path w="3063" h="1093" extrusionOk="0">
                  <a:moveTo>
                    <a:pt x="0" y="0"/>
                  </a:moveTo>
                  <a:lnTo>
                    <a:pt x="0" y="706"/>
                  </a:lnTo>
                  <a:cubicBezTo>
                    <a:pt x="477" y="964"/>
                    <a:pt x="1002" y="1093"/>
                    <a:pt x="1528" y="1093"/>
                  </a:cubicBezTo>
                  <a:cubicBezTo>
                    <a:pt x="2054" y="1093"/>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5" name="Google Shape;13645;p72"/>
            <p:cNvSpPr/>
            <p:nvPr/>
          </p:nvSpPr>
          <p:spPr>
            <a:xfrm>
              <a:off x="4942161" y="3830164"/>
              <a:ext cx="193612" cy="200132"/>
            </a:xfrm>
            <a:custGeom>
              <a:avLst/>
              <a:gdLst/>
              <a:ahLst/>
              <a:cxnLst/>
              <a:rect l="l" t="t" r="r" b="b"/>
              <a:pathLst>
                <a:path w="7394" h="7643" extrusionOk="0">
                  <a:moveTo>
                    <a:pt x="3693" y="1"/>
                  </a:moveTo>
                  <a:cubicBezTo>
                    <a:pt x="2004" y="1"/>
                    <a:pt x="640" y="1374"/>
                    <a:pt x="640" y="3063"/>
                  </a:cubicBezTo>
                  <a:lnTo>
                    <a:pt x="640" y="3941"/>
                  </a:lnTo>
                  <a:cubicBezTo>
                    <a:pt x="1" y="4084"/>
                    <a:pt x="96" y="5019"/>
                    <a:pt x="745" y="5028"/>
                  </a:cubicBezTo>
                  <a:lnTo>
                    <a:pt x="869" y="5028"/>
                  </a:lnTo>
                  <a:cubicBezTo>
                    <a:pt x="983" y="6507"/>
                    <a:pt x="2214" y="7642"/>
                    <a:pt x="3693" y="7642"/>
                  </a:cubicBezTo>
                  <a:cubicBezTo>
                    <a:pt x="5181" y="7642"/>
                    <a:pt x="6411" y="6507"/>
                    <a:pt x="6526" y="5028"/>
                  </a:cubicBezTo>
                  <a:lnTo>
                    <a:pt x="6640" y="5028"/>
                  </a:lnTo>
                  <a:cubicBezTo>
                    <a:pt x="7299" y="5019"/>
                    <a:pt x="7394" y="4084"/>
                    <a:pt x="6755" y="3941"/>
                  </a:cubicBezTo>
                  <a:lnTo>
                    <a:pt x="6755" y="3063"/>
                  </a:lnTo>
                  <a:cubicBezTo>
                    <a:pt x="6755" y="1374"/>
                    <a:pt x="5381" y="1"/>
                    <a:pt x="369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6" name="Google Shape;13646;p72"/>
            <p:cNvSpPr/>
            <p:nvPr/>
          </p:nvSpPr>
          <p:spPr>
            <a:xfrm>
              <a:off x="4946168" y="3860984"/>
              <a:ext cx="109689" cy="169338"/>
            </a:xfrm>
            <a:custGeom>
              <a:avLst/>
              <a:gdLst/>
              <a:ahLst/>
              <a:cxnLst/>
              <a:rect l="l" t="t" r="r" b="b"/>
              <a:pathLst>
                <a:path w="4189" h="6467" extrusionOk="0">
                  <a:moveTo>
                    <a:pt x="1356" y="0"/>
                  </a:moveTo>
                  <a:cubicBezTo>
                    <a:pt x="1222" y="0"/>
                    <a:pt x="1086" y="61"/>
                    <a:pt x="992" y="197"/>
                  </a:cubicBezTo>
                  <a:cubicBezTo>
                    <a:pt x="658" y="693"/>
                    <a:pt x="487" y="1285"/>
                    <a:pt x="487" y="1886"/>
                  </a:cubicBezTo>
                  <a:lnTo>
                    <a:pt x="487" y="2764"/>
                  </a:lnTo>
                  <a:cubicBezTo>
                    <a:pt x="191" y="2830"/>
                    <a:pt x="0" y="3107"/>
                    <a:pt x="57" y="3403"/>
                  </a:cubicBezTo>
                  <a:cubicBezTo>
                    <a:pt x="115" y="3670"/>
                    <a:pt x="353" y="3851"/>
                    <a:pt x="620" y="3851"/>
                  </a:cubicBezTo>
                  <a:lnTo>
                    <a:pt x="716" y="3851"/>
                  </a:lnTo>
                  <a:cubicBezTo>
                    <a:pt x="823" y="5361"/>
                    <a:pt x="2085" y="6466"/>
                    <a:pt x="3528" y="6466"/>
                  </a:cubicBezTo>
                  <a:cubicBezTo>
                    <a:pt x="3745" y="6466"/>
                    <a:pt x="3966" y="6441"/>
                    <a:pt x="4188" y="6389"/>
                  </a:cubicBezTo>
                  <a:cubicBezTo>
                    <a:pt x="2786" y="6084"/>
                    <a:pt x="1794" y="4843"/>
                    <a:pt x="1794" y="3412"/>
                  </a:cubicBezTo>
                  <a:lnTo>
                    <a:pt x="1794" y="436"/>
                  </a:lnTo>
                  <a:cubicBezTo>
                    <a:pt x="1794" y="168"/>
                    <a:pt x="1578" y="0"/>
                    <a:pt x="135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7" name="Google Shape;13647;p72"/>
            <p:cNvSpPr/>
            <p:nvPr/>
          </p:nvSpPr>
          <p:spPr>
            <a:xfrm>
              <a:off x="4998878" y="3935035"/>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44" y="661"/>
                    <a:pt x="439" y="556"/>
                    <a:pt x="439" y="441"/>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72"/>
            <p:cNvSpPr/>
            <p:nvPr/>
          </p:nvSpPr>
          <p:spPr>
            <a:xfrm>
              <a:off x="5067561" y="3935035"/>
              <a:ext cx="11521" cy="17308"/>
            </a:xfrm>
            <a:custGeom>
              <a:avLst/>
              <a:gdLst/>
              <a:ahLst/>
              <a:cxnLst/>
              <a:rect l="l" t="t" r="r" b="b"/>
              <a:pathLst>
                <a:path w="440" h="661" extrusionOk="0">
                  <a:moveTo>
                    <a:pt x="216" y="0"/>
                  </a:moveTo>
                  <a:cubicBezTo>
                    <a:pt x="108" y="0"/>
                    <a:pt x="1" y="74"/>
                    <a:pt x="1" y="222"/>
                  </a:cubicBezTo>
                  <a:lnTo>
                    <a:pt x="1" y="441"/>
                  </a:lnTo>
                  <a:cubicBezTo>
                    <a:pt x="1" y="556"/>
                    <a:pt x="96" y="661"/>
                    <a:pt x="220" y="661"/>
                  </a:cubicBezTo>
                  <a:cubicBezTo>
                    <a:pt x="334" y="661"/>
                    <a:pt x="439" y="556"/>
                    <a:pt x="439" y="441"/>
                  </a:cubicBezTo>
                  <a:lnTo>
                    <a:pt x="439"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9" name="Google Shape;13649;p72"/>
            <p:cNvSpPr/>
            <p:nvPr/>
          </p:nvSpPr>
          <p:spPr>
            <a:xfrm>
              <a:off x="5013646" y="3974993"/>
              <a:ext cx="50668" cy="17334"/>
            </a:xfrm>
            <a:custGeom>
              <a:avLst/>
              <a:gdLst/>
              <a:ahLst/>
              <a:cxnLst/>
              <a:rect l="l" t="t" r="r" b="b"/>
              <a:pathLst>
                <a:path w="1935" h="662" extrusionOk="0">
                  <a:moveTo>
                    <a:pt x="312" y="0"/>
                  </a:moveTo>
                  <a:cubicBezTo>
                    <a:pt x="142" y="0"/>
                    <a:pt x="0" y="221"/>
                    <a:pt x="161" y="375"/>
                  </a:cubicBezTo>
                  <a:cubicBezTo>
                    <a:pt x="371" y="566"/>
                    <a:pt x="641" y="662"/>
                    <a:pt x="922" y="662"/>
                  </a:cubicBezTo>
                  <a:cubicBezTo>
                    <a:pt x="936" y="662"/>
                    <a:pt x="949" y="661"/>
                    <a:pt x="963" y="661"/>
                  </a:cubicBezTo>
                  <a:cubicBezTo>
                    <a:pt x="976" y="661"/>
                    <a:pt x="989" y="662"/>
                    <a:pt x="1003" y="662"/>
                  </a:cubicBezTo>
                  <a:cubicBezTo>
                    <a:pt x="1284" y="662"/>
                    <a:pt x="1555" y="566"/>
                    <a:pt x="1773" y="375"/>
                  </a:cubicBezTo>
                  <a:cubicBezTo>
                    <a:pt x="1934" y="221"/>
                    <a:pt x="1792" y="0"/>
                    <a:pt x="1623" y="0"/>
                  </a:cubicBezTo>
                  <a:cubicBezTo>
                    <a:pt x="1571" y="0"/>
                    <a:pt x="1517" y="21"/>
                    <a:pt x="1468" y="70"/>
                  </a:cubicBezTo>
                  <a:cubicBezTo>
                    <a:pt x="1315" y="175"/>
                    <a:pt x="1139" y="227"/>
                    <a:pt x="964" y="227"/>
                  </a:cubicBezTo>
                  <a:cubicBezTo>
                    <a:pt x="788" y="227"/>
                    <a:pt x="614" y="175"/>
                    <a:pt x="466" y="70"/>
                  </a:cubicBezTo>
                  <a:cubicBezTo>
                    <a:pt x="418" y="21"/>
                    <a:pt x="363" y="0"/>
                    <a:pt x="31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0" name="Google Shape;13650;p72"/>
            <p:cNvSpPr/>
            <p:nvPr/>
          </p:nvSpPr>
          <p:spPr>
            <a:xfrm>
              <a:off x="4990368" y="3917727"/>
              <a:ext cx="33752" cy="17387"/>
            </a:xfrm>
            <a:custGeom>
              <a:avLst/>
              <a:gdLst/>
              <a:ahLst/>
              <a:cxnLst/>
              <a:rect l="l" t="t" r="r" b="b"/>
              <a:pathLst>
                <a:path w="1289" h="664" extrusionOk="0">
                  <a:moveTo>
                    <a:pt x="314" y="1"/>
                  </a:moveTo>
                  <a:cubicBezTo>
                    <a:pt x="91" y="1"/>
                    <a:pt x="0" y="357"/>
                    <a:pt x="258" y="434"/>
                  </a:cubicBezTo>
                  <a:lnTo>
                    <a:pt x="907" y="654"/>
                  </a:lnTo>
                  <a:cubicBezTo>
                    <a:pt x="936" y="663"/>
                    <a:pt x="955" y="663"/>
                    <a:pt x="983" y="663"/>
                  </a:cubicBezTo>
                  <a:cubicBezTo>
                    <a:pt x="1231" y="663"/>
                    <a:pt x="1289" y="310"/>
                    <a:pt x="1050" y="234"/>
                  </a:cubicBezTo>
                  <a:lnTo>
                    <a:pt x="392" y="15"/>
                  </a:lnTo>
                  <a:cubicBezTo>
                    <a:pt x="364" y="5"/>
                    <a:pt x="338" y="1"/>
                    <a:pt x="31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72"/>
            <p:cNvSpPr/>
            <p:nvPr/>
          </p:nvSpPr>
          <p:spPr>
            <a:xfrm>
              <a:off x="5053814" y="3917727"/>
              <a:ext cx="33779" cy="17387"/>
            </a:xfrm>
            <a:custGeom>
              <a:avLst/>
              <a:gdLst/>
              <a:ahLst/>
              <a:cxnLst/>
              <a:rect l="l" t="t" r="r" b="b"/>
              <a:pathLst>
                <a:path w="1290" h="664" extrusionOk="0">
                  <a:moveTo>
                    <a:pt x="969" y="1"/>
                  </a:moveTo>
                  <a:cubicBezTo>
                    <a:pt x="943" y="1"/>
                    <a:pt x="916" y="5"/>
                    <a:pt x="888" y="15"/>
                  </a:cubicBezTo>
                  <a:lnTo>
                    <a:pt x="239" y="234"/>
                  </a:lnTo>
                  <a:cubicBezTo>
                    <a:pt x="1" y="310"/>
                    <a:pt x="58" y="663"/>
                    <a:pt x="306" y="663"/>
                  </a:cubicBezTo>
                  <a:cubicBezTo>
                    <a:pt x="325" y="663"/>
                    <a:pt x="354" y="654"/>
                    <a:pt x="373" y="654"/>
                  </a:cubicBezTo>
                  <a:lnTo>
                    <a:pt x="1031" y="434"/>
                  </a:lnTo>
                  <a:cubicBezTo>
                    <a:pt x="1289" y="357"/>
                    <a:pt x="1198" y="1"/>
                    <a:pt x="969"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72"/>
            <p:cNvSpPr/>
            <p:nvPr/>
          </p:nvSpPr>
          <p:spPr>
            <a:xfrm>
              <a:off x="5022104" y="3790075"/>
              <a:ext cx="33255" cy="67793"/>
            </a:xfrm>
            <a:custGeom>
              <a:avLst/>
              <a:gdLst/>
              <a:ahLst/>
              <a:cxnLst/>
              <a:rect l="l" t="t" r="r" b="b"/>
              <a:pathLst>
                <a:path w="1270" h="2589" extrusionOk="0">
                  <a:moveTo>
                    <a:pt x="640" y="0"/>
                  </a:moveTo>
                  <a:cubicBezTo>
                    <a:pt x="599" y="0"/>
                    <a:pt x="558" y="24"/>
                    <a:pt x="544" y="72"/>
                  </a:cubicBezTo>
                  <a:lnTo>
                    <a:pt x="48" y="1560"/>
                  </a:lnTo>
                  <a:cubicBezTo>
                    <a:pt x="0" y="1684"/>
                    <a:pt x="19" y="1818"/>
                    <a:pt x="86" y="1923"/>
                  </a:cubicBezTo>
                  <a:lnTo>
                    <a:pt x="449" y="2495"/>
                  </a:lnTo>
                  <a:cubicBezTo>
                    <a:pt x="492" y="2557"/>
                    <a:pt x="563" y="2588"/>
                    <a:pt x="635" y="2588"/>
                  </a:cubicBezTo>
                  <a:cubicBezTo>
                    <a:pt x="706" y="2588"/>
                    <a:pt x="778" y="2557"/>
                    <a:pt x="821" y="2495"/>
                  </a:cubicBezTo>
                  <a:lnTo>
                    <a:pt x="1183" y="1923"/>
                  </a:lnTo>
                  <a:cubicBezTo>
                    <a:pt x="1250" y="1818"/>
                    <a:pt x="1269" y="1684"/>
                    <a:pt x="1231" y="1560"/>
                  </a:cubicBezTo>
                  <a:lnTo>
                    <a:pt x="735" y="72"/>
                  </a:lnTo>
                  <a:cubicBezTo>
                    <a:pt x="721" y="24"/>
                    <a:pt x="680" y="0"/>
                    <a:pt x="640"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72"/>
            <p:cNvSpPr/>
            <p:nvPr/>
          </p:nvSpPr>
          <p:spPr>
            <a:xfrm>
              <a:off x="5022340" y="3790206"/>
              <a:ext cx="16785" cy="67976"/>
            </a:xfrm>
            <a:custGeom>
              <a:avLst/>
              <a:gdLst/>
              <a:ahLst/>
              <a:cxnLst/>
              <a:rect l="l" t="t" r="r" b="b"/>
              <a:pathLst>
                <a:path w="641" h="2596" extrusionOk="0">
                  <a:moveTo>
                    <a:pt x="631" y="0"/>
                  </a:moveTo>
                  <a:cubicBezTo>
                    <a:pt x="592" y="0"/>
                    <a:pt x="554" y="29"/>
                    <a:pt x="535" y="67"/>
                  </a:cubicBezTo>
                  <a:lnTo>
                    <a:pt x="39" y="1555"/>
                  </a:lnTo>
                  <a:cubicBezTo>
                    <a:pt x="1" y="1679"/>
                    <a:pt x="20" y="1813"/>
                    <a:pt x="87" y="1918"/>
                  </a:cubicBezTo>
                  <a:lnTo>
                    <a:pt x="440" y="2490"/>
                  </a:lnTo>
                  <a:cubicBezTo>
                    <a:pt x="487" y="2557"/>
                    <a:pt x="564" y="2595"/>
                    <a:pt x="640" y="2595"/>
                  </a:cubicBezTo>
                  <a:lnTo>
                    <a:pt x="640"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72"/>
            <p:cNvSpPr/>
            <p:nvPr/>
          </p:nvSpPr>
          <p:spPr>
            <a:xfrm>
              <a:off x="4987383" y="4104688"/>
              <a:ext cx="11521" cy="40246"/>
            </a:xfrm>
            <a:custGeom>
              <a:avLst/>
              <a:gdLst/>
              <a:ahLst/>
              <a:cxnLst/>
              <a:rect l="l" t="t" r="r" b="b"/>
              <a:pathLst>
                <a:path w="440" h="1537" extrusionOk="0">
                  <a:moveTo>
                    <a:pt x="220" y="1"/>
                  </a:moveTo>
                  <a:cubicBezTo>
                    <a:pt x="96" y="1"/>
                    <a:pt x="0" y="96"/>
                    <a:pt x="0" y="220"/>
                  </a:cubicBezTo>
                  <a:lnTo>
                    <a:pt x="0" y="1537"/>
                  </a:lnTo>
                  <a:lnTo>
                    <a:pt x="439" y="1537"/>
                  </a:lnTo>
                  <a:lnTo>
                    <a:pt x="439" y="220"/>
                  </a:lnTo>
                  <a:cubicBezTo>
                    <a:pt x="439" y="96"/>
                    <a:pt x="344" y="1"/>
                    <a:pt x="22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72"/>
            <p:cNvSpPr/>
            <p:nvPr/>
          </p:nvSpPr>
          <p:spPr>
            <a:xfrm>
              <a:off x="5079057" y="4104688"/>
              <a:ext cx="11260" cy="40246"/>
            </a:xfrm>
            <a:custGeom>
              <a:avLst/>
              <a:gdLst/>
              <a:ahLst/>
              <a:cxnLst/>
              <a:rect l="l" t="t" r="r" b="b"/>
              <a:pathLst>
                <a:path w="430" h="1537" extrusionOk="0">
                  <a:moveTo>
                    <a:pt x="210" y="1"/>
                  </a:moveTo>
                  <a:cubicBezTo>
                    <a:pt x="96" y="1"/>
                    <a:pt x="0" y="96"/>
                    <a:pt x="0" y="220"/>
                  </a:cubicBezTo>
                  <a:lnTo>
                    <a:pt x="0" y="1537"/>
                  </a:lnTo>
                  <a:lnTo>
                    <a:pt x="430" y="1537"/>
                  </a:lnTo>
                  <a:lnTo>
                    <a:pt x="430" y="220"/>
                  </a:lnTo>
                  <a:cubicBezTo>
                    <a:pt x="430" y="96"/>
                    <a:pt x="334" y="1"/>
                    <a:pt x="2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56" name="Google Shape;13656;p72"/>
          <p:cNvGrpSpPr/>
          <p:nvPr/>
        </p:nvGrpSpPr>
        <p:grpSpPr>
          <a:xfrm>
            <a:off x="8052704" y="1503208"/>
            <a:ext cx="275073" cy="354545"/>
            <a:chOff x="8052704" y="1503208"/>
            <a:chExt cx="275073" cy="354545"/>
          </a:xfrm>
        </p:grpSpPr>
        <p:sp>
          <p:nvSpPr>
            <p:cNvPr id="13657" name="Google Shape;13657;p72"/>
            <p:cNvSpPr/>
            <p:nvPr/>
          </p:nvSpPr>
          <p:spPr>
            <a:xfrm>
              <a:off x="8052704" y="1697344"/>
              <a:ext cx="274812" cy="160409"/>
            </a:xfrm>
            <a:custGeom>
              <a:avLst/>
              <a:gdLst/>
              <a:ahLst/>
              <a:cxnLst/>
              <a:rect l="l" t="t" r="r" b="b"/>
              <a:pathLst>
                <a:path w="10495" h="6126" extrusionOk="0">
                  <a:moveTo>
                    <a:pt x="3722" y="1"/>
                  </a:moveTo>
                  <a:lnTo>
                    <a:pt x="3722" y="1270"/>
                  </a:lnTo>
                  <a:cubicBezTo>
                    <a:pt x="3722" y="1556"/>
                    <a:pt x="3531" y="1814"/>
                    <a:pt x="3254" y="1899"/>
                  </a:cubicBezTo>
                  <a:lnTo>
                    <a:pt x="945" y="2577"/>
                  </a:lnTo>
                  <a:cubicBezTo>
                    <a:pt x="383" y="2739"/>
                    <a:pt x="1" y="3254"/>
                    <a:pt x="1" y="3836"/>
                  </a:cubicBezTo>
                  <a:lnTo>
                    <a:pt x="1" y="5477"/>
                  </a:lnTo>
                  <a:cubicBezTo>
                    <a:pt x="1" y="5830"/>
                    <a:pt x="297" y="6126"/>
                    <a:pt x="659" y="6126"/>
                  </a:cubicBezTo>
                  <a:lnTo>
                    <a:pt x="9846" y="6126"/>
                  </a:lnTo>
                  <a:cubicBezTo>
                    <a:pt x="10199" y="6126"/>
                    <a:pt x="10495" y="5830"/>
                    <a:pt x="10495" y="5477"/>
                  </a:cubicBezTo>
                  <a:lnTo>
                    <a:pt x="10495" y="3836"/>
                  </a:lnTo>
                  <a:cubicBezTo>
                    <a:pt x="10495" y="3254"/>
                    <a:pt x="10113" y="2739"/>
                    <a:pt x="9560" y="2577"/>
                  </a:cubicBezTo>
                  <a:lnTo>
                    <a:pt x="7251" y="1899"/>
                  </a:lnTo>
                  <a:cubicBezTo>
                    <a:pt x="6975" y="1814"/>
                    <a:pt x="6784" y="1556"/>
                    <a:pt x="6784" y="1270"/>
                  </a:cubicBezTo>
                  <a:lnTo>
                    <a:pt x="678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72"/>
            <p:cNvSpPr/>
            <p:nvPr/>
          </p:nvSpPr>
          <p:spPr>
            <a:xfrm>
              <a:off x="8098685" y="1823267"/>
              <a:ext cx="11260" cy="34486"/>
            </a:xfrm>
            <a:custGeom>
              <a:avLst/>
              <a:gdLst/>
              <a:ahLst/>
              <a:cxnLst/>
              <a:rect l="l" t="t" r="r" b="b"/>
              <a:pathLst>
                <a:path w="430" h="1317" extrusionOk="0">
                  <a:moveTo>
                    <a:pt x="0" y="0"/>
                  </a:moveTo>
                  <a:lnTo>
                    <a:pt x="0" y="1317"/>
                  </a:lnTo>
                  <a:lnTo>
                    <a:pt x="430" y="1317"/>
                  </a:lnTo>
                  <a:lnTo>
                    <a:pt x="430"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72"/>
            <p:cNvSpPr/>
            <p:nvPr/>
          </p:nvSpPr>
          <p:spPr>
            <a:xfrm>
              <a:off x="8270301" y="1823267"/>
              <a:ext cx="11521" cy="34486"/>
            </a:xfrm>
            <a:custGeom>
              <a:avLst/>
              <a:gdLst/>
              <a:ahLst/>
              <a:cxnLst/>
              <a:rect l="l" t="t" r="r" b="b"/>
              <a:pathLst>
                <a:path w="440" h="1317" extrusionOk="0">
                  <a:moveTo>
                    <a:pt x="0" y="0"/>
                  </a:moveTo>
                  <a:lnTo>
                    <a:pt x="0" y="1317"/>
                  </a:lnTo>
                  <a:lnTo>
                    <a:pt x="439" y="1317"/>
                  </a:lnTo>
                  <a:lnTo>
                    <a:pt x="43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72"/>
            <p:cNvSpPr/>
            <p:nvPr/>
          </p:nvSpPr>
          <p:spPr>
            <a:xfrm>
              <a:off x="8052704" y="1747069"/>
              <a:ext cx="275073" cy="110684"/>
            </a:xfrm>
            <a:custGeom>
              <a:avLst/>
              <a:gdLst/>
              <a:ahLst/>
              <a:cxnLst/>
              <a:rect l="l" t="t" r="r" b="b"/>
              <a:pathLst>
                <a:path w="10505" h="4227" extrusionOk="0">
                  <a:moveTo>
                    <a:pt x="3245" y="0"/>
                  </a:moveTo>
                  <a:lnTo>
                    <a:pt x="945" y="678"/>
                  </a:lnTo>
                  <a:cubicBezTo>
                    <a:pt x="383" y="840"/>
                    <a:pt x="1" y="1346"/>
                    <a:pt x="1" y="1927"/>
                  </a:cubicBezTo>
                  <a:lnTo>
                    <a:pt x="1" y="2910"/>
                  </a:lnTo>
                  <a:lnTo>
                    <a:pt x="2186" y="3349"/>
                  </a:lnTo>
                  <a:lnTo>
                    <a:pt x="2186" y="4227"/>
                  </a:lnTo>
                  <a:lnTo>
                    <a:pt x="8310" y="4227"/>
                  </a:lnTo>
                  <a:lnTo>
                    <a:pt x="8310" y="3349"/>
                  </a:lnTo>
                  <a:lnTo>
                    <a:pt x="10504" y="2910"/>
                  </a:lnTo>
                  <a:lnTo>
                    <a:pt x="10504" y="1937"/>
                  </a:lnTo>
                  <a:cubicBezTo>
                    <a:pt x="10504" y="1355"/>
                    <a:pt x="10113" y="840"/>
                    <a:pt x="9560" y="678"/>
                  </a:cubicBezTo>
                  <a:lnTo>
                    <a:pt x="7251" y="0"/>
                  </a:lnTo>
                  <a:lnTo>
                    <a:pt x="5248" y="287"/>
                  </a:lnTo>
                  <a:lnTo>
                    <a:pt x="324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72"/>
            <p:cNvSpPr/>
            <p:nvPr/>
          </p:nvSpPr>
          <p:spPr>
            <a:xfrm>
              <a:off x="8150138" y="1697344"/>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72"/>
            <p:cNvSpPr/>
            <p:nvPr/>
          </p:nvSpPr>
          <p:spPr>
            <a:xfrm>
              <a:off x="8087687" y="1503208"/>
              <a:ext cx="205107" cy="136974"/>
            </a:xfrm>
            <a:custGeom>
              <a:avLst/>
              <a:gdLst/>
              <a:ahLst/>
              <a:cxnLst/>
              <a:rect l="l" t="t" r="r" b="b"/>
              <a:pathLst>
                <a:path w="7833" h="5231" extrusionOk="0">
                  <a:moveTo>
                    <a:pt x="5157" y="0"/>
                  </a:moveTo>
                  <a:cubicBezTo>
                    <a:pt x="5146" y="0"/>
                    <a:pt x="5135" y="1"/>
                    <a:pt x="5124" y="2"/>
                  </a:cubicBezTo>
                  <a:lnTo>
                    <a:pt x="3693" y="203"/>
                  </a:lnTo>
                  <a:lnTo>
                    <a:pt x="2920" y="12"/>
                  </a:lnTo>
                  <a:cubicBezTo>
                    <a:pt x="2901" y="6"/>
                    <a:pt x="2881" y="2"/>
                    <a:pt x="2860" y="2"/>
                  </a:cubicBezTo>
                  <a:cubicBezTo>
                    <a:pt x="2819" y="2"/>
                    <a:pt x="2777" y="15"/>
                    <a:pt x="2739" y="41"/>
                  </a:cubicBezTo>
                  <a:lnTo>
                    <a:pt x="1947" y="642"/>
                  </a:lnTo>
                  <a:lnTo>
                    <a:pt x="1069" y="642"/>
                  </a:lnTo>
                  <a:cubicBezTo>
                    <a:pt x="955" y="642"/>
                    <a:pt x="859" y="737"/>
                    <a:pt x="859" y="861"/>
                  </a:cubicBezTo>
                  <a:lnTo>
                    <a:pt x="859" y="1729"/>
                  </a:lnTo>
                  <a:lnTo>
                    <a:pt x="287" y="1729"/>
                  </a:lnTo>
                  <a:cubicBezTo>
                    <a:pt x="134" y="1729"/>
                    <a:pt x="29" y="1882"/>
                    <a:pt x="77" y="2025"/>
                  </a:cubicBezTo>
                  <a:lnTo>
                    <a:pt x="420" y="3046"/>
                  </a:lnTo>
                  <a:lnTo>
                    <a:pt x="77" y="3380"/>
                  </a:lnTo>
                  <a:cubicBezTo>
                    <a:pt x="20" y="3446"/>
                    <a:pt x="1" y="3532"/>
                    <a:pt x="29" y="3618"/>
                  </a:cubicBezTo>
                  <a:lnTo>
                    <a:pt x="640" y="5230"/>
                  </a:lnTo>
                  <a:lnTo>
                    <a:pt x="7194" y="5230"/>
                  </a:lnTo>
                  <a:lnTo>
                    <a:pt x="7804" y="3618"/>
                  </a:lnTo>
                  <a:cubicBezTo>
                    <a:pt x="7833" y="3532"/>
                    <a:pt x="7814" y="3446"/>
                    <a:pt x="7757" y="3380"/>
                  </a:cubicBezTo>
                  <a:lnTo>
                    <a:pt x="7413" y="3046"/>
                  </a:lnTo>
                  <a:lnTo>
                    <a:pt x="7757" y="2025"/>
                  </a:lnTo>
                  <a:cubicBezTo>
                    <a:pt x="7804" y="1882"/>
                    <a:pt x="7699" y="1729"/>
                    <a:pt x="7547" y="1729"/>
                  </a:cubicBezTo>
                  <a:lnTo>
                    <a:pt x="6755" y="1729"/>
                  </a:lnTo>
                  <a:lnTo>
                    <a:pt x="7079" y="937"/>
                  </a:lnTo>
                  <a:cubicBezTo>
                    <a:pt x="7136" y="794"/>
                    <a:pt x="7022" y="642"/>
                    <a:pt x="6869" y="642"/>
                  </a:cubicBezTo>
                  <a:lnTo>
                    <a:pt x="5887" y="642"/>
                  </a:lnTo>
                  <a:lnTo>
                    <a:pt x="5305" y="60"/>
                  </a:lnTo>
                  <a:cubicBezTo>
                    <a:pt x="5265" y="20"/>
                    <a:pt x="5212" y="0"/>
                    <a:pt x="5157"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72"/>
            <p:cNvSpPr/>
            <p:nvPr/>
          </p:nvSpPr>
          <p:spPr>
            <a:xfrm>
              <a:off x="8087687" y="1515751"/>
              <a:ext cx="190889" cy="124431"/>
            </a:xfrm>
            <a:custGeom>
              <a:avLst/>
              <a:gdLst/>
              <a:ahLst/>
              <a:cxnLst/>
              <a:rect l="l" t="t" r="r" b="b"/>
              <a:pathLst>
                <a:path w="7290" h="4752" extrusionOk="0">
                  <a:moveTo>
                    <a:pt x="2166" y="0"/>
                  </a:moveTo>
                  <a:lnTo>
                    <a:pt x="1947" y="163"/>
                  </a:lnTo>
                  <a:lnTo>
                    <a:pt x="1069" y="163"/>
                  </a:lnTo>
                  <a:cubicBezTo>
                    <a:pt x="955" y="163"/>
                    <a:pt x="859" y="258"/>
                    <a:pt x="859" y="382"/>
                  </a:cubicBezTo>
                  <a:lnTo>
                    <a:pt x="859" y="1260"/>
                  </a:lnTo>
                  <a:lnTo>
                    <a:pt x="287" y="1260"/>
                  </a:lnTo>
                  <a:cubicBezTo>
                    <a:pt x="134" y="1260"/>
                    <a:pt x="29" y="1403"/>
                    <a:pt x="77" y="1546"/>
                  </a:cubicBezTo>
                  <a:lnTo>
                    <a:pt x="420" y="2567"/>
                  </a:lnTo>
                  <a:lnTo>
                    <a:pt x="77" y="2910"/>
                  </a:lnTo>
                  <a:cubicBezTo>
                    <a:pt x="20" y="2967"/>
                    <a:pt x="1" y="3053"/>
                    <a:pt x="29" y="3139"/>
                  </a:cubicBezTo>
                  <a:lnTo>
                    <a:pt x="640" y="4751"/>
                  </a:lnTo>
                  <a:lnTo>
                    <a:pt x="7194" y="4751"/>
                  </a:lnTo>
                  <a:lnTo>
                    <a:pt x="7289" y="4503"/>
                  </a:lnTo>
                  <a:lnTo>
                    <a:pt x="7289" y="4503"/>
                  </a:lnTo>
                  <a:cubicBezTo>
                    <a:pt x="7117" y="4522"/>
                    <a:pt x="6936" y="4532"/>
                    <a:pt x="6755" y="4541"/>
                  </a:cubicBezTo>
                  <a:cubicBezTo>
                    <a:pt x="4246" y="4532"/>
                    <a:pt x="2195" y="2509"/>
                    <a:pt x="216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72"/>
            <p:cNvSpPr/>
            <p:nvPr/>
          </p:nvSpPr>
          <p:spPr>
            <a:xfrm>
              <a:off x="8097690" y="1577207"/>
              <a:ext cx="184866" cy="143415"/>
            </a:xfrm>
            <a:custGeom>
              <a:avLst/>
              <a:gdLst/>
              <a:ahLst/>
              <a:cxnLst/>
              <a:rect l="l" t="t" r="r" b="b"/>
              <a:pathLst>
                <a:path w="7060" h="5477" extrusionOk="0">
                  <a:moveTo>
                    <a:pt x="309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26"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11" y="4331"/>
                    <a:pt x="2042" y="5476"/>
                    <a:pt x="3530" y="5476"/>
                  </a:cubicBezTo>
                  <a:cubicBezTo>
                    <a:pt x="5018" y="5476"/>
                    <a:pt x="6249" y="4331"/>
                    <a:pt x="6363" y="2843"/>
                  </a:cubicBezTo>
                  <a:lnTo>
                    <a:pt x="6478" y="2843"/>
                  </a:lnTo>
                  <a:cubicBezTo>
                    <a:pt x="6802" y="2843"/>
                    <a:pt x="7060" y="2567"/>
                    <a:pt x="7022" y="2242"/>
                  </a:cubicBezTo>
                  <a:cubicBezTo>
                    <a:pt x="6983" y="1956"/>
                    <a:pt x="6745" y="1746"/>
                    <a:pt x="6449" y="1746"/>
                  </a:cubicBezTo>
                  <a:lnTo>
                    <a:pt x="6373" y="1746"/>
                  </a:lnTo>
                  <a:cubicBezTo>
                    <a:pt x="6134" y="1746"/>
                    <a:pt x="5934" y="1555"/>
                    <a:pt x="5934" y="1307"/>
                  </a:cubicBezTo>
                  <a:lnTo>
                    <a:pt x="5934" y="878"/>
                  </a:lnTo>
                  <a:lnTo>
                    <a:pt x="4627" y="0"/>
                  </a:lnTo>
                  <a:lnTo>
                    <a:pt x="4627" y="506"/>
                  </a:lnTo>
                  <a:cubicBezTo>
                    <a:pt x="4627" y="628"/>
                    <a:pt x="4524" y="718"/>
                    <a:pt x="4412" y="718"/>
                  </a:cubicBezTo>
                  <a:cubicBezTo>
                    <a:pt x="4375" y="718"/>
                    <a:pt x="4338" y="708"/>
                    <a:pt x="4303" y="687"/>
                  </a:cubicBezTo>
                  <a:lnTo>
                    <a:pt x="3091"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72"/>
            <p:cNvSpPr/>
            <p:nvPr/>
          </p:nvSpPr>
          <p:spPr>
            <a:xfrm>
              <a:off x="8150138" y="1623031"/>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34" y="654"/>
                    <a:pt x="430" y="559"/>
                    <a:pt x="439" y="444"/>
                  </a:cubicBezTo>
                  <a:lnTo>
                    <a:pt x="439" y="216"/>
                  </a:lnTo>
                  <a:cubicBezTo>
                    <a:pt x="439"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6" name="Google Shape;13666;p72"/>
            <p:cNvSpPr/>
            <p:nvPr/>
          </p:nvSpPr>
          <p:spPr>
            <a:xfrm>
              <a:off x="8218848" y="1623031"/>
              <a:ext cx="11495" cy="17151"/>
            </a:xfrm>
            <a:custGeom>
              <a:avLst/>
              <a:gdLst/>
              <a:ahLst/>
              <a:cxnLst/>
              <a:rect l="l" t="t" r="r" b="b"/>
              <a:pathLst>
                <a:path w="439" h="655" extrusionOk="0">
                  <a:moveTo>
                    <a:pt x="219" y="1"/>
                  </a:moveTo>
                  <a:cubicBezTo>
                    <a:pt x="110" y="1"/>
                    <a:pt x="0" y="72"/>
                    <a:pt x="0" y="216"/>
                  </a:cubicBezTo>
                  <a:lnTo>
                    <a:pt x="0" y="435"/>
                  </a:lnTo>
                  <a:cubicBezTo>
                    <a:pt x="0" y="559"/>
                    <a:pt x="95" y="654"/>
                    <a:pt x="219" y="654"/>
                  </a:cubicBezTo>
                  <a:cubicBezTo>
                    <a:pt x="334" y="654"/>
                    <a:pt x="429" y="559"/>
                    <a:pt x="439" y="444"/>
                  </a:cubicBezTo>
                  <a:lnTo>
                    <a:pt x="439" y="216"/>
                  </a:lnTo>
                  <a:cubicBezTo>
                    <a:pt x="439" y="72"/>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7" name="Google Shape;13667;p72"/>
            <p:cNvSpPr/>
            <p:nvPr/>
          </p:nvSpPr>
          <p:spPr>
            <a:xfrm>
              <a:off x="8164618" y="1662963"/>
              <a:ext cx="50799" cy="17439"/>
            </a:xfrm>
            <a:custGeom>
              <a:avLst/>
              <a:gdLst/>
              <a:ahLst/>
              <a:cxnLst/>
              <a:rect l="l" t="t" r="r" b="b"/>
              <a:pathLst>
                <a:path w="1940" h="666" extrusionOk="0">
                  <a:moveTo>
                    <a:pt x="323" y="0"/>
                  </a:moveTo>
                  <a:cubicBezTo>
                    <a:pt x="153" y="0"/>
                    <a:pt x="0" y="224"/>
                    <a:pt x="163" y="379"/>
                  </a:cubicBezTo>
                  <a:cubicBezTo>
                    <a:pt x="382" y="562"/>
                    <a:pt x="654" y="666"/>
                    <a:pt x="937" y="666"/>
                  </a:cubicBezTo>
                  <a:cubicBezTo>
                    <a:pt x="949" y="666"/>
                    <a:pt x="962" y="666"/>
                    <a:pt x="974" y="665"/>
                  </a:cubicBezTo>
                  <a:cubicBezTo>
                    <a:pt x="986" y="666"/>
                    <a:pt x="999" y="666"/>
                    <a:pt x="1011" y="666"/>
                  </a:cubicBezTo>
                  <a:cubicBezTo>
                    <a:pt x="1294" y="666"/>
                    <a:pt x="1565" y="562"/>
                    <a:pt x="1785" y="379"/>
                  </a:cubicBezTo>
                  <a:cubicBezTo>
                    <a:pt x="1940" y="224"/>
                    <a:pt x="1792" y="0"/>
                    <a:pt x="1624" y="0"/>
                  </a:cubicBezTo>
                  <a:cubicBezTo>
                    <a:pt x="1575" y="0"/>
                    <a:pt x="1525" y="19"/>
                    <a:pt x="1480" y="64"/>
                  </a:cubicBezTo>
                  <a:cubicBezTo>
                    <a:pt x="1327" y="169"/>
                    <a:pt x="1150" y="222"/>
                    <a:pt x="974" y="222"/>
                  </a:cubicBezTo>
                  <a:cubicBezTo>
                    <a:pt x="797" y="222"/>
                    <a:pt x="621" y="169"/>
                    <a:pt x="468" y="64"/>
                  </a:cubicBezTo>
                  <a:cubicBezTo>
                    <a:pt x="423" y="19"/>
                    <a:pt x="372" y="0"/>
                    <a:pt x="323"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8" name="Google Shape;13668;p72"/>
            <p:cNvSpPr/>
            <p:nvPr/>
          </p:nvSpPr>
          <p:spPr>
            <a:xfrm>
              <a:off x="8097690" y="1577207"/>
              <a:ext cx="155382" cy="143389"/>
            </a:xfrm>
            <a:custGeom>
              <a:avLst/>
              <a:gdLst/>
              <a:ahLst/>
              <a:cxnLst/>
              <a:rect l="l" t="t" r="r" b="b"/>
              <a:pathLst>
                <a:path w="5934" h="5476" extrusionOk="0">
                  <a:moveTo>
                    <a:pt x="3101" y="0"/>
                  </a:moveTo>
                  <a:lnTo>
                    <a:pt x="2757" y="506"/>
                  </a:lnTo>
                  <a:cubicBezTo>
                    <a:pt x="2715" y="569"/>
                    <a:pt x="2642" y="607"/>
                    <a:pt x="2568" y="607"/>
                  </a:cubicBezTo>
                  <a:cubicBezTo>
                    <a:pt x="2542" y="607"/>
                    <a:pt x="2515" y="602"/>
                    <a:pt x="2490" y="592"/>
                  </a:cubicBezTo>
                  <a:lnTo>
                    <a:pt x="1431" y="134"/>
                  </a:lnTo>
                  <a:cubicBezTo>
                    <a:pt x="1403" y="120"/>
                    <a:pt x="1373" y="114"/>
                    <a:pt x="1344" y="114"/>
                  </a:cubicBezTo>
                  <a:cubicBezTo>
                    <a:pt x="1230" y="114"/>
                    <a:pt x="1126" y="212"/>
                    <a:pt x="1126" y="334"/>
                  </a:cubicBezTo>
                  <a:lnTo>
                    <a:pt x="1126" y="1317"/>
                  </a:lnTo>
                  <a:cubicBezTo>
                    <a:pt x="1126" y="1555"/>
                    <a:pt x="935" y="1756"/>
                    <a:pt x="687" y="1756"/>
                  </a:cubicBezTo>
                  <a:lnTo>
                    <a:pt x="611" y="1756"/>
                  </a:lnTo>
                  <a:cubicBezTo>
                    <a:pt x="604" y="1755"/>
                    <a:pt x="598" y="1755"/>
                    <a:pt x="592" y="1755"/>
                  </a:cubicBezTo>
                  <a:cubicBezTo>
                    <a:pt x="314" y="1755"/>
                    <a:pt x="76" y="1962"/>
                    <a:pt x="38" y="2242"/>
                  </a:cubicBezTo>
                  <a:cubicBezTo>
                    <a:pt x="0" y="2567"/>
                    <a:pt x="258" y="2843"/>
                    <a:pt x="582" y="2843"/>
                  </a:cubicBezTo>
                  <a:lnTo>
                    <a:pt x="697" y="2843"/>
                  </a:lnTo>
                  <a:cubicBezTo>
                    <a:pt x="809" y="4347"/>
                    <a:pt x="2057" y="5475"/>
                    <a:pt x="3511" y="5475"/>
                  </a:cubicBezTo>
                  <a:cubicBezTo>
                    <a:pt x="3662" y="5475"/>
                    <a:pt x="3815" y="5463"/>
                    <a:pt x="3969" y="5438"/>
                  </a:cubicBezTo>
                  <a:cubicBezTo>
                    <a:pt x="2585" y="5219"/>
                    <a:pt x="1565" y="4026"/>
                    <a:pt x="1565" y="2624"/>
                  </a:cubicBezTo>
                  <a:lnTo>
                    <a:pt x="1565" y="1479"/>
                  </a:lnTo>
                  <a:cubicBezTo>
                    <a:pt x="1565" y="1172"/>
                    <a:pt x="1818" y="939"/>
                    <a:pt x="2105" y="939"/>
                  </a:cubicBezTo>
                  <a:cubicBezTo>
                    <a:pt x="2175" y="939"/>
                    <a:pt x="2247" y="953"/>
                    <a:pt x="2318" y="983"/>
                  </a:cubicBezTo>
                  <a:cubicBezTo>
                    <a:pt x="2414" y="1031"/>
                    <a:pt x="2519" y="1040"/>
                    <a:pt x="2624" y="1040"/>
                  </a:cubicBezTo>
                  <a:cubicBezTo>
                    <a:pt x="2834" y="1012"/>
                    <a:pt x="3024" y="897"/>
                    <a:pt x="3139" y="716"/>
                  </a:cubicBezTo>
                  <a:lnTo>
                    <a:pt x="3225" y="582"/>
                  </a:lnTo>
                  <a:lnTo>
                    <a:pt x="4074" y="1069"/>
                  </a:lnTo>
                  <a:cubicBezTo>
                    <a:pt x="4177" y="1128"/>
                    <a:pt x="4290" y="1156"/>
                    <a:pt x="4401" y="1156"/>
                  </a:cubicBezTo>
                  <a:cubicBezTo>
                    <a:pt x="4648" y="1156"/>
                    <a:pt x="4887" y="1017"/>
                    <a:pt x="4999" y="773"/>
                  </a:cubicBezTo>
                  <a:lnTo>
                    <a:pt x="5695" y="1240"/>
                  </a:lnTo>
                  <a:lnTo>
                    <a:pt x="5715" y="1250"/>
                  </a:lnTo>
                  <a:lnTo>
                    <a:pt x="5734" y="1269"/>
                  </a:lnTo>
                  <a:lnTo>
                    <a:pt x="5934" y="1364"/>
                  </a:lnTo>
                  <a:cubicBezTo>
                    <a:pt x="5934" y="1345"/>
                    <a:pt x="5934" y="1326"/>
                    <a:pt x="5934" y="1307"/>
                  </a:cubicBezTo>
                  <a:lnTo>
                    <a:pt x="5934" y="878"/>
                  </a:lnTo>
                  <a:lnTo>
                    <a:pt x="4627" y="0"/>
                  </a:lnTo>
                  <a:lnTo>
                    <a:pt x="4627" y="506"/>
                  </a:lnTo>
                  <a:cubicBezTo>
                    <a:pt x="4627" y="628"/>
                    <a:pt x="4524" y="718"/>
                    <a:pt x="4412" y="718"/>
                  </a:cubicBezTo>
                  <a:cubicBezTo>
                    <a:pt x="4375" y="718"/>
                    <a:pt x="4338" y="708"/>
                    <a:pt x="4303" y="687"/>
                  </a:cubicBezTo>
                  <a:lnTo>
                    <a:pt x="3101"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72"/>
            <p:cNvSpPr/>
            <p:nvPr/>
          </p:nvSpPr>
          <p:spPr>
            <a:xfrm>
              <a:off x="8178863" y="1754558"/>
              <a:ext cx="22755" cy="63237"/>
            </a:xfrm>
            <a:custGeom>
              <a:avLst/>
              <a:gdLst/>
              <a:ahLst/>
              <a:cxnLst/>
              <a:rect l="l" t="t" r="r" b="b"/>
              <a:pathLst>
                <a:path w="869" h="2415" extrusionOk="0">
                  <a:moveTo>
                    <a:pt x="1" y="1"/>
                  </a:moveTo>
                  <a:lnTo>
                    <a:pt x="1" y="2195"/>
                  </a:lnTo>
                  <a:cubicBezTo>
                    <a:pt x="1" y="2309"/>
                    <a:pt x="96" y="2414"/>
                    <a:pt x="211" y="2414"/>
                  </a:cubicBezTo>
                  <a:lnTo>
                    <a:pt x="649" y="2414"/>
                  </a:lnTo>
                  <a:cubicBezTo>
                    <a:pt x="773" y="2405"/>
                    <a:pt x="869" y="2309"/>
                    <a:pt x="869" y="2195"/>
                  </a:cubicBezTo>
                  <a:lnTo>
                    <a:pt x="86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72"/>
            <p:cNvSpPr/>
            <p:nvPr/>
          </p:nvSpPr>
          <p:spPr>
            <a:xfrm>
              <a:off x="8127645" y="1728137"/>
              <a:ext cx="62477" cy="57921"/>
            </a:xfrm>
            <a:custGeom>
              <a:avLst/>
              <a:gdLst/>
              <a:ahLst/>
              <a:cxnLst/>
              <a:rect l="l" t="t" r="r" b="b"/>
              <a:pathLst>
                <a:path w="2386" h="2212" extrusionOk="0">
                  <a:moveTo>
                    <a:pt x="512" y="1"/>
                  </a:moveTo>
                  <a:cubicBezTo>
                    <a:pt x="431" y="1"/>
                    <a:pt x="355" y="43"/>
                    <a:pt x="316" y="122"/>
                  </a:cubicBezTo>
                  <a:lnTo>
                    <a:pt x="30" y="685"/>
                  </a:lnTo>
                  <a:cubicBezTo>
                    <a:pt x="1" y="752"/>
                    <a:pt x="1" y="828"/>
                    <a:pt x="30" y="895"/>
                  </a:cubicBezTo>
                  <a:lnTo>
                    <a:pt x="716" y="2097"/>
                  </a:lnTo>
                  <a:cubicBezTo>
                    <a:pt x="756" y="2171"/>
                    <a:pt x="833" y="2211"/>
                    <a:pt x="912" y="2211"/>
                  </a:cubicBezTo>
                  <a:cubicBezTo>
                    <a:pt x="964" y="2211"/>
                    <a:pt x="1018" y="2193"/>
                    <a:pt x="1060" y="2154"/>
                  </a:cubicBezTo>
                  <a:lnTo>
                    <a:pt x="2386" y="1010"/>
                  </a:lnTo>
                  <a:lnTo>
                    <a:pt x="621" y="27"/>
                  </a:lnTo>
                  <a:cubicBezTo>
                    <a:pt x="586" y="9"/>
                    <a:pt x="548" y="1"/>
                    <a:pt x="512"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72"/>
            <p:cNvSpPr/>
            <p:nvPr/>
          </p:nvSpPr>
          <p:spPr>
            <a:xfrm>
              <a:off x="8190096" y="1728137"/>
              <a:ext cx="62477" cy="57816"/>
            </a:xfrm>
            <a:custGeom>
              <a:avLst/>
              <a:gdLst/>
              <a:ahLst/>
              <a:cxnLst/>
              <a:rect l="l" t="t" r="r" b="b"/>
              <a:pathLst>
                <a:path w="2386" h="2208" extrusionOk="0">
                  <a:moveTo>
                    <a:pt x="1875" y="1"/>
                  </a:moveTo>
                  <a:cubicBezTo>
                    <a:pt x="1839" y="1"/>
                    <a:pt x="1801" y="9"/>
                    <a:pt x="1766" y="27"/>
                  </a:cubicBezTo>
                  <a:lnTo>
                    <a:pt x="1" y="1010"/>
                  </a:lnTo>
                  <a:lnTo>
                    <a:pt x="1337" y="2154"/>
                  </a:lnTo>
                  <a:cubicBezTo>
                    <a:pt x="1376" y="2190"/>
                    <a:pt x="1427" y="2207"/>
                    <a:pt x="1480" y="2207"/>
                  </a:cubicBezTo>
                  <a:cubicBezTo>
                    <a:pt x="1555" y="2207"/>
                    <a:pt x="1631" y="2170"/>
                    <a:pt x="1670" y="2097"/>
                  </a:cubicBezTo>
                  <a:lnTo>
                    <a:pt x="2357" y="895"/>
                  </a:lnTo>
                  <a:cubicBezTo>
                    <a:pt x="2386" y="828"/>
                    <a:pt x="2386" y="752"/>
                    <a:pt x="2357" y="685"/>
                  </a:cubicBezTo>
                  <a:lnTo>
                    <a:pt x="2071" y="122"/>
                  </a:lnTo>
                  <a:cubicBezTo>
                    <a:pt x="2032" y="43"/>
                    <a:pt x="1956" y="1"/>
                    <a:pt x="187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72"/>
            <p:cNvSpPr/>
            <p:nvPr/>
          </p:nvSpPr>
          <p:spPr>
            <a:xfrm>
              <a:off x="8058464" y="1770557"/>
              <a:ext cx="51480" cy="64206"/>
            </a:xfrm>
            <a:custGeom>
              <a:avLst/>
              <a:gdLst/>
              <a:ahLst/>
              <a:cxnLst/>
              <a:rect l="l" t="t" r="r" b="b"/>
              <a:pathLst>
                <a:path w="1966" h="2452" extrusionOk="0">
                  <a:moveTo>
                    <a:pt x="296" y="0"/>
                  </a:moveTo>
                  <a:cubicBezTo>
                    <a:pt x="182" y="96"/>
                    <a:pt x="86" y="201"/>
                    <a:pt x="0" y="325"/>
                  </a:cubicBezTo>
                  <a:lnTo>
                    <a:pt x="1317" y="1488"/>
                  </a:lnTo>
                  <a:cubicBezTo>
                    <a:pt x="1450" y="1612"/>
                    <a:pt x="1536" y="1794"/>
                    <a:pt x="1536" y="1975"/>
                  </a:cubicBezTo>
                  <a:lnTo>
                    <a:pt x="1536" y="2376"/>
                  </a:lnTo>
                  <a:lnTo>
                    <a:pt x="1966" y="2452"/>
                  </a:lnTo>
                  <a:lnTo>
                    <a:pt x="1966" y="1975"/>
                  </a:lnTo>
                  <a:cubicBezTo>
                    <a:pt x="1966" y="1670"/>
                    <a:pt x="1832" y="1364"/>
                    <a:pt x="1603" y="1164"/>
                  </a:cubicBezTo>
                  <a:lnTo>
                    <a:pt x="296"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72"/>
            <p:cNvSpPr/>
            <p:nvPr/>
          </p:nvSpPr>
          <p:spPr>
            <a:xfrm>
              <a:off x="8270301" y="1770557"/>
              <a:ext cx="51480" cy="64206"/>
            </a:xfrm>
            <a:custGeom>
              <a:avLst/>
              <a:gdLst/>
              <a:ahLst/>
              <a:cxnLst/>
              <a:rect l="l" t="t" r="r" b="b"/>
              <a:pathLst>
                <a:path w="1966" h="2452" extrusionOk="0">
                  <a:moveTo>
                    <a:pt x="1670" y="0"/>
                  </a:moveTo>
                  <a:lnTo>
                    <a:pt x="372" y="1164"/>
                  </a:lnTo>
                  <a:cubicBezTo>
                    <a:pt x="134" y="1364"/>
                    <a:pt x="0" y="1670"/>
                    <a:pt x="0" y="1975"/>
                  </a:cubicBezTo>
                  <a:lnTo>
                    <a:pt x="0" y="2452"/>
                  </a:lnTo>
                  <a:lnTo>
                    <a:pt x="439" y="2376"/>
                  </a:lnTo>
                  <a:lnTo>
                    <a:pt x="439" y="1975"/>
                  </a:lnTo>
                  <a:cubicBezTo>
                    <a:pt x="439" y="1794"/>
                    <a:pt x="515" y="1612"/>
                    <a:pt x="659" y="1488"/>
                  </a:cubicBezTo>
                  <a:lnTo>
                    <a:pt x="1965" y="325"/>
                  </a:lnTo>
                  <a:cubicBezTo>
                    <a:pt x="1889" y="201"/>
                    <a:pt x="1784" y="96"/>
                    <a:pt x="167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4" name="Google Shape;13674;p72"/>
          <p:cNvGrpSpPr/>
          <p:nvPr/>
        </p:nvGrpSpPr>
        <p:grpSpPr>
          <a:xfrm>
            <a:off x="5794745" y="1502999"/>
            <a:ext cx="274550" cy="354754"/>
            <a:chOff x="5794745" y="1502999"/>
            <a:chExt cx="274550" cy="354754"/>
          </a:xfrm>
        </p:grpSpPr>
        <p:sp>
          <p:nvSpPr>
            <p:cNvPr id="13675" name="Google Shape;13675;p72"/>
            <p:cNvSpPr/>
            <p:nvPr/>
          </p:nvSpPr>
          <p:spPr>
            <a:xfrm>
              <a:off x="5794745" y="1703340"/>
              <a:ext cx="274550" cy="154413"/>
            </a:xfrm>
            <a:custGeom>
              <a:avLst/>
              <a:gdLst/>
              <a:ahLst/>
              <a:cxnLst/>
              <a:rect l="l" t="t" r="r" b="b"/>
              <a:pathLst>
                <a:path w="10485" h="5897" extrusionOk="0">
                  <a:moveTo>
                    <a:pt x="3711" y="1"/>
                  </a:moveTo>
                  <a:lnTo>
                    <a:pt x="3711" y="1031"/>
                  </a:lnTo>
                  <a:cubicBezTo>
                    <a:pt x="3711" y="1327"/>
                    <a:pt x="3521" y="1585"/>
                    <a:pt x="3244" y="1661"/>
                  </a:cubicBezTo>
                  <a:lnTo>
                    <a:pt x="935" y="2338"/>
                  </a:lnTo>
                  <a:cubicBezTo>
                    <a:pt x="382" y="2500"/>
                    <a:pt x="0" y="3016"/>
                    <a:pt x="0" y="3597"/>
                  </a:cubicBezTo>
                  <a:lnTo>
                    <a:pt x="0" y="5248"/>
                  </a:lnTo>
                  <a:cubicBezTo>
                    <a:pt x="0" y="5601"/>
                    <a:pt x="296" y="5897"/>
                    <a:pt x="659" y="5897"/>
                  </a:cubicBezTo>
                  <a:lnTo>
                    <a:pt x="9827" y="5897"/>
                  </a:lnTo>
                  <a:cubicBezTo>
                    <a:pt x="10189" y="5897"/>
                    <a:pt x="10485" y="5601"/>
                    <a:pt x="10485" y="5248"/>
                  </a:cubicBezTo>
                  <a:lnTo>
                    <a:pt x="10485" y="3597"/>
                  </a:lnTo>
                  <a:cubicBezTo>
                    <a:pt x="10485" y="3016"/>
                    <a:pt x="10103" y="2510"/>
                    <a:pt x="9540" y="2348"/>
                  </a:cubicBezTo>
                  <a:lnTo>
                    <a:pt x="7241" y="1670"/>
                  </a:lnTo>
                  <a:cubicBezTo>
                    <a:pt x="6965" y="1585"/>
                    <a:pt x="6774" y="1327"/>
                    <a:pt x="6774" y="1041"/>
                  </a:cubicBezTo>
                  <a:lnTo>
                    <a:pt x="677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72"/>
            <p:cNvSpPr/>
            <p:nvPr/>
          </p:nvSpPr>
          <p:spPr>
            <a:xfrm>
              <a:off x="5891918" y="1703340"/>
              <a:ext cx="80205" cy="22886"/>
            </a:xfrm>
            <a:custGeom>
              <a:avLst/>
              <a:gdLst/>
              <a:ahLst/>
              <a:cxnLst/>
              <a:rect l="l" t="t" r="r" b="b"/>
              <a:pathLst>
                <a:path w="3063" h="874" extrusionOk="0">
                  <a:moveTo>
                    <a:pt x="0" y="1"/>
                  </a:moveTo>
                  <a:lnTo>
                    <a:pt x="0" y="487"/>
                  </a:lnTo>
                  <a:cubicBezTo>
                    <a:pt x="477" y="745"/>
                    <a:pt x="1002" y="874"/>
                    <a:pt x="1528" y="874"/>
                  </a:cubicBezTo>
                  <a:cubicBezTo>
                    <a:pt x="2054" y="874"/>
                    <a:pt x="2581" y="745"/>
                    <a:pt x="3063" y="487"/>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7" name="Google Shape;13677;p72"/>
            <p:cNvSpPr/>
            <p:nvPr/>
          </p:nvSpPr>
          <p:spPr>
            <a:xfrm>
              <a:off x="5835698" y="1554478"/>
              <a:ext cx="192381" cy="160147"/>
            </a:xfrm>
            <a:custGeom>
              <a:avLst/>
              <a:gdLst/>
              <a:ahLst/>
              <a:cxnLst/>
              <a:rect l="l" t="t" r="r" b="b"/>
              <a:pathLst>
                <a:path w="7347" h="6116" extrusionOk="0">
                  <a:moveTo>
                    <a:pt x="840" y="0"/>
                  </a:moveTo>
                  <a:lnTo>
                    <a:pt x="840" y="2404"/>
                  </a:lnTo>
                  <a:lnTo>
                    <a:pt x="726" y="2404"/>
                  </a:lnTo>
                  <a:cubicBezTo>
                    <a:pt x="1" y="2404"/>
                    <a:pt x="1" y="3501"/>
                    <a:pt x="726" y="3501"/>
                  </a:cubicBezTo>
                  <a:lnTo>
                    <a:pt x="850" y="3501"/>
                  </a:lnTo>
                  <a:cubicBezTo>
                    <a:pt x="955" y="4980"/>
                    <a:pt x="2195" y="6115"/>
                    <a:pt x="3674" y="6115"/>
                  </a:cubicBezTo>
                  <a:cubicBezTo>
                    <a:pt x="5152" y="6115"/>
                    <a:pt x="6393" y="4980"/>
                    <a:pt x="6507" y="3501"/>
                  </a:cubicBezTo>
                  <a:lnTo>
                    <a:pt x="6622" y="3501"/>
                  </a:lnTo>
                  <a:cubicBezTo>
                    <a:pt x="7347" y="3501"/>
                    <a:pt x="7347" y="2404"/>
                    <a:pt x="6622" y="2404"/>
                  </a:cubicBezTo>
                  <a:lnTo>
                    <a:pt x="6517" y="2404"/>
                  </a:lnTo>
                  <a:lnTo>
                    <a:pt x="6517" y="0"/>
                  </a:lnTo>
                  <a:close/>
                </a:path>
              </a:pathLst>
            </a:custGeom>
            <a:solidFill>
              <a:srgbClr val="F0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8" name="Google Shape;13678;p72"/>
            <p:cNvSpPr/>
            <p:nvPr/>
          </p:nvSpPr>
          <p:spPr>
            <a:xfrm>
              <a:off x="5839705" y="1554478"/>
              <a:ext cx="143677" cy="160357"/>
            </a:xfrm>
            <a:custGeom>
              <a:avLst/>
              <a:gdLst/>
              <a:ahLst/>
              <a:cxnLst/>
              <a:rect l="l" t="t" r="r" b="b"/>
              <a:pathLst>
                <a:path w="5487" h="6124" extrusionOk="0">
                  <a:moveTo>
                    <a:pt x="687" y="0"/>
                  </a:moveTo>
                  <a:lnTo>
                    <a:pt x="687" y="2404"/>
                  </a:lnTo>
                  <a:lnTo>
                    <a:pt x="602" y="2404"/>
                  </a:lnTo>
                  <a:cubicBezTo>
                    <a:pt x="315" y="2404"/>
                    <a:pt x="67" y="2614"/>
                    <a:pt x="29" y="2900"/>
                  </a:cubicBezTo>
                  <a:cubicBezTo>
                    <a:pt x="1" y="3215"/>
                    <a:pt x="249" y="3501"/>
                    <a:pt x="573" y="3501"/>
                  </a:cubicBezTo>
                  <a:lnTo>
                    <a:pt x="697" y="3501"/>
                  </a:lnTo>
                  <a:cubicBezTo>
                    <a:pt x="801" y="4997"/>
                    <a:pt x="2048" y="6124"/>
                    <a:pt x="3502" y="6124"/>
                  </a:cubicBezTo>
                  <a:cubicBezTo>
                    <a:pt x="3652" y="6124"/>
                    <a:pt x="3805" y="6112"/>
                    <a:pt x="3960" y="6087"/>
                  </a:cubicBezTo>
                  <a:cubicBezTo>
                    <a:pt x="2576" y="5867"/>
                    <a:pt x="1556" y="4684"/>
                    <a:pt x="1556" y="3282"/>
                  </a:cubicBezTo>
                  <a:lnTo>
                    <a:pt x="1556" y="2185"/>
                  </a:lnTo>
                  <a:cubicBezTo>
                    <a:pt x="1556" y="1708"/>
                    <a:pt x="1947" y="1317"/>
                    <a:pt x="2433" y="1317"/>
                  </a:cubicBezTo>
                  <a:lnTo>
                    <a:pt x="5057" y="1317"/>
                  </a:lnTo>
                  <a:cubicBezTo>
                    <a:pt x="5295" y="1317"/>
                    <a:pt x="5486" y="1116"/>
                    <a:pt x="5486" y="878"/>
                  </a:cubicBezTo>
                  <a:lnTo>
                    <a:pt x="5486"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72"/>
            <p:cNvSpPr/>
            <p:nvPr/>
          </p:nvSpPr>
          <p:spPr>
            <a:xfrm>
              <a:off x="5842716" y="1502999"/>
              <a:ext cx="187118" cy="114455"/>
            </a:xfrm>
            <a:custGeom>
              <a:avLst/>
              <a:gdLst/>
              <a:ahLst/>
              <a:cxnLst/>
              <a:rect l="l" t="t" r="r" b="b"/>
              <a:pathLst>
                <a:path w="7146" h="4371" extrusionOk="0">
                  <a:moveTo>
                    <a:pt x="6000" y="1"/>
                  </a:moveTo>
                  <a:cubicBezTo>
                    <a:pt x="5994" y="1"/>
                    <a:pt x="5988" y="1"/>
                    <a:pt x="5982" y="1"/>
                  </a:cubicBezTo>
                  <a:lnTo>
                    <a:pt x="1841" y="1"/>
                  </a:lnTo>
                  <a:cubicBezTo>
                    <a:pt x="811" y="1"/>
                    <a:pt x="0" y="898"/>
                    <a:pt x="105" y="1928"/>
                  </a:cubicBezTo>
                  <a:lnTo>
                    <a:pt x="353" y="4370"/>
                  </a:lnTo>
                  <a:lnTo>
                    <a:pt x="572" y="4370"/>
                  </a:lnTo>
                  <a:cubicBezTo>
                    <a:pt x="811" y="4370"/>
                    <a:pt x="1002" y="4179"/>
                    <a:pt x="1002" y="3931"/>
                  </a:cubicBezTo>
                  <a:lnTo>
                    <a:pt x="1002" y="2844"/>
                  </a:lnTo>
                  <a:lnTo>
                    <a:pt x="5819" y="2844"/>
                  </a:lnTo>
                  <a:lnTo>
                    <a:pt x="5819" y="3931"/>
                  </a:lnTo>
                  <a:cubicBezTo>
                    <a:pt x="5819" y="4179"/>
                    <a:pt x="6010" y="4370"/>
                    <a:pt x="6249" y="4370"/>
                  </a:cubicBezTo>
                  <a:lnTo>
                    <a:pt x="6468" y="4370"/>
                  </a:lnTo>
                  <a:lnTo>
                    <a:pt x="6649" y="2014"/>
                  </a:lnTo>
                  <a:lnTo>
                    <a:pt x="6640" y="2014"/>
                  </a:lnTo>
                  <a:cubicBezTo>
                    <a:pt x="6964" y="1794"/>
                    <a:pt x="7145" y="1413"/>
                    <a:pt x="7117" y="1022"/>
                  </a:cubicBezTo>
                  <a:cubicBezTo>
                    <a:pt x="7070" y="446"/>
                    <a:pt x="6583" y="1"/>
                    <a:pt x="600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72"/>
            <p:cNvSpPr/>
            <p:nvPr/>
          </p:nvSpPr>
          <p:spPr>
            <a:xfrm>
              <a:off x="5842716" y="1502999"/>
              <a:ext cx="72218" cy="114455"/>
            </a:xfrm>
            <a:custGeom>
              <a:avLst/>
              <a:gdLst/>
              <a:ahLst/>
              <a:cxnLst/>
              <a:rect l="l" t="t" r="r" b="b"/>
              <a:pathLst>
                <a:path w="2758" h="4371" extrusionOk="0">
                  <a:moveTo>
                    <a:pt x="1841" y="1"/>
                  </a:moveTo>
                  <a:cubicBezTo>
                    <a:pt x="811" y="1"/>
                    <a:pt x="0" y="898"/>
                    <a:pt x="105" y="1928"/>
                  </a:cubicBezTo>
                  <a:lnTo>
                    <a:pt x="353" y="4370"/>
                  </a:lnTo>
                  <a:lnTo>
                    <a:pt x="572" y="4370"/>
                  </a:lnTo>
                  <a:cubicBezTo>
                    <a:pt x="811" y="4370"/>
                    <a:pt x="1002" y="4179"/>
                    <a:pt x="1002" y="3931"/>
                  </a:cubicBezTo>
                  <a:lnTo>
                    <a:pt x="1002" y="1756"/>
                  </a:lnTo>
                  <a:cubicBezTo>
                    <a:pt x="1002" y="783"/>
                    <a:pt x="1784" y="1"/>
                    <a:pt x="275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1" name="Google Shape;13681;p72"/>
            <p:cNvSpPr/>
            <p:nvPr/>
          </p:nvSpPr>
          <p:spPr>
            <a:xfrm>
              <a:off x="5891918" y="1617532"/>
              <a:ext cx="11521" cy="17151"/>
            </a:xfrm>
            <a:custGeom>
              <a:avLst/>
              <a:gdLst/>
              <a:ahLst/>
              <a:cxnLst/>
              <a:rect l="l" t="t" r="r" b="b"/>
              <a:pathLst>
                <a:path w="440" h="655" extrusionOk="0">
                  <a:moveTo>
                    <a:pt x="220" y="1"/>
                  </a:moveTo>
                  <a:cubicBezTo>
                    <a:pt x="110" y="1"/>
                    <a:pt x="0" y="73"/>
                    <a:pt x="0" y="216"/>
                  </a:cubicBezTo>
                  <a:lnTo>
                    <a:pt x="0" y="435"/>
                  </a:lnTo>
                  <a:cubicBezTo>
                    <a:pt x="0" y="550"/>
                    <a:pt x="96" y="654"/>
                    <a:pt x="220" y="654"/>
                  </a:cubicBezTo>
                  <a:cubicBezTo>
                    <a:pt x="334" y="654"/>
                    <a:pt x="439" y="550"/>
                    <a:pt x="439" y="435"/>
                  </a:cubicBezTo>
                  <a:lnTo>
                    <a:pt x="439" y="216"/>
                  </a:lnTo>
                  <a:cubicBezTo>
                    <a:pt x="439"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2" name="Google Shape;13682;p72"/>
            <p:cNvSpPr/>
            <p:nvPr/>
          </p:nvSpPr>
          <p:spPr>
            <a:xfrm>
              <a:off x="5960601" y="1617532"/>
              <a:ext cx="11521" cy="17151"/>
            </a:xfrm>
            <a:custGeom>
              <a:avLst/>
              <a:gdLst/>
              <a:ahLst/>
              <a:cxnLst/>
              <a:rect l="l" t="t" r="r" b="b"/>
              <a:pathLst>
                <a:path w="440" h="655" extrusionOk="0">
                  <a:moveTo>
                    <a:pt x="220" y="1"/>
                  </a:moveTo>
                  <a:cubicBezTo>
                    <a:pt x="111" y="1"/>
                    <a:pt x="1" y="73"/>
                    <a:pt x="1" y="216"/>
                  </a:cubicBezTo>
                  <a:lnTo>
                    <a:pt x="1" y="435"/>
                  </a:lnTo>
                  <a:cubicBezTo>
                    <a:pt x="1" y="550"/>
                    <a:pt x="96" y="654"/>
                    <a:pt x="220" y="654"/>
                  </a:cubicBezTo>
                  <a:cubicBezTo>
                    <a:pt x="335" y="654"/>
                    <a:pt x="430" y="550"/>
                    <a:pt x="440" y="435"/>
                  </a:cubicBezTo>
                  <a:lnTo>
                    <a:pt x="440" y="216"/>
                  </a:lnTo>
                  <a:cubicBezTo>
                    <a:pt x="440" y="73"/>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72"/>
            <p:cNvSpPr/>
            <p:nvPr/>
          </p:nvSpPr>
          <p:spPr>
            <a:xfrm>
              <a:off x="5906424" y="1657438"/>
              <a:ext cx="50773" cy="17282"/>
            </a:xfrm>
            <a:custGeom>
              <a:avLst/>
              <a:gdLst/>
              <a:ahLst/>
              <a:cxnLst/>
              <a:rect l="l" t="t" r="r" b="b"/>
              <a:pathLst>
                <a:path w="1939" h="660" extrusionOk="0">
                  <a:moveTo>
                    <a:pt x="315" y="0"/>
                  </a:moveTo>
                  <a:cubicBezTo>
                    <a:pt x="144" y="0"/>
                    <a:pt x="0" y="218"/>
                    <a:pt x="162" y="380"/>
                  </a:cubicBezTo>
                  <a:cubicBezTo>
                    <a:pt x="373" y="556"/>
                    <a:pt x="633" y="659"/>
                    <a:pt x="904" y="659"/>
                  </a:cubicBezTo>
                  <a:cubicBezTo>
                    <a:pt x="927" y="659"/>
                    <a:pt x="950" y="658"/>
                    <a:pt x="973" y="657"/>
                  </a:cubicBezTo>
                  <a:cubicBezTo>
                    <a:pt x="986" y="657"/>
                    <a:pt x="1000" y="658"/>
                    <a:pt x="1013" y="658"/>
                  </a:cubicBezTo>
                  <a:cubicBezTo>
                    <a:pt x="1294" y="658"/>
                    <a:pt x="1565" y="562"/>
                    <a:pt x="1784" y="380"/>
                  </a:cubicBezTo>
                  <a:cubicBezTo>
                    <a:pt x="1938" y="218"/>
                    <a:pt x="1792" y="0"/>
                    <a:pt x="1621" y="0"/>
                  </a:cubicBezTo>
                  <a:cubicBezTo>
                    <a:pt x="1570" y="0"/>
                    <a:pt x="1517" y="19"/>
                    <a:pt x="1469" y="65"/>
                  </a:cubicBezTo>
                  <a:cubicBezTo>
                    <a:pt x="1321" y="170"/>
                    <a:pt x="1147" y="223"/>
                    <a:pt x="972" y="223"/>
                  </a:cubicBezTo>
                  <a:cubicBezTo>
                    <a:pt x="796" y="223"/>
                    <a:pt x="620" y="170"/>
                    <a:pt x="467"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72"/>
            <p:cNvSpPr/>
            <p:nvPr/>
          </p:nvSpPr>
          <p:spPr>
            <a:xfrm>
              <a:off x="5884429" y="1600433"/>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5" name="Google Shape;13685;p72"/>
            <p:cNvSpPr/>
            <p:nvPr/>
          </p:nvSpPr>
          <p:spPr>
            <a:xfrm>
              <a:off x="5953112" y="1600433"/>
              <a:ext cx="26499" cy="11260"/>
            </a:xfrm>
            <a:custGeom>
              <a:avLst/>
              <a:gdLst/>
              <a:ahLst/>
              <a:cxnLst/>
              <a:rect l="l" t="t" r="r" b="b"/>
              <a:pathLst>
                <a:path w="1012" h="430" extrusionOk="0">
                  <a:moveTo>
                    <a:pt x="287" y="1"/>
                  </a:moveTo>
                  <a:cubicBezTo>
                    <a:pt x="1" y="1"/>
                    <a:pt x="1" y="430"/>
                    <a:pt x="287" y="430"/>
                  </a:cubicBezTo>
                  <a:lnTo>
                    <a:pt x="726" y="430"/>
                  </a:lnTo>
                  <a:cubicBezTo>
                    <a:pt x="1012" y="43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6" name="Google Shape;13686;p72"/>
            <p:cNvSpPr/>
            <p:nvPr/>
          </p:nvSpPr>
          <p:spPr>
            <a:xfrm>
              <a:off x="5846199" y="1748326"/>
              <a:ext cx="171643" cy="109427"/>
            </a:xfrm>
            <a:custGeom>
              <a:avLst/>
              <a:gdLst/>
              <a:ahLst/>
              <a:cxnLst/>
              <a:rect l="l" t="t" r="r" b="b"/>
              <a:pathLst>
                <a:path w="6555" h="4179" extrusionOk="0">
                  <a:moveTo>
                    <a:pt x="1088" y="0"/>
                  </a:moveTo>
                  <a:lnTo>
                    <a:pt x="1" y="324"/>
                  </a:lnTo>
                  <a:lnTo>
                    <a:pt x="1" y="4179"/>
                  </a:lnTo>
                  <a:lnTo>
                    <a:pt x="6555" y="4179"/>
                  </a:lnTo>
                  <a:lnTo>
                    <a:pt x="6555" y="324"/>
                  </a:lnTo>
                  <a:lnTo>
                    <a:pt x="5467" y="0"/>
                  </a:lnTo>
                  <a:lnTo>
                    <a:pt x="5467" y="468"/>
                  </a:lnTo>
                  <a:cubicBezTo>
                    <a:pt x="5467" y="1670"/>
                    <a:pt x="4484" y="2652"/>
                    <a:pt x="3282" y="2652"/>
                  </a:cubicBezTo>
                  <a:cubicBezTo>
                    <a:pt x="2071" y="2652"/>
                    <a:pt x="1098" y="1670"/>
                    <a:pt x="1098" y="468"/>
                  </a:cubicBezTo>
                  <a:lnTo>
                    <a:pt x="1088" y="468"/>
                  </a:lnTo>
                  <a:lnTo>
                    <a:pt x="108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72"/>
            <p:cNvSpPr/>
            <p:nvPr/>
          </p:nvSpPr>
          <p:spPr>
            <a:xfrm>
              <a:off x="5845439" y="1548979"/>
              <a:ext cx="177901" cy="28489"/>
            </a:xfrm>
            <a:custGeom>
              <a:avLst/>
              <a:gdLst/>
              <a:ahLst/>
              <a:cxnLst/>
              <a:rect l="l" t="t" r="r" b="b"/>
              <a:pathLst>
                <a:path w="6794" h="1088" extrusionOk="0">
                  <a:moveTo>
                    <a:pt x="1" y="0"/>
                  </a:moveTo>
                  <a:cubicBezTo>
                    <a:pt x="1" y="58"/>
                    <a:pt x="1" y="115"/>
                    <a:pt x="11" y="172"/>
                  </a:cubicBezTo>
                  <a:lnTo>
                    <a:pt x="96" y="1088"/>
                  </a:lnTo>
                  <a:lnTo>
                    <a:pt x="6479" y="1088"/>
                  </a:lnTo>
                  <a:lnTo>
                    <a:pt x="6545" y="258"/>
                  </a:lnTo>
                  <a:lnTo>
                    <a:pt x="6526" y="258"/>
                  </a:lnTo>
                  <a:cubicBezTo>
                    <a:pt x="6631" y="182"/>
                    <a:pt x="6727" y="96"/>
                    <a:pt x="6793"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72"/>
            <p:cNvSpPr/>
            <p:nvPr/>
          </p:nvSpPr>
          <p:spPr>
            <a:xfrm>
              <a:off x="5932635" y="1548979"/>
              <a:ext cx="90941" cy="22781"/>
            </a:xfrm>
            <a:custGeom>
              <a:avLst/>
              <a:gdLst/>
              <a:ahLst/>
              <a:cxnLst/>
              <a:rect l="l" t="t" r="r" b="b"/>
              <a:pathLst>
                <a:path w="3473" h="870" extrusionOk="0">
                  <a:moveTo>
                    <a:pt x="0" y="0"/>
                  </a:moveTo>
                  <a:cubicBezTo>
                    <a:pt x="105" y="506"/>
                    <a:pt x="554" y="868"/>
                    <a:pt x="1069" y="868"/>
                  </a:cubicBezTo>
                  <a:cubicBezTo>
                    <a:pt x="1317" y="868"/>
                    <a:pt x="1565" y="783"/>
                    <a:pt x="1756" y="620"/>
                  </a:cubicBezTo>
                  <a:cubicBezTo>
                    <a:pt x="2006" y="785"/>
                    <a:pt x="2298" y="869"/>
                    <a:pt x="2591" y="869"/>
                  </a:cubicBezTo>
                  <a:cubicBezTo>
                    <a:pt x="2789" y="869"/>
                    <a:pt x="2989" y="831"/>
                    <a:pt x="3177" y="754"/>
                  </a:cubicBezTo>
                  <a:lnTo>
                    <a:pt x="3215" y="258"/>
                  </a:lnTo>
                  <a:lnTo>
                    <a:pt x="3206" y="258"/>
                  </a:lnTo>
                  <a:cubicBezTo>
                    <a:pt x="3301" y="182"/>
                    <a:pt x="3397" y="96"/>
                    <a:pt x="3473"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9" name="Google Shape;13689;p72"/>
            <p:cNvSpPr/>
            <p:nvPr/>
          </p:nvSpPr>
          <p:spPr>
            <a:xfrm>
              <a:off x="5932373" y="1537484"/>
              <a:ext cx="17282" cy="11521"/>
            </a:xfrm>
            <a:custGeom>
              <a:avLst/>
              <a:gdLst/>
              <a:ahLst/>
              <a:cxnLst/>
              <a:rect l="l" t="t" r="r" b="b"/>
              <a:pathLst>
                <a:path w="660" h="440" extrusionOk="0">
                  <a:moveTo>
                    <a:pt x="440" y="0"/>
                  </a:moveTo>
                  <a:cubicBezTo>
                    <a:pt x="201" y="0"/>
                    <a:pt x="1" y="191"/>
                    <a:pt x="10" y="439"/>
                  </a:cubicBezTo>
                  <a:lnTo>
                    <a:pt x="659" y="439"/>
                  </a:lnTo>
                  <a:lnTo>
                    <a:pt x="65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0" name="Google Shape;13690;p72"/>
            <p:cNvSpPr/>
            <p:nvPr/>
          </p:nvSpPr>
          <p:spPr>
            <a:xfrm>
              <a:off x="5972096" y="1502999"/>
              <a:ext cx="57240" cy="57240"/>
            </a:xfrm>
            <a:custGeom>
              <a:avLst/>
              <a:gdLst/>
              <a:ahLst/>
              <a:cxnLst/>
              <a:rect l="l" t="t" r="r" b="b"/>
              <a:pathLst>
                <a:path w="2186" h="2186" extrusionOk="0">
                  <a:moveTo>
                    <a:pt x="1088" y="1"/>
                  </a:moveTo>
                  <a:cubicBezTo>
                    <a:pt x="487" y="1"/>
                    <a:pt x="1" y="497"/>
                    <a:pt x="1" y="1098"/>
                  </a:cubicBezTo>
                  <a:cubicBezTo>
                    <a:pt x="1" y="1699"/>
                    <a:pt x="487" y="2186"/>
                    <a:pt x="1088" y="2186"/>
                  </a:cubicBezTo>
                  <a:cubicBezTo>
                    <a:pt x="1689" y="2186"/>
                    <a:pt x="2185" y="1699"/>
                    <a:pt x="2185" y="1098"/>
                  </a:cubicBezTo>
                  <a:cubicBezTo>
                    <a:pt x="2185" y="497"/>
                    <a:pt x="1689" y="1"/>
                    <a:pt x="108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72"/>
            <p:cNvSpPr/>
            <p:nvPr/>
          </p:nvSpPr>
          <p:spPr>
            <a:xfrm>
              <a:off x="5943371" y="1525989"/>
              <a:ext cx="34250" cy="34250"/>
            </a:xfrm>
            <a:custGeom>
              <a:avLst/>
              <a:gdLst/>
              <a:ahLst/>
              <a:cxnLst/>
              <a:rect l="l" t="t" r="r" b="b"/>
              <a:pathLst>
                <a:path w="1308" h="1308" extrusionOk="0">
                  <a:moveTo>
                    <a:pt x="659" y="1"/>
                  </a:moveTo>
                  <a:cubicBezTo>
                    <a:pt x="296" y="1"/>
                    <a:pt x="1" y="296"/>
                    <a:pt x="1" y="659"/>
                  </a:cubicBezTo>
                  <a:cubicBezTo>
                    <a:pt x="1" y="1021"/>
                    <a:pt x="296" y="1308"/>
                    <a:pt x="659" y="1308"/>
                  </a:cubicBezTo>
                  <a:cubicBezTo>
                    <a:pt x="1021" y="1308"/>
                    <a:pt x="1308" y="1021"/>
                    <a:pt x="1308" y="659"/>
                  </a:cubicBezTo>
                  <a:cubicBezTo>
                    <a:pt x="1308" y="296"/>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72"/>
            <p:cNvSpPr/>
            <p:nvPr/>
          </p:nvSpPr>
          <p:spPr>
            <a:xfrm>
              <a:off x="5845204" y="1548979"/>
              <a:ext cx="23750" cy="28489"/>
            </a:xfrm>
            <a:custGeom>
              <a:avLst/>
              <a:gdLst/>
              <a:ahLst/>
              <a:cxnLst/>
              <a:rect l="l" t="t" r="r" b="b"/>
              <a:pathLst>
                <a:path w="907" h="1088" extrusionOk="0">
                  <a:moveTo>
                    <a:pt x="0" y="0"/>
                  </a:moveTo>
                  <a:cubicBezTo>
                    <a:pt x="0" y="58"/>
                    <a:pt x="0" y="115"/>
                    <a:pt x="10" y="172"/>
                  </a:cubicBezTo>
                  <a:lnTo>
                    <a:pt x="105" y="1088"/>
                  </a:lnTo>
                  <a:lnTo>
                    <a:pt x="907" y="1088"/>
                  </a:lnTo>
                  <a:lnTo>
                    <a:pt x="90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72"/>
            <p:cNvSpPr/>
            <p:nvPr/>
          </p:nvSpPr>
          <p:spPr>
            <a:xfrm>
              <a:off x="5863428" y="1748326"/>
              <a:ext cx="137419" cy="80964"/>
            </a:xfrm>
            <a:custGeom>
              <a:avLst/>
              <a:gdLst/>
              <a:ahLst/>
              <a:cxnLst/>
              <a:rect l="l" t="t" r="r" b="b"/>
              <a:pathLst>
                <a:path w="5248" h="3092" extrusionOk="0">
                  <a:moveTo>
                    <a:pt x="430" y="0"/>
                  </a:moveTo>
                  <a:lnTo>
                    <a:pt x="1" y="134"/>
                  </a:lnTo>
                  <a:lnTo>
                    <a:pt x="1" y="468"/>
                  </a:lnTo>
                  <a:cubicBezTo>
                    <a:pt x="1" y="1918"/>
                    <a:pt x="1174" y="3091"/>
                    <a:pt x="2624" y="3091"/>
                  </a:cubicBezTo>
                  <a:cubicBezTo>
                    <a:pt x="4065" y="3091"/>
                    <a:pt x="5248" y="1918"/>
                    <a:pt x="5248" y="468"/>
                  </a:cubicBezTo>
                  <a:lnTo>
                    <a:pt x="5248" y="134"/>
                  </a:lnTo>
                  <a:lnTo>
                    <a:pt x="4799" y="0"/>
                  </a:lnTo>
                  <a:lnTo>
                    <a:pt x="4799" y="468"/>
                  </a:lnTo>
                  <a:cubicBezTo>
                    <a:pt x="4799" y="1670"/>
                    <a:pt x="3826" y="2652"/>
                    <a:pt x="2615" y="2652"/>
                  </a:cubicBezTo>
                  <a:cubicBezTo>
                    <a:pt x="1413" y="2652"/>
                    <a:pt x="430" y="1670"/>
                    <a:pt x="430" y="468"/>
                  </a:cubicBezTo>
                  <a:lnTo>
                    <a:pt x="43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72"/>
            <p:cNvSpPr/>
            <p:nvPr/>
          </p:nvSpPr>
          <p:spPr>
            <a:xfrm>
              <a:off x="5828969" y="1817768"/>
              <a:ext cx="17256" cy="39984"/>
            </a:xfrm>
            <a:custGeom>
              <a:avLst/>
              <a:gdLst/>
              <a:ahLst/>
              <a:cxnLst/>
              <a:rect l="l" t="t" r="r" b="b"/>
              <a:pathLst>
                <a:path w="659" h="1527" extrusionOk="0">
                  <a:moveTo>
                    <a:pt x="659" y="0"/>
                  </a:moveTo>
                  <a:cubicBezTo>
                    <a:pt x="296" y="0"/>
                    <a:pt x="0" y="286"/>
                    <a:pt x="0" y="649"/>
                  </a:cubicBezTo>
                  <a:lnTo>
                    <a:pt x="0" y="1527"/>
                  </a:lnTo>
                  <a:lnTo>
                    <a:pt x="659" y="1527"/>
                  </a:lnTo>
                  <a:lnTo>
                    <a:pt x="659"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72"/>
            <p:cNvSpPr/>
            <p:nvPr/>
          </p:nvSpPr>
          <p:spPr>
            <a:xfrm>
              <a:off x="5846199" y="1817768"/>
              <a:ext cx="11521" cy="39984"/>
            </a:xfrm>
            <a:custGeom>
              <a:avLst/>
              <a:gdLst/>
              <a:ahLst/>
              <a:cxnLst/>
              <a:rect l="l" t="t" r="r" b="b"/>
              <a:pathLst>
                <a:path w="440" h="1527" extrusionOk="0">
                  <a:moveTo>
                    <a:pt x="1" y="0"/>
                  </a:moveTo>
                  <a:lnTo>
                    <a:pt x="1" y="1527"/>
                  </a:lnTo>
                  <a:lnTo>
                    <a:pt x="439" y="1527"/>
                  </a:lnTo>
                  <a:lnTo>
                    <a:pt x="439" y="439"/>
                  </a:lnTo>
                  <a:cubicBezTo>
                    <a:pt x="439" y="191"/>
                    <a:pt x="239" y="0"/>
                    <a:pt x="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72"/>
            <p:cNvSpPr/>
            <p:nvPr/>
          </p:nvSpPr>
          <p:spPr>
            <a:xfrm>
              <a:off x="6017815" y="1817768"/>
              <a:ext cx="17256" cy="39984"/>
            </a:xfrm>
            <a:custGeom>
              <a:avLst/>
              <a:gdLst/>
              <a:ahLst/>
              <a:cxnLst/>
              <a:rect l="l" t="t" r="r" b="b"/>
              <a:pathLst>
                <a:path w="659" h="1527" extrusionOk="0">
                  <a:moveTo>
                    <a:pt x="1" y="0"/>
                  </a:moveTo>
                  <a:lnTo>
                    <a:pt x="1" y="1527"/>
                  </a:lnTo>
                  <a:lnTo>
                    <a:pt x="659" y="1527"/>
                  </a:lnTo>
                  <a:lnTo>
                    <a:pt x="659" y="649"/>
                  </a:lnTo>
                  <a:cubicBezTo>
                    <a:pt x="649" y="286"/>
                    <a:pt x="363" y="0"/>
                    <a:pt x="1"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7" name="Google Shape;13697;p72"/>
            <p:cNvSpPr/>
            <p:nvPr/>
          </p:nvSpPr>
          <p:spPr>
            <a:xfrm>
              <a:off x="6006320" y="1817768"/>
              <a:ext cx="11521" cy="39984"/>
            </a:xfrm>
            <a:custGeom>
              <a:avLst/>
              <a:gdLst/>
              <a:ahLst/>
              <a:cxnLst/>
              <a:rect l="l" t="t" r="r" b="b"/>
              <a:pathLst>
                <a:path w="440" h="1527" extrusionOk="0">
                  <a:moveTo>
                    <a:pt x="440" y="0"/>
                  </a:moveTo>
                  <a:cubicBezTo>
                    <a:pt x="192" y="0"/>
                    <a:pt x="1" y="191"/>
                    <a:pt x="1" y="439"/>
                  </a:cubicBezTo>
                  <a:lnTo>
                    <a:pt x="1" y="1527"/>
                  </a:lnTo>
                  <a:lnTo>
                    <a:pt x="440" y="1527"/>
                  </a:lnTo>
                  <a:lnTo>
                    <a:pt x="440"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8" name="Google Shape;13698;p72"/>
          <p:cNvGrpSpPr/>
          <p:nvPr/>
        </p:nvGrpSpPr>
        <p:grpSpPr>
          <a:xfrm>
            <a:off x="4896940" y="1502999"/>
            <a:ext cx="263316" cy="354754"/>
            <a:chOff x="4896940" y="1502999"/>
            <a:chExt cx="263316" cy="354754"/>
          </a:xfrm>
        </p:grpSpPr>
        <p:sp>
          <p:nvSpPr>
            <p:cNvPr id="13699" name="Google Shape;13699;p72"/>
            <p:cNvSpPr/>
            <p:nvPr/>
          </p:nvSpPr>
          <p:spPr>
            <a:xfrm>
              <a:off x="4904193" y="1594384"/>
              <a:ext cx="113433" cy="103221"/>
            </a:xfrm>
            <a:custGeom>
              <a:avLst/>
              <a:gdLst/>
              <a:ahLst/>
              <a:cxnLst/>
              <a:rect l="l" t="t" r="r" b="b"/>
              <a:pathLst>
                <a:path w="4332" h="3942" extrusionOk="0">
                  <a:moveTo>
                    <a:pt x="1253" y="1"/>
                  </a:moveTo>
                  <a:cubicBezTo>
                    <a:pt x="1048" y="1"/>
                    <a:pt x="839" y="58"/>
                    <a:pt x="649" y="184"/>
                  </a:cubicBezTo>
                  <a:cubicBezTo>
                    <a:pt x="10" y="623"/>
                    <a:pt x="0" y="1567"/>
                    <a:pt x="649" y="2006"/>
                  </a:cubicBezTo>
                  <a:cubicBezTo>
                    <a:pt x="764" y="2092"/>
                    <a:pt x="830" y="2235"/>
                    <a:pt x="821" y="2378"/>
                  </a:cubicBezTo>
                  <a:cubicBezTo>
                    <a:pt x="821" y="2540"/>
                    <a:pt x="840" y="2693"/>
                    <a:pt x="888" y="2845"/>
                  </a:cubicBezTo>
                  <a:cubicBezTo>
                    <a:pt x="1099" y="3553"/>
                    <a:pt x="1724" y="3941"/>
                    <a:pt x="2357" y="3941"/>
                  </a:cubicBezTo>
                  <a:cubicBezTo>
                    <a:pt x="2808" y="3941"/>
                    <a:pt x="3264" y="3743"/>
                    <a:pt x="3578" y="3322"/>
                  </a:cubicBezTo>
                  <a:cubicBezTo>
                    <a:pt x="4332" y="2311"/>
                    <a:pt x="3607" y="880"/>
                    <a:pt x="2357" y="880"/>
                  </a:cubicBezTo>
                  <a:lnTo>
                    <a:pt x="2328" y="880"/>
                  </a:lnTo>
                  <a:cubicBezTo>
                    <a:pt x="2220" y="340"/>
                    <a:pt x="1749" y="1"/>
                    <a:pt x="12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0" name="Google Shape;13700;p72"/>
            <p:cNvSpPr/>
            <p:nvPr/>
          </p:nvSpPr>
          <p:spPr>
            <a:xfrm>
              <a:off x="5039831" y="1594620"/>
              <a:ext cx="113198" cy="102907"/>
            </a:xfrm>
            <a:custGeom>
              <a:avLst/>
              <a:gdLst/>
              <a:ahLst/>
              <a:cxnLst/>
              <a:rect l="l" t="t" r="r" b="b"/>
              <a:pathLst>
                <a:path w="4323" h="3930" extrusionOk="0">
                  <a:moveTo>
                    <a:pt x="3071" y="1"/>
                  </a:moveTo>
                  <a:cubicBezTo>
                    <a:pt x="2577" y="1"/>
                    <a:pt x="2109" y="338"/>
                    <a:pt x="1995" y="871"/>
                  </a:cubicBezTo>
                  <a:lnTo>
                    <a:pt x="1985" y="871"/>
                  </a:lnTo>
                  <a:cubicBezTo>
                    <a:pt x="726" y="871"/>
                    <a:pt x="1" y="2302"/>
                    <a:pt x="754" y="3313"/>
                  </a:cubicBezTo>
                  <a:cubicBezTo>
                    <a:pt x="1067" y="3733"/>
                    <a:pt x="1521" y="3929"/>
                    <a:pt x="1971" y="3929"/>
                  </a:cubicBezTo>
                  <a:cubicBezTo>
                    <a:pt x="2606" y="3929"/>
                    <a:pt x="3233" y="3540"/>
                    <a:pt x="3445" y="2836"/>
                  </a:cubicBezTo>
                  <a:cubicBezTo>
                    <a:pt x="3492" y="2684"/>
                    <a:pt x="3511" y="2531"/>
                    <a:pt x="3511" y="2369"/>
                  </a:cubicBezTo>
                  <a:cubicBezTo>
                    <a:pt x="3502" y="2226"/>
                    <a:pt x="3569" y="2083"/>
                    <a:pt x="3683" y="1997"/>
                  </a:cubicBezTo>
                  <a:cubicBezTo>
                    <a:pt x="4322" y="1558"/>
                    <a:pt x="4322" y="614"/>
                    <a:pt x="3674" y="184"/>
                  </a:cubicBezTo>
                  <a:cubicBezTo>
                    <a:pt x="3484" y="59"/>
                    <a:pt x="3275" y="1"/>
                    <a:pt x="307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72"/>
            <p:cNvSpPr/>
            <p:nvPr/>
          </p:nvSpPr>
          <p:spPr>
            <a:xfrm>
              <a:off x="4937160" y="1502999"/>
              <a:ext cx="183138" cy="123200"/>
            </a:xfrm>
            <a:custGeom>
              <a:avLst/>
              <a:gdLst/>
              <a:ahLst/>
              <a:cxnLst/>
              <a:rect l="l" t="t" r="r" b="b"/>
              <a:pathLst>
                <a:path w="6994" h="4705" extrusionOk="0">
                  <a:moveTo>
                    <a:pt x="3492" y="1"/>
                  </a:moveTo>
                  <a:cubicBezTo>
                    <a:pt x="1565" y="1"/>
                    <a:pt x="1" y="1565"/>
                    <a:pt x="1" y="3502"/>
                  </a:cubicBezTo>
                  <a:lnTo>
                    <a:pt x="1" y="4704"/>
                  </a:lnTo>
                  <a:lnTo>
                    <a:pt x="6994" y="4704"/>
                  </a:lnTo>
                  <a:lnTo>
                    <a:pt x="6994" y="3502"/>
                  </a:lnTo>
                  <a:cubicBezTo>
                    <a:pt x="6994" y="1565"/>
                    <a:pt x="5429" y="1"/>
                    <a:pt x="349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2" name="Google Shape;13702;p72"/>
            <p:cNvSpPr/>
            <p:nvPr/>
          </p:nvSpPr>
          <p:spPr>
            <a:xfrm>
              <a:off x="4896940" y="1680376"/>
              <a:ext cx="263316" cy="177377"/>
            </a:xfrm>
            <a:custGeom>
              <a:avLst/>
              <a:gdLst/>
              <a:ahLst/>
              <a:cxnLst/>
              <a:rect l="l" t="t" r="r" b="b"/>
              <a:pathLst>
                <a:path w="10056" h="6774" extrusionOk="0">
                  <a:moveTo>
                    <a:pt x="3721" y="0"/>
                  </a:moveTo>
                  <a:lnTo>
                    <a:pt x="3721" y="1355"/>
                  </a:lnTo>
                  <a:cubicBezTo>
                    <a:pt x="3721" y="1717"/>
                    <a:pt x="3483" y="2051"/>
                    <a:pt x="3130" y="2175"/>
                  </a:cubicBezTo>
                  <a:lnTo>
                    <a:pt x="878" y="2967"/>
                  </a:lnTo>
                  <a:cubicBezTo>
                    <a:pt x="354" y="3158"/>
                    <a:pt x="1" y="3654"/>
                    <a:pt x="1" y="4207"/>
                  </a:cubicBezTo>
                  <a:lnTo>
                    <a:pt x="1" y="6115"/>
                  </a:lnTo>
                  <a:cubicBezTo>
                    <a:pt x="1" y="6478"/>
                    <a:pt x="297" y="6774"/>
                    <a:pt x="659" y="6774"/>
                  </a:cubicBezTo>
                  <a:lnTo>
                    <a:pt x="9398" y="6774"/>
                  </a:lnTo>
                  <a:cubicBezTo>
                    <a:pt x="9760" y="6774"/>
                    <a:pt x="10056" y="6478"/>
                    <a:pt x="10056" y="6115"/>
                  </a:cubicBezTo>
                  <a:lnTo>
                    <a:pt x="10056" y="4207"/>
                  </a:lnTo>
                  <a:cubicBezTo>
                    <a:pt x="10056" y="3654"/>
                    <a:pt x="9703" y="3158"/>
                    <a:pt x="9178" y="2967"/>
                  </a:cubicBezTo>
                  <a:lnTo>
                    <a:pt x="6927" y="2175"/>
                  </a:lnTo>
                  <a:cubicBezTo>
                    <a:pt x="6574" y="2051"/>
                    <a:pt x="6345" y="1717"/>
                    <a:pt x="6345" y="1345"/>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3" name="Google Shape;13703;p72"/>
            <p:cNvSpPr/>
            <p:nvPr/>
          </p:nvSpPr>
          <p:spPr>
            <a:xfrm>
              <a:off x="4897202" y="1730834"/>
              <a:ext cx="263055" cy="126919"/>
            </a:xfrm>
            <a:custGeom>
              <a:avLst/>
              <a:gdLst/>
              <a:ahLst/>
              <a:cxnLst/>
              <a:rect l="l" t="t" r="r" b="b"/>
              <a:pathLst>
                <a:path w="10046" h="4847" extrusionOk="0">
                  <a:moveTo>
                    <a:pt x="6554" y="0"/>
                  </a:moveTo>
                  <a:lnTo>
                    <a:pt x="6554" y="372"/>
                  </a:lnTo>
                  <a:cubicBezTo>
                    <a:pt x="6554" y="1269"/>
                    <a:pt x="5820" y="2004"/>
                    <a:pt x="4913" y="2004"/>
                  </a:cubicBezTo>
                  <a:cubicBezTo>
                    <a:pt x="4007" y="2004"/>
                    <a:pt x="3273" y="1269"/>
                    <a:pt x="3273" y="372"/>
                  </a:cubicBezTo>
                  <a:lnTo>
                    <a:pt x="3273" y="182"/>
                  </a:lnTo>
                  <a:cubicBezTo>
                    <a:pt x="3225" y="201"/>
                    <a:pt x="3177" y="229"/>
                    <a:pt x="3129" y="248"/>
                  </a:cubicBezTo>
                  <a:lnTo>
                    <a:pt x="868" y="1040"/>
                  </a:lnTo>
                  <a:cubicBezTo>
                    <a:pt x="344" y="1231"/>
                    <a:pt x="0" y="1727"/>
                    <a:pt x="0" y="2280"/>
                  </a:cubicBezTo>
                  <a:lnTo>
                    <a:pt x="0" y="4188"/>
                  </a:lnTo>
                  <a:cubicBezTo>
                    <a:pt x="0" y="4551"/>
                    <a:pt x="287" y="4847"/>
                    <a:pt x="649" y="4847"/>
                  </a:cubicBezTo>
                  <a:lnTo>
                    <a:pt x="9388" y="4847"/>
                  </a:lnTo>
                  <a:cubicBezTo>
                    <a:pt x="9750" y="4847"/>
                    <a:pt x="10046" y="4551"/>
                    <a:pt x="10046" y="4188"/>
                  </a:cubicBezTo>
                  <a:lnTo>
                    <a:pt x="10046" y="2280"/>
                  </a:lnTo>
                  <a:cubicBezTo>
                    <a:pt x="10046" y="1727"/>
                    <a:pt x="9693" y="1231"/>
                    <a:pt x="9168" y="1040"/>
                  </a:cubicBezTo>
                  <a:lnTo>
                    <a:pt x="6917" y="248"/>
                  </a:lnTo>
                  <a:cubicBezTo>
                    <a:pt x="6774" y="191"/>
                    <a:pt x="6650" y="105"/>
                    <a:pt x="6554" y="0"/>
                  </a:cubicBez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72"/>
            <p:cNvSpPr/>
            <p:nvPr/>
          </p:nvSpPr>
          <p:spPr>
            <a:xfrm>
              <a:off x="4953395" y="1730834"/>
              <a:ext cx="150407" cy="81697"/>
            </a:xfrm>
            <a:custGeom>
              <a:avLst/>
              <a:gdLst/>
              <a:ahLst/>
              <a:cxnLst/>
              <a:rect l="l" t="t" r="r" b="b"/>
              <a:pathLst>
                <a:path w="5744" h="3120" extrusionOk="0">
                  <a:moveTo>
                    <a:pt x="4399" y="0"/>
                  </a:moveTo>
                  <a:lnTo>
                    <a:pt x="4399" y="363"/>
                  </a:lnTo>
                  <a:cubicBezTo>
                    <a:pt x="4399" y="1269"/>
                    <a:pt x="3664" y="2004"/>
                    <a:pt x="2758" y="2004"/>
                  </a:cubicBezTo>
                  <a:cubicBezTo>
                    <a:pt x="1861" y="2004"/>
                    <a:pt x="1127" y="1269"/>
                    <a:pt x="1127" y="363"/>
                  </a:cubicBezTo>
                  <a:lnTo>
                    <a:pt x="1127" y="172"/>
                  </a:lnTo>
                  <a:cubicBezTo>
                    <a:pt x="1079" y="201"/>
                    <a:pt x="1031" y="229"/>
                    <a:pt x="974" y="248"/>
                  </a:cubicBezTo>
                  <a:lnTo>
                    <a:pt x="1" y="592"/>
                  </a:lnTo>
                  <a:cubicBezTo>
                    <a:pt x="10" y="1183"/>
                    <a:pt x="125" y="1765"/>
                    <a:pt x="354" y="2309"/>
                  </a:cubicBezTo>
                  <a:cubicBezTo>
                    <a:pt x="561" y="2810"/>
                    <a:pt x="1047" y="3119"/>
                    <a:pt x="1567" y="3119"/>
                  </a:cubicBezTo>
                  <a:cubicBezTo>
                    <a:pt x="1671" y="3119"/>
                    <a:pt x="1776" y="3107"/>
                    <a:pt x="1880" y="3082"/>
                  </a:cubicBezTo>
                  <a:lnTo>
                    <a:pt x="2872" y="2834"/>
                  </a:lnTo>
                  <a:lnTo>
                    <a:pt x="3865" y="3082"/>
                  </a:lnTo>
                  <a:cubicBezTo>
                    <a:pt x="3969" y="3107"/>
                    <a:pt x="4074" y="3119"/>
                    <a:pt x="4178" y="3119"/>
                  </a:cubicBezTo>
                  <a:cubicBezTo>
                    <a:pt x="4701" y="3119"/>
                    <a:pt x="5194" y="2810"/>
                    <a:pt x="5400" y="2309"/>
                  </a:cubicBezTo>
                  <a:cubicBezTo>
                    <a:pt x="5620" y="1765"/>
                    <a:pt x="5744" y="1183"/>
                    <a:pt x="5744" y="592"/>
                  </a:cubicBezTo>
                  <a:lnTo>
                    <a:pt x="4761" y="248"/>
                  </a:lnTo>
                  <a:cubicBezTo>
                    <a:pt x="4628" y="191"/>
                    <a:pt x="4504" y="105"/>
                    <a:pt x="439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72"/>
            <p:cNvSpPr/>
            <p:nvPr/>
          </p:nvSpPr>
          <p:spPr>
            <a:xfrm>
              <a:off x="4994374" y="1691871"/>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72"/>
            <p:cNvSpPr/>
            <p:nvPr/>
          </p:nvSpPr>
          <p:spPr>
            <a:xfrm>
              <a:off x="4936427" y="1559846"/>
              <a:ext cx="184630" cy="149019"/>
            </a:xfrm>
            <a:custGeom>
              <a:avLst/>
              <a:gdLst/>
              <a:ahLst/>
              <a:cxnLst/>
              <a:rect l="l" t="t" r="r" b="b"/>
              <a:pathLst>
                <a:path w="7051" h="5691" extrusionOk="0">
                  <a:moveTo>
                    <a:pt x="3520" y="0"/>
                  </a:moveTo>
                  <a:cubicBezTo>
                    <a:pt x="3451" y="0"/>
                    <a:pt x="3382" y="34"/>
                    <a:pt x="3339" y="100"/>
                  </a:cubicBezTo>
                  <a:cubicBezTo>
                    <a:pt x="2528" y="1360"/>
                    <a:pt x="1450" y="1789"/>
                    <a:pt x="954" y="1923"/>
                  </a:cubicBezTo>
                  <a:cubicBezTo>
                    <a:pt x="868" y="1951"/>
                    <a:pt x="573" y="1980"/>
                    <a:pt x="573" y="1980"/>
                  </a:cubicBezTo>
                  <a:cubicBezTo>
                    <a:pt x="248" y="1980"/>
                    <a:pt x="0" y="2266"/>
                    <a:pt x="29" y="2590"/>
                  </a:cubicBezTo>
                  <a:cubicBezTo>
                    <a:pt x="66" y="2861"/>
                    <a:pt x="305" y="3077"/>
                    <a:pt x="583" y="3077"/>
                  </a:cubicBezTo>
                  <a:cubicBezTo>
                    <a:pt x="589" y="3077"/>
                    <a:pt x="595" y="3077"/>
                    <a:pt x="601" y="3077"/>
                  </a:cubicBezTo>
                  <a:lnTo>
                    <a:pt x="697" y="3077"/>
                  </a:lnTo>
                  <a:cubicBezTo>
                    <a:pt x="811" y="4556"/>
                    <a:pt x="2042" y="5691"/>
                    <a:pt x="3520" y="5691"/>
                  </a:cubicBezTo>
                  <a:cubicBezTo>
                    <a:pt x="5009" y="5691"/>
                    <a:pt x="6239" y="4556"/>
                    <a:pt x="6354" y="3077"/>
                  </a:cubicBezTo>
                  <a:lnTo>
                    <a:pt x="6440" y="3077"/>
                  </a:lnTo>
                  <a:cubicBezTo>
                    <a:pt x="6446" y="3077"/>
                    <a:pt x="6452" y="3077"/>
                    <a:pt x="6458" y="3077"/>
                  </a:cubicBezTo>
                  <a:cubicBezTo>
                    <a:pt x="6736" y="3077"/>
                    <a:pt x="6975" y="2861"/>
                    <a:pt x="7012" y="2590"/>
                  </a:cubicBezTo>
                  <a:cubicBezTo>
                    <a:pt x="7050" y="2266"/>
                    <a:pt x="6793" y="1980"/>
                    <a:pt x="6468" y="1980"/>
                  </a:cubicBezTo>
                  <a:cubicBezTo>
                    <a:pt x="6468" y="1980"/>
                    <a:pt x="6182" y="1951"/>
                    <a:pt x="6087" y="1923"/>
                  </a:cubicBezTo>
                  <a:cubicBezTo>
                    <a:pt x="5591" y="1789"/>
                    <a:pt x="4522" y="1360"/>
                    <a:pt x="3702" y="100"/>
                  </a:cubicBezTo>
                  <a:cubicBezTo>
                    <a:pt x="3659" y="34"/>
                    <a:pt x="3590" y="0"/>
                    <a:pt x="352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7" name="Google Shape;13707;p72"/>
            <p:cNvSpPr/>
            <p:nvPr/>
          </p:nvSpPr>
          <p:spPr>
            <a:xfrm>
              <a:off x="4936427" y="1560082"/>
              <a:ext cx="169391" cy="149019"/>
            </a:xfrm>
            <a:custGeom>
              <a:avLst/>
              <a:gdLst/>
              <a:ahLst/>
              <a:cxnLst/>
              <a:rect l="l" t="t" r="r" b="b"/>
              <a:pathLst>
                <a:path w="6469" h="5691" extrusionOk="0">
                  <a:moveTo>
                    <a:pt x="3520" y="1"/>
                  </a:moveTo>
                  <a:cubicBezTo>
                    <a:pt x="3451" y="1"/>
                    <a:pt x="3382" y="34"/>
                    <a:pt x="3339" y="101"/>
                  </a:cubicBezTo>
                  <a:cubicBezTo>
                    <a:pt x="2900" y="778"/>
                    <a:pt x="2280" y="1332"/>
                    <a:pt x="1555" y="1685"/>
                  </a:cubicBezTo>
                  <a:cubicBezTo>
                    <a:pt x="1364" y="1780"/>
                    <a:pt x="1164" y="1856"/>
                    <a:pt x="954" y="1914"/>
                  </a:cubicBezTo>
                  <a:cubicBezTo>
                    <a:pt x="868" y="1942"/>
                    <a:pt x="573" y="1971"/>
                    <a:pt x="573" y="1971"/>
                  </a:cubicBezTo>
                  <a:cubicBezTo>
                    <a:pt x="248" y="1971"/>
                    <a:pt x="0" y="2257"/>
                    <a:pt x="29" y="2581"/>
                  </a:cubicBezTo>
                  <a:cubicBezTo>
                    <a:pt x="66" y="2852"/>
                    <a:pt x="305" y="3068"/>
                    <a:pt x="592" y="3068"/>
                  </a:cubicBezTo>
                  <a:cubicBezTo>
                    <a:pt x="598" y="3068"/>
                    <a:pt x="604" y="3068"/>
                    <a:pt x="611" y="3068"/>
                  </a:cubicBezTo>
                  <a:lnTo>
                    <a:pt x="697" y="3068"/>
                  </a:lnTo>
                  <a:cubicBezTo>
                    <a:pt x="800" y="4563"/>
                    <a:pt x="2055" y="5690"/>
                    <a:pt x="3503" y="5690"/>
                  </a:cubicBezTo>
                  <a:cubicBezTo>
                    <a:pt x="3654" y="5690"/>
                    <a:pt x="3806" y="5678"/>
                    <a:pt x="3959" y="5653"/>
                  </a:cubicBezTo>
                  <a:cubicBezTo>
                    <a:pt x="2709" y="5453"/>
                    <a:pt x="1736" y="4451"/>
                    <a:pt x="1574" y="3192"/>
                  </a:cubicBezTo>
                  <a:cubicBezTo>
                    <a:pt x="1555" y="3011"/>
                    <a:pt x="1555" y="2820"/>
                    <a:pt x="1574" y="2629"/>
                  </a:cubicBezTo>
                  <a:cubicBezTo>
                    <a:pt x="1593" y="2476"/>
                    <a:pt x="1641" y="2333"/>
                    <a:pt x="1727" y="2200"/>
                  </a:cubicBezTo>
                  <a:cubicBezTo>
                    <a:pt x="1803" y="2095"/>
                    <a:pt x="1908" y="1999"/>
                    <a:pt x="2023" y="1933"/>
                  </a:cubicBezTo>
                  <a:cubicBezTo>
                    <a:pt x="2614" y="1599"/>
                    <a:pt x="3120" y="1141"/>
                    <a:pt x="3511" y="597"/>
                  </a:cubicBezTo>
                  <a:cubicBezTo>
                    <a:pt x="3969" y="1227"/>
                    <a:pt x="4579" y="1732"/>
                    <a:pt x="5276" y="2076"/>
                  </a:cubicBezTo>
                  <a:cubicBezTo>
                    <a:pt x="5439" y="2151"/>
                    <a:pt x="5612" y="2189"/>
                    <a:pt x="5784" y="2189"/>
                  </a:cubicBezTo>
                  <a:cubicBezTo>
                    <a:pt x="6024" y="2189"/>
                    <a:pt x="6262" y="2115"/>
                    <a:pt x="6468" y="1971"/>
                  </a:cubicBezTo>
                  <a:cubicBezTo>
                    <a:pt x="6468" y="1971"/>
                    <a:pt x="6182" y="1942"/>
                    <a:pt x="6087" y="1914"/>
                  </a:cubicBezTo>
                  <a:cubicBezTo>
                    <a:pt x="5591" y="1780"/>
                    <a:pt x="4522" y="1351"/>
                    <a:pt x="3702" y="101"/>
                  </a:cubicBezTo>
                  <a:cubicBezTo>
                    <a:pt x="3659" y="34"/>
                    <a:pt x="3590" y="1"/>
                    <a:pt x="352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8" name="Google Shape;13708;p72"/>
            <p:cNvSpPr/>
            <p:nvPr/>
          </p:nvSpPr>
          <p:spPr>
            <a:xfrm>
              <a:off x="4988614" y="1612295"/>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72"/>
            <p:cNvSpPr/>
            <p:nvPr/>
          </p:nvSpPr>
          <p:spPr>
            <a:xfrm>
              <a:off x="5057323" y="1612295"/>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72"/>
            <p:cNvSpPr/>
            <p:nvPr/>
          </p:nvSpPr>
          <p:spPr>
            <a:xfrm>
              <a:off x="5003382" y="1652174"/>
              <a:ext cx="50694" cy="17282"/>
            </a:xfrm>
            <a:custGeom>
              <a:avLst/>
              <a:gdLst/>
              <a:ahLst/>
              <a:cxnLst/>
              <a:rect l="l" t="t" r="r" b="b"/>
              <a:pathLst>
                <a:path w="1936" h="660" extrusionOk="0">
                  <a:moveTo>
                    <a:pt x="315" y="1"/>
                  </a:moveTo>
                  <a:cubicBezTo>
                    <a:pt x="144" y="1"/>
                    <a:pt x="0" y="219"/>
                    <a:pt x="162" y="381"/>
                  </a:cubicBezTo>
                  <a:cubicBezTo>
                    <a:pt x="364" y="557"/>
                    <a:pt x="623" y="660"/>
                    <a:pt x="894" y="660"/>
                  </a:cubicBezTo>
                  <a:cubicBezTo>
                    <a:pt x="917" y="660"/>
                    <a:pt x="940" y="659"/>
                    <a:pt x="963" y="658"/>
                  </a:cubicBezTo>
                  <a:cubicBezTo>
                    <a:pt x="986" y="659"/>
                    <a:pt x="1009" y="660"/>
                    <a:pt x="1032" y="660"/>
                  </a:cubicBezTo>
                  <a:cubicBezTo>
                    <a:pt x="1303" y="660"/>
                    <a:pt x="1563" y="557"/>
                    <a:pt x="1774" y="381"/>
                  </a:cubicBezTo>
                  <a:cubicBezTo>
                    <a:pt x="1936" y="219"/>
                    <a:pt x="1792" y="1"/>
                    <a:pt x="1621" y="1"/>
                  </a:cubicBezTo>
                  <a:cubicBezTo>
                    <a:pt x="1570" y="1"/>
                    <a:pt x="1517" y="20"/>
                    <a:pt x="1469" y="66"/>
                  </a:cubicBezTo>
                  <a:cubicBezTo>
                    <a:pt x="1316" y="171"/>
                    <a:pt x="1140" y="223"/>
                    <a:pt x="965" y="223"/>
                  </a:cubicBezTo>
                  <a:cubicBezTo>
                    <a:pt x="789" y="223"/>
                    <a:pt x="615"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1" name="Google Shape;13711;p72"/>
            <p:cNvSpPr/>
            <p:nvPr/>
          </p:nvSpPr>
          <p:spPr>
            <a:xfrm>
              <a:off x="5040093" y="1504255"/>
              <a:ext cx="79943" cy="90469"/>
            </a:xfrm>
            <a:custGeom>
              <a:avLst/>
              <a:gdLst/>
              <a:ahLst/>
              <a:cxnLst/>
              <a:rect l="l" t="t" r="r" b="b"/>
              <a:pathLst>
                <a:path w="3053" h="3455" extrusionOk="0">
                  <a:moveTo>
                    <a:pt x="77" y="1"/>
                  </a:moveTo>
                  <a:cubicBezTo>
                    <a:pt x="29" y="201"/>
                    <a:pt x="0" y="401"/>
                    <a:pt x="0" y="611"/>
                  </a:cubicBezTo>
                  <a:cubicBezTo>
                    <a:pt x="0" y="2176"/>
                    <a:pt x="1269" y="3454"/>
                    <a:pt x="2843" y="3454"/>
                  </a:cubicBezTo>
                  <a:cubicBezTo>
                    <a:pt x="2910" y="3454"/>
                    <a:pt x="2986" y="3454"/>
                    <a:pt x="3053" y="3445"/>
                  </a:cubicBezTo>
                  <a:cubicBezTo>
                    <a:pt x="3053" y="1708"/>
                    <a:pt x="1784" y="249"/>
                    <a:pt x="7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2" name="Google Shape;13712;p72"/>
            <p:cNvSpPr/>
            <p:nvPr/>
          </p:nvSpPr>
          <p:spPr>
            <a:xfrm>
              <a:off x="5020114" y="1789043"/>
              <a:ext cx="17256" cy="57214"/>
            </a:xfrm>
            <a:custGeom>
              <a:avLst/>
              <a:gdLst/>
              <a:ahLst/>
              <a:cxnLst/>
              <a:rect l="l" t="t" r="r" b="b"/>
              <a:pathLst>
                <a:path w="659" h="2185" extrusionOk="0">
                  <a:moveTo>
                    <a:pt x="0" y="0"/>
                  </a:moveTo>
                  <a:lnTo>
                    <a:pt x="0" y="1965"/>
                  </a:lnTo>
                  <a:cubicBezTo>
                    <a:pt x="0" y="2089"/>
                    <a:pt x="95" y="2185"/>
                    <a:pt x="219" y="2185"/>
                  </a:cubicBezTo>
                  <a:lnTo>
                    <a:pt x="439" y="2185"/>
                  </a:lnTo>
                  <a:cubicBezTo>
                    <a:pt x="553" y="2185"/>
                    <a:pt x="649" y="2089"/>
                    <a:pt x="658" y="1975"/>
                  </a:cubicBezTo>
                  <a:lnTo>
                    <a:pt x="65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72"/>
            <p:cNvSpPr/>
            <p:nvPr/>
          </p:nvSpPr>
          <p:spPr>
            <a:xfrm>
              <a:off x="4899689" y="1767546"/>
              <a:ext cx="48992" cy="90207"/>
            </a:xfrm>
            <a:custGeom>
              <a:avLst/>
              <a:gdLst/>
              <a:ahLst/>
              <a:cxnLst/>
              <a:rect l="l" t="t" r="r" b="b"/>
              <a:pathLst>
                <a:path w="1871" h="3445" extrusionOk="0">
                  <a:moveTo>
                    <a:pt x="239" y="1"/>
                  </a:moveTo>
                  <a:cubicBezTo>
                    <a:pt x="134" y="115"/>
                    <a:pt x="58" y="239"/>
                    <a:pt x="1" y="373"/>
                  </a:cubicBezTo>
                  <a:lnTo>
                    <a:pt x="1193" y="1394"/>
                  </a:lnTo>
                  <a:cubicBezTo>
                    <a:pt x="1336" y="1518"/>
                    <a:pt x="1422" y="1699"/>
                    <a:pt x="1422" y="1890"/>
                  </a:cubicBezTo>
                  <a:lnTo>
                    <a:pt x="1422" y="3445"/>
                  </a:lnTo>
                  <a:lnTo>
                    <a:pt x="1871" y="3445"/>
                  </a:lnTo>
                  <a:lnTo>
                    <a:pt x="1871" y="1899"/>
                  </a:lnTo>
                  <a:cubicBezTo>
                    <a:pt x="1871" y="1575"/>
                    <a:pt x="1727" y="1270"/>
                    <a:pt x="1479" y="1060"/>
                  </a:cubicBezTo>
                  <a:lnTo>
                    <a:pt x="239"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72"/>
            <p:cNvSpPr/>
            <p:nvPr/>
          </p:nvSpPr>
          <p:spPr>
            <a:xfrm>
              <a:off x="5108777" y="1767546"/>
              <a:ext cx="48992" cy="90207"/>
            </a:xfrm>
            <a:custGeom>
              <a:avLst/>
              <a:gdLst/>
              <a:ahLst/>
              <a:cxnLst/>
              <a:rect l="l" t="t" r="r" b="b"/>
              <a:pathLst>
                <a:path w="1871" h="3445" extrusionOk="0">
                  <a:moveTo>
                    <a:pt x="1632" y="1"/>
                  </a:moveTo>
                  <a:lnTo>
                    <a:pt x="382" y="1060"/>
                  </a:lnTo>
                  <a:cubicBezTo>
                    <a:pt x="134" y="1270"/>
                    <a:pt x="1" y="1575"/>
                    <a:pt x="1" y="1899"/>
                  </a:cubicBezTo>
                  <a:lnTo>
                    <a:pt x="1" y="3445"/>
                  </a:lnTo>
                  <a:lnTo>
                    <a:pt x="440" y="3445"/>
                  </a:lnTo>
                  <a:lnTo>
                    <a:pt x="440" y="1890"/>
                  </a:lnTo>
                  <a:cubicBezTo>
                    <a:pt x="440" y="1699"/>
                    <a:pt x="525" y="1518"/>
                    <a:pt x="678" y="1394"/>
                  </a:cubicBezTo>
                  <a:lnTo>
                    <a:pt x="1871" y="373"/>
                  </a:lnTo>
                  <a:cubicBezTo>
                    <a:pt x="1813" y="239"/>
                    <a:pt x="1727" y="115"/>
                    <a:pt x="163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72"/>
            <p:cNvSpPr/>
            <p:nvPr/>
          </p:nvSpPr>
          <p:spPr>
            <a:xfrm>
              <a:off x="5020114" y="1789043"/>
              <a:ext cx="17256" cy="17989"/>
            </a:xfrm>
            <a:custGeom>
              <a:avLst/>
              <a:gdLst/>
              <a:ahLst/>
              <a:cxnLst/>
              <a:rect l="l" t="t" r="r" b="b"/>
              <a:pathLst>
                <a:path w="659" h="687" extrusionOk="0">
                  <a:moveTo>
                    <a:pt x="0" y="0"/>
                  </a:moveTo>
                  <a:lnTo>
                    <a:pt x="0" y="687"/>
                  </a:lnTo>
                  <a:lnTo>
                    <a:pt x="324" y="611"/>
                  </a:lnTo>
                  <a:lnTo>
                    <a:pt x="658" y="687"/>
                  </a:lnTo>
                  <a:lnTo>
                    <a:pt x="658" y="0"/>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72"/>
            <p:cNvSpPr/>
            <p:nvPr/>
          </p:nvSpPr>
          <p:spPr>
            <a:xfrm>
              <a:off x="4963895" y="1720334"/>
              <a:ext cx="129432" cy="80650"/>
            </a:xfrm>
            <a:custGeom>
              <a:avLst/>
              <a:gdLst/>
              <a:ahLst/>
              <a:cxnLst/>
              <a:rect l="l" t="t" r="r" b="b"/>
              <a:pathLst>
                <a:path w="4943" h="3080" extrusionOk="0">
                  <a:moveTo>
                    <a:pt x="1164" y="1"/>
                  </a:moveTo>
                  <a:lnTo>
                    <a:pt x="344" y="287"/>
                  </a:lnTo>
                  <a:cubicBezTo>
                    <a:pt x="172" y="344"/>
                    <a:pt x="58" y="497"/>
                    <a:pt x="48" y="678"/>
                  </a:cubicBezTo>
                  <a:cubicBezTo>
                    <a:pt x="1" y="1317"/>
                    <a:pt x="115" y="1956"/>
                    <a:pt x="353" y="2548"/>
                  </a:cubicBezTo>
                  <a:cubicBezTo>
                    <a:pt x="496" y="2873"/>
                    <a:pt x="817" y="3080"/>
                    <a:pt x="1163" y="3080"/>
                  </a:cubicBezTo>
                  <a:cubicBezTo>
                    <a:pt x="1233" y="3080"/>
                    <a:pt x="1304" y="3071"/>
                    <a:pt x="1374" y="3053"/>
                  </a:cubicBezTo>
                  <a:lnTo>
                    <a:pt x="2471" y="2786"/>
                  </a:lnTo>
                  <a:lnTo>
                    <a:pt x="3578" y="3053"/>
                  </a:lnTo>
                  <a:cubicBezTo>
                    <a:pt x="3649" y="3071"/>
                    <a:pt x="3720" y="3080"/>
                    <a:pt x="3790" y="3080"/>
                  </a:cubicBezTo>
                  <a:cubicBezTo>
                    <a:pt x="4135" y="3080"/>
                    <a:pt x="4456" y="2873"/>
                    <a:pt x="4599" y="2548"/>
                  </a:cubicBezTo>
                  <a:cubicBezTo>
                    <a:pt x="4837" y="1956"/>
                    <a:pt x="4942" y="1317"/>
                    <a:pt x="4904" y="678"/>
                  </a:cubicBezTo>
                  <a:cubicBezTo>
                    <a:pt x="4895" y="497"/>
                    <a:pt x="4780" y="344"/>
                    <a:pt x="4608" y="287"/>
                  </a:cubicBezTo>
                  <a:lnTo>
                    <a:pt x="3788" y="1"/>
                  </a:lnTo>
                  <a:lnTo>
                    <a:pt x="3788" y="659"/>
                  </a:lnTo>
                  <a:cubicBezTo>
                    <a:pt x="3788" y="1384"/>
                    <a:pt x="3206" y="1966"/>
                    <a:pt x="2481" y="1966"/>
                  </a:cubicBezTo>
                  <a:cubicBezTo>
                    <a:pt x="1756" y="1966"/>
                    <a:pt x="1164" y="1384"/>
                    <a:pt x="1164" y="659"/>
                  </a:cubicBezTo>
                  <a:lnTo>
                    <a:pt x="1164"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72"/>
            <p:cNvSpPr/>
            <p:nvPr/>
          </p:nvSpPr>
          <p:spPr>
            <a:xfrm>
              <a:off x="5063058" y="1720334"/>
              <a:ext cx="26" cy="288"/>
            </a:xfrm>
            <a:custGeom>
              <a:avLst/>
              <a:gdLst/>
              <a:ahLst/>
              <a:cxnLst/>
              <a:rect l="l" t="t" r="r" b="b"/>
              <a:pathLst>
                <a:path w="1" h="11" extrusionOk="0">
                  <a:moveTo>
                    <a:pt x="1" y="10"/>
                  </a:moveTo>
                  <a:lnTo>
                    <a:pt x="1" y="10"/>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72"/>
            <p:cNvSpPr/>
            <p:nvPr/>
          </p:nvSpPr>
          <p:spPr>
            <a:xfrm>
              <a:off x="4994374" y="1720334"/>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72"/>
            <p:cNvSpPr/>
            <p:nvPr/>
          </p:nvSpPr>
          <p:spPr>
            <a:xfrm>
              <a:off x="4982879" y="1720334"/>
              <a:ext cx="91464" cy="62975"/>
            </a:xfrm>
            <a:custGeom>
              <a:avLst/>
              <a:gdLst/>
              <a:ahLst/>
              <a:cxnLst/>
              <a:rect l="l" t="t" r="r" b="b"/>
              <a:pathLst>
                <a:path w="3493" h="2405" extrusionOk="0">
                  <a:moveTo>
                    <a:pt x="3063" y="1"/>
                  </a:moveTo>
                  <a:lnTo>
                    <a:pt x="3063" y="659"/>
                  </a:lnTo>
                  <a:cubicBezTo>
                    <a:pt x="3063" y="1384"/>
                    <a:pt x="2471" y="1966"/>
                    <a:pt x="1746" y="1966"/>
                  </a:cubicBezTo>
                  <a:cubicBezTo>
                    <a:pt x="1021" y="1966"/>
                    <a:pt x="439" y="1384"/>
                    <a:pt x="439" y="659"/>
                  </a:cubicBezTo>
                  <a:lnTo>
                    <a:pt x="439" y="10"/>
                  </a:lnTo>
                  <a:lnTo>
                    <a:pt x="1" y="153"/>
                  </a:lnTo>
                  <a:lnTo>
                    <a:pt x="1" y="659"/>
                  </a:lnTo>
                  <a:cubicBezTo>
                    <a:pt x="1" y="1622"/>
                    <a:pt x="783" y="2405"/>
                    <a:pt x="1746" y="2405"/>
                  </a:cubicBezTo>
                  <a:cubicBezTo>
                    <a:pt x="2710" y="2405"/>
                    <a:pt x="3492" y="1622"/>
                    <a:pt x="3492" y="659"/>
                  </a:cubicBezTo>
                  <a:lnTo>
                    <a:pt x="3492" y="153"/>
                  </a:lnTo>
                  <a:lnTo>
                    <a:pt x="3063"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20" name="Google Shape;13720;p72"/>
          <p:cNvGrpSpPr/>
          <p:nvPr/>
        </p:nvGrpSpPr>
        <p:grpSpPr>
          <a:xfrm>
            <a:off x="6255392" y="4268082"/>
            <a:ext cx="274550" cy="354728"/>
            <a:chOff x="6255392" y="4268082"/>
            <a:chExt cx="274550" cy="354728"/>
          </a:xfrm>
        </p:grpSpPr>
        <p:sp>
          <p:nvSpPr>
            <p:cNvPr id="13721" name="Google Shape;13721;p72"/>
            <p:cNvSpPr/>
            <p:nvPr/>
          </p:nvSpPr>
          <p:spPr>
            <a:xfrm>
              <a:off x="6286342" y="4268082"/>
              <a:ext cx="213120" cy="206102"/>
            </a:xfrm>
            <a:custGeom>
              <a:avLst/>
              <a:gdLst/>
              <a:ahLst/>
              <a:cxnLst/>
              <a:rect l="l" t="t" r="r" b="b"/>
              <a:pathLst>
                <a:path w="8139" h="7871" extrusionOk="0">
                  <a:moveTo>
                    <a:pt x="4065" y="0"/>
                  </a:moveTo>
                  <a:cubicBezTo>
                    <a:pt x="2014" y="0"/>
                    <a:pt x="354" y="1670"/>
                    <a:pt x="354" y="3721"/>
                  </a:cubicBezTo>
                  <a:lnTo>
                    <a:pt x="354" y="4808"/>
                  </a:lnTo>
                  <a:cubicBezTo>
                    <a:pt x="354" y="5543"/>
                    <a:pt x="211" y="6010"/>
                    <a:pt x="87" y="6277"/>
                  </a:cubicBezTo>
                  <a:cubicBezTo>
                    <a:pt x="1" y="6468"/>
                    <a:pt x="49" y="6688"/>
                    <a:pt x="220" y="6812"/>
                  </a:cubicBezTo>
                  <a:cubicBezTo>
                    <a:pt x="640" y="7136"/>
                    <a:pt x="2100" y="7871"/>
                    <a:pt x="4065" y="7871"/>
                  </a:cubicBezTo>
                  <a:cubicBezTo>
                    <a:pt x="6040" y="7871"/>
                    <a:pt x="7490" y="7136"/>
                    <a:pt x="7919" y="6812"/>
                  </a:cubicBezTo>
                  <a:cubicBezTo>
                    <a:pt x="8081" y="6688"/>
                    <a:pt x="8139" y="6468"/>
                    <a:pt x="8053" y="6277"/>
                  </a:cubicBezTo>
                  <a:cubicBezTo>
                    <a:pt x="7938" y="6010"/>
                    <a:pt x="7786" y="5543"/>
                    <a:pt x="7786" y="4808"/>
                  </a:cubicBezTo>
                  <a:lnTo>
                    <a:pt x="7786" y="3721"/>
                  </a:lnTo>
                  <a:cubicBezTo>
                    <a:pt x="7786" y="1670"/>
                    <a:pt x="6116" y="0"/>
                    <a:pt x="406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2" name="Google Shape;13722;p72"/>
            <p:cNvSpPr/>
            <p:nvPr/>
          </p:nvSpPr>
          <p:spPr>
            <a:xfrm>
              <a:off x="6352800" y="4451168"/>
              <a:ext cx="80205" cy="68736"/>
            </a:xfrm>
            <a:custGeom>
              <a:avLst/>
              <a:gdLst/>
              <a:ahLst/>
              <a:cxnLst/>
              <a:rect l="l" t="t" r="r" b="b"/>
              <a:pathLst>
                <a:path w="3063" h="2625" extrusionOk="0">
                  <a:moveTo>
                    <a:pt x="1" y="1"/>
                  </a:moveTo>
                  <a:lnTo>
                    <a:pt x="1" y="2624"/>
                  </a:lnTo>
                  <a:lnTo>
                    <a:pt x="3063" y="2624"/>
                  </a:lnTo>
                  <a:lnTo>
                    <a:pt x="3063"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3" name="Google Shape;13723;p72"/>
            <p:cNvSpPr/>
            <p:nvPr/>
          </p:nvSpPr>
          <p:spPr>
            <a:xfrm>
              <a:off x="6352800" y="4451168"/>
              <a:ext cx="80205" cy="34381"/>
            </a:xfrm>
            <a:custGeom>
              <a:avLst/>
              <a:gdLst/>
              <a:ahLst/>
              <a:cxnLst/>
              <a:rect l="l" t="t" r="r" b="b"/>
              <a:pathLst>
                <a:path w="3063" h="1313" extrusionOk="0">
                  <a:moveTo>
                    <a:pt x="1" y="1"/>
                  </a:moveTo>
                  <a:lnTo>
                    <a:pt x="1" y="926"/>
                  </a:lnTo>
                  <a:cubicBezTo>
                    <a:pt x="478" y="1184"/>
                    <a:pt x="1005" y="1313"/>
                    <a:pt x="1532" y="1313"/>
                  </a:cubicBezTo>
                  <a:cubicBezTo>
                    <a:pt x="2059" y="1313"/>
                    <a:pt x="2586" y="1184"/>
                    <a:pt x="3063" y="926"/>
                  </a:cubicBezTo>
                  <a:lnTo>
                    <a:pt x="3063"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4" name="Google Shape;13724;p72"/>
            <p:cNvSpPr/>
            <p:nvPr/>
          </p:nvSpPr>
          <p:spPr>
            <a:xfrm>
              <a:off x="6296842" y="4307464"/>
              <a:ext cx="192381" cy="166458"/>
            </a:xfrm>
            <a:custGeom>
              <a:avLst/>
              <a:gdLst/>
              <a:ahLst/>
              <a:cxnLst/>
              <a:rect l="l" t="t" r="r" b="b"/>
              <a:pathLst>
                <a:path w="7347" h="6357" extrusionOk="0">
                  <a:moveTo>
                    <a:pt x="2397" y="0"/>
                  </a:moveTo>
                  <a:cubicBezTo>
                    <a:pt x="2313" y="0"/>
                    <a:pt x="2229" y="26"/>
                    <a:pt x="2157" y="80"/>
                  </a:cubicBezTo>
                  <a:cubicBezTo>
                    <a:pt x="1432" y="585"/>
                    <a:pt x="1021" y="1425"/>
                    <a:pt x="1050" y="2303"/>
                  </a:cubicBezTo>
                  <a:cubicBezTo>
                    <a:pt x="1060" y="2493"/>
                    <a:pt x="917" y="2646"/>
                    <a:pt x="726" y="2646"/>
                  </a:cubicBezTo>
                  <a:cubicBezTo>
                    <a:pt x="1" y="2646"/>
                    <a:pt x="1" y="3743"/>
                    <a:pt x="726" y="3743"/>
                  </a:cubicBezTo>
                  <a:lnTo>
                    <a:pt x="850" y="3743"/>
                  </a:lnTo>
                  <a:cubicBezTo>
                    <a:pt x="955" y="5222"/>
                    <a:pt x="2195" y="6357"/>
                    <a:pt x="3674" y="6357"/>
                  </a:cubicBezTo>
                  <a:cubicBezTo>
                    <a:pt x="5152" y="6357"/>
                    <a:pt x="6392" y="5222"/>
                    <a:pt x="6507" y="3743"/>
                  </a:cubicBezTo>
                  <a:lnTo>
                    <a:pt x="6621" y="3743"/>
                  </a:lnTo>
                  <a:cubicBezTo>
                    <a:pt x="7346" y="3743"/>
                    <a:pt x="7346" y="2646"/>
                    <a:pt x="6621" y="2646"/>
                  </a:cubicBezTo>
                  <a:cubicBezTo>
                    <a:pt x="6431" y="2646"/>
                    <a:pt x="6278" y="2493"/>
                    <a:pt x="6287" y="2303"/>
                  </a:cubicBezTo>
                  <a:cubicBezTo>
                    <a:pt x="6316" y="1425"/>
                    <a:pt x="5906" y="585"/>
                    <a:pt x="5190" y="80"/>
                  </a:cubicBezTo>
                  <a:cubicBezTo>
                    <a:pt x="5115" y="26"/>
                    <a:pt x="5028" y="0"/>
                    <a:pt x="4943" y="0"/>
                  </a:cubicBezTo>
                  <a:cubicBezTo>
                    <a:pt x="4802" y="0"/>
                    <a:pt x="4663" y="69"/>
                    <a:pt x="4580" y="194"/>
                  </a:cubicBezTo>
                  <a:cubicBezTo>
                    <a:pt x="4365" y="519"/>
                    <a:pt x="4017" y="681"/>
                    <a:pt x="3669" y="681"/>
                  </a:cubicBezTo>
                  <a:cubicBezTo>
                    <a:pt x="3321" y="681"/>
                    <a:pt x="2972" y="519"/>
                    <a:pt x="2758" y="194"/>
                  </a:cubicBezTo>
                  <a:cubicBezTo>
                    <a:pt x="2675" y="69"/>
                    <a:pt x="2536" y="0"/>
                    <a:pt x="2397"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5" name="Google Shape;13725;p72"/>
            <p:cNvSpPr/>
            <p:nvPr/>
          </p:nvSpPr>
          <p:spPr>
            <a:xfrm>
              <a:off x="6296607" y="4320033"/>
              <a:ext cx="107935" cy="154125"/>
            </a:xfrm>
            <a:custGeom>
              <a:avLst/>
              <a:gdLst/>
              <a:ahLst/>
              <a:cxnLst/>
              <a:rect l="l" t="t" r="r" b="b"/>
              <a:pathLst>
                <a:path w="4122" h="5886" extrusionOk="0">
                  <a:moveTo>
                    <a:pt x="1708" y="0"/>
                  </a:moveTo>
                  <a:cubicBezTo>
                    <a:pt x="1269" y="506"/>
                    <a:pt x="1030" y="1155"/>
                    <a:pt x="1059" y="1823"/>
                  </a:cubicBezTo>
                  <a:cubicBezTo>
                    <a:pt x="1069" y="2013"/>
                    <a:pt x="916" y="2166"/>
                    <a:pt x="735" y="2175"/>
                  </a:cubicBezTo>
                  <a:cubicBezTo>
                    <a:pt x="0" y="2175"/>
                    <a:pt x="0" y="3263"/>
                    <a:pt x="735" y="3263"/>
                  </a:cubicBezTo>
                  <a:lnTo>
                    <a:pt x="849" y="3263"/>
                  </a:lnTo>
                  <a:cubicBezTo>
                    <a:pt x="953" y="4758"/>
                    <a:pt x="2208" y="5886"/>
                    <a:pt x="3663" y="5886"/>
                  </a:cubicBezTo>
                  <a:cubicBezTo>
                    <a:pt x="3814" y="5886"/>
                    <a:pt x="3967" y="5873"/>
                    <a:pt x="4121" y="5848"/>
                  </a:cubicBezTo>
                  <a:cubicBezTo>
                    <a:pt x="2729" y="5638"/>
                    <a:pt x="1708" y="4446"/>
                    <a:pt x="1708" y="3044"/>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6" name="Google Shape;13726;p72"/>
            <p:cNvSpPr/>
            <p:nvPr/>
          </p:nvSpPr>
          <p:spPr>
            <a:xfrm>
              <a:off x="6352800" y="4376855"/>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7" name="Google Shape;13727;p72"/>
            <p:cNvSpPr/>
            <p:nvPr/>
          </p:nvSpPr>
          <p:spPr>
            <a:xfrm>
              <a:off x="6421509" y="4376855"/>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8" name="Google Shape;13728;p72"/>
            <p:cNvSpPr/>
            <p:nvPr/>
          </p:nvSpPr>
          <p:spPr>
            <a:xfrm>
              <a:off x="6345311" y="4359756"/>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9" name="Google Shape;13729;p72"/>
            <p:cNvSpPr/>
            <p:nvPr/>
          </p:nvSpPr>
          <p:spPr>
            <a:xfrm>
              <a:off x="6413758" y="4359756"/>
              <a:ext cx="26761" cy="11521"/>
            </a:xfrm>
            <a:custGeom>
              <a:avLst/>
              <a:gdLst/>
              <a:ahLst/>
              <a:cxnLst/>
              <a:rect l="l" t="t" r="r" b="b"/>
              <a:pathLst>
                <a:path w="1022" h="440" extrusionOk="0">
                  <a:moveTo>
                    <a:pt x="296" y="0"/>
                  </a:moveTo>
                  <a:cubicBezTo>
                    <a:pt x="0" y="0"/>
                    <a:pt x="0" y="439"/>
                    <a:pt x="296" y="439"/>
                  </a:cubicBezTo>
                  <a:lnTo>
                    <a:pt x="735" y="439"/>
                  </a:lnTo>
                  <a:cubicBezTo>
                    <a:pt x="1021" y="430"/>
                    <a:pt x="1021" y="0"/>
                    <a:pt x="73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72"/>
            <p:cNvSpPr/>
            <p:nvPr/>
          </p:nvSpPr>
          <p:spPr>
            <a:xfrm>
              <a:off x="6255392" y="4508382"/>
              <a:ext cx="274550" cy="114428"/>
            </a:xfrm>
            <a:custGeom>
              <a:avLst/>
              <a:gdLst/>
              <a:ahLst/>
              <a:cxnLst/>
              <a:rect l="l" t="t" r="r" b="b"/>
              <a:pathLst>
                <a:path w="10485" h="4370" extrusionOk="0">
                  <a:moveTo>
                    <a:pt x="2843" y="0"/>
                  </a:moveTo>
                  <a:lnTo>
                    <a:pt x="1231" y="497"/>
                  </a:lnTo>
                  <a:cubicBezTo>
                    <a:pt x="506" y="726"/>
                    <a:pt x="0" y="1393"/>
                    <a:pt x="0" y="2166"/>
                  </a:cubicBezTo>
                  <a:lnTo>
                    <a:pt x="0" y="3711"/>
                  </a:lnTo>
                  <a:cubicBezTo>
                    <a:pt x="0" y="4074"/>
                    <a:pt x="296" y="4370"/>
                    <a:pt x="658" y="4370"/>
                  </a:cubicBezTo>
                  <a:lnTo>
                    <a:pt x="9836" y="4370"/>
                  </a:lnTo>
                  <a:cubicBezTo>
                    <a:pt x="10198" y="4370"/>
                    <a:pt x="10484" y="4074"/>
                    <a:pt x="10484" y="3711"/>
                  </a:cubicBezTo>
                  <a:lnTo>
                    <a:pt x="10484" y="2166"/>
                  </a:lnTo>
                  <a:cubicBezTo>
                    <a:pt x="10484" y="1393"/>
                    <a:pt x="9988" y="716"/>
                    <a:pt x="9254" y="497"/>
                  </a:cubicBezTo>
                  <a:lnTo>
                    <a:pt x="7651" y="0"/>
                  </a:lnTo>
                  <a:lnTo>
                    <a:pt x="5247" y="220"/>
                  </a:lnTo>
                  <a:lnTo>
                    <a:pt x="2843"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72"/>
            <p:cNvSpPr/>
            <p:nvPr/>
          </p:nvSpPr>
          <p:spPr>
            <a:xfrm>
              <a:off x="6376785" y="4456667"/>
              <a:ext cx="32260" cy="28751"/>
            </a:xfrm>
            <a:custGeom>
              <a:avLst/>
              <a:gdLst/>
              <a:ahLst/>
              <a:cxnLst/>
              <a:rect l="l" t="t" r="r" b="b"/>
              <a:pathLst>
                <a:path w="1232" h="1098" extrusionOk="0">
                  <a:moveTo>
                    <a:pt x="182" y="1"/>
                  </a:moveTo>
                  <a:cubicBezTo>
                    <a:pt x="77" y="1"/>
                    <a:pt x="0" y="115"/>
                    <a:pt x="48" y="211"/>
                  </a:cubicBezTo>
                  <a:lnTo>
                    <a:pt x="315" y="897"/>
                  </a:lnTo>
                  <a:cubicBezTo>
                    <a:pt x="363" y="1021"/>
                    <a:pt x="487" y="1098"/>
                    <a:pt x="611" y="1098"/>
                  </a:cubicBezTo>
                  <a:cubicBezTo>
                    <a:pt x="745" y="1098"/>
                    <a:pt x="869" y="1021"/>
                    <a:pt x="916" y="897"/>
                  </a:cubicBezTo>
                  <a:lnTo>
                    <a:pt x="1183" y="211"/>
                  </a:lnTo>
                  <a:cubicBezTo>
                    <a:pt x="1231" y="115"/>
                    <a:pt x="1155" y="1"/>
                    <a:pt x="1040"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72"/>
            <p:cNvSpPr/>
            <p:nvPr/>
          </p:nvSpPr>
          <p:spPr>
            <a:xfrm>
              <a:off x="6370029" y="4422705"/>
              <a:ext cx="45745" cy="16994"/>
            </a:xfrm>
            <a:custGeom>
              <a:avLst/>
              <a:gdLst/>
              <a:ahLst/>
              <a:cxnLst/>
              <a:rect l="l" t="t" r="r" b="b"/>
              <a:pathLst>
                <a:path w="1747" h="649" extrusionOk="0">
                  <a:moveTo>
                    <a:pt x="1" y="0"/>
                  </a:moveTo>
                  <a:lnTo>
                    <a:pt x="1" y="220"/>
                  </a:lnTo>
                  <a:cubicBezTo>
                    <a:pt x="1" y="458"/>
                    <a:pt x="192" y="649"/>
                    <a:pt x="440" y="649"/>
                  </a:cubicBezTo>
                  <a:lnTo>
                    <a:pt x="1308" y="649"/>
                  </a:lnTo>
                  <a:cubicBezTo>
                    <a:pt x="1546" y="649"/>
                    <a:pt x="1747" y="458"/>
                    <a:pt x="1747" y="220"/>
                  </a:cubicBezTo>
                  <a:lnTo>
                    <a:pt x="1747"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3" name="Google Shape;13733;p72"/>
            <p:cNvSpPr/>
            <p:nvPr/>
          </p:nvSpPr>
          <p:spPr>
            <a:xfrm>
              <a:off x="6352800" y="4416944"/>
              <a:ext cx="79969" cy="28568"/>
            </a:xfrm>
            <a:custGeom>
              <a:avLst/>
              <a:gdLst/>
              <a:ahLst/>
              <a:cxnLst/>
              <a:rect l="l" t="t" r="r" b="b"/>
              <a:pathLst>
                <a:path w="3054" h="1091" extrusionOk="0">
                  <a:moveTo>
                    <a:pt x="659" y="1"/>
                  </a:moveTo>
                  <a:cubicBezTo>
                    <a:pt x="296" y="1"/>
                    <a:pt x="1" y="297"/>
                    <a:pt x="1" y="659"/>
                  </a:cubicBezTo>
                  <a:lnTo>
                    <a:pt x="1" y="869"/>
                  </a:lnTo>
                  <a:cubicBezTo>
                    <a:pt x="1" y="1017"/>
                    <a:pt x="110" y="1091"/>
                    <a:pt x="220" y="1091"/>
                  </a:cubicBezTo>
                  <a:cubicBezTo>
                    <a:pt x="330" y="1091"/>
                    <a:pt x="439" y="1017"/>
                    <a:pt x="439" y="869"/>
                  </a:cubicBezTo>
                  <a:cubicBezTo>
                    <a:pt x="439" y="755"/>
                    <a:pt x="535" y="659"/>
                    <a:pt x="659" y="659"/>
                  </a:cubicBezTo>
                  <a:lnTo>
                    <a:pt x="869" y="659"/>
                  </a:lnTo>
                  <a:cubicBezTo>
                    <a:pt x="1012" y="659"/>
                    <a:pt x="1145" y="611"/>
                    <a:pt x="1260" y="526"/>
                  </a:cubicBezTo>
                  <a:cubicBezTo>
                    <a:pt x="1336" y="468"/>
                    <a:pt x="1432" y="440"/>
                    <a:pt x="1527" y="440"/>
                  </a:cubicBezTo>
                  <a:cubicBezTo>
                    <a:pt x="1622" y="440"/>
                    <a:pt x="1718" y="468"/>
                    <a:pt x="1794" y="526"/>
                  </a:cubicBezTo>
                  <a:cubicBezTo>
                    <a:pt x="1909" y="611"/>
                    <a:pt x="2042" y="659"/>
                    <a:pt x="2185" y="659"/>
                  </a:cubicBezTo>
                  <a:lnTo>
                    <a:pt x="2405" y="659"/>
                  </a:lnTo>
                  <a:cubicBezTo>
                    <a:pt x="2519" y="659"/>
                    <a:pt x="2615" y="755"/>
                    <a:pt x="2615" y="869"/>
                  </a:cubicBezTo>
                  <a:cubicBezTo>
                    <a:pt x="2615" y="1017"/>
                    <a:pt x="2724" y="1091"/>
                    <a:pt x="2834" y="1091"/>
                  </a:cubicBezTo>
                  <a:cubicBezTo>
                    <a:pt x="2944" y="1091"/>
                    <a:pt x="3053" y="1017"/>
                    <a:pt x="3053" y="869"/>
                  </a:cubicBezTo>
                  <a:lnTo>
                    <a:pt x="3053" y="659"/>
                  </a:lnTo>
                  <a:cubicBezTo>
                    <a:pt x="3053" y="297"/>
                    <a:pt x="2767" y="1"/>
                    <a:pt x="240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4" name="Google Shape;13734;p72"/>
            <p:cNvSpPr/>
            <p:nvPr/>
          </p:nvSpPr>
          <p:spPr>
            <a:xfrm>
              <a:off x="6262619" y="4532106"/>
              <a:ext cx="50249" cy="90705"/>
            </a:xfrm>
            <a:custGeom>
              <a:avLst/>
              <a:gdLst/>
              <a:ahLst/>
              <a:cxnLst/>
              <a:rect l="l" t="t" r="r" b="b"/>
              <a:pathLst>
                <a:path w="1919" h="3464" extrusionOk="0">
                  <a:moveTo>
                    <a:pt x="277" y="1"/>
                  </a:moveTo>
                  <a:cubicBezTo>
                    <a:pt x="172" y="96"/>
                    <a:pt x="77" y="211"/>
                    <a:pt x="1" y="335"/>
                  </a:cubicBezTo>
                  <a:lnTo>
                    <a:pt x="1250" y="1413"/>
                  </a:lnTo>
                  <a:cubicBezTo>
                    <a:pt x="1394" y="1537"/>
                    <a:pt x="1479" y="1718"/>
                    <a:pt x="1479" y="1909"/>
                  </a:cubicBezTo>
                  <a:lnTo>
                    <a:pt x="1479" y="3464"/>
                  </a:lnTo>
                  <a:lnTo>
                    <a:pt x="1918" y="3464"/>
                  </a:lnTo>
                  <a:lnTo>
                    <a:pt x="1918" y="1899"/>
                  </a:lnTo>
                  <a:cubicBezTo>
                    <a:pt x="1918" y="1584"/>
                    <a:pt x="1775" y="1279"/>
                    <a:pt x="1537" y="1069"/>
                  </a:cubicBezTo>
                  <a:lnTo>
                    <a:pt x="27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72"/>
            <p:cNvSpPr/>
            <p:nvPr/>
          </p:nvSpPr>
          <p:spPr>
            <a:xfrm>
              <a:off x="6472963" y="4532106"/>
              <a:ext cx="49987" cy="90705"/>
            </a:xfrm>
            <a:custGeom>
              <a:avLst/>
              <a:gdLst/>
              <a:ahLst/>
              <a:cxnLst/>
              <a:rect l="l" t="t" r="r" b="b"/>
              <a:pathLst>
                <a:path w="1909" h="3464" extrusionOk="0">
                  <a:moveTo>
                    <a:pt x="1641" y="1"/>
                  </a:moveTo>
                  <a:lnTo>
                    <a:pt x="382" y="1069"/>
                  </a:lnTo>
                  <a:cubicBezTo>
                    <a:pt x="134" y="1279"/>
                    <a:pt x="0" y="1584"/>
                    <a:pt x="0" y="1899"/>
                  </a:cubicBezTo>
                  <a:lnTo>
                    <a:pt x="0" y="3464"/>
                  </a:lnTo>
                  <a:lnTo>
                    <a:pt x="439" y="3464"/>
                  </a:lnTo>
                  <a:lnTo>
                    <a:pt x="439" y="1909"/>
                  </a:lnTo>
                  <a:cubicBezTo>
                    <a:pt x="439" y="1718"/>
                    <a:pt x="515" y="1537"/>
                    <a:pt x="668" y="1413"/>
                  </a:cubicBezTo>
                  <a:lnTo>
                    <a:pt x="1908" y="335"/>
                  </a:lnTo>
                  <a:cubicBezTo>
                    <a:pt x="1832" y="211"/>
                    <a:pt x="1746" y="96"/>
                    <a:pt x="164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72"/>
            <p:cNvSpPr/>
            <p:nvPr/>
          </p:nvSpPr>
          <p:spPr>
            <a:xfrm>
              <a:off x="6387285" y="4548340"/>
              <a:ext cx="11260" cy="11521"/>
            </a:xfrm>
            <a:custGeom>
              <a:avLst/>
              <a:gdLst/>
              <a:ahLst/>
              <a:cxnLst/>
              <a:rect l="l" t="t" r="r" b="b"/>
              <a:pathLst>
                <a:path w="430" h="440" extrusionOk="0">
                  <a:moveTo>
                    <a:pt x="210" y="1"/>
                  </a:moveTo>
                  <a:cubicBezTo>
                    <a:pt x="96" y="1"/>
                    <a:pt x="0" y="106"/>
                    <a:pt x="0" y="220"/>
                  </a:cubicBezTo>
                  <a:cubicBezTo>
                    <a:pt x="0" y="344"/>
                    <a:pt x="96" y="440"/>
                    <a:pt x="210" y="440"/>
                  </a:cubicBezTo>
                  <a:cubicBezTo>
                    <a:pt x="334" y="440"/>
                    <a:pt x="429" y="344"/>
                    <a:pt x="429" y="220"/>
                  </a:cubicBezTo>
                  <a:cubicBezTo>
                    <a:pt x="429" y="10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72"/>
            <p:cNvSpPr/>
            <p:nvPr/>
          </p:nvSpPr>
          <p:spPr>
            <a:xfrm>
              <a:off x="6387285" y="4588560"/>
              <a:ext cx="11260" cy="11286"/>
            </a:xfrm>
            <a:custGeom>
              <a:avLst/>
              <a:gdLst/>
              <a:ahLst/>
              <a:cxnLst/>
              <a:rect l="l" t="t" r="r" b="b"/>
              <a:pathLst>
                <a:path w="430" h="431" extrusionOk="0">
                  <a:moveTo>
                    <a:pt x="210" y="1"/>
                  </a:moveTo>
                  <a:cubicBezTo>
                    <a:pt x="96" y="1"/>
                    <a:pt x="0" y="96"/>
                    <a:pt x="0" y="220"/>
                  </a:cubicBezTo>
                  <a:cubicBezTo>
                    <a:pt x="0" y="335"/>
                    <a:pt x="96" y="430"/>
                    <a:pt x="210" y="430"/>
                  </a:cubicBezTo>
                  <a:cubicBezTo>
                    <a:pt x="334" y="430"/>
                    <a:pt x="429" y="335"/>
                    <a:pt x="429" y="220"/>
                  </a:cubicBezTo>
                  <a:cubicBezTo>
                    <a:pt x="429" y="96"/>
                    <a:pt x="334" y="1"/>
                    <a:pt x="21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8" name="Google Shape;13738;p72"/>
            <p:cNvSpPr/>
            <p:nvPr/>
          </p:nvSpPr>
          <p:spPr>
            <a:xfrm>
              <a:off x="6318838" y="4508382"/>
              <a:ext cx="148155" cy="48495"/>
            </a:xfrm>
            <a:custGeom>
              <a:avLst/>
              <a:gdLst/>
              <a:ahLst/>
              <a:cxnLst/>
              <a:rect l="l" t="t" r="r" b="b"/>
              <a:pathLst>
                <a:path w="5658" h="1852" extrusionOk="0">
                  <a:moveTo>
                    <a:pt x="429" y="0"/>
                  </a:moveTo>
                  <a:lnTo>
                    <a:pt x="0" y="134"/>
                  </a:lnTo>
                  <a:lnTo>
                    <a:pt x="48" y="220"/>
                  </a:lnTo>
                  <a:lnTo>
                    <a:pt x="792" y="1517"/>
                  </a:lnTo>
                  <a:cubicBezTo>
                    <a:pt x="906" y="1718"/>
                    <a:pt x="1126" y="1851"/>
                    <a:pt x="1355" y="1851"/>
                  </a:cubicBezTo>
                  <a:cubicBezTo>
                    <a:pt x="1517" y="1851"/>
                    <a:pt x="1660" y="1794"/>
                    <a:pt x="1784" y="1689"/>
                  </a:cubicBezTo>
                  <a:lnTo>
                    <a:pt x="2824" y="792"/>
                  </a:lnTo>
                  <a:lnTo>
                    <a:pt x="3873" y="1689"/>
                  </a:lnTo>
                  <a:cubicBezTo>
                    <a:pt x="3999" y="1795"/>
                    <a:pt x="4149" y="1846"/>
                    <a:pt x="4298" y="1846"/>
                  </a:cubicBezTo>
                  <a:cubicBezTo>
                    <a:pt x="4524" y="1846"/>
                    <a:pt x="4745" y="1730"/>
                    <a:pt x="4866" y="1517"/>
                  </a:cubicBezTo>
                  <a:lnTo>
                    <a:pt x="5610" y="220"/>
                  </a:lnTo>
                  <a:lnTo>
                    <a:pt x="5657" y="134"/>
                  </a:lnTo>
                  <a:lnTo>
                    <a:pt x="5228" y="0"/>
                  </a:lnTo>
                  <a:lnTo>
                    <a:pt x="2824" y="220"/>
                  </a:lnTo>
                  <a:lnTo>
                    <a:pt x="42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9" name="Google Shape;13739;p72"/>
            <p:cNvSpPr/>
            <p:nvPr/>
          </p:nvSpPr>
          <p:spPr>
            <a:xfrm>
              <a:off x="6329809" y="4487853"/>
              <a:ext cx="62975" cy="57581"/>
            </a:xfrm>
            <a:custGeom>
              <a:avLst/>
              <a:gdLst/>
              <a:ahLst/>
              <a:cxnLst/>
              <a:rect l="l" t="t" r="r" b="b"/>
              <a:pathLst>
                <a:path w="2405" h="2199" extrusionOk="0">
                  <a:moveTo>
                    <a:pt x="533" y="0"/>
                  </a:moveTo>
                  <a:cubicBezTo>
                    <a:pt x="454" y="0"/>
                    <a:pt x="377" y="45"/>
                    <a:pt x="344" y="117"/>
                  </a:cubicBezTo>
                  <a:lnTo>
                    <a:pt x="1" y="794"/>
                  </a:lnTo>
                  <a:lnTo>
                    <a:pt x="745" y="2091"/>
                  </a:lnTo>
                  <a:cubicBezTo>
                    <a:pt x="785" y="2161"/>
                    <a:pt x="861" y="2199"/>
                    <a:pt x="937" y="2199"/>
                  </a:cubicBezTo>
                  <a:cubicBezTo>
                    <a:pt x="987" y="2199"/>
                    <a:pt x="1038" y="2183"/>
                    <a:pt x="1079" y="2149"/>
                  </a:cubicBezTo>
                  <a:lnTo>
                    <a:pt x="2405" y="1004"/>
                  </a:lnTo>
                  <a:lnTo>
                    <a:pt x="640" y="31"/>
                  </a:lnTo>
                  <a:cubicBezTo>
                    <a:pt x="607" y="10"/>
                    <a:pt x="570" y="0"/>
                    <a:pt x="533"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72"/>
            <p:cNvSpPr/>
            <p:nvPr/>
          </p:nvSpPr>
          <p:spPr>
            <a:xfrm>
              <a:off x="6392784" y="4487853"/>
              <a:ext cx="62975" cy="57581"/>
            </a:xfrm>
            <a:custGeom>
              <a:avLst/>
              <a:gdLst/>
              <a:ahLst/>
              <a:cxnLst/>
              <a:rect l="l" t="t" r="r" b="b"/>
              <a:pathLst>
                <a:path w="2405" h="2199" extrusionOk="0">
                  <a:moveTo>
                    <a:pt x="1879" y="0"/>
                  </a:moveTo>
                  <a:cubicBezTo>
                    <a:pt x="1844" y="0"/>
                    <a:pt x="1808" y="10"/>
                    <a:pt x="1774" y="31"/>
                  </a:cubicBezTo>
                  <a:lnTo>
                    <a:pt x="0" y="1004"/>
                  </a:lnTo>
                  <a:lnTo>
                    <a:pt x="1336" y="2149"/>
                  </a:lnTo>
                  <a:cubicBezTo>
                    <a:pt x="1377" y="2183"/>
                    <a:pt x="1426" y="2199"/>
                    <a:pt x="1474" y="2199"/>
                  </a:cubicBezTo>
                  <a:cubicBezTo>
                    <a:pt x="1548" y="2199"/>
                    <a:pt x="1620" y="2161"/>
                    <a:pt x="1660" y="2091"/>
                  </a:cubicBezTo>
                  <a:lnTo>
                    <a:pt x="2404" y="794"/>
                  </a:lnTo>
                  <a:lnTo>
                    <a:pt x="2070" y="117"/>
                  </a:lnTo>
                  <a:cubicBezTo>
                    <a:pt x="2031" y="45"/>
                    <a:pt x="1956" y="0"/>
                    <a:pt x="187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1" name="Google Shape;13741;p72"/>
          <p:cNvGrpSpPr/>
          <p:nvPr/>
        </p:nvGrpSpPr>
        <p:grpSpPr>
          <a:xfrm>
            <a:off x="7604076" y="3790075"/>
            <a:ext cx="275807" cy="354859"/>
            <a:chOff x="7604076" y="3790075"/>
            <a:chExt cx="275807" cy="354859"/>
          </a:xfrm>
        </p:grpSpPr>
        <p:sp>
          <p:nvSpPr>
            <p:cNvPr id="13742" name="Google Shape;13742;p72"/>
            <p:cNvSpPr/>
            <p:nvPr/>
          </p:nvSpPr>
          <p:spPr>
            <a:xfrm>
              <a:off x="7623558" y="3790075"/>
              <a:ext cx="237341" cy="113800"/>
            </a:xfrm>
            <a:custGeom>
              <a:avLst/>
              <a:gdLst/>
              <a:ahLst/>
              <a:cxnLst/>
              <a:rect l="l" t="t" r="r" b="b"/>
              <a:pathLst>
                <a:path w="9064" h="4346" extrusionOk="0">
                  <a:moveTo>
                    <a:pt x="4531" y="0"/>
                  </a:moveTo>
                  <a:cubicBezTo>
                    <a:pt x="4436" y="0"/>
                    <a:pt x="4341" y="15"/>
                    <a:pt x="4246" y="43"/>
                  </a:cubicBezTo>
                  <a:lnTo>
                    <a:pt x="1508" y="768"/>
                  </a:lnTo>
                  <a:cubicBezTo>
                    <a:pt x="1336" y="816"/>
                    <a:pt x="1202" y="921"/>
                    <a:pt x="1107" y="1074"/>
                  </a:cubicBezTo>
                  <a:lnTo>
                    <a:pt x="105" y="2743"/>
                  </a:lnTo>
                  <a:cubicBezTo>
                    <a:pt x="0" y="2915"/>
                    <a:pt x="29" y="3134"/>
                    <a:pt x="172" y="3277"/>
                  </a:cubicBezTo>
                  <a:lnTo>
                    <a:pt x="1250" y="4346"/>
                  </a:lnTo>
                  <a:lnTo>
                    <a:pt x="7823" y="4346"/>
                  </a:lnTo>
                  <a:lnTo>
                    <a:pt x="8892" y="3277"/>
                  </a:lnTo>
                  <a:cubicBezTo>
                    <a:pt x="9035" y="3134"/>
                    <a:pt x="9063" y="2915"/>
                    <a:pt x="8958" y="2743"/>
                  </a:cubicBezTo>
                  <a:lnTo>
                    <a:pt x="7957" y="1074"/>
                  </a:lnTo>
                  <a:cubicBezTo>
                    <a:pt x="7871" y="921"/>
                    <a:pt x="7718" y="816"/>
                    <a:pt x="7556" y="768"/>
                  </a:cubicBezTo>
                  <a:lnTo>
                    <a:pt x="4808" y="43"/>
                  </a:lnTo>
                  <a:cubicBezTo>
                    <a:pt x="4718" y="15"/>
                    <a:pt x="4625" y="0"/>
                    <a:pt x="4531"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3" name="Google Shape;13743;p72"/>
            <p:cNvSpPr/>
            <p:nvPr/>
          </p:nvSpPr>
          <p:spPr>
            <a:xfrm>
              <a:off x="7604076" y="4018513"/>
              <a:ext cx="275545" cy="126186"/>
            </a:xfrm>
            <a:custGeom>
              <a:avLst/>
              <a:gdLst/>
              <a:ahLst/>
              <a:cxnLst/>
              <a:rect l="l" t="t" r="r" b="b"/>
              <a:pathLst>
                <a:path w="10523" h="4819" extrusionOk="0">
                  <a:moveTo>
                    <a:pt x="3730" y="1"/>
                  </a:moveTo>
                  <a:lnTo>
                    <a:pt x="3730" y="831"/>
                  </a:lnTo>
                  <a:cubicBezTo>
                    <a:pt x="3730" y="1117"/>
                    <a:pt x="3540" y="1374"/>
                    <a:pt x="3253" y="1460"/>
                  </a:cubicBezTo>
                  <a:lnTo>
                    <a:pt x="945" y="2138"/>
                  </a:lnTo>
                  <a:cubicBezTo>
                    <a:pt x="382" y="2300"/>
                    <a:pt x="0" y="2815"/>
                    <a:pt x="0" y="3397"/>
                  </a:cubicBezTo>
                  <a:lnTo>
                    <a:pt x="0" y="4170"/>
                  </a:lnTo>
                  <a:cubicBezTo>
                    <a:pt x="0" y="4532"/>
                    <a:pt x="296" y="4818"/>
                    <a:pt x="658" y="4818"/>
                  </a:cubicBezTo>
                  <a:lnTo>
                    <a:pt x="9865" y="4818"/>
                  </a:lnTo>
                  <a:cubicBezTo>
                    <a:pt x="10227" y="4818"/>
                    <a:pt x="10513" y="4532"/>
                    <a:pt x="10513" y="4170"/>
                  </a:cubicBezTo>
                  <a:lnTo>
                    <a:pt x="10513" y="3406"/>
                  </a:lnTo>
                  <a:cubicBezTo>
                    <a:pt x="10523" y="2815"/>
                    <a:pt x="10141" y="2300"/>
                    <a:pt x="9588" y="2138"/>
                  </a:cubicBezTo>
                  <a:lnTo>
                    <a:pt x="7279" y="1460"/>
                  </a:lnTo>
                  <a:cubicBezTo>
                    <a:pt x="6993" y="1374"/>
                    <a:pt x="6802" y="1117"/>
                    <a:pt x="6802" y="831"/>
                  </a:cubicBezTo>
                  <a:lnTo>
                    <a:pt x="6802"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72"/>
            <p:cNvSpPr/>
            <p:nvPr/>
          </p:nvSpPr>
          <p:spPr>
            <a:xfrm>
              <a:off x="7604312" y="4049987"/>
              <a:ext cx="275571" cy="94711"/>
            </a:xfrm>
            <a:custGeom>
              <a:avLst/>
              <a:gdLst/>
              <a:ahLst/>
              <a:cxnLst/>
              <a:rect l="l" t="t" r="r" b="b"/>
              <a:pathLst>
                <a:path w="10524" h="3617" extrusionOk="0">
                  <a:moveTo>
                    <a:pt x="3607" y="1"/>
                  </a:moveTo>
                  <a:cubicBezTo>
                    <a:pt x="3521" y="125"/>
                    <a:pt x="3397" y="211"/>
                    <a:pt x="3254" y="258"/>
                  </a:cubicBezTo>
                  <a:lnTo>
                    <a:pt x="945" y="936"/>
                  </a:lnTo>
                  <a:cubicBezTo>
                    <a:pt x="392" y="1098"/>
                    <a:pt x="1" y="1613"/>
                    <a:pt x="1" y="2195"/>
                  </a:cubicBezTo>
                  <a:lnTo>
                    <a:pt x="1" y="2968"/>
                  </a:lnTo>
                  <a:cubicBezTo>
                    <a:pt x="1" y="3330"/>
                    <a:pt x="296" y="3616"/>
                    <a:pt x="659" y="3616"/>
                  </a:cubicBezTo>
                  <a:lnTo>
                    <a:pt x="9865" y="3616"/>
                  </a:lnTo>
                  <a:cubicBezTo>
                    <a:pt x="10228" y="3616"/>
                    <a:pt x="10523" y="3330"/>
                    <a:pt x="10523" y="2968"/>
                  </a:cubicBezTo>
                  <a:lnTo>
                    <a:pt x="10523" y="2204"/>
                  </a:lnTo>
                  <a:cubicBezTo>
                    <a:pt x="10523" y="1613"/>
                    <a:pt x="10142" y="1098"/>
                    <a:pt x="9579" y="936"/>
                  </a:cubicBezTo>
                  <a:lnTo>
                    <a:pt x="7270" y="258"/>
                  </a:lnTo>
                  <a:cubicBezTo>
                    <a:pt x="7127" y="211"/>
                    <a:pt x="7003" y="125"/>
                    <a:pt x="6917" y="1"/>
                  </a:cubicBezTo>
                  <a:lnTo>
                    <a:pt x="5257" y="554"/>
                  </a:ln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72"/>
            <p:cNvSpPr/>
            <p:nvPr/>
          </p:nvSpPr>
          <p:spPr>
            <a:xfrm>
              <a:off x="7726962" y="4096204"/>
              <a:ext cx="30270" cy="48495"/>
            </a:xfrm>
            <a:custGeom>
              <a:avLst/>
              <a:gdLst/>
              <a:ahLst/>
              <a:cxnLst/>
              <a:rect l="l" t="t" r="r" b="b"/>
              <a:pathLst>
                <a:path w="1156" h="1852" extrusionOk="0">
                  <a:moveTo>
                    <a:pt x="936" y="1"/>
                  </a:moveTo>
                  <a:lnTo>
                    <a:pt x="220" y="29"/>
                  </a:lnTo>
                  <a:lnTo>
                    <a:pt x="1" y="1851"/>
                  </a:lnTo>
                  <a:lnTo>
                    <a:pt x="1155" y="1851"/>
                  </a:lnTo>
                  <a:lnTo>
                    <a:pt x="93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6" name="Google Shape;13746;p72"/>
            <p:cNvSpPr/>
            <p:nvPr/>
          </p:nvSpPr>
          <p:spPr>
            <a:xfrm>
              <a:off x="7668779" y="4049987"/>
              <a:ext cx="146400" cy="57319"/>
            </a:xfrm>
            <a:custGeom>
              <a:avLst/>
              <a:gdLst/>
              <a:ahLst/>
              <a:cxnLst/>
              <a:rect l="l" t="t" r="r" b="b"/>
              <a:pathLst>
                <a:path w="5591" h="2189" extrusionOk="0">
                  <a:moveTo>
                    <a:pt x="1145" y="1"/>
                  </a:moveTo>
                  <a:cubicBezTo>
                    <a:pt x="1059" y="115"/>
                    <a:pt x="935" y="211"/>
                    <a:pt x="792" y="249"/>
                  </a:cubicBezTo>
                  <a:lnTo>
                    <a:pt x="0" y="487"/>
                  </a:lnTo>
                  <a:cubicBezTo>
                    <a:pt x="10" y="545"/>
                    <a:pt x="29" y="602"/>
                    <a:pt x="57" y="649"/>
                  </a:cubicBezTo>
                  <a:lnTo>
                    <a:pt x="744" y="1852"/>
                  </a:lnTo>
                  <a:cubicBezTo>
                    <a:pt x="871" y="2071"/>
                    <a:pt x="1096" y="2189"/>
                    <a:pt x="1323" y="2189"/>
                  </a:cubicBezTo>
                  <a:cubicBezTo>
                    <a:pt x="1472" y="2189"/>
                    <a:pt x="1621" y="2138"/>
                    <a:pt x="1746" y="2033"/>
                  </a:cubicBezTo>
                  <a:lnTo>
                    <a:pt x="2795" y="1126"/>
                  </a:lnTo>
                  <a:lnTo>
                    <a:pt x="3845" y="2033"/>
                  </a:lnTo>
                  <a:cubicBezTo>
                    <a:pt x="3965" y="2138"/>
                    <a:pt x="4114" y="2189"/>
                    <a:pt x="4263" y="2189"/>
                  </a:cubicBezTo>
                  <a:cubicBezTo>
                    <a:pt x="4490" y="2189"/>
                    <a:pt x="4716" y="2071"/>
                    <a:pt x="4837" y="1852"/>
                  </a:cubicBezTo>
                  <a:lnTo>
                    <a:pt x="5533" y="649"/>
                  </a:lnTo>
                  <a:cubicBezTo>
                    <a:pt x="5562" y="602"/>
                    <a:pt x="5581" y="545"/>
                    <a:pt x="5590" y="487"/>
                  </a:cubicBezTo>
                  <a:lnTo>
                    <a:pt x="4808" y="249"/>
                  </a:lnTo>
                  <a:cubicBezTo>
                    <a:pt x="4665" y="211"/>
                    <a:pt x="4541" y="115"/>
                    <a:pt x="4455" y="1"/>
                  </a:cubicBezTo>
                  <a:lnTo>
                    <a:pt x="2795" y="554"/>
                  </a:lnTo>
                  <a:lnTo>
                    <a:pt x="1145"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7" name="Google Shape;13747;p72"/>
            <p:cNvSpPr/>
            <p:nvPr/>
          </p:nvSpPr>
          <p:spPr>
            <a:xfrm>
              <a:off x="7719238" y="4064494"/>
              <a:ext cx="45981" cy="35245"/>
            </a:xfrm>
            <a:custGeom>
              <a:avLst/>
              <a:gdLst/>
              <a:ahLst/>
              <a:cxnLst/>
              <a:rect l="l" t="t" r="r" b="b"/>
              <a:pathLst>
                <a:path w="1756" h="1346" extrusionOk="0">
                  <a:moveTo>
                    <a:pt x="0" y="0"/>
                  </a:moveTo>
                  <a:lnTo>
                    <a:pt x="305" y="1002"/>
                  </a:lnTo>
                  <a:cubicBezTo>
                    <a:pt x="363" y="1202"/>
                    <a:pt x="544" y="1336"/>
                    <a:pt x="754" y="1345"/>
                  </a:cubicBezTo>
                  <a:lnTo>
                    <a:pt x="992" y="1345"/>
                  </a:lnTo>
                  <a:cubicBezTo>
                    <a:pt x="1202" y="1345"/>
                    <a:pt x="1383" y="1202"/>
                    <a:pt x="1450" y="1002"/>
                  </a:cubicBezTo>
                  <a:lnTo>
                    <a:pt x="1755"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72"/>
            <p:cNvSpPr/>
            <p:nvPr/>
          </p:nvSpPr>
          <p:spPr>
            <a:xfrm>
              <a:off x="7701982" y="4018513"/>
              <a:ext cx="80231" cy="23148"/>
            </a:xfrm>
            <a:custGeom>
              <a:avLst/>
              <a:gdLst/>
              <a:ahLst/>
              <a:cxnLst/>
              <a:rect l="l" t="t" r="r" b="b"/>
              <a:pathLst>
                <a:path w="3064" h="884" extrusionOk="0">
                  <a:moveTo>
                    <a:pt x="1" y="1"/>
                  </a:moveTo>
                  <a:lnTo>
                    <a:pt x="1" y="497"/>
                  </a:lnTo>
                  <a:cubicBezTo>
                    <a:pt x="478" y="754"/>
                    <a:pt x="1005" y="883"/>
                    <a:pt x="1532" y="883"/>
                  </a:cubicBezTo>
                  <a:cubicBezTo>
                    <a:pt x="2059" y="883"/>
                    <a:pt x="2586" y="754"/>
                    <a:pt x="3063" y="49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9" name="Google Shape;13749;p72"/>
            <p:cNvSpPr/>
            <p:nvPr/>
          </p:nvSpPr>
          <p:spPr>
            <a:xfrm>
              <a:off x="7645527" y="3875124"/>
              <a:ext cx="188139" cy="154675"/>
            </a:xfrm>
            <a:custGeom>
              <a:avLst/>
              <a:gdLst/>
              <a:ahLst/>
              <a:cxnLst/>
              <a:rect l="l" t="t" r="r" b="b"/>
              <a:pathLst>
                <a:path w="7185" h="5907" extrusionOk="0">
                  <a:moveTo>
                    <a:pt x="840" y="1"/>
                  </a:moveTo>
                  <a:lnTo>
                    <a:pt x="840" y="2195"/>
                  </a:lnTo>
                  <a:lnTo>
                    <a:pt x="726" y="2195"/>
                  </a:lnTo>
                  <a:cubicBezTo>
                    <a:pt x="1" y="2195"/>
                    <a:pt x="1" y="3283"/>
                    <a:pt x="726" y="3292"/>
                  </a:cubicBezTo>
                  <a:lnTo>
                    <a:pt x="850" y="3292"/>
                  </a:lnTo>
                  <a:cubicBezTo>
                    <a:pt x="964" y="4771"/>
                    <a:pt x="2205" y="5906"/>
                    <a:pt x="3683" y="5906"/>
                  </a:cubicBezTo>
                  <a:cubicBezTo>
                    <a:pt x="5171" y="5906"/>
                    <a:pt x="6402" y="4771"/>
                    <a:pt x="6517" y="3292"/>
                  </a:cubicBezTo>
                  <a:lnTo>
                    <a:pt x="6641" y="3292"/>
                  </a:lnTo>
                  <a:cubicBezTo>
                    <a:pt x="6946" y="3292"/>
                    <a:pt x="7184" y="3044"/>
                    <a:pt x="7184" y="2739"/>
                  </a:cubicBezTo>
                  <a:cubicBezTo>
                    <a:pt x="7184" y="2434"/>
                    <a:pt x="6946" y="2195"/>
                    <a:pt x="6641" y="2195"/>
                  </a:cubicBezTo>
                  <a:lnTo>
                    <a:pt x="6536" y="2195"/>
                  </a:lnTo>
                  <a:lnTo>
                    <a:pt x="653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0" name="Google Shape;13750;p72"/>
            <p:cNvSpPr/>
            <p:nvPr/>
          </p:nvSpPr>
          <p:spPr>
            <a:xfrm>
              <a:off x="7701982" y="3933412"/>
              <a:ext cx="11521" cy="16942"/>
            </a:xfrm>
            <a:custGeom>
              <a:avLst/>
              <a:gdLst/>
              <a:ahLst/>
              <a:cxnLst/>
              <a:rect l="l" t="t" r="r" b="b"/>
              <a:pathLst>
                <a:path w="440" h="647" extrusionOk="0">
                  <a:moveTo>
                    <a:pt x="216" y="0"/>
                  </a:moveTo>
                  <a:cubicBezTo>
                    <a:pt x="113" y="0"/>
                    <a:pt x="10" y="69"/>
                    <a:pt x="1" y="208"/>
                  </a:cubicBezTo>
                  <a:lnTo>
                    <a:pt x="1" y="427"/>
                  </a:lnTo>
                  <a:cubicBezTo>
                    <a:pt x="1" y="541"/>
                    <a:pt x="96" y="646"/>
                    <a:pt x="220" y="646"/>
                  </a:cubicBezTo>
                  <a:cubicBezTo>
                    <a:pt x="335" y="646"/>
                    <a:pt x="440" y="541"/>
                    <a:pt x="430" y="427"/>
                  </a:cubicBezTo>
                  <a:lnTo>
                    <a:pt x="430" y="208"/>
                  </a:lnTo>
                  <a:cubicBezTo>
                    <a:pt x="421" y="69"/>
                    <a:pt x="318"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72"/>
            <p:cNvSpPr/>
            <p:nvPr/>
          </p:nvSpPr>
          <p:spPr>
            <a:xfrm>
              <a:off x="7770691"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72"/>
            <p:cNvSpPr/>
            <p:nvPr/>
          </p:nvSpPr>
          <p:spPr>
            <a:xfrm>
              <a:off x="7648276" y="3875124"/>
              <a:ext cx="168396" cy="154884"/>
            </a:xfrm>
            <a:custGeom>
              <a:avLst/>
              <a:gdLst/>
              <a:ahLst/>
              <a:cxnLst/>
              <a:rect l="l" t="t" r="r" b="b"/>
              <a:pathLst>
                <a:path w="6431" h="5915" extrusionOk="0">
                  <a:moveTo>
                    <a:pt x="735" y="1"/>
                  </a:moveTo>
                  <a:lnTo>
                    <a:pt x="735" y="2195"/>
                  </a:lnTo>
                  <a:lnTo>
                    <a:pt x="640" y="2195"/>
                  </a:lnTo>
                  <a:cubicBezTo>
                    <a:pt x="633" y="2195"/>
                    <a:pt x="626" y="2195"/>
                    <a:pt x="619" y="2195"/>
                  </a:cubicBezTo>
                  <a:cubicBezTo>
                    <a:pt x="380" y="2195"/>
                    <a:pt x="170" y="2355"/>
                    <a:pt x="96" y="2596"/>
                  </a:cubicBezTo>
                  <a:cubicBezTo>
                    <a:pt x="1" y="2939"/>
                    <a:pt x="258" y="3292"/>
                    <a:pt x="621" y="3292"/>
                  </a:cubicBezTo>
                  <a:lnTo>
                    <a:pt x="745" y="3292"/>
                  </a:lnTo>
                  <a:cubicBezTo>
                    <a:pt x="849" y="4795"/>
                    <a:pt x="2102" y="5915"/>
                    <a:pt x="3556" y="5915"/>
                  </a:cubicBezTo>
                  <a:cubicBezTo>
                    <a:pt x="3708" y="5915"/>
                    <a:pt x="3862" y="5903"/>
                    <a:pt x="4017" y="5877"/>
                  </a:cubicBezTo>
                  <a:cubicBezTo>
                    <a:pt x="2634" y="5668"/>
                    <a:pt x="1613" y="4475"/>
                    <a:pt x="1613" y="3073"/>
                  </a:cubicBezTo>
                  <a:lnTo>
                    <a:pt x="1613" y="2767"/>
                  </a:lnTo>
                  <a:cubicBezTo>
                    <a:pt x="1613" y="2399"/>
                    <a:pt x="1911" y="2112"/>
                    <a:pt x="2263" y="2112"/>
                  </a:cubicBezTo>
                  <a:cubicBezTo>
                    <a:pt x="2294" y="2112"/>
                    <a:pt x="2325" y="2114"/>
                    <a:pt x="2357" y="2119"/>
                  </a:cubicBezTo>
                  <a:cubicBezTo>
                    <a:pt x="2767" y="2166"/>
                    <a:pt x="3178" y="2195"/>
                    <a:pt x="3578" y="2195"/>
                  </a:cubicBezTo>
                  <a:cubicBezTo>
                    <a:pt x="4618" y="2195"/>
                    <a:pt x="5706" y="2033"/>
                    <a:pt x="6431" y="1689"/>
                  </a:cubicBezTo>
                  <a:lnTo>
                    <a:pt x="643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3" name="Google Shape;13753;p72"/>
            <p:cNvSpPr/>
            <p:nvPr/>
          </p:nvSpPr>
          <p:spPr>
            <a:xfrm>
              <a:off x="7656027" y="3892380"/>
              <a:ext cx="23017" cy="42970"/>
            </a:xfrm>
            <a:custGeom>
              <a:avLst/>
              <a:gdLst/>
              <a:ahLst/>
              <a:cxnLst/>
              <a:rect l="l" t="t" r="r" b="b"/>
              <a:pathLst>
                <a:path w="879" h="1641" extrusionOk="0">
                  <a:moveTo>
                    <a:pt x="1" y="0"/>
                  </a:moveTo>
                  <a:lnTo>
                    <a:pt x="1" y="1641"/>
                  </a:lnTo>
                  <a:lnTo>
                    <a:pt x="497" y="1584"/>
                  </a:lnTo>
                  <a:cubicBezTo>
                    <a:pt x="716" y="1555"/>
                    <a:pt x="878" y="137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4" name="Google Shape;13754;p72"/>
            <p:cNvSpPr/>
            <p:nvPr/>
          </p:nvSpPr>
          <p:spPr>
            <a:xfrm>
              <a:off x="7805151" y="3892380"/>
              <a:ext cx="23017" cy="42970"/>
            </a:xfrm>
            <a:custGeom>
              <a:avLst/>
              <a:gdLst/>
              <a:ahLst/>
              <a:cxnLst/>
              <a:rect l="l" t="t" r="r" b="b"/>
              <a:pathLst>
                <a:path w="879" h="1641" extrusionOk="0">
                  <a:moveTo>
                    <a:pt x="1" y="0"/>
                  </a:moveTo>
                  <a:lnTo>
                    <a:pt x="1" y="1145"/>
                  </a:lnTo>
                  <a:cubicBezTo>
                    <a:pt x="1" y="1374"/>
                    <a:pt x="163" y="1555"/>
                    <a:pt x="382" y="1584"/>
                  </a:cubicBezTo>
                  <a:lnTo>
                    <a:pt x="879" y="1641"/>
                  </a:lnTo>
                  <a:lnTo>
                    <a:pt x="87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72"/>
            <p:cNvSpPr/>
            <p:nvPr/>
          </p:nvSpPr>
          <p:spPr>
            <a:xfrm>
              <a:off x="7679515" y="4038073"/>
              <a:ext cx="62477" cy="57659"/>
            </a:xfrm>
            <a:custGeom>
              <a:avLst/>
              <a:gdLst/>
              <a:ahLst/>
              <a:cxnLst/>
              <a:rect l="l" t="t" r="r" b="b"/>
              <a:pathLst>
                <a:path w="2386" h="2202" extrusionOk="0">
                  <a:moveTo>
                    <a:pt x="508" y="0"/>
                  </a:moveTo>
                  <a:cubicBezTo>
                    <a:pt x="431" y="0"/>
                    <a:pt x="355" y="43"/>
                    <a:pt x="315" y="122"/>
                  </a:cubicBezTo>
                  <a:lnTo>
                    <a:pt x="29" y="685"/>
                  </a:lnTo>
                  <a:cubicBezTo>
                    <a:pt x="0" y="751"/>
                    <a:pt x="0" y="828"/>
                    <a:pt x="29" y="895"/>
                  </a:cubicBezTo>
                  <a:lnTo>
                    <a:pt x="716" y="2087"/>
                  </a:lnTo>
                  <a:cubicBezTo>
                    <a:pt x="756" y="2161"/>
                    <a:pt x="829" y="2201"/>
                    <a:pt x="905" y="2201"/>
                  </a:cubicBezTo>
                  <a:cubicBezTo>
                    <a:pt x="956" y="2201"/>
                    <a:pt x="1007" y="2183"/>
                    <a:pt x="1050" y="2144"/>
                  </a:cubicBezTo>
                  <a:lnTo>
                    <a:pt x="2385" y="1009"/>
                  </a:lnTo>
                  <a:lnTo>
                    <a:pt x="611" y="26"/>
                  </a:lnTo>
                  <a:cubicBezTo>
                    <a:pt x="578" y="9"/>
                    <a:pt x="543" y="0"/>
                    <a:pt x="508"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72"/>
            <p:cNvSpPr/>
            <p:nvPr/>
          </p:nvSpPr>
          <p:spPr>
            <a:xfrm>
              <a:off x="7741966" y="4037942"/>
              <a:ext cx="62477" cy="57843"/>
            </a:xfrm>
            <a:custGeom>
              <a:avLst/>
              <a:gdLst/>
              <a:ahLst/>
              <a:cxnLst/>
              <a:rect l="l" t="t" r="r" b="b"/>
              <a:pathLst>
                <a:path w="2386" h="2209" extrusionOk="0">
                  <a:moveTo>
                    <a:pt x="1880" y="1"/>
                  </a:moveTo>
                  <a:cubicBezTo>
                    <a:pt x="1844" y="1"/>
                    <a:pt x="1807" y="11"/>
                    <a:pt x="1775" y="31"/>
                  </a:cubicBezTo>
                  <a:lnTo>
                    <a:pt x="0" y="1014"/>
                  </a:lnTo>
                  <a:lnTo>
                    <a:pt x="1336" y="2159"/>
                  </a:lnTo>
                  <a:cubicBezTo>
                    <a:pt x="1377" y="2193"/>
                    <a:pt x="1426" y="2209"/>
                    <a:pt x="1475" y="2209"/>
                  </a:cubicBezTo>
                  <a:cubicBezTo>
                    <a:pt x="1549" y="2209"/>
                    <a:pt x="1624" y="2171"/>
                    <a:pt x="1670" y="2102"/>
                  </a:cubicBezTo>
                  <a:lnTo>
                    <a:pt x="2357" y="900"/>
                  </a:lnTo>
                  <a:cubicBezTo>
                    <a:pt x="2385" y="833"/>
                    <a:pt x="2385" y="756"/>
                    <a:pt x="2357" y="690"/>
                  </a:cubicBezTo>
                  <a:lnTo>
                    <a:pt x="2080" y="127"/>
                  </a:lnTo>
                  <a:cubicBezTo>
                    <a:pt x="2041" y="48"/>
                    <a:pt x="1961" y="1"/>
                    <a:pt x="1880"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7" name="Google Shape;13757;p72"/>
            <p:cNvSpPr/>
            <p:nvPr/>
          </p:nvSpPr>
          <p:spPr>
            <a:xfrm>
              <a:off x="7722694" y="3978528"/>
              <a:ext cx="38806" cy="11312"/>
            </a:xfrm>
            <a:custGeom>
              <a:avLst/>
              <a:gdLst/>
              <a:ahLst/>
              <a:cxnLst/>
              <a:rect l="l" t="t" r="r" b="b"/>
              <a:pathLst>
                <a:path w="1482" h="432" extrusionOk="0">
                  <a:moveTo>
                    <a:pt x="281" y="0"/>
                  </a:moveTo>
                  <a:cubicBezTo>
                    <a:pt x="1" y="0"/>
                    <a:pt x="1" y="432"/>
                    <a:pt x="281" y="432"/>
                  </a:cubicBezTo>
                  <a:cubicBezTo>
                    <a:pt x="289" y="432"/>
                    <a:pt x="298" y="431"/>
                    <a:pt x="307" y="431"/>
                  </a:cubicBezTo>
                  <a:lnTo>
                    <a:pt x="1175" y="431"/>
                  </a:lnTo>
                  <a:cubicBezTo>
                    <a:pt x="1184" y="431"/>
                    <a:pt x="1193" y="432"/>
                    <a:pt x="1201" y="432"/>
                  </a:cubicBezTo>
                  <a:cubicBezTo>
                    <a:pt x="1481" y="432"/>
                    <a:pt x="1481" y="0"/>
                    <a:pt x="1201" y="0"/>
                  </a:cubicBezTo>
                  <a:cubicBezTo>
                    <a:pt x="1193" y="0"/>
                    <a:pt x="1184" y="1"/>
                    <a:pt x="1175" y="1"/>
                  </a:cubicBezTo>
                  <a:lnTo>
                    <a:pt x="307" y="1"/>
                  </a:lnTo>
                  <a:cubicBezTo>
                    <a:pt x="298" y="1"/>
                    <a:pt x="289" y="0"/>
                    <a:pt x="281"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8" name="Google Shape;13758;p72"/>
            <p:cNvSpPr/>
            <p:nvPr/>
          </p:nvSpPr>
          <p:spPr>
            <a:xfrm>
              <a:off x="7656027" y="3892380"/>
              <a:ext cx="172140" cy="28751"/>
            </a:xfrm>
            <a:custGeom>
              <a:avLst/>
              <a:gdLst/>
              <a:ahLst/>
              <a:cxnLst/>
              <a:rect l="l" t="t" r="r" b="b"/>
              <a:pathLst>
                <a:path w="6574" h="1098" extrusionOk="0">
                  <a:moveTo>
                    <a:pt x="1" y="0"/>
                  </a:moveTo>
                  <a:cubicBezTo>
                    <a:pt x="1" y="611"/>
                    <a:pt x="1470" y="1097"/>
                    <a:pt x="3282" y="1097"/>
                  </a:cubicBezTo>
                  <a:cubicBezTo>
                    <a:pt x="5104" y="1097"/>
                    <a:pt x="657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72"/>
            <p:cNvSpPr/>
            <p:nvPr/>
          </p:nvSpPr>
          <p:spPr>
            <a:xfrm>
              <a:off x="7656027" y="3857894"/>
              <a:ext cx="172140" cy="34512"/>
            </a:xfrm>
            <a:custGeom>
              <a:avLst/>
              <a:gdLst/>
              <a:ahLst/>
              <a:cxnLst/>
              <a:rect l="l" t="t" r="r" b="b"/>
              <a:pathLst>
                <a:path w="6574" h="1318" extrusionOk="0">
                  <a:moveTo>
                    <a:pt x="220" y="1"/>
                  </a:moveTo>
                  <a:cubicBezTo>
                    <a:pt x="96" y="1"/>
                    <a:pt x="1" y="106"/>
                    <a:pt x="1" y="220"/>
                  </a:cubicBezTo>
                  <a:lnTo>
                    <a:pt x="1" y="1317"/>
                  </a:lnTo>
                  <a:lnTo>
                    <a:pt x="6574" y="1317"/>
                  </a:lnTo>
                  <a:lnTo>
                    <a:pt x="6574" y="220"/>
                  </a:lnTo>
                  <a:cubicBezTo>
                    <a:pt x="6574" y="106"/>
                    <a:pt x="6478" y="1"/>
                    <a:pt x="635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72"/>
            <p:cNvSpPr/>
            <p:nvPr/>
          </p:nvSpPr>
          <p:spPr>
            <a:xfrm>
              <a:off x="7724972" y="3823670"/>
              <a:ext cx="34250" cy="39984"/>
            </a:xfrm>
            <a:custGeom>
              <a:avLst/>
              <a:gdLst/>
              <a:ahLst/>
              <a:cxnLst/>
              <a:rect l="l" t="t" r="r" b="b"/>
              <a:pathLst>
                <a:path w="1308" h="1527" extrusionOk="0">
                  <a:moveTo>
                    <a:pt x="220" y="1"/>
                  </a:moveTo>
                  <a:cubicBezTo>
                    <a:pt x="96" y="1"/>
                    <a:pt x="1" y="96"/>
                    <a:pt x="1" y="220"/>
                  </a:cubicBezTo>
                  <a:lnTo>
                    <a:pt x="1" y="869"/>
                  </a:lnTo>
                  <a:cubicBezTo>
                    <a:pt x="1" y="1231"/>
                    <a:pt x="287" y="1527"/>
                    <a:pt x="649" y="1527"/>
                  </a:cubicBezTo>
                  <a:cubicBezTo>
                    <a:pt x="1012" y="1527"/>
                    <a:pt x="1308" y="1231"/>
                    <a:pt x="1308" y="869"/>
                  </a:cubicBezTo>
                  <a:lnTo>
                    <a:pt x="1308" y="220"/>
                  </a:lnTo>
                  <a:cubicBezTo>
                    <a:pt x="1308" y="96"/>
                    <a:pt x="1212" y="1"/>
                    <a:pt x="1088"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72"/>
            <p:cNvSpPr/>
            <p:nvPr/>
          </p:nvSpPr>
          <p:spPr>
            <a:xfrm>
              <a:off x="7724763"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38" y="869"/>
                  </a:cubicBezTo>
                  <a:lnTo>
                    <a:pt x="438" y="220"/>
                  </a:lnTo>
                  <a:cubicBezTo>
                    <a:pt x="438"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72"/>
            <p:cNvSpPr/>
            <p:nvPr/>
          </p:nvSpPr>
          <p:spPr>
            <a:xfrm>
              <a:off x="7609811" y="4080729"/>
              <a:ext cx="51977" cy="64206"/>
            </a:xfrm>
            <a:custGeom>
              <a:avLst/>
              <a:gdLst/>
              <a:ahLst/>
              <a:cxnLst/>
              <a:rect l="l" t="t" r="r" b="b"/>
              <a:pathLst>
                <a:path w="1985" h="2452" extrusionOk="0">
                  <a:moveTo>
                    <a:pt x="287" y="0"/>
                  </a:moveTo>
                  <a:cubicBezTo>
                    <a:pt x="172" y="96"/>
                    <a:pt x="77" y="201"/>
                    <a:pt x="1" y="334"/>
                  </a:cubicBezTo>
                  <a:lnTo>
                    <a:pt x="1317" y="1479"/>
                  </a:lnTo>
                  <a:cubicBezTo>
                    <a:pt x="1460" y="1603"/>
                    <a:pt x="1546" y="1784"/>
                    <a:pt x="1546" y="1975"/>
                  </a:cubicBezTo>
                  <a:lnTo>
                    <a:pt x="1546" y="2452"/>
                  </a:lnTo>
                  <a:lnTo>
                    <a:pt x="1985" y="2452"/>
                  </a:lnTo>
                  <a:lnTo>
                    <a:pt x="1985" y="1975"/>
                  </a:lnTo>
                  <a:cubicBezTo>
                    <a:pt x="1985" y="1651"/>
                    <a:pt x="1842" y="1355"/>
                    <a:pt x="1603" y="1145"/>
                  </a:cubicBezTo>
                  <a:lnTo>
                    <a:pt x="287"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72"/>
            <p:cNvSpPr/>
            <p:nvPr/>
          </p:nvSpPr>
          <p:spPr>
            <a:xfrm>
              <a:off x="7822407" y="4080729"/>
              <a:ext cx="51977" cy="64206"/>
            </a:xfrm>
            <a:custGeom>
              <a:avLst/>
              <a:gdLst/>
              <a:ahLst/>
              <a:cxnLst/>
              <a:rect l="l" t="t" r="r" b="b"/>
              <a:pathLst>
                <a:path w="1985" h="2452" extrusionOk="0">
                  <a:moveTo>
                    <a:pt x="1698" y="0"/>
                  </a:moveTo>
                  <a:lnTo>
                    <a:pt x="382" y="1145"/>
                  </a:lnTo>
                  <a:cubicBezTo>
                    <a:pt x="134" y="1355"/>
                    <a:pt x="0" y="1651"/>
                    <a:pt x="0" y="1975"/>
                  </a:cubicBezTo>
                  <a:lnTo>
                    <a:pt x="0" y="2452"/>
                  </a:lnTo>
                  <a:lnTo>
                    <a:pt x="439" y="2452"/>
                  </a:lnTo>
                  <a:lnTo>
                    <a:pt x="439" y="1975"/>
                  </a:lnTo>
                  <a:cubicBezTo>
                    <a:pt x="439" y="1784"/>
                    <a:pt x="525" y="1603"/>
                    <a:pt x="668" y="1479"/>
                  </a:cubicBezTo>
                  <a:lnTo>
                    <a:pt x="1984" y="334"/>
                  </a:lnTo>
                  <a:cubicBezTo>
                    <a:pt x="1908" y="201"/>
                    <a:pt x="1813" y="96"/>
                    <a:pt x="16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4" name="Google Shape;13764;p72"/>
          <p:cNvGrpSpPr/>
          <p:nvPr/>
        </p:nvGrpSpPr>
        <p:grpSpPr>
          <a:xfrm>
            <a:off x="7154427" y="3790206"/>
            <a:ext cx="274550" cy="354493"/>
            <a:chOff x="7154427" y="3790206"/>
            <a:chExt cx="274550" cy="354493"/>
          </a:xfrm>
        </p:grpSpPr>
        <p:sp>
          <p:nvSpPr>
            <p:cNvPr id="13765" name="Google Shape;13765;p72"/>
            <p:cNvSpPr/>
            <p:nvPr/>
          </p:nvSpPr>
          <p:spPr>
            <a:xfrm>
              <a:off x="7154427" y="3978790"/>
              <a:ext cx="274550" cy="165908"/>
            </a:xfrm>
            <a:custGeom>
              <a:avLst/>
              <a:gdLst/>
              <a:ahLst/>
              <a:cxnLst/>
              <a:rect l="l" t="t" r="r" b="b"/>
              <a:pathLst>
                <a:path w="10485" h="6336" extrusionOk="0">
                  <a:moveTo>
                    <a:pt x="3711" y="1"/>
                  </a:moveTo>
                  <a:lnTo>
                    <a:pt x="3711" y="1041"/>
                  </a:lnTo>
                  <a:cubicBezTo>
                    <a:pt x="3711" y="1336"/>
                    <a:pt x="3521" y="1585"/>
                    <a:pt x="3244" y="1670"/>
                  </a:cubicBezTo>
                  <a:lnTo>
                    <a:pt x="935" y="2348"/>
                  </a:lnTo>
                  <a:cubicBezTo>
                    <a:pt x="382" y="2510"/>
                    <a:pt x="0" y="3025"/>
                    <a:pt x="0" y="3607"/>
                  </a:cubicBezTo>
                  <a:lnTo>
                    <a:pt x="0" y="5687"/>
                  </a:lnTo>
                  <a:cubicBezTo>
                    <a:pt x="0" y="6049"/>
                    <a:pt x="287" y="6335"/>
                    <a:pt x="649" y="6335"/>
                  </a:cubicBezTo>
                  <a:lnTo>
                    <a:pt x="9826" y="6335"/>
                  </a:lnTo>
                  <a:cubicBezTo>
                    <a:pt x="10189" y="6335"/>
                    <a:pt x="10485" y="6049"/>
                    <a:pt x="10485" y="5687"/>
                  </a:cubicBezTo>
                  <a:lnTo>
                    <a:pt x="10485" y="3607"/>
                  </a:lnTo>
                  <a:cubicBezTo>
                    <a:pt x="10485" y="3025"/>
                    <a:pt x="10094" y="2510"/>
                    <a:pt x="9540" y="2348"/>
                  </a:cubicBezTo>
                  <a:lnTo>
                    <a:pt x="7241" y="1670"/>
                  </a:lnTo>
                  <a:cubicBezTo>
                    <a:pt x="6955" y="1585"/>
                    <a:pt x="6764" y="1336"/>
                    <a:pt x="6764" y="1041"/>
                  </a:cubicBezTo>
                  <a:lnTo>
                    <a:pt x="6764"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72"/>
            <p:cNvSpPr/>
            <p:nvPr/>
          </p:nvSpPr>
          <p:spPr>
            <a:xfrm>
              <a:off x="7154427" y="4035743"/>
              <a:ext cx="274550" cy="108956"/>
            </a:xfrm>
            <a:custGeom>
              <a:avLst/>
              <a:gdLst/>
              <a:ahLst/>
              <a:cxnLst/>
              <a:rect l="l" t="t" r="r" b="b"/>
              <a:pathLst>
                <a:path w="10485" h="4161" extrusionOk="0">
                  <a:moveTo>
                    <a:pt x="1517" y="1"/>
                  </a:moveTo>
                  <a:lnTo>
                    <a:pt x="945" y="173"/>
                  </a:lnTo>
                  <a:cubicBezTo>
                    <a:pt x="382" y="335"/>
                    <a:pt x="0" y="840"/>
                    <a:pt x="0" y="1422"/>
                  </a:cubicBezTo>
                  <a:lnTo>
                    <a:pt x="0" y="3502"/>
                  </a:lnTo>
                  <a:cubicBezTo>
                    <a:pt x="0" y="3865"/>
                    <a:pt x="296" y="4160"/>
                    <a:pt x="659" y="4160"/>
                  </a:cubicBezTo>
                  <a:lnTo>
                    <a:pt x="9826" y="4160"/>
                  </a:lnTo>
                  <a:cubicBezTo>
                    <a:pt x="10189" y="4160"/>
                    <a:pt x="10485" y="3865"/>
                    <a:pt x="10485" y="3502"/>
                  </a:cubicBezTo>
                  <a:lnTo>
                    <a:pt x="10485" y="1432"/>
                  </a:lnTo>
                  <a:cubicBezTo>
                    <a:pt x="10485" y="850"/>
                    <a:pt x="10094" y="335"/>
                    <a:pt x="9540" y="173"/>
                  </a:cubicBezTo>
                  <a:lnTo>
                    <a:pt x="8968" y="11"/>
                  </a:lnTo>
                  <a:lnTo>
                    <a:pt x="5238" y="1871"/>
                  </a:lnTo>
                  <a:lnTo>
                    <a:pt x="1517"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72"/>
            <p:cNvSpPr/>
            <p:nvPr/>
          </p:nvSpPr>
          <p:spPr>
            <a:xfrm>
              <a:off x="7251600" y="3978790"/>
              <a:ext cx="79969" cy="22964"/>
            </a:xfrm>
            <a:custGeom>
              <a:avLst/>
              <a:gdLst/>
              <a:ahLst/>
              <a:cxnLst/>
              <a:rect l="l" t="t" r="r" b="b"/>
              <a:pathLst>
                <a:path w="3054" h="877" extrusionOk="0">
                  <a:moveTo>
                    <a:pt x="0" y="1"/>
                  </a:moveTo>
                  <a:lnTo>
                    <a:pt x="0" y="497"/>
                  </a:lnTo>
                  <a:cubicBezTo>
                    <a:pt x="477" y="750"/>
                    <a:pt x="1002" y="876"/>
                    <a:pt x="1527" y="876"/>
                  </a:cubicBezTo>
                  <a:cubicBezTo>
                    <a:pt x="2051" y="876"/>
                    <a:pt x="2576" y="750"/>
                    <a:pt x="3053" y="497"/>
                  </a:cubicBezTo>
                  <a:lnTo>
                    <a:pt x="3053"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72"/>
            <p:cNvSpPr/>
            <p:nvPr/>
          </p:nvSpPr>
          <p:spPr>
            <a:xfrm>
              <a:off x="7195145" y="3835925"/>
              <a:ext cx="192381" cy="154387"/>
            </a:xfrm>
            <a:custGeom>
              <a:avLst/>
              <a:gdLst/>
              <a:ahLst/>
              <a:cxnLst/>
              <a:rect l="l" t="t" r="r" b="b"/>
              <a:pathLst>
                <a:path w="7347" h="5896" extrusionOk="0">
                  <a:moveTo>
                    <a:pt x="840" y="0"/>
                  </a:moveTo>
                  <a:lnTo>
                    <a:pt x="840" y="2185"/>
                  </a:lnTo>
                  <a:lnTo>
                    <a:pt x="725" y="2185"/>
                  </a:lnTo>
                  <a:cubicBezTo>
                    <a:pt x="0" y="2185"/>
                    <a:pt x="0" y="3282"/>
                    <a:pt x="725" y="3282"/>
                  </a:cubicBezTo>
                  <a:lnTo>
                    <a:pt x="849" y="3282"/>
                  </a:lnTo>
                  <a:cubicBezTo>
                    <a:pt x="964" y="4751"/>
                    <a:pt x="2195" y="5896"/>
                    <a:pt x="3673" y="5896"/>
                  </a:cubicBezTo>
                  <a:cubicBezTo>
                    <a:pt x="5161" y="5896"/>
                    <a:pt x="6392" y="4751"/>
                    <a:pt x="6507" y="3282"/>
                  </a:cubicBezTo>
                  <a:lnTo>
                    <a:pt x="6621" y="3282"/>
                  </a:lnTo>
                  <a:cubicBezTo>
                    <a:pt x="7346" y="3272"/>
                    <a:pt x="7346" y="2185"/>
                    <a:pt x="6621" y="2185"/>
                  </a:cubicBezTo>
                  <a:lnTo>
                    <a:pt x="6516" y="2185"/>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72"/>
            <p:cNvSpPr/>
            <p:nvPr/>
          </p:nvSpPr>
          <p:spPr>
            <a:xfrm>
              <a:off x="7195145" y="3835925"/>
              <a:ext cx="107935" cy="154387"/>
            </a:xfrm>
            <a:custGeom>
              <a:avLst/>
              <a:gdLst/>
              <a:ahLst/>
              <a:cxnLst/>
              <a:rect l="l" t="t" r="r" b="b"/>
              <a:pathLst>
                <a:path w="4122" h="5896" extrusionOk="0">
                  <a:moveTo>
                    <a:pt x="840" y="0"/>
                  </a:moveTo>
                  <a:lnTo>
                    <a:pt x="840" y="2185"/>
                  </a:lnTo>
                  <a:lnTo>
                    <a:pt x="735" y="2185"/>
                  </a:lnTo>
                  <a:cubicBezTo>
                    <a:pt x="0" y="2185"/>
                    <a:pt x="0" y="3282"/>
                    <a:pt x="735" y="3282"/>
                  </a:cubicBezTo>
                  <a:lnTo>
                    <a:pt x="849" y="3282"/>
                  </a:lnTo>
                  <a:cubicBezTo>
                    <a:pt x="953" y="4776"/>
                    <a:pt x="2206" y="5895"/>
                    <a:pt x="3660" y="5895"/>
                  </a:cubicBezTo>
                  <a:cubicBezTo>
                    <a:pt x="3812" y="5895"/>
                    <a:pt x="3966" y="5883"/>
                    <a:pt x="4122" y="5858"/>
                  </a:cubicBezTo>
                  <a:cubicBezTo>
                    <a:pt x="2738" y="5648"/>
                    <a:pt x="1718" y="4455"/>
                    <a:pt x="1718" y="3062"/>
                  </a:cubicBezTo>
                  <a:lnTo>
                    <a:pt x="171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72"/>
            <p:cNvSpPr/>
            <p:nvPr/>
          </p:nvSpPr>
          <p:spPr>
            <a:xfrm>
              <a:off x="7205619" y="3790206"/>
              <a:ext cx="171905" cy="91438"/>
            </a:xfrm>
            <a:custGeom>
              <a:avLst/>
              <a:gdLst/>
              <a:ahLst/>
              <a:cxnLst/>
              <a:rect l="l" t="t" r="r" b="b"/>
              <a:pathLst>
                <a:path w="6565" h="3492" extrusionOk="0">
                  <a:moveTo>
                    <a:pt x="3300" y="0"/>
                  </a:moveTo>
                  <a:cubicBezTo>
                    <a:pt x="3294" y="0"/>
                    <a:pt x="3289" y="0"/>
                    <a:pt x="3283" y="0"/>
                  </a:cubicBezTo>
                  <a:cubicBezTo>
                    <a:pt x="1470" y="0"/>
                    <a:pt x="1" y="1469"/>
                    <a:pt x="1" y="3272"/>
                  </a:cubicBezTo>
                  <a:lnTo>
                    <a:pt x="1" y="3492"/>
                  </a:lnTo>
                  <a:lnTo>
                    <a:pt x="6564" y="3492"/>
                  </a:lnTo>
                  <a:lnTo>
                    <a:pt x="6564" y="3272"/>
                  </a:lnTo>
                  <a:cubicBezTo>
                    <a:pt x="6564" y="1466"/>
                    <a:pt x="5105" y="0"/>
                    <a:pt x="3300"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1" name="Google Shape;13771;p72"/>
            <p:cNvSpPr/>
            <p:nvPr/>
          </p:nvSpPr>
          <p:spPr>
            <a:xfrm>
              <a:off x="7245839" y="3790206"/>
              <a:ext cx="91464" cy="91438"/>
            </a:xfrm>
            <a:custGeom>
              <a:avLst/>
              <a:gdLst/>
              <a:ahLst/>
              <a:cxnLst/>
              <a:rect l="l" t="t" r="r" b="b"/>
              <a:pathLst>
                <a:path w="3493" h="3492" extrusionOk="0">
                  <a:moveTo>
                    <a:pt x="1747" y="0"/>
                  </a:moveTo>
                  <a:cubicBezTo>
                    <a:pt x="1127" y="0"/>
                    <a:pt x="516" y="172"/>
                    <a:pt x="1" y="506"/>
                  </a:cubicBezTo>
                  <a:lnTo>
                    <a:pt x="1" y="3492"/>
                  </a:lnTo>
                  <a:lnTo>
                    <a:pt x="3493" y="3492"/>
                  </a:lnTo>
                  <a:lnTo>
                    <a:pt x="3493" y="506"/>
                  </a:lnTo>
                  <a:cubicBezTo>
                    <a:pt x="2968" y="172"/>
                    <a:pt x="2367" y="0"/>
                    <a:pt x="174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2" name="Google Shape;13772;p72"/>
            <p:cNvSpPr/>
            <p:nvPr/>
          </p:nvSpPr>
          <p:spPr>
            <a:xfrm>
              <a:off x="7274328" y="3875883"/>
              <a:ext cx="34486" cy="34486"/>
            </a:xfrm>
            <a:custGeom>
              <a:avLst/>
              <a:gdLst/>
              <a:ahLst/>
              <a:cxnLst/>
              <a:rect l="l" t="t" r="r" b="b"/>
              <a:pathLst>
                <a:path w="1317" h="1317" extrusionOk="0">
                  <a:moveTo>
                    <a:pt x="0" y="0"/>
                  </a:moveTo>
                  <a:lnTo>
                    <a:pt x="0" y="1317"/>
                  </a:lnTo>
                  <a:lnTo>
                    <a:pt x="1317" y="1317"/>
                  </a:lnTo>
                  <a:lnTo>
                    <a:pt x="1317"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72"/>
            <p:cNvSpPr/>
            <p:nvPr/>
          </p:nvSpPr>
          <p:spPr>
            <a:xfrm>
              <a:off x="7266106" y="3933019"/>
              <a:ext cx="50747" cy="17334"/>
            </a:xfrm>
            <a:custGeom>
              <a:avLst/>
              <a:gdLst/>
              <a:ahLst/>
              <a:cxnLst/>
              <a:rect l="l" t="t" r="r" b="b"/>
              <a:pathLst>
                <a:path w="1938" h="662" extrusionOk="0">
                  <a:moveTo>
                    <a:pt x="316" y="1"/>
                  </a:moveTo>
                  <a:cubicBezTo>
                    <a:pt x="149" y="1"/>
                    <a:pt x="1" y="222"/>
                    <a:pt x="162" y="375"/>
                  </a:cubicBezTo>
                  <a:cubicBezTo>
                    <a:pt x="380" y="566"/>
                    <a:pt x="651" y="662"/>
                    <a:pt x="932" y="662"/>
                  </a:cubicBezTo>
                  <a:cubicBezTo>
                    <a:pt x="946" y="662"/>
                    <a:pt x="959" y="662"/>
                    <a:pt x="973" y="661"/>
                  </a:cubicBezTo>
                  <a:cubicBezTo>
                    <a:pt x="986" y="662"/>
                    <a:pt x="1000" y="662"/>
                    <a:pt x="1013" y="662"/>
                  </a:cubicBezTo>
                  <a:cubicBezTo>
                    <a:pt x="1294" y="662"/>
                    <a:pt x="1565" y="566"/>
                    <a:pt x="1784" y="375"/>
                  </a:cubicBezTo>
                  <a:cubicBezTo>
                    <a:pt x="1937" y="222"/>
                    <a:pt x="1794" y="1"/>
                    <a:pt x="1628" y="1"/>
                  </a:cubicBezTo>
                  <a:cubicBezTo>
                    <a:pt x="1577" y="1"/>
                    <a:pt x="1525" y="21"/>
                    <a:pt x="1478" y="70"/>
                  </a:cubicBezTo>
                  <a:cubicBezTo>
                    <a:pt x="1326" y="170"/>
                    <a:pt x="1149" y="220"/>
                    <a:pt x="973" y="220"/>
                  </a:cubicBezTo>
                  <a:cubicBezTo>
                    <a:pt x="796" y="220"/>
                    <a:pt x="620" y="170"/>
                    <a:pt x="467" y="70"/>
                  </a:cubicBezTo>
                  <a:cubicBezTo>
                    <a:pt x="420" y="21"/>
                    <a:pt x="368" y="1"/>
                    <a:pt x="316"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72"/>
            <p:cNvSpPr/>
            <p:nvPr/>
          </p:nvSpPr>
          <p:spPr>
            <a:xfrm>
              <a:off x="7205619" y="3875883"/>
              <a:ext cx="74470" cy="49804"/>
            </a:xfrm>
            <a:custGeom>
              <a:avLst/>
              <a:gdLst/>
              <a:ahLst/>
              <a:cxnLst/>
              <a:rect l="l" t="t" r="r" b="b"/>
              <a:pathLst>
                <a:path w="2844" h="1902" extrusionOk="0">
                  <a:moveTo>
                    <a:pt x="1" y="0"/>
                  </a:moveTo>
                  <a:lnTo>
                    <a:pt x="1" y="430"/>
                  </a:lnTo>
                  <a:cubicBezTo>
                    <a:pt x="1" y="573"/>
                    <a:pt x="77" y="706"/>
                    <a:pt x="192" y="792"/>
                  </a:cubicBezTo>
                  <a:lnTo>
                    <a:pt x="1585" y="1756"/>
                  </a:lnTo>
                  <a:cubicBezTo>
                    <a:pt x="1729" y="1856"/>
                    <a:pt x="1888" y="1902"/>
                    <a:pt x="2042" y="1902"/>
                  </a:cubicBezTo>
                  <a:cubicBezTo>
                    <a:pt x="2458" y="1902"/>
                    <a:pt x="2844" y="1571"/>
                    <a:pt x="2844" y="1098"/>
                  </a:cubicBezTo>
                  <a:lnTo>
                    <a:pt x="2844" y="220"/>
                  </a:lnTo>
                  <a:cubicBezTo>
                    <a:pt x="2844" y="96"/>
                    <a:pt x="2748" y="0"/>
                    <a:pt x="263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72"/>
            <p:cNvSpPr/>
            <p:nvPr/>
          </p:nvSpPr>
          <p:spPr>
            <a:xfrm>
              <a:off x="7303053" y="3875883"/>
              <a:ext cx="74208" cy="49699"/>
            </a:xfrm>
            <a:custGeom>
              <a:avLst/>
              <a:gdLst/>
              <a:ahLst/>
              <a:cxnLst/>
              <a:rect l="l" t="t" r="r" b="b"/>
              <a:pathLst>
                <a:path w="2834" h="1898" extrusionOk="0">
                  <a:moveTo>
                    <a:pt x="210" y="0"/>
                  </a:moveTo>
                  <a:cubicBezTo>
                    <a:pt x="96" y="0"/>
                    <a:pt x="1" y="96"/>
                    <a:pt x="1" y="220"/>
                  </a:cubicBezTo>
                  <a:lnTo>
                    <a:pt x="1" y="1098"/>
                  </a:lnTo>
                  <a:cubicBezTo>
                    <a:pt x="1" y="1572"/>
                    <a:pt x="388" y="1898"/>
                    <a:pt x="801" y="1898"/>
                  </a:cubicBezTo>
                  <a:cubicBezTo>
                    <a:pt x="953" y="1898"/>
                    <a:pt x="1109" y="1853"/>
                    <a:pt x="1250" y="1756"/>
                  </a:cubicBezTo>
                  <a:lnTo>
                    <a:pt x="2643" y="792"/>
                  </a:lnTo>
                  <a:cubicBezTo>
                    <a:pt x="2767" y="706"/>
                    <a:pt x="2834" y="573"/>
                    <a:pt x="2834" y="430"/>
                  </a:cubicBezTo>
                  <a:lnTo>
                    <a:pt x="2834" y="10"/>
                  </a:lnTo>
                  <a:lnTo>
                    <a:pt x="2834"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72"/>
            <p:cNvSpPr/>
            <p:nvPr/>
          </p:nvSpPr>
          <p:spPr>
            <a:xfrm>
              <a:off x="7254349"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4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72"/>
            <p:cNvSpPr/>
            <p:nvPr/>
          </p:nvSpPr>
          <p:spPr>
            <a:xfrm>
              <a:off x="7317298" y="3893061"/>
              <a:ext cx="11521" cy="17308"/>
            </a:xfrm>
            <a:custGeom>
              <a:avLst/>
              <a:gdLst/>
              <a:ahLst/>
              <a:cxnLst/>
              <a:rect l="l" t="t" r="r" b="b"/>
              <a:pathLst>
                <a:path w="440" h="661" extrusionOk="0">
                  <a:moveTo>
                    <a:pt x="220" y="0"/>
                  </a:moveTo>
                  <a:cubicBezTo>
                    <a:pt x="110" y="0"/>
                    <a:pt x="0" y="74"/>
                    <a:pt x="0" y="222"/>
                  </a:cubicBezTo>
                  <a:lnTo>
                    <a:pt x="0" y="442"/>
                  </a:lnTo>
                  <a:cubicBezTo>
                    <a:pt x="0" y="556"/>
                    <a:pt x="96" y="661"/>
                    <a:pt x="220" y="661"/>
                  </a:cubicBezTo>
                  <a:cubicBezTo>
                    <a:pt x="334" y="661"/>
                    <a:pt x="439" y="566"/>
                    <a:pt x="439" y="442"/>
                  </a:cubicBezTo>
                  <a:lnTo>
                    <a:pt x="439" y="222"/>
                  </a:lnTo>
                  <a:cubicBezTo>
                    <a:pt x="439" y="74"/>
                    <a:pt x="329" y="0"/>
                    <a:pt x="22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72"/>
            <p:cNvSpPr/>
            <p:nvPr/>
          </p:nvSpPr>
          <p:spPr>
            <a:xfrm>
              <a:off x="7257099" y="4058890"/>
              <a:ext cx="63158" cy="85808"/>
            </a:xfrm>
            <a:custGeom>
              <a:avLst/>
              <a:gdLst/>
              <a:ahLst/>
              <a:cxnLst/>
              <a:rect l="l" t="t" r="r" b="b"/>
              <a:pathLst>
                <a:path w="2412" h="3277" extrusionOk="0">
                  <a:moveTo>
                    <a:pt x="1316" y="1"/>
                  </a:moveTo>
                  <a:cubicBezTo>
                    <a:pt x="1118" y="1"/>
                    <a:pt x="914" y="56"/>
                    <a:pt x="725" y="176"/>
                  </a:cubicBezTo>
                  <a:cubicBezTo>
                    <a:pt x="0" y="634"/>
                    <a:pt x="77" y="1721"/>
                    <a:pt x="859" y="2084"/>
                  </a:cubicBezTo>
                  <a:cubicBezTo>
                    <a:pt x="1011" y="2160"/>
                    <a:pt x="1107" y="2313"/>
                    <a:pt x="1107" y="2475"/>
                  </a:cubicBezTo>
                  <a:lnTo>
                    <a:pt x="1107" y="3276"/>
                  </a:lnTo>
                  <a:lnTo>
                    <a:pt x="1536" y="3276"/>
                  </a:lnTo>
                  <a:lnTo>
                    <a:pt x="1536" y="2475"/>
                  </a:lnTo>
                  <a:cubicBezTo>
                    <a:pt x="1536" y="2313"/>
                    <a:pt x="1632" y="2160"/>
                    <a:pt x="1784" y="2084"/>
                  </a:cubicBezTo>
                  <a:cubicBezTo>
                    <a:pt x="2166" y="1903"/>
                    <a:pt x="2404" y="1521"/>
                    <a:pt x="2404" y="1092"/>
                  </a:cubicBezTo>
                  <a:cubicBezTo>
                    <a:pt x="2411" y="454"/>
                    <a:pt x="1887" y="1"/>
                    <a:pt x="13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72"/>
            <p:cNvSpPr/>
            <p:nvPr/>
          </p:nvSpPr>
          <p:spPr>
            <a:xfrm>
              <a:off x="7267232" y="3835873"/>
              <a:ext cx="49594" cy="23043"/>
            </a:xfrm>
            <a:custGeom>
              <a:avLst/>
              <a:gdLst/>
              <a:ahLst/>
              <a:cxnLst/>
              <a:rect l="l" t="t" r="r" b="b"/>
              <a:pathLst>
                <a:path w="1894" h="880" extrusionOk="0">
                  <a:moveTo>
                    <a:pt x="1559" y="0"/>
                  </a:moveTo>
                  <a:cubicBezTo>
                    <a:pt x="1526" y="0"/>
                    <a:pt x="1494" y="12"/>
                    <a:pt x="1464" y="40"/>
                  </a:cubicBezTo>
                  <a:lnTo>
                    <a:pt x="930" y="403"/>
                  </a:lnTo>
                  <a:lnTo>
                    <a:pt x="395" y="40"/>
                  </a:lnTo>
                  <a:cubicBezTo>
                    <a:pt x="364" y="27"/>
                    <a:pt x="333" y="21"/>
                    <a:pt x="304" y="21"/>
                  </a:cubicBezTo>
                  <a:cubicBezTo>
                    <a:pt x="121" y="21"/>
                    <a:pt x="1" y="255"/>
                    <a:pt x="157" y="403"/>
                  </a:cubicBezTo>
                  <a:lnTo>
                    <a:pt x="806" y="842"/>
                  </a:lnTo>
                  <a:cubicBezTo>
                    <a:pt x="844" y="861"/>
                    <a:pt x="882" y="870"/>
                    <a:pt x="930" y="880"/>
                  </a:cubicBezTo>
                  <a:cubicBezTo>
                    <a:pt x="968" y="870"/>
                    <a:pt x="1006" y="861"/>
                    <a:pt x="1044" y="842"/>
                  </a:cubicBezTo>
                  <a:lnTo>
                    <a:pt x="1702" y="403"/>
                  </a:lnTo>
                  <a:cubicBezTo>
                    <a:pt x="1894" y="315"/>
                    <a:pt x="1725" y="0"/>
                    <a:pt x="15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72"/>
            <p:cNvSpPr/>
            <p:nvPr/>
          </p:nvSpPr>
          <p:spPr>
            <a:xfrm>
              <a:off x="7285824" y="381880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72"/>
            <p:cNvSpPr/>
            <p:nvPr/>
          </p:nvSpPr>
          <p:spPr>
            <a:xfrm>
              <a:off x="7371501" y="4046505"/>
              <a:ext cx="51742" cy="98194"/>
            </a:xfrm>
            <a:custGeom>
              <a:avLst/>
              <a:gdLst/>
              <a:ahLst/>
              <a:cxnLst/>
              <a:rect l="l" t="t" r="r" b="b"/>
              <a:pathLst>
                <a:path w="1976" h="3750" extrusionOk="0">
                  <a:moveTo>
                    <a:pt x="1689" y="0"/>
                  </a:moveTo>
                  <a:lnTo>
                    <a:pt x="382" y="1145"/>
                  </a:lnTo>
                  <a:cubicBezTo>
                    <a:pt x="144" y="1345"/>
                    <a:pt x="1" y="1651"/>
                    <a:pt x="1" y="1965"/>
                  </a:cubicBezTo>
                  <a:lnTo>
                    <a:pt x="1" y="3749"/>
                  </a:lnTo>
                  <a:lnTo>
                    <a:pt x="439" y="3749"/>
                  </a:lnTo>
                  <a:lnTo>
                    <a:pt x="439" y="1965"/>
                  </a:lnTo>
                  <a:cubicBezTo>
                    <a:pt x="439" y="1775"/>
                    <a:pt x="525" y="1593"/>
                    <a:pt x="668" y="1469"/>
                  </a:cubicBezTo>
                  <a:lnTo>
                    <a:pt x="1975" y="325"/>
                  </a:lnTo>
                  <a:cubicBezTo>
                    <a:pt x="1899" y="201"/>
                    <a:pt x="1804" y="86"/>
                    <a:pt x="16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72"/>
            <p:cNvSpPr/>
            <p:nvPr/>
          </p:nvSpPr>
          <p:spPr>
            <a:xfrm>
              <a:off x="7159664" y="4046505"/>
              <a:ext cx="51742" cy="98194"/>
            </a:xfrm>
            <a:custGeom>
              <a:avLst/>
              <a:gdLst/>
              <a:ahLst/>
              <a:cxnLst/>
              <a:rect l="l" t="t" r="r" b="b"/>
              <a:pathLst>
                <a:path w="1976" h="3750" extrusionOk="0">
                  <a:moveTo>
                    <a:pt x="296" y="0"/>
                  </a:moveTo>
                  <a:cubicBezTo>
                    <a:pt x="182" y="86"/>
                    <a:pt x="77" y="201"/>
                    <a:pt x="1" y="325"/>
                  </a:cubicBezTo>
                  <a:lnTo>
                    <a:pt x="1317" y="1469"/>
                  </a:lnTo>
                  <a:cubicBezTo>
                    <a:pt x="1460" y="1593"/>
                    <a:pt x="1537" y="1775"/>
                    <a:pt x="1546" y="1965"/>
                  </a:cubicBezTo>
                  <a:lnTo>
                    <a:pt x="1546" y="3749"/>
                  </a:lnTo>
                  <a:lnTo>
                    <a:pt x="1975" y="3749"/>
                  </a:lnTo>
                  <a:lnTo>
                    <a:pt x="1975" y="1965"/>
                  </a:lnTo>
                  <a:cubicBezTo>
                    <a:pt x="1975" y="1651"/>
                    <a:pt x="1842" y="1345"/>
                    <a:pt x="1603" y="1145"/>
                  </a:cubicBezTo>
                  <a:lnTo>
                    <a:pt x="296"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3" name="Google Shape;13783;p72"/>
            <p:cNvSpPr/>
            <p:nvPr/>
          </p:nvSpPr>
          <p:spPr>
            <a:xfrm>
              <a:off x="7274328" y="4070490"/>
              <a:ext cx="34486" cy="34224"/>
            </a:xfrm>
            <a:custGeom>
              <a:avLst/>
              <a:gdLst/>
              <a:ahLst/>
              <a:cxnLst/>
              <a:rect l="l" t="t" r="r" b="b"/>
              <a:pathLst>
                <a:path w="1317" h="1307" extrusionOk="0">
                  <a:moveTo>
                    <a:pt x="659" y="0"/>
                  </a:moveTo>
                  <a:cubicBezTo>
                    <a:pt x="296" y="0"/>
                    <a:pt x="0" y="286"/>
                    <a:pt x="0" y="649"/>
                  </a:cubicBezTo>
                  <a:cubicBezTo>
                    <a:pt x="0" y="1011"/>
                    <a:pt x="296" y="1307"/>
                    <a:pt x="659" y="1307"/>
                  </a:cubicBezTo>
                  <a:cubicBezTo>
                    <a:pt x="1021" y="1307"/>
                    <a:pt x="1317" y="1011"/>
                    <a:pt x="1317" y="649"/>
                  </a:cubicBezTo>
                  <a:cubicBezTo>
                    <a:pt x="1317" y="286"/>
                    <a:pt x="1021" y="0"/>
                    <a:pt x="659"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4" name="Google Shape;13784;p72"/>
            <p:cNvSpPr/>
            <p:nvPr/>
          </p:nvSpPr>
          <p:spPr>
            <a:xfrm>
              <a:off x="7270820" y="4071983"/>
              <a:ext cx="36502" cy="32757"/>
            </a:xfrm>
            <a:custGeom>
              <a:avLst/>
              <a:gdLst/>
              <a:ahLst/>
              <a:cxnLst/>
              <a:rect l="l" t="t" r="r" b="b"/>
              <a:pathLst>
                <a:path w="1394" h="1251" extrusionOk="0">
                  <a:moveTo>
                    <a:pt x="526" y="0"/>
                  </a:moveTo>
                  <a:lnTo>
                    <a:pt x="526" y="0"/>
                  </a:lnTo>
                  <a:cubicBezTo>
                    <a:pt x="106" y="182"/>
                    <a:pt x="1" y="735"/>
                    <a:pt x="325" y="1059"/>
                  </a:cubicBezTo>
                  <a:cubicBezTo>
                    <a:pt x="455" y="1189"/>
                    <a:pt x="622" y="1250"/>
                    <a:pt x="788" y="1250"/>
                  </a:cubicBezTo>
                  <a:cubicBezTo>
                    <a:pt x="1035" y="1250"/>
                    <a:pt x="1279" y="1114"/>
                    <a:pt x="1394" y="868"/>
                  </a:cubicBezTo>
                  <a:lnTo>
                    <a:pt x="1394" y="868"/>
                  </a:lnTo>
                  <a:cubicBezTo>
                    <a:pt x="1308" y="907"/>
                    <a:pt x="1212" y="926"/>
                    <a:pt x="1127" y="926"/>
                  </a:cubicBezTo>
                  <a:cubicBezTo>
                    <a:pt x="650" y="926"/>
                    <a:pt x="325" y="430"/>
                    <a:pt x="52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5" name="Google Shape;13785;p72"/>
          <p:cNvGrpSpPr/>
          <p:nvPr/>
        </p:nvGrpSpPr>
        <p:grpSpPr>
          <a:xfrm>
            <a:off x="8054458" y="1973150"/>
            <a:ext cx="274576" cy="354728"/>
            <a:chOff x="8054458" y="1973150"/>
            <a:chExt cx="274576" cy="354728"/>
          </a:xfrm>
        </p:grpSpPr>
        <p:sp>
          <p:nvSpPr>
            <p:cNvPr id="13786" name="Google Shape;13786;p72"/>
            <p:cNvSpPr/>
            <p:nvPr/>
          </p:nvSpPr>
          <p:spPr>
            <a:xfrm>
              <a:off x="8054458" y="2150501"/>
              <a:ext cx="274576" cy="177377"/>
            </a:xfrm>
            <a:custGeom>
              <a:avLst/>
              <a:gdLst/>
              <a:ahLst/>
              <a:cxnLst/>
              <a:rect l="l" t="t" r="r" b="b"/>
              <a:pathLst>
                <a:path w="10486" h="6774" extrusionOk="0">
                  <a:moveTo>
                    <a:pt x="3721" y="0"/>
                  </a:moveTo>
                  <a:lnTo>
                    <a:pt x="3721" y="1632"/>
                  </a:lnTo>
                  <a:cubicBezTo>
                    <a:pt x="3712" y="1918"/>
                    <a:pt x="3521" y="2175"/>
                    <a:pt x="3244" y="2261"/>
                  </a:cubicBezTo>
                  <a:lnTo>
                    <a:pt x="945" y="2939"/>
                  </a:lnTo>
                  <a:cubicBezTo>
                    <a:pt x="382" y="3101"/>
                    <a:pt x="1" y="3616"/>
                    <a:pt x="1" y="4198"/>
                  </a:cubicBezTo>
                  <a:lnTo>
                    <a:pt x="1" y="6115"/>
                  </a:lnTo>
                  <a:cubicBezTo>
                    <a:pt x="1" y="6478"/>
                    <a:pt x="296" y="6774"/>
                    <a:pt x="659" y="6774"/>
                  </a:cubicBezTo>
                  <a:lnTo>
                    <a:pt x="9836" y="6774"/>
                  </a:lnTo>
                  <a:cubicBezTo>
                    <a:pt x="10189" y="6774"/>
                    <a:pt x="10485" y="6478"/>
                    <a:pt x="10485" y="6115"/>
                  </a:cubicBezTo>
                  <a:lnTo>
                    <a:pt x="10485" y="4198"/>
                  </a:lnTo>
                  <a:cubicBezTo>
                    <a:pt x="10485" y="3616"/>
                    <a:pt x="10104" y="3101"/>
                    <a:pt x="9550" y="2939"/>
                  </a:cubicBezTo>
                  <a:lnTo>
                    <a:pt x="7242" y="2261"/>
                  </a:lnTo>
                  <a:cubicBezTo>
                    <a:pt x="6965" y="2175"/>
                    <a:pt x="6774" y="1918"/>
                    <a:pt x="6774" y="1632"/>
                  </a:cubicBezTo>
                  <a:lnTo>
                    <a:pt x="67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72"/>
            <p:cNvSpPr/>
            <p:nvPr/>
          </p:nvSpPr>
          <p:spPr>
            <a:xfrm>
              <a:off x="8088944" y="2150501"/>
              <a:ext cx="205866" cy="124431"/>
            </a:xfrm>
            <a:custGeom>
              <a:avLst/>
              <a:gdLst/>
              <a:ahLst/>
              <a:cxnLst/>
              <a:rect l="l" t="t" r="r" b="b"/>
              <a:pathLst>
                <a:path w="7862" h="4752" extrusionOk="0">
                  <a:moveTo>
                    <a:pt x="2404" y="0"/>
                  </a:moveTo>
                  <a:lnTo>
                    <a:pt x="2404" y="1632"/>
                  </a:lnTo>
                  <a:cubicBezTo>
                    <a:pt x="2395" y="1918"/>
                    <a:pt x="2204" y="2175"/>
                    <a:pt x="1927" y="2261"/>
                  </a:cubicBezTo>
                  <a:lnTo>
                    <a:pt x="0" y="2824"/>
                  </a:lnTo>
                  <a:cubicBezTo>
                    <a:pt x="468" y="3988"/>
                    <a:pt x="1584" y="4751"/>
                    <a:pt x="2834" y="4751"/>
                  </a:cubicBezTo>
                  <a:lnTo>
                    <a:pt x="5018" y="4751"/>
                  </a:lnTo>
                  <a:cubicBezTo>
                    <a:pt x="6268" y="4751"/>
                    <a:pt x="7394" y="3988"/>
                    <a:pt x="7861" y="2824"/>
                  </a:cubicBezTo>
                  <a:lnTo>
                    <a:pt x="5925" y="2261"/>
                  </a:lnTo>
                  <a:cubicBezTo>
                    <a:pt x="5648" y="2175"/>
                    <a:pt x="5457" y="1918"/>
                    <a:pt x="5457" y="1632"/>
                  </a:cubicBezTo>
                  <a:lnTo>
                    <a:pt x="5457" y="0"/>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72"/>
            <p:cNvSpPr/>
            <p:nvPr/>
          </p:nvSpPr>
          <p:spPr>
            <a:xfrm>
              <a:off x="8157391" y="2246417"/>
              <a:ext cx="11521" cy="81462"/>
            </a:xfrm>
            <a:custGeom>
              <a:avLst/>
              <a:gdLst/>
              <a:ahLst/>
              <a:cxnLst/>
              <a:rect l="l" t="t" r="r" b="b"/>
              <a:pathLst>
                <a:path w="440" h="3111" extrusionOk="0">
                  <a:moveTo>
                    <a:pt x="220" y="1"/>
                  </a:moveTo>
                  <a:cubicBezTo>
                    <a:pt x="105" y="1"/>
                    <a:pt x="0" y="96"/>
                    <a:pt x="0" y="220"/>
                  </a:cubicBezTo>
                  <a:lnTo>
                    <a:pt x="0" y="3111"/>
                  </a:lnTo>
                  <a:lnTo>
                    <a:pt x="439" y="3111"/>
                  </a:lnTo>
                  <a:lnTo>
                    <a:pt x="439" y="220"/>
                  </a:lnTo>
                  <a:cubicBezTo>
                    <a:pt x="439"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9" name="Google Shape;13789;p72"/>
            <p:cNvSpPr/>
            <p:nvPr/>
          </p:nvSpPr>
          <p:spPr>
            <a:xfrm>
              <a:off x="8214579" y="2246417"/>
              <a:ext cx="11521" cy="81462"/>
            </a:xfrm>
            <a:custGeom>
              <a:avLst/>
              <a:gdLst/>
              <a:ahLst/>
              <a:cxnLst/>
              <a:rect l="l" t="t" r="r" b="b"/>
              <a:pathLst>
                <a:path w="440" h="3111" extrusionOk="0">
                  <a:moveTo>
                    <a:pt x="220" y="1"/>
                  </a:moveTo>
                  <a:cubicBezTo>
                    <a:pt x="96" y="1"/>
                    <a:pt x="1" y="96"/>
                    <a:pt x="1" y="220"/>
                  </a:cubicBezTo>
                  <a:lnTo>
                    <a:pt x="1" y="3111"/>
                  </a:lnTo>
                  <a:lnTo>
                    <a:pt x="440" y="3111"/>
                  </a:lnTo>
                  <a:lnTo>
                    <a:pt x="440" y="220"/>
                  </a:lnTo>
                  <a:cubicBezTo>
                    <a:pt x="440" y="96"/>
                    <a:pt x="344" y="1"/>
                    <a:pt x="220"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0" name="Google Shape;13790;p72"/>
            <p:cNvSpPr/>
            <p:nvPr/>
          </p:nvSpPr>
          <p:spPr>
            <a:xfrm>
              <a:off x="8094443" y="2160478"/>
              <a:ext cx="194607" cy="103195"/>
            </a:xfrm>
            <a:custGeom>
              <a:avLst/>
              <a:gdLst/>
              <a:ahLst/>
              <a:cxnLst/>
              <a:rect l="l" t="t" r="r" b="b"/>
              <a:pathLst>
                <a:path w="7432" h="3941" extrusionOk="0">
                  <a:moveTo>
                    <a:pt x="1317" y="1"/>
                  </a:moveTo>
                  <a:cubicBezTo>
                    <a:pt x="592" y="1"/>
                    <a:pt x="0" y="592"/>
                    <a:pt x="0" y="1317"/>
                  </a:cubicBezTo>
                  <a:cubicBezTo>
                    <a:pt x="0" y="2768"/>
                    <a:pt x="1174" y="3941"/>
                    <a:pt x="2624" y="3941"/>
                  </a:cubicBezTo>
                  <a:lnTo>
                    <a:pt x="4808" y="3941"/>
                  </a:lnTo>
                  <a:cubicBezTo>
                    <a:pt x="6258" y="3941"/>
                    <a:pt x="7432" y="2768"/>
                    <a:pt x="7432" y="1317"/>
                  </a:cubicBezTo>
                  <a:cubicBezTo>
                    <a:pt x="7432" y="592"/>
                    <a:pt x="6850" y="1"/>
                    <a:pt x="61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1" name="Google Shape;13791;p72"/>
            <p:cNvSpPr/>
            <p:nvPr/>
          </p:nvSpPr>
          <p:spPr>
            <a:xfrm>
              <a:off x="8112746" y="2177734"/>
              <a:ext cx="158000" cy="65227"/>
            </a:xfrm>
            <a:custGeom>
              <a:avLst/>
              <a:gdLst/>
              <a:ahLst/>
              <a:cxnLst/>
              <a:rect l="l" t="t" r="r" b="b"/>
              <a:pathLst>
                <a:path w="6034" h="2491" extrusionOk="0">
                  <a:moveTo>
                    <a:pt x="664" y="0"/>
                  </a:moveTo>
                  <a:cubicBezTo>
                    <a:pt x="186" y="0"/>
                    <a:pt x="1" y="622"/>
                    <a:pt x="408" y="878"/>
                  </a:cubicBezTo>
                  <a:lnTo>
                    <a:pt x="2659" y="2376"/>
                  </a:lnTo>
                  <a:cubicBezTo>
                    <a:pt x="2769" y="2452"/>
                    <a:pt x="2895" y="2490"/>
                    <a:pt x="3022" y="2490"/>
                  </a:cubicBezTo>
                  <a:cubicBezTo>
                    <a:pt x="3148" y="2490"/>
                    <a:pt x="3275" y="2452"/>
                    <a:pt x="3384" y="2376"/>
                  </a:cubicBezTo>
                  <a:lnTo>
                    <a:pt x="5626" y="878"/>
                  </a:lnTo>
                  <a:cubicBezTo>
                    <a:pt x="6033" y="622"/>
                    <a:pt x="5848" y="0"/>
                    <a:pt x="5370" y="0"/>
                  </a:cubicBezTo>
                  <a:cubicBezTo>
                    <a:pt x="5366" y="0"/>
                    <a:pt x="5363" y="0"/>
                    <a:pt x="5359" y="0"/>
                  </a:cubicBezTo>
                  <a:lnTo>
                    <a:pt x="675" y="0"/>
                  </a:lnTo>
                  <a:cubicBezTo>
                    <a:pt x="671" y="0"/>
                    <a:pt x="668" y="0"/>
                    <a:pt x="664" y="0"/>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72"/>
            <p:cNvSpPr/>
            <p:nvPr/>
          </p:nvSpPr>
          <p:spPr>
            <a:xfrm>
              <a:off x="8137910" y="2156236"/>
              <a:ext cx="107935" cy="86725"/>
            </a:xfrm>
            <a:custGeom>
              <a:avLst/>
              <a:gdLst/>
              <a:ahLst/>
              <a:cxnLst/>
              <a:rect l="l" t="t" r="r" b="b"/>
              <a:pathLst>
                <a:path w="4122" h="3312" extrusionOk="0">
                  <a:moveTo>
                    <a:pt x="534" y="1"/>
                  </a:moveTo>
                  <a:lnTo>
                    <a:pt x="534" y="1422"/>
                  </a:lnTo>
                  <a:cubicBezTo>
                    <a:pt x="534" y="1708"/>
                    <a:pt x="344" y="1966"/>
                    <a:pt x="57" y="2052"/>
                  </a:cubicBezTo>
                  <a:lnTo>
                    <a:pt x="0" y="2071"/>
                  </a:lnTo>
                  <a:lnTo>
                    <a:pt x="1698" y="3197"/>
                  </a:lnTo>
                  <a:cubicBezTo>
                    <a:pt x="1808" y="3273"/>
                    <a:pt x="1934" y="3311"/>
                    <a:pt x="2061" y="3311"/>
                  </a:cubicBezTo>
                  <a:cubicBezTo>
                    <a:pt x="2187" y="3311"/>
                    <a:pt x="2314" y="3273"/>
                    <a:pt x="2423" y="3197"/>
                  </a:cubicBezTo>
                  <a:lnTo>
                    <a:pt x="4121" y="2071"/>
                  </a:lnTo>
                  <a:lnTo>
                    <a:pt x="4055" y="2052"/>
                  </a:lnTo>
                  <a:cubicBezTo>
                    <a:pt x="3778" y="1966"/>
                    <a:pt x="3587" y="1708"/>
                    <a:pt x="3587" y="1422"/>
                  </a:cubicBezTo>
                  <a:lnTo>
                    <a:pt x="3587"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72"/>
            <p:cNvSpPr/>
            <p:nvPr/>
          </p:nvSpPr>
          <p:spPr>
            <a:xfrm>
              <a:off x="8151631" y="2156236"/>
              <a:ext cx="80231" cy="28646"/>
            </a:xfrm>
            <a:custGeom>
              <a:avLst/>
              <a:gdLst/>
              <a:ahLst/>
              <a:cxnLst/>
              <a:rect l="l" t="t" r="r" b="b"/>
              <a:pathLst>
                <a:path w="3064" h="1094" extrusionOk="0">
                  <a:moveTo>
                    <a:pt x="1" y="1"/>
                  </a:moveTo>
                  <a:lnTo>
                    <a:pt x="1" y="707"/>
                  </a:lnTo>
                  <a:cubicBezTo>
                    <a:pt x="478" y="964"/>
                    <a:pt x="1005" y="1093"/>
                    <a:pt x="1532" y="1093"/>
                  </a:cubicBezTo>
                  <a:cubicBezTo>
                    <a:pt x="2059" y="1093"/>
                    <a:pt x="2586" y="964"/>
                    <a:pt x="3063" y="707"/>
                  </a:cubicBezTo>
                  <a:lnTo>
                    <a:pt x="306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72"/>
            <p:cNvSpPr/>
            <p:nvPr/>
          </p:nvSpPr>
          <p:spPr>
            <a:xfrm>
              <a:off x="8094678" y="1973150"/>
              <a:ext cx="194136" cy="200368"/>
            </a:xfrm>
            <a:custGeom>
              <a:avLst/>
              <a:gdLst/>
              <a:ahLst/>
              <a:cxnLst/>
              <a:rect l="l" t="t" r="r" b="b"/>
              <a:pathLst>
                <a:path w="7414" h="7652" extrusionOk="0">
                  <a:moveTo>
                    <a:pt x="3712" y="0"/>
                  </a:moveTo>
                  <a:cubicBezTo>
                    <a:pt x="2023" y="0"/>
                    <a:pt x="649" y="1374"/>
                    <a:pt x="649" y="3062"/>
                  </a:cubicBezTo>
                  <a:lnTo>
                    <a:pt x="649" y="3950"/>
                  </a:lnTo>
                  <a:cubicBezTo>
                    <a:pt x="1" y="4074"/>
                    <a:pt x="96" y="5028"/>
                    <a:pt x="764" y="5028"/>
                  </a:cubicBezTo>
                  <a:lnTo>
                    <a:pt x="878" y="5028"/>
                  </a:lnTo>
                  <a:cubicBezTo>
                    <a:pt x="993" y="6506"/>
                    <a:pt x="2223" y="7651"/>
                    <a:pt x="3712" y="7651"/>
                  </a:cubicBezTo>
                  <a:cubicBezTo>
                    <a:pt x="5190" y="7651"/>
                    <a:pt x="6421" y="6506"/>
                    <a:pt x="6536" y="5028"/>
                  </a:cubicBezTo>
                  <a:lnTo>
                    <a:pt x="6660" y="5028"/>
                  </a:lnTo>
                  <a:cubicBezTo>
                    <a:pt x="7318" y="5028"/>
                    <a:pt x="7413" y="4074"/>
                    <a:pt x="6764" y="3950"/>
                  </a:cubicBezTo>
                  <a:lnTo>
                    <a:pt x="6764" y="3062"/>
                  </a:lnTo>
                  <a:cubicBezTo>
                    <a:pt x="6764" y="1374"/>
                    <a:pt x="5400" y="0"/>
                    <a:pt x="3712"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5" name="Google Shape;13795;p72"/>
            <p:cNvSpPr/>
            <p:nvPr/>
          </p:nvSpPr>
          <p:spPr>
            <a:xfrm>
              <a:off x="8099182" y="2003970"/>
              <a:ext cx="109427" cy="169548"/>
            </a:xfrm>
            <a:custGeom>
              <a:avLst/>
              <a:gdLst/>
              <a:ahLst/>
              <a:cxnLst/>
              <a:rect l="l" t="t" r="r" b="b"/>
              <a:pathLst>
                <a:path w="4179" h="6475" extrusionOk="0">
                  <a:moveTo>
                    <a:pt x="1348" y="0"/>
                  </a:moveTo>
                  <a:cubicBezTo>
                    <a:pt x="1215" y="0"/>
                    <a:pt x="1082" y="61"/>
                    <a:pt x="993" y="197"/>
                  </a:cubicBezTo>
                  <a:cubicBezTo>
                    <a:pt x="659" y="693"/>
                    <a:pt x="477" y="1284"/>
                    <a:pt x="477" y="1885"/>
                  </a:cubicBezTo>
                  <a:lnTo>
                    <a:pt x="477" y="2773"/>
                  </a:lnTo>
                  <a:cubicBezTo>
                    <a:pt x="191" y="2830"/>
                    <a:pt x="0" y="3106"/>
                    <a:pt x="48" y="3402"/>
                  </a:cubicBezTo>
                  <a:cubicBezTo>
                    <a:pt x="104" y="3663"/>
                    <a:pt x="332" y="3851"/>
                    <a:pt x="592" y="3851"/>
                  </a:cubicBezTo>
                  <a:cubicBezTo>
                    <a:pt x="598" y="3851"/>
                    <a:pt x="605" y="3851"/>
                    <a:pt x="611" y="3851"/>
                  </a:cubicBezTo>
                  <a:lnTo>
                    <a:pt x="706" y="3851"/>
                  </a:lnTo>
                  <a:cubicBezTo>
                    <a:pt x="823" y="5361"/>
                    <a:pt x="2080" y="6475"/>
                    <a:pt x="3523" y="6475"/>
                  </a:cubicBezTo>
                  <a:cubicBezTo>
                    <a:pt x="3738" y="6475"/>
                    <a:pt x="3958" y="6450"/>
                    <a:pt x="4179" y="6398"/>
                  </a:cubicBezTo>
                  <a:cubicBezTo>
                    <a:pt x="2786" y="6083"/>
                    <a:pt x="1794" y="4843"/>
                    <a:pt x="1794" y="3412"/>
                  </a:cubicBezTo>
                  <a:lnTo>
                    <a:pt x="1794" y="445"/>
                  </a:lnTo>
                  <a:cubicBezTo>
                    <a:pt x="1788" y="170"/>
                    <a:pt x="1569" y="0"/>
                    <a:pt x="134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6" name="Google Shape;13796;p72"/>
            <p:cNvSpPr/>
            <p:nvPr/>
          </p:nvSpPr>
          <p:spPr>
            <a:xfrm>
              <a:off x="8157889" y="2116277"/>
              <a:ext cx="67714" cy="66588"/>
            </a:xfrm>
            <a:custGeom>
              <a:avLst/>
              <a:gdLst/>
              <a:ahLst/>
              <a:cxnLst/>
              <a:rect l="l" t="t" r="r" b="b"/>
              <a:pathLst>
                <a:path w="2586" h="2543" extrusionOk="0">
                  <a:moveTo>
                    <a:pt x="792" y="0"/>
                  </a:moveTo>
                  <a:cubicBezTo>
                    <a:pt x="458" y="0"/>
                    <a:pt x="172" y="248"/>
                    <a:pt x="143" y="582"/>
                  </a:cubicBezTo>
                  <a:lnTo>
                    <a:pt x="38" y="1508"/>
                  </a:lnTo>
                  <a:cubicBezTo>
                    <a:pt x="0" y="1784"/>
                    <a:pt x="143" y="2042"/>
                    <a:pt x="391" y="2166"/>
                  </a:cubicBezTo>
                  <a:lnTo>
                    <a:pt x="1002" y="2471"/>
                  </a:lnTo>
                  <a:cubicBezTo>
                    <a:pt x="1093" y="2519"/>
                    <a:pt x="1193" y="2543"/>
                    <a:pt x="1294" y="2543"/>
                  </a:cubicBezTo>
                  <a:cubicBezTo>
                    <a:pt x="1395" y="2543"/>
                    <a:pt x="1498" y="2519"/>
                    <a:pt x="1593" y="2471"/>
                  </a:cubicBezTo>
                  <a:lnTo>
                    <a:pt x="2194" y="2166"/>
                  </a:lnTo>
                  <a:cubicBezTo>
                    <a:pt x="2443" y="2042"/>
                    <a:pt x="2586" y="1784"/>
                    <a:pt x="2557" y="1508"/>
                  </a:cubicBezTo>
                  <a:lnTo>
                    <a:pt x="2452" y="582"/>
                  </a:lnTo>
                  <a:cubicBezTo>
                    <a:pt x="2414" y="248"/>
                    <a:pt x="2137" y="0"/>
                    <a:pt x="180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72"/>
            <p:cNvSpPr/>
            <p:nvPr/>
          </p:nvSpPr>
          <p:spPr>
            <a:xfrm>
              <a:off x="8157889" y="2116016"/>
              <a:ext cx="41739" cy="66667"/>
            </a:xfrm>
            <a:custGeom>
              <a:avLst/>
              <a:gdLst/>
              <a:ahLst/>
              <a:cxnLst/>
              <a:rect l="l" t="t" r="r" b="b"/>
              <a:pathLst>
                <a:path w="1594" h="2546" extrusionOk="0">
                  <a:moveTo>
                    <a:pt x="792" y="1"/>
                  </a:moveTo>
                  <a:cubicBezTo>
                    <a:pt x="458" y="1"/>
                    <a:pt x="172" y="258"/>
                    <a:pt x="134" y="583"/>
                  </a:cubicBezTo>
                  <a:lnTo>
                    <a:pt x="38" y="1518"/>
                  </a:lnTo>
                  <a:cubicBezTo>
                    <a:pt x="0" y="1785"/>
                    <a:pt x="143" y="2052"/>
                    <a:pt x="391" y="2176"/>
                  </a:cubicBezTo>
                  <a:lnTo>
                    <a:pt x="1002" y="2481"/>
                  </a:lnTo>
                  <a:cubicBezTo>
                    <a:pt x="1093" y="2524"/>
                    <a:pt x="1193" y="2546"/>
                    <a:pt x="1294" y="2546"/>
                  </a:cubicBezTo>
                  <a:cubicBezTo>
                    <a:pt x="1395" y="2546"/>
                    <a:pt x="1498" y="2524"/>
                    <a:pt x="1593" y="2481"/>
                  </a:cubicBezTo>
                  <a:lnTo>
                    <a:pt x="1221" y="2243"/>
                  </a:lnTo>
                  <a:cubicBezTo>
                    <a:pt x="964" y="2061"/>
                    <a:pt x="821" y="1747"/>
                    <a:pt x="859" y="1432"/>
                  </a:cubicBezTo>
                  <a:lnTo>
                    <a:pt x="964" y="287"/>
                  </a:lnTo>
                  <a:cubicBezTo>
                    <a:pt x="973" y="192"/>
                    <a:pt x="1002" y="96"/>
                    <a:pt x="103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72"/>
            <p:cNvSpPr/>
            <p:nvPr/>
          </p:nvSpPr>
          <p:spPr>
            <a:xfrm>
              <a:off x="8172317" y="2128034"/>
              <a:ext cx="37366" cy="16758"/>
            </a:xfrm>
            <a:custGeom>
              <a:avLst/>
              <a:gdLst/>
              <a:ahLst/>
              <a:cxnLst/>
              <a:rect l="l" t="t" r="r" b="b"/>
              <a:pathLst>
                <a:path w="1427" h="640" extrusionOk="0">
                  <a:moveTo>
                    <a:pt x="355" y="1"/>
                  </a:moveTo>
                  <a:cubicBezTo>
                    <a:pt x="199" y="1"/>
                    <a:pt x="0" y="191"/>
                    <a:pt x="127" y="324"/>
                  </a:cubicBezTo>
                  <a:cubicBezTo>
                    <a:pt x="265" y="517"/>
                    <a:pt x="482" y="639"/>
                    <a:pt x="720" y="639"/>
                  </a:cubicBezTo>
                  <a:cubicBezTo>
                    <a:pt x="729" y="639"/>
                    <a:pt x="738" y="639"/>
                    <a:pt x="747" y="639"/>
                  </a:cubicBezTo>
                  <a:cubicBezTo>
                    <a:pt x="985" y="639"/>
                    <a:pt x="1214" y="524"/>
                    <a:pt x="1357" y="324"/>
                  </a:cubicBezTo>
                  <a:cubicBezTo>
                    <a:pt x="1427" y="164"/>
                    <a:pt x="1293" y="19"/>
                    <a:pt x="1149" y="19"/>
                  </a:cubicBezTo>
                  <a:cubicBezTo>
                    <a:pt x="1096" y="19"/>
                    <a:pt x="1041" y="39"/>
                    <a:pt x="995" y="86"/>
                  </a:cubicBezTo>
                  <a:cubicBezTo>
                    <a:pt x="928" y="162"/>
                    <a:pt x="835" y="200"/>
                    <a:pt x="742" y="200"/>
                  </a:cubicBezTo>
                  <a:cubicBezTo>
                    <a:pt x="649" y="200"/>
                    <a:pt x="556" y="162"/>
                    <a:pt x="489" y="86"/>
                  </a:cubicBezTo>
                  <a:cubicBezTo>
                    <a:pt x="461" y="25"/>
                    <a:pt x="411" y="1"/>
                    <a:pt x="35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72"/>
            <p:cNvSpPr/>
            <p:nvPr/>
          </p:nvSpPr>
          <p:spPr>
            <a:xfrm>
              <a:off x="8144142" y="2047568"/>
              <a:ext cx="32496" cy="11521"/>
            </a:xfrm>
            <a:custGeom>
              <a:avLst/>
              <a:gdLst/>
              <a:ahLst/>
              <a:cxnLst/>
              <a:rect l="l" t="t" r="r" b="b"/>
              <a:pathLst>
                <a:path w="1241" h="440" extrusionOk="0">
                  <a:moveTo>
                    <a:pt x="287" y="1"/>
                  </a:moveTo>
                  <a:cubicBezTo>
                    <a:pt x="1" y="1"/>
                    <a:pt x="1" y="440"/>
                    <a:pt x="287" y="440"/>
                  </a:cubicBezTo>
                  <a:lnTo>
                    <a:pt x="945" y="440"/>
                  </a:lnTo>
                  <a:cubicBezTo>
                    <a:pt x="1241" y="440"/>
                    <a:pt x="124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72"/>
            <p:cNvSpPr/>
            <p:nvPr/>
          </p:nvSpPr>
          <p:spPr>
            <a:xfrm>
              <a:off x="8207091" y="2047568"/>
              <a:ext cx="32260" cy="11521"/>
            </a:xfrm>
            <a:custGeom>
              <a:avLst/>
              <a:gdLst/>
              <a:ahLst/>
              <a:cxnLst/>
              <a:rect l="l" t="t" r="r" b="b"/>
              <a:pathLst>
                <a:path w="1232" h="440" extrusionOk="0">
                  <a:moveTo>
                    <a:pt x="287" y="1"/>
                  </a:moveTo>
                  <a:cubicBezTo>
                    <a:pt x="1" y="1"/>
                    <a:pt x="1" y="440"/>
                    <a:pt x="287" y="440"/>
                  </a:cubicBezTo>
                  <a:lnTo>
                    <a:pt x="945" y="440"/>
                  </a:lnTo>
                  <a:cubicBezTo>
                    <a:pt x="1231" y="440"/>
                    <a:pt x="1231" y="1"/>
                    <a:pt x="94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72"/>
            <p:cNvSpPr/>
            <p:nvPr/>
          </p:nvSpPr>
          <p:spPr>
            <a:xfrm>
              <a:off x="8104183" y="2070558"/>
              <a:ext cx="43729" cy="11260"/>
            </a:xfrm>
            <a:custGeom>
              <a:avLst/>
              <a:gdLst/>
              <a:ahLst/>
              <a:cxnLst/>
              <a:rect l="l" t="t" r="r" b="b"/>
              <a:pathLst>
                <a:path w="1670" h="430" extrusionOk="0">
                  <a:moveTo>
                    <a:pt x="286" y="1"/>
                  </a:moveTo>
                  <a:cubicBezTo>
                    <a:pt x="0" y="1"/>
                    <a:pt x="0" y="430"/>
                    <a:pt x="28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72"/>
            <p:cNvSpPr/>
            <p:nvPr/>
          </p:nvSpPr>
          <p:spPr>
            <a:xfrm>
              <a:off x="8235580" y="2070558"/>
              <a:ext cx="43729" cy="11260"/>
            </a:xfrm>
            <a:custGeom>
              <a:avLst/>
              <a:gdLst/>
              <a:ahLst/>
              <a:cxnLst/>
              <a:rect l="l" t="t" r="r" b="b"/>
              <a:pathLst>
                <a:path w="1670" h="430" extrusionOk="0">
                  <a:moveTo>
                    <a:pt x="296" y="1"/>
                  </a:moveTo>
                  <a:cubicBezTo>
                    <a:pt x="0" y="1"/>
                    <a:pt x="0" y="430"/>
                    <a:pt x="296" y="430"/>
                  </a:cubicBezTo>
                  <a:lnTo>
                    <a:pt x="1383" y="430"/>
                  </a:lnTo>
                  <a:cubicBezTo>
                    <a:pt x="1670" y="430"/>
                    <a:pt x="1670" y="1"/>
                    <a:pt x="13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72"/>
            <p:cNvSpPr/>
            <p:nvPr/>
          </p:nvSpPr>
          <p:spPr>
            <a:xfrm>
              <a:off x="8174621" y="2070558"/>
              <a:ext cx="34486" cy="22833"/>
            </a:xfrm>
            <a:custGeom>
              <a:avLst/>
              <a:gdLst/>
              <a:ahLst/>
              <a:cxnLst/>
              <a:rect l="l" t="t" r="r" b="b"/>
              <a:pathLst>
                <a:path w="1317" h="872" extrusionOk="0">
                  <a:moveTo>
                    <a:pt x="659" y="1"/>
                  </a:moveTo>
                  <a:cubicBezTo>
                    <a:pt x="296" y="1"/>
                    <a:pt x="0" y="287"/>
                    <a:pt x="0" y="649"/>
                  </a:cubicBezTo>
                  <a:cubicBezTo>
                    <a:pt x="0" y="797"/>
                    <a:pt x="110" y="871"/>
                    <a:pt x="220" y="871"/>
                  </a:cubicBezTo>
                  <a:cubicBezTo>
                    <a:pt x="330" y="871"/>
                    <a:pt x="439" y="797"/>
                    <a:pt x="439" y="649"/>
                  </a:cubicBezTo>
                  <a:cubicBezTo>
                    <a:pt x="439" y="506"/>
                    <a:pt x="549" y="435"/>
                    <a:pt x="659" y="435"/>
                  </a:cubicBezTo>
                  <a:cubicBezTo>
                    <a:pt x="768" y="435"/>
                    <a:pt x="878" y="506"/>
                    <a:pt x="878" y="649"/>
                  </a:cubicBezTo>
                  <a:cubicBezTo>
                    <a:pt x="878" y="773"/>
                    <a:pt x="974" y="869"/>
                    <a:pt x="1088" y="869"/>
                  </a:cubicBezTo>
                  <a:cubicBezTo>
                    <a:pt x="1212" y="869"/>
                    <a:pt x="1317" y="773"/>
                    <a:pt x="1317" y="649"/>
                  </a:cubicBezTo>
                  <a:cubicBezTo>
                    <a:pt x="1317" y="287"/>
                    <a:pt x="1021" y="1"/>
                    <a:pt x="65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72"/>
            <p:cNvSpPr/>
            <p:nvPr/>
          </p:nvSpPr>
          <p:spPr>
            <a:xfrm>
              <a:off x="8134663" y="2064824"/>
              <a:ext cx="51480" cy="39984"/>
            </a:xfrm>
            <a:custGeom>
              <a:avLst/>
              <a:gdLst/>
              <a:ahLst/>
              <a:cxnLst/>
              <a:rect l="l" t="t" r="r" b="b"/>
              <a:pathLst>
                <a:path w="1966" h="1527" extrusionOk="0">
                  <a:moveTo>
                    <a:pt x="1526" y="429"/>
                  </a:moveTo>
                  <a:lnTo>
                    <a:pt x="1526" y="868"/>
                  </a:lnTo>
                  <a:cubicBezTo>
                    <a:pt x="1526" y="992"/>
                    <a:pt x="1431" y="1088"/>
                    <a:pt x="1307" y="1088"/>
                  </a:cubicBezTo>
                  <a:lnTo>
                    <a:pt x="649" y="1088"/>
                  </a:lnTo>
                  <a:cubicBezTo>
                    <a:pt x="534" y="1088"/>
                    <a:pt x="439" y="992"/>
                    <a:pt x="439" y="868"/>
                  </a:cubicBezTo>
                  <a:lnTo>
                    <a:pt x="439" y="429"/>
                  </a:lnTo>
                  <a:close/>
                  <a:moveTo>
                    <a:pt x="219" y="0"/>
                  </a:moveTo>
                  <a:cubicBezTo>
                    <a:pt x="95" y="0"/>
                    <a:pt x="0" y="96"/>
                    <a:pt x="0" y="210"/>
                  </a:cubicBezTo>
                  <a:lnTo>
                    <a:pt x="0" y="868"/>
                  </a:lnTo>
                  <a:cubicBezTo>
                    <a:pt x="0" y="1231"/>
                    <a:pt x="286" y="1527"/>
                    <a:pt x="649" y="1527"/>
                  </a:cubicBezTo>
                  <a:lnTo>
                    <a:pt x="1307" y="1527"/>
                  </a:lnTo>
                  <a:cubicBezTo>
                    <a:pt x="1670" y="1527"/>
                    <a:pt x="1965" y="1231"/>
                    <a:pt x="1965" y="868"/>
                  </a:cubicBezTo>
                  <a:lnTo>
                    <a:pt x="1965" y="210"/>
                  </a:lnTo>
                  <a:cubicBezTo>
                    <a:pt x="1965"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72"/>
            <p:cNvSpPr/>
            <p:nvPr/>
          </p:nvSpPr>
          <p:spPr>
            <a:xfrm>
              <a:off x="8197612" y="2064824"/>
              <a:ext cx="51218" cy="39984"/>
            </a:xfrm>
            <a:custGeom>
              <a:avLst/>
              <a:gdLst/>
              <a:ahLst/>
              <a:cxnLst/>
              <a:rect l="l" t="t" r="r" b="b"/>
              <a:pathLst>
                <a:path w="1956" h="1527" extrusionOk="0">
                  <a:moveTo>
                    <a:pt x="1527" y="429"/>
                  </a:moveTo>
                  <a:lnTo>
                    <a:pt x="1527" y="868"/>
                  </a:lnTo>
                  <a:cubicBezTo>
                    <a:pt x="1527" y="992"/>
                    <a:pt x="1431" y="1088"/>
                    <a:pt x="1307" y="1088"/>
                  </a:cubicBezTo>
                  <a:lnTo>
                    <a:pt x="649" y="1088"/>
                  </a:lnTo>
                  <a:cubicBezTo>
                    <a:pt x="534" y="1088"/>
                    <a:pt x="429" y="992"/>
                    <a:pt x="429" y="868"/>
                  </a:cubicBezTo>
                  <a:lnTo>
                    <a:pt x="429" y="429"/>
                  </a:lnTo>
                  <a:close/>
                  <a:moveTo>
                    <a:pt x="210" y="0"/>
                  </a:moveTo>
                  <a:cubicBezTo>
                    <a:pt x="96" y="0"/>
                    <a:pt x="0" y="96"/>
                    <a:pt x="0" y="210"/>
                  </a:cubicBezTo>
                  <a:lnTo>
                    <a:pt x="0" y="868"/>
                  </a:lnTo>
                  <a:cubicBezTo>
                    <a:pt x="0" y="1231"/>
                    <a:pt x="286" y="1527"/>
                    <a:pt x="649" y="1527"/>
                  </a:cubicBezTo>
                  <a:lnTo>
                    <a:pt x="1307" y="1527"/>
                  </a:lnTo>
                  <a:cubicBezTo>
                    <a:pt x="1670" y="1527"/>
                    <a:pt x="1956" y="1231"/>
                    <a:pt x="1956" y="868"/>
                  </a:cubicBezTo>
                  <a:lnTo>
                    <a:pt x="1956" y="210"/>
                  </a:lnTo>
                  <a:cubicBezTo>
                    <a:pt x="1956" y="96"/>
                    <a:pt x="186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72"/>
            <p:cNvSpPr/>
            <p:nvPr/>
          </p:nvSpPr>
          <p:spPr>
            <a:xfrm>
              <a:off x="8154642" y="2076319"/>
              <a:ext cx="11521" cy="11312"/>
            </a:xfrm>
            <a:custGeom>
              <a:avLst/>
              <a:gdLst/>
              <a:ahLst/>
              <a:cxnLst/>
              <a:rect l="l" t="t" r="r" b="b"/>
              <a:pathLst>
                <a:path w="440" h="432" extrusionOk="0">
                  <a:moveTo>
                    <a:pt x="0" y="0"/>
                  </a:moveTo>
                  <a:lnTo>
                    <a:pt x="0" y="210"/>
                  </a:lnTo>
                  <a:cubicBezTo>
                    <a:pt x="0" y="358"/>
                    <a:pt x="110" y="432"/>
                    <a:pt x="220" y="432"/>
                  </a:cubicBezTo>
                  <a:cubicBezTo>
                    <a:pt x="329" y="432"/>
                    <a:pt x="439"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72"/>
            <p:cNvSpPr/>
            <p:nvPr/>
          </p:nvSpPr>
          <p:spPr>
            <a:xfrm>
              <a:off x="8217591" y="2076319"/>
              <a:ext cx="11521" cy="11312"/>
            </a:xfrm>
            <a:custGeom>
              <a:avLst/>
              <a:gdLst/>
              <a:ahLst/>
              <a:cxnLst/>
              <a:rect l="l" t="t" r="r" b="b"/>
              <a:pathLst>
                <a:path w="440" h="432" extrusionOk="0">
                  <a:moveTo>
                    <a:pt x="0" y="0"/>
                  </a:moveTo>
                  <a:lnTo>
                    <a:pt x="0" y="210"/>
                  </a:lnTo>
                  <a:cubicBezTo>
                    <a:pt x="0" y="358"/>
                    <a:pt x="108" y="432"/>
                    <a:pt x="216" y="432"/>
                  </a:cubicBezTo>
                  <a:cubicBezTo>
                    <a:pt x="325" y="432"/>
                    <a:pt x="434" y="358"/>
                    <a:pt x="439" y="210"/>
                  </a:cubicBezTo>
                  <a:lnTo>
                    <a:pt x="43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08" name="Google Shape;13808;p72"/>
          <p:cNvGrpSpPr/>
          <p:nvPr/>
        </p:nvGrpSpPr>
        <p:grpSpPr>
          <a:xfrm>
            <a:off x="7153930" y="1973150"/>
            <a:ext cx="274812" cy="354728"/>
            <a:chOff x="7153930" y="1973150"/>
            <a:chExt cx="274812" cy="354728"/>
          </a:xfrm>
        </p:grpSpPr>
        <p:sp>
          <p:nvSpPr>
            <p:cNvPr id="13809" name="Google Shape;13809;p72"/>
            <p:cNvSpPr/>
            <p:nvPr/>
          </p:nvSpPr>
          <p:spPr>
            <a:xfrm>
              <a:off x="7153930" y="2212691"/>
              <a:ext cx="274812" cy="115188"/>
            </a:xfrm>
            <a:custGeom>
              <a:avLst/>
              <a:gdLst/>
              <a:ahLst/>
              <a:cxnLst/>
              <a:rect l="l" t="t" r="r" b="b"/>
              <a:pathLst>
                <a:path w="10495" h="4399" extrusionOk="0">
                  <a:moveTo>
                    <a:pt x="3063" y="1"/>
                  </a:moveTo>
                  <a:lnTo>
                    <a:pt x="945" y="630"/>
                  </a:lnTo>
                  <a:cubicBezTo>
                    <a:pt x="391" y="793"/>
                    <a:pt x="10" y="1298"/>
                    <a:pt x="0" y="1880"/>
                  </a:cubicBezTo>
                  <a:lnTo>
                    <a:pt x="0" y="3740"/>
                  </a:lnTo>
                  <a:cubicBezTo>
                    <a:pt x="0" y="4103"/>
                    <a:pt x="296" y="4399"/>
                    <a:pt x="658" y="4399"/>
                  </a:cubicBezTo>
                  <a:lnTo>
                    <a:pt x="9836" y="4399"/>
                  </a:lnTo>
                  <a:cubicBezTo>
                    <a:pt x="10198" y="4399"/>
                    <a:pt x="10494" y="4103"/>
                    <a:pt x="10494" y="3740"/>
                  </a:cubicBezTo>
                  <a:lnTo>
                    <a:pt x="10494" y="1880"/>
                  </a:lnTo>
                  <a:cubicBezTo>
                    <a:pt x="10494" y="1298"/>
                    <a:pt x="10103" y="793"/>
                    <a:pt x="9550" y="630"/>
                  </a:cubicBezTo>
                  <a:lnTo>
                    <a:pt x="7441" y="1"/>
                  </a:lnTo>
                  <a:lnTo>
                    <a:pt x="5247" y="1995"/>
                  </a:lnTo>
                  <a:lnTo>
                    <a:pt x="3063"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0" name="Google Shape;13810;p72"/>
            <p:cNvSpPr/>
            <p:nvPr/>
          </p:nvSpPr>
          <p:spPr>
            <a:xfrm>
              <a:off x="7184409" y="2116277"/>
              <a:ext cx="213591" cy="211601"/>
            </a:xfrm>
            <a:custGeom>
              <a:avLst/>
              <a:gdLst/>
              <a:ahLst/>
              <a:cxnLst/>
              <a:rect l="l" t="t" r="r" b="b"/>
              <a:pathLst>
                <a:path w="8157" h="8081" extrusionOk="0">
                  <a:moveTo>
                    <a:pt x="4083" y="0"/>
                  </a:moveTo>
                  <a:lnTo>
                    <a:pt x="229" y="611"/>
                  </a:lnTo>
                  <a:cubicBezTo>
                    <a:pt x="86" y="630"/>
                    <a:pt x="0" y="792"/>
                    <a:pt x="76" y="926"/>
                  </a:cubicBezTo>
                  <a:lnTo>
                    <a:pt x="2557" y="5677"/>
                  </a:lnTo>
                  <a:lnTo>
                    <a:pt x="2232" y="6316"/>
                  </a:lnTo>
                  <a:cubicBezTo>
                    <a:pt x="2156" y="6459"/>
                    <a:pt x="2175" y="6631"/>
                    <a:pt x="2271" y="6764"/>
                  </a:cubicBezTo>
                  <a:lnTo>
                    <a:pt x="3206" y="8081"/>
                  </a:lnTo>
                  <a:lnTo>
                    <a:pt x="4951" y="8081"/>
                  </a:lnTo>
                  <a:lnTo>
                    <a:pt x="5896" y="6764"/>
                  </a:lnTo>
                  <a:cubicBezTo>
                    <a:pt x="5991" y="6631"/>
                    <a:pt x="6001" y="6459"/>
                    <a:pt x="5934" y="6316"/>
                  </a:cubicBezTo>
                  <a:lnTo>
                    <a:pt x="5610" y="5677"/>
                  </a:lnTo>
                  <a:lnTo>
                    <a:pt x="8090" y="926"/>
                  </a:lnTo>
                  <a:cubicBezTo>
                    <a:pt x="8157" y="792"/>
                    <a:pt x="8080" y="630"/>
                    <a:pt x="7937" y="611"/>
                  </a:cubicBezTo>
                  <a:lnTo>
                    <a:pt x="408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1" name="Google Shape;13811;p72"/>
            <p:cNvSpPr/>
            <p:nvPr/>
          </p:nvSpPr>
          <p:spPr>
            <a:xfrm>
              <a:off x="7185640" y="2116277"/>
              <a:ext cx="211365" cy="145458"/>
            </a:xfrm>
            <a:custGeom>
              <a:avLst/>
              <a:gdLst/>
              <a:ahLst/>
              <a:cxnLst/>
              <a:rect l="l" t="t" r="r" b="b"/>
              <a:pathLst>
                <a:path w="8072" h="5555" extrusionOk="0">
                  <a:moveTo>
                    <a:pt x="4036" y="0"/>
                  </a:moveTo>
                  <a:lnTo>
                    <a:pt x="192" y="611"/>
                  </a:lnTo>
                  <a:cubicBezTo>
                    <a:pt x="87" y="620"/>
                    <a:pt x="10" y="706"/>
                    <a:pt x="1" y="802"/>
                  </a:cubicBezTo>
                  <a:lnTo>
                    <a:pt x="3864" y="5476"/>
                  </a:lnTo>
                  <a:cubicBezTo>
                    <a:pt x="3907" y="5529"/>
                    <a:pt x="3969" y="5555"/>
                    <a:pt x="4033" y="5555"/>
                  </a:cubicBezTo>
                  <a:cubicBezTo>
                    <a:pt x="4096" y="5555"/>
                    <a:pt x="4160" y="5529"/>
                    <a:pt x="4208" y="5476"/>
                  </a:cubicBezTo>
                  <a:lnTo>
                    <a:pt x="8072" y="802"/>
                  </a:lnTo>
                  <a:cubicBezTo>
                    <a:pt x="8062" y="706"/>
                    <a:pt x="7986" y="630"/>
                    <a:pt x="7890" y="611"/>
                  </a:cubicBezTo>
                  <a:lnTo>
                    <a:pt x="4036"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72"/>
            <p:cNvSpPr/>
            <p:nvPr/>
          </p:nvSpPr>
          <p:spPr>
            <a:xfrm>
              <a:off x="7244608" y="2167731"/>
              <a:ext cx="93454" cy="94004"/>
            </a:xfrm>
            <a:custGeom>
              <a:avLst/>
              <a:gdLst/>
              <a:ahLst/>
              <a:cxnLst/>
              <a:rect l="l" t="t" r="r" b="b"/>
              <a:pathLst>
                <a:path w="3569" h="3590" extrusionOk="0">
                  <a:moveTo>
                    <a:pt x="258" y="1"/>
                  </a:moveTo>
                  <a:lnTo>
                    <a:pt x="258" y="1040"/>
                  </a:lnTo>
                  <a:cubicBezTo>
                    <a:pt x="258" y="1241"/>
                    <a:pt x="162" y="1432"/>
                    <a:pt x="0" y="1556"/>
                  </a:cubicBezTo>
                  <a:lnTo>
                    <a:pt x="1612" y="3511"/>
                  </a:lnTo>
                  <a:cubicBezTo>
                    <a:pt x="1655" y="3564"/>
                    <a:pt x="1717" y="3590"/>
                    <a:pt x="1781" y="3590"/>
                  </a:cubicBezTo>
                  <a:cubicBezTo>
                    <a:pt x="1844" y="3590"/>
                    <a:pt x="1908" y="3564"/>
                    <a:pt x="1956" y="3511"/>
                  </a:cubicBezTo>
                  <a:lnTo>
                    <a:pt x="3568" y="1556"/>
                  </a:lnTo>
                  <a:cubicBezTo>
                    <a:pt x="3406" y="1432"/>
                    <a:pt x="3311" y="1241"/>
                    <a:pt x="3311" y="1040"/>
                  </a:cubicBezTo>
                  <a:lnTo>
                    <a:pt x="3311"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72"/>
            <p:cNvSpPr/>
            <p:nvPr/>
          </p:nvSpPr>
          <p:spPr>
            <a:xfrm>
              <a:off x="7157177" y="2238430"/>
              <a:ext cx="48233" cy="89448"/>
            </a:xfrm>
            <a:custGeom>
              <a:avLst/>
              <a:gdLst/>
              <a:ahLst/>
              <a:cxnLst/>
              <a:rect l="l" t="t" r="r" b="b"/>
              <a:pathLst>
                <a:path w="1842" h="3416" extrusionOk="0">
                  <a:moveTo>
                    <a:pt x="248" y="0"/>
                  </a:moveTo>
                  <a:cubicBezTo>
                    <a:pt x="143" y="105"/>
                    <a:pt x="67" y="229"/>
                    <a:pt x="0" y="363"/>
                  </a:cubicBezTo>
                  <a:lnTo>
                    <a:pt x="1174" y="1355"/>
                  </a:lnTo>
                  <a:cubicBezTo>
                    <a:pt x="1326" y="1479"/>
                    <a:pt x="1412" y="1670"/>
                    <a:pt x="1412" y="1861"/>
                  </a:cubicBezTo>
                  <a:lnTo>
                    <a:pt x="1412" y="3416"/>
                  </a:lnTo>
                  <a:lnTo>
                    <a:pt x="1841" y="3416"/>
                  </a:lnTo>
                  <a:lnTo>
                    <a:pt x="1841" y="1851"/>
                  </a:lnTo>
                  <a:cubicBezTo>
                    <a:pt x="1841" y="1536"/>
                    <a:pt x="1698" y="1231"/>
                    <a:pt x="1460" y="1031"/>
                  </a:cubicBezTo>
                  <a:lnTo>
                    <a:pt x="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72"/>
            <p:cNvSpPr/>
            <p:nvPr/>
          </p:nvSpPr>
          <p:spPr>
            <a:xfrm>
              <a:off x="7377000" y="2238430"/>
              <a:ext cx="48495" cy="89448"/>
            </a:xfrm>
            <a:custGeom>
              <a:avLst/>
              <a:gdLst/>
              <a:ahLst/>
              <a:cxnLst/>
              <a:rect l="l" t="t" r="r" b="b"/>
              <a:pathLst>
                <a:path w="1852" h="3416" extrusionOk="0">
                  <a:moveTo>
                    <a:pt x="1603" y="0"/>
                  </a:moveTo>
                  <a:lnTo>
                    <a:pt x="392" y="1031"/>
                  </a:lnTo>
                  <a:cubicBezTo>
                    <a:pt x="143" y="1231"/>
                    <a:pt x="0" y="1536"/>
                    <a:pt x="0" y="1851"/>
                  </a:cubicBezTo>
                  <a:lnTo>
                    <a:pt x="0" y="3416"/>
                  </a:lnTo>
                  <a:lnTo>
                    <a:pt x="439" y="3416"/>
                  </a:lnTo>
                  <a:lnTo>
                    <a:pt x="439" y="1861"/>
                  </a:lnTo>
                  <a:cubicBezTo>
                    <a:pt x="439" y="1670"/>
                    <a:pt x="525" y="1479"/>
                    <a:pt x="668" y="1355"/>
                  </a:cubicBezTo>
                  <a:lnTo>
                    <a:pt x="1851" y="363"/>
                  </a:lnTo>
                  <a:cubicBezTo>
                    <a:pt x="1784" y="229"/>
                    <a:pt x="1708" y="105"/>
                    <a:pt x="160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72"/>
            <p:cNvSpPr/>
            <p:nvPr/>
          </p:nvSpPr>
          <p:spPr>
            <a:xfrm>
              <a:off x="7251338" y="2167731"/>
              <a:ext cx="79969" cy="22886"/>
            </a:xfrm>
            <a:custGeom>
              <a:avLst/>
              <a:gdLst/>
              <a:ahLst/>
              <a:cxnLst/>
              <a:rect l="l" t="t" r="r" b="b"/>
              <a:pathLst>
                <a:path w="3054" h="874" extrusionOk="0">
                  <a:moveTo>
                    <a:pt x="1" y="1"/>
                  </a:moveTo>
                  <a:lnTo>
                    <a:pt x="1" y="487"/>
                  </a:lnTo>
                  <a:cubicBezTo>
                    <a:pt x="478" y="745"/>
                    <a:pt x="1002" y="874"/>
                    <a:pt x="1527" y="874"/>
                  </a:cubicBezTo>
                  <a:cubicBezTo>
                    <a:pt x="2052" y="874"/>
                    <a:pt x="2577" y="745"/>
                    <a:pt x="3054" y="487"/>
                  </a:cubicBezTo>
                  <a:lnTo>
                    <a:pt x="305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72"/>
            <p:cNvSpPr/>
            <p:nvPr/>
          </p:nvSpPr>
          <p:spPr>
            <a:xfrm>
              <a:off x="7195145" y="2013109"/>
              <a:ext cx="192381" cy="165882"/>
            </a:xfrm>
            <a:custGeom>
              <a:avLst/>
              <a:gdLst/>
              <a:ahLst/>
              <a:cxnLst/>
              <a:rect l="l" t="t" r="r" b="b"/>
              <a:pathLst>
                <a:path w="7347" h="6335" extrusionOk="0">
                  <a:moveTo>
                    <a:pt x="840" y="0"/>
                  </a:moveTo>
                  <a:lnTo>
                    <a:pt x="840" y="2624"/>
                  </a:lnTo>
                  <a:lnTo>
                    <a:pt x="725" y="2624"/>
                  </a:lnTo>
                  <a:cubicBezTo>
                    <a:pt x="0" y="2624"/>
                    <a:pt x="0" y="3721"/>
                    <a:pt x="725" y="3721"/>
                  </a:cubicBezTo>
                  <a:lnTo>
                    <a:pt x="849" y="3721"/>
                  </a:lnTo>
                  <a:cubicBezTo>
                    <a:pt x="964" y="5200"/>
                    <a:pt x="2195" y="6335"/>
                    <a:pt x="3673" y="6335"/>
                  </a:cubicBezTo>
                  <a:cubicBezTo>
                    <a:pt x="5161" y="6335"/>
                    <a:pt x="6392" y="5200"/>
                    <a:pt x="6507" y="3721"/>
                  </a:cubicBezTo>
                  <a:lnTo>
                    <a:pt x="6621" y="3721"/>
                  </a:lnTo>
                  <a:cubicBezTo>
                    <a:pt x="7346" y="3721"/>
                    <a:pt x="7346" y="2624"/>
                    <a:pt x="6621" y="2624"/>
                  </a:cubicBezTo>
                  <a:lnTo>
                    <a:pt x="6516" y="2624"/>
                  </a:lnTo>
                  <a:lnTo>
                    <a:pt x="6516"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72"/>
            <p:cNvSpPr/>
            <p:nvPr/>
          </p:nvSpPr>
          <p:spPr>
            <a:xfrm>
              <a:off x="7274067" y="2122012"/>
              <a:ext cx="34512" cy="17020"/>
            </a:xfrm>
            <a:custGeom>
              <a:avLst/>
              <a:gdLst/>
              <a:ahLst/>
              <a:cxnLst/>
              <a:rect l="l" t="t" r="r" b="b"/>
              <a:pathLst>
                <a:path w="1318" h="650" extrusionOk="0">
                  <a:moveTo>
                    <a:pt x="1" y="1"/>
                  </a:moveTo>
                  <a:cubicBezTo>
                    <a:pt x="1" y="363"/>
                    <a:pt x="297" y="650"/>
                    <a:pt x="659" y="650"/>
                  </a:cubicBezTo>
                  <a:cubicBezTo>
                    <a:pt x="1022" y="650"/>
                    <a:pt x="1317" y="363"/>
                    <a:pt x="1317"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72"/>
            <p:cNvSpPr/>
            <p:nvPr/>
          </p:nvSpPr>
          <p:spPr>
            <a:xfrm>
              <a:off x="7197633" y="2013344"/>
              <a:ext cx="145170" cy="165882"/>
            </a:xfrm>
            <a:custGeom>
              <a:avLst/>
              <a:gdLst/>
              <a:ahLst/>
              <a:cxnLst/>
              <a:rect l="l" t="t" r="r" b="b"/>
              <a:pathLst>
                <a:path w="5544" h="6335" extrusionOk="0">
                  <a:moveTo>
                    <a:pt x="735" y="1"/>
                  </a:moveTo>
                  <a:lnTo>
                    <a:pt x="735" y="2624"/>
                  </a:lnTo>
                  <a:lnTo>
                    <a:pt x="649" y="2624"/>
                  </a:lnTo>
                  <a:cubicBezTo>
                    <a:pt x="392" y="2624"/>
                    <a:pt x="172" y="2787"/>
                    <a:pt x="106" y="3025"/>
                  </a:cubicBezTo>
                  <a:cubicBezTo>
                    <a:pt x="1" y="3369"/>
                    <a:pt x="268" y="3712"/>
                    <a:pt x="630" y="3722"/>
                  </a:cubicBezTo>
                  <a:lnTo>
                    <a:pt x="745" y="3722"/>
                  </a:lnTo>
                  <a:cubicBezTo>
                    <a:pt x="848" y="5216"/>
                    <a:pt x="2102" y="6335"/>
                    <a:pt x="3556" y="6335"/>
                  </a:cubicBezTo>
                  <a:cubicBezTo>
                    <a:pt x="3708" y="6335"/>
                    <a:pt x="3862" y="6323"/>
                    <a:pt x="4017" y="6297"/>
                  </a:cubicBezTo>
                  <a:cubicBezTo>
                    <a:pt x="2634" y="6087"/>
                    <a:pt x="1613" y="4895"/>
                    <a:pt x="1613" y="3493"/>
                  </a:cubicBezTo>
                  <a:lnTo>
                    <a:pt x="1613" y="2586"/>
                  </a:lnTo>
                  <a:cubicBezTo>
                    <a:pt x="1613" y="1957"/>
                    <a:pt x="1794" y="1337"/>
                    <a:pt x="2157" y="821"/>
                  </a:cubicBezTo>
                  <a:lnTo>
                    <a:pt x="2166" y="802"/>
                  </a:lnTo>
                  <a:cubicBezTo>
                    <a:pt x="2206" y="740"/>
                    <a:pt x="2272" y="708"/>
                    <a:pt x="2339" y="708"/>
                  </a:cubicBezTo>
                  <a:cubicBezTo>
                    <a:pt x="2386" y="708"/>
                    <a:pt x="2433" y="723"/>
                    <a:pt x="2472" y="755"/>
                  </a:cubicBezTo>
                  <a:cubicBezTo>
                    <a:pt x="2739" y="955"/>
                    <a:pt x="3034" y="1127"/>
                    <a:pt x="3349" y="1251"/>
                  </a:cubicBezTo>
                  <a:cubicBezTo>
                    <a:pt x="3421" y="1279"/>
                    <a:pt x="3499" y="1294"/>
                    <a:pt x="3579" y="1294"/>
                  </a:cubicBezTo>
                  <a:cubicBezTo>
                    <a:pt x="3659" y="1294"/>
                    <a:pt x="3740" y="1279"/>
                    <a:pt x="3817" y="1251"/>
                  </a:cubicBezTo>
                  <a:cubicBezTo>
                    <a:pt x="4198" y="1108"/>
                    <a:pt x="5267" y="230"/>
                    <a:pt x="55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72"/>
            <p:cNvSpPr/>
            <p:nvPr/>
          </p:nvSpPr>
          <p:spPr>
            <a:xfrm>
              <a:off x="7251338" y="2081923"/>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72"/>
            <p:cNvSpPr/>
            <p:nvPr/>
          </p:nvSpPr>
          <p:spPr>
            <a:xfrm>
              <a:off x="7319786" y="2081923"/>
              <a:ext cx="11521" cy="17151"/>
            </a:xfrm>
            <a:custGeom>
              <a:avLst/>
              <a:gdLst/>
              <a:ahLst/>
              <a:cxnLst/>
              <a:rect l="l" t="t" r="r" b="b"/>
              <a:pathLst>
                <a:path w="440" h="655" extrusionOk="0">
                  <a:moveTo>
                    <a:pt x="220" y="1"/>
                  </a:moveTo>
                  <a:cubicBezTo>
                    <a:pt x="110" y="1"/>
                    <a:pt x="1" y="72"/>
                    <a:pt x="1" y="215"/>
                  </a:cubicBezTo>
                  <a:lnTo>
                    <a:pt x="1" y="435"/>
                  </a:lnTo>
                  <a:cubicBezTo>
                    <a:pt x="1" y="559"/>
                    <a:pt x="106" y="654"/>
                    <a:pt x="220" y="654"/>
                  </a:cubicBezTo>
                  <a:cubicBezTo>
                    <a:pt x="344" y="654"/>
                    <a:pt x="440" y="559"/>
                    <a:pt x="440" y="435"/>
                  </a:cubicBezTo>
                  <a:lnTo>
                    <a:pt x="440" y="215"/>
                  </a:lnTo>
                  <a:cubicBezTo>
                    <a:pt x="440" y="72"/>
                    <a:pt x="330" y="1"/>
                    <a:pt x="22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1" name="Google Shape;13821;p72"/>
            <p:cNvSpPr/>
            <p:nvPr/>
          </p:nvSpPr>
          <p:spPr>
            <a:xfrm>
              <a:off x="7242671" y="2064641"/>
              <a:ext cx="33674" cy="17439"/>
            </a:xfrm>
            <a:custGeom>
              <a:avLst/>
              <a:gdLst/>
              <a:ahLst/>
              <a:cxnLst/>
              <a:rect l="l" t="t" r="r" b="b"/>
              <a:pathLst>
                <a:path w="1286" h="666" extrusionOk="0">
                  <a:moveTo>
                    <a:pt x="311" y="0"/>
                  </a:moveTo>
                  <a:cubicBezTo>
                    <a:pt x="87" y="0"/>
                    <a:pt x="0" y="350"/>
                    <a:pt x="255" y="427"/>
                  </a:cubicBezTo>
                  <a:lnTo>
                    <a:pt x="914" y="646"/>
                  </a:lnTo>
                  <a:cubicBezTo>
                    <a:pt x="933" y="656"/>
                    <a:pt x="961" y="656"/>
                    <a:pt x="981" y="656"/>
                  </a:cubicBezTo>
                  <a:lnTo>
                    <a:pt x="981" y="665"/>
                  </a:lnTo>
                  <a:cubicBezTo>
                    <a:pt x="1238" y="665"/>
                    <a:pt x="1286" y="312"/>
                    <a:pt x="1057" y="236"/>
                  </a:cubicBezTo>
                  <a:lnTo>
                    <a:pt x="399" y="17"/>
                  </a:lnTo>
                  <a:cubicBezTo>
                    <a:pt x="368" y="5"/>
                    <a:pt x="339" y="0"/>
                    <a:pt x="3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2" name="Google Shape;13822;p72"/>
            <p:cNvSpPr/>
            <p:nvPr/>
          </p:nvSpPr>
          <p:spPr>
            <a:xfrm>
              <a:off x="7306143" y="2064745"/>
              <a:ext cx="33255" cy="17099"/>
            </a:xfrm>
            <a:custGeom>
              <a:avLst/>
              <a:gdLst/>
              <a:ahLst/>
              <a:cxnLst/>
              <a:rect l="l" t="t" r="r" b="b"/>
              <a:pathLst>
                <a:path w="1270" h="653" extrusionOk="0">
                  <a:moveTo>
                    <a:pt x="967" y="1"/>
                  </a:moveTo>
                  <a:cubicBezTo>
                    <a:pt x="944" y="1"/>
                    <a:pt x="919" y="5"/>
                    <a:pt x="894" y="13"/>
                  </a:cubicBezTo>
                  <a:lnTo>
                    <a:pt x="236" y="232"/>
                  </a:lnTo>
                  <a:cubicBezTo>
                    <a:pt x="0" y="307"/>
                    <a:pt x="53" y="652"/>
                    <a:pt x="302" y="652"/>
                  </a:cubicBezTo>
                  <a:cubicBezTo>
                    <a:pt x="305" y="652"/>
                    <a:pt x="308" y="652"/>
                    <a:pt x="312" y="652"/>
                  </a:cubicBezTo>
                  <a:cubicBezTo>
                    <a:pt x="331" y="652"/>
                    <a:pt x="350" y="652"/>
                    <a:pt x="379" y="642"/>
                  </a:cubicBezTo>
                  <a:lnTo>
                    <a:pt x="1037" y="423"/>
                  </a:lnTo>
                  <a:cubicBezTo>
                    <a:pt x="1270" y="337"/>
                    <a:pt x="1183" y="1"/>
                    <a:pt x="9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72"/>
            <p:cNvSpPr/>
            <p:nvPr/>
          </p:nvSpPr>
          <p:spPr>
            <a:xfrm>
              <a:off x="7205383" y="1973150"/>
              <a:ext cx="171643" cy="111679"/>
            </a:xfrm>
            <a:custGeom>
              <a:avLst/>
              <a:gdLst/>
              <a:ahLst/>
              <a:cxnLst/>
              <a:rect l="l" t="t" r="r" b="b"/>
              <a:pathLst>
                <a:path w="6555" h="4265" extrusionOk="0">
                  <a:moveTo>
                    <a:pt x="2624" y="0"/>
                  </a:moveTo>
                  <a:cubicBezTo>
                    <a:pt x="1174" y="0"/>
                    <a:pt x="0" y="1173"/>
                    <a:pt x="0" y="2624"/>
                  </a:cubicBezTo>
                  <a:lnTo>
                    <a:pt x="0" y="4264"/>
                  </a:lnTo>
                  <a:cubicBezTo>
                    <a:pt x="96" y="4198"/>
                    <a:pt x="210" y="4159"/>
                    <a:pt x="334" y="4159"/>
                  </a:cubicBezTo>
                  <a:lnTo>
                    <a:pt x="477" y="4159"/>
                  </a:lnTo>
                  <a:cubicBezTo>
                    <a:pt x="582" y="4159"/>
                    <a:pt x="668" y="4083"/>
                    <a:pt x="687" y="3988"/>
                  </a:cubicBezTo>
                  <a:cubicBezTo>
                    <a:pt x="783" y="3577"/>
                    <a:pt x="1059" y="2538"/>
                    <a:pt x="1823" y="1689"/>
                  </a:cubicBezTo>
                  <a:cubicBezTo>
                    <a:pt x="1862" y="1644"/>
                    <a:pt x="1916" y="1623"/>
                    <a:pt x="1972" y="1623"/>
                  </a:cubicBezTo>
                  <a:cubicBezTo>
                    <a:pt x="2024" y="1623"/>
                    <a:pt x="2077" y="1642"/>
                    <a:pt x="2118" y="1679"/>
                  </a:cubicBezTo>
                  <a:cubicBezTo>
                    <a:pt x="2443" y="1975"/>
                    <a:pt x="2805" y="2204"/>
                    <a:pt x="3206" y="2385"/>
                  </a:cubicBezTo>
                  <a:cubicBezTo>
                    <a:pt x="3230" y="2395"/>
                    <a:pt x="3256" y="2399"/>
                    <a:pt x="3282" y="2399"/>
                  </a:cubicBezTo>
                  <a:cubicBezTo>
                    <a:pt x="3308" y="2399"/>
                    <a:pt x="3335" y="2395"/>
                    <a:pt x="3359" y="2385"/>
                  </a:cubicBezTo>
                  <a:cubicBezTo>
                    <a:pt x="3750" y="2204"/>
                    <a:pt x="4122" y="1975"/>
                    <a:pt x="4437" y="1679"/>
                  </a:cubicBezTo>
                  <a:cubicBezTo>
                    <a:pt x="4478" y="1642"/>
                    <a:pt x="4531" y="1623"/>
                    <a:pt x="4584" y="1623"/>
                  </a:cubicBezTo>
                  <a:cubicBezTo>
                    <a:pt x="4641" y="1623"/>
                    <a:pt x="4698" y="1644"/>
                    <a:pt x="4742" y="1689"/>
                  </a:cubicBezTo>
                  <a:cubicBezTo>
                    <a:pt x="5495" y="2538"/>
                    <a:pt x="5782" y="3577"/>
                    <a:pt x="5868" y="3988"/>
                  </a:cubicBezTo>
                  <a:cubicBezTo>
                    <a:pt x="5887" y="4083"/>
                    <a:pt x="5982" y="4159"/>
                    <a:pt x="6087" y="4159"/>
                  </a:cubicBezTo>
                  <a:lnTo>
                    <a:pt x="6230" y="4159"/>
                  </a:lnTo>
                  <a:cubicBezTo>
                    <a:pt x="6345" y="4159"/>
                    <a:pt x="6459" y="4198"/>
                    <a:pt x="6554" y="4264"/>
                  </a:cubicBezTo>
                  <a:lnTo>
                    <a:pt x="6554" y="2624"/>
                  </a:lnTo>
                  <a:cubicBezTo>
                    <a:pt x="6554" y="1173"/>
                    <a:pt x="5381" y="0"/>
                    <a:pt x="393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72"/>
            <p:cNvSpPr/>
            <p:nvPr/>
          </p:nvSpPr>
          <p:spPr>
            <a:xfrm>
              <a:off x="7297057" y="2120284"/>
              <a:ext cx="23017" cy="21236"/>
            </a:xfrm>
            <a:custGeom>
              <a:avLst/>
              <a:gdLst/>
              <a:ahLst/>
              <a:cxnLst/>
              <a:rect l="l" t="t" r="r" b="b"/>
              <a:pathLst>
                <a:path w="879" h="811" extrusionOk="0">
                  <a:moveTo>
                    <a:pt x="878" y="0"/>
                  </a:moveTo>
                  <a:lnTo>
                    <a:pt x="1" y="67"/>
                  </a:lnTo>
                  <a:lnTo>
                    <a:pt x="344" y="754"/>
                  </a:lnTo>
                  <a:cubicBezTo>
                    <a:pt x="363" y="792"/>
                    <a:pt x="399" y="811"/>
                    <a:pt x="435" y="811"/>
                  </a:cubicBezTo>
                  <a:cubicBezTo>
                    <a:pt x="470" y="811"/>
                    <a:pt x="506" y="792"/>
                    <a:pt x="525" y="754"/>
                  </a:cubicBezTo>
                  <a:lnTo>
                    <a:pt x="878"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72"/>
            <p:cNvSpPr/>
            <p:nvPr/>
          </p:nvSpPr>
          <p:spPr>
            <a:xfrm>
              <a:off x="7262598" y="2120284"/>
              <a:ext cx="22990" cy="21236"/>
            </a:xfrm>
            <a:custGeom>
              <a:avLst/>
              <a:gdLst/>
              <a:ahLst/>
              <a:cxnLst/>
              <a:rect l="l" t="t" r="r" b="b"/>
              <a:pathLst>
                <a:path w="878" h="811" extrusionOk="0">
                  <a:moveTo>
                    <a:pt x="0" y="0"/>
                  </a:moveTo>
                  <a:lnTo>
                    <a:pt x="353" y="754"/>
                  </a:lnTo>
                  <a:cubicBezTo>
                    <a:pt x="372" y="792"/>
                    <a:pt x="408" y="811"/>
                    <a:pt x="444" y="811"/>
                  </a:cubicBezTo>
                  <a:cubicBezTo>
                    <a:pt x="479" y="811"/>
                    <a:pt x="515" y="792"/>
                    <a:pt x="534" y="754"/>
                  </a:cubicBezTo>
                  <a:lnTo>
                    <a:pt x="878" y="67"/>
                  </a:lnTo>
                  <a:lnTo>
                    <a:pt x="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72"/>
            <p:cNvSpPr/>
            <p:nvPr/>
          </p:nvSpPr>
          <p:spPr>
            <a:xfrm>
              <a:off x="7248877" y="2112350"/>
              <a:ext cx="84918" cy="15449"/>
            </a:xfrm>
            <a:custGeom>
              <a:avLst/>
              <a:gdLst/>
              <a:ahLst/>
              <a:cxnLst/>
              <a:rect l="l" t="t" r="r" b="b"/>
              <a:pathLst>
                <a:path w="3243" h="590" extrusionOk="0">
                  <a:moveTo>
                    <a:pt x="303" y="0"/>
                  </a:moveTo>
                  <a:cubicBezTo>
                    <a:pt x="64" y="0"/>
                    <a:pt x="0" y="375"/>
                    <a:pt x="257" y="437"/>
                  </a:cubicBezTo>
                  <a:cubicBezTo>
                    <a:pt x="705" y="542"/>
                    <a:pt x="1163" y="589"/>
                    <a:pt x="1621" y="589"/>
                  </a:cubicBezTo>
                  <a:cubicBezTo>
                    <a:pt x="2079" y="589"/>
                    <a:pt x="2537" y="542"/>
                    <a:pt x="2985" y="437"/>
                  </a:cubicBezTo>
                  <a:cubicBezTo>
                    <a:pt x="3242" y="375"/>
                    <a:pt x="3178" y="0"/>
                    <a:pt x="2939" y="0"/>
                  </a:cubicBezTo>
                  <a:cubicBezTo>
                    <a:pt x="2921" y="0"/>
                    <a:pt x="2901" y="3"/>
                    <a:pt x="2880" y="7"/>
                  </a:cubicBezTo>
                  <a:cubicBezTo>
                    <a:pt x="2465" y="98"/>
                    <a:pt x="2043" y="143"/>
                    <a:pt x="1621" y="143"/>
                  </a:cubicBezTo>
                  <a:cubicBezTo>
                    <a:pt x="1199" y="143"/>
                    <a:pt x="777" y="98"/>
                    <a:pt x="362" y="7"/>
                  </a:cubicBezTo>
                  <a:cubicBezTo>
                    <a:pt x="341" y="3"/>
                    <a:pt x="322" y="0"/>
                    <a:pt x="30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72"/>
            <p:cNvSpPr/>
            <p:nvPr/>
          </p:nvSpPr>
          <p:spPr>
            <a:xfrm>
              <a:off x="7285562" y="2257912"/>
              <a:ext cx="11521" cy="69966"/>
            </a:xfrm>
            <a:custGeom>
              <a:avLst/>
              <a:gdLst/>
              <a:ahLst/>
              <a:cxnLst/>
              <a:rect l="l" t="t" r="r" b="b"/>
              <a:pathLst>
                <a:path w="440" h="2672" extrusionOk="0">
                  <a:moveTo>
                    <a:pt x="1" y="1"/>
                  </a:moveTo>
                  <a:lnTo>
                    <a:pt x="1" y="2672"/>
                  </a:lnTo>
                  <a:lnTo>
                    <a:pt x="440" y="2672"/>
                  </a:lnTo>
                  <a:lnTo>
                    <a:pt x="440" y="1"/>
                  </a:lnTo>
                  <a:lnTo>
                    <a:pt x="392" y="67"/>
                  </a:lnTo>
                  <a:cubicBezTo>
                    <a:pt x="344" y="120"/>
                    <a:pt x="280" y="146"/>
                    <a:pt x="217" y="146"/>
                  </a:cubicBezTo>
                  <a:cubicBezTo>
                    <a:pt x="153" y="146"/>
                    <a:pt x="91" y="120"/>
                    <a:pt x="48" y="67"/>
                  </a:cubicBezTo>
                  <a:lnTo>
                    <a:pt x="1"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8" name="Google Shape;13828;p72"/>
          <p:cNvGrpSpPr/>
          <p:nvPr/>
        </p:nvGrpSpPr>
        <p:grpSpPr>
          <a:xfrm>
            <a:off x="6703522" y="1973098"/>
            <a:ext cx="274812" cy="354781"/>
            <a:chOff x="6703522" y="1973098"/>
            <a:chExt cx="274812" cy="354781"/>
          </a:xfrm>
        </p:grpSpPr>
        <p:sp>
          <p:nvSpPr>
            <p:cNvPr id="13829" name="Google Shape;13829;p72"/>
            <p:cNvSpPr/>
            <p:nvPr/>
          </p:nvSpPr>
          <p:spPr>
            <a:xfrm>
              <a:off x="6761233" y="1973150"/>
              <a:ext cx="160147" cy="57214"/>
            </a:xfrm>
            <a:custGeom>
              <a:avLst/>
              <a:gdLst/>
              <a:ahLst/>
              <a:cxnLst/>
              <a:rect l="l" t="t" r="r" b="b"/>
              <a:pathLst>
                <a:path w="6116" h="2185" extrusionOk="0">
                  <a:moveTo>
                    <a:pt x="3053" y="0"/>
                  </a:moveTo>
                  <a:cubicBezTo>
                    <a:pt x="1565" y="0"/>
                    <a:pt x="325" y="935"/>
                    <a:pt x="0" y="2185"/>
                  </a:cubicBezTo>
                  <a:lnTo>
                    <a:pt x="6116" y="2185"/>
                  </a:lnTo>
                  <a:cubicBezTo>
                    <a:pt x="5782" y="935"/>
                    <a:pt x="4532" y="0"/>
                    <a:pt x="305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72"/>
            <p:cNvSpPr/>
            <p:nvPr/>
          </p:nvSpPr>
          <p:spPr>
            <a:xfrm>
              <a:off x="6724758" y="2116277"/>
              <a:ext cx="232601" cy="112177"/>
            </a:xfrm>
            <a:custGeom>
              <a:avLst/>
              <a:gdLst/>
              <a:ahLst/>
              <a:cxnLst/>
              <a:rect l="l" t="t" r="r" b="b"/>
              <a:pathLst>
                <a:path w="8883" h="4284" extrusionOk="0">
                  <a:moveTo>
                    <a:pt x="1327" y="0"/>
                  </a:moveTo>
                  <a:cubicBezTo>
                    <a:pt x="1203" y="697"/>
                    <a:pt x="783" y="745"/>
                    <a:pt x="764" y="1737"/>
                  </a:cubicBezTo>
                  <a:cubicBezTo>
                    <a:pt x="745" y="2261"/>
                    <a:pt x="773" y="2548"/>
                    <a:pt x="468" y="3015"/>
                  </a:cubicBezTo>
                  <a:cubicBezTo>
                    <a:pt x="1" y="3721"/>
                    <a:pt x="334" y="4284"/>
                    <a:pt x="334" y="4284"/>
                  </a:cubicBezTo>
                  <a:lnTo>
                    <a:pt x="8548" y="4284"/>
                  </a:lnTo>
                  <a:cubicBezTo>
                    <a:pt x="8548" y="4284"/>
                    <a:pt x="8882" y="3721"/>
                    <a:pt x="8424" y="3015"/>
                  </a:cubicBezTo>
                  <a:cubicBezTo>
                    <a:pt x="8110" y="2548"/>
                    <a:pt x="8138" y="2261"/>
                    <a:pt x="8129" y="1737"/>
                  </a:cubicBezTo>
                  <a:cubicBezTo>
                    <a:pt x="8100" y="745"/>
                    <a:pt x="7680" y="697"/>
                    <a:pt x="755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72"/>
            <p:cNvSpPr/>
            <p:nvPr/>
          </p:nvSpPr>
          <p:spPr>
            <a:xfrm>
              <a:off x="6703522" y="2201955"/>
              <a:ext cx="274812" cy="125924"/>
            </a:xfrm>
            <a:custGeom>
              <a:avLst/>
              <a:gdLst/>
              <a:ahLst/>
              <a:cxnLst/>
              <a:rect l="l" t="t" r="r" b="b"/>
              <a:pathLst>
                <a:path w="10495" h="4809" extrusionOk="0">
                  <a:moveTo>
                    <a:pt x="4380" y="1"/>
                  </a:moveTo>
                  <a:lnTo>
                    <a:pt x="945" y="1040"/>
                  </a:lnTo>
                  <a:cubicBezTo>
                    <a:pt x="392" y="1203"/>
                    <a:pt x="10" y="1708"/>
                    <a:pt x="1" y="2290"/>
                  </a:cubicBezTo>
                  <a:lnTo>
                    <a:pt x="1" y="4150"/>
                  </a:lnTo>
                  <a:cubicBezTo>
                    <a:pt x="1" y="4513"/>
                    <a:pt x="296" y="4809"/>
                    <a:pt x="659" y="4809"/>
                  </a:cubicBezTo>
                  <a:lnTo>
                    <a:pt x="9836" y="4809"/>
                  </a:lnTo>
                  <a:cubicBezTo>
                    <a:pt x="10199" y="4809"/>
                    <a:pt x="10495" y="4513"/>
                    <a:pt x="10495" y="4150"/>
                  </a:cubicBezTo>
                  <a:lnTo>
                    <a:pt x="10495" y="2290"/>
                  </a:lnTo>
                  <a:cubicBezTo>
                    <a:pt x="10495" y="1708"/>
                    <a:pt x="10104" y="1203"/>
                    <a:pt x="9550" y="1040"/>
                  </a:cubicBezTo>
                  <a:lnTo>
                    <a:pt x="612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2" name="Google Shape;13832;p72"/>
            <p:cNvSpPr/>
            <p:nvPr/>
          </p:nvSpPr>
          <p:spPr>
            <a:xfrm>
              <a:off x="6769717" y="2201955"/>
              <a:ext cx="142918" cy="68736"/>
            </a:xfrm>
            <a:custGeom>
              <a:avLst/>
              <a:gdLst/>
              <a:ahLst/>
              <a:cxnLst/>
              <a:rect l="l" t="t" r="r" b="b"/>
              <a:pathLst>
                <a:path w="5458" h="2625" extrusionOk="0">
                  <a:moveTo>
                    <a:pt x="1852" y="1"/>
                  </a:moveTo>
                  <a:lnTo>
                    <a:pt x="1" y="563"/>
                  </a:lnTo>
                  <a:cubicBezTo>
                    <a:pt x="344" y="1785"/>
                    <a:pt x="1460" y="2624"/>
                    <a:pt x="2729" y="2624"/>
                  </a:cubicBezTo>
                  <a:cubicBezTo>
                    <a:pt x="3998" y="2624"/>
                    <a:pt x="5105" y="1785"/>
                    <a:pt x="5458" y="563"/>
                  </a:cubicBezTo>
                  <a:lnTo>
                    <a:pt x="3607"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3" name="Google Shape;13833;p72"/>
            <p:cNvSpPr/>
            <p:nvPr/>
          </p:nvSpPr>
          <p:spPr>
            <a:xfrm>
              <a:off x="6755237" y="2212455"/>
              <a:ext cx="28751" cy="115423"/>
            </a:xfrm>
            <a:custGeom>
              <a:avLst/>
              <a:gdLst/>
              <a:ahLst/>
              <a:cxnLst/>
              <a:rect l="l" t="t" r="r" b="b"/>
              <a:pathLst>
                <a:path w="1098" h="4408" extrusionOk="0">
                  <a:moveTo>
                    <a:pt x="1098" y="0"/>
                  </a:moveTo>
                  <a:lnTo>
                    <a:pt x="0" y="325"/>
                  </a:lnTo>
                  <a:lnTo>
                    <a:pt x="0" y="4408"/>
                  </a:lnTo>
                  <a:lnTo>
                    <a:pt x="1098" y="4408"/>
                  </a:lnTo>
                  <a:lnTo>
                    <a:pt x="1098"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72"/>
            <p:cNvSpPr/>
            <p:nvPr/>
          </p:nvSpPr>
          <p:spPr>
            <a:xfrm>
              <a:off x="6898364" y="2212455"/>
              <a:ext cx="28515" cy="115423"/>
            </a:xfrm>
            <a:custGeom>
              <a:avLst/>
              <a:gdLst/>
              <a:ahLst/>
              <a:cxnLst/>
              <a:rect l="l" t="t" r="r" b="b"/>
              <a:pathLst>
                <a:path w="1089" h="4408" extrusionOk="0">
                  <a:moveTo>
                    <a:pt x="1" y="0"/>
                  </a:moveTo>
                  <a:lnTo>
                    <a:pt x="1" y="4408"/>
                  </a:lnTo>
                  <a:lnTo>
                    <a:pt x="1088" y="4408"/>
                  </a:lnTo>
                  <a:lnTo>
                    <a:pt x="1088" y="325"/>
                  </a:lnTo>
                  <a:lnTo>
                    <a:pt x="1"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72"/>
            <p:cNvSpPr/>
            <p:nvPr/>
          </p:nvSpPr>
          <p:spPr>
            <a:xfrm>
              <a:off x="6744737" y="2053329"/>
              <a:ext cx="192643" cy="137157"/>
            </a:xfrm>
            <a:custGeom>
              <a:avLst/>
              <a:gdLst/>
              <a:ahLst/>
              <a:cxnLst/>
              <a:rect l="l" t="t" r="r" b="b"/>
              <a:pathLst>
                <a:path w="7357" h="5238" extrusionOk="0">
                  <a:moveTo>
                    <a:pt x="840" y="0"/>
                  </a:moveTo>
                  <a:lnTo>
                    <a:pt x="840" y="1527"/>
                  </a:lnTo>
                  <a:lnTo>
                    <a:pt x="726" y="1527"/>
                  </a:lnTo>
                  <a:cubicBezTo>
                    <a:pt x="1" y="1527"/>
                    <a:pt x="1" y="2624"/>
                    <a:pt x="726" y="2624"/>
                  </a:cubicBezTo>
                  <a:lnTo>
                    <a:pt x="850" y="2624"/>
                  </a:lnTo>
                  <a:cubicBezTo>
                    <a:pt x="964" y="4102"/>
                    <a:pt x="2195" y="5238"/>
                    <a:pt x="3674" y="5238"/>
                  </a:cubicBezTo>
                  <a:cubicBezTo>
                    <a:pt x="5162" y="5238"/>
                    <a:pt x="6393" y="4102"/>
                    <a:pt x="6507" y="2624"/>
                  </a:cubicBezTo>
                  <a:lnTo>
                    <a:pt x="6622" y="2624"/>
                  </a:lnTo>
                  <a:cubicBezTo>
                    <a:pt x="7356" y="2624"/>
                    <a:pt x="7356" y="1527"/>
                    <a:pt x="6622" y="1527"/>
                  </a:cubicBezTo>
                  <a:lnTo>
                    <a:pt x="6517" y="1527"/>
                  </a:lnTo>
                  <a:lnTo>
                    <a:pt x="65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6" name="Google Shape;13836;p72"/>
            <p:cNvSpPr/>
            <p:nvPr/>
          </p:nvSpPr>
          <p:spPr>
            <a:xfrm>
              <a:off x="6748743" y="2053329"/>
              <a:ext cx="166641" cy="116419"/>
            </a:xfrm>
            <a:custGeom>
              <a:avLst/>
              <a:gdLst/>
              <a:ahLst/>
              <a:cxnLst/>
              <a:rect l="l" t="t" r="r" b="b"/>
              <a:pathLst>
                <a:path w="6364" h="4446" extrusionOk="0">
                  <a:moveTo>
                    <a:pt x="687" y="0"/>
                  </a:moveTo>
                  <a:lnTo>
                    <a:pt x="687" y="1527"/>
                  </a:lnTo>
                  <a:lnTo>
                    <a:pt x="611" y="1527"/>
                  </a:lnTo>
                  <a:cubicBezTo>
                    <a:pt x="605" y="1527"/>
                    <a:pt x="599" y="1526"/>
                    <a:pt x="592" y="1526"/>
                  </a:cubicBezTo>
                  <a:cubicBezTo>
                    <a:pt x="305" y="1526"/>
                    <a:pt x="66" y="1743"/>
                    <a:pt x="29" y="2023"/>
                  </a:cubicBezTo>
                  <a:cubicBezTo>
                    <a:pt x="0" y="2338"/>
                    <a:pt x="248" y="2624"/>
                    <a:pt x="573" y="2624"/>
                  </a:cubicBezTo>
                  <a:lnTo>
                    <a:pt x="697" y="2624"/>
                  </a:lnTo>
                  <a:cubicBezTo>
                    <a:pt x="745" y="3311"/>
                    <a:pt x="1059" y="3969"/>
                    <a:pt x="1555" y="4446"/>
                  </a:cubicBezTo>
                  <a:lnTo>
                    <a:pt x="1555" y="1966"/>
                  </a:lnTo>
                  <a:cubicBezTo>
                    <a:pt x="1555" y="1365"/>
                    <a:pt x="2052" y="868"/>
                    <a:pt x="2653" y="868"/>
                  </a:cubicBezTo>
                  <a:lnTo>
                    <a:pt x="6364" y="868"/>
                  </a:lnTo>
                  <a:lnTo>
                    <a:pt x="63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7" name="Google Shape;13837;p72"/>
            <p:cNvSpPr/>
            <p:nvPr/>
          </p:nvSpPr>
          <p:spPr>
            <a:xfrm>
              <a:off x="6801192" y="2093418"/>
              <a:ext cx="11286" cy="17125"/>
            </a:xfrm>
            <a:custGeom>
              <a:avLst/>
              <a:gdLst/>
              <a:ahLst/>
              <a:cxnLst/>
              <a:rect l="l" t="t" r="r" b="b"/>
              <a:pathLst>
                <a:path w="431" h="654" extrusionOk="0">
                  <a:moveTo>
                    <a:pt x="215" y="0"/>
                  </a:moveTo>
                  <a:cubicBezTo>
                    <a:pt x="108" y="0"/>
                    <a:pt x="1" y="72"/>
                    <a:pt x="1" y="215"/>
                  </a:cubicBezTo>
                  <a:lnTo>
                    <a:pt x="1" y="435"/>
                  </a:lnTo>
                  <a:cubicBezTo>
                    <a:pt x="1" y="559"/>
                    <a:pt x="96" y="654"/>
                    <a:pt x="220" y="654"/>
                  </a:cubicBezTo>
                  <a:cubicBezTo>
                    <a:pt x="335" y="654"/>
                    <a:pt x="430" y="559"/>
                    <a:pt x="430" y="435"/>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72"/>
            <p:cNvSpPr/>
            <p:nvPr/>
          </p:nvSpPr>
          <p:spPr>
            <a:xfrm>
              <a:off x="6869901"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2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9" name="Google Shape;13839;p72"/>
            <p:cNvSpPr/>
            <p:nvPr/>
          </p:nvSpPr>
          <p:spPr>
            <a:xfrm>
              <a:off x="6792970" y="2076057"/>
              <a:ext cx="27887" cy="14768"/>
            </a:xfrm>
            <a:custGeom>
              <a:avLst/>
              <a:gdLst/>
              <a:ahLst/>
              <a:cxnLst/>
              <a:rect l="l" t="t" r="r" b="b"/>
              <a:pathLst>
                <a:path w="1065" h="564" extrusionOk="0">
                  <a:moveTo>
                    <a:pt x="752" y="1"/>
                  </a:moveTo>
                  <a:cubicBezTo>
                    <a:pt x="732" y="1"/>
                    <a:pt x="710" y="4"/>
                    <a:pt x="687" y="10"/>
                  </a:cubicBezTo>
                  <a:lnTo>
                    <a:pt x="248" y="134"/>
                  </a:lnTo>
                  <a:cubicBezTo>
                    <a:pt x="0" y="191"/>
                    <a:pt x="48" y="563"/>
                    <a:pt x="305" y="563"/>
                  </a:cubicBezTo>
                  <a:cubicBezTo>
                    <a:pt x="324" y="563"/>
                    <a:pt x="353" y="554"/>
                    <a:pt x="372" y="554"/>
                  </a:cubicBezTo>
                  <a:lnTo>
                    <a:pt x="811" y="430"/>
                  </a:lnTo>
                  <a:cubicBezTo>
                    <a:pt x="1065" y="360"/>
                    <a:pt x="981" y="1"/>
                    <a:pt x="75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0" name="Google Shape;13840;p72"/>
            <p:cNvSpPr/>
            <p:nvPr/>
          </p:nvSpPr>
          <p:spPr>
            <a:xfrm>
              <a:off x="6861496" y="2076057"/>
              <a:ext cx="27651" cy="14768"/>
            </a:xfrm>
            <a:custGeom>
              <a:avLst/>
              <a:gdLst/>
              <a:ahLst/>
              <a:cxnLst/>
              <a:rect l="l" t="t" r="r" b="b"/>
              <a:pathLst>
                <a:path w="1056" h="564" extrusionOk="0">
                  <a:moveTo>
                    <a:pt x="311" y="1"/>
                  </a:moveTo>
                  <a:cubicBezTo>
                    <a:pt x="76" y="1"/>
                    <a:pt x="1" y="360"/>
                    <a:pt x="255" y="430"/>
                  </a:cubicBezTo>
                  <a:lnTo>
                    <a:pt x="693" y="554"/>
                  </a:lnTo>
                  <a:cubicBezTo>
                    <a:pt x="712" y="554"/>
                    <a:pt x="732" y="563"/>
                    <a:pt x="751" y="563"/>
                  </a:cubicBezTo>
                  <a:cubicBezTo>
                    <a:pt x="1008" y="563"/>
                    <a:pt x="1056" y="191"/>
                    <a:pt x="808" y="134"/>
                  </a:cubicBezTo>
                  <a:lnTo>
                    <a:pt x="379" y="10"/>
                  </a:lnTo>
                  <a:cubicBezTo>
                    <a:pt x="355" y="4"/>
                    <a:pt x="332" y="1"/>
                    <a:pt x="3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72"/>
            <p:cNvSpPr/>
            <p:nvPr/>
          </p:nvSpPr>
          <p:spPr>
            <a:xfrm>
              <a:off x="6755237" y="2064824"/>
              <a:ext cx="23017" cy="31501"/>
            </a:xfrm>
            <a:custGeom>
              <a:avLst/>
              <a:gdLst/>
              <a:ahLst/>
              <a:cxnLst/>
              <a:rect l="l" t="t" r="r" b="b"/>
              <a:pathLst>
                <a:path w="879" h="1203" extrusionOk="0">
                  <a:moveTo>
                    <a:pt x="0" y="0"/>
                  </a:moveTo>
                  <a:lnTo>
                    <a:pt x="0" y="1202"/>
                  </a:lnTo>
                  <a:lnTo>
                    <a:pt x="497" y="1135"/>
                  </a:lnTo>
                  <a:cubicBezTo>
                    <a:pt x="716" y="1107"/>
                    <a:pt x="878" y="926"/>
                    <a:pt x="878" y="70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72"/>
            <p:cNvSpPr/>
            <p:nvPr/>
          </p:nvSpPr>
          <p:spPr>
            <a:xfrm>
              <a:off x="6903863" y="2064824"/>
              <a:ext cx="23017" cy="31501"/>
            </a:xfrm>
            <a:custGeom>
              <a:avLst/>
              <a:gdLst/>
              <a:ahLst/>
              <a:cxnLst/>
              <a:rect l="l" t="t" r="r" b="b"/>
              <a:pathLst>
                <a:path w="879" h="1203" extrusionOk="0">
                  <a:moveTo>
                    <a:pt x="1" y="0"/>
                  </a:moveTo>
                  <a:lnTo>
                    <a:pt x="1" y="706"/>
                  </a:lnTo>
                  <a:cubicBezTo>
                    <a:pt x="1" y="926"/>
                    <a:pt x="163" y="1107"/>
                    <a:pt x="392" y="1135"/>
                  </a:cubicBezTo>
                  <a:lnTo>
                    <a:pt x="878" y="1202"/>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3" name="Google Shape;13843;p72"/>
            <p:cNvSpPr/>
            <p:nvPr/>
          </p:nvSpPr>
          <p:spPr>
            <a:xfrm>
              <a:off x="6898364" y="2212455"/>
              <a:ext cx="14271" cy="31239"/>
            </a:xfrm>
            <a:custGeom>
              <a:avLst/>
              <a:gdLst/>
              <a:ahLst/>
              <a:cxnLst/>
              <a:rect l="l" t="t" r="r" b="b"/>
              <a:pathLst>
                <a:path w="545" h="1193" extrusionOk="0">
                  <a:moveTo>
                    <a:pt x="1" y="0"/>
                  </a:moveTo>
                  <a:lnTo>
                    <a:pt x="1" y="1193"/>
                  </a:lnTo>
                  <a:cubicBezTo>
                    <a:pt x="249" y="887"/>
                    <a:pt x="430" y="534"/>
                    <a:pt x="545" y="162"/>
                  </a:cubicBezTo>
                  <a:lnTo>
                    <a:pt x="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4" name="Google Shape;13844;p72"/>
            <p:cNvSpPr/>
            <p:nvPr/>
          </p:nvSpPr>
          <p:spPr>
            <a:xfrm>
              <a:off x="6769717" y="2212193"/>
              <a:ext cx="14271" cy="31501"/>
            </a:xfrm>
            <a:custGeom>
              <a:avLst/>
              <a:gdLst/>
              <a:ahLst/>
              <a:cxnLst/>
              <a:rect l="l" t="t" r="r" b="b"/>
              <a:pathLst>
                <a:path w="545" h="1203" extrusionOk="0">
                  <a:moveTo>
                    <a:pt x="545" y="1"/>
                  </a:moveTo>
                  <a:lnTo>
                    <a:pt x="1" y="163"/>
                  </a:lnTo>
                  <a:cubicBezTo>
                    <a:pt x="106" y="544"/>
                    <a:pt x="287" y="897"/>
                    <a:pt x="545" y="1203"/>
                  </a:cubicBezTo>
                  <a:lnTo>
                    <a:pt x="545"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72"/>
            <p:cNvSpPr/>
            <p:nvPr/>
          </p:nvSpPr>
          <p:spPr>
            <a:xfrm>
              <a:off x="6777966" y="2127773"/>
              <a:ext cx="126186" cy="131423"/>
            </a:xfrm>
            <a:custGeom>
              <a:avLst/>
              <a:gdLst/>
              <a:ahLst/>
              <a:cxnLst/>
              <a:rect l="l" t="t" r="r" b="b"/>
              <a:pathLst>
                <a:path w="4819" h="5019" extrusionOk="0">
                  <a:moveTo>
                    <a:pt x="4177" y="0"/>
                  </a:moveTo>
                  <a:cubicBezTo>
                    <a:pt x="4171" y="0"/>
                    <a:pt x="4166" y="0"/>
                    <a:pt x="4160" y="0"/>
                  </a:cubicBezTo>
                  <a:lnTo>
                    <a:pt x="659" y="0"/>
                  </a:lnTo>
                  <a:cubicBezTo>
                    <a:pt x="296" y="0"/>
                    <a:pt x="10" y="286"/>
                    <a:pt x="10" y="649"/>
                  </a:cubicBezTo>
                  <a:lnTo>
                    <a:pt x="10" y="2614"/>
                  </a:lnTo>
                  <a:cubicBezTo>
                    <a:pt x="1" y="3950"/>
                    <a:pt x="1088" y="5018"/>
                    <a:pt x="2414" y="5018"/>
                  </a:cubicBezTo>
                  <a:cubicBezTo>
                    <a:pt x="3740" y="5018"/>
                    <a:pt x="4818" y="3940"/>
                    <a:pt x="4818" y="2614"/>
                  </a:cubicBezTo>
                  <a:lnTo>
                    <a:pt x="4818" y="649"/>
                  </a:lnTo>
                  <a:cubicBezTo>
                    <a:pt x="4818" y="292"/>
                    <a:pt x="4532" y="0"/>
                    <a:pt x="4177"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72"/>
            <p:cNvSpPr/>
            <p:nvPr/>
          </p:nvSpPr>
          <p:spPr>
            <a:xfrm>
              <a:off x="6815908" y="2144688"/>
              <a:ext cx="50537" cy="17334"/>
            </a:xfrm>
            <a:custGeom>
              <a:avLst/>
              <a:gdLst/>
              <a:ahLst/>
              <a:cxnLst/>
              <a:rect l="l" t="t" r="r" b="b"/>
              <a:pathLst>
                <a:path w="1930" h="662" extrusionOk="0">
                  <a:moveTo>
                    <a:pt x="310" y="0"/>
                  </a:moveTo>
                  <a:cubicBezTo>
                    <a:pt x="144" y="0"/>
                    <a:pt x="1" y="221"/>
                    <a:pt x="154" y="375"/>
                  </a:cubicBezTo>
                  <a:cubicBezTo>
                    <a:pt x="373" y="566"/>
                    <a:pt x="644" y="662"/>
                    <a:pt x="925" y="662"/>
                  </a:cubicBezTo>
                  <a:cubicBezTo>
                    <a:pt x="938" y="662"/>
                    <a:pt x="952" y="662"/>
                    <a:pt x="965" y="661"/>
                  </a:cubicBezTo>
                  <a:cubicBezTo>
                    <a:pt x="979" y="662"/>
                    <a:pt x="992" y="662"/>
                    <a:pt x="1005" y="662"/>
                  </a:cubicBezTo>
                  <a:cubicBezTo>
                    <a:pt x="1287" y="662"/>
                    <a:pt x="1558" y="566"/>
                    <a:pt x="1776" y="375"/>
                  </a:cubicBezTo>
                  <a:cubicBezTo>
                    <a:pt x="1930" y="221"/>
                    <a:pt x="1786" y="0"/>
                    <a:pt x="1620" y="0"/>
                  </a:cubicBezTo>
                  <a:cubicBezTo>
                    <a:pt x="1570" y="0"/>
                    <a:pt x="1518" y="21"/>
                    <a:pt x="1471" y="70"/>
                  </a:cubicBezTo>
                  <a:cubicBezTo>
                    <a:pt x="1318" y="170"/>
                    <a:pt x="1142" y="220"/>
                    <a:pt x="965" y="220"/>
                  </a:cubicBezTo>
                  <a:cubicBezTo>
                    <a:pt x="789" y="220"/>
                    <a:pt x="612" y="170"/>
                    <a:pt x="460" y="70"/>
                  </a:cubicBezTo>
                  <a:cubicBezTo>
                    <a:pt x="413" y="21"/>
                    <a:pt x="360" y="0"/>
                    <a:pt x="31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72"/>
            <p:cNvSpPr/>
            <p:nvPr/>
          </p:nvSpPr>
          <p:spPr>
            <a:xfrm>
              <a:off x="6778044" y="2127773"/>
              <a:ext cx="100131" cy="131658"/>
            </a:xfrm>
            <a:custGeom>
              <a:avLst/>
              <a:gdLst/>
              <a:ahLst/>
              <a:cxnLst/>
              <a:rect l="l" t="t" r="r" b="b"/>
              <a:pathLst>
                <a:path w="3824" h="5028" extrusionOk="0">
                  <a:moveTo>
                    <a:pt x="665" y="0"/>
                  </a:moveTo>
                  <a:cubicBezTo>
                    <a:pt x="303" y="0"/>
                    <a:pt x="7" y="286"/>
                    <a:pt x="7" y="649"/>
                  </a:cubicBezTo>
                  <a:lnTo>
                    <a:pt x="7" y="2614"/>
                  </a:lnTo>
                  <a:cubicBezTo>
                    <a:pt x="0" y="4036"/>
                    <a:pt x="1171" y="5028"/>
                    <a:pt x="2419" y="5028"/>
                  </a:cubicBezTo>
                  <a:cubicBezTo>
                    <a:pt x="2896" y="5028"/>
                    <a:pt x="3385" y="4882"/>
                    <a:pt x="3823" y="4560"/>
                  </a:cubicBezTo>
                  <a:lnTo>
                    <a:pt x="3823" y="4560"/>
                  </a:lnTo>
                  <a:cubicBezTo>
                    <a:pt x="3718" y="4570"/>
                    <a:pt x="3604" y="4579"/>
                    <a:pt x="3499" y="4579"/>
                  </a:cubicBezTo>
                  <a:cubicBezTo>
                    <a:pt x="2173" y="4579"/>
                    <a:pt x="1095" y="3501"/>
                    <a:pt x="1104" y="2185"/>
                  </a:cubicBezTo>
                  <a:lnTo>
                    <a:pt x="11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72"/>
            <p:cNvSpPr/>
            <p:nvPr/>
          </p:nvSpPr>
          <p:spPr>
            <a:xfrm>
              <a:off x="6749503" y="2030338"/>
              <a:ext cx="183112" cy="34512"/>
            </a:xfrm>
            <a:custGeom>
              <a:avLst/>
              <a:gdLst/>
              <a:ahLst/>
              <a:cxnLst/>
              <a:rect l="l" t="t" r="r" b="b"/>
              <a:pathLst>
                <a:path w="6993" h="1318" extrusionOk="0">
                  <a:moveTo>
                    <a:pt x="219" y="1"/>
                  </a:moveTo>
                  <a:cubicBezTo>
                    <a:pt x="95" y="1"/>
                    <a:pt x="0" y="96"/>
                    <a:pt x="0" y="220"/>
                  </a:cubicBezTo>
                  <a:lnTo>
                    <a:pt x="0" y="1098"/>
                  </a:lnTo>
                  <a:cubicBezTo>
                    <a:pt x="0" y="1212"/>
                    <a:pt x="95" y="1317"/>
                    <a:pt x="219" y="1317"/>
                  </a:cubicBezTo>
                  <a:lnTo>
                    <a:pt x="6773" y="1317"/>
                  </a:lnTo>
                  <a:cubicBezTo>
                    <a:pt x="6897" y="1317"/>
                    <a:pt x="6993" y="1212"/>
                    <a:pt x="6993" y="1098"/>
                  </a:cubicBezTo>
                  <a:lnTo>
                    <a:pt x="6993" y="220"/>
                  </a:lnTo>
                  <a:cubicBezTo>
                    <a:pt x="6993" y="96"/>
                    <a:pt x="6897" y="1"/>
                    <a:pt x="6773"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9" name="Google Shape;13849;p72"/>
            <p:cNvSpPr/>
            <p:nvPr/>
          </p:nvSpPr>
          <p:spPr>
            <a:xfrm>
              <a:off x="6810697" y="1973098"/>
              <a:ext cx="106678" cy="45771"/>
            </a:xfrm>
            <a:custGeom>
              <a:avLst/>
              <a:gdLst/>
              <a:ahLst/>
              <a:cxnLst/>
              <a:rect l="l" t="t" r="r" b="b"/>
              <a:pathLst>
                <a:path w="4074" h="1748" extrusionOk="0">
                  <a:moveTo>
                    <a:pt x="1150" y="1"/>
                  </a:moveTo>
                  <a:cubicBezTo>
                    <a:pt x="1117" y="1"/>
                    <a:pt x="1083" y="1"/>
                    <a:pt x="1050" y="2"/>
                  </a:cubicBezTo>
                  <a:lnTo>
                    <a:pt x="1040" y="2"/>
                  </a:lnTo>
                  <a:cubicBezTo>
                    <a:pt x="754" y="193"/>
                    <a:pt x="515" y="431"/>
                    <a:pt x="325" y="708"/>
                  </a:cubicBezTo>
                  <a:cubicBezTo>
                    <a:pt x="0" y="1137"/>
                    <a:pt x="315" y="1748"/>
                    <a:pt x="849" y="1748"/>
                  </a:cubicBezTo>
                  <a:lnTo>
                    <a:pt x="4074" y="1748"/>
                  </a:lnTo>
                  <a:cubicBezTo>
                    <a:pt x="3581" y="725"/>
                    <a:pt x="2462" y="1"/>
                    <a:pt x="115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0" name="Google Shape;13850;p72"/>
            <p:cNvSpPr/>
            <p:nvPr/>
          </p:nvSpPr>
          <p:spPr>
            <a:xfrm>
              <a:off x="6738243" y="2276399"/>
              <a:ext cx="17020" cy="51480"/>
            </a:xfrm>
            <a:custGeom>
              <a:avLst/>
              <a:gdLst/>
              <a:ahLst/>
              <a:cxnLst/>
              <a:rect l="l" t="t" r="r" b="b"/>
              <a:pathLst>
                <a:path w="650" h="1966" extrusionOk="0">
                  <a:moveTo>
                    <a:pt x="649" y="0"/>
                  </a:moveTo>
                  <a:cubicBezTo>
                    <a:pt x="287" y="0"/>
                    <a:pt x="1" y="287"/>
                    <a:pt x="1" y="649"/>
                  </a:cubicBezTo>
                  <a:lnTo>
                    <a:pt x="1" y="1966"/>
                  </a:lnTo>
                  <a:lnTo>
                    <a:pt x="649" y="1966"/>
                  </a:lnTo>
                  <a:lnTo>
                    <a:pt x="64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72"/>
            <p:cNvSpPr/>
            <p:nvPr/>
          </p:nvSpPr>
          <p:spPr>
            <a:xfrm>
              <a:off x="6755237" y="2276399"/>
              <a:ext cx="11521" cy="51480"/>
            </a:xfrm>
            <a:custGeom>
              <a:avLst/>
              <a:gdLst/>
              <a:ahLst/>
              <a:cxnLst/>
              <a:rect l="l" t="t" r="r" b="b"/>
              <a:pathLst>
                <a:path w="440" h="1966" extrusionOk="0">
                  <a:moveTo>
                    <a:pt x="0" y="0"/>
                  </a:moveTo>
                  <a:lnTo>
                    <a:pt x="0" y="1966"/>
                  </a:lnTo>
                  <a:lnTo>
                    <a:pt x="439" y="1966"/>
                  </a:lnTo>
                  <a:lnTo>
                    <a:pt x="439" y="439"/>
                  </a:lnTo>
                  <a:cubicBezTo>
                    <a:pt x="439" y="191"/>
                    <a:pt x="239" y="0"/>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2" name="Google Shape;13852;p72"/>
            <p:cNvSpPr/>
            <p:nvPr/>
          </p:nvSpPr>
          <p:spPr>
            <a:xfrm>
              <a:off x="6926854" y="2276399"/>
              <a:ext cx="17256" cy="51480"/>
            </a:xfrm>
            <a:custGeom>
              <a:avLst/>
              <a:gdLst/>
              <a:ahLst/>
              <a:cxnLst/>
              <a:rect l="l" t="t" r="r" b="b"/>
              <a:pathLst>
                <a:path w="659" h="1966" extrusionOk="0">
                  <a:moveTo>
                    <a:pt x="0" y="0"/>
                  </a:moveTo>
                  <a:lnTo>
                    <a:pt x="0" y="1966"/>
                  </a:lnTo>
                  <a:lnTo>
                    <a:pt x="659" y="1966"/>
                  </a:lnTo>
                  <a:lnTo>
                    <a:pt x="659" y="649"/>
                  </a:lnTo>
                  <a:cubicBezTo>
                    <a:pt x="649" y="287"/>
                    <a:pt x="363" y="0"/>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3" name="Google Shape;13853;p72"/>
            <p:cNvSpPr/>
            <p:nvPr/>
          </p:nvSpPr>
          <p:spPr>
            <a:xfrm>
              <a:off x="6915358" y="2276399"/>
              <a:ext cx="11521" cy="51480"/>
            </a:xfrm>
            <a:custGeom>
              <a:avLst/>
              <a:gdLst/>
              <a:ahLst/>
              <a:cxnLst/>
              <a:rect l="l" t="t" r="r" b="b"/>
              <a:pathLst>
                <a:path w="440" h="1966" extrusionOk="0">
                  <a:moveTo>
                    <a:pt x="439" y="0"/>
                  </a:moveTo>
                  <a:cubicBezTo>
                    <a:pt x="201" y="0"/>
                    <a:pt x="1" y="191"/>
                    <a:pt x="1" y="439"/>
                  </a:cubicBezTo>
                  <a:lnTo>
                    <a:pt x="1" y="1966"/>
                  </a:lnTo>
                  <a:lnTo>
                    <a:pt x="439" y="1966"/>
                  </a:lnTo>
                  <a:lnTo>
                    <a:pt x="439"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4" name="Google Shape;13854;p72"/>
          <p:cNvGrpSpPr/>
          <p:nvPr/>
        </p:nvGrpSpPr>
        <p:grpSpPr>
          <a:xfrm>
            <a:off x="6253375" y="1973150"/>
            <a:ext cx="274812" cy="354728"/>
            <a:chOff x="6253375" y="1973150"/>
            <a:chExt cx="274812" cy="354728"/>
          </a:xfrm>
        </p:grpSpPr>
        <p:sp>
          <p:nvSpPr>
            <p:cNvPr id="13855" name="Google Shape;13855;p72"/>
            <p:cNvSpPr/>
            <p:nvPr/>
          </p:nvSpPr>
          <p:spPr>
            <a:xfrm>
              <a:off x="6253637" y="2173492"/>
              <a:ext cx="274550" cy="154387"/>
            </a:xfrm>
            <a:custGeom>
              <a:avLst/>
              <a:gdLst/>
              <a:ahLst/>
              <a:cxnLst/>
              <a:rect l="l" t="t" r="r" b="b"/>
              <a:pathLst>
                <a:path w="10485" h="5896" extrusionOk="0">
                  <a:moveTo>
                    <a:pt x="3711" y="0"/>
                  </a:moveTo>
                  <a:lnTo>
                    <a:pt x="3711" y="1040"/>
                  </a:lnTo>
                  <a:cubicBezTo>
                    <a:pt x="3711" y="1326"/>
                    <a:pt x="3520" y="1584"/>
                    <a:pt x="3244" y="1670"/>
                  </a:cubicBezTo>
                  <a:lnTo>
                    <a:pt x="935" y="2347"/>
                  </a:lnTo>
                  <a:cubicBezTo>
                    <a:pt x="382" y="2509"/>
                    <a:pt x="0" y="3015"/>
                    <a:pt x="0" y="3597"/>
                  </a:cubicBezTo>
                  <a:lnTo>
                    <a:pt x="0" y="5237"/>
                  </a:lnTo>
                  <a:cubicBezTo>
                    <a:pt x="0" y="5600"/>
                    <a:pt x="286" y="5896"/>
                    <a:pt x="649" y="5896"/>
                  </a:cubicBezTo>
                  <a:lnTo>
                    <a:pt x="9826" y="5896"/>
                  </a:lnTo>
                  <a:cubicBezTo>
                    <a:pt x="10189" y="5896"/>
                    <a:pt x="10485" y="5600"/>
                    <a:pt x="10485" y="5237"/>
                  </a:cubicBezTo>
                  <a:lnTo>
                    <a:pt x="10485" y="3597"/>
                  </a:lnTo>
                  <a:cubicBezTo>
                    <a:pt x="10485" y="3015"/>
                    <a:pt x="10094" y="2509"/>
                    <a:pt x="9540" y="2347"/>
                  </a:cubicBezTo>
                  <a:lnTo>
                    <a:pt x="7241" y="1670"/>
                  </a:lnTo>
                  <a:cubicBezTo>
                    <a:pt x="6955" y="1584"/>
                    <a:pt x="6764" y="1326"/>
                    <a:pt x="6764" y="1040"/>
                  </a:cubicBezTo>
                  <a:lnTo>
                    <a:pt x="676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6" name="Google Shape;13856;p72"/>
            <p:cNvSpPr/>
            <p:nvPr/>
          </p:nvSpPr>
          <p:spPr>
            <a:xfrm>
              <a:off x="6253375" y="2210439"/>
              <a:ext cx="274812" cy="117440"/>
            </a:xfrm>
            <a:custGeom>
              <a:avLst/>
              <a:gdLst/>
              <a:ahLst/>
              <a:cxnLst/>
              <a:rect l="l" t="t" r="r" b="b"/>
              <a:pathLst>
                <a:path w="10495" h="4485" extrusionOk="0">
                  <a:moveTo>
                    <a:pt x="3597" y="1"/>
                  </a:moveTo>
                  <a:cubicBezTo>
                    <a:pt x="3511" y="125"/>
                    <a:pt x="3387" y="211"/>
                    <a:pt x="3244" y="259"/>
                  </a:cubicBezTo>
                  <a:lnTo>
                    <a:pt x="945" y="936"/>
                  </a:lnTo>
                  <a:cubicBezTo>
                    <a:pt x="392" y="1098"/>
                    <a:pt x="1" y="1604"/>
                    <a:pt x="1" y="2186"/>
                  </a:cubicBezTo>
                  <a:lnTo>
                    <a:pt x="1" y="3826"/>
                  </a:lnTo>
                  <a:cubicBezTo>
                    <a:pt x="1" y="4189"/>
                    <a:pt x="296" y="4485"/>
                    <a:pt x="659" y="4485"/>
                  </a:cubicBezTo>
                  <a:lnTo>
                    <a:pt x="9836" y="4485"/>
                  </a:lnTo>
                  <a:cubicBezTo>
                    <a:pt x="10199" y="4485"/>
                    <a:pt x="10495" y="4189"/>
                    <a:pt x="10495" y="3826"/>
                  </a:cubicBezTo>
                  <a:lnTo>
                    <a:pt x="10495" y="2186"/>
                  </a:lnTo>
                  <a:cubicBezTo>
                    <a:pt x="10485" y="1604"/>
                    <a:pt x="10104" y="1098"/>
                    <a:pt x="9550" y="936"/>
                  </a:cubicBezTo>
                  <a:lnTo>
                    <a:pt x="7251" y="259"/>
                  </a:lnTo>
                  <a:cubicBezTo>
                    <a:pt x="7108" y="211"/>
                    <a:pt x="6984" y="125"/>
                    <a:pt x="6898" y="1"/>
                  </a:cubicBezTo>
                  <a:lnTo>
                    <a:pt x="5248" y="554"/>
                  </a:lnTo>
                  <a:lnTo>
                    <a:pt x="3597"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72"/>
            <p:cNvSpPr/>
            <p:nvPr/>
          </p:nvSpPr>
          <p:spPr>
            <a:xfrm>
              <a:off x="6315591" y="2210439"/>
              <a:ext cx="150407" cy="49542"/>
            </a:xfrm>
            <a:custGeom>
              <a:avLst/>
              <a:gdLst/>
              <a:ahLst/>
              <a:cxnLst/>
              <a:rect l="l" t="t" r="r" b="b"/>
              <a:pathLst>
                <a:path w="5744" h="1892" extrusionOk="0">
                  <a:moveTo>
                    <a:pt x="1221" y="1"/>
                  </a:moveTo>
                  <a:cubicBezTo>
                    <a:pt x="1135" y="125"/>
                    <a:pt x="1011" y="211"/>
                    <a:pt x="878" y="259"/>
                  </a:cubicBezTo>
                  <a:lnTo>
                    <a:pt x="0" y="507"/>
                  </a:lnTo>
                  <a:lnTo>
                    <a:pt x="1374" y="1680"/>
                  </a:lnTo>
                  <a:cubicBezTo>
                    <a:pt x="1537" y="1823"/>
                    <a:pt x="1740" y="1891"/>
                    <a:pt x="1941" y="1891"/>
                  </a:cubicBezTo>
                  <a:cubicBezTo>
                    <a:pt x="2198" y="1891"/>
                    <a:pt x="2453" y="1779"/>
                    <a:pt x="2624" y="1565"/>
                  </a:cubicBezTo>
                  <a:lnTo>
                    <a:pt x="2872" y="1251"/>
                  </a:lnTo>
                  <a:lnTo>
                    <a:pt x="3120" y="1565"/>
                  </a:lnTo>
                  <a:cubicBezTo>
                    <a:pt x="3296" y="1779"/>
                    <a:pt x="3551" y="1891"/>
                    <a:pt x="3807" y="1891"/>
                  </a:cubicBezTo>
                  <a:cubicBezTo>
                    <a:pt x="4009" y="1891"/>
                    <a:pt x="4211" y="1823"/>
                    <a:pt x="4379" y="1680"/>
                  </a:cubicBezTo>
                  <a:lnTo>
                    <a:pt x="5743" y="507"/>
                  </a:lnTo>
                  <a:lnTo>
                    <a:pt x="4875" y="259"/>
                  </a:lnTo>
                  <a:cubicBezTo>
                    <a:pt x="4732" y="211"/>
                    <a:pt x="4608" y="125"/>
                    <a:pt x="4522" y="1"/>
                  </a:cubicBezTo>
                  <a:lnTo>
                    <a:pt x="2872" y="554"/>
                  </a:lnTo>
                  <a:lnTo>
                    <a:pt x="1221"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72"/>
            <p:cNvSpPr/>
            <p:nvPr/>
          </p:nvSpPr>
          <p:spPr>
            <a:xfrm>
              <a:off x="6350810" y="2173492"/>
              <a:ext cx="79969" cy="22860"/>
            </a:xfrm>
            <a:custGeom>
              <a:avLst/>
              <a:gdLst/>
              <a:ahLst/>
              <a:cxnLst/>
              <a:rect l="l" t="t" r="r" b="b"/>
              <a:pathLst>
                <a:path w="3054" h="873" extrusionOk="0">
                  <a:moveTo>
                    <a:pt x="0" y="0"/>
                  </a:moveTo>
                  <a:lnTo>
                    <a:pt x="0" y="487"/>
                  </a:lnTo>
                  <a:cubicBezTo>
                    <a:pt x="477" y="744"/>
                    <a:pt x="1002" y="873"/>
                    <a:pt x="1527" y="873"/>
                  </a:cubicBezTo>
                  <a:cubicBezTo>
                    <a:pt x="2051" y="873"/>
                    <a:pt x="2576" y="744"/>
                    <a:pt x="3053" y="487"/>
                  </a:cubicBezTo>
                  <a:lnTo>
                    <a:pt x="305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72"/>
            <p:cNvSpPr/>
            <p:nvPr/>
          </p:nvSpPr>
          <p:spPr>
            <a:xfrm>
              <a:off x="6294355" y="2059063"/>
              <a:ext cx="192617" cy="125688"/>
            </a:xfrm>
            <a:custGeom>
              <a:avLst/>
              <a:gdLst/>
              <a:ahLst/>
              <a:cxnLst/>
              <a:rect l="l" t="t" r="r" b="b"/>
              <a:pathLst>
                <a:path w="7356" h="4800" extrusionOk="0">
                  <a:moveTo>
                    <a:pt x="849" y="1"/>
                  </a:moveTo>
                  <a:lnTo>
                    <a:pt x="849" y="1088"/>
                  </a:lnTo>
                  <a:lnTo>
                    <a:pt x="735" y="1088"/>
                  </a:lnTo>
                  <a:cubicBezTo>
                    <a:pt x="0" y="1088"/>
                    <a:pt x="0" y="2185"/>
                    <a:pt x="735" y="2185"/>
                  </a:cubicBezTo>
                  <a:lnTo>
                    <a:pt x="849" y="2185"/>
                  </a:lnTo>
                  <a:cubicBezTo>
                    <a:pt x="964" y="3664"/>
                    <a:pt x="2194" y="4799"/>
                    <a:pt x="3683" y="4799"/>
                  </a:cubicBezTo>
                  <a:cubicBezTo>
                    <a:pt x="5161" y="4799"/>
                    <a:pt x="6392" y="3664"/>
                    <a:pt x="6507" y="2185"/>
                  </a:cubicBezTo>
                  <a:lnTo>
                    <a:pt x="6631" y="2185"/>
                  </a:lnTo>
                  <a:cubicBezTo>
                    <a:pt x="7356" y="2185"/>
                    <a:pt x="7356" y="1088"/>
                    <a:pt x="6631" y="1088"/>
                  </a:cubicBezTo>
                  <a:lnTo>
                    <a:pt x="6526" y="1088"/>
                  </a:lnTo>
                  <a:lnTo>
                    <a:pt x="652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72"/>
            <p:cNvSpPr/>
            <p:nvPr/>
          </p:nvSpPr>
          <p:spPr>
            <a:xfrm>
              <a:off x="6297340" y="2059063"/>
              <a:ext cx="144908" cy="125897"/>
            </a:xfrm>
            <a:custGeom>
              <a:avLst/>
              <a:gdLst/>
              <a:ahLst/>
              <a:cxnLst/>
              <a:rect l="l" t="t" r="r" b="b"/>
              <a:pathLst>
                <a:path w="5534" h="4808" extrusionOk="0">
                  <a:moveTo>
                    <a:pt x="735" y="1"/>
                  </a:moveTo>
                  <a:lnTo>
                    <a:pt x="735" y="1088"/>
                  </a:lnTo>
                  <a:lnTo>
                    <a:pt x="649" y="1088"/>
                  </a:lnTo>
                  <a:cubicBezTo>
                    <a:pt x="392" y="1088"/>
                    <a:pt x="172" y="1250"/>
                    <a:pt x="96" y="1489"/>
                  </a:cubicBezTo>
                  <a:cubicBezTo>
                    <a:pt x="1" y="1842"/>
                    <a:pt x="268" y="2185"/>
                    <a:pt x="630" y="2185"/>
                  </a:cubicBezTo>
                  <a:lnTo>
                    <a:pt x="745" y="2185"/>
                  </a:lnTo>
                  <a:cubicBezTo>
                    <a:pt x="849" y="3681"/>
                    <a:pt x="2103" y="4808"/>
                    <a:pt x="3559" y="4808"/>
                  </a:cubicBezTo>
                  <a:cubicBezTo>
                    <a:pt x="3710" y="4808"/>
                    <a:pt x="3863" y="4796"/>
                    <a:pt x="4017" y="4771"/>
                  </a:cubicBezTo>
                  <a:cubicBezTo>
                    <a:pt x="2634" y="4551"/>
                    <a:pt x="1613" y="3368"/>
                    <a:pt x="1613" y="1966"/>
                  </a:cubicBezTo>
                  <a:lnTo>
                    <a:pt x="1613" y="1527"/>
                  </a:lnTo>
                  <a:cubicBezTo>
                    <a:pt x="1613" y="1050"/>
                    <a:pt x="2004" y="659"/>
                    <a:pt x="2481" y="659"/>
                  </a:cubicBezTo>
                  <a:lnTo>
                    <a:pt x="5105" y="659"/>
                  </a:lnTo>
                  <a:cubicBezTo>
                    <a:pt x="5343" y="649"/>
                    <a:pt x="5534" y="459"/>
                    <a:pt x="5534" y="220"/>
                  </a:cubicBezTo>
                  <a:lnTo>
                    <a:pt x="553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1" name="Google Shape;13861;p72"/>
            <p:cNvSpPr/>
            <p:nvPr/>
          </p:nvSpPr>
          <p:spPr>
            <a:xfrm>
              <a:off x="6316822" y="2116775"/>
              <a:ext cx="147919" cy="67976"/>
            </a:xfrm>
            <a:custGeom>
              <a:avLst/>
              <a:gdLst/>
              <a:ahLst/>
              <a:cxnLst/>
              <a:rect l="l" t="t" r="r" b="b"/>
              <a:pathLst>
                <a:path w="5649" h="2596" extrusionOk="0">
                  <a:moveTo>
                    <a:pt x="1" y="0"/>
                  </a:moveTo>
                  <a:lnTo>
                    <a:pt x="1" y="0"/>
                  </a:lnTo>
                  <a:cubicBezTo>
                    <a:pt x="125" y="1470"/>
                    <a:pt x="1356" y="2595"/>
                    <a:pt x="2825" y="2595"/>
                  </a:cubicBezTo>
                  <a:cubicBezTo>
                    <a:pt x="4294" y="2595"/>
                    <a:pt x="5524" y="1470"/>
                    <a:pt x="5649" y="0"/>
                  </a:cubicBezTo>
                  <a:lnTo>
                    <a:pt x="5649" y="0"/>
                  </a:lnTo>
                  <a:cubicBezTo>
                    <a:pt x="5019" y="382"/>
                    <a:pt x="3989" y="630"/>
                    <a:pt x="2825" y="630"/>
                  </a:cubicBezTo>
                  <a:cubicBezTo>
                    <a:pt x="1661" y="630"/>
                    <a:pt x="640" y="382"/>
                    <a:pt x="1" y="0"/>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2" name="Google Shape;13862;p72"/>
            <p:cNvSpPr/>
            <p:nvPr/>
          </p:nvSpPr>
          <p:spPr>
            <a:xfrm>
              <a:off x="6305091" y="2059063"/>
              <a:ext cx="22755" cy="28515"/>
            </a:xfrm>
            <a:custGeom>
              <a:avLst/>
              <a:gdLst/>
              <a:ahLst/>
              <a:cxnLst/>
              <a:rect l="l" t="t" r="r" b="b"/>
              <a:pathLst>
                <a:path w="869" h="1089" extrusionOk="0">
                  <a:moveTo>
                    <a:pt x="0" y="1"/>
                  </a:moveTo>
                  <a:lnTo>
                    <a:pt x="0" y="1088"/>
                  </a:lnTo>
                  <a:lnTo>
                    <a:pt x="869" y="1088"/>
                  </a:lnTo>
                  <a:lnTo>
                    <a:pt x="869"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72"/>
            <p:cNvSpPr/>
            <p:nvPr/>
          </p:nvSpPr>
          <p:spPr>
            <a:xfrm>
              <a:off x="6453717" y="2059063"/>
              <a:ext cx="23017" cy="28515"/>
            </a:xfrm>
            <a:custGeom>
              <a:avLst/>
              <a:gdLst/>
              <a:ahLst/>
              <a:cxnLst/>
              <a:rect l="l" t="t" r="r" b="b"/>
              <a:pathLst>
                <a:path w="879" h="1089" extrusionOk="0">
                  <a:moveTo>
                    <a:pt x="1" y="1"/>
                  </a:moveTo>
                  <a:lnTo>
                    <a:pt x="1" y="1088"/>
                  </a:lnTo>
                  <a:lnTo>
                    <a:pt x="878" y="1088"/>
                  </a:lnTo>
                  <a:lnTo>
                    <a:pt x="878"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72"/>
            <p:cNvSpPr/>
            <p:nvPr/>
          </p:nvSpPr>
          <p:spPr>
            <a:xfrm>
              <a:off x="6328579" y="2198525"/>
              <a:ext cx="62216" cy="50197"/>
            </a:xfrm>
            <a:custGeom>
              <a:avLst/>
              <a:gdLst/>
              <a:ahLst/>
              <a:cxnLst/>
              <a:rect l="l" t="t" r="r" b="b"/>
              <a:pathLst>
                <a:path w="2376" h="1917" extrusionOk="0">
                  <a:moveTo>
                    <a:pt x="511" y="0"/>
                  </a:moveTo>
                  <a:cubicBezTo>
                    <a:pt x="430" y="0"/>
                    <a:pt x="355" y="43"/>
                    <a:pt x="315" y="122"/>
                  </a:cubicBezTo>
                  <a:lnTo>
                    <a:pt x="29" y="694"/>
                  </a:lnTo>
                  <a:cubicBezTo>
                    <a:pt x="0" y="752"/>
                    <a:pt x="10" y="818"/>
                    <a:pt x="57" y="857"/>
                  </a:cubicBezTo>
                  <a:lnTo>
                    <a:pt x="1164" y="1811"/>
                  </a:lnTo>
                  <a:cubicBezTo>
                    <a:pt x="1248" y="1882"/>
                    <a:pt x="1348" y="1916"/>
                    <a:pt x="1448" y="1916"/>
                  </a:cubicBezTo>
                  <a:cubicBezTo>
                    <a:pt x="1576" y="1916"/>
                    <a:pt x="1703" y="1860"/>
                    <a:pt x="1794" y="1753"/>
                  </a:cubicBezTo>
                  <a:lnTo>
                    <a:pt x="2376" y="1009"/>
                  </a:lnTo>
                  <a:lnTo>
                    <a:pt x="620" y="27"/>
                  </a:lnTo>
                  <a:cubicBezTo>
                    <a:pt x="585" y="9"/>
                    <a:pt x="548" y="0"/>
                    <a:pt x="5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5" name="Google Shape;13865;p72"/>
            <p:cNvSpPr/>
            <p:nvPr/>
          </p:nvSpPr>
          <p:spPr>
            <a:xfrm>
              <a:off x="6390768" y="2198525"/>
              <a:ext cx="62477" cy="50197"/>
            </a:xfrm>
            <a:custGeom>
              <a:avLst/>
              <a:gdLst/>
              <a:ahLst/>
              <a:cxnLst/>
              <a:rect l="l" t="t" r="r" b="b"/>
              <a:pathLst>
                <a:path w="2386" h="1917" extrusionOk="0">
                  <a:moveTo>
                    <a:pt x="1875" y="0"/>
                  </a:moveTo>
                  <a:cubicBezTo>
                    <a:pt x="1838" y="0"/>
                    <a:pt x="1801" y="9"/>
                    <a:pt x="1766" y="27"/>
                  </a:cubicBezTo>
                  <a:lnTo>
                    <a:pt x="1" y="1009"/>
                  </a:lnTo>
                  <a:lnTo>
                    <a:pt x="592" y="1753"/>
                  </a:lnTo>
                  <a:cubicBezTo>
                    <a:pt x="678" y="1860"/>
                    <a:pt x="805" y="1916"/>
                    <a:pt x="934" y="1916"/>
                  </a:cubicBezTo>
                  <a:cubicBezTo>
                    <a:pt x="1036" y="1916"/>
                    <a:pt x="1138" y="1882"/>
                    <a:pt x="1222" y="1811"/>
                  </a:cubicBezTo>
                  <a:lnTo>
                    <a:pt x="2328" y="857"/>
                  </a:lnTo>
                  <a:cubicBezTo>
                    <a:pt x="2376" y="818"/>
                    <a:pt x="2386" y="752"/>
                    <a:pt x="2357" y="694"/>
                  </a:cubicBezTo>
                  <a:lnTo>
                    <a:pt x="2071" y="122"/>
                  </a:lnTo>
                  <a:cubicBezTo>
                    <a:pt x="2031" y="43"/>
                    <a:pt x="1955" y="0"/>
                    <a:pt x="187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6" name="Google Shape;13866;p72"/>
            <p:cNvSpPr/>
            <p:nvPr/>
          </p:nvSpPr>
          <p:spPr>
            <a:xfrm>
              <a:off x="6353559"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72"/>
            <p:cNvSpPr/>
            <p:nvPr/>
          </p:nvSpPr>
          <p:spPr>
            <a:xfrm>
              <a:off x="6416508" y="2081923"/>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8" name="Google Shape;13868;p72"/>
            <p:cNvSpPr/>
            <p:nvPr/>
          </p:nvSpPr>
          <p:spPr>
            <a:xfrm>
              <a:off x="6373669" y="2081792"/>
              <a:ext cx="34355" cy="23017"/>
            </a:xfrm>
            <a:custGeom>
              <a:avLst/>
              <a:gdLst/>
              <a:ahLst/>
              <a:cxnLst/>
              <a:rect l="l" t="t" r="r" b="b"/>
              <a:pathLst>
                <a:path w="1312" h="879" extrusionOk="0">
                  <a:moveTo>
                    <a:pt x="654" y="1"/>
                  </a:moveTo>
                  <a:cubicBezTo>
                    <a:pt x="291" y="1"/>
                    <a:pt x="5" y="297"/>
                    <a:pt x="5" y="659"/>
                  </a:cubicBezTo>
                  <a:cubicBezTo>
                    <a:pt x="0" y="802"/>
                    <a:pt x="108" y="874"/>
                    <a:pt x="216" y="874"/>
                  </a:cubicBezTo>
                  <a:cubicBezTo>
                    <a:pt x="325" y="874"/>
                    <a:pt x="434" y="802"/>
                    <a:pt x="434" y="659"/>
                  </a:cubicBezTo>
                  <a:cubicBezTo>
                    <a:pt x="434" y="516"/>
                    <a:pt x="544" y="444"/>
                    <a:pt x="654" y="444"/>
                  </a:cubicBezTo>
                  <a:cubicBezTo>
                    <a:pt x="763" y="444"/>
                    <a:pt x="873" y="516"/>
                    <a:pt x="873" y="659"/>
                  </a:cubicBezTo>
                  <a:cubicBezTo>
                    <a:pt x="873" y="783"/>
                    <a:pt x="969" y="879"/>
                    <a:pt x="1093" y="879"/>
                  </a:cubicBezTo>
                  <a:cubicBezTo>
                    <a:pt x="1217" y="879"/>
                    <a:pt x="1312" y="783"/>
                    <a:pt x="1312" y="659"/>
                  </a:cubicBezTo>
                  <a:cubicBezTo>
                    <a:pt x="1312" y="297"/>
                    <a:pt x="1016" y="1"/>
                    <a:pt x="65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9" name="Google Shape;13869;p72"/>
            <p:cNvSpPr/>
            <p:nvPr/>
          </p:nvSpPr>
          <p:spPr>
            <a:xfrm>
              <a:off x="6305091" y="1973150"/>
              <a:ext cx="171643" cy="85939"/>
            </a:xfrm>
            <a:custGeom>
              <a:avLst/>
              <a:gdLst/>
              <a:ahLst/>
              <a:cxnLst/>
              <a:rect l="l" t="t" r="r" b="b"/>
              <a:pathLst>
                <a:path w="6555" h="3282" extrusionOk="0">
                  <a:moveTo>
                    <a:pt x="1880" y="0"/>
                  </a:moveTo>
                  <a:cubicBezTo>
                    <a:pt x="1288" y="0"/>
                    <a:pt x="764" y="401"/>
                    <a:pt x="611" y="973"/>
                  </a:cubicBezTo>
                  <a:lnTo>
                    <a:pt x="0" y="3282"/>
                  </a:lnTo>
                  <a:lnTo>
                    <a:pt x="6554" y="3282"/>
                  </a:lnTo>
                  <a:lnTo>
                    <a:pt x="5934" y="973"/>
                  </a:lnTo>
                  <a:cubicBezTo>
                    <a:pt x="5782" y="401"/>
                    <a:pt x="5267" y="0"/>
                    <a:pt x="466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0" name="Google Shape;13870;p72"/>
            <p:cNvSpPr/>
            <p:nvPr/>
          </p:nvSpPr>
          <p:spPr>
            <a:xfrm>
              <a:off x="6377545" y="2156236"/>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72"/>
            <p:cNvSpPr/>
            <p:nvPr/>
          </p:nvSpPr>
          <p:spPr>
            <a:xfrm>
              <a:off x="6303101" y="2081792"/>
              <a:ext cx="43729" cy="11521"/>
            </a:xfrm>
            <a:custGeom>
              <a:avLst/>
              <a:gdLst/>
              <a:ahLst/>
              <a:cxnLst/>
              <a:rect l="l" t="t" r="r" b="b"/>
              <a:pathLst>
                <a:path w="1670" h="440" extrusionOk="0">
                  <a:moveTo>
                    <a:pt x="296" y="1"/>
                  </a:moveTo>
                  <a:cubicBezTo>
                    <a:pt x="0" y="1"/>
                    <a:pt x="0" y="440"/>
                    <a:pt x="296" y="440"/>
                  </a:cubicBezTo>
                  <a:lnTo>
                    <a:pt x="1383" y="440"/>
                  </a:lnTo>
                  <a:cubicBezTo>
                    <a:pt x="1670" y="440"/>
                    <a:pt x="1670" y="1"/>
                    <a:pt x="138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72"/>
            <p:cNvSpPr/>
            <p:nvPr/>
          </p:nvSpPr>
          <p:spPr>
            <a:xfrm>
              <a:off x="6434733" y="2081792"/>
              <a:ext cx="43755" cy="11521"/>
            </a:xfrm>
            <a:custGeom>
              <a:avLst/>
              <a:gdLst/>
              <a:ahLst/>
              <a:cxnLst/>
              <a:rect l="l" t="t" r="r" b="b"/>
              <a:pathLst>
                <a:path w="1671" h="440" extrusionOk="0">
                  <a:moveTo>
                    <a:pt x="287" y="1"/>
                  </a:moveTo>
                  <a:cubicBezTo>
                    <a:pt x="1" y="1"/>
                    <a:pt x="1" y="440"/>
                    <a:pt x="287" y="440"/>
                  </a:cubicBezTo>
                  <a:lnTo>
                    <a:pt x="1384" y="440"/>
                  </a:lnTo>
                  <a:cubicBezTo>
                    <a:pt x="1670" y="440"/>
                    <a:pt x="1670" y="1"/>
                    <a:pt x="1384"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3" name="Google Shape;13873;p72"/>
            <p:cNvSpPr/>
            <p:nvPr/>
          </p:nvSpPr>
          <p:spPr>
            <a:xfrm>
              <a:off x="6333580" y="2076057"/>
              <a:ext cx="51480" cy="40246"/>
            </a:xfrm>
            <a:custGeom>
              <a:avLst/>
              <a:gdLst/>
              <a:ahLst/>
              <a:cxnLst/>
              <a:rect l="l" t="t" r="r" b="b"/>
              <a:pathLst>
                <a:path w="1966" h="1537" extrusionOk="0">
                  <a:moveTo>
                    <a:pt x="1526" y="439"/>
                  </a:moveTo>
                  <a:lnTo>
                    <a:pt x="1526" y="878"/>
                  </a:lnTo>
                  <a:cubicBezTo>
                    <a:pt x="1526" y="1002"/>
                    <a:pt x="1431" y="1098"/>
                    <a:pt x="1317" y="1098"/>
                  </a:cubicBezTo>
                  <a:lnTo>
                    <a:pt x="658" y="1098"/>
                  </a:lnTo>
                  <a:cubicBezTo>
                    <a:pt x="534" y="1098"/>
                    <a:pt x="439" y="1002"/>
                    <a:pt x="439" y="878"/>
                  </a:cubicBezTo>
                  <a:lnTo>
                    <a:pt x="439" y="439"/>
                  </a:lnTo>
                  <a:close/>
                  <a:moveTo>
                    <a:pt x="219" y="0"/>
                  </a:moveTo>
                  <a:cubicBezTo>
                    <a:pt x="95" y="0"/>
                    <a:pt x="0" y="105"/>
                    <a:pt x="0" y="220"/>
                  </a:cubicBezTo>
                  <a:lnTo>
                    <a:pt x="0" y="878"/>
                  </a:lnTo>
                  <a:cubicBezTo>
                    <a:pt x="0" y="1241"/>
                    <a:pt x="296" y="1536"/>
                    <a:pt x="658" y="1536"/>
                  </a:cubicBezTo>
                  <a:lnTo>
                    <a:pt x="131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4" name="Google Shape;13874;p72"/>
            <p:cNvSpPr/>
            <p:nvPr/>
          </p:nvSpPr>
          <p:spPr>
            <a:xfrm>
              <a:off x="6396529" y="2076057"/>
              <a:ext cx="51480" cy="40246"/>
            </a:xfrm>
            <a:custGeom>
              <a:avLst/>
              <a:gdLst/>
              <a:ahLst/>
              <a:cxnLst/>
              <a:rect l="l" t="t" r="r" b="b"/>
              <a:pathLst>
                <a:path w="1966" h="1537" extrusionOk="0">
                  <a:moveTo>
                    <a:pt x="1526" y="439"/>
                  </a:moveTo>
                  <a:lnTo>
                    <a:pt x="1526" y="878"/>
                  </a:lnTo>
                  <a:cubicBezTo>
                    <a:pt x="1526" y="1002"/>
                    <a:pt x="1431" y="1098"/>
                    <a:pt x="1307" y="1098"/>
                  </a:cubicBezTo>
                  <a:lnTo>
                    <a:pt x="658" y="1098"/>
                  </a:lnTo>
                  <a:cubicBezTo>
                    <a:pt x="534" y="1098"/>
                    <a:pt x="439" y="1002"/>
                    <a:pt x="439" y="878"/>
                  </a:cubicBezTo>
                  <a:lnTo>
                    <a:pt x="439" y="439"/>
                  </a:lnTo>
                  <a:close/>
                  <a:moveTo>
                    <a:pt x="220" y="0"/>
                  </a:moveTo>
                  <a:cubicBezTo>
                    <a:pt x="96" y="0"/>
                    <a:pt x="0" y="105"/>
                    <a:pt x="0" y="220"/>
                  </a:cubicBezTo>
                  <a:lnTo>
                    <a:pt x="0" y="878"/>
                  </a:lnTo>
                  <a:cubicBezTo>
                    <a:pt x="0" y="1241"/>
                    <a:pt x="296" y="1536"/>
                    <a:pt x="658" y="1536"/>
                  </a:cubicBezTo>
                  <a:lnTo>
                    <a:pt x="1307" y="1536"/>
                  </a:lnTo>
                  <a:cubicBezTo>
                    <a:pt x="1670" y="1536"/>
                    <a:pt x="1965" y="1241"/>
                    <a:pt x="1965" y="878"/>
                  </a:cubicBezTo>
                  <a:lnTo>
                    <a:pt x="1965" y="220"/>
                  </a:lnTo>
                  <a:cubicBezTo>
                    <a:pt x="1965" y="105"/>
                    <a:pt x="1870" y="0"/>
                    <a:pt x="174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72"/>
            <p:cNvSpPr/>
            <p:nvPr/>
          </p:nvSpPr>
          <p:spPr>
            <a:xfrm>
              <a:off x="6316822" y="2116775"/>
              <a:ext cx="85468" cy="68133"/>
            </a:xfrm>
            <a:custGeom>
              <a:avLst/>
              <a:gdLst/>
              <a:ahLst/>
              <a:cxnLst/>
              <a:rect l="l" t="t" r="r" b="b"/>
              <a:pathLst>
                <a:path w="3264" h="2602" extrusionOk="0">
                  <a:moveTo>
                    <a:pt x="1" y="0"/>
                  </a:moveTo>
                  <a:cubicBezTo>
                    <a:pt x="113" y="1490"/>
                    <a:pt x="1366" y="2602"/>
                    <a:pt x="2816" y="2602"/>
                  </a:cubicBezTo>
                  <a:cubicBezTo>
                    <a:pt x="2963" y="2602"/>
                    <a:pt x="3113" y="2590"/>
                    <a:pt x="3264" y="2567"/>
                  </a:cubicBezTo>
                  <a:cubicBezTo>
                    <a:pt x="2119" y="2385"/>
                    <a:pt x="1193" y="1517"/>
                    <a:pt x="936" y="392"/>
                  </a:cubicBezTo>
                  <a:cubicBezTo>
                    <a:pt x="611" y="296"/>
                    <a:pt x="297" y="172"/>
                    <a:pt x="1" y="0"/>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72"/>
            <p:cNvSpPr/>
            <p:nvPr/>
          </p:nvSpPr>
          <p:spPr>
            <a:xfrm>
              <a:off x="6367804" y="2133507"/>
              <a:ext cx="45981" cy="17020"/>
            </a:xfrm>
            <a:custGeom>
              <a:avLst/>
              <a:gdLst/>
              <a:ahLst/>
              <a:cxnLst/>
              <a:rect l="l" t="t" r="r" b="b"/>
              <a:pathLst>
                <a:path w="1756" h="650" extrusionOk="0">
                  <a:moveTo>
                    <a:pt x="10" y="1"/>
                  </a:moveTo>
                  <a:lnTo>
                    <a:pt x="10" y="211"/>
                  </a:lnTo>
                  <a:cubicBezTo>
                    <a:pt x="0" y="459"/>
                    <a:pt x="200" y="649"/>
                    <a:pt x="439" y="649"/>
                  </a:cubicBezTo>
                  <a:lnTo>
                    <a:pt x="1317" y="649"/>
                  </a:lnTo>
                  <a:cubicBezTo>
                    <a:pt x="1555" y="649"/>
                    <a:pt x="1755" y="459"/>
                    <a:pt x="1755" y="211"/>
                  </a:cubicBezTo>
                  <a:lnTo>
                    <a:pt x="1755" y="1"/>
                  </a:ln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72"/>
            <p:cNvSpPr/>
            <p:nvPr/>
          </p:nvSpPr>
          <p:spPr>
            <a:xfrm>
              <a:off x="6356544" y="2127746"/>
              <a:ext cx="68474" cy="17020"/>
            </a:xfrm>
            <a:custGeom>
              <a:avLst/>
              <a:gdLst/>
              <a:ahLst/>
              <a:cxnLst/>
              <a:rect l="l" t="t" r="r" b="b"/>
              <a:pathLst>
                <a:path w="2615" h="650" extrusionOk="0">
                  <a:moveTo>
                    <a:pt x="630" y="1"/>
                  </a:moveTo>
                  <a:cubicBezTo>
                    <a:pt x="342" y="1"/>
                    <a:pt x="85" y="208"/>
                    <a:pt x="20" y="497"/>
                  </a:cubicBezTo>
                  <a:cubicBezTo>
                    <a:pt x="1" y="574"/>
                    <a:pt x="58" y="650"/>
                    <a:pt x="144" y="650"/>
                  </a:cubicBezTo>
                  <a:lnTo>
                    <a:pt x="649" y="650"/>
                  </a:lnTo>
                  <a:cubicBezTo>
                    <a:pt x="793" y="650"/>
                    <a:pt x="926" y="602"/>
                    <a:pt x="1041" y="516"/>
                  </a:cubicBezTo>
                  <a:cubicBezTo>
                    <a:pt x="1117" y="459"/>
                    <a:pt x="1203" y="431"/>
                    <a:pt x="1298" y="431"/>
                  </a:cubicBezTo>
                  <a:lnTo>
                    <a:pt x="1308" y="431"/>
                  </a:lnTo>
                  <a:cubicBezTo>
                    <a:pt x="1403" y="431"/>
                    <a:pt x="1498" y="459"/>
                    <a:pt x="1575" y="516"/>
                  </a:cubicBezTo>
                  <a:cubicBezTo>
                    <a:pt x="1680" y="602"/>
                    <a:pt x="1823" y="650"/>
                    <a:pt x="1956" y="650"/>
                  </a:cubicBezTo>
                  <a:lnTo>
                    <a:pt x="2472" y="650"/>
                  </a:lnTo>
                  <a:cubicBezTo>
                    <a:pt x="2548" y="650"/>
                    <a:pt x="2615" y="574"/>
                    <a:pt x="2596" y="497"/>
                  </a:cubicBezTo>
                  <a:cubicBezTo>
                    <a:pt x="2519" y="202"/>
                    <a:pt x="2262" y="1"/>
                    <a:pt x="1966" y="1"/>
                  </a:cubicBezTo>
                  <a:lnTo>
                    <a:pt x="649" y="1"/>
                  </a:lnTo>
                  <a:cubicBezTo>
                    <a:pt x="643" y="1"/>
                    <a:pt x="637" y="1"/>
                    <a:pt x="63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8" name="Google Shape;13878;p72"/>
            <p:cNvSpPr/>
            <p:nvPr/>
          </p:nvSpPr>
          <p:spPr>
            <a:xfrm>
              <a:off x="6305091" y="1973150"/>
              <a:ext cx="71956" cy="85939"/>
            </a:xfrm>
            <a:custGeom>
              <a:avLst/>
              <a:gdLst/>
              <a:ahLst/>
              <a:cxnLst/>
              <a:rect l="l" t="t" r="r" b="b"/>
              <a:pathLst>
                <a:path w="2748" h="3282" extrusionOk="0">
                  <a:moveTo>
                    <a:pt x="1880" y="0"/>
                  </a:moveTo>
                  <a:cubicBezTo>
                    <a:pt x="1288" y="0"/>
                    <a:pt x="764" y="401"/>
                    <a:pt x="611" y="973"/>
                  </a:cubicBezTo>
                  <a:lnTo>
                    <a:pt x="0" y="3282"/>
                  </a:lnTo>
                  <a:lnTo>
                    <a:pt x="869" y="3282"/>
                  </a:lnTo>
                  <a:lnTo>
                    <a:pt x="1489" y="973"/>
                  </a:lnTo>
                  <a:cubicBezTo>
                    <a:pt x="1641" y="401"/>
                    <a:pt x="2157" y="0"/>
                    <a:pt x="274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9" name="Google Shape;13879;p72"/>
            <p:cNvSpPr/>
            <p:nvPr/>
          </p:nvSpPr>
          <p:spPr>
            <a:xfrm>
              <a:off x="6274611" y="2053329"/>
              <a:ext cx="232601" cy="11521"/>
            </a:xfrm>
            <a:custGeom>
              <a:avLst/>
              <a:gdLst/>
              <a:ahLst/>
              <a:cxnLst/>
              <a:rect l="l" t="t" r="r" b="b"/>
              <a:pathLst>
                <a:path w="8883" h="440" extrusionOk="0">
                  <a:moveTo>
                    <a:pt x="296" y="0"/>
                  </a:moveTo>
                  <a:cubicBezTo>
                    <a:pt x="1" y="0"/>
                    <a:pt x="1" y="439"/>
                    <a:pt x="296" y="439"/>
                  </a:cubicBezTo>
                  <a:lnTo>
                    <a:pt x="8596" y="439"/>
                  </a:lnTo>
                  <a:cubicBezTo>
                    <a:pt x="8882" y="439"/>
                    <a:pt x="8882" y="0"/>
                    <a:pt x="859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72"/>
            <p:cNvSpPr/>
            <p:nvPr/>
          </p:nvSpPr>
          <p:spPr>
            <a:xfrm>
              <a:off x="6377283" y="1973150"/>
              <a:ext cx="25792" cy="22990"/>
            </a:xfrm>
            <a:custGeom>
              <a:avLst/>
              <a:gdLst/>
              <a:ahLst/>
              <a:cxnLst/>
              <a:rect l="l" t="t" r="r" b="b"/>
              <a:pathLst>
                <a:path w="985" h="878" extrusionOk="0">
                  <a:moveTo>
                    <a:pt x="1" y="0"/>
                  </a:moveTo>
                  <a:cubicBezTo>
                    <a:pt x="201" y="0"/>
                    <a:pt x="373" y="143"/>
                    <a:pt x="430" y="334"/>
                  </a:cubicBezTo>
                  <a:lnTo>
                    <a:pt x="516" y="716"/>
                  </a:lnTo>
                  <a:cubicBezTo>
                    <a:pt x="547" y="828"/>
                    <a:pt x="634" y="877"/>
                    <a:pt x="723" y="877"/>
                  </a:cubicBezTo>
                  <a:cubicBezTo>
                    <a:pt x="853" y="877"/>
                    <a:pt x="985" y="771"/>
                    <a:pt x="945" y="601"/>
                  </a:cubicBezTo>
                  <a:lnTo>
                    <a:pt x="850" y="229"/>
                  </a:lnTo>
                  <a:cubicBezTo>
                    <a:pt x="831" y="153"/>
                    <a:pt x="792" y="76"/>
                    <a:pt x="75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72"/>
            <p:cNvSpPr/>
            <p:nvPr/>
          </p:nvSpPr>
          <p:spPr>
            <a:xfrm>
              <a:off x="6306583" y="2036099"/>
              <a:ext cx="168658" cy="17256"/>
            </a:xfrm>
            <a:custGeom>
              <a:avLst/>
              <a:gdLst/>
              <a:ahLst/>
              <a:cxnLst/>
              <a:rect l="l" t="t" r="r" b="b"/>
              <a:pathLst>
                <a:path w="6441" h="659" extrusionOk="0">
                  <a:moveTo>
                    <a:pt x="172" y="0"/>
                  </a:moveTo>
                  <a:lnTo>
                    <a:pt x="1" y="658"/>
                  </a:lnTo>
                  <a:lnTo>
                    <a:pt x="6440" y="658"/>
                  </a:lnTo>
                  <a:lnTo>
                    <a:pt x="6259"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72"/>
            <p:cNvSpPr/>
            <p:nvPr/>
          </p:nvSpPr>
          <p:spPr>
            <a:xfrm>
              <a:off x="6306583" y="2036099"/>
              <a:ext cx="27520" cy="17256"/>
            </a:xfrm>
            <a:custGeom>
              <a:avLst/>
              <a:gdLst/>
              <a:ahLst/>
              <a:cxnLst/>
              <a:rect l="l" t="t" r="r" b="b"/>
              <a:pathLst>
                <a:path w="1051" h="659" extrusionOk="0">
                  <a:moveTo>
                    <a:pt x="172" y="0"/>
                  </a:moveTo>
                  <a:lnTo>
                    <a:pt x="1" y="658"/>
                  </a:lnTo>
                  <a:lnTo>
                    <a:pt x="869" y="658"/>
                  </a:lnTo>
                  <a:lnTo>
                    <a:pt x="105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72"/>
            <p:cNvSpPr/>
            <p:nvPr/>
          </p:nvSpPr>
          <p:spPr>
            <a:xfrm>
              <a:off x="6305091" y="2220180"/>
              <a:ext cx="22755" cy="107699"/>
            </a:xfrm>
            <a:custGeom>
              <a:avLst/>
              <a:gdLst/>
              <a:ahLst/>
              <a:cxnLst/>
              <a:rect l="l" t="t" r="r" b="b"/>
              <a:pathLst>
                <a:path w="869" h="4113" extrusionOk="0">
                  <a:moveTo>
                    <a:pt x="869" y="1"/>
                  </a:moveTo>
                  <a:lnTo>
                    <a:pt x="0" y="259"/>
                  </a:lnTo>
                  <a:lnTo>
                    <a:pt x="0" y="4113"/>
                  </a:lnTo>
                  <a:lnTo>
                    <a:pt x="869" y="4113"/>
                  </a:lnTo>
                  <a:lnTo>
                    <a:pt x="869"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4" name="Google Shape;13884;p72"/>
            <p:cNvSpPr/>
            <p:nvPr/>
          </p:nvSpPr>
          <p:spPr>
            <a:xfrm>
              <a:off x="6453717" y="2220180"/>
              <a:ext cx="23017" cy="107699"/>
            </a:xfrm>
            <a:custGeom>
              <a:avLst/>
              <a:gdLst/>
              <a:ahLst/>
              <a:cxnLst/>
              <a:rect l="l" t="t" r="r" b="b"/>
              <a:pathLst>
                <a:path w="879" h="4113" extrusionOk="0">
                  <a:moveTo>
                    <a:pt x="1" y="1"/>
                  </a:moveTo>
                  <a:lnTo>
                    <a:pt x="1" y="4113"/>
                  </a:lnTo>
                  <a:lnTo>
                    <a:pt x="878" y="4113"/>
                  </a:lnTo>
                  <a:lnTo>
                    <a:pt x="878" y="259"/>
                  </a:lnTo>
                  <a:lnTo>
                    <a:pt x="1"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5" name="Google Shape;13885;p72"/>
            <p:cNvSpPr/>
            <p:nvPr/>
          </p:nvSpPr>
          <p:spPr>
            <a:xfrm>
              <a:off x="6453717" y="2220180"/>
              <a:ext cx="12281" cy="14035"/>
            </a:xfrm>
            <a:custGeom>
              <a:avLst/>
              <a:gdLst/>
              <a:ahLst/>
              <a:cxnLst/>
              <a:rect l="l" t="t" r="r" b="b"/>
              <a:pathLst>
                <a:path w="469" h="536" extrusionOk="0">
                  <a:moveTo>
                    <a:pt x="1" y="1"/>
                  </a:moveTo>
                  <a:lnTo>
                    <a:pt x="1" y="535"/>
                  </a:lnTo>
                  <a:lnTo>
                    <a:pt x="468" y="135"/>
                  </a:lnTo>
                  <a:lnTo>
                    <a:pt x="172" y="49"/>
                  </a:lnTo>
                  <a:lnTo>
                    <a:pt x="1"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6" name="Google Shape;13886;p72"/>
            <p:cNvSpPr/>
            <p:nvPr/>
          </p:nvSpPr>
          <p:spPr>
            <a:xfrm>
              <a:off x="6315591" y="2220180"/>
              <a:ext cx="12255" cy="14035"/>
            </a:xfrm>
            <a:custGeom>
              <a:avLst/>
              <a:gdLst/>
              <a:ahLst/>
              <a:cxnLst/>
              <a:rect l="l" t="t" r="r" b="b"/>
              <a:pathLst>
                <a:path w="468" h="536" extrusionOk="0">
                  <a:moveTo>
                    <a:pt x="468" y="1"/>
                  </a:moveTo>
                  <a:lnTo>
                    <a:pt x="296" y="49"/>
                  </a:lnTo>
                  <a:lnTo>
                    <a:pt x="0" y="135"/>
                  </a:lnTo>
                  <a:lnTo>
                    <a:pt x="468" y="535"/>
                  </a:lnTo>
                  <a:lnTo>
                    <a:pt x="468"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72"/>
            <p:cNvSpPr/>
            <p:nvPr/>
          </p:nvSpPr>
          <p:spPr>
            <a:xfrm>
              <a:off x="6287861" y="2276399"/>
              <a:ext cx="17256" cy="51480"/>
            </a:xfrm>
            <a:custGeom>
              <a:avLst/>
              <a:gdLst/>
              <a:ahLst/>
              <a:cxnLst/>
              <a:rect l="l" t="t" r="r" b="b"/>
              <a:pathLst>
                <a:path w="659" h="1966" extrusionOk="0">
                  <a:moveTo>
                    <a:pt x="658" y="0"/>
                  </a:moveTo>
                  <a:cubicBezTo>
                    <a:pt x="296" y="0"/>
                    <a:pt x="0" y="287"/>
                    <a:pt x="0" y="649"/>
                  </a:cubicBezTo>
                  <a:lnTo>
                    <a:pt x="0" y="1966"/>
                  </a:lnTo>
                  <a:lnTo>
                    <a:pt x="658" y="1966"/>
                  </a:lnTo>
                  <a:lnTo>
                    <a:pt x="65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72"/>
            <p:cNvSpPr/>
            <p:nvPr/>
          </p:nvSpPr>
          <p:spPr>
            <a:xfrm>
              <a:off x="6305091" y="2276399"/>
              <a:ext cx="11521" cy="51480"/>
            </a:xfrm>
            <a:custGeom>
              <a:avLst/>
              <a:gdLst/>
              <a:ahLst/>
              <a:cxnLst/>
              <a:rect l="l" t="t" r="r" b="b"/>
              <a:pathLst>
                <a:path w="440" h="1966" extrusionOk="0">
                  <a:moveTo>
                    <a:pt x="0" y="0"/>
                  </a:moveTo>
                  <a:lnTo>
                    <a:pt x="0" y="1966"/>
                  </a:lnTo>
                  <a:lnTo>
                    <a:pt x="439" y="1966"/>
                  </a:lnTo>
                  <a:lnTo>
                    <a:pt x="439" y="439"/>
                  </a:lnTo>
                  <a:cubicBezTo>
                    <a:pt x="439" y="191"/>
                    <a:pt x="249" y="0"/>
                    <a:pt x="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72"/>
            <p:cNvSpPr/>
            <p:nvPr/>
          </p:nvSpPr>
          <p:spPr>
            <a:xfrm>
              <a:off x="6476707" y="2276399"/>
              <a:ext cx="17020" cy="51480"/>
            </a:xfrm>
            <a:custGeom>
              <a:avLst/>
              <a:gdLst/>
              <a:ahLst/>
              <a:cxnLst/>
              <a:rect l="l" t="t" r="r" b="b"/>
              <a:pathLst>
                <a:path w="650" h="1966" extrusionOk="0">
                  <a:moveTo>
                    <a:pt x="0" y="0"/>
                  </a:moveTo>
                  <a:lnTo>
                    <a:pt x="0" y="1966"/>
                  </a:lnTo>
                  <a:lnTo>
                    <a:pt x="649" y="1966"/>
                  </a:lnTo>
                  <a:lnTo>
                    <a:pt x="649" y="649"/>
                  </a:lnTo>
                  <a:cubicBezTo>
                    <a:pt x="649" y="287"/>
                    <a:pt x="353" y="0"/>
                    <a:pt x="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72"/>
            <p:cNvSpPr/>
            <p:nvPr/>
          </p:nvSpPr>
          <p:spPr>
            <a:xfrm>
              <a:off x="6465212" y="2276399"/>
              <a:ext cx="11521" cy="51480"/>
            </a:xfrm>
            <a:custGeom>
              <a:avLst/>
              <a:gdLst/>
              <a:ahLst/>
              <a:cxnLst/>
              <a:rect l="l" t="t" r="r" b="b"/>
              <a:pathLst>
                <a:path w="440" h="1966" extrusionOk="0">
                  <a:moveTo>
                    <a:pt x="439" y="0"/>
                  </a:moveTo>
                  <a:cubicBezTo>
                    <a:pt x="191" y="0"/>
                    <a:pt x="1" y="191"/>
                    <a:pt x="1" y="439"/>
                  </a:cubicBezTo>
                  <a:lnTo>
                    <a:pt x="1" y="1966"/>
                  </a:lnTo>
                  <a:lnTo>
                    <a:pt x="439" y="1966"/>
                  </a:lnTo>
                  <a:lnTo>
                    <a:pt x="439"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72"/>
            <p:cNvSpPr/>
            <p:nvPr/>
          </p:nvSpPr>
          <p:spPr>
            <a:xfrm>
              <a:off x="6385033" y="2264903"/>
              <a:ext cx="11521" cy="11521"/>
            </a:xfrm>
            <a:custGeom>
              <a:avLst/>
              <a:gdLst/>
              <a:ahLst/>
              <a:cxnLst/>
              <a:rect l="l" t="t" r="r" b="b"/>
              <a:pathLst>
                <a:path w="440" h="440" extrusionOk="0">
                  <a:moveTo>
                    <a:pt x="220" y="1"/>
                  </a:moveTo>
                  <a:cubicBezTo>
                    <a:pt x="96" y="1"/>
                    <a:pt x="0" y="96"/>
                    <a:pt x="0" y="220"/>
                  </a:cubicBezTo>
                  <a:cubicBezTo>
                    <a:pt x="0" y="344"/>
                    <a:pt x="96" y="439"/>
                    <a:pt x="220" y="439"/>
                  </a:cubicBezTo>
                  <a:cubicBezTo>
                    <a:pt x="344" y="439"/>
                    <a:pt x="439" y="344"/>
                    <a:pt x="439" y="220"/>
                  </a:cubicBezTo>
                  <a:cubicBezTo>
                    <a:pt x="439" y="9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2" name="Google Shape;13892;p72"/>
            <p:cNvSpPr/>
            <p:nvPr/>
          </p:nvSpPr>
          <p:spPr>
            <a:xfrm>
              <a:off x="6385033" y="2299127"/>
              <a:ext cx="11521" cy="11521"/>
            </a:xfrm>
            <a:custGeom>
              <a:avLst/>
              <a:gdLst/>
              <a:ahLst/>
              <a:cxnLst/>
              <a:rect l="l" t="t" r="r" b="b"/>
              <a:pathLst>
                <a:path w="440" h="440" extrusionOk="0">
                  <a:moveTo>
                    <a:pt x="220" y="1"/>
                  </a:moveTo>
                  <a:cubicBezTo>
                    <a:pt x="96" y="1"/>
                    <a:pt x="0" y="106"/>
                    <a:pt x="0" y="220"/>
                  </a:cubicBezTo>
                  <a:cubicBezTo>
                    <a:pt x="0" y="344"/>
                    <a:pt x="96" y="439"/>
                    <a:pt x="220" y="439"/>
                  </a:cubicBezTo>
                  <a:cubicBezTo>
                    <a:pt x="344" y="439"/>
                    <a:pt x="439" y="344"/>
                    <a:pt x="439" y="220"/>
                  </a:cubicBezTo>
                  <a:cubicBezTo>
                    <a:pt x="439" y="106"/>
                    <a:pt x="344" y="1"/>
                    <a:pt x="22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3" name="Google Shape;13893;p72"/>
          <p:cNvGrpSpPr/>
          <p:nvPr/>
        </p:nvGrpSpPr>
        <p:grpSpPr>
          <a:xfrm>
            <a:off x="5802496" y="1973150"/>
            <a:ext cx="275309" cy="354728"/>
            <a:chOff x="5802496" y="1973150"/>
            <a:chExt cx="275309" cy="354728"/>
          </a:xfrm>
        </p:grpSpPr>
        <p:sp>
          <p:nvSpPr>
            <p:cNvPr id="13894" name="Google Shape;13894;p72"/>
            <p:cNvSpPr/>
            <p:nvPr/>
          </p:nvSpPr>
          <p:spPr>
            <a:xfrm>
              <a:off x="5803229" y="2210439"/>
              <a:ext cx="274576" cy="117440"/>
            </a:xfrm>
            <a:custGeom>
              <a:avLst/>
              <a:gdLst/>
              <a:ahLst/>
              <a:cxnLst/>
              <a:rect l="l" t="t" r="r" b="b"/>
              <a:pathLst>
                <a:path w="10486" h="4485" extrusionOk="0">
                  <a:moveTo>
                    <a:pt x="3597" y="1"/>
                  </a:moveTo>
                  <a:cubicBezTo>
                    <a:pt x="3511" y="125"/>
                    <a:pt x="3387" y="211"/>
                    <a:pt x="3244" y="259"/>
                  </a:cubicBezTo>
                  <a:lnTo>
                    <a:pt x="945" y="936"/>
                  </a:lnTo>
                  <a:cubicBezTo>
                    <a:pt x="382" y="1098"/>
                    <a:pt x="1" y="1604"/>
                    <a:pt x="1" y="2186"/>
                  </a:cubicBezTo>
                  <a:lnTo>
                    <a:pt x="1" y="3826"/>
                  </a:lnTo>
                  <a:cubicBezTo>
                    <a:pt x="1" y="4189"/>
                    <a:pt x="296" y="4485"/>
                    <a:pt x="659" y="4485"/>
                  </a:cubicBezTo>
                  <a:lnTo>
                    <a:pt x="9827" y="4485"/>
                  </a:lnTo>
                  <a:cubicBezTo>
                    <a:pt x="10189" y="4485"/>
                    <a:pt x="10485" y="4189"/>
                    <a:pt x="10485" y="3826"/>
                  </a:cubicBezTo>
                  <a:lnTo>
                    <a:pt x="10485" y="2186"/>
                  </a:lnTo>
                  <a:cubicBezTo>
                    <a:pt x="10485" y="1604"/>
                    <a:pt x="10104" y="1098"/>
                    <a:pt x="9550" y="936"/>
                  </a:cubicBezTo>
                  <a:lnTo>
                    <a:pt x="7242" y="259"/>
                  </a:lnTo>
                  <a:cubicBezTo>
                    <a:pt x="7098" y="211"/>
                    <a:pt x="6984" y="125"/>
                    <a:pt x="689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72"/>
            <p:cNvSpPr/>
            <p:nvPr/>
          </p:nvSpPr>
          <p:spPr>
            <a:xfrm>
              <a:off x="5885162" y="2210439"/>
              <a:ext cx="110946" cy="20267"/>
            </a:xfrm>
            <a:custGeom>
              <a:avLst/>
              <a:gdLst/>
              <a:ahLst/>
              <a:cxnLst/>
              <a:rect l="l" t="t" r="r" b="b"/>
              <a:pathLst>
                <a:path w="4237" h="774" extrusionOk="0">
                  <a:moveTo>
                    <a:pt x="468" y="1"/>
                  </a:moveTo>
                  <a:cubicBezTo>
                    <a:pt x="382" y="125"/>
                    <a:pt x="258" y="211"/>
                    <a:pt x="125" y="259"/>
                  </a:cubicBezTo>
                  <a:lnTo>
                    <a:pt x="1" y="297"/>
                  </a:lnTo>
                  <a:cubicBezTo>
                    <a:pt x="659" y="611"/>
                    <a:pt x="1384" y="774"/>
                    <a:pt x="2119" y="774"/>
                  </a:cubicBezTo>
                  <a:cubicBezTo>
                    <a:pt x="2853" y="774"/>
                    <a:pt x="3578" y="611"/>
                    <a:pt x="4237" y="297"/>
                  </a:cubicBezTo>
                  <a:lnTo>
                    <a:pt x="4122" y="259"/>
                  </a:lnTo>
                  <a:cubicBezTo>
                    <a:pt x="3979" y="211"/>
                    <a:pt x="3855" y="125"/>
                    <a:pt x="376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72"/>
            <p:cNvSpPr/>
            <p:nvPr/>
          </p:nvSpPr>
          <p:spPr>
            <a:xfrm>
              <a:off x="5992075"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72"/>
            <p:cNvSpPr/>
            <p:nvPr/>
          </p:nvSpPr>
          <p:spPr>
            <a:xfrm>
              <a:off x="6009069"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72"/>
            <p:cNvSpPr/>
            <p:nvPr/>
          </p:nvSpPr>
          <p:spPr>
            <a:xfrm>
              <a:off x="5988593" y="1987133"/>
              <a:ext cx="60723" cy="54255"/>
            </a:xfrm>
            <a:custGeom>
              <a:avLst/>
              <a:gdLst/>
              <a:ahLst/>
              <a:cxnLst/>
              <a:rect l="l" t="t" r="r" b="b"/>
              <a:pathLst>
                <a:path w="2319" h="2072" extrusionOk="0">
                  <a:moveTo>
                    <a:pt x="392" y="0"/>
                  </a:moveTo>
                  <a:cubicBezTo>
                    <a:pt x="0" y="544"/>
                    <a:pt x="86" y="1288"/>
                    <a:pt x="573" y="1737"/>
                  </a:cubicBezTo>
                  <a:cubicBezTo>
                    <a:pt x="825" y="1960"/>
                    <a:pt x="1141" y="2072"/>
                    <a:pt x="1457" y="2072"/>
                  </a:cubicBezTo>
                  <a:cubicBezTo>
                    <a:pt x="1764" y="2072"/>
                    <a:pt x="2070" y="1967"/>
                    <a:pt x="2319" y="1756"/>
                  </a:cubicBezTo>
                  <a:cubicBezTo>
                    <a:pt x="1842" y="1011"/>
                    <a:pt x="1174" y="401"/>
                    <a:pt x="39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72"/>
            <p:cNvSpPr/>
            <p:nvPr/>
          </p:nvSpPr>
          <p:spPr>
            <a:xfrm>
              <a:off x="6006817" y="1996114"/>
              <a:ext cx="32260" cy="29170"/>
            </a:xfrm>
            <a:custGeom>
              <a:avLst/>
              <a:gdLst/>
              <a:ahLst/>
              <a:cxnLst/>
              <a:rect l="l" t="t" r="r" b="b"/>
              <a:pathLst>
                <a:path w="1232" h="1114" extrusionOk="0">
                  <a:moveTo>
                    <a:pt x="268" y="1"/>
                  </a:moveTo>
                  <a:cubicBezTo>
                    <a:pt x="1" y="258"/>
                    <a:pt x="10" y="688"/>
                    <a:pt x="287" y="945"/>
                  </a:cubicBezTo>
                  <a:cubicBezTo>
                    <a:pt x="413" y="1058"/>
                    <a:pt x="571" y="1114"/>
                    <a:pt x="728" y="1114"/>
                  </a:cubicBezTo>
                  <a:cubicBezTo>
                    <a:pt x="915" y="1114"/>
                    <a:pt x="1102" y="1034"/>
                    <a:pt x="1231" y="878"/>
                  </a:cubicBezTo>
                  <a:cubicBezTo>
                    <a:pt x="945" y="544"/>
                    <a:pt x="621" y="249"/>
                    <a:pt x="268"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72"/>
            <p:cNvSpPr/>
            <p:nvPr/>
          </p:nvSpPr>
          <p:spPr>
            <a:xfrm>
              <a:off x="5820459" y="1973150"/>
              <a:ext cx="68736" cy="68709"/>
            </a:xfrm>
            <a:custGeom>
              <a:avLst/>
              <a:gdLst/>
              <a:ahLst/>
              <a:cxnLst/>
              <a:rect l="l" t="t" r="r" b="b"/>
              <a:pathLst>
                <a:path w="2625" h="2624" extrusionOk="0">
                  <a:moveTo>
                    <a:pt x="1308" y="0"/>
                  </a:moveTo>
                  <a:cubicBezTo>
                    <a:pt x="583" y="0"/>
                    <a:pt x="1" y="592"/>
                    <a:pt x="1" y="1317"/>
                  </a:cubicBezTo>
                  <a:cubicBezTo>
                    <a:pt x="1" y="2032"/>
                    <a:pt x="583" y="2624"/>
                    <a:pt x="1308" y="2624"/>
                  </a:cubicBezTo>
                  <a:cubicBezTo>
                    <a:pt x="2033" y="2624"/>
                    <a:pt x="2624" y="2032"/>
                    <a:pt x="2624" y="1317"/>
                  </a:cubicBezTo>
                  <a:cubicBezTo>
                    <a:pt x="2624" y="592"/>
                    <a:pt x="2033" y="0"/>
                    <a:pt x="13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72"/>
            <p:cNvSpPr/>
            <p:nvPr/>
          </p:nvSpPr>
          <p:spPr>
            <a:xfrm>
              <a:off x="5837453" y="1990380"/>
              <a:ext cx="34512" cy="34250"/>
            </a:xfrm>
            <a:custGeom>
              <a:avLst/>
              <a:gdLst/>
              <a:ahLst/>
              <a:cxnLst/>
              <a:rect l="l" t="t" r="r" b="b"/>
              <a:pathLst>
                <a:path w="1318" h="1308" extrusionOk="0">
                  <a:moveTo>
                    <a:pt x="659" y="0"/>
                  </a:moveTo>
                  <a:cubicBezTo>
                    <a:pt x="296" y="0"/>
                    <a:pt x="1" y="296"/>
                    <a:pt x="1" y="659"/>
                  </a:cubicBezTo>
                  <a:cubicBezTo>
                    <a:pt x="1" y="1021"/>
                    <a:pt x="296" y="1307"/>
                    <a:pt x="659" y="1307"/>
                  </a:cubicBezTo>
                  <a:cubicBezTo>
                    <a:pt x="1021" y="1307"/>
                    <a:pt x="1317" y="1021"/>
                    <a:pt x="1317" y="659"/>
                  </a:cubicBezTo>
                  <a:cubicBezTo>
                    <a:pt x="1317" y="296"/>
                    <a:pt x="1021" y="0"/>
                    <a:pt x="65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72"/>
            <p:cNvSpPr/>
            <p:nvPr/>
          </p:nvSpPr>
          <p:spPr>
            <a:xfrm>
              <a:off x="5831954" y="1987133"/>
              <a:ext cx="60487" cy="54255"/>
            </a:xfrm>
            <a:custGeom>
              <a:avLst/>
              <a:gdLst/>
              <a:ahLst/>
              <a:cxnLst/>
              <a:rect l="l" t="t" r="r" b="b"/>
              <a:pathLst>
                <a:path w="2310" h="2072" extrusionOk="0">
                  <a:moveTo>
                    <a:pt x="1928" y="0"/>
                  </a:moveTo>
                  <a:lnTo>
                    <a:pt x="1928" y="0"/>
                  </a:lnTo>
                  <a:cubicBezTo>
                    <a:pt x="1136" y="401"/>
                    <a:pt x="468" y="1011"/>
                    <a:pt x="1" y="1756"/>
                  </a:cubicBezTo>
                  <a:cubicBezTo>
                    <a:pt x="245" y="1967"/>
                    <a:pt x="551" y="2072"/>
                    <a:pt x="857" y="2072"/>
                  </a:cubicBezTo>
                  <a:cubicBezTo>
                    <a:pt x="1174" y="2072"/>
                    <a:pt x="1490" y="1960"/>
                    <a:pt x="1737" y="1737"/>
                  </a:cubicBezTo>
                  <a:cubicBezTo>
                    <a:pt x="2233" y="1288"/>
                    <a:pt x="2309" y="544"/>
                    <a:pt x="192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72"/>
            <p:cNvSpPr/>
            <p:nvPr/>
          </p:nvSpPr>
          <p:spPr>
            <a:xfrm>
              <a:off x="5842192" y="1996114"/>
              <a:ext cx="32024" cy="29170"/>
            </a:xfrm>
            <a:custGeom>
              <a:avLst/>
              <a:gdLst/>
              <a:ahLst/>
              <a:cxnLst/>
              <a:rect l="l" t="t" r="r" b="b"/>
              <a:pathLst>
                <a:path w="1223" h="1114" extrusionOk="0">
                  <a:moveTo>
                    <a:pt x="965" y="1"/>
                  </a:moveTo>
                  <a:cubicBezTo>
                    <a:pt x="602" y="249"/>
                    <a:pt x="278" y="544"/>
                    <a:pt x="1" y="878"/>
                  </a:cubicBezTo>
                  <a:cubicBezTo>
                    <a:pt x="131" y="1034"/>
                    <a:pt x="314" y="1114"/>
                    <a:pt x="499" y="1114"/>
                  </a:cubicBezTo>
                  <a:cubicBezTo>
                    <a:pt x="654" y="1114"/>
                    <a:pt x="810" y="1058"/>
                    <a:pt x="936" y="945"/>
                  </a:cubicBezTo>
                  <a:cubicBezTo>
                    <a:pt x="1213" y="688"/>
                    <a:pt x="1222" y="258"/>
                    <a:pt x="96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4" name="Google Shape;13904;p72"/>
            <p:cNvSpPr/>
            <p:nvPr/>
          </p:nvSpPr>
          <p:spPr>
            <a:xfrm>
              <a:off x="5823208" y="1984619"/>
              <a:ext cx="234591" cy="234591"/>
            </a:xfrm>
            <a:custGeom>
              <a:avLst/>
              <a:gdLst/>
              <a:ahLst/>
              <a:cxnLst/>
              <a:rect l="l" t="t" r="r" b="b"/>
              <a:pathLst>
                <a:path w="8959" h="8959" extrusionOk="0">
                  <a:moveTo>
                    <a:pt x="4485" y="1"/>
                  </a:moveTo>
                  <a:cubicBezTo>
                    <a:pt x="2014" y="1"/>
                    <a:pt x="1" y="2004"/>
                    <a:pt x="1" y="4475"/>
                  </a:cubicBezTo>
                  <a:cubicBezTo>
                    <a:pt x="1" y="6955"/>
                    <a:pt x="2014" y="8959"/>
                    <a:pt x="4485" y="8959"/>
                  </a:cubicBezTo>
                  <a:cubicBezTo>
                    <a:pt x="6956" y="8959"/>
                    <a:pt x="8959" y="6955"/>
                    <a:pt x="8959" y="4475"/>
                  </a:cubicBezTo>
                  <a:cubicBezTo>
                    <a:pt x="8959" y="2004"/>
                    <a:pt x="6956" y="1"/>
                    <a:pt x="448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5" name="Google Shape;13905;p72"/>
            <p:cNvSpPr/>
            <p:nvPr/>
          </p:nvSpPr>
          <p:spPr>
            <a:xfrm>
              <a:off x="5866178" y="2036099"/>
              <a:ext cx="148678" cy="148652"/>
            </a:xfrm>
            <a:custGeom>
              <a:avLst/>
              <a:gdLst/>
              <a:ahLst/>
              <a:cxnLst/>
              <a:rect l="l" t="t" r="r" b="b"/>
              <a:pathLst>
                <a:path w="5678" h="5677" extrusionOk="0">
                  <a:moveTo>
                    <a:pt x="2844" y="0"/>
                  </a:moveTo>
                  <a:cubicBezTo>
                    <a:pt x="1270" y="0"/>
                    <a:pt x="1" y="1278"/>
                    <a:pt x="1" y="2843"/>
                  </a:cubicBezTo>
                  <a:cubicBezTo>
                    <a:pt x="1" y="4408"/>
                    <a:pt x="1270" y="5676"/>
                    <a:pt x="2844" y="5676"/>
                  </a:cubicBezTo>
                  <a:cubicBezTo>
                    <a:pt x="4408" y="5676"/>
                    <a:pt x="5677" y="4408"/>
                    <a:pt x="5677" y="2843"/>
                  </a:cubicBezTo>
                  <a:cubicBezTo>
                    <a:pt x="5677" y="1278"/>
                    <a:pt x="4408" y="0"/>
                    <a:pt x="2844"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72"/>
            <p:cNvSpPr/>
            <p:nvPr/>
          </p:nvSpPr>
          <p:spPr>
            <a:xfrm>
              <a:off x="5865680" y="2036125"/>
              <a:ext cx="86463" cy="148836"/>
            </a:xfrm>
            <a:custGeom>
              <a:avLst/>
              <a:gdLst/>
              <a:ahLst/>
              <a:cxnLst/>
              <a:rect l="l" t="t" r="r" b="b"/>
              <a:pathLst>
                <a:path w="3302" h="5684" extrusionOk="0">
                  <a:moveTo>
                    <a:pt x="2842" y="1"/>
                  </a:moveTo>
                  <a:cubicBezTo>
                    <a:pt x="1299" y="1"/>
                    <a:pt x="1" y="1243"/>
                    <a:pt x="1" y="2842"/>
                  </a:cubicBezTo>
                  <a:cubicBezTo>
                    <a:pt x="1" y="4433"/>
                    <a:pt x="1300" y="5683"/>
                    <a:pt x="2844" y="5683"/>
                  </a:cubicBezTo>
                  <a:cubicBezTo>
                    <a:pt x="2995" y="5683"/>
                    <a:pt x="3147" y="5671"/>
                    <a:pt x="3302" y="5647"/>
                  </a:cubicBezTo>
                  <a:cubicBezTo>
                    <a:pt x="1918" y="5427"/>
                    <a:pt x="897" y="4235"/>
                    <a:pt x="897" y="2842"/>
                  </a:cubicBezTo>
                  <a:cubicBezTo>
                    <a:pt x="897" y="1440"/>
                    <a:pt x="1918" y="257"/>
                    <a:pt x="3302" y="37"/>
                  </a:cubicBezTo>
                  <a:cubicBezTo>
                    <a:pt x="3147" y="13"/>
                    <a:pt x="2993" y="1"/>
                    <a:pt x="284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72"/>
            <p:cNvSpPr/>
            <p:nvPr/>
          </p:nvSpPr>
          <p:spPr>
            <a:xfrm>
              <a:off x="5900663" y="2093418"/>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72"/>
            <p:cNvSpPr/>
            <p:nvPr/>
          </p:nvSpPr>
          <p:spPr>
            <a:xfrm>
              <a:off x="5969111"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44" y="654"/>
                    <a:pt x="439" y="559"/>
                    <a:pt x="439" y="435"/>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72"/>
            <p:cNvSpPr/>
            <p:nvPr/>
          </p:nvSpPr>
          <p:spPr>
            <a:xfrm>
              <a:off x="5892913" y="2076293"/>
              <a:ext cx="26761" cy="11286"/>
            </a:xfrm>
            <a:custGeom>
              <a:avLst/>
              <a:gdLst/>
              <a:ahLst/>
              <a:cxnLst/>
              <a:rect l="l" t="t" r="r" b="b"/>
              <a:pathLst>
                <a:path w="1022" h="431" extrusionOk="0">
                  <a:moveTo>
                    <a:pt x="735" y="1"/>
                  </a:moveTo>
                  <a:cubicBezTo>
                    <a:pt x="732" y="1"/>
                    <a:pt x="729" y="1"/>
                    <a:pt x="726" y="1"/>
                  </a:cubicBezTo>
                  <a:lnTo>
                    <a:pt x="296" y="1"/>
                  </a:lnTo>
                  <a:cubicBezTo>
                    <a:pt x="1" y="1"/>
                    <a:pt x="1" y="430"/>
                    <a:pt x="296" y="430"/>
                  </a:cubicBezTo>
                  <a:lnTo>
                    <a:pt x="726" y="430"/>
                  </a:lnTo>
                  <a:cubicBezTo>
                    <a:pt x="1018" y="430"/>
                    <a:pt x="1021" y="1"/>
                    <a:pt x="73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72"/>
            <p:cNvSpPr/>
            <p:nvPr/>
          </p:nvSpPr>
          <p:spPr>
            <a:xfrm>
              <a:off x="5961622" y="2076293"/>
              <a:ext cx="26499" cy="11286"/>
            </a:xfrm>
            <a:custGeom>
              <a:avLst/>
              <a:gdLst/>
              <a:ahLst/>
              <a:cxnLst/>
              <a:rect l="l" t="t" r="r" b="b"/>
              <a:pathLst>
                <a:path w="1012" h="431" extrusionOk="0">
                  <a:moveTo>
                    <a:pt x="734" y="1"/>
                  </a:moveTo>
                  <a:cubicBezTo>
                    <a:pt x="731" y="1"/>
                    <a:pt x="728" y="1"/>
                    <a:pt x="725" y="1"/>
                  </a:cubicBezTo>
                  <a:lnTo>
                    <a:pt x="286" y="1"/>
                  </a:lnTo>
                  <a:cubicBezTo>
                    <a:pt x="0" y="1"/>
                    <a:pt x="0" y="430"/>
                    <a:pt x="286" y="430"/>
                  </a:cubicBezTo>
                  <a:lnTo>
                    <a:pt x="725" y="430"/>
                  </a:lnTo>
                  <a:cubicBezTo>
                    <a:pt x="1008" y="430"/>
                    <a:pt x="1011" y="1"/>
                    <a:pt x="734"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72"/>
            <p:cNvSpPr/>
            <p:nvPr/>
          </p:nvSpPr>
          <p:spPr>
            <a:xfrm>
              <a:off x="5887178" y="2013475"/>
              <a:ext cx="13511" cy="11390"/>
            </a:xfrm>
            <a:custGeom>
              <a:avLst/>
              <a:gdLst/>
              <a:ahLst/>
              <a:cxnLst/>
              <a:rect l="l" t="t" r="r" b="b"/>
              <a:pathLst>
                <a:path w="516" h="435" extrusionOk="0">
                  <a:moveTo>
                    <a:pt x="293" y="0"/>
                  </a:moveTo>
                  <a:cubicBezTo>
                    <a:pt x="240" y="0"/>
                    <a:pt x="186" y="20"/>
                    <a:pt x="143" y="63"/>
                  </a:cubicBezTo>
                  <a:cubicBezTo>
                    <a:pt x="0" y="196"/>
                    <a:pt x="96" y="435"/>
                    <a:pt x="296" y="435"/>
                  </a:cubicBezTo>
                  <a:cubicBezTo>
                    <a:pt x="410" y="435"/>
                    <a:pt x="515" y="339"/>
                    <a:pt x="515" y="215"/>
                  </a:cubicBezTo>
                  <a:cubicBezTo>
                    <a:pt x="515" y="86"/>
                    <a:pt x="406" y="0"/>
                    <a:pt x="293"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72"/>
            <p:cNvSpPr/>
            <p:nvPr/>
          </p:nvSpPr>
          <p:spPr>
            <a:xfrm>
              <a:off x="5978852" y="2013475"/>
              <a:ext cx="13250" cy="11390"/>
            </a:xfrm>
            <a:custGeom>
              <a:avLst/>
              <a:gdLst/>
              <a:ahLst/>
              <a:cxnLst/>
              <a:rect l="l" t="t" r="r" b="b"/>
              <a:pathLst>
                <a:path w="506" h="435" extrusionOk="0">
                  <a:moveTo>
                    <a:pt x="288" y="0"/>
                  </a:moveTo>
                  <a:cubicBezTo>
                    <a:pt x="235" y="0"/>
                    <a:pt x="180" y="20"/>
                    <a:pt x="134" y="63"/>
                  </a:cubicBezTo>
                  <a:cubicBezTo>
                    <a:pt x="0" y="196"/>
                    <a:pt x="96" y="435"/>
                    <a:pt x="287" y="435"/>
                  </a:cubicBezTo>
                  <a:cubicBezTo>
                    <a:pt x="411" y="435"/>
                    <a:pt x="506" y="339"/>
                    <a:pt x="506" y="215"/>
                  </a:cubicBezTo>
                  <a:cubicBezTo>
                    <a:pt x="506" y="86"/>
                    <a:pt x="401" y="0"/>
                    <a:pt x="288"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72"/>
            <p:cNvSpPr/>
            <p:nvPr/>
          </p:nvSpPr>
          <p:spPr>
            <a:xfrm>
              <a:off x="5914908" y="2130522"/>
              <a:ext cx="51480" cy="22755"/>
            </a:xfrm>
            <a:custGeom>
              <a:avLst/>
              <a:gdLst/>
              <a:ahLst/>
              <a:cxnLst/>
              <a:rect l="l" t="t" r="r" b="b"/>
              <a:pathLst>
                <a:path w="1966" h="869" extrusionOk="0">
                  <a:moveTo>
                    <a:pt x="143" y="0"/>
                  </a:moveTo>
                  <a:cubicBezTo>
                    <a:pt x="57" y="0"/>
                    <a:pt x="0" y="76"/>
                    <a:pt x="10" y="153"/>
                  </a:cubicBezTo>
                  <a:cubicBezTo>
                    <a:pt x="95" y="563"/>
                    <a:pt x="496" y="868"/>
                    <a:pt x="983" y="868"/>
                  </a:cubicBezTo>
                  <a:cubicBezTo>
                    <a:pt x="1460" y="868"/>
                    <a:pt x="1860" y="563"/>
                    <a:pt x="1946" y="153"/>
                  </a:cubicBezTo>
                  <a:cubicBezTo>
                    <a:pt x="1965" y="76"/>
                    <a:pt x="1899" y="0"/>
                    <a:pt x="18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72"/>
            <p:cNvSpPr/>
            <p:nvPr/>
          </p:nvSpPr>
          <p:spPr>
            <a:xfrm>
              <a:off x="5802496" y="2011616"/>
              <a:ext cx="228333" cy="207673"/>
            </a:xfrm>
            <a:custGeom>
              <a:avLst/>
              <a:gdLst/>
              <a:ahLst/>
              <a:cxnLst/>
              <a:rect l="l" t="t" r="r" b="b"/>
              <a:pathLst>
                <a:path w="8720" h="7931" extrusionOk="0">
                  <a:moveTo>
                    <a:pt x="2414" y="0"/>
                  </a:moveTo>
                  <a:cubicBezTo>
                    <a:pt x="372" y="1679"/>
                    <a:pt x="229" y="4751"/>
                    <a:pt x="2099" y="6621"/>
                  </a:cubicBezTo>
                  <a:cubicBezTo>
                    <a:pt x="2977" y="7499"/>
                    <a:pt x="4120" y="7931"/>
                    <a:pt x="5259" y="7931"/>
                  </a:cubicBezTo>
                  <a:cubicBezTo>
                    <a:pt x="6546" y="7931"/>
                    <a:pt x="7829" y="7379"/>
                    <a:pt x="8720" y="6297"/>
                  </a:cubicBezTo>
                  <a:lnTo>
                    <a:pt x="8720" y="6297"/>
                  </a:lnTo>
                  <a:cubicBezTo>
                    <a:pt x="7918" y="6964"/>
                    <a:pt x="6917" y="7327"/>
                    <a:pt x="5877" y="7327"/>
                  </a:cubicBezTo>
                  <a:cubicBezTo>
                    <a:pt x="2080" y="7327"/>
                    <a:pt x="0" y="2919"/>
                    <a:pt x="241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72"/>
            <p:cNvSpPr/>
            <p:nvPr/>
          </p:nvSpPr>
          <p:spPr>
            <a:xfrm>
              <a:off x="5843449" y="2287894"/>
              <a:ext cx="11260" cy="39984"/>
            </a:xfrm>
            <a:custGeom>
              <a:avLst/>
              <a:gdLst/>
              <a:ahLst/>
              <a:cxnLst/>
              <a:rect l="l" t="t" r="r" b="b"/>
              <a:pathLst>
                <a:path w="430" h="1527" extrusionOk="0">
                  <a:moveTo>
                    <a:pt x="211" y="0"/>
                  </a:moveTo>
                  <a:cubicBezTo>
                    <a:pt x="96" y="0"/>
                    <a:pt x="1" y="96"/>
                    <a:pt x="1" y="220"/>
                  </a:cubicBezTo>
                  <a:lnTo>
                    <a:pt x="1" y="1527"/>
                  </a:lnTo>
                  <a:lnTo>
                    <a:pt x="430" y="1527"/>
                  </a:lnTo>
                  <a:lnTo>
                    <a:pt x="430" y="210"/>
                  </a:lnTo>
                  <a:cubicBezTo>
                    <a:pt x="430" y="96"/>
                    <a:pt x="335" y="0"/>
                    <a:pt x="21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72"/>
            <p:cNvSpPr/>
            <p:nvPr/>
          </p:nvSpPr>
          <p:spPr>
            <a:xfrm>
              <a:off x="6026299" y="2287894"/>
              <a:ext cx="11521" cy="39984"/>
            </a:xfrm>
            <a:custGeom>
              <a:avLst/>
              <a:gdLst/>
              <a:ahLst/>
              <a:cxnLst/>
              <a:rect l="l" t="t" r="r" b="b"/>
              <a:pathLst>
                <a:path w="440" h="1527" extrusionOk="0">
                  <a:moveTo>
                    <a:pt x="220" y="0"/>
                  </a:moveTo>
                  <a:cubicBezTo>
                    <a:pt x="96" y="0"/>
                    <a:pt x="1" y="96"/>
                    <a:pt x="1" y="220"/>
                  </a:cubicBezTo>
                  <a:lnTo>
                    <a:pt x="1" y="1527"/>
                  </a:lnTo>
                  <a:lnTo>
                    <a:pt x="440" y="1527"/>
                  </a:lnTo>
                  <a:lnTo>
                    <a:pt x="440" y="210"/>
                  </a:lnTo>
                  <a:cubicBezTo>
                    <a:pt x="440" y="96"/>
                    <a:pt x="344" y="0"/>
                    <a:pt x="22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72"/>
            <p:cNvSpPr/>
            <p:nvPr/>
          </p:nvSpPr>
          <p:spPr>
            <a:xfrm>
              <a:off x="5872933" y="2270664"/>
              <a:ext cx="135167" cy="57214"/>
            </a:xfrm>
            <a:custGeom>
              <a:avLst/>
              <a:gdLst/>
              <a:ahLst/>
              <a:cxnLst/>
              <a:rect l="l" t="t" r="r" b="b"/>
              <a:pathLst>
                <a:path w="5162" h="2185" extrusionOk="0">
                  <a:moveTo>
                    <a:pt x="2586" y="0"/>
                  </a:moveTo>
                  <a:cubicBezTo>
                    <a:pt x="1307" y="0"/>
                    <a:pt x="220" y="925"/>
                    <a:pt x="0" y="2185"/>
                  </a:cubicBezTo>
                  <a:lnTo>
                    <a:pt x="5161" y="2185"/>
                  </a:lnTo>
                  <a:cubicBezTo>
                    <a:pt x="4952" y="925"/>
                    <a:pt x="3864" y="0"/>
                    <a:pt x="258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8" name="Google Shape;13918;p72"/>
            <p:cNvSpPr/>
            <p:nvPr/>
          </p:nvSpPr>
          <p:spPr>
            <a:xfrm>
              <a:off x="5911897" y="2018843"/>
              <a:ext cx="57240" cy="34512"/>
            </a:xfrm>
            <a:custGeom>
              <a:avLst/>
              <a:gdLst/>
              <a:ahLst/>
              <a:cxnLst/>
              <a:rect l="l" t="t" r="r" b="b"/>
              <a:pathLst>
                <a:path w="2186" h="1318" extrusionOk="0">
                  <a:moveTo>
                    <a:pt x="659" y="1"/>
                  </a:moveTo>
                  <a:cubicBezTo>
                    <a:pt x="296" y="1"/>
                    <a:pt x="1" y="297"/>
                    <a:pt x="1" y="659"/>
                  </a:cubicBezTo>
                  <a:cubicBezTo>
                    <a:pt x="1" y="1022"/>
                    <a:pt x="296" y="1317"/>
                    <a:pt x="659" y="1317"/>
                  </a:cubicBezTo>
                  <a:lnTo>
                    <a:pt x="1537" y="1317"/>
                  </a:lnTo>
                  <a:cubicBezTo>
                    <a:pt x="1890" y="1317"/>
                    <a:pt x="2185" y="1022"/>
                    <a:pt x="2185" y="659"/>
                  </a:cubicBezTo>
                  <a:cubicBezTo>
                    <a:pt x="2185" y="297"/>
                    <a:pt x="1890" y="1"/>
                    <a:pt x="1537"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9" name="Google Shape;13919;p72"/>
            <p:cNvSpPr/>
            <p:nvPr/>
          </p:nvSpPr>
          <p:spPr>
            <a:xfrm>
              <a:off x="5929126" y="2007610"/>
              <a:ext cx="22755" cy="22755"/>
            </a:xfrm>
            <a:custGeom>
              <a:avLst/>
              <a:gdLst/>
              <a:ahLst/>
              <a:cxnLst/>
              <a:rect l="l" t="t" r="r" b="b"/>
              <a:pathLst>
                <a:path w="869" h="869" extrusionOk="0">
                  <a:moveTo>
                    <a:pt x="440" y="1"/>
                  </a:moveTo>
                  <a:cubicBezTo>
                    <a:pt x="192" y="1"/>
                    <a:pt x="1" y="191"/>
                    <a:pt x="1" y="430"/>
                  </a:cubicBezTo>
                  <a:cubicBezTo>
                    <a:pt x="1" y="678"/>
                    <a:pt x="192" y="869"/>
                    <a:pt x="440" y="869"/>
                  </a:cubicBezTo>
                  <a:cubicBezTo>
                    <a:pt x="678" y="869"/>
                    <a:pt x="869" y="678"/>
                    <a:pt x="869" y="430"/>
                  </a:cubicBezTo>
                  <a:cubicBezTo>
                    <a:pt x="869" y="191"/>
                    <a:pt x="678" y="1"/>
                    <a:pt x="44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0" name="Google Shape;13920;p72"/>
          <p:cNvGrpSpPr/>
          <p:nvPr/>
        </p:nvGrpSpPr>
        <p:grpSpPr>
          <a:xfrm>
            <a:off x="5353083" y="1973150"/>
            <a:ext cx="274576" cy="354728"/>
            <a:chOff x="5353083" y="1973150"/>
            <a:chExt cx="274576" cy="354728"/>
          </a:xfrm>
        </p:grpSpPr>
        <p:sp>
          <p:nvSpPr>
            <p:cNvPr id="13921" name="Google Shape;13921;p72"/>
            <p:cNvSpPr/>
            <p:nvPr/>
          </p:nvSpPr>
          <p:spPr>
            <a:xfrm>
              <a:off x="5353083" y="2167731"/>
              <a:ext cx="274576" cy="160147"/>
            </a:xfrm>
            <a:custGeom>
              <a:avLst/>
              <a:gdLst/>
              <a:ahLst/>
              <a:cxnLst/>
              <a:rect l="l" t="t" r="r" b="b"/>
              <a:pathLst>
                <a:path w="10486" h="6116" extrusionOk="0">
                  <a:moveTo>
                    <a:pt x="3712" y="1"/>
                  </a:moveTo>
                  <a:lnTo>
                    <a:pt x="3712" y="1632"/>
                  </a:lnTo>
                  <a:cubicBezTo>
                    <a:pt x="3712" y="1918"/>
                    <a:pt x="3521" y="2176"/>
                    <a:pt x="3244" y="2252"/>
                  </a:cubicBezTo>
                  <a:lnTo>
                    <a:pt x="945" y="2929"/>
                  </a:lnTo>
                  <a:cubicBezTo>
                    <a:pt x="382" y="3101"/>
                    <a:pt x="1" y="3607"/>
                    <a:pt x="1" y="4189"/>
                  </a:cubicBezTo>
                  <a:lnTo>
                    <a:pt x="1" y="5457"/>
                  </a:lnTo>
                  <a:cubicBezTo>
                    <a:pt x="1" y="5820"/>
                    <a:pt x="296" y="6116"/>
                    <a:pt x="659" y="6116"/>
                  </a:cubicBezTo>
                  <a:lnTo>
                    <a:pt x="9827" y="6116"/>
                  </a:lnTo>
                  <a:cubicBezTo>
                    <a:pt x="10189" y="6116"/>
                    <a:pt x="10485" y="5820"/>
                    <a:pt x="10485" y="5457"/>
                  </a:cubicBezTo>
                  <a:lnTo>
                    <a:pt x="10485" y="4189"/>
                  </a:lnTo>
                  <a:cubicBezTo>
                    <a:pt x="10485" y="3607"/>
                    <a:pt x="10104" y="3101"/>
                    <a:pt x="9541" y="2939"/>
                  </a:cubicBezTo>
                  <a:lnTo>
                    <a:pt x="7242" y="2262"/>
                  </a:lnTo>
                  <a:cubicBezTo>
                    <a:pt x="6965" y="2176"/>
                    <a:pt x="6774" y="1918"/>
                    <a:pt x="6774" y="1632"/>
                  </a:cubicBezTo>
                  <a:lnTo>
                    <a:pt x="6774"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72"/>
            <p:cNvSpPr/>
            <p:nvPr/>
          </p:nvSpPr>
          <p:spPr>
            <a:xfrm>
              <a:off x="5484479" y="2276399"/>
              <a:ext cx="11521" cy="51480"/>
            </a:xfrm>
            <a:custGeom>
              <a:avLst/>
              <a:gdLst/>
              <a:ahLst/>
              <a:cxnLst/>
              <a:rect l="l" t="t" r="r" b="b"/>
              <a:pathLst>
                <a:path w="440" h="1966" extrusionOk="0">
                  <a:moveTo>
                    <a:pt x="1" y="0"/>
                  </a:moveTo>
                  <a:lnTo>
                    <a:pt x="1" y="1966"/>
                  </a:lnTo>
                  <a:lnTo>
                    <a:pt x="440" y="1966"/>
                  </a:lnTo>
                  <a:lnTo>
                    <a:pt x="440" y="0"/>
                  </a:ln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3" name="Google Shape;13923;p72"/>
            <p:cNvSpPr/>
            <p:nvPr/>
          </p:nvSpPr>
          <p:spPr>
            <a:xfrm>
              <a:off x="5393067" y="2177734"/>
              <a:ext cx="194607" cy="102933"/>
            </a:xfrm>
            <a:custGeom>
              <a:avLst/>
              <a:gdLst/>
              <a:ahLst/>
              <a:cxnLst/>
              <a:rect l="l" t="t" r="r" b="b"/>
              <a:pathLst>
                <a:path w="7432" h="3931" extrusionOk="0">
                  <a:moveTo>
                    <a:pt x="1317" y="0"/>
                  </a:moveTo>
                  <a:cubicBezTo>
                    <a:pt x="592" y="0"/>
                    <a:pt x="0" y="582"/>
                    <a:pt x="0" y="1307"/>
                  </a:cubicBezTo>
                  <a:cubicBezTo>
                    <a:pt x="0" y="2757"/>
                    <a:pt x="1174" y="3931"/>
                    <a:pt x="2624" y="3931"/>
                  </a:cubicBezTo>
                  <a:lnTo>
                    <a:pt x="4808" y="3931"/>
                  </a:lnTo>
                  <a:cubicBezTo>
                    <a:pt x="6258" y="3931"/>
                    <a:pt x="7432" y="2757"/>
                    <a:pt x="7432" y="1307"/>
                  </a:cubicBezTo>
                  <a:cubicBezTo>
                    <a:pt x="7432" y="582"/>
                    <a:pt x="6840" y="0"/>
                    <a:pt x="611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4" name="Google Shape;13924;p72"/>
            <p:cNvSpPr/>
            <p:nvPr/>
          </p:nvSpPr>
          <p:spPr>
            <a:xfrm>
              <a:off x="5411213" y="2194963"/>
              <a:ext cx="157817" cy="65044"/>
            </a:xfrm>
            <a:custGeom>
              <a:avLst/>
              <a:gdLst/>
              <a:ahLst/>
              <a:cxnLst/>
              <a:rect l="l" t="t" r="r" b="b"/>
              <a:pathLst>
                <a:path w="6027" h="2484" extrusionOk="0">
                  <a:moveTo>
                    <a:pt x="650" y="0"/>
                  </a:moveTo>
                  <a:cubicBezTo>
                    <a:pt x="179" y="0"/>
                    <a:pt x="0" y="624"/>
                    <a:pt x="404" y="878"/>
                  </a:cubicBezTo>
                  <a:lnTo>
                    <a:pt x="2656" y="2376"/>
                  </a:lnTo>
                  <a:cubicBezTo>
                    <a:pt x="2765" y="2447"/>
                    <a:pt x="2892" y="2483"/>
                    <a:pt x="3018" y="2483"/>
                  </a:cubicBezTo>
                  <a:cubicBezTo>
                    <a:pt x="3145" y="2483"/>
                    <a:pt x="3271" y="2447"/>
                    <a:pt x="3381" y="2376"/>
                  </a:cubicBezTo>
                  <a:lnTo>
                    <a:pt x="5632" y="878"/>
                  </a:lnTo>
                  <a:cubicBezTo>
                    <a:pt x="6027" y="624"/>
                    <a:pt x="5847" y="0"/>
                    <a:pt x="5386" y="0"/>
                  </a:cubicBezTo>
                  <a:cubicBezTo>
                    <a:pt x="5379" y="0"/>
                    <a:pt x="5372" y="0"/>
                    <a:pt x="5365" y="0"/>
                  </a:cubicBezTo>
                  <a:lnTo>
                    <a:pt x="671" y="0"/>
                  </a:lnTo>
                  <a:cubicBezTo>
                    <a:pt x="664" y="0"/>
                    <a:pt x="657" y="0"/>
                    <a:pt x="6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72"/>
            <p:cNvSpPr/>
            <p:nvPr/>
          </p:nvSpPr>
          <p:spPr>
            <a:xfrm>
              <a:off x="5436272" y="2173492"/>
              <a:ext cx="107935" cy="86515"/>
            </a:xfrm>
            <a:custGeom>
              <a:avLst/>
              <a:gdLst/>
              <a:ahLst/>
              <a:cxnLst/>
              <a:rect l="l" t="t" r="r" b="b"/>
              <a:pathLst>
                <a:path w="4122" h="3304" extrusionOk="0">
                  <a:moveTo>
                    <a:pt x="1" y="2061"/>
                  </a:moveTo>
                  <a:lnTo>
                    <a:pt x="10" y="2070"/>
                  </a:lnTo>
                  <a:lnTo>
                    <a:pt x="13" y="2069"/>
                  </a:lnTo>
                  <a:lnTo>
                    <a:pt x="13" y="2069"/>
                  </a:lnTo>
                  <a:lnTo>
                    <a:pt x="1" y="2061"/>
                  </a:lnTo>
                  <a:close/>
                  <a:moveTo>
                    <a:pt x="535" y="0"/>
                  </a:moveTo>
                  <a:lnTo>
                    <a:pt x="535" y="1421"/>
                  </a:lnTo>
                  <a:cubicBezTo>
                    <a:pt x="535" y="1708"/>
                    <a:pt x="344" y="1965"/>
                    <a:pt x="67" y="2051"/>
                  </a:cubicBezTo>
                  <a:lnTo>
                    <a:pt x="13" y="2069"/>
                  </a:lnTo>
                  <a:lnTo>
                    <a:pt x="13" y="2069"/>
                  </a:lnTo>
                  <a:lnTo>
                    <a:pt x="1699" y="3196"/>
                  </a:lnTo>
                  <a:cubicBezTo>
                    <a:pt x="1808" y="3267"/>
                    <a:pt x="1935" y="3303"/>
                    <a:pt x="2061" y="3303"/>
                  </a:cubicBezTo>
                  <a:cubicBezTo>
                    <a:pt x="2188" y="3303"/>
                    <a:pt x="2314" y="3267"/>
                    <a:pt x="2424" y="3196"/>
                  </a:cubicBezTo>
                  <a:lnTo>
                    <a:pt x="4122" y="2061"/>
                  </a:lnTo>
                  <a:lnTo>
                    <a:pt x="4065" y="2051"/>
                  </a:lnTo>
                  <a:cubicBezTo>
                    <a:pt x="3788" y="1965"/>
                    <a:pt x="3597" y="1708"/>
                    <a:pt x="3597" y="1421"/>
                  </a:cubicBezTo>
                  <a:lnTo>
                    <a:pt x="35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72"/>
            <p:cNvSpPr/>
            <p:nvPr/>
          </p:nvSpPr>
          <p:spPr>
            <a:xfrm>
              <a:off x="5450255" y="2173492"/>
              <a:ext cx="80231" cy="28620"/>
            </a:xfrm>
            <a:custGeom>
              <a:avLst/>
              <a:gdLst/>
              <a:ahLst/>
              <a:cxnLst/>
              <a:rect l="l" t="t" r="r" b="b"/>
              <a:pathLst>
                <a:path w="3064" h="1093" extrusionOk="0">
                  <a:moveTo>
                    <a:pt x="1" y="0"/>
                  </a:moveTo>
                  <a:lnTo>
                    <a:pt x="1" y="706"/>
                  </a:lnTo>
                  <a:cubicBezTo>
                    <a:pt x="478" y="964"/>
                    <a:pt x="1002" y="1092"/>
                    <a:pt x="1528" y="1092"/>
                  </a:cubicBezTo>
                  <a:cubicBezTo>
                    <a:pt x="2054" y="1092"/>
                    <a:pt x="2581" y="964"/>
                    <a:pt x="3063" y="706"/>
                  </a:cubicBezTo>
                  <a:lnTo>
                    <a:pt x="306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72"/>
            <p:cNvSpPr/>
            <p:nvPr/>
          </p:nvSpPr>
          <p:spPr>
            <a:xfrm>
              <a:off x="5394062" y="2076057"/>
              <a:ext cx="192381" cy="114428"/>
            </a:xfrm>
            <a:custGeom>
              <a:avLst/>
              <a:gdLst/>
              <a:ahLst/>
              <a:cxnLst/>
              <a:rect l="l" t="t" r="r" b="b"/>
              <a:pathLst>
                <a:path w="7347" h="4370" extrusionOk="0">
                  <a:moveTo>
                    <a:pt x="830" y="0"/>
                  </a:moveTo>
                  <a:lnTo>
                    <a:pt x="830" y="659"/>
                  </a:lnTo>
                  <a:lnTo>
                    <a:pt x="725" y="659"/>
                  </a:lnTo>
                  <a:cubicBezTo>
                    <a:pt x="0" y="659"/>
                    <a:pt x="0" y="1756"/>
                    <a:pt x="725" y="1756"/>
                  </a:cubicBezTo>
                  <a:lnTo>
                    <a:pt x="840" y="1756"/>
                  </a:lnTo>
                  <a:cubicBezTo>
                    <a:pt x="954" y="3234"/>
                    <a:pt x="2194" y="4370"/>
                    <a:pt x="3673" y="4370"/>
                  </a:cubicBezTo>
                  <a:cubicBezTo>
                    <a:pt x="5152" y="4370"/>
                    <a:pt x="6392" y="3234"/>
                    <a:pt x="6497" y="1756"/>
                  </a:cubicBezTo>
                  <a:lnTo>
                    <a:pt x="6621" y="1756"/>
                  </a:lnTo>
                  <a:cubicBezTo>
                    <a:pt x="7346" y="1756"/>
                    <a:pt x="7346" y="659"/>
                    <a:pt x="6621" y="659"/>
                  </a:cubicBezTo>
                  <a:lnTo>
                    <a:pt x="6516" y="659"/>
                  </a:ln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72"/>
            <p:cNvSpPr/>
            <p:nvPr/>
          </p:nvSpPr>
          <p:spPr>
            <a:xfrm>
              <a:off x="5394062" y="2076319"/>
              <a:ext cx="107699" cy="114402"/>
            </a:xfrm>
            <a:custGeom>
              <a:avLst/>
              <a:gdLst/>
              <a:ahLst/>
              <a:cxnLst/>
              <a:rect l="l" t="t" r="r" b="b"/>
              <a:pathLst>
                <a:path w="4113" h="4369" extrusionOk="0">
                  <a:moveTo>
                    <a:pt x="840" y="0"/>
                  </a:moveTo>
                  <a:lnTo>
                    <a:pt x="840" y="649"/>
                  </a:lnTo>
                  <a:lnTo>
                    <a:pt x="725" y="649"/>
                  </a:lnTo>
                  <a:cubicBezTo>
                    <a:pt x="0" y="649"/>
                    <a:pt x="0" y="1746"/>
                    <a:pt x="725" y="1746"/>
                  </a:cubicBezTo>
                  <a:lnTo>
                    <a:pt x="849" y="1746"/>
                  </a:lnTo>
                  <a:cubicBezTo>
                    <a:pt x="953" y="3241"/>
                    <a:pt x="2200" y="4368"/>
                    <a:pt x="3654" y="4368"/>
                  </a:cubicBezTo>
                  <a:cubicBezTo>
                    <a:pt x="3805" y="4368"/>
                    <a:pt x="3958" y="4356"/>
                    <a:pt x="4112" y="4331"/>
                  </a:cubicBezTo>
                  <a:cubicBezTo>
                    <a:pt x="2729" y="4112"/>
                    <a:pt x="1708" y="2919"/>
                    <a:pt x="1708" y="1526"/>
                  </a:cubicBezTo>
                  <a:lnTo>
                    <a:pt x="170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72"/>
            <p:cNvSpPr/>
            <p:nvPr/>
          </p:nvSpPr>
          <p:spPr>
            <a:xfrm>
              <a:off x="5470994" y="2139006"/>
              <a:ext cx="38256" cy="11521"/>
            </a:xfrm>
            <a:custGeom>
              <a:avLst/>
              <a:gdLst/>
              <a:ahLst/>
              <a:cxnLst/>
              <a:rect l="l" t="t" r="r" b="b"/>
              <a:pathLst>
                <a:path w="1461" h="440" extrusionOk="0">
                  <a:moveTo>
                    <a:pt x="296" y="1"/>
                  </a:moveTo>
                  <a:cubicBezTo>
                    <a:pt x="1" y="1"/>
                    <a:pt x="1" y="439"/>
                    <a:pt x="296" y="439"/>
                  </a:cubicBezTo>
                  <a:lnTo>
                    <a:pt x="1174" y="439"/>
                  </a:lnTo>
                  <a:cubicBezTo>
                    <a:pt x="1460" y="439"/>
                    <a:pt x="1460" y="1"/>
                    <a:pt x="1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72"/>
            <p:cNvSpPr/>
            <p:nvPr/>
          </p:nvSpPr>
          <p:spPr>
            <a:xfrm>
              <a:off x="5405296" y="1973150"/>
              <a:ext cx="170150" cy="74444"/>
            </a:xfrm>
            <a:custGeom>
              <a:avLst/>
              <a:gdLst/>
              <a:ahLst/>
              <a:cxnLst/>
              <a:rect l="l" t="t" r="r" b="b"/>
              <a:pathLst>
                <a:path w="6498" h="2843" extrusionOk="0">
                  <a:moveTo>
                    <a:pt x="3244" y="0"/>
                  </a:moveTo>
                  <a:cubicBezTo>
                    <a:pt x="1613" y="0"/>
                    <a:pt x="220" y="1221"/>
                    <a:pt x="1" y="2843"/>
                  </a:cubicBezTo>
                  <a:lnTo>
                    <a:pt x="6497" y="2843"/>
                  </a:lnTo>
                  <a:cubicBezTo>
                    <a:pt x="6278" y="1212"/>
                    <a:pt x="4885" y="0"/>
                    <a:pt x="324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1" name="Google Shape;13931;p72"/>
            <p:cNvSpPr/>
            <p:nvPr/>
          </p:nvSpPr>
          <p:spPr>
            <a:xfrm>
              <a:off x="5478980" y="2270664"/>
              <a:ext cx="22781" cy="22990"/>
            </a:xfrm>
            <a:custGeom>
              <a:avLst/>
              <a:gdLst/>
              <a:ahLst/>
              <a:cxnLst/>
              <a:rect l="l" t="t" r="r" b="b"/>
              <a:pathLst>
                <a:path w="870" h="878" extrusionOk="0">
                  <a:moveTo>
                    <a:pt x="430" y="0"/>
                  </a:moveTo>
                  <a:cubicBezTo>
                    <a:pt x="192" y="0"/>
                    <a:pt x="1" y="191"/>
                    <a:pt x="1" y="439"/>
                  </a:cubicBezTo>
                  <a:cubicBezTo>
                    <a:pt x="1" y="677"/>
                    <a:pt x="192" y="878"/>
                    <a:pt x="430" y="878"/>
                  </a:cubicBezTo>
                  <a:cubicBezTo>
                    <a:pt x="678" y="878"/>
                    <a:pt x="869" y="677"/>
                    <a:pt x="869" y="439"/>
                  </a:cubicBezTo>
                  <a:cubicBezTo>
                    <a:pt x="869" y="191"/>
                    <a:pt x="678" y="0"/>
                    <a:pt x="4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2" name="Google Shape;13932;p72"/>
            <p:cNvSpPr/>
            <p:nvPr/>
          </p:nvSpPr>
          <p:spPr>
            <a:xfrm>
              <a:off x="5356330" y="2253670"/>
              <a:ext cx="48233" cy="74208"/>
            </a:xfrm>
            <a:custGeom>
              <a:avLst/>
              <a:gdLst/>
              <a:ahLst/>
              <a:cxnLst/>
              <a:rect l="l" t="t" r="r" b="b"/>
              <a:pathLst>
                <a:path w="1842" h="2834" extrusionOk="0">
                  <a:moveTo>
                    <a:pt x="249" y="0"/>
                  </a:moveTo>
                  <a:cubicBezTo>
                    <a:pt x="144" y="96"/>
                    <a:pt x="68" y="220"/>
                    <a:pt x="1" y="353"/>
                  </a:cubicBezTo>
                  <a:lnTo>
                    <a:pt x="1174" y="1365"/>
                  </a:lnTo>
                  <a:cubicBezTo>
                    <a:pt x="1327" y="1489"/>
                    <a:pt x="1403" y="1670"/>
                    <a:pt x="1403" y="1861"/>
                  </a:cubicBezTo>
                  <a:lnTo>
                    <a:pt x="1403" y="2834"/>
                  </a:lnTo>
                  <a:lnTo>
                    <a:pt x="1842" y="2834"/>
                  </a:lnTo>
                  <a:lnTo>
                    <a:pt x="1842" y="1870"/>
                  </a:lnTo>
                  <a:cubicBezTo>
                    <a:pt x="1842" y="1546"/>
                    <a:pt x="1699" y="1250"/>
                    <a:pt x="1460" y="1040"/>
                  </a:cubicBezTo>
                  <a:lnTo>
                    <a:pt x="2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72"/>
            <p:cNvSpPr/>
            <p:nvPr/>
          </p:nvSpPr>
          <p:spPr>
            <a:xfrm>
              <a:off x="5575917" y="2253670"/>
              <a:ext cx="48233" cy="74208"/>
            </a:xfrm>
            <a:custGeom>
              <a:avLst/>
              <a:gdLst/>
              <a:ahLst/>
              <a:cxnLst/>
              <a:rect l="l" t="t" r="r" b="b"/>
              <a:pathLst>
                <a:path w="1842" h="2834" extrusionOk="0">
                  <a:moveTo>
                    <a:pt x="1594" y="0"/>
                  </a:moveTo>
                  <a:lnTo>
                    <a:pt x="382" y="1040"/>
                  </a:lnTo>
                  <a:cubicBezTo>
                    <a:pt x="143" y="1250"/>
                    <a:pt x="0" y="1546"/>
                    <a:pt x="0" y="1870"/>
                  </a:cubicBezTo>
                  <a:lnTo>
                    <a:pt x="0" y="2834"/>
                  </a:lnTo>
                  <a:lnTo>
                    <a:pt x="439" y="2834"/>
                  </a:lnTo>
                  <a:lnTo>
                    <a:pt x="439" y="1861"/>
                  </a:lnTo>
                  <a:cubicBezTo>
                    <a:pt x="439" y="1670"/>
                    <a:pt x="525" y="1489"/>
                    <a:pt x="668" y="1365"/>
                  </a:cubicBezTo>
                  <a:lnTo>
                    <a:pt x="1842" y="353"/>
                  </a:lnTo>
                  <a:cubicBezTo>
                    <a:pt x="1784" y="220"/>
                    <a:pt x="1698" y="96"/>
                    <a:pt x="159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72"/>
            <p:cNvSpPr/>
            <p:nvPr/>
          </p:nvSpPr>
          <p:spPr>
            <a:xfrm>
              <a:off x="5398566" y="2047568"/>
              <a:ext cx="183374" cy="28777"/>
            </a:xfrm>
            <a:custGeom>
              <a:avLst/>
              <a:gdLst/>
              <a:ahLst/>
              <a:cxnLst/>
              <a:rect l="l" t="t" r="r" b="b"/>
              <a:pathLst>
                <a:path w="7003" h="1099" extrusionOk="0">
                  <a:moveTo>
                    <a:pt x="219" y="1"/>
                  </a:moveTo>
                  <a:cubicBezTo>
                    <a:pt x="105" y="1"/>
                    <a:pt x="0" y="96"/>
                    <a:pt x="0" y="220"/>
                  </a:cubicBezTo>
                  <a:lnTo>
                    <a:pt x="0" y="879"/>
                  </a:lnTo>
                  <a:cubicBezTo>
                    <a:pt x="0" y="993"/>
                    <a:pt x="105" y="1098"/>
                    <a:pt x="219" y="1098"/>
                  </a:cubicBezTo>
                  <a:lnTo>
                    <a:pt x="6783" y="1098"/>
                  </a:lnTo>
                  <a:cubicBezTo>
                    <a:pt x="6897" y="1098"/>
                    <a:pt x="7002" y="993"/>
                    <a:pt x="7002" y="879"/>
                  </a:cubicBezTo>
                  <a:lnTo>
                    <a:pt x="7002" y="220"/>
                  </a:lnTo>
                  <a:cubicBezTo>
                    <a:pt x="7002" y="96"/>
                    <a:pt x="6897" y="1"/>
                    <a:pt x="6783"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72"/>
            <p:cNvSpPr/>
            <p:nvPr/>
          </p:nvSpPr>
          <p:spPr>
            <a:xfrm>
              <a:off x="5427788" y="1973150"/>
              <a:ext cx="62713" cy="74444"/>
            </a:xfrm>
            <a:custGeom>
              <a:avLst/>
              <a:gdLst/>
              <a:ahLst/>
              <a:cxnLst/>
              <a:rect l="l" t="t" r="r" b="b"/>
              <a:pathLst>
                <a:path w="2395" h="2843" extrusionOk="0">
                  <a:moveTo>
                    <a:pt x="2395" y="0"/>
                  </a:moveTo>
                  <a:cubicBezTo>
                    <a:pt x="1880" y="0"/>
                    <a:pt x="1374" y="124"/>
                    <a:pt x="916" y="363"/>
                  </a:cubicBezTo>
                  <a:cubicBezTo>
                    <a:pt x="420" y="954"/>
                    <a:pt x="77" y="1832"/>
                    <a:pt x="0" y="2843"/>
                  </a:cubicBezTo>
                  <a:lnTo>
                    <a:pt x="439" y="2843"/>
                  </a:lnTo>
                  <a:cubicBezTo>
                    <a:pt x="544" y="1603"/>
                    <a:pt x="1059" y="592"/>
                    <a:pt x="1746" y="191"/>
                  </a:cubicBezTo>
                  <a:lnTo>
                    <a:pt x="1746" y="191"/>
                  </a:lnTo>
                  <a:cubicBezTo>
                    <a:pt x="1460" y="868"/>
                    <a:pt x="1336" y="1984"/>
                    <a:pt x="1307" y="2843"/>
                  </a:cubicBezTo>
                  <a:lnTo>
                    <a:pt x="1746" y="2843"/>
                  </a:lnTo>
                  <a:cubicBezTo>
                    <a:pt x="1803" y="992"/>
                    <a:pt x="2223" y="0"/>
                    <a:pt x="2395"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72"/>
            <p:cNvSpPr/>
            <p:nvPr/>
          </p:nvSpPr>
          <p:spPr>
            <a:xfrm>
              <a:off x="5490240" y="1973150"/>
              <a:ext cx="62477" cy="74208"/>
            </a:xfrm>
            <a:custGeom>
              <a:avLst/>
              <a:gdLst/>
              <a:ahLst/>
              <a:cxnLst/>
              <a:rect l="l" t="t" r="r" b="b"/>
              <a:pathLst>
                <a:path w="2386" h="2834" extrusionOk="0">
                  <a:moveTo>
                    <a:pt x="0" y="0"/>
                  </a:moveTo>
                  <a:cubicBezTo>
                    <a:pt x="181" y="0"/>
                    <a:pt x="592" y="992"/>
                    <a:pt x="649" y="2833"/>
                  </a:cubicBezTo>
                  <a:lnTo>
                    <a:pt x="1088" y="2833"/>
                  </a:lnTo>
                  <a:cubicBezTo>
                    <a:pt x="1059" y="1984"/>
                    <a:pt x="935" y="868"/>
                    <a:pt x="649" y="181"/>
                  </a:cubicBezTo>
                  <a:lnTo>
                    <a:pt x="649" y="181"/>
                  </a:lnTo>
                  <a:cubicBezTo>
                    <a:pt x="1336" y="582"/>
                    <a:pt x="1851" y="1603"/>
                    <a:pt x="1956" y="2833"/>
                  </a:cubicBezTo>
                  <a:lnTo>
                    <a:pt x="2385" y="2833"/>
                  </a:lnTo>
                  <a:cubicBezTo>
                    <a:pt x="2309" y="1832"/>
                    <a:pt x="1975" y="954"/>
                    <a:pt x="1479" y="353"/>
                  </a:cubicBezTo>
                  <a:cubicBezTo>
                    <a:pt x="1021" y="124"/>
                    <a:pt x="515" y="0"/>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72"/>
            <p:cNvSpPr/>
            <p:nvPr/>
          </p:nvSpPr>
          <p:spPr>
            <a:xfrm>
              <a:off x="5398802" y="2047568"/>
              <a:ext cx="39984" cy="28515"/>
            </a:xfrm>
            <a:custGeom>
              <a:avLst/>
              <a:gdLst/>
              <a:ahLst/>
              <a:cxnLst/>
              <a:rect l="l" t="t" r="r" b="b"/>
              <a:pathLst>
                <a:path w="1527" h="1089" extrusionOk="0">
                  <a:moveTo>
                    <a:pt x="220" y="1"/>
                  </a:moveTo>
                  <a:cubicBezTo>
                    <a:pt x="96" y="1"/>
                    <a:pt x="1" y="96"/>
                    <a:pt x="1" y="220"/>
                  </a:cubicBezTo>
                  <a:lnTo>
                    <a:pt x="1" y="879"/>
                  </a:lnTo>
                  <a:cubicBezTo>
                    <a:pt x="1" y="993"/>
                    <a:pt x="96" y="1088"/>
                    <a:pt x="220" y="1088"/>
                  </a:cubicBezTo>
                  <a:lnTo>
                    <a:pt x="1527" y="1088"/>
                  </a:lnTo>
                  <a:cubicBezTo>
                    <a:pt x="1412" y="1088"/>
                    <a:pt x="1308" y="993"/>
                    <a:pt x="1308" y="879"/>
                  </a:cubicBezTo>
                  <a:lnTo>
                    <a:pt x="1308" y="220"/>
                  </a:lnTo>
                  <a:cubicBezTo>
                    <a:pt x="1308" y="96"/>
                    <a:pt x="1412" y="1"/>
                    <a:pt x="152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8" name="Google Shape;13938;p72"/>
            <p:cNvSpPr/>
            <p:nvPr/>
          </p:nvSpPr>
          <p:spPr>
            <a:xfrm>
              <a:off x="5404536" y="2076057"/>
              <a:ext cx="171643" cy="49699"/>
            </a:xfrm>
            <a:custGeom>
              <a:avLst/>
              <a:gdLst/>
              <a:ahLst/>
              <a:cxnLst/>
              <a:rect l="l" t="t" r="r" b="b"/>
              <a:pathLst>
                <a:path w="6555" h="1898" extrusionOk="0">
                  <a:moveTo>
                    <a:pt x="1" y="0"/>
                  </a:moveTo>
                  <a:lnTo>
                    <a:pt x="1" y="430"/>
                  </a:lnTo>
                  <a:cubicBezTo>
                    <a:pt x="1" y="573"/>
                    <a:pt x="68" y="706"/>
                    <a:pt x="192" y="792"/>
                  </a:cubicBezTo>
                  <a:lnTo>
                    <a:pt x="1585" y="1756"/>
                  </a:lnTo>
                  <a:cubicBezTo>
                    <a:pt x="1723" y="1852"/>
                    <a:pt x="1881" y="1898"/>
                    <a:pt x="2037" y="1898"/>
                  </a:cubicBezTo>
                  <a:cubicBezTo>
                    <a:pt x="2344" y="1898"/>
                    <a:pt x="2644" y="1722"/>
                    <a:pt x="2777" y="1412"/>
                  </a:cubicBezTo>
                  <a:cubicBezTo>
                    <a:pt x="2860" y="1219"/>
                    <a:pt x="3049" y="1097"/>
                    <a:pt x="3251" y="1097"/>
                  </a:cubicBezTo>
                  <a:cubicBezTo>
                    <a:pt x="3258" y="1097"/>
                    <a:pt x="3266" y="1097"/>
                    <a:pt x="3273" y="1098"/>
                  </a:cubicBezTo>
                  <a:cubicBezTo>
                    <a:pt x="3281" y="1097"/>
                    <a:pt x="3289" y="1097"/>
                    <a:pt x="3297" y="1097"/>
                  </a:cubicBezTo>
                  <a:cubicBezTo>
                    <a:pt x="3507" y="1097"/>
                    <a:pt x="3696" y="1219"/>
                    <a:pt x="3779" y="1412"/>
                  </a:cubicBezTo>
                  <a:cubicBezTo>
                    <a:pt x="3912" y="1722"/>
                    <a:pt x="4208" y="1898"/>
                    <a:pt x="4515" y="1898"/>
                  </a:cubicBezTo>
                  <a:cubicBezTo>
                    <a:pt x="4671" y="1898"/>
                    <a:pt x="4830" y="1852"/>
                    <a:pt x="4971" y="1756"/>
                  </a:cubicBezTo>
                  <a:lnTo>
                    <a:pt x="6364" y="792"/>
                  </a:lnTo>
                  <a:cubicBezTo>
                    <a:pt x="6479" y="706"/>
                    <a:pt x="6555" y="573"/>
                    <a:pt x="6555" y="430"/>
                  </a:cubicBezTo>
                  <a:lnTo>
                    <a:pt x="655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9" name="Google Shape;13939;p72"/>
            <p:cNvSpPr/>
            <p:nvPr/>
          </p:nvSpPr>
          <p:spPr>
            <a:xfrm>
              <a:off x="5450255" y="2093418"/>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72"/>
            <p:cNvSpPr/>
            <p:nvPr/>
          </p:nvSpPr>
          <p:spPr>
            <a:xfrm>
              <a:off x="5518965" y="2093418"/>
              <a:ext cx="11521" cy="17125"/>
            </a:xfrm>
            <a:custGeom>
              <a:avLst/>
              <a:gdLst/>
              <a:ahLst/>
              <a:cxnLst/>
              <a:rect l="l" t="t" r="r" b="b"/>
              <a:pathLst>
                <a:path w="440" h="654" extrusionOk="0">
                  <a:moveTo>
                    <a:pt x="220" y="0"/>
                  </a:moveTo>
                  <a:cubicBezTo>
                    <a:pt x="110" y="0"/>
                    <a:pt x="0" y="72"/>
                    <a:pt x="0" y="215"/>
                  </a:cubicBezTo>
                  <a:lnTo>
                    <a:pt x="0" y="435"/>
                  </a:lnTo>
                  <a:cubicBezTo>
                    <a:pt x="0" y="559"/>
                    <a:pt x="96" y="654"/>
                    <a:pt x="220" y="654"/>
                  </a:cubicBezTo>
                  <a:cubicBezTo>
                    <a:pt x="334" y="654"/>
                    <a:pt x="439" y="559"/>
                    <a:pt x="439" y="435"/>
                  </a:cubicBezTo>
                  <a:lnTo>
                    <a:pt x="439" y="215"/>
                  </a:lnTo>
                  <a:cubicBezTo>
                    <a:pt x="439" y="72"/>
                    <a:pt x="329" y="0"/>
                    <a:pt x="220"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72"/>
            <p:cNvSpPr/>
            <p:nvPr/>
          </p:nvSpPr>
          <p:spPr>
            <a:xfrm>
              <a:off x="5404301" y="2076057"/>
              <a:ext cx="171878" cy="11521"/>
            </a:xfrm>
            <a:custGeom>
              <a:avLst/>
              <a:gdLst/>
              <a:ahLst/>
              <a:cxnLst/>
              <a:rect l="l" t="t" r="r" b="b"/>
              <a:pathLst>
                <a:path w="6564" h="440" extrusionOk="0">
                  <a:moveTo>
                    <a:pt x="0" y="0"/>
                  </a:moveTo>
                  <a:lnTo>
                    <a:pt x="0" y="430"/>
                  </a:lnTo>
                  <a:cubicBezTo>
                    <a:pt x="0" y="430"/>
                    <a:pt x="10" y="439"/>
                    <a:pt x="10" y="439"/>
                  </a:cubicBezTo>
                  <a:lnTo>
                    <a:pt x="6564" y="439"/>
                  </a:lnTo>
                  <a:lnTo>
                    <a:pt x="6564" y="430"/>
                  </a:lnTo>
                  <a:lnTo>
                    <a:pt x="656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2" name="Google Shape;13942;p72"/>
          <p:cNvGrpSpPr/>
          <p:nvPr/>
        </p:nvGrpSpPr>
        <p:grpSpPr>
          <a:xfrm>
            <a:off x="4902701" y="1973150"/>
            <a:ext cx="274812" cy="354728"/>
            <a:chOff x="4902701" y="1973150"/>
            <a:chExt cx="274812" cy="354728"/>
          </a:xfrm>
        </p:grpSpPr>
        <p:sp>
          <p:nvSpPr>
            <p:cNvPr id="13943" name="Google Shape;13943;p72"/>
            <p:cNvSpPr/>
            <p:nvPr/>
          </p:nvSpPr>
          <p:spPr>
            <a:xfrm>
              <a:off x="4902936" y="2161996"/>
              <a:ext cx="274576" cy="165882"/>
            </a:xfrm>
            <a:custGeom>
              <a:avLst/>
              <a:gdLst/>
              <a:ahLst/>
              <a:cxnLst/>
              <a:rect l="l" t="t" r="r" b="b"/>
              <a:pathLst>
                <a:path w="10486" h="6335" extrusionOk="0">
                  <a:moveTo>
                    <a:pt x="3712" y="0"/>
                  </a:moveTo>
                  <a:lnTo>
                    <a:pt x="3712" y="1040"/>
                  </a:lnTo>
                  <a:cubicBezTo>
                    <a:pt x="3712" y="1326"/>
                    <a:pt x="3521" y="1584"/>
                    <a:pt x="3244" y="1670"/>
                  </a:cubicBezTo>
                  <a:lnTo>
                    <a:pt x="945" y="2347"/>
                  </a:lnTo>
                  <a:cubicBezTo>
                    <a:pt x="382" y="2509"/>
                    <a:pt x="1" y="3015"/>
                    <a:pt x="1" y="3597"/>
                  </a:cubicBezTo>
                  <a:lnTo>
                    <a:pt x="1" y="5676"/>
                  </a:lnTo>
                  <a:cubicBezTo>
                    <a:pt x="1" y="6039"/>
                    <a:pt x="297" y="6335"/>
                    <a:pt x="659" y="6335"/>
                  </a:cubicBezTo>
                  <a:lnTo>
                    <a:pt x="9827" y="6335"/>
                  </a:lnTo>
                  <a:cubicBezTo>
                    <a:pt x="10189" y="6335"/>
                    <a:pt x="10485" y="6039"/>
                    <a:pt x="10485" y="5676"/>
                  </a:cubicBezTo>
                  <a:lnTo>
                    <a:pt x="10485" y="3606"/>
                  </a:lnTo>
                  <a:cubicBezTo>
                    <a:pt x="10485" y="3015"/>
                    <a:pt x="10104" y="2509"/>
                    <a:pt x="9541"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72"/>
            <p:cNvSpPr/>
            <p:nvPr/>
          </p:nvSpPr>
          <p:spPr>
            <a:xfrm>
              <a:off x="4902701" y="2208710"/>
              <a:ext cx="274550" cy="119168"/>
            </a:xfrm>
            <a:custGeom>
              <a:avLst/>
              <a:gdLst/>
              <a:ahLst/>
              <a:cxnLst/>
              <a:rect l="l" t="t" r="r" b="b"/>
              <a:pathLst>
                <a:path w="10485" h="4551" extrusionOk="0">
                  <a:moveTo>
                    <a:pt x="2843" y="0"/>
                  </a:moveTo>
                  <a:lnTo>
                    <a:pt x="945" y="563"/>
                  </a:lnTo>
                  <a:cubicBezTo>
                    <a:pt x="382" y="725"/>
                    <a:pt x="0" y="1231"/>
                    <a:pt x="0" y="1813"/>
                  </a:cubicBezTo>
                  <a:lnTo>
                    <a:pt x="0" y="3892"/>
                  </a:lnTo>
                  <a:cubicBezTo>
                    <a:pt x="0" y="4255"/>
                    <a:pt x="296" y="4551"/>
                    <a:pt x="658" y="4551"/>
                  </a:cubicBezTo>
                  <a:lnTo>
                    <a:pt x="9836" y="4551"/>
                  </a:lnTo>
                  <a:cubicBezTo>
                    <a:pt x="10198" y="4551"/>
                    <a:pt x="10485" y="4255"/>
                    <a:pt x="10485" y="3892"/>
                  </a:cubicBezTo>
                  <a:lnTo>
                    <a:pt x="10485" y="1822"/>
                  </a:lnTo>
                  <a:cubicBezTo>
                    <a:pt x="10485" y="1240"/>
                    <a:pt x="10103" y="725"/>
                    <a:pt x="9550" y="563"/>
                  </a:cubicBezTo>
                  <a:lnTo>
                    <a:pt x="7651" y="0"/>
                  </a:lnTo>
                  <a:cubicBezTo>
                    <a:pt x="7251" y="620"/>
                    <a:pt x="6325" y="1059"/>
                    <a:pt x="5247" y="1059"/>
                  </a:cubicBezTo>
                  <a:cubicBezTo>
                    <a:pt x="4169" y="1059"/>
                    <a:pt x="3244" y="620"/>
                    <a:pt x="2843"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72"/>
            <p:cNvSpPr/>
            <p:nvPr/>
          </p:nvSpPr>
          <p:spPr>
            <a:xfrm>
              <a:off x="5000109" y="2161996"/>
              <a:ext cx="79969" cy="22886"/>
            </a:xfrm>
            <a:custGeom>
              <a:avLst/>
              <a:gdLst/>
              <a:ahLst/>
              <a:cxnLst/>
              <a:rect l="l" t="t" r="r" b="b"/>
              <a:pathLst>
                <a:path w="3054" h="874" extrusionOk="0">
                  <a:moveTo>
                    <a:pt x="1" y="0"/>
                  </a:moveTo>
                  <a:lnTo>
                    <a:pt x="1" y="487"/>
                  </a:lnTo>
                  <a:cubicBezTo>
                    <a:pt x="478" y="744"/>
                    <a:pt x="1003" y="873"/>
                    <a:pt x="1527" y="873"/>
                  </a:cubicBezTo>
                  <a:cubicBezTo>
                    <a:pt x="2052" y="873"/>
                    <a:pt x="2577" y="744"/>
                    <a:pt x="3054" y="487"/>
                  </a:cubicBezTo>
                  <a:lnTo>
                    <a:pt x="305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72"/>
            <p:cNvSpPr/>
            <p:nvPr/>
          </p:nvSpPr>
          <p:spPr>
            <a:xfrm>
              <a:off x="4943654" y="2019105"/>
              <a:ext cx="192643" cy="154413"/>
            </a:xfrm>
            <a:custGeom>
              <a:avLst/>
              <a:gdLst/>
              <a:ahLst/>
              <a:cxnLst/>
              <a:rect l="l" t="t" r="r" b="b"/>
              <a:pathLst>
                <a:path w="7357" h="5897" extrusionOk="0">
                  <a:moveTo>
                    <a:pt x="840" y="0"/>
                  </a:moveTo>
                  <a:lnTo>
                    <a:pt x="840" y="2185"/>
                  </a:lnTo>
                  <a:lnTo>
                    <a:pt x="735" y="2185"/>
                  </a:lnTo>
                  <a:cubicBezTo>
                    <a:pt x="732" y="2185"/>
                    <a:pt x="729" y="2185"/>
                    <a:pt x="726" y="2185"/>
                  </a:cubicBezTo>
                  <a:cubicBezTo>
                    <a:pt x="1" y="2185"/>
                    <a:pt x="4" y="3273"/>
                    <a:pt x="735" y="3273"/>
                  </a:cubicBezTo>
                  <a:lnTo>
                    <a:pt x="850" y="3273"/>
                  </a:lnTo>
                  <a:cubicBezTo>
                    <a:pt x="964" y="4751"/>
                    <a:pt x="2195" y="5896"/>
                    <a:pt x="3683" y="5896"/>
                  </a:cubicBezTo>
                  <a:cubicBezTo>
                    <a:pt x="5162" y="5896"/>
                    <a:pt x="6393" y="4751"/>
                    <a:pt x="6507" y="3273"/>
                  </a:cubicBezTo>
                  <a:lnTo>
                    <a:pt x="6631" y="3273"/>
                  </a:lnTo>
                  <a:cubicBezTo>
                    <a:pt x="7356" y="3273"/>
                    <a:pt x="7356" y="2185"/>
                    <a:pt x="6631" y="2185"/>
                  </a:cubicBezTo>
                  <a:lnTo>
                    <a:pt x="6526" y="2185"/>
                  </a:lnTo>
                  <a:lnTo>
                    <a:pt x="652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72"/>
            <p:cNvSpPr/>
            <p:nvPr/>
          </p:nvSpPr>
          <p:spPr>
            <a:xfrm>
              <a:off x="4946403" y="2041833"/>
              <a:ext cx="145170" cy="131658"/>
            </a:xfrm>
            <a:custGeom>
              <a:avLst/>
              <a:gdLst/>
              <a:ahLst/>
              <a:cxnLst/>
              <a:rect l="l" t="t" r="r" b="b"/>
              <a:pathLst>
                <a:path w="5544" h="5028" extrusionOk="0">
                  <a:moveTo>
                    <a:pt x="735" y="1"/>
                  </a:moveTo>
                  <a:lnTo>
                    <a:pt x="735" y="1317"/>
                  </a:lnTo>
                  <a:lnTo>
                    <a:pt x="649" y="1317"/>
                  </a:lnTo>
                  <a:cubicBezTo>
                    <a:pt x="642" y="1317"/>
                    <a:pt x="635" y="1317"/>
                    <a:pt x="628" y="1317"/>
                  </a:cubicBezTo>
                  <a:cubicBezTo>
                    <a:pt x="380" y="1317"/>
                    <a:pt x="171" y="1476"/>
                    <a:pt x="106" y="1708"/>
                  </a:cubicBezTo>
                  <a:cubicBezTo>
                    <a:pt x="1" y="2061"/>
                    <a:pt x="268" y="2405"/>
                    <a:pt x="630" y="2405"/>
                  </a:cubicBezTo>
                  <a:lnTo>
                    <a:pt x="745" y="2405"/>
                  </a:lnTo>
                  <a:cubicBezTo>
                    <a:pt x="848" y="3908"/>
                    <a:pt x="2102" y="5027"/>
                    <a:pt x="3556" y="5027"/>
                  </a:cubicBezTo>
                  <a:cubicBezTo>
                    <a:pt x="3708" y="5027"/>
                    <a:pt x="3862" y="5015"/>
                    <a:pt x="4017" y="4990"/>
                  </a:cubicBezTo>
                  <a:cubicBezTo>
                    <a:pt x="2634" y="4780"/>
                    <a:pt x="1613" y="3588"/>
                    <a:pt x="1613" y="2185"/>
                  </a:cubicBezTo>
                  <a:lnTo>
                    <a:pt x="1613" y="1746"/>
                  </a:lnTo>
                  <a:cubicBezTo>
                    <a:pt x="1613" y="1021"/>
                    <a:pt x="2195" y="439"/>
                    <a:pt x="2920" y="439"/>
                  </a:cubicBezTo>
                  <a:lnTo>
                    <a:pt x="5105" y="439"/>
                  </a:lnTo>
                  <a:cubicBezTo>
                    <a:pt x="5343" y="439"/>
                    <a:pt x="5543" y="239"/>
                    <a:pt x="554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72"/>
            <p:cNvSpPr/>
            <p:nvPr/>
          </p:nvSpPr>
          <p:spPr>
            <a:xfrm>
              <a:off x="5000109" y="2076686"/>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9" name="Google Shape;13949;p72"/>
            <p:cNvSpPr/>
            <p:nvPr/>
          </p:nvSpPr>
          <p:spPr>
            <a:xfrm>
              <a:off x="5068556" y="2076686"/>
              <a:ext cx="11521" cy="17125"/>
            </a:xfrm>
            <a:custGeom>
              <a:avLst/>
              <a:gdLst/>
              <a:ahLst/>
              <a:cxnLst/>
              <a:rect l="l" t="t" r="r" b="b"/>
              <a:pathLst>
                <a:path w="440" h="654" extrusionOk="0">
                  <a:moveTo>
                    <a:pt x="220" y="0"/>
                  </a:moveTo>
                  <a:cubicBezTo>
                    <a:pt x="110"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0" name="Google Shape;13950;p72"/>
            <p:cNvSpPr/>
            <p:nvPr/>
          </p:nvSpPr>
          <p:spPr>
            <a:xfrm>
              <a:off x="4992384" y="2059063"/>
              <a:ext cx="26499" cy="11521"/>
            </a:xfrm>
            <a:custGeom>
              <a:avLst/>
              <a:gdLst/>
              <a:ahLst/>
              <a:cxnLst/>
              <a:rect l="l" t="t" r="r" b="b"/>
              <a:pathLst>
                <a:path w="1012" h="440" extrusionOk="0">
                  <a:moveTo>
                    <a:pt x="286" y="1"/>
                  </a:moveTo>
                  <a:cubicBezTo>
                    <a:pt x="0" y="1"/>
                    <a:pt x="0" y="43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72"/>
            <p:cNvSpPr/>
            <p:nvPr/>
          </p:nvSpPr>
          <p:spPr>
            <a:xfrm>
              <a:off x="5061068" y="2059063"/>
              <a:ext cx="26499" cy="11521"/>
            </a:xfrm>
            <a:custGeom>
              <a:avLst/>
              <a:gdLst/>
              <a:ahLst/>
              <a:cxnLst/>
              <a:rect l="l" t="t" r="r" b="b"/>
              <a:pathLst>
                <a:path w="1012" h="440" extrusionOk="0">
                  <a:moveTo>
                    <a:pt x="287" y="1"/>
                  </a:moveTo>
                  <a:cubicBezTo>
                    <a:pt x="1" y="1"/>
                    <a:pt x="1" y="43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72"/>
            <p:cNvSpPr/>
            <p:nvPr/>
          </p:nvSpPr>
          <p:spPr>
            <a:xfrm>
              <a:off x="5014615" y="2116068"/>
              <a:ext cx="50773" cy="17282"/>
            </a:xfrm>
            <a:custGeom>
              <a:avLst/>
              <a:gdLst/>
              <a:ahLst/>
              <a:cxnLst/>
              <a:rect l="l" t="t" r="r" b="b"/>
              <a:pathLst>
                <a:path w="1939" h="660" extrusionOk="0">
                  <a:moveTo>
                    <a:pt x="319" y="0"/>
                  </a:moveTo>
                  <a:cubicBezTo>
                    <a:pt x="150" y="0"/>
                    <a:pt x="1" y="219"/>
                    <a:pt x="162" y="380"/>
                  </a:cubicBezTo>
                  <a:cubicBezTo>
                    <a:pt x="373" y="556"/>
                    <a:pt x="633" y="659"/>
                    <a:pt x="904" y="659"/>
                  </a:cubicBezTo>
                  <a:cubicBezTo>
                    <a:pt x="927" y="659"/>
                    <a:pt x="950" y="659"/>
                    <a:pt x="973" y="657"/>
                  </a:cubicBezTo>
                  <a:cubicBezTo>
                    <a:pt x="996" y="659"/>
                    <a:pt x="1019" y="659"/>
                    <a:pt x="1042" y="659"/>
                  </a:cubicBezTo>
                  <a:cubicBezTo>
                    <a:pt x="1313" y="659"/>
                    <a:pt x="1573" y="556"/>
                    <a:pt x="1784" y="380"/>
                  </a:cubicBezTo>
                  <a:cubicBezTo>
                    <a:pt x="1938" y="219"/>
                    <a:pt x="1793" y="0"/>
                    <a:pt x="1626" y="0"/>
                  </a:cubicBezTo>
                  <a:cubicBezTo>
                    <a:pt x="1576" y="0"/>
                    <a:pt x="1525" y="20"/>
                    <a:pt x="1479" y="66"/>
                  </a:cubicBezTo>
                  <a:cubicBezTo>
                    <a:pt x="1326" y="171"/>
                    <a:pt x="1150" y="223"/>
                    <a:pt x="973" y="223"/>
                  </a:cubicBezTo>
                  <a:cubicBezTo>
                    <a:pt x="797" y="223"/>
                    <a:pt x="620" y="171"/>
                    <a:pt x="468" y="66"/>
                  </a:cubicBezTo>
                  <a:cubicBezTo>
                    <a:pt x="422" y="20"/>
                    <a:pt x="370"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72"/>
            <p:cNvSpPr/>
            <p:nvPr/>
          </p:nvSpPr>
          <p:spPr>
            <a:xfrm>
              <a:off x="4954154" y="1973150"/>
              <a:ext cx="171643" cy="68709"/>
            </a:xfrm>
            <a:custGeom>
              <a:avLst/>
              <a:gdLst/>
              <a:ahLst/>
              <a:cxnLst/>
              <a:rect l="l" t="t" r="r" b="b"/>
              <a:pathLst>
                <a:path w="6555" h="2624" extrusionOk="0">
                  <a:moveTo>
                    <a:pt x="1164" y="0"/>
                  </a:moveTo>
                  <a:cubicBezTo>
                    <a:pt x="869" y="0"/>
                    <a:pt x="601" y="210"/>
                    <a:pt x="535" y="496"/>
                  </a:cubicBezTo>
                  <a:lnTo>
                    <a:pt x="0" y="2624"/>
                  </a:lnTo>
                  <a:lnTo>
                    <a:pt x="6554" y="2624"/>
                  </a:lnTo>
                  <a:lnTo>
                    <a:pt x="6020" y="496"/>
                  </a:lnTo>
                  <a:cubicBezTo>
                    <a:pt x="5944" y="210"/>
                    <a:pt x="5686" y="0"/>
                    <a:pt x="53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72"/>
            <p:cNvSpPr/>
            <p:nvPr/>
          </p:nvSpPr>
          <p:spPr>
            <a:xfrm>
              <a:off x="4973400" y="2185118"/>
              <a:ext cx="55224" cy="50589"/>
            </a:xfrm>
            <a:custGeom>
              <a:avLst/>
              <a:gdLst/>
              <a:ahLst/>
              <a:cxnLst/>
              <a:rect l="l" t="t" r="r" b="b"/>
              <a:pathLst>
                <a:path w="2109" h="1932" extrusionOk="0">
                  <a:moveTo>
                    <a:pt x="834" y="0"/>
                  </a:moveTo>
                  <a:cubicBezTo>
                    <a:pt x="746" y="0"/>
                    <a:pt x="658" y="41"/>
                    <a:pt x="601" y="119"/>
                  </a:cubicBezTo>
                  <a:lnTo>
                    <a:pt x="0" y="911"/>
                  </a:lnTo>
                  <a:cubicBezTo>
                    <a:pt x="467" y="1454"/>
                    <a:pt x="1221" y="1836"/>
                    <a:pt x="2108" y="1931"/>
                  </a:cubicBezTo>
                  <a:lnTo>
                    <a:pt x="2108" y="787"/>
                  </a:lnTo>
                  <a:cubicBezTo>
                    <a:pt x="2108" y="682"/>
                    <a:pt x="2042" y="596"/>
                    <a:pt x="1946" y="577"/>
                  </a:cubicBezTo>
                  <a:cubicBezTo>
                    <a:pt x="1603" y="500"/>
                    <a:pt x="1288" y="329"/>
                    <a:pt x="1040" y="90"/>
                  </a:cubicBezTo>
                  <a:cubicBezTo>
                    <a:pt x="983" y="29"/>
                    <a:pt x="909" y="0"/>
                    <a:pt x="83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72"/>
            <p:cNvSpPr/>
            <p:nvPr/>
          </p:nvSpPr>
          <p:spPr>
            <a:xfrm>
              <a:off x="5051327" y="2184987"/>
              <a:ext cx="55486" cy="50720"/>
            </a:xfrm>
            <a:custGeom>
              <a:avLst/>
              <a:gdLst/>
              <a:ahLst/>
              <a:cxnLst/>
              <a:rect l="l" t="t" r="r" b="b"/>
              <a:pathLst>
                <a:path w="2119" h="1937" extrusionOk="0">
                  <a:moveTo>
                    <a:pt x="1284" y="0"/>
                  </a:moveTo>
                  <a:cubicBezTo>
                    <a:pt x="1210" y="0"/>
                    <a:pt x="1135" y="29"/>
                    <a:pt x="1079" y="86"/>
                  </a:cubicBezTo>
                  <a:cubicBezTo>
                    <a:pt x="830" y="334"/>
                    <a:pt x="506" y="505"/>
                    <a:pt x="163" y="582"/>
                  </a:cubicBezTo>
                  <a:cubicBezTo>
                    <a:pt x="67" y="601"/>
                    <a:pt x="0" y="687"/>
                    <a:pt x="10" y="792"/>
                  </a:cubicBezTo>
                  <a:lnTo>
                    <a:pt x="10" y="1936"/>
                  </a:lnTo>
                  <a:cubicBezTo>
                    <a:pt x="888" y="1841"/>
                    <a:pt x="1641" y="1459"/>
                    <a:pt x="2118" y="906"/>
                  </a:cubicBezTo>
                  <a:lnTo>
                    <a:pt x="1517" y="124"/>
                  </a:lnTo>
                  <a:cubicBezTo>
                    <a:pt x="1460" y="41"/>
                    <a:pt x="1372" y="0"/>
                    <a:pt x="1284"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72"/>
            <p:cNvSpPr/>
            <p:nvPr/>
          </p:nvSpPr>
          <p:spPr>
            <a:xfrm>
              <a:off x="4963895" y="2253408"/>
              <a:ext cx="15266" cy="11521"/>
            </a:xfrm>
            <a:custGeom>
              <a:avLst/>
              <a:gdLst/>
              <a:ahLst/>
              <a:cxnLst/>
              <a:rect l="l" t="t" r="r" b="b"/>
              <a:pathLst>
                <a:path w="583" h="440" extrusionOk="0">
                  <a:moveTo>
                    <a:pt x="287" y="1"/>
                  </a:moveTo>
                  <a:cubicBezTo>
                    <a:pt x="1" y="1"/>
                    <a:pt x="1" y="440"/>
                    <a:pt x="287" y="440"/>
                  </a:cubicBezTo>
                  <a:cubicBezTo>
                    <a:pt x="582" y="440"/>
                    <a:pt x="582" y="1"/>
                    <a:pt x="28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72"/>
            <p:cNvSpPr/>
            <p:nvPr/>
          </p:nvSpPr>
          <p:spPr>
            <a:xfrm>
              <a:off x="5101026" y="2253408"/>
              <a:ext cx="15266" cy="11521"/>
            </a:xfrm>
            <a:custGeom>
              <a:avLst/>
              <a:gdLst/>
              <a:ahLst/>
              <a:cxnLst/>
              <a:rect l="l" t="t" r="r" b="b"/>
              <a:pathLst>
                <a:path w="583" h="440" extrusionOk="0">
                  <a:moveTo>
                    <a:pt x="297" y="1"/>
                  </a:moveTo>
                  <a:cubicBezTo>
                    <a:pt x="1" y="1"/>
                    <a:pt x="1" y="440"/>
                    <a:pt x="297" y="440"/>
                  </a:cubicBezTo>
                  <a:cubicBezTo>
                    <a:pt x="583" y="440"/>
                    <a:pt x="583" y="1"/>
                    <a:pt x="2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8" name="Google Shape;13958;p72"/>
            <p:cNvSpPr/>
            <p:nvPr/>
          </p:nvSpPr>
          <p:spPr>
            <a:xfrm>
              <a:off x="5101026" y="2281898"/>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9" name="Google Shape;13959;p72"/>
            <p:cNvSpPr/>
            <p:nvPr/>
          </p:nvSpPr>
          <p:spPr>
            <a:xfrm>
              <a:off x="4963895" y="2281898"/>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72"/>
            <p:cNvSpPr/>
            <p:nvPr/>
          </p:nvSpPr>
          <p:spPr>
            <a:xfrm>
              <a:off x="5101026" y="2310623"/>
              <a:ext cx="15266" cy="11521"/>
            </a:xfrm>
            <a:custGeom>
              <a:avLst/>
              <a:gdLst/>
              <a:ahLst/>
              <a:cxnLst/>
              <a:rect l="l" t="t" r="r" b="b"/>
              <a:pathLst>
                <a:path w="583" h="440" extrusionOk="0">
                  <a:moveTo>
                    <a:pt x="297" y="0"/>
                  </a:moveTo>
                  <a:cubicBezTo>
                    <a:pt x="1" y="0"/>
                    <a:pt x="1" y="439"/>
                    <a:pt x="297" y="439"/>
                  </a:cubicBezTo>
                  <a:cubicBezTo>
                    <a:pt x="583" y="439"/>
                    <a:pt x="583" y="0"/>
                    <a:pt x="29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72"/>
            <p:cNvSpPr/>
            <p:nvPr/>
          </p:nvSpPr>
          <p:spPr>
            <a:xfrm>
              <a:off x="4963895" y="2310623"/>
              <a:ext cx="15266" cy="11521"/>
            </a:xfrm>
            <a:custGeom>
              <a:avLst/>
              <a:gdLst/>
              <a:ahLst/>
              <a:cxnLst/>
              <a:rect l="l" t="t" r="r" b="b"/>
              <a:pathLst>
                <a:path w="583" h="440" extrusionOk="0">
                  <a:moveTo>
                    <a:pt x="287" y="0"/>
                  </a:moveTo>
                  <a:cubicBezTo>
                    <a:pt x="1" y="0"/>
                    <a:pt x="1" y="439"/>
                    <a:pt x="287" y="439"/>
                  </a:cubicBezTo>
                  <a:cubicBezTo>
                    <a:pt x="582" y="439"/>
                    <a:pt x="582" y="0"/>
                    <a:pt x="287"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72"/>
            <p:cNvSpPr/>
            <p:nvPr/>
          </p:nvSpPr>
          <p:spPr>
            <a:xfrm>
              <a:off x="4954390" y="2041833"/>
              <a:ext cx="22781" cy="37235"/>
            </a:xfrm>
            <a:custGeom>
              <a:avLst/>
              <a:gdLst/>
              <a:ahLst/>
              <a:cxnLst/>
              <a:rect l="l" t="t" r="r" b="b"/>
              <a:pathLst>
                <a:path w="870" h="1422" extrusionOk="0">
                  <a:moveTo>
                    <a:pt x="1" y="1"/>
                  </a:moveTo>
                  <a:lnTo>
                    <a:pt x="1" y="1422"/>
                  </a:lnTo>
                  <a:lnTo>
                    <a:pt x="488" y="1355"/>
                  </a:lnTo>
                  <a:cubicBezTo>
                    <a:pt x="707" y="1327"/>
                    <a:pt x="869" y="1145"/>
                    <a:pt x="869" y="926"/>
                  </a:cubicBezTo>
                  <a:lnTo>
                    <a:pt x="869"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72"/>
            <p:cNvSpPr/>
            <p:nvPr/>
          </p:nvSpPr>
          <p:spPr>
            <a:xfrm>
              <a:off x="5103042" y="2041833"/>
              <a:ext cx="22755" cy="37235"/>
            </a:xfrm>
            <a:custGeom>
              <a:avLst/>
              <a:gdLst/>
              <a:ahLst/>
              <a:cxnLst/>
              <a:rect l="l" t="t" r="r" b="b"/>
              <a:pathLst>
                <a:path w="869" h="1422" extrusionOk="0">
                  <a:moveTo>
                    <a:pt x="0" y="1"/>
                  </a:moveTo>
                  <a:lnTo>
                    <a:pt x="0" y="926"/>
                  </a:lnTo>
                  <a:cubicBezTo>
                    <a:pt x="0" y="1145"/>
                    <a:pt x="162" y="1336"/>
                    <a:pt x="382" y="1355"/>
                  </a:cubicBezTo>
                  <a:lnTo>
                    <a:pt x="868" y="1422"/>
                  </a:lnTo>
                  <a:lnTo>
                    <a:pt x="868"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72"/>
            <p:cNvSpPr/>
            <p:nvPr/>
          </p:nvSpPr>
          <p:spPr>
            <a:xfrm>
              <a:off x="4954390" y="1973150"/>
              <a:ext cx="70490" cy="68709"/>
            </a:xfrm>
            <a:custGeom>
              <a:avLst/>
              <a:gdLst/>
              <a:ahLst/>
              <a:cxnLst/>
              <a:rect l="l" t="t" r="r" b="b"/>
              <a:pathLst>
                <a:path w="2692" h="2624" extrusionOk="0">
                  <a:moveTo>
                    <a:pt x="1165" y="0"/>
                  </a:moveTo>
                  <a:cubicBezTo>
                    <a:pt x="860" y="0"/>
                    <a:pt x="602" y="210"/>
                    <a:pt x="526" y="496"/>
                  </a:cubicBezTo>
                  <a:lnTo>
                    <a:pt x="1" y="2624"/>
                  </a:lnTo>
                  <a:lnTo>
                    <a:pt x="1527" y="2624"/>
                  </a:lnTo>
                  <a:lnTo>
                    <a:pt x="2052" y="496"/>
                  </a:lnTo>
                  <a:cubicBezTo>
                    <a:pt x="2128" y="210"/>
                    <a:pt x="2396" y="0"/>
                    <a:pt x="2691"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72"/>
            <p:cNvSpPr/>
            <p:nvPr/>
          </p:nvSpPr>
          <p:spPr>
            <a:xfrm>
              <a:off x="4958658" y="2013344"/>
              <a:ext cx="162897" cy="11286"/>
            </a:xfrm>
            <a:custGeom>
              <a:avLst/>
              <a:gdLst/>
              <a:ahLst/>
              <a:cxnLst/>
              <a:rect l="l" t="t" r="r" b="b"/>
              <a:pathLst>
                <a:path w="6221" h="431" extrusionOk="0">
                  <a:moveTo>
                    <a:pt x="105" y="1"/>
                  </a:moveTo>
                  <a:lnTo>
                    <a:pt x="0" y="430"/>
                  </a:lnTo>
                  <a:lnTo>
                    <a:pt x="6220" y="430"/>
                  </a:lnTo>
                  <a:lnTo>
                    <a:pt x="6115" y="1"/>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72"/>
            <p:cNvSpPr/>
            <p:nvPr/>
          </p:nvSpPr>
          <p:spPr>
            <a:xfrm>
              <a:off x="4958658" y="2013344"/>
              <a:ext cx="42734" cy="11286"/>
            </a:xfrm>
            <a:custGeom>
              <a:avLst/>
              <a:gdLst/>
              <a:ahLst/>
              <a:cxnLst/>
              <a:rect l="l" t="t" r="r" b="b"/>
              <a:pathLst>
                <a:path w="1632" h="431" extrusionOk="0">
                  <a:moveTo>
                    <a:pt x="105" y="1"/>
                  </a:moveTo>
                  <a:lnTo>
                    <a:pt x="0" y="430"/>
                  </a:lnTo>
                  <a:lnTo>
                    <a:pt x="1527" y="430"/>
                  </a:lnTo>
                  <a:lnTo>
                    <a:pt x="1632"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72"/>
            <p:cNvSpPr/>
            <p:nvPr/>
          </p:nvSpPr>
          <p:spPr>
            <a:xfrm>
              <a:off x="4942659" y="2224945"/>
              <a:ext cx="97199" cy="102933"/>
            </a:xfrm>
            <a:custGeom>
              <a:avLst/>
              <a:gdLst/>
              <a:ahLst/>
              <a:cxnLst/>
              <a:rect l="l" t="t" r="r" b="b"/>
              <a:pathLst>
                <a:path w="3712" h="3931" extrusionOk="0">
                  <a:moveTo>
                    <a:pt x="1317" y="0"/>
                  </a:moveTo>
                  <a:cubicBezTo>
                    <a:pt x="592" y="0"/>
                    <a:pt x="1" y="582"/>
                    <a:pt x="1" y="1307"/>
                  </a:cubicBezTo>
                  <a:lnTo>
                    <a:pt x="1" y="3931"/>
                  </a:lnTo>
                  <a:lnTo>
                    <a:pt x="439" y="3931"/>
                  </a:lnTo>
                  <a:lnTo>
                    <a:pt x="439" y="1307"/>
                  </a:lnTo>
                  <a:cubicBezTo>
                    <a:pt x="439" y="836"/>
                    <a:pt x="822" y="439"/>
                    <a:pt x="1300" y="439"/>
                  </a:cubicBezTo>
                  <a:cubicBezTo>
                    <a:pt x="1306" y="439"/>
                    <a:pt x="1311" y="439"/>
                    <a:pt x="1317" y="439"/>
                  </a:cubicBezTo>
                  <a:lnTo>
                    <a:pt x="3712" y="439"/>
                  </a:lnTo>
                  <a:cubicBezTo>
                    <a:pt x="3111" y="439"/>
                    <a:pt x="2510" y="296"/>
                    <a:pt x="1985"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68" name="Google Shape;13968;p72"/>
          <p:cNvGrpSpPr/>
          <p:nvPr/>
        </p:nvGrpSpPr>
        <p:grpSpPr>
          <a:xfrm>
            <a:off x="4902701" y="2879989"/>
            <a:ext cx="272560" cy="354676"/>
            <a:chOff x="4902701" y="2879989"/>
            <a:chExt cx="272560" cy="354676"/>
          </a:xfrm>
        </p:grpSpPr>
        <p:sp>
          <p:nvSpPr>
            <p:cNvPr id="13969" name="Google Shape;13969;p72"/>
            <p:cNvSpPr/>
            <p:nvPr/>
          </p:nvSpPr>
          <p:spPr>
            <a:xfrm>
              <a:off x="4902701" y="3081273"/>
              <a:ext cx="272560" cy="153392"/>
            </a:xfrm>
            <a:custGeom>
              <a:avLst/>
              <a:gdLst/>
              <a:ahLst/>
              <a:cxnLst/>
              <a:rect l="l" t="t" r="r" b="b"/>
              <a:pathLst>
                <a:path w="10409" h="5858" extrusionOk="0">
                  <a:moveTo>
                    <a:pt x="3673" y="0"/>
                  </a:moveTo>
                  <a:lnTo>
                    <a:pt x="3673" y="1040"/>
                  </a:lnTo>
                  <a:cubicBezTo>
                    <a:pt x="3673" y="1326"/>
                    <a:pt x="3482" y="1574"/>
                    <a:pt x="3206" y="1660"/>
                  </a:cubicBezTo>
                  <a:lnTo>
                    <a:pt x="935" y="2328"/>
                  </a:lnTo>
                  <a:cubicBezTo>
                    <a:pt x="372" y="2490"/>
                    <a:pt x="0" y="2996"/>
                    <a:pt x="0" y="3577"/>
                  </a:cubicBezTo>
                  <a:lnTo>
                    <a:pt x="0" y="5209"/>
                  </a:lnTo>
                  <a:cubicBezTo>
                    <a:pt x="0" y="5571"/>
                    <a:pt x="286" y="5858"/>
                    <a:pt x="649" y="5858"/>
                  </a:cubicBezTo>
                  <a:lnTo>
                    <a:pt x="9760" y="5858"/>
                  </a:lnTo>
                  <a:cubicBezTo>
                    <a:pt x="10113" y="5858"/>
                    <a:pt x="10408" y="5571"/>
                    <a:pt x="10408" y="5209"/>
                  </a:cubicBezTo>
                  <a:lnTo>
                    <a:pt x="10408" y="3577"/>
                  </a:lnTo>
                  <a:cubicBezTo>
                    <a:pt x="10408" y="2996"/>
                    <a:pt x="10027" y="2490"/>
                    <a:pt x="9464" y="2328"/>
                  </a:cubicBezTo>
                  <a:lnTo>
                    <a:pt x="7184" y="1660"/>
                  </a:lnTo>
                  <a:cubicBezTo>
                    <a:pt x="6907" y="1574"/>
                    <a:pt x="6716" y="1317"/>
                    <a:pt x="6716" y="1030"/>
                  </a:cubicBezTo>
                  <a:lnTo>
                    <a:pt x="671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72"/>
            <p:cNvSpPr/>
            <p:nvPr/>
          </p:nvSpPr>
          <p:spPr>
            <a:xfrm>
              <a:off x="4902701" y="3123483"/>
              <a:ext cx="272560" cy="111182"/>
            </a:xfrm>
            <a:custGeom>
              <a:avLst/>
              <a:gdLst/>
              <a:ahLst/>
              <a:cxnLst/>
              <a:rect l="l" t="t" r="r" b="b"/>
              <a:pathLst>
                <a:path w="10409" h="4246" extrusionOk="0">
                  <a:moveTo>
                    <a:pt x="3320" y="0"/>
                  </a:moveTo>
                  <a:cubicBezTo>
                    <a:pt x="3282" y="19"/>
                    <a:pt x="3244" y="29"/>
                    <a:pt x="3206" y="48"/>
                  </a:cubicBezTo>
                  <a:lnTo>
                    <a:pt x="935" y="716"/>
                  </a:lnTo>
                  <a:cubicBezTo>
                    <a:pt x="372" y="878"/>
                    <a:pt x="0" y="1384"/>
                    <a:pt x="0" y="1965"/>
                  </a:cubicBezTo>
                  <a:lnTo>
                    <a:pt x="0" y="3597"/>
                  </a:lnTo>
                  <a:cubicBezTo>
                    <a:pt x="0" y="3959"/>
                    <a:pt x="286" y="4246"/>
                    <a:pt x="649" y="4246"/>
                  </a:cubicBezTo>
                  <a:lnTo>
                    <a:pt x="9760" y="4246"/>
                  </a:lnTo>
                  <a:cubicBezTo>
                    <a:pt x="10113" y="4246"/>
                    <a:pt x="10408" y="3959"/>
                    <a:pt x="10408" y="3597"/>
                  </a:cubicBezTo>
                  <a:lnTo>
                    <a:pt x="10408" y="1965"/>
                  </a:lnTo>
                  <a:cubicBezTo>
                    <a:pt x="10408" y="1384"/>
                    <a:pt x="10027" y="878"/>
                    <a:pt x="9464" y="716"/>
                  </a:cubicBezTo>
                  <a:lnTo>
                    <a:pt x="7184" y="48"/>
                  </a:lnTo>
                  <a:cubicBezTo>
                    <a:pt x="7146" y="29"/>
                    <a:pt x="7107" y="19"/>
                    <a:pt x="7069" y="0"/>
                  </a:cubicBezTo>
                  <a:lnTo>
                    <a:pt x="5200" y="344"/>
                  </a:lnTo>
                  <a:lnTo>
                    <a:pt x="33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72"/>
            <p:cNvSpPr/>
            <p:nvPr/>
          </p:nvSpPr>
          <p:spPr>
            <a:xfrm>
              <a:off x="4966644" y="3123483"/>
              <a:ext cx="143913" cy="43781"/>
            </a:xfrm>
            <a:custGeom>
              <a:avLst/>
              <a:gdLst/>
              <a:ahLst/>
              <a:cxnLst/>
              <a:rect l="l" t="t" r="r" b="b"/>
              <a:pathLst>
                <a:path w="5496" h="1672" extrusionOk="0">
                  <a:moveTo>
                    <a:pt x="878" y="0"/>
                  </a:moveTo>
                  <a:cubicBezTo>
                    <a:pt x="840" y="19"/>
                    <a:pt x="802" y="29"/>
                    <a:pt x="764" y="48"/>
                  </a:cubicBezTo>
                  <a:lnTo>
                    <a:pt x="0" y="267"/>
                  </a:lnTo>
                  <a:cubicBezTo>
                    <a:pt x="39" y="372"/>
                    <a:pt x="105" y="468"/>
                    <a:pt x="191" y="544"/>
                  </a:cubicBezTo>
                  <a:lnTo>
                    <a:pt x="1260" y="1460"/>
                  </a:lnTo>
                  <a:cubicBezTo>
                    <a:pt x="1423" y="1602"/>
                    <a:pt x="1624" y="1671"/>
                    <a:pt x="1823" y="1671"/>
                  </a:cubicBezTo>
                  <a:cubicBezTo>
                    <a:pt x="2077" y="1671"/>
                    <a:pt x="2329" y="1559"/>
                    <a:pt x="2500" y="1345"/>
                  </a:cubicBezTo>
                  <a:lnTo>
                    <a:pt x="2748" y="1031"/>
                  </a:lnTo>
                  <a:lnTo>
                    <a:pt x="2996" y="1345"/>
                  </a:lnTo>
                  <a:cubicBezTo>
                    <a:pt x="3167" y="1559"/>
                    <a:pt x="3419" y="1671"/>
                    <a:pt x="3675" y="1671"/>
                  </a:cubicBezTo>
                  <a:cubicBezTo>
                    <a:pt x="3875" y="1671"/>
                    <a:pt x="4078" y="1602"/>
                    <a:pt x="4246" y="1460"/>
                  </a:cubicBezTo>
                  <a:lnTo>
                    <a:pt x="5314" y="544"/>
                  </a:lnTo>
                  <a:cubicBezTo>
                    <a:pt x="5400" y="468"/>
                    <a:pt x="5457" y="372"/>
                    <a:pt x="5495" y="267"/>
                  </a:cubicBezTo>
                  <a:lnTo>
                    <a:pt x="4732" y="48"/>
                  </a:lnTo>
                  <a:cubicBezTo>
                    <a:pt x="4694" y="29"/>
                    <a:pt x="4656" y="19"/>
                    <a:pt x="4627" y="0"/>
                  </a:cubicBezTo>
                  <a:lnTo>
                    <a:pt x="2748" y="344"/>
                  </a:lnTo>
                  <a:lnTo>
                    <a:pt x="878"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72"/>
            <p:cNvSpPr/>
            <p:nvPr/>
          </p:nvSpPr>
          <p:spPr>
            <a:xfrm>
              <a:off x="4998878" y="3081273"/>
              <a:ext cx="79445" cy="22676"/>
            </a:xfrm>
            <a:custGeom>
              <a:avLst/>
              <a:gdLst/>
              <a:ahLst/>
              <a:cxnLst/>
              <a:rect l="l" t="t" r="r" b="b"/>
              <a:pathLst>
                <a:path w="3034" h="866" extrusionOk="0">
                  <a:moveTo>
                    <a:pt x="0" y="0"/>
                  </a:moveTo>
                  <a:lnTo>
                    <a:pt x="0" y="487"/>
                  </a:lnTo>
                  <a:cubicBezTo>
                    <a:pt x="472" y="739"/>
                    <a:pt x="995" y="866"/>
                    <a:pt x="1517" y="866"/>
                  </a:cubicBezTo>
                  <a:cubicBezTo>
                    <a:pt x="2039" y="866"/>
                    <a:pt x="2562" y="739"/>
                    <a:pt x="3034" y="487"/>
                  </a:cubicBezTo>
                  <a:lnTo>
                    <a:pt x="303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3" name="Google Shape;13973;p72"/>
            <p:cNvSpPr/>
            <p:nvPr/>
          </p:nvSpPr>
          <p:spPr>
            <a:xfrm>
              <a:off x="4942397" y="2933616"/>
              <a:ext cx="187904" cy="158917"/>
            </a:xfrm>
            <a:custGeom>
              <a:avLst/>
              <a:gdLst/>
              <a:ahLst/>
              <a:cxnLst/>
              <a:rect l="l" t="t" r="r" b="b"/>
              <a:pathLst>
                <a:path w="7176" h="6069" extrusionOk="0">
                  <a:moveTo>
                    <a:pt x="860" y="1"/>
                  </a:moveTo>
                  <a:lnTo>
                    <a:pt x="860" y="2386"/>
                  </a:lnTo>
                  <a:lnTo>
                    <a:pt x="755" y="2386"/>
                  </a:lnTo>
                  <a:cubicBezTo>
                    <a:pt x="745" y="2386"/>
                    <a:pt x="736" y="2385"/>
                    <a:pt x="727" y="2385"/>
                  </a:cubicBezTo>
                  <a:cubicBezTo>
                    <a:pt x="4" y="2385"/>
                    <a:pt x="1" y="3474"/>
                    <a:pt x="718" y="3474"/>
                  </a:cubicBezTo>
                  <a:cubicBezTo>
                    <a:pt x="730" y="3474"/>
                    <a:pt x="742" y="3474"/>
                    <a:pt x="755" y="3473"/>
                  </a:cubicBezTo>
                  <a:lnTo>
                    <a:pt x="869" y="3473"/>
                  </a:lnTo>
                  <a:cubicBezTo>
                    <a:pt x="993" y="4933"/>
                    <a:pt x="2214" y="6068"/>
                    <a:pt x="3684" y="6068"/>
                  </a:cubicBezTo>
                  <a:cubicBezTo>
                    <a:pt x="5153" y="6068"/>
                    <a:pt x="6374" y="4933"/>
                    <a:pt x="6488" y="3473"/>
                  </a:cubicBezTo>
                  <a:lnTo>
                    <a:pt x="6603" y="3473"/>
                  </a:lnTo>
                  <a:cubicBezTo>
                    <a:pt x="6609" y="3474"/>
                    <a:pt x="6615" y="3474"/>
                    <a:pt x="6621" y="3474"/>
                  </a:cubicBezTo>
                  <a:cubicBezTo>
                    <a:pt x="6927" y="3474"/>
                    <a:pt x="7175" y="3238"/>
                    <a:pt x="7175" y="2930"/>
                  </a:cubicBezTo>
                  <a:cubicBezTo>
                    <a:pt x="7175" y="2630"/>
                    <a:pt x="6927" y="2386"/>
                    <a:pt x="6620" y="2386"/>
                  </a:cubicBezTo>
                  <a:cubicBezTo>
                    <a:pt x="6614" y="2386"/>
                    <a:pt x="6609" y="2386"/>
                    <a:pt x="6603" y="2386"/>
                  </a:cubicBezTo>
                  <a:lnTo>
                    <a:pt x="6498" y="2386"/>
                  </a:lnTo>
                  <a:lnTo>
                    <a:pt x="6498"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4" name="Google Shape;13974;p72"/>
            <p:cNvSpPr/>
            <p:nvPr/>
          </p:nvSpPr>
          <p:spPr>
            <a:xfrm>
              <a:off x="4947163" y="2933616"/>
              <a:ext cx="142656" cy="159074"/>
            </a:xfrm>
            <a:custGeom>
              <a:avLst/>
              <a:gdLst/>
              <a:ahLst/>
              <a:cxnLst/>
              <a:rect l="l" t="t" r="r" b="b"/>
              <a:pathLst>
                <a:path w="5448" h="6075" extrusionOk="0">
                  <a:moveTo>
                    <a:pt x="678" y="1"/>
                  </a:moveTo>
                  <a:lnTo>
                    <a:pt x="678" y="2386"/>
                  </a:lnTo>
                  <a:lnTo>
                    <a:pt x="601" y="2386"/>
                  </a:lnTo>
                  <a:cubicBezTo>
                    <a:pt x="595" y="2386"/>
                    <a:pt x="589" y="2386"/>
                    <a:pt x="583" y="2386"/>
                  </a:cubicBezTo>
                  <a:cubicBezTo>
                    <a:pt x="304" y="2386"/>
                    <a:pt x="66" y="2593"/>
                    <a:pt x="29" y="2872"/>
                  </a:cubicBezTo>
                  <a:cubicBezTo>
                    <a:pt x="0" y="3197"/>
                    <a:pt x="248" y="3473"/>
                    <a:pt x="573" y="3473"/>
                  </a:cubicBezTo>
                  <a:lnTo>
                    <a:pt x="687" y="3473"/>
                  </a:lnTo>
                  <a:cubicBezTo>
                    <a:pt x="800" y="4963"/>
                    <a:pt x="2044" y="6075"/>
                    <a:pt x="3486" y="6075"/>
                  </a:cubicBezTo>
                  <a:cubicBezTo>
                    <a:pt x="3632" y="6075"/>
                    <a:pt x="3781" y="6063"/>
                    <a:pt x="3931" y="6040"/>
                  </a:cubicBezTo>
                  <a:cubicBezTo>
                    <a:pt x="2567" y="5820"/>
                    <a:pt x="1546" y="4637"/>
                    <a:pt x="1546" y="3254"/>
                  </a:cubicBezTo>
                  <a:lnTo>
                    <a:pt x="1546" y="1737"/>
                  </a:lnTo>
                  <a:cubicBezTo>
                    <a:pt x="1546" y="1260"/>
                    <a:pt x="1937" y="869"/>
                    <a:pt x="2414" y="869"/>
                  </a:cubicBezTo>
                  <a:lnTo>
                    <a:pt x="5018" y="869"/>
                  </a:lnTo>
                  <a:cubicBezTo>
                    <a:pt x="5257" y="869"/>
                    <a:pt x="5448" y="678"/>
                    <a:pt x="5448" y="440"/>
                  </a:cubicBezTo>
                  <a:lnTo>
                    <a:pt x="5448"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72"/>
            <p:cNvSpPr/>
            <p:nvPr/>
          </p:nvSpPr>
          <p:spPr>
            <a:xfrm>
              <a:off x="4976883" y="3106175"/>
              <a:ext cx="61980" cy="49725"/>
            </a:xfrm>
            <a:custGeom>
              <a:avLst/>
              <a:gdLst/>
              <a:ahLst/>
              <a:cxnLst/>
              <a:rect l="l" t="t" r="r" b="b"/>
              <a:pathLst>
                <a:path w="2367" h="1899" extrusionOk="0">
                  <a:moveTo>
                    <a:pt x="500" y="1"/>
                  </a:moveTo>
                  <a:cubicBezTo>
                    <a:pt x="420" y="1"/>
                    <a:pt x="345" y="46"/>
                    <a:pt x="306" y="117"/>
                  </a:cubicBezTo>
                  <a:lnTo>
                    <a:pt x="39" y="661"/>
                  </a:lnTo>
                  <a:cubicBezTo>
                    <a:pt x="1" y="738"/>
                    <a:pt x="20" y="823"/>
                    <a:pt x="77" y="871"/>
                  </a:cubicBezTo>
                  <a:lnTo>
                    <a:pt x="1155" y="1797"/>
                  </a:lnTo>
                  <a:cubicBezTo>
                    <a:pt x="1235" y="1864"/>
                    <a:pt x="1337" y="1898"/>
                    <a:pt x="1438" y="1898"/>
                  </a:cubicBezTo>
                  <a:cubicBezTo>
                    <a:pt x="1564" y="1898"/>
                    <a:pt x="1690" y="1845"/>
                    <a:pt x="1775" y="1739"/>
                  </a:cubicBezTo>
                  <a:lnTo>
                    <a:pt x="2367" y="1005"/>
                  </a:lnTo>
                  <a:lnTo>
                    <a:pt x="611" y="32"/>
                  </a:lnTo>
                  <a:cubicBezTo>
                    <a:pt x="575" y="10"/>
                    <a:pt x="537" y="1"/>
                    <a:pt x="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72"/>
            <p:cNvSpPr/>
            <p:nvPr/>
          </p:nvSpPr>
          <p:spPr>
            <a:xfrm>
              <a:off x="5038836" y="3106175"/>
              <a:ext cx="61718" cy="49725"/>
            </a:xfrm>
            <a:custGeom>
              <a:avLst/>
              <a:gdLst/>
              <a:ahLst/>
              <a:cxnLst/>
              <a:rect l="l" t="t" r="r" b="b"/>
              <a:pathLst>
                <a:path w="2357" h="1899" extrusionOk="0">
                  <a:moveTo>
                    <a:pt x="1861" y="1"/>
                  </a:moveTo>
                  <a:cubicBezTo>
                    <a:pt x="1825" y="1"/>
                    <a:pt x="1789" y="10"/>
                    <a:pt x="1756" y="32"/>
                  </a:cubicBezTo>
                  <a:lnTo>
                    <a:pt x="1" y="1005"/>
                  </a:lnTo>
                  <a:lnTo>
                    <a:pt x="582" y="1739"/>
                  </a:lnTo>
                  <a:cubicBezTo>
                    <a:pt x="667" y="1845"/>
                    <a:pt x="793" y="1898"/>
                    <a:pt x="921" y="1898"/>
                  </a:cubicBezTo>
                  <a:cubicBezTo>
                    <a:pt x="1024" y="1898"/>
                    <a:pt x="1127" y="1864"/>
                    <a:pt x="1212" y="1797"/>
                  </a:cubicBezTo>
                  <a:lnTo>
                    <a:pt x="2281" y="871"/>
                  </a:lnTo>
                  <a:cubicBezTo>
                    <a:pt x="2338" y="823"/>
                    <a:pt x="2357" y="738"/>
                    <a:pt x="2319" y="661"/>
                  </a:cubicBezTo>
                  <a:lnTo>
                    <a:pt x="2052" y="117"/>
                  </a:lnTo>
                  <a:cubicBezTo>
                    <a:pt x="2012" y="46"/>
                    <a:pt x="1938" y="1"/>
                    <a:pt x="186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72"/>
            <p:cNvSpPr/>
            <p:nvPr/>
          </p:nvSpPr>
          <p:spPr>
            <a:xfrm>
              <a:off x="4999114" y="2996512"/>
              <a:ext cx="11260" cy="17073"/>
            </a:xfrm>
            <a:custGeom>
              <a:avLst/>
              <a:gdLst/>
              <a:ahLst/>
              <a:cxnLst/>
              <a:rect l="l" t="t" r="r" b="b"/>
              <a:pathLst>
                <a:path w="430" h="652" extrusionOk="0">
                  <a:moveTo>
                    <a:pt x="215" y="1"/>
                  </a:moveTo>
                  <a:cubicBezTo>
                    <a:pt x="108" y="1"/>
                    <a:pt x="1" y="75"/>
                    <a:pt x="1" y="222"/>
                  </a:cubicBezTo>
                  <a:lnTo>
                    <a:pt x="1" y="442"/>
                  </a:lnTo>
                  <a:cubicBezTo>
                    <a:pt x="1" y="556"/>
                    <a:pt x="96" y="652"/>
                    <a:pt x="211" y="652"/>
                  </a:cubicBezTo>
                  <a:cubicBezTo>
                    <a:pt x="335" y="652"/>
                    <a:pt x="430" y="556"/>
                    <a:pt x="430" y="43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72"/>
            <p:cNvSpPr/>
            <p:nvPr/>
          </p:nvSpPr>
          <p:spPr>
            <a:xfrm>
              <a:off x="5067064" y="2996512"/>
              <a:ext cx="11521" cy="17073"/>
            </a:xfrm>
            <a:custGeom>
              <a:avLst/>
              <a:gdLst/>
              <a:ahLst/>
              <a:cxnLst/>
              <a:rect l="l" t="t" r="r" b="b"/>
              <a:pathLst>
                <a:path w="440" h="652" extrusionOk="0">
                  <a:moveTo>
                    <a:pt x="220" y="1"/>
                  </a:moveTo>
                  <a:cubicBezTo>
                    <a:pt x="110" y="1"/>
                    <a:pt x="1" y="75"/>
                    <a:pt x="1" y="222"/>
                  </a:cubicBezTo>
                  <a:lnTo>
                    <a:pt x="1" y="442"/>
                  </a:lnTo>
                  <a:cubicBezTo>
                    <a:pt x="1" y="556"/>
                    <a:pt x="96" y="652"/>
                    <a:pt x="220" y="652"/>
                  </a:cubicBezTo>
                  <a:cubicBezTo>
                    <a:pt x="344" y="652"/>
                    <a:pt x="439" y="556"/>
                    <a:pt x="439" y="43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72"/>
            <p:cNvSpPr/>
            <p:nvPr/>
          </p:nvSpPr>
          <p:spPr>
            <a:xfrm>
              <a:off x="4991363" y="2979099"/>
              <a:ext cx="26525" cy="11521"/>
            </a:xfrm>
            <a:custGeom>
              <a:avLst/>
              <a:gdLst/>
              <a:ahLst/>
              <a:cxnLst/>
              <a:rect l="l" t="t" r="r" b="b"/>
              <a:pathLst>
                <a:path w="1013" h="440" extrusionOk="0">
                  <a:moveTo>
                    <a:pt x="287" y="0"/>
                  </a:moveTo>
                  <a:cubicBezTo>
                    <a:pt x="1" y="0"/>
                    <a:pt x="1" y="430"/>
                    <a:pt x="287" y="439"/>
                  </a:cubicBezTo>
                  <a:lnTo>
                    <a:pt x="726" y="439"/>
                  </a:lnTo>
                  <a:cubicBezTo>
                    <a:pt x="1012" y="430"/>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72"/>
            <p:cNvSpPr/>
            <p:nvPr/>
          </p:nvSpPr>
          <p:spPr>
            <a:xfrm>
              <a:off x="5059575" y="2979099"/>
              <a:ext cx="26499" cy="11521"/>
            </a:xfrm>
            <a:custGeom>
              <a:avLst/>
              <a:gdLst/>
              <a:ahLst/>
              <a:cxnLst/>
              <a:rect l="l" t="t" r="r" b="b"/>
              <a:pathLst>
                <a:path w="1012" h="440" extrusionOk="0">
                  <a:moveTo>
                    <a:pt x="287" y="0"/>
                  </a:moveTo>
                  <a:cubicBezTo>
                    <a:pt x="0" y="0"/>
                    <a:pt x="0" y="439"/>
                    <a:pt x="287" y="439"/>
                  </a:cubicBezTo>
                  <a:lnTo>
                    <a:pt x="725" y="439"/>
                  </a:lnTo>
                  <a:cubicBezTo>
                    <a:pt x="1012" y="430"/>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72"/>
            <p:cNvSpPr/>
            <p:nvPr/>
          </p:nvSpPr>
          <p:spPr>
            <a:xfrm>
              <a:off x="5013097" y="3033538"/>
              <a:ext cx="51244" cy="22781"/>
            </a:xfrm>
            <a:custGeom>
              <a:avLst/>
              <a:gdLst/>
              <a:ahLst/>
              <a:cxnLst/>
              <a:rect l="l" t="t" r="r" b="b"/>
              <a:pathLst>
                <a:path w="1957" h="870" extrusionOk="0">
                  <a:moveTo>
                    <a:pt x="125" y="1"/>
                  </a:moveTo>
                  <a:cubicBezTo>
                    <a:pt x="58" y="1"/>
                    <a:pt x="1" y="58"/>
                    <a:pt x="10" y="125"/>
                  </a:cubicBezTo>
                  <a:cubicBezTo>
                    <a:pt x="87" y="545"/>
                    <a:pt x="487" y="869"/>
                    <a:pt x="984" y="869"/>
                  </a:cubicBezTo>
                  <a:cubicBezTo>
                    <a:pt x="1470" y="869"/>
                    <a:pt x="1871" y="545"/>
                    <a:pt x="1947" y="125"/>
                  </a:cubicBezTo>
                  <a:cubicBezTo>
                    <a:pt x="1957" y="58"/>
                    <a:pt x="1909" y="1"/>
                    <a:pt x="18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2" name="Google Shape;13982;p72"/>
            <p:cNvSpPr/>
            <p:nvPr/>
          </p:nvSpPr>
          <p:spPr>
            <a:xfrm>
              <a:off x="5033102" y="3172188"/>
              <a:ext cx="11260" cy="11260"/>
            </a:xfrm>
            <a:custGeom>
              <a:avLst/>
              <a:gdLst/>
              <a:ahLst/>
              <a:cxnLst/>
              <a:rect l="l" t="t" r="r" b="b"/>
              <a:pathLst>
                <a:path w="430" h="430" extrusionOk="0">
                  <a:moveTo>
                    <a:pt x="220" y="1"/>
                  </a:moveTo>
                  <a:cubicBezTo>
                    <a:pt x="95" y="1"/>
                    <a:pt x="0" y="96"/>
                    <a:pt x="0" y="220"/>
                  </a:cubicBezTo>
                  <a:cubicBezTo>
                    <a:pt x="0" y="334"/>
                    <a:pt x="95" y="430"/>
                    <a:pt x="220" y="430"/>
                  </a:cubicBezTo>
                  <a:cubicBezTo>
                    <a:pt x="334" y="430"/>
                    <a:pt x="429" y="33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3" name="Google Shape;13983;p72"/>
            <p:cNvSpPr/>
            <p:nvPr/>
          </p:nvSpPr>
          <p:spPr>
            <a:xfrm>
              <a:off x="5033102" y="3206150"/>
              <a:ext cx="11260" cy="11521"/>
            </a:xfrm>
            <a:custGeom>
              <a:avLst/>
              <a:gdLst/>
              <a:ahLst/>
              <a:cxnLst/>
              <a:rect l="l" t="t" r="r" b="b"/>
              <a:pathLst>
                <a:path w="430" h="440" extrusionOk="0">
                  <a:moveTo>
                    <a:pt x="220" y="1"/>
                  </a:moveTo>
                  <a:cubicBezTo>
                    <a:pt x="95" y="1"/>
                    <a:pt x="0" y="96"/>
                    <a:pt x="0" y="220"/>
                  </a:cubicBezTo>
                  <a:cubicBezTo>
                    <a:pt x="0" y="344"/>
                    <a:pt x="95" y="440"/>
                    <a:pt x="220" y="440"/>
                  </a:cubicBezTo>
                  <a:cubicBezTo>
                    <a:pt x="334" y="440"/>
                    <a:pt x="429" y="344"/>
                    <a:pt x="429" y="220"/>
                  </a:cubicBezTo>
                  <a:cubicBezTo>
                    <a:pt x="429" y="96"/>
                    <a:pt x="334" y="1"/>
                    <a:pt x="22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72"/>
            <p:cNvSpPr/>
            <p:nvPr/>
          </p:nvSpPr>
          <p:spPr>
            <a:xfrm>
              <a:off x="4944413" y="2922383"/>
              <a:ext cx="188637" cy="76460"/>
            </a:xfrm>
            <a:custGeom>
              <a:avLst/>
              <a:gdLst/>
              <a:ahLst/>
              <a:cxnLst/>
              <a:rect l="l" t="t" r="r" b="b"/>
              <a:pathLst>
                <a:path w="7204" h="2920" extrusionOk="0">
                  <a:moveTo>
                    <a:pt x="1174" y="1"/>
                  </a:moveTo>
                  <a:cubicBezTo>
                    <a:pt x="516" y="1"/>
                    <a:pt x="0" y="583"/>
                    <a:pt x="105" y="1241"/>
                  </a:cubicBezTo>
                  <a:lnTo>
                    <a:pt x="353" y="2920"/>
                  </a:lnTo>
                  <a:lnTo>
                    <a:pt x="840" y="2863"/>
                  </a:lnTo>
                  <a:cubicBezTo>
                    <a:pt x="1050" y="2834"/>
                    <a:pt x="1212" y="2653"/>
                    <a:pt x="1222" y="2433"/>
                  </a:cubicBezTo>
                  <a:lnTo>
                    <a:pt x="1222" y="1298"/>
                  </a:lnTo>
                  <a:cubicBezTo>
                    <a:pt x="1222" y="1060"/>
                    <a:pt x="1412" y="869"/>
                    <a:pt x="1651" y="869"/>
                  </a:cubicBezTo>
                  <a:lnTo>
                    <a:pt x="5553" y="869"/>
                  </a:lnTo>
                  <a:cubicBezTo>
                    <a:pt x="5791" y="869"/>
                    <a:pt x="5991" y="1060"/>
                    <a:pt x="5991" y="1298"/>
                  </a:cubicBezTo>
                  <a:lnTo>
                    <a:pt x="5991" y="2433"/>
                  </a:lnTo>
                  <a:cubicBezTo>
                    <a:pt x="5991" y="2653"/>
                    <a:pt x="6154" y="2834"/>
                    <a:pt x="6373" y="2863"/>
                  </a:cubicBezTo>
                  <a:lnTo>
                    <a:pt x="6860" y="2920"/>
                  </a:lnTo>
                  <a:lnTo>
                    <a:pt x="7108" y="1241"/>
                  </a:lnTo>
                  <a:cubicBezTo>
                    <a:pt x="7203" y="583"/>
                    <a:pt x="6697" y="1"/>
                    <a:pt x="603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72"/>
            <p:cNvSpPr/>
            <p:nvPr/>
          </p:nvSpPr>
          <p:spPr>
            <a:xfrm>
              <a:off x="4976385" y="2879989"/>
              <a:ext cx="150668" cy="65148"/>
            </a:xfrm>
            <a:custGeom>
              <a:avLst/>
              <a:gdLst/>
              <a:ahLst/>
              <a:cxnLst/>
              <a:rect l="l" t="t" r="r" b="b"/>
              <a:pathLst>
                <a:path w="5754" h="2488" extrusionOk="0">
                  <a:moveTo>
                    <a:pt x="5093" y="0"/>
                  </a:moveTo>
                  <a:cubicBezTo>
                    <a:pt x="5059" y="0"/>
                    <a:pt x="5024" y="8"/>
                    <a:pt x="4990" y="26"/>
                  </a:cubicBezTo>
                  <a:cubicBezTo>
                    <a:pt x="4770" y="151"/>
                    <a:pt x="4351" y="313"/>
                    <a:pt x="3683" y="313"/>
                  </a:cubicBezTo>
                  <a:lnTo>
                    <a:pt x="1517" y="313"/>
                  </a:lnTo>
                  <a:cubicBezTo>
                    <a:pt x="678" y="313"/>
                    <a:pt x="1" y="1000"/>
                    <a:pt x="1" y="1839"/>
                  </a:cubicBezTo>
                  <a:cubicBezTo>
                    <a:pt x="1" y="2192"/>
                    <a:pt x="287" y="2488"/>
                    <a:pt x="649" y="2488"/>
                  </a:cubicBezTo>
                  <a:lnTo>
                    <a:pt x="4122" y="2488"/>
                  </a:lnTo>
                  <a:cubicBezTo>
                    <a:pt x="4933" y="2488"/>
                    <a:pt x="5753" y="1524"/>
                    <a:pt x="5305" y="151"/>
                  </a:cubicBezTo>
                  <a:cubicBezTo>
                    <a:pt x="5270" y="60"/>
                    <a:pt x="5184" y="0"/>
                    <a:pt x="5093"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6" name="Google Shape;13986;p72"/>
            <p:cNvSpPr/>
            <p:nvPr/>
          </p:nvSpPr>
          <p:spPr>
            <a:xfrm>
              <a:off x="4936427" y="3183421"/>
              <a:ext cx="17256" cy="51244"/>
            </a:xfrm>
            <a:custGeom>
              <a:avLst/>
              <a:gdLst/>
              <a:ahLst/>
              <a:cxnLst/>
              <a:rect l="l" t="t" r="r" b="b"/>
              <a:pathLst>
                <a:path w="659" h="1957" extrusionOk="0">
                  <a:moveTo>
                    <a:pt x="658" y="1"/>
                  </a:moveTo>
                  <a:cubicBezTo>
                    <a:pt x="296" y="1"/>
                    <a:pt x="0" y="297"/>
                    <a:pt x="0" y="659"/>
                  </a:cubicBezTo>
                  <a:lnTo>
                    <a:pt x="0" y="1957"/>
                  </a:lnTo>
                  <a:lnTo>
                    <a:pt x="658" y="1957"/>
                  </a:lnTo>
                  <a:lnTo>
                    <a:pt x="658"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7" name="Google Shape;13987;p72"/>
            <p:cNvSpPr/>
            <p:nvPr/>
          </p:nvSpPr>
          <p:spPr>
            <a:xfrm>
              <a:off x="5123781" y="3183421"/>
              <a:ext cx="16994" cy="51244"/>
            </a:xfrm>
            <a:custGeom>
              <a:avLst/>
              <a:gdLst/>
              <a:ahLst/>
              <a:cxnLst/>
              <a:rect l="l" t="t" r="r" b="b"/>
              <a:pathLst>
                <a:path w="649" h="1957" extrusionOk="0">
                  <a:moveTo>
                    <a:pt x="0" y="1"/>
                  </a:moveTo>
                  <a:lnTo>
                    <a:pt x="0" y="1957"/>
                  </a:lnTo>
                  <a:lnTo>
                    <a:pt x="649" y="1957"/>
                  </a:lnTo>
                  <a:lnTo>
                    <a:pt x="649" y="659"/>
                  </a:lnTo>
                  <a:cubicBezTo>
                    <a:pt x="649" y="297"/>
                    <a:pt x="363" y="1"/>
                    <a:pt x="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72"/>
            <p:cNvSpPr/>
            <p:nvPr/>
          </p:nvSpPr>
          <p:spPr>
            <a:xfrm>
              <a:off x="4953657" y="3127725"/>
              <a:ext cx="22755" cy="106940"/>
            </a:xfrm>
            <a:custGeom>
              <a:avLst/>
              <a:gdLst/>
              <a:ahLst/>
              <a:cxnLst/>
              <a:rect l="l" t="t" r="r" b="b"/>
              <a:pathLst>
                <a:path w="869" h="4084" extrusionOk="0">
                  <a:moveTo>
                    <a:pt x="869" y="0"/>
                  </a:moveTo>
                  <a:lnTo>
                    <a:pt x="0" y="258"/>
                  </a:lnTo>
                  <a:lnTo>
                    <a:pt x="0" y="4084"/>
                  </a:lnTo>
                  <a:lnTo>
                    <a:pt x="869" y="4084"/>
                  </a:lnTo>
                  <a:lnTo>
                    <a:pt x="86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72"/>
            <p:cNvSpPr/>
            <p:nvPr/>
          </p:nvSpPr>
          <p:spPr>
            <a:xfrm>
              <a:off x="5101288" y="3127725"/>
              <a:ext cx="22755" cy="106940"/>
            </a:xfrm>
            <a:custGeom>
              <a:avLst/>
              <a:gdLst/>
              <a:ahLst/>
              <a:cxnLst/>
              <a:rect l="l" t="t" r="r" b="b"/>
              <a:pathLst>
                <a:path w="869" h="4084" extrusionOk="0">
                  <a:moveTo>
                    <a:pt x="0" y="0"/>
                  </a:moveTo>
                  <a:lnTo>
                    <a:pt x="0" y="4084"/>
                  </a:lnTo>
                  <a:lnTo>
                    <a:pt x="869" y="4084"/>
                  </a:lnTo>
                  <a:lnTo>
                    <a:pt x="869" y="258"/>
                  </a:lnTo>
                  <a:lnTo>
                    <a:pt x="0"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72"/>
            <p:cNvSpPr/>
            <p:nvPr/>
          </p:nvSpPr>
          <p:spPr>
            <a:xfrm>
              <a:off x="4953657" y="3183421"/>
              <a:ext cx="11260" cy="51244"/>
            </a:xfrm>
            <a:custGeom>
              <a:avLst/>
              <a:gdLst/>
              <a:ahLst/>
              <a:cxnLst/>
              <a:rect l="l" t="t" r="r" b="b"/>
              <a:pathLst>
                <a:path w="430" h="1957" extrusionOk="0">
                  <a:moveTo>
                    <a:pt x="0" y="1"/>
                  </a:moveTo>
                  <a:lnTo>
                    <a:pt x="0" y="1957"/>
                  </a:lnTo>
                  <a:lnTo>
                    <a:pt x="430" y="1957"/>
                  </a:lnTo>
                  <a:lnTo>
                    <a:pt x="430" y="440"/>
                  </a:lnTo>
                  <a:cubicBezTo>
                    <a:pt x="430" y="201"/>
                    <a:pt x="239" y="1"/>
                    <a:pt x="0"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72"/>
            <p:cNvSpPr/>
            <p:nvPr/>
          </p:nvSpPr>
          <p:spPr>
            <a:xfrm>
              <a:off x="5112521" y="3183421"/>
              <a:ext cx="11286" cy="51244"/>
            </a:xfrm>
            <a:custGeom>
              <a:avLst/>
              <a:gdLst/>
              <a:ahLst/>
              <a:cxnLst/>
              <a:rect l="l" t="t" r="r" b="b"/>
              <a:pathLst>
                <a:path w="431" h="1957" extrusionOk="0">
                  <a:moveTo>
                    <a:pt x="430" y="1"/>
                  </a:moveTo>
                  <a:cubicBezTo>
                    <a:pt x="192" y="1"/>
                    <a:pt x="1" y="201"/>
                    <a:pt x="1" y="440"/>
                  </a:cubicBezTo>
                  <a:lnTo>
                    <a:pt x="1" y="1957"/>
                  </a:lnTo>
                  <a:lnTo>
                    <a:pt x="430" y="1957"/>
                  </a:lnTo>
                  <a:lnTo>
                    <a:pt x="43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2" name="Google Shape;13992;p72"/>
            <p:cNvSpPr/>
            <p:nvPr/>
          </p:nvSpPr>
          <p:spPr>
            <a:xfrm>
              <a:off x="5010112" y="2880172"/>
              <a:ext cx="110448" cy="44488"/>
            </a:xfrm>
            <a:custGeom>
              <a:avLst/>
              <a:gdLst/>
              <a:ahLst/>
              <a:cxnLst/>
              <a:rect l="l" t="t" r="r" b="b"/>
              <a:pathLst>
                <a:path w="4218" h="1699" extrusionOk="0">
                  <a:moveTo>
                    <a:pt x="3811" y="1"/>
                  </a:moveTo>
                  <a:cubicBezTo>
                    <a:pt x="3775" y="1"/>
                    <a:pt x="3738" y="10"/>
                    <a:pt x="3702" y="29"/>
                  </a:cubicBezTo>
                  <a:cubicBezTo>
                    <a:pt x="3482" y="153"/>
                    <a:pt x="3063" y="315"/>
                    <a:pt x="2395" y="315"/>
                  </a:cubicBezTo>
                  <a:lnTo>
                    <a:pt x="229" y="315"/>
                  </a:lnTo>
                  <a:lnTo>
                    <a:pt x="182" y="344"/>
                  </a:lnTo>
                  <a:cubicBezTo>
                    <a:pt x="67" y="563"/>
                    <a:pt x="0" y="811"/>
                    <a:pt x="0" y="1059"/>
                  </a:cubicBezTo>
                  <a:lnTo>
                    <a:pt x="0" y="1069"/>
                  </a:lnTo>
                  <a:cubicBezTo>
                    <a:pt x="10" y="1374"/>
                    <a:pt x="277" y="1613"/>
                    <a:pt x="582" y="1613"/>
                  </a:cubicBezTo>
                  <a:lnTo>
                    <a:pt x="3521" y="1613"/>
                  </a:lnTo>
                  <a:cubicBezTo>
                    <a:pt x="3673" y="1613"/>
                    <a:pt x="3826" y="1641"/>
                    <a:pt x="3959" y="1699"/>
                  </a:cubicBezTo>
                  <a:cubicBezTo>
                    <a:pt x="4160" y="1298"/>
                    <a:pt x="4217" y="764"/>
                    <a:pt x="4017" y="144"/>
                  </a:cubicBezTo>
                  <a:cubicBezTo>
                    <a:pt x="3983" y="55"/>
                    <a:pt x="3901" y="1"/>
                    <a:pt x="381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3" name="Google Shape;13993;p72"/>
          <p:cNvGrpSpPr/>
          <p:nvPr/>
        </p:nvGrpSpPr>
        <p:grpSpPr>
          <a:xfrm>
            <a:off x="5803988" y="4268082"/>
            <a:ext cx="274550" cy="354728"/>
            <a:chOff x="5803988" y="4268082"/>
            <a:chExt cx="274550" cy="354728"/>
          </a:xfrm>
        </p:grpSpPr>
        <p:sp>
          <p:nvSpPr>
            <p:cNvPr id="13994" name="Google Shape;13994;p72"/>
            <p:cNvSpPr/>
            <p:nvPr/>
          </p:nvSpPr>
          <p:spPr>
            <a:xfrm>
              <a:off x="5803988" y="4519877"/>
              <a:ext cx="274550" cy="102933"/>
            </a:xfrm>
            <a:custGeom>
              <a:avLst/>
              <a:gdLst/>
              <a:ahLst/>
              <a:cxnLst/>
              <a:rect l="l" t="t" r="r" b="b"/>
              <a:pathLst>
                <a:path w="10485" h="3931" extrusionOk="0">
                  <a:moveTo>
                    <a:pt x="3721" y="0"/>
                  </a:moveTo>
                  <a:lnTo>
                    <a:pt x="945" y="811"/>
                  </a:lnTo>
                  <a:cubicBezTo>
                    <a:pt x="382" y="973"/>
                    <a:pt x="0" y="1489"/>
                    <a:pt x="0" y="2070"/>
                  </a:cubicBezTo>
                  <a:lnTo>
                    <a:pt x="0" y="3272"/>
                  </a:lnTo>
                  <a:cubicBezTo>
                    <a:pt x="0" y="3635"/>
                    <a:pt x="296" y="3931"/>
                    <a:pt x="659" y="3931"/>
                  </a:cubicBezTo>
                  <a:lnTo>
                    <a:pt x="9836" y="3931"/>
                  </a:lnTo>
                  <a:cubicBezTo>
                    <a:pt x="10199" y="3931"/>
                    <a:pt x="10485" y="3635"/>
                    <a:pt x="10485" y="3272"/>
                  </a:cubicBezTo>
                  <a:lnTo>
                    <a:pt x="10485" y="2070"/>
                  </a:lnTo>
                  <a:cubicBezTo>
                    <a:pt x="10485" y="1489"/>
                    <a:pt x="10103" y="973"/>
                    <a:pt x="9540" y="811"/>
                  </a:cubicBezTo>
                  <a:lnTo>
                    <a:pt x="6774"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72"/>
            <p:cNvSpPr/>
            <p:nvPr/>
          </p:nvSpPr>
          <p:spPr>
            <a:xfrm>
              <a:off x="5870943" y="4519877"/>
              <a:ext cx="140666" cy="45745"/>
            </a:xfrm>
            <a:custGeom>
              <a:avLst/>
              <a:gdLst/>
              <a:ahLst/>
              <a:cxnLst/>
              <a:rect l="l" t="t" r="r" b="b"/>
              <a:pathLst>
                <a:path w="5372" h="1747" extrusionOk="0">
                  <a:moveTo>
                    <a:pt x="1164" y="0"/>
                  </a:moveTo>
                  <a:lnTo>
                    <a:pt x="0" y="344"/>
                  </a:lnTo>
                  <a:cubicBezTo>
                    <a:pt x="611" y="1221"/>
                    <a:pt x="1612" y="1746"/>
                    <a:pt x="2690" y="1746"/>
                  </a:cubicBezTo>
                  <a:cubicBezTo>
                    <a:pt x="3759" y="1746"/>
                    <a:pt x="4760" y="1221"/>
                    <a:pt x="5371" y="344"/>
                  </a:cubicBezTo>
                  <a:lnTo>
                    <a:pt x="421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6" name="Google Shape;13996;p72"/>
            <p:cNvSpPr/>
            <p:nvPr/>
          </p:nvSpPr>
          <p:spPr>
            <a:xfrm>
              <a:off x="5849707" y="4523124"/>
              <a:ext cx="39984" cy="99686"/>
            </a:xfrm>
            <a:custGeom>
              <a:avLst/>
              <a:gdLst/>
              <a:ahLst/>
              <a:cxnLst/>
              <a:rect l="l" t="t" r="r" b="b"/>
              <a:pathLst>
                <a:path w="1527" h="3807" extrusionOk="0">
                  <a:moveTo>
                    <a:pt x="1527" y="0"/>
                  </a:moveTo>
                  <a:lnTo>
                    <a:pt x="0" y="458"/>
                  </a:lnTo>
                  <a:lnTo>
                    <a:pt x="0" y="3807"/>
                  </a:lnTo>
                  <a:lnTo>
                    <a:pt x="1527" y="3807"/>
                  </a:lnTo>
                  <a:lnTo>
                    <a:pt x="1527"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7" name="Google Shape;13997;p72"/>
            <p:cNvSpPr/>
            <p:nvPr/>
          </p:nvSpPr>
          <p:spPr>
            <a:xfrm>
              <a:off x="5870943" y="4523360"/>
              <a:ext cx="18748" cy="25007"/>
            </a:xfrm>
            <a:custGeom>
              <a:avLst/>
              <a:gdLst/>
              <a:ahLst/>
              <a:cxnLst/>
              <a:rect l="l" t="t" r="r" b="b"/>
              <a:pathLst>
                <a:path w="716" h="955" extrusionOk="0">
                  <a:moveTo>
                    <a:pt x="716" y="1"/>
                  </a:moveTo>
                  <a:lnTo>
                    <a:pt x="0" y="211"/>
                  </a:lnTo>
                  <a:cubicBezTo>
                    <a:pt x="200" y="497"/>
                    <a:pt x="439" y="745"/>
                    <a:pt x="716" y="955"/>
                  </a:cubicBezTo>
                  <a:lnTo>
                    <a:pt x="71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72"/>
            <p:cNvSpPr/>
            <p:nvPr/>
          </p:nvSpPr>
          <p:spPr>
            <a:xfrm>
              <a:off x="5992835" y="4523124"/>
              <a:ext cx="39984" cy="99686"/>
            </a:xfrm>
            <a:custGeom>
              <a:avLst/>
              <a:gdLst/>
              <a:ahLst/>
              <a:cxnLst/>
              <a:rect l="l" t="t" r="r" b="b"/>
              <a:pathLst>
                <a:path w="1527" h="3807" extrusionOk="0">
                  <a:moveTo>
                    <a:pt x="1" y="0"/>
                  </a:moveTo>
                  <a:lnTo>
                    <a:pt x="1" y="3807"/>
                  </a:lnTo>
                  <a:lnTo>
                    <a:pt x="1527" y="3807"/>
                  </a:lnTo>
                  <a:lnTo>
                    <a:pt x="1527" y="458"/>
                  </a:lnTo>
                  <a:lnTo>
                    <a:pt x="1"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72"/>
            <p:cNvSpPr/>
            <p:nvPr/>
          </p:nvSpPr>
          <p:spPr>
            <a:xfrm>
              <a:off x="5992835" y="4523124"/>
              <a:ext cx="18775" cy="25007"/>
            </a:xfrm>
            <a:custGeom>
              <a:avLst/>
              <a:gdLst/>
              <a:ahLst/>
              <a:cxnLst/>
              <a:rect l="l" t="t" r="r" b="b"/>
              <a:pathLst>
                <a:path w="717" h="955" extrusionOk="0">
                  <a:moveTo>
                    <a:pt x="1" y="0"/>
                  </a:moveTo>
                  <a:lnTo>
                    <a:pt x="1" y="954"/>
                  </a:lnTo>
                  <a:cubicBezTo>
                    <a:pt x="277" y="744"/>
                    <a:pt x="516" y="496"/>
                    <a:pt x="716" y="220"/>
                  </a:cubicBezTo>
                  <a:lnTo>
                    <a:pt x="1"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72"/>
            <p:cNvSpPr/>
            <p:nvPr/>
          </p:nvSpPr>
          <p:spPr>
            <a:xfrm>
              <a:off x="5866924" y="4342500"/>
              <a:ext cx="157395" cy="36274"/>
            </a:xfrm>
            <a:custGeom>
              <a:avLst/>
              <a:gdLst/>
              <a:ahLst/>
              <a:cxnLst/>
              <a:rect l="l" t="t" r="r" b="b"/>
              <a:pathLst>
                <a:path w="5677" h="1308" extrusionOk="0">
                  <a:moveTo>
                    <a:pt x="0" y="1"/>
                  </a:moveTo>
                  <a:lnTo>
                    <a:pt x="0" y="1308"/>
                  </a:lnTo>
                  <a:lnTo>
                    <a:pt x="5677" y="1308"/>
                  </a:lnTo>
                  <a:lnTo>
                    <a:pt x="5677"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72"/>
            <p:cNvSpPr/>
            <p:nvPr/>
          </p:nvSpPr>
          <p:spPr>
            <a:xfrm>
              <a:off x="5844942" y="4376724"/>
              <a:ext cx="192643" cy="74470"/>
            </a:xfrm>
            <a:custGeom>
              <a:avLst/>
              <a:gdLst/>
              <a:ahLst/>
              <a:cxnLst/>
              <a:rect l="l" t="t" r="r" b="b"/>
              <a:pathLst>
                <a:path w="7357" h="2844" extrusionOk="0">
                  <a:moveTo>
                    <a:pt x="840" y="1"/>
                  </a:moveTo>
                  <a:lnTo>
                    <a:pt x="840" y="1098"/>
                  </a:lnTo>
                  <a:lnTo>
                    <a:pt x="735" y="1098"/>
                  </a:lnTo>
                  <a:cubicBezTo>
                    <a:pt x="1" y="1098"/>
                    <a:pt x="1" y="2186"/>
                    <a:pt x="735" y="2186"/>
                  </a:cubicBezTo>
                  <a:lnTo>
                    <a:pt x="840" y="2186"/>
                  </a:lnTo>
                  <a:lnTo>
                    <a:pt x="840" y="2844"/>
                  </a:lnTo>
                  <a:lnTo>
                    <a:pt x="6517" y="2844"/>
                  </a:lnTo>
                  <a:lnTo>
                    <a:pt x="6517" y="2186"/>
                  </a:lnTo>
                  <a:lnTo>
                    <a:pt x="6631" y="2186"/>
                  </a:lnTo>
                  <a:cubicBezTo>
                    <a:pt x="7356" y="2186"/>
                    <a:pt x="7356" y="1088"/>
                    <a:pt x="6631" y="1088"/>
                  </a:cubicBezTo>
                  <a:lnTo>
                    <a:pt x="6631" y="1098"/>
                  </a:lnTo>
                  <a:lnTo>
                    <a:pt x="6517" y="1098"/>
                  </a:lnTo>
                  <a:lnTo>
                    <a:pt x="6517"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72"/>
            <p:cNvSpPr/>
            <p:nvPr/>
          </p:nvSpPr>
          <p:spPr>
            <a:xfrm>
              <a:off x="5848948" y="4376724"/>
              <a:ext cx="166903" cy="74470"/>
            </a:xfrm>
            <a:custGeom>
              <a:avLst/>
              <a:gdLst/>
              <a:ahLst/>
              <a:cxnLst/>
              <a:rect l="l" t="t" r="r" b="b"/>
              <a:pathLst>
                <a:path w="6374" h="2844" extrusionOk="0">
                  <a:moveTo>
                    <a:pt x="687" y="1"/>
                  </a:moveTo>
                  <a:lnTo>
                    <a:pt x="687" y="1098"/>
                  </a:lnTo>
                  <a:lnTo>
                    <a:pt x="611" y="1098"/>
                  </a:lnTo>
                  <a:cubicBezTo>
                    <a:pt x="605" y="1098"/>
                    <a:pt x="599" y="1098"/>
                    <a:pt x="592" y="1098"/>
                  </a:cubicBezTo>
                  <a:cubicBezTo>
                    <a:pt x="314" y="1098"/>
                    <a:pt x="76" y="1305"/>
                    <a:pt x="39" y="1585"/>
                  </a:cubicBezTo>
                  <a:cubicBezTo>
                    <a:pt x="1" y="1909"/>
                    <a:pt x="258" y="2186"/>
                    <a:pt x="582" y="2186"/>
                  </a:cubicBezTo>
                  <a:lnTo>
                    <a:pt x="687" y="2186"/>
                  </a:lnTo>
                  <a:lnTo>
                    <a:pt x="687" y="2844"/>
                  </a:lnTo>
                  <a:lnTo>
                    <a:pt x="1565" y="2844"/>
                  </a:lnTo>
                  <a:lnTo>
                    <a:pt x="1565" y="1747"/>
                  </a:lnTo>
                  <a:cubicBezTo>
                    <a:pt x="1565" y="1022"/>
                    <a:pt x="2147" y="440"/>
                    <a:pt x="2872" y="440"/>
                  </a:cubicBezTo>
                  <a:lnTo>
                    <a:pt x="6373" y="440"/>
                  </a:lnTo>
                  <a:lnTo>
                    <a:pt x="6373"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72"/>
            <p:cNvSpPr/>
            <p:nvPr/>
          </p:nvSpPr>
          <p:spPr>
            <a:xfrm>
              <a:off x="5866937" y="4439699"/>
              <a:ext cx="148652" cy="114428"/>
            </a:xfrm>
            <a:custGeom>
              <a:avLst/>
              <a:gdLst/>
              <a:ahLst/>
              <a:cxnLst/>
              <a:rect l="l" t="t" r="r" b="b"/>
              <a:pathLst>
                <a:path w="5677" h="4370" extrusionOk="0">
                  <a:moveTo>
                    <a:pt x="0" y="0"/>
                  </a:moveTo>
                  <a:lnTo>
                    <a:pt x="0" y="1536"/>
                  </a:lnTo>
                  <a:cubicBezTo>
                    <a:pt x="0" y="3100"/>
                    <a:pt x="1269" y="4369"/>
                    <a:pt x="2843" y="4369"/>
                  </a:cubicBezTo>
                  <a:cubicBezTo>
                    <a:pt x="4408" y="4369"/>
                    <a:pt x="5677" y="3100"/>
                    <a:pt x="5677" y="1536"/>
                  </a:cubicBezTo>
                  <a:lnTo>
                    <a:pt x="567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72"/>
            <p:cNvSpPr/>
            <p:nvPr/>
          </p:nvSpPr>
          <p:spPr>
            <a:xfrm>
              <a:off x="5901161" y="4405396"/>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44" y="661"/>
                    <a:pt x="439" y="556"/>
                    <a:pt x="439" y="442"/>
                  </a:cubicBezTo>
                  <a:lnTo>
                    <a:pt x="439" y="222"/>
                  </a:lnTo>
                  <a:cubicBezTo>
                    <a:pt x="439"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5" name="Google Shape;14005;p72"/>
            <p:cNvSpPr/>
            <p:nvPr/>
          </p:nvSpPr>
          <p:spPr>
            <a:xfrm>
              <a:off x="5969844" y="4405396"/>
              <a:ext cx="11521" cy="17334"/>
            </a:xfrm>
            <a:custGeom>
              <a:avLst/>
              <a:gdLst/>
              <a:ahLst/>
              <a:cxnLst/>
              <a:rect l="l" t="t" r="r" b="b"/>
              <a:pathLst>
                <a:path w="440" h="662" extrusionOk="0">
                  <a:moveTo>
                    <a:pt x="220" y="1"/>
                  </a:moveTo>
                  <a:cubicBezTo>
                    <a:pt x="111" y="1"/>
                    <a:pt x="1" y="75"/>
                    <a:pt x="1" y="222"/>
                  </a:cubicBezTo>
                  <a:lnTo>
                    <a:pt x="1" y="442"/>
                  </a:lnTo>
                  <a:cubicBezTo>
                    <a:pt x="1" y="556"/>
                    <a:pt x="96" y="661"/>
                    <a:pt x="220" y="661"/>
                  </a:cubicBezTo>
                  <a:cubicBezTo>
                    <a:pt x="344" y="661"/>
                    <a:pt x="440" y="556"/>
                    <a:pt x="440" y="442"/>
                  </a:cubicBezTo>
                  <a:lnTo>
                    <a:pt x="440" y="222"/>
                  </a:lnTo>
                  <a:cubicBezTo>
                    <a:pt x="440" y="75"/>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6" name="Google Shape;14006;p72"/>
            <p:cNvSpPr/>
            <p:nvPr/>
          </p:nvSpPr>
          <p:spPr>
            <a:xfrm>
              <a:off x="5915877" y="4456745"/>
              <a:ext cx="50773" cy="17465"/>
            </a:xfrm>
            <a:custGeom>
              <a:avLst/>
              <a:gdLst/>
              <a:ahLst/>
              <a:cxnLst/>
              <a:rect l="l" t="t" r="r" b="b"/>
              <a:pathLst>
                <a:path w="1939" h="667" extrusionOk="0">
                  <a:moveTo>
                    <a:pt x="319" y="0"/>
                  </a:moveTo>
                  <a:cubicBezTo>
                    <a:pt x="147" y="0"/>
                    <a:pt x="1" y="224"/>
                    <a:pt x="163" y="379"/>
                  </a:cubicBezTo>
                  <a:cubicBezTo>
                    <a:pt x="374" y="562"/>
                    <a:pt x="645" y="666"/>
                    <a:pt x="936" y="666"/>
                  </a:cubicBezTo>
                  <a:cubicBezTo>
                    <a:pt x="949" y="666"/>
                    <a:pt x="962" y="666"/>
                    <a:pt x="974" y="666"/>
                  </a:cubicBezTo>
                  <a:cubicBezTo>
                    <a:pt x="986" y="666"/>
                    <a:pt x="998" y="666"/>
                    <a:pt x="1010" y="666"/>
                  </a:cubicBezTo>
                  <a:cubicBezTo>
                    <a:pt x="1285" y="666"/>
                    <a:pt x="1565" y="562"/>
                    <a:pt x="1776" y="379"/>
                  </a:cubicBezTo>
                  <a:cubicBezTo>
                    <a:pt x="1938" y="224"/>
                    <a:pt x="1792" y="0"/>
                    <a:pt x="1620" y="0"/>
                  </a:cubicBezTo>
                  <a:cubicBezTo>
                    <a:pt x="1570" y="0"/>
                    <a:pt x="1518" y="19"/>
                    <a:pt x="1470" y="64"/>
                  </a:cubicBezTo>
                  <a:cubicBezTo>
                    <a:pt x="1318" y="169"/>
                    <a:pt x="1141" y="222"/>
                    <a:pt x="966" y="222"/>
                  </a:cubicBezTo>
                  <a:cubicBezTo>
                    <a:pt x="791" y="222"/>
                    <a:pt x="617" y="169"/>
                    <a:pt x="469" y="64"/>
                  </a:cubicBezTo>
                  <a:cubicBezTo>
                    <a:pt x="421" y="19"/>
                    <a:pt x="369" y="0"/>
                    <a:pt x="319"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72"/>
            <p:cNvSpPr/>
            <p:nvPr/>
          </p:nvSpPr>
          <p:spPr>
            <a:xfrm>
              <a:off x="5884167" y="4268082"/>
              <a:ext cx="160147" cy="138492"/>
            </a:xfrm>
            <a:custGeom>
              <a:avLst/>
              <a:gdLst/>
              <a:ahLst/>
              <a:cxnLst/>
              <a:rect l="l" t="t" r="r" b="b"/>
              <a:pathLst>
                <a:path w="6116" h="5289" extrusionOk="0">
                  <a:moveTo>
                    <a:pt x="2176" y="0"/>
                  </a:moveTo>
                  <a:cubicBezTo>
                    <a:pt x="1413" y="0"/>
                    <a:pt x="668" y="191"/>
                    <a:pt x="1" y="553"/>
                  </a:cubicBezTo>
                  <a:cubicBezTo>
                    <a:pt x="2109" y="3635"/>
                    <a:pt x="4542" y="5018"/>
                    <a:pt x="5019" y="5247"/>
                  </a:cubicBezTo>
                  <a:cubicBezTo>
                    <a:pt x="5092" y="5276"/>
                    <a:pt x="5170" y="5289"/>
                    <a:pt x="5250" y="5289"/>
                  </a:cubicBezTo>
                  <a:cubicBezTo>
                    <a:pt x="5274" y="5289"/>
                    <a:pt x="5299" y="5287"/>
                    <a:pt x="5324" y="5285"/>
                  </a:cubicBezTo>
                  <a:cubicBezTo>
                    <a:pt x="5830" y="4732"/>
                    <a:pt x="6106" y="4026"/>
                    <a:pt x="6116" y="3282"/>
                  </a:cubicBezTo>
                  <a:cubicBezTo>
                    <a:pt x="6116" y="1469"/>
                    <a:pt x="4351" y="0"/>
                    <a:pt x="2176"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8" name="Google Shape;14008;p72"/>
            <p:cNvSpPr/>
            <p:nvPr/>
          </p:nvSpPr>
          <p:spPr>
            <a:xfrm>
              <a:off x="5838212" y="4268082"/>
              <a:ext cx="160147" cy="138492"/>
            </a:xfrm>
            <a:custGeom>
              <a:avLst/>
              <a:gdLst/>
              <a:ahLst/>
              <a:cxnLst/>
              <a:rect l="l" t="t" r="r" b="b"/>
              <a:pathLst>
                <a:path w="6116" h="5289" extrusionOk="0">
                  <a:moveTo>
                    <a:pt x="3940" y="0"/>
                  </a:moveTo>
                  <a:cubicBezTo>
                    <a:pt x="1765" y="0"/>
                    <a:pt x="0" y="1469"/>
                    <a:pt x="0" y="3282"/>
                  </a:cubicBezTo>
                  <a:cubicBezTo>
                    <a:pt x="10" y="4026"/>
                    <a:pt x="287" y="4732"/>
                    <a:pt x="792" y="5285"/>
                  </a:cubicBezTo>
                  <a:cubicBezTo>
                    <a:pt x="815" y="5287"/>
                    <a:pt x="838" y="5289"/>
                    <a:pt x="862" y="5289"/>
                  </a:cubicBezTo>
                  <a:cubicBezTo>
                    <a:pt x="941" y="5289"/>
                    <a:pt x="1025" y="5276"/>
                    <a:pt x="1097" y="5247"/>
                  </a:cubicBezTo>
                  <a:cubicBezTo>
                    <a:pt x="1574" y="5018"/>
                    <a:pt x="4007" y="3635"/>
                    <a:pt x="6115" y="553"/>
                  </a:cubicBezTo>
                  <a:cubicBezTo>
                    <a:pt x="5448" y="191"/>
                    <a:pt x="4704" y="0"/>
                    <a:pt x="3940"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9" name="Google Shape;14009;p72"/>
            <p:cNvSpPr/>
            <p:nvPr/>
          </p:nvSpPr>
          <p:spPr>
            <a:xfrm>
              <a:off x="5866701" y="4439699"/>
              <a:ext cx="86201" cy="114428"/>
            </a:xfrm>
            <a:custGeom>
              <a:avLst/>
              <a:gdLst/>
              <a:ahLst/>
              <a:cxnLst/>
              <a:rect l="l" t="t" r="r" b="b"/>
              <a:pathLst>
                <a:path w="3292" h="4370" extrusionOk="0">
                  <a:moveTo>
                    <a:pt x="9" y="0"/>
                  </a:moveTo>
                  <a:lnTo>
                    <a:pt x="9" y="1536"/>
                  </a:lnTo>
                  <a:cubicBezTo>
                    <a:pt x="1" y="3122"/>
                    <a:pt x="1292" y="4370"/>
                    <a:pt x="2823" y="4370"/>
                  </a:cubicBezTo>
                  <a:cubicBezTo>
                    <a:pt x="2977" y="4370"/>
                    <a:pt x="3133" y="4357"/>
                    <a:pt x="3291" y="4331"/>
                  </a:cubicBezTo>
                  <a:cubicBezTo>
                    <a:pt x="1908" y="4121"/>
                    <a:pt x="887" y="2929"/>
                    <a:pt x="878" y="1536"/>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72"/>
            <p:cNvSpPr/>
            <p:nvPr/>
          </p:nvSpPr>
          <p:spPr>
            <a:xfrm>
              <a:off x="5935620" y="4571331"/>
              <a:ext cx="11286" cy="11521"/>
            </a:xfrm>
            <a:custGeom>
              <a:avLst/>
              <a:gdLst/>
              <a:ahLst/>
              <a:cxnLst/>
              <a:rect l="l" t="t" r="r" b="b"/>
              <a:pathLst>
                <a:path w="431" h="440" extrusionOk="0">
                  <a:moveTo>
                    <a:pt x="220" y="1"/>
                  </a:moveTo>
                  <a:cubicBezTo>
                    <a:pt x="96" y="1"/>
                    <a:pt x="1" y="96"/>
                    <a:pt x="1" y="220"/>
                  </a:cubicBezTo>
                  <a:cubicBezTo>
                    <a:pt x="1" y="344"/>
                    <a:pt x="96" y="439"/>
                    <a:pt x="220" y="439"/>
                  </a:cubicBezTo>
                  <a:cubicBezTo>
                    <a:pt x="335" y="439"/>
                    <a:pt x="430" y="344"/>
                    <a:pt x="430" y="22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72"/>
            <p:cNvSpPr/>
            <p:nvPr/>
          </p:nvSpPr>
          <p:spPr>
            <a:xfrm>
              <a:off x="5935620" y="4600056"/>
              <a:ext cx="11286" cy="11260"/>
            </a:xfrm>
            <a:custGeom>
              <a:avLst/>
              <a:gdLst/>
              <a:ahLst/>
              <a:cxnLst/>
              <a:rect l="l" t="t" r="r" b="b"/>
              <a:pathLst>
                <a:path w="431" h="430" extrusionOk="0">
                  <a:moveTo>
                    <a:pt x="220" y="1"/>
                  </a:moveTo>
                  <a:cubicBezTo>
                    <a:pt x="96" y="1"/>
                    <a:pt x="1" y="96"/>
                    <a:pt x="1" y="210"/>
                  </a:cubicBezTo>
                  <a:cubicBezTo>
                    <a:pt x="1" y="335"/>
                    <a:pt x="96" y="430"/>
                    <a:pt x="220" y="430"/>
                  </a:cubicBezTo>
                  <a:cubicBezTo>
                    <a:pt x="335" y="430"/>
                    <a:pt x="430" y="335"/>
                    <a:pt x="430" y="210"/>
                  </a:cubicBezTo>
                  <a:cubicBezTo>
                    <a:pt x="430" y="96"/>
                    <a:pt x="335" y="1"/>
                    <a:pt x="22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72"/>
            <p:cNvSpPr/>
            <p:nvPr/>
          </p:nvSpPr>
          <p:spPr>
            <a:xfrm>
              <a:off x="5832713" y="4571331"/>
              <a:ext cx="17020" cy="51480"/>
            </a:xfrm>
            <a:custGeom>
              <a:avLst/>
              <a:gdLst/>
              <a:ahLst/>
              <a:cxnLst/>
              <a:rect l="l" t="t" r="r" b="b"/>
              <a:pathLst>
                <a:path w="650" h="1966" extrusionOk="0">
                  <a:moveTo>
                    <a:pt x="649" y="1"/>
                  </a:moveTo>
                  <a:cubicBezTo>
                    <a:pt x="287" y="1"/>
                    <a:pt x="0" y="296"/>
                    <a:pt x="0" y="659"/>
                  </a:cubicBezTo>
                  <a:lnTo>
                    <a:pt x="0" y="1966"/>
                  </a:lnTo>
                  <a:lnTo>
                    <a:pt x="649" y="1966"/>
                  </a:lnTo>
                  <a:lnTo>
                    <a:pt x="649"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72"/>
            <p:cNvSpPr/>
            <p:nvPr/>
          </p:nvSpPr>
          <p:spPr>
            <a:xfrm>
              <a:off x="5849707" y="4571331"/>
              <a:ext cx="11495" cy="51480"/>
            </a:xfrm>
            <a:custGeom>
              <a:avLst/>
              <a:gdLst/>
              <a:ahLst/>
              <a:cxnLst/>
              <a:rect l="l" t="t" r="r" b="b"/>
              <a:pathLst>
                <a:path w="439" h="1966" extrusionOk="0">
                  <a:moveTo>
                    <a:pt x="0" y="1"/>
                  </a:moveTo>
                  <a:lnTo>
                    <a:pt x="0" y="1966"/>
                  </a:lnTo>
                  <a:lnTo>
                    <a:pt x="439" y="1966"/>
                  </a:lnTo>
                  <a:lnTo>
                    <a:pt x="439" y="439"/>
                  </a:lnTo>
                  <a:cubicBezTo>
                    <a:pt x="439" y="191"/>
                    <a:pt x="239" y="1"/>
                    <a:pt x="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4" name="Google Shape;14014;p72"/>
            <p:cNvSpPr/>
            <p:nvPr/>
          </p:nvSpPr>
          <p:spPr>
            <a:xfrm>
              <a:off x="6032793" y="4571331"/>
              <a:ext cx="17282" cy="51480"/>
            </a:xfrm>
            <a:custGeom>
              <a:avLst/>
              <a:gdLst/>
              <a:ahLst/>
              <a:cxnLst/>
              <a:rect l="l" t="t" r="r" b="b"/>
              <a:pathLst>
                <a:path w="660" h="1966" extrusionOk="0">
                  <a:moveTo>
                    <a:pt x="1" y="1"/>
                  </a:moveTo>
                  <a:lnTo>
                    <a:pt x="1" y="1966"/>
                  </a:lnTo>
                  <a:lnTo>
                    <a:pt x="659" y="1966"/>
                  </a:lnTo>
                  <a:lnTo>
                    <a:pt x="659" y="659"/>
                  </a:lnTo>
                  <a:cubicBezTo>
                    <a:pt x="650" y="296"/>
                    <a:pt x="363" y="1"/>
                    <a:pt x="1"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5" name="Google Shape;14015;p72"/>
            <p:cNvSpPr/>
            <p:nvPr/>
          </p:nvSpPr>
          <p:spPr>
            <a:xfrm>
              <a:off x="6021324" y="4571331"/>
              <a:ext cx="11495" cy="51480"/>
            </a:xfrm>
            <a:custGeom>
              <a:avLst/>
              <a:gdLst/>
              <a:ahLst/>
              <a:cxnLst/>
              <a:rect l="l" t="t" r="r" b="b"/>
              <a:pathLst>
                <a:path w="439" h="1966" extrusionOk="0">
                  <a:moveTo>
                    <a:pt x="439" y="1"/>
                  </a:moveTo>
                  <a:cubicBezTo>
                    <a:pt x="191" y="1"/>
                    <a:pt x="0" y="191"/>
                    <a:pt x="0" y="439"/>
                  </a:cubicBezTo>
                  <a:lnTo>
                    <a:pt x="0" y="1966"/>
                  </a:lnTo>
                  <a:lnTo>
                    <a:pt x="439" y="1966"/>
                  </a:lnTo>
                  <a:lnTo>
                    <a:pt x="43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6" name="Google Shape;14016;p72"/>
          <p:cNvGrpSpPr/>
          <p:nvPr/>
        </p:nvGrpSpPr>
        <p:grpSpPr>
          <a:xfrm>
            <a:off x="5352349" y="4268082"/>
            <a:ext cx="274550" cy="354728"/>
            <a:chOff x="5352349" y="4268082"/>
            <a:chExt cx="274550" cy="354728"/>
          </a:xfrm>
        </p:grpSpPr>
        <p:sp>
          <p:nvSpPr>
            <p:cNvPr id="14017" name="Google Shape;14017;p72"/>
            <p:cNvSpPr/>
            <p:nvPr/>
          </p:nvSpPr>
          <p:spPr>
            <a:xfrm>
              <a:off x="5352349" y="4502647"/>
              <a:ext cx="274550" cy="120163"/>
            </a:xfrm>
            <a:custGeom>
              <a:avLst/>
              <a:gdLst/>
              <a:ahLst/>
              <a:cxnLst/>
              <a:rect l="l" t="t" r="r" b="b"/>
              <a:pathLst>
                <a:path w="10485" h="4589" extrusionOk="0">
                  <a:moveTo>
                    <a:pt x="5247" y="0"/>
                  </a:moveTo>
                  <a:lnTo>
                    <a:pt x="1097" y="1212"/>
                  </a:lnTo>
                  <a:cubicBezTo>
                    <a:pt x="449" y="1402"/>
                    <a:pt x="0" y="2003"/>
                    <a:pt x="0" y="2681"/>
                  </a:cubicBezTo>
                  <a:lnTo>
                    <a:pt x="0" y="3930"/>
                  </a:lnTo>
                  <a:cubicBezTo>
                    <a:pt x="0" y="4293"/>
                    <a:pt x="296" y="4589"/>
                    <a:pt x="658" y="4589"/>
                  </a:cubicBezTo>
                  <a:lnTo>
                    <a:pt x="9826" y="4589"/>
                  </a:lnTo>
                  <a:cubicBezTo>
                    <a:pt x="10189" y="4589"/>
                    <a:pt x="10485" y="4293"/>
                    <a:pt x="10485" y="3930"/>
                  </a:cubicBezTo>
                  <a:lnTo>
                    <a:pt x="10485" y="2681"/>
                  </a:lnTo>
                  <a:cubicBezTo>
                    <a:pt x="10485" y="2003"/>
                    <a:pt x="10036" y="1402"/>
                    <a:pt x="9387" y="1212"/>
                  </a:cubicBezTo>
                  <a:lnTo>
                    <a:pt x="5247"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72"/>
            <p:cNvSpPr/>
            <p:nvPr/>
          </p:nvSpPr>
          <p:spPr>
            <a:xfrm>
              <a:off x="5449522" y="4468424"/>
              <a:ext cx="80205" cy="154387"/>
            </a:xfrm>
            <a:custGeom>
              <a:avLst/>
              <a:gdLst/>
              <a:ahLst/>
              <a:cxnLst/>
              <a:rect l="l" t="t" r="r" b="b"/>
              <a:pathLst>
                <a:path w="3063" h="5896" extrusionOk="0">
                  <a:moveTo>
                    <a:pt x="0" y="0"/>
                  </a:moveTo>
                  <a:lnTo>
                    <a:pt x="0" y="5896"/>
                  </a:lnTo>
                  <a:lnTo>
                    <a:pt x="3062" y="5896"/>
                  </a:lnTo>
                  <a:lnTo>
                    <a:pt x="3062"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72"/>
            <p:cNvSpPr/>
            <p:nvPr/>
          </p:nvSpPr>
          <p:spPr>
            <a:xfrm>
              <a:off x="5449522" y="4468162"/>
              <a:ext cx="80205" cy="28882"/>
            </a:xfrm>
            <a:custGeom>
              <a:avLst/>
              <a:gdLst/>
              <a:ahLst/>
              <a:cxnLst/>
              <a:rect l="l" t="t" r="r" b="b"/>
              <a:pathLst>
                <a:path w="3063" h="1103" extrusionOk="0">
                  <a:moveTo>
                    <a:pt x="0" y="1"/>
                  </a:moveTo>
                  <a:lnTo>
                    <a:pt x="0" y="716"/>
                  </a:lnTo>
                  <a:cubicBezTo>
                    <a:pt x="477" y="974"/>
                    <a:pt x="1004" y="1102"/>
                    <a:pt x="1531" y="1102"/>
                  </a:cubicBezTo>
                  <a:cubicBezTo>
                    <a:pt x="2058" y="1102"/>
                    <a:pt x="2585" y="974"/>
                    <a:pt x="3062" y="716"/>
                  </a:cubicBezTo>
                  <a:lnTo>
                    <a:pt x="306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72"/>
            <p:cNvSpPr/>
            <p:nvPr/>
          </p:nvSpPr>
          <p:spPr>
            <a:xfrm>
              <a:off x="5529700" y="4456928"/>
              <a:ext cx="64729" cy="165882"/>
            </a:xfrm>
            <a:custGeom>
              <a:avLst/>
              <a:gdLst/>
              <a:ahLst/>
              <a:cxnLst/>
              <a:rect l="l" t="t" r="r" b="b"/>
              <a:pathLst>
                <a:path w="2472" h="6335" extrusionOk="0">
                  <a:moveTo>
                    <a:pt x="0" y="0"/>
                  </a:moveTo>
                  <a:lnTo>
                    <a:pt x="0" y="6335"/>
                  </a:lnTo>
                  <a:lnTo>
                    <a:pt x="878" y="6335"/>
                  </a:lnTo>
                  <a:lnTo>
                    <a:pt x="878" y="3940"/>
                  </a:lnTo>
                  <a:cubicBezTo>
                    <a:pt x="878" y="3797"/>
                    <a:pt x="926" y="3654"/>
                    <a:pt x="1021" y="3540"/>
                  </a:cubicBezTo>
                  <a:lnTo>
                    <a:pt x="2309" y="1927"/>
                  </a:lnTo>
                  <a:cubicBezTo>
                    <a:pt x="2471" y="1717"/>
                    <a:pt x="2424" y="1412"/>
                    <a:pt x="2195" y="1269"/>
                  </a:cubicBezTo>
                  <a:lnTo>
                    <a:pt x="0"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1" name="Google Shape;14021;p72"/>
            <p:cNvSpPr/>
            <p:nvPr/>
          </p:nvSpPr>
          <p:spPr>
            <a:xfrm>
              <a:off x="5384819" y="4456928"/>
              <a:ext cx="64965" cy="165882"/>
            </a:xfrm>
            <a:custGeom>
              <a:avLst/>
              <a:gdLst/>
              <a:ahLst/>
              <a:cxnLst/>
              <a:rect l="l" t="t" r="r" b="b"/>
              <a:pathLst>
                <a:path w="2481" h="6335" extrusionOk="0">
                  <a:moveTo>
                    <a:pt x="2481" y="0"/>
                  </a:moveTo>
                  <a:lnTo>
                    <a:pt x="287" y="1269"/>
                  </a:lnTo>
                  <a:cubicBezTo>
                    <a:pt x="58" y="1412"/>
                    <a:pt x="0" y="1717"/>
                    <a:pt x="172" y="1927"/>
                  </a:cubicBezTo>
                  <a:lnTo>
                    <a:pt x="1460" y="3540"/>
                  </a:lnTo>
                  <a:cubicBezTo>
                    <a:pt x="1546" y="3654"/>
                    <a:pt x="1603" y="3797"/>
                    <a:pt x="1603" y="3940"/>
                  </a:cubicBezTo>
                  <a:lnTo>
                    <a:pt x="1603" y="6335"/>
                  </a:lnTo>
                  <a:lnTo>
                    <a:pt x="2481" y="6335"/>
                  </a:lnTo>
                  <a:lnTo>
                    <a:pt x="2481" y="0"/>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2" name="Google Shape;14022;p72"/>
            <p:cNvSpPr/>
            <p:nvPr/>
          </p:nvSpPr>
          <p:spPr>
            <a:xfrm>
              <a:off x="5449522" y="4523622"/>
              <a:ext cx="80205" cy="99189"/>
            </a:xfrm>
            <a:custGeom>
              <a:avLst/>
              <a:gdLst/>
              <a:ahLst/>
              <a:cxnLst/>
              <a:rect l="l" t="t" r="r" b="b"/>
              <a:pathLst>
                <a:path w="3063" h="3788" extrusionOk="0">
                  <a:moveTo>
                    <a:pt x="0" y="0"/>
                  </a:moveTo>
                  <a:lnTo>
                    <a:pt x="0" y="3788"/>
                  </a:lnTo>
                  <a:lnTo>
                    <a:pt x="3062" y="3788"/>
                  </a:lnTo>
                  <a:lnTo>
                    <a:pt x="3062" y="0"/>
                  </a:lnTo>
                  <a:cubicBezTo>
                    <a:pt x="2690" y="458"/>
                    <a:pt x="2128" y="735"/>
                    <a:pt x="1536" y="735"/>
                  </a:cubicBezTo>
                  <a:cubicBezTo>
                    <a:pt x="935" y="735"/>
                    <a:pt x="372" y="458"/>
                    <a:pt x="0"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72"/>
            <p:cNvSpPr/>
            <p:nvPr/>
          </p:nvSpPr>
          <p:spPr>
            <a:xfrm>
              <a:off x="5449522" y="4523622"/>
              <a:ext cx="80205" cy="42053"/>
            </a:xfrm>
            <a:custGeom>
              <a:avLst/>
              <a:gdLst/>
              <a:ahLst/>
              <a:cxnLst/>
              <a:rect l="l" t="t" r="r" b="b"/>
              <a:pathLst>
                <a:path w="3063" h="1606" extrusionOk="0">
                  <a:moveTo>
                    <a:pt x="0" y="0"/>
                  </a:moveTo>
                  <a:lnTo>
                    <a:pt x="0" y="1155"/>
                  </a:lnTo>
                  <a:cubicBezTo>
                    <a:pt x="468" y="1455"/>
                    <a:pt x="999" y="1605"/>
                    <a:pt x="1531" y="1605"/>
                  </a:cubicBezTo>
                  <a:cubicBezTo>
                    <a:pt x="2063" y="1605"/>
                    <a:pt x="2595" y="1455"/>
                    <a:pt x="3062" y="1155"/>
                  </a:cubicBezTo>
                  <a:lnTo>
                    <a:pt x="3062" y="0"/>
                  </a:lnTo>
                  <a:cubicBezTo>
                    <a:pt x="2690" y="458"/>
                    <a:pt x="2128" y="735"/>
                    <a:pt x="1536" y="735"/>
                  </a:cubicBezTo>
                  <a:cubicBezTo>
                    <a:pt x="935" y="735"/>
                    <a:pt x="372" y="458"/>
                    <a:pt x="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72"/>
            <p:cNvSpPr/>
            <p:nvPr/>
          </p:nvSpPr>
          <p:spPr>
            <a:xfrm>
              <a:off x="5398042" y="4273817"/>
              <a:ext cx="183138" cy="125924"/>
            </a:xfrm>
            <a:custGeom>
              <a:avLst/>
              <a:gdLst/>
              <a:ahLst/>
              <a:cxnLst/>
              <a:rect l="l" t="t" r="r" b="b"/>
              <a:pathLst>
                <a:path w="6994" h="4809" extrusionOk="0">
                  <a:moveTo>
                    <a:pt x="3502" y="1"/>
                  </a:moveTo>
                  <a:cubicBezTo>
                    <a:pt x="1565" y="1"/>
                    <a:pt x="1" y="1565"/>
                    <a:pt x="1" y="3502"/>
                  </a:cubicBezTo>
                  <a:lnTo>
                    <a:pt x="1" y="4809"/>
                  </a:lnTo>
                  <a:lnTo>
                    <a:pt x="6994" y="4809"/>
                  </a:lnTo>
                  <a:lnTo>
                    <a:pt x="6994" y="3502"/>
                  </a:lnTo>
                  <a:cubicBezTo>
                    <a:pt x="6994" y="1565"/>
                    <a:pt x="5429" y="1"/>
                    <a:pt x="350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72"/>
            <p:cNvSpPr/>
            <p:nvPr/>
          </p:nvSpPr>
          <p:spPr>
            <a:xfrm>
              <a:off x="5397833" y="4273817"/>
              <a:ext cx="106154" cy="125924"/>
            </a:xfrm>
            <a:custGeom>
              <a:avLst/>
              <a:gdLst/>
              <a:ahLst/>
              <a:cxnLst/>
              <a:rect l="l" t="t" r="r" b="b"/>
              <a:pathLst>
                <a:path w="4054" h="4809" extrusionOk="0">
                  <a:moveTo>
                    <a:pt x="3478" y="0"/>
                  </a:moveTo>
                  <a:cubicBezTo>
                    <a:pt x="1591" y="0"/>
                    <a:pt x="0" y="1542"/>
                    <a:pt x="9" y="3502"/>
                  </a:cubicBezTo>
                  <a:lnTo>
                    <a:pt x="9" y="4809"/>
                  </a:lnTo>
                  <a:lnTo>
                    <a:pt x="1106" y="4809"/>
                  </a:lnTo>
                  <a:lnTo>
                    <a:pt x="1106" y="3502"/>
                  </a:lnTo>
                  <a:cubicBezTo>
                    <a:pt x="1106" y="1784"/>
                    <a:pt x="2356" y="315"/>
                    <a:pt x="4054" y="48"/>
                  </a:cubicBezTo>
                  <a:cubicBezTo>
                    <a:pt x="3860" y="16"/>
                    <a:pt x="3667" y="0"/>
                    <a:pt x="3478"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72"/>
            <p:cNvSpPr/>
            <p:nvPr/>
          </p:nvSpPr>
          <p:spPr>
            <a:xfrm>
              <a:off x="5363818" y="4348261"/>
              <a:ext cx="251585" cy="91438"/>
            </a:xfrm>
            <a:custGeom>
              <a:avLst/>
              <a:gdLst/>
              <a:ahLst/>
              <a:cxnLst/>
              <a:rect l="l" t="t" r="r" b="b"/>
              <a:pathLst>
                <a:path w="9608" h="3492" extrusionOk="0">
                  <a:moveTo>
                    <a:pt x="1747" y="0"/>
                  </a:moveTo>
                  <a:cubicBezTo>
                    <a:pt x="783" y="0"/>
                    <a:pt x="1" y="783"/>
                    <a:pt x="1" y="1746"/>
                  </a:cubicBezTo>
                  <a:cubicBezTo>
                    <a:pt x="1" y="2710"/>
                    <a:pt x="783" y="3492"/>
                    <a:pt x="1747" y="3492"/>
                  </a:cubicBezTo>
                  <a:lnTo>
                    <a:pt x="7862" y="3492"/>
                  </a:lnTo>
                  <a:cubicBezTo>
                    <a:pt x="8825" y="3492"/>
                    <a:pt x="9608" y="2710"/>
                    <a:pt x="9608" y="1746"/>
                  </a:cubicBezTo>
                  <a:cubicBezTo>
                    <a:pt x="9608" y="783"/>
                    <a:pt x="8825" y="0"/>
                    <a:pt x="7862"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72"/>
            <p:cNvSpPr/>
            <p:nvPr/>
          </p:nvSpPr>
          <p:spPr>
            <a:xfrm>
              <a:off x="5363818" y="4359494"/>
              <a:ext cx="251585" cy="91700"/>
            </a:xfrm>
            <a:custGeom>
              <a:avLst/>
              <a:gdLst/>
              <a:ahLst/>
              <a:cxnLst/>
              <a:rect l="l" t="t" r="r" b="b"/>
              <a:pathLst>
                <a:path w="9608" h="3502" extrusionOk="0">
                  <a:moveTo>
                    <a:pt x="1747" y="1"/>
                  </a:moveTo>
                  <a:cubicBezTo>
                    <a:pt x="783" y="1"/>
                    <a:pt x="1" y="783"/>
                    <a:pt x="1" y="1746"/>
                  </a:cubicBezTo>
                  <a:cubicBezTo>
                    <a:pt x="1" y="2720"/>
                    <a:pt x="783" y="3502"/>
                    <a:pt x="1747" y="3502"/>
                  </a:cubicBezTo>
                  <a:lnTo>
                    <a:pt x="7862" y="3502"/>
                  </a:lnTo>
                  <a:cubicBezTo>
                    <a:pt x="8825" y="3502"/>
                    <a:pt x="9608" y="2720"/>
                    <a:pt x="9608" y="1746"/>
                  </a:cubicBezTo>
                  <a:cubicBezTo>
                    <a:pt x="9608" y="783"/>
                    <a:pt x="8825" y="1"/>
                    <a:pt x="7862"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72"/>
            <p:cNvSpPr/>
            <p:nvPr/>
          </p:nvSpPr>
          <p:spPr>
            <a:xfrm>
              <a:off x="5394298" y="4359756"/>
              <a:ext cx="190627" cy="125924"/>
            </a:xfrm>
            <a:custGeom>
              <a:avLst/>
              <a:gdLst/>
              <a:ahLst/>
              <a:cxnLst/>
              <a:rect l="l" t="t" r="r" b="b"/>
              <a:pathLst>
                <a:path w="7280" h="4809" extrusionOk="0">
                  <a:moveTo>
                    <a:pt x="802" y="0"/>
                  </a:moveTo>
                  <a:lnTo>
                    <a:pt x="802" y="1088"/>
                  </a:lnTo>
                  <a:lnTo>
                    <a:pt x="583" y="1088"/>
                  </a:lnTo>
                  <a:cubicBezTo>
                    <a:pt x="1" y="1088"/>
                    <a:pt x="1" y="1965"/>
                    <a:pt x="583" y="1965"/>
                  </a:cubicBezTo>
                  <a:lnTo>
                    <a:pt x="802" y="1965"/>
                  </a:lnTo>
                  <a:cubicBezTo>
                    <a:pt x="802" y="3530"/>
                    <a:pt x="2071" y="4808"/>
                    <a:pt x="3645" y="4808"/>
                  </a:cubicBezTo>
                  <a:cubicBezTo>
                    <a:pt x="5210" y="4808"/>
                    <a:pt x="6488" y="3530"/>
                    <a:pt x="6488" y="1965"/>
                  </a:cubicBezTo>
                  <a:lnTo>
                    <a:pt x="6698" y="1965"/>
                  </a:lnTo>
                  <a:cubicBezTo>
                    <a:pt x="7280" y="1965"/>
                    <a:pt x="7280" y="1088"/>
                    <a:pt x="6698" y="1088"/>
                  </a:cubicBezTo>
                  <a:lnTo>
                    <a:pt x="6488" y="1088"/>
                  </a:lnTo>
                  <a:lnTo>
                    <a:pt x="648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9" name="Google Shape;14029;p72"/>
            <p:cNvSpPr/>
            <p:nvPr/>
          </p:nvSpPr>
          <p:spPr>
            <a:xfrm>
              <a:off x="5397047" y="4359756"/>
              <a:ext cx="144175" cy="125688"/>
            </a:xfrm>
            <a:custGeom>
              <a:avLst/>
              <a:gdLst/>
              <a:ahLst/>
              <a:cxnLst/>
              <a:rect l="l" t="t" r="r" b="b"/>
              <a:pathLst>
                <a:path w="5506" h="4800" extrusionOk="0">
                  <a:moveTo>
                    <a:pt x="697" y="0"/>
                  </a:moveTo>
                  <a:lnTo>
                    <a:pt x="697" y="1088"/>
                  </a:lnTo>
                  <a:lnTo>
                    <a:pt x="497" y="1088"/>
                  </a:lnTo>
                  <a:cubicBezTo>
                    <a:pt x="287" y="1088"/>
                    <a:pt x="96" y="1231"/>
                    <a:pt x="48" y="1450"/>
                  </a:cubicBezTo>
                  <a:cubicBezTo>
                    <a:pt x="1" y="1717"/>
                    <a:pt x="211" y="1956"/>
                    <a:pt x="478" y="1956"/>
                  </a:cubicBezTo>
                  <a:lnTo>
                    <a:pt x="697" y="1956"/>
                  </a:lnTo>
                  <a:cubicBezTo>
                    <a:pt x="680" y="3543"/>
                    <a:pt x="1972" y="4799"/>
                    <a:pt x="3504" y="4799"/>
                  </a:cubicBezTo>
                  <a:cubicBezTo>
                    <a:pt x="3657" y="4799"/>
                    <a:pt x="3813" y="4787"/>
                    <a:pt x="3969" y="4761"/>
                  </a:cubicBezTo>
                  <a:cubicBezTo>
                    <a:pt x="2586" y="4551"/>
                    <a:pt x="1565" y="3358"/>
                    <a:pt x="1565" y="1956"/>
                  </a:cubicBezTo>
                  <a:lnTo>
                    <a:pt x="1565" y="1736"/>
                  </a:lnTo>
                  <a:cubicBezTo>
                    <a:pt x="1565" y="1011"/>
                    <a:pt x="2157" y="430"/>
                    <a:pt x="2882" y="430"/>
                  </a:cubicBezTo>
                  <a:lnTo>
                    <a:pt x="5066" y="430"/>
                  </a:lnTo>
                  <a:cubicBezTo>
                    <a:pt x="5305" y="430"/>
                    <a:pt x="5496" y="239"/>
                    <a:pt x="550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0" name="Google Shape;14030;p72"/>
            <p:cNvSpPr/>
            <p:nvPr/>
          </p:nvSpPr>
          <p:spPr>
            <a:xfrm>
              <a:off x="5466752" y="4268082"/>
              <a:ext cx="45745" cy="65201"/>
            </a:xfrm>
            <a:custGeom>
              <a:avLst/>
              <a:gdLst/>
              <a:ahLst/>
              <a:cxnLst/>
              <a:rect l="l" t="t" r="r" b="b"/>
              <a:pathLst>
                <a:path w="1747" h="2490" extrusionOk="0">
                  <a:moveTo>
                    <a:pt x="220" y="0"/>
                  </a:moveTo>
                  <a:cubicBezTo>
                    <a:pt x="96" y="0"/>
                    <a:pt x="0" y="95"/>
                    <a:pt x="0" y="220"/>
                  </a:cubicBezTo>
                  <a:lnTo>
                    <a:pt x="0" y="1145"/>
                  </a:lnTo>
                  <a:cubicBezTo>
                    <a:pt x="0" y="1393"/>
                    <a:pt x="86" y="1631"/>
                    <a:pt x="239" y="1832"/>
                  </a:cubicBezTo>
                  <a:lnTo>
                    <a:pt x="706" y="2404"/>
                  </a:lnTo>
                  <a:cubicBezTo>
                    <a:pt x="749" y="2461"/>
                    <a:pt x="811" y="2490"/>
                    <a:pt x="875" y="2490"/>
                  </a:cubicBezTo>
                  <a:cubicBezTo>
                    <a:pt x="938" y="2490"/>
                    <a:pt x="1002" y="2461"/>
                    <a:pt x="1050" y="2404"/>
                  </a:cubicBezTo>
                  <a:lnTo>
                    <a:pt x="1508" y="1832"/>
                  </a:lnTo>
                  <a:cubicBezTo>
                    <a:pt x="1660" y="1631"/>
                    <a:pt x="1746" y="1393"/>
                    <a:pt x="1746" y="1145"/>
                  </a:cubicBezTo>
                  <a:lnTo>
                    <a:pt x="1746" y="220"/>
                  </a:lnTo>
                  <a:cubicBezTo>
                    <a:pt x="1746" y="105"/>
                    <a:pt x="1651" y="0"/>
                    <a:pt x="1527"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72"/>
            <p:cNvSpPr/>
            <p:nvPr/>
          </p:nvSpPr>
          <p:spPr>
            <a:xfrm>
              <a:off x="5466752" y="4268082"/>
              <a:ext cx="22755" cy="65201"/>
            </a:xfrm>
            <a:custGeom>
              <a:avLst/>
              <a:gdLst/>
              <a:ahLst/>
              <a:cxnLst/>
              <a:rect l="l" t="t" r="r" b="b"/>
              <a:pathLst>
                <a:path w="869" h="2490" extrusionOk="0">
                  <a:moveTo>
                    <a:pt x="220" y="0"/>
                  </a:moveTo>
                  <a:cubicBezTo>
                    <a:pt x="96" y="0"/>
                    <a:pt x="0" y="105"/>
                    <a:pt x="0" y="220"/>
                  </a:cubicBezTo>
                  <a:lnTo>
                    <a:pt x="0" y="1145"/>
                  </a:lnTo>
                  <a:cubicBezTo>
                    <a:pt x="0" y="1393"/>
                    <a:pt x="86" y="1631"/>
                    <a:pt x="239" y="1832"/>
                  </a:cubicBezTo>
                  <a:lnTo>
                    <a:pt x="706" y="2404"/>
                  </a:lnTo>
                  <a:cubicBezTo>
                    <a:pt x="745" y="2461"/>
                    <a:pt x="802" y="2490"/>
                    <a:pt x="869" y="2490"/>
                  </a:cubicBezTo>
                  <a:lnTo>
                    <a:pt x="86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72"/>
            <p:cNvSpPr/>
            <p:nvPr/>
          </p:nvSpPr>
          <p:spPr>
            <a:xfrm>
              <a:off x="5449522" y="4388350"/>
              <a:ext cx="11495" cy="17151"/>
            </a:xfrm>
            <a:custGeom>
              <a:avLst/>
              <a:gdLst/>
              <a:ahLst/>
              <a:cxnLst/>
              <a:rect l="l" t="t" r="r" b="b"/>
              <a:pathLst>
                <a:path w="439" h="655" extrusionOk="0">
                  <a:moveTo>
                    <a:pt x="220" y="1"/>
                  </a:moveTo>
                  <a:cubicBezTo>
                    <a:pt x="110" y="1"/>
                    <a:pt x="0" y="72"/>
                    <a:pt x="0" y="215"/>
                  </a:cubicBezTo>
                  <a:lnTo>
                    <a:pt x="0" y="435"/>
                  </a:lnTo>
                  <a:cubicBezTo>
                    <a:pt x="0" y="559"/>
                    <a:pt x="96"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72"/>
            <p:cNvSpPr/>
            <p:nvPr/>
          </p:nvSpPr>
          <p:spPr>
            <a:xfrm>
              <a:off x="5518205" y="4388350"/>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72"/>
            <p:cNvSpPr/>
            <p:nvPr/>
          </p:nvSpPr>
          <p:spPr>
            <a:xfrm>
              <a:off x="5442007" y="4371251"/>
              <a:ext cx="26525" cy="11260"/>
            </a:xfrm>
            <a:custGeom>
              <a:avLst/>
              <a:gdLst/>
              <a:ahLst/>
              <a:cxnLst/>
              <a:rect l="l" t="t" r="r" b="b"/>
              <a:pathLst>
                <a:path w="1013" h="430" extrusionOk="0">
                  <a:moveTo>
                    <a:pt x="287" y="0"/>
                  </a:moveTo>
                  <a:cubicBezTo>
                    <a:pt x="1" y="0"/>
                    <a:pt x="1" y="429"/>
                    <a:pt x="287" y="429"/>
                  </a:cubicBezTo>
                  <a:lnTo>
                    <a:pt x="726" y="429"/>
                  </a:lnTo>
                  <a:cubicBezTo>
                    <a:pt x="1012" y="429"/>
                    <a:pt x="1012" y="0"/>
                    <a:pt x="72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72"/>
            <p:cNvSpPr/>
            <p:nvPr/>
          </p:nvSpPr>
          <p:spPr>
            <a:xfrm>
              <a:off x="5464264" y="4428230"/>
              <a:ext cx="50720" cy="17256"/>
            </a:xfrm>
            <a:custGeom>
              <a:avLst/>
              <a:gdLst/>
              <a:ahLst/>
              <a:cxnLst/>
              <a:rect l="l" t="t" r="r" b="b"/>
              <a:pathLst>
                <a:path w="1937" h="659" extrusionOk="0">
                  <a:moveTo>
                    <a:pt x="315" y="1"/>
                  </a:moveTo>
                  <a:cubicBezTo>
                    <a:pt x="145" y="1"/>
                    <a:pt x="0" y="219"/>
                    <a:pt x="162" y="381"/>
                  </a:cubicBezTo>
                  <a:cubicBezTo>
                    <a:pt x="372" y="563"/>
                    <a:pt x="651" y="658"/>
                    <a:pt x="933" y="658"/>
                  </a:cubicBezTo>
                  <a:cubicBezTo>
                    <a:pt x="946" y="658"/>
                    <a:pt x="960" y="658"/>
                    <a:pt x="973" y="657"/>
                  </a:cubicBezTo>
                  <a:cubicBezTo>
                    <a:pt x="986" y="658"/>
                    <a:pt x="999" y="658"/>
                    <a:pt x="1012" y="658"/>
                  </a:cubicBezTo>
                  <a:cubicBezTo>
                    <a:pt x="1286" y="658"/>
                    <a:pt x="1565" y="563"/>
                    <a:pt x="1774" y="381"/>
                  </a:cubicBezTo>
                  <a:cubicBezTo>
                    <a:pt x="1936" y="219"/>
                    <a:pt x="1792" y="1"/>
                    <a:pt x="1621" y="1"/>
                  </a:cubicBezTo>
                  <a:cubicBezTo>
                    <a:pt x="1570" y="1"/>
                    <a:pt x="1517" y="20"/>
                    <a:pt x="1469" y="66"/>
                  </a:cubicBezTo>
                  <a:cubicBezTo>
                    <a:pt x="1317" y="171"/>
                    <a:pt x="1142" y="223"/>
                    <a:pt x="968" y="223"/>
                  </a:cubicBezTo>
                  <a:cubicBezTo>
                    <a:pt x="794" y="223"/>
                    <a:pt x="620" y="171"/>
                    <a:pt x="467" y="66"/>
                  </a:cubicBezTo>
                  <a:cubicBezTo>
                    <a:pt x="419" y="20"/>
                    <a:pt x="366" y="1"/>
                    <a:pt x="31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6" name="Google Shape;14036;p72"/>
            <p:cNvSpPr/>
            <p:nvPr/>
          </p:nvSpPr>
          <p:spPr>
            <a:xfrm>
              <a:off x="5510716" y="4371251"/>
              <a:ext cx="26499" cy="11260"/>
            </a:xfrm>
            <a:custGeom>
              <a:avLst/>
              <a:gdLst/>
              <a:ahLst/>
              <a:cxnLst/>
              <a:rect l="l" t="t" r="r" b="b"/>
              <a:pathLst>
                <a:path w="1012" h="430" extrusionOk="0">
                  <a:moveTo>
                    <a:pt x="287" y="0"/>
                  </a:moveTo>
                  <a:cubicBezTo>
                    <a:pt x="0" y="0"/>
                    <a:pt x="0" y="429"/>
                    <a:pt x="287" y="429"/>
                  </a:cubicBezTo>
                  <a:lnTo>
                    <a:pt x="725" y="429"/>
                  </a:lnTo>
                  <a:cubicBezTo>
                    <a:pt x="1012" y="429"/>
                    <a:pt x="1012" y="0"/>
                    <a:pt x="72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7" name="Google Shape;14037;p72"/>
            <p:cNvSpPr/>
            <p:nvPr/>
          </p:nvSpPr>
          <p:spPr>
            <a:xfrm>
              <a:off x="5403803" y="4359756"/>
              <a:ext cx="23017" cy="30244"/>
            </a:xfrm>
            <a:custGeom>
              <a:avLst/>
              <a:gdLst/>
              <a:ahLst/>
              <a:cxnLst/>
              <a:rect l="l" t="t" r="r" b="b"/>
              <a:pathLst>
                <a:path w="879" h="1155" extrusionOk="0">
                  <a:moveTo>
                    <a:pt x="220" y="0"/>
                  </a:moveTo>
                  <a:cubicBezTo>
                    <a:pt x="143" y="0"/>
                    <a:pt x="77" y="0"/>
                    <a:pt x="0" y="10"/>
                  </a:cubicBezTo>
                  <a:lnTo>
                    <a:pt x="0" y="1155"/>
                  </a:lnTo>
                  <a:lnTo>
                    <a:pt x="468" y="1116"/>
                  </a:lnTo>
                  <a:cubicBezTo>
                    <a:pt x="697" y="1097"/>
                    <a:pt x="878" y="916"/>
                    <a:pt x="878" y="687"/>
                  </a:cubicBezTo>
                  <a:lnTo>
                    <a:pt x="878"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72"/>
            <p:cNvSpPr/>
            <p:nvPr/>
          </p:nvSpPr>
          <p:spPr>
            <a:xfrm>
              <a:off x="5552429" y="4359756"/>
              <a:ext cx="23017" cy="30244"/>
            </a:xfrm>
            <a:custGeom>
              <a:avLst/>
              <a:gdLst/>
              <a:ahLst/>
              <a:cxnLst/>
              <a:rect l="l" t="t" r="r" b="b"/>
              <a:pathLst>
                <a:path w="879" h="1155" extrusionOk="0">
                  <a:moveTo>
                    <a:pt x="1" y="0"/>
                  </a:moveTo>
                  <a:lnTo>
                    <a:pt x="1" y="687"/>
                  </a:lnTo>
                  <a:cubicBezTo>
                    <a:pt x="1" y="916"/>
                    <a:pt x="182" y="1107"/>
                    <a:pt x="411" y="1116"/>
                  </a:cubicBezTo>
                  <a:lnTo>
                    <a:pt x="878" y="1155"/>
                  </a:lnTo>
                  <a:lnTo>
                    <a:pt x="878" y="10"/>
                  </a:lnTo>
                  <a:cubicBezTo>
                    <a:pt x="802" y="0"/>
                    <a:pt x="735" y="0"/>
                    <a:pt x="65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9" name="Google Shape;14039;p72"/>
          <p:cNvGrpSpPr/>
          <p:nvPr/>
        </p:nvGrpSpPr>
        <p:grpSpPr>
          <a:xfrm>
            <a:off x="7606826" y="2419290"/>
            <a:ext cx="274550" cy="354728"/>
            <a:chOff x="7606826" y="2419290"/>
            <a:chExt cx="274550" cy="354728"/>
          </a:xfrm>
        </p:grpSpPr>
        <p:sp>
          <p:nvSpPr>
            <p:cNvPr id="14040" name="Google Shape;14040;p72"/>
            <p:cNvSpPr/>
            <p:nvPr/>
          </p:nvSpPr>
          <p:spPr>
            <a:xfrm>
              <a:off x="7606826" y="2619370"/>
              <a:ext cx="274550" cy="154649"/>
            </a:xfrm>
            <a:custGeom>
              <a:avLst/>
              <a:gdLst/>
              <a:ahLst/>
              <a:cxnLst/>
              <a:rect l="l" t="t" r="r" b="b"/>
              <a:pathLst>
                <a:path w="10485" h="5906" extrusionOk="0">
                  <a:moveTo>
                    <a:pt x="3711" y="1"/>
                  </a:moveTo>
                  <a:lnTo>
                    <a:pt x="3711" y="1041"/>
                  </a:lnTo>
                  <a:cubicBezTo>
                    <a:pt x="3711" y="1336"/>
                    <a:pt x="3520" y="1584"/>
                    <a:pt x="3244" y="1670"/>
                  </a:cubicBezTo>
                  <a:lnTo>
                    <a:pt x="935" y="2348"/>
                  </a:lnTo>
                  <a:cubicBezTo>
                    <a:pt x="382" y="2510"/>
                    <a:pt x="0" y="3025"/>
                    <a:pt x="0" y="3607"/>
                  </a:cubicBezTo>
                  <a:lnTo>
                    <a:pt x="0" y="5248"/>
                  </a:lnTo>
                  <a:cubicBezTo>
                    <a:pt x="0" y="5610"/>
                    <a:pt x="286" y="5906"/>
                    <a:pt x="649" y="5906"/>
                  </a:cubicBezTo>
                  <a:lnTo>
                    <a:pt x="9826" y="5906"/>
                  </a:lnTo>
                  <a:cubicBezTo>
                    <a:pt x="10189" y="5906"/>
                    <a:pt x="10485" y="5610"/>
                    <a:pt x="10485" y="5248"/>
                  </a:cubicBezTo>
                  <a:lnTo>
                    <a:pt x="10485" y="3607"/>
                  </a:lnTo>
                  <a:cubicBezTo>
                    <a:pt x="10485" y="3025"/>
                    <a:pt x="10093" y="2510"/>
                    <a:pt x="9540" y="2348"/>
                  </a:cubicBezTo>
                  <a:lnTo>
                    <a:pt x="7241" y="1670"/>
                  </a:lnTo>
                  <a:cubicBezTo>
                    <a:pt x="6955" y="1584"/>
                    <a:pt x="6764" y="1336"/>
                    <a:pt x="6764" y="1041"/>
                  </a:cubicBezTo>
                  <a:lnTo>
                    <a:pt x="676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72"/>
            <p:cNvSpPr/>
            <p:nvPr/>
          </p:nvSpPr>
          <p:spPr>
            <a:xfrm>
              <a:off x="7606826" y="2667576"/>
              <a:ext cx="274550" cy="106442"/>
            </a:xfrm>
            <a:custGeom>
              <a:avLst/>
              <a:gdLst/>
              <a:ahLst/>
              <a:cxnLst/>
              <a:rect l="l" t="t" r="r" b="b"/>
              <a:pathLst>
                <a:path w="10485" h="4065" extrusionOk="0">
                  <a:moveTo>
                    <a:pt x="2671" y="1"/>
                  </a:moveTo>
                  <a:lnTo>
                    <a:pt x="935" y="507"/>
                  </a:lnTo>
                  <a:cubicBezTo>
                    <a:pt x="382" y="669"/>
                    <a:pt x="0" y="1184"/>
                    <a:pt x="0" y="1766"/>
                  </a:cubicBezTo>
                  <a:lnTo>
                    <a:pt x="0" y="3407"/>
                  </a:lnTo>
                  <a:cubicBezTo>
                    <a:pt x="0" y="3769"/>
                    <a:pt x="286" y="4065"/>
                    <a:pt x="649" y="4065"/>
                  </a:cubicBezTo>
                  <a:lnTo>
                    <a:pt x="9826" y="4065"/>
                  </a:lnTo>
                  <a:cubicBezTo>
                    <a:pt x="10189" y="4065"/>
                    <a:pt x="10485" y="3769"/>
                    <a:pt x="10485" y="3407"/>
                  </a:cubicBezTo>
                  <a:lnTo>
                    <a:pt x="10485" y="1766"/>
                  </a:lnTo>
                  <a:cubicBezTo>
                    <a:pt x="10485" y="1184"/>
                    <a:pt x="10093" y="669"/>
                    <a:pt x="9540" y="507"/>
                  </a:cubicBezTo>
                  <a:lnTo>
                    <a:pt x="7804" y="1"/>
                  </a:lnTo>
                  <a:cubicBezTo>
                    <a:pt x="7556" y="1213"/>
                    <a:pt x="6478" y="2090"/>
                    <a:pt x="5238" y="2090"/>
                  </a:cubicBezTo>
                  <a:cubicBezTo>
                    <a:pt x="3997" y="2090"/>
                    <a:pt x="2919" y="1213"/>
                    <a:pt x="267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72"/>
            <p:cNvSpPr/>
            <p:nvPr/>
          </p:nvSpPr>
          <p:spPr>
            <a:xfrm>
              <a:off x="7703998" y="2619370"/>
              <a:ext cx="79943" cy="22886"/>
            </a:xfrm>
            <a:custGeom>
              <a:avLst/>
              <a:gdLst/>
              <a:ahLst/>
              <a:cxnLst/>
              <a:rect l="l" t="t" r="r" b="b"/>
              <a:pathLst>
                <a:path w="3053" h="874" extrusionOk="0">
                  <a:moveTo>
                    <a:pt x="0" y="1"/>
                  </a:moveTo>
                  <a:lnTo>
                    <a:pt x="0" y="487"/>
                  </a:lnTo>
                  <a:cubicBezTo>
                    <a:pt x="477" y="745"/>
                    <a:pt x="1002" y="874"/>
                    <a:pt x="1527" y="874"/>
                  </a:cubicBezTo>
                  <a:cubicBezTo>
                    <a:pt x="2051" y="874"/>
                    <a:pt x="2576" y="745"/>
                    <a:pt x="3053" y="487"/>
                  </a:cubicBezTo>
                  <a:lnTo>
                    <a:pt x="3053"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72"/>
            <p:cNvSpPr/>
            <p:nvPr/>
          </p:nvSpPr>
          <p:spPr>
            <a:xfrm>
              <a:off x="7647543" y="2470744"/>
              <a:ext cx="192617" cy="160147"/>
            </a:xfrm>
            <a:custGeom>
              <a:avLst/>
              <a:gdLst/>
              <a:ahLst/>
              <a:cxnLst/>
              <a:rect l="l" t="t" r="r" b="b"/>
              <a:pathLst>
                <a:path w="7356" h="6116" extrusionOk="0">
                  <a:moveTo>
                    <a:pt x="840" y="1"/>
                  </a:moveTo>
                  <a:lnTo>
                    <a:pt x="840" y="2405"/>
                  </a:lnTo>
                  <a:lnTo>
                    <a:pt x="735" y="2405"/>
                  </a:lnTo>
                  <a:cubicBezTo>
                    <a:pt x="0" y="2405"/>
                    <a:pt x="0" y="3492"/>
                    <a:pt x="735" y="3492"/>
                  </a:cubicBezTo>
                  <a:lnTo>
                    <a:pt x="849" y="3492"/>
                  </a:lnTo>
                  <a:cubicBezTo>
                    <a:pt x="964" y="4971"/>
                    <a:pt x="2194" y="6116"/>
                    <a:pt x="3683" y="6116"/>
                  </a:cubicBezTo>
                  <a:cubicBezTo>
                    <a:pt x="5161" y="6116"/>
                    <a:pt x="6392" y="4971"/>
                    <a:pt x="6506" y="3492"/>
                  </a:cubicBezTo>
                  <a:lnTo>
                    <a:pt x="6630" y="3492"/>
                  </a:lnTo>
                  <a:cubicBezTo>
                    <a:pt x="7355" y="3492"/>
                    <a:pt x="7355" y="2405"/>
                    <a:pt x="6630" y="2405"/>
                  </a:cubicBezTo>
                  <a:lnTo>
                    <a:pt x="6525" y="2405"/>
                  </a:lnTo>
                  <a:lnTo>
                    <a:pt x="6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72"/>
            <p:cNvSpPr/>
            <p:nvPr/>
          </p:nvSpPr>
          <p:spPr>
            <a:xfrm>
              <a:off x="7651785" y="2470744"/>
              <a:ext cx="166379" cy="160121"/>
            </a:xfrm>
            <a:custGeom>
              <a:avLst/>
              <a:gdLst/>
              <a:ahLst/>
              <a:cxnLst/>
              <a:rect l="l" t="t" r="r" b="b"/>
              <a:pathLst>
                <a:path w="6354" h="6115" extrusionOk="0">
                  <a:moveTo>
                    <a:pt x="678" y="1"/>
                  </a:moveTo>
                  <a:lnTo>
                    <a:pt x="678" y="2405"/>
                  </a:lnTo>
                  <a:lnTo>
                    <a:pt x="601" y="2405"/>
                  </a:lnTo>
                  <a:cubicBezTo>
                    <a:pt x="595" y="2404"/>
                    <a:pt x="589" y="2404"/>
                    <a:pt x="583" y="2404"/>
                  </a:cubicBezTo>
                  <a:cubicBezTo>
                    <a:pt x="304" y="2404"/>
                    <a:pt x="66" y="2611"/>
                    <a:pt x="29" y="2891"/>
                  </a:cubicBezTo>
                  <a:cubicBezTo>
                    <a:pt x="0" y="3215"/>
                    <a:pt x="248" y="3492"/>
                    <a:pt x="573" y="3492"/>
                  </a:cubicBezTo>
                  <a:lnTo>
                    <a:pt x="687" y="3492"/>
                  </a:lnTo>
                  <a:cubicBezTo>
                    <a:pt x="800" y="4995"/>
                    <a:pt x="2046" y="6115"/>
                    <a:pt x="3499" y="6115"/>
                  </a:cubicBezTo>
                  <a:cubicBezTo>
                    <a:pt x="3650" y="6115"/>
                    <a:pt x="3804" y="6103"/>
                    <a:pt x="3959" y="6077"/>
                  </a:cubicBezTo>
                  <a:cubicBezTo>
                    <a:pt x="2576" y="5868"/>
                    <a:pt x="1555" y="4675"/>
                    <a:pt x="1555" y="3282"/>
                  </a:cubicBezTo>
                  <a:lnTo>
                    <a:pt x="1555" y="1527"/>
                  </a:lnTo>
                  <a:cubicBezTo>
                    <a:pt x="1555" y="1050"/>
                    <a:pt x="1946" y="659"/>
                    <a:pt x="2433" y="659"/>
                  </a:cubicBezTo>
                  <a:lnTo>
                    <a:pt x="3740" y="659"/>
                  </a:lnTo>
                  <a:cubicBezTo>
                    <a:pt x="3932" y="802"/>
                    <a:pt x="4163" y="875"/>
                    <a:pt x="4392" y="875"/>
                  </a:cubicBezTo>
                  <a:cubicBezTo>
                    <a:pt x="4562" y="875"/>
                    <a:pt x="4731" y="835"/>
                    <a:pt x="4885" y="754"/>
                  </a:cubicBezTo>
                  <a:cubicBezTo>
                    <a:pt x="5184" y="972"/>
                    <a:pt x="5547" y="1088"/>
                    <a:pt x="5914" y="1088"/>
                  </a:cubicBezTo>
                  <a:cubicBezTo>
                    <a:pt x="6061" y="1088"/>
                    <a:pt x="6209" y="1069"/>
                    <a:pt x="6354" y="1031"/>
                  </a:cubicBezTo>
                  <a:lnTo>
                    <a:pt x="635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72"/>
            <p:cNvSpPr/>
            <p:nvPr/>
          </p:nvSpPr>
          <p:spPr>
            <a:xfrm>
              <a:off x="7654770" y="2419290"/>
              <a:ext cx="174156" cy="114428"/>
            </a:xfrm>
            <a:custGeom>
              <a:avLst/>
              <a:gdLst/>
              <a:ahLst/>
              <a:cxnLst/>
              <a:rect l="l" t="t" r="r" b="b"/>
              <a:pathLst>
                <a:path w="6651" h="4370" extrusionOk="0">
                  <a:moveTo>
                    <a:pt x="1842" y="0"/>
                  </a:moveTo>
                  <a:cubicBezTo>
                    <a:pt x="812" y="0"/>
                    <a:pt x="1" y="897"/>
                    <a:pt x="106" y="1918"/>
                  </a:cubicBezTo>
                  <a:lnTo>
                    <a:pt x="344" y="4370"/>
                  </a:lnTo>
                  <a:lnTo>
                    <a:pt x="564" y="4370"/>
                  </a:lnTo>
                  <a:cubicBezTo>
                    <a:pt x="812" y="4370"/>
                    <a:pt x="1003" y="4169"/>
                    <a:pt x="1003" y="3931"/>
                  </a:cubicBezTo>
                  <a:lnTo>
                    <a:pt x="1003" y="2967"/>
                  </a:lnTo>
                  <a:cubicBezTo>
                    <a:pt x="1003" y="2481"/>
                    <a:pt x="1394" y="2090"/>
                    <a:pt x="1880" y="2090"/>
                  </a:cubicBezTo>
                  <a:lnTo>
                    <a:pt x="5811" y="2090"/>
                  </a:lnTo>
                  <a:lnTo>
                    <a:pt x="5811" y="3931"/>
                  </a:lnTo>
                  <a:cubicBezTo>
                    <a:pt x="5811" y="4169"/>
                    <a:pt x="6011" y="4370"/>
                    <a:pt x="6249" y="4370"/>
                  </a:cubicBezTo>
                  <a:lnTo>
                    <a:pt x="6469" y="4370"/>
                  </a:lnTo>
                  <a:lnTo>
                    <a:pt x="6650" y="2004"/>
                  </a:lnTo>
                  <a:lnTo>
                    <a:pt x="6631" y="2004"/>
                  </a:lnTo>
                  <a:lnTo>
                    <a:pt x="5811"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72"/>
            <p:cNvSpPr/>
            <p:nvPr/>
          </p:nvSpPr>
          <p:spPr>
            <a:xfrm>
              <a:off x="7654770" y="2419290"/>
              <a:ext cx="71983" cy="114428"/>
            </a:xfrm>
            <a:custGeom>
              <a:avLst/>
              <a:gdLst/>
              <a:ahLst/>
              <a:cxnLst/>
              <a:rect l="l" t="t" r="r" b="b"/>
              <a:pathLst>
                <a:path w="2749" h="4370" extrusionOk="0">
                  <a:moveTo>
                    <a:pt x="1842" y="0"/>
                  </a:moveTo>
                  <a:cubicBezTo>
                    <a:pt x="812" y="0"/>
                    <a:pt x="1" y="888"/>
                    <a:pt x="106" y="1918"/>
                  </a:cubicBezTo>
                  <a:lnTo>
                    <a:pt x="344" y="4370"/>
                  </a:lnTo>
                  <a:lnTo>
                    <a:pt x="564" y="4370"/>
                  </a:lnTo>
                  <a:cubicBezTo>
                    <a:pt x="812" y="4370"/>
                    <a:pt x="1003" y="4169"/>
                    <a:pt x="1003" y="3931"/>
                  </a:cubicBezTo>
                  <a:lnTo>
                    <a:pt x="1003" y="1756"/>
                  </a:lnTo>
                  <a:cubicBezTo>
                    <a:pt x="1003" y="783"/>
                    <a:pt x="1785" y="0"/>
                    <a:pt x="2748"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72"/>
            <p:cNvSpPr/>
            <p:nvPr/>
          </p:nvSpPr>
          <p:spPr>
            <a:xfrm>
              <a:off x="7703998" y="2533640"/>
              <a:ext cx="11495" cy="17308"/>
            </a:xfrm>
            <a:custGeom>
              <a:avLst/>
              <a:gdLst/>
              <a:ahLst/>
              <a:cxnLst/>
              <a:rect l="l" t="t" r="r" b="b"/>
              <a:pathLst>
                <a:path w="439"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72"/>
            <p:cNvSpPr/>
            <p:nvPr/>
          </p:nvSpPr>
          <p:spPr>
            <a:xfrm>
              <a:off x="7772681" y="2533640"/>
              <a:ext cx="11260" cy="17308"/>
            </a:xfrm>
            <a:custGeom>
              <a:avLst/>
              <a:gdLst/>
              <a:ahLst/>
              <a:cxnLst/>
              <a:rect l="l" t="t" r="r" b="b"/>
              <a:pathLst>
                <a:path w="430" h="661" extrusionOk="0">
                  <a:moveTo>
                    <a:pt x="215" y="0"/>
                  </a:moveTo>
                  <a:cubicBezTo>
                    <a:pt x="108" y="0"/>
                    <a:pt x="1" y="74"/>
                    <a:pt x="1" y="222"/>
                  </a:cubicBezTo>
                  <a:lnTo>
                    <a:pt x="1" y="441"/>
                  </a:lnTo>
                  <a:cubicBezTo>
                    <a:pt x="1" y="556"/>
                    <a:pt x="96" y="661"/>
                    <a:pt x="220" y="661"/>
                  </a:cubicBezTo>
                  <a:cubicBezTo>
                    <a:pt x="335" y="661"/>
                    <a:pt x="430" y="556"/>
                    <a:pt x="430" y="441"/>
                  </a:cubicBezTo>
                  <a:lnTo>
                    <a:pt x="430" y="222"/>
                  </a:lnTo>
                  <a:cubicBezTo>
                    <a:pt x="430" y="74"/>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9" name="Google Shape;14049;p72"/>
            <p:cNvSpPr/>
            <p:nvPr/>
          </p:nvSpPr>
          <p:spPr>
            <a:xfrm>
              <a:off x="7718714" y="2573598"/>
              <a:ext cx="50720" cy="17334"/>
            </a:xfrm>
            <a:custGeom>
              <a:avLst/>
              <a:gdLst/>
              <a:ahLst/>
              <a:cxnLst/>
              <a:rect l="l" t="t" r="r" b="b"/>
              <a:pathLst>
                <a:path w="1937" h="662" extrusionOk="0">
                  <a:moveTo>
                    <a:pt x="314" y="0"/>
                  </a:moveTo>
                  <a:cubicBezTo>
                    <a:pt x="144" y="0"/>
                    <a:pt x="0" y="221"/>
                    <a:pt x="154" y="375"/>
                  </a:cubicBezTo>
                  <a:cubicBezTo>
                    <a:pt x="372" y="566"/>
                    <a:pt x="643" y="662"/>
                    <a:pt x="924" y="662"/>
                  </a:cubicBezTo>
                  <a:cubicBezTo>
                    <a:pt x="938" y="662"/>
                    <a:pt x="951" y="662"/>
                    <a:pt x="965" y="661"/>
                  </a:cubicBezTo>
                  <a:cubicBezTo>
                    <a:pt x="978" y="662"/>
                    <a:pt x="991" y="662"/>
                    <a:pt x="1005" y="662"/>
                  </a:cubicBezTo>
                  <a:cubicBezTo>
                    <a:pt x="1286" y="662"/>
                    <a:pt x="1557" y="566"/>
                    <a:pt x="1775" y="375"/>
                  </a:cubicBezTo>
                  <a:cubicBezTo>
                    <a:pt x="1936" y="221"/>
                    <a:pt x="1789" y="0"/>
                    <a:pt x="1621" y="0"/>
                  </a:cubicBezTo>
                  <a:cubicBezTo>
                    <a:pt x="1570" y="0"/>
                    <a:pt x="1517" y="21"/>
                    <a:pt x="1470" y="70"/>
                  </a:cubicBezTo>
                  <a:cubicBezTo>
                    <a:pt x="1318" y="170"/>
                    <a:pt x="1141" y="220"/>
                    <a:pt x="966" y="220"/>
                  </a:cubicBezTo>
                  <a:cubicBezTo>
                    <a:pt x="790" y="220"/>
                    <a:pt x="616" y="170"/>
                    <a:pt x="469" y="70"/>
                  </a:cubicBezTo>
                  <a:cubicBezTo>
                    <a:pt x="420" y="21"/>
                    <a:pt x="365" y="0"/>
                    <a:pt x="31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0" name="Google Shape;14050;p72"/>
            <p:cNvSpPr/>
            <p:nvPr/>
          </p:nvSpPr>
          <p:spPr>
            <a:xfrm>
              <a:off x="7696483" y="2516463"/>
              <a:ext cx="26525" cy="11521"/>
            </a:xfrm>
            <a:custGeom>
              <a:avLst/>
              <a:gdLst/>
              <a:ahLst/>
              <a:cxnLst/>
              <a:rect l="l" t="t" r="r" b="b"/>
              <a:pathLst>
                <a:path w="1013" h="440" extrusionOk="0">
                  <a:moveTo>
                    <a:pt x="287" y="0"/>
                  </a:moveTo>
                  <a:cubicBezTo>
                    <a:pt x="1" y="0"/>
                    <a:pt x="1" y="439"/>
                    <a:pt x="287" y="439"/>
                  </a:cubicBezTo>
                  <a:lnTo>
                    <a:pt x="726" y="439"/>
                  </a:lnTo>
                  <a:cubicBezTo>
                    <a:pt x="1012" y="439"/>
                    <a:pt x="101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72"/>
            <p:cNvSpPr/>
            <p:nvPr/>
          </p:nvSpPr>
          <p:spPr>
            <a:xfrm>
              <a:off x="7764931" y="2516463"/>
              <a:ext cx="26761" cy="11521"/>
            </a:xfrm>
            <a:custGeom>
              <a:avLst/>
              <a:gdLst/>
              <a:ahLst/>
              <a:cxnLst/>
              <a:rect l="l" t="t" r="r" b="b"/>
              <a:pathLst>
                <a:path w="1022" h="440" extrusionOk="0">
                  <a:moveTo>
                    <a:pt x="297" y="0"/>
                  </a:moveTo>
                  <a:cubicBezTo>
                    <a:pt x="1" y="0"/>
                    <a:pt x="1" y="439"/>
                    <a:pt x="297" y="439"/>
                  </a:cubicBezTo>
                  <a:lnTo>
                    <a:pt x="726" y="439"/>
                  </a:lnTo>
                  <a:cubicBezTo>
                    <a:pt x="1022" y="439"/>
                    <a:pt x="1022" y="0"/>
                    <a:pt x="726"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72"/>
            <p:cNvSpPr/>
            <p:nvPr/>
          </p:nvSpPr>
          <p:spPr>
            <a:xfrm>
              <a:off x="7772681" y="2419290"/>
              <a:ext cx="68474" cy="68709"/>
            </a:xfrm>
            <a:custGeom>
              <a:avLst/>
              <a:gdLst/>
              <a:ahLst/>
              <a:cxnLst/>
              <a:rect l="l" t="t" r="r" b="b"/>
              <a:pathLst>
                <a:path w="2615" h="2624" extrusionOk="0">
                  <a:moveTo>
                    <a:pt x="1308" y="0"/>
                  </a:moveTo>
                  <a:cubicBezTo>
                    <a:pt x="583" y="0"/>
                    <a:pt x="1" y="582"/>
                    <a:pt x="1" y="1307"/>
                  </a:cubicBezTo>
                  <a:cubicBezTo>
                    <a:pt x="1" y="2032"/>
                    <a:pt x="583" y="2624"/>
                    <a:pt x="1308" y="2624"/>
                  </a:cubicBezTo>
                  <a:cubicBezTo>
                    <a:pt x="2033" y="2624"/>
                    <a:pt x="2615" y="2032"/>
                    <a:pt x="2615" y="1307"/>
                  </a:cubicBezTo>
                  <a:cubicBezTo>
                    <a:pt x="2615" y="582"/>
                    <a:pt x="2033" y="0"/>
                    <a:pt x="1308"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72"/>
            <p:cNvSpPr/>
            <p:nvPr/>
          </p:nvSpPr>
          <p:spPr>
            <a:xfrm>
              <a:off x="7749717" y="2447753"/>
              <a:ext cx="34224" cy="34512"/>
            </a:xfrm>
            <a:custGeom>
              <a:avLst/>
              <a:gdLst/>
              <a:ahLst/>
              <a:cxnLst/>
              <a:rect l="l" t="t" r="r" b="b"/>
              <a:pathLst>
                <a:path w="1307" h="1318" extrusionOk="0">
                  <a:moveTo>
                    <a:pt x="658" y="1"/>
                  </a:moveTo>
                  <a:cubicBezTo>
                    <a:pt x="296" y="1"/>
                    <a:pt x="0" y="297"/>
                    <a:pt x="0" y="659"/>
                  </a:cubicBezTo>
                  <a:cubicBezTo>
                    <a:pt x="0" y="1022"/>
                    <a:pt x="296" y="1317"/>
                    <a:pt x="658" y="1317"/>
                  </a:cubicBezTo>
                  <a:cubicBezTo>
                    <a:pt x="1021" y="1317"/>
                    <a:pt x="1307" y="1022"/>
                    <a:pt x="1307" y="659"/>
                  </a:cubicBezTo>
                  <a:cubicBezTo>
                    <a:pt x="1307" y="297"/>
                    <a:pt x="1021" y="1"/>
                    <a:pt x="658"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72"/>
            <p:cNvSpPr/>
            <p:nvPr/>
          </p:nvSpPr>
          <p:spPr>
            <a:xfrm>
              <a:off x="7654770" y="2667576"/>
              <a:ext cx="178398" cy="77717"/>
            </a:xfrm>
            <a:custGeom>
              <a:avLst/>
              <a:gdLst/>
              <a:ahLst/>
              <a:cxnLst/>
              <a:rect l="l" t="t" r="r" b="b"/>
              <a:pathLst>
                <a:path w="6813" h="2968" extrusionOk="0">
                  <a:moveTo>
                    <a:pt x="840" y="1"/>
                  </a:moveTo>
                  <a:lnTo>
                    <a:pt x="1" y="249"/>
                  </a:lnTo>
                  <a:cubicBezTo>
                    <a:pt x="363" y="1833"/>
                    <a:pt x="1775" y="2968"/>
                    <a:pt x="3407" y="2968"/>
                  </a:cubicBezTo>
                  <a:cubicBezTo>
                    <a:pt x="5038" y="2968"/>
                    <a:pt x="6459" y="1833"/>
                    <a:pt x="6812" y="249"/>
                  </a:cubicBezTo>
                  <a:lnTo>
                    <a:pt x="5982" y="1"/>
                  </a:lnTo>
                  <a:cubicBezTo>
                    <a:pt x="5725" y="1213"/>
                    <a:pt x="4656" y="2090"/>
                    <a:pt x="3416" y="2090"/>
                  </a:cubicBezTo>
                  <a:cubicBezTo>
                    <a:pt x="2166" y="2090"/>
                    <a:pt x="1098" y="1213"/>
                    <a:pt x="84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55" name="Google Shape;14055;p72"/>
          <p:cNvGrpSpPr/>
          <p:nvPr/>
        </p:nvGrpSpPr>
        <p:grpSpPr>
          <a:xfrm>
            <a:off x="7156182" y="2419290"/>
            <a:ext cx="274550" cy="354728"/>
            <a:chOff x="7156182" y="2419290"/>
            <a:chExt cx="274550" cy="354728"/>
          </a:xfrm>
        </p:grpSpPr>
        <p:sp>
          <p:nvSpPr>
            <p:cNvPr id="14056" name="Google Shape;14056;p72"/>
            <p:cNvSpPr/>
            <p:nvPr/>
          </p:nvSpPr>
          <p:spPr>
            <a:xfrm>
              <a:off x="7156182" y="2602402"/>
              <a:ext cx="274550" cy="171616"/>
            </a:xfrm>
            <a:custGeom>
              <a:avLst/>
              <a:gdLst/>
              <a:ahLst/>
              <a:cxnLst/>
              <a:rect l="l" t="t" r="r" b="b"/>
              <a:pathLst>
                <a:path w="10485" h="6554" extrusionOk="0">
                  <a:moveTo>
                    <a:pt x="3711" y="0"/>
                  </a:moveTo>
                  <a:lnTo>
                    <a:pt x="3711" y="1250"/>
                  </a:lnTo>
                  <a:cubicBezTo>
                    <a:pt x="3711" y="1546"/>
                    <a:pt x="3520" y="1803"/>
                    <a:pt x="3244" y="1879"/>
                  </a:cubicBezTo>
                  <a:lnTo>
                    <a:pt x="935" y="2557"/>
                  </a:lnTo>
                  <a:cubicBezTo>
                    <a:pt x="382" y="2719"/>
                    <a:pt x="0" y="3234"/>
                    <a:pt x="0" y="3816"/>
                  </a:cubicBezTo>
                  <a:lnTo>
                    <a:pt x="0" y="5896"/>
                  </a:lnTo>
                  <a:cubicBezTo>
                    <a:pt x="0" y="6258"/>
                    <a:pt x="296" y="6554"/>
                    <a:pt x="658" y="6554"/>
                  </a:cubicBezTo>
                  <a:lnTo>
                    <a:pt x="9826" y="6554"/>
                  </a:lnTo>
                  <a:cubicBezTo>
                    <a:pt x="10189" y="6554"/>
                    <a:pt x="10484" y="6258"/>
                    <a:pt x="10484" y="5896"/>
                  </a:cubicBezTo>
                  <a:lnTo>
                    <a:pt x="10484" y="3826"/>
                  </a:lnTo>
                  <a:cubicBezTo>
                    <a:pt x="10484" y="3234"/>
                    <a:pt x="10103" y="2719"/>
                    <a:pt x="9540" y="2557"/>
                  </a:cubicBezTo>
                  <a:lnTo>
                    <a:pt x="7241" y="1879"/>
                  </a:lnTo>
                  <a:cubicBezTo>
                    <a:pt x="6955" y="1803"/>
                    <a:pt x="6764" y="1546"/>
                    <a:pt x="6764" y="1250"/>
                  </a:cubicBezTo>
                  <a:lnTo>
                    <a:pt x="6764"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72"/>
            <p:cNvSpPr/>
            <p:nvPr/>
          </p:nvSpPr>
          <p:spPr>
            <a:xfrm>
              <a:off x="7156182" y="2654353"/>
              <a:ext cx="274550" cy="119665"/>
            </a:xfrm>
            <a:custGeom>
              <a:avLst/>
              <a:gdLst/>
              <a:ahLst/>
              <a:cxnLst/>
              <a:rect l="l" t="t" r="r" b="b"/>
              <a:pathLst>
                <a:path w="10485" h="4570" extrusionOk="0">
                  <a:moveTo>
                    <a:pt x="2881" y="0"/>
                  </a:moveTo>
                  <a:lnTo>
                    <a:pt x="935" y="573"/>
                  </a:lnTo>
                  <a:cubicBezTo>
                    <a:pt x="382" y="735"/>
                    <a:pt x="0" y="1250"/>
                    <a:pt x="0" y="1832"/>
                  </a:cubicBezTo>
                  <a:lnTo>
                    <a:pt x="0" y="3912"/>
                  </a:lnTo>
                  <a:cubicBezTo>
                    <a:pt x="0" y="4274"/>
                    <a:pt x="286" y="4570"/>
                    <a:pt x="649" y="4570"/>
                  </a:cubicBezTo>
                  <a:lnTo>
                    <a:pt x="9826" y="4570"/>
                  </a:lnTo>
                  <a:cubicBezTo>
                    <a:pt x="10189" y="4570"/>
                    <a:pt x="10484" y="4274"/>
                    <a:pt x="10484" y="3912"/>
                  </a:cubicBezTo>
                  <a:lnTo>
                    <a:pt x="10484" y="1842"/>
                  </a:lnTo>
                  <a:cubicBezTo>
                    <a:pt x="10484" y="1250"/>
                    <a:pt x="10103" y="735"/>
                    <a:pt x="9540" y="573"/>
                  </a:cubicBezTo>
                  <a:lnTo>
                    <a:pt x="7594" y="0"/>
                  </a:lnTo>
                  <a:cubicBezTo>
                    <a:pt x="7374" y="1136"/>
                    <a:pt x="6392" y="1946"/>
                    <a:pt x="5238" y="1946"/>
                  </a:cubicBezTo>
                  <a:cubicBezTo>
                    <a:pt x="4093" y="1946"/>
                    <a:pt x="3101" y="1136"/>
                    <a:pt x="2881"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72"/>
            <p:cNvSpPr/>
            <p:nvPr/>
          </p:nvSpPr>
          <p:spPr>
            <a:xfrm>
              <a:off x="7253354" y="2602402"/>
              <a:ext cx="80205" cy="28620"/>
            </a:xfrm>
            <a:custGeom>
              <a:avLst/>
              <a:gdLst/>
              <a:ahLst/>
              <a:cxnLst/>
              <a:rect l="l" t="t" r="r" b="b"/>
              <a:pathLst>
                <a:path w="3063" h="1093" extrusionOk="0">
                  <a:moveTo>
                    <a:pt x="0" y="0"/>
                  </a:moveTo>
                  <a:lnTo>
                    <a:pt x="0" y="706"/>
                  </a:lnTo>
                  <a:cubicBezTo>
                    <a:pt x="477" y="964"/>
                    <a:pt x="1002" y="1092"/>
                    <a:pt x="1528" y="1092"/>
                  </a:cubicBezTo>
                  <a:cubicBezTo>
                    <a:pt x="2054" y="1092"/>
                    <a:pt x="2581" y="964"/>
                    <a:pt x="3062" y="706"/>
                  </a:cubicBezTo>
                  <a:lnTo>
                    <a:pt x="3062"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72"/>
            <p:cNvSpPr/>
            <p:nvPr/>
          </p:nvSpPr>
          <p:spPr>
            <a:xfrm>
              <a:off x="7197135" y="2487974"/>
              <a:ext cx="192381" cy="131423"/>
            </a:xfrm>
            <a:custGeom>
              <a:avLst/>
              <a:gdLst/>
              <a:ahLst/>
              <a:cxnLst/>
              <a:rect l="l" t="t" r="r" b="b"/>
              <a:pathLst>
                <a:path w="7347" h="5019" extrusionOk="0">
                  <a:moveTo>
                    <a:pt x="840" y="1"/>
                  </a:moveTo>
                  <a:lnTo>
                    <a:pt x="840" y="1308"/>
                  </a:lnTo>
                  <a:lnTo>
                    <a:pt x="726" y="1308"/>
                  </a:lnTo>
                  <a:cubicBezTo>
                    <a:pt x="1" y="1308"/>
                    <a:pt x="1" y="2405"/>
                    <a:pt x="726" y="2405"/>
                  </a:cubicBezTo>
                  <a:lnTo>
                    <a:pt x="850" y="2405"/>
                  </a:lnTo>
                  <a:cubicBezTo>
                    <a:pt x="955" y="3884"/>
                    <a:pt x="2195" y="5019"/>
                    <a:pt x="3674" y="5019"/>
                  </a:cubicBezTo>
                  <a:cubicBezTo>
                    <a:pt x="5152" y="5019"/>
                    <a:pt x="6392" y="3884"/>
                    <a:pt x="6507" y="2405"/>
                  </a:cubicBezTo>
                  <a:lnTo>
                    <a:pt x="6621" y="2405"/>
                  </a:lnTo>
                  <a:cubicBezTo>
                    <a:pt x="7346" y="2405"/>
                    <a:pt x="7346" y="1308"/>
                    <a:pt x="6621" y="1308"/>
                  </a:cubicBezTo>
                  <a:lnTo>
                    <a:pt x="6516" y="1308"/>
                  </a:lnTo>
                  <a:lnTo>
                    <a:pt x="6516"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72"/>
            <p:cNvSpPr/>
            <p:nvPr/>
          </p:nvSpPr>
          <p:spPr>
            <a:xfrm>
              <a:off x="7201141" y="2499469"/>
              <a:ext cx="155408" cy="120163"/>
            </a:xfrm>
            <a:custGeom>
              <a:avLst/>
              <a:gdLst/>
              <a:ahLst/>
              <a:cxnLst/>
              <a:rect l="l" t="t" r="r" b="b"/>
              <a:pathLst>
                <a:path w="5935" h="4589" extrusionOk="0">
                  <a:moveTo>
                    <a:pt x="687" y="1"/>
                  </a:moveTo>
                  <a:lnTo>
                    <a:pt x="687" y="878"/>
                  </a:lnTo>
                  <a:lnTo>
                    <a:pt x="601" y="878"/>
                  </a:lnTo>
                  <a:cubicBezTo>
                    <a:pt x="595" y="878"/>
                    <a:pt x="589" y="878"/>
                    <a:pt x="583" y="878"/>
                  </a:cubicBezTo>
                  <a:cubicBezTo>
                    <a:pt x="304" y="878"/>
                    <a:pt x="66" y="1085"/>
                    <a:pt x="29" y="1365"/>
                  </a:cubicBezTo>
                  <a:cubicBezTo>
                    <a:pt x="0" y="1689"/>
                    <a:pt x="248" y="1966"/>
                    <a:pt x="573" y="1966"/>
                  </a:cubicBezTo>
                  <a:lnTo>
                    <a:pt x="697" y="1966"/>
                  </a:lnTo>
                  <a:cubicBezTo>
                    <a:pt x="800" y="3469"/>
                    <a:pt x="2046" y="4589"/>
                    <a:pt x="3499" y="4589"/>
                  </a:cubicBezTo>
                  <a:cubicBezTo>
                    <a:pt x="3650" y="4589"/>
                    <a:pt x="3804" y="4576"/>
                    <a:pt x="3959" y="4551"/>
                  </a:cubicBezTo>
                  <a:cubicBezTo>
                    <a:pt x="2576" y="4341"/>
                    <a:pt x="1555" y="3149"/>
                    <a:pt x="1555" y="1746"/>
                  </a:cubicBezTo>
                  <a:cubicBezTo>
                    <a:pt x="1555" y="1269"/>
                    <a:pt x="1946" y="878"/>
                    <a:pt x="2433" y="878"/>
                  </a:cubicBezTo>
                  <a:lnTo>
                    <a:pt x="5486" y="878"/>
                  </a:lnTo>
                  <a:cubicBezTo>
                    <a:pt x="5734" y="878"/>
                    <a:pt x="5934" y="678"/>
                    <a:pt x="5934" y="430"/>
                  </a:cubicBezTo>
                  <a:lnTo>
                    <a:pt x="593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72"/>
            <p:cNvSpPr/>
            <p:nvPr/>
          </p:nvSpPr>
          <p:spPr>
            <a:xfrm>
              <a:off x="7253354" y="2522328"/>
              <a:ext cx="11495" cy="17125"/>
            </a:xfrm>
            <a:custGeom>
              <a:avLst/>
              <a:gdLst/>
              <a:ahLst/>
              <a:cxnLst/>
              <a:rect l="l" t="t" r="r" b="b"/>
              <a:pathLst>
                <a:path w="439" h="654" extrusionOk="0">
                  <a:moveTo>
                    <a:pt x="216" y="1"/>
                  </a:moveTo>
                  <a:cubicBezTo>
                    <a:pt x="107" y="1"/>
                    <a:pt x="0" y="72"/>
                    <a:pt x="0" y="215"/>
                  </a:cubicBezTo>
                  <a:lnTo>
                    <a:pt x="0" y="435"/>
                  </a:lnTo>
                  <a:cubicBezTo>
                    <a:pt x="0" y="559"/>
                    <a:pt x="96" y="654"/>
                    <a:pt x="220" y="654"/>
                  </a:cubicBezTo>
                  <a:cubicBezTo>
                    <a:pt x="334" y="654"/>
                    <a:pt x="439" y="559"/>
                    <a:pt x="439" y="435"/>
                  </a:cubicBezTo>
                  <a:lnTo>
                    <a:pt x="439" y="215"/>
                  </a:lnTo>
                  <a:cubicBezTo>
                    <a:pt x="434" y="72"/>
                    <a:pt x="324"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72"/>
            <p:cNvSpPr/>
            <p:nvPr/>
          </p:nvSpPr>
          <p:spPr>
            <a:xfrm>
              <a:off x="7322038" y="2522328"/>
              <a:ext cx="11260" cy="17125"/>
            </a:xfrm>
            <a:custGeom>
              <a:avLst/>
              <a:gdLst/>
              <a:ahLst/>
              <a:cxnLst/>
              <a:rect l="l" t="t" r="r" b="b"/>
              <a:pathLst>
                <a:path w="430" h="654"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72"/>
            <p:cNvSpPr/>
            <p:nvPr/>
          </p:nvSpPr>
          <p:spPr>
            <a:xfrm>
              <a:off x="7197109" y="2657574"/>
              <a:ext cx="191439" cy="81750"/>
            </a:xfrm>
            <a:custGeom>
              <a:avLst/>
              <a:gdLst/>
              <a:ahLst/>
              <a:cxnLst/>
              <a:rect l="l" t="t" r="r" b="b"/>
              <a:pathLst>
                <a:path w="7311" h="3122" extrusionOk="0">
                  <a:moveTo>
                    <a:pt x="257" y="0"/>
                  </a:moveTo>
                  <a:cubicBezTo>
                    <a:pt x="130" y="0"/>
                    <a:pt x="1" y="102"/>
                    <a:pt x="40" y="268"/>
                  </a:cubicBezTo>
                  <a:cubicBezTo>
                    <a:pt x="59" y="335"/>
                    <a:pt x="78" y="402"/>
                    <a:pt x="97" y="459"/>
                  </a:cubicBezTo>
                  <a:cubicBezTo>
                    <a:pt x="116" y="555"/>
                    <a:pt x="202" y="621"/>
                    <a:pt x="307" y="621"/>
                  </a:cubicBezTo>
                  <a:cubicBezTo>
                    <a:pt x="326" y="621"/>
                    <a:pt x="345" y="621"/>
                    <a:pt x="364" y="612"/>
                  </a:cubicBezTo>
                  <a:cubicBezTo>
                    <a:pt x="479" y="574"/>
                    <a:pt x="545" y="450"/>
                    <a:pt x="517" y="335"/>
                  </a:cubicBezTo>
                  <a:cubicBezTo>
                    <a:pt x="498" y="288"/>
                    <a:pt x="479" y="230"/>
                    <a:pt x="469" y="173"/>
                  </a:cubicBezTo>
                  <a:cubicBezTo>
                    <a:pt x="441" y="53"/>
                    <a:pt x="350" y="0"/>
                    <a:pt x="257" y="0"/>
                  </a:cubicBezTo>
                  <a:close/>
                  <a:moveTo>
                    <a:pt x="7052" y="3"/>
                  </a:moveTo>
                  <a:cubicBezTo>
                    <a:pt x="6962" y="3"/>
                    <a:pt x="6875" y="55"/>
                    <a:pt x="6851" y="173"/>
                  </a:cubicBezTo>
                  <a:cubicBezTo>
                    <a:pt x="6813" y="307"/>
                    <a:pt x="6775" y="440"/>
                    <a:pt x="6727" y="564"/>
                  </a:cubicBezTo>
                  <a:cubicBezTo>
                    <a:pt x="6670" y="707"/>
                    <a:pt x="6785" y="860"/>
                    <a:pt x="6937" y="860"/>
                  </a:cubicBezTo>
                  <a:cubicBezTo>
                    <a:pt x="7023" y="860"/>
                    <a:pt x="7109" y="803"/>
                    <a:pt x="7138" y="717"/>
                  </a:cubicBezTo>
                  <a:cubicBezTo>
                    <a:pt x="7195" y="574"/>
                    <a:pt x="7233" y="421"/>
                    <a:pt x="7271" y="268"/>
                  </a:cubicBezTo>
                  <a:cubicBezTo>
                    <a:pt x="7310" y="106"/>
                    <a:pt x="7179" y="3"/>
                    <a:pt x="7052" y="3"/>
                  </a:cubicBezTo>
                  <a:close/>
                  <a:moveTo>
                    <a:pt x="656" y="976"/>
                  </a:moveTo>
                  <a:cubicBezTo>
                    <a:pt x="503" y="976"/>
                    <a:pt x="354" y="1140"/>
                    <a:pt x="460" y="1318"/>
                  </a:cubicBezTo>
                  <a:cubicBezTo>
                    <a:pt x="545" y="1451"/>
                    <a:pt x="631" y="1575"/>
                    <a:pt x="727" y="1699"/>
                  </a:cubicBezTo>
                  <a:cubicBezTo>
                    <a:pt x="765" y="1747"/>
                    <a:pt x="832" y="1785"/>
                    <a:pt x="898" y="1785"/>
                  </a:cubicBezTo>
                  <a:cubicBezTo>
                    <a:pt x="1080" y="1785"/>
                    <a:pt x="1185" y="1575"/>
                    <a:pt x="1070" y="1432"/>
                  </a:cubicBezTo>
                  <a:cubicBezTo>
                    <a:pt x="984" y="1318"/>
                    <a:pt x="908" y="1203"/>
                    <a:pt x="841" y="1089"/>
                  </a:cubicBezTo>
                  <a:cubicBezTo>
                    <a:pt x="794" y="1009"/>
                    <a:pt x="725" y="976"/>
                    <a:pt x="656" y="976"/>
                  </a:cubicBezTo>
                  <a:close/>
                  <a:moveTo>
                    <a:pt x="6523" y="1184"/>
                  </a:moveTo>
                  <a:cubicBezTo>
                    <a:pt x="6458" y="1184"/>
                    <a:pt x="6393" y="1215"/>
                    <a:pt x="6346" y="1289"/>
                  </a:cubicBezTo>
                  <a:cubicBezTo>
                    <a:pt x="6269" y="1404"/>
                    <a:pt x="6184" y="1509"/>
                    <a:pt x="6098" y="1604"/>
                  </a:cubicBezTo>
                  <a:cubicBezTo>
                    <a:pt x="5964" y="1747"/>
                    <a:pt x="6069" y="1976"/>
                    <a:pt x="6260" y="1976"/>
                  </a:cubicBezTo>
                  <a:cubicBezTo>
                    <a:pt x="6317" y="1967"/>
                    <a:pt x="6374" y="1947"/>
                    <a:pt x="6422" y="1900"/>
                  </a:cubicBezTo>
                  <a:cubicBezTo>
                    <a:pt x="6517" y="1785"/>
                    <a:pt x="6622" y="1661"/>
                    <a:pt x="6708" y="1537"/>
                  </a:cubicBezTo>
                  <a:cubicBezTo>
                    <a:pt x="6837" y="1368"/>
                    <a:pt x="6682" y="1184"/>
                    <a:pt x="6523" y="1184"/>
                  </a:cubicBezTo>
                  <a:close/>
                  <a:moveTo>
                    <a:pt x="1519" y="1958"/>
                  </a:moveTo>
                  <a:cubicBezTo>
                    <a:pt x="1336" y="1958"/>
                    <a:pt x="1190" y="2209"/>
                    <a:pt x="1375" y="2348"/>
                  </a:cubicBezTo>
                  <a:cubicBezTo>
                    <a:pt x="1499" y="2444"/>
                    <a:pt x="1633" y="2529"/>
                    <a:pt x="1767" y="2615"/>
                  </a:cubicBezTo>
                  <a:cubicBezTo>
                    <a:pt x="1795" y="2634"/>
                    <a:pt x="1833" y="2644"/>
                    <a:pt x="1871" y="2644"/>
                  </a:cubicBezTo>
                  <a:cubicBezTo>
                    <a:pt x="2100" y="2644"/>
                    <a:pt x="2177" y="2348"/>
                    <a:pt x="1986" y="2243"/>
                  </a:cubicBezTo>
                  <a:cubicBezTo>
                    <a:pt x="1871" y="2167"/>
                    <a:pt x="1757" y="2091"/>
                    <a:pt x="1652" y="2005"/>
                  </a:cubicBezTo>
                  <a:cubicBezTo>
                    <a:pt x="1608" y="1972"/>
                    <a:pt x="1563" y="1958"/>
                    <a:pt x="1519" y="1958"/>
                  </a:cubicBezTo>
                  <a:close/>
                  <a:moveTo>
                    <a:pt x="5576" y="2098"/>
                  </a:moveTo>
                  <a:cubicBezTo>
                    <a:pt x="5542" y="2098"/>
                    <a:pt x="5509" y="2110"/>
                    <a:pt x="5478" y="2138"/>
                  </a:cubicBezTo>
                  <a:cubicBezTo>
                    <a:pt x="5363" y="2215"/>
                    <a:pt x="5249" y="2291"/>
                    <a:pt x="5125" y="2348"/>
                  </a:cubicBezTo>
                  <a:cubicBezTo>
                    <a:pt x="4918" y="2452"/>
                    <a:pt x="4989" y="2759"/>
                    <a:pt x="5210" y="2759"/>
                  </a:cubicBezTo>
                  <a:cubicBezTo>
                    <a:pt x="5213" y="2759"/>
                    <a:pt x="5217" y="2759"/>
                    <a:pt x="5220" y="2758"/>
                  </a:cubicBezTo>
                  <a:cubicBezTo>
                    <a:pt x="5258" y="2758"/>
                    <a:pt x="5287" y="2758"/>
                    <a:pt x="5315" y="2739"/>
                  </a:cubicBezTo>
                  <a:cubicBezTo>
                    <a:pt x="5458" y="2673"/>
                    <a:pt x="5592" y="2587"/>
                    <a:pt x="5716" y="2501"/>
                  </a:cubicBezTo>
                  <a:cubicBezTo>
                    <a:pt x="5916" y="2413"/>
                    <a:pt x="5748" y="2098"/>
                    <a:pt x="5576" y="2098"/>
                  </a:cubicBezTo>
                  <a:close/>
                  <a:moveTo>
                    <a:pt x="2657" y="2556"/>
                  </a:moveTo>
                  <a:cubicBezTo>
                    <a:pt x="2426" y="2556"/>
                    <a:pt x="2355" y="2918"/>
                    <a:pt x="2616" y="2987"/>
                  </a:cubicBezTo>
                  <a:cubicBezTo>
                    <a:pt x="2759" y="3026"/>
                    <a:pt x="2911" y="3064"/>
                    <a:pt x="3064" y="3092"/>
                  </a:cubicBezTo>
                  <a:lnTo>
                    <a:pt x="3093" y="3092"/>
                  </a:lnTo>
                  <a:cubicBezTo>
                    <a:pt x="3369" y="3092"/>
                    <a:pt x="3398" y="2692"/>
                    <a:pt x="3131" y="2653"/>
                  </a:cubicBezTo>
                  <a:cubicBezTo>
                    <a:pt x="2997" y="2634"/>
                    <a:pt x="2864" y="2606"/>
                    <a:pt x="2730" y="2568"/>
                  </a:cubicBezTo>
                  <a:cubicBezTo>
                    <a:pt x="2704" y="2560"/>
                    <a:pt x="2680" y="2556"/>
                    <a:pt x="2657" y="2556"/>
                  </a:cubicBezTo>
                  <a:close/>
                  <a:moveTo>
                    <a:pt x="4410" y="2618"/>
                  </a:moveTo>
                  <a:cubicBezTo>
                    <a:pt x="4392" y="2618"/>
                    <a:pt x="4372" y="2620"/>
                    <a:pt x="4352" y="2625"/>
                  </a:cubicBezTo>
                  <a:cubicBezTo>
                    <a:pt x="4218" y="2653"/>
                    <a:pt x="4085" y="2673"/>
                    <a:pt x="3951" y="2682"/>
                  </a:cubicBezTo>
                  <a:cubicBezTo>
                    <a:pt x="3659" y="2692"/>
                    <a:pt x="3674" y="3121"/>
                    <a:pt x="3961" y="3121"/>
                  </a:cubicBezTo>
                  <a:cubicBezTo>
                    <a:pt x="3964" y="3121"/>
                    <a:pt x="3967" y="3121"/>
                    <a:pt x="3970" y="3121"/>
                  </a:cubicBezTo>
                  <a:lnTo>
                    <a:pt x="3989" y="3111"/>
                  </a:lnTo>
                  <a:cubicBezTo>
                    <a:pt x="4142" y="3102"/>
                    <a:pt x="4295" y="3083"/>
                    <a:pt x="4447" y="3045"/>
                  </a:cubicBezTo>
                  <a:cubicBezTo>
                    <a:pt x="4713" y="2991"/>
                    <a:pt x="4650" y="2618"/>
                    <a:pt x="4410" y="2618"/>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4" name="Google Shape;14064;p72"/>
            <p:cNvSpPr/>
            <p:nvPr/>
          </p:nvSpPr>
          <p:spPr>
            <a:xfrm>
              <a:off x="7159926" y="2476478"/>
              <a:ext cx="64729" cy="11521"/>
            </a:xfrm>
            <a:custGeom>
              <a:avLst/>
              <a:gdLst/>
              <a:ahLst/>
              <a:cxnLst/>
              <a:rect l="l" t="t" r="r" b="b"/>
              <a:pathLst>
                <a:path w="2472" h="440" extrusionOk="0">
                  <a:moveTo>
                    <a:pt x="286" y="1"/>
                  </a:moveTo>
                  <a:cubicBezTo>
                    <a:pt x="0" y="1"/>
                    <a:pt x="0" y="440"/>
                    <a:pt x="286" y="440"/>
                  </a:cubicBezTo>
                  <a:lnTo>
                    <a:pt x="2471" y="440"/>
                  </a:lnTo>
                  <a:lnTo>
                    <a:pt x="2471" y="1"/>
                  </a:ln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5" name="Google Shape;14065;p72"/>
            <p:cNvSpPr/>
            <p:nvPr/>
          </p:nvSpPr>
          <p:spPr>
            <a:xfrm>
              <a:off x="7285824" y="2562182"/>
              <a:ext cx="26499" cy="11495"/>
            </a:xfrm>
            <a:custGeom>
              <a:avLst/>
              <a:gdLst/>
              <a:ahLst/>
              <a:cxnLst/>
              <a:rect l="l" t="t" r="r" b="b"/>
              <a:pathLst>
                <a:path w="1012" h="439" extrusionOk="0">
                  <a:moveTo>
                    <a:pt x="287" y="0"/>
                  </a:moveTo>
                  <a:cubicBezTo>
                    <a:pt x="0" y="0"/>
                    <a:pt x="0" y="439"/>
                    <a:pt x="287" y="439"/>
                  </a:cubicBezTo>
                  <a:lnTo>
                    <a:pt x="725" y="439"/>
                  </a:lnTo>
                  <a:cubicBezTo>
                    <a:pt x="1012" y="439"/>
                    <a:pt x="1012" y="0"/>
                    <a:pt x="72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72"/>
            <p:cNvSpPr/>
            <p:nvPr/>
          </p:nvSpPr>
          <p:spPr>
            <a:xfrm>
              <a:off x="7220623" y="2654589"/>
              <a:ext cx="145405" cy="62242"/>
            </a:xfrm>
            <a:custGeom>
              <a:avLst/>
              <a:gdLst/>
              <a:ahLst/>
              <a:cxnLst/>
              <a:rect l="l" t="t" r="r" b="b"/>
              <a:pathLst>
                <a:path w="5553" h="2377" extrusionOk="0">
                  <a:moveTo>
                    <a:pt x="420" y="1"/>
                  </a:moveTo>
                  <a:lnTo>
                    <a:pt x="0" y="115"/>
                  </a:lnTo>
                  <a:cubicBezTo>
                    <a:pt x="277" y="1432"/>
                    <a:pt x="1431" y="2376"/>
                    <a:pt x="2777" y="2376"/>
                  </a:cubicBezTo>
                  <a:cubicBezTo>
                    <a:pt x="4122" y="2376"/>
                    <a:pt x="5276" y="1432"/>
                    <a:pt x="5553" y="115"/>
                  </a:cubicBezTo>
                  <a:lnTo>
                    <a:pt x="5133" y="1"/>
                  </a:lnTo>
                  <a:cubicBezTo>
                    <a:pt x="4913" y="1127"/>
                    <a:pt x="3931" y="1947"/>
                    <a:pt x="2777" y="1947"/>
                  </a:cubicBezTo>
                  <a:cubicBezTo>
                    <a:pt x="1632" y="1947"/>
                    <a:pt x="640" y="1127"/>
                    <a:pt x="42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7" name="Google Shape;14067;p72"/>
            <p:cNvSpPr/>
            <p:nvPr/>
          </p:nvSpPr>
          <p:spPr>
            <a:xfrm>
              <a:off x="7218869" y="2487974"/>
              <a:ext cx="148914" cy="22755"/>
            </a:xfrm>
            <a:custGeom>
              <a:avLst/>
              <a:gdLst/>
              <a:ahLst/>
              <a:cxnLst/>
              <a:rect l="l" t="t" r="r" b="b"/>
              <a:pathLst>
                <a:path w="5687" h="869" extrusionOk="0">
                  <a:moveTo>
                    <a:pt x="1" y="1"/>
                  </a:moveTo>
                  <a:lnTo>
                    <a:pt x="1" y="869"/>
                  </a:lnTo>
                  <a:lnTo>
                    <a:pt x="5686" y="869"/>
                  </a:lnTo>
                  <a:lnTo>
                    <a:pt x="5686"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8" name="Google Shape;14068;p72"/>
            <p:cNvSpPr/>
            <p:nvPr/>
          </p:nvSpPr>
          <p:spPr>
            <a:xfrm>
              <a:off x="7213370" y="2419290"/>
              <a:ext cx="159912" cy="68709"/>
            </a:xfrm>
            <a:custGeom>
              <a:avLst/>
              <a:gdLst/>
              <a:ahLst/>
              <a:cxnLst/>
              <a:rect l="l" t="t" r="r" b="b"/>
              <a:pathLst>
                <a:path w="6107" h="2624" extrusionOk="0">
                  <a:moveTo>
                    <a:pt x="2615" y="0"/>
                  </a:moveTo>
                  <a:cubicBezTo>
                    <a:pt x="1260" y="0"/>
                    <a:pt x="134" y="1031"/>
                    <a:pt x="10" y="2385"/>
                  </a:cubicBezTo>
                  <a:cubicBezTo>
                    <a:pt x="1" y="2509"/>
                    <a:pt x="96" y="2624"/>
                    <a:pt x="220" y="2624"/>
                  </a:cubicBezTo>
                  <a:lnTo>
                    <a:pt x="5877" y="2624"/>
                  </a:lnTo>
                  <a:cubicBezTo>
                    <a:pt x="6011" y="2624"/>
                    <a:pt x="6106" y="2509"/>
                    <a:pt x="6097" y="2385"/>
                  </a:cubicBezTo>
                  <a:cubicBezTo>
                    <a:pt x="6097" y="2318"/>
                    <a:pt x="6087" y="2252"/>
                    <a:pt x="6068" y="2185"/>
                  </a:cubicBezTo>
                  <a:cubicBezTo>
                    <a:pt x="6049" y="2061"/>
                    <a:pt x="5944" y="1966"/>
                    <a:pt x="5820" y="1966"/>
                  </a:cubicBezTo>
                  <a:lnTo>
                    <a:pt x="5343" y="1966"/>
                  </a:lnTo>
                  <a:cubicBezTo>
                    <a:pt x="5162" y="1966"/>
                    <a:pt x="5019" y="1822"/>
                    <a:pt x="5019" y="1641"/>
                  </a:cubicBezTo>
                  <a:cubicBezTo>
                    <a:pt x="5019" y="1460"/>
                    <a:pt x="5171" y="1307"/>
                    <a:pt x="5353" y="1307"/>
                  </a:cubicBezTo>
                  <a:lnTo>
                    <a:pt x="5553" y="1307"/>
                  </a:lnTo>
                  <a:cubicBezTo>
                    <a:pt x="5639" y="1298"/>
                    <a:pt x="5687" y="1202"/>
                    <a:pt x="5648" y="1126"/>
                  </a:cubicBezTo>
                  <a:cubicBezTo>
                    <a:pt x="5152" y="420"/>
                    <a:pt x="4351" y="0"/>
                    <a:pt x="3492"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72"/>
            <p:cNvSpPr/>
            <p:nvPr/>
          </p:nvSpPr>
          <p:spPr>
            <a:xfrm>
              <a:off x="7213370" y="2419290"/>
              <a:ext cx="100210" cy="68709"/>
            </a:xfrm>
            <a:custGeom>
              <a:avLst/>
              <a:gdLst/>
              <a:ahLst/>
              <a:cxnLst/>
              <a:rect l="l" t="t" r="r" b="b"/>
              <a:pathLst>
                <a:path w="3827" h="2624" extrusionOk="0">
                  <a:moveTo>
                    <a:pt x="2615" y="0"/>
                  </a:moveTo>
                  <a:cubicBezTo>
                    <a:pt x="1260" y="0"/>
                    <a:pt x="134" y="1031"/>
                    <a:pt x="10" y="2385"/>
                  </a:cubicBezTo>
                  <a:cubicBezTo>
                    <a:pt x="1" y="2509"/>
                    <a:pt x="96" y="2624"/>
                    <a:pt x="220" y="2624"/>
                  </a:cubicBezTo>
                  <a:lnTo>
                    <a:pt x="1766" y="2624"/>
                  </a:lnTo>
                  <a:cubicBezTo>
                    <a:pt x="1632" y="2624"/>
                    <a:pt x="1537" y="2509"/>
                    <a:pt x="1546" y="2376"/>
                  </a:cubicBezTo>
                  <a:cubicBezTo>
                    <a:pt x="1661" y="1155"/>
                    <a:pt x="2605" y="182"/>
                    <a:pt x="3826" y="29"/>
                  </a:cubicBezTo>
                  <a:cubicBezTo>
                    <a:pt x="3712" y="10"/>
                    <a:pt x="3607" y="0"/>
                    <a:pt x="3492"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72"/>
            <p:cNvSpPr/>
            <p:nvPr/>
          </p:nvSpPr>
          <p:spPr>
            <a:xfrm>
              <a:off x="7341781" y="2453514"/>
              <a:ext cx="23514" cy="17256"/>
            </a:xfrm>
            <a:custGeom>
              <a:avLst/>
              <a:gdLst/>
              <a:ahLst/>
              <a:cxnLst/>
              <a:rect l="l" t="t" r="r" b="b"/>
              <a:pathLst>
                <a:path w="898" h="659" extrusionOk="0">
                  <a:moveTo>
                    <a:pt x="439" y="0"/>
                  </a:moveTo>
                  <a:cubicBezTo>
                    <a:pt x="0" y="0"/>
                    <a:pt x="0" y="659"/>
                    <a:pt x="439" y="659"/>
                  </a:cubicBezTo>
                  <a:lnTo>
                    <a:pt x="897" y="659"/>
                  </a:lnTo>
                  <a:cubicBezTo>
                    <a:pt x="840" y="430"/>
                    <a:pt x="754" y="210"/>
                    <a:pt x="63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1" name="Google Shape;14071;p72"/>
          <p:cNvGrpSpPr/>
          <p:nvPr/>
        </p:nvGrpSpPr>
        <p:grpSpPr>
          <a:xfrm>
            <a:off x="6705276" y="2419290"/>
            <a:ext cx="274812" cy="354728"/>
            <a:chOff x="6705276" y="2419290"/>
            <a:chExt cx="274812" cy="354728"/>
          </a:xfrm>
        </p:grpSpPr>
        <p:sp>
          <p:nvSpPr>
            <p:cNvPr id="14072" name="Google Shape;14072;p72"/>
            <p:cNvSpPr/>
            <p:nvPr/>
          </p:nvSpPr>
          <p:spPr>
            <a:xfrm>
              <a:off x="6705538" y="2608136"/>
              <a:ext cx="274550" cy="165882"/>
            </a:xfrm>
            <a:custGeom>
              <a:avLst/>
              <a:gdLst/>
              <a:ahLst/>
              <a:cxnLst/>
              <a:rect l="l" t="t" r="r" b="b"/>
              <a:pathLst>
                <a:path w="10485" h="6335" extrusionOk="0">
                  <a:moveTo>
                    <a:pt x="3711" y="0"/>
                  </a:moveTo>
                  <a:lnTo>
                    <a:pt x="3711" y="1031"/>
                  </a:lnTo>
                  <a:cubicBezTo>
                    <a:pt x="3711" y="1327"/>
                    <a:pt x="3520" y="1584"/>
                    <a:pt x="3244" y="1660"/>
                  </a:cubicBezTo>
                  <a:lnTo>
                    <a:pt x="935" y="2338"/>
                  </a:lnTo>
                  <a:cubicBezTo>
                    <a:pt x="382" y="2500"/>
                    <a:pt x="0" y="3015"/>
                    <a:pt x="0" y="3597"/>
                  </a:cubicBezTo>
                  <a:lnTo>
                    <a:pt x="0" y="5238"/>
                  </a:lnTo>
                  <a:cubicBezTo>
                    <a:pt x="0" y="5600"/>
                    <a:pt x="286" y="6335"/>
                    <a:pt x="649" y="6335"/>
                  </a:cubicBezTo>
                  <a:lnTo>
                    <a:pt x="9836" y="6335"/>
                  </a:lnTo>
                  <a:cubicBezTo>
                    <a:pt x="10189" y="6335"/>
                    <a:pt x="10484" y="5600"/>
                    <a:pt x="10484" y="5238"/>
                  </a:cubicBezTo>
                  <a:lnTo>
                    <a:pt x="10484" y="3607"/>
                  </a:lnTo>
                  <a:cubicBezTo>
                    <a:pt x="10484" y="3015"/>
                    <a:pt x="10103" y="2500"/>
                    <a:pt x="9540" y="2338"/>
                  </a:cubicBezTo>
                  <a:lnTo>
                    <a:pt x="7241" y="1660"/>
                  </a:lnTo>
                  <a:cubicBezTo>
                    <a:pt x="6955" y="1584"/>
                    <a:pt x="6764" y="1327"/>
                    <a:pt x="6764" y="1031"/>
                  </a:cubicBezTo>
                  <a:lnTo>
                    <a:pt x="6764"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72"/>
            <p:cNvSpPr/>
            <p:nvPr/>
          </p:nvSpPr>
          <p:spPr>
            <a:xfrm>
              <a:off x="6705276" y="2651604"/>
              <a:ext cx="274812" cy="122415"/>
            </a:xfrm>
            <a:custGeom>
              <a:avLst/>
              <a:gdLst/>
              <a:ahLst/>
              <a:cxnLst/>
              <a:rect l="l" t="t" r="r" b="b"/>
              <a:pathLst>
                <a:path w="10495" h="4675" extrusionOk="0">
                  <a:moveTo>
                    <a:pt x="3244" y="0"/>
                  </a:moveTo>
                  <a:lnTo>
                    <a:pt x="945" y="678"/>
                  </a:lnTo>
                  <a:cubicBezTo>
                    <a:pt x="392" y="840"/>
                    <a:pt x="0" y="1355"/>
                    <a:pt x="0" y="1937"/>
                  </a:cubicBezTo>
                  <a:lnTo>
                    <a:pt x="0" y="4017"/>
                  </a:lnTo>
                  <a:cubicBezTo>
                    <a:pt x="0" y="4379"/>
                    <a:pt x="296" y="4675"/>
                    <a:pt x="659" y="4675"/>
                  </a:cubicBezTo>
                  <a:lnTo>
                    <a:pt x="9846" y="4675"/>
                  </a:lnTo>
                  <a:cubicBezTo>
                    <a:pt x="10199" y="4675"/>
                    <a:pt x="10494" y="4379"/>
                    <a:pt x="10494" y="4017"/>
                  </a:cubicBezTo>
                  <a:lnTo>
                    <a:pt x="10494" y="1947"/>
                  </a:lnTo>
                  <a:cubicBezTo>
                    <a:pt x="10494" y="1355"/>
                    <a:pt x="10113" y="840"/>
                    <a:pt x="9550" y="678"/>
                  </a:cubicBezTo>
                  <a:lnTo>
                    <a:pt x="7251" y="0"/>
                  </a:lnTo>
                  <a:lnTo>
                    <a:pt x="7251" y="0"/>
                  </a:lnTo>
                  <a:cubicBezTo>
                    <a:pt x="7308" y="29"/>
                    <a:pt x="7365" y="58"/>
                    <a:pt x="7432" y="86"/>
                  </a:cubicBezTo>
                  <a:lnTo>
                    <a:pt x="5247" y="735"/>
                  </a:lnTo>
                  <a:lnTo>
                    <a:pt x="3063" y="86"/>
                  </a:lnTo>
                  <a:cubicBezTo>
                    <a:pt x="3130" y="58"/>
                    <a:pt x="3187" y="29"/>
                    <a:pt x="3244"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72"/>
            <p:cNvSpPr/>
            <p:nvPr/>
          </p:nvSpPr>
          <p:spPr>
            <a:xfrm>
              <a:off x="6773959" y="2656343"/>
              <a:ext cx="137681" cy="117675"/>
            </a:xfrm>
            <a:custGeom>
              <a:avLst/>
              <a:gdLst/>
              <a:ahLst/>
              <a:cxnLst/>
              <a:rect l="l" t="t" r="r" b="b"/>
              <a:pathLst>
                <a:path w="5258" h="4494" extrusionOk="0">
                  <a:moveTo>
                    <a:pt x="774" y="1"/>
                  </a:moveTo>
                  <a:lnTo>
                    <a:pt x="516" y="268"/>
                  </a:lnTo>
                  <a:cubicBezTo>
                    <a:pt x="192" y="592"/>
                    <a:pt x="1" y="1041"/>
                    <a:pt x="11" y="1498"/>
                  </a:cubicBezTo>
                  <a:lnTo>
                    <a:pt x="11" y="4494"/>
                  </a:lnTo>
                  <a:lnTo>
                    <a:pt x="5257" y="4494"/>
                  </a:lnTo>
                  <a:lnTo>
                    <a:pt x="5257" y="1498"/>
                  </a:lnTo>
                  <a:cubicBezTo>
                    <a:pt x="5248" y="1031"/>
                    <a:pt x="5067" y="592"/>
                    <a:pt x="4733" y="268"/>
                  </a:cubicBezTo>
                  <a:lnTo>
                    <a:pt x="4475" y="1"/>
                  </a:lnTo>
                  <a:lnTo>
                    <a:pt x="2624" y="344"/>
                  </a:lnTo>
                  <a:lnTo>
                    <a:pt x="77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72"/>
            <p:cNvSpPr/>
            <p:nvPr/>
          </p:nvSpPr>
          <p:spPr>
            <a:xfrm>
              <a:off x="6780479" y="2656343"/>
              <a:ext cx="124405" cy="46321"/>
            </a:xfrm>
            <a:custGeom>
              <a:avLst/>
              <a:gdLst/>
              <a:ahLst/>
              <a:cxnLst/>
              <a:rect l="l" t="t" r="r" b="b"/>
              <a:pathLst>
                <a:path w="4751" h="1769" extrusionOk="0">
                  <a:moveTo>
                    <a:pt x="525" y="1"/>
                  </a:moveTo>
                  <a:lnTo>
                    <a:pt x="267" y="268"/>
                  </a:lnTo>
                  <a:cubicBezTo>
                    <a:pt x="162" y="373"/>
                    <a:pt x="67" y="487"/>
                    <a:pt x="0" y="621"/>
                  </a:cubicBezTo>
                  <a:lnTo>
                    <a:pt x="801" y="1546"/>
                  </a:lnTo>
                  <a:cubicBezTo>
                    <a:pt x="930" y="1694"/>
                    <a:pt x="1109" y="1768"/>
                    <a:pt x="1289" y="1768"/>
                  </a:cubicBezTo>
                  <a:cubicBezTo>
                    <a:pt x="1457" y="1768"/>
                    <a:pt x="1626" y="1704"/>
                    <a:pt x="1755" y="1575"/>
                  </a:cubicBezTo>
                  <a:lnTo>
                    <a:pt x="2375" y="964"/>
                  </a:lnTo>
                  <a:lnTo>
                    <a:pt x="2996" y="1575"/>
                  </a:lnTo>
                  <a:cubicBezTo>
                    <a:pt x="3125" y="1704"/>
                    <a:pt x="3293" y="1768"/>
                    <a:pt x="3462" y="1768"/>
                  </a:cubicBezTo>
                  <a:cubicBezTo>
                    <a:pt x="3642" y="1768"/>
                    <a:pt x="3821" y="1694"/>
                    <a:pt x="3950" y="1546"/>
                  </a:cubicBezTo>
                  <a:lnTo>
                    <a:pt x="4751" y="621"/>
                  </a:lnTo>
                  <a:cubicBezTo>
                    <a:pt x="4684" y="497"/>
                    <a:pt x="4589" y="373"/>
                    <a:pt x="4484" y="268"/>
                  </a:cubicBezTo>
                  <a:lnTo>
                    <a:pt x="4226" y="1"/>
                  </a:lnTo>
                  <a:lnTo>
                    <a:pt x="2375" y="344"/>
                  </a:lnTo>
                  <a:lnTo>
                    <a:pt x="525"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72"/>
            <p:cNvSpPr/>
            <p:nvPr/>
          </p:nvSpPr>
          <p:spPr>
            <a:xfrm>
              <a:off x="6825439" y="2693814"/>
              <a:ext cx="34486" cy="80205"/>
            </a:xfrm>
            <a:custGeom>
              <a:avLst/>
              <a:gdLst/>
              <a:ahLst/>
              <a:cxnLst/>
              <a:rect l="l" t="t" r="r" b="b"/>
              <a:pathLst>
                <a:path w="1317" h="3063" extrusionOk="0">
                  <a:moveTo>
                    <a:pt x="344" y="1"/>
                  </a:moveTo>
                  <a:lnTo>
                    <a:pt x="0" y="3063"/>
                  </a:lnTo>
                  <a:lnTo>
                    <a:pt x="1317" y="3063"/>
                  </a:lnTo>
                  <a:lnTo>
                    <a:pt x="973"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7" name="Google Shape;14077;p72"/>
            <p:cNvSpPr/>
            <p:nvPr/>
          </p:nvSpPr>
          <p:spPr>
            <a:xfrm>
              <a:off x="6819678" y="2665351"/>
              <a:ext cx="46007" cy="34250"/>
            </a:xfrm>
            <a:custGeom>
              <a:avLst/>
              <a:gdLst/>
              <a:ahLst/>
              <a:cxnLst/>
              <a:rect l="l" t="t" r="r" b="b"/>
              <a:pathLst>
                <a:path w="1757" h="1308" extrusionOk="0">
                  <a:moveTo>
                    <a:pt x="1" y="0"/>
                  </a:moveTo>
                  <a:lnTo>
                    <a:pt x="392" y="1154"/>
                  </a:lnTo>
                  <a:cubicBezTo>
                    <a:pt x="421" y="1250"/>
                    <a:pt x="506" y="1307"/>
                    <a:pt x="602" y="1307"/>
                  </a:cubicBezTo>
                  <a:lnTo>
                    <a:pt x="1155" y="1307"/>
                  </a:lnTo>
                  <a:cubicBezTo>
                    <a:pt x="1251" y="1307"/>
                    <a:pt x="1336" y="1250"/>
                    <a:pt x="1365" y="1154"/>
                  </a:cubicBezTo>
                  <a:lnTo>
                    <a:pt x="175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8" name="Google Shape;14078;p72"/>
            <p:cNvSpPr/>
            <p:nvPr/>
          </p:nvSpPr>
          <p:spPr>
            <a:xfrm>
              <a:off x="6802710" y="2608136"/>
              <a:ext cx="79943" cy="22886"/>
            </a:xfrm>
            <a:custGeom>
              <a:avLst/>
              <a:gdLst/>
              <a:ahLst/>
              <a:cxnLst/>
              <a:rect l="l" t="t" r="r" b="b"/>
              <a:pathLst>
                <a:path w="3053" h="874" extrusionOk="0">
                  <a:moveTo>
                    <a:pt x="0" y="0"/>
                  </a:moveTo>
                  <a:lnTo>
                    <a:pt x="0" y="487"/>
                  </a:lnTo>
                  <a:cubicBezTo>
                    <a:pt x="477" y="745"/>
                    <a:pt x="1002" y="873"/>
                    <a:pt x="1526" y="873"/>
                  </a:cubicBezTo>
                  <a:cubicBezTo>
                    <a:pt x="2051" y="873"/>
                    <a:pt x="2576" y="745"/>
                    <a:pt x="3053" y="487"/>
                  </a:cubicBezTo>
                  <a:lnTo>
                    <a:pt x="3053"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72"/>
            <p:cNvSpPr/>
            <p:nvPr/>
          </p:nvSpPr>
          <p:spPr>
            <a:xfrm>
              <a:off x="6722768" y="2447753"/>
              <a:ext cx="62713" cy="143180"/>
            </a:xfrm>
            <a:custGeom>
              <a:avLst/>
              <a:gdLst/>
              <a:ahLst/>
              <a:cxnLst/>
              <a:rect l="l" t="t" r="r" b="b"/>
              <a:pathLst>
                <a:path w="2395" h="5468" extrusionOk="0">
                  <a:moveTo>
                    <a:pt x="2395" y="1"/>
                  </a:moveTo>
                  <a:cubicBezTo>
                    <a:pt x="763" y="545"/>
                    <a:pt x="182" y="2453"/>
                    <a:pt x="38" y="3082"/>
                  </a:cubicBezTo>
                  <a:cubicBezTo>
                    <a:pt x="0" y="3206"/>
                    <a:pt x="29" y="3340"/>
                    <a:pt x="115" y="3445"/>
                  </a:cubicBezTo>
                  <a:lnTo>
                    <a:pt x="592" y="4084"/>
                  </a:lnTo>
                  <a:cubicBezTo>
                    <a:pt x="630" y="4132"/>
                    <a:pt x="649" y="4198"/>
                    <a:pt x="639" y="4256"/>
                  </a:cubicBezTo>
                  <a:cubicBezTo>
                    <a:pt x="620" y="4332"/>
                    <a:pt x="601" y="4408"/>
                    <a:pt x="573" y="4475"/>
                  </a:cubicBezTo>
                  <a:cubicBezTo>
                    <a:pt x="496" y="4685"/>
                    <a:pt x="592" y="4923"/>
                    <a:pt x="792" y="5019"/>
                  </a:cubicBezTo>
                  <a:cubicBezTo>
                    <a:pt x="1298" y="5267"/>
                    <a:pt x="1832" y="5410"/>
                    <a:pt x="2395" y="5467"/>
                  </a:cubicBezTo>
                  <a:lnTo>
                    <a:pt x="2395" y="1"/>
                  </a:ln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72"/>
            <p:cNvSpPr/>
            <p:nvPr/>
          </p:nvSpPr>
          <p:spPr>
            <a:xfrm>
              <a:off x="6900119" y="2447753"/>
              <a:ext cx="62477" cy="143180"/>
            </a:xfrm>
            <a:custGeom>
              <a:avLst/>
              <a:gdLst/>
              <a:ahLst/>
              <a:cxnLst/>
              <a:rect l="l" t="t" r="r" b="b"/>
              <a:pathLst>
                <a:path w="2386" h="5468" extrusionOk="0">
                  <a:moveTo>
                    <a:pt x="1" y="1"/>
                  </a:moveTo>
                  <a:lnTo>
                    <a:pt x="1" y="5467"/>
                  </a:lnTo>
                  <a:cubicBezTo>
                    <a:pt x="554" y="5410"/>
                    <a:pt x="1098" y="5267"/>
                    <a:pt x="1603" y="5019"/>
                  </a:cubicBezTo>
                  <a:cubicBezTo>
                    <a:pt x="1804" y="4923"/>
                    <a:pt x="1899" y="4685"/>
                    <a:pt x="1823" y="4475"/>
                  </a:cubicBezTo>
                  <a:cubicBezTo>
                    <a:pt x="1794" y="4408"/>
                    <a:pt x="1775" y="4332"/>
                    <a:pt x="1756" y="4256"/>
                  </a:cubicBezTo>
                  <a:cubicBezTo>
                    <a:pt x="1746" y="4198"/>
                    <a:pt x="1756" y="4132"/>
                    <a:pt x="1794" y="4084"/>
                  </a:cubicBezTo>
                  <a:lnTo>
                    <a:pt x="2281" y="3445"/>
                  </a:lnTo>
                  <a:cubicBezTo>
                    <a:pt x="2357" y="3340"/>
                    <a:pt x="2386" y="3206"/>
                    <a:pt x="2357" y="3082"/>
                  </a:cubicBezTo>
                  <a:cubicBezTo>
                    <a:pt x="2204" y="2453"/>
                    <a:pt x="1632" y="545"/>
                    <a:pt x="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72"/>
            <p:cNvSpPr/>
            <p:nvPr/>
          </p:nvSpPr>
          <p:spPr>
            <a:xfrm>
              <a:off x="6745732" y="2419290"/>
              <a:ext cx="193874" cy="200368"/>
            </a:xfrm>
            <a:custGeom>
              <a:avLst/>
              <a:gdLst/>
              <a:ahLst/>
              <a:cxnLst/>
              <a:rect l="l" t="t" r="r" b="b"/>
              <a:pathLst>
                <a:path w="7404" h="7652" extrusionOk="0">
                  <a:moveTo>
                    <a:pt x="3702" y="0"/>
                  </a:moveTo>
                  <a:cubicBezTo>
                    <a:pt x="2014" y="0"/>
                    <a:pt x="650" y="1374"/>
                    <a:pt x="650" y="3063"/>
                  </a:cubicBezTo>
                  <a:lnTo>
                    <a:pt x="650" y="3950"/>
                  </a:lnTo>
                  <a:cubicBezTo>
                    <a:pt x="1" y="4074"/>
                    <a:pt x="96" y="5028"/>
                    <a:pt x="755" y="5028"/>
                  </a:cubicBezTo>
                  <a:lnTo>
                    <a:pt x="879" y="5028"/>
                  </a:lnTo>
                  <a:cubicBezTo>
                    <a:pt x="984" y="6507"/>
                    <a:pt x="2224" y="7651"/>
                    <a:pt x="3702" y="7651"/>
                  </a:cubicBezTo>
                  <a:cubicBezTo>
                    <a:pt x="5181" y="7651"/>
                    <a:pt x="6421" y="6507"/>
                    <a:pt x="6536" y="5028"/>
                  </a:cubicBezTo>
                  <a:lnTo>
                    <a:pt x="6650" y="5028"/>
                  </a:lnTo>
                  <a:cubicBezTo>
                    <a:pt x="7309" y="5028"/>
                    <a:pt x="7404" y="4074"/>
                    <a:pt x="6765" y="3950"/>
                  </a:cubicBezTo>
                  <a:lnTo>
                    <a:pt x="6765" y="3940"/>
                  </a:lnTo>
                  <a:lnTo>
                    <a:pt x="6765" y="3063"/>
                  </a:lnTo>
                  <a:cubicBezTo>
                    <a:pt x="6765" y="1374"/>
                    <a:pt x="5391" y="0"/>
                    <a:pt x="370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2" name="Google Shape;14082;p72"/>
            <p:cNvSpPr/>
            <p:nvPr/>
          </p:nvSpPr>
          <p:spPr>
            <a:xfrm>
              <a:off x="6796950"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3" name="Google Shape;14083;p72"/>
            <p:cNvSpPr/>
            <p:nvPr/>
          </p:nvSpPr>
          <p:spPr>
            <a:xfrm>
              <a:off x="6859898" y="2516463"/>
              <a:ext cx="28515" cy="14271"/>
            </a:xfrm>
            <a:custGeom>
              <a:avLst/>
              <a:gdLst/>
              <a:ahLst/>
              <a:cxnLst/>
              <a:rect l="l" t="t" r="r" b="b"/>
              <a:pathLst>
                <a:path w="1089" h="545" extrusionOk="0">
                  <a:moveTo>
                    <a:pt x="1" y="0"/>
                  </a:moveTo>
                  <a:lnTo>
                    <a:pt x="1" y="544"/>
                  </a:lnTo>
                  <a:lnTo>
                    <a:pt x="1088" y="544"/>
                  </a:lnTo>
                  <a:lnTo>
                    <a:pt x="1088"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72"/>
            <p:cNvSpPr/>
            <p:nvPr/>
          </p:nvSpPr>
          <p:spPr>
            <a:xfrm>
              <a:off x="6745732" y="2419316"/>
              <a:ext cx="111443" cy="200237"/>
            </a:xfrm>
            <a:custGeom>
              <a:avLst/>
              <a:gdLst/>
              <a:ahLst/>
              <a:cxnLst/>
              <a:rect l="l" t="t" r="r" b="b"/>
              <a:pathLst>
                <a:path w="4256" h="7647" extrusionOk="0">
                  <a:moveTo>
                    <a:pt x="3676" y="1"/>
                  </a:moveTo>
                  <a:cubicBezTo>
                    <a:pt x="2034" y="1"/>
                    <a:pt x="641" y="1343"/>
                    <a:pt x="650" y="3052"/>
                  </a:cubicBezTo>
                  <a:lnTo>
                    <a:pt x="650" y="3939"/>
                  </a:lnTo>
                  <a:cubicBezTo>
                    <a:pt x="1" y="4073"/>
                    <a:pt x="96" y="5027"/>
                    <a:pt x="755" y="5027"/>
                  </a:cubicBezTo>
                  <a:lnTo>
                    <a:pt x="879" y="5027"/>
                  </a:lnTo>
                  <a:cubicBezTo>
                    <a:pt x="989" y="6529"/>
                    <a:pt x="2254" y="7646"/>
                    <a:pt x="3708" y="7646"/>
                  </a:cubicBezTo>
                  <a:cubicBezTo>
                    <a:pt x="3888" y="7646"/>
                    <a:pt x="4071" y="7629"/>
                    <a:pt x="4256" y="7593"/>
                  </a:cubicBezTo>
                  <a:cubicBezTo>
                    <a:pt x="2920" y="7335"/>
                    <a:pt x="1957" y="6162"/>
                    <a:pt x="1957" y="4807"/>
                  </a:cubicBezTo>
                  <a:lnTo>
                    <a:pt x="1957" y="2842"/>
                  </a:lnTo>
                  <a:cubicBezTo>
                    <a:pt x="1957" y="1478"/>
                    <a:pt x="2920" y="314"/>
                    <a:pt x="4256" y="57"/>
                  </a:cubicBezTo>
                  <a:cubicBezTo>
                    <a:pt x="4060" y="19"/>
                    <a:pt x="3866" y="1"/>
                    <a:pt x="3676"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72"/>
            <p:cNvSpPr/>
            <p:nvPr/>
          </p:nvSpPr>
          <p:spPr>
            <a:xfrm>
              <a:off x="6805434" y="2516594"/>
              <a:ext cx="11521" cy="17125"/>
            </a:xfrm>
            <a:custGeom>
              <a:avLst/>
              <a:gdLst/>
              <a:ahLst/>
              <a:cxnLst/>
              <a:rect l="l" t="t" r="r" b="b"/>
              <a:pathLst>
                <a:path w="440" h="654" extrusionOk="0">
                  <a:moveTo>
                    <a:pt x="220" y="0"/>
                  </a:moveTo>
                  <a:cubicBezTo>
                    <a:pt x="111" y="0"/>
                    <a:pt x="1" y="72"/>
                    <a:pt x="1" y="215"/>
                  </a:cubicBezTo>
                  <a:lnTo>
                    <a:pt x="1" y="434"/>
                  </a:lnTo>
                  <a:cubicBezTo>
                    <a:pt x="1" y="558"/>
                    <a:pt x="96" y="654"/>
                    <a:pt x="220" y="654"/>
                  </a:cubicBezTo>
                  <a:cubicBezTo>
                    <a:pt x="344"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72"/>
            <p:cNvSpPr/>
            <p:nvPr/>
          </p:nvSpPr>
          <p:spPr>
            <a:xfrm>
              <a:off x="6817400" y="2562103"/>
              <a:ext cx="50563" cy="17361"/>
            </a:xfrm>
            <a:custGeom>
              <a:avLst/>
              <a:gdLst/>
              <a:ahLst/>
              <a:cxnLst/>
              <a:rect l="l" t="t" r="r" b="b"/>
              <a:pathLst>
                <a:path w="1931" h="663" extrusionOk="0">
                  <a:moveTo>
                    <a:pt x="311" y="1"/>
                  </a:moveTo>
                  <a:cubicBezTo>
                    <a:pt x="145" y="1"/>
                    <a:pt x="1" y="224"/>
                    <a:pt x="155" y="385"/>
                  </a:cubicBezTo>
                  <a:cubicBezTo>
                    <a:pt x="373" y="567"/>
                    <a:pt x="644" y="662"/>
                    <a:pt x="925" y="662"/>
                  </a:cubicBezTo>
                  <a:cubicBezTo>
                    <a:pt x="939" y="662"/>
                    <a:pt x="952" y="662"/>
                    <a:pt x="965" y="661"/>
                  </a:cubicBezTo>
                  <a:cubicBezTo>
                    <a:pt x="979" y="662"/>
                    <a:pt x="992" y="662"/>
                    <a:pt x="1006" y="662"/>
                  </a:cubicBezTo>
                  <a:cubicBezTo>
                    <a:pt x="1287" y="662"/>
                    <a:pt x="1558" y="567"/>
                    <a:pt x="1776" y="385"/>
                  </a:cubicBezTo>
                  <a:cubicBezTo>
                    <a:pt x="1930" y="224"/>
                    <a:pt x="1786" y="1"/>
                    <a:pt x="1620" y="1"/>
                  </a:cubicBezTo>
                  <a:cubicBezTo>
                    <a:pt x="1570" y="1"/>
                    <a:pt x="1518" y="21"/>
                    <a:pt x="1471" y="70"/>
                  </a:cubicBezTo>
                  <a:cubicBezTo>
                    <a:pt x="1318" y="175"/>
                    <a:pt x="1142" y="227"/>
                    <a:pt x="965" y="227"/>
                  </a:cubicBezTo>
                  <a:cubicBezTo>
                    <a:pt x="789" y="227"/>
                    <a:pt x="612" y="175"/>
                    <a:pt x="460" y="70"/>
                  </a:cubicBezTo>
                  <a:cubicBezTo>
                    <a:pt x="413" y="21"/>
                    <a:pt x="361" y="1"/>
                    <a:pt x="31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72"/>
            <p:cNvSpPr/>
            <p:nvPr/>
          </p:nvSpPr>
          <p:spPr>
            <a:xfrm>
              <a:off x="6794960" y="2493734"/>
              <a:ext cx="32496" cy="11260"/>
            </a:xfrm>
            <a:custGeom>
              <a:avLst/>
              <a:gdLst/>
              <a:ahLst/>
              <a:cxnLst/>
              <a:rect l="l" t="t" r="r" b="b"/>
              <a:pathLst>
                <a:path w="1241" h="430" extrusionOk="0">
                  <a:moveTo>
                    <a:pt x="296" y="0"/>
                  </a:moveTo>
                  <a:cubicBezTo>
                    <a:pt x="0" y="0"/>
                    <a:pt x="0" y="429"/>
                    <a:pt x="296" y="429"/>
                  </a:cubicBezTo>
                  <a:lnTo>
                    <a:pt x="954" y="429"/>
                  </a:lnTo>
                  <a:cubicBezTo>
                    <a:pt x="1241" y="429"/>
                    <a:pt x="1241" y="0"/>
                    <a:pt x="95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72"/>
            <p:cNvSpPr/>
            <p:nvPr/>
          </p:nvSpPr>
          <p:spPr>
            <a:xfrm>
              <a:off x="6868409" y="2516594"/>
              <a:ext cx="11495" cy="17125"/>
            </a:xfrm>
            <a:custGeom>
              <a:avLst/>
              <a:gdLst/>
              <a:ahLst/>
              <a:cxnLst/>
              <a:rect l="l" t="t" r="r" b="b"/>
              <a:pathLst>
                <a:path w="439" h="654" extrusionOk="0">
                  <a:moveTo>
                    <a:pt x="219" y="0"/>
                  </a:moveTo>
                  <a:cubicBezTo>
                    <a:pt x="110" y="0"/>
                    <a:pt x="0" y="72"/>
                    <a:pt x="0" y="215"/>
                  </a:cubicBezTo>
                  <a:lnTo>
                    <a:pt x="0" y="434"/>
                  </a:lnTo>
                  <a:cubicBezTo>
                    <a:pt x="0" y="558"/>
                    <a:pt x="95" y="654"/>
                    <a:pt x="219" y="654"/>
                  </a:cubicBezTo>
                  <a:cubicBezTo>
                    <a:pt x="344"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9" name="Google Shape;14089;p72"/>
            <p:cNvSpPr/>
            <p:nvPr/>
          </p:nvSpPr>
          <p:spPr>
            <a:xfrm>
              <a:off x="6857908" y="2493734"/>
              <a:ext cx="32496" cy="11260"/>
            </a:xfrm>
            <a:custGeom>
              <a:avLst/>
              <a:gdLst/>
              <a:ahLst/>
              <a:cxnLst/>
              <a:rect l="l" t="t" r="r" b="b"/>
              <a:pathLst>
                <a:path w="1241" h="430" extrusionOk="0">
                  <a:moveTo>
                    <a:pt x="296" y="0"/>
                  </a:moveTo>
                  <a:cubicBezTo>
                    <a:pt x="0" y="0"/>
                    <a:pt x="0" y="429"/>
                    <a:pt x="296" y="429"/>
                  </a:cubicBezTo>
                  <a:lnTo>
                    <a:pt x="945" y="429"/>
                  </a:lnTo>
                  <a:cubicBezTo>
                    <a:pt x="1241" y="429"/>
                    <a:pt x="1241" y="0"/>
                    <a:pt x="94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0" name="Google Shape;14090;p72"/>
            <p:cNvSpPr/>
            <p:nvPr/>
          </p:nvSpPr>
          <p:spPr>
            <a:xfrm>
              <a:off x="6754975" y="2516463"/>
              <a:ext cx="43755" cy="11521"/>
            </a:xfrm>
            <a:custGeom>
              <a:avLst/>
              <a:gdLst/>
              <a:ahLst/>
              <a:cxnLst/>
              <a:rect l="l" t="t" r="r" b="b"/>
              <a:pathLst>
                <a:path w="1671" h="440" extrusionOk="0">
                  <a:moveTo>
                    <a:pt x="297" y="0"/>
                  </a:moveTo>
                  <a:cubicBezTo>
                    <a:pt x="1" y="0"/>
                    <a:pt x="1" y="439"/>
                    <a:pt x="297"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1" name="Google Shape;14091;p72"/>
            <p:cNvSpPr/>
            <p:nvPr/>
          </p:nvSpPr>
          <p:spPr>
            <a:xfrm>
              <a:off x="6886633" y="2516463"/>
              <a:ext cx="43729" cy="11521"/>
            </a:xfrm>
            <a:custGeom>
              <a:avLst/>
              <a:gdLst/>
              <a:ahLst/>
              <a:cxnLst/>
              <a:rect l="l" t="t" r="r" b="b"/>
              <a:pathLst>
                <a:path w="1670" h="440" extrusionOk="0">
                  <a:moveTo>
                    <a:pt x="296" y="0"/>
                  </a:moveTo>
                  <a:cubicBezTo>
                    <a:pt x="0" y="0"/>
                    <a:pt x="0" y="439"/>
                    <a:pt x="296" y="439"/>
                  </a:cubicBezTo>
                  <a:lnTo>
                    <a:pt x="1384" y="439"/>
                  </a:lnTo>
                  <a:cubicBezTo>
                    <a:pt x="1670" y="439"/>
                    <a:pt x="1670" y="0"/>
                    <a:pt x="138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72"/>
            <p:cNvSpPr/>
            <p:nvPr/>
          </p:nvSpPr>
          <p:spPr>
            <a:xfrm>
              <a:off x="6825675" y="2516463"/>
              <a:ext cx="34250" cy="22990"/>
            </a:xfrm>
            <a:custGeom>
              <a:avLst/>
              <a:gdLst/>
              <a:ahLst/>
              <a:cxnLst/>
              <a:rect l="l" t="t" r="r" b="b"/>
              <a:pathLst>
                <a:path w="1308" h="878" extrusionOk="0">
                  <a:moveTo>
                    <a:pt x="649" y="0"/>
                  </a:moveTo>
                  <a:cubicBezTo>
                    <a:pt x="287" y="0"/>
                    <a:pt x="1" y="296"/>
                    <a:pt x="1" y="659"/>
                  </a:cubicBezTo>
                  <a:cubicBezTo>
                    <a:pt x="1" y="802"/>
                    <a:pt x="108" y="873"/>
                    <a:pt x="215" y="873"/>
                  </a:cubicBezTo>
                  <a:cubicBezTo>
                    <a:pt x="323" y="873"/>
                    <a:pt x="430" y="802"/>
                    <a:pt x="430" y="659"/>
                  </a:cubicBezTo>
                  <a:cubicBezTo>
                    <a:pt x="430" y="511"/>
                    <a:pt x="540" y="437"/>
                    <a:pt x="649" y="437"/>
                  </a:cubicBezTo>
                  <a:cubicBezTo>
                    <a:pt x="759" y="437"/>
                    <a:pt x="869" y="511"/>
                    <a:pt x="869" y="659"/>
                  </a:cubicBezTo>
                  <a:cubicBezTo>
                    <a:pt x="869" y="783"/>
                    <a:pt x="964" y="878"/>
                    <a:pt x="1088" y="878"/>
                  </a:cubicBezTo>
                  <a:cubicBezTo>
                    <a:pt x="1212" y="878"/>
                    <a:pt x="1308" y="783"/>
                    <a:pt x="1308" y="659"/>
                  </a:cubicBezTo>
                  <a:cubicBezTo>
                    <a:pt x="1308" y="296"/>
                    <a:pt x="1012" y="0"/>
                    <a:pt x="649"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72"/>
            <p:cNvSpPr/>
            <p:nvPr/>
          </p:nvSpPr>
          <p:spPr>
            <a:xfrm>
              <a:off x="6825439" y="2596641"/>
              <a:ext cx="34486" cy="34250"/>
            </a:xfrm>
            <a:custGeom>
              <a:avLst/>
              <a:gdLst/>
              <a:ahLst/>
              <a:cxnLst/>
              <a:rect l="l" t="t" r="r" b="b"/>
              <a:pathLst>
                <a:path w="1317" h="1308" extrusionOk="0">
                  <a:moveTo>
                    <a:pt x="220" y="1"/>
                  </a:moveTo>
                  <a:cubicBezTo>
                    <a:pt x="96" y="1"/>
                    <a:pt x="0" y="96"/>
                    <a:pt x="0" y="220"/>
                  </a:cubicBezTo>
                  <a:lnTo>
                    <a:pt x="0" y="649"/>
                  </a:lnTo>
                  <a:cubicBezTo>
                    <a:pt x="0" y="1012"/>
                    <a:pt x="296" y="1308"/>
                    <a:pt x="658" y="1308"/>
                  </a:cubicBezTo>
                  <a:cubicBezTo>
                    <a:pt x="1021" y="1308"/>
                    <a:pt x="1317" y="1012"/>
                    <a:pt x="1317" y="649"/>
                  </a:cubicBezTo>
                  <a:lnTo>
                    <a:pt x="1317" y="220"/>
                  </a:lnTo>
                  <a:cubicBezTo>
                    <a:pt x="1317" y="96"/>
                    <a:pt x="1212" y="1"/>
                    <a:pt x="109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72"/>
            <p:cNvSpPr/>
            <p:nvPr/>
          </p:nvSpPr>
          <p:spPr>
            <a:xfrm>
              <a:off x="6783726" y="2640868"/>
              <a:ext cx="58969" cy="50380"/>
            </a:xfrm>
            <a:custGeom>
              <a:avLst/>
              <a:gdLst/>
              <a:ahLst/>
              <a:cxnLst/>
              <a:rect l="l" t="t" r="r" b="b"/>
              <a:pathLst>
                <a:path w="2252" h="1924" extrusionOk="0">
                  <a:moveTo>
                    <a:pt x="582" y="0"/>
                  </a:moveTo>
                  <a:lnTo>
                    <a:pt x="0" y="697"/>
                  </a:lnTo>
                  <a:lnTo>
                    <a:pt x="1002" y="1851"/>
                  </a:lnTo>
                  <a:cubicBezTo>
                    <a:pt x="1046" y="1900"/>
                    <a:pt x="1105" y="1924"/>
                    <a:pt x="1165" y="1924"/>
                  </a:cubicBezTo>
                  <a:cubicBezTo>
                    <a:pt x="1222" y="1924"/>
                    <a:pt x="1280" y="1902"/>
                    <a:pt x="1326" y="1860"/>
                  </a:cubicBezTo>
                  <a:lnTo>
                    <a:pt x="2251" y="935"/>
                  </a:lnTo>
                  <a:lnTo>
                    <a:pt x="582"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72"/>
            <p:cNvSpPr/>
            <p:nvPr/>
          </p:nvSpPr>
          <p:spPr>
            <a:xfrm>
              <a:off x="6842669" y="2640868"/>
              <a:ext cx="58969" cy="50380"/>
            </a:xfrm>
            <a:custGeom>
              <a:avLst/>
              <a:gdLst/>
              <a:ahLst/>
              <a:cxnLst/>
              <a:rect l="l" t="t" r="r" b="b"/>
              <a:pathLst>
                <a:path w="2252" h="1924" extrusionOk="0">
                  <a:moveTo>
                    <a:pt x="1679" y="0"/>
                  </a:moveTo>
                  <a:lnTo>
                    <a:pt x="0" y="935"/>
                  </a:lnTo>
                  <a:lnTo>
                    <a:pt x="926" y="1860"/>
                  </a:lnTo>
                  <a:cubicBezTo>
                    <a:pt x="972" y="1902"/>
                    <a:pt x="1030" y="1924"/>
                    <a:pt x="1087" y="1924"/>
                  </a:cubicBezTo>
                  <a:cubicBezTo>
                    <a:pt x="1147" y="1924"/>
                    <a:pt x="1206" y="1900"/>
                    <a:pt x="1250" y="1851"/>
                  </a:cubicBezTo>
                  <a:lnTo>
                    <a:pt x="2252" y="697"/>
                  </a:lnTo>
                  <a:lnTo>
                    <a:pt x="167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72"/>
            <p:cNvSpPr/>
            <p:nvPr/>
          </p:nvSpPr>
          <p:spPr>
            <a:xfrm>
              <a:off x="6734499" y="2625131"/>
              <a:ext cx="68238" cy="148888"/>
            </a:xfrm>
            <a:custGeom>
              <a:avLst/>
              <a:gdLst/>
              <a:ahLst/>
              <a:cxnLst/>
              <a:rect l="l" t="t" r="r" b="b"/>
              <a:pathLst>
                <a:path w="2606" h="5686" extrusionOk="0">
                  <a:moveTo>
                    <a:pt x="2605" y="0"/>
                  </a:moveTo>
                  <a:cubicBezTo>
                    <a:pt x="2605" y="0"/>
                    <a:pt x="1002" y="401"/>
                    <a:pt x="487" y="1965"/>
                  </a:cubicBezTo>
                  <a:cubicBezTo>
                    <a:pt x="439" y="2099"/>
                    <a:pt x="459" y="2242"/>
                    <a:pt x="535" y="2357"/>
                  </a:cubicBezTo>
                  <a:lnTo>
                    <a:pt x="859" y="2843"/>
                  </a:lnTo>
                  <a:lnTo>
                    <a:pt x="153" y="3549"/>
                  </a:lnTo>
                  <a:cubicBezTo>
                    <a:pt x="48" y="3654"/>
                    <a:pt x="1" y="3807"/>
                    <a:pt x="39" y="3950"/>
                  </a:cubicBezTo>
                  <a:lnTo>
                    <a:pt x="420" y="5686"/>
                  </a:lnTo>
                  <a:lnTo>
                    <a:pt x="1508" y="5676"/>
                  </a:lnTo>
                  <a:lnTo>
                    <a:pt x="1508" y="2690"/>
                  </a:lnTo>
                  <a:cubicBezTo>
                    <a:pt x="1508" y="2223"/>
                    <a:pt x="1699" y="1784"/>
                    <a:pt x="2023" y="1460"/>
                  </a:cubicBezTo>
                  <a:lnTo>
                    <a:pt x="2281" y="1193"/>
                  </a:lnTo>
                  <a:cubicBezTo>
                    <a:pt x="2491" y="992"/>
                    <a:pt x="2605" y="716"/>
                    <a:pt x="2605" y="420"/>
                  </a:cubicBezTo>
                  <a:lnTo>
                    <a:pt x="2605"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72"/>
            <p:cNvSpPr/>
            <p:nvPr/>
          </p:nvSpPr>
          <p:spPr>
            <a:xfrm>
              <a:off x="6882627" y="2625131"/>
              <a:ext cx="68238" cy="148888"/>
            </a:xfrm>
            <a:custGeom>
              <a:avLst/>
              <a:gdLst/>
              <a:ahLst/>
              <a:cxnLst/>
              <a:rect l="l" t="t" r="r" b="b"/>
              <a:pathLst>
                <a:path w="2606" h="5686" extrusionOk="0">
                  <a:moveTo>
                    <a:pt x="1" y="0"/>
                  </a:moveTo>
                  <a:lnTo>
                    <a:pt x="1" y="420"/>
                  </a:lnTo>
                  <a:cubicBezTo>
                    <a:pt x="1" y="716"/>
                    <a:pt x="115" y="992"/>
                    <a:pt x="325" y="1193"/>
                  </a:cubicBezTo>
                  <a:lnTo>
                    <a:pt x="583" y="1460"/>
                  </a:lnTo>
                  <a:cubicBezTo>
                    <a:pt x="907" y="1784"/>
                    <a:pt x="1098" y="2223"/>
                    <a:pt x="1098" y="2690"/>
                  </a:cubicBezTo>
                  <a:lnTo>
                    <a:pt x="1098" y="5676"/>
                  </a:lnTo>
                  <a:lnTo>
                    <a:pt x="2185" y="5686"/>
                  </a:lnTo>
                  <a:lnTo>
                    <a:pt x="2577" y="3950"/>
                  </a:lnTo>
                  <a:cubicBezTo>
                    <a:pt x="2605" y="3807"/>
                    <a:pt x="2558" y="3654"/>
                    <a:pt x="2453" y="3549"/>
                  </a:cubicBezTo>
                  <a:lnTo>
                    <a:pt x="1747" y="2843"/>
                  </a:lnTo>
                  <a:lnTo>
                    <a:pt x="2071" y="2357"/>
                  </a:lnTo>
                  <a:cubicBezTo>
                    <a:pt x="2147" y="2242"/>
                    <a:pt x="2166" y="2099"/>
                    <a:pt x="2128" y="1965"/>
                  </a:cubicBezTo>
                  <a:cubicBezTo>
                    <a:pt x="1604" y="401"/>
                    <a:pt x="1" y="0"/>
                    <a:pt x="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72"/>
            <p:cNvSpPr/>
            <p:nvPr/>
          </p:nvSpPr>
          <p:spPr>
            <a:xfrm>
              <a:off x="6785455" y="2510702"/>
              <a:ext cx="51506" cy="40246"/>
            </a:xfrm>
            <a:custGeom>
              <a:avLst/>
              <a:gdLst/>
              <a:ahLst/>
              <a:cxnLst/>
              <a:rect l="l" t="t" r="r" b="b"/>
              <a:pathLst>
                <a:path w="1967" h="1537" extrusionOk="0">
                  <a:moveTo>
                    <a:pt x="1527" y="440"/>
                  </a:moveTo>
                  <a:lnTo>
                    <a:pt x="1527" y="879"/>
                  </a:lnTo>
                  <a:cubicBezTo>
                    <a:pt x="1527" y="993"/>
                    <a:pt x="1432" y="1098"/>
                    <a:pt x="1317"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17" y="1537"/>
                  </a:lnTo>
                  <a:cubicBezTo>
                    <a:pt x="1670" y="1527"/>
                    <a:pt x="1966" y="1241"/>
                    <a:pt x="1966" y="879"/>
                  </a:cubicBezTo>
                  <a:lnTo>
                    <a:pt x="1966" y="220"/>
                  </a:lnTo>
                  <a:cubicBezTo>
                    <a:pt x="1966" y="96"/>
                    <a:pt x="1871" y="1"/>
                    <a:pt x="1747"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72"/>
            <p:cNvSpPr/>
            <p:nvPr/>
          </p:nvSpPr>
          <p:spPr>
            <a:xfrm>
              <a:off x="6848403" y="2510702"/>
              <a:ext cx="51506" cy="40246"/>
            </a:xfrm>
            <a:custGeom>
              <a:avLst/>
              <a:gdLst/>
              <a:ahLst/>
              <a:cxnLst/>
              <a:rect l="l" t="t" r="r" b="b"/>
              <a:pathLst>
                <a:path w="1967" h="1537" extrusionOk="0">
                  <a:moveTo>
                    <a:pt x="1527" y="440"/>
                  </a:moveTo>
                  <a:lnTo>
                    <a:pt x="1527" y="879"/>
                  </a:lnTo>
                  <a:cubicBezTo>
                    <a:pt x="1527" y="993"/>
                    <a:pt x="1432" y="1098"/>
                    <a:pt x="1308" y="1098"/>
                  </a:cubicBezTo>
                  <a:lnTo>
                    <a:pt x="659" y="1098"/>
                  </a:lnTo>
                  <a:cubicBezTo>
                    <a:pt x="535" y="1098"/>
                    <a:pt x="440" y="993"/>
                    <a:pt x="440" y="879"/>
                  </a:cubicBezTo>
                  <a:lnTo>
                    <a:pt x="440" y="440"/>
                  </a:lnTo>
                  <a:close/>
                  <a:moveTo>
                    <a:pt x="220" y="1"/>
                  </a:moveTo>
                  <a:cubicBezTo>
                    <a:pt x="96" y="1"/>
                    <a:pt x="1" y="96"/>
                    <a:pt x="1" y="220"/>
                  </a:cubicBezTo>
                  <a:lnTo>
                    <a:pt x="1" y="879"/>
                  </a:lnTo>
                  <a:cubicBezTo>
                    <a:pt x="1" y="1241"/>
                    <a:pt x="297" y="1537"/>
                    <a:pt x="659" y="1537"/>
                  </a:cubicBezTo>
                  <a:lnTo>
                    <a:pt x="1308" y="1537"/>
                  </a:lnTo>
                  <a:cubicBezTo>
                    <a:pt x="1670" y="1537"/>
                    <a:pt x="1966" y="1241"/>
                    <a:pt x="1966" y="879"/>
                  </a:cubicBezTo>
                  <a:lnTo>
                    <a:pt x="1966" y="220"/>
                  </a:lnTo>
                  <a:cubicBezTo>
                    <a:pt x="1966" y="96"/>
                    <a:pt x="1871" y="1"/>
                    <a:pt x="1756"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0" name="Google Shape;14100;p72"/>
          <p:cNvGrpSpPr/>
          <p:nvPr/>
        </p:nvGrpSpPr>
        <p:grpSpPr>
          <a:xfrm>
            <a:off x="4902936" y="2419290"/>
            <a:ext cx="274576" cy="354728"/>
            <a:chOff x="4902936" y="2419290"/>
            <a:chExt cx="274576" cy="354728"/>
          </a:xfrm>
        </p:grpSpPr>
        <p:sp>
          <p:nvSpPr>
            <p:cNvPr id="14101" name="Google Shape;14101;p72"/>
            <p:cNvSpPr/>
            <p:nvPr/>
          </p:nvSpPr>
          <p:spPr>
            <a:xfrm>
              <a:off x="4943418" y="2419290"/>
              <a:ext cx="193376" cy="131658"/>
            </a:xfrm>
            <a:custGeom>
              <a:avLst/>
              <a:gdLst/>
              <a:ahLst/>
              <a:cxnLst/>
              <a:rect l="l" t="t" r="r" b="b"/>
              <a:pathLst>
                <a:path w="7385" h="5028" extrusionOk="0">
                  <a:moveTo>
                    <a:pt x="3072" y="0"/>
                  </a:moveTo>
                  <a:cubicBezTo>
                    <a:pt x="1336" y="0"/>
                    <a:pt x="0" y="1546"/>
                    <a:pt x="267" y="3272"/>
                  </a:cubicBezTo>
                  <a:lnTo>
                    <a:pt x="534" y="5028"/>
                  </a:lnTo>
                  <a:lnTo>
                    <a:pt x="6850" y="5028"/>
                  </a:lnTo>
                  <a:lnTo>
                    <a:pt x="7127" y="3272"/>
                  </a:lnTo>
                  <a:cubicBezTo>
                    <a:pt x="7384" y="1546"/>
                    <a:pt x="6058" y="0"/>
                    <a:pt x="4312"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72"/>
            <p:cNvSpPr/>
            <p:nvPr/>
          </p:nvSpPr>
          <p:spPr>
            <a:xfrm>
              <a:off x="4902936" y="2613871"/>
              <a:ext cx="274576" cy="160147"/>
            </a:xfrm>
            <a:custGeom>
              <a:avLst/>
              <a:gdLst/>
              <a:ahLst/>
              <a:cxnLst/>
              <a:rect l="l" t="t" r="r" b="b"/>
              <a:pathLst>
                <a:path w="10486" h="6116" extrusionOk="0">
                  <a:moveTo>
                    <a:pt x="3712" y="1"/>
                  </a:moveTo>
                  <a:lnTo>
                    <a:pt x="3712" y="1031"/>
                  </a:lnTo>
                  <a:cubicBezTo>
                    <a:pt x="3712" y="1327"/>
                    <a:pt x="3521" y="1584"/>
                    <a:pt x="3244" y="1661"/>
                  </a:cubicBezTo>
                  <a:lnTo>
                    <a:pt x="945" y="2338"/>
                  </a:lnTo>
                  <a:cubicBezTo>
                    <a:pt x="382" y="2500"/>
                    <a:pt x="1" y="3015"/>
                    <a:pt x="1" y="3597"/>
                  </a:cubicBezTo>
                  <a:lnTo>
                    <a:pt x="1" y="5458"/>
                  </a:lnTo>
                  <a:cubicBezTo>
                    <a:pt x="1" y="5820"/>
                    <a:pt x="297" y="6116"/>
                    <a:pt x="659" y="6116"/>
                  </a:cubicBezTo>
                  <a:lnTo>
                    <a:pt x="9827" y="6116"/>
                  </a:lnTo>
                  <a:cubicBezTo>
                    <a:pt x="10189" y="6116"/>
                    <a:pt x="10485" y="5820"/>
                    <a:pt x="10485" y="5458"/>
                  </a:cubicBezTo>
                  <a:lnTo>
                    <a:pt x="10485" y="3597"/>
                  </a:lnTo>
                  <a:cubicBezTo>
                    <a:pt x="10485" y="3015"/>
                    <a:pt x="10104" y="2500"/>
                    <a:pt x="9541" y="2338"/>
                  </a:cubicBezTo>
                  <a:lnTo>
                    <a:pt x="7242" y="1661"/>
                  </a:lnTo>
                  <a:cubicBezTo>
                    <a:pt x="6965" y="1584"/>
                    <a:pt x="6774" y="1327"/>
                    <a:pt x="6774" y="1031"/>
                  </a:cubicBezTo>
                  <a:lnTo>
                    <a:pt x="677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72"/>
            <p:cNvSpPr/>
            <p:nvPr/>
          </p:nvSpPr>
          <p:spPr>
            <a:xfrm>
              <a:off x="4902936" y="2657338"/>
              <a:ext cx="274576" cy="116680"/>
            </a:xfrm>
            <a:custGeom>
              <a:avLst/>
              <a:gdLst/>
              <a:ahLst/>
              <a:cxnLst/>
              <a:rect l="l" t="t" r="r" b="b"/>
              <a:pathLst>
                <a:path w="10486" h="4456" extrusionOk="0">
                  <a:moveTo>
                    <a:pt x="7242" y="1"/>
                  </a:moveTo>
                  <a:lnTo>
                    <a:pt x="7242" y="1"/>
                  </a:lnTo>
                  <a:cubicBezTo>
                    <a:pt x="7299" y="29"/>
                    <a:pt x="7366" y="58"/>
                    <a:pt x="7423" y="87"/>
                  </a:cubicBezTo>
                  <a:lnTo>
                    <a:pt x="5238" y="735"/>
                  </a:lnTo>
                  <a:lnTo>
                    <a:pt x="3054" y="87"/>
                  </a:lnTo>
                  <a:cubicBezTo>
                    <a:pt x="3120" y="58"/>
                    <a:pt x="3178" y="29"/>
                    <a:pt x="3244" y="1"/>
                  </a:cubicBezTo>
                  <a:lnTo>
                    <a:pt x="3244" y="1"/>
                  </a:lnTo>
                  <a:lnTo>
                    <a:pt x="936" y="678"/>
                  </a:lnTo>
                  <a:cubicBezTo>
                    <a:pt x="382" y="840"/>
                    <a:pt x="1" y="1355"/>
                    <a:pt x="1" y="1937"/>
                  </a:cubicBezTo>
                  <a:lnTo>
                    <a:pt x="1" y="3798"/>
                  </a:lnTo>
                  <a:cubicBezTo>
                    <a:pt x="1" y="4160"/>
                    <a:pt x="297" y="4456"/>
                    <a:pt x="659" y="4456"/>
                  </a:cubicBezTo>
                  <a:lnTo>
                    <a:pt x="9827" y="4456"/>
                  </a:lnTo>
                  <a:cubicBezTo>
                    <a:pt x="10189" y="4456"/>
                    <a:pt x="10485" y="4160"/>
                    <a:pt x="10485" y="3798"/>
                  </a:cubicBezTo>
                  <a:lnTo>
                    <a:pt x="10485" y="1937"/>
                  </a:lnTo>
                  <a:cubicBezTo>
                    <a:pt x="10485" y="1355"/>
                    <a:pt x="10094" y="840"/>
                    <a:pt x="9541" y="678"/>
                  </a:cubicBezTo>
                  <a:lnTo>
                    <a:pt x="7242"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72"/>
            <p:cNvSpPr/>
            <p:nvPr/>
          </p:nvSpPr>
          <p:spPr>
            <a:xfrm>
              <a:off x="4971384" y="2662104"/>
              <a:ext cx="137681" cy="111915"/>
            </a:xfrm>
            <a:custGeom>
              <a:avLst/>
              <a:gdLst/>
              <a:ahLst/>
              <a:cxnLst/>
              <a:rect l="l" t="t" r="r" b="b"/>
              <a:pathLst>
                <a:path w="5258" h="4274" extrusionOk="0">
                  <a:moveTo>
                    <a:pt x="773" y="0"/>
                  </a:moveTo>
                  <a:lnTo>
                    <a:pt x="516" y="267"/>
                  </a:lnTo>
                  <a:cubicBezTo>
                    <a:pt x="192" y="592"/>
                    <a:pt x="1" y="1030"/>
                    <a:pt x="10" y="1498"/>
                  </a:cubicBezTo>
                  <a:lnTo>
                    <a:pt x="10" y="4274"/>
                  </a:lnTo>
                  <a:lnTo>
                    <a:pt x="5257" y="4274"/>
                  </a:lnTo>
                  <a:lnTo>
                    <a:pt x="5257" y="1498"/>
                  </a:lnTo>
                  <a:cubicBezTo>
                    <a:pt x="5248" y="1030"/>
                    <a:pt x="5066" y="592"/>
                    <a:pt x="4733" y="267"/>
                  </a:cubicBezTo>
                  <a:lnTo>
                    <a:pt x="4475" y="0"/>
                  </a:lnTo>
                  <a:lnTo>
                    <a:pt x="2624" y="334"/>
                  </a:lnTo>
                  <a:lnTo>
                    <a:pt x="773"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5" name="Google Shape;14105;p72"/>
            <p:cNvSpPr/>
            <p:nvPr/>
          </p:nvSpPr>
          <p:spPr>
            <a:xfrm>
              <a:off x="4977878" y="2662104"/>
              <a:ext cx="124431" cy="46217"/>
            </a:xfrm>
            <a:custGeom>
              <a:avLst/>
              <a:gdLst/>
              <a:ahLst/>
              <a:cxnLst/>
              <a:rect l="l" t="t" r="r" b="b"/>
              <a:pathLst>
                <a:path w="4752" h="1765" extrusionOk="0">
                  <a:moveTo>
                    <a:pt x="525" y="0"/>
                  </a:moveTo>
                  <a:lnTo>
                    <a:pt x="268" y="267"/>
                  </a:lnTo>
                  <a:cubicBezTo>
                    <a:pt x="163" y="372"/>
                    <a:pt x="68" y="487"/>
                    <a:pt x="1" y="620"/>
                  </a:cubicBezTo>
                  <a:lnTo>
                    <a:pt x="802" y="1546"/>
                  </a:lnTo>
                  <a:cubicBezTo>
                    <a:pt x="932" y="1690"/>
                    <a:pt x="1113" y="1764"/>
                    <a:pt x="1295" y="1764"/>
                  </a:cubicBezTo>
                  <a:cubicBezTo>
                    <a:pt x="1461" y="1764"/>
                    <a:pt x="1628" y="1702"/>
                    <a:pt x="1756" y="1574"/>
                  </a:cubicBezTo>
                  <a:lnTo>
                    <a:pt x="2376" y="954"/>
                  </a:lnTo>
                  <a:lnTo>
                    <a:pt x="2996" y="1574"/>
                  </a:lnTo>
                  <a:cubicBezTo>
                    <a:pt x="3124" y="1702"/>
                    <a:pt x="3289" y="1764"/>
                    <a:pt x="3454" y="1764"/>
                  </a:cubicBezTo>
                  <a:cubicBezTo>
                    <a:pt x="3635" y="1764"/>
                    <a:pt x="3816" y="1690"/>
                    <a:pt x="3950" y="1546"/>
                  </a:cubicBezTo>
                  <a:lnTo>
                    <a:pt x="4752" y="620"/>
                  </a:lnTo>
                  <a:cubicBezTo>
                    <a:pt x="4675" y="487"/>
                    <a:pt x="4589" y="372"/>
                    <a:pt x="4485" y="267"/>
                  </a:cubicBezTo>
                  <a:lnTo>
                    <a:pt x="4227" y="0"/>
                  </a:lnTo>
                  <a:lnTo>
                    <a:pt x="2376" y="334"/>
                  </a:lnTo>
                  <a:lnTo>
                    <a:pt x="52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6" name="Google Shape;14106;p72"/>
            <p:cNvSpPr/>
            <p:nvPr/>
          </p:nvSpPr>
          <p:spPr>
            <a:xfrm>
              <a:off x="5022837" y="2699574"/>
              <a:ext cx="34512" cy="74444"/>
            </a:xfrm>
            <a:custGeom>
              <a:avLst/>
              <a:gdLst/>
              <a:ahLst/>
              <a:cxnLst/>
              <a:rect l="l" t="t" r="r" b="b"/>
              <a:pathLst>
                <a:path w="1318" h="2843" extrusionOk="0">
                  <a:moveTo>
                    <a:pt x="344" y="0"/>
                  </a:moveTo>
                  <a:lnTo>
                    <a:pt x="1" y="2843"/>
                  </a:lnTo>
                  <a:lnTo>
                    <a:pt x="1317" y="2843"/>
                  </a:lnTo>
                  <a:lnTo>
                    <a:pt x="974"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72"/>
            <p:cNvSpPr/>
            <p:nvPr/>
          </p:nvSpPr>
          <p:spPr>
            <a:xfrm>
              <a:off x="5017103" y="2670823"/>
              <a:ext cx="45745" cy="34512"/>
            </a:xfrm>
            <a:custGeom>
              <a:avLst/>
              <a:gdLst/>
              <a:ahLst/>
              <a:cxnLst/>
              <a:rect l="l" t="t" r="r" b="b"/>
              <a:pathLst>
                <a:path w="1747" h="1318" extrusionOk="0">
                  <a:moveTo>
                    <a:pt x="1" y="1"/>
                  </a:moveTo>
                  <a:lnTo>
                    <a:pt x="392" y="1165"/>
                  </a:lnTo>
                  <a:cubicBezTo>
                    <a:pt x="420" y="1251"/>
                    <a:pt x="506" y="1317"/>
                    <a:pt x="602" y="1317"/>
                  </a:cubicBezTo>
                  <a:lnTo>
                    <a:pt x="1155" y="1317"/>
                  </a:lnTo>
                  <a:cubicBezTo>
                    <a:pt x="1250" y="1317"/>
                    <a:pt x="1336" y="1251"/>
                    <a:pt x="1365" y="1165"/>
                  </a:cubicBezTo>
                  <a:lnTo>
                    <a:pt x="1746"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72"/>
            <p:cNvSpPr/>
            <p:nvPr/>
          </p:nvSpPr>
          <p:spPr>
            <a:xfrm>
              <a:off x="5000109" y="2613635"/>
              <a:ext cx="79969" cy="22938"/>
            </a:xfrm>
            <a:custGeom>
              <a:avLst/>
              <a:gdLst/>
              <a:ahLst/>
              <a:cxnLst/>
              <a:rect l="l" t="t" r="r" b="b"/>
              <a:pathLst>
                <a:path w="3054" h="876" extrusionOk="0">
                  <a:moveTo>
                    <a:pt x="1" y="0"/>
                  </a:moveTo>
                  <a:lnTo>
                    <a:pt x="1" y="496"/>
                  </a:lnTo>
                  <a:cubicBezTo>
                    <a:pt x="478" y="749"/>
                    <a:pt x="1003" y="876"/>
                    <a:pt x="1527" y="876"/>
                  </a:cubicBezTo>
                  <a:cubicBezTo>
                    <a:pt x="2052" y="876"/>
                    <a:pt x="2577" y="749"/>
                    <a:pt x="3054" y="496"/>
                  </a:cubicBezTo>
                  <a:lnTo>
                    <a:pt x="305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72"/>
            <p:cNvSpPr/>
            <p:nvPr/>
          </p:nvSpPr>
          <p:spPr>
            <a:xfrm>
              <a:off x="4981125" y="2646602"/>
              <a:ext cx="58995" cy="50301"/>
            </a:xfrm>
            <a:custGeom>
              <a:avLst/>
              <a:gdLst/>
              <a:ahLst/>
              <a:cxnLst/>
              <a:rect l="l" t="t" r="r" b="b"/>
              <a:pathLst>
                <a:path w="2253" h="1921" extrusionOk="0">
                  <a:moveTo>
                    <a:pt x="583" y="1"/>
                  </a:moveTo>
                  <a:lnTo>
                    <a:pt x="1" y="697"/>
                  </a:lnTo>
                  <a:lnTo>
                    <a:pt x="1002" y="1851"/>
                  </a:lnTo>
                  <a:cubicBezTo>
                    <a:pt x="1048" y="1897"/>
                    <a:pt x="1109" y="1921"/>
                    <a:pt x="1171" y="1921"/>
                  </a:cubicBezTo>
                  <a:cubicBezTo>
                    <a:pt x="1226" y="1921"/>
                    <a:pt x="1282" y="1901"/>
                    <a:pt x="1327" y="1861"/>
                  </a:cubicBezTo>
                  <a:lnTo>
                    <a:pt x="2252" y="936"/>
                  </a:lnTo>
                  <a:lnTo>
                    <a:pt x="583"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0" name="Google Shape;14110;p72"/>
            <p:cNvSpPr/>
            <p:nvPr/>
          </p:nvSpPr>
          <p:spPr>
            <a:xfrm>
              <a:off x="5040093" y="2646602"/>
              <a:ext cx="58969" cy="50301"/>
            </a:xfrm>
            <a:custGeom>
              <a:avLst/>
              <a:gdLst/>
              <a:ahLst/>
              <a:cxnLst/>
              <a:rect l="l" t="t" r="r" b="b"/>
              <a:pathLst>
                <a:path w="2252" h="1921" extrusionOk="0">
                  <a:moveTo>
                    <a:pt x="1679" y="1"/>
                  </a:moveTo>
                  <a:lnTo>
                    <a:pt x="0" y="936"/>
                  </a:lnTo>
                  <a:lnTo>
                    <a:pt x="926" y="1861"/>
                  </a:lnTo>
                  <a:cubicBezTo>
                    <a:pt x="971" y="1901"/>
                    <a:pt x="1026" y="1921"/>
                    <a:pt x="1082" y="1921"/>
                  </a:cubicBezTo>
                  <a:cubicBezTo>
                    <a:pt x="1143" y="1921"/>
                    <a:pt x="1205" y="1897"/>
                    <a:pt x="1250" y="1851"/>
                  </a:cubicBezTo>
                  <a:lnTo>
                    <a:pt x="2252" y="697"/>
                  </a:lnTo>
                  <a:lnTo>
                    <a:pt x="1679"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1" name="Google Shape;14111;p72"/>
            <p:cNvSpPr/>
            <p:nvPr/>
          </p:nvSpPr>
          <p:spPr>
            <a:xfrm>
              <a:off x="4931923" y="2630865"/>
              <a:ext cx="68212" cy="143153"/>
            </a:xfrm>
            <a:custGeom>
              <a:avLst/>
              <a:gdLst/>
              <a:ahLst/>
              <a:cxnLst/>
              <a:rect l="l" t="t" r="r" b="b"/>
              <a:pathLst>
                <a:path w="2605" h="5467" extrusionOk="0">
                  <a:moveTo>
                    <a:pt x="2605" y="1"/>
                  </a:moveTo>
                  <a:cubicBezTo>
                    <a:pt x="2605" y="1"/>
                    <a:pt x="1002" y="401"/>
                    <a:pt x="477" y="1966"/>
                  </a:cubicBezTo>
                  <a:cubicBezTo>
                    <a:pt x="439" y="2099"/>
                    <a:pt x="458" y="2242"/>
                    <a:pt x="535" y="2357"/>
                  </a:cubicBezTo>
                  <a:lnTo>
                    <a:pt x="859" y="2843"/>
                  </a:lnTo>
                  <a:lnTo>
                    <a:pt x="153" y="3549"/>
                  </a:lnTo>
                  <a:cubicBezTo>
                    <a:pt x="48" y="3654"/>
                    <a:pt x="0" y="3807"/>
                    <a:pt x="29" y="3950"/>
                  </a:cubicBezTo>
                  <a:lnTo>
                    <a:pt x="420" y="5467"/>
                  </a:lnTo>
                  <a:lnTo>
                    <a:pt x="1508" y="5457"/>
                  </a:lnTo>
                  <a:lnTo>
                    <a:pt x="1508" y="2691"/>
                  </a:lnTo>
                  <a:cubicBezTo>
                    <a:pt x="1508" y="2223"/>
                    <a:pt x="1699" y="1785"/>
                    <a:pt x="2023" y="1451"/>
                  </a:cubicBezTo>
                  <a:lnTo>
                    <a:pt x="2280" y="1193"/>
                  </a:lnTo>
                  <a:cubicBezTo>
                    <a:pt x="2490" y="993"/>
                    <a:pt x="2605" y="707"/>
                    <a:pt x="2605" y="420"/>
                  </a:cubicBezTo>
                  <a:lnTo>
                    <a:pt x="2605"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72"/>
            <p:cNvSpPr/>
            <p:nvPr/>
          </p:nvSpPr>
          <p:spPr>
            <a:xfrm>
              <a:off x="5080052" y="2630865"/>
              <a:ext cx="68212" cy="143153"/>
            </a:xfrm>
            <a:custGeom>
              <a:avLst/>
              <a:gdLst/>
              <a:ahLst/>
              <a:cxnLst/>
              <a:rect l="l" t="t" r="r" b="b"/>
              <a:pathLst>
                <a:path w="2605" h="5467" extrusionOk="0">
                  <a:moveTo>
                    <a:pt x="1" y="1"/>
                  </a:moveTo>
                  <a:lnTo>
                    <a:pt x="1" y="420"/>
                  </a:lnTo>
                  <a:cubicBezTo>
                    <a:pt x="1" y="707"/>
                    <a:pt x="115" y="993"/>
                    <a:pt x="325" y="1193"/>
                  </a:cubicBezTo>
                  <a:lnTo>
                    <a:pt x="583" y="1451"/>
                  </a:lnTo>
                  <a:cubicBezTo>
                    <a:pt x="907" y="1785"/>
                    <a:pt x="1098" y="2223"/>
                    <a:pt x="1098" y="2691"/>
                  </a:cubicBezTo>
                  <a:lnTo>
                    <a:pt x="1098" y="5457"/>
                  </a:lnTo>
                  <a:lnTo>
                    <a:pt x="2185" y="5467"/>
                  </a:lnTo>
                  <a:lnTo>
                    <a:pt x="2576" y="3950"/>
                  </a:lnTo>
                  <a:cubicBezTo>
                    <a:pt x="2605" y="3807"/>
                    <a:pt x="2557" y="3654"/>
                    <a:pt x="2452" y="3549"/>
                  </a:cubicBezTo>
                  <a:lnTo>
                    <a:pt x="1746" y="2843"/>
                  </a:lnTo>
                  <a:lnTo>
                    <a:pt x="2071" y="2357"/>
                  </a:lnTo>
                  <a:cubicBezTo>
                    <a:pt x="2147" y="2242"/>
                    <a:pt x="2166" y="2099"/>
                    <a:pt x="2128" y="1966"/>
                  </a:cubicBezTo>
                  <a:cubicBezTo>
                    <a:pt x="1603" y="401"/>
                    <a:pt x="1" y="1"/>
                    <a:pt x="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72"/>
            <p:cNvSpPr/>
            <p:nvPr/>
          </p:nvSpPr>
          <p:spPr>
            <a:xfrm>
              <a:off x="4946403" y="2476478"/>
              <a:ext cx="187144" cy="148678"/>
            </a:xfrm>
            <a:custGeom>
              <a:avLst/>
              <a:gdLst/>
              <a:ahLst/>
              <a:cxnLst/>
              <a:rect l="l" t="t" r="r" b="b"/>
              <a:pathLst>
                <a:path w="7147" h="5678" extrusionOk="0">
                  <a:moveTo>
                    <a:pt x="2233" y="1"/>
                  </a:moveTo>
                  <a:cubicBezTo>
                    <a:pt x="1470" y="1"/>
                    <a:pt x="897" y="707"/>
                    <a:pt x="1060" y="1461"/>
                  </a:cubicBezTo>
                  <a:cubicBezTo>
                    <a:pt x="1117" y="1718"/>
                    <a:pt x="926" y="1966"/>
                    <a:pt x="659" y="1966"/>
                  </a:cubicBezTo>
                  <a:lnTo>
                    <a:pt x="649" y="1966"/>
                  </a:lnTo>
                  <a:cubicBezTo>
                    <a:pt x="392" y="1966"/>
                    <a:pt x="172" y="2128"/>
                    <a:pt x="106" y="2367"/>
                  </a:cubicBezTo>
                  <a:cubicBezTo>
                    <a:pt x="1" y="2710"/>
                    <a:pt x="268" y="3054"/>
                    <a:pt x="630" y="3063"/>
                  </a:cubicBezTo>
                  <a:lnTo>
                    <a:pt x="745" y="3063"/>
                  </a:lnTo>
                  <a:cubicBezTo>
                    <a:pt x="859" y="4532"/>
                    <a:pt x="2090" y="5677"/>
                    <a:pt x="3578" y="5677"/>
                  </a:cubicBezTo>
                  <a:cubicBezTo>
                    <a:pt x="5057" y="5677"/>
                    <a:pt x="6288" y="4532"/>
                    <a:pt x="6402" y="3063"/>
                  </a:cubicBezTo>
                  <a:lnTo>
                    <a:pt x="6526" y="3063"/>
                  </a:lnTo>
                  <a:cubicBezTo>
                    <a:pt x="6889" y="3054"/>
                    <a:pt x="7146" y="2710"/>
                    <a:pt x="7051" y="2367"/>
                  </a:cubicBezTo>
                  <a:cubicBezTo>
                    <a:pt x="6974" y="2128"/>
                    <a:pt x="6755" y="1966"/>
                    <a:pt x="6507" y="1966"/>
                  </a:cubicBezTo>
                  <a:lnTo>
                    <a:pt x="6497" y="1966"/>
                  </a:lnTo>
                  <a:cubicBezTo>
                    <a:pt x="6230" y="1966"/>
                    <a:pt x="6040" y="1718"/>
                    <a:pt x="6097" y="1461"/>
                  </a:cubicBezTo>
                  <a:cubicBezTo>
                    <a:pt x="6259" y="707"/>
                    <a:pt x="5687" y="1"/>
                    <a:pt x="492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72"/>
            <p:cNvSpPr/>
            <p:nvPr/>
          </p:nvSpPr>
          <p:spPr>
            <a:xfrm>
              <a:off x="4946665" y="2476478"/>
              <a:ext cx="127678" cy="148652"/>
            </a:xfrm>
            <a:custGeom>
              <a:avLst/>
              <a:gdLst/>
              <a:ahLst/>
              <a:cxnLst/>
              <a:rect l="l" t="t" r="r" b="b"/>
              <a:pathLst>
                <a:path w="4876" h="5677" extrusionOk="0">
                  <a:moveTo>
                    <a:pt x="2223" y="1"/>
                  </a:moveTo>
                  <a:cubicBezTo>
                    <a:pt x="1460" y="1"/>
                    <a:pt x="887" y="707"/>
                    <a:pt x="1059" y="1461"/>
                  </a:cubicBezTo>
                  <a:cubicBezTo>
                    <a:pt x="1107" y="1718"/>
                    <a:pt x="916" y="1966"/>
                    <a:pt x="649" y="1966"/>
                  </a:cubicBezTo>
                  <a:lnTo>
                    <a:pt x="639" y="1966"/>
                  </a:lnTo>
                  <a:cubicBezTo>
                    <a:pt x="632" y="1966"/>
                    <a:pt x="626" y="1966"/>
                    <a:pt x="619" y="1966"/>
                  </a:cubicBezTo>
                  <a:cubicBezTo>
                    <a:pt x="379" y="1966"/>
                    <a:pt x="161" y="2125"/>
                    <a:pt x="96" y="2357"/>
                  </a:cubicBezTo>
                  <a:cubicBezTo>
                    <a:pt x="0" y="2710"/>
                    <a:pt x="258" y="3054"/>
                    <a:pt x="620" y="3054"/>
                  </a:cubicBezTo>
                  <a:lnTo>
                    <a:pt x="744" y="3054"/>
                  </a:lnTo>
                  <a:cubicBezTo>
                    <a:pt x="848" y="4557"/>
                    <a:pt x="2094" y="5676"/>
                    <a:pt x="3546" y="5676"/>
                  </a:cubicBezTo>
                  <a:cubicBezTo>
                    <a:pt x="3698" y="5676"/>
                    <a:pt x="3852" y="5664"/>
                    <a:pt x="4007" y="5639"/>
                  </a:cubicBezTo>
                  <a:cubicBezTo>
                    <a:pt x="2624" y="5429"/>
                    <a:pt x="1603" y="4237"/>
                    <a:pt x="1603" y="2844"/>
                  </a:cubicBezTo>
                  <a:lnTo>
                    <a:pt x="1603" y="1527"/>
                  </a:lnTo>
                  <a:cubicBezTo>
                    <a:pt x="1603" y="926"/>
                    <a:pt x="2090" y="440"/>
                    <a:pt x="2700" y="430"/>
                  </a:cubicBezTo>
                  <a:lnTo>
                    <a:pt x="4446" y="430"/>
                  </a:lnTo>
                  <a:cubicBezTo>
                    <a:pt x="4684" y="430"/>
                    <a:pt x="4875" y="239"/>
                    <a:pt x="4875"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72"/>
            <p:cNvSpPr/>
            <p:nvPr/>
          </p:nvSpPr>
          <p:spPr>
            <a:xfrm>
              <a:off x="5005608" y="2419290"/>
              <a:ext cx="119430" cy="45981"/>
            </a:xfrm>
            <a:custGeom>
              <a:avLst/>
              <a:gdLst/>
              <a:ahLst/>
              <a:cxnLst/>
              <a:rect l="l" t="t" r="r" b="b"/>
              <a:pathLst>
                <a:path w="4561" h="1756" extrusionOk="0">
                  <a:moveTo>
                    <a:pt x="697" y="0"/>
                  </a:moveTo>
                  <a:cubicBezTo>
                    <a:pt x="468" y="0"/>
                    <a:pt x="230" y="29"/>
                    <a:pt x="10" y="86"/>
                  </a:cubicBezTo>
                  <a:lnTo>
                    <a:pt x="10" y="220"/>
                  </a:lnTo>
                  <a:cubicBezTo>
                    <a:pt x="1" y="1059"/>
                    <a:pt x="688" y="1746"/>
                    <a:pt x="1537" y="1756"/>
                  </a:cubicBezTo>
                  <a:lnTo>
                    <a:pt x="4561" y="1756"/>
                  </a:lnTo>
                  <a:cubicBezTo>
                    <a:pt x="4122" y="697"/>
                    <a:pt x="3082" y="0"/>
                    <a:pt x="193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72"/>
            <p:cNvSpPr/>
            <p:nvPr/>
          </p:nvSpPr>
          <p:spPr>
            <a:xfrm>
              <a:off x="5000109" y="2527879"/>
              <a:ext cx="11521" cy="17334"/>
            </a:xfrm>
            <a:custGeom>
              <a:avLst/>
              <a:gdLst/>
              <a:ahLst/>
              <a:cxnLst/>
              <a:rect l="l" t="t" r="r" b="b"/>
              <a:pathLst>
                <a:path w="440" h="662" extrusionOk="0">
                  <a:moveTo>
                    <a:pt x="217" y="1"/>
                  </a:moveTo>
                  <a:cubicBezTo>
                    <a:pt x="108" y="1"/>
                    <a:pt x="1" y="75"/>
                    <a:pt x="1" y="223"/>
                  </a:cubicBezTo>
                  <a:lnTo>
                    <a:pt x="1" y="442"/>
                  </a:lnTo>
                  <a:cubicBezTo>
                    <a:pt x="1" y="556"/>
                    <a:pt x="96" y="661"/>
                    <a:pt x="220" y="661"/>
                  </a:cubicBezTo>
                  <a:cubicBezTo>
                    <a:pt x="335" y="661"/>
                    <a:pt x="440" y="556"/>
                    <a:pt x="440" y="442"/>
                  </a:cubicBezTo>
                  <a:lnTo>
                    <a:pt x="440" y="223"/>
                  </a:lnTo>
                  <a:cubicBezTo>
                    <a:pt x="435" y="75"/>
                    <a:pt x="325" y="1"/>
                    <a:pt x="217"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72"/>
            <p:cNvSpPr/>
            <p:nvPr/>
          </p:nvSpPr>
          <p:spPr>
            <a:xfrm>
              <a:off x="5068818" y="2527879"/>
              <a:ext cx="11260" cy="17334"/>
            </a:xfrm>
            <a:custGeom>
              <a:avLst/>
              <a:gdLst/>
              <a:ahLst/>
              <a:cxnLst/>
              <a:rect l="l" t="t" r="r" b="b"/>
              <a:pathLst>
                <a:path w="430" h="662" extrusionOk="0">
                  <a:moveTo>
                    <a:pt x="215" y="1"/>
                  </a:moveTo>
                  <a:cubicBezTo>
                    <a:pt x="108" y="1"/>
                    <a:pt x="0" y="75"/>
                    <a:pt x="0" y="223"/>
                  </a:cubicBezTo>
                  <a:lnTo>
                    <a:pt x="0" y="442"/>
                  </a:lnTo>
                  <a:cubicBezTo>
                    <a:pt x="0" y="556"/>
                    <a:pt x="96" y="661"/>
                    <a:pt x="210" y="661"/>
                  </a:cubicBezTo>
                  <a:cubicBezTo>
                    <a:pt x="334" y="661"/>
                    <a:pt x="430" y="556"/>
                    <a:pt x="430" y="442"/>
                  </a:cubicBezTo>
                  <a:lnTo>
                    <a:pt x="430" y="223"/>
                  </a:lnTo>
                  <a:cubicBezTo>
                    <a:pt x="430" y="75"/>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72"/>
            <p:cNvSpPr/>
            <p:nvPr/>
          </p:nvSpPr>
          <p:spPr>
            <a:xfrm>
              <a:off x="5014825" y="2567864"/>
              <a:ext cx="50537" cy="17334"/>
            </a:xfrm>
            <a:custGeom>
              <a:avLst/>
              <a:gdLst/>
              <a:ahLst/>
              <a:cxnLst/>
              <a:rect l="l" t="t" r="r" b="b"/>
              <a:pathLst>
                <a:path w="1930" h="662" extrusionOk="0">
                  <a:moveTo>
                    <a:pt x="311" y="0"/>
                  </a:moveTo>
                  <a:cubicBezTo>
                    <a:pt x="145" y="0"/>
                    <a:pt x="1" y="223"/>
                    <a:pt x="154" y="384"/>
                  </a:cubicBezTo>
                  <a:cubicBezTo>
                    <a:pt x="373" y="566"/>
                    <a:pt x="644" y="661"/>
                    <a:pt x="925" y="661"/>
                  </a:cubicBezTo>
                  <a:cubicBezTo>
                    <a:pt x="938" y="661"/>
                    <a:pt x="952" y="661"/>
                    <a:pt x="965" y="661"/>
                  </a:cubicBezTo>
                  <a:cubicBezTo>
                    <a:pt x="979" y="661"/>
                    <a:pt x="992" y="661"/>
                    <a:pt x="1006" y="661"/>
                  </a:cubicBezTo>
                  <a:cubicBezTo>
                    <a:pt x="1287" y="661"/>
                    <a:pt x="1558" y="566"/>
                    <a:pt x="1776" y="384"/>
                  </a:cubicBezTo>
                  <a:cubicBezTo>
                    <a:pt x="1930" y="223"/>
                    <a:pt x="1786" y="0"/>
                    <a:pt x="1620" y="0"/>
                  </a:cubicBezTo>
                  <a:cubicBezTo>
                    <a:pt x="1570" y="0"/>
                    <a:pt x="1517" y="21"/>
                    <a:pt x="1471" y="69"/>
                  </a:cubicBezTo>
                  <a:cubicBezTo>
                    <a:pt x="1318" y="174"/>
                    <a:pt x="1142" y="227"/>
                    <a:pt x="965" y="227"/>
                  </a:cubicBezTo>
                  <a:cubicBezTo>
                    <a:pt x="789" y="227"/>
                    <a:pt x="612" y="174"/>
                    <a:pt x="460" y="69"/>
                  </a:cubicBezTo>
                  <a:cubicBezTo>
                    <a:pt x="413" y="21"/>
                    <a:pt x="361" y="0"/>
                    <a:pt x="31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9" name="Google Shape;14119;p72"/>
            <p:cNvSpPr/>
            <p:nvPr/>
          </p:nvSpPr>
          <p:spPr>
            <a:xfrm>
              <a:off x="4992384" y="2510702"/>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0" name="Google Shape;14120;p72"/>
            <p:cNvSpPr/>
            <p:nvPr/>
          </p:nvSpPr>
          <p:spPr>
            <a:xfrm>
              <a:off x="5061068" y="2510702"/>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1" name="Google Shape;14121;p72"/>
          <p:cNvGrpSpPr/>
          <p:nvPr/>
        </p:nvGrpSpPr>
        <p:grpSpPr>
          <a:xfrm>
            <a:off x="7608056" y="3345794"/>
            <a:ext cx="270334" cy="354754"/>
            <a:chOff x="7608056" y="3345794"/>
            <a:chExt cx="270334" cy="354754"/>
          </a:xfrm>
        </p:grpSpPr>
        <p:sp>
          <p:nvSpPr>
            <p:cNvPr id="14122" name="Google Shape;14122;p72"/>
            <p:cNvSpPr/>
            <p:nvPr/>
          </p:nvSpPr>
          <p:spPr>
            <a:xfrm>
              <a:off x="7636284" y="3351293"/>
              <a:ext cx="213879" cy="276068"/>
            </a:xfrm>
            <a:custGeom>
              <a:avLst/>
              <a:gdLst/>
              <a:ahLst/>
              <a:cxnLst/>
              <a:rect l="l" t="t" r="r" b="b"/>
              <a:pathLst>
                <a:path w="8168" h="10543" extrusionOk="0">
                  <a:moveTo>
                    <a:pt x="4084" y="1"/>
                  </a:moveTo>
                  <a:cubicBezTo>
                    <a:pt x="1823" y="1"/>
                    <a:pt x="1" y="1832"/>
                    <a:pt x="1" y="4084"/>
                  </a:cubicBezTo>
                  <a:lnTo>
                    <a:pt x="1" y="4694"/>
                  </a:lnTo>
                  <a:cubicBezTo>
                    <a:pt x="1" y="6221"/>
                    <a:pt x="669" y="7661"/>
                    <a:pt x="1833" y="8644"/>
                  </a:cubicBezTo>
                  <a:lnTo>
                    <a:pt x="4084" y="10542"/>
                  </a:lnTo>
                  <a:lnTo>
                    <a:pt x="6335" y="8644"/>
                  </a:lnTo>
                  <a:cubicBezTo>
                    <a:pt x="7499" y="7661"/>
                    <a:pt x="8167" y="6221"/>
                    <a:pt x="8167" y="4694"/>
                  </a:cubicBezTo>
                  <a:lnTo>
                    <a:pt x="8167" y="4084"/>
                  </a:lnTo>
                  <a:cubicBezTo>
                    <a:pt x="8167" y="1832"/>
                    <a:pt x="6335" y="1"/>
                    <a:pt x="4084"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3" name="Google Shape;14123;p72"/>
            <p:cNvSpPr/>
            <p:nvPr/>
          </p:nvSpPr>
          <p:spPr>
            <a:xfrm>
              <a:off x="7608056" y="3548387"/>
              <a:ext cx="270334" cy="151925"/>
            </a:xfrm>
            <a:custGeom>
              <a:avLst/>
              <a:gdLst/>
              <a:ahLst/>
              <a:cxnLst/>
              <a:rect l="l" t="t" r="r" b="b"/>
              <a:pathLst>
                <a:path w="10324" h="5802" extrusionOk="0">
                  <a:moveTo>
                    <a:pt x="3655" y="1"/>
                  </a:moveTo>
                  <a:lnTo>
                    <a:pt x="3655" y="1021"/>
                  </a:lnTo>
                  <a:cubicBezTo>
                    <a:pt x="3655" y="1308"/>
                    <a:pt x="3473" y="1565"/>
                    <a:pt x="3197" y="1642"/>
                  </a:cubicBezTo>
                  <a:lnTo>
                    <a:pt x="926" y="2309"/>
                  </a:lnTo>
                  <a:cubicBezTo>
                    <a:pt x="382" y="2471"/>
                    <a:pt x="1" y="2977"/>
                    <a:pt x="1" y="3549"/>
                  </a:cubicBezTo>
                  <a:lnTo>
                    <a:pt x="1" y="5162"/>
                  </a:lnTo>
                  <a:cubicBezTo>
                    <a:pt x="1" y="5509"/>
                    <a:pt x="287" y="5801"/>
                    <a:pt x="633" y="5801"/>
                  </a:cubicBezTo>
                  <a:cubicBezTo>
                    <a:pt x="638" y="5801"/>
                    <a:pt x="644" y="5801"/>
                    <a:pt x="650" y="5801"/>
                  </a:cubicBezTo>
                  <a:lnTo>
                    <a:pt x="9674" y="5801"/>
                  </a:lnTo>
                  <a:cubicBezTo>
                    <a:pt x="10037" y="5801"/>
                    <a:pt x="10323" y="5515"/>
                    <a:pt x="10323" y="5162"/>
                  </a:cubicBezTo>
                  <a:lnTo>
                    <a:pt x="10323" y="3549"/>
                  </a:lnTo>
                  <a:cubicBezTo>
                    <a:pt x="10323" y="2977"/>
                    <a:pt x="9941" y="2471"/>
                    <a:pt x="9398" y="2309"/>
                  </a:cubicBezTo>
                  <a:lnTo>
                    <a:pt x="7127" y="1642"/>
                  </a:lnTo>
                  <a:cubicBezTo>
                    <a:pt x="6851" y="1565"/>
                    <a:pt x="6669" y="1308"/>
                    <a:pt x="6669" y="1021"/>
                  </a:cubicBezTo>
                  <a:lnTo>
                    <a:pt x="6669"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72"/>
            <p:cNvSpPr/>
            <p:nvPr/>
          </p:nvSpPr>
          <p:spPr>
            <a:xfrm>
              <a:off x="7608056" y="3590100"/>
              <a:ext cx="270334" cy="110213"/>
            </a:xfrm>
            <a:custGeom>
              <a:avLst/>
              <a:gdLst/>
              <a:ahLst/>
              <a:cxnLst/>
              <a:rect l="l" t="t" r="r" b="b"/>
              <a:pathLst>
                <a:path w="10324" h="4209" extrusionOk="0">
                  <a:moveTo>
                    <a:pt x="3302" y="1"/>
                  </a:moveTo>
                  <a:cubicBezTo>
                    <a:pt x="3264" y="20"/>
                    <a:pt x="3235" y="39"/>
                    <a:pt x="3197" y="49"/>
                  </a:cubicBezTo>
                  <a:lnTo>
                    <a:pt x="926" y="716"/>
                  </a:lnTo>
                  <a:cubicBezTo>
                    <a:pt x="382" y="878"/>
                    <a:pt x="1" y="1384"/>
                    <a:pt x="1" y="1956"/>
                  </a:cubicBezTo>
                  <a:lnTo>
                    <a:pt x="1" y="3569"/>
                  </a:lnTo>
                  <a:cubicBezTo>
                    <a:pt x="1" y="3916"/>
                    <a:pt x="278" y="4208"/>
                    <a:pt x="633" y="4208"/>
                  </a:cubicBezTo>
                  <a:cubicBezTo>
                    <a:pt x="638" y="4208"/>
                    <a:pt x="644" y="4208"/>
                    <a:pt x="650" y="4208"/>
                  </a:cubicBezTo>
                  <a:lnTo>
                    <a:pt x="9674" y="4208"/>
                  </a:lnTo>
                  <a:cubicBezTo>
                    <a:pt x="10027" y="4208"/>
                    <a:pt x="10323" y="3922"/>
                    <a:pt x="10323" y="3569"/>
                  </a:cubicBezTo>
                  <a:lnTo>
                    <a:pt x="10323" y="1956"/>
                  </a:lnTo>
                  <a:cubicBezTo>
                    <a:pt x="10323" y="1384"/>
                    <a:pt x="9941" y="878"/>
                    <a:pt x="9398" y="716"/>
                  </a:cubicBezTo>
                  <a:lnTo>
                    <a:pt x="7127" y="49"/>
                  </a:lnTo>
                  <a:cubicBezTo>
                    <a:pt x="7089" y="39"/>
                    <a:pt x="7051" y="20"/>
                    <a:pt x="7022" y="1"/>
                  </a:cubicBezTo>
                  <a:lnTo>
                    <a:pt x="5162" y="1422"/>
                  </a:lnTo>
                  <a:lnTo>
                    <a:pt x="3302"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72"/>
            <p:cNvSpPr/>
            <p:nvPr/>
          </p:nvSpPr>
          <p:spPr>
            <a:xfrm>
              <a:off x="7703736" y="3548387"/>
              <a:ext cx="78974" cy="22441"/>
            </a:xfrm>
            <a:custGeom>
              <a:avLst/>
              <a:gdLst/>
              <a:ahLst/>
              <a:cxnLst/>
              <a:rect l="l" t="t" r="r" b="b"/>
              <a:pathLst>
                <a:path w="3016" h="857" extrusionOk="0">
                  <a:moveTo>
                    <a:pt x="1" y="1"/>
                  </a:moveTo>
                  <a:lnTo>
                    <a:pt x="1" y="478"/>
                  </a:lnTo>
                  <a:cubicBezTo>
                    <a:pt x="473" y="730"/>
                    <a:pt x="990" y="857"/>
                    <a:pt x="1508" y="857"/>
                  </a:cubicBezTo>
                  <a:cubicBezTo>
                    <a:pt x="2026" y="857"/>
                    <a:pt x="2543" y="730"/>
                    <a:pt x="3015" y="478"/>
                  </a:cubicBezTo>
                  <a:lnTo>
                    <a:pt x="301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72"/>
            <p:cNvSpPr/>
            <p:nvPr/>
          </p:nvSpPr>
          <p:spPr>
            <a:xfrm>
              <a:off x="7649795" y="3402013"/>
              <a:ext cx="187118" cy="157634"/>
            </a:xfrm>
            <a:custGeom>
              <a:avLst/>
              <a:gdLst/>
              <a:ahLst/>
              <a:cxnLst/>
              <a:rect l="l" t="t" r="r" b="b"/>
              <a:pathLst>
                <a:path w="7146" h="6020" extrusionOk="0">
                  <a:moveTo>
                    <a:pt x="773" y="0"/>
                  </a:moveTo>
                  <a:lnTo>
                    <a:pt x="773" y="2357"/>
                  </a:lnTo>
                  <a:lnTo>
                    <a:pt x="668" y="2357"/>
                  </a:lnTo>
                  <a:cubicBezTo>
                    <a:pt x="0" y="2404"/>
                    <a:pt x="0" y="3387"/>
                    <a:pt x="668" y="3435"/>
                  </a:cubicBezTo>
                  <a:lnTo>
                    <a:pt x="782" y="3435"/>
                  </a:lnTo>
                  <a:cubicBezTo>
                    <a:pt x="897" y="4894"/>
                    <a:pt x="2108" y="6020"/>
                    <a:pt x="3568" y="6020"/>
                  </a:cubicBezTo>
                  <a:cubicBezTo>
                    <a:pt x="5028" y="6020"/>
                    <a:pt x="6239" y="4894"/>
                    <a:pt x="6354" y="3435"/>
                  </a:cubicBezTo>
                  <a:lnTo>
                    <a:pt x="6468" y="3435"/>
                  </a:lnTo>
                  <a:cubicBezTo>
                    <a:pt x="7145" y="3387"/>
                    <a:pt x="7145" y="2404"/>
                    <a:pt x="6468" y="2357"/>
                  </a:cubicBezTo>
                  <a:lnTo>
                    <a:pt x="6468" y="2366"/>
                  </a:lnTo>
                  <a:lnTo>
                    <a:pt x="6363" y="2366"/>
                  </a:lnTo>
                  <a:lnTo>
                    <a:pt x="636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72"/>
            <p:cNvSpPr/>
            <p:nvPr/>
          </p:nvSpPr>
          <p:spPr>
            <a:xfrm>
              <a:off x="7652283" y="3402013"/>
              <a:ext cx="164154" cy="157581"/>
            </a:xfrm>
            <a:custGeom>
              <a:avLst/>
              <a:gdLst/>
              <a:ahLst/>
              <a:cxnLst/>
              <a:rect l="l" t="t" r="r" b="b"/>
              <a:pathLst>
                <a:path w="6269" h="6018" extrusionOk="0">
                  <a:moveTo>
                    <a:pt x="678" y="0"/>
                  </a:moveTo>
                  <a:lnTo>
                    <a:pt x="678" y="2357"/>
                  </a:lnTo>
                  <a:lnTo>
                    <a:pt x="601" y="2357"/>
                  </a:lnTo>
                  <a:cubicBezTo>
                    <a:pt x="315" y="2357"/>
                    <a:pt x="77" y="2557"/>
                    <a:pt x="39" y="2834"/>
                  </a:cubicBezTo>
                  <a:cubicBezTo>
                    <a:pt x="0" y="3158"/>
                    <a:pt x="248" y="3435"/>
                    <a:pt x="573" y="3435"/>
                  </a:cubicBezTo>
                  <a:lnTo>
                    <a:pt x="687" y="3435"/>
                  </a:lnTo>
                  <a:cubicBezTo>
                    <a:pt x="791" y="4914"/>
                    <a:pt x="2033" y="6017"/>
                    <a:pt x="3466" y="6017"/>
                  </a:cubicBezTo>
                  <a:cubicBezTo>
                    <a:pt x="3613" y="6017"/>
                    <a:pt x="3762" y="6006"/>
                    <a:pt x="3912" y="5982"/>
                  </a:cubicBezTo>
                  <a:cubicBezTo>
                    <a:pt x="2548" y="5762"/>
                    <a:pt x="1546" y="4598"/>
                    <a:pt x="1546" y="3215"/>
                  </a:cubicBezTo>
                  <a:lnTo>
                    <a:pt x="1546" y="1670"/>
                  </a:lnTo>
                  <a:cubicBezTo>
                    <a:pt x="1546" y="1428"/>
                    <a:pt x="1742" y="1237"/>
                    <a:pt x="1976" y="1237"/>
                  </a:cubicBezTo>
                  <a:cubicBezTo>
                    <a:pt x="2010" y="1237"/>
                    <a:pt x="2045" y="1242"/>
                    <a:pt x="2080" y="1250"/>
                  </a:cubicBezTo>
                  <a:cubicBezTo>
                    <a:pt x="2433" y="1345"/>
                    <a:pt x="2796" y="1412"/>
                    <a:pt x="3168" y="1460"/>
                  </a:cubicBezTo>
                  <a:lnTo>
                    <a:pt x="3244" y="1460"/>
                  </a:lnTo>
                  <a:cubicBezTo>
                    <a:pt x="3597" y="1460"/>
                    <a:pt x="3864" y="1145"/>
                    <a:pt x="3816" y="802"/>
                  </a:cubicBezTo>
                  <a:lnTo>
                    <a:pt x="3816" y="802"/>
                  </a:lnTo>
                  <a:cubicBezTo>
                    <a:pt x="4732" y="1031"/>
                    <a:pt x="5572" y="1479"/>
                    <a:pt x="6268" y="2109"/>
                  </a:cubicBezTo>
                  <a:lnTo>
                    <a:pt x="626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72"/>
            <p:cNvSpPr/>
            <p:nvPr/>
          </p:nvSpPr>
          <p:spPr>
            <a:xfrm>
              <a:off x="7703736" y="3464386"/>
              <a:ext cx="11260" cy="17073"/>
            </a:xfrm>
            <a:custGeom>
              <a:avLst/>
              <a:gdLst/>
              <a:ahLst/>
              <a:cxnLst/>
              <a:rect l="l" t="t" r="r" b="b"/>
              <a:pathLst>
                <a:path w="430" h="652" extrusionOk="0">
                  <a:moveTo>
                    <a:pt x="215" y="1"/>
                  </a:moveTo>
                  <a:cubicBezTo>
                    <a:pt x="108" y="1"/>
                    <a:pt x="1" y="75"/>
                    <a:pt x="1" y="223"/>
                  </a:cubicBezTo>
                  <a:lnTo>
                    <a:pt x="1" y="433"/>
                  </a:lnTo>
                  <a:cubicBezTo>
                    <a:pt x="1" y="547"/>
                    <a:pt x="96" y="652"/>
                    <a:pt x="220" y="652"/>
                  </a:cubicBezTo>
                  <a:cubicBezTo>
                    <a:pt x="335" y="652"/>
                    <a:pt x="430" y="547"/>
                    <a:pt x="430" y="433"/>
                  </a:cubicBezTo>
                  <a:lnTo>
                    <a:pt x="430" y="223"/>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72"/>
            <p:cNvSpPr/>
            <p:nvPr/>
          </p:nvSpPr>
          <p:spPr>
            <a:xfrm>
              <a:off x="7771425" y="3464386"/>
              <a:ext cx="11286" cy="17073"/>
            </a:xfrm>
            <a:custGeom>
              <a:avLst/>
              <a:gdLst/>
              <a:ahLst/>
              <a:cxnLst/>
              <a:rect l="l" t="t" r="r" b="b"/>
              <a:pathLst>
                <a:path w="431" h="652" extrusionOk="0">
                  <a:moveTo>
                    <a:pt x="216" y="1"/>
                  </a:moveTo>
                  <a:cubicBezTo>
                    <a:pt x="108" y="1"/>
                    <a:pt x="1" y="75"/>
                    <a:pt x="1" y="223"/>
                  </a:cubicBezTo>
                  <a:lnTo>
                    <a:pt x="1" y="433"/>
                  </a:lnTo>
                  <a:cubicBezTo>
                    <a:pt x="1" y="547"/>
                    <a:pt x="96" y="652"/>
                    <a:pt x="211" y="652"/>
                  </a:cubicBezTo>
                  <a:cubicBezTo>
                    <a:pt x="335" y="652"/>
                    <a:pt x="430" y="547"/>
                    <a:pt x="430" y="433"/>
                  </a:cubicBezTo>
                  <a:lnTo>
                    <a:pt x="430" y="223"/>
                  </a:lnTo>
                  <a:cubicBezTo>
                    <a:pt x="430" y="75"/>
                    <a:pt x="323" y="1"/>
                    <a:pt x="216"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72"/>
            <p:cNvSpPr/>
            <p:nvPr/>
          </p:nvSpPr>
          <p:spPr>
            <a:xfrm>
              <a:off x="7696247" y="3446973"/>
              <a:ext cx="26264" cy="11521"/>
            </a:xfrm>
            <a:custGeom>
              <a:avLst/>
              <a:gdLst/>
              <a:ahLst/>
              <a:cxnLst/>
              <a:rect l="l" t="t" r="r" b="b"/>
              <a:pathLst>
                <a:path w="1003" h="440" extrusionOk="0">
                  <a:moveTo>
                    <a:pt x="287" y="0"/>
                  </a:moveTo>
                  <a:cubicBezTo>
                    <a:pt x="0" y="0"/>
                    <a:pt x="0"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72"/>
            <p:cNvSpPr/>
            <p:nvPr/>
          </p:nvSpPr>
          <p:spPr>
            <a:xfrm>
              <a:off x="7763936" y="3446973"/>
              <a:ext cx="26264" cy="11521"/>
            </a:xfrm>
            <a:custGeom>
              <a:avLst/>
              <a:gdLst/>
              <a:ahLst/>
              <a:cxnLst/>
              <a:rect l="l" t="t" r="r" b="b"/>
              <a:pathLst>
                <a:path w="1003" h="440" extrusionOk="0">
                  <a:moveTo>
                    <a:pt x="287" y="0"/>
                  </a:moveTo>
                  <a:cubicBezTo>
                    <a:pt x="1" y="0"/>
                    <a:pt x="1" y="439"/>
                    <a:pt x="287" y="439"/>
                  </a:cubicBezTo>
                  <a:lnTo>
                    <a:pt x="716" y="439"/>
                  </a:lnTo>
                  <a:cubicBezTo>
                    <a:pt x="1002" y="439"/>
                    <a:pt x="1002" y="0"/>
                    <a:pt x="7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2" name="Google Shape;14132;p72"/>
            <p:cNvSpPr/>
            <p:nvPr/>
          </p:nvSpPr>
          <p:spPr>
            <a:xfrm>
              <a:off x="7718243" y="3503218"/>
              <a:ext cx="49961" cy="16994"/>
            </a:xfrm>
            <a:custGeom>
              <a:avLst/>
              <a:gdLst/>
              <a:ahLst/>
              <a:cxnLst/>
              <a:rect l="l" t="t" r="r" b="b"/>
              <a:pathLst>
                <a:path w="1908" h="649" extrusionOk="0">
                  <a:moveTo>
                    <a:pt x="310" y="0"/>
                  </a:moveTo>
                  <a:cubicBezTo>
                    <a:pt x="144" y="0"/>
                    <a:pt x="1" y="217"/>
                    <a:pt x="162" y="371"/>
                  </a:cubicBezTo>
                  <a:cubicBezTo>
                    <a:pt x="372" y="553"/>
                    <a:pt x="642" y="648"/>
                    <a:pt x="915" y="648"/>
                  </a:cubicBezTo>
                  <a:cubicBezTo>
                    <a:pt x="928" y="648"/>
                    <a:pt x="941" y="648"/>
                    <a:pt x="954" y="648"/>
                  </a:cubicBezTo>
                  <a:cubicBezTo>
                    <a:pt x="967" y="648"/>
                    <a:pt x="980" y="648"/>
                    <a:pt x="993" y="648"/>
                  </a:cubicBezTo>
                  <a:cubicBezTo>
                    <a:pt x="1266" y="648"/>
                    <a:pt x="1536" y="553"/>
                    <a:pt x="1746" y="371"/>
                  </a:cubicBezTo>
                  <a:cubicBezTo>
                    <a:pt x="1907" y="217"/>
                    <a:pt x="1764" y="0"/>
                    <a:pt x="1597" y="0"/>
                  </a:cubicBezTo>
                  <a:cubicBezTo>
                    <a:pt x="1548" y="0"/>
                    <a:pt x="1496" y="20"/>
                    <a:pt x="1450" y="66"/>
                  </a:cubicBezTo>
                  <a:cubicBezTo>
                    <a:pt x="1302" y="166"/>
                    <a:pt x="1128" y="216"/>
                    <a:pt x="954" y="216"/>
                  </a:cubicBezTo>
                  <a:cubicBezTo>
                    <a:pt x="780" y="216"/>
                    <a:pt x="606" y="166"/>
                    <a:pt x="458" y="66"/>
                  </a:cubicBezTo>
                  <a:cubicBezTo>
                    <a:pt x="412" y="20"/>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3" name="Google Shape;14133;p72"/>
            <p:cNvSpPr/>
            <p:nvPr/>
          </p:nvSpPr>
          <p:spPr>
            <a:xfrm>
              <a:off x="7658777" y="3402013"/>
              <a:ext cx="22519" cy="64729"/>
            </a:xfrm>
            <a:custGeom>
              <a:avLst/>
              <a:gdLst/>
              <a:ahLst/>
              <a:cxnLst/>
              <a:rect l="l" t="t" r="r" b="b"/>
              <a:pathLst>
                <a:path w="860" h="2472" extrusionOk="0">
                  <a:moveTo>
                    <a:pt x="0" y="0"/>
                  </a:moveTo>
                  <a:lnTo>
                    <a:pt x="0" y="2471"/>
                  </a:lnTo>
                  <a:lnTo>
                    <a:pt x="477" y="2414"/>
                  </a:lnTo>
                  <a:cubicBezTo>
                    <a:pt x="697" y="2385"/>
                    <a:pt x="859" y="2204"/>
                    <a:pt x="859" y="1985"/>
                  </a:cubicBez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72"/>
            <p:cNvSpPr/>
            <p:nvPr/>
          </p:nvSpPr>
          <p:spPr>
            <a:xfrm>
              <a:off x="7805151" y="3402013"/>
              <a:ext cx="22519" cy="64729"/>
            </a:xfrm>
            <a:custGeom>
              <a:avLst/>
              <a:gdLst/>
              <a:ahLst/>
              <a:cxnLst/>
              <a:rect l="l" t="t" r="r" b="b"/>
              <a:pathLst>
                <a:path w="860" h="2472" extrusionOk="0">
                  <a:moveTo>
                    <a:pt x="1" y="0"/>
                  </a:moveTo>
                  <a:lnTo>
                    <a:pt x="1" y="1985"/>
                  </a:lnTo>
                  <a:cubicBezTo>
                    <a:pt x="1" y="2204"/>
                    <a:pt x="163" y="2385"/>
                    <a:pt x="382" y="2414"/>
                  </a:cubicBezTo>
                  <a:lnTo>
                    <a:pt x="859" y="2471"/>
                  </a:lnTo>
                  <a:lnTo>
                    <a:pt x="85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72"/>
            <p:cNvSpPr/>
            <p:nvPr/>
          </p:nvSpPr>
          <p:spPr>
            <a:xfrm>
              <a:off x="7652021" y="3351345"/>
              <a:ext cx="183635" cy="101388"/>
            </a:xfrm>
            <a:custGeom>
              <a:avLst/>
              <a:gdLst/>
              <a:ahLst/>
              <a:cxnLst/>
              <a:rect l="l" t="t" r="r" b="b"/>
              <a:pathLst>
                <a:path w="7013" h="3872" extrusionOk="0">
                  <a:moveTo>
                    <a:pt x="3481" y="1"/>
                  </a:moveTo>
                  <a:cubicBezTo>
                    <a:pt x="2139" y="1"/>
                    <a:pt x="797" y="650"/>
                    <a:pt x="1" y="1954"/>
                  </a:cubicBezTo>
                  <a:lnTo>
                    <a:pt x="1" y="2021"/>
                  </a:lnTo>
                  <a:cubicBezTo>
                    <a:pt x="1022" y="2489"/>
                    <a:pt x="2109" y="2813"/>
                    <a:pt x="3225" y="2985"/>
                  </a:cubicBezTo>
                  <a:cubicBezTo>
                    <a:pt x="3230" y="2985"/>
                    <a:pt x="3234" y="2985"/>
                    <a:pt x="3239" y="2985"/>
                  </a:cubicBezTo>
                  <a:cubicBezTo>
                    <a:pt x="3346" y="2985"/>
                    <a:pt x="3424" y="2876"/>
                    <a:pt x="3388" y="2775"/>
                  </a:cubicBezTo>
                  <a:lnTo>
                    <a:pt x="3244" y="2431"/>
                  </a:lnTo>
                  <a:cubicBezTo>
                    <a:pt x="3200" y="2325"/>
                    <a:pt x="3279" y="2219"/>
                    <a:pt x="3389" y="2219"/>
                  </a:cubicBezTo>
                  <a:cubicBezTo>
                    <a:pt x="3398" y="2219"/>
                    <a:pt x="3407" y="2220"/>
                    <a:pt x="3416" y="2221"/>
                  </a:cubicBezTo>
                  <a:cubicBezTo>
                    <a:pt x="4017" y="2326"/>
                    <a:pt x="5525" y="2698"/>
                    <a:pt x="6698" y="3872"/>
                  </a:cubicBezTo>
                  <a:lnTo>
                    <a:pt x="7013" y="2040"/>
                  </a:lnTo>
                  <a:cubicBezTo>
                    <a:pt x="6230" y="683"/>
                    <a:pt x="4856" y="1"/>
                    <a:pt x="348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72"/>
            <p:cNvSpPr/>
            <p:nvPr/>
          </p:nvSpPr>
          <p:spPr>
            <a:xfrm>
              <a:off x="7652021" y="3351293"/>
              <a:ext cx="183635" cy="84970"/>
            </a:xfrm>
            <a:custGeom>
              <a:avLst/>
              <a:gdLst/>
              <a:ahLst/>
              <a:cxnLst/>
              <a:rect l="l" t="t" r="r" b="b"/>
              <a:pathLst>
                <a:path w="7013" h="3245" extrusionOk="0">
                  <a:moveTo>
                    <a:pt x="3483" y="1"/>
                  </a:moveTo>
                  <a:cubicBezTo>
                    <a:pt x="2062" y="1"/>
                    <a:pt x="745" y="745"/>
                    <a:pt x="1" y="1956"/>
                  </a:cubicBezTo>
                  <a:lnTo>
                    <a:pt x="1" y="2023"/>
                  </a:lnTo>
                  <a:cubicBezTo>
                    <a:pt x="163" y="2099"/>
                    <a:pt x="363" y="2176"/>
                    <a:pt x="573" y="2262"/>
                  </a:cubicBezTo>
                  <a:cubicBezTo>
                    <a:pt x="1260" y="1162"/>
                    <a:pt x="2369" y="646"/>
                    <a:pt x="3469" y="646"/>
                  </a:cubicBezTo>
                  <a:cubicBezTo>
                    <a:pt x="4938" y="646"/>
                    <a:pt x="6393" y="1565"/>
                    <a:pt x="6812" y="3244"/>
                  </a:cubicBezTo>
                  <a:lnTo>
                    <a:pt x="7013" y="2042"/>
                  </a:lnTo>
                  <a:cubicBezTo>
                    <a:pt x="6288" y="783"/>
                    <a:pt x="4943" y="1"/>
                    <a:pt x="3483"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72"/>
            <p:cNvSpPr/>
            <p:nvPr/>
          </p:nvSpPr>
          <p:spPr>
            <a:xfrm>
              <a:off x="7630549" y="3345794"/>
              <a:ext cx="225086" cy="354493"/>
            </a:xfrm>
            <a:custGeom>
              <a:avLst/>
              <a:gdLst/>
              <a:ahLst/>
              <a:cxnLst/>
              <a:rect l="l" t="t" r="r" b="b"/>
              <a:pathLst>
                <a:path w="8596" h="13538" extrusionOk="0">
                  <a:moveTo>
                    <a:pt x="4303" y="430"/>
                  </a:moveTo>
                  <a:cubicBezTo>
                    <a:pt x="6440" y="430"/>
                    <a:pt x="8176" y="2157"/>
                    <a:pt x="8176" y="4294"/>
                  </a:cubicBezTo>
                  <a:lnTo>
                    <a:pt x="8176" y="4904"/>
                  </a:lnTo>
                  <a:cubicBezTo>
                    <a:pt x="8176" y="6364"/>
                    <a:pt x="7527" y="7747"/>
                    <a:pt x="6411" y="8682"/>
                  </a:cubicBezTo>
                  <a:lnTo>
                    <a:pt x="4303" y="10466"/>
                  </a:lnTo>
                  <a:lnTo>
                    <a:pt x="2195" y="8682"/>
                  </a:lnTo>
                  <a:cubicBezTo>
                    <a:pt x="1078" y="7747"/>
                    <a:pt x="430" y="6364"/>
                    <a:pt x="430" y="4904"/>
                  </a:cubicBezTo>
                  <a:lnTo>
                    <a:pt x="430" y="4294"/>
                  </a:lnTo>
                  <a:cubicBezTo>
                    <a:pt x="430" y="2157"/>
                    <a:pt x="2166" y="430"/>
                    <a:pt x="4303" y="430"/>
                  </a:cubicBezTo>
                  <a:close/>
                  <a:moveTo>
                    <a:pt x="4303" y="1"/>
                  </a:moveTo>
                  <a:cubicBezTo>
                    <a:pt x="1928" y="1"/>
                    <a:pt x="10" y="1918"/>
                    <a:pt x="0" y="4294"/>
                  </a:cubicBezTo>
                  <a:lnTo>
                    <a:pt x="0" y="4904"/>
                  </a:lnTo>
                  <a:cubicBezTo>
                    <a:pt x="0" y="6488"/>
                    <a:pt x="697" y="7995"/>
                    <a:pt x="1908" y="9016"/>
                  </a:cubicBezTo>
                  <a:lnTo>
                    <a:pt x="4093" y="10848"/>
                  </a:lnTo>
                  <a:lnTo>
                    <a:pt x="4093" y="13538"/>
                  </a:lnTo>
                  <a:lnTo>
                    <a:pt x="4522" y="13538"/>
                  </a:lnTo>
                  <a:lnTo>
                    <a:pt x="4522" y="10848"/>
                  </a:lnTo>
                  <a:lnTo>
                    <a:pt x="6688" y="9016"/>
                  </a:lnTo>
                  <a:cubicBezTo>
                    <a:pt x="7900" y="7995"/>
                    <a:pt x="8596" y="6488"/>
                    <a:pt x="8596" y="4904"/>
                  </a:cubicBezTo>
                  <a:lnTo>
                    <a:pt x="8596" y="4294"/>
                  </a:lnTo>
                  <a:cubicBezTo>
                    <a:pt x="8596" y="1928"/>
                    <a:pt x="6678" y="1"/>
                    <a:pt x="4303"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72"/>
            <p:cNvSpPr/>
            <p:nvPr/>
          </p:nvSpPr>
          <p:spPr>
            <a:xfrm>
              <a:off x="7731964" y="3627335"/>
              <a:ext cx="22519" cy="33752"/>
            </a:xfrm>
            <a:custGeom>
              <a:avLst/>
              <a:gdLst/>
              <a:ahLst/>
              <a:cxnLst/>
              <a:rect l="l" t="t" r="r" b="b"/>
              <a:pathLst>
                <a:path w="860" h="1289" extrusionOk="0">
                  <a:moveTo>
                    <a:pt x="430" y="0"/>
                  </a:moveTo>
                  <a:cubicBezTo>
                    <a:pt x="191" y="0"/>
                    <a:pt x="1" y="191"/>
                    <a:pt x="1" y="430"/>
                  </a:cubicBezTo>
                  <a:lnTo>
                    <a:pt x="1" y="859"/>
                  </a:lnTo>
                  <a:cubicBezTo>
                    <a:pt x="1" y="1097"/>
                    <a:pt x="191" y="1288"/>
                    <a:pt x="430" y="1288"/>
                  </a:cubicBezTo>
                  <a:cubicBezTo>
                    <a:pt x="668" y="1288"/>
                    <a:pt x="859" y="1097"/>
                    <a:pt x="859" y="859"/>
                  </a:cubicBezTo>
                  <a:lnTo>
                    <a:pt x="859" y="430"/>
                  </a:lnTo>
                  <a:cubicBezTo>
                    <a:pt x="859" y="191"/>
                    <a:pt x="668"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72"/>
            <p:cNvSpPr/>
            <p:nvPr/>
          </p:nvSpPr>
          <p:spPr>
            <a:xfrm>
              <a:off x="7611565" y="3617333"/>
              <a:ext cx="52972" cy="83216"/>
            </a:xfrm>
            <a:custGeom>
              <a:avLst/>
              <a:gdLst/>
              <a:ahLst/>
              <a:cxnLst/>
              <a:rect l="l" t="t" r="r" b="b"/>
              <a:pathLst>
                <a:path w="2023" h="3178" extrusionOk="0">
                  <a:moveTo>
                    <a:pt x="248" y="1"/>
                  </a:moveTo>
                  <a:cubicBezTo>
                    <a:pt x="144" y="106"/>
                    <a:pt x="58" y="230"/>
                    <a:pt x="0" y="363"/>
                  </a:cubicBezTo>
                  <a:lnTo>
                    <a:pt x="1374" y="1575"/>
                  </a:lnTo>
                  <a:cubicBezTo>
                    <a:pt x="1508" y="1699"/>
                    <a:pt x="1584" y="1870"/>
                    <a:pt x="1594" y="2052"/>
                  </a:cubicBezTo>
                  <a:lnTo>
                    <a:pt x="1594" y="3177"/>
                  </a:lnTo>
                  <a:lnTo>
                    <a:pt x="2023" y="3177"/>
                  </a:lnTo>
                  <a:lnTo>
                    <a:pt x="2023" y="2052"/>
                  </a:lnTo>
                  <a:cubicBezTo>
                    <a:pt x="2023" y="1746"/>
                    <a:pt x="1889" y="1451"/>
                    <a:pt x="1660" y="1250"/>
                  </a:cubicBezTo>
                  <a:lnTo>
                    <a:pt x="248"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72"/>
            <p:cNvSpPr/>
            <p:nvPr/>
          </p:nvSpPr>
          <p:spPr>
            <a:xfrm>
              <a:off x="7821909" y="3617333"/>
              <a:ext cx="52972" cy="82954"/>
            </a:xfrm>
            <a:custGeom>
              <a:avLst/>
              <a:gdLst/>
              <a:ahLst/>
              <a:cxnLst/>
              <a:rect l="l" t="t" r="r" b="b"/>
              <a:pathLst>
                <a:path w="2023" h="3168" extrusionOk="0">
                  <a:moveTo>
                    <a:pt x="1774" y="1"/>
                  </a:moveTo>
                  <a:lnTo>
                    <a:pt x="363" y="1250"/>
                  </a:lnTo>
                  <a:cubicBezTo>
                    <a:pt x="134" y="1451"/>
                    <a:pt x="0" y="1746"/>
                    <a:pt x="0" y="2052"/>
                  </a:cubicBezTo>
                  <a:lnTo>
                    <a:pt x="0" y="3168"/>
                  </a:lnTo>
                  <a:lnTo>
                    <a:pt x="429" y="3168"/>
                  </a:lnTo>
                  <a:lnTo>
                    <a:pt x="429" y="2052"/>
                  </a:lnTo>
                  <a:cubicBezTo>
                    <a:pt x="439" y="1870"/>
                    <a:pt x="515" y="1699"/>
                    <a:pt x="649" y="1575"/>
                  </a:cubicBezTo>
                  <a:lnTo>
                    <a:pt x="2023" y="354"/>
                  </a:lnTo>
                  <a:cubicBezTo>
                    <a:pt x="1956" y="220"/>
                    <a:pt x="1879" y="106"/>
                    <a:pt x="1774"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1" name="Google Shape;14141;p72"/>
          <p:cNvGrpSpPr/>
          <p:nvPr/>
        </p:nvGrpSpPr>
        <p:grpSpPr>
          <a:xfrm>
            <a:off x="6712765" y="4268082"/>
            <a:ext cx="263316" cy="354728"/>
            <a:chOff x="6712765" y="4268082"/>
            <a:chExt cx="263316" cy="354728"/>
          </a:xfrm>
        </p:grpSpPr>
        <p:sp>
          <p:nvSpPr>
            <p:cNvPr id="14142" name="Google Shape;14142;p72"/>
            <p:cNvSpPr/>
            <p:nvPr/>
          </p:nvSpPr>
          <p:spPr>
            <a:xfrm>
              <a:off x="6907372" y="4411209"/>
              <a:ext cx="36004" cy="131658"/>
            </a:xfrm>
            <a:custGeom>
              <a:avLst/>
              <a:gdLst/>
              <a:ahLst/>
              <a:cxnLst/>
              <a:rect l="l" t="t" r="r" b="b"/>
              <a:pathLst>
                <a:path w="1375" h="5028" extrusionOk="0">
                  <a:moveTo>
                    <a:pt x="0" y="0"/>
                  </a:moveTo>
                  <a:lnTo>
                    <a:pt x="0" y="1632"/>
                  </a:lnTo>
                  <a:cubicBezTo>
                    <a:pt x="0" y="1842"/>
                    <a:pt x="67" y="2042"/>
                    <a:pt x="201" y="2204"/>
                  </a:cubicBezTo>
                  <a:cubicBezTo>
                    <a:pt x="277" y="2300"/>
                    <a:pt x="277" y="2433"/>
                    <a:pt x="201" y="2529"/>
                  </a:cubicBezTo>
                  <a:cubicBezTo>
                    <a:pt x="67" y="2691"/>
                    <a:pt x="0" y="2891"/>
                    <a:pt x="0" y="3101"/>
                  </a:cubicBezTo>
                  <a:cubicBezTo>
                    <a:pt x="0" y="3311"/>
                    <a:pt x="77" y="3511"/>
                    <a:pt x="210" y="3683"/>
                  </a:cubicBezTo>
                  <a:cubicBezTo>
                    <a:pt x="286" y="3788"/>
                    <a:pt x="286" y="3931"/>
                    <a:pt x="210" y="4036"/>
                  </a:cubicBezTo>
                  <a:cubicBezTo>
                    <a:pt x="77" y="4274"/>
                    <a:pt x="0" y="4541"/>
                    <a:pt x="0" y="4809"/>
                  </a:cubicBezTo>
                  <a:lnTo>
                    <a:pt x="868" y="5028"/>
                  </a:lnTo>
                  <a:cubicBezTo>
                    <a:pt x="868" y="5028"/>
                    <a:pt x="1307" y="4589"/>
                    <a:pt x="1307" y="4074"/>
                  </a:cubicBezTo>
                  <a:cubicBezTo>
                    <a:pt x="1307" y="3845"/>
                    <a:pt x="1231" y="3626"/>
                    <a:pt x="1097" y="3444"/>
                  </a:cubicBezTo>
                  <a:cubicBezTo>
                    <a:pt x="1012" y="3339"/>
                    <a:pt x="1012" y="3177"/>
                    <a:pt x="1097" y="3072"/>
                  </a:cubicBezTo>
                  <a:cubicBezTo>
                    <a:pt x="1374" y="2710"/>
                    <a:pt x="1374" y="2204"/>
                    <a:pt x="1107" y="1842"/>
                  </a:cubicBezTo>
                  <a:cubicBezTo>
                    <a:pt x="1040" y="1737"/>
                    <a:pt x="1040" y="1603"/>
                    <a:pt x="1107" y="1498"/>
                  </a:cubicBezTo>
                  <a:cubicBezTo>
                    <a:pt x="1240" y="1327"/>
                    <a:pt x="1307" y="1107"/>
                    <a:pt x="1307" y="888"/>
                  </a:cubicBezTo>
                  <a:cubicBezTo>
                    <a:pt x="1317" y="516"/>
                    <a:pt x="1107" y="163"/>
                    <a:pt x="76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72"/>
            <p:cNvSpPr/>
            <p:nvPr/>
          </p:nvSpPr>
          <p:spPr>
            <a:xfrm>
              <a:off x="6745496" y="4411209"/>
              <a:ext cx="36240" cy="131658"/>
            </a:xfrm>
            <a:custGeom>
              <a:avLst/>
              <a:gdLst/>
              <a:ahLst/>
              <a:cxnLst/>
              <a:rect l="l" t="t" r="r" b="b"/>
              <a:pathLst>
                <a:path w="1384" h="5028" extrusionOk="0">
                  <a:moveTo>
                    <a:pt x="621" y="0"/>
                  </a:moveTo>
                  <a:cubicBezTo>
                    <a:pt x="277" y="163"/>
                    <a:pt x="58" y="516"/>
                    <a:pt x="67" y="888"/>
                  </a:cubicBezTo>
                  <a:cubicBezTo>
                    <a:pt x="67" y="1107"/>
                    <a:pt x="144" y="1327"/>
                    <a:pt x="268" y="1498"/>
                  </a:cubicBezTo>
                  <a:cubicBezTo>
                    <a:pt x="344" y="1603"/>
                    <a:pt x="344" y="1737"/>
                    <a:pt x="268" y="1842"/>
                  </a:cubicBezTo>
                  <a:cubicBezTo>
                    <a:pt x="0" y="2204"/>
                    <a:pt x="10" y="2710"/>
                    <a:pt x="287" y="3072"/>
                  </a:cubicBezTo>
                  <a:cubicBezTo>
                    <a:pt x="372" y="3177"/>
                    <a:pt x="372" y="3339"/>
                    <a:pt x="287" y="3444"/>
                  </a:cubicBezTo>
                  <a:cubicBezTo>
                    <a:pt x="144" y="3626"/>
                    <a:pt x="67" y="3845"/>
                    <a:pt x="77" y="4074"/>
                  </a:cubicBezTo>
                  <a:cubicBezTo>
                    <a:pt x="77" y="4589"/>
                    <a:pt x="506" y="5028"/>
                    <a:pt x="506" y="5028"/>
                  </a:cubicBezTo>
                  <a:lnTo>
                    <a:pt x="1384" y="4809"/>
                  </a:lnTo>
                  <a:cubicBezTo>
                    <a:pt x="1374" y="4541"/>
                    <a:pt x="1307" y="4274"/>
                    <a:pt x="1174" y="4036"/>
                  </a:cubicBezTo>
                  <a:cubicBezTo>
                    <a:pt x="1088" y="3931"/>
                    <a:pt x="1088" y="3788"/>
                    <a:pt x="1174" y="3683"/>
                  </a:cubicBezTo>
                  <a:cubicBezTo>
                    <a:pt x="1307" y="3511"/>
                    <a:pt x="1384" y="3311"/>
                    <a:pt x="1374" y="3101"/>
                  </a:cubicBezTo>
                  <a:cubicBezTo>
                    <a:pt x="1374" y="2891"/>
                    <a:pt x="1307" y="2691"/>
                    <a:pt x="1183" y="2529"/>
                  </a:cubicBezTo>
                  <a:cubicBezTo>
                    <a:pt x="1107" y="2433"/>
                    <a:pt x="1107" y="2300"/>
                    <a:pt x="1183" y="2204"/>
                  </a:cubicBezTo>
                  <a:cubicBezTo>
                    <a:pt x="1307" y="2042"/>
                    <a:pt x="1374" y="1842"/>
                    <a:pt x="1374" y="1632"/>
                  </a:cubicBezTo>
                  <a:lnTo>
                    <a:pt x="1374"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72"/>
            <p:cNvSpPr/>
            <p:nvPr/>
          </p:nvSpPr>
          <p:spPr>
            <a:xfrm>
              <a:off x="6752985" y="4268082"/>
              <a:ext cx="183138" cy="134669"/>
            </a:xfrm>
            <a:custGeom>
              <a:avLst/>
              <a:gdLst/>
              <a:ahLst/>
              <a:cxnLst/>
              <a:rect l="l" t="t" r="r" b="b"/>
              <a:pathLst>
                <a:path w="6994" h="5143" extrusionOk="0">
                  <a:moveTo>
                    <a:pt x="3492" y="0"/>
                  </a:moveTo>
                  <a:cubicBezTo>
                    <a:pt x="1565" y="0"/>
                    <a:pt x="1" y="1565"/>
                    <a:pt x="1" y="3501"/>
                  </a:cubicBezTo>
                  <a:lnTo>
                    <a:pt x="1" y="5142"/>
                  </a:lnTo>
                  <a:lnTo>
                    <a:pt x="6993" y="5142"/>
                  </a:lnTo>
                  <a:lnTo>
                    <a:pt x="6993" y="3501"/>
                  </a:lnTo>
                  <a:cubicBezTo>
                    <a:pt x="6993" y="1565"/>
                    <a:pt x="5429" y="0"/>
                    <a:pt x="3492"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72"/>
            <p:cNvSpPr/>
            <p:nvPr/>
          </p:nvSpPr>
          <p:spPr>
            <a:xfrm>
              <a:off x="6712765" y="4456928"/>
              <a:ext cx="263316" cy="165882"/>
            </a:xfrm>
            <a:custGeom>
              <a:avLst/>
              <a:gdLst/>
              <a:ahLst/>
              <a:cxnLst/>
              <a:rect l="l" t="t" r="r" b="b"/>
              <a:pathLst>
                <a:path w="10056" h="6335" extrusionOk="0">
                  <a:moveTo>
                    <a:pt x="3721" y="0"/>
                  </a:moveTo>
                  <a:lnTo>
                    <a:pt x="3721" y="1784"/>
                  </a:lnTo>
                  <a:cubicBezTo>
                    <a:pt x="3721" y="2156"/>
                    <a:pt x="3483" y="2481"/>
                    <a:pt x="3130" y="2605"/>
                  </a:cubicBezTo>
                  <a:lnTo>
                    <a:pt x="878" y="3406"/>
                  </a:lnTo>
                  <a:cubicBezTo>
                    <a:pt x="354" y="3587"/>
                    <a:pt x="1" y="4083"/>
                    <a:pt x="1" y="4637"/>
                  </a:cubicBezTo>
                  <a:lnTo>
                    <a:pt x="1" y="5676"/>
                  </a:lnTo>
                  <a:cubicBezTo>
                    <a:pt x="1" y="6039"/>
                    <a:pt x="296" y="6335"/>
                    <a:pt x="659" y="6335"/>
                  </a:cubicBezTo>
                  <a:lnTo>
                    <a:pt x="9398" y="6335"/>
                  </a:lnTo>
                  <a:cubicBezTo>
                    <a:pt x="9760" y="6335"/>
                    <a:pt x="10056" y="6039"/>
                    <a:pt x="10056" y="5676"/>
                  </a:cubicBezTo>
                  <a:lnTo>
                    <a:pt x="10056" y="4637"/>
                  </a:lnTo>
                  <a:cubicBezTo>
                    <a:pt x="10056" y="4083"/>
                    <a:pt x="9703" y="3587"/>
                    <a:pt x="9178" y="3406"/>
                  </a:cubicBezTo>
                  <a:lnTo>
                    <a:pt x="6927" y="2605"/>
                  </a:lnTo>
                  <a:cubicBezTo>
                    <a:pt x="6574" y="2481"/>
                    <a:pt x="6345" y="2156"/>
                    <a:pt x="6345" y="1784"/>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6" name="Google Shape;14146;p72"/>
            <p:cNvSpPr/>
            <p:nvPr/>
          </p:nvSpPr>
          <p:spPr>
            <a:xfrm>
              <a:off x="6713027" y="4529854"/>
              <a:ext cx="263055" cy="92957"/>
            </a:xfrm>
            <a:custGeom>
              <a:avLst/>
              <a:gdLst/>
              <a:ahLst/>
              <a:cxnLst/>
              <a:rect l="l" t="t" r="r" b="b"/>
              <a:pathLst>
                <a:path w="10046" h="3550" extrusionOk="0">
                  <a:moveTo>
                    <a:pt x="2624" y="1"/>
                  </a:moveTo>
                  <a:lnTo>
                    <a:pt x="868" y="621"/>
                  </a:lnTo>
                  <a:cubicBezTo>
                    <a:pt x="344" y="802"/>
                    <a:pt x="0" y="1298"/>
                    <a:pt x="0" y="1852"/>
                  </a:cubicBezTo>
                  <a:lnTo>
                    <a:pt x="0" y="2891"/>
                  </a:lnTo>
                  <a:cubicBezTo>
                    <a:pt x="0" y="3254"/>
                    <a:pt x="286" y="3550"/>
                    <a:pt x="649" y="3550"/>
                  </a:cubicBezTo>
                  <a:lnTo>
                    <a:pt x="9388" y="3550"/>
                  </a:lnTo>
                  <a:cubicBezTo>
                    <a:pt x="9750" y="3550"/>
                    <a:pt x="10046" y="3254"/>
                    <a:pt x="10046" y="2891"/>
                  </a:cubicBezTo>
                  <a:lnTo>
                    <a:pt x="10046" y="1852"/>
                  </a:lnTo>
                  <a:cubicBezTo>
                    <a:pt x="10046" y="1298"/>
                    <a:pt x="9693" y="802"/>
                    <a:pt x="9168" y="621"/>
                  </a:cubicBezTo>
                  <a:lnTo>
                    <a:pt x="7413" y="1"/>
                  </a:lnTo>
                  <a:cubicBezTo>
                    <a:pt x="7327" y="1260"/>
                    <a:pt x="6278" y="2233"/>
                    <a:pt x="5018" y="2233"/>
                  </a:cubicBezTo>
                  <a:cubicBezTo>
                    <a:pt x="3759" y="2233"/>
                    <a:pt x="2719" y="1260"/>
                    <a:pt x="262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7" name="Google Shape;14147;p72"/>
            <p:cNvSpPr/>
            <p:nvPr/>
          </p:nvSpPr>
          <p:spPr>
            <a:xfrm>
              <a:off x="6810199" y="4468424"/>
              <a:ext cx="68709" cy="28620"/>
            </a:xfrm>
            <a:custGeom>
              <a:avLst/>
              <a:gdLst/>
              <a:ahLst/>
              <a:cxnLst/>
              <a:rect l="l" t="t" r="r" b="b"/>
              <a:pathLst>
                <a:path w="2624" h="1093" extrusionOk="0">
                  <a:moveTo>
                    <a:pt x="0" y="0"/>
                  </a:moveTo>
                  <a:lnTo>
                    <a:pt x="0" y="821"/>
                  </a:lnTo>
                  <a:cubicBezTo>
                    <a:pt x="420" y="1002"/>
                    <a:pt x="866" y="1092"/>
                    <a:pt x="1312" y="1092"/>
                  </a:cubicBezTo>
                  <a:cubicBezTo>
                    <a:pt x="1758" y="1092"/>
                    <a:pt x="2204" y="1002"/>
                    <a:pt x="2624" y="82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72"/>
            <p:cNvSpPr/>
            <p:nvPr/>
          </p:nvSpPr>
          <p:spPr>
            <a:xfrm>
              <a:off x="6752226" y="4336399"/>
              <a:ext cx="184630" cy="149019"/>
            </a:xfrm>
            <a:custGeom>
              <a:avLst/>
              <a:gdLst/>
              <a:ahLst/>
              <a:cxnLst/>
              <a:rect l="l" t="t" r="r" b="b"/>
              <a:pathLst>
                <a:path w="7051" h="5691" extrusionOk="0">
                  <a:moveTo>
                    <a:pt x="3521" y="0"/>
                  </a:moveTo>
                  <a:cubicBezTo>
                    <a:pt x="3452" y="0"/>
                    <a:pt x="3383" y="34"/>
                    <a:pt x="3340" y="100"/>
                  </a:cubicBezTo>
                  <a:cubicBezTo>
                    <a:pt x="2529" y="1360"/>
                    <a:pt x="1451" y="1789"/>
                    <a:pt x="955" y="1923"/>
                  </a:cubicBezTo>
                  <a:cubicBezTo>
                    <a:pt x="869" y="1951"/>
                    <a:pt x="573" y="1980"/>
                    <a:pt x="573" y="1980"/>
                  </a:cubicBezTo>
                  <a:cubicBezTo>
                    <a:pt x="249" y="1980"/>
                    <a:pt x="1" y="2266"/>
                    <a:pt x="30" y="2581"/>
                  </a:cubicBezTo>
                  <a:cubicBezTo>
                    <a:pt x="68" y="2867"/>
                    <a:pt x="316" y="3077"/>
                    <a:pt x="602" y="3077"/>
                  </a:cubicBezTo>
                  <a:lnTo>
                    <a:pt x="697" y="3077"/>
                  </a:lnTo>
                  <a:cubicBezTo>
                    <a:pt x="812" y="4556"/>
                    <a:pt x="2043" y="5691"/>
                    <a:pt x="3521" y="5691"/>
                  </a:cubicBezTo>
                  <a:cubicBezTo>
                    <a:pt x="5009" y="5691"/>
                    <a:pt x="6240" y="4556"/>
                    <a:pt x="6355" y="3077"/>
                  </a:cubicBezTo>
                  <a:lnTo>
                    <a:pt x="6440" y="3077"/>
                  </a:lnTo>
                  <a:cubicBezTo>
                    <a:pt x="6727" y="3077"/>
                    <a:pt x="6975" y="2867"/>
                    <a:pt x="7013" y="2581"/>
                  </a:cubicBezTo>
                  <a:cubicBezTo>
                    <a:pt x="7051" y="2266"/>
                    <a:pt x="6793" y="1980"/>
                    <a:pt x="6469" y="1980"/>
                  </a:cubicBezTo>
                  <a:cubicBezTo>
                    <a:pt x="6469" y="1980"/>
                    <a:pt x="6183" y="1951"/>
                    <a:pt x="6087" y="1923"/>
                  </a:cubicBezTo>
                  <a:cubicBezTo>
                    <a:pt x="5591" y="1789"/>
                    <a:pt x="4523" y="1360"/>
                    <a:pt x="3702" y="100"/>
                  </a:cubicBezTo>
                  <a:cubicBezTo>
                    <a:pt x="3660" y="34"/>
                    <a:pt x="3590" y="0"/>
                    <a:pt x="35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72"/>
            <p:cNvSpPr/>
            <p:nvPr/>
          </p:nvSpPr>
          <p:spPr>
            <a:xfrm>
              <a:off x="6752226" y="4336451"/>
              <a:ext cx="169417" cy="149202"/>
            </a:xfrm>
            <a:custGeom>
              <a:avLst/>
              <a:gdLst/>
              <a:ahLst/>
              <a:cxnLst/>
              <a:rect l="l" t="t" r="r" b="b"/>
              <a:pathLst>
                <a:path w="6470" h="5698" extrusionOk="0">
                  <a:moveTo>
                    <a:pt x="3521" y="1"/>
                  </a:moveTo>
                  <a:cubicBezTo>
                    <a:pt x="3452" y="1"/>
                    <a:pt x="3383" y="36"/>
                    <a:pt x="3340" y="108"/>
                  </a:cubicBezTo>
                  <a:cubicBezTo>
                    <a:pt x="2901" y="785"/>
                    <a:pt x="2281" y="1339"/>
                    <a:pt x="1556" y="1692"/>
                  </a:cubicBezTo>
                  <a:cubicBezTo>
                    <a:pt x="1365" y="1787"/>
                    <a:pt x="1165" y="1863"/>
                    <a:pt x="955" y="1921"/>
                  </a:cubicBezTo>
                  <a:cubicBezTo>
                    <a:pt x="869" y="1949"/>
                    <a:pt x="573" y="1978"/>
                    <a:pt x="573" y="1978"/>
                  </a:cubicBezTo>
                  <a:cubicBezTo>
                    <a:pt x="249" y="1978"/>
                    <a:pt x="1" y="2264"/>
                    <a:pt x="30" y="2579"/>
                  </a:cubicBezTo>
                  <a:cubicBezTo>
                    <a:pt x="68" y="2865"/>
                    <a:pt x="316" y="3075"/>
                    <a:pt x="612" y="3075"/>
                  </a:cubicBezTo>
                  <a:lnTo>
                    <a:pt x="697" y="3075"/>
                  </a:lnTo>
                  <a:cubicBezTo>
                    <a:pt x="801" y="4570"/>
                    <a:pt x="2056" y="5697"/>
                    <a:pt x="3504" y="5697"/>
                  </a:cubicBezTo>
                  <a:cubicBezTo>
                    <a:pt x="3654" y="5697"/>
                    <a:pt x="3807" y="5685"/>
                    <a:pt x="3960" y="5660"/>
                  </a:cubicBezTo>
                  <a:cubicBezTo>
                    <a:pt x="2710" y="5460"/>
                    <a:pt x="1737" y="4458"/>
                    <a:pt x="1575" y="3199"/>
                  </a:cubicBezTo>
                  <a:cubicBezTo>
                    <a:pt x="1556" y="3018"/>
                    <a:pt x="1556" y="2827"/>
                    <a:pt x="1575" y="2636"/>
                  </a:cubicBezTo>
                  <a:cubicBezTo>
                    <a:pt x="1594" y="2483"/>
                    <a:pt x="1642" y="2340"/>
                    <a:pt x="1728" y="2207"/>
                  </a:cubicBezTo>
                  <a:cubicBezTo>
                    <a:pt x="1804" y="2102"/>
                    <a:pt x="1909" y="2006"/>
                    <a:pt x="2033" y="1940"/>
                  </a:cubicBezTo>
                  <a:cubicBezTo>
                    <a:pt x="2615" y="1606"/>
                    <a:pt x="3121" y="1148"/>
                    <a:pt x="3521" y="604"/>
                  </a:cubicBezTo>
                  <a:cubicBezTo>
                    <a:pt x="3970" y="1234"/>
                    <a:pt x="4580" y="1739"/>
                    <a:pt x="5286" y="2083"/>
                  </a:cubicBezTo>
                  <a:cubicBezTo>
                    <a:pt x="5445" y="2158"/>
                    <a:pt x="5616" y="2196"/>
                    <a:pt x="5786" y="2196"/>
                  </a:cubicBezTo>
                  <a:cubicBezTo>
                    <a:pt x="6025" y="2196"/>
                    <a:pt x="6263" y="2122"/>
                    <a:pt x="6469" y="1978"/>
                  </a:cubicBezTo>
                  <a:cubicBezTo>
                    <a:pt x="6469" y="1978"/>
                    <a:pt x="6183" y="1949"/>
                    <a:pt x="6087" y="1921"/>
                  </a:cubicBezTo>
                  <a:cubicBezTo>
                    <a:pt x="5591" y="1787"/>
                    <a:pt x="4523" y="1358"/>
                    <a:pt x="3702" y="108"/>
                  </a:cubicBezTo>
                  <a:cubicBezTo>
                    <a:pt x="3660" y="36"/>
                    <a:pt x="3590" y="1"/>
                    <a:pt x="3521"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0" name="Google Shape;14150;p72"/>
            <p:cNvSpPr/>
            <p:nvPr/>
          </p:nvSpPr>
          <p:spPr>
            <a:xfrm>
              <a:off x="6804439" y="4388847"/>
              <a:ext cx="11521" cy="17151"/>
            </a:xfrm>
            <a:custGeom>
              <a:avLst/>
              <a:gdLst/>
              <a:ahLst/>
              <a:cxnLst/>
              <a:rect l="l" t="t" r="r" b="b"/>
              <a:pathLst>
                <a:path w="440" h="655" extrusionOk="0">
                  <a:moveTo>
                    <a:pt x="220" y="1"/>
                  </a:moveTo>
                  <a:cubicBezTo>
                    <a:pt x="111" y="1"/>
                    <a:pt x="1" y="72"/>
                    <a:pt x="1" y="215"/>
                  </a:cubicBezTo>
                  <a:lnTo>
                    <a:pt x="1" y="435"/>
                  </a:lnTo>
                  <a:cubicBezTo>
                    <a:pt x="1" y="559"/>
                    <a:pt x="96" y="654"/>
                    <a:pt x="220" y="654"/>
                  </a:cubicBezTo>
                  <a:cubicBezTo>
                    <a:pt x="344" y="654"/>
                    <a:pt x="440" y="55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1" name="Google Shape;14151;p72"/>
            <p:cNvSpPr/>
            <p:nvPr/>
          </p:nvSpPr>
          <p:spPr>
            <a:xfrm>
              <a:off x="6873148" y="4388847"/>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72"/>
            <p:cNvSpPr/>
            <p:nvPr/>
          </p:nvSpPr>
          <p:spPr>
            <a:xfrm>
              <a:off x="6878883" y="4496887"/>
              <a:ext cx="26" cy="26"/>
            </a:xfrm>
            <a:custGeom>
              <a:avLst/>
              <a:gdLst/>
              <a:ahLst/>
              <a:cxnLst/>
              <a:rect l="l" t="t" r="r" b="b"/>
              <a:pathLst>
                <a:path w="1" h="1" extrusionOk="0">
                  <a:moveTo>
                    <a:pt x="1" y="1"/>
                  </a:moveTo>
                  <a:lnTo>
                    <a:pt x="1" y="1"/>
                  </a:lnTo>
                  <a:lnTo>
                    <a:pt x="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72"/>
            <p:cNvSpPr/>
            <p:nvPr/>
          </p:nvSpPr>
          <p:spPr>
            <a:xfrm>
              <a:off x="6810199" y="4496887"/>
              <a:ext cx="26" cy="26"/>
            </a:xfrm>
            <a:custGeom>
              <a:avLst/>
              <a:gdLst/>
              <a:ahLst/>
              <a:cxnLst/>
              <a:rect l="l" t="t" r="r" b="b"/>
              <a:pathLst>
                <a:path w="1" h="1" extrusionOk="0">
                  <a:moveTo>
                    <a:pt x="0" y="1"/>
                  </a:moveTo>
                  <a:lnTo>
                    <a:pt x="0" y="1"/>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72"/>
            <p:cNvSpPr/>
            <p:nvPr/>
          </p:nvSpPr>
          <p:spPr>
            <a:xfrm>
              <a:off x="6841909" y="4269810"/>
              <a:ext cx="94214" cy="101467"/>
            </a:xfrm>
            <a:custGeom>
              <a:avLst/>
              <a:gdLst/>
              <a:ahLst/>
              <a:cxnLst/>
              <a:rect l="l" t="t" r="r" b="b"/>
              <a:pathLst>
                <a:path w="3598" h="3875" extrusionOk="0">
                  <a:moveTo>
                    <a:pt x="735" y="1"/>
                  </a:moveTo>
                  <a:cubicBezTo>
                    <a:pt x="1" y="1861"/>
                    <a:pt x="1375" y="3874"/>
                    <a:pt x="3378" y="3874"/>
                  </a:cubicBezTo>
                  <a:cubicBezTo>
                    <a:pt x="3454" y="3874"/>
                    <a:pt x="3521" y="3874"/>
                    <a:pt x="3597" y="3865"/>
                  </a:cubicBezTo>
                  <a:lnTo>
                    <a:pt x="3597" y="3435"/>
                  </a:lnTo>
                  <a:cubicBezTo>
                    <a:pt x="3597" y="1747"/>
                    <a:pt x="2386" y="306"/>
                    <a:pt x="735"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72"/>
            <p:cNvSpPr/>
            <p:nvPr/>
          </p:nvSpPr>
          <p:spPr>
            <a:xfrm>
              <a:off x="6818683" y="4426187"/>
              <a:ext cx="51480" cy="22755"/>
            </a:xfrm>
            <a:custGeom>
              <a:avLst/>
              <a:gdLst/>
              <a:ahLst/>
              <a:cxnLst/>
              <a:rect l="l" t="t" r="r" b="b"/>
              <a:pathLst>
                <a:path w="1966" h="869" extrusionOk="0">
                  <a:moveTo>
                    <a:pt x="125" y="1"/>
                  </a:moveTo>
                  <a:cubicBezTo>
                    <a:pt x="58" y="1"/>
                    <a:pt x="1" y="58"/>
                    <a:pt x="10" y="125"/>
                  </a:cubicBezTo>
                  <a:cubicBezTo>
                    <a:pt x="86" y="545"/>
                    <a:pt x="487" y="869"/>
                    <a:pt x="983" y="869"/>
                  </a:cubicBezTo>
                  <a:cubicBezTo>
                    <a:pt x="1479" y="869"/>
                    <a:pt x="1890" y="545"/>
                    <a:pt x="1956" y="125"/>
                  </a:cubicBezTo>
                  <a:cubicBezTo>
                    <a:pt x="1966" y="58"/>
                    <a:pt x="1918" y="1"/>
                    <a:pt x="185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72"/>
            <p:cNvSpPr/>
            <p:nvPr/>
          </p:nvSpPr>
          <p:spPr>
            <a:xfrm>
              <a:off x="6754242" y="4529854"/>
              <a:ext cx="180624" cy="87222"/>
            </a:xfrm>
            <a:custGeom>
              <a:avLst/>
              <a:gdLst/>
              <a:ahLst/>
              <a:cxnLst/>
              <a:rect l="l" t="t" r="r" b="b"/>
              <a:pathLst>
                <a:path w="6898" h="3331" extrusionOk="0">
                  <a:moveTo>
                    <a:pt x="1050" y="1"/>
                  </a:moveTo>
                  <a:lnTo>
                    <a:pt x="0" y="373"/>
                  </a:lnTo>
                  <a:cubicBezTo>
                    <a:pt x="258" y="2071"/>
                    <a:pt x="1727" y="3330"/>
                    <a:pt x="3444" y="3330"/>
                  </a:cubicBezTo>
                  <a:cubicBezTo>
                    <a:pt x="5171" y="3330"/>
                    <a:pt x="6631" y="2071"/>
                    <a:pt x="6898" y="373"/>
                  </a:cubicBezTo>
                  <a:lnTo>
                    <a:pt x="5839" y="1"/>
                  </a:lnTo>
                  <a:cubicBezTo>
                    <a:pt x="5753" y="1260"/>
                    <a:pt x="4704" y="2233"/>
                    <a:pt x="3444" y="2233"/>
                  </a:cubicBezTo>
                  <a:cubicBezTo>
                    <a:pt x="2185" y="2233"/>
                    <a:pt x="1145" y="1260"/>
                    <a:pt x="10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72"/>
            <p:cNvSpPr/>
            <p:nvPr/>
          </p:nvSpPr>
          <p:spPr>
            <a:xfrm>
              <a:off x="6764978" y="4525874"/>
              <a:ext cx="158891" cy="79707"/>
            </a:xfrm>
            <a:custGeom>
              <a:avLst/>
              <a:gdLst/>
              <a:ahLst/>
              <a:cxnLst/>
              <a:rect l="l" t="t" r="r" b="b"/>
              <a:pathLst>
                <a:path w="6068" h="3044" extrusionOk="0">
                  <a:moveTo>
                    <a:pt x="1069" y="0"/>
                  </a:moveTo>
                  <a:lnTo>
                    <a:pt x="1" y="372"/>
                  </a:lnTo>
                  <a:cubicBezTo>
                    <a:pt x="201" y="1899"/>
                    <a:pt x="1498" y="3043"/>
                    <a:pt x="3034" y="3043"/>
                  </a:cubicBezTo>
                  <a:cubicBezTo>
                    <a:pt x="4570" y="3043"/>
                    <a:pt x="5868" y="1899"/>
                    <a:pt x="6068" y="372"/>
                  </a:cubicBezTo>
                  <a:lnTo>
                    <a:pt x="4999" y="0"/>
                  </a:lnTo>
                  <a:cubicBezTo>
                    <a:pt x="4999" y="1088"/>
                    <a:pt x="4122" y="1965"/>
                    <a:pt x="3034" y="1965"/>
                  </a:cubicBezTo>
                  <a:cubicBezTo>
                    <a:pt x="1947" y="1965"/>
                    <a:pt x="1069" y="1088"/>
                    <a:pt x="1069"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8" name="Google Shape;14158;p72"/>
          <p:cNvGrpSpPr/>
          <p:nvPr/>
        </p:nvGrpSpPr>
        <p:grpSpPr>
          <a:xfrm>
            <a:off x="5359341" y="2419159"/>
            <a:ext cx="262819" cy="354859"/>
            <a:chOff x="5359341" y="2419159"/>
            <a:chExt cx="262819" cy="354859"/>
          </a:xfrm>
        </p:grpSpPr>
        <p:sp>
          <p:nvSpPr>
            <p:cNvPr id="14159" name="Google Shape;14159;p72"/>
            <p:cNvSpPr/>
            <p:nvPr/>
          </p:nvSpPr>
          <p:spPr>
            <a:xfrm>
              <a:off x="5359341" y="2636364"/>
              <a:ext cx="262819" cy="137655"/>
            </a:xfrm>
            <a:custGeom>
              <a:avLst/>
              <a:gdLst/>
              <a:ahLst/>
              <a:cxnLst/>
              <a:rect l="l" t="t" r="r" b="b"/>
              <a:pathLst>
                <a:path w="10037" h="5257" extrusionOk="0">
                  <a:moveTo>
                    <a:pt x="4360" y="0"/>
                  </a:moveTo>
                  <a:lnTo>
                    <a:pt x="1021" y="1174"/>
                  </a:lnTo>
                  <a:cubicBezTo>
                    <a:pt x="410" y="1393"/>
                    <a:pt x="0" y="1966"/>
                    <a:pt x="0" y="2614"/>
                  </a:cubicBezTo>
                  <a:lnTo>
                    <a:pt x="0" y="4599"/>
                  </a:lnTo>
                  <a:cubicBezTo>
                    <a:pt x="0" y="4961"/>
                    <a:pt x="296" y="5257"/>
                    <a:pt x="659" y="5257"/>
                  </a:cubicBezTo>
                  <a:lnTo>
                    <a:pt x="9378" y="5257"/>
                  </a:lnTo>
                  <a:cubicBezTo>
                    <a:pt x="9741" y="5257"/>
                    <a:pt x="10036" y="4961"/>
                    <a:pt x="10036" y="4599"/>
                  </a:cubicBezTo>
                  <a:lnTo>
                    <a:pt x="10036" y="2614"/>
                  </a:lnTo>
                  <a:cubicBezTo>
                    <a:pt x="10036" y="1966"/>
                    <a:pt x="9626" y="1393"/>
                    <a:pt x="9016" y="1174"/>
                  </a:cubicBezTo>
                  <a:lnTo>
                    <a:pt x="5677"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72"/>
            <p:cNvSpPr/>
            <p:nvPr/>
          </p:nvSpPr>
          <p:spPr>
            <a:xfrm>
              <a:off x="5400556" y="2636364"/>
              <a:ext cx="180388" cy="102698"/>
            </a:xfrm>
            <a:custGeom>
              <a:avLst/>
              <a:gdLst/>
              <a:ahLst/>
              <a:cxnLst/>
              <a:rect l="l" t="t" r="r" b="b"/>
              <a:pathLst>
                <a:path w="6889" h="3922" extrusionOk="0">
                  <a:moveTo>
                    <a:pt x="2786" y="0"/>
                  </a:moveTo>
                  <a:lnTo>
                    <a:pt x="0" y="983"/>
                  </a:lnTo>
                  <a:cubicBezTo>
                    <a:pt x="267" y="2672"/>
                    <a:pt x="1727" y="3921"/>
                    <a:pt x="3444" y="3921"/>
                  </a:cubicBezTo>
                  <a:cubicBezTo>
                    <a:pt x="5152" y="3921"/>
                    <a:pt x="6612" y="2672"/>
                    <a:pt x="6879" y="983"/>
                  </a:cubicBezTo>
                  <a:lnTo>
                    <a:pt x="6888" y="983"/>
                  </a:lnTo>
                  <a:lnTo>
                    <a:pt x="410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1" name="Google Shape;14161;p72"/>
            <p:cNvSpPr/>
            <p:nvPr/>
          </p:nvSpPr>
          <p:spPr>
            <a:xfrm>
              <a:off x="5359341" y="2636364"/>
              <a:ext cx="131423" cy="137655"/>
            </a:xfrm>
            <a:custGeom>
              <a:avLst/>
              <a:gdLst/>
              <a:ahLst/>
              <a:cxnLst/>
              <a:rect l="l" t="t" r="r" b="b"/>
              <a:pathLst>
                <a:path w="5019" h="5257" extrusionOk="0">
                  <a:moveTo>
                    <a:pt x="4360" y="0"/>
                  </a:moveTo>
                  <a:lnTo>
                    <a:pt x="1021" y="1174"/>
                  </a:lnTo>
                  <a:cubicBezTo>
                    <a:pt x="410" y="1393"/>
                    <a:pt x="0" y="1966"/>
                    <a:pt x="0" y="2614"/>
                  </a:cubicBezTo>
                  <a:lnTo>
                    <a:pt x="0" y="4599"/>
                  </a:lnTo>
                  <a:cubicBezTo>
                    <a:pt x="0" y="4961"/>
                    <a:pt x="296" y="5257"/>
                    <a:pt x="659" y="5257"/>
                  </a:cubicBezTo>
                  <a:lnTo>
                    <a:pt x="5018" y="5257"/>
                  </a:lnTo>
                  <a:lnTo>
                    <a:pt x="5018"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2" name="Google Shape;14162;p72"/>
            <p:cNvSpPr/>
            <p:nvPr/>
          </p:nvSpPr>
          <p:spPr>
            <a:xfrm>
              <a:off x="5400556" y="2636364"/>
              <a:ext cx="90207" cy="102698"/>
            </a:xfrm>
            <a:custGeom>
              <a:avLst/>
              <a:gdLst/>
              <a:ahLst/>
              <a:cxnLst/>
              <a:rect l="l" t="t" r="r" b="b"/>
              <a:pathLst>
                <a:path w="3445" h="3922" extrusionOk="0">
                  <a:moveTo>
                    <a:pt x="2786" y="0"/>
                  </a:moveTo>
                  <a:lnTo>
                    <a:pt x="0" y="983"/>
                  </a:lnTo>
                  <a:cubicBezTo>
                    <a:pt x="257" y="2675"/>
                    <a:pt x="1706" y="3921"/>
                    <a:pt x="3425" y="3921"/>
                  </a:cubicBezTo>
                  <a:cubicBezTo>
                    <a:pt x="3431" y="3921"/>
                    <a:pt x="3438" y="3921"/>
                    <a:pt x="3444" y="3921"/>
                  </a:cubicBezTo>
                  <a:lnTo>
                    <a:pt x="3444"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72"/>
            <p:cNvSpPr/>
            <p:nvPr/>
          </p:nvSpPr>
          <p:spPr>
            <a:xfrm>
              <a:off x="5411056" y="2636364"/>
              <a:ext cx="159388" cy="91464"/>
            </a:xfrm>
            <a:custGeom>
              <a:avLst/>
              <a:gdLst/>
              <a:ahLst/>
              <a:cxnLst/>
              <a:rect l="l" t="t" r="r" b="b"/>
              <a:pathLst>
                <a:path w="6087" h="3493" extrusionOk="0">
                  <a:moveTo>
                    <a:pt x="3043" y="0"/>
                  </a:moveTo>
                  <a:cubicBezTo>
                    <a:pt x="2065" y="0"/>
                    <a:pt x="1088" y="163"/>
                    <a:pt x="153" y="487"/>
                  </a:cubicBezTo>
                  <a:cubicBezTo>
                    <a:pt x="57" y="516"/>
                    <a:pt x="0" y="611"/>
                    <a:pt x="10" y="706"/>
                  </a:cubicBezTo>
                  <a:cubicBezTo>
                    <a:pt x="143" y="2281"/>
                    <a:pt x="1460" y="3483"/>
                    <a:pt x="3043" y="3492"/>
                  </a:cubicBezTo>
                  <a:cubicBezTo>
                    <a:pt x="4627" y="3492"/>
                    <a:pt x="5943" y="2281"/>
                    <a:pt x="6087" y="706"/>
                  </a:cubicBezTo>
                  <a:cubicBezTo>
                    <a:pt x="6087" y="611"/>
                    <a:pt x="6029" y="516"/>
                    <a:pt x="5934" y="487"/>
                  </a:cubicBezTo>
                  <a:cubicBezTo>
                    <a:pt x="4999" y="163"/>
                    <a:pt x="4021" y="0"/>
                    <a:pt x="3043"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4" name="Google Shape;14164;p72"/>
            <p:cNvSpPr/>
            <p:nvPr/>
          </p:nvSpPr>
          <p:spPr>
            <a:xfrm>
              <a:off x="5456513" y="2619134"/>
              <a:ext cx="68709" cy="62975"/>
            </a:xfrm>
            <a:custGeom>
              <a:avLst/>
              <a:gdLst/>
              <a:ahLst/>
              <a:cxnLst/>
              <a:rect l="l" t="t" r="r" b="b"/>
              <a:pathLst>
                <a:path w="2624" h="2405" extrusionOk="0">
                  <a:moveTo>
                    <a:pt x="0" y="0"/>
                  </a:moveTo>
                  <a:lnTo>
                    <a:pt x="0" y="1088"/>
                  </a:lnTo>
                  <a:cubicBezTo>
                    <a:pt x="0" y="1813"/>
                    <a:pt x="582" y="2404"/>
                    <a:pt x="1307" y="2404"/>
                  </a:cubicBezTo>
                  <a:cubicBezTo>
                    <a:pt x="2032" y="2404"/>
                    <a:pt x="2624" y="1813"/>
                    <a:pt x="2624" y="1088"/>
                  </a:cubicBezTo>
                  <a:lnTo>
                    <a:pt x="262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5" name="Google Shape;14165;p72"/>
            <p:cNvSpPr/>
            <p:nvPr/>
          </p:nvSpPr>
          <p:spPr>
            <a:xfrm>
              <a:off x="5456513" y="2619134"/>
              <a:ext cx="68709" cy="28620"/>
            </a:xfrm>
            <a:custGeom>
              <a:avLst/>
              <a:gdLst/>
              <a:ahLst/>
              <a:cxnLst/>
              <a:rect l="l" t="t" r="r" b="b"/>
              <a:pathLst>
                <a:path w="2624" h="1093" extrusionOk="0">
                  <a:moveTo>
                    <a:pt x="0" y="0"/>
                  </a:moveTo>
                  <a:lnTo>
                    <a:pt x="0" y="821"/>
                  </a:lnTo>
                  <a:cubicBezTo>
                    <a:pt x="415" y="1002"/>
                    <a:pt x="861" y="1093"/>
                    <a:pt x="1308" y="1093"/>
                  </a:cubicBezTo>
                  <a:cubicBezTo>
                    <a:pt x="1756" y="1093"/>
                    <a:pt x="2204" y="1002"/>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72"/>
            <p:cNvSpPr/>
            <p:nvPr/>
          </p:nvSpPr>
          <p:spPr>
            <a:xfrm>
              <a:off x="5360833" y="2482082"/>
              <a:ext cx="92957" cy="131711"/>
            </a:xfrm>
            <a:custGeom>
              <a:avLst/>
              <a:gdLst/>
              <a:ahLst/>
              <a:cxnLst/>
              <a:rect l="l" t="t" r="r" b="b"/>
              <a:pathLst>
                <a:path w="3550" h="5030" extrusionOk="0">
                  <a:moveTo>
                    <a:pt x="1684" y="0"/>
                  </a:moveTo>
                  <a:cubicBezTo>
                    <a:pt x="1160" y="0"/>
                    <a:pt x="709" y="489"/>
                    <a:pt x="840" y="1065"/>
                  </a:cubicBezTo>
                  <a:cubicBezTo>
                    <a:pt x="869" y="1237"/>
                    <a:pt x="792" y="1409"/>
                    <a:pt x="640" y="1504"/>
                  </a:cubicBezTo>
                  <a:cubicBezTo>
                    <a:pt x="67" y="1886"/>
                    <a:pt x="0" y="2697"/>
                    <a:pt x="497" y="3183"/>
                  </a:cubicBezTo>
                  <a:cubicBezTo>
                    <a:pt x="592" y="3279"/>
                    <a:pt x="630" y="3422"/>
                    <a:pt x="611" y="3555"/>
                  </a:cubicBezTo>
                  <a:cubicBezTo>
                    <a:pt x="510" y="4389"/>
                    <a:pt x="1179" y="5030"/>
                    <a:pt x="1917" y="5030"/>
                  </a:cubicBezTo>
                  <a:cubicBezTo>
                    <a:pt x="2150" y="5030"/>
                    <a:pt x="2390" y="4966"/>
                    <a:pt x="2614" y="4824"/>
                  </a:cubicBezTo>
                  <a:cubicBezTo>
                    <a:pt x="3549" y="4242"/>
                    <a:pt x="3387" y="2830"/>
                    <a:pt x="2338" y="2477"/>
                  </a:cubicBezTo>
                  <a:cubicBezTo>
                    <a:pt x="2338" y="2449"/>
                    <a:pt x="2347" y="2429"/>
                    <a:pt x="2347" y="2401"/>
                  </a:cubicBezTo>
                  <a:cubicBezTo>
                    <a:pt x="2347" y="2124"/>
                    <a:pt x="2242" y="1867"/>
                    <a:pt x="2052" y="1666"/>
                  </a:cubicBezTo>
                  <a:cubicBezTo>
                    <a:pt x="2719" y="1361"/>
                    <a:pt x="2729" y="417"/>
                    <a:pt x="2071" y="92"/>
                  </a:cubicBezTo>
                  <a:cubicBezTo>
                    <a:pt x="1942" y="29"/>
                    <a:pt x="1811" y="0"/>
                    <a:pt x="168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72"/>
            <p:cNvSpPr/>
            <p:nvPr/>
          </p:nvSpPr>
          <p:spPr>
            <a:xfrm>
              <a:off x="5527946" y="2482082"/>
              <a:ext cx="92957" cy="131711"/>
            </a:xfrm>
            <a:custGeom>
              <a:avLst/>
              <a:gdLst/>
              <a:ahLst/>
              <a:cxnLst/>
              <a:rect l="l" t="t" r="r" b="b"/>
              <a:pathLst>
                <a:path w="3550" h="5030" extrusionOk="0">
                  <a:moveTo>
                    <a:pt x="1857" y="0"/>
                  </a:moveTo>
                  <a:cubicBezTo>
                    <a:pt x="1730" y="0"/>
                    <a:pt x="1598" y="29"/>
                    <a:pt x="1470" y="92"/>
                  </a:cubicBezTo>
                  <a:cubicBezTo>
                    <a:pt x="812" y="417"/>
                    <a:pt x="821" y="1361"/>
                    <a:pt x="1489" y="1666"/>
                  </a:cubicBezTo>
                  <a:cubicBezTo>
                    <a:pt x="1298" y="1867"/>
                    <a:pt x="1193" y="2124"/>
                    <a:pt x="1193" y="2401"/>
                  </a:cubicBezTo>
                  <a:cubicBezTo>
                    <a:pt x="1193" y="2429"/>
                    <a:pt x="1203" y="2449"/>
                    <a:pt x="1203" y="2477"/>
                  </a:cubicBezTo>
                  <a:cubicBezTo>
                    <a:pt x="153" y="2830"/>
                    <a:pt x="1" y="4242"/>
                    <a:pt x="936" y="4824"/>
                  </a:cubicBezTo>
                  <a:cubicBezTo>
                    <a:pt x="1160" y="4966"/>
                    <a:pt x="1399" y="5030"/>
                    <a:pt x="1631" y="5030"/>
                  </a:cubicBezTo>
                  <a:cubicBezTo>
                    <a:pt x="2367" y="5030"/>
                    <a:pt x="3031" y="4389"/>
                    <a:pt x="2929" y="3555"/>
                  </a:cubicBezTo>
                  <a:cubicBezTo>
                    <a:pt x="2910" y="3422"/>
                    <a:pt x="2949" y="3279"/>
                    <a:pt x="3053" y="3183"/>
                  </a:cubicBezTo>
                  <a:cubicBezTo>
                    <a:pt x="3550" y="2697"/>
                    <a:pt x="3473" y="1886"/>
                    <a:pt x="2901" y="1504"/>
                  </a:cubicBezTo>
                  <a:cubicBezTo>
                    <a:pt x="2748" y="1409"/>
                    <a:pt x="2672" y="1237"/>
                    <a:pt x="2701" y="1065"/>
                  </a:cubicBezTo>
                  <a:cubicBezTo>
                    <a:pt x="2831" y="489"/>
                    <a:pt x="2381" y="0"/>
                    <a:pt x="185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72"/>
            <p:cNvSpPr/>
            <p:nvPr/>
          </p:nvSpPr>
          <p:spPr>
            <a:xfrm>
              <a:off x="5394560" y="2442019"/>
              <a:ext cx="192381" cy="194109"/>
            </a:xfrm>
            <a:custGeom>
              <a:avLst/>
              <a:gdLst/>
              <a:ahLst/>
              <a:cxnLst/>
              <a:rect l="l" t="t" r="r" b="b"/>
              <a:pathLst>
                <a:path w="7347" h="7413" extrusionOk="0">
                  <a:moveTo>
                    <a:pt x="3673" y="0"/>
                  </a:moveTo>
                  <a:cubicBezTo>
                    <a:pt x="2109" y="0"/>
                    <a:pt x="840" y="1269"/>
                    <a:pt x="840" y="2843"/>
                  </a:cubicBezTo>
                  <a:lnTo>
                    <a:pt x="840" y="3273"/>
                  </a:lnTo>
                  <a:lnTo>
                    <a:pt x="735" y="3273"/>
                  </a:lnTo>
                  <a:cubicBezTo>
                    <a:pt x="0" y="3273"/>
                    <a:pt x="0" y="4370"/>
                    <a:pt x="735" y="4370"/>
                  </a:cubicBezTo>
                  <a:lnTo>
                    <a:pt x="840" y="4370"/>
                  </a:lnTo>
                  <a:lnTo>
                    <a:pt x="840" y="4580"/>
                  </a:lnTo>
                  <a:cubicBezTo>
                    <a:pt x="840" y="6144"/>
                    <a:pt x="2109" y="7413"/>
                    <a:pt x="3673" y="7413"/>
                  </a:cubicBezTo>
                  <a:cubicBezTo>
                    <a:pt x="5238" y="7413"/>
                    <a:pt x="6507" y="6144"/>
                    <a:pt x="6507" y="4580"/>
                  </a:cubicBezTo>
                  <a:lnTo>
                    <a:pt x="6507" y="4360"/>
                  </a:lnTo>
                  <a:lnTo>
                    <a:pt x="6621" y="4360"/>
                  </a:lnTo>
                  <a:cubicBezTo>
                    <a:pt x="7346" y="4360"/>
                    <a:pt x="7346" y="3273"/>
                    <a:pt x="6621" y="3273"/>
                  </a:cubicBezTo>
                  <a:lnTo>
                    <a:pt x="6507" y="3273"/>
                  </a:lnTo>
                  <a:lnTo>
                    <a:pt x="6507" y="2843"/>
                  </a:lnTo>
                  <a:cubicBezTo>
                    <a:pt x="6507" y="1269"/>
                    <a:pt x="5238" y="0"/>
                    <a:pt x="367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9" name="Google Shape;14169;p72"/>
            <p:cNvSpPr/>
            <p:nvPr/>
          </p:nvSpPr>
          <p:spPr>
            <a:xfrm>
              <a:off x="5394560" y="2462757"/>
              <a:ext cx="107699" cy="173397"/>
            </a:xfrm>
            <a:custGeom>
              <a:avLst/>
              <a:gdLst/>
              <a:ahLst/>
              <a:cxnLst/>
              <a:rect l="l" t="t" r="r" b="b"/>
              <a:pathLst>
                <a:path w="4113" h="6622" extrusionOk="0">
                  <a:moveTo>
                    <a:pt x="1708" y="0"/>
                  </a:moveTo>
                  <a:cubicBezTo>
                    <a:pt x="1155" y="534"/>
                    <a:pt x="840" y="1279"/>
                    <a:pt x="840" y="2051"/>
                  </a:cubicBezTo>
                  <a:lnTo>
                    <a:pt x="840" y="2481"/>
                  </a:lnTo>
                  <a:lnTo>
                    <a:pt x="725" y="2481"/>
                  </a:lnTo>
                  <a:cubicBezTo>
                    <a:pt x="0" y="2481"/>
                    <a:pt x="0" y="3578"/>
                    <a:pt x="725" y="3578"/>
                  </a:cubicBezTo>
                  <a:lnTo>
                    <a:pt x="840" y="3578"/>
                  </a:lnTo>
                  <a:lnTo>
                    <a:pt x="840" y="3788"/>
                  </a:lnTo>
                  <a:cubicBezTo>
                    <a:pt x="831" y="5374"/>
                    <a:pt x="2114" y="6622"/>
                    <a:pt x="3644" y="6622"/>
                  </a:cubicBezTo>
                  <a:cubicBezTo>
                    <a:pt x="3798" y="6622"/>
                    <a:pt x="3954" y="6609"/>
                    <a:pt x="4112" y="6583"/>
                  </a:cubicBezTo>
                  <a:cubicBezTo>
                    <a:pt x="2729" y="6373"/>
                    <a:pt x="1708" y="5180"/>
                    <a:pt x="1708" y="3788"/>
                  </a:cubicBezTo>
                  <a:lnTo>
                    <a:pt x="170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0" name="Google Shape;14170;p72"/>
            <p:cNvSpPr/>
            <p:nvPr/>
          </p:nvSpPr>
          <p:spPr>
            <a:xfrm>
              <a:off x="5450753" y="2528325"/>
              <a:ext cx="11521" cy="17125"/>
            </a:xfrm>
            <a:custGeom>
              <a:avLst/>
              <a:gdLst/>
              <a:ahLst/>
              <a:cxnLst/>
              <a:rect l="l" t="t" r="r" b="b"/>
              <a:pathLst>
                <a:path w="440" h="654" extrusionOk="0">
                  <a:moveTo>
                    <a:pt x="220" y="0"/>
                  </a:moveTo>
                  <a:cubicBezTo>
                    <a:pt x="111" y="0"/>
                    <a:pt x="1" y="72"/>
                    <a:pt x="1" y="215"/>
                  </a:cubicBezTo>
                  <a:lnTo>
                    <a:pt x="1" y="435"/>
                  </a:lnTo>
                  <a:cubicBezTo>
                    <a:pt x="1" y="559"/>
                    <a:pt x="9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72"/>
            <p:cNvSpPr/>
            <p:nvPr/>
          </p:nvSpPr>
          <p:spPr>
            <a:xfrm>
              <a:off x="5519200" y="2528325"/>
              <a:ext cx="11521" cy="17125"/>
            </a:xfrm>
            <a:custGeom>
              <a:avLst/>
              <a:gdLst/>
              <a:ahLst/>
              <a:cxnLst/>
              <a:rect l="l" t="t" r="r" b="b"/>
              <a:pathLst>
                <a:path w="440" h="654" extrusionOk="0">
                  <a:moveTo>
                    <a:pt x="220" y="0"/>
                  </a:moveTo>
                  <a:cubicBezTo>
                    <a:pt x="111" y="0"/>
                    <a:pt x="1" y="72"/>
                    <a:pt x="1" y="215"/>
                  </a:cubicBezTo>
                  <a:lnTo>
                    <a:pt x="1" y="435"/>
                  </a:lnTo>
                  <a:cubicBezTo>
                    <a:pt x="1" y="559"/>
                    <a:pt x="106" y="654"/>
                    <a:pt x="220" y="654"/>
                  </a:cubicBezTo>
                  <a:cubicBezTo>
                    <a:pt x="344" y="654"/>
                    <a:pt x="440" y="559"/>
                    <a:pt x="440" y="435"/>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2" name="Google Shape;14172;p72"/>
            <p:cNvSpPr/>
            <p:nvPr/>
          </p:nvSpPr>
          <p:spPr>
            <a:xfrm>
              <a:off x="5462248" y="2573415"/>
              <a:ext cx="56979" cy="28489"/>
            </a:xfrm>
            <a:custGeom>
              <a:avLst/>
              <a:gdLst/>
              <a:ahLst/>
              <a:cxnLst/>
              <a:rect l="l" t="t" r="r" b="b"/>
              <a:pathLst>
                <a:path w="2176" h="1088" extrusionOk="0">
                  <a:moveTo>
                    <a:pt x="144" y="0"/>
                  </a:moveTo>
                  <a:cubicBezTo>
                    <a:pt x="58" y="0"/>
                    <a:pt x="1" y="77"/>
                    <a:pt x="10" y="153"/>
                  </a:cubicBezTo>
                  <a:cubicBezTo>
                    <a:pt x="87" y="697"/>
                    <a:pt x="544" y="1088"/>
                    <a:pt x="1088" y="1088"/>
                  </a:cubicBezTo>
                  <a:cubicBezTo>
                    <a:pt x="1632" y="1088"/>
                    <a:pt x="2090" y="697"/>
                    <a:pt x="2166" y="153"/>
                  </a:cubicBezTo>
                  <a:cubicBezTo>
                    <a:pt x="2176" y="77"/>
                    <a:pt x="2119" y="0"/>
                    <a:pt x="20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3" name="Google Shape;14173;p72"/>
            <p:cNvSpPr/>
            <p:nvPr/>
          </p:nvSpPr>
          <p:spPr>
            <a:xfrm>
              <a:off x="5442766" y="2504680"/>
              <a:ext cx="28201" cy="17544"/>
            </a:xfrm>
            <a:custGeom>
              <a:avLst/>
              <a:gdLst/>
              <a:ahLst/>
              <a:cxnLst/>
              <a:rect l="l" t="t" r="r" b="b"/>
              <a:pathLst>
                <a:path w="1077" h="670" extrusionOk="0">
                  <a:moveTo>
                    <a:pt x="757" y="1"/>
                  </a:moveTo>
                  <a:cubicBezTo>
                    <a:pt x="723" y="1"/>
                    <a:pt x="687" y="10"/>
                    <a:pt x="649" y="31"/>
                  </a:cubicBezTo>
                  <a:lnTo>
                    <a:pt x="210" y="250"/>
                  </a:lnTo>
                  <a:cubicBezTo>
                    <a:pt x="1" y="355"/>
                    <a:pt x="77" y="670"/>
                    <a:pt x="306" y="670"/>
                  </a:cubicBezTo>
                  <a:cubicBezTo>
                    <a:pt x="344" y="660"/>
                    <a:pt x="373" y="660"/>
                    <a:pt x="401" y="641"/>
                  </a:cubicBezTo>
                  <a:lnTo>
                    <a:pt x="840" y="422"/>
                  </a:lnTo>
                  <a:cubicBezTo>
                    <a:pt x="1077" y="316"/>
                    <a:pt x="958" y="1"/>
                    <a:pt x="75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4" name="Google Shape;14174;p72"/>
            <p:cNvSpPr/>
            <p:nvPr/>
          </p:nvSpPr>
          <p:spPr>
            <a:xfrm>
              <a:off x="5511057" y="2504889"/>
              <a:ext cx="27651" cy="17334"/>
            </a:xfrm>
            <a:custGeom>
              <a:avLst/>
              <a:gdLst/>
              <a:ahLst/>
              <a:cxnLst/>
              <a:rect l="l" t="t" r="r" b="b"/>
              <a:pathLst>
                <a:path w="1056" h="662" extrusionOk="0">
                  <a:moveTo>
                    <a:pt x="320" y="1"/>
                  </a:moveTo>
                  <a:cubicBezTo>
                    <a:pt x="117" y="1"/>
                    <a:pt x="1" y="298"/>
                    <a:pt x="216" y="414"/>
                  </a:cubicBezTo>
                  <a:lnTo>
                    <a:pt x="655" y="633"/>
                  </a:lnTo>
                  <a:cubicBezTo>
                    <a:pt x="684" y="652"/>
                    <a:pt x="722" y="652"/>
                    <a:pt x="751" y="662"/>
                  </a:cubicBezTo>
                  <a:cubicBezTo>
                    <a:pt x="980" y="662"/>
                    <a:pt x="1056" y="347"/>
                    <a:pt x="846" y="242"/>
                  </a:cubicBezTo>
                  <a:lnTo>
                    <a:pt x="417" y="23"/>
                  </a:lnTo>
                  <a:cubicBezTo>
                    <a:pt x="383" y="8"/>
                    <a:pt x="351" y="1"/>
                    <a:pt x="320"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72"/>
            <p:cNvSpPr/>
            <p:nvPr/>
          </p:nvSpPr>
          <p:spPr>
            <a:xfrm>
              <a:off x="5470758" y="2536442"/>
              <a:ext cx="39984" cy="39984"/>
            </a:xfrm>
            <a:custGeom>
              <a:avLst/>
              <a:gdLst/>
              <a:ahLst/>
              <a:cxnLst/>
              <a:rect l="l" t="t" r="r" b="b"/>
              <a:pathLst>
                <a:path w="1527" h="1527" extrusionOk="0">
                  <a:moveTo>
                    <a:pt x="763" y="1"/>
                  </a:moveTo>
                  <a:cubicBezTo>
                    <a:pt x="344" y="1"/>
                    <a:pt x="0" y="344"/>
                    <a:pt x="0" y="764"/>
                  </a:cubicBezTo>
                  <a:cubicBezTo>
                    <a:pt x="0" y="1183"/>
                    <a:pt x="344" y="1527"/>
                    <a:pt x="763" y="1527"/>
                  </a:cubicBezTo>
                  <a:cubicBezTo>
                    <a:pt x="1183" y="1527"/>
                    <a:pt x="1526" y="1183"/>
                    <a:pt x="1526" y="764"/>
                  </a:cubicBezTo>
                  <a:cubicBezTo>
                    <a:pt x="1526" y="344"/>
                    <a:pt x="1183" y="1"/>
                    <a:pt x="763"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72"/>
            <p:cNvSpPr/>
            <p:nvPr/>
          </p:nvSpPr>
          <p:spPr>
            <a:xfrm>
              <a:off x="5466987" y="2538694"/>
              <a:ext cx="41503" cy="37549"/>
            </a:xfrm>
            <a:custGeom>
              <a:avLst/>
              <a:gdLst/>
              <a:ahLst/>
              <a:cxnLst/>
              <a:rect l="l" t="t" r="r" b="b"/>
              <a:pathLst>
                <a:path w="1585" h="1434" extrusionOk="0">
                  <a:moveTo>
                    <a:pt x="564" y="0"/>
                  </a:moveTo>
                  <a:cubicBezTo>
                    <a:pt x="106" y="239"/>
                    <a:pt x="1" y="849"/>
                    <a:pt x="373" y="1212"/>
                  </a:cubicBezTo>
                  <a:cubicBezTo>
                    <a:pt x="523" y="1362"/>
                    <a:pt x="715" y="1433"/>
                    <a:pt x="906" y="1433"/>
                  </a:cubicBezTo>
                  <a:cubicBezTo>
                    <a:pt x="1177" y="1433"/>
                    <a:pt x="1445" y="1290"/>
                    <a:pt x="1585" y="1021"/>
                  </a:cubicBezTo>
                  <a:lnTo>
                    <a:pt x="1585" y="1021"/>
                  </a:lnTo>
                  <a:cubicBezTo>
                    <a:pt x="1480" y="1078"/>
                    <a:pt x="1356" y="1107"/>
                    <a:pt x="1232" y="1107"/>
                  </a:cubicBezTo>
                  <a:cubicBezTo>
                    <a:pt x="812" y="1107"/>
                    <a:pt x="468" y="773"/>
                    <a:pt x="468" y="344"/>
                  </a:cubicBezTo>
                  <a:cubicBezTo>
                    <a:pt x="468" y="229"/>
                    <a:pt x="507" y="105"/>
                    <a:pt x="564"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72"/>
            <p:cNvSpPr/>
            <p:nvPr/>
          </p:nvSpPr>
          <p:spPr>
            <a:xfrm>
              <a:off x="5405060" y="2430655"/>
              <a:ext cx="171616" cy="100079"/>
            </a:xfrm>
            <a:custGeom>
              <a:avLst/>
              <a:gdLst/>
              <a:ahLst/>
              <a:cxnLst/>
              <a:rect l="l" t="t" r="r" b="b"/>
              <a:pathLst>
                <a:path w="6554" h="3822" extrusionOk="0">
                  <a:moveTo>
                    <a:pt x="3289" y="1"/>
                  </a:moveTo>
                  <a:cubicBezTo>
                    <a:pt x="3233" y="1"/>
                    <a:pt x="3176" y="2"/>
                    <a:pt x="3120" y="5"/>
                  </a:cubicBezTo>
                  <a:cubicBezTo>
                    <a:pt x="1355" y="91"/>
                    <a:pt x="0" y="1608"/>
                    <a:pt x="0" y="3363"/>
                  </a:cubicBezTo>
                  <a:lnTo>
                    <a:pt x="0" y="3821"/>
                  </a:lnTo>
                  <a:lnTo>
                    <a:pt x="525" y="3754"/>
                  </a:lnTo>
                  <a:cubicBezTo>
                    <a:pt x="725" y="3735"/>
                    <a:pt x="878" y="3564"/>
                    <a:pt x="878" y="3354"/>
                  </a:cubicBezTo>
                  <a:cubicBezTo>
                    <a:pt x="878" y="2037"/>
                    <a:pt x="1908" y="902"/>
                    <a:pt x="3234" y="873"/>
                  </a:cubicBezTo>
                  <a:cubicBezTo>
                    <a:pt x="3246" y="873"/>
                    <a:pt x="3258" y="873"/>
                    <a:pt x="3269" y="873"/>
                  </a:cubicBezTo>
                  <a:cubicBezTo>
                    <a:pt x="4598" y="873"/>
                    <a:pt x="5676" y="1944"/>
                    <a:pt x="5676" y="3277"/>
                  </a:cubicBezTo>
                  <a:lnTo>
                    <a:pt x="5676" y="3354"/>
                  </a:lnTo>
                  <a:cubicBezTo>
                    <a:pt x="5676" y="3564"/>
                    <a:pt x="5829" y="3735"/>
                    <a:pt x="6039" y="3754"/>
                  </a:cubicBezTo>
                  <a:lnTo>
                    <a:pt x="6554" y="3821"/>
                  </a:lnTo>
                  <a:lnTo>
                    <a:pt x="6554" y="3277"/>
                  </a:lnTo>
                  <a:cubicBezTo>
                    <a:pt x="6554" y="1464"/>
                    <a:pt x="5083" y="1"/>
                    <a:pt x="328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8" name="Google Shape;14178;p72"/>
            <p:cNvSpPr/>
            <p:nvPr/>
          </p:nvSpPr>
          <p:spPr>
            <a:xfrm>
              <a:off x="5456749" y="2419159"/>
              <a:ext cx="119692" cy="91307"/>
            </a:xfrm>
            <a:custGeom>
              <a:avLst/>
              <a:gdLst/>
              <a:ahLst/>
              <a:cxnLst/>
              <a:rect l="l" t="t" r="r" b="b"/>
              <a:pathLst>
                <a:path w="4571" h="3487" extrusionOk="0">
                  <a:moveTo>
                    <a:pt x="1192" y="0"/>
                  </a:moveTo>
                  <a:cubicBezTo>
                    <a:pt x="833" y="0"/>
                    <a:pt x="479" y="197"/>
                    <a:pt x="306" y="559"/>
                  </a:cubicBezTo>
                  <a:cubicBezTo>
                    <a:pt x="1" y="1179"/>
                    <a:pt x="421" y="1904"/>
                    <a:pt x="1107" y="1951"/>
                  </a:cubicBezTo>
                  <a:cubicBezTo>
                    <a:pt x="1088" y="2028"/>
                    <a:pt x="1079" y="2104"/>
                    <a:pt x="1079" y="2180"/>
                  </a:cubicBezTo>
                  <a:cubicBezTo>
                    <a:pt x="1079" y="2667"/>
                    <a:pt x="1470" y="3058"/>
                    <a:pt x="1947" y="3058"/>
                  </a:cubicBezTo>
                  <a:cubicBezTo>
                    <a:pt x="2081" y="3058"/>
                    <a:pt x="2214" y="3020"/>
                    <a:pt x="2329" y="2963"/>
                  </a:cubicBezTo>
                  <a:cubicBezTo>
                    <a:pt x="2538" y="3308"/>
                    <a:pt x="2899" y="3487"/>
                    <a:pt x="3263" y="3487"/>
                  </a:cubicBezTo>
                  <a:cubicBezTo>
                    <a:pt x="3563" y="3487"/>
                    <a:pt x="3864" y="3365"/>
                    <a:pt x="4084" y="3115"/>
                  </a:cubicBezTo>
                  <a:cubicBezTo>
                    <a:pt x="4570" y="2552"/>
                    <a:pt x="4370" y="1684"/>
                    <a:pt x="3693" y="1398"/>
                  </a:cubicBezTo>
                  <a:cubicBezTo>
                    <a:pt x="3624" y="701"/>
                    <a:pt x="3032" y="219"/>
                    <a:pt x="2382" y="219"/>
                  </a:cubicBezTo>
                  <a:cubicBezTo>
                    <a:pt x="2222" y="219"/>
                    <a:pt x="2059" y="248"/>
                    <a:pt x="1899" y="311"/>
                  </a:cubicBezTo>
                  <a:cubicBezTo>
                    <a:pt x="1705" y="100"/>
                    <a:pt x="1447" y="0"/>
                    <a:pt x="1192"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9" name="Google Shape;14179;p72"/>
            <p:cNvSpPr/>
            <p:nvPr/>
          </p:nvSpPr>
          <p:spPr>
            <a:xfrm>
              <a:off x="5410794" y="2646864"/>
              <a:ext cx="159650" cy="81697"/>
            </a:xfrm>
            <a:custGeom>
              <a:avLst/>
              <a:gdLst/>
              <a:ahLst/>
              <a:cxnLst/>
              <a:rect l="l" t="t" r="r" b="b"/>
              <a:pathLst>
                <a:path w="6097" h="3120" extrusionOk="0">
                  <a:moveTo>
                    <a:pt x="439" y="0"/>
                  </a:moveTo>
                  <a:cubicBezTo>
                    <a:pt x="344" y="29"/>
                    <a:pt x="249" y="57"/>
                    <a:pt x="163" y="86"/>
                  </a:cubicBezTo>
                  <a:cubicBezTo>
                    <a:pt x="67" y="115"/>
                    <a:pt x="0" y="210"/>
                    <a:pt x="10" y="305"/>
                  </a:cubicBezTo>
                  <a:cubicBezTo>
                    <a:pt x="134" y="1889"/>
                    <a:pt x="1460" y="3120"/>
                    <a:pt x="3053" y="3120"/>
                  </a:cubicBezTo>
                  <a:cubicBezTo>
                    <a:pt x="4646" y="3120"/>
                    <a:pt x="5972" y="1889"/>
                    <a:pt x="6097" y="305"/>
                  </a:cubicBezTo>
                  <a:cubicBezTo>
                    <a:pt x="6097" y="210"/>
                    <a:pt x="6039" y="115"/>
                    <a:pt x="5944" y="86"/>
                  </a:cubicBezTo>
                  <a:cubicBezTo>
                    <a:pt x="5848" y="57"/>
                    <a:pt x="5763" y="29"/>
                    <a:pt x="5667" y="0"/>
                  </a:cubicBezTo>
                  <a:lnTo>
                    <a:pt x="5667" y="38"/>
                  </a:lnTo>
                  <a:cubicBezTo>
                    <a:pt x="5581" y="1412"/>
                    <a:pt x="4437" y="2481"/>
                    <a:pt x="3053" y="2481"/>
                  </a:cubicBezTo>
                  <a:cubicBezTo>
                    <a:pt x="1670" y="2481"/>
                    <a:pt x="525" y="1412"/>
                    <a:pt x="439" y="38"/>
                  </a:cubicBezTo>
                  <a:lnTo>
                    <a:pt x="439" y="0"/>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80" name="Google Shape;14180;p72"/>
          <p:cNvGrpSpPr/>
          <p:nvPr/>
        </p:nvGrpSpPr>
        <p:grpSpPr>
          <a:xfrm>
            <a:off x="6709282" y="3790206"/>
            <a:ext cx="263316" cy="354493"/>
            <a:chOff x="6709282" y="3790206"/>
            <a:chExt cx="263316" cy="354493"/>
          </a:xfrm>
        </p:grpSpPr>
        <p:sp>
          <p:nvSpPr>
            <p:cNvPr id="14181" name="Google Shape;14181;p72"/>
            <p:cNvSpPr/>
            <p:nvPr/>
          </p:nvSpPr>
          <p:spPr>
            <a:xfrm>
              <a:off x="6743742" y="3790206"/>
              <a:ext cx="194371" cy="256822"/>
            </a:xfrm>
            <a:custGeom>
              <a:avLst/>
              <a:gdLst/>
              <a:ahLst/>
              <a:cxnLst/>
              <a:rect l="l" t="t" r="r" b="b"/>
              <a:pathLst>
                <a:path w="7423" h="9808" extrusionOk="0">
                  <a:moveTo>
                    <a:pt x="3712" y="0"/>
                  </a:moveTo>
                  <a:cubicBezTo>
                    <a:pt x="1661" y="0"/>
                    <a:pt x="1" y="1660"/>
                    <a:pt x="1" y="3711"/>
                  </a:cubicBezTo>
                  <a:lnTo>
                    <a:pt x="1" y="5381"/>
                  </a:lnTo>
                  <a:cubicBezTo>
                    <a:pt x="1" y="8310"/>
                    <a:pt x="1823" y="9807"/>
                    <a:pt x="1823" y="9807"/>
                  </a:cubicBezTo>
                  <a:lnTo>
                    <a:pt x="7423" y="9807"/>
                  </a:lnTo>
                  <a:lnTo>
                    <a:pt x="7423" y="3711"/>
                  </a:lnTo>
                  <a:cubicBezTo>
                    <a:pt x="7423" y="1660"/>
                    <a:pt x="5763" y="0"/>
                    <a:pt x="3712"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72"/>
            <p:cNvSpPr/>
            <p:nvPr/>
          </p:nvSpPr>
          <p:spPr>
            <a:xfrm>
              <a:off x="6743742" y="3790206"/>
              <a:ext cx="97199" cy="256822"/>
            </a:xfrm>
            <a:custGeom>
              <a:avLst/>
              <a:gdLst/>
              <a:ahLst/>
              <a:cxnLst/>
              <a:rect l="l" t="t" r="r" b="b"/>
              <a:pathLst>
                <a:path w="3712" h="9808" extrusionOk="0">
                  <a:moveTo>
                    <a:pt x="3712" y="0"/>
                  </a:moveTo>
                  <a:cubicBezTo>
                    <a:pt x="1661" y="0"/>
                    <a:pt x="1" y="1660"/>
                    <a:pt x="1" y="3711"/>
                  </a:cubicBezTo>
                  <a:lnTo>
                    <a:pt x="1" y="5381"/>
                  </a:lnTo>
                  <a:cubicBezTo>
                    <a:pt x="1" y="8310"/>
                    <a:pt x="1823" y="9807"/>
                    <a:pt x="1823" y="9807"/>
                  </a:cubicBezTo>
                  <a:lnTo>
                    <a:pt x="3712" y="9807"/>
                  </a:lnTo>
                  <a:lnTo>
                    <a:pt x="3712"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72"/>
            <p:cNvSpPr/>
            <p:nvPr/>
          </p:nvSpPr>
          <p:spPr>
            <a:xfrm>
              <a:off x="6709282" y="3990286"/>
              <a:ext cx="263316" cy="154413"/>
            </a:xfrm>
            <a:custGeom>
              <a:avLst/>
              <a:gdLst/>
              <a:ahLst/>
              <a:cxnLst/>
              <a:rect l="l" t="t" r="r" b="b"/>
              <a:pathLst>
                <a:path w="10056" h="5897" extrusionOk="0">
                  <a:moveTo>
                    <a:pt x="3721" y="1"/>
                  </a:moveTo>
                  <a:lnTo>
                    <a:pt x="3721" y="1346"/>
                  </a:lnTo>
                  <a:cubicBezTo>
                    <a:pt x="3721" y="1718"/>
                    <a:pt x="3482" y="2052"/>
                    <a:pt x="3139" y="2176"/>
                  </a:cubicBezTo>
                  <a:lnTo>
                    <a:pt x="878" y="2968"/>
                  </a:lnTo>
                  <a:cubicBezTo>
                    <a:pt x="353" y="3158"/>
                    <a:pt x="10" y="3655"/>
                    <a:pt x="0" y="4208"/>
                  </a:cubicBezTo>
                  <a:lnTo>
                    <a:pt x="0" y="5248"/>
                  </a:lnTo>
                  <a:cubicBezTo>
                    <a:pt x="0" y="5610"/>
                    <a:pt x="296" y="5896"/>
                    <a:pt x="658" y="5896"/>
                  </a:cubicBezTo>
                  <a:lnTo>
                    <a:pt x="9397" y="5896"/>
                  </a:lnTo>
                  <a:cubicBezTo>
                    <a:pt x="9759" y="5896"/>
                    <a:pt x="10055" y="5610"/>
                    <a:pt x="10055" y="5248"/>
                  </a:cubicBezTo>
                  <a:lnTo>
                    <a:pt x="10055" y="4208"/>
                  </a:lnTo>
                  <a:cubicBezTo>
                    <a:pt x="10055" y="3655"/>
                    <a:pt x="9702" y="3158"/>
                    <a:pt x="9178" y="2968"/>
                  </a:cubicBezTo>
                  <a:lnTo>
                    <a:pt x="6926" y="2176"/>
                  </a:lnTo>
                  <a:cubicBezTo>
                    <a:pt x="6573" y="2052"/>
                    <a:pt x="6344" y="1718"/>
                    <a:pt x="6344" y="1346"/>
                  </a:cubicBezTo>
                  <a:lnTo>
                    <a:pt x="634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72"/>
            <p:cNvSpPr/>
            <p:nvPr/>
          </p:nvSpPr>
          <p:spPr>
            <a:xfrm>
              <a:off x="6709518" y="4050747"/>
              <a:ext cx="263081" cy="93952"/>
            </a:xfrm>
            <a:custGeom>
              <a:avLst/>
              <a:gdLst/>
              <a:ahLst/>
              <a:cxnLst/>
              <a:rect l="l" t="t" r="r" b="b"/>
              <a:pathLst>
                <a:path w="10047" h="3588" extrusionOk="0">
                  <a:moveTo>
                    <a:pt x="2748" y="0"/>
                  </a:moveTo>
                  <a:lnTo>
                    <a:pt x="869" y="659"/>
                  </a:lnTo>
                  <a:cubicBezTo>
                    <a:pt x="354" y="849"/>
                    <a:pt x="1" y="1346"/>
                    <a:pt x="1" y="1899"/>
                  </a:cubicBezTo>
                  <a:lnTo>
                    <a:pt x="1" y="2939"/>
                  </a:lnTo>
                  <a:cubicBezTo>
                    <a:pt x="1" y="3301"/>
                    <a:pt x="296" y="3587"/>
                    <a:pt x="659" y="3587"/>
                  </a:cubicBezTo>
                  <a:lnTo>
                    <a:pt x="9388" y="3587"/>
                  </a:lnTo>
                  <a:cubicBezTo>
                    <a:pt x="9750" y="3587"/>
                    <a:pt x="10046" y="3301"/>
                    <a:pt x="10046" y="2939"/>
                  </a:cubicBezTo>
                  <a:lnTo>
                    <a:pt x="10046" y="1899"/>
                  </a:lnTo>
                  <a:cubicBezTo>
                    <a:pt x="10046" y="1346"/>
                    <a:pt x="9693" y="849"/>
                    <a:pt x="9169" y="659"/>
                  </a:cubicBezTo>
                  <a:lnTo>
                    <a:pt x="7299" y="0"/>
                  </a:lnTo>
                  <a:cubicBezTo>
                    <a:pt x="6965" y="973"/>
                    <a:pt x="6049" y="1622"/>
                    <a:pt x="5019" y="1622"/>
                  </a:cubicBezTo>
                  <a:cubicBezTo>
                    <a:pt x="3998" y="1622"/>
                    <a:pt x="3082" y="973"/>
                    <a:pt x="2748"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72"/>
            <p:cNvSpPr/>
            <p:nvPr/>
          </p:nvSpPr>
          <p:spPr>
            <a:xfrm>
              <a:off x="6760238" y="4050747"/>
              <a:ext cx="161902" cy="65463"/>
            </a:xfrm>
            <a:custGeom>
              <a:avLst/>
              <a:gdLst/>
              <a:ahLst/>
              <a:cxnLst/>
              <a:rect l="l" t="t" r="r" b="b"/>
              <a:pathLst>
                <a:path w="6183" h="2500" extrusionOk="0">
                  <a:moveTo>
                    <a:pt x="821" y="0"/>
                  </a:moveTo>
                  <a:lnTo>
                    <a:pt x="0" y="287"/>
                  </a:lnTo>
                  <a:cubicBezTo>
                    <a:pt x="449" y="1613"/>
                    <a:pt x="1689" y="2500"/>
                    <a:pt x="3082" y="2500"/>
                  </a:cubicBezTo>
                  <a:cubicBezTo>
                    <a:pt x="4484" y="2500"/>
                    <a:pt x="5734" y="1613"/>
                    <a:pt x="6182" y="287"/>
                  </a:cubicBezTo>
                  <a:lnTo>
                    <a:pt x="5362" y="0"/>
                  </a:lnTo>
                  <a:cubicBezTo>
                    <a:pt x="5028" y="973"/>
                    <a:pt x="4122" y="1622"/>
                    <a:pt x="3091" y="1622"/>
                  </a:cubicBezTo>
                  <a:cubicBezTo>
                    <a:pt x="2061" y="1622"/>
                    <a:pt x="1145" y="973"/>
                    <a:pt x="821"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72"/>
            <p:cNvSpPr/>
            <p:nvPr/>
          </p:nvSpPr>
          <p:spPr>
            <a:xfrm>
              <a:off x="6712267" y="4077220"/>
              <a:ext cx="48730" cy="67479"/>
            </a:xfrm>
            <a:custGeom>
              <a:avLst/>
              <a:gdLst/>
              <a:ahLst/>
              <a:cxnLst/>
              <a:rect l="l" t="t" r="r" b="b"/>
              <a:pathLst>
                <a:path w="1861" h="2577" extrusionOk="0">
                  <a:moveTo>
                    <a:pt x="239" y="1"/>
                  </a:moveTo>
                  <a:cubicBezTo>
                    <a:pt x="144" y="106"/>
                    <a:pt x="58" y="239"/>
                    <a:pt x="1" y="373"/>
                  </a:cubicBezTo>
                  <a:lnTo>
                    <a:pt x="1193" y="1393"/>
                  </a:lnTo>
                  <a:cubicBezTo>
                    <a:pt x="1336" y="1517"/>
                    <a:pt x="1422" y="1699"/>
                    <a:pt x="1422" y="1890"/>
                  </a:cubicBezTo>
                  <a:lnTo>
                    <a:pt x="1422" y="2576"/>
                  </a:lnTo>
                  <a:lnTo>
                    <a:pt x="1861" y="2576"/>
                  </a:lnTo>
                  <a:lnTo>
                    <a:pt x="1861" y="1890"/>
                  </a:lnTo>
                  <a:cubicBezTo>
                    <a:pt x="1861" y="1575"/>
                    <a:pt x="1718" y="1269"/>
                    <a:pt x="1479" y="1060"/>
                  </a:cubicBezTo>
                  <a:lnTo>
                    <a:pt x="239"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72"/>
            <p:cNvSpPr/>
            <p:nvPr/>
          </p:nvSpPr>
          <p:spPr>
            <a:xfrm>
              <a:off x="6806691" y="3990286"/>
              <a:ext cx="68736" cy="28515"/>
            </a:xfrm>
            <a:custGeom>
              <a:avLst/>
              <a:gdLst/>
              <a:ahLst/>
              <a:cxnLst/>
              <a:rect l="l" t="t" r="r" b="b"/>
              <a:pathLst>
                <a:path w="2625" h="1089" extrusionOk="0">
                  <a:moveTo>
                    <a:pt x="1" y="1"/>
                  </a:moveTo>
                  <a:lnTo>
                    <a:pt x="1" y="812"/>
                  </a:lnTo>
                  <a:lnTo>
                    <a:pt x="10" y="812"/>
                  </a:lnTo>
                  <a:cubicBezTo>
                    <a:pt x="373" y="974"/>
                    <a:pt x="764" y="1069"/>
                    <a:pt x="1155" y="1088"/>
                  </a:cubicBezTo>
                  <a:lnTo>
                    <a:pt x="1317" y="1088"/>
                  </a:lnTo>
                  <a:cubicBezTo>
                    <a:pt x="1766" y="1088"/>
                    <a:pt x="2214" y="993"/>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72"/>
            <p:cNvSpPr/>
            <p:nvPr/>
          </p:nvSpPr>
          <p:spPr>
            <a:xfrm>
              <a:off x="6748743" y="3858889"/>
              <a:ext cx="184369" cy="148652"/>
            </a:xfrm>
            <a:custGeom>
              <a:avLst/>
              <a:gdLst/>
              <a:ahLst/>
              <a:cxnLst/>
              <a:rect l="l" t="t" r="r" b="b"/>
              <a:pathLst>
                <a:path w="7041" h="5677" extrusionOk="0">
                  <a:moveTo>
                    <a:pt x="2214" y="1"/>
                  </a:moveTo>
                  <a:cubicBezTo>
                    <a:pt x="1613" y="1"/>
                    <a:pt x="1117" y="487"/>
                    <a:pt x="1117" y="1088"/>
                  </a:cubicBezTo>
                  <a:lnTo>
                    <a:pt x="1117" y="1451"/>
                  </a:lnTo>
                  <a:cubicBezTo>
                    <a:pt x="1117" y="1727"/>
                    <a:pt x="888" y="1966"/>
                    <a:pt x="601" y="1966"/>
                  </a:cubicBezTo>
                  <a:cubicBezTo>
                    <a:pt x="595" y="1966"/>
                    <a:pt x="589" y="1966"/>
                    <a:pt x="583" y="1966"/>
                  </a:cubicBezTo>
                  <a:cubicBezTo>
                    <a:pt x="304" y="1966"/>
                    <a:pt x="66" y="2173"/>
                    <a:pt x="29" y="2452"/>
                  </a:cubicBezTo>
                  <a:cubicBezTo>
                    <a:pt x="0" y="2777"/>
                    <a:pt x="248" y="3054"/>
                    <a:pt x="573" y="3054"/>
                  </a:cubicBezTo>
                  <a:lnTo>
                    <a:pt x="697" y="3054"/>
                  </a:lnTo>
                  <a:cubicBezTo>
                    <a:pt x="802" y="4532"/>
                    <a:pt x="2042" y="5677"/>
                    <a:pt x="3521" y="5677"/>
                  </a:cubicBezTo>
                  <a:cubicBezTo>
                    <a:pt x="4999" y="5677"/>
                    <a:pt x="6240" y="4532"/>
                    <a:pt x="6354" y="3054"/>
                  </a:cubicBezTo>
                  <a:lnTo>
                    <a:pt x="6469" y="3054"/>
                  </a:lnTo>
                  <a:cubicBezTo>
                    <a:pt x="6793" y="3054"/>
                    <a:pt x="7041" y="2777"/>
                    <a:pt x="7012" y="2452"/>
                  </a:cubicBezTo>
                  <a:cubicBezTo>
                    <a:pt x="6975" y="2173"/>
                    <a:pt x="6737" y="1966"/>
                    <a:pt x="6459" y="1966"/>
                  </a:cubicBezTo>
                  <a:cubicBezTo>
                    <a:pt x="6452" y="1966"/>
                    <a:pt x="6446" y="1966"/>
                    <a:pt x="6440" y="1966"/>
                  </a:cubicBezTo>
                  <a:cubicBezTo>
                    <a:pt x="6154" y="1966"/>
                    <a:pt x="5925" y="1727"/>
                    <a:pt x="5925" y="1451"/>
                  </a:cubicBezTo>
                  <a:lnTo>
                    <a:pt x="5925" y="1088"/>
                  </a:lnTo>
                  <a:cubicBezTo>
                    <a:pt x="5925" y="487"/>
                    <a:pt x="5438" y="1"/>
                    <a:pt x="4837"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72"/>
            <p:cNvSpPr/>
            <p:nvPr/>
          </p:nvSpPr>
          <p:spPr>
            <a:xfrm>
              <a:off x="6748743" y="3858889"/>
              <a:ext cx="183635" cy="148652"/>
            </a:xfrm>
            <a:custGeom>
              <a:avLst/>
              <a:gdLst/>
              <a:ahLst/>
              <a:cxnLst/>
              <a:rect l="l" t="t" r="r" b="b"/>
              <a:pathLst>
                <a:path w="7013" h="5677" extrusionOk="0">
                  <a:moveTo>
                    <a:pt x="2214" y="1"/>
                  </a:moveTo>
                  <a:cubicBezTo>
                    <a:pt x="1975" y="1"/>
                    <a:pt x="1746" y="77"/>
                    <a:pt x="1555" y="220"/>
                  </a:cubicBezTo>
                  <a:cubicBezTo>
                    <a:pt x="1288" y="430"/>
                    <a:pt x="1126" y="745"/>
                    <a:pt x="1126" y="1088"/>
                  </a:cubicBezTo>
                  <a:lnTo>
                    <a:pt x="1126" y="1470"/>
                  </a:lnTo>
                  <a:cubicBezTo>
                    <a:pt x="1117" y="1750"/>
                    <a:pt x="888" y="1966"/>
                    <a:pt x="619" y="1966"/>
                  </a:cubicBezTo>
                  <a:cubicBezTo>
                    <a:pt x="613" y="1966"/>
                    <a:pt x="607" y="1966"/>
                    <a:pt x="601" y="1966"/>
                  </a:cubicBezTo>
                  <a:cubicBezTo>
                    <a:pt x="315" y="1966"/>
                    <a:pt x="67" y="2176"/>
                    <a:pt x="29" y="2452"/>
                  </a:cubicBezTo>
                  <a:cubicBezTo>
                    <a:pt x="0" y="2777"/>
                    <a:pt x="248" y="3063"/>
                    <a:pt x="573" y="3063"/>
                  </a:cubicBezTo>
                  <a:lnTo>
                    <a:pt x="697" y="3063"/>
                  </a:lnTo>
                  <a:cubicBezTo>
                    <a:pt x="800" y="4557"/>
                    <a:pt x="2054" y="5676"/>
                    <a:pt x="3501" y="5676"/>
                  </a:cubicBezTo>
                  <a:cubicBezTo>
                    <a:pt x="3652" y="5676"/>
                    <a:pt x="3805" y="5664"/>
                    <a:pt x="3960" y="5639"/>
                  </a:cubicBezTo>
                  <a:cubicBezTo>
                    <a:pt x="2576" y="5429"/>
                    <a:pt x="1555" y="4236"/>
                    <a:pt x="1555" y="2844"/>
                  </a:cubicBezTo>
                  <a:lnTo>
                    <a:pt x="1555" y="1499"/>
                  </a:lnTo>
                  <a:cubicBezTo>
                    <a:pt x="1555" y="1117"/>
                    <a:pt x="1842" y="802"/>
                    <a:pt x="2214" y="745"/>
                  </a:cubicBezTo>
                  <a:lnTo>
                    <a:pt x="2223" y="745"/>
                  </a:lnTo>
                  <a:cubicBezTo>
                    <a:pt x="2258" y="740"/>
                    <a:pt x="2293" y="738"/>
                    <a:pt x="2329" y="738"/>
                  </a:cubicBezTo>
                  <a:cubicBezTo>
                    <a:pt x="2505" y="738"/>
                    <a:pt x="2680" y="797"/>
                    <a:pt x="2815" y="917"/>
                  </a:cubicBezTo>
                  <a:cubicBezTo>
                    <a:pt x="3912" y="1862"/>
                    <a:pt x="5318" y="2395"/>
                    <a:pt x="6764" y="2395"/>
                  </a:cubicBezTo>
                  <a:cubicBezTo>
                    <a:pt x="6777" y="2395"/>
                    <a:pt x="6790" y="2395"/>
                    <a:pt x="6802" y="2395"/>
                  </a:cubicBezTo>
                  <a:lnTo>
                    <a:pt x="7012" y="2395"/>
                  </a:lnTo>
                  <a:cubicBezTo>
                    <a:pt x="6947" y="2144"/>
                    <a:pt x="6719" y="1966"/>
                    <a:pt x="6460" y="1966"/>
                  </a:cubicBezTo>
                  <a:cubicBezTo>
                    <a:pt x="6453" y="1966"/>
                    <a:pt x="6447" y="1966"/>
                    <a:pt x="6440" y="1966"/>
                  </a:cubicBezTo>
                  <a:cubicBezTo>
                    <a:pt x="6154" y="1966"/>
                    <a:pt x="5925" y="1737"/>
                    <a:pt x="5934" y="1451"/>
                  </a:cubicBezTo>
                  <a:lnTo>
                    <a:pt x="5934" y="1098"/>
                  </a:lnTo>
                  <a:cubicBezTo>
                    <a:pt x="5934" y="487"/>
                    <a:pt x="5438"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72"/>
            <p:cNvSpPr/>
            <p:nvPr/>
          </p:nvSpPr>
          <p:spPr>
            <a:xfrm>
              <a:off x="6801192" y="3910238"/>
              <a:ext cx="11286" cy="17125"/>
            </a:xfrm>
            <a:custGeom>
              <a:avLst/>
              <a:gdLst/>
              <a:ahLst/>
              <a:cxnLst/>
              <a:rect l="l" t="t" r="r" b="b"/>
              <a:pathLst>
                <a:path w="431" h="654" extrusionOk="0">
                  <a:moveTo>
                    <a:pt x="215" y="0"/>
                  </a:moveTo>
                  <a:cubicBezTo>
                    <a:pt x="108" y="0"/>
                    <a:pt x="1" y="72"/>
                    <a:pt x="1" y="215"/>
                  </a:cubicBezTo>
                  <a:lnTo>
                    <a:pt x="1" y="434"/>
                  </a:lnTo>
                  <a:cubicBezTo>
                    <a:pt x="1" y="558"/>
                    <a:pt x="96" y="654"/>
                    <a:pt x="220" y="654"/>
                  </a:cubicBezTo>
                  <a:cubicBezTo>
                    <a:pt x="335" y="654"/>
                    <a:pt x="430" y="558"/>
                    <a:pt x="430" y="434"/>
                  </a:cubicBezTo>
                  <a:lnTo>
                    <a:pt x="430" y="215"/>
                  </a:lnTo>
                  <a:cubicBezTo>
                    <a:pt x="430" y="72"/>
                    <a:pt x="323"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72"/>
            <p:cNvSpPr/>
            <p:nvPr/>
          </p:nvSpPr>
          <p:spPr>
            <a:xfrm>
              <a:off x="6869639" y="3910238"/>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72"/>
            <p:cNvSpPr/>
            <p:nvPr/>
          </p:nvSpPr>
          <p:spPr>
            <a:xfrm>
              <a:off x="6815724" y="3950249"/>
              <a:ext cx="50668" cy="17361"/>
            </a:xfrm>
            <a:custGeom>
              <a:avLst/>
              <a:gdLst/>
              <a:ahLst/>
              <a:cxnLst/>
              <a:rect l="l" t="t" r="r" b="b"/>
              <a:pathLst>
                <a:path w="1935" h="663" extrusionOk="0">
                  <a:moveTo>
                    <a:pt x="312" y="1"/>
                  </a:moveTo>
                  <a:cubicBezTo>
                    <a:pt x="142" y="1"/>
                    <a:pt x="0" y="222"/>
                    <a:pt x="161" y="375"/>
                  </a:cubicBezTo>
                  <a:cubicBezTo>
                    <a:pt x="372" y="558"/>
                    <a:pt x="643" y="662"/>
                    <a:pt x="926" y="662"/>
                  </a:cubicBezTo>
                  <a:cubicBezTo>
                    <a:pt x="938" y="662"/>
                    <a:pt x="950" y="662"/>
                    <a:pt x="963" y="662"/>
                  </a:cubicBezTo>
                  <a:cubicBezTo>
                    <a:pt x="975" y="662"/>
                    <a:pt x="987" y="662"/>
                    <a:pt x="1000" y="662"/>
                  </a:cubicBezTo>
                  <a:cubicBezTo>
                    <a:pt x="1283" y="662"/>
                    <a:pt x="1563" y="558"/>
                    <a:pt x="1774" y="375"/>
                  </a:cubicBezTo>
                  <a:cubicBezTo>
                    <a:pt x="1935" y="222"/>
                    <a:pt x="1792" y="1"/>
                    <a:pt x="1623" y="1"/>
                  </a:cubicBezTo>
                  <a:cubicBezTo>
                    <a:pt x="1571" y="1"/>
                    <a:pt x="1517" y="21"/>
                    <a:pt x="1468" y="70"/>
                  </a:cubicBezTo>
                  <a:cubicBezTo>
                    <a:pt x="1316" y="170"/>
                    <a:pt x="1139" y="220"/>
                    <a:pt x="964" y="220"/>
                  </a:cubicBezTo>
                  <a:cubicBezTo>
                    <a:pt x="789" y="220"/>
                    <a:pt x="614" y="170"/>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72"/>
            <p:cNvSpPr/>
            <p:nvPr/>
          </p:nvSpPr>
          <p:spPr>
            <a:xfrm>
              <a:off x="6921093" y="4077220"/>
              <a:ext cx="48756" cy="67479"/>
            </a:xfrm>
            <a:custGeom>
              <a:avLst/>
              <a:gdLst/>
              <a:ahLst/>
              <a:cxnLst/>
              <a:rect l="l" t="t" r="r" b="b"/>
              <a:pathLst>
                <a:path w="1862" h="2577" extrusionOk="0">
                  <a:moveTo>
                    <a:pt x="1623" y="1"/>
                  </a:moveTo>
                  <a:lnTo>
                    <a:pt x="383" y="1060"/>
                  </a:lnTo>
                  <a:cubicBezTo>
                    <a:pt x="135" y="1269"/>
                    <a:pt x="1" y="1575"/>
                    <a:pt x="1" y="1890"/>
                  </a:cubicBezTo>
                  <a:lnTo>
                    <a:pt x="1" y="2576"/>
                  </a:lnTo>
                  <a:lnTo>
                    <a:pt x="430" y="2576"/>
                  </a:lnTo>
                  <a:lnTo>
                    <a:pt x="430" y="1890"/>
                  </a:lnTo>
                  <a:cubicBezTo>
                    <a:pt x="440" y="1699"/>
                    <a:pt x="516" y="1517"/>
                    <a:pt x="669" y="1393"/>
                  </a:cubicBezTo>
                  <a:lnTo>
                    <a:pt x="1861" y="373"/>
                  </a:lnTo>
                  <a:cubicBezTo>
                    <a:pt x="1795" y="239"/>
                    <a:pt x="1718" y="106"/>
                    <a:pt x="1623"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72"/>
            <p:cNvSpPr/>
            <p:nvPr/>
          </p:nvSpPr>
          <p:spPr>
            <a:xfrm>
              <a:off x="6787209" y="3887326"/>
              <a:ext cx="33569" cy="17308"/>
            </a:xfrm>
            <a:custGeom>
              <a:avLst/>
              <a:gdLst/>
              <a:ahLst/>
              <a:cxnLst/>
              <a:rect l="l" t="t" r="r" b="b"/>
              <a:pathLst>
                <a:path w="1282" h="661" extrusionOk="0">
                  <a:moveTo>
                    <a:pt x="971" y="0"/>
                  </a:moveTo>
                  <a:cubicBezTo>
                    <a:pt x="948" y="0"/>
                    <a:pt x="923" y="4"/>
                    <a:pt x="897" y="12"/>
                  </a:cubicBezTo>
                  <a:lnTo>
                    <a:pt x="239" y="231"/>
                  </a:lnTo>
                  <a:cubicBezTo>
                    <a:pt x="1" y="308"/>
                    <a:pt x="58" y="661"/>
                    <a:pt x="306" y="661"/>
                  </a:cubicBezTo>
                  <a:cubicBezTo>
                    <a:pt x="334" y="661"/>
                    <a:pt x="354" y="661"/>
                    <a:pt x="382" y="651"/>
                  </a:cubicBezTo>
                  <a:lnTo>
                    <a:pt x="1031" y="432"/>
                  </a:lnTo>
                  <a:cubicBezTo>
                    <a:pt x="1282" y="345"/>
                    <a:pt x="1195" y="0"/>
                    <a:pt x="97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72"/>
            <p:cNvSpPr/>
            <p:nvPr/>
          </p:nvSpPr>
          <p:spPr>
            <a:xfrm>
              <a:off x="6785455" y="3790206"/>
              <a:ext cx="152920" cy="120163"/>
            </a:xfrm>
            <a:custGeom>
              <a:avLst/>
              <a:gdLst/>
              <a:ahLst/>
              <a:cxnLst/>
              <a:rect l="l" t="t" r="r" b="b"/>
              <a:pathLst>
                <a:path w="5840" h="4589" extrusionOk="0">
                  <a:moveTo>
                    <a:pt x="2119" y="0"/>
                  </a:moveTo>
                  <a:cubicBezTo>
                    <a:pt x="1365" y="0"/>
                    <a:pt x="621" y="229"/>
                    <a:pt x="1" y="668"/>
                  </a:cubicBezTo>
                  <a:cubicBezTo>
                    <a:pt x="764" y="3005"/>
                    <a:pt x="2939" y="4589"/>
                    <a:pt x="5400" y="4589"/>
                  </a:cubicBezTo>
                  <a:cubicBezTo>
                    <a:pt x="5544" y="4589"/>
                    <a:pt x="5696" y="4579"/>
                    <a:pt x="5839" y="4570"/>
                  </a:cubicBezTo>
                  <a:lnTo>
                    <a:pt x="5839" y="3711"/>
                  </a:lnTo>
                  <a:cubicBezTo>
                    <a:pt x="5839" y="1660"/>
                    <a:pt x="4170" y="0"/>
                    <a:pt x="211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72"/>
            <p:cNvSpPr/>
            <p:nvPr/>
          </p:nvSpPr>
          <p:spPr>
            <a:xfrm>
              <a:off x="6875400" y="4007280"/>
              <a:ext cx="62975" cy="137419"/>
            </a:xfrm>
            <a:custGeom>
              <a:avLst/>
              <a:gdLst/>
              <a:ahLst/>
              <a:cxnLst/>
              <a:rect l="l" t="t" r="r" b="b"/>
              <a:pathLst>
                <a:path w="2405" h="5248" extrusionOk="0">
                  <a:moveTo>
                    <a:pt x="2404" y="0"/>
                  </a:moveTo>
                  <a:lnTo>
                    <a:pt x="0" y="10"/>
                  </a:lnTo>
                  <a:lnTo>
                    <a:pt x="0" y="888"/>
                  </a:lnTo>
                  <a:cubicBezTo>
                    <a:pt x="0" y="2815"/>
                    <a:pt x="1527" y="3511"/>
                    <a:pt x="1527" y="5247"/>
                  </a:cubicBezTo>
                  <a:lnTo>
                    <a:pt x="2404" y="5247"/>
                  </a:lnTo>
                  <a:lnTo>
                    <a:pt x="240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97" name="Google Shape;14197;p72"/>
          <p:cNvGrpSpPr/>
          <p:nvPr/>
        </p:nvGrpSpPr>
        <p:grpSpPr>
          <a:xfrm>
            <a:off x="6260629" y="2419290"/>
            <a:ext cx="263055" cy="354493"/>
            <a:chOff x="6260629" y="2419290"/>
            <a:chExt cx="263055" cy="354493"/>
          </a:xfrm>
        </p:grpSpPr>
        <p:sp>
          <p:nvSpPr>
            <p:cNvPr id="14198" name="Google Shape;14198;p72"/>
            <p:cNvSpPr/>
            <p:nvPr/>
          </p:nvSpPr>
          <p:spPr>
            <a:xfrm>
              <a:off x="6317581" y="2419290"/>
              <a:ext cx="148914" cy="57214"/>
            </a:xfrm>
            <a:custGeom>
              <a:avLst/>
              <a:gdLst/>
              <a:ahLst/>
              <a:cxnLst/>
              <a:rect l="l" t="t" r="r" b="b"/>
              <a:pathLst>
                <a:path w="5687" h="2185" extrusionOk="0">
                  <a:moveTo>
                    <a:pt x="2843" y="0"/>
                  </a:moveTo>
                  <a:cubicBezTo>
                    <a:pt x="1279" y="0"/>
                    <a:pt x="0" y="487"/>
                    <a:pt x="0" y="1088"/>
                  </a:cubicBezTo>
                  <a:lnTo>
                    <a:pt x="0" y="2185"/>
                  </a:lnTo>
                  <a:lnTo>
                    <a:pt x="5686" y="2185"/>
                  </a:lnTo>
                  <a:lnTo>
                    <a:pt x="5686" y="1088"/>
                  </a:lnTo>
                  <a:cubicBezTo>
                    <a:pt x="5686" y="487"/>
                    <a:pt x="4408" y="0"/>
                    <a:pt x="2843"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72"/>
            <p:cNvSpPr/>
            <p:nvPr/>
          </p:nvSpPr>
          <p:spPr>
            <a:xfrm>
              <a:off x="6271862" y="2453514"/>
              <a:ext cx="240352" cy="148914"/>
            </a:xfrm>
            <a:custGeom>
              <a:avLst/>
              <a:gdLst/>
              <a:ahLst/>
              <a:cxnLst/>
              <a:rect l="l" t="t" r="r" b="b"/>
              <a:pathLst>
                <a:path w="9179" h="5687" extrusionOk="0">
                  <a:moveTo>
                    <a:pt x="4589" y="0"/>
                  </a:moveTo>
                  <a:cubicBezTo>
                    <a:pt x="2052" y="0"/>
                    <a:pt x="1" y="1279"/>
                    <a:pt x="1" y="2843"/>
                  </a:cubicBezTo>
                  <a:cubicBezTo>
                    <a:pt x="1" y="4408"/>
                    <a:pt x="2052" y="5686"/>
                    <a:pt x="4589" y="5686"/>
                  </a:cubicBezTo>
                  <a:cubicBezTo>
                    <a:pt x="7127" y="5686"/>
                    <a:pt x="9178" y="4408"/>
                    <a:pt x="9178" y="2843"/>
                  </a:cubicBezTo>
                  <a:cubicBezTo>
                    <a:pt x="9178" y="1279"/>
                    <a:pt x="7127" y="0"/>
                    <a:pt x="458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72"/>
            <p:cNvSpPr/>
            <p:nvPr/>
          </p:nvSpPr>
          <p:spPr>
            <a:xfrm>
              <a:off x="6284614" y="2476478"/>
              <a:ext cx="214848" cy="232470"/>
            </a:xfrm>
            <a:custGeom>
              <a:avLst/>
              <a:gdLst/>
              <a:ahLst/>
              <a:cxnLst/>
              <a:rect l="l" t="t" r="r" b="b"/>
              <a:pathLst>
                <a:path w="8205" h="8878" extrusionOk="0">
                  <a:moveTo>
                    <a:pt x="4102" y="1"/>
                  </a:moveTo>
                  <a:cubicBezTo>
                    <a:pt x="2051" y="1"/>
                    <a:pt x="391" y="879"/>
                    <a:pt x="391" y="1966"/>
                  </a:cubicBezTo>
                  <a:lnTo>
                    <a:pt x="391" y="5458"/>
                  </a:lnTo>
                  <a:cubicBezTo>
                    <a:pt x="382" y="6040"/>
                    <a:pt x="277" y="6603"/>
                    <a:pt x="67" y="7146"/>
                  </a:cubicBezTo>
                  <a:cubicBezTo>
                    <a:pt x="0" y="7328"/>
                    <a:pt x="57" y="7537"/>
                    <a:pt x="220" y="7652"/>
                  </a:cubicBezTo>
                  <a:cubicBezTo>
                    <a:pt x="630" y="7948"/>
                    <a:pt x="1069" y="8196"/>
                    <a:pt x="1536" y="8377"/>
                  </a:cubicBezTo>
                  <a:cubicBezTo>
                    <a:pt x="2361" y="8711"/>
                    <a:pt x="3232" y="8878"/>
                    <a:pt x="4102" y="8878"/>
                  </a:cubicBezTo>
                  <a:cubicBezTo>
                    <a:pt x="4973" y="8878"/>
                    <a:pt x="5843" y="8711"/>
                    <a:pt x="6669" y="8377"/>
                  </a:cubicBezTo>
                  <a:cubicBezTo>
                    <a:pt x="7136" y="8196"/>
                    <a:pt x="7575" y="7948"/>
                    <a:pt x="7985" y="7652"/>
                  </a:cubicBezTo>
                  <a:cubicBezTo>
                    <a:pt x="8147" y="7537"/>
                    <a:pt x="8205" y="7328"/>
                    <a:pt x="8138" y="7146"/>
                  </a:cubicBezTo>
                  <a:cubicBezTo>
                    <a:pt x="7937" y="6603"/>
                    <a:pt x="7823" y="6030"/>
                    <a:pt x="7823" y="5458"/>
                  </a:cubicBezTo>
                  <a:lnTo>
                    <a:pt x="7823" y="1966"/>
                  </a:lnTo>
                  <a:cubicBezTo>
                    <a:pt x="7823" y="879"/>
                    <a:pt x="6163" y="1"/>
                    <a:pt x="410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72"/>
            <p:cNvSpPr/>
            <p:nvPr/>
          </p:nvSpPr>
          <p:spPr>
            <a:xfrm>
              <a:off x="6260629" y="2630865"/>
              <a:ext cx="263055" cy="142918"/>
            </a:xfrm>
            <a:custGeom>
              <a:avLst/>
              <a:gdLst/>
              <a:ahLst/>
              <a:cxnLst/>
              <a:rect l="l" t="t" r="r" b="b"/>
              <a:pathLst>
                <a:path w="10046" h="5458" extrusionOk="0">
                  <a:moveTo>
                    <a:pt x="3702" y="1"/>
                  </a:moveTo>
                  <a:lnTo>
                    <a:pt x="3702" y="1346"/>
                  </a:lnTo>
                  <a:cubicBezTo>
                    <a:pt x="3702" y="1718"/>
                    <a:pt x="3463" y="2052"/>
                    <a:pt x="3120" y="2176"/>
                  </a:cubicBezTo>
                  <a:lnTo>
                    <a:pt x="869" y="2977"/>
                  </a:lnTo>
                  <a:cubicBezTo>
                    <a:pt x="344" y="3158"/>
                    <a:pt x="0" y="3654"/>
                    <a:pt x="0" y="4208"/>
                  </a:cubicBezTo>
                  <a:lnTo>
                    <a:pt x="0" y="4809"/>
                  </a:lnTo>
                  <a:cubicBezTo>
                    <a:pt x="0" y="5162"/>
                    <a:pt x="287" y="5457"/>
                    <a:pt x="649" y="5457"/>
                  </a:cubicBezTo>
                  <a:lnTo>
                    <a:pt x="9388" y="5457"/>
                  </a:lnTo>
                  <a:cubicBezTo>
                    <a:pt x="9750" y="5457"/>
                    <a:pt x="10046" y="5162"/>
                    <a:pt x="10046" y="4809"/>
                  </a:cubicBezTo>
                  <a:lnTo>
                    <a:pt x="10046" y="4208"/>
                  </a:lnTo>
                  <a:cubicBezTo>
                    <a:pt x="10046" y="3654"/>
                    <a:pt x="9693" y="3158"/>
                    <a:pt x="9178" y="2977"/>
                  </a:cubicBezTo>
                  <a:lnTo>
                    <a:pt x="6907" y="2176"/>
                  </a:lnTo>
                  <a:cubicBezTo>
                    <a:pt x="6554" y="2052"/>
                    <a:pt x="6325" y="1718"/>
                    <a:pt x="6325" y="1346"/>
                  </a:cubicBezTo>
                  <a:lnTo>
                    <a:pt x="6325"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72"/>
            <p:cNvSpPr/>
            <p:nvPr/>
          </p:nvSpPr>
          <p:spPr>
            <a:xfrm>
              <a:off x="6357801" y="2630865"/>
              <a:ext cx="68709" cy="28515"/>
            </a:xfrm>
            <a:custGeom>
              <a:avLst/>
              <a:gdLst/>
              <a:ahLst/>
              <a:cxnLst/>
              <a:rect l="l" t="t" r="r" b="b"/>
              <a:pathLst>
                <a:path w="2624" h="1089" extrusionOk="0">
                  <a:moveTo>
                    <a:pt x="0" y="1"/>
                  </a:moveTo>
                  <a:lnTo>
                    <a:pt x="0" y="811"/>
                  </a:lnTo>
                  <a:cubicBezTo>
                    <a:pt x="363" y="974"/>
                    <a:pt x="754" y="1069"/>
                    <a:pt x="1155" y="1088"/>
                  </a:cubicBezTo>
                  <a:lnTo>
                    <a:pt x="1307" y="1088"/>
                  </a:lnTo>
                  <a:cubicBezTo>
                    <a:pt x="1756" y="1088"/>
                    <a:pt x="2204" y="993"/>
                    <a:pt x="2624" y="811"/>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72"/>
            <p:cNvSpPr/>
            <p:nvPr/>
          </p:nvSpPr>
          <p:spPr>
            <a:xfrm>
              <a:off x="6317581" y="2504156"/>
              <a:ext cx="148914" cy="143834"/>
            </a:xfrm>
            <a:custGeom>
              <a:avLst/>
              <a:gdLst/>
              <a:ahLst/>
              <a:cxnLst/>
              <a:rect l="l" t="t" r="r" b="b"/>
              <a:pathLst>
                <a:path w="5687" h="5493"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79"/>
                  </a:lnTo>
                  <a:cubicBezTo>
                    <a:pt x="0" y="4105"/>
                    <a:pt x="1174" y="5422"/>
                    <a:pt x="2710" y="5488"/>
                  </a:cubicBezTo>
                  <a:cubicBezTo>
                    <a:pt x="2761" y="5491"/>
                    <a:pt x="2811" y="5492"/>
                    <a:pt x="2862" y="5492"/>
                  </a:cubicBezTo>
                  <a:cubicBezTo>
                    <a:pt x="4415" y="5492"/>
                    <a:pt x="5686" y="4226"/>
                    <a:pt x="5686" y="2655"/>
                  </a:cubicBezTo>
                  <a:lnTo>
                    <a:pt x="5686" y="1777"/>
                  </a:lnTo>
                  <a:cubicBezTo>
                    <a:pt x="5686" y="1300"/>
                    <a:pt x="5295" y="909"/>
                    <a:pt x="4809" y="909"/>
                  </a:cubicBezTo>
                  <a:lnTo>
                    <a:pt x="4465" y="909"/>
                  </a:lnTo>
                  <a:cubicBezTo>
                    <a:pt x="4408" y="909"/>
                    <a:pt x="4351" y="890"/>
                    <a:pt x="4313" y="842"/>
                  </a:cubicBezTo>
                  <a:lnTo>
                    <a:pt x="3502" y="41"/>
                  </a:lnTo>
                  <a:cubicBezTo>
                    <a:pt x="3477" y="13"/>
                    <a:pt x="3444" y="0"/>
                    <a:pt x="3412"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72"/>
            <p:cNvSpPr/>
            <p:nvPr/>
          </p:nvSpPr>
          <p:spPr>
            <a:xfrm>
              <a:off x="6317581" y="2504156"/>
              <a:ext cx="125924" cy="143913"/>
            </a:xfrm>
            <a:custGeom>
              <a:avLst/>
              <a:gdLst/>
              <a:ahLst/>
              <a:cxnLst/>
              <a:rect l="l" t="t" r="r" b="b"/>
              <a:pathLst>
                <a:path w="4809" h="5496" extrusionOk="0">
                  <a:moveTo>
                    <a:pt x="3412" y="0"/>
                  </a:moveTo>
                  <a:cubicBezTo>
                    <a:pt x="3347" y="0"/>
                    <a:pt x="3282" y="53"/>
                    <a:pt x="3282" y="136"/>
                  </a:cubicBezTo>
                  <a:lnTo>
                    <a:pt x="3282" y="690"/>
                  </a:lnTo>
                  <a:cubicBezTo>
                    <a:pt x="3282" y="814"/>
                    <a:pt x="3187" y="909"/>
                    <a:pt x="3063" y="909"/>
                  </a:cubicBezTo>
                  <a:lnTo>
                    <a:pt x="878" y="909"/>
                  </a:lnTo>
                  <a:cubicBezTo>
                    <a:pt x="392" y="909"/>
                    <a:pt x="0" y="1300"/>
                    <a:pt x="0" y="1777"/>
                  </a:cubicBezTo>
                  <a:lnTo>
                    <a:pt x="0" y="2569"/>
                  </a:lnTo>
                  <a:cubicBezTo>
                    <a:pt x="0" y="3847"/>
                    <a:pt x="821" y="5021"/>
                    <a:pt x="2052" y="5383"/>
                  </a:cubicBezTo>
                  <a:cubicBezTo>
                    <a:pt x="2309" y="5457"/>
                    <a:pt x="2575" y="5495"/>
                    <a:pt x="2841" y="5495"/>
                  </a:cubicBezTo>
                  <a:cubicBezTo>
                    <a:pt x="2989" y="5495"/>
                    <a:pt x="3136" y="5483"/>
                    <a:pt x="3282" y="5460"/>
                  </a:cubicBezTo>
                  <a:cubicBezTo>
                    <a:pt x="1899" y="5240"/>
                    <a:pt x="878" y="4000"/>
                    <a:pt x="878" y="2569"/>
                  </a:cubicBezTo>
                  <a:lnTo>
                    <a:pt x="878" y="2216"/>
                  </a:lnTo>
                  <a:cubicBezTo>
                    <a:pt x="878" y="1730"/>
                    <a:pt x="1269" y="1338"/>
                    <a:pt x="1756" y="1338"/>
                  </a:cubicBezTo>
                  <a:lnTo>
                    <a:pt x="4379" y="1338"/>
                  </a:lnTo>
                  <a:cubicBezTo>
                    <a:pt x="4608" y="1338"/>
                    <a:pt x="4809" y="1148"/>
                    <a:pt x="4809" y="909"/>
                  </a:cubicBezTo>
                  <a:lnTo>
                    <a:pt x="4465" y="909"/>
                  </a:lnTo>
                  <a:cubicBezTo>
                    <a:pt x="4408" y="909"/>
                    <a:pt x="4351" y="890"/>
                    <a:pt x="4313" y="842"/>
                  </a:cubicBezTo>
                  <a:lnTo>
                    <a:pt x="3502" y="41"/>
                  </a:lnTo>
                  <a:cubicBezTo>
                    <a:pt x="3477" y="13"/>
                    <a:pt x="3444" y="0"/>
                    <a:pt x="3412"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5" name="Google Shape;14205;p72"/>
            <p:cNvSpPr/>
            <p:nvPr/>
          </p:nvSpPr>
          <p:spPr>
            <a:xfrm>
              <a:off x="6352040" y="2556552"/>
              <a:ext cx="11521" cy="17125"/>
            </a:xfrm>
            <a:custGeom>
              <a:avLst/>
              <a:gdLst/>
              <a:ahLst/>
              <a:cxnLst/>
              <a:rect l="l" t="t" r="r" b="b"/>
              <a:pathLst>
                <a:path w="440" h="654" extrusionOk="0">
                  <a:moveTo>
                    <a:pt x="217" y="0"/>
                  </a:moveTo>
                  <a:cubicBezTo>
                    <a:pt x="108" y="0"/>
                    <a:pt x="1" y="72"/>
                    <a:pt x="1" y="215"/>
                  </a:cubicBezTo>
                  <a:lnTo>
                    <a:pt x="1" y="435"/>
                  </a:lnTo>
                  <a:cubicBezTo>
                    <a:pt x="1" y="559"/>
                    <a:pt x="96" y="654"/>
                    <a:pt x="220" y="654"/>
                  </a:cubicBezTo>
                  <a:cubicBezTo>
                    <a:pt x="335" y="654"/>
                    <a:pt x="440" y="559"/>
                    <a:pt x="440" y="435"/>
                  </a:cubicBezTo>
                  <a:lnTo>
                    <a:pt x="440" y="215"/>
                  </a:lnTo>
                  <a:cubicBezTo>
                    <a:pt x="435" y="72"/>
                    <a:pt x="325" y="0"/>
                    <a:pt x="217"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6" name="Google Shape;14206;p72"/>
            <p:cNvSpPr/>
            <p:nvPr/>
          </p:nvSpPr>
          <p:spPr>
            <a:xfrm>
              <a:off x="6420750" y="2556552"/>
              <a:ext cx="11260" cy="17125"/>
            </a:xfrm>
            <a:custGeom>
              <a:avLst/>
              <a:gdLst/>
              <a:ahLst/>
              <a:cxnLst/>
              <a:rect l="l" t="t" r="r" b="b"/>
              <a:pathLst>
                <a:path w="430" h="654" extrusionOk="0">
                  <a:moveTo>
                    <a:pt x="215" y="0"/>
                  </a:moveTo>
                  <a:cubicBezTo>
                    <a:pt x="108" y="0"/>
                    <a:pt x="0" y="72"/>
                    <a:pt x="0" y="215"/>
                  </a:cubicBezTo>
                  <a:lnTo>
                    <a:pt x="0" y="435"/>
                  </a:lnTo>
                  <a:cubicBezTo>
                    <a:pt x="0" y="559"/>
                    <a:pt x="96" y="654"/>
                    <a:pt x="210" y="654"/>
                  </a:cubicBezTo>
                  <a:cubicBezTo>
                    <a:pt x="334" y="654"/>
                    <a:pt x="430" y="559"/>
                    <a:pt x="430" y="435"/>
                  </a:cubicBezTo>
                  <a:lnTo>
                    <a:pt x="430" y="215"/>
                  </a:lnTo>
                  <a:cubicBezTo>
                    <a:pt x="430"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72"/>
            <p:cNvSpPr/>
            <p:nvPr/>
          </p:nvSpPr>
          <p:spPr>
            <a:xfrm>
              <a:off x="6366756" y="2596432"/>
              <a:ext cx="50563" cy="17282"/>
            </a:xfrm>
            <a:custGeom>
              <a:avLst/>
              <a:gdLst/>
              <a:ahLst/>
              <a:cxnLst/>
              <a:rect l="l" t="t" r="r" b="b"/>
              <a:pathLst>
                <a:path w="1931" h="660" extrusionOk="0">
                  <a:moveTo>
                    <a:pt x="313" y="1"/>
                  </a:moveTo>
                  <a:cubicBezTo>
                    <a:pt x="146" y="1"/>
                    <a:pt x="0" y="219"/>
                    <a:pt x="154" y="381"/>
                  </a:cubicBezTo>
                  <a:cubicBezTo>
                    <a:pt x="366" y="557"/>
                    <a:pt x="625" y="660"/>
                    <a:pt x="897" y="660"/>
                  </a:cubicBezTo>
                  <a:cubicBezTo>
                    <a:pt x="919" y="660"/>
                    <a:pt x="942" y="659"/>
                    <a:pt x="965" y="657"/>
                  </a:cubicBezTo>
                  <a:cubicBezTo>
                    <a:pt x="988" y="659"/>
                    <a:pt x="1011" y="660"/>
                    <a:pt x="1034" y="660"/>
                  </a:cubicBezTo>
                  <a:cubicBezTo>
                    <a:pt x="1305" y="660"/>
                    <a:pt x="1565" y="557"/>
                    <a:pt x="1776" y="381"/>
                  </a:cubicBezTo>
                  <a:cubicBezTo>
                    <a:pt x="1931" y="219"/>
                    <a:pt x="1785" y="1"/>
                    <a:pt x="1618" y="1"/>
                  </a:cubicBezTo>
                  <a:cubicBezTo>
                    <a:pt x="1568" y="1"/>
                    <a:pt x="1517" y="20"/>
                    <a:pt x="1471" y="66"/>
                  </a:cubicBezTo>
                  <a:cubicBezTo>
                    <a:pt x="1318" y="171"/>
                    <a:pt x="1142" y="223"/>
                    <a:pt x="965" y="223"/>
                  </a:cubicBezTo>
                  <a:cubicBezTo>
                    <a:pt x="789" y="223"/>
                    <a:pt x="612" y="171"/>
                    <a:pt x="460" y="66"/>
                  </a:cubicBezTo>
                  <a:cubicBezTo>
                    <a:pt x="414" y="20"/>
                    <a:pt x="362"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72"/>
            <p:cNvSpPr/>
            <p:nvPr/>
          </p:nvSpPr>
          <p:spPr>
            <a:xfrm>
              <a:off x="6344133" y="2537542"/>
              <a:ext cx="27468" cy="13930"/>
            </a:xfrm>
            <a:custGeom>
              <a:avLst/>
              <a:gdLst/>
              <a:ahLst/>
              <a:cxnLst/>
              <a:rect l="l" t="t" r="r" b="b"/>
              <a:pathLst>
                <a:path w="1049" h="532" extrusionOk="0">
                  <a:moveTo>
                    <a:pt x="745" y="1"/>
                  </a:moveTo>
                  <a:cubicBezTo>
                    <a:pt x="729" y="1"/>
                    <a:pt x="712" y="3"/>
                    <a:pt x="694" y="6"/>
                  </a:cubicBezTo>
                  <a:lnTo>
                    <a:pt x="255" y="102"/>
                  </a:lnTo>
                  <a:cubicBezTo>
                    <a:pt x="1" y="158"/>
                    <a:pt x="35" y="531"/>
                    <a:pt x="293" y="531"/>
                  </a:cubicBezTo>
                  <a:cubicBezTo>
                    <a:pt x="296" y="531"/>
                    <a:pt x="300" y="531"/>
                    <a:pt x="303" y="531"/>
                  </a:cubicBezTo>
                  <a:lnTo>
                    <a:pt x="351" y="531"/>
                  </a:lnTo>
                  <a:lnTo>
                    <a:pt x="780" y="436"/>
                  </a:lnTo>
                  <a:cubicBezTo>
                    <a:pt x="1048" y="373"/>
                    <a:pt x="981" y="1"/>
                    <a:pt x="74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72"/>
            <p:cNvSpPr/>
            <p:nvPr/>
          </p:nvSpPr>
          <p:spPr>
            <a:xfrm>
              <a:off x="6412554" y="2537751"/>
              <a:ext cx="27468" cy="13957"/>
            </a:xfrm>
            <a:custGeom>
              <a:avLst/>
              <a:gdLst/>
              <a:ahLst/>
              <a:cxnLst/>
              <a:rect l="l" t="t" r="r" b="b"/>
              <a:pathLst>
                <a:path w="1049" h="533" extrusionOk="0">
                  <a:moveTo>
                    <a:pt x="303" y="1"/>
                  </a:moveTo>
                  <a:cubicBezTo>
                    <a:pt x="63" y="1"/>
                    <a:pt x="0" y="374"/>
                    <a:pt x="266" y="428"/>
                  </a:cubicBezTo>
                  <a:lnTo>
                    <a:pt x="705" y="523"/>
                  </a:lnTo>
                  <a:cubicBezTo>
                    <a:pt x="709" y="528"/>
                    <a:pt x="717" y="530"/>
                    <a:pt x="725" y="530"/>
                  </a:cubicBezTo>
                  <a:cubicBezTo>
                    <a:pt x="733" y="530"/>
                    <a:pt x="743" y="528"/>
                    <a:pt x="752" y="523"/>
                  </a:cubicBezTo>
                  <a:lnTo>
                    <a:pt x="752" y="523"/>
                  </a:lnTo>
                  <a:lnTo>
                    <a:pt x="743" y="532"/>
                  </a:lnTo>
                  <a:cubicBezTo>
                    <a:pt x="1010" y="532"/>
                    <a:pt x="1048" y="151"/>
                    <a:pt x="790" y="103"/>
                  </a:cubicBezTo>
                  <a:lnTo>
                    <a:pt x="361" y="8"/>
                  </a:lnTo>
                  <a:cubicBezTo>
                    <a:pt x="341" y="3"/>
                    <a:pt x="321" y="1"/>
                    <a:pt x="30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72"/>
            <p:cNvSpPr/>
            <p:nvPr/>
          </p:nvSpPr>
          <p:spPr>
            <a:xfrm>
              <a:off x="6260629" y="2697061"/>
              <a:ext cx="263055" cy="76722"/>
            </a:xfrm>
            <a:custGeom>
              <a:avLst/>
              <a:gdLst/>
              <a:ahLst/>
              <a:cxnLst/>
              <a:rect l="l" t="t" r="r" b="b"/>
              <a:pathLst>
                <a:path w="10046" h="2930" extrusionOk="0">
                  <a:moveTo>
                    <a:pt x="2137" y="1"/>
                  </a:moveTo>
                  <a:lnTo>
                    <a:pt x="869" y="449"/>
                  </a:lnTo>
                  <a:cubicBezTo>
                    <a:pt x="344" y="630"/>
                    <a:pt x="0" y="1126"/>
                    <a:pt x="0" y="1680"/>
                  </a:cubicBezTo>
                  <a:lnTo>
                    <a:pt x="0" y="2281"/>
                  </a:lnTo>
                  <a:cubicBezTo>
                    <a:pt x="0" y="2634"/>
                    <a:pt x="287" y="2929"/>
                    <a:pt x="649" y="2929"/>
                  </a:cubicBezTo>
                  <a:lnTo>
                    <a:pt x="9388" y="2929"/>
                  </a:lnTo>
                  <a:cubicBezTo>
                    <a:pt x="9750" y="2929"/>
                    <a:pt x="10046" y="2634"/>
                    <a:pt x="10046" y="2281"/>
                  </a:cubicBezTo>
                  <a:lnTo>
                    <a:pt x="10046" y="1680"/>
                  </a:lnTo>
                  <a:cubicBezTo>
                    <a:pt x="10046" y="1126"/>
                    <a:pt x="9693" y="630"/>
                    <a:pt x="9178" y="449"/>
                  </a:cubicBezTo>
                  <a:lnTo>
                    <a:pt x="7909" y="1"/>
                  </a:lnTo>
                  <a:cubicBezTo>
                    <a:pt x="7489" y="1231"/>
                    <a:pt x="6325" y="2061"/>
                    <a:pt x="5028" y="2061"/>
                  </a:cubicBezTo>
                  <a:cubicBezTo>
                    <a:pt x="3721" y="2061"/>
                    <a:pt x="2557" y="1231"/>
                    <a:pt x="213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72"/>
            <p:cNvSpPr/>
            <p:nvPr/>
          </p:nvSpPr>
          <p:spPr>
            <a:xfrm>
              <a:off x="6305588" y="2697061"/>
              <a:ext cx="172900" cy="65489"/>
            </a:xfrm>
            <a:custGeom>
              <a:avLst/>
              <a:gdLst/>
              <a:ahLst/>
              <a:cxnLst/>
              <a:rect l="l" t="t" r="r" b="b"/>
              <a:pathLst>
                <a:path w="6603" h="2501" extrusionOk="0">
                  <a:moveTo>
                    <a:pt x="411" y="1"/>
                  </a:moveTo>
                  <a:lnTo>
                    <a:pt x="1" y="144"/>
                  </a:lnTo>
                  <a:cubicBezTo>
                    <a:pt x="487" y="1556"/>
                    <a:pt x="1813" y="2500"/>
                    <a:pt x="3301" y="2500"/>
                  </a:cubicBezTo>
                  <a:cubicBezTo>
                    <a:pt x="4790" y="2500"/>
                    <a:pt x="6116" y="1556"/>
                    <a:pt x="6602" y="144"/>
                  </a:cubicBezTo>
                  <a:lnTo>
                    <a:pt x="6192" y="1"/>
                  </a:lnTo>
                  <a:cubicBezTo>
                    <a:pt x="5772" y="1231"/>
                    <a:pt x="4608" y="2061"/>
                    <a:pt x="3301" y="2061"/>
                  </a:cubicBezTo>
                  <a:cubicBezTo>
                    <a:pt x="1994" y="2061"/>
                    <a:pt x="840" y="1231"/>
                    <a:pt x="411" y="1"/>
                  </a:cubicBezTo>
                  <a:close/>
                </a:path>
              </a:pathLst>
            </a:custGeom>
            <a:solidFill>
              <a:srgbClr val="BD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72"/>
            <p:cNvSpPr/>
            <p:nvPr/>
          </p:nvSpPr>
          <p:spPr>
            <a:xfrm>
              <a:off x="6294852" y="2476478"/>
              <a:ext cx="194371" cy="65227"/>
            </a:xfrm>
            <a:custGeom>
              <a:avLst/>
              <a:gdLst/>
              <a:ahLst/>
              <a:cxnLst/>
              <a:rect l="l" t="t" r="r" b="b"/>
              <a:pathLst>
                <a:path w="7423" h="2491" extrusionOk="0">
                  <a:moveTo>
                    <a:pt x="3711" y="1"/>
                  </a:moveTo>
                  <a:cubicBezTo>
                    <a:pt x="1660" y="1"/>
                    <a:pt x="0" y="879"/>
                    <a:pt x="0" y="1966"/>
                  </a:cubicBezTo>
                  <a:lnTo>
                    <a:pt x="0" y="2481"/>
                  </a:lnTo>
                  <a:cubicBezTo>
                    <a:pt x="0" y="1403"/>
                    <a:pt x="1670" y="526"/>
                    <a:pt x="3711" y="526"/>
                  </a:cubicBezTo>
                  <a:cubicBezTo>
                    <a:pt x="5762" y="526"/>
                    <a:pt x="7422" y="1403"/>
                    <a:pt x="7422" y="2491"/>
                  </a:cubicBezTo>
                  <a:lnTo>
                    <a:pt x="7422" y="1966"/>
                  </a:lnTo>
                  <a:cubicBezTo>
                    <a:pt x="7422" y="879"/>
                    <a:pt x="5762" y="1"/>
                    <a:pt x="371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13" name="Google Shape;14213;p72"/>
          <p:cNvGrpSpPr/>
          <p:nvPr/>
        </p:nvGrpSpPr>
        <p:grpSpPr>
          <a:xfrm>
            <a:off x="6260864" y="2879911"/>
            <a:ext cx="263343" cy="354754"/>
            <a:chOff x="6260864" y="2879911"/>
            <a:chExt cx="263343" cy="354754"/>
          </a:xfrm>
        </p:grpSpPr>
        <p:sp>
          <p:nvSpPr>
            <p:cNvPr id="14214" name="Google Shape;14214;p72"/>
            <p:cNvSpPr/>
            <p:nvPr/>
          </p:nvSpPr>
          <p:spPr>
            <a:xfrm>
              <a:off x="6290610" y="2960115"/>
              <a:ext cx="203850" cy="208354"/>
            </a:xfrm>
            <a:custGeom>
              <a:avLst/>
              <a:gdLst/>
              <a:ahLst/>
              <a:cxnLst/>
              <a:rect l="l" t="t" r="r" b="b"/>
              <a:pathLst>
                <a:path w="7785" h="7957" extrusionOk="0">
                  <a:moveTo>
                    <a:pt x="3892" y="0"/>
                  </a:moveTo>
                  <a:lnTo>
                    <a:pt x="611" y="439"/>
                  </a:lnTo>
                  <a:lnTo>
                    <a:pt x="611" y="2624"/>
                  </a:lnTo>
                  <a:cubicBezTo>
                    <a:pt x="582" y="3454"/>
                    <a:pt x="391" y="4284"/>
                    <a:pt x="48" y="5047"/>
                  </a:cubicBezTo>
                  <a:cubicBezTo>
                    <a:pt x="0" y="5152"/>
                    <a:pt x="48" y="5285"/>
                    <a:pt x="153" y="5333"/>
                  </a:cubicBezTo>
                  <a:lnTo>
                    <a:pt x="830" y="5676"/>
                  </a:lnTo>
                  <a:lnTo>
                    <a:pt x="115" y="6583"/>
                  </a:lnTo>
                  <a:cubicBezTo>
                    <a:pt x="29" y="6678"/>
                    <a:pt x="57" y="6831"/>
                    <a:pt x="162" y="6898"/>
                  </a:cubicBezTo>
                  <a:cubicBezTo>
                    <a:pt x="1307" y="7603"/>
                    <a:pt x="2600" y="7956"/>
                    <a:pt x="3892" y="7956"/>
                  </a:cubicBezTo>
                  <a:cubicBezTo>
                    <a:pt x="5185" y="7956"/>
                    <a:pt x="6478" y="7603"/>
                    <a:pt x="7623" y="6898"/>
                  </a:cubicBezTo>
                  <a:cubicBezTo>
                    <a:pt x="7728" y="6831"/>
                    <a:pt x="7756" y="6678"/>
                    <a:pt x="7670" y="6583"/>
                  </a:cubicBezTo>
                  <a:lnTo>
                    <a:pt x="6945" y="5676"/>
                  </a:lnTo>
                  <a:lnTo>
                    <a:pt x="7632" y="5333"/>
                  </a:lnTo>
                  <a:cubicBezTo>
                    <a:pt x="7737" y="5285"/>
                    <a:pt x="7785" y="5152"/>
                    <a:pt x="7728" y="5047"/>
                  </a:cubicBezTo>
                  <a:cubicBezTo>
                    <a:pt x="7394" y="4284"/>
                    <a:pt x="7203" y="3454"/>
                    <a:pt x="7165" y="2624"/>
                  </a:cubicBezTo>
                  <a:lnTo>
                    <a:pt x="7165" y="439"/>
                  </a:lnTo>
                  <a:lnTo>
                    <a:pt x="3892" y="0"/>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72"/>
            <p:cNvSpPr/>
            <p:nvPr/>
          </p:nvSpPr>
          <p:spPr>
            <a:xfrm>
              <a:off x="6260864" y="3086013"/>
              <a:ext cx="263081" cy="148652"/>
            </a:xfrm>
            <a:custGeom>
              <a:avLst/>
              <a:gdLst/>
              <a:ahLst/>
              <a:cxnLst/>
              <a:rect l="l" t="t" r="r" b="b"/>
              <a:pathLst>
                <a:path w="10047" h="5677" extrusionOk="0">
                  <a:moveTo>
                    <a:pt x="3712" y="0"/>
                  </a:moveTo>
                  <a:lnTo>
                    <a:pt x="3712"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46" y="5381"/>
                    <a:pt x="10046" y="5018"/>
                  </a:cubicBezTo>
                  <a:lnTo>
                    <a:pt x="10046" y="3978"/>
                  </a:lnTo>
                  <a:cubicBezTo>
                    <a:pt x="10046" y="3425"/>
                    <a:pt x="9703" y="2929"/>
                    <a:pt x="9178" y="2748"/>
                  </a:cubicBezTo>
                  <a:lnTo>
                    <a:pt x="6917" y="1946"/>
                  </a:lnTo>
                  <a:cubicBezTo>
                    <a:pt x="6574" y="1822"/>
                    <a:pt x="6335" y="1498"/>
                    <a:pt x="6335" y="1126"/>
                  </a:cubicBezTo>
                  <a:lnTo>
                    <a:pt x="633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72"/>
            <p:cNvSpPr/>
            <p:nvPr/>
          </p:nvSpPr>
          <p:spPr>
            <a:xfrm>
              <a:off x="6260864" y="3137204"/>
              <a:ext cx="263343" cy="97461"/>
            </a:xfrm>
            <a:custGeom>
              <a:avLst/>
              <a:gdLst/>
              <a:ahLst/>
              <a:cxnLst/>
              <a:rect l="l" t="t" r="r" b="b"/>
              <a:pathLst>
                <a:path w="10057" h="3722" extrusionOk="0">
                  <a:moveTo>
                    <a:pt x="3111" y="1"/>
                  </a:moveTo>
                  <a:lnTo>
                    <a:pt x="879" y="793"/>
                  </a:lnTo>
                  <a:cubicBezTo>
                    <a:pt x="354" y="974"/>
                    <a:pt x="1" y="1470"/>
                    <a:pt x="1" y="2023"/>
                  </a:cubicBezTo>
                  <a:lnTo>
                    <a:pt x="1" y="3063"/>
                  </a:lnTo>
                  <a:cubicBezTo>
                    <a:pt x="1" y="3426"/>
                    <a:pt x="297" y="3722"/>
                    <a:pt x="659" y="3722"/>
                  </a:cubicBezTo>
                  <a:lnTo>
                    <a:pt x="9398" y="3722"/>
                  </a:lnTo>
                  <a:cubicBezTo>
                    <a:pt x="9760" y="3722"/>
                    <a:pt x="10056" y="3426"/>
                    <a:pt x="10056" y="3063"/>
                  </a:cubicBezTo>
                  <a:lnTo>
                    <a:pt x="10056" y="2023"/>
                  </a:lnTo>
                  <a:cubicBezTo>
                    <a:pt x="10056" y="1470"/>
                    <a:pt x="9703" y="974"/>
                    <a:pt x="9178" y="793"/>
                  </a:cubicBezTo>
                  <a:lnTo>
                    <a:pt x="6946" y="1"/>
                  </a:lnTo>
                  <a:cubicBezTo>
                    <a:pt x="6746" y="898"/>
                    <a:pt x="5944" y="1537"/>
                    <a:pt x="5028" y="1537"/>
                  </a:cubicBezTo>
                  <a:cubicBezTo>
                    <a:pt x="4113" y="1537"/>
                    <a:pt x="3311" y="898"/>
                    <a:pt x="3111"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72"/>
            <p:cNvSpPr/>
            <p:nvPr/>
          </p:nvSpPr>
          <p:spPr>
            <a:xfrm>
              <a:off x="6320566" y="3137204"/>
              <a:ext cx="143677" cy="63237"/>
            </a:xfrm>
            <a:custGeom>
              <a:avLst/>
              <a:gdLst/>
              <a:ahLst/>
              <a:cxnLst/>
              <a:rect l="l" t="t" r="r" b="b"/>
              <a:pathLst>
                <a:path w="5487" h="2415" extrusionOk="0">
                  <a:moveTo>
                    <a:pt x="831" y="1"/>
                  </a:moveTo>
                  <a:lnTo>
                    <a:pt x="1" y="297"/>
                  </a:lnTo>
                  <a:cubicBezTo>
                    <a:pt x="335" y="1537"/>
                    <a:pt x="1461" y="2405"/>
                    <a:pt x="2748" y="2415"/>
                  </a:cubicBezTo>
                  <a:cubicBezTo>
                    <a:pt x="4036" y="2405"/>
                    <a:pt x="5162" y="1537"/>
                    <a:pt x="5486" y="297"/>
                  </a:cubicBezTo>
                  <a:lnTo>
                    <a:pt x="4666" y="1"/>
                  </a:lnTo>
                  <a:cubicBezTo>
                    <a:pt x="4466" y="898"/>
                    <a:pt x="3664" y="1537"/>
                    <a:pt x="2748" y="1537"/>
                  </a:cubicBezTo>
                  <a:cubicBezTo>
                    <a:pt x="1823" y="1537"/>
                    <a:pt x="1031" y="898"/>
                    <a:pt x="831"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72"/>
            <p:cNvSpPr/>
            <p:nvPr/>
          </p:nvSpPr>
          <p:spPr>
            <a:xfrm>
              <a:off x="6358299"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72"/>
            <p:cNvSpPr/>
            <p:nvPr/>
          </p:nvSpPr>
          <p:spPr>
            <a:xfrm>
              <a:off x="6379273" y="2879911"/>
              <a:ext cx="26525" cy="11521"/>
            </a:xfrm>
            <a:custGeom>
              <a:avLst/>
              <a:gdLst/>
              <a:ahLst/>
              <a:cxnLst/>
              <a:rect l="l" t="t" r="r" b="b"/>
              <a:pathLst>
                <a:path w="1013" h="440" extrusionOk="0">
                  <a:moveTo>
                    <a:pt x="287" y="1"/>
                  </a:moveTo>
                  <a:cubicBezTo>
                    <a:pt x="1" y="1"/>
                    <a:pt x="1" y="440"/>
                    <a:pt x="287" y="440"/>
                  </a:cubicBezTo>
                  <a:lnTo>
                    <a:pt x="726" y="440"/>
                  </a:lnTo>
                  <a:cubicBezTo>
                    <a:pt x="1012" y="440"/>
                    <a:pt x="1012" y="1"/>
                    <a:pt x="726"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72"/>
            <p:cNvSpPr/>
            <p:nvPr/>
          </p:nvSpPr>
          <p:spPr>
            <a:xfrm>
              <a:off x="6296109" y="2960115"/>
              <a:ext cx="170621" cy="137209"/>
            </a:xfrm>
            <a:custGeom>
              <a:avLst/>
              <a:gdLst/>
              <a:ahLst/>
              <a:cxnLst/>
              <a:rect l="l" t="t" r="r" b="b"/>
              <a:pathLst>
                <a:path w="6516" h="5240" extrusionOk="0">
                  <a:moveTo>
                    <a:pt x="840" y="0"/>
                  </a:moveTo>
                  <a:lnTo>
                    <a:pt x="840" y="1527"/>
                  </a:lnTo>
                  <a:lnTo>
                    <a:pt x="735" y="1527"/>
                  </a:lnTo>
                  <a:cubicBezTo>
                    <a:pt x="0" y="1527"/>
                    <a:pt x="0" y="2624"/>
                    <a:pt x="735" y="2624"/>
                  </a:cubicBezTo>
                  <a:lnTo>
                    <a:pt x="849" y="2624"/>
                  </a:lnTo>
                  <a:cubicBezTo>
                    <a:pt x="970" y="4104"/>
                    <a:pt x="2209" y="5240"/>
                    <a:pt x="3679" y="5240"/>
                  </a:cubicBezTo>
                  <a:cubicBezTo>
                    <a:pt x="3715" y="5240"/>
                    <a:pt x="3751" y="5239"/>
                    <a:pt x="3787" y="5238"/>
                  </a:cubicBezTo>
                  <a:cubicBezTo>
                    <a:pt x="5314" y="5180"/>
                    <a:pt x="6516" y="3931"/>
                    <a:pt x="6516" y="2404"/>
                  </a:cubicBezTo>
                  <a:lnTo>
                    <a:pt x="6516" y="0"/>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72"/>
            <p:cNvSpPr/>
            <p:nvPr/>
          </p:nvSpPr>
          <p:spPr>
            <a:xfrm>
              <a:off x="6300089" y="2960115"/>
              <a:ext cx="166903" cy="137393"/>
            </a:xfrm>
            <a:custGeom>
              <a:avLst/>
              <a:gdLst/>
              <a:ahLst/>
              <a:cxnLst/>
              <a:rect l="l" t="t" r="r" b="b"/>
              <a:pathLst>
                <a:path w="6374" h="5247" extrusionOk="0">
                  <a:moveTo>
                    <a:pt x="688" y="0"/>
                  </a:moveTo>
                  <a:lnTo>
                    <a:pt x="688" y="1527"/>
                  </a:lnTo>
                  <a:lnTo>
                    <a:pt x="611" y="1527"/>
                  </a:lnTo>
                  <a:cubicBezTo>
                    <a:pt x="605" y="1526"/>
                    <a:pt x="599" y="1526"/>
                    <a:pt x="593" y="1526"/>
                  </a:cubicBezTo>
                  <a:cubicBezTo>
                    <a:pt x="315" y="1526"/>
                    <a:pt x="76" y="1742"/>
                    <a:pt x="39" y="2023"/>
                  </a:cubicBezTo>
                  <a:cubicBezTo>
                    <a:pt x="1" y="2337"/>
                    <a:pt x="258" y="2624"/>
                    <a:pt x="583" y="2624"/>
                  </a:cubicBezTo>
                  <a:lnTo>
                    <a:pt x="697" y="2624"/>
                  </a:lnTo>
                  <a:cubicBezTo>
                    <a:pt x="801" y="4119"/>
                    <a:pt x="2056" y="5246"/>
                    <a:pt x="3511" y="5246"/>
                  </a:cubicBezTo>
                  <a:cubicBezTo>
                    <a:pt x="3662" y="5246"/>
                    <a:pt x="3815" y="5234"/>
                    <a:pt x="3969" y="5209"/>
                  </a:cubicBezTo>
                  <a:cubicBezTo>
                    <a:pt x="2586" y="4990"/>
                    <a:pt x="1565" y="3797"/>
                    <a:pt x="1565" y="2404"/>
                  </a:cubicBezTo>
                  <a:lnTo>
                    <a:pt x="1565" y="1784"/>
                  </a:lnTo>
                  <a:cubicBezTo>
                    <a:pt x="1565" y="1212"/>
                    <a:pt x="2014" y="735"/>
                    <a:pt x="2576" y="697"/>
                  </a:cubicBezTo>
                  <a:cubicBezTo>
                    <a:pt x="2767" y="678"/>
                    <a:pt x="2968" y="668"/>
                    <a:pt x="3168" y="668"/>
                  </a:cubicBezTo>
                  <a:cubicBezTo>
                    <a:pt x="4561" y="1307"/>
                    <a:pt x="5753" y="2280"/>
                    <a:pt x="6345" y="2795"/>
                  </a:cubicBezTo>
                  <a:cubicBezTo>
                    <a:pt x="6364" y="2671"/>
                    <a:pt x="6373" y="2538"/>
                    <a:pt x="6373" y="2404"/>
                  </a:cubicBezTo>
                  <a:lnTo>
                    <a:pt x="6373"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72"/>
            <p:cNvSpPr/>
            <p:nvPr/>
          </p:nvSpPr>
          <p:spPr>
            <a:xfrm>
              <a:off x="6352564" y="3000702"/>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58"/>
                    <a:pt x="429" y="434"/>
                  </a:cubicBezTo>
                  <a:lnTo>
                    <a:pt x="429" y="215"/>
                  </a:lnTo>
                  <a:cubicBezTo>
                    <a:pt x="429" y="72"/>
                    <a:pt x="322" y="0"/>
                    <a:pt x="2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72"/>
            <p:cNvSpPr/>
            <p:nvPr/>
          </p:nvSpPr>
          <p:spPr>
            <a:xfrm>
              <a:off x="6421012" y="3000702"/>
              <a:ext cx="11495" cy="17125"/>
            </a:xfrm>
            <a:custGeom>
              <a:avLst/>
              <a:gdLst/>
              <a:ahLst/>
              <a:cxnLst/>
              <a:rect l="l" t="t" r="r" b="b"/>
              <a:pathLst>
                <a:path w="439" h="654" extrusionOk="0">
                  <a:moveTo>
                    <a:pt x="219" y="0"/>
                  </a:moveTo>
                  <a:cubicBezTo>
                    <a:pt x="110" y="0"/>
                    <a:pt x="0" y="72"/>
                    <a:pt x="0" y="215"/>
                  </a:cubicBezTo>
                  <a:lnTo>
                    <a:pt x="0" y="434"/>
                  </a:lnTo>
                  <a:cubicBezTo>
                    <a:pt x="0" y="558"/>
                    <a:pt x="105" y="654"/>
                    <a:pt x="219" y="654"/>
                  </a:cubicBezTo>
                  <a:cubicBezTo>
                    <a:pt x="343" y="654"/>
                    <a:pt x="439" y="558"/>
                    <a:pt x="439" y="434"/>
                  </a:cubicBezTo>
                  <a:lnTo>
                    <a:pt x="439" y="215"/>
                  </a:lnTo>
                  <a:cubicBezTo>
                    <a:pt x="439" y="72"/>
                    <a:pt x="329" y="0"/>
                    <a:pt x="21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4" name="Google Shape;14224;p72"/>
            <p:cNvSpPr/>
            <p:nvPr/>
          </p:nvSpPr>
          <p:spPr>
            <a:xfrm>
              <a:off x="6344813" y="2983079"/>
              <a:ext cx="26761" cy="11286"/>
            </a:xfrm>
            <a:custGeom>
              <a:avLst/>
              <a:gdLst/>
              <a:ahLst/>
              <a:cxnLst/>
              <a:rect l="l" t="t" r="r" b="b"/>
              <a:pathLst>
                <a:path w="1022" h="431" extrusionOk="0">
                  <a:moveTo>
                    <a:pt x="735" y="1"/>
                  </a:moveTo>
                  <a:cubicBezTo>
                    <a:pt x="732" y="1"/>
                    <a:pt x="729" y="1"/>
                    <a:pt x="725" y="1"/>
                  </a:cubicBezTo>
                  <a:lnTo>
                    <a:pt x="296" y="1"/>
                  </a:lnTo>
                  <a:cubicBezTo>
                    <a:pt x="0" y="1"/>
                    <a:pt x="0" y="430"/>
                    <a:pt x="296" y="430"/>
                  </a:cubicBezTo>
                  <a:lnTo>
                    <a:pt x="725" y="430"/>
                  </a:lnTo>
                  <a:cubicBezTo>
                    <a:pt x="1018" y="430"/>
                    <a:pt x="1021"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5" name="Google Shape;14225;p72"/>
            <p:cNvSpPr/>
            <p:nvPr/>
          </p:nvSpPr>
          <p:spPr>
            <a:xfrm>
              <a:off x="6413497" y="2983079"/>
              <a:ext cx="26761" cy="11286"/>
            </a:xfrm>
            <a:custGeom>
              <a:avLst/>
              <a:gdLst/>
              <a:ahLst/>
              <a:cxnLst/>
              <a:rect l="l" t="t" r="r" b="b"/>
              <a:pathLst>
                <a:path w="1022" h="431" extrusionOk="0">
                  <a:moveTo>
                    <a:pt x="735" y="1"/>
                  </a:moveTo>
                  <a:cubicBezTo>
                    <a:pt x="732" y="1"/>
                    <a:pt x="729" y="1"/>
                    <a:pt x="726" y="1"/>
                  </a:cubicBezTo>
                  <a:lnTo>
                    <a:pt x="287" y="1"/>
                  </a:lnTo>
                  <a:cubicBezTo>
                    <a:pt x="1" y="1"/>
                    <a:pt x="1" y="430"/>
                    <a:pt x="287" y="430"/>
                  </a:cubicBezTo>
                  <a:lnTo>
                    <a:pt x="726" y="430"/>
                  </a:lnTo>
                  <a:cubicBezTo>
                    <a:pt x="1018" y="430"/>
                    <a:pt x="1022" y="1"/>
                    <a:pt x="735" y="1"/>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72"/>
            <p:cNvSpPr/>
            <p:nvPr/>
          </p:nvSpPr>
          <p:spPr>
            <a:xfrm>
              <a:off x="6366783" y="3037309"/>
              <a:ext cx="51506" cy="22990"/>
            </a:xfrm>
            <a:custGeom>
              <a:avLst/>
              <a:gdLst/>
              <a:ahLst/>
              <a:cxnLst/>
              <a:rect l="l" t="t" r="r" b="b"/>
              <a:pathLst>
                <a:path w="1967" h="878" extrusionOk="0">
                  <a:moveTo>
                    <a:pt x="115" y="0"/>
                  </a:moveTo>
                  <a:cubicBezTo>
                    <a:pt x="49" y="0"/>
                    <a:pt x="1" y="57"/>
                    <a:pt x="10" y="134"/>
                  </a:cubicBezTo>
                  <a:cubicBezTo>
                    <a:pt x="77" y="553"/>
                    <a:pt x="487" y="878"/>
                    <a:pt x="983" y="878"/>
                  </a:cubicBezTo>
                  <a:cubicBezTo>
                    <a:pt x="1480" y="878"/>
                    <a:pt x="1880" y="553"/>
                    <a:pt x="1957" y="134"/>
                  </a:cubicBezTo>
                  <a:cubicBezTo>
                    <a:pt x="1966" y="57"/>
                    <a:pt x="1918" y="0"/>
                    <a:pt x="18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7" name="Google Shape;14227;p72"/>
            <p:cNvSpPr/>
            <p:nvPr/>
          </p:nvSpPr>
          <p:spPr>
            <a:xfrm>
              <a:off x="6306583" y="2965850"/>
              <a:ext cx="23017" cy="37261"/>
            </a:xfrm>
            <a:custGeom>
              <a:avLst/>
              <a:gdLst/>
              <a:ahLst/>
              <a:cxnLst/>
              <a:rect l="l" t="t" r="r" b="b"/>
              <a:pathLst>
                <a:path w="879" h="1423" extrusionOk="0">
                  <a:moveTo>
                    <a:pt x="878" y="1"/>
                  </a:moveTo>
                  <a:lnTo>
                    <a:pt x="1" y="220"/>
                  </a:lnTo>
                  <a:lnTo>
                    <a:pt x="1" y="1422"/>
                  </a:lnTo>
                  <a:lnTo>
                    <a:pt x="306" y="1384"/>
                  </a:lnTo>
                  <a:cubicBezTo>
                    <a:pt x="630" y="1336"/>
                    <a:pt x="878" y="1060"/>
                    <a:pt x="878" y="735"/>
                  </a:cubicBezTo>
                  <a:lnTo>
                    <a:pt x="878" y="1"/>
                  </a:ln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8" name="Google Shape;14228;p72"/>
            <p:cNvSpPr/>
            <p:nvPr/>
          </p:nvSpPr>
          <p:spPr>
            <a:xfrm>
              <a:off x="6352564" y="2954355"/>
              <a:ext cx="125662" cy="74732"/>
            </a:xfrm>
            <a:custGeom>
              <a:avLst/>
              <a:gdLst/>
              <a:ahLst/>
              <a:cxnLst/>
              <a:rect l="l" t="t" r="r" b="b"/>
              <a:pathLst>
                <a:path w="4799" h="2854" extrusionOk="0">
                  <a:moveTo>
                    <a:pt x="0" y="1"/>
                  </a:moveTo>
                  <a:lnTo>
                    <a:pt x="0" y="1"/>
                  </a:lnTo>
                  <a:cubicBezTo>
                    <a:pt x="2147" y="535"/>
                    <a:pt x="4159" y="2252"/>
                    <a:pt x="4799" y="2853"/>
                  </a:cubicBezTo>
                  <a:lnTo>
                    <a:pt x="4799" y="659"/>
                  </a:lnTo>
                  <a:lnTo>
                    <a:pt x="0"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72"/>
            <p:cNvSpPr/>
            <p:nvPr/>
          </p:nvSpPr>
          <p:spPr>
            <a:xfrm>
              <a:off x="6306583" y="2885671"/>
              <a:ext cx="171643" cy="85965"/>
            </a:xfrm>
            <a:custGeom>
              <a:avLst/>
              <a:gdLst/>
              <a:ahLst/>
              <a:cxnLst/>
              <a:rect l="l" t="t" r="r" b="b"/>
              <a:pathLst>
                <a:path w="6555" h="3283" extrusionOk="0">
                  <a:moveTo>
                    <a:pt x="3282" y="0"/>
                  </a:moveTo>
                  <a:cubicBezTo>
                    <a:pt x="1470" y="0"/>
                    <a:pt x="1" y="1469"/>
                    <a:pt x="1" y="3282"/>
                  </a:cubicBezTo>
                  <a:cubicBezTo>
                    <a:pt x="1" y="3282"/>
                    <a:pt x="1241" y="2843"/>
                    <a:pt x="3282" y="2843"/>
                  </a:cubicBezTo>
                  <a:cubicBezTo>
                    <a:pt x="5324" y="2843"/>
                    <a:pt x="6555" y="3282"/>
                    <a:pt x="6555" y="3282"/>
                  </a:cubicBezTo>
                  <a:cubicBezTo>
                    <a:pt x="6555" y="1469"/>
                    <a:pt x="5086" y="0"/>
                    <a:pt x="3282"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72"/>
            <p:cNvSpPr/>
            <p:nvPr/>
          </p:nvSpPr>
          <p:spPr>
            <a:xfrm>
              <a:off x="6306583" y="2885619"/>
              <a:ext cx="171643" cy="86018"/>
            </a:xfrm>
            <a:custGeom>
              <a:avLst/>
              <a:gdLst/>
              <a:ahLst/>
              <a:cxnLst/>
              <a:rect l="l" t="t" r="r" b="b"/>
              <a:pathLst>
                <a:path w="6555" h="3285" extrusionOk="0">
                  <a:moveTo>
                    <a:pt x="3272" y="0"/>
                  </a:moveTo>
                  <a:cubicBezTo>
                    <a:pt x="1509" y="0"/>
                    <a:pt x="1" y="1435"/>
                    <a:pt x="1" y="3284"/>
                  </a:cubicBezTo>
                  <a:cubicBezTo>
                    <a:pt x="430" y="3141"/>
                    <a:pt x="869" y="3046"/>
                    <a:pt x="1317" y="2988"/>
                  </a:cubicBezTo>
                  <a:cubicBezTo>
                    <a:pt x="1966" y="2893"/>
                    <a:pt x="2624" y="2845"/>
                    <a:pt x="3282" y="2845"/>
                  </a:cubicBezTo>
                  <a:cubicBezTo>
                    <a:pt x="5324" y="2845"/>
                    <a:pt x="6555" y="3284"/>
                    <a:pt x="6555" y="3284"/>
                  </a:cubicBezTo>
                  <a:cubicBezTo>
                    <a:pt x="6555" y="3055"/>
                    <a:pt x="6536" y="2836"/>
                    <a:pt x="6488" y="2616"/>
                  </a:cubicBezTo>
                  <a:cubicBezTo>
                    <a:pt x="5481" y="2330"/>
                    <a:pt x="4437" y="2186"/>
                    <a:pt x="3384" y="2186"/>
                  </a:cubicBezTo>
                  <a:cubicBezTo>
                    <a:pt x="3350" y="2186"/>
                    <a:pt x="3316" y="2187"/>
                    <a:pt x="3282" y="2187"/>
                  </a:cubicBezTo>
                  <a:cubicBezTo>
                    <a:pt x="2910" y="2187"/>
                    <a:pt x="2557" y="2206"/>
                    <a:pt x="2204" y="2235"/>
                  </a:cubicBezTo>
                  <a:cubicBezTo>
                    <a:pt x="2196" y="2235"/>
                    <a:pt x="2188" y="2235"/>
                    <a:pt x="2180" y="2235"/>
                  </a:cubicBezTo>
                  <a:cubicBezTo>
                    <a:pt x="1840" y="2235"/>
                    <a:pt x="1617" y="1856"/>
                    <a:pt x="1804" y="1567"/>
                  </a:cubicBezTo>
                  <a:cubicBezTo>
                    <a:pt x="2281" y="794"/>
                    <a:pt x="3054" y="250"/>
                    <a:pt x="3941" y="69"/>
                  </a:cubicBezTo>
                  <a:cubicBezTo>
                    <a:pt x="3716" y="23"/>
                    <a:pt x="3492" y="0"/>
                    <a:pt x="327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72"/>
            <p:cNvSpPr/>
            <p:nvPr/>
          </p:nvSpPr>
          <p:spPr>
            <a:xfrm>
              <a:off x="6293857" y="2954355"/>
              <a:ext cx="197121" cy="26499"/>
            </a:xfrm>
            <a:custGeom>
              <a:avLst/>
              <a:gdLst/>
              <a:ahLst/>
              <a:cxnLst/>
              <a:rect l="l" t="t" r="r" b="b"/>
              <a:pathLst>
                <a:path w="7528" h="1012" extrusionOk="0">
                  <a:moveTo>
                    <a:pt x="3768" y="1"/>
                  </a:moveTo>
                  <a:cubicBezTo>
                    <a:pt x="2395" y="1"/>
                    <a:pt x="1097" y="211"/>
                    <a:pt x="172" y="583"/>
                  </a:cubicBezTo>
                  <a:cubicBezTo>
                    <a:pt x="57" y="630"/>
                    <a:pt x="0" y="764"/>
                    <a:pt x="57" y="878"/>
                  </a:cubicBezTo>
                  <a:cubicBezTo>
                    <a:pt x="93" y="956"/>
                    <a:pt x="169" y="1002"/>
                    <a:pt x="253" y="1002"/>
                  </a:cubicBezTo>
                  <a:cubicBezTo>
                    <a:pt x="283" y="1002"/>
                    <a:pt x="313" y="996"/>
                    <a:pt x="344" y="983"/>
                  </a:cubicBezTo>
                  <a:cubicBezTo>
                    <a:pt x="1212" y="630"/>
                    <a:pt x="2452" y="440"/>
                    <a:pt x="3768" y="440"/>
                  </a:cubicBezTo>
                  <a:cubicBezTo>
                    <a:pt x="5085" y="440"/>
                    <a:pt x="6316" y="640"/>
                    <a:pt x="7193" y="993"/>
                  </a:cubicBezTo>
                  <a:cubicBezTo>
                    <a:pt x="7221" y="1005"/>
                    <a:pt x="7250" y="1011"/>
                    <a:pt x="7279" y="1011"/>
                  </a:cubicBezTo>
                  <a:cubicBezTo>
                    <a:pt x="7358" y="1011"/>
                    <a:pt x="7435" y="965"/>
                    <a:pt x="7470" y="888"/>
                  </a:cubicBezTo>
                  <a:cubicBezTo>
                    <a:pt x="7527" y="773"/>
                    <a:pt x="7470" y="640"/>
                    <a:pt x="7365" y="592"/>
                  </a:cubicBezTo>
                  <a:cubicBezTo>
                    <a:pt x="6440" y="211"/>
                    <a:pt x="5142" y="1"/>
                    <a:pt x="3768"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2" name="Google Shape;14232;p72"/>
          <p:cNvGrpSpPr/>
          <p:nvPr/>
        </p:nvGrpSpPr>
        <p:grpSpPr>
          <a:xfrm>
            <a:off x="8062968" y="2419290"/>
            <a:ext cx="263316" cy="354728"/>
            <a:chOff x="8062968" y="2419290"/>
            <a:chExt cx="263316" cy="354728"/>
          </a:xfrm>
        </p:grpSpPr>
        <p:sp>
          <p:nvSpPr>
            <p:cNvPr id="14233" name="Google Shape;14233;p72"/>
            <p:cNvSpPr/>
            <p:nvPr/>
          </p:nvSpPr>
          <p:spPr>
            <a:xfrm>
              <a:off x="8080198" y="2436520"/>
              <a:ext cx="97434" cy="257320"/>
            </a:xfrm>
            <a:custGeom>
              <a:avLst/>
              <a:gdLst/>
              <a:ahLst/>
              <a:cxnLst/>
              <a:rect l="l" t="t" r="r" b="b"/>
              <a:pathLst>
                <a:path w="3721" h="9827" extrusionOk="0">
                  <a:moveTo>
                    <a:pt x="2404" y="1"/>
                  </a:moveTo>
                  <a:cubicBezTo>
                    <a:pt x="878" y="869"/>
                    <a:pt x="0" y="2338"/>
                    <a:pt x="0" y="3988"/>
                  </a:cubicBezTo>
                  <a:cubicBezTo>
                    <a:pt x="0" y="6946"/>
                    <a:pt x="1527" y="9827"/>
                    <a:pt x="1527" y="9827"/>
                  </a:cubicBezTo>
                  <a:lnTo>
                    <a:pt x="3721" y="9827"/>
                  </a:lnTo>
                  <a:lnTo>
                    <a:pt x="372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72"/>
            <p:cNvSpPr/>
            <p:nvPr/>
          </p:nvSpPr>
          <p:spPr>
            <a:xfrm>
              <a:off x="8131652" y="2419290"/>
              <a:ext cx="183138" cy="268815"/>
            </a:xfrm>
            <a:custGeom>
              <a:avLst/>
              <a:gdLst/>
              <a:ahLst/>
              <a:cxnLst/>
              <a:rect l="l" t="t" r="r" b="b"/>
              <a:pathLst>
                <a:path w="6994" h="10266" extrusionOk="0">
                  <a:moveTo>
                    <a:pt x="1966" y="0"/>
                  </a:moveTo>
                  <a:cubicBezTo>
                    <a:pt x="878" y="0"/>
                    <a:pt x="1" y="687"/>
                    <a:pt x="1" y="1527"/>
                  </a:cubicBezTo>
                  <a:cubicBezTo>
                    <a:pt x="1" y="2013"/>
                    <a:pt x="392" y="2404"/>
                    <a:pt x="878" y="2404"/>
                  </a:cubicBezTo>
                  <a:lnTo>
                    <a:pt x="1756" y="2404"/>
                  </a:lnTo>
                  <a:lnTo>
                    <a:pt x="1756" y="10265"/>
                  </a:lnTo>
                  <a:lnTo>
                    <a:pt x="5248" y="10265"/>
                  </a:lnTo>
                  <a:cubicBezTo>
                    <a:pt x="5248" y="10265"/>
                    <a:pt x="6993" y="7432"/>
                    <a:pt x="6993" y="4589"/>
                  </a:cubicBezTo>
                  <a:cubicBezTo>
                    <a:pt x="6993" y="2051"/>
                    <a:pt x="4942" y="0"/>
                    <a:pt x="240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72"/>
            <p:cNvSpPr/>
            <p:nvPr/>
          </p:nvSpPr>
          <p:spPr>
            <a:xfrm>
              <a:off x="8103188" y="2562182"/>
              <a:ext cx="22755" cy="45928"/>
            </a:xfrm>
            <a:custGeom>
              <a:avLst/>
              <a:gdLst/>
              <a:ahLst/>
              <a:cxnLst/>
              <a:rect l="l" t="t" r="r" b="b"/>
              <a:pathLst>
                <a:path w="869" h="1754" extrusionOk="0">
                  <a:moveTo>
                    <a:pt x="429" y="0"/>
                  </a:moveTo>
                  <a:cubicBezTo>
                    <a:pt x="429" y="0"/>
                    <a:pt x="0" y="878"/>
                    <a:pt x="0" y="1317"/>
                  </a:cubicBezTo>
                  <a:cubicBezTo>
                    <a:pt x="0" y="1608"/>
                    <a:pt x="217" y="1753"/>
                    <a:pt x="434" y="1753"/>
                  </a:cubicBezTo>
                  <a:cubicBezTo>
                    <a:pt x="651" y="1753"/>
                    <a:pt x="868" y="1608"/>
                    <a:pt x="868" y="1317"/>
                  </a:cubicBezTo>
                  <a:cubicBezTo>
                    <a:pt x="868" y="878"/>
                    <a:pt x="429" y="0"/>
                    <a:pt x="42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72"/>
            <p:cNvSpPr/>
            <p:nvPr/>
          </p:nvSpPr>
          <p:spPr>
            <a:xfrm>
              <a:off x="8103188"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72"/>
            <p:cNvSpPr/>
            <p:nvPr/>
          </p:nvSpPr>
          <p:spPr>
            <a:xfrm>
              <a:off x="8263310" y="2562182"/>
              <a:ext cx="22755" cy="45928"/>
            </a:xfrm>
            <a:custGeom>
              <a:avLst/>
              <a:gdLst/>
              <a:ahLst/>
              <a:cxnLst/>
              <a:rect l="l" t="t" r="r" b="b"/>
              <a:pathLst>
                <a:path w="869" h="1754" extrusionOk="0">
                  <a:moveTo>
                    <a:pt x="439" y="0"/>
                  </a:moveTo>
                  <a:cubicBezTo>
                    <a:pt x="439" y="0"/>
                    <a:pt x="0" y="878"/>
                    <a:pt x="0" y="1317"/>
                  </a:cubicBezTo>
                  <a:cubicBezTo>
                    <a:pt x="0" y="1608"/>
                    <a:pt x="217" y="1753"/>
                    <a:pt x="434" y="1753"/>
                  </a:cubicBezTo>
                  <a:cubicBezTo>
                    <a:pt x="651" y="1753"/>
                    <a:pt x="868" y="1608"/>
                    <a:pt x="868" y="1317"/>
                  </a:cubicBezTo>
                  <a:cubicBezTo>
                    <a:pt x="868" y="878"/>
                    <a:pt x="439" y="0"/>
                    <a:pt x="43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72"/>
            <p:cNvSpPr/>
            <p:nvPr/>
          </p:nvSpPr>
          <p:spPr>
            <a:xfrm>
              <a:off x="8263310" y="2562182"/>
              <a:ext cx="11495" cy="45981"/>
            </a:xfrm>
            <a:custGeom>
              <a:avLst/>
              <a:gdLst/>
              <a:ahLst/>
              <a:cxnLst/>
              <a:rect l="l" t="t" r="r" b="b"/>
              <a:pathLst>
                <a:path w="439" h="1756" extrusionOk="0">
                  <a:moveTo>
                    <a:pt x="439" y="0"/>
                  </a:moveTo>
                  <a:cubicBezTo>
                    <a:pt x="439" y="0"/>
                    <a:pt x="0" y="878"/>
                    <a:pt x="0" y="1317"/>
                  </a:cubicBezTo>
                  <a:cubicBezTo>
                    <a:pt x="0" y="1555"/>
                    <a:pt x="191" y="1755"/>
                    <a:pt x="439" y="1755"/>
                  </a:cubicBezTo>
                  <a:lnTo>
                    <a:pt x="439"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72"/>
            <p:cNvSpPr/>
            <p:nvPr/>
          </p:nvSpPr>
          <p:spPr>
            <a:xfrm>
              <a:off x="8062968" y="2625131"/>
              <a:ext cx="263316" cy="148888"/>
            </a:xfrm>
            <a:custGeom>
              <a:avLst/>
              <a:gdLst/>
              <a:ahLst/>
              <a:cxnLst/>
              <a:rect l="l" t="t" r="r" b="b"/>
              <a:pathLst>
                <a:path w="10056" h="5686" extrusionOk="0">
                  <a:moveTo>
                    <a:pt x="3711" y="0"/>
                  </a:moveTo>
                  <a:lnTo>
                    <a:pt x="3711" y="1135"/>
                  </a:lnTo>
                  <a:cubicBezTo>
                    <a:pt x="3711" y="1498"/>
                    <a:pt x="3482" y="1832"/>
                    <a:pt x="3129" y="1956"/>
                  </a:cubicBezTo>
                  <a:lnTo>
                    <a:pt x="878" y="2748"/>
                  </a:lnTo>
                  <a:cubicBezTo>
                    <a:pt x="353" y="2938"/>
                    <a:pt x="0" y="3435"/>
                    <a:pt x="0" y="3988"/>
                  </a:cubicBezTo>
                  <a:lnTo>
                    <a:pt x="0" y="5028"/>
                  </a:lnTo>
                  <a:cubicBezTo>
                    <a:pt x="0" y="5390"/>
                    <a:pt x="296" y="5686"/>
                    <a:pt x="658" y="5686"/>
                  </a:cubicBezTo>
                  <a:lnTo>
                    <a:pt x="9397" y="5686"/>
                  </a:lnTo>
                  <a:cubicBezTo>
                    <a:pt x="9759" y="5686"/>
                    <a:pt x="10055" y="5390"/>
                    <a:pt x="10055" y="5028"/>
                  </a:cubicBezTo>
                  <a:lnTo>
                    <a:pt x="10055" y="3988"/>
                  </a:lnTo>
                  <a:cubicBezTo>
                    <a:pt x="10046" y="3435"/>
                    <a:pt x="9702" y="2938"/>
                    <a:pt x="9178" y="2748"/>
                  </a:cubicBezTo>
                  <a:lnTo>
                    <a:pt x="6917"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72"/>
            <p:cNvSpPr/>
            <p:nvPr/>
          </p:nvSpPr>
          <p:spPr>
            <a:xfrm>
              <a:off x="8160376" y="2625131"/>
              <a:ext cx="68736" cy="22990"/>
            </a:xfrm>
            <a:custGeom>
              <a:avLst/>
              <a:gdLst/>
              <a:ahLst/>
              <a:cxnLst/>
              <a:rect l="l" t="t" r="r" b="b"/>
              <a:pathLst>
                <a:path w="2625" h="878" extrusionOk="0">
                  <a:moveTo>
                    <a:pt x="1" y="0"/>
                  </a:moveTo>
                  <a:lnTo>
                    <a:pt x="1" y="601"/>
                  </a:lnTo>
                  <a:cubicBezTo>
                    <a:pt x="411" y="782"/>
                    <a:pt x="859" y="878"/>
                    <a:pt x="1308" y="878"/>
                  </a:cubicBezTo>
                  <a:cubicBezTo>
                    <a:pt x="1756" y="878"/>
                    <a:pt x="2204" y="782"/>
                    <a:pt x="2624" y="60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72"/>
            <p:cNvSpPr/>
            <p:nvPr/>
          </p:nvSpPr>
          <p:spPr>
            <a:xfrm>
              <a:off x="8098187" y="2482239"/>
              <a:ext cx="192617" cy="154387"/>
            </a:xfrm>
            <a:custGeom>
              <a:avLst/>
              <a:gdLst/>
              <a:ahLst/>
              <a:cxnLst/>
              <a:rect l="l" t="t" r="r" b="b"/>
              <a:pathLst>
                <a:path w="7356" h="5896" extrusionOk="0">
                  <a:moveTo>
                    <a:pt x="2156" y="0"/>
                  </a:moveTo>
                  <a:cubicBezTo>
                    <a:pt x="1431" y="0"/>
                    <a:pt x="840" y="582"/>
                    <a:pt x="840" y="1307"/>
                  </a:cubicBezTo>
                  <a:lnTo>
                    <a:pt x="840" y="2185"/>
                  </a:lnTo>
                  <a:lnTo>
                    <a:pt x="735" y="2185"/>
                  </a:lnTo>
                  <a:cubicBezTo>
                    <a:pt x="0" y="2185"/>
                    <a:pt x="0" y="3273"/>
                    <a:pt x="735" y="3273"/>
                  </a:cubicBezTo>
                  <a:lnTo>
                    <a:pt x="849" y="3273"/>
                  </a:lnTo>
                  <a:cubicBezTo>
                    <a:pt x="964" y="4751"/>
                    <a:pt x="2194" y="5896"/>
                    <a:pt x="3683" y="5896"/>
                  </a:cubicBezTo>
                  <a:cubicBezTo>
                    <a:pt x="5161" y="5896"/>
                    <a:pt x="6392" y="4751"/>
                    <a:pt x="6506" y="3273"/>
                  </a:cubicBezTo>
                  <a:lnTo>
                    <a:pt x="6630" y="3273"/>
                  </a:lnTo>
                  <a:cubicBezTo>
                    <a:pt x="7356" y="3273"/>
                    <a:pt x="7356" y="2185"/>
                    <a:pt x="6630" y="2185"/>
                  </a:cubicBezTo>
                  <a:lnTo>
                    <a:pt x="6526" y="2185"/>
                  </a:lnTo>
                  <a:lnTo>
                    <a:pt x="6526" y="1307"/>
                  </a:lnTo>
                  <a:cubicBezTo>
                    <a:pt x="6526" y="582"/>
                    <a:pt x="5934" y="0"/>
                    <a:pt x="52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72"/>
            <p:cNvSpPr/>
            <p:nvPr/>
          </p:nvSpPr>
          <p:spPr>
            <a:xfrm>
              <a:off x="8154642" y="2539872"/>
              <a:ext cx="11521" cy="17334"/>
            </a:xfrm>
            <a:custGeom>
              <a:avLst/>
              <a:gdLst/>
              <a:ahLst/>
              <a:cxnLst/>
              <a:rect l="l" t="t" r="r" b="b"/>
              <a:pathLst>
                <a:path w="440" h="662" extrusionOk="0">
                  <a:moveTo>
                    <a:pt x="220" y="1"/>
                  </a:moveTo>
                  <a:cubicBezTo>
                    <a:pt x="110" y="1"/>
                    <a:pt x="0" y="75"/>
                    <a:pt x="0" y="222"/>
                  </a:cubicBezTo>
                  <a:lnTo>
                    <a:pt x="0" y="442"/>
                  </a:lnTo>
                  <a:cubicBezTo>
                    <a:pt x="0" y="556"/>
                    <a:pt x="96" y="661"/>
                    <a:pt x="220" y="661"/>
                  </a:cubicBezTo>
                  <a:cubicBezTo>
                    <a:pt x="334" y="652"/>
                    <a:pt x="439" y="556"/>
                    <a:pt x="439" y="442"/>
                  </a:cubicBezTo>
                  <a:lnTo>
                    <a:pt x="439" y="222"/>
                  </a:lnTo>
                  <a:cubicBezTo>
                    <a:pt x="439" y="75"/>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72"/>
            <p:cNvSpPr/>
            <p:nvPr/>
          </p:nvSpPr>
          <p:spPr>
            <a:xfrm>
              <a:off x="8223325" y="2539872"/>
              <a:ext cx="11286" cy="17334"/>
            </a:xfrm>
            <a:custGeom>
              <a:avLst/>
              <a:gdLst/>
              <a:ahLst/>
              <a:cxnLst/>
              <a:rect l="l" t="t" r="r" b="b"/>
              <a:pathLst>
                <a:path w="431" h="662" extrusionOk="0">
                  <a:moveTo>
                    <a:pt x="215" y="1"/>
                  </a:moveTo>
                  <a:cubicBezTo>
                    <a:pt x="108" y="1"/>
                    <a:pt x="1" y="75"/>
                    <a:pt x="1" y="222"/>
                  </a:cubicBezTo>
                  <a:lnTo>
                    <a:pt x="1" y="442"/>
                  </a:lnTo>
                  <a:cubicBezTo>
                    <a:pt x="1" y="556"/>
                    <a:pt x="96" y="661"/>
                    <a:pt x="220" y="661"/>
                  </a:cubicBezTo>
                  <a:cubicBezTo>
                    <a:pt x="335" y="652"/>
                    <a:pt x="430" y="556"/>
                    <a:pt x="430" y="442"/>
                  </a:cubicBezTo>
                  <a:lnTo>
                    <a:pt x="430" y="222"/>
                  </a:lnTo>
                  <a:cubicBezTo>
                    <a:pt x="430" y="75"/>
                    <a:pt x="323"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72"/>
            <p:cNvSpPr/>
            <p:nvPr/>
          </p:nvSpPr>
          <p:spPr>
            <a:xfrm>
              <a:off x="8169358" y="2585094"/>
              <a:ext cx="50720" cy="17334"/>
            </a:xfrm>
            <a:custGeom>
              <a:avLst/>
              <a:gdLst/>
              <a:ahLst/>
              <a:cxnLst/>
              <a:rect l="l" t="t" r="r" b="b"/>
              <a:pathLst>
                <a:path w="1937" h="662" extrusionOk="0">
                  <a:moveTo>
                    <a:pt x="310" y="0"/>
                  </a:moveTo>
                  <a:cubicBezTo>
                    <a:pt x="144" y="0"/>
                    <a:pt x="0" y="221"/>
                    <a:pt x="154" y="375"/>
                  </a:cubicBezTo>
                  <a:cubicBezTo>
                    <a:pt x="373" y="558"/>
                    <a:pt x="645" y="662"/>
                    <a:pt x="928" y="662"/>
                  </a:cubicBezTo>
                  <a:cubicBezTo>
                    <a:pt x="940" y="662"/>
                    <a:pt x="952" y="661"/>
                    <a:pt x="965" y="661"/>
                  </a:cubicBezTo>
                  <a:cubicBezTo>
                    <a:pt x="977" y="661"/>
                    <a:pt x="989" y="662"/>
                    <a:pt x="1002" y="662"/>
                  </a:cubicBezTo>
                  <a:cubicBezTo>
                    <a:pt x="1284" y="662"/>
                    <a:pt x="1556" y="558"/>
                    <a:pt x="1776" y="375"/>
                  </a:cubicBezTo>
                  <a:cubicBezTo>
                    <a:pt x="1936" y="221"/>
                    <a:pt x="1789" y="0"/>
                    <a:pt x="1621" y="0"/>
                  </a:cubicBezTo>
                  <a:cubicBezTo>
                    <a:pt x="1570" y="0"/>
                    <a:pt x="1517" y="21"/>
                    <a:pt x="1470" y="70"/>
                  </a:cubicBezTo>
                  <a:cubicBezTo>
                    <a:pt x="1318" y="170"/>
                    <a:pt x="1141" y="220"/>
                    <a:pt x="965" y="220"/>
                  </a:cubicBezTo>
                  <a:cubicBezTo>
                    <a:pt x="788" y="220"/>
                    <a:pt x="612" y="170"/>
                    <a:pt x="459" y="70"/>
                  </a:cubicBezTo>
                  <a:cubicBezTo>
                    <a:pt x="412" y="21"/>
                    <a:pt x="360" y="0"/>
                    <a:pt x="3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72"/>
            <p:cNvSpPr/>
            <p:nvPr/>
          </p:nvSpPr>
          <p:spPr>
            <a:xfrm>
              <a:off x="8146734" y="2519317"/>
              <a:ext cx="23017" cy="14664"/>
            </a:xfrm>
            <a:custGeom>
              <a:avLst/>
              <a:gdLst/>
              <a:ahLst/>
              <a:cxnLst/>
              <a:rect l="l" t="t" r="r" b="b"/>
              <a:pathLst>
                <a:path w="879" h="560" extrusionOk="0">
                  <a:moveTo>
                    <a:pt x="566" y="1"/>
                  </a:moveTo>
                  <a:cubicBezTo>
                    <a:pt x="534" y="1"/>
                    <a:pt x="500" y="8"/>
                    <a:pt x="464" y="25"/>
                  </a:cubicBezTo>
                  <a:lnTo>
                    <a:pt x="207" y="149"/>
                  </a:lnTo>
                  <a:cubicBezTo>
                    <a:pt x="0" y="243"/>
                    <a:pt x="62" y="559"/>
                    <a:pt x="292" y="559"/>
                  </a:cubicBezTo>
                  <a:cubicBezTo>
                    <a:pt x="295" y="559"/>
                    <a:pt x="299" y="559"/>
                    <a:pt x="302" y="559"/>
                  </a:cubicBezTo>
                  <a:cubicBezTo>
                    <a:pt x="331" y="559"/>
                    <a:pt x="369" y="550"/>
                    <a:pt x="398" y="540"/>
                  </a:cubicBezTo>
                  <a:lnTo>
                    <a:pt x="655" y="426"/>
                  </a:lnTo>
                  <a:cubicBezTo>
                    <a:pt x="878" y="310"/>
                    <a:pt x="772" y="1"/>
                    <a:pt x="56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72"/>
            <p:cNvSpPr/>
            <p:nvPr/>
          </p:nvSpPr>
          <p:spPr>
            <a:xfrm>
              <a:off x="8219476" y="2519317"/>
              <a:ext cx="23278" cy="14664"/>
            </a:xfrm>
            <a:custGeom>
              <a:avLst/>
              <a:gdLst/>
              <a:ahLst/>
              <a:cxnLst/>
              <a:rect l="l" t="t" r="r" b="b"/>
              <a:pathLst>
                <a:path w="889" h="560" extrusionOk="0">
                  <a:moveTo>
                    <a:pt x="313" y="1"/>
                  </a:moveTo>
                  <a:cubicBezTo>
                    <a:pt x="107" y="1"/>
                    <a:pt x="1" y="310"/>
                    <a:pt x="224" y="426"/>
                  </a:cubicBezTo>
                  <a:lnTo>
                    <a:pt x="491" y="540"/>
                  </a:lnTo>
                  <a:cubicBezTo>
                    <a:pt x="520" y="550"/>
                    <a:pt x="548" y="559"/>
                    <a:pt x="577" y="559"/>
                  </a:cubicBezTo>
                  <a:cubicBezTo>
                    <a:pt x="580" y="559"/>
                    <a:pt x="584" y="559"/>
                    <a:pt x="587" y="559"/>
                  </a:cubicBezTo>
                  <a:cubicBezTo>
                    <a:pt x="818" y="559"/>
                    <a:pt x="889" y="243"/>
                    <a:pt x="672" y="149"/>
                  </a:cubicBezTo>
                  <a:lnTo>
                    <a:pt x="415" y="25"/>
                  </a:lnTo>
                  <a:cubicBezTo>
                    <a:pt x="379" y="8"/>
                    <a:pt x="345" y="1"/>
                    <a:pt x="31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72"/>
            <p:cNvSpPr/>
            <p:nvPr/>
          </p:nvSpPr>
          <p:spPr>
            <a:xfrm>
              <a:off x="8062968" y="2692321"/>
              <a:ext cx="263316" cy="81697"/>
            </a:xfrm>
            <a:custGeom>
              <a:avLst/>
              <a:gdLst/>
              <a:ahLst/>
              <a:cxnLst/>
              <a:rect l="l" t="t" r="r" b="b"/>
              <a:pathLst>
                <a:path w="10056" h="3120" extrusionOk="0">
                  <a:moveTo>
                    <a:pt x="1393" y="0"/>
                  </a:moveTo>
                  <a:lnTo>
                    <a:pt x="878" y="182"/>
                  </a:lnTo>
                  <a:cubicBezTo>
                    <a:pt x="353" y="372"/>
                    <a:pt x="0" y="869"/>
                    <a:pt x="0" y="1422"/>
                  </a:cubicBezTo>
                  <a:lnTo>
                    <a:pt x="0" y="2462"/>
                  </a:lnTo>
                  <a:cubicBezTo>
                    <a:pt x="0" y="2824"/>
                    <a:pt x="296" y="3120"/>
                    <a:pt x="658" y="3120"/>
                  </a:cubicBezTo>
                  <a:lnTo>
                    <a:pt x="9397" y="3120"/>
                  </a:lnTo>
                  <a:cubicBezTo>
                    <a:pt x="9759" y="3120"/>
                    <a:pt x="10055" y="2824"/>
                    <a:pt x="10055" y="2462"/>
                  </a:cubicBezTo>
                  <a:lnTo>
                    <a:pt x="10055" y="1422"/>
                  </a:lnTo>
                  <a:cubicBezTo>
                    <a:pt x="10055" y="869"/>
                    <a:pt x="9702" y="372"/>
                    <a:pt x="9178" y="182"/>
                  </a:cubicBezTo>
                  <a:lnTo>
                    <a:pt x="8662" y="0"/>
                  </a:lnTo>
                  <a:cubicBezTo>
                    <a:pt x="7747" y="1202"/>
                    <a:pt x="6387" y="1803"/>
                    <a:pt x="5028" y="1803"/>
                  </a:cubicBezTo>
                  <a:cubicBezTo>
                    <a:pt x="3668" y="1803"/>
                    <a:pt x="2309" y="1202"/>
                    <a:pt x="1393" y="0"/>
                  </a:cubicBezTo>
                  <a:close/>
                </a:path>
              </a:pathLst>
            </a:custGeom>
            <a:solidFill>
              <a:srgbClr val="E1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72"/>
            <p:cNvSpPr/>
            <p:nvPr/>
          </p:nvSpPr>
          <p:spPr>
            <a:xfrm>
              <a:off x="8087949" y="2692557"/>
              <a:ext cx="213355" cy="58550"/>
            </a:xfrm>
            <a:custGeom>
              <a:avLst/>
              <a:gdLst/>
              <a:ahLst/>
              <a:cxnLst/>
              <a:rect l="l" t="t" r="r" b="b"/>
              <a:pathLst>
                <a:path w="8148" h="2236" extrusionOk="0">
                  <a:moveTo>
                    <a:pt x="439" y="1"/>
                  </a:moveTo>
                  <a:lnTo>
                    <a:pt x="0" y="154"/>
                  </a:lnTo>
                  <a:cubicBezTo>
                    <a:pt x="1002" y="1542"/>
                    <a:pt x="2538" y="2236"/>
                    <a:pt x="4074" y="2236"/>
                  </a:cubicBezTo>
                  <a:cubicBezTo>
                    <a:pt x="5610" y="2236"/>
                    <a:pt x="7146" y="1542"/>
                    <a:pt x="8147" y="154"/>
                  </a:cubicBezTo>
                  <a:lnTo>
                    <a:pt x="7708" y="1"/>
                  </a:lnTo>
                  <a:cubicBezTo>
                    <a:pt x="6850" y="1127"/>
                    <a:pt x="5505" y="1794"/>
                    <a:pt x="4074" y="1794"/>
                  </a:cubicBezTo>
                  <a:cubicBezTo>
                    <a:pt x="2652" y="1794"/>
                    <a:pt x="1307" y="1127"/>
                    <a:pt x="43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72"/>
            <p:cNvSpPr/>
            <p:nvPr/>
          </p:nvSpPr>
          <p:spPr>
            <a:xfrm>
              <a:off x="8102429" y="2482239"/>
              <a:ext cx="138152" cy="154387"/>
            </a:xfrm>
            <a:custGeom>
              <a:avLst/>
              <a:gdLst/>
              <a:ahLst/>
              <a:cxnLst/>
              <a:rect l="l" t="t" r="r" b="b"/>
              <a:pathLst>
                <a:path w="5276" h="5896" extrusionOk="0">
                  <a:moveTo>
                    <a:pt x="1994" y="0"/>
                  </a:moveTo>
                  <a:cubicBezTo>
                    <a:pt x="1269" y="0"/>
                    <a:pt x="678" y="582"/>
                    <a:pt x="678" y="1307"/>
                  </a:cubicBezTo>
                  <a:lnTo>
                    <a:pt x="678" y="2185"/>
                  </a:lnTo>
                  <a:lnTo>
                    <a:pt x="611" y="2185"/>
                  </a:lnTo>
                  <a:cubicBezTo>
                    <a:pt x="604" y="2185"/>
                    <a:pt x="598" y="2185"/>
                    <a:pt x="592" y="2185"/>
                  </a:cubicBezTo>
                  <a:cubicBezTo>
                    <a:pt x="304" y="2185"/>
                    <a:pt x="66" y="2392"/>
                    <a:pt x="29" y="2672"/>
                  </a:cubicBezTo>
                  <a:cubicBezTo>
                    <a:pt x="0" y="2996"/>
                    <a:pt x="248" y="3273"/>
                    <a:pt x="573" y="3273"/>
                  </a:cubicBezTo>
                  <a:lnTo>
                    <a:pt x="697" y="3273"/>
                  </a:lnTo>
                  <a:cubicBezTo>
                    <a:pt x="800" y="4776"/>
                    <a:pt x="2054" y="5895"/>
                    <a:pt x="3501" y="5895"/>
                  </a:cubicBezTo>
                  <a:cubicBezTo>
                    <a:pt x="3652" y="5895"/>
                    <a:pt x="3805" y="5883"/>
                    <a:pt x="3959" y="5858"/>
                  </a:cubicBezTo>
                  <a:cubicBezTo>
                    <a:pt x="2576" y="5648"/>
                    <a:pt x="1555" y="4455"/>
                    <a:pt x="1555" y="3053"/>
                  </a:cubicBezTo>
                  <a:lnTo>
                    <a:pt x="1555" y="1307"/>
                  </a:lnTo>
                  <a:cubicBezTo>
                    <a:pt x="1555" y="830"/>
                    <a:pt x="1947" y="439"/>
                    <a:pt x="2433" y="439"/>
                  </a:cubicBezTo>
                  <a:lnTo>
                    <a:pt x="4837" y="439"/>
                  </a:lnTo>
                  <a:cubicBezTo>
                    <a:pt x="5076" y="439"/>
                    <a:pt x="5276" y="239"/>
                    <a:pt x="5276"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0" name="Google Shape;14250;p72"/>
          <p:cNvGrpSpPr/>
          <p:nvPr/>
        </p:nvGrpSpPr>
        <p:grpSpPr>
          <a:xfrm>
            <a:off x="5809723" y="2419290"/>
            <a:ext cx="263316" cy="354728"/>
            <a:chOff x="5809723" y="2419290"/>
            <a:chExt cx="263316" cy="354728"/>
          </a:xfrm>
        </p:grpSpPr>
        <p:sp>
          <p:nvSpPr>
            <p:cNvPr id="14251" name="Google Shape;14251;p72"/>
            <p:cNvSpPr/>
            <p:nvPr/>
          </p:nvSpPr>
          <p:spPr>
            <a:xfrm>
              <a:off x="5815484" y="2419290"/>
              <a:ext cx="80205" cy="80205"/>
            </a:xfrm>
            <a:custGeom>
              <a:avLst/>
              <a:gdLst/>
              <a:ahLst/>
              <a:cxnLst/>
              <a:rect l="l" t="t" r="r" b="b"/>
              <a:pathLst>
                <a:path w="3063" h="3063" extrusionOk="0">
                  <a:moveTo>
                    <a:pt x="1536" y="0"/>
                  </a:moveTo>
                  <a:cubicBezTo>
                    <a:pt x="687" y="0"/>
                    <a:pt x="0" y="687"/>
                    <a:pt x="0" y="1527"/>
                  </a:cubicBezTo>
                  <a:cubicBezTo>
                    <a:pt x="0" y="2376"/>
                    <a:pt x="687" y="3063"/>
                    <a:pt x="1536" y="3063"/>
                  </a:cubicBezTo>
                  <a:cubicBezTo>
                    <a:pt x="2376" y="3063"/>
                    <a:pt x="3063" y="2376"/>
                    <a:pt x="3063" y="1527"/>
                  </a:cubicBezTo>
                  <a:cubicBezTo>
                    <a:pt x="3063" y="687"/>
                    <a:pt x="2376" y="0"/>
                    <a:pt x="1536"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72"/>
            <p:cNvSpPr/>
            <p:nvPr/>
          </p:nvSpPr>
          <p:spPr>
            <a:xfrm>
              <a:off x="5987100" y="2419290"/>
              <a:ext cx="80205" cy="80205"/>
            </a:xfrm>
            <a:custGeom>
              <a:avLst/>
              <a:gdLst/>
              <a:ahLst/>
              <a:cxnLst/>
              <a:rect l="l" t="t" r="r" b="b"/>
              <a:pathLst>
                <a:path w="3063" h="3063" extrusionOk="0">
                  <a:moveTo>
                    <a:pt x="1527" y="0"/>
                  </a:moveTo>
                  <a:cubicBezTo>
                    <a:pt x="687" y="0"/>
                    <a:pt x="0" y="687"/>
                    <a:pt x="0" y="1527"/>
                  </a:cubicBezTo>
                  <a:cubicBezTo>
                    <a:pt x="0" y="2376"/>
                    <a:pt x="687" y="3063"/>
                    <a:pt x="1527" y="3063"/>
                  </a:cubicBezTo>
                  <a:cubicBezTo>
                    <a:pt x="2376" y="3063"/>
                    <a:pt x="3062" y="2376"/>
                    <a:pt x="3062" y="1527"/>
                  </a:cubicBezTo>
                  <a:cubicBezTo>
                    <a:pt x="3062" y="687"/>
                    <a:pt x="2376" y="0"/>
                    <a:pt x="1527"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72"/>
            <p:cNvSpPr/>
            <p:nvPr/>
          </p:nvSpPr>
          <p:spPr>
            <a:xfrm>
              <a:off x="5823732" y="2424789"/>
              <a:ext cx="235325" cy="137419"/>
            </a:xfrm>
            <a:custGeom>
              <a:avLst/>
              <a:gdLst/>
              <a:ahLst/>
              <a:cxnLst/>
              <a:rect l="l" t="t" r="r" b="b"/>
              <a:pathLst>
                <a:path w="8987" h="5248" extrusionOk="0">
                  <a:moveTo>
                    <a:pt x="4493" y="0"/>
                  </a:moveTo>
                  <a:cubicBezTo>
                    <a:pt x="1794" y="0"/>
                    <a:pt x="0" y="2795"/>
                    <a:pt x="1116" y="5247"/>
                  </a:cubicBezTo>
                  <a:lnTo>
                    <a:pt x="7880" y="5247"/>
                  </a:lnTo>
                  <a:cubicBezTo>
                    <a:pt x="8987" y="2795"/>
                    <a:pt x="7193" y="0"/>
                    <a:pt x="4493"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72"/>
            <p:cNvSpPr/>
            <p:nvPr/>
          </p:nvSpPr>
          <p:spPr>
            <a:xfrm>
              <a:off x="5809723" y="2630865"/>
              <a:ext cx="263081" cy="143153"/>
            </a:xfrm>
            <a:custGeom>
              <a:avLst/>
              <a:gdLst/>
              <a:ahLst/>
              <a:cxnLst/>
              <a:rect l="l" t="t" r="r" b="b"/>
              <a:pathLst>
                <a:path w="10047" h="5467" extrusionOk="0">
                  <a:moveTo>
                    <a:pt x="3712" y="1"/>
                  </a:moveTo>
                  <a:lnTo>
                    <a:pt x="3712" y="1126"/>
                  </a:lnTo>
                  <a:cubicBezTo>
                    <a:pt x="3712" y="1498"/>
                    <a:pt x="3483" y="1832"/>
                    <a:pt x="3130" y="1956"/>
                  </a:cubicBezTo>
                  <a:lnTo>
                    <a:pt x="878" y="2748"/>
                  </a:lnTo>
                  <a:cubicBezTo>
                    <a:pt x="354" y="2939"/>
                    <a:pt x="1" y="3435"/>
                    <a:pt x="1" y="3988"/>
                  </a:cubicBezTo>
                  <a:lnTo>
                    <a:pt x="1" y="4809"/>
                  </a:lnTo>
                  <a:cubicBezTo>
                    <a:pt x="1" y="5171"/>
                    <a:pt x="297" y="5467"/>
                    <a:pt x="659" y="5467"/>
                  </a:cubicBezTo>
                  <a:lnTo>
                    <a:pt x="9398" y="5467"/>
                  </a:lnTo>
                  <a:cubicBezTo>
                    <a:pt x="9751" y="5467"/>
                    <a:pt x="10046" y="5171"/>
                    <a:pt x="10046" y="4809"/>
                  </a:cubicBezTo>
                  <a:lnTo>
                    <a:pt x="10046" y="3988"/>
                  </a:lnTo>
                  <a:cubicBezTo>
                    <a:pt x="10046" y="3435"/>
                    <a:pt x="9703" y="2939"/>
                    <a:pt x="9178" y="2748"/>
                  </a:cubicBezTo>
                  <a:lnTo>
                    <a:pt x="6927" y="1956"/>
                  </a:lnTo>
                  <a:cubicBezTo>
                    <a:pt x="6574" y="1832"/>
                    <a:pt x="6335" y="1498"/>
                    <a:pt x="6335" y="1126"/>
                  </a:cubicBezTo>
                  <a:lnTo>
                    <a:pt x="633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72"/>
            <p:cNvSpPr/>
            <p:nvPr/>
          </p:nvSpPr>
          <p:spPr>
            <a:xfrm>
              <a:off x="5809985" y="2694809"/>
              <a:ext cx="263055" cy="79210"/>
            </a:xfrm>
            <a:custGeom>
              <a:avLst/>
              <a:gdLst/>
              <a:ahLst/>
              <a:cxnLst/>
              <a:rect l="l" t="t" r="r" b="b"/>
              <a:pathLst>
                <a:path w="10046" h="3025" extrusionOk="0">
                  <a:moveTo>
                    <a:pt x="1737" y="1"/>
                  </a:moveTo>
                  <a:lnTo>
                    <a:pt x="868" y="306"/>
                  </a:lnTo>
                  <a:cubicBezTo>
                    <a:pt x="344" y="497"/>
                    <a:pt x="0" y="993"/>
                    <a:pt x="0" y="1546"/>
                  </a:cubicBezTo>
                  <a:lnTo>
                    <a:pt x="0" y="2367"/>
                  </a:lnTo>
                  <a:cubicBezTo>
                    <a:pt x="0" y="2729"/>
                    <a:pt x="287" y="3025"/>
                    <a:pt x="649" y="3025"/>
                  </a:cubicBezTo>
                  <a:lnTo>
                    <a:pt x="9388" y="3025"/>
                  </a:lnTo>
                  <a:cubicBezTo>
                    <a:pt x="9750" y="3025"/>
                    <a:pt x="10046" y="2729"/>
                    <a:pt x="10046" y="2367"/>
                  </a:cubicBezTo>
                  <a:lnTo>
                    <a:pt x="10046" y="1546"/>
                  </a:lnTo>
                  <a:cubicBezTo>
                    <a:pt x="10046" y="993"/>
                    <a:pt x="9693" y="497"/>
                    <a:pt x="9168" y="306"/>
                  </a:cubicBezTo>
                  <a:lnTo>
                    <a:pt x="8300" y="1"/>
                  </a:lnTo>
                  <a:cubicBezTo>
                    <a:pt x="7432" y="993"/>
                    <a:pt x="6225" y="1489"/>
                    <a:pt x="5018" y="1489"/>
                  </a:cubicBezTo>
                  <a:cubicBezTo>
                    <a:pt x="3812" y="1489"/>
                    <a:pt x="2605" y="993"/>
                    <a:pt x="1737"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6" name="Google Shape;14256;p72"/>
            <p:cNvSpPr/>
            <p:nvPr/>
          </p:nvSpPr>
          <p:spPr>
            <a:xfrm>
              <a:off x="5907157" y="2630865"/>
              <a:ext cx="68709" cy="23017"/>
            </a:xfrm>
            <a:custGeom>
              <a:avLst/>
              <a:gdLst/>
              <a:ahLst/>
              <a:cxnLst/>
              <a:rect l="l" t="t" r="r" b="b"/>
              <a:pathLst>
                <a:path w="2624" h="879" extrusionOk="0">
                  <a:moveTo>
                    <a:pt x="0" y="1"/>
                  </a:moveTo>
                  <a:lnTo>
                    <a:pt x="0" y="592"/>
                  </a:lnTo>
                  <a:cubicBezTo>
                    <a:pt x="415" y="783"/>
                    <a:pt x="861" y="878"/>
                    <a:pt x="1309" y="878"/>
                  </a:cubicBezTo>
                  <a:cubicBezTo>
                    <a:pt x="1756" y="878"/>
                    <a:pt x="2204" y="783"/>
                    <a:pt x="2624" y="59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7" name="Google Shape;14257;p72"/>
            <p:cNvSpPr/>
            <p:nvPr/>
          </p:nvSpPr>
          <p:spPr>
            <a:xfrm>
              <a:off x="5844942" y="2465009"/>
              <a:ext cx="192643" cy="177377"/>
            </a:xfrm>
            <a:custGeom>
              <a:avLst/>
              <a:gdLst/>
              <a:ahLst/>
              <a:cxnLst/>
              <a:rect l="l" t="t" r="r" b="b"/>
              <a:pathLst>
                <a:path w="7357" h="6774" extrusionOk="0">
                  <a:moveTo>
                    <a:pt x="3683" y="0"/>
                  </a:moveTo>
                  <a:cubicBezTo>
                    <a:pt x="2119" y="0"/>
                    <a:pt x="840" y="1269"/>
                    <a:pt x="840" y="2843"/>
                  </a:cubicBezTo>
                  <a:lnTo>
                    <a:pt x="840" y="3062"/>
                  </a:lnTo>
                  <a:lnTo>
                    <a:pt x="735" y="3062"/>
                  </a:lnTo>
                  <a:cubicBezTo>
                    <a:pt x="1" y="3062"/>
                    <a:pt x="1" y="4150"/>
                    <a:pt x="735" y="4150"/>
                  </a:cubicBezTo>
                  <a:lnTo>
                    <a:pt x="850" y="4150"/>
                  </a:lnTo>
                  <a:cubicBezTo>
                    <a:pt x="964" y="5629"/>
                    <a:pt x="2195" y="6773"/>
                    <a:pt x="3683" y="6773"/>
                  </a:cubicBezTo>
                  <a:cubicBezTo>
                    <a:pt x="5162" y="6773"/>
                    <a:pt x="6393" y="5629"/>
                    <a:pt x="6507" y="4150"/>
                  </a:cubicBezTo>
                  <a:lnTo>
                    <a:pt x="6631" y="4150"/>
                  </a:lnTo>
                  <a:cubicBezTo>
                    <a:pt x="7356" y="4150"/>
                    <a:pt x="7356" y="3062"/>
                    <a:pt x="6631" y="3062"/>
                  </a:cubicBezTo>
                  <a:lnTo>
                    <a:pt x="6526" y="3062"/>
                  </a:lnTo>
                  <a:lnTo>
                    <a:pt x="6526" y="2843"/>
                  </a:lnTo>
                  <a:cubicBezTo>
                    <a:pt x="6526" y="1269"/>
                    <a:pt x="5248" y="0"/>
                    <a:pt x="3683"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72"/>
            <p:cNvSpPr/>
            <p:nvPr/>
          </p:nvSpPr>
          <p:spPr>
            <a:xfrm>
              <a:off x="5845439" y="2464931"/>
              <a:ext cx="170150" cy="177430"/>
            </a:xfrm>
            <a:custGeom>
              <a:avLst/>
              <a:gdLst/>
              <a:ahLst/>
              <a:cxnLst/>
              <a:rect l="l" t="t" r="r" b="b"/>
              <a:pathLst>
                <a:path w="6498" h="6776" extrusionOk="0">
                  <a:moveTo>
                    <a:pt x="3657" y="0"/>
                  </a:moveTo>
                  <a:cubicBezTo>
                    <a:pt x="3615" y="0"/>
                    <a:pt x="3573" y="1"/>
                    <a:pt x="3531" y="3"/>
                  </a:cubicBezTo>
                  <a:cubicBezTo>
                    <a:pt x="2004" y="79"/>
                    <a:pt x="821" y="1281"/>
                    <a:pt x="821" y="2894"/>
                  </a:cubicBezTo>
                  <a:lnTo>
                    <a:pt x="821" y="3065"/>
                  </a:lnTo>
                  <a:lnTo>
                    <a:pt x="745" y="3065"/>
                  </a:lnTo>
                  <a:cubicBezTo>
                    <a:pt x="736" y="3065"/>
                    <a:pt x="727" y="3065"/>
                    <a:pt x="717" y="3065"/>
                  </a:cubicBezTo>
                  <a:cubicBezTo>
                    <a:pt x="19" y="3065"/>
                    <a:pt x="1" y="4134"/>
                    <a:pt x="716" y="4153"/>
                  </a:cubicBezTo>
                  <a:lnTo>
                    <a:pt x="841" y="4153"/>
                  </a:lnTo>
                  <a:cubicBezTo>
                    <a:pt x="944" y="5656"/>
                    <a:pt x="2190" y="6776"/>
                    <a:pt x="3642" y="6776"/>
                  </a:cubicBezTo>
                  <a:cubicBezTo>
                    <a:pt x="3794" y="6776"/>
                    <a:pt x="3948" y="6764"/>
                    <a:pt x="4103" y="6738"/>
                  </a:cubicBezTo>
                  <a:cubicBezTo>
                    <a:pt x="2720" y="6528"/>
                    <a:pt x="1699" y="5336"/>
                    <a:pt x="1699" y="3934"/>
                  </a:cubicBezTo>
                  <a:lnTo>
                    <a:pt x="1699" y="2846"/>
                  </a:lnTo>
                  <a:cubicBezTo>
                    <a:pt x="1699" y="2636"/>
                    <a:pt x="1718" y="2417"/>
                    <a:pt x="1766" y="2216"/>
                  </a:cubicBezTo>
                  <a:cubicBezTo>
                    <a:pt x="1869" y="1802"/>
                    <a:pt x="2237" y="1543"/>
                    <a:pt x="2624" y="1543"/>
                  </a:cubicBezTo>
                  <a:cubicBezTo>
                    <a:pt x="2772" y="1543"/>
                    <a:pt x="2923" y="1581"/>
                    <a:pt x="3063" y="1663"/>
                  </a:cubicBezTo>
                  <a:cubicBezTo>
                    <a:pt x="4113" y="2255"/>
                    <a:pt x="5286" y="2588"/>
                    <a:pt x="6498" y="2617"/>
                  </a:cubicBezTo>
                  <a:cubicBezTo>
                    <a:pt x="6377" y="1133"/>
                    <a:pt x="5129" y="0"/>
                    <a:pt x="365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72"/>
            <p:cNvSpPr/>
            <p:nvPr/>
          </p:nvSpPr>
          <p:spPr>
            <a:xfrm>
              <a:off x="5916086" y="2590723"/>
              <a:ext cx="50616" cy="17465"/>
            </a:xfrm>
            <a:custGeom>
              <a:avLst/>
              <a:gdLst/>
              <a:ahLst/>
              <a:cxnLst/>
              <a:rect l="l" t="t" r="r" b="b"/>
              <a:pathLst>
                <a:path w="1933" h="667" extrusionOk="0">
                  <a:moveTo>
                    <a:pt x="316" y="0"/>
                  </a:moveTo>
                  <a:cubicBezTo>
                    <a:pt x="148" y="0"/>
                    <a:pt x="0" y="224"/>
                    <a:pt x="155" y="379"/>
                  </a:cubicBezTo>
                  <a:cubicBezTo>
                    <a:pt x="375" y="562"/>
                    <a:pt x="647" y="666"/>
                    <a:pt x="929" y="666"/>
                  </a:cubicBezTo>
                  <a:cubicBezTo>
                    <a:pt x="942" y="666"/>
                    <a:pt x="954" y="666"/>
                    <a:pt x="966" y="665"/>
                  </a:cubicBezTo>
                  <a:cubicBezTo>
                    <a:pt x="979" y="666"/>
                    <a:pt x="991" y="666"/>
                    <a:pt x="1003" y="666"/>
                  </a:cubicBezTo>
                  <a:cubicBezTo>
                    <a:pt x="1286" y="666"/>
                    <a:pt x="1558" y="562"/>
                    <a:pt x="1777" y="379"/>
                  </a:cubicBezTo>
                  <a:cubicBezTo>
                    <a:pt x="1932" y="224"/>
                    <a:pt x="1784" y="0"/>
                    <a:pt x="1616" y="0"/>
                  </a:cubicBezTo>
                  <a:cubicBezTo>
                    <a:pt x="1568" y="0"/>
                    <a:pt x="1517" y="19"/>
                    <a:pt x="1472" y="64"/>
                  </a:cubicBezTo>
                  <a:cubicBezTo>
                    <a:pt x="1319" y="169"/>
                    <a:pt x="1143" y="222"/>
                    <a:pt x="966" y="222"/>
                  </a:cubicBezTo>
                  <a:cubicBezTo>
                    <a:pt x="790" y="222"/>
                    <a:pt x="613" y="169"/>
                    <a:pt x="461" y="64"/>
                  </a:cubicBezTo>
                  <a:cubicBezTo>
                    <a:pt x="416" y="19"/>
                    <a:pt x="365" y="0"/>
                    <a:pt x="316"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72"/>
            <p:cNvSpPr/>
            <p:nvPr/>
          </p:nvSpPr>
          <p:spPr>
            <a:xfrm>
              <a:off x="5901397" y="2545135"/>
              <a:ext cx="11521" cy="17073"/>
            </a:xfrm>
            <a:custGeom>
              <a:avLst/>
              <a:gdLst/>
              <a:ahLst/>
              <a:cxnLst/>
              <a:rect l="l" t="t" r="r" b="b"/>
              <a:pathLst>
                <a:path w="440" h="652" extrusionOk="0">
                  <a:moveTo>
                    <a:pt x="220" y="0"/>
                  </a:moveTo>
                  <a:cubicBezTo>
                    <a:pt x="111" y="0"/>
                    <a:pt x="1" y="74"/>
                    <a:pt x="1" y="222"/>
                  </a:cubicBezTo>
                  <a:lnTo>
                    <a:pt x="1" y="441"/>
                  </a:lnTo>
                  <a:cubicBezTo>
                    <a:pt x="1" y="556"/>
                    <a:pt x="96" y="651"/>
                    <a:pt x="220" y="651"/>
                  </a:cubicBezTo>
                  <a:cubicBezTo>
                    <a:pt x="335" y="65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1" name="Google Shape;14261;p72"/>
            <p:cNvSpPr/>
            <p:nvPr/>
          </p:nvSpPr>
          <p:spPr>
            <a:xfrm>
              <a:off x="5970106" y="2545135"/>
              <a:ext cx="11260" cy="17073"/>
            </a:xfrm>
            <a:custGeom>
              <a:avLst/>
              <a:gdLst/>
              <a:ahLst/>
              <a:cxnLst/>
              <a:rect l="l" t="t" r="r" b="b"/>
              <a:pathLst>
                <a:path w="430" h="652" extrusionOk="0">
                  <a:moveTo>
                    <a:pt x="215" y="0"/>
                  </a:moveTo>
                  <a:cubicBezTo>
                    <a:pt x="108" y="0"/>
                    <a:pt x="0" y="74"/>
                    <a:pt x="0" y="222"/>
                  </a:cubicBezTo>
                  <a:lnTo>
                    <a:pt x="0" y="441"/>
                  </a:lnTo>
                  <a:cubicBezTo>
                    <a:pt x="0" y="556"/>
                    <a:pt x="96" y="651"/>
                    <a:pt x="210" y="651"/>
                  </a:cubicBezTo>
                  <a:cubicBezTo>
                    <a:pt x="334" y="651"/>
                    <a:pt x="430" y="556"/>
                    <a:pt x="430" y="441"/>
                  </a:cubicBezTo>
                  <a:lnTo>
                    <a:pt x="430" y="222"/>
                  </a:lnTo>
                  <a:cubicBezTo>
                    <a:pt x="430" y="74"/>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2" name="Google Shape;14262;p72"/>
            <p:cNvSpPr/>
            <p:nvPr/>
          </p:nvSpPr>
          <p:spPr>
            <a:xfrm>
              <a:off x="5893672" y="2527958"/>
              <a:ext cx="21000" cy="11495"/>
            </a:xfrm>
            <a:custGeom>
              <a:avLst/>
              <a:gdLst/>
              <a:ahLst/>
              <a:cxnLst/>
              <a:rect l="l" t="t" r="r" b="b"/>
              <a:pathLst>
                <a:path w="802" h="439" extrusionOk="0">
                  <a:moveTo>
                    <a:pt x="296" y="0"/>
                  </a:moveTo>
                  <a:cubicBezTo>
                    <a:pt x="0" y="0"/>
                    <a:pt x="0" y="439"/>
                    <a:pt x="296" y="439"/>
                  </a:cubicBezTo>
                  <a:lnTo>
                    <a:pt x="515" y="439"/>
                  </a:lnTo>
                  <a:cubicBezTo>
                    <a:pt x="802" y="439"/>
                    <a:pt x="802" y="0"/>
                    <a:pt x="51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72"/>
            <p:cNvSpPr/>
            <p:nvPr/>
          </p:nvSpPr>
          <p:spPr>
            <a:xfrm>
              <a:off x="5968116" y="2527932"/>
              <a:ext cx="19246" cy="11521"/>
            </a:xfrm>
            <a:custGeom>
              <a:avLst/>
              <a:gdLst/>
              <a:ahLst/>
              <a:cxnLst/>
              <a:rect l="l" t="t" r="r" b="b"/>
              <a:pathLst>
                <a:path w="735" h="440" extrusionOk="0">
                  <a:moveTo>
                    <a:pt x="521" y="1"/>
                  </a:moveTo>
                  <a:cubicBezTo>
                    <a:pt x="516" y="1"/>
                    <a:pt x="511" y="1"/>
                    <a:pt x="506" y="1"/>
                  </a:cubicBezTo>
                  <a:lnTo>
                    <a:pt x="286" y="1"/>
                  </a:lnTo>
                  <a:cubicBezTo>
                    <a:pt x="0" y="1"/>
                    <a:pt x="0" y="440"/>
                    <a:pt x="286" y="440"/>
                  </a:cubicBezTo>
                  <a:lnTo>
                    <a:pt x="515" y="440"/>
                  </a:lnTo>
                  <a:cubicBezTo>
                    <a:pt x="639" y="440"/>
                    <a:pt x="735" y="335"/>
                    <a:pt x="735" y="211"/>
                  </a:cubicBezTo>
                  <a:cubicBezTo>
                    <a:pt x="735" y="101"/>
                    <a:pt x="638" y="1"/>
                    <a:pt x="521"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4" name="Google Shape;14264;p72"/>
            <p:cNvSpPr/>
            <p:nvPr/>
          </p:nvSpPr>
          <p:spPr>
            <a:xfrm>
              <a:off x="5875919" y="2425025"/>
              <a:ext cx="162661" cy="97199"/>
            </a:xfrm>
            <a:custGeom>
              <a:avLst/>
              <a:gdLst/>
              <a:ahLst/>
              <a:cxnLst/>
              <a:rect l="l" t="t" r="r" b="b"/>
              <a:pathLst>
                <a:path w="6212" h="3712" extrusionOk="0">
                  <a:moveTo>
                    <a:pt x="2500" y="1"/>
                  </a:moveTo>
                  <a:cubicBezTo>
                    <a:pt x="1575" y="1"/>
                    <a:pt x="688" y="344"/>
                    <a:pt x="1" y="964"/>
                  </a:cubicBezTo>
                  <a:cubicBezTo>
                    <a:pt x="1327" y="2701"/>
                    <a:pt x="3378" y="3712"/>
                    <a:pt x="5553" y="3712"/>
                  </a:cubicBezTo>
                  <a:cubicBezTo>
                    <a:pt x="5782" y="3712"/>
                    <a:pt x="6001" y="3702"/>
                    <a:pt x="6211" y="3683"/>
                  </a:cubicBezTo>
                  <a:cubicBezTo>
                    <a:pt x="6192" y="1642"/>
                    <a:pt x="4542" y="1"/>
                    <a:pt x="2500"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5" name="Google Shape;14265;p72"/>
            <p:cNvSpPr/>
            <p:nvPr/>
          </p:nvSpPr>
          <p:spPr>
            <a:xfrm>
              <a:off x="5843947" y="2694809"/>
              <a:ext cx="194869" cy="50485"/>
            </a:xfrm>
            <a:custGeom>
              <a:avLst/>
              <a:gdLst/>
              <a:ahLst/>
              <a:cxnLst/>
              <a:rect l="l" t="t" r="r" b="b"/>
              <a:pathLst>
                <a:path w="7442" h="1928" extrusionOk="0">
                  <a:moveTo>
                    <a:pt x="440" y="1"/>
                  </a:moveTo>
                  <a:lnTo>
                    <a:pt x="1" y="163"/>
                  </a:lnTo>
                  <a:cubicBezTo>
                    <a:pt x="907" y="1279"/>
                    <a:pt x="2281" y="1928"/>
                    <a:pt x="3721" y="1928"/>
                  </a:cubicBezTo>
                  <a:cubicBezTo>
                    <a:pt x="5162" y="1928"/>
                    <a:pt x="6536" y="1279"/>
                    <a:pt x="7442" y="163"/>
                  </a:cubicBezTo>
                  <a:lnTo>
                    <a:pt x="7003" y="1"/>
                  </a:lnTo>
                  <a:cubicBezTo>
                    <a:pt x="6135" y="993"/>
                    <a:pt x="4928" y="1489"/>
                    <a:pt x="3721" y="1489"/>
                  </a:cubicBezTo>
                  <a:cubicBezTo>
                    <a:pt x="2515" y="1489"/>
                    <a:pt x="1308" y="993"/>
                    <a:pt x="440" y="1"/>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72"/>
            <p:cNvSpPr/>
            <p:nvPr/>
          </p:nvSpPr>
          <p:spPr>
            <a:xfrm>
              <a:off x="5809723" y="2688577"/>
              <a:ext cx="85965" cy="85442"/>
            </a:xfrm>
            <a:custGeom>
              <a:avLst/>
              <a:gdLst/>
              <a:ahLst/>
              <a:cxnLst/>
              <a:rect l="l" t="t" r="r" b="b"/>
              <a:pathLst>
                <a:path w="3283" h="3263" extrusionOk="0">
                  <a:moveTo>
                    <a:pt x="2424" y="0"/>
                  </a:moveTo>
                  <a:lnTo>
                    <a:pt x="878" y="544"/>
                  </a:lnTo>
                  <a:cubicBezTo>
                    <a:pt x="354" y="735"/>
                    <a:pt x="1" y="1231"/>
                    <a:pt x="1" y="1784"/>
                  </a:cubicBezTo>
                  <a:lnTo>
                    <a:pt x="1" y="2605"/>
                  </a:lnTo>
                  <a:cubicBezTo>
                    <a:pt x="1" y="2967"/>
                    <a:pt x="297" y="3263"/>
                    <a:pt x="659" y="3263"/>
                  </a:cubicBezTo>
                  <a:lnTo>
                    <a:pt x="3283" y="3263"/>
                  </a:lnTo>
                  <a:lnTo>
                    <a:pt x="3283" y="1126"/>
                  </a:lnTo>
                  <a:cubicBezTo>
                    <a:pt x="3283" y="954"/>
                    <a:pt x="3216" y="783"/>
                    <a:pt x="3092" y="668"/>
                  </a:cubicBezTo>
                  <a:lnTo>
                    <a:pt x="2424"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72"/>
            <p:cNvSpPr/>
            <p:nvPr/>
          </p:nvSpPr>
          <p:spPr>
            <a:xfrm>
              <a:off x="5987100" y="2688577"/>
              <a:ext cx="85939" cy="85442"/>
            </a:xfrm>
            <a:custGeom>
              <a:avLst/>
              <a:gdLst/>
              <a:ahLst/>
              <a:cxnLst/>
              <a:rect l="l" t="t" r="r" b="b"/>
              <a:pathLst>
                <a:path w="3282" h="3263" extrusionOk="0">
                  <a:moveTo>
                    <a:pt x="859" y="0"/>
                  </a:moveTo>
                  <a:lnTo>
                    <a:pt x="191" y="668"/>
                  </a:lnTo>
                  <a:cubicBezTo>
                    <a:pt x="76" y="783"/>
                    <a:pt x="0" y="954"/>
                    <a:pt x="0" y="1126"/>
                  </a:cubicBezTo>
                  <a:lnTo>
                    <a:pt x="0" y="3263"/>
                  </a:lnTo>
                  <a:lnTo>
                    <a:pt x="2624" y="3263"/>
                  </a:lnTo>
                  <a:cubicBezTo>
                    <a:pt x="2986" y="3263"/>
                    <a:pt x="3282" y="2967"/>
                    <a:pt x="3282" y="2605"/>
                  </a:cubicBezTo>
                  <a:lnTo>
                    <a:pt x="3282" y="1784"/>
                  </a:lnTo>
                  <a:cubicBezTo>
                    <a:pt x="3282" y="1231"/>
                    <a:pt x="2929" y="735"/>
                    <a:pt x="2404" y="544"/>
                  </a:cubicBezTo>
                  <a:lnTo>
                    <a:pt x="859"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8" name="Google Shape;14268;p72"/>
          <p:cNvGrpSpPr/>
          <p:nvPr/>
        </p:nvGrpSpPr>
        <p:grpSpPr>
          <a:xfrm>
            <a:off x="7606826" y="1502999"/>
            <a:ext cx="263552" cy="354754"/>
            <a:chOff x="7606826" y="1502999"/>
            <a:chExt cx="263552" cy="354754"/>
          </a:xfrm>
        </p:grpSpPr>
        <p:sp>
          <p:nvSpPr>
            <p:cNvPr id="14269" name="Google Shape;14269;p72"/>
            <p:cNvSpPr/>
            <p:nvPr/>
          </p:nvSpPr>
          <p:spPr>
            <a:xfrm>
              <a:off x="7606826" y="1703340"/>
              <a:ext cx="263552" cy="154413"/>
            </a:xfrm>
            <a:custGeom>
              <a:avLst/>
              <a:gdLst/>
              <a:ahLst/>
              <a:cxnLst/>
              <a:rect l="l" t="t" r="r" b="b"/>
              <a:pathLst>
                <a:path w="10065" h="5897" extrusionOk="0">
                  <a:moveTo>
                    <a:pt x="3721" y="1"/>
                  </a:moveTo>
                  <a:lnTo>
                    <a:pt x="3721" y="1337"/>
                  </a:lnTo>
                  <a:cubicBezTo>
                    <a:pt x="3721" y="1709"/>
                    <a:pt x="3482" y="2042"/>
                    <a:pt x="3139" y="2166"/>
                  </a:cubicBezTo>
                  <a:lnTo>
                    <a:pt x="878" y="2968"/>
                  </a:lnTo>
                  <a:cubicBezTo>
                    <a:pt x="353" y="3149"/>
                    <a:pt x="0" y="3645"/>
                    <a:pt x="0" y="4198"/>
                  </a:cubicBezTo>
                  <a:lnTo>
                    <a:pt x="0" y="5248"/>
                  </a:lnTo>
                  <a:cubicBezTo>
                    <a:pt x="0" y="5601"/>
                    <a:pt x="296" y="5897"/>
                    <a:pt x="658" y="5897"/>
                  </a:cubicBezTo>
                  <a:lnTo>
                    <a:pt x="9407" y="5897"/>
                  </a:lnTo>
                  <a:cubicBezTo>
                    <a:pt x="9769" y="5897"/>
                    <a:pt x="10065" y="5601"/>
                    <a:pt x="10065" y="5248"/>
                  </a:cubicBezTo>
                  <a:lnTo>
                    <a:pt x="10065" y="4208"/>
                  </a:lnTo>
                  <a:cubicBezTo>
                    <a:pt x="10065" y="3645"/>
                    <a:pt x="9712" y="3149"/>
                    <a:pt x="9187" y="2958"/>
                  </a:cubicBezTo>
                  <a:lnTo>
                    <a:pt x="6926" y="2166"/>
                  </a:lnTo>
                  <a:cubicBezTo>
                    <a:pt x="6573" y="2042"/>
                    <a:pt x="6344" y="1709"/>
                    <a:pt x="6344" y="1337"/>
                  </a:cubicBezTo>
                  <a:lnTo>
                    <a:pt x="6344" y="1"/>
                  </a:lnTo>
                  <a:close/>
                </a:path>
              </a:pathLst>
            </a:custGeom>
            <a:solidFill>
              <a:srgbClr val="ACBD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0" name="Google Shape;14270;p72"/>
            <p:cNvSpPr/>
            <p:nvPr/>
          </p:nvSpPr>
          <p:spPr>
            <a:xfrm>
              <a:off x="7626543" y="1502999"/>
              <a:ext cx="223856" cy="240090"/>
            </a:xfrm>
            <a:custGeom>
              <a:avLst/>
              <a:gdLst/>
              <a:ahLst/>
              <a:cxnLst/>
              <a:rect l="l" t="t" r="r" b="b"/>
              <a:pathLst>
                <a:path w="8549" h="9169" extrusionOk="0">
                  <a:moveTo>
                    <a:pt x="4275" y="1"/>
                  </a:moveTo>
                  <a:cubicBezTo>
                    <a:pt x="2224" y="1"/>
                    <a:pt x="564" y="1670"/>
                    <a:pt x="564" y="3722"/>
                  </a:cubicBezTo>
                  <a:lnTo>
                    <a:pt x="564" y="5257"/>
                  </a:lnTo>
                  <a:cubicBezTo>
                    <a:pt x="564" y="6097"/>
                    <a:pt x="401" y="6927"/>
                    <a:pt x="87" y="7709"/>
                  </a:cubicBezTo>
                  <a:cubicBezTo>
                    <a:pt x="1" y="7929"/>
                    <a:pt x="106" y="8186"/>
                    <a:pt x="325" y="8282"/>
                  </a:cubicBezTo>
                  <a:cubicBezTo>
                    <a:pt x="878" y="8491"/>
                    <a:pt x="2968" y="9169"/>
                    <a:pt x="4275" y="9169"/>
                  </a:cubicBezTo>
                  <a:cubicBezTo>
                    <a:pt x="5591" y="9169"/>
                    <a:pt x="7680" y="8491"/>
                    <a:pt x="8224" y="8282"/>
                  </a:cubicBezTo>
                  <a:cubicBezTo>
                    <a:pt x="8444" y="8186"/>
                    <a:pt x="8549" y="7929"/>
                    <a:pt x="8463" y="7709"/>
                  </a:cubicBezTo>
                  <a:cubicBezTo>
                    <a:pt x="8148" y="6927"/>
                    <a:pt x="7986" y="6097"/>
                    <a:pt x="7995" y="5257"/>
                  </a:cubicBezTo>
                  <a:lnTo>
                    <a:pt x="7995" y="3722"/>
                  </a:lnTo>
                  <a:cubicBezTo>
                    <a:pt x="7995" y="1670"/>
                    <a:pt x="6326" y="10"/>
                    <a:pt x="427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1" name="Google Shape;14271;p72"/>
            <p:cNvSpPr/>
            <p:nvPr/>
          </p:nvSpPr>
          <p:spPr>
            <a:xfrm>
              <a:off x="7641049" y="1708839"/>
              <a:ext cx="194869" cy="102959"/>
            </a:xfrm>
            <a:custGeom>
              <a:avLst/>
              <a:gdLst/>
              <a:ahLst/>
              <a:cxnLst/>
              <a:rect l="l" t="t" r="r" b="b"/>
              <a:pathLst>
                <a:path w="7442" h="3932" extrusionOk="0">
                  <a:moveTo>
                    <a:pt x="1317" y="1"/>
                  </a:moveTo>
                  <a:cubicBezTo>
                    <a:pt x="592" y="1"/>
                    <a:pt x="0" y="583"/>
                    <a:pt x="0" y="1308"/>
                  </a:cubicBezTo>
                  <a:cubicBezTo>
                    <a:pt x="0" y="2758"/>
                    <a:pt x="1183" y="3931"/>
                    <a:pt x="2624" y="3931"/>
                  </a:cubicBezTo>
                  <a:lnTo>
                    <a:pt x="4818" y="3931"/>
                  </a:lnTo>
                  <a:cubicBezTo>
                    <a:pt x="6268" y="3931"/>
                    <a:pt x="7441" y="2758"/>
                    <a:pt x="7441" y="1308"/>
                  </a:cubicBezTo>
                  <a:cubicBezTo>
                    <a:pt x="7441" y="583"/>
                    <a:pt x="6850" y="1"/>
                    <a:pt x="613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72"/>
            <p:cNvSpPr/>
            <p:nvPr/>
          </p:nvSpPr>
          <p:spPr>
            <a:xfrm>
              <a:off x="7659431" y="1726069"/>
              <a:ext cx="158341" cy="65227"/>
            </a:xfrm>
            <a:custGeom>
              <a:avLst/>
              <a:gdLst/>
              <a:ahLst/>
              <a:cxnLst/>
              <a:rect l="l" t="t" r="r" b="b"/>
              <a:pathLst>
                <a:path w="6047" h="2491" extrusionOk="0">
                  <a:moveTo>
                    <a:pt x="651" y="1"/>
                  </a:moveTo>
                  <a:cubicBezTo>
                    <a:pt x="180" y="1"/>
                    <a:pt x="1" y="625"/>
                    <a:pt x="405" y="879"/>
                  </a:cubicBezTo>
                  <a:lnTo>
                    <a:pt x="2656" y="2377"/>
                  </a:lnTo>
                  <a:cubicBezTo>
                    <a:pt x="2766" y="2453"/>
                    <a:pt x="2892" y="2491"/>
                    <a:pt x="3019" y="2491"/>
                  </a:cubicBezTo>
                  <a:cubicBezTo>
                    <a:pt x="3145" y="2491"/>
                    <a:pt x="3272" y="2453"/>
                    <a:pt x="3381" y="2377"/>
                  </a:cubicBezTo>
                  <a:lnTo>
                    <a:pt x="5633" y="879"/>
                  </a:lnTo>
                  <a:cubicBezTo>
                    <a:pt x="6046" y="625"/>
                    <a:pt x="5858" y="1"/>
                    <a:pt x="5387" y="1"/>
                  </a:cubicBezTo>
                  <a:cubicBezTo>
                    <a:pt x="5380" y="1"/>
                    <a:pt x="5373" y="1"/>
                    <a:pt x="5366" y="1"/>
                  </a:cubicBezTo>
                  <a:lnTo>
                    <a:pt x="672" y="1"/>
                  </a:lnTo>
                  <a:cubicBezTo>
                    <a:pt x="665" y="1"/>
                    <a:pt x="658" y="1"/>
                    <a:pt x="651" y="1"/>
                  </a:cubicBezTo>
                  <a:close/>
                </a:path>
              </a:pathLst>
            </a:custGeom>
            <a:solidFill>
              <a:srgbClr val="697D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72"/>
            <p:cNvSpPr/>
            <p:nvPr/>
          </p:nvSpPr>
          <p:spPr>
            <a:xfrm>
              <a:off x="7692739" y="1502999"/>
              <a:ext cx="142420" cy="85468"/>
            </a:xfrm>
            <a:custGeom>
              <a:avLst/>
              <a:gdLst/>
              <a:ahLst/>
              <a:cxnLst/>
              <a:rect l="l" t="t" r="r" b="b"/>
              <a:pathLst>
                <a:path w="5439" h="3264" extrusionOk="0">
                  <a:moveTo>
                    <a:pt x="1747" y="1"/>
                  </a:moveTo>
                  <a:cubicBezTo>
                    <a:pt x="1136" y="1"/>
                    <a:pt x="535" y="154"/>
                    <a:pt x="1" y="440"/>
                  </a:cubicBezTo>
                  <a:lnTo>
                    <a:pt x="1" y="640"/>
                  </a:lnTo>
                  <a:cubicBezTo>
                    <a:pt x="1" y="2090"/>
                    <a:pt x="1174" y="3264"/>
                    <a:pt x="2624" y="3264"/>
                  </a:cubicBezTo>
                  <a:lnTo>
                    <a:pt x="5439" y="3264"/>
                  </a:lnTo>
                  <a:cubicBezTo>
                    <a:pt x="5210" y="1403"/>
                    <a:pt x="3626" y="1"/>
                    <a:pt x="1747"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72"/>
            <p:cNvSpPr/>
            <p:nvPr/>
          </p:nvSpPr>
          <p:spPr>
            <a:xfrm>
              <a:off x="7687266" y="1703340"/>
              <a:ext cx="102436" cy="87955"/>
            </a:xfrm>
            <a:custGeom>
              <a:avLst/>
              <a:gdLst/>
              <a:ahLst/>
              <a:cxnLst/>
              <a:rect l="l" t="t" r="r" b="b"/>
              <a:pathLst>
                <a:path w="3912" h="3359" extrusionOk="0">
                  <a:moveTo>
                    <a:pt x="649" y="1"/>
                  </a:moveTo>
                  <a:lnTo>
                    <a:pt x="649" y="1337"/>
                  </a:lnTo>
                  <a:cubicBezTo>
                    <a:pt x="649" y="1709"/>
                    <a:pt x="410" y="2042"/>
                    <a:pt x="57" y="2166"/>
                  </a:cubicBezTo>
                  <a:lnTo>
                    <a:pt x="0" y="2186"/>
                  </a:lnTo>
                  <a:lnTo>
                    <a:pt x="1593" y="3245"/>
                  </a:lnTo>
                  <a:cubicBezTo>
                    <a:pt x="1703" y="3321"/>
                    <a:pt x="1829" y="3359"/>
                    <a:pt x="1956" y="3359"/>
                  </a:cubicBezTo>
                  <a:cubicBezTo>
                    <a:pt x="2082" y="3359"/>
                    <a:pt x="2209" y="3321"/>
                    <a:pt x="2318" y="3245"/>
                  </a:cubicBezTo>
                  <a:lnTo>
                    <a:pt x="3911" y="2186"/>
                  </a:lnTo>
                  <a:lnTo>
                    <a:pt x="3854" y="2166"/>
                  </a:lnTo>
                  <a:cubicBezTo>
                    <a:pt x="3501" y="2042"/>
                    <a:pt x="3272" y="1709"/>
                    <a:pt x="3272" y="1337"/>
                  </a:cubicBezTo>
                  <a:lnTo>
                    <a:pt x="3272"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5" name="Google Shape;14275;p72"/>
            <p:cNvSpPr/>
            <p:nvPr/>
          </p:nvSpPr>
          <p:spPr>
            <a:xfrm>
              <a:off x="7704234" y="1703340"/>
              <a:ext cx="68736" cy="28254"/>
            </a:xfrm>
            <a:custGeom>
              <a:avLst/>
              <a:gdLst/>
              <a:ahLst/>
              <a:cxnLst/>
              <a:rect l="l" t="t" r="r" b="b"/>
              <a:pathLst>
                <a:path w="2625" h="1079" extrusionOk="0">
                  <a:moveTo>
                    <a:pt x="1" y="1"/>
                  </a:moveTo>
                  <a:lnTo>
                    <a:pt x="1" y="802"/>
                  </a:lnTo>
                  <a:cubicBezTo>
                    <a:pt x="363" y="964"/>
                    <a:pt x="754" y="1060"/>
                    <a:pt x="1155" y="1079"/>
                  </a:cubicBezTo>
                  <a:lnTo>
                    <a:pt x="1308" y="1079"/>
                  </a:lnTo>
                  <a:cubicBezTo>
                    <a:pt x="1766" y="1079"/>
                    <a:pt x="2214" y="984"/>
                    <a:pt x="2624" y="8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6" name="Google Shape;14276;p72"/>
            <p:cNvSpPr/>
            <p:nvPr/>
          </p:nvSpPr>
          <p:spPr>
            <a:xfrm>
              <a:off x="7664014" y="1576133"/>
              <a:ext cx="149176" cy="144070"/>
            </a:xfrm>
            <a:custGeom>
              <a:avLst/>
              <a:gdLst/>
              <a:ahLst/>
              <a:cxnLst/>
              <a:rect l="l" t="t" r="r" b="b"/>
              <a:pathLst>
                <a:path w="5697" h="5502"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79"/>
                  </a:lnTo>
                  <a:cubicBezTo>
                    <a:pt x="1" y="4115"/>
                    <a:pt x="1184" y="5431"/>
                    <a:pt x="2710" y="5498"/>
                  </a:cubicBezTo>
                  <a:cubicBezTo>
                    <a:pt x="2756" y="5500"/>
                    <a:pt x="2802" y="5501"/>
                    <a:pt x="2847" y="5501"/>
                  </a:cubicBezTo>
                  <a:cubicBezTo>
                    <a:pt x="4407" y="5501"/>
                    <a:pt x="5687" y="4240"/>
                    <a:pt x="5687" y="2655"/>
                  </a:cubicBezTo>
                  <a:lnTo>
                    <a:pt x="5687" y="1787"/>
                  </a:lnTo>
                  <a:cubicBezTo>
                    <a:pt x="5696" y="1301"/>
                    <a:pt x="5295" y="909"/>
                    <a:pt x="4818" y="909"/>
                  </a:cubicBezTo>
                  <a:lnTo>
                    <a:pt x="4475" y="909"/>
                  </a:lnTo>
                  <a:cubicBezTo>
                    <a:pt x="4408" y="909"/>
                    <a:pt x="4361" y="890"/>
                    <a:pt x="4313" y="843"/>
                  </a:cubicBezTo>
                  <a:lnTo>
                    <a:pt x="3512" y="41"/>
                  </a:lnTo>
                  <a:cubicBezTo>
                    <a:pt x="3483" y="13"/>
                    <a:pt x="3449" y="0"/>
                    <a:pt x="3415"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72"/>
            <p:cNvSpPr/>
            <p:nvPr/>
          </p:nvSpPr>
          <p:spPr>
            <a:xfrm>
              <a:off x="7664014" y="1576133"/>
              <a:ext cx="126186" cy="144148"/>
            </a:xfrm>
            <a:custGeom>
              <a:avLst/>
              <a:gdLst/>
              <a:ahLst/>
              <a:cxnLst/>
              <a:rect l="l" t="t" r="r" b="b"/>
              <a:pathLst>
                <a:path w="4819" h="5505" extrusionOk="0">
                  <a:moveTo>
                    <a:pt x="3415" y="0"/>
                  </a:moveTo>
                  <a:cubicBezTo>
                    <a:pt x="3347" y="0"/>
                    <a:pt x="3283" y="53"/>
                    <a:pt x="3283" y="137"/>
                  </a:cubicBezTo>
                  <a:lnTo>
                    <a:pt x="3283" y="690"/>
                  </a:lnTo>
                  <a:cubicBezTo>
                    <a:pt x="3283" y="814"/>
                    <a:pt x="3187" y="909"/>
                    <a:pt x="3063" y="909"/>
                  </a:cubicBezTo>
                  <a:lnTo>
                    <a:pt x="878" y="909"/>
                  </a:lnTo>
                  <a:cubicBezTo>
                    <a:pt x="392" y="909"/>
                    <a:pt x="1" y="1301"/>
                    <a:pt x="1" y="1787"/>
                  </a:cubicBezTo>
                  <a:lnTo>
                    <a:pt x="1" y="2569"/>
                  </a:lnTo>
                  <a:cubicBezTo>
                    <a:pt x="1" y="3857"/>
                    <a:pt x="821" y="5031"/>
                    <a:pt x="2052" y="5393"/>
                  </a:cubicBezTo>
                  <a:cubicBezTo>
                    <a:pt x="2310" y="5467"/>
                    <a:pt x="2576" y="5505"/>
                    <a:pt x="2842" y="5505"/>
                  </a:cubicBezTo>
                  <a:cubicBezTo>
                    <a:pt x="2989" y="5505"/>
                    <a:pt x="3136" y="5493"/>
                    <a:pt x="3283" y="5469"/>
                  </a:cubicBezTo>
                  <a:cubicBezTo>
                    <a:pt x="1909" y="5250"/>
                    <a:pt x="878" y="4010"/>
                    <a:pt x="878" y="2579"/>
                  </a:cubicBezTo>
                  <a:lnTo>
                    <a:pt x="878" y="2226"/>
                  </a:lnTo>
                  <a:cubicBezTo>
                    <a:pt x="878" y="1739"/>
                    <a:pt x="1270" y="1348"/>
                    <a:pt x="1756" y="1348"/>
                  </a:cubicBezTo>
                  <a:lnTo>
                    <a:pt x="4380" y="1348"/>
                  </a:lnTo>
                  <a:cubicBezTo>
                    <a:pt x="4618" y="1348"/>
                    <a:pt x="4818" y="1148"/>
                    <a:pt x="4818" y="909"/>
                  </a:cubicBezTo>
                  <a:lnTo>
                    <a:pt x="4475" y="909"/>
                  </a:lnTo>
                  <a:cubicBezTo>
                    <a:pt x="4408" y="909"/>
                    <a:pt x="4361" y="890"/>
                    <a:pt x="4313" y="843"/>
                  </a:cubicBezTo>
                  <a:lnTo>
                    <a:pt x="3512" y="41"/>
                  </a:lnTo>
                  <a:cubicBezTo>
                    <a:pt x="3483" y="13"/>
                    <a:pt x="3449" y="0"/>
                    <a:pt x="3415"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72"/>
            <p:cNvSpPr/>
            <p:nvPr/>
          </p:nvSpPr>
          <p:spPr>
            <a:xfrm>
              <a:off x="7690749" y="1611431"/>
              <a:ext cx="26761" cy="11521"/>
            </a:xfrm>
            <a:custGeom>
              <a:avLst/>
              <a:gdLst/>
              <a:ahLst/>
              <a:cxnLst/>
              <a:rect l="l" t="t" r="r" b="b"/>
              <a:pathLst>
                <a:path w="1022" h="440" extrusionOk="0">
                  <a:moveTo>
                    <a:pt x="296" y="0"/>
                  </a:moveTo>
                  <a:cubicBezTo>
                    <a:pt x="1" y="0"/>
                    <a:pt x="1"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72"/>
            <p:cNvSpPr/>
            <p:nvPr/>
          </p:nvSpPr>
          <p:spPr>
            <a:xfrm>
              <a:off x="7759458" y="1611431"/>
              <a:ext cx="26735" cy="11521"/>
            </a:xfrm>
            <a:custGeom>
              <a:avLst/>
              <a:gdLst/>
              <a:ahLst/>
              <a:cxnLst/>
              <a:rect l="l" t="t" r="r" b="b"/>
              <a:pathLst>
                <a:path w="1021" h="440" extrusionOk="0">
                  <a:moveTo>
                    <a:pt x="296" y="0"/>
                  </a:moveTo>
                  <a:cubicBezTo>
                    <a:pt x="0" y="0"/>
                    <a:pt x="0" y="439"/>
                    <a:pt x="296" y="439"/>
                  </a:cubicBezTo>
                  <a:lnTo>
                    <a:pt x="735" y="439"/>
                  </a:lnTo>
                  <a:cubicBezTo>
                    <a:pt x="1021" y="439"/>
                    <a:pt x="1021" y="0"/>
                    <a:pt x="73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72"/>
            <p:cNvSpPr/>
            <p:nvPr/>
          </p:nvSpPr>
          <p:spPr>
            <a:xfrm>
              <a:off x="7698499" y="1629106"/>
              <a:ext cx="11521" cy="17308"/>
            </a:xfrm>
            <a:custGeom>
              <a:avLst/>
              <a:gdLst/>
              <a:ahLst/>
              <a:cxnLst/>
              <a:rect l="l" t="t" r="r" b="b"/>
              <a:pathLst>
                <a:path w="440" h="661" extrusionOk="0">
                  <a:moveTo>
                    <a:pt x="220" y="0"/>
                  </a:moveTo>
                  <a:cubicBezTo>
                    <a:pt x="110" y="0"/>
                    <a:pt x="0" y="74"/>
                    <a:pt x="0" y="222"/>
                  </a:cubicBezTo>
                  <a:lnTo>
                    <a:pt x="0" y="441"/>
                  </a:lnTo>
                  <a:cubicBezTo>
                    <a:pt x="0" y="556"/>
                    <a:pt x="96" y="661"/>
                    <a:pt x="220" y="661"/>
                  </a:cubicBezTo>
                  <a:cubicBezTo>
                    <a:pt x="334" y="661"/>
                    <a:pt x="439" y="556"/>
                    <a:pt x="439" y="441"/>
                  </a:cubicBezTo>
                  <a:lnTo>
                    <a:pt x="439" y="222"/>
                  </a:lnTo>
                  <a:cubicBezTo>
                    <a:pt x="439" y="74"/>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72"/>
            <p:cNvSpPr/>
            <p:nvPr/>
          </p:nvSpPr>
          <p:spPr>
            <a:xfrm>
              <a:off x="7767183" y="1629106"/>
              <a:ext cx="11521" cy="17308"/>
            </a:xfrm>
            <a:custGeom>
              <a:avLst/>
              <a:gdLst/>
              <a:ahLst/>
              <a:cxnLst/>
              <a:rect l="l" t="t" r="r" b="b"/>
              <a:pathLst>
                <a:path w="440" h="661" extrusionOk="0">
                  <a:moveTo>
                    <a:pt x="220" y="0"/>
                  </a:moveTo>
                  <a:cubicBezTo>
                    <a:pt x="111" y="0"/>
                    <a:pt x="1" y="74"/>
                    <a:pt x="1" y="222"/>
                  </a:cubicBezTo>
                  <a:lnTo>
                    <a:pt x="1" y="441"/>
                  </a:lnTo>
                  <a:cubicBezTo>
                    <a:pt x="1" y="556"/>
                    <a:pt x="96" y="661"/>
                    <a:pt x="220" y="661"/>
                  </a:cubicBezTo>
                  <a:cubicBezTo>
                    <a:pt x="344" y="661"/>
                    <a:pt x="440" y="556"/>
                    <a:pt x="440" y="441"/>
                  </a:cubicBezTo>
                  <a:lnTo>
                    <a:pt x="440" y="222"/>
                  </a:lnTo>
                  <a:cubicBezTo>
                    <a:pt x="440" y="74"/>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72"/>
            <p:cNvSpPr/>
            <p:nvPr/>
          </p:nvSpPr>
          <p:spPr>
            <a:xfrm>
              <a:off x="7610073" y="1789541"/>
              <a:ext cx="48233" cy="68212"/>
            </a:xfrm>
            <a:custGeom>
              <a:avLst/>
              <a:gdLst/>
              <a:ahLst/>
              <a:cxnLst/>
              <a:rect l="l" t="t" r="r" b="b"/>
              <a:pathLst>
                <a:path w="1842" h="2605" extrusionOk="0">
                  <a:moveTo>
                    <a:pt x="248" y="0"/>
                  </a:moveTo>
                  <a:cubicBezTo>
                    <a:pt x="143" y="105"/>
                    <a:pt x="67" y="229"/>
                    <a:pt x="0" y="363"/>
                  </a:cubicBezTo>
                  <a:lnTo>
                    <a:pt x="1193" y="1431"/>
                  </a:lnTo>
                  <a:cubicBezTo>
                    <a:pt x="1336" y="1555"/>
                    <a:pt x="1412" y="1736"/>
                    <a:pt x="1412" y="1927"/>
                  </a:cubicBezTo>
                  <a:lnTo>
                    <a:pt x="1412" y="2605"/>
                  </a:lnTo>
                  <a:lnTo>
                    <a:pt x="1841" y="2605"/>
                  </a:lnTo>
                  <a:lnTo>
                    <a:pt x="1841" y="1918"/>
                  </a:lnTo>
                  <a:cubicBezTo>
                    <a:pt x="1841" y="1612"/>
                    <a:pt x="1717" y="1317"/>
                    <a:pt x="1488" y="1107"/>
                  </a:cubicBezTo>
                  <a:lnTo>
                    <a:pt x="24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72"/>
            <p:cNvSpPr/>
            <p:nvPr/>
          </p:nvSpPr>
          <p:spPr>
            <a:xfrm>
              <a:off x="7818662" y="1789541"/>
              <a:ext cx="48233" cy="68212"/>
            </a:xfrm>
            <a:custGeom>
              <a:avLst/>
              <a:gdLst/>
              <a:ahLst/>
              <a:cxnLst/>
              <a:rect l="l" t="t" r="r" b="b"/>
              <a:pathLst>
                <a:path w="1842" h="2605" extrusionOk="0">
                  <a:moveTo>
                    <a:pt x="1593" y="0"/>
                  </a:moveTo>
                  <a:lnTo>
                    <a:pt x="363" y="1107"/>
                  </a:lnTo>
                  <a:cubicBezTo>
                    <a:pt x="134" y="1317"/>
                    <a:pt x="0" y="1612"/>
                    <a:pt x="0" y="1918"/>
                  </a:cubicBezTo>
                  <a:lnTo>
                    <a:pt x="0" y="2605"/>
                  </a:lnTo>
                  <a:lnTo>
                    <a:pt x="429" y="2605"/>
                  </a:lnTo>
                  <a:lnTo>
                    <a:pt x="429" y="1927"/>
                  </a:lnTo>
                  <a:cubicBezTo>
                    <a:pt x="429" y="1736"/>
                    <a:pt x="515" y="1555"/>
                    <a:pt x="649" y="1431"/>
                  </a:cubicBezTo>
                  <a:lnTo>
                    <a:pt x="1841" y="363"/>
                  </a:lnTo>
                  <a:cubicBezTo>
                    <a:pt x="1784" y="229"/>
                    <a:pt x="1698" y="105"/>
                    <a:pt x="15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72"/>
            <p:cNvSpPr/>
            <p:nvPr/>
          </p:nvSpPr>
          <p:spPr>
            <a:xfrm>
              <a:off x="7712744" y="1666393"/>
              <a:ext cx="51480" cy="22990"/>
            </a:xfrm>
            <a:custGeom>
              <a:avLst/>
              <a:gdLst/>
              <a:ahLst/>
              <a:cxnLst/>
              <a:rect l="l" t="t" r="r" b="b"/>
              <a:pathLst>
                <a:path w="1966" h="878" extrusionOk="0">
                  <a:moveTo>
                    <a:pt x="124" y="0"/>
                  </a:moveTo>
                  <a:cubicBezTo>
                    <a:pt x="57" y="0"/>
                    <a:pt x="0" y="67"/>
                    <a:pt x="10" y="134"/>
                  </a:cubicBezTo>
                  <a:cubicBezTo>
                    <a:pt x="86" y="553"/>
                    <a:pt x="487" y="878"/>
                    <a:pt x="983" y="878"/>
                  </a:cubicBezTo>
                  <a:cubicBezTo>
                    <a:pt x="1479" y="878"/>
                    <a:pt x="1889" y="553"/>
                    <a:pt x="1956" y="134"/>
                  </a:cubicBezTo>
                  <a:cubicBezTo>
                    <a:pt x="1965" y="67"/>
                    <a:pt x="1918" y="0"/>
                    <a:pt x="18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72"/>
            <p:cNvSpPr/>
            <p:nvPr/>
          </p:nvSpPr>
          <p:spPr>
            <a:xfrm>
              <a:off x="7704234" y="1794778"/>
              <a:ext cx="11260" cy="62975"/>
            </a:xfrm>
            <a:custGeom>
              <a:avLst/>
              <a:gdLst/>
              <a:ahLst/>
              <a:cxnLst/>
              <a:rect l="l" t="t" r="r" b="b"/>
              <a:pathLst>
                <a:path w="430" h="2405" extrusionOk="0">
                  <a:moveTo>
                    <a:pt x="220" y="1"/>
                  </a:moveTo>
                  <a:cubicBezTo>
                    <a:pt x="96" y="1"/>
                    <a:pt x="1" y="96"/>
                    <a:pt x="1" y="220"/>
                  </a:cubicBezTo>
                  <a:lnTo>
                    <a:pt x="1" y="2405"/>
                  </a:lnTo>
                  <a:lnTo>
                    <a:pt x="430" y="2405"/>
                  </a:lnTo>
                  <a:lnTo>
                    <a:pt x="430" y="220"/>
                  </a:lnTo>
                  <a:cubicBezTo>
                    <a:pt x="430" y="96"/>
                    <a:pt x="335"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72"/>
            <p:cNvSpPr/>
            <p:nvPr/>
          </p:nvSpPr>
          <p:spPr>
            <a:xfrm>
              <a:off x="7761448" y="1794778"/>
              <a:ext cx="11521" cy="62975"/>
            </a:xfrm>
            <a:custGeom>
              <a:avLst/>
              <a:gdLst/>
              <a:ahLst/>
              <a:cxnLst/>
              <a:rect l="l" t="t" r="r" b="b"/>
              <a:pathLst>
                <a:path w="440" h="2405" extrusionOk="0">
                  <a:moveTo>
                    <a:pt x="220" y="1"/>
                  </a:moveTo>
                  <a:cubicBezTo>
                    <a:pt x="96" y="1"/>
                    <a:pt x="0" y="96"/>
                    <a:pt x="0" y="220"/>
                  </a:cubicBezTo>
                  <a:lnTo>
                    <a:pt x="0" y="2405"/>
                  </a:lnTo>
                  <a:lnTo>
                    <a:pt x="439" y="2405"/>
                  </a:lnTo>
                  <a:lnTo>
                    <a:pt x="439" y="220"/>
                  </a:lnTo>
                  <a:cubicBezTo>
                    <a:pt x="439" y="96"/>
                    <a:pt x="344" y="1"/>
                    <a:pt x="2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87" name="Google Shape;14287;p72"/>
          <p:cNvGrpSpPr/>
          <p:nvPr/>
        </p:nvGrpSpPr>
        <p:grpSpPr>
          <a:xfrm>
            <a:off x="8060455" y="3790075"/>
            <a:ext cx="264076" cy="354623"/>
            <a:chOff x="8060455" y="3790075"/>
            <a:chExt cx="264076" cy="354623"/>
          </a:xfrm>
        </p:grpSpPr>
        <p:sp>
          <p:nvSpPr>
            <p:cNvPr id="14288" name="Google Shape;14288;p72"/>
            <p:cNvSpPr/>
            <p:nvPr/>
          </p:nvSpPr>
          <p:spPr>
            <a:xfrm>
              <a:off x="8074202" y="3790075"/>
              <a:ext cx="237079" cy="113800"/>
            </a:xfrm>
            <a:custGeom>
              <a:avLst/>
              <a:gdLst/>
              <a:ahLst/>
              <a:cxnLst/>
              <a:rect l="l" t="t" r="r" b="b"/>
              <a:pathLst>
                <a:path w="9054" h="4346" extrusionOk="0">
                  <a:moveTo>
                    <a:pt x="4527" y="0"/>
                  </a:moveTo>
                  <a:cubicBezTo>
                    <a:pt x="4432" y="0"/>
                    <a:pt x="4336" y="15"/>
                    <a:pt x="4246" y="43"/>
                  </a:cubicBezTo>
                  <a:lnTo>
                    <a:pt x="1498" y="768"/>
                  </a:lnTo>
                  <a:cubicBezTo>
                    <a:pt x="1336" y="816"/>
                    <a:pt x="1193" y="921"/>
                    <a:pt x="1107" y="1074"/>
                  </a:cubicBezTo>
                  <a:lnTo>
                    <a:pt x="105" y="2743"/>
                  </a:lnTo>
                  <a:cubicBezTo>
                    <a:pt x="0" y="2915"/>
                    <a:pt x="29" y="3134"/>
                    <a:pt x="172" y="3277"/>
                  </a:cubicBezTo>
                  <a:lnTo>
                    <a:pt x="1241" y="4346"/>
                  </a:lnTo>
                  <a:lnTo>
                    <a:pt x="7814" y="4346"/>
                  </a:lnTo>
                  <a:lnTo>
                    <a:pt x="8892" y="3277"/>
                  </a:lnTo>
                  <a:cubicBezTo>
                    <a:pt x="9035" y="3134"/>
                    <a:pt x="9054" y="2915"/>
                    <a:pt x="8958" y="2743"/>
                  </a:cubicBezTo>
                  <a:lnTo>
                    <a:pt x="7957" y="1074"/>
                  </a:lnTo>
                  <a:cubicBezTo>
                    <a:pt x="7861" y="921"/>
                    <a:pt x="7718" y="816"/>
                    <a:pt x="7546" y="768"/>
                  </a:cubicBezTo>
                  <a:lnTo>
                    <a:pt x="4809" y="43"/>
                  </a:lnTo>
                  <a:cubicBezTo>
                    <a:pt x="4718" y="15"/>
                    <a:pt x="4622" y="0"/>
                    <a:pt x="452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72"/>
            <p:cNvSpPr/>
            <p:nvPr/>
          </p:nvSpPr>
          <p:spPr>
            <a:xfrm>
              <a:off x="8083681" y="3955564"/>
              <a:ext cx="80231" cy="126186"/>
            </a:xfrm>
            <a:custGeom>
              <a:avLst/>
              <a:gdLst/>
              <a:ahLst/>
              <a:cxnLst/>
              <a:rect l="l" t="t" r="r" b="b"/>
              <a:pathLst>
                <a:path w="3064" h="4819" extrusionOk="0">
                  <a:moveTo>
                    <a:pt x="879" y="1"/>
                  </a:moveTo>
                  <a:cubicBezTo>
                    <a:pt x="879" y="1374"/>
                    <a:pt x="1" y="1842"/>
                    <a:pt x="1" y="3912"/>
                  </a:cubicBezTo>
                  <a:lnTo>
                    <a:pt x="1" y="4818"/>
                  </a:lnTo>
                  <a:lnTo>
                    <a:pt x="3063" y="4818"/>
                  </a:lnTo>
                  <a:lnTo>
                    <a:pt x="306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72"/>
            <p:cNvSpPr/>
            <p:nvPr/>
          </p:nvSpPr>
          <p:spPr>
            <a:xfrm>
              <a:off x="8060716" y="4018513"/>
              <a:ext cx="263814" cy="126186"/>
            </a:xfrm>
            <a:custGeom>
              <a:avLst/>
              <a:gdLst/>
              <a:ahLst/>
              <a:cxnLst/>
              <a:rect l="l" t="t" r="r" b="b"/>
              <a:pathLst>
                <a:path w="10075" h="4819" extrusionOk="0">
                  <a:moveTo>
                    <a:pt x="3721" y="1"/>
                  </a:moveTo>
                  <a:lnTo>
                    <a:pt x="3721" y="697"/>
                  </a:lnTo>
                  <a:cubicBezTo>
                    <a:pt x="3721" y="1069"/>
                    <a:pt x="3492" y="1403"/>
                    <a:pt x="3139" y="1518"/>
                  </a:cubicBezTo>
                  <a:lnTo>
                    <a:pt x="878" y="2319"/>
                  </a:lnTo>
                  <a:cubicBezTo>
                    <a:pt x="353" y="2510"/>
                    <a:pt x="0" y="3006"/>
                    <a:pt x="0" y="3559"/>
                  </a:cubicBezTo>
                  <a:lnTo>
                    <a:pt x="0" y="4170"/>
                  </a:lnTo>
                  <a:cubicBezTo>
                    <a:pt x="0" y="4532"/>
                    <a:pt x="296" y="4818"/>
                    <a:pt x="658" y="4818"/>
                  </a:cubicBezTo>
                  <a:lnTo>
                    <a:pt x="9416" y="4818"/>
                  </a:lnTo>
                  <a:cubicBezTo>
                    <a:pt x="9779" y="4818"/>
                    <a:pt x="10074" y="4532"/>
                    <a:pt x="10074" y="4170"/>
                  </a:cubicBezTo>
                  <a:lnTo>
                    <a:pt x="10074" y="3559"/>
                  </a:lnTo>
                  <a:cubicBezTo>
                    <a:pt x="10074" y="3006"/>
                    <a:pt x="9721" y="2510"/>
                    <a:pt x="9197" y="2319"/>
                  </a:cubicBezTo>
                  <a:lnTo>
                    <a:pt x="6936" y="1527"/>
                  </a:lnTo>
                  <a:cubicBezTo>
                    <a:pt x="6583" y="1403"/>
                    <a:pt x="6344" y="1069"/>
                    <a:pt x="6344" y="697"/>
                  </a:cubicBezTo>
                  <a:lnTo>
                    <a:pt x="634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72"/>
            <p:cNvSpPr/>
            <p:nvPr/>
          </p:nvSpPr>
          <p:spPr>
            <a:xfrm>
              <a:off x="8060455" y="4057241"/>
              <a:ext cx="264076" cy="87458"/>
            </a:xfrm>
            <a:custGeom>
              <a:avLst/>
              <a:gdLst/>
              <a:ahLst/>
              <a:cxnLst/>
              <a:rect l="l" t="t" r="r" b="b"/>
              <a:pathLst>
                <a:path w="10085" h="3340" extrusionOk="0">
                  <a:moveTo>
                    <a:pt x="3235" y="0"/>
                  </a:moveTo>
                  <a:cubicBezTo>
                    <a:pt x="3206" y="19"/>
                    <a:pt x="3177" y="29"/>
                    <a:pt x="3149" y="48"/>
                  </a:cubicBezTo>
                  <a:lnTo>
                    <a:pt x="878" y="840"/>
                  </a:lnTo>
                  <a:cubicBezTo>
                    <a:pt x="354" y="1031"/>
                    <a:pt x="1" y="1527"/>
                    <a:pt x="1" y="2080"/>
                  </a:cubicBezTo>
                  <a:lnTo>
                    <a:pt x="1" y="2691"/>
                  </a:lnTo>
                  <a:cubicBezTo>
                    <a:pt x="1" y="3053"/>
                    <a:pt x="296" y="3339"/>
                    <a:pt x="659" y="3339"/>
                  </a:cubicBezTo>
                  <a:lnTo>
                    <a:pt x="9426" y="3339"/>
                  </a:lnTo>
                  <a:cubicBezTo>
                    <a:pt x="9789" y="3339"/>
                    <a:pt x="10084" y="3053"/>
                    <a:pt x="10084" y="2691"/>
                  </a:cubicBezTo>
                  <a:lnTo>
                    <a:pt x="10084" y="2080"/>
                  </a:lnTo>
                  <a:cubicBezTo>
                    <a:pt x="10084" y="1527"/>
                    <a:pt x="9731" y="1031"/>
                    <a:pt x="9207" y="840"/>
                  </a:cubicBezTo>
                  <a:lnTo>
                    <a:pt x="6946" y="48"/>
                  </a:lnTo>
                  <a:cubicBezTo>
                    <a:pt x="6908" y="29"/>
                    <a:pt x="6879" y="19"/>
                    <a:pt x="6850" y="0"/>
                  </a:cubicBezTo>
                  <a:lnTo>
                    <a:pt x="5047" y="1155"/>
                  </a:lnTo>
                  <a:lnTo>
                    <a:pt x="323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72"/>
            <p:cNvSpPr/>
            <p:nvPr/>
          </p:nvSpPr>
          <p:spPr>
            <a:xfrm>
              <a:off x="8125420" y="4057241"/>
              <a:ext cx="134408" cy="61142"/>
            </a:xfrm>
            <a:custGeom>
              <a:avLst/>
              <a:gdLst/>
              <a:ahLst/>
              <a:cxnLst/>
              <a:rect l="l" t="t" r="r" b="b"/>
              <a:pathLst>
                <a:path w="5133" h="2335" extrusionOk="0">
                  <a:moveTo>
                    <a:pt x="763" y="0"/>
                  </a:moveTo>
                  <a:cubicBezTo>
                    <a:pt x="725" y="10"/>
                    <a:pt x="696" y="29"/>
                    <a:pt x="668" y="39"/>
                  </a:cubicBezTo>
                  <a:lnTo>
                    <a:pt x="0" y="277"/>
                  </a:lnTo>
                  <a:cubicBezTo>
                    <a:pt x="10" y="315"/>
                    <a:pt x="19" y="344"/>
                    <a:pt x="38" y="372"/>
                  </a:cubicBezTo>
                  <a:lnTo>
                    <a:pt x="735" y="1947"/>
                  </a:lnTo>
                  <a:cubicBezTo>
                    <a:pt x="843" y="2194"/>
                    <a:pt x="1089" y="2334"/>
                    <a:pt x="1340" y="2334"/>
                  </a:cubicBezTo>
                  <a:cubicBezTo>
                    <a:pt x="1485" y="2334"/>
                    <a:pt x="1633" y="2287"/>
                    <a:pt x="1755" y="2185"/>
                  </a:cubicBezTo>
                  <a:lnTo>
                    <a:pt x="2566" y="1508"/>
                  </a:lnTo>
                  <a:lnTo>
                    <a:pt x="3377" y="2185"/>
                  </a:lnTo>
                  <a:cubicBezTo>
                    <a:pt x="3500" y="2287"/>
                    <a:pt x="3646" y="2334"/>
                    <a:pt x="3791" y="2334"/>
                  </a:cubicBezTo>
                  <a:cubicBezTo>
                    <a:pt x="4039" y="2334"/>
                    <a:pt x="4283" y="2194"/>
                    <a:pt x="4398" y="1947"/>
                  </a:cubicBezTo>
                  <a:lnTo>
                    <a:pt x="5094" y="372"/>
                  </a:lnTo>
                  <a:cubicBezTo>
                    <a:pt x="5104" y="344"/>
                    <a:pt x="5123" y="315"/>
                    <a:pt x="5133" y="277"/>
                  </a:cubicBezTo>
                  <a:lnTo>
                    <a:pt x="4465" y="39"/>
                  </a:lnTo>
                  <a:cubicBezTo>
                    <a:pt x="4436" y="29"/>
                    <a:pt x="4398" y="10"/>
                    <a:pt x="4369" y="0"/>
                  </a:cubicBezTo>
                  <a:lnTo>
                    <a:pt x="2566" y="1145"/>
                  </a:lnTo>
                  <a:lnTo>
                    <a:pt x="76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3" name="Google Shape;14293;p72"/>
            <p:cNvSpPr/>
            <p:nvPr/>
          </p:nvSpPr>
          <p:spPr>
            <a:xfrm>
              <a:off x="8158386" y="4018513"/>
              <a:ext cx="68709" cy="23017"/>
            </a:xfrm>
            <a:custGeom>
              <a:avLst/>
              <a:gdLst/>
              <a:ahLst/>
              <a:cxnLst/>
              <a:rect l="l" t="t" r="r" b="b"/>
              <a:pathLst>
                <a:path w="2624" h="879" extrusionOk="0">
                  <a:moveTo>
                    <a:pt x="0" y="1"/>
                  </a:moveTo>
                  <a:lnTo>
                    <a:pt x="0" y="602"/>
                  </a:lnTo>
                  <a:cubicBezTo>
                    <a:pt x="411" y="783"/>
                    <a:pt x="859" y="878"/>
                    <a:pt x="1307" y="878"/>
                  </a:cubicBezTo>
                  <a:cubicBezTo>
                    <a:pt x="1756" y="878"/>
                    <a:pt x="2204" y="783"/>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4" name="Google Shape;14294;p72"/>
            <p:cNvSpPr/>
            <p:nvPr/>
          </p:nvSpPr>
          <p:spPr>
            <a:xfrm>
              <a:off x="8096171" y="3875386"/>
              <a:ext cx="188139" cy="154413"/>
            </a:xfrm>
            <a:custGeom>
              <a:avLst/>
              <a:gdLst/>
              <a:ahLst/>
              <a:cxnLst/>
              <a:rect l="l" t="t" r="r" b="b"/>
              <a:pathLst>
                <a:path w="7185" h="5897" extrusionOk="0">
                  <a:moveTo>
                    <a:pt x="2157" y="0"/>
                  </a:moveTo>
                  <a:cubicBezTo>
                    <a:pt x="1432" y="0"/>
                    <a:pt x="840" y="582"/>
                    <a:pt x="840" y="1307"/>
                  </a:cubicBezTo>
                  <a:lnTo>
                    <a:pt x="840" y="2185"/>
                  </a:lnTo>
                  <a:lnTo>
                    <a:pt x="726" y="2185"/>
                  </a:lnTo>
                  <a:cubicBezTo>
                    <a:pt x="1" y="2185"/>
                    <a:pt x="1" y="3282"/>
                    <a:pt x="726" y="3282"/>
                  </a:cubicBezTo>
                  <a:lnTo>
                    <a:pt x="850" y="3282"/>
                  </a:lnTo>
                  <a:cubicBezTo>
                    <a:pt x="964" y="4761"/>
                    <a:pt x="2195" y="5896"/>
                    <a:pt x="3683" y="5896"/>
                  </a:cubicBezTo>
                  <a:cubicBezTo>
                    <a:pt x="5162" y="5896"/>
                    <a:pt x="6402" y="4761"/>
                    <a:pt x="6517" y="3282"/>
                  </a:cubicBezTo>
                  <a:lnTo>
                    <a:pt x="6641" y="3282"/>
                  </a:lnTo>
                  <a:cubicBezTo>
                    <a:pt x="6936" y="3282"/>
                    <a:pt x="7184" y="3034"/>
                    <a:pt x="7184" y="2729"/>
                  </a:cubicBezTo>
                  <a:cubicBezTo>
                    <a:pt x="7184" y="2433"/>
                    <a:pt x="6936" y="2185"/>
                    <a:pt x="6641" y="2185"/>
                  </a:cubicBezTo>
                  <a:lnTo>
                    <a:pt x="6526" y="2185"/>
                  </a:lnTo>
                  <a:lnTo>
                    <a:pt x="6526" y="1307"/>
                  </a:lnTo>
                  <a:cubicBezTo>
                    <a:pt x="6526" y="582"/>
                    <a:pt x="5944" y="0"/>
                    <a:pt x="521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72"/>
            <p:cNvSpPr/>
            <p:nvPr/>
          </p:nvSpPr>
          <p:spPr>
            <a:xfrm>
              <a:off x="8152390" y="3933412"/>
              <a:ext cx="11521" cy="16942"/>
            </a:xfrm>
            <a:custGeom>
              <a:avLst/>
              <a:gdLst/>
              <a:ahLst/>
              <a:cxnLst/>
              <a:rect l="l" t="t" r="r" b="b"/>
              <a:pathLst>
                <a:path w="440" h="647" extrusionOk="0">
                  <a:moveTo>
                    <a:pt x="220" y="0"/>
                  </a:moveTo>
                  <a:cubicBezTo>
                    <a:pt x="115" y="0"/>
                    <a:pt x="10" y="69"/>
                    <a:pt x="0" y="208"/>
                  </a:cubicBezTo>
                  <a:lnTo>
                    <a:pt x="0" y="427"/>
                  </a:lnTo>
                  <a:cubicBezTo>
                    <a:pt x="0" y="541"/>
                    <a:pt x="105" y="646"/>
                    <a:pt x="220" y="646"/>
                  </a:cubicBezTo>
                  <a:cubicBezTo>
                    <a:pt x="34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72"/>
            <p:cNvSpPr/>
            <p:nvPr/>
          </p:nvSpPr>
          <p:spPr>
            <a:xfrm>
              <a:off x="8221335" y="3933412"/>
              <a:ext cx="11521" cy="16942"/>
            </a:xfrm>
            <a:custGeom>
              <a:avLst/>
              <a:gdLst/>
              <a:ahLst/>
              <a:cxnLst/>
              <a:rect l="l" t="t" r="r" b="b"/>
              <a:pathLst>
                <a:path w="440" h="647" extrusionOk="0">
                  <a:moveTo>
                    <a:pt x="220" y="0"/>
                  </a:moveTo>
                  <a:cubicBezTo>
                    <a:pt x="115" y="0"/>
                    <a:pt x="10" y="69"/>
                    <a:pt x="0" y="208"/>
                  </a:cubicBezTo>
                  <a:lnTo>
                    <a:pt x="0" y="427"/>
                  </a:lnTo>
                  <a:cubicBezTo>
                    <a:pt x="0" y="541"/>
                    <a:pt x="96" y="646"/>
                    <a:pt x="220" y="646"/>
                  </a:cubicBezTo>
                  <a:cubicBezTo>
                    <a:pt x="334" y="646"/>
                    <a:pt x="439" y="541"/>
                    <a:pt x="439" y="427"/>
                  </a:cubicBezTo>
                  <a:lnTo>
                    <a:pt x="439" y="208"/>
                  </a:lnTo>
                  <a:cubicBezTo>
                    <a:pt x="430" y="69"/>
                    <a:pt x="325"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72"/>
            <p:cNvSpPr/>
            <p:nvPr/>
          </p:nvSpPr>
          <p:spPr>
            <a:xfrm>
              <a:off x="8166792" y="3978136"/>
              <a:ext cx="50930" cy="17492"/>
            </a:xfrm>
            <a:custGeom>
              <a:avLst/>
              <a:gdLst/>
              <a:ahLst/>
              <a:cxnLst/>
              <a:rect l="l" t="t" r="r" b="b"/>
              <a:pathLst>
                <a:path w="1945" h="668" extrusionOk="0">
                  <a:moveTo>
                    <a:pt x="322" y="0"/>
                  </a:moveTo>
                  <a:cubicBezTo>
                    <a:pt x="149" y="0"/>
                    <a:pt x="0" y="228"/>
                    <a:pt x="175" y="388"/>
                  </a:cubicBezTo>
                  <a:cubicBezTo>
                    <a:pt x="387" y="564"/>
                    <a:pt x="646" y="667"/>
                    <a:pt x="917" y="667"/>
                  </a:cubicBezTo>
                  <a:cubicBezTo>
                    <a:pt x="940" y="667"/>
                    <a:pt x="963" y="667"/>
                    <a:pt x="986" y="665"/>
                  </a:cubicBezTo>
                  <a:cubicBezTo>
                    <a:pt x="1009" y="667"/>
                    <a:pt x="1032" y="667"/>
                    <a:pt x="1055" y="667"/>
                  </a:cubicBezTo>
                  <a:cubicBezTo>
                    <a:pt x="1326" y="667"/>
                    <a:pt x="1586" y="564"/>
                    <a:pt x="1797" y="388"/>
                  </a:cubicBezTo>
                  <a:cubicBezTo>
                    <a:pt x="1945" y="226"/>
                    <a:pt x="1807" y="12"/>
                    <a:pt x="1640" y="12"/>
                  </a:cubicBezTo>
                  <a:cubicBezTo>
                    <a:pt x="1591" y="12"/>
                    <a:pt x="1539" y="30"/>
                    <a:pt x="1492" y="74"/>
                  </a:cubicBezTo>
                  <a:cubicBezTo>
                    <a:pt x="1339" y="179"/>
                    <a:pt x="1163" y="231"/>
                    <a:pt x="986" y="231"/>
                  </a:cubicBezTo>
                  <a:cubicBezTo>
                    <a:pt x="810" y="231"/>
                    <a:pt x="633" y="179"/>
                    <a:pt x="481" y="74"/>
                  </a:cubicBezTo>
                  <a:cubicBezTo>
                    <a:pt x="431" y="22"/>
                    <a:pt x="376" y="0"/>
                    <a:pt x="322"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72"/>
            <p:cNvSpPr/>
            <p:nvPr/>
          </p:nvSpPr>
          <p:spPr>
            <a:xfrm>
              <a:off x="8099942" y="3880885"/>
              <a:ext cx="167375" cy="149124"/>
            </a:xfrm>
            <a:custGeom>
              <a:avLst/>
              <a:gdLst/>
              <a:ahLst/>
              <a:cxnLst/>
              <a:rect l="l" t="t" r="r" b="b"/>
              <a:pathLst>
                <a:path w="6392" h="5695" extrusionOk="0">
                  <a:moveTo>
                    <a:pt x="1278" y="0"/>
                  </a:moveTo>
                  <a:cubicBezTo>
                    <a:pt x="916" y="248"/>
                    <a:pt x="696" y="659"/>
                    <a:pt x="696" y="1097"/>
                  </a:cubicBezTo>
                  <a:lnTo>
                    <a:pt x="696" y="1975"/>
                  </a:lnTo>
                  <a:lnTo>
                    <a:pt x="611" y="1975"/>
                  </a:lnTo>
                  <a:cubicBezTo>
                    <a:pt x="604" y="1975"/>
                    <a:pt x="598" y="1975"/>
                    <a:pt x="592" y="1975"/>
                  </a:cubicBezTo>
                  <a:cubicBezTo>
                    <a:pt x="314" y="1975"/>
                    <a:pt x="75" y="2182"/>
                    <a:pt x="38" y="2462"/>
                  </a:cubicBezTo>
                  <a:cubicBezTo>
                    <a:pt x="0" y="2786"/>
                    <a:pt x="258" y="3072"/>
                    <a:pt x="582" y="3072"/>
                  </a:cubicBezTo>
                  <a:lnTo>
                    <a:pt x="706" y="3072"/>
                  </a:lnTo>
                  <a:cubicBezTo>
                    <a:pt x="810" y="4575"/>
                    <a:pt x="2063" y="5695"/>
                    <a:pt x="3517" y="5695"/>
                  </a:cubicBezTo>
                  <a:cubicBezTo>
                    <a:pt x="3669" y="5695"/>
                    <a:pt x="3823" y="5683"/>
                    <a:pt x="3978" y="5657"/>
                  </a:cubicBezTo>
                  <a:cubicBezTo>
                    <a:pt x="2595" y="5448"/>
                    <a:pt x="1565" y="4255"/>
                    <a:pt x="1565" y="2853"/>
                  </a:cubicBezTo>
                  <a:cubicBezTo>
                    <a:pt x="1565" y="2333"/>
                    <a:pt x="1986" y="1922"/>
                    <a:pt x="2496" y="1922"/>
                  </a:cubicBezTo>
                  <a:cubicBezTo>
                    <a:pt x="2529" y="1922"/>
                    <a:pt x="2562" y="1924"/>
                    <a:pt x="2595" y="1927"/>
                  </a:cubicBezTo>
                  <a:cubicBezTo>
                    <a:pt x="2910" y="1956"/>
                    <a:pt x="3225" y="1975"/>
                    <a:pt x="3539" y="1975"/>
                  </a:cubicBezTo>
                  <a:cubicBezTo>
                    <a:pt x="4579" y="1975"/>
                    <a:pt x="5657" y="1813"/>
                    <a:pt x="6392" y="1469"/>
                  </a:cubicBezTo>
                  <a:lnTo>
                    <a:pt x="6392" y="1097"/>
                  </a:lnTo>
                  <a:cubicBezTo>
                    <a:pt x="6392" y="659"/>
                    <a:pt x="6163" y="248"/>
                    <a:pt x="580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72"/>
            <p:cNvSpPr/>
            <p:nvPr/>
          </p:nvSpPr>
          <p:spPr>
            <a:xfrm>
              <a:off x="8255795" y="3892380"/>
              <a:ext cx="22781" cy="42970"/>
            </a:xfrm>
            <a:custGeom>
              <a:avLst/>
              <a:gdLst/>
              <a:ahLst/>
              <a:cxnLst/>
              <a:rect l="l" t="t" r="r" b="b"/>
              <a:pathLst>
                <a:path w="870" h="1641" extrusionOk="0">
                  <a:moveTo>
                    <a:pt x="1" y="0"/>
                  </a:moveTo>
                  <a:lnTo>
                    <a:pt x="1" y="1145"/>
                  </a:lnTo>
                  <a:cubicBezTo>
                    <a:pt x="1" y="1364"/>
                    <a:pt x="163" y="1555"/>
                    <a:pt x="383" y="1584"/>
                  </a:cubicBezTo>
                  <a:lnTo>
                    <a:pt x="869" y="1641"/>
                  </a:lnTo>
                  <a:lnTo>
                    <a:pt x="86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72"/>
            <p:cNvSpPr/>
            <p:nvPr/>
          </p:nvSpPr>
          <p:spPr>
            <a:xfrm>
              <a:off x="8106435" y="3892380"/>
              <a:ext cx="22990" cy="42970"/>
            </a:xfrm>
            <a:custGeom>
              <a:avLst/>
              <a:gdLst/>
              <a:ahLst/>
              <a:cxnLst/>
              <a:rect l="l" t="t" r="r" b="b"/>
              <a:pathLst>
                <a:path w="878" h="1641" extrusionOk="0">
                  <a:moveTo>
                    <a:pt x="0" y="0"/>
                  </a:moveTo>
                  <a:lnTo>
                    <a:pt x="0" y="1641"/>
                  </a:lnTo>
                  <a:lnTo>
                    <a:pt x="496" y="1584"/>
                  </a:lnTo>
                  <a:cubicBezTo>
                    <a:pt x="716" y="1555"/>
                    <a:pt x="878" y="1364"/>
                    <a:pt x="878" y="1145"/>
                  </a:cubicBezTo>
                  <a:lnTo>
                    <a:pt x="8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72"/>
            <p:cNvSpPr/>
            <p:nvPr/>
          </p:nvSpPr>
          <p:spPr>
            <a:xfrm>
              <a:off x="8106671" y="3892380"/>
              <a:ext cx="172140" cy="28751"/>
            </a:xfrm>
            <a:custGeom>
              <a:avLst/>
              <a:gdLst/>
              <a:ahLst/>
              <a:cxnLst/>
              <a:rect l="l" t="t" r="r" b="b"/>
              <a:pathLst>
                <a:path w="6574" h="1098" extrusionOk="0">
                  <a:moveTo>
                    <a:pt x="1" y="0"/>
                  </a:moveTo>
                  <a:cubicBezTo>
                    <a:pt x="1" y="611"/>
                    <a:pt x="1470" y="1097"/>
                    <a:pt x="3282" y="1097"/>
                  </a:cubicBezTo>
                  <a:cubicBezTo>
                    <a:pt x="5095" y="1097"/>
                    <a:pt x="6564" y="611"/>
                    <a:pt x="6574"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72"/>
            <p:cNvSpPr/>
            <p:nvPr/>
          </p:nvSpPr>
          <p:spPr>
            <a:xfrm>
              <a:off x="8178627" y="4110448"/>
              <a:ext cx="27992" cy="34250"/>
            </a:xfrm>
            <a:custGeom>
              <a:avLst/>
              <a:gdLst/>
              <a:ahLst/>
              <a:cxnLst/>
              <a:rect l="l" t="t" r="r" b="b"/>
              <a:pathLst>
                <a:path w="1069" h="1308" extrusionOk="0">
                  <a:moveTo>
                    <a:pt x="859" y="0"/>
                  </a:moveTo>
                  <a:lnTo>
                    <a:pt x="200" y="10"/>
                  </a:lnTo>
                  <a:lnTo>
                    <a:pt x="0" y="1307"/>
                  </a:lnTo>
                  <a:lnTo>
                    <a:pt x="1069" y="1307"/>
                  </a:lnTo>
                  <a:lnTo>
                    <a:pt x="859"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72"/>
            <p:cNvSpPr/>
            <p:nvPr/>
          </p:nvSpPr>
          <p:spPr>
            <a:xfrm>
              <a:off x="8171112" y="4081724"/>
              <a:ext cx="42760" cy="31736"/>
            </a:xfrm>
            <a:custGeom>
              <a:avLst/>
              <a:gdLst/>
              <a:ahLst/>
              <a:cxnLst/>
              <a:rect l="l" t="t" r="r" b="b"/>
              <a:pathLst>
                <a:path w="1633" h="1212" extrusionOk="0">
                  <a:moveTo>
                    <a:pt x="1" y="0"/>
                  </a:moveTo>
                  <a:lnTo>
                    <a:pt x="287" y="907"/>
                  </a:lnTo>
                  <a:cubicBezTo>
                    <a:pt x="344" y="1088"/>
                    <a:pt x="516" y="1212"/>
                    <a:pt x="707" y="1212"/>
                  </a:cubicBezTo>
                  <a:lnTo>
                    <a:pt x="936" y="1212"/>
                  </a:lnTo>
                  <a:cubicBezTo>
                    <a:pt x="1127" y="1212"/>
                    <a:pt x="1298" y="1088"/>
                    <a:pt x="1346" y="907"/>
                  </a:cubicBezTo>
                  <a:lnTo>
                    <a:pt x="1632"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72"/>
            <p:cNvSpPr/>
            <p:nvPr/>
          </p:nvSpPr>
          <p:spPr>
            <a:xfrm>
              <a:off x="8135894" y="4044017"/>
              <a:ext cx="56743" cy="62844"/>
            </a:xfrm>
            <a:custGeom>
              <a:avLst/>
              <a:gdLst/>
              <a:ahLst/>
              <a:cxnLst/>
              <a:rect l="l" t="t" r="r" b="b"/>
              <a:pathLst>
                <a:path w="2167" h="2400" extrusionOk="0">
                  <a:moveTo>
                    <a:pt x="635" y="1"/>
                  </a:moveTo>
                  <a:cubicBezTo>
                    <a:pt x="579" y="1"/>
                    <a:pt x="522" y="22"/>
                    <a:pt x="478" y="67"/>
                  </a:cubicBezTo>
                  <a:lnTo>
                    <a:pt x="87" y="458"/>
                  </a:lnTo>
                  <a:cubicBezTo>
                    <a:pt x="20" y="524"/>
                    <a:pt x="1" y="620"/>
                    <a:pt x="39" y="696"/>
                  </a:cubicBezTo>
                  <a:lnTo>
                    <a:pt x="735" y="2270"/>
                  </a:lnTo>
                  <a:cubicBezTo>
                    <a:pt x="771" y="2353"/>
                    <a:pt x="851" y="2400"/>
                    <a:pt x="934" y="2400"/>
                  </a:cubicBezTo>
                  <a:cubicBezTo>
                    <a:pt x="984" y="2400"/>
                    <a:pt x="1036" y="2383"/>
                    <a:pt x="1079" y="2347"/>
                  </a:cubicBezTo>
                  <a:lnTo>
                    <a:pt x="2166" y="1440"/>
                  </a:lnTo>
                  <a:lnTo>
                    <a:pt x="783" y="57"/>
                  </a:lnTo>
                  <a:cubicBezTo>
                    <a:pt x="741" y="20"/>
                    <a:pt x="688" y="1"/>
                    <a:pt x="635"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72"/>
            <p:cNvSpPr/>
            <p:nvPr/>
          </p:nvSpPr>
          <p:spPr>
            <a:xfrm>
              <a:off x="8192610" y="4044017"/>
              <a:ext cx="56717" cy="62844"/>
            </a:xfrm>
            <a:custGeom>
              <a:avLst/>
              <a:gdLst/>
              <a:ahLst/>
              <a:cxnLst/>
              <a:rect l="l" t="t" r="r" b="b"/>
              <a:pathLst>
                <a:path w="2166" h="2400" extrusionOk="0">
                  <a:moveTo>
                    <a:pt x="1531" y="1"/>
                  </a:moveTo>
                  <a:cubicBezTo>
                    <a:pt x="1478" y="1"/>
                    <a:pt x="1425" y="20"/>
                    <a:pt x="1384" y="57"/>
                  </a:cubicBezTo>
                  <a:lnTo>
                    <a:pt x="0" y="1440"/>
                  </a:lnTo>
                  <a:lnTo>
                    <a:pt x="1088" y="2347"/>
                  </a:lnTo>
                  <a:cubicBezTo>
                    <a:pt x="1131" y="2383"/>
                    <a:pt x="1182" y="2400"/>
                    <a:pt x="1233" y="2400"/>
                  </a:cubicBezTo>
                  <a:cubicBezTo>
                    <a:pt x="1316" y="2400"/>
                    <a:pt x="1396" y="2353"/>
                    <a:pt x="1431" y="2270"/>
                  </a:cubicBezTo>
                  <a:lnTo>
                    <a:pt x="2128" y="696"/>
                  </a:lnTo>
                  <a:cubicBezTo>
                    <a:pt x="2166" y="620"/>
                    <a:pt x="2147" y="524"/>
                    <a:pt x="2080" y="458"/>
                  </a:cubicBezTo>
                  <a:lnTo>
                    <a:pt x="1689" y="67"/>
                  </a:lnTo>
                  <a:cubicBezTo>
                    <a:pt x="1645" y="22"/>
                    <a:pt x="1588" y="1"/>
                    <a:pt x="1531"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72"/>
            <p:cNvSpPr/>
            <p:nvPr/>
          </p:nvSpPr>
          <p:spPr>
            <a:xfrm>
              <a:off x="8063963" y="4087956"/>
              <a:ext cx="48468" cy="56743"/>
            </a:xfrm>
            <a:custGeom>
              <a:avLst/>
              <a:gdLst/>
              <a:ahLst/>
              <a:cxnLst/>
              <a:rect l="l" t="t" r="r" b="b"/>
              <a:pathLst>
                <a:path w="1851" h="2167" extrusionOk="0">
                  <a:moveTo>
                    <a:pt x="239" y="1"/>
                  </a:moveTo>
                  <a:cubicBezTo>
                    <a:pt x="134" y="115"/>
                    <a:pt x="57" y="239"/>
                    <a:pt x="0" y="373"/>
                  </a:cubicBezTo>
                  <a:lnTo>
                    <a:pt x="1193" y="1413"/>
                  </a:lnTo>
                  <a:cubicBezTo>
                    <a:pt x="1336" y="1537"/>
                    <a:pt x="1412" y="1718"/>
                    <a:pt x="1412" y="1909"/>
                  </a:cubicBezTo>
                  <a:lnTo>
                    <a:pt x="1412" y="2166"/>
                  </a:lnTo>
                  <a:lnTo>
                    <a:pt x="1851" y="2166"/>
                  </a:lnTo>
                  <a:lnTo>
                    <a:pt x="1851" y="1909"/>
                  </a:lnTo>
                  <a:cubicBezTo>
                    <a:pt x="1851" y="1594"/>
                    <a:pt x="1708" y="1289"/>
                    <a:pt x="1469" y="1088"/>
                  </a:cubicBezTo>
                  <a:lnTo>
                    <a:pt x="23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72"/>
            <p:cNvSpPr/>
            <p:nvPr/>
          </p:nvSpPr>
          <p:spPr>
            <a:xfrm>
              <a:off x="8272789" y="4087956"/>
              <a:ext cx="48495" cy="56743"/>
            </a:xfrm>
            <a:custGeom>
              <a:avLst/>
              <a:gdLst/>
              <a:ahLst/>
              <a:cxnLst/>
              <a:rect l="l" t="t" r="r" b="b"/>
              <a:pathLst>
                <a:path w="1852" h="2167" extrusionOk="0">
                  <a:moveTo>
                    <a:pt x="1613" y="1"/>
                  </a:moveTo>
                  <a:lnTo>
                    <a:pt x="382" y="1088"/>
                  </a:lnTo>
                  <a:cubicBezTo>
                    <a:pt x="144" y="1289"/>
                    <a:pt x="1" y="1594"/>
                    <a:pt x="1" y="1909"/>
                  </a:cubicBezTo>
                  <a:lnTo>
                    <a:pt x="1" y="2166"/>
                  </a:lnTo>
                  <a:lnTo>
                    <a:pt x="439" y="2166"/>
                  </a:lnTo>
                  <a:lnTo>
                    <a:pt x="439" y="1909"/>
                  </a:lnTo>
                  <a:cubicBezTo>
                    <a:pt x="439" y="1718"/>
                    <a:pt x="516" y="1537"/>
                    <a:pt x="659" y="1413"/>
                  </a:cubicBezTo>
                  <a:lnTo>
                    <a:pt x="1851" y="373"/>
                  </a:lnTo>
                  <a:cubicBezTo>
                    <a:pt x="1794" y="239"/>
                    <a:pt x="1718" y="115"/>
                    <a:pt x="161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72"/>
            <p:cNvSpPr/>
            <p:nvPr/>
          </p:nvSpPr>
          <p:spPr>
            <a:xfrm>
              <a:off x="8106671" y="3857894"/>
              <a:ext cx="171905" cy="34512"/>
            </a:xfrm>
            <a:custGeom>
              <a:avLst/>
              <a:gdLst/>
              <a:ahLst/>
              <a:cxnLst/>
              <a:rect l="l" t="t" r="r" b="b"/>
              <a:pathLst>
                <a:path w="6565" h="1318" extrusionOk="0">
                  <a:moveTo>
                    <a:pt x="220" y="1"/>
                  </a:moveTo>
                  <a:cubicBezTo>
                    <a:pt x="96" y="1"/>
                    <a:pt x="1" y="106"/>
                    <a:pt x="1" y="220"/>
                  </a:cubicBezTo>
                  <a:lnTo>
                    <a:pt x="1" y="1317"/>
                  </a:lnTo>
                  <a:lnTo>
                    <a:pt x="6564" y="1317"/>
                  </a:lnTo>
                  <a:lnTo>
                    <a:pt x="6564" y="220"/>
                  </a:lnTo>
                  <a:cubicBezTo>
                    <a:pt x="6564" y="106"/>
                    <a:pt x="6469" y="1"/>
                    <a:pt x="63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72"/>
            <p:cNvSpPr/>
            <p:nvPr/>
          </p:nvSpPr>
          <p:spPr>
            <a:xfrm>
              <a:off x="8175380" y="3823670"/>
              <a:ext cx="34486" cy="39984"/>
            </a:xfrm>
            <a:custGeom>
              <a:avLst/>
              <a:gdLst/>
              <a:ahLst/>
              <a:cxnLst/>
              <a:rect l="l" t="t" r="r" b="b"/>
              <a:pathLst>
                <a:path w="1317" h="1527" extrusionOk="0">
                  <a:moveTo>
                    <a:pt x="219" y="1"/>
                  </a:moveTo>
                  <a:cubicBezTo>
                    <a:pt x="95" y="1"/>
                    <a:pt x="0" y="96"/>
                    <a:pt x="0" y="220"/>
                  </a:cubicBezTo>
                  <a:lnTo>
                    <a:pt x="0" y="869"/>
                  </a:lnTo>
                  <a:cubicBezTo>
                    <a:pt x="0" y="1231"/>
                    <a:pt x="296" y="1527"/>
                    <a:pt x="658" y="1527"/>
                  </a:cubicBezTo>
                  <a:cubicBezTo>
                    <a:pt x="1021" y="1527"/>
                    <a:pt x="1317" y="1231"/>
                    <a:pt x="1317" y="869"/>
                  </a:cubicBezTo>
                  <a:lnTo>
                    <a:pt x="1317" y="220"/>
                  </a:lnTo>
                  <a:cubicBezTo>
                    <a:pt x="1317" y="96"/>
                    <a:pt x="1221" y="1"/>
                    <a:pt x="1097"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72"/>
            <p:cNvSpPr/>
            <p:nvPr/>
          </p:nvSpPr>
          <p:spPr>
            <a:xfrm>
              <a:off x="8175407" y="3823670"/>
              <a:ext cx="22964" cy="40115"/>
            </a:xfrm>
            <a:custGeom>
              <a:avLst/>
              <a:gdLst/>
              <a:ahLst/>
              <a:cxnLst/>
              <a:rect l="l" t="t" r="r" b="b"/>
              <a:pathLst>
                <a:path w="877" h="1532" extrusionOk="0">
                  <a:moveTo>
                    <a:pt x="228" y="1"/>
                  </a:moveTo>
                  <a:cubicBezTo>
                    <a:pt x="104" y="1"/>
                    <a:pt x="9" y="96"/>
                    <a:pt x="9" y="220"/>
                  </a:cubicBezTo>
                  <a:lnTo>
                    <a:pt x="9" y="869"/>
                  </a:lnTo>
                  <a:cubicBezTo>
                    <a:pt x="1" y="1245"/>
                    <a:pt x="309" y="1531"/>
                    <a:pt x="652" y="1531"/>
                  </a:cubicBezTo>
                  <a:cubicBezTo>
                    <a:pt x="726" y="1531"/>
                    <a:pt x="802" y="1518"/>
                    <a:pt x="877" y="1489"/>
                  </a:cubicBezTo>
                  <a:cubicBezTo>
                    <a:pt x="619" y="1393"/>
                    <a:pt x="447" y="1145"/>
                    <a:pt x="447" y="869"/>
                  </a:cubicBezTo>
                  <a:lnTo>
                    <a:pt x="447" y="220"/>
                  </a:lnTo>
                  <a:cubicBezTo>
                    <a:pt x="447" y="96"/>
                    <a:pt x="543" y="1"/>
                    <a:pt x="6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1" name="Google Shape;14311;p72"/>
          <p:cNvGrpSpPr/>
          <p:nvPr/>
        </p:nvGrpSpPr>
        <p:grpSpPr>
          <a:xfrm>
            <a:off x="7614550" y="2879911"/>
            <a:ext cx="263316" cy="354754"/>
            <a:chOff x="7614550" y="2879911"/>
            <a:chExt cx="263316" cy="354754"/>
          </a:xfrm>
        </p:grpSpPr>
        <p:sp>
          <p:nvSpPr>
            <p:cNvPr id="14312" name="Google Shape;14312;p72"/>
            <p:cNvSpPr/>
            <p:nvPr/>
          </p:nvSpPr>
          <p:spPr>
            <a:xfrm>
              <a:off x="7614550" y="3086013"/>
              <a:ext cx="263316" cy="148652"/>
            </a:xfrm>
            <a:custGeom>
              <a:avLst/>
              <a:gdLst/>
              <a:ahLst/>
              <a:cxnLst/>
              <a:rect l="l" t="t" r="r" b="b"/>
              <a:pathLst>
                <a:path w="10056" h="5677" extrusionOk="0">
                  <a:moveTo>
                    <a:pt x="3721" y="0"/>
                  </a:moveTo>
                  <a:lnTo>
                    <a:pt x="3721" y="1126"/>
                  </a:lnTo>
                  <a:cubicBezTo>
                    <a:pt x="3712" y="1498"/>
                    <a:pt x="3483" y="1822"/>
                    <a:pt x="3130" y="1946"/>
                  </a:cubicBezTo>
                  <a:lnTo>
                    <a:pt x="879" y="2748"/>
                  </a:lnTo>
                  <a:cubicBezTo>
                    <a:pt x="354" y="2929"/>
                    <a:pt x="1" y="3425"/>
                    <a:pt x="1" y="3978"/>
                  </a:cubicBezTo>
                  <a:lnTo>
                    <a:pt x="1" y="5018"/>
                  </a:lnTo>
                  <a:cubicBezTo>
                    <a:pt x="1" y="5381"/>
                    <a:pt x="297" y="5677"/>
                    <a:pt x="659" y="5677"/>
                  </a:cubicBezTo>
                  <a:lnTo>
                    <a:pt x="9398" y="5677"/>
                  </a:lnTo>
                  <a:cubicBezTo>
                    <a:pt x="9760" y="5677"/>
                    <a:pt x="10056" y="5381"/>
                    <a:pt x="10056" y="5018"/>
                  </a:cubicBezTo>
                  <a:lnTo>
                    <a:pt x="10056" y="3978"/>
                  </a:lnTo>
                  <a:cubicBezTo>
                    <a:pt x="10056" y="3425"/>
                    <a:pt x="9703" y="2929"/>
                    <a:pt x="9178" y="2748"/>
                  </a:cubicBezTo>
                  <a:lnTo>
                    <a:pt x="6927" y="1946"/>
                  </a:lnTo>
                  <a:cubicBezTo>
                    <a:pt x="6574" y="1822"/>
                    <a:pt x="6345" y="1498"/>
                    <a:pt x="6345" y="1126"/>
                  </a:cubicBezTo>
                  <a:lnTo>
                    <a:pt x="634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72"/>
            <p:cNvSpPr/>
            <p:nvPr/>
          </p:nvSpPr>
          <p:spPr>
            <a:xfrm>
              <a:off x="7614550" y="3137728"/>
              <a:ext cx="263081" cy="96937"/>
            </a:xfrm>
            <a:custGeom>
              <a:avLst/>
              <a:gdLst/>
              <a:ahLst/>
              <a:cxnLst/>
              <a:rect l="l" t="t" r="r" b="b"/>
              <a:pathLst>
                <a:path w="10047" h="3702" extrusionOk="0">
                  <a:moveTo>
                    <a:pt x="3063" y="0"/>
                  </a:moveTo>
                  <a:lnTo>
                    <a:pt x="879" y="773"/>
                  </a:lnTo>
                  <a:cubicBezTo>
                    <a:pt x="354" y="954"/>
                    <a:pt x="1" y="1450"/>
                    <a:pt x="1" y="2003"/>
                  </a:cubicBezTo>
                  <a:lnTo>
                    <a:pt x="1" y="3043"/>
                  </a:lnTo>
                  <a:cubicBezTo>
                    <a:pt x="1" y="3406"/>
                    <a:pt x="297" y="3702"/>
                    <a:pt x="659" y="3702"/>
                  </a:cubicBezTo>
                  <a:lnTo>
                    <a:pt x="9398" y="3702"/>
                  </a:lnTo>
                  <a:cubicBezTo>
                    <a:pt x="9760" y="3702"/>
                    <a:pt x="10046" y="3406"/>
                    <a:pt x="10046" y="3043"/>
                  </a:cubicBezTo>
                  <a:lnTo>
                    <a:pt x="10046" y="2003"/>
                  </a:lnTo>
                  <a:cubicBezTo>
                    <a:pt x="10046" y="1450"/>
                    <a:pt x="9703" y="954"/>
                    <a:pt x="9178" y="773"/>
                  </a:cubicBezTo>
                  <a:lnTo>
                    <a:pt x="6994" y="0"/>
                  </a:lnTo>
                  <a:cubicBezTo>
                    <a:pt x="6994" y="1088"/>
                    <a:pt x="6116" y="1965"/>
                    <a:pt x="5028" y="1965"/>
                  </a:cubicBezTo>
                  <a:cubicBezTo>
                    <a:pt x="3941" y="1965"/>
                    <a:pt x="3063" y="1088"/>
                    <a:pt x="30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4" name="Google Shape;14314;p72"/>
            <p:cNvSpPr/>
            <p:nvPr/>
          </p:nvSpPr>
          <p:spPr>
            <a:xfrm>
              <a:off x="7683495" y="3137728"/>
              <a:ext cx="125426" cy="62477"/>
            </a:xfrm>
            <a:custGeom>
              <a:avLst/>
              <a:gdLst/>
              <a:ahLst/>
              <a:cxnLst/>
              <a:rect l="l" t="t" r="r" b="b"/>
              <a:pathLst>
                <a:path w="4790" h="2386" extrusionOk="0">
                  <a:moveTo>
                    <a:pt x="430" y="0"/>
                  </a:moveTo>
                  <a:lnTo>
                    <a:pt x="1" y="153"/>
                  </a:lnTo>
                  <a:cubicBezTo>
                    <a:pt x="87" y="1412"/>
                    <a:pt x="1136" y="2385"/>
                    <a:pt x="2395" y="2385"/>
                  </a:cubicBezTo>
                  <a:cubicBezTo>
                    <a:pt x="3655" y="2385"/>
                    <a:pt x="4704" y="1412"/>
                    <a:pt x="4790" y="153"/>
                  </a:cubicBezTo>
                  <a:lnTo>
                    <a:pt x="4361" y="0"/>
                  </a:lnTo>
                  <a:cubicBezTo>
                    <a:pt x="4361" y="1088"/>
                    <a:pt x="3483" y="1965"/>
                    <a:pt x="2395" y="1965"/>
                  </a:cubicBezTo>
                  <a:cubicBezTo>
                    <a:pt x="1308" y="1965"/>
                    <a:pt x="430" y="1088"/>
                    <a:pt x="430" y="0"/>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5" name="Google Shape;14315;p72"/>
            <p:cNvSpPr/>
            <p:nvPr/>
          </p:nvSpPr>
          <p:spPr>
            <a:xfrm>
              <a:off x="7711985" y="3085751"/>
              <a:ext cx="68709" cy="23069"/>
            </a:xfrm>
            <a:custGeom>
              <a:avLst/>
              <a:gdLst/>
              <a:ahLst/>
              <a:cxnLst/>
              <a:rect l="l" t="t" r="r" b="b"/>
              <a:pathLst>
                <a:path w="2624" h="881" extrusionOk="0">
                  <a:moveTo>
                    <a:pt x="0" y="1"/>
                  </a:moveTo>
                  <a:lnTo>
                    <a:pt x="0" y="602"/>
                  </a:lnTo>
                  <a:cubicBezTo>
                    <a:pt x="415" y="788"/>
                    <a:pt x="861" y="881"/>
                    <a:pt x="1309" y="881"/>
                  </a:cubicBezTo>
                  <a:cubicBezTo>
                    <a:pt x="1756" y="881"/>
                    <a:pt x="2204" y="788"/>
                    <a:pt x="2624" y="602"/>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72"/>
            <p:cNvSpPr/>
            <p:nvPr/>
          </p:nvSpPr>
          <p:spPr>
            <a:xfrm>
              <a:off x="7780668" y="3023064"/>
              <a:ext cx="45745" cy="211601"/>
            </a:xfrm>
            <a:custGeom>
              <a:avLst/>
              <a:gdLst/>
              <a:ahLst/>
              <a:cxnLst/>
              <a:rect l="l" t="t" r="r" b="b"/>
              <a:pathLst>
                <a:path w="1747" h="8081" extrusionOk="0">
                  <a:moveTo>
                    <a:pt x="1" y="0"/>
                  </a:moveTo>
                  <a:lnTo>
                    <a:pt x="1" y="8081"/>
                  </a:lnTo>
                  <a:lnTo>
                    <a:pt x="1527" y="8081"/>
                  </a:lnTo>
                  <a:lnTo>
                    <a:pt x="1117" y="4179"/>
                  </a:lnTo>
                  <a:cubicBezTo>
                    <a:pt x="1098" y="4007"/>
                    <a:pt x="1089" y="3845"/>
                    <a:pt x="1089" y="3683"/>
                  </a:cubicBezTo>
                  <a:lnTo>
                    <a:pt x="1089" y="3520"/>
                  </a:lnTo>
                  <a:cubicBezTo>
                    <a:pt x="1089" y="3206"/>
                    <a:pt x="1117" y="2900"/>
                    <a:pt x="1184" y="2605"/>
                  </a:cubicBezTo>
                  <a:lnTo>
                    <a:pt x="1747"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72"/>
            <p:cNvSpPr/>
            <p:nvPr/>
          </p:nvSpPr>
          <p:spPr>
            <a:xfrm>
              <a:off x="7780668" y="3102981"/>
              <a:ext cx="29275" cy="23017"/>
            </a:xfrm>
            <a:custGeom>
              <a:avLst/>
              <a:gdLst/>
              <a:ahLst/>
              <a:cxnLst/>
              <a:rect l="l" t="t" r="r" b="b"/>
              <a:pathLst>
                <a:path w="1118" h="879" extrusionOk="0">
                  <a:moveTo>
                    <a:pt x="1" y="1"/>
                  </a:moveTo>
                  <a:lnTo>
                    <a:pt x="1" y="879"/>
                  </a:lnTo>
                  <a:lnTo>
                    <a:pt x="1098" y="879"/>
                  </a:lnTo>
                  <a:cubicBezTo>
                    <a:pt x="1089" y="793"/>
                    <a:pt x="1089" y="707"/>
                    <a:pt x="1089" y="631"/>
                  </a:cubicBezTo>
                  <a:lnTo>
                    <a:pt x="1089" y="468"/>
                  </a:lnTo>
                  <a:cubicBezTo>
                    <a:pt x="1089" y="316"/>
                    <a:pt x="1098" y="154"/>
                    <a:pt x="11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8" name="Google Shape;14318;p72"/>
            <p:cNvSpPr/>
            <p:nvPr/>
          </p:nvSpPr>
          <p:spPr>
            <a:xfrm>
              <a:off x="7666030" y="3023064"/>
              <a:ext cx="45719" cy="211601"/>
            </a:xfrm>
            <a:custGeom>
              <a:avLst/>
              <a:gdLst/>
              <a:ahLst/>
              <a:cxnLst/>
              <a:rect l="l" t="t" r="r" b="b"/>
              <a:pathLst>
                <a:path w="1746" h="8081" extrusionOk="0">
                  <a:moveTo>
                    <a:pt x="0" y="0"/>
                  </a:moveTo>
                  <a:lnTo>
                    <a:pt x="563" y="2605"/>
                  </a:lnTo>
                  <a:cubicBezTo>
                    <a:pt x="630" y="2900"/>
                    <a:pt x="658" y="3206"/>
                    <a:pt x="658" y="3520"/>
                  </a:cubicBezTo>
                  <a:lnTo>
                    <a:pt x="658" y="3683"/>
                  </a:lnTo>
                  <a:cubicBezTo>
                    <a:pt x="658" y="3845"/>
                    <a:pt x="649" y="4007"/>
                    <a:pt x="630" y="4179"/>
                  </a:cubicBezTo>
                  <a:lnTo>
                    <a:pt x="220" y="8081"/>
                  </a:lnTo>
                  <a:lnTo>
                    <a:pt x="1746" y="8081"/>
                  </a:lnTo>
                  <a:lnTo>
                    <a:pt x="1746" y="0"/>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9" name="Google Shape;14319;p72"/>
            <p:cNvSpPr/>
            <p:nvPr/>
          </p:nvSpPr>
          <p:spPr>
            <a:xfrm>
              <a:off x="7628559" y="2879911"/>
              <a:ext cx="235325" cy="137419"/>
            </a:xfrm>
            <a:custGeom>
              <a:avLst/>
              <a:gdLst/>
              <a:ahLst/>
              <a:cxnLst/>
              <a:rect l="l" t="t" r="r" b="b"/>
              <a:pathLst>
                <a:path w="8987" h="5248" extrusionOk="0">
                  <a:moveTo>
                    <a:pt x="4493" y="1"/>
                  </a:moveTo>
                  <a:cubicBezTo>
                    <a:pt x="1794" y="1"/>
                    <a:pt x="0" y="2787"/>
                    <a:pt x="1116" y="5248"/>
                  </a:cubicBezTo>
                  <a:lnTo>
                    <a:pt x="7871" y="5248"/>
                  </a:lnTo>
                  <a:cubicBezTo>
                    <a:pt x="8987" y="2787"/>
                    <a:pt x="7193" y="1"/>
                    <a:pt x="449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72"/>
            <p:cNvSpPr/>
            <p:nvPr/>
          </p:nvSpPr>
          <p:spPr>
            <a:xfrm>
              <a:off x="7650031" y="2920131"/>
              <a:ext cx="192381" cy="177142"/>
            </a:xfrm>
            <a:custGeom>
              <a:avLst/>
              <a:gdLst/>
              <a:ahLst/>
              <a:cxnLst/>
              <a:rect l="l" t="t" r="r" b="b"/>
              <a:pathLst>
                <a:path w="7347" h="6765" extrusionOk="0">
                  <a:moveTo>
                    <a:pt x="3673" y="1"/>
                  </a:moveTo>
                  <a:cubicBezTo>
                    <a:pt x="2109" y="1"/>
                    <a:pt x="831" y="1270"/>
                    <a:pt x="831" y="2834"/>
                  </a:cubicBezTo>
                  <a:lnTo>
                    <a:pt x="831" y="3054"/>
                  </a:lnTo>
                  <a:lnTo>
                    <a:pt x="726" y="3054"/>
                  </a:lnTo>
                  <a:cubicBezTo>
                    <a:pt x="1" y="3054"/>
                    <a:pt x="1" y="4151"/>
                    <a:pt x="726" y="4151"/>
                  </a:cubicBezTo>
                  <a:lnTo>
                    <a:pt x="840" y="4151"/>
                  </a:lnTo>
                  <a:cubicBezTo>
                    <a:pt x="955" y="5629"/>
                    <a:pt x="2185" y="6765"/>
                    <a:pt x="3673" y="6765"/>
                  </a:cubicBezTo>
                  <a:cubicBezTo>
                    <a:pt x="5152" y="6765"/>
                    <a:pt x="6383" y="5629"/>
                    <a:pt x="6497" y="4151"/>
                  </a:cubicBezTo>
                  <a:lnTo>
                    <a:pt x="6621" y="4151"/>
                  </a:lnTo>
                  <a:cubicBezTo>
                    <a:pt x="7346" y="4151"/>
                    <a:pt x="7346" y="3054"/>
                    <a:pt x="6621" y="3054"/>
                  </a:cubicBezTo>
                  <a:lnTo>
                    <a:pt x="6516" y="3054"/>
                  </a:lnTo>
                  <a:lnTo>
                    <a:pt x="6516" y="2834"/>
                  </a:lnTo>
                  <a:cubicBezTo>
                    <a:pt x="6516" y="1270"/>
                    <a:pt x="5238" y="1"/>
                    <a:pt x="367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72"/>
            <p:cNvSpPr/>
            <p:nvPr/>
          </p:nvSpPr>
          <p:spPr>
            <a:xfrm>
              <a:off x="7650188" y="2920052"/>
              <a:ext cx="170229" cy="177456"/>
            </a:xfrm>
            <a:custGeom>
              <a:avLst/>
              <a:gdLst/>
              <a:ahLst/>
              <a:cxnLst/>
              <a:rect l="l" t="t" r="r" b="b"/>
              <a:pathLst>
                <a:path w="6501" h="6777" extrusionOk="0">
                  <a:moveTo>
                    <a:pt x="3677" y="0"/>
                  </a:moveTo>
                  <a:cubicBezTo>
                    <a:pt x="3629" y="0"/>
                    <a:pt x="3582" y="1"/>
                    <a:pt x="3534" y="4"/>
                  </a:cubicBezTo>
                  <a:cubicBezTo>
                    <a:pt x="2007" y="71"/>
                    <a:pt x="825" y="1273"/>
                    <a:pt x="825" y="2894"/>
                  </a:cubicBezTo>
                  <a:lnTo>
                    <a:pt x="825" y="3057"/>
                  </a:lnTo>
                  <a:lnTo>
                    <a:pt x="748" y="3057"/>
                  </a:lnTo>
                  <a:cubicBezTo>
                    <a:pt x="742" y="3056"/>
                    <a:pt x="736" y="3056"/>
                    <a:pt x="729" y="3056"/>
                  </a:cubicBezTo>
                  <a:cubicBezTo>
                    <a:pt x="23" y="3056"/>
                    <a:pt x="1" y="4125"/>
                    <a:pt x="720" y="4154"/>
                  </a:cubicBezTo>
                  <a:lnTo>
                    <a:pt x="844" y="4154"/>
                  </a:lnTo>
                  <a:cubicBezTo>
                    <a:pt x="947" y="5649"/>
                    <a:pt x="2194" y="6776"/>
                    <a:pt x="3648" y="6776"/>
                  </a:cubicBezTo>
                  <a:cubicBezTo>
                    <a:pt x="3799" y="6776"/>
                    <a:pt x="3952" y="6764"/>
                    <a:pt x="4106" y="6739"/>
                  </a:cubicBezTo>
                  <a:cubicBezTo>
                    <a:pt x="2723" y="6520"/>
                    <a:pt x="1702" y="5327"/>
                    <a:pt x="1702" y="3934"/>
                  </a:cubicBezTo>
                  <a:lnTo>
                    <a:pt x="1702" y="2837"/>
                  </a:lnTo>
                  <a:cubicBezTo>
                    <a:pt x="1702" y="2627"/>
                    <a:pt x="1721" y="2417"/>
                    <a:pt x="1769" y="2208"/>
                  </a:cubicBezTo>
                  <a:cubicBezTo>
                    <a:pt x="1872" y="1796"/>
                    <a:pt x="2235" y="1538"/>
                    <a:pt x="2619" y="1538"/>
                  </a:cubicBezTo>
                  <a:cubicBezTo>
                    <a:pt x="2770" y="1538"/>
                    <a:pt x="2924" y="1578"/>
                    <a:pt x="3066" y="1664"/>
                  </a:cubicBezTo>
                  <a:cubicBezTo>
                    <a:pt x="4116" y="2255"/>
                    <a:pt x="5289" y="2580"/>
                    <a:pt x="6501" y="2618"/>
                  </a:cubicBezTo>
                  <a:cubicBezTo>
                    <a:pt x="6381" y="1130"/>
                    <a:pt x="5142" y="0"/>
                    <a:pt x="3677"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72"/>
            <p:cNvSpPr/>
            <p:nvPr/>
          </p:nvSpPr>
          <p:spPr>
            <a:xfrm>
              <a:off x="7720468" y="3037309"/>
              <a:ext cx="51506" cy="22755"/>
            </a:xfrm>
            <a:custGeom>
              <a:avLst/>
              <a:gdLst/>
              <a:ahLst/>
              <a:cxnLst/>
              <a:rect l="l" t="t" r="r" b="b"/>
              <a:pathLst>
                <a:path w="1967" h="869" extrusionOk="0">
                  <a:moveTo>
                    <a:pt x="144" y="0"/>
                  </a:moveTo>
                  <a:cubicBezTo>
                    <a:pt x="68" y="0"/>
                    <a:pt x="1" y="76"/>
                    <a:pt x="20" y="153"/>
                  </a:cubicBezTo>
                  <a:cubicBezTo>
                    <a:pt x="96" y="563"/>
                    <a:pt x="497" y="868"/>
                    <a:pt x="983" y="868"/>
                  </a:cubicBezTo>
                  <a:cubicBezTo>
                    <a:pt x="1470" y="868"/>
                    <a:pt x="1871" y="563"/>
                    <a:pt x="1957" y="153"/>
                  </a:cubicBezTo>
                  <a:cubicBezTo>
                    <a:pt x="1966" y="76"/>
                    <a:pt x="190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72"/>
            <p:cNvSpPr/>
            <p:nvPr/>
          </p:nvSpPr>
          <p:spPr>
            <a:xfrm>
              <a:off x="7706250" y="3000204"/>
              <a:ext cx="11260" cy="17125"/>
            </a:xfrm>
            <a:custGeom>
              <a:avLst/>
              <a:gdLst/>
              <a:ahLst/>
              <a:cxnLst/>
              <a:rect l="l" t="t" r="r" b="b"/>
              <a:pathLst>
                <a:path w="430" h="654" extrusionOk="0">
                  <a:moveTo>
                    <a:pt x="215" y="0"/>
                  </a:moveTo>
                  <a:cubicBezTo>
                    <a:pt x="107" y="0"/>
                    <a:pt x="0" y="72"/>
                    <a:pt x="0" y="215"/>
                  </a:cubicBezTo>
                  <a:lnTo>
                    <a:pt x="0" y="434"/>
                  </a:lnTo>
                  <a:cubicBezTo>
                    <a:pt x="0" y="558"/>
                    <a:pt x="95" y="654"/>
                    <a:pt x="219" y="654"/>
                  </a:cubicBezTo>
                  <a:cubicBezTo>
                    <a:pt x="334" y="654"/>
                    <a:pt x="429" y="549"/>
                    <a:pt x="429" y="434"/>
                  </a:cubicBezTo>
                  <a:lnTo>
                    <a:pt x="429" y="215"/>
                  </a:lnTo>
                  <a:cubicBezTo>
                    <a:pt x="429" y="72"/>
                    <a:pt x="322"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72"/>
            <p:cNvSpPr/>
            <p:nvPr/>
          </p:nvSpPr>
          <p:spPr>
            <a:xfrm>
              <a:off x="7774933" y="3000204"/>
              <a:ext cx="11260" cy="17125"/>
            </a:xfrm>
            <a:custGeom>
              <a:avLst/>
              <a:gdLst/>
              <a:ahLst/>
              <a:cxnLst/>
              <a:rect l="l" t="t" r="r" b="b"/>
              <a:pathLst>
                <a:path w="430" h="654" extrusionOk="0">
                  <a:moveTo>
                    <a:pt x="215" y="0"/>
                  </a:moveTo>
                  <a:cubicBezTo>
                    <a:pt x="108" y="0"/>
                    <a:pt x="1" y="72"/>
                    <a:pt x="1" y="215"/>
                  </a:cubicBezTo>
                  <a:lnTo>
                    <a:pt x="1" y="434"/>
                  </a:lnTo>
                  <a:cubicBezTo>
                    <a:pt x="1" y="558"/>
                    <a:pt x="96" y="654"/>
                    <a:pt x="220" y="654"/>
                  </a:cubicBezTo>
                  <a:cubicBezTo>
                    <a:pt x="334" y="654"/>
                    <a:pt x="430" y="558"/>
                    <a:pt x="430" y="434"/>
                  </a:cubicBezTo>
                  <a:lnTo>
                    <a:pt x="430" y="215"/>
                  </a:lnTo>
                  <a:cubicBezTo>
                    <a:pt x="430" y="72"/>
                    <a:pt x="323" y="0"/>
                    <a:pt x="21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5" name="Google Shape;14325;p72"/>
            <p:cNvSpPr/>
            <p:nvPr/>
          </p:nvSpPr>
          <p:spPr>
            <a:xfrm>
              <a:off x="7698237" y="2981535"/>
              <a:ext cx="27206" cy="12831"/>
            </a:xfrm>
            <a:custGeom>
              <a:avLst/>
              <a:gdLst/>
              <a:ahLst/>
              <a:cxnLst/>
              <a:rect l="l" t="t" r="r" b="b"/>
              <a:pathLst>
                <a:path w="1039" h="490" extrusionOk="0">
                  <a:moveTo>
                    <a:pt x="751" y="0"/>
                  </a:moveTo>
                  <a:cubicBezTo>
                    <a:pt x="740" y="0"/>
                    <a:pt x="728" y="1"/>
                    <a:pt x="716" y="3"/>
                  </a:cubicBezTo>
                  <a:lnTo>
                    <a:pt x="277" y="50"/>
                  </a:lnTo>
                  <a:cubicBezTo>
                    <a:pt x="1" y="79"/>
                    <a:pt x="20" y="489"/>
                    <a:pt x="306" y="489"/>
                  </a:cubicBezTo>
                  <a:lnTo>
                    <a:pt x="325" y="489"/>
                  </a:lnTo>
                  <a:lnTo>
                    <a:pt x="764" y="432"/>
                  </a:lnTo>
                  <a:cubicBezTo>
                    <a:pt x="1038" y="404"/>
                    <a:pt x="1006" y="0"/>
                    <a:pt x="75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6" name="Google Shape;14326;p72"/>
            <p:cNvSpPr/>
            <p:nvPr/>
          </p:nvSpPr>
          <p:spPr>
            <a:xfrm>
              <a:off x="7766921" y="2981561"/>
              <a:ext cx="27285" cy="12804"/>
            </a:xfrm>
            <a:custGeom>
              <a:avLst/>
              <a:gdLst/>
              <a:ahLst/>
              <a:cxnLst/>
              <a:rect l="l" t="t" r="r" b="b"/>
              <a:pathLst>
                <a:path w="1042" h="489" extrusionOk="0">
                  <a:moveTo>
                    <a:pt x="299" y="0"/>
                  </a:moveTo>
                  <a:cubicBezTo>
                    <a:pt x="37" y="0"/>
                    <a:pt x="1" y="404"/>
                    <a:pt x="278" y="440"/>
                  </a:cubicBezTo>
                  <a:lnTo>
                    <a:pt x="717" y="488"/>
                  </a:lnTo>
                  <a:lnTo>
                    <a:pt x="736" y="488"/>
                  </a:lnTo>
                  <a:cubicBezTo>
                    <a:pt x="1012" y="488"/>
                    <a:pt x="1041" y="78"/>
                    <a:pt x="764" y="49"/>
                  </a:cubicBezTo>
                  <a:lnTo>
                    <a:pt x="326" y="2"/>
                  </a:lnTo>
                  <a:cubicBezTo>
                    <a:pt x="316" y="1"/>
                    <a:pt x="307" y="0"/>
                    <a:pt x="29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72"/>
            <p:cNvSpPr/>
            <p:nvPr/>
          </p:nvSpPr>
          <p:spPr>
            <a:xfrm>
              <a:off x="7681008" y="2879911"/>
              <a:ext cx="162399" cy="97199"/>
            </a:xfrm>
            <a:custGeom>
              <a:avLst/>
              <a:gdLst/>
              <a:ahLst/>
              <a:cxnLst/>
              <a:rect l="l" t="t" r="r" b="b"/>
              <a:pathLst>
                <a:path w="6202" h="3712" extrusionOk="0">
                  <a:moveTo>
                    <a:pt x="2490" y="1"/>
                  </a:moveTo>
                  <a:cubicBezTo>
                    <a:pt x="1565" y="1"/>
                    <a:pt x="678" y="344"/>
                    <a:pt x="1" y="974"/>
                  </a:cubicBezTo>
                  <a:cubicBezTo>
                    <a:pt x="1317" y="2701"/>
                    <a:pt x="3368" y="3712"/>
                    <a:pt x="5553" y="3712"/>
                  </a:cubicBezTo>
                  <a:cubicBezTo>
                    <a:pt x="5772" y="3712"/>
                    <a:pt x="5992" y="3702"/>
                    <a:pt x="6201" y="3683"/>
                  </a:cubicBezTo>
                  <a:cubicBezTo>
                    <a:pt x="6182" y="1642"/>
                    <a:pt x="4532" y="1"/>
                    <a:pt x="249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72"/>
            <p:cNvSpPr/>
            <p:nvPr/>
          </p:nvSpPr>
          <p:spPr>
            <a:xfrm>
              <a:off x="7682762" y="3102981"/>
              <a:ext cx="29249" cy="23017"/>
            </a:xfrm>
            <a:custGeom>
              <a:avLst/>
              <a:gdLst/>
              <a:ahLst/>
              <a:cxnLst/>
              <a:rect l="l" t="t" r="r" b="b"/>
              <a:pathLst>
                <a:path w="1117" h="879" extrusionOk="0">
                  <a:moveTo>
                    <a:pt x="0" y="1"/>
                  </a:moveTo>
                  <a:cubicBezTo>
                    <a:pt x="10" y="154"/>
                    <a:pt x="19" y="316"/>
                    <a:pt x="19" y="468"/>
                  </a:cubicBezTo>
                  <a:lnTo>
                    <a:pt x="19" y="631"/>
                  </a:lnTo>
                  <a:cubicBezTo>
                    <a:pt x="19" y="707"/>
                    <a:pt x="19" y="793"/>
                    <a:pt x="19" y="879"/>
                  </a:cubicBezTo>
                  <a:lnTo>
                    <a:pt x="1116" y="879"/>
                  </a:lnTo>
                  <a:lnTo>
                    <a:pt x="1116"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72"/>
            <p:cNvSpPr/>
            <p:nvPr/>
          </p:nvSpPr>
          <p:spPr>
            <a:xfrm>
              <a:off x="7682762" y="3102981"/>
              <a:ext cx="29249" cy="11783"/>
            </a:xfrm>
            <a:custGeom>
              <a:avLst/>
              <a:gdLst/>
              <a:ahLst/>
              <a:cxnLst/>
              <a:rect l="l" t="t" r="r" b="b"/>
              <a:pathLst>
                <a:path w="1117" h="450" extrusionOk="0">
                  <a:moveTo>
                    <a:pt x="0" y="1"/>
                  </a:moveTo>
                  <a:cubicBezTo>
                    <a:pt x="10" y="154"/>
                    <a:pt x="19" y="297"/>
                    <a:pt x="19" y="449"/>
                  </a:cubicBezTo>
                  <a:lnTo>
                    <a:pt x="1116" y="449"/>
                  </a:lnTo>
                  <a:lnTo>
                    <a:pt x="1116" y="1"/>
                  </a:ln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72"/>
            <p:cNvSpPr/>
            <p:nvPr/>
          </p:nvSpPr>
          <p:spPr>
            <a:xfrm>
              <a:off x="7780432" y="3103242"/>
              <a:ext cx="29249" cy="11521"/>
            </a:xfrm>
            <a:custGeom>
              <a:avLst/>
              <a:gdLst/>
              <a:ahLst/>
              <a:cxnLst/>
              <a:rect l="l" t="t" r="r" b="b"/>
              <a:pathLst>
                <a:path w="1117" h="440" extrusionOk="0">
                  <a:moveTo>
                    <a:pt x="0" y="1"/>
                  </a:moveTo>
                  <a:lnTo>
                    <a:pt x="0" y="439"/>
                  </a:lnTo>
                  <a:lnTo>
                    <a:pt x="1098" y="439"/>
                  </a:lnTo>
                  <a:cubicBezTo>
                    <a:pt x="1098" y="287"/>
                    <a:pt x="1107" y="144"/>
                    <a:pt x="1117" y="1"/>
                  </a:cubicBezTo>
                  <a:close/>
                </a:path>
              </a:pathLst>
            </a:custGeom>
            <a:solidFill>
              <a:srgbClr val="A2B5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31" name="Google Shape;14331;p72"/>
          <p:cNvGrpSpPr/>
          <p:nvPr/>
        </p:nvGrpSpPr>
        <p:grpSpPr>
          <a:xfrm>
            <a:off x="4900684" y="4268187"/>
            <a:ext cx="274576" cy="354623"/>
            <a:chOff x="4900684" y="4268187"/>
            <a:chExt cx="274576" cy="354623"/>
          </a:xfrm>
        </p:grpSpPr>
        <p:sp>
          <p:nvSpPr>
            <p:cNvPr id="14332" name="Google Shape;14332;p72"/>
            <p:cNvSpPr/>
            <p:nvPr/>
          </p:nvSpPr>
          <p:spPr>
            <a:xfrm>
              <a:off x="4963633" y="4268187"/>
              <a:ext cx="148678" cy="57109"/>
            </a:xfrm>
            <a:custGeom>
              <a:avLst/>
              <a:gdLst/>
              <a:ahLst/>
              <a:cxnLst/>
              <a:rect l="l" t="t" r="r" b="b"/>
              <a:pathLst>
                <a:path w="5678" h="2181" extrusionOk="0">
                  <a:moveTo>
                    <a:pt x="2839" y="1"/>
                  </a:moveTo>
                  <a:cubicBezTo>
                    <a:pt x="2021" y="1"/>
                    <a:pt x="1203" y="139"/>
                    <a:pt x="421" y="416"/>
                  </a:cubicBezTo>
                  <a:cubicBezTo>
                    <a:pt x="173" y="511"/>
                    <a:pt x="1" y="759"/>
                    <a:pt x="1" y="1036"/>
                  </a:cubicBezTo>
                  <a:lnTo>
                    <a:pt x="1" y="2181"/>
                  </a:lnTo>
                  <a:lnTo>
                    <a:pt x="5677" y="2181"/>
                  </a:lnTo>
                  <a:lnTo>
                    <a:pt x="5677" y="1036"/>
                  </a:lnTo>
                  <a:cubicBezTo>
                    <a:pt x="5677" y="759"/>
                    <a:pt x="5515" y="511"/>
                    <a:pt x="5257" y="416"/>
                  </a:cubicBezTo>
                  <a:cubicBezTo>
                    <a:pt x="4475" y="139"/>
                    <a:pt x="3657" y="1"/>
                    <a:pt x="283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72"/>
            <p:cNvSpPr/>
            <p:nvPr/>
          </p:nvSpPr>
          <p:spPr>
            <a:xfrm>
              <a:off x="4935170" y="4302542"/>
              <a:ext cx="205866" cy="102959"/>
            </a:xfrm>
            <a:custGeom>
              <a:avLst/>
              <a:gdLst/>
              <a:ahLst/>
              <a:cxnLst/>
              <a:rect l="l" t="t" r="r" b="b"/>
              <a:pathLst>
                <a:path w="7862" h="3932" extrusionOk="0">
                  <a:moveTo>
                    <a:pt x="3931" y="1"/>
                  </a:moveTo>
                  <a:cubicBezTo>
                    <a:pt x="1756" y="1"/>
                    <a:pt x="0" y="878"/>
                    <a:pt x="0" y="1966"/>
                  </a:cubicBezTo>
                  <a:cubicBezTo>
                    <a:pt x="0" y="3053"/>
                    <a:pt x="1756" y="3931"/>
                    <a:pt x="3931" y="3931"/>
                  </a:cubicBezTo>
                  <a:cubicBezTo>
                    <a:pt x="6096" y="3931"/>
                    <a:pt x="7861" y="3053"/>
                    <a:pt x="7861" y="1966"/>
                  </a:cubicBezTo>
                  <a:cubicBezTo>
                    <a:pt x="7861" y="878"/>
                    <a:pt x="6096" y="1"/>
                    <a:pt x="393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72"/>
            <p:cNvSpPr/>
            <p:nvPr/>
          </p:nvSpPr>
          <p:spPr>
            <a:xfrm>
              <a:off x="4946403" y="4405475"/>
              <a:ext cx="17256" cy="22938"/>
            </a:xfrm>
            <a:custGeom>
              <a:avLst/>
              <a:gdLst/>
              <a:ahLst/>
              <a:cxnLst/>
              <a:rect l="l" t="t" r="r" b="b"/>
              <a:pathLst>
                <a:path w="659" h="876" extrusionOk="0">
                  <a:moveTo>
                    <a:pt x="335" y="0"/>
                  </a:moveTo>
                  <a:cubicBezTo>
                    <a:pt x="335" y="0"/>
                    <a:pt x="1" y="219"/>
                    <a:pt x="1" y="553"/>
                  </a:cubicBezTo>
                  <a:cubicBezTo>
                    <a:pt x="1" y="768"/>
                    <a:pt x="165" y="875"/>
                    <a:pt x="330" y="875"/>
                  </a:cubicBezTo>
                  <a:cubicBezTo>
                    <a:pt x="494" y="875"/>
                    <a:pt x="659" y="768"/>
                    <a:pt x="659" y="553"/>
                  </a:cubicBezTo>
                  <a:cubicBezTo>
                    <a:pt x="659" y="219"/>
                    <a:pt x="335" y="0"/>
                    <a:pt x="335"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72"/>
            <p:cNvSpPr/>
            <p:nvPr/>
          </p:nvSpPr>
          <p:spPr>
            <a:xfrm>
              <a:off x="5112285" y="4405475"/>
              <a:ext cx="17256" cy="22938"/>
            </a:xfrm>
            <a:custGeom>
              <a:avLst/>
              <a:gdLst/>
              <a:ahLst/>
              <a:cxnLst/>
              <a:rect l="l" t="t" r="r" b="b"/>
              <a:pathLst>
                <a:path w="659" h="876" extrusionOk="0">
                  <a:moveTo>
                    <a:pt x="334" y="0"/>
                  </a:moveTo>
                  <a:cubicBezTo>
                    <a:pt x="334" y="0"/>
                    <a:pt x="0" y="219"/>
                    <a:pt x="0" y="553"/>
                  </a:cubicBezTo>
                  <a:cubicBezTo>
                    <a:pt x="0" y="768"/>
                    <a:pt x="165" y="875"/>
                    <a:pt x="329" y="875"/>
                  </a:cubicBezTo>
                  <a:cubicBezTo>
                    <a:pt x="494" y="875"/>
                    <a:pt x="659" y="768"/>
                    <a:pt x="659" y="553"/>
                  </a:cubicBezTo>
                  <a:cubicBezTo>
                    <a:pt x="659" y="219"/>
                    <a:pt x="334" y="0"/>
                    <a:pt x="33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72"/>
            <p:cNvSpPr/>
            <p:nvPr/>
          </p:nvSpPr>
          <p:spPr>
            <a:xfrm>
              <a:off x="4900684" y="4468424"/>
              <a:ext cx="274576" cy="154387"/>
            </a:xfrm>
            <a:custGeom>
              <a:avLst/>
              <a:gdLst/>
              <a:ahLst/>
              <a:cxnLst/>
              <a:rect l="l" t="t" r="r" b="b"/>
              <a:pathLst>
                <a:path w="10486" h="5896" extrusionOk="0">
                  <a:moveTo>
                    <a:pt x="3712" y="0"/>
                  </a:moveTo>
                  <a:lnTo>
                    <a:pt x="3712" y="1040"/>
                  </a:lnTo>
                  <a:cubicBezTo>
                    <a:pt x="3712" y="1326"/>
                    <a:pt x="3521" y="1584"/>
                    <a:pt x="3244" y="1670"/>
                  </a:cubicBezTo>
                  <a:lnTo>
                    <a:pt x="945" y="2347"/>
                  </a:lnTo>
                  <a:cubicBezTo>
                    <a:pt x="383" y="2509"/>
                    <a:pt x="1" y="3015"/>
                    <a:pt x="1" y="3597"/>
                  </a:cubicBezTo>
                  <a:lnTo>
                    <a:pt x="1" y="5237"/>
                  </a:lnTo>
                  <a:cubicBezTo>
                    <a:pt x="1" y="5600"/>
                    <a:pt x="297" y="5896"/>
                    <a:pt x="659" y="5896"/>
                  </a:cubicBezTo>
                  <a:lnTo>
                    <a:pt x="9837" y="5896"/>
                  </a:lnTo>
                  <a:cubicBezTo>
                    <a:pt x="10190" y="5896"/>
                    <a:pt x="10485" y="5600"/>
                    <a:pt x="10485" y="5237"/>
                  </a:cubicBezTo>
                  <a:lnTo>
                    <a:pt x="10485" y="3597"/>
                  </a:lnTo>
                  <a:cubicBezTo>
                    <a:pt x="10485" y="3015"/>
                    <a:pt x="10104" y="2509"/>
                    <a:pt x="9550" y="2347"/>
                  </a:cubicBezTo>
                  <a:lnTo>
                    <a:pt x="7242" y="1670"/>
                  </a:lnTo>
                  <a:cubicBezTo>
                    <a:pt x="6965" y="1584"/>
                    <a:pt x="6774" y="1326"/>
                    <a:pt x="6774" y="1040"/>
                  </a:cubicBezTo>
                  <a:lnTo>
                    <a:pt x="677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7" name="Google Shape;14337;p72"/>
            <p:cNvSpPr/>
            <p:nvPr/>
          </p:nvSpPr>
          <p:spPr>
            <a:xfrm>
              <a:off x="4997857" y="4468424"/>
              <a:ext cx="80231" cy="22860"/>
            </a:xfrm>
            <a:custGeom>
              <a:avLst/>
              <a:gdLst/>
              <a:ahLst/>
              <a:cxnLst/>
              <a:rect l="l" t="t" r="r" b="b"/>
              <a:pathLst>
                <a:path w="3064" h="873" extrusionOk="0">
                  <a:moveTo>
                    <a:pt x="1" y="0"/>
                  </a:moveTo>
                  <a:lnTo>
                    <a:pt x="1" y="487"/>
                  </a:lnTo>
                  <a:cubicBezTo>
                    <a:pt x="478" y="744"/>
                    <a:pt x="1005" y="873"/>
                    <a:pt x="1532" y="873"/>
                  </a:cubicBezTo>
                  <a:cubicBezTo>
                    <a:pt x="2059" y="873"/>
                    <a:pt x="2586" y="744"/>
                    <a:pt x="3063" y="487"/>
                  </a:cubicBezTo>
                  <a:lnTo>
                    <a:pt x="3063"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8" name="Google Shape;14338;p72"/>
            <p:cNvSpPr/>
            <p:nvPr/>
          </p:nvSpPr>
          <p:spPr>
            <a:xfrm>
              <a:off x="4941664" y="4325270"/>
              <a:ext cx="192617" cy="154413"/>
            </a:xfrm>
            <a:custGeom>
              <a:avLst/>
              <a:gdLst/>
              <a:ahLst/>
              <a:cxnLst/>
              <a:rect l="l" t="t" r="r" b="b"/>
              <a:pathLst>
                <a:path w="7356" h="5897" extrusionOk="0">
                  <a:moveTo>
                    <a:pt x="3683" y="1"/>
                  </a:moveTo>
                  <a:cubicBezTo>
                    <a:pt x="2347" y="1"/>
                    <a:pt x="1279" y="392"/>
                    <a:pt x="1279" y="878"/>
                  </a:cubicBezTo>
                  <a:lnTo>
                    <a:pt x="1279" y="1756"/>
                  </a:lnTo>
                  <a:cubicBezTo>
                    <a:pt x="1279" y="1995"/>
                    <a:pt x="1078" y="2185"/>
                    <a:pt x="840" y="2185"/>
                  </a:cubicBezTo>
                  <a:lnTo>
                    <a:pt x="725" y="2185"/>
                  </a:lnTo>
                  <a:cubicBezTo>
                    <a:pt x="0" y="2185"/>
                    <a:pt x="0" y="3282"/>
                    <a:pt x="725" y="3282"/>
                  </a:cubicBezTo>
                  <a:lnTo>
                    <a:pt x="850" y="3282"/>
                  </a:lnTo>
                  <a:cubicBezTo>
                    <a:pt x="964" y="4761"/>
                    <a:pt x="2195" y="5896"/>
                    <a:pt x="3673" y="5896"/>
                  </a:cubicBezTo>
                  <a:cubicBezTo>
                    <a:pt x="5162" y="5896"/>
                    <a:pt x="6392" y="4761"/>
                    <a:pt x="6507" y="3282"/>
                  </a:cubicBezTo>
                  <a:lnTo>
                    <a:pt x="6621" y="3282"/>
                  </a:lnTo>
                  <a:cubicBezTo>
                    <a:pt x="7356" y="3282"/>
                    <a:pt x="7356" y="2185"/>
                    <a:pt x="6621" y="2185"/>
                  </a:cubicBezTo>
                  <a:lnTo>
                    <a:pt x="6516" y="2185"/>
                  </a:lnTo>
                  <a:cubicBezTo>
                    <a:pt x="6278" y="2185"/>
                    <a:pt x="6077" y="1995"/>
                    <a:pt x="6077" y="1756"/>
                  </a:cubicBezTo>
                  <a:lnTo>
                    <a:pt x="6077" y="878"/>
                  </a:lnTo>
                  <a:cubicBezTo>
                    <a:pt x="6077" y="401"/>
                    <a:pt x="5009" y="1"/>
                    <a:pt x="368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72"/>
            <p:cNvSpPr/>
            <p:nvPr/>
          </p:nvSpPr>
          <p:spPr>
            <a:xfrm>
              <a:off x="4945670" y="4325270"/>
              <a:ext cx="155382" cy="154622"/>
            </a:xfrm>
            <a:custGeom>
              <a:avLst/>
              <a:gdLst/>
              <a:ahLst/>
              <a:cxnLst/>
              <a:rect l="l" t="t" r="r" b="b"/>
              <a:pathLst>
                <a:path w="5934" h="5905" extrusionOk="0">
                  <a:moveTo>
                    <a:pt x="3530" y="1"/>
                  </a:moveTo>
                  <a:cubicBezTo>
                    <a:pt x="2252" y="1"/>
                    <a:pt x="1212" y="363"/>
                    <a:pt x="1135" y="821"/>
                  </a:cubicBezTo>
                  <a:cubicBezTo>
                    <a:pt x="1126" y="840"/>
                    <a:pt x="1126" y="859"/>
                    <a:pt x="1126" y="878"/>
                  </a:cubicBezTo>
                  <a:lnTo>
                    <a:pt x="1126" y="1756"/>
                  </a:lnTo>
                  <a:cubicBezTo>
                    <a:pt x="1126" y="1995"/>
                    <a:pt x="925" y="2185"/>
                    <a:pt x="687" y="2185"/>
                  </a:cubicBezTo>
                  <a:lnTo>
                    <a:pt x="611" y="2185"/>
                  </a:lnTo>
                  <a:cubicBezTo>
                    <a:pt x="324" y="2185"/>
                    <a:pt x="76" y="2395"/>
                    <a:pt x="38" y="2681"/>
                  </a:cubicBezTo>
                  <a:cubicBezTo>
                    <a:pt x="0" y="3006"/>
                    <a:pt x="258" y="3282"/>
                    <a:pt x="582" y="3282"/>
                  </a:cubicBezTo>
                  <a:lnTo>
                    <a:pt x="697" y="3282"/>
                  </a:lnTo>
                  <a:cubicBezTo>
                    <a:pt x="800" y="4778"/>
                    <a:pt x="2055" y="5905"/>
                    <a:pt x="3510" y="5905"/>
                  </a:cubicBezTo>
                  <a:cubicBezTo>
                    <a:pt x="3661" y="5905"/>
                    <a:pt x="3815" y="5893"/>
                    <a:pt x="3969" y="5868"/>
                  </a:cubicBezTo>
                  <a:cubicBezTo>
                    <a:pt x="2585" y="5648"/>
                    <a:pt x="1565" y="4465"/>
                    <a:pt x="1565" y="3063"/>
                  </a:cubicBezTo>
                  <a:lnTo>
                    <a:pt x="1565" y="1794"/>
                  </a:lnTo>
                  <a:cubicBezTo>
                    <a:pt x="1565" y="1136"/>
                    <a:pt x="2051" y="583"/>
                    <a:pt x="2700" y="497"/>
                  </a:cubicBezTo>
                  <a:cubicBezTo>
                    <a:pt x="2977" y="459"/>
                    <a:pt x="3253" y="440"/>
                    <a:pt x="3530" y="440"/>
                  </a:cubicBezTo>
                  <a:cubicBezTo>
                    <a:pt x="4856" y="440"/>
                    <a:pt x="5934" y="831"/>
                    <a:pt x="5934" y="1317"/>
                  </a:cubicBezTo>
                  <a:lnTo>
                    <a:pt x="5934" y="878"/>
                  </a:lnTo>
                  <a:cubicBezTo>
                    <a:pt x="5934" y="392"/>
                    <a:pt x="4856" y="1"/>
                    <a:pt x="3530"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72"/>
            <p:cNvSpPr/>
            <p:nvPr/>
          </p:nvSpPr>
          <p:spPr>
            <a:xfrm>
              <a:off x="4997857" y="4382615"/>
              <a:ext cx="11521" cy="17125"/>
            </a:xfrm>
            <a:custGeom>
              <a:avLst/>
              <a:gdLst/>
              <a:ahLst/>
              <a:cxnLst/>
              <a:rect l="l" t="t" r="r" b="b"/>
              <a:pathLst>
                <a:path w="440" h="654" extrusionOk="0">
                  <a:moveTo>
                    <a:pt x="220" y="0"/>
                  </a:moveTo>
                  <a:cubicBezTo>
                    <a:pt x="111" y="0"/>
                    <a:pt x="1" y="72"/>
                    <a:pt x="1" y="215"/>
                  </a:cubicBezTo>
                  <a:lnTo>
                    <a:pt x="1" y="434"/>
                  </a:lnTo>
                  <a:cubicBezTo>
                    <a:pt x="1" y="558"/>
                    <a:pt x="106" y="654"/>
                    <a:pt x="220" y="654"/>
                  </a:cubicBezTo>
                  <a:cubicBezTo>
                    <a:pt x="344"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72"/>
            <p:cNvSpPr/>
            <p:nvPr/>
          </p:nvSpPr>
          <p:spPr>
            <a:xfrm>
              <a:off x="5066566" y="4382615"/>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72"/>
            <p:cNvSpPr/>
            <p:nvPr/>
          </p:nvSpPr>
          <p:spPr>
            <a:xfrm>
              <a:off x="5012625" y="4422495"/>
              <a:ext cx="50694" cy="17230"/>
            </a:xfrm>
            <a:custGeom>
              <a:avLst/>
              <a:gdLst/>
              <a:ahLst/>
              <a:cxnLst/>
              <a:rect l="l" t="t" r="r" b="b"/>
              <a:pathLst>
                <a:path w="1936" h="658" extrusionOk="0">
                  <a:moveTo>
                    <a:pt x="315" y="0"/>
                  </a:moveTo>
                  <a:cubicBezTo>
                    <a:pt x="144" y="0"/>
                    <a:pt x="0" y="219"/>
                    <a:pt x="162" y="380"/>
                  </a:cubicBezTo>
                  <a:cubicBezTo>
                    <a:pt x="371" y="562"/>
                    <a:pt x="650" y="658"/>
                    <a:pt x="932" y="658"/>
                  </a:cubicBezTo>
                  <a:cubicBezTo>
                    <a:pt x="946" y="658"/>
                    <a:pt x="959" y="657"/>
                    <a:pt x="973" y="657"/>
                  </a:cubicBezTo>
                  <a:cubicBezTo>
                    <a:pt x="986" y="657"/>
                    <a:pt x="1000" y="658"/>
                    <a:pt x="1013" y="658"/>
                  </a:cubicBezTo>
                  <a:cubicBezTo>
                    <a:pt x="1295" y="658"/>
                    <a:pt x="1565" y="562"/>
                    <a:pt x="1774" y="380"/>
                  </a:cubicBezTo>
                  <a:cubicBezTo>
                    <a:pt x="1936" y="219"/>
                    <a:pt x="1792" y="0"/>
                    <a:pt x="1621" y="0"/>
                  </a:cubicBezTo>
                  <a:cubicBezTo>
                    <a:pt x="1570" y="0"/>
                    <a:pt x="1517" y="20"/>
                    <a:pt x="1469" y="66"/>
                  </a:cubicBezTo>
                  <a:cubicBezTo>
                    <a:pt x="1321" y="170"/>
                    <a:pt x="1147" y="223"/>
                    <a:pt x="972" y="223"/>
                  </a:cubicBezTo>
                  <a:cubicBezTo>
                    <a:pt x="796" y="223"/>
                    <a:pt x="620" y="170"/>
                    <a:pt x="467" y="66"/>
                  </a:cubicBezTo>
                  <a:cubicBezTo>
                    <a:pt x="419" y="20"/>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72"/>
            <p:cNvSpPr/>
            <p:nvPr/>
          </p:nvSpPr>
          <p:spPr>
            <a:xfrm>
              <a:off x="4990368" y="4365490"/>
              <a:ext cx="26761" cy="11260"/>
            </a:xfrm>
            <a:custGeom>
              <a:avLst/>
              <a:gdLst/>
              <a:ahLst/>
              <a:cxnLst/>
              <a:rect l="l" t="t" r="r" b="b"/>
              <a:pathLst>
                <a:path w="1022" h="430" extrusionOk="0">
                  <a:moveTo>
                    <a:pt x="287" y="1"/>
                  </a:moveTo>
                  <a:cubicBezTo>
                    <a:pt x="1" y="1"/>
                    <a:pt x="1" y="430"/>
                    <a:pt x="287" y="430"/>
                  </a:cubicBezTo>
                  <a:lnTo>
                    <a:pt x="726" y="430"/>
                  </a:lnTo>
                  <a:cubicBezTo>
                    <a:pt x="1022" y="430"/>
                    <a:pt x="1022"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72"/>
            <p:cNvSpPr/>
            <p:nvPr/>
          </p:nvSpPr>
          <p:spPr>
            <a:xfrm>
              <a:off x="5059077" y="4365490"/>
              <a:ext cx="26499" cy="11260"/>
            </a:xfrm>
            <a:custGeom>
              <a:avLst/>
              <a:gdLst/>
              <a:ahLst/>
              <a:cxnLst/>
              <a:rect l="l" t="t" r="r" b="b"/>
              <a:pathLst>
                <a:path w="1012" h="430" extrusionOk="0">
                  <a:moveTo>
                    <a:pt x="286" y="1"/>
                  </a:moveTo>
                  <a:cubicBezTo>
                    <a:pt x="0" y="1"/>
                    <a:pt x="0" y="430"/>
                    <a:pt x="286" y="430"/>
                  </a:cubicBezTo>
                  <a:lnTo>
                    <a:pt x="725" y="430"/>
                  </a:lnTo>
                  <a:cubicBezTo>
                    <a:pt x="1011" y="43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72"/>
            <p:cNvSpPr/>
            <p:nvPr/>
          </p:nvSpPr>
          <p:spPr>
            <a:xfrm>
              <a:off x="5009352" y="4451168"/>
              <a:ext cx="57240" cy="44384"/>
            </a:xfrm>
            <a:custGeom>
              <a:avLst/>
              <a:gdLst/>
              <a:ahLst/>
              <a:cxnLst/>
              <a:rect l="l" t="t" r="r" b="b"/>
              <a:pathLst>
                <a:path w="2186" h="1695" extrusionOk="0">
                  <a:moveTo>
                    <a:pt x="1098" y="1"/>
                  </a:moveTo>
                  <a:cubicBezTo>
                    <a:pt x="964" y="1"/>
                    <a:pt x="859" y="87"/>
                    <a:pt x="821" y="211"/>
                  </a:cubicBezTo>
                  <a:lnTo>
                    <a:pt x="783" y="373"/>
                  </a:lnTo>
                  <a:cubicBezTo>
                    <a:pt x="754" y="506"/>
                    <a:pt x="659" y="611"/>
                    <a:pt x="525" y="669"/>
                  </a:cubicBezTo>
                  <a:lnTo>
                    <a:pt x="1" y="879"/>
                  </a:lnTo>
                  <a:lnTo>
                    <a:pt x="630" y="1508"/>
                  </a:lnTo>
                  <a:cubicBezTo>
                    <a:pt x="759" y="1632"/>
                    <a:pt x="929" y="1694"/>
                    <a:pt x="1097" y="1694"/>
                  </a:cubicBezTo>
                  <a:cubicBezTo>
                    <a:pt x="1265" y="1694"/>
                    <a:pt x="1432" y="1632"/>
                    <a:pt x="1556" y="1508"/>
                  </a:cubicBezTo>
                  <a:lnTo>
                    <a:pt x="2185" y="879"/>
                  </a:lnTo>
                  <a:lnTo>
                    <a:pt x="1670" y="669"/>
                  </a:lnTo>
                  <a:cubicBezTo>
                    <a:pt x="1537" y="611"/>
                    <a:pt x="1441" y="506"/>
                    <a:pt x="1403" y="373"/>
                  </a:cubicBezTo>
                  <a:lnTo>
                    <a:pt x="1365" y="211"/>
                  </a:lnTo>
                  <a:cubicBezTo>
                    <a:pt x="1336" y="87"/>
                    <a:pt x="1222" y="1"/>
                    <a:pt x="1098"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6" name="Google Shape;14346;p72"/>
            <p:cNvSpPr/>
            <p:nvPr/>
          </p:nvSpPr>
          <p:spPr>
            <a:xfrm>
              <a:off x="4900684" y="4523622"/>
              <a:ext cx="274576" cy="99189"/>
            </a:xfrm>
            <a:custGeom>
              <a:avLst/>
              <a:gdLst/>
              <a:ahLst/>
              <a:cxnLst/>
              <a:rect l="l" t="t" r="r" b="b"/>
              <a:pathLst>
                <a:path w="10486" h="3788" extrusionOk="0">
                  <a:moveTo>
                    <a:pt x="1756" y="0"/>
                  </a:moveTo>
                  <a:lnTo>
                    <a:pt x="945" y="239"/>
                  </a:lnTo>
                  <a:cubicBezTo>
                    <a:pt x="383" y="401"/>
                    <a:pt x="1" y="907"/>
                    <a:pt x="1" y="1489"/>
                  </a:cubicBezTo>
                  <a:lnTo>
                    <a:pt x="1" y="3129"/>
                  </a:lnTo>
                  <a:cubicBezTo>
                    <a:pt x="1" y="3492"/>
                    <a:pt x="297" y="3788"/>
                    <a:pt x="659" y="3788"/>
                  </a:cubicBezTo>
                  <a:lnTo>
                    <a:pt x="9837" y="3788"/>
                  </a:lnTo>
                  <a:cubicBezTo>
                    <a:pt x="10190" y="3788"/>
                    <a:pt x="10485" y="3492"/>
                    <a:pt x="10485" y="3129"/>
                  </a:cubicBezTo>
                  <a:lnTo>
                    <a:pt x="10485" y="1489"/>
                  </a:lnTo>
                  <a:cubicBezTo>
                    <a:pt x="10485" y="907"/>
                    <a:pt x="10104" y="401"/>
                    <a:pt x="9550" y="239"/>
                  </a:cubicBezTo>
                  <a:lnTo>
                    <a:pt x="8730" y="0"/>
                  </a:lnTo>
                  <a:cubicBezTo>
                    <a:pt x="8348" y="449"/>
                    <a:pt x="7060" y="1908"/>
                    <a:pt x="5572" y="2738"/>
                  </a:cubicBezTo>
                  <a:cubicBezTo>
                    <a:pt x="5467" y="2796"/>
                    <a:pt x="5355" y="2824"/>
                    <a:pt x="5243" y="2824"/>
                  </a:cubicBezTo>
                  <a:cubicBezTo>
                    <a:pt x="5131" y="2824"/>
                    <a:pt x="5019" y="2796"/>
                    <a:pt x="4914" y="2738"/>
                  </a:cubicBezTo>
                  <a:cubicBezTo>
                    <a:pt x="3426" y="1908"/>
                    <a:pt x="2138" y="449"/>
                    <a:pt x="175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7" name="Google Shape;14347;p72"/>
          <p:cNvGrpSpPr/>
          <p:nvPr/>
        </p:nvGrpSpPr>
        <p:grpSpPr>
          <a:xfrm>
            <a:off x="7161654" y="3345794"/>
            <a:ext cx="263343" cy="354754"/>
            <a:chOff x="7161654" y="3345794"/>
            <a:chExt cx="263343" cy="354754"/>
          </a:xfrm>
        </p:grpSpPr>
        <p:sp>
          <p:nvSpPr>
            <p:cNvPr id="14348" name="Google Shape;14348;p72"/>
            <p:cNvSpPr/>
            <p:nvPr/>
          </p:nvSpPr>
          <p:spPr>
            <a:xfrm>
              <a:off x="7321802" y="3488686"/>
              <a:ext cx="68971" cy="125924"/>
            </a:xfrm>
            <a:custGeom>
              <a:avLst/>
              <a:gdLst/>
              <a:ahLst/>
              <a:cxnLst/>
              <a:rect l="l" t="t" r="r" b="b"/>
              <a:pathLst>
                <a:path w="2634" h="4809" extrusionOk="0">
                  <a:moveTo>
                    <a:pt x="0" y="1"/>
                  </a:moveTo>
                  <a:lnTo>
                    <a:pt x="0" y="4809"/>
                  </a:lnTo>
                  <a:lnTo>
                    <a:pt x="2633" y="4809"/>
                  </a:lnTo>
                  <a:cubicBezTo>
                    <a:pt x="2471" y="3635"/>
                    <a:pt x="1803" y="2758"/>
                    <a:pt x="1574" y="1699"/>
                  </a:cubicBezTo>
                  <a:cubicBezTo>
                    <a:pt x="1412" y="945"/>
                    <a:pt x="1536" y="1"/>
                    <a:pt x="153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72"/>
            <p:cNvSpPr/>
            <p:nvPr/>
          </p:nvSpPr>
          <p:spPr>
            <a:xfrm>
              <a:off x="7161654" y="3540139"/>
              <a:ext cx="263343" cy="160409"/>
            </a:xfrm>
            <a:custGeom>
              <a:avLst/>
              <a:gdLst/>
              <a:ahLst/>
              <a:cxnLst/>
              <a:rect l="l" t="t" r="r" b="b"/>
              <a:pathLst>
                <a:path w="10057" h="6126" extrusionOk="0">
                  <a:moveTo>
                    <a:pt x="3712" y="1"/>
                  </a:moveTo>
                  <a:lnTo>
                    <a:pt x="3712" y="1346"/>
                  </a:lnTo>
                  <a:cubicBezTo>
                    <a:pt x="3712" y="1718"/>
                    <a:pt x="3483" y="2052"/>
                    <a:pt x="3130" y="2176"/>
                  </a:cubicBezTo>
                  <a:lnTo>
                    <a:pt x="879" y="2968"/>
                  </a:lnTo>
                  <a:cubicBezTo>
                    <a:pt x="354" y="3159"/>
                    <a:pt x="1" y="3655"/>
                    <a:pt x="1" y="4208"/>
                  </a:cubicBezTo>
                  <a:lnTo>
                    <a:pt x="1" y="5467"/>
                  </a:lnTo>
                  <a:cubicBezTo>
                    <a:pt x="1" y="5830"/>
                    <a:pt x="297" y="6125"/>
                    <a:pt x="659" y="6125"/>
                  </a:cubicBezTo>
                  <a:lnTo>
                    <a:pt x="9398" y="6125"/>
                  </a:lnTo>
                  <a:cubicBezTo>
                    <a:pt x="9760" y="6125"/>
                    <a:pt x="10056" y="5830"/>
                    <a:pt x="10056" y="5467"/>
                  </a:cubicBezTo>
                  <a:lnTo>
                    <a:pt x="10056" y="4208"/>
                  </a:lnTo>
                  <a:cubicBezTo>
                    <a:pt x="10056" y="3655"/>
                    <a:pt x="9703" y="3159"/>
                    <a:pt x="9178" y="2968"/>
                  </a:cubicBezTo>
                  <a:lnTo>
                    <a:pt x="6917" y="2176"/>
                  </a:lnTo>
                  <a:cubicBezTo>
                    <a:pt x="6574" y="2052"/>
                    <a:pt x="6335" y="1718"/>
                    <a:pt x="6335" y="1355"/>
                  </a:cubicBezTo>
                  <a:lnTo>
                    <a:pt x="6335"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72"/>
            <p:cNvSpPr/>
            <p:nvPr/>
          </p:nvSpPr>
          <p:spPr>
            <a:xfrm>
              <a:off x="7224629" y="3597092"/>
              <a:ext cx="200368" cy="103457"/>
            </a:xfrm>
            <a:custGeom>
              <a:avLst/>
              <a:gdLst/>
              <a:ahLst/>
              <a:cxnLst/>
              <a:rect l="l" t="t" r="r" b="b"/>
              <a:pathLst>
                <a:path w="7652" h="3951" extrusionOk="0">
                  <a:moveTo>
                    <a:pt x="4512" y="1"/>
                  </a:moveTo>
                  <a:cubicBezTo>
                    <a:pt x="4207" y="583"/>
                    <a:pt x="3005" y="2596"/>
                    <a:pt x="0" y="3950"/>
                  </a:cubicBezTo>
                  <a:lnTo>
                    <a:pt x="6993" y="3950"/>
                  </a:lnTo>
                  <a:cubicBezTo>
                    <a:pt x="7355" y="3950"/>
                    <a:pt x="7651" y="3655"/>
                    <a:pt x="7651" y="3292"/>
                  </a:cubicBezTo>
                  <a:lnTo>
                    <a:pt x="7651" y="2033"/>
                  </a:lnTo>
                  <a:cubicBezTo>
                    <a:pt x="7642" y="1470"/>
                    <a:pt x="7298" y="984"/>
                    <a:pt x="6773" y="793"/>
                  </a:cubicBezTo>
                  <a:lnTo>
                    <a:pt x="4512" y="1"/>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1" name="Google Shape;14351;p72"/>
            <p:cNvSpPr/>
            <p:nvPr/>
          </p:nvSpPr>
          <p:spPr>
            <a:xfrm>
              <a:off x="7315806" y="3603088"/>
              <a:ext cx="54727" cy="97199"/>
            </a:xfrm>
            <a:custGeom>
              <a:avLst/>
              <a:gdLst/>
              <a:ahLst/>
              <a:cxnLst/>
              <a:rect l="l" t="t" r="r" b="b"/>
              <a:pathLst>
                <a:path w="2090" h="3712" extrusionOk="0">
                  <a:moveTo>
                    <a:pt x="1679" y="1"/>
                  </a:moveTo>
                  <a:cubicBezTo>
                    <a:pt x="1364" y="955"/>
                    <a:pt x="773" y="2643"/>
                    <a:pt x="0" y="3712"/>
                  </a:cubicBezTo>
                  <a:lnTo>
                    <a:pt x="525" y="3712"/>
                  </a:lnTo>
                  <a:cubicBezTo>
                    <a:pt x="1174" y="2729"/>
                    <a:pt x="1679" y="1394"/>
                    <a:pt x="2089" y="144"/>
                  </a:cubicBezTo>
                  <a:lnTo>
                    <a:pt x="1679"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2" name="Google Shape;14352;p72"/>
            <p:cNvSpPr/>
            <p:nvPr/>
          </p:nvSpPr>
          <p:spPr>
            <a:xfrm>
              <a:off x="7161654" y="3597092"/>
              <a:ext cx="200368" cy="103457"/>
            </a:xfrm>
            <a:custGeom>
              <a:avLst/>
              <a:gdLst/>
              <a:ahLst/>
              <a:cxnLst/>
              <a:rect l="l" t="t" r="r" b="b"/>
              <a:pathLst>
                <a:path w="7652" h="3951" extrusionOk="0">
                  <a:moveTo>
                    <a:pt x="3140" y="1"/>
                  </a:moveTo>
                  <a:lnTo>
                    <a:pt x="879" y="793"/>
                  </a:lnTo>
                  <a:cubicBezTo>
                    <a:pt x="354" y="984"/>
                    <a:pt x="1" y="1480"/>
                    <a:pt x="1" y="2033"/>
                  </a:cubicBezTo>
                  <a:lnTo>
                    <a:pt x="1" y="3292"/>
                  </a:lnTo>
                  <a:cubicBezTo>
                    <a:pt x="1" y="3655"/>
                    <a:pt x="297" y="3950"/>
                    <a:pt x="659" y="3950"/>
                  </a:cubicBezTo>
                  <a:lnTo>
                    <a:pt x="7652" y="3950"/>
                  </a:lnTo>
                  <a:cubicBezTo>
                    <a:pt x="4647" y="2596"/>
                    <a:pt x="3435" y="583"/>
                    <a:pt x="3149"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72"/>
            <p:cNvSpPr/>
            <p:nvPr/>
          </p:nvSpPr>
          <p:spPr>
            <a:xfrm>
              <a:off x="7258853" y="3540139"/>
              <a:ext cx="68709" cy="28646"/>
            </a:xfrm>
            <a:custGeom>
              <a:avLst/>
              <a:gdLst/>
              <a:ahLst/>
              <a:cxnLst/>
              <a:rect l="l" t="t" r="r" b="b"/>
              <a:pathLst>
                <a:path w="2624" h="1094" extrusionOk="0">
                  <a:moveTo>
                    <a:pt x="0" y="1"/>
                  </a:moveTo>
                  <a:lnTo>
                    <a:pt x="0" y="821"/>
                  </a:lnTo>
                  <a:cubicBezTo>
                    <a:pt x="420" y="1003"/>
                    <a:pt x="868" y="1093"/>
                    <a:pt x="1315" y="1093"/>
                  </a:cubicBezTo>
                  <a:cubicBezTo>
                    <a:pt x="1763" y="1093"/>
                    <a:pt x="2208" y="1003"/>
                    <a:pt x="2623" y="821"/>
                  </a:cubicBezTo>
                  <a:lnTo>
                    <a:pt x="2623"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72"/>
            <p:cNvSpPr/>
            <p:nvPr/>
          </p:nvSpPr>
          <p:spPr>
            <a:xfrm>
              <a:off x="7195878" y="3500181"/>
              <a:ext cx="46007" cy="45745"/>
            </a:xfrm>
            <a:custGeom>
              <a:avLst/>
              <a:gdLst/>
              <a:ahLst/>
              <a:cxnLst/>
              <a:rect l="l" t="t" r="r" b="b"/>
              <a:pathLst>
                <a:path w="1757" h="1747" extrusionOk="0">
                  <a:moveTo>
                    <a:pt x="879" y="0"/>
                  </a:moveTo>
                  <a:cubicBezTo>
                    <a:pt x="402" y="0"/>
                    <a:pt x="1" y="392"/>
                    <a:pt x="1" y="878"/>
                  </a:cubicBezTo>
                  <a:cubicBezTo>
                    <a:pt x="1" y="1355"/>
                    <a:pt x="402" y="1746"/>
                    <a:pt x="879" y="1746"/>
                  </a:cubicBezTo>
                  <a:cubicBezTo>
                    <a:pt x="1365" y="1746"/>
                    <a:pt x="1756" y="1355"/>
                    <a:pt x="1756" y="878"/>
                  </a:cubicBezTo>
                  <a:cubicBezTo>
                    <a:pt x="1756" y="392"/>
                    <a:pt x="1365" y="0"/>
                    <a:pt x="879"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72"/>
            <p:cNvSpPr/>
            <p:nvPr/>
          </p:nvSpPr>
          <p:spPr>
            <a:xfrm>
              <a:off x="7207373" y="3511676"/>
              <a:ext cx="23017" cy="22755"/>
            </a:xfrm>
            <a:custGeom>
              <a:avLst/>
              <a:gdLst/>
              <a:ahLst/>
              <a:cxnLst/>
              <a:rect l="l" t="t" r="r" b="b"/>
              <a:pathLst>
                <a:path w="879" h="869" extrusionOk="0">
                  <a:moveTo>
                    <a:pt x="440" y="0"/>
                  </a:moveTo>
                  <a:cubicBezTo>
                    <a:pt x="201" y="0"/>
                    <a:pt x="1" y="191"/>
                    <a:pt x="1" y="439"/>
                  </a:cubicBezTo>
                  <a:cubicBezTo>
                    <a:pt x="1" y="678"/>
                    <a:pt x="201" y="868"/>
                    <a:pt x="440" y="868"/>
                  </a:cubicBezTo>
                  <a:cubicBezTo>
                    <a:pt x="678" y="868"/>
                    <a:pt x="878" y="678"/>
                    <a:pt x="878" y="439"/>
                  </a:cubicBezTo>
                  <a:cubicBezTo>
                    <a:pt x="878" y="191"/>
                    <a:pt x="678" y="0"/>
                    <a:pt x="440"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72"/>
            <p:cNvSpPr/>
            <p:nvPr/>
          </p:nvSpPr>
          <p:spPr>
            <a:xfrm>
              <a:off x="7344766" y="3500181"/>
              <a:ext cx="45745" cy="45745"/>
            </a:xfrm>
            <a:custGeom>
              <a:avLst/>
              <a:gdLst/>
              <a:ahLst/>
              <a:cxnLst/>
              <a:rect l="l" t="t" r="r" b="b"/>
              <a:pathLst>
                <a:path w="1747" h="1747" extrusionOk="0">
                  <a:moveTo>
                    <a:pt x="878" y="0"/>
                  </a:moveTo>
                  <a:cubicBezTo>
                    <a:pt x="392" y="0"/>
                    <a:pt x="1" y="392"/>
                    <a:pt x="1" y="878"/>
                  </a:cubicBezTo>
                  <a:cubicBezTo>
                    <a:pt x="1" y="1355"/>
                    <a:pt x="392" y="1746"/>
                    <a:pt x="878" y="1746"/>
                  </a:cubicBezTo>
                  <a:cubicBezTo>
                    <a:pt x="1355" y="1746"/>
                    <a:pt x="1747" y="1355"/>
                    <a:pt x="1747" y="878"/>
                  </a:cubicBezTo>
                  <a:cubicBezTo>
                    <a:pt x="1747" y="392"/>
                    <a:pt x="1355" y="0"/>
                    <a:pt x="878"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7" name="Google Shape;14357;p72"/>
            <p:cNvSpPr/>
            <p:nvPr/>
          </p:nvSpPr>
          <p:spPr>
            <a:xfrm>
              <a:off x="7356261" y="3511676"/>
              <a:ext cx="22755" cy="22755"/>
            </a:xfrm>
            <a:custGeom>
              <a:avLst/>
              <a:gdLst/>
              <a:ahLst/>
              <a:cxnLst/>
              <a:rect l="l" t="t" r="r" b="b"/>
              <a:pathLst>
                <a:path w="869" h="869" extrusionOk="0">
                  <a:moveTo>
                    <a:pt x="439" y="0"/>
                  </a:moveTo>
                  <a:cubicBezTo>
                    <a:pt x="191" y="0"/>
                    <a:pt x="1" y="191"/>
                    <a:pt x="1" y="439"/>
                  </a:cubicBezTo>
                  <a:cubicBezTo>
                    <a:pt x="1" y="678"/>
                    <a:pt x="191" y="868"/>
                    <a:pt x="439" y="868"/>
                  </a:cubicBezTo>
                  <a:cubicBezTo>
                    <a:pt x="678" y="868"/>
                    <a:pt x="869" y="678"/>
                    <a:pt x="869" y="439"/>
                  </a:cubicBezTo>
                  <a:cubicBezTo>
                    <a:pt x="869" y="191"/>
                    <a:pt x="678" y="0"/>
                    <a:pt x="439"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8" name="Google Shape;14358;p72"/>
            <p:cNvSpPr/>
            <p:nvPr/>
          </p:nvSpPr>
          <p:spPr>
            <a:xfrm>
              <a:off x="7201639" y="3345794"/>
              <a:ext cx="183138" cy="134434"/>
            </a:xfrm>
            <a:custGeom>
              <a:avLst/>
              <a:gdLst/>
              <a:ahLst/>
              <a:cxnLst/>
              <a:rect l="l" t="t" r="r" b="b"/>
              <a:pathLst>
                <a:path w="6994" h="5134" extrusionOk="0">
                  <a:moveTo>
                    <a:pt x="3484" y="1"/>
                  </a:moveTo>
                  <a:cubicBezTo>
                    <a:pt x="1555" y="1"/>
                    <a:pt x="0" y="1571"/>
                    <a:pt x="0" y="3492"/>
                  </a:cubicBezTo>
                  <a:lnTo>
                    <a:pt x="0" y="5133"/>
                  </a:lnTo>
                  <a:lnTo>
                    <a:pt x="6993" y="5133"/>
                  </a:lnTo>
                  <a:lnTo>
                    <a:pt x="6993" y="3492"/>
                  </a:lnTo>
                  <a:cubicBezTo>
                    <a:pt x="6993" y="1571"/>
                    <a:pt x="5438" y="1"/>
                    <a:pt x="3519" y="1"/>
                  </a:cubicBezTo>
                  <a:cubicBezTo>
                    <a:pt x="3513" y="1"/>
                    <a:pt x="3507" y="1"/>
                    <a:pt x="3502" y="1"/>
                  </a:cubicBezTo>
                  <a:cubicBezTo>
                    <a:pt x="3496" y="1"/>
                    <a:pt x="3490" y="1"/>
                    <a:pt x="348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9" name="Google Shape;14359;p72"/>
            <p:cNvSpPr/>
            <p:nvPr/>
          </p:nvSpPr>
          <p:spPr>
            <a:xfrm>
              <a:off x="7200880" y="3414111"/>
              <a:ext cx="184866" cy="143311"/>
            </a:xfrm>
            <a:custGeom>
              <a:avLst/>
              <a:gdLst/>
              <a:ahLst/>
              <a:cxnLst/>
              <a:rect l="l" t="t" r="r" b="b"/>
              <a:pathLst>
                <a:path w="7060" h="5473" extrusionOk="0">
                  <a:moveTo>
                    <a:pt x="3531" y="1"/>
                  </a:moveTo>
                  <a:cubicBezTo>
                    <a:pt x="3461" y="1"/>
                    <a:pt x="3392" y="34"/>
                    <a:pt x="3349" y="101"/>
                  </a:cubicBezTo>
                  <a:cubicBezTo>
                    <a:pt x="2529" y="1351"/>
                    <a:pt x="1460" y="1780"/>
                    <a:pt x="964" y="1914"/>
                  </a:cubicBezTo>
                  <a:cubicBezTo>
                    <a:pt x="869" y="1942"/>
                    <a:pt x="583" y="1980"/>
                    <a:pt x="583" y="1980"/>
                  </a:cubicBezTo>
                  <a:cubicBezTo>
                    <a:pt x="258" y="1980"/>
                    <a:pt x="1" y="2257"/>
                    <a:pt x="39" y="2581"/>
                  </a:cubicBezTo>
                  <a:cubicBezTo>
                    <a:pt x="76" y="2861"/>
                    <a:pt x="314" y="3068"/>
                    <a:pt x="593" y="3068"/>
                  </a:cubicBezTo>
                  <a:cubicBezTo>
                    <a:pt x="599" y="3068"/>
                    <a:pt x="605" y="3068"/>
                    <a:pt x="611" y="3068"/>
                  </a:cubicBezTo>
                  <a:lnTo>
                    <a:pt x="726" y="3068"/>
                  </a:lnTo>
                  <a:cubicBezTo>
                    <a:pt x="945" y="4451"/>
                    <a:pt x="2138" y="5472"/>
                    <a:pt x="3531" y="5472"/>
                  </a:cubicBezTo>
                  <a:cubicBezTo>
                    <a:pt x="4933" y="5472"/>
                    <a:pt x="6116" y="4451"/>
                    <a:pt x="6335" y="3068"/>
                  </a:cubicBezTo>
                  <a:lnTo>
                    <a:pt x="6450" y="3068"/>
                  </a:lnTo>
                  <a:cubicBezTo>
                    <a:pt x="6456" y="3068"/>
                    <a:pt x="6463" y="3068"/>
                    <a:pt x="6469" y="3068"/>
                  </a:cubicBezTo>
                  <a:cubicBezTo>
                    <a:pt x="6756" y="3068"/>
                    <a:pt x="6994" y="2861"/>
                    <a:pt x="7032" y="2581"/>
                  </a:cubicBezTo>
                  <a:cubicBezTo>
                    <a:pt x="7060" y="2262"/>
                    <a:pt x="6811" y="1980"/>
                    <a:pt x="6494" y="1980"/>
                  </a:cubicBezTo>
                  <a:cubicBezTo>
                    <a:pt x="6489" y="1980"/>
                    <a:pt x="6484" y="1980"/>
                    <a:pt x="6478" y="1980"/>
                  </a:cubicBezTo>
                  <a:cubicBezTo>
                    <a:pt x="6478" y="1980"/>
                    <a:pt x="6183" y="1942"/>
                    <a:pt x="6097" y="1914"/>
                  </a:cubicBezTo>
                  <a:cubicBezTo>
                    <a:pt x="5601" y="1780"/>
                    <a:pt x="4523" y="1351"/>
                    <a:pt x="3712" y="101"/>
                  </a:cubicBezTo>
                  <a:cubicBezTo>
                    <a:pt x="3669" y="34"/>
                    <a:pt x="3600" y="1"/>
                    <a:pt x="3531"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72"/>
            <p:cNvSpPr/>
            <p:nvPr/>
          </p:nvSpPr>
          <p:spPr>
            <a:xfrm>
              <a:off x="7253223" y="3465905"/>
              <a:ext cx="11390" cy="17308"/>
            </a:xfrm>
            <a:custGeom>
              <a:avLst/>
              <a:gdLst/>
              <a:ahLst/>
              <a:cxnLst/>
              <a:rect l="l" t="t" r="r" b="b"/>
              <a:pathLst>
                <a:path w="435" h="661" extrusionOk="0">
                  <a:moveTo>
                    <a:pt x="216" y="0"/>
                  </a:moveTo>
                  <a:cubicBezTo>
                    <a:pt x="108" y="0"/>
                    <a:pt x="0" y="74"/>
                    <a:pt x="5" y="222"/>
                  </a:cubicBezTo>
                  <a:lnTo>
                    <a:pt x="5" y="441"/>
                  </a:lnTo>
                  <a:cubicBezTo>
                    <a:pt x="5" y="556"/>
                    <a:pt x="101" y="661"/>
                    <a:pt x="215" y="661"/>
                  </a:cubicBezTo>
                  <a:cubicBezTo>
                    <a:pt x="339" y="661"/>
                    <a:pt x="434" y="556"/>
                    <a:pt x="434" y="441"/>
                  </a:cubicBezTo>
                  <a:lnTo>
                    <a:pt x="434" y="222"/>
                  </a:lnTo>
                  <a:cubicBezTo>
                    <a:pt x="434" y="74"/>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1" name="Google Shape;14361;p72"/>
            <p:cNvSpPr/>
            <p:nvPr/>
          </p:nvSpPr>
          <p:spPr>
            <a:xfrm>
              <a:off x="7321802" y="3465905"/>
              <a:ext cx="11495" cy="17308"/>
            </a:xfrm>
            <a:custGeom>
              <a:avLst/>
              <a:gdLst/>
              <a:ahLst/>
              <a:cxnLst/>
              <a:rect l="l" t="t" r="r" b="b"/>
              <a:pathLst>
                <a:path w="439" h="661" extrusionOk="0">
                  <a:moveTo>
                    <a:pt x="219" y="0"/>
                  </a:moveTo>
                  <a:cubicBezTo>
                    <a:pt x="110" y="0"/>
                    <a:pt x="0" y="74"/>
                    <a:pt x="0" y="222"/>
                  </a:cubicBezTo>
                  <a:lnTo>
                    <a:pt x="0" y="441"/>
                  </a:lnTo>
                  <a:cubicBezTo>
                    <a:pt x="0" y="556"/>
                    <a:pt x="95" y="661"/>
                    <a:pt x="219" y="661"/>
                  </a:cubicBezTo>
                  <a:cubicBezTo>
                    <a:pt x="344" y="661"/>
                    <a:pt x="439" y="556"/>
                    <a:pt x="439" y="441"/>
                  </a:cubicBezTo>
                  <a:lnTo>
                    <a:pt x="439" y="222"/>
                  </a:lnTo>
                  <a:cubicBezTo>
                    <a:pt x="439" y="74"/>
                    <a:pt x="329" y="0"/>
                    <a:pt x="219"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2" name="Google Shape;14362;p72"/>
            <p:cNvSpPr/>
            <p:nvPr/>
          </p:nvSpPr>
          <p:spPr>
            <a:xfrm>
              <a:off x="7267573" y="3502930"/>
              <a:ext cx="51506" cy="23017"/>
            </a:xfrm>
            <a:custGeom>
              <a:avLst/>
              <a:gdLst/>
              <a:ahLst/>
              <a:cxnLst/>
              <a:rect l="l" t="t" r="r" b="b"/>
              <a:pathLst>
                <a:path w="1967" h="879" extrusionOk="0">
                  <a:moveTo>
                    <a:pt x="144" y="0"/>
                  </a:moveTo>
                  <a:cubicBezTo>
                    <a:pt x="58" y="0"/>
                    <a:pt x="1" y="77"/>
                    <a:pt x="10" y="163"/>
                  </a:cubicBezTo>
                  <a:cubicBezTo>
                    <a:pt x="96" y="563"/>
                    <a:pt x="497" y="878"/>
                    <a:pt x="984" y="878"/>
                  </a:cubicBezTo>
                  <a:cubicBezTo>
                    <a:pt x="1461" y="878"/>
                    <a:pt x="1861" y="563"/>
                    <a:pt x="1947" y="163"/>
                  </a:cubicBezTo>
                  <a:cubicBezTo>
                    <a:pt x="1966" y="77"/>
                    <a:pt x="1899" y="0"/>
                    <a:pt x="182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3" name="Google Shape;14363;p72"/>
            <p:cNvSpPr/>
            <p:nvPr/>
          </p:nvSpPr>
          <p:spPr>
            <a:xfrm>
              <a:off x="7201141" y="3414111"/>
              <a:ext cx="169626" cy="143311"/>
            </a:xfrm>
            <a:custGeom>
              <a:avLst/>
              <a:gdLst/>
              <a:ahLst/>
              <a:cxnLst/>
              <a:rect l="l" t="t" r="r" b="b"/>
              <a:pathLst>
                <a:path w="6478" h="5473" extrusionOk="0">
                  <a:moveTo>
                    <a:pt x="3516" y="1"/>
                  </a:moveTo>
                  <a:cubicBezTo>
                    <a:pt x="3444" y="1"/>
                    <a:pt x="3373" y="34"/>
                    <a:pt x="3330" y="101"/>
                  </a:cubicBezTo>
                  <a:cubicBezTo>
                    <a:pt x="2900" y="788"/>
                    <a:pt x="2280" y="1332"/>
                    <a:pt x="1546" y="1694"/>
                  </a:cubicBezTo>
                  <a:cubicBezTo>
                    <a:pt x="1355" y="1780"/>
                    <a:pt x="1155" y="1856"/>
                    <a:pt x="954" y="1914"/>
                  </a:cubicBezTo>
                  <a:cubicBezTo>
                    <a:pt x="868" y="1942"/>
                    <a:pt x="573" y="1980"/>
                    <a:pt x="573" y="1980"/>
                  </a:cubicBezTo>
                  <a:cubicBezTo>
                    <a:pt x="248" y="1980"/>
                    <a:pt x="0" y="2257"/>
                    <a:pt x="29" y="2581"/>
                  </a:cubicBezTo>
                  <a:cubicBezTo>
                    <a:pt x="66" y="2861"/>
                    <a:pt x="304" y="3068"/>
                    <a:pt x="583" y="3068"/>
                  </a:cubicBezTo>
                  <a:cubicBezTo>
                    <a:pt x="589" y="3068"/>
                    <a:pt x="595" y="3068"/>
                    <a:pt x="601" y="3068"/>
                  </a:cubicBezTo>
                  <a:lnTo>
                    <a:pt x="725" y="3068"/>
                  </a:lnTo>
                  <a:cubicBezTo>
                    <a:pt x="931" y="4467"/>
                    <a:pt x="2133" y="5472"/>
                    <a:pt x="3505" y="5472"/>
                  </a:cubicBezTo>
                  <a:cubicBezTo>
                    <a:pt x="3658" y="5472"/>
                    <a:pt x="3813" y="5460"/>
                    <a:pt x="3969" y="5434"/>
                  </a:cubicBezTo>
                  <a:cubicBezTo>
                    <a:pt x="2643" y="5234"/>
                    <a:pt x="1641" y="4127"/>
                    <a:pt x="1565" y="2791"/>
                  </a:cubicBezTo>
                  <a:cubicBezTo>
                    <a:pt x="1555" y="2686"/>
                    <a:pt x="1574" y="2581"/>
                    <a:pt x="1603" y="2486"/>
                  </a:cubicBezTo>
                  <a:cubicBezTo>
                    <a:pt x="1670" y="2248"/>
                    <a:pt x="1832" y="2057"/>
                    <a:pt x="2032" y="1933"/>
                  </a:cubicBezTo>
                  <a:cubicBezTo>
                    <a:pt x="2624" y="1599"/>
                    <a:pt x="3129" y="1151"/>
                    <a:pt x="3521" y="597"/>
                  </a:cubicBezTo>
                  <a:cubicBezTo>
                    <a:pt x="3978" y="1236"/>
                    <a:pt x="4589" y="1742"/>
                    <a:pt x="5295" y="2076"/>
                  </a:cubicBezTo>
                  <a:cubicBezTo>
                    <a:pt x="5457" y="2157"/>
                    <a:pt x="5631" y="2197"/>
                    <a:pt x="5804" y="2197"/>
                  </a:cubicBezTo>
                  <a:cubicBezTo>
                    <a:pt x="6040" y="2197"/>
                    <a:pt x="6275" y="2123"/>
                    <a:pt x="6478" y="1980"/>
                  </a:cubicBezTo>
                  <a:cubicBezTo>
                    <a:pt x="6478" y="1980"/>
                    <a:pt x="6173" y="1942"/>
                    <a:pt x="6087" y="1923"/>
                  </a:cubicBezTo>
                  <a:cubicBezTo>
                    <a:pt x="5591" y="1780"/>
                    <a:pt x="4513" y="1351"/>
                    <a:pt x="3702" y="101"/>
                  </a:cubicBezTo>
                  <a:cubicBezTo>
                    <a:pt x="3659" y="34"/>
                    <a:pt x="3587" y="1"/>
                    <a:pt x="35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4" name="Google Shape;14364;p72"/>
            <p:cNvSpPr/>
            <p:nvPr/>
          </p:nvSpPr>
          <p:spPr>
            <a:xfrm>
              <a:off x="7290563" y="3347313"/>
              <a:ext cx="94214" cy="101441"/>
            </a:xfrm>
            <a:custGeom>
              <a:avLst/>
              <a:gdLst/>
              <a:ahLst/>
              <a:cxnLst/>
              <a:rect l="l" t="t" r="r" b="b"/>
              <a:pathLst>
                <a:path w="3598" h="3874" extrusionOk="0">
                  <a:moveTo>
                    <a:pt x="735" y="0"/>
                  </a:moveTo>
                  <a:lnTo>
                    <a:pt x="735" y="0"/>
                  </a:lnTo>
                  <a:cubicBezTo>
                    <a:pt x="1" y="1860"/>
                    <a:pt x="1384" y="3873"/>
                    <a:pt x="3378" y="3873"/>
                  </a:cubicBezTo>
                  <a:cubicBezTo>
                    <a:pt x="3454" y="3873"/>
                    <a:pt x="3530" y="3873"/>
                    <a:pt x="3597" y="3864"/>
                  </a:cubicBezTo>
                  <a:lnTo>
                    <a:pt x="3597" y="3434"/>
                  </a:lnTo>
                  <a:cubicBezTo>
                    <a:pt x="3597" y="1755"/>
                    <a:pt x="2395" y="305"/>
                    <a:pt x="735"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5" name="Google Shape;14365;p72"/>
            <p:cNvSpPr/>
            <p:nvPr/>
          </p:nvSpPr>
          <p:spPr>
            <a:xfrm>
              <a:off x="7215884" y="3603088"/>
              <a:ext cx="54962" cy="97199"/>
            </a:xfrm>
            <a:custGeom>
              <a:avLst/>
              <a:gdLst/>
              <a:ahLst/>
              <a:cxnLst/>
              <a:rect l="l" t="t" r="r" b="b"/>
              <a:pathLst>
                <a:path w="2099" h="3712" extrusionOk="0">
                  <a:moveTo>
                    <a:pt x="410" y="1"/>
                  </a:moveTo>
                  <a:lnTo>
                    <a:pt x="0" y="144"/>
                  </a:lnTo>
                  <a:cubicBezTo>
                    <a:pt x="420" y="1394"/>
                    <a:pt x="916" y="2729"/>
                    <a:pt x="1565" y="3712"/>
                  </a:cubicBezTo>
                  <a:lnTo>
                    <a:pt x="2099" y="3712"/>
                  </a:lnTo>
                  <a:cubicBezTo>
                    <a:pt x="1317" y="2643"/>
                    <a:pt x="725" y="955"/>
                    <a:pt x="410" y="1"/>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6" name="Google Shape;14366;p72"/>
            <p:cNvSpPr/>
            <p:nvPr/>
          </p:nvSpPr>
          <p:spPr>
            <a:xfrm>
              <a:off x="7198392" y="3609346"/>
              <a:ext cx="34486" cy="90941"/>
            </a:xfrm>
            <a:custGeom>
              <a:avLst/>
              <a:gdLst/>
              <a:ahLst/>
              <a:cxnLst/>
              <a:rect l="l" t="t" r="r" b="b"/>
              <a:pathLst>
                <a:path w="1317" h="3473" extrusionOk="0">
                  <a:moveTo>
                    <a:pt x="411" y="0"/>
                  </a:moveTo>
                  <a:lnTo>
                    <a:pt x="0" y="143"/>
                  </a:lnTo>
                  <a:cubicBezTo>
                    <a:pt x="267" y="1250"/>
                    <a:pt x="554" y="2395"/>
                    <a:pt x="868" y="3473"/>
                  </a:cubicBezTo>
                  <a:lnTo>
                    <a:pt x="1317" y="3473"/>
                  </a:lnTo>
                  <a:cubicBezTo>
                    <a:pt x="992" y="2357"/>
                    <a:pt x="687" y="1155"/>
                    <a:pt x="411" y="0"/>
                  </a:cubicBezTo>
                  <a:close/>
                </a:path>
              </a:pathLst>
            </a:custGeom>
            <a:solidFill>
              <a:srgbClr val="ED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67" name="Google Shape;14367;p72"/>
          <p:cNvGrpSpPr/>
          <p:nvPr/>
        </p:nvGrpSpPr>
        <p:grpSpPr>
          <a:xfrm>
            <a:off x="6711770" y="3345794"/>
            <a:ext cx="263081" cy="354754"/>
            <a:chOff x="6711770" y="3345794"/>
            <a:chExt cx="263081" cy="354754"/>
          </a:xfrm>
        </p:grpSpPr>
        <p:sp>
          <p:nvSpPr>
            <p:cNvPr id="14368" name="Google Shape;14368;p72"/>
            <p:cNvSpPr/>
            <p:nvPr/>
          </p:nvSpPr>
          <p:spPr>
            <a:xfrm>
              <a:off x="6768984" y="3465957"/>
              <a:ext cx="148652" cy="148652"/>
            </a:xfrm>
            <a:custGeom>
              <a:avLst/>
              <a:gdLst/>
              <a:ahLst/>
              <a:cxnLst/>
              <a:rect l="l" t="t" r="r" b="b"/>
              <a:pathLst>
                <a:path w="5677" h="5677" extrusionOk="0">
                  <a:moveTo>
                    <a:pt x="0" y="0"/>
                  </a:moveTo>
                  <a:lnTo>
                    <a:pt x="0" y="5677"/>
                  </a:lnTo>
                  <a:lnTo>
                    <a:pt x="5676" y="5677"/>
                  </a:lnTo>
                  <a:lnTo>
                    <a:pt x="56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9" name="Google Shape;14369;p72"/>
            <p:cNvSpPr/>
            <p:nvPr/>
          </p:nvSpPr>
          <p:spPr>
            <a:xfrm>
              <a:off x="6711770" y="3545900"/>
              <a:ext cx="263081" cy="154649"/>
            </a:xfrm>
            <a:custGeom>
              <a:avLst/>
              <a:gdLst/>
              <a:ahLst/>
              <a:cxnLst/>
              <a:rect l="l" t="t" r="r" b="b"/>
              <a:pathLst>
                <a:path w="10047" h="5906" extrusionOk="0">
                  <a:moveTo>
                    <a:pt x="3712" y="0"/>
                  </a:moveTo>
                  <a:lnTo>
                    <a:pt x="3712" y="1135"/>
                  </a:lnTo>
                  <a:cubicBezTo>
                    <a:pt x="3712" y="1498"/>
                    <a:pt x="3473" y="1832"/>
                    <a:pt x="3130" y="1956"/>
                  </a:cubicBezTo>
                  <a:lnTo>
                    <a:pt x="869" y="2748"/>
                  </a:lnTo>
                  <a:cubicBezTo>
                    <a:pt x="353" y="2939"/>
                    <a:pt x="1" y="3435"/>
                    <a:pt x="1" y="3988"/>
                  </a:cubicBezTo>
                  <a:lnTo>
                    <a:pt x="1" y="5247"/>
                  </a:lnTo>
                  <a:cubicBezTo>
                    <a:pt x="1" y="5610"/>
                    <a:pt x="296" y="5905"/>
                    <a:pt x="649" y="5905"/>
                  </a:cubicBezTo>
                  <a:lnTo>
                    <a:pt x="9388" y="5905"/>
                  </a:lnTo>
                  <a:cubicBezTo>
                    <a:pt x="9750" y="5905"/>
                    <a:pt x="10046" y="5610"/>
                    <a:pt x="10046" y="5247"/>
                  </a:cubicBezTo>
                  <a:lnTo>
                    <a:pt x="10046" y="3988"/>
                  </a:lnTo>
                  <a:cubicBezTo>
                    <a:pt x="10046" y="3435"/>
                    <a:pt x="9693" y="2939"/>
                    <a:pt x="9178" y="2748"/>
                  </a:cubicBezTo>
                  <a:lnTo>
                    <a:pt x="6917" y="1956"/>
                  </a:lnTo>
                  <a:cubicBezTo>
                    <a:pt x="6574" y="1832"/>
                    <a:pt x="6335" y="1498"/>
                    <a:pt x="6335" y="1135"/>
                  </a:cubicBezTo>
                  <a:lnTo>
                    <a:pt x="6335" y="0"/>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0" name="Google Shape;14370;p72"/>
            <p:cNvSpPr/>
            <p:nvPr/>
          </p:nvSpPr>
          <p:spPr>
            <a:xfrm>
              <a:off x="6760474" y="3545900"/>
              <a:ext cx="165646" cy="143153"/>
            </a:xfrm>
            <a:custGeom>
              <a:avLst/>
              <a:gdLst/>
              <a:ahLst/>
              <a:cxnLst/>
              <a:rect l="l" t="t" r="r" b="b"/>
              <a:pathLst>
                <a:path w="6326" h="5467" extrusionOk="0">
                  <a:moveTo>
                    <a:pt x="1852" y="0"/>
                  </a:moveTo>
                  <a:lnTo>
                    <a:pt x="1852" y="1135"/>
                  </a:lnTo>
                  <a:cubicBezTo>
                    <a:pt x="1852" y="1498"/>
                    <a:pt x="1613" y="1832"/>
                    <a:pt x="1270" y="1956"/>
                  </a:cubicBezTo>
                  <a:lnTo>
                    <a:pt x="1" y="2404"/>
                  </a:lnTo>
                  <a:cubicBezTo>
                    <a:pt x="58" y="4112"/>
                    <a:pt x="1460" y="5467"/>
                    <a:pt x="3168" y="5467"/>
                  </a:cubicBezTo>
                  <a:cubicBezTo>
                    <a:pt x="4866" y="5467"/>
                    <a:pt x="6269" y="4112"/>
                    <a:pt x="6326" y="2404"/>
                  </a:cubicBezTo>
                  <a:lnTo>
                    <a:pt x="5057" y="1956"/>
                  </a:lnTo>
                  <a:cubicBezTo>
                    <a:pt x="4704" y="1832"/>
                    <a:pt x="4475" y="1498"/>
                    <a:pt x="4475" y="1135"/>
                  </a:cubicBezTo>
                  <a:lnTo>
                    <a:pt x="4475"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1" name="Google Shape;14371;p72"/>
            <p:cNvSpPr/>
            <p:nvPr/>
          </p:nvSpPr>
          <p:spPr>
            <a:xfrm>
              <a:off x="6771969" y="3545900"/>
              <a:ext cx="142918" cy="131658"/>
            </a:xfrm>
            <a:custGeom>
              <a:avLst/>
              <a:gdLst/>
              <a:ahLst/>
              <a:cxnLst/>
              <a:rect l="l" t="t" r="r" b="b"/>
              <a:pathLst>
                <a:path w="5458" h="5028" extrusionOk="0">
                  <a:moveTo>
                    <a:pt x="1413" y="0"/>
                  </a:moveTo>
                  <a:lnTo>
                    <a:pt x="1413" y="1135"/>
                  </a:lnTo>
                  <a:cubicBezTo>
                    <a:pt x="1413" y="1498"/>
                    <a:pt x="1184" y="1832"/>
                    <a:pt x="831" y="1956"/>
                  </a:cubicBezTo>
                  <a:lnTo>
                    <a:pt x="1" y="2252"/>
                  </a:lnTo>
                  <a:lnTo>
                    <a:pt x="1" y="2299"/>
                  </a:lnTo>
                  <a:cubicBezTo>
                    <a:pt x="1" y="3797"/>
                    <a:pt x="1222" y="5028"/>
                    <a:pt x="2729" y="5028"/>
                  </a:cubicBezTo>
                  <a:cubicBezTo>
                    <a:pt x="4236" y="5028"/>
                    <a:pt x="5457" y="3807"/>
                    <a:pt x="5457" y="2299"/>
                  </a:cubicBezTo>
                  <a:lnTo>
                    <a:pt x="5457" y="2252"/>
                  </a:lnTo>
                  <a:lnTo>
                    <a:pt x="4618" y="1956"/>
                  </a:lnTo>
                  <a:cubicBezTo>
                    <a:pt x="4275" y="1832"/>
                    <a:pt x="4036" y="1498"/>
                    <a:pt x="4036" y="1135"/>
                  </a:cubicBezTo>
                  <a:lnTo>
                    <a:pt x="403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2" name="Google Shape;14372;p72"/>
            <p:cNvSpPr/>
            <p:nvPr/>
          </p:nvSpPr>
          <p:spPr>
            <a:xfrm>
              <a:off x="6808942" y="3545900"/>
              <a:ext cx="68736" cy="28804"/>
            </a:xfrm>
            <a:custGeom>
              <a:avLst/>
              <a:gdLst/>
              <a:ahLst/>
              <a:cxnLst/>
              <a:rect l="l" t="t" r="r" b="b"/>
              <a:pathLst>
                <a:path w="2625" h="1100" extrusionOk="0">
                  <a:moveTo>
                    <a:pt x="1" y="0"/>
                  </a:moveTo>
                  <a:lnTo>
                    <a:pt x="1" y="821"/>
                  </a:lnTo>
                  <a:cubicBezTo>
                    <a:pt x="420" y="1007"/>
                    <a:pt x="866" y="1100"/>
                    <a:pt x="1312" y="1100"/>
                  </a:cubicBezTo>
                  <a:cubicBezTo>
                    <a:pt x="1758" y="1100"/>
                    <a:pt x="2204" y="1007"/>
                    <a:pt x="2624" y="821"/>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3" name="Google Shape;14373;p72"/>
            <p:cNvSpPr/>
            <p:nvPr/>
          </p:nvSpPr>
          <p:spPr>
            <a:xfrm>
              <a:off x="6768984" y="3414504"/>
              <a:ext cx="148652" cy="148652"/>
            </a:xfrm>
            <a:custGeom>
              <a:avLst/>
              <a:gdLst/>
              <a:ahLst/>
              <a:cxnLst/>
              <a:rect l="l" t="t" r="r" b="b"/>
              <a:pathLst>
                <a:path w="5677" h="5677" extrusionOk="0">
                  <a:moveTo>
                    <a:pt x="0" y="0"/>
                  </a:moveTo>
                  <a:lnTo>
                    <a:pt x="0" y="2834"/>
                  </a:lnTo>
                  <a:cubicBezTo>
                    <a:pt x="0" y="4408"/>
                    <a:pt x="1269" y="5676"/>
                    <a:pt x="2843" y="5676"/>
                  </a:cubicBezTo>
                  <a:cubicBezTo>
                    <a:pt x="4408" y="5676"/>
                    <a:pt x="5676" y="4408"/>
                    <a:pt x="5676" y="2834"/>
                  </a:cubicBezTo>
                  <a:lnTo>
                    <a:pt x="567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4" name="Google Shape;14374;p72"/>
            <p:cNvSpPr/>
            <p:nvPr/>
          </p:nvSpPr>
          <p:spPr>
            <a:xfrm>
              <a:off x="6803208" y="3466324"/>
              <a:ext cx="11495" cy="17151"/>
            </a:xfrm>
            <a:custGeom>
              <a:avLst/>
              <a:gdLst/>
              <a:ahLst/>
              <a:cxnLst/>
              <a:rect l="l" t="t" r="r" b="b"/>
              <a:pathLst>
                <a:path w="439" h="655" extrusionOk="0">
                  <a:moveTo>
                    <a:pt x="220" y="1"/>
                  </a:moveTo>
                  <a:cubicBezTo>
                    <a:pt x="110" y="1"/>
                    <a:pt x="0" y="72"/>
                    <a:pt x="0" y="215"/>
                  </a:cubicBezTo>
                  <a:lnTo>
                    <a:pt x="0" y="435"/>
                  </a:lnTo>
                  <a:cubicBezTo>
                    <a:pt x="0" y="559"/>
                    <a:pt x="105" y="654"/>
                    <a:pt x="220" y="654"/>
                  </a:cubicBezTo>
                  <a:cubicBezTo>
                    <a:pt x="344" y="654"/>
                    <a:pt x="439" y="559"/>
                    <a:pt x="439" y="435"/>
                  </a:cubicBezTo>
                  <a:lnTo>
                    <a:pt x="439" y="215"/>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5" name="Google Shape;14375;p72"/>
            <p:cNvSpPr/>
            <p:nvPr/>
          </p:nvSpPr>
          <p:spPr>
            <a:xfrm>
              <a:off x="6871891" y="3466324"/>
              <a:ext cx="11521" cy="17151"/>
            </a:xfrm>
            <a:custGeom>
              <a:avLst/>
              <a:gdLst/>
              <a:ahLst/>
              <a:cxnLst/>
              <a:rect l="l" t="t" r="r" b="b"/>
              <a:pathLst>
                <a:path w="440" h="655" extrusionOk="0">
                  <a:moveTo>
                    <a:pt x="220" y="1"/>
                  </a:moveTo>
                  <a:cubicBezTo>
                    <a:pt x="110" y="1"/>
                    <a:pt x="1" y="72"/>
                    <a:pt x="1" y="215"/>
                  </a:cubicBezTo>
                  <a:lnTo>
                    <a:pt x="1" y="435"/>
                  </a:lnTo>
                  <a:cubicBezTo>
                    <a:pt x="1" y="559"/>
                    <a:pt x="96" y="654"/>
                    <a:pt x="220" y="654"/>
                  </a:cubicBezTo>
                  <a:cubicBezTo>
                    <a:pt x="344" y="654"/>
                    <a:pt x="439" y="55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6" name="Google Shape;14376;p72"/>
            <p:cNvSpPr/>
            <p:nvPr/>
          </p:nvSpPr>
          <p:spPr>
            <a:xfrm>
              <a:off x="6817976" y="3506361"/>
              <a:ext cx="50668" cy="17334"/>
            </a:xfrm>
            <a:custGeom>
              <a:avLst/>
              <a:gdLst/>
              <a:ahLst/>
              <a:cxnLst/>
              <a:rect l="l" t="t" r="r" b="b"/>
              <a:pathLst>
                <a:path w="1935" h="662" extrusionOk="0">
                  <a:moveTo>
                    <a:pt x="312" y="1"/>
                  </a:moveTo>
                  <a:cubicBezTo>
                    <a:pt x="143" y="1"/>
                    <a:pt x="0" y="223"/>
                    <a:pt x="161" y="385"/>
                  </a:cubicBezTo>
                  <a:cubicBezTo>
                    <a:pt x="371" y="567"/>
                    <a:pt x="650" y="662"/>
                    <a:pt x="932" y="662"/>
                  </a:cubicBezTo>
                  <a:cubicBezTo>
                    <a:pt x="945" y="662"/>
                    <a:pt x="959" y="662"/>
                    <a:pt x="972" y="661"/>
                  </a:cubicBezTo>
                  <a:cubicBezTo>
                    <a:pt x="986" y="662"/>
                    <a:pt x="999" y="662"/>
                    <a:pt x="1012" y="662"/>
                  </a:cubicBezTo>
                  <a:cubicBezTo>
                    <a:pt x="1294" y="662"/>
                    <a:pt x="1564" y="567"/>
                    <a:pt x="1773" y="385"/>
                  </a:cubicBezTo>
                  <a:cubicBezTo>
                    <a:pt x="1935" y="223"/>
                    <a:pt x="1792" y="1"/>
                    <a:pt x="1622" y="1"/>
                  </a:cubicBezTo>
                  <a:cubicBezTo>
                    <a:pt x="1571" y="1"/>
                    <a:pt x="1517" y="21"/>
                    <a:pt x="1468" y="70"/>
                  </a:cubicBezTo>
                  <a:cubicBezTo>
                    <a:pt x="1320" y="175"/>
                    <a:pt x="1146" y="227"/>
                    <a:pt x="971" y="227"/>
                  </a:cubicBezTo>
                  <a:cubicBezTo>
                    <a:pt x="796" y="227"/>
                    <a:pt x="619" y="175"/>
                    <a:pt x="466" y="70"/>
                  </a:cubicBezTo>
                  <a:cubicBezTo>
                    <a:pt x="418" y="21"/>
                    <a:pt x="364" y="1"/>
                    <a:pt x="312"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7" name="Google Shape;14377;p72"/>
            <p:cNvSpPr/>
            <p:nvPr/>
          </p:nvSpPr>
          <p:spPr>
            <a:xfrm>
              <a:off x="6768748" y="3414504"/>
              <a:ext cx="148888" cy="148652"/>
            </a:xfrm>
            <a:custGeom>
              <a:avLst/>
              <a:gdLst/>
              <a:ahLst/>
              <a:cxnLst/>
              <a:rect l="l" t="t" r="r" b="b"/>
              <a:pathLst>
                <a:path w="5686" h="5677" extrusionOk="0">
                  <a:moveTo>
                    <a:pt x="9" y="0"/>
                  </a:moveTo>
                  <a:lnTo>
                    <a:pt x="9" y="2834"/>
                  </a:lnTo>
                  <a:cubicBezTo>
                    <a:pt x="0" y="4421"/>
                    <a:pt x="1293" y="5677"/>
                    <a:pt x="2825" y="5677"/>
                  </a:cubicBezTo>
                  <a:cubicBezTo>
                    <a:pt x="2979" y="5677"/>
                    <a:pt x="3134" y="5664"/>
                    <a:pt x="3291" y="5638"/>
                  </a:cubicBezTo>
                  <a:cubicBezTo>
                    <a:pt x="1908" y="5419"/>
                    <a:pt x="887" y="4236"/>
                    <a:pt x="887" y="2834"/>
                  </a:cubicBezTo>
                  <a:lnTo>
                    <a:pt x="887" y="2681"/>
                  </a:lnTo>
                  <a:cubicBezTo>
                    <a:pt x="887" y="2433"/>
                    <a:pt x="1030" y="2204"/>
                    <a:pt x="1259" y="2099"/>
                  </a:cubicBezTo>
                  <a:cubicBezTo>
                    <a:pt x="1879" y="1784"/>
                    <a:pt x="2423" y="1326"/>
                    <a:pt x="2852" y="773"/>
                  </a:cubicBezTo>
                  <a:cubicBezTo>
                    <a:pt x="3339" y="1393"/>
                    <a:pt x="4331" y="2395"/>
                    <a:pt x="5685" y="2395"/>
                  </a:cubicBezTo>
                  <a:lnTo>
                    <a:pt x="568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8" name="Google Shape;14378;p72"/>
            <p:cNvSpPr/>
            <p:nvPr/>
          </p:nvSpPr>
          <p:spPr>
            <a:xfrm>
              <a:off x="6745994" y="3345794"/>
              <a:ext cx="194633" cy="268318"/>
            </a:xfrm>
            <a:custGeom>
              <a:avLst/>
              <a:gdLst/>
              <a:ahLst/>
              <a:cxnLst/>
              <a:rect l="l" t="t" r="r" b="b"/>
              <a:pathLst>
                <a:path w="7433" h="10247" extrusionOk="0">
                  <a:moveTo>
                    <a:pt x="3712" y="1"/>
                  </a:moveTo>
                  <a:cubicBezTo>
                    <a:pt x="1670" y="1"/>
                    <a:pt x="0" y="1661"/>
                    <a:pt x="0" y="3712"/>
                  </a:cubicBezTo>
                  <a:lnTo>
                    <a:pt x="0" y="10237"/>
                  </a:lnTo>
                  <a:lnTo>
                    <a:pt x="878" y="9932"/>
                  </a:lnTo>
                  <a:lnTo>
                    <a:pt x="878" y="5009"/>
                  </a:lnTo>
                  <a:cubicBezTo>
                    <a:pt x="878" y="4790"/>
                    <a:pt x="1031" y="4599"/>
                    <a:pt x="1241" y="4561"/>
                  </a:cubicBezTo>
                  <a:cubicBezTo>
                    <a:pt x="2385" y="4380"/>
                    <a:pt x="3196" y="3397"/>
                    <a:pt x="3540" y="2901"/>
                  </a:cubicBezTo>
                  <a:cubicBezTo>
                    <a:pt x="3583" y="2839"/>
                    <a:pt x="3650" y="2808"/>
                    <a:pt x="3716" y="2808"/>
                  </a:cubicBezTo>
                  <a:cubicBezTo>
                    <a:pt x="3783" y="2808"/>
                    <a:pt x="3850" y="2839"/>
                    <a:pt x="3893" y="2901"/>
                  </a:cubicBezTo>
                  <a:cubicBezTo>
                    <a:pt x="4236" y="3397"/>
                    <a:pt x="5047" y="4380"/>
                    <a:pt x="6192" y="4561"/>
                  </a:cubicBezTo>
                  <a:cubicBezTo>
                    <a:pt x="6402" y="4599"/>
                    <a:pt x="6564" y="4790"/>
                    <a:pt x="6554" y="5009"/>
                  </a:cubicBezTo>
                  <a:lnTo>
                    <a:pt x="6554" y="9932"/>
                  </a:lnTo>
                  <a:lnTo>
                    <a:pt x="7432" y="10247"/>
                  </a:lnTo>
                  <a:lnTo>
                    <a:pt x="7432" y="3712"/>
                  </a:lnTo>
                  <a:cubicBezTo>
                    <a:pt x="7432" y="1661"/>
                    <a:pt x="5763" y="1"/>
                    <a:pt x="37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9" name="Google Shape;14379;p72"/>
            <p:cNvSpPr/>
            <p:nvPr/>
          </p:nvSpPr>
          <p:spPr>
            <a:xfrm>
              <a:off x="6771969" y="3592352"/>
              <a:ext cx="142918" cy="83713"/>
            </a:xfrm>
            <a:custGeom>
              <a:avLst/>
              <a:gdLst/>
              <a:ahLst/>
              <a:cxnLst/>
              <a:rect l="l" t="t" r="r" b="b"/>
              <a:pathLst>
                <a:path w="5458" h="3197" extrusionOk="0">
                  <a:moveTo>
                    <a:pt x="1126" y="1"/>
                  </a:moveTo>
                  <a:cubicBezTo>
                    <a:pt x="1041" y="87"/>
                    <a:pt x="945" y="144"/>
                    <a:pt x="831" y="182"/>
                  </a:cubicBezTo>
                  <a:lnTo>
                    <a:pt x="1" y="478"/>
                  </a:lnTo>
                  <a:lnTo>
                    <a:pt x="1" y="525"/>
                  </a:lnTo>
                  <a:cubicBezTo>
                    <a:pt x="29" y="2004"/>
                    <a:pt x="1241" y="3197"/>
                    <a:pt x="2729" y="3197"/>
                  </a:cubicBezTo>
                  <a:cubicBezTo>
                    <a:pt x="4217" y="3197"/>
                    <a:pt x="5429" y="2004"/>
                    <a:pt x="5457" y="525"/>
                  </a:cubicBezTo>
                  <a:cubicBezTo>
                    <a:pt x="5457" y="506"/>
                    <a:pt x="5457" y="487"/>
                    <a:pt x="5457" y="478"/>
                  </a:cubicBezTo>
                  <a:lnTo>
                    <a:pt x="4618" y="182"/>
                  </a:lnTo>
                  <a:cubicBezTo>
                    <a:pt x="4513" y="144"/>
                    <a:pt x="4408" y="87"/>
                    <a:pt x="4322" y="1"/>
                  </a:cubicBezTo>
                  <a:lnTo>
                    <a:pt x="2729" y="1069"/>
                  </a:lnTo>
                  <a:lnTo>
                    <a:pt x="1126"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0" name="Google Shape;14380;p72"/>
            <p:cNvSpPr/>
            <p:nvPr/>
          </p:nvSpPr>
          <p:spPr>
            <a:xfrm>
              <a:off x="6776211" y="3592352"/>
              <a:ext cx="134172" cy="64467"/>
            </a:xfrm>
            <a:custGeom>
              <a:avLst/>
              <a:gdLst/>
              <a:ahLst/>
              <a:cxnLst/>
              <a:rect l="l" t="t" r="r" b="b"/>
              <a:pathLst>
                <a:path w="5124" h="2462" extrusionOk="0">
                  <a:moveTo>
                    <a:pt x="964" y="1"/>
                  </a:moveTo>
                  <a:cubicBezTo>
                    <a:pt x="879" y="77"/>
                    <a:pt x="783" y="134"/>
                    <a:pt x="669" y="182"/>
                  </a:cubicBezTo>
                  <a:lnTo>
                    <a:pt x="1" y="420"/>
                  </a:lnTo>
                  <a:cubicBezTo>
                    <a:pt x="1" y="430"/>
                    <a:pt x="20" y="449"/>
                    <a:pt x="20" y="468"/>
                  </a:cubicBezTo>
                  <a:lnTo>
                    <a:pt x="735" y="2071"/>
                  </a:lnTo>
                  <a:cubicBezTo>
                    <a:pt x="849" y="2322"/>
                    <a:pt x="1091" y="2461"/>
                    <a:pt x="1338" y="2461"/>
                  </a:cubicBezTo>
                  <a:cubicBezTo>
                    <a:pt x="1484" y="2461"/>
                    <a:pt x="1632" y="2412"/>
                    <a:pt x="1756" y="2309"/>
                  </a:cubicBezTo>
                  <a:lnTo>
                    <a:pt x="2567" y="1642"/>
                  </a:lnTo>
                  <a:lnTo>
                    <a:pt x="3378" y="2309"/>
                  </a:lnTo>
                  <a:cubicBezTo>
                    <a:pt x="3502" y="2412"/>
                    <a:pt x="3650" y="2461"/>
                    <a:pt x="3796" y="2461"/>
                  </a:cubicBezTo>
                  <a:cubicBezTo>
                    <a:pt x="4042" y="2461"/>
                    <a:pt x="4281" y="2322"/>
                    <a:pt x="4389" y="2071"/>
                  </a:cubicBezTo>
                  <a:lnTo>
                    <a:pt x="5105" y="468"/>
                  </a:lnTo>
                  <a:cubicBezTo>
                    <a:pt x="5114" y="449"/>
                    <a:pt x="5114" y="430"/>
                    <a:pt x="5124" y="420"/>
                  </a:cubicBezTo>
                  <a:lnTo>
                    <a:pt x="4456" y="182"/>
                  </a:lnTo>
                  <a:cubicBezTo>
                    <a:pt x="4351" y="134"/>
                    <a:pt x="4246" y="77"/>
                    <a:pt x="4160" y="1"/>
                  </a:cubicBezTo>
                  <a:lnTo>
                    <a:pt x="2567" y="1069"/>
                  </a:lnTo>
                  <a:lnTo>
                    <a:pt x="96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1" name="Google Shape;14381;p72"/>
            <p:cNvSpPr/>
            <p:nvPr/>
          </p:nvSpPr>
          <p:spPr>
            <a:xfrm>
              <a:off x="6786450" y="3582664"/>
              <a:ext cx="57005" cy="62818"/>
            </a:xfrm>
            <a:custGeom>
              <a:avLst/>
              <a:gdLst/>
              <a:ahLst/>
              <a:cxnLst/>
              <a:rect l="l" t="t" r="r" b="b"/>
              <a:pathLst>
                <a:path w="2177" h="2399" extrusionOk="0">
                  <a:moveTo>
                    <a:pt x="645" y="1"/>
                  </a:moveTo>
                  <a:cubicBezTo>
                    <a:pt x="588" y="1"/>
                    <a:pt x="530" y="22"/>
                    <a:pt x="488" y="65"/>
                  </a:cubicBezTo>
                  <a:lnTo>
                    <a:pt x="68" y="495"/>
                  </a:lnTo>
                  <a:cubicBezTo>
                    <a:pt x="20" y="533"/>
                    <a:pt x="1" y="600"/>
                    <a:pt x="30" y="666"/>
                  </a:cubicBezTo>
                  <a:lnTo>
                    <a:pt x="745" y="2269"/>
                  </a:lnTo>
                  <a:cubicBezTo>
                    <a:pt x="781" y="2352"/>
                    <a:pt x="861" y="2398"/>
                    <a:pt x="944" y="2398"/>
                  </a:cubicBezTo>
                  <a:cubicBezTo>
                    <a:pt x="994" y="2398"/>
                    <a:pt x="1045" y="2381"/>
                    <a:pt x="1089" y="2345"/>
                  </a:cubicBezTo>
                  <a:lnTo>
                    <a:pt x="2176" y="1439"/>
                  </a:lnTo>
                  <a:lnTo>
                    <a:pt x="802" y="65"/>
                  </a:lnTo>
                  <a:cubicBezTo>
                    <a:pt x="759" y="22"/>
                    <a:pt x="702" y="1"/>
                    <a:pt x="64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2" name="Google Shape;14382;p72"/>
            <p:cNvSpPr/>
            <p:nvPr/>
          </p:nvSpPr>
          <p:spPr>
            <a:xfrm>
              <a:off x="6843428" y="3582664"/>
              <a:ext cx="56717" cy="62818"/>
            </a:xfrm>
            <a:custGeom>
              <a:avLst/>
              <a:gdLst/>
              <a:ahLst/>
              <a:cxnLst/>
              <a:rect l="l" t="t" r="r" b="b"/>
              <a:pathLst>
                <a:path w="2166" h="2399" extrusionOk="0">
                  <a:moveTo>
                    <a:pt x="1526" y="1"/>
                  </a:moveTo>
                  <a:cubicBezTo>
                    <a:pt x="1472" y="1"/>
                    <a:pt x="1417" y="22"/>
                    <a:pt x="1374" y="65"/>
                  </a:cubicBezTo>
                  <a:lnTo>
                    <a:pt x="0" y="1439"/>
                  </a:lnTo>
                  <a:lnTo>
                    <a:pt x="1088" y="2345"/>
                  </a:lnTo>
                  <a:cubicBezTo>
                    <a:pt x="1127" y="2381"/>
                    <a:pt x="1176" y="2398"/>
                    <a:pt x="1225" y="2398"/>
                  </a:cubicBezTo>
                  <a:cubicBezTo>
                    <a:pt x="1306" y="2398"/>
                    <a:pt x="1386" y="2352"/>
                    <a:pt x="1422" y="2269"/>
                  </a:cubicBezTo>
                  <a:lnTo>
                    <a:pt x="2137" y="666"/>
                  </a:lnTo>
                  <a:cubicBezTo>
                    <a:pt x="2166" y="600"/>
                    <a:pt x="2156" y="533"/>
                    <a:pt x="2108" y="485"/>
                  </a:cubicBezTo>
                  <a:lnTo>
                    <a:pt x="1679" y="65"/>
                  </a:lnTo>
                  <a:cubicBezTo>
                    <a:pt x="1636" y="22"/>
                    <a:pt x="1581" y="1"/>
                    <a:pt x="15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3" name="Google Shape;14383;p72"/>
            <p:cNvSpPr/>
            <p:nvPr/>
          </p:nvSpPr>
          <p:spPr>
            <a:xfrm>
              <a:off x="6714519" y="3627335"/>
              <a:ext cx="48730" cy="72951"/>
            </a:xfrm>
            <a:custGeom>
              <a:avLst/>
              <a:gdLst/>
              <a:ahLst/>
              <a:cxnLst/>
              <a:rect l="l" t="t" r="r" b="b"/>
              <a:pathLst>
                <a:path w="1861" h="2786" extrusionOk="0">
                  <a:moveTo>
                    <a:pt x="239" y="0"/>
                  </a:moveTo>
                  <a:cubicBezTo>
                    <a:pt x="134" y="115"/>
                    <a:pt x="58" y="239"/>
                    <a:pt x="0" y="372"/>
                  </a:cubicBezTo>
                  <a:lnTo>
                    <a:pt x="1193" y="1384"/>
                  </a:lnTo>
                  <a:cubicBezTo>
                    <a:pt x="1336" y="1508"/>
                    <a:pt x="1422" y="1689"/>
                    <a:pt x="1422" y="1880"/>
                  </a:cubicBezTo>
                  <a:lnTo>
                    <a:pt x="1422" y="2786"/>
                  </a:lnTo>
                  <a:lnTo>
                    <a:pt x="1861" y="2786"/>
                  </a:lnTo>
                  <a:lnTo>
                    <a:pt x="1861" y="1889"/>
                  </a:lnTo>
                  <a:cubicBezTo>
                    <a:pt x="1861" y="1565"/>
                    <a:pt x="1718" y="1260"/>
                    <a:pt x="1479" y="1050"/>
                  </a:cubicBezTo>
                  <a:lnTo>
                    <a:pt x="239"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4" name="Google Shape;14384;p72"/>
            <p:cNvSpPr/>
            <p:nvPr/>
          </p:nvSpPr>
          <p:spPr>
            <a:xfrm>
              <a:off x="6923345" y="3627335"/>
              <a:ext cx="48992" cy="72951"/>
            </a:xfrm>
            <a:custGeom>
              <a:avLst/>
              <a:gdLst/>
              <a:ahLst/>
              <a:cxnLst/>
              <a:rect l="l" t="t" r="r" b="b"/>
              <a:pathLst>
                <a:path w="1871" h="2786" extrusionOk="0">
                  <a:moveTo>
                    <a:pt x="1632" y="0"/>
                  </a:moveTo>
                  <a:lnTo>
                    <a:pt x="392" y="1050"/>
                  </a:lnTo>
                  <a:cubicBezTo>
                    <a:pt x="144" y="1260"/>
                    <a:pt x="1" y="1565"/>
                    <a:pt x="1" y="1889"/>
                  </a:cubicBezTo>
                  <a:lnTo>
                    <a:pt x="1" y="2786"/>
                  </a:lnTo>
                  <a:lnTo>
                    <a:pt x="440" y="2786"/>
                  </a:lnTo>
                  <a:lnTo>
                    <a:pt x="440" y="1889"/>
                  </a:lnTo>
                  <a:cubicBezTo>
                    <a:pt x="440" y="1689"/>
                    <a:pt x="526" y="1508"/>
                    <a:pt x="678" y="1384"/>
                  </a:cubicBezTo>
                  <a:lnTo>
                    <a:pt x="1871" y="372"/>
                  </a:lnTo>
                  <a:cubicBezTo>
                    <a:pt x="1813" y="239"/>
                    <a:pt x="1728" y="115"/>
                    <a:pt x="1632"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85" name="Google Shape;14385;p72"/>
          <p:cNvGrpSpPr/>
          <p:nvPr/>
        </p:nvGrpSpPr>
        <p:grpSpPr>
          <a:xfrm>
            <a:off x="7163409" y="2880251"/>
            <a:ext cx="263316" cy="354414"/>
            <a:chOff x="7163409" y="2880251"/>
            <a:chExt cx="263316" cy="354414"/>
          </a:xfrm>
        </p:grpSpPr>
        <p:sp>
          <p:nvSpPr>
            <p:cNvPr id="14386" name="Google Shape;14386;p72"/>
            <p:cNvSpPr/>
            <p:nvPr/>
          </p:nvSpPr>
          <p:spPr>
            <a:xfrm>
              <a:off x="7163409" y="3125474"/>
              <a:ext cx="263316" cy="109191"/>
            </a:xfrm>
            <a:custGeom>
              <a:avLst/>
              <a:gdLst/>
              <a:ahLst/>
              <a:cxnLst/>
              <a:rect l="l" t="t" r="r" b="b"/>
              <a:pathLst>
                <a:path w="10056" h="4170" extrusionOk="0">
                  <a:moveTo>
                    <a:pt x="3130" y="1"/>
                  </a:moveTo>
                  <a:lnTo>
                    <a:pt x="878" y="802"/>
                  </a:lnTo>
                  <a:cubicBezTo>
                    <a:pt x="354" y="983"/>
                    <a:pt x="1" y="1479"/>
                    <a:pt x="1" y="2033"/>
                  </a:cubicBezTo>
                  <a:lnTo>
                    <a:pt x="1" y="3511"/>
                  </a:lnTo>
                  <a:cubicBezTo>
                    <a:pt x="1" y="3874"/>
                    <a:pt x="296" y="4170"/>
                    <a:pt x="659" y="4170"/>
                  </a:cubicBezTo>
                  <a:lnTo>
                    <a:pt x="9398" y="4170"/>
                  </a:lnTo>
                  <a:cubicBezTo>
                    <a:pt x="9760" y="4170"/>
                    <a:pt x="10056" y="3874"/>
                    <a:pt x="10056" y="3511"/>
                  </a:cubicBezTo>
                  <a:lnTo>
                    <a:pt x="10056" y="2033"/>
                  </a:lnTo>
                  <a:cubicBezTo>
                    <a:pt x="10056" y="1479"/>
                    <a:pt x="9703" y="983"/>
                    <a:pt x="9178" y="802"/>
                  </a:cubicBezTo>
                  <a:lnTo>
                    <a:pt x="691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7" name="Google Shape;14387;p72"/>
            <p:cNvSpPr/>
            <p:nvPr/>
          </p:nvSpPr>
          <p:spPr>
            <a:xfrm>
              <a:off x="7197633" y="2920131"/>
              <a:ext cx="194633" cy="291544"/>
            </a:xfrm>
            <a:custGeom>
              <a:avLst/>
              <a:gdLst/>
              <a:ahLst/>
              <a:cxnLst/>
              <a:rect l="l" t="t" r="r" b="b"/>
              <a:pathLst>
                <a:path w="7433" h="11134" extrusionOk="0">
                  <a:moveTo>
                    <a:pt x="3712" y="1"/>
                  </a:moveTo>
                  <a:cubicBezTo>
                    <a:pt x="2405" y="1"/>
                    <a:pt x="1088" y="3054"/>
                    <a:pt x="1088" y="5458"/>
                  </a:cubicBezTo>
                  <a:lnTo>
                    <a:pt x="1088" y="6326"/>
                  </a:lnTo>
                  <a:cubicBezTo>
                    <a:pt x="1088" y="6736"/>
                    <a:pt x="897" y="7127"/>
                    <a:pt x="564" y="7375"/>
                  </a:cubicBezTo>
                  <a:cubicBezTo>
                    <a:pt x="201" y="7642"/>
                    <a:pt x="1" y="7957"/>
                    <a:pt x="1" y="8301"/>
                  </a:cubicBezTo>
                  <a:cubicBezTo>
                    <a:pt x="1" y="9264"/>
                    <a:pt x="936" y="11134"/>
                    <a:pt x="3712" y="11134"/>
                  </a:cubicBezTo>
                  <a:cubicBezTo>
                    <a:pt x="6488" y="11134"/>
                    <a:pt x="7423" y="9264"/>
                    <a:pt x="7423" y="8301"/>
                  </a:cubicBezTo>
                  <a:cubicBezTo>
                    <a:pt x="7432" y="7957"/>
                    <a:pt x="7222" y="7642"/>
                    <a:pt x="6869" y="7375"/>
                  </a:cubicBezTo>
                  <a:cubicBezTo>
                    <a:pt x="6536" y="7127"/>
                    <a:pt x="6335" y="6736"/>
                    <a:pt x="6335" y="6326"/>
                  </a:cubicBezTo>
                  <a:lnTo>
                    <a:pt x="6335" y="5458"/>
                  </a:lnTo>
                  <a:cubicBezTo>
                    <a:pt x="6335" y="3054"/>
                    <a:pt x="5028" y="1"/>
                    <a:pt x="3712"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8" name="Google Shape;14388;p72"/>
            <p:cNvSpPr/>
            <p:nvPr/>
          </p:nvSpPr>
          <p:spPr>
            <a:xfrm>
              <a:off x="7240105" y="3114240"/>
              <a:ext cx="147657" cy="96204"/>
            </a:xfrm>
            <a:custGeom>
              <a:avLst/>
              <a:gdLst/>
              <a:ahLst/>
              <a:cxnLst/>
              <a:rect l="l" t="t" r="r" b="b"/>
              <a:pathLst>
                <a:path w="5639" h="3674" extrusionOk="0">
                  <a:moveTo>
                    <a:pt x="5295" y="0"/>
                  </a:moveTo>
                  <a:cubicBezTo>
                    <a:pt x="5066" y="763"/>
                    <a:pt x="4656" y="1460"/>
                    <a:pt x="4084" y="2013"/>
                  </a:cubicBezTo>
                  <a:cubicBezTo>
                    <a:pt x="3212" y="2843"/>
                    <a:pt x="2009" y="3283"/>
                    <a:pt x="630" y="3283"/>
                  </a:cubicBezTo>
                  <a:cubicBezTo>
                    <a:pt x="424" y="3283"/>
                    <a:pt x="214" y="3273"/>
                    <a:pt x="1" y="3253"/>
                  </a:cubicBezTo>
                  <a:lnTo>
                    <a:pt x="1" y="3253"/>
                  </a:lnTo>
                  <a:cubicBezTo>
                    <a:pt x="439" y="3473"/>
                    <a:pt x="907" y="3616"/>
                    <a:pt x="1393" y="3673"/>
                  </a:cubicBezTo>
                  <a:cubicBezTo>
                    <a:pt x="2567" y="3540"/>
                    <a:pt x="3597" y="3082"/>
                    <a:pt x="4379" y="2338"/>
                  </a:cubicBezTo>
                  <a:cubicBezTo>
                    <a:pt x="4952" y="1784"/>
                    <a:pt x="5381" y="1107"/>
                    <a:pt x="5639" y="353"/>
                  </a:cubicBezTo>
                  <a:cubicBezTo>
                    <a:pt x="5543" y="220"/>
                    <a:pt x="5429" y="96"/>
                    <a:pt x="529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9" name="Google Shape;14389;p72"/>
            <p:cNvSpPr/>
            <p:nvPr/>
          </p:nvSpPr>
          <p:spPr>
            <a:xfrm>
              <a:off x="7220623" y="3000074"/>
              <a:ext cx="148652" cy="125924"/>
            </a:xfrm>
            <a:custGeom>
              <a:avLst/>
              <a:gdLst/>
              <a:ahLst/>
              <a:cxnLst/>
              <a:rect l="l" t="t" r="r" b="b"/>
              <a:pathLst>
                <a:path w="5677" h="4809" extrusionOk="0">
                  <a:moveTo>
                    <a:pt x="2843" y="1"/>
                  </a:moveTo>
                  <a:cubicBezTo>
                    <a:pt x="1279" y="1"/>
                    <a:pt x="0" y="1079"/>
                    <a:pt x="0" y="2405"/>
                  </a:cubicBezTo>
                  <a:cubicBezTo>
                    <a:pt x="0" y="3731"/>
                    <a:pt x="1279" y="4809"/>
                    <a:pt x="2843" y="4809"/>
                  </a:cubicBezTo>
                  <a:cubicBezTo>
                    <a:pt x="4408" y="4809"/>
                    <a:pt x="5677" y="3731"/>
                    <a:pt x="5677" y="2405"/>
                  </a:cubicBezTo>
                  <a:cubicBezTo>
                    <a:pt x="5677" y="1079"/>
                    <a:pt x="4408" y="1"/>
                    <a:pt x="284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0" name="Google Shape;14390;p72"/>
            <p:cNvSpPr/>
            <p:nvPr/>
          </p:nvSpPr>
          <p:spPr>
            <a:xfrm>
              <a:off x="7220623" y="2954355"/>
              <a:ext cx="148914" cy="142918"/>
            </a:xfrm>
            <a:custGeom>
              <a:avLst/>
              <a:gdLst/>
              <a:ahLst/>
              <a:cxnLst/>
              <a:rect l="l" t="t" r="r" b="b"/>
              <a:pathLst>
                <a:path w="5687" h="5458" extrusionOk="0">
                  <a:moveTo>
                    <a:pt x="0" y="1"/>
                  </a:moveTo>
                  <a:lnTo>
                    <a:pt x="0" y="2624"/>
                  </a:lnTo>
                  <a:cubicBezTo>
                    <a:pt x="0" y="4189"/>
                    <a:pt x="1269" y="5458"/>
                    <a:pt x="2843" y="5458"/>
                  </a:cubicBezTo>
                  <a:cubicBezTo>
                    <a:pt x="4408" y="5458"/>
                    <a:pt x="5686" y="4189"/>
                    <a:pt x="5686" y="2624"/>
                  </a:cubicBezTo>
                  <a:lnTo>
                    <a:pt x="5686"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1" name="Google Shape;14391;p72"/>
            <p:cNvSpPr/>
            <p:nvPr/>
          </p:nvSpPr>
          <p:spPr>
            <a:xfrm>
              <a:off x="7220387" y="2954355"/>
              <a:ext cx="148888" cy="143180"/>
            </a:xfrm>
            <a:custGeom>
              <a:avLst/>
              <a:gdLst/>
              <a:ahLst/>
              <a:cxnLst/>
              <a:rect l="l" t="t" r="r" b="b"/>
              <a:pathLst>
                <a:path w="5686" h="5468" extrusionOk="0">
                  <a:moveTo>
                    <a:pt x="9" y="1"/>
                  </a:moveTo>
                  <a:lnTo>
                    <a:pt x="9" y="2624"/>
                  </a:lnTo>
                  <a:cubicBezTo>
                    <a:pt x="1" y="4211"/>
                    <a:pt x="1293" y="5467"/>
                    <a:pt x="2819" y="5467"/>
                  </a:cubicBezTo>
                  <a:cubicBezTo>
                    <a:pt x="2971" y="5467"/>
                    <a:pt x="3126" y="5455"/>
                    <a:pt x="3282" y="5429"/>
                  </a:cubicBezTo>
                  <a:cubicBezTo>
                    <a:pt x="1898" y="5210"/>
                    <a:pt x="878" y="4017"/>
                    <a:pt x="887" y="2624"/>
                  </a:cubicBezTo>
                  <a:lnTo>
                    <a:pt x="887" y="2185"/>
                  </a:lnTo>
                  <a:cubicBezTo>
                    <a:pt x="887" y="1222"/>
                    <a:pt x="1669" y="440"/>
                    <a:pt x="2633" y="440"/>
                  </a:cubicBezTo>
                  <a:lnTo>
                    <a:pt x="5686" y="440"/>
                  </a:lnTo>
                  <a:lnTo>
                    <a:pt x="5686"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2" name="Google Shape;14392;p72"/>
            <p:cNvSpPr/>
            <p:nvPr/>
          </p:nvSpPr>
          <p:spPr>
            <a:xfrm>
              <a:off x="7269851" y="3045714"/>
              <a:ext cx="50747" cy="17361"/>
            </a:xfrm>
            <a:custGeom>
              <a:avLst/>
              <a:gdLst/>
              <a:ahLst/>
              <a:cxnLst/>
              <a:rect l="l" t="t" r="r" b="b"/>
              <a:pathLst>
                <a:path w="1938" h="663" extrusionOk="0">
                  <a:moveTo>
                    <a:pt x="313" y="1"/>
                  </a:moveTo>
                  <a:cubicBezTo>
                    <a:pt x="143" y="1"/>
                    <a:pt x="1" y="224"/>
                    <a:pt x="162" y="385"/>
                  </a:cubicBezTo>
                  <a:cubicBezTo>
                    <a:pt x="380" y="567"/>
                    <a:pt x="651" y="662"/>
                    <a:pt x="932" y="662"/>
                  </a:cubicBezTo>
                  <a:cubicBezTo>
                    <a:pt x="946" y="662"/>
                    <a:pt x="959" y="662"/>
                    <a:pt x="973" y="662"/>
                  </a:cubicBezTo>
                  <a:cubicBezTo>
                    <a:pt x="986" y="662"/>
                    <a:pt x="1000" y="662"/>
                    <a:pt x="1013" y="662"/>
                  </a:cubicBezTo>
                  <a:cubicBezTo>
                    <a:pt x="1295" y="662"/>
                    <a:pt x="1565" y="567"/>
                    <a:pt x="1784" y="385"/>
                  </a:cubicBezTo>
                  <a:cubicBezTo>
                    <a:pt x="1938" y="224"/>
                    <a:pt x="1793" y="1"/>
                    <a:pt x="1623" y="1"/>
                  </a:cubicBezTo>
                  <a:cubicBezTo>
                    <a:pt x="1572" y="1"/>
                    <a:pt x="1518" y="21"/>
                    <a:pt x="1469" y="70"/>
                  </a:cubicBezTo>
                  <a:cubicBezTo>
                    <a:pt x="1321" y="175"/>
                    <a:pt x="1147" y="228"/>
                    <a:pt x="972" y="228"/>
                  </a:cubicBezTo>
                  <a:cubicBezTo>
                    <a:pt x="796" y="228"/>
                    <a:pt x="620" y="175"/>
                    <a:pt x="467" y="70"/>
                  </a:cubicBezTo>
                  <a:cubicBezTo>
                    <a:pt x="418" y="21"/>
                    <a:pt x="365" y="1"/>
                    <a:pt x="313"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3" name="Google Shape;14393;p72"/>
            <p:cNvSpPr/>
            <p:nvPr/>
          </p:nvSpPr>
          <p:spPr>
            <a:xfrm>
              <a:off x="7255344" y="3005939"/>
              <a:ext cx="11260" cy="16889"/>
            </a:xfrm>
            <a:custGeom>
              <a:avLst/>
              <a:gdLst/>
              <a:ahLst/>
              <a:cxnLst/>
              <a:rect l="l" t="t" r="r" b="b"/>
              <a:pathLst>
                <a:path w="430" h="645" extrusionOk="0">
                  <a:moveTo>
                    <a:pt x="215" y="1"/>
                  </a:moveTo>
                  <a:cubicBezTo>
                    <a:pt x="108" y="1"/>
                    <a:pt x="0" y="72"/>
                    <a:pt x="0" y="215"/>
                  </a:cubicBezTo>
                  <a:lnTo>
                    <a:pt x="0" y="435"/>
                  </a:lnTo>
                  <a:cubicBezTo>
                    <a:pt x="0" y="549"/>
                    <a:pt x="96" y="645"/>
                    <a:pt x="210" y="645"/>
                  </a:cubicBezTo>
                  <a:cubicBezTo>
                    <a:pt x="334" y="645"/>
                    <a:pt x="430" y="549"/>
                    <a:pt x="430" y="435"/>
                  </a:cubicBezTo>
                  <a:lnTo>
                    <a:pt x="430" y="215"/>
                  </a:lnTo>
                  <a:cubicBezTo>
                    <a:pt x="430" y="72"/>
                    <a:pt x="322" y="1"/>
                    <a:pt x="21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4" name="Google Shape;14394;p72"/>
            <p:cNvSpPr/>
            <p:nvPr/>
          </p:nvSpPr>
          <p:spPr>
            <a:xfrm>
              <a:off x="7323792"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44" y="645"/>
                    <a:pt x="439" y="549"/>
                    <a:pt x="439" y="435"/>
                  </a:cubicBezTo>
                  <a:lnTo>
                    <a:pt x="439" y="215"/>
                  </a:lnTo>
                  <a:cubicBezTo>
                    <a:pt x="439"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5" name="Google Shape;14395;p72"/>
            <p:cNvSpPr/>
            <p:nvPr/>
          </p:nvSpPr>
          <p:spPr>
            <a:xfrm>
              <a:off x="7247594" y="2988578"/>
              <a:ext cx="26761" cy="11521"/>
            </a:xfrm>
            <a:custGeom>
              <a:avLst/>
              <a:gdLst/>
              <a:ahLst/>
              <a:cxnLst/>
              <a:rect l="l" t="t" r="r" b="b"/>
              <a:pathLst>
                <a:path w="1022" h="440" extrusionOk="0">
                  <a:moveTo>
                    <a:pt x="296" y="1"/>
                  </a:moveTo>
                  <a:cubicBezTo>
                    <a:pt x="1" y="1"/>
                    <a:pt x="1" y="440"/>
                    <a:pt x="296" y="440"/>
                  </a:cubicBezTo>
                  <a:lnTo>
                    <a:pt x="726" y="440"/>
                  </a:lnTo>
                  <a:cubicBezTo>
                    <a:pt x="1021" y="440"/>
                    <a:pt x="1021" y="1"/>
                    <a:pt x="72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6" name="Google Shape;14396;p72"/>
            <p:cNvSpPr/>
            <p:nvPr/>
          </p:nvSpPr>
          <p:spPr>
            <a:xfrm>
              <a:off x="7316303"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7" name="Google Shape;14397;p72"/>
            <p:cNvSpPr/>
            <p:nvPr/>
          </p:nvSpPr>
          <p:spPr>
            <a:xfrm>
              <a:off x="7189646" y="2880251"/>
              <a:ext cx="208852" cy="285469"/>
            </a:xfrm>
            <a:custGeom>
              <a:avLst/>
              <a:gdLst/>
              <a:ahLst/>
              <a:cxnLst/>
              <a:rect l="l" t="t" r="r" b="b"/>
              <a:pathLst>
                <a:path w="7976" h="10902" extrusionOk="0">
                  <a:moveTo>
                    <a:pt x="4017" y="0"/>
                  </a:moveTo>
                  <a:cubicBezTo>
                    <a:pt x="2066" y="0"/>
                    <a:pt x="435" y="1515"/>
                    <a:pt x="315" y="3489"/>
                  </a:cubicBezTo>
                  <a:lnTo>
                    <a:pt x="124" y="6771"/>
                  </a:lnTo>
                  <a:cubicBezTo>
                    <a:pt x="0" y="8908"/>
                    <a:pt x="1613" y="10749"/>
                    <a:pt x="3750" y="10902"/>
                  </a:cubicBezTo>
                  <a:cubicBezTo>
                    <a:pt x="2414" y="10758"/>
                    <a:pt x="1393" y="9633"/>
                    <a:pt x="1393" y="8288"/>
                  </a:cubicBezTo>
                  <a:lnTo>
                    <a:pt x="1393" y="6981"/>
                  </a:lnTo>
                  <a:cubicBezTo>
                    <a:pt x="1393" y="4577"/>
                    <a:pt x="2710" y="1524"/>
                    <a:pt x="4017" y="1524"/>
                  </a:cubicBezTo>
                  <a:cubicBezTo>
                    <a:pt x="5333" y="1524"/>
                    <a:pt x="6640" y="4577"/>
                    <a:pt x="6640" y="6981"/>
                  </a:cubicBezTo>
                  <a:lnTo>
                    <a:pt x="6640" y="9098"/>
                  </a:lnTo>
                  <a:cubicBezTo>
                    <a:pt x="6640" y="9287"/>
                    <a:pt x="6795" y="9405"/>
                    <a:pt x="6951" y="9405"/>
                  </a:cubicBezTo>
                  <a:cubicBezTo>
                    <a:pt x="7041" y="9405"/>
                    <a:pt x="7131" y="9366"/>
                    <a:pt x="7194" y="9280"/>
                  </a:cubicBezTo>
                  <a:cubicBezTo>
                    <a:pt x="7718" y="8555"/>
                    <a:pt x="7976" y="7667"/>
                    <a:pt x="7928" y="6771"/>
                  </a:cubicBezTo>
                  <a:lnTo>
                    <a:pt x="7737" y="3584"/>
                  </a:lnTo>
                  <a:cubicBezTo>
                    <a:pt x="7613" y="1686"/>
                    <a:pt x="6135" y="112"/>
                    <a:pt x="4246" y="7"/>
                  </a:cubicBezTo>
                  <a:cubicBezTo>
                    <a:pt x="4169" y="2"/>
                    <a:pt x="4093" y="0"/>
                    <a:pt x="4017"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98" name="Google Shape;14398;p72"/>
          <p:cNvGrpSpPr/>
          <p:nvPr/>
        </p:nvGrpSpPr>
        <p:grpSpPr>
          <a:xfrm>
            <a:off x="6712032" y="2880172"/>
            <a:ext cx="263316" cy="354493"/>
            <a:chOff x="6712032" y="2880172"/>
            <a:chExt cx="263316" cy="354493"/>
          </a:xfrm>
        </p:grpSpPr>
        <p:sp>
          <p:nvSpPr>
            <p:cNvPr id="14399" name="Google Shape;14399;p72"/>
            <p:cNvSpPr/>
            <p:nvPr/>
          </p:nvSpPr>
          <p:spPr>
            <a:xfrm>
              <a:off x="6729995" y="2880172"/>
              <a:ext cx="227600" cy="209113"/>
            </a:xfrm>
            <a:custGeom>
              <a:avLst/>
              <a:gdLst/>
              <a:ahLst/>
              <a:cxnLst/>
              <a:rect l="l" t="t" r="r" b="b"/>
              <a:pathLst>
                <a:path w="8692" h="7986" extrusionOk="0">
                  <a:moveTo>
                    <a:pt x="4351" y="0"/>
                  </a:moveTo>
                  <a:cubicBezTo>
                    <a:pt x="2825" y="0"/>
                    <a:pt x="640" y="1078"/>
                    <a:pt x="640" y="3273"/>
                  </a:cubicBezTo>
                  <a:lnTo>
                    <a:pt x="640" y="5839"/>
                  </a:lnTo>
                  <a:cubicBezTo>
                    <a:pt x="640" y="6278"/>
                    <a:pt x="373" y="6449"/>
                    <a:pt x="182" y="6516"/>
                  </a:cubicBezTo>
                  <a:cubicBezTo>
                    <a:pt x="68" y="6545"/>
                    <a:pt x="1" y="6678"/>
                    <a:pt x="39" y="6793"/>
                  </a:cubicBezTo>
                  <a:cubicBezTo>
                    <a:pt x="139" y="7057"/>
                    <a:pt x="387" y="7425"/>
                    <a:pt x="981" y="7425"/>
                  </a:cubicBezTo>
                  <a:cubicBezTo>
                    <a:pt x="1010" y="7425"/>
                    <a:pt x="1039" y="7424"/>
                    <a:pt x="1069" y="7422"/>
                  </a:cubicBezTo>
                  <a:cubicBezTo>
                    <a:pt x="1338" y="7780"/>
                    <a:pt x="1751" y="7985"/>
                    <a:pt x="2186" y="7985"/>
                  </a:cubicBezTo>
                  <a:cubicBezTo>
                    <a:pt x="2262" y="7985"/>
                    <a:pt x="2338" y="7979"/>
                    <a:pt x="2415" y="7966"/>
                  </a:cubicBezTo>
                  <a:cubicBezTo>
                    <a:pt x="2806" y="7909"/>
                    <a:pt x="3206" y="7871"/>
                    <a:pt x="3607" y="7861"/>
                  </a:cubicBezTo>
                  <a:lnTo>
                    <a:pt x="5095" y="7861"/>
                  </a:lnTo>
                  <a:cubicBezTo>
                    <a:pt x="5486" y="7871"/>
                    <a:pt x="5887" y="7909"/>
                    <a:pt x="6288" y="7966"/>
                  </a:cubicBezTo>
                  <a:cubicBezTo>
                    <a:pt x="6363" y="7979"/>
                    <a:pt x="6438" y="7985"/>
                    <a:pt x="6513" y="7985"/>
                  </a:cubicBezTo>
                  <a:cubicBezTo>
                    <a:pt x="6942" y="7985"/>
                    <a:pt x="7355" y="7780"/>
                    <a:pt x="7623" y="7422"/>
                  </a:cubicBezTo>
                  <a:cubicBezTo>
                    <a:pt x="7654" y="7424"/>
                    <a:pt x="7684" y="7425"/>
                    <a:pt x="7712" y="7425"/>
                  </a:cubicBezTo>
                  <a:cubicBezTo>
                    <a:pt x="8314" y="7425"/>
                    <a:pt x="8554" y="7057"/>
                    <a:pt x="8654" y="6793"/>
                  </a:cubicBezTo>
                  <a:cubicBezTo>
                    <a:pt x="8692" y="6678"/>
                    <a:pt x="8635" y="6545"/>
                    <a:pt x="8511" y="6516"/>
                  </a:cubicBezTo>
                  <a:cubicBezTo>
                    <a:pt x="8320" y="6440"/>
                    <a:pt x="8062" y="6268"/>
                    <a:pt x="8062" y="5829"/>
                  </a:cubicBezTo>
                  <a:lnTo>
                    <a:pt x="8062" y="2834"/>
                  </a:lnTo>
                  <a:cubicBezTo>
                    <a:pt x="8062" y="1718"/>
                    <a:pt x="7232" y="792"/>
                    <a:pt x="6126" y="659"/>
                  </a:cubicBezTo>
                  <a:cubicBezTo>
                    <a:pt x="5992" y="649"/>
                    <a:pt x="5868" y="582"/>
                    <a:pt x="5792" y="477"/>
                  </a:cubicBezTo>
                  <a:cubicBezTo>
                    <a:pt x="5582" y="163"/>
                    <a:pt x="5095" y="0"/>
                    <a:pt x="4351"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0" name="Google Shape;14400;p72"/>
            <p:cNvSpPr/>
            <p:nvPr/>
          </p:nvSpPr>
          <p:spPr>
            <a:xfrm>
              <a:off x="6843926" y="2880172"/>
              <a:ext cx="113669" cy="209009"/>
            </a:xfrm>
            <a:custGeom>
              <a:avLst/>
              <a:gdLst/>
              <a:ahLst/>
              <a:cxnLst/>
              <a:rect l="l" t="t" r="r" b="b"/>
              <a:pathLst>
                <a:path w="4341" h="7982" extrusionOk="0">
                  <a:moveTo>
                    <a:pt x="0" y="0"/>
                  </a:moveTo>
                  <a:lnTo>
                    <a:pt x="0" y="7861"/>
                  </a:lnTo>
                  <a:lnTo>
                    <a:pt x="744" y="7861"/>
                  </a:lnTo>
                  <a:cubicBezTo>
                    <a:pt x="1145" y="7861"/>
                    <a:pt x="1546" y="7899"/>
                    <a:pt x="1937" y="7966"/>
                  </a:cubicBezTo>
                  <a:cubicBezTo>
                    <a:pt x="2007" y="7977"/>
                    <a:pt x="2077" y="7982"/>
                    <a:pt x="2147" y="7982"/>
                  </a:cubicBezTo>
                  <a:cubicBezTo>
                    <a:pt x="2588" y="7982"/>
                    <a:pt x="3009" y="7777"/>
                    <a:pt x="3272" y="7422"/>
                  </a:cubicBezTo>
                  <a:cubicBezTo>
                    <a:pt x="3296" y="7423"/>
                    <a:pt x="3318" y="7424"/>
                    <a:pt x="3341" y="7424"/>
                  </a:cubicBezTo>
                  <a:cubicBezTo>
                    <a:pt x="3959" y="7424"/>
                    <a:pt x="4211" y="7050"/>
                    <a:pt x="4303" y="6783"/>
                  </a:cubicBezTo>
                  <a:cubicBezTo>
                    <a:pt x="4341" y="6669"/>
                    <a:pt x="4284" y="6545"/>
                    <a:pt x="4160" y="6507"/>
                  </a:cubicBezTo>
                  <a:cubicBezTo>
                    <a:pt x="3969" y="6440"/>
                    <a:pt x="3711" y="6268"/>
                    <a:pt x="3711" y="5829"/>
                  </a:cubicBezTo>
                  <a:lnTo>
                    <a:pt x="3711" y="2834"/>
                  </a:lnTo>
                  <a:cubicBezTo>
                    <a:pt x="3711" y="1718"/>
                    <a:pt x="2881" y="792"/>
                    <a:pt x="1775" y="659"/>
                  </a:cubicBezTo>
                  <a:cubicBezTo>
                    <a:pt x="1641" y="649"/>
                    <a:pt x="1517" y="582"/>
                    <a:pt x="1441" y="477"/>
                  </a:cubicBezTo>
                  <a:cubicBezTo>
                    <a:pt x="1231" y="163"/>
                    <a:pt x="744" y="0"/>
                    <a:pt x="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1" name="Google Shape;14401;p72"/>
            <p:cNvSpPr/>
            <p:nvPr/>
          </p:nvSpPr>
          <p:spPr>
            <a:xfrm>
              <a:off x="6712032" y="3118980"/>
              <a:ext cx="263316" cy="115685"/>
            </a:xfrm>
            <a:custGeom>
              <a:avLst/>
              <a:gdLst/>
              <a:ahLst/>
              <a:cxnLst/>
              <a:rect l="l" t="t" r="r" b="b"/>
              <a:pathLst>
                <a:path w="10056" h="4418" extrusionOk="0">
                  <a:moveTo>
                    <a:pt x="6564" y="1"/>
                  </a:moveTo>
                  <a:lnTo>
                    <a:pt x="6564" y="373"/>
                  </a:lnTo>
                  <a:cubicBezTo>
                    <a:pt x="6564" y="1279"/>
                    <a:pt x="5829" y="2013"/>
                    <a:pt x="4923" y="2013"/>
                  </a:cubicBezTo>
                  <a:cubicBezTo>
                    <a:pt x="4016" y="2013"/>
                    <a:pt x="3282" y="1279"/>
                    <a:pt x="3282" y="373"/>
                  </a:cubicBezTo>
                  <a:lnTo>
                    <a:pt x="3282" y="182"/>
                  </a:lnTo>
                  <a:cubicBezTo>
                    <a:pt x="3234" y="210"/>
                    <a:pt x="3186" y="239"/>
                    <a:pt x="3139" y="258"/>
                  </a:cubicBezTo>
                  <a:lnTo>
                    <a:pt x="878" y="1050"/>
                  </a:lnTo>
                  <a:cubicBezTo>
                    <a:pt x="353" y="1231"/>
                    <a:pt x="0" y="1727"/>
                    <a:pt x="0" y="2290"/>
                  </a:cubicBezTo>
                  <a:lnTo>
                    <a:pt x="0" y="3759"/>
                  </a:lnTo>
                  <a:cubicBezTo>
                    <a:pt x="0" y="4122"/>
                    <a:pt x="296" y="4418"/>
                    <a:pt x="658" y="4418"/>
                  </a:cubicBezTo>
                  <a:lnTo>
                    <a:pt x="9397" y="4418"/>
                  </a:lnTo>
                  <a:cubicBezTo>
                    <a:pt x="9759" y="4418"/>
                    <a:pt x="10055" y="4122"/>
                    <a:pt x="10055" y="3759"/>
                  </a:cubicBezTo>
                  <a:lnTo>
                    <a:pt x="10055" y="2281"/>
                  </a:lnTo>
                  <a:cubicBezTo>
                    <a:pt x="10055" y="1727"/>
                    <a:pt x="9702" y="1231"/>
                    <a:pt x="9177" y="1050"/>
                  </a:cubicBezTo>
                  <a:lnTo>
                    <a:pt x="6926" y="258"/>
                  </a:lnTo>
                  <a:cubicBezTo>
                    <a:pt x="6783" y="201"/>
                    <a:pt x="6659" y="115"/>
                    <a:pt x="656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2" name="Google Shape;14402;p72"/>
            <p:cNvSpPr/>
            <p:nvPr/>
          </p:nvSpPr>
          <p:spPr>
            <a:xfrm>
              <a:off x="6768487" y="3118980"/>
              <a:ext cx="150407" cy="81802"/>
            </a:xfrm>
            <a:custGeom>
              <a:avLst/>
              <a:gdLst/>
              <a:ahLst/>
              <a:cxnLst/>
              <a:rect l="l" t="t" r="r" b="b"/>
              <a:pathLst>
                <a:path w="5744" h="3124" extrusionOk="0">
                  <a:moveTo>
                    <a:pt x="4398" y="1"/>
                  </a:moveTo>
                  <a:lnTo>
                    <a:pt x="4398" y="373"/>
                  </a:lnTo>
                  <a:cubicBezTo>
                    <a:pt x="4398" y="1279"/>
                    <a:pt x="3663" y="2013"/>
                    <a:pt x="2767" y="2013"/>
                  </a:cubicBezTo>
                  <a:cubicBezTo>
                    <a:pt x="1860" y="2013"/>
                    <a:pt x="1126" y="1279"/>
                    <a:pt x="1126" y="373"/>
                  </a:cubicBezTo>
                  <a:lnTo>
                    <a:pt x="1126" y="182"/>
                  </a:lnTo>
                  <a:cubicBezTo>
                    <a:pt x="1078" y="210"/>
                    <a:pt x="1030" y="230"/>
                    <a:pt x="973" y="249"/>
                  </a:cubicBezTo>
                  <a:lnTo>
                    <a:pt x="0" y="602"/>
                  </a:lnTo>
                  <a:cubicBezTo>
                    <a:pt x="10" y="1183"/>
                    <a:pt x="124" y="1775"/>
                    <a:pt x="353" y="2319"/>
                  </a:cubicBezTo>
                  <a:cubicBezTo>
                    <a:pt x="558" y="2816"/>
                    <a:pt x="1037" y="3124"/>
                    <a:pt x="1553" y="3124"/>
                  </a:cubicBezTo>
                  <a:cubicBezTo>
                    <a:pt x="1661" y="3124"/>
                    <a:pt x="1770" y="3110"/>
                    <a:pt x="1879" y="3082"/>
                  </a:cubicBezTo>
                  <a:lnTo>
                    <a:pt x="2872" y="2834"/>
                  </a:lnTo>
                  <a:lnTo>
                    <a:pt x="3864" y="3082"/>
                  </a:lnTo>
                  <a:cubicBezTo>
                    <a:pt x="3973" y="3110"/>
                    <a:pt x="4083" y="3124"/>
                    <a:pt x="4191" y="3124"/>
                  </a:cubicBezTo>
                  <a:cubicBezTo>
                    <a:pt x="4709" y="3124"/>
                    <a:pt x="5195" y="2816"/>
                    <a:pt x="5400" y="2319"/>
                  </a:cubicBezTo>
                  <a:cubicBezTo>
                    <a:pt x="5619" y="1775"/>
                    <a:pt x="5743" y="1183"/>
                    <a:pt x="5743" y="602"/>
                  </a:cubicBezTo>
                  <a:lnTo>
                    <a:pt x="4761" y="249"/>
                  </a:lnTo>
                  <a:cubicBezTo>
                    <a:pt x="4627" y="201"/>
                    <a:pt x="4503" y="115"/>
                    <a:pt x="439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3" name="Google Shape;14403;p72"/>
            <p:cNvSpPr/>
            <p:nvPr/>
          </p:nvSpPr>
          <p:spPr>
            <a:xfrm>
              <a:off x="6714755" y="3155953"/>
              <a:ext cx="48992" cy="78712"/>
            </a:xfrm>
            <a:custGeom>
              <a:avLst/>
              <a:gdLst/>
              <a:ahLst/>
              <a:cxnLst/>
              <a:rect l="l" t="t" r="r" b="b"/>
              <a:pathLst>
                <a:path w="1871" h="3006" extrusionOk="0">
                  <a:moveTo>
                    <a:pt x="239" y="0"/>
                  </a:moveTo>
                  <a:cubicBezTo>
                    <a:pt x="135" y="105"/>
                    <a:pt x="58" y="239"/>
                    <a:pt x="1" y="373"/>
                  </a:cubicBezTo>
                  <a:lnTo>
                    <a:pt x="1193" y="1393"/>
                  </a:lnTo>
                  <a:cubicBezTo>
                    <a:pt x="1337" y="1517"/>
                    <a:pt x="1422" y="1699"/>
                    <a:pt x="1422" y="1889"/>
                  </a:cubicBezTo>
                  <a:lnTo>
                    <a:pt x="1422" y="3006"/>
                  </a:lnTo>
                  <a:lnTo>
                    <a:pt x="1871" y="3006"/>
                  </a:lnTo>
                  <a:lnTo>
                    <a:pt x="1871" y="1889"/>
                  </a:lnTo>
                  <a:cubicBezTo>
                    <a:pt x="1871" y="1575"/>
                    <a:pt x="1728" y="1269"/>
                    <a:pt x="1480" y="1059"/>
                  </a:cubicBezTo>
                  <a:lnTo>
                    <a:pt x="239"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4" name="Google Shape;14404;p72"/>
            <p:cNvSpPr/>
            <p:nvPr/>
          </p:nvSpPr>
          <p:spPr>
            <a:xfrm>
              <a:off x="6923842" y="3155953"/>
              <a:ext cx="48992" cy="78712"/>
            </a:xfrm>
            <a:custGeom>
              <a:avLst/>
              <a:gdLst/>
              <a:ahLst/>
              <a:cxnLst/>
              <a:rect l="l" t="t" r="r" b="b"/>
              <a:pathLst>
                <a:path w="1871" h="3006" extrusionOk="0">
                  <a:moveTo>
                    <a:pt x="1632" y="0"/>
                  </a:moveTo>
                  <a:lnTo>
                    <a:pt x="383" y="1059"/>
                  </a:lnTo>
                  <a:cubicBezTo>
                    <a:pt x="144" y="1269"/>
                    <a:pt x="1" y="1575"/>
                    <a:pt x="1" y="1889"/>
                  </a:cubicBezTo>
                  <a:lnTo>
                    <a:pt x="1" y="3006"/>
                  </a:lnTo>
                  <a:lnTo>
                    <a:pt x="449" y="3006"/>
                  </a:lnTo>
                  <a:lnTo>
                    <a:pt x="449" y="1889"/>
                  </a:lnTo>
                  <a:cubicBezTo>
                    <a:pt x="440" y="1699"/>
                    <a:pt x="526" y="1517"/>
                    <a:pt x="678" y="1393"/>
                  </a:cubicBezTo>
                  <a:lnTo>
                    <a:pt x="1871" y="373"/>
                  </a:lnTo>
                  <a:cubicBezTo>
                    <a:pt x="1814" y="239"/>
                    <a:pt x="1728" y="105"/>
                    <a:pt x="1632"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5" name="Google Shape;14405;p72"/>
            <p:cNvSpPr/>
            <p:nvPr/>
          </p:nvSpPr>
          <p:spPr>
            <a:xfrm>
              <a:off x="6778961" y="3108741"/>
              <a:ext cx="129432" cy="80650"/>
            </a:xfrm>
            <a:custGeom>
              <a:avLst/>
              <a:gdLst/>
              <a:ahLst/>
              <a:cxnLst/>
              <a:rect l="l" t="t" r="r" b="b"/>
              <a:pathLst>
                <a:path w="4943" h="3080" extrusionOk="0">
                  <a:moveTo>
                    <a:pt x="1165" y="0"/>
                  </a:moveTo>
                  <a:lnTo>
                    <a:pt x="344" y="287"/>
                  </a:lnTo>
                  <a:cubicBezTo>
                    <a:pt x="172" y="344"/>
                    <a:pt x="58" y="496"/>
                    <a:pt x="48" y="678"/>
                  </a:cubicBezTo>
                  <a:cubicBezTo>
                    <a:pt x="1" y="1307"/>
                    <a:pt x="115" y="1947"/>
                    <a:pt x="354" y="2538"/>
                  </a:cubicBezTo>
                  <a:cubicBezTo>
                    <a:pt x="497" y="2871"/>
                    <a:pt x="818" y="3079"/>
                    <a:pt x="1163" y="3079"/>
                  </a:cubicBezTo>
                  <a:cubicBezTo>
                    <a:pt x="1233" y="3079"/>
                    <a:pt x="1304" y="3071"/>
                    <a:pt x="1375" y="3053"/>
                  </a:cubicBezTo>
                  <a:lnTo>
                    <a:pt x="2472" y="2777"/>
                  </a:lnTo>
                  <a:lnTo>
                    <a:pt x="3578" y="3053"/>
                  </a:lnTo>
                  <a:cubicBezTo>
                    <a:pt x="3649" y="3071"/>
                    <a:pt x="3720" y="3079"/>
                    <a:pt x="3789" y="3079"/>
                  </a:cubicBezTo>
                  <a:cubicBezTo>
                    <a:pt x="4135" y="3079"/>
                    <a:pt x="4456" y="2871"/>
                    <a:pt x="4599" y="2538"/>
                  </a:cubicBezTo>
                  <a:cubicBezTo>
                    <a:pt x="4838" y="1947"/>
                    <a:pt x="4942" y="1307"/>
                    <a:pt x="4904" y="678"/>
                  </a:cubicBezTo>
                  <a:cubicBezTo>
                    <a:pt x="4895" y="496"/>
                    <a:pt x="4780" y="344"/>
                    <a:pt x="4609" y="287"/>
                  </a:cubicBezTo>
                  <a:lnTo>
                    <a:pt x="3788" y="0"/>
                  </a:lnTo>
                  <a:lnTo>
                    <a:pt x="3788" y="649"/>
                  </a:lnTo>
                  <a:cubicBezTo>
                    <a:pt x="3788" y="1374"/>
                    <a:pt x="3206" y="1966"/>
                    <a:pt x="2481" y="1966"/>
                  </a:cubicBezTo>
                  <a:cubicBezTo>
                    <a:pt x="1756" y="1966"/>
                    <a:pt x="1165" y="1374"/>
                    <a:pt x="1165" y="649"/>
                  </a:cubicBezTo>
                  <a:lnTo>
                    <a:pt x="1165"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6" name="Google Shape;14406;p72"/>
            <p:cNvSpPr/>
            <p:nvPr/>
          </p:nvSpPr>
          <p:spPr>
            <a:xfrm>
              <a:off x="6878149" y="3108479"/>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7" name="Google Shape;14407;p72"/>
            <p:cNvSpPr/>
            <p:nvPr/>
          </p:nvSpPr>
          <p:spPr>
            <a:xfrm>
              <a:off x="6809440" y="3108479"/>
              <a:ext cx="26" cy="288"/>
            </a:xfrm>
            <a:custGeom>
              <a:avLst/>
              <a:gdLst/>
              <a:ahLst/>
              <a:cxnLst/>
              <a:rect l="l" t="t" r="r" b="b"/>
              <a:pathLst>
                <a:path w="1" h="11" extrusionOk="0">
                  <a:moveTo>
                    <a:pt x="1" y="1"/>
                  </a:moveTo>
                  <a:lnTo>
                    <a:pt x="1" y="10"/>
                  </a:lnTo>
                  <a:lnTo>
                    <a:pt x="1"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8" name="Google Shape;14408;p72"/>
            <p:cNvSpPr/>
            <p:nvPr/>
          </p:nvSpPr>
          <p:spPr>
            <a:xfrm>
              <a:off x="6797945" y="3108741"/>
              <a:ext cx="91464" cy="62975"/>
            </a:xfrm>
            <a:custGeom>
              <a:avLst/>
              <a:gdLst/>
              <a:ahLst/>
              <a:cxnLst/>
              <a:rect l="l" t="t" r="r" b="b"/>
              <a:pathLst>
                <a:path w="3493" h="2405" extrusionOk="0">
                  <a:moveTo>
                    <a:pt x="440" y="0"/>
                  </a:moveTo>
                  <a:lnTo>
                    <a:pt x="1" y="153"/>
                  </a:lnTo>
                  <a:lnTo>
                    <a:pt x="1" y="659"/>
                  </a:lnTo>
                  <a:cubicBezTo>
                    <a:pt x="1" y="1622"/>
                    <a:pt x="783" y="2404"/>
                    <a:pt x="1747" y="2404"/>
                  </a:cubicBezTo>
                  <a:cubicBezTo>
                    <a:pt x="2710" y="2404"/>
                    <a:pt x="3492" y="1622"/>
                    <a:pt x="3492" y="659"/>
                  </a:cubicBezTo>
                  <a:lnTo>
                    <a:pt x="3492" y="153"/>
                  </a:lnTo>
                  <a:lnTo>
                    <a:pt x="3063" y="0"/>
                  </a:lnTo>
                  <a:lnTo>
                    <a:pt x="3063" y="649"/>
                  </a:lnTo>
                  <a:cubicBezTo>
                    <a:pt x="3063" y="1374"/>
                    <a:pt x="2472" y="1966"/>
                    <a:pt x="1747" y="1966"/>
                  </a:cubicBezTo>
                  <a:cubicBezTo>
                    <a:pt x="1022" y="1966"/>
                    <a:pt x="440" y="1374"/>
                    <a:pt x="440" y="649"/>
                  </a:cubicBezTo>
                  <a:lnTo>
                    <a:pt x="440"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9" name="Google Shape;14409;p72"/>
            <p:cNvSpPr/>
            <p:nvPr/>
          </p:nvSpPr>
          <p:spPr>
            <a:xfrm>
              <a:off x="6809440" y="3080252"/>
              <a:ext cx="68736" cy="79969"/>
            </a:xfrm>
            <a:custGeom>
              <a:avLst/>
              <a:gdLst/>
              <a:ahLst/>
              <a:cxnLst/>
              <a:rect l="l" t="t" r="r" b="b"/>
              <a:pathLst>
                <a:path w="2625" h="3054" extrusionOk="0">
                  <a:moveTo>
                    <a:pt x="1" y="1"/>
                  </a:moveTo>
                  <a:lnTo>
                    <a:pt x="1" y="1747"/>
                  </a:lnTo>
                  <a:cubicBezTo>
                    <a:pt x="1" y="2472"/>
                    <a:pt x="583" y="3054"/>
                    <a:pt x="1308" y="3054"/>
                  </a:cubicBezTo>
                  <a:cubicBezTo>
                    <a:pt x="2033" y="3054"/>
                    <a:pt x="2624" y="2472"/>
                    <a:pt x="2624" y="1747"/>
                  </a:cubicBezTo>
                  <a:lnTo>
                    <a:pt x="2624"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0" name="Google Shape;14410;p72"/>
            <p:cNvSpPr/>
            <p:nvPr/>
          </p:nvSpPr>
          <p:spPr>
            <a:xfrm>
              <a:off x="6809440" y="3080252"/>
              <a:ext cx="68736" cy="28568"/>
            </a:xfrm>
            <a:custGeom>
              <a:avLst/>
              <a:gdLst/>
              <a:ahLst/>
              <a:cxnLst/>
              <a:rect l="l" t="t" r="r" b="b"/>
              <a:pathLst>
                <a:path w="2625" h="1091" extrusionOk="0">
                  <a:moveTo>
                    <a:pt x="1" y="1"/>
                  </a:moveTo>
                  <a:lnTo>
                    <a:pt x="1" y="812"/>
                  </a:lnTo>
                  <a:cubicBezTo>
                    <a:pt x="416" y="998"/>
                    <a:pt x="862" y="1091"/>
                    <a:pt x="1309" y="1091"/>
                  </a:cubicBezTo>
                  <a:cubicBezTo>
                    <a:pt x="1756" y="1091"/>
                    <a:pt x="2204" y="998"/>
                    <a:pt x="2624" y="812"/>
                  </a:cubicBezTo>
                  <a:lnTo>
                    <a:pt x="2624" y="1"/>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1" name="Google Shape;14411;p72"/>
            <p:cNvSpPr/>
            <p:nvPr/>
          </p:nvSpPr>
          <p:spPr>
            <a:xfrm>
              <a:off x="6747251" y="2920131"/>
              <a:ext cx="192617" cy="177142"/>
            </a:xfrm>
            <a:custGeom>
              <a:avLst/>
              <a:gdLst/>
              <a:ahLst/>
              <a:cxnLst/>
              <a:rect l="l" t="t" r="r" b="b"/>
              <a:pathLst>
                <a:path w="7356" h="6765" extrusionOk="0">
                  <a:moveTo>
                    <a:pt x="840" y="1"/>
                  </a:moveTo>
                  <a:lnTo>
                    <a:pt x="840" y="3054"/>
                  </a:lnTo>
                  <a:lnTo>
                    <a:pt x="735" y="3054"/>
                  </a:lnTo>
                  <a:cubicBezTo>
                    <a:pt x="0" y="3054"/>
                    <a:pt x="0" y="4151"/>
                    <a:pt x="735" y="4151"/>
                  </a:cubicBezTo>
                  <a:lnTo>
                    <a:pt x="849" y="4151"/>
                  </a:lnTo>
                  <a:cubicBezTo>
                    <a:pt x="964" y="5629"/>
                    <a:pt x="2194" y="6765"/>
                    <a:pt x="3683" y="6765"/>
                  </a:cubicBezTo>
                  <a:cubicBezTo>
                    <a:pt x="5161" y="6765"/>
                    <a:pt x="6392" y="5629"/>
                    <a:pt x="6506" y="4151"/>
                  </a:cubicBezTo>
                  <a:lnTo>
                    <a:pt x="6630" y="4151"/>
                  </a:lnTo>
                  <a:cubicBezTo>
                    <a:pt x="7355" y="4151"/>
                    <a:pt x="7355" y="3054"/>
                    <a:pt x="6630" y="3054"/>
                  </a:cubicBezTo>
                  <a:lnTo>
                    <a:pt x="6526" y="3054"/>
                  </a:lnTo>
                  <a:lnTo>
                    <a:pt x="6526" y="2615"/>
                  </a:lnTo>
                  <a:cubicBezTo>
                    <a:pt x="6526" y="1804"/>
                    <a:pt x="5428" y="1308"/>
                    <a:pt x="4780" y="220"/>
                  </a:cubicBezTo>
                  <a:lnTo>
                    <a:pt x="4780" y="1"/>
                  </a:ln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2" name="Google Shape;14412;p72"/>
            <p:cNvSpPr/>
            <p:nvPr/>
          </p:nvSpPr>
          <p:spPr>
            <a:xfrm>
              <a:off x="6751231" y="2920131"/>
              <a:ext cx="130689" cy="177377"/>
            </a:xfrm>
            <a:custGeom>
              <a:avLst/>
              <a:gdLst/>
              <a:ahLst/>
              <a:cxnLst/>
              <a:rect l="l" t="t" r="r" b="b"/>
              <a:pathLst>
                <a:path w="4991" h="6774" extrusionOk="0">
                  <a:moveTo>
                    <a:pt x="688" y="1"/>
                  </a:moveTo>
                  <a:lnTo>
                    <a:pt x="688" y="3054"/>
                  </a:lnTo>
                  <a:lnTo>
                    <a:pt x="611" y="3054"/>
                  </a:lnTo>
                  <a:cubicBezTo>
                    <a:pt x="605" y="3053"/>
                    <a:pt x="599" y="3053"/>
                    <a:pt x="593" y="3053"/>
                  </a:cubicBezTo>
                  <a:cubicBezTo>
                    <a:pt x="315" y="3053"/>
                    <a:pt x="76" y="3269"/>
                    <a:pt x="39" y="3550"/>
                  </a:cubicBezTo>
                  <a:cubicBezTo>
                    <a:pt x="1" y="3864"/>
                    <a:pt x="258" y="4151"/>
                    <a:pt x="583" y="4151"/>
                  </a:cubicBezTo>
                  <a:lnTo>
                    <a:pt x="697" y="4151"/>
                  </a:lnTo>
                  <a:cubicBezTo>
                    <a:pt x="810" y="5646"/>
                    <a:pt x="2057" y="6773"/>
                    <a:pt x="3511" y="6773"/>
                  </a:cubicBezTo>
                  <a:cubicBezTo>
                    <a:pt x="3662" y="6773"/>
                    <a:pt x="3815" y="6761"/>
                    <a:pt x="3969" y="6736"/>
                  </a:cubicBezTo>
                  <a:cubicBezTo>
                    <a:pt x="2586" y="6517"/>
                    <a:pt x="1565" y="5324"/>
                    <a:pt x="1565" y="3931"/>
                  </a:cubicBezTo>
                  <a:lnTo>
                    <a:pt x="1565" y="2691"/>
                  </a:lnTo>
                  <a:cubicBezTo>
                    <a:pt x="1565" y="2357"/>
                    <a:pt x="1766" y="2042"/>
                    <a:pt x="2071" y="1899"/>
                  </a:cubicBezTo>
                  <a:cubicBezTo>
                    <a:pt x="2472" y="1718"/>
                    <a:pt x="2882" y="1575"/>
                    <a:pt x="3311" y="1441"/>
                  </a:cubicBezTo>
                  <a:cubicBezTo>
                    <a:pt x="3960" y="1231"/>
                    <a:pt x="4570" y="1031"/>
                    <a:pt x="4990" y="726"/>
                  </a:cubicBezTo>
                  <a:cubicBezTo>
                    <a:pt x="4857" y="564"/>
                    <a:pt x="4733" y="392"/>
                    <a:pt x="4628" y="220"/>
                  </a:cubicBezTo>
                  <a:lnTo>
                    <a:pt x="4628" y="1"/>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3" name="Google Shape;14413;p72"/>
            <p:cNvSpPr/>
            <p:nvPr/>
          </p:nvSpPr>
          <p:spPr>
            <a:xfrm>
              <a:off x="6818474" y="3045714"/>
              <a:ext cx="50668" cy="17361"/>
            </a:xfrm>
            <a:custGeom>
              <a:avLst/>
              <a:gdLst/>
              <a:ahLst/>
              <a:cxnLst/>
              <a:rect l="l" t="t" r="r" b="b"/>
              <a:pathLst>
                <a:path w="1935" h="663" extrusionOk="0">
                  <a:moveTo>
                    <a:pt x="312" y="1"/>
                  </a:moveTo>
                  <a:cubicBezTo>
                    <a:pt x="143" y="1"/>
                    <a:pt x="0" y="224"/>
                    <a:pt x="161" y="385"/>
                  </a:cubicBezTo>
                  <a:cubicBezTo>
                    <a:pt x="371" y="567"/>
                    <a:pt x="641" y="662"/>
                    <a:pt x="922" y="662"/>
                  </a:cubicBezTo>
                  <a:cubicBezTo>
                    <a:pt x="936" y="662"/>
                    <a:pt x="949" y="662"/>
                    <a:pt x="963" y="662"/>
                  </a:cubicBezTo>
                  <a:cubicBezTo>
                    <a:pt x="976" y="662"/>
                    <a:pt x="990" y="662"/>
                    <a:pt x="1003" y="662"/>
                  </a:cubicBezTo>
                  <a:cubicBezTo>
                    <a:pt x="1284" y="662"/>
                    <a:pt x="1555" y="567"/>
                    <a:pt x="1774" y="385"/>
                  </a:cubicBezTo>
                  <a:cubicBezTo>
                    <a:pt x="1935" y="224"/>
                    <a:pt x="1792" y="1"/>
                    <a:pt x="1622" y="1"/>
                  </a:cubicBezTo>
                  <a:cubicBezTo>
                    <a:pt x="1571" y="1"/>
                    <a:pt x="1517" y="21"/>
                    <a:pt x="1468" y="70"/>
                  </a:cubicBezTo>
                  <a:cubicBezTo>
                    <a:pt x="1316" y="175"/>
                    <a:pt x="1139" y="228"/>
                    <a:pt x="964" y="228"/>
                  </a:cubicBezTo>
                  <a:cubicBezTo>
                    <a:pt x="789" y="228"/>
                    <a:pt x="614" y="175"/>
                    <a:pt x="467" y="70"/>
                  </a:cubicBezTo>
                  <a:cubicBezTo>
                    <a:pt x="418" y="21"/>
                    <a:pt x="364" y="1"/>
                    <a:pt x="312"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4" name="Google Shape;14414;p72"/>
            <p:cNvSpPr/>
            <p:nvPr/>
          </p:nvSpPr>
          <p:spPr>
            <a:xfrm>
              <a:off x="6803705" y="3005939"/>
              <a:ext cx="11521" cy="16889"/>
            </a:xfrm>
            <a:custGeom>
              <a:avLst/>
              <a:gdLst/>
              <a:ahLst/>
              <a:cxnLst/>
              <a:rect l="l" t="t" r="r" b="b"/>
              <a:pathLst>
                <a:path w="440" h="645" extrusionOk="0">
                  <a:moveTo>
                    <a:pt x="220" y="1"/>
                  </a:moveTo>
                  <a:cubicBezTo>
                    <a:pt x="110" y="1"/>
                    <a:pt x="0" y="72"/>
                    <a:pt x="0" y="215"/>
                  </a:cubicBezTo>
                  <a:lnTo>
                    <a:pt x="0" y="435"/>
                  </a:lnTo>
                  <a:cubicBezTo>
                    <a:pt x="0" y="549"/>
                    <a:pt x="96" y="645"/>
                    <a:pt x="220" y="645"/>
                  </a:cubicBezTo>
                  <a:cubicBezTo>
                    <a:pt x="334" y="645"/>
                    <a:pt x="439" y="549"/>
                    <a:pt x="439" y="435"/>
                  </a:cubicBezTo>
                  <a:lnTo>
                    <a:pt x="439" y="215"/>
                  </a:lnTo>
                  <a:cubicBezTo>
                    <a:pt x="439" y="72"/>
                    <a:pt x="329"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5" name="Google Shape;14415;p72"/>
            <p:cNvSpPr/>
            <p:nvPr/>
          </p:nvSpPr>
          <p:spPr>
            <a:xfrm>
              <a:off x="6872389" y="3005939"/>
              <a:ext cx="11521" cy="16889"/>
            </a:xfrm>
            <a:custGeom>
              <a:avLst/>
              <a:gdLst/>
              <a:ahLst/>
              <a:cxnLst/>
              <a:rect l="l" t="t" r="r" b="b"/>
              <a:pathLst>
                <a:path w="440" h="645" extrusionOk="0">
                  <a:moveTo>
                    <a:pt x="220" y="1"/>
                  </a:moveTo>
                  <a:cubicBezTo>
                    <a:pt x="110" y="1"/>
                    <a:pt x="1" y="72"/>
                    <a:pt x="1" y="215"/>
                  </a:cubicBezTo>
                  <a:lnTo>
                    <a:pt x="1" y="435"/>
                  </a:lnTo>
                  <a:cubicBezTo>
                    <a:pt x="1" y="549"/>
                    <a:pt x="96" y="645"/>
                    <a:pt x="220" y="645"/>
                  </a:cubicBezTo>
                  <a:cubicBezTo>
                    <a:pt x="335" y="645"/>
                    <a:pt x="430" y="549"/>
                    <a:pt x="440" y="43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6" name="Google Shape;14416;p72"/>
            <p:cNvSpPr/>
            <p:nvPr/>
          </p:nvSpPr>
          <p:spPr>
            <a:xfrm>
              <a:off x="6796217" y="2988578"/>
              <a:ext cx="26499" cy="11521"/>
            </a:xfrm>
            <a:custGeom>
              <a:avLst/>
              <a:gdLst/>
              <a:ahLst/>
              <a:cxnLst/>
              <a:rect l="l" t="t" r="r" b="b"/>
              <a:pathLst>
                <a:path w="1012" h="440" extrusionOk="0">
                  <a:moveTo>
                    <a:pt x="286" y="1"/>
                  </a:moveTo>
                  <a:cubicBezTo>
                    <a:pt x="0" y="1"/>
                    <a:pt x="0" y="440"/>
                    <a:pt x="286" y="440"/>
                  </a:cubicBezTo>
                  <a:lnTo>
                    <a:pt x="725" y="440"/>
                  </a:lnTo>
                  <a:cubicBezTo>
                    <a:pt x="1011" y="440"/>
                    <a:pt x="1011" y="1"/>
                    <a:pt x="72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7" name="Google Shape;14417;p72"/>
            <p:cNvSpPr/>
            <p:nvPr/>
          </p:nvSpPr>
          <p:spPr>
            <a:xfrm>
              <a:off x="6864900" y="2988578"/>
              <a:ext cx="26499" cy="11521"/>
            </a:xfrm>
            <a:custGeom>
              <a:avLst/>
              <a:gdLst/>
              <a:ahLst/>
              <a:cxnLst/>
              <a:rect l="l" t="t" r="r" b="b"/>
              <a:pathLst>
                <a:path w="1012" h="440" extrusionOk="0">
                  <a:moveTo>
                    <a:pt x="287" y="1"/>
                  </a:moveTo>
                  <a:cubicBezTo>
                    <a:pt x="1" y="1"/>
                    <a:pt x="1" y="440"/>
                    <a:pt x="287" y="440"/>
                  </a:cubicBezTo>
                  <a:lnTo>
                    <a:pt x="726" y="440"/>
                  </a:lnTo>
                  <a:cubicBezTo>
                    <a:pt x="1012" y="440"/>
                    <a:pt x="1012" y="1"/>
                    <a:pt x="726"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8" name="Google Shape;14418;p72"/>
            <p:cNvSpPr/>
            <p:nvPr/>
          </p:nvSpPr>
          <p:spPr>
            <a:xfrm>
              <a:off x="6746491" y="2880172"/>
              <a:ext cx="137419" cy="120189"/>
            </a:xfrm>
            <a:custGeom>
              <a:avLst/>
              <a:gdLst/>
              <a:ahLst/>
              <a:cxnLst/>
              <a:rect l="l" t="t" r="r" b="b"/>
              <a:pathLst>
                <a:path w="5248" h="4590" extrusionOk="0">
                  <a:moveTo>
                    <a:pt x="3712" y="0"/>
                  </a:moveTo>
                  <a:cubicBezTo>
                    <a:pt x="2185" y="0"/>
                    <a:pt x="1" y="1078"/>
                    <a:pt x="1" y="3273"/>
                  </a:cubicBezTo>
                  <a:lnTo>
                    <a:pt x="1" y="4589"/>
                  </a:lnTo>
                  <a:lnTo>
                    <a:pt x="878" y="4589"/>
                  </a:lnTo>
                  <a:cubicBezTo>
                    <a:pt x="993" y="4589"/>
                    <a:pt x="1088" y="4494"/>
                    <a:pt x="1088" y="4370"/>
                  </a:cubicBezTo>
                  <a:lnTo>
                    <a:pt x="1088" y="4150"/>
                  </a:lnTo>
                  <a:cubicBezTo>
                    <a:pt x="1088" y="2834"/>
                    <a:pt x="3855" y="2652"/>
                    <a:pt x="4895" y="1927"/>
                  </a:cubicBezTo>
                  <a:cubicBezTo>
                    <a:pt x="5114" y="1765"/>
                    <a:pt x="5248" y="1508"/>
                    <a:pt x="5248" y="1231"/>
                  </a:cubicBezTo>
                  <a:lnTo>
                    <a:pt x="5248" y="573"/>
                  </a:lnTo>
                  <a:cubicBezTo>
                    <a:pt x="5209" y="544"/>
                    <a:pt x="5181" y="516"/>
                    <a:pt x="5162" y="477"/>
                  </a:cubicBezTo>
                  <a:cubicBezTo>
                    <a:pt x="4942" y="163"/>
                    <a:pt x="4465" y="0"/>
                    <a:pt x="371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9" name="Google Shape;14419;p72"/>
            <p:cNvSpPr/>
            <p:nvPr/>
          </p:nvSpPr>
          <p:spPr>
            <a:xfrm>
              <a:off x="6762595" y="2940267"/>
              <a:ext cx="37628" cy="35612"/>
            </a:xfrm>
            <a:custGeom>
              <a:avLst/>
              <a:gdLst/>
              <a:ahLst/>
              <a:cxnLst/>
              <a:rect l="l" t="t" r="r" b="b"/>
              <a:pathLst>
                <a:path w="1437" h="1360" extrusionOk="0">
                  <a:moveTo>
                    <a:pt x="316" y="1"/>
                  </a:moveTo>
                  <a:cubicBezTo>
                    <a:pt x="151" y="1"/>
                    <a:pt x="0" y="219"/>
                    <a:pt x="158" y="377"/>
                  </a:cubicBezTo>
                  <a:lnTo>
                    <a:pt x="988" y="1283"/>
                  </a:lnTo>
                  <a:cubicBezTo>
                    <a:pt x="1026" y="1331"/>
                    <a:pt x="1093" y="1359"/>
                    <a:pt x="1150" y="1359"/>
                  </a:cubicBezTo>
                  <a:cubicBezTo>
                    <a:pt x="1341" y="1359"/>
                    <a:pt x="1437" y="1130"/>
                    <a:pt x="1313" y="987"/>
                  </a:cubicBezTo>
                  <a:lnTo>
                    <a:pt x="473" y="81"/>
                  </a:lnTo>
                  <a:cubicBezTo>
                    <a:pt x="426" y="24"/>
                    <a:pt x="370" y="1"/>
                    <a:pt x="3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0" name="Google Shape;14420;p72"/>
          <p:cNvGrpSpPr/>
          <p:nvPr/>
        </p:nvGrpSpPr>
        <p:grpSpPr>
          <a:xfrm>
            <a:off x="6261624" y="3345794"/>
            <a:ext cx="263316" cy="354754"/>
            <a:chOff x="6261624" y="3345794"/>
            <a:chExt cx="263316" cy="354754"/>
          </a:xfrm>
        </p:grpSpPr>
        <p:sp>
          <p:nvSpPr>
            <p:cNvPr id="14421" name="Google Shape;14421;p72"/>
            <p:cNvSpPr/>
            <p:nvPr/>
          </p:nvSpPr>
          <p:spPr>
            <a:xfrm>
              <a:off x="6267620" y="3345794"/>
              <a:ext cx="251585" cy="236922"/>
            </a:xfrm>
            <a:custGeom>
              <a:avLst/>
              <a:gdLst/>
              <a:ahLst/>
              <a:cxnLst/>
              <a:rect l="l" t="t" r="r" b="b"/>
              <a:pathLst>
                <a:path w="9608" h="9048" extrusionOk="0">
                  <a:moveTo>
                    <a:pt x="4809" y="1"/>
                  </a:moveTo>
                  <a:cubicBezTo>
                    <a:pt x="4389" y="1"/>
                    <a:pt x="4055" y="478"/>
                    <a:pt x="3673" y="583"/>
                  </a:cubicBezTo>
                  <a:cubicBezTo>
                    <a:pt x="3601" y="603"/>
                    <a:pt x="3523" y="610"/>
                    <a:pt x="3442" y="610"/>
                  </a:cubicBezTo>
                  <a:cubicBezTo>
                    <a:pt x="3225" y="610"/>
                    <a:pt x="2985" y="559"/>
                    <a:pt x="2766" y="559"/>
                  </a:cubicBezTo>
                  <a:cubicBezTo>
                    <a:pt x="2631" y="559"/>
                    <a:pt x="2504" y="578"/>
                    <a:pt x="2395" y="640"/>
                  </a:cubicBezTo>
                  <a:cubicBezTo>
                    <a:pt x="2052" y="840"/>
                    <a:pt x="1994" y="1432"/>
                    <a:pt x="1718" y="1718"/>
                  </a:cubicBezTo>
                  <a:cubicBezTo>
                    <a:pt x="1431" y="1995"/>
                    <a:pt x="840" y="2052"/>
                    <a:pt x="640" y="2405"/>
                  </a:cubicBezTo>
                  <a:cubicBezTo>
                    <a:pt x="439" y="2748"/>
                    <a:pt x="687" y="3283"/>
                    <a:pt x="582" y="3674"/>
                  </a:cubicBezTo>
                  <a:cubicBezTo>
                    <a:pt x="477" y="4065"/>
                    <a:pt x="0" y="4389"/>
                    <a:pt x="0" y="4799"/>
                  </a:cubicBezTo>
                  <a:cubicBezTo>
                    <a:pt x="0" y="5219"/>
                    <a:pt x="477" y="5553"/>
                    <a:pt x="582" y="5935"/>
                  </a:cubicBezTo>
                  <a:cubicBezTo>
                    <a:pt x="687" y="6316"/>
                    <a:pt x="439" y="6860"/>
                    <a:pt x="640" y="7203"/>
                  </a:cubicBezTo>
                  <a:cubicBezTo>
                    <a:pt x="840" y="7547"/>
                    <a:pt x="1431" y="7614"/>
                    <a:pt x="1718" y="7890"/>
                  </a:cubicBezTo>
                  <a:cubicBezTo>
                    <a:pt x="1994" y="8176"/>
                    <a:pt x="2052" y="8768"/>
                    <a:pt x="2395" y="8968"/>
                  </a:cubicBezTo>
                  <a:cubicBezTo>
                    <a:pt x="2500" y="9029"/>
                    <a:pt x="2622" y="9048"/>
                    <a:pt x="2753" y="9048"/>
                  </a:cubicBezTo>
                  <a:cubicBezTo>
                    <a:pt x="2970" y="9048"/>
                    <a:pt x="3211" y="8995"/>
                    <a:pt x="3429" y="8995"/>
                  </a:cubicBezTo>
                  <a:cubicBezTo>
                    <a:pt x="3450" y="8995"/>
                    <a:pt x="3471" y="8996"/>
                    <a:pt x="3492" y="8997"/>
                  </a:cubicBezTo>
                  <a:lnTo>
                    <a:pt x="6116" y="8997"/>
                  </a:lnTo>
                  <a:cubicBezTo>
                    <a:pt x="6136" y="8996"/>
                    <a:pt x="6157" y="8995"/>
                    <a:pt x="6179" y="8995"/>
                  </a:cubicBezTo>
                  <a:cubicBezTo>
                    <a:pt x="6397" y="8995"/>
                    <a:pt x="6637" y="9048"/>
                    <a:pt x="6855" y="9048"/>
                  </a:cubicBezTo>
                  <a:cubicBezTo>
                    <a:pt x="6986" y="9048"/>
                    <a:pt x="7108" y="9029"/>
                    <a:pt x="7213" y="8968"/>
                  </a:cubicBezTo>
                  <a:cubicBezTo>
                    <a:pt x="7556" y="8768"/>
                    <a:pt x="7613" y="8176"/>
                    <a:pt x="7890" y="7890"/>
                  </a:cubicBezTo>
                  <a:cubicBezTo>
                    <a:pt x="8176" y="7614"/>
                    <a:pt x="8768" y="7556"/>
                    <a:pt x="8968" y="7203"/>
                  </a:cubicBezTo>
                  <a:cubicBezTo>
                    <a:pt x="9168" y="6860"/>
                    <a:pt x="8920" y="6326"/>
                    <a:pt x="9025" y="5935"/>
                  </a:cubicBezTo>
                  <a:cubicBezTo>
                    <a:pt x="9130" y="5553"/>
                    <a:pt x="9607" y="5219"/>
                    <a:pt x="9607" y="4799"/>
                  </a:cubicBezTo>
                  <a:cubicBezTo>
                    <a:pt x="9607" y="4389"/>
                    <a:pt x="9130" y="4055"/>
                    <a:pt x="9025" y="3674"/>
                  </a:cubicBezTo>
                  <a:cubicBezTo>
                    <a:pt x="8920" y="3292"/>
                    <a:pt x="9168" y="2748"/>
                    <a:pt x="8968" y="2405"/>
                  </a:cubicBezTo>
                  <a:cubicBezTo>
                    <a:pt x="8768" y="2061"/>
                    <a:pt x="8176" y="1995"/>
                    <a:pt x="7890" y="1718"/>
                  </a:cubicBezTo>
                  <a:cubicBezTo>
                    <a:pt x="7613" y="1432"/>
                    <a:pt x="7556" y="840"/>
                    <a:pt x="7213" y="640"/>
                  </a:cubicBezTo>
                  <a:cubicBezTo>
                    <a:pt x="7104" y="578"/>
                    <a:pt x="6978" y="559"/>
                    <a:pt x="6844" y="559"/>
                  </a:cubicBezTo>
                  <a:cubicBezTo>
                    <a:pt x="6626" y="559"/>
                    <a:pt x="6388" y="610"/>
                    <a:pt x="6170" y="610"/>
                  </a:cubicBezTo>
                  <a:cubicBezTo>
                    <a:pt x="6088" y="610"/>
                    <a:pt x="6008" y="603"/>
                    <a:pt x="5934" y="583"/>
                  </a:cubicBezTo>
                  <a:cubicBezTo>
                    <a:pt x="5543" y="478"/>
                    <a:pt x="5219" y="1"/>
                    <a:pt x="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2" name="Google Shape;14422;p72"/>
            <p:cNvSpPr/>
            <p:nvPr/>
          </p:nvSpPr>
          <p:spPr>
            <a:xfrm>
              <a:off x="6341802" y="3345794"/>
              <a:ext cx="177403" cy="205133"/>
            </a:xfrm>
            <a:custGeom>
              <a:avLst/>
              <a:gdLst/>
              <a:ahLst/>
              <a:cxnLst/>
              <a:rect l="l" t="t" r="r" b="b"/>
              <a:pathLst>
                <a:path w="6775" h="7834" extrusionOk="0">
                  <a:moveTo>
                    <a:pt x="1966" y="1"/>
                  </a:moveTo>
                  <a:cubicBezTo>
                    <a:pt x="1556" y="1"/>
                    <a:pt x="1222" y="478"/>
                    <a:pt x="840" y="583"/>
                  </a:cubicBezTo>
                  <a:cubicBezTo>
                    <a:pt x="764" y="604"/>
                    <a:pt x="681" y="612"/>
                    <a:pt x="595" y="612"/>
                  </a:cubicBezTo>
                  <a:cubicBezTo>
                    <a:pt x="411" y="612"/>
                    <a:pt x="211" y="577"/>
                    <a:pt x="29" y="564"/>
                  </a:cubicBezTo>
                  <a:cubicBezTo>
                    <a:pt x="10" y="735"/>
                    <a:pt x="1" y="917"/>
                    <a:pt x="1" y="1088"/>
                  </a:cubicBezTo>
                  <a:cubicBezTo>
                    <a:pt x="1" y="4236"/>
                    <a:pt x="2109" y="6994"/>
                    <a:pt x="5133" y="7833"/>
                  </a:cubicBezTo>
                  <a:cubicBezTo>
                    <a:pt x="5439" y="7604"/>
                    <a:pt x="5944" y="7528"/>
                    <a:pt x="6135" y="7203"/>
                  </a:cubicBezTo>
                  <a:cubicBezTo>
                    <a:pt x="6326" y="6860"/>
                    <a:pt x="6087" y="6326"/>
                    <a:pt x="6192" y="5935"/>
                  </a:cubicBezTo>
                  <a:cubicBezTo>
                    <a:pt x="6297" y="5543"/>
                    <a:pt x="6774" y="5219"/>
                    <a:pt x="6774" y="4809"/>
                  </a:cubicBezTo>
                  <a:cubicBezTo>
                    <a:pt x="6774" y="4399"/>
                    <a:pt x="6297" y="4055"/>
                    <a:pt x="6192" y="3674"/>
                  </a:cubicBezTo>
                  <a:cubicBezTo>
                    <a:pt x="6087" y="3292"/>
                    <a:pt x="6335" y="2748"/>
                    <a:pt x="6135" y="2405"/>
                  </a:cubicBezTo>
                  <a:cubicBezTo>
                    <a:pt x="5935" y="2061"/>
                    <a:pt x="5343" y="1995"/>
                    <a:pt x="5057" y="1718"/>
                  </a:cubicBezTo>
                  <a:cubicBezTo>
                    <a:pt x="4780" y="1432"/>
                    <a:pt x="4723" y="840"/>
                    <a:pt x="4370" y="640"/>
                  </a:cubicBezTo>
                  <a:cubicBezTo>
                    <a:pt x="4264" y="578"/>
                    <a:pt x="4140" y="559"/>
                    <a:pt x="4008" y="559"/>
                  </a:cubicBezTo>
                  <a:cubicBezTo>
                    <a:pt x="3792" y="559"/>
                    <a:pt x="3554" y="610"/>
                    <a:pt x="3337" y="610"/>
                  </a:cubicBezTo>
                  <a:cubicBezTo>
                    <a:pt x="3255" y="610"/>
                    <a:pt x="3175" y="603"/>
                    <a:pt x="3101" y="583"/>
                  </a:cubicBezTo>
                  <a:cubicBezTo>
                    <a:pt x="2710" y="478"/>
                    <a:pt x="2386" y="1"/>
                    <a:pt x="1966"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3" name="Google Shape;14423;p72"/>
            <p:cNvSpPr/>
            <p:nvPr/>
          </p:nvSpPr>
          <p:spPr>
            <a:xfrm>
              <a:off x="6261624" y="3574625"/>
              <a:ext cx="263316" cy="125662"/>
            </a:xfrm>
            <a:custGeom>
              <a:avLst/>
              <a:gdLst/>
              <a:ahLst/>
              <a:cxnLst/>
              <a:rect l="l" t="t" r="r" b="b"/>
              <a:pathLst>
                <a:path w="10056" h="4799" extrusionOk="0">
                  <a:moveTo>
                    <a:pt x="3721" y="0"/>
                  </a:moveTo>
                  <a:lnTo>
                    <a:pt x="3721" y="687"/>
                  </a:lnTo>
                  <a:cubicBezTo>
                    <a:pt x="3721" y="1059"/>
                    <a:pt x="3483" y="1393"/>
                    <a:pt x="3139" y="1517"/>
                  </a:cubicBezTo>
                  <a:lnTo>
                    <a:pt x="878" y="2309"/>
                  </a:lnTo>
                  <a:cubicBezTo>
                    <a:pt x="354" y="2490"/>
                    <a:pt x="10" y="2986"/>
                    <a:pt x="1" y="3549"/>
                  </a:cubicBezTo>
                  <a:lnTo>
                    <a:pt x="1" y="4150"/>
                  </a:lnTo>
                  <a:cubicBezTo>
                    <a:pt x="1" y="4513"/>
                    <a:pt x="296" y="4799"/>
                    <a:pt x="659" y="4799"/>
                  </a:cubicBezTo>
                  <a:lnTo>
                    <a:pt x="9397" y="4799"/>
                  </a:lnTo>
                  <a:cubicBezTo>
                    <a:pt x="9760" y="4799"/>
                    <a:pt x="10056" y="4513"/>
                    <a:pt x="10056" y="4150"/>
                  </a:cubicBezTo>
                  <a:lnTo>
                    <a:pt x="10056" y="3540"/>
                  </a:lnTo>
                  <a:cubicBezTo>
                    <a:pt x="10056" y="2986"/>
                    <a:pt x="9703" y="2490"/>
                    <a:pt x="9178" y="2309"/>
                  </a:cubicBezTo>
                  <a:lnTo>
                    <a:pt x="6927" y="1517"/>
                  </a:lnTo>
                  <a:cubicBezTo>
                    <a:pt x="6574" y="1393"/>
                    <a:pt x="6345" y="1059"/>
                    <a:pt x="6345" y="687"/>
                  </a:cubicBezTo>
                  <a:lnTo>
                    <a:pt x="6345"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4" name="Google Shape;14424;p72"/>
            <p:cNvSpPr/>
            <p:nvPr/>
          </p:nvSpPr>
          <p:spPr>
            <a:xfrm>
              <a:off x="6343818" y="3574625"/>
              <a:ext cx="99189" cy="62975"/>
            </a:xfrm>
            <a:custGeom>
              <a:avLst/>
              <a:gdLst/>
              <a:ahLst/>
              <a:cxnLst/>
              <a:rect l="l" t="t" r="r" b="b"/>
              <a:pathLst>
                <a:path w="3788" h="2405" extrusionOk="0">
                  <a:moveTo>
                    <a:pt x="582" y="0"/>
                  </a:moveTo>
                  <a:lnTo>
                    <a:pt x="582" y="687"/>
                  </a:lnTo>
                  <a:cubicBezTo>
                    <a:pt x="582" y="1059"/>
                    <a:pt x="344" y="1393"/>
                    <a:pt x="0" y="1517"/>
                  </a:cubicBezTo>
                  <a:lnTo>
                    <a:pt x="1889" y="2404"/>
                  </a:lnTo>
                  <a:lnTo>
                    <a:pt x="3788" y="1517"/>
                  </a:lnTo>
                  <a:cubicBezTo>
                    <a:pt x="3435" y="1384"/>
                    <a:pt x="3206" y="1059"/>
                    <a:pt x="3206" y="687"/>
                  </a:cubicBezTo>
                  <a:lnTo>
                    <a:pt x="3206"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5" name="Google Shape;14425;p72"/>
            <p:cNvSpPr/>
            <p:nvPr/>
          </p:nvSpPr>
          <p:spPr>
            <a:xfrm>
              <a:off x="6307840" y="3614347"/>
              <a:ext cx="171145" cy="85939"/>
            </a:xfrm>
            <a:custGeom>
              <a:avLst/>
              <a:gdLst/>
              <a:ahLst/>
              <a:cxnLst/>
              <a:rect l="l" t="t" r="r" b="b"/>
              <a:pathLst>
                <a:path w="6536" h="3282" extrusionOk="0">
                  <a:moveTo>
                    <a:pt x="1374" y="0"/>
                  </a:moveTo>
                  <a:lnTo>
                    <a:pt x="0" y="477"/>
                  </a:lnTo>
                  <a:cubicBezTo>
                    <a:pt x="105" y="1746"/>
                    <a:pt x="916" y="2834"/>
                    <a:pt x="2099" y="3282"/>
                  </a:cubicBezTo>
                  <a:lnTo>
                    <a:pt x="4437" y="3282"/>
                  </a:lnTo>
                  <a:cubicBezTo>
                    <a:pt x="5619" y="2834"/>
                    <a:pt x="6440" y="1746"/>
                    <a:pt x="6535" y="477"/>
                  </a:cubicBezTo>
                  <a:lnTo>
                    <a:pt x="5162" y="0"/>
                  </a:lnTo>
                  <a:lnTo>
                    <a:pt x="3263" y="887"/>
                  </a:lnTo>
                  <a:lnTo>
                    <a:pt x="137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6" name="Google Shape;14426;p72"/>
            <p:cNvSpPr/>
            <p:nvPr/>
          </p:nvSpPr>
          <p:spPr>
            <a:xfrm>
              <a:off x="6319073" y="3614347"/>
              <a:ext cx="148652" cy="80702"/>
            </a:xfrm>
            <a:custGeom>
              <a:avLst/>
              <a:gdLst/>
              <a:ahLst/>
              <a:cxnLst/>
              <a:rect l="l" t="t" r="r" b="b"/>
              <a:pathLst>
                <a:path w="5677" h="3082" extrusionOk="0">
                  <a:moveTo>
                    <a:pt x="945" y="0"/>
                  </a:moveTo>
                  <a:lnTo>
                    <a:pt x="1" y="325"/>
                  </a:lnTo>
                  <a:cubicBezTo>
                    <a:pt x="48" y="1860"/>
                    <a:pt x="1308" y="3082"/>
                    <a:pt x="2844" y="3082"/>
                  </a:cubicBezTo>
                  <a:cubicBezTo>
                    <a:pt x="4370" y="3082"/>
                    <a:pt x="5629" y="1860"/>
                    <a:pt x="5677" y="325"/>
                  </a:cubicBezTo>
                  <a:lnTo>
                    <a:pt x="4733" y="0"/>
                  </a:lnTo>
                  <a:lnTo>
                    <a:pt x="2834" y="887"/>
                  </a:lnTo>
                  <a:lnTo>
                    <a:pt x="945"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7" name="Google Shape;14427;p72"/>
            <p:cNvSpPr/>
            <p:nvPr/>
          </p:nvSpPr>
          <p:spPr>
            <a:xfrm>
              <a:off x="6359058" y="3574625"/>
              <a:ext cx="68709" cy="22755"/>
            </a:xfrm>
            <a:custGeom>
              <a:avLst/>
              <a:gdLst/>
              <a:ahLst/>
              <a:cxnLst/>
              <a:rect l="l" t="t" r="r" b="b"/>
              <a:pathLst>
                <a:path w="2624" h="869" extrusionOk="0">
                  <a:moveTo>
                    <a:pt x="0" y="0"/>
                  </a:moveTo>
                  <a:lnTo>
                    <a:pt x="0" y="592"/>
                  </a:lnTo>
                  <a:cubicBezTo>
                    <a:pt x="410" y="773"/>
                    <a:pt x="859" y="868"/>
                    <a:pt x="1317" y="868"/>
                  </a:cubicBezTo>
                  <a:cubicBezTo>
                    <a:pt x="1765" y="868"/>
                    <a:pt x="2213" y="773"/>
                    <a:pt x="2624" y="592"/>
                  </a:cubicBezTo>
                  <a:lnTo>
                    <a:pt x="2624"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8" name="Google Shape;14428;p72"/>
            <p:cNvSpPr/>
            <p:nvPr/>
          </p:nvSpPr>
          <p:spPr>
            <a:xfrm>
              <a:off x="6297104" y="3431471"/>
              <a:ext cx="192617" cy="154413"/>
            </a:xfrm>
            <a:custGeom>
              <a:avLst/>
              <a:gdLst/>
              <a:ahLst/>
              <a:cxnLst/>
              <a:rect l="l" t="t" r="r" b="b"/>
              <a:pathLst>
                <a:path w="7356" h="5897" extrusionOk="0">
                  <a:moveTo>
                    <a:pt x="3673" y="1"/>
                  </a:moveTo>
                  <a:cubicBezTo>
                    <a:pt x="2109" y="1"/>
                    <a:pt x="840" y="497"/>
                    <a:pt x="840" y="1098"/>
                  </a:cubicBezTo>
                  <a:lnTo>
                    <a:pt x="840" y="2186"/>
                  </a:lnTo>
                  <a:lnTo>
                    <a:pt x="725" y="2186"/>
                  </a:lnTo>
                  <a:cubicBezTo>
                    <a:pt x="0" y="2186"/>
                    <a:pt x="0" y="3283"/>
                    <a:pt x="725" y="3283"/>
                  </a:cubicBezTo>
                  <a:lnTo>
                    <a:pt x="849" y="3283"/>
                  </a:lnTo>
                  <a:cubicBezTo>
                    <a:pt x="964" y="4761"/>
                    <a:pt x="2194" y="5897"/>
                    <a:pt x="3673" y="5897"/>
                  </a:cubicBezTo>
                  <a:cubicBezTo>
                    <a:pt x="5161" y="5897"/>
                    <a:pt x="6392" y="4761"/>
                    <a:pt x="6506" y="3283"/>
                  </a:cubicBezTo>
                  <a:lnTo>
                    <a:pt x="6621" y="3283"/>
                  </a:lnTo>
                  <a:cubicBezTo>
                    <a:pt x="7356" y="3283"/>
                    <a:pt x="7356" y="2186"/>
                    <a:pt x="6621" y="2186"/>
                  </a:cubicBezTo>
                  <a:lnTo>
                    <a:pt x="6516" y="2186"/>
                  </a:lnTo>
                  <a:lnTo>
                    <a:pt x="6516" y="1098"/>
                  </a:lnTo>
                  <a:cubicBezTo>
                    <a:pt x="6516" y="497"/>
                    <a:pt x="5247" y="1"/>
                    <a:pt x="3673" y="1"/>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9" name="Google Shape;14429;p72"/>
            <p:cNvSpPr/>
            <p:nvPr/>
          </p:nvSpPr>
          <p:spPr>
            <a:xfrm>
              <a:off x="6301084" y="3431471"/>
              <a:ext cx="141661" cy="154465"/>
            </a:xfrm>
            <a:custGeom>
              <a:avLst/>
              <a:gdLst/>
              <a:ahLst/>
              <a:cxnLst/>
              <a:rect l="l" t="t" r="r" b="b"/>
              <a:pathLst>
                <a:path w="5410" h="5899" extrusionOk="0">
                  <a:moveTo>
                    <a:pt x="3608" y="0"/>
                  </a:moveTo>
                  <a:cubicBezTo>
                    <a:pt x="3579" y="0"/>
                    <a:pt x="3550" y="1"/>
                    <a:pt x="3521" y="1"/>
                  </a:cubicBezTo>
                  <a:cubicBezTo>
                    <a:pt x="3493" y="1"/>
                    <a:pt x="3465" y="0"/>
                    <a:pt x="3438" y="0"/>
                  </a:cubicBezTo>
                  <a:cubicBezTo>
                    <a:pt x="2798" y="0"/>
                    <a:pt x="2168" y="105"/>
                    <a:pt x="1556" y="306"/>
                  </a:cubicBezTo>
                  <a:cubicBezTo>
                    <a:pt x="1022" y="507"/>
                    <a:pt x="688" y="783"/>
                    <a:pt x="688" y="1098"/>
                  </a:cubicBezTo>
                  <a:lnTo>
                    <a:pt x="688" y="2186"/>
                  </a:lnTo>
                  <a:lnTo>
                    <a:pt x="611" y="2186"/>
                  </a:lnTo>
                  <a:cubicBezTo>
                    <a:pt x="605" y="2185"/>
                    <a:pt x="599" y="2185"/>
                    <a:pt x="593" y="2185"/>
                  </a:cubicBezTo>
                  <a:cubicBezTo>
                    <a:pt x="305" y="2185"/>
                    <a:pt x="67" y="2401"/>
                    <a:pt x="29" y="2672"/>
                  </a:cubicBezTo>
                  <a:cubicBezTo>
                    <a:pt x="1" y="2996"/>
                    <a:pt x="249" y="3283"/>
                    <a:pt x="573" y="3283"/>
                  </a:cubicBezTo>
                  <a:lnTo>
                    <a:pt x="697" y="3283"/>
                  </a:lnTo>
                  <a:cubicBezTo>
                    <a:pt x="801" y="4773"/>
                    <a:pt x="2048" y="5898"/>
                    <a:pt x="3491" y="5898"/>
                  </a:cubicBezTo>
                  <a:cubicBezTo>
                    <a:pt x="3645" y="5898"/>
                    <a:pt x="3802" y="5885"/>
                    <a:pt x="3960" y="5858"/>
                  </a:cubicBezTo>
                  <a:cubicBezTo>
                    <a:pt x="2577" y="5649"/>
                    <a:pt x="1556" y="4456"/>
                    <a:pt x="1556" y="3063"/>
                  </a:cubicBezTo>
                  <a:lnTo>
                    <a:pt x="1556" y="2176"/>
                  </a:lnTo>
                  <a:cubicBezTo>
                    <a:pt x="1556" y="1976"/>
                    <a:pt x="1708" y="1794"/>
                    <a:pt x="1909" y="1756"/>
                  </a:cubicBezTo>
                  <a:cubicBezTo>
                    <a:pt x="2920" y="1546"/>
                    <a:pt x="4294" y="1136"/>
                    <a:pt x="5315" y="354"/>
                  </a:cubicBezTo>
                  <a:lnTo>
                    <a:pt x="5410" y="278"/>
                  </a:lnTo>
                  <a:cubicBezTo>
                    <a:pt x="4827" y="96"/>
                    <a:pt x="4218" y="0"/>
                    <a:pt x="3608"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0" name="Google Shape;14430;p72"/>
            <p:cNvSpPr/>
            <p:nvPr/>
          </p:nvSpPr>
          <p:spPr>
            <a:xfrm>
              <a:off x="6353297" y="3483056"/>
              <a:ext cx="11521" cy="23383"/>
            </a:xfrm>
            <a:custGeom>
              <a:avLst/>
              <a:gdLst/>
              <a:ahLst/>
              <a:cxnLst/>
              <a:rect l="l" t="t" r="r" b="b"/>
              <a:pathLst>
                <a:path w="440" h="893" extrusionOk="0">
                  <a:moveTo>
                    <a:pt x="220" y="1"/>
                  </a:moveTo>
                  <a:cubicBezTo>
                    <a:pt x="110" y="1"/>
                    <a:pt x="1" y="73"/>
                    <a:pt x="1" y="216"/>
                  </a:cubicBezTo>
                  <a:lnTo>
                    <a:pt x="1" y="674"/>
                  </a:lnTo>
                  <a:cubicBezTo>
                    <a:pt x="1" y="798"/>
                    <a:pt x="96" y="893"/>
                    <a:pt x="220" y="893"/>
                  </a:cubicBezTo>
                  <a:cubicBezTo>
                    <a:pt x="344" y="893"/>
                    <a:pt x="440" y="798"/>
                    <a:pt x="440" y="674"/>
                  </a:cubicBezTo>
                  <a:lnTo>
                    <a:pt x="440" y="216"/>
                  </a:lnTo>
                  <a:cubicBezTo>
                    <a:pt x="440" y="73"/>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1" name="Google Shape;14431;p72"/>
            <p:cNvSpPr/>
            <p:nvPr/>
          </p:nvSpPr>
          <p:spPr>
            <a:xfrm>
              <a:off x="6422007" y="3483056"/>
              <a:ext cx="11521" cy="23383"/>
            </a:xfrm>
            <a:custGeom>
              <a:avLst/>
              <a:gdLst/>
              <a:ahLst/>
              <a:cxnLst/>
              <a:rect l="l" t="t" r="r" b="b"/>
              <a:pathLst>
                <a:path w="440" h="893" extrusionOk="0">
                  <a:moveTo>
                    <a:pt x="220" y="1"/>
                  </a:moveTo>
                  <a:cubicBezTo>
                    <a:pt x="110" y="1"/>
                    <a:pt x="0" y="73"/>
                    <a:pt x="0" y="216"/>
                  </a:cubicBezTo>
                  <a:lnTo>
                    <a:pt x="0" y="674"/>
                  </a:lnTo>
                  <a:cubicBezTo>
                    <a:pt x="0" y="798"/>
                    <a:pt x="96" y="893"/>
                    <a:pt x="220" y="893"/>
                  </a:cubicBezTo>
                  <a:cubicBezTo>
                    <a:pt x="344" y="893"/>
                    <a:pt x="439" y="798"/>
                    <a:pt x="439" y="674"/>
                  </a:cubicBezTo>
                  <a:lnTo>
                    <a:pt x="439" y="216"/>
                  </a:lnTo>
                  <a:cubicBezTo>
                    <a:pt x="439" y="73"/>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2" name="Google Shape;14432;p72"/>
            <p:cNvSpPr/>
            <p:nvPr/>
          </p:nvSpPr>
          <p:spPr>
            <a:xfrm>
              <a:off x="6368066" y="3540087"/>
              <a:ext cx="50694" cy="17334"/>
            </a:xfrm>
            <a:custGeom>
              <a:avLst/>
              <a:gdLst/>
              <a:ahLst/>
              <a:cxnLst/>
              <a:rect l="l" t="t" r="r" b="b"/>
              <a:pathLst>
                <a:path w="1936" h="662" extrusionOk="0">
                  <a:moveTo>
                    <a:pt x="313" y="0"/>
                  </a:moveTo>
                  <a:cubicBezTo>
                    <a:pt x="143" y="0"/>
                    <a:pt x="1" y="223"/>
                    <a:pt x="162" y="384"/>
                  </a:cubicBezTo>
                  <a:cubicBezTo>
                    <a:pt x="371" y="567"/>
                    <a:pt x="650" y="662"/>
                    <a:pt x="932" y="662"/>
                  </a:cubicBezTo>
                  <a:cubicBezTo>
                    <a:pt x="946" y="662"/>
                    <a:pt x="959" y="662"/>
                    <a:pt x="973" y="661"/>
                  </a:cubicBezTo>
                  <a:cubicBezTo>
                    <a:pt x="986" y="662"/>
                    <a:pt x="999" y="662"/>
                    <a:pt x="1012" y="662"/>
                  </a:cubicBezTo>
                  <a:cubicBezTo>
                    <a:pt x="1286" y="662"/>
                    <a:pt x="1565" y="567"/>
                    <a:pt x="1774" y="384"/>
                  </a:cubicBezTo>
                  <a:cubicBezTo>
                    <a:pt x="1935" y="223"/>
                    <a:pt x="1793" y="0"/>
                    <a:pt x="1623" y="0"/>
                  </a:cubicBezTo>
                  <a:cubicBezTo>
                    <a:pt x="1571" y="0"/>
                    <a:pt x="1517" y="21"/>
                    <a:pt x="1469" y="70"/>
                  </a:cubicBezTo>
                  <a:cubicBezTo>
                    <a:pt x="1316" y="175"/>
                    <a:pt x="1142" y="227"/>
                    <a:pt x="968" y="227"/>
                  </a:cubicBezTo>
                  <a:cubicBezTo>
                    <a:pt x="794" y="227"/>
                    <a:pt x="620" y="175"/>
                    <a:pt x="467" y="70"/>
                  </a:cubicBezTo>
                  <a:cubicBezTo>
                    <a:pt x="418" y="21"/>
                    <a:pt x="364" y="0"/>
                    <a:pt x="313"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3" name="Google Shape;14433;p72"/>
            <p:cNvSpPr/>
            <p:nvPr/>
          </p:nvSpPr>
          <p:spPr>
            <a:xfrm>
              <a:off x="6305850" y="3482951"/>
              <a:ext cx="38230" cy="11521"/>
            </a:xfrm>
            <a:custGeom>
              <a:avLst/>
              <a:gdLst/>
              <a:ahLst/>
              <a:cxnLst/>
              <a:rect l="l" t="t" r="r" b="b"/>
              <a:pathLst>
                <a:path w="1460" h="440" extrusionOk="0">
                  <a:moveTo>
                    <a:pt x="296" y="0"/>
                  </a:moveTo>
                  <a:cubicBezTo>
                    <a:pt x="0" y="0"/>
                    <a:pt x="0" y="439"/>
                    <a:pt x="296" y="439"/>
                  </a:cubicBezTo>
                  <a:lnTo>
                    <a:pt x="1164" y="439"/>
                  </a:lnTo>
                  <a:cubicBezTo>
                    <a:pt x="1460" y="439"/>
                    <a:pt x="1460"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4" name="Google Shape;14434;p72"/>
            <p:cNvSpPr/>
            <p:nvPr/>
          </p:nvSpPr>
          <p:spPr>
            <a:xfrm>
              <a:off x="6442981" y="3482951"/>
              <a:ext cx="37994" cy="11521"/>
            </a:xfrm>
            <a:custGeom>
              <a:avLst/>
              <a:gdLst/>
              <a:ahLst/>
              <a:cxnLst/>
              <a:rect l="l" t="t" r="r" b="b"/>
              <a:pathLst>
                <a:path w="1451" h="440" extrusionOk="0">
                  <a:moveTo>
                    <a:pt x="287" y="0"/>
                  </a:moveTo>
                  <a:cubicBezTo>
                    <a:pt x="1" y="0"/>
                    <a:pt x="1" y="439"/>
                    <a:pt x="287" y="439"/>
                  </a:cubicBezTo>
                  <a:lnTo>
                    <a:pt x="1164" y="439"/>
                  </a:lnTo>
                  <a:cubicBezTo>
                    <a:pt x="1451" y="439"/>
                    <a:pt x="1451" y="0"/>
                    <a:pt x="1164" y="0"/>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5" name="Google Shape;14435;p72"/>
            <p:cNvSpPr/>
            <p:nvPr/>
          </p:nvSpPr>
          <p:spPr>
            <a:xfrm>
              <a:off x="6374298" y="3488686"/>
              <a:ext cx="38230" cy="11521"/>
            </a:xfrm>
            <a:custGeom>
              <a:avLst/>
              <a:gdLst/>
              <a:ahLst/>
              <a:cxnLst/>
              <a:rect l="l" t="t" r="r" b="b"/>
              <a:pathLst>
                <a:path w="1460" h="440" extrusionOk="0">
                  <a:moveTo>
                    <a:pt x="296" y="1"/>
                  </a:moveTo>
                  <a:cubicBezTo>
                    <a:pt x="0" y="1"/>
                    <a:pt x="0" y="439"/>
                    <a:pt x="296" y="439"/>
                  </a:cubicBezTo>
                  <a:lnTo>
                    <a:pt x="1164" y="439"/>
                  </a:lnTo>
                  <a:cubicBezTo>
                    <a:pt x="1460" y="439"/>
                    <a:pt x="1460" y="1"/>
                    <a:pt x="116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6" name="Google Shape;14436;p72"/>
            <p:cNvSpPr/>
            <p:nvPr/>
          </p:nvSpPr>
          <p:spPr>
            <a:xfrm>
              <a:off x="6414492" y="3465957"/>
              <a:ext cx="26525" cy="11260"/>
            </a:xfrm>
            <a:custGeom>
              <a:avLst/>
              <a:gdLst/>
              <a:ahLst/>
              <a:cxnLst/>
              <a:rect l="l" t="t" r="r" b="b"/>
              <a:pathLst>
                <a:path w="1013" h="430" extrusionOk="0">
                  <a:moveTo>
                    <a:pt x="287" y="0"/>
                  </a:moveTo>
                  <a:cubicBezTo>
                    <a:pt x="1" y="0"/>
                    <a:pt x="1"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7" name="Google Shape;14437;p72"/>
            <p:cNvSpPr/>
            <p:nvPr/>
          </p:nvSpPr>
          <p:spPr>
            <a:xfrm>
              <a:off x="6345808" y="3465957"/>
              <a:ext cx="26499" cy="11260"/>
            </a:xfrm>
            <a:custGeom>
              <a:avLst/>
              <a:gdLst/>
              <a:ahLst/>
              <a:cxnLst/>
              <a:rect l="l" t="t" r="r" b="b"/>
              <a:pathLst>
                <a:path w="1012" h="430" extrusionOk="0">
                  <a:moveTo>
                    <a:pt x="287" y="0"/>
                  </a:moveTo>
                  <a:cubicBezTo>
                    <a:pt x="0" y="0"/>
                    <a:pt x="0" y="430"/>
                    <a:pt x="287" y="430"/>
                  </a:cubicBezTo>
                  <a:lnTo>
                    <a:pt x="726" y="430"/>
                  </a:lnTo>
                  <a:cubicBezTo>
                    <a:pt x="1012" y="430"/>
                    <a:pt x="1012" y="0"/>
                    <a:pt x="72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8" name="Google Shape;14438;p72"/>
            <p:cNvSpPr/>
            <p:nvPr/>
          </p:nvSpPr>
          <p:spPr>
            <a:xfrm>
              <a:off x="6313575" y="3431471"/>
              <a:ext cx="119953" cy="40246"/>
            </a:xfrm>
            <a:custGeom>
              <a:avLst/>
              <a:gdLst/>
              <a:ahLst/>
              <a:cxnLst/>
              <a:rect l="l" t="t" r="r" b="b"/>
              <a:pathLst>
                <a:path w="4581" h="1537" extrusionOk="0">
                  <a:moveTo>
                    <a:pt x="1" y="1"/>
                  </a:moveTo>
                  <a:lnTo>
                    <a:pt x="1" y="1537"/>
                  </a:lnTo>
                  <a:cubicBezTo>
                    <a:pt x="1" y="1537"/>
                    <a:pt x="2834" y="1317"/>
                    <a:pt x="458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9" name="Google Shape;14439;p72"/>
            <p:cNvSpPr/>
            <p:nvPr/>
          </p:nvSpPr>
          <p:spPr>
            <a:xfrm>
              <a:off x="6295847"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1" y="1005"/>
                    <a:pt x="153" y="1196"/>
                    <a:pt x="363" y="1234"/>
                  </a:cubicBezTo>
                  <a:cubicBezTo>
                    <a:pt x="394" y="1240"/>
                    <a:pt x="425" y="1243"/>
                    <a:pt x="454" y="1243"/>
                  </a:cubicBezTo>
                  <a:cubicBezTo>
                    <a:pt x="692" y="1243"/>
                    <a:pt x="888" y="1050"/>
                    <a:pt x="888" y="804"/>
                  </a:cubicBezTo>
                  <a:cubicBezTo>
                    <a:pt x="888" y="518"/>
                    <a:pt x="687"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0" name="Google Shape;14440;p72"/>
            <p:cNvSpPr/>
            <p:nvPr/>
          </p:nvSpPr>
          <p:spPr>
            <a:xfrm>
              <a:off x="6467464" y="3513352"/>
              <a:ext cx="23252" cy="32574"/>
            </a:xfrm>
            <a:custGeom>
              <a:avLst/>
              <a:gdLst/>
              <a:ahLst/>
              <a:cxnLst/>
              <a:rect l="l" t="t" r="r" b="b"/>
              <a:pathLst>
                <a:path w="888" h="1244" extrusionOk="0">
                  <a:moveTo>
                    <a:pt x="445" y="1"/>
                  </a:moveTo>
                  <a:cubicBezTo>
                    <a:pt x="406" y="1"/>
                    <a:pt x="368" y="17"/>
                    <a:pt x="344" y="51"/>
                  </a:cubicBezTo>
                  <a:cubicBezTo>
                    <a:pt x="220" y="213"/>
                    <a:pt x="20" y="499"/>
                    <a:pt x="10" y="785"/>
                  </a:cubicBezTo>
                  <a:cubicBezTo>
                    <a:pt x="0" y="1005"/>
                    <a:pt x="153" y="1196"/>
                    <a:pt x="363" y="1234"/>
                  </a:cubicBezTo>
                  <a:cubicBezTo>
                    <a:pt x="394" y="1240"/>
                    <a:pt x="424" y="1243"/>
                    <a:pt x="454" y="1243"/>
                  </a:cubicBezTo>
                  <a:cubicBezTo>
                    <a:pt x="692" y="1243"/>
                    <a:pt x="888" y="1050"/>
                    <a:pt x="888" y="804"/>
                  </a:cubicBezTo>
                  <a:cubicBezTo>
                    <a:pt x="888" y="518"/>
                    <a:pt x="678" y="213"/>
                    <a:pt x="554" y="51"/>
                  </a:cubicBezTo>
                  <a:cubicBezTo>
                    <a:pt x="525" y="17"/>
                    <a:pt x="485" y="1"/>
                    <a:pt x="44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1" name="Google Shape;14441;p72"/>
            <p:cNvSpPr/>
            <p:nvPr/>
          </p:nvSpPr>
          <p:spPr>
            <a:xfrm>
              <a:off x="6319073" y="3408743"/>
              <a:ext cx="148652" cy="51506"/>
            </a:xfrm>
            <a:custGeom>
              <a:avLst/>
              <a:gdLst/>
              <a:ahLst/>
              <a:cxnLst/>
              <a:rect l="l" t="t" r="r" b="b"/>
              <a:pathLst>
                <a:path w="5677" h="1967" extrusionOk="0">
                  <a:moveTo>
                    <a:pt x="2844" y="1"/>
                  </a:moveTo>
                  <a:cubicBezTo>
                    <a:pt x="1270" y="1"/>
                    <a:pt x="1" y="487"/>
                    <a:pt x="1" y="1088"/>
                  </a:cubicBezTo>
                  <a:lnTo>
                    <a:pt x="1" y="1966"/>
                  </a:lnTo>
                  <a:cubicBezTo>
                    <a:pt x="1" y="1365"/>
                    <a:pt x="1270" y="869"/>
                    <a:pt x="2844" y="869"/>
                  </a:cubicBezTo>
                  <a:cubicBezTo>
                    <a:pt x="4408" y="869"/>
                    <a:pt x="5677" y="1365"/>
                    <a:pt x="5677" y="1966"/>
                  </a:cubicBezTo>
                  <a:lnTo>
                    <a:pt x="5677" y="1088"/>
                  </a:lnTo>
                  <a:cubicBezTo>
                    <a:pt x="5677" y="487"/>
                    <a:pt x="4408" y="1"/>
                    <a:pt x="2844"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2" name="Google Shape;14442;p72"/>
            <p:cNvSpPr/>
            <p:nvPr/>
          </p:nvSpPr>
          <p:spPr>
            <a:xfrm>
              <a:off x="6399016" y="3482951"/>
              <a:ext cx="57240" cy="45981"/>
            </a:xfrm>
            <a:custGeom>
              <a:avLst/>
              <a:gdLst/>
              <a:ahLst/>
              <a:cxnLst/>
              <a:rect l="l" t="t" r="r" b="b"/>
              <a:pathLst>
                <a:path w="2186" h="1756" extrusionOk="0">
                  <a:moveTo>
                    <a:pt x="1756" y="439"/>
                  </a:moveTo>
                  <a:lnTo>
                    <a:pt x="1756" y="658"/>
                  </a:lnTo>
                  <a:cubicBezTo>
                    <a:pt x="1756" y="1021"/>
                    <a:pt x="1460" y="1317"/>
                    <a:pt x="1098" y="1317"/>
                  </a:cubicBezTo>
                  <a:cubicBezTo>
                    <a:pt x="735" y="1317"/>
                    <a:pt x="439" y="1021"/>
                    <a:pt x="439" y="658"/>
                  </a:cubicBezTo>
                  <a:lnTo>
                    <a:pt x="439" y="439"/>
                  </a:lnTo>
                  <a:close/>
                  <a:moveTo>
                    <a:pt x="220" y="0"/>
                  </a:moveTo>
                  <a:cubicBezTo>
                    <a:pt x="105" y="0"/>
                    <a:pt x="1" y="105"/>
                    <a:pt x="1" y="220"/>
                  </a:cubicBezTo>
                  <a:lnTo>
                    <a:pt x="1" y="658"/>
                  </a:lnTo>
                  <a:cubicBezTo>
                    <a:pt x="1" y="1259"/>
                    <a:pt x="497" y="1746"/>
                    <a:pt x="1098" y="1756"/>
                  </a:cubicBezTo>
                  <a:cubicBezTo>
                    <a:pt x="1699" y="1746"/>
                    <a:pt x="2185" y="1259"/>
                    <a:pt x="2185" y="658"/>
                  </a:cubicBezTo>
                  <a:lnTo>
                    <a:pt x="2185" y="220"/>
                  </a:lnTo>
                  <a:cubicBezTo>
                    <a:pt x="2185" y="105"/>
                    <a:pt x="209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3" name="Google Shape;14443;p72"/>
            <p:cNvSpPr/>
            <p:nvPr/>
          </p:nvSpPr>
          <p:spPr>
            <a:xfrm>
              <a:off x="6330569" y="3482951"/>
              <a:ext cx="56979" cy="45981"/>
            </a:xfrm>
            <a:custGeom>
              <a:avLst/>
              <a:gdLst/>
              <a:ahLst/>
              <a:cxnLst/>
              <a:rect l="l" t="t" r="r" b="b"/>
              <a:pathLst>
                <a:path w="2176" h="1756" extrusionOk="0">
                  <a:moveTo>
                    <a:pt x="1746" y="439"/>
                  </a:moveTo>
                  <a:lnTo>
                    <a:pt x="1746" y="658"/>
                  </a:lnTo>
                  <a:cubicBezTo>
                    <a:pt x="1746" y="1021"/>
                    <a:pt x="1451" y="1317"/>
                    <a:pt x="1088" y="1317"/>
                  </a:cubicBezTo>
                  <a:cubicBezTo>
                    <a:pt x="726" y="1317"/>
                    <a:pt x="430" y="1021"/>
                    <a:pt x="430" y="658"/>
                  </a:cubicBezTo>
                  <a:lnTo>
                    <a:pt x="430" y="439"/>
                  </a:lnTo>
                  <a:close/>
                  <a:moveTo>
                    <a:pt x="210" y="0"/>
                  </a:moveTo>
                  <a:cubicBezTo>
                    <a:pt x="96" y="0"/>
                    <a:pt x="1" y="105"/>
                    <a:pt x="1" y="220"/>
                  </a:cubicBezTo>
                  <a:lnTo>
                    <a:pt x="1" y="658"/>
                  </a:lnTo>
                  <a:cubicBezTo>
                    <a:pt x="1" y="1259"/>
                    <a:pt x="487" y="1746"/>
                    <a:pt x="1088" y="1756"/>
                  </a:cubicBezTo>
                  <a:cubicBezTo>
                    <a:pt x="1689" y="1746"/>
                    <a:pt x="2176" y="1259"/>
                    <a:pt x="2176" y="658"/>
                  </a:cubicBezTo>
                  <a:lnTo>
                    <a:pt x="2176" y="220"/>
                  </a:lnTo>
                  <a:cubicBezTo>
                    <a:pt x="2176" y="105"/>
                    <a:pt x="2080" y="0"/>
                    <a:pt x="196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4" name="Google Shape;14444;p72"/>
            <p:cNvSpPr/>
            <p:nvPr/>
          </p:nvSpPr>
          <p:spPr>
            <a:xfrm>
              <a:off x="6326327" y="3614347"/>
              <a:ext cx="134172" cy="80467"/>
            </a:xfrm>
            <a:custGeom>
              <a:avLst/>
              <a:gdLst/>
              <a:ahLst/>
              <a:cxnLst/>
              <a:rect l="l" t="t" r="r" b="b"/>
              <a:pathLst>
                <a:path w="5124" h="3073" extrusionOk="0">
                  <a:moveTo>
                    <a:pt x="668" y="0"/>
                  </a:moveTo>
                  <a:lnTo>
                    <a:pt x="0" y="239"/>
                  </a:lnTo>
                  <a:cubicBezTo>
                    <a:pt x="0" y="248"/>
                    <a:pt x="10" y="258"/>
                    <a:pt x="19" y="277"/>
                  </a:cubicBezTo>
                  <a:lnTo>
                    <a:pt x="735" y="1889"/>
                  </a:lnTo>
                  <a:cubicBezTo>
                    <a:pt x="843" y="2141"/>
                    <a:pt x="1082" y="2279"/>
                    <a:pt x="1328" y="2279"/>
                  </a:cubicBezTo>
                  <a:cubicBezTo>
                    <a:pt x="1474" y="2279"/>
                    <a:pt x="1622" y="2231"/>
                    <a:pt x="1746" y="2128"/>
                  </a:cubicBezTo>
                  <a:lnTo>
                    <a:pt x="2347" y="1641"/>
                  </a:lnTo>
                  <a:lnTo>
                    <a:pt x="2347" y="3062"/>
                  </a:lnTo>
                  <a:cubicBezTo>
                    <a:pt x="2414" y="3062"/>
                    <a:pt x="2490" y="3072"/>
                    <a:pt x="2567" y="3072"/>
                  </a:cubicBezTo>
                  <a:cubicBezTo>
                    <a:pt x="2633" y="3072"/>
                    <a:pt x="2710" y="3072"/>
                    <a:pt x="2777" y="3062"/>
                  </a:cubicBezTo>
                  <a:lnTo>
                    <a:pt x="2777" y="1631"/>
                  </a:lnTo>
                  <a:lnTo>
                    <a:pt x="3378" y="2128"/>
                  </a:lnTo>
                  <a:cubicBezTo>
                    <a:pt x="3502" y="2231"/>
                    <a:pt x="3650" y="2279"/>
                    <a:pt x="3796" y="2279"/>
                  </a:cubicBezTo>
                  <a:cubicBezTo>
                    <a:pt x="4043" y="2279"/>
                    <a:pt x="4285" y="2141"/>
                    <a:pt x="4398" y="1889"/>
                  </a:cubicBezTo>
                  <a:lnTo>
                    <a:pt x="5114" y="267"/>
                  </a:lnTo>
                  <a:cubicBezTo>
                    <a:pt x="5114" y="258"/>
                    <a:pt x="5123" y="248"/>
                    <a:pt x="5123" y="229"/>
                  </a:cubicBezTo>
                  <a:lnTo>
                    <a:pt x="4456" y="0"/>
                  </a:lnTo>
                  <a:lnTo>
                    <a:pt x="2557" y="887"/>
                  </a:lnTo>
                  <a:lnTo>
                    <a:pt x="668"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5" name="Google Shape;14445;p72"/>
            <p:cNvSpPr/>
            <p:nvPr/>
          </p:nvSpPr>
          <p:spPr>
            <a:xfrm>
              <a:off x="6336565" y="3599893"/>
              <a:ext cx="56979" cy="62635"/>
            </a:xfrm>
            <a:custGeom>
              <a:avLst/>
              <a:gdLst/>
              <a:ahLst/>
              <a:cxnLst/>
              <a:rect l="l" t="t" r="r" b="b"/>
              <a:pathLst>
                <a:path w="2176" h="2392" extrusionOk="0">
                  <a:moveTo>
                    <a:pt x="646" y="0"/>
                  </a:moveTo>
                  <a:cubicBezTo>
                    <a:pt x="590" y="0"/>
                    <a:pt x="536" y="21"/>
                    <a:pt x="497" y="66"/>
                  </a:cubicBezTo>
                  <a:lnTo>
                    <a:pt x="58" y="495"/>
                  </a:lnTo>
                  <a:cubicBezTo>
                    <a:pt x="20" y="533"/>
                    <a:pt x="1" y="590"/>
                    <a:pt x="29" y="648"/>
                  </a:cubicBezTo>
                  <a:lnTo>
                    <a:pt x="745" y="2260"/>
                  </a:lnTo>
                  <a:cubicBezTo>
                    <a:pt x="781" y="2345"/>
                    <a:pt x="864" y="2392"/>
                    <a:pt x="947" y="2392"/>
                  </a:cubicBezTo>
                  <a:cubicBezTo>
                    <a:pt x="994" y="2392"/>
                    <a:pt x="1041" y="2377"/>
                    <a:pt x="1079" y="2346"/>
                  </a:cubicBezTo>
                  <a:lnTo>
                    <a:pt x="2176" y="1439"/>
                  </a:lnTo>
                  <a:lnTo>
                    <a:pt x="792" y="56"/>
                  </a:lnTo>
                  <a:cubicBezTo>
                    <a:pt x="751" y="19"/>
                    <a:pt x="698" y="0"/>
                    <a:pt x="646" y="0"/>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6" name="Google Shape;14446;p72"/>
            <p:cNvSpPr/>
            <p:nvPr/>
          </p:nvSpPr>
          <p:spPr>
            <a:xfrm>
              <a:off x="6393282" y="3599658"/>
              <a:ext cx="56717" cy="62870"/>
            </a:xfrm>
            <a:custGeom>
              <a:avLst/>
              <a:gdLst/>
              <a:ahLst/>
              <a:cxnLst/>
              <a:rect l="l" t="t" r="r" b="b"/>
              <a:pathLst>
                <a:path w="2166" h="2401" extrusionOk="0">
                  <a:moveTo>
                    <a:pt x="1532" y="1"/>
                  </a:moveTo>
                  <a:cubicBezTo>
                    <a:pt x="1476" y="1"/>
                    <a:pt x="1422" y="22"/>
                    <a:pt x="1383" y="65"/>
                  </a:cubicBezTo>
                  <a:lnTo>
                    <a:pt x="0" y="1448"/>
                  </a:lnTo>
                  <a:lnTo>
                    <a:pt x="1097" y="2355"/>
                  </a:lnTo>
                  <a:cubicBezTo>
                    <a:pt x="1135" y="2386"/>
                    <a:pt x="1182" y="2401"/>
                    <a:pt x="1228" y="2401"/>
                  </a:cubicBezTo>
                  <a:cubicBezTo>
                    <a:pt x="1311" y="2401"/>
                    <a:pt x="1395" y="2354"/>
                    <a:pt x="1431" y="2269"/>
                  </a:cubicBezTo>
                  <a:lnTo>
                    <a:pt x="2147" y="657"/>
                  </a:lnTo>
                  <a:cubicBezTo>
                    <a:pt x="2166" y="599"/>
                    <a:pt x="2156" y="542"/>
                    <a:pt x="2118" y="504"/>
                  </a:cubicBezTo>
                  <a:lnTo>
                    <a:pt x="1689" y="65"/>
                  </a:lnTo>
                  <a:cubicBezTo>
                    <a:pt x="1646" y="22"/>
                    <a:pt x="1588" y="1"/>
                    <a:pt x="1532"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7" name="Google Shape;14447;p72"/>
            <p:cNvSpPr/>
            <p:nvPr/>
          </p:nvSpPr>
          <p:spPr>
            <a:xfrm>
              <a:off x="6265132" y="3644067"/>
              <a:ext cx="48468" cy="56481"/>
            </a:xfrm>
            <a:custGeom>
              <a:avLst/>
              <a:gdLst/>
              <a:ahLst/>
              <a:cxnLst/>
              <a:rect l="l" t="t" r="r" b="b"/>
              <a:pathLst>
                <a:path w="1851" h="2157" extrusionOk="0">
                  <a:moveTo>
                    <a:pt x="239" y="0"/>
                  </a:moveTo>
                  <a:cubicBezTo>
                    <a:pt x="134" y="105"/>
                    <a:pt x="57" y="229"/>
                    <a:pt x="0" y="363"/>
                  </a:cubicBezTo>
                  <a:lnTo>
                    <a:pt x="1193" y="1403"/>
                  </a:lnTo>
                  <a:cubicBezTo>
                    <a:pt x="1326" y="1527"/>
                    <a:pt x="1412" y="1708"/>
                    <a:pt x="1412" y="1899"/>
                  </a:cubicBezTo>
                  <a:lnTo>
                    <a:pt x="1412" y="2156"/>
                  </a:lnTo>
                  <a:lnTo>
                    <a:pt x="1851" y="2156"/>
                  </a:lnTo>
                  <a:lnTo>
                    <a:pt x="1851" y="1899"/>
                  </a:lnTo>
                  <a:cubicBezTo>
                    <a:pt x="1851" y="1584"/>
                    <a:pt x="1708" y="1279"/>
                    <a:pt x="1469" y="1069"/>
                  </a:cubicBezTo>
                  <a:lnTo>
                    <a:pt x="23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8" name="Google Shape;14448;p72"/>
            <p:cNvSpPr/>
            <p:nvPr/>
          </p:nvSpPr>
          <p:spPr>
            <a:xfrm>
              <a:off x="6473198" y="3644067"/>
              <a:ext cx="48495" cy="56481"/>
            </a:xfrm>
            <a:custGeom>
              <a:avLst/>
              <a:gdLst/>
              <a:ahLst/>
              <a:cxnLst/>
              <a:rect l="l" t="t" r="r" b="b"/>
              <a:pathLst>
                <a:path w="1852" h="2157" extrusionOk="0">
                  <a:moveTo>
                    <a:pt x="1613" y="0"/>
                  </a:moveTo>
                  <a:lnTo>
                    <a:pt x="382" y="1069"/>
                  </a:lnTo>
                  <a:cubicBezTo>
                    <a:pt x="144" y="1279"/>
                    <a:pt x="1" y="1584"/>
                    <a:pt x="1" y="1899"/>
                  </a:cubicBezTo>
                  <a:lnTo>
                    <a:pt x="1" y="2156"/>
                  </a:lnTo>
                  <a:lnTo>
                    <a:pt x="440" y="2156"/>
                  </a:lnTo>
                  <a:lnTo>
                    <a:pt x="440" y="1899"/>
                  </a:lnTo>
                  <a:cubicBezTo>
                    <a:pt x="440" y="1708"/>
                    <a:pt x="516" y="1527"/>
                    <a:pt x="659" y="1403"/>
                  </a:cubicBezTo>
                  <a:lnTo>
                    <a:pt x="1852" y="363"/>
                  </a:lnTo>
                  <a:cubicBezTo>
                    <a:pt x="1794" y="229"/>
                    <a:pt x="1718" y="105"/>
                    <a:pt x="16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449" name="Google Shape;14449;p72"/>
          <p:cNvSpPr/>
          <p:nvPr/>
        </p:nvSpPr>
        <p:spPr>
          <a:xfrm>
            <a:off x="5880422" y="3363050"/>
            <a:ext cx="125924" cy="11260"/>
          </a:xfrm>
          <a:custGeom>
            <a:avLst/>
            <a:gdLst/>
            <a:ahLst/>
            <a:cxnLst/>
            <a:rect l="l" t="t" r="r" b="b"/>
            <a:pathLst>
              <a:path w="4809" h="430" extrusionOk="0">
                <a:moveTo>
                  <a:pt x="1" y="0"/>
                </a:moveTo>
                <a:cubicBezTo>
                  <a:pt x="1" y="239"/>
                  <a:pt x="201" y="429"/>
                  <a:pt x="439" y="429"/>
                </a:cubicBezTo>
                <a:lnTo>
                  <a:pt x="4379" y="429"/>
                </a:lnTo>
                <a:cubicBezTo>
                  <a:pt x="4618" y="429"/>
                  <a:pt x="4809" y="239"/>
                  <a:pt x="4809"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450" name="Google Shape;14450;p72"/>
          <p:cNvGrpSpPr/>
          <p:nvPr/>
        </p:nvGrpSpPr>
        <p:grpSpPr>
          <a:xfrm>
            <a:off x="5811739" y="3345794"/>
            <a:ext cx="263316" cy="354754"/>
            <a:chOff x="5811739" y="3345794"/>
            <a:chExt cx="263316" cy="354754"/>
          </a:xfrm>
        </p:grpSpPr>
        <p:sp>
          <p:nvSpPr>
            <p:cNvPr id="14451" name="Google Shape;14451;p72"/>
            <p:cNvSpPr/>
            <p:nvPr/>
          </p:nvSpPr>
          <p:spPr>
            <a:xfrm>
              <a:off x="5857694" y="3408743"/>
              <a:ext cx="171643" cy="57240"/>
            </a:xfrm>
            <a:custGeom>
              <a:avLst/>
              <a:gdLst/>
              <a:ahLst/>
              <a:cxnLst/>
              <a:rect l="l" t="t" r="r" b="b"/>
              <a:pathLst>
                <a:path w="6555" h="2186" extrusionOk="0">
                  <a:moveTo>
                    <a:pt x="0" y="1"/>
                  </a:moveTo>
                  <a:lnTo>
                    <a:pt x="0" y="2185"/>
                  </a:lnTo>
                  <a:lnTo>
                    <a:pt x="6554" y="2185"/>
                  </a:lnTo>
                  <a:lnTo>
                    <a:pt x="6554"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2" name="Google Shape;14452;p72"/>
            <p:cNvSpPr/>
            <p:nvPr/>
          </p:nvSpPr>
          <p:spPr>
            <a:xfrm>
              <a:off x="5854944" y="3528696"/>
              <a:ext cx="60723" cy="57371"/>
            </a:xfrm>
            <a:custGeom>
              <a:avLst/>
              <a:gdLst/>
              <a:ahLst/>
              <a:cxnLst/>
              <a:rect l="l" t="t" r="r" b="b"/>
              <a:pathLst>
                <a:path w="2319" h="2191" extrusionOk="0">
                  <a:moveTo>
                    <a:pt x="754" y="1"/>
                  </a:moveTo>
                  <a:cubicBezTo>
                    <a:pt x="630" y="1"/>
                    <a:pt x="505" y="36"/>
                    <a:pt x="392" y="113"/>
                  </a:cubicBezTo>
                  <a:cubicBezTo>
                    <a:pt x="29" y="352"/>
                    <a:pt x="1" y="877"/>
                    <a:pt x="334" y="1153"/>
                  </a:cubicBezTo>
                  <a:cubicBezTo>
                    <a:pt x="233" y="1732"/>
                    <a:pt x="692" y="2191"/>
                    <a:pt x="1198" y="2191"/>
                  </a:cubicBezTo>
                  <a:cubicBezTo>
                    <a:pt x="1359" y="2191"/>
                    <a:pt x="1525" y="2144"/>
                    <a:pt x="1680" y="2041"/>
                  </a:cubicBezTo>
                  <a:cubicBezTo>
                    <a:pt x="2319" y="1611"/>
                    <a:pt x="2137" y="619"/>
                    <a:pt x="1384" y="457"/>
                  </a:cubicBezTo>
                  <a:cubicBezTo>
                    <a:pt x="1292" y="174"/>
                    <a:pt x="1028" y="1"/>
                    <a:pt x="754"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3" name="Google Shape;14453;p72"/>
            <p:cNvSpPr/>
            <p:nvPr/>
          </p:nvSpPr>
          <p:spPr>
            <a:xfrm>
              <a:off x="5971101" y="3528696"/>
              <a:ext cx="60723" cy="57371"/>
            </a:xfrm>
            <a:custGeom>
              <a:avLst/>
              <a:gdLst/>
              <a:ahLst/>
              <a:cxnLst/>
              <a:rect l="l" t="t" r="r" b="b"/>
              <a:pathLst>
                <a:path w="2319" h="2191" extrusionOk="0">
                  <a:moveTo>
                    <a:pt x="1565" y="1"/>
                  </a:moveTo>
                  <a:cubicBezTo>
                    <a:pt x="1292" y="1"/>
                    <a:pt x="1030" y="174"/>
                    <a:pt x="945" y="457"/>
                  </a:cubicBezTo>
                  <a:cubicBezTo>
                    <a:pt x="191" y="619"/>
                    <a:pt x="1" y="1611"/>
                    <a:pt x="640" y="2041"/>
                  </a:cubicBezTo>
                  <a:cubicBezTo>
                    <a:pt x="794" y="2144"/>
                    <a:pt x="961" y="2191"/>
                    <a:pt x="1122" y="2191"/>
                  </a:cubicBezTo>
                  <a:cubicBezTo>
                    <a:pt x="1631" y="2191"/>
                    <a:pt x="2093" y="1732"/>
                    <a:pt x="1985" y="1153"/>
                  </a:cubicBezTo>
                  <a:cubicBezTo>
                    <a:pt x="2319" y="877"/>
                    <a:pt x="2290" y="352"/>
                    <a:pt x="1928" y="113"/>
                  </a:cubicBezTo>
                  <a:cubicBezTo>
                    <a:pt x="1815" y="36"/>
                    <a:pt x="1689" y="1"/>
                    <a:pt x="1565"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4" name="Google Shape;14454;p72"/>
            <p:cNvSpPr/>
            <p:nvPr/>
          </p:nvSpPr>
          <p:spPr>
            <a:xfrm>
              <a:off x="5811739" y="3563130"/>
              <a:ext cx="263316" cy="137157"/>
            </a:xfrm>
            <a:custGeom>
              <a:avLst/>
              <a:gdLst/>
              <a:ahLst/>
              <a:cxnLst/>
              <a:rect l="l" t="t" r="r" b="b"/>
              <a:pathLst>
                <a:path w="10056" h="5238" extrusionOk="0">
                  <a:moveTo>
                    <a:pt x="3721" y="0"/>
                  </a:moveTo>
                  <a:lnTo>
                    <a:pt x="3721" y="1126"/>
                  </a:lnTo>
                  <a:cubicBezTo>
                    <a:pt x="3721" y="1498"/>
                    <a:pt x="3482" y="1832"/>
                    <a:pt x="3139" y="1956"/>
                  </a:cubicBezTo>
                  <a:lnTo>
                    <a:pt x="878" y="2748"/>
                  </a:lnTo>
                  <a:cubicBezTo>
                    <a:pt x="353" y="2929"/>
                    <a:pt x="0" y="3425"/>
                    <a:pt x="0" y="3988"/>
                  </a:cubicBezTo>
                  <a:lnTo>
                    <a:pt x="0" y="4580"/>
                  </a:lnTo>
                  <a:cubicBezTo>
                    <a:pt x="0" y="4942"/>
                    <a:pt x="296" y="5238"/>
                    <a:pt x="658" y="5238"/>
                  </a:cubicBezTo>
                  <a:lnTo>
                    <a:pt x="9397" y="5238"/>
                  </a:lnTo>
                  <a:cubicBezTo>
                    <a:pt x="9759" y="5238"/>
                    <a:pt x="10055" y="4942"/>
                    <a:pt x="10055" y="4580"/>
                  </a:cubicBezTo>
                  <a:lnTo>
                    <a:pt x="10055" y="3988"/>
                  </a:lnTo>
                  <a:cubicBezTo>
                    <a:pt x="10055" y="3425"/>
                    <a:pt x="9702" y="2939"/>
                    <a:pt x="9178" y="2748"/>
                  </a:cubicBezTo>
                  <a:lnTo>
                    <a:pt x="6926" y="1956"/>
                  </a:lnTo>
                  <a:cubicBezTo>
                    <a:pt x="6573" y="1832"/>
                    <a:pt x="6344" y="1498"/>
                    <a:pt x="6344" y="1126"/>
                  </a:cubicBezTo>
                  <a:lnTo>
                    <a:pt x="6344"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5" name="Google Shape;14455;p72"/>
            <p:cNvSpPr/>
            <p:nvPr/>
          </p:nvSpPr>
          <p:spPr>
            <a:xfrm>
              <a:off x="5811975" y="3602355"/>
              <a:ext cx="263081" cy="97932"/>
            </a:xfrm>
            <a:custGeom>
              <a:avLst/>
              <a:gdLst/>
              <a:ahLst/>
              <a:cxnLst/>
              <a:rect l="l" t="t" r="r" b="b"/>
              <a:pathLst>
                <a:path w="10047" h="3740" extrusionOk="0">
                  <a:moveTo>
                    <a:pt x="3626" y="0"/>
                  </a:moveTo>
                  <a:cubicBezTo>
                    <a:pt x="3530" y="210"/>
                    <a:pt x="3349" y="372"/>
                    <a:pt x="3130" y="458"/>
                  </a:cubicBezTo>
                  <a:lnTo>
                    <a:pt x="869" y="1250"/>
                  </a:lnTo>
                  <a:cubicBezTo>
                    <a:pt x="344" y="1431"/>
                    <a:pt x="1" y="1927"/>
                    <a:pt x="1" y="2490"/>
                  </a:cubicBezTo>
                  <a:lnTo>
                    <a:pt x="1" y="3082"/>
                  </a:lnTo>
                  <a:cubicBezTo>
                    <a:pt x="1" y="3444"/>
                    <a:pt x="287" y="3740"/>
                    <a:pt x="649" y="3740"/>
                  </a:cubicBezTo>
                  <a:lnTo>
                    <a:pt x="9388" y="3740"/>
                  </a:lnTo>
                  <a:cubicBezTo>
                    <a:pt x="9750" y="3740"/>
                    <a:pt x="10046" y="3444"/>
                    <a:pt x="10046" y="3082"/>
                  </a:cubicBezTo>
                  <a:lnTo>
                    <a:pt x="10046" y="2490"/>
                  </a:lnTo>
                  <a:cubicBezTo>
                    <a:pt x="10046" y="1927"/>
                    <a:pt x="9693" y="1441"/>
                    <a:pt x="9169" y="1250"/>
                  </a:cubicBezTo>
                  <a:lnTo>
                    <a:pt x="6917" y="458"/>
                  </a:lnTo>
                  <a:cubicBezTo>
                    <a:pt x="6698" y="372"/>
                    <a:pt x="6516" y="210"/>
                    <a:pt x="6411" y="0"/>
                  </a:cubicBezTo>
                  <a:cubicBezTo>
                    <a:pt x="5963" y="167"/>
                    <a:pt x="5491" y="251"/>
                    <a:pt x="5019" y="251"/>
                  </a:cubicBezTo>
                  <a:cubicBezTo>
                    <a:pt x="4546" y="251"/>
                    <a:pt x="4074" y="167"/>
                    <a:pt x="3626"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6" name="Google Shape;14456;p72"/>
            <p:cNvSpPr/>
            <p:nvPr/>
          </p:nvSpPr>
          <p:spPr>
            <a:xfrm>
              <a:off x="5909147" y="3574625"/>
              <a:ext cx="68736" cy="22807"/>
            </a:xfrm>
            <a:custGeom>
              <a:avLst/>
              <a:gdLst/>
              <a:ahLst/>
              <a:cxnLst/>
              <a:rect l="l" t="t" r="r" b="b"/>
              <a:pathLst>
                <a:path w="2625" h="871" extrusionOk="0">
                  <a:moveTo>
                    <a:pt x="1" y="0"/>
                  </a:moveTo>
                  <a:lnTo>
                    <a:pt x="1" y="592"/>
                  </a:lnTo>
                  <a:cubicBezTo>
                    <a:pt x="416" y="778"/>
                    <a:pt x="862" y="871"/>
                    <a:pt x="1309" y="871"/>
                  </a:cubicBezTo>
                  <a:cubicBezTo>
                    <a:pt x="1756" y="871"/>
                    <a:pt x="2204" y="778"/>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7" name="Google Shape;14457;p72"/>
            <p:cNvSpPr/>
            <p:nvPr/>
          </p:nvSpPr>
          <p:spPr>
            <a:xfrm>
              <a:off x="5850938" y="3465957"/>
              <a:ext cx="184630" cy="119927"/>
            </a:xfrm>
            <a:custGeom>
              <a:avLst/>
              <a:gdLst/>
              <a:ahLst/>
              <a:cxnLst/>
              <a:rect l="l" t="t" r="r" b="b"/>
              <a:pathLst>
                <a:path w="7051" h="4580" extrusionOk="0">
                  <a:moveTo>
                    <a:pt x="697" y="0"/>
                  </a:moveTo>
                  <a:lnTo>
                    <a:pt x="697" y="869"/>
                  </a:lnTo>
                  <a:lnTo>
                    <a:pt x="611" y="869"/>
                  </a:lnTo>
                  <a:cubicBezTo>
                    <a:pt x="325" y="869"/>
                    <a:pt x="77" y="1078"/>
                    <a:pt x="39" y="1365"/>
                  </a:cubicBezTo>
                  <a:cubicBezTo>
                    <a:pt x="1" y="1679"/>
                    <a:pt x="258" y="1966"/>
                    <a:pt x="583" y="1966"/>
                  </a:cubicBezTo>
                  <a:lnTo>
                    <a:pt x="697" y="1966"/>
                  </a:lnTo>
                  <a:cubicBezTo>
                    <a:pt x="812" y="3444"/>
                    <a:pt x="2042" y="4580"/>
                    <a:pt x="3531" y="4580"/>
                  </a:cubicBezTo>
                  <a:cubicBezTo>
                    <a:pt x="5009" y="4580"/>
                    <a:pt x="6240" y="3444"/>
                    <a:pt x="6354" y="1966"/>
                  </a:cubicBezTo>
                  <a:lnTo>
                    <a:pt x="6478" y="1966"/>
                  </a:lnTo>
                  <a:cubicBezTo>
                    <a:pt x="6803" y="1966"/>
                    <a:pt x="7051" y="1679"/>
                    <a:pt x="7022" y="1365"/>
                  </a:cubicBezTo>
                  <a:cubicBezTo>
                    <a:pt x="6984" y="1078"/>
                    <a:pt x="6736" y="869"/>
                    <a:pt x="6459" y="869"/>
                  </a:cubicBezTo>
                  <a:lnTo>
                    <a:pt x="6374" y="869"/>
                  </a:ln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8" name="Google Shape;14458;p72"/>
            <p:cNvSpPr/>
            <p:nvPr/>
          </p:nvSpPr>
          <p:spPr>
            <a:xfrm>
              <a:off x="5918129" y="3534483"/>
              <a:ext cx="50773" cy="17439"/>
            </a:xfrm>
            <a:custGeom>
              <a:avLst/>
              <a:gdLst/>
              <a:ahLst/>
              <a:cxnLst/>
              <a:rect l="l" t="t" r="r" b="b"/>
              <a:pathLst>
                <a:path w="1939" h="666" extrusionOk="0">
                  <a:moveTo>
                    <a:pt x="319" y="0"/>
                  </a:moveTo>
                  <a:cubicBezTo>
                    <a:pt x="147" y="0"/>
                    <a:pt x="1" y="224"/>
                    <a:pt x="163" y="379"/>
                  </a:cubicBezTo>
                  <a:cubicBezTo>
                    <a:pt x="374" y="562"/>
                    <a:pt x="645" y="666"/>
                    <a:pt x="928" y="666"/>
                  </a:cubicBezTo>
                  <a:cubicBezTo>
                    <a:pt x="940" y="666"/>
                    <a:pt x="952" y="666"/>
                    <a:pt x="965" y="665"/>
                  </a:cubicBezTo>
                  <a:cubicBezTo>
                    <a:pt x="977" y="666"/>
                    <a:pt x="989" y="666"/>
                    <a:pt x="1002" y="666"/>
                  </a:cubicBezTo>
                  <a:cubicBezTo>
                    <a:pt x="1284" y="666"/>
                    <a:pt x="1556" y="562"/>
                    <a:pt x="1776" y="379"/>
                  </a:cubicBezTo>
                  <a:cubicBezTo>
                    <a:pt x="1938" y="224"/>
                    <a:pt x="1792" y="0"/>
                    <a:pt x="1620" y="0"/>
                  </a:cubicBezTo>
                  <a:cubicBezTo>
                    <a:pt x="1570" y="0"/>
                    <a:pt x="1518" y="19"/>
                    <a:pt x="1470" y="64"/>
                  </a:cubicBezTo>
                  <a:cubicBezTo>
                    <a:pt x="1318" y="169"/>
                    <a:pt x="1141" y="222"/>
                    <a:pt x="966" y="222"/>
                  </a:cubicBezTo>
                  <a:cubicBezTo>
                    <a:pt x="791" y="222"/>
                    <a:pt x="616" y="169"/>
                    <a:pt x="469" y="64"/>
                  </a:cubicBezTo>
                  <a:cubicBezTo>
                    <a:pt x="421" y="19"/>
                    <a:pt x="369" y="0"/>
                    <a:pt x="31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9" name="Google Shape;14459;p72"/>
            <p:cNvSpPr/>
            <p:nvPr/>
          </p:nvSpPr>
          <p:spPr>
            <a:xfrm>
              <a:off x="5903413" y="3488817"/>
              <a:ext cx="11521" cy="17125"/>
            </a:xfrm>
            <a:custGeom>
              <a:avLst/>
              <a:gdLst/>
              <a:ahLst/>
              <a:cxnLst/>
              <a:rect l="l" t="t" r="r" b="b"/>
              <a:pathLst>
                <a:path w="440" h="654" extrusionOk="0">
                  <a:moveTo>
                    <a:pt x="220" y="0"/>
                  </a:moveTo>
                  <a:cubicBezTo>
                    <a:pt x="110" y="0"/>
                    <a:pt x="0" y="72"/>
                    <a:pt x="0" y="215"/>
                  </a:cubicBezTo>
                  <a:lnTo>
                    <a:pt x="0" y="434"/>
                  </a:lnTo>
                  <a:cubicBezTo>
                    <a:pt x="0" y="558"/>
                    <a:pt x="96" y="654"/>
                    <a:pt x="220" y="654"/>
                  </a:cubicBezTo>
                  <a:cubicBezTo>
                    <a:pt x="344" y="654"/>
                    <a:pt x="439" y="558"/>
                    <a:pt x="439" y="434"/>
                  </a:cubicBezTo>
                  <a:lnTo>
                    <a:pt x="439" y="215"/>
                  </a:lnTo>
                  <a:cubicBezTo>
                    <a:pt x="439" y="72"/>
                    <a:pt x="329"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0" name="Google Shape;14460;p72"/>
            <p:cNvSpPr/>
            <p:nvPr/>
          </p:nvSpPr>
          <p:spPr>
            <a:xfrm>
              <a:off x="5972096" y="3488817"/>
              <a:ext cx="11521" cy="17125"/>
            </a:xfrm>
            <a:custGeom>
              <a:avLst/>
              <a:gdLst/>
              <a:ahLst/>
              <a:cxnLst/>
              <a:rect l="l" t="t" r="r" b="b"/>
              <a:pathLst>
                <a:path w="440" h="654" extrusionOk="0">
                  <a:moveTo>
                    <a:pt x="220" y="0"/>
                  </a:moveTo>
                  <a:cubicBezTo>
                    <a:pt x="110" y="0"/>
                    <a:pt x="1" y="72"/>
                    <a:pt x="1" y="215"/>
                  </a:cubicBezTo>
                  <a:lnTo>
                    <a:pt x="1" y="434"/>
                  </a:lnTo>
                  <a:cubicBezTo>
                    <a:pt x="1" y="558"/>
                    <a:pt x="96" y="654"/>
                    <a:pt x="220" y="654"/>
                  </a:cubicBezTo>
                  <a:cubicBezTo>
                    <a:pt x="335" y="654"/>
                    <a:pt x="440" y="558"/>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1" name="Google Shape;14461;p72"/>
            <p:cNvSpPr/>
            <p:nvPr/>
          </p:nvSpPr>
          <p:spPr>
            <a:xfrm>
              <a:off x="5847115" y="3465957"/>
              <a:ext cx="147998" cy="120163"/>
            </a:xfrm>
            <a:custGeom>
              <a:avLst/>
              <a:gdLst/>
              <a:ahLst/>
              <a:cxnLst/>
              <a:rect l="l" t="t" r="r" b="b"/>
              <a:pathLst>
                <a:path w="5652" h="4589" extrusionOk="0">
                  <a:moveTo>
                    <a:pt x="843" y="0"/>
                  </a:moveTo>
                  <a:lnTo>
                    <a:pt x="843" y="869"/>
                  </a:lnTo>
                  <a:lnTo>
                    <a:pt x="757" y="869"/>
                  </a:lnTo>
                  <a:cubicBezTo>
                    <a:pt x="751" y="868"/>
                    <a:pt x="745" y="868"/>
                    <a:pt x="739" y="868"/>
                  </a:cubicBezTo>
                  <a:cubicBezTo>
                    <a:pt x="32" y="868"/>
                    <a:pt x="1" y="1947"/>
                    <a:pt x="729" y="1966"/>
                  </a:cubicBezTo>
                  <a:lnTo>
                    <a:pt x="843" y="1966"/>
                  </a:lnTo>
                  <a:cubicBezTo>
                    <a:pt x="947" y="3461"/>
                    <a:pt x="2202" y="4588"/>
                    <a:pt x="3657" y="4588"/>
                  </a:cubicBezTo>
                  <a:cubicBezTo>
                    <a:pt x="3808" y="4588"/>
                    <a:pt x="3961" y="4576"/>
                    <a:pt x="4115" y="4551"/>
                  </a:cubicBezTo>
                  <a:cubicBezTo>
                    <a:pt x="2732" y="4332"/>
                    <a:pt x="1711" y="3149"/>
                    <a:pt x="1711" y="1746"/>
                  </a:cubicBezTo>
                  <a:lnTo>
                    <a:pt x="1711" y="1307"/>
                  </a:lnTo>
                  <a:cubicBezTo>
                    <a:pt x="1711" y="830"/>
                    <a:pt x="2103" y="439"/>
                    <a:pt x="2580" y="439"/>
                  </a:cubicBezTo>
                  <a:lnTo>
                    <a:pt x="5203" y="439"/>
                  </a:lnTo>
                  <a:cubicBezTo>
                    <a:pt x="5451" y="439"/>
                    <a:pt x="5651" y="239"/>
                    <a:pt x="5651"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2" name="Google Shape;14462;p72"/>
            <p:cNvSpPr/>
            <p:nvPr/>
          </p:nvSpPr>
          <p:spPr>
            <a:xfrm>
              <a:off x="5857694" y="3465957"/>
              <a:ext cx="23017" cy="25766"/>
            </a:xfrm>
            <a:custGeom>
              <a:avLst/>
              <a:gdLst/>
              <a:ahLst/>
              <a:cxnLst/>
              <a:rect l="l" t="t" r="r" b="b"/>
              <a:pathLst>
                <a:path w="879" h="984" extrusionOk="0">
                  <a:moveTo>
                    <a:pt x="0" y="0"/>
                  </a:moveTo>
                  <a:lnTo>
                    <a:pt x="0" y="983"/>
                  </a:lnTo>
                  <a:lnTo>
                    <a:pt x="296" y="945"/>
                  </a:lnTo>
                  <a:cubicBezTo>
                    <a:pt x="630" y="897"/>
                    <a:pt x="869" y="621"/>
                    <a:pt x="878" y="296"/>
                  </a:cubicBez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3" name="Google Shape;14463;p72"/>
            <p:cNvSpPr/>
            <p:nvPr/>
          </p:nvSpPr>
          <p:spPr>
            <a:xfrm>
              <a:off x="6006320" y="3465957"/>
              <a:ext cx="23017" cy="25766"/>
            </a:xfrm>
            <a:custGeom>
              <a:avLst/>
              <a:gdLst/>
              <a:ahLst/>
              <a:cxnLst/>
              <a:rect l="l" t="t" r="r" b="b"/>
              <a:pathLst>
                <a:path w="879" h="984" extrusionOk="0">
                  <a:moveTo>
                    <a:pt x="1" y="0"/>
                  </a:moveTo>
                  <a:lnTo>
                    <a:pt x="1" y="296"/>
                  </a:lnTo>
                  <a:cubicBezTo>
                    <a:pt x="1" y="621"/>
                    <a:pt x="249" y="897"/>
                    <a:pt x="573" y="945"/>
                  </a:cubicBezTo>
                  <a:lnTo>
                    <a:pt x="878" y="983"/>
                  </a:lnTo>
                  <a:lnTo>
                    <a:pt x="878"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4" name="Google Shape;14464;p72"/>
            <p:cNvSpPr/>
            <p:nvPr/>
          </p:nvSpPr>
          <p:spPr>
            <a:xfrm>
              <a:off x="5857694" y="3414504"/>
              <a:ext cx="23017" cy="51480"/>
            </a:xfrm>
            <a:custGeom>
              <a:avLst/>
              <a:gdLst/>
              <a:ahLst/>
              <a:cxnLst/>
              <a:rect l="l" t="t" r="r" b="b"/>
              <a:pathLst>
                <a:path w="879" h="1966" extrusionOk="0">
                  <a:moveTo>
                    <a:pt x="0" y="0"/>
                  </a:moveTo>
                  <a:lnTo>
                    <a:pt x="0" y="1965"/>
                  </a:lnTo>
                  <a:lnTo>
                    <a:pt x="878" y="1965"/>
                  </a:lnTo>
                  <a:lnTo>
                    <a:pt x="87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5" name="Google Shape;14465;p72"/>
            <p:cNvSpPr/>
            <p:nvPr/>
          </p:nvSpPr>
          <p:spPr>
            <a:xfrm>
              <a:off x="5840464" y="3362788"/>
              <a:ext cx="205866" cy="57240"/>
            </a:xfrm>
            <a:custGeom>
              <a:avLst/>
              <a:gdLst/>
              <a:ahLst/>
              <a:cxnLst/>
              <a:rect l="l" t="t" r="r" b="b"/>
              <a:pathLst>
                <a:path w="7862" h="2186" extrusionOk="0">
                  <a:moveTo>
                    <a:pt x="1088" y="0"/>
                  </a:moveTo>
                  <a:cubicBezTo>
                    <a:pt x="487" y="0"/>
                    <a:pt x="0" y="497"/>
                    <a:pt x="0" y="1098"/>
                  </a:cubicBezTo>
                  <a:cubicBezTo>
                    <a:pt x="0" y="1699"/>
                    <a:pt x="487" y="2185"/>
                    <a:pt x="1088" y="2185"/>
                  </a:cubicBezTo>
                  <a:lnTo>
                    <a:pt x="6774" y="2185"/>
                  </a:lnTo>
                  <a:cubicBezTo>
                    <a:pt x="7375" y="2185"/>
                    <a:pt x="7861" y="1699"/>
                    <a:pt x="7861" y="1098"/>
                  </a:cubicBezTo>
                  <a:cubicBezTo>
                    <a:pt x="7861" y="497"/>
                    <a:pt x="7375" y="0"/>
                    <a:pt x="677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6" name="Google Shape;14466;p72"/>
            <p:cNvSpPr/>
            <p:nvPr/>
          </p:nvSpPr>
          <p:spPr>
            <a:xfrm>
              <a:off x="5857694" y="3437232"/>
              <a:ext cx="171643" cy="11521"/>
            </a:xfrm>
            <a:custGeom>
              <a:avLst/>
              <a:gdLst/>
              <a:ahLst/>
              <a:cxnLst/>
              <a:rect l="l" t="t" r="r" b="b"/>
              <a:pathLst>
                <a:path w="6555" h="440" extrusionOk="0">
                  <a:moveTo>
                    <a:pt x="0" y="0"/>
                  </a:moveTo>
                  <a:lnTo>
                    <a:pt x="0" y="439"/>
                  </a:lnTo>
                  <a:lnTo>
                    <a:pt x="6554" y="439"/>
                  </a:lnTo>
                  <a:lnTo>
                    <a:pt x="655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7" name="Google Shape;14467;p72"/>
            <p:cNvSpPr/>
            <p:nvPr/>
          </p:nvSpPr>
          <p:spPr>
            <a:xfrm>
              <a:off x="5857694" y="3437232"/>
              <a:ext cx="23017" cy="11521"/>
            </a:xfrm>
            <a:custGeom>
              <a:avLst/>
              <a:gdLst/>
              <a:ahLst/>
              <a:cxnLst/>
              <a:rect l="l" t="t" r="r" b="b"/>
              <a:pathLst>
                <a:path w="879" h="440" extrusionOk="0">
                  <a:moveTo>
                    <a:pt x="0" y="0"/>
                  </a:moveTo>
                  <a:lnTo>
                    <a:pt x="0" y="439"/>
                  </a:lnTo>
                  <a:lnTo>
                    <a:pt x="878" y="439"/>
                  </a:lnTo>
                  <a:lnTo>
                    <a:pt x="87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8" name="Google Shape;14468;p72"/>
            <p:cNvSpPr/>
            <p:nvPr/>
          </p:nvSpPr>
          <p:spPr>
            <a:xfrm>
              <a:off x="5891918" y="3345794"/>
              <a:ext cx="103195" cy="74234"/>
            </a:xfrm>
            <a:custGeom>
              <a:avLst/>
              <a:gdLst/>
              <a:ahLst/>
              <a:cxnLst/>
              <a:rect l="l" t="t" r="r" b="b"/>
              <a:pathLst>
                <a:path w="3941" h="2835" extrusionOk="0">
                  <a:moveTo>
                    <a:pt x="1405" y="1"/>
                  </a:moveTo>
                  <a:cubicBezTo>
                    <a:pt x="630" y="1"/>
                    <a:pt x="0" y="636"/>
                    <a:pt x="0" y="1422"/>
                  </a:cubicBezTo>
                  <a:cubicBezTo>
                    <a:pt x="0" y="2204"/>
                    <a:pt x="640" y="2834"/>
                    <a:pt x="1422" y="2834"/>
                  </a:cubicBezTo>
                  <a:lnTo>
                    <a:pt x="2519" y="2834"/>
                  </a:lnTo>
                  <a:cubicBezTo>
                    <a:pt x="3301" y="2834"/>
                    <a:pt x="3931" y="2204"/>
                    <a:pt x="3940" y="1422"/>
                  </a:cubicBezTo>
                  <a:cubicBezTo>
                    <a:pt x="3940" y="636"/>
                    <a:pt x="3311" y="1"/>
                    <a:pt x="2536" y="1"/>
                  </a:cubicBezTo>
                  <a:cubicBezTo>
                    <a:pt x="2530" y="1"/>
                    <a:pt x="2525" y="1"/>
                    <a:pt x="2519" y="1"/>
                  </a:cubicBezTo>
                  <a:lnTo>
                    <a:pt x="1422" y="1"/>
                  </a:lnTo>
                  <a:cubicBezTo>
                    <a:pt x="1416" y="1"/>
                    <a:pt x="1410" y="1"/>
                    <a:pt x="1405" y="1"/>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9" name="Google Shape;14469;p72"/>
            <p:cNvSpPr/>
            <p:nvPr/>
          </p:nvSpPr>
          <p:spPr>
            <a:xfrm>
              <a:off x="5882674" y="3602355"/>
              <a:ext cx="121682" cy="98194"/>
            </a:xfrm>
            <a:custGeom>
              <a:avLst/>
              <a:gdLst/>
              <a:ahLst/>
              <a:cxnLst/>
              <a:rect l="l" t="t" r="r" b="b"/>
              <a:pathLst>
                <a:path w="4647" h="3750" extrusionOk="0">
                  <a:moveTo>
                    <a:pt x="926" y="0"/>
                  </a:moveTo>
                  <a:cubicBezTo>
                    <a:pt x="821" y="210"/>
                    <a:pt x="640" y="372"/>
                    <a:pt x="420" y="458"/>
                  </a:cubicBezTo>
                  <a:lnTo>
                    <a:pt x="0" y="611"/>
                  </a:lnTo>
                  <a:cubicBezTo>
                    <a:pt x="430" y="1174"/>
                    <a:pt x="1307" y="1565"/>
                    <a:pt x="2328" y="1565"/>
                  </a:cubicBezTo>
                  <a:cubicBezTo>
                    <a:pt x="2624" y="1565"/>
                    <a:pt x="2929" y="1527"/>
                    <a:pt x="3225" y="1450"/>
                  </a:cubicBezTo>
                  <a:lnTo>
                    <a:pt x="3444" y="1679"/>
                  </a:lnTo>
                  <a:cubicBezTo>
                    <a:pt x="3568" y="1803"/>
                    <a:pt x="3635" y="1965"/>
                    <a:pt x="3635" y="2147"/>
                  </a:cubicBezTo>
                  <a:lnTo>
                    <a:pt x="3635" y="3749"/>
                  </a:lnTo>
                  <a:lnTo>
                    <a:pt x="4074" y="3749"/>
                  </a:lnTo>
                  <a:lnTo>
                    <a:pt x="4074" y="2137"/>
                  </a:lnTo>
                  <a:cubicBezTo>
                    <a:pt x="4074" y="1851"/>
                    <a:pt x="3960" y="1574"/>
                    <a:pt x="3759" y="1364"/>
                  </a:cubicBezTo>
                  <a:lnTo>
                    <a:pt x="3692" y="1307"/>
                  </a:lnTo>
                  <a:cubicBezTo>
                    <a:pt x="4064" y="1155"/>
                    <a:pt x="4389" y="916"/>
                    <a:pt x="4646" y="611"/>
                  </a:cubicBezTo>
                  <a:lnTo>
                    <a:pt x="4208" y="458"/>
                  </a:lnTo>
                  <a:cubicBezTo>
                    <a:pt x="3988" y="372"/>
                    <a:pt x="3807" y="210"/>
                    <a:pt x="3711" y="0"/>
                  </a:cubicBezTo>
                  <a:cubicBezTo>
                    <a:pt x="3258" y="167"/>
                    <a:pt x="2786" y="251"/>
                    <a:pt x="2315" y="251"/>
                  </a:cubicBezTo>
                  <a:cubicBezTo>
                    <a:pt x="1844" y="251"/>
                    <a:pt x="1374" y="167"/>
                    <a:pt x="926"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0" name="Google Shape;14470;p72"/>
            <p:cNvSpPr/>
            <p:nvPr/>
          </p:nvSpPr>
          <p:spPr>
            <a:xfrm>
              <a:off x="5814489" y="3644827"/>
              <a:ext cx="48966" cy="55460"/>
            </a:xfrm>
            <a:custGeom>
              <a:avLst/>
              <a:gdLst/>
              <a:ahLst/>
              <a:cxnLst/>
              <a:rect l="l" t="t" r="r" b="b"/>
              <a:pathLst>
                <a:path w="1870" h="2118" extrusionOk="0">
                  <a:moveTo>
                    <a:pt x="229" y="0"/>
                  </a:moveTo>
                  <a:cubicBezTo>
                    <a:pt x="134" y="115"/>
                    <a:pt x="57" y="239"/>
                    <a:pt x="0" y="372"/>
                  </a:cubicBezTo>
                  <a:lnTo>
                    <a:pt x="1193" y="1374"/>
                  </a:lnTo>
                  <a:cubicBezTo>
                    <a:pt x="1345" y="1498"/>
                    <a:pt x="1431" y="1679"/>
                    <a:pt x="1431" y="1879"/>
                  </a:cubicBezTo>
                  <a:lnTo>
                    <a:pt x="1431" y="2118"/>
                  </a:lnTo>
                  <a:lnTo>
                    <a:pt x="1870" y="2118"/>
                  </a:lnTo>
                  <a:lnTo>
                    <a:pt x="1870" y="1879"/>
                  </a:lnTo>
                  <a:cubicBezTo>
                    <a:pt x="1870" y="1555"/>
                    <a:pt x="1727" y="1240"/>
                    <a:pt x="1479" y="1040"/>
                  </a:cubicBezTo>
                  <a:lnTo>
                    <a:pt x="229"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1" name="Google Shape;14471;p72"/>
            <p:cNvSpPr/>
            <p:nvPr/>
          </p:nvSpPr>
          <p:spPr>
            <a:xfrm>
              <a:off x="6023550" y="3644827"/>
              <a:ext cx="48992" cy="55460"/>
            </a:xfrm>
            <a:custGeom>
              <a:avLst/>
              <a:gdLst/>
              <a:ahLst/>
              <a:cxnLst/>
              <a:rect l="l" t="t" r="r" b="b"/>
              <a:pathLst>
                <a:path w="1871" h="2118" extrusionOk="0">
                  <a:moveTo>
                    <a:pt x="1632" y="0"/>
                  </a:moveTo>
                  <a:lnTo>
                    <a:pt x="392" y="1040"/>
                  </a:lnTo>
                  <a:cubicBezTo>
                    <a:pt x="144" y="1240"/>
                    <a:pt x="1" y="1555"/>
                    <a:pt x="1" y="1879"/>
                  </a:cubicBezTo>
                  <a:lnTo>
                    <a:pt x="1" y="2118"/>
                  </a:lnTo>
                  <a:lnTo>
                    <a:pt x="440" y="2118"/>
                  </a:lnTo>
                  <a:lnTo>
                    <a:pt x="440" y="1879"/>
                  </a:lnTo>
                  <a:cubicBezTo>
                    <a:pt x="440" y="1679"/>
                    <a:pt x="526" y="1498"/>
                    <a:pt x="678" y="1374"/>
                  </a:cubicBezTo>
                  <a:lnTo>
                    <a:pt x="1871" y="372"/>
                  </a:lnTo>
                  <a:cubicBezTo>
                    <a:pt x="1814" y="239"/>
                    <a:pt x="1737" y="115"/>
                    <a:pt x="1632"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72" name="Google Shape;14472;p72"/>
          <p:cNvGrpSpPr/>
          <p:nvPr/>
        </p:nvGrpSpPr>
        <p:grpSpPr>
          <a:xfrm>
            <a:off x="5363818" y="3345794"/>
            <a:ext cx="259074" cy="354493"/>
            <a:chOff x="5363818" y="3345794"/>
            <a:chExt cx="259074" cy="354493"/>
          </a:xfrm>
        </p:grpSpPr>
        <p:sp>
          <p:nvSpPr>
            <p:cNvPr id="14473" name="Google Shape;14473;p72"/>
            <p:cNvSpPr/>
            <p:nvPr/>
          </p:nvSpPr>
          <p:spPr>
            <a:xfrm>
              <a:off x="5397807" y="3514661"/>
              <a:ext cx="191360" cy="123934"/>
            </a:xfrm>
            <a:custGeom>
              <a:avLst/>
              <a:gdLst/>
              <a:ahLst/>
              <a:cxnLst/>
              <a:rect l="l" t="t" r="r" b="b"/>
              <a:pathLst>
                <a:path w="7308" h="4733" extrusionOk="0">
                  <a:moveTo>
                    <a:pt x="869" y="1"/>
                  </a:moveTo>
                  <a:cubicBezTo>
                    <a:pt x="869" y="1651"/>
                    <a:pt x="0" y="2596"/>
                    <a:pt x="430" y="4733"/>
                  </a:cubicBezTo>
                  <a:lnTo>
                    <a:pt x="6879" y="4733"/>
                  </a:lnTo>
                  <a:cubicBezTo>
                    <a:pt x="7308" y="2596"/>
                    <a:pt x="6449" y="1661"/>
                    <a:pt x="644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4" name="Google Shape;14474;p72"/>
            <p:cNvSpPr/>
            <p:nvPr/>
          </p:nvSpPr>
          <p:spPr>
            <a:xfrm>
              <a:off x="5397807" y="3514661"/>
              <a:ext cx="95706" cy="123934"/>
            </a:xfrm>
            <a:custGeom>
              <a:avLst/>
              <a:gdLst/>
              <a:ahLst/>
              <a:cxnLst/>
              <a:rect l="l" t="t" r="r" b="b"/>
              <a:pathLst>
                <a:path w="3655" h="4733" extrusionOk="0">
                  <a:moveTo>
                    <a:pt x="869" y="1"/>
                  </a:moveTo>
                  <a:cubicBezTo>
                    <a:pt x="869" y="1651"/>
                    <a:pt x="0" y="2596"/>
                    <a:pt x="430" y="4733"/>
                  </a:cubicBezTo>
                  <a:lnTo>
                    <a:pt x="3654" y="4733"/>
                  </a:lnTo>
                  <a:lnTo>
                    <a:pt x="365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5" name="Google Shape;14475;p72"/>
            <p:cNvSpPr/>
            <p:nvPr/>
          </p:nvSpPr>
          <p:spPr>
            <a:xfrm>
              <a:off x="5363818" y="3565382"/>
              <a:ext cx="259074" cy="134905"/>
            </a:xfrm>
            <a:custGeom>
              <a:avLst/>
              <a:gdLst/>
              <a:ahLst/>
              <a:cxnLst/>
              <a:rect l="l" t="t" r="r" b="b"/>
              <a:pathLst>
                <a:path w="9894" h="5152" extrusionOk="0">
                  <a:moveTo>
                    <a:pt x="3664" y="0"/>
                  </a:moveTo>
                  <a:lnTo>
                    <a:pt x="3664" y="1326"/>
                  </a:lnTo>
                  <a:cubicBezTo>
                    <a:pt x="3664" y="1689"/>
                    <a:pt x="3426" y="2013"/>
                    <a:pt x="3082" y="2137"/>
                  </a:cubicBezTo>
                  <a:lnTo>
                    <a:pt x="869" y="2920"/>
                  </a:lnTo>
                  <a:cubicBezTo>
                    <a:pt x="354" y="3101"/>
                    <a:pt x="1" y="3587"/>
                    <a:pt x="1" y="4131"/>
                  </a:cubicBezTo>
                  <a:lnTo>
                    <a:pt x="1" y="4513"/>
                  </a:lnTo>
                  <a:cubicBezTo>
                    <a:pt x="1" y="4866"/>
                    <a:pt x="297" y="5152"/>
                    <a:pt x="650" y="5152"/>
                  </a:cubicBezTo>
                  <a:lnTo>
                    <a:pt x="9245" y="5152"/>
                  </a:lnTo>
                  <a:cubicBezTo>
                    <a:pt x="9608" y="5152"/>
                    <a:pt x="9894" y="4866"/>
                    <a:pt x="9894" y="4513"/>
                  </a:cubicBezTo>
                  <a:lnTo>
                    <a:pt x="9894" y="4131"/>
                  </a:lnTo>
                  <a:cubicBezTo>
                    <a:pt x="9894" y="3587"/>
                    <a:pt x="9550" y="3101"/>
                    <a:pt x="9035" y="2920"/>
                  </a:cubicBezTo>
                  <a:lnTo>
                    <a:pt x="6812" y="2137"/>
                  </a:lnTo>
                  <a:cubicBezTo>
                    <a:pt x="6469" y="2013"/>
                    <a:pt x="6240" y="1689"/>
                    <a:pt x="6240" y="1326"/>
                  </a:cubicBezTo>
                  <a:lnTo>
                    <a:pt x="6240"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6" name="Google Shape;14476;p72"/>
            <p:cNvSpPr/>
            <p:nvPr/>
          </p:nvSpPr>
          <p:spPr>
            <a:xfrm>
              <a:off x="5364080" y="3621836"/>
              <a:ext cx="258813" cy="78450"/>
            </a:xfrm>
            <a:custGeom>
              <a:avLst/>
              <a:gdLst/>
              <a:ahLst/>
              <a:cxnLst/>
              <a:rect l="l" t="t" r="r" b="b"/>
              <a:pathLst>
                <a:path w="9884" h="2996" extrusionOk="0">
                  <a:moveTo>
                    <a:pt x="3025" y="0"/>
                  </a:moveTo>
                  <a:lnTo>
                    <a:pt x="859" y="764"/>
                  </a:lnTo>
                  <a:cubicBezTo>
                    <a:pt x="344" y="945"/>
                    <a:pt x="1" y="1431"/>
                    <a:pt x="1" y="1975"/>
                  </a:cubicBezTo>
                  <a:lnTo>
                    <a:pt x="1" y="2357"/>
                  </a:lnTo>
                  <a:cubicBezTo>
                    <a:pt x="1" y="2710"/>
                    <a:pt x="287" y="2996"/>
                    <a:pt x="640" y="2996"/>
                  </a:cubicBezTo>
                  <a:lnTo>
                    <a:pt x="9245" y="2996"/>
                  </a:lnTo>
                  <a:cubicBezTo>
                    <a:pt x="9598" y="2996"/>
                    <a:pt x="9884" y="2710"/>
                    <a:pt x="9884" y="2357"/>
                  </a:cubicBezTo>
                  <a:lnTo>
                    <a:pt x="9884" y="1975"/>
                  </a:lnTo>
                  <a:cubicBezTo>
                    <a:pt x="9884" y="1431"/>
                    <a:pt x="9540" y="945"/>
                    <a:pt x="9025" y="764"/>
                  </a:cubicBezTo>
                  <a:lnTo>
                    <a:pt x="6860" y="0"/>
                  </a:lnTo>
                  <a:cubicBezTo>
                    <a:pt x="6745" y="973"/>
                    <a:pt x="5925" y="1708"/>
                    <a:pt x="4942" y="1708"/>
                  </a:cubicBezTo>
                  <a:cubicBezTo>
                    <a:pt x="3960" y="1708"/>
                    <a:pt x="3139" y="973"/>
                    <a:pt x="3025"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7" name="Google Shape;14477;p72"/>
            <p:cNvSpPr/>
            <p:nvPr/>
          </p:nvSpPr>
          <p:spPr>
            <a:xfrm>
              <a:off x="5459760" y="3570880"/>
              <a:ext cx="67479" cy="28175"/>
            </a:xfrm>
            <a:custGeom>
              <a:avLst/>
              <a:gdLst/>
              <a:ahLst/>
              <a:cxnLst/>
              <a:rect l="l" t="t" r="r" b="b"/>
              <a:pathLst>
                <a:path w="2577" h="1076" extrusionOk="0">
                  <a:moveTo>
                    <a:pt x="0" y="0"/>
                  </a:moveTo>
                  <a:lnTo>
                    <a:pt x="0" y="811"/>
                  </a:lnTo>
                  <a:cubicBezTo>
                    <a:pt x="411" y="988"/>
                    <a:pt x="849" y="1076"/>
                    <a:pt x="1288" y="1076"/>
                  </a:cubicBezTo>
                  <a:cubicBezTo>
                    <a:pt x="1727" y="1076"/>
                    <a:pt x="2166" y="988"/>
                    <a:pt x="2576" y="811"/>
                  </a:cubicBezTo>
                  <a:lnTo>
                    <a:pt x="2576"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8" name="Google Shape;14478;p72"/>
            <p:cNvSpPr/>
            <p:nvPr/>
          </p:nvSpPr>
          <p:spPr>
            <a:xfrm>
              <a:off x="5420273" y="3435740"/>
              <a:ext cx="146427" cy="152135"/>
            </a:xfrm>
            <a:custGeom>
              <a:avLst/>
              <a:gdLst/>
              <a:ahLst/>
              <a:cxnLst/>
              <a:rect l="l" t="t" r="r" b="b"/>
              <a:pathLst>
                <a:path w="5592" h="5810" extrusionOk="0">
                  <a:moveTo>
                    <a:pt x="11" y="0"/>
                  </a:moveTo>
                  <a:lnTo>
                    <a:pt x="11" y="3015"/>
                  </a:lnTo>
                  <a:cubicBezTo>
                    <a:pt x="1" y="4551"/>
                    <a:pt x="1251" y="5810"/>
                    <a:pt x="2796" y="5810"/>
                  </a:cubicBezTo>
                  <a:cubicBezTo>
                    <a:pt x="4342" y="5810"/>
                    <a:pt x="5591" y="4560"/>
                    <a:pt x="5591" y="3015"/>
                  </a:cubicBezTo>
                  <a:lnTo>
                    <a:pt x="5591"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9" name="Google Shape;14479;p72"/>
            <p:cNvSpPr/>
            <p:nvPr/>
          </p:nvSpPr>
          <p:spPr>
            <a:xfrm>
              <a:off x="5420090" y="3435740"/>
              <a:ext cx="146610" cy="152109"/>
            </a:xfrm>
            <a:custGeom>
              <a:avLst/>
              <a:gdLst/>
              <a:ahLst/>
              <a:cxnLst/>
              <a:rect l="l" t="t" r="r" b="b"/>
              <a:pathLst>
                <a:path w="5599" h="5809" extrusionOk="0">
                  <a:moveTo>
                    <a:pt x="18" y="0"/>
                  </a:moveTo>
                  <a:lnTo>
                    <a:pt x="18" y="3015"/>
                  </a:lnTo>
                  <a:cubicBezTo>
                    <a:pt x="0" y="4578"/>
                    <a:pt x="1271" y="5809"/>
                    <a:pt x="2780" y="5809"/>
                  </a:cubicBezTo>
                  <a:cubicBezTo>
                    <a:pt x="2929" y="5809"/>
                    <a:pt x="3080" y="5797"/>
                    <a:pt x="3233" y="5772"/>
                  </a:cubicBezTo>
                  <a:cubicBezTo>
                    <a:pt x="1868" y="5562"/>
                    <a:pt x="867" y="4389"/>
                    <a:pt x="867" y="3015"/>
                  </a:cubicBezTo>
                  <a:lnTo>
                    <a:pt x="867" y="2280"/>
                  </a:lnTo>
                  <a:cubicBezTo>
                    <a:pt x="867" y="1889"/>
                    <a:pt x="1124" y="1555"/>
                    <a:pt x="1487" y="1450"/>
                  </a:cubicBezTo>
                  <a:cubicBezTo>
                    <a:pt x="2088" y="1288"/>
                    <a:pt x="2670" y="1069"/>
                    <a:pt x="3233" y="792"/>
                  </a:cubicBezTo>
                  <a:lnTo>
                    <a:pt x="3233" y="821"/>
                  </a:lnTo>
                  <a:cubicBezTo>
                    <a:pt x="3223" y="1164"/>
                    <a:pt x="3481" y="1450"/>
                    <a:pt x="3814" y="1498"/>
                  </a:cubicBezTo>
                  <a:lnTo>
                    <a:pt x="3919" y="1498"/>
                  </a:lnTo>
                  <a:cubicBezTo>
                    <a:pt x="4158" y="1479"/>
                    <a:pt x="5007" y="1326"/>
                    <a:pt x="5598" y="1183"/>
                  </a:cubicBezTo>
                  <a:lnTo>
                    <a:pt x="5598"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0" name="Google Shape;14480;p72"/>
            <p:cNvSpPr/>
            <p:nvPr/>
          </p:nvSpPr>
          <p:spPr>
            <a:xfrm>
              <a:off x="5527213" y="3598846"/>
              <a:ext cx="26" cy="288"/>
            </a:xfrm>
            <a:custGeom>
              <a:avLst/>
              <a:gdLst/>
              <a:ahLst/>
              <a:cxnLst/>
              <a:rect l="l" t="t" r="r" b="b"/>
              <a:pathLst>
                <a:path w="1" h="11" extrusionOk="0">
                  <a:moveTo>
                    <a:pt x="0" y="10"/>
                  </a:moveTo>
                  <a:lnTo>
                    <a:pt x="0" y="10"/>
                  </a:lnTo>
                  <a:lnTo>
                    <a:pt x="0"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1" name="Google Shape;14481;p72"/>
            <p:cNvSpPr/>
            <p:nvPr/>
          </p:nvSpPr>
          <p:spPr>
            <a:xfrm>
              <a:off x="5459760" y="3598846"/>
              <a:ext cx="26" cy="288"/>
            </a:xfrm>
            <a:custGeom>
              <a:avLst/>
              <a:gdLst/>
              <a:ahLst/>
              <a:cxnLst/>
              <a:rect l="l" t="t" r="r" b="b"/>
              <a:pathLst>
                <a:path w="1" h="11" extrusionOk="0">
                  <a:moveTo>
                    <a:pt x="0" y="1"/>
                  </a:moveTo>
                  <a:lnTo>
                    <a:pt x="0" y="10"/>
                  </a:lnTo>
                  <a:lnTo>
                    <a:pt x="0" y="1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2" name="Google Shape;14482;p72"/>
            <p:cNvSpPr/>
            <p:nvPr/>
          </p:nvSpPr>
          <p:spPr>
            <a:xfrm>
              <a:off x="5468506" y="3537180"/>
              <a:ext cx="50013" cy="16994"/>
            </a:xfrm>
            <a:custGeom>
              <a:avLst/>
              <a:gdLst/>
              <a:ahLst/>
              <a:cxnLst/>
              <a:rect l="l" t="t" r="r" b="b"/>
              <a:pathLst>
                <a:path w="1910" h="649" extrusionOk="0">
                  <a:moveTo>
                    <a:pt x="311" y="1"/>
                  </a:moveTo>
                  <a:cubicBezTo>
                    <a:pt x="145" y="1"/>
                    <a:pt x="1" y="217"/>
                    <a:pt x="162" y="371"/>
                  </a:cubicBezTo>
                  <a:cubicBezTo>
                    <a:pt x="372" y="554"/>
                    <a:pt x="642" y="649"/>
                    <a:pt x="915" y="649"/>
                  </a:cubicBezTo>
                  <a:cubicBezTo>
                    <a:pt x="928" y="649"/>
                    <a:pt x="941" y="648"/>
                    <a:pt x="954" y="648"/>
                  </a:cubicBezTo>
                  <a:cubicBezTo>
                    <a:pt x="968" y="648"/>
                    <a:pt x="981" y="649"/>
                    <a:pt x="994" y="649"/>
                  </a:cubicBezTo>
                  <a:cubicBezTo>
                    <a:pt x="1275" y="649"/>
                    <a:pt x="1537" y="554"/>
                    <a:pt x="1756" y="371"/>
                  </a:cubicBezTo>
                  <a:cubicBezTo>
                    <a:pt x="1910" y="217"/>
                    <a:pt x="1764" y="1"/>
                    <a:pt x="1598" y="1"/>
                  </a:cubicBezTo>
                  <a:cubicBezTo>
                    <a:pt x="1548" y="1"/>
                    <a:pt x="1496" y="20"/>
                    <a:pt x="1450" y="66"/>
                  </a:cubicBezTo>
                  <a:cubicBezTo>
                    <a:pt x="1302" y="166"/>
                    <a:pt x="1131" y="216"/>
                    <a:pt x="958" y="216"/>
                  </a:cubicBezTo>
                  <a:cubicBezTo>
                    <a:pt x="785" y="216"/>
                    <a:pt x="611" y="166"/>
                    <a:pt x="458" y="66"/>
                  </a:cubicBezTo>
                  <a:cubicBezTo>
                    <a:pt x="412" y="20"/>
                    <a:pt x="360" y="1"/>
                    <a:pt x="31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3" name="Google Shape;14483;p72"/>
            <p:cNvSpPr/>
            <p:nvPr/>
          </p:nvSpPr>
          <p:spPr>
            <a:xfrm>
              <a:off x="5454000" y="3497798"/>
              <a:ext cx="11521" cy="16889"/>
            </a:xfrm>
            <a:custGeom>
              <a:avLst/>
              <a:gdLst/>
              <a:ahLst/>
              <a:cxnLst/>
              <a:rect l="l" t="t" r="r" b="b"/>
              <a:pathLst>
                <a:path w="440" h="645" extrusionOk="0">
                  <a:moveTo>
                    <a:pt x="220" y="1"/>
                  </a:moveTo>
                  <a:cubicBezTo>
                    <a:pt x="111" y="1"/>
                    <a:pt x="1" y="72"/>
                    <a:pt x="1" y="215"/>
                  </a:cubicBezTo>
                  <a:lnTo>
                    <a:pt x="1" y="425"/>
                  </a:lnTo>
                  <a:cubicBezTo>
                    <a:pt x="1" y="549"/>
                    <a:pt x="96" y="645"/>
                    <a:pt x="220" y="645"/>
                  </a:cubicBezTo>
                  <a:cubicBezTo>
                    <a:pt x="335" y="645"/>
                    <a:pt x="440" y="549"/>
                    <a:pt x="440" y="425"/>
                  </a:cubicBezTo>
                  <a:lnTo>
                    <a:pt x="440" y="215"/>
                  </a:lnTo>
                  <a:cubicBezTo>
                    <a:pt x="440" y="72"/>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4" name="Google Shape;14484;p72"/>
            <p:cNvSpPr/>
            <p:nvPr/>
          </p:nvSpPr>
          <p:spPr>
            <a:xfrm>
              <a:off x="5521714" y="3497798"/>
              <a:ext cx="11260" cy="16889"/>
            </a:xfrm>
            <a:custGeom>
              <a:avLst/>
              <a:gdLst/>
              <a:ahLst/>
              <a:cxnLst/>
              <a:rect l="l" t="t" r="r" b="b"/>
              <a:pathLst>
                <a:path w="430" h="645" extrusionOk="0">
                  <a:moveTo>
                    <a:pt x="215" y="1"/>
                  </a:moveTo>
                  <a:cubicBezTo>
                    <a:pt x="108" y="1"/>
                    <a:pt x="0" y="72"/>
                    <a:pt x="0" y="215"/>
                  </a:cubicBezTo>
                  <a:lnTo>
                    <a:pt x="0" y="425"/>
                  </a:lnTo>
                  <a:cubicBezTo>
                    <a:pt x="0" y="549"/>
                    <a:pt x="96" y="645"/>
                    <a:pt x="210" y="645"/>
                  </a:cubicBezTo>
                  <a:cubicBezTo>
                    <a:pt x="334" y="645"/>
                    <a:pt x="430" y="549"/>
                    <a:pt x="430" y="425"/>
                  </a:cubicBezTo>
                  <a:lnTo>
                    <a:pt x="430" y="215"/>
                  </a:lnTo>
                  <a:cubicBezTo>
                    <a:pt x="430" y="72"/>
                    <a:pt x="322" y="1"/>
                    <a:pt x="21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5" name="Google Shape;14485;p72"/>
            <p:cNvSpPr/>
            <p:nvPr/>
          </p:nvSpPr>
          <p:spPr>
            <a:xfrm>
              <a:off x="5513963" y="3480935"/>
              <a:ext cx="26499" cy="11286"/>
            </a:xfrm>
            <a:custGeom>
              <a:avLst/>
              <a:gdLst/>
              <a:ahLst/>
              <a:cxnLst/>
              <a:rect l="l" t="t" r="r" b="b"/>
              <a:pathLst>
                <a:path w="1012" h="431" extrusionOk="0">
                  <a:moveTo>
                    <a:pt x="287" y="1"/>
                  </a:moveTo>
                  <a:cubicBezTo>
                    <a:pt x="0" y="1"/>
                    <a:pt x="0" y="430"/>
                    <a:pt x="287" y="430"/>
                  </a:cubicBezTo>
                  <a:lnTo>
                    <a:pt x="726" y="430"/>
                  </a:lnTo>
                  <a:cubicBezTo>
                    <a:pt x="1012" y="430"/>
                    <a:pt x="1012" y="1"/>
                    <a:pt x="72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6" name="Google Shape;14486;p72"/>
            <p:cNvSpPr/>
            <p:nvPr/>
          </p:nvSpPr>
          <p:spPr>
            <a:xfrm>
              <a:off x="5446511" y="3480935"/>
              <a:ext cx="26264" cy="11286"/>
            </a:xfrm>
            <a:custGeom>
              <a:avLst/>
              <a:gdLst/>
              <a:ahLst/>
              <a:cxnLst/>
              <a:rect l="l" t="t" r="r" b="b"/>
              <a:pathLst>
                <a:path w="1003" h="431" extrusionOk="0">
                  <a:moveTo>
                    <a:pt x="287" y="1"/>
                  </a:moveTo>
                  <a:cubicBezTo>
                    <a:pt x="1" y="1"/>
                    <a:pt x="1" y="430"/>
                    <a:pt x="287" y="430"/>
                  </a:cubicBezTo>
                  <a:lnTo>
                    <a:pt x="716" y="430"/>
                  </a:lnTo>
                  <a:cubicBezTo>
                    <a:pt x="1002" y="430"/>
                    <a:pt x="1002" y="1"/>
                    <a:pt x="716"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7" name="Google Shape;14487;p72"/>
            <p:cNvSpPr/>
            <p:nvPr/>
          </p:nvSpPr>
          <p:spPr>
            <a:xfrm>
              <a:off x="5386573" y="3345794"/>
              <a:ext cx="213853" cy="202620"/>
            </a:xfrm>
            <a:custGeom>
              <a:avLst/>
              <a:gdLst/>
              <a:ahLst/>
              <a:cxnLst/>
              <a:rect l="l" t="t" r="r" b="b"/>
              <a:pathLst>
                <a:path w="8167" h="7738" extrusionOk="0">
                  <a:moveTo>
                    <a:pt x="4083" y="1"/>
                  </a:moveTo>
                  <a:cubicBezTo>
                    <a:pt x="1832" y="1"/>
                    <a:pt x="0" y="1823"/>
                    <a:pt x="0" y="4084"/>
                  </a:cubicBezTo>
                  <a:lnTo>
                    <a:pt x="0" y="6879"/>
                  </a:lnTo>
                  <a:cubicBezTo>
                    <a:pt x="0" y="7356"/>
                    <a:pt x="382" y="7738"/>
                    <a:pt x="859" y="7738"/>
                  </a:cubicBezTo>
                  <a:lnTo>
                    <a:pt x="2576" y="7738"/>
                  </a:lnTo>
                  <a:cubicBezTo>
                    <a:pt x="2862" y="7738"/>
                    <a:pt x="2862" y="7308"/>
                    <a:pt x="2576" y="7308"/>
                  </a:cubicBezTo>
                  <a:lnTo>
                    <a:pt x="859" y="7308"/>
                  </a:lnTo>
                  <a:cubicBezTo>
                    <a:pt x="620" y="7308"/>
                    <a:pt x="429" y="7118"/>
                    <a:pt x="429" y="6879"/>
                  </a:cubicBezTo>
                  <a:lnTo>
                    <a:pt x="429" y="4084"/>
                  </a:lnTo>
                  <a:cubicBezTo>
                    <a:pt x="391" y="2042"/>
                    <a:pt x="2042" y="363"/>
                    <a:pt x="4083" y="363"/>
                  </a:cubicBezTo>
                  <a:cubicBezTo>
                    <a:pt x="6125" y="363"/>
                    <a:pt x="7775" y="2042"/>
                    <a:pt x="7737" y="4084"/>
                  </a:cubicBezTo>
                  <a:lnTo>
                    <a:pt x="7737" y="5801"/>
                  </a:lnTo>
                  <a:cubicBezTo>
                    <a:pt x="7737" y="5944"/>
                    <a:pt x="7844" y="6016"/>
                    <a:pt x="7952" y="6016"/>
                  </a:cubicBezTo>
                  <a:cubicBezTo>
                    <a:pt x="8059" y="6016"/>
                    <a:pt x="8166" y="5944"/>
                    <a:pt x="8166" y="5801"/>
                  </a:cubicBezTo>
                  <a:lnTo>
                    <a:pt x="8166" y="4084"/>
                  </a:lnTo>
                  <a:cubicBezTo>
                    <a:pt x="8166" y="1823"/>
                    <a:pt x="6344" y="1"/>
                    <a:pt x="40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8" name="Google Shape;14488;p72"/>
            <p:cNvSpPr/>
            <p:nvPr/>
          </p:nvSpPr>
          <p:spPr>
            <a:xfrm>
              <a:off x="5409040" y="3373917"/>
              <a:ext cx="169155" cy="112543"/>
            </a:xfrm>
            <a:custGeom>
              <a:avLst/>
              <a:gdLst/>
              <a:ahLst/>
              <a:cxnLst/>
              <a:rect l="l" t="t" r="r" b="b"/>
              <a:pathLst>
                <a:path w="6460" h="4298" extrusionOk="0">
                  <a:moveTo>
                    <a:pt x="3242" y="0"/>
                  </a:moveTo>
                  <a:cubicBezTo>
                    <a:pt x="3186" y="0"/>
                    <a:pt x="3129" y="2"/>
                    <a:pt x="3073" y="5"/>
                  </a:cubicBezTo>
                  <a:cubicBezTo>
                    <a:pt x="1336" y="81"/>
                    <a:pt x="1" y="1579"/>
                    <a:pt x="1" y="3315"/>
                  </a:cubicBezTo>
                  <a:lnTo>
                    <a:pt x="1" y="4298"/>
                  </a:lnTo>
                  <a:lnTo>
                    <a:pt x="440" y="4298"/>
                  </a:lnTo>
                  <a:lnTo>
                    <a:pt x="440" y="4107"/>
                  </a:lnTo>
                  <a:cubicBezTo>
                    <a:pt x="430" y="3907"/>
                    <a:pt x="564" y="3735"/>
                    <a:pt x="754" y="3687"/>
                  </a:cubicBezTo>
                  <a:cubicBezTo>
                    <a:pt x="1594" y="3468"/>
                    <a:pt x="2958" y="3067"/>
                    <a:pt x="3779" y="2581"/>
                  </a:cubicBezTo>
                  <a:cubicBezTo>
                    <a:pt x="3814" y="2559"/>
                    <a:pt x="3851" y="2550"/>
                    <a:pt x="3888" y="2550"/>
                  </a:cubicBezTo>
                  <a:cubicBezTo>
                    <a:pt x="4000" y="2550"/>
                    <a:pt x="4103" y="2640"/>
                    <a:pt x="4103" y="2762"/>
                  </a:cubicBezTo>
                  <a:lnTo>
                    <a:pt x="4103" y="3220"/>
                  </a:lnTo>
                  <a:cubicBezTo>
                    <a:pt x="4103" y="3338"/>
                    <a:pt x="4198" y="3430"/>
                    <a:pt x="4315" y="3430"/>
                  </a:cubicBezTo>
                  <a:cubicBezTo>
                    <a:pt x="4320" y="3430"/>
                    <a:pt x="4326" y="3430"/>
                    <a:pt x="4332" y="3430"/>
                  </a:cubicBezTo>
                  <a:cubicBezTo>
                    <a:pt x="4723" y="3401"/>
                    <a:pt x="5105" y="3334"/>
                    <a:pt x="5486" y="3229"/>
                  </a:cubicBezTo>
                  <a:cubicBezTo>
                    <a:pt x="5514" y="3221"/>
                    <a:pt x="5542" y="3217"/>
                    <a:pt x="5570" y="3217"/>
                  </a:cubicBezTo>
                  <a:cubicBezTo>
                    <a:pt x="5794" y="3217"/>
                    <a:pt x="6020" y="3474"/>
                    <a:pt x="6020" y="3754"/>
                  </a:cubicBezTo>
                  <a:lnTo>
                    <a:pt x="6020" y="4298"/>
                  </a:lnTo>
                  <a:lnTo>
                    <a:pt x="6459" y="4298"/>
                  </a:lnTo>
                  <a:lnTo>
                    <a:pt x="6459" y="3229"/>
                  </a:lnTo>
                  <a:cubicBezTo>
                    <a:pt x="6459" y="1436"/>
                    <a:pt x="5008" y="0"/>
                    <a:pt x="3242"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9" name="Google Shape;14489;p72"/>
            <p:cNvSpPr/>
            <p:nvPr/>
          </p:nvSpPr>
          <p:spPr>
            <a:xfrm>
              <a:off x="5454759" y="3373917"/>
              <a:ext cx="123410" cy="112543"/>
            </a:xfrm>
            <a:custGeom>
              <a:avLst/>
              <a:gdLst/>
              <a:ahLst/>
              <a:cxnLst/>
              <a:rect l="l" t="t" r="r" b="b"/>
              <a:pathLst>
                <a:path w="4713" h="4298" extrusionOk="0">
                  <a:moveTo>
                    <a:pt x="1495" y="0"/>
                  </a:moveTo>
                  <a:cubicBezTo>
                    <a:pt x="1439" y="0"/>
                    <a:pt x="1383" y="2"/>
                    <a:pt x="1327" y="5"/>
                  </a:cubicBezTo>
                  <a:cubicBezTo>
                    <a:pt x="859" y="24"/>
                    <a:pt x="411" y="157"/>
                    <a:pt x="1" y="377"/>
                  </a:cubicBezTo>
                  <a:cubicBezTo>
                    <a:pt x="105" y="1359"/>
                    <a:pt x="563" y="2266"/>
                    <a:pt x="1288" y="2953"/>
                  </a:cubicBezTo>
                  <a:cubicBezTo>
                    <a:pt x="1536" y="2838"/>
                    <a:pt x="1794" y="2724"/>
                    <a:pt x="2033" y="2581"/>
                  </a:cubicBezTo>
                  <a:cubicBezTo>
                    <a:pt x="2067" y="2560"/>
                    <a:pt x="2105" y="2550"/>
                    <a:pt x="2141" y="2550"/>
                  </a:cubicBezTo>
                  <a:cubicBezTo>
                    <a:pt x="2253" y="2550"/>
                    <a:pt x="2355" y="2642"/>
                    <a:pt x="2347" y="2771"/>
                  </a:cubicBezTo>
                  <a:lnTo>
                    <a:pt x="2347" y="3220"/>
                  </a:lnTo>
                  <a:cubicBezTo>
                    <a:pt x="2347" y="3338"/>
                    <a:pt x="2443" y="3430"/>
                    <a:pt x="2559" y="3430"/>
                  </a:cubicBezTo>
                  <a:cubicBezTo>
                    <a:pt x="2565" y="3430"/>
                    <a:pt x="2571" y="3430"/>
                    <a:pt x="2576" y="3430"/>
                  </a:cubicBezTo>
                  <a:cubicBezTo>
                    <a:pt x="2967" y="3401"/>
                    <a:pt x="3359" y="3334"/>
                    <a:pt x="3731" y="3229"/>
                  </a:cubicBezTo>
                  <a:cubicBezTo>
                    <a:pt x="3758" y="3221"/>
                    <a:pt x="3786" y="3217"/>
                    <a:pt x="3814" y="3217"/>
                  </a:cubicBezTo>
                  <a:cubicBezTo>
                    <a:pt x="4041" y="3217"/>
                    <a:pt x="4274" y="3474"/>
                    <a:pt x="4274" y="3754"/>
                  </a:cubicBezTo>
                  <a:lnTo>
                    <a:pt x="4274" y="4298"/>
                  </a:lnTo>
                  <a:lnTo>
                    <a:pt x="4704" y="4298"/>
                  </a:lnTo>
                  <a:lnTo>
                    <a:pt x="4704" y="3229"/>
                  </a:lnTo>
                  <a:cubicBezTo>
                    <a:pt x="4713" y="1445"/>
                    <a:pt x="3261" y="0"/>
                    <a:pt x="149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0" name="Google Shape;14490;p72"/>
            <p:cNvSpPr/>
            <p:nvPr/>
          </p:nvSpPr>
          <p:spPr>
            <a:xfrm>
              <a:off x="5369579" y="3647314"/>
              <a:ext cx="45483" cy="52972"/>
            </a:xfrm>
            <a:custGeom>
              <a:avLst/>
              <a:gdLst/>
              <a:ahLst/>
              <a:cxnLst/>
              <a:rect l="l" t="t" r="r" b="b"/>
              <a:pathLst>
                <a:path w="1737" h="2023" extrusionOk="0">
                  <a:moveTo>
                    <a:pt x="287" y="0"/>
                  </a:moveTo>
                  <a:cubicBezTo>
                    <a:pt x="172" y="86"/>
                    <a:pt x="77" y="191"/>
                    <a:pt x="0" y="315"/>
                  </a:cubicBezTo>
                  <a:lnTo>
                    <a:pt x="1088" y="1279"/>
                  </a:lnTo>
                  <a:cubicBezTo>
                    <a:pt x="1231" y="1403"/>
                    <a:pt x="1307" y="1584"/>
                    <a:pt x="1307" y="1765"/>
                  </a:cubicBezTo>
                  <a:lnTo>
                    <a:pt x="1307" y="2023"/>
                  </a:lnTo>
                  <a:lnTo>
                    <a:pt x="1737" y="2023"/>
                  </a:lnTo>
                  <a:lnTo>
                    <a:pt x="1737" y="1765"/>
                  </a:lnTo>
                  <a:cubicBezTo>
                    <a:pt x="1737" y="1460"/>
                    <a:pt x="1603" y="1164"/>
                    <a:pt x="1374" y="964"/>
                  </a:cubicBezTo>
                  <a:lnTo>
                    <a:pt x="287"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1" name="Google Shape;14491;p72"/>
            <p:cNvSpPr/>
            <p:nvPr/>
          </p:nvSpPr>
          <p:spPr>
            <a:xfrm>
              <a:off x="5572173" y="3647314"/>
              <a:ext cx="45745" cy="52972"/>
            </a:xfrm>
            <a:custGeom>
              <a:avLst/>
              <a:gdLst/>
              <a:ahLst/>
              <a:cxnLst/>
              <a:rect l="l" t="t" r="r" b="b"/>
              <a:pathLst>
                <a:path w="1747" h="2023" extrusionOk="0">
                  <a:moveTo>
                    <a:pt x="1460" y="0"/>
                  </a:moveTo>
                  <a:lnTo>
                    <a:pt x="363" y="964"/>
                  </a:lnTo>
                  <a:cubicBezTo>
                    <a:pt x="134" y="1164"/>
                    <a:pt x="0" y="1460"/>
                    <a:pt x="10" y="1765"/>
                  </a:cubicBezTo>
                  <a:lnTo>
                    <a:pt x="10" y="2023"/>
                  </a:lnTo>
                  <a:lnTo>
                    <a:pt x="430" y="2023"/>
                  </a:lnTo>
                  <a:lnTo>
                    <a:pt x="430" y="1765"/>
                  </a:lnTo>
                  <a:cubicBezTo>
                    <a:pt x="430" y="1584"/>
                    <a:pt x="506" y="1403"/>
                    <a:pt x="649" y="1279"/>
                  </a:cubicBezTo>
                  <a:lnTo>
                    <a:pt x="1746" y="315"/>
                  </a:lnTo>
                  <a:cubicBezTo>
                    <a:pt x="1660" y="191"/>
                    <a:pt x="1565" y="86"/>
                    <a:pt x="1460"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2" name="Google Shape;14492;p72"/>
            <p:cNvSpPr/>
            <p:nvPr/>
          </p:nvSpPr>
          <p:spPr>
            <a:xfrm>
              <a:off x="5432528" y="3621836"/>
              <a:ext cx="122179" cy="55984"/>
            </a:xfrm>
            <a:custGeom>
              <a:avLst/>
              <a:gdLst/>
              <a:ahLst/>
              <a:cxnLst/>
              <a:rect l="l" t="t" r="r" b="b"/>
              <a:pathLst>
                <a:path w="4666" h="2138" extrusionOk="0">
                  <a:moveTo>
                    <a:pt x="411" y="0"/>
                  </a:moveTo>
                  <a:lnTo>
                    <a:pt x="0" y="143"/>
                  </a:lnTo>
                  <a:cubicBezTo>
                    <a:pt x="172" y="1298"/>
                    <a:pt x="1164" y="2137"/>
                    <a:pt x="2328" y="2137"/>
                  </a:cubicBezTo>
                  <a:cubicBezTo>
                    <a:pt x="3492" y="2137"/>
                    <a:pt x="4484" y="1298"/>
                    <a:pt x="4665" y="143"/>
                  </a:cubicBezTo>
                  <a:lnTo>
                    <a:pt x="4246" y="0"/>
                  </a:lnTo>
                  <a:cubicBezTo>
                    <a:pt x="4131" y="973"/>
                    <a:pt x="3311" y="1708"/>
                    <a:pt x="2328" y="1708"/>
                  </a:cubicBezTo>
                  <a:cubicBezTo>
                    <a:pt x="1346" y="1708"/>
                    <a:pt x="525" y="973"/>
                    <a:pt x="411" y="0"/>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3" name="Google Shape;14493;p72"/>
            <p:cNvSpPr/>
            <p:nvPr/>
          </p:nvSpPr>
          <p:spPr>
            <a:xfrm>
              <a:off x="5392046" y="3475200"/>
              <a:ext cx="28254" cy="44986"/>
            </a:xfrm>
            <a:custGeom>
              <a:avLst/>
              <a:gdLst/>
              <a:ahLst/>
              <a:cxnLst/>
              <a:rect l="l" t="t" r="r" b="b"/>
              <a:pathLst>
                <a:path w="1079" h="1718" extrusionOk="0">
                  <a:moveTo>
                    <a:pt x="440" y="0"/>
                  </a:moveTo>
                  <a:cubicBezTo>
                    <a:pt x="201" y="0"/>
                    <a:pt x="1" y="191"/>
                    <a:pt x="1" y="430"/>
                  </a:cubicBezTo>
                  <a:lnTo>
                    <a:pt x="1" y="1288"/>
                  </a:lnTo>
                  <a:cubicBezTo>
                    <a:pt x="1" y="1527"/>
                    <a:pt x="201" y="1718"/>
                    <a:pt x="440" y="1718"/>
                  </a:cubicBezTo>
                  <a:lnTo>
                    <a:pt x="869" y="1718"/>
                  </a:lnTo>
                  <a:cubicBezTo>
                    <a:pt x="984" y="1718"/>
                    <a:pt x="1079" y="1622"/>
                    <a:pt x="1079" y="1508"/>
                  </a:cubicBezTo>
                  <a:lnTo>
                    <a:pt x="1079" y="220"/>
                  </a:lnTo>
                  <a:cubicBezTo>
                    <a:pt x="1079" y="96"/>
                    <a:pt x="984" y="0"/>
                    <a:pt x="8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4" name="Google Shape;14494;p72"/>
            <p:cNvSpPr/>
            <p:nvPr/>
          </p:nvSpPr>
          <p:spPr>
            <a:xfrm>
              <a:off x="5409040" y="3475200"/>
              <a:ext cx="11260" cy="44986"/>
            </a:xfrm>
            <a:custGeom>
              <a:avLst/>
              <a:gdLst/>
              <a:ahLst/>
              <a:cxnLst/>
              <a:rect l="l" t="t" r="r" b="b"/>
              <a:pathLst>
                <a:path w="430" h="1718" extrusionOk="0">
                  <a:moveTo>
                    <a:pt x="1" y="0"/>
                  </a:moveTo>
                  <a:lnTo>
                    <a:pt x="1" y="1718"/>
                  </a:lnTo>
                  <a:lnTo>
                    <a:pt x="220" y="1718"/>
                  </a:lnTo>
                  <a:cubicBezTo>
                    <a:pt x="335" y="1718"/>
                    <a:pt x="430" y="1622"/>
                    <a:pt x="430" y="1508"/>
                  </a:cubicBezTo>
                  <a:lnTo>
                    <a:pt x="430" y="220"/>
                  </a:lnTo>
                  <a:cubicBezTo>
                    <a:pt x="430" y="96"/>
                    <a:pt x="335" y="0"/>
                    <a:pt x="22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5" name="Google Shape;14495;p72"/>
            <p:cNvSpPr/>
            <p:nvPr/>
          </p:nvSpPr>
          <p:spPr>
            <a:xfrm>
              <a:off x="5566674" y="3475200"/>
              <a:ext cx="28254" cy="44986"/>
            </a:xfrm>
            <a:custGeom>
              <a:avLst/>
              <a:gdLst/>
              <a:ahLst/>
              <a:cxnLst/>
              <a:rect l="l" t="t" r="r" b="b"/>
              <a:pathLst>
                <a:path w="1079" h="1718" extrusionOk="0">
                  <a:moveTo>
                    <a:pt x="220" y="0"/>
                  </a:moveTo>
                  <a:cubicBezTo>
                    <a:pt x="96" y="0"/>
                    <a:pt x="0" y="96"/>
                    <a:pt x="0" y="220"/>
                  </a:cubicBezTo>
                  <a:lnTo>
                    <a:pt x="0" y="1508"/>
                  </a:lnTo>
                  <a:cubicBezTo>
                    <a:pt x="0" y="1622"/>
                    <a:pt x="96" y="1718"/>
                    <a:pt x="220" y="1718"/>
                  </a:cubicBezTo>
                  <a:lnTo>
                    <a:pt x="649" y="1718"/>
                  </a:lnTo>
                  <a:cubicBezTo>
                    <a:pt x="878" y="1718"/>
                    <a:pt x="1078" y="1527"/>
                    <a:pt x="1078" y="1288"/>
                  </a:cubicBezTo>
                  <a:lnTo>
                    <a:pt x="1078" y="430"/>
                  </a:lnTo>
                  <a:cubicBezTo>
                    <a:pt x="1078" y="191"/>
                    <a:pt x="888" y="0"/>
                    <a:pt x="64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6" name="Google Shape;14496;p72"/>
            <p:cNvSpPr/>
            <p:nvPr/>
          </p:nvSpPr>
          <p:spPr>
            <a:xfrm>
              <a:off x="5566674" y="3475200"/>
              <a:ext cx="11260" cy="44986"/>
            </a:xfrm>
            <a:custGeom>
              <a:avLst/>
              <a:gdLst/>
              <a:ahLst/>
              <a:cxnLst/>
              <a:rect l="l" t="t" r="r" b="b"/>
              <a:pathLst>
                <a:path w="430" h="1718" extrusionOk="0">
                  <a:moveTo>
                    <a:pt x="220" y="0"/>
                  </a:moveTo>
                  <a:cubicBezTo>
                    <a:pt x="96" y="0"/>
                    <a:pt x="0" y="96"/>
                    <a:pt x="0" y="220"/>
                  </a:cubicBezTo>
                  <a:lnTo>
                    <a:pt x="0" y="1508"/>
                  </a:lnTo>
                  <a:cubicBezTo>
                    <a:pt x="0" y="1622"/>
                    <a:pt x="96" y="1718"/>
                    <a:pt x="220" y="1718"/>
                  </a:cubicBezTo>
                  <a:lnTo>
                    <a:pt x="430" y="1718"/>
                  </a:lnTo>
                  <a:lnTo>
                    <a:pt x="4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7" name="Google Shape;14497;p72"/>
            <p:cNvSpPr/>
            <p:nvPr/>
          </p:nvSpPr>
          <p:spPr>
            <a:xfrm>
              <a:off x="5442766" y="3537154"/>
              <a:ext cx="17020" cy="11260"/>
            </a:xfrm>
            <a:custGeom>
              <a:avLst/>
              <a:gdLst/>
              <a:ahLst/>
              <a:cxnLst/>
              <a:rect l="l" t="t" r="r" b="b"/>
              <a:pathLst>
                <a:path w="650" h="430" extrusionOk="0">
                  <a:moveTo>
                    <a:pt x="1" y="0"/>
                  </a:moveTo>
                  <a:lnTo>
                    <a:pt x="1" y="430"/>
                  </a:lnTo>
                  <a:lnTo>
                    <a:pt x="430" y="430"/>
                  </a:lnTo>
                  <a:cubicBezTo>
                    <a:pt x="554" y="430"/>
                    <a:pt x="649" y="334"/>
                    <a:pt x="649" y="210"/>
                  </a:cubicBezTo>
                  <a:cubicBezTo>
                    <a:pt x="649" y="96"/>
                    <a:pt x="554" y="0"/>
                    <a:pt x="43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98" name="Google Shape;14498;p72"/>
          <p:cNvGrpSpPr/>
          <p:nvPr/>
        </p:nvGrpSpPr>
        <p:grpSpPr>
          <a:xfrm>
            <a:off x="4912939" y="3345663"/>
            <a:ext cx="261326" cy="354885"/>
            <a:chOff x="4912939" y="3345663"/>
            <a:chExt cx="261326" cy="354885"/>
          </a:xfrm>
        </p:grpSpPr>
        <p:sp>
          <p:nvSpPr>
            <p:cNvPr id="14499" name="Google Shape;14499;p72"/>
            <p:cNvSpPr/>
            <p:nvPr/>
          </p:nvSpPr>
          <p:spPr>
            <a:xfrm>
              <a:off x="4916683" y="3471692"/>
              <a:ext cx="253837" cy="40011"/>
            </a:xfrm>
            <a:custGeom>
              <a:avLst/>
              <a:gdLst/>
              <a:ahLst/>
              <a:cxnLst/>
              <a:rect l="l" t="t" r="r" b="b"/>
              <a:pathLst>
                <a:path w="9694" h="1528" extrusionOk="0">
                  <a:moveTo>
                    <a:pt x="2443" y="1"/>
                  </a:moveTo>
                  <a:lnTo>
                    <a:pt x="134" y="1241"/>
                  </a:lnTo>
                  <a:cubicBezTo>
                    <a:pt x="0" y="1317"/>
                    <a:pt x="48" y="1527"/>
                    <a:pt x="210" y="1527"/>
                  </a:cubicBezTo>
                  <a:lnTo>
                    <a:pt x="9483" y="1527"/>
                  </a:lnTo>
                  <a:cubicBezTo>
                    <a:pt x="9636" y="1527"/>
                    <a:pt x="9693" y="1317"/>
                    <a:pt x="9559" y="1241"/>
                  </a:cubicBezTo>
                  <a:lnTo>
                    <a:pt x="7251"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0" name="Google Shape;14500;p72"/>
            <p:cNvSpPr/>
            <p:nvPr/>
          </p:nvSpPr>
          <p:spPr>
            <a:xfrm>
              <a:off x="4912939" y="3586120"/>
              <a:ext cx="261326" cy="114428"/>
            </a:xfrm>
            <a:custGeom>
              <a:avLst/>
              <a:gdLst/>
              <a:ahLst/>
              <a:cxnLst/>
              <a:rect l="l" t="t" r="r" b="b"/>
              <a:pathLst>
                <a:path w="9980" h="4370" extrusionOk="0">
                  <a:moveTo>
                    <a:pt x="3673" y="0"/>
                  </a:moveTo>
                  <a:lnTo>
                    <a:pt x="3673" y="1345"/>
                  </a:lnTo>
                  <a:cubicBezTo>
                    <a:pt x="3673" y="1717"/>
                    <a:pt x="3444" y="2051"/>
                    <a:pt x="3091" y="2175"/>
                  </a:cubicBezTo>
                  <a:lnTo>
                    <a:pt x="993" y="2910"/>
                  </a:lnTo>
                  <a:cubicBezTo>
                    <a:pt x="716" y="3015"/>
                    <a:pt x="477" y="3186"/>
                    <a:pt x="296" y="3415"/>
                  </a:cubicBezTo>
                  <a:cubicBezTo>
                    <a:pt x="0" y="3807"/>
                    <a:pt x="277" y="4360"/>
                    <a:pt x="764" y="4369"/>
                  </a:cubicBezTo>
                  <a:lnTo>
                    <a:pt x="9216" y="4369"/>
                  </a:lnTo>
                  <a:cubicBezTo>
                    <a:pt x="9702" y="4360"/>
                    <a:pt x="9979" y="3807"/>
                    <a:pt x="9683" y="3415"/>
                  </a:cubicBezTo>
                  <a:cubicBezTo>
                    <a:pt x="9502" y="3186"/>
                    <a:pt x="9264" y="3005"/>
                    <a:pt x="8987" y="2910"/>
                  </a:cubicBezTo>
                  <a:lnTo>
                    <a:pt x="6888" y="2166"/>
                  </a:lnTo>
                  <a:cubicBezTo>
                    <a:pt x="6535" y="2042"/>
                    <a:pt x="6297" y="1708"/>
                    <a:pt x="6297" y="1345"/>
                  </a:cubicBezTo>
                  <a:lnTo>
                    <a:pt x="6297"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1" name="Google Shape;14501;p72"/>
            <p:cNvSpPr/>
            <p:nvPr/>
          </p:nvSpPr>
          <p:spPr>
            <a:xfrm>
              <a:off x="4912939" y="3630582"/>
              <a:ext cx="261326" cy="69966"/>
            </a:xfrm>
            <a:custGeom>
              <a:avLst/>
              <a:gdLst/>
              <a:ahLst/>
              <a:cxnLst/>
              <a:rect l="l" t="t" r="r" b="b"/>
              <a:pathLst>
                <a:path w="9980" h="2672" extrusionOk="0">
                  <a:moveTo>
                    <a:pt x="3597" y="0"/>
                  </a:moveTo>
                  <a:cubicBezTo>
                    <a:pt x="3502" y="220"/>
                    <a:pt x="3320" y="391"/>
                    <a:pt x="3091" y="468"/>
                  </a:cubicBezTo>
                  <a:lnTo>
                    <a:pt x="993" y="1212"/>
                  </a:lnTo>
                  <a:cubicBezTo>
                    <a:pt x="716" y="1307"/>
                    <a:pt x="477" y="1479"/>
                    <a:pt x="296" y="1717"/>
                  </a:cubicBezTo>
                  <a:cubicBezTo>
                    <a:pt x="0" y="2099"/>
                    <a:pt x="277" y="2662"/>
                    <a:pt x="764" y="2671"/>
                  </a:cubicBezTo>
                  <a:lnTo>
                    <a:pt x="9216" y="2671"/>
                  </a:lnTo>
                  <a:cubicBezTo>
                    <a:pt x="9702" y="2662"/>
                    <a:pt x="9979" y="2099"/>
                    <a:pt x="9683" y="1717"/>
                  </a:cubicBezTo>
                  <a:cubicBezTo>
                    <a:pt x="9502" y="1479"/>
                    <a:pt x="9264" y="1307"/>
                    <a:pt x="8987" y="1212"/>
                  </a:cubicBezTo>
                  <a:lnTo>
                    <a:pt x="6888" y="468"/>
                  </a:lnTo>
                  <a:cubicBezTo>
                    <a:pt x="6659" y="391"/>
                    <a:pt x="6478" y="220"/>
                    <a:pt x="6383" y="0"/>
                  </a:cubicBezTo>
                  <a:lnTo>
                    <a:pt x="4990" y="697"/>
                  </a:lnTo>
                  <a:lnTo>
                    <a:pt x="3597" y="0"/>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2" name="Google Shape;14502;p72"/>
            <p:cNvSpPr/>
            <p:nvPr/>
          </p:nvSpPr>
          <p:spPr>
            <a:xfrm>
              <a:off x="5037841" y="3654568"/>
              <a:ext cx="11521" cy="45719"/>
            </a:xfrm>
            <a:custGeom>
              <a:avLst/>
              <a:gdLst/>
              <a:ahLst/>
              <a:cxnLst/>
              <a:rect l="l" t="t" r="r" b="b"/>
              <a:pathLst>
                <a:path w="440" h="1746" extrusionOk="0">
                  <a:moveTo>
                    <a:pt x="0" y="0"/>
                  </a:moveTo>
                  <a:lnTo>
                    <a:pt x="0" y="1746"/>
                  </a:lnTo>
                  <a:lnTo>
                    <a:pt x="439" y="1746"/>
                  </a:lnTo>
                  <a:lnTo>
                    <a:pt x="43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3" name="Google Shape;14503;p72"/>
            <p:cNvSpPr/>
            <p:nvPr/>
          </p:nvSpPr>
          <p:spPr>
            <a:xfrm>
              <a:off x="5009352" y="3586120"/>
              <a:ext cx="68736" cy="34171"/>
            </a:xfrm>
            <a:custGeom>
              <a:avLst/>
              <a:gdLst/>
              <a:ahLst/>
              <a:cxnLst/>
              <a:rect l="l" t="t" r="r" b="b"/>
              <a:pathLst>
                <a:path w="2625" h="1305" extrusionOk="0">
                  <a:moveTo>
                    <a:pt x="1" y="0"/>
                  </a:moveTo>
                  <a:lnTo>
                    <a:pt x="1" y="1040"/>
                  </a:lnTo>
                  <a:cubicBezTo>
                    <a:pt x="416" y="1217"/>
                    <a:pt x="862" y="1305"/>
                    <a:pt x="1309" y="1305"/>
                  </a:cubicBezTo>
                  <a:cubicBezTo>
                    <a:pt x="1756" y="1305"/>
                    <a:pt x="2205" y="1217"/>
                    <a:pt x="2624" y="1040"/>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4" name="Google Shape;14504;p72"/>
            <p:cNvSpPr/>
            <p:nvPr/>
          </p:nvSpPr>
          <p:spPr>
            <a:xfrm>
              <a:off x="4952164" y="3534405"/>
              <a:ext cx="57214" cy="165882"/>
            </a:xfrm>
            <a:custGeom>
              <a:avLst/>
              <a:gdLst/>
              <a:ahLst/>
              <a:cxnLst/>
              <a:rect l="l" t="t" r="r" b="b"/>
              <a:pathLst>
                <a:path w="2185" h="6335" extrusionOk="0">
                  <a:moveTo>
                    <a:pt x="220" y="0"/>
                  </a:moveTo>
                  <a:cubicBezTo>
                    <a:pt x="220" y="0"/>
                    <a:pt x="0" y="1975"/>
                    <a:pt x="220" y="3711"/>
                  </a:cubicBezTo>
                  <a:lnTo>
                    <a:pt x="220" y="6335"/>
                  </a:lnTo>
                  <a:lnTo>
                    <a:pt x="1746" y="6335"/>
                  </a:lnTo>
                  <a:cubicBezTo>
                    <a:pt x="1507" y="5486"/>
                    <a:pt x="1145" y="4675"/>
                    <a:pt x="649" y="3940"/>
                  </a:cubicBezTo>
                  <a:lnTo>
                    <a:pt x="649" y="3721"/>
                  </a:lnTo>
                  <a:cubicBezTo>
                    <a:pt x="649" y="3721"/>
                    <a:pt x="1880" y="2710"/>
                    <a:pt x="2118" y="2204"/>
                  </a:cubicBezTo>
                  <a:lnTo>
                    <a:pt x="2185" y="0"/>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5" name="Google Shape;14505;p72"/>
            <p:cNvSpPr/>
            <p:nvPr/>
          </p:nvSpPr>
          <p:spPr>
            <a:xfrm>
              <a:off x="4952164" y="3626078"/>
              <a:ext cx="28489" cy="22755"/>
            </a:xfrm>
            <a:custGeom>
              <a:avLst/>
              <a:gdLst/>
              <a:ahLst/>
              <a:cxnLst/>
              <a:rect l="l" t="t" r="r" b="b"/>
              <a:pathLst>
                <a:path w="1088" h="869" extrusionOk="0">
                  <a:moveTo>
                    <a:pt x="429" y="1"/>
                  </a:moveTo>
                  <a:cubicBezTo>
                    <a:pt x="191" y="1"/>
                    <a:pt x="0" y="191"/>
                    <a:pt x="0" y="439"/>
                  </a:cubicBezTo>
                  <a:cubicBezTo>
                    <a:pt x="0" y="678"/>
                    <a:pt x="191" y="869"/>
                    <a:pt x="429" y="869"/>
                  </a:cubicBezTo>
                  <a:lnTo>
                    <a:pt x="649" y="869"/>
                  </a:lnTo>
                  <a:cubicBezTo>
                    <a:pt x="897" y="869"/>
                    <a:pt x="1088" y="678"/>
                    <a:pt x="1088" y="439"/>
                  </a:cubicBezTo>
                  <a:cubicBezTo>
                    <a:pt x="1088" y="191"/>
                    <a:pt x="897" y="1"/>
                    <a:pt x="64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6" name="Google Shape;14506;p72"/>
            <p:cNvSpPr/>
            <p:nvPr/>
          </p:nvSpPr>
          <p:spPr>
            <a:xfrm>
              <a:off x="5077800" y="3534405"/>
              <a:ext cx="57240" cy="165882"/>
            </a:xfrm>
            <a:custGeom>
              <a:avLst/>
              <a:gdLst/>
              <a:ahLst/>
              <a:cxnLst/>
              <a:rect l="l" t="t" r="r" b="b"/>
              <a:pathLst>
                <a:path w="2186" h="6335" extrusionOk="0">
                  <a:moveTo>
                    <a:pt x="1" y="0"/>
                  </a:moveTo>
                  <a:lnTo>
                    <a:pt x="68" y="2204"/>
                  </a:lnTo>
                  <a:cubicBezTo>
                    <a:pt x="306" y="2710"/>
                    <a:pt x="1537" y="3721"/>
                    <a:pt x="1537" y="3721"/>
                  </a:cubicBezTo>
                  <a:lnTo>
                    <a:pt x="1537" y="3940"/>
                  </a:lnTo>
                  <a:cubicBezTo>
                    <a:pt x="1041" y="4675"/>
                    <a:pt x="678" y="5486"/>
                    <a:pt x="440" y="6335"/>
                  </a:cubicBezTo>
                  <a:lnTo>
                    <a:pt x="1966" y="6335"/>
                  </a:lnTo>
                  <a:lnTo>
                    <a:pt x="1966" y="3711"/>
                  </a:lnTo>
                  <a:cubicBezTo>
                    <a:pt x="2185" y="1975"/>
                    <a:pt x="1966" y="0"/>
                    <a:pt x="196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7" name="Google Shape;14507;p72"/>
            <p:cNvSpPr/>
            <p:nvPr/>
          </p:nvSpPr>
          <p:spPr>
            <a:xfrm>
              <a:off x="5032081" y="3637574"/>
              <a:ext cx="23017" cy="22755"/>
            </a:xfrm>
            <a:custGeom>
              <a:avLst/>
              <a:gdLst/>
              <a:ahLst/>
              <a:cxnLst/>
              <a:rect l="l" t="t" r="r" b="b"/>
              <a:pathLst>
                <a:path w="879" h="869" extrusionOk="0">
                  <a:moveTo>
                    <a:pt x="440" y="0"/>
                  </a:moveTo>
                  <a:cubicBezTo>
                    <a:pt x="201" y="0"/>
                    <a:pt x="1" y="191"/>
                    <a:pt x="1" y="430"/>
                  </a:cubicBezTo>
                  <a:cubicBezTo>
                    <a:pt x="1" y="678"/>
                    <a:pt x="201" y="869"/>
                    <a:pt x="440" y="869"/>
                  </a:cubicBezTo>
                  <a:cubicBezTo>
                    <a:pt x="678" y="869"/>
                    <a:pt x="879" y="678"/>
                    <a:pt x="879" y="430"/>
                  </a:cubicBezTo>
                  <a:cubicBezTo>
                    <a:pt x="879" y="191"/>
                    <a:pt x="678" y="0"/>
                    <a:pt x="44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8" name="Google Shape;14508;p72"/>
            <p:cNvSpPr/>
            <p:nvPr/>
          </p:nvSpPr>
          <p:spPr>
            <a:xfrm>
              <a:off x="5106525" y="3626078"/>
              <a:ext cx="28751" cy="22755"/>
            </a:xfrm>
            <a:custGeom>
              <a:avLst/>
              <a:gdLst/>
              <a:ahLst/>
              <a:cxnLst/>
              <a:rect l="l" t="t" r="r" b="b"/>
              <a:pathLst>
                <a:path w="1098" h="869" extrusionOk="0">
                  <a:moveTo>
                    <a:pt x="440" y="1"/>
                  </a:moveTo>
                  <a:cubicBezTo>
                    <a:pt x="201" y="1"/>
                    <a:pt x="1" y="191"/>
                    <a:pt x="1" y="439"/>
                  </a:cubicBezTo>
                  <a:cubicBezTo>
                    <a:pt x="1" y="678"/>
                    <a:pt x="201" y="869"/>
                    <a:pt x="440" y="869"/>
                  </a:cubicBezTo>
                  <a:lnTo>
                    <a:pt x="659" y="869"/>
                  </a:lnTo>
                  <a:cubicBezTo>
                    <a:pt x="898" y="869"/>
                    <a:pt x="1098" y="678"/>
                    <a:pt x="1098" y="439"/>
                  </a:cubicBezTo>
                  <a:cubicBezTo>
                    <a:pt x="1098" y="191"/>
                    <a:pt x="898" y="1"/>
                    <a:pt x="65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9" name="Google Shape;14509;p72"/>
            <p:cNvSpPr/>
            <p:nvPr/>
          </p:nvSpPr>
          <p:spPr>
            <a:xfrm>
              <a:off x="5025351" y="3345663"/>
              <a:ext cx="65960" cy="57109"/>
            </a:xfrm>
            <a:custGeom>
              <a:avLst/>
              <a:gdLst/>
              <a:ahLst/>
              <a:cxnLst/>
              <a:rect l="l" t="t" r="r" b="b"/>
              <a:pathLst>
                <a:path w="2519" h="2181" extrusionOk="0">
                  <a:moveTo>
                    <a:pt x="893" y="1"/>
                  </a:moveTo>
                  <a:cubicBezTo>
                    <a:pt x="526" y="1"/>
                    <a:pt x="165" y="205"/>
                    <a:pt x="0" y="588"/>
                  </a:cubicBezTo>
                  <a:lnTo>
                    <a:pt x="1784" y="2181"/>
                  </a:lnTo>
                  <a:lnTo>
                    <a:pt x="2290" y="1809"/>
                  </a:lnTo>
                  <a:cubicBezTo>
                    <a:pt x="2481" y="1656"/>
                    <a:pt x="2519" y="1370"/>
                    <a:pt x="2357" y="1179"/>
                  </a:cubicBezTo>
                  <a:lnTo>
                    <a:pt x="1641" y="349"/>
                  </a:lnTo>
                  <a:cubicBezTo>
                    <a:pt x="1442" y="113"/>
                    <a:pt x="1166" y="1"/>
                    <a:pt x="8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0" name="Google Shape;14510;p72"/>
            <p:cNvSpPr/>
            <p:nvPr/>
          </p:nvSpPr>
          <p:spPr>
            <a:xfrm>
              <a:off x="4986388" y="3345794"/>
              <a:ext cx="114428" cy="102959"/>
            </a:xfrm>
            <a:custGeom>
              <a:avLst/>
              <a:gdLst/>
              <a:ahLst/>
              <a:cxnLst/>
              <a:rect l="l" t="t" r="r" b="b"/>
              <a:pathLst>
                <a:path w="4370" h="3932" extrusionOk="0">
                  <a:moveTo>
                    <a:pt x="2362" y="1"/>
                  </a:moveTo>
                  <a:cubicBezTo>
                    <a:pt x="1980" y="1"/>
                    <a:pt x="1638" y="237"/>
                    <a:pt x="1488" y="583"/>
                  </a:cubicBezTo>
                  <a:lnTo>
                    <a:pt x="0" y="3931"/>
                  </a:lnTo>
                  <a:lnTo>
                    <a:pt x="4369" y="3931"/>
                  </a:lnTo>
                  <a:lnTo>
                    <a:pt x="2385" y="1"/>
                  </a:lnTo>
                  <a:cubicBezTo>
                    <a:pt x="2378" y="1"/>
                    <a:pt x="2370" y="1"/>
                    <a:pt x="2362" y="1"/>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1" name="Google Shape;14511;p72"/>
            <p:cNvSpPr/>
            <p:nvPr/>
          </p:nvSpPr>
          <p:spPr>
            <a:xfrm>
              <a:off x="4947163" y="3511676"/>
              <a:ext cx="192617" cy="97199"/>
            </a:xfrm>
            <a:custGeom>
              <a:avLst/>
              <a:gdLst/>
              <a:ahLst/>
              <a:cxnLst/>
              <a:rect l="l" t="t" r="r" b="b"/>
              <a:pathLst>
                <a:path w="7356" h="3712" extrusionOk="0">
                  <a:moveTo>
                    <a:pt x="725" y="0"/>
                  </a:moveTo>
                  <a:cubicBezTo>
                    <a:pt x="0" y="0"/>
                    <a:pt x="0" y="1088"/>
                    <a:pt x="725" y="1088"/>
                  </a:cubicBezTo>
                  <a:lnTo>
                    <a:pt x="849" y="1088"/>
                  </a:lnTo>
                  <a:cubicBezTo>
                    <a:pt x="964" y="2567"/>
                    <a:pt x="2195" y="3711"/>
                    <a:pt x="3673" y="3711"/>
                  </a:cubicBezTo>
                  <a:cubicBezTo>
                    <a:pt x="5161" y="3711"/>
                    <a:pt x="6392" y="2567"/>
                    <a:pt x="6507" y="1088"/>
                  </a:cubicBezTo>
                  <a:lnTo>
                    <a:pt x="6621" y="1088"/>
                  </a:lnTo>
                  <a:cubicBezTo>
                    <a:pt x="7356" y="1088"/>
                    <a:pt x="7356" y="0"/>
                    <a:pt x="6621"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2" name="Google Shape;14512;p72"/>
            <p:cNvSpPr/>
            <p:nvPr/>
          </p:nvSpPr>
          <p:spPr>
            <a:xfrm>
              <a:off x="4951143" y="3511650"/>
              <a:ext cx="149673" cy="97434"/>
            </a:xfrm>
            <a:custGeom>
              <a:avLst/>
              <a:gdLst/>
              <a:ahLst/>
              <a:cxnLst/>
              <a:rect l="l" t="t" r="r" b="b"/>
              <a:pathLst>
                <a:path w="5716" h="3721" extrusionOk="0">
                  <a:moveTo>
                    <a:pt x="593" y="1"/>
                  </a:moveTo>
                  <a:cubicBezTo>
                    <a:pt x="315" y="1"/>
                    <a:pt x="76" y="208"/>
                    <a:pt x="39" y="488"/>
                  </a:cubicBezTo>
                  <a:cubicBezTo>
                    <a:pt x="1" y="812"/>
                    <a:pt x="259" y="1089"/>
                    <a:pt x="583" y="1089"/>
                  </a:cubicBezTo>
                  <a:lnTo>
                    <a:pt x="697" y="1089"/>
                  </a:lnTo>
                  <a:cubicBezTo>
                    <a:pt x="801" y="2593"/>
                    <a:pt x="2056" y="3721"/>
                    <a:pt x="3511" y="3721"/>
                  </a:cubicBezTo>
                  <a:cubicBezTo>
                    <a:pt x="3662" y="3721"/>
                    <a:pt x="3815" y="3709"/>
                    <a:pt x="3970" y="3684"/>
                  </a:cubicBezTo>
                  <a:cubicBezTo>
                    <a:pt x="2586" y="3464"/>
                    <a:pt x="1566" y="2272"/>
                    <a:pt x="1566" y="879"/>
                  </a:cubicBezTo>
                  <a:cubicBezTo>
                    <a:pt x="1566" y="631"/>
                    <a:pt x="1756" y="440"/>
                    <a:pt x="2004" y="440"/>
                  </a:cubicBezTo>
                  <a:lnTo>
                    <a:pt x="5286" y="440"/>
                  </a:lnTo>
                  <a:cubicBezTo>
                    <a:pt x="5525" y="440"/>
                    <a:pt x="5715" y="240"/>
                    <a:pt x="5715" y="1"/>
                  </a:cubicBezTo>
                  <a:lnTo>
                    <a:pt x="612" y="1"/>
                  </a:lnTo>
                  <a:cubicBezTo>
                    <a:pt x="605" y="1"/>
                    <a:pt x="599" y="1"/>
                    <a:pt x="593"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3" name="Google Shape;14513;p72"/>
            <p:cNvSpPr/>
            <p:nvPr/>
          </p:nvSpPr>
          <p:spPr>
            <a:xfrm>
              <a:off x="5018124" y="3557317"/>
              <a:ext cx="50747" cy="17334"/>
            </a:xfrm>
            <a:custGeom>
              <a:avLst/>
              <a:gdLst/>
              <a:ahLst/>
              <a:cxnLst/>
              <a:rect l="l" t="t" r="r" b="b"/>
              <a:pathLst>
                <a:path w="1938" h="662" extrusionOk="0">
                  <a:moveTo>
                    <a:pt x="313" y="1"/>
                  </a:moveTo>
                  <a:cubicBezTo>
                    <a:pt x="143" y="1"/>
                    <a:pt x="1" y="221"/>
                    <a:pt x="162" y="375"/>
                  </a:cubicBezTo>
                  <a:cubicBezTo>
                    <a:pt x="381" y="558"/>
                    <a:pt x="653" y="662"/>
                    <a:pt x="936" y="662"/>
                  </a:cubicBezTo>
                  <a:cubicBezTo>
                    <a:pt x="948" y="662"/>
                    <a:pt x="960" y="662"/>
                    <a:pt x="973" y="661"/>
                  </a:cubicBezTo>
                  <a:cubicBezTo>
                    <a:pt x="985" y="662"/>
                    <a:pt x="998" y="662"/>
                    <a:pt x="1010" y="662"/>
                  </a:cubicBezTo>
                  <a:cubicBezTo>
                    <a:pt x="1292" y="662"/>
                    <a:pt x="1564" y="558"/>
                    <a:pt x="1784" y="375"/>
                  </a:cubicBezTo>
                  <a:cubicBezTo>
                    <a:pt x="1937" y="221"/>
                    <a:pt x="1794" y="1"/>
                    <a:pt x="1624" y="1"/>
                  </a:cubicBezTo>
                  <a:cubicBezTo>
                    <a:pt x="1572" y="1"/>
                    <a:pt x="1518" y="21"/>
                    <a:pt x="1469" y="70"/>
                  </a:cubicBezTo>
                  <a:cubicBezTo>
                    <a:pt x="1321" y="170"/>
                    <a:pt x="1147" y="220"/>
                    <a:pt x="972" y="220"/>
                  </a:cubicBezTo>
                  <a:cubicBezTo>
                    <a:pt x="796" y="220"/>
                    <a:pt x="620" y="170"/>
                    <a:pt x="467" y="70"/>
                  </a:cubicBezTo>
                  <a:cubicBezTo>
                    <a:pt x="418" y="21"/>
                    <a:pt x="364" y="1"/>
                    <a:pt x="313"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4" name="Google Shape;14514;p72"/>
            <p:cNvSpPr/>
            <p:nvPr/>
          </p:nvSpPr>
          <p:spPr>
            <a:xfrm>
              <a:off x="5003487" y="3517358"/>
              <a:ext cx="11390" cy="17073"/>
            </a:xfrm>
            <a:custGeom>
              <a:avLst/>
              <a:gdLst/>
              <a:ahLst/>
              <a:cxnLst/>
              <a:rect l="l" t="t" r="r" b="b"/>
              <a:pathLst>
                <a:path w="435" h="652" extrusionOk="0">
                  <a:moveTo>
                    <a:pt x="216" y="0"/>
                  </a:moveTo>
                  <a:cubicBezTo>
                    <a:pt x="108" y="0"/>
                    <a:pt x="1" y="74"/>
                    <a:pt x="5" y="222"/>
                  </a:cubicBezTo>
                  <a:lnTo>
                    <a:pt x="5" y="442"/>
                  </a:lnTo>
                  <a:cubicBezTo>
                    <a:pt x="5" y="556"/>
                    <a:pt x="101" y="651"/>
                    <a:pt x="215" y="651"/>
                  </a:cubicBezTo>
                  <a:cubicBezTo>
                    <a:pt x="339" y="651"/>
                    <a:pt x="435" y="556"/>
                    <a:pt x="435" y="442"/>
                  </a:cubicBezTo>
                  <a:lnTo>
                    <a:pt x="435" y="222"/>
                  </a:lnTo>
                  <a:cubicBezTo>
                    <a:pt x="435" y="74"/>
                    <a:pt x="325" y="0"/>
                    <a:pt x="216"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5" name="Google Shape;14515;p72"/>
            <p:cNvSpPr/>
            <p:nvPr/>
          </p:nvSpPr>
          <p:spPr>
            <a:xfrm>
              <a:off x="5072065" y="3517358"/>
              <a:ext cx="11521" cy="17073"/>
            </a:xfrm>
            <a:custGeom>
              <a:avLst/>
              <a:gdLst/>
              <a:ahLst/>
              <a:cxnLst/>
              <a:rect l="l" t="t" r="r" b="b"/>
              <a:pathLst>
                <a:path w="440" h="652" extrusionOk="0">
                  <a:moveTo>
                    <a:pt x="220" y="0"/>
                  </a:moveTo>
                  <a:cubicBezTo>
                    <a:pt x="110" y="0"/>
                    <a:pt x="0" y="74"/>
                    <a:pt x="0" y="222"/>
                  </a:cubicBezTo>
                  <a:lnTo>
                    <a:pt x="0" y="442"/>
                  </a:lnTo>
                  <a:cubicBezTo>
                    <a:pt x="0" y="556"/>
                    <a:pt x="96" y="651"/>
                    <a:pt x="220" y="651"/>
                  </a:cubicBezTo>
                  <a:cubicBezTo>
                    <a:pt x="344" y="651"/>
                    <a:pt x="439" y="556"/>
                    <a:pt x="439" y="442"/>
                  </a:cubicBezTo>
                  <a:lnTo>
                    <a:pt x="439" y="222"/>
                  </a:lnTo>
                  <a:cubicBezTo>
                    <a:pt x="439" y="74"/>
                    <a:pt x="329" y="0"/>
                    <a:pt x="22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6" name="Google Shape;14516;p72"/>
            <p:cNvSpPr/>
            <p:nvPr/>
          </p:nvSpPr>
          <p:spPr>
            <a:xfrm>
              <a:off x="4980627" y="3448727"/>
              <a:ext cx="125924" cy="22990"/>
            </a:xfrm>
            <a:custGeom>
              <a:avLst/>
              <a:gdLst/>
              <a:ahLst/>
              <a:cxnLst/>
              <a:rect l="l" t="t" r="r" b="b"/>
              <a:pathLst>
                <a:path w="4809" h="878" extrusionOk="0">
                  <a:moveTo>
                    <a:pt x="220" y="0"/>
                  </a:moveTo>
                  <a:cubicBezTo>
                    <a:pt x="96" y="0"/>
                    <a:pt x="1" y="96"/>
                    <a:pt x="1" y="220"/>
                  </a:cubicBezTo>
                  <a:lnTo>
                    <a:pt x="1" y="878"/>
                  </a:lnTo>
                  <a:lnTo>
                    <a:pt x="4809" y="878"/>
                  </a:lnTo>
                  <a:lnTo>
                    <a:pt x="4809" y="220"/>
                  </a:lnTo>
                  <a:cubicBezTo>
                    <a:pt x="4809" y="96"/>
                    <a:pt x="4713" y="0"/>
                    <a:pt x="458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7" name="Google Shape;14517;p72"/>
            <p:cNvSpPr/>
            <p:nvPr/>
          </p:nvSpPr>
          <p:spPr>
            <a:xfrm>
              <a:off x="4986388" y="3346789"/>
              <a:ext cx="55722" cy="101964"/>
            </a:xfrm>
            <a:custGeom>
              <a:avLst/>
              <a:gdLst/>
              <a:ahLst/>
              <a:cxnLst/>
              <a:rect l="l" t="t" r="r" b="b"/>
              <a:pathLst>
                <a:path w="2128" h="3894" extrusionOk="0">
                  <a:moveTo>
                    <a:pt x="2128" y="1"/>
                  </a:moveTo>
                  <a:cubicBezTo>
                    <a:pt x="1841" y="77"/>
                    <a:pt x="1612" y="278"/>
                    <a:pt x="1488" y="545"/>
                  </a:cubicBezTo>
                  <a:lnTo>
                    <a:pt x="0" y="3893"/>
                  </a:lnTo>
                  <a:lnTo>
                    <a:pt x="1097" y="3893"/>
                  </a:lnTo>
                  <a:lnTo>
                    <a:pt x="2128"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8" name="Google Shape;14518;p72"/>
            <p:cNvSpPr/>
            <p:nvPr/>
          </p:nvSpPr>
          <p:spPr>
            <a:xfrm>
              <a:off x="4980627" y="3448727"/>
              <a:ext cx="34250" cy="22990"/>
            </a:xfrm>
            <a:custGeom>
              <a:avLst/>
              <a:gdLst/>
              <a:ahLst/>
              <a:cxnLst/>
              <a:rect l="l" t="t" r="r" b="b"/>
              <a:pathLst>
                <a:path w="1308" h="878" extrusionOk="0">
                  <a:moveTo>
                    <a:pt x="220" y="0"/>
                  </a:moveTo>
                  <a:cubicBezTo>
                    <a:pt x="96" y="0"/>
                    <a:pt x="1" y="96"/>
                    <a:pt x="1" y="220"/>
                  </a:cubicBezTo>
                  <a:lnTo>
                    <a:pt x="1" y="878"/>
                  </a:lnTo>
                  <a:lnTo>
                    <a:pt x="1098" y="878"/>
                  </a:lnTo>
                  <a:lnTo>
                    <a:pt x="1098" y="220"/>
                  </a:lnTo>
                  <a:cubicBezTo>
                    <a:pt x="1098" y="96"/>
                    <a:pt x="1193" y="0"/>
                    <a:pt x="130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9" name="Google Shape;14519;p72"/>
            <p:cNvSpPr/>
            <p:nvPr/>
          </p:nvSpPr>
          <p:spPr>
            <a:xfrm>
              <a:off x="4916683" y="3471692"/>
              <a:ext cx="92695" cy="40011"/>
            </a:xfrm>
            <a:custGeom>
              <a:avLst/>
              <a:gdLst/>
              <a:ahLst/>
              <a:cxnLst/>
              <a:rect l="l" t="t" r="r" b="b"/>
              <a:pathLst>
                <a:path w="3540" h="1528" extrusionOk="0">
                  <a:moveTo>
                    <a:pt x="2443" y="1"/>
                  </a:moveTo>
                  <a:lnTo>
                    <a:pt x="134" y="1241"/>
                  </a:lnTo>
                  <a:cubicBezTo>
                    <a:pt x="0" y="1317"/>
                    <a:pt x="48" y="1527"/>
                    <a:pt x="210" y="1527"/>
                  </a:cubicBezTo>
                  <a:lnTo>
                    <a:pt x="2548" y="1527"/>
                  </a:lnTo>
                  <a:cubicBezTo>
                    <a:pt x="2471" y="1527"/>
                    <a:pt x="2443" y="1317"/>
                    <a:pt x="2509" y="1241"/>
                  </a:cubicBezTo>
                  <a:lnTo>
                    <a:pt x="354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0" name="Google Shape;14520;p72"/>
          <p:cNvGrpSpPr/>
          <p:nvPr/>
        </p:nvGrpSpPr>
        <p:grpSpPr>
          <a:xfrm>
            <a:off x="5809723" y="2879911"/>
            <a:ext cx="263081" cy="355016"/>
            <a:chOff x="5809723" y="2879911"/>
            <a:chExt cx="263081" cy="355016"/>
          </a:xfrm>
        </p:grpSpPr>
        <p:sp>
          <p:nvSpPr>
            <p:cNvPr id="14521" name="Google Shape;14521;p72"/>
            <p:cNvSpPr/>
            <p:nvPr/>
          </p:nvSpPr>
          <p:spPr>
            <a:xfrm>
              <a:off x="5809723" y="3136969"/>
              <a:ext cx="263081" cy="97696"/>
            </a:xfrm>
            <a:custGeom>
              <a:avLst/>
              <a:gdLst/>
              <a:ahLst/>
              <a:cxnLst/>
              <a:rect l="l" t="t" r="r" b="b"/>
              <a:pathLst>
                <a:path w="10047" h="3731" extrusionOk="0">
                  <a:moveTo>
                    <a:pt x="3130" y="0"/>
                  </a:moveTo>
                  <a:lnTo>
                    <a:pt x="878" y="802"/>
                  </a:lnTo>
                  <a:cubicBezTo>
                    <a:pt x="354" y="983"/>
                    <a:pt x="1" y="1479"/>
                    <a:pt x="1" y="2032"/>
                  </a:cubicBezTo>
                  <a:lnTo>
                    <a:pt x="1" y="3072"/>
                  </a:lnTo>
                  <a:cubicBezTo>
                    <a:pt x="1" y="3435"/>
                    <a:pt x="297" y="3731"/>
                    <a:pt x="659" y="3731"/>
                  </a:cubicBezTo>
                  <a:lnTo>
                    <a:pt x="9398" y="3731"/>
                  </a:lnTo>
                  <a:cubicBezTo>
                    <a:pt x="9751" y="3731"/>
                    <a:pt x="10046" y="3435"/>
                    <a:pt x="10046" y="3072"/>
                  </a:cubicBezTo>
                  <a:lnTo>
                    <a:pt x="10046" y="2032"/>
                  </a:lnTo>
                  <a:cubicBezTo>
                    <a:pt x="10046" y="1479"/>
                    <a:pt x="9693" y="983"/>
                    <a:pt x="9169" y="802"/>
                  </a:cubicBezTo>
                  <a:lnTo>
                    <a:pt x="6917" y="0"/>
                  </a:ln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2" name="Google Shape;14522;p72"/>
            <p:cNvSpPr/>
            <p:nvPr/>
          </p:nvSpPr>
          <p:spPr>
            <a:xfrm>
              <a:off x="5865942" y="3136969"/>
              <a:ext cx="150642" cy="75937"/>
            </a:xfrm>
            <a:custGeom>
              <a:avLst/>
              <a:gdLst/>
              <a:ahLst/>
              <a:cxnLst/>
              <a:rect l="l" t="t" r="r" b="b"/>
              <a:pathLst>
                <a:path w="5753" h="2900" extrusionOk="0">
                  <a:moveTo>
                    <a:pt x="983" y="0"/>
                  </a:moveTo>
                  <a:lnTo>
                    <a:pt x="0" y="353"/>
                  </a:lnTo>
                  <a:cubicBezTo>
                    <a:pt x="10" y="945"/>
                    <a:pt x="124" y="1536"/>
                    <a:pt x="353" y="2090"/>
                  </a:cubicBezTo>
                  <a:cubicBezTo>
                    <a:pt x="560" y="2591"/>
                    <a:pt x="1046" y="2900"/>
                    <a:pt x="1567" y="2900"/>
                  </a:cubicBezTo>
                  <a:cubicBezTo>
                    <a:pt x="1670" y="2900"/>
                    <a:pt x="1775" y="2888"/>
                    <a:pt x="1880" y="2862"/>
                  </a:cubicBezTo>
                  <a:lnTo>
                    <a:pt x="2767" y="2633"/>
                  </a:lnTo>
                  <a:cubicBezTo>
                    <a:pt x="2805" y="2629"/>
                    <a:pt x="2841" y="2626"/>
                    <a:pt x="2877" y="2626"/>
                  </a:cubicBezTo>
                  <a:cubicBezTo>
                    <a:pt x="2912" y="2626"/>
                    <a:pt x="2948" y="2629"/>
                    <a:pt x="2986" y="2633"/>
                  </a:cubicBezTo>
                  <a:lnTo>
                    <a:pt x="3873" y="2862"/>
                  </a:lnTo>
                  <a:cubicBezTo>
                    <a:pt x="3978" y="2888"/>
                    <a:pt x="4083" y="2900"/>
                    <a:pt x="4186" y="2900"/>
                  </a:cubicBezTo>
                  <a:cubicBezTo>
                    <a:pt x="4707" y="2900"/>
                    <a:pt x="5193" y="2591"/>
                    <a:pt x="5400" y="2090"/>
                  </a:cubicBezTo>
                  <a:cubicBezTo>
                    <a:pt x="5629" y="1536"/>
                    <a:pt x="5743" y="945"/>
                    <a:pt x="5753" y="353"/>
                  </a:cubicBezTo>
                  <a:lnTo>
                    <a:pt x="477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3" name="Google Shape;14523;p72"/>
            <p:cNvSpPr/>
            <p:nvPr/>
          </p:nvSpPr>
          <p:spPr>
            <a:xfrm>
              <a:off x="5876416" y="3120734"/>
              <a:ext cx="129432" cy="80650"/>
            </a:xfrm>
            <a:custGeom>
              <a:avLst/>
              <a:gdLst/>
              <a:ahLst/>
              <a:cxnLst/>
              <a:rect l="l" t="t" r="r" b="b"/>
              <a:pathLst>
                <a:path w="4943" h="3080" extrusionOk="0">
                  <a:moveTo>
                    <a:pt x="1165" y="0"/>
                  </a:moveTo>
                  <a:lnTo>
                    <a:pt x="335" y="287"/>
                  </a:lnTo>
                  <a:cubicBezTo>
                    <a:pt x="173" y="344"/>
                    <a:pt x="49" y="496"/>
                    <a:pt x="39" y="678"/>
                  </a:cubicBezTo>
                  <a:cubicBezTo>
                    <a:pt x="1" y="1307"/>
                    <a:pt x="106" y="1946"/>
                    <a:pt x="354" y="2538"/>
                  </a:cubicBezTo>
                  <a:cubicBezTo>
                    <a:pt x="489" y="2871"/>
                    <a:pt x="815" y="3079"/>
                    <a:pt x="1163" y="3079"/>
                  </a:cubicBezTo>
                  <a:cubicBezTo>
                    <a:pt x="1233" y="3079"/>
                    <a:pt x="1304" y="3071"/>
                    <a:pt x="1375" y="3053"/>
                  </a:cubicBezTo>
                  <a:lnTo>
                    <a:pt x="2262" y="2834"/>
                  </a:lnTo>
                  <a:cubicBezTo>
                    <a:pt x="2329" y="2815"/>
                    <a:pt x="2400" y="2805"/>
                    <a:pt x="2472" y="2805"/>
                  </a:cubicBezTo>
                  <a:cubicBezTo>
                    <a:pt x="2543" y="2805"/>
                    <a:pt x="2615" y="2815"/>
                    <a:pt x="2682" y="2834"/>
                  </a:cubicBezTo>
                  <a:lnTo>
                    <a:pt x="3569" y="3053"/>
                  </a:lnTo>
                  <a:cubicBezTo>
                    <a:pt x="3641" y="3071"/>
                    <a:pt x="3713" y="3079"/>
                    <a:pt x="3784" y="3079"/>
                  </a:cubicBezTo>
                  <a:cubicBezTo>
                    <a:pt x="4135" y="3079"/>
                    <a:pt x="4455" y="2871"/>
                    <a:pt x="4590" y="2538"/>
                  </a:cubicBezTo>
                  <a:cubicBezTo>
                    <a:pt x="4838" y="1946"/>
                    <a:pt x="4943" y="1317"/>
                    <a:pt x="4904" y="678"/>
                  </a:cubicBezTo>
                  <a:cubicBezTo>
                    <a:pt x="4895" y="496"/>
                    <a:pt x="4780" y="344"/>
                    <a:pt x="4609" y="287"/>
                  </a:cubicBezTo>
                  <a:lnTo>
                    <a:pt x="3788" y="0"/>
                  </a:ln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4" name="Google Shape;14524;p72"/>
            <p:cNvSpPr/>
            <p:nvPr/>
          </p:nvSpPr>
          <p:spPr>
            <a:xfrm>
              <a:off x="5895400" y="3120734"/>
              <a:ext cx="91726" cy="62477"/>
            </a:xfrm>
            <a:custGeom>
              <a:avLst/>
              <a:gdLst/>
              <a:ahLst/>
              <a:cxnLst/>
              <a:rect l="l" t="t" r="r" b="b"/>
              <a:pathLst>
                <a:path w="3503" h="2386" extrusionOk="0">
                  <a:moveTo>
                    <a:pt x="440" y="0"/>
                  </a:moveTo>
                  <a:lnTo>
                    <a:pt x="1" y="153"/>
                  </a:lnTo>
                  <a:lnTo>
                    <a:pt x="1" y="640"/>
                  </a:lnTo>
                  <a:cubicBezTo>
                    <a:pt x="1" y="1603"/>
                    <a:pt x="783" y="2385"/>
                    <a:pt x="1756" y="2385"/>
                  </a:cubicBezTo>
                  <a:cubicBezTo>
                    <a:pt x="2720" y="2385"/>
                    <a:pt x="3502" y="1603"/>
                    <a:pt x="3502" y="640"/>
                  </a:cubicBezTo>
                  <a:lnTo>
                    <a:pt x="3502" y="153"/>
                  </a:lnTo>
                  <a:lnTo>
                    <a:pt x="3063" y="0"/>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5" name="Google Shape;14525;p72"/>
            <p:cNvSpPr/>
            <p:nvPr/>
          </p:nvSpPr>
          <p:spPr>
            <a:xfrm>
              <a:off x="5906895" y="3091747"/>
              <a:ext cx="68736" cy="79969"/>
            </a:xfrm>
            <a:custGeom>
              <a:avLst/>
              <a:gdLst/>
              <a:ahLst/>
              <a:cxnLst/>
              <a:rect l="l" t="t" r="r" b="b"/>
              <a:pathLst>
                <a:path w="2625" h="3054" extrusionOk="0">
                  <a:moveTo>
                    <a:pt x="1" y="1"/>
                  </a:moveTo>
                  <a:lnTo>
                    <a:pt x="1" y="1747"/>
                  </a:lnTo>
                  <a:cubicBezTo>
                    <a:pt x="1" y="2462"/>
                    <a:pt x="592" y="3053"/>
                    <a:pt x="1317" y="3053"/>
                  </a:cubicBezTo>
                  <a:cubicBezTo>
                    <a:pt x="2033" y="3053"/>
                    <a:pt x="2624" y="2472"/>
                    <a:pt x="2624" y="1747"/>
                  </a:cubicBezTo>
                  <a:lnTo>
                    <a:pt x="2624" y="1"/>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6" name="Google Shape;14526;p72"/>
            <p:cNvSpPr/>
            <p:nvPr/>
          </p:nvSpPr>
          <p:spPr>
            <a:xfrm>
              <a:off x="5906895" y="3091747"/>
              <a:ext cx="68736" cy="28568"/>
            </a:xfrm>
            <a:custGeom>
              <a:avLst/>
              <a:gdLst/>
              <a:ahLst/>
              <a:cxnLst/>
              <a:rect l="l" t="t" r="r" b="b"/>
              <a:pathLst>
                <a:path w="2625" h="1091" extrusionOk="0">
                  <a:moveTo>
                    <a:pt x="1" y="1"/>
                  </a:moveTo>
                  <a:lnTo>
                    <a:pt x="1" y="812"/>
                  </a:lnTo>
                  <a:cubicBezTo>
                    <a:pt x="421" y="998"/>
                    <a:pt x="869" y="1091"/>
                    <a:pt x="1316" y="1091"/>
                  </a:cubicBezTo>
                  <a:cubicBezTo>
                    <a:pt x="1763" y="1091"/>
                    <a:pt x="2209" y="998"/>
                    <a:pt x="2624" y="812"/>
                  </a:cubicBezTo>
                  <a:lnTo>
                    <a:pt x="2624" y="1"/>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7" name="Google Shape;14527;p72"/>
            <p:cNvSpPr/>
            <p:nvPr/>
          </p:nvSpPr>
          <p:spPr>
            <a:xfrm>
              <a:off x="5906895" y="2879911"/>
              <a:ext cx="68736" cy="46007"/>
            </a:xfrm>
            <a:custGeom>
              <a:avLst/>
              <a:gdLst/>
              <a:ahLst/>
              <a:cxnLst/>
              <a:rect l="l" t="t" r="r" b="b"/>
              <a:pathLst>
                <a:path w="2625" h="1757" extrusionOk="0">
                  <a:moveTo>
                    <a:pt x="878" y="1"/>
                  </a:moveTo>
                  <a:cubicBezTo>
                    <a:pt x="392" y="1"/>
                    <a:pt x="1" y="392"/>
                    <a:pt x="1" y="879"/>
                  </a:cubicBezTo>
                  <a:cubicBezTo>
                    <a:pt x="1" y="1356"/>
                    <a:pt x="392" y="1756"/>
                    <a:pt x="878" y="1756"/>
                  </a:cubicBezTo>
                  <a:lnTo>
                    <a:pt x="1747" y="1756"/>
                  </a:lnTo>
                  <a:cubicBezTo>
                    <a:pt x="2233" y="1756"/>
                    <a:pt x="2624" y="1356"/>
                    <a:pt x="2624" y="879"/>
                  </a:cubicBezTo>
                  <a:cubicBezTo>
                    <a:pt x="2624" y="392"/>
                    <a:pt x="2233" y="1"/>
                    <a:pt x="1747"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8" name="Google Shape;14528;p72"/>
            <p:cNvSpPr/>
            <p:nvPr/>
          </p:nvSpPr>
          <p:spPr>
            <a:xfrm>
              <a:off x="5838212" y="2914134"/>
              <a:ext cx="206102" cy="137419"/>
            </a:xfrm>
            <a:custGeom>
              <a:avLst/>
              <a:gdLst/>
              <a:ahLst/>
              <a:cxnLst/>
              <a:rect l="l" t="t" r="r" b="b"/>
              <a:pathLst>
                <a:path w="7871" h="5248" extrusionOk="0">
                  <a:moveTo>
                    <a:pt x="2624" y="1"/>
                  </a:moveTo>
                  <a:cubicBezTo>
                    <a:pt x="1174" y="1"/>
                    <a:pt x="0" y="1174"/>
                    <a:pt x="0" y="2624"/>
                  </a:cubicBezTo>
                  <a:cubicBezTo>
                    <a:pt x="0" y="4074"/>
                    <a:pt x="1174" y="5248"/>
                    <a:pt x="2624" y="5248"/>
                  </a:cubicBezTo>
                  <a:lnTo>
                    <a:pt x="5247" y="5248"/>
                  </a:lnTo>
                  <a:cubicBezTo>
                    <a:pt x="6697" y="5248"/>
                    <a:pt x="7871" y="4074"/>
                    <a:pt x="7871" y="2624"/>
                  </a:cubicBezTo>
                  <a:cubicBezTo>
                    <a:pt x="7871" y="1174"/>
                    <a:pt x="6697" y="1"/>
                    <a:pt x="5247"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9" name="Google Shape;14529;p72"/>
            <p:cNvSpPr/>
            <p:nvPr/>
          </p:nvSpPr>
          <p:spPr>
            <a:xfrm>
              <a:off x="5861203" y="2948620"/>
              <a:ext cx="160147" cy="91438"/>
            </a:xfrm>
            <a:custGeom>
              <a:avLst/>
              <a:gdLst/>
              <a:ahLst/>
              <a:cxnLst/>
              <a:rect l="l" t="t" r="r" b="b"/>
              <a:pathLst>
                <a:path w="6116" h="3492" extrusionOk="0">
                  <a:moveTo>
                    <a:pt x="1746" y="0"/>
                  </a:moveTo>
                  <a:cubicBezTo>
                    <a:pt x="782" y="0"/>
                    <a:pt x="0" y="783"/>
                    <a:pt x="0" y="1746"/>
                  </a:cubicBezTo>
                  <a:cubicBezTo>
                    <a:pt x="0" y="2710"/>
                    <a:pt x="782" y="3492"/>
                    <a:pt x="1746" y="3492"/>
                  </a:cubicBezTo>
                  <a:lnTo>
                    <a:pt x="4369" y="3492"/>
                  </a:lnTo>
                  <a:cubicBezTo>
                    <a:pt x="5333" y="3492"/>
                    <a:pt x="6115" y="2710"/>
                    <a:pt x="6115" y="1746"/>
                  </a:cubicBezTo>
                  <a:cubicBezTo>
                    <a:pt x="6115" y="783"/>
                    <a:pt x="5333" y="0"/>
                    <a:pt x="4369"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0" name="Google Shape;14530;p72"/>
            <p:cNvSpPr/>
            <p:nvPr/>
          </p:nvSpPr>
          <p:spPr>
            <a:xfrm>
              <a:off x="5848712" y="2960115"/>
              <a:ext cx="184630" cy="148652"/>
            </a:xfrm>
            <a:custGeom>
              <a:avLst/>
              <a:gdLst/>
              <a:ahLst/>
              <a:cxnLst/>
              <a:rect l="l" t="t" r="r" b="b"/>
              <a:pathLst>
                <a:path w="7051" h="5677" extrusionOk="0">
                  <a:moveTo>
                    <a:pt x="2223" y="0"/>
                  </a:moveTo>
                  <a:cubicBezTo>
                    <a:pt x="1498" y="0"/>
                    <a:pt x="906" y="582"/>
                    <a:pt x="906" y="1307"/>
                  </a:cubicBezTo>
                  <a:lnTo>
                    <a:pt x="906" y="1670"/>
                  </a:lnTo>
                  <a:cubicBezTo>
                    <a:pt x="906" y="1832"/>
                    <a:pt x="773" y="1965"/>
                    <a:pt x="611" y="1965"/>
                  </a:cubicBezTo>
                  <a:cubicBezTo>
                    <a:pt x="604" y="1965"/>
                    <a:pt x="598" y="1965"/>
                    <a:pt x="592" y="1965"/>
                  </a:cubicBezTo>
                  <a:cubicBezTo>
                    <a:pt x="314" y="1965"/>
                    <a:pt x="75" y="2172"/>
                    <a:pt x="38" y="2452"/>
                  </a:cubicBezTo>
                  <a:cubicBezTo>
                    <a:pt x="0" y="2776"/>
                    <a:pt x="258" y="3062"/>
                    <a:pt x="582" y="3062"/>
                  </a:cubicBezTo>
                  <a:lnTo>
                    <a:pt x="696" y="3062"/>
                  </a:lnTo>
                  <a:cubicBezTo>
                    <a:pt x="811" y="4532"/>
                    <a:pt x="2042" y="5676"/>
                    <a:pt x="3530" y="5676"/>
                  </a:cubicBezTo>
                  <a:cubicBezTo>
                    <a:pt x="5008" y="5676"/>
                    <a:pt x="6239" y="4532"/>
                    <a:pt x="6354" y="3062"/>
                  </a:cubicBezTo>
                  <a:lnTo>
                    <a:pt x="6478" y="3062"/>
                  </a:lnTo>
                  <a:cubicBezTo>
                    <a:pt x="6802" y="3062"/>
                    <a:pt x="7050" y="2776"/>
                    <a:pt x="7021" y="2452"/>
                  </a:cubicBezTo>
                  <a:cubicBezTo>
                    <a:pt x="6983" y="2175"/>
                    <a:pt x="6735" y="1965"/>
                    <a:pt x="6449" y="1965"/>
                  </a:cubicBezTo>
                  <a:cubicBezTo>
                    <a:pt x="6287" y="1965"/>
                    <a:pt x="6153" y="1832"/>
                    <a:pt x="6153" y="1670"/>
                  </a:cubicBezTo>
                  <a:lnTo>
                    <a:pt x="6153" y="1307"/>
                  </a:lnTo>
                  <a:cubicBezTo>
                    <a:pt x="6153" y="582"/>
                    <a:pt x="5571" y="0"/>
                    <a:pt x="4846"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1" name="Google Shape;14531;p72"/>
            <p:cNvSpPr/>
            <p:nvPr/>
          </p:nvSpPr>
          <p:spPr>
            <a:xfrm>
              <a:off x="5848948" y="2960115"/>
              <a:ext cx="132418" cy="148626"/>
            </a:xfrm>
            <a:custGeom>
              <a:avLst/>
              <a:gdLst/>
              <a:ahLst/>
              <a:cxnLst/>
              <a:rect l="l" t="t" r="r" b="b"/>
              <a:pathLst>
                <a:path w="5057" h="5676" extrusionOk="0">
                  <a:moveTo>
                    <a:pt x="2214" y="0"/>
                  </a:moveTo>
                  <a:cubicBezTo>
                    <a:pt x="1489" y="0"/>
                    <a:pt x="897" y="582"/>
                    <a:pt x="897" y="1307"/>
                  </a:cubicBezTo>
                  <a:lnTo>
                    <a:pt x="897" y="1670"/>
                  </a:lnTo>
                  <a:cubicBezTo>
                    <a:pt x="897" y="1832"/>
                    <a:pt x="764" y="1965"/>
                    <a:pt x="602" y="1965"/>
                  </a:cubicBezTo>
                  <a:cubicBezTo>
                    <a:pt x="315" y="1965"/>
                    <a:pt x="67" y="2175"/>
                    <a:pt x="29" y="2452"/>
                  </a:cubicBezTo>
                  <a:cubicBezTo>
                    <a:pt x="1" y="2776"/>
                    <a:pt x="249" y="3062"/>
                    <a:pt x="573" y="3062"/>
                  </a:cubicBezTo>
                  <a:lnTo>
                    <a:pt x="697" y="3062"/>
                  </a:lnTo>
                  <a:cubicBezTo>
                    <a:pt x="801" y="4557"/>
                    <a:pt x="2046" y="5676"/>
                    <a:pt x="3499" y="5676"/>
                  </a:cubicBezTo>
                  <a:cubicBezTo>
                    <a:pt x="3650" y="5676"/>
                    <a:pt x="3804" y="5664"/>
                    <a:pt x="3960" y="5638"/>
                  </a:cubicBezTo>
                  <a:cubicBezTo>
                    <a:pt x="2576" y="5428"/>
                    <a:pt x="1556" y="4236"/>
                    <a:pt x="1556" y="2843"/>
                  </a:cubicBezTo>
                  <a:lnTo>
                    <a:pt x="1556" y="1527"/>
                  </a:lnTo>
                  <a:cubicBezTo>
                    <a:pt x="1556" y="926"/>
                    <a:pt x="2042" y="439"/>
                    <a:pt x="2653" y="439"/>
                  </a:cubicBezTo>
                  <a:lnTo>
                    <a:pt x="4627" y="439"/>
                  </a:lnTo>
                  <a:cubicBezTo>
                    <a:pt x="4856" y="439"/>
                    <a:pt x="5047" y="248"/>
                    <a:pt x="5057" y="19"/>
                  </a:cubicBezTo>
                  <a:cubicBezTo>
                    <a:pt x="4980" y="10"/>
                    <a:pt x="4914" y="0"/>
                    <a:pt x="4837"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2" name="Google Shape;14532;p72"/>
            <p:cNvSpPr/>
            <p:nvPr/>
          </p:nvSpPr>
          <p:spPr>
            <a:xfrm>
              <a:off x="5889666" y="3005808"/>
              <a:ext cx="34512" cy="22781"/>
            </a:xfrm>
            <a:custGeom>
              <a:avLst/>
              <a:gdLst/>
              <a:ahLst/>
              <a:cxnLst/>
              <a:rect l="l" t="t" r="r" b="b"/>
              <a:pathLst>
                <a:path w="1318" h="870" extrusionOk="0">
                  <a:moveTo>
                    <a:pt x="659" y="1"/>
                  </a:moveTo>
                  <a:cubicBezTo>
                    <a:pt x="296" y="1"/>
                    <a:pt x="1" y="287"/>
                    <a:pt x="1" y="650"/>
                  </a:cubicBezTo>
                  <a:cubicBezTo>
                    <a:pt x="1" y="726"/>
                    <a:pt x="20" y="802"/>
                    <a:pt x="48" y="869"/>
                  </a:cubicBezTo>
                  <a:cubicBezTo>
                    <a:pt x="134" y="612"/>
                    <a:pt x="382" y="440"/>
                    <a:pt x="659" y="440"/>
                  </a:cubicBezTo>
                  <a:cubicBezTo>
                    <a:pt x="935" y="440"/>
                    <a:pt x="1184" y="612"/>
                    <a:pt x="1279" y="869"/>
                  </a:cubicBezTo>
                  <a:cubicBezTo>
                    <a:pt x="1298" y="802"/>
                    <a:pt x="1317" y="726"/>
                    <a:pt x="1317" y="650"/>
                  </a:cubicBezTo>
                  <a:cubicBezTo>
                    <a:pt x="1317" y="287"/>
                    <a:pt x="1021" y="1"/>
                    <a:pt x="659"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3" name="Google Shape;14533;p72"/>
            <p:cNvSpPr/>
            <p:nvPr/>
          </p:nvSpPr>
          <p:spPr>
            <a:xfrm>
              <a:off x="5958375" y="3005808"/>
              <a:ext cx="34486" cy="22781"/>
            </a:xfrm>
            <a:custGeom>
              <a:avLst/>
              <a:gdLst/>
              <a:ahLst/>
              <a:cxnLst/>
              <a:rect l="l" t="t" r="r" b="b"/>
              <a:pathLst>
                <a:path w="1317" h="870" extrusionOk="0">
                  <a:moveTo>
                    <a:pt x="658" y="1"/>
                  </a:moveTo>
                  <a:cubicBezTo>
                    <a:pt x="296" y="1"/>
                    <a:pt x="0" y="287"/>
                    <a:pt x="0" y="650"/>
                  </a:cubicBezTo>
                  <a:cubicBezTo>
                    <a:pt x="0" y="726"/>
                    <a:pt x="19" y="802"/>
                    <a:pt x="38" y="869"/>
                  </a:cubicBezTo>
                  <a:cubicBezTo>
                    <a:pt x="134" y="612"/>
                    <a:pt x="382" y="440"/>
                    <a:pt x="658" y="440"/>
                  </a:cubicBezTo>
                  <a:cubicBezTo>
                    <a:pt x="935" y="440"/>
                    <a:pt x="1183" y="612"/>
                    <a:pt x="1269" y="869"/>
                  </a:cubicBezTo>
                  <a:cubicBezTo>
                    <a:pt x="1297" y="802"/>
                    <a:pt x="1307" y="726"/>
                    <a:pt x="1317" y="650"/>
                  </a:cubicBezTo>
                  <a:cubicBezTo>
                    <a:pt x="1317" y="287"/>
                    <a:pt x="1021" y="1"/>
                    <a:pt x="658"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4" name="Google Shape;14534;p72"/>
            <p:cNvSpPr/>
            <p:nvPr/>
          </p:nvSpPr>
          <p:spPr>
            <a:xfrm>
              <a:off x="5915929" y="3057707"/>
              <a:ext cx="50668" cy="17361"/>
            </a:xfrm>
            <a:custGeom>
              <a:avLst/>
              <a:gdLst/>
              <a:ahLst/>
              <a:cxnLst/>
              <a:rect l="l" t="t" r="r" b="b"/>
              <a:pathLst>
                <a:path w="1935" h="663" extrusionOk="0">
                  <a:moveTo>
                    <a:pt x="312" y="1"/>
                  </a:moveTo>
                  <a:cubicBezTo>
                    <a:pt x="143" y="1"/>
                    <a:pt x="0" y="222"/>
                    <a:pt x="161" y="375"/>
                  </a:cubicBezTo>
                  <a:cubicBezTo>
                    <a:pt x="372" y="558"/>
                    <a:pt x="652" y="662"/>
                    <a:pt x="935" y="662"/>
                  </a:cubicBezTo>
                  <a:cubicBezTo>
                    <a:pt x="948" y="662"/>
                    <a:pt x="960" y="662"/>
                    <a:pt x="972" y="662"/>
                  </a:cubicBezTo>
                  <a:cubicBezTo>
                    <a:pt x="984" y="662"/>
                    <a:pt x="996" y="662"/>
                    <a:pt x="1008" y="662"/>
                  </a:cubicBezTo>
                  <a:cubicBezTo>
                    <a:pt x="1283" y="662"/>
                    <a:pt x="1563" y="558"/>
                    <a:pt x="1774" y="375"/>
                  </a:cubicBezTo>
                  <a:cubicBezTo>
                    <a:pt x="1935" y="222"/>
                    <a:pt x="1793" y="1"/>
                    <a:pt x="1623" y="1"/>
                  </a:cubicBezTo>
                  <a:cubicBezTo>
                    <a:pt x="1571" y="1"/>
                    <a:pt x="1517" y="21"/>
                    <a:pt x="1468" y="70"/>
                  </a:cubicBezTo>
                  <a:cubicBezTo>
                    <a:pt x="1316" y="170"/>
                    <a:pt x="1142" y="220"/>
                    <a:pt x="968" y="220"/>
                  </a:cubicBezTo>
                  <a:cubicBezTo>
                    <a:pt x="793" y="220"/>
                    <a:pt x="619" y="170"/>
                    <a:pt x="467" y="70"/>
                  </a:cubicBezTo>
                  <a:cubicBezTo>
                    <a:pt x="418" y="21"/>
                    <a:pt x="364" y="1"/>
                    <a:pt x="31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5" name="Google Shape;14535;p72"/>
            <p:cNvSpPr/>
            <p:nvPr/>
          </p:nvSpPr>
          <p:spPr>
            <a:xfrm>
              <a:off x="5901161" y="3012197"/>
              <a:ext cx="11521" cy="16889"/>
            </a:xfrm>
            <a:custGeom>
              <a:avLst/>
              <a:gdLst/>
              <a:ahLst/>
              <a:cxnLst/>
              <a:rect l="l" t="t" r="r" b="b"/>
              <a:pathLst>
                <a:path w="440" h="645" extrusionOk="0">
                  <a:moveTo>
                    <a:pt x="220" y="0"/>
                  </a:moveTo>
                  <a:cubicBezTo>
                    <a:pt x="110" y="0"/>
                    <a:pt x="0" y="72"/>
                    <a:pt x="0" y="215"/>
                  </a:cubicBezTo>
                  <a:lnTo>
                    <a:pt x="0" y="425"/>
                  </a:lnTo>
                  <a:cubicBezTo>
                    <a:pt x="0" y="549"/>
                    <a:pt x="96" y="644"/>
                    <a:pt x="220" y="644"/>
                  </a:cubicBezTo>
                  <a:cubicBezTo>
                    <a:pt x="344" y="644"/>
                    <a:pt x="439" y="549"/>
                    <a:pt x="439" y="434"/>
                  </a:cubicBezTo>
                  <a:lnTo>
                    <a:pt x="439" y="215"/>
                  </a:lnTo>
                  <a:cubicBezTo>
                    <a:pt x="439"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6" name="Google Shape;14536;p72"/>
            <p:cNvSpPr/>
            <p:nvPr/>
          </p:nvSpPr>
          <p:spPr>
            <a:xfrm>
              <a:off x="5969844" y="3012197"/>
              <a:ext cx="11521" cy="16889"/>
            </a:xfrm>
            <a:custGeom>
              <a:avLst/>
              <a:gdLst/>
              <a:ahLst/>
              <a:cxnLst/>
              <a:rect l="l" t="t" r="r" b="b"/>
              <a:pathLst>
                <a:path w="440" h="645" extrusionOk="0">
                  <a:moveTo>
                    <a:pt x="220" y="0"/>
                  </a:moveTo>
                  <a:cubicBezTo>
                    <a:pt x="111" y="0"/>
                    <a:pt x="1" y="72"/>
                    <a:pt x="1" y="215"/>
                  </a:cubicBezTo>
                  <a:lnTo>
                    <a:pt x="1" y="425"/>
                  </a:lnTo>
                  <a:cubicBezTo>
                    <a:pt x="1" y="549"/>
                    <a:pt x="96" y="644"/>
                    <a:pt x="220" y="644"/>
                  </a:cubicBezTo>
                  <a:cubicBezTo>
                    <a:pt x="335" y="644"/>
                    <a:pt x="430" y="549"/>
                    <a:pt x="440" y="434"/>
                  </a:cubicBezTo>
                  <a:lnTo>
                    <a:pt x="440" y="215"/>
                  </a:lnTo>
                  <a:cubicBezTo>
                    <a:pt x="440" y="72"/>
                    <a:pt x="330" y="0"/>
                    <a:pt x="220"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7" name="Google Shape;14537;p72"/>
            <p:cNvSpPr/>
            <p:nvPr/>
          </p:nvSpPr>
          <p:spPr>
            <a:xfrm>
              <a:off x="5922135" y="3011569"/>
              <a:ext cx="38256" cy="11260"/>
            </a:xfrm>
            <a:custGeom>
              <a:avLst/>
              <a:gdLst/>
              <a:ahLst/>
              <a:cxnLst/>
              <a:rect l="l" t="t" r="r" b="b"/>
              <a:pathLst>
                <a:path w="1461" h="430" extrusionOk="0">
                  <a:moveTo>
                    <a:pt x="296" y="0"/>
                  </a:moveTo>
                  <a:cubicBezTo>
                    <a:pt x="1" y="0"/>
                    <a:pt x="1" y="430"/>
                    <a:pt x="296" y="430"/>
                  </a:cubicBezTo>
                  <a:lnTo>
                    <a:pt x="1165" y="430"/>
                  </a:lnTo>
                  <a:cubicBezTo>
                    <a:pt x="1460" y="430"/>
                    <a:pt x="1460" y="0"/>
                    <a:pt x="1165"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8" name="Google Shape;14538;p72"/>
            <p:cNvSpPr/>
            <p:nvPr/>
          </p:nvSpPr>
          <p:spPr>
            <a:xfrm>
              <a:off x="5933630" y="3211648"/>
              <a:ext cx="15266" cy="11521"/>
            </a:xfrm>
            <a:custGeom>
              <a:avLst/>
              <a:gdLst/>
              <a:ahLst/>
              <a:cxnLst/>
              <a:rect l="l" t="t" r="r" b="b"/>
              <a:pathLst>
                <a:path w="583" h="440" extrusionOk="0">
                  <a:moveTo>
                    <a:pt x="296" y="1"/>
                  </a:moveTo>
                  <a:cubicBezTo>
                    <a:pt x="1" y="1"/>
                    <a:pt x="1" y="440"/>
                    <a:pt x="296" y="440"/>
                  </a:cubicBezTo>
                  <a:cubicBezTo>
                    <a:pt x="583" y="440"/>
                    <a:pt x="583" y="1"/>
                    <a:pt x="296"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9" name="Google Shape;14539;p72"/>
            <p:cNvSpPr/>
            <p:nvPr/>
          </p:nvSpPr>
          <p:spPr>
            <a:xfrm>
              <a:off x="5868691" y="2994156"/>
              <a:ext cx="66955" cy="57398"/>
            </a:xfrm>
            <a:custGeom>
              <a:avLst/>
              <a:gdLst/>
              <a:ahLst/>
              <a:cxnLst/>
              <a:rect l="l" t="t" r="r" b="b"/>
              <a:pathLst>
                <a:path w="2557" h="2192" extrusionOk="0">
                  <a:moveTo>
                    <a:pt x="1460" y="446"/>
                  </a:moveTo>
                  <a:cubicBezTo>
                    <a:pt x="1822" y="446"/>
                    <a:pt x="2118" y="732"/>
                    <a:pt x="2118" y="1104"/>
                  </a:cubicBezTo>
                  <a:cubicBezTo>
                    <a:pt x="2118" y="1497"/>
                    <a:pt x="1796" y="1755"/>
                    <a:pt x="1461" y="1755"/>
                  </a:cubicBezTo>
                  <a:cubicBezTo>
                    <a:pt x="1300" y="1755"/>
                    <a:pt x="1135" y="1695"/>
                    <a:pt x="1002" y="1562"/>
                  </a:cubicBezTo>
                  <a:cubicBezTo>
                    <a:pt x="582" y="1152"/>
                    <a:pt x="878" y="446"/>
                    <a:pt x="1460" y="446"/>
                  </a:cubicBezTo>
                  <a:close/>
                  <a:moveTo>
                    <a:pt x="1452" y="0"/>
                  </a:moveTo>
                  <a:cubicBezTo>
                    <a:pt x="1183" y="0"/>
                    <a:pt x="909" y="100"/>
                    <a:pt x="687" y="322"/>
                  </a:cubicBezTo>
                  <a:cubicBezTo>
                    <a:pt x="0" y="1018"/>
                    <a:pt x="487" y="2192"/>
                    <a:pt x="1460" y="2192"/>
                  </a:cubicBezTo>
                  <a:cubicBezTo>
                    <a:pt x="2061" y="2192"/>
                    <a:pt x="2557" y="1705"/>
                    <a:pt x="2557" y="1095"/>
                  </a:cubicBezTo>
                  <a:cubicBezTo>
                    <a:pt x="2557" y="436"/>
                    <a:pt x="2015" y="0"/>
                    <a:pt x="1452"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0" name="Google Shape;14540;p72"/>
            <p:cNvSpPr/>
            <p:nvPr/>
          </p:nvSpPr>
          <p:spPr>
            <a:xfrm>
              <a:off x="5937375" y="2994156"/>
              <a:ext cx="66719" cy="57398"/>
            </a:xfrm>
            <a:custGeom>
              <a:avLst/>
              <a:gdLst/>
              <a:ahLst/>
              <a:cxnLst/>
              <a:rect l="l" t="t" r="r" b="b"/>
              <a:pathLst>
                <a:path w="2548" h="2192" extrusionOk="0">
                  <a:moveTo>
                    <a:pt x="1460" y="446"/>
                  </a:moveTo>
                  <a:cubicBezTo>
                    <a:pt x="1823" y="446"/>
                    <a:pt x="2119" y="732"/>
                    <a:pt x="2119" y="1104"/>
                  </a:cubicBezTo>
                  <a:cubicBezTo>
                    <a:pt x="2119" y="1497"/>
                    <a:pt x="1797" y="1755"/>
                    <a:pt x="1459" y="1755"/>
                  </a:cubicBezTo>
                  <a:cubicBezTo>
                    <a:pt x="1296" y="1755"/>
                    <a:pt x="1129" y="1695"/>
                    <a:pt x="993" y="1562"/>
                  </a:cubicBezTo>
                  <a:cubicBezTo>
                    <a:pt x="583" y="1152"/>
                    <a:pt x="878" y="446"/>
                    <a:pt x="1460" y="446"/>
                  </a:cubicBezTo>
                  <a:close/>
                  <a:moveTo>
                    <a:pt x="1450" y="0"/>
                  </a:moveTo>
                  <a:cubicBezTo>
                    <a:pt x="1182" y="0"/>
                    <a:pt x="910" y="100"/>
                    <a:pt x="688" y="322"/>
                  </a:cubicBezTo>
                  <a:cubicBezTo>
                    <a:pt x="1" y="1018"/>
                    <a:pt x="487" y="2192"/>
                    <a:pt x="1460" y="2192"/>
                  </a:cubicBezTo>
                  <a:cubicBezTo>
                    <a:pt x="2061" y="2192"/>
                    <a:pt x="2548" y="1705"/>
                    <a:pt x="2548" y="1095"/>
                  </a:cubicBezTo>
                  <a:cubicBezTo>
                    <a:pt x="2548" y="436"/>
                    <a:pt x="2010" y="0"/>
                    <a:pt x="1450"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1" name="Google Shape;14541;p72"/>
            <p:cNvSpPr/>
            <p:nvPr/>
          </p:nvSpPr>
          <p:spPr>
            <a:xfrm>
              <a:off x="5811477" y="3169202"/>
              <a:ext cx="49725" cy="65724"/>
            </a:xfrm>
            <a:custGeom>
              <a:avLst/>
              <a:gdLst/>
              <a:ahLst/>
              <a:cxnLst/>
              <a:rect l="l" t="t" r="r" b="b"/>
              <a:pathLst>
                <a:path w="1899" h="2510" extrusionOk="0">
                  <a:moveTo>
                    <a:pt x="220" y="0"/>
                  </a:moveTo>
                  <a:cubicBezTo>
                    <a:pt x="125" y="115"/>
                    <a:pt x="48" y="248"/>
                    <a:pt x="1" y="382"/>
                  </a:cubicBezTo>
                  <a:lnTo>
                    <a:pt x="1212" y="1336"/>
                  </a:lnTo>
                  <a:cubicBezTo>
                    <a:pt x="1365" y="1460"/>
                    <a:pt x="1460" y="1650"/>
                    <a:pt x="1460" y="1860"/>
                  </a:cubicBezTo>
                  <a:lnTo>
                    <a:pt x="1460" y="2509"/>
                  </a:lnTo>
                  <a:lnTo>
                    <a:pt x="1899" y="2509"/>
                  </a:lnTo>
                  <a:lnTo>
                    <a:pt x="1899" y="2500"/>
                  </a:lnTo>
                  <a:lnTo>
                    <a:pt x="1899" y="1851"/>
                  </a:lnTo>
                  <a:cubicBezTo>
                    <a:pt x="1899" y="1517"/>
                    <a:pt x="1746" y="1202"/>
                    <a:pt x="1479" y="992"/>
                  </a:cubicBezTo>
                  <a:lnTo>
                    <a:pt x="22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2" name="Google Shape;14542;p72"/>
            <p:cNvSpPr/>
            <p:nvPr/>
          </p:nvSpPr>
          <p:spPr>
            <a:xfrm>
              <a:off x="6021324" y="3169202"/>
              <a:ext cx="49725" cy="65724"/>
            </a:xfrm>
            <a:custGeom>
              <a:avLst/>
              <a:gdLst/>
              <a:ahLst/>
              <a:cxnLst/>
              <a:rect l="l" t="t" r="r" b="b"/>
              <a:pathLst>
                <a:path w="1899" h="2510" extrusionOk="0">
                  <a:moveTo>
                    <a:pt x="1679" y="0"/>
                  </a:moveTo>
                  <a:lnTo>
                    <a:pt x="420" y="992"/>
                  </a:lnTo>
                  <a:cubicBezTo>
                    <a:pt x="153" y="1202"/>
                    <a:pt x="0" y="1517"/>
                    <a:pt x="0" y="1851"/>
                  </a:cubicBezTo>
                  <a:lnTo>
                    <a:pt x="0" y="2500"/>
                  </a:lnTo>
                  <a:lnTo>
                    <a:pt x="0" y="2509"/>
                  </a:lnTo>
                  <a:lnTo>
                    <a:pt x="439" y="2509"/>
                  </a:lnTo>
                  <a:lnTo>
                    <a:pt x="439" y="1860"/>
                  </a:lnTo>
                  <a:cubicBezTo>
                    <a:pt x="439" y="1650"/>
                    <a:pt x="525" y="1460"/>
                    <a:pt x="687" y="1336"/>
                  </a:cubicBezTo>
                  <a:lnTo>
                    <a:pt x="1899" y="382"/>
                  </a:lnTo>
                  <a:cubicBezTo>
                    <a:pt x="1851" y="248"/>
                    <a:pt x="1775" y="115"/>
                    <a:pt x="1679" y="0"/>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43" name="Google Shape;14543;p72"/>
          <p:cNvGrpSpPr/>
          <p:nvPr/>
        </p:nvGrpSpPr>
        <p:grpSpPr>
          <a:xfrm>
            <a:off x="7616069" y="4268056"/>
            <a:ext cx="263316" cy="354754"/>
            <a:chOff x="7616069" y="4268056"/>
            <a:chExt cx="263316" cy="354754"/>
          </a:xfrm>
        </p:grpSpPr>
        <p:sp>
          <p:nvSpPr>
            <p:cNvPr id="14544" name="Google Shape;14544;p72"/>
            <p:cNvSpPr/>
            <p:nvPr/>
          </p:nvSpPr>
          <p:spPr>
            <a:xfrm>
              <a:off x="7616069" y="4513881"/>
              <a:ext cx="263316" cy="108930"/>
            </a:xfrm>
            <a:custGeom>
              <a:avLst/>
              <a:gdLst/>
              <a:ahLst/>
              <a:cxnLst/>
              <a:rect l="l" t="t" r="r" b="b"/>
              <a:pathLst>
                <a:path w="10056" h="4160" extrusionOk="0">
                  <a:moveTo>
                    <a:pt x="3129" y="0"/>
                  </a:moveTo>
                  <a:lnTo>
                    <a:pt x="878" y="792"/>
                  </a:lnTo>
                  <a:cubicBezTo>
                    <a:pt x="353" y="983"/>
                    <a:pt x="0" y="1469"/>
                    <a:pt x="0" y="2032"/>
                  </a:cubicBezTo>
                  <a:lnTo>
                    <a:pt x="0" y="3501"/>
                  </a:lnTo>
                  <a:cubicBezTo>
                    <a:pt x="0" y="3864"/>
                    <a:pt x="296" y="4160"/>
                    <a:pt x="658" y="4160"/>
                  </a:cubicBezTo>
                  <a:lnTo>
                    <a:pt x="9407" y="4160"/>
                  </a:lnTo>
                  <a:cubicBezTo>
                    <a:pt x="9759" y="4160"/>
                    <a:pt x="10055" y="3864"/>
                    <a:pt x="10055" y="3501"/>
                  </a:cubicBezTo>
                  <a:lnTo>
                    <a:pt x="10055" y="2032"/>
                  </a:lnTo>
                  <a:cubicBezTo>
                    <a:pt x="10055" y="1469"/>
                    <a:pt x="9702" y="973"/>
                    <a:pt x="9178" y="792"/>
                  </a:cubicBezTo>
                  <a:lnTo>
                    <a:pt x="6917" y="0"/>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5" name="Google Shape;14545;p72"/>
            <p:cNvSpPr/>
            <p:nvPr/>
          </p:nvSpPr>
          <p:spPr>
            <a:xfrm>
              <a:off x="7719238" y="4514116"/>
              <a:ext cx="57214" cy="108694"/>
            </a:xfrm>
            <a:custGeom>
              <a:avLst/>
              <a:gdLst/>
              <a:ahLst/>
              <a:cxnLst/>
              <a:rect l="l" t="t" r="r" b="b"/>
              <a:pathLst>
                <a:path w="2185" h="4151" extrusionOk="0">
                  <a:moveTo>
                    <a:pt x="0" y="1"/>
                  </a:moveTo>
                  <a:lnTo>
                    <a:pt x="0" y="4151"/>
                  </a:lnTo>
                  <a:lnTo>
                    <a:pt x="2185" y="4151"/>
                  </a:lnTo>
                  <a:lnTo>
                    <a:pt x="2185" y="1"/>
                  </a:ln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6" name="Google Shape;14546;p72"/>
            <p:cNvSpPr/>
            <p:nvPr/>
          </p:nvSpPr>
          <p:spPr>
            <a:xfrm>
              <a:off x="7719238" y="4514116"/>
              <a:ext cx="57214" cy="34433"/>
            </a:xfrm>
            <a:custGeom>
              <a:avLst/>
              <a:gdLst/>
              <a:ahLst/>
              <a:cxnLst/>
              <a:rect l="l" t="t" r="r" b="b"/>
              <a:pathLst>
                <a:path w="2185" h="1315" extrusionOk="0">
                  <a:moveTo>
                    <a:pt x="0" y="1"/>
                  </a:moveTo>
                  <a:lnTo>
                    <a:pt x="0" y="936"/>
                  </a:lnTo>
                  <a:cubicBezTo>
                    <a:pt x="315" y="1189"/>
                    <a:pt x="701" y="1315"/>
                    <a:pt x="1089" y="1315"/>
                  </a:cubicBezTo>
                  <a:cubicBezTo>
                    <a:pt x="1476" y="1315"/>
                    <a:pt x="1865" y="1189"/>
                    <a:pt x="2185" y="936"/>
                  </a:cubicBezTo>
                  <a:lnTo>
                    <a:pt x="2185" y="1"/>
                  </a:ln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7" name="Google Shape;14547;p72"/>
            <p:cNvSpPr/>
            <p:nvPr/>
          </p:nvSpPr>
          <p:spPr>
            <a:xfrm>
              <a:off x="7642542" y="4268082"/>
              <a:ext cx="210344" cy="208852"/>
            </a:xfrm>
            <a:custGeom>
              <a:avLst/>
              <a:gdLst/>
              <a:ahLst/>
              <a:cxnLst/>
              <a:rect l="l" t="t" r="r" b="b"/>
              <a:pathLst>
                <a:path w="8033" h="7976" extrusionOk="0">
                  <a:moveTo>
                    <a:pt x="4017" y="0"/>
                  </a:moveTo>
                  <a:cubicBezTo>
                    <a:pt x="1966" y="0"/>
                    <a:pt x="306" y="1670"/>
                    <a:pt x="306" y="3721"/>
                  </a:cubicBezTo>
                  <a:lnTo>
                    <a:pt x="306" y="5466"/>
                  </a:lnTo>
                  <a:cubicBezTo>
                    <a:pt x="315" y="5924"/>
                    <a:pt x="239" y="6382"/>
                    <a:pt x="86" y="6821"/>
                  </a:cubicBezTo>
                  <a:cubicBezTo>
                    <a:pt x="0" y="7050"/>
                    <a:pt x="124" y="7308"/>
                    <a:pt x="353" y="7384"/>
                  </a:cubicBezTo>
                  <a:cubicBezTo>
                    <a:pt x="1117" y="7651"/>
                    <a:pt x="1908" y="7842"/>
                    <a:pt x="2710" y="7975"/>
                  </a:cubicBezTo>
                  <a:lnTo>
                    <a:pt x="5333" y="7975"/>
                  </a:lnTo>
                  <a:cubicBezTo>
                    <a:pt x="6125" y="7842"/>
                    <a:pt x="6917" y="7651"/>
                    <a:pt x="7680" y="7384"/>
                  </a:cubicBezTo>
                  <a:cubicBezTo>
                    <a:pt x="7919" y="7308"/>
                    <a:pt x="8033" y="7050"/>
                    <a:pt x="7947" y="6821"/>
                  </a:cubicBezTo>
                  <a:cubicBezTo>
                    <a:pt x="7795" y="6392"/>
                    <a:pt x="7718" y="5924"/>
                    <a:pt x="7728" y="5466"/>
                  </a:cubicBezTo>
                  <a:lnTo>
                    <a:pt x="7728" y="3721"/>
                  </a:lnTo>
                  <a:cubicBezTo>
                    <a:pt x="7728" y="1670"/>
                    <a:pt x="6068" y="0"/>
                    <a:pt x="4017"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8" name="Google Shape;14548;p72"/>
            <p:cNvSpPr/>
            <p:nvPr/>
          </p:nvSpPr>
          <p:spPr>
            <a:xfrm>
              <a:off x="7713477" y="4462663"/>
              <a:ext cx="68736" cy="74470"/>
            </a:xfrm>
            <a:custGeom>
              <a:avLst/>
              <a:gdLst/>
              <a:ahLst/>
              <a:cxnLst/>
              <a:rect l="l" t="t" r="r" b="b"/>
              <a:pathLst>
                <a:path w="2625" h="2844" extrusionOk="0">
                  <a:moveTo>
                    <a:pt x="1" y="1"/>
                  </a:moveTo>
                  <a:lnTo>
                    <a:pt x="1" y="1527"/>
                  </a:lnTo>
                  <a:cubicBezTo>
                    <a:pt x="1" y="2252"/>
                    <a:pt x="583" y="2844"/>
                    <a:pt x="1308" y="2844"/>
                  </a:cubicBezTo>
                  <a:cubicBezTo>
                    <a:pt x="2033" y="2844"/>
                    <a:pt x="2615" y="2252"/>
                    <a:pt x="2624" y="1527"/>
                  </a:cubicBezTo>
                  <a:lnTo>
                    <a:pt x="2624"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9" name="Google Shape;14549;p72"/>
            <p:cNvSpPr/>
            <p:nvPr/>
          </p:nvSpPr>
          <p:spPr>
            <a:xfrm>
              <a:off x="7713477" y="4462663"/>
              <a:ext cx="68736" cy="28620"/>
            </a:xfrm>
            <a:custGeom>
              <a:avLst/>
              <a:gdLst/>
              <a:ahLst/>
              <a:cxnLst/>
              <a:rect l="l" t="t" r="r" b="b"/>
              <a:pathLst>
                <a:path w="2625" h="1093" extrusionOk="0">
                  <a:moveTo>
                    <a:pt x="1" y="1"/>
                  </a:moveTo>
                  <a:lnTo>
                    <a:pt x="1" y="821"/>
                  </a:lnTo>
                  <a:cubicBezTo>
                    <a:pt x="416" y="1002"/>
                    <a:pt x="862" y="1093"/>
                    <a:pt x="1309" y="1093"/>
                  </a:cubicBezTo>
                  <a:cubicBezTo>
                    <a:pt x="1756" y="1093"/>
                    <a:pt x="2204" y="1002"/>
                    <a:pt x="2624" y="821"/>
                  </a:cubicBezTo>
                  <a:lnTo>
                    <a:pt x="2624"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0" name="Google Shape;14550;p72"/>
            <p:cNvSpPr/>
            <p:nvPr/>
          </p:nvSpPr>
          <p:spPr>
            <a:xfrm>
              <a:off x="7673257" y="4319771"/>
              <a:ext cx="148914" cy="160147"/>
            </a:xfrm>
            <a:custGeom>
              <a:avLst/>
              <a:gdLst/>
              <a:ahLst/>
              <a:cxnLst/>
              <a:rect l="l" t="t" r="r" b="b"/>
              <a:pathLst>
                <a:path w="5687" h="6116" extrusionOk="0">
                  <a:moveTo>
                    <a:pt x="1" y="1"/>
                  </a:moveTo>
                  <a:lnTo>
                    <a:pt x="1" y="3273"/>
                  </a:lnTo>
                  <a:cubicBezTo>
                    <a:pt x="1" y="4838"/>
                    <a:pt x="1279" y="6116"/>
                    <a:pt x="2844" y="6116"/>
                  </a:cubicBezTo>
                  <a:cubicBezTo>
                    <a:pt x="4408" y="6116"/>
                    <a:pt x="5687" y="4838"/>
                    <a:pt x="5687" y="3273"/>
                  </a:cubicBezTo>
                  <a:lnTo>
                    <a:pt x="5687"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1" name="Google Shape;14551;p72"/>
            <p:cNvSpPr/>
            <p:nvPr/>
          </p:nvSpPr>
          <p:spPr>
            <a:xfrm>
              <a:off x="7673047" y="4319771"/>
              <a:ext cx="149124" cy="160174"/>
            </a:xfrm>
            <a:custGeom>
              <a:avLst/>
              <a:gdLst/>
              <a:ahLst/>
              <a:cxnLst/>
              <a:rect l="l" t="t" r="r" b="b"/>
              <a:pathLst>
                <a:path w="5695" h="6117" extrusionOk="0">
                  <a:moveTo>
                    <a:pt x="9" y="1"/>
                  </a:moveTo>
                  <a:lnTo>
                    <a:pt x="9" y="3273"/>
                  </a:lnTo>
                  <a:cubicBezTo>
                    <a:pt x="0" y="4860"/>
                    <a:pt x="1293" y="6116"/>
                    <a:pt x="2825" y="6116"/>
                  </a:cubicBezTo>
                  <a:cubicBezTo>
                    <a:pt x="2978" y="6116"/>
                    <a:pt x="3134" y="6104"/>
                    <a:pt x="3291" y="6078"/>
                  </a:cubicBezTo>
                  <a:cubicBezTo>
                    <a:pt x="1907" y="5858"/>
                    <a:pt x="886" y="4675"/>
                    <a:pt x="886" y="3273"/>
                  </a:cubicBezTo>
                  <a:lnTo>
                    <a:pt x="886" y="2042"/>
                  </a:lnTo>
                  <a:cubicBezTo>
                    <a:pt x="886" y="1747"/>
                    <a:pt x="1039" y="1460"/>
                    <a:pt x="1297" y="1308"/>
                  </a:cubicBezTo>
                  <a:cubicBezTo>
                    <a:pt x="1487" y="1184"/>
                    <a:pt x="1678" y="1041"/>
                    <a:pt x="1860" y="898"/>
                  </a:cubicBezTo>
                  <a:cubicBezTo>
                    <a:pt x="1898" y="869"/>
                    <a:pt x="1945" y="859"/>
                    <a:pt x="1984" y="859"/>
                  </a:cubicBezTo>
                  <a:cubicBezTo>
                    <a:pt x="2031" y="859"/>
                    <a:pt x="2079" y="869"/>
                    <a:pt x="2117" y="898"/>
                  </a:cubicBezTo>
                  <a:cubicBezTo>
                    <a:pt x="2709" y="1336"/>
                    <a:pt x="3901" y="2071"/>
                    <a:pt x="5695" y="2472"/>
                  </a:cubicBezTo>
                  <a:lnTo>
                    <a:pt x="569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2" name="Google Shape;14552;p72"/>
            <p:cNvSpPr/>
            <p:nvPr/>
          </p:nvSpPr>
          <p:spPr>
            <a:xfrm>
              <a:off x="7699992" y="4371251"/>
              <a:ext cx="26761" cy="11260"/>
            </a:xfrm>
            <a:custGeom>
              <a:avLst/>
              <a:gdLst/>
              <a:ahLst/>
              <a:cxnLst/>
              <a:rect l="l" t="t" r="r" b="b"/>
              <a:pathLst>
                <a:path w="1022" h="430" extrusionOk="0">
                  <a:moveTo>
                    <a:pt x="296" y="0"/>
                  </a:moveTo>
                  <a:cubicBezTo>
                    <a:pt x="1" y="0"/>
                    <a:pt x="1" y="429"/>
                    <a:pt x="296" y="429"/>
                  </a:cubicBezTo>
                  <a:lnTo>
                    <a:pt x="735" y="429"/>
                  </a:lnTo>
                  <a:cubicBezTo>
                    <a:pt x="1021" y="429"/>
                    <a:pt x="1021" y="0"/>
                    <a:pt x="73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3" name="Google Shape;14553;p72"/>
            <p:cNvSpPr/>
            <p:nvPr/>
          </p:nvSpPr>
          <p:spPr>
            <a:xfrm>
              <a:off x="7768701" y="4371251"/>
              <a:ext cx="26735" cy="11260"/>
            </a:xfrm>
            <a:custGeom>
              <a:avLst/>
              <a:gdLst/>
              <a:ahLst/>
              <a:cxnLst/>
              <a:rect l="l" t="t" r="r" b="b"/>
              <a:pathLst>
                <a:path w="1021" h="430" extrusionOk="0">
                  <a:moveTo>
                    <a:pt x="296" y="0"/>
                  </a:moveTo>
                  <a:cubicBezTo>
                    <a:pt x="0" y="0"/>
                    <a:pt x="0" y="429"/>
                    <a:pt x="296" y="429"/>
                  </a:cubicBezTo>
                  <a:lnTo>
                    <a:pt x="725" y="429"/>
                  </a:lnTo>
                  <a:cubicBezTo>
                    <a:pt x="1021" y="429"/>
                    <a:pt x="1021" y="0"/>
                    <a:pt x="725" y="0"/>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4" name="Google Shape;14554;p72"/>
            <p:cNvSpPr/>
            <p:nvPr/>
          </p:nvSpPr>
          <p:spPr>
            <a:xfrm>
              <a:off x="7814394" y="4571278"/>
              <a:ext cx="43991" cy="40115"/>
            </a:xfrm>
            <a:custGeom>
              <a:avLst/>
              <a:gdLst/>
              <a:ahLst/>
              <a:cxnLst/>
              <a:rect l="l" t="t" r="r" b="b"/>
              <a:pathLst>
                <a:path w="1680" h="1532" extrusionOk="0">
                  <a:moveTo>
                    <a:pt x="840" y="0"/>
                  </a:moveTo>
                  <a:cubicBezTo>
                    <a:pt x="731" y="0"/>
                    <a:pt x="621" y="74"/>
                    <a:pt x="621" y="222"/>
                  </a:cubicBezTo>
                  <a:lnTo>
                    <a:pt x="621" y="546"/>
                  </a:lnTo>
                  <a:lnTo>
                    <a:pt x="297" y="546"/>
                  </a:lnTo>
                  <a:cubicBezTo>
                    <a:pt x="1" y="546"/>
                    <a:pt x="1" y="985"/>
                    <a:pt x="297" y="985"/>
                  </a:cubicBezTo>
                  <a:lnTo>
                    <a:pt x="621" y="985"/>
                  </a:lnTo>
                  <a:lnTo>
                    <a:pt x="621" y="1309"/>
                  </a:lnTo>
                  <a:cubicBezTo>
                    <a:pt x="621" y="1457"/>
                    <a:pt x="731" y="1531"/>
                    <a:pt x="840" y="1531"/>
                  </a:cubicBezTo>
                  <a:cubicBezTo>
                    <a:pt x="950" y="1531"/>
                    <a:pt x="1060" y="1457"/>
                    <a:pt x="1060" y="1309"/>
                  </a:cubicBezTo>
                  <a:lnTo>
                    <a:pt x="1060" y="985"/>
                  </a:lnTo>
                  <a:lnTo>
                    <a:pt x="1384" y="985"/>
                  </a:lnTo>
                  <a:cubicBezTo>
                    <a:pt x="1680" y="985"/>
                    <a:pt x="1680" y="546"/>
                    <a:pt x="1384" y="546"/>
                  </a:cubicBezTo>
                  <a:lnTo>
                    <a:pt x="1060" y="546"/>
                  </a:lnTo>
                  <a:lnTo>
                    <a:pt x="1060" y="222"/>
                  </a:lnTo>
                  <a:cubicBezTo>
                    <a:pt x="1060" y="74"/>
                    <a:pt x="950" y="0"/>
                    <a:pt x="840" y="0"/>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5" name="Google Shape;14555;p72"/>
            <p:cNvSpPr/>
            <p:nvPr/>
          </p:nvSpPr>
          <p:spPr>
            <a:xfrm>
              <a:off x="7644794" y="4588560"/>
              <a:ext cx="57214" cy="34250"/>
            </a:xfrm>
            <a:custGeom>
              <a:avLst/>
              <a:gdLst/>
              <a:ahLst/>
              <a:cxnLst/>
              <a:rect l="l" t="t" r="r" b="b"/>
              <a:pathLst>
                <a:path w="2185" h="1308" extrusionOk="0">
                  <a:moveTo>
                    <a:pt x="220" y="1"/>
                  </a:moveTo>
                  <a:cubicBezTo>
                    <a:pt x="96" y="1"/>
                    <a:pt x="0" y="96"/>
                    <a:pt x="0" y="211"/>
                  </a:cubicBezTo>
                  <a:lnTo>
                    <a:pt x="0" y="1088"/>
                  </a:lnTo>
                  <a:cubicBezTo>
                    <a:pt x="0" y="1212"/>
                    <a:pt x="96" y="1308"/>
                    <a:pt x="220" y="1308"/>
                  </a:cubicBezTo>
                  <a:lnTo>
                    <a:pt x="1965" y="1308"/>
                  </a:lnTo>
                  <a:cubicBezTo>
                    <a:pt x="2089" y="1308"/>
                    <a:pt x="2185" y="1212"/>
                    <a:pt x="2185" y="1088"/>
                  </a:cubicBezTo>
                  <a:lnTo>
                    <a:pt x="2185" y="211"/>
                  </a:lnTo>
                  <a:cubicBezTo>
                    <a:pt x="2185" y="96"/>
                    <a:pt x="2089" y="1"/>
                    <a:pt x="1965" y="1"/>
                  </a:cubicBezTo>
                  <a:close/>
                </a:path>
              </a:pathLst>
            </a:custGeom>
            <a:solidFill>
              <a:srgbClr val="ACB9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6" name="Google Shape;14556;p72"/>
            <p:cNvSpPr/>
            <p:nvPr/>
          </p:nvSpPr>
          <p:spPr>
            <a:xfrm>
              <a:off x="7667653" y="4571278"/>
              <a:ext cx="11390" cy="28568"/>
            </a:xfrm>
            <a:custGeom>
              <a:avLst/>
              <a:gdLst/>
              <a:ahLst/>
              <a:cxnLst/>
              <a:rect l="l" t="t" r="r" b="b"/>
              <a:pathLst>
                <a:path w="435" h="1091" extrusionOk="0">
                  <a:moveTo>
                    <a:pt x="216" y="0"/>
                  </a:moveTo>
                  <a:cubicBezTo>
                    <a:pt x="107" y="0"/>
                    <a:pt x="0" y="74"/>
                    <a:pt x="5" y="222"/>
                  </a:cubicBezTo>
                  <a:lnTo>
                    <a:pt x="5" y="871"/>
                  </a:lnTo>
                  <a:cubicBezTo>
                    <a:pt x="5" y="995"/>
                    <a:pt x="100" y="1090"/>
                    <a:pt x="215" y="1090"/>
                  </a:cubicBezTo>
                  <a:cubicBezTo>
                    <a:pt x="339" y="1090"/>
                    <a:pt x="434" y="995"/>
                    <a:pt x="434" y="871"/>
                  </a:cubicBezTo>
                  <a:lnTo>
                    <a:pt x="434" y="222"/>
                  </a:lnTo>
                  <a:cubicBezTo>
                    <a:pt x="434" y="74"/>
                    <a:pt x="324" y="0"/>
                    <a:pt x="2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7" name="Google Shape;14557;p72"/>
            <p:cNvSpPr/>
            <p:nvPr/>
          </p:nvSpPr>
          <p:spPr>
            <a:xfrm>
              <a:off x="7707743" y="4388350"/>
              <a:ext cx="11521" cy="17151"/>
            </a:xfrm>
            <a:custGeom>
              <a:avLst/>
              <a:gdLst/>
              <a:ahLst/>
              <a:cxnLst/>
              <a:rect l="l" t="t" r="r" b="b"/>
              <a:pathLst>
                <a:path w="440" h="655" extrusionOk="0">
                  <a:moveTo>
                    <a:pt x="220" y="1"/>
                  </a:moveTo>
                  <a:cubicBezTo>
                    <a:pt x="110" y="1"/>
                    <a:pt x="0" y="72"/>
                    <a:pt x="0" y="215"/>
                  </a:cubicBezTo>
                  <a:lnTo>
                    <a:pt x="0" y="435"/>
                  </a:lnTo>
                  <a:cubicBezTo>
                    <a:pt x="0" y="559"/>
                    <a:pt x="96" y="654"/>
                    <a:pt x="220" y="654"/>
                  </a:cubicBezTo>
                  <a:cubicBezTo>
                    <a:pt x="334" y="654"/>
                    <a:pt x="439" y="559"/>
                    <a:pt x="439" y="435"/>
                  </a:cubicBezTo>
                  <a:lnTo>
                    <a:pt x="439" y="215"/>
                  </a:lnTo>
                  <a:cubicBezTo>
                    <a:pt x="439" y="72"/>
                    <a:pt x="329" y="1"/>
                    <a:pt x="220"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8" name="Google Shape;14558;p72"/>
            <p:cNvSpPr/>
            <p:nvPr/>
          </p:nvSpPr>
          <p:spPr>
            <a:xfrm>
              <a:off x="7776426" y="4388350"/>
              <a:ext cx="11286" cy="17151"/>
            </a:xfrm>
            <a:custGeom>
              <a:avLst/>
              <a:gdLst/>
              <a:ahLst/>
              <a:cxnLst/>
              <a:rect l="l" t="t" r="r" b="b"/>
              <a:pathLst>
                <a:path w="431" h="655" extrusionOk="0">
                  <a:moveTo>
                    <a:pt x="215" y="1"/>
                  </a:moveTo>
                  <a:cubicBezTo>
                    <a:pt x="108" y="1"/>
                    <a:pt x="1" y="72"/>
                    <a:pt x="1" y="215"/>
                  </a:cubicBezTo>
                  <a:lnTo>
                    <a:pt x="1" y="435"/>
                  </a:lnTo>
                  <a:cubicBezTo>
                    <a:pt x="1" y="559"/>
                    <a:pt x="96" y="654"/>
                    <a:pt x="220" y="654"/>
                  </a:cubicBezTo>
                  <a:cubicBezTo>
                    <a:pt x="335" y="654"/>
                    <a:pt x="430" y="559"/>
                    <a:pt x="430" y="435"/>
                  </a:cubicBezTo>
                  <a:lnTo>
                    <a:pt x="430" y="215"/>
                  </a:lnTo>
                  <a:cubicBezTo>
                    <a:pt x="430" y="72"/>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9" name="Google Shape;14559;p72"/>
            <p:cNvSpPr/>
            <p:nvPr/>
          </p:nvSpPr>
          <p:spPr>
            <a:xfrm>
              <a:off x="7721987" y="4425454"/>
              <a:ext cx="51480" cy="22886"/>
            </a:xfrm>
            <a:custGeom>
              <a:avLst/>
              <a:gdLst/>
              <a:ahLst/>
              <a:cxnLst/>
              <a:rect l="l" t="t" r="r" b="b"/>
              <a:pathLst>
                <a:path w="1966" h="874" extrusionOk="0">
                  <a:moveTo>
                    <a:pt x="229" y="0"/>
                  </a:moveTo>
                  <a:cubicBezTo>
                    <a:pt x="95" y="0"/>
                    <a:pt x="0" y="134"/>
                    <a:pt x="38" y="258"/>
                  </a:cubicBezTo>
                  <a:cubicBezTo>
                    <a:pt x="219" y="668"/>
                    <a:pt x="601" y="873"/>
                    <a:pt x="981" y="873"/>
                  </a:cubicBezTo>
                  <a:cubicBezTo>
                    <a:pt x="1362" y="873"/>
                    <a:pt x="1741" y="668"/>
                    <a:pt x="1918" y="258"/>
                  </a:cubicBezTo>
                  <a:cubicBezTo>
                    <a:pt x="1965" y="134"/>
                    <a:pt x="1870" y="0"/>
                    <a:pt x="17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0" name="Google Shape;14560;p72"/>
            <p:cNvSpPr/>
            <p:nvPr/>
          </p:nvSpPr>
          <p:spPr>
            <a:xfrm>
              <a:off x="7650528" y="4268056"/>
              <a:ext cx="194371" cy="108956"/>
            </a:xfrm>
            <a:custGeom>
              <a:avLst/>
              <a:gdLst/>
              <a:ahLst/>
              <a:cxnLst/>
              <a:rect l="l" t="t" r="r" b="b"/>
              <a:pathLst>
                <a:path w="7423" h="4161" extrusionOk="0">
                  <a:moveTo>
                    <a:pt x="3711" y="0"/>
                  </a:moveTo>
                  <a:cubicBezTo>
                    <a:pt x="3689" y="0"/>
                    <a:pt x="3667" y="1"/>
                    <a:pt x="3645" y="1"/>
                  </a:cubicBezTo>
                  <a:cubicBezTo>
                    <a:pt x="1622" y="39"/>
                    <a:pt x="1" y="1690"/>
                    <a:pt x="1" y="3712"/>
                  </a:cubicBezTo>
                  <a:lnTo>
                    <a:pt x="1" y="3855"/>
                  </a:lnTo>
                  <a:cubicBezTo>
                    <a:pt x="468" y="3674"/>
                    <a:pt x="1594" y="3216"/>
                    <a:pt x="2452" y="2529"/>
                  </a:cubicBezTo>
                  <a:cubicBezTo>
                    <a:pt x="2568" y="2437"/>
                    <a:pt x="2709" y="2392"/>
                    <a:pt x="2850" y="2392"/>
                  </a:cubicBezTo>
                  <a:cubicBezTo>
                    <a:pt x="2988" y="2392"/>
                    <a:pt x="3127" y="2435"/>
                    <a:pt x="3244" y="2520"/>
                  </a:cubicBezTo>
                  <a:cubicBezTo>
                    <a:pt x="3874" y="2997"/>
                    <a:pt x="5267" y="3846"/>
                    <a:pt x="7423" y="4160"/>
                  </a:cubicBezTo>
                  <a:lnTo>
                    <a:pt x="7423" y="3817"/>
                  </a:lnTo>
                  <a:cubicBezTo>
                    <a:pt x="7423" y="1759"/>
                    <a:pt x="5760" y="0"/>
                    <a:pt x="3711"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1" name="Google Shape;14561;p72"/>
            <p:cNvSpPr/>
            <p:nvPr/>
          </p:nvSpPr>
          <p:spPr>
            <a:xfrm>
              <a:off x="7747701" y="4492147"/>
              <a:ext cx="65724" cy="130663"/>
            </a:xfrm>
            <a:custGeom>
              <a:avLst/>
              <a:gdLst/>
              <a:ahLst/>
              <a:cxnLst/>
              <a:rect l="l" t="t" r="r" b="b"/>
              <a:pathLst>
                <a:path w="2510" h="4990" extrusionOk="0">
                  <a:moveTo>
                    <a:pt x="1308" y="0"/>
                  </a:moveTo>
                  <a:lnTo>
                    <a:pt x="1" y="4990"/>
                  </a:lnTo>
                  <a:lnTo>
                    <a:pt x="1088" y="4990"/>
                  </a:lnTo>
                  <a:lnTo>
                    <a:pt x="2300" y="2366"/>
                  </a:lnTo>
                  <a:cubicBezTo>
                    <a:pt x="2367" y="2223"/>
                    <a:pt x="2348" y="2061"/>
                    <a:pt x="2271" y="1937"/>
                  </a:cubicBezTo>
                  <a:lnTo>
                    <a:pt x="1966" y="1489"/>
                  </a:lnTo>
                  <a:lnTo>
                    <a:pt x="2395" y="916"/>
                  </a:lnTo>
                  <a:cubicBezTo>
                    <a:pt x="2510" y="764"/>
                    <a:pt x="2452" y="544"/>
                    <a:pt x="2281" y="458"/>
                  </a:cubicBezTo>
                  <a:lnTo>
                    <a:pt x="1308"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2" name="Google Shape;14562;p72"/>
            <p:cNvSpPr/>
            <p:nvPr/>
          </p:nvSpPr>
          <p:spPr>
            <a:xfrm>
              <a:off x="7682003" y="4492147"/>
              <a:ext cx="65724" cy="130663"/>
            </a:xfrm>
            <a:custGeom>
              <a:avLst/>
              <a:gdLst/>
              <a:ahLst/>
              <a:cxnLst/>
              <a:rect l="l" t="t" r="r" b="b"/>
              <a:pathLst>
                <a:path w="2510" h="4990" extrusionOk="0">
                  <a:moveTo>
                    <a:pt x="1203" y="0"/>
                  </a:moveTo>
                  <a:lnTo>
                    <a:pt x="230" y="458"/>
                  </a:lnTo>
                  <a:cubicBezTo>
                    <a:pt x="58" y="544"/>
                    <a:pt x="1" y="764"/>
                    <a:pt x="115" y="916"/>
                  </a:cubicBezTo>
                  <a:lnTo>
                    <a:pt x="544" y="1489"/>
                  </a:lnTo>
                  <a:lnTo>
                    <a:pt x="239" y="1937"/>
                  </a:lnTo>
                  <a:cubicBezTo>
                    <a:pt x="153" y="2071"/>
                    <a:pt x="144" y="2233"/>
                    <a:pt x="211" y="2366"/>
                  </a:cubicBezTo>
                  <a:lnTo>
                    <a:pt x="1422" y="4990"/>
                  </a:lnTo>
                  <a:lnTo>
                    <a:pt x="2510" y="4990"/>
                  </a:lnTo>
                  <a:lnTo>
                    <a:pt x="1203"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3" name="Google Shape;14563;p72"/>
            <p:cNvSpPr/>
            <p:nvPr/>
          </p:nvSpPr>
          <p:spPr>
            <a:xfrm>
              <a:off x="7715231" y="4268082"/>
              <a:ext cx="129668" cy="92931"/>
            </a:xfrm>
            <a:custGeom>
              <a:avLst/>
              <a:gdLst/>
              <a:ahLst/>
              <a:cxnLst/>
              <a:rect l="l" t="t" r="r" b="b"/>
              <a:pathLst>
                <a:path w="4952" h="3549" extrusionOk="0">
                  <a:moveTo>
                    <a:pt x="1248" y="1"/>
                  </a:moveTo>
                  <a:cubicBezTo>
                    <a:pt x="837" y="1"/>
                    <a:pt x="417" y="71"/>
                    <a:pt x="0" y="220"/>
                  </a:cubicBezTo>
                  <a:cubicBezTo>
                    <a:pt x="859" y="1336"/>
                    <a:pt x="2509" y="2986"/>
                    <a:pt x="4952" y="3549"/>
                  </a:cubicBezTo>
                  <a:cubicBezTo>
                    <a:pt x="4858" y="1501"/>
                    <a:pt x="3156" y="1"/>
                    <a:pt x="1248" y="1"/>
                  </a:cubicBezTo>
                  <a:close/>
                </a:path>
              </a:pathLst>
            </a:custGeom>
            <a:solidFill>
              <a:srgbClr val="788A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4" name="Google Shape;14564;p72"/>
            <p:cNvSpPr/>
            <p:nvPr/>
          </p:nvSpPr>
          <p:spPr>
            <a:xfrm>
              <a:off x="7644794" y="4605554"/>
              <a:ext cx="57214" cy="17256"/>
            </a:xfrm>
            <a:custGeom>
              <a:avLst/>
              <a:gdLst/>
              <a:ahLst/>
              <a:cxnLst/>
              <a:rect l="l" t="t" r="r" b="b"/>
              <a:pathLst>
                <a:path w="2185" h="659" extrusionOk="0">
                  <a:moveTo>
                    <a:pt x="0" y="0"/>
                  </a:moveTo>
                  <a:lnTo>
                    <a:pt x="0" y="439"/>
                  </a:lnTo>
                  <a:cubicBezTo>
                    <a:pt x="0" y="563"/>
                    <a:pt x="96" y="659"/>
                    <a:pt x="220" y="659"/>
                  </a:cubicBezTo>
                  <a:lnTo>
                    <a:pt x="1965" y="659"/>
                  </a:lnTo>
                  <a:cubicBezTo>
                    <a:pt x="2089" y="659"/>
                    <a:pt x="2185" y="563"/>
                    <a:pt x="2185" y="439"/>
                  </a:cubicBezTo>
                  <a:lnTo>
                    <a:pt x="2185" y="0"/>
                  </a:lnTo>
                  <a:cubicBezTo>
                    <a:pt x="2185" y="125"/>
                    <a:pt x="2089" y="220"/>
                    <a:pt x="1965" y="220"/>
                  </a:cubicBezTo>
                  <a:lnTo>
                    <a:pt x="220" y="220"/>
                  </a:lnTo>
                  <a:cubicBezTo>
                    <a:pt x="96" y="220"/>
                    <a:pt x="0" y="125"/>
                    <a:pt x="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65" name="Google Shape;14565;p72"/>
          <p:cNvGrpSpPr/>
          <p:nvPr/>
        </p:nvGrpSpPr>
        <p:grpSpPr>
          <a:xfrm>
            <a:off x="7164404" y="4268318"/>
            <a:ext cx="263316" cy="354493"/>
            <a:chOff x="7164404" y="4268318"/>
            <a:chExt cx="263316" cy="354493"/>
          </a:xfrm>
        </p:grpSpPr>
        <p:sp>
          <p:nvSpPr>
            <p:cNvPr id="14566" name="Google Shape;14566;p72"/>
            <p:cNvSpPr/>
            <p:nvPr/>
          </p:nvSpPr>
          <p:spPr>
            <a:xfrm>
              <a:off x="7170898" y="4268318"/>
              <a:ext cx="250590" cy="280049"/>
            </a:xfrm>
            <a:custGeom>
              <a:avLst/>
              <a:gdLst/>
              <a:ahLst/>
              <a:cxnLst/>
              <a:rect l="l" t="t" r="r" b="b"/>
              <a:pathLst>
                <a:path w="9570" h="10695" extrusionOk="0">
                  <a:moveTo>
                    <a:pt x="4780" y="1"/>
                  </a:moveTo>
                  <a:cubicBezTo>
                    <a:pt x="3016" y="1"/>
                    <a:pt x="1499" y="1260"/>
                    <a:pt x="1193" y="3006"/>
                  </a:cubicBezTo>
                  <a:lnTo>
                    <a:pt x="30" y="9531"/>
                  </a:lnTo>
                  <a:cubicBezTo>
                    <a:pt x="1" y="9703"/>
                    <a:pt x="77" y="9884"/>
                    <a:pt x="239" y="9979"/>
                  </a:cubicBezTo>
                  <a:lnTo>
                    <a:pt x="1508" y="10695"/>
                  </a:lnTo>
                  <a:lnTo>
                    <a:pt x="8062" y="10695"/>
                  </a:lnTo>
                  <a:lnTo>
                    <a:pt x="9341" y="9979"/>
                  </a:lnTo>
                  <a:cubicBezTo>
                    <a:pt x="9493" y="9884"/>
                    <a:pt x="9570" y="9703"/>
                    <a:pt x="9531" y="9531"/>
                  </a:cubicBezTo>
                  <a:lnTo>
                    <a:pt x="8377" y="3006"/>
                  </a:lnTo>
                  <a:cubicBezTo>
                    <a:pt x="8062" y="1260"/>
                    <a:pt x="6555" y="1"/>
                    <a:pt x="478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7" name="Google Shape;14567;p72"/>
            <p:cNvSpPr/>
            <p:nvPr/>
          </p:nvSpPr>
          <p:spPr>
            <a:xfrm>
              <a:off x="7164404" y="4474158"/>
              <a:ext cx="263316" cy="148652"/>
            </a:xfrm>
            <a:custGeom>
              <a:avLst/>
              <a:gdLst/>
              <a:ahLst/>
              <a:cxnLst/>
              <a:rect l="l" t="t" r="r" b="b"/>
              <a:pathLst>
                <a:path w="10056" h="5677" extrusionOk="0">
                  <a:moveTo>
                    <a:pt x="3712" y="1"/>
                  </a:moveTo>
                  <a:lnTo>
                    <a:pt x="3712" y="1126"/>
                  </a:lnTo>
                  <a:cubicBezTo>
                    <a:pt x="3712" y="1498"/>
                    <a:pt x="3483" y="1823"/>
                    <a:pt x="3130" y="1947"/>
                  </a:cubicBezTo>
                  <a:lnTo>
                    <a:pt x="879" y="2748"/>
                  </a:lnTo>
                  <a:cubicBezTo>
                    <a:pt x="354" y="2929"/>
                    <a:pt x="1" y="3425"/>
                    <a:pt x="1" y="3979"/>
                  </a:cubicBezTo>
                  <a:lnTo>
                    <a:pt x="1" y="5018"/>
                  </a:lnTo>
                  <a:cubicBezTo>
                    <a:pt x="1" y="5381"/>
                    <a:pt x="297" y="5677"/>
                    <a:pt x="659" y="5677"/>
                  </a:cubicBezTo>
                  <a:lnTo>
                    <a:pt x="9398" y="5677"/>
                  </a:lnTo>
                  <a:cubicBezTo>
                    <a:pt x="9760" y="5677"/>
                    <a:pt x="10056" y="5381"/>
                    <a:pt x="10056" y="5018"/>
                  </a:cubicBezTo>
                  <a:lnTo>
                    <a:pt x="10056" y="3979"/>
                  </a:lnTo>
                  <a:cubicBezTo>
                    <a:pt x="10056" y="3425"/>
                    <a:pt x="9703" y="2929"/>
                    <a:pt x="9178" y="2748"/>
                  </a:cubicBezTo>
                  <a:lnTo>
                    <a:pt x="6927" y="1947"/>
                  </a:lnTo>
                  <a:cubicBezTo>
                    <a:pt x="6574" y="1823"/>
                    <a:pt x="6345" y="1498"/>
                    <a:pt x="6335" y="1126"/>
                  </a:cubicBezTo>
                  <a:lnTo>
                    <a:pt x="6335" y="1"/>
                  </a:ln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8" name="Google Shape;14568;p72"/>
            <p:cNvSpPr/>
            <p:nvPr/>
          </p:nvSpPr>
          <p:spPr>
            <a:xfrm>
              <a:off x="7164666" y="4547607"/>
              <a:ext cx="263055" cy="75203"/>
            </a:xfrm>
            <a:custGeom>
              <a:avLst/>
              <a:gdLst/>
              <a:ahLst/>
              <a:cxnLst/>
              <a:rect l="l" t="t" r="r" b="b"/>
              <a:pathLst>
                <a:path w="10046" h="2872" extrusionOk="0">
                  <a:moveTo>
                    <a:pt x="745" y="0"/>
                  </a:moveTo>
                  <a:cubicBezTo>
                    <a:pt x="287" y="210"/>
                    <a:pt x="0" y="668"/>
                    <a:pt x="0" y="1183"/>
                  </a:cubicBezTo>
                  <a:lnTo>
                    <a:pt x="0" y="2213"/>
                  </a:lnTo>
                  <a:cubicBezTo>
                    <a:pt x="0" y="2576"/>
                    <a:pt x="287" y="2872"/>
                    <a:pt x="649" y="2872"/>
                  </a:cubicBezTo>
                  <a:lnTo>
                    <a:pt x="9388" y="2872"/>
                  </a:lnTo>
                  <a:cubicBezTo>
                    <a:pt x="9750" y="2872"/>
                    <a:pt x="10046" y="2576"/>
                    <a:pt x="10046" y="2213"/>
                  </a:cubicBezTo>
                  <a:lnTo>
                    <a:pt x="10046" y="1183"/>
                  </a:lnTo>
                  <a:cubicBezTo>
                    <a:pt x="10046" y="668"/>
                    <a:pt x="9750" y="210"/>
                    <a:pt x="9292" y="0"/>
                  </a:cubicBezTo>
                  <a:cubicBezTo>
                    <a:pt x="8405" y="802"/>
                    <a:pt x="6822" y="1345"/>
                    <a:pt x="5018" y="1345"/>
                  </a:cubicBezTo>
                  <a:cubicBezTo>
                    <a:pt x="3215" y="1345"/>
                    <a:pt x="1632" y="802"/>
                    <a:pt x="745" y="0"/>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9" name="Google Shape;14569;p72"/>
            <p:cNvSpPr/>
            <p:nvPr/>
          </p:nvSpPr>
          <p:spPr>
            <a:xfrm>
              <a:off x="7175166" y="4547607"/>
              <a:ext cx="242080" cy="46740"/>
            </a:xfrm>
            <a:custGeom>
              <a:avLst/>
              <a:gdLst/>
              <a:ahLst/>
              <a:cxnLst/>
              <a:rect l="l" t="t" r="r" b="b"/>
              <a:pathLst>
                <a:path w="9245" h="1785" extrusionOk="0">
                  <a:moveTo>
                    <a:pt x="344" y="0"/>
                  </a:moveTo>
                  <a:cubicBezTo>
                    <a:pt x="220" y="57"/>
                    <a:pt x="96" y="143"/>
                    <a:pt x="0" y="239"/>
                  </a:cubicBezTo>
                  <a:cubicBezTo>
                    <a:pt x="868" y="1164"/>
                    <a:pt x="2595" y="1784"/>
                    <a:pt x="4617" y="1784"/>
                  </a:cubicBezTo>
                  <a:cubicBezTo>
                    <a:pt x="6649" y="1784"/>
                    <a:pt x="8367" y="1164"/>
                    <a:pt x="9244" y="239"/>
                  </a:cubicBezTo>
                  <a:cubicBezTo>
                    <a:pt x="9139" y="143"/>
                    <a:pt x="9025" y="57"/>
                    <a:pt x="8891" y="0"/>
                  </a:cubicBezTo>
                  <a:cubicBezTo>
                    <a:pt x="8004" y="802"/>
                    <a:pt x="6421" y="1345"/>
                    <a:pt x="4617" y="1345"/>
                  </a:cubicBezTo>
                  <a:cubicBezTo>
                    <a:pt x="2814" y="1345"/>
                    <a:pt x="1231" y="802"/>
                    <a:pt x="344" y="0"/>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0" name="Google Shape;14570;p72"/>
            <p:cNvSpPr/>
            <p:nvPr/>
          </p:nvSpPr>
          <p:spPr>
            <a:xfrm>
              <a:off x="7261838" y="4474158"/>
              <a:ext cx="68709" cy="22833"/>
            </a:xfrm>
            <a:custGeom>
              <a:avLst/>
              <a:gdLst/>
              <a:ahLst/>
              <a:cxnLst/>
              <a:rect l="l" t="t" r="r" b="b"/>
              <a:pathLst>
                <a:path w="2624" h="872" extrusionOk="0">
                  <a:moveTo>
                    <a:pt x="0" y="1"/>
                  </a:moveTo>
                  <a:lnTo>
                    <a:pt x="0" y="592"/>
                  </a:lnTo>
                  <a:cubicBezTo>
                    <a:pt x="415" y="778"/>
                    <a:pt x="861" y="871"/>
                    <a:pt x="1309" y="871"/>
                  </a:cubicBezTo>
                  <a:cubicBezTo>
                    <a:pt x="1756" y="871"/>
                    <a:pt x="2204" y="778"/>
                    <a:pt x="2624" y="592"/>
                  </a:cubicBezTo>
                  <a:lnTo>
                    <a:pt x="2624" y="1"/>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1" name="Google Shape;14571;p72"/>
            <p:cNvSpPr/>
            <p:nvPr/>
          </p:nvSpPr>
          <p:spPr>
            <a:xfrm>
              <a:off x="7221618" y="4291046"/>
              <a:ext cx="148914" cy="194371"/>
            </a:xfrm>
            <a:custGeom>
              <a:avLst/>
              <a:gdLst/>
              <a:ahLst/>
              <a:cxnLst/>
              <a:rect l="l" t="t" r="r" b="b"/>
              <a:pathLst>
                <a:path w="5687" h="7423" extrusionOk="0">
                  <a:moveTo>
                    <a:pt x="2843" y="1"/>
                  </a:moveTo>
                  <a:cubicBezTo>
                    <a:pt x="1460" y="1"/>
                    <a:pt x="277" y="1002"/>
                    <a:pt x="48" y="2367"/>
                  </a:cubicBezTo>
                  <a:cubicBezTo>
                    <a:pt x="20" y="2538"/>
                    <a:pt x="1" y="2710"/>
                    <a:pt x="10" y="2872"/>
                  </a:cubicBezTo>
                  <a:lnTo>
                    <a:pt x="10" y="4589"/>
                  </a:lnTo>
                  <a:cubicBezTo>
                    <a:pt x="10" y="6154"/>
                    <a:pt x="1279" y="7423"/>
                    <a:pt x="2843" y="7423"/>
                  </a:cubicBezTo>
                  <a:cubicBezTo>
                    <a:pt x="4408" y="7423"/>
                    <a:pt x="5686" y="6154"/>
                    <a:pt x="5686" y="4580"/>
                  </a:cubicBezTo>
                  <a:lnTo>
                    <a:pt x="5686" y="2872"/>
                  </a:lnTo>
                  <a:cubicBezTo>
                    <a:pt x="5686" y="2710"/>
                    <a:pt x="5667" y="2538"/>
                    <a:pt x="5639" y="2367"/>
                  </a:cubicBezTo>
                  <a:cubicBezTo>
                    <a:pt x="5410" y="1002"/>
                    <a:pt x="4227" y="1"/>
                    <a:pt x="2843"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2" name="Google Shape;14572;p72"/>
            <p:cNvSpPr/>
            <p:nvPr/>
          </p:nvSpPr>
          <p:spPr>
            <a:xfrm>
              <a:off x="7221382" y="4291046"/>
              <a:ext cx="148888" cy="194397"/>
            </a:xfrm>
            <a:custGeom>
              <a:avLst/>
              <a:gdLst/>
              <a:ahLst/>
              <a:cxnLst/>
              <a:rect l="l" t="t" r="r" b="b"/>
              <a:pathLst>
                <a:path w="5686" h="7424" extrusionOk="0">
                  <a:moveTo>
                    <a:pt x="2850" y="0"/>
                  </a:moveTo>
                  <a:cubicBezTo>
                    <a:pt x="1511" y="0"/>
                    <a:pt x="349" y="946"/>
                    <a:pt x="76" y="2262"/>
                  </a:cubicBezTo>
                  <a:cubicBezTo>
                    <a:pt x="38" y="2462"/>
                    <a:pt x="10" y="2672"/>
                    <a:pt x="10" y="2872"/>
                  </a:cubicBezTo>
                  <a:lnTo>
                    <a:pt x="10" y="3044"/>
                  </a:lnTo>
                  <a:lnTo>
                    <a:pt x="10" y="4589"/>
                  </a:lnTo>
                  <a:cubicBezTo>
                    <a:pt x="1" y="6176"/>
                    <a:pt x="1292" y="7423"/>
                    <a:pt x="2823" y="7423"/>
                  </a:cubicBezTo>
                  <a:cubicBezTo>
                    <a:pt x="2977" y="7423"/>
                    <a:pt x="3134" y="7411"/>
                    <a:pt x="3291" y="7385"/>
                  </a:cubicBezTo>
                  <a:cubicBezTo>
                    <a:pt x="1908" y="7175"/>
                    <a:pt x="887" y="5982"/>
                    <a:pt x="887" y="4589"/>
                  </a:cubicBezTo>
                  <a:lnTo>
                    <a:pt x="887" y="3378"/>
                  </a:lnTo>
                  <a:cubicBezTo>
                    <a:pt x="887" y="2949"/>
                    <a:pt x="1193" y="2586"/>
                    <a:pt x="1612" y="2519"/>
                  </a:cubicBezTo>
                  <a:cubicBezTo>
                    <a:pt x="2022" y="2443"/>
                    <a:pt x="2442" y="2405"/>
                    <a:pt x="2852" y="2405"/>
                  </a:cubicBezTo>
                  <a:cubicBezTo>
                    <a:pt x="3835" y="2405"/>
                    <a:pt x="4770" y="2596"/>
                    <a:pt x="5476" y="2949"/>
                  </a:cubicBezTo>
                  <a:lnTo>
                    <a:pt x="5686" y="3044"/>
                  </a:lnTo>
                  <a:lnTo>
                    <a:pt x="5686" y="2882"/>
                  </a:lnTo>
                  <a:cubicBezTo>
                    <a:pt x="5686" y="2710"/>
                    <a:pt x="5676" y="2538"/>
                    <a:pt x="5648" y="2367"/>
                  </a:cubicBezTo>
                  <a:cubicBezTo>
                    <a:pt x="5428" y="1022"/>
                    <a:pt x="4274" y="29"/>
                    <a:pt x="2910" y="1"/>
                  </a:cubicBezTo>
                  <a:cubicBezTo>
                    <a:pt x="2890" y="0"/>
                    <a:pt x="2870" y="0"/>
                    <a:pt x="2850"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3" name="Google Shape;14573;p72"/>
            <p:cNvSpPr/>
            <p:nvPr/>
          </p:nvSpPr>
          <p:spPr>
            <a:xfrm>
              <a:off x="7270767" y="4433755"/>
              <a:ext cx="50799" cy="17465"/>
            </a:xfrm>
            <a:custGeom>
              <a:avLst/>
              <a:gdLst/>
              <a:ahLst/>
              <a:cxnLst/>
              <a:rect l="l" t="t" r="r" b="b"/>
              <a:pathLst>
                <a:path w="1940" h="667" extrusionOk="0">
                  <a:moveTo>
                    <a:pt x="321" y="1"/>
                  </a:moveTo>
                  <a:cubicBezTo>
                    <a:pt x="149" y="1"/>
                    <a:pt x="0" y="224"/>
                    <a:pt x="156" y="380"/>
                  </a:cubicBezTo>
                  <a:cubicBezTo>
                    <a:pt x="375" y="562"/>
                    <a:pt x="647" y="666"/>
                    <a:pt x="929" y="666"/>
                  </a:cubicBezTo>
                  <a:cubicBezTo>
                    <a:pt x="942" y="666"/>
                    <a:pt x="954" y="666"/>
                    <a:pt x="966" y="666"/>
                  </a:cubicBezTo>
                  <a:cubicBezTo>
                    <a:pt x="979" y="666"/>
                    <a:pt x="991" y="666"/>
                    <a:pt x="1004" y="666"/>
                  </a:cubicBezTo>
                  <a:cubicBezTo>
                    <a:pt x="1286" y="666"/>
                    <a:pt x="1558" y="562"/>
                    <a:pt x="1777" y="380"/>
                  </a:cubicBezTo>
                  <a:cubicBezTo>
                    <a:pt x="1940" y="224"/>
                    <a:pt x="1788" y="1"/>
                    <a:pt x="1618" y="1"/>
                  </a:cubicBezTo>
                  <a:cubicBezTo>
                    <a:pt x="1568" y="1"/>
                    <a:pt x="1517" y="20"/>
                    <a:pt x="1472" y="65"/>
                  </a:cubicBezTo>
                  <a:cubicBezTo>
                    <a:pt x="1319" y="170"/>
                    <a:pt x="1143" y="222"/>
                    <a:pt x="968" y="222"/>
                  </a:cubicBezTo>
                  <a:cubicBezTo>
                    <a:pt x="792" y="222"/>
                    <a:pt x="618" y="170"/>
                    <a:pt x="470" y="65"/>
                  </a:cubicBezTo>
                  <a:cubicBezTo>
                    <a:pt x="423" y="20"/>
                    <a:pt x="371" y="1"/>
                    <a:pt x="32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4" name="Google Shape;14574;p72"/>
            <p:cNvSpPr/>
            <p:nvPr/>
          </p:nvSpPr>
          <p:spPr>
            <a:xfrm>
              <a:off x="7256104" y="4394084"/>
              <a:ext cx="11495" cy="17151"/>
            </a:xfrm>
            <a:custGeom>
              <a:avLst/>
              <a:gdLst/>
              <a:ahLst/>
              <a:cxnLst/>
              <a:rect l="l" t="t" r="r" b="b"/>
              <a:pathLst>
                <a:path w="439" h="655" extrusionOk="0">
                  <a:moveTo>
                    <a:pt x="219" y="1"/>
                  </a:moveTo>
                  <a:cubicBezTo>
                    <a:pt x="110" y="1"/>
                    <a:pt x="0" y="73"/>
                    <a:pt x="0" y="216"/>
                  </a:cubicBezTo>
                  <a:lnTo>
                    <a:pt x="0" y="435"/>
                  </a:lnTo>
                  <a:cubicBezTo>
                    <a:pt x="0" y="559"/>
                    <a:pt x="95" y="654"/>
                    <a:pt x="219" y="654"/>
                  </a:cubicBezTo>
                  <a:cubicBezTo>
                    <a:pt x="334" y="654"/>
                    <a:pt x="439" y="559"/>
                    <a:pt x="439" y="435"/>
                  </a:cubicBezTo>
                  <a:lnTo>
                    <a:pt x="439" y="216"/>
                  </a:lnTo>
                  <a:cubicBezTo>
                    <a:pt x="439" y="73"/>
                    <a:pt x="329" y="1"/>
                    <a:pt x="219"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5" name="Google Shape;14575;p72"/>
            <p:cNvSpPr/>
            <p:nvPr/>
          </p:nvSpPr>
          <p:spPr>
            <a:xfrm>
              <a:off x="7324787" y="4394084"/>
              <a:ext cx="11260" cy="17151"/>
            </a:xfrm>
            <a:custGeom>
              <a:avLst/>
              <a:gdLst/>
              <a:ahLst/>
              <a:cxnLst/>
              <a:rect l="l" t="t" r="r" b="b"/>
              <a:pathLst>
                <a:path w="430" h="655" extrusionOk="0">
                  <a:moveTo>
                    <a:pt x="215" y="1"/>
                  </a:moveTo>
                  <a:cubicBezTo>
                    <a:pt x="108" y="1"/>
                    <a:pt x="1" y="73"/>
                    <a:pt x="1" y="216"/>
                  </a:cubicBezTo>
                  <a:lnTo>
                    <a:pt x="1" y="435"/>
                  </a:lnTo>
                  <a:cubicBezTo>
                    <a:pt x="1" y="559"/>
                    <a:pt x="96" y="654"/>
                    <a:pt x="210" y="654"/>
                  </a:cubicBezTo>
                  <a:cubicBezTo>
                    <a:pt x="334" y="654"/>
                    <a:pt x="430" y="559"/>
                    <a:pt x="430" y="435"/>
                  </a:cubicBezTo>
                  <a:lnTo>
                    <a:pt x="430" y="216"/>
                  </a:lnTo>
                  <a:cubicBezTo>
                    <a:pt x="430" y="73"/>
                    <a:pt x="323" y="1"/>
                    <a:pt x="215"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6" name="Google Shape;14576;p72"/>
            <p:cNvSpPr/>
            <p:nvPr/>
          </p:nvSpPr>
          <p:spPr>
            <a:xfrm>
              <a:off x="7248353" y="4376986"/>
              <a:ext cx="26761" cy="11260"/>
            </a:xfrm>
            <a:custGeom>
              <a:avLst/>
              <a:gdLst/>
              <a:ahLst/>
              <a:cxnLst/>
              <a:rect l="l" t="t" r="r" b="b"/>
              <a:pathLst>
                <a:path w="1022" h="430" extrusionOk="0">
                  <a:moveTo>
                    <a:pt x="744" y="0"/>
                  </a:moveTo>
                  <a:cubicBezTo>
                    <a:pt x="741" y="0"/>
                    <a:pt x="738" y="0"/>
                    <a:pt x="735" y="0"/>
                  </a:cubicBezTo>
                  <a:lnTo>
                    <a:pt x="296" y="0"/>
                  </a:lnTo>
                  <a:cubicBezTo>
                    <a:pt x="0" y="0"/>
                    <a:pt x="0" y="430"/>
                    <a:pt x="296" y="430"/>
                  </a:cubicBezTo>
                  <a:lnTo>
                    <a:pt x="735" y="430"/>
                  </a:lnTo>
                  <a:cubicBezTo>
                    <a:pt x="1018" y="430"/>
                    <a:pt x="1021" y="0"/>
                    <a:pt x="744"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7" name="Google Shape;14577;p72"/>
            <p:cNvSpPr/>
            <p:nvPr/>
          </p:nvSpPr>
          <p:spPr>
            <a:xfrm>
              <a:off x="7317036" y="4376986"/>
              <a:ext cx="26761" cy="11260"/>
            </a:xfrm>
            <a:custGeom>
              <a:avLst/>
              <a:gdLst/>
              <a:ahLst/>
              <a:cxnLst/>
              <a:rect l="l" t="t" r="r" b="b"/>
              <a:pathLst>
                <a:path w="1022" h="430" extrusionOk="0">
                  <a:moveTo>
                    <a:pt x="735" y="0"/>
                  </a:moveTo>
                  <a:cubicBezTo>
                    <a:pt x="732" y="0"/>
                    <a:pt x="729" y="0"/>
                    <a:pt x="726" y="0"/>
                  </a:cubicBezTo>
                  <a:lnTo>
                    <a:pt x="297" y="0"/>
                  </a:lnTo>
                  <a:cubicBezTo>
                    <a:pt x="1" y="0"/>
                    <a:pt x="1" y="430"/>
                    <a:pt x="297" y="430"/>
                  </a:cubicBezTo>
                  <a:lnTo>
                    <a:pt x="726" y="430"/>
                  </a:lnTo>
                  <a:cubicBezTo>
                    <a:pt x="1018" y="430"/>
                    <a:pt x="1022" y="0"/>
                    <a:pt x="735"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8" name="Google Shape;14578;p72"/>
            <p:cNvSpPr/>
            <p:nvPr/>
          </p:nvSpPr>
          <p:spPr>
            <a:xfrm>
              <a:off x="7266840" y="4580836"/>
              <a:ext cx="23750" cy="41975"/>
            </a:xfrm>
            <a:custGeom>
              <a:avLst/>
              <a:gdLst/>
              <a:ahLst/>
              <a:cxnLst/>
              <a:rect l="l" t="t" r="r" b="b"/>
              <a:pathLst>
                <a:path w="907" h="1603" extrusionOk="0">
                  <a:moveTo>
                    <a:pt x="0" y="0"/>
                  </a:moveTo>
                  <a:lnTo>
                    <a:pt x="458" y="1603"/>
                  </a:lnTo>
                  <a:lnTo>
                    <a:pt x="907" y="1603"/>
                  </a:lnTo>
                  <a:lnTo>
                    <a:pt x="468" y="57"/>
                  </a:lnTo>
                  <a:cubicBezTo>
                    <a:pt x="306" y="38"/>
                    <a:pt x="153" y="19"/>
                    <a:pt x="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9" name="Google Shape;14579;p72"/>
            <p:cNvSpPr/>
            <p:nvPr/>
          </p:nvSpPr>
          <p:spPr>
            <a:xfrm>
              <a:off x="7301797" y="4580836"/>
              <a:ext cx="24012" cy="41975"/>
            </a:xfrm>
            <a:custGeom>
              <a:avLst/>
              <a:gdLst/>
              <a:ahLst/>
              <a:cxnLst/>
              <a:rect l="l" t="t" r="r" b="b"/>
              <a:pathLst>
                <a:path w="917" h="1603" extrusionOk="0">
                  <a:moveTo>
                    <a:pt x="917" y="0"/>
                  </a:moveTo>
                  <a:lnTo>
                    <a:pt x="917" y="0"/>
                  </a:lnTo>
                  <a:cubicBezTo>
                    <a:pt x="764" y="19"/>
                    <a:pt x="602" y="38"/>
                    <a:pt x="449" y="57"/>
                  </a:cubicBezTo>
                  <a:lnTo>
                    <a:pt x="1" y="1603"/>
                  </a:lnTo>
                  <a:lnTo>
                    <a:pt x="459" y="1603"/>
                  </a:lnTo>
                  <a:lnTo>
                    <a:pt x="917"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0" name="Google Shape;14580;p72"/>
            <p:cNvSpPr/>
            <p:nvPr/>
          </p:nvSpPr>
          <p:spPr>
            <a:xfrm>
              <a:off x="7222377" y="4291046"/>
              <a:ext cx="147657" cy="66719"/>
            </a:xfrm>
            <a:custGeom>
              <a:avLst/>
              <a:gdLst/>
              <a:ahLst/>
              <a:cxnLst/>
              <a:rect l="l" t="t" r="r" b="b"/>
              <a:pathLst>
                <a:path w="5639" h="2548" extrusionOk="0">
                  <a:moveTo>
                    <a:pt x="2814" y="1"/>
                  </a:moveTo>
                  <a:cubicBezTo>
                    <a:pt x="1431" y="1"/>
                    <a:pt x="248" y="1002"/>
                    <a:pt x="19" y="2367"/>
                  </a:cubicBezTo>
                  <a:cubicBezTo>
                    <a:pt x="10" y="2433"/>
                    <a:pt x="0" y="2491"/>
                    <a:pt x="0" y="2548"/>
                  </a:cubicBezTo>
                  <a:cubicBezTo>
                    <a:pt x="735" y="2195"/>
                    <a:pt x="1727" y="1966"/>
                    <a:pt x="2814" y="1966"/>
                  </a:cubicBezTo>
                  <a:cubicBezTo>
                    <a:pt x="3902" y="1966"/>
                    <a:pt x="4894" y="2185"/>
                    <a:pt x="5638" y="2548"/>
                  </a:cubicBezTo>
                  <a:cubicBezTo>
                    <a:pt x="5629" y="2491"/>
                    <a:pt x="5629" y="2433"/>
                    <a:pt x="5610" y="2367"/>
                  </a:cubicBezTo>
                  <a:cubicBezTo>
                    <a:pt x="5381" y="1002"/>
                    <a:pt x="4198" y="1"/>
                    <a:pt x="2814"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1" name="Google Shape;14581;p72"/>
            <p:cNvSpPr/>
            <p:nvPr/>
          </p:nvSpPr>
          <p:spPr>
            <a:xfrm>
              <a:off x="7222377" y="4291099"/>
              <a:ext cx="85206" cy="66667"/>
            </a:xfrm>
            <a:custGeom>
              <a:avLst/>
              <a:gdLst/>
              <a:ahLst/>
              <a:cxnLst/>
              <a:rect l="l" t="t" r="r" b="b"/>
              <a:pathLst>
                <a:path w="3254" h="2546" extrusionOk="0">
                  <a:moveTo>
                    <a:pt x="2799" y="0"/>
                  </a:moveTo>
                  <a:cubicBezTo>
                    <a:pt x="1441" y="0"/>
                    <a:pt x="243" y="981"/>
                    <a:pt x="19" y="2365"/>
                  </a:cubicBezTo>
                  <a:cubicBezTo>
                    <a:pt x="10" y="2431"/>
                    <a:pt x="0" y="2489"/>
                    <a:pt x="0" y="2546"/>
                  </a:cubicBezTo>
                  <a:cubicBezTo>
                    <a:pt x="296" y="2403"/>
                    <a:pt x="601" y="2288"/>
                    <a:pt x="926" y="2202"/>
                  </a:cubicBezTo>
                  <a:cubicBezTo>
                    <a:pt x="1183" y="1077"/>
                    <a:pt x="2108" y="209"/>
                    <a:pt x="3253" y="37"/>
                  </a:cubicBezTo>
                  <a:cubicBezTo>
                    <a:pt x="3101" y="12"/>
                    <a:pt x="2949" y="0"/>
                    <a:pt x="279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82" name="Google Shape;14582;p72"/>
          <p:cNvGrpSpPr/>
          <p:nvPr/>
        </p:nvGrpSpPr>
        <p:grpSpPr>
          <a:xfrm>
            <a:off x="5358346" y="2879911"/>
            <a:ext cx="263316" cy="354754"/>
            <a:chOff x="5358346" y="2879911"/>
            <a:chExt cx="263316" cy="354754"/>
          </a:xfrm>
        </p:grpSpPr>
        <p:sp>
          <p:nvSpPr>
            <p:cNvPr id="14583" name="Google Shape;14583;p72"/>
            <p:cNvSpPr/>
            <p:nvPr/>
          </p:nvSpPr>
          <p:spPr>
            <a:xfrm>
              <a:off x="5392805" y="3120237"/>
              <a:ext cx="194371" cy="51480"/>
            </a:xfrm>
            <a:custGeom>
              <a:avLst/>
              <a:gdLst/>
              <a:ahLst/>
              <a:cxnLst/>
              <a:rect l="l" t="t" r="r" b="b"/>
              <a:pathLst>
                <a:path w="7423" h="1966" extrusionOk="0">
                  <a:moveTo>
                    <a:pt x="869" y="0"/>
                  </a:moveTo>
                  <a:cubicBezTo>
                    <a:pt x="392" y="0"/>
                    <a:pt x="1" y="391"/>
                    <a:pt x="1" y="878"/>
                  </a:cubicBezTo>
                  <a:lnTo>
                    <a:pt x="1" y="1965"/>
                  </a:lnTo>
                  <a:lnTo>
                    <a:pt x="7423" y="1965"/>
                  </a:lnTo>
                  <a:lnTo>
                    <a:pt x="7423" y="878"/>
                  </a:lnTo>
                  <a:cubicBezTo>
                    <a:pt x="7423" y="391"/>
                    <a:pt x="7032" y="0"/>
                    <a:pt x="6555" y="0"/>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4" name="Google Shape;14584;p72"/>
            <p:cNvSpPr/>
            <p:nvPr/>
          </p:nvSpPr>
          <p:spPr>
            <a:xfrm>
              <a:off x="5450020" y="2879911"/>
              <a:ext cx="79969" cy="46007"/>
            </a:xfrm>
            <a:custGeom>
              <a:avLst/>
              <a:gdLst/>
              <a:ahLst/>
              <a:cxnLst/>
              <a:rect l="l" t="t" r="r" b="b"/>
              <a:pathLst>
                <a:path w="3054" h="1757" extrusionOk="0">
                  <a:moveTo>
                    <a:pt x="868" y="1"/>
                  </a:moveTo>
                  <a:cubicBezTo>
                    <a:pt x="391" y="1"/>
                    <a:pt x="0" y="392"/>
                    <a:pt x="0" y="879"/>
                  </a:cubicBezTo>
                  <a:cubicBezTo>
                    <a:pt x="0" y="1356"/>
                    <a:pt x="391" y="1756"/>
                    <a:pt x="868" y="1756"/>
                  </a:cubicBezTo>
                  <a:lnTo>
                    <a:pt x="2185" y="1756"/>
                  </a:lnTo>
                  <a:cubicBezTo>
                    <a:pt x="2662" y="1756"/>
                    <a:pt x="3053" y="1356"/>
                    <a:pt x="3053" y="879"/>
                  </a:cubicBezTo>
                  <a:cubicBezTo>
                    <a:pt x="3053" y="392"/>
                    <a:pt x="2662" y="1"/>
                    <a:pt x="2185" y="1"/>
                  </a:cubicBezTo>
                  <a:close/>
                </a:path>
              </a:pathLst>
            </a:custGeom>
            <a:solidFill>
              <a:srgbClr val="F4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5" name="Google Shape;14585;p72"/>
            <p:cNvSpPr/>
            <p:nvPr/>
          </p:nvSpPr>
          <p:spPr>
            <a:xfrm>
              <a:off x="5358346" y="3091512"/>
              <a:ext cx="263316" cy="143153"/>
            </a:xfrm>
            <a:custGeom>
              <a:avLst/>
              <a:gdLst/>
              <a:ahLst/>
              <a:cxnLst/>
              <a:rect l="l" t="t" r="r" b="b"/>
              <a:pathLst>
                <a:path w="10056" h="5467" extrusionOk="0">
                  <a:moveTo>
                    <a:pt x="3711" y="0"/>
                  </a:moveTo>
                  <a:lnTo>
                    <a:pt x="3711" y="1135"/>
                  </a:lnTo>
                  <a:cubicBezTo>
                    <a:pt x="3711" y="1498"/>
                    <a:pt x="3482" y="1832"/>
                    <a:pt x="3129" y="1956"/>
                  </a:cubicBezTo>
                  <a:lnTo>
                    <a:pt x="878" y="2748"/>
                  </a:lnTo>
                  <a:cubicBezTo>
                    <a:pt x="353" y="2938"/>
                    <a:pt x="0" y="3435"/>
                    <a:pt x="0" y="3988"/>
                  </a:cubicBezTo>
                  <a:lnTo>
                    <a:pt x="0" y="4808"/>
                  </a:lnTo>
                  <a:cubicBezTo>
                    <a:pt x="0" y="5171"/>
                    <a:pt x="296" y="5467"/>
                    <a:pt x="658" y="5467"/>
                  </a:cubicBezTo>
                  <a:lnTo>
                    <a:pt x="9397" y="5467"/>
                  </a:lnTo>
                  <a:cubicBezTo>
                    <a:pt x="9759" y="5467"/>
                    <a:pt x="10055" y="5171"/>
                    <a:pt x="10055" y="4808"/>
                  </a:cubicBezTo>
                  <a:lnTo>
                    <a:pt x="10055" y="3988"/>
                  </a:lnTo>
                  <a:cubicBezTo>
                    <a:pt x="10046" y="3435"/>
                    <a:pt x="9702" y="2938"/>
                    <a:pt x="9178" y="2757"/>
                  </a:cubicBezTo>
                  <a:lnTo>
                    <a:pt x="6926" y="1956"/>
                  </a:lnTo>
                  <a:cubicBezTo>
                    <a:pt x="6573" y="1832"/>
                    <a:pt x="6335" y="1498"/>
                    <a:pt x="6335" y="1135"/>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6" name="Google Shape;14586;p72"/>
            <p:cNvSpPr/>
            <p:nvPr/>
          </p:nvSpPr>
          <p:spPr>
            <a:xfrm>
              <a:off x="5358346" y="3144955"/>
              <a:ext cx="263316" cy="89710"/>
            </a:xfrm>
            <a:custGeom>
              <a:avLst/>
              <a:gdLst/>
              <a:ahLst/>
              <a:cxnLst/>
              <a:rect l="l" t="t" r="r" b="b"/>
              <a:pathLst>
                <a:path w="10056" h="3426" extrusionOk="0">
                  <a:moveTo>
                    <a:pt x="2900" y="1"/>
                  </a:moveTo>
                  <a:lnTo>
                    <a:pt x="878" y="716"/>
                  </a:lnTo>
                  <a:cubicBezTo>
                    <a:pt x="353" y="897"/>
                    <a:pt x="0" y="1394"/>
                    <a:pt x="0" y="1947"/>
                  </a:cubicBezTo>
                  <a:lnTo>
                    <a:pt x="0" y="2767"/>
                  </a:lnTo>
                  <a:cubicBezTo>
                    <a:pt x="0" y="3130"/>
                    <a:pt x="296" y="3426"/>
                    <a:pt x="658" y="3426"/>
                  </a:cubicBezTo>
                  <a:lnTo>
                    <a:pt x="9397" y="3426"/>
                  </a:lnTo>
                  <a:cubicBezTo>
                    <a:pt x="9759" y="3426"/>
                    <a:pt x="10055" y="3130"/>
                    <a:pt x="10055" y="2767"/>
                  </a:cubicBezTo>
                  <a:lnTo>
                    <a:pt x="10055" y="1947"/>
                  </a:lnTo>
                  <a:cubicBezTo>
                    <a:pt x="10055" y="1394"/>
                    <a:pt x="9702" y="897"/>
                    <a:pt x="9178" y="716"/>
                  </a:cubicBezTo>
                  <a:lnTo>
                    <a:pt x="7155" y="1"/>
                  </a:lnTo>
                  <a:cubicBezTo>
                    <a:pt x="6917" y="983"/>
                    <a:pt x="6039" y="1680"/>
                    <a:pt x="5028" y="1680"/>
                  </a:cubicBezTo>
                  <a:cubicBezTo>
                    <a:pt x="4016" y="1680"/>
                    <a:pt x="3139" y="983"/>
                    <a:pt x="290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7" name="Google Shape;14587;p72"/>
            <p:cNvSpPr/>
            <p:nvPr/>
          </p:nvSpPr>
          <p:spPr>
            <a:xfrm>
              <a:off x="5423546" y="3144955"/>
              <a:ext cx="132915" cy="54988"/>
            </a:xfrm>
            <a:custGeom>
              <a:avLst/>
              <a:gdLst/>
              <a:ahLst/>
              <a:cxnLst/>
              <a:rect l="l" t="t" r="r" b="b"/>
              <a:pathLst>
                <a:path w="5076" h="2100" extrusionOk="0">
                  <a:moveTo>
                    <a:pt x="410" y="1"/>
                  </a:moveTo>
                  <a:lnTo>
                    <a:pt x="0" y="144"/>
                  </a:lnTo>
                  <a:cubicBezTo>
                    <a:pt x="305" y="1298"/>
                    <a:pt x="1345" y="2099"/>
                    <a:pt x="2538" y="2099"/>
                  </a:cubicBezTo>
                  <a:cubicBezTo>
                    <a:pt x="3730" y="2099"/>
                    <a:pt x="4770" y="1298"/>
                    <a:pt x="5075" y="144"/>
                  </a:cubicBezTo>
                  <a:lnTo>
                    <a:pt x="4665" y="1"/>
                  </a:lnTo>
                  <a:cubicBezTo>
                    <a:pt x="4427" y="983"/>
                    <a:pt x="3549" y="1680"/>
                    <a:pt x="2538" y="1680"/>
                  </a:cubicBezTo>
                  <a:cubicBezTo>
                    <a:pt x="1526" y="1680"/>
                    <a:pt x="649" y="983"/>
                    <a:pt x="410" y="1"/>
                  </a:cubicBezTo>
                  <a:close/>
                </a:path>
              </a:pathLst>
            </a:custGeom>
            <a:solidFill>
              <a:srgbClr val="82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8" name="Google Shape;14588;p72"/>
            <p:cNvSpPr/>
            <p:nvPr/>
          </p:nvSpPr>
          <p:spPr>
            <a:xfrm>
              <a:off x="5455754" y="3091512"/>
              <a:ext cx="68736" cy="34564"/>
            </a:xfrm>
            <a:custGeom>
              <a:avLst/>
              <a:gdLst/>
              <a:ahLst/>
              <a:cxnLst/>
              <a:rect l="l" t="t" r="r" b="b"/>
              <a:pathLst>
                <a:path w="2625" h="1320" extrusionOk="0">
                  <a:moveTo>
                    <a:pt x="1" y="0"/>
                  </a:moveTo>
                  <a:lnTo>
                    <a:pt x="1" y="1040"/>
                  </a:lnTo>
                  <a:cubicBezTo>
                    <a:pt x="416" y="1226"/>
                    <a:pt x="862" y="1319"/>
                    <a:pt x="1309" y="1319"/>
                  </a:cubicBezTo>
                  <a:cubicBezTo>
                    <a:pt x="1756" y="1319"/>
                    <a:pt x="2204" y="1226"/>
                    <a:pt x="2624" y="1040"/>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9" name="Google Shape;14589;p72"/>
            <p:cNvSpPr/>
            <p:nvPr/>
          </p:nvSpPr>
          <p:spPr>
            <a:xfrm>
              <a:off x="5397545" y="2994339"/>
              <a:ext cx="184630" cy="119927"/>
            </a:xfrm>
            <a:custGeom>
              <a:avLst/>
              <a:gdLst/>
              <a:ahLst/>
              <a:cxnLst/>
              <a:rect l="l" t="t" r="r" b="b"/>
              <a:pathLst>
                <a:path w="7051" h="4580" extrusionOk="0">
                  <a:moveTo>
                    <a:pt x="688" y="0"/>
                  </a:moveTo>
                  <a:lnTo>
                    <a:pt x="516" y="887"/>
                  </a:lnTo>
                  <a:cubicBezTo>
                    <a:pt x="268" y="916"/>
                    <a:pt x="68" y="1116"/>
                    <a:pt x="39" y="1364"/>
                  </a:cubicBezTo>
                  <a:cubicBezTo>
                    <a:pt x="1" y="1689"/>
                    <a:pt x="258" y="1965"/>
                    <a:pt x="583" y="1965"/>
                  </a:cubicBezTo>
                  <a:lnTo>
                    <a:pt x="697" y="1965"/>
                  </a:lnTo>
                  <a:cubicBezTo>
                    <a:pt x="812" y="3444"/>
                    <a:pt x="2042" y="4579"/>
                    <a:pt x="3531" y="4579"/>
                  </a:cubicBezTo>
                  <a:cubicBezTo>
                    <a:pt x="5009" y="4579"/>
                    <a:pt x="6240" y="3444"/>
                    <a:pt x="6354" y="1965"/>
                  </a:cubicBezTo>
                  <a:lnTo>
                    <a:pt x="6478" y="1965"/>
                  </a:lnTo>
                  <a:cubicBezTo>
                    <a:pt x="6803" y="1965"/>
                    <a:pt x="7051" y="1689"/>
                    <a:pt x="7022" y="1364"/>
                  </a:cubicBezTo>
                  <a:cubicBezTo>
                    <a:pt x="6984" y="1116"/>
                    <a:pt x="6793" y="926"/>
                    <a:pt x="6545" y="887"/>
                  </a:cubicBezTo>
                  <a:lnTo>
                    <a:pt x="6374"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0" name="Google Shape;14590;p72"/>
            <p:cNvSpPr/>
            <p:nvPr/>
          </p:nvSpPr>
          <p:spPr>
            <a:xfrm>
              <a:off x="5397807" y="2982844"/>
              <a:ext cx="143651" cy="131632"/>
            </a:xfrm>
            <a:custGeom>
              <a:avLst/>
              <a:gdLst/>
              <a:ahLst/>
              <a:cxnLst/>
              <a:rect l="l" t="t" r="r" b="b"/>
              <a:pathLst>
                <a:path w="5486" h="5027" extrusionOk="0">
                  <a:moveTo>
                    <a:pt x="678" y="0"/>
                  </a:moveTo>
                  <a:lnTo>
                    <a:pt x="496" y="1326"/>
                  </a:lnTo>
                  <a:cubicBezTo>
                    <a:pt x="248" y="1355"/>
                    <a:pt x="48" y="1555"/>
                    <a:pt x="29" y="1803"/>
                  </a:cubicBezTo>
                  <a:cubicBezTo>
                    <a:pt x="0" y="2128"/>
                    <a:pt x="248" y="2404"/>
                    <a:pt x="573" y="2404"/>
                  </a:cubicBezTo>
                  <a:lnTo>
                    <a:pt x="697" y="2404"/>
                  </a:lnTo>
                  <a:cubicBezTo>
                    <a:pt x="801" y="3900"/>
                    <a:pt x="2048" y="5027"/>
                    <a:pt x="3501" y="5027"/>
                  </a:cubicBezTo>
                  <a:cubicBezTo>
                    <a:pt x="3652" y="5027"/>
                    <a:pt x="3805" y="5015"/>
                    <a:pt x="3959" y="4990"/>
                  </a:cubicBezTo>
                  <a:cubicBezTo>
                    <a:pt x="2576" y="4770"/>
                    <a:pt x="1555" y="3587"/>
                    <a:pt x="1555" y="2185"/>
                  </a:cubicBezTo>
                  <a:cubicBezTo>
                    <a:pt x="1555" y="1698"/>
                    <a:pt x="1947" y="1307"/>
                    <a:pt x="2433" y="1307"/>
                  </a:cubicBezTo>
                  <a:lnTo>
                    <a:pt x="5057" y="1307"/>
                  </a:lnTo>
                  <a:cubicBezTo>
                    <a:pt x="5295" y="1307"/>
                    <a:pt x="5486" y="1116"/>
                    <a:pt x="5486" y="878"/>
                  </a:cubicBezTo>
                  <a:lnTo>
                    <a:pt x="5486"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1" name="Google Shape;14591;p72"/>
            <p:cNvSpPr/>
            <p:nvPr/>
          </p:nvSpPr>
          <p:spPr>
            <a:xfrm>
              <a:off x="5410035" y="3139613"/>
              <a:ext cx="28515" cy="95052"/>
            </a:xfrm>
            <a:custGeom>
              <a:avLst/>
              <a:gdLst/>
              <a:ahLst/>
              <a:cxnLst/>
              <a:rect l="l" t="t" r="r" b="b"/>
              <a:pathLst>
                <a:path w="1089" h="3630" extrusionOk="0">
                  <a:moveTo>
                    <a:pt x="916" y="1"/>
                  </a:moveTo>
                  <a:cubicBezTo>
                    <a:pt x="894" y="1"/>
                    <a:pt x="872" y="5"/>
                    <a:pt x="850" y="14"/>
                  </a:cubicBezTo>
                  <a:lnTo>
                    <a:pt x="211" y="262"/>
                  </a:lnTo>
                  <a:cubicBezTo>
                    <a:pt x="87" y="319"/>
                    <a:pt x="1" y="443"/>
                    <a:pt x="1" y="586"/>
                  </a:cubicBezTo>
                  <a:lnTo>
                    <a:pt x="1" y="3630"/>
                  </a:lnTo>
                  <a:lnTo>
                    <a:pt x="1088" y="3630"/>
                  </a:lnTo>
                  <a:lnTo>
                    <a:pt x="1088" y="176"/>
                  </a:lnTo>
                  <a:cubicBezTo>
                    <a:pt x="1088" y="76"/>
                    <a:pt x="1007" y="1"/>
                    <a:pt x="916"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2" name="Google Shape;14592;p72"/>
            <p:cNvSpPr/>
            <p:nvPr/>
          </p:nvSpPr>
          <p:spPr>
            <a:xfrm>
              <a:off x="5464709" y="3062970"/>
              <a:ext cx="50563" cy="17334"/>
            </a:xfrm>
            <a:custGeom>
              <a:avLst/>
              <a:gdLst/>
              <a:ahLst/>
              <a:cxnLst/>
              <a:rect l="l" t="t" r="r" b="b"/>
              <a:pathLst>
                <a:path w="1931" h="662" extrusionOk="0">
                  <a:moveTo>
                    <a:pt x="311" y="0"/>
                  </a:moveTo>
                  <a:cubicBezTo>
                    <a:pt x="145" y="0"/>
                    <a:pt x="1" y="223"/>
                    <a:pt x="155" y="384"/>
                  </a:cubicBezTo>
                  <a:cubicBezTo>
                    <a:pt x="373" y="566"/>
                    <a:pt x="644" y="662"/>
                    <a:pt x="925" y="662"/>
                  </a:cubicBezTo>
                  <a:cubicBezTo>
                    <a:pt x="939" y="662"/>
                    <a:pt x="952" y="661"/>
                    <a:pt x="966" y="661"/>
                  </a:cubicBezTo>
                  <a:cubicBezTo>
                    <a:pt x="979" y="661"/>
                    <a:pt x="993" y="662"/>
                    <a:pt x="1006" y="662"/>
                  </a:cubicBezTo>
                  <a:cubicBezTo>
                    <a:pt x="1287" y="662"/>
                    <a:pt x="1558" y="566"/>
                    <a:pt x="1777" y="384"/>
                  </a:cubicBezTo>
                  <a:cubicBezTo>
                    <a:pt x="1930" y="223"/>
                    <a:pt x="1786" y="0"/>
                    <a:pt x="1620" y="0"/>
                  </a:cubicBezTo>
                  <a:cubicBezTo>
                    <a:pt x="1570" y="0"/>
                    <a:pt x="1518" y="21"/>
                    <a:pt x="1471" y="69"/>
                  </a:cubicBezTo>
                  <a:cubicBezTo>
                    <a:pt x="1319" y="174"/>
                    <a:pt x="1142" y="227"/>
                    <a:pt x="966" y="227"/>
                  </a:cubicBezTo>
                  <a:cubicBezTo>
                    <a:pt x="789" y="227"/>
                    <a:pt x="613" y="174"/>
                    <a:pt x="460" y="69"/>
                  </a:cubicBezTo>
                  <a:cubicBezTo>
                    <a:pt x="413" y="21"/>
                    <a:pt x="361" y="0"/>
                    <a:pt x="311"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3" name="Google Shape;14593;p72"/>
            <p:cNvSpPr/>
            <p:nvPr/>
          </p:nvSpPr>
          <p:spPr>
            <a:xfrm>
              <a:off x="5450020" y="3022933"/>
              <a:ext cx="11521" cy="17125"/>
            </a:xfrm>
            <a:custGeom>
              <a:avLst/>
              <a:gdLst/>
              <a:ahLst/>
              <a:cxnLst/>
              <a:rect l="l" t="t" r="r" b="b"/>
              <a:pathLst>
                <a:path w="440" h="654" extrusionOk="0">
                  <a:moveTo>
                    <a:pt x="216" y="0"/>
                  </a:moveTo>
                  <a:cubicBezTo>
                    <a:pt x="108" y="0"/>
                    <a:pt x="0" y="72"/>
                    <a:pt x="0" y="215"/>
                  </a:cubicBezTo>
                  <a:lnTo>
                    <a:pt x="0" y="435"/>
                  </a:lnTo>
                  <a:cubicBezTo>
                    <a:pt x="0" y="559"/>
                    <a:pt x="96" y="654"/>
                    <a:pt x="220" y="654"/>
                  </a:cubicBezTo>
                  <a:cubicBezTo>
                    <a:pt x="334" y="654"/>
                    <a:pt x="439" y="559"/>
                    <a:pt x="439" y="435"/>
                  </a:cubicBezTo>
                  <a:lnTo>
                    <a:pt x="439" y="215"/>
                  </a:lnTo>
                  <a:cubicBezTo>
                    <a:pt x="434" y="72"/>
                    <a:pt x="325" y="0"/>
                    <a:pt x="21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4" name="Google Shape;14594;p72"/>
            <p:cNvSpPr/>
            <p:nvPr/>
          </p:nvSpPr>
          <p:spPr>
            <a:xfrm>
              <a:off x="5518572" y="3022933"/>
              <a:ext cx="11417" cy="17125"/>
            </a:xfrm>
            <a:custGeom>
              <a:avLst/>
              <a:gdLst/>
              <a:ahLst/>
              <a:cxnLst/>
              <a:rect l="l" t="t" r="r" b="b"/>
              <a:pathLst>
                <a:path w="436" h="654" extrusionOk="0">
                  <a:moveTo>
                    <a:pt x="217" y="0"/>
                  </a:moveTo>
                  <a:cubicBezTo>
                    <a:pt x="108" y="0"/>
                    <a:pt x="1" y="72"/>
                    <a:pt x="6" y="215"/>
                  </a:cubicBezTo>
                  <a:lnTo>
                    <a:pt x="6" y="435"/>
                  </a:lnTo>
                  <a:cubicBezTo>
                    <a:pt x="6" y="559"/>
                    <a:pt x="101" y="654"/>
                    <a:pt x="216" y="654"/>
                  </a:cubicBezTo>
                  <a:cubicBezTo>
                    <a:pt x="340" y="654"/>
                    <a:pt x="435" y="559"/>
                    <a:pt x="435" y="435"/>
                  </a:cubicBezTo>
                  <a:lnTo>
                    <a:pt x="435" y="215"/>
                  </a:lnTo>
                  <a:cubicBezTo>
                    <a:pt x="435" y="72"/>
                    <a:pt x="325" y="0"/>
                    <a:pt x="21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5" name="Google Shape;14595;p72"/>
            <p:cNvSpPr/>
            <p:nvPr/>
          </p:nvSpPr>
          <p:spPr>
            <a:xfrm>
              <a:off x="5398566" y="2920131"/>
              <a:ext cx="183112" cy="111443"/>
            </a:xfrm>
            <a:custGeom>
              <a:avLst/>
              <a:gdLst/>
              <a:ahLst/>
              <a:cxnLst/>
              <a:rect l="l" t="t" r="r" b="b"/>
              <a:pathLst>
                <a:path w="6993" h="4256" extrusionOk="0">
                  <a:moveTo>
                    <a:pt x="4167" y="1"/>
                  </a:moveTo>
                  <a:cubicBezTo>
                    <a:pt x="4162" y="1"/>
                    <a:pt x="4156" y="1"/>
                    <a:pt x="4150" y="1"/>
                  </a:cubicBezTo>
                  <a:lnTo>
                    <a:pt x="2833" y="1"/>
                  </a:lnTo>
                  <a:cubicBezTo>
                    <a:pt x="1269" y="1"/>
                    <a:pt x="0" y="1270"/>
                    <a:pt x="0" y="2834"/>
                  </a:cubicBezTo>
                  <a:lnTo>
                    <a:pt x="0" y="4256"/>
                  </a:lnTo>
                  <a:cubicBezTo>
                    <a:pt x="0" y="3950"/>
                    <a:pt x="248" y="3712"/>
                    <a:pt x="553" y="3712"/>
                  </a:cubicBezTo>
                  <a:cubicBezTo>
                    <a:pt x="611" y="3712"/>
                    <a:pt x="658" y="3664"/>
                    <a:pt x="658" y="3597"/>
                  </a:cubicBezTo>
                  <a:lnTo>
                    <a:pt x="658" y="3492"/>
                  </a:lnTo>
                  <a:cubicBezTo>
                    <a:pt x="658" y="3368"/>
                    <a:pt x="754" y="3273"/>
                    <a:pt x="878" y="3273"/>
                  </a:cubicBezTo>
                  <a:lnTo>
                    <a:pt x="3749" y="3273"/>
                  </a:lnTo>
                  <a:cubicBezTo>
                    <a:pt x="3864" y="3273"/>
                    <a:pt x="3978" y="3225"/>
                    <a:pt x="4064" y="3149"/>
                  </a:cubicBezTo>
                  <a:lnTo>
                    <a:pt x="4541" y="2672"/>
                  </a:lnTo>
                  <a:cubicBezTo>
                    <a:pt x="4584" y="2626"/>
                    <a:pt x="4639" y="2605"/>
                    <a:pt x="4694" y="2605"/>
                  </a:cubicBezTo>
                  <a:cubicBezTo>
                    <a:pt x="4788" y="2605"/>
                    <a:pt x="4880" y="2665"/>
                    <a:pt x="4904" y="2767"/>
                  </a:cubicBezTo>
                  <a:lnTo>
                    <a:pt x="4989" y="3101"/>
                  </a:lnTo>
                  <a:cubicBezTo>
                    <a:pt x="5008" y="3206"/>
                    <a:pt x="5094" y="3273"/>
                    <a:pt x="5199" y="3273"/>
                  </a:cubicBezTo>
                  <a:lnTo>
                    <a:pt x="6125" y="3273"/>
                  </a:lnTo>
                  <a:cubicBezTo>
                    <a:pt x="6239" y="3273"/>
                    <a:pt x="6344" y="3368"/>
                    <a:pt x="6344" y="3492"/>
                  </a:cubicBezTo>
                  <a:lnTo>
                    <a:pt x="6344" y="3597"/>
                  </a:lnTo>
                  <a:cubicBezTo>
                    <a:pt x="6335" y="3655"/>
                    <a:pt x="6382" y="3702"/>
                    <a:pt x="6449" y="3712"/>
                  </a:cubicBezTo>
                  <a:cubicBezTo>
                    <a:pt x="6455" y="3712"/>
                    <a:pt x="6460" y="3712"/>
                    <a:pt x="6466" y="3712"/>
                  </a:cubicBezTo>
                  <a:cubicBezTo>
                    <a:pt x="6754" y="3712"/>
                    <a:pt x="6993" y="3956"/>
                    <a:pt x="6993" y="4256"/>
                  </a:cubicBezTo>
                  <a:lnTo>
                    <a:pt x="6993" y="2834"/>
                  </a:lnTo>
                  <a:cubicBezTo>
                    <a:pt x="6993" y="1275"/>
                    <a:pt x="5724" y="1"/>
                    <a:pt x="4167" y="1"/>
                  </a:cubicBez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6" name="Google Shape;14596;p72"/>
            <p:cNvSpPr/>
            <p:nvPr/>
          </p:nvSpPr>
          <p:spPr>
            <a:xfrm>
              <a:off x="5455754" y="2921126"/>
              <a:ext cx="125924" cy="73239"/>
            </a:xfrm>
            <a:custGeom>
              <a:avLst/>
              <a:gdLst/>
              <a:ahLst/>
              <a:cxnLst/>
              <a:rect l="l" t="t" r="r" b="b"/>
              <a:pathLst>
                <a:path w="4809" h="2797" extrusionOk="0">
                  <a:moveTo>
                    <a:pt x="2405" y="1"/>
                  </a:moveTo>
                  <a:cubicBezTo>
                    <a:pt x="1489" y="135"/>
                    <a:pt x="707" y="707"/>
                    <a:pt x="296" y="1527"/>
                  </a:cubicBezTo>
                  <a:cubicBezTo>
                    <a:pt x="1" y="2109"/>
                    <a:pt x="430" y="2796"/>
                    <a:pt x="1079" y="2796"/>
                  </a:cubicBezTo>
                  <a:lnTo>
                    <a:pt x="2185" y="2796"/>
                  </a:lnTo>
                  <a:lnTo>
                    <a:pt x="2347" y="2634"/>
                  </a:lnTo>
                  <a:cubicBezTo>
                    <a:pt x="2393" y="2588"/>
                    <a:pt x="2449" y="2567"/>
                    <a:pt x="2503" y="2567"/>
                  </a:cubicBezTo>
                  <a:cubicBezTo>
                    <a:pt x="2597" y="2567"/>
                    <a:pt x="2686" y="2630"/>
                    <a:pt x="2710" y="2739"/>
                  </a:cubicBezTo>
                  <a:lnTo>
                    <a:pt x="2729" y="2796"/>
                  </a:lnTo>
                  <a:lnTo>
                    <a:pt x="4809" y="2796"/>
                  </a:lnTo>
                  <a:cubicBezTo>
                    <a:pt x="4799" y="1403"/>
                    <a:pt x="3778" y="211"/>
                    <a:pt x="2405" y="1"/>
                  </a:cubicBez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7" name="Google Shape;14597;p72"/>
            <p:cNvSpPr/>
            <p:nvPr/>
          </p:nvSpPr>
          <p:spPr>
            <a:xfrm>
              <a:off x="5410035" y="3144222"/>
              <a:ext cx="11286" cy="90443"/>
            </a:xfrm>
            <a:custGeom>
              <a:avLst/>
              <a:gdLst/>
              <a:ahLst/>
              <a:cxnLst/>
              <a:rect l="l" t="t" r="r" b="b"/>
              <a:pathLst>
                <a:path w="431" h="3454" extrusionOk="0">
                  <a:moveTo>
                    <a:pt x="430" y="0"/>
                  </a:moveTo>
                  <a:lnTo>
                    <a:pt x="211" y="86"/>
                  </a:lnTo>
                  <a:cubicBezTo>
                    <a:pt x="87" y="143"/>
                    <a:pt x="1" y="267"/>
                    <a:pt x="1" y="410"/>
                  </a:cubicBezTo>
                  <a:lnTo>
                    <a:pt x="1" y="3454"/>
                  </a:lnTo>
                  <a:lnTo>
                    <a:pt x="430" y="3454"/>
                  </a:lnTo>
                  <a:lnTo>
                    <a:pt x="43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8" name="Google Shape;14598;p72"/>
            <p:cNvSpPr/>
            <p:nvPr/>
          </p:nvSpPr>
          <p:spPr>
            <a:xfrm>
              <a:off x="5541431" y="3139613"/>
              <a:ext cx="28751" cy="95052"/>
            </a:xfrm>
            <a:custGeom>
              <a:avLst/>
              <a:gdLst/>
              <a:ahLst/>
              <a:cxnLst/>
              <a:rect l="l" t="t" r="r" b="b"/>
              <a:pathLst>
                <a:path w="1098" h="3630" extrusionOk="0">
                  <a:moveTo>
                    <a:pt x="178" y="1"/>
                  </a:moveTo>
                  <a:cubicBezTo>
                    <a:pt x="82" y="1"/>
                    <a:pt x="1" y="76"/>
                    <a:pt x="1" y="176"/>
                  </a:cubicBezTo>
                  <a:lnTo>
                    <a:pt x="1" y="3630"/>
                  </a:lnTo>
                  <a:lnTo>
                    <a:pt x="1098" y="3630"/>
                  </a:lnTo>
                  <a:lnTo>
                    <a:pt x="1098" y="586"/>
                  </a:lnTo>
                  <a:cubicBezTo>
                    <a:pt x="1098" y="443"/>
                    <a:pt x="1012" y="319"/>
                    <a:pt x="879" y="262"/>
                  </a:cubicBezTo>
                  <a:lnTo>
                    <a:pt x="249" y="14"/>
                  </a:lnTo>
                  <a:cubicBezTo>
                    <a:pt x="225" y="5"/>
                    <a:pt x="201" y="1"/>
                    <a:pt x="178"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9" name="Google Shape;14599;p72"/>
            <p:cNvSpPr/>
            <p:nvPr/>
          </p:nvSpPr>
          <p:spPr>
            <a:xfrm>
              <a:off x="5558687" y="3144222"/>
              <a:ext cx="11260" cy="90443"/>
            </a:xfrm>
            <a:custGeom>
              <a:avLst/>
              <a:gdLst/>
              <a:ahLst/>
              <a:cxnLst/>
              <a:rect l="l" t="t" r="r" b="b"/>
              <a:pathLst>
                <a:path w="430" h="3454" extrusionOk="0">
                  <a:moveTo>
                    <a:pt x="0" y="0"/>
                  </a:moveTo>
                  <a:lnTo>
                    <a:pt x="0" y="3454"/>
                  </a:lnTo>
                  <a:lnTo>
                    <a:pt x="429" y="3454"/>
                  </a:lnTo>
                  <a:lnTo>
                    <a:pt x="429" y="410"/>
                  </a:lnTo>
                  <a:cubicBezTo>
                    <a:pt x="429" y="267"/>
                    <a:pt x="344" y="143"/>
                    <a:pt x="220" y="86"/>
                  </a:cubicBezTo>
                  <a:lnTo>
                    <a:pt x="0" y="0"/>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0" name="Google Shape;14600;p72"/>
            <p:cNvSpPr/>
            <p:nvPr/>
          </p:nvSpPr>
          <p:spPr>
            <a:xfrm>
              <a:off x="5410035" y="3177425"/>
              <a:ext cx="28515" cy="17282"/>
            </a:xfrm>
            <a:custGeom>
              <a:avLst/>
              <a:gdLst/>
              <a:ahLst/>
              <a:cxnLst/>
              <a:rect l="l" t="t" r="r" b="b"/>
              <a:pathLst>
                <a:path w="1089" h="660" extrusionOk="0">
                  <a:moveTo>
                    <a:pt x="1" y="1"/>
                  </a:moveTo>
                  <a:lnTo>
                    <a:pt x="1" y="659"/>
                  </a:lnTo>
                  <a:lnTo>
                    <a:pt x="1088" y="659"/>
                  </a:lnTo>
                  <a:lnTo>
                    <a:pt x="108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1" name="Google Shape;14601;p72"/>
            <p:cNvSpPr/>
            <p:nvPr/>
          </p:nvSpPr>
          <p:spPr>
            <a:xfrm>
              <a:off x="5410035" y="3177425"/>
              <a:ext cx="11286" cy="17282"/>
            </a:xfrm>
            <a:custGeom>
              <a:avLst/>
              <a:gdLst/>
              <a:ahLst/>
              <a:cxnLst/>
              <a:rect l="l" t="t" r="r" b="b"/>
              <a:pathLst>
                <a:path w="431" h="660" extrusionOk="0">
                  <a:moveTo>
                    <a:pt x="1" y="1"/>
                  </a:moveTo>
                  <a:lnTo>
                    <a:pt x="1" y="659"/>
                  </a:lnTo>
                  <a:lnTo>
                    <a:pt x="430" y="659"/>
                  </a:lnTo>
                  <a:lnTo>
                    <a:pt x="43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2" name="Google Shape;14602;p72"/>
            <p:cNvSpPr/>
            <p:nvPr/>
          </p:nvSpPr>
          <p:spPr>
            <a:xfrm>
              <a:off x="5541431" y="3177425"/>
              <a:ext cx="28751" cy="17282"/>
            </a:xfrm>
            <a:custGeom>
              <a:avLst/>
              <a:gdLst/>
              <a:ahLst/>
              <a:cxnLst/>
              <a:rect l="l" t="t" r="r" b="b"/>
              <a:pathLst>
                <a:path w="1098" h="660" extrusionOk="0">
                  <a:moveTo>
                    <a:pt x="1" y="1"/>
                  </a:moveTo>
                  <a:lnTo>
                    <a:pt x="1" y="659"/>
                  </a:lnTo>
                  <a:lnTo>
                    <a:pt x="1098" y="659"/>
                  </a:lnTo>
                  <a:lnTo>
                    <a:pt x="1098" y="1"/>
                  </a:ln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3" name="Google Shape;14603;p72"/>
            <p:cNvSpPr/>
            <p:nvPr/>
          </p:nvSpPr>
          <p:spPr>
            <a:xfrm>
              <a:off x="5558687" y="3177425"/>
              <a:ext cx="11495" cy="17282"/>
            </a:xfrm>
            <a:custGeom>
              <a:avLst/>
              <a:gdLst/>
              <a:ahLst/>
              <a:cxnLst/>
              <a:rect l="l" t="t" r="r" b="b"/>
              <a:pathLst>
                <a:path w="439" h="660" extrusionOk="0">
                  <a:moveTo>
                    <a:pt x="0" y="1"/>
                  </a:moveTo>
                  <a:lnTo>
                    <a:pt x="0" y="659"/>
                  </a:lnTo>
                  <a:lnTo>
                    <a:pt x="439" y="659"/>
                  </a:lnTo>
                  <a:lnTo>
                    <a:pt x="4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04" name="Google Shape;14604;p72"/>
          <p:cNvGrpSpPr/>
          <p:nvPr/>
        </p:nvGrpSpPr>
        <p:grpSpPr>
          <a:xfrm>
            <a:off x="8061450" y="3345742"/>
            <a:ext cx="263316" cy="354807"/>
            <a:chOff x="8061450" y="3345742"/>
            <a:chExt cx="263316" cy="354807"/>
          </a:xfrm>
        </p:grpSpPr>
        <p:sp>
          <p:nvSpPr>
            <p:cNvPr id="14605" name="Google Shape;14605;p72"/>
            <p:cNvSpPr/>
            <p:nvPr/>
          </p:nvSpPr>
          <p:spPr>
            <a:xfrm>
              <a:off x="8075956" y="3345794"/>
              <a:ext cx="234591" cy="303039"/>
            </a:xfrm>
            <a:custGeom>
              <a:avLst/>
              <a:gdLst/>
              <a:ahLst/>
              <a:cxnLst/>
              <a:rect l="l" t="t" r="r" b="b"/>
              <a:pathLst>
                <a:path w="8959" h="11573" extrusionOk="0">
                  <a:moveTo>
                    <a:pt x="4502" y="1"/>
                  </a:moveTo>
                  <a:cubicBezTo>
                    <a:pt x="4496" y="1"/>
                    <a:pt x="4490" y="1"/>
                    <a:pt x="4484" y="1"/>
                  </a:cubicBezTo>
                  <a:cubicBezTo>
                    <a:pt x="2271" y="1"/>
                    <a:pt x="449" y="1718"/>
                    <a:pt x="325" y="3922"/>
                  </a:cubicBezTo>
                  <a:lnTo>
                    <a:pt x="124" y="7423"/>
                  </a:lnTo>
                  <a:cubicBezTo>
                    <a:pt x="0" y="9674"/>
                    <a:pt x="1794" y="11573"/>
                    <a:pt x="4055" y="11573"/>
                  </a:cubicBezTo>
                  <a:lnTo>
                    <a:pt x="4904" y="11573"/>
                  </a:lnTo>
                  <a:cubicBezTo>
                    <a:pt x="7165" y="11573"/>
                    <a:pt x="8958" y="9674"/>
                    <a:pt x="8834" y="7423"/>
                  </a:cubicBezTo>
                  <a:lnTo>
                    <a:pt x="8634" y="3922"/>
                  </a:lnTo>
                  <a:cubicBezTo>
                    <a:pt x="8510" y="1724"/>
                    <a:pt x="6698" y="1"/>
                    <a:pt x="4502"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6" name="Google Shape;14606;p72"/>
            <p:cNvSpPr/>
            <p:nvPr/>
          </p:nvSpPr>
          <p:spPr>
            <a:xfrm>
              <a:off x="8158884" y="3345742"/>
              <a:ext cx="151166" cy="301599"/>
            </a:xfrm>
            <a:custGeom>
              <a:avLst/>
              <a:gdLst/>
              <a:ahLst/>
              <a:cxnLst/>
              <a:rect l="l" t="t" r="r" b="b"/>
              <a:pathLst>
                <a:path w="5773" h="11518" extrusionOk="0">
                  <a:moveTo>
                    <a:pt x="1291" y="1"/>
                  </a:moveTo>
                  <a:cubicBezTo>
                    <a:pt x="853" y="1"/>
                    <a:pt x="417" y="70"/>
                    <a:pt x="0" y="213"/>
                  </a:cubicBezTo>
                  <a:lnTo>
                    <a:pt x="0" y="661"/>
                  </a:lnTo>
                  <a:cubicBezTo>
                    <a:pt x="0" y="1377"/>
                    <a:pt x="582" y="1968"/>
                    <a:pt x="1307" y="1968"/>
                  </a:cubicBezTo>
                  <a:lnTo>
                    <a:pt x="1966" y="1968"/>
                  </a:lnTo>
                  <a:cubicBezTo>
                    <a:pt x="2204" y="1968"/>
                    <a:pt x="2405" y="2159"/>
                    <a:pt x="2405" y="2407"/>
                  </a:cubicBezTo>
                  <a:lnTo>
                    <a:pt x="2405" y="11517"/>
                  </a:lnTo>
                  <a:cubicBezTo>
                    <a:pt x="4370" y="11174"/>
                    <a:pt x="5772" y="9419"/>
                    <a:pt x="5658" y="7425"/>
                  </a:cubicBezTo>
                  <a:lnTo>
                    <a:pt x="5467" y="4038"/>
                  </a:lnTo>
                  <a:cubicBezTo>
                    <a:pt x="5362" y="2206"/>
                    <a:pt x="4122" y="604"/>
                    <a:pt x="2347" y="136"/>
                  </a:cubicBezTo>
                  <a:cubicBezTo>
                    <a:pt x="2001" y="47"/>
                    <a:pt x="1646" y="1"/>
                    <a:pt x="1291"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7" name="Google Shape;14607;p72"/>
            <p:cNvSpPr/>
            <p:nvPr/>
          </p:nvSpPr>
          <p:spPr>
            <a:xfrm>
              <a:off x="8061450" y="3545900"/>
              <a:ext cx="263316" cy="154649"/>
            </a:xfrm>
            <a:custGeom>
              <a:avLst/>
              <a:gdLst/>
              <a:ahLst/>
              <a:cxnLst/>
              <a:rect l="l" t="t" r="r" b="b"/>
              <a:pathLst>
                <a:path w="10056" h="5906" extrusionOk="0">
                  <a:moveTo>
                    <a:pt x="3721" y="0"/>
                  </a:moveTo>
                  <a:lnTo>
                    <a:pt x="3721" y="1135"/>
                  </a:lnTo>
                  <a:cubicBezTo>
                    <a:pt x="3712" y="1498"/>
                    <a:pt x="3483" y="1832"/>
                    <a:pt x="3130" y="1956"/>
                  </a:cubicBezTo>
                  <a:lnTo>
                    <a:pt x="879" y="2748"/>
                  </a:lnTo>
                  <a:cubicBezTo>
                    <a:pt x="354" y="2939"/>
                    <a:pt x="1" y="3435"/>
                    <a:pt x="1" y="3988"/>
                  </a:cubicBezTo>
                  <a:lnTo>
                    <a:pt x="1" y="5247"/>
                  </a:lnTo>
                  <a:cubicBezTo>
                    <a:pt x="1" y="5610"/>
                    <a:pt x="297" y="5905"/>
                    <a:pt x="659" y="5905"/>
                  </a:cubicBezTo>
                  <a:lnTo>
                    <a:pt x="9398" y="5905"/>
                  </a:lnTo>
                  <a:cubicBezTo>
                    <a:pt x="9760" y="5905"/>
                    <a:pt x="10056" y="5610"/>
                    <a:pt x="10056" y="5247"/>
                  </a:cubicBezTo>
                  <a:lnTo>
                    <a:pt x="10056" y="3988"/>
                  </a:lnTo>
                  <a:cubicBezTo>
                    <a:pt x="10056" y="3435"/>
                    <a:pt x="9703" y="2939"/>
                    <a:pt x="9178" y="2748"/>
                  </a:cubicBezTo>
                  <a:lnTo>
                    <a:pt x="6927" y="1956"/>
                  </a:lnTo>
                  <a:cubicBezTo>
                    <a:pt x="6574" y="1832"/>
                    <a:pt x="6345" y="1498"/>
                    <a:pt x="6345" y="1135"/>
                  </a:cubicBezTo>
                  <a:lnTo>
                    <a:pt x="6345" y="0"/>
                  </a:ln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8" name="Google Shape;14608;p72"/>
            <p:cNvSpPr/>
            <p:nvPr/>
          </p:nvSpPr>
          <p:spPr>
            <a:xfrm>
              <a:off x="8061711" y="3604842"/>
              <a:ext cx="263055" cy="95706"/>
            </a:xfrm>
            <a:custGeom>
              <a:avLst/>
              <a:gdLst/>
              <a:ahLst/>
              <a:cxnLst/>
              <a:rect l="l" t="t" r="r" b="b"/>
              <a:pathLst>
                <a:path w="10046" h="3655" extrusionOk="0">
                  <a:moveTo>
                    <a:pt x="2290" y="1"/>
                  </a:moveTo>
                  <a:lnTo>
                    <a:pt x="869" y="497"/>
                  </a:lnTo>
                  <a:cubicBezTo>
                    <a:pt x="344" y="688"/>
                    <a:pt x="0" y="1184"/>
                    <a:pt x="0" y="1737"/>
                  </a:cubicBezTo>
                  <a:lnTo>
                    <a:pt x="0" y="2996"/>
                  </a:lnTo>
                  <a:cubicBezTo>
                    <a:pt x="0" y="3359"/>
                    <a:pt x="287" y="3654"/>
                    <a:pt x="649" y="3654"/>
                  </a:cubicBezTo>
                  <a:lnTo>
                    <a:pt x="9388" y="3654"/>
                  </a:lnTo>
                  <a:cubicBezTo>
                    <a:pt x="9750" y="3654"/>
                    <a:pt x="10046" y="3359"/>
                    <a:pt x="10046" y="2996"/>
                  </a:cubicBezTo>
                  <a:lnTo>
                    <a:pt x="10046" y="1737"/>
                  </a:lnTo>
                  <a:cubicBezTo>
                    <a:pt x="10046" y="1184"/>
                    <a:pt x="9693" y="688"/>
                    <a:pt x="9168" y="497"/>
                  </a:cubicBezTo>
                  <a:lnTo>
                    <a:pt x="7747" y="1"/>
                  </a:lnTo>
                  <a:cubicBezTo>
                    <a:pt x="7184" y="1122"/>
                    <a:pt x="6101" y="1682"/>
                    <a:pt x="5018" y="1682"/>
                  </a:cubicBezTo>
                  <a:cubicBezTo>
                    <a:pt x="3936" y="1682"/>
                    <a:pt x="2853" y="1122"/>
                    <a:pt x="229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9" name="Google Shape;14609;p72"/>
            <p:cNvSpPr/>
            <p:nvPr/>
          </p:nvSpPr>
          <p:spPr>
            <a:xfrm>
              <a:off x="8110913" y="3604842"/>
              <a:ext cx="164651" cy="55486"/>
            </a:xfrm>
            <a:custGeom>
              <a:avLst/>
              <a:gdLst/>
              <a:ahLst/>
              <a:cxnLst/>
              <a:rect l="l" t="t" r="r" b="b"/>
              <a:pathLst>
                <a:path w="6288" h="2119" extrusionOk="0">
                  <a:moveTo>
                    <a:pt x="411" y="1"/>
                  </a:moveTo>
                  <a:lnTo>
                    <a:pt x="1" y="144"/>
                  </a:lnTo>
                  <a:cubicBezTo>
                    <a:pt x="635" y="1460"/>
                    <a:pt x="1890" y="2119"/>
                    <a:pt x="3144" y="2119"/>
                  </a:cubicBezTo>
                  <a:cubicBezTo>
                    <a:pt x="4399" y="2119"/>
                    <a:pt x="5653" y="1460"/>
                    <a:pt x="6288" y="144"/>
                  </a:cubicBezTo>
                  <a:lnTo>
                    <a:pt x="5868" y="1"/>
                  </a:lnTo>
                  <a:cubicBezTo>
                    <a:pt x="5305" y="1122"/>
                    <a:pt x="4222" y="1682"/>
                    <a:pt x="3139" y="1682"/>
                  </a:cubicBezTo>
                  <a:cubicBezTo>
                    <a:pt x="2057" y="1682"/>
                    <a:pt x="974" y="1122"/>
                    <a:pt x="411"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0" name="Google Shape;14610;p72"/>
            <p:cNvSpPr/>
            <p:nvPr/>
          </p:nvSpPr>
          <p:spPr>
            <a:xfrm>
              <a:off x="8158884" y="3545900"/>
              <a:ext cx="68709" cy="23069"/>
            </a:xfrm>
            <a:custGeom>
              <a:avLst/>
              <a:gdLst/>
              <a:ahLst/>
              <a:cxnLst/>
              <a:rect l="l" t="t" r="r" b="b"/>
              <a:pathLst>
                <a:path w="2624" h="881" extrusionOk="0">
                  <a:moveTo>
                    <a:pt x="0" y="0"/>
                  </a:moveTo>
                  <a:lnTo>
                    <a:pt x="0" y="601"/>
                  </a:lnTo>
                  <a:cubicBezTo>
                    <a:pt x="415" y="787"/>
                    <a:pt x="864" y="880"/>
                    <a:pt x="1312" y="880"/>
                  </a:cubicBezTo>
                  <a:cubicBezTo>
                    <a:pt x="1761" y="880"/>
                    <a:pt x="2209" y="787"/>
                    <a:pt x="2624" y="601"/>
                  </a:cubicBezTo>
                  <a:lnTo>
                    <a:pt x="2624" y="0"/>
                  </a:ln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1" name="Google Shape;14611;p72"/>
            <p:cNvSpPr/>
            <p:nvPr/>
          </p:nvSpPr>
          <p:spPr>
            <a:xfrm>
              <a:off x="8100937" y="3408743"/>
              <a:ext cx="184630" cy="148678"/>
            </a:xfrm>
            <a:custGeom>
              <a:avLst/>
              <a:gdLst/>
              <a:ahLst/>
              <a:cxnLst/>
              <a:rect l="l" t="t" r="r" b="b"/>
              <a:pathLst>
                <a:path w="7051" h="5678" extrusionOk="0">
                  <a:moveTo>
                    <a:pt x="2433" y="1"/>
                  </a:moveTo>
                  <a:cubicBezTo>
                    <a:pt x="1584" y="1"/>
                    <a:pt x="897" y="688"/>
                    <a:pt x="906" y="1527"/>
                  </a:cubicBezTo>
                  <a:lnTo>
                    <a:pt x="906" y="1670"/>
                  </a:lnTo>
                  <a:cubicBezTo>
                    <a:pt x="906" y="1832"/>
                    <a:pt x="773" y="1966"/>
                    <a:pt x="601" y="1966"/>
                  </a:cubicBezTo>
                  <a:cubicBezTo>
                    <a:pt x="595" y="1966"/>
                    <a:pt x="589" y="1966"/>
                    <a:pt x="582" y="1966"/>
                  </a:cubicBezTo>
                  <a:cubicBezTo>
                    <a:pt x="304" y="1966"/>
                    <a:pt x="66" y="2173"/>
                    <a:pt x="29" y="2453"/>
                  </a:cubicBezTo>
                  <a:cubicBezTo>
                    <a:pt x="0" y="2777"/>
                    <a:pt x="248" y="3054"/>
                    <a:pt x="573" y="3054"/>
                  </a:cubicBezTo>
                  <a:lnTo>
                    <a:pt x="697" y="3054"/>
                  </a:lnTo>
                  <a:cubicBezTo>
                    <a:pt x="811" y="4532"/>
                    <a:pt x="2042" y="5677"/>
                    <a:pt x="3520" y="5677"/>
                  </a:cubicBezTo>
                  <a:cubicBezTo>
                    <a:pt x="5009" y="5677"/>
                    <a:pt x="6239" y="4532"/>
                    <a:pt x="6354" y="3054"/>
                  </a:cubicBezTo>
                  <a:lnTo>
                    <a:pt x="6468" y="3054"/>
                  </a:lnTo>
                  <a:cubicBezTo>
                    <a:pt x="6793" y="3054"/>
                    <a:pt x="7050" y="2777"/>
                    <a:pt x="7012" y="2453"/>
                  </a:cubicBezTo>
                  <a:cubicBezTo>
                    <a:pt x="6975" y="2173"/>
                    <a:pt x="6737" y="1966"/>
                    <a:pt x="6458" y="1966"/>
                  </a:cubicBezTo>
                  <a:cubicBezTo>
                    <a:pt x="6452" y="1966"/>
                    <a:pt x="6446" y="1966"/>
                    <a:pt x="6440" y="1966"/>
                  </a:cubicBezTo>
                  <a:cubicBezTo>
                    <a:pt x="6277" y="1966"/>
                    <a:pt x="6144" y="1832"/>
                    <a:pt x="6144" y="1670"/>
                  </a:cubicBezTo>
                  <a:lnTo>
                    <a:pt x="6144" y="1527"/>
                  </a:lnTo>
                  <a:cubicBezTo>
                    <a:pt x="6144" y="678"/>
                    <a:pt x="5457" y="1"/>
                    <a:pt x="4618" y="1"/>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2" name="Google Shape;14612;p72"/>
            <p:cNvSpPr/>
            <p:nvPr/>
          </p:nvSpPr>
          <p:spPr>
            <a:xfrm>
              <a:off x="8153149" y="3460642"/>
              <a:ext cx="11495" cy="17073"/>
            </a:xfrm>
            <a:custGeom>
              <a:avLst/>
              <a:gdLst/>
              <a:ahLst/>
              <a:cxnLst/>
              <a:rect l="l" t="t" r="r" b="b"/>
              <a:pathLst>
                <a:path w="439" h="652" extrusionOk="0">
                  <a:moveTo>
                    <a:pt x="219" y="1"/>
                  </a:moveTo>
                  <a:cubicBezTo>
                    <a:pt x="110" y="1"/>
                    <a:pt x="0" y="75"/>
                    <a:pt x="0" y="223"/>
                  </a:cubicBezTo>
                  <a:lnTo>
                    <a:pt x="0" y="432"/>
                  </a:lnTo>
                  <a:cubicBezTo>
                    <a:pt x="0" y="556"/>
                    <a:pt x="95" y="652"/>
                    <a:pt x="219" y="652"/>
                  </a:cubicBezTo>
                  <a:cubicBezTo>
                    <a:pt x="343" y="652"/>
                    <a:pt x="439" y="556"/>
                    <a:pt x="439" y="432"/>
                  </a:cubicBezTo>
                  <a:lnTo>
                    <a:pt x="439" y="223"/>
                  </a:lnTo>
                  <a:cubicBezTo>
                    <a:pt x="439" y="75"/>
                    <a:pt x="329" y="1"/>
                    <a:pt x="219"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3" name="Google Shape;14613;p72"/>
            <p:cNvSpPr/>
            <p:nvPr/>
          </p:nvSpPr>
          <p:spPr>
            <a:xfrm>
              <a:off x="8221833" y="3460642"/>
              <a:ext cx="11521" cy="17073"/>
            </a:xfrm>
            <a:custGeom>
              <a:avLst/>
              <a:gdLst/>
              <a:ahLst/>
              <a:cxnLst/>
              <a:rect l="l" t="t" r="r" b="b"/>
              <a:pathLst>
                <a:path w="440" h="652" extrusionOk="0">
                  <a:moveTo>
                    <a:pt x="220" y="1"/>
                  </a:moveTo>
                  <a:cubicBezTo>
                    <a:pt x="110" y="1"/>
                    <a:pt x="1" y="75"/>
                    <a:pt x="1" y="223"/>
                  </a:cubicBezTo>
                  <a:lnTo>
                    <a:pt x="1" y="432"/>
                  </a:lnTo>
                  <a:cubicBezTo>
                    <a:pt x="1" y="556"/>
                    <a:pt x="96" y="652"/>
                    <a:pt x="220" y="652"/>
                  </a:cubicBezTo>
                  <a:cubicBezTo>
                    <a:pt x="344" y="652"/>
                    <a:pt x="439" y="556"/>
                    <a:pt x="439" y="432"/>
                  </a:cubicBezTo>
                  <a:lnTo>
                    <a:pt x="439" y="223"/>
                  </a:lnTo>
                  <a:cubicBezTo>
                    <a:pt x="439" y="75"/>
                    <a:pt x="330" y="1"/>
                    <a:pt x="22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4" name="Google Shape;14614;p72"/>
            <p:cNvSpPr/>
            <p:nvPr/>
          </p:nvSpPr>
          <p:spPr>
            <a:xfrm>
              <a:off x="8167368" y="3500181"/>
              <a:ext cx="51480" cy="23017"/>
            </a:xfrm>
            <a:custGeom>
              <a:avLst/>
              <a:gdLst/>
              <a:ahLst/>
              <a:cxnLst/>
              <a:rect l="l" t="t" r="r" b="b"/>
              <a:pathLst>
                <a:path w="1966" h="879" extrusionOk="0">
                  <a:moveTo>
                    <a:pt x="173" y="0"/>
                  </a:moveTo>
                  <a:cubicBezTo>
                    <a:pt x="77" y="0"/>
                    <a:pt x="1" y="86"/>
                    <a:pt x="20" y="182"/>
                  </a:cubicBezTo>
                  <a:cubicBezTo>
                    <a:pt x="115" y="573"/>
                    <a:pt x="516" y="878"/>
                    <a:pt x="983" y="878"/>
                  </a:cubicBezTo>
                  <a:cubicBezTo>
                    <a:pt x="1460" y="878"/>
                    <a:pt x="1852" y="582"/>
                    <a:pt x="1947" y="182"/>
                  </a:cubicBezTo>
                  <a:cubicBezTo>
                    <a:pt x="1966" y="86"/>
                    <a:pt x="1890" y="0"/>
                    <a:pt x="179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5" name="Google Shape;14615;p72"/>
            <p:cNvSpPr/>
            <p:nvPr/>
          </p:nvSpPr>
          <p:spPr>
            <a:xfrm>
              <a:off x="8119659" y="3358494"/>
              <a:ext cx="63970" cy="28385"/>
            </a:xfrm>
            <a:custGeom>
              <a:avLst/>
              <a:gdLst/>
              <a:ahLst/>
              <a:cxnLst/>
              <a:rect l="l" t="t" r="r" b="b"/>
              <a:pathLst>
                <a:path w="2443" h="1084" extrusionOk="0">
                  <a:moveTo>
                    <a:pt x="704" y="1"/>
                  </a:moveTo>
                  <a:cubicBezTo>
                    <a:pt x="507" y="1"/>
                    <a:pt x="309" y="30"/>
                    <a:pt x="115" y="88"/>
                  </a:cubicBezTo>
                  <a:cubicBezTo>
                    <a:pt x="39" y="117"/>
                    <a:pt x="1" y="222"/>
                    <a:pt x="58" y="298"/>
                  </a:cubicBezTo>
                  <a:cubicBezTo>
                    <a:pt x="482" y="803"/>
                    <a:pt x="1103" y="1083"/>
                    <a:pt x="1744" y="1083"/>
                  </a:cubicBezTo>
                  <a:cubicBezTo>
                    <a:pt x="1938" y="1083"/>
                    <a:pt x="2135" y="1057"/>
                    <a:pt x="2328" y="1004"/>
                  </a:cubicBezTo>
                  <a:cubicBezTo>
                    <a:pt x="2414" y="966"/>
                    <a:pt x="2443" y="870"/>
                    <a:pt x="2395" y="794"/>
                  </a:cubicBezTo>
                  <a:cubicBezTo>
                    <a:pt x="2128" y="460"/>
                    <a:pt x="1766" y="222"/>
                    <a:pt x="1355" y="107"/>
                  </a:cubicBezTo>
                  <a:cubicBezTo>
                    <a:pt x="1144" y="37"/>
                    <a:pt x="924" y="1"/>
                    <a:pt x="704"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6" name="Google Shape;14616;p72"/>
            <p:cNvSpPr/>
            <p:nvPr/>
          </p:nvSpPr>
          <p:spPr>
            <a:xfrm>
              <a:off x="8202587" y="3358494"/>
              <a:ext cx="63996" cy="28385"/>
            </a:xfrm>
            <a:custGeom>
              <a:avLst/>
              <a:gdLst/>
              <a:ahLst/>
              <a:cxnLst/>
              <a:rect l="l" t="t" r="r" b="b"/>
              <a:pathLst>
                <a:path w="2444" h="1084" extrusionOk="0">
                  <a:moveTo>
                    <a:pt x="1740" y="1"/>
                  </a:moveTo>
                  <a:cubicBezTo>
                    <a:pt x="1519" y="1"/>
                    <a:pt x="1300" y="37"/>
                    <a:pt x="1088" y="107"/>
                  </a:cubicBezTo>
                  <a:cubicBezTo>
                    <a:pt x="678" y="222"/>
                    <a:pt x="316" y="460"/>
                    <a:pt x="58" y="794"/>
                  </a:cubicBezTo>
                  <a:cubicBezTo>
                    <a:pt x="1" y="870"/>
                    <a:pt x="39" y="966"/>
                    <a:pt x="115" y="1004"/>
                  </a:cubicBezTo>
                  <a:cubicBezTo>
                    <a:pt x="309" y="1057"/>
                    <a:pt x="505" y="1083"/>
                    <a:pt x="700" y="1083"/>
                  </a:cubicBezTo>
                  <a:cubicBezTo>
                    <a:pt x="1341" y="1083"/>
                    <a:pt x="1964" y="803"/>
                    <a:pt x="2395" y="298"/>
                  </a:cubicBezTo>
                  <a:cubicBezTo>
                    <a:pt x="2443" y="222"/>
                    <a:pt x="2415" y="117"/>
                    <a:pt x="2329" y="88"/>
                  </a:cubicBezTo>
                  <a:cubicBezTo>
                    <a:pt x="2135" y="30"/>
                    <a:pt x="1937" y="1"/>
                    <a:pt x="1740"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7" name="Google Shape;14617;p72"/>
            <p:cNvSpPr/>
            <p:nvPr/>
          </p:nvSpPr>
          <p:spPr>
            <a:xfrm>
              <a:off x="8100937" y="3408743"/>
              <a:ext cx="120922" cy="148652"/>
            </a:xfrm>
            <a:custGeom>
              <a:avLst/>
              <a:gdLst/>
              <a:ahLst/>
              <a:cxnLst/>
              <a:rect l="l" t="t" r="r" b="b"/>
              <a:pathLst>
                <a:path w="4618" h="5677" extrusionOk="0">
                  <a:moveTo>
                    <a:pt x="2433" y="1"/>
                  </a:moveTo>
                  <a:cubicBezTo>
                    <a:pt x="1584" y="1"/>
                    <a:pt x="897" y="678"/>
                    <a:pt x="906" y="1527"/>
                  </a:cubicBezTo>
                  <a:lnTo>
                    <a:pt x="906" y="1670"/>
                  </a:lnTo>
                  <a:cubicBezTo>
                    <a:pt x="897" y="1832"/>
                    <a:pt x="763" y="1966"/>
                    <a:pt x="601" y="1966"/>
                  </a:cubicBezTo>
                  <a:cubicBezTo>
                    <a:pt x="315" y="1966"/>
                    <a:pt x="67" y="2176"/>
                    <a:pt x="29" y="2453"/>
                  </a:cubicBezTo>
                  <a:cubicBezTo>
                    <a:pt x="0" y="2777"/>
                    <a:pt x="248" y="3054"/>
                    <a:pt x="573" y="3054"/>
                  </a:cubicBezTo>
                  <a:lnTo>
                    <a:pt x="697" y="3054"/>
                  </a:lnTo>
                  <a:cubicBezTo>
                    <a:pt x="800" y="4557"/>
                    <a:pt x="2054" y="5676"/>
                    <a:pt x="3501" y="5676"/>
                  </a:cubicBezTo>
                  <a:cubicBezTo>
                    <a:pt x="3652" y="5676"/>
                    <a:pt x="3805" y="5664"/>
                    <a:pt x="3959" y="5639"/>
                  </a:cubicBezTo>
                  <a:cubicBezTo>
                    <a:pt x="2576" y="5429"/>
                    <a:pt x="1555" y="4237"/>
                    <a:pt x="1555" y="2844"/>
                  </a:cubicBezTo>
                  <a:lnTo>
                    <a:pt x="1555" y="1308"/>
                  </a:lnTo>
                  <a:cubicBezTo>
                    <a:pt x="1555" y="821"/>
                    <a:pt x="1946" y="430"/>
                    <a:pt x="2433" y="430"/>
                  </a:cubicBezTo>
                  <a:lnTo>
                    <a:pt x="4179" y="430"/>
                  </a:lnTo>
                  <a:cubicBezTo>
                    <a:pt x="4417" y="430"/>
                    <a:pt x="4618" y="239"/>
                    <a:pt x="4618"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8" name="Google Shape;14618;p72"/>
            <p:cNvSpPr/>
            <p:nvPr/>
          </p:nvSpPr>
          <p:spPr>
            <a:xfrm>
              <a:off x="8145137" y="3440034"/>
              <a:ext cx="27704" cy="14454"/>
            </a:xfrm>
            <a:custGeom>
              <a:avLst/>
              <a:gdLst/>
              <a:ahLst/>
              <a:cxnLst/>
              <a:rect l="l" t="t" r="r" b="b"/>
              <a:pathLst>
                <a:path w="1058" h="552" extrusionOk="0">
                  <a:moveTo>
                    <a:pt x="747" y="1"/>
                  </a:moveTo>
                  <a:cubicBezTo>
                    <a:pt x="729" y="1"/>
                    <a:pt x="709" y="3"/>
                    <a:pt x="688" y="8"/>
                  </a:cubicBezTo>
                  <a:lnTo>
                    <a:pt x="249" y="122"/>
                  </a:lnTo>
                  <a:cubicBezTo>
                    <a:pt x="1" y="180"/>
                    <a:pt x="48" y="552"/>
                    <a:pt x="306" y="552"/>
                  </a:cubicBezTo>
                  <a:cubicBezTo>
                    <a:pt x="325" y="552"/>
                    <a:pt x="344" y="552"/>
                    <a:pt x="363" y="542"/>
                  </a:cubicBezTo>
                  <a:lnTo>
                    <a:pt x="793" y="437"/>
                  </a:lnTo>
                  <a:cubicBezTo>
                    <a:pt x="1058" y="366"/>
                    <a:pt x="987" y="1"/>
                    <a:pt x="747"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9" name="Google Shape;14619;p72"/>
            <p:cNvSpPr/>
            <p:nvPr/>
          </p:nvSpPr>
          <p:spPr>
            <a:xfrm>
              <a:off x="8213401" y="3440034"/>
              <a:ext cx="27704" cy="14454"/>
            </a:xfrm>
            <a:custGeom>
              <a:avLst/>
              <a:gdLst/>
              <a:ahLst/>
              <a:cxnLst/>
              <a:rect l="l" t="t" r="r" b="b"/>
              <a:pathLst>
                <a:path w="1058" h="552" extrusionOk="0">
                  <a:moveTo>
                    <a:pt x="310" y="1"/>
                  </a:moveTo>
                  <a:cubicBezTo>
                    <a:pt x="71" y="1"/>
                    <a:pt x="0" y="366"/>
                    <a:pt x="265" y="437"/>
                  </a:cubicBezTo>
                  <a:lnTo>
                    <a:pt x="704" y="542"/>
                  </a:lnTo>
                  <a:cubicBezTo>
                    <a:pt x="723" y="552"/>
                    <a:pt x="742" y="552"/>
                    <a:pt x="761" y="552"/>
                  </a:cubicBezTo>
                  <a:cubicBezTo>
                    <a:pt x="1019" y="552"/>
                    <a:pt x="1057" y="180"/>
                    <a:pt x="809" y="122"/>
                  </a:cubicBezTo>
                  <a:lnTo>
                    <a:pt x="370" y="8"/>
                  </a:lnTo>
                  <a:cubicBezTo>
                    <a:pt x="349" y="3"/>
                    <a:pt x="329" y="1"/>
                    <a:pt x="310" y="1"/>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0" name="Google Shape;14620;p72"/>
            <p:cNvSpPr/>
            <p:nvPr/>
          </p:nvSpPr>
          <p:spPr>
            <a:xfrm>
              <a:off x="8181613" y="3368523"/>
              <a:ext cx="23017" cy="23017"/>
            </a:xfrm>
            <a:custGeom>
              <a:avLst/>
              <a:gdLst/>
              <a:ahLst/>
              <a:cxnLst/>
              <a:rect l="l" t="t" r="r" b="b"/>
              <a:pathLst>
                <a:path w="879" h="879" extrusionOk="0">
                  <a:moveTo>
                    <a:pt x="439" y="1"/>
                  </a:moveTo>
                  <a:cubicBezTo>
                    <a:pt x="201" y="1"/>
                    <a:pt x="1" y="201"/>
                    <a:pt x="1" y="440"/>
                  </a:cubicBezTo>
                  <a:cubicBezTo>
                    <a:pt x="1" y="678"/>
                    <a:pt x="201" y="879"/>
                    <a:pt x="439" y="879"/>
                  </a:cubicBezTo>
                  <a:cubicBezTo>
                    <a:pt x="678" y="879"/>
                    <a:pt x="878" y="678"/>
                    <a:pt x="878" y="440"/>
                  </a:cubicBezTo>
                  <a:cubicBezTo>
                    <a:pt x="878" y="201"/>
                    <a:pt x="678" y="1"/>
                    <a:pt x="439"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21" name="Google Shape;14621;p72"/>
          <p:cNvGrpSpPr/>
          <p:nvPr/>
        </p:nvGrpSpPr>
        <p:grpSpPr>
          <a:xfrm>
            <a:off x="8065953" y="2879911"/>
            <a:ext cx="263081" cy="354754"/>
            <a:chOff x="8065953" y="2879911"/>
            <a:chExt cx="263081" cy="354754"/>
          </a:xfrm>
        </p:grpSpPr>
        <p:sp>
          <p:nvSpPr>
            <p:cNvPr id="14622" name="Google Shape;14622;p72"/>
            <p:cNvSpPr/>
            <p:nvPr/>
          </p:nvSpPr>
          <p:spPr>
            <a:xfrm>
              <a:off x="8065953" y="3074518"/>
              <a:ext cx="263081" cy="160147"/>
            </a:xfrm>
            <a:custGeom>
              <a:avLst/>
              <a:gdLst/>
              <a:ahLst/>
              <a:cxnLst/>
              <a:rect l="l" t="t" r="r" b="b"/>
              <a:pathLst>
                <a:path w="10047" h="6116" extrusionOk="0">
                  <a:moveTo>
                    <a:pt x="3712" y="0"/>
                  </a:moveTo>
                  <a:lnTo>
                    <a:pt x="3712" y="1126"/>
                  </a:lnTo>
                  <a:cubicBezTo>
                    <a:pt x="3712" y="1498"/>
                    <a:pt x="3473" y="1823"/>
                    <a:pt x="3130" y="1947"/>
                  </a:cubicBezTo>
                  <a:lnTo>
                    <a:pt x="869" y="2748"/>
                  </a:lnTo>
                  <a:cubicBezTo>
                    <a:pt x="344" y="2929"/>
                    <a:pt x="1" y="3425"/>
                    <a:pt x="1" y="3979"/>
                  </a:cubicBezTo>
                  <a:lnTo>
                    <a:pt x="1" y="5457"/>
                  </a:lnTo>
                  <a:cubicBezTo>
                    <a:pt x="1" y="5820"/>
                    <a:pt x="287" y="6116"/>
                    <a:pt x="649" y="6116"/>
                  </a:cubicBezTo>
                  <a:lnTo>
                    <a:pt x="9397" y="6116"/>
                  </a:lnTo>
                  <a:cubicBezTo>
                    <a:pt x="9750" y="6116"/>
                    <a:pt x="10046" y="5820"/>
                    <a:pt x="10046" y="5457"/>
                  </a:cubicBezTo>
                  <a:lnTo>
                    <a:pt x="10046" y="3979"/>
                  </a:lnTo>
                  <a:cubicBezTo>
                    <a:pt x="10046" y="3425"/>
                    <a:pt x="9693" y="2929"/>
                    <a:pt x="9178" y="2748"/>
                  </a:cubicBezTo>
                  <a:lnTo>
                    <a:pt x="6917" y="1947"/>
                  </a:lnTo>
                  <a:cubicBezTo>
                    <a:pt x="6564" y="1823"/>
                    <a:pt x="6335" y="1498"/>
                    <a:pt x="6335" y="1126"/>
                  </a:cubicBezTo>
                  <a:lnTo>
                    <a:pt x="6335"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3" name="Google Shape;14623;p72"/>
            <p:cNvSpPr/>
            <p:nvPr/>
          </p:nvSpPr>
          <p:spPr>
            <a:xfrm>
              <a:off x="8065953" y="3129715"/>
              <a:ext cx="263081" cy="104949"/>
            </a:xfrm>
            <a:custGeom>
              <a:avLst/>
              <a:gdLst/>
              <a:ahLst/>
              <a:cxnLst/>
              <a:rect l="l" t="t" r="r" b="b"/>
              <a:pathLst>
                <a:path w="10047" h="4008" extrusionOk="0">
                  <a:moveTo>
                    <a:pt x="2681" y="1"/>
                  </a:moveTo>
                  <a:lnTo>
                    <a:pt x="878" y="640"/>
                  </a:lnTo>
                  <a:cubicBezTo>
                    <a:pt x="354" y="821"/>
                    <a:pt x="1" y="1317"/>
                    <a:pt x="1" y="1871"/>
                  </a:cubicBezTo>
                  <a:lnTo>
                    <a:pt x="1" y="3349"/>
                  </a:lnTo>
                  <a:cubicBezTo>
                    <a:pt x="1" y="3712"/>
                    <a:pt x="296" y="4008"/>
                    <a:pt x="659" y="4008"/>
                  </a:cubicBezTo>
                  <a:lnTo>
                    <a:pt x="9397" y="4008"/>
                  </a:lnTo>
                  <a:cubicBezTo>
                    <a:pt x="9750" y="4008"/>
                    <a:pt x="10046" y="3712"/>
                    <a:pt x="10046" y="3349"/>
                  </a:cubicBezTo>
                  <a:lnTo>
                    <a:pt x="10046" y="1871"/>
                  </a:lnTo>
                  <a:cubicBezTo>
                    <a:pt x="10046" y="1317"/>
                    <a:pt x="9693" y="821"/>
                    <a:pt x="9178" y="640"/>
                  </a:cubicBezTo>
                  <a:lnTo>
                    <a:pt x="7365" y="1"/>
                  </a:lnTo>
                  <a:lnTo>
                    <a:pt x="7175" y="487"/>
                  </a:lnTo>
                  <a:cubicBezTo>
                    <a:pt x="6793" y="1432"/>
                    <a:pt x="5954" y="2042"/>
                    <a:pt x="5028" y="2042"/>
                  </a:cubicBezTo>
                  <a:cubicBezTo>
                    <a:pt x="4093" y="2042"/>
                    <a:pt x="3254" y="1432"/>
                    <a:pt x="2882" y="487"/>
                  </a:cubicBezTo>
                  <a:lnTo>
                    <a:pt x="2681" y="1"/>
                  </a:lnTo>
                  <a:close/>
                </a:path>
              </a:pathLst>
            </a:custGeom>
            <a:solidFill>
              <a:srgbClr val="F1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4" name="Google Shape;14624;p72"/>
            <p:cNvSpPr/>
            <p:nvPr/>
          </p:nvSpPr>
          <p:spPr>
            <a:xfrm>
              <a:off x="8163126" y="3074518"/>
              <a:ext cx="68736" cy="22755"/>
            </a:xfrm>
            <a:custGeom>
              <a:avLst/>
              <a:gdLst/>
              <a:ahLst/>
              <a:cxnLst/>
              <a:rect l="l" t="t" r="r" b="b"/>
              <a:pathLst>
                <a:path w="2625" h="869" extrusionOk="0">
                  <a:moveTo>
                    <a:pt x="1" y="0"/>
                  </a:moveTo>
                  <a:lnTo>
                    <a:pt x="1" y="592"/>
                  </a:lnTo>
                  <a:cubicBezTo>
                    <a:pt x="411" y="773"/>
                    <a:pt x="859" y="869"/>
                    <a:pt x="1317" y="869"/>
                  </a:cubicBezTo>
                  <a:cubicBezTo>
                    <a:pt x="1766" y="869"/>
                    <a:pt x="2214" y="773"/>
                    <a:pt x="2624" y="592"/>
                  </a:cubicBezTo>
                  <a:lnTo>
                    <a:pt x="262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5" name="Google Shape;14625;p72"/>
            <p:cNvSpPr/>
            <p:nvPr/>
          </p:nvSpPr>
          <p:spPr>
            <a:xfrm>
              <a:off x="8101172" y="2931390"/>
              <a:ext cx="192617" cy="154649"/>
            </a:xfrm>
            <a:custGeom>
              <a:avLst/>
              <a:gdLst/>
              <a:ahLst/>
              <a:cxnLst/>
              <a:rect l="l" t="t" r="r" b="b"/>
              <a:pathLst>
                <a:path w="7356" h="5906" extrusionOk="0">
                  <a:moveTo>
                    <a:pt x="840" y="0"/>
                  </a:moveTo>
                  <a:lnTo>
                    <a:pt x="840" y="2404"/>
                  </a:lnTo>
                  <a:lnTo>
                    <a:pt x="726" y="2404"/>
                  </a:lnTo>
                  <a:cubicBezTo>
                    <a:pt x="1" y="2404"/>
                    <a:pt x="1" y="3501"/>
                    <a:pt x="726" y="3501"/>
                  </a:cubicBezTo>
                  <a:lnTo>
                    <a:pt x="878" y="3501"/>
                  </a:lnTo>
                  <a:cubicBezTo>
                    <a:pt x="1088" y="4885"/>
                    <a:pt x="2281" y="5905"/>
                    <a:pt x="3674" y="5905"/>
                  </a:cubicBezTo>
                  <a:cubicBezTo>
                    <a:pt x="5076" y="5905"/>
                    <a:pt x="6268" y="4885"/>
                    <a:pt x="6478" y="3501"/>
                  </a:cubicBezTo>
                  <a:lnTo>
                    <a:pt x="6631" y="3501"/>
                  </a:lnTo>
                  <a:cubicBezTo>
                    <a:pt x="7356" y="3501"/>
                    <a:pt x="7356" y="2404"/>
                    <a:pt x="6631" y="2404"/>
                  </a:cubicBezTo>
                  <a:lnTo>
                    <a:pt x="6516" y="2404"/>
                  </a:lnTo>
                  <a:lnTo>
                    <a:pt x="6516" y="0"/>
                  </a:lnTo>
                  <a:close/>
                </a:path>
              </a:pathLst>
            </a:custGeom>
            <a:solidFill>
              <a:srgbClr val="ECF0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6" name="Google Shape;14626;p72"/>
            <p:cNvSpPr/>
            <p:nvPr/>
          </p:nvSpPr>
          <p:spPr>
            <a:xfrm>
              <a:off x="8208845" y="2988578"/>
              <a:ext cx="51742" cy="11521"/>
            </a:xfrm>
            <a:custGeom>
              <a:avLst/>
              <a:gdLst/>
              <a:ahLst/>
              <a:cxnLst/>
              <a:rect l="l" t="t" r="r" b="b"/>
              <a:pathLst>
                <a:path w="1976" h="440" extrusionOk="0">
                  <a:moveTo>
                    <a:pt x="0" y="1"/>
                  </a:moveTo>
                  <a:lnTo>
                    <a:pt x="0" y="440"/>
                  </a:lnTo>
                  <a:lnTo>
                    <a:pt x="1975" y="440"/>
                  </a:lnTo>
                  <a:lnTo>
                    <a:pt x="1975" y="1"/>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7" name="Google Shape;14627;p72"/>
            <p:cNvSpPr/>
            <p:nvPr/>
          </p:nvSpPr>
          <p:spPr>
            <a:xfrm>
              <a:off x="8176166" y="2988526"/>
              <a:ext cx="42682" cy="23828"/>
            </a:xfrm>
            <a:custGeom>
              <a:avLst/>
              <a:gdLst/>
              <a:ahLst/>
              <a:cxnLst/>
              <a:rect l="l" t="t" r="r" b="b"/>
              <a:pathLst>
                <a:path w="1630" h="910" extrusionOk="0">
                  <a:moveTo>
                    <a:pt x="819" y="0"/>
                  </a:moveTo>
                  <a:cubicBezTo>
                    <a:pt x="466" y="0"/>
                    <a:pt x="113" y="217"/>
                    <a:pt x="27" y="651"/>
                  </a:cubicBezTo>
                  <a:cubicBezTo>
                    <a:pt x="0" y="813"/>
                    <a:pt x="126" y="908"/>
                    <a:pt x="249" y="908"/>
                  </a:cubicBezTo>
                  <a:cubicBezTo>
                    <a:pt x="343" y="908"/>
                    <a:pt x="436" y="852"/>
                    <a:pt x="457" y="728"/>
                  </a:cubicBezTo>
                  <a:cubicBezTo>
                    <a:pt x="500" y="537"/>
                    <a:pt x="657" y="442"/>
                    <a:pt x="814" y="442"/>
                  </a:cubicBezTo>
                  <a:cubicBezTo>
                    <a:pt x="972" y="442"/>
                    <a:pt x="1129" y="537"/>
                    <a:pt x="1172" y="728"/>
                  </a:cubicBezTo>
                  <a:cubicBezTo>
                    <a:pt x="1191" y="833"/>
                    <a:pt x="1287" y="909"/>
                    <a:pt x="1392" y="909"/>
                  </a:cubicBezTo>
                  <a:cubicBezTo>
                    <a:pt x="1401" y="909"/>
                    <a:pt x="1420" y="909"/>
                    <a:pt x="1430" y="899"/>
                  </a:cubicBezTo>
                  <a:cubicBezTo>
                    <a:pt x="1554" y="880"/>
                    <a:pt x="1630" y="766"/>
                    <a:pt x="1611" y="651"/>
                  </a:cubicBezTo>
                  <a:cubicBezTo>
                    <a:pt x="1525" y="217"/>
                    <a:pt x="1172" y="0"/>
                    <a:pt x="819" y="0"/>
                  </a:cubicBezTo>
                  <a:close/>
                </a:path>
              </a:pathLst>
            </a:custGeom>
            <a:solidFill>
              <a:srgbClr val="F6F8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8" name="Google Shape;14628;p72"/>
            <p:cNvSpPr/>
            <p:nvPr/>
          </p:nvSpPr>
          <p:spPr>
            <a:xfrm>
              <a:off x="8105179" y="2931390"/>
              <a:ext cx="142158" cy="154596"/>
            </a:xfrm>
            <a:custGeom>
              <a:avLst/>
              <a:gdLst/>
              <a:ahLst/>
              <a:cxnLst/>
              <a:rect l="l" t="t" r="r" b="b"/>
              <a:pathLst>
                <a:path w="5429" h="5904" extrusionOk="0">
                  <a:moveTo>
                    <a:pt x="687" y="0"/>
                  </a:moveTo>
                  <a:lnTo>
                    <a:pt x="687" y="2404"/>
                  </a:lnTo>
                  <a:lnTo>
                    <a:pt x="611" y="2404"/>
                  </a:lnTo>
                  <a:cubicBezTo>
                    <a:pt x="325" y="2404"/>
                    <a:pt x="77" y="2614"/>
                    <a:pt x="39" y="2900"/>
                  </a:cubicBezTo>
                  <a:cubicBezTo>
                    <a:pt x="0" y="3215"/>
                    <a:pt x="258" y="3501"/>
                    <a:pt x="582" y="3501"/>
                  </a:cubicBezTo>
                  <a:lnTo>
                    <a:pt x="725" y="3501"/>
                  </a:lnTo>
                  <a:cubicBezTo>
                    <a:pt x="932" y="4904"/>
                    <a:pt x="2140" y="5903"/>
                    <a:pt x="3516" y="5903"/>
                  </a:cubicBezTo>
                  <a:cubicBezTo>
                    <a:pt x="3666" y="5903"/>
                    <a:pt x="3817" y="5891"/>
                    <a:pt x="3969" y="5867"/>
                  </a:cubicBezTo>
                  <a:cubicBezTo>
                    <a:pt x="2805" y="5686"/>
                    <a:pt x="1880" y="4818"/>
                    <a:pt x="1632" y="3673"/>
                  </a:cubicBezTo>
                  <a:cubicBezTo>
                    <a:pt x="1584" y="3482"/>
                    <a:pt x="1670" y="3301"/>
                    <a:pt x="1832" y="3205"/>
                  </a:cubicBezTo>
                  <a:cubicBezTo>
                    <a:pt x="2910" y="2595"/>
                    <a:pt x="3902" y="1832"/>
                    <a:pt x="4780" y="964"/>
                  </a:cubicBezTo>
                  <a:cubicBezTo>
                    <a:pt x="5047" y="677"/>
                    <a:pt x="5266" y="353"/>
                    <a:pt x="5429" y="0"/>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9" name="Google Shape;14629;p72"/>
            <p:cNvSpPr/>
            <p:nvPr/>
          </p:nvSpPr>
          <p:spPr>
            <a:xfrm>
              <a:off x="8172134" y="3034350"/>
              <a:ext cx="50720" cy="17230"/>
            </a:xfrm>
            <a:custGeom>
              <a:avLst/>
              <a:gdLst/>
              <a:ahLst/>
              <a:cxnLst/>
              <a:rect l="l" t="t" r="r" b="b"/>
              <a:pathLst>
                <a:path w="1937" h="658" extrusionOk="0">
                  <a:moveTo>
                    <a:pt x="315" y="0"/>
                  </a:moveTo>
                  <a:cubicBezTo>
                    <a:pt x="145" y="0"/>
                    <a:pt x="0" y="218"/>
                    <a:pt x="162" y="380"/>
                  </a:cubicBezTo>
                  <a:cubicBezTo>
                    <a:pt x="372" y="562"/>
                    <a:pt x="651" y="657"/>
                    <a:pt x="933" y="657"/>
                  </a:cubicBezTo>
                  <a:cubicBezTo>
                    <a:pt x="946" y="657"/>
                    <a:pt x="960" y="657"/>
                    <a:pt x="973" y="657"/>
                  </a:cubicBezTo>
                  <a:cubicBezTo>
                    <a:pt x="986" y="657"/>
                    <a:pt x="999" y="657"/>
                    <a:pt x="1012" y="657"/>
                  </a:cubicBezTo>
                  <a:cubicBezTo>
                    <a:pt x="1286" y="657"/>
                    <a:pt x="1565" y="562"/>
                    <a:pt x="1774" y="380"/>
                  </a:cubicBezTo>
                  <a:cubicBezTo>
                    <a:pt x="1936" y="218"/>
                    <a:pt x="1792" y="0"/>
                    <a:pt x="1621" y="0"/>
                  </a:cubicBezTo>
                  <a:cubicBezTo>
                    <a:pt x="1571" y="0"/>
                    <a:pt x="1517" y="19"/>
                    <a:pt x="1469" y="65"/>
                  </a:cubicBezTo>
                  <a:cubicBezTo>
                    <a:pt x="1317" y="170"/>
                    <a:pt x="1142" y="223"/>
                    <a:pt x="968" y="223"/>
                  </a:cubicBezTo>
                  <a:cubicBezTo>
                    <a:pt x="794" y="223"/>
                    <a:pt x="620" y="170"/>
                    <a:pt x="468" y="65"/>
                  </a:cubicBezTo>
                  <a:cubicBezTo>
                    <a:pt x="419" y="19"/>
                    <a:pt x="366" y="0"/>
                    <a:pt x="315"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0" name="Google Shape;14630;p72"/>
            <p:cNvSpPr/>
            <p:nvPr/>
          </p:nvSpPr>
          <p:spPr>
            <a:xfrm>
              <a:off x="8157391" y="2994444"/>
              <a:ext cx="11521" cy="17151"/>
            </a:xfrm>
            <a:custGeom>
              <a:avLst/>
              <a:gdLst/>
              <a:ahLst/>
              <a:cxnLst/>
              <a:rect l="l" t="t" r="r" b="b"/>
              <a:pathLst>
                <a:path w="440" h="655" extrusionOk="0">
                  <a:moveTo>
                    <a:pt x="220" y="1"/>
                  </a:moveTo>
                  <a:cubicBezTo>
                    <a:pt x="110" y="1"/>
                    <a:pt x="0" y="72"/>
                    <a:pt x="0" y="216"/>
                  </a:cubicBezTo>
                  <a:lnTo>
                    <a:pt x="0" y="435"/>
                  </a:lnTo>
                  <a:cubicBezTo>
                    <a:pt x="0" y="559"/>
                    <a:pt x="96" y="654"/>
                    <a:pt x="220" y="654"/>
                  </a:cubicBezTo>
                  <a:cubicBezTo>
                    <a:pt x="344" y="654"/>
                    <a:pt x="439" y="559"/>
                    <a:pt x="439" y="435"/>
                  </a:cubicBezTo>
                  <a:lnTo>
                    <a:pt x="439" y="216"/>
                  </a:lnTo>
                  <a:cubicBezTo>
                    <a:pt x="439" y="72"/>
                    <a:pt x="329"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1" name="Google Shape;14631;p72"/>
            <p:cNvSpPr/>
            <p:nvPr/>
          </p:nvSpPr>
          <p:spPr>
            <a:xfrm>
              <a:off x="8226075" y="2994444"/>
              <a:ext cx="11521" cy="17151"/>
            </a:xfrm>
            <a:custGeom>
              <a:avLst/>
              <a:gdLst/>
              <a:ahLst/>
              <a:cxnLst/>
              <a:rect l="l" t="t" r="r" b="b"/>
              <a:pathLst>
                <a:path w="440" h="655" extrusionOk="0">
                  <a:moveTo>
                    <a:pt x="220" y="1"/>
                  </a:moveTo>
                  <a:cubicBezTo>
                    <a:pt x="110" y="1"/>
                    <a:pt x="1" y="72"/>
                    <a:pt x="1" y="216"/>
                  </a:cubicBezTo>
                  <a:lnTo>
                    <a:pt x="1" y="435"/>
                  </a:lnTo>
                  <a:cubicBezTo>
                    <a:pt x="1" y="559"/>
                    <a:pt x="96" y="654"/>
                    <a:pt x="220" y="654"/>
                  </a:cubicBezTo>
                  <a:cubicBezTo>
                    <a:pt x="344" y="654"/>
                    <a:pt x="440" y="559"/>
                    <a:pt x="440" y="435"/>
                  </a:cubicBezTo>
                  <a:lnTo>
                    <a:pt x="440" y="216"/>
                  </a:lnTo>
                  <a:cubicBezTo>
                    <a:pt x="440" y="72"/>
                    <a:pt x="330" y="1"/>
                    <a:pt x="22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2" name="Google Shape;14632;p72"/>
            <p:cNvSpPr/>
            <p:nvPr/>
          </p:nvSpPr>
          <p:spPr>
            <a:xfrm>
              <a:off x="8128405" y="2977345"/>
              <a:ext cx="63734" cy="51480"/>
            </a:xfrm>
            <a:custGeom>
              <a:avLst/>
              <a:gdLst/>
              <a:ahLst/>
              <a:cxnLst/>
              <a:rect l="l" t="t" r="r" b="b"/>
              <a:pathLst>
                <a:path w="2434" h="1966" extrusionOk="0">
                  <a:moveTo>
                    <a:pt x="1956" y="430"/>
                  </a:moveTo>
                  <a:lnTo>
                    <a:pt x="1880" y="964"/>
                  </a:lnTo>
                  <a:cubicBezTo>
                    <a:pt x="1832" y="1288"/>
                    <a:pt x="1556" y="1527"/>
                    <a:pt x="1231" y="1527"/>
                  </a:cubicBezTo>
                  <a:lnTo>
                    <a:pt x="1021" y="1527"/>
                  </a:lnTo>
                  <a:cubicBezTo>
                    <a:pt x="802" y="1527"/>
                    <a:pt x="621" y="1365"/>
                    <a:pt x="592" y="1145"/>
                  </a:cubicBezTo>
                  <a:lnTo>
                    <a:pt x="487" y="430"/>
                  </a:lnTo>
                  <a:close/>
                  <a:moveTo>
                    <a:pt x="239" y="0"/>
                  </a:moveTo>
                  <a:cubicBezTo>
                    <a:pt x="105" y="0"/>
                    <a:pt x="1" y="115"/>
                    <a:pt x="20" y="248"/>
                  </a:cubicBezTo>
                  <a:lnTo>
                    <a:pt x="163" y="1212"/>
                  </a:lnTo>
                  <a:cubicBezTo>
                    <a:pt x="220" y="1641"/>
                    <a:pt x="592" y="1956"/>
                    <a:pt x="1021" y="1966"/>
                  </a:cubicBezTo>
                  <a:lnTo>
                    <a:pt x="1222" y="1966"/>
                  </a:lnTo>
                  <a:cubicBezTo>
                    <a:pt x="1765" y="1956"/>
                    <a:pt x="2223" y="1565"/>
                    <a:pt x="2309" y="1021"/>
                  </a:cubicBezTo>
                  <a:lnTo>
                    <a:pt x="2414" y="248"/>
                  </a:lnTo>
                  <a:cubicBezTo>
                    <a:pt x="2433" y="115"/>
                    <a:pt x="2338" y="0"/>
                    <a:pt x="220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3" name="Google Shape;14633;p72"/>
            <p:cNvSpPr/>
            <p:nvPr/>
          </p:nvSpPr>
          <p:spPr>
            <a:xfrm>
              <a:off x="8220340" y="2891406"/>
              <a:ext cx="62975" cy="105945"/>
            </a:xfrm>
            <a:custGeom>
              <a:avLst/>
              <a:gdLst/>
              <a:ahLst/>
              <a:cxnLst/>
              <a:rect l="l" t="t" r="r" b="b"/>
              <a:pathLst>
                <a:path w="2405" h="4046" extrusionOk="0">
                  <a:moveTo>
                    <a:pt x="0" y="1"/>
                  </a:moveTo>
                  <a:lnTo>
                    <a:pt x="0" y="1747"/>
                  </a:lnTo>
                  <a:cubicBezTo>
                    <a:pt x="1050" y="4046"/>
                    <a:pt x="2404" y="4046"/>
                    <a:pt x="2404" y="4046"/>
                  </a:cubicBezTo>
                  <a:lnTo>
                    <a:pt x="2404" y="1747"/>
                  </a:lnTo>
                  <a:cubicBezTo>
                    <a:pt x="2404" y="783"/>
                    <a:pt x="1622" y="1"/>
                    <a:pt x="659"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4" name="Google Shape;14634;p72"/>
            <p:cNvSpPr/>
            <p:nvPr/>
          </p:nvSpPr>
          <p:spPr>
            <a:xfrm>
              <a:off x="8101513" y="2879911"/>
              <a:ext cx="141085" cy="145143"/>
            </a:xfrm>
            <a:custGeom>
              <a:avLst/>
              <a:gdLst/>
              <a:ahLst/>
              <a:cxnLst/>
              <a:rect l="l" t="t" r="r" b="b"/>
              <a:pathLst>
                <a:path w="5388" h="5543" extrusionOk="0">
                  <a:moveTo>
                    <a:pt x="3670" y="1"/>
                  </a:moveTo>
                  <a:cubicBezTo>
                    <a:pt x="1867" y="1"/>
                    <a:pt x="121" y="1537"/>
                    <a:pt x="121" y="3502"/>
                  </a:cubicBezTo>
                  <a:cubicBezTo>
                    <a:pt x="131" y="4103"/>
                    <a:pt x="93" y="4704"/>
                    <a:pt x="16" y="5305"/>
                  </a:cubicBezTo>
                  <a:cubicBezTo>
                    <a:pt x="1" y="5437"/>
                    <a:pt x="105" y="5543"/>
                    <a:pt x="221" y="5543"/>
                  </a:cubicBezTo>
                  <a:cubicBezTo>
                    <a:pt x="248" y="5543"/>
                    <a:pt x="275" y="5537"/>
                    <a:pt x="303" y="5524"/>
                  </a:cubicBezTo>
                  <a:cubicBezTo>
                    <a:pt x="1905" y="4838"/>
                    <a:pt x="3365" y="3845"/>
                    <a:pt x="4605" y="2624"/>
                  </a:cubicBezTo>
                  <a:cubicBezTo>
                    <a:pt x="4863" y="2357"/>
                    <a:pt x="5072" y="2042"/>
                    <a:pt x="5216" y="1699"/>
                  </a:cubicBezTo>
                  <a:cubicBezTo>
                    <a:pt x="5387" y="1298"/>
                    <a:pt x="5340" y="831"/>
                    <a:pt x="5082" y="478"/>
                  </a:cubicBezTo>
                  <a:cubicBezTo>
                    <a:pt x="4929" y="278"/>
                    <a:pt x="4729" y="134"/>
                    <a:pt x="4491" y="68"/>
                  </a:cubicBezTo>
                  <a:cubicBezTo>
                    <a:pt x="4367" y="20"/>
                    <a:pt x="4233" y="1"/>
                    <a:pt x="409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5" name="Google Shape;14635;p72"/>
            <p:cNvSpPr/>
            <p:nvPr/>
          </p:nvSpPr>
          <p:spPr>
            <a:xfrm>
              <a:off x="8277528" y="3152706"/>
              <a:ext cx="46740" cy="81697"/>
            </a:xfrm>
            <a:custGeom>
              <a:avLst/>
              <a:gdLst/>
              <a:ahLst/>
              <a:cxnLst/>
              <a:rect l="l" t="t" r="r" b="b"/>
              <a:pathLst>
                <a:path w="1785" h="3120" extrusionOk="0">
                  <a:moveTo>
                    <a:pt x="1499" y="0"/>
                  </a:moveTo>
                  <a:lnTo>
                    <a:pt x="373" y="993"/>
                  </a:lnTo>
                  <a:cubicBezTo>
                    <a:pt x="134" y="1202"/>
                    <a:pt x="1" y="1498"/>
                    <a:pt x="1" y="1813"/>
                  </a:cubicBezTo>
                  <a:lnTo>
                    <a:pt x="1" y="3120"/>
                  </a:lnTo>
                  <a:lnTo>
                    <a:pt x="440" y="3120"/>
                  </a:lnTo>
                  <a:lnTo>
                    <a:pt x="440" y="1813"/>
                  </a:lnTo>
                  <a:cubicBezTo>
                    <a:pt x="440" y="1622"/>
                    <a:pt x="516" y="1441"/>
                    <a:pt x="659" y="1317"/>
                  </a:cubicBezTo>
                  <a:lnTo>
                    <a:pt x="1785" y="334"/>
                  </a:lnTo>
                  <a:cubicBezTo>
                    <a:pt x="1709" y="210"/>
                    <a:pt x="1613" y="96"/>
                    <a:pt x="1499"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6" name="Google Shape;14636;p72"/>
            <p:cNvSpPr/>
            <p:nvPr/>
          </p:nvSpPr>
          <p:spPr>
            <a:xfrm>
              <a:off x="8070693" y="3152706"/>
              <a:ext cx="46740" cy="81697"/>
            </a:xfrm>
            <a:custGeom>
              <a:avLst/>
              <a:gdLst/>
              <a:ahLst/>
              <a:cxnLst/>
              <a:rect l="l" t="t" r="r" b="b"/>
              <a:pathLst>
                <a:path w="1785" h="3120" extrusionOk="0">
                  <a:moveTo>
                    <a:pt x="287" y="0"/>
                  </a:moveTo>
                  <a:cubicBezTo>
                    <a:pt x="173" y="96"/>
                    <a:pt x="77" y="210"/>
                    <a:pt x="1" y="334"/>
                  </a:cubicBezTo>
                  <a:lnTo>
                    <a:pt x="1127" y="1317"/>
                  </a:lnTo>
                  <a:cubicBezTo>
                    <a:pt x="1270" y="1441"/>
                    <a:pt x="1346" y="1622"/>
                    <a:pt x="1346" y="1813"/>
                  </a:cubicBezTo>
                  <a:lnTo>
                    <a:pt x="1346" y="3120"/>
                  </a:lnTo>
                  <a:lnTo>
                    <a:pt x="1785" y="3120"/>
                  </a:lnTo>
                  <a:lnTo>
                    <a:pt x="1785" y="1813"/>
                  </a:lnTo>
                  <a:cubicBezTo>
                    <a:pt x="1785" y="1498"/>
                    <a:pt x="1651" y="1202"/>
                    <a:pt x="1413" y="993"/>
                  </a:cubicBezTo>
                  <a:lnTo>
                    <a:pt x="287"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7" name="Google Shape;14637;p72"/>
            <p:cNvSpPr/>
            <p:nvPr/>
          </p:nvSpPr>
          <p:spPr>
            <a:xfrm>
              <a:off x="8202849" y="2977345"/>
              <a:ext cx="63734" cy="51480"/>
            </a:xfrm>
            <a:custGeom>
              <a:avLst/>
              <a:gdLst/>
              <a:ahLst/>
              <a:cxnLst/>
              <a:rect l="l" t="t" r="r" b="b"/>
              <a:pathLst>
                <a:path w="2434" h="1966" extrusionOk="0">
                  <a:moveTo>
                    <a:pt x="487" y="430"/>
                  </a:moveTo>
                  <a:lnTo>
                    <a:pt x="1947" y="439"/>
                  </a:lnTo>
                  <a:lnTo>
                    <a:pt x="1842" y="1155"/>
                  </a:lnTo>
                  <a:cubicBezTo>
                    <a:pt x="1813" y="1365"/>
                    <a:pt x="1632" y="1527"/>
                    <a:pt x="1412" y="1527"/>
                  </a:cubicBezTo>
                  <a:lnTo>
                    <a:pt x="1212" y="1527"/>
                  </a:lnTo>
                  <a:cubicBezTo>
                    <a:pt x="878" y="1527"/>
                    <a:pt x="611" y="1288"/>
                    <a:pt x="563" y="964"/>
                  </a:cubicBezTo>
                  <a:lnTo>
                    <a:pt x="487" y="430"/>
                  </a:lnTo>
                  <a:close/>
                  <a:moveTo>
                    <a:pt x="229" y="0"/>
                  </a:moveTo>
                  <a:cubicBezTo>
                    <a:pt x="96" y="0"/>
                    <a:pt x="0" y="115"/>
                    <a:pt x="20" y="248"/>
                  </a:cubicBezTo>
                  <a:lnTo>
                    <a:pt x="124" y="1021"/>
                  </a:lnTo>
                  <a:cubicBezTo>
                    <a:pt x="210" y="1565"/>
                    <a:pt x="668" y="1956"/>
                    <a:pt x="1212" y="1966"/>
                  </a:cubicBezTo>
                  <a:lnTo>
                    <a:pt x="1412" y="1966"/>
                  </a:lnTo>
                  <a:cubicBezTo>
                    <a:pt x="1842" y="1956"/>
                    <a:pt x="2214" y="1641"/>
                    <a:pt x="2271" y="1212"/>
                  </a:cubicBezTo>
                  <a:lnTo>
                    <a:pt x="2414" y="248"/>
                  </a:lnTo>
                  <a:cubicBezTo>
                    <a:pt x="2433" y="115"/>
                    <a:pt x="2328" y="0"/>
                    <a:pt x="219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38" name="Google Shape;14638;p72"/>
          <p:cNvGrpSpPr/>
          <p:nvPr/>
        </p:nvGrpSpPr>
        <p:grpSpPr>
          <a:xfrm>
            <a:off x="8064199" y="4268318"/>
            <a:ext cx="270308" cy="354493"/>
            <a:chOff x="8064199" y="4268318"/>
            <a:chExt cx="270308" cy="354493"/>
          </a:xfrm>
        </p:grpSpPr>
        <p:sp>
          <p:nvSpPr>
            <p:cNvPr id="14639" name="Google Shape;14639;p72"/>
            <p:cNvSpPr/>
            <p:nvPr/>
          </p:nvSpPr>
          <p:spPr>
            <a:xfrm>
              <a:off x="8064199" y="4470911"/>
              <a:ext cx="270308" cy="151899"/>
            </a:xfrm>
            <a:custGeom>
              <a:avLst/>
              <a:gdLst/>
              <a:ahLst/>
              <a:cxnLst/>
              <a:rect l="l" t="t" r="r" b="b"/>
              <a:pathLst>
                <a:path w="10323" h="5801" extrusionOk="0">
                  <a:moveTo>
                    <a:pt x="3655" y="0"/>
                  </a:moveTo>
                  <a:lnTo>
                    <a:pt x="3655" y="1021"/>
                  </a:lnTo>
                  <a:cubicBezTo>
                    <a:pt x="3655" y="1307"/>
                    <a:pt x="3464" y="1555"/>
                    <a:pt x="3197" y="1641"/>
                  </a:cubicBezTo>
                  <a:lnTo>
                    <a:pt x="1079" y="2261"/>
                  </a:lnTo>
                  <a:cubicBezTo>
                    <a:pt x="440" y="2443"/>
                    <a:pt x="1" y="3034"/>
                    <a:pt x="1" y="3702"/>
                  </a:cubicBezTo>
                  <a:lnTo>
                    <a:pt x="1" y="5162"/>
                  </a:lnTo>
                  <a:cubicBezTo>
                    <a:pt x="1" y="5515"/>
                    <a:pt x="287" y="5801"/>
                    <a:pt x="650" y="5801"/>
                  </a:cubicBezTo>
                  <a:lnTo>
                    <a:pt x="9674" y="5801"/>
                  </a:lnTo>
                  <a:cubicBezTo>
                    <a:pt x="10027" y="5801"/>
                    <a:pt x="10323" y="5515"/>
                    <a:pt x="10323" y="5162"/>
                  </a:cubicBezTo>
                  <a:lnTo>
                    <a:pt x="10323" y="3702"/>
                  </a:lnTo>
                  <a:cubicBezTo>
                    <a:pt x="10323" y="3034"/>
                    <a:pt x="9884" y="2452"/>
                    <a:pt x="9245" y="2261"/>
                  </a:cubicBezTo>
                  <a:lnTo>
                    <a:pt x="7127" y="1641"/>
                  </a:lnTo>
                  <a:cubicBezTo>
                    <a:pt x="6850" y="1555"/>
                    <a:pt x="6669" y="1307"/>
                    <a:pt x="6669" y="1021"/>
                  </a:cubicBezTo>
                  <a:lnTo>
                    <a:pt x="6669" y="0"/>
                  </a:ln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0" name="Google Shape;14640;p7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1" name="Google Shape;14641;p72"/>
            <p:cNvSpPr/>
            <p:nvPr/>
          </p:nvSpPr>
          <p:spPr>
            <a:xfrm>
              <a:off x="8159879" y="4470911"/>
              <a:ext cx="78974" cy="22441"/>
            </a:xfrm>
            <a:custGeom>
              <a:avLst/>
              <a:gdLst/>
              <a:ahLst/>
              <a:cxnLst/>
              <a:rect l="l" t="t" r="r" b="b"/>
              <a:pathLst>
                <a:path w="3016" h="857" extrusionOk="0">
                  <a:moveTo>
                    <a:pt x="1" y="0"/>
                  </a:moveTo>
                  <a:lnTo>
                    <a:pt x="1" y="477"/>
                  </a:lnTo>
                  <a:cubicBezTo>
                    <a:pt x="473" y="730"/>
                    <a:pt x="990" y="857"/>
                    <a:pt x="1508" y="857"/>
                  </a:cubicBezTo>
                  <a:cubicBezTo>
                    <a:pt x="2025" y="857"/>
                    <a:pt x="2543" y="730"/>
                    <a:pt x="3015" y="477"/>
                  </a:cubicBezTo>
                  <a:lnTo>
                    <a:pt x="301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2" name="Google Shape;14642;p72"/>
            <p:cNvSpPr/>
            <p:nvPr/>
          </p:nvSpPr>
          <p:spPr>
            <a:xfrm>
              <a:off x="8238827" y="4498877"/>
              <a:ext cx="95680" cy="123934"/>
            </a:xfrm>
            <a:custGeom>
              <a:avLst/>
              <a:gdLst/>
              <a:ahLst/>
              <a:cxnLst/>
              <a:rect l="l" t="t" r="r" b="b"/>
              <a:pathLst>
                <a:path w="3654" h="4733" extrusionOk="0">
                  <a:moveTo>
                    <a:pt x="0" y="1"/>
                  </a:moveTo>
                  <a:lnTo>
                    <a:pt x="0" y="4733"/>
                  </a:lnTo>
                  <a:lnTo>
                    <a:pt x="3005" y="4733"/>
                  </a:lnTo>
                  <a:cubicBezTo>
                    <a:pt x="3368" y="4733"/>
                    <a:pt x="3654" y="4447"/>
                    <a:pt x="3654" y="4084"/>
                  </a:cubicBezTo>
                  <a:lnTo>
                    <a:pt x="3654" y="2634"/>
                  </a:lnTo>
                  <a:cubicBezTo>
                    <a:pt x="3654" y="1966"/>
                    <a:pt x="3215" y="1375"/>
                    <a:pt x="2576" y="1193"/>
                  </a:cubicBezTo>
                  <a:lnTo>
                    <a:pt x="458" y="573"/>
                  </a:lnTo>
                  <a:cubicBezTo>
                    <a:pt x="201" y="497"/>
                    <a:pt x="19" y="268"/>
                    <a:pt x="0"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3" name="Google Shape;14643;p72"/>
            <p:cNvSpPr/>
            <p:nvPr/>
          </p:nvSpPr>
          <p:spPr>
            <a:xfrm>
              <a:off x="8238827" y="4497384"/>
              <a:ext cx="44226" cy="125426"/>
            </a:xfrm>
            <a:custGeom>
              <a:avLst/>
              <a:gdLst/>
              <a:ahLst/>
              <a:cxnLst/>
              <a:rect l="l" t="t" r="r" b="b"/>
              <a:pathLst>
                <a:path w="1689" h="4790" extrusionOk="0">
                  <a:moveTo>
                    <a:pt x="0" y="1"/>
                  </a:moveTo>
                  <a:lnTo>
                    <a:pt x="0" y="4790"/>
                  </a:lnTo>
                  <a:lnTo>
                    <a:pt x="1288" y="4790"/>
                  </a:lnTo>
                  <a:lnTo>
                    <a:pt x="1660" y="3120"/>
                  </a:lnTo>
                  <a:cubicBezTo>
                    <a:pt x="1689" y="2958"/>
                    <a:pt x="1632" y="2786"/>
                    <a:pt x="1498" y="2681"/>
                  </a:cubicBezTo>
                  <a:lnTo>
                    <a:pt x="1059" y="2357"/>
                  </a:lnTo>
                  <a:cubicBezTo>
                    <a:pt x="935" y="2262"/>
                    <a:pt x="868" y="2109"/>
                    <a:pt x="897" y="1956"/>
                  </a:cubicBezTo>
                  <a:lnTo>
                    <a:pt x="1050" y="878"/>
                  </a:lnTo>
                  <a:cubicBezTo>
                    <a:pt x="1059" y="754"/>
                    <a:pt x="1031" y="630"/>
                    <a:pt x="945" y="535"/>
                  </a:cubicBezTo>
                  <a:cubicBezTo>
                    <a:pt x="773" y="344"/>
                    <a:pt x="430" y="39"/>
                    <a:pt x="0"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4" name="Google Shape;14644;p72"/>
            <p:cNvSpPr/>
            <p:nvPr/>
          </p:nvSpPr>
          <p:spPr>
            <a:xfrm>
              <a:off x="8064199" y="4498877"/>
              <a:ext cx="95706" cy="123934"/>
            </a:xfrm>
            <a:custGeom>
              <a:avLst/>
              <a:gdLst/>
              <a:ahLst/>
              <a:cxnLst/>
              <a:rect l="l" t="t" r="r" b="b"/>
              <a:pathLst>
                <a:path w="3655" h="4733" extrusionOk="0">
                  <a:moveTo>
                    <a:pt x="3655" y="1"/>
                  </a:moveTo>
                  <a:cubicBezTo>
                    <a:pt x="3636" y="268"/>
                    <a:pt x="3454" y="497"/>
                    <a:pt x="3197" y="573"/>
                  </a:cubicBezTo>
                  <a:lnTo>
                    <a:pt x="1079" y="1193"/>
                  </a:lnTo>
                  <a:cubicBezTo>
                    <a:pt x="440" y="1375"/>
                    <a:pt x="1" y="1966"/>
                    <a:pt x="1" y="2634"/>
                  </a:cubicBezTo>
                  <a:lnTo>
                    <a:pt x="1" y="4084"/>
                  </a:lnTo>
                  <a:cubicBezTo>
                    <a:pt x="1" y="4447"/>
                    <a:pt x="287" y="4733"/>
                    <a:pt x="650" y="4733"/>
                  </a:cubicBezTo>
                  <a:lnTo>
                    <a:pt x="3655" y="4733"/>
                  </a:lnTo>
                  <a:lnTo>
                    <a:pt x="3655" y="1"/>
                  </a:ln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5" name="Google Shape;14645;p72"/>
            <p:cNvSpPr/>
            <p:nvPr/>
          </p:nvSpPr>
          <p:spPr>
            <a:xfrm>
              <a:off x="8115417" y="4497384"/>
              <a:ext cx="44488" cy="125426"/>
            </a:xfrm>
            <a:custGeom>
              <a:avLst/>
              <a:gdLst/>
              <a:ahLst/>
              <a:cxnLst/>
              <a:rect l="l" t="t" r="r" b="b"/>
              <a:pathLst>
                <a:path w="1699" h="4790" extrusionOk="0">
                  <a:moveTo>
                    <a:pt x="1699" y="1"/>
                  </a:moveTo>
                  <a:cubicBezTo>
                    <a:pt x="1260" y="39"/>
                    <a:pt x="926" y="344"/>
                    <a:pt x="754" y="535"/>
                  </a:cubicBezTo>
                  <a:cubicBezTo>
                    <a:pt x="668" y="630"/>
                    <a:pt x="630" y="754"/>
                    <a:pt x="649" y="878"/>
                  </a:cubicBezTo>
                  <a:lnTo>
                    <a:pt x="802" y="1956"/>
                  </a:lnTo>
                  <a:cubicBezTo>
                    <a:pt x="830" y="2109"/>
                    <a:pt x="764" y="2262"/>
                    <a:pt x="640" y="2357"/>
                  </a:cubicBezTo>
                  <a:lnTo>
                    <a:pt x="201" y="2681"/>
                  </a:lnTo>
                  <a:cubicBezTo>
                    <a:pt x="67" y="2786"/>
                    <a:pt x="0" y="2958"/>
                    <a:pt x="39" y="3120"/>
                  </a:cubicBezTo>
                  <a:lnTo>
                    <a:pt x="411" y="4790"/>
                  </a:lnTo>
                  <a:lnTo>
                    <a:pt x="1699" y="4790"/>
                  </a:lnTo>
                  <a:lnTo>
                    <a:pt x="1699"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6" name="Google Shape;14646;p72"/>
            <p:cNvSpPr/>
            <p:nvPr/>
          </p:nvSpPr>
          <p:spPr>
            <a:xfrm>
              <a:off x="8160141" y="4541113"/>
              <a:ext cx="78712" cy="81697"/>
            </a:xfrm>
            <a:custGeom>
              <a:avLst/>
              <a:gdLst/>
              <a:ahLst/>
              <a:cxnLst/>
              <a:rect l="l" t="t" r="r" b="b"/>
              <a:pathLst>
                <a:path w="3006" h="3120" extrusionOk="0">
                  <a:moveTo>
                    <a:pt x="0" y="0"/>
                  </a:moveTo>
                  <a:lnTo>
                    <a:pt x="0" y="3120"/>
                  </a:lnTo>
                  <a:lnTo>
                    <a:pt x="3005" y="3120"/>
                  </a:lnTo>
                  <a:lnTo>
                    <a:pt x="3005" y="0"/>
                  </a:lnTo>
                  <a:cubicBezTo>
                    <a:pt x="2585" y="353"/>
                    <a:pt x="2051" y="544"/>
                    <a:pt x="1507" y="544"/>
                  </a:cubicBezTo>
                  <a:cubicBezTo>
                    <a:pt x="954" y="544"/>
                    <a:pt x="420" y="353"/>
                    <a:pt x="0" y="0"/>
                  </a:cubicBez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7" name="Google Shape;14647;p72"/>
            <p:cNvSpPr/>
            <p:nvPr/>
          </p:nvSpPr>
          <p:spPr>
            <a:xfrm>
              <a:off x="8159879" y="4525114"/>
              <a:ext cx="78974" cy="41372"/>
            </a:xfrm>
            <a:custGeom>
              <a:avLst/>
              <a:gdLst/>
              <a:ahLst/>
              <a:cxnLst/>
              <a:rect l="l" t="t" r="r" b="b"/>
              <a:pathLst>
                <a:path w="3016" h="1580" extrusionOk="0">
                  <a:moveTo>
                    <a:pt x="1" y="1"/>
                  </a:moveTo>
                  <a:lnTo>
                    <a:pt x="1" y="1136"/>
                  </a:lnTo>
                  <a:cubicBezTo>
                    <a:pt x="459" y="1432"/>
                    <a:pt x="983" y="1580"/>
                    <a:pt x="1508" y="1580"/>
                  </a:cubicBezTo>
                  <a:cubicBezTo>
                    <a:pt x="2033" y="1580"/>
                    <a:pt x="2557" y="1432"/>
                    <a:pt x="3015" y="1136"/>
                  </a:cubicBezTo>
                  <a:lnTo>
                    <a:pt x="3015" y="1"/>
                  </a:lnTo>
                  <a:cubicBezTo>
                    <a:pt x="2629" y="482"/>
                    <a:pt x="2068" y="723"/>
                    <a:pt x="1508" y="723"/>
                  </a:cubicBezTo>
                  <a:cubicBezTo>
                    <a:pt x="947" y="723"/>
                    <a:pt x="387" y="482"/>
                    <a:pt x="1" y="1"/>
                  </a:cubicBezTo>
                  <a:close/>
                </a:path>
              </a:pathLst>
            </a:custGeom>
            <a:solidFill>
              <a:srgbClr val="909D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8" name="Google Shape;14648;p72"/>
            <p:cNvSpPr/>
            <p:nvPr/>
          </p:nvSpPr>
          <p:spPr>
            <a:xfrm>
              <a:off x="8075459" y="4268318"/>
              <a:ext cx="247815" cy="196885"/>
            </a:xfrm>
            <a:custGeom>
              <a:avLst/>
              <a:gdLst/>
              <a:ahLst/>
              <a:cxnLst/>
              <a:rect l="l" t="t" r="r" b="b"/>
              <a:pathLst>
                <a:path w="9464" h="7519" extrusionOk="0">
                  <a:moveTo>
                    <a:pt x="3768" y="1"/>
                  </a:moveTo>
                  <a:cubicBezTo>
                    <a:pt x="1689" y="1"/>
                    <a:pt x="0" y="1680"/>
                    <a:pt x="0" y="3759"/>
                  </a:cubicBezTo>
                  <a:cubicBezTo>
                    <a:pt x="0" y="5839"/>
                    <a:pt x="1689" y="7518"/>
                    <a:pt x="3768" y="7518"/>
                  </a:cubicBezTo>
                  <a:lnTo>
                    <a:pt x="5695" y="7518"/>
                  </a:lnTo>
                  <a:cubicBezTo>
                    <a:pt x="7775" y="7518"/>
                    <a:pt x="9464" y="5839"/>
                    <a:pt x="9464" y="3759"/>
                  </a:cubicBezTo>
                  <a:cubicBezTo>
                    <a:pt x="9464" y="1680"/>
                    <a:pt x="7775" y="1"/>
                    <a:pt x="5695" y="1"/>
                  </a:cubicBezTo>
                  <a:close/>
                </a:path>
              </a:pathLst>
            </a:custGeom>
            <a:solidFill>
              <a:srgbClr val="3951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9" name="Google Shape;14649;p72"/>
            <p:cNvSpPr/>
            <p:nvPr/>
          </p:nvSpPr>
          <p:spPr>
            <a:xfrm>
              <a:off x="8108164" y="4335770"/>
              <a:ext cx="181881" cy="146400"/>
            </a:xfrm>
            <a:custGeom>
              <a:avLst/>
              <a:gdLst/>
              <a:ahLst/>
              <a:cxnLst/>
              <a:rect l="l" t="t" r="r" b="b"/>
              <a:pathLst>
                <a:path w="6946" h="5591" extrusionOk="0">
                  <a:moveTo>
                    <a:pt x="1546" y="0"/>
                  </a:moveTo>
                  <a:cubicBezTo>
                    <a:pt x="1308" y="0"/>
                    <a:pt x="1117" y="191"/>
                    <a:pt x="1117" y="430"/>
                  </a:cubicBezTo>
                  <a:lnTo>
                    <a:pt x="1117" y="1508"/>
                  </a:lnTo>
                  <a:cubicBezTo>
                    <a:pt x="1117" y="1737"/>
                    <a:pt x="917" y="1937"/>
                    <a:pt x="678" y="1937"/>
                  </a:cubicBezTo>
                  <a:lnTo>
                    <a:pt x="602" y="1937"/>
                  </a:lnTo>
                  <a:cubicBezTo>
                    <a:pt x="596" y="1937"/>
                    <a:pt x="589" y="1937"/>
                    <a:pt x="583" y="1937"/>
                  </a:cubicBezTo>
                  <a:cubicBezTo>
                    <a:pt x="314" y="1937"/>
                    <a:pt x="76" y="2134"/>
                    <a:pt x="39" y="2414"/>
                  </a:cubicBezTo>
                  <a:cubicBezTo>
                    <a:pt x="1" y="2729"/>
                    <a:pt x="258" y="3005"/>
                    <a:pt x="573" y="3005"/>
                  </a:cubicBezTo>
                  <a:lnTo>
                    <a:pt x="697" y="3005"/>
                  </a:lnTo>
                  <a:cubicBezTo>
                    <a:pt x="802" y="4465"/>
                    <a:pt x="2014" y="5591"/>
                    <a:pt x="3473" y="5591"/>
                  </a:cubicBezTo>
                  <a:cubicBezTo>
                    <a:pt x="4943" y="5591"/>
                    <a:pt x="6154" y="4465"/>
                    <a:pt x="6259" y="3005"/>
                  </a:cubicBezTo>
                  <a:lnTo>
                    <a:pt x="6383" y="3005"/>
                  </a:lnTo>
                  <a:cubicBezTo>
                    <a:pt x="6698" y="3005"/>
                    <a:pt x="6946" y="2729"/>
                    <a:pt x="6917" y="2414"/>
                  </a:cubicBezTo>
                  <a:cubicBezTo>
                    <a:pt x="6871" y="2134"/>
                    <a:pt x="6642" y="1937"/>
                    <a:pt x="6373" y="1937"/>
                  </a:cubicBezTo>
                  <a:cubicBezTo>
                    <a:pt x="6367" y="1937"/>
                    <a:pt x="6361" y="1937"/>
                    <a:pt x="6354" y="1937"/>
                  </a:cubicBezTo>
                  <a:lnTo>
                    <a:pt x="6278" y="1937"/>
                  </a:lnTo>
                  <a:cubicBezTo>
                    <a:pt x="6040" y="1937"/>
                    <a:pt x="5839" y="1737"/>
                    <a:pt x="5839" y="1508"/>
                  </a:cubicBezTo>
                  <a:lnTo>
                    <a:pt x="5839" y="430"/>
                  </a:lnTo>
                  <a:cubicBezTo>
                    <a:pt x="5839" y="191"/>
                    <a:pt x="5648" y="0"/>
                    <a:pt x="5410" y="0"/>
                  </a:cubicBez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0" name="Google Shape;14650;p72"/>
            <p:cNvSpPr/>
            <p:nvPr/>
          </p:nvSpPr>
          <p:spPr>
            <a:xfrm>
              <a:off x="8108425" y="4335770"/>
              <a:ext cx="141661" cy="146400"/>
            </a:xfrm>
            <a:custGeom>
              <a:avLst/>
              <a:gdLst/>
              <a:ahLst/>
              <a:cxnLst/>
              <a:rect l="l" t="t" r="r" b="b"/>
              <a:pathLst>
                <a:path w="5410" h="5591" extrusionOk="0">
                  <a:moveTo>
                    <a:pt x="1536" y="0"/>
                  </a:moveTo>
                  <a:cubicBezTo>
                    <a:pt x="1298" y="0"/>
                    <a:pt x="1107" y="191"/>
                    <a:pt x="1107" y="430"/>
                  </a:cubicBezTo>
                  <a:lnTo>
                    <a:pt x="1107" y="1498"/>
                  </a:lnTo>
                  <a:cubicBezTo>
                    <a:pt x="1107" y="1737"/>
                    <a:pt x="916" y="1937"/>
                    <a:pt x="678" y="1937"/>
                  </a:cubicBezTo>
                  <a:lnTo>
                    <a:pt x="601" y="1937"/>
                  </a:lnTo>
                  <a:cubicBezTo>
                    <a:pt x="595" y="1937"/>
                    <a:pt x="588" y="1937"/>
                    <a:pt x="582" y="1937"/>
                  </a:cubicBezTo>
                  <a:cubicBezTo>
                    <a:pt x="304" y="1937"/>
                    <a:pt x="76" y="2134"/>
                    <a:pt x="39" y="2414"/>
                  </a:cubicBezTo>
                  <a:cubicBezTo>
                    <a:pt x="0" y="2729"/>
                    <a:pt x="248" y="3005"/>
                    <a:pt x="573" y="3005"/>
                  </a:cubicBezTo>
                  <a:lnTo>
                    <a:pt x="687" y="3005"/>
                  </a:lnTo>
                  <a:cubicBezTo>
                    <a:pt x="791" y="4481"/>
                    <a:pt x="2027" y="5590"/>
                    <a:pt x="3455" y="5590"/>
                  </a:cubicBezTo>
                  <a:cubicBezTo>
                    <a:pt x="3606" y="5590"/>
                    <a:pt x="3758" y="5578"/>
                    <a:pt x="3912" y="5553"/>
                  </a:cubicBezTo>
                  <a:cubicBezTo>
                    <a:pt x="2548" y="5343"/>
                    <a:pt x="1546" y="4169"/>
                    <a:pt x="1546" y="2796"/>
                  </a:cubicBezTo>
                  <a:lnTo>
                    <a:pt x="1546" y="1288"/>
                  </a:lnTo>
                  <a:cubicBezTo>
                    <a:pt x="1546" y="811"/>
                    <a:pt x="1927" y="430"/>
                    <a:pt x="2404" y="430"/>
                  </a:cubicBezTo>
                  <a:lnTo>
                    <a:pt x="4980" y="430"/>
                  </a:lnTo>
                  <a:cubicBezTo>
                    <a:pt x="5219" y="430"/>
                    <a:pt x="5410" y="229"/>
                    <a:pt x="5410"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1" name="Google Shape;14651;p72"/>
            <p:cNvSpPr/>
            <p:nvPr/>
          </p:nvSpPr>
          <p:spPr>
            <a:xfrm>
              <a:off x="8174569" y="4431241"/>
              <a:ext cx="49830" cy="17230"/>
            </a:xfrm>
            <a:custGeom>
              <a:avLst/>
              <a:gdLst/>
              <a:ahLst/>
              <a:cxnLst/>
              <a:rect l="l" t="t" r="r" b="b"/>
              <a:pathLst>
                <a:path w="1903" h="658" extrusionOk="0">
                  <a:moveTo>
                    <a:pt x="309" y="0"/>
                  </a:moveTo>
                  <a:cubicBezTo>
                    <a:pt x="141" y="0"/>
                    <a:pt x="1" y="219"/>
                    <a:pt x="155" y="380"/>
                  </a:cubicBezTo>
                  <a:cubicBezTo>
                    <a:pt x="365" y="554"/>
                    <a:pt x="637" y="657"/>
                    <a:pt x="919" y="657"/>
                  </a:cubicBezTo>
                  <a:cubicBezTo>
                    <a:pt x="932" y="657"/>
                    <a:pt x="944" y="657"/>
                    <a:pt x="956" y="657"/>
                  </a:cubicBezTo>
                  <a:cubicBezTo>
                    <a:pt x="968" y="657"/>
                    <a:pt x="980" y="657"/>
                    <a:pt x="992" y="657"/>
                  </a:cubicBezTo>
                  <a:cubicBezTo>
                    <a:pt x="1267" y="657"/>
                    <a:pt x="1538" y="554"/>
                    <a:pt x="1748" y="380"/>
                  </a:cubicBezTo>
                  <a:cubicBezTo>
                    <a:pt x="1903" y="219"/>
                    <a:pt x="1762" y="0"/>
                    <a:pt x="1594" y="0"/>
                  </a:cubicBezTo>
                  <a:cubicBezTo>
                    <a:pt x="1544" y="0"/>
                    <a:pt x="1491" y="19"/>
                    <a:pt x="1443" y="65"/>
                  </a:cubicBezTo>
                  <a:cubicBezTo>
                    <a:pt x="1295" y="170"/>
                    <a:pt x="1123" y="223"/>
                    <a:pt x="952" y="223"/>
                  </a:cubicBezTo>
                  <a:cubicBezTo>
                    <a:pt x="780" y="223"/>
                    <a:pt x="608" y="170"/>
                    <a:pt x="460" y="65"/>
                  </a:cubicBezTo>
                  <a:cubicBezTo>
                    <a:pt x="412" y="19"/>
                    <a:pt x="360" y="0"/>
                    <a:pt x="309" y="0"/>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2" name="Google Shape;14652;p72"/>
            <p:cNvSpPr/>
            <p:nvPr/>
          </p:nvSpPr>
          <p:spPr>
            <a:xfrm>
              <a:off x="8134375" y="4380730"/>
              <a:ext cx="130218" cy="43572"/>
            </a:xfrm>
            <a:custGeom>
              <a:avLst/>
              <a:gdLst/>
              <a:ahLst/>
              <a:cxnLst/>
              <a:rect l="l" t="t" r="r" b="b"/>
              <a:pathLst>
                <a:path w="4973" h="1664" extrusionOk="0">
                  <a:moveTo>
                    <a:pt x="4001" y="0"/>
                  </a:moveTo>
                  <a:cubicBezTo>
                    <a:pt x="3994" y="0"/>
                    <a:pt x="3987" y="0"/>
                    <a:pt x="3980" y="1"/>
                  </a:cubicBezTo>
                  <a:lnTo>
                    <a:pt x="984" y="1"/>
                  </a:lnTo>
                  <a:cubicBezTo>
                    <a:pt x="603" y="1"/>
                    <a:pt x="269" y="239"/>
                    <a:pt x="154" y="611"/>
                  </a:cubicBezTo>
                  <a:cubicBezTo>
                    <a:pt x="0" y="1161"/>
                    <a:pt x="437" y="1664"/>
                    <a:pt x="957" y="1664"/>
                  </a:cubicBezTo>
                  <a:cubicBezTo>
                    <a:pt x="1050" y="1664"/>
                    <a:pt x="1146" y="1648"/>
                    <a:pt x="1242" y="1613"/>
                  </a:cubicBezTo>
                  <a:lnTo>
                    <a:pt x="1728" y="1432"/>
                  </a:lnTo>
                  <a:cubicBezTo>
                    <a:pt x="2053" y="1308"/>
                    <a:pt x="2272" y="993"/>
                    <a:pt x="2272" y="649"/>
                  </a:cubicBezTo>
                  <a:cubicBezTo>
                    <a:pt x="2272" y="535"/>
                    <a:pt x="2367" y="439"/>
                    <a:pt x="2482" y="439"/>
                  </a:cubicBezTo>
                  <a:cubicBezTo>
                    <a:pt x="2606" y="439"/>
                    <a:pt x="2701" y="535"/>
                    <a:pt x="2701" y="649"/>
                  </a:cubicBezTo>
                  <a:cubicBezTo>
                    <a:pt x="2701" y="993"/>
                    <a:pt x="2911" y="1308"/>
                    <a:pt x="3236" y="1432"/>
                  </a:cubicBezTo>
                  <a:lnTo>
                    <a:pt x="3732" y="1613"/>
                  </a:lnTo>
                  <a:cubicBezTo>
                    <a:pt x="3827" y="1648"/>
                    <a:pt x="3923" y="1664"/>
                    <a:pt x="4016" y="1664"/>
                  </a:cubicBezTo>
                  <a:cubicBezTo>
                    <a:pt x="4536" y="1664"/>
                    <a:pt x="4973" y="1161"/>
                    <a:pt x="4819" y="611"/>
                  </a:cubicBezTo>
                  <a:cubicBezTo>
                    <a:pt x="4707" y="246"/>
                    <a:pt x="4374" y="0"/>
                    <a:pt x="40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3" name="Google Shape;14653;p72"/>
            <p:cNvSpPr/>
            <p:nvPr/>
          </p:nvSpPr>
          <p:spPr>
            <a:xfrm>
              <a:off x="8148646" y="4391963"/>
              <a:ext cx="33752" cy="21000"/>
            </a:xfrm>
            <a:custGeom>
              <a:avLst/>
              <a:gdLst/>
              <a:ahLst/>
              <a:cxnLst/>
              <a:rect l="l" t="t" r="r" b="b"/>
              <a:pathLst>
                <a:path w="1289" h="802" extrusionOk="0">
                  <a:moveTo>
                    <a:pt x="401" y="1"/>
                  </a:moveTo>
                  <a:cubicBezTo>
                    <a:pt x="182" y="1"/>
                    <a:pt x="0" y="182"/>
                    <a:pt x="0" y="402"/>
                  </a:cubicBezTo>
                  <a:cubicBezTo>
                    <a:pt x="0" y="627"/>
                    <a:pt x="191" y="802"/>
                    <a:pt x="400" y="802"/>
                  </a:cubicBezTo>
                  <a:cubicBezTo>
                    <a:pt x="448" y="802"/>
                    <a:pt x="497" y="793"/>
                    <a:pt x="544" y="774"/>
                  </a:cubicBezTo>
                  <a:lnTo>
                    <a:pt x="1031" y="592"/>
                  </a:lnTo>
                  <a:cubicBezTo>
                    <a:pt x="1183" y="535"/>
                    <a:pt x="1288" y="392"/>
                    <a:pt x="1288" y="220"/>
                  </a:cubicBezTo>
                  <a:lnTo>
                    <a:pt x="1288" y="1"/>
                  </a:ln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4" name="Google Shape;14654;p72"/>
            <p:cNvSpPr/>
            <p:nvPr/>
          </p:nvSpPr>
          <p:spPr>
            <a:xfrm>
              <a:off x="8216334" y="4391963"/>
              <a:ext cx="33752" cy="21079"/>
            </a:xfrm>
            <a:custGeom>
              <a:avLst/>
              <a:gdLst/>
              <a:ahLst/>
              <a:cxnLst/>
              <a:rect l="l" t="t" r="r" b="b"/>
              <a:pathLst>
                <a:path w="1289" h="805" extrusionOk="0">
                  <a:moveTo>
                    <a:pt x="1" y="1"/>
                  </a:moveTo>
                  <a:lnTo>
                    <a:pt x="1" y="220"/>
                  </a:lnTo>
                  <a:cubicBezTo>
                    <a:pt x="1" y="392"/>
                    <a:pt x="106" y="535"/>
                    <a:pt x="258" y="592"/>
                  </a:cubicBezTo>
                  <a:lnTo>
                    <a:pt x="745" y="783"/>
                  </a:lnTo>
                  <a:cubicBezTo>
                    <a:pt x="791" y="797"/>
                    <a:pt x="838" y="805"/>
                    <a:pt x="886" y="805"/>
                  </a:cubicBezTo>
                  <a:cubicBezTo>
                    <a:pt x="966" y="805"/>
                    <a:pt x="1045" y="783"/>
                    <a:pt x="1117" y="735"/>
                  </a:cubicBezTo>
                  <a:cubicBezTo>
                    <a:pt x="1222" y="659"/>
                    <a:pt x="1289" y="535"/>
                    <a:pt x="1289" y="402"/>
                  </a:cubicBezTo>
                  <a:cubicBezTo>
                    <a:pt x="1289" y="182"/>
                    <a:pt x="1107" y="1"/>
                    <a:pt x="888" y="1"/>
                  </a:cubicBezTo>
                  <a:close/>
                </a:path>
              </a:pathLst>
            </a:custGeom>
            <a:solidFill>
              <a:srgbClr val="6F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5" name="Google Shape;14655;p72"/>
            <p:cNvSpPr/>
            <p:nvPr/>
          </p:nvSpPr>
          <p:spPr>
            <a:xfrm>
              <a:off x="8159879" y="4391963"/>
              <a:ext cx="11260" cy="11286"/>
            </a:xfrm>
            <a:custGeom>
              <a:avLst/>
              <a:gdLst/>
              <a:ahLst/>
              <a:cxnLst/>
              <a:rect l="l" t="t" r="r" b="b"/>
              <a:pathLst>
                <a:path w="430" h="431" extrusionOk="0">
                  <a:moveTo>
                    <a:pt x="1" y="1"/>
                  </a:moveTo>
                  <a:lnTo>
                    <a:pt x="1" y="220"/>
                  </a:lnTo>
                  <a:cubicBezTo>
                    <a:pt x="1" y="335"/>
                    <a:pt x="96" y="430"/>
                    <a:pt x="220" y="430"/>
                  </a:cubicBezTo>
                  <a:cubicBezTo>
                    <a:pt x="334"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6" name="Google Shape;14656;p72"/>
            <p:cNvSpPr/>
            <p:nvPr/>
          </p:nvSpPr>
          <p:spPr>
            <a:xfrm>
              <a:off x="8227567" y="4391963"/>
              <a:ext cx="11286" cy="11286"/>
            </a:xfrm>
            <a:custGeom>
              <a:avLst/>
              <a:gdLst/>
              <a:ahLst/>
              <a:cxnLst/>
              <a:rect l="l" t="t" r="r" b="b"/>
              <a:pathLst>
                <a:path w="431" h="431" extrusionOk="0">
                  <a:moveTo>
                    <a:pt x="1" y="1"/>
                  </a:moveTo>
                  <a:lnTo>
                    <a:pt x="1" y="220"/>
                  </a:lnTo>
                  <a:cubicBezTo>
                    <a:pt x="1" y="335"/>
                    <a:pt x="96" y="430"/>
                    <a:pt x="211" y="430"/>
                  </a:cubicBezTo>
                  <a:cubicBezTo>
                    <a:pt x="335" y="430"/>
                    <a:pt x="430" y="335"/>
                    <a:pt x="430" y="220"/>
                  </a:cubicBezTo>
                  <a:lnTo>
                    <a:pt x="430" y="1"/>
                  </a:lnTo>
                  <a:close/>
                </a:path>
              </a:pathLst>
            </a:custGeom>
            <a:solidFill>
              <a:srgbClr val="52667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660"/>
        <p:cNvGrpSpPr/>
        <p:nvPr/>
      </p:nvGrpSpPr>
      <p:grpSpPr>
        <a:xfrm>
          <a:off x="0" y="0"/>
          <a:ext cx="0" cy="0"/>
          <a:chOff x="0" y="0"/>
          <a:chExt cx="0" cy="0"/>
        </a:xfrm>
      </p:grpSpPr>
      <p:sp>
        <p:nvSpPr>
          <p:cNvPr id="14661" name="Google Shape;14661;p73"/>
          <p:cNvSpPr txBox="1">
            <a:spLocks noGrp="1"/>
          </p:cNvSpPr>
          <p:nvPr>
            <p:ph type="title" idx="4294967295"/>
          </p:nvPr>
        </p:nvSpPr>
        <p:spPr>
          <a:xfrm>
            <a:off x="849675"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4662" name="Google Shape;14662;p73"/>
          <p:cNvSpPr txBox="1">
            <a:spLocks noGrp="1"/>
          </p:cNvSpPr>
          <p:nvPr>
            <p:ph type="title" idx="4294967295"/>
          </p:nvPr>
        </p:nvSpPr>
        <p:spPr>
          <a:xfrm>
            <a:off x="4858400" y="943800"/>
            <a:ext cx="3482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4663" name="Google Shape;14663;p73"/>
          <p:cNvGrpSpPr/>
          <p:nvPr/>
        </p:nvGrpSpPr>
        <p:grpSpPr>
          <a:xfrm>
            <a:off x="3511608" y="3348218"/>
            <a:ext cx="381482" cy="366926"/>
            <a:chOff x="3511608" y="3348218"/>
            <a:chExt cx="381482" cy="366926"/>
          </a:xfrm>
        </p:grpSpPr>
        <p:sp>
          <p:nvSpPr>
            <p:cNvPr id="14664" name="Google Shape;14664;p73"/>
            <p:cNvSpPr/>
            <p:nvPr/>
          </p:nvSpPr>
          <p:spPr>
            <a:xfrm>
              <a:off x="3628211" y="3373096"/>
              <a:ext cx="133197" cy="153581"/>
            </a:xfrm>
            <a:custGeom>
              <a:avLst/>
              <a:gdLst/>
              <a:ahLst/>
              <a:cxnLst/>
              <a:rect l="l" t="t" r="r" b="b"/>
              <a:pathLst>
                <a:path w="5097" h="5877" extrusionOk="0">
                  <a:moveTo>
                    <a:pt x="539" y="1"/>
                  </a:moveTo>
                  <a:cubicBezTo>
                    <a:pt x="241" y="1"/>
                    <a:pt x="0" y="241"/>
                    <a:pt x="0" y="549"/>
                  </a:cubicBezTo>
                  <a:lnTo>
                    <a:pt x="0" y="3818"/>
                  </a:lnTo>
                  <a:cubicBezTo>
                    <a:pt x="0" y="4953"/>
                    <a:pt x="923" y="5876"/>
                    <a:pt x="2058" y="5876"/>
                  </a:cubicBezTo>
                  <a:lnTo>
                    <a:pt x="3039" y="5876"/>
                  </a:lnTo>
                  <a:cubicBezTo>
                    <a:pt x="4174" y="5876"/>
                    <a:pt x="5097" y="4953"/>
                    <a:pt x="5097" y="3818"/>
                  </a:cubicBezTo>
                  <a:lnTo>
                    <a:pt x="5097" y="549"/>
                  </a:lnTo>
                  <a:cubicBezTo>
                    <a:pt x="5097" y="241"/>
                    <a:pt x="4856" y="1"/>
                    <a:pt x="4558"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5" name="Google Shape;14665;p73"/>
            <p:cNvSpPr/>
            <p:nvPr/>
          </p:nvSpPr>
          <p:spPr>
            <a:xfrm>
              <a:off x="3511608" y="3415561"/>
              <a:ext cx="381482" cy="73406"/>
            </a:xfrm>
            <a:custGeom>
              <a:avLst/>
              <a:gdLst/>
              <a:ahLst/>
              <a:cxnLst/>
              <a:rect l="l" t="t" r="r" b="b"/>
              <a:pathLst>
                <a:path w="14598" h="2809" extrusionOk="0">
                  <a:moveTo>
                    <a:pt x="1895" y="1"/>
                  </a:moveTo>
                  <a:cubicBezTo>
                    <a:pt x="472" y="39"/>
                    <a:pt x="0" y="1943"/>
                    <a:pt x="1260" y="2636"/>
                  </a:cubicBezTo>
                  <a:cubicBezTo>
                    <a:pt x="1452" y="2742"/>
                    <a:pt x="1674" y="2799"/>
                    <a:pt x="1895" y="2809"/>
                  </a:cubicBezTo>
                  <a:lnTo>
                    <a:pt x="11963" y="2809"/>
                  </a:lnTo>
                  <a:cubicBezTo>
                    <a:pt x="12155" y="2809"/>
                    <a:pt x="12347" y="2761"/>
                    <a:pt x="12520" y="2674"/>
                  </a:cubicBezTo>
                  <a:lnTo>
                    <a:pt x="13751" y="2020"/>
                  </a:lnTo>
                  <a:lnTo>
                    <a:pt x="14376" y="1693"/>
                  </a:lnTo>
                  <a:cubicBezTo>
                    <a:pt x="14597" y="1568"/>
                    <a:pt x="14597" y="1251"/>
                    <a:pt x="14376" y="1126"/>
                  </a:cubicBezTo>
                  <a:lnTo>
                    <a:pt x="13751" y="799"/>
                  </a:lnTo>
                  <a:lnTo>
                    <a:pt x="12520" y="145"/>
                  </a:lnTo>
                  <a:cubicBezTo>
                    <a:pt x="12347" y="49"/>
                    <a:pt x="12155" y="11"/>
                    <a:pt x="11963"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6" name="Google Shape;14666;p73"/>
            <p:cNvSpPr/>
            <p:nvPr/>
          </p:nvSpPr>
          <p:spPr>
            <a:xfrm>
              <a:off x="3525171" y="3415822"/>
              <a:ext cx="35958" cy="73145"/>
            </a:xfrm>
            <a:custGeom>
              <a:avLst/>
              <a:gdLst/>
              <a:ahLst/>
              <a:cxnLst/>
              <a:rect l="l" t="t" r="r" b="b"/>
              <a:pathLst>
                <a:path w="1376" h="2799" extrusionOk="0">
                  <a:moveTo>
                    <a:pt x="1376" y="1"/>
                  </a:moveTo>
                  <a:cubicBezTo>
                    <a:pt x="606" y="10"/>
                    <a:pt x="1" y="654"/>
                    <a:pt x="10" y="1424"/>
                  </a:cubicBezTo>
                  <a:cubicBezTo>
                    <a:pt x="29" y="2174"/>
                    <a:pt x="626" y="2780"/>
                    <a:pt x="1376" y="2799"/>
                  </a:cubicBezTo>
                  <a:lnTo>
                    <a:pt x="1376" y="1"/>
                  </a:ln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7" name="Google Shape;14667;p73"/>
            <p:cNvSpPr/>
            <p:nvPr/>
          </p:nvSpPr>
          <p:spPr>
            <a:xfrm>
              <a:off x="3530188" y="3415822"/>
              <a:ext cx="30941" cy="37709"/>
            </a:xfrm>
            <a:custGeom>
              <a:avLst/>
              <a:gdLst/>
              <a:ahLst/>
              <a:cxnLst/>
              <a:rect l="l" t="t" r="r" b="b"/>
              <a:pathLst>
                <a:path w="1184" h="1443" extrusionOk="0">
                  <a:moveTo>
                    <a:pt x="1184" y="1"/>
                  </a:moveTo>
                  <a:cubicBezTo>
                    <a:pt x="693" y="10"/>
                    <a:pt x="241" y="279"/>
                    <a:pt x="1" y="722"/>
                  </a:cubicBezTo>
                  <a:cubicBezTo>
                    <a:pt x="241" y="1145"/>
                    <a:pt x="693" y="1424"/>
                    <a:pt x="1184" y="1443"/>
                  </a:cubicBezTo>
                  <a:lnTo>
                    <a:pt x="1184" y="1"/>
                  </a:ln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8" name="Google Shape;14668;p73"/>
            <p:cNvSpPr/>
            <p:nvPr/>
          </p:nvSpPr>
          <p:spPr>
            <a:xfrm>
              <a:off x="3823447" y="3415561"/>
              <a:ext cx="69643" cy="73406"/>
            </a:xfrm>
            <a:custGeom>
              <a:avLst/>
              <a:gdLst/>
              <a:ahLst/>
              <a:cxnLst/>
              <a:rect l="l" t="t" r="r" b="b"/>
              <a:pathLst>
                <a:path w="2665" h="2809" extrusionOk="0">
                  <a:moveTo>
                    <a:pt x="1" y="1"/>
                  </a:moveTo>
                  <a:lnTo>
                    <a:pt x="1" y="2780"/>
                  </a:lnTo>
                  <a:lnTo>
                    <a:pt x="1" y="2809"/>
                  </a:lnTo>
                  <a:lnTo>
                    <a:pt x="30" y="2809"/>
                  </a:lnTo>
                  <a:cubicBezTo>
                    <a:pt x="222" y="2809"/>
                    <a:pt x="414" y="2761"/>
                    <a:pt x="587" y="2674"/>
                  </a:cubicBezTo>
                  <a:lnTo>
                    <a:pt x="1818" y="2020"/>
                  </a:lnTo>
                  <a:lnTo>
                    <a:pt x="2443" y="1693"/>
                  </a:lnTo>
                  <a:cubicBezTo>
                    <a:pt x="2664" y="1568"/>
                    <a:pt x="2664" y="1241"/>
                    <a:pt x="2434" y="1126"/>
                  </a:cubicBezTo>
                  <a:lnTo>
                    <a:pt x="1809" y="789"/>
                  </a:lnTo>
                  <a:lnTo>
                    <a:pt x="578" y="145"/>
                  </a:lnTo>
                  <a:cubicBezTo>
                    <a:pt x="405" y="49"/>
                    <a:pt x="222" y="1"/>
                    <a:pt x="20"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9" name="Google Shape;14669;p73"/>
            <p:cNvSpPr/>
            <p:nvPr/>
          </p:nvSpPr>
          <p:spPr>
            <a:xfrm>
              <a:off x="3561103" y="3415822"/>
              <a:ext cx="32953" cy="73145"/>
            </a:xfrm>
            <a:custGeom>
              <a:avLst/>
              <a:gdLst/>
              <a:ahLst/>
              <a:cxnLst/>
              <a:rect l="l" t="t" r="r" b="b"/>
              <a:pathLst>
                <a:path w="1261" h="2799" extrusionOk="0">
                  <a:moveTo>
                    <a:pt x="1" y="1"/>
                  </a:moveTo>
                  <a:lnTo>
                    <a:pt x="1" y="2799"/>
                  </a:lnTo>
                  <a:lnTo>
                    <a:pt x="1260" y="2799"/>
                  </a:lnTo>
                  <a:lnTo>
                    <a:pt x="1260"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0" name="Google Shape;14670;p73"/>
            <p:cNvSpPr/>
            <p:nvPr/>
          </p:nvSpPr>
          <p:spPr>
            <a:xfrm>
              <a:off x="3594030" y="3453270"/>
              <a:ext cx="229705" cy="35697"/>
            </a:xfrm>
            <a:custGeom>
              <a:avLst/>
              <a:gdLst/>
              <a:ahLst/>
              <a:cxnLst/>
              <a:rect l="l" t="t" r="r" b="b"/>
              <a:pathLst>
                <a:path w="8790" h="1366" extrusionOk="0">
                  <a:moveTo>
                    <a:pt x="0" y="0"/>
                  </a:moveTo>
                  <a:lnTo>
                    <a:pt x="0" y="1366"/>
                  </a:lnTo>
                  <a:lnTo>
                    <a:pt x="8789" y="1366"/>
                  </a:lnTo>
                  <a:lnTo>
                    <a:pt x="8789" y="1347"/>
                  </a:lnTo>
                  <a:lnTo>
                    <a:pt x="878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1" name="Google Shape;14671;p73"/>
            <p:cNvSpPr/>
            <p:nvPr/>
          </p:nvSpPr>
          <p:spPr>
            <a:xfrm>
              <a:off x="3628211" y="3348218"/>
              <a:ext cx="133197" cy="86472"/>
            </a:xfrm>
            <a:custGeom>
              <a:avLst/>
              <a:gdLst/>
              <a:ahLst/>
              <a:cxnLst/>
              <a:rect l="l" t="t" r="r" b="b"/>
              <a:pathLst>
                <a:path w="5097" h="3309" extrusionOk="0">
                  <a:moveTo>
                    <a:pt x="625" y="1"/>
                  </a:moveTo>
                  <a:cubicBezTo>
                    <a:pt x="279" y="1"/>
                    <a:pt x="0" y="289"/>
                    <a:pt x="0" y="636"/>
                  </a:cubicBezTo>
                  <a:lnTo>
                    <a:pt x="0" y="2674"/>
                  </a:lnTo>
                  <a:cubicBezTo>
                    <a:pt x="0" y="3020"/>
                    <a:pt x="279" y="3299"/>
                    <a:pt x="625" y="3309"/>
                  </a:cubicBezTo>
                  <a:lnTo>
                    <a:pt x="644" y="3309"/>
                  </a:lnTo>
                  <a:cubicBezTo>
                    <a:pt x="962" y="3299"/>
                    <a:pt x="1231" y="3059"/>
                    <a:pt x="1270" y="2741"/>
                  </a:cubicBezTo>
                  <a:cubicBezTo>
                    <a:pt x="1298" y="3059"/>
                    <a:pt x="1568" y="3299"/>
                    <a:pt x="1895" y="3309"/>
                  </a:cubicBezTo>
                  <a:lnTo>
                    <a:pt x="1923" y="3309"/>
                  </a:lnTo>
                  <a:cubicBezTo>
                    <a:pt x="2231" y="3299"/>
                    <a:pt x="2491" y="3078"/>
                    <a:pt x="2539" y="2770"/>
                  </a:cubicBezTo>
                  <a:cubicBezTo>
                    <a:pt x="2587" y="3078"/>
                    <a:pt x="2847" y="3299"/>
                    <a:pt x="3164" y="3309"/>
                  </a:cubicBezTo>
                  <a:lnTo>
                    <a:pt x="3222" y="3309"/>
                  </a:lnTo>
                  <a:cubicBezTo>
                    <a:pt x="3520" y="3299"/>
                    <a:pt x="3770" y="3097"/>
                    <a:pt x="3837" y="2809"/>
                  </a:cubicBezTo>
                  <a:cubicBezTo>
                    <a:pt x="3895" y="3097"/>
                    <a:pt x="4154" y="3299"/>
                    <a:pt x="4452" y="3309"/>
                  </a:cubicBezTo>
                  <a:lnTo>
                    <a:pt x="4472" y="3309"/>
                  </a:lnTo>
                  <a:cubicBezTo>
                    <a:pt x="4818" y="3299"/>
                    <a:pt x="5097" y="3020"/>
                    <a:pt x="5097" y="2674"/>
                  </a:cubicBezTo>
                  <a:lnTo>
                    <a:pt x="5097" y="636"/>
                  </a:lnTo>
                  <a:cubicBezTo>
                    <a:pt x="5097" y="289"/>
                    <a:pt x="4818" y="1"/>
                    <a:pt x="4472" y="1"/>
                  </a:cubicBezTo>
                  <a:lnTo>
                    <a:pt x="4452" y="1"/>
                  </a:lnTo>
                  <a:cubicBezTo>
                    <a:pt x="4154" y="1"/>
                    <a:pt x="3895" y="212"/>
                    <a:pt x="3837" y="501"/>
                  </a:cubicBezTo>
                  <a:cubicBezTo>
                    <a:pt x="3770" y="212"/>
                    <a:pt x="3520" y="1"/>
                    <a:pt x="3222" y="1"/>
                  </a:cubicBezTo>
                  <a:lnTo>
                    <a:pt x="3164" y="1"/>
                  </a:lnTo>
                  <a:cubicBezTo>
                    <a:pt x="2847" y="1"/>
                    <a:pt x="2587" y="232"/>
                    <a:pt x="2539" y="539"/>
                  </a:cubicBezTo>
                  <a:cubicBezTo>
                    <a:pt x="2491" y="232"/>
                    <a:pt x="2231" y="1"/>
                    <a:pt x="1923" y="1"/>
                  </a:cubicBezTo>
                  <a:lnTo>
                    <a:pt x="1895" y="1"/>
                  </a:lnTo>
                  <a:cubicBezTo>
                    <a:pt x="1568" y="1"/>
                    <a:pt x="1298" y="251"/>
                    <a:pt x="1270" y="568"/>
                  </a:cubicBezTo>
                  <a:cubicBezTo>
                    <a:pt x="1231" y="251"/>
                    <a:pt x="962" y="1"/>
                    <a:pt x="64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2" name="Google Shape;14672;p73"/>
            <p:cNvSpPr/>
            <p:nvPr/>
          </p:nvSpPr>
          <p:spPr>
            <a:xfrm>
              <a:off x="3683246" y="3368836"/>
              <a:ext cx="111586" cy="157840"/>
            </a:xfrm>
            <a:custGeom>
              <a:avLst/>
              <a:gdLst/>
              <a:ahLst/>
              <a:cxnLst/>
              <a:rect l="l" t="t" r="r" b="b"/>
              <a:pathLst>
                <a:path w="4270" h="6040" extrusionOk="0">
                  <a:moveTo>
                    <a:pt x="3404" y="0"/>
                  </a:moveTo>
                  <a:cubicBezTo>
                    <a:pt x="3173" y="0"/>
                    <a:pt x="2991" y="183"/>
                    <a:pt x="2991" y="414"/>
                  </a:cubicBezTo>
                  <a:lnTo>
                    <a:pt x="2991" y="1885"/>
                  </a:lnTo>
                  <a:cubicBezTo>
                    <a:pt x="2991" y="2010"/>
                    <a:pt x="2904" y="2106"/>
                    <a:pt x="2789" y="2126"/>
                  </a:cubicBezTo>
                  <a:cubicBezTo>
                    <a:pt x="1173" y="2433"/>
                    <a:pt x="0" y="3847"/>
                    <a:pt x="0" y="5491"/>
                  </a:cubicBezTo>
                  <a:cubicBezTo>
                    <a:pt x="0" y="5789"/>
                    <a:pt x="241" y="6039"/>
                    <a:pt x="548" y="6039"/>
                  </a:cubicBezTo>
                  <a:lnTo>
                    <a:pt x="1894" y="6039"/>
                  </a:lnTo>
                  <a:cubicBezTo>
                    <a:pt x="3202" y="6039"/>
                    <a:pt x="4260" y="4972"/>
                    <a:pt x="4270" y="3664"/>
                  </a:cubicBezTo>
                  <a:lnTo>
                    <a:pt x="4270" y="2626"/>
                  </a:lnTo>
                  <a:cubicBezTo>
                    <a:pt x="4270" y="2626"/>
                    <a:pt x="4260" y="2616"/>
                    <a:pt x="4260" y="2606"/>
                  </a:cubicBezTo>
                  <a:lnTo>
                    <a:pt x="4260" y="856"/>
                  </a:lnTo>
                  <a:cubicBezTo>
                    <a:pt x="4260" y="385"/>
                    <a:pt x="3875" y="0"/>
                    <a:pt x="340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3" name="Google Shape;14673;p73"/>
            <p:cNvSpPr/>
            <p:nvPr/>
          </p:nvSpPr>
          <p:spPr>
            <a:xfrm>
              <a:off x="3651574" y="3523122"/>
              <a:ext cx="114356" cy="192022"/>
            </a:xfrm>
            <a:custGeom>
              <a:avLst/>
              <a:gdLst/>
              <a:ahLst/>
              <a:cxnLst/>
              <a:rect l="l" t="t" r="r" b="b"/>
              <a:pathLst>
                <a:path w="4376" h="7348" extrusionOk="0">
                  <a:moveTo>
                    <a:pt x="549" y="1"/>
                  </a:moveTo>
                  <a:cubicBezTo>
                    <a:pt x="241" y="1"/>
                    <a:pt x="0" y="251"/>
                    <a:pt x="0" y="549"/>
                  </a:cubicBezTo>
                  <a:lnTo>
                    <a:pt x="0" y="6799"/>
                  </a:lnTo>
                  <a:cubicBezTo>
                    <a:pt x="0" y="7097"/>
                    <a:pt x="241" y="7338"/>
                    <a:pt x="549" y="7347"/>
                  </a:cubicBezTo>
                  <a:lnTo>
                    <a:pt x="3828" y="7347"/>
                  </a:lnTo>
                  <a:cubicBezTo>
                    <a:pt x="4126" y="7338"/>
                    <a:pt x="4366" y="7097"/>
                    <a:pt x="4376" y="6799"/>
                  </a:cubicBezTo>
                  <a:lnTo>
                    <a:pt x="4376" y="549"/>
                  </a:lnTo>
                  <a:cubicBezTo>
                    <a:pt x="4366" y="251"/>
                    <a:pt x="4126" y="1"/>
                    <a:pt x="382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4" name="Google Shape;14674;p73"/>
            <p:cNvSpPr/>
            <p:nvPr/>
          </p:nvSpPr>
          <p:spPr>
            <a:xfrm>
              <a:off x="3674701" y="3587461"/>
              <a:ext cx="91229" cy="127422"/>
            </a:xfrm>
            <a:custGeom>
              <a:avLst/>
              <a:gdLst/>
              <a:ahLst/>
              <a:cxnLst/>
              <a:rect l="l" t="t" r="r" b="b"/>
              <a:pathLst>
                <a:path w="3491" h="4876" extrusionOk="0">
                  <a:moveTo>
                    <a:pt x="548" y="0"/>
                  </a:moveTo>
                  <a:cubicBezTo>
                    <a:pt x="241" y="0"/>
                    <a:pt x="0" y="250"/>
                    <a:pt x="0" y="548"/>
                  </a:cubicBezTo>
                  <a:lnTo>
                    <a:pt x="0" y="4876"/>
                  </a:lnTo>
                  <a:lnTo>
                    <a:pt x="2943" y="4876"/>
                  </a:lnTo>
                  <a:cubicBezTo>
                    <a:pt x="3241" y="4876"/>
                    <a:pt x="3481" y="4635"/>
                    <a:pt x="3491" y="4328"/>
                  </a:cubicBezTo>
                  <a:lnTo>
                    <a:pt x="3491"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5" name="Google Shape;14675;p73"/>
            <p:cNvSpPr/>
            <p:nvPr/>
          </p:nvSpPr>
          <p:spPr>
            <a:xfrm>
              <a:off x="3626695" y="3503784"/>
              <a:ext cx="169391" cy="59321"/>
            </a:xfrm>
            <a:custGeom>
              <a:avLst/>
              <a:gdLst/>
              <a:ahLst/>
              <a:cxnLst/>
              <a:rect l="l" t="t" r="r" b="b"/>
              <a:pathLst>
                <a:path w="6482" h="2270" extrusionOk="0">
                  <a:moveTo>
                    <a:pt x="770" y="0"/>
                  </a:moveTo>
                  <a:cubicBezTo>
                    <a:pt x="347" y="10"/>
                    <a:pt x="0" y="346"/>
                    <a:pt x="0" y="779"/>
                  </a:cubicBezTo>
                  <a:lnTo>
                    <a:pt x="0" y="1500"/>
                  </a:lnTo>
                  <a:cubicBezTo>
                    <a:pt x="0" y="1923"/>
                    <a:pt x="347" y="2270"/>
                    <a:pt x="770" y="2270"/>
                  </a:cubicBezTo>
                  <a:lnTo>
                    <a:pt x="5712" y="2270"/>
                  </a:lnTo>
                  <a:cubicBezTo>
                    <a:pt x="6136" y="2270"/>
                    <a:pt x="6482" y="1923"/>
                    <a:pt x="6482" y="1500"/>
                  </a:cubicBezTo>
                  <a:lnTo>
                    <a:pt x="6482" y="779"/>
                  </a:lnTo>
                  <a:cubicBezTo>
                    <a:pt x="6482" y="346"/>
                    <a:pt x="6136" y="10"/>
                    <a:pt x="57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6" name="Google Shape;14676;p73"/>
            <p:cNvSpPr/>
            <p:nvPr/>
          </p:nvSpPr>
          <p:spPr>
            <a:xfrm>
              <a:off x="3862907" y="3436180"/>
              <a:ext cx="30183" cy="32195"/>
            </a:xfrm>
            <a:custGeom>
              <a:avLst/>
              <a:gdLst/>
              <a:ahLst/>
              <a:cxnLst/>
              <a:rect l="l" t="t" r="r" b="b"/>
              <a:pathLst>
                <a:path w="1155" h="1232" extrusionOk="0">
                  <a:moveTo>
                    <a:pt x="308" y="0"/>
                  </a:moveTo>
                  <a:cubicBezTo>
                    <a:pt x="1" y="356"/>
                    <a:pt x="1" y="885"/>
                    <a:pt x="308" y="1231"/>
                  </a:cubicBezTo>
                  <a:lnTo>
                    <a:pt x="924" y="904"/>
                  </a:lnTo>
                  <a:cubicBezTo>
                    <a:pt x="1154" y="779"/>
                    <a:pt x="1154" y="452"/>
                    <a:pt x="924" y="337"/>
                  </a:cubicBezTo>
                  <a:lnTo>
                    <a:pt x="308"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7" name="Google Shape;14677;p73"/>
            <p:cNvSpPr/>
            <p:nvPr/>
          </p:nvSpPr>
          <p:spPr>
            <a:xfrm>
              <a:off x="3561103" y="3453270"/>
              <a:ext cx="32953" cy="35697"/>
            </a:xfrm>
            <a:custGeom>
              <a:avLst/>
              <a:gdLst/>
              <a:ahLst/>
              <a:cxnLst/>
              <a:rect l="l" t="t" r="r" b="b"/>
              <a:pathLst>
                <a:path w="1261" h="1366" extrusionOk="0">
                  <a:moveTo>
                    <a:pt x="1" y="0"/>
                  </a:moveTo>
                  <a:lnTo>
                    <a:pt x="1" y="1366"/>
                  </a:lnTo>
                  <a:lnTo>
                    <a:pt x="1260" y="1366"/>
                  </a:lnTo>
                  <a:lnTo>
                    <a:pt x="126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8" name="Google Shape;14678;p73"/>
          <p:cNvGrpSpPr/>
          <p:nvPr/>
        </p:nvGrpSpPr>
        <p:grpSpPr>
          <a:xfrm>
            <a:off x="1849816" y="3807339"/>
            <a:ext cx="163616" cy="366665"/>
            <a:chOff x="1849816" y="3807339"/>
            <a:chExt cx="163616" cy="366665"/>
          </a:xfrm>
        </p:grpSpPr>
        <p:sp>
          <p:nvSpPr>
            <p:cNvPr id="14679" name="Google Shape;14679;p73"/>
            <p:cNvSpPr/>
            <p:nvPr/>
          </p:nvSpPr>
          <p:spPr>
            <a:xfrm>
              <a:off x="1849816" y="4128743"/>
              <a:ext cx="163616" cy="45261"/>
            </a:xfrm>
            <a:custGeom>
              <a:avLst/>
              <a:gdLst/>
              <a:ahLst/>
              <a:cxnLst/>
              <a:rect l="l" t="t" r="r" b="b"/>
              <a:pathLst>
                <a:path w="6261" h="1732" extrusionOk="0">
                  <a:moveTo>
                    <a:pt x="20" y="0"/>
                  </a:moveTo>
                  <a:lnTo>
                    <a:pt x="1" y="135"/>
                  </a:lnTo>
                  <a:lnTo>
                    <a:pt x="1" y="1327"/>
                  </a:lnTo>
                  <a:cubicBezTo>
                    <a:pt x="1" y="1548"/>
                    <a:pt x="183" y="1731"/>
                    <a:pt x="404" y="1731"/>
                  </a:cubicBezTo>
                  <a:lnTo>
                    <a:pt x="5876" y="1731"/>
                  </a:lnTo>
                  <a:cubicBezTo>
                    <a:pt x="6087" y="1721"/>
                    <a:pt x="6261" y="1539"/>
                    <a:pt x="6261" y="1327"/>
                  </a:cubicBezTo>
                  <a:lnTo>
                    <a:pt x="6261" y="125"/>
                  </a:lnTo>
                  <a:lnTo>
                    <a:pt x="6251"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0" name="Google Shape;14680;p73"/>
            <p:cNvSpPr/>
            <p:nvPr/>
          </p:nvSpPr>
          <p:spPr>
            <a:xfrm>
              <a:off x="1879712" y="4132010"/>
              <a:ext cx="133720" cy="41995"/>
            </a:xfrm>
            <a:custGeom>
              <a:avLst/>
              <a:gdLst/>
              <a:ahLst/>
              <a:cxnLst/>
              <a:rect l="l" t="t" r="r" b="b"/>
              <a:pathLst>
                <a:path w="5117" h="1607" extrusionOk="0">
                  <a:moveTo>
                    <a:pt x="5117" y="0"/>
                  </a:moveTo>
                  <a:lnTo>
                    <a:pt x="1" y="10"/>
                  </a:lnTo>
                  <a:lnTo>
                    <a:pt x="1" y="1202"/>
                  </a:lnTo>
                  <a:cubicBezTo>
                    <a:pt x="1" y="1423"/>
                    <a:pt x="184" y="1606"/>
                    <a:pt x="405" y="1606"/>
                  </a:cubicBezTo>
                  <a:lnTo>
                    <a:pt x="4732" y="1606"/>
                  </a:lnTo>
                  <a:cubicBezTo>
                    <a:pt x="4943" y="1596"/>
                    <a:pt x="5117" y="1414"/>
                    <a:pt x="5117" y="1202"/>
                  </a:cubicBezTo>
                  <a:lnTo>
                    <a:pt x="5117" y="0"/>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1" name="Google Shape;14681;p73"/>
            <p:cNvSpPr/>
            <p:nvPr/>
          </p:nvSpPr>
          <p:spPr>
            <a:xfrm>
              <a:off x="1863901" y="4145076"/>
              <a:ext cx="11315" cy="28667"/>
            </a:xfrm>
            <a:custGeom>
              <a:avLst/>
              <a:gdLst/>
              <a:ahLst/>
              <a:cxnLst/>
              <a:rect l="l" t="t" r="r" b="b"/>
              <a:pathLst>
                <a:path w="433" h="1097" extrusionOk="0">
                  <a:moveTo>
                    <a:pt x="216" y="0"/>
                  </a:moveTo>
                  <a:cubicBezTo>
                    <a:pt x="113" y="0"/>
                    <a:pt x="10" y="68"/>
                    <a:pt x="0" y="202"/>
                  </a:cubicBezTo>
                  <a:lnTo>
                    <a:pt x="0" y="1096"/>
                  </a:lnTo>
                  <a:lnTo>
                    <a:pt x="433" y="1096"/>
                  </a:lnTo>
                  <a:lnTo>
                    <a:pt x="433" y="202"/>
                  </a:lnTo>
                  <a:cubicBezTo>
                    <a:pt x="423" y="68"/>
                    <a:pt x="320" y="0"/>
                    <a:pt x="21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2" name="Google Shape;14682;p73"/>
            <p:cNvSpPr/>
            <p:nvPr/>
          </p:nvSpPr>
          <p:spPr>
            <a:xfrm>
              <a:off x="1889015" y="4145076"/>
              <a:ext cx="11080" cy="28667"/>
            </a:xfrm>
            <a:custGeom>
              <a:avLst/>
              <a:gdLst/>
              <a:ahLst/>
              <a:cxnLst/>
              <a:rect l="l" t="t" r="r" b="b"/>
              <a:pathLst>
                <a:path w="424" h="1097" extrusionOk="0">
                  <a:moveTo>
                    <a:pt x="212" y="0"/>
                  </a:moveTo>
                  <a:cubicBezTo>
                    <a:pt x="111" y="0"/>
                    <a:pt x="10" y="68"/>
                    <a:pt x="1" y="202"/>
                  </a:cubicBezTo>
                  <a:lnTo>
                    <a:pt x="1" y="1096"/>
                  </a:lnTo>
                  <a:lnTo>
                    <a:pt x="424" y="1096"/>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3" name="Google Shape;14683;p73"/>
            <p:cNvSpPr/>
            <p:nvPr/>
          </p:nvSpPr>
          <p:spPr>
            <a:xfrm>
              <a:off x="1913893" y="4145076"/>
              <a:ext cx="11342" cy="28667"/>
            </a:xfrm>
            <a:custGeom>
              <a:avLst/>
              <a:gdLst/>
              <a:ahLst/>
              <a:cxnLst/>
              <a:rect l="l" t="t" r="r" b="b"/>
              <a:pathLst>
                <a:path w="434" h="1097" extrusionOk="0">
                  <a:moveTo>
                    <a:pt x="213" y="0"/>
                  </a:moveTo>
                  <a:cubicBezTo>
                    <a:pt x="111" y="0"/>
                    <a:pt x="10" y="68"/>
                    <a:pt x="1" y="202"/>
                  </a:cubicBezTo>
                  <a:lnTo>
                    <a:pt x="1" y="1096"/>
                  </a:lnTo>
                  <a:lnTo>
                    <a:pt x="433" y="1096"/>
                  </a:lnTo>
                  <a:lnTo>
                    <a:pt x="433" y="202"/>
                  </a:lnTo>
                  <a:cubicBezTo>
                    <a:pt x="419" y="68"/>
                    <a:pt x="316"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4" name="Google Shape;14684;p73"/>
            <p:cNvSpPr/>
            <p:nvPr/>
          </p:nvSpPr>
          <p:spPr>
            <a:xfrm>
              <a:off x="1939032" y="4145076"/>
              <a:ext cx="11315" cy="28667"/>
            </a:xfrm>
            <a:custGeom>
              <a:avLst/>
              <a:gdLst/>
              <a:ahLst/>
              <a:cxnLst/>
              <a:rect l="l" t="t" r="r" b="b"/>
              <a:pathLst>
                <a:path w="433" h="1097" extrusionOk="0">
                  <a:moveTo>
                    <a:pt x="213" y="0"/>
                  </a:moveTo>
                  <a:cubicBezTo>
                    <a:pt x="111" y="0"/>
                    <a:pt x="10" y="68"/>
                    <a:pt x="0" y="202"/>
                  </a:cubicBezTo>
                  <a:lnTo>
                    <a:pt x="0" y="1096"/>
                  </a:lnTo>
                  <a:lnTo>
                    <a:pt x="433" y="1096"/>
                  </a:lnTo>
                  <a:lnTo>
                    <a:pt x="433" y="202"/>
                  </a:lnTo>
                  <a:cubicBezTo>
                    <a:pt x="419" y="68"/>
                    <a:pt x="315" y="0"/>
                    <a:pt x="21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5" name="Google Shape;14685;p73"/>
            <p:cNvSpPr/>
            <p:nvPr/>
          </p:nvSpPr>
          <p:spPr>
            <a:xfrm>
              <a:off x="1964146" y="4145076"/>
              <a:ext cx="11342" cy="28667"/>
            </a:xfrm>
            <a:custGeom>
              <a:avLst/>
              <a:gdLst/>
              <a:ahLst/>
              <a:cxnLst/>
              <a:rect l="l" t="t" r="r" b="b"/>
              <a:pathLst>
                <a:path w="434" h="1097" extrusionOk="0">
                  <a:moveTo>
                    <a:pt x="214" y="0"/>
                  </a:moveTo>
                  <a:cubicBezTo>
                    <a:pt x="111" y="0"/>
                    <a:pt x="10" y="68"/>
                    <a:pt x="1" y="202"/>
                  </a:cubicBezTo>
                  <a:lnTo>
                    <a:pt x="1" y="1096"/>
                  </a:lnTo>
                  <a:lnTo>
                    <a:pt x="434" y="1096"/>
                  </a:lnTo>
                  <a:lnTo>
                    <a:pt x="434" y="202"/>
                  </a:lnTo>
                  <a:cubicBezTo>
                    <a:pt x="419" y="68"/>
                    <a:pt x="316" y="0"/>
                    <a:pt x="214"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6" name="Google Shape;14686;p73"/>
            <p:cNvSpPr/>
            <p:nvPr/>
          </p:nvSpPr>
          <p:spPr>
            <a:xfrm>
              <a:off x="1989285" y="4145076"/>
              <a:ext cx="11342" cy="28667"/>
            </a:xfrm>
            <a:custGeom>
              <a:avLst/>
              <a:gdLst/>
              <a:ahLst/>
              <a:cxnLst/>
              <a:rect l="l" t="t" r="r" b="b"/>
              <a:pathLst>
                <a:path w="434" h="1097" extrusionOk="0">
                  <a:moveTo>
                    <a:pt x="212" y="0"/>
                  </a:moveTo>
                  <a:cubicBezTo>
                    <a:pt x="111" y="0"/>
                    <a:pt x="10" y="68"/>
                    <a:pt x="0" y="202"/>
                  </a:cubicBezTo>
                  <a:lnTo>
                    <a:pt x="0" y="1096"/>
                  </a:lnTo>
                  <a:lnTo>
                    <a:pt x="433" y="1096"/>
                  </a:lnTo>
                  <a:lnTo>
                    <a:pt x="433" y="202"/>
                  </a:lnTo>
                  <a:lnTo>
                    <a:pt x="424" y="202"/>
                  </a:lnTo>
                  <a:cubicBezTo>
                    <a:pt x="414" y="68"/>
                    <a:pt x="313" y="0"/>
                    <a:pt x="2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7" name="Google Shape;14687;p73"/>
            <p:cNvSpPr/>
            <p:nvPr/>
          </p:nvSpPr>
          <p:spPr>
            <a:xfrm>
              <a:off x="1901585" y="3850798"/>
              <a:ext cx="60079" cy="68389"/>
            </a:xfrm>
            <a:custGeom>
              <a:avLst/>
              <a:gdLst/>
              <a:ahLst/>
              <a:cxnLst/>
              <a:rect l="l" t="t" r="r" b="b"/>
              <a:pathLst>
                <a:path w="2299" h="2617" extrusionOk="0">
                  <a:moveTo>
                    <a:pt x="0" y="1"/>
                  </a:moveTo>
                  <a:lnTo>
                    <a:pt x="0" y="2616"/>
                  </a:lnTo>
                  <a:lnTo>
                    <a:pt x="2299" y="2616"/>
                  </a:lnTo>
                  <a:lnTo>
                    <a:pt x="229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8" name="Google Shape;14688;p73"/>
            <p:cNvSpPr/>
            <p:nvPr/>
          </p:nvSpPr>
          <p:spPr>
            <a:xfrm>
              <a:off x="1929468" y="3850798"/>
              <a:ext cx="32195" cy="68389"/>
            </a:xfrm>
            <a:custGeom>
              <a:avLst/>
              <a:gdLst/>
              <a:ahLst/>
              <a:cxnLst/>
              <a:rect l="l" t="t" r="r" b="b"/>
              <a:pathLst>
                <a:path w="1232" h="2617" extrusionOk="0">
                  <a:moveTo>
                    <a:pt x="1" y="1"/>
                  </a:moveTo>
                  <a:lnTo>
                    <a:pt x="1" y="2616"/>
                  </a:lnTo>
                  <a:lnTo>
                    <a:pt x="1232" y="2616"/>
                  </a:lnTo>
                  <a:lnTo>
                    <a:pt x="1232" y="1"/>
                  </a:ln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9" name="Google Shape;14689;p73"/>
            <p:cNvSpPr/>
            <p:nvPr/>
          </p:nvSpPr>
          <p:spPr>
            <a:xfrm>
              <a:off x="1850077" y="3886233"/>
              <a:ext cx="163354" cy="245802"/>
            </a:xfrm>
            <a:custGeom>
              <a:avLst/>
              <a:gdLst/>
              <a:ahLst/>
              <a:cxnLst/>
              <a:rect l="l" t="t" r="r" b="b"/>
              <a:pathLst>
                <a:path w="6251" h="9406" extrusionOk="0">
                  <a:moveTo>
                    <a:pt x="1481" y="1"/>
                  </a:moveTo>
                  <a:cubicBezTo>
                    <a:pt x="1298" y="1"/>
                    <a:pt x="1144" y="145"/>
                    <a:pt x="1116" y="328"/>
                  </a:cubicBezTo>
                  <a:lnTo>
                    <a:pt x="10" y="9271"/>
                  </a:lnTo>
                  <a:lnTo>
                    <a:pt x="0" y="9405"/>
                  </a:lnTo>
                  <a:lnTo>
                    <a:pt x="6251" y="9405"/>
                  </a:lnTo>
                  <a:lnTo>
                    <a:pt x="6241" y="9271"/>
                  </a:lnTo>
                  <a:lnTo>
                    <a:pt x="5125" y="328"/>
                  </a:lnTo>
                  <a:cubicBezTo>
                    <a:pt x="5097" y="145"/>
                    <a:pt x="4943" y="1"/>
                    <a:pt x="476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0" name="Google Shape;14690;p73"/>
            <p:cNvSpPr/>
            <p:nvPr/>
          </p:nvSpPr>
          <p:spPr>
            <a:xfrm>
              <a:off x="1887003" y="3807339"/>
              <a:ext cx="88981" cy="54042"/>
            </a:xfrm>
            <a:custGeom>
              <a:avLst/>
              <a:gdLst/>
              <a:ahLst/>
              <a:cxnLst/>
              <a:rect l="l" t="t" r="r" b="b"/>
              <a:pathLst>
                <a:path w="3405" h="2068" extrusionOk="0">
                  <a:moveTo>
                    <a:pt x="347" y="0"/>
                  </a:moveTo>
                  <a:cubicBezTo>
                    <a:pt x="164" y="0"/>
                    <a:pt x="10" y="154"/>
                    <a:pt x="1" y="347"/>
                  </a:cubicBezTo>
                  <a:lnTo>
                    <a:pt x="1" y="1722"/>
                  </a:lnTo>
                  <a:cubicBezTo>
                    <a:pt x="10" y="1914"/>
                    <a:pt x="164" y="2068"/>
                    <a:pt x="347" y="2068"/>
                  </a:cubicBezTo>
                  <a:lnTo>
                    <a:pt x="3059" y="2068"/>
                  </a:lnTo>
                  <a:cubicBezTo>
                    <a:pt x="3251" y="2068"/>
                    <a:pt x="3405" y="1914"/>
                    <a:pt x="3405" y="1722"/>
                  </a:cubicBezTo>
                  <a:lnTo>
                    <a:pt x="3405" y="347"/>
                  </a:lnTo>
                  <a:cubicBezTo>
                    <a:pt x="3405" y="154"/>
                    <a:pt x="3251" y="0"/>
                    <a:pt x="305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1" name="Google Shape;14691;p73"/>
            <p:cNvSpPr/>
            <p:nvPr/>
          </p:nvSpPr>
          <p:spPr>
            <a:xfrm>
              <a:off x="1879712" y="3886233"/>
              <a:ext cx="133720" cy="245802"/>
            </a:xfrm>
            <a:custGeom>
              <a:avLst/>
              <a:gdLst/>
              <a:ahLst/>
              <a:cxnLst/>
              <a:rect l="l" t="t" r="r" b="b"/>
              <a:pathLst>
                <a:path w="5117" h="9406" extrusionOk="0">
                  <a:moveTo>
                    <a:pt x="1482" y="1"/>
                  </a:moveTo>
                  <a:cubicBezTo>
                    <a:pt x="1299" y="1"/>
                    <a:pt x="1145" y="145"/>
                    <a:pt x="1126" y="328"/>
                  </a:cubicBezTo>
                  <a:lnTo>
                    <a:pt x="1" y="9405"/>
                  </a:lnTo>
                  <a:lnTo>
                    <a:pt x="5117" y="9405"/>
                  </a:lnTo>
                  <a:lnTo>
                    <a:pt x="3982" y="328"/>
                  </a:lnTo>
                  <a:cubicBezTo>
                    <a:pt x="3963" y="145"/>
                    <a:pt x="3809" y="1"/>
                    <a:pt x="362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2" name="Google Shape;14692;p73"/>
            <p:cNvSpPr/>
            <p:nvPr/>
          </p:nvSpPr>
          <p:spPr>
            <a:xfrm>
              <a:off x="1917160" y="3807339"/>
              <a:ext cx="58824" cy="54042"/>
            </a:xfrm>
            <a:custGeom>
              <a:avLst/>
              <a:gdLst/>
              <a:ahLst/>
              <a:cxnLst/>
              <a:rect l="l" t="t" r="r" b="b"/>
              <a:pathLst>
                <a:path w="2251" h="2068" extrusionOk="0">
                  <a:moveTo>
                    <a:pt x="347" y="0"/>
                  </a:moveTo>
                  <a:cubicBezTo>
                    <a:pt x="154" y="0"/>
                    <a:pt x="1" y="154"/>
                    <a:pt x="1" y="347"/>
                  </a:cubicBezTo>
                  <a:lnTo>
                    <a:pt x="1" y="1722"/>
                  </a:lnTo>
                  <a:cubicBezTo>
                    <a:pt x="1" y="1914"/>
                    <a:pt x="154" y="2068"/>
                    <a:pt x="347" y="2068"/>
                  </a:cubicBezTo>
                  <a:lnTo>
                    <a:pt x="1905" y="2068"/>
                  </a:lnTo>
                  <a:cubicBezTo>
                    <a:pt x="2097" y="2068"/>
                    <a:pt x="2251" y="1914"/>
                    <a:pt x="2251" y="1722"/>
                  </a:cubicBezTo>
                  <a:lnTo>
                    <a:pt x="2251" y="347"/>
                  </a:lnTo>
                  <a:cubicBezTo>
                    <a:pt x="2251" y="154"/>
                    <a:pt x="2097" y="0"/>
                    <a:pt x="1905"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93" name="Google Shape;14693;p73"/>
          <p:cNvGrpSpPr/>
          <p:nvPr/>
        </p:nvGrpSpPr>
        <p:grpSpPr>
          <a:xfrm>
            <a:off x="2274757" y="3807313"/>
            <a:ext cx="202292" cy="366430"/>
            <a:chOff x="2274757" y="3807313"/>
            <a:chExt cx="202292" cy="366430"/>
          </a:xfrm>
        </p:grpSpPr>
        <p:sp>
          <p:nvSpPr>
            <p:cNvPr id="14694" name="Google Shape;14694;p73"/>
            <p:cNvSpPr/>
            <p:nvPr/>
          </p:nvSpPr>
          <p:spPr>
            <a:xfrm>
              <a:off x="2322579" y="3811181"/>
              <a:ext cx="39904" cy="57988"/>
            </a:xfrm>
            <a:custGeom>
              <a:avLst/>
              <a:gdLst/>
              <a:ahLst/>
              <a:cxnLst/>
              <a:rect l="l" t="t" r="r" b="b"/>
              <a:pathLst>
                <a:path w="1527" h="2219" extrusionOk="0">
                  <a:moveTo>
                    <a:pt x="764" y="0"/>
                  </a:moveTo>
                  <a:cubicBezTo>
                    <a:pt x="372" y="0"/>
                    <a:pt x="0" y="311"/>
                    <a:pt x="7" y="767"/>
                  </a:cubicBezTo>
                  <a:lnTo>
                    <a:pt x="7" y="1873"/>
                  </a:lnTo>
                  <a:cubicBezTo>
                    <a:pt x="7" y="2065"/>
                    <a:pt x="151" y="2219"/>
                    <a:pt x="343" y="2219"/>
                  </a:cubicBezTo>
                  <a:lnTo>
                    <a:pt x="1190" y="2219"/>
                  </a:lnTo>
                  <a:cubicBezTo>
                    <a:pt x="1209" y="2219"/>
                    <a:pt x="1228" y="2209"/>
                    <a:pt x="1257" y="2209"/>
                  </a:cubicBezTo>
                  <a:cubicBezTo>
                    <a:pt x="1411" y="2180"/>
                    <a:pt x="1526" y="2036"/>
                    <a:pt x="1526" y="1873"/>
                  </a:cubicBezTo>
                  <a:lnTo>
                    <a:pt x="1526" y="767"/>
                  </a:lnTo>
                  <a:cubicBezTo>
                    <a:pt x="1526" y="565"/>
                    <a:pt x="1449" y="373"/>
                    <a:pt x="1305" y="228"/>
                  </a:cubicBezTo>
                  <a:cubicBezTo>
                    <a:pt x="1286" y="219"/>
                    <a:pt x="1276" y="200"/>
                    <a:pt x="1257" y="190"/>
                  </a:cubicBezTo>
                  <a:cubicBezTo>
                    <a:pt x="1108" y="59"/>
                    <a:pt x="934" y="0"/>
                    <a:pt x="7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5" name="Google Shape;14695;p73"/>
            <p:cNvSpPr/>
            <p:nvPr/>
          </p:nvSpPr>
          <p:spPr>
            <a:xfrm>
              <a:off x="2347379" y="3816120"/>
              <a:ext cx="16098" cy="52814"/>
            </a:xfrm>
            <a:custGeom>
              <a:avLst/>
              <a:gdLst/>
              <a:ahLst/>
              <a:cxnLst/>
              <a:rect l="l" t="t" r="r" b="b"/>
              <a:pathLst>
                <a:path w="616" h="2021" extrusionOk="0">
                  <a:moveTo>
                    <a:pt x="308" y="1"/>
                  </a:moveTo>
                  <a:cubicBezTo>
                    <a:pt x="135" y="136"/>
                    <a:pt x="39" y="347"/>
                    <a:pt x="39" y="578"/>
                  </a:cubicBezTo>
                  <a:lnTo>
                    <a:pt x="39" y="1684"/>
                  </a:lnTo>
                  <a:cubicBezTo>
                    <a:pt x="0" y="1857"/>
                    <a:pt x="125" y="2020"/>
                    <a:pt x="308" y="2020"/>
                  </a:cubicBezTo>
                  <a:cubicBezTo>
                    <a:pt x="481" y="2020"/>
                    <a:pt x="616" y="1857"/>
                    <a:pt x="577" y="1684"/>
                  </a:cubicBezTo>
                  <a:lnTo>
                    <a:pt x="577" y="578"/>
                  </a:lnTo>
                  <a:cubicBezTo>
                    <a:pt x="577" y="376"/>
                    <a:pt x="500" y="184"/>
                    <a:pt x="356" y="39"/>
                  </a:cubicBezTo>
                  <a:cubicBezTo>
                    <a:pt x="337" y="30"/>
                    <a:pt x="327" y="11"/>
                    <a:pt x="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6" name="Google Shape;14696;p73"/>
            <p:cNvSpPr/>
            <p:nvPr/>
          </p:nvSpPr>
          <p:spPr>
            <a:xfrm>
              <a:off x="2274757" y="3854587"/>
              <a:ext cx="135706" cy="319156"/>
            </a:xfrm>
            <a:custGeom>
              <a:avLst/>
              <a:gdLst/>
              <a:ahLst/>
              <a:cxnLst/>
              <a:rect l="l" t="t" r="r" b="b"/>
              <a:pathLst>
                <a:path w="5193" h="12213" extrusionOk="0">
                  <a:moveTo>
                    <a:pt x="2231" y="0"/>
                  </a:moveTo>
                  <a:cubicBezTo>
                    <a:pt x="1000" y="0"/>
                    <a:pt x="10" y="991"/>
                    <a:pt x="10" y="2221"/>
                  </a:cubicBezTo>
                  <a:lnTo>
                    <a:pt x="10" y="11424"/>
                  </a:lnTo>
                  <a:cubicBezTo>
                    <a:pt x="0" y="11847"/>
                    <a:pt x="337" y="12193"/>
                    <a:pt x="750" y="12212"/>
                  </a:cubicBezTo>
                  <a:lnTo>
                    <a:pt x="4443" y="12212"/>
                  </a:lnTo>
                  <a:cubicBezTo>
                    <a:pt x="4856" y="12193"/>
                    <a:pt x="5193" y="11847"/>
                    <a:pt x="5183" y="11424"/>
                  </a:cubicBezTo>
                  <a:lnTo>
                    <a:pt x="5183" y="2221"/>
                  </a:lnTo>
                  <a:cubicBezTo>
                    <a:pt x="5183" y="1029"/>
                    <a:pt x="4251" y="58"/>
                    <a:pt x="3068"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7" name="Google Shape;14697;p73"/>
            <p:cNvSpPr/>
            <p:nvPr/>
          </p:nvSpPr>
          <p:spPr>
            <a:xfrm>
              <a:off x="2297858" y="3854326"/>
              <a:ext cx="113859" cy="319418"/>
            </a:xfrm>
            <a:custGeom>
              <a:avLst/>
              <a:gdLst/>
              <a:ahLst/>
              <a:cxnLst/>
              <a:rect l="l" t="t" r="r" b="b"/>
              <a:pathLst>
                <a:path w="4357" h="12223" extrusionOk="0">
                  <a:moveTo>
                    <a:pt x="2184" y="1"/>
                  </a:moveTo>
                  <a:cubicBezTo>
                    <a:pt x="963" y="1"/>
                    <a:pt x="1" y="1020"/>
                    <a:pt x="59" y="2231"/>
                  </a:cubicBezTo>
                  <a:lnTo>
                    <a:pt x="59" y="11434"/>
                  </a:lnTo>
                  <a:cubicBezTo>
                    <a:pt x="59" y="11857"/>
                    <a:pt x="386" y="12203"/>
                    <a:pt x="799" y="12222"/>
                  </a:cubicBezTo>
                  <a:lnTo>
                    <a:pt x="3559" y="12222"/>
                  </a:lnTo>
                  <a:cubicBezTo>
                    <a:pt x="3972" y="12203"/>
                    <a:pt x="4309" y="11857"/>
                    <a:pt x="4299" y="11434"/>
                  </a:cubicBezTo>
                  <a:lnTo>
                    <a:pt x="4299" y="2231"/>
                  </a:lnTo>
                  <a:cubicBezTo>
                    <a:pt x="4357" y="1020"/>
                    <a:pt x="3395" y="1"/>
                    <a:pt x="2184"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8" name="Google Shape;14698;p73"/>
            <p:cNvSpPr/>
            <p:nvPr/>
          </p:nvSpPr>
          <p:spPr>
            <a:xfrm>
              <a:off x="2348372" y="3828193"/>
              <a:ext cx="12335" cy="12335"/>
            </a:xfrm>
            <a:custGeom>
              <a:avLst/>
              <a:gdLst/>
              <a:ahLst/>
              <a:cxnLst/>
              <a:rect l="l" t="t" r="r" b="b"/>
              <a:pathLst>
                <a:path w="472" h="472" extrusionOk="0">
                  <a:moveTo>
                    <a:pt x="232" y="0"/>
                  </a:moveTo>
                  <a:cubicBezTo>
                    <a:pt x="107" y="0"/>
                    <a:pt x="1" y="106"/>
                    <a:pt x="1" y="231"/>
                  </a:cubicBezTo>
                  <a:cubicBezTo>
                    <a:pt x="1" y="366"/>
                    <a:pt x="107" y="472"/>
                    <a:pt x="232" y="472"/>
                  </a:cubicBezTo>
                  <a:cubicBezTo>
                    <a:pt x="366" y="472"/>
                    <a:pt x="472" y="366"/>
                    <a:pt x="472" y="231"/>
                  </a:cubicBezTo>
                  <a:cubicBezTo>
                    <a:pt x="472" y="106"/>
                    <a:pt x="366" y="0"/>
                    <a:pt x="23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9" name="Google Shape;14699;p73"/>
            <p:cNvSpPr/>
            <p:nvPr/>
          </p:nvSpPr>
          <p:spPr>
            <a:xfrm>
              <a:off x="2377771" y="3838463"/>
              <a:ext cx="95985" cy="40270"/>
            </a:xfrm>
            <a:custGeom>
              <a:avLst/>
              <a:gdLst/>
              <a:ahLst/>
              <a:cxnLst/>
              <a:rect l="l" t="t" r="r" b="b"/>
              <a:pathLst>
                <a:path w="3673" h="1541" extrusionOk="0">
                  <a:moveTo>
                    <a:pt x="300" y="0"/>
                  </a:moveTo>
                  <a:cubicBezTo>
                    <a:pt x="54" y="0"/>
                    <a:pt x="1" y="369"/>
                    <a:pt x="260" y="425"/>
                  </a:cubicBezTo>
                  <a:cubicBezTo>
                    <a:pt x="260" y="425"/>
                    <a:pt x="472" y="463"/>
                    <a:pt x="780" y="531"/>
                  </a:cubicBezTo>
                  <a:lnTo>
                    <a:pt x="828" y="531"/>
                  </a:lnTo>
                  <a:cubicBezTo>
                    <a:pt x="1078" y="531"/>
                    <a:pt x="1116" y="175"/>
                    <a:pt x="876" y="117"/>
                  </a:cubicBezTo>
                  <a:cubicBezTo>
                    <a:pt x="549" y="40"/>
                    <a:pt x="337" y="2"/>
                    <a:pt x="328" y="2"/>
                  </a:cubicBezTo>
                  <a:cubicBezTo>
                    <a:pt x="318" y="1"/>
                    <a:pt x="309" y="0"/>
                    <a:pt x="300" y="0"/>
                  </a:cubicBezTo>
                  <a:close/>
                  <a:moveTo>
                    <a:pt x="1652" y="321"/>
                  </a:moveTo>
                  <a:cubicBezTo>
                    <a:pt x="1436" y="321"/>
                    <a:pt x="1358" y="644"/>
                    <a:pt x="1587" y="733"/>
                  </a:cubicBezTo>
                  <a:cubicBezTo>
                    <a:pt x="1770" y="781"/>
                    <a:pt x="1934" y="838"/>
                    <a:pt x="2087" y="896"/>
                  </a:cubicBezTo>
                  <a:cubicBezTo>
                    <a:pt x="2116" y="906"/>
                    <a:pt x="2136" y="906"/>
                    <a:pt x="2164" y="906"/>
                  </a:cubicBezTo>
                  <a:cubicBezTo>
                    <a:pt x="2395" y="906"/>
                    <a:pt x="2453" y="579"/>
                    <a:pt x="2232" y="492"/>
                  </a:cubicBezTo>
                  <a:cubicBezTo>
                    <a:pt x="2068" y="434"/>
                    <a:pt x="1895" y="377"/>
                    <a:pt x="1712" y="329"/>
                  </a:cubicBezTo>
                  <a:cubicBezTo>
                    <a:pt x="1691" y="323"/>
                    <a:pt x="1671" y="321"/>
                    <a:pt x="1652" y="321"/>
                  </a:cubicBezTo>
                  <a:close/>
                  <a:moveTo>
                    <a:pt x="2948" y="828"/>
                  </a:moveTo>
                  <a:cubicBezTo>
                    <a:pt x="2758" y="828"/>
                    <a:pt x="2646" y="1098"/>
                    <a:pt x="2838" y="1223"/>
                  </a:cubicBezTo>
                  <a:cubicBezTo>
                    <a:pt x="2991" y="1290"/>
                    <a:pt x="3126" y="1386"/>
                    <a:pt x="3261" y="1492"/>
                  </a:cubicBezTo>
                  <a:cubicBezTo>
                    <a:pt x="3289" y="1520"/>
                    <a:pt x="3335" y="1539"/>
                    <a:pt x="3390" y="1540"/>
                  </a:cubicBezTo>
                  <a:lnTo>
                    <a:pt x="3390" y="1540"/>
                  </a:lnTo>
                  <a:cubicBezTo>
                    <a:pt x="3589" y="1536"/>
                    <a:pt x="3673" y="1289"/>
                    <a:pt x="3520" y="1165"/>
                  </a:cubicBezTo>
                  <a:cubicBezTo>
                    <a:pt x="3376" y="1040"/>
                    <a:pt x="3213" y="934"/>
                    <a:pt x="3039" y="848"/>
                  </a:cubicBezTo>
                  <a:cubicBezTo>
                    <a:pt x="3008" y="834"/>
                    <a:pt x="2977" y="828"/>
                    <a:pt x="2948" y="828"/>
                  </a:cubicBezTo>
                  <a:close/>
                  <a:moveTo>
                    <a:pt x="3390" y="1540"/>
                  </a:moveTo>
                  <a:lnTo>
                    <a:pt x="3390" y="1540"/>
                  </a:lnTo>
                  <a:cubicBezTo>
                    <a:pt x="3389" y="1540"/>
                    <a:pt x="3387" y="1540"/>
                    <a:pt x="3386" y="1540"/>
                  </a:cubicBezTo>
                  <a:lnTo>
                    <a:pt x="3395" y="1540"/>
                  </a:lnTo>
                  <a:cubicBezTo>
                    <a:pt x="3394" y="1540"/>
                    <a:pt x="3392" y="1540"/>
                    <a:pt x="3390" y="154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0" name="Google Shape;14700;p73"/>
            <p:cNvSpPr/>
            <p:nvPr/>
          </p:nvSpPr>
          <p:spPr>
            <a:xfrm>
              <a:off x="2377274" y="3807313"/>
              <a:ext cx="99774" cy="27700"/>
            </a:xfrm>
            <a:custGeom>
              <a:avLst/>
              <a:gdLst/>
              <a:ahLst/>
              <a:cxnLst/>
              <a:rect l="l" t="t" r="r" b="b"/>
              <a:pathLst>
                <a:path w="3818" h="1060" extrusionOk="0">
                  <a:moveTo>
                    <a:pt x="3515" y="0"/>
                  </a:moveTo>
                  <a:cubicBezTo>
                    <a:pt x="3486" y="0"/>
                    <a:pt x="3456" y="7"/>
                    <a:pt x="3424" y="21"/>
                  </a:cubicBezTo>
                  <a:cubicBezTo>
                    <a:pt x="3280" y="97"/>
                    <a:pt x="3126" y="165"/>
                    <a:pt x="2972" y="213"/>
                  </a:cubicBezTo>
                  <a:cubicBezTo>
                    <a:pt x="2732" y="280"/>
                    <a:pt x="2789" y="626"/>
                    <a:pt x="3030" y="626"/>
                  </a:cubicBezTo>
                  <a:cubicBezTo>
                    <a:pt x="3049" y="626"/>
                    <a:pt x="3068" y="626"/>
                    <a:pt x="3097" y="617"/>
                  </a:cubicBezTo>
                  <a:cubicBezTo>
                    <a:pt x="3280" y="559"/>
                    <a:pt x="3453" y="482"/>
                    <a:pt x="3626" y="396"/>
                  </a:cubicBezTo>
                  <a:cubicBezTo>
                    <a:pt x="3818" y="270"/>
                    <a:pt x="3706" y="0"/>
                    <a:pt x="3515" y="0"/>
                  </a:cubicBezTo>
                  <a:close/>
                  <a:moveTo>
                    <a:pt x="2207" y="353"/>
                  </a:moveTo>
                  <a:cubicBezTo>
                    <a:pt x="2193" y="353"/>
                    <a:pt x="2179" y="355"/>
                    <a:pt x="2164" y="357"/>
                  </a:cubicBezTo>
                  <a:lnTo>
                    <a:pt x="1635" y="444"/>
                  </a:lnTo>
                  <a:cubicBezTo>
                    <a:pt x="1376" y="482"/>
                    <a:pt x="1405" y="857"/>
                    <a:pt x="1664" y="867"/>
                  </a:cubicBezTo>
                  <a:lnTo>
                    <a:pt x="1693" y="857"/>
                  </a:lnTo>
                  <a:lnTo>
                    <a:pt x="2222" y="780"/>
                  </a:lnTo>
                  <a:cubicBezTo>
                    <a:pt x="2505" y="753"/>
                    <a:pt x="2459" y="353"/>
                    <a:pt x="2207" y="353"/>
                  </a:cubicBezTo>
                  <a:close/>
                  <a:moveTo>
                    <a:pt x="832" y="555"/>
                  </a:moveTo>
                  <a:cubicBezTo>
                    <a:pt x="818" y="555"/>
                    <a:pt x="804" y="557"/>
                    <a:pt x="789" y="559"/>
                  </a:cubicBezTo>
                  <a:lnTo>
                    <a:pt x="260" y="636"/>
                  </a:lnTo>
                  <a:cubicBezTo>
                    <a:pt x="1" y="674"/>
                    <a:pt x="29" y="1059"/>
                    <a:pt x="289" y="1059"/>
                  </a:cubicBezTo>
                  <a:lnTo>
                    <a:pt x="318" y="1059"/>
                  </a:lnTo>
                  <a:lnTo>
                    <a:pt x="856" y="982"/>
                  </a:lnTo>
                  <a:cubicBezTo>
                    <a:pt x="1130" y="955"/>
                    <a:pt x="1084" y="555"/>
                    <a:pt x="832" y="555"/>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1" name="Google Shape;14701;p73"/>
            <p:cNvSpPr/>
            <p:nvPr/>
          </p:nvSpPr>
          <p:spPr>
            <a:xfrm>
              <a:off x="2274992" y="3936486"/>
              <a:ext cx="135236" cy="237257"/>
            </a:xfrm>
            <a:custGeom>
              <a:avLst/>
              <a:gdLst/>
              <a:ahLst/>
              <a:cxnLst/>
              <a:rect l="l" t="t" r="r" b="b"/>
              <a:pathLst>
                <a:path w="5175" h="9079" extrusionOk="0">
                  <a:moveTo>
                    <a:pt x="1" y="1"/>
                  </a:moveTo>
                  <a:lnTo>
                    <a:pt x="1" y="8328"/>
                  </a:lnTo>
                  <a:cubicBezTo>
                    <a:pt x="1" y="8732"/>
                    <a:pt x="328" y="9069"/>
                    <a:pt x="741" y="9078"/>
                  </a:cubicBezTo>
                  <a:lnTo>
                    <a:pt x="4434" y="9078"/>
                  </a:lnTo>
                  <a:cubicBezTo>
                    <a:pt x="4847" y="9069"/>
                    <a:pt x="5174" y="8732"/>
                    <a:pt x="5174" y="8328"/>
                  </a:cubicBezTo>
                  <a:lnTo>
                    <a:pt x="5174"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2" name="Google Shape;14702;p73"/>
            <p:cNvSpPr/>
            <p:nvPr/>
          </p:nvSpPr>
          <p:spPr>
            <a:xfrm>
              <a:off x="2299373" y="3936486"/>
              <a:ext cx="110854" cy="211882"/>
            </a:xfrm>
            <a:custGeom>
              <a:avLst/>
              <a:gdLst/>
              <a:ahLst/>
              <a:cxnLst/>
              <a:rect l="l" t="t" r="r" b="b"/>
              <a:pathLst>
                <a:path w="4242" h="8108" extrusionOk="0">
                  <a:moveTo>
                    <a:pt x="1" y="1"/>
                  </a:moveTo>
                  <a:lnTo>
                    <a:pt x="1" y="7357"/>
                  </a:lnTo>
                  <a:cubicBezTo>
                    <a:pt x="1" y="7761"/>
                    <a:pt x="337" y="8098"/>
                    <a:pt x="741" y="8107"/>
                  </a:cubicBezTo>
                  <a:lnTo>
                    <a:pt x="3501" y="8107"/>
                  </a:lnTo>
                  <a:cubicBezTo>
                    <a:pt x="3914" y="8098"/>
                    <a:pt x="4241" y="7761"/>
                    <a:pt x="4241" y="7348"/>
                  </a:cubicBezTo>
                  <a:lnTo>
                    <a:pt x="4241"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3" name="Google Shape;14703;p73"/>
            <p:cNvSpPr/>
            <p:nvPr/>
          </p:nvSpPr>
          <p:spPr>
            <a:xfrm>
              <a:off x="2351142" y="3991417"/>
              <a:ext cx="59086" cy="122274"/>
            </a:xfrm>
            <a:custGeom>
              <a:avLst/>
              <a:gdLst/>
              <a:ahLst/>
              <a:cxnLst/>
              <a:rect l="l" t="t" r="r" b="b"/>
              <a:pathLst>
                <a:path w="2261" h="4679" extrusionOk="0">
                  <a:moveTo>
                    <a:pt x="696" y="1"/>
                  </a:moveTo>
                  <a:cubicBezTo>
                    <a:pt x="674" y="1"/>
                    <a:pt x="654" y="5"/>
                    <a:pt x="635" y="5"/>
                  </a:cubicBezTo>
                  <a:cubicBezTo>
                    <a:pt x="270" y="53"/>
                    <a:pt x="1" y="370"/>
                    <a:pt x="10" y="726"/>
                  </a:cubicBezTo>
                  <a:lnTo>
                    <a:pt x="10" y="3957"/>
                  </a:lnTo>
                  <a:cubicBezTo>
                    <a:pt x="10" y="4361"/>
                    <a:pt x="327" y="4678"/>
                    <a:pt x="731" y="4678"/>
                  </a:cubicBezTo>
                  <a:lnTo>
                    <a:pt x="2260" y="4678"/>
                  </a:lnTo>
                  <a:lnTo>
                    <a:pt x="2260" y="5"/>
                  </a:lnTo>
                  <a:lnTo>
                    <a:pt x="731" y="5"/>
                  </a:lnTo>
                  <a:cubicBezTo>
                    <a:pt x="719" y="2"/>
                    <a:pt x="707" y="1"/>
                    <a:pt x="696"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04" name="Google Shape;14704;p73"/>
          <p:cNvGrpSpPr/>
          <p:nvPr/>
        </p:nvGrpSpPr>
        <p:grpSpPr>
          <a:xfrm>
            <a:off x="3972716" y="3348218"/>
            <a:ext cx="366404" cy="366665"/>
            <a:chOff x="3972716" y="3348218"/>
            <a:chExt cx="366404" cy="366665"/>
          </a:xfrm>
        </p:grpSpPr>
        <p:sp>
          <p:nvSpPr>
            <p:cNvPr id="14705" name="Google Shape;14705;p73"/>
            <p:cNvSpPr/>
            <p:nvPr/>
          </p:nvSpPr>
          <p:spPr>
            <a:xfrm>
              <a:off x="4069223" y="3397974"/>
              <a:ext cx="172919" cy="223929"/>
            </a:xfrm>
            <a:custGeom>
              <a:avLst/>
              <a:gdLst/>
              <a:ahLst/>
              <a:cxnLst/>
              <a:rect l="l" t="t" r="r" b="b"/>
              <a:pathLst>
                <a:path w="6617" h="8569" extrusionOk="0">
                  <a:moveTo>
                    <a:pt x="3025" y="1"/>
                  </a:moveTo>
                  <a:cubicBezTo>
                    <a:pt x="3014" y="1"/>
                    <a:pt x="3002" y="4"/>
                    <a:pt x="2991" y="10"/>
                  </a:cubicBezTo>
                  <a:cubicBezTo>
                    <a:pt x="2856" y="78"/>
                    <a:pt x="2751" y="203"/>
                    <a:pt x="2683" y="347"/>
                  </a:cubicBezTo>
                  <a:lnTo>
                    <a:pt x="779" y="4732"/>
                  </a:lnTo>
                  <a:cubicBezTo>
                    <a:pt x="0" y="6501"/>
                    <a:pt x="1260" y="8521"/>
                    <a:pt x="3183" y="8569"/>
                  </a:cubicBezTo>
                  <a:lnTo>
                    <a:pt x="3520" y="8569"/>
                  </a:lnTo>
                  <a:cubicBezTo>
                    <a:pt x="5414" y="8473"/>
                    <a:pt x="6616" y="6482"/>
                    <a:pt x="5856" y="4742"/>
                  </a:cubicBezTo>
                  <a:lnTo>
                    <a:pt x="3943" y="347"/>
                  </a:lnTo>
                  <a:cubicBezTo>
                    <a:pt x="3876" y="203"/>
                    <a:pt x="3770" y="87"/>
                    <a:pt x="3635" y="20"/>
                  </a:cubicBezTo>
                  <a:cubicBezTo>
                    <a:pt x="3624" y="13"/>
                    <a:pt x="3612" y="10"/>
                    <a:pt x="3600" y="10"/>
                  </a:cubicBezTo>
                  <a:cubicBezTo>
                    <a:pt x="3563" y="10"/>
                    <a:pt x="3529" y="41"/>
                    <a:pt x="3529" y="78"/>
                  </a:cubicBezTo>
                  <a:lnTo>
                    <a:pt x="3529" y="4597"/>
                  </a:lnTo>
                  <a:cubicBezTo>
                    <a:pt x="3529" y="4597"/>
                    <a:pt x="3529" y="4607"/>
                    <a:pt x="3529" y="4617"/>
                  </a:cubicBezTo>
                  <a:cubicBezTo>
                    <a:pt x="4068" y="4722"/>
                    <a:pt x="4443" y="5232"/>
                    <a:pt x="4395" y="5780"/>
                  </a:cubicBezTo>
                  <a:cubicBezTo>
                    <a:pt x="4337" y="6338"/>
                    <a:pt x="3866" y="6761"/>
                    <a:pt x="3318" y="6761"/>
                  </a:cubicBezTo>
                  <a:cubicBezTo>
                    <a:pt x="2760" y="6761"/>
                    <a:pt x="2289" y="6338"/>
                    <a:pt x="2241" y="5780"/>
                  </a:cubicBezTo>
                  <a:cubicBezTo>
                    <a:pt x="2183" y="5232"/>
                    <a:pt x="2558" y="4722"/>
                    <a:pt x="3097" y="4617"/>
                  </a:cubicBezTo>
                  <a:cubicBezTo>
                    <a:pt x="3097" y="4607"/>
                    <a:pt x="3097" y="4597"/>
                    <a:pt x="3097" y="4597"/>
                  </a:cubicBezTo>
                  <a:lnTo>
                    <a:pt x="3097" y="78"/>
                  </a:lnTo>
                  <a:cubicBezTo>
                    <a:pt x="3097" y="34"/>
                    <a:pt x="3063" y="1"/>
                    <a:pt x="302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6" name="Google Shape;14706;p73"/>
            <p:cNvSpPr/>
            <p:nvPr/>
          </p:nvSpPr>
          <p:spPr>
            <a:xfrm>
              <a:off x="4069223" y="3397974"/>
              <a:ext cx="99539" cy="223929"/>
            </a:xfrm>
            <a:custGeom>
              <a:avLst/>
              <a:gdLst/>
              <a:ahLst/>
              <a:cxnLst/>
              <a:rect l="l" t="t" r="r" b="b"/>
              <a:pathLst>
                <a:path w="3809" h="8569" extrusionOk="0">
                  <a:moveTo>
                    <a:pt x="3025" y="1"/>
                  </a:moveTo>
                  <a:cubicBezTo>
                    <a:pt x="3014" y="1"/>
                    <a:pt x="3002" y="4"/>
                    <a:pt x="2991" y="10"/>
                  </a:cubicBezTo>
                  <a:cubicBezTo>
                    <a:pt x="2856" y="87"/>
                    <a:pt x="2751" y="203"/>
                    <a:pt x="2683" y="347"/>
                  </a:cubicBezTo>
                  <a:lnTo>
                    <a:pt x="779" y="4732"/>
                  </a:lnTo>
                  <a:cubicBezTo>
                    <a:pt x="0" y="6501"/>
                    <a:pt x="1260" y="8521"/>
                    <a:pt x="3183" y="8569"/>
                  </a:cubicBezTo>
                  <a:lnTo>
                    <a:pt x="3520" y="8569"/>
                  </a:lnTo>
                  <a:cubicBezTo>
                    <a:pt x="3616" y="8569"/>
                    <a:pt x="3712" y="8559"/>
                    <a:pt x="3808" y="8540"/>
                  </a:cubicBezTo>
                  <a:cubicBezTo>
                    <a:pt x="2077" y="8271"/>
                    <a:pt x="1029" y="6395"/>
                    <a:pt x="1750" y="4732"/>
                  </a:cubicBezTo>
                  <a:lnTo>
                    <a:pt x="3097" y="1626"/>
                  </a:lnTo>
                  <a:lnTo>
                    <a:pt x="3097" y="78"/>
                  </a:lnTo>
                  <a:cubicBezTo>
                    <a:pt x="3097" y="34"/>
                    <a:pt x="3063" y="1"/>
                    <a:pt x="302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7" name="Google Shape;14707;p73"/>
            <p:cNvSpPr/>
            <p:nvPr/>
          </p:nvSpPr>
          <p:spPr>
            <a:xfrm>
              <a:off x="3987036" y="3361806"/>
              <a:ext cx="337763" cy="174173"/>
            </a:xfrm>
            <a:custGeom>
              <a:avLst/>
              <a:gdLst/>
              <a:ahLst/>
              <a:cxnLst/>
              <a:rect l="l" t="t" r="r" b="b"/>
              <a:pathLst>
                <a:path w="12925" h="6665" extrusionOk="0">
                  <a:moveTo>
                    <a:pt x="1655" y="0"/>
                  </a:moveTo>
                  <a:cubicBezTo>
                    <a:pt x="1395" y="19"/>
                    <a:pt x="1395" y="404"/>
                    <a:pt x="1655" y="433"/>
                  </a:cubicBezTo>
                  <a:lnTo>
                    <a:pt x="4136" y="433"/>
                  </a:lnTo>
                  <a:cubicBezTo>
                    <a:pt x="1645" y="1394"/>
                    <a:pt x="1" y="3789"/>
                    <a:pt x="1" y="6462"/>
                  </a:cubicBezTo>
                  <a:cubicBezTo>
                    <a:pt x="11" y="6597"/>
                    <a:pt x="111" y="6664"/>
                    <a:pt x="212" y="6664"/>
                  </a:cubicBezTo>
                  <a:cubicBezTo>
                    <a:pt x="313" y="6664"/>
                    <a:pt x="414" y="6597"/>
                    <a:pt x="424" y="6462"/>
                  </a:cubicBezTo>
                  <a:cubicBezTo>
                    <a:pt x="434" y="3135"/>
                    <a:pt x="3126" y="433"/>
                    <a:pt x="6463" y="433"/>
                  </a:cubicBezTo>
                  <a:cubicBezTo>
                    <a:pt x="9790" y="433"/>
                    <a:pt x="12492" y="3135"/>
                    <a:pt x="12492" y="6462"/>
                  </a:cubicBezTo>
                  <a:cubicBezTo>
                    <a:pt x="12502" y="6597"/>
                    <a:pt x="12605" y="6664"/>
                    <a:pt x="12708" y="6664"/>
                  </a:cubicBezTo>
                  <a:cubicBezTo>
                    <a:pt x="12812" y="6664"/>
                    <a:pt x="12915" y="6597"/>
                    <a:pt x="12925" y="6462"/>
                  </a:cubicBezTo>
                  <a:cubicBezTo>
                    <a:pt x="12925" y="4750"/>
                    <a:pt x="12252" y="3106"/>
                    <a:pt x="11030" y="1894"/>
                  </a:cubicBezTo>
                  <a:cubicBezTo>
                    <a:pt x="10396" y="1250"/>
                    <a:pt x="9627" y="750"/>
                    <a:pt x="8790" y="433"/>
                  </a:cubicBezTo>
                  <a:lnTo>
                    <a:pt x="11377" y="433"/>
                  </a:lnTo>
                  <a:cubicBezTo>
                    <a:pt x="11646" y="404"/>
                    <a:pt x="11646" y="19"/>
                    <a:pt x="1137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8" name="Google Shape;14708;p73"/>
            <p:cNvSpPr/>
            <p:nvPr/>
          </p:nvSpPr>
          <p:spPr>
            <a:xfrm>
              <a:off x="4136828" y="3348218"/>
              <a:ext cx="38206" cy="38232"/>
            </a:xfrm>
            <a:custGeom>
              <a:avLst/>
              <a:gdLst/>
              <a:ahLst/>
              <a:cxnLst/>
              <a:rect l="l" t="t" r="r" b="b"/>
              <a:pathLst>
                <a:path w="1462" h="1463" extrusionOk="0">
                  <a:moveTo>
                    <a:pt x="192" y="1"/>
                  </a:moveTo>
                  <a:cubicBezTo>
                    <a:pt x="87" y="1"/>
                    <a:pt x="0" y="87"/>
                    <a:pt x="0" y="193"/>
                  </a:cubicBezTo>
                  <a:lnTo>
                    <a:pt x="0" y="1270"/>
                  </a:lnTo>
                  <a:cubicBezTo>
                    <a:pt x="0" y="1376"/>
                    <a:pt x="87" y="1462"/>
                    <a:pt x="192" y="1462"/>
                  </a:cubicBezTo>
                  <a:lnTo>
                    <a:pt x="1269" y="1462"/>
                  </a:lnTo>
                  <a:cubicBezTo>
                    <a:pt x="1366" y="1462"/>
                    <a:pt x="1452" y="1376"/>
                    <a:pt x="1462" y="1280"/>
                  </a:cubicBezTo>
                  <a:lnTo>
                    <a:pt x="1462" y="193"/>
                  </a:lnTo>
                  <a:cubicBezTo>
                    <a:pt x="1462" y="87"/>
                    <a:pt x="1375" y="1"/>
                    <a:pt x="126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9" name="Google Shape;14709;p73"/>
            <p:cNvSpPr/>
            <p:nvPr/>
          </p:nvSpPr>
          <p:spPr>
            <a:xfrm>
              <a:off x="4300417" y="3531668"/>
              <a:ext cx="38702" cy="38467"/>
            </a:xfrm>
            <a:custGeom>
              <a:avLst/>
              <a:gdLst/>
              <a:ahLst/>
              <a:cxnLst/>
              <a:rect l="l" t="t" r="r" b="b"/>
              <a:pathLst>
                <a:path w="1481" h="1472" extrusionOk="0">
                  <a:moveTo>
                    <a:pt x="240" y="1"/>
                  </a:moveTo>
                  <a:cubicBezTo>
                    <a:pt x="106" y="1"/>
                    <a:pt x="0" y="106"/>
                    <a:pt x="0" y="241"/>
                  </a:cubicBezTo>
                  <a:lnTo>
                    <a:pt x="0" y="1231"/>
                  </a:lnTo>
                  <a:cubicBezTo>
                    <a:pt x="0" y="1366"/>
                    <a:pt x="106" y="1472"/>
                    <a:pt x="240" y="1472"/>
                  </a:cubicBezTo>
                  <a:lnTo>
                    <a:pt x="1231" y="1472"/>
                  </a:lnTo>
                  <a:cubicBezTo>
                    <a:pt x="1366" y="1472"/>
                    <a:pt x="1481" y="1366"/>
                    <a:pt x="1471" y="1231"/>
                  </a:cubicBezTo>
                  <a:lnTo>
                    <a:pt x="1471" y="241"/>
                  </a:lnTo>
                  <a:cubicBezTo>
                    <a:pt x="1471" y="106"/>
                    <a:pt x="1366" y="1"/>
                    <a:pt x="123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0" name="Google Shape;14710;p73"/>
            <p:cNvSpPr/>
            <p:nvPr/>
          </p:nvSpPr>
          <p:spPr>
            <a:xfrm>
              <a:off x="3972716" y="3531668"/>
              <a:ext cx="38493" cy="38467"/>
            </a:xfrm>
            <a:custGeom>
              <a:avLst/>
              <a:gdLst/>
              <a:ahLst/>
              <a:cxnLst/>
              <a:rect l="l" t="t" r="r" b="b"/>
              <a:pathLst>
                <a:path w="1473" h="1472" extrusionOk="0">
                  <a:moveTo>
                    <a:pt x="241" y="1"/>
                  </a:moveTo>
                  <a:cubicBezTo>
                    <a:pt x="107" y="1"/>
                    <a:pt x="1" y="106"/>
                    <a:pt x="1" y="241"/>
                  </a:cubicBezTo>
                  <a:lnTo>
                    <a:pt x="1" y="1231"/>
                  </a:lnTo>
                  <a:cubicBezTo>
                    <a:pt x="1" y="1366"/>
                    <a:pt x="107" y="1472"/>
                    <a:pt x="241" y="1472"/>
                  </a:cubicBezTo>
                  <a:lnTo>
                    <a:pt x="1232" y="1472"/>
                  </a:lnTo>
                  <a:cubicBezTo>
                    <a:pt x="1366" y="1472"/>
                    <a:pt x="1472" y="1366"/>
                    <a:pt x="1472" y="1231"/>
                  </a:cubicBezTo>
                  <a:lnTo>
                    <a:pt x="1472" y="241"/>
                  </a:lnTo>
                  <a:cubicBezTo>
                    <a:pt x="1472" y="106"/>
                    <a:pt x="1366" y="1"/>
                    <a:pt x="123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1" name="Google Shape;14711;p73"/>
            <p:cNvSpPr/>
            <p:nvPr/>
          </p:nvSpPr>
          <p:spPr>
            <a:xfrm>
              <a:off x="4096610" y="3639229"/>
              <a:ext cx="118380" cy="75654"/>
            </a:xfrm>
            <a:custGeom>
              <a:avLst/>
              <a:gdLst/>
              <a:ahLst/>
              <a:cxnLst/>
              <a:rect l="l" t="t" r="r" b="b"/>
              <a:pathLst>
                <a:path w="4530" h="2895" extrusionOk="0">
                  <a:moveTo>
                    <a:pt x="0" y="0"/>
                  </a:moveTo>
                  <a:lnTo>
                    <a:pt x="0" y="2654"/>
                  </a:lnTo>
                  <a:cubicBezTo>
                    <a:pt x="0" y="2789"/>
                    <a:pt x="106" y="2895"/>
                    <a:pt x="241" y="2895"/>
                  </a:cubicBezTo>
                  <a:lnTo>
                    <a:pt x="4289" y="2895"/>
                  </a:lnTo>
                  <a:cubicBezTo>
                    <a:pt x="4424" y="2895"/>
                    <a:pt x="4530" y="2789"/>
                    <a:pt x="4530" y="2654"/>
                  </a:cubicBezTo>
                  <a:lnTo>
                    <a:pt x="453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2" name="Google Shape;14712;p73"/>
            <p:cNvSpPr/>
            <p:nvPr/>
          </p:nvSpPr>
          <p:spPr>
            <a:xfrm>
              <a:off x="4075756" y="3612574"/>
              <a:ext cx="160088" cy="46281"/>
            </a:xfrm>
            <a:custGeom>
              <a:avLst/>
              <a:gdLst/>
              <a:ahLst/>
              <a:cxnLst/>
              <a:rect l="l" t="t" r="r" b="b"/>
              <a:pathLst>
                <a:path w="6126" h="1771" extrusionOk="0">
                  <a:moveTo>
                    <a:pt x="520" y="1"/>
                  </a:moveTo>
                  <a:cubicBezTo>
                    <a:pt x="231" y="1"/>
                    <a:pt x="0" y="232"/>
                    <a:pt x="0" y="511"/>
                  </a:cubicBezTo>
                  <a:lnTo>
                    <a:pt x="0" y="1261"/>
                  </a:lnTo>
                  <a:cubicBezTo>
                    <a:pt x="0" y="1539"/>
                    <a:pt x="231" y="1770"/>
                    <a:pt x="520" y="1770"/>
                  </a:cubicBezTo>
                  <a:lnTo>
                    <a:pt x="5616" y="1770"/>
                  </a:lnTo>
                  <a:cubicBezTo>
                    <a:pt x="5895" y="1770"/>
                    <a:pt x="6126" y="1539"/>
                    <a:pt x="6126" y="1261"/>
                  </a:cubicBezTo>
                  <a:lnTo>
                    <a:pt x="6126" y="511"/>
                  </a:lnTo>
                  <a:cubicBezTo>
                    <a:pt x="6126" y="222"/>
                    <a:pt x="5895" y="1"/>
                    <a:pt x="5616"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3" name="Google Shape;14713;p73"/>
            <p:cNvSpPr/>
            <p:nvPr/>
          </p:nvSpPr>
          <p:spPr>
            <a:xfrm>
              <a:off x="4127028" y="3639229"/>
              <a:ext cx="87962" cy="75654"/>
            </a:xfrm>
            <a:custGeom>
              <a:avLst/>
              <a:gdLst/>
              <a:ahLst/>
              <a:cxnLst/>
              <a:rect l="l" t="t" r="r" b="b"/>
              <a:pathLst>
                <a:path w="3366" h="2895" extrusionOk="0">
                  <a:moveTo>
                    <a:pt x="0" y="0"/>
                  </a:moveTo>
                  <a:lnTo>
                    <a:pt x="0" y="2654"/>
                  </a:lnTo>
                  <a:cubicBezTo>
                    <a:pt x="0" y="2789"/>
                    <a:pt x="106" y="2895"/>
                    <a:pt x="240" y="2895"/>
                  </a:cubicBezTo>
                  <a:lnTo>
                    <a:pt x="3125" y="2895"/>
                  </a:lnTo>
                  <a:cubicBezTo>
                    <a:pt x="3260" y="2895"/>
                    <a:pt x="3366" y="2789"/>
                    <a:pt x="3366" y="2654"/>
                  </a:cubicBezTo>
                  <a:lnTo>
                    <a:pt x="3366"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4" name="Google Shape;14714;p73"/>
            <p:cNvSpPr/>
            <p:nvPr/>
          </p:nvSpPr>
          <p:spPr>
            <a:xfrm>
              <a:off x="4106148" y="3612574"/>
              <a:ext cx="129696" cy="46281"/>
            </a:xfrm>
            <a:custGeom>
              <a:avLst/>
              <a:gdLst/>
              <a:ahLst/>
              <a:cxnLst/>
              <a:rect l="l" t="t" r="r" b="b"/>
              <a:pathLst>
                <a:path w="4963" h="1771" extrusionOk="0">
                  <a:moveTo>
                    <a:pt x="520" y="1"/>
                  </a:moveTo>
                  <a:cubicBezTo>
                    <a:pt x="232" y="1"/>
                    <a:pt x="1" y="232"/>
                    <a:pt x="1" y="511"/>
                  </a:cubicBezTo>
                  <a:lnTo>
                    <a:pt x="1" y="1261"/>
                  </a:lnTo>
                  <a:cubicBezTo>
                    <a:pt x="1" y="1539"/>
                    <a:pt x="232" y="1770"/>
                    <a:pt x="520" y="1770"/>
                  </a:cubicBezTo>
                  <a:lnTo>
                    <a:pt x="4453" y="1770"/>
                  </a:lnTo>
                  <a:cubicBezTo>
                    <a:pt x="4732" y="1770"/>
                    <a:pt x="4963" y="1539"/>
                    <a:pt x="4963" y="1261"/>
                  </a:cubicBezTo>
                  <a:lnTo>
                    <a:pt x="4963" y="511"/>
                  </a:lnTo>
                  <a:cubicBezTo>
                    <a:pt x="4963" y="222"/>
                    <a:pt x="4732" y="1"/>
                    <a:pt x="445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5" name="Google Shape;14715;p73"/>
            <p:cNvSpPr/>
            <p:nvPr/>
          </p:nvSpPr>
          <p:spPr>
            <a:xfrm>
              <a:off x="3996104" y="3348218"/>
              <a:ext cx="38206" cy="38232"/>
            </a:xfrm>
            <a:custGeom>
              <a:avLst/>
              <a:gdLst/>
              <a:ahLst/>
              <a:cxnLst/>
              <a:rect l="l" t="t" r="r" b="b"/>
              <a:pathLst>
                <a:path w="1462" h="1463" extrusionOk="0">
                  <a:moveTo>
                    <a:pt x="731" y="1"/>
                  </a:moveTo>
                  <a:cubicBezTo>
                    <a:pt x="327" y="1"/>
                    <a:pt x="0" y="328"/>
                    <a:pt x="0" y="732"/>
                  </a:cubicBezTo>
                  <a:cubicBezTo>
                    <a:pt x="0" y="1136"/>
                    <a:pt x="327" y="1462"/>
                    <a:pt x="731" y="1462"/>
                  </a:cubicBezTo>
                  <a:cubicBezTo>
                    <a:pt x="1135" y="1462"/>
                    <a:pt x="1462" y="1136"/>
                    <a:pt x="1462" y="732"/>
                  </a:cubicBezTo>
                  <a:cubicBezTo>
                    <a:pt x="1462" y="328"/>
                    <a:pt x="1135" y="1"/>
                    <a:pt x="73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6" name="Google Shape;14716;p73"/>
            <p:cNvSpPr/>
            <p:nvPr/>
          </p:nvSpPr>
          <p:spPr>
            <a:xfrm>
              <a:off x="4277551" y="3348218"/>
              <a:ext cx="37971" cy="38232"/>
            </a:xfrm>
            <a:custGeom>
              <a:avLst/>
              <a:gdLst/>
              <a:ahLst/>
              <a:cxnLst/>
              <a:rect l="l" t="t" r="r" b="b"/>
              <a:pathLst>
                <a:path w="1453" h="1463" extrusionOk="0">
                  <a:moveTo>
                    <a:pt x="721" y="1"/>
                  </a:moveTo>
                  <a:cubicBezTo>
                    <a:pt x="327" y="1"/>
                    <a:pt x="0" y="328"/>
                    <a:pt x="0" y="732"/>
                  </a:cubicBezTo>
                  <a:cubicBezTo>
                    <a:pt x="0" y="1136"/>
                    <a:pt x="327" y="1462"/>
                    <a:pt x="721" y="1462"/>
                  </a:cubicBezTo>
                  <a:cubicBezTo>
                    <a:pt x="1125" y="1462"/>
                    <a:pt x="1452" y="1136"/>
                    <a:pt x="1452" y="732"/>
                  </a:cubicBezTo>
                  <a:cubicBezTo>
                    <a:pt x="1452" y="328"/>
                    <a:pt x="1125" y="1"/>
                    <a:pt x="721" y="1"/>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7" name="Google Shape;14717;p73"/>
          <p:cNvGrpSpPr/>
          <p:nvPr/>
        </p:nvGrpSpPr>
        <p:grpSpPr>
          <a:xfrm>
            <a:off x="866528" y="3348348"/>
            <a:ext cx="317405" cy="366534"/>
            <a:chOff x="866528" y="3348348"/>
            <a:chExt cx="317405" cy="366534"/>
          </a:xfrm>
        </p:grpSpPr>
        <p:sp>
          <p:nvSpPr>
            <p:cNvPr id="14718" name="Google Shape;14718;p73"/>
            <p:cNvSpPr/>
            <p:nvPr/>
          </p:nvSpPr>
          <p:spPr>
            <a:xfrm>
              <a:off x="869795" y="3526650"/>
              <a:ext cx="314139" cy="188232"/>
            </a:xfrm>
            <a:custGeom>
              <a:avLst/>
              <a:gdLst/>
              <a:ahLst/>
              <a:cxnLst/>
              <a:rect l="l" t="t" r="r" b="b"/>
              <a:pathLst>
                <a:path w="12021" h="7203" extrusionOk="0">
                  <a:moveTo>
                    <a:pt x="6011" y="0"/>
                  </a:moveTo>
                  <a:cubicBezTo>
                    <a:pt x="5933" y="0"/>
                    <a:pt x="5856" y="19"/>
                    <a:pt x="5789" y="58"/>
                  </a:cubicBezTo>
                  <a:lnTo>
                    <a:pt x="827" y="2924"/>
                  </a:lnTo>
                  <a:lnTo>
                    <a:pt x="308" y="3222"/>
                  </a:lnTo>
                  <a:cubicBezTo>
                    <a:pt x="0" y="3395"/>
                    <a:pt x="0" y="3837"/>
                    <a:pt x="308" y="4010"/>
                  </a:cubicBezTo>
                  <a:lnTo>
                    <a:pt x="5789" y="7145"/>
                  </a:lnTo>
                  <a:cubicBezTo>
                    <a:pt x="5856" y="7183"/>
                    <a:pt x="5933" y="7203"/>
                    <a:pt x="6010" y="7203"/>
                  </a:cubicBezTo>
                  <a:cubicBezTo>
                    <a:pt x="6087" y="7203"/>
                    <a:pt x="6164" y="7183"/>
                    <a:pt x="6231" y="7145"/>
                  </a:cubicBezTo>
                  <a:lnTo>
                    <a:pt x="11712" y="4010"/>
                  </a:lnTo>
                  <a:cubicBezTo>
                    <a:pt x="12020" y="3837"/>
                    <a:pt x="12020" y="3395"/>
                    <a:pt x="11712" y="3222"/>
                  </a:cubicBezTo>
                  <a:lnTo>
                    <a:pt x="11203" y="2924"/>
                  </a:lnTo>
                  <a:lnTo>
                    <a:pt x="6241" y="58"/>
                  </a:lnTo>
                  <a:cubicBezTo>
                    <a:pt x="6169" y="19"/>
                    <a:pt x="6089" y="0"/>
                    <a:pt x="6011"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9" name="Google Shape;14719;p73"/>
            <p:cNvSpPr/>
            <p:nvPr/>
          </p:nvSpPr>
          <p:spPr>
            <a:xfrm>
              <a:off x="891145" y="3526650"/>
              <a:ext cx="271177" cy="152300"/>
            </a:xfrm>
            <a:custGeom>
              <a:avLst/>
              <a:gdLst/>
              <a:ahLst/>
              <a:cxnLst/>
              <a:rect l="l" t="t" r="r" b="b"/>
              <a:pathLst>
                <a:path w="10377" h="5828" extrusionOk="0">
                  <a:moveTo>
                    <a:pt x="5193" y="0"/>
                  </a:moveTo>
                  <a:cubicBezTo>
                    <a:pt x="5114" y="0"/>
                    <a:pt x="5034" y="19"/>
                    <a:pt x="4962" y="58"/>
                  </a:cubicBezTo>
                  <a:lnTo>
                    <a:pt x="0" y="2924"/>
                  </a:lnTo>
                  <a:lnTo>
                    <a:pt x="4972" y="5770"/>
                  </a:lnTo>
                  <a:cubicBezTo>
                    <a:pt x="5039" y="5808"/>
                    <a:pt x="5116" y="5828"/>
                    <a:pt x="5193" y="5828"/>
                  </a:cubicBezTo>
                  <a:cubicBezTo>
                    <a:pt x="5270" y="5828"/>
                    <a:pt x="5347" y="5808"/>
                    <a:pt x="5414" y="5770"/>
                  </a:cubicBezTo>
                  <a:lnTo>
                    <a:pt x="10376" y="2924"/>
                  </a:lnTo>
                  <a:lnTo>
                    <a:pt x="5424" y="58"/>
                  </a:lnTo>
                  <a:cubicBezTo>
                    <a:pt x="5352" y="19"/>
                    <a:pt x="5272" y="0"/>
                    <a:pt x="5193"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0" name="Google Shape;14720;p73"/>
            <p:cNvSpPr/>
            <p:nvPr/>
          </p:nvSpPr>
          <p:spPr>
            <a:xfrm>
              <a:off x="869795" y="3466911"/>
              <a:ext cx="314139" cy="188180"/>
            </a:xfrm>
            <a:custGeom>
              <a:avLst/>
              <a:gdLst/>
              <a:ahLst/>
              <a:cxnLst/>
              <a:rect l="l" t="t" r="r" b="b"/>
              <a:pathLst>
                <a:path w="12021" h="7201" extrusionOk="0">
                  <a:moveTo>
                    <a:pt x="6011" y="0"/>
                  </a:moveTo>
                  <a:cubicBezTo>
                    <a:pt x="5933" y="0"/>
                    <a:pt x="5856" y="22"/>
                    <a:pt x="5789" y="65"/>
                  </a:cubicBezTo>
                  <a:lnTo>
                    <a:pt x="827" y="2931"/>
                  </a:lnTo>
                  <a:lnTo>
                    <a:pt x="308" y="3229"/>
                  </a:lnTo>
                  <a:cubicBezTo>
                    <a:pt x="0" y="3402"/>
                    <a:pt x="0" y="3834"/>
                    <a:pt x="308" y="4008"/>
                  </a:cubicBezTo>
                  <a:lnTo>
                    <a:pt x="5789" y="7142"/>
                  </a:lnTo>
                  <a:cubicBezTo>
                    <a:pt x="5856" y="7181"/>
                    <a:pt x="5933" y="7200"/>
                    <a:pt x="6010" y="7200"/>
                  </a:cubicBezTo>
                  <a:cubicBezTo>
                    <a:pt x="6087" y="7200"/>
                    <a:pt x="6164" y="7181"/>
                    <a:pt x="6231" y="7142"/>
                  </a:cubicBezTo>
                  <a:lnTo>
                    <a:pt x="11712" y="4008"/>
                  </a:lnTo>
                  <a:cubicBezTo>
                    <a:pt x="12010" y="3834"/>
                    <a:pt x="12020" y="3402"/>
                    <a:pt x="11712" y="3229"/>
                  </a:cubicBezTo>
                  <a:lnTo>
                    <a:pt x="11203" y="2931"/>
                  </a:lnTo>
                  <a:lnTo>
                    <a:pt x="6241" y="65"/>
                  </a:lnTo>
                  <a:cubicBezTo>
                    <a:pt x="6169" y="22"/>
                    <a:pt x="6089" y="0"/>
                    <a:pt x="601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1" name="Google Shape;14721;p73"/>
            <p:cNvSpPr/>
            <p:nvPr/>
          </p:nvSpPr>
          <p:spPr>
            <a:xfrm>
              <a:off x="891145" y="3466833"/>
              <a:ext cx="271177" cy="152300"/>
            </a:xfrm>
            <a:custGeom>
              <a:avLst/>
              <a:gdLst/>
              <a:ahLst/>
              <a:cxnLst/>
              <a:rect l="l" t="t" r="r" b="b"/>
              <a:pathLst>
                <a:path w="10377" h="5828" extrusionOk="0">
                  <a:moveTo>
                    <a:pt x="5193" y="1"/>
                  </a:moveTo>
                  <a:cubicBezTo>
                    <a:pt x="5114" y="1"/>
                    <a:pt x="5034" y="20"/>
                    <a:pt x="4962" y="58"/>
                  </a:cubicBezTo>
                  <a:lnTo>
                    <a:pt x="0" y="2924"/>
                  </a:lnTo>
                  <a:lnTo>
                    <a:pt x="4972" y="5770"/>
                  </a:lnTo>
                  <a:cubicBezTo>
                    <a:pt x="5039" y="5809"/>
                    <a:pt x="5116" y="5828"/>
                    <a:pt x="5193" y="5828"/>
                  </a:cubicBezTo>
                  <a:cubicBezTo>
                    <a:pt x="5270" y="5828"/>
                    <a:pt x="5347" y="5809"/>
                    <a:pt x="5414" y="5770"/>
                  </a:cubicBezTo>
                  <a:lnTo>
                    <a:pt x="10376" y="2924"/>
                  </a:lnTo>
                  <a:lnTo>
                    <a:pt x="5424" y="58"/>
                  </a:lnTo>
                  <a:cubicBezTo>
                    <a:pt x="5352" y="20"/>
                    <a:pt x="5272" y="1"/>
                    <a:pt x="5193"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2" name="Google Shape;14722;p73"/>
            <p:cNvSpPr/>
            <p:nvPr/>
          </p:nvSpPr>
          <p:spPr>
            <a:xfrm>
              <a:off x="869795" y="3407094"/>
              <a:ext cx="313877" cy="188180"/>
            </a:xfrm>
            <a:custGeom>
              <a:avLst/>
              <a:gdLst/>
              <a:ahLst/>
              <a:cxnLst/>
              <a:rect l="l" t="t" r="r" b="b"/>
              <a:pathLst>
                <a:path w="12011" h="7201" extrusionOk="0">
                  <a:moveTo>
                    <a:pt x="6010" y="0"/>
                  </a:moveTo>
                  <a:cubicBezTo>
                    <a:pt x="5931" y="0"/>
                    <a:pt x="5851" y="22"/>
                    <a:pt x="5779" y="65"/>
                  </a:cubicBezTo>
                  <a:lnTo>
                    <a:pt x="731" y="2979"/>
                  </a:lnTo>
                  <a:lnTo>
                    <a:pt x="308" y="3229"/>
                  </a:lnTo>
                  <a:cubicBezTo>
                    <a:pt x="0" y="3402"/>
                    <a:pt x="0" y="3835"/>
                    <a:pt x="308" y="4008"/>
                  </a:cubicBezTo>
                  <a:lnTo>
                    <a:pt x="5789" y="7143"/>
                  </a:lnTo>
                  <a:cubicBezTo>
                    <a:pt x="5856" y="7181"/>
                    <a:pt x="5933" y="7200"/>
                    <a:pt x="6010" y="7200"/>
                  </a:cubicBezTo>
                  <a:cubicBezTo>
                    <a:pt x="6087" y="7200"/>
                    <a:pt x="6164" y="7181"/>
                    <a:pt x="6231" y="7143"/>
                  </a:cubicBezTo>
                  <a:lnTo>
                    <a:pt x="11712" y="4008"/>
                  </a:lnTo>
                  <a:cubicBezTo>
                    <a:pt x="12010" y="3835"/>
                    <a:pt x="12010" y="3402"/>
                    <a:pt x="11712" y="3229"/>
                  </a:cubicBezTo>
                  <a:lnTo>
                    <a:pt x="10789" y="2690"/>
                  </a:lnTo>
                  <a:lnTo>
                    <a:pt x="6241" y="65"/>
                  </a:lnTo>
                  <a:cubicBezTo>
                    <a:pt x="6169" y="22"/>
                    <a:pt x="6089" y="0"/>
                    <a:pt x="6010"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3" name="Google Shape;14723;p73"/>
            <p:cNvSpPr/>
            <p:nvPr/>
          </p:nvSpPr>
          <p:spPr>
            <a:xfrm>
              <a:off x="888872" y="3407094"/>
              <a:ext cx="262893" cy="156690"/>
            </a:xfrm>
            <a:custGeom>
              <a:avLst/>
              <a:gdLst/>
              <a:ahLst/>
              <a:cxnLst/>
              <a:rect l="l" t="t" r="r" b="b"/>
              <a:pathLst>
                <a:path w="10060" h="5996" extrusionOk="0">
                  <a:moveTo>
                    <a:pt x="5279" y="0"/>
                  </a:moveTo>
                  <a:cubicBezTo>
                    <a:pt x="5201" y="0"/>
                    <a:pt x="5121" y="22"/>
                    <a:pt x="5049" y="65"/>
                  </a:cubicBezTo>
                  <a:lnTo>
                    <a:pt x="1" y="2979"/>
                  </a:lnTo>
                  <a:lnTo>
                    <a:pt x="5213" y="5960"/>
                  </a:lnTo>
                  <a:cubicBezTo>
                    <a:pt x="5261" y="5984"/>
                    <a:pt x="5314" y="5996"/>
                    <a:pt x="5367" y="5996"/>
                  </a:cubicBezTo>
                  <a:cubicBezTo>
                    <a:pt x="5419" y="5996"/>
                    <a:pt x="5472" y="5984"/>
                    <a:pt x="5520" y="5960"/>
                  </a:cubicBezTo>
                  <a:lnTo>
                    <a:pt x="6347" y="5479"/>
                  </a:lnTo>
                  <a:lnTo>
                    <a:pt x="9626" y="3614"/>
                  </a:lnTo>
                  <a:cubicBezTo>
                    <a:pt x="9896" y="3460"/>
                    <a:pt x="10059" y="3171"/>
                    <a:pt x="10059" y="2873"/>
                  </a:cubicBezTo>
                  <a:lnTo>
                    <a:pt x="10059" y="2690"/>
                  </a:lnTo>
                  <a:lnTo>
                    <a:pt x="5501" y="65"/>
                  </a:lnTo>
                  <a:cubicBezTo>
                    <a:pt x="5434" y="22"/>
                    <a:pt x="5357" y="0"/>
                    <a:pt x="527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4" name="Google Shape;14724;p73"/>
            <p:cNvSpPr/>
            <p:nvPr/>
          </p:nvSpPr>
          <p:spPr>
            <a:xfrm>
              <a:off x="866528" y="3348348"/>
              <a:ext cx="282963" cy="189304"/>
            </a:xfrm>
            <a:custGeom>
              <a:avLst/>
              <a:gdLst/>
              <a:ahLst/>
              <a:cxnLst/>
              <a:rect l="l" t="t" r="r" b="b"/>
              <a:pathLst>
                <a:path w="10828" h="7244" extrusionOk="0">
                  <a:moveTo>
                    <a:pt x="6135" y="1"/>
                  </a:moveTo>
                  <a:cubicBezTo>
                    <a:pt x="6082" y="1"/>
                    <a:pt x="6029" y="15"/>
                    <a:pt x="5981" y="44"/>
                  </a:cubicBezTo>
                  <a:lnTo>
                    <a:pt x="212" y="3371"/>
                  </a:lnTo>
                  <a:cubicBezTo>
                    <a:pt x="0" y="3486"/>
                    <a:pt x="0" y="3785"/>
                    <a:pt x="212" y="3910"/>
                  </a:cubicBezTo>
                  <a:lnTo>
                    <a:pt x="5981" y="7208"/>
                  </a:lnTo>
                  <a:cubicBezTo>
                    <a:pt x="6029" y="7232"/>
                    <a:pt x="6082" y="7244"/>
                    <a:pt x="6135" y="7244"/>
                  </a:cubicBezTo>
                  <a:cubicBezTo>
                    <a:pt x="6188" y="7244"/>
                    <a:pt x="6241" y="7232"/>
                    <a:pt x="6289" y="7208"/>
                  </a:cubicBezTo>
                  <a:lnTo>
                    <a:pt x="7116" y="6727"/>
                  </a:lnTo>
                  <a:lnTo>
                    <a:pt x="10828" y="4602"/>
                  </a:lnTo>
                  <a:lnTo>
                    <a:pt x="10828" y="2659"/>
                  </a:lnTo>
                  <a:lnTo>
                    <a:pt x="7039" y="477"/>
                  </a:lnTo>
                  <a:lnTo>
                    <a:pt x="6289" y="44"/>
                  </a:lnTo>
                  <a:cubicBezTo>
                    <a:pt x="6241" y="15"/>
                    <a:pt x="6188" y="1"/>
                    <a:pt x="6135"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5" name="Google Shape;14725;p73"/>
            <p:cNvSpPr/>
            <p:nvPr/>
          </p:nvSpPr>
          <p:spPr>
            <a:xfrm>
              <a:off x="1102975" y="3417835"/>
              <a:ext cx="46516" cy="50775"/>
            </a:xfrm>
            <a:custGeom>
              <a:avLst/>
              <a:gdLst/>
              <a:ahLst/>
              <a:cxnLst/>
              <a:rect l="l" t="t" r="r" b="b"/>
              <a:pathLst>
                <a:path w="1780" h="1943" extrusionOk="0">
                  <a:moveTo>
                    <a:pt x="1780" y="0"/>
                  </a:moveTo>
                  <a:lnTo>
                    <a:pt x="164" y="789"/>
                  </a:lnTo>
                  <a:cubicBezTo>
                    <a:pt x="1" y="866"/>
                    <a:pt x="1" y="1087"/>
                    <a:pt x="164" y="1174"/>
                  </a:cubicBezTo>
                  <a:lnTo>
                    <a:pt x="1780" y="1943"/>
                  </a:lnTo>
                  <a:lnTo>
                    <a:pt x="178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26" name="Google Shape;14726;p73"/>
          <p:cNvGrpSpPr/>
          <p:nvPr/>
        </p:nvGrpSpPr>
        <p:grpSpPr>
          <a:xfrm>
            <a:off x="1316818" y="3348296"/>
            <a:ext cx="310872" cy="366848"/>
            <a:chOff x="1316818" y="3348296"/>
            <a:chExt cx="310872" cy="366848"/>
          </a:xfrm>
        </p:grpSpPr>
        <p:sp>
          <p:nvSpPr>
            <p:cNvPr id="14727" name="Google Shape;14727;p73"/>
            <p:cNvSpPr/>
            <p:nvPr/>
          </p:nvSpPr>
          <p:spPr>
            <a:xfrm>
              <a:off x="1324631" y="3348296"/>
              <a:ext cx="58824" cy="187919"/>
            </a:xfrm>
            <a:custGeom>
              <a:avLst/>
              <a:gdLst/>
              <a:ahLst/>
              <a:cxnLst/>
              <a:rect l="l" t="t" r="r" b="b"/>
              <a:pathLst>
                <a:path w="2251" h="7191" extrusionOk="0">
                  <a:moveTo>
                    <a:pt x="1126" y="0"/>
                  </a:moveTo>
                  <a:cubicBezTo>
                    <a:pt x="1082" y="0"/>
                    <a:pt x="1039" y="22"/>
                    <a:pt x="1019" y="65"/>
                  </a:cubicBezTo>
                  <a:lnTo>
                    <a:pt x="635" y="786"/>
                  </a:lnTo>
                  <a:lnTo>
                    <a:pt x="115" y="1777"/>
                  </a:lnTo>
                  <a:cubicBezTo>
                    <a:pt x="38" y="1911"/>
                    <a:pt x="0" y="2065"/>
                    <a:pt x="0" y="2219"/>
                  </a:cubicBezTo>
                  <a:lnTo>
                    <a:pt x="0" y="6469"/>
                  </a:lnTo>
                  <a:cubicBezTo>
                    <a:pt x="0" y="6864"/>
                    <a:pt x="327" y="7191"/>
                    <a:pt x="721" y="7191"/>
                  </a:cubicBezTo>
                  <a:lnTo>
                    <a:pt x="1529" y="7191"/>
                  </a:lnTo>
                  <a:cubicBezTo>
                    <a:pt x="1933" y="7191"/>
                    <a:pt x="2250" y="6864"/>
                    <a:pt x="2250" y="6469"/>
                  </a:cubicBezTo>
                  <a:lnTo>
                    <a:pt x="2250" y="2219"/>
                  </a:lnTo>
                  <a:cubicBezTo>
                    <a:pt x="2250" y="2065"/>
                    <a:pt x="2212" y="1911"/>
                    <a:pt x="2144" y="1777"/>
                  </a:cubicBezTo>
                  <a:lnTo>
                    <a:pt x="1625" y="786"/>
                  </a:lnTo>
                  <a:lnTo>
                    <a:pt x="1240" y="65"/>
                  </a:lnTo>
                  <a:cubicBezTo>
                    <a:pt x="1216" y="22"/>
                    <a:pt x="1171"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8" name="Google Shape;14728;p73"/>
            <p:cNvSpPr/>
            <p:nvPr/>
          </p:nvSpPr>
          <p:spPr>
            <a:xfrm>
              <a:off x="1341199" y="3348348"/>
              <a:ext cx="25923" cy="25479"/>
            </a:xfrm>
            <a:custGeom>
              <a:avLst/>
              <a:gdLst/>
              <a:ahLst/>
              <a:cxnLst/>
              <a:rect l="l" t="t" r="r" b="b"/>
              <a:pathLst>
                <a:path w="992" h="975" extrusionOk="0">
                  <a:moveTo>
                    <a:pt x="492" y="1"/>
                  </a:moveTo>
                  <a:cubicBezTo>
                    <a:pt x="448" y="1"/>
                    <a:pt x="405" y="25"/>
                    <a:pt x="385" y="73"/>
                  </a:cubicBezTo>
                  <a:lnTo>
                    <a:pt x="1" y="794"/>
                  </a:lnTo>
                  <a:cubicBezTo>
                    <a:pt x="140" y="914"/>
                    <a:pt x="316" y="974"/>
                    <a:pt x="492" y="974"/>
                  </a:cubicBezTo>
                  <a:cubicBezTo>
                    <a:pt x="669" y="974"/>
                    <a:pt x="847" y="914"/>
                    <a:pt x="991" y="794"/>
                  </a:cubicBezTo>
                  <a:lnTo>
                    <a:pt x="606" y="73"/>
                  </a:lnTo>
                  <a:cubicBezTo>
                    <a:pt x="582" y="25"/>
                    <a:pt x="537" y="1"/>
                    <a:pt x="492"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9" name="Google Shape;14729;p73"/>
            <p:cNvSpPr/>
            <p:nvPr/>
          </p:nvSpPr>
          <p:spPr>
            <a:xfrm>
              <a:off x="1324631" y="3400744"/>
              <a:ext cx="58824" cy="135471"/>
            </a:xfrm>
            <a:custGeom>
              <a:avLst/>
              <a:gdLst/>
              <a:ahLst/>
              <a:cxnLst/>
              <a:rect l="l" t="t" r="r" b="b"/>
              <a:pathLst>
                <a:path w="2251" h="5184" extrusionOk="0">
                  <a:moveTo>
                    <a:pt x="29" y="1"/>
                  </a:moveTo>
                  <a:cubicBezTo>
                    <a:pt x="10" y="68"/>
                    <a:pt x="0" y="145"/>
                    <a:pt x="0" y="212"/>
                  </a:cubicBezTo>
                  <a:lnTo>
                    <a:pt x="0" y="4462"/>
                  </a:lnTo>
                  <a:cubicBezTo>
                    <a:pt x="0" y="4857"/>
                    <a:pt x="327" y="5184"/>
                    <a:pt x="721" y="5184"/>
                  </a:cubicBezTo>
                  <a:lnTo>
                    <a:pt x="1529" y="5184"/>
                  </a:lnTo>
                  <a:cubicBezTo>
                    <a:pt x="1933" y="5184"/>
                    <a:pt x="2250" y="4857"/>
                    <a:pt x="2250" y="4462"/>
                  </a:cubicBezTo>
                  <a:lnTo>
                    <a:pt x="2250" y="212"/>
                  </a:lnTo>
                  <a:cubicBezTo>
                    <a:pt x="2250" y="145"/>
                    <a:pt x="2250" y="68"/>
                    <a:pt x="2231"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0" name="Google Shape;14730;p73"/>
            <p:cNvSpPr/>
            <p:nvPr/>
          </p:nvSpPr>
          <p:spPr>
            <a:xfrm>
              <a:off x="1354030" y="3400744"/>
              <a:ext cx="29425" cy="135471"/>
            </a:xfrm>
            <a:custGeom>
              <a:avLst/>
              <a:gdLst/>
              <a:ahLst/>
              <a:cxnLst/>
              <a:rect l="l" t="t" r="r" b="b"/>
              <a:pathLst>
                <a:path w="1126" h="5184" extrusionOk="0">
                  <a:moveTo>
                    <a:pt x="0" y="1"/>
                  </a:moveTo>
                  <a:lnTo>
                    <a:pt x="0" y="5184"/>
                  </a:lnTo>
                  <a:lnTo>
                    <a:pt x="404" y="5184"/>
                  </a:lnTo>
                  <a:cubicBezTo>
                    <a:pt x="808" y="5184"/>
                    <a:pt x="1125" y="4857"/>
                    <a:pt x="1125" y="4462"/>
                  </a:cubicBezTo>
                  <a:lnTo>
                    <a:pt x="1125" y="212"/>
                  </a:lnTo>
                  <a:cubicBezTo>
                    <a:pt x="1125" y="145"/>
                    <a:pt x="1125" y="68"/>
                    <a:pt x="1106"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1" name="Google Shape;14731;p73"/>
            <p:cNvSpPr/>
            <p:nvPr/>
          </p:nvSpPr>
          <p:spPr>
            <a:xfrm>
              <a:off x="1382671" y="3348296"/>
              <a:ext cx="59086" cy="187919"/>
            </a:xfrm>
            <a:custGeom>
              <a:avLst/>
              <a:gdLst/>
              <a:ahLst/>
              <a:cxnLst/>
              <a:rect l="l" t="t" r="r" b="b"/>
              <a:pathLst>
                <a:path w="2261" h="7191" extrusionOk="0">
                  <a:moveTo>
                    <a:pt x="1127" y="0"/>
                  </a:moveTo>
                  <a:cubicBezTo>
                    <a:pt x="1082" y="0"/>
                    <a:pt x="1039" y="22"/>
                    <a:pt x="1020" y="65"/>
                  </a:cubicBezTo>
                  <a:lnTo>
                    <a:pt x="635" y="786"/>
                  </a:lnTo>
                  <a:lnTo>
                    <a:pt x="116" y="1777"/>
                  </a:lnTo>
                  <a:cubicBezTo>
                    <a:pt x="39" y="1911"/>
                    <a:pt x="0" y="2065"/>
                    <a:pt x="0" y="2219"/>
                  </a:cubicBezTo>
                  <a:lnTo>
                    <a:pt x="0" y="6469"/>
                  </a:lnTo>
                  <a:cubicBezTo>
                    <a:pt x="0" y="6864"/>
                    <a:pt x="327" y="7191"/>
                    <a:pt x="722" y="7191"/>
                  </a:cubicBezTo>
                  <a:lnTo>
                    <a:pt x="1539" y="7191"/>
                  </a:lnTo>
                  <a:cubicBezTo>
                    <a:pt x="1933" y="7191"/>
                    <a:pt x="2260" y="6864"/>
                    <a:pt x="2260" y="6469"/>
                  </a:cubicBezTo>
                  <a:lnTo>
                    <a:pt x="2260" y="2219"/>
                  </a:lnTo>
                  <a:cubicBezTo>
                    <a:pt x="2260" y="2065"/>
                    <a:pt x="2222" y="1911"/>
                    <a:pt x="2145" y="1777"/>
                  </a:cubicBezTo>
                  <a:lnTo>
                    <a:pt x="1625" y="786"/>
                  </a:lnTo>
                  <a:lnTo>
                    <a:pt x="1241" y="65"/>
                  </a:lnTo>
                  <a:cubicBezTo>
                    <a:pt x="1217" y="22"/>
                    <a:pt x="1171"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2" name="Google Shape;14732;p73"/>
            <p:cNvSpPr/>
            <p:nvPr/>
          </p:nvSpPr>
          <p:spPr>
            <a:xfrm>
              <a:off x="1399240" y="3348348"/>
              <a:ext cx="25923" cy="25479"/>
            </a:xfrm>
            <a:custGeom>
              <a:avLst/>
              <a:gdLst/>
              <a:ahLst/>
              <a:cxnLst/>
              <a:rect l="l" t="t" r="r" b="b"/>
              <a:pathLst>
                <a:path w="992" h="975" extrusionOk="0">
                  <a:moveTo>
                    <a:pt x="493" y="1"/>
                  </a:moveTo>
                  <a:cubicBezTo>
                    <a:pt x="448" y="1"/>
                    <a:pt x="405" y="25"/>
                    <a:pt x="386" y="73"/>
                  </a:cubicBezTo>
                  <a:lnTo>
                    <a:pt x="1" y="794"/>
                  </a:lnTo>
                  <a:cubicBezTo>
                    <a:pt x="145" y="914"/>
                    <a:pt x="321" y="974"/>
                    <a:pt x="496" y="974"/>
                  </a:cubicBezTo>
                  <a:cubicBezTo>
                    <a:pt x="672" y="974"/>
                    <a:pt x="847" y="914"/>
                    <a:pt x="991" y="794"/>
                  </a:cubicBezTo>
                  <a:lnTo>
                    <a:pt x="607" y="73"/>
                  </a:lnTo>
                  <a:cubicBezTo>
                    <a:pt x="583" y="25"/>
                    <a:pt x="537" y="1"/>
                    <a:pt x="493"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3" name="Google Shape;14733;p73"/>
            <p:cNvSpPr/>
            <p:nvPr/>
          </p:nvSpPr>
          <p:spPr>
            <a:xfrm>
              <a:off x="1382671" y="3400744"/>
              <a:ext cx="59086" cy="135471"/>
            </a:xfrm>
            <a:custGeom>
              <a:avLst/>
              <a:gdLst/>
              <a:ahLst/>
              <a:cxnLst/>
              <a:rect l="l" t="t" r="r" b="b"/>
              <a:pathLst>
                <a:path w="2261" h="5184" extrusionOk="0">
                  <a:moveTo>
                    <a:pt x="29" y="1"/>
                  </a:moveTo>
                  <a:cubicBezTo>
                    <a:pt x="10" y="68"/>
                    <a:pt x="0" y="145"/>
                    <a:pt x="0" y="212"/>
                  </a:cubicBezTo>
                  <a:lnTo>
                    <a:pt x="0" y="4462"/>
                  </a:lnTo>
                  <a:cubicBezTo>
                    <a:pt x="0" y="4857"/>
                    <a:pt x="327" y="5184"/>
                    <a:pt x="722" y="5184"/>
                  </a:cubicBezTo>
                  <a:lnTo>
                    <a:pt x="1539" y="5184"/>
                  </a:lnTo>
                  <a:cubicBezTo>
                    <a:pt x="1933" y="5184"/>
                    <a:pt x="2260" y="4857"/>
                    <a:pt x="2260" y="4462"/>
                  </a:cubicBezTo>
                  <a:lnTo>
                    <a:pt x="2260" y="212"/>
                  </a:lnTo>
                  <a:cubicBezTo>
                    <a:pt x="2260" y="145"/>
                    <a:pt x="2250" y="68"/>
                    <a:pt x="223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4" name="Google Shape;14734;p73"/>
            <p:cNvSpPr/>
            <p:nvPr/>
          </p:nvSpPr>
          <p:spPr>
            <a:xfrm>
              <a:off x="1412332" y="3400744"/>
              <a:ext cx="29425" cy="135471"/>
            </a:xfrm>
            <a:custGeom>
              <a:avLst/>
              <a:gdLst/>
              <a:ahLst/>
              <a:cxnLst/>
              <a:rect l="l" t="t" r="r" b="b"/>
              <a:pathLst>
                <a:path w="1126" h="5184" extrusionOk="0">
                  <a:moveTo>
                    <a:pt x="0" y="1"/>
                  </a:moveTo>
                  <a:lnTo>
                    <a:pt x="0" y="5184"/>
                  </a:lnTo>
                  <a:lnTo>
                    <a:pt x="404" y="5184"/>
                  </a:lnTo>
                  <a:cubicBezTo>
                    <a:pt x="798" y="5184"/>
                    <a:pt x="1125" y="4857"/>
                    <a:pt x="1125" y="4462"/>
                  </a:cubicBezTo>
                  <a:lnTo>
                    <a:pt x="1125" y="212"/>
                  </a:lnTo>
                  <a:cubicBezTo>
                    <a:pt x="1125" y="145"/>
                    <a:pt x="1115" y="68"/>
                    <a:pt x="1096"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5" name="Google Shape;14735;p73"/>
            <p:cNvSpPr/>
            <p:nvPr/>
          </p:nvSpPr>
          <p:spPr>
            <a:xfrm>
              <a:off x="1441208" y="3348296"/>
              <a:ext cx="59086" cy="187919"/>
            </a:xfrm>
            <a:custGeom>
              <a:avLst/>
              <a:gdLst/>
              <a:ahLst/>
              <a:cxnLst/>
              <a:rect l="l" t="t" r="r" b="b"/>
              <a:pathLst>
                <a:path w="2261" h="7191" extrusionOk="0">
                  <a:moveTo>
                    <a:pt x="1127" y="0"/>
                  </a:moveTo>
                  <a:cubicBezTo>
                    <a:pt x="1083" y="0"/>
                    <a:pt x="1039" y="22"/>
                    <a:pt x="1020" y="65"/>
                  </a:cubicBezTo>
                  <a:lnTo>
                    <a:pt x="636" y="786"/>
                  </a:lnTo>
                  <a:lnTo>
                    <a:pt x="116" y="1777"/>
                  </a:lnTo>
                  <a:cubicBezTo>
                    <a:pt x="39" y="1911"/>
                    <a:pt x="1" y="2065"/>
                    <a:pt x="10" y="2219"/>
                  </a:cubicBezTo>
                  <a:lnTo>
                    <a:pt x="10" y="6469"/>
                  </a:lnTo>
                  <a:cubicBezTo>
                    <a:pt x="10" y="6864"/>
                    <a:pt x="328" y="7191"/>
                    <a:pt x="732" y="7191"/>
                  </a:cubicBezTo>
                  <a:lnTo>
                    <a:pt x="1530" y="7191"/>
                  </a:lnTo>
                  <a:cubicBezTo>
                    <a:pt x="1924" y="7191"/>
                    <a:pt x="2251" y="6864"/>
                    <a:pt x="2251" y="6469"/>
                  </a:cubicBezTo>
                  <a:lnTo>
                    <a:pt x="2251" y="2219"/>
                  </a:lnTo>
                  <a:lnTo>
                    <a:pt x="2261" y="2219"/>
                  </a:lnTo>
                  <a:cubicBezTo>
                    <a:pt x="2261" y="2065"/>
                    <a:pt x="2222" y="1911"/>
                    <a:pt x="2145" y="1777"/>
                  </a:cubicBezTo>
                  <a:lnTo>
                    <a:pt x="1626" y="786"/>
                  </a:lnTo>
                  <a:lnTo>
                    <a:pt x="1241" y="65"/>
                  </a:lnTo>
                  <a:cubicBezTo>
                    <a:pt x="1217" y="22"/>
                    <a:pt x="1172" y="0"/>
                    <a:pt x="1127"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6" name="Google Shape;14736;p73"/>
            <p:cNvSpPr/>
            <p:nvPr/>
          </p:nvSpPr>
          <p:spPr>
            <a:xfrm>
              <a:off x="1457802" y="3348348"/>
              <a:ext cx="25662" cy="25479"/>
            </a:xfrm>
            <a:custGeom>
              <a:avLst/>
              <a:gdLst/>
              <a:ahLst/>
              <a:cxnLst/>
              <a:rect l="l" t="t" r="r" b="b"/>
              <a:pathLst>
                <a:path w="982" h="975" extrusionOk="0">
                  <a:moveTo>
                    <a:pt x="491" y="1"/>
                  </a:moveTo>
                  <a:cubicBezTo>
                    <a:pt x="448" y="1"/>
                    <a:pt x="404" y="25"/>
                    <a:pt x="385" y="73"/>
                  </a:cubicBezTo>
                  <a:lnTo>
                    <a:pt x="1" y="794"/>
                  </a:lnTo>
                  <a:cubicBezTo>
                    <a:pt x="140" y="914"/>
                    <a:pt x="315" y="974"/>
                    <a:pt x="491" y="974"/>
                  </a:cubicBezTo>
                  <a:cubicBezTo>
                    <a:pt x="666" y="974"/>
                    <a:pt x="842" y="914"/>
                    <a:pt x="981" y="794"/>
                  </a:cubicBezTo>
                  <a:lnTo>
                    <a:pt x="597" y="73"/>
                  </a:lnTo>
                  <a:cubicBezTo>
                    <a:pt x="577" y="25"/>
                    <a:pt x="534" y="1"/>
                    <a:pt x="49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7" name="Google Shape;14737;p73"/>
            <p:cNvSpPr/>
            <p:nvPr/>
          </p:nvSpPr>
          <p:spPr>
            <a:xfrm>
              <a:off x="1441470" y="3400744"/>
              <a:ext cx="58589" cy="135471"/>
            </a:xfrm>
            <a:custGeom>
              <a:avLst/>
              <a:gdLst/>
              <a:ahLst/>
              <a:cxnLst/>
              <a:rect l="l" t="t" r="r" b="b"/>
              <a:pathLst>
                <a:path w="2242" h="5184" extrusionOk="0">
                  <a:moveTo>
                    <a:pt x="20" y="1"/>
                  </a:moveTo>
                  <a:cubicBezTo>
                    <a:pt x="0" y="68"/>
                    <a:pt x="0" y="145"/>
                    <a:pt x="0" y="212"/>
                  </a:cubicBezTo>
                  <a:lnTo>
                    <a:pt x="0" y="4462"/>
                  </a:lnTo>
                  <a:cubicBezTo>
                    <a:pt x="0" y="4857"/>
                    <a:pt x="318" y="5184"/>
                    <a:pt x="722" y="5184"/>
                  </a:cubicBezTo>
                  <a:lnTo>
                    <a:pt x="1520" y="5184"/>
                  </a:lnTo>
                  <a:cubicBezTo>
                    <a:pt x="1914" y="5184"/>
                    <a:pt x="2241" y="4857"/>
                    <a:pt x="2241" y="4462"/>
                  </a:cubicBezTo>
                  <a:lnTo>
                    <a:pt x="2241" y="212"/>
                  </a:lnTo>
                  <a:cubicBezTo>
                    <a:pt x="2241" y="145"/>
                    <a:pt x="2241" y="68"/>
                    <a:pt x="2222"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8" name="Google Shape;14738;p73"/>
            <p:cNvSpPr/>
            <p:nvPr/>
          </p:nvSpPr>
          <p:spPr>
            <a:xfrm>
              <a:off x="1470607" y="3400744"/>
              <a:ext cx="29451" cy="135471"/>
            </a:xfrm>
            <a:custGeom>
              <a:avLst/>
              <a:gdLst/>
              <a:ahLst/>
              <a:cxnLst/>
              <a:rect l="l" t="t" r="r" b="b"/>
              <a:pathLst>
                <a:path w="1127" h="5184" extrusionOk="0">
                  <a:moveTo>
                    <a:pt x="1" y="1"/>
                  </a:moveTo>
                  <a:lnTo>
                    <a:pt x="1" y="5184"/>
                  </a:lnTo>
                  <a:lnTo>
                    <a:pt x="405" y="5184"/>
                  </a:lnTo>
                  <a:cubicBezTo>
                    <a:pt x="799" y="5184"/>
                    <a:pt x="1126" y="4857"/>
                    <a:pt x="1126" y="4462"/>
                  </a:cubicBezTo>
                  <a:lnTo>
                    <a:pt x="1126" y="212"/>
                  </a:lnTo>
                  <a:cubicBezTo>
                    <a:pt x="1126" y="145"/>
                    <a:pt x="1116" y="68"/>
                    <a:pt x="1107"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9" name="Google Shape;14739;p73"/>
            <p:cNvSpPr/>
            <p:nvPr/>
          </p:nvSpPr>
          <p:spPr>
            <a:xfrm>
              <a:off x="1499771" y="3348296"/>
              <a:ext cx="58824" cy="187919"/>
            </a:xfrm>
            <a:custGeom>
              <a:avLst/>
              <a:gdLst/>
              <a:ahLst/>
              <a:cxnLst/>
              <a:rect l="l" t="t" r="r" b="b"/>
              <a:pathLst>
                <a:path w="2251" h="7191" extrusionOk="0">
                  <a:moveTo>
                    <a:pt x="1124" y="0"/>
                  </a:moveTo>
                  <a:cubicBezTo>
                    <a:pt x="1080" y="0"/>
                    <a:pt x="1034" y="22"/>
                    <a:pt x="1010" y="65"/>
                  </a:cubicBezTo>
                  <a:lnTo>
                    <a:pt x="635" y="786"/>
                  </a:lnTo>
                  <a:lnTo>
                    <a:pt x="106" y="1777"/>
                  </a:lnTo>
                  <a:cubicBezTo>
                    <a:pt x="39" y="1911"/>
                    <a:pt x="0" y="2065"/>
                    <a:pt x="0" y="2219"/>
                  </a:cubicBezTo>
                  <a:lnTo>
                    <a:pt x="0" y="6469"/>
                  </a:lnTo>
                  <a:cubicBezTo>
                    <a:pt x="0" y="6864"/>
                    <a:pt x="318" y="7191"/>
                    <a:pt x="722" y="7191"/>
                  </a:cubicBezTo>
                  <a:lnTo>
                    <a:pt x="1529" y="7191"/>
                  </a:lnTo>
                  <a:cubicBezTo>
                    <a:pt x="1924" y="7191"/>
                    <a:pt x="2251" y="6864"/>
                    <a:pt x="2251" y="6469"/>
                  </a:cubicBezTo>
                  <a:lnTo>
                    <a:pt x="2251" y="2219"/>
                  </a:lnTo>
                  <a:cubicBezTo>
                    <a:pt x="2251" y="2065"/>
                    <a:pt x="2212" y="1911"/>
                    <a:pt x="2135" y="1777"/>
                  </a:cubicBezTo>
                  <a:lnTo>
                    <a:pt x="1616" y="786"/>
                  </a:lnTo>
                  <a:lnTo>
                    <a:pt x="1231" y="65"/>
                  </a:lnTo>
                  <a:cubicBezTo>
                    <a:pt x="1212" y="22"/>
                    <a:pt x="1169" y="0"/>
                    <a:pt x="112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0" name="Google Shape;14740;p73"/>
            <p:cNvSpPr/>
            <p:nvPr/>
          </p:nvSpPr>
          <p:spPr>
            <a:xfrm>
              <a:off x="1516104" y="3348348"/>
              <a:ext cx="25897" cy="25479"/>
            </a:xfrm>
            <a:custGeom>
              <a:avLst/>
              <a:gdLst/>
              <a:ahLst/>
              <a:cxnLst/>
              <a:rect l="l" t="t" r="r" b="b"/>
              <a:pathLst>
                <a:path w="991" h="975" extrusionOk="0">
                  <a:moveTo>
                    <a:pt x="492" y="1"/>
                  </a:moveTo>
                  <a:cubicBezTo>
                    <a:pt x="448" y="1"/>
                    <a:pt x="404" y="25"/>
                    <a:pt x="385" y="73"/>
                  </a:cubicBezTo>
                  <a:lnTo>
                    <a:pt x="0" y="794"/>
                  </a:lnTo>
                  <a:cubicBezTo>
                    <a:pt x="140" y="914"/>
                    <a:pt x="315" y="974"/>
                    <a:pt x="492" y="974"/>
                  </a:cubicBezTo>
                  <a:cubicBezTo>
                    <a:pt x="669" y="974"/>
                    <a:pt x="847" y="914"/>
                    <a:pt x="991" y="794"/>
                  </a:cubicBezTo>
                  <a:lnTo>
                    <a:pt x="606" y="73"/>
                  </a:lnTo>
                  <a:cubicBezTo>
                    <a:pt x="582" y="25"/>
                    <a:pt x="537" y="1"/>
                    <a:pt x="49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1" name="Google Shape;14741;p73"/>
            <p:cNvSpPr/>
            <p:nvPr/>
          </p:nvSpPr>
          <p:spPr>
            <a:xfrm>
              <a:off x="1499771" y="3400744"/>
              <a:ext cx="58824" cy="135471"/>
            </a:xfrm>
            <a:custGeom>
              <a:avLst/>
              <a:gdLst/>
              <a:ahLst/>
              <a:cxnLst/>
              <a:rect l="l" t="t" r="r" b="b"/>
              <a:pathLst>
                <a:path w="2251" h="5184" extrusionOk="0">
                  <a:moveTo>
                    <a:pt x="29" y="1"/>
                  </a:moveTo>
                  <a:cubicBezTo>
                    <a:pt x="10" y="68"/>
                    <a:pt x="0" y="145"/>
                    <a:pt x="0" y="212"/>
                  </a:cubicBezTo>
                  <a:lnTo>
                    <a:pt x="0" y="4462"/>
                  </a:lnTo>
                  <a:cubicBezTo>
                    <a:pt x="0" y="4857"/>
                    <a:pt x="318" y="5184"/>
                    <a:pt x="722" y="5184"/>
                  </a:cubicBezTo>
                  <a:lnTo>
                    <a:pt x="1529" y="5184"/>
                  </a:lnTo>
                  <a:cubicBezTo>
                    <a:pt x="1924" y="5184"/>
                    <a:pt x="2251" y="4857"/>
                    <a:pt x="2251" y="4462"/>
                  </a:cubicBezTo>
                  <a:lnTo>
                    <a:pt x="2251" y="212"/>
                  </a:lnTo>
                  <a:cubicBezTo>
                    <a:pt x="2251" y="145"/>
                    <a:pt x="2241" y="68"/>
                    <a:pt x="223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2" name="Google Shape;14742;p73"/>
            <p:cNvSpPr/>
            <p:nvPr/>
          </p:nvSpPr>
          <p:spPr>
            <a:xfrm>
              <a:off x="1529432" y="3400744"/>
              <a:ext cx="29164" cy="135471"/>
            </a:xfrm>
            <a:custGeom>
              <a:avLst/>
              <a:gdLst/>
              <a:ahLst/>
              <a:cxnLst/>
              <a:rect l="l" t="t" r="r" b="b"/>
              <a:pathLst>
                <a:path w="1116" h="5184" extrusionOk="0">
                  <a:moveTo>
                    <a:pt x="0" y="1"/>
                  </a:moveTo>
                  <a:lnTo>
                    <a:pt x="0" y="5184"/>
                  </a:lnTo>
                  <a:lnTo>
                    <a:pt x="394" y="5184"/>
                  </a:lnTo>
                  <a:cubicBezTo>
                    <a:pt x="789" y="5184"/>
                    <a:pt x="1116" y="4857"/>
                    <a:pt x="1116" y="4462"/>
                  </a:cubicBezTo>
                  <a:lnTo>
                    <a:pt x="1116" y="212"/>
                  </a:lnTo>
                  <a:cubicBezTo>
                    <a:pt x="1116" y="145"/>
                    <a:pt x="1116" y="68"/>
                    <a:pt x="1096"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3" name="Google Shape;14743;p73"/>
            <p:cNvSpPr/>
            <p:nvPr/>
          </p:nvSpPr>
          <p:spPr>
            <a:xfrm>
              <a:off x="1558569" y="3348296"/>
              <a:ext cx="58824" cy="187919"/>
            </a:xfrm>
            <a:custGeom>
              <a:avLst/>
              <a:gdLst/>
              <a:ahLst/>
              <a:cxnLst/>
              <a:rect l="l" t="t" r="r" b="b"/>
              <a:pathLst>
                <a:path w="2251" h="7191" extrusionOk="0">
                  <a:moveTo>
                    <a:pt x="1126" y="0"/>
                  </a:moveTo>
                  <a:cubicBezTo>
                    <a:pt x="1082" y="0"/>
                    <a:pt x="1039" y="22"/>
                    <a:pt x="1020" y="65"/>
                  </a:cubicBezTo>
                  <a:lnTo>
                    <a:pt x="635" y="786"/>
                  </a:lnTo>
                  <a:lnTo>
                    <a:pt x="116" y="1777"/>
                  </a:lnTo>
                  <a:cubicBezTo>
                    <a:pt x="39" y="1911"/>
                    <a:pt x="1" y="2065"/>
                    <a:pt x="1" y="2219"/>
                  </a:cubicBezTo>
                  <a:lnTo>
                    <a:pt x="1" y="6469"/>
                  </a:lnTo>
                  <a:cubicBezTo>
                    <a:pt x="1" y="6864"/>
                    <a:pt x="327" y="7191"/>
                    <a:pt x="722" y="7191"/>
                  </a:cubicBezTo>
                  <a:lnTo>
                    <a:pt x="1530" y="7191"/>
                  </a:lnTo>
                  <a:cubicBezTo>
                    <a:pt x="1933" y="7191"/>
                    <a:pt x="2251" y="6864"/>
                    <a:pt x="2251" y="6469"/>
                  </a:cubicBezTo>
                  <a:lnTo>
                    <a:pt x="2251" y="2219"/>
                  </a:lnTo>
                  <a:cubicBezTo>
                    <a:pt x="2251" y="2065"/>
                    <a:pt x="2212" y="1911"/>
                    <a:pt x="2145" y="1777"/>
                  </a:cubicBezTo>
                  <a:lnTo>
                    <a:pt x="1616" y="786"/>
                  </a:lnTo>
                  <a:lnTo>
                    <a:pt x="1231" y="65"/>
                  </a:lnTo>
                  <a:cubicBezTo>
                    <a:pt x="1212" y="22"/>
                    <a:pt x="1169" y="0"/>
                    <a:pt x="1126"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4" name="Google Shape;14744;p73"/>
            <p:cNvSpPr/>
            <p:nvPr/>
          </p:nvSpPr>
          <p:spPr>
            <a:xfrm>
              <a:off x="1575163" y="3348348"/>
              <a:ext cx="25662" cy="25479"/>
            </a:xfrm>
            <a:custGeom>
              <a:avLst/>
              <a:gdLst/>
              <a:ahLst/>
              <a:cxnLst/>
              <a:rect l="l" t="t" r="r" b="b"/>
              <a:pathLst>
                <a:path w="982" h="975" extrusionOk="0">
                  <a:moveTo>
                    <a:pt x="492" y="1"/>
                  </a:moveTo>
                  <a:cubicBezTo>
                    <a:pt x="447" y="1"/>
                    <a:pt x="404" y="25"/>
                    <a:pt x="385" y="73"/>
                  </a:cubicBezTo>
                  <a:lnTo>
                    <a:pt x="0" y="794"/>
                  </a:lnTo>
                  <a:cubicBezTo>
                    <a:pt x="140" y="914"/>
                    <a:pt x="315" y="974"/>
                    <a:pt x="491" y="974"/>
                  </a:cubicBezTo>
                  <a:cubicBezTo>
                    <a:pt x="666" y="974"/>
                    <a:pt x="842" y="914"/>
                    <a:pt x="981" y="794"/>
                  </a:cubicBezTo>
                  <a:lnTo>
                    <a:pt x="606" y="73"/>
                  </a:lnTo>
                  <a:cubicBezTo>
                    <a:pt x="582" y="25"/>
                    <a:pt x="536" y="1"/>
                    <a:pt x="492"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5" name="Google Shape;14745;p73"/>
            <p:cNvSpPr/>
            <p:nvPr/>
          </p:nvSpPr>
          <p:spPr>
            <a:xfrm>
              <a:off x="1558569" y="3400744"/>
              <a:ext cx="58824" cy="135471"/>
            </a:xfrm>
            <a:custGeom>
              <a:avLst/>
              <a:gdLst/>
              <a:ahLst/>
              <a:cxnLst/>
              <a:rect l="l" t="t" r="r" b="b"/>
              <a:pathLst>
                <a:path w="2251" h="5184" extrusionOk="0">
                  <a:moveTo>
                    <a:pt x="29" y="1"/>
                  </a:moveTo>
                  <a:cubicBezTo>
                    <a:pt x="10" y="68"/>
                    <a:pt x="1" y="145"/>
                    <a:pt x="1" y="212"/>
                  </a:cubicBezTo>
                  <a:lnTo>
                    <a:pt x="1" y="4462"/>
                  </a:lnTo>
                  <a:cubicBezTo>
                    <a:pt x="1" y="4857"/>
                    <a:pt x="327" y="5184"/>
                    <a:pt x="722" y="5184"/>
                  </a:cubicBezTo>
                  <a:lnTo>
                    <a:pt x="1530" y="5184"/>
                  </a:lnTo>
                  <a:cubicBezTo>
                    <a:pt x="1933" y="5184"/>
                    <a:pt x="2251" y="4857"/>
                    <a:pt x="2251" y="4462"/>
                  </a:cubicBezTo>
                  <a:lnTo>
                    <a:pt x="2251" y="212"/>
                  </a:lnTo>
                  <a:cubicBezTo>
                    <a:pt x="2251" y="145"/>
                    <a:pt x="2241" y="68"/>
                    <a:pt x="2231"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6" name="Google Shape;14746;p73"/>
            <p:cNvSpPr/>
            <p:nvPr/>
          </p:nvSpPr>
          <p:spPr>
            <a:xfrm>
              <a:off x="1587968" y="3400744"/>
              <a:ext cx="29425" cy="135471"/>
            </a:xfrm>
            <a:custGeom>
              <a:avLst/>
              <a:gdLst/>
              <a:ahLst/>
              <a:cxnLst/>
              <a:rect l="l" t="t" r="r" b="b"/>
              <a:pathLst>
                <a:path w="1126" h="5184" extrusionOk="0">
                  <a:moveTo>
                    <a:pt x="1" y="1"/>
                  </a:moveTo>
                  <a:lnTo>
                    <a:pt x="1" y="5184"/>
                  </a:lnTo>
                  <a:lnTo>
                    <a:pt x="405" y="5184"/>
                  </a:lnTo>
                  <a:cubicBezTo>
                    <a:pt x="808" y="5184"/>
                    <a:pt x="1126" y="4857"/>
                    <a:pt x="1126" y="4462"/>
                  </a:cubicBezTo>
                  <a:lnTo>
                    <a:pt x="1126" y="212"/>
                  </a:lnTo>
                  <a:cubicBezTo>
                    <a:pt x="1126" y="145"/>
                    <a:pt x="1116" y="68"/>
                    <a:pt x="1106"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7" name="Google Shape;14747;p73"/>
            <p:cNvSpPr/>
            <p:nvPr/>
          </p:nvSpPr>
          <p:spPr>
            <a:xfrm>
              <a:off x="1316818" y="3475117"/>
              <a:ext cx="310872" cy="240027"/>
            </a:xfrm>
            <a:custGeom>
              <a:avLst/>
              <a:gdLst/>
              <a:ahLst/>
              <a:cxnLst/>
              <a:rect l="l" t="t" r="r" b="b"/>
              <a:pathLst>
                <a:path w="11896" h="9185" extrusionOk="0">
                  <a:moveTo>
                    <a:pt x="328" y="1"/>
                  </a:moveTo>
                  <a:cubicBezTo>
                    <a:pt x="145" y="1"/>
                    <a:pt x="1" y="145"/>
                    <a:pt x="1" y="338"/>
                  </a:cubicBezTo>
                  <a:lnTo>
                    <a:pt x="1" y="8223"/>
                  </a:lnTo>
                  <a:cubicBezTo>
                    <a:pt x="10" y="8755"/>
                    <a:pt x="453" y="9184"/>
                    <a:pt x="993" y="9184"/>
                  </a:cubicBezTo>
                  <a:cubicBezTo>
                    <a:pt x="999" y="9184"/>
                    <a:pt x="1005" y="9184"/>
                    <a:pt x="1011" y="9184"/>
                  </a:cubicBezTo>
                  <a:lnTo>
                    <a:pt x="10877" y="9184"/>
                  </a:lnTo>
                  <a:cubicBezTo>
                    <a:pt x="10883" y="9184"/>
                    <a:pt x="10889" y="9184"/>
                    <a:pt x="10895" y="9184"/>
                  </a:cubicBezTo>
                  <a:cubicBezTo>
                    <a:pt x="11435" y="9184"/>
                    <a:pt x="11886" y="8755"/>
                    <a:pt x="11896" y="8223"/>
                  </a:cubicBezTo>
                  <a:lnTo>
                    <a:pt x="11896" y="8050"/>
                  </a:lnTo>
                  <a:lnTo>
                    <a:pt x="11896" y="309"/>
                  </a:lnTo>
                  <a:cubicBezTo>
                    <a:pt x="11886" y="136"/>
                    <a:pt x="11742" y="1"/>
                    <a:pt x="11559" y="1"/>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8" name="Google Shape;14748;p73"/>
            <p:cNvSpPr/>
            <p:nvPr/>
          </p:nvSpPr>
          <p:spPr>
            <a:xfrm>
              <a:off x="1347994" y="3474882"/>
              <a:ext cx="279696" cy="210367"/>
            </a:xfrm>
            <a:custGeom>
              <a:avLst/>
              <a:gdLst/>
              <a:ahLst/>
              <a:cxnLst/>
              <a:rect l="l" t="t" r="r" b="b"/>
              <a:pathLst>
                <a:path w="10703" h="8050" extrusionOk="0">
                  <a:moveTo>
                    <a:pt x="0" y="0"/>
                  </a:moveTo>
                  <a:lnTo>
                    <a:pt x="0" y="7087"/>
                  </a:lnTo>
                  <a:cubicBezTo>
                    <a:pt x="10" y="7624"/>
                    <a:pt x="452" y="8050"/>
                    <a:pt x="984" y="8050"/>
                  </a:cubicBezTo>
                  <a:cubicBezTo>
                    <a:pt x="996" y="8050"/>
                    <a:pt x="1008" y="8049"/>
                    <a:pt x="1020" y="8049"/>
                  </a:cubicBezTo>
                  <a:lnTo>
                    <a:pt x="10703" y="8049"/>
                  </a:lnTo>
                  <a:lnTo>
                    <a:pt x="10703" y="337"/>
                  </a:lnTo>
                  <a:cubicBezTo>
                    <a:pt x="10703" y="337"/>
                    <a:pt x="10703" y="327"/>
                    <a:pt x="10703" y="308"/>
                  </a:cubicBezTo>
                  <a:cubicBezTo>
                    <a:pt x="10693" y="135"/>
                    <a:pt x="10549" y="0"/>
                    <a:pt x="1036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9" name="Google Shape;14749;p73"/>
            <p:cNvSpPr/>
            <p:nvPr/>
          </p:nvSpPr>
          <p:spPr>
            <a:xfrm>
              <a:off x="1316818" y="3581921"/>
              <a:ext cx="310872" cy="41002"/>
            </a:xfrm>
            <a:custGeom>
              <a:avLst/>
              <a:gdLst/>
              <a:ahLst/>
              <a:cxnLst/>
              <a:rect l="l" t="t" r="r" b="b"/>
              <a:pathLst>
                <a:path w="11896" h="1569" extrusionOk="0">
                  <a:moveTo>
                    <a:pt x="1" y="1"/>
                  </a:moveTo>
                  <a:lnTo>
                    <a:pt x="1" y="1568"/>
                  </a:lnTo>
                  <a:lnTo>
                    <a:pt x="11896" y="1568"/>
                  </a:lnTo>
                  <a:lnTo>
                    <a:pt x="11896"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0" name="Google Shape;14750;p73"/>
            <p:cNvSpPr/>
            <p:nvPr/>
          </p:nvSpPr>
          <p:spPr>
            <a:xfrm>
              <a:off x="1316818" y="3581921"/>
              <a:ext cx="31202" cy="41002"/>
            </a:xfrm>
            <a:custGeom>
              <a:avLst/>
              <a:gdLst/>
              <a:ahLst/>
              <a:cxnLst/>
              <a:rect l="l" t="t" r="r" b="b"/>
              <a:pathLst>
                <a:path w="1194" h="1569" extrusionOk="0">
                  <a:moveTo>
                    <a:pt x="1" y="1"/>
                  </a:moveTo>
                  <a:lnTo>
                    <a:pt x="1" y="1568"/>
                  </a:lnTo>
                  <a:lnTo>
                    <a:pt x="1193" y="1568"/>
                  </a:lnTo>
                  <a:lnTo>
                    <a:pt x="1193"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1" name="Google Shape;14751;p73"/>
          <p:cNvGrpSpPr/>
          <p:nvPr/>
        </p:nvGrpSpPr>
        <p:grpSpPr>
          <a:xfrm>
            <a:off x="3105248" y="3348244"/>
            <a:ext cx="305620" cy="366430"/>
            <a:chOff x="3105248" y="3348244"/>
            <a:chExt cx="305620" cy="366430"/>
          </a:xfrm>
        </p:grpSpPr>
        <p:sp>
          <p:nvSpPr>
            <p:cNvPr id="14752" name="Google Shape;14752;p73"/>
            <p:cNvSpPr/>
            <p:nvPr/>
          </p:nvSpPr>
          <p:spPr>
            <a:xfrm>
              <a:off x="3198750" y="3348244"/>
              <a:ext cx="99774" cy="238485"/>
            </a:xfrm>
            <a:custGeom>
              <a:avLst/>
              <a:gdLst/>
              <a:ahLst/>
              <a:cxnLst/>
              <a:rect l="l" t="t" r="r" b="b"/>
              <a:pathLst>
                <a:path w="3818" h="9126" extrusionOk="0">
                  <a:moveTo>
                    <a:pt x="1241" y="1"/>
                  </a:moveTo>
                  <a:cubicBezTo>
                    <a:pt x="1192" y="1"/>
                    <a:pt x="1143" y="13"/>
                    <a:pt x="1097" y="38"/>
                  </a:cubicBezTo>
                  <a:lnTo>
                    <a:pt x="1020" y="86"/>
                  </a:lnTo>
                  <a:cubicBezTo>
                    <a:pt x="327" y="490"/>
                    <a:pt x="0" y="1298"/>
                    <a:pt x="202" y="2077"/>
                  </a:cubicBezTo>
                  <a:lnTo>
                    <a:pt x="2106" y="9125"/>
                  </a:lnTo>
                  <a:lnTo>
                    <a:pt x="3818" y="8664"/>
                  </a:lnTo>
                  <a:lnTo>
                    <a:pt x="3587" y="7798"/>
                  </a:lnTo>
                  <a:lnTo>
                    <a:pt x="1597" y="394"/>
                  </a:lnTo>
                  <a:lnTo>
                    <a:pt x="1549" y="240"/>
                  </a:lnTo>
                  <a:cubicBezTo>
                    <a:pt x="1506" y="92"/>
                    <a:pt x="1376" y="1"/>
                    <a:pt x="1241"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3" name="Google Shape;14753;p73"/>
            <p:cNvSpPr/>
            <p:nvPr/>
          </p:nvSpPr>
          <p:spPr>
            <a:xfrm>
              <a:off x="3223366" y="3348244"/>
              <a:ext cx="69147" cy="208328"/>
            </a:xfrm>
            <a:custGeom>
              <a:avLst/>
              <a:gdLst/>
              <a:ahLst/>
              <a:cxnLst/>
              <a:rect l="l" t="t" r="r" b="b"/>
              <a:pathLst>
                <a:path w="2646" h="7972" extrusionOk="0">
                  <a:moveTo>
                    <a:pt x="289" y="1"/>
                  </a:moveTo>
                  <a:cubicBezTo>
                    <a:pt x="240" y="1"/>
                    <a:pt x="191" y="13"/>
                    <a:pt x="145" y="38"/>
                  </a:cubicBezTo>
                  <a:lnTo>
                    <a:pt x="68" y="86"/>
                  </a:lnTo>
                  <a:cubicBezTo>
                    <a:pt x="1" y="365"/>
                    <a:pt x="10" y="654"/>
                    <a:pt x="87" y="923"/>
                  </a:cubicBezTo>
                  <a:lnTo>
                    <a:pt x="1991" y="7972"/>
                  </a:lnTo>
                  <a:lnTo>
                    <a:pt x="2645" y="7798"/>
                  </a:lnTo>
                  <a:lnTo>
                    <a:pt x="645" y="404"/>
                  </a:lnTo>
                  <a:lnTo>
                    <a:pt x="597" y="240"/>
                  </a:lnTo>
                  <a:cubicBezTo>
                    <a:pt x="555" y="92"/>
                    <a:pt x="424" y="1"/>
                    <a:pt x="28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4" name="Google Shape;14754;p73"/>
            <p:cNvSpPr/>
            <p:nvPr/>
          </p:nvSpPr>
          <p:spPr>
            <a:xfrm>
              <a:off x="3224124" y="3348244"/>
              <a:ext cx="99277" cy="238485"/>
            </a:xfrm>
            <a:custGeom>
              <a:avLst/>
              <a:gdLst/>
              <a:ahLst/>
              <a:cxnLst/>
              <a:rect l="l" t="t" r="r" b="b"/>
              <a:pathLst>
                <a:path w="3799" h="9126" extrusionOk="0">
                  <a:moveTo>
                    <a:pt x="2580" y="1"/>
                  </a:moveTo>
                  <a:cubicBezTo>
                    <a:pt x="2442" y="1"/>
                    <a:pt x="2312" y="90"/>
                    <a:pt x="2270" y="231"/>
                  </a:cubicBezTo>
                  <a:lnTo>
                    <a:pt x="2222" y="394"/>
                  </a:lnTo>
                  <a:lnTo>
                    <a:pt x="1" y="8654"/>
                  </a:lnTo>
                  <a:lnTo>
                    <a:pt x="703" y="8847"/>
                  </a:lnTo>
                  <a:lnTo>
                    <a:pt x="1712" y="9125"/>
                  </a:lnTo>
                  <a:lnTo>
                    <a:pt x="3616" y="2077"/>
                  </a:lnTo>
                  <a:cubicBezTo>
                    <a:pt x="3799" y="1423"/>
                    <a:pt x="3587" y="731"/>
                    <a:pt x="3097" y="288"/>
                  </a:cubicBezTo>
                  <a:cubicBezTo>
                    <a:pt x="2982" y="192"/>
                    <a:pt x="2866" y="106"/>
                    <a:pt x="2732" y="38"/>
                  </a:cubicBezTo>
                  <a:cubicBezTo>
                    <a:pt x="2683" y="13"/>
                    <a:pt x="2631" y="1"/>
                    <a:pt x="2580"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5" name="Google Shape;14755;p73"/>
            <p:cNvSpPr/>
            <p:nvPr/>
          </p:nvSpPr>
          <p:spPr>
            <a:xfrm>
              <a:off x="3242469" y="3355770"/>
              <a:ext cx="80697" cy="230959"/>
            </a:xfrm>
            <a:custGeom>
              <a:avLst/>
              <a:gdLst/>
              <a:ahLst/>
              <a:cxnLst/>
              <a:rect l="l" t="t" r="r" b="b"/>
              <a:pathLst>
                <a:path w="3088" h="8838" extrusionOk="0">
                  <a:moveTo>
                    <a:pt x="2385" y="0"/>
                  </a:moveTo>
                  <a:cubicBezTo>
                    <a:pt x="2318" y="39"/>
                    <a:pt x="2280" y="106"/>
                    <a:pt x="2260" y="173"/>
                  </a:cubicBezTo>
                  <a:lnTo>
                    <a:pt x="2212" y="337"/>
                  </a:lnTo>
                  <a:lnTo>
                    <a:pt x="1" y="8559"/>
                  </a:lnTo>
                  <a:lnTo>
                    <a:pt x="1010" y="8837"/>
                  </a:lnTo>
                  <a:lnTo>
                    <a:pt x="2914" y="1789"/>
                  </a:lnTo>
                  <a:cubicBezTo>
                    <a:pt x="3087" y="1135"/>
                    <a:pt x="2885" y="443"/>
                    <a:pt x="2385"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6" name="Google Shape;14756;p73"/>
            <p:cNvSpPr/>
            <p:nvPr/>
          </p:nvSpPr>
          <p:spPr>
            <a:xfrm>
              <a:off x="3235675" y="3503000"/>
              <a:ext cx="175192" cy="211255"/>
            </a:xfrm>
            <a:custGeom>
              <a:avLst/>
              <a:gdLst/>
              <a:ahLst/>
              <a:cxnLst/>
              <a:rect l="l" t="t" r="r" b="b"/>
              <a:pathLst>
                <a:path w="6704" h="8084" extrusionOk="0">
                  <a:moveTo>
                    <a:pt x="3920" y="4201"/>
                  </a:moveTo>
                  <a:cubicBezTo>
                    <a:pt x="3946" y="4201"/>
                    <a:pt x="3974" y="4202"/>
                    <a:pt x="4001" y="4204"/>
                  </a:cubicBezTo>
                  <a:cubicBezTo>
                    <a:pt x="4771" y="4242"/>
                    <a:pt x="5367" y="4896"/>
                    <a:pt x="5319" y="5665"/>
                  </a:cubicBezTo>
                  <a:cubicBezTo>
                    <a:pt x="5275" y="6470"/>
                    <a:pt x="4609" y="6979"/>
                    <a:pt x="3923" y="6979"/>
                  </a:cubicBezTo>
                  <a:cubicBezTo>
                    <a:pt x="3560" y="6979"/>
                    <a:pt x="3191" y="6837"/>
                    <a:pt x="2905" y="6521"/>
                  </a:cubicBezTo>
                  <a:cubicBezTo>
                    <a:pt x="2096" y="5618"/>
                    <a:pt x="2740" y="4201"/>
                    <a:pt x="3920" y="4201"/>
                  </a:cubicBezTo>
                  <a:close/>
                  <a:moveTo>
                    <a:pt x="979" y="0"/>
                  </a:moveTo>
                  <a:cubicBezTo>
                    <a:pt x="904" y="0"/>
                    <a:pt x="827" y="10"/>
                    <a:pt x="751" y="30"/>
                  </a:cubicBezTo>
                  <a:cubicBezTo>
                    <a:pt x="280" y="165"/>
                    <a:pt x="1" y="646"/>
                    <a:pt x="126" y="1126"/>
                  </a:cubicBezTo>
                  <a:lnTo>
                    <a:pt x="1520" y="6290"/>
                  </a:lnTo>
                  <a:cubicBezTo>
                    <a:pt x="1848" y="7376"/>
                    <a:pt x="2844" y="8084"/>
                    <a:pt x="3927" y="8084"/>
                  </a:cubicBezTo>
                  <a:cubicBezTo>
                    <a:pt x="4149" y="8084"/>
                    <a:pt x="4374" y="8054"/>
                    <a:pt x="4597" y="7992"/>
                  </a:cubicBezTo>
                  <a:cubicBezTo>
                    <a:pt x="5924" y="7617"/>
                    <a:pt x="6703" y="6261"/>
                    <a:pt x="6357" y="4934"/>
                  </a:cubicBezTo>
                  <a:lnTo>
                    <a:pt x="6357" y="4934"/>
                  </a:lnTo>
                  <a:lnTo>
                    <a:pt x="6357" y="4944"/>
                  </a:lnTo>
                  <a:cubicBezTo>
                    <a:pt x="6044" y="3788"/>
                    <a:pt x="5011" y="3079"/>
                    <a:pt x="3925" y="3079"/>
                  </a:cubicBezTo>
                  <a:cubicBezTo>
                    <a:pt x="3476" y="3079"/>
                    <a:pt x="3017" y="3201"/>
                    <a:pt x="2597" y="3463"/>
                  </a:cubicBezTo>
                  <a:lnTo>
                    <a:pt x="1838" y="655"/>
                  </a:lnTo>
                  <a:cubicBezTo>
                    <a:pt x="1733" y="260"/>
                    <a:pt x="1371" y="0"/>
                    <a:pt x="979"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7" name="Google Shape;14757;p73"/>
            <p:cNvSpPr/>
            <p:nvPr/>
          </p:nvSpPr>
          <p:spPr>
            <a:xfrm>
              <a:off x="3105248" y="3502739"/>
              <a:ext cx="181725" cy="211935"/>
            </a:xfrm>
            <a:custGeom>
              <a:avLst/>
              <a:gdLst/>
              <a:ahLst/>
              <a:cxnLst/>
              <a:rect l="l" t="t" r="r" b="b"/>
              <a:pathLst>
                <a:path w="6954" h="8110" extrusionOk="0">
                  <a:moveTo>
                    <a:pt x="3007" y="4212"/>
                  </a:moveTo>
                  <a:cubicBezTo>
                    <a:pt x="3127" y="4212"/>
                    <a:pt x="3250" y="4228"/>
                    <a:pt x="3376" y="4262"/>
                  </a:cubicBezTo>
                  <a:cubicBezTo>
                    <a:pt x="4117" y="4454"/>
                    <a:pt x="4559" y="5214"/>
                    <a:pt x="4367" y="5964"/>
                  </a:cubicBezTo>
                  <a:cubicBezTo>
                    <a:pt x="4184" y="6630"/>
                    <a:pt x="3602" y="6990"/>
                    <a:pt x="3017" y="6990"/>
                  </a:cubicBezTo>
                  <a:cubicBezTo>
                    <a:pt x="2554" y="6990"/>
                    <a:pt x="2090" y="6766"/>
                    <a:pt x="1819" y="6291"/>
                  </a:cubicBezTo>
                  <a:cubicBezTo>
                    <a:pt x="1268" y="5336"/>
                    <a:pt x="1995" y="4212"/>
                    <a:pt x="3007" y="4212"/>
                  </a:cubicBezTo>
                  <a:close/>
                  <a:moveTo>
                    <a:pt x="5975" y="1"/>
                  </a:moveTo>
                  <a:cubicBezTo>
                    <a:pt x="5583" y="1"/>
                    <a:pt x="5222" y="261"/>
                    <a:pt x="5117" y="656"/>
                  </a:cubicBezTo>
                  <a:lnTo>
                    <a:pt x="4357" y="3473"/>
                  </a:lnTo>
                  <a:cubicBezTo>
                    <a:pt x="3918" y="3196"/>
                    <a:pt x="3458" y="3073"/>
                    <a:pt x="3015" y="3073"/>
                  </a:cubicBezTo>
                  <a:cubicBezTo>
                    <a:pt x="1397" y="3073"/>
                    <a:pt x="1" y="4710"/>
                    <a:pt x="665" y="6483"/>
                  </a:cubicBezTo>
                  <a:cubicBezTo>
                    <a:pt x="1039" y="7464"/>
                    <a:pt x="1976" y="8110"/>
                    <a:pt x="3026" y="8110"/>
                  </a:cubicBezTo>
                  <a:cubicBezTo>
                    <a:pt x="3056" y="8110"/>
                    <a:pt x="3086" y="8109"/>
                    <a:pt x="3117" y="8108"/>
                  </a:cubicBezTo>
                  <a:cubicBezTo>
                    <a:pt x="4194" y="8060"/>
                    <a:pt x="5127" y="7339"/>
                    <a:pt x="5434" y="6300"/>
                  </a:cubicBezTo>
                  <a:lnTo>
                    <a:pt x="6829" y="1127"/>
                  </a:lnTo>
                  <a:cubicBezTo>
                    <a:pt x="6954" y="656"/>
                    <a:pt x="6665" y="175"/>
                    <a:pt x="6204" y="40"/>
                  </a:cubicBezTo>
                  <a:lnTo>
                    <a:pt x="6204" y="31"/>
                  </a:lnTo>
                  <a:cubicBezTo>
                    <a:pt x="6127" y="10"/>
                    <a:pt x="6051" y="1"/>
                    <a:pt x="597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8" name="Google Shape;14758;p73"/>
            <p:cNvSpPr/>
            <p:nvPr/>
          </p:nvSpPr>
          <p:spPr>
            <a:xfrm>
              <a:off x="3253288" y="3522365"/>
              <a:ext cx="15836" cy="16124"/>
            </a:xfrm>
            <a:custGeom>
              <a:avLst/>
              <a:gdLst/>
              <a:ahLst/>
              <a:cxnLst/>
              <a:rect l="l" t="t" r="r" b="b"/>
              <a:pathLst>
                <a:path w="606" h="617" extrusionOk="0">
                  <a:moveTo>
                    <a:pt x="308" y="1"/>
                  </a:moveTo>
                  <a:cubicBezTo>
                    <a:pt x="135" y="1"/>
                    <a:pt x="0" y="145"/>
                    <a:pt x="0" y="308"/>
                  </a:cubicBezTo>
                  <a:cubicBezTo>
                    <a:pt x="0" y="472"/>
                    <a:pt x="135" y="616"/>
                    <a:pt x="308" y="616"/>
                  </a:cubicBezTo>
                  <a:cubicBezTo>
                    <a:pt x="471" y="616"/>
                    <a:pt x="606" y="472"/>
                    <a:pt x="606" y="308"/>
                  </a:cubicBezTo>
                  <a:cubicBezTo>
                    <a:pt x="606" y="145"/>
                    <a:pt x="471" y="1"/>
                    <a:pt x="308"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9" name="Google Shape;14759;p73"/>
          <p:cNvGrpSpPr/>
          <p:nvPr/>
        </p:nvGrpSpPr>
        <p:grpSpPr>
          <a:xfrm>
            <a:off x="2661988" y="3348218"/>
            <a:ext cx="304078" cy="366665"/>
            <a:chOff x="2661988" y="3348218"/>
            <a:chExt cx="304078" cy="366665"/>
          </a:xfrm>
        </p:grpSpPr>
        <p:sp>
          <p:nvSpPr>
            <p:cNvPr id="14760" name="Google Shape;14760;p73"/>
            <p:cNvSpPr/>
            <p:nvPr/>
          </p:nvSpPr>
          <p:spPr>
            <a:xfrm>
              <a:off x="2801954" y="3540971"/>
              <a:ext cx="24146" cy="173912"/>
            </a:xfrm>
            <a:custGeom>
              <a:avLst/>
              <a:gdLst/>
              <a:ahLst/>
              <a:cxnLst/>
              <a:rect l="l" t="t" r="r" b="b"/>
              <a:pathLst>
                <a:path w="924" h="6655" extrusionOk="0">
                  <a:moveTo>
                    <a:pt x="1" y="0"/>
                  </a:moveTo>
                  <a:lnTo>
                    <a:pt x="1" y="6193"/>
                  </a:lnTo>
                  <a:cubicBezTo>
                    <a:pt x="1" y="6501"/>
                    <a:pt x="231" y="6655"/>
                    <a:pt x="462" y="6655"/>
                  </a:cubicBezTo>
                  <a:cubicBezTo>
                    <a:pt x="693" y="6655"/>
                    <a:pt x="924" y="6501"/>
                    <a:pt x="924" y="6193"/>
                  </a:cubicBezTo>
                  <a:lnTo>
                    <a:pt x="924"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1" name="Google Shape;14761;p73"/>
            <p:cNvSpPr/>
            <p:nvPr/>
          </p:nvSpPr>
          <p:spPr>
            <a:xfrm>
              <a:off x="2801954" y="3540971"/>
              <a:ext cx="24146" cy="39721"/>
            </a:xfrm>
            <a:custGeom>
              <a:avLst/>
              <a:gdLst/>
              <a:ahLst/>
              <a:cxnLst/>
              <a:rect l="l" t="t" r="r" b="b"/>
              <a:pathLst>
                <a:path w="924" h="1520" extrusionOk="0">
                  <a:moveTo>
                    <a:pt x="1" y="0"/>
                  </a:moveTo>
                  <a:lnTo>
                    <a:pt x="1" y="1520"/>
                  </a:lnTo>
                  <a:lnTo>
                    <a:pt x="924" y="1520"/>
                  </a:lnTo>
                  <a:lnTo>
                    <a:pt x="924"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2" name="Google Shape;14762;p73"/>
            <p:cNvSpPr/>
            <p:nvPr/>
          </p:nvSpPr>
          <p:spPr>
            <a:xfrm>
              <a:off x="2809245" y="3348218"/>
              <a:ext cx="11080" cy="39669"/>
            </a:xfrm>
            <a:custGeom>
              <a:avLst/>
              <a:gdLst/>
              <a:ahLst/>
              <a:cxnLst/>
              <a:rect l="l" t="t" r="r" b="b"/>
              <a:pathLst>
                <a:path w="424" h="1518" extrusionOk="0">
                  <a:moveTo>
                    <a:pt x="212" y="1"/>
                  </a:moveTo>
                  <a:cubicBezTo>
                    <a:pt x="97" y="1"/>
                    <a:pt x="1" y="97"/>
                    <a:pt x="1" y="212"/>
                  </a:cubicBezTo>
                  <a:lnTo>
                    <a:pt x="1" y="1309"/>
                  </a:lnTo>
                  <a:cubicBezTo>
                    <a:pt x="1" y="1448"/>
                    <a:pt x="106" y="1518"/>
                    <a:pt x="212" y="1518"/>
                  </a:cubicBezTo>
                  <a:cubicBezTo>
                    <a:pt x="318" y="1518"/>
                    <a:pt x="424" y="1448"/>
                    <a:pt x="424" y="1309"/>
                  </a:cubicBezTo>
                  <a:lnTo>
                    <a:pt x="424" y="212"/>
                  </a:lnTo>
                  <a:cubicBezTo>
                    <a:pt x="424" y="97"/>
                    <a:pt x="327" y="1"/>
                    <a:pt x="212"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3" name="Google Shape;14763;p73"/>
            <p:cNvSpPr/>
            <p:nvPr/>
          </p:nvSpPr>
          <p:spPr>
            <a:xfrm>
              <a:off x="2852207" y="3359585"/>
              <a:ext cx="24173" cy="37579"/>
            </a:xfrm>
            <a:custGeom>
              <a:avLst/>
              <a:gdLst/>
              <a:ahLst/>
              <a:cxnLst/>
              <a:rect l="l" t="t" r="r" b="b"/>
              <a:pathLst>
                <a:path w="925" h="1438" extrusionOk="0">
                  <a:moveTo>
                    <a:pt x="681" y="1"/>
                  </a:moveTo>
                  <a:cubicBezTo>
                    <a:pt x="599" y="1"/>
                    <a:pt x="520" y="53"/>
                    <a:pt x="491" y="133"/>
                  </a:cubicBezTo>
                  <a:lnTo>
                    <a:pt x="68" y="1143"/>
                  </a:lnTo>
                  <a:cubicBezTo>
                    <a:pt x="0" y="1310"/>
                    <a:pt x="139" y="1438"/>
                    <a:pt x="276" y="1438"/>
                  </a:cubicBezTo>
                  <a:cubicBezTo>
                    <a:pt x="351" y="1438"/>
                    <a:pt x="425" y="1399"/>
                    <a:pt x="462" y="1306"/>
                  </a:cubicBezTo>
                  <a:lnTo>
                    <a:pt x="876" y="297"/>
                  </a:lnTo>
                  <a:cubicBezTo>
                    <a:pt x="924" y="191"/>
                    <a:pt x="876" y="56"/>
                    <a:pt x="761" y="18"/>
                  </a:cubicBezTo>
                  <a:cubicBezTo>
                    <a:pt x="735" y="6"/>
                    <a:pt x="708" y="1"/>
                    <a:pt x="681"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4" name="Google Shape;14764;p73"/>
            <p:cNvSpPr/>
            <p:nvPr/>
          </p:nvSpPr>
          <p:spPr>
            <a:xfrm>
              <a:off x="2889158" y="3390970"/>
              <a:ext cx="35540" cy="31411"/>
            </a:xfrm>
            <a:custGeom>
              <a:avLst/>
              <a:gdLst/>
              <a:ahLst/>
              <a:cxnLst/>
              <a:rect l="l" t="t" r="r" b="b"/>
              <a:pathLst>
                <a:path w="1360" h="1202" extrusionOk="0">
                  <a:moveTo>
                    <a:pt x="1057" y="1"/>
                  </a:moveTo>
                  <a:cubicBezTo>
                    <a:pt x="1008" y="1"/>
                    <a:pt x="958" y="20"/>
                    <a:pt x="914" y="67"/>
                  </a:cubicBezTo>
                  <a:lnTo>
                    <a:pt x="135" y="846"/>
                  </a:lnTo>
                  <a:cubicBezTo>
                    <a:pt x="0" y="971"/>
                    <a:pt x="97" y="1202"/>
                    <a:pt x="289" y="1202"/>
                  </a:cubicBezTo>
                  <a:cubicBezTo>
                    <a:pt x="347" y="1202"/>
                    <a:pt x="395" y="1182"/>
                    <a:pt x="433" y="1144"/>
                  </a:cubicBezTo>
                  <a:lnTo>
                    <a:pt x="1212" y="365"/>
                  </a:lnTo>
                  <a:cubicBezTo>
                    <a:pt x="1360" y="217"/>
                    <a:pt x="1218" y="1"/>
                    <a:pt x="1057"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5" name="Google Shape;14765;p73"/>
            <p:cNvSpPr/>
            <p:nvPr/>
          </p:nvSpPr>
          <p:spPr>
            <a:xfrm>
              <a:off x="2915290" y="3438479"/>
              <a:ext cx="40688" cy="22056"/>
            </a:xfrm>
            <a:custGeom>
              <a:avLst/>
              <a:gdLst/>
              <a:ahLst/>
              <a:cxnLst/>
              <a:rect l="l" t="t" r="r" b="b"/>
              <a:pathLst>
                <a:path w="1557" h="844" extrusionOk="0">
                  <a:moveTo>
                    <a:pt x="1255" y="0"/>
                  </a:moveTo>
                  <a:cubicBezTo>
                    <a:pt x="1226" y="0"/>
                    <a:pt x="1196" y="6"/>
                    <a:pt x="1164" y="18"/>
                  </a:cubicBezTo>
                  <a:lnTo>
                    <a:pt x="164" y="432"/>
                  </a:lnTo>
                  <a:cubicBezTo>
                    <a:pt x="58" y="480"/>
                    <a:pt x="1" y="595"/>
                    <a:pt x="49" y="711"/>
                  </a:cubicBezTo>
                  <a:cubicBezTo>
                    <a:pt x="78" y="791"/>
                    <a:pt x="156" y="843"/>
                    <a:pt x="239" y="843"/>
                  </a:cubicBezTo>
                  <a:cubicBezTo>
                    <a:pt x="265" y="843"/>
                    <a:pt x="292" y="838"/>
                    <a:pt x="318" y="826"/>
                  </a:cubicBezTo>
                  <a:lnTo>
                    <a:pt x="1328" y="412"/>
                  </a:lnTo>
                  <a:cubicBezTo>
                    <a:pt x="1556" y="311"/>
                    <a:pt x="1464" y="0"/>
                    <a:pt x="125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6" name="Google Shape;14766;p73"/>
            <p:cNvSpPr/>
            <p:nvPr/>
          </p:nvSpPr>
          <p:spPr>
            <a:xfrm>
              <a:off x="2922817" y="3493723"/>
              <a:ext cx="43249" cy="11080"/>
            </a:xfrm>
            <a:custGeom>
              <a:avLst/>
              <a:gdLst/>
              <a:ahLst/>
              <a:cxnLst/>
              <a:rect l="l" t="t" r="r" b="b"/>
              <a:pathLst>
                <a:path w="1655" h="424" extrusionOk="0">
                  <a:moveTo>
                    <a:pt x="289" y="1"/>
                  </a:moveTo>
                  <a:cubicBezTo>
                    <a:pt x="1" y="1"/>
                    <a:pt x="1" y="424"/>
                    <a:pt x="289" y="424"/>
                  </a:cubicBezTo>
                  <a:lnTo>
                    <a:pt x="1376" y="424"/>
                  </a:lnTo>
                  <a:cubicBezTo>
                    <a:pt x="1655" y="424"/>
                    <a:pt x="1655"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7" name="Google Shape;14767;p73"/>
            <p:cNvSpPr/>
            <p:nvPr/>
          </p:nvSpPr>
          <p:spPr>
            <a:xfrm>
              <a:off x="2912912" y="3538149"/>
              <a:ext cx="42570" cy="22160"/>
            </a:xfrm>
            <a:custGeom>
              <a:avLst/>
              <a:gdLst/>
              <a:ahLst/>
              <a:cxnLst/>
              <a:rect l="l" t="t" r="r" b="b"/>
              <a:pathLst>
                <a:path w="1629" h="848" extrusionOk="0">
                  <a:moveTo>
                    <a:pt x="297" y="1"/>
                  </a:moveTo>
                  <a:cubicBezTo>
                    <a:pt x="96" y="1"/>
                    <a:pt x="0" y="314"/>
                    <a:pt x="236" y="406"/>
                  </a:cubicBezTo>
                  <a:lnTo>
                    <a:pt x="1236" y="830"/>
                  </a:lnTo>
                  <a:cubicBezTo>
                    <a:pt x="1266" y="842"/>
                    <a:pt x="1295" y="847"/>
                    <a:pt x="1322" y="847"/>
                  </a:cubicBezTo>
                  <a:cubicBezTo>
                    <a:pt x="1528" y="847"/>
                    <a:pt x="1629" y="529"/>
                    <a:pt x="1399" y="435"/>
                  </a:cubicBezTo>
                  <a:lnTo>
                    <a:pt x="390" y="22"/>
                  </a:lnTo>
                  <a:cubicBezTo>
                    <a:pt x="357" y="7"/>
                    <a:pt x="326" y="1"/>
                    <a:pt x="297"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8" name="Google Shape;14768;p73"/>
            <p:cNvSpPr/>
            <p:nvPr/>
          </p:nvSpPr>
          <p:spPr>
            <a:xfrm>
              <a:off x="2887825" y="3575649"/>
              <a:ext cx="35880" cy="31411"/>
            </a:xfrm>
            <a:custGeom>
              <a:avLst/>
              <a:gdLst/>
              <a:ahLst/>
              <a:cxnLst/>
              <a:rect l="l" t="t" r="r" b="b"/>
              <a:pathLst>
                <a:path w="1373" h="1202" extrusionOk="0">
                  <a:moveTo>
                    <a:pt x="300" y="0"/>
                  </a:moveTo>
                  <a:cubicBezTo>
                    <a:pt x="140" y="0"/>
                    <a:pt x="0" y="211"/>
                    <a:pt x="148" y="366"/>
                  </a:cubicBezTo>
                  <a:lnTo>
                    <a:pt x="927" y="1135"/>
                  </a:lnTo>
                  <a:cubicBezTo>
                    <a:pt x="971" y="1182"/>
                    <a:pt x="1021" y="1201"/>
                    <a:pt x="1069" y="1201"/>
                  </a:cubicBezTo>
                  <a:cubicBezTo>
                    <a:pt x="1230" y="1201"/>
                    <a:pt x="1373" y="985"/>
                    <a:pt x="1225" y="837"/>
                  </a:cubicBezTo>
                  <a:lnTo>
                    <a:pt x="446" y="68"/>
                  </a:lnTo>
                  <a:cubicBezTo>
                    <a:pt x="401" y="20"/>
                    <a:pt x="350" y="0"/>
                    <a:pt x="300"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9" name="Google Shape;14769;p73"/>
            <p:cNvSpPr/>
            <p:nvPr/>
          </p:nvSpPr>
          <p:spPr>
            <a:xfrm>
              <a:off x="2850926" y="3600605"/>
              <a:ext cx="24721" cy="37552"/>
            </a:xfrm>
            <a:custGeom>
              <a:avLst/>
              <a:gdLst/>
              <a:ahLst/>
              <a:cxnLst/>
              <a:rect l="l" t="t" r="r" b="b"/>
              <a:pathLst>
                <a:path w="946" h="1437" extrusionOk="0">
                  <a:moveTo>
                    <a:pt x="270" y="1"/>
                  </a:moveTo>
                  <a:cubicBezTo>
                    <a:pt x="136" y="1"/>
                    <a:pt x="1" y="128"/>
                    <a:pt x="69" y="295"/>
                  </a:cubicBezTo>
                  <a:lnTo>
                    <a:pt x="483" y="1305"/>
                  </a:lnTo>
                  <a:cubicBezTo>
                    <a:pt x="520" y="1397"/>
                    <a:pt x="594" y="1436"/>
                    <a:pt x="669" y="1436"/>
                  </a:cubicBezTo>
                  <a:cubicBezTo>
                    <a:pt x="806" y="1436"/>
                    <a:pt x="945" y="1309"/>
                    <a:pt x="877" y="1142"/>
                  </a:cubicBezTo>
                  <a:lnTo>
                    <a:pt x="454" y="132"/>
                  </a:lnTo>
                  <a:cubicBezTo>
                    <a:pt x="416" y="40"/>
                    <a:pt x="343" y="1"/>
                    <a:pt x="270"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0" name="Google Shape;14770;p73"/>
            <p:cNvSpPr/>
            <p:nvPr/>
          </p:nvSpPr>
          <p:spPr>
            <a:xfrm>
              <a:off x="2751021" y="3600083"/>
              <a:ext cx="24068" cy="37317"/>
            </a:xfrm>
            <a:custGeom>
              <a:avLst/>
              <a:gdLst/>
              <a:ahLst/>
              <a:cxnLst/>
              <a:rect l="l" t="t" r="r" b="b"/>
              <a:pathLst>
                <a:path w="921" h="1428" extrusionOk="0">
                  <a:moveTo>
                    <a:pt x="682" y="0"/>
                  </a:moveTo>
                  <a:cubicBezTo>
                    <a:pt x="596" y="0"/>
                    <a:pt x="517" y="53"/>
                    <a:pt x="488" y="133"/>
                  </a:cubicBezTo>
                  <a:lnTo>
                    <a:pt x="75" y="1133"/>
                  </a:lnTo>
                  <a:cubicBezTo>
                    <a:pt x="0" y="1300"/>
                    <a:pt x="137" y="1427"/>
                    <a:pt x="273" y="1427"/>
                  </a:cubicBezTo>
                  <a:cubicBezTo>
                    <a:pt x="347" y="1427"/>
                    <a:pt x="422" y="1389"/>
                    <a:pt x="459" y="1296"/>
                  </a:cubicBezTo>
                  <a:lnTo>
                    <a:pt x="882" y="287"/>
                  </a:lnTo>
                  <a:cubicBezTo>
                    <a:pt x="921" y="181"/>
                    <a:pt x="873" y="56"/>
                    <a:pt x="767" y="17"/>
                  </a:cubicBezTo>
                  <a:cubicBezTo>
                    <a:pt x="739" y="6"/>
                    <a:pt x="710" y="0"/>
                    <a:pt x="68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1" name="Google Shape;14771;p73"/>
            <p:cNvSpPr/>
            <p:nvPr/>
          </p:nvSpPr>
          <p:spPr>
            <a:xfrm>
              <a:off x="2703147" y="3574525"/>
              <a:ext cx="36063" cy="31411"/>
            </a:xfrm>
            <a:custGeom>
              <a:avLst/>
              <a:gdLst/>
              <a:ahLst/>
              <a:cxnLst/>
              <a:rect l="l" t="t" r="r" b="b"/>
              <a:pathLst>
                <a:path w="1380" h="1202" extrusionOk="0">
                  <a:moveTo>
                    <a:pt x="1071" y="1"/>
                  </a:moveTo>
                  <a:cubicBezTo>
                    <a:pt x="1022" y="1"/>
                    <a:pt x="972" y="19"/>
                    <a:pt x="926" y="63"/>
                  </a:cubicBezTo>
                  <a:lnTo>
                    <a:pt x="926" y="72"/>
                  </a:lnTo>
                  <a:lnTo>
                    <a:pt x="156" y="841"/>
                  </a:lnTo>
                  <a:cubicBezTo>
                    <a:pt x="0" y="990"/>
                    <a:pt x="143" y="1202"/>
                    <a:pt x="309" y="1202"/>
                  </a:cubicBezTo>
                  <a:cubicBezTo>
                    <a:pt x="358" y="1202"/>
                    <a:pt x="409" y="1183"/>
                    <a:pt x="455" y="1140"/>
                  </a:cubicBezTo>
                  <a:lnTo>
                    <a:pt x="1224" y="370"/>
                  </a:lnTo>
                  <a:cubicBezTo>
                    <a:pt x="1380" y="214"/>
                    <a:pt x="1237" y="1"/>
                    <a:pt x="1071"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2" name="Google Shape;14772;p73"/>
            <p:cNvSpPr/>
            <p:nvPr/>
          </p:nvSpPr>
          <p:spPr>
            <a:xfrm>
              <a:off x="2671814" y="3536607"/>
              <a:ext cx="40714" cy="22186"/>
            </a:xfrm>
            <a:custGeom>
              <a:avLst/>
              <a:gdLst/>
              <a:ahLst/>
              <a:cxnLst/>
              <a:rect l="l" t="t" r="r" b="b"/>
              <a:pathLst>
                <a:path w="1558" h="849" extrusionOk="0">
                  <a:moveTo>
                    <a:pt x="1319" y="0"/>
                  </a:moveTo>
                  <a:cubicBezTo>
                    <a:pt x="1293" y="0"/>
                    <a:pt x="1266" y="5"/>
                    <a:pt x="1240" y="13"/>
                  </a:cubicBezTo>
                  <a:lnTo>
                    <a:pt x="230" y="437"/>
                  </a:lnTo>
                  <a:cubicBezTo>
                    <a:pt x="1" y="530"/>
                    <a:pt x="102" y="849"/>
                    <a:pt x="308" y="849"/>
                  </a:cubicBezTo>
                  <a:cubicBezTo>
                    <a:pt x="335" y="849"/>
                    <a:pt x="364" y="843"/>
                    <a:pt x="394" y="831"/>
                  </a:cubicBezTo>
                  <a:lnTo>
                    <a:pt x="1404" y="408"/>
                  </a:lnTo>
                  <a:cubicBezTo>
                    <a:pt x="1509" y="369"/>
                    <a:pt x="1557" y="244"/>
                    <a:pt x="1519" y="139"/>
                  </a:cubicBezTo>
                  <a:cubicBezTo>
                    <a:pt x="1489" y="49"/>
                    <a:pt x="1408" y="0"/>
                    <a:pt x="131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3" name="Google Shape;14773;p73"/>
            <p:cNvSpPr/>
            <p:nvPr/>
          </p:nvSpPr>
          <p:spPr>
            <a:xfrm>
              <a:off x="2661988" y="3492208"/>
              <a:ext cx="41498" cy="11080"/>
            </a:xfrm>
            <a:custGeom>
              <a:avLst/>
              <a:gdLst/>
              <a:ahLst/>
              <a:cxnLst/>
              <a:rect l="l" t="t" r="r" b="b"/>
              <a:pathLst>
                <a:path w="1588" h="424" extrusionOk="0">
                  <a:moveTo>
                    <a:pt x="279" y="1"/>
                  </a:moveTo>
                  <a:cubicBezTo>
                    <a:pt x="1" y="1"/>
                    <a:pt x="1" y="424"/>
                    <a:pt x="279" y="424"/>
                  </a:cubicBezTo>
                  <a:lnTo>
                    <a:pt x="1376" y="424"/>
                  </a:lnTo>
                  <a:cubicBezTo>
                    <a:pt x="1491" y="424"/>
                    <a:pt x="1587" y="328"/>
                    <a:pt x="1587" y="212"/>
                  </a:cubicBezTo>
                  <a:cubicBezTo>
                    <a:pt x="1587" y="97"/>
                    <a:pt x="1491" y="1"/>
                    <a:pt x="1376"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4" name="Google Shape;14774;p73"/>
            <p:cNvSpPr/>
            <p:nvPr/>
          </p:nvSpPr>
          <p:spPr>
            <a:xfrm>
              <a:off x="2672363" y="3436728"/>
              <a:ext cx="42570" cy="22134"/>
            </a:xfrm>
            <a:custGeom>
              <a:avLst/>
              <a:gdLst/>
              <a:ahLst/>
              <a:cxnLst/>
              <a:rect l="l" t="t" r="r" b="b"/>
              <a:pathLst>
                <a:path w="1629" h="847" extrusionOk="0">
                  <a:moveTo>
                    <a:pt x="312" y="0"/>
                  </a:moveTo>
                  <a:cubicBezTo>
                    <a:pt x="100" y="0"/>
                    <a:pt x="0" y="319"/>
                    <a:pt x="238" y="412"/>
                  </a:cubicBezTo>
                  <a:lnTo>
                    <a:pt x="1238" y="826"/>
                  </a:lnTo>
                  <a:cubicBezTo>
                    <a:pt x="1272" y="840"/>
                    <a:pt x="1304" y="847"/>
                    <a:pt x="1334" y="847"/>
                  </a:cubicBezTo>
                  <a:cubicBezTo>
                    <a:pt x="1540" y="847"/>
                    <a:pt x="1629" y="534"/>
                    <a:pt x="1402" y="441"/>
                  </a:cubicBezTo>
                  <a:lnTo>
                    <a:pt x="402" y="18"/>
                  </a:lnTo>
                  <a:cubicBezTo>
                    <a:pt x="370" y="6"/>
                    <a:pt x="340" y="0"/>
                    <a:pt x="312"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5" name="Google Shape;14775;p73"/>
            <p:cNvSpPr/>
            <p:nvPr/>
          </p:nvSpPr>
          <p:spPr>
            <a:xfrm>
              <a:off x="2704349" y="3390082"/>
              <a:ext cx="35932" cy="31411"/>
            </a:xfrm>
            <a:custGeom>
              <a:avLst/>
              <a:gdLst/>
              <a:ahLst/>
              <a:cxnLst/>
              <a:rect l="l" t="t" r="r" b="b"/>
              <a:pathLst>
                <a:path w="1375" h="1202" extrusionOk="0">
                  <a:moveTo>
                    <a:pt x="307" y="0"/>
                  </a:moveTo>
                  <a:cubicBezTo>
                    <a:pt x="145" y="0"/>
                    <a:pt x="0" y="214"/>
                    <a:pt x="149" y="370"/>
                  </a:cubicBezTo>
                  <a:lnTo>
                    <a:pt x="928" y="1139"/>
                  </a:lnTo>
                  <a:cubicBezTo>
                    <a:pt x="972" y="1183"/>
                    <a:pt x="1021" y="1202"/>
                    <a:pt x="1068" y="1202"/>
                  </a:cubicBezTo>
                  <a:cubicBezTo>
                    <a:pt x="1230" y="1202"/>
                    <a:pt x="1374" y="990"/>
                    <a:pt x="1226" y="841"/>
                  </a:cubicBezTo>
                  <a:lnTo>
                    <a:pt x="447" y="62"/>
                  </a:lnTo>
                  <a:cubicBezTo>
                    <a:pt x="403" y="19"/>
                    <a:pt x="354" y="0"/>
                    <a:pt x="307"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6" name="Google Shape;14776;p73"/>
            <p:cNvSpPr/>
            <p:nvPr/>
          </p:nvSpPr>
          <p:spPr>
            <a:xfrm>
              <a:off x="2752433" y="3358958"/>
              <a:ext cx="24669" cy="37526"/>
            </a:xfrm>
            <a:custGeom>
              <a:avLst/>
              <a:gdLst/>
              <a:ahLst/>
              <a:cxnLst/>
              <a:rect l="l" t="t" r="r" b="b"/>
              <a:pathLst>
                <a:path w="944" h="1436" extrusionOk="0">
                  <a:moveTo>
                    <a:pt x="269" y="0"/>
                  </a:moveTo>
                  <a:cubicBezTo>
                    <a:pt x="134" y="0"/>
                    <a:pt x="1" y="129"/>
                    <a:pt x="69" y="301"/>
                  </a:cubicBezTo>
                  <a:lnTo>
                    <a:pt x="482" y="1302"/>
                  </a:lnTo>
                  <a:cubicBezTo>
                    <a:pt x="520" y="1395"/>
                    <a:pt x="596" y="1435"/>
                    <a:pt x="672" y="1435"/>
                  </a:cubicBezTo>
                  <a:cubicBezTo>
                    <a:pt x="807" y="1435"/>
                    <a:pt x="944" y="1310"/>
                    <a:pt x="876" y="1138"/>
                  </a:cubicBezTo>
                  <a:lnTo>
                    <a:pt x="463" y="138"/>
                  </a:lnTo>
                  <a:cubicBezTo>
                    <a:pt x="421" y="41"/>
                    <a:pt x="345" y="0"/>
                    <a:pt x="269"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7" name="Google Shape;14777;p73"/>
            <p:cNvSpPr/>
            <p:nvPr/>
          </p:nvSpPr>
          <p:spPr>
            <a:xfrm>
              <a:off x="2727816" y="3415796"/>
              <a:ext cx="172422" cy="159591"/>
            </a:xfrm>
            <a:custGeom>
              <a:avLst/>
              <a:gdLst/>
              <a:ahLst/>
              <a:cxnLst/>
              <a:rect l="l" t="t" r="r" b="b"/>
              <a:pathLst>
                <a:path w="6598" h="6107" extrusionOk="0">
                  <a:moveTo>
                    <a:pt x="3300" y="1"/>
                  </a:moveTo>
                  <a:cubicBezTo>
                    <a:pt x="3160" y="1"/>
                    <a:pt x="3023" y="74"/>
                    <a:pt x="2953" y="213"/>
                  </a:cubicBezTo>
                  <a:lnTo>
                    <a:pt x="2290" y="1559"/>
                  </a:lnTo>
                  <a:lnTo>
                    <a:pt x="2270" y="1598"/>
                  </a:lnTo>
                  <a:cubicBezTo>
                    <a:pt x="2213" y="1713"/>
                    <a:pt x="2107" y="1800"/>
                    <a:pt x="1982" y="1819"/>
                  </a:cubicBezTo>
                  <a:lnTo>
                    <a:pt x="905" y="1973"/>
                  </a:lnTo>
                  <a:lnTo>
                    <a:pt x="443" y="2040"/>
                  </a:lnTo>
                  <a:cubicBezTo>
                    <a:pt x="126" y="2079"/>
                    <a:pt x="1" y="2473"/>
                    <a:pt x="232" y="2704"/>
                  </a:cubicBezTo>
                  <a:lnTo>
                    <a:pt x="1338" y="3781"/>
                  </a:lnTo>
                  <a:cubicBezTo>
                    <a:pt x="1424" y="3867"/>
                    <a:pt x="1472" y="4002"/>
                    <a:pt x="1443" y="4127"/>
                  </a:cubicBezTo>
                  <a:lnTo>
                    <a:pt x="1184" y="5646"/>
                  </a:lnTo>
                  <a:cubicBezTo>
                    <a:pt x="1146" y="5897"/>
                    <a:pt x="1343" y="6106"/>
                    <a:pt x="1569" y="6106"/>
                  </a:cubicBezTo>
                  <a:cubicBezTo>
                    <a:pt x="1629" y="6106"/>
                    <a:pt x="1691" y="6092"/>
                    <a:pt x="1751" y="6060"/>
                  </a:cubicBezTo>
                  <a:lnTo>
                    <a:pt x="2280" y="5781"/>
                  </a:lnTo>
                  <a:lnTo>
                    <a:pt x="3117" y="5338"/>
                  </a:lnTo>
                  <a:cubicBezTo>
                    <a:pt x="3175" y="5309"/>
                    <a:pt x="3234" y="5297"/>
                    <a:pt x="3297" y="5297"/>
                  </a:cubicBezTo>
                  <a:cubicBezTo>
                    <a:pt x="3317" y="5297"/>
                    <a:pt x="3337" y="5298"/>
                    <a:pt x="3357" y="5300"/>
                  </a:cubicBezTo>
                  <a:cubicBezTo>
                    <a:pt x="3395" y="5310"/>
                    <a:pt x="3434" y="5319"/>
                    <a:pt x="3472" y="5338"/>
                  </a:cubicBezTo>
                  <a:lnTo>
                    <a:pt x="4847" y="6060"/>
                  </a:lnTo>
                  <a:cubicBezTo>
                    <a:pt x="4906" y="6092"/>
                    <a:pt x="4966" y="6106"/>
                    <a:pt x="5025" y="6106"/>
                  </a:cubicBezTo>
                  <a:cubicBezTo>
                    <a:pt x="5250" y="6106"/>
                    <a:pt x="5451" y="5897"/>
                    <a:pt x="5405" y="5646"/>
                  </a:cubicBezTo>
                  <a:lnTo>
                    <a:pt x="5405" y="5627"/>
                  </a:lnTo>
                  <a:lnTo>
                    <a:pt x="5155" y="4127"/>
                  </a:lnTo>
                  <a:cubicBezTo>
                    <a:pt x="5126" y="4002"/>
                    <a:pt x="5174" y="3867"/>
                    <a:pt x="5261" y="3781"/>
                  </a:cubicBezTo>
                  <a:lnTo>
                    <a:pt x="6367" y="2704"/>
                  </a:lnTo>
                  <a:cubicBezTo>
                    <a:pt x="6598" y="2473"/>
                    <a:pt x="6473" y="2079"/>
                    <a:pt x="6146" y="2040"/>
                  </a:cubicBezTo>
                  <a:lnTo>
                    <a:pt x="4626" y="1819"/>
                  </a:lnTo>
                  <a:cubicBezTo>
                    <a:pt x="4501" y="1790"/>
                    <a:pt x="4386" y="1713"/>
                    <a:pt x="4328" y="1598"/>
                  </a:cubicBezTo>
                  <a:lnTo>
                    <a:pt x="3645" y="213"/>
                  </a:lnTo>
                  <a:cubicBezTo>
                    <a:pt x="3636" y="194"/>
                    <a:pt x="3626" y="165"/>
                    <a:pt x="3607" y="146"/>
                  </a:cubicBezTo>
                  <a:cubicBezTo>
                    <a:pt x="3526" y="48"/>
                    <a:pt x="3412" y="1"/>
                    <a:pt x="3300"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8" name="Google Shape;14778;p73"/>
            <p:cNvSpPr/>
            <p:nvPr/>
          </p:nvSpPr>
          <p:spPr>
            <a:xfrm>
              <a:off x="2727816" y="3467330"/>
              <a:ext cx="59582" cy="108058"/>
            </a:xfrm>
            <a:custGeom>
              <a:avLst/>
              <a:gdLst/>
              <a:ahLst/>
              <a:cxnLst/>
              <a:rect l="l" t="t" r="r" b="b"/>
              <a:pathLst>
                <a:path w="2280" h="4135" extrusionOk="0">
                  <a:moveTo>
                    <a:pt x="905" y="1"/>
                  </a:moveTo>
                  <a:lnTo>
                    <a:pt x="443" y="68"/>
                  </a:lnTo>
                  <a:cubicBezTo>
                    <a:pt x="126" y="107"/>
                    <a:pt x="1" y="501"/>
                    <a:pt x="232" y="732"/>
                  </a:cubicBezTo>
                  <a:lnTo>
                    <a:pt x="1338" y="1809"/>
                  </a:lnTo>
                  <a:cubicBezTo>
                    <a:pt x="1424" y="1895"/>
                    <a:pt x="1472" y="2030"/>
                    <a:pt x="1443" y="2155"/>
                  </a:cubicBezTo>
                  <a:lnTo>
                    <a:pt x="1184" y="3674"/>
                  </a:lnTo>
                  <a:cubicBezTo>
                    <a:pt x="1138" y="3925"/>
                    <a:pt x="1339" y="4134"/>
                    <a:pt x="1568" y="4134"/>
                  </a:cubicBezTo>
                  <a:cubicBezTo>
                    <a:pt x="1629" y="4134"/>
                    <a:pt x="1691" y="4120"/>
                    <a:pt x="1751" y="4088"/>
                  </a:cubicBezTo>
                  <a:lnTo>
                    <a:pt x="2280" y="3809"/>
                  </a:lnTo>
                  <a:cubicBezTo>
                    <a:pt x="2068" y="3770"/>
                    <a:pt x="1924" y="3568"/>
                    <a:pt x="1953" y="3357"/>
                  </a:cubicBezTo>
                  <a:lnTo>
                    <a:pt x="2222" y="1838"/>
                  </a:lnTo>
                  <a:cubicBezTo>
                    <a:pt x="2241" y="1703"/>
                    <a:pt x="2203" y="1578"/>
                    <a:pt x="2107" y="1491"/>
                  </a:cubicBezTo>
                  <a:lnTo>
                    <a:pt x="1001" y="405"/>
                  </a:lnTo>
                  <a:cubicBezTo>
                    <a:pt x="886" y="299"/>
                    <a:pt x="857" y="135"/>
                    <a:pt x="905"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79" name="Google Shape;14779;p73"/>
          <p:cNvGrpSpPr/>
          <p:nvPr/>
        </p:nvGrpSpPr>
        <p:grpSpPr>
          <a:xfrm>
            <a:off x="2212927" y="3348897"/>
            <a:ext cx="307606" cy="366482"/>
            <a:chOff x="2212927" y="3348897"/>
            <a:chExt cx="307606" cy="366482"/>
          </a:xfrm>
        </p:grpSpPr>
        <p:sp>
          <p:nvSpPr>
            <p:cNvPr id="14780" name="Google Shape;14780;p73"/>
            <p:cNvSpPr/>
            <p:nvPr/>
          </p:nvSpPr>
          <p:spPr>
            <a:xfrm>
              <a:off x="2234539" y="3408218"/>
              <a:ext cx="222936" cy="219905"/>
            </a:xfrm>
            <a:custGeom>
              <a:avLst/>
              <a:gdLst/>
              <a:ahLst/>
              <a:cxnLst/>
              <a:rect l="l" t="t" r="r" b="b"/>
              <a:pathLst>
                <a:path w="8531" h="8415" extrusionOk="0">
                  <a:moveTo>
                    <a:pt x="6511" y="1"/>
                  </a:moveTo>
                  <a:cubicBezTo>
                    <a:pt x="6417" y="1"/>
                    <a:pt x="6323" y="37"/>
                    <a:pt x="6251" y="109"/>
                  </a:cubicBezTo>
                  <a:lnTo>
                    <a:pt x="3664" y="2696"/>
                  </a:lnTo>
                  <a:lnTo>
                    <a:pt x="1482" y="4878"/>
                  </a:lnTo>
                  <a:cubicBezTo>
                    <a:pt x="1126" y="5234"/>
                    <a:pt x="982" y="5744"/>
                    <a:pt x="1097" y="6234"/>
                  </a:cubicBezTo>
                  <a:lnTo>
                    <a:pt x="318" y="7013"/>
                  </a:lnTo>
                  <a:cubicBezTo>
                    <a:pt x="1" y="7331"/>
                    <a:pt x="1" y="7859"/>
                    <a:pt x="318" y="8177"/>
                  </a:cubicBezTo>
                  <a:cubicBezTo>
                    <a:pt x="477" y="8335"/>
                    <a:pt x="686" y="8415"/>
                    <a:pt x="896" y="8415"/>
                  </a:cubicBezTo>
                  <a:cubicBezTo>
                    <a:pt x="1107" y="8415"/>
                    <a:pt x="1318" y="8335"/>
                    <a:pt x="1482" y="8177"/>
                  </a:cubicBezTo>
                  <a:lnTo>
                    <a:pt x="2260" y="7398"/>
                  </a:lnTo>
                  <a:cubicBezTo>
                    <a:pt x="2370" y="7424"/>
                    <a:pt x="2481" y="7437"/>
                    <a:pt x="2591" y="7437"/>
                  </a:cubicBezTo>
                  <a:cubicBezTo>
                    <a:pt x="2969" y="7437"/>
                    <a:pt x="3341" y="7288"/>
                    <a:pt x="3616" y="7013"/>
                  </a:cubicBezTo>
                  <a:lnTo>
                    <a:pt x="5799" y="4830"/>
                  </a:lnTo>
                  <a:lnTo>
                    <a:pt x="8386" y="2244"/>
                  </a:lnTo>
                  <a:cubicBezTo>
                    <a:pt x="8530" y="2099"/>
                    <a:pt x="8530" y="1859"/>
                    <a:pt x="8386" y="1715"/>
                  </a:cubicBezTo>
                  <a:lnTo>
                    <a:pt x="6770" y="109"/>
                  </a:lnTo>
                  <a:cubicBezTo>
                    <a:pt x="6698" y="37"/>
                    <a:pt x="6604" y="1"/>
                    <a:pt x="651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1" name="Google Shape;14781;p73"/>
            <p:cNvSpPr/>
            <p:nvPr/>
          </p:nvSpPr>
          <p:spPr>
            <a:xfrm>
              <a:off x="2330288" y="3408218"/>
              <a:ext cx="127187" cy="126246"/>
            </a:xfrm>
            <a:custGeom>
              <a:avLst/>
              <a:gdLst/>
              <a:ahLst/>
              <a:cxnLst/>
              <a:rect l="l" t="t" r="r" b="b"/>
              <a:pathLst>
                <a:path w="4867" h="4831" extrusionOk="0">
                  <a:moveTo>
                    <a:pt x="2847" y="1"/>
                  </a:moveTo>
                  <a:cubicBezTo>
                    <a:pt x="2753" y="1"/>
                    <a:pt x="2659" y="37"/>
                    <a:pt x="2587" y="109"/>
                  </a:cubicBezTo>
                  <a:lnTo>
                    <a:pt x="0" y="2696"/>
                  </a:lnTo>
                  <a:lnTo>
                    <a:pt x="2135" y="4830"/>
                  </a:lnTo>
                  <a:lnTo>
                    <a:pt x="4722" y="2244"/>
                  </a:lnTo>
                  <a:cubicBezTo>
                    <a:pt x="4866" y="2099"/>
                    <a:pt x="4866" y="1859"/>
                    <a:pt x="4722" y="1715"/>
                  </a:cubicBezTo>
                  <a:lnTo>
                    <a:pt x="3106" y="109"/>
                  </a:lnTo>
                  <a:cubicBezTo>
                    <a:pt x="3034" y="37"/>
                    <a:pt x="2940" y="1"/>
                    <a:pt x="2847"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2" name="Google Shape;14782;p73"/>
            <p:cNvSpPr/>
            <p:nvPr/>
          </p:nvSpPr>
          <p:spPr>
            <a:xfrm>
              <a:off x="2212927" y="3640797"/>
              <a:ext cx="53049" cy="74582"/>
            </a:xfrm>
            <a:custGeom>
              <a:avLst/>
              <a:gdLst/>
              <a:ahLst/>
              <a:cxnLst/>
              <a:rect l="l" t="t" r="r" b="b"/>
              <a:pathLst>
                <a:path w="2030" h="2854" extrusionOk="0">
                  <a:moveTo>
                    <a:pt x="1073" y="0"/>
                  </a:moveTo>
                  <a:cubicBezTo>
                    <a:pt x="1001" y="0"/>
                    <a:pt x="929" y="41"/>
                    <a:pt x="895" y="123"/>
                  </a:cubicBezTo>
                  <a:lnTo>
                    <a:pt x="251" y="1604"/>
                  </a:lnTo>
                  <a:cubicBezTo>
                    <a:pt x="1" y="2171"/>
                    <a:pt x="395" y="2815"/>
                    <a:pt x="1010" y="2854"/>
                  </a:cubicBezTo>
                  <a:lnTo>
                    <a:pt x="1135" y="2854"/>
                  </a:lnTo>
                  <a:cubicBezTo>
                    <a:pt x="1376" y="2844"/>
                    <a:pt x="1607" y="2729"/>
                    <a:pt x="1760" y="2537"/>
                  </a:cubicBezTo>
                  <a:cubicBezTo>
                    <a:pt x="1982" y="2277"/>
                    <a:pt x="2030" y="1912"/>
                    <a:pt x="1895" y="1604"/>
                  </a:cubicBezTo>
                  <a:lnTo>
                    <a:pt x="1395" y="450"/>
                  </a:lnTo>
                  <a:lnTo>
                    <a:pt x="1251" y="123"/>
                  </a:lnTo>
                  <a:cubicBezTo>
                    <a:pt x="1217" y="41"/>
                    <a:pt x="1145" y="0"/>
                    <a:pt x="1073"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3" name="Google Shape;14783;p73"/>
            <p:cNvSpPr/>
            <p:nvPr/>
          </p:nvSpPr>
          <p:spPr>
            <a:xfrm>
              <a:off x="2233284" y="3652295"/>
              <a:ext cx="32457" cy="54800"/>
            </a:xfrm>
            <a:custGeom>
              <a:avLst/>
              <a:gdLst/>
              <a:ahLst/>
              <a:cxnLst/>
              <a:rect l="l" t="t" r="r" b="b"/>
              <a:pathLst>
                <a:path w="1242" h="2097" extrusionOk="0">
                  <a:moveTo>
                    <a:pt x="606" y="0"/>
                  </a:moveTo>
                  <a:lnTo>
                    <a:pt x="241" y="846"/>
                  </a:lnTo>
                  <a:cubicBezTo>
                    <a:pt x="1" y="1404"/>
                    <a:pt x="376" y="2039"/>
                    <a:pt x="981" y="2097"/>
                  </a:cubicBezTo>
                  <a:cubicBezTo>
                    <a:pt x="1193" y="1827"/>
                    <a:pt x="1241" y="1472"/>
                    <a:pt x="1106" y="1164"/>
                  </a:cubicBezTo>
                  <a:lnTo>
                    <a:pt x="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4" name="Google Shape;14784;p73"/>
            <p:cNvSpPr/>
            <p:nvPr/>
          </p:nvSpPr>
          <p:spPr>
            <a:xfrm>
              <a:off x="2229756" y="3408218"/>
              <a:ext cx="201586" cy="219722"/>
            </a:xfrm>
            <a:custGeom>
              <a:avLst/>
              <a:gdLst/>
              <a:ahLst/>
              <a:cxnLst/>
              <a:rect l="l" t="t" r="r" b="b"/>
              <a:pathLst>
                <a:path w="7714" h="8408" extrusionOk="0">
                  <a:moveTo>
                    <a:pt x="7710" y="855"/>
                  </a:moveTo>
                  <a:lnTo>
                    <a:pt x="7713" y="859"/>
                  </a:lnTo>
                  <a:cubicBezTo>
                    <a:pt x="7712" y="858"/>
                    <a:pt x="7711" y="857"/>
                    <a:pt x="7710" y="855"/>
                  </a:cubicBezTo>
                  <a:close/>
                  <a:moveTo>
                    <a:pt x="6694" y="1"/>
                  </a:moveTo>
                  <a:cubicBezTo>
                    <a:pt x="6600" y="1"/>
                    <a:pt x="6506" y="37"/>
                    <a:pt x="6434" y="109"/>
                  </a:cubicBezTo>
                  <a:lnTo>
                    <a:pt x="3847" y="2696"/>
                  </a:lnTo>
                  <a:lnTo>
                    <a:pt x="1665" y="4878"/>
                  </a:lnTo>
                  <a:cubicBezTo>
                    <a:pt x="1309" y="5234"/>
                    <a:pt x="1155" y="5744"/>
                    <a:pt x="1270" y="6234"/>
                  </a:cubicBezTo>
                  <a:lnTo>
                    <a:pt x="501" y="7013"/>
                  </a:lnTo>
                  <a:cubicBezTo>
                    <a:pt x="1" y="7504"/>
                    <a:pt x="318" y="8359"/>
                    <a:pt x="1020" y="8407"/>
                  </a:cubicBezTo>
                  <a:cubicBezTo>
                    <a:pt x="1001" y="8167"/>
                    <a:pt x="1088" y="7936"/>
                    <a:pt x="1261" y="7773"/>
                  </a:cubicBezTo>
                  <a:lnTo>
                    <a:pt x="2040" y="6994"/>
                  </a:lnTo>
                  <a:cubicBezTo>
                    <a:pt x="1924" y="6504"/>
                    <a:pt x="2068" y="5984"/>
                    <a:pt x="2424" y="5628"/>
                  </a:cubicBezTo>
                  <a:lnTo>
                    <a:pt x="4607" y="3446"/>
                  </a:lnTo>
                  <a:lnTo>
                    <a:pt x="7194" y="859"/>
                  </a:lnTo>
                  <a:cubicBezTo>
                    <a:pt x="7266" y="787"/>
                    <a:pt x="7360" y="751"/>
                    <a:pt x="7453" y="751"/>
                  </a:cubicBezTo>
                  <a:cubicBezTo>
                    <a:pt x="7546" y="751"/>
                    <a:pt x="7638" y="786"/>
                    <a:pt x="7710" y="855"/>
                  </a:cubicBezTo>
                  <a:lnTo>
                    <a:pt x="7710" y="855"/>
                  </a:lnTo>
                  <a:lnTo>
                    <a:pt x="6953" y="109"/>
                  </a:lnTo>
                  <a:cubicBezTo>
                    <a:pt x="6881" y="37"/>
                    <a:pt x="6787" y="1"/>
                    <a:pt x="669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5" name="Google Shape;14785;p73"/>
            <p:cNvSpPr/>
            <p:nvPr/>
          </p:nvSpPr>
          <p:spPr>
            <a:xfrm>
              <a:off x="2330288" y="3408035"/>
              <a:ext cx="101054" cy="90236"/>
            </a:xfrm>
            <a:custGeom>
              <a:avLst/>
              <a:gdLst/>
              <a:ahLst/>
              <a:cxnLst/>
              <a:rect l="l" t="t" r="r" b="b"/>
              <a:pathLst>
                <a:path w="3867" h="3453" extrusionOk="0">
                  <a:moveTo>
                    <a:pt x="2852" y="0"/>
                  </a:moveTo>
                  <a:cubicBezTo>
                    <a:pt x="2755" y="0"/>
                    <a:pt x="2659" y="39"/>
                    <a:pt x="2587" y="116"/>
                  </a:cubicBezTo>
                  <a:lnTo>
                    <a:pt x="0" y="2693"/>
                  </a:lnTo>
                  <a:lnTo>
                    <a:pt x="760" y="3453"/>
                  </a:lnTo>
                  <a:lnTo>
                    <a:pt x="3347" y="866"/>
                  </a:lnTo>
                  <a:cubicBezTo>
                    <a:pt x="3419" y="794"/>
                    <a:pt x="3513" y="758"/>
                    <a:pt x="3606" y="758"/>
                  </a:cubicBezTo>
                  <a:cubicBezTo>
                    <a:pt x="3700" y="758"/>
                    <a:pt x="3794" y="794"/>
                    <a:pt x="3866" y="866"/>
                  </a:cubicBezTo>
                  <a:lnTo>
                    <a:pt x="3116" y="116"/>
                  </a:lnTo>
                  <a:cubicBezTo>
                    <a:pt x="3044" y="39"/>
                    <a:pt x="2948" y="0"/>
                    <a:pt x="2852"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6" name="Google Shape;14786;p73"/>
            <p:cNvSpPr/>
            <p:nvPr/>
          </p:nvSpPr>
          <p:spPr>
            <a:xfrm>
              <a:off x="2389086" y="3348897"/>
              <a:ext cx="131446" cy="126142"/>
            </a:xfrm>
            <a:custGeom>
              <a:avLst/>
              <a:gdLst/>
              <a:ahLst/>
              <a:cxnLst/>
              <a:rect l="l" t="t" r="r" b="b"/>
              <a:pathLst>
                <a:path w="5030" h="4827" extrusionOk="0">
                  <a:moveTo>
                    <a:pt x="2991" y="1"/>
                  </a:moveTo>
                  <a:cubicBezTo>
                    <a:pt x="2528" y="1"/>
                    <a:pt x="2072" y="183"/>
                    <a:pt x="1731" y="523"/>
                  </a:cubicBezTo>
                  <a:lnTo>
                    <a:pt x="126" y="2119"/>
                  </a:lnTo>
                  <a:cubicBezTo>
                    <a:pt x="1" y="2254"/>
                    <a:pt x="1" y="2465"/>
                    <a:pt x="126" y="2600"/>
                  </a:cubicBezTo>
                  <a:lnTo>
                    <a:pt x="2251" y="4725"/>
                  </a:lnTo>
                  <a:cubicBezTo>
                    <a:pt x="2318" y="4792"/>
                    <a:pt x="2407" y="4826"/>
                    <a:pt x="2495" y="4826"/>
                  </a:cubicBezTo>
                  <a:cubicBezTo>
                    <a:pt x="2582" y="4826"/>
                    <a:pt x="2669" y="4792"/>
                    <a:pt x="2731" y="4725"/>
                  </a:cubicBezTo>
                  <a:lnTo>
                    <a:pt x="4049" y="3417"/>
                  </a:lnTo>
                  <a:lnTo>
                    <a:pt x="4337" y="3129"/>
                  </a:lnTo>
                  <a:cubicBezTo>
                    <a:pt x="5020" y="2427"/>
                    <a:pt x="5030" y="1311"/>
                    <a:pt x="4337" y="619"/>
                  </a:cubicBezTo>
                  <a:lnTo>
                    <a:pt x="4241" y="523"/>
                  </a:lnTo>
                  <a:cubicBezTo>
                    <a:pt x="4078" y="359"/>
                    <a:pt x="3885" y="225"/>
                    <a:pt x="3674" y="138"/>
                  </a:cubicBezTo>
                  <a:cubicBezTo>
                    <a:pt x="3454" y="46"/>
                    <a:pt x="3222" y="1"/>
                    <a:pt x="299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7" name="Google Shape;14787;p73"/>
            <p:cNvSpPr/>
            <p:nvPr/>
          </p:nvSpPr>
          <p:spPr>
            <a:xfrm>
              <a:off x="2450158" y="3352738"/>
              <a:ext cx="70140" cy="85479"/>
            </a:xfrm>
            <a:custGeom>
              <a:avLst/>
              <a:gdLst/>
              <a:ahLst/>
              <a:cxnLst/>
              <a:rect l="l" t="t" r="r" b="b"/>
              <a:pathLst>
                <a:path w="2684" h="3271" extrusionOk="0">
                  <a:moveTo>
                    <a:pt x="1337" y="1"/>
                  </a:moveTo>
                  <a:lnTo>
                    <a:pt x="125" y="1203"/>
                  </a:lnTo>
                  <a:cubicBezTo>
                    <a:pt x="0" y="1338"/>
                    <a:pt x="0" y="1549"/>
                    <a:pt x="125" y="1684"/>
                  </a:cubicBezTo>
                  <a:lnTo>
                    <a:pt x="1712" y="3270"/>
                  </a:lnTo>
                  <a:lnTo>
                    <a:pt x="2000" y="2982"/>
                  </a:lnTo>
                  <a:cubicBezTo>
                    <a:pt x="2683" y="2280"/>
                    <a:pt x="2683" y="1164"/>
                    <a:pt x="1991" y="472"/>
                  </a:cubicBezTo>
                  <a:lnTo>
                    <a:pt x="1895" y="376"/>
                  </a:lnTo>
                  <a:cubicBezTo>
                    <a:pt x="1731" y="212"/>
                    <a:pt x="1539" y="87"/>
                    <a:pt x="1337"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8" name="Google Shape;14788;p73"/>
            <p:cNvSpPr/>
            <p:nvPr/>
          </p:nvSpPr>
          <p:spPr>
            <a:xfrm>
              <a:off x="2356159" y="3369908"/>
              <a:ext cx="139992" cy="137405"/>
            </a:xfrm>
            <a:custGeom>
              <a:avLst/>
              <a:gdLst/>
              <a:ahLst/>
              <a:cxnLst/>
              <a:rect l="l" t="t" r="r" b="b"/>
              <a:pathLst>
                <a:path w="5357" h="5258" extrusionOk="0">
                  <a:moveTo>
                    <a:pt x="1059" y="0"/>
                  </a:moveTo>
                  <a:cubicBezTo>
                    <a:pt x="926" y="0"/>
                    <a:pt x="794" y="51"/>
                    <a:pt x="693" y="152"/>
                  </a:cubicBezTo>
                  <a:lnTo>
                    <a:pt x="193" y="652"/>
                  </a:lnTo>
                  <a:cubicBezTo>
                    <a:pt x="1" y="854"/>
                    <a:pt x="1" y="1181"/>
                    <a:pt x="193" y="1383"/>
                  </a:cubicBezTo>
                  <a:lnTo>
                    <a:pt x="828" y="2008"/>
                  </a:lnTo>
                  <a:lnTo>
                    <a:pt x="3943" y="5114"/>
                  </a:lnTo>
                  <a:cubicBezTo>
                    <a:pt x="4040" y="5210"/>
                    <a:pt x="4169" y="5258"/>
                    <a:pt x="4300" y="5258"/>
                  </a:cubicBezTo>
                  <a:cubicBezTo>
                    <a:pt x="4431" y="5258"/>
                    <a:pt x="4564" y="5210"/>
                    <a:pt x="4665" y="5114"/>
                  </a:cubicBezTo>
                  <a:lnTo>
                    <a:pt x="5165" y="4614"/>
                  </a:lnTo>
                  <a:cubicBezTo>
                    <a:pt x="5357" y="4412"/>
                    <a:pt x="5357" y="4104"/>
                    <a:pt x="5165" y="3902"/>
                  </a:cubicBezTo>
                  <a:lnTo>
                    <a:pt x="2059" y="786"/>
                  </a:lnTo>
                  <a:lnTo>
                    <a:pt x="1424" y="152"/>
                  </a:lnTo>
                  <a:cubicBezTo>
                    <a:pt x="1323" y="51"/>
                    <a:pt x="1191" y="0"/>
                    <a:pt x="1059"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9" name="Google Shape;14789;p73"/>
            <p:cNvSpPr/>
            <p:nvPr/>
          </p:nvSpPr>
          <p:spPr>
            <a:xfrm>
              <a:off x="2372492" y="3386476"/>
              <a:ext cx="123659" cy="120837"/>
            </a:xfrm>
            <a:custGeom>
              <a:avLst/>
              <a:gdLst/>
              <a:ahLst/>
              <a:cxnLst/>
              <a:rect l="l" t="t" r="r" b="b"/>
              <a:pathLst>
                <a:path w="4732" h="4624" extrusionOk="0">
                  <a:moveTo>
                    <a:pt x="1060" y="1"/>
                  </a:moveTo>
                  <a:cubicBezTo>
                    <a:pt x="929" y="1"/>
                    <a:pt x="799" y="51"/>
                    <a:pt x="703" y="152"/>
                  </a:cubicBezTo>
                  <a:lnTo>
                    <a:pt x="203" y="652"/>
                  </a:lnTo>
                  <a:cubicBezTo>
                    <a:pt x="1" y="854"/>
                    <a:pt x="1" y="1172"/>
                    <a:pt x="203" y="1374"/>
                  </a:cubicBezTo>
                  <a:lnTo>
                    <a:pt x="3318" y="4480"/>
                  </a:lnTo>
                  <a:cubicBezTo>
                    <a:pt x="3415" y="4576"/>
                    <a:pt x="3544" y="4624"/>
                    <a:pt x="3675" y="4624"/>
                  </a:cubicBezTo>
                  <a:cubicBezTo>
                    <a:pt x="3806" y="4624"/>
                    <a:pt x="3939" y="4576"/>
                    <a:pt x="4040" y="4480"/>
                  </a:cubicBezTo>
                  <a:lnTo>
                    <a:pt x="4540" y="3980"/>
                  </a:lnTo>
                  <a:cubicBezTo>
                    <a:pt x="4732" y="3778"/>
                    <a:pt x="4732" y="3470"/>
                    <a:pt x="4540" y="3268"/>
                  </a:cubicBezTo>
                  <a:lnTo>
                    <a:pt x="1424" y="152"/>
                  </a:lnTo>
                  <a:cubicBezTo>
                    <a:pt x="1323" y="51"/>
                    <a:pt x="1191" y="1"/>
                    <a:pt x="106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90" name="Google Shape;14790;p73"/>
          <p:cNvGrpSpPr/>
          <p:nvPr/>
        </p:nvGrpSpPr>
        <p:grpSpPr>
          <a:xfrm>
            <a:off x="1764389" y="3348218"/>
            <a:ext cx="310114" cy="366665"/>
            <a:chOff x="1764389" y="3348218"/>
            <a:chExt cx="310114" cy="366665"/>
          </a:xfrm>
        </p:grpSpPr>
        <p:sp>
          <p:nvSpPr>
            <p:cNvPr id="14791" name="Google Shape;14791;p73"/>
            <p:cNvSpPr/>
            <p:nvPr/>
          </p:nvSpPr>
          <p:spPr>
            <a:xfrm>
              <a:off x="1782734" y="3556441"/>
              <a:ext cx="37918" cy="23598"/>
            </a:xfrm>
            <a:custGeom>
              <a:avLst/>
              <a:gdLst/>
              <a:ahLst/>
              <a:cxnLst/>
              <a:rect l="l" t="t" r="r" b="b"/>
              <a:pathLst>
                <a:path w="1451" h="903" extrusionOk="0">
                  <a:moveTo>
                    <a:pt x="1141" y="0"/>
                  </a:moveTo>
                  <a:cubicBezTo>
                    <a:pt x="1105" y="0"/>
                    <a:pt x="1067" y="10"/>
                    <a:pt x="1029" y="33"/>
                  </a:cubicBezTo>
                  <a:lnTo>
                    <a:pt x="1029" y="24"/>
                  </a:lnTo>
                  <a:lnTo>
                    <a:pt x="212" y="505"/>
                  </a:lnTo>
                  <a:cubicBezTo>
                    <a:pt x="1" y="618"/>
                    <a:pt x="118" y="902"/>
                    <a:pt x="310" y="902"/>
                  </a:cubicBezTo>
                  <a:cubicBezTo>
                    <a:pt x="346" y="902"/>
                    <a:pt x="384" y="893"/>
                    <a:pt x="423" y="870"/>
                  </a:cubicBezTo>
                  <a:lnTo>
                    <a:pt x="1241" y="399"/>
                  </a:lnTo>
                  <a:cubicBezTo>
                    <a:pt x="1451" y="278"/>
                    <a:pt x="1328" y="0"/>
                    <a:pt x="114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2" name="Google Shape;14792;p73"/>
            <p:cNvSpPr/>
            <p:nvPr/>
          </p:nvSpPr>
          <p:spPr>
            <a:xfrm>
              <a:off x="2016933" y="3558218"/>
              <a:ext cx="37971" cy="23833"/>
            </a:xfrm>
            <a:custGeom>
              <a:avLst/>
              <a:gdLst/>
              <a:ahLst/>
              <a:cxnLst/>
              <a:rect l="l" t="t" r="r" b="b"/>
              <a:pathLst>
                <a:path w="1453" h="912" extrusionOk="0">
                  <a:moveTo>
                    <a:pt x="314" y="0"/>
                  </a:moveTo>
                  <a:cubicBezTo>
                    <a:pt x="125" y="0"/>
                    <a:pt x="1" y="286"/>
                    <a:pt x="212" y="408"/>
                  </a:cubicBezTo>
                  <a:lnTo>
                    <a:pt x="1039" y="879"/>
                  </a:lnTo>
                  <a:cubicBezTo>
                    <a:pt x="1076" y="902"/>
                    <a:pt x="1113" y="911"/>
                    <a:pt x="1148" y="911"/>
                  </a:cubicBezTo>
                  <a:cubicBezTo>
                    <a:pt x="1334" y="911"/>
                    <a:pt x="1453" y="627"/>
                    <a:pt x="1250" y="514"/>
                  </a:cubicBezTo>
                  <a:lnTo>
                    <a:pt x="423" y="33"/>
                  </a:lnTo>
                  <a:cubicBezTo>
                    <a:pt x="386" y="10"/>
                    <a:pt x="348" y="0"/>
                    <a:pt x="314"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3" name="Google Shape;14793;p73"/>
            <p:cNvSpPr/>
            <p:nvPr/>
          </p:nvSpPr>
          <p:spPr>
            <a:xfrm>
              <a:off x="1915147" y="3348218"/>
              <a:ext cx="11080" cy="36089"/>
            </a:xfrm>
            <a:custGeom>
              <a:avLst/>
              <a:gdLst/>
              <a:ahLst/>
              <a:cxnLst/>
              <a:rect l="l" t="t" r="r" b="b"/>
              <a:pathLst>
                <a:path w="424" h="1381" extrusionOk="0">
                  <a:moveTo>
                    <a:pt x="212" y="1"/>
                  </a:moveTo>
                  <a:cubicBezTo>
                    <a:pt x="97" y="1"/>
                    <a:pt x="1" y="97"/>
                    <a:pt x="1" y="212"/>
                  </a:cubicBezTo>
                  <a:lnTo>
                    <a:pt x="1" y="1164"/>
                  </a:lnTo>
                  <a:cubicBezTo>
                    <a:pt x="1" y="1309"/>
                    <a:pt x="106" y="1381"/>
                    <a:pt x="212" y="1381"/>
                  </a:cubicBezTo>
                  <a:cubicBezTo>
                    <a:pt x="318" y="1381"/>
                    <a:pt x="424" y="1309"/>
                    <a:pt x="424" y="1164"/>
                  </a:cubicBezTo>
                  <a:lnTo>
                    <a:pt x="424" y="212"/>
                  </a:lnTo>
                  <a:cubicBezTo>
                    <a:pt x="424" y="97"/>
                    <a:pt x="328"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4" name="Google Shape;14794;p73"/>
            <p:cNvSpPr/>
            <p:nvPr/>
          </p:nvSpPr>
          <p:spPr>
            <a:xfrm>
              <a:off x="1839363" y="3367399"/>
              <a:ext cx="27126" cy="32796"/>
            </a:xfrm>
            <a:custGeom>
              <a:avLst/>
              <a:gdLst/>
              <a:ahLst/>
              <a:cxnLst/>
              <a:rect l="l" t="t" r="r" b="b"/>
              <a:pathLst>
                <a:path w="1038" h="1255" extrusionOk="0">
                  <a:moveTo>
                    <a:pt x="287" y="1"/>
                  </a:moveTo>
                  <a:cubicBezTo>
                    <a:pt x="142" y="1"/>
                    <a:pt x="1" y="154"/>
                    <a:pt x="93" y="325"/>
                  </a:cubicBezTo>
                  <a:lnTo>
                    <a:pt x="574" y="1142"/>
                  </a:lnTo>
                  <a:cubicBezTo>
                    <a:pt x="616" y="1221"/>
                    <a:pt x="683" y="1254"/>
                    <a:pt x="750" y="1254"/>
                  </a:cubicBezTo>
                  <a:cubicBezTo>
                    <a:pt x="894" y="1254"/>
                    <a:pt x="1038" y="1101"/>
                    <a:pt x="939" y="930"/>
                  </a:cubicBezTo>
                  <a:lnTo>
                    <a:pt x="468" y="113"/>
                  </a:lnTo>
                  <a:cubicBezTo>
                    <a:pt x="422" y="34"/>
                    <a:pt x="354" y="1"/>
                    <a:pt x="28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5" name="Google Shape;14795;p73"/>
            <p:cNvSpPr/>
            <p:nvPr/>
          </p:nvSpPr>
          <p:spPr>
            <a:xfrm>
              <a:off x="1783988" y="3420997"/>
              <a:ext cx="37971" cy="23754"/>
            </a:xfrm>
            <a:custGeom>
              <a:avLst/>
              <a:gdLst/>
              <a:ahLst/>
              <a:cxnLst/>
              <a:rect l="l" t="t" r="r" b="b"/>
              <a:pathLst>
                <a:path w="1453" h="909" extrusionOk="0">
                  <a:moveTo>
                    <a:pt x="310" y="1"/>
                  </a:moveTo>
                  <a:cubicBezTo>
                    <a:pt x="118" y="1"/>
                    <a:pt x="1" y="285"/>
                    <a:pt x="212" y="399"/>
                  </a:cubicBezTo>
                  <a:lnTo>
                    <a:pt x="1029" y="880"/>
                  </a:lnTo>
                  <a:cubicBezTo>
                    <a:pt x="1067" y="900"/>
                    <a:pt x="1104" y="909"/>
                    <a:pt x="1138" y="909"/>
                  </a:cubicBezTo>
                  <a:cubicBezTo>
                    <a:pt x="1332" y="909"/>
                    <a:pt x="1453" y="627"/>
                    <a:pt x="1241" y="505"/>
                  </a:cubicBezTo>
                  <a:lnTo>
                    <a:pt x="423" y="33"/>
                  </a:lnTo>
                  <a:cubicBezTo>
                    <a:pt x="384" y="11"/>
                    <a:pt x="346" y="1"/>
                    <a:pt x="31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6" name="Google Shape;14796;p73"/>
            <p:cNvSpPr/>
            <p:nvPr/>
          </p:nvSpPr>
          <p:spPr>
            <a:xfrm>
              <a:off x="1764389" y="3494716"/>
              <a:ext cx="37971" cy="11106"/>
            </a:xfrm>
            <a:custGeom>
              <a:avLst/>
              <a:gdLst/>
              <a:ahLst/>
              <a:cxnLst/>
              <a:rect l="l" t="t" r="r" b="b"/>
              <a:pathLst>
                <a:path w="1453" h="425" extrusionOk="0">
                  <a:moveTo>
                    <a:pt x="289" y="1"/>
                  </a:moveTo>
                  <a:cubicBezTo>
                    <a:pt x="0" y="1"/>
                    <a:pt x="0" y="424"/>
                    <a:pt x="289" y="424"/>
                  </a:cubicBezTo>
                  <a:lnTo>
                    <a:pt x="1231" y="424"/>
                  </a:lnTo>
                  <a:cubicBezTo>
                    <a:pt x="1356" y="424"/>
                    <a:pt x="1452" y="328"/>
                    <a:pt x="1452" y="213"/>
                  </a:cubicBezTo>
                  <a:cubicBezTo>
                    <a:pt x="1452" y="97"/>
                    <a:pt x="1356" y="1"/>
                    <a:pt x="123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7" name="Google Shape;14797;p73"/>
            <p:cNvSpPr/>
            <p:nvPr/>
          </p:nvSpPr>
          <p:spPr>
            <a:xfrm>
              <a:off x="2034756" y="3496990"/>
              <a:ext cx="39748" cy="11342"/>
            </a:xfrm>
            <a:custGeom>
              <a:avLst/>
              <a:gdLst/>
              <a:ahLst/>
              <a:cxnLst/>
              <a:rect l="l" t="t" r="r" b="b"/>
              <a:pathLst>
                <a:path w="1521" h="434" extrusionOk="0">
                  <a:moveTo>
                    <a:pt x="289" y="1"/>
                  </a:moveTo>
                  <a:cubicBezTo>
                    <a:pt x="1" y="10"/>
                    <a:pt x="1" y="433"/>
                    <a:pt x="289" y="433"/>
                  </a:cubicBezTo>
                  <a:lnTo>
                    <a:pt x="1241" y="433"/>
                  </a:lnTo>
                  <a:cubicBezTo>
                    <a:pt x="1520" y="433"/>
                    <a:pt x="1520" y="1"/>
                    <a:pt x="124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8" name="Google Shape;14798;p73"/>
            <p:cNvSpPr/>
            <p:nvPr/>
          </p:nvSpPr>
          <p:spPr>
            <a:xfrm>
              <a:off x="2018684" y="3423009"/>
              <a:ext cx="37448" cy="23754"/>
            </a:xfrm>
            <a:custGeom>
              <a:avLst/>
              <a:gdLst/>
              <a:ahLst/>
              <a:cxnLst/>
              <a:rect l="l" t="t" r="r" b="b"/>
              <a:pathLst>
                <a:path w="1433" h="909" extrusionOk="0">
                  <a:moveTo>
                    <a:pt x="1123" y="1"/>
                  </a:moveTo>
                  <a:cubicBezTo>
                    <a:pt x="1088" y="1"/>
                    <a:pt x="1049" y="11"/>
                    <a:pt x="1010" y="33"/>
                  </a:cubicBezTo>
                  <a:lnTo>
                    <a:pt x="193" y="504"/>
                  </a:lnTo>
                  <a:cubicBezTo>
                    <a:pt x="1" y="620"/>
                    <a:pt x="77" y="908"/>
                    <a:pt x="299" y="908"/>
                  </a:cubicBezTo>
                  <a:cubicBezTo>
                    <a:pt x="337" y="908"/>
                    <a:pt x="366" y="899"/>
                    <a:pt x="404" y="879"/>
                  </a:cubicBezTo>
                  <a:lnTo>
                    <a:pt x="1222" y="399"/>
                  </a:lnTo>
                  <a:cubicBezTo>
                    <a:pt x="1433" y="285"/>
                    <a:pt x="1315" y="1"/>
                    <a:pt x="112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9" name="Google Shape;14799;p73"/>
            <p:cNvSpPr/>
            <p:nvPr/>
          </p:nvSpPr>
          <p:spPr>
            <a:xfrm>
              <a:off x="1974573" y="3368627"/>
              <a:ext cx="26054" cy="32822"/>
            </a:xfrm>
            <a:custGeom>
              <a:avLst/>
              <a:gdLst/>
              <a:ahLst/>
              <a:cxnLst/>
              <a:rect l="l" t="t" r="r" b="b"/>
              <a:pathLst>
                <a:path w="997" h="1256" extrusionOk="0">
                  <a:moveTo>
                    <a:pt x="757" y="0"/>
                  </a:moveTo>
                  <a:cubicBezTo>
                    <a:pt x="683" y="0"/>
                    <a:pt x="612" y="39"/>
                    <a:pt x="573" y="105"/>
                  </a:cubicBezTo>
                  <a:lnTo>
                    <a:pt x="92" y="932"/>
                  </a:lnTo>
                  <a:cubicBezTo>
                    <a:pt x="0" y="1102"/>
                    <a:pt x="142" y="1255"/>
                    <a:pt x="286" y="1255"/>
                  </a:cubicBezTo>
                  <a:cubicBezTo>
                    <a:pt x="354" y="1255"/>
                    <a:pt x="422" y="1222"/>
                    <a:pt x="467" y="1143"/>
                  </a:cubicBezTo>
                  <a:lnTo>
                    <a:pt x="938" y="326"/>
                  </a:lnTo>
                  <a:cubicBezTo>
                    <a:pt x="996" y="220"/>
                    <a:pt x="967" y="85"/>
                    <a:pt x="862" y="28"/>
                  </a:cubicBezTo>
                  <a:cubicBezTo>
                    <a:pt x="828" y="9"/>
                    <a:pt x="792" y="0"/>
                    <a:pt x="757"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0" name="Google Shape;14800;p73"/>
            <p:cNvSpPr/>
            <p:nvPr/>
          </p:nvSpPr>
          <p:spPr>
            <a:xfrm>
              <a:off x="1820914" y="3408009"/>
              <a:ext cx="218651" cy="273450"/>
            </a:xfrm>
            <a:custGeom>
              <a:avLst/>
              <a:gdLst/>
              <a:ahLst/>
              <a:cxnLst/>
              <a:rect l="l" t="t" r="r" b="b"/>
              <a:pathLst>
                <a:path w="8367" h="10464" extrusionOk="0">
                  <a:moveTo>
                    <a:pt x="3813" y="0"/>
                  </a:moveTo>
                  <a:cubicBezTo>
                    <a:pt x="2378" y="0"/>
                    <a:pt x="1085" y="876"/>
                    <a:pt x="549" y="2213"/>
                  </a:cubicBezTo>
                  <a:cubicBezTo>
                    <a:pt x="1" y="3579"/>
                    <a:pt x="366" y="5136"/>
                    <a:pt x="1453" y="6127"/>
                  </a:cubicBezTo>
                  <a:cubicBezTo>
                    <a:pt x="1885" y="6521"/>
                    <a:pt x="2126" y="7088"/>
                    <a:pt x="2126" y="7675"/>
                  </a:cubicBezTo>
                  <a:lnTo>
                    <a:pt x="2126" y="9868"/>
                  </a:lnTo>
                  <a:cubicBezTo>
                    <a:pt x="2126" y="10194"/>
                    <a:pt x="2385" y="10464"/>
                    <a:pt x="2722" y="10464"/>
                  </a:cubicBezTo>
                  <a:lnTo>
                    <a:pt x="4905" y="10464"/>
                  </a:lnTo>
                  <a:cubicBezTo>
                    <a:pt x="5241" y="10464"/>
                    <a:pt x="5511" y="10194"/>
                    <a:pt x="5511" y="9868"/>
                  </a:cubicBezTo>
                  <a:lnTo>
                    <a:pt x="5511" y="7665"/>
                  </a:lnTo>
                  <a:cubicBezTo>
                    <a:pt x="5511" y="7069"/>
                    <a:pt x="5761" y="6502"/>
                    <a:pt x="6203" y="6108"/>
                  </a:cubicBezTo>
                  <a:cubicBezTo>
                    <a:pt x="8367" y="4108"/>
                    <a:pt x="7270" y="492"/>
                    <a:pt x="4357" y="40"/>
                  </a:cubicBezTo>
                  <a:cubicBezTo>
                    <a:pt x="4203" y="21"/>
                    <a:pt x="4049" y="1"/>
                    <a:pt x="3905" y="1"/>
                  </a:cubicBezTo>
                  <a:cubicBezTo>
                    <a:pt x="3874" y="1"/>
                    <a:pt x="3843" y="0"/>
                    <a:pt x="381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1" name="Google Shape;14801;p73"/>
            <p:cNvSpPr/>
            <p:nvPr/>
          </p:nvSpPr>
          <p:spPr>
            <a:xfrm>
              <a:off x="1829720" y="3409028"/>
              <a:ext cx="209844" cy="272431"/>
            </a:xfrm>
            <a:custGeom>
              <a:avLst/>
              <a:gdLst/>
              <a:ahLst/>
              <a:cxnLst/>
              <a:rect l="l" t="t" r="r" b="b"/>
              <a:pathLst>
                <a:path w="8030" h="10425" extrusionOk="0">
                  <a:moveTo>
                    <a:pt x="4020" y="1"/>
                  </a:moveTo>
                  <a:cubicBezTo>
                    <a:pt x="1096" y="453"/>
                    <a:pt x="0" y="4097"/>
                    <a:pt x="2202" y="6088"/>
                  </a:cubicBezTo>
                  <a:cubicBezTo>
                    <a:pt x="2625" y="6482"/>
                    <a:pt x="2875" y="7049"/>
                    <a:pt x="2866" y="7636"/>
                  </a:cubicBezTo>
                  <a:lnTo>
                    <a:pt x="2866" y="9829"/>
                  </a:lnTo>
                  <a:cubicBezTo>
                    <a:pt x="2866" y="10155"/>
                    <a:pt x="3135" y="10425"/>
                    <a:pt x="3472" y="10425"/>
                  </a:cubicBezTo>
                  <a:lnTo>
                    <a:pt x="4568" y="10425"/>
                  </a:lnTo>
                  <a:cubicBezTo>
                    <a:pt x="4904" y="10425"/>
                    <a:pt x="5174" y="10155"/>
                    <a:pt x="5174" y="9829"/>
                  </a:cubicBezTo>
                  <a:lnTo>
                    <a:pt x="5174" y="7626"/>
                  </a:lnTo>
                  <a:cubicBezTo>
                    <a:pt x="5174" y="7030"/>
                    <a:pt x="5424" y="6463"/>
                    <a:pt x="5866" y="6069"/>
                  </a:cubicBezTo>
                  <a:cubicBezTo>
                    <a:pt x="8030" y="4069"/>
                    <a:pt x="6933" y="453"/>
                    <a:pt x="4020"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2" name="Google Shape;14802;p73"/>
            <p:cNvSpPr/>
            <p:nvPr/>
          </p:nvSpPr>
          <p:spPr>
            <a:xfrm>
              <a:off x="1865652" y="3465579"/>
              <a:ext cx="110096" cy="161290"/>
            </a:xfrm>
            <a:custGeom>
              <a:avLst/>
              <a:gdLst/>
              <a:ahLst/>
              <a:cxnLst/>
              <a:rect l="l" t="t" r="r" b="b"/>
              <a:pathLst>
                <a:path w="4213" h="6172" extrusionOk="0">
                  <a:moveTo>
                    <a:pt x="885" y="424"/>
                  </a:moveTo>
                  <a:cubicBezTo>
                    <a:pt x="1106" y="424"/>
                    <a:pt x="1289" y="606"/>
                    <a:pt x="1289" y="828"/>
                  </a:cubicBezTo>
                  <a:lnTo>
                    <a:pt x="1289" y="1241"/>
                  </a:lnTo>
                  <a:lnTo>
                    <a:pt x="837" y="1241"/>
                  </a:lnTo>
                  <a:cubicBezTo>
                    <a:pt x="289" y="1241"/>
                    <a:pt x="289" y="424"/>
                    <a:pt x="837" y="424"/>
                  </a:cubicBezTo>
                  <a:close/>
                  <a:moveTo>
                    <a:pt x="3385" y="424"/>
                  </a:moveTo>
                  <a:cubicBezTo>
                    <a:pt x="3924" y="424"/>
                    <a:pt x="3924" y="1241"/>
                    <a:pt x="3385" y="1241"/>
                  </a:cubicBezTo>
                  <a:lnTo>
                    <a:pt x="2924" y="1241"/>
                  </a:lnTo>
                  <a:lnTo>
                    <a:pt x="2924" y="828"/>
                  </a:lnTo>
                  <a:cubicBezTo>
                    <a:pt x="2924" y="606"/>
                    <a:pt x="3106" y="424"/>
                    <a:pt x="3327" y="424"/>
                  </a:cubicBezTo>
                  <a:close/>
                  <a:moveTo>
                    <a:pt x="837" y="1"/>
                  </a:moveTo>
                  <a:cubicBezTo>
                    <a:pt x="375" y="1"/>
                    <a:pt x="0" y="376"/>
                    <a:pt x="0" y="837"/>
                  </a:cubicBezTo>
                  <a:cubicBezTo>
                    <a:pt x="0" y="1289"/>
                    <a:pt x="375" y="1664"/>
                    <a:pt x="837" y="1664"/>
                  </a:cubicBezTo>
                  <a:lnTo>
                    <a:pt x="1289" y="1664"/>
                  </a:lnTo>
                  <a:lnTo>
                    <a:pt x="1289" y="3395"/>
                  </a:lnTo>
                  <a:cubicBezTo>
                    <a:pt x="1289" y="3534"/>
                    <a:pt x="1395" y="3604"/>
                    <a:pt x="1500" y="3604"/>
                  </a:cubicBezTo>
                  <a:cubicBezTo>
                    <a:pt x="1606" y="3604"/>
                    <a:pt x="1712" y="3534"/>
                    <a:pt x="1712" y="3395"/>
                  </a:cubicBezTo>
                  <a:lnTo>
                    <a:pt x="1712" y="1664"/>
                  </a:lnTo>
                  <a:lnTo>
                    <a:pt x="2501" y="1664"/>
                  </a:lnTo>
                  <a:lnTo>
                    <a:pt x="2501" y="5962"/>
                  </a:lnTo>
                  <a:cubicBezTo>
                    <a:pt x="2501" y="6102"/>
                    <a:pt x="2606" y="6172"/>
                    <a:pt x="2712" y="6172"/>
                  </a:cubicBezTo>
                  <a:cubicBezTo>
                    <a:pt x="2818" y="6172"/>
                    <a:pt x="2924" y="6102"/>
                    <a:pt x="2924" y="5962"/>
                  </a:cubicBezTo>
                  <a:lnTo>
                    <a:pt x="2924" y="1664"/>
                  </a:lnTo>
                  <a:lnTo>
                    <a:pt x="3385" y="1664"/>
                  </a:lnTo>
                  <a:cubicBezTo>
                    <a:pt x="3847" y="1664"/>
                    <a:pt x="4212" y="1289"/>
                    <a:pt x="4212" y="837"/>
                  </a:cubicBezTo>
                  <a:cubicBezTo>
                    <a:pt x="4212" y="376"/>
                    <a:pt x="3847" y="1"/>
                    <a:pt x="3385" y="1"/>
                  </a:cubicBezTo>
                  <a:lnTo>
                    <a:pt x="3327" y="1"/>
                  </a:lnTo>
                  <a:cubicBezTo>
                    <a:pt x="2876" y="1"/>
                    <a:pt x="2501" y="376"/>
                    <a:pt x="2501" y="828"/>
                  </a:cubicBezTo>
                  <a:lnTo>
                    <a:pt x="2501" y="1241"/>
                  </a:lnTo>
                  <a:lnTo>
                    <a:pt x="1712" y="1241"/>
                  </a:lnTo>
                  <a:lnTo>
                    <a:pt x="1712" y="828"/>
                  </a:lnTo>
                  <a:cubicBezTo>
                    <a:pt x="1712" y="376"/>
                    <a:pt x="1337" y="1"/>
                    <a:pt x="875"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3" name="Google Shape;14803;p73"/>
            <p:cNvSpPr/>
            <p:nvPr/>
          </p:nvSpPr>
          <p:spPr>
            <a:xfrm>
              <a:off x="1899311" y="3570866"/>
              <a:ext cx="11080" cy="55950"/>
            </a:xfrm>
            <a:custGeom>
              <a:avLst/>
              <a:gdLst/>
              <a:ahLst/>
              <a:cxnLst/>
              <a:rect l="l" t="t" r="r" b="b"/>
              <a:pathLst>
                <a:path w="424" h="2141" extrusionOk="0">
                  <a:moveTo>
                    <a:pt x="212" y="1"/>
                  </a:moveTo>
                  <a:cubicBezTo>
                    <a:pt x="97" y="1"/>
                    <a:pt x="1" y="97"/>
                    <a:pt x="1" y="222"/>
                  </a:cubicBezTo>
                  <a:lnTo>
                    <a:pt x="1" y="1924"/>
                  </a:lnTo>
                  <a:cubicBezTo>
                    <a:pt x="1" y="2068"/>
                    <a:pt x="107" y="2140"/>
                    <a:pt x="212" y="2140"/>
                  </a:cubicBezTo>
                  <a:cubicBezTo>
                    <a:pt x="318" y="2140"/>
                    <a:pt x="424" y="2068"/>
                    <a:pt x="424" y="1924"/>
                  </a:cubicBezTo>
                  <a:lnTo>
                    <a:pt x="424" y="222"/>
                  </a:lnTo>
                  <a:cubicBezTo>
                    <a:pt x="424" y="97"/>
                    <a:pt x="328" y="1"/>
                    <a:pt x="21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4" name="Google Shape;14804;p73"/>
            <p:cNvSpPr/>
            <p:nvPr/>
          </p:nvSpPr>
          <p:spPr>
            <a:xfrm>
              <a:off x="1899311" y="3584429"/>
              <a:ext cx="5305" cy="42518"/>
            </a:xfrm>
            <a:custGeom>
              <a:avLst/>
              <a:gdLst/>
              <a:ahLst/>
              <a:cxnLst/>
              <a:rect l="l" t="t" r="r" b="b"/>
              <a:pathLst>
                <a:path w="203" h="1627" extrusionOk="0">
                  <a:moveTo>
                    <a:pt x="1" y="1"/>
                  </a:moveTo>
                  <a:lnTo>
                    <a:pt x="1" y="1405"/>
                  </a:lnTo>
                  <a:cubicBezTo>
                    <a:pt x="1" y="1520"/>
                    <a:pt x="87" y="1616"/>
                    <a:pt x="203" y="1626"/>
                  </a:cubicBezTo>
                  <a:lnTo>
                    <a:pt x="203" y="924"/>
                  </a:lnTo>
                  <a:cubicBezTo>
                    <a:pt x="203" y="607"/>
                    <a:pt x="136" y="289"/>
                    <a:pt x="1"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5" name="Google Shape;14805;p73"/>
            <p:cNvSpPr/>
            <p:nvPr/>
          </p:nvSpPr>
          <p:spPr>
            <a:xfrm>
              <a:off x="1891524" y="3678663"/>
              <a:ext cx="58328" cy="36220"/>
            </a:xfrm>
            <a:custGeom>
              <a:avLst/>
              <a:gdLst/>
              <a:ahLst/>
              <a:cxnLst/>
              <a:rect l="l" t="t" r="r" b="b"/>
              <a:pathLst>
                <a:path w="2232" h="1386" extrusionOk="0">
                  <a:moveTo>
                    <a:pt x="1" y="1"/>
                  </a:moveTo>
                  <a:lnTo>
                    <a:pt x="1" y="270"/>
                  </a:lnTo>
                  <a:cubicBezTo>
                    <a:pt x="1" y="886"/>
                    <a:pt x="501" y="1386"/>
                    <a:pt x="1116" y="1386"/>
                  </a:cubicBezTo>
                  <a:cubicBezTo>
                    <a:pt x="1732" y="1386"/>
                    <a:pt x="2232" y="886"/>
                    <a:pt x="2232" y="270"/>
                  </a:cubicBezTo>
                  <a:lnTo>
                    <a:pt x="223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6" name="Google Shape;14806;p73"/>
            <p:cNvSpPr/>
            <p:nvPr/>
          </p:nvSpPr>
          <p:spPr>
            <a:xfrm>
              <a:off x="1876210" y="3611842"/>
              <a:ext cx="88720" cy="34939"/>
            </a:xfrm>
            <a:custGeom>
              <a:avLst/>
              <a:gdLst/>
              <a:ahLst/>
              <a:cxnLst/>
              <a:rect l="l" t="t" r="r" b="b"/>
              <a:pathLst>
                <a:path w="3395" h="1337" extrusionOk="0">
                  <a:moveTo>
                    <a:pt x="0" y="0"/>
                  </a:moveTo>
                  <a:lnTo>
                    <a:pt x="0" y="1337"/>
                  </a:lnTo>
                  <a:lnTo>
                    <a:pt x="3395" y="1337"/>
                  </a:lnTo>
                  <a:lnTo>
                    <a:pt x="3395"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7" name="Google Shape;14807;p73"/>
            <p:cNvSpPr/>
            <p:nvPr/>
          </p:nvSpPr>
          <p:spPr>
            <a:xfrm>
              <a:off x="1876445" y="3646755"/>
              <a:ext cx="88485" cy="34965"/>
            </a:xfrm>
            <a:custGeom>
              <a:avLst/>
              <a:gdLst/>
              <a:ahLst/>
              <a:cxnLst/>
              <a:rect l="l" t="t" r="r" b="b"/>
              <a:pathLst>
                <a:path w="3386" h="1338" extrusionOk="0">
                  <a:moveTo>
                    <a:pt x="1" y="1"/>
                  </a:moveTo>
                  <a:lnTo>
                    <a:pt x="1" y="732"/>
                  </a:lnTo>
                  <a:cubicBezTo>
                    <a:pt x="1" y="1068"/>
                    <a:pt x="260" y="1337"/>
                    <a:pt x="597" y="1337"/>
                  </a:cubicBezTo>
                  <a:lnTo>
                    <a:pt x="2780" y="1337"/>
                  </a:lnTo>
                  <a:cubicBezTo>
                    <a:pt x="3116" y="1337"/>
                    <a:pt x="3386" y="1068"/>
                    <a:pt x="3386" y="732"/>
                  </a:cubicBezTo>
                  <a:lnTo>
                    <a:pt x="3386"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8" name="Google Shape;14808;p73"/>
            <p:cNvSpPr/>
            <p:nvPr/>
          </p:nvSpPr>
          <p:spPr>
            <a:xfrm>
              <a:off x="1920687" y="3678663"/>
              <a:ext cx="29164" cy="32195"/>
            </a:xfrm>
            <a:custGeom>
              <a:avLst/>
              <a:gdLst/>
              <a:ahLst/>
              <a:cxnLst/>
              <a:rect l="l" t="t" r="r" b="b"/>
              <a:pathLst>
                <a:path w="1116" h="1232" extrusionOk="0">
                  <a:moveTo>
                    <a:pt x="0" y="1"/>
                  </a:moveTo>
                  <a:lnTo>
                    <a:pt x="0" y="270"/>
                  </a:lnTo>
                  <a:cubicBezTo>
                    <a:pt x="0" y="664"/>
                    <a:pt x="212" y="1039"/>
                    <a:pt x="558" y="1232"/>
                  </a:cubicBezTo>
                  <a:cubicBezTo>
                    <a:pt x="895" y="1030"/>
                    <a:pt x="1106" y="664"/>
                    <a:pt x="1116" y="270"/>
                  </a:cubicBezTo>
                  <a:lnTo>
                    <a:pt x="1116"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9" name="Google Shape;14809;p73"/>
            <p:cNvSpPr/>
            <p:nvPr/>
          </p:nvSpPr>
          <p:spPr>
            <a:xfrm>
              <a:off x="1904590" y="3611842"/>
              <a:ext cx="60340" cy="34939"/>
            </a:xfrm>
            <a:custGeom>
              <a:avLst/>
              <a:gdLst/>
              <a:ahLst/>
              <a:cxnLst/>
              <a:rect l="l" t="t" r="r" b="b"/>
              <a:pathLst>
                <a:path w="2309" h="1337" extrusionOk="0">
                  <a:moveTo>
                    <a:pt x="1" y="0"/>
                  </a:moveTo>
                  <a:lnTo>
                    <a:pt x="1" y="1337"/>
                  </a:lnTo>
                  <a:lnTo>
                    <a:pt x="2309" y="1337"/>
                  </a:lnTo>
                  <a:lnTo>
                    <a:pt x="2309"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0" name="Google Shape;14810;p73"/>
            <p:cNvSpPr/>
            <p:nvPr/>
          </p:nvSpPr>
          <p:spPr>
            <a:xfrm>
              <a:off x="1904590" y="3646755"/>
              <a:ext cx="60340" cy="34965"/>
            </a:xfrm>
            <a:custGeom>
              <a:avLst/>
              <a:gdLst/>
              <a:ahLst/>
              <a:cxnLst/>
              <a:rect l="l" t="t" r="r" b="b"/>
              <a:pathLst>
                <a:path w="2309" h="1338" extrusionOk="0">
                  <a:moveTo>
                    <a:pt x="1" y="1"/>
                  </a:moveTo>
                  <a:lnTo>
                    <a:pt x="1" y="732"/>
                  </a:lnTo>
                  <a:cubicBezTo>
                    <a:pt x="1" y="1068"/>
                    <a:pt x="270" y="1337"/>
                    <a:pt x="607" y="1337"/>
                  </a:cubicBezTo>
                  <a:lnTo>
                    <a:pt x="1703" y="1337"/>
                  </a:lnTo>
                  <a:cubicBezTo>
                    <a:pt x="2039" y="1337"/>
                    <a:pt x="2309" y="1068"/>
                    <a:pt x="2309" y="732"/>
                  </a:cubicBez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11" name="Google Shape;14811;p73"/>
          <p:cNvGrpSpPr/>
          <p:nvPr/>
        </p:nvGrpSpPr>
        <p:grpSpPr>
          <a:xfrm>
            <a:off x="2777572" y="3807287"/>
            <a:ext cx="81716" cy="366717"/>
            <a:chOff x="2777572" y="3807287"/>
            <a:chExt cx="81716" cy="366717"/>
          </a:xfrm>
        </p:grpSpPr>
        <p:sp>
          <p:nvSpPr>
            <p:cNvPr id="14812" name="Google Shape;14812;p73"/>
            <p:cNvSpPr/>
            <p:nvPr/>
          </p:nvSpPr>
          <p:spPr>
            <a:xfrm>
              <a:off x="2777572" y="3941765"/>
              <a:ext cx="81455" cy="181464"/>
            </a:xfrm>
            <a:custGeom>
              <a:avLst/>
              <a:gdLst/>
              <a:ahLst/>
              <a:cxnLst/>
              <a:rect l="l" t="t" r="r" b="b"/>
              <a:pathLst>
                <a:path w="3117" h="6944" extrusionOk="0">
                  <a:moveTo>
                    <a:pt x="578" y="1"/>
                  </a:moveTo>
                  <a:cubicBezTo>
                    <a:pt x="261" y="1"/>
                    <a:pt x="1" y="261"/>
                    <a:pt x="1" y="578"/>
                  </a:cubicBezTo>
                  <a:lnTo>
                    <a:pt x="1" y="6944"/>
                  </a:lnTo>
                  <a:lnTo>
                    <a:pt x="3117" y="6944"/>
                  </a:lnTo>
                  <a:lnTo>
                    <a:pt x="3117" y="578"/>
                  </a:lnTo>
                  <a:cubicBezTo>
                    <a:pt x="3117" y="261"/>
                    <a:pt x="2857" y="1"/>
                    <a:pt x="254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3" name="Google Shape;14813;p73"/>
            <p:cNvSpPr/>
            <p:nvPr/>
          </p:nvSpPr>
          <p:spPr>
            <a:xfrm>
              <a:off x="2796440" y="3941765"/>
              <a:ext cx="62587" cy="181464"/>
            </a:xfrm>
            <a:custGeom>
              <a:avLst/>
              <a:gdLst/>
              <a:ahLst/>
              <a:cxnLst/>
              <a:rect l="l" t="t" r="r" b="b"/>
              <a:pathLst>
                <a:path w="2395" h="6944" extrusionOk="0">
                  <a:moveTo>
                    <a:pt x="577" y="1"/>
                  </a:moveTo>
                  <a:cubicBezTo>
                    <a:pt x="260" y="1"/>
                    <a:pt x="0" y="261"/>
                    <a:pt x="0" y="578"/>
                  </a:cubicBezTo>
                  <a:lnTo>
                    <a:pt x="0" y="6944"/>
                  </a:lnTo>
                  <a:lnTo>
                    <a:pt x="2395" y="6944"/>
                  </a:lnTo>
                  <a:lnTo>
                    <a:pt x="2395" y="578"/>
                  </a:lnTo>
                  <a:cubicBezTo>
                    <a:pt x="2395" y="261"/>
                    <a:pt x="2135" y="1"/>
                    <a:pt x="1818"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4" name="Google Shape;14814;p73"/>
            <p:cNvSpPr/>
            <p:nvPr/>
          </p:nvSpPr>
          <p:spPr>
            <a:xfrm>
              <a:off x="2796440" y="3807287"/>
              <a:ext cx="42988" cy="286282"/>
            </a:xfrm>
            <a:custGeom>
              <a:avLst/>
              <a:gdLst/>
              <a:ahLst/>
              <a:cxnLst/>
              <a:rect l="l" t="t" r="r" b="b"/>
              <a:pathLst>
                <a:path w="1645" h="10955" extrusionOk="0">
                  <a:moveTo>
                    <a:pt x="159" y="1"/>
                  </a:moveTo>
                  <a:cubicBezTo>
                    <a:pt x="76" y="1"/>
                    <a:pt x="0" y="62"/>
                    <a:pt x="0" y="156"/>
                  </a:cubicBezTo>
                  <a:lnTo>
                    <a:pt x="0" y="10359"/>
                  </a:lnTo>
                  <a:cubicBezTo>
                    <a:pt x="0" y="10686"/>
                    <a:pt x="269" y="10955"/>
                    <a:pt x="596" y="10955"/>
                  </a:cubicBezTo>
                  <a:lnTo>
                    <a:pt x="1058" y="10955"/>
                  </a:lnTo>
                  <a:cubicBezTo>
                    <a:pt x="1385" y="10955"/>
                    <a:pt x="1644" y="10686"/>
                    <a:pt x="1644" y="10359"/>
                  </a:cubicBezTo>
                  <a:lnTo>
                    <a:pt x="1644" y="906"/>
                  </a:lnTo>
                  <a:lnTo>
                    <a:pt x="789" y="368"/>
                  </a:lnTo>
                  <a:lnTo>
                    <a:pt x="241" y="22"/>
                  </a:lnTo>
                  <a:cubicBezTo>
                    <a:pt x="214" y="7"/>
                    <a:pt x="186" y="1"/>
                    <a:pt x="15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5" name="Google Shape;14815;p73"/>
            <p:cNvSpPr/>
            <p:nvPr/>
          </p:nvSpPr>
          <p:spPr>
            <a:xfrm>
              <a:off x="2817293" y="3816878"/>
              <a:ext cx="22631" cy="259104"/>
            </a:xfrm>
            <a:custGeom>
              <a:avLst/>
              <a:gdLst/>
              <a:ahLst/>
              <a:cxnLst/>
              <a:rect l="l" t="t" r="r" b="b"/>
              <a:pathLst>
                <a:path w="866" h="9915" extrusionOk="0">
                  <a:moveTo>
                    <a:pt x="0" y="1"/>
                  </a:moveTo>
                  <a:lnTo>
                    <a:pt x="0" y="9319"/>
                  </a:lnTo>
                  <a:cubicBezTo>
                    <a:pt x="0" y="9646"/>
                    <a:pt x="270" y="9915"/>
                    <a:pt x="596" y="9915"/>
                  </a:cubicBezTo>
                  <a:lnTo>
                    <a:pt x="866" y="9915"/>
                  </a:lnTo>
                  <a:lnTo>
                    <a:pt x="866" y="539"/>
                  </a:lnTo>
                  <a:lnTo>
                    <a:pt x="0"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6" name="Google Shape;14816;p73"/>
            <p:cNvSpPr/>
            <p:nvPr/>
          </p:nvSpPr>
          <p:spPr>
            <a:xfrm>
              <a:off x="2796936" y="3843533"/>
              <a:ext cx="42988" cy="40479"/>
            </a:xfrm>
            <a:custGeom>
              <a:avLst/>
              <a:gdLst/>
              <a:ahLst/>
              <a:cxnLst/>
              <a:rect l="l" t="t" r="r" b="b"/>
              <a:pathLst>
                <a:path w="1645" h="1549" extrusionOk="0">
                  <a:moveTo>
                    <a:pt x="0" y="0"/>
                  </a:moveTo>
                  <a:lnTo>
                    <a:pt x="0" y="510"/>
                  </a:lnTo>
                  <a:lnTo>
                    <a:pt x="1645" y="1548"/>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7" name="Google Shape;14817;p73"/>
            <p:cNvSpPr/>
            <p:nvPr/>
          </p:nvSpPr>
          <p:spPr>
            <a:xfrm>
              <a:off x="2796936" y="3888507"/>
              <a:ext cx="42988" cy="40218"/>
            </a:xfrm>
            <a:custGeom>
              <a:avLst/>
              <a:gdLst/>
              <a:ahLst/>
              <a:cxnLst/>
              <a:rect l="l" t="t" r="r" b="b"/>
              <a:pathLst>
                <a:path w="1645" h="1539" extrusionOk="0">
                  <a:moveTo>
                    <a:pt x="0" y="0"/>
                  </a:moveTo>
                  <a:lnTo>
                    <a:pt x="0" y="510"/>
                  </a:lnTo>
                  <a:lnTo>
                    <a:pt x="1645" y="1539"/>
                  </a:lnTo>
                  <a:lnTo>
                    <a:pt x="1645" y="1029"/>
                  </a:lnTo>
                  <a:lnTo>
                    <a:pt x="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8" name="Google Shape;14818;p73"/>
            <p:cNvSpPr/>
            <p:nvPr/>
          </p:nvSpPr>
          <p:spPr>
            <a:xfrm>
              <a:off x="2796936" y="3933220"/>
              <a:ext cx="42988" cy="40505"/>
            </a:xfrm>
            <a:custGeom>
              <a:avLst/>
              <a:gdLst/>
              <a:ahLst/>
              <a:cxnLst/>
              <a:rect l="l" t="t" r="r" b="b"/>
              <a:pathLst>
                <a:path w="1645" h="1550" extrusionOk="0">
                  <a:moveTo>
                    <a:pt x="0" y="1"/>
                  </a:moveTo>
                  <a:lnTo>
                    <a:pt x="0" y="520"/>
                  </a:lnTo>
                  <a:lnTo>
                    <a:pt x="1645" y="1549"/>
                  </a:lnTo>
                  <a:lnTo>
                    <a:pt x="1645" y="1039"/>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9" name="Google Shape;14819;p73"/>
            <p:cNvSpPr/>
            <p:nvPr/>
          </p:nvSpPr>
          <p:spPr>
            <a:xfrm>
              <a:off x="2796936" y="3978455"/>
              <a:ext cx="42988" cy="40244"/>
            </a:xfrm>
            <a:custGeom>
              <a:avLst/>
              <a:gdLst/>
              <a:ahLst/>
              <a:cxnLst/>
              <a:rect l="l" t="t" r="r" b="b"/>
              <a:pathLst>
                <a:path w="1645" h="1540" extrusionOk="0">
                  <a:moveTo>
                    <a:pt x="0" y="1"/>
                  </a:moveTo>
                  <a:lnTo>
                    <a:pt x="0" y="510"/>
                  </a:lnTo>
                  <a:lnTo>
                    <a:pt x="1645" y="1539"/>
                  </a:lnTo>
                  <a:lnTo>
                    <a:pt x="1645" y="1020"/>
                  </a:lnTo>
                  <a:lnTo>
                    <a:pt x="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0" name="Google Shape;14820;p73"/>
            <p:cNvSpPr/>
            <p:nvPr/>
          </p:nvSpPr>
          <p:spPr>
            <a:xfrm>
              <a:off x="2777572" y="4031739"/>
              <a:ext cx="81716" cy="34207"/>
            </a:xfrm>
            <a:custGeom>
              <a:avLst/>
              <a:gdLst/>
              <a:ahLst/>
              <a:cxnLst/>
              <a:rect l="l" t="t" r="r" b="b"/>
              <a:pathLst>
                <a:path w="3127" h="1309" extrusionOk="0">
                  <a:moveTo>
                    <a:pt x="645" y="0"/>
                  </a:moveTo>
                  <a:cubicBezTo>
                    <a:pt x="289" y="0"/>
                    <a:pt x="1" y="289"/>
                    <a:pt x="1" y="654"/>
                  </a:cubicBezTo>
                  <a:cubicBezTo>
                    <a:pt x="1" y="1010"/>
                    <a:pt x="289" y="1299"/>
                    <a:pt x="645" y="1308"/>
                  </a:cubicBezTo>
                  <a:lnTo>
                    <a:pt x="2482" y="1308"/>
                  </a:lnTo>
                  <a:cubicBezTo>
                    <a:pt x="2838" y="1299"/>
                    <a:pt x="3126" y="1010"/>
                    <a:pt x="3126" y="654"/>
                  </a:cubicBezTo>
                  <a:cubicBezTo>
                    <a:pt x="3126" y="289"/>
                    <a:pt x="2838" y="0"/>
                    <a:pt x="248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1" name="Google Shape;14821;p73"/>
            <p:cNvSpPr/>
            <p:nvPr/>
          </p:nvSpPr>
          <p:spPr>
            <a:xfrm>
              <a:off x="2777572" y="4114161"/>
              <a:ext cx="81455" cy="59843"/>
            </a:xfrm>
            <a:custGeom>
              <a:avLst/>
              <a:gdLst/>
              <a:ahLst/>
              <a:cxnLst/>
              <a:rect l="l" t="t" r="r" b="b"/>
              <a:pathLst>
                <a:path w="3117" h="2290" extrusionOk="0">
                  <a:moveTo>
                    <a:pt x="1" y="1"/>
                  </a:moveTo>
                  <a:lnTo>
                    <a:pt x="1" y="722"/>
                  </a:lnTo>
                  <a:cubicBezTo>
                    <a:pt x="1" y="1587"/>
                    <a:pt x="703" y="2289"/>
                    <a:pt x="1568" y="2289"/>
                  </a:cubicBezTo>
                  <a:cubicBezTo>
                    <a:pt x="1693" y="2289"/>
                    <a:pt x="1809" y="2270"/>
                    <a:pt x="1924" y="2241"/>
                  </a:cubicBezTo>
                  <a:lnTo>
                    <a:pt x="1991" y="2231"/>
                  </a:lnTo>
                  <a:lnTo>
                    <a:pt x="2049" y="2212"/>
                  </a:lnTo>
                  <a:lnTo>
                    <a:pt x="2078" y="2203"/>
                  </a:lnTo>
                  <a:lnTo>
                    <a:pt x="2145" y="2174"/>
                  </a:lnTo>
                  <a:lnTo>
                    <a:pt x="2174" y="2164"/>
                  </a:lnTo>
                  <a:lnTo>
                    <a:pt x="2203" y="2145"/>
                  </a:lnTo>
                  <a:lnTo>
                    <a:pt x="2232" y="2135"/>
                  </a:lnTo>
                  <a:lnTo>
                    <a:pt x="2261" y="2116"/>
                  </a:lnTo>
                  <a:lnTo>
                    <a:pt x="2290" y="2106"/>
                  </a:lnTo>
                  <a:cubicBezTo>
                    <a:pt x="2338" y="2078"/>
                    <a:pt x="2386" y="2049"/>
                    <a:pt x="2434" y="2020"/>
                  </a:cubicBezTo>
                  <a:lnTo>
                    <a:pt x="2453" y="2010"/>
                  </a:lnTo>
                  <a:lnTo>
                    <a:pt x="2482" y="1981"/>
                  </a:lnTo>
                  <a:lnTo>
                    <a:pt x="2511" y="1972"/>
                  </a:lnTo>
                  <a:lnTo>
                    <a:pt x="2530" y="1953"/>
                  </a:lnTo>
                  <a:cubicBezTo>
                    <a:pt x="2568" y="1914"/>
                    <a:pt x="2607" y="1885"/>
                    <a:pt x="2645" y="1856"/>
                  </a:cubicBezTo>
                  <a:lnTo>
                    <a:pt x="2665" y="1828"/>
                  </a:lnTo>
                  <a:lnTo>
                    <a:pt x="2693" y="1799"/>
                  </a:lnTo>
                  <a:lnTo>
                    <a:pt x="2722" y="1779"/>
                  </a:lnTo>
                  <a:lnTo>
                    <a:pt x="2761" y="1741"/>
                  </a:lnTo>
                  <a:lnTo>
                    <a:pt x="2780" y="1712"/>
                  </a:lnTo>
                  <a:cubicBezTo>
                    <a:pt x="2809" y="1683"/>
                    <a:pt x="2828" y="1654"/>
                    <a:pt x="2857" y="1616"/>
                  </a:cubicBezTo>
                  <a:lnTo>
                    <a:pt x="2876" y="1587"/>
                  </a:lnTo>
                  <a:lnTo>
                    <a:pt x="2915" y="1529"/>
                  </a:lnTo>
                  <a:lnTo>
                    <a:pt x="2934" y="1491"/>
                  </a:lnTo>
                  <a:lnTo>
                    <a:pt x="2953" y="1462"/>
                  </a:lnTo>
                  <a:lnTo>
                    <a:pt x="2963" y="1433"/>
                  </a:lnTo>
                  <a:cubicBezTo>
                    <a:pt x="3011" y="1337"/>
                    <a:pt x="3059" y="1241"/>
                    <a:pt x="3088" y="1135"/>
                  </a:cubicBezTo>
                  <a:cubicBezTo>
                    <a:pt x="3088" y="1116"/>
                    <a:pt x="3097" y="1097"/>
                    <a:pt x="3107" y="1068"/>
                  </a:cubicBezTo>
                  <a:lnTo>
                    <a:pt x="3107" y="1029"/>
                  </a:lnTo>
                  <a:cubicBezTo>
                    <a:pt x="3117" y="1020"/>
                    <a:pt x="3117" y="1010"/>
                    <a:pt x="3117" y="1001"/>
                  </a:cubicBezTo>
                  <a:lnTo>
                    <a:pt x="3117" y="962"/>
                  </a:lnTo>
                  <a:lnTo>
                    <a:pt x="3117" y="924"/>
                  </a:lnTo>
                  <a:lnTo>
                    <a:pt x="3117" y="895"/>
                  </a:lnTo>
                  <a:lnTo>
                    <a:pt x="3117" y="876"/>
                  </a:lnTo>
                  <a:lnTo>
                    <a:pt x="3117" y="837"/>
                  </a:lnTo>
                  <a:lnTo>
                    <a:pt x="3117" y="799"/>
                  </a:lnTo>
                  <a:lnTo>
                    <a:pt x="3117" y="760"/>
                  </a:lnTo>
                  <a:lnTo>
                    <a:pt x="3117" y="722"/>
                  </a:lnTo>
                  <a:lnTo>
                    <a:pt x="3117"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2" name="Google Shape;14822;p73"/>
            <p:cNvSpPr/>
            <p:nvPr/>
          </p:nvSpPr>
          <p:spPr>
            <a:xfrm>
              <a:off x="2796440" y="4114161"/>
              <a:ext cx="62587" cy="58589"/>
            </a:xfrm>
            <a:custGeom>
              <a:avLst/>
              <a:gdLst/>
              <a:ahLst/>
              <a:cxnLst/>
              <a:rect l="l" t="t" r="r" b="b"/>
              <a:pathLst>
                <a:path w="2395" h="2242" extrusionOk="0">
                  <a:moveTo>
                    <a:pt x="2395" y="1"/>
                  </a:moveTo>
                  <a:lnTo>
                    <a:pt x="0" y="10"/>
                  </a:lnTo>
                  <a:lnTo>
                    <a:pt x="0" y="731"/>
                  </a:lnTo>
                  <a:cubicBezTo>
                    <a:pt x="10" y="1453"/>
                    <a:pt x="500" y="2078"/>
                    <a:pt x="1202" y="2241"/>
                  </a:cubicBezTo>
                  <a:lnTo>
                    <a:pt x="1269" y="2231"/>
                  </a:lnTo>
                  <a:lnTo>
                    <a:pt x="1327" y="2212"/>
                  </a:lnTo>
                  <a:lnTo>
                    <a:pt x="1356" y="2203"/>
                  </a:lnTo>
                  <a:lnTo>
                    <a:pt x="1423" y="2174"/>
                  </a:lnTo>
                  <a:lnTo>
                    <a:pt x="1452" y="2164"/>
                  </a:lnTo>
                  <a:lnTo>
                    <a:pt x="1481" y="2145"/>
                  </a:lnTo>
                  <a:lnTo>
                    <a:pt x="1510" y="2135"/>
                  </a:lnTo>
                  <a:lnTo>
                    <a:pt x="1539" y="2116"/>
                  </a:lnTo>
                  <a:lnTo>
                    <a:pt x="1568" y="2106"/>
                  </a:lnTo>
                  <a:cubicBezTo>
                    <a:pt x="1616" y="2078"/>
                    <a:pt x="1664" y="2049"/>
                    <a:pt x="1712" y="2020"/>
                  </a:cubicBezTo>
                  <a:lnTo>
                    <a:pt x="1731" y="2010"/>
                  </a:lnTo>
                  <a:lnTo>
                    <a:pt x="1760" y="1981"/>
                  </a:lnTo>
                  <a:lnTo>
                    <a:pt x="1789" y="1972"/>
                  </a:lnTo>
                  <a:lnTo>
                    <a:pt x="1808" y="1953"/>
                  </a:lnTo>
                  <a:cubicBezTo>
                    <a:pt x="1846" y="1914"/>
                    <a:pt x="1885" y="1885"/>
                    <a:pt x="1923" y="1856"/>
                  </a:cubicBezTo>
                  <a:lnTo>
                    <a:pt x="1943" y="1828"/>
                  </a:lnTo>
                  <a:lnTo>
                    <a:pt x="1971" y="1799"/>
                  </a:lnTo>
                  <a:lnTo>
                    <a:pt x="2000" y="1779"/>
                  </a:lnTo>
                  <a:lnTo>
                    <a:pt x="2039" y="1741"/>
                  </a:lnTo>
                  <a:lnTo>
                    <a:pt x="2058" y="1712"/>
                  </a:lnTo>
                  <a:cubicBezTo>
                    <a:pt x="2087" y="1683"/>
                    <a:pt x="2106" y="1654"/>
                    <a:pt x="2135" y="1616"/>
                  </a:cubicBezTo>
                  <a:lnTo>
                    <a:pt x="2154" y="1587"/>
                  </a:lnTo>
                  <a:lnTo>
                    <a:pt x="2193" y="1529"/>
                  </a:lnTo>
                  <a:lnTo>
                    <a:pt x="2212" y="1491"/>
                  </a:lnTo>
                  <a:lnTo>
                    <a:pt x="2231" y="1462"/>
                  </a:lnTo>
                  <a:lnTo>
                    <a:pt x="2241" y="1433"/>
                  </a:lnTo>
                  <a:cubicBezTo>
                    <a:pt x="2289" y="1337"/>
                    <a:pt x="2337" y="1241"/>
                    <a:pt x="2366" y="1135"/>
                  </a:cubicBezTo>
                  <a:cubicBezTo>
                    <a:pt x="2366" y="1116"/>
                    <a:pt x="2375" y="1097"/>
                    <a:pt x="2385" y="1068"/>
                  </a:cubicBezTo>
                  <a:lnTo>
                    <a:pt x="2385" y="1029"/>
                  </a:lnTo>
                  <a:cubicBezTo>
                    <a:pt x="2395" y="1020"/>
                    <a:pt x="2395" y="1010"/>
                    <a:pt x="2395" y="1001"/>
                  </a:cubicBezTo>
                  <a:lnTo>
                    <a:pt x="2395" y="962"/>
                  </a:lnTo>
                  <a:lnTo>
                    <a:pt x="2395" y="924"/>
                  </a:lnTo>
                  <a:lnTo>
                    <a:pt x="2395" y="895"/>
                  </a:lnTo>
                  <a:lnTo>
                    <a:pt x="2395" y="876"/>
                  </a:lnTo>
                  <a:lnTo>
                    <a:pt x="2395" y="837"/>
                  </a:lnTo>
                  <a:lnTo>
                    <a:pt x="2395" y="799"/>
                  </a:lnTo>
                  <a:lnTo>
                    <a:pt x="2395" y="760"/>
                  </a:lnTo>
                  <a:lnTo>
                    <a:pt x="2395" y="722"/>
                  </a:lnTo>
                  <a:lnTo>
                    <a:pt x="2395"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23" name="Google Shape;14823;p73"/>
          <p:cNvGrpSpPr/>
          <p:nvPr/>
        </p:nvGrpSpPr>
        <p:grpSpPr>
          <a:xfrm>
            <a:off x="3934014" y="4329780"/>
            <a:ext cx="366665" cy="256334"/>
            <a:chOff x="3934014" y="4329780"/>
            <a:chExt cx="366665" cy="256334"/>
          </a:xfrm>
        </p:grpSpPr>
        <p:sp>
          <p:nvSpPr>
            <p:cNvPr id="14824" name="Google Shape;14824;p73"/>
            <p:cNvSpPr/>
            <p:nvPr/>
          </p:nvSpPr>
          <p:spPr>
            <a:xfrm>
              <a:off x="4086810" y="4338561"/>
              <a:ext cx="108842" cy="40479"/>
            </a:xfrm>
            <a:custGeom>
              <a:avLst/>
              <a:gdLst/>
              <a:ahLst/>
              <a:cxnLst/>
              <a:rect l="l" t="t" r="r" b="b"/>
              <a:pathLst>
                <a:path w="4165" h="1549" extrusionOk="0">
                  <a:moveTo>
                    <a:pt x="1212" y="1"/>
                  </a:moveTo>
                  <a:cubicBezTo>
                    <a:pt x="904" y="1"/>
                    <a:pt x="635" y="174"/>
                    <a:pt x="510" y="453"/>
                  </a:cubicBezTo>
                  <a:lnTo>
                    <a:pt x="0" y="1549"/>
                  </a:lnTo>
                  <a:lnTo>
                    <a:pt x="4164" y="1549"/>
                  </a:lnTo>
                  <a:lnTo>
                    <a:pt x="3645" y="453"/>
                  </a:lnTo>
                  <a:cubicBezTo>
                    <a:pt x="3520" y="174"/>
                    <a:pt x="3251" y="1"/>
                    <a:pt x="29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5" name="Google Shape;14825;p73"/>
            <p:cNvSpPr/>
            <p:nvPr/>
          </p:nvSpPr>
          <p:spPr>
            <a:xfrm>
              <a:off x="4220243" y="4352882"/>
              <a:ext cx="56812" cy="30941"/>
            </a:xfrm>
            <a:custGeom>
              <a:avLst/>
              <a:gdLst/>
              <a:ahLst/>
              <a:cxnLst/>
              <a:rect l="l" t="t" r="r" b="b"/>
              <a:pathLst>
                <a:path w="2174" h="1184" extrusionOk="0">
                  <a:moveTo>
                    <a:pt x="347" y="1"/>
                  </a:moveTo>
                  <a:cubicBezTo>
                    <a:pt x="154" y="1"/>
                    <a:pt x="1" y="155"/>
                    <a:pt x="1" y="347"/>
                  </a:cubicBezTo>
                  <a:lnTo>
                    <a:pt x="1" y="1183"/>
                  </a:lnTo>
                  <a:lnTo>
                    <a:pt x="2174" y="1183"/>
                  </a:lnTo>
                  <a:lnTo>
                    <a:pt x="2174" y="347"/>
                  </a:lnTo>
                  <a:cubicBezTo>
                    <a:pt x="2174" y="155"/>
                    <a:pt x="2020" y="1"/>
                    <a:pt x="183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6" name="Google Shape;14826;p73"/>
            <p:cNvSpPr/>
            <p:nvPr/>
          </p:nvSpPr>
          <p:spPr>
            <a:xfrm>
              <a:off x="3934014" y="4378518"/>
              <a:ext cx="366665" cy="207597"/>
            </a:xfrm>
            <a:custGeom>
              <a:avLst/>
              <a:gdLst/>
              <a:ahLst/>
              <a:cxnLst/>
              <a:rect l="l" t="t" r="r" b="b"/>
              <a:pathLst>
                <a:path w="14031" h="7944" extrusionOk="0">
                  <a:moveTo>
                    <a:pt x="857" y="1"/>
                  </a:moveTo>
                  <a:cubicBezTo>
                    <a:pt x="386" y="1"/>
                    <a:pt x="1" y="376"/>
                    <a:pt x="1" y="856"/>
                  </a:cubicBezTo>
                  <a:lnTo>
                    <a:pt x="1" y="7088"/>
                  </a:lnTo>
                  <a:cubicBezTo>
                    <a:pt x="1" y="7559"/>
                    <a:pt x="386" y="7943"/>
                    <a:pt x="857" y="7943"/>
                  </a:cubicBezTo>
                  <a:lnTo>
                    <a:pt x="13175" y="7943"/>
                  </a:lnTo>
                  <a:cubicBezTo>
                    <a:pt x="13646" y="7943"/>
                    <a:pt x="14031" y="7559"/>
                    <a:pt x="14031" y="7088"/>
                  </a:cubicBezTo>
                  <a:lnTo>
                    <a:pt x="14031" y="856"/>
                  </a:lnTo>
                  <a:cubicBezTo>
                    <a:pt x="14031" y="376"/>
                    <a:pt x="13646" y="1"/>
                    <a:pt x="1317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7" name="Google Shape;14827;p73"/>
            <p:cNvSpPr/>
            <p:nvPr/>
          </p:nvSpPr>
          <p:spPr>
            <a:xfrm>
              <a:off x="4248126" y="4413195"/>
              <a:ext cx="52552" cy="145009"/>
            </a:xfrm>
            <a:custGeom>
              <a:avLst/>
              <a:gdLst/>
              <a:ahLst/>
              <a:cxnLst/>
              <a:rect l="l" t="t" r="r" b="b"/>
              <a:pathLst>
                <a:path w="2011" h="5549" extrusionOk="0">
                  <a:moveTo>
                    <a:pt x="761" y="1"/>
                  </a:moveTo>
                  <a:cubicBezTo>
                    <a:pt x="338" y="29"/>
                    <a:pt x="11" y="376"/>
                    <a:pt x="1" y="799"/>
                  </a:cubicBezTo>
                  <a:lnTo>
                    <a:pt x="1" y="4751"/>
                  </a:lnTo>
                  <a:cubicBezTo>
                    <a:pt x="11" y="5184"/>
                    <a:pt x="366" y="5549"/>
                    <a:pt x="809" y="5549"/>
                  </a:cubicBezTo>
                  <a:lnTo>
                    <a:pt x="2011" y="5549"/>
                  </a:lnTo>
                  <a:lnTo>
                    <a:pt x="2011"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8" name="Google Shape;14828;p73"/>
            <p:cNvSpPr/>
            <p:nvPr/>
          </p:nvSpPr>
          <p:spPr>
            <a:xfrm>
              <a:off x="4024249" y="4393596"/>
              <a:ext cx="209086" cy="178485"/>
            </a:xfrm>
            <a:custGeom>
              <a:avLst/>
              <a:gdLst/>
              <a:ahLst/>
              <a:cxnLst/>
              <a:rect l="l" t="t" r="r" b="b"/>
              <a:pathLst>
                <a:path w="8001" h="6830" extrusionOk="0">
                  <a:moveTo>
                    <a:pt x="4595" y="0"/>
                  </a:moveTo>
                  <a:cubicBezTo>
                    <a:pt x="4589" y="0"/>
                    <a:pt x="4583" y="0"/>
                    <a:pt x="4577" y="1"/>
                  </a:cubicBezTo>
                  <a:cubicBezTo>
                    <a:pt x="1529" y="1"/>
                    <a:pt x="0" y="3674"/>
                    <a:pt x="2154" y="5828"/>
                  </a:cubicBezTo>
                  <a:cubicBezTo>
                    <a:pt x="2809" y="6483"/>
                    <a:pt x="3683" y="6829"/>
                    <a:pt x="4573" y="6829"/>
                  </a:cubicBezTo>
                  <a:cubicBezTo>
                    <a:pt x="5015" y="6829"/>
                    <a:pt x="5461" y="6744"/>
                    <a:pt x="5885" y="6568"/>
                  </a:cubicBezTo>
                  <a:cubicBezTo>
                    <a:pt x="7154" y="6039"/>
                    <a:pt x="7991" y="4799"/>
                    <a:pt x="7991" y="3414"/>
                  </a:cubicBezTo>
                  <a:cubicBezTo>
                    <a:pt x="8001" y="1526"/>
                    <a:pt x="6472" y="0"/>
                    <a:pt x="4595"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9" name="Google Shape;14829;p73"/>
            <p:cNvSpPr/>
            <p:nvPr/>
          </p:nvSpPr>
          <p:spPr>
            <a:xfrm>
              <a:off x="4044842" y="4408674"/>
              <a:ext cx="173154" cy="148197"/>
            </a:xfrm>
            <a:custGeom>
              <a:avLst/>
              <a:gdLst/>
              <a:ahLst/>
              <a:cxnLst/>
              <a:rect l="l" t="t" r="r" b="b"/>
              <a:pathLst>
                <a:path w="6626" h="5671" extrusionOk="0">
                  <a:moveTo>
                    <a:pt x="3807" y="0"/>
                  </a:moveTo>
                  <a:cubicBezTo>
                    <a:pt x="3801" y="0"/>
                    <a:pt x="3795" y="0"/>
                    <a:pt x="3789" y="0"/>
                  </a:cubicBezTo>
                  <a:cubicBezTo>
                    <a:pt x="1260" y="0"/>
                    <a:pt x="1" y="3049"/>
                    <a:pt x="1780" y="4837"/>
                  </a:cubicBezTo>
                  <a:cubicBezTo>
                    <a:pt x="2358" y="5413"/>
                    <a:pt x="3068" y="5670"/>
                    <a:pt x="3764" y="5670"/>
                  </a:cubicBezTo>
                  <a:cubicBezTo>
                    <a:pt x="5221" y="5670"/>
                    <a:pt x="6616" y="4542"/>
                    <a:pt x="6616" y="2837"/>
                  </a:cubicBezTo>
                  <a:cubicBezTo>
                    <a:pt x="6626" y="1276"/>
                    <a:pt x="5366" y="0"/>
                    <a:pt x="3807"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0" name="Google Shape;14830;p73"/>
            <p:cNvSpPr/>
            <p:nvPr/>
          </p:nvSpPr>
          <p:spPr>
            <a:xfrm>
              <a:off x="4084302" y="4427228"/>
              <a:ext cx="120628" cy="107666"/>
            </a:xfrm>
            <a:custGeom>
              <a:avLst/>
              <a:gdLst/>
              <a:ahLst/>
              <a:cxnLst/>
              <a:rect l="l" t="t" r="r" b="b"/>
              <a:pathLst>
                <a:path w="4616" h="4120" extrusionOk="0">
                  <a:moveTo>
                    <a:pt x="2297" y="1"/>
                  </a:moveTo>
                  <a:cubicBezTo>
                    <a:pt x="1700" y="1"/>
                    <a:pt x="1110" y="256"/>
                    <a:pt x="702" y="752"/>
                  </a:cubicBezTo>
                  <a:cubicBezTo>
                    <a:pt x="0" y="1618"/>
                    <a:pt x="106" y="2896"/>
                    <a:pt x="952" y="3627"/>
                  </a:cubicBezTo>
                  <a:cubicBezTo>
                    <a:pt x="1343" y="3957"/>
                    <a:pt x="1821" y="4120"/>
                    <a:pt x="2295" y="4120"/>
                  </a:cubicBezTo>
                  <a:cubicBezTo>
                    <a:pt x="2859" y="4120"/>
                    <a:pt x="3420" y="3889"/>
                    <a:pt x="3827" y="3435"/>
                  </a:cubicBezTo>
                  <a:lnTo>
                    <a:pt x="3837" y="3435"/>
                  </a:lnTo>
                  <a:cubicBezTo>
                    <a:pt x="3876" y="3387"/>
                    <a:pt x="3914" y="3339"/>
                    <a:pt x="3943" y="3291"/>
                  </a:cubicBezTo>
                  <a:lnTo>
                    <a:pt x="3952" y="3291"/>
                  </a:lnTo>
                  <a:cubicBezTo>
                    <a:pt x="4616" y="2396"/>
                    <a:pt x="4453" y="1127"/>
                    <a:pt x="3568" y="435"/>
                  </a:cubicBezTo>
                  <a:cubicBezTo>
                    <a:pt x="3190" y="143"/>
                    <a:pt x="2742" y="1"/>
                    <a:pt x="2297"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1" name="Google Shape;14831;p73"/>
            <p:cNvSpPr/>
            <p:nvPr/>
          </p:nvSpPr>
          <p:spPr>
            <a:xfrm>
              <a:off x="4085739" y="4428065"/>
              <a:ext cx="117936" cy="107823"/>
            </a:xfrm>
            <a:custGeom>
              <a:avLst/>
              <a:gdLst/>
              <a:ahLst/>
              <a:cxnLst/>
              <a:rect l="l" t="t" r="r" b="b"/>
              <a:pathLst>
                <a:path w="4513" h="4126" extrusionOk="0">
                  <a:moveTo>
                    <a:pt x="2221" y="1"/>
                  </a:moveTo>
                  <a:cubicBezTo>
                    <a:pt x="1073" y="1"/>
                    <a:pt x="1" y="988"/>
                    <a:pt x="166" y="2326"/>
                  </a:cubicBezTo>
                  <a:cubicBezTo>
                    <a:pt x="307" y="3459"/>
                    <a:pt x="1258" y="4126"/>
                    <a:pt x="2225" y="4126"/>
                  </a:cubicBezTo>
                  <a:cubicBezTo>
                    <a:pt x="2841" y="4126"/>
                    <a:pt x="3465" y="3854"/>
                    <a:pt x="3888" y="3259"/>
                  </a:cubicBezTo>
                  <a:cubicBezTo>
                    <a:pt x="4513" y="2384"/>
                    <a:pt x="4359" y="1191"/>
                    <a:pt x="3542" y="499"/>
                  </a:cubicBezTo>
                  <a:cubicBezTo>
                    <a:pt x="3137" y="154"/>
                    <a:pt x="2673" y="1"/>
                    <a:pt x="222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2" name="Google Shape;14832;p73"/>
            <p:cNvSpPr/>
            <p:nvPr/>
          </p:nvSpPr>
          <p:spPr>
            <a:xfrm>
              <a:off x="4135809" y="4456157"/>
              <a:ext cx="34207" cy="34207"/>
            </a:xfrm>
            <a:custGeom>
              <a:avLst/>
              <a:gdLst/>
              <a:ahLst/>
              <a:cxnLst/>
              <a:rect l="l" t="t" r="r" b="b"/>
              <a:pathLst>
                <a:path w="1309" h="1309" extrusionOk="0">
                  <a:moveTo>
                    <a:pt x="654" y="1"/>
                  </a:moveTo>
                  <a:cubicBezTo>
                    <a:pt x="299" y="1"/>
                    <a:pt x="1" y="299"/>
                    <a:pt x="1" y="655"/>
                  </a:cubicBezTo>
                  <a:cubicBezTo>
                    <a:pt x="1" y="1020"/>
                    <a:pt x="299" y="1309"/>
                    <a:pt x="654" y="1309"/>
                  </a:cubicBezTo>
                  <a:cubicBezTo>
                    <a:pt x="1020" y="1309"/>
                    <a:pt x="1308" y="1020"/>
                    <a:pt x="1308" y="655"/>
                  </a:cubicBezTo>
                  <a:cubicBezTo>
                    <a:pt x="1308" y="299"/>
                    <a:pt x="1020" y="1"/>
                    <a:pt x="654" y="1"/>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3" name="Google Shape;14833;p73"/>
            <p:cNvSpPr/>
            <p:nvPr/>
          </p:nvSpPr>
          <p:spPr>
            <a:xfrm>
              <a:off x="3966941" y="4329780"/>
              <a:ext cx="34965" cy="30680"/>
            </a:xfrm>
            <a:custGeom>
              <a:avLst/>
              <a:gdLst/>
              <a:ahLst/>
              <a:cxnLst/>
              <a:rect l="l" t="t" r="r" b="b"/>
              <a:pathLst>
                <a:path w="1338" h="1174" extrusionOk="0">
                  <a:moveTo>
                    <a:pt x="337" y="0"/>
                  </a:moveTo>
                  <a:cubicBezTo>
                    <a:pt x="154" y="0"/>
                    <a:pt x="1" y="154"/>
                    <a:pt x="1" y="346"/>
                  </a:cubicBezTo>
                  <a:lnTo>
                    <a:pt x="1" y="827"/>
                  </a:lnTo>
                  <a:cubicBezTo>
                    <a:pt x="1" y="1010"/>
                    <a:pt x="154" y="1164"/>
                    <a:pt x="337" y="1173"/>
                  </a:cubicBezTo>
                  <a:lnTo>
                    <a:pt x="1001" y="1173"/>
                  </a:lnTo>
                  <a:cubicBezTo>
                    <a:pt x="1183" y="1164"/>
                    <a:pt x="1337" y="1010"/>
                    <a:pt x="1337" y="827"/>
                  </a:cubicBezTo>
                  <a:lnTo>
                    <a:pt x="1337" y="346"/>
                  </a:lnTo>
                  <a:cubicBezTo>
                    <a:pt x="1337" y="154"/>
                    <a:pt x="1183" y="0"/>
                    <a:pt x="1001"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4" name="Google Shape;14834;p73"/>
            <p:cNvSpPr/>
            <p:nvPr/>
          </p:nvSpPr>
          <p:spPr>
            <a:xfrm>
              <a:off x="3934014" y="4351627"/>
              <a:ext cx="100793" cy="234487"/>
            </a:xfrm>
            <a:custGeom>
              <a:avLst/>
              <a:gdLst/>
              <a:ahLst/>
              <a:cxnLst/>
              <a:rect l="l" t="t" r="r" b="b"/>
              <a:pathLst>
                <a:path w="3857" h="8973" extrusionOk="0">
                  <a:moveTo>
                    <a:pt x="866" y="1"/>
                  </a:moveTo>
                  <a:cubicBezTo>
                    <a:pt x="386" y="1"/>
                    <a:pt x="1" y="385"/>
                    <a:pt x="1" y="856"/>
                  </a:cubicBezTo>
                  <a:lnTo>
                    <a:pt x="1" y="8117"/>
                  </a:lnTo>
                  <a:cubicBezTo>
                    <a:pt x="1" y="8588"/>
                    <a:pt x="386" y="8972"/>
                    <a:pt x="866" y="8972"/>
                  </a:cubicBezTo>
                  <a:lnTo>
                    <a:pt x="3001" y="8972"/>
                  </a:lnTo>
                  <a:cubicBezTo>
                    <a:pt x="3472" y="8972"/>
                    <a:pt x="3857" y="8588"/>
                    <a:pt x="3857" y="8117"/>
                  </a:cubicBezTo>
                  <a:lnTo>
                    <a:pt x="3857" y="856"/>
                  </a:lnTo>
                  <a:cubicBezTo>
                    <a:pt x="3857" y="395"/>
                    <a:pt x="3492" y="10"/>
                    <a:pt x="303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5" name="Google Shape;14835;p73"/>
            <p:cNvSpPr/>
            <p:nvPr/>
          </p:nvSpPr>
          <p:spPr>
            <a:xfrm>
              <a:off x="3934275" y="4351627"/>
              <a:ext cx="78920" cy="208354"/>
            </a:xfrm>
            <a:custGeom>
              <a:avLst/>
              <a:gdLst/>
              <a:ahLst/>
              <a:cxnLst/>
              <a:rect l="l" t="t" r="r" b="b"/>
              <a:pathLst>
                <a:path w="3020" h="7973" extrusionOk="0">
                  <a:moveTo>
                    <a:pt x="856" y="1"/>
                  </a:moveTo>
                  <a:cubicBezTo>
                    <a:pt x="385" y="1"/>
                    <a:pt x="1" y="385"/>
                    <a:pt x="1" y="856"/>
                  </a:cubicBezTo>
                  <a:lnTo>
                    <a:pt x="1" y="7972"/>
                  </a:lnTo>
                  <a:lnTo>
                    <a:pt x="2164" y="7972"/>
                  </a:lnTo>
                  <a:cubicBezTo>
                    <a:pt x="2635" y="7972"/>
                    <a:pt x="3020" y="7588"/>
                    <a:pt x="3020" y="7117"/>
                  </a:cubicBezTo>
                  <a:lnTo>
                    <a:pt x="3020" y="1"/>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6" name="Google Shape;14836;p73"/>
            <p:cNvSpPr/>
            <p:nvPr/>
          </p:nvSpPr>
          <p:spPr>
            <a:xfrm>
              <a:off x="4219982" y="4396863"/>
              <a:ext cx="22396" cy="22396"/>
            </a:xfrm>
            <a:custGeom>
              <a:avLst/>
              <a:gdLst/>
              <a:ahLst/>
              <a:cxnLst/>
              <a:rect l="l" t="t" r="r" b="b"/>
              <a:pathLst>
                <a:path w="857" h="857" extrusionOk="0">
                  <a:moveTo>
                    <a:pt x="424" y="1"/>
                  </a:moveTo>
                  <a:cubicBezTo>
                    <a:pt x="184" y="1"/>
                    <a:pt x="1" y="193"/>
                    <a:pt x="1" y="433"/>
                  </a:cubicBezTo>
                  <a:cubicBezTo>
                    <a:pt x="1" y="664"/>
                    <a:pt x="184" y="856"/>
                    <a:pt x="424" y="856"/>
                  </a:cubicBezTo>
                  <a:cubicBezTo>
                    <a:pt x="664" y="856"/>
                    <a:pt x="857" y="664"/>
                    <a:pt x="857" y="433"/>
                  </a:cubicBezTo>
                  <a:cubicBezTo>
                    <a:pt x="857" y="193"/>
                    <a:pt x="664" y="1"/>
                    <a:pt x="424"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37" name="Google Shape;14837;p73"/>
          <p:cNvGrpSpPr/>
          <p:nvPr/>
        </p:nvGrpSpPr>
        <p:grpSpPr>
          <a:xfrm>
            <a:off x="947670" y="3807339"/>
            <a:ext cx="194295" cy="366404"/>
            <a:chOff x="947670" y="3807339"/>
            <a:chExt cx="194295" cy="366404"/>
          </a:xfrm>
        </p:grpSpPr>
        <p:sp>
          <p:nvSpPr>
            <p:cNvPr id="14838" name="Google Shape;14838;p73"/>
            <p:cNvSpPr/>
            <p:nvPr/>
          </p:nvSpPr>
          <p:spPr>
            <a:xfrm>
              <a:off x="1031372" y="4028734"/>
              <a:ext cx="26916" cy="145009"/>
            </a:xfrm>
            <a:custGeom>
              <a:avLst/>
              <a:gdLst/>
              <a:ahLst/>
              <a:cxnLst/>
              <a:rect l="l" t="t" r="r" b="b"/>
              <a:pathLst>
                <a:path w="1030" h="5549" extrusionOk="0">
                  <a:moveTo>
                    <a:pt x="250" y="0"/>
                  </a:moveTo>
                  <a:cubicBezTo>
                    <a:pt x="116" y="0"/>
                    <a:pt x="0" y="106"/>
                    <a:pt x="0" y="250"/>
                  </a:cubicBezTo>
                  <a:lnTo>
                    <a:pt x="0" y="5048"/>
                  </a:lnTo>
                  <a:cubicBezTo>
                    <a:pt x="10" y="5327"/>
                    <a:pt x="231" y="5548"/>
                    <a:pt x="519" y="5548"/>
                  </a:cubicBezTo>
                  <a:cubicBezTo>
                    <a:pt x="798" y="5548"/>
                    <a:pt x="1019" y="5327"/>
                    <a:pt x="1029" y="5048"/>
                  </a:cubicBezTo>
                  <a:lnTo>
                    <a:pt x="1029" y="250"/>
                  </a:lnTo>
                  <a:cubicBezTo>
                    <a:pt x="1029" y="115"/>
                    <a:pt x="923" y="0"/>
                    <a:pt x="78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9" name="Google Shape;14839;p73"/>
            <p:cNvSpPr/>
            <p:nvPr/>
          </p:nvSpPr>
          <p:spPr>
            <a:xfrm>
              <a:off x="1035135" y="4035633"/>
              <a:ext cx="82945" cy="136725"/>
            </a:xfrm>
            <a:custGeom>
              <a:avLst/>
              <a:gdLst/>
              <a:ahLst/>
              <a:cxnLst/>
              <a:rect l="l" t="t" r="r" b="b"/>
              <a:pathLst>
                <a:path w="3174" h="5232" extrusionOk="0">
                  <a:moveTo>
                    <a:pt x="765" y="0"/>
                  </a:moveTo>
                  <a:cubicBezTo>
                    <a:pt x="728" y="0"/>
                    <a:pt x="690" y="8"/>
                    <a:pt x="654" y="25"/>
                  </a:cubicBezTo>
                  <a:lnTo>
                    <a:pt x="183" y="255"/>
                  </a:lnTo>
                  <a:cubicBezTo>
                    <a:pt x="58" y="313"/>
                    <a:pt x="0" y="457"/>
                    <a:pt x="58" y="582"/>
                  </a:cubicBezTo>
                  <a:lnTo>
                    <a:pt x="2126" y="4938"/>
                  </a:lnTo>
                  <a:cubicBezTo>
                    <a:pt x="2215" y="5124"/>
                    <a:pt x="2398" y="5231"/>
                    <a:pt x="2590" y="5231"/>
                  </a:cubicBezTo>
                  <a:cubicBezTo>
                    <a:pt x="2666" y="5231"/>
                    <a:pt x="2744" y="5214"/>
                    <a:pt x="2818" y="5179"/>
                  </a:cubicBezTo>
                  <a:cubicBezTo>
                    <a:pt x="3068" y="5054"/>
                    <a:pt x="3174" y="4746"/>
                    <a:pt x="3058" y="4496"/>
                  </a:cubicBezTo>
                  <a:lnTo>
                    <a:pt x="991" y="140"/>
                  </a:lnTo>
                  <a:cubicBezTo>
                    <a:pt x="949" y="50"/>
                    <a:pt x="859" y="0"/>
                    <a:pt x="765"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0" name="Google Shape;14840;p73"/>
            <p:cNvSpPr/>
            <p:nvPr/>
          </p:nvSpPr>
          <p:spPr>
            <a:xfrm>
              <a:off x="971555" y="4035633"/>
              <a:ext cx="82945" cy="136725"/>
            </a:xfrm>
            <a:custGeom>
              <a:avLst/>
              <a:gdLst/>
              <a:ahLst/>
              <a:cxnLst/>
              <a:rect l="l" t="t" r="r" b="b"/>
              <a:pathLst>
                <a:path w="3174" h="5232" extrusionOk="0">
                  <a:moveTo>
                    <a:pt x="2409" y="0"/>
                  </a:moveTo>
                  <a:cubicBezTo>
                    <a:pt x="2315" y="0"/>
                    <a:pt x="2225" y="50"/>
                    <a:pt x="2183" y="140"/>
                  </a:cubicBezTo>
                  <a:lnTo>
                    <a:pt x="126" y="4496"/>
                  </a:lnTo>
                  <a:cubicBezTo>
                    <a:pt x="1" y="4746"/>
                    <a:pt x="106" y="5054"/>
                    <a:pt x="366" y="5179"/>
                  </a:cubicBezTo>
                  <a:cubicBezTo>
                    <a:pt x="437" y="5214"/>
                    <a:pt x="513" y="5231"/>
                    <a:pt x="588" y="5231"/>
                  </a:cubicBezTo>
                  <a:cubicBezTo>
                    <a:pt x="776" y="5231"/>
                    <a:pt x="959" y="5124"/>
                    <a:pt x="1049" y="4938"/>
                  </a:cubicBezTo>
                  <a:lnTo>
                    <a:pt x="3116" y="582"/>
                  </a:lnTo>
                  <a:cubicBezTo>
                    <a:pt x="3174" y="457"/>
                    <a:pt x="3116" y="313"/>
                    <a:pt x="2991" y="255"/>
                  </a:cubicBezTo>
                  <a:lnTo>
                    <a:pt x="2520" y="25"/>
                  </a:lnTo>
                  <a:cubicBezTo>
                    <a:pt x="2484" y="8"/>
                    <a:pt x="2447" y="0"/>
                    <a:pt x="2409"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1" name="Google Shape;14841;p73"/>
            <p:cNvSpPr/>
            <p:nvPr/>
          </p:nvSpPr>
          <p:spPr>
            <a:xfrm>
              <a:off x="1029857" y="3807339"/>
              <a:ext cx="29922" cy="41734"/>
            </a:xfrm>
            <a:custGeom>
              <a:avLst/>
              <a:gdLst/>
              <a:ahLst/>
              <a:cxnLst/>
              <a:rect l="l" t="t" r="r" b="b"/>
              <a:pathLst>
                <a:path w="1145" h="1597" extrusionOk="0">
                  <a:moveTo>
                    <a:pt x="577" y="0"/>
                  </a:moveTo>
                  <a:cubicBezTo>
                    <a:pt x="260" y="0"/>
                    <a:pt x="0" y="250"/>
                    <a:pt x="0" y="568"/>
                  </a:cubicBezTo>
                  <a:lnTo>
                    <a:pt x="0" y="1222"/>
                  </a:lnTo>
                  <a:cubicBezTo>
                    <a:pt x="0" y="1424"/>
                    <a:pt x="164" y="1597"/>
                    <a:pt x="375" y="1597"/>
                  </a:cubicBezTo>
                  <a:lnTo>
                    <a:pt x="779" y="1597"/>
                  </a:lnTo>
                  <a:cubicBezTo>
                    <a:pt x="981" y="1597"/>
                    <a:pt x="1145" y="1424"/>
                    <a:pt x="1145" y="1222"/>
                  </a:cubicBezTo>
                  <a:lnTo>
                    <a:pt x="1145" y="568"/>
                  </a:lnTo>
                  <a:cubicBezTo>
                    <a:pt x="1145" y="250"/>
                    <a:pt x="895" y="0"/>
                    <a:pt x="577"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2" name="Google Shape;14842;p73"/>
            <p:cNvSpPr/>
            <p:nvPr/>
          </p:nvSpPr>
          <p:spPr>
            <a:xfrm>
              <a:off x="967034" y="3847531"/>
              <a:ext cx="155567" cy="188755"/>
            </a:xfrm>
            <a:custGeom>
              <a:avLst/>
              <a:gdLst/>
              <a:ahLst/>
              <a:cxnLst/>
              <a:rect l="l" t="t" r="r" b="b"/>
              <a:pathLst>
                <a:path w="5953" h="7223" extrusionOk="0">
                  <a:moveTo>
                    <a:pt x="347" y="1"/>
                  </a:moveTo>
                  <a:cubicBezTo>
                    <a:pt x="154" y="1"/>
                    <a:pt x="0" y="155"/>
                    <a:pt x="0" y="347"/>
                  </a:cubicBezTo>
                  <a:lnTo>
                    <a:pt x="0" y="6886"/>
                  </a:lnTo>
                  <a:cubicBezTo>
                    <a:pt x="0" y="7069"/>
                    <a:pt x="154" y="7223"/>
                    <a:pt x="337" y="7223"/>
                  </a:cubicBezTo>
                  <a:lnTo>
                    <a:pt x="5616" y="7223"/>
                  </a:lnTo>
                  <a:cubicBezTo>
                    <a:pt x="5799" y="7223"/>
                    <a:pt x="5953" y="7069"/>
                    <a:pt x="5953" y="6886"/>
                  </a:cubicBezTo>
                  <a:lnTo>
                    <a:pt x="5953" y="347"/>
                  </a:lnTo>
                  <a:cubicBezTo>
                    <a:pt x="5953" y="155"/>
                    <a:pt x="5799" y="1"/>
                    <a:pt x="561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3" name="Google Shape;14843;p73"/>
            <p:cNvSpPr/>
            <p:nvPr/>
          </p:nvSpPr>
          <p:spPr>
            <a:xfrm>
              <a:off x="990161" y="3847531"/>
              <a:ext cx="132440" cy="188755"/>
            </a:xfrm>
            <a:custGeom>
              <a:avLst/>
              <a:gdLst/>
              <a:ahLst/>
              <a:cxnLst/>
              <a:rect l="l" t="t" r="r" b="b"/>
              <a:pathLst>
                <a:path w="5068" h="7223" extrusionOk="0">
                  <a:moveTo>
                    <a:pt x="337" y="1"/>
                  </a:moveTo>
                  <a:cubicBezTo>
                    <a:pt x="154" y="1"/>
                    <a:pt x="0" y="155"/>
                    <a:pt x="0" y="347"/>
                  </a:cubicBezTo>
                  <a:lnTo>
                    <a:pt x="0" y="6886"/>
                  </a:lnTo>
                  <a:cubicBezTo>
                    <a:pt x="0" y="7069"/>
                    <a:pt x="154" y="7223"/>
                    <a:pt x="337" y="7223"/>
                  </a:cubicBezTo>
                  <a:lnTo>
                    <a:pt x="4731" y="7223"/>
                  </a:lnTo>
                  <a:cubicBezTo>
                    <a:pt x="4914" y="7223"/>
                    <a:pt x="5068" y="7069"/>
                    <a:pt x="5068" y="6886"/>
                  </a:cubicBezTo>
                  <a:lnTo>
                    <a:pt x="5068" y="347"/>
                  </a:lnTo>
                  <a:cubicBezTo>
                    <a:pt x="5068" y="155"/>
                    <a:pt x="4914" y="1"/>
                    <a:pt x="4731"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4" name="Google Shape;14844;p73"/>
            <p:cNvSpPr/>
            <p:nvPr/>
          </p:nvSpPr>
          <p:spPr>
            <a:xfrm>
              <a:off x="947670" y="3830963"/>
              <a:ext cx="194295" cy="31176"/>
            </a:xfrm>
            <a:custGeom>
              <a:avLst/>
              <a:gdLst/>
              <a:ahLst/>
              <a:cxnLst/>
              <a:rect l="l" t="t" r="r" b="b"/>
              <a:pathLst>
                <a:path w="7435" h="1193" extrusionOk="0">
                  <a:moveTo>
                    <a:pt x="357" y="0"/>
                  </a:moveTo>
                  <a:cubicBezTo>
                    <a:pt x="155" y="0"/>
                    <a:pt x="1" y="154"/>
                    <a:pt x="1" y="356"/>
                  </a:cubicBezTo>
                  <a:lnTo>
                    <a:pt x="1" y="837"/>
                  </a:lnTo>
                  <a:cubicBezTo>
                    <a:pt x="1" y="1029"/>
                    <a:pt x="155" y="1193"/>
                    <a:pt x="357" y="1193"/>
                  </a:cubicBezTo>
                  <a:lnTo>
                    <a:pt x="7078" y="1193"/>
                  </a:lnTo>
                  <a:cubicBezTo>
                    <a:pt x="7271" y="1193"/>
                    <a:pt x="7434" y="1029"/>
                    <a:pt x="7434" y="837"/>
                  </a:cubicBezTo>
                  <a:lnTo>
                    <a:pt x="7434" y="356"/>
                  </a:lnTo>
                  <a:cubicBezTo>
                    <a:pt x="7434" y="164"/>
                    <a:pt x="7280" y="0"/>
                    <a:pt x="7078"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5" name="Google Shape;14845;p73"/>
            <p:cNvSpPr/>
            <p:nvPr/>
          </p:nvSpPr>
          <p:spPr>
            <a:xfrm>
              <a:off x="947670" y="4021678"/>
              <a:ext cx="194295" cy="31437"/>
            </a:xfrm>
            <a:custGeom>
              <a:avLst/>
              <a:gdLst/>
              <a:ahLst/>
              <a:cxnLst/>
              <a:rect l="l" t="t" r="r" b="b"/>
              <a:pathLst>
                <a:path w="7435" h="1203" extrusionOk="0">
                  <a:moveTo>
                    <a:pt x="357" y="1"/>
                  </a:moveTo>
                  <a:cubicBezTo>
                    <a:pt x="155" y="1"/>
                    <a:pt x="1" y="164"/>
                    <a:pt x="1" y="366"/>
                  </a:cubicBezTo>
                  <a:lnTo>
                    <a:pt x="1" y="837"/>
                  </a:lnTo>
                  <a:cubicBezTo>
                    <a:pt x="1" y="1039"/>
                    <a:pt x="155" y="1203"/>
                    <a:pt x="357" y="1203"/>
                  </a:cubicBezTo>
                  <a:lnTo>
                    <a:pt x="7078" y="1203"/>
                  </a:lnTo>
                  <a:cubicBezTo>
                    <a:pt x="7271" y="1203"/>
                    <a:pt x="7434" y="1039"/>
                    <a:pt x="7434" y="837"/>
                  </a:cubicBezTo>
                  <a:lnTo>
                    <a:pt x="7434" y="366"/>
                  </a:lnTo>
                  <a:cubicBezTo>
                    <a:pt x="7434" y="164"/>
                    <a:pt x="7280" y="10"/>
                    <a:pt x="707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6" name="Google Shape;14846;p73"/>
            <p:cNvSpPr/>
            <p:nvPr/>
          </p:nvSpPr>
          <p:spPr>
            <a:xfrm>
              <a:off x="975083" y="3830963"/>
              <a:ext cx="166882" cy="31176"/>
            </a:xfrm>
            <a:custGeom>
              <a:avLst/>
              <a:gdLst/>
              <a:ahLst/>
              <a:cxnLst/>
              <a:rect l="l" t="t" r="r" b="b"/>
              <a:pathLst>
                <a:path w="6386" h="1193" extrusionOk="0">
                  <a:moveTo>
                    <a:pt x="366" y="0"/>
                  </a:moveTo>
                  <a:cubicBezTo>
                    <a:pt x="164" y="0"/>
                    <a:pt x="0" y="154"/>
                    <a:pt x="0" y="356"/>
                  </a:cubicBezTo>
                  <a:lnTo>
                    <a:pt x="0" y="837"/>
                  </a:lnTo>
                  <a:cubicBezTo>
                    <a:pt x="0" y="1029"/>
                    <a:pt x="164" y="1193"/>
                    <a:pt x="366" y="1193"/>
                  </a:cubicBezTo>
                  <a:lnTo>
                    <a:pt x="6029" y="1193"/>
                  </a:lnTo>
                  <a:cubicBezTo>
                    <a:pt x="6222" y="1193"/>
                    <a:pt x="6385" y="1029"/>
                    <a:pt x="6385" y="837"/>
                  </a:cubicBezTo>
                  <a:lnTo>
                    <a:pt x="6385" y="356"/>
                  </a:lnTo>
                  <a:cubicBezTo>
                    <a:pt x="6385" y="164"/>
                    <a:pt x="6231" y="0"/>
                    <a:pt x="602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7" name="Google Shape;14847;p73"/>
            <p:cNvSpPr/>
            <p:nvPr/>
          </p:nvSpPr>
          <p:spPr>
            <a:xfrm>
              <a:off x="975083" y="4021678"/>
              <a:ext cx="166882" cy="31437"/>
            </a:xfrm>
            <a:custGeom>
              <a:avLst/>
              <a:gdLst/>
              <a:ahLst/>
              <a:cxnLst/>
              <a:rect l="l" t="t" r="r" b="b"/>
              <a:pathLst>
                <a:path w="6386" h="1203" extrusionOk="0">
                  <a:moveTo>
                    <a:pt x="366" y="1"/>
                  </a:moveTo>
                  <a:cubicBezTo>
                    <a:pt x="164" y="1"/>
                    <a:pt x="0" y="164"/>
                    <a:pt x="0" y="366"/>
                  </a:cubicBezTo>
                  <a:lnTo>
                    <a:pt x="0" y="837"/>
                  </a:lnTo>
                  <a:cubicBezTo>
                    <a:pt x="0" y="1039"/>
                    <a:pt x="164" y="1203"/>
                    <a:pt x="366" y="1203"/>
                  </a:cubicBezTo>
                  <a:lnTo>
                    <a:pt x="6029" y="1203"/>
                  </a:lnTo>
                  <a:cubicBezTo>
                    <a:pt x="6222" y="1203"/>
                    <a:pt x="6385" y="1039"/>
                    <a:pt x="6385" y="837"/>
                  </a:cubicBezTo>
                  <a:lnTo>
                    <a:pt x="6385" y="366"/>
                  </a:lnTo>
                  <a:cubicBezTo>
                    <a:pt x="6385" y="164"/>
                    <a:pt x="6231" y="10"/>
                    <a:pt x="602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8" name="Google Shape;14848;p73"/>
          <p:cNvGrpSpPr/>
          <p:nvPr/>
        </p:nvGrpSpPr>
        <p:grpSpPr>
          <a:xfrm>
            <a:off x="3420379" y="4286557"/>
            <a:ext cx="368939" cy="342283"/>
            <a:chOff x="3420379" y="4286557"/>
            <a:chExt cx="368939" cy="342283"/>
          </a:xfrm>
        </p:grpSpPr>
        <p:sp>
          <p:nvSpPr>
            <p:cNvPr id="14849" name="Google Shape;14849;p73"/>
            <p:cNvSpPr/>
            <p:nvPr/>
          </p:nvSpPr>
          <p:spPr>
            <a:xfrm>
              <a:off x="3420379" y="4364589"/>
              <a:ext cx="368939" cy="186011"/>
            </a:xfrm>
            <a:custGeom>
              <a:avLst/>
              <a:gdLst/>
              <a:ahLst/>
              <a:cxnLst/>
              <a:rect l="l" t="t" r="r" b="b"/>
              <a:pathLst>
                <a:path w="14118" h="7118" extrusionOk="0">
                  <a:moveTo>
                    <a:pt x="6736" y="0"/>
                  </a:moveTo>
                  <a:cubicBezTo>
                    <a:pt x="3255" y="0"/>
                    <a:pt x="885" y="2333"/>
                    <a:pt x="145" y="3168"/>
                  </a:cubicBezTo>
                  <a:cubicBezTo>
                    <a:pt x="1" y="3332"/>
                    <a:pt x="10" y="3572"/>
                    <a:pt x="155" y="3726"/>
                  </a:cubicBezTo>
                  <a:cubicBezTo>
                    <a:pt x="2641" y="6265"/>
                    <a:pt x="5001" y="7118"/>
                    <a:pt x="7047" y="7118"/>
                  </a:cubicBezTo>
                  <a:cubicBezTo>
                    <a:pt x="7256" y="7118"/>
                    <a:pt x="7462" y="7109"/>
                    <a:pt x="7665" y="7092"/>
                  </a:cubicBezTo>
                  <a:cubicBezTo>
                    <a:pt x="10838" y="6832"/>
                    <a:pt x="13184" y="4611"/>
                    <a:pt x="13954" y="3774"/>
                  </a:cubicBezTo>
                  <a:cubicBezTo>
                    <a:pt x="14117" y="3611"/>
                    <a:pt x="14107" y="3341"/>
                    <a:pt x="13925" y="3188"/>
                  </a:cubicBezTo>
                  <a:cubicBezTo>
                    <a:pt x="11703" y="1226"/>
                    <a:pt x="9665" y="332"/>
                    <a:pt x="7867" y="82"/>
                  </a:cubicBezTo>
                  <a:cubicBezTo>
                    <a:pt x="7478" y="26"/>
                    <a:pt x="7101" y="0"/>
                    <a:pt x="673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0" name="Google Shape;14850;p73"/>
            <p:cNvSpPr/>
            <p:nvPr/>
          </p:nvSpPr>
          <p:spPr>
            <a:xfrm>
              <a:off x="3465379" y="4366706"/>
              <a:ext cx="323938" cy="183215"/>
            </a:xfrm>
            <a:custGeom>
              <a:avLst/>
              <a:gdLst/>
              <a:ahLst/>
              <a:cxnLst/>
              <a:rect l="l" t="t" r="r" b="b"/>
              <a:pathLst>
                <a:path w="12396" h="7011" extrusionOk="0">
                  <a:moveTo>
                    <a:pt x="6145" y="1"/>
                  </a:moveTo>
                  <a:cubicBezTo>
                    <a:pt x="2981" y="251"/>
                    <a:pt x="837" y="2366"/>
                    <a:pt x="135" y="3145"/>
                  </a:cubicBezTo>
                  <a:cubicBezTo>
                    <a:pt x="0" y="3309"/>
                    <a:pt x="0" y="3549"/>
                    <a:pt x="154" y="3712"/>
                  </a:cubicBezTo>
                  <a:cubicBezTo>
                    <a:pt x="2202" y="5799"/>
                    <a:pt x="4173" y="6741"/>
                    <a:pt x="5943" y="7011"/>
                  </a:cubicBezTo>
                  <a:cubicBezTo>
                    <a:pt x="9116" y="6751"/>
                    <a:pt x="11462" y="4530"/>
                    <a:pt x="12232" y="3693"/>
                  </a:cubicBezTo>
                  <a:cubicBezTo>
                    <a:pt x="12395" y="3530"/>
                    <a:pt x="12385" y="3260"/>
                    <a:pt x="12212" y="3107"/>
                  </a:cubicBezTo>
                  <a:cubicBezTo>
                    <a:pt x="9981" y="1145"/>
                    <a:pt x="7943" y="260"/>
                    <a:pt x="6145"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1" name="Google Shape;14851;p73"/>
            <p:cNvSpPr/>
            <p:nvPr/>
          </p:nvSpPr>
          <p:spPr>
            <a:xfrm>
              <a:off x="3497522" y="4366497"/>
              <a:ext cx="207597" cy="182144"/>
            </a:xfrm>
            <a:custGeom>
              <a:avLst/>
              <a:gdLst/>
              <a:ahLst/>
              <a:cxnLst/>
              <a:rect l="l" t="t" r="r" b="b"/>
              <a:pathLst>
                <a:path w="7944" h="6970" extrusionOk="0">
                  <a:moveTo>
                    <a:pt x="4113" y="1"/>
                  </a:moveTo>
                  <a:cubicBezTo>
                    <a:pt x="3808" y="1"/>
                    <a:pt x="3499" y="41"/>
                    <a:pt x="3193" y="124"/>
                  </a:cubicBezTo>
                  <a:cubicBezTo>
                    <a:pt x="3078" y="153"/>
                    <a:pt x="2972" y="191"/>
                    <a:pt x="2866" y="230"/>
                  </a:cubicBezTo>
                  <a:cubicBezTo>
                    <a:pt x="828" y="1009"/>
                    <a:pt x="1" y="3451"/>
                    <a:pt x="1145" y="5307"/>
                  </a:cubicBezTo>
                  <a:cubicBezTo>
                    <a:pt x="1812" y="6395"/>
                    <a:pt x="2957" y="6969"/>
                    <a:pt x="4116" y="6969"/>
                  </a:cubicBezTo>
                  <a:cubicBezTo>
                    <a:pt x="4944" y="6969"/>
                    <a:pt x="5780" y="6676"/>
                    <a:pt x="6453" y="6067"/>
                  </a:cubicBezTo>
                  <a:cubicBezTo>
                    <a:pt x="7646" y="4980"/>
                    <a:pt x="7944" y="3220"/>
                    <a:pt x="7165" y="1807"/>
                  </a:cubicBezTo>
                  <a:cubicBezTo>
                    <a:pt x="6539" y="671"/>
                    <a:pt x="5361" y="1"/>
                    <a:pt x="4113"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2" name="Google Shape;14852;p73"/>
            <p:cNvSpPr/>
            <p:nvPr/>
          </p:nvSpPr>
          <p:spPr>
            <a:xfrm>
              <a:off x="3533455" y="4366497"/>
              <a:ext cx="171664" cy="164504"/>
            </a:xfrm>
            <a:custGeom>
              <a:avLst/>
              <a:gdLst/>
              <a:ahLst/>
              <a:cxnLst/>
              <a:rect l="l" t="t" r="r" b="b"/>
              <a:pathLst>
                <a:path w="6569" h="6295" extrusionOk="0">
                  <a:moveTo>
                    <a:pt x="2738" y="1"/>
                  </a:moveTo>
                  <a:cubicBezTo>
                    <a:pt x="2433" y="1"/>
                    <a:pt x="2124" y="41"/>
                    <a:pt x="1818" y="124"/>
                  </a:cubicBezTo>
                  <a:cubicBezTo>
                    <a:pt x="1703" y="153"/>
                    <a:pt x="1597" y="191"/>
                    <a:pt x="1491" y="230"/>
                  </a:cubicBezTo>
                  <a:cubicBezTo>
                    <a:pt x="299" y="1316"/>
                    <a:pt x="1" y="3076"/>
                    <a:pt x="780" y="4480"/>
                  </a:cubicBezTo>
                  <a:cubicBezTo>
                    <a:pt x="1399" y="5618"/>
                    <a:pt x="2585" y="6295"/>
                    <a:pt x="3837" y="6295"/>
                  </a:cubicBezTo>
                  <a:cubicBezTo>
                    <a:pt x="4140" y="6295"/>
                    <a:pt x="4447" y="6255"/>
                    <a:pt x="4751" y="6172"/>
                  </a:cubicBezTo>
                  <a:cubicBezTo>
                    <a:pt x="4857" y="6144"/>
                    <a:pt x="4972" y="6105"/>
                    <a:pt x="5078" y="6067"/>
                  </a:cubicBezTo>
                  <a:cubicBezTo>
                    <a:pt x="6271" y="4980"/>
                    <a:pt x="6569" y="3220"/>
                    <a:pt x="5790" y="1807"/>
                  </a:cubicBezTo>
                  <a:cubicBezTo>
                    <a:pt x="5164" y="671"/>
                    <a:pt x="3986" y="1"/>
                    <a:pt x="273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3" name="Google Shape;14853;p73"/>
            <p:cNvSpPr/>
            <p:nvPr/>
          </p:nvSpPr>
          <p:spPr>
            <a:xfrm>
              <a:off x="3571922" y="4428483"/>
              <a:ext cx="64338" cy="58328"/>
            </a:xfrm>
            <a:custGeom>
              <a:avLst/>
              <a:gdLst/>
              <a:ahLst/>
              <a:cxnLst/>
              <a:rect l="l" t="t" r="r" b="b"/>
              <a:pathLst>
                <a:path w="2462" h="2232" extrusionOk="0">
                  <a:moveTo>
                    <a:pt x="1247" y="0"/>
                  </a:moveTo>
                  <a:cubicBezTo>
                    <a:pt x="826" y="0"/>
                    <a:pt x="428" y="242"/>
                    <a:pt x="241" y="646"/>
                  </a:cubicBezTo>
                  <a:cubicBezTo>
                    <a:pt x="0" y="1166"/>
                    <a:pt x="193" y="1781"/>
                    <a:pt x="673" y="2070"/>
                  </a:cubicBezTo>
                  <a:cubicBezTo>
                    <a:pt x="854" y="2179"/>
                    <a:pt x="1053" y="2232"/>
                    <a:pt x="1251" y="2232"/>
                  </a:cubicBezTo>
                  <a:cubicBezTo>
                    <a:pt x="1591" y="2232"/>
                    <a:pt x="1926" y="2077"/>
                    <a:pt x="2145" y="1791"/>
                  </a:cubicBezTo>
                  <a:cubicBezTo>
                    <a:pt x="2241" y="1666"/>
                    <a:pt x="2308" y="1512"/>
                    <a:pt x="2347" y="1358"/>
                  </a:cubicBezTo>
                  <a:cubicBezTo>
                    <a:pt x="2462" y="800"/>
                    <a:pt x="2145" y="243"/>
                    <a:pt x="1606" y="60"/>
                  </a:cubicBezTo>
                  <a:cubicBezTo>
                    <a:pt x="1487" y="20"/>
                    <a:pt x="1367" y="0"/>
                    <a:pt x="1247" y="0"/>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4" name="Google Shape;14854;p73"/>
            <p:cNvSpPr/>
            <p:nvPr/>
          </p:nvSpPr>
          <p:spPr>
            <a:xfrm>
              <a:off x="3627688" y="4396105"/>
              <a:ext cx="32718" cy="32692"/>
            </a:xfrm>
            <a:custGeom>
              <a:avLst/>
              <a:gdLst/>
              <a:ahLst/>
              <a:cxnLst/>
              <a:rect l="l" t="t" r="r" b="b"/>
              <a:pathLst>
                <a:path w="1252" h="1251" extrusionOk="0">
                  <a:moveTo>
                    <a:pt x="626" y="1"/>
                  </a:moveTo>
                  <a:cubicBezTo>
                    <a:pt x="280" y="1"/>
                    <a:pt x="1" y="280"/>
                    <a:pt x="1" y="626"/>
                  </a:cubicBezTo>
                  <a:cubicBezTo>
                    <a:pt x="1" y="972"/>
                    <a:pt x="280" y="1251"/>
                    <a:pt x="626" y="1251"/>
                  </a:cubicBezTo>
                  <a:cubicBezTo>
                    <a:pt x="972" y="1251"/>
                    <a:pt x="1251" y="972"/>
                    <a:pt x="1251" y="626"/>
                  </a:cubicBezTo>
                  <a:cubicBezTo>
                    <a:pt x="1251" y="280"/>
                    <a:pt x="972" y="1"/>
                    <a:pt x="626"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5" name="Google Shape;14855;p73"/>
            <p:cNvSpPr/>
            <p:nvPr/>
          </p:nvSpPr>
          <p:spPr>
            <a:xfrm>
              <a:off x="3598812" y="4286557"/>
              <a:ext cx="11838" cy="48763"/>
            </a:xfrm>
            <a:custGeom>
              <a:avLst/>
              <a:gdLst/>
              <a:ahLst/>
              <a:cxnLst/>
              <a:rect l="l" t="t" r="r" b="b"/>
              <a:pathLst>
                <a:path w="453" h="1866" extrusionOk="0">
                  <a:moveTo>
                    <a:pt x="221" y="0"/>
                  </a:moveTo>
                  <a:cubicBezTo>
                    <a:pt x="106" y="0"/>
                    <a:pt x="10" y="96"/>
                    <a:pt x="10" y="212"/>
                  </a:cubicBezTo>
                  <a:lnTo>
                    <a:pt x="10" y="1635"/>
                  </a:lnTo>
                  <a:cubicBezTo>
                    <a:pt x="0" y="1789"/>
                    <a:pt x="113" y="1866"/>
                    <a:pt x="226" y="1866"/>
                  </a:cubicBezTo>
                  <a:cubicBezTo>
                    <a:pt x="339" y="1866"/>
                    <a:pt x="452" y="1789"/>
                    <a:pt x="442" y="1635"/>
                  </a:cubicBezTo>
                  <a:lnTo>
                    <a:pt x="442" y="212"/>
                  </a:lnTo>
                  <a:cubicBezTo>
                    <a:pt x="442" y="96"/>
                    <a:pt x="346" y="0"/>
                    <a:pt x="22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6" name="Google Shape;14856;p73"/>
            <p:cNvSpPr/>
            <p:nvPr/>
          </p:nvSpPr>
          <p:spPr>
            <a:xfrm>
              <a:off x="3511817" y="4300982"/>
              <a:ext cx="27073" cy="46673"/>
            </a:xfrm>
            <a:custGeom>
              <a:avLst/>
              <a:gdLst/>
              <a:ahLst/>
              <a:cxnLst/>
              <a:rect l="l" t="t" r="r" b="b"/>
              <a:pathLst>
                <a:path w="1036" h="1786" extrusionOk="0">
                  <a:moveTo>
                    <a:pt x="283" y="1"/>
                  </a:moveTo>
                  <a:cubicBezTo>
                    <a:pt x="144" y="1"/>
                    <a:pt x="1" y="130"/>
                    <a:pt x="79" y="304"/>
                  </a:cubicBezTo>
                  <a:lnTo>
                    <a:pt x="560" y="1631"/>
                  </a:lnTo>
                  <a:cubicBezTo>
                    <a:pt x="592" y="1740"/>
                    <a:pt x="674" y="1786"/>
                    <a:pt x="757" y="1786"/>
                  </a:cubicBezTo>
                  <a:cubicBezTo>
                    <a:pt x="895" y="1786"/>
                    <a:pt x="1035" y="1660"/>
                    <a:pt x="964" y="1487"/>
                  </a:cubicBezTo>
                  <a:lnTo>
                    <a:pt x="483" y="160"/>
                  </a:lnTo>
                  <a:cubicBezTo>
                    <a:pt x="450" y="48"/>
                    <a:pt x="367" y="1"/>
                    <a:pt x="283"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7" name="Google Shape;14857;p73"/>
            <p:cNvSpPr/>
            <p:nvPr/>
          </p:nvSpPr>
          <p:spPr>
            <a:xfrm>
              <a:off x="3431590" y="4338665"/>
              <a:ext cx="39721" cy="39852"/>
            </a:xfrm>
            <a:custGeom>
              <a:avLst/>
              <a:gdLst/>
              <a:ahLst/>
              <a:cxnLst/>
              <a:rect l="l" t="t" r="r" b="b"/>
              <a:pathLst>
                <a:path w="1520" h="1525" extrusionOk="0">
                  <a:moveTo>
                    <a:pt x="302" y="1"/>
                  </a:moveTo>
                  <a:cubicBezTo>
                    <a:pt x="144" y="1"/>
                    <a:pt x="0" y="187"/>
                    <a:pt x="129" y="352"/>
                  </a:cubicBezTo>
                  <a:lnTo>
                    <a:pt x="1043" y="1439"/>
                  </a:lnTo>
                  <a:cubicBezTo>
                    <a:pt x="1091" y="1499"/>
                    <a:pt x="1149" y="1524"/>
                    <a:pt x="1207" y="1524"/>
                  </a:cubicBezTo>
                  <a:cubicBezTo>
                    <a:pt x="1369" y="1524"/>
                    <a:pt x="1519" y="1324"/>
                    <a:pt x="1370" y="1160"/>
                  </a:cubicBezTo>
                  <a:lnTo>
                    <a:pt x="456" y="74"/>
                  </a:lnTo>
                  <a:cubicBezTo>
                    <a:pt x="410" y="22"/>
                    <a:pt x="355" y="1"/>
                    <a:pt x="302"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8" name="Google Shape;14858;p73"/>
            <p:cNvSpPr/>
            <p:nvPr/>
          </p:nvSpPr>
          <p:spPr>
            <a:xfrm>
              <a:off x="3738281" y="4341514"/>
              <a:ext cx="38153" cy="39800"/>
            </a:xfrm>
            <a:custGeom>
              <a:avLst/>
              <a:gdLst/>
              <a:ahLst/>
              <a:cxnLst/>
              <a:rect l="l" t="t" r="r" b="b"/>
              <a:pathLst>
                <a:path w="1460" h="1523" extrusionOk="0">
                  <a:moveTo>
                    <a:pt x="1146" y="0"/>
                  </a:moveTo>
                  <a:cubicBezTo>
                    <a:pt x="1088" y="0"/>
                    <a:pt x="1029" y="26"/>
                    <a:pt x="981" y="90"/>
                  </a:cubicBezTo>
                  <a:lnTo>
                    <a:pt x="77" y="1167"/>
                  </a:lnTo>
                  <a:cubicBezTo>
                    <a:pt x="0" y="1263"/>
                    <a:pt x="10" y="1397"/>
                    <a:pt x="106" y="1474"/>
                  </a:cubicBezTo>
                  <a:cubicBezTo>
                    <a:pt x="143" y="1507"/>
                    <a:pt x="189" y="1522"/>
                    <a:pt x="235" y="1522"/>
                  </a:cubicBezTo>
                  <a:cubicBezTo>
                    <a:pt x="297" y="1522"/>
                    <a:pt x="360" y="1495"/>
                    <a:pt x="404" y="1445"/>
                  </a:cubicBezTo>
                  <a:lnTo>
                    <a:pt x="1317" y="368"/>
                  </a:lnTo>
                  <a:cubicBezTo>
                    <a:pt x="1459" y="205"/>
                    <a:pt x="1308" y="0"/>
                    <a:pt x="1146"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9" name="Google Shape;14859;p73"/>
            <p:cNvSpPr/>
            <p:nvPr/>
          </p:nvSpPr>
          <p:spPr>
            <a:xfrm>
              <a:off x="3670389" y="4301819"/>
              <a:ext cx="26185" cy="46333"/>
            </a:xfrm>
            <a:custGeom>
              <a:avLst/>
              <a:gdLst/>
              <a:ahLst/>
              <a:cxnLst/>
              <a:rect l="l" t="t" r="r" b="b"/>
              <a:pathLst>
                <a:path w="1002" h="1773" extrusionOk="0">
                  <a:moveTo>
                    <a:pt x="761" y="0"/>
                  </a:moveTo>
                  <a:cubicBezTo>
                    <a:pt x="674" y="0"/>
                    <a:pt x="590" y="56"/>
                    <a:pt x="559" y="147"/>
                  </a:cubicBezTo>
                  <a:lnTo>
                    <a:pt x="79" y="1474"/>
                  </a:lnTo>
                  <a:cubicBezTo>
                    <a:pt x="1" y="1648"/>
                    <a:pt x="143" y="1773"/>
                    <a:pt x="282" y="1773"/>
                  </a:cubicBezTo>
                  <a:cubicBezTo>
                    <a:pt x="367" y="1773"/>
                    <a:pt x="450" y="1727"/>
                    <a:pt x="482" y="1618"/>
                  </a:cubicBezTo>
                  <a:lnTo>
                    <a:pt x="963" y="291"/>
                  </a:lnTo>
                  <a:cubicBezTo>
                    <a:pt x="1002" y="176"/>
                    <a:pt x="944" y="51"/>
                    <a:pt x="829" y="12"/>
                  </a:cubicBezTo>
                  <a:cubicBezTo>
                    <a:pt x="807" y="4"/>
                    <a:pt x="784" y="0"/>
                    <a:pt x="761"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0" name="Google Shape;14860;p73"/>
            <p:cNvSpPr/>
            <p:nvPr/>
          </p:nvSpPr>
          <p:spPr>
            <a:xfrm>
              <a:off x="3597296" y="4581071"/>
              <a:ext cx="11342" cy="47770"/>
            </a:xfrm>
            <a:custGeom>
              <a:avLst/>
              <a:gdLst/>
              <a:ahLst/>
              <a:cxnLst/>
              <a:rect l="l" t="t" r="r" b="b"/>
              <a:pathLst>
                <a:path w="434" h="1828" extrusionOk="0">
                  <a:moveTo>
                    <a:pt x="212" y="0"/>
                  </a:moveTo>
                  <a:cubicBezTo>
                    <a:pt x="97" y="0"/>
                    <a:pt x="0" y="96"/>
                    <a:pt x="0" y="212"/>
                  </a:cubicBezTo>
                  <a:lnTo>
                    <a:pt x="0" y="1625"/>
                  </a:lnTo>
                  <a:cubicBezTo>
                    <a:pt x="10" y="1760"/>
                    <a:pt x="111" y="1827"/>
                    <a:pt x="213" y="1827"/>
                  </a:cubicBezTo>
                  <a:cubicBezTo>
                    <a:pt x="315" y="1827"/>
                    <a:pt x="419" y="1760"/>
                    <a:pt x="433" y="1625"/>
                  </a:cubicBezTo>
                  <a:lnTo>
                    <a:pt x="433" y="212"/>
                  </a:lnTo>
                  <a:cubicBezTo>
                    <a:pt x="433" y="96"/>
                    <a:pt x="337" y="0"/>
                    <a:pt x="21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1" name="Google Shape;14861;p73"/>
            <p:cNvSpPr/>
            <p:nvPr/>
          </p:nvSpPr>
          <p:spPr>
            <a:xfrm>
              <a:off x="3669161" y="4568553"/>
              <a:ext cx="26315" cy="46150"/>
            </a:xfrm>
            <a:custGeom>
              <a:avLst/>
              <a:gdLst/>
              <a:ahLst/>
              <a:cxnLst/>
              <a:rect l="l" t="t" r="r" b="b"/>
              <a:pathLst>
                <a:path w="1007" h="1766" extrusionOk="0">
                  <a:moveTo>
                    <a:pt x="260" y="0"/>
                  </a:moveTo>
                  <a:cubicBezTo>
                    <a:pt x="130" y="0"/>
                    <a:pt x="0" y="114"/>
                    <a:pt x="49" y="277"/>
                  </a:cubicBezTo>
                  <a:lnTo>
                    <a:pt x="529" y="1614"/>
                  </a:lnTo>
                  <a:cubicBezTo>
                    <a:pt x="562" y="1721"/>
                    <a:pt x="641" y="1765"/>
                    <a:pt x="723" y="1765"/>
                  </a:cubicBezTo>
                  <a:cubicBezTo>
                    <a:pt x="861" y="1765"/>
                    <a:pt x="1006" y="1636"/>
                    <a:pt x="933" y="1460"/>
                  </a:cubicBezTo>
                  <a:lnTo>
                    <a:pt x="453" y="133"/>
                  </a:lnTo>
                  <a:cubicBezTo>
                    <a:pt x="413" y="40"/>
                    <a:pt x="337" y="0"/>
                    <a:pt x="260"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2" name="Google Shape;14862;p73"/>
            <p:cNvSpPr/>
            <p:nvPr/>
          </p:nvSpPr>
          <p:spPr>
            <a:xfrm>
              <a:off x="3736922" y="4537586"/>
              <a:ext cx="39512" cy="39695"/>
            </a:xfrm>
            <a:custGeom>
              <a:avLst/>
              <a:gdLst/>
              <a:ahLst/>
              <a:cxnLst/>
              <a:rect l="l" t="t" r="r" b="b"/>
              <a:pathLst>
                <a:path w="1512" h="1519" extrusionOk="0">
                  <a:moveTo>
                    <a:pt x="299" y="0"/>
                  </a:moveTo>
                  <a:cubicBezTo>
                    <a:pt x="142" y="0"/>
                    <a:pt x="0" y="189"/>
                    <a:pt x="129" y="347"/>
                  </a:cubicBezTo>
                  <a:lnTo>
                    <a:pt x="1033" y="1433"/>
                  </a:lnTo>
                  <a:cubicBezTo>
                    <a:pt x="1080" y="1493"/>
                    <a:pt x="1139" y="1518"/>
                    <a:pt x="1197" y="1518"/>
                  </a:cubicBezTo>
                  <a:cubicBezTo>
                    <a:pt x="1359" y="1518"/>
                    <a:pt x="1512" y="1318"/>
                    <a:pt x="1369" y="1154"/>
                  </a:cubicBezTo>
                  <a:lnTo>
                    <a:pt x="456" y="77"/>
                  </a:lnTo>
                  <a:cubicBezTo>
                    <a:pt x="409" y="23"/>
                    <a:pt x="353" y="0"/>
                    <a:pt x="299"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3" name="Google Shape;14863;p73"/>
            <p:cNvSpPr/>
            <p:nvPr/>
          </p:nvSpPr>
          <p:spPr>
            <a:xfrm>
              <a:off x="3431068" y="4534476"/>
              <a:ext cx="38336" cy="39774"/>
            </a:xfrm>
            <a:custGeom>
              <a:avLst/>
              <a:gdLst/>
              <a:ahLst/>
              <a:cxnLst/>
              <a:rect l="l" t="t" r="r" b="b"/>
              <a:pathLst>
                <a:path w="1467" h="1522" extrusionOk="0">
                  <a:moveTo>
                    <a:pt x="1223" y="0"/>
                  </a:moveTo>
                  <a:cubicBezTo>
                    <a:pt x="1164" y="0"/>
                    <a:pt x="1105" y="24"/>
                    <a:pt x="1063" y="71"/>
                  </a:cubicBezTo>
                  <a:lnTo>
                    <a:pt x="149" y="1158"/>
                  </a:lnTo>
                  <a:cubicBezTo>
                    <a:pt x="0" y="1322"/>
                    <a:pt x="151" y="1522"/>
                    <a:pt x="313" y="1522"/>
                  </a:cubicBezTo>
                  <a:cubicBezTo>
                    <a:pt x="370" y="1522"/>
                    <a:pt x="429" y="1497"/>
                    <a:pt x="476" y="1437"/>
                  </a:cubicBezTo>
                  <a:lnTo>
                    <a:pt x="1390" y="350"/>
                  </a:lnTo>
                  <a:cubicBezTo>
                    <a:pt x="1467" y="264"/>
                    <a:pt x="1457" y="129"/>
                    <a:pt x="1361" y="52"/>
                  </a:cubicBezTo>
                  <a:cubicBezTo>
                    <a:pt x="1322" y="17"/>
                    <a:pt x="1272" y="0"/>
                    <a:pt x="1223"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4" name="Google Shape;14864;p73"/>
            <p:cNvSpPr/>
            <p:nvPr/>
          </p:nvSpPr>
          <p:spPr>
            <a:xfrm>
              <a:off x="3510223" y="4567926"/>
              <a:ext cx="26289" cy="46359"/>
            </a:xfrm>
            <a:custGeom>
              <a:avLst/>
              <a:gdLst/>
              <a:ahLst/>
              <a:cxnLst/>
              <a:rect l="l" t="t" r="r" b="b"/>
              <a:pathLst>
                <a:path w="1006" h="1774" extrusionOk="0">
                  <a:moveTo>
                    <a:pt x="760" y="1"/>
                  </a:moveTo>
                  <a:cubicBezTo>
                    <a:pt x="671" y="1"/>
                    <a:pt x="591" y="54"/>
                    <a:pt x="553" y="138"/>
                  </a:cubicBezTo>
                  <a:lnTo>
                    <a:pt x="73" y="1474"/>
                  </a:lnTo>
                  <a:cubicBezTo>
                    <a:pt x="1" y="1648"/>
                    <a:pt x="142" y="1773"/>
                    <a:pt x="279" y="1773"/>
                  </a:cubicBezTo>
                  <a:cubicBezTo>
                    <a:pt x="362" y="1773"/>
                    <a:pt x="444" y="1727"/>
                    <a:pt x="476" y="1619"/>
                  </a:cubicBezTo>
                  <a:lnTo>
                    <a:pt x="957" y="292"/>
                  </a:lnTo>
                  <a:cubicBezTo>
                    <a:pt x="1005" y="176"/>
                    <a:pt x="948" y="51"/>
                    <a:pt x="832" y="13"/>
                  </a:cubicBezTo>
                  <a:cubicBezTo>
                    <a:pt x="808" y="5"/>
                    <a:pt x="784" y="1"/>
                    <a:pt x="760"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65" name="Google Shape;14865;p73"/>
          <p:cNvGrpSpPr/>
          <p:nvPr/>
        </p:nvGrpSpPr>
        <p:grpSpPr>
          <a:xfrm>
            <a:off x="3965190" y="3842252"/>
            <a:ext cx="369801" cy="296813"/>
            <a:chOff x="3965190" y="3842252"/>
            <a:chExt cx="369801" cy="296813"/>
          </a:xfrm>
        </p:grpSpPr>
        <p:sp>
          <p:nvSpPr>
            <p:cNvPr id="14866" name="Google Shape;14866;p73"/>
            <p:cNvSpPr/>
            <p:nvPr/>
          </p:nvSpPr>
          <p:spPr>
            <a:xfrm>
              <a:off x="3965190" y="3869404"/>
              <a:ext cx="366665" cy="269661"/>
            </a:xfrm>
            <a:custGeom>
              <a:avLst/>
              <a:gdLst/>
              <a:ahLst/>
              <a:cxnLst/>
              <a:rect l="l" t="t" r="r" b="b"/>
              <a:pathLst>
                <a:path w="14031" h="10319" extrusionOk="0">
                  <a:moveTo>
                    <a:pt x="1193" y="0"/>
                  </a:moveTo>
                  <a:cubicBezTo>
                    <a:pt x="1077" y="0"/>
                    <a:pt x="972" y="10"/>
                    <a:pt x="866" y="49"/>
                  </a:cubicBezTo>
                  <a:lnTo>
                    <a:pt x="818" y="58"/>
                  </a:lnTo>
                  <a:cubicBezTo>
                    <a:pt x="327" y="222"/>
                    <a:pt x="0" y="674"/>
                    <a:pt x="0" y="1183"/>
                  </a:cubicBezTo>
                  <a:lnTo>
                    <a:pt x="0" y="9126"/>
                  </a:lnTo>
                  <a:cubicBezTo>
                    <a:pt x="0" y="9780"/>
                    <a:pt x="529" y="10309"/>
                    <a:pt x="1193" y="10318"/>
                  </a:cubicBezTo>
                  <a:lnTo>
                    <a:pt x="12838" y="10318"/>
                  </a:lnTo>
                  <a:cubicBezTo>
                    <a:pt x="13492" y="10318"/>
                    <a:pt x="14030" y="9780"/>
                    <a:pt x="14030" y="9126"/>
                  </a:cubicBezTo>
                  <a:lnTo>
                    <a:pt x="14030" y="1183"/>
                  </a:lnTo>
                  <a:cubicBezTo>
                    <a:pt x="14030" y="529"/>
                    <a:pt x="13492" y="0"/>
                    <a:pt x="12838"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7" name="Google Shape;14867;p73"/>
            <p:cNvSpPr/>
            <p:nvPr/>
          </p:nvSpPr>
          <p:spPr>
            <a:xfrm>
              <a:off x="3986043" y="3869404"/>
              <a:ext cx="348947" cy="245567"/>
            </a:xfrm>
            <a:custGeom>
              <a:avLst/>
              <a:gdLst/>
              <a:ahLst/>
              <a:cxnLst/>
              <a:rect l="l" t="t" r="r" b="b"/>
              <a:pathLst>
                <a:path w="13353" h="9397" extrusionOk="0">
                  <a:moveTo>
                    <a:pt x="385" y="0"/>
                  </a:moveTo>
                  <a:cubicBezTo>
                    <a:pt x="279" y="0"/>
                    <a:pt x="164" y="10"/>
                    <a:pt x="58" y="49"/>
                  </a:cubicBezTo>
                  <a:lnTo>
                    <a:pt x="20" y="58"/>
                  </a:lnTo>
                  <a:cubicBezTo>
                    <a:pt x="10" y="116"/>
                    <a:pt x="0" y="183"/>
                    <a:pt x="0" y="241"/>
                  </a:cubicBezTo>
                  <a:lnTo>
                    <a:pt x="0" y="8184"/>
                  </a:lnTo>
                  <a:cubicBezTo>
                    <a:pt x="0" y="8838"/>
                    <a:pt x="529" y="9367"/>
                    <a:pt x="1193" y="9367"/>
                  </a:cubicBezTo>
                  <a:lnTo>
                    <a:pt x="12847" y="9367"/>
                  </a:lnTo>
                  <a:cubicBezTo>
                    <a:pt x="12891" y="9387"/>
                    <a:pt x="12934" y="9397"/>
                    <a:pt x="12976" y="9397"/>
                  </a:cubicBezTo>
                  <a:cubicBezTo>
                    <a:pt x="13185" y="9397"/>
                    <a:pt x="13352" y="9161"/>
                    <a:pt x="13232" y="8953"/>
                  </a:cubicBezTo>
                  <a:lnTo>
                    <a:pt x="13232" y="1183"/>
                  </a:lnTo>
                  <a:cubicBezTo>
                    <a:pt x="13232" y="529"/>
                    <a:pt x="12694" y="0"/>
                    <a:pt x="12040"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8" name="Google Shape;14868;p73"/>
            <p:cNvSpPr/>
            <p:nvPr/>
          </p:nvSpPr>
          <p:spPr>
            <a:xfrm>
              <a:off x="4038047" y="3842252"/>
              <a:ext cx="21141" cy="53127"/>
            </a:xfrm>
            <a:custGeom>
              <a:avLst/>
              <a:gdLst/>
              <a:ahLst/>
              <a:cxnLst/>
              <a:rect l="l" t="t" r="r" b="b"/>
              <a:pathLst>
                <a:path w="809" h="2033" extrusionOk="0">
                  <a:moveTo>
                    <a:pt x="405" y="1"/>
                  </a:moveTo>
                  <a:cubicBezTo>
                    <a:pt x="203" y="1"/>
                    <a:pt x="1" y="136"/>
                    <a:pt x="1" y="405"/>
                  </a:cubicBezTo>
                  <a:lnTo>
                    <a:pt x="1" y="1636"/>
                  </a:lnTo>
                  <a:cubicBezTo>
                    <a:pt x="1" y="1900"/>
                    <a:pt x="203" y="2032"/>
                    <a:pt x="405" y="2032"/>
                  </a:cubicBezTo>
                  <a:cubicBezTo>
                    <a:pt x="607" y="2032"/>
                    <a:pt x="809" y="1900"/>
                    <a:pt x="809" y="1636"/>
                  </a:cubicBezTo>
                  <a:lnTo>
                    <a:pt x="809" y="405"/>
                  </a:lnTo>
                  <a:cubicBezTo>
                    <a:pt x="809" y="136"/>
                    <a:pt x="607" y="1"/>
                    <a:pt x="405"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9" name="Google Shape;14869;p73"/>
            <p:cNvSpPr/>
            <p:nvPr/>
          </p:nvSpPr>
          <p:spPr>
            <a:xfrm>
              <a:off x="4104659" y="3842252"/>
              <a:ext cx="21115" cy="53127"/>
            </a:xfrm>
            <a:custGeom>
              <a:avLst/>
              <a:gdLst/>
              <a:ahLst/>
              <a:cxnLst/>
              <a:rect l="l" t="t" r="r" b="b"/>
              <a:pathLst>
                <a:path w="808" h="2033" extrusionOk="0">
                  <a:moveTo>
                    <a:pt x="404" y="1"/>
                  </a:moveTo>
                  <a:cubicBezTo>
                    <a:pt x="202" y="1"/>
                    <a:pt x="0" y="136"/>
                    <a:pt x="0" y="405"/>
                  </a:cubicBezTo>
                  <a:lnTo>
                    <a:pt x="0" y="1636"/>
                  </a:lnTo>
                  <a:cubicBezTo>
                    <a:pt x="0" y="1900"/>
                    <a:pt x="202" y="2032"/>
                    <a:pt x="404" y="2032"/>
                  </a:cubicBezTo>
                  <a:cubicBezTo>
                    <a:pt x="606" y="2032"/>
                    <a:pt x="808"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0" name="Google Shape;14870;p73"/>
            <p:cNvSpPr/>
            <p:nvPr/>
          </p:nvSpPr>
          <p:spPr>
            <a:xfrm>
              <a:off x="4171244" y="3842252"/>
              <a:ext cx="21141" cy="53127"/>
            </a:xfrm>
            <a:custGeom>
              <a:avLst/>
              <a:gdLst/>
              <a:ahLst/>
              <a:cxnLst/>
              <a:rect l="l" t="t" r="r" b="b"/>
              <a:pathLst>
                <a:path w="809" h="2033" extrusionOk="0">
                  <a:moveTo>
                    <a:pt x="404" y="1"/>
                  </a:moveTo>
                  <a:cubicBezTo>
                    <a:pt x="202" y="1"/>
                    <a:pt x="0" y="136"/>
                    <a:pt x="0" y="405"/>
                  </a:cubicBezTo>
                  <a:lnTo>
                    <a:pt x="0" y="1636"/>
                  </a:lnTo>
                  <a:cubicBezTo>
                    <a:pt x="0" y="1900"/>
                    <a:pt x="200" y="2032"/>
                    <a:pt x="401" y="2032"/>
                  </a:cubicBezTo>
                  <a:cubicBezTo>
                    <a:pt x="601" y="2032"/>
                    <a:pt x="803" y="1900"/>
                    <a:pt x="808" y="1636"/>
                  </a:cubicBezTo>
                  <a:lnTo>
                    <a:pt x="808" y="405"/>
                  </a:lnTo>
                  <a:cubicBezTo>
                    <a:pt x="808" y="136"/>
                    <a:pt x="606" y="1"/>
                    <a:pt x="40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1" name="Google Shape;14871;p73"/>
            <p:cNvSpPr/>
            <p:nvPr/>
          </p:nvSpPr>
          <p:spPr>
            <a:xfrm>
              <a:off x="4238091" y="3842252"/>
              <a:ext cx="20880" cy="53127"/>
            </a:xfrm>
            <a:custGeom>
              <a:avLst/>
              <a:gdLst/>
              <a:ahLst/>
              <a:cxnLst/>
              <a:rect l="l" t="t" r="r" b="b"/>
              <a:pathLst>
                <a:path w="799" h="2033" extrusionOk="0">
                  <a:moveTo>
                    <a:pt x="399" y="1"/>
                  </a:moveTo>
                  <a:cubicBezTo>
                    <a:pt x="200" y="1"/>
                    <a:pt x="0" y="136"/>
                    <a:pt x="0" y="405"/>
                  </a:cubicBezTo>
                  <a:lnTo>
                    <a:pt x="0" y="1636"/>
                  </a:lnTo>
                  <a:cubicBezTo>
                    <a:pt x="0" y="1900"/>
                    <a:pt x="200" y="2032"/>
                    <a:pt x="399" y="2032"/>
                  </a:cubicBezTo>
                  <a:cubicBezTo>
                    <a:pt x="599" y="2032"/>
                    <a:pt x="798" y="1900"/>
                    <a:pt x="798" y="1636"/>
                  </a:cubicBezTo>
                  <a:lnTo>
                    <a:pt x="798" y="405"/>
                  </a:lnTo>
                  <a:cubicBezTo>
                    <a:pt x="798" y="136"/>
                    <a:pt x="599" y="1"/>
                    <a:pt x="39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2" name="Google Shape;14872;p73"/>
            <p:cNvSpPr/>
            <p:nvPr/>
          </p:nvSpPr>
          <p:spPr>
            <a:xfrm>
              <a:off x="4038047" y="3842252"/>
              <a:ext cx="21141" cy="29504"/>
            </a:xfrm>
            <a:custGeom>
              <a:avLst/>
              <a:gdLst/>
              <a:ahLst/>
              <a:cxnLst/>
              <a:rect l="l" t="t" r="r" b="b"/>
              <a:pathLst>
                <a:path w="809" h="1129" extrusionOk="0">
                  <a:moveTo>
                    <a:pt x="405" y="1"/>
                  </a:moveTo>
                  <a:cubicBezTo>
                    <a:pt x="203" y="1"/>
                    <a:pt x="1" y="136"/>
                    <a:pt x="1" y="405"/>
                  </a:cubicBezTo>
                  <a:lnTo>
                    <a:pt x="1" y="732"/>
                  </a:lnTo>
                  <a:cubicBezTo>
                    <a:pt x="1" y="996"/>
                    <a:pt x="203" y="1128"/>
                    <a:pt x="405" y="1128"/>
                  </a:cubicBezTo>
                  <a:cubicBezTo>
                    <a:pt x="607" y="1128"/>
                    <a:pt x="809" y="996"/>
                    <a:pt x="809" y="732"/>
                  </a:cubicBezTo>
                  <a:lnTo>
                    <a:pt x="809" y="405"/>
                  </a:lnTo>
                  <a:cubicBezTo>
                    <a:pt x="809" y="136"/>
                    <a:pt x="607" y="1"/>
                    <a:pt x="405"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3" name="Google Shape;14873;p73"/>
            <p:cNvSpPr/>
            <p:nvPr/>
          </p:nvSpPr>
          <p:spPr>
            <a:xfrm>
              <a:off x="4104659" y="3842252"/>
              <a:ext cx="21115" cy="29504"/>
            </a:xfrm>
            <a:custGeom>
              <a:avLst/>
              <a:gdLst/>
              <a:ahLst/>
              <a:cxnLst/>
              <a:rect l="l" t="t" r="r" b="b"/>
              <a:pathLst>
                <a:path w="808" h="1129" extrusionOk="0">
                  <a:moveTo>
                    <a:pt x="404" y="1"/>
                  </a:moveTo>
                  <a:cubicBezTo>
                    <a:pt x="202" y="1"/>
                    <a:pt x="0" y="136"/>
                    <a:pt x="0" y="405"/>
                  </a:cubicBezTo>
                  <a:lnTo>
                    <a:pt x="0" y="732"/>
                  </a:lnTo>
                  <a:cubicBezTo>
                    <a:pt x="0" y="996"/>
                    <a:pt x="202" y="1128"/>
                    <a:pt x="404" y="1128"/>
                  </a:cubicBezTo>
                  <a:cubicBezTo>
                    <a:pt x="606" y="1128"/>
                    <a:pt x="808"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4" name="Google Shape;14874;p73"/>
            <p:cNvSpPr/>
            <p:nvPr/>
          </p:nvSpPr>
          <p:spPr>
            <a:xfrm>
              <a:off x="4171244" y="3842252"/>
              <a:ext cx="21141" cy="29504"/>
            </a:xfrm>
            <a:custGeom>
              <a:avLst/>
              <a:gdLst/>
              <a:ahLst/>
              <a:cxnLst/>
              <a:rect l="l" t="t" r="r" b="b"/>
              <a:pathLst>
                <a:path w="809" h="1129" extrusionOk="0">
                  <a:moveTo>
                    <a:pt x="404" y="1"/>
                  </a:moveTo>
                  <a:cubicBezTo>
                    <a:pt x="202" y="1"/>
                    <a:pt x="0" y="136"/>
                    <a:pt x="0" y="405"/>
                  </a:cubicBezTo>
                  <a:lnTo>
                    <a:pt x="0" y="732"/>
                  </a:lnTo>
                  <a:cubicBezTo>
                    <a:pt x="0" y="996"/>
                    <a:pt x="200" y="1128"/>
                    <a:pt x="401" y="1128"/>
                  </a:cubicBezTo>
                  <a:cubicBezTo>
                    <a:pt x="601" y="1128"/>
                    <a:pt x="803" y="996"/>
                    <a:pt x="808" y="732"/>
                  </a:cubicBezTo>
                  <a:lnTo>
                    <a:pt x="808" y="405"/>
                  </a:lnTo>
                  <a:cubicBezTo>
                    <a:pt x="808" y="136"/>
                    <a:pt x="606" y="1"/>
                    <a:pt x="404"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5" name="Google Shape;14875;p73"/>
            <p:cNvSpPr/>
            <p:nvPr/>
          </p:nvSpPr>
          <p:spPr>
            <a:xfrm>
              <a:off x="4238091" y="3842252"/>
              <a:ext cx="20880" cy="29504"/>
            </a:xfrm>
            <a:custGeom>
              <a:avLst/>
              <a:gdLst/>
              <a:ahLst/>
              <a:cxnLst/>
              <a:rect l="l" t="t" r="r" b="b"/>
              <a:pathLst>
                <a:path w="799" h="1129" extrusionOk="0">
                  <a:moveTo>
                    <a:pt x="399" y="1"/>
                  </a:moveTo>
                  <a:cubicBezTo>
                    <a:pt x="200" y="1"/>
                    <a:pt x="0" y="136"/>
                    <a:pt x="0" y="405"/>
                  </a:cubicBezTo>
                  <a:lnTo>
                    <a:pt x="0" y="732"/>
                  </a:lnTo>
                  <a:cubicBezTo>
                    <a:pt x="0" y="996"/>
                    <a:pt x="200" y="1128"/>
                    <a:pt x="399" y="1128"/>
                  </a:cubicBezTo>
                  <a:cubicBezTo>
                    <a:pt x="599" y="1128"/>
                    <a:pt x="798" y="996"/>
                    <a:pt x="798" y="732"/>
                  </a:cubicBezTo>
                  <a:lnTo>
                    <a:pt x="798" y="405"/>
                  </a:lnTo>
                  <a:cubicBezTo>
                    <a:pt x="798" y="136"/>
                    <a:pt x="599" y="1"/>
                    <a:pt x="399"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6" name="Google Shape;14876;p73"/>
            <p:cNvSpPr/>
            <p:nvPr/>
          </p:nvSpPr>
          <p:spPr>
            <a:xfrm>
              <a:off x="3985547" y="3919657"/>
              <a:ext cx="167483" cy="163145"/>
            </a:xfrm>
            <a:custGeom>
              <a:avLst/>
              <a:gdLst/>
              <a:ahLst/>
              <a:cxnLst/>
              <a:rect l="l" t="t" r="r" b="b"/>
              <a:pathLst>
                <a:path w="6409" h="6243" extrusionOk="0">
                  <a:moveTo>
                    <a:pt x="226" y="1"/>
                  </a:moveTo>
                  <a:cubicBezTo>
                    <a:pt x="113" y="1"/>
                    <a:pt x="0" y="78"/>
                    <a:pt x="10" y="231"/>
                  </a:cubicBezTo>
                  <a:lnTo>
                    <a:pt x="10" y="1607"/>
                  </a:lnTo>
                  <a:cubicBezTo>
                    <a:pt x="19" y="2626"/>
                    <a:pt x="837" y="3443"/>
                    <a:pt x="1856" y="3453"/>
                  </a:cubicBezTo>
                  <a:lnTo>
                    <a:pt x="2606" y="3453"/>
                  </a:lnTo>
                  <a:cubicBezTo>
                    <a:pt x="3260" y="3453"/>
                    <a:pt x="3789" y="3972"/>
                    <a:pt x="3789" y="4626"/>
                  </a:cubicBezTo>
                  <a:cubicBezTo>
                    <a:pt x="3789" y="5520"/>
                    <a:pt x="4510" y="6241"/>
                    <a:pt x="5404" y="6241"/>
                  </a:cubicBezTo>
                  <a:lnTo>
                    <a:pt x="6106" y="6241"/>
                  </a:lnTo>
                  <a:cubicBezTo>
                    <a:pt x="6113" y="6242"/>
                    <a:pt x="6119" y="6242"/>
                    <a:pt x="6124" y="6242"/>
                  </a:cubicBezTo>
                  <a:cubicBezTo>
                    <a:pt x="6408" y="6242"/>
                    <a:pt x="6408" y="5808"/>
                    <a:pt x="6124" y="5808"/>
                  </a:cubicBezTo>
                  <a:cubicBezTo>
                    <a:pt x="6119" y="5808"/>
                    <a:pt x="6113" y="5808"/>
                    <a:pt x="6106" y="5809"/>
                  </a:cubicBezTo>
                  <a:lnTo>
                    <a:pt x="6106" y="5818"/>
                  </a:lnTo>
                  <a:lnTo>
                    <a:pt x="5404" y="5818"/>
                  </a:lnTo>
                  <a:cubicBezTo>
                    <a:pt x="4751" y="5818"/>
                    <a:pt x="4222" y="5290"/>
                    <a:pt x="4222" y="4636"/>
                  </a:cubicBezTo>
                  <a:cubicBezTo>
                    <a:pt x="4222" y="3741"/>
                    <a:pt x="3500" y="3020"/>
                    <a:pt x="2606" y="3020"/>
                  </a:cubicBezTo>
                  <a:lnTo>
                    <a:pt x="1856" y="3020"/>
                  </a:lnTo>
                  <a:cubicBezTo>
                    <a:pt x="1077" y="3020"/>
                    <a:pt x="443" y="2385"/>
                    <a:pt x="443" y="1607"/>
                  </a:cubicBezTo>
                  <a:lnTo>
                    <a:pt x="443" y="231"/>
                  </a:lnTo>
                  <a:cubicBezTo>
                    <a:pt x="452" y="78"/>
                    <a:pt x="339" y="1"/>
                    <a:pt x="22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7" name="Google Shape;14877;p73"/>
            <p:cNvSpPr/>
            <p:nvPr/>
          </p:nvSpPr>
          <p:spPr>
            <a:xfrm>
              <a:off x="4167116" y="3935990"/>
              <a:ext cx="147126" cy="143755"/>
            </a:xfrm>
            <a:custGeom>
              <a:avLst/>
              <a:gdLst/>
              <a:ahLst/>
              <a:cxnLst/>
              <a:rect l="l" t="t" r="r" b="b"/>
              <a:pathLst>
                <a:path w="5630" h="5501" extrusionOk="0">
                  <a:moveTo>
                    <a:pt x="4505" y="1"/>
                  </a:moveTo>
                  <a:cubicBezTo>
                    <a:pt x="4244" y="1"/>
                    <a:pt x="3983" y="99"/>
                    <a:pt x="3784" y="299"/>
                  </a:cubicBezTo>
                  <a:lnTo>
                    <a:pt x="3764" y="308"/>
                  </a:lnTo>
                  <a:lnTo>
                    <a:pt x="3120" y="953"/>
                  </a:lnTo>
                  <a:lnTo>
                    <a:pt x="755" y="3318"/>
                  </a:lnTo>
                  <a:cubicBezTo>
                    <a:pt x="658" y="3414"/>
                    <a:pt x="582" y="3539"/>
                    <a:pt x="543" y="3674"/>
                  </a:cubicBezTo>
                  <a:lnTo>
                    <a:pt x="245" y="4636"/>
                  </a:lnTo>
                  <a:lnTo>
                    <a:pt x="33" y="5347"/>
                  </a:lnTo>
                  <a:cubicBezTo>
                    <a:pt x="1" y="5420"/>
                    <a:pt x="58" y="5500"/>
                    <a:pt x="134" y="5500"/>
                  </a:cubicBezTo>
                  <a:cubicBezTo>
                    <a:pt x="148" y="5500"/>
                    <a:pt x="163" y="5497"/>
                    <a:pt x="178" y="5491"/>
                  </a:cubicBezTo>
                  <a:lnTo>
                    <a:pt x="880" y="5270"/>
                  </a:lnTo>
                  <a:lnTo>
                    <a:pt x="1841" y="4972"/>
                  </a:lnTo>
                  <a:cubicBezTo>
                    <a:pt x="1918" y="4953"/>
                    <a:pt x="1985" y="4924"/>
                    <a:pt x="2043" y="4886"/>
                  </a:cubicBezTo>
                  <a:cubicBezTo>
                    <a:pt x="2101" y="4847"/>
                    <a:pt x="2159" y="4809"/>
                    <a:pt x="2197" y="4761"/>
                  </a:cubicBezTo>
                  <a:lnTo>
                    <a:pt x="4563" y="2405"/>
                  </a:lnTo>
                  <a:lnTo>
                    <a:pt x="5226" y="1741"/>
                  </a:lnTo>
                  <a:cubicBezTo>
                    <a:pt x="5630" y="1337"/>
                    <a:pt x="5620" y="674"/>
                    <a:pt x="5207" y="280"/>
                  </a:cubicBezTo>
                  <a:cubicBezTo>
                    <a:pt x="5012" y="94"/>
                    <a:pt x="4759" y="1"/>
                    <a:pt x="4505"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8" name="Google Shape;14878;p73"/>
            <p:cNvSpPr/>
            <p:nvPr/>
          </p:nvSpPr>
          <p:spPr>
            <a:xfrm>
              <a:off x="4167298" y="4057114"/>
              <a:ext cx="22814" cy="22474"/>
            </a:xfrm>
            <a:custGeom>
              <a:avLst/>
              <a:gdLst/>
              <a:ahLst/>
              <a:cxnLst/>
              <a:rect l="l" t="t" r="r" b="b"/>
              <a:pathLst>
                <a:path w="873" h="860" extrusionOk="0">
                  <a:moveTo>
                    <a:pt x="238" y="1"/>
                  </a:moveTo>
                  <a:lnTo>
                    <a:pt x="26" y="712"/>
                  </a:lnTo>
                  <a:cubicBezTo>
                    <a:pt x="1" y="790"/>
                    <a:pt x="60" y="859"/>
                    <a:pt x="134" y="859"/>
                  </a:cubicBezTo>
                  <a:cubicBezTo>
                    <a:pt x="143" y="859"/>
                    <a:pt x="152" y="859"/>
                    <a:pt x="161" y="856"/>
                  </a:cubicBezTo>
                  <a:lnTo>
                    <a:pt x="873" y="635"/>
                  </a:lnTo>
                  <a:cubicBezTo>
                    <a:pt x="844" y="299"/>
                    <a:pt x="575" y="30"/>
                    <a:pt x="23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9" name="Google Shape;14879;p73"/>
            <p:cNvSpPr/>
            <p:nvPr/>
          </p:nvSpPr>
          <p:spPr>
            <a:xfrm>
              <a:off x="4183814" y="3960868"/>
              <a:ext cx="102544" cy="102570"/>
            </a:xfrm>
            <a:custGeom>
              <a:avLst/>
              <a:gdLst/>
              <a:ahLst/>
              <a:cxnLst/>
              <a:rect l="l" t="t" r="r" b="b"/>
              <a:pathLst>
                <a:path w="3924" h="3925" extrusionOk="0">
                  <a:moveTo>
                    <a:pt x="2472" y="1"/>
                  </a:moveTo>
                  <a:lnTo>
                    <a:pt x="116" y="2357"/>
                  </a:lnTo>
                  <a:cubicBezTo>
                    <a:pt x="68" y="2405"/>
                    <a:pt x="29" y="2453"/>
                    <a:pt x="0" y="2511"/>
                  </a:cubicBezTo>
                  <a:lnTo>
                    <a:pt x="673" y="3193"/>
                  </a:lnTo>
                  <a:lnTo>
                    <a:pt x="1395" y="3914"/>
                  </a:lnTo>
                  <a:lnTo>
                    <a:pt x="1404" y="3924"/>
                  </a:lnTo>
                  <a:cubicBezTo>
                    <a:pt x="1462" y="3895"/>
                    <a:pt x="1520" y="3847"/>
                    <a:pt x="1558" y="3809"/>
                  </a:cubicBezTo>
                  <a:lnTo>
                    <a:pt x="3924" y="1443"/>
                  </a:lnTo>
                  <a:lnTo>
                    <a:pt x="2472" y="1"/>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0" name="Google Shape;14880;p73"/>
            <p:cNvSpPr/>
            <p:nvPr/>
          </p:nvSpPr>
          <p:spPr>
            <a:xfrm>
              <a:off x="4265975" y="3936120"/>
              <a:ext cx="48267" cy="45392"/>
            </a:xfrm>
            <a:custGeom>
              <a:avLst/>
              <a:gdLst/>
              <a:ahLst/>
              <a:cxnLst/>
              <a:rect l="l" t="t" r="r" b="b"/>
              <a:pathLst>
                <a:path w="1847" h="1737" extrusionOk="0">
                  <a:moveTo>
                    <a:pt x="722" y="1"/>
                  </a:moveTo>
                  <a:cubicBezTo>
                    <a:pt x="461" y="1"/>
                    <a:pt x="200" y="99"/>
                    <a:pt x="1" y="294"/>
                  </a:cubicBezTo>
                  <a:lnTo>
                    <a:pt x="1443" y="1736"/>
                  </a:lnTo>
                  <a:cubicBezTo>
                    <a:pt x="1847" y="1332"/>
                    <a:pt x="1837" y="678"/>
                    <a:pt x="1424" y="284"/>
                  </a:cubicBezTo>
                  <a:cubicBezTo>
                    <a:pt x="1229" y="94"/>
                    <a:pt x="976" y="1"/>
                    <a:pt x="722"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1" name="Google Shape;14881;p73"/>
            <p:cNvSpPr/>
            <p:nvPr/>
          </p:nvSpPr>
          <p:spPr>
            <a:xfrm>
              <a:off x="4201401" y="3978455"/>
              <a:ext cx="84957" cy="84983"/>
            </a:xfrm>
            <a:custGeom>
              <a:avLst/>
              <a:gdLst/>
              <a:ahLst/>
              <a:cxnLst/>
              <a:rect l="l" t="t" r="r" b="b"/>
              <a:pathLst>
                <a:path w="3251" h="3252" extrusionOk="0">
                  <a:moveTo>
                    <a:pt x="2481" y="1"/>
                  </a:moveTo>
                  <a:lnTo>
                    <a:pt x="116" y="2366"/>
                  </a:lnTo>
                  <a:cubicBezTo>
                    <a:pt x="77" y="2405"/>
                    <a:pt x="29" y="2463"/>
                    <a:pt x="0" y="2520"/>
                  </a:cubicBezTo>
                  <a:lnTo>
                    <a:pt x="722" y="3241"/>
                  </a:lnTo>
                  <a:lnTo>
                    <a:pt x="731" y="3251"/>
                  </a:lnTo>
                  <a:cubicBezTo>
                    <a:pt x="789" y="3222"/>
                    <a:pt x="847" y="3174"/>
                    <a:pt x="885" y="3136"/>
                  </a:cubicBezTo>
                  <a:lnTo>
                    <a:pt x="3251" y="770"/>
                  </a:lnTo>
                  <a:lnTo>
                    <a:pt x="2481" y="1"/>
                  </a:ln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2" name="Google Shape;14882;p73"/>
            <p:cNvSpPr/>
            <p:nvPr/>
          </p:nvSpPr>
          <p:spPr>
            <a:xfrm>
              <a:off x="4265975" y="3936120"/>
              <a:ext cx="48032" cy="45392"/>
            </a:xfrm>
            <a:custGeom>
              <a:avLst/>
              <a:gdLst/>
              <a:ahLst/>
              <a:cxnLst/>
              <a:rect l="l" t="t" r="r" b="b"/>
              <a:pathLst>
                <a:path w="1838" h="1737" extrusionOk="0">
                  <a:moveTo>
                    <a:pt x="718" y="1"/>
                  </a:moveTo>
                  <a:cubicBezTo>
                    <a:pt x="459" y="1"/>
                    <a:pt x="200" y="99"/>
                    <a:pt x="1" y="294"/>
                  </a:cubicBezTo>
                  <a:lnTo>
                    <a:pt x="674" y="967"/>
                  </a:lnTo>
                  <a:lnTo>
                    <a:pt x="1443" y="1736"/>
                  </a:lnTo>
                  <a:cubicBezTo>
                    <a:pt x="1837" y="1332"/>
                    <a:pt x="1837" y="678"/>
                    <a:pt x="1424" y="284"/>
                  </a:cubicBezTo>
                  <a:cubicBezTo>
                    <a:pt x="1224" y="94"/>
                    <a:pt x="971" y="1"/>
                    <a:pt x="718" y="1"/>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3" name="Google Shape;14883;p73"/>
            <p:cNvSpPr/>
            <p:nvPr/>
          </p:nvSpPr>
          <p:spPr>
            <a:xfrm>
              <a:off x="4283562" y="3953734"/>
              <a:ext cx="29425" cy="27779"/>
            </a:xfrm>
            <a:custGeom>
              <a:avLst/>
              <a:gdLst/>
              <a:ahLst/>
              <a:cxnLst/>
              <a:rect l="l" t="t" r="r" b="b"/>
              <a:pathLst>
                <a:path w="1126" h="1063" extrusionOk="0">
                  <a:moveTo>
                    <a:pt x="728" y="1"/>
                  </a:moveTo>
                  <a:cubicBezTo>
                    <a:pt x="461" y="1"/>
                    <a:pt x="198" y="103"/>
                    <a:pt x="1" y="293"/>
                  </a:cubicBezTo>
                  <a:lnTo>
                    <a:pt x="770" y="1062"/>
                  </a:lnTo>
                  <a:cubicBezTo>
                    <a:pt x="1030" y="793"/>
                    <a:pt x="1126" y="408"/>
                    <a:pt x="1020" y="43"/>
                  </a:cubicBezTo>
                  <a:cubicBezTo>
                    <a:pt x="924" y="15"/>
                    <a:pt x="826" y="1"/>
                    <a:pt x="728"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4" name="Google Shape;14884;p73"/>
            <p:cNvSpPr/>
            <p:nvPr/>
          </p:nvSpPr>
          <p:spPr>
            <a:xfrm>
              <a:off x="4248649" y="3943777"/>
              <a:ext cx="55061" cy="55061"/>
            </a:xfrm>
            <a:custGeom>
              <a:avLst/>
              <a:gdLst/>
              <a:ahLst/>
              <a:cxnLst/>
              <a:rect l="l" t="t" r="r" b="b"/>
              <a:pathLst>
                <a:path w="2107" h="2107" extrusionOk="0">
                  <a:moveTo>
                    <a:pt x="664" y="1"/>
                  </a:moveTo>
                  <a:lnTo>
                    <a:pt x="644" y="10"/>
                  </a:lnTo>
                  <a:lnTo>
                    <a:pt x="0" y="664"/>
                  </a:lnTo>
                  <a:lnTo>
                    <a:pt x="1443" y="2107"/>
                  </a:lnTo>
                  <a:lnTo>
                    <a:pt x="2106" y="1443"/>
                  </a:lnTo>
                  <a:lnTo>
                    <a:pt x="664"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5" name="Google Shape;14885;p7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6" name="Google Shape;14886;p73"/>
            <p:cNvSpPr/>
            <p:nvPr/>
          </p:nvSpPr>
          <p:spPr>
            <a:xfrm>
              <a:off x="4266236" y="3961364"/>
              <a:ext cx="37474" cy="37474"/>
            </a:xfrm>
            <a:custGeom>
              <a:avLst/>
              <a:gdLst/>
              <a:ahLst/>
              <a:cxnLst/>
              <a:rect l="l" t="t" r="r" b="b"/>
              <a:pathLst>
                <a:path w="1434" h="1434" extrusionOk="0">
                  <a:moveTo>
                    <a:pt x="664" y="1"/>
                  </a:moveTo>
                  <a:lnTo>
                    <a:pt x="654" y="20"/>
                  </a:lnTo>
                  <a:lnTo>
                    <a:pt x="0" y="664"/>
                  </a:lnTo>
                  <a:lnTo>
                    <a:pt x="770" y="1434"/>
                  </a:lnTo>
                  <a:lnTo>
                    <a:pt x="1433" y="770"/>
                  </a:lnTo>
                  <a:lnTo>
                    <a:pt x="664" y="1"/>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87" name="Google Shape;14887;p73"/>
          <p:cNvGrpSpPr/>
          <p:nvPr/>
        </p:nvGrpSpPr>
        <p:grpSpPr>
          <a:xfrm>
            <a:off x="3506590" y="3833812"/>
            <a:ext cx="396796" cy="313407"/>
            <a:chOff x="3506590" y="3833812"/>
            <a:chExt cx="396796" cy="313407"/>
          </a:xfrm>
        </p:grpSpPr>
        <p:sp>
          <p:nvSpPr>
            <p:cNvPr id="14888" name="Google Shape;14888;p73"/>
            <p:cNvSpPr/>
            <p:nvPr/>
          </p:nvSpPr>
          <p:spPr>
            <a:xfrm>
              <a:off x="3511608" y="3839404"/>
              <a:ext cx="370428" cy="302667"/>
            </a:xfrm>
            <a:custGeom>
              <a:avLst/>
              <a:gdLst/>
              <a:ahLst/>
              <a:cxnLst/>
              <a:rect l="l" t="t" r="r" b="b"/>
              <a:pathLst>
                <a:path w="14175" h="11582" extrusionOk="0">
                  <a:moveTo>
                    <a:pt x="9070" y="0"/>
                  </a:moveTo>
                  <a:cubicBezTo>
                    <a:pt x="8246" y="0"/>
                    <a:pt x="7449" y="615"/>
                    <a:pt x="7405" y="1581"/>
                  </a:cubicBezTo>
                  <a:cubicBezTo>
                    <a:pt x="7357" y="697"/>
                    <a:pt x="6626" y="4"/>
                    <a:pt x="5741" y="4"/>
                  </a:cubicBezTo>
                  <a:cubicBezTo>
                    <a:pt x="5501" y="4"/>
                    <a:pt x="5270" y="52"/>
                    <a:pt x="5049" y="148"/>
                  </a:cubicBezTo>
                  <a:cubicBezTo>
                    <a:pt x="4847" y="254"/>
                    <a:pt x="4655" y="389"/>
                    <a:pt x="4501" y="562"/>
                  </a:cubicBezTo>
                  <a:cubicBezTo>
                    <a:pt x="4364" y="531"/>
                    <a:pt x="4227" y="516"/>
                    <a:pt x="4092" y="516"/>
                  </a:cubicBezTo>
                  <a:cubicBezTo>
                    <a:pt x="3343" y="516"/>
                    <a:pt x="2652" y="973"/>
                    <a:pt x="2376" y="1706"/>
                  </a:cubicBezTo>
                  <a:cubicBezTo>
                    <a:pt x="2356" y="1754"/>
                    <a:pt x="2347" y="1802"/>
                    <a:pt x="2327" y="1850"/>
                  </a:cubicBezTo>
                  <a:cubicBezTo>
                    <a:pt x="2212" y="2264"/>
                    <a:pt x="2241" y="2716"/>
                    <a:pt x="2424" y="3110"/>
                  </a:cubicBezTo>
                  <a:lnTo>
                    <a:pt x="2376" y="3120"/>
                  </a:lnTo>
                  <a:cubicBezTo>
                    <a:pt x="298" y="3851"/>
                    <a:pt x="0" y="6678"/>
                    <a:pt x="1875" y="7822"/>
                  </a:cubicBezTo>
                  <a:cubicBezTo>
                    <a:pt x="1041" y="9049"/>
                    <a:pt x="1918" y="10707"/>
                    <a:pt x="3401" y="10707"/>
                  </a:cubicBezTo>
                  <a:cubicBezTo>
                    <a:pt x="3405" y="10707"/>
                    <a:pt x="3410" y="10707"/>
                    <a:pt x="3414" y="10707"/>
                  </a:cubicBezTo>
                  <a:cubicBezTo>
                    <a:pt x="3683" y="10697"/>
                    <a:pt x="3953" y="10640"/>
                    <a:pt x="4203" y="10515"/>
                  </a:cubicBezTo>
                  <a:cubicBezTo>
                    <a:pt x="4442" y="11163"/>
                    <a:pt x="5059" y="11581"/>
                    <a:pt x="5742" y="11581"/>
                  </a:cubicBezTo>
                  <a:cubicBezTo>
                    <a:pt x="5799" y="11581"/>
                    <a:pt x="5857" y="11578"/>
                    <a:pt x="5914" y="11572"/>
                  </a:cubicBezTo>
                  <a:cubicBezTo>
                    <a:pt x="6655" y="11505"/>
                    <a:pt x="7260" y="10938"/>
                    <a:pt x="7385" y="10207"/>
                  </a:cubicBezTo>
                  <a:cubicBezTo>
                    <a:pt x="7395" y="10159"/>
                    <a:pt x="7405" y="10101"/>
                    <a:pt x="7405" y="10053"/>
                  </a:cubicBezTo>
                  <a:cubicBezTo>
                    <a:pt x="7405" y="10082"/>
                    <a:pt x="7414" y="10120"/>
                    <a:pt x="7414" y="10159"/>
                  </a:cubicBezTo>
                  <a:cubicBezTo>
                    <a:pt x="7539" y="10966"/>
                    <a:pt x="8241" y="11572"/>
                    <a:pt x="9068" y="11572"/>
                  </a:cubicBezTo>
                  <a:cubicBezTo>
                    <a:pt x="9395" y="11572"/>
                    <a:pt x="9732" y="11466"/>
                    <a:pt x="10001" y="11274"/>
                  </a:cubicBezTo>
                  <a:cubicBezTo>
                    <a:pt x="10270" y="11091"/>
                    <a:pt x="10482" y="10832"/>
                    <a:pt x="10607" y="10524"/>
                  </a:cubicBezTo>
                  <a:cubicBezTo>
                    <a:pt x="10847" y="10640"/>
                    <a:pt x="11116" y="10707"/>
                    <a:pt x="11386" y="10707"/>
                  </a:cubicBezTo>
                  <a:cubicBezTo>
                    <a:pt x="11393" y="10707"/>
                    <a:pt x="11399" y="10707"/>
                    <a:pt x="11406" y="10707"/>
                  </a:cubicBezTo>
                  <a:cubicBezTo>
                    <a:pt x="12282" y="10707"/>
                    <a:pt x="13031" y="10094"/>
                    <a:pt x="13213" y="9245"/>
                  </a:cubicBezTo>
                  <a:cubicBezTo>
                    <a:pt x="13222" y="9207"/>
                    <a:pt x="13232" y="9168"/>
                    <a:pt x="13232" y="9130"/>
                  </a:cubicBezTo>
                  <a:cubicBezTo>
                    <a:pt x="13242" y="9062"/>
                    <a:pt x="13242" y="8995"/>
                    <a:pt x="13251" y="8928"/>
                  </a:cubicBezTo>
                  <a:cubicBezTo>
                    <a:pt x="13261" y="8534"/>
                    <a:pt x="13145" y="8149"/>
                    <a:pt x="12924" y="7822"/>
                  </a:cubicBezTo>
                  <a:cubicBezTo>
                    <a:pt x="13040" y="7755"/>
                    <a:pt x="13145" y="7678"/>
                    <a:pt x="13251" y="7582"/>
                  </a:cubicBezTo>
                  <a:cubicBezTo>
                    <a:pt x="13280" y="7562"/>
                    <a:pt x="13309" y="7534"/>
                    <a:pt x="13338" y="7505"/>
                  </a:cubicBezTo>
                  <a:cubicBezTo>
                    <a:pt x="13405" y="7447"/>
                    <a:pt x="13463" y="7389"/>
                    <a:pt x="13520" y="7322"/>
                  </a:cubicBezTo>
                  <a:cubicBezTo>
                    <a:pt x="13944" y="6851"/>
                    <a:pt x="14174" y="6226"/>
                    <a:pt x="14174" y="5591"/>
                  </a:cubicBezTo>
                  <a:cubicBezTo>
                    <a:pt x="14174" y="4466"/>
                    <a:pt x="13453" y="3466"/>
                    <a:pt x="12376" y="3110"/>
                  </a:cubicBezTo>
                  <a:cubicBezTo>
                    <a:pt x="12569" y="2687"/>
                    <a:pt x="12597" y="2216"/>
                    <a:pt x="12453" y="1783"/>
                  </a:cubicBezTo>
                  <a:cubicBezTo>
                    <a:pt x="12443" y="1754"/>
                    <a:pt x="12434" y="1725"/>
                    <a:pt x="12424" y="1706"/>
                  </a:cubicBezTo>
                  <a:cubicBezTo>
                    <a:pt x="12147" y="973"/>
                    <a:pt x="11457" y="516"/>
                    <a:pt x="10708" y="516"/>
                  </a:cubicBezTo>
                  <a:cubicBezTo>
                    <a:pt x="10573" y="516"/>
                    <a:pt x="10436" y="531"/>
                    <a:pt x="10299" y="562"/>
                  </a:cubicBezTo>
                  <a:cubicBezTo>
                    <a:pt x="9955" y="174"/>
                    <a:pt x="9509" y="0"/>
                    <a:pt x="9070"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9" name="Google Shape;14889;p73"/>
            <p:cNvSpPr/>
            <p:nvPr/>
          </p:nvSpPr>
          <p:spPr>
            <a:xfrm>
              <a:off x="3511347" y="3920676"/>
              <a:ext cx="346804" cy="221159"/>
            </a:xfrm>
            <a:custGeom>
              <a:avLst/>
              <a:gdLst/>
              <a:ahLst/>
              <a:cxnLst/>
              <a:rect l="l" t="t" r="r" b="b"/>
              <a:pathLst>
                <a:path w="13271" h="8463" extrusionOk="0">
                  <a:moveTo>
                    <a:pt x="2443" y="0"/>
                  </a:moveTo>
                  <a:cubicBezTo>
                    <a:pt x="328" y="702"/>
                    <a:pt x="1" y="3558"/>
                    <a:pt x="1895" y="4722"/>
                  </a:cubicBezTo>
                  <a:cubicBezTo>
                    <a:pt x="1017" y="6019"/>
                    <a:pt x="2050" y="7594"/>
                    <a:pt x="3404" y="7594"/>
                  </a:cubicBezTo>
                  <a:cubicBezTo>
                    <a:pt x="3665" y="7594"/>
                    <a:pt x="3939" y="7535"/>
                    <a:pt x="4213" y="7405"/>
                  </a:cubicBezTo>
                  <a:cubicBezTo>
                    <a:pt x="4494" y="8114"/>
                    <a:pt x="5121" y="8452"/>
                    <a:pt x="5747" y="8452"/>
                  </a:cubicBezTo>
                  <a:cubicBezTo>
                    <a:pt x="6487" y="8452"/>
                    <a:pt x="7224" y="7978"/>
                    <a:pt x="7386" y="7087"/>
                  </a:cubicBezTo>
                  <a:cubicBezTo>
                    <a:pt x="7395" y="7039"/>
                    <a:pt x="7405" y="6991"/>
                    <a:pt x="7405" y="6943"/>
                  </a:cubicBezTo>
                  <a:lnTo>
                    <a:pt x="7405" y="6933"/>
                  </a:lnTo>
                  <a:cubicBezTo>
                    <a:pt x="7405" y="6962"/>
                    <a:pt x="7415" y="7010"/>
                    <a:pt x="7415" y="7039"/>
                  </a:cubicBezTo>
                  <a:cubicBezTo>
                    <a:pt x="7540" y="7856"/>
                    <a:pt x="8251" y="8462"/>
                    <a:pt x="9078" y="8462"/>
                  </a:cubicBezTo>
                  <a:cubicBezTo>
                    <a:pt x="9415" y="8462"/>
                    <a:pt x="9742" y="8356"/>
                    <a:pt x="10021" y="8164"/>
                  </a:cubicBezTo>
                  <a:cubicBezTo>
                    <a:pt x="10290" y="7972"/>
                    <a:pt x="10501" y="7712"/>
                    <a:pt x="10617" y="7414"/>
                  </a:cubicBezTo>
                  <a:cubicBezTo>
                    <a:pt x="10867" y="7530"/>
                    <a:pt x="11126" y="7587"/>
                    <a:pt x="11405" y="7597"/>
                  </a:cubicBezTo>
                  <a:cubicBezTo>
                    <a:pt x="12280" y="7597"/>
                    <a:pt x="13040" y="6991"/>
                    <a:pt x="13223" y="6135"/>
                  </a:cubicBezTo>
                  <a:cubicBezTo>
                    <a:pt x="13232" y="6097"/>
                    <a:pt x="13242" y="6058"/>
                    <a:pt x="13242" y="6010"/>
                  </a:cubicBezTo>
                  <a:cubicBezTo>
                    <a:pt x="13252" y="5943"/>
                    <a:pt x="13261" y="5885"/>
                    <a:pt x="13261" y="5818"/>
                  </a:cubicBezTo>
                  <a:cubicBezTo>
                    <a:pt x="13271" y="5577"/>
                    <a:pt x="13232" y="5337"/>
                    <a:pt x="13146" y="5106"/>
                  </a:cubicBezTo>
                  <a:cubicBezTo>
                    <a:pt x="12867" y="5827"/>
                    <a:pt x="12175" y="6299"/>
                    <a:pt x="11405" y="6299"/>
                  </a:cubicBezTo>
                  <a:cubicBezTo>
                    <a:pt x="11175" y="6289"/>
                    <a:pt x="10944" y="6241"/>
                    <a:pt x="10732" y="6154"/>
                  </a:cubicBezTo>
                  <a:cubicBezTo>
                    <a:pt x="10716" y="6150"/>
                    <a:pt x="10700" y="6147"/>
                    <a:pt x="10684" y="6147"/>
                  </a:cubicBezTo>
                  <a:cubicBezTo>
                    <a:pt x="10635" y="6147"/>
                    <a:pt x="10591" y="6171"/>
                    <a:pt x="10569" y="6222"/>
                  </a:cubicBezTo>
                  <a:cubicBezTo>
                    <a:pt x="10444" y="6481"/>
                    <a:pt x="10251" y="6703"/>
                    <a:pt x="10021" y="6866"/>
                  </a:cubicBezTo>
                  <a:cubicBezTo>
                    <a:pt x="9742" y="7058"/>
                    <a:pt x="9415" y="7154"/>
                    <a:pt x="9078" y="7154"/>
                  </a:cubicBezTo>
                  <a:cubicBezTo>
                    <a:pt x="8251" y="7154"/>
                    <a:pt x="7559" y="6558"/>
                    <a:pt x="7434" y="5741"/>
                  </a:cubicBezTo>
                  <a:cubicBezTo>
                    <a:pt x="7424" y="5683"/>
                    <a:pt x="7415" y="5616"/>
                    <a:pt x="7415" y="5558"/>
                  </a:cubicBezTo>
                  <a:cubicBezTo>
                    <a:pt x="7415" y="5635"/>
                    <a:pt x="7405" y="5712"/>
                    <a:pt x="7386" y="5789"/>
                  </a:cubicBezTo>
                  <a:cubicBezTo>
                    <a:pt x="7232" y="6679"/>
                    <a:pt x="6489" y="7170"/>
                    <a:pt x="5740" y="7170"/>
                  </a:cubicBezTo>
                  <a:cubicBezTo>
                    <a:pt x="5177" y="7170"/>
                    <a:pt x="4611" y="6893"/>
                    <a:pt x="4289" y="6299"/>
                  </a:cubicBezTo>
                  <a:cubicBezTo>
                    <a:pt x="4238" y="6205"/>
                    <a:pt x="4150" y="6142"/>
                    <a:pt x="4050" y="6142"/>
                  </a:cubicBezTo>
                  <a:cubicBezTo>
                    <a:pt x="4037" y="6142"/>
                    <a:pt x="4024" y="6143"/>
                    <a:pt x="4011" y="6145"/>
                  </a:cubicBezTo>
                  <a:cubicBezTo>
                    <a:pt x="3948" y="6150"/>
                    <a:pt x="3888" y="6152"/>
                    <a:pt x="3832" y="6152"/>
                  </a:cubicBezTo>
                  <a:cubicBezTo>
                    <a:pt x="2760" y="6152"/>
                    <a:pt x="2848" y="5316"/>
                    <a:pt x="2866" y="4924"/>
                  </a:cubicBezTo>
                  <a:cubicBezTo>
                    <a:pt x="2876" y="4799"/>
                    <a:pt x="2818" y="4674"/>
                    <a:pt x="2712" y="4597"/>
                  </a:cubicBezTo>
                  <a:cubicBezTo>
                    <a:pt x="2068" y="4116"/>
                    <a:pt x="1760" y="3356"/>
                    <a:pt x="1760" y="2491"/>
                  </a:cubicBezTo>
                  <a:cubicBezTo>
                    <a:pt x="1760" y="1952"/>
                    <a:pt x="1924" y="1433"/>
                    <a:pt x="2232" y="991"/>
                  </a:cubicBezTo>
                  <a:cubicBezTo>
                    <a:pt x="2366" y="808"/>
                    <a:pt x="2520" y="635"/>
                    <a:pt x="2693" y="471"/>
                  </a:cubicBezTo>
                  <a:cubicBezTo>
                    <a:pt x="2809" y="356"/>
                    <a:pt x="2539" y="164"/>
                    <a:pt x="2453" y="19"/>
                  </a:cubicBezTo>
                  <a:lnTo>
                    <a:pt x="2443"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0" name="Google Shape;14890;p73"/>
            <p:cNvSpPr/>
            <p:nvPr/>
          </p:nvSpPr>
          <p:spPr>
            <a:xfrm>
              <a:off x="3506590" y="3833812"/>
              <a:ext cx="396796" cy="313407"/>
            </a:xfrm>
            <a:custGeom>
              <a:avLst/>
              <a:gdLst/>
              <a:ahLst/>
              <a:cxnLst/>
              <a:rect l="l" t="t" r="r" b="b"/>
              <a:pathLst>
                <a:path w="15184" h="11993" extrusionOk="0">
                  <a:moveTo>
                    <a:pt x="5938" y="0"/>
                  </a:moveTo>
                  <a:cubicBezTo>
                    <a:pt x="5471" y="0"/>
                    <a:pt x="5001" y="174"/>
                    <a:pt x="4635" y="536"/>
                  </a:cubicBezTo>
                  <a:lnTo>
                    <a:pt x="4625" y="545"/>
                  </a:lnTo>
                  <a:lnTo>
                    <a:pt x="4606" y="545"/>
                  </a:lnTo>
                  <a:cubicBezTo>
                    <a:pt x="4494" y="527"/>
                    <a:pt x="4383" y="518"/>
                    <a:pt x="4274" y="518"/>
                  </a:cubicBezTo>
                  <a:cubicBezTo>
                    <a:pt x="2931" y="518"/>
                    <a:pt x="1909" y="1837"/>
                    <a:pt x="2327" y="3180"/>
                  </a:cubicBezTo>
                  <a:lnTo>
                    <a:pt x="2337" y="3199"/>
                  </a:lnTo>
                  <a:lnTo>
                    <a:pt x="2317" y="3209"/>
                  </a:lnTo>
                  <a:cubicBezTo>
                    <a:pt x="308" y="4074"/>
                    <a:pt x="0" y="6796"/>
                    <a:pt x="1760" y="8094"/>
                  </a:cubicBezTo>
                  <a:lnTo>
                    <a:pt x="1779" y="8103"/>
                  </a:lnTo>
                  <a:lnTo>
                    <a:pt x="1769" y="8132"/>
                  </a:lnTo>
                  <a:cubicBezTo>
                    <a:pt x="1035" y="9560"/>
                    <a:pt x="2134" y="11132"/>
                    <a:pt x="3581" y="11132"/>
                  </a:cubicBezTo>
                  <a:cubicBezTo>
                    <a:pt x="3801" y="11132"/>
                    <a:pt x="4029" y="11096"/>
                    <a:pt x="4260" y="11017"/>
                  </a:cubicBezTo>
                  <a:lnTo>
                    <a:pt x="4279" y="11007"/>
                  </a:lnTo>
                  <a:lnTo>
                    <a:pt x="4298" y="11027"/>
                  </a:lnTo>
                  <a:cubicBezTo>
                    <a:pt x="4414" y="11248"/>
                    <a:pt x="4587" y="11440"/>
                    <a:pt x="4789" y="11594"/>
                  </a:cubicBezTo>
                  <a:cubicBezTo>
                    <a:pt x="4832" y="11628"/>
                    <a:pt x="4877" y="11642"/>
                    <a:pt x="4919" y="11642"/>
                  </a:cubicBezTo>
                  <a:cubicBezTo>
                    <a:pt x="5093" y="11642"/>
                    <a:pt x="5226" y="11399"/>
                    <a:pt x="5048" y="11267"/>
                  </a:cubicBezTo>
                  <a:cubicBezTo>
                    <a:pt x="4837" y="11104"/>
                    <a:pt x="4683" y="10892"/>
                    <a:pt x="4587" y="10652"/>
                  </a:cubicBezTo>
                  <a:cubicBezTo>
                    <a:pt x="4551" y="10566"/>
                    <a:pt x="4468" y="10518"/>
                    <a:pt x="4385" y="10518"/>
                  </a:cubicBezTo>
                  <a:cubicBezTo>
                    <a:pt x="4355" y="10518"/>
                    <a:pt x="4326" y="10524"/>
                    <a:pt x="4298" y="10536"/>
                  </a:cubicBezTo>
                  <a:cubicBezTo>
                    <a:pt x="4062" y="10650"/>
                    <a:pt x="3820" y="10702"/>
                    <a:pt x="3585" y="10702"/>
                  </a:cubicBezTo>
                  <a:cubicBezTo>
                    <a:pt x="2670" y="10702"/>
                    <a:pt x="1862" y="9913"/>
                    <a:pt x="1962" y="8911"/>
                  </a:cubicBezTo>
                  <a:cubicBezTo>
                    <a:pt x="2057" y="8081"/>
                    <a:pt x="2740" y="7459"/>
                    <a:pt x="3568" y="7459"/>
                  </a:cubicBezTo>
                  <a:cubicBezTo>
                    <a:pt x="3574" y="7459"/>
                    <a:pt x="3580" y="7459"/>
                    <a:pt x="3587" y="7459"/>
                  </a:cubicBezTo>
                  <a:cubicBezTo>
                    <a:pt x="3866" y="7459"/>
                    <a:pt x="3866" y="7026"/>
                    <a:pt x="3587" y="7026"/>
                  </a:cubicBezTo>
                  <a:cubicBezTo>
                    <a:pt x="2991" y="7026"/>
                    <a:pt x="2433" y="7286"/>
                    <a:pt x="2048" y="7738"/>
                  </a:cubicBezTo>
                  <a:lnTo>
                    <a:pt x="2029" y="7757"/>
                  </a:lnTo>
                  <a:lnTo>
                    <a:pt x="2010" y="7738"/>
                  </a:lnTo>
                  <a:cubicBezTo>
                    <a:pt x="510" y="6632"/>
                    <a:pt x="779" y="4324"/>
                    <a:pt x="2491" y="3593"/>
                  </a:cubicBezTo>
                  <a:lnTo>
                    <a:pt x="2510" y="3584"/>
                  </a:lnTo>
                  <a:lnTo>
                    <a:pt x="2519" y="3603"/>
                  </a:lnTo>
                  <a:cubicBezTo>
                    <a:pt x="2894" y="4228"/>
                    <a:pt x="3558" y="4603"/>
                    <a:pt x="4289" y="4613"/>
                  </a:cubicBezTo>
                  <a:cubicBezTo>
                    <a:pt x="4568" y="4613"/>
                    <a:pt x="4568" y="4190"/>
                    <a:pt x="4289" y="4190"/>
                  </a:cubicBezTo>
                  <a:cubicBezTo>
                    <a:pt x="4283" y="4190"/>
                    <a:pt x="4277" y="4190"/>
                    <a:pt x="4271" y="4190"/>
                  </a:cubicBezTo>
                  <a:cubicBezTo>
                    <a:pt x="3347" y="4190"/>
                    <a:pt x="2606" y="3434"/>
                    <a:pt x="2635" y="2516"/>
                  </a:cubicBezTo>
                  <a:cubicBezTo>
                    <a:pt x="2662" y="1625"/>
                    <a:pt x="3384" y="935"/>
                    <a:pt x="4255" y="935"/>
                  </a:cubicBezTo>
                  <a:cubicBezTo>
                    <a:pt x="4295" y="935"/>
                    <a:pt x="4335" y="936"/>
                    <a:pt x="4375" y="939"/>
                  </a:cubicBezTo>
                  <a:cubicBezTo>
                    <a:pt x="4914" y="968"/>
                    <a:pt x="5404" y="1257"/>
                    <a:pt x="5673" y="1718"/>
                  </a:cubicBezTo>
                  <a:cubicBezTo>
                    <a:pt x="5720" y="1785"/>
                    <a:pt x="5784" y="1813"/>
                    <a:pt x="5846" y="1813"/>
                  </a:cubicBezTo>
                  <a:cubicBezTo>
                    <a:pt x="5989" y="1813"/>
                    <a:pt x="6126" y="1665"/>
                    <a:pt x="6039" y="1497"/>
                  </a:cubicBezTo>
                  <a:cubicBezTo>
                    <a:pt x="5827" y="1151"/>
                    <a:pt x="5520" y="872"/>
                    <a:pt x="5154" y="699"/>
                  </a:cubicBezTo>
                  <a:lnTo>
                    <a:pt x="5106" y="680"/>
                  </a:lnTo>
                  <a:lnTo>
                    <a:pt x="5154" y="651"/>
                  </a:lnTo>
                  <a:cubicBezTo>
                    <a:pt x="5401" y="493"/>
                    <a:pt x="5668" y="421"/>
                    <a:pt x="5928" y="421"/>
                  </a:cubicBezTo>
                  <a:cubicBezTo>
                    <a:pt x="6680" y="421"/>
                    <a:pt x="7376" y="1022"/>
                    <a:pt x="7376" y="1872"/>
                  </a:cubicBezTo>
                  <a:lnTo>
                    <a:pt x="7376" y="4959"/>
                  </a:lnTo>
                  <a:lnTo>
                    <a:pt x="7347" y="4959"/>
                  </a:lnTo>
                  <a:cubicBezTo>
                    <a:pt x="6924" y="4940"/>
                    <a:pt x="6625" y="4786"/>
                    <a:pt x="6433" y="4459"/>
                  </a:cubicBezTo>
                  <a:cubicBezTo>
                    <a:pt x="6387" y="4387"/>
                    <a:pt x="6323" y="4357"/>
                    <a:pt x="6259" y="4357"/>
                  </a:cubicBezTo>
                  <a:cubicBezTo>
                    <a:pt x="6111" y="4357"/>
                    <a:pt x="5967" y="4519"/>
                    <a:pt x="6068" y="4680"/>
                  </a:cubicBezTo>
                  <a:cubicBezTo>
                    <a:pt x="6347" y="5132"/>
                    <a:pt x="6779" y="5363"/>
                    <a:pt x="7356" y="5382"/>
                  </a:cubicBezTo>
                  <a:lnTo>
                    <a:pt x="7376" y="5382"/>
                  </a:lnTo>
                  <a:lnTo>
                    <a:pt x="7376" y="8603"/>
                  </a:lnTo>
                  <a:lnTo>
                    <a:pt x="7327" y="8555"/>
                  </a:lnTo>
                  <a:cubicBezTo>
                    <a:pt x="7049" y="8286"/>
                    <a:pt x="6683" y="8142"/>
                    <a:pt x="6299" y="8142"/>
                  </a:cubicBezTo>
                  <a:lnTo>
                    <a:pt x="4991" y="8142"/>
                  </a:lnTo>
                  <a:cubicBezTo>
                    <a:pt x="4712" y="8142"/>
                    <a:pt x="4712" y="8565"/>
                    <a:pt x="4991" y="8565"/>
                  </a:cubicBezTo>
                  <a:lnTo>
                    <a:pt x="6299" y="8565"/>
                  </a:lnTo>
                  <a:cubicBezTo>
                    <a:pt x="6895" y="8565"/>
                    <a:pt x="7385" y="9046"/>
                    <a:pt x="7385" y="9642"/>
                  </a:cubicBezTo>
                  <a:lnTo>
                    <a:pt x="7385" y="10113"/>
                  </a:lnTo>
                  <a:cubicBezTo>
                    <a:pt x="7385" y="10927"/>
                    <a:pt x="6717" y="11565"/>
                    <a:pt x="5937" y="11565"/>
                  </a:cubicBezTo>
                  <a:cubicBezTo>
                    <a:pt x="5860" y="11565"/>
                    <a:pt x="5781" y="11559"/>
                    <a:pt x="5702" y="11546"/>
                  </a:cubicBezTo>
                  <a:lnTo>
                    <a:pt x="5664" y="11546"/>
                  </a:lnTo>
                  <a:cubicBezTo>
                    <a:pt x="5404" y="11546"/>
                    <a:pt x="5375" y="11931"/>
                    <a:pt x="5635" y="11969"/>
                  </a:cubicBezTo>
                  <a:cubicBezTo>
                    <a:pt x="5733" y="11985"/>
                    <a:pt x="5831" y="11992"/>
                    <a:pt x="5928" y="11992"/>
                  </a:cubicBezTo>
                  <a:cubicBezTo>
                    <a:pt x="6602" y="11992"/>
                    <a:pt x="7232" y="11623"/>
                    <a:pt x="7568" y="11027"/>
                  </a:cubicBezTo>
                  <a:lnTo>
                    <a:pt x="7587" y="10979"/>
                  </a:lnTo>
                  <a:lnTo>
                    <a:pt x="7616" y="11027"/>
                  </a:lnTo>
                  <a:cubicBezTo>
                    <a:pt x="7951" y="11630"/>
                    <a:pt x="8587" y="11993"/>
                    <a:pt x="9260" y="11993"/>
                  </a:cubicBezTo>
                  <a:cubicBezTo>
                    <a:pt x="9359" y="11993"/>
                    <a:pt x="9459" y="11985"/>
                    <a:pt x="9558" y="11969"/>
                  </a:cubicBezTo>
                  <a:cubicBezTo>
                    <a:pt x="9822" y="11924"/>
                    <a:pt x="9776" y="11552"/>
                    <a:pt x="9535" y="11552"/>
                  </a:cubicBezTo>
                  <a:cubicBezTo>
                    <a:pt x="9521" y="11552"/>
                    <a:pt x="9506" y="11553"/>
                    <a:pt x="9491" y="11555"/>
                  </a:cubicBezTo>
                  <a:cubicBezTo>
                    <a:pt x="9415" y="11567"/>
                    <a:pt x="9339" y="11573"/>
                    <a:pt x="9265" y="11573"/>
                  </a:cubicBezTo>
                  <a:cubicBezTo>
                    <a:pt x="8475" y="11573"/>
                    <a:pt x="7808" y="10940"/>
                    <a:pt x="7808" y="10123"/>
                  </a:cubicBezTo>
                  <a:lnTo>
                    <a:pt x="7808" y="8257"/>
                  </a:lnTo>
                  <a:cubicBezTo>
                    <a:pt x="7808" y="7661"/>
                    <a:pt x="8289" y="7180"/>
                    <a:pt x="8895" y="7180"/>
                  </a:cubicBezTo>
                  <a:lnTo>
                    <a:pt x="10789" y="7180"/>
                  </a:lnTo>
                  <a:cubicBezTo>
                    <a:pt x="11078" y="7180"/>
                    <a:pt x="11078" y="6757"/>
                    <a:pt x="10789" y="6757"/>
                  </a:cubicBezTo>
                  <a:lnTo>
                    <a:pt x="8895" y="6757"/>
                  </a:lnTo>
                  <a:cubicBezTo>
                    <a:pt x="8510" y="6757"/>
                    <a:pt x="8135" y="6901"/>
                    <a:pt x="7856" y="7171"/>
                  </a:cubicBezTo>
                  <a:lnTo>
                    <a:pt x="7808" y="7219"/>
                  </a:lnTo>
                  <a:lnTo>
                    <a:pt x="7808" y="6344"/>
                  </a:lnTo>
                  <a:lnTo>
                    <a:pt x="7837" y="6344"/>
                  </a:lnTo>
                  <a:cubicBezTo>
                    <a:pt x="8731" y="6305"/>
                    <a:pt x="9443" y="5565"/>
                    <a:pt x="9443" y="4670"/>
                  </a:cubicBezTo>
                  <a:cubicBezTo>
                    <a:pt x="9443" y="4531"/>
                    <a:pt x="9335" y="4461"/>
                    <a:pt x="9227" y="4461"/>
                  </a:cubicBezTo>
                  <a:cubicBezTo>
                    <a:pt x="9118" y="4461"/>
                    <a:pt x="9010" y="4531"/>
                    <a:pt x="9010" y="4670"/>
                  </a:cubicBezTo>
                  <a:cubicBezTo>
                    <a:pt x="9010" y="5334"/>
                    <a:pt x="8501" y="5872"/>
                    <a:pt x="7847" y="5920"/>
                  </a:cubicBezTo>
                  <a:lnTo>
                    <a:pt x="7818" y="5920"/>
                  </a:lnTo>
                  <a:lnTo>
                    <a:pt x="7818" y="1882"/>
                  </a:lnTo>
                  <a:cubicBezTo>
                    <a:pt x="7818" y="1031"/>
                    <a:pt x="8513" y="431"/>
                    <a:pt x="9265" y="431"/>
                  </a:cubicBezTo>
                  <a:cubicBezTo>
                    <a:pt x="9525" y="431"/>
                    <a:pt x="9792" y="502"/>
                    <a:pt x="10039" y="661"/>
                  </a:cubicBezTo>
                  <a:lnTo>
                    <a:pt x="10078" y="689"/>
                  </a:lnTo>
                  <a:lnTo>
                    <a:pt x="10039" y="709"/>
                  </a:lnTo>
                  <a:cubicBezTo>
                    <a:pt x="9664" y="882"/>
                    <a:pt x="9356" y="1161"/>
                    <a:pt x="9154" y="1507"/>
                  </a:cubicBezTo>
                  <a:cubicBezTo>
                    <a:pt x="9067" y="1669"/>
                    <a:pt x="9202" y="1821"/>
                    <a:pt x="9343" y="1821"/>
                  </a:cubicBezTo>
                  <a:cubicBezTo>
                    <a:pt x="9403" y="1821"/>
                    <a:pt x="9464" y="1794"/>
                    <a:pt x="9510" y="1728"/>
                  </a:cubicBezTo>
                  <a:cubicBezTo>
                    <a:pt x="9828" y="1201"/>
                    <a:pt x="10366" y="939"/>
                    <a:pt x="10903" y="939"/>
                  </a:cubicBezTo>
                  <a:cubicBezTo>
                    <a:pt x="11455" y="939"/>
                    <a:pt x="12006" y="1216"/>
                    <a:pt x="12318" y="1766"/>
                  </a:cubicBezTo>
                  <a:cubicBezTo>
                    <a:pt x="12934" y="2853"/>
                    <a:pt x="12145" y="4190"/>
                    <a:pt x="10905" y="4190"/>
                  </a:cubicBezTo>
                  <a:cubicBezTo>
                    <a:pt x="10616" y="4190"/>
                    <a:pt x="10616" y="4613"/>
                    <a:pt x="10905" y="4613"/>
                  </a:cubicBezTo>
                  <a:cubicBezTo>
                    <a:pt x="11626" y="4613"/>
                    <a:pt x="12299" y="4228"/>
                    <a:pt x="12664" y="3613"/>
                  </a:cubicBezTo>
                  <a:lnTo>
                    <a:pt x="12684" y="3584"/>
                  </a:lnTo>
                  <a:lnTo>
                    <a:pt x="12703" y="3593"/>
                  </a:lnTo>
                  <a:cubicBezTo>
                    <a:pt x="14414" y="4324"/>
                    <a:pt x="14674" y="6642"/>
                    <a:pt x="13184" y="7738"/>
                  </a:cubicBezTo>
                  <a:lnTo>
                    <a:pt x="13164" y="7757"/>
                  </a:lnTo>
                  <a:lnTo>
                    <a:pt x="13145" y="7738"/>
                  </a:lnTo>
                  <a:cubicBezTo>
                    <a:pt x="12761" y="7286"/>
                    <a:pt x="12193" y="7036"/>
                    <a:pt x="11607" y="7036"/>
                  </a:cubicBezTo>
                  <a:cubicBezTo>
                    <a:pt x="11318" y="7036"/>
                    <a:pt x="11318" y="7459"/>
                    <a:pt x="11607" y="7459"/>
                  </a:cubicBezTo>
                  <a:cubicBezTo>
                    <a:pt x="12376" y="7459"/>
                    <a:pt x="13039" y="8007"/>
                    <a:pt x="13193" y="8757"/>
                  </a:cubicBezTo>
                  <a:cubicBezTo>
                    <a:pt x="13328" y="9363"/>
                    <a:pt x="13087" y="9988"/>
                    <a:pt x="12597" y="10363"/>
                  </a:cubicBezTo>
                  <a:cubicBezTo>
                    <a:pt x="12305" y="10592"/>
                    <a:pt x="11952" y="10709"/>
                    <a:pt x="11596" y="10709"/>
                  </a:cubicBezTo>
                  <a:cubicBezTo>
                    <a:pt x="11354" y="10709"/>
                    <a:pt x="11111" y="10655"/>
                    <a:pt x="10885" y="10546"/>
                  </a:cubicBezTo>
                  <a:cubicBezTo>
                    <a:pt x="10852" y="10529"/>
                    <a:pt x="10818" y="10521"/>
                    <a:pt x="10785" y="10521"/>
                  </a:cubicBezTo>
                  <a:cubicBezTo>
                    <a:pt x="10704" y="10521"/>
                    <a:pt x="10631" y="10569"/>
                    <a:pt x="10597" y="10652"/>
                  </a:cubicBezTo>
                  <a:cubicBezTo>
                    <a:pt x="10501" y="10892"/>
                    <a:pt x="10337" y="11104"/>
                    <a:pt x="10135" y="11267"/>
                  </a:cubicBezTo>
                  <a:cubicBezTo>
                    <a:pt x="9957" y="11406"/>
                    <a:pt x="10091" y="11652"/>
                    <a:pt x="10265" y="11652"/>
                  </a:cubicBezTo>
                  <a:cubicBezTo>
                    <a:pt x="10307" y="11652"/>
                    <a:pt x="10352" y="11637"/>
                    <a:pt x="10395" y="11604"/>
                  </a:cubicBezTo>
                  <a:cubicBezTo>
                    <a:pt x="10597" y="11440"/>
                    <a:pt x="10760" y="11248"/>
                    <a:pt x="10885" y="11027"/>
                  </a:cubicBezTo>
                  <a:lnTo>
                    <a:pt x="10895" y="11007"/>
                  </a:lnTo>
                  <a:lnTo>
                    <a:pt x="10914" y="11017"/>
                  </a:lnTo>
                  <a:cubicBezTo>
                    <a:pt x="11134" y="11093"/>
                    <a:pt x="11363" y="11130"/>
                    <a:pt x="11592" y="11130"/>
                  </a:cubicBezTo>
                  <a:cubicBezTo>
                    <a:pt x="12031" y="11130"/>
                    <a:pt x="12467" y="10991"/>
                    <a:pt x="12828" y="10719"/>
                  </a:cubicBezTo>
                  <a:cubicBezTo>
                    <a:pt x="13376" y="10315"/>
                    <a:pt x="13684" y="9652"/>
                    <a:pt x="13645" y="8969"/>
                  </a:cubicBezTo>
                  <a:cubicBezTo>
                    <a:pt x="13626" y="8671"/>
                    <a:pt x="13549" y="8392"/>
                    <a:pt x="13405" y="8132"/>
                  </a:cubicBezTo>
                  <a:lnTo>
                    <a:pt x="13395" y="8103"/>
                  </a:lnTo>
                  <a:lnTo>
                    <a:pt x="13414" y="8094"/>
                  </a:lnTo>
                  <a:cubicBezTo>
                    <a:pt x="15184" y="6796"/>
                    <a:pt x="14876" y="4074"/>
                    <a:pt x="12866" y="3209"/>
                  </a:cubicBezTo>
                  <a:lnTo>
                    <a:pt x="12876" y="3209"/>
                  </a:lnTo>
                  <a:lnTo>
                    <a:pt x="12857" y="3199"/>
                  </a:lnTo>
                  <a:lnTo>
                    <a:pt x="12857" y="3170"/>
                  </a:lnTo>
                  <a:cubicBezTo>
                    <a:pt x="13276" y="1832"/>
                    <a:pt x="12255" y="511"/>
                    <a:pt x="10908" y="511"/>
                  </a:cubicBezTo>
                  <a:cubicBezTo>
                    <a:pt x="10803" y="511"/>
                    <a:pt x="10696" y="519"/>
                    <a:pt x="10587" y="536"/>
                  </a:cubicBezTo>
                  <a:lnTo>
                    <a:pt x="10568" y="536"/>
                  </a:lnTo>
                  <a:lnTo>
                    <a:pt x="10558" y="526"/>
                  </a:lnTo>
                  <a:cubicBezTo>
                    <a:pt x="10191" y="171"/>
                    <a:pt x="9726" y="1"/>
                    <a:pt x="9266" y="1"/>
                  </a:cubicBezTo>
                  <a:cubicBezTo>
                    <a:pt x="8616" y="1"/>
                    <a:pt x="7974" y="338"/>
                    <a:pt x="7626" y="968"/>
                  </a:cubicBezTo>
                  <a:lnTo>
                    <a:pt x="7597" y="1007"/>
                  </a:lnTo>
                  <a:lnTo>
                    <a:pt x="7577" y="968"/>
                  </a:lnTo>
                  <a:cubicBezTo>
                    <a:pt x="7231" y="336"/>
                    <a:pt x="6587" y="0"/>
                    <a:pt x="5938" y="0"/>
                  </a:cubicBezTo>
                  <a:close/>
                </a:path>
              </a:pathLst>
            </a:custGeom>
            <a:solidFill>
              <a:srgbClr val="6376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1" name="Google Shape;14891;p73"/>
          <p:cNvGrpSpPr/>
          <p:nvPr/>
        </p:nvGrpSpPr>
        <p:grpSpPr>
          <a:xfrm>
            <a:off x="2769288" y="1965364"/>
            <a:ext cx="104556" cy="366665"/>
            <a:chOff x="2769288" y="1965364"/>
            <a:chExt cx="104556" cy="366665"/>
          </a:xfrm>
        </p:grpSpPr>
        <p:sp>
          <p:nvSpPr>
            <p:cNvPr id="14892" name="Google Shape;14892;p73"/>
            <p:cNvSpPr/>
            <p:nvPr/>
          </p:nvSpPr>
          <p:spPr>
            <a:xfrm>
              <a:off x="2787372" y="1965364"/>
              <a:ext cx="68127" cy="69382"/>
            </a:xfrm>
            <a:custGeom>
              <a:avLst/>
              <a:gdLst/>
              <a:ahLst/>
              <a:cxnLst/>
              <a:rect l="l" t="t" r="r" b="b"/>
              <a:pathLst>
                <a:path w="2607" h="2655" extrusionOk="0">
                  <a:moveTo>
                    <a:pt x="549" y="1"/>
                  </a:moveTo>
                  <a:cubicBezTo>
                    <a:pt x="251" y="1"/>
                    <a:pt x="1" y="241"/>
                    <a:pt x="1" y="539"/>
                  </a:cubicBezTo>
                  <a:lnTo>
                    <a:pt x="1" y="2116"/>
                  </a:lnTo>
                  <a:cubicBezTo>
                    <a:pt x="1" y="2415"/>
                    <a:pt x="251" y="2655"/>
                    <a:pt x="549" y="2655"/>
                  </a:cubicBezTo>
                  <a:lnTo>
                    <a:pt x="2059" y="2655"/>
                  </a:lnTo>
                  <a:cubicBezTo>
                    <a:pt x="2357" y="2655"/>
                    <a:pt x="2607" y="2415"/>
                    <a:pt x="2607" y="2116"/>
                  </a:cubicBezTo>
                  <a:lnTo>
                    <a:pt x="2607" y="539"/>
                  </a:lnTo>
                  <a:cubicBezTo>
                    <a:pt x="2607" y="241"/>
                    <a:pt x="2357" y="1"/>
                    <a:pt x="2059" y="1"/>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3" name="Google Shape;14893;p73"/>
            <p:cNvSpPr/>
            <p:nvPr/>
          </p:nvSpPr>
          <p:spPr>
            <a:xfrm>
              <a:off x="2778853" y="2014624"/>
              <a:ext cx="85192" cy="55323"/>
            </a:xfrm>
            <a:custGeom>
              <a:avLst/>
              <a:gdLst/>
              <a:ahLst/>
              <a:cxnLst/>
              <a:rect l="l" t="t" r="r" b="b"/>
              <a:pathLst>
                <a:path w="3260" h="2117" extrusionOk="0">
                  <a:moveTo>
                    <a:pt x="548" y="1"/>
                  </a:moveTo>
                  <a:cubicBezTo>
                    <a:pt x="240" y="1"/>
                    <a:pt x="0" y="241"/>
                    <a:pt x="0" y="539"/>
                  </a:cubicBezTo>
                  <a:lnTo>
                    <a:pt x="0" y="1568"/>
                  </a:lnTo>
                  <a:cubicBezTo>
                    <a:pt x="0" y="1876"/>
                    <a:pt x="240" y="2116"/>
                    <a:pt x="548" y="2116"/>
                  </a:cubicBezTo>
                  <a:lnTo>
                    <a:pt x="2721" y="2116"/>
                  </a:lnTo>
                  <a:cubicBezTo>
                    <a:pt x="3019" y="2116"/>
                    <a:pt x="3260" y="1876"/>
                    <a:pt x="3260" y="1568"/>
                  </a:cubicBezTo>
                  <a:lnTo>
                    <a:pt x="3260" y="539"/>
                  </a:lnTo>
                  <a:cubicBezTo>
                    <a:pt x="3260" y="241"/>
                    <a:pt x="3019" y="1"/>
                    <a:pt x="2721"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4" name="Google Shape;14894;p73"/>
            <p:cNvSpPr/>
            <p:nvPr/>
          </p:nvSpPr>
          <p:spPr>
            <a:xfrm>
              <a:off x="2806239" y="2014624"/>
              <a:ext cx="30418" cy="32195"/>
            </a:xfrm>
            <a:custGeom>
              <a:avLst/>
              <a:gdLst/>
              <a:ahLst/>
              <a:cxnLst/>
              <a:rect l="l" t="t" r="r" b="b"/>
              <a:pathLst>
                <a:path w="1164" h="1232" extrusionOk="0">
                  <a:moveTo>
                    <a:pt x="0" y="1"/>
                  </a:moveTo>
                  <a:lnTo>
                    <a:pt x="0" y="1231"/>
                  </a:lnTo>
                  <a:lnTo>
                    <a:pt x="1164" y="1231"/>
                  </a:lnTo>
                  <a:lnTo>
                    <a:pt x="1164" y="1"/>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5" name="Google Shape;14895;p73"/>
            <p:cNvSpPr/>
            <p:nvPr/>
          </p:nvSpPr>
          <p:spPr>
            <a:xfrm>
              <a:off x="2769288" y="2046793"/>
              <a:ext cx="104556" cy="285236"/>
            </a:xfrm>
            <a:custGeom>
              <a:avLst/>
              <a:gdLst/>
              <a:ahLst/>
              <a:cxnLst/>
              <a:rect l="l" t="t" r="r" b="b"/>
              <a:pathLst>
                <a:path w="4001" h="10915" extrusionOk="0">
                  <a:moveTo>
                    <a:pt x="472" y="0"/>
                  </a:moveTo>
                  <a:cubicBezTo>
                    <a:pt x="212" y="0"/>
                    <a:pt x="1" y="212"/>
                    <a:pt x="1" y="472"/>
                  </a:cubicBezTo>
                  <a:lnTo>
                    <a:pt x="1" y="10367"/>
                  </a:lnTo>
                  <a:cubicBezTo>
                    <a:pt x="1" y="10665"/>
                    <a:pt x="231" y="10905"/>
                    <a:pt x="529" y="10915"/>
                  </a:cubicBezTo>
                  <a:lnTo>
                    <a:pt x="3462" y="10915"/>
                  </a:lnTo>
                  <a:cubicBezTo>
                    <a:pt x="3760" y="10905"/>
                    <a:pt x="3991" y="10665"/>
                    <a:pt x="4001" y="10367"/>
                  </a:cubicBezTo>
                  <a:lnTo>
                    <a:pt x="4001" y="472"/>
                  </a:lnTo>
                  <a:cubicBezTo>
                    <a:pt x="4001" y="212"/>
                    <a:pt x="3789" y="0"/>
                    <a:pt x="3520" y="0"/>
                  </a:cubicBezTo>
                  <a:close/>
                </a:path>
              </a:pathLst>
            </a:custGeom>
            <a:solidFill>
              <a:srgbClr val="C5D1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6" name="Google Shape;14896;p73"/>
            <p:cNvSpPr/>
            <p:nvPr/>
          </p:nvSpPr>
          <p:spPr>
            <a:xfrm>
              <a:off x="2793670" y="2046793"/>
              <a:ext cx="80175" cy="214626"/>
            </a:xfrm>
            <a:custGeom>
              <a:avLst/>
              <a:gdLst/>
              <a:ahLst/>
              <a:cxnLst/>
              <a:rect l="l" t="t" r="r" b="b"/>
              <a:pathLst>
                <a:path w="3068" h="8213" extrusionOk="0">
                  <a:moveTo>
                    <a:pt x="0" y="0"/>
                  </a:moveTo>
                  <a:lnTo>
                    <a:pt x="0" y="7674"/>
                  </a:lnTo>
                  <a:cubicBezTo>
                    <a:pt x="10" y="7963"/>
                    <a:pt x="241" y="8213"/>
                    <a:pt x="539" y="8213"/>
                  </a:cubicBezTo>
                  <a:lnTo>
                    <a:pt x="3068" y="8213"/>
                  </a:lnTo>
                  <a:lnTo>
                    <a:pt x="3068" y="472"/>
                  </a:lnTo>
                  <a:cubicBezTo>
                    <a:pt x="3068" y="212"/>
                    <a:pt x="2856" y="0"/>
                    <a:pt x="2587"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7" name="Google Shape;14897;p73"/>
            <p:cNvSpPr/>
            <p:nvPr/>
          </p:nvSpPr>
          <p:spPr>
            <a:xfrm>
              <a:off x="2769288" y="2287787"/>
              <a:ext cx="104556" cy="44007"/>
            </a:xfrm>
            <a:custGeom>
              <a:avLst/>
              <a:gdLst/>
              <a:ahLst/>
              <a:cxnLst/>
              <a:rect l="l" t="t" r="r" b="b"/>
              <a:pathLst>
                <a:path w="4001" h="1684" extrusionOk="0">
                  <a:moveTo>
                    <a:pt x="1" y="0"/>
                  </a:moveTo>
                  <a:lnTo>
                    <a:pt x="1" y="1145"/>
                  </a:lnTo>
                  <a:cubicBezTo>
                    <a:pt x="1" y="1443"/>
                    <a:pt x="231" y="1683"/>
                    <a:pt x="529" y="1683"/>
                  </a:cubicBezTo>
                  <a:lnTo>
                    <a:pt x="3462" y="1683"/>
                  </a:lnTo>
                  <a:cubicBezTo>
                    <a:pt x="3760" y="1683"/>
                    <a:pt x="3991" y="1443"/>
                    <a:pt x="4001" y="1145"/>
                  </a:cubicBezTo>
                  <a:lnTo>
                    <a:pt x="4001" y="0"/>
                  </a:ln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8" name="Google Shape;14898;p73"/>
            <p:cNvSpPr/>
            <p:nvPr/>
          </p:nvSpPr>
          <p:spPr>
            <a:xfrm>
              <a:off x="278337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14" y="1072"/>
                    <a:pt x="414" y="1053"/>
                    <a:pt x="414" y="1044"/>
                  </a:cubicBezTo>
                  <a:lnTo>
                    <a:pt x="414" y="217"/>
                  </a:lnTo>
                  <a:lnTo>
                    <a:pt x="423" y="217"/>
                  </a:lnTo>
                  <a:cubicBezTo>
                    <a:pt x="423" y="72"/>
                    <a:pt x="317"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9" name="Google Shape;14899;p73"/>
            <p:cNvSpPr/>
            <p:nvPr/>
          </p:nvSpPr>
          <p:spPr>
            <a:xfrm>
              <a:off x="2805220" y="2303492"/>
              <a:ext cx="11080" cy="28537"/>
            </a:xfrm>
            <a:custGeom>
              <a:avLst/>
              <a:gdLst/>
              <a:ahLst/>
              <a:cxnLst/>
              <a:rect l="l" t="t" r="r" b="b"/>
              <a:pathLst>
                <a:path w="424" h="1092" extrusionOk="0">
                  <a:moveTo>
                    <a:pt x="212" y="0"/>
                  </a:moveTo>
                  <a:cubicBezTo>
                    <a:pt x="106" y="0"/>
                    <a:pt x="1" y="72"/>
                    <a:pt x="1" y="217"/>
                  </a:cubicBezTo>
                  <a:lnTo>
                    <a:pt x="1" y="1044"/>
                  </a:lnTo>
                  <a:cubicBezTo>
                    <a:pt x="1" y="1053"/>
                    <a:pt x="1" y="1072"/>
                    <a:pt x="1" y="1092"/>
                  </a:cubicBezTo>
                  <a:lnTo>
                    <a:pt x="414" y="1092"/>
                  </a:lnTo>
                  <a:cubicBezTo>
                    <a:pt x="414" y="1072"/>
                    <a:pt x="414" y="1053"/>
                    <a:pt x="414" y="1044"/>
                  </a:cubicBezTo>
                  <a:lnTo>
                    <a:pt x="414" y="217"/>
                  </a:lnTo>
                  <a:lnTo>
                    <a:pt x="424" y="217"/>
                  </a:lnTo>
                  <a:cubicBezTo>
                    <a:pt x="424"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0" name="Google Shape;14900;p73"/>
            <p:cNvSpPr/>
            <p:nvPr/>
          </p:nvSpPr>
          <p:spPr>
            <a:xfrm>
              <a:off x="2827093" y="2303492"/>
              <a:ext cx="11080" cy="28537"/>
            </a:xfrm>
            <a:custGeom>
              <a:avLst/>
              <a:gdLst/>
              <a:ahLst/>
              <a:cxnLst/>
              <a:rect l="l" t="t" r="r" b="b"/>
              <a:pathLst>
                <a:path w="424" h="1092" extrusionOk="0">
                  <a:moveTo>
                    <a:pt x="212" y="0"/>
                  </a:moveTo>
                  <a:cubicBezTo>
                    <a:pt x="106" y="0"/>
                    <a:pt x="0" y="72"/>
                    <a:pt x="0" y="217"/>
                  </a:cubicBezTo>
                  <a:lnTo>
                    <a:pt x="0" y="1044"/>
                  </a:lnTo>
                  <a:cubicBezTo>
                    <a:pt x="0" y="1053"/>
                    <a:pt x="0" y="1072"/>
                    <a:pt x="0" y="1092"/>
                  </a:cubicBezTo>
                  <a:lnTo>
                    <a:pt x="414" y="1092"/>
                  </a:lnTo>
                  <a:cubicBezTo>
                    <a:pt x="423" y="1072"/>
                    <a:pt x="423" y="1053"/>
                    <a:pt x="414" y="1044"/>
                  </a:cubicBezTo>
                  <a:lnTo>
                    <a:pt x="414" y="217"/>
                  </a:lnTo>
                  <a:lnTo>
                    <a:pt x="423" y="217"/>
                  </a:lnTo>
                  <a:cubicBezTo>
                    <a:pt x="423" y="72"/>
                    <a:pt x="318" y="0"/>
                    <a:pt x="21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1" name="Google Shape;14901;p73"/>
            <p:cNvSpPr/>
            <p:nvPr/>
          </p:nvSpPr>
          <p:spPr>
            <a:xfrm>
              <a:off x="2848940" y="2303414"/>
              <a:ext cx="11342" cy="28380"/>
            </a:xfrm>
            <a:custGeom>
              <a:avLst/>
              <a:gdLst/>
              <a:ahLst/>
              <a:cxnLst/>
              <a:rect l="l" t="t" r="r" b="b"/>
              <a:pathLst>
                <a:path w="434" h="1086" extrusionOk="0">
                  <a:moveTo>
                    <a:pt x="217" y="1"/>
                  </a:moveTo>
                  <a:cubicBezTo>
                    <a:pt x="109" y="1"/>
                    <a:pt x="1" y="71"/>
                    <a:pt x="1" y="210"/>
                  </a:cubicBezTo>
                  <a:lnTo>
                    <a:pt x="1" y="1047"/>
                  </a:lnTo>
                  <a:cubicBezTo>
                    <a:pt x="1" y="1056"/>
                    <a:pt x="1" y="1075"/>
                    <a:pt x="1" y="1085"/>
                  </a:cubicBezTo>
                  <a:lnTo>
                    <a:pt x="424" y="1085"/>
                  </a:lnTo>
                  <a:cubicBezTo>
                    <a:pt x="424" y="1075"/>
                    <a:pt x="424" y="1056"/>
                    <a:pt x="424" y="1047"/>
                  </a:cubicBezTo>
                  <a:lnTo>
                    <a:pt x="424" y="220"/>
                  </a:lnTo>
                  <a:lnTo>
                    <a:pt x="434" y="210"/>
                  </a:lnTo>
                  <a:cubicBezTo>
                    <a:pt x="434" y="71"/>
                    <a:pt x="325" y="1"/>
                    <a:pt x="21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2" name="Google Shape;14902;p73"/>
            <p:cNvSpPr/>
            <p:nvPr/>
          </p:nvSpPr>
          <p:spPr>
            <a:xfrm>
              <a:off x="2818287" y="2046793"/>
              <a:ext cx="24146" cy="91046"/>
            </a:xfrm>
            <a:custGeom>
              <a:avLst/>
              <a:gdLst/>
              <a:ahLst/>
              <a:cxnLst/>
              <a:rect l="l" t="t" r="r" b="b"/>
              <a:pathLst>
                <a:path w="924" h="3484" extrusionOk="0">
                  <a:moveTo>
                    <a:pt x="1" y="0"/>
                  </a:moveTo>
                  <a:lnTo>
                    <a:pt x="1" y="3030"/>
                  </a:lnTo>
                  <a:cubicBezTo>
                    <a:pt x="1" y="3332"/>
                    <a:pt x="232" y="3484"/>
                    <a:pt x="462" y="3484"/>
                  </a:cubicBezTo>
                  <a:cubicBezTo>
                    <a:pt x="693" y="3484"/>
                    <a:pt x="924" y="3332"/>
                    <a:pt x="924" y="3030"/>
                  </a:cubicBezTo>
                  <a:lnTo>
                    <a:pt x="924" y="0"/>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3" name="Google Shape;14903;p73"/>
            <p:cNvSpPr/>
            <p:nvPr/>
          </p:nvSpPr>
          <p:spPr>
            <a:xfrm>
              <a:off x="2818287" y="2046793"/>
              <a:ext cx="24146" cy="67187"/>
            </a:xfrm>
            <a:custGeom>
              <a:avLst/>
              <a:gdLst/>
              <a:ahLst/>
              <a:cxnLst/>
              <a:rect l="l" t="t" r="r" b="b"/>
              <a:pathLst>
                <a:path w="924" h="2571" extrusionOk="0">
                  <a:moveTo>
                    <a:pt x="1" y="0"/>
                  </a:moveTo>
                  <a:lnTo>
                    <a:pt x="1" y="2116"/>
                  </a:lnTo>
                  <a:cubicBezTo>
                    <a:pt x="1" y="2419"/>
                    <a:pt x="232" y="2570"/>
                    <a:pt x="462" y="2570"/>
                  </a:cubicBezTo>
                  <a:cubicBezTo>
                    <a:pt x="693" y="2570"/>
                    <a:pt x="924" y="2419"/>
                    <a:pt x="924" y="2116"/>
                  </a:cubicBezTo>
                  <a:lnTo>
                    <a:pt x="924"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4" name="Google Shape;14904;p73"/>
          <p:cNvGrpSpPr/>
          <p:nvPr/>
        </p:nvGrpSpPr>
        <p:grpSpPr>
          <a:xfrm>
            <a:off x="3966679" y="2010861"/>
            <a:ext cx="367162" cy="275698"/>
            <a:chOff x="3966679" y="2010861"/>
            <a:chExt cx="367162" cy="275698"/>
          </a:xfrm>
        </p:grpSpPr>
        <p:sp>
          <p:nvSpPr>
            <p:cNvPr id="14905" name="Google Shape;14905;p73"/>
            <p:cNvSpPr/>
            <p:nvPr/>
          </p:nvSpPr>
          <p:spPr>
            <a:xfrm>
              <a:off x="3966679" y="2038509"/>
              <a:ext cx="367162" cy="248050"/>
            </a:xfrm>
            <a:custGeom>
              <a:avLst/>
              <a:gdLst/>
              <a:ahLst/>
              <a:cxnLst/>
              <a:rect l="l" t="t" r="r" b="b"/>
              <a:pathLst>
                <a:path w="14050" h="9492" extrusionOk="0">
                  <a:moveTo>
                    <a:pt x="20" y="0"/>
                  </a:moveTo>
                  <a:lnTo>
                    <a:pt x="11" y="8376"/>
                  </a:lnTo>
                  <a:cubicBezTo>
                    <a:pt x="1" y="8982"/>
                    <a:pt x="491" y="9472"/>
                    <a:pt x="1097" y="9472"/>
                  </a:cubicBezTo>
                  <a:lnTo>
                    <a:pt x="14031" y="9491"/>
                  </a:lnTo>
                  <a:lnTo>
                    <a:pt x="14050" y="19"/>
                  </a:lnTo>
                  <a:lnTo>
                    <a:pt x="20"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6" name="Google Shape;14906;p73"/>
            <p:cNvSpPr/>
            <p:nvPr/>
          </p:nvSpPr>
          <p:spPr>
            <a:xfrm>
              <a:off x="4067969" y="2068117"/>
              <a:ext cx="236473" cy="185018"/>
            </a:xfrm>
            <a:custGeom>
              <a:avLst/>
              <a:gdLst/>
              <a:ahLst/>
              <a:cxnLst/>
              <a:rect l="l" t="t" r="r" b="b"/>
              <a:pathLst>
                <a:path w="9049" h="7080" extrusionOk="0">
                  <a:moveTo>
                    <a:pt x="6751" y="435"/>
                  </a:moveTo>
                  <a:lnTo>
                    <a:pt x="6751" y="2012"/>
                  </a:lnTo>
                  <a:lnTo>
                    <a:pt x="3702" y="2012"/>
                  </a:lnTo>
                  <a:lnTo>
                    <a:pt x="3702" y="435"/>
                  </a:lnTo>
                  <a:close/>
                  <a:moveTo>
                    <a:pt x="3270" y="3723"/>
                  </a:moveTo>
                  <a:lnTo>
                    <a:pt x="3270" y="6637"/>
                  </a:lnTo>
                  <a:lnTo>
                    <a:pt x="2010" y="6637"/>
                  </a:lnTo>
                  <a:cubicBezTo>
                    <a:pt x="1135" y="6637"/>
                    <a:pt x="433" y="5925"/>
                    <a:pt x="433" y="5060"/>
                  </a:cubicBezTo>
                  <a:lnTo>
                    <a:pt x="433" y="3723"/>
                  </a:lnTo>
                  <a:close/>
                  <a:moveTo>
                    <a:pt x="8616" y="435"/>
                  </a:moveTo>
                  <a:lnTo>
                    <a:pt x="8607" y="6647"/>
                  </a:lnTo>
                  <a:lnTo>
                    <a:pt x="3693" y="6647"/>
                  </a:lnTo>
                  <a:lnTo>
                    <a:pt x="3702" y="2435"/>
                  </a:lnTo>
                  <a:lnTo>
                    <a:pt x="6953" y="2435"/>
                  </a:lnTo>
                  <a:cubicBezTo>
                    <a:pt x="7078" y="2435"/>
                    <a:pt x="7174" y="2339"/>
                    <a:pt x="7174" y="2223"/>
                  </a:cubicBezTo>
                  <a:lnTo>
                    <a:pt x="7174" y="435"/>
                  </a:lnTo>
                  <a:close/>
                  <a:moveTo>
                    <a:pt x="1661" y="1"/>
                  </a:moveTo>
                  <a:cubicBezTo>
                    <a:pt x="1653" y="1"/>
                    <a:pt x="1644" y="1"/>
                    <a:pt x="1635" y="2"/>
                  </a:cubicBezTo>
                  <a:lnTo>
                    <a:pt x="221" y="2"/>
                  </a:lnTo>
                  <a:cubicBezTo>
                    <a:pt x="106" y="2"/>
                    <a:pt x="10" y="98"/>
                    <a:pt x="10" y="213"/>
                  </a:cubicBezTo>
                  <a:lnTo>
                    <a:pt x="0" y="5060"/>
                  </a:lnTo>
                  <a:cubicBezTo>
                    <a:pt x="0" y="6166"/>
                    <a:pt x="904" y="7070"/>
                    <a:pt x="2010" y="7070"/>
                  </a:cubicBezTo>
                  <a:lnTo>
                    <a:pt x="3693" y="7070"/>
                  </a:lnTo>
                  <a:lnTo>
                    <a:pt x="8818" y="7079"/>
                  </a:lnTo>
                  <a:cubicBezTo>
                    <a:pt x="8943" y="7079"/>
                    <a:pt x="9039" y="6983"/>
                    <a:pt x="9039" y="6868"/>
                  </a:cubicBezTo>
                  <a:lnTo>
                    <a:pt x="9049" y="223"/>
                  </a:lnTo>
                  <a:cubicBezTo>
                    <a:pt x="9049" y="113"/>
                    <a:pt x="8961" y="11"/>
                    <a:pt x="8852" y="11"/>
                  </a:cubicBezTo>
                  <a:cubicBezTo>
                    <a:pt x="8847" y="11"/>
                    <a:pt x="8842" y="11"/>
                    <a:pt x="8837" y="11"/>
                  </a:cubicBezTo>
                  <a:lnTo>
                    <a:pt x="3702" y="2"/>
                  </a:lnTo>
                  <a:lnTo>
                    <a:pt x="2491" y="2"/>
                  </a:lnTo>
                  <a:cubicBezTo>
                    <a:pt x="2482" y="1"/>
                    <a:pt x="2473" y="1"/>
                    <a:pt x="2465" y="1"/>
                  </a:cubicBezTo>
                  <a:cubicBezTo>
                    <a:pt x="2192" y="1"/>
                    <a:pt x="2192" y="426"/>
                    <a:pt x="2465" y="426"/>
                  </a:cubicBezTo>
                  <a:cubicBezTo>
                    <a:pt x="2473" y="426"/>
                    <a:pt x="2482" y="426"/>
                    <a:pt x="2491" y="425"/>
                  </a:cubicBezTo>
                  <a:lnTo>
                    <a:pt x="3279" y="425"/>
                  </a:lnTo>
                  <a:lnTo>
                    <a:pt x="3279" y="3300"/>
                  </a:lnTo>
                  <a:lnTo>
                    <a:pt x="443" y="3300"/>
                  </a:lnTo>
                  <a:lnTo>
                    <a:pt x="443" y="425"/>
                  </a:lnTo>
                  <a:lnTo>
                    <a:pt x="1635" y="425"/>
                  </a:lnTo>
                  <a:cubicBezTo>
                    <a:pt x="1644" y="426"/>
                    <a:pt x="1653" y="426"/>
                    <a:pt x="1661" y="426"/>
                  </a:cubicBezTo>
                  <a:cubicBezTo>
                    <a:pt x="1934" y="426"/>
                    <a:pt x="1934" y="1"/>
                    <a:pt x="166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7" name="Google Shape;14907;p73"/>
            <p:cNvSpPr/>
            <p:nvPr/>
          </p:nvSpPr>
          <p:spPr>
            <a:xfrm>
              <a:off x="3966941" y="2010861"/>
              <a:ext cx="79443" cy="243764"/>
            </a:xfrm>
            <a:custGeom>
              <a:avLst/>
              <a:gdLst/>
              <a:ahLst/>
              <a:cxnLst/>
              <a:rect l="l" t="t" r="r" b="b"/>
              <a:pathLst>
                <a:path w="3040" h="9328" extrusionOk="0">
                  <a:moveTo>
                    <a:pt x="1068" y="0"/>
                  </a:moveTo>
                  <a:cubicBezTo>
                    <a:pt x="1001" y="0"/>
                    <a:pt x="933" y="10"/>
                    <a:pt x="866" y="20"/>
                  </a:cubicBezTo>
                  <a:cubicBezTo>
                    <a:pt x="376" y="116"/>
                    <a:pt x="10" y="548"/>
                    <a:pt x="10" y="1058"/>
                  </a:cubicBezTo>
                  <a:lnTo>
                    <a:pt x="10" y="1068"/>
                  </a:lnTo>
                  <a:lnTo>
                    <a:pt x="10" y="1097"/>
                  </a:lnTo>
                  <a:lnTo>
                    <a:pt x="1" y="9328"/>
                  </a:lnTo>
                  <a:cubicBezTo>
                    <a:pt x="67" y="8805"/>
                    <a:pt x="509" y="8405"/>
                    <a:pt x="1030" y="8405"/>
                  </a:cubicBezTo>
                  <a:cubicBezTo>
                    <a:pt x="1036" y="8405"/>
                    <a:pt x="1043" y="8405"/>
                    <a:pt x="1049" y="8405"/>
                  </a:cubicBezTo>
                  <a:lnTo>
                    <a:pt x="3020" y="8405"/>
                  </a:lnTo>
                  <a:lnTo>
                    <a:pt x="3039"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8" name="Google Shape;14908;p73"/>
            <p:cNvSpPr/>
            <p:nvPr/>
          </p:nvSpPr>
          <p:spPr>
            <a:xfrm>
              <a:off x="3966941" y="2011357"/>
              <a:ext cx="22657" cy="243032"/>
            </a:xfrm>
            <a:custGeom>
              <a:avLst/>
              <a:gdLst/>
              <a:ahLst/>
              <a:cxnLst/>
              <a:rect l="l" t="t" r="r" b="b"/>
              <a:pathLst>
                <a:path w="867" h="9300" extrusionOk="0">
                  <a:moveTo>
                    <a:pt x="866" y="1"/>
                  </a:moveTo>
                  <a:cubicBezTo>
                    <a:pt x="366" y="97"/>
                    <a:pt x="10" y="529"/>
                    <a:pt x="10" y="1030"/>
                  </a:cubicBezTo>
                  <a:lnTo>
                    <a:pt x="10" y="1049"/>
                  </a:lnTo>
                  <a:lnTo>
                    <a:pt x="10" y="1078"/>
                  </a:lnTo>
                  <a:lnTo>
                    <a:pt x="1" y="9299"/>
                  </a:lnTo>
                  <a:cubicBezTo>
                    <a:pt x="58" y="8847"/>
                    <a:pt x="404" y="8482"/>
                    <a:pt x="856" y="8395"/>
                  </a:cubicBezTo>
                  <a:lnTo>
                    <a:pt x="86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09" name="Google Shape;14909;p73"/>
          <p:cNvGrpSpPr/>
          <p:nvPr/>
        </p:nvGrpSpPr>
        <p:grpSpPr>
          <a:xfrm>
            <a:off x="1752577" y="2025495"/>
            <a:ext cx="366404" cy="246220"/>
            <a:chOff x="1752577" y="2025495"/>
            <a:chExt cx="366404" cy="246220"/>
          </a:xfrm>
        </p:grpSpPr>
        <p:sp>
          <p:nvSpPr>
            <p:cNvPr id="14910" name="Google Shape;14910;p73"/>
            <p:cNvSpPr/>
            <p:nvPr/>
          </p:nvSpPr>
          <p:spPr>
            <a:xfrm>
              <a:off x="1852090" y="2025495"/>
              <a:ext cx="80932" cy="72831"/>
            </a:xfrm>
            <a:custGeom>
              <a:avLst/>
              <a:gdLst/>
              <a:ahLst/>
              <a:cxnLst/>
              <a:rect l="l" t="t" r="r" b="b"/>
              <a:pathLst>
                <a:path w="3097" h="2787" extrusionOk="0">
                  <a:moveTo>
                    <a:pt x="814" y="0"/>
                  </a:moveTo>
                  <a:cubicBezTo>
                    <a:pt x="394" y="0"/>
                    <a:pt x="16" y="333"/>
                    <a:pt x="0" y="787"/>
                  </a:cubicBezTo>
                  <a:lnTo>
                    <a:pt x="0" y="1316"/>
                  </a:lnTo>
                  <a:cubicBezTo>
                    <a:pt x="798" y="1537"/>
                    <a:pt x="1481" y="2066"/>
                    <a:pt x="1904" y="2787"/>
                  </a:cubicBezTo>
                  <a:lnTo>
                    <a:pt x="2125" y="2787"/>
                  </a:lnTo>
                  <a:cubicBezTo>
                    <a:pt x="2702" y="2787"/>
                    <a:pt x="3096" y="2200"/>
                    <a:pt x="2885" y="1662"/>
                  </a:cubicBezTo>
                  <a:cubicBezTo>
                    <a:pt x="2568" y="892"/>
                    <a:pt x="1875" y="354"/>
                    <a:pt x="1106" y="56"/>
                  </a:cubicBezTo>
                  <a:cubicBezTo>
                    <a:pt x="1009" y="18"/>
                    <a:pt x="910" y="0"/>
                    <a:pt x="814"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1" name="Google Shape;14911;p73"/>
            <p:cNvSpPr/>
            <p:nvPr/>
          </p:nvSpPr>
          <p:spPr>
            <a:xfrm>
              <a:off x="1888257" y="2215400"/>
              <a:ext cx="205584" cy="56316"/>
            </a:xfrm>
            <a:custGeom>
              <a:avLst/>
              <a:gdLst/>
              <a:ahLst/>
              <a:cxnLst/>
              <a:rect l="l" t="t" r="r" b="b"/>
              <a:pathLst>
                <a:path w="7867" h="2155" extrusionOk="0">
                  <a:moveTo>
                    <a:pt x="1" y="1"/>
                  </a:moveTo>
                  <a:lnTo>
                    <a:pt x="1" y="2155"/>
                  </a:lnTo>
                  <a:lnTo>
                    <a:pt x="7867" y="2155"/>
                  </a:lnTo>
                  <a:lnTo>
                    <a:pt x="7867" y="1"/>
                  </a:ln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2" name="Google Shape;14912;p73"/>
            <p:cNvSpPr/>
            <p:nvPr/>
          </p:nvSpPr>
          <p:spPr>
            <a:xfrm>
              <a:off x="1930984" y="2215400"/>
              <a:ext cx="11080" cy="23519"/>
            </a:xfrm>
            <a:custGeom>
              <a:avLst/>
              <a:gdLst/>
              <a:ahLst/>
              <a:cxnLst/>
              <a:rect l="l" t="t" r="r" b="b"/>
              <a:pathLst>
                <a:path w="424" h="900" extrusionOk="0">
                  <a:moveTo>
                    <a:pt x="1" y="1"/>
                  </a:moveTo>
                  <a:lnTo>
                    <a:pt x="1" y="684"/>
                  </a:lnTo>
                  <a:cubicBezTo>
                    <a:pt x="1" y="828"/>
                    <a:pt x="106"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3" name="Google Shape;14913;p73"/>
            <p:cNvSpPr/>
            <p:nvPr/>
          </p:nvSpPr>
          <p:spPr>
            <a:xfrm>
              <a:off x="1948336" y="2215400"/>
              <a:ext cx="11315" cy="39120"/>
            </a:xfrm>
            <a:custGeom>
              <a:avLst/>
              <a:gdLst/>
              <a:ahLst/>
              <a:cxnLst/>
              <a:rect l="l" t="t" r="r" b="b"/>
              <a:pathLst>
                <a:path w="433" h="1497" extrusionOk="0">
                  <a:moveTo>
                    <a:pt x="0" y="1"/>
                  </a:moveTo>
                  <a:lnTo>
                    <a:pt x="0" y="1280"/>
                  </a:lnTo>
                  <a:cubicBezTo>
                    <a:pt x="0" y="1424"/>
                    <a:pt x="108" y="1496"/>
                    <a:pt x="216"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4" name="Google Shape;14914;p73"/>
            <p:cNvSpPr/>
            <p:nvPr/>
          </p:nvSpPr>
          <p:spPr>
            <a:xfrm>
              <a:off x="1965661"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5" name="Google Shape;14915;p73"/>
            <p:cNvSpPr/>
            <p:nvPr/>
          </p:nvSpPr>
          <p:spPr>
            <a:xfrm>
              <a:off x="1983013" y="2215400"/>
              <a:ext cx="11315" cy="23519"/>
            </a:xfrm>
            <a:custGeom>
              <a:avLst/>
              <a:gdLst/>
              <a:ahLst/>
              <a:cxnLst/>
              <a:rect l="l" t="t" r="r" b="b"/>
              <a:pathLst>
                <a:path w="433" h="900" extrusionOk="0">
                  <a:moveTo>
                    <a:pt x="0" y="1"/>
                  </a:moveTo>
                  <a:lnTo>
                    <a:pt x="0" y="684"/>
                  </a:lnTo>
                  <a:cubicBezTo>
                    <a:pt x="0" y="828"/>
                    <a:pt x="108" y="900"/>
                    <a:pt x="216"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6" name="Google Shape;14916;p73"/>
            <p:cNvSpPr/>
            <p:nvPr/>
          </p:nvSpPr>
          <p:spPr>
            <a:xfrm>
              <a:off x="2000601" y="2215400"/>
              <a:ext cx="11080" cy="23519"/>
            </a:xfrm>
            <a:custGeom>
              <a:avLst/>
              <a:gdLst/>
              <a:ahLst/>
              <a:cxnLst/>
              <a:rect l="l" t="t" r="r" b="b"/>
              <a:pathLst>
                <a:path w="424" h="900" extrusionOk="0">
                  <a:moveTo>
                    <a:pt x="0" y="1"/>
                  </a:moveTo>
                  <a:lnTo>
                    <a:pt x="0" y="684"/>
                  </a:lnTo>
                  <a:cubicBezTo>
                    <a:pt x="0" y="828"/>
                    <a:pt x="106" y="900"/>
                    <a:pt x="212" y="900"/>
                  </a:cubicBezTo>
                  <a:cubicBezTo>
                    <a:pt x="317" y="900"/>
                    <a:pt x="423" y="828"/>
                    <a:pt x="423" y="684"/>
                  </a:cubicBezTo>
                  <a:lnTo>
                    <a:pt x="42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7" name="Google Shape;14917;p73"/>
            <p:cNvSpPr/>
            <p:nvPr/>
          </p:nvSpPr>
          <p:spPr>
            <a:xfrm>
              <a:off x="2017926" y="2215400"/>
              <a:ext cx="11342" cy="39120"/>
            </a:xfrm>
            <a:custGeom>
              <a:avLst/>
              <a:gdLst/>
              <a:ahLst/>
              <a:cxnLst/>
              <a:rect l="l" t="t" r="r" b="b"/>
              <a:pathLst>
                <a:path w="434" h="1497" extrusionOk="0">
                  <a:moveTo>
                    <a:pt x="1" y="1"/>
                  </a:moveTo>
                  <a:lnTo>
                    <a:pt x="1" y="1280"/>
                  </a:lnTo>
                  <a:cubicBezTo>
                    <a:pt x="1" y="1424"/>
                    <a:pt x="109" y="1496"/>
                    <a:pt x="217" y="1496"/>
                  </a:cubicBezTo>
                  <a:cubicBezTo>
                    <a:pt x="325" y="1496"/>
                    <a:pt x="433" y="1424"/>
                    <a:pt x="433" y="1280"/>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8" name="Google Shape;14918;p73"/>
            <p:cNvSpPr/>
            <p:nvPr/>
          </p:nvSpPr>
          <p:spPr>
            <a:xfrm>
              <a:off x="2035278" y="2215400"/>
              <a:ext cx="11315" cy="23519"/>
            </a:xfrm>
            <a:custGeom>
              <a:avLst/>
              <a:gdLst/>
              <a:ahLst/>
              <a:cxnLst/>
              <a:rect l="l" t="t" r="r" b="b"/>
              <a:pathLst>
                <a:path w="433" h="900" extrusionOk="0">
                  <a:moveTo>
                    <a:pt x="0" y="1"/>
                  </a:moveTo>
                  <a:lnTo>
                    <a:pt x="0" y="684"/>
                  </a:lnTo>
                  <a:cubicBezTo>
                    <a:pt x="0" y="828"/>
                    <a:pt x="108"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9" name="Google Shape;14919;p73"/>
            <p:cNvSpPr/>
            <p:nvPr/>
          </p:nvSpPr>
          <p:spPr>
            <a:xfrm>
              <a:off x="2052604" y="2215400"/>
              <a:ext cx="11342" cy="23519"/>
            </a:xfrm>
            <a:custGeom>
              <a:avLst/>
              <a:gdLst/>
              <a:ahLst/>
              <a:cxnLst/>
              <a:rect l="l" t="t" r="r" b="b"/>
              <a:pathLst>
                <a:path w="434" h="900" extrusionOk="0">
                  <a:moveTo>
                    <a:pt x="1" y="1"/>
                  </a:moveTo>
                  <a:lnTo>
                    <a:pt x="1" y="684"/>
                  </a:lnTo>
                  <a:cubicBezTo>
                    <a:pt x="1" y="828"/>
                    <a:pt x="109" y="900"/>
                    <a:pt x="217" y="900"/>
                  </a:cubicBezTo>
                  <a:cubicBezTo>
                    <a:pt x="325" y="900"/>
                    <a:pt x="433" y="828"/>
                    <a:pt x="433" y="684"/>
                  </a:cubicBezTo>
                  <a:lnTo>
                    <a:pt x="433"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0" name="Google Shape;14920;p73"/>
            <p:cNvSpPr/>
            <p:nvPr/>
          </p:nvSpPr>
          <p:spPr>
            <a:xfrm>
              <a:off x="2070191" y="2215400"/>
              <a:ext cx="11080" cy="23519"/>
            </a:xfrm>
            <a:custGeom>
              <a:avLst/>
              <a:gdLst/>
              <a:ahLst/>
              <a:cxnLst/>
              <a:rect l="l" t="t" r="r" b="b"/>
              <a:pathLst>
                <a:path w="424" h="900" extrusionOk="0">
                  <a:moveTo>
                    <a:pt x="1" y="1"/>
                  </a:moveTo>
                  <a:lnTo>
                    <a:pt x="1" y="684"/>
                  </a:lnTo>
                  <a:cubicBezTo>
                    <a:pt x="1" y="828"/>
                    <a:pt x="107" y="900"/>
                    <a:pt x="212" y="900"/>
                  </a:cubicBezTo>
                  <a:cubicBezTo>
                    <a:pt x="318" y="900"/>
                    <a:pt x="424" y="828"/>
                    <a:pt x="424" y="684"/>
                  </a:cubicBezTo>
                  <a:lnTo>
                    <a:pt x="424" y="1"/>
                  </a:ln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1" name="Google Shape;14921;p73"/>
            <p:cNvSpPr/>
            <p:nvPr/>
          </p:nvSpPr>
          <p:spPr>
            <a:xfrm>
              <a:off x="2092822" y="2191776"/>
              <a:ext cx="26159" cy="79939"/>
            </a:xfrm>
            <a:custGeom>
              <a:avLst/>
              <a:gdLst/>
              <a:ahLst/>
              <a:cxnLst/>
              <a:rect l="l" t="t" r="r" b="b"/>
              <a:pathLst>
                <a:path w="1001" h="3059" extrusionOk="0">
                  <a:moveTo>
                    <a:pt x="212" y="1"/>
                  </a:moveTo>
                  <a:cubicBezTo>
                    <a:pt x="96" y="1"/>
                    <a:pt x="0" y="97"/>
                    <a:pt x="0" y="212"/>
                  </a:cubicBezTo>
                  <a:lnTo>
                    <a:pt x="0" y="3059"/>
                  </a:lnTo>
                  <a:lnTo>
                    <a:pt x="779" y="3059"/>
                  </a:lnTo>
                  <a:cubicBezTo>
                    <a:pt x="904" y="3059"/>
                    <a:pt x="1000" y="2963"/>
                    <a:pt x="1000" y="2847"/>
                  </a:cubicBezTo>
                  <a:lnTo>
                    <a:pt x="1000" y="212"/>
                  </a:lnTo>
                  <a:cubicBezTo>
                    <a:pt x="1000" y="97"/>
                    <a:pt x="904" y="1"/>
                    <a:pt x="779"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2" name="Google Shape;14922;p73"/>
            <p:cNvSpPr/>
            <p:nvPr/>
          </p:nvSpPr>
          <p:spPr>
            <a:xfrm>
              <a:off x="1752577" y="2044519"/>
              <a:ext cx="166359" cy="227196"/>
            </a:xfrm>
            <a:custGeom>
              <a:avLst/>
              <a:gdLst/>
              <a:ahLst/>
              <a:cxnLst/>
              <a:rect l="l" t="t" r="r" b="b"/>
              <a:pathLst>
                <a:path w="6366" h="8694" extrusionOk="0">
                  <a:moveTo>
                    <a:pt x="3183" y="1"/>
                  </a:moveTo>
                  <a:cubicBezTo>
                    <a:pt x="1423" y="1"/>
                    <a:pt x="0" y="1424"/>
                    <a:pt x="0" y="3184"/>
                  </a:cubicBezTo>
                  <a:lnTo>
                    <a:pt x="0" y="8155"/>
                  </a:lnTo>
                  <a:cubicBezTo>
                    <a:pt x="0" y="8453"/>
                    <a:pt x="241" y="8694"/>
                    <a:pt x="539" y="8694"/>
                  </a:cubicBezTo>
                  <a:lnTo>
                    <a:pt x="5818" y="8694"/>
                  </a:lnTo>
                  <a:cubicBezTo>
                    <a:pt x="6116" y="8694"/>
                    <a:pt x="6356" y="8453"/>
                    <a:pt x="6366" y="8155"/>
                  </a:cubicBezTo>
                  <a:lnTo>
                    <a:pt x="6366" y="3184"/>
                  </a:lnTo>
                  <a:cubicBezTo>
                    <a:pt x="6366" y="1424"/>
                    <a:pt x="4943" y="1"/>
                    <a:pt x="318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3" name="Google Shape;14923;p73"/>
            <p:cNvSpPr/>
            <p:nvPr/>
          </p:nvSpPr>
          <p:spPr>
            <a:xfrm>
              <a:off x="1774189" y="2044467"/>
              <a:ext cx="144748" cy="204147"/>
            </a:xfrm>
            <a:custGeom>
              <a:avLst/>
              <a:gdLst/>
              <a:ahLst/>
              <a:cxnLst/>
              <a:rect l="l" t="t" r="r" b="b"/>
              <a:pathLst>
                <a:path w="5539" h="7812" extrusionOk="0">
                  <a:moveTo>
                    <a:pt x="2335" y="0"/>
                  </a:moveTo>
                  <a:cubicBezTo>
                    <a:pt x="1706" y="0"/>
                    <a:pt x="1062" y="190"/>
                    <a:pt x="481" y="609"/>
                  </a:cubicBezTo>
                  <a:cubicBezTo>
                    <a:pt x="164" y="1118"/>
                    <a:pt x="0" y="1695"/>
                    <a:pt x="0" y="2292"/>
                  </a:cubicBezTo>
                  <a:lnTo>
                    <a:pt x="0" y="7263"/>
                  </a:lnTo>
                  <a:cubicBezTo>
                    <a:pt x="0" y="7561"/>
                    <a:pt x="250" y="7811"/>
                    <a:pt x="548" y="7811"/>
                  </a:cubicBezTo>
                  <a:lnTo>
                    <a:pt x="5539" y="7811"/>
                  </a:lnTo>
                  <a:lnTo>
                    <a:pt x="5539" y="3186"/>
                  </a:lnTo>
                  <a:lnTo>
                    <a:pt x="5529" y="3186"/>
                  </a:lnTo>
                  <a:cubicBezTo>
                    <a:pt x="5529" y="1306"/>
                    <a:pt x="3986" y="0"/>
                    <a:pt x="233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4" name="Google Shape;14924;p73"/>
            <p:cNvSpPr/>
            <p:nvPr/>
          </p:nvSpPr>
          <p:spPr>
            <a:xfrm>
              <a:off x="1780774" y="2090774"/>
              <a:ext cx="95880" cy="81978"/>
            </a:xfrm>
            <a:custGeom>
              <a:avLst/>
              <a:gdLst/>
              <a:ahLst/>
              <a:cxnLst/>
              <a:rect l="l" t="t" r="r" b="b"/>
              <a:pathLst>
                <a:path w="3669" h="3137" extrusionOk="0">
                  <a:moveTo>
                    <a:pt x="2092" y="0"/>
                  </a:moveTo>
                  <a:cubicBezTo>
                    <a:pt x="696" y="0"/>
                    <a:pt x="1" y="1686"/>
                    <a:pt x="989" y="2674"/>
                  </a:cubicBezTo>
                  <a:cubicBezTo>
                    <a:pt x="1309" y="2994"/>
                    <a:pt x="1702" y="3137"/>
                    <a:pt x="2088" y="3137"/>
                  </a:cubicBezTo>
                  <a:cubicBezTo>
                    <a:pt x="2895" y="3137"/>
                    <a:pt x="3668" y="2508"/>
                    <a:pt x="3662" y="1558"/>
                  </a:cubicBezTo>
                  <a:cubicBezTo>
                    <a:pt x="3662" y="702"/>
                    <a:pt x="2960" y="0"/>
                    <a:pt x="2104" y="0"/>
                  </a:cubicBezTo>
                  <a:cubicBezTo>
                    <a:pt x="2100" y="0"/>
                    <a:pt x="2096" y="0"/>
                    <a:pt x="2092"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5" name="Google Shape;14925;p73"/>
            <p:cNvSpPr/>
            <p:nvPr/>
          </p:nvSpPr>
          <p:spPr>
            <a:xfrm>
              <a:off x="1805443" y="2090565"/>
              <a:ext cx="71028" cy="61882"/>
            </a:xfrm>
            <a:custGeom>
              <a:avLst/>
              <a:gdLst/>
              <a:ahLst/>
              <a:cxnLst/>
              <a:rect l="l" t="t" r="r" b="b"/>
              <a:pathLst>
                <a:path w="2718" h="2368" extrusionOk="0">
                  <a:moveTo>
                    <a:pt x="1146" y="1"/>
                  </a:moveTo>
                  <a:cubicBezTo>
                    <a:pt x="931" y="1"/>
                    <a:pt x="711" y="46"/>
                    <a:pt x="497" y="143"/>
                  </a:cubicBezTo>
                  <a:cubicBezTo>
                    <a:pt x="1" y="1239"/>
                    <a:pt x="855" y="2368"/>
                    <a:pt x="1915" y="2368"/>
                  </a:cubicBezTo>
                  <a:cubicBezTo>
                    <a:pt x="2129" y="2368"/>
                    <a:pt x="2352" y="2322"/>
                    <a:pt x="2574" y="2220"/>
                  </a:cubicBezTo>
                  <a:cubicBezTo>
                    <a:pt x="2670" y="2018"/>
                    <a:pt x="2718" y="1797"/>
                    <a:pt x="2718" y="1566"/>
                  </a:cubicBezTo>
                  <a:cubicBezTo>
                    <a:pt x="2718" y="665"/>
                    <a:pt x="1973" y="1"/>
                    <a:pt x="114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26" name="Google Shape;14926;p73"/>
          <p:cNvGrpSpPr/>
          <p:nvPr/>
        </p:nvGrpSpPr>
        <p:grpSpPr>
          <a:xfrm>
            <a:off x="1309553" y="2069580"/>
            <a:ext cx="366404" cy="158363"/>
            <a:chOff x="1309553" y="2069580"/>
            <a:chExt cx="366404" cy="158363"/>
          </a:xfrm>
        </p:grpSpPr>
        <p:sp>
          <p:nvSpPr>
            <p:cNvPr id="14927" name="Google Shape;14927;p73"/>
            <p:cNvSpPr/>
            <p:nvPr/>
          </p:nvSpPr>
          <p:spPr>
            <a:xfrm>
              <a:off x="1477402" y="2100051"/>
              <a:ext cx="198555" cy="92770"/>
            </a:xfrm>
            <a:custGeom>
              <a:avLst/>
              <a:gdLst/>
              <a:ahLst/>
              <a:cxnLst/>
              <a:rect l="l" t="t" r="r" b="b"/>
              <a:pathLst>
                <a:path w="7598" h="3550" extrusionOk="0">
                  <a:moveTo>
                    <a:pt x="7439" y="0"/>
                  </a:moveTo>
                  <a:cubicBezTo>
                    <a:pt x="7434" y="0"/>
                    <a:pt x="7429" y="1"/>
                    <a:pt x="7424" y="1"/>
                  </a:cubicBezTo>
                  <a:lnTo>
                    <a:pt x="174" y="1"/>
                  </a:lnTo>
                  <a:cubicBezTo>
                    <a:pt x="78" y="1"/>
                    <a:pt x="1" y="78"/>
                    <a:pt x="1" y="174"/>
                  </a:cubicBezTo>
                  <a:lnTo>
                    <a:pt x="1" y="3376"/>
                  </a:lnTo>
                  <a:cubicBezTo>
                    <a:pt x="1" y="3472"/>
                    <a:pt x="78" y="3549"/>
                    <a:pt x="174" y="3549"/>
                  </a:cubicBezTo>
                  <a:lnTo>
                    <a:pt x="7424" y="3549"/>
                  </a:lnTo>
                  <a:cubicBezTo>
                    <a:pt x="7520" y="3549"/>
                    <a:pt x="7597" y="3472"/>
                    <a:pt x="7597" y="3376"/>
                  </a:cubicBezTo>
                  <a:lnTo>
                    <a:pt x="7597" y="174"/>
                  </a:lnTo>
                  <a:cubicBezTo>
                    <a:pt x="7597" y="83"/>
                    <a:pt x="7528" y="0"/>
                    <a:pt x="7439"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8" name="Google Shape;14928;p73"/>
            <p:cNvSpPr/>
            <p:nvPr/>
          </p:nvSpPr>
          <p:spPr>
            <a:xfrm>
              <a:off x="1477402" y="2150826"/>
              <a:ext cx="198555" cy="42230"/>
            </a:xfrm>
            <a:custGeom>
              <a:avLst/>
              <a:gdLst/>
              <a:ahLst/>
              <a:cxnLst/>
              <a:rect l="l" t="t" r="r" b="b"/>
              <a:pathLst>
                <a:path w="7598" h="1616" extrusionOk="0">
                  <a:moveTo>
                    <a:pt x="1" y="1"/>
                  </a:moveTo>
                  <a:lnTo>
                    <a:pt x="1" y="1443"/>
                  </a:lnTo>
                  <a:cubicBezTo>
                    <a:pt x="1" y="1529"/>
                    <a:pt x="78" y="1616"/>
                    <a:pt x="174" y="1616"/>
                  </a:cubicBezTo>
                  <a:lnTo>
                    <a:pt x="7424" y="1616"/>
                  </a:lnTo>
                  <a:cubicBezTo>
                    <a:pt x="7520" y="1616"/>
                    <a:pt x="7597" y="1529"/>
                    <a:pt x="7597" y="1443"/>
                  </a:cubicBezTo>
                  <a:lnTo>
                    <a:pt x="7597"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9" name="Google Shape;14929;p73"/>
            <p:cNvSpPr/>
            <p:nvPr/>
          </p:nvSpPr>
          <p:spPr>
            <a:xfrm>
              <a:off x="1477402" y="2171680"/>
              <a:ext cx="198555" cy="21376"/>
            </a:xfrm>
            <a:custGeom>
              <a:avLst/>
              <a:gdLst/>
              <a:ahLst/>
              <a:cxnLst/>
              <a:rect l="l" t="t" r="r" b="b"/>
              <a:pathLst>
                <a:path w="7598" h="818" extrusionOk="0">
                  <a:moveTo>
                    <a:pt x="1" y="1"/>
                  </a:moveTo>
                  <a:lnTo>
                    <a:pt x="1" y="645"/>
                  </a:lnTo>
                  <a:cubicBezTo>
                    <a:pt x="1" y="731"/>
                    <a:pt x="78" y="818"/>
                    <a:pt x="174" y="818"/>
                  </a:cubicBezTo>
                  <a:lnTo>
                    <a:pt x="7424" y="818"/>
                  </a:lnTo>
                  <a:cubicBezTo>
                    <a:pt x="7520" y="818"/>
                    <a:pt x="7597" y="731"/>
                    <a:pt x="7597" y="645"/>
                  </a:cubicBezTo>
                  <a:lnTo>
                    <a:pt x="7597"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0" name="Google Shape;14930;p73"/>
            <p:cNvSpPr/>
            <p:nvPr/>
          </p:nvSpPr>
          <p:spPr>
            <a:xfrm>
              <a:off x="1309553" y="2100077"/>
              <a:ext cx="105549" cy="92744"/>
            </a:xfrm>
            <a:custGeom>
              <a:avLst/>
              <a:gdLst/>
              <a:ahLst/>
              <a:cxnLst/>
              <a:rect l="l" t="t" r="r" b="b"/>
              <a:pathLst>
                <a:path w="4039" h="3549" extrusionOk="0">
                  <a:moveTo>
                    <a:pt x="173" y="0"/>
                  </a:moveTo>
                  <a:cubicBezTo>
                    <a:pt x="77" y="0"/>
                    <a:pt x="0" y="77"/>
                    <a:pt x="0" y="173"/>
                  </a:cubicBezTo>
                  <a:lnTo>
                    <a:pt x="0" y="3375"/>
                  </a:lnTo>
                  <a:cubicBezTo>
                    <a:pt x="0" y="3471"/>
                    <a:pt x="77" y="3548"/>
                    <a:pt x="173" y="3548"/>
                  </a:cubicBezTo>
                  <a:lnTo>
                    <a:pt x="3866" y="3548"/>
                  </a:lnTo>
                  <a:cubicBezTo>
                    <a:pt x="3962" y="3548"/>
                    <a:pt x="4039" y="3471"/>
                    <a:pt x="4039" y="3375"/>
                  </a:cubicBezTo>
                  <a:lnTo>
                    <a:pt x="4039" y="173"/>
                  </a:lnTo>
                  <a:cubicBezTo>
                    <a:pt x="4039" y="77"/>
                    <a:pt x="3962" y="0"/>
                    <a:pt x="386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1" name="Google Shape;14931;p73"/>
            <p:cNvSpPr/>
            <p:nvPr/>
          </p:nvSpPr>
          <p:spPr>
            <a:xfrm>
              <a:off x="1328891" y="2100077"/>
              <a:ext cx="86211" cy="71629"/>
            </a:xfrm>
            <a:custGeom>
              <a:avLst/>
              <a:gdLst/>
              <a:ahLst/>
              <a:cxnLst/>
              <a:rect l="l" t="t" r="r" b="b"/>
              <a:pathLst>
                <a:path w="3299" h="2741" extrusionOk="0">
                  <a:moveTo>
                    <a:pt x="0" y="0"/>
                  </a:moveTo>
                  <a:lnTo>
                    <a:pt x="0" y="2568"/>
                  </a:lnTo>
                  <a:cubicBezTo>
                    <a:pt x="0" y="2664"/>
                    <a:pt x="77" y="2741"/>
                    <a:pt x="174" y="2741"/>
                  </a:cubicBezTo>
                  <a:lnTo>
                    <a:pt x="3299" y="2741"/>
                  </a:lnTo>
                  <a:lnTo>
                    <a:pt x="3299" y="173"/>
                  </a:lnTo>
                  <a:cubicBezTo>
                    <a:pt x="3299" y="96"/>
                    <a:pt x="3260" y="29"/>
                    <a:pt x="3193"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2" name="Google Shape;14932;p7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3" name="Google Shape;14933;p73"/>
            <p:cNvSpPr/>
            <p:nvPr/>
          </p:nvSpPr>
          <p:spPr>
            <a:xfrm>
              <a:off x="1309553" y="2150826"/>
              <a:ext cx="105549" cy="42230"/>
            </a:xfrm>
            <a:custGeom>
              <a:avLst/>
              <a:gdLst/>
              <a:ahLst/>
              <a:cxnLst/>
              <a:rect l="l" t="t" r="r" b="b"/>
              <a:pathLst>
                <a:path w="4039" h="1616" extrusionOk="0">
                  <a:moveTo>
                    <a:pt x="0" y="1"/>
                  </a:moveTo>
                  <a:lnTo>
                    <a:pt x="0" y="1443"/>
                  </a:lnTo>
                  <a:cubicBezTo>
                    <a:pt x="0" y="1529"/>
                    <a:pt x="77" y="1616"/>
                    <a:pt x="173" y="1616"/>
                  </a:cubicBezTo>
                  <a:lnTo>
                    <a:pt x="3866" y="1616"/>
                  </a:lnTo>
                  <a:cubicBezTo>
                    <a:pt x="3962" y="1616"/>
                    <a:pt x="4039" y="1529"/>
                    <a:pt x="4039" y="1443"/>
                  </a:cubicBezTo>
                  <a:lnTo>
                    <a:pt x="4039" y="799"/>
                  </a:lnTo>
                  <a:lnTo>
                    <a:pt x="914" y="799"/>
                  </a:lnTo>
                  <a:cubicBezTo>
                    <a:pt x="817" y="799"/>
                    <a:pt x="740" y="722"/>
                    <a:pt x="740" y="626"/>
                  </a:cubicBezTo>
                  <a:lnTo>
                    <a:pt x="740"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4" name="Google Shape;14934;p73"/>
            <p:cNvSpPr/>
            <p:nvPr/>
          </p:nvSpPr>
          <p:spPr>
            <a:xfrm>
              <a:off x="1339814" y="2100077"/>
              <a:ext cx="11838" cy="23885"/>
            </a:xfrm>
            <a:custGeom>
              <a:avLst/>
              <a:gdLst/>
              <a:ahLst/>
              <a:cxnLst/>
              <a:rect l="l" t="t" r="r" b="b"/>
              <a:pathLst>
                <a:path w="453" h="914" extrusionOk="0">
                  <a:moveTo>
                    <a:pt x="15" y="0"/>
                  </a:moveTo>
                  <a:lnTo>
                    <a:pt x="15" y="683"/>
                  </a:lnTo>
                  <a:cubicBezTo>
                    <a:pt x="1" y="837"/>
                    <a:pt x="114" y="914"/>
                    <a:pt x="227" y="914"/>
                  </a:cubicBezTo>
                  <a:cubicBezTo>
                    <a:pt x="340" y="914"/>
                    <a:pt x="453" y="837"/>
                    <a:pt x="438" y="683"/>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5" name="Google Shape;14935;p73"/>
            <p:cNvSpPr/>
            <p:nvPr/>
          </p:nvSpPr>
          <p:spPr>
            <a:xfrm>
              <a:off x="1357532" y="2100077"/>
              <a:ext cx="11080" cy="22944"/>
            </a:xfrm>
            <a:custGeom>
              <a:avLst/>
              <a:gdLst/>
              <a:ahLst/>
              <a:cxnLst/>
              <a:rect l="l" t="t" r="r" b="b"/>
              <a:pathLst>
                <a:path w="424" h="878" extrusionOk="0">
                  <a:moveTo>
                    <a:pt x="1" y="0"/>
                  </a:moveTo>
                  <a:lnTo>
                    <a:pt x="1" y="683"/>
                  </a:lnTo>
                  <a:cubicBezTo>
                    <a:pt x="10" y="813"/>
                    <a:pt x="111" y="878"/>
                    <a:pt x="212" y="878"/>
                  </a:cubicBezTo>
                  <a:cubicBezTo>
                    <a:pt x="313" y="878"/>
                    <a:pt x="414" y="813"/>
                    <a:pt x="424" y="683"/>
                  </a:cubicBezTo>
                  <a:lnTo>
                    <a:pt x="4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6" name="Google Shape;14936;p73"/>
            <p:cNvSpPr/>
            <p:nvPr/>
          </p:nvSpPr>
          <p:spPr>
            <a:xfrm>
              <a:off x="1374884" y="2100077"/>
              <a:ext cx="11080" cy="22944"/>
            </a:xfrm>
            <a:custGeom>
              <a:avLst/>
              <a:gdLst/>
              <a:ahLst/>
              <a:cxnLst/>
              <a:rect l="l" t="t" r="r" b="b"/>
              <a:pathLst>
                <a:path w="424" h="878" extrusionOk="0">
                  <a:moveTo>
                    <a:pt x="0" y="0"/>
                  </a:moveTo>
                  <a:lnTo>
                    <a:pt x="0" y="683"/>
                  </a:lnTo>
                  <a:cubicBezTo>
                    <a:pt x="10" y="813"/>
                    <a:pt x="111" y="878"/>
                    <a:pt x="212" y="878"/>
                  </a:cubicBezTo>
                  <a:cubicBezTo>
                    <a:pt x="313" y="878"/>
                    <a:pt x="414" y="813"/>
                    <a:pt x="423" y="683"/>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7" name="Google Shape;14937;p73"/>
            <p:cNvSpPr/>
            <p:nvPr/>
          </p:nvSpPr>
          <p:spPr>
            <a:xfrm>
              <a:off x="1391844" y="2100077"/>
              <a:ext cx="11838" cy="39225"/>
            </a:xfrm>
            <a:custGeom>
              <a:avLst/>
              <a:gdLst/>
              <a:ahLst/>
              <a:cxnLst/>
              <a:rect l="l" t="t" r="r" b="b"/>
              <a:pathLst>
                <a:path w="453" h="1501" extrusionOk="0">
                  <a:moveTo>
                    <a:pt x="15" y="0"/>
                  </a:moveTo>
                  <a:lnTo>
                    <a:pt x="15" y="1269"/>
                  </a:lnTo>
                  <a:cubicBezTo>
                    <a:pt x="0" y="1423"/>
                    <a:pt x="113" y="1500"/>
                    <a:pt x="226" y="1500"/>
                  </a:cubicBezTo>
                  <a:cubicBezTo>
                    <a:pt x="339" y="1500"/>
                    <a:pt x="452" y="1423"/>
                    <a:pt x="438" y="1269"/>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8" name="Google Shape;14938;p73"/>
            <p:cNvSpPr/>
            <p:nvPr/>
          </p:nvSpPr>
          <p:spPr>
            <a:xfrm>
              <a:off x="1322619" y="2100077"/>
              <a:ext cx="11315" cy="38467"/>
            </a:xfrm>
            <a:custGeom>
              <a:avLst/>
              <a:gdLst/>
              <a:ahLst/>
              <a:cxnLst/>
              <a:rect l="l" t="t" r="r" b="b"/>
              <a:pathLst>
                <a:path w="433" h="1472" extrusionOk="0">
                  <a:moveTo>
                    <a:pt x="0" y="0"/>
                  </a:moveTo>
                  <a:lnTo>
                    <a:pt x="0" y="1269"/>
                  </a:lnTo>
                  <a:cubicBezTo>
                    <a:pt x="10" y="1404"/>
                    <a:pt x="113" y="1471"/>
                    <a:pt x="216" y="1471"/>
                  </a:cubicBezTo>
                  <a:cubicBezTo>
                    <a:pt x="320" y="1471"/>
                    <a:pt x="423" y="1404"/>
                    <a:pt x="433" y="1269"/>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9" name="Google Shape;14939;p73"/>
            <p:cNvSpPr/>
            <p:nvPr/>
          </p:nvSpPr>
          <p:spPr>
            <a:xfrm>
              <a:off x="1513334"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0" name="Google Shape;14940;p73"/>
            <p:cNvSpPr/>
            <p:nvPr/>
          </p:nvSpPr>
          <p:spPr>
            <a:xfrm>
              <a:off x="1496008" y="2100077"/>
              <a:ext cx="11315" cy="22944"/>
            </a:xfrm>
            <a:custGeom>
              <a:avLst/>
              <a:gdLst/>
              <a:ahLst/>
              <a:cxnLst/>
              <a:rect l="l" t="t" r="r" b="b"/>
              <a:pathLst>
                <a:path w="433" h="878" extrusionOk="0">
                  <a:moveTo>
                    <a:pt x="0" y="0"/>
                  </a:moveTo>
                  <a:lnTo>
                    <a:pt x="0" y="683"/>
                  </a:lnTo>
                  <a:cubicBezTo>
                    <a:pt x="10" y="813"/>
                    <a:pt x="113" y="878"/>
                    <a:pt x="217" y="878"/>
                  </a:cubicBezTo>
                  <a:cubicBezTo>
                    <a:pt x="320" y="878"/>
                    <a:pt x="423" y="813"/>
                    <a:pt x="433" y="683"/>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1" name="Google Shape;14941;p73"/>
            <p:cNvSpPr/>
            <p:nvPr/>
          </p:nvSpPr>
          <p:spPr>
            <a:xfrm>
              <a:off x="1530921" y="2100077"/>
              <a:ext cx="11342" cy="38467"/>
            </a:xfrm>
            <a:custGeom>
              <a:avLst/>
              <a:gdLst/>
              <a:ahLst/>
              <a:cxnLst/>
              <a:rect l="l" t="t" r="r" b="b"/>
              <a:pathLst>
                <a:path w="434" h="1472" extrusionOk="0">
                  <a:moveTo>
                    <a:pt x="1" y="0"/>
                  </a:moveTo>
                  <a:lnTo>
                    <a:pt x="1" y="1269"/>
                  </a:lnTo>
                  <a:cubicBezTo>
                    <a:pt x="10" y="1404"/>
                    <a:pt x="114" y="1471"/>
                    <a:pt x="217" y="1471"/>
                  </a:cubicBezTo>
                  <a:cubicBezTo>
                    <a:pt x="321" y="1471"/>
                    <a:pt x="424" y="1404"/>
                    <a:pt x="434" y="1269"/>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2" name="Google Shape;14942;p73"/>
            <p:cNvSpPr/>
            <p:nvPr/>
          </p:nvSpPr>
          <p:spPr>
            <a:xfrm>
              <a:off x="1548012"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3" name="Google Shape;14943;p73"/>
            <p:cNvSpPr/>
            <p:nvPr/>
          </p:nvSpPr>
          <p:spPr>
            <a:xfrm>
              <a:off x="1565364" y="2100077"/>
              <a:ext cx="11838" cy="23885"/>
            </a:xfrm>
            <a:custGeom>
              <a:avLst/>
              <a:gdLst/>
              <a:ahLst/>
              <a:cxnLst/>
              <a:rect l="l" t="t" r="r" b="b"/>
              <a:pathLst>
                <a:path w="453" h="914" extrusionOk="0">
                  <a:moveTo>
                    <a:pt x="10" y="0"/>
                  </a:moveTo>
                  <a:lnTo>
                    <a:pt x="10" y="683"/>
                  </a:lnTo>
                  <a:cubicBezTo>
                    <a:pt x="0" y="837"/>
                    <a:pt x="113" y="914"/>
                    <a:pt x="226" y="914"/>
                  </a:cubicBezTo>
                  <a:cubicBezTo>
                    <a:pt x="339" y="914"/>
                    <a:pt x="452"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4" name="Google Shape;14944;p73"/>
            <p:cNvSpPr/>
            <p:nvPr/>
          </p:nvSpPr>
          <p:spPr>
            <a:xfrm>
              <a:off x="1582690"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5" name="Google Shape;14945;p73"/>
            <p:cNvSpPr/>
            <p:nvPr/>
          </p:nvSpPr>
          <p:spPr>
            <a:xfrm>
              <a:off x="1600042" y="2100077"/>
              <a:ext cx="11838" cy="39225"/>
            </a:xfrm>
            <a:custGeom>
              <a:avLst/>
              <a:gdLst/>
              <a:ahLst/>
              <a:cxnLst/>
              <a:rect l="l" t="t" r="r" b="b"/>
              <a:pathLst>
                <a:path w="453" h="1501" extrusionOk="0">
                  <a:moveTo>
                    <a:pt x="10" y="0"/>
                  </a:moveTo>
                  <a:lnTo>
                    <a:pt x="10" y="1269"/>
                  </a:lnTo>
                  <a:cubicBezTo>
                    <a:pt x="0" y="1423"/>
                    <a:pt x="113" y="1500"/>
                    <a:pt x="226" y="1500"/>
                  </a:cubicBezTo>
                  <a:cubicBezTo>
                    <a:pt x="339" y="1500"/>
                    <a:pt x="452" y="1423"/>
                    <a:pt x="443" y="1269"/>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6" name="Google Shape;14946;p73"/>
            <p:cNvSpPr/>
            <p:nvPr/>
          </p:nvSpPr>
          <p:spPr>
            <a:xfrm>
              <a:off x="1617367"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7" name="Google Shape;14947;p73"/>
            <p:cNvSpPr/>
            <p:nvPr/>
          </p:nvSpPr>
          <p:spPr>
            <a:xfrm>
              <a:off x="1634955" y="2100077"/>
              <a:ext cx="11342" cy="22944"/>
            </a:xfrm>
            <a:custGeom>
              <a:avLst/>
              <a:gdLst/>
              <a:ahLst/>
              <a:cxnLst/>
              <a:rect l="l" t="t" r="r" b="b"/>
              <a:pathLst>
                <a:path w="434" h="878" extrusionOk="0">
                  <a:moveTo>
                    <a:pt x="1" y="0"/>
                  </a:moveTo>
                  <a:lnTo>
                    <a:pt x="1" y="683"/>
                  </a:lnTo>
                  <a:cubicBezTo>
                    <a:pt x="10" y="813"/>
                    <a:pt x="114" y="878"/>
                    <a:pt x="217" y="878"/>
                  </a:cubicBezTo>
                  <a:cubicBezTo>
                    <a:pt x="321" y="878"/>
                    <a:pt x="424" y="813"/>
                    <a:pt x="434" y="683"/>
                  </a:cubicBezTo>
                  <a:lnTo>
                    <a:pt x="43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8" name="Google Shape;14948;p73"/>
            <p:cNvSpPr/>
            <p:nvPr/>
          </p:nvSpPr>
          <p:spPr>
            <a:xfrm>
              <a:off x="1652045" y="2100077"/>
              <a:ext cx="11838" cy="23885"/>
            </a:xfrm>
            <a:custGeom>
              <a:avLst/>
              <a:gdLst/>
              <a:ahLst/>
              <a:cxnLst/>
              <a:rect l="l" t="t" r="r" b="b"/>
              <a:pathLst>
                <a:path w="453" h="914" extrusionOk="0">
                  <a:moveTo>
                    <a:pt x="10" y="0"/>
                  </a:moveTo>
                  <a:lnTo>
                    <a:pt x="10" y="683"/>
                  </a:lnTo>
                  <a:cubicBezTo>
                    <a:pt x="1" y="837"/>
                    <a:pt x="114" y="914"/>
                    <a:pt x="227" y="914"/>
                  </a:cubicBezTo>
                  <a:cubicBezTo>
                    <a:pt x="340" y="914"/>
                    <a:pt x="453" y="837"/>
                    <a:pt x="443" y="683"/>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9" name="Google Shape;14949;p73"/>
            <p:cNvSpPr/>
            <p:nvPr/>
          </p:nvSpPr>
          <p:spPr>
            <a:xfrm>
              <a:off x="1386435" y="2069580"/>
              <a:ext cx="45000" cy="158363"/>
            </a:xfrm>
            <a:custGeom>
              <a:avLst/>
              <a:gdLst/>
              <a:ahLst/>
              <a:cxnLst/>
              <a:rect l="l" t="t" r="r" b="b"/>
              <a:pathLst>
                <a:path w="1722" h="6060" extrusionOk="0">
                  <a:moveTo>
                    <a:pt x="1478" y="0"/>
                  </a:moveTo>
                  <a:cubicBezTo>
                    <a:pt x="1403" y="0"/>
                    <a:pt x="1328" y="34"/>
                    <a:pt x="1280" y="109"/>
                  </a:cubicBezTo>
                  <a:lnTo>
                    <a:pt x="87" y="2408"/>
                  </a:lnTo>
                  <a:cubicBezTo>
                    <a:pt x="29" y="2504"/>
                    <a:pt x="1" y="2609"/>
                    <a:pt x="1" y="2725"/>
                  </a:cubicBezTo>
                  <a:lnTo>
                    <a:pt x="1" y="4465"/>
                  </a:lnTo>
                  <a:cubicBezTo>
                    <a:pt x="1" y="4629"/>
                    <a:pt x="58" y="4783"/>
                    <a:pt x="174" y="4917"/>
                  </a:cubicBezTo>
                  <a:lnTo>
                    <a:pt x="1029" y="5917"/>
                  </a:lnTo>
                  <a:cubicBezTo>
                    <a:pt x="1111" y="6014"/>
                    <a:pt x="1221" y="6060"/>
                    <a:pt x="1329" y="6060"/>
                  </a:cubicBezTo>
                  <a:cubicBezTo>
                    <a:pt x="1489" y="6060"/>
                    <a:pt x="1645" y="5961"/>
                    <a:pt x="1703" y="5783"/>
                  </a:cubicBezTo>
                  <a:cubicBezTo>
                    <a:pt x="1712" y="5744"/>
                    <a:pt x="1722" y="5706"/>
                    <a:pt x="1722" y="5667"/>
                  </a:cubicBezTo>
                  <a:lnTo>
                    <a:pt x="1722" y="225"/>
                  </a:lnTo>
                  <a:cubicBezTo>
                    <a:pt x="1710" y="84"/>
                    <a:pt x="1594" y="0"/>
                    <a:pt x="1478"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0" name="Google Shape;14950;p73"/>
            <p:cNvSpPr/>
            <p:nvPr/>
          </p:nvSpPr>
          <p:spPr>
            <a:xfrm>
              <a:off x="1405537" y="2084737"/>
              <a:ext cx="25897" cy="135967"/>
            </a:xfrm>
            <a:custGeom>
              <a:avLst/>
              <a:gdLst/>
              <a:ahLst/>
              <a:cxnLst/>
              <a:rect l="l" t="t" r="r" b="b"/>
              <a:pathLst>
                <a:path w="991" h="5203" extrusionOk="0">
                  <a:moveTo>
                    <a:pt x="991" y="0"/>
                  </a:moveTo>
                  <a:lnTo>
                    <a:pt x="77" y="1751"/>
                  </a:lnTo>
                  <a:cubicBezTo>
                    <a:pt x="29" y="1847"/>
                    <a:pt x="0" y="1962"/>
                    <a:pt x="0" y="2078"/>
                  </a:cubicBezTo>
                  <a:lnTo>
                    <a:pt x="0" y="3808"/>
                  </a:lnTo>
                  <a:cubicBezTo>
                    <a:pt x="0" y="3972"/>
                    <a:pt x="58" y="4126"/>
                    <a:pt x="173" y="4260"/>
                  </a:cubicBezTo>
                  <a:lnTo>
                    <a:pt x="972" y="5203"/>
                  </a:lnTo>
                  <a:cubicBezTo>
                    <a:pt x="981" y="5164"/>
                    <a:pt x="991" y="5126"/>
                    <a:pt x="991" y="5087"/>
                  </a:cubicBezTo>
                  <a:lnTo>
                    <a:pt x="99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1" name="Google Shape;14951;p73"/>
            <p:cNvSpPr/>
            <p:nvPr/>
          </p:nvSpPr>
          <p:spPr>
            <a:xfrm>
              <a:off x="1462062" y="2069737"/>
              <a:ext cx="45026" cy="158128"/>
            </a:xfrm>
            <a:custGeom>
              <a:avLst/>
              <a:gdLst/>
              <a:ahLst/>
              <a:cxnLst/>
              <a:rect l="l" t="t" r="r" b="b"/>
              <a:pathLst>
                <a:path w="1723" h="6051" extrusionOk="0">
                  <a:moveTo>
                    <a:pt x="239" y="1"/>
                  </a:moveTo>
                  <a:cubicBezTo>
                    <a:pt x="124" y="1"/>
                    <a:pt x="13" y="80"/>
                    <a:pt x="1" y="219"/>
                  </a:cubicBezTo>
                  <a:lnTo>
                    <a:pt x="1" y="5652"/>
                  </a:lnTo>
                  <a:cubicBezTo>
                    <a:pt x="1" y="5700"/>
                    <a:pt x="1" y="5738"/>
                    <a:pt x="20" y="5786"/>
                  </a:cubicBezTo>
                  <a:cubicBezTo>
                    <a:pt x="77" y="5957"/>
                    <a:pt x="231" y="6050"/>
                    <a:pt x="390" y="6050"/>
                  </a:cubicBezTo>
                  <a:cubicBezTo>
                    <a:pt x="499" y="6050"/>
                    <a:pt x="611" y="6006"/>
                    <a:pt x="693" y="5911"/>
                  </a:cubicBezTo>
                  <a:lnTo>
                    <a:pt x="1549" y="4902"/>
                  </a:lnTo>
                  <a:cubicBezTo>
                    <a:pt x="1655" y="4777"/>
                    <a:pt x="1713" y="4613"/>
                    <a:pt x="1722" y="4450"/>
                  </a:cubicBezTo>
                  <a:lnTo>
                    <a:pt x="1722" y="2719"/>
                  </a:lnTo>
                  <a:cubicBezTo>
                    <a:pt x="1713" y="2603"/>
                    <a:pt x="1693" y="2498"/>
                    <a:pt x="1636" y="2402"/>
                  </a:cubicBezTo>
                  <a:lnTo>
                    <a:pt x="443" y="113"/>
                  </a:lnTo>
                  <a:cubicBezTo>
                    <a:pt x="393" y="36"/>
                    <a:pt x="316" y="1"/>
                    <a:pt x="23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2" name="Google Shape;14952;p73"/>
            <p:cNvSpPr/>
            <p:nvPr/>
          </p:nvSpPr>
          <p:spPr>
            <a:xfrm>
              <a:off x="1462062" y="2084999"/>
              <a:ext cx="25923" cy="135967"/>
            </a:xfrm>
            <a:custGeom>
              <a:avLst/>
              <a:gdLst/>
              <a:ahLst/>
              <a:cxnLst/>
              <a:rect l="l" t="t" r="r" b="b"/>
              <a:pathLst>
                <a:path w="992" h="5203" extrusionOk="0">
                  <a:moveTo>
                    <a:pt x="1" y="0"/>
                  </a:moveTo>
                  <a:lnTo>
                    <a:pt x="1" y="5077"/>
                  </a:lnTo>
                  <a:cubicBezTo>
                    <a:pt x="1" y="5116"/>
                    <a:pt x="1" y="5164"/>
                    <a:pt x="20" y="5202"/>
                  </a:cubicBezTo>
                  <a:lnTo>
                    <a:pt x="828" y="4260"/>
                  </a:lnTo>
                  <a:cubicBezTo>
                    <a:pt x="934" y="4125"/>
                    <a:pt x="991" y="3972"/>
                    <a:pt x="991" y="3808"/>
                  </a:cubicBezTo>
                  <a:lnTo>
                    <a:pt x="991" y="2077"/>
                  </a:lnTo>
                  <a:cubicBezTo>
                    <a:pt x="991" y="1962"/>
                    <a:pt x="963" y="1846"/>
                    <a:pt x="915" y="1750"/>
                  </a:cubicBezTo>
                  <a:lnTo>
                    <a:pt x="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3" name="Google Shape;14953;p73"/>
          <p:cNvGrpSpPr/>
          <p:nvPr/>
        </p:nvGrpSpPr>
        <p:grpSpPr>
          <a:xfrm>
            <a:off x="866528" y="2088762"/>
            <a:ext cx="366639" cy="119635"/>
            <a:chOff x="866528" y="2088762"/>
            <a:chExt cx="366639" cy="119635"/>
          </a:xfrm>
        </p:grpSpPr>
        <p:sp>
          <p:nvSpPr>
            <p:cNvPr id="14954" name="Google Shape;14954;p73"/>
            <p:cNvSpPr/>
            <p:nvPr/>
          </p:nvSpPr>
          <p:spPr>
            <a:xfrm>
              <a:off x="866528" y="2088762"/>
              <a:ext cx="366639" cy="119635"/>
            </a:xfrm>
            <a:custGeom>
              <a:avLst/>
              <a:gdLst/>
              <a:ahLst/>
              <a:cxnLst/>
              <a:rect l="l" t="t" r="r" b="b"/>
              <a:pathLst>
                <a:path w="14030" h="4578" extrusionOk="0">
                  <a:moveTo>
                    <a:pt x="510" y="0"/>
                  </a:moveTo>
                  <a:cubicBezTo>
                    <a:pt x="231" y="10"/>
                    <a:pt x="0" y="241"/>
                    <a:pt x="0" y="529"/>
                  </a:cubicBezTo>
                  <a:lnTo>
                    <a:pt x="0" y="4058"/>
                  </a:lnTo>
                  <a:cubicBezTo>
                    <a:pt x="0" y="4347"/>
                    <a:pt x="231" y="4578"/>
                    <a:pt x="529" y="4578"/>
                  </a:cubicBezTo>
                  <a:lnTo>
                    <a:pt x="13501" y="4578"/>
                  </a:lnTo>
                  <a:cubicBezTo>
                    <a:pt x="13789" y="4578"/>
                    <a:pt x="14030" y="4347"/>
                    <a:pt x="14030" y="4058"/>
                  </a:cubicBezTo>
                  <a:lnTo>
                    <a:pt x="14030" y="529"/>
                  </a:lnTo>
                  <a:cubicBezTo>
                    <a:pt x="14030" y="250"/>
                    <a:pt x="13818" y="29"/>
                    <a:pt x="13549"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5" name="Google Shape;14955;p73"/>
            <p:cNvSpPr/>
            <p:nvPr/>
          </p:nvSpPr>
          <p:spPr>
            <a:xfrm>
              <a:off x="866528" y="2139511"/>
              <a:ext cx="366639" cy="68885"/>
            </a:xfrm>
            <a:custGeom>
              <a:avLst/>
              <a:gdLst/>
              <a:ahLst/>
              <a:cxnLst/>
              <a:rect l="l" t="t" r="r" b="b"/>
              <a:pathLst>
                <a:path w="14030" h="2636" extrusionOk="0">
                  <a:moveTo>
                    <a:pt x="0" y="1"/>
                  </a:moveTo>
                  <a:lnTo>
                    <a:pt x="0" y="2116"/>
                  </a:lnTo>
                  <a:cubicBezTo>
                    <a:pt x="0" y="2405"/>
                    <a:pt x="231" y="2636"/>
                    <a:pt x="529" y="2636"/>
                  </a:cubicBezTo>
                  <a:lnTo>
                    <a:pt x="13501" y="2636"/>
                  </a:lnTo>
                  <a:cubicBezTo>
                    <a:pt x="13789" y="2636"/>
                    <a:pt x="14030" y="2405"/>
                    <a:pt x="14030" y="2116"/>
                  </a:cubicBezTo>
                  <a:lnTo>
                    <a:pt x="14030" y="1"/>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6" name="Google Shape;14956;p73"/>
            <p:cNvSpPr/>
            <p:nvPr/>
          </p:nvSpPr>
          <p:spPr>
            <a:xfrm>
              <a:off x="866528" y="2164389"/>
              <a:ext cx="366639" cy="44007"/>
            </a:xfrm>
            <a:custGeom>
              <a:avLst/>
              <a:gdLst/>
              <a:ahLst/>
              <a:cxnLst/>
              <a:rect l="l" t="t" r="r" b="b"/>
              <a:pathLst>
                <a:path w="14030" h="1684" extrusionOk="0">
                  <a:moveTo>
                    <a:pt x="0" y="1"/>
                  </a:moveTo>
                  <a:lnTo>
                    <a:pt x="0" y="1164"/>
                  </a:lnTo>
                  <a:cubicBezTo>
                    <a:pt x="0" y="1453"/>
                    <a:pt x="231" y="1684"/>
                    <a:pt x="529" y="1684"/>
                  </a:cubicBezTo>
                  <a:lnTo>
                    <a:pt x="13501" y="1684"/>
                  </a:lnTo>
                  <a:cubicBezTo>
                    <a:pt x="13789" y="1684"/>
                    <a:pt x="14030" y="1453"/>
                    <a:pt x="14030" y="1164"/>
                  </a:cubicBezTo>
                  <a:lnTo>
                    <a:pt x="14030" y="1"/>
                  </a:lnTo>
                  <a:cubicBezTo>
                    <a:pt x="14030" y="289"/>
                    <a:pt x="13789" y="530"/>
                    <a:pt x="13511" y="530"/>
                  </a:cubicBezTo>
                  <a:lnTo>
                    <a:pt x="529" y="530"/>
                  </a:lnTo>
                  <a:cubicBezTo>
                    <a:pt x="231" y="530"/>
                    <a:pt x="0" y="289"/>
                    <a:pt x="0"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7" name="Google Shape;14957;p73"/>
            <p:cNvSpPr/>
            <p:nvPr/>
          </p:nvSpPr>
          <p:spPr>
            <a:xfrm>
              <a:off x="897940" y="2088762"/>
              <a:ext cx="11943" cy="36455"/>
            </a:xfrm>
            <a:custGeom>
              <a:avLst/>
              <a:gdLst/>
              <a:ahLst/>
              <a:cxnLst/>
              <a:rect l="l" t="t" r="r" b="b"/>
              <a:pathLst>
                <a:path w="457" h="1395" extrusionOk="0">
                  <a:moveTo>
                    <a:pt x="10" y="0"/>
                  </a:moveTo>
                  <a:lnTo>
                    <a:pt x="10" y="1164"/>
                  </a:lnTo>
                  <a:cubicBezTo>
                    <a:pt x="0" y="1318"/>
                    <a:pt x="115" y="1395"/>
                    <a:pt x="230" y="1395"/>
                  </a:cubicBezTo>
                  <a:cubicBezTo>
                    <a:pt x="344" y="1395"/>
                    <a:pt x="457" y="1318"/>
                    <a:pt x="442" y="1164"/>
                  </a:cubicBezTo>
                  <a:lnTo>
                    <a:pt x="442"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8" name="Google Shape;14958;p73"/>
            <p:cNvSpPr/>
            <p:nvPr/>
          </p:nvSpPr>
          <p:spPr>
            <a:xfrm>
              <a:off x="927443" y="2088762"/>
              <a:ext cx="11838" cy="26916"/>
            </a:xfrm>
            <a:custGeom>
              <a:avLst/>
              <a:gdLst/>
              <a:ahLst/>
              <a:cxnLst/>
              <a:rect l="l" t="t" r="r" b="b"/>
              <a:pathLst>
                <a:path w="453" h="1030" extrusionOk="0">
                  <a:moveTo>
                    <a:pt x="15" y="0"/>
                  </a:moveTo>
                  <a:lnTo>
                    <a:pt x="15" y="798"/>
                  </a:lnTo>
                  <a:cubicBezTo>
                    <a:pt x="1" y="952"/>
                    <a:pt x="114" y="1029"/>
                    <a:pt x="227" y="1029"/>
                  </a:cubicBezTo>
                  <a:cubicBezTo>
                    <a:pt x="340" y="1029"/>
                    <a:pt x="453"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9" name="Google Shape;14959;p73"/>
            <p:cNvSpPr/>
            <p:nvPr/>
          </p:nvSpPr>
          <p:spPr>
            <a:xfrm>
              <a:off x="956346" y="2088762"/>
              <a:ext cx="11838" cy="36455"/>
            </a:xfrm>
            <a:custGeom>
              <a:avLst/>
              <a:gdLst/>
              <a:ahLst/>
              <a:cxnLst/>
              <a:rect l="l" t="t" r="r" b="b"/>
              <a:pathLst>
                <a:path w="453" h="1395" extrusionOk="0">
                  <a:moveTo>
                    <a:pt x="15" y="0"/>
                  </a:moveTo>
                  <a:lnTo>
                    <a:pt x="15" y="1164"/>
                  </a:lnTo>
                  <a:cubicBezTo>
                    <a:pt x="1" y="1318"/>
                    <a:pt x="114" y="1395"/>
                    <a:pt x="227" y="1395"/>
                  </a:cubicBezTo>
                  <a:cubicBezTo>
                    <a:pt x="340" y="1395"/>
                    <a:pt x="453"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0" name="Google Shape;14960;p73"/>
            <p:cNvSpPr/>
            <p:nvPr/>
          </p:nvSpPr>
          <p:spPr>
            <a:xfrm>
              <a:off x="985876" y="2088762"/>
              <a:ext cx="11838" cy="26916"/>
            </a:xfrm>
            <a:custGeom>
              <a:avLst/>
              <a:gdLst/>
              <a:ahLst/>
              <a:cxnLst/>
              <a:rect l="l" t="t" r="r" b="b"/>
              <a:pathLst>
                <a:path w="453" h="1030" extrusionOk="0">
                  <a:moveTo>
                    <a:pt x="10" y="0"/>
                  </a:moveTo>
                  <a:lnTo>
                    <a:pt x="10" y="798"/>
                  </a:lnTo>
                  <a:cubicBezTo>
                    <a:pt x="1" y="952"/>
                    <a:pt x="114" y="1029"/>
                    <a:pt x="227" y="1029"/>
                  </a:cubicBezTo>
                  <a:cubicBezTo>
                    <a:pt x="340" y="1029"/>
                    <a:pt x="453"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1" name="Google Shape;14961;p73"/>
            <p:cNvSpPr/>
            <p:nvPr/>
          </p:nvSpPr>
          <p:spPr>
            <a:xfrm>
              <a:off x="1014647" y="2088762"/>
              <a:ext cx="11969" cy="36455"/>
            </a:xfrm>
            <a:custGeom>
              <a:avLst/>
              <a:gdLst/>
              <a:ahLst/>
              <a:cxnLst/>
              <a:rect l="l" t="t" r="r" b="b"/>
              <a:pathLst>
                <a:path w="458" h="1395" extrusionOk="0">
                  <a:moveTo>
                    <a:pt x="15" y="0"/>
                  </a:moveTo>
                  <a:lnTo>
                    <a:pt x="15" y="1164"/>
                  </a:lnTo>
                  <a:cubicBezTo>
                    <a:pt x="1" y="1318"/>
                    <a:pt x="114" y="1395"/>
                    <a:pt x="228" y="1395"/>
                  </a:cubicBezTo>
                  <a:cubicBezTo>
                    <a:pt x="342" y="1395"/>
                    <a:pt x="457" y="1318"/>
                    <a:pt x="448" y="1164"/>
                  </a:cubicBezTo>
                  <a:lnTo>
                    <a:pt x="44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2" name="Google Shape;14962;p73"/>
            <p:cNvSpPr/>
            <p:nvPr/>
          </p:nvSpPr>
          <p:spPr>
            <a:xfrm>
              <a:off x="1044439" y="2088762"/>
              <a:ext cx="11315" cy="26159"/>
            </a:xfrm>
            <a:custGeom>
              <a:avLst/>
              <a:gdLst/>
              <a:ahLst/>
              <a:cxnLst/>
              <a:rect l="l" t="t" r="r" b="b"/>
              <a:pathLst>
                <a:path w="433" h="1001" extrusionOk="0">
                  <a:moveTo>
                    <a:pt x="0" y="0"/>
                  </a:moveTo>
                  <a:lnTo>
                    <a:pt x="0" y="798"/>
                  </a:lnTo>
                  <a:cubicBezTo>
                    <a:pt x="10" y="933"/>
                    <a:pt x="113" y="1000"/>
                    <a:pt x="217" y="1000"/>
                  </a:cubicBezTo>
                  <a:cubicBezTo>
                    <a:pt x="320" y="1000"/>
                    <a:pt x="423" y="933"/>
                    <a:pt x="433" y="798"/>
                  </a:cubicBezTo>
                  <a:lnTo>
                    <a:pt x="43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3" name="Google Shape;14963;p73"/>
            <p:cNvSpPr/>
            <p:nvPr/>
          </p:nvSpPr>
          <p:spPr>
            <a:xfrm>
              <a:off x="1073080"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4" name="Google Shape;14964;p73"/>
            <p:cNvSpPr/>
            <p:nvPr/>
          </p:nvSpPr>
          <p:spPr>
            <a:xfrm>
              <a:off x="1102479" y="2088762"/>
              <a:ext cx="11838" cy="26916"/>
            </a:xfrm>
            <a:custGeom>
              <a:avLst/>
              <a:gdLst/>
              <a:ahLst/>
              <a:cxnLst/>
              <a:rect l="l" t="t" r="r" b="b"/>
              <a:pathLst>
                <a:path w="453" h="1030" extrusionOk="0">
                  <a:moveTo>
                    <a:pt x="10" y="0"/>
                  </a:moveTo>
                  <a:lnTo>
                    <a:pt x="10" y="798"/>
                  </a:lnTo>
                  <a:cubicBezTo>
                    <a:pt x="0" y="952"/>
                    <a:pt x="113" y="1029"/>
                    <a:pt x="226" y="1029"/>
                  </a:cubicBezTo>
                  <a:cubicBezTo>
                    <a:pt x="339" y="1029"/>
                    <a:pt x="452" y="952"/>
                    <a:pt x="443" y="798"/>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5" name="Google Shape;14965;p73"/>
            <p:cNvSpPr/>
            <p:nvPr/>
          </p:nvSpPr>
          <p:spPr>
            <a:xfrm>
              <a:off x="1131381" y="2088762"/>
              <a:ext cx="11838" cy="36455"/>
            </a:xfrm>
            <a:custGeom>
              <a:avLst/>
              <a:gdLst/>
              <a:ahLst/>
              <a:cxnLst/>
              <a:rect l="l" t="t" r="r" b="b"/>
              <a:pathLst>
                <a:path w="453" h="1395" extrusionOk="0">
                  <a:moveTo>
                    <a:pt x="10" y="0"/>
                  </a:moveTo>
                  <a:lnTo>
                    <a:pt x="10" y="1164"/>
                  </a:lnTo>
                  <a:cubicBezTo>
                    <a:pt x="0" y="1318"/>
                    <a:pt x="113" y="1395"/>
                    <a:pt x="226" y="1395"/>
                  </a:cubicBezTo>
                  <a:cubicBezTo>
                    <a:pt x="339" y="1395"/>
                    <a:pt x="452" y="1318"/>
                    <a:pt x="443" y="1164"/>
                  </a:cubicBezTo>
                  <a:lnTo>
                    <a:pt x="443"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6" name="Google Shape;14966;p73"/>
            <p:cNvSpPr/>
            <p:nvPr/>
          </p:nvSpPr>
          <p:spPr>
            <a:xfrm>
              <a:off x="1160911" y="2088762"/>
              <a:ext cx="11838" cy="26916"/>
            </a:xfrm>
            <a:custGeom>
              <a:avLst/>
              <a:gdLst/>
              <a:ahLst/>
              <a:cxnLst/>
              <a:rect l="l" t="t" r="r" b="b"/>
              <a:pathLst>
                <a:path w="453" h="1030" extrusionOk="0">
                  <a:moveTo>
                    <a:pt x="15" y="0"/>
                  </a:moveTo>
                  <a:lnTo>
                    <a:pt x="15" y="798"/>
                  </a:lnTo>
                  <a:cubicBezTo>
                    <a:pt x="0" y="952"/>
                    <a:pt x="113" y="1029"/>
                    <a:pt x="226" y="1029"/>
                  </a:cubicBezTo>
                  <a:cubicBezTo>
                    <a:pt x="339" y="1029"/>
                    <a:pt x="452" y="952"/>
                    <a:pt x="438" y="798"/>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7" name="Google Shape;14967;p73"/>
            <p:cNvSpPr/>
            <p:nvPr/>
          </p:nvSpPr>
          <p:spPr>
            <a:xfrm>
              <a:off x="1189814" y="2088762"/>
              <a:ext cx="11812" cy="36455"/>
            </a:xfrm>
            <a:custGeom>
              <a:avLst/>
              <a:gdLst/>
              <a:ahLst/>
              <a:cxnLst/>
              <a:rect l="l" t="t" r="r" b="b"/>
              <a:pathLst>
                <a:path w="452" h="1395" extrusionOk="0">
                  <a:moveTo>
                    <a:pt x="14" y="0"/>
                  </a:moveTo>
                  <a:lnTo>
                    <a:pt x="14" y="1164"/>
                  </a:lnTo>
                  <a:cubicBezTo>
                    <a:pt x="0" y="1318"/>
                    <a:pt x="113" y="1395"/>
                    <a:pt x="226" y="1395"/>
                  </a:cubicBezTo>
                  <a:cubicBezTo>
                    <a:pt x="339" y="1395"/>
                    <a:pt x="452" y="1318"/>
                    <a:pt x="438" y="1164"/>
                  </a:cubicBezTo>
                  <a:lnTo>
                    <a:pt x="438"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68" name="Google Shape;14968;p73"/>
          <p:cNvGrpSpPr/>
          <p:nvPr/>
        </p:nvGrpSpPr>
        <p:grpSpPr>
          <a:xfrm>
            <a:off x="2329269" y="1965312"/>
            <a:ext cx="98807" cy="366273"/>
            <a:chOff x="2329269" y="1965312"/>
            <a:chExt cx="98807" cy="366273"/>
          </a:xfrm>
        </p:grpSpPr>
        <p:sp>
          <p:nvSpPr>
            <p:cNvPr id="14969" name="Google Shape;14969;p73"/>
            <p:cNvSpPr/>
            <p:nvPr/>
          </p:nvSpPr>
          <p:spPr>
            <a:xfrm>
              <a:off x="2329269" y="1965312"/>
              <a:ext cx="98807" cy="312179"/>
            </a:xfrm>
            <a:custGeom>
              <a:avLst/>
              <a:gdLst/>
              <a:ahLst/>
              <a:cxnLst/>
              <a:rect l="l" t="t" r="r" b="b"/>
              <a:pathLst>
                <a:path w="3781" h="11946" extrusionOk="0">
                  <a:moveTo>
                    <a:pt x="1959" y="0"/>
                  </a:moveTo>
                  <a:cubicBezTo>
                    <a:pt x="1793" y="0"/>
                    <a:pt x="1629" y="68"/>
                    <a:pt x="1511" y="205"/>
                  </a:cubicBezTo>
                  <a:lnTo>
                    <a:pt x="895" y="897"/>
                  </a:lnTo>
                  <a:cubicBezTo>
                    <a:pt x="318" y="1551"/>
                    <a:pt x="1" y="2397"/>
                    <a:pt x="1" y="3272"/>
                  </a:cubicBezTo>
                  <a:lnTo>
                    <a:pt x="1" y="5676"/>
                  </a:lnTo>
                  <a:lnTo>
                    <a:pt x="261" y="5888"/>
                  </a:lnTo>
                  <a:cubicBezTo>
                    <a:pt x="530" y="6119"/>
                    <a:pt x="559" y="6523"/>
                    <a:pt x="309" y="6773"/>
                  </a:cubicBezTo>
                  <a:lnTo>
                    <a:pt x="1" y="7100"/>
                  </a:lnTo>
                  <a:lnTo>
                    <a:pt x="1" y="8590"/>
                  </a:lnTo>
                  <a:cubicBezTo>
                    <a:pt x="1" y="9071"/>
                    <a:pt x="145" y="9552"/>
                    <a:pt x="434" y="9946"/>
                  </a:cubicBezTo>
                  <a:lnTo>
                    <a:pt x="1857" y="11946"/>
                  </a:lnTo>
                  <a:lnTo>
                    <a:pt x="2328" y="11302"/>
                  </a:lnTo>
                  <a:lnTo>
                    <a:pt x="3328" y="9917"/>
                  </a:lnTo>
                  <a:cubicBezTo>
                    <a:pt x="3617" y="9523"/>
                    <a:pt x="3770" y="9042"/>
                    <a:pt x="3780" y="8542"/>
                  </a:cubicBezTo>
                  <a:lnTo>
                    <a:pt x="3780" y="5388"/>
                  </a:lnTo>
                  <a:lnTo>
                    <a:pt x="3280" y="4984"/>
                  </a:lnTo>
                  <a:cubicBezTo>
                    <a:pt x="3001" y="4753"/>
                    <a:pt x="2982" y="4349"/>
                    <a:pt x="3222" y="4099"/>
                  </a:cubicBezTo>
                  <a:lnTo>
                    <a:pt x="3770" y="3513"/>
                  </a:lnTo>
                  <a:lnTo>
                    <a:pt x="3770" y="3157"/>
                  </a:lnTo>
                  <a:cubicBezTo>
                    <a:pt x="3770" y="2330"/>
                    <a:pt x="3492" y="1532"/>
                    <a:pt x="2972" y="897"/>
                  </a:cubicBezTo>
                  <a:lnTo>
                    <a:pt x="2424" y="214"/>
                  </a:lnTo>
                  <a:cubicBezTo>
                    <a:pt x="2302" y="73"/>
                    <a:pt x="2130" y="0"/>
                    <a:pt x="1959"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0" name="Google Shape;14970;p73"/>
            <p:cNvSpPr/>
            <p:nvPr/>
          </p:nvSpPr>
          <p:spPr>
            <a:xfrm>
              <a:off x="2353415" y="1970904"/>
              <a:ext cx="74661" cy="289757"/>
            </a:xfrm>
            <a:custGeom>
              <a:avLst/>
              <a:gdLst/>
              <a:ahLst/>
              <a:cxnLst/>
              <a:rect l="l" t="t" r="r" b="b"/>
              <a:pathLst>
                <a:path w="2857" h="11088" extrusionOk="0">
                  <a:moveTo>
                    <a:pt x="1500" y="0"/>
                  </a:moveTo>
                  <a:lnTo>
                    <a:pt x="904" y="683"/>
                  </a:lnTo>
                  <a:cubicBezTo>
                    <a:pt x="327" y="1337"/>
                    <a:pt x="0" y="2183"/>
                    <a:pt x="10" y="3058"/>
                  </a:cubicBezTo>
                  <a:lnTo>
                    <a:pt x="10" y="5462"/>
                  </a:lnTo>
                  <a:lnTo>
                    <a:pt x="269" y="5674"/>
                  </a:lnTo>
                  <a:cubicBezTo>
                    <a:pt x="539" y="5905"/>
                    <a:pt x="558" y="6309"/>
                    <a:pt x="317" y="6559"/>
                  </a:cubicBezTo>
                  <a:lnTo>
                    <a:pt x="10" y="6886"/>
                  </a:lnTo>
                  <a:lnTo>
                    <a:pt x="10" y="8376"/>
                  </a:lnTo>
                  <a:cubicBezTo>
                    <a:pt x="0" y="8857"/>
                    <a:pt x="154" y="9338"/>
                    <a:pt x="442" y="9732"/>
                  </a:cubicBezTo>
                  <a:lnTo>
                    <a:pt x="1404" y="11088"/>
                  </a:lnTo>
                  <a:lnTo>
                    <a:pt x="2404" y="9703"/>
                  </a:lnTo>
                  <a:cubicBezTo>
                    <a:pt x="2693" y="9309"/>
                    <a:pt x="2846" y="8828"/>
                    <a:pt x="2856" y="8328"/>
                  </a:cubicBezTo>
                  <a:lnTo>
                    <a:pt x="2856" y="5174"/>
                  </a:lnTo>
                  <a:lnTo>
                    <a:pt x="2356" y="4770"/>
                  </a:lnTo>
                  <a:cubicBezTo>
                    <a:pt x="2077" y="4539"/>
                    <a:pt x="2058" y="4135"/>
                    <a:pt x="2298" y="3885"/>
                  </a:cubicBezTo>
                  <a:lnTo>
                    <a:pt x="2856" y="3299"/>
                  </a:lnTo>
                  <a:lnTo>
                    <a:pt x="2856" y="2943"/>
                  </a:lnTo>
                  <a:cubicBezTo>
                    <a:pt x="2856" y="2116"/>
                    <a:pt x="2577" y="1318"/>
                    <a:pt x="2058" y="683"/>
                  </a:cubicBezTo>
                  <a:lnTo>
                    <a:pt x="1500" y="0"/>
                  </a:ln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1" name="Google Shape;14971;p73"/>
            <p:cNvSpPr/>
            <p:nvPr/>
          </p:nvSpPr>
          <p:spPr>
            <a:xfrm>
              <a:off x="2337266" y="2001558"/>
              <a:ext cx="81246" cy="330027"/>
            </a:xfrm>
            <a:custGeom>
              <a:avLst/>
              <a:gdLst/>
              <a:ahLst/>
              <a:cxnLst/>
              <a:rect l="l" t="t" r="r" b="b"/>
              <a:pathLst>
                <a:path w="3109" h="12629" extrusionOk="0">
                  <a:moveTo>
                    <a:pt x="1583" y="1"/>
                  </a:moveTo>
                  <a:cubicBezTo>
                    <a:pt x="1471" y="1"/>
                    <a:pt x="1358" y="78"/>
                    <a:pt x="1368" y="231"/>
                  </a:cubicBezTo>
                  <a:lnTo>
                    <a:pt x="1368" y="1587"/>
                  </a:lnTo>
                  <a:lnTo>
                    <a:pt x="868" y="1145"/>
                  </a:lnTo>
                  <a:cubicBezTo>
                    <a:pt x="821" y="1098"/>
                    <a:pt x="770" y="1079"/>
                    <a:pt x="722" y="1079"/>
                  </a:cubicBezTo>
                  <a:cubicBezTo>
                    <a:pt x="550" y="1079"/>
                    <a:pt x="410" y="1320"/>
                    <a:pt x="589" y="1462"/>
                  </a:cubicBezTo>
                  <a:lnTo>
                    <a:pt x="1358" y="2145"/>
                  </a:lnTo>
                  <a:lnTo>
                    <a:pt x="1368" y="2155"/>
                  </a:lnTo>
                  <a:lnTo>
                    <a:pt x="1368" y="6174"/>
                  </a:lnTo>
                  <a:lnTo>
                    <a:pt x="935" y="5761"/>
                  </a:lnTo>
                  <a:cubicBezTo>
                    <a:pt x="888" y="5716"/>
                    <a:pt x="837" y="5697"/>
                    <a:pt x="788" y="5697"/>
                  </a:cubicBezTo>
                  <a:cubicBezTo>
                    <a:pt x="617" y="5697"/>
                    <a:pt x="475" y="5928"/>
                    <a:pt x="647" y="6078"/>
                  </a:cubicBezTo>
                  <a:lnTo>
                    <a:pt x="1368" y="6741"/>
                  </a:lnTo>
                  <a:lnTo>
                    <a:pt x="1368" y="11136"/>
                  </a:lnTo>
                  <a:lnTo>
                    <a:pt x="474" y="10280"/>
                  </a:lnTo>
                  <a:cubicBezTo>
                    <a:pt x="425" y="10225"/>
                    <a:pt x="370" y="10202"/>
                    <a:pt x="317" y="10202"/>
                  </a:cubicBezTo>
                  <a:cubicBezTo>
                    <a:pt x="147" y="10202"/>
                    <a:pt x="0" y="10432"/>
                    <a:pt x="176" y="10578"/>
                  </a:cubicBezTo>
                  <a:lnTo>
                    <a:pt x="1368" y="11732"/>
                  </a:lnTo>
                  <a:lnTo>
                    <a:pt x="1368" y="12434"/>
                  </a:lnTo>
                  <a:cubicBezTo>
                    <a:pt x="1378" y="12564"/>
                    <a:pt x="1479" y="12629"/>
                    <a:pt x="1580" y="12629"/>
                  </a:cubicBezTo>
                  <a:cubicBezTo>
                    <a:pt x="1681" y="12629"/>
                    <a:pt x="1782" y="12564"/>
                    <a:pt x="1791" y="12434"/>
                  </a:cubicBezTo>
                  <a:lnTo>
                    <a:pt x="1791" y="11723"/>
                  </a:lnTo>
                  <a:lnTo>
                    <a:pt x="3022" y="10482"/>
                  </a:lnTo>
                  <a:cubicBezTo>
                    <a:pt x="3109" y="10405"/>
                    <a:pt x="3109" y="10271"/>
                    <a:pt x="3022" y="10184"/>
                  </a:cubicBezTo>
                  <a:cubicBezTo>
                    <a:pt x="2979" y="10141"/>
                    <a:pt x="2924" y="10119"/>
                    <a:pt x="2869" y="10119"/>
                  </a:cubicBezTo>
                  <a:cubicBezTo>
                    <a:pt x="2815" y="10119"/>
                    <a:pt x="2762" y="10141"/>
                    <a:pt x="2724" y="10184"/>
                  </a:cubicBezTo>
                  <a:lnTo>
                    <a:pt x="1791" y="11126"/>
                  </a:lnTo>
                  <a:lnTo>
                    <a:pt x="1791" y="5011"/>
                  </a:lnTo>
                  <a:lnTo>
                    <a:pt x="2753" y="4309"/>
                  </a:lnTo>
                  <a:cubicBezTo>
                    <a:pt x="2920" y="4165"/>
                    <a:pt x="2790" y="3929"/>
                    <a:pt x="2615" y="3929"/>
                  </a:cubicBezTo>
                  <a:cubicBezTo>
                    <a:pt x="2579" y="3929"/>
                    <a:pt x="2541" y="3939"/>
                    <a:pt x="2503" y="3962"/>
                  </a:cubicBezTo>
                  <a:lnTo>
                    <a:pt x="1791" y="4491"/>
                  </a:lnTo>
                  <a:lnTo>
                    <a:pt x="1791" y="231"/>
                  </a:lnTo>
                  <a:cubicBezTo>
                    <a:pt x="1806" y="78"/>
                    <a:pt x="1695" y="1"/>
                    <a:pt x="1583"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2" name="Google Shape;14972;p73"/>
          <p:cNvGrpSpPr/>
          <p:nvPr/>
        </p:nvGrpSpPr>
        <p:grpSpPr>
          <a:xfrm>
            <a:off x="3208053" y="1964972"/>
            <a:ext cx="112344" cy="366926"/>
            <a:chOff x="3208053" y="1964972"/>
            <a:chExt cx="112344" cy="366926"/>
          </a:xfrm>
        </p:grpSpPr>
        <p:sp>
          <p:nvSpPr>
            <p:cNvPr id="14973" name="Google Shape;14973;p73"/>
            <p:cNvSpPr/>
            <p:nvPr/>
          </p:nvSpPr>
          <p:spPr>
            <a:xfrm>
              <a:off x="3226398" y="2093283"/>
              <a:ext cx="63607" cy="238616"/>
            </a:xfrm>
            <a:custGeom>
              <a:avLst/>
              <a:gdLst/>
              <a:ahLst/>
              <a:cxnLst/>
              <a:rect l="l" t="t" r="r" b="b"/>
              <a:pathLst>
                <a:path w="2434" h="9131" extrusionOk="0">
                  <a:moveTo>
                    <a:pt x="2010" y="0"/>
                  </a:moveTo>
                  <a:cubicBezTo>
                    <a:pt x="1808" y="106"/>
                    <a:pt x="1596" y="164"/>
                    <a:pt x="1375" y="174"/>
                  </a:cubicBezTo>
                  <a:lnTo>
                    <a:pt x="1096" y="174"/>
                  </a:lnTo>
                  <a:cubicBezTo>
                    <a:pt x="866" y="164"/>
                    <a:pt x="635" y="106"/>
                    <a:pt x="423" y="10"/>
                  </a:cubicBezTo>
                  <a:cubicBezTo>
                    <a:pt x="337" y="443"/>
                    <a:pt x="231" y="1097"/>
                    <a:pt x="144" y="1885"/>
                  </a:cubicBezTo>
                  <a:cubicBezTo>
                    <a:pt x="116" y="2260"/>
                    <a:pt x="87" y="2654"/>
                    <a:pt x="67" y="3078"/>
                  </a:cubicBezTo>
                  <a:cubicBezTo>
                    <a:pt x="0" y="4914"/>
                    <a:pt x="192" y="7145"/>
                    <a:pt x="1154" y="9088"/>
                  </a:cubicBezTo>
                  <a:cubicBezTo>
                    <a:pt x="1164" y="9116"/>
                    <a:pt x="1188" y="9131"/>
                    <a:pt x="1213" y="9131"/>
                  </a:cubicBezTo>
                  <a:cubicBezTo>
                    <a:pt x="1238" y="9131"/>
                    <a:pt x="1265" y="9116"/>
                    <a:pt x="1279" y="9088"/>
                  </a:cubicBezTo>
                  <a:cubicBezTo>
                    <a:pt x="2231" y="7145"/>
                    <a:pt x="2433" y="4914"/>
                    <a:pt x="2366" y="3078"/>
                  </a:cubicBezTo>
                  <a:cubicBezTo>
                    <a:pt x="2356" y="2654"/>
                    <a:pt x="2327" y="2260"/>
                    <a:pt x="2289" y="1885"/>
                  </a:cubicBezTo>
                  <a:cubicBezTo>
                    <a:pt x="2212" y="1097"/>
                    <a:pt x="2096" y="443"/>
                    <a:pt x="20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4" name="Google Shape;14974;p73"/>
            <p:cNvSpPr/>
            <p:nvPr/>
          </p:nvSpPr>
          <p:spPr>
            <a:xfrm>
              <a:off x="3226398" y="2093544"/>
              <a:ext cx="45497" cy="238355"/>
            </a:xfrm>
            <a:custGeom>
              <a:avLst/>
              <a:gdLst/>
              <a:ahLst/>
              <a:cxnLst/>
              <a:rect l="l" t="t" r="r" b="b"/>
              <a:pathLst>
                <a:path w="1741" h="9121" extrusionOk="0">
                  <a:moveTo>
                    <a:pt x="423" y="0"/>
                  </a:moveTo>
                  <a:cubicBezTo>
                    <a:pt x="337" y="433"/>
                    <a:pt x="231" y="1087"/>
                    <a:pt x="144" y="1875"/>
                  </a:cubicBezTo>
                  <a:cubicBezTo>
                    <a:pt x="116" y="2250"/>
                    <a:pt x="87" y="2644"/>
                    <a:pt x="67" y="3068"/>
                  </a:cubicBezTo>
                  <a:cubicBezTo>
                    <a:pt x="0" y="4904"/>
                    <a:pt x="192" y="7135"/>
                    <a:pt x="1154" y="9078"/>
                  </a:cubicBezTo>
                  <a:cubicBezTo>
                    <a:pt x="1164" y="9106"/>
                    <a:pt x="1188" y="9121"/>
                    <a:pt x="1213" y="9121"/>
                  </a:cubicBezTo>
                  <a:cubicBezTo>
                    <a:pt x="1238" y="9121"/>
                    <a:pt x="1265" y="9106"/>
                    <a:pt x="1279" y="9078"/>
                  </a:cubicBezTo>
                  <a:cubicBezTo>
                    <a:pt x="1452" y="8712"/>
                    <a:pt x="1616" y="8337"/>
                    <a:pt x="1741" y="7953"/>
                  </a:cubicBezTo>
                  <a:cubicBezTo>
                    <a:pt x="1183" y="6308"/>
                    <a:pt x="1068" y="4558"/>
                    <a:pt x="1135" y="3077"/>
                  </a:cubicBezTo>
                  <a:cubicBezTo>
                    <a:pt x="1144" y="2654"/>
                    <a:pt x="1173" y="2250"/>
                    <a:pt x="1212" y="1885"/>
                  </a:cubicBezTo>
                  <a:cubicBezTo>
                    <a:pt x="1279" y="1183"/>
                    <a:pt x="1375" y="587"/>
                    <a:pt x="1452" y="164"/>
                  </a:cubicBezTo>
                  <a:lnTo>
                    <a:pt x="1096" y="164"/>
                  </a:lnTo>
                  <a:cubicBezTo>
                    <a:pt x="866" y="154"/>
                    <a:pt x="635" y="96"/>
                    <a:pt x="42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5" name="Google Shape;14975;p73"/>
            <p:cNvSpPr/>
            <p:nvPr/>
          </p:nvSpPr>
          <p:spPr>
            <a:xfrm>
              <a:off x="3208053" y="1964972"/>
              <a:ext cx="112344" cy="147936"/>
            </a:xfrm>
            <a:custGeom>
              <a:avLst/>
              <a:gdLst/>
              <a:ahLst/>
              <a:cxnLst/>
              <a:rect l="l" t="t" r="r" b="b"/>
              <a:pathLst>
                <a:path w="4299" h="5661" extrusionOk="0">
                  <a:moveTo>
                    <a:pt x="3866" y="1"/>
                  </a:moveTo>
                  <a:cubicBezTo>
                    <a:pt x="3264" y="1"/>
                    <a:pt x="2669" y="173"/>
                    <a:pt x="2145" y="487"/>
                  </a:cubicBezTo>
                  <a:cubicBezTo>
                    <a:pt x="721" y="1333"/>
                    <a:pt x="202" y="3035"/>
                    <a:pt x="202" y="3035"/>
                  </a:cubicBezTo>
                  <a:cubicBezTo>
                    <a:pt x="144" y="3199"/>
                    <a:pt x="116" y="3362"/>
                    <a:pt x="96" y="3535"/>
                  </a:cubicBezTo>
                  <a:cubicBezTo>
                    <a:pt x="0" y="4632"/>
                    <a:pt x="731" y="5612"/>
                    <a:pt x="1798" y="5660"/>
                  </a:cubicBezTo>
                  <a:lnTo>
                    <a:pt x="2068" y="5660"/>
                  </a:lnTo>
                  <a:cubicBezTo>
                    <a:pt x="2606" y="5622"/>
                    <a:pt x="3097" y="5334"/>
                    <a:pt x="3385" y="4882"/>
                  </a:cubicBezTo>
                  <a:cubicBezTo>
                    <a:pt x="3654" y="4449"/>
                    <a:pt x="3741" y="3930"/>
                    <a:pt x="3625" y="3439"/>
                  </a:cubicBezTo>
                  <a:cubicBezTo>
                    <a:pt x="3606" y="3353"/>
                    <a:pt x="3577" y="3266"/>
                    <a:pt x="3539" y="3189"/>
                  </a:cubicBezTo>
                  <a:cubicBezTo>
                    <a:pt x="3443" y="2987"/>
                    <a:pt x="3366" y="2776"/>
                    <a:pt x="3318" y="2555"/>
                  </a:cubicBezTo>
                  <a:cubicBezTo>
                    <a:pt x="3270" y="2247"/>
                    <a:pt x="3298" y="1920"/>
                    <a:pt x="3395" y="1622"/>
                  </a:cubicBezTo>
                  <a:cubicBezTo>
                    <a:pt x="3500" y="1314"/>
                    <a:pt x="3664" y="1026"/>
                    <a:pt x="3856" y="756"/>
                  </a:cubicBezTo>
                  <a:cubicBezTo>
                    <a:pt x="3895" y="699"/>
                    <a:pt x="4039" y="487"/>
                    <a:pt x="4183" y="314"/>
                  </a:cubicBezTo>
                  <a:cubicBezTo>
                    <a:pt x="4299" y="199"/>
                    <a:pt x="4212" y="6"/>
                    <a:pt x="4049" y="6"/>
                  </a:cubicBezTo>
                  <a:cubicBezTo>
                    <a:pt x="3988" y="3"/>
                    <a:pt x="3927" y="1"/>
                    <a:pt x="3866"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6" name="Google Shape;14976;p73"/>
            <p:cNvSpPr/>
            <p:nvPr/>
          </p:nvSpPr>
          <p:spPr>
            <a:xfrm>
              <a:off x="3229900" y="1964972"/>
              <a:ext cx="90497" cy="130088"/>
            </a:xfrm>
            <a:custGeom>
              <a:avLst/>
              <a:gdLst/>
              <a:ahLst/>
              <a:cxnLst/>
              <a:rect l="l" t="t" r="r" b="b"/>
              <a:pathLst>
                <a:path w="3463" h="4978" extrusionOk="0">
                  <a:moveTo>
                    <a:pt x="3028" y="1"/>
                  </a:moveTo>
                  <a:cubicBezTo>
                    <a:pt x="2419" y="1"/>
                    <a:pt x="1824" y="173"/>
                    <a:pt x="1309" y="487"/>
                  </a:cubicBezTo>
                  <a:cubicBezTo>
                    <a:pt x="809" y="1026"/>
                    <a:pt x="434" y="1660"/>
                    <a:pt x="193" y="2353"/>
                  </a:cubicBezTo>
                  <a:cubicBezTo>
                    <a:pt x="145" y="2516"/>
                    <a:pt x="107" y="2680"/>
                    <a:pt x="97" y="2853"/>
                  </a:cubicBezTo>
                  <a:cubicBezTo>
                    <a:pt x="1" y="3949"/>
                    <a:pt x="722" y="4930"/>
                    <a:pt x="1789" y="4978"/>
                  </a:cubicBezTo>
                  <a:lnTo>
                    <a:pt x="2068" y="4978"/>
                  </a:lnTo>
                  <a:cubicBezTo>
                    <a:pt x="2232" y="4968"/>
                    <a:pt x="2395" y="4939"/>
                    <a:pt x="2549" y="4882"/>
                  </a:cubicBezTo>
                  <a:cubicBezTo>
                    <a:pt x="2818" y="4449"/>
                    <a:pt x="2905" y="3930"/>
                    <a:pt x="2789" y="3439"/>
                  </a:cubicBezTo>
                  <a:cubicBezTo>
                    <a:pt x="2770" y="3353"/>
                    <a:pt x="2741" y="3266"/>
                    <a:pt x="2703" y="3189"/>
                  </a:cubicBezTo>
                  <a:cubicBezTo>
                    <a:pt x="2607" y="2987"/>
                    <a:pt x="2530" y="2776"/>
                    <a:pt x="2482" y="2555"/>
                  </a:cubicBezTo>
                  <a:cubicBezTo>
                    <a:pt x="2434" y="2247"/>
                    <a:pt x="2462" y="1920"/>
                    <a:pt x="2559" y="1622"/>
                  </a:cubicBezTo>
                  <a:cubicBezTo>
                    <a:pt x="2664" y="1314"/>
                    <a:pt x="2828" y="1026"/>
                    <a:pt x="3020" y="756"/>
                  </a:cubicBezTo>
                  <a:cubicBezTo>
                    <a:pt x="3059" y="699"/>
                    <a:pt x="3203" y="487"/>
                    <a:pt x="3347" y="314"/>
                  </a:cubicBezTo>
                  <a:cubicBezTo>
                    <a:pt x="3463" y="199"/>
                    <a:pt x="3376" y="6"/>
                    <a:pt x="3213" y="6"/>
                  </a:cubicBezTo>
                  <a:cubicBezTo>
                    <a:pt x="3151" y="3"/>
                    <a:pt x="3089" y="1"/>
                    <a:pt x="3028"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7" name="Google Shape;14977;p73"/>
            <p:cNvSpPr/>
            <p:nvPr/>
          </p:nvSpPr>
          <p:spPr>
            <a:xfrm>
              <a:off x="3227887" y="2142542"/>
              <a:ext cx="60340" cy="31176"/>
            </a:xfrm>
            <a:custGeom>
              <a:avLst/>
              <a:gdLst/>
              <a:ahLst/>
              <a:cxnLst/>
              <a:rect l="l" t="t" r="r" b="b"/>
              <a:pathLst>
                <a:path w="2309" h="1193" extrusionOk="0">
                  <a:moveTo>
                    <a:pt x="87" y="0"/>
                  </a:moveTo>
                  <a:cubicBezTo>
                    <a:pt x="49" y="375"/>
                    <a:pt x="20" y="769"/>
                    <a:pt x="1" y="1193"/>
                  </a:cubicBezTo>
                  <a:lnTo>
                    <a:pt x="2309" y="1193"/>
                  </a:lnTo>
                  <a:cubicBezTo>
                    <a:pt x="2289" y="779"/>
                    <a:pt x="2261" y="375"/>
                    <a:pt x="2222" y="0"/>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8" name="Google Shape;14978;p73"/>
            <p:cNvSpPr/>
            <p:nvPr/>
          </p:nvSpPr>
          <p:spPr>
            <a:xfrm>
              <a:off x="3227887" y="2142542"/>
              <a:ext cx="29948" cy="31176"/>
            </a:xfrm>
            <a:custGeom>
              <a:avLst/>
              <a:gdLst/>
              <a:ahLst/>
              <a:cxnLst/>
              <a:rect l="l" t="t" r="r" b="b"/>
              <a:pathLst>
                <a:path w="1146" h="1193" extrusionOk="0">
                  <a:moveTo>
                    <a:pt x="87" y="0"/>
                  </a:moveTo>
                  <a:cubicBezTo>
                    <a:pt x="49" y="375"/>
                    <a:pt x="20" y="769"/>
                    <a:pt x="1" y="1193"/>
                  </a:cubicBezTo>
                  <a:lnTo>
                    <a:pt x="1068" y="1193"/>
                  </a:lnTo>
                  <a:cubicBezTo>
                    <a:pt x="1078" y="769"/>
                    <a:pt x="1107" y="375"/>
                    <a:pt x="1145"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79" name="Google Shape;14979;p73"/>
          <p:cNvGrpSpPr/>
          <p:nvPr/>
        </p:nvGrpSpPr>
        <p:grpSpPr>
          <a:xfrm>
            <a:off x="3225379" y="3807339"/>
            <a:ext cx="72413" cy="366404"/>
            <a:chOff x="3225379" y="3807339"/>
            <a:chExt cx="72413" cy="366404"/>
          </a:xfrm>
        </p:grpSpPr>
        <p:sp>
          <p:nvSpPr>
            <p:cNvPr id="14980" name="Google Shape;14980;p73"/>
            <p:cNvSpPr/>
            <p:nvPr/>
          </p:nvSpPr>
          <p:spPr>
            <a:xfrm>
              <a:off x="3225379" y="3807339"/>
              <a:ext cx="72413" cy="366404"/>
            </a:xfrm>
            <a:custGeom>
              <a:avLst/>
              <a:gdLst/>
              <a:ahLst/>
              <a:cxnLst/>
              <a:rect l="l" t="t" r="r" b="b"/>
              <a:pathLst>
                <a:path w="2771" h="14021" extrusionOk="0">
                  <a:moveTo>
                    <a:pt x="1390" y="0"/>
                  </a:moveTo>
                  <a:cubicBezTo>
                    <a:pt x="1354" y="0"/>
                    <a:pt x="1318" y="20"/>
                    <a:pt x="1299" y="58"/>
                  </a:cubicBezTo>
                  <a:lnTo>
                    <a:pt x="789" y="1020"/>
                  </a:lnTo>
                  <a:lnTo>
                    <a:pt x="145" y="2231"/>
                  </a:lnTo>
                  <a:cubicBezTo>
                    <a:pt x="49" y="2395"/>
                    <a:pt x="10" y="2587"/>
                    <a:pt x="10" y="2779"/>
                  </a:cubicBezTo>
                  <a:lnTo>
                    <a:pt x="10" y="12645"/>
                  </a:lnTo>
                  <a:cubicBezTo>
                    <a:pt x="1" y="13403"/>
                    <a:pt x="616" y="14021"/>
                    <a:pt x="1379" y="14021"/>
                  </a:cubicBezTo>
                  <a:cubicBezTo>
                    <a:pt x="1391" y="14021"/>
                    <a:pt x="1403" y="14021"/>
                    <a:pt x="1414" y="14020"/>
                  </a:cubicBezTo>
                  <a:cubicBezTo>
                    <a:pt x="1597" y="14020"/>
                    <a:pt x="1780" y="13982"/>
                    <a:pt x="1953" y="13905"/>
                  </a:cubicBezTo>
                  <a:cubicBezTo>
                    <a:pt x="2443" y="13674"/>
                    <a:pt x="2760" y="13184"/>
                    <a:pt x="2770" y="12645"/>
                  </a:cubicBezTo>
                  <a:lnTo>
                    <a:pt x="2770" y="12617"/>
                  </a:lnTo>
                  <a:lnTo>
                    <a:pt x="2770" y="2779"/>
                  </a:lnTo>
                  <a:cubicBezTo>
                    <a:pt x="2770" y="2693"/>
                    <a:pt x="2760" y="2606"/>
                    <a:pt x="2741" y="2529"/>
                  </a:cubicBezTo>
                  <a:lnTo>
                    <a:pt x="2741" y="2510"/>
                  </a:lnTo>
                  <a:cubicBezTo>
                    <a:pt x="2722" y="2404"/>
                    <a:pt x="2684" y="2318"/>
                    <a:pt x="2635" y="2222"/>
                  </a:cubicBezTo>
                  <a:lnTo>
                    <a:pt x="1991" y="1020"/>
                  </a:lnTo>
                  <a:lnTo>
                    <a:pt x="1482" y="58"/>
                  </a:lnTo>
                  <a:cubicBezTo>
                    <a:pt x="1462" y="20"/>
                    <a:pt x="1426" y="0"/>
                    <a:pt x="1390"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1" name="Google Shape;14981;p73"/>
            <p:cNvSpPr/>
            <p:nvPr/>
          </p:nvSpPr>
          <p:spPr>
            <a:xfrm>
              <a:off x="3225640" y="4104623"/>
              <a:ext cx="72152" cy="33188"/>
            </a:xfrm>
            <a:custGeom>
              <a:avLst/>
              <a:gdLst/>
              <a:ahLst/>
              <a:cxnLst/>
              <a:rect l="l" t="t" r="r" b="b"/>
              <a:pathLst>
                <a:path w="2761" h="1270" extrusionOk="0">
                  <a:moveTo>
                    <a:pt x="0" y="0"/>
                  </a:moveTo>
                  <a:lnTo>
                    <a:pt x="0" y="1269"/>
                  </a:lnTo>
                  <a:lnTo>
                    <a:pt x="2760" y="1269"/>
                  </a:lnTo>
                  <a:lnTo>
                    <a:pt x="2760" y="1241"/>
                  </a:lnTo>
                  <a:lnTo>
                    <a:pt x="2760"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2" name="Google Shape;14982;p73"/>
            <p:cNvSpPr/>
            <p:nvPr/>
          </p:nvSpPr>
          <p:spPr>
            <a:xfrm>
              <a:off x="3245997" y="3807339"/>
              <a:ext cx="31437" cy="32509"/>
            </a:xfrm>
            <a:custGeom>
              <a:avLst/>
              <a:gdLst/>
              <a:ahLst/>
              <a:cxnLst/>
              <a:rect l="l" t="t" r="r" b="b"/>
              <a:pathLst>
                <a:path w="1203" h="1244" extrusionOk="0">
                  <a:moveTo>
                    <a:pt x="601" y="0"/>
                  </a:moveTo>
                  <a:cubicBezTo>
                    <a:pt x="565" y="0"/>
                    <a:pt x="529" y="20"/>
                    <a:pt x="510" y="58"/>
                  </a:cubicBezTo>
                  <a:lnTo>
                    <a:pt x="0" y="1020"/>
                  </a:lnTo>
                  <a:cubicBezTo>
                    <a:pt x="173" y="1169"/>
                    <a:pt x="387" y="1243"/>
                    <a:pt x="601" y="1243"/>
                  </a:cubicBezTo>
                  <a:cubicBezTo>
                    <a:pt x="815" y="1243"/>
                    <a:pt x="1029" y="1169"/>
                    <a:pt x="1202" y="1020"/>
                  </a:cubicBezTo>
                  <a:lnTo>
                    <a:pt x="693" y="58"/>
                  </a:lnTo>
                  <a:cubicBezTo>
                    <a:pt x="673" y="20"/>
                    <a:pt x="637" y="0"/>
                    <a:pt x="601"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3" name="Google Shape;14983;p73"/>
            <p:cNvSpPr/>
            <p:nvPr/>
          </p:nvSpPr>
          <p:spPr>
            <a:xfrm>
              <a:off x="3225379" y="4137785"/>
              <a:ext cx="72413" cy="35958"/>
            </a:xfrm>
            <a:custGeom>
              <a:avLst/>
              <a:gdLst/>
              <a:ahLst/>
              <a:cxnLst/>
              <a:rect l="l" t="t" r="r" b="b"/>
              <a:pathLst>
                <a:path w="2771" h="1376" extrusionOk="0">
                  <a:moveTo>
                    <a:pt x="10" y="0"/>
                  </a:moveTo>
                  <a:cubicBezTo>
                    <a:pt x="1" y="758"/>
                    <a:pt x="616" y="1376"/>
                    <a:pt x="1379" y="1376"/>
                  </a:cubicBezTo>
                  <a:cubicBezTo>
                    <a:pt x="1391" y="1376"/>
                    <a:pt x="1403" y="1376"/>
                    <a:pt x="1414" y="1375"/>
                  </a:cubicBezTo>
                  <a:cubicBezTo>
                    <a:pt x="1597" y="1375"/>
                    <a:pt x="1780" y="1337"/>
                    <a:pt x="1953" y="1260"/>
                  </a:cubicBezTo>
                  <a:cubicBezTo>
                    <a:pt x="2443" y="1029"/>
                    <a:pt x="2760" y="539"/>
                    <a:pt x="2770"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4" name="Google Shape;14984;p73"/>
            <p:cNvSpPr/>
            <p:nvPr/>
          </p:nvSpPr>
          <p:spPr>
            <a:xfrm>
              <a:off x="3255039" y="4104623"/>
              <a:ext cx="42753" cy="33188"/>
            </a:xfrm>
            <a:custGeom>
              <a:avLst/>
              <a:gdLst/>
              <a:ahLst/>
              <a:cxnLst/>
              <a:rect l="l" t="t" r="r" b="b"/>
              <a:pathLst>
                <a:path w="1636" h="1270" extrusionOk="0">
                  <a:moveTo>
                    <a:pt x="0" y="0"/>
                  </a:moveTo>
                  <a:lnTo>
                    <a:pt x="0" y="1269"/>
                  </a:lnTo>
                  <a:lnTo>
                    <a:pt x="1635" y="1269"/>
                  </a:lnTo>
                  <a:lnTo>
                    <a:pt x="1635" y="1241"/>
                  </a:lnTo>
                  <a:lnTo>
                    <a:pt x="1635" y="0"/>
                  </a:ln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5" name="Google Shape;14985;p73"/>
            <p:cNvSpPr/>
            <p:nvPr/>
          </p:nvSpPr>
          <p:spPr>
            <a:xfrm>
              <a:off x="3255039" y="4137785"/>
              <a:ext cx="42753" cy="32953"/>
            </a:xfrm>
            <a:custGeom>
              <a:avLst/>
              <a:gdLst/>
              <a:ahLst/>
              <a:cxnLst/>
              <a:rect l="l" t="t" r="r" b="b"/>
              <a:pathLst>
                <a:path w="1636" h="1261" extrusionOk="0">
                  <a:moveTo>
                    <a:pt x="0" y="0"/>
                  </a:moveTo>
                  <a:cubicBezTo>
                    <a:pt x="0" y="539"/>
                    <a:pt x="318" y="1039"/>
                    <a:pt x="818" y="1260"/>
                  </a:cubicBezTo>
                  <a:cubicBezTo>
                    <a:pt x="1308" y="1029"/>
                    <a:pt x="1625" y="539"/>
                    <a:pt x="1635" y="0"/>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6" name="Google Shape;14986;p73"/>
            <p:cNvSpPr/>
            <p:nvPr/>
          </p:nvSpPr>
          <p:spPr>
            <a:xfrm>
              <a:off x="3225379" y="3872932"/>
              <a:ext cx="72413" cy="231717"/>
            </a:xfrm>
            <a:custGeom>
              <a:avLst/>
              <a:gdLst/>
              <a:ahLst/>
              <a:cxnLst/>
              <a:rect l="l" t="t" r="r" b="b"/>
              <a:pathLst>
                <a:path w="2771" h="8867" extrusionOk="0">
                  <a:moveTo>
                    <a:pt x="39" y="0"/>
                  </a:moveTo>
                  <a:cubicBezTo>
                    <a:pt x="20" y="87"/>
                    <a:pt x="1" y="173"/>
                    <a:pt x="10" y="269"/>
                  </a:cubicBezTo>
                  <a:lnTo>
                    <a:pt x="10" y="8866"/>
                  </a:lnTo>
                  <a:lnTo>
                    <a:pt x="2770" y="8866"/>
                  </a:lnTo>
                  <a:lnTo>
                    <a:pt x="2770" y="269"/>
                  </a:lnTo>
                  <a:cubicBezTo>
                    <a:pt x="2770" y="183"/>
                    <a:pt x="2760" y="106"/>
                    <a:pt x="2741" y="19"/>
                  </a:cubicBezTo>
                  <a:lnTo>
                    <a:pt x="2741"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7" name="Google Shape;14987;p73"/>
            <p:cNvSpPr/>
            <p:nvPr/>
          </p:nvSpPr>
          <p:spPr>
            <a:xfrm>
              <a:off x="3255039" y="3872932"/>
              <a:ext cx="42753" cy="231717"/>
            </a:xfrm>
            <a:custGeom>
              <a:avLst/>
              <a:gdLst/>
              <a:ahLst/>
              <a:cxnLst/>
              <a:rect l="l" t="t" r="r" b="b"/>
              <a:pathLst>
                <a:path w="1636" h="8867" extrusionOk="0">
                  <a:moveTo>
                    <a:pt x="0" y="0"/>
                  </a:moveTo>
                  <a:lnTo>
                    <a:pt x="0" y="8866"/>
                  </a:lnTo>
                  <a:lnTo>
                    <a:pt x="1635" y="8866"/>
                  </a:lnTo>
                  <a:lnTo>
                    <a:pt x="1635" y="269"/>
                  </a:lnTo>
                  <a:cubicBezTo>
                    <a:pt x="1635" y="183"/>
                    <a:pt x="1625" y="106"/>
                    <a:pt x="1606" y="19"/>
                  </a:cubicBezTo>
                  <a:lnTo>
                    <a:pt x="1606"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88" name="Google Shape;14988;p73"/>
          <p:cNvGrpSpPr/>
          <p:nvPr/>
        </p:nvGrpSpPr>
        <p:grpSpPr>
          <a:xfrm>
            <a:off x="3523916" y="2011096"/>
            <a:ext cx="366665" cy="275201"/>
            <a:chOff x="3523916" y="2011096"/>
            <a:chExt cx="366665" cy="275201"/>
          </a:xfrm>
        </p:grpSpPr>
        <p:sp>
          <p:nvSpPr>
            <p:cNvPr id="14989" name="Google Shape;14989;p73"/>
            <p:cNvSpPr/>
            <p:nvPr/>
          </p:nvSpPr>
          <p:spPr>
            <a:xfrm>
              <a:off x="3524178" y="2038744"/>
              <a:ext cx="366404" cy="247553"/>
            </a:xfrm>
            <a:custGeom>
              <a:avLst/>
              <a:gdLst/>
              <a:ahLst/>
              <a:cxnLst/>
              <a:rect l="l" t="t" r="r" b="b"/>
              <a:pathLst>
                <a:path w="14021" h="9473" extrusionOk="0">
                  <a:moveTo>
                    <a:pt x="0" y="1"/>
                  </a:moveTo>
                  <a:lnTo>
                    <a:pt x="0" y="8376"/>
                  </a:lnTo>
                  <a:lnTo>
                    <a:pt x="0" y="8405"/>
                  </a:lnTo>
                  <a:cubicBezTo>
                    <a:pt x="10" y="8982"/>
                    <a:pt x="481" y="9453"/>
                    <a:pt x="1058" y="9473"/>
                  </a:cubicBezTo>
                  <a:lnTo>
                    <a:pt x="14020" y="9473"/>
                  </a:lnTo>
                  <a:lnTo>
                    <a:pt x="14020" y="1"/>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0" name="Google Shape;14990;p73"/>
            <p:cNvSpPr/>
            <p:nvPr/>
          </p:nvSpPr>
          <p:spPr>
            <a:xfrm>
              <a:off x="3624945" y="2161123"/>
              <a:ext cx="244783" cy="74425"/>
            </a:xfrm>
            <a:custGeom>
              <a:avLst/>
              <a:gdLst/>
              <a:ahLst/>
              <a:cxnLst/>
              <a:rect l="l" t="t" r="r" b="b"/>
              <a:pathLst>
                <a:path w="9367" h="2848" extrusionOk="0">
                  <a:moveTo>
                    <a:pt x="193" y="1"/>
                  </a:moveTo>
                  <a:cubicBezTo>
                    <a:pt x="87" y="1"/>
                    <a:pt x="0" y="87"/>
                    <a:pt x="0" y="193"/>
                  </a:cubicBezTo>
                  <a:lnTo>
                    <a:pt x="0" y="2664"/>
                  </a:lnTo>
                  <a:cubicBezTo>
                    <a:pt x="0" y="2770"/>
                    <a:pt x="87" y="2847"/>
                    <a:pt x="193" y="2847"/>
                  </a:cubicBezTo>
                  <a:lnTo>
                    <a:pt x="9183" y="2847"/>
                  </a:lnTo>
                  <a:cubicBezTo>
                    <a:pt x="9280" y="2847"/>
                    <a:pt x="9366" y="2770"/>
                    <a:pt x="9366" y="2664"/>
                  </a:cubicBezTo>
                  <a:lnTo>
                    <a:pt x="9366" y="193"/>
                  </a:lnTo>
                  <a:cubicBezTo>
                    <a:pt x="9366" y="87"/>
                    <a:pt x="9280" y="1"/>
                    <a:pt x="9183" y="1"/>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1" name="Google Shape;14991;p73"/>
            <p:cNvSpPr/>
            <p:nvPr/>
          </p:nvSpPr>
          <p:spPr>
            <a:xfrm>
              <a:off x="3624945" y="2161123"/>
              <a:ext cx="244783" cy="47796"/>
            </a:xfrm>
            <a:custGeom>
              <a:avLst/>
              <a:gdLst/>
              <a:ahLst/>
              <a:cxnLst/>
              <a:rect l="l" t="t" r="r" b="b"/>
              <a:pathLst>
                <a:path w="9367" h="1829" extrusionOk="0">
                  <a:moveTo>
                    <a:pt x="193" y="1"/>
                  </a:moveTo>
                  <a:cubicBezTo>
                    <a:pt x="96" y="1"/>
                    <a:pt x="10" y="78"/>
                    <a:pt x="0" y="174"/>
                  </a:cubicBezTo>
                  <a:lnTo>
                    <a:pt x="0" y="1664"/>
                  </a:lnTo>
                  <a:cubicBezTo>
                    <a:pt x="9" y="1755"/>
                    <a:pt x="87" y="1829"/>
                    <a:pt x="176" y="1829"/>
                  </a:cubicBezTo>
                  <a:cubicBezTo>
                    <a:pt x="182" y="1829"/>
                    <a:pt x="187" y="1828"/>
                    <a:pt x="193" y="1828"/>
                  </a:cubicBezTo>
                  <a:lnTo>
                    <a:pt x="9183" y="1828"/>
                  </a:lnTo>
                  <a:cubicBezTo>
                    <a:pt x="9189" y="1828"/>
                    <a:pt x="9194" y="1829"/>
                    <a:pt x="9200" y="1829"/>
                  </a:cubicBezTo>
                  <a:cubicBezTo>
                    <a:pt x="9288" y="1829"/>
                    <a:pt x="9357" y="1755"/>
                    <a:pt x="9366" y="1664"/>
                  </a:cubicBezTo>
                  <a:lnTo>
                    <a:pt x="9366" y="174"/>
                  </a:lnTo>
                  <a:cubicBezTo>
                    <a:pt x="9357" y="78"/>
                    <a:pt x="9280" y="1"/>
                    <a:pt x="9183" y="1"/>
                  </a:cubicBezTo>
                  <a:close/>
                </a:path>
              </a:pathLst>
            </a:custGeom>
            <a:solidFill>
              <a:srgbClr val="C6D2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2" name="Google Shape;14992;p73"/>
            <p:cNvSpPr/>
            <p:nvPr/>
          </p:nvSpPr>
          <p:spPr>
            <a:xfrm>
              <a:off x="3652697" y="2161123"/>
              <a:ext cx="11969" cy="24146"/>
            </a:xfrm>
            <a:custGeom>
              <a:avLst/>
              <a:gdLst/>
              <a:ahLst/>
              <a:cxnLst/>
              <a:rect l="l" t="t" r="r" b="b"/>
              <a:pathLst>
                <a:path w="458" h="924" extrusionOk="0">
                  <a:moveTo>
                    <a:pt x="15" y="1"/>
                  </a:moveTo>
                  <a:cubicBezTo>
                    <a:pt x="15" y="10"/>
                    <a:pt x="15" y="20"/>
                    <a:pt x="15" y="30"/>
                  </a:cubicBezTo>
                  <a:lnTo>
                    <a:pt x="15" y="693"/>
                  </a:lnTo>
                  <a:cubicBezTo>
                    <a:pt x="1" y="847"/>
                    <a:pt x="114" y="924"/>
                    <a:pt x="228" y="924"/>
                  </a:cubicBezTo>
                  <a:cubicBezTo>
                    <a:pt x="342" y="924"/>
                    <a:pt x="458" y="847"/>
                    <a:pt x="448" y="693"/>
                  </a:cubicBezTo>
                  <a:lnTo>
                    <a:pt x="44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3" name="Google Shape;14993;p73"/>
            <p:cNvSpPr/>
            <p:nvPr/>
          </p:nvSpPr>
          <p:spPr>
            <a:xfrm>
              <a:off x="3670546" y="2161123"/>
              <a:ext cx="11838" cy="24146"/>
            </a:xfrm>
            <a:custGeom>
              <a:avLst/>
              <a:gdLst/>
              <a:ahLst/>
              <a:cxnLst/>
              <a:rect l="l" t="t" r="r" b="b"/>
              <a:pathLst>
                <a:path w="453" h="924" extrusionOk="0">
                  <a:moveTo>
                    <a:pt x="15" y="1"/>
                  </a:moveTo>
                  <a:cubicBezTo>
                    <a:pt x="5" y="10"/>
                    <a:pt x="5" y="20"/>
                    <a:pt x="15" y="30"/>
                  </a:cubicBezTo>
                  <a:lnTo>
                    <a:pt x="15" y="693"/>
                  </a:lnTo>
                  <a:cubicBezTo>
                    <a:pt x="0" y="847"/>
                    <a:pt x="113" y="924"/>
                    <a:pt x="226" y="924"/>
                  </a:cubicBezTo>
                  <a:cubicBezTo>
                    <a:pt x="339" y="924"/>
                    <a:pt x="452" y="847"/>
                    <a:pt x="438" y="693"/>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4" name="Google Shape;14994;p73"/>
            <p:cNvSpPr/>
            <p:nvPr/>
          </p:nvSpPr>
          <p:spPr>
            <a:xfrm>
              <a:off x="3688264" y="2161123"/>
              <a:ext cx="11838" cy="24146"/>
            </a:xfrm>
            <a:custGeom>
              <a:avLst/>
              <a:gdLst/>
              <a:ahLst/>
              <a:cxnLst/>
              <a:rect l="l" t="t" r="r" b="b"/>
              <a:pathLst>
                <a:path w="453" h="924" extrusionOk="0">
                  <a:moveTo>
                    <a:pt x="10" y="1"/>
                  </a:moveTo>
                  <a:cubicBezTo>
                    <a:pt x="10" y="10"/>
                    <a:pt x="10" y="20"/>
                    <a:pt x="10" y="30"/>
                  </a:cubicBezTo>
                  <a:lnTo>
                    <a:pt x="10" y="693"/>
                  </a:lnTo>
                  <a:cubicBezTo>
                    <a:pt x="0" y="847"/>
                    <a:pt x="113" y="924"/>
                    <a:pt x="226" y="924"/>
                  </a:cubicBezTo>
                  <a:cubicBezTo>
                    <a:pt x="339" y="924"/>
                    <a:pt x="452" y="847"/>
                    <a:pt x="443" y="693"/>
                  </a:cubicBezTo>
                  <a:lnTo>
                    <a:pt x="443" y="30"/>
                  </a:lnTo>
                  <a:cubicBezTo>
                    <a:pt x="443" y="20"/>
                    <a:pt x="443" y="10"/>
                    <a:pt x="44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5" name="Google Shape;14995;p73"/>
            <p:cNvSpPr/>
            <p:nvPr/>
          </p:nvSpPr>
          <p:spPr>
            <a:xfrm>
              <a:off x="3705981" y="2161123"/>
              <a:ext cx="11838" cy="40244"/>
            </a:xfrm>
            <a:custGeom>
              <a:avLst/>
              <a:gdLst/>
              <a:ahLst/>
              <a:cxnLst/>
              <a:rect l="l" t="t" r="r" b="b"/>
              <a:pathLst>
                <a:path w="453" h="1540" extrusionOk="0">
                  <a:moveTo>
                    <a:pt x="15" y="1"/>
                  </a:moveTo>
                  <a:cubicBezTo>
                    <a:pt x="15" y="10"/>
                    <a:pt x="15" y="20"/>
                    <a:pt x="15" y="30"/>
                  </a:cubicBezTo>
                  <a:lnTo>
                    <a:pt x="15" y="1309"/>
                  </a:lnTo>
                  <a:cubicBezTo>
                    <a:pt x="0" y="1462"/>
                    <a:pt x="113" y="1539"/>
                    <a:pt x="226" y="1539"/>
                  </a:cubicBezTo>
                  <a:cubicBezTo>
                    <a:pt x="339" y="1539"/>
                    <a:pt x="452" y="1462"/>
                    <a:pt x="438" y="1309"/>
                  </a:cubicBezTo>
                  <a:lnTo>
                    <a:pt x="438" y="30"/>
                  </a:lnTo>
                  <a:cubicBezTo>
                    <a:pt x="438" y="20"/>
                    <a:pt x="438" y="10"/>
                    <a:pt x="43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6" name="Google Shape;14996;p73"/>
            <p:cNvSpPr/>
            <p:nvPr/>
          </p:nvSpPr>
          <p:spPr>
            <a:xfrm>
              <a:off x="3634875" y="2161123"/>
              <a:ext cx="11943" cy="40244"/>
            </a:xfrm>
            <a:custGeom>
              <a:avLst/>
              <a:gdLst/>
              <a:ahLst/>
              <a:cxnLst/>
              <a:rect l="l" t="t" r="r" b="b"/>
              <a:pathLst>
                <a:path w="457" h="1540" extrusionOk="0">
                  <a:moveTo>
                    <a:pt x="14" y="1"/>
                  </a:moveTo>
                  <a:cubicBezTo>
                    <a:pt x="14" y="10"/>
                    <a:pt x="14" y="20"/>
                    <a:pt x="14" y="30"/>
                  </a:cubicBezTo>
                  <a:lnTo>
                    <a:pt x="14" y="1309"/>
                  </a:lnTo>
                  <a:cubicBezTo>
                    <a:pt x="0" y="1462"/>
                    <a:pt x="113" y="1539"/>
                    <a:pt x="227" y="1539"/>
                  </a:cubicBezTo>
                  <a:cubicBezTo>
                    <a:pt x="341" y="1539"/>
                    <a:pt x="457" y="1462"/>
                    <a:pt x="447" y="1309"/>
                  </a:cubicBezTo>
                  <a:lnTo>
                    <a:pt x="447" y="30"/>
                  </a:lnTo>
                  <a:cubicBezTo>
                    <a:pt x="447" y="20"/>
                    <a:pt x="447" y="10"/>
                    <a:pt x="447"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7" name="Google Shape;14997;p73"/>
            <p:cNvSpPr/>
            <p:nvPr/>
          </p:nvSpPr>
          <p:spPr>
            <a:xfrm>
              <a:off x="3723934" y="2161123"/>
              <a:ext cx="11342" cy="23415"/>
            </a:xfrm>
            <a:custGeom>
              <a:avLst/>
              <a:gdLst/>
              <a:ahLst/>
              <a:cxnLst/>
              <a:rect l="l" t="t" r="r" b="b"/>
              <a:pathLst>
                <a:path w="434" h="896" extrusionOk="0">
                  <a:moveTo>
                    <a:pt x="1" y="1"/>
                  </a:moveTo>
                  <a:cubicBezTo>
                    <a:pt x="1" y="10"/>
                    <a:pt x="1" y="20"/>
                    <a:pt x="1" y="30"/>
                  </a:cubicBezTo>
                  <a:lnTo>
                    <a:pt x="1" y="693"/>
                  </a:lnTo>
                  <a:cubicBezTo>
                    <a:pt x="11" y="828"/>
                    <a:pt x="114" y="895"/>
                    <a:pt x="217" y="895"/>
                  </a:cubicBezTo>
                  <a:cubicBezTo>
                    <a:pt x="321" y="895"/>
                    <a:pt x="424" y="828"/>
                    <a:pt x="434" y="693"/>
                  </a:cubicBezTo>
                  <a:lnTo>
                    <a:pt x="434" y="30"/>
                  </a:lnTo>
                  <a:cubicBezTo>
                    <a:pt x="434" y="20"/>
                    <a:pt x="434" y="10"/>
                    <a:pt x="43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8" name="Google Shape;14998;p73"/>
            <p:cNvSpPr/>
            <p:nvPr/>
          </p:nvSpPr>
          <p:spPr>
            <a:xfrm>
              <a:off x="3741783" y="2161123"/>
              <a:ext cx="11342" cy="23415"/>
            </a:xfrm>
            <a:custGeom>
              <a:avLst/>
              <a:gdLst/>
              <a:ahLst/>
              <a:cxnLst/>
              <a:rect l="l" t="t" r="r" b="b"/>
              <a:pathLst>
                <a:path w="434" h="896" extrusionOk="0">
                  <a:moveTo>
                    <a:pt x="1" y="1"/>
                  </a:moveTo>
                  <a:cubicBezTo>
                    <a:pt x="1" y="10"/>
                    <a:pt x="1" y="20"/>
                    <a:pt x="1" y="30"/>
                  </a:cubicBezTo>
                  <a:lnTo>
                    <a:pt x="1" y="693"/>
                  </a:lnTo>
                  <a:cubicBezTo>
                    <a:pt x="10" y="828"/>
                    <a:pt x="114" y="895"/>
                    <a:pt x="217" y="895"/>
                  </a:cubicBezTo>
                  <a:cubicBezTo>
                    <a:pt x="320" y="895"/>
                    <a:pt x="424" y="828"/>
                    <a:pt x="433" y="693"/>
                  </a:cubicBezTo>
                  <a:lnTo>
                    <a:pt x="433" y="30"/>
                  </a:lnTo>
                  <a:cubicBezTo>
                    <a:pt x="433"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9" name="Google Shape;14999;p73"/>
            <p:cNvSpPr/>
            <p:nvPr/>
          </p:nvSpPr>
          <p:spPr>
            <a:xfrm>
              <a:off x="3759631" y="2161123"/>
              <a:ext cx="11080" cy="23415"/>
            </a:xfrm>
            <a:custGeom>
              <a:avLst/>
              <a:gdLst/>
              <a:ahLst/>
              <a:cxnLst/>
              <a:rect l="l" t="t" r="r" b="b"/>
              <a:pathLst>
                <a:path w="424" h="896" extrusionOk="0">
                  <a:moveTo>
                    <a:pt x="0" y="1"/>
                  </a:moveTo>
                  <a:cubicBezTo>
                    <a:pt x="0" y="10"/>
                    <a:pt x="0" y="20"/>
                    <a:pt x="0" y="30"/>
                  </a:cubicBezTo>
                  <a:lnTo>
                    <a:pt x="0" y="693"/>
                  </a:lnTo>
                  <a:cubicBezTo>
                    <a:pt x="10" y="828"/>
                    <a:pt x="111" y="895"/>
                    <a:pt x="212" y="895"/>
                  </a:cubicBezTo>
                  <a:cubicBezTo>
                    <a:pt x="313" y="895"/>
                    <a:pt x="414" y="828"/>
                    <a:pt x="423" y="693"/>
                  </a:cubicBezTo>
                  <a:lnTo>
                    <a:pt x="42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0" name="Google Shape;15000;p73"/>
            <p:cNvSpPr/>
            <p:nvPr/>
          </p:nvSpPr>
          <p:spPr>
            <a:xfrm>
              <a:off x="3777219" y="2161123"/>
              <a:ext cx="11342" cy="39303"/>
            </a:xfrm>
            <a:custGeom>
              <a:avLst/>
              <a:gdLst/>
              <a:ahLst/>
              <a:cxnLst/>
              <a:rect l="l" t="t" r="r" b="b"/>
              <a:pathLst>
                <a:path w="434" h="1504" extrusionOk="0">
                  <a:moveTo>
                    <a:pt x="0" y="1"/>
                  </a:moveTo>
                  <a:cubicBezTo>
                    <a:pt x="0" y="10"/>
                    <a:pt x="0" y="20"/>
                    <a:pt x="0" y="30"/>
                  </a:cubicBezTo>
                  <a:lnTo>
                    <a:pt x="0" y="1309"/>
                  </a:lnTo>
                  <a:cubicBezTo>
                    <a:pt x="10" y="1438"/>
                    <a:pt x="113" y="1503"/>
                    <a:pt x="217" y="1503"/>
                  </a:cubicBezTo>
                  <a:cubicBezTo>
                    <a:pt x="320" y="1503"/>
                    <a:pt x="424" y="1438"/>
                    <a:pt x="433" y="1309"/>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1" name="Google Shape;15001;p73"/>
            <p:cNvSpPr/>
            <p:nvPr/>
          </p:nvSpPr>
          <p:spPr>
            <a:xfrm>
              <a:off x="3795067" y="2161123"/>
              <a:ext cx="11315" cy="23415"/>
            </a:xfrm>
            <a:custGeom>
              <a:avLst/>
              <a:gdLst/>
              <a:ahLst/>
              <a:cxnLst/>
              <a:rect l="l" t="t" r="r" b="b"/>
              <a:pathLst>
                <a:path w="433" h="896" extrusionOk="0">
                  <a:moveTo>
                    <a:pt x="0" y="1"/>
                  </a:moveTo>
                  <a:cubicBezTo>
                    <a:pt x="0" y="10"/>
                    <a:pt x="0" y="20"/>
                    <a:pt x="0" y="30"/>
                  </a:cubicBezTo>
                  <a:lnTo>
                    <a:pt x="0" y="693"/>
                  </a:lnTo>
                  <a:cubicBezTo>
                    <a:pt x="10" y="828"/>
                    <a:pt x="111" y="895"/>
                    <a:pt x="213" y="895"/>
                  </a:cubicBezTo>
                  <a:cubicBezTo>
                    <a:pt x="315" y="895"/>
                    <a:pt x="419" y="828"/>
                    <a:pt x="433" y="693"/>
                  </a:cubicBezTo>
                  <a:lnTo>
                    <a:pt x="433" y="30"/>
                  </a:lnTo>
                  <a:cubicBezTo>
                    <a:pt x="42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2" name="Google Shape;15002;p73"/>
            <p:cNvSpPr/>
            <p:nvPr/>
          </p:nvSpPr>
          <p:spPr>
            <a:xfrm>
              <a:off x="3812654" y="2161123"/>
              <a:ext cx="11342" cy="23415"/>
            </a:xfrm>
            <a:custGeom>
              <a:avLst/>
              <a:gdLst/>
              <a:ahLst/>
              <a:cxnLst/>
              <a:rect l="l" t="t" r="r" b="b"/>
              <a:pathLst>
                <a:path w="434" h="896" extrusionOk="0">
                  <a:moveTo>
                    <a:pt x="0" y="1"/>
                  </a:moveTo>
                  <a:cubicBezTo>
                    <a:pt x="0" y="10"/>
                    <a:pt x="0" y="20"/>
                    <a:pt x="0" y="30"/>
                  </a:cubicBezTo>
                  <a:lnTo>
                    <a:pt x="0" y="693"/>
                  </a:lnTo>
                  <a:cubicBezTo>
                    <a:pt x="15" y="828"/>
                    <a:pt x="118" y="895"/>
                    <a:pt x="220" y="895"/>
                  </a:cubicBezTo>
                  <a:cubicBezTo>
                    <a:pt x="322" y="895"/>
                    <a:pt x="423" y="828"/>
                    <a:pt x="433" y="693"/>
                  </a:cubicBezTo>
                  <a:lnTo>
                    <a:pt x="433" y="30"/>
                  </a:lnTo>
                  <a:cubicBezTo>
                    <a:pt x="433" y="20"/>
                    <a:pt x="433" y="10"/>
                    <a:pt x="43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3" name="Google Shape;15003;p73"/>
            <p:cNvSpPr/>
            <p:nvPr/>
          </p:nvSpPr>
          <p:spPr>
            <a:xfrm>
              <a:off x="3830503" y="2161123"/>
              <a:ext cx="11315" cy="23415"/>
            </a:xfrm>
            <a:custGeom>
              <a:avLst/>
              <a:gdLst/>
              <a:ahLst/>
              <a:cxnLst/>
              <a:rect l="l" t="t" r="r" b="b"/>
              <a:pathLst>
                <a:path w="433" h="896" extrusionOk="0">
                  <a:moveTo>
                    <a:pt x="0" y="1"/>
                  </a:moveTo>
                  <a:cubicBezTo>
                    <a:pt x="0" y="10"/>
                    <a:pt x="0" y="20"/>
                    <a:pt x="0" y="30"/>
                  </a:cubicBezTo>
                  <a:lnTo>
                    <a:pt x="0" y="693"/>
                  </a:lnTo>
                  <a:cubicBezTo>
                    <a:pt x="10" y="828"/>
                    <a:pt x="113" y="895"/>
                    <a:pt x="216" y="895"/>
                  </a:cubicBezTo>
                  <a:cubicBezTo>
                    <a:pt x="320" y="895"/>
                    <a:pt x="423" y="828"/>
                    <a:pt x="433" y="693"/>
                  </a:cubicBezTo>
                  <a:lnTo>
                    <a:pt x="433" y="30"/>
                  </a:lnTo>
                  <a:cubicBezTo>
                    <a:pt x="433" y="20"/>
                    <a:pt x="423" y="10"/>
                    <a:pt x="423"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4" name="Google Shape;15004;p73"/>
            <p:cNvSpPr/>
            <p:nvPr/>
          </p:nvSpPr>
          <p:spPr>
            <a:xfrm>
              <a:off x="3848325" y="2161123"/>
              <a:ext cx="11080" cy="39303"/>
            </a:xfrm>
            <a:custGeom>
              <a:avLst/>
              <a:gdLst/>
              <a:ahLst/>
              <a:cxnLst/>
              <a:rect l="l" t="t" r="r" b="b"/>
              <a:pathLst>
                <a:path w="424" h="1504" extrusionOk="0">
                  <a:moveTo>
                    <a:pt x="1" y="1"/>
                  </a:moveTo>
                  <a:cubicBezTo>
                    <a:pt x="1" y="10"/>
                    <a:pt x="1" y="20"/>
                    <a:pt x="1" y="30"/>
                  </a:cubicBezTo>
                  <a:lnTo>
                    <a:pt x="1" y="1309"/>
                  </a:lnTo>
                  <a:cubicBezTo>
                    <a:pt x="10" y="1438"/>
                    <a:pt x="111" y="1503"/>
                    <a:pt x="212" y="1503"/>
                  </a:cubicBezTo>
                  <a:cubicBezTo>
                    <a:pt x="313" y="1503"/>
                    <a:pt x="414" y="1438"/>
                    <a:pt x="424" y="1309"/>
                  </a:cubicBezTo>
                  <a:lnTo>
                    <a:pt x="424" y="30"/>
                  </a:lnTo>
                  <a:cubicBezTo>
                    <a:pt x="424" y="20"/>
                    <a:pt x="424" y="10"/>
                    <a:pt x="424"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5" name="Google Shape;15005;p73"/>
            <p:cNvSpPr/>
            <p:nvPr/>
          </p:nvSpPr>
          <p:spPr>
            <a:xfrm>
              <a:off x="3626173" y="2063857"/>
              <a:ext cx="212483" cy="74190"/>
            </a:xfrm>
            <a:custGeom>
              <a:avLst/>
              <a:gdLst/>
              <a:ahLst/>
              <a:cxnLst/>
              <a:rect l="l" t="t" r="r" b="b"/>
              <a:pathLst>
                <a:path w="8131" h="2839" extrusionOk="0">
                  <a:moveTo>
                    <a:pt x="273" y="0"/>
                  </a:moveTo>
                  <a:cubicBezTo>
                    <a:pt x="0" y="0"/>
                    <a:pt x="0" y="426"/>
                    <a:pt x="273" y="426"/>
                  </a:cubicBezTo>
                  <a:cubicBezTo>
                    <a:pt x="282" y="426"/>
                    <a:pt x="290" y="425"/>
                    <a:pt x="299" y="424"/>
                  </a:cubicBezTo>
                  <a:lnTo>
                    <a:pt x="3780" y="424"/>
                  </a:lnTo>
                  <a:cubicBezTo>
                    <a:pt x="3982" y="424"/>
                    <a:pt x="4155" y="598"/>
                    <a:pt x="4155" y="799"/>
                  </a:cubicBezTo>
                  <a:lnTo>
                    <a:pt x="4155" y="857"/>
                  </a:lnTo>
                  <a:cubicBezTo>
                    <a:pt x="4155" y="1069"/>
                    <a:pt x="3982" y="1232"/>
                    <a:pt x="3780" y="1232"/>
                  </a:cubicBezTo>
                  <a:lnTo>
                    <a:pt x="3521" y="1232"/>
                  </a:lnTo>
                  <a:cubicBezTo>
                    <a:pt x="3078" y="1232"/>
                    <a:pt x="2723" y="1588"/>
                    <a:pt x="2723" y="2030"/>
                  </a:cubicBezTo>
                  <a:cubicBezTo>
                    <a:pt x="2723" y="2473"/>
                    <a:pt x="3078" y="2838"/>
                    <a:pt x="3521" y="2838"/>
                  </a:cubicBezTo>
                  <a:lnTo>
                    <a:pt x="7829" y="2838"/>
                  </a:lnTo>
                  <a:cubicBezTo>
                    <a:pt x="7835" y="2838"/>
                    <a:pt x="7841" y="2839"/>
                    <a:pt x="7847" y="2839"/>
                  </a:cubicBezTo>
                  <a:cubicBezTo>
                    <a:pt x="8130" y="2839"/>
                    <a:pt x="8130" y="2405"/>
                    <a:pt x="7847" y="2405"/>
                  </a:cubicBezTo>
                  <a:cubicBezTo>
                    <a:pt x="7841" y="2405"/>
                    <a:pt x="7835" y="2405"/>
                    <a:pt x="7829" y="2405"/>
                  </a:cubicBezTo>
                  <a:lnTo>
                    <a:pt x="3521" y="2405"/>
                  </a:lnTo>
                  <a:cubicBezTo>
                    <a:pt x="3512" y="2406"/>
                    <a:pt x="3503" y="2406"/>
                    <a:pt x="3494" y="2406"/>
                  </a:cubicBezTo>
                  <a:cubicBezTo>
                    <a:pt x="3013" y="2406"/>
                    <a:pt x="3010" y="1664"/>
                    <a:pt x="3485" y="1664"/>
                  </a:cubicBezTo>
                  <a:cubicBezTo>
                    <a:pt x="3497" y="1664"/>
                    <a:pt x="3509" y="1664"/>
                    <a:pt x="3521" y="1665"/>
                  </a:cubicBezTo>
                  <a:lnTo>
                    <a:pt x="3780" y="1665"/>
                  </a:lnTo>
                  <a:cubicBezTo>
                    <a:pt x="4223" y="1655"/>
                    <a:pt x="4578" y="1300"/>
                    <a:pt x="4578" y="857"/>
                  </a:cubicBezTo>
                  <a:lnTo>
                    <a:pt x="4578" y="799"/>
                  </a:lnTo>
                  <a:cubicBezTo>
                    <a:pt x="4578" y="357"/>
                    <a:pt x="4223" y="1"/>
                    <a:pt x="3780" y="1"/>
                  </a:cubicBezTo>
                  <a:lnTo>
                    <a:pt x="299" y="1"/>
                  </a:lnTo>
                  <a:cubicBezTo>
                    <a:pt x="290" y="1"/>
                    <a:pt x="282" y="0"/>
                    <a:pt x="273"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6" name="Google Shape;15006;p73"/>
            <p:cNvSpPr/>
            <p:nvPr/>
          </p:nvSpPr>
          <p:spPr>
            <a:xfrm>
              <a:off x="3523916" y="2011096"/>
              <a:ext cx="79181" cy="243790"/>
            </a:xfrm>
            <a:custGeom>
              <a:avLst/>
              <a:gdLst/>
              <a:ahLst/>
              <a:cxnLst/>
              <a:rect l="l" t="t" r="r" b="b"/>
              <a:pathLst>
                <a:path w="3030" h="9329" extrusionOk="0">
                  <a:moveTo>
                    <a:pt x="1058" y="1"/>
                  </a:moveTo>
                  <a:cubicBezTo>
                    <a:pt x="472" y="1"/>
                    <a:pt x="1" y="472"/>
                    <a:pt x="1" y="1049"/>
                  </a:cubicBezTo>
                  <a:lnTo>
                    <a:pt x="1" y="1068"/>
                  </a:lnTo>
                  <a:lnTo>
                    <a:pt x="1" y="1097"/>
                  </a:lnTo>
                  <a:lnTo>
                    <a:pt x="1" y="9329"/>
                  </a:lnTo>
                  <a:lnTo>
                    <a:pt x="10" y="9329"/>
                  </a:lnTo>
                  <a:cubicBezTo>
                    <a:pt x="77" y="8800"/>
                    <a:pt x="529" y="8405"/>
                    <a:pt x="1058" y="8405"/>
                  </a:cubicBezTo>
                  <a:lnTo>
                    <a:pt x="2481" y="8405"/>
                  </a:lnTo>
                  <a:cubicBezTo>
                    <a:pt x="2780" y="8405"/>
                    <a:pt x="3030" y="8155"/>
                    <a:pt x="3030" y="7848"/>
                  </a:cubicBezTo>
                  <a:lnTo>
                    <a:pt x="3030" y="559"/>
                  </a:lnTo>
                  <a:cubicBezTo>
                    <a:pt x="3030" y="251"/>
                    <a:pt x="2780" y="1"/>
                    <a:pt x="248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7" name="Google Shape;15007;p73"/>
            <p:cNvSpPr/>
            <p:nvPr/>
          </p:nvSpPr>
          <p:spPr>
            <a:xfrm>
              <a:off x="3523916" y="2011096"/>
              <a:ext cx="27910" cy="243529"/>
            </a:xfrm>
            <a:custGeom>
              <a:avLst/>
              <a:gdLst/>
              <a:ahLst/>
              <a:cxnLst/>
              <a:rect l="l" t="t" r="r" b="b"/>
              <a:pathLst>
                <a:path w="1068" h="9319" extrusionOk="0">
                  <a:moveTo>
                    <a:pt x="1058" y="1"/>
                  </a:moveTo>
                  <a:cubicBezTo>
                    <a:pt x="472" y="1"/>
                    <a:pt x="1" y="472"/>
                    <a:pt x="1" y="1049"/>
                  </a:cubicBezTo>
                  <a:lnTo>
                    <a:pt x="1" y="1068"/>
                  </a:lnTo>
                  <a:lnTo>
                    <a:pt x="1" y="1097"/>
                  </a:lnTo>
                  <a:lnTo>
                    <a:pt x="1" y="9319"/>
                  </a:lnTo>
                  <a:lnTo>
                    <a:pt x="10" y="9319"/>
                  </a:lnTo>
                  <a:cubicBezTo>
                    <a:pt x="77" y="8790"/>
                    <a:pt x="529" y="8396"/>
                    <a:pt x="1058" y="8396"/>
                  </a:cubicBezTo>
                  <a:lnTo>
                    <a:pt x="1068" y="8396"/>
                  </a:lnTo>
                  <a:lnTo>
                    <a:pt x="1068" y="1"/>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8" name="Google Shape;15008;p73"/>
            <p:cNvSpPr/>
            <p:nvPr/>
          </p:nvSpPr>
          <p:spPr>
            <a:xfrm>
              <a:off x="3523916" y="2056331"/>
              <a:ext cx="26" cy="1542"/>
            </a:xfrm>
            <a:custGeom>
              <a:avLst/>
              <a:gdLst/>
              <a:ahLst/>
              <a:cxnLst/>
              <a:rect l="l" t="t" r="r" b="b"/>
              <a:pathLst>
                <a:path w="1" h="59" extrusionOk="0">
                  <a:moveTo>
                    <a:pt x="1" y="1"/>
                  </a:moveTo>
                  <a:lnTo>
                    <a:pt x="1" y="59"/>
                  </a:lnTo>
                  <a:lnTo>
                    <a:pt x="1" y="59"/>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09" name="Google Shape;15009;p73"/>
          <p:cNvGrpSpPr/>
          <p:nvPr/>
        </p:nvGrpSpPr>
        <p:grpSpPr>
          <a:xfrm>
            <a:off x="1742777" y="1499997"/>
            <a:ext cx="393791" cy="366744"/>
            <a:chOff x="1742777" y="1499997"/>
            <a:chExt cx="393791" cy="366744"/>
          </a:xfrm>
        </p:grpSpPr>
        <p:sp>
          <p:nvSpPr>
            <p:cNvPr id="15010" name="Google Shape;15010;p73"/>
            <p:cNvSpPr/>
            <p:nvPr/>
          </p:nvSpPr>
          <p:spPr>
            <a:xfrm>
              <a:off x="1760861" y="1591957"/>
              <a:ext cx="152823" cy="270654"/>
            </a:xfrm>
            <a:custGeom>
              <a:avLst/>
              <a:gdLst/>
              <a:ahLst/>
              <a:cxnLst/>
              <a:rect l="l" t="t" r="r" b="b"/>
              <a:pathLst>
                <a:path w="5848" h="10357" extrusionOk="0">
                  <a:moveTo>
                    <a:pt x="4770" y="0"/>
                  </a:moveTo>
                  <a:cubicBezTo>
                    <a:pt x="4770" y="693"/>
                    <a:pt x="4212" y="1251"/>
                    <a:pt x="3520" y="1251"/>
                  </a:cubicBezTo>
                  <a:lnTo>
                    <a:pt x="3462" y="1251"/>
                  </a:lnTo>
                  <a:cubicBezTo>
                    <a:pt x="2799" y="1212"/>
                    <a:pt x="2270" y="674"/>
                    <a:pt x="2270" y="10"/>
                  </a:cubicBezTo>
                  <a:lnTo>
                    <a:pt x="0" y="10"/>
                  </a:lnTo>
                  <a:lnTo>
                    <a:pt x="0" y="9799"/>
                  </a:lnTo>
                  <a:cubicBezTo>
                    <a:pt x="0" y="10107"/>
                    <a:pt x="250" y="10357"/>
                    <a:pt x="558" y="10357"/>
                  </a:cubicBezTo>
                  <a:lnTo>
                    <a:pt x="5280" y="10357"/>
                  </a:lnTo>
                  <a:cubicBezTo>
                    <a:pt x="5587" y="10357"/>
                    <a:pt x="5837" y="10107"/>
                    <a:pt x="5837" y="9799"/>
                  </a:cubicBezTo>
                  <a:lnTo>
                    <a:pt x="5837" y="10"/>
                  </a:lnTo>
                  <a:lnTo>
                    <a:pt x="5847" y="0"/>
                  </a:ln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1" name="Google Shape;15011;p73"/>
            <p:cNvSpPr/>
            <p:nvPr/>
          </p:nvSpPr>
          <p:spPr>
            <a:xfrm>
              <a:off x="1760861" y="1592218"/>
              <a:ext cx="152562" cy="115349"/>
            </a:xfrm>
            <a:custGeom>
              <a:avLst/>
              <a:gdLst/>
              <a:ahLst/>
              <a:cxnLst/>
              <a:rect l="l" t="t" r="r" b="b"/>
              <a:pathLst>
                <a:path w="5838" h="4414" extrusionOk="0">
                  <a:moveTo>
                    <a:pt x="0" y="0"/>
                  </a:moveTo>
                  <a:lnTo>
                    <a:pt x="0" y="2577"/>
                  </a:lnTo>
                  <a:cubicBezTo>
                    <a:pt x="606" y="3693"/>
                    <a:pt x="1760" y="4395"/>
                    <a:pt x="3030" y="4414"/>
                  </a:cubicBezTo>
                  <a:lnTo>
                    <a:pt x="5510" y="4414"/>
                  </a:lnTo>
                  <a:cubicBezTo>
                    <a:pt x="5616" y="4414"/>
                    <a:pt x="5732" y="4404"/>
                    <a:pt x="5837" y="4395"/>
                  </a:cubicBezTo>
                  <a:lnTo>
                    <a:pt x="5837" y="0"/>
                  </a:lnTo>
                  <a:lnTo>
                    <a:pt x="4770" y="0"/>
                  </a:lnTo>
                  <a:cubicBezTo>
                    <a:pt x="4760" y="683"/>
                    <a:pt x="4203" y="1241"/>
                    <a:pt x="3520" y="1241"/>
                  </a:cubicBezTo>
                  <a:lnTo>
                    <a:pt x="3462" y="1241"/>
                  </a:lnTo>
                  <a:cubicBezTo>
                    <a:pt x="2799" y="1212"/>
                    <a:pt x="2270" y="664"/>
                    <a:pt x="227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2" name="Google Shape;15012;p73"/>
            <p:cNvSpPr/>
            <p:nvPr/>
          </p:nvSpPr>
          <p:spPr>
            <a:xfrm>
              <a:off x="1851070" y="1499997"/>
              <a:ext cx="155070" cy="183947"/>
            </a:xfrm>
            <a:custGeom>
              <a:avLst/>
              <a:gdLst/>
              <a:ahLst/>
              <a:cxnLst/>
              <a:rect l="l" t="t" r="r" b="b"/>
              <a:pathLst>
                <a:path w="5934" h="7039" extrusionOk="0">
                  <a:moveTo>
                    <a:pt x="10" y="0"/>
                  </a:moveTo>
                  <a:lnTo>
                    <a:pt x="10" y="2269"/>
                  </a:lnTo>
                  <a:lnTo>
                    <a:pt x="68" y="2269"/>
                  </a:lnTo>
                  <a:cubicBezTo>
                    <a:pt x="760" y="2269"/>
                    <a:pt x="1318" y="2827"/>
                    <a:pt x="1318" y="3519"/>
                  </a:cubicBezTo>
                  <a:cubicBezTo>
                    <a:pt x="1318" y="4212"/>
                    <a:pt x="760" y="4770"/>
                    <a:pt x="68" y="4770"/>
                  </a:cubicBezTo>
                  <a:lnTo>
                    <a:pt x="1" y="4770"/>
                  </a:lnTo>
                  <a:lnTo>
                    <a:pt x="1" y="7039"/>
                  </a:lnTo>
                  <a:lnTo>
                    <a:pt x="2482" y="7039"/>
                  </a:lnTo>
                  <a:cubicBezTo>
                    <a:pt x="4395" y="7000"/>
                    <a:pt x="5934" y="5433"/>
                    <a:pt x="5934" y="3519"/>
                  </a:cubicBezTo>
                  <a:cubicBezTo>
                    <a:pt x="5934" y="1606"/>
                    <a:pt x="4405" y="38"/>
                    <a:pt x="2482"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3" name="Google Shape;15013;p73"/>
            <p:cNvSpPr/>
            <p:nvPr/>
          </p:nvSpPr>
          <p:spPr>
            <a:xfrm>
              <a:off x="1742777" y="1500049"/>
              <a:ext cx="211098" cy="183894"/>
            </a:xfrm>
            <a:custGeom>
              <a:avLst/>
              <a:gdLst/>
              <a:ahLst/>
              <a:cxnLst/>
              <a:rect l="l" t="t" r="r" b="b"/>
              <a:pathLst>
                <a:path w="8078" h="7037" extrusionOk="0">
                  <a:moveTo>
                    <a:pt x="4212" y="2267"/>
                  </a:moveTo>
                  <a:cubicBezTo>
                    <a:pt x="4904" y="2267"/>
                    <a:pt x="5462" y="2825"/>
                    <a:pt x="5462" y="3517"/>
                  </a:cubicBezTo>
                  <a:lnTo>
                    <a:pt x="5462" y="3527"/>
                  </a:lnTo>
                  <a:cubicBezTo>
                    <a:pt x="5462" y="4210"/>
                    <a:pt x="4895" y="4768"/>
                    <a:pt x="4212" y="4768"/>
                  </a:cubicBezTo>
                  <a:lnTo>
                    <a:pt x="4154" y="4768"/>
                  </a:lnTo>
                  <a:cubicBezTo>
                    <a:pt x="3491" y="4739"/>
                    <a:pt x="2962" y="4191"/>
                    <a:pt x="2962" y="3527"/>
                  </a:cubicBezTo>
                  <a:lnTo>
                    <a:pt x="2962" y="3517"/>
                  </a:lnTo>
                  <a:cubicBezTo>
                    <a:pt x="2962" y="2854"/>
                    <a:pt x="3481" y="2296"/>
                    <a:pt x="4145" y="2267"/>
                  </a:cubicBezTo>
                  <a:close/>
                  <a:moveTo>
                    <a:pt x="4221" y="0"/>
                  </a:moveTo>
                  <a:cubicBezTo>
                    <a:pt x="2879" y="0"/>
                    <a:pt x="1557" y="761"/>
                    <a:pt x="971" y="2142"/>
                  </a:cubicBezTo>
                  <a:cubicBezTo>
                    <a:pt x="0" y="4441"/>
                    <a:pt x="1654" y="6989"/>
                    <a:pt x="4145" y="7037"/>
                  </a:cubicBezTo>
                  <a:lnTo>
                    <a:pt x="4212" y="7037"/>
                  </a:lnTo>
                  <a:cubicBezTo>
                    <a:pt x="5068" y="7037"/>
                    <a:pt x="5895" y="6729"/>
                    <a:pt x="6529" y="6162"/>
                  </a:cubicBezTo>
                  <a:cubicBezTo>
                    <a:pt x="6568" y="6133"/>
                    <a:pt x="6597" y="6104"/>
                    <a:pt x="6635" y="6075"/>
                  </a:cubicBezTo>
                  <a:lnTo>
                    <a:pt x="6702" y="6008"/>
                  </a:lnTo>
                  <a:cubicBezTo>
                    <a:pt x="8078" y="4633"/>
                    <a:pt x="8068" y="2402"/>
                    <a:pt x="6693" y="1027"/>
                  </a:cubicBezTo>
                  <a:cubicBezTo>
                    <a:pt x="5995" y="329"/>
                    <a:pt x="5103" y="0"/>
                    <a:pt x="4221"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4" name="Google Shape;15014;p73"/>
            <p:cNvSpPr/>
            <p:nvPr/>
          </p:nvSpPr>
          <p:spPr>
            <a:xfrm>
              <a:off x="1760861" y="1755546"/>
              <a:ext cx="25662" cy="11080"/>
            </a:xfrm>
            <a:custGeom>
              <a:avLst/>
              <a:gdLst/>
              <a:ahLst/>
              <a:cxnLst/>
              <a:rect l="l" t="t" r="r" b="b"/>
              <a:pathLst>
                <a:path w="982" h="424" extrusionOk="0">
                  <a:moveTo>
                    <a:pt x="58" y="0"/>
                  </a:moveTo>
                  <a:cubicBezTo>
                    <a:pt x="39" y="0"/>
                    <a:pt x="20" y="0"/>
                    <a:pt x="0" y="10"/>
                  </a:cubicBezTo>
                  <a:lnTo>
                    <a:pt x="0" y="414"/>
                  </a:lnTo>
                  <a:cubicBezTo>
                    <a:pt x="20" y="424"/>
                    <a:pt x="39" y="424"/>
                    <a:pt x="58" y="424"/>
                  </a:cubicBezTo>
                  <a:lnTo>
                    <a:pt x="770" y="424"/>
                  </a:lnTo>
                  <a:cubicBezTo>
                    <a:pt x="885" y="424"/>
                    <a:pt x="981" y="327"/>
                    <a:pt x="981" y="212"/>
                  </a:cubicBezTo>
                  <a:cubicBezTo>
                    <a:pt x="981" y="97"/>
                    <a:pt x="885" y="0"/>
                    <a:pt x="770"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5" name="Google Shape;15015;p73"/>
            <p:cNvSpPr/>
            <p:nvPr/>
          </p:nvSpPr>
          <p:spPr>
            <a:xfrm>
              <a:off x="1791018" y="1755546"/>
              <a:ext cx="90732" cy="11080"/>
            </a:xfrm>
            <a:custGeom>
              <a:avLst/>
              <a:gdLst/>
              <a:ahLst/>
              <a:cxnLst/>
              <a:rect l="l" t="t" r="r" b="b"/>
              <a:pathLst>
                <a:path w="3472" h="424" extrusionOk="0">
                  <a:moveTo>
                    <a:pt x="279" y="0"/>
                  </a:moveTo>
                  <a:cubicBezTo>
                    <a:pt x="0" y="0"/>
                    <a:pt x="0" y="424"/>
                    <a:pt x="279" y="424"/>
                  </a:cubicBezTo>
                  <a:lnTo>
                    <a:pt x="1404" y="424"/>
                  </a:lnTo>
                  <a:cubicBezTo>
                    <a:pt x="1683" y="424"/>
                    <a:pt x="1683" y="0"/>
                    <a:pt x="1404" y="0"/>
                  </a:cubicBezTo>
                  <a:close/>
                  <a:moveTo>
                    <a:pt x="2068" y="0"/>
                  </a:moveTo>
                  <a:cubicBezTo>
                    <a:pt x="1789" y="0"/>
                    <a:pt x="1789" y="424"/>
                    <a:pt x="2068" y="424"/>
                  </a:cubicBezTo>
                  <a:lnTo>
                    <a:pt x="3183" y="424"/>
                  </a:lnTo>
                  <a:cubicBezTo>
                    <a:pt x="3472" y="424"/>
                    <a:pt x="3472" y="0"/>
                    <a:pt x="3183"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6" name="Google Shape;15016;p73"/>
            <p:cNvSpPr/>
            <p:nvPr/>
          </p:nvSpPr>
          <p:spPr>
            <a:xfrm>
              <a:off x="1884233" y="1755546"/>
              <a:ext cx="29190" cy="11080"/>
            </a:xfrm>
            <a:custGeom>
              <a:avLst/>
              <a:gdLst/>
              <a:ahLst/>
              <a:cxnLst/>
              <a:rect l="l" t="t" r="r" b="b"/>
              <a:pathLst>
                <a:path w="1117" h="424" extrusionOk="0">
                  <a:moveTo>
                    <a:pt x="289" y="0"/>
                  </a:moveTo>
                  <a:cubicBezTo>
                    <a:pt x="1" y="0"/>
                    <a:pt x="1" y="424"/>
                    <a:pt x="289" y="424"/>
                  </a:cubicBezTo>
                  <a:lnTo>
                    <a:pt x="991" y="424"/>
                  </a:lnTo>
                  <a:cubicBezTo>
                    <a:pt x="1039" y="424"/>
                    <a:pt x="1078" y="414"/>
                    <a:pt x="1116" y="385"/>
                  </a:cubicBezTo>
                  <a:lnTo>
                    <a:pt x="1116" y="39"/>
                  </a:lnTo>
                  <a:cubicBezTo>
                    <a:pt x="1078" y="10"/>
                    <a:pt x="1039" y="0"/>
                    <a:pt x="99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7" name="Google Shape;15017;p73"/>
            <p:cNvSpPr/>
            <p:nvPr/>
          </p:nvSpPr>
          <p:spPr>
            <a:xfrm>
              <a:off x="1851828" y="1733177"/>
              <a:ext cx="177440" cy="71211"/>
            </a:xfrm>
            <a:custGeom>
              <a:avLst/>
              <a:gdLst/>
              <a:ahLst/>
              <a:cxnLst/>
              <a:rect l="l" t="t" r="r" b="b"/>
              <a:pathLst>
                <a:path w="6790" h="2725" extrusionOk="0">
                  <a:moveTo>
                    <a:pt x="6453" y="1"/>
                  </a:moveTo>
                  <a:lnTo>
                    <a:pt x="5809" y="174"/>
                  </a:lnTo>
                  <a:lnTo>
                    <a:pt x="337" y="1645"/>
                  </a:lnTo>
                  <a:lnTo>
                    <a:pt x="212" y="1683"/>
                  </a:lnTo>
                  <a:cubicBezTo>
                    <a:pt x="68" y="1722"/>
                    <a:pt x="0" y="1885"/>
                    <a:pt x="68" y="2020"/>
                  </a:cubicBezTo>
                  <a:cubicBezTo>
                    <a:pt x="77" y="2039"/>
                    <a:pt x="87" y="2059"/>
                    <a:pt x="97" y="2078"/>
                  </a:cubicBezTo>
                  <a:cubicBezTo>
                    <a:pt x="345" y="2489"/>
                    <a:pt x="781" y="2725"/>
                    <a:pt x="1243" y="2725"/>
                  </a:cubicBezTo>
                  <a:cubicBezTo>
                    <a:pt x="1354" y="2725"/>
                    <a:pt x="1466" y="2711"/>
                    <a:pt x="1577" y="2684"/>
                  </a:cubicBezTo>
                  <a:lnTo>
                    <a:pt x="6789" y="1270"/>
                  </a:lnTo>
                  <a:lnTo>
                    <a:pt x="645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8" name="Google Shape;15018;p73"/>
            <p:cNvSpPr/>
            <p:nvPr/>
          </p:nvSpPr>
          <p:spPr>
            <a:xfrm>
              <a:off x="1851828" y="1737698"/>
              <a:ext cx="155332" cy="50619"/>
            </a:xfrm>
            <a:custGeom>
              <a:avLst/>
              <a:gdLst/>
              <a:ahLst/>
              <a:cxnLst/>
              <a:rect l="l" t="t" r="r" b="b"/>
              <a:pathLst>
                <a:path w="5944" h="1937" extrusionOk="0">
                  <a:moveTo>
                    <a:pt x="5809" y="1"/>
                  </a:moveTo>
                  <a:lnTo>
                    <a:pt x="337" y="1472"/>
                  </a:lnTo>
                  <a:lnTo>
                    <a:pt x="212" y="1510"/>
                  </a:lnTo>
                  <a:cubicBezTo>
                    <a:pt x="68" y="1549"/>
                    <a:pt x="0" y="1712"/>
                    <a:pt x="68" y="1847"/>
                  </a:cubicBezTo>
                  <a:cubicBezTo>
                    <a:pt x="77" y="1866"/>
                    <a:pt x="87" y="1886"/>
                    <a:pt x="97" y="1905"/>
                  </a:cubicBezTo>
                  <a:cubicBezTo>
                    <a:pt x="192" y="1926"/>
                    <a:pt x="287" y="1936"/>
                    <a:pt x="382" y="1936"/>
                  </a:cubicBezTo>
                  <a:cubicBezTo>
                    <a:pt x="497" y="1936"/>
                    <a:pt x="611" y="1922"/>
                    <a:pt x="722" y="1895"/>
                  </a:cubicBezTo>
                  <a:lnTo>
                    <a:pt x="5943" y="482"/>
                  </a:lnTo>
                  <a:lnTo>
                    <a:pt x="5809"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9" name="Google Shape;15019;p73"/>
            <p:cNvSpPr/>
            <p:nvPr/>
          </p:nvSpPr>
          <p:spPr>
            <a:xfrm>
              <a:off x="1851828" y="1716975"/>
              <a:ext cx="177440" cy="71263"/>
            </a:xfrm>
            <a:custGeom>
              <a:avLst/>
              <a:gdLst/>
              <a:ahLst/>
              <a:cxnLst/>
              <a:rect l="l" t="t" r="r" b="b"/>
              <a:pathLst>
                <a:path w="6790" h="2727" extrusionOk="0">
                  <a:moveTo>
                    <a:pt x="1243" y="1"/>
                  </a:moveTo>
                  <a:cubicBezTo>
                    <a:pt x="871" y="1"/>
                    <a:pt x="509" y="157"/>
                    <a:pt x="250" y="438"/>
                  </a:cubicBezTo>
                  <a:cubicBezTo>
                    <a:pt x="183" y="525"/>
                    <a:pt x="116" y="611"/>
                    <a:pt x="68" y="707"/>
                  </a:cubicBezTo>
                  <a:cubicBezTo>
                    <a:pt x="0" y="842"/>
                    <a:pt x="68" y="1005"/>
                    <a:pt x="212" y="1044"/>
                  </a:cubicBezTo>
                  <a:lnTo>
                    <a:pt x="337" y="1082"/>
                  </a:lnTo>
                  <a:lnTo>
                    <a:pt x="6453" y="2727"/>
                  </a:lnTo>
                  <a:lnTo>
                    <a:pt x="6587" y="2207"/>
                  </a:lnTo>
                  <a:lnTo>
                    <a:pt x="6789" y="1457"/>
                  </a:lnTo>
                  <a:lnTo>
                    <a:pt x="1577" y="44"/>
                  </a:lnTo>
                  <a:cubicBezTo>
                    <a:pt x="1467" y="15"/>
                    <a:pt x="1354" y="1"/>
                    <a:pt x="124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0" name="Google Shape;15020;p73"/>
            <p:cNvSpPr/>
            <p:nvPr/>
          </p:nvSpPr>
          <p:spPr>
            <a:xfrm>
              <a:off x="1858361" y="1716975"/>
              <a:ext cx="170907" cy="57701"/>
            </a:xfrm>
            <a:custGeom>
              <a:avLst/>
              <a:gdLst/>
              <a:ahLst/>
              <a:cxnLst/>
              <a:rect l="l" t="t" r="r" b="b"/>
              <a:pathLst>
                <a:path w="6540" h="2208" extrusionOk="0">
                  <a:moveTo>
                    <a:pt x="992" y="1"/>
                  </a:moveTo>
                  <a:cubicBezTo>
                    <a:pt x="617" y="1"/>
                    <a:pt x="252" y="157"/>
                    <a:pt x="0" y="438"/>
                  </a:cubicBezTo>
                  <a:cubicBezTo>
                    <a:pt x="29" y="486"/>
                    <a:pt x="77" y="525"/>
                    <a:pt x="135" y="534"/>
                  </a:cubicBezTo>
                  <a:lnTo>
                    <a:pt x="250" y="573"/>
                  </a:lnTo>
                  <a:lnTo>
                    <a:pt x="6337" y="2207"/>
                  </a:lnTo>
                  <a:lnTo>
                    <a:pt x="6539" y="1457"/>
                  </a:lnTo>
                  <a:lnTo>
                    <a:pt x="1327" y="44"/>
                  </a:lnTo>
                  <a:cubicBezTo>
                    <a:pt x="1217" y="15"/>
                    <a:pt x="1104" y="1"/>
                    <a:pt x="992"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1" name="Google Shape;15021;p73"/>
            <p:cNvSpPr/>
            <p:nvPr/>
          </p:nvSpPr>
          <p:spPr>
            <a:xfrm>
              <a:off x="1959965" y="1655041"/>
              <a:ext cx="169051" cy="122875"/>
            </a:xfrm>
            <a:custGeom>
              <a:avLst/>
              <a:gdLst/>
              <a:ahLst/>
              <a:cxnLst/>
              <a:rect l="l" t="t" r="r" b="b"/>
              <a:pathLst>
                <a:path w="6469" h="4702" extrusionOk="0">
                  <a:moveTo>
                    <a:pt x="4426" y="826"/>
                  </a:moveTo>
                  <a:cubicBezTo>
                    <a:pt x="4443" y="826"/>
                    <a:pt x="4461" y="826"/>
                    <a:pt x="4478" y="827"/>
                  </a:cubicBezTo>
                  <a:cubicBezTo>
                    <a:pt x="5402" y="875"/>
                    <a:pt x="5796" y="2010"/>
                    <a:pt x="5113" y="2625"/>
                  </a:cubicBezTo>
                  <a:cubicBezTo>
                    <a:pt x="4908" y="2807"/>
                    <a:pt x="4667" y="2889"/>
                    <a:pt x="4432" y="2889"/>
                  </a:cubicBezTo>
                  <a:cubicBezTo>
                    <a:pt x="3885" y="2889"/>
                    <a:pt x="3368" y="2447"/>
                    <a:pt x="3401" y="1808"/>
                  </a:cubicBezTo>
                  <a:cubicBezTo>
                    <a:pt x="3429" y="1258"/>
                    <a:pt x="3882" y="826"/>
                    <a:pt x="4426" y="826"/>
                  </a:cubicBezTo>
                  <a:close/>
                  <a:moveTo>
                    <a:pt x="4398" y="0"/>
                  </a:moveTo>
                  <a:cubicBezTo>
                    <a:pt x="4246" y="0"/>
                    <a:pt x="4093" y="19"/>
                    <a:pt x="3940" y="58"/>
                  </a:cubicBezTo>
                  <a:lnTo>
                    <a:pt x="3950" y="58"/>
                  </a:lnTo>
                  <a:cubicBezTo>
                    <a:pt x="2738" y="385"/>
                    <a:pt x="2190" y="1789"/>
                    <a:pt x="2853" y="2846"/>
                  </a:cubicBezTo>
                  <a:lnTo>
                    <a:pt x="776" y="3414"/>
                  </a:lnTo>
                  <a:cubicBezTo>
                    <a:pt x="0" y="3617"/>
                    <a:pt x="219" y="4701"/>
                    <a:pt x="914" y="4701"/>
                  </a:cubicBezTo>
                  <a:cubicBezTo>
                    <a:pt x="976" y="4701"/>
                    <a:pt x="1043" y="4693"/>
                    <a:pt x="1113" y="4673"/>
                  </a:cubicBezTo>
                  <a:lnTo>
                    <a:pt x="4950" y="3645"/>
                  </a:lnTo>
                  <a:cubicBezTo>
                    <a:pt x="5911" y="3346"/>
                    <a:pt x="6469" y="2337"/>
                    <a:pt x="6200" y="1366"/>
                  </a:cubicBezTo>
                  <a:cubicBezTo>
                    <a:pt x="5964" y="546"/>
                    <a:pt x="5215" y="0"/>
                    <a:pt x="439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2" name="Google Shape;15022;p73"/>
            <p:cNvSpPr/>
            <p:nvPr/>
          </p:nvSpPr>
          <p:spPr>
            <a:xfrm>
              <a:off x="1965400" y="1743630"/>
              <a:ext cx="171168" cy="123110"/>
            </a:xfrm>
            <a:custGeom>
              <a:avLst/>
              <a:gdLst/>
              <a:ahLst/>
              <a:cxnLst/>
              <a:rect l="l" t="t" r="r" b="b"/>
              <a:pathLst>
                <a:path w="6550" h="4711" extrusionOk="0">
                  <a:moveTo>
                    <a:pt x="4208" y="1813"/>
                  </a:moveTo>
                  <a:cubicBezTo>
                    <a:pt x="4298" y="1813"/>
                    <a:pt x="4390" y="1825"/>
                    <a:pt x="4482" y="1851"/>
                  </a:cubicBezTo>
                  <a:cubicBezTo>
                    <a:pt x="5367" y="2091"/>
                    <a:pt x="5521" y="3284"/>
                    <a:pt x="4722" y="3736"/>
                  </a:cubicBezTo>
                  <a:cubicBezTo>
                    <a:pt x="4555" y="3831"/>
                    <a:pt x="4380" y="3873"/>
                    <a:pt x="4212" y="3873"/>
                  </a:cubicBezTo>
                  <a:cubicBezTo>
                    <a:pt x="3580" y="3873"/>
                    <a:pt x="3032" y="3271"/>
                    <a:pt x="3222" y="2572"/>
                  </a:cubicBezTo>
                  <a:cubicBezTo>
                    <a:pt x="3350" y="2116"/>
                    <a:pt x="3758" y="1813"/>
                    <a:pt x="4208" y="1813"/>
                  </a:cubicBezTo>
                  <a:close/>
                  <a:moveTo>
                    <a:pt x="731" y="1"/>
                  </a:moveTo>
                  <a:cubicBezTo>
                    <a:pt x="439" y="1"/>
                    <a:pt x="177" y="196"/>
                    <a:pt x="97" y="485"/>
                  </a:cubicBezTo>
                  <a:cubicBezTo>
                    <a:pt x="1" y="832"/>
                    <a:pt x="212" y="1197"/>
                    <a:pt x="559" y="1293"/>
                  </a:cubicBezTo>
                  <a:lnTo>
                    <a:pt x="2645" y="1860"/>
                  </a:lnTo>
                  <a:cubicBezTo>
                    <a:pt x="1826" y="3161"/>
                    <a:pt x="2831" y="4710"/>
                    <a:pt x="4195" y="4710"/>
                  </a:cubicBezTo>
                  <a:cubicBezTo>
                    <a:pt x="4415" y="4710"/>
                    <a:pt x="4644" y="4670"/>
                    <a:pt x="4876" y="4582"/>
                  </a:cubicBezTo>
                  <a:cubicBezTo>
                    <a:pt x="6549" y="3947"/>
                    <a:pt x="6453" y="1553"/>
                    <a:pt x="4732" y="1062"/>
                  </a:cubicBezTo>
                  <a:lnTo>
                    <a:pt x="905" y="24"/>
                  </a:lnTo>
                  <a:cubicBezTo>
                    <a:pt x="847" y="8"/>
                    <a:pt x="788" y="1"/>
                    <a:pt x="731"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3" name="Google Shape;15023;p73"/>
            <p:cNvSpPr/>
            <p:nvPr/>
          </p:nvSpPr>
          <p:spPr>
            <a:xfrm>
              <a:off x="1981001" y="1755285"/>
              <a:ext cx="11838" cy="11838"/>
            </a:xfrm>
            <a:custGeom>
              <a:avLst/>
              <a:gdLst/>
              <a:ahLst/>
              <a:cxnLst/>
              <a:rect l="l" t="t" r="r" b="b"/>
              <a:pathLst>
                <a:path w="453" h="453" extrusionOk="0">
                  <a:moveTo>
                    <a:pt x="231" y="1"/>
                  </a:moveTo>
                  <a:cubicBezTo>
                    <a:pt x="106" y="1"/>
                    <a:pt x="0" y="107"/>
                    <a:pt x="0" y="232"/>
                  </a:cubicBezTo>
                  <a:cubicBezTo>
                    <a:pt x="0" y="347"/>
                    <a:pt x="106" y="453"/>
                    <a:pt x="231" y="453"/>
                  </a:cubicBezTo>
                  <a:cubicBezTo>
                    <a:pt x="356" y="453"/>
                    <a:pt x="452" y="347"/>
                    <a:pt x="452" y="232"/>
                  </a:cubicBezTo>
                  <a:cubicBezTo>
                    <a:pt x="452" y="107"/>
                    <a:pt x="356" y="1"/>
                    <a:pt x="23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24" name="Google Shape;15024;p73"/>
          <p:cNvGrpSpPr/>
          <p:nvPr/>
        </p:nvGrpSpPr>
        <p:grpSpPr>
          <a:xfrm>
            <a:off x="4014449" y="1499997"/>
            <a:ext cx="319914" cy="366639"/>
            <a:chOff x="4014449" y="1499997"/>
            <a:chExt cx="319914" cy="366639"/>
          </a:xfrm>
        </p:grpSpPr>
        <p:sp>
          <p:nvSpPr>
            <p:cNvPr id="15025" name="Google Shape;15025;p73"/>
            <p:cNvSpPr/>
            <p:nvPr/>
          </p:nvSpPr>
          <p:spPr>
            <a:xfrm>
              <a:off x="4014449" y="1499997"/>
              <a:ext cx="319914" cy="366639"/>
            </a:xfrm>
            <a:custGeom>
              <a:avLst/>
              <a:gdLst/>
              <a:ahLst/>
              <a:cxnLst/>
              <a:rect l="l" t="t" r="r" b="b"/>
              <a:pathLst>
                <a:path w="12242" h="14030" extrusionOk="0">
                  <a:moveTo>
                    <a:pt x="6121" y="0"/>
                  </a:moveTo>
                  <a:cubicBezTo>
                    <a:pt x="6010" y="0"/>
                    <a:pt x="5899" y="29"/>
                    <a:pt x="5799" y="87"/>
                  </a:cubicBezTo>
                  <a:lnTo>
                    <a:pt x="442" y="3183"/>
                  </a:lnTo>
                  <a:cubicBezTo>
                    <a:pt x="308" y="3260"/>
                    <a:pt x="202" y="3366"/>
                    <a:pt x="125" y="3500"/>
                  </a:cubicBezTo>
                  <a:cubicBezTo>
                    <a:pt x="48" y="3635"/>
                    <a:pt x="10" y="3779"/>
                    <a:pt x="10" y="3933"/>
                  </a:cubicBezTo>
                  <a:lnTo>
                    <a:pt x="10" y="10135"/>
                  </a:lnTo>
                  <a:cubicBezTo>
                    <a:pt x="0" y="10356"/>
                    <a:pt x="125" y="10558"/>
                    <a:pt x="317" y="10674"/>
                  </a:cubicBezTo>
                  <a:lnTo>
                    <a:pt x="6125" y="14030"/>
                  </a:lnTo>
                  <a:cubicBezTo>
                    <a:pt x="12107" y="10558"/>
                    <a:pt x="11953" y="10683"/>
                    <a:pt x="12049" y="10587"/>
                  </a:cubicBezTo>
                  <a:cubicBezTo>
                    <a:pt x="12174" y="10472"/>
                    <a:pt x="12241" y="10308"/>
                    <a:pt x="12241" y="10135"/>
                  </a:cubicBezTo>
                  <a:lnTo>
                    <a:pt x="12241" y="3875"/>
                  </a:lnTo>
                  <a:cubicBezTo>
                    <a:pt x="12241" y="3596"/>
                    <a:pt x="12087" y="3346"/>
                    <a:pt x="11857" y="3212"/>
                  </a:cubicBezTo>
                  <a:lnTo>
                    <a:pt x="6981" y="394"/>
                  </a:lnTo>
                  <a:lnTo>
                    <a:pt x="6443" y="87"/>
                  </a:lnTo>
                  <a:cubicBezTo>
                    <a:pt x="6342" y="29"/>
                    <a:pt x="6231" y="0"/>
                    <a:pt x="612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6" name="Google Shape;15026;p73"/>
            <p:cNvSpPr/>
            <p:nvPr/>
          </p:nvSpPr>
          <p:spPr>
            <a:xfrm>
              <a:off x="4014449" y="1591199"/>
              <a:ext cx="319914" cy="275437"/>
            </a:xfrm>
            <a:custGeom>
              <a:avLst/>
              <a:gdLst/>
              <a:ahLst/>
              <a:cxnLst/>
              <a:rect l="l" t="t" r="r" b="b"/>
              <a:pathLst>
                <a:path w="12242" h="10540" extrusionOk="0">
                  <a:moveTo>
                    <a:pt x="12135" y="1"/>
                  </a:moveTo>
                  <a:lnTo>
                    <a:pt x="6125" y="3443"/>
                  </a:lnTo>
                  <a:lnTo>
                    <a:pt x="875" y="433"/>
                  </a:lnTo>
                  <a:lnTo>
                    <a:pt x="125" y="10"/>
                  </a:lnTo>
                  <a:cubicBezTo>
                    <a:pt x="48" y="145"/>
                    <a:pt x="10" y="289"/>
                    <a:pt x="10" y="443"/>
                  </a:cubicBezTo>
                  <a:lnTo>
                    <a:pt x="10" y="6645"/>
                  </a:lnTo>
                  <a:cubicBezTo>
                    <a:pt x="0" y="6866"/>
                    <a:pt x="125" y="7068"/>
                    <a:pt x="317" y="7184"/>
                  </a:cubicBezTo>
                  <a:lnTo>
                    <a:pt x="6125" y="10540"/>
                  </a:lnTo>
                  <a:cubicBezTo>
                    <a:pt x="12107" y="7068"/>
                    <a:pt x="11953" y="7193"/>
                    <a:pt x="12049" y="7097"/>
                  </a:cubicBezTo>
                  <a:cubicBezTo>
                    <a:pt x="12174" y="6982"/>
                    <a:pt x="12241" y="6818"/>
                    <a:pt x="12241" y="6645"/>
                  </a:cubicBezTo>
                  <a:lnTo>
                    <a:pt x="12241" y="385"/>
                  </a:lnTo>
                  <a:cubicBezTo>
                    <a:pt x="12241" y="251"/>
                    <a:pt x="12203" y="116"/>
                    <a:pt x="12135"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7" name="Google Shape;15027;p73"/>
            <p:cNvSpPr/>
            <p:nvPr/>
          </p:nvSpPr>
          <p:spPr>
            <a:xfrm>
              <a:off x="4014685" y="1591199"/>
              <a:ext cx="159853" cy="248808"/>
            </a:xfrm>
            <a:custGeom>
              <a:avLst/>
              <a:gdLst/>
              <a:ahLst/>
              <a:cxnLst/>
              <a:rect l="l" t="t" r="r" b="b"/>
              <a:pathLst>
                <a:path w="6117" h="9521" extrusionOk="0">
                  <a:moveTo>
                    <a:pt x="116" y="1"/>
                  </a:moveTo>
                  <a:lnTo>
                    <a:pt x="116" y="10"/>
                  </a:lnTo>
                  <a:cubicBezTo>
                    <a:pt x="39" y="145"/>
                    <a:pt x="1" y="289"/>
                    <a:pt x="1" y="443"/>
                  </a:cubicBezTo>
                  <a:lnTo>
                    <a:pt x="1" y="5982"/>
                  </a:lnTo>
                  <a:lnTo>
                    <a:pt x="6116" y="9520"/>
                  </a:lnTo>
                  <a:lnTo>
                    <a:pt x="6116" y="3443"/>
                  </a:lnTo>
                  <a:lnTo>
                    <a:pt x="116" y="1"/>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8" name="Google Shape;15028;p73"/>
            <p:cNvSpPr/>
            <p:nvPr/>
          </p:nvSpPr>
          <p:spPr>
            <a:xfrm>
              <a:off x="4174511" y="1591460"/>
              <a:ext cx="159853" cy="275175"/>
            </a:xfrm>
            <a:custGeom>
              <a:avLst/>
              <a:gdLst/>
              <a:ahLst/>
              <a:cxnLst/>
              <a:rect l="l" t="t" r="r" b="b"/>
              <a:pathLst>
                <a:path w="6117" h="10530" extrusionOk="0">
                  <a:moveTo>
                    <a:pt x="6010" y="0"/>
                  </a:moveTo>
                  <a:lnTo>
                    <a:pt x="0" y="3433"/>
                  </a:lnTo>
                  <a:lnTo>
                    <a:pt x="0" y="10530"/>
                  </a:lnTo>
                  <a:lnTo>
                    <a:pt x="5809" y="7174"/>
                  </a:lnTo>
                  <a:cubicBezTo>
                    <a:pt x="6001" y="7058"/>
                    <a:pt x="6116" y="6856"/>
                    <a:pt x="6116" y="6635"/>
                  </a:cubicBezTo>
                  <a:lnTo>
                    <a:pt x="6116" y="375"/>
                  </a:lnTo>
                  <a:cubicBezTo>
                    <a:pt x="6116" y="241"/>
                    <a:pt x="6078" y="116"/>
                    <a:pt x="6010" y="0"/>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9" name="Google Shape;15029;p73"/>
            <p:cNvSpPr/>
            <p:nvPr/>
          </p:nvSpPr>
          <p:spPr>
            <a:xfrm>
              <a:off x="4174511" y="1591199"/>
              <a:ext cx="159853" cy="248808"/>
            </a:xfrm>
            <a:custGeom>
              <a:avLst/>
              <a:gdLst/>
              <a:ahLst/>
              <a:cxnLst/>
              <a:rect l="l" t="t" r="r" b="b"/>
              <a:pathLst>
                <a:path w="6117" h="9521" extrusionOk="0">
                  <a:moveTo>
                    <a:pt x="6010" y="1"/>
                  </a:moveTo>
                  <a:lnTo>
                    <a:pt x="0" y="3443"/>
                  </a:lnTo>
                  <a:lnTo>
                    <a:pt x="0" y="9520"/>
                  </a:lnTo>
                  <a:lnTo>
                    <a:pt x="5809" y="6164"/>
                  </a:lnTo>
                  <a:cubicBezTo>
                    <a:pt x="6001" y="6059"/>
                    <a:pt x="6116" y="5847"/>
                    <a:pt x="6116" y="5626"/>
                  </a:cubicBezTo>
                  <a:lnTo>
                    <a:pt x="6116" y="385"/>
                  </a:lnTo>
                  <a:cubicBezTo>
                    <a:pt x="6116" y="251"/>
                    <a:pt x="6078" y="116"/>
                    <a:pt x="601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30" name="Google Shape;15030;p73"/>
          <p:cNvGrpSpPr/>
          <p:nvPr/>
        </p:nvGrpSpPr>
        <p:grpSpPr>
          <a:xfrm>
            <a:off x="866267" y="1591460"/>
            <a:ext cx="367397" cy="183711"/>
            <a:chOff x="866267" y="1591460"/>
            <a:chExt cx="367397" cy="183711"/>
          </a:xfrm>
        </p:grpSpPr>
        <p:sp>
          <p:nvSpPr>
            <p:cNvPr id="15031" name="Google Shape;15031;p73"/>
            <p:cNvSpPr/>
            <p:nvPr/>
          </p:nvSpPr>
          <p:spPr>
            <a:xfrm>
              <a:off x="866267" y="1591460"/>
              <a:ext cx="367397" cy="183502"/>
            </a:xfrm>
            <a:custGeom>
              <a:avLst/>
              <a:gdLst/>
              <a:ahLst/>
              <a:cxnLst/>
              <a:rect l="l" t="t" r="r" b="b"/>
              <a:pathLst>
                <a:path w="14059" h="7022"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45" y="7020"/>
                    <a:pt x="318" y="7020"/>
                  </a:cubicBezTo>
                  <a:lnTo>
                    <a:pt x="13732" y="7020"/>
                  </a:lnTo>
                  <a:cubicBezTo>
                    <a:pt x="13742" y="7021"/>
                    <a:pt x="13753" y="7022"/>
                    <a:pt x="13763" y="7022"/>
                  </a:cubicBezTo>
                  <a:cubicBezTo>
                    <a:pt x="13931" y="7022"/>
                    <a:pt x="14058" y="6875"/>
                    <a:pt x="14049" y="6703"/>
                  </a:cubicBezTo>
                  <a:cubicBezTo>
                    <a:pt x="14040" y="6424"/>
                    <a:pt x="14011" y="6154"/>
                    <a:pt x="13972" y="5885"/>
                  </a:cubicBezTo>
                  <a:cubicBezTo>
                    <a:pt x="13944" y="5741"/>
                    <a:pt x="13924" y="5597"/>
                    <a:pt x="13886" y="5462"/>
                  </a:cubicBezTo>
                  <a:cubicBezTo>
                    <a:pt x="13819" y="5154"/>
                    <a:pt x="13722" y="4847"/>
                    <a:pt x="13617" y="4549"/>
                  </a:cubicBezTo>
                  <a:cubicBezTo>
                    <a:pt x="13588" y="4481"/>
                    <a:pt x="13559" y="4424"/>
                    <a:pt x="13540" y="4356"/>
                  </a:cubicBezTo>
                  <a:cubicBezTo>
                    <a:pt x="13511" y="4289"/>
                    <a:pt x="13482" y="4222"/>
                    <a:pt x="13453" y="4154"/>
                  </a:cubicBezTo>
                  <a:cubicBezTo>
                    <a:pt x="13328" y="3866"/>
                    <a:pt x="13174" y="3587"/>
                    <a:pt x="13011" y="3318"/>
                  </a:cubicBezTo>
                  <a:cubicBezTo>
                    <a:pt x="12924" y="3193"/>
                    <a:pt x="12847" y="3068"/>
                    <a:pt x="12770" y="2952"/>
                  </a:cubicBezTo>
                  <a:cubicBezTo>
                    <a:pt x="12588" y="2693"/>
                    <a:pt x="12386" y="2452"/>
                    <a:pt x="12165" y="2222"/>
                  </a:cubicBezTo>
                  <a:cubicBezTo>
                    <a:pt x="12117" y="2164"/>
                    <a:pt x="12069" y="2116"/>
                    <a:pt x="12020" y="2068"/>
                  </a:cubicBezTo>
                  <a:cubicBezTo>
                    <a:pt x="11963" y="2010"/>
                    <a:pt x="11915" y="1962"/>
                    <a:pt x="11867" y="1914"/>
                  </a:cubicBezTo>
                  <a:cubicBezTo>
                    <a:pt x="11636" y="1693"/>
                    <a:pt x="11386" y="1491"/>
                    <a:pt x="11126" y="1308"/>
                  </a:cubicBezTo>
                  <a:cubicBezTo>
                    <a:pt x="11011" y="1231"/>
                    <a:pt x="10886" y="1154"/>
                    <a:pt x="10770" y="1068"/>
                  </a:cubicBezTo>
                  <a:cubicBezTo>
                    <a:pt x="10501" y="904"/>
                    <a:pt x="10213" y="750"/>
                    <a:pt x="9924" y="625"/>
                  </a:cubicBezTo>
                  <a:cubicBezTo>
                    <a:pt x="9866" y="587"/>
                    <a:pt x="9799" y="558"/>
                    <a:pt x="9732" y="539"/>
                  </a:cubicBezTo>
                  <a:lnTo>
                    <a:pt x="9530" y="452"/>
                  </a:lnTo>
                  <a:cubicBezTo>
                    <a:pt x="9232" y="346"/>
                    <a:pt x="8924" y="250"/>
                    <a:pt x="8616" y="183"/>
                  </a:cubicBezTo>
                  <a:cubicBezTo>
                    <a:pt x="8482" y="144"/>
                    <a:pt x="8337" y="116"/>
                    <a:pt x="8193" y="96"/>
                  </a:cubicBezTo>
                  <a:cubicBezTo>
                    <a:pt x="7886" y="39"/>
                    <a:pt x="7568" y="10"/>
                    <a:pt x="7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2" name="Google Shape;15032;p73"/>
            <p:cNvSpPr/>
            <p:nvPr/>
          </p:nvSpPr>
          <p:spPr>
            <a:xfrm>
              <a:off x="866267" y="1591460"/>
              <a:ext cx="199286" cy="183711"/>
            </a:xfrm>
            <a:custGeom>
              <a:avLst/>
              <a:gdLst/>
              <a:ahLst/>
              <a:cxnLst/>
              <a:rect l="l" t="t" r="r" b="b"/>
              <a:pathLst>
                <a:path w="7626" h="7030" extrusionOk="0">
                  <a:moveTo>
                    <a:pt x="6818" y="0"/>
                  </a:moveTo>
                  <a:cubicBezTo>
                    <a:pt x="6501" y="10"/>
                    <a:pt x="6183" y="39"/>
                    <a:pt x="5866" y="96"/>
                  </a:cubicBezTo>
                  <a:cubicBezTo>
                    <a:pt x="5732" y="116"/>
                    <a:pt x="5587" y="144"/>
                    <a:pt x="5443" y="183"/>
                  </a:cubicBezTo>
                  <a:cubicBezTo>
                    <a:pt x="5135" y="250"/>
                    <a:pt x="4837" y="346"/>
                    <a:pt x="4539" y="462"/>
                  </a:cubicBezTo>
                  <a:lnTo>
                    <a:pt x="4337" y="539"/>
                  </a:lnTo>
                  <a:cubicBezTo>
                    <a:pt x="4270" y="568"/>
                    <a:pt x="4203" y="596"/>
                    <a:pt x="4145" y="625"/>
                  </a:cubicBezTo>
                  <a:cubicBezTo>
                    <a:pt x="3847" y="750"/>
                    <a:pt x="3568" y="904"/>
                    <a:pt x="3299" y="1077"/>
                  </a:cubicBezTo>
                  <a:cubicBezTo>
                    <a:pt x="3174" y="1154"/>
                    <a:pt x="3058" y="1231"/>
                    <a:pt x="2943" y="1318"/>
                  </a:cubicBezTo>
                  <a:cubicBezTo>
                    <a:pt x="2683" y="1500"/>
                    <a:pt x="2433" y="1693"/>
                    <a:pt x="2202" y="1914"/>
                  </a:cubicBezTo>
                  <a:cubicBezTo>
                    <a:pt x="2154" y="1962"/>
                    <a:pt x="2097" y="2010"/>
                    <a:pt x="2049" y="2068"/>
                  </a:cubicBezTo>
                  <a:cubicBezTo>
                    <a:pt x="2001" y="2116"/>
                    <a:pt x="1952" y="2164"/>
                    <a:pt x="1904" y="2222"/>
                  </a:cubicBezTo>
                  <a:cubicBezTo>
                    <a:pt x="1683" y="2452"/>
                    <a:pt x="1481" y="2693"/>
                    <a:pt x="1299" y="2952"/>
                  </a:cubicBezTo>
                  <a:cubicBezTo>
                    <a:pt x="1212" y="3077"/>
                    <a:pt x="1135" y="3193"/>
                    <a:pt x="1058" y="3318"/>
                  </a:cubicBezTo>
                  <a:cubicBezTo>
                    <a:pt x="895" y="3587"/>
                    <a:pt x="741" y="3866"/>
                    <a:pt x="616" y="4154"/>
                  </a:cubicBezTo>
                  <a:cubicBezTo>
                    <a:pt x="587" y="4222"/>
                    <a:pt x="558" y="4289"/>
                    <a:pt x="529" y="4356"/>
                  </a:cubicBezTo>
                  <a:cubicBezTo>
                    <a:pt x="500" y="4424"/>
                    <a:pt x="472" y="4491"/>
                    <a:pt x="452" y="4558"/>
                  </a:cubicBezTo>
                  <a:cubicBezTo>
                    <a:pt x="337" y="4847"/>
                    <a:pt x="250" y="5154"/>
                    <a:pt x="173" y="5462"/>
                  </a:cubicBezTo>
                  <a:cubicBezTo>
                    <a:pt x="145" y="5606"/>
                    <a:pt x="116" y="5741"/>
                    <a:pt x="97" y="5885"/>
                  </a:cubicBezTo>
                  <a:cubicBezTo>
                    <a:pt x="48" y="6154"/>
                    <a:pt x="20" y="6433"/>
                    <a:pt x="10" y="6703"/>
                  </a:cubicBezTo>
                  <a:cubicBezTo>
                    <a:pt x="0" y="6876"/>
                    <a:pt x="135" y="7020"/>
                    <a:pt x="308" y="7030"/>
                  </a:cubicBezTo>
                  <a:lnTo>
                    <a:pt x="1510" y="7030"/>
                  </a:lnTo>
                  <a:cubicBezTo>
                    <a:pt x="1337" y="7030"/>
                    <a:pt x="1193" y="6885"/>
                    <a:pt x="1202" y="6703"/>
                  </a:cubicBezTo>
                  <a:cubicBezTo>
                    <a:pt x="1222" y="6433"/>
                    <a:pt x="1241" y="6164"/>
                    <a:pt x="1289" y="5885"/>
                  </a:cubicBezTo>
                  <a:cubicBezTo>
                    <a:pt x="1308" y="5751"/>
                    <a:pt x="1337" y="5606"/>
                    <a:pt x="1375" y="5472"/>
                  </a:cubicBezTo>
                  <a:cubicBezTo>
                    <a:pt x="1443" y="5154"/>
                    <a:pt x="1529" y="4856"/>
                    <a:pt x="1645" y="4558"/>
                  </a:cubicBezTo>
                  <a:cubicBezTo>
                    <a:pt x="1664" y="4491"/>
                    <a:pt x="1693" y="4424"/>
                    <a:pt x="1722" y="4356"/>
                  </a:cubicBezTo>
                  <a:cubicBezTo>
                    <a:pt x="1751" y="4289"/>
                    <a:pt x="1779" y="4231"/>
                    <a:pt x="1808" y="4164"/>
                  </a:cubicBezTo>
                  <a:cubicBezTo>
                    <a:pt x="1933" y="3875"/>
                    <a:pt x="2087" y="3587"/>
                    <a:pt x="2251" y="3318"/>
                  </a:cubicBezTo>
                  <a:cubicBezTo>
                    <a:pt x="2337" y="3193"/>
                    <a:pt x="2414" y="3077"/>
                    <a:pt x="2491" y="2962"/>
                  </a:cubicBezTo>
                  <a:cubicBezTo>
                    <a:pt x="2674" y="2702"/>
                    <a:pt x="2876" y="2452"/>
                    <a:pt x="3097" y="2222"/>
                  </a:cubicBezTo>
                  <a:cubicBezTo>
                    <a:pt x="3145" y="2173"/>
                    <a:pt x="3193" y="2116"/>
                    <a:pt x="3241" y="2068"/>
                  </a:cubicBezTo>
                  <a:cubicBezTo>
                    <a:pt x="3299" y="2020"/>
                    <a:pt x="3347" y="1972"/>
                    <a:pt x="3395" y="1923"/>
                  </a:cubicBezTo>
                  <a:cubicBezTo>
                    <a:pt x="3626" y="1702"/>
                    <a:pt x="3876" y="1500"/>
                    <a:pt x="4135" y="1318"/>
                  </a:cubicBezTo>
                  <a:cubicBezTo>
                    <a:pt x="4251" y="1241"/>
                    <a:pt x="4376" y="1154"/>
                    <a:pt x="4491" y="1077"/>
                  </a:cubicBezTo>
                  <a:cubicBezTo>
                    <a:pt x="4760" y="904"/>
                    <a:pt x="5039" y="760"/>
                    <a:pt x="5337" y="625"/>
                  </a:cubicBezTo>
                  <a:cubicBezTo>
                    <a:pt x="5395" y="596"/>
                    <a:pt x="5462" y="568"/>
                    <a:pt x="5530" y="539"/>
                  </a:cubicBezTo>
                  <a:lnTo>
                    <a:pt x="5732" y="462"/>
                  </a:lnTo>
                  <a:cubicBezTo>
                    <a:pt x="6030" y="346"/>
                    <a:pt x="6328" y="260"/>
                    <a:pt x="6645" y="183"/>
                  </a:cubicBezTo>
                  <a:cubicBezTo>
                    <a:pt x="6780" y="154"/>
                    <a:pt x="6924" y="125"/>
                    <a:pt x="7068" y="96"/>
                  </a:cubicBezTo>
                  <a:cubicBezTo>
                    <a:pt x="7251" y="68"/>
                    <a:pt x="7434" y="48"/>
                    <a:pt x="7626" y="29"/>
                  </a:cubicBezTo>
                  <a:cubicBezTo>
                    <a:pt x="7501" y="19"/>
                    <a:pt x="7366" y="10"/>
                    <a:pt x="7251"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3" name="Google Shape;15033;p73"/>
            <p:cNvSpPr/>
            <p:nvPr/>
          </p:nvSpPr>
          <p:spPr>
            <a:xfrm>
              <a:off x="1071564" y="1593969"/>
              <a:ext cx="19626" cy="47509"/>
            </a:xfrm>
            <a:custGeom>
              <a:avLst/>
              <a:gdLst/>
              <a:ahLst/>
              <a:cxnLst/>
              <a:rect l="l" t="t" r="r" b="b"/>
              <a:pathLst>
                <a:path w="751" h="1818" extrusionOk="0">
                  <a:moveTo>
                    <a:pt x="328" y="0"/>
                  </a:moveTo>
                  <a:lnTo>
                    <a:pt x="20" y="1558"/>
                  </a:lnTo>
                  <a:cubicBezTo>
                    <a:pt x="1" y="1674"/>
                    <a:pt x="78" y="1789"/>
                    <a:pt x="193" y="1818"/>
                  </a:cubicBezTo>
                  <a:lnTo>
                    <a:pt x="231" y="1818"/>
                  </a:lnTo>
                  <a:cubicBezTo>
                    <a:pt x="337" y="1818"/>
                    <a:pt x="424" y="1741"/>
                    <a:pt x="453" y="1645"/>
                  </a:cubicBezTo>
                  <a:lnTo>
                    <a:pt x="751" y="87"/>
                  </a:lnTo>
                  <a:cubicBezTo>
                    <a:pt x="616" y="58"/>
                    <a:pt x="472" y="29"/>
                    <a:pt x="328"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4" name="Google Shape;15034;p73"/>
            <p:cNvSpPr/>
            <p:nvPr/>
          </p:nvSpPr>
          <p:spPr>
            <a:xfrm>
              <a:off x="1122575" y="1619605"/>
              <a:ext cx="33946" cy="42988"/>
            </a:xfrm>
            <a:custGeom>
              <a:avLst/>
              <a:gdLst/>
              <a:ahLst/>
              <a:cxnLst/>
              <a:rect l="l" t="t" r="r" b="b"/>
              <a:pathLst>
                <a:path w="1299" h="1645" extrusionOk="0">
                  <a:moveTo>
                    <a:pt x="943" y="0"/>
                  </a:moveTo>
                  <a:lnTo>
                    <a:pt x="68" y="1318"/>
                  </a:lnTo>
                  <a:cubicBezTo>
                    <a:pt x="1" y="1414"/>
                    <a:pt x="20" y="1548"/>
                    <a:pt x="116" y="1616"/>
                  </a:cubicBezTo>
                  <a:cubicBezTo>
                    <a:pt x="155" y="1635"/>
                    <a:pt x="193" y="1645"/>
                    <a:pt x="241" y="1645"/>
                  </a:cubicBezTo>
                  <a:cubicBezTo>
                    <a:pt x="308" y="1645"/>
                    <a:pt x="376" y="1616"/>
                    <a:pt x="424" y="1558"/>
                  </a:cubicBezTo>
                  <a:lnTo>
                    <a:pt x="1299" y="241"/>
                  </a:lnTo>
                  <a:cubicBezTo>
                    <a:pt x="1184" y="154"/>
                    <a:pt x="1068" y="77"/>
                    <a:pt x="943"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5" name="Google Shape;15035;p73"/>
            <p:cNvSpPr/>
            <p:nvPr/>
          </p:nvSpPr>
          <p:spPr>
            <a:xfrm>
              <a:off x="1159866" y="1668839"/>
              <a:ext cx="45915" cy="33293"/>
            </a:xfrm>
            <a:custGeom>
              <a:avLst/>
              <a:gdLst/>
              <a:ahLst/>
              <a:cxnLst/>
              <a:rect l="l" t="t" r="r" b="b"/>
              <a:pathLst>
                <a:path w="1757" h="1274" extrusionOk="0">
                  <a:moveTo>
                    <a:pt x="1516" y="1"/>
                  </a:moveTo>
                  <a:lnTo>
                    <a:pt x="199" y="876"/>
                  </a:lnTo>
                  <a:cubicBezTo>
                    <a:pt x="1" y="1003"/>
                    <a:pt x="129" y="1273"/>
                    <a:pt x="315" y="1273"/>
                  </a:cubicBezTo>
                  <a:cubicBezTo>
                    <a:pt x="354" y="1273"/>
                    <a:pt x="397" y="1261"/>
                    <a:pt x="439" y="1232"/>
                  </a:cubicBezTo>
                  <a:lnTo>
                    <a:pt x="1757" y="357"/>
                  </a:lnTo>
                  <a:cubicBezTo>
                    <a:pt x="1680" y="232"/>
                    <a:pt x="1593" y="116"/>
                    <a:pt x="151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6" name="Google Shape;15036;p73"/>
            <p:cNvSpPr/>
            <p:nvPr/>
          </p:nvSpPr>
          <p:spPr>
            <a:xfrm>
              <a:off x="1181634" y="1734196"/>
              <a:ext cx="49286" cy="19103"/>
            </a:xfrm>
            <a:custGeom>
              <a:avLst/>
              <a:gdLst/>
              <a:ahLst/>
              <a:cxnLst/>
              <a:rect l="l" t="t" r="r" b="b"/>
              <a:pathLst>
                <a:path w="1886" h="731" extrusionOk="0">
                  <a:moveTo>
                    <a:pt x="1799" y="0"/>
                  </a:moveTo>
                  <a:lnTo>
                    <a:pt x="251" y="308"/>
                  </a:lnTo>
                  <a:cubicBezTo>
                    <a:pt x="1" y="356"/>
                    <a:pt x="39" y="731"/>
                    <a:pt x="289" y="731"/>
                  </a:cubicBezTo>
                  <a:lnTo>
                    <a:pt x="337" y="731"/>
                  </a:lnTo>
                  <a:lnTo>
                    <a:pt x="1885" y="423"/>
                  </a:lnTo>
                  <a:cubicBezTo>
                    <a:pt x="1866" y="279"/>
                    <a:pt x="1837" y="135"/>
                    <a:pt x="179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7" name="Google Shape;15037;p73"/>
            <p:cNvSpPr/>
            <p:nvPr/>
          </p:nvSpPr>
          <p:spPr>
            <a:xfrm>
              <a:off x="868776" y="1734196"/>
              <a:ext cx="48267" cy="19364"/>
            </a:xfrm>
            <a:custGeom>
              <a:avLst/>
              <a:gdLst/>
              <a:ahLst/>
              <a:cxnLst/>
              <a:rect l="l" t="t" r="r" b="b"/>
              <a:pathLst>
                <a:path w="1847" h="741" extrusionOk="0">
                  <a:moveTo>
                    <a:pt x="77" y="0"/>
                  </a:moveTo>
                  <a:cubicBezTo>
                    <a:pt x="49" y="144"/>
                    <a:pt x="20" y="279"/>
                    <a:pt x="1" y="423"/>
                  </a:cubicBezTo>
                  <a:lnTo>
                    <a:pt x="1568" y="741"/>
                  </a:lnTo>
                  <a:lnTo>
                    <a:pt x="1606" y="741"/>
                  </a:lnTo>
                  <a:cubicBezTo>
                    <a:pt x="1712" y="741"/>
                    <a:pt x="1799" y="664"/>
                    <a:pt x="1818" y="567"/>
                  </a:cubicBezTo>
                  <a:cubicBezTo>
                    <a:pt x="1847" y="452"/>
                    <a:pt x="1770" y="337"/>
                    <a:pt x="1655" y="317"/>
                  </a:cubicBezTo>
                  <a:lnTo>
                    <a:pt x="77"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8" name="Google Shape;15038;p73"/>
            <p:cNvSpPr/>
            <p:nvPr/>
          </p:nvSpPr>
          <p:spPr>
            <a:xfrm>
              <a:off x="894151" y="1668603"/>
              <a:ext cx="44007" cy="33659"/>
            </a:xfrm>
            <a:custGeom>
              <a:avLst/>
              <a:gdLst/>
              <a:ahLst/>
              <a:cxnLst/>
              <a:rect l="l" t="t" r="r" b="b"/>
              <a:pathLst>
                <a:path w="1684" h="1288" extrusionOk="0">
                  <a:moveTo>
                    <a:pt x="241" y="0"/>
                  </a:moveTo>
                  <a:cubicBezTo>
                    <a:pt x="155" y="125"/>
                    <a:pt x="68" y="241"/>
                    <a:pt x="1" y="366"/>
                  </a:cubicBezTo>
                  <a:lnTo>
                    <a:pt x="1318" y="1250"/>
                  </a:lnTo>
                  <a:cubicBezTo>
                    <a:pt x="1354" y="1275"/>
                    <a:pt x="1395" y="1287"/>
                    <a:pt x="1436" y="1287"/>
                  </a:cubicBezTo>
                  <a:cubicBezTo>
                    <a:pt x="1505" y="1287"/>
                    <a:pt x="1574" y="1253"/>
                    <a:pt x="1616" y="1193"/>
                  </a:cubicBezTo>
                  <a:cubicBezTo>
                    <a:pt x="1684" y="1097"/>
                    <a:pt x="1664" y="962"/>
                    <a:pt x="1559" y="895"/>
                  </a:cubicBezTo>
                  <a:lnTo>
                    <a:pt x="241"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9" name="Google Shape;15039;p73"/>
            <p:cNvSpPr/>
            <p:nvPr/>
          </p:nvSpPr>
          <p:spPr>
            <a:xfrm>
              <a:off x="942914" y="1619605"/>
              <a:ext cx="35462" cy="43328"/>
            </a:xfrm>
            <a:custGeom>
              <a:avLst/>
              <a:gdLst/>
              <a:ahLst/>
              <a:cxnLst/>
              <a:rect l="l" t="t" r="r" b="b"/>
              <a:pathLst>
                <a:path w="1357" h="1658" extrusionOk="0">
                  <a:moveTo>
                    <a:pt x="356" y="0"/>
                  </a:moveTo>
                  <a:lnTo>
                    <a:pt x="0" y="241"/>
                  </a:lnTo>
                  <a:lnTo>
                    <a:pt x="885" y="1558"/>
                  </a:lnTo>
                  <a:cubicBezTo>
                    <a:pt x="933" y="1628"/>
                    <a:pt x="997" y="1658"/>
                    <a:pt x="1060" y="1658"/>
                  </a:cubicBezTo>
                  <a:cubicBezTo>
                    <a:pt x="1212" y="1658"/>
                    <a:pt x="1356" y="1488"/>
                    <a:pt x="1241" y="1318"/>
                  </a:cubicBezTo>
                  <a:lnTo>
                    <a:pt x="35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0" name="Google Shape;15040;p73"/>
            <p:cNvSpPr/>
            <p:nvPr/>
          </p:nvSpPr>
          <p:spPr>
            <a:xfrm>
              <a:off x="1008506" y="1593708"/>
              <a:ext cx="19626" cy="47770"/>
            </a:xfrm>
            <a:custGeom>
              <a:avLst/>
              <a:gdLst/>
              <a:ahLst/>
              <a:cxnLst/>
              <a:rect l="l" t="t" r="r" b="b"/>
              <a:pathLst>
                <a:path w="751" h="1828" extrusionOk="0">
                  <a:moveTo>
                    <a:pt x="423" y="1"/>
                  </a:moveTo>
                  <a:cubicBezTo>
                    <a:pt x="279" y="30"/>
                    <a:pt x="135" y="58"/>
                    <a:pt x="0" y="87"/>
                  </a:cubicBezTo>
                  <a:lnTo>
                    <a:pt x="308" y="1655"/>
                  </a:lnTo>
                  <a:cubicBezTo>
                    <a:pt x="327" y="1751"/>
                    <a:pt x="414" y="1818"/>
                    <a:pt x="519" y="1828"/>
                  </a:cubicBezTo>
                  <a:lnTo>
                    <a:pt x="558" y="1828"/>
                  </a:lnTo>
                  <a:cubicBezTo>
                    <a:pt x="673" y="1799"/>
                    <a:pt x="750" y="1684"/>
                    <a:pt x="731" y="1568"/>
                  </a:cubicBezTo>
                  <a:lnTo>
                    <a:pt x="42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1" name="Google Shape;15041;p73"/>
            <p:cNvSpPr/>
            <p:nvPr/>
          </p:nvSpPr>
          <p:spPr>
            <a:xfrm>
              <a:off x="1043916" y="1591695"/>
              <a:ext cx="11838" cy="138999"/>
            </a:xfrm>
            <a:custGeom>
              <a:avLst/>
              <a:gdLst/>
              <a:ahLst/>
              <a:cxnLst/>
              <a:rect l="l" t="t" r="r" b="b"/>
              <a:pathLst>
                <a:path w="453" h="5319" extrusionOk="0">
                  <a:moveTo>
                    <a:pt x="11" y="1"/>
                  </a:moveTo>
                  <a:lnTo>
                    <a:pt x="11" y="5088"/>
                  </a:lnTo>
                  <a:cubicBezTo>
                    <a:pt x="1" y="5242"/>
                    <a:pt x="114" y="5319"/>
                    <a:pt x="227" y="5319"/>
                  </a:cubicBezTo>
                  <a:cubicBezTo>
                    <a:pt x="340" y="5319"/>
                    <a:pt x="453" y="5242"/>
                    <a:pt x="443" y="5088"/>
                  </a:cubicBezTo>
                  <a:lnTo>
                    <a:pt x="443"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2" name="Google Shape;15042;p73"/>
            <p:cNvSpPr/>
            <p:nvPr/>
          </p:nvSpPr>
          <p:spPr>
            <a:xfrm>
              <a:off x="1063777" y="1603507"/>
              <a:ext cx="61594" cy="128180"/>
            </a:xfrm>
            <a:custGeom>
              <a:avLst/>
              <a:gdLst/>
              <a:ahLst/>
              <a:cxnLst/>
              <a:rect l="l" t="t" r="r" b="b"/>
              <a:pathLst>
                <a:path w="2357" h="4905" extrusionOk="0">
                  <a:moveTo>
                    <a:pt x="1962" y="1"/>
                  </a:moveTo>
                  <a:lnTo>
                    <a:pt x="49" y="4597"/>
                  </a:lnTo>
                  <a:lnTo>
                    <a:pt x="49" y="4607"/>
                  </a:lnTo>
                  <a:cubicBezTo>
                    <a:pt x="1" y="4713"/>
                    <a:pt x="58" y="4847"/>
                    <a:pt x="164" y="4886"/>
                  </a:cubicBezTo>
                  <a:cubicBezTo>
                    <a:pt x="193" y="4895"/>
                    <a:pt x="222" y="4905"/>
                    <a:pt x="251" y="4905"/>
                  </a:cubicBezTo>
                  <a:cubicBezTo>
                    <a:pt x="337" y="4905"/>
                    <a:pt x="414" y="4847"/>
                    <a:pt x="443" y="4770"/>
                  </a:cubicBezTo>
                  <a:lnTo>
                    <a:pt x="453" y="4751"/>
                  </a:lnTo>
                  <a:lnTo>
                    <a:pt x="2357" y="164"/>
                  </a:lnTo>
                  <a:cubicBezTo>
                    <a:pt x="2289" y="135"/>
                    <a:pt x="2222" y="107"/>
                    <a:pt x="2164" y="78"/>
                  </a:cubicBezTo>
                  <a:lnTo>
                    <a:pt x="1962"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3" name="Google Shape;15043;p73"/>
            <p:cNvSpPr/>
            <p:nvPr/>
          </p:nvSpPr>
          <p:spPr>
            <a:xfrm>
              <a:off x="1081129" y="1641452"/>
              <a:ext cx="102805" cy="100662"/>
            </a:xfrm>
            <a:custGeom>
              <a:avLst/>
              <a:gdLst/>
              <a:ahLst/>
              <a:cxnLst/>
              <a:rect l="l" t="t" r="r" b="b"/>
              <a:pathLst>
                <a:path w="3934" h="3852" extrusionOk="0">
                  <a:moveTo>
                    <a:pt x="3625" y="1"/>
                  </a:moveTo>
                  <a:lnTo>
                    <a:pt x="144" y="3482"/>
                  </a:lnTo>
                  <a:lnTo>
                    <a:pt x="125" y="3501"/>
                  </a:lnTo>
                  <a:cubicBezTo>
                    <a:pt x="1" y="3662"/>
                    <a:pt x="138" y="3851"/>
                    <a:pt x="296" y="3851"/>
                  </a:cubicBezTo>
                  <a:cubicBezTo>
                    <a:pt x="345" y="3851"/>
                    <a:pt x="397" y="3833"/>
                    <a:pt x="442" y="3790"/>
                  </a:cubicBezTo>
                  <a:lnTo>
                    <a:pt x="3933" y="309"/>
                  </a:lnTo>
                  <a:cubicBezTo>
                    <a:pt x="3875" y="260"/>
                    <a:pt x="3827" y="212"/>
                    <a:pt x="3779" y="155"/>
                  </a:cubicBezTo>
                  <a:cubicBezTo>
                    <a:pt x="3731" y="97"/>
                    <a:pt x="3673" y="49"/>
                    <a:pt x="3625"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4" name="Google Shape;15044;p73"/>
            <p:cNvSpPr/>
            <p:nvPr/>
          </p:nvSpPr>
          <p:spPr>
            <a:xfrm>
              <a:off x="1091163" y="1700015"/>
              <a:ext cx="130453" cy="60758"/>
            </a:xfrm>
            <a:custGeom>
              <a:avLst/>
              <a:gdLst/>
              <a:ahLst/>
              <a:cxnLst/>
              <a:rect l="l" t="t" r="r" b="b"/>
              <a:pathLst>
                <a:path w="4992" h="2325" extrusionOk="0">
                  <a:moveTo>
                    <a:pt x="4828" y="0"/>
                  </a:moveTo>
                  <a:lnTo>
                    <a:pt x="308" y="1875"/>
                  </a:lnTo>
                  <a:lnTo>
                    <a:pt x="251" y="1904"/>
                  </a:lnTo>
                  <a:cubicBezTo>
                    <a:pt x="1" y="1988"/>
                    <a:pt x="98" y="2324"/>
                    <a:pt x="310" y="2324"/>
                  </a:cubicBezTo>
                  <a:cubicBezTo>
                    <a:pt x="342" y="2324"/>
                    <a:pt x="377" y="2316"/>
                    <a:pt x="414" y="2299"/>
                  </a:cubicBezTo>
                  <a:lnTo>
                    <a:pt x="501" y="2260"/>
                  </a:lnTo>
                  <a:lnTo>
                    <a:pt x="4991" y="404"/>
                  </a:lnTo>
                  <a:cubicBezTo>
                    <a:pt x="4963" y="337"/>
                    <a:pt x="4934" y="270"/>
                    <a:pt x="4915" y="202"/>
                  </a:cubicBezTo>
                  <a:cubicBezTo>
                    <a:pt x="4886" y="135"/>
                    <a:pt x="4857" y="68"/>
                    <a:pt x="4828"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5" name="Google Shape;15045;p73"/>
            <p:cNvSpPr/>
            <p:nvPr/>
          </p:nvSpPr>
          <p:spPr>
            <a:xfrm>
              <a:off x="878079" y="1700015"/>
              <a:ext cx="128441" cy="60784"/>
            </a:xfrm>
            <a:custGeom>
              <a:avLst/>
              <a:gdLst/>
              <a:ahLst/>
              <a:cxnLst/>
              <a:rect l="l" t="t" r="r" b="b"/>
              <a:pathLst>
                <a:path w="4915" h="2326" extrusionOk="0">
                  <a:moveTo>
                    <a:pt x="164" y="0"/>
                  </a:moveTo>
                  <a:cubicBezTo>
                    <a:pt x="135" y="68"/>
                    <a:pt x="106" y="135"/>
                    <a:pt x="77" y="202"/>
                  </a:cubicBezTo>
                  <a:cubicBezTo>
                    <a:pt x="48" y="270"/>
                    <a:pt x="20" y="337"/>
                    <a:pt x="0" y="404"/>
                  </a:cubicBezTo>
                  <a:lnTo>
                    <a:pt x="4510" y="2270"/>
                  </a:lnTo>
                  <a:lnTo>
                    <a:pt x="4597" y="2308"/>
                  </a:lnTo>
                  <a:cubicBezTo>
                    <a:pt x="4622" y="2320"/>
                    <a:pt x="4649" y="2325"/>
                    <a:pt x="4675" y="2325"/>
                  </a:cubicBezTo>
                  <a:cubicBezTo>
                    <a:pt x="4758" y="2325"/>
                    <a:pt x="4839" y="2271"/>
                    <a:pt x="4876" y="2183"/>
                  </a:cubicBezTo>
                  <a:cubicBezTo>
                    <a:pt x="4914" y="2077"/>
                    <a:pt x="4866" y="1952"/>
                    <a:pt x="4760" y="1904"/>
                  </a:cubicBezTo>
                  <a:lnTo>
                    <a:pt x="4703" y="1885"/>
                  </a:lnTo>
                  <a:lnTo>
                    <a:pt x="164"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6" name="Google Shape;15046;p73"/>
            <p:cNvSpPr/>
            <p:nvPr/>
          </p:nvSpPr>
          <p:spPr>
            <a:xfrm>
              <a:off x="974325" y="1603507"/>
              <a:ext cx="62849" cy="130715"/>
            </a:xfrm>
            <a:custGeom>
              <a:avLst/>
              <a:gdLst/>
              <a:ahLst/>
              <a:cxnLst/>
              <a:rect l="l" t="t" r="r" b="b"/>
              <a:pathLst>
                <a:path w="2405" h="5002" extrusionOk="0">
                  <a:moveTo>
                    <a:pt x="395" y="1"/>
                  </a:moveTo>
                  <a:lnTo>
                    <a:pt x="193" y="78"/>
                  </a:lnTo>
                  <a:cubicBezTo>
                    <a:pt x="125" y="107"/>
                    <a:pt x="58" y="135"/>
                    <a:pt x="0" y="164"/>
                  </a:cubicBezTo>
                  <a:lnTo>
                    <a:pt x="1904" y="4761"/>
                  </a:lnTo>
                  <a:lnTo>
                    <a:pt x="1952" y="4867"/>
                  </a:lnTo>
                  <a:cubicBezTo>
                    <a:pt x="1991" y="4943"/>
                    <a:pt x="2068" y="5001"/>
                    <a:pt x="2154" y="5001"/>
                  </a:cubicBezTo>
                  <a:cubicBezTo>
                    <a:pt x="2183" y="5001"/>
                    <a:pt x="2212" y="4992"/>
                    <a:pt x="2241" y="4982"/>
                  </a:cubicBezTo>
                  <a:cubicBezTo>
                    <a:pt x="2347" y="4943"/>
                    <a:pt x="2404" y="4818"/>
                    <a:pt x="2356" y="4703"/>
                  </a:cubicBezTo>
                  <a:lnTo>
                    <a:pt x="2318" y="4607"/>
                  </a:lnTo>
                  <a:lnTo>
                    <a:pt x="395"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7" name="Google Shape;15047;p73"/>
            <p:cNvSpPr/>
            <p:nvPr/>
          </p:nvSpPr>
          <p:spPr>
            <a:xfrm>
              <a:off x="916023" y="1641713"/>
              <a:ext cx="101290" cy="100793"/>
            </a:xfrm>
            <a:custGeom>
              <a:avLst/>
              <a:gdLst/>
              <a:ahLst/>
              <a:cxnLst/>
              <a:rect l="l" t="t" r="r" b="b"/>
              <a:pathLst>
                <a:path w="3876" h="3857" extrusionOk="0">
                  <a:moveTo>
                    <a:pt x="308" y="0"/>
                  </a:moveTo>
                  <a:cubicBezTo>
                    <a:pt x="250" y="49"/>
                    <a:pt x="202" y="97"/>
                    <a:pt x="154" y="154"/>
                  </a:cubicBezTo>
                  <a:cubicBezTo>
                    <a:pt x="97" y="202"/>
                    <a:pt x="48" y="250"/>
                    <a:pt x="0" y="308"/>
                  </a:cubicBezTo>
                  <a:lnTo>
                    <a:pt x="3491" y="3789"/>
                  </a:lnTo>
                  <a:cubicBezTo>
                    <a:pt x="3529" y="3828"/>
                    <a:pt x="3578" y="3856"/>
                    <a:pt x="3635" y="3856"/>
                  </a:cubicBezTo>
                  <a:cubicBezTo>
                    <a:pt x="3693" y="3856"/>
                    <a:pt x="3751" y="3828"/>
                    <a:pt x="3789" y="3789"/>
                  </a:cubicBezTo>
                  <a:cubicBezTo>
                    <a:pt x="3866" y="3712"/>
                    <a:pt x="3876" y="3587"/>
                    <a:pt x="3808" y="3501"/>
                  </a:cubicBezTo>
                  <a:lnTo>
                    <a:pt x="3789" y="3491"/>
                  </a:lnTo>
                  <a:lnTo>
                    <a:pt x="308"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8" name="Google Shape;15048;p73"/>
            <p:cNvSpPr/>
            <p:nvPr/>
          </p:nvSpPr>
          <p:spPr>
            <a:xfrm>
              <a:off x="992409" y="1721861"/>
              <a:ext cx="115375" cy="53049"/>
            </a:xfrm>
            <a:custGeom>
              <a:avLst/>
              <a:gdLst/>
              <a:ahLst/>
              <a:cxnLst/>
              <a:rect l="l" t="t" r="r" b="b"/>
              <a:pathLst>
                <a:path w="4415" h="2030" extrusionOk="0">
                  <a:moveTo>
                    <a:pt x="2203" y="1"/>
                  </a:moveTo>
                  <a:cubicBezTo>
                    <a:pt x="1058" y="1"/>
                    <a:pt x="106" y="876"/>
                    <a:pt x="1" y="2020"/>
                  </a:cubicBezTo>
                  <a:cubicBezTo>
                    <a:pt x="1" y="2020"/>
                    <a:pt x="1" y="2030"/>
                    <a:pt x="1" y="2030"/>
                  </a:cubicBezTo>
                  <a:lnTo>
                    <a:pt x="433" y="2030"/>
                  </a:lnTo>
                  <a:cubicBezTo>
                    <a:pt x="520" y="1116"/>
                    <a:pt x="1289" y="414"/>
                    <a:pt x="2203" y="414"/>
                  </a:cubicBezTo>
                  <a:cubicBezTo>
                    <a:pt x="3126" y="414"/>
                    <a:pt x="3895" y="1116"/>
                    <a:pt x="3982" y="2030"/>
                  </a:cubicBezTo>
                  <a:lnTo>
                    <a:pt x="4414" y="2030"/>
                  </a:lnTo>
                  <a:cubicBezTo>
                    <a:pt x="4414" y="2030"/>
                    <a:pt x="4405" y="2020"/>
                    <a:pt x="4405" y="2020"/>
                  </a:cubicBezTo>
                  <a:cubicBezTo>
                    <a:pt x="4309" y="876"/>
                    <a:pt x="3357" y="1"/>
                    <a:pt x="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49" name="Google Shape;15049;p73"/>
          <p:cNvGrpSpPr/>
          <p:nvPr/>
        </p:nvGrpSpPr>
        <p:grpSpPr>
          <a:xfrm>
            <a:off x="3117843" y="1499892"/>
            <a:ext cx="327440" cy="366744"/>
            <a:chOff x="3117843" y="1499892"/>
            <a:chExt cx="327440" cy="366744"/>
          </a:xfrm>
        </p:grpSpPr>
        <p:sp>
          <p:nvSpPr>
            <p:cNvPr id="15050" name="Google Shape;15050;p73"/>
            <p:cNvSpPr/>
            <p:nvPr/>
          </p:nvSpPr>
          <p:spPr>
            <a:xfrm>
              <a:off x="3117843" y="1499997"/>
              <a:ext cx="327440" cy="366404"/>
            </a:xfrm>
            <a:custGeom>
              <a:avLst/>
              <a:gdLst/>
              <a:ahLst/>
              <a:cxnLst/>
              <a:rect l="l" t="t" r="r" b="b"/>
              <a:pathLst>
                <a:path w="12530" h="14021" extrusionOk="0">
                  <a:moveTo>
                    <a:pt x="4202" y="0"/>
                  </a:moveTo>
                  <a:cubicBezTo>
                    <a:pt x="3414" y="0"/>
                    <a:pt x="2769" y="644"/>
                    <a:pt x="2769" y="1433"/>
                  </a:cubicBezTo>
                  <a:lnTo>
                    <a:pt x="2039" y="1433"/>
                  </a:lnTo>
                  <a:cubicBezTo>
                    <a:pt x="1702" y="1433"/>
                    <a:pt x="1423" y="1702"/>
                    <a:pt x="1423" y="2048"/>
                  </a:cubicBezTo>
                  <a:lnTo>
                    <a:pt x="1423" y="2779"/>
                  </a:lnTo>
                  <a:cubicBezTo>
                    <a:pt x="635" y="2779"/>
                    <a:pt x="0" y="3414"/>
                    <a:pt x="0" y="4202"/>
                  </a:cubicBezTo>
                  <a:cubicBezTo>
                    <a:pt x="0" y="4991"/>
                    <a:pt x="635" y="5635"/>
                    <a:pt x="1423" y="5635"/>
                  </a:cubicBezTo>
                  <a:lnTo>
                    <a:pt x="1423" y="11924"/>
                  </a:lnTo>
                  <a:cubicBezTo>
                    <a:pt x="1423" y="12260"/>
                    <a:pt x="1702" y="12539"/>
                    <a:pt x="2039" y="12539"/>
                  </a:cubicBezTo>
                  <a:lnTo>
                    <a:pt x="2769" y="12539"/>
                  </a:lnTo>
                  <a:lnTo>
                    <a:pt x="2769" y="12510"/>
                  </a:lnTo>
                  <a:lnTo>
                    <a:pt x="2769" y="12482"/>
                  </a:lnTo>
                  <a:cubicBezTo>
                    <a:pt x="2789" y="11699"/>
                    <a:pt x="3433" y="11078"/>
                    <a:pt x="4213" y="11078"/>
                  </a:cubicBezTo>
                  <a:cubicBezTo>
                    <a:pt x="4219" y="11078"/>
                    <a:pt x="4225" y="11078"/>
                    <a:pt x="4231" y="11078"/>
                  </a:cubicBezTo>
                  <a:cubicBezTo>
                    <a:pt x="5020" y="11097"/>
                    <a:pt x="5645" y="11751"/>
                    <a:pt x="5625" y="12539"/>
                  </a:cubicBezTo>
                  <a:lnTo>
                    <a:pt x="8328" y="12539"/>
                  </a:lnTo>
                  <a:cubicBezTo>
                    <a:pt x="8299" y="13337"/>
                    <a:pt x="8924" y="14001"/>
                    <a:pt x="9722" y="14020"/>
                  </a:cubicBezTo>
                  <a:cubicBezTo>
                    <a:pt x="9733" y="14020"/>
                    <a:pt x="9745" y="14021"/>
                    <a:pt x="9757" y="14021"/>
                  </a:cubicBezTo>
                  <a:cubicBezTo>
                    <a:pt x="10539" y="14021"/>
                    <a:pt x="11183" y="13383"/>
                    <a:pt x="11183" y="12597"/>
                  </a:cubicBezTo>
                  <a:lnTo>
                    <a:pt x="11183" y="12539"/>
                  </a:lnTo>
                  <a:lnTo>
                    <a:pt x="11664" y="12539"/>
                  </a:lnTo>
                  <a:cubicBezTo>
                    <a:pt x="12145" y="12530"/>
                    <a:pt x="12530" y="12135"/>
                    <a:pt x="12530" y="11664"/>
                  </a:cubicBezTo>
                  <a:lnTo>
                    <a:pt x="12530" y="11183"/>
                  </a:lnTo>
                  <a:cubicBezTo>
                    <a:pt x="11741" y="11174"/>
                    <a:pt x="11097" y="10539"/>
                    <a:pt x="11097" y="9751"/>
                  </a:cubicBezTo>
                  <a:cubicBezTo>
                    <a:pt x="11097" y="8962"/>
                    <a:pt x="11741" y="8327"/>
                    <a:pt x="12530" y="8318"/>
                  </a:cubicBezTo>
                  <a:lnTo>
                    <a:pt x="12530" y="2048"/>
                  </a:lnTo>
                  <a:cubicBezTo>
                    <a:pt x="12520" y="1702"/>
                    <a:pt x="12251" y="1433"/>
                    <a:pt x="11914" y="1433"/>
                  </a:cubicBezTo>
                  <a:lnTo>
                    <a:pt x="11174" y="1433"/>
                  </a:lnTo>
                  <a:cubicBezTo>
                    <a:pt x="11183" y="2221"/>
                    <a:pt x="10549" y="2866"/>
                    <a:pt x="9760" y="2875"/>
                  </a:cubicBezTo>
                  <a:cubicBezTo>
                    <a:pt x="8972" y="2875"/>
                    <a:pt x="8328" y="2241"/>
                    <a:pt x="8318" y="1452"/>
                  </a:cubicBezTo>
                  <a:lnTo>
                    <a:pt x="8318" y="1433"/>
                  </a:lnTo>
                  <a:lnTo>
                    <a:pt x="5625" y="1433"/>
                  </a:lnTo>
                  <a:cubicBezTo>
                    <a:pt x="5625" y="644"/>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1" name="Google Shape;15051;p73"/>
            <p:cNvSpPr/>
            <p:nvPr/>
          </p:nvSpPr>
          <p:spPr>
            <a:xfrm>
              <a:off x="3300013" y="1682427"/>
              <a:ext cx="145271" cy="184208"/>
            </a:xfrm>
            <a:custGeom>
              <a:avLst/>
              <a:gdLst/>
              <a:ahLst/>
              <a:cxnLst/>
              <a:rect l="l" t="t" r="r" b="b"/>
              <a:pathLst>
                <a:path w="5559" h="7049" extrusionOk="0">
                  <a:moveTo>
                    <a:pt x="1" y="0"/>
                  </a:moveTo>
                  <a:lnTo>
                    <a:pt x="1" y="1346"/>
                  </a:lnTo>
                  <a:cubicBezTo>
                    <a:pt x="789" y="1346"/>
                    <a:pt x="1433" y="1991"/>
                    <a:pt x="1433" y="2779"/>
                  </a:cubicBezTo>
                  <a:cubicBezTo>
                    <a:pt x="1433" y="3568"/>
                    <a:pt x="789" y="4212"/>
                    <a:pt x="1" y="4212"/>
                  </a:cubicBezTo>
                  <a:lnTo>
                    <a:pt x="1" y="5558"/>
                  </a:lnTo>
                  <a:lnTo>
                    <a:pt x="1357" y="5558"/>
                  </a:lnTo>
                  <a:lnTo>
                    <a:pt x="1357" y="5616"/>
                  </a:lnTo>
                  <a:cubicBezTo>
                    <a:pt x="1357" y="6405"/>
                    <a:pt x="1991" y="7049"/>
                    <a:pt x="2789" y="7049"/>
                  </a:cubicBezTo>
                  <a:cubicBezTo>
                    <a:pt x="3578" y="7049"/>
                    <a:pt x="4212" y="6405"/>
                    <a:pt x="4212" y="5616"/>
                  </a:cubicBezTo>
                  <a:lnTo>
                    <a:pt x="4212" y="5558"/>
                  </a:lnTo>
                  <a:lnTo>
                    <a:pt x="4693" y="5558"/>
                  </a:lnTo>
                  <a:cubicBezTo>
                    <a:pt x="5174" y="5549"/>
                    <a:pt x="5559" y="5154"/>
                    <a:pt x="5559" y="4683"/>
                  </a:cubicBezTo>
                  <a:lnTo>
                    <a:pt x="5559" y="4202"/>
                  </a:lnTo>
                  <a:cubicBezTo>
                    <a:pt x="4770" y="4193"/>
                    <a:pt x="4126" y="3558"/>
                    <a:pt x="4126" y="2770"/>
                  </a:cubicBezTo>
                  <a:cubicBezTo>
                    <a:pt x="4126" y="1981"/>
                    <a:pt x="4770" y="1346"/>
                    <a:pt x="5559" y="1337"/>
                  </a:cubicBezTo>
                  <a:lnTo>
                    <a:pt x="5559" y="0"/>
                  </a:lnTo>
                  <a:lnTo>
                    <a:pt x="4212" y="0"/>
                  </a:lnTo>
                  <a:cubicBezTo>
                    <a:pt x="4212" y="789"/>
                    <a:pt x="3568" y="1433"/>
                    <a:pt x="2780" y="1433"/>
                  </a:cubicBezTo>
                  <a:cubicBezTo>
                    <a:pt x="1991" y="1433"/>
                    <a:pt x="1347" y="789"/>
                    <a:pt x="134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2" name="Google Shape;15052;p73"/>
            <p:cNvSpPr/>
            <p:nvPr/>
          </p:nvSpPr>
          <p:spPr>
            <a:xfrm>
              <a:off x="3262826" y="1537183"/>
              <a:ext cx="182457" cy="182718"/>
            </a:xfrm>
            <a:custGeom>
              <a:avLst/>
              <a:gdLst/>
              <a:ahLst/>
              <a:cxnLst/>
              <a:rect l="l" t="t" r="r" b="b"/>
              <a:pathLst>
                <a:path w="6982" h="6992" extrusionOk="0">
                  <a:moveTo>
                    <a:pt x="1424" y="0"/>
                  </a:moveTo>
                  <a:lnTo>
                    <a:pt x="1424" y="1366"/>
                  </a:lnTo>
                  <a:cubicBezTo>
                    <a:pt x="635" y="1366"/>
                    <a:pt x="0" y="2000"/>
                    <a:pt x="0" y="2789"/>
                  </a:cubicBezTo>
                  <a:cubicBezTo>
                    <a:pt x="0" y="3577"/>
                    <a:pt x="635" y="4222"/>
                    <a:pt x="1424" y="4222"/>
                  </a:cubicBezTo>
                  <a:lnTo>
                    <a:pt x="1424" y="5558"/>
                  </a:lnTo>
                  <a:lnTo>
                    <a:pt x="2780" y="5558"/>
                  </a:lnTo>
                  <a:cubicBezTo>
                    <a:pt x="2780" y="6347"/>
                    <a:pt x="3414" y="6991"/>
                    <a:pt x="4212" y="6991"/>
                  </a:cubicBezTo>
                  <a:cubicBezTo>
                    <a:pt x="5001" y="6991"/>
                    <a:pt x="5635" y="6347"/>
                    <a:pt x="5635" y="5558"/>
                  </a:cubicBezTo>
                  <a:lnTo>
                    <a:pt x="6982" y="5558"/>
                  </a:lnTo>
                  <a:lnTo>
                    <a:pt x="6982" y="625"/>
                  </a:lnTo>
                  <a:cubicBezTo>
                    <a:pt x="6982" y="279"/>
                    <a:pt x="6703" y="0"/>
                    <a:pt x="6366" y="0"/>
                  </a:cubicBezTo>
                  <a:lnTo>
                    <a:pt x="5626" y="0"/>
                  </a:lnTo>
                  <a:lnTo>
                    <a:pt x="5626" y="29"/>
                  </a:lnTo>
                  <a:cubicBezTo>
                    <a:pt x="5626" y="818"/>
                    <a:pt x="4991" y="1452"/>
                    <a:pt x="4203" y="1452"/>
                  </a:cubicBezTo>
                  <a:cubicBezTo>
                    <a:pt x="3414" y="1452"/>
                    <a:pt x="2770" y="818"/>
                    <a:pt x="2770" y="29"/>
                  </a:cubicBezTo>
                  <a:lnTo>
                    <a:pt x="2770"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3" name="Google Shape;15053;p73"/>
            <p:cNvSpPr/>
            <p:nvPr/>
          </p:nvSpPr>
          <p:spPr>
            <a:xfrm>
              <a:off x="3155030" y="1682427"/>
              <a:ext cx="182457" cy="145271"/>
            </a:xfrm>
            <a:custGeom>
              <a:avLst/>
              <a:gdLst/>
              <a:ahLst/>
              <a:cxnLst/>
              <a:rect l="l" t="t" r="r" b="b"/>
              <a:pathLst>
                <a:path w="6982" h="5559" extrusionOk="0">
                  <a:moveTo>
                    <a:pt x="0" y="0"/>
                  </a:moveTo>
                  <a:lnTo>
                    <a:pt x="0" y="4933"/>
                  </a:lnTo>
                  <a:cubicBezTo>
                    <a:pt x="0" y="5279"/>
                    <a:pt x="279" y="5549"/>
                    <a:pt x="616" y="5558"/>
                  </a:cubicBezTo>
                  <a:lnTo>
                    <a:pt x="1346" y="5558"/>
                  </a:lnTo>
                  <a:lnTo>
                    <a:pt x="1346" y="5529"/>
                  </a:lnTo>
                  <a:lnTo>
                    <a:pt x="1346" y="5501"/>
                  </a:lnTo>
                  <a:cubicBezTo>
                    <a:pt x="1356" y="4718"/>
                    <a:pt x="1991" y="4087"/>
                    <a:pt x="2771" y="4087"/>
                  </a:cubicBezTo>
                  <a:cubicBezTo>
                    <a:pt x="2777" y="4087"/>
                    <a:pt x="2783" y="4087"/>
                    <a:pt x="2789" y="4087"/>
                  </a:cubicBezTo>
                  <a:cubicBezTo>
                    <a:pt x="3577" y="4097"/>
                    <a:pt x="4212" y="4741"/>
                    <a:pt x="4202" y="5529"/>
                  </a:cubicBezTo>
                  <a:lnTo>
                    <a:pt x="4202" y="5558"/>
                  </a:lnTo>
                  <a:lnTo>
                    <a:pt x="5549" y="5558"/>
                  </a:lnTo>
                  <a:lnTo>
                    <a:pt x="5549" y="4202"/>
                  </a:lnTo>
                  <a:cubicBezTo>
                    <a:pt x="6337" y="4202"/>
                    <a:pt x="6981" y="3568"/>
                    <a:pt x="6981" y="2779"/>
                  </a:cubicBezTo>
                  <a:cubicBezTo>
                    <a:pt x="6981" y="1991"/>
                    <a:pt x="6337" y="1356"/>
                    <a:pt x="5549" y="1346"/>
                  </a:cubicBezTo>
                  <a:lnTo>
                    <a:pt x="5549" y="0"/>
                  </a:lnTo>
                  <a:lnTo>
                    <a:pt x="4202" y="0"/>
                  </a:lnTo>
                  <a:cubicBezTo>
                    <a:pt x="4202" y="789"/>
                    <a:pt x="3568" y="1433"/>
                    <a:pt x="2779" y="1433"/>
                  </a:cubicBezTo>
                  <a:cubicBezTo>
                    <a:pt x="1991" y="1433"/>
                    <a:pt x="1346" y="789"/>
                    <a:pt x="134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4" name="Google Shape;15054;p73"/>
            <p:cNvSpPr/>
            <p:nvPr/>
          </p:nvSpPr>
          <p:spPr>
            <a:xfrm>
              <a:off x="3117843" y="1499997"/>
              <a:ext cx="182196" cy="219905"/>
            </a:xfrm>
            <a:custGeom>
              <a:avLst/>
              <a:gdLst/>
              <a:ahLst/>
              <a:cxnLst/>
              <a:rect l="l" t="t" r="r" b="b"/>
              <a:pathLst>
                <a:path w="6972" h="8415" extrusionOk="0">
                  <a:moveTo>
                    <a:pt x="4202" y="0"/>
                  </a:moveTo>
                  <a:cubicBezTo>
                    <a:pt x="3414" y="0"/>
                    <a:pt x="2769" y="635"/>
                    <a:pt x="2769" y="1423"/>
                  </a:cubicBezTo>
                  <a:lnTo>
                    <a:pt x="2039" y="1423"/>
                  </a:lnTo>
                  <a:cubicBezTo>
                    <a:pt x="1702" y="1423"/>
                    <a:pt x="1423" y="1702"/>
                    <a:pt x="1423" y="2048"/>
                  </a:cubicBezTo>
                  <a:lnTo>
                    <a:pt x="1423" y="2779"/>
                  </a:lnTo>
                  <a:cubicBezTo>
                    <a:pt x="635" y="2779"/>
                    <a:pt x="0" y="3414"/>
                    <a:pt x="0" y="4212"/>
                  </a:cubicBezTo>
                  <a:cubicBezTo>
                    <a:pt x="0" y="5000"/>
                    <a:pt x="635" y="5635"/>
                    <a:pt x="1423" y="5635"/>
                  </a:cubicBezTo>
                  <a:lnTo>
                    <a:pt x="1423" y="6981"/>
                  </a:lnTo>
                  <a:lnTo>
                    <a:pt x="2769" y="6981"/>
                  </a:lnTo>
                  <a:cubicBezTo>
                    <a:pt x="2769" y="7770"/>
                    <a:pt x="3414" y="8414"/>
                    <a:pt x="4202" y="8414"/>
                  </a:cubicBezTo>
                  <a:cubicBezTo>
                    <a:pt x="4991" y="8414"/>
                    <a:pt x="5625" y="7770"/>
                    <a:pt x="5625" y="6981"/>
                  </a:cubicBezTo>
                  <a:lnTo>
                    <a:pt x="6972" y="6981"/>
                  </a:lnTo>
                  <a:lnTo>
                    <a:pt x="6972" y="5635"/>
                  </a:lnTo>
                  <a:cubicBezTo>
                    <a:pt x="6183" y="5635"/>
                    <a:pt x="5548" y="4991"/>
                    <a:pt x="5548" y="4212"/>
                  </a:cubicBezTo>
                  <a:cubicBezTo>
                    <a:pt x="5548" y="3414"/>
                    <a:pt x="6183" y="2779"/>
                    <a:pt x="6972" y="2779"/>
                  </a:cubicBezTo>
                  <a:lnTo>
                    <a:pt x="6972" y="1423"/>
                  </a:lnTo>
                  <a:lnTo>
                    <a:pt x="5625" y="1423"/>
                  </a:lnTo>
                  <a:cubicBezTo>
                    <a:pt x="5625" y="635"/>
                    <a:pt x="4991" y="0"/>
                    <a:pt x="4202"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5" name="Google Shape;15055;p73"/>
            <p:cNvSpPr/>
            <p:nvPr/>
          </p:nvSpPr>
          <p:spPr>
            <a:xfrm>
              <a:off x="3155030" y="1682427"/>
              <a:ext cx="35200" cy="145271"/>
            </a:xfrm>
            <a:custGeom>
              <a:avLst/>
              <a:gdLst/>
              <a:ahLst/>
              <a:cxnLst/>
              <a:rect l="l" t="t" r="r" b="b"/>
              <a:pathLst>
                <a:path w="1347" h="5559" extrusionOk="0">
                  <a:moveTo>
                    <a:pt x="0" y="0"/>
                  </a:moveTo>
                  <a:lnTo>
                    <a:pt x="0" y="4933"/>
                  </a:lnTo>
                  <a:cubicBezTo>
                    <a:pt x="0" y="5279"/>
                    <a:pt x="279" y="5549"/>
                    <a:pt x="616" y="5558"/>
                  </a:cubicBezTo>
                  <a:lnTo>
                    <a:pt x="1346" y="5558"/>
                  </a:lnTo>
                  <a:lnTo>
                    <a:pt x="1346" y="5529"/>
                  </a:lnTo>
                  <a:cubicBezTo>
                    <a:pt x="1346" y="5520"/>
                    <a:pt x="1346" y="5510"/>
                    <a:pt x="1346" y="5501"/>
                  </a:cubicBezTo>
                  <a:cubicBezTo>
                    <a:pt x="1125" y="5395"/>
                    <a:pt x="981" y="5183"/>
                    <a:pt x="981" y="4943"/>
                  </a:cubicBezTo>
                  <a:lnTo>
                    <a:pt x="981"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6" name="Google Shape;15056;p73"/>
            <p:cNvSpPr/>
            <p:nvPr/>
          </p:nvSpPr>
          <p:spPr>
            <a:xfrm>
              <a:off x="3117843" y="1499892"/>
              <a:ext cx="122640" cy="182562"/>
            </a:xfrm>
            <a:custGeom>
              <a:avLst/>
              <a:gdLst/>
              <a:ahLst/>
              <a:cxnLst/>
              <a:rect l="l" t="t" r="r" b="b"/>
              <a:pathLst>
                <a:path w="4693" h="6986" extrusionOk="0">
                  <a:moveTo>
                    <a:pt x="4195" y="0"/>
                  </a:moveTo>
                  <a:cubicBezTo>
                    <a:pt x="3439" y="0"/>
                    <a:pt x="2769" y="613"/>
                    <a:pt x="2769" y="1427"/>
                  </a:cubicBezTo>
                  <a:lnTo>
                    <a:pt x="2039" y="1427"/>
                  </a:lnTo>
                  <a:cubicBezTo>
                    <a:pt x="1702" y="1427"/>
                    <a:pt x="1423" y="1706"/>
                    <a:pt x="1423" y="2052"/>
                  </a:cubicBezTo>
                  <a:lnTo>
                    <a:pt x="1423" y="2783"/>
                  </a:lnTo>
                  <a:cubicBezTo>
                    <a:pt x="635" y="2783"/>
                    <a:pt x="0" y="3418"/>
                    <a:pt x="0" y="4216"/>
                  </a:cubicBezTo>
                  <a:cubicBezTo>
                    <a:pt x="0" y="5004"/>
                    <a:pt x="635" y="5639"/>
                    <a:pt x="1423" y="5639"/>
                  </a:cubicBezTo>
                  <a:lnTo>
                    <a:pt x="1423" y="6985"/>
                  </a:lnTo>
                  <a:lnTo>
                    <a:pt x="2404" y="6985"/>
                  </a:lnTo>
                  <a:lnTo>
                    <a:pt x="2404" y="5639"/>
                  </a:lnTo>
                  <a:cubicBezTo>
                    <a:pt x="1616" y="5639"/>
                    <a:pt x="981" y="4995"/>
                    <a:pt x="981" y="4206"/>
                  </a:cubicBezTo>
                  <a:cubicBezTo>
                    <a:pt x="981" y="3418"/>
                    <a:pt x="1616" y="2783"/>
                    <a:pt x="2404" y="2783"/>
                  </a:cubicBezTo>
                  <a:lnTo>
                    <a:pt x="2404" y="2052"/>
                  </a:lnTo>
                  <a:cubicBezTo>
                    <a:pt x="2404" y="1712"/>
                    <a:pt x="2674" y="1437"/>
                    <a:pt x="3012" y="1437"/>
                  </a:cubicBezTo>
                  <a:cubicBezTo>
                    <a:pt x="3017" y="1437"/>
                    <a:pt x="3023" y="1437"/>
                    <a:pt x="3029" y="1437"/>
                  </a:cubicBezTo>
                  <a:lnTo>
                    <a:pt x="3760" y="1437"/>
                  </a:lnTo>
                  <a:cubicBezTo>
                    <a:pt x="3760" y="831"/>
                    <a:pt x="4135" y="302"/>
                    <a:pt x="4693" y="91"/>
                  </a:cubicBezTo>
                  <a:cubicBezTo>
                    <a:pt x="4527" y="29"/>
                    <a:pt x="4359" y="0"/>
                    <a:pt x="4195" y="0"/>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57" name="Google Shape;15057;p73"/>
          <p:cNvGrpSpPr/>
          <p:nvPr/>
        </p:nvGrpSpPr>
        <p:grpSpPr>
          <a:xfrm>
            <a:off x="2667005" y="1499997"/>
            <a:ext cx="336770" cy="366639"/>
            <a:chOff x="2667005" y="1499997"/>
            <a:chExt cx="336770" cy="366639"/>
          </a:xfrm>
        </p:grpSpPr>
        <p:sp>
          <p:nvSpPr>
            <p:cNvPr id="15058" name="Google Shape;15058;p73"/>
            <p:cNvSpPr/>
            <p:nvPr/>
          </p:nvSpPr>
          <p:spPr>
            <a:xfrm>
              <a:off x="2684593" y="1596974"/>
              <a:ext cx="229731" cy="252335"/>
            </a:xfrm>
            <a:custGeom>
              <a:avLst/>
              <a:gdLst/>
              <a:ahLst/>
              <a:cxnLst/>
              <a:rect l="l" t="t" r="r" b="b"/>
              <a:pathLst>
                <a:path w="8791" h="9656" extrusionOk="0">
                  <a:moveTo>
                    <a:pt x="1" y="1"/>
                  </a:moveTo>
                  <a:lnTo>
                    <a:pt x="1" y="9655"/>
                  </a:lnTo>
                  <a:lnTo>
                    <a:pt x="8790" y="9655"/>
                  </a:lnTo>
                  <a:lnTo>
                    <a:pt x="8790" y="905"/>
                  </a:lnTo>
                  <a:cubicBezTo>
                    <a:pt x="8790" y="405"/>
                    <a:pt x="8386" y="1"/>
                    <a:pt x="7886"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9" name="Google Shape;15059;p73"/>
            <p:cNvSpPr/>
            <p:nvPr/>
          </p:nvSpPr>
          <p:spPr>
            <a:xfrm>
              <a:off x="2717781" y="1638185"/>
              <a:ext cx="163119" cy="168137"/>
            </a:xfrm>
            <a:custGeom>
              <a:avLst/>
              <a:gdLst/>
              <a:ahLst/>
              <a:cxnLst/>
              <a:rect l="l" t="t" r="r" b="b"/>
              <a:pathLst>
                <a:path w="6242" h="6434" extrusionOk="0">
                  <a:moveTo>
                    <a:pt x="548" y="1"/>
                  </a:moveTo>
                  <a:cubicBezTo>
                    <a:pt x="250" y="1"/>
                    <a:pt x="0" y="251"/>
                    <a:pt x="10" y="549"/>
                  </a:cubicBezTo>
                  <a:lnTo>
                    <a:pt x="10" y="5895"/>
                  </a:lnTo>
                  <a:cubicBezTo>
                    <a:pt x="10" y="6194"/>
                    <a:pt x="250" y="6434"/>
                    <a:pt x="548" y="6434"/>
                  </a:cubicBezTo>
                  <a:lnTo>
                    <a:pt x="5703" y="6434"/>
                  </a:lnTo>
                  <a:cubicBezTo>
                    <a:pt x="6001" y="6434"/>
                    <a:pt x="6241" y="6194"/>
                    <a:pt x="6241" y="5895"/>
                  </a:cubicBezTo>
                  <a:lnTo>
                    <a:pt x="6241" y="549"/>
                  </a:lnTo>
                  <a:cubicBezTo>
                    <a:pt x="6241" y="251"/>
                    <a:pt x="6001" y="1"/>
                    <a:pt x="5703"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0" name="Google Shape;15060;p73"/>
            <p:cNvSpPr/>
            <p:nvPr/>
          </p:nvSpPr>
          <p:spPr>
            <a:xfrm>
              <a:off x="2740386" y="1638185"/>
              <a:ext cx="140514" cy="168137"/>
            </a:xfrm>
            <a:custGeom>
              <a:avLst/>
              <a:gdLst/>
              <a:ahLst/>
              <a:cxnLst/>
              <a:rect l="l" t="t" r="r" b="b"/>
              <a:pathLst>
                <a:path w="5377" h="6434" extrusionOk="0">
                  <a:moveTo>
                    <a:pt x="549" y="1"/>
                  </a:moveTo>
                  <a:cubicBezTo>
                    <a:pt x="241" y="1"/>
                    <a:pt x="1" y="251"/>
                    <a:pt x="1" y="549"/>
                  </a:cubicBezTo>
                  <a:lnTo>
                    <a:pt x="1" y="5895"/>
                  </a:lnTo>
                  <a:cubicBezTo>
                    <a:pt x="1" y="6194"/>
                    <a:pt x="241" y="6434"/>
                    <a:pt x="549" y="6434"/>
                  </a:cubicBezTo>
                  <a:lnTo>
                    <a:pt x="4838" y="6434"/>
                  </a:lnTo>
                  <a:cubicBezTo>
                    <a:pt x="5136" y="6434"/>
                    <a:pt x="5376" y="6194"/>
                    <a:pt x="5376" y="5895"/>
                  </a:cubicBezTo>
                  <a:lnTo>
                    <a:pt x="5376" y="549"/>
                  </a:lnTo>
                  <a:cubicBezTo>
                    <a:pt x="5376" y="251"/>
                    <a:pt x="5136" y="1"/>
                    <a:pt x="4838"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1" name="Google Shape;15061;p73"/>
            <p:cNvSpPr/>
            <p:nvPr/>
          </p:nvSpPr>
          <p:spPr>
            <a:xfrm>
              <a:off x="2725830" y="1719170"/>
              <a:ext cx="108581" cy="87152"/>
            </a:xfrm>
            <a:custGeom>
              <a:avLst/>
              <a:gdLst/>
              <a:ahLst/>
              <a:cxnLst/>
              <a:rect l="l" t="t" r="r" b="b"/>
              <a:pathLst>
                <a:path w="4155" h="3335" extrusionOk="0">
                  <a:moveTo>
                    <a:pt x="2059" y="1"/>
                  </a:moveTo>
                  <a:cubicBezTo>
                    <a:pt x="1832" y="1"/>
                    <a:pt x="1606" y="118"/>
                    <a:pt x="1491" y="354"/>
                  </a:cubicBezTo>
                  <a:lnTo>
                    <a:pt x="1039" y="1248"/>
                  </a:lnTo>
                  <a:lnTo>
                    <a:pt x="1019" y="1277"/>
                  </a:lnTo>
                  <a:lnTo>
                    <a:pt x="0" y="3287"/>
                  </a:lnTo>
                  <a:cubicBezTo>
                    <a:pt x="77" y="3316"/>
                    <a:pt x="154" y="3335"/>
                    <a:pt x="240" y="3335"/>
                  </a:cubicBezTo>
                  <a:lnTo>
                    <a:pt x="4154" y="3335"/>
                  </a:lnTo>
                  <a:lnTo>
                    <a:pt x="3106" y="1277"/>
                  </a:lnTo>
                  <a:lnTo>
                    <a:pt x="3087" y="1248"/>
                  </a:lnTo>
                  <a:lnTo>
                    <a:pt x="2635" y="354"/>
                  </a:lnTo>
                  <a:cubicBezTo>
                    <a:pt x="2515" y="118"/>
                    <a:pt x="2286" y="1"/>
                    <a:pt x="205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2" name="Google Shape;15062;p73"/>
            <p:cNvSpPr/>
            <p:nvPr/>
          </p:nvSpPr>
          <p:spPr>
            <a:xfrm>
              <a:off x="2725830" y="1776400"/>
              <a:ext cx="28903" cy="29922"/>
            </a:xfrm>
            <a:custGeom>
              <a:avLst/>
              <a:gdLst/>
              <a:ahLst/>
              <a:cxnLst/>
              <a:rect l="l" t="t" r="r" b="b"/>
              <a:pathLst>
                <a:path w="1106" h="1145" extrusionOk="0">
                  <a:moveTo>
                    <a:pt x="558" y="1"/>
                  </a:moveTo>
                  <a:lnTo>
                    <a:pt x="0" y="1097"/>
                  </a:lnTo>
                  <a:cubicBezTo>
                    <a:pt x="77" y="1126"/>
                    <a:pt x="163" y="1145"/>
                    <a:pt x="240" y="1145"/>
                  </a:cubicBezTo>
                  <a:lnTo>
                    <a:pt x="1106" y="1145"/>
                  </a:lnTo>
                  <a:cubicBezTo>
                    <a:pt x="798" y="1145"/>
                    <a:pt x="558" y="905"/>
                    <a:pt x="558" y="597"/>
                  </a:cubicBezTo>
                  <a:lnTo>
                    <a:pt x="558" y="1"/>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3" name="Google Shape;15063;p73"/>
            <p:cNvSpPr/>
            <p:nvPr/>
          </p:nvSpPr>
          <p:spPr>
            <a:xfrm>
              <a:off x="2799445" y="1662828"/>
              <a:ext cx="60340" cy="55244"/>
            </a:xfrm>
            <a:custGeom>
              <a:avLst/>
              <a:gdLst/>
              <a:ahLst/>
              <a:cxnLst/>
              <a:rect l="l" t="t" r="r" b="b"/>
              <a:pathLst>
                <a:path w="2309" h="2114" extrusionOk="0">
                  <a:moveTo>
                    <a:pt x="1193" y="0"/>
                  </a:moveTo>
                  <a:cubicBezTo>
                    <a:pt x="385" y="116"/>
                    <a:pt x="1" y="1048"/>
                    <a:pt x="491" y="1693"/>
                  </a:cubicBezTo>
                  <a:cubicBezTo>
                    <a:pt x="707" y="1977"/>
                    <a:pt x="1025" y="2113"/>
                    <a:pt x="1339" y="2113"/>
                  </a:cubicBezTo>
                  <a:cubicBezTo>
                    <a:pt x="1738" y="2113"/>
                    <a:pt x="2131" y="1895"/>
                    <a:pt x="2308" y="1481"/>
                  </a:cubicBezTo>
                  <a:lnTo>
                    <a:pt x="2308" y="1481"/>
                  </a:lnTo>
                  <a:cubicBezTo>
                    <a:pt x="2261" y="1487"/>
                    <a:pt x="2213" y="1490"/>
                    <a:pt x="2167" y="1490"/>
                  </a:cubicBezTo>
                  <a:cubicBezTo>
                    <a:pt x="1421" y="1490"/>
                    <a:pt x="885" y="715"/>
                    <a:pt x="1193"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4" name="Google Shape;15064;p73"/>
            <p:cNvSpPr/>
            <p:nvPr/>
          </p:nvSpPr>
          <p:spPr>
            <a:xfrm>
              <a:off x="2752955" y="1719170"/>
              <a:ext cx="53545" cy="46019"/>
            </a:xfrm>
            <a:custGeom>
              <a:avLst/>
              <a:gdLst/>
              <a:ahLst/>
              <a:cxnLst/>
              <a:rect l="l" t="t" r="r" b="b"/>
              <a:pathLst>
                <a:path w="2049" h="1761" extrusionOk="0">
                  <a:moveTo>
                    <a:pt x="1025" y="1"/>
                  </a:moveTo>
                  <a:cubicBezTo>
                    <a:pt x="799" y="1"/>
                    <a:pt x="573" y="118"/>
                    <a:pt x="453" y="354"/>
                  </a:cubicBezTo>
                  <a:lnTo>
                    <a:pt x="1" y="1248"/>
                  </a:lnTo>
                  <a:cubicBezTo>
                    <a:pt x="255" y="1590"/>
                    <a:pt x="640" y="1760"/>
                    <a:pt x="1025" y="1760"/>
                  </a:cubicBezTo>
                  <a:cubicBezTo>
                    <a:pt x="1409" y="1760"/>
                    <a:pt x="1794" y="1590"/>
                    <a:pt x="2049" y="1248"/>
                  </a:cubicBezTo>
                  <a:lnTo>
                    <a:pt x="1597" y="354"/>
                  </a:lnTo>
                  <a:cubicBezTo>
                    <a:pt x="1477" y="118"/>
                    <a:pt x="1251" y="1"/>
                    <a:pt x="1025" y="1"/>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5" name="Google Shape;15065;p73"/>
            <p:cNvSpPr/>
            <p:nvPr/>
          </p:nvSpPr>
          <p:spPr>
            <a:xfrm>
              <a:off x="2679079" y="1512044"/>
              <a:ext cx="312623" cy="342545"/>
            </a:xfrm>
            <a:custGeom>
              <a:avLst/>
              <a:gdLst/>
              <a:ahLst/>
              <a:cxnLst/>
              <a:rect l="l" t="t" r="r" b="b"/>
              <a:pathLst>
                <a:path w="11963" h="13108" extrusionOk="0">
                  <a:moveTo>
                    <a:pt x="11540" y="433"/>
                  </a:moveTo>
                  <a:lnTo>
                    <a:pt x="11540" y="12674"/>
                  </a:lnTo>
                  <a:lnTo>
                    <a:pt x="424" y="12674"/>
                  </a:lnTo>
                  <a:lnTo>
                    <a:pt x="424" y="433"/>
                  </a:lnTo>
                  <a:close/>
                  <a:moveTo>
                    <a:pt x="212" y="1"/>
                  </a:moveTo>
                  <a:cubicBezTo>
                    <a:pt x="97" y="1"/>
                    <a:pt x="0" y="97"/>
                    <a:pt x="0" y="212"/>
                  </a:cubicBezTo>
                  <a:lnTo>
                    <a:pt x="0" y="12896"/>
                  </a:lnTo>
                  <a:cubicBezTo>
                    <a:pt x="0" y="13011"/>
                    <a:pt x="97" y="13107"/>
                    <a:pt x="212" y="13107"/>
                  </a:cubicBezTo>
                  <a:lnTo>
                    <a:pt x="11751" y="13107"/>
                  </a:lnTo>
                  <a:cubicBezTo>
                    <a:pt x="11867" y="13107"/>
                    <a:pt x="11963" y="13011"/>
                    <a:pt x="11963" y="12896"/>
                  </a:cubicBezTo>
                  <a:lnTo>
                    <a:pt x="11963" y="212"/>
                  </a:lnTo>
                  <a:cubicBezTo>
                    <a:pt x="11963" y="97"/>
                    <a:pt x="11867" y="1"/>
                    <a:pt x="1175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6" name="Google Shape;15066;p73"/>
            <p:cNvSpPr/>
            <p:nvPr/>
          </p:nvSpPr>
          <p:spPr>
            <a:xfrm>
              <a:off x="2667005" y="1499997"/>
              <a:ext cx="35227" cy="35200"/>
            </a:xfrm>
            <a:custGeom>
              <a:avLst/>
              <a:gdLst/>
              <a:ahLst/>
              <a:cxnLst/>
              <a:rect l="l" t="t" r="r" b="b"/>
              <a:pathLst>
                <a:path w="1348" h="1347" extrusionOk="0">
                  <a:moveTo>
                    <a:pt x="203" y="0"/>
                  </a:moveTo>
                  <a:cubicBezTo>
                    <a:pt x="87" y="0"/>
                    <a:pt x="1" y="96"/>
                    <a:pt x="1" y="202"/>
                  </a:cubicBezTo>
                  <a:lnTo>
                    <a:pt x="1" y="1144"/>
                  </a:lnTo>
                  <a:cubicBezTo>
                    <a:pt x="1" y="1260"/>
                    <a:pt x="87" y="1346"/>
                    <a:pt x="203" y="1346"/>
                  </a:cubicBezTo>
                  <a:lnTo>
                    <a:pt x="1145" y="1346"/>
                  </a:lnTo>
                  <a:cubicBezTo>
                    <a:pt x="1251" y="1346"/>
                    <a:pt x="1347" y="1260"/>
                    <a:pt x="1347" y="1144"/>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7" name="Google Shape;15067;p73"/>
            <p:cNvSpPr/>
            <p:nvPr/>
          </p:nvSpPr>
          <p:spPr>
            <a:xfrm>
              <a:off x="2818051" y="1499997"/>
              <a:ext cx="35436" cy="35200"/>
            </a:xfrm>
            <a:custGeom>
              <a:avLst/>
              <a:gdLst/>
              <a:ahLst/>
              <a:cxnLst/>
              <a:rect l="l" t="t" r="r" b="b"/>
              <a:pathLst>
                <a:path w="1356" h="1347" extrusionOk="0">
                  <a:moveTo>
                    <a:pt x="212" y="0"/>
                  </a:moveTo>
                  <a:cubicBezTo>
                    <a:pt x="96" y="0"/>
                    <a:pt x="0" y="87"/>
                    <a:pt x="0" y="202"/>
                  </a:cubicBezTo>
                  <a:lnTo>
                    <a:pt x="0" y="1144"/>
                  </a:lnTo>
                  <a:cubicBezTo>
                    <a:pt x="0" y="1260"/>
                    <a:pt x="96" y="1346"/>
                    <a:pt x="212" y="1346"/>
                  </a:cubicBezTo>
                  <a:lnTo>
                    <a:pt x="1144" y="1346"/>
                  </a:lnTo>
                  <a:cubicBezTo>
                    <a:pt x="1260" y="1346"/>
                    <a:pt x="1356" y="1260"/>
                    <a:pt x="1356" y="1144"/>
                  </a:cubicBezTo>
                  <a:lnTo>
                    <a:pt x="1356" y="202"/>
                  </a:lnTo>
                  <a:cubicBezTo>
                    <a:pt x="1356" y="87"/>
                    <a:pt x="126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8" name="Google Shape;15068;p73"/>
            <p:cNvSpPr/>
            <p:nvPr/>
          </p:nvSpPr>
          <p:spPr>
            <a:xfrm>
              <a:off x="2968575" y="1499997"/>
              <a:ext cx="35200" cy="35200"/>
            </a:xfrm>
            <a:custGeom>
              <a:avLst/>
              <a:gdLst/>
              <a:ahLst/>
              <a:cxnLst/>
              <a:rect l="l" t="t" r="r" b="b"/>
              <a:pathLst>
                <a:path w="1347" h="1347" extrusionOk="0">
                  <a:moveTo>
                    <a:pt x="202" y="0"/>
                  </a:moveTo>
                  <a:cubicBezTo>
                    <a:pt x="87" y="0"/>
                    <a:pt x="0" y="87"/>
                    <a:pt x="0" y="202"/>
                  </a:cubicBezTo>
                  <a:lnTo>
                    <a:pt x="0" y="1144"/>
                  </a:lnTo>
                  <a:cubicBezTo>
                    <a:pt x="0" y="1260"/>
                    <a:pt x="87" y="1346"/>
                    <a:pt x="202" y="1346"/>
                  </a:cubicBezTo>
                  <a:lnTo>
                    <a:pt x="1144" y="1346"/>
                  </a:lnTo>
                  <a:cubicBezTo>
                    <a:pt x="1250" y="1346"/>
                    <a:pt x="1346" y="1260"/>
                    <a:pt x="1346" y="1144"/>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9" name="Google Shape;15069;p73"/>
            <p:cNvSpPr/>
            <p:nvPr/>
          </p:nvSpPr>
          <p:spPr>
            <a:xfrm>
              <a:off x="2667005" y="1831435"/>
              <a:ext cx="35227" cy="35200"/>
            </a:xfrm>
            <a:custGeom>
              <a:avLst/>
              <a:gdLst/>
              <a:ahLst/>
              <a:cxnLst/>
              <a:rect l="l" t="t" r="r" b="b"/>
              <a:pathLst>
                <a:path w="1348" h="1347" extrusionOk="0">
                  <a:moveTo>
                    <a:pt x="203" y="1"/>
                  </a:moveTo>
                  <a:cubicBezTo>
                    <a:pt x="87" y="1"/>
                    <a:pt x="1" y="87"/>
                    <a:pt x="1" y="202"/>
                  </a:cubicBezTo>
                  <a:lnTo>
                    <a:pt x="1" y="1145"/>
                  </a:lnTo>
                  <a:cubicBezTo>
                    <a:pt x="1" y="1251"/>
                    <a:pt x="87" y="1347"/>
                    <a:pt x="203" y="1347"/>
                  </a:cubicBezTo>
                  <a:lnTo>
                    <a:pt x="1145" y="1347"/>
                  </a:lnTo>
                  <a:cubicBezTo>
                    <a:pt x="1251" y="1347"/>
                    <a:pt x="1347" y="1251"/>
                    <a:pt x="1347" y="1145"/>
                  </a:cubicBezTo>
                  <a:lnTo>
                    <a:pt x="1347" y="202"/>
                  </a:lnTo>
                  <a:cubicBezTo>
                    <a:pt x="1347" y="87"/>
                    <a:pt x="1251" y="1"/>
                    <a:pt x="114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0" name="Google Shape;15070;p73"/>
            <p:cNvSpPr/>
            <p:nvPr/>
          </p:nvSpPr>
          <p:spPr>
            <a:xfrm>
              <a:off x="2818051" y="1831435"/>
              <a:ext cx="35436" cy="35200"/>
            </a:xfrm>
            <a:custGeom>
              <a:avLst/>
              <a:gdLst/>
              <a:ahLst/>
              <a:cxnLst/>
              <a:rect l="l" t="t" r="r" b="b"/>
              <a:pathLst>
                <a:path w="1356" h="1347" extrusionOk="0">
                  <a:moveTo>
                    <a:pt x="212" y="1"/>
                  </a:moveTo>
                  <a:cubicBezTo>
                    <a:pt x="96" y="1"/>
                    <a:pt x="0" y="87"/>
                    <a:pt x="0" y="202"/>
                  </a:cubicBezTo>
                  <a:lnTo>
                    <a:pt x="0" y="1145"/>
                  </a:lnTo>
                  <a:cubicBezTo>
                    <a:pt x="0" y="1251"/>
                    <a:pt x="96" y="1347"/>
                    <a:pt x="212" y="1347"/>
                  </a:cubicBezTo>
                  <a:lnTo>
                    <a:pt x="1144" y="1347"/>
                  </a:lnTo>
                  <a:cubicBezTo>
                    <a:pt x="1260" y="1347"/>
                    <a:pt x="1356" y="1251"/>
                    <a:pt x="1356" y="1145"/>
                  </a:cubicBezTo>
                  <a:lnTo>
                    <a:pt x="1356" y="202"/>
                  </a:lnTo>
                  <a:cubicBezTo>
                    <a:pt x="1356" y="87"/>
                    <a:pt x="126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1" name="Google Shape;15071;p73"/>
            <p:cNvSpPr/>
            <p:nvPr/>
          </p:nvSpPr>
          <p:spPr>
            <a:xfrm>
              <a:off x="2968575" y="1831435"/>
              <a:ext cx="35200" cy="35200"/>
            </a:xfrm>
            <a:custGeom>
              <a:avLst/>
              <a:gdLst/>
              <a:ahLst/>
              <a:cxnLst/>
              <a:rect l="l" t="t" r="r" b="b"/>
              <a:pathLst>
                <a:path w="1347" h="1347" extrusionOk="0">
                  <a:moveTo>
                    <a:pt x="202" y="1"/>
                  </a:moveTo>
                  <a:cubicBezTo>
                    <a:pt x="87" y="1"/>
                    <a:pt x="0" y="87"/>
                    <a:pt x="0" y="202"/>
                  </a:cubicBezTo>
                  <a:lnTo>
                    <a:pt x="0" y="1145"/>
                  </a:lnTo>
                  <a:cubicBezTo>
                    <a:pt x="0" y="1251"/>
                    <a:pt x="87" y="1347"/>
                    <a:pt x="202" y="1347"/>
                  </a:cubicBezTo>
                  <a:lnTo>
                    <a:pt x="1144" y="1347"/>
                  </a:lnTo>
                  <a:cubicBezTo>
                    <a:pt x="1250" y="1347"/>
                    <a:pt x="1346" y="1251"/>
                    <a:pt x="1346" y="1145"/>
                  </a:cubicBezTo>
                  <a:lnTo>
                    <a:pt x="1346" y="202"/>
                  </a:lnTo>
                  <a:cubicBezTo>
                    <a:pt x="1346" y="87"/>
                    <a:pt x="1250" y="1"/>
                    <a:pt x="1144"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2" name="Google Shape;15072;p73"/>
            <p:cNvSpPr/>
            <p:nvPr/>
          </p:nvSpPr>
          <p:spPr>
            <a:xfrm>
              <a:off x="2667005" y="1666095"/>
              <a:ext cx="35227" cy="35200"/>
            </a:xfrm>
            <a:custGeom>
              <a:avLst/>
              <a:gdLst/>
              <a:ahLst/>
              <a:cxnLst/>
              <a:rect l="l" t="t" r="r" b="b"/>
              <a:pathLst>
                <a:path w="1348" h="1347" extrusionOk="0">
                  <a:moveTo>
                    <a:pt x="203" y="0"/>
                  </a:moveTo>
                  <a:cubicBezTo>
                    <a:pt x="87" y="0"/>
                    <a:pt x="1" y="87"/>
                    <a:pt x="1" y="202"/>
                  </a:cubicBezTo>
                  <a:lnTo>
                    <a:pt x="1" y="1145"/>
                  </a:lnTo>
                  <a:cubicBezTo>
                    <a:pt x="1" y="1260"/>
                    <a:pt x="87" y="1346"/>
                    <a:pt x="203" y="1346"/>
                  </a:cubicBezTo>
                  <a:lnTo>
                    <a:pt x="1145" y="1346"/>
                  </a:lnTo>
                  <a:cubicBezTo>
                    <a:pt x="1251" y="1346"/>
                    <a:pt x="1347" y="1260"/>
                    <a:pt x="1347" y="1145"/>
                  </a:cubicBezTo>
                  <a:lnTo>
                    <a:pt x="1347" y="202"/>
                  </a:lnTo>
                  <a:cubicBezTo>
                    <a:pt x="1347" y="87"/>
                    <a:pt x="1251" y="0"/>
                    <a:pt x="1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3" name="Google Shape;15073;p73"/>
            <p:cNvSpPr/>
            <p:nvPr/>
          </p:nvSpPr>
          <p:spPr>
            <a:xfrm>
              <a:off x="2968575" y="1666095"/>
              <a:ext cx="35200" cy="35200"/>
            </a:xfrm>
            <a:custGeom>
              <a:avLst/>
              <a:gdLst/>
              <a:ahLst/>
              <a:cxnLst/>
              <a:rect l="l" t="t" r="r" b="b"/>
              <a:pathLst>
                <a:path w="1347" h="1347" extrusionOk="0">
                  <a:moveTo>
                    <a:pt x="202" y="0"/>
                  </a:moveTo>
                  <a:cubicBezTo>
                    <a:pt x="87" y="0"/>
                    <a:pt x="0" y="87"/>
                    <a:pt x="0" y="202"/>
                  </a:cubicBezTo>
                  <a:lnTo>
                    <a:pt x="0" y="1145"/>
                  </a:lnTo>
                  <a:cubicBezTo>
                    <a:pt x="0" y="1260"/>
                    <a:pt x="87" y="1346"/>
                    <a:pt x="202" y="1346"/>
                  </a:cubicBezTo>
                  <a:lnTo>
                    <a:pt x="1144" y="1346"/>
                  </a:lnTo>
                  <a:cubicBezTo>
                    <a:pt x="1250" y="1346"/>
                    <a:pt x="1346" y="1260"/>
                    <a:pt x="1346" y="1145"/>
                  </a:cubicBezTo>
                  <a:lnTo>
                    <a:pt x="1346" y="202"/>
                  </a:lnTo>
                  <a:cubicBezTo>
                    <a:pt x="1346" y="87"/>
                    <a:pt x="1250" y="0"/>
                    <a:pt x="1144"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4" name="Google Shape;15074;p73"/>
            <p:cNvSpPr/>
            <p:nvPr/>
          </p:nvSpPr>
          <p:spPr>
            <a:xfrm>
              <a:off x="2893182" y="1554901"/>
              <a:ext cx="68807" cy="64782"/>
            </a:xfrm>
            <a:custGeom>
              <a:avLst/>
              <a:gdLst/>
              <a:ahLst/>
              <a:cxnLst/>
              <a:rect l="l" t="t" r="r" b="b"/>
              <a:pathLst>
                <a:path w="2633" h="2479" extrusionOk="0">
                  <a:moveTo>
                    <a:pt x="2327" y="1"/>
                  </a:moveTo>
                  <a:cubicBezTo>
                    <a:pt x="2279" y="1"/>
                    <a:pt x="2229" y="19"/>
                    <a:pt x="2183" y="63"/>
                  </a:cubicBezTo>
                  <a:lnTo>
                    <a:pt x="125" y="2120"/>
                  </a:lnTo>
                  <a:cubicBezTo>
                    <a:pt x="0" y="2255"/>
                    <a:pt x="96" y="2476"/>
                    <a:pt x="279" y="2476"/>
                  </a:cubicBezTo>
                  <a:cubicBezTo>
                    <a:pt x="287" y="2477"/>
                    <a:pt x="294" y="2478"/>
                    <a:pt x="302" y="2478"/>
                  </a:cubicBezTo>
                  <a:cubicBezTo>
                    <a:pt x="352" y="2478"/>
                    <a:pt x="400" y="2452"/>
                    <a:pt x="433" y="2419"/>
                  </a:cubicBezTo>
                  <a:lnTo>
                    <a:pt x="2491" y="370"/>
                  </a:lnTo>
                  <a:cubicBezTo>
                    <a:pt x="2632" y="214"/>
                    <a:pt x="2492" y="1"/>
                    <a:pt x="23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5" name="Google Shape;15075;p73"/>
            <p:cNvSpPr/>
            <p:nvPr/>
          </p:nvSpPr>
          <p:spPr>
            <a:xfrm>
              <a:off x="2889184" y="1587462"/>
              <a:ext cx="38702" cy="37735"/>
            </a:xfrm>
            <a:custGeom>
              <a:avLst/>
              <a:gdLst/>
              <a:ahLst/>
              <a:cxnLst/>
              <a:rect l="l" t="t" r="r" b="b"/>
              <a:pathLst>
                <a:path w="1481" h="1444" extrusionOk="0">
                  <a:moveTo>
                    <a:pt x="251" y="0"/>
                  </a:moveTo>
                  <a:cubicBezTo>
                    <a:pt x="205" y="0"/>
                    <a:pt x="160" y="35"/>
                    <a:pt x="153" y="86"/>
                  </a:cubicBezTo>
                  <a:lnTo>
                    <a:pt x="86" y="672"/>
                  </a:lnTo>
                  <a:lnTo>
                    <a:pt x="9" y="1346"/>
                  </a:lnTo>
                  <a:cubicBezTo>
                    <a:pt x="0" y="1398"/>
                    <a:pt x="48" y="1443"/>
                    <a:pt x="100" y="1443"/>
                  </a:cubicBezTo>
                  <a:cubicBezTo>
                    <a:pt x="105" y="1443"/>
                    <a:pt x="110" y="1443"/>
                    <a:pt x="115" y="1442"/>
                  </a:cubicBezTo>
                  <a:lnTo>
                    <a:pt x="778" y="1365"/>
                  </a:lnTo>
                  <a:lnTo>
                    <a:pt x="1375" y="1298"/>
                  </a:lnTo>
                  <a:cubicBezTo>
                    <a:pt x="1451" y="1288"/>
                    <a:pt x="1480" y="1192"/>
                    <a:pt x="1423" y="1134"/>
                  </a:cubicBezTo>
                  <a:lnTo>
                    <a:pt x="317" y="28"/>
                  </a:lnTo>
                  <a:cubicBezTo>
                    <a:pt x="298" y="9"/>
                    <a:pt x="274" y="0"/>
                    <a:pt x="25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6" name="Google Shape;15076;p73"/>
            <p:cNvSpPr/>
            <p:nvPr/>
          </p:nvSpPr>
          <p:spPr>
            <a:xfrm>
              <a:off x="2923574" y="1552262"/>
              <a:ext cx="38728" cy="37814"/>
            </a:xfrm>
            <a:custGeom>
              <a:avLst/>
              <a:gdLst/>
              <a:ahLst/>
              <a:cxnLst/>
              <a:rect l="l" t="t" r="r" b="b"/>
              <a:pathLst>
                <a:path w="1482" h="1447" extrusionOk="0">
                  <a:moveTo>
                    <a:pt x="1366" y="0"/>
                  </a:moveTo>
                  <a:lnTo>
                    <a:pt x="703" y="77"/>
                  </a:lnTo>
                  <a:lnTo>
                    <a:pt x="107" y="154"/>
                  </a:lnTo>
                  <a:cubicBezTo>
                    <a:pt x="30" y="164"/>
                    <a:pt x="1" y="260"/>
                    <a:pt x="59" y="308"/>
                  </a:cubicBezTo>
                  <a:lnTo>
                    <a:pt x="1164" y="1423"/>
                  </a:lnTo>
                  <a:cubicBezTo>
                    <a:pt x="1184" y="1439"/>
                    <a:pt x="1207" y="1447"/>
                    <a:pt x="1230" y="1447"/>
                  </a:cubicBezTo>
                  <a:cubicBezTo>
                    <a:pt x="1277" y="1447"/>
                    <a:pt x="1321" y="1417"/>
                    <a:pt x="1328" y="1366"/>
                  </a:cubicBezTo>
                  <a:lnTo>
                    <a:pt x="1395" y="779"/>
                  </a:lnTo>
                  <a:lnTo>
                    <a:pt x="1472" y="106"/>
                  </a:lnTo>
                  <a:cubicBezTo>
                    <a:pt x="1482" y="48"/>
                    <a:pt x="1424" y="0"/>
                    <a:pt x="1366"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7" name="Google Shape;15077;p73"/>
          <p:cNvGrpSpPr/>
          <p:nvPr/>
        </p:nvGrpSpPr>
        <p:grpSpPr>
          <a:xfrm>
            <a:off x="3564866" y="1499997"/>
            <a:ext cx="326473" cy="366639"/>
            <a:chOff x="3564866" y="1499997"/>
            <a:chExt cx="326473" cy="366639"/>
          </a:xfrm>
        </p:grpSpPr>
        <p:sp>
          <p:nvSpPr>
            <p:cNvPr id="15078" name="Google Shape;15078;p73"/>
            <p:cNvSpPr/>
            <p:nvPr/>
          </p:nvSpPr>
          <p:spPr>
            <a:xfrm>
              <a:off x="3595284" y="1499997"/>
              <a:ext cx="263389" cy="366404"/>
            </a:xfrm>
            <a:custGeom>
              <a:avLst/>
              <a:gdLst/>
              <a:ahLst/>
              <a:cxnLst/>
              <a:rect l="l" t="t" r="r" b="b"/>
              <a:pathLst>
                <a:path w="10079" h="14021" extrusionOk="0">
                  <a:moveTo>
                    <a:pt x="1308" y="0"/>
                  </a:moveTo>
                  <a:cubicBezTo>
                    <a:pt x="587" y="0"/>
                    <a:pt x="0" y="587"/>
                    <a:pt x="0" y="1308"/>
                  </a:cubicBezTo>
                  <a:lnTo>
                    <a:pt x="0" y="14020"/>
                  </a:lnTo>
                  <a:lnTo>
                    <a:pt x="7789" y="14020"/>
                  </a:lnTo>
                  <a:cubicBezTo>
                    <a:pt x="8453" y="14020"/>
                    <a:pt x="8991" y="13482"/>
                    <a:pt x="8991" y="12818"/>
                  </a:cubicBezTo>
                  <a:lnTo>
                    <a:pt x="8991" y="1154"/>
                  </a:lnTo>
                  <a:cubicBezTo>
                    <a:pt x="8991" y="548"/>
                    <a:pt x="9472" y="38"/>
                    <a:pt x="1007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9" name="Google Shape;15079;p73"/>
            <p:cNvSpPr/>
            <p:nvPr/>
          </p:nvSpPr>
          <p:spPr>
            <a:xfrm>
              <a:off x="3623690" y="1499997"/>
              <a:ext cx="234983" cy="366404"/>
            </a:xfrm>
            <a:custGeom>
              <a:avLst/>
              <a:gdLst/>
              <a:ahLst/>
              <a:cxnLst/>
              <a:rect l="l" t="t" r="r" b="b"/>
              <a:pathLst>
                <a:path w="8992" h="14021" extrusionOk="0">
                  <a:moveTo>
                    <a:pt x="1308" y="0"/>
                  </a:moveTo>
                  <a:cubicBezTo>
                    <a:pt x="587" y="0"/>
                    <a:pt x="0" y="587"/>
                    <a:pt x="0" y="1308"/>
                  </a:cubicBezTo>
                  <a:lnTo>
                    <a:pt x="0" y="14020"/>
                  </a:lnTo>
                  <a:lnTo>
                    <a:pt x="6702" y="14020"/>
                  </a:lnTo>
                  <a:cubicBezTo>
                    <a:pt x="7366" y="14020"/>
                    <a:pt x="7904" y="13482"/>
                    <a:pt x="7904" y="12818"/>
                  </a:cubicBezTo>
                  <a:lnTo>
                    <a:pt x="7904" y="1154"/>
                  </a:lnTo>
                  <a:cubicBezTo>
                    <a:pt x="7904" y="548"/>
                    <a:pt x="8385" y="38"/>
                    <a:pt x="8991"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0" name="Google Shape;15080;p73"/>
            <p:cNvSpPr/>
            <p:nvPr/>
          </p:nvSpPr>
          <p:spPr>
            <a:xfrm>
              <a:off x="3830241" y="1499997"/>
              <a:ext cx="61098" cy="87204"/>
            </a:xfrm>
            <a:custGeom>
              <a:avLst/>
              <a:gdLst/>
              <a:ahLst/>
              <a:cxnLst/>
              <a:rect l="l" t="t" r="r" b="b"/>
              <a:pathLst>
                <a:path w="2338" h="3337" extrusionOk="0">
                  <a:moveTo>
                    <a:pt x="1164" y="0"/>
                  </a:moveTo>
                  <a:cubicBezTo>
                    <a:pt x="520" y="0"/>
                    <a:pt x="0" y="519"/>
                    <a:pt x="0" y="1164"/>
                  </a:cubicBezTo>
                  <a:lnTo>
                    <a:pt x="0" y="3337"/>
                  </a:lnTo>
                  <a:lnTo>
                    <a:pt x="1616" y="3337"/>
                  </a:lnTo>
                  <a:cubicBezTo>
                    <a:pt x="2010" y="3337"/>
                    <a:pt x="2337" y="3010"/>
                    <a:pt x="2337" y="2616"/>
                  </a:cubicBezTo>
                  <a:lnTo>
                    <a:pt x="2337" y="1164"/>
                  </a:lnTo>
                  <a:cubicBezTo>
                    <a:pt x="2337" y="519"/>
                    <a:pt x="1818" y="0"/>
                    <a:pt x="1174"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1" name="Google Shape;15081;p73"/>
            <p:cNvSpPr/>
            <p:nvPr/>
          </p:nvSpPr>
          <p:spPr>
            <a:xfrm>
              <a:off x="3564866" y="1779431"/>
              <a:ext cx="230724" cy="87204"/>
            </a:xfrm>
            <a:custGeom>
              <a:avLst/>
              <a:gdLst/>
              <a:ahLst/>
              <a:cxnLst/>
              <a:rect l="l" t="t" r="r" b="b"/>
              <a:pathLst>
                <a:path w="8829" h="3337" extrusionOk="0">
                  <a:moveTo>
                    <a:pt x="722" y="0"/>
                  </a:moveTo>
                  <a:cubicBezTo>
                    <a:pt x="318" y="0"/>
                    <a:pt x="1" y="317"/>
                    <a:pt x="1" y="721"/>
                  </a:cubicBezTo>
                  <a:lnTo>
                    <a:pt x="1" y="2173"/>
                  </a:lnTo>
                  <a:cubicBezTo>
                    <a:pt x="1" y="2241"/>
                    <a:pt x="1" y="2317"/>
                    <a:pt x="20" y="2394"/>
                  </a:cubicBezTo>
                  <a:cubicBezTo>
                    <a:pt x="126" y="2933"/>
                    <a:pt x="607" y="3327"/>
                    <a:pt x="1155" y="3337"/>
                  </a:cubicBezTo>
                  <a:lnTo>
                    <a:pt x="8828" y="3337"/>
                  </a:lnTo>
                  <a:lnTo>
                    <a:pt x="8828" y="3327"/>
                  </a:lnTo>
                  <a:cubicBezTo>
                    <a:pt x="8328" y="3260"/>
                    <a:pt x="7925" y="2885"/>
                    <a:pt x="7828" y="2385"/>
                  </a:cubicBezTo>
                  <a:cubicBezTo>
                    <a:pt x="7819" y="2317"/>
                    <a:pt x="7809" y="2241"/>
                    <a:pt x="7809" y="2173"/>
                  </a:cubicBezTo>
                  <a:lnTo>
                    <a:pt x="7809" y="721"/>
                  </a:lnTo>
                  <a:cubicBezTo>
                    <a:pt x="7809" y="317"/>
                    <a:pt x="7482" y="0"/>
                    <a:pt x="7088"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2" name="Google Shape;15082;p73"/>
            <p:cNvSpPr/>
            <p:nvPr/>
          </p:nvSpPr>
          <p:spPr>
            <a:xfrm>
              <a:off x="3565389" y="1841993"/>
              <a:ext cx="230201" cy="24643"/>
            </a:xfrm>
            <a:custGeom>
              <a:avLst/>
              <a:gdLst/>
              <a:ahLst/>
              <a:cxnLst/>
              <a:rect l="l" t="t" r="r" b="b"/>
              <a:pathLst>
                <a:path w="8809" h="943" extrusionOk="0">
                  <a:moveTo>
                    <a:pt x="0" y="0"/>
                  </a:moveTo>
                  <a:cubicBezTo>
                    <a:pt x="106" y="539"/>
                    <a:pt x="587" y="933"/>
                    <a:pt x="1135" y="943"/>
                  </a:cubicBezTo>
                  <a:lnTo>
                    <a:pt x="8808" y="943"/>
                  </a:lnTo>
                  <a:lnTo>
                    <a:pt x="8808" y="933"/>
                  </a:lnTo>
                  <a:cubicBezTo>
                    <a:pt x="8308" y="866"/>
                    <a:pt x="7905" y="491"/>
                    <a:pt x="7818"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3" name="Google Shape;15083;p73"/>
            <p:cNvSpPr/>
            <p:nvPr/>
          </p:nvSpPr>
          <p:spPr>
            <a:xfrm>
              <a:off x="3635659" y="1593708"/>
              <a:ext cx="153737" cy="11368"/>
            </a:xfrm>
            <a:custGeom>
              <a:avLst/>
              <a:gdLst/>
              <a:ahLst/>
              <a:cxnLst/>
              <a:rect l="l" t="t" r="r" b="b"/>
              <a:pathLst>
                <a:path w="5883" h="435" extrusionOk="0">
                  <a:moveTo>
                    <a:pt x="284" y="0"/>
                  </a:moveTo>
                  <a:cubicBezTo>
                    <a:pt x="0" y="0"/>
                    <a:pt x="0" y="434"/>
                    <a:pt x="284" y="434"/>
                  </a:cubicBezTo>
                  <a:cubicBezTo>
                    <a:pt x="290" y="434"/>
                    <a:pt x="296" y="434"/>
                    <a:pt x="302" y="433"/>
                  </a:cubicBezTo>
                  <a:lnTo>
                    <a:pt x="5581" y="433"/>
                  </a:lnTo>
                  <a:cubicBezTo>
                    <a:pt x="5587" y="434"/>
                    <a:pt x="5593" y="434"/>
                    <a:pt x="5599" y="434"/>
                  </a:cubicBezTo>
                  <a:cubicBezTo>
                    <a:pt x="5883" y="434"/>
                    <a:pt x="5883" y="0"/>
                    <a:pt x="5599" y="0"/>
                  </a:cubicBezTo>
                  <a:cubicBezTo>
                    <a:pt x="5593" y="0"/>
                    <a:pt x="5587" y="0"/>
                    <a:pt x="5581" y="1"/>
                  </a:cubicBezTo>
                  <a:lnTo>
                    <a:pt x="302" y="1"/>
                  </a:lnTo>
                  <a:cubicBezTo>
                    <a:pt x="296" y="0"/>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4" name="Google Shape;15084;p73"/>
            <p:cNvSpPr/>
            <p:nvPr/>
          </p:nvSpPr>
          <p:spPr>
            <a:xfrm>
              <a:off x="3635659" y="1639675"/>
              <a:ext cx="152901" cy="11368"/>
            </a:xfrm>
            <a:custGeom>
              <a:avLst/>
              <a:gdLst/>
              <a:ahLst/>
              <a:cxnLst/>
              <a:rect l="l" t="t" r="r" b="b"/>
              <a:pathLst>
                <a:path w="5851" h="435" extrusionOk="0">
                  <a:moveTo>
                    <a:pt x="284" y="1"/>
                  </a:moveTo>
                  <a:cubicBezTo>
                    <a:pt x="0" y="1"/>
                    <a:pt x="0" y="435"/>
                    <a:pt x="284" y="435"/>
                  </a:cubicBezTo>
                  <a:cubicBezTo>
                    <a:pt x="290" y="435"/>
                    <a:pt x="296" y="435"/>
                    <a:pt x="302" y="434"/>
                  </a:cubicBezTo>
                  <a:lnTo>
                    <a:pt x="5581" y="434"/>
                  </a:lnTo>
                  <a:cubicBezTo>
                    <a:pt x="5850" y="415"/>
                    <a:pt x="5850" y="21"/>
                    <a:pt x="5581" y="2"/>
                  </a:cubicBezTo>
                  <a:lnTo>
                    <a:pt x="302" y="2"/>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5" name="Google Shape;15085;p73"/>
            <p:cNvSpPr/>
            <p:nvPr/>
          </p:nvSpPr>
          <p:spPr>
            <a:xfrm>
              <a:off x="3635659" y="1685668"/>
              <a:ext cx="152901" cy="11368"/>
            </a:xfrm>
            <a:custGeom>
              <a:avLst/>
              <a:gdLst/>
              <a:ahLst/>
              <a:cxnLst/>
              <a:rect l="l" t="t" r="r" b="b"/>
              <a:pathLst>
                <a:path w="5851" h="435" extrusionOk="0">
                  <a:moveTo>
                    <a:pt x="284" y="1"/>
                  </a:moveTo>
                  <a:cubicBezTo>
                    <a:pt x="0" y="1"/>
                    <a:pt x="0" y="435"/>
                    <a:pt x="284" y="435"/>
                  </a:cubicBezTo>
                  <a:cubicBezTo>
                    <a:pt x="290" y="435"/>
                    <a:pt x="296" y="434"/>
                    <a:pt x="302" y="434"/>
                  </a:cubicBezTo>
                  <a:lnTo>
                    <a:pt x="5581" y="434"/>
                  </a:lnTo>
                  <a:cubicBezTo>
                    <a:pt x="5850" y="415"/>
                    <a:pt x="5850" y="20"/>
                    <a:pt x="5581" y="1"/>
                  </a:cubicBezTo>
                  <a:lnTo>
                    <a:pt x="302" y="1"/>
                  </a:lnTo>
                  <a:cubicBezTo>
                    <a:pt x="296" y="1"/>
                    <a:pt x="290" y="1"/>
                    <a:pt x="284"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6" name="Google Shape;15086;p73"/>
            <p:cNvSpPr/>
            <p:nvPr/>
          </p:nvSpPr>
          <p:spPr>
            <a:xfrm>
              <a:off x="3635659" y="1731661"/>
              <a:ext cx="152901" cy="11368"/>
            </a:xfrm>
            <a:custGeom>
              <a:avLst/>
              <a:gdLst/>
              <a:ahLst/>
              <a:cxnLst/>
              <a:rect l="l" t="t" r="r" b="b"/>
              <a:pathLst>
                <a:path w="5851" h="435" extrusionOk="0">
                  <a:moveTo>
                    <a:pt x="284" y="0"/>
                  </a:moveTo>
                  <a:cubicBezTo>
                    <a:pt x="0" y="0"/>
                    <a:pt x="0" y="434"/>
                    <a:pt x="284" y="434"/>
                  </a:cubicBezTo>
                  <a:cubicBezTo>
                    <a:pt x="290" y="434"/>
                    <a:pt x="296" y="434"/>
                    <a:pt x="302" y="434"/>
                  </a:cubicBezTo>
                  <a:lnTo>
                    <a:pt x="5581" y="434"/>
                  </a:lnTo>
                  <a:cubicBezTo>
                    <a:pt x="5850" y="414"/>
                    <a:pt x="5850" y="20"/>
                    <a:pt x="5581" y="1"/>
                  </a:cubicBezTo>
                  <a:lnTo>
                    <a:pt x="302" y="1"/>
                  </a:lnTo>
                  <a:cubicBezTo>
                    <a:pt x="296" y="1"/>
                    <a:pt x="290" y="0"/>
                    <a:pt x="284"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87" name="Google Shape;15087;p73"/>
          <p:cNvGrpSpPr/>
          <p:nvPr/>
        </p:nvGrpSpPr>
        <p:grpSpPr>
          <a:xfrm>
            <a:off x="1314074" y="1499997"/>
            <a:ext cx="364392" cy="366639"/>
            <a:chOff x="1314074" y="1499997"/>
            <a:chExt cx="364392" cy="366639"/>
          </a:xfrm>
        </p:grpSpPr>
        <p:sp>
          <p:nvSpPr>
            <p:cNvPr id="15088" name="Google Shape;15088;p73"/>
            <p:cNvSpPr/>
            <p:nvPr/>
          </p:nvSpPr>
          <p:spPr>
            <a:xfrm>
              <a:off x="1467602" y="1715093"/>
              <a:ext cx="57073" cy="132440"/>
            </a:xfrm>
            <a:custGeom>
              <a:avLst/>
              <a:gdLst/>
              <a:ahLst/>
              <a:cxnLst/>
              <a:rect l="l" t="t" r="r" b="b"/>
              <a:pathLst>
                <a:path w="2184" h="5068" extrusionOk="0">
                  <a:moveTo>
                    <a:pt x="1" y="0"/>
                  </a:moveTo>
                  <a:lnTo>
                    <a:pt x="1" y="5068"/>
                  </a:lnTo>
                  <a:lnTo>
                    <a:pt x="2183" y="5068"/>
                  </a:lnTo>
                  <a:lnTo>
                    <a:pt x="2183"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9" name="Google Shape;15089;p73"/>
            <p:cNvSpPr/>
            <p:nvPr/>
          </p:nvSpPr>
          <p:spPr>
            <a:xfrm>
              <a:off x="1494492" y="1756539"/>
              <a:ext cx="30183" cy="90993"/>
            </a:xfrm>
            <a:custGeom>
              <a:avLst/>
              <a:gdLst/>
              <a:ahLst/>
              <a:cxnLst/>
              <a:rect l="l" t="t" r="r" b="b"/>
              <a:pathLst>
                <a:path w="1155" h="3482" extrusionOk="0">
                  <a:moveTo>
                    <a:pt x="597" y="1"/>
                  </a:moveTo>
                  <a:cubicBezTo>
                    <a:pt x="270" y="1"/>
                    <a:pt x="0" y="270"/>
                    <a:pt x="0" y="607"/>
                  </a:cubicBezTo>
                  <a:lnTo>
                    <a:pt x="0" y="3482"/>
                  </a:lnTo>
                  <a:lnTo>
                    <a:pt x="1154" y="3482"/>
                  </a:lnTo>
                  <a:lnTo>
                    <a:pt x="1154" y="11"/>
                  </a:lnTo>
                  <a:lnTo>
                    <a:pt x="597"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0" name="Google Shape;15090;p73"/>
            <p:cNvSpPr/>
            <p:nvPr/>
          </p:nvSpPr>
          <p:spPr>
            <a:xfrm>
              <a:off x="1408307" y="1830677"/>
              <a:ext cx="175924" cy="35958"/>
            </a:xfrm>
            <a:custGeom>
              <a:avLst/>
              <a:gdLst/>
              <a:ahLst/>
              <a:cxnLst/>
              <a:rect l="l" t="t" r="r" b="b"/>
              <a:pathLst>
                <a:path w="6732" h="1376" extrusionOk="0">
                  <a:moveTo>
                    <a:pt x="644" y="1"/>
                  </a:moveTo>
                  <a:cubicBezTo>
                    <a:pt x="289" y="1"/>
                    <a:pt x="0" y="289"/>
                    <a:pt x="0" y="645"/>
                  </a:cubicBezTo>
                  <a:lnTo>
                    <a:pt x="0" y="732"/>
                  </a:lnTo>
                  <a:cubicBezTo>
                    <a:pt x="0" y="1087"/>
                    <a:pt x="289" y="1376"/>
                    <a:pt x="644" y="1376"/>
                  </a:cubicBezTo>
                  <a:lnTo>
                    <a:pt x="6087" y="1376"/>
                  </a:lnTo>
                  <a:cubicBezTo>
                    <a:pt x="6443" y="1376"/>
                    <a:pt x="6731" y="1087"/>
                    <a:pt x="6731" y="732"/>
                  </a:cubicBezTo>
                  <a:lnTo>
                    <a:pt x="6731" y="645"/>
                  </a:lnTo>
                  <a:cubicBezTo>
                    <a:pt x="6731" y="289"/>
                    <a:pt x="6443" y="1"/>
                    <a:pt x="608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1" name="Google Shape;15091;p73"/>
            <p:cNvSpPr/>
            <p:nvPr/>
          </p:nvSpPr>
          <p:spPr>
            <a:xfrm>
              <a:off x="1431670" y="1849780"/>
              <a:ext cx="152562" cy="16855"/>
            </a:xfrm>
            <a:custGeom>
              <a:avLst/>
              <a:gdLst/>
              <a:ahLst/>
              <a:cxnLst/>
              <a:rect l="l" t="t" r="r" b="b"/>
              <a:pathLst>
                <a:path w="5838" h="645" extrusionOk="0">
                  <a:moveTo>
                    <a:pt x="645" y="1"/>
                  </a:moveTo>
                  <a:cubicBezTo>
                    <a:pt x="289" y="1"/>
                    <a:pt x="0" y="289"/>
                    <a:pt x="0" y="645"/>
                  </a:cubicBezTo>
                  <a:lnTo>
                    <a:pt x="5193" y="645"/>
                  </a:lnTo>
                  <a:cubicBezTo>
                    <a:pt x="5549" y="645"/>
                    <a:pt x="5837" y="356"/>
                    <a:pt x="583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2" name="Google Shape;15092;p73"/>
            <p:cNvSpPr/>
            <p:nvPr/>
          </p:nvSpPr>
          <p:spPr>
            <a:xfrm>
              <a:off x="1314074" y="1499997"/>
              <a:ext cx="364392" cy="231952"/>
            </a:xfrm>
            <a:custGeom>
              <a:avLst/>
              <a:gdLst/>
              <a:ahLst/>
              <a:cxnLst/>
              <a:rect l="l" t="t" r="r" b="b"/>
              <a:pathLst>
                <a:path w="13944" h="8876" extrusionOk="0">
                  <a:moveTo>
                    <a:pt x="1414" y="0"/>
                  </a:moveTo>
                  <a:cubicBezTo>
                    <a:pt x="635" y="0"/>
                    <a:pt x="0" y="635"/>
                    <a:pt x="0" y="1414"/>
                  </a:cubicBezTo>
                  <a:lnTo>
                    <a:pt x="0" y="7462"/>
                  </a:lnTo>
                  <a:cubicBezTo>
                    <a:pt x="0" y="8241"/>
                    <a:pt x="635" y="8876"/>
                    <a:pt x="1414" y="8876"/>
                  </a:cubicBezTo>
                  <a:lnTo>
                    <a:pt x="12520" y="8876"/>
                  </a:lnTo>
                  <a:cubicBezTo>
                    <a:pt x="13309" y="8876"/>
                    <a:pt x="13943" y="8241"/>
                    <a:pt x="13943" y="7462"/>
                  </a:cubicBezTo>
                  <a:lnTo>
                    <a:pt x="13943" y="1414"/>
                  </a:lnTo>
                  <a:cubicBezTo>
                    <a:pt x="13943" y="635"/>
                    <a:pt x="13309" y="0"/>
                    <a:pt x="12520"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3" name="Google Shape;15093;p73"/>
            <p:cNvSpPr/>
            <p:nvPr/>
          </p:nvSpPr>
          <p:spPr>
            <a:xfrm>
              <a:off x="1335920" y="1520092"/>
              <a:ext cx="320672" cy="188990"/>
            </a:xfrm>
            <a:custGeom>
              <a:avLst/>
              <a:gdLst/>
              <a:ahLst/>
              <a:cxnLst/>
              <a:rect l="l" t="t" r="r" b="b"/>
              <a:pathLst>
                <a:path w="12271" h="7232" extrusionOk="0">
                  <a:moveTo>
                    <a:pt x="895" y="0"/>
                  </a:moveTo>
                  <a:cubicBezTo>
                    <a:pt x="405" y="0"/>
                    <a:pt x="1" y="395"/>
                    <a:pt x="1" y="895"/>
                  </a:cubicBezTo>
                  <a:lnTo>
                    <a:pt x="1" y="6337"/>
                  </a:lnTo>
                  <a:cubicBezTo>
                    <a:pt x="1" y="6837"/>
                    <a:pt x="405" y="7232"/>
                    <a:pt x="895" y="7232"/>
                  </a:cubicBezTo>
                  <a:lnTo>
                    <a:pt x="11377" y="7232"/>
                  </a:lnTo>
                  <a:cubicBezTo>
                    <a:pt x="11838" y="7232"/>
                    <a:pt x="12213" y="6895"/>
                    <a:pt x="12271" y="6443"/>
                  </a:cubicBezTo>
                  <a:cubicBezTo>
                    <a:pt x="12271" y="6405"/>
                    <a:pt x="12271" y="6376"/>
                    <a:pt x="12271" y="6337"/>
                  </a:cubicBezTo>
                  <a:lnTo>
                    <a:pt x="12271" y="895"/>
                  </a:lnTo>
                  <a:cubicBezTo>
                    <a:pt x="12271" y="404"/>
                    <a:pt x="11867" y="0"/>
                    <a:pt x="11377"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4" name="Google Shape;15094;p73"/>
            <p:cNvSpPr/>
            <p:nvPr/>
          </p:nvSpPr>
          <p:spPr>
            <a:xfrm>
              <a:off x="1359544" y="1520092"/>
              <a:ext cx="297048" cy="168398"/>
            </a:xfrm>
            <a:custGeom>
              <a:avLst/>
              <a:gdLst/>
              <a:ahLst/>
              <a:cxnLst/>
              <a:rect l="l" t="t" r="r" b="b"/>
              <a:pathLst>
                <a:path w="11367" h="6444" extrusionOk="0">
                  <a:moveTo>
                    <a:pt x="10480" y="0"/>
                  </a:moveTo>
                  <a:cubicBezTo>
                    <a:pt x="10475" y="0"/>
                    <a:pt x="10469" y="0"/>
                    <a:pt x="10463" y="0"/>
                  </a:cubicBezTo>
                  <a:lnTo>
                    <a:pt x="10" y="0"/>
                  </a:lnTo>
                  <a:cubicBezTo>
                    <a:pt x="1" y="29"/>
                    <a:pt x="1" y="68"/>
                    <a:pt x="10" y="96"/>
                  </a:cubicBezTo>
                  <a:lnTo>
                    <a:pt x="10" y="5549"/>
                  </a:lnTo>
                  <a:cubicBezTo>
                    <a:pt x="1" y="6039"/>
                    <a:pt x="414" y="6443"/>
                    <a:pt x="905" y="6443"/>
                  </a:cubicBezTo>
                  <a:lnTo>
                    <a:pt x="11367" y="6443"/>
                  </a:lnTo>
                  <a:cubicBezTo>
                    <a:pt x="11367" y="6405"/>
                    <a:pt x="11367" y="6376"/>
                    <a:pt x="11367" y="6337"/>
                  </a:cubicBezTo>
                  <a:lnTo>
                    <a:pt x="11367" y="895"/>
                  </a:lnTo>
                  <a:cubicBezTo>
                    <a:pt x="11367" y="400"/>
                    <a:pt x="10972" y="0"/>
                    <a:pt x="10480"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5" name="Google Shape;15095;p7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2683"/>
                  </a:lnTo>
                  <a:cubicBezTo>
                    <a:pt x="0" y="2799"/>
                    <a:pt x="96" y="2885"/>
                    <a:pt x="212" y="2885"/>
                  </a:cubicBezTo>
                  <a:lnTo>
                    <a:pt x="3318" y="2885"/>
                  </a:lnTo>
                  <a:cubicBezTo>
                    <a:pt x="3424" y="2885"/>
                    <a:pt x="3510" y="2789"/>
                    <a:pt x="3510" y="2683"/>
                  </a:cubicBezTo>
                  <a:lnTo>
                    <a:pt x="3510" y="212"/>
                  </a:lnTo>
                  <a:cubicBezTo>
                    <a:pt x="3510" y="97"/>
                    <a:pt x="3414" y="0"/>
                    <a:pt x="3299"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6" name="Google Shape;15096;p73"/>
            <p:cNvSpPr/>
            <p:nvPr/>
          </p:nvSpPr>
          <p:spPr>
            <a:xfrm>
              <a:off x="1482184" y="1540946"/>
              <a:ext cx="91751" cy="75418"/>
            </a:xfrm>
            <a:custGeom>
              <a:avLst/>
              <a:gdLst/>
              <a:ahLst/>
              <a:cxnLst/>
              <a:rect l="l" t="t" r="r" b="b"/>
              <a:pathLst>
                <a:path w="3511" h="2886" extrusionOk="0">
                  <a:moveTo>
                    <a:pt x="3260" y="0"/>
                  </a:moveTo>
                  <a:lnTo>
                    <a:pt x="1750" y="1164"/>
                  </a:lnTo>
                  <a:lnTo>
                    <a:pt x="1404" y="1443"/>
                  </a:lnTo>
                  <a:lnTo>
                    <a:pt x="0" y="2520"/>
                  </a:lnTo>
                  <a:lnTo>
                    <a:pt x="0" y="2683"/>
                  </a:lnTo>
                  <a:cubicBezTo>
                    <a:pt x="0" y="2799"/>
                    <a:pt x="96" y="2885"/>
                    <a:pt x="212" y="2885"/>
                  </a:cubicBezTo>
                  <a:lnTo>
                    <a:pt x="231" y="2885"/>
                  </a:lnTo>
                  <a:lnTo>
                    <a:pt x="1760" y="1702"/>
                  </a:lnTo>
                  <a:lnTo>
                    <a:pt x="2106" y="1433"/>
                  </a:lnTo>
                  <a:lnTo>
                    <a:pt x="3510" y="347"/>
                  </a:lnTo>
                  <a:lnTo>
                    <a:pt x="3510" y="212"/>
                  </a:lnTo>
                  <a:cubicBezTo>
                    <a:pt x="3510" y="97"/>
                    <a:pt x="3424" y="0"/>
                    <a:pt x="3299"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7" name="Google Shape;15097;p73"/>
            <p:cNvSpPr/>
            <p:nvPr/>
          </p:nvSpPr>
          <p:spPr>
            <a:xfrm>
              <a:off x="1482184" y="1540946"/>
              <a:ext cx="91751" cy="75418"/>
            </a:xfrm>
            <a:custGeom>
              <a:avLst/>
              <a:gdLst/>
              <a:ahLst/>
              <a:cxnLst/>
              <a:rect l="l" t="t" r="r" b="b"/>
              <a:pathLst>
                <a:path w="3511" h="2886" extrusionOk="0">
                  <a:moveTo>
                    <a:pt x="212" y="0"/>
                  </a:moveTo>
                  <a:cubicBezTo>
                    <a:pt x="96" y="0"/>
                    <a:pt x="0" y="97"/>
                    <a:pt x="0" y="212"/>
                  </a:cubicBezTo>
                  <a:lnTo>
                    <a:pt x="0" y="375"/>
                  </a:lnTo>
                  <a:lnTo>
                    <a:pt x="1404" y="1443"/>
                  </a:lnTo>
                  <a:lnTo>
                    <a:pt x="1760" y="1702"/>
                  </a:lnTo>
                  <a:lnTo>
                    <a:pt x="3318" y="2885"/>
                  </a:lnTo>
                  <a:cubicBezTo>
                    <a:pt x="3424" y="2885"/>
                    <a:pt x="3510" y="2789"/>
                    <a:pt x="3510" y="2683"/>
                  </a:cubicBezTo>
                  <a:lnTo>
                    <a:pt x="3510" y="2501"/>
                  </a:lnTo>
                  <a:lnTo>
                    <a:pt x="2106" y="1443"/>
                  </a:lnTo>
                  <a:lnTo>
                    <a:pt x="1750" y="1164"/>
                  </a:lnTo>
                  <a:lnTo>
                    <a:pt x="221" y="0"/>
                  </a:ln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8" name="Google Shape;15098;p73"/>
            <p:cNvSpPr/>
            <p:nvPr/>
          </p:nvSpPr>
          <p:spPr>
            <a:xfrm>
              <a:off x="1578587" y="1619866"/>
              <a:ext cx="60418" cy="58302"/>
            </a:xfrm>
            <a:custGeom>
              <a:avLst/>
              <a:gdLst/>
              <a:ahLst/>
              <a:cxnLst/>
              <a:rect l="l" t="t" r="r" b="b"/>
              <a:pathLst>
                <a:path w="2312" h="2231" extrusionOk="0">
                  <a:moveTo>
                    <a:pt x="241" y="1"/>
                  </a:moveTo>
                  <a:cubicBezTo>
                    <a:pt x="105" y="1"/>
                    <a:pt x="0" y="136"/>
                    <a:pt x="42" y="279"/>
                  </a:cubicBezTo>
                  <a:lnTo>
                    <a:pt x="562" y="2077"/>
                  </a:lnTo>
                  <a:cubicBezTo>
                    <a:pt x="594" y="2180"/>
                    <a:pt x="682" y="2231"/>
                    <a:pt x="771" y="2231"/>
                  </a:cubicBezTo>
                  <a:cubicBezTo>
                    <a:pt x="863" y="2231"/>
                    <a:pt x="955" y="2175"/>
                    <a:pt x="985" y="2067"/>
                  </a:cubicBezTo>
                  <a:lnTo>
                    <a:pt x="1177" y="1308"/>
                  </a:lnTo>
                  <a:cubicBezTo>
                    <a:pt x="1196" y="1231"/>
                    <a:pt x="1254" y="1163"/>
                    <a:pt x="1331" y="1144"/>
                  </a:cubicBezTo>
                  <a:lnTo>
                    <a:pt x="2100" y="952"/>
                  </a:lnTo>
                  <a:cubicBezTo>
                    <a:pt x="2312" y="894"/>
                    <a:pt x="2312" y="596"/>
                    <a:pt x="2110" y="538"/>
                  </a:cubicBezTo>
                  <a:lnTo>
                    <a:pt x="302" y="9"/>
                  </a:lnTo>
                  <a:cubicBezTo>
                    <a:pt x="281" y="3"/>
                    <a:pt x="261" y="1"/>
                    <a:pt x="241"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9" name="Google Shape;15099;p73"/>
            <p:cNvSpPr/>
            <p:nvPr/>
          </p:nvSpPr>
          <p:spPr>
            <a:xfrm>
              <a:off x="1359597" y="1542200"/>
              <a:ext cx="122248" cy="143781"/>
            </a:xfrm>
            <a:custGeom>
              <a:avLst/>
              <a:gdLst/>
              <a:ahLst/>
              <a:cxnLst/>
              <a:rect l="l" t="t" r="r" b="b"/>
              <a:pathLst>
                <a:path w="4678" h="5502" extrusionOk="0">
                  <a:moveTo>
                    <a:pt x="2361" y="1866"/>
                  </a:moveTo>
                  <a:cubicBezTo>
                    <a:pt x="2393" y="1866"/>
                    <a:pt x="2427" y="1885"/>
                    <a:pt x="2441" y="1924"/>
                  </a:cubicBezTo>
                  <a:lnTo>
                    <a:pt x="2845" y="3251"/>
                  </a:lnTo>
                  <a:cubicBezTo>
                    <a:pt x="2855" y="3308"/>
                    <a:pt x="2826" y="3356"/>
                    <a:pt x="2768" y="3356"/>
                  </a:cubicBezTo>
                  <a:lnTo>
                    <a:pt x="1951" y="3356"/>
                  </a:lnTo>
                  <a:cubicBezTo>
                    <a:pt x="1903" y="3356"/>
                    <a:pt x="1864" y="3308"/>
                    <a:pt x="1883" y="3260"/>
                  </a:cubicBezTo>
                  <a:lnTo>
                    <a:pt x="2287" y="1924"/>
                  </a:lnTo>
                  <a:cubicBezTo>
                    <a:pt x="2297" y="1885"/>
                    <a:pt x="2328" y="1866"/>
                    <a:pt x="2361" y="1866"/>
                  </a:cubicBezTo>
                  <a:close/>
                  <a:moveTo>
                    <a:pt x="2191" y="0"/>
                  </a:moveTo>
                  <a:cubicBezTo>
                    <a:pt x="1845" y="0"/>
                    <a:pt x="1537" y="222"/>
                    <a:pt x="1422" y="558"/>
                  </a:cubicBezTo>
                  <a:lnTo>
                    <a:pt x="114" y="4616"/>
                  </a:lnTo>
                  <a:cubicBezTo>
                    <a:pt x="1" y="5148"/>
                    <a:pt x="422" y="5502"/>
                    <a:pt x="840" y="5502"/>
                  </a:cubicBezTo>
                  <a:cubicBezTo>
                    <a:pt x="1095" y="5502"/>
                    <a:pt x="1348" y="5370"/>
                    <a:pt x="1480" y="5068"/>
                  </a:cubicBezTo>
                  <a:lnTo>
                    <a:pt x="1605" y="4703"/>
                  </a:lnTo>
                  <a:cubicBezTo>
                    <a:pt x="1691" y="4433"/>
                    <a:pt x="1941" y="4251"/>
                    <a:pt x="2230" y="4251"/>
                  </a:cubicBezTo>
                  <a:lnTo>
                    <a:pt x="2460" y="4251"/>
                  </a:lnTo>
                  <a:cubicBezTo>
                    <a:pt x="2749" y="4251"/>
                    <a:pt x="2999" y="4433"/>
                    <a:pt x="3085" y="4703"/>
                  </a:cubicBezTo>
                  <a:lnTo>
                    <a:pt x="3210" y="5068"/>
                  </a:lnTo>
                  <a:cubicBezTo>
                    <a:pt x="3348" y="5358"/>
                    <a:pt x="3599" y="5484"/>
                    <a:pt x="3849" y="5484"/>
                  </a:cubicBezTo>
                  <a:cubicBezTo>
                    <a:pt x="4264" y="5484"/>
                    <a:pt x="4678" y="5138"/>
                    <a:pt x="4576" y="4616"/>
                  </a:cubicBezTo>
                  <a:lnTo>
                    <a:pt x="3258" y="558"/>
                  </a:lnTo>
                  <a:cubicBezTo>
                    <a:pt x="3153" y="222"/>
                    <a:pt x="2845" y="0"/>
                    <a:pt x="249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00" name="Google Shape;15100;p73"/>
          <p:cNvGrpSpPr/>
          <p:nvPr/>
        </p:nvGrpSpPr>
        <p:grpSpPr>
          <a:xfrm>
            <a:off x="2220479" y="1499997"/>
            <a:ext cx="337005" cy="366639"/>
            <a:chOff x="2220479" y="1499997"/>
            <a:chExt cx="337005" cy="366639"/>
          </a:xfrm>
        </p:grpSpPr>
        <p:sp>
          <p:nvSpPr>
            <p:cNvPr id="15101" name="Google Shape;15101;p73"/>
            <p:cNvSpPr/>
            <p:nvPr/>
          </p:nvSpPr>
          <p:spPr>
            <a:xfrm>
              <a:off x="2249121" y="1517584"/>
              <a:ext cx="279722" cy="331073"/>
            </a:xfrm>
            <a:custGeom>
              <a:avLst/>
              <a:gdLst/>
              <a:ahLst/>
              <a:cxnLst/>
              <a:rect l="l" t="t" r="r" b="b"/>
              <a:pathLst>
                <a:path w="10704" h="12669" extrusionOk="0">
                  <a:moveTo>
                    <a:pt x="5405" y="4784"/>
                  </a:moveTo>
                  <a:cubicBezTo>
                    <a:pt x="5563" y="4784"/>
                    <a:pt x="5722" y="4875"/>
                    <a:pt x="5780" y="5058"/>
                  </a:cubicBezTo>
                  <a:lnTo>
                    <a:pt x="6424" y="7183"/>
                  </a:lnTo>
                  <a:cubicBezTo>
                    <a:pt x="6499" y="7419"/>
                    <a:pt x="6334" y="7655"/>
                    <a:pt x="6092" y="7655"/>
                  </a:cubicBezTo>
                  <a:cubicBezTo>
                    <a:pt x="6087" y="7655"/>
                    <a:pt x="6083" y="7655"/>
                    <a:pt x="6078" y="7654"/>
                  </a:cubicBezTo>
                  <a:lnTo>
                    <a:pt x="4731" y="7654"/>
                  </a:lnTo>
                  <a:cubicBezTo>
                    <a:pt x="4481" y="7654"/>
                    <a:pt x="4299" y="7414"/>
                    <a:pt x="4385" y="7183"/>
                  </a:cubicBezTo>
                  <a:lnTo>
                    <a:pt x="5030" y="5058"/>
                  </a:lnTo>
                  <a:cubicBezTo>
                    <a:pt x="5087" y="4875"/>
                    <a:pt x="5246" y="4784"/>
                    <a:pt x="5405" y="4784"/>
                  </a:cubicBezTo>
                  <a:close/>
                  <a:moveTo>
                    <a:pt x="5010" y="0"/>
                  </a:moveTo>
                  <a:cubicBezTo>
                    <a:pt x="4212" y="0"/>
                    <a:pt x="3501" y="519"/>
                    <a:pt x="3260" y="1269"/>
                  </a:cubicBezTo>
                  <a:lnTo>
                    <a:pt x="270" y="10539"/>
                  </a:lnTo>
                  <a:cubicBezTo>
                    <a:pt x="0" y="11395"/>
                    <a:pt x="472" y="12299"/>
                    <a:pt x="1327" y="12578"/>
                  </a:cubicBezTo>
                  <a:cubicBezTo>
                    <a:pt x="1497" y="12634"/>
                    <a:pt x="1669" y="12660"/>
                    <a:pt x="1838" y="12660"/>
                  </a:cubicBezTo>
                  <a:cubicBezTo>
                    <a:pt x="2514" y="12660"/>
                    <a:pt x="3147" y="12236"/>
                    <a:pt x="3385" y="11559"/>
                  </a:cubicBezTo>
                  <a:lnTo>
                    <a:pt x="3655" y="10751"/>
                  </a:lnTo>
                  <a:cubicBezTo>
                    <a:pt x="3856" y="10126"/>
                    <a:pt x="4433" y="9712"/>
                    <a:pt x="5087" y="9712"/>
                  </a:cubicBezTo>
                  <a:lnTo>
                    <a:pt x="5616" y="9712"/>
                  </a:lnTo>
                  <a:cubicBezTo>
                    <a:pt x="5741" y="9712"/>
                    <a:pt x="5857" y="9722"/>
                    <a:pt x="5982" y="9751"/>
                  </a:cubicBezTo>
                  <a:cubicBezTo>
                    <a:pt x="6482" y="9876"/>
                    <a:pt x="6895" y="10251"/>
                    <a:pt x="7059" y="10751"/>
                  </a:cubicBezTo>
                  <a:lnTo>
                    <a:pt x="7328" y="11559"/>
                  </a:lnTo>
                  <a:cubicBezTo>
                    <a:pt x="7559" y="12237"/>
                    <a:pt x="8193" y="12669"/>
                    <a:pt x="8877" y="12669"/>
                  </a:cubicBezTo>
                  <a:cubicBezTo>
                    <a:pt x="9045" y="12669"/>
                    <a:pt x="9216" y="12643"/>
                    <a:pt x="9386" y="12588"/>
                  </a:cubicBezTo>
                  <a:cubicBezTo>
                    <a:pt x="10232" y="12309"/>
                    <a:pt x="10703" y="11395"/>
                    <a:pt x="10443" y="10549"/>
                  </a:cubicBezTo>
                  <a:lnTo>
                    <a:pt x="10434" y="10539"/>
                  </a:lnTo>
                  <a:lnTo>
                    <a:pt x="7443" y="1269"/>
                  </a:lnTo>
                  <a:cubicBezTo>
                    <a:pt x="7193" y="519"/>
                    <a:pt x="6491" y="0"/>
                    <a:pt x="569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2" name="Google Shape;15102;p73"/>
            <p:cNvSpPr/>
            <p:nvPr/>
          </p:nvSpPr>
          <p:spPr>
            <a:xfrm>
              <a:off x="2281786" y="1520772"/>
              <a:ext cx="247057" cy="327884"/>
            </a:xfrm>
            <a:custGeom>
              <a:avLst/>
              <a:gdLst/>
              <a:ahLst/>
              <a:cxnLst/>
              <a:rect l="l" t="t" r="r" b="b"/>
              <a:pathLst>
                <a:path w="9454" h="12547" extrusionOk="0">
                  <a:moveTo>
                    <a:pt x="4155" y="4662"/>
                  </a:moveTo>
                  <a:cubicBezTo>
                    <a:pt x="4313" y="4662"/>
                    <a:pt x="4472" y="4753"/>
                    <a:pt x="4530" y="4936"/>
                  </a:cubicBezTo>
                  <a:lnTo>
                    <a:pt x="5174" y="7061"/>
                  </a:lnTo>
                  <a:cubicBezTo>
                    <a:pt x="5249" y="7297"/>
                    <a:pt x="5084" y="7533"/>
                    <a:pt x="4842" y="7533"/>
                  </a:cubicBezTo>
                  <a:cubicBezTo>
                    <a:pt x="4837" y="7533"/>
                    <a:pt x="4833" y="7533"/>
                    <a:pt x="4828" y="7532"/>
                  </a:cubicBezTo>
                  <a:lnTo>
                    <a:pt x="3481" y="7532"/>
                  </a:lnTo>
                  <a:cubicBezTo>
                    <a:pt x="3231" y="7532"/>
                    <a:pt x="3049" y="7292"/>
                    <a:pt x="3135" y="7061"/>
                  </a:cubicBezTo>
                  <a:lnTo>
                    <a:pt x="3780" y="4936"/>
                  </a:lnTo>
                  <a:cubicBezTo>
                    <a:pt x="3837" y="4753"/>
                    <a:pt x="3996" y="4662"/>
                    <a:pt x="4155" y="4662"/>
                  </a:cubicBezTo>
                  <a:close/>
                  <a:moveTo>
                    <a:pt x="4722" y="1"/>
                  </a:moveTo>
                  <a:cubicBezTo>
                    <a:pt x="4083" y="1"/>
                    <a:pt x="3443" y="383"/>
                    <a:pt x="3251" y="1147"/>
                  </a:cubicBezTo>
                  <a:lnTo>
                    <a:pt x="260" y="10417"/>
                  </a:lnTo>
                  <a:cubicBezTo>
                    <a:pt x="0" y="11235"/>
                    <a:pt x="404" y="12110"/>
                    <a:pt x="1202" y="12437"/>
                  </a:cubicBezTo>
                  <a:cubicBezTo>
                    <a:pt x="1645" y="12254"/>
                    <a:pt x="1981" y="11889"/>
                    <a:pt x="2135" y="11437"/>
                  </a:cubicBezTo>
                  <a:lnTo>
                    <a:pt x="2405" y="10629"/>
                  </a:lnTo>
                  <a:cubicBezTo>
                    <a:pt x="2606" y="10004"/>
                    <a:pt x="3183" y="9590"/>
                    <a:pt x="3837" y="9590"/>
                  </a:cubicBezTo>
                  <a:lnTo>
                    <a:pt x="4366" y="9590"/>
                  </a:lnTo>
                  <a:cubicBezTo>
                    <a:pt x="4491" y="9590"/>
                    <a:pt x="4607" y="9600"/>
                    <a:pt x="4722" y="9629"/>
                  </a:cubicBezTo>
                  <a:cubicBezTo>
                    <a:pt x="5232" y="9754"/>
                    <a:pt x="5645" y="10129"/>
                    <a:pt x="5809" y="10629"/>
                  </a:cubicBezTo>
                  <a:lnTo>
                    <a:pt x="6078" y="11437"/>
                  </a:lnTo>
                  <a:cubicBezTo>
                    <a:pt x="6309" y="12115"/>
                    <a:pt x="6943" y="12547"/>
                    <a:pt x="7627" y="12547"/>
                  </a:cubicBezTo>
                  <a:cubicBezTo>
                    <a:pt x="7795" y="12547"/>
                    <a:pt x="7966" y="12521"/>
                    <a:pt x="8136" y="12466"/>
                  </a:cubicBezTo>
                  <a:cubicBezTo>
                    <a:pt x="8982" y="12187"/>
                    <a:pt x="9453" y="11273"/>
                    <a:pt x="9193" y="10427"/>
                  </a:cubicBezTo>
                  <a:lnTo>
                    <a:pt x="9184" y="10417"/>
                  </a:lnTo>
                  <a:lnTo>
                    <a:pt x="6193" y="1147"/>
                  </a:lnTo>
                  <a:cubicBezTo>
                    <a:pt x="6001" y="383"/>
                    <a:pt x="5361" y="1"/>
                    <a:pt x="4722"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3" name="Google Shape;15103;p73"/>
            <p:cNvSpPr/>
            <p:nvPr/>
          </p:nvSpPr>
          <p:spPr>
            <a:xfrm>
              <a:off x="2232527" y="1512044"/>
              <a:ext cx="312884" cy="342545"/>
            </a:xfrm>
            <a:custGeom>
              <a:avLst/>
              <a:gdLst/>
              <a:ahLst/>
              <a:cxnLst/>
              <a:rect l="l" t="t" r="r" b="b"/>
              <a:pathLst>
                <a:path w="11973" h="13108" extrusionOk="0">
                  <a:moveTo>
                    <a:pt x="11540" y="424"/>
                  </a:moveTo>
                  <a:lnTo>
                    <a:pt x="11540" y="12674"/>
                  </a:lnTo>
                  <a:lnTo>
                    <a:pt x="433" y="12674"/>
                  </a:lnTo>
                  <a:lnTo>
                    <a:pt x="433" y="424"/>
                  </a:lnTo>
                  <a:close/>
                  <a:moveTo>
                    <a:pt x="212" y="1"/>
                  </a:moveTo>
                  <a:cubicBezTo>
                    <a:pt x="97" y="1"/>
                    <a:pt x="1" y="97"/>
                    <a:pt x="1" y="212"/>
                  </a:cubicBezTo>
                  <a:lnTo>
                    <a:pt x="1" y="12896"/>
                  </a:lnTo>
                  <a:cubicBezTo>
                    <a:pt x="1" y="13011"/>
                    <a:pt x="97" y="13107"/>
                    <a:pt x="212" y="13107"/>
                  </a:cubicBezTo>
                  <a:lnTo>
                    <a:pt x="11752" y="13107"/>
                  </a:lnTo>
                  <a:cubicBezTo>
                    <a:pt x="11877" y="13107"/>
                    <a:pt x="11973" y="13011"/>
                    <a:pt x="11973" y="12896"/>
                  </a:cubicBezTo>
                  <a:lnTo>
                    <a:pt x="11973" y="212"/>
                  </a:lnTo>
                  <a:cubicBezTo>
                    <a:pt x="11973" y="97"/>
                    <a:pt x="11877" y="1"/>
                    <a:pt x="1175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4" name="Google Shape;15104;p73"/>
            <p:cNvSpPr/>
            <p:nvPr/>
          </p:nvSpPr>
          <p:spPr>
            <a:xfrm>
              <a:off x="2220479"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0" y="1346"/>
                    <a:pt x="1356" y="1240"/>
                    <a:pt x="1356" y="1115"/>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5" name="Google Shape;15105;p73"/>
            <p:cNvSpPr/>
            <p:nvPr/>
          </p:nvSpPr>
          <p:spPr>
            <a:xfrm>
              <a:off x="2371760" y="1499997"/>
              <a:ext cx="35200" cy="35200"/>
            </a:xfrm>
            <a:custGeom>
              <a:avLst/>
              <a:gdLst/>
              <a:ahLst/>
              <a:cxnLst/>
              <a:rect l="l" t="t" r="r" b="b"/>
              <a:pathLst>
                <a:path w="1347" h="1347" extrusionOk="0">
                  <a:moveTo>
                    <a:pt x="231" y="0"/>
                  </a:moveTo>
                  <a:cubicBezTo>
                    <a:pt x="106" y="0"/>
                    <a:pt x="0" y="106"/>
                    <a:pt x="0" y="231"/>
                  </a:cubicBezTo>
                  <a:lnTo>
                    <a:pt x="0" y="1115"/>
                  </a:lnTo>
                  <a:cubicBezTo>
                    <a:pt x="0" y="1240"/>
                    <a:pt x="106" y="1346"/>
                    <a:pt x="231" y="1346"/>
                  </a:cubicBezTo>
                  <a:lnTo>
                    <a:pt x="1115" y="1346"/>
                  </a:lnTo>
                  <a:cubicBezTo>
                    <a:pt x="1241" y="1346"/>
                    <a:pt x="1346" y="1240"/>
                    <a:pt x="1346" y="1115"/>
                  </a:cubicBezTo>
                  <a:lnTo>
                    <a:pt x="1346" y="231"/>
                  </a:lnTo>
                  <a:cubicBezTo>
                    <a:pt x="1346" y="106"/>
                    <a:pt x="1241" y="0"/>
                    <a:pt x="11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6" name="Google Shape;15106;p73"/>
            <p:cNvSpPr/>
            <p:nvPr/>
          </p:nvSpPr>
          <p:spPr>
            <a:xfrm>
              <a:off x="2522022" y="1499997"/>
              <a:ext cx="35462" cy="35200"/>
            </a:xfrm>
            <a:custGeom>
              <a:avLst/>
              <a:gdLst/>
              <a:ahLst/>
              <a:cxnLst/>
              <a:rect l="l" t="t" r="r" b="b"/>
              <a:pathLst>
                <a:path w="1357" h="1347" extrusionOk="0">
                  <a:moveTo>
                    <a:pt x="241" y="0"/>
                  </a:moveTo>
                  <a:cubicBezTo>
                    <a:pt x="106" y="0"/>
                    <a:pt x="0" y="106"/>
                    <a:pt x="0" y="231"/>
                  </a:cubicBezTo>
                  <a:lnTo>
                    <a:pt x="0" y="1115"/>
                  </a:lnTo>
                  <a:cubicBezTo>
                    <a:pt x="0" y="1240"/>
                    <a:pt x="106" y="1346"/>
                    <a:pt x="241" y="1346"/>
                  </a:cubicBezTo>
                  <a:lnTo>
                    <a:pt x="1116" y="1346"/>
                  </a:lnTo>
                  <a:cubicBezTo>
                    <a:pt x="1251" y="1346"/>
                    <a:pt x="1356" y="1240"/>
                    <a:pt x="1356" y="1115"/>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7" name="Google Shape;15107;p73"/>
            <p:cNvSpPr/>
            <p:nvPr/>
          </p:nvSpPr>
          <p:spPr>
            <a:xfrm>
              <a:off x="2220479"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0" y="1357"/>
                    <a:pt x="1356" y="1251"/>
                    <a:pt x="1356" y="1116"/>
                  </a:cubicBezTo>
                  <a:lnTo>
                    <a:pt x="1356" y="241"/>
                  </a:lnTo>
                  <a:cubicBezTo>
                    <a:pt x="1356" y="107"/>
                    <a:pt x="1250"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8" name="Google Shape;15108;p73"/>
            <p:cNvSpPr/>
            <p:nvPr/>
          </p:nvSpPr>
          <p:spPr>
            <a:xfrm>
              <a:off x="2371760" y="1831435"/>
              <a:ext cx="35200" cy="35200"/>
            </a:xfrm>
            <a:custGeom>
              <a:avLst/>
              <a:gdLst/>
              <a:ahLst/>
              <a:cxnLst/>
              <a:rect l="l" t="t" r="r" b="b"/>
              <a:pathLst>
                <a:path w="1347" h="1347" extrusionOk="0">
                  <a:moveTo>
                    <a:pt x="240" y="1"/>
                  </a:moveTo>
                  <a:cubicBezTo>
                    <a:pt x="106" y="1"/>
                    <a:pt x="0" y="106"/>
                    <a:pt x="0" y="241"/>
                  </a:cubicBezTo>
                  <a:lnTo>
                    <a:pt x="0" y="1106"/>
                  </a:lnTo>
                  <a:cubicBezTo>
                    <a:pt x="0" y="1231"/>
                    <a:pt x="106" y="1347"/>
                    <a:pt x="240" y="1347"/>
                  </a:cubicBezTo>
                  <a:lnTo>
                    <a:pt x="1106" y="1347"/>
                  </a:lnTo>
                  <a:cubicBezTo>
                    <a:pt x="1241" y="1347"/>
                    <a:pt x="1346" y="1231"/>
                    <a:pt x="1346" y="1106"/>
                  </a:cubicBezTo>
                  <a:lnTo>
                    <a:pt x="1346" y="241"/>
                  </a:lnTo>
                  <a:cubicBezTo>
                    <a:pt x="1346" y="106"/>
                    <a:pt x="1241" y="1"/>
                    <a:pt x="110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9" name="Google Shape;15109;p73"/>
            <p:cNvSpPr/>
            <p:nvPr/>
          </p:nvSpPr>
          <p:spPr>
            <a:xfrm>
              <a:off x="2522022" y="1831174"/>
              <a:ext cx="35462" cy="35462"/>
            </a:xfrm>
            <a:custGeom>
              <a:avLst/>
              <a:gdLst/>
              <a:ahLst/>
              <a:cxnLst/>
              <a:rect l="l" t="t" r="r" b="b"/>
              <a:pathLst>
                <a:path w="1357" h="1357" extrusionOk="0">
                  <a:moveTo>
                    <a:pt x="241" y="1"/>
                  </a:moveTo>
                  <a:cubicBezTo>
                    <a:pt x="106" y="1"/>
                    <a:pt x="0" y="107"/>
                    <a:pt x="0" y="241"/>
                  </a:cubicBezTo>
                  <a:lnTo>
                    <a:pt x="0" y="1116"/>
                  </a:lnTo>
                  <a:cubicBezTo>
                    <a:pt x="0" y="1251"/>
                    <a:pt x="106" y="1357"/>
                    <a:pt x="241" y="1357"/>
                  </a:cubicBezTo>
                  <a:lnTo>
                    <a:pt x="1116" y="1357"/>
                  </a:lnTo>
                  <a:cubicBezTo>
                    <a:pt x="1251" y="1357"/>
                    <a:pt x="1356" y="1251"/>
                    <a:pt x="1356" y="1116"/>
                  </a:cubicBezTo>
                  <a:lnTo>
                    <a:pt x="1356" y="241"/>
                  </a:lnTo>
                  <a:cubicBezTo>
                    <a:pt x="1356" y="107"/>
                    <a:pt x="1251" y="1"/>
                    <a:pt x="1116"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0" name="Google Shape;15110;p73"/>
            <p:cNvSpPr/>
            <p:nvPr/>
          </p:nvSpPr>
          <p:spPr>
            <a:xfrm>
              <a:off x="2220479"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0" y="1346"/>
                    <a:pt x="1356" y="1241"/>
                    <a:pt x="1356" y="1116"/>
                  </a:cubicBezTo>
                  <a:lnTo>
                    <a:pt x="1356" y="231"/>
                  </a:lnTo>
                  <a:cubicBezTo>
                    <a:pt x="1356" y="106"/>
                    <a:pt x="1250"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1" name="Google Shape;15111;p73"/>
            <p:cNvSpPr/>
            <p:nvPr/>
          </p:nvSpPr>
          <p:spPr>
            <a:xfrm>
              <a:off x="2522022" y="1666095"/>
              <a:ext cx="35462" cy="35200"/>
            </a:xfrm>
            <a:custGeom>
              <a:avLst/>
              <a:gdLst/>
              <a:ahLst/>
              <a:cxnLst/>
              <a:rect l="l" t="t" r="r" b="b"/>
              <a:pathLst>
                <a:path w="1357" h="1347" extrusionOk="0">
                  <a:moveTo>
                    <a:pt x="241" y="0"/>
                  </a:moveTo>
                  <a:cubicBezTo>
                    <a:pt x="106" y="0"/>
                    <a:pt x="0" y="106"/>
                    <a:pt x="0" y="231"/>
                  </a:cubicBezTo>
                  <a:lnTo>
                    <a:pt x="0" y="1116"/>
                  </a:lnTo>
                  <a:cubicBezTo>
                    <a:pt x="0" y="1241"/>
                    <a:pt x="106" y="1346"/>
                    <a:pt x="241" y="1346"/>
                  </a:cubicBezTo>
                  <a:lnTo>
                    <a:pt x="1116" y="1346"/>
                  </a:lnTo>
                  <a:cubicBezTo>
                    <a:pt x="1251" y="1346"/>
                    <a:pt x="1356" y="1241"/>
                    <a:pt x="1356" y="1116"/>
                  </a:cubicBezTo>
                  <a:lnTo>
                    <a:pt x="1356" y="231"/>
                  </a:lnTo>
                  <a:cubicBezTo>
                    <a:pt x="1356" y="106"/>
                    <a:pt x="1251" y="0"/>
                    <a:pt x="1116"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2" name="Google Shape;15112;p73"/>
          <p:cNvGrpSpPr/>
          <p:nvPr/>
        </p:nvGrpSpPr>
        <p:grpSpPr>
          <a:xfrm>
            <a:off x="4105155" y="2425976"/>
            <a:ext cx="87230" cy="366430"/>
            <a:chOff x="4105155" y="2425976"/>
            <a:chExt cx="87230" cy="366430"/>
          </a:xfrm>
        </p:grpSpPr>
        <p:sp>
          <p:nvSpPr>
            <p:cNvPr id="15113" name="Google Shape;15113;p73"/>
            <p:cNvSpPr/>
            <p:nvPr/>
          </p:nvSpPr>
          <p:spPr>
            <a:xfrm>
              <a:off x="4105155" y="2425976"/>
              <a:ext cx="87230" cy="366430"/>
            </a:xfrm>
            <a:custGeom>
              <a:avLst/>
              <a:gdLst/>
              <a:ahLst/>
              <a:cxnLst/>
              <a:rect l="l" t="t" r="r" b="b"/>
              <a:pathLst>
                <a:path w="3338" h="14022" extrusionOk="0">
                  <a:moveTo>
                    <a:pt x="1670" y="1"/>
                  </a:moveTo>
                  <a:cubicBezTo>
                    <a:pt x="1448" y="1"/>
                    <a:pt x="1226" y="114"/>
                    <a:pt x="1106" y="338"/>
                  </a:cubicBezTo>
                  <a:lnTo>
                    <a:pt x="943" y="645"/>
                  </a:lnTo>
                  <a:lnTo>
                    <a:pt x="164" y="2857"/>
                  </a:lnTo>
                  <a:cubicBezTo>
                    <a:pt x="58" y="3059"/>
                    <a:pt x="0" y="3280"/>
                    <a:pt x="0" y="3511"/>
                  </a:cubicBezTo>
                  <a:lnTo>
                    <a:pt x="0" y="13031"/>
                  </a:lnTo>
                  <a:cubicBezTo>
                    <a:pt x="0" y="13579"/>
                    <a:pt x="452" y="14021"/>
                    <a:pt x="1000" y="14021"/>
                  </a:cubicBezTo>
                  <a:lnTo>
                    <a:pt x="2347" y="14021"/>
                  </a:lnTo>
                  <a:cubicBezTo>
                    <a:pt x="2895" y="14021"/>
                    <a:pt x="3337" y="13579"/>
                    <a:pt x="3337" y="13031"/>
                  </a:cubicBezTo>
                  <a:lnTo>
                    <a:pt x="3337" y="3511"/>
                  </a:lnTo>
                  <a:cubicBezTo>
                    <a:pt x="3337" y="3280"/>
                    <a:pt x="3279" y="3059"/>
                    <a:pt x="3174" y="2857"/>
                  </a:cubicBezTo>
                  <a:lnTo>
                    <a:pt x="2395" y="655"/>
                  </a:lnTo>
                  <a:lnTo>
                    <a:pt x="2231" y="338"/>
                  </a:lnTo>
                  <a:lnTo>
                    <a:pt x="2212" y="299"/>
                  </a:lnTo>
                  <a:cubicBezTo>
                    <a:pt x="2087" y="99"/>
                    <a:pt x="1878" y="1"/>
                    <a:pt x="1670"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4" name="Google Shape;15114;p73"/>
            <p:cNvSpPr/>
            <p:nvPr/>
          </p:nvSpPr>
          <p:spPr>
            <a:xfrm>
              <a:off x="4133561" y="2433789"/>
              <a:ext cx="58824" cy="358616"/>
            </a:xfrm>
            <a:custGeom>
              <a:avLst/>
              <a:gdLst/>
              <a:ahLst/>
              <a:cxnLst/>
              <a:rect l="l" t="t" r="r" b="b"/>
              <a:pathLst>
                <a:path w="2251" h="13723" extrusionOk="0">
                  <a:moveTo>
                    <a:pt x="1125" y="0"/>
                  </a:moveTo>
                  <a:cubicBezTo>
                    <a:pt x="1115" y="19"/>
                    <a:pt x="1115" y="29"/>
                    <a:pt x="1106" y="39"/>
                  </a:cubicBezTo>
                  <a:lnTo>
                    <a:pt x="942" y="346"/>
                  </a:lnTo>
                  <a:lnTo>
                    <a:pt x="164" y="2558"/>
                  </a:lnTo>
                  <a:cubicBezTo>
                    <a:pt x="58" y="2760"/>
                    <a:pt x="10" y="2981"/>
                    <a:pt x="0" y="3212"/>
                  </a:cubicBezTo>
                  <a:lnTo>
                    <a:pt x="0" y="12732"/>
                  </a:lnTo>
                  <a:cubicBezTo>
                    <a:pt x="0" y="13280"/>
                    <a:pt x="452" y="13722"/>
                    <a:pt x="1000" y="13722"/>
                  </a:cubicBezTo>
                  <a:lnTo>
                    <a:pt x="1260" y="13722"/>
                  </a:lnTo>
                  <a:cubicBezTo>
                    <a:pt x="1808" y="13722"/>
                    <a:pt x="2250" y="13280"/>
                    <a:pt x="2250" y="12732"/>
                  </a:cubicBezTo>
                  <a:lnTo>
                    <a:pt x="2250" y="3212"/>
                  </a:lnTo>
                  <a:cubicBezTo>
                    <a:pt x="2250" y="2981"/>
                    <a:pt x="2192" y="2760"/>
                    <a:pt x="2087" y="2558"/>
                  </a:cubicBezTo>
                  <a:lnTo>
                    <a:pt x="1308" y="356"/>
                  </a:lnTo>
                  <a:lnTo>
                    <a:pt x="1144" y="39"/>
                  </a:lnTo>
                  <a:lnTo>
                    <a:pt x="1125" y="0"/>
                  </a:ln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5" name="Google Shape;15115;p73"/>
            <p:cNvSpPr/>
            <p:nvPr/>
          </p:nvSpPr>
          <p:spPr>
            <a:xfrm>
              <a:off x="4105155" y="2509417"/>
              <a:ext cx="87230" cy="282989"/>
            </a:xfrm>
            <a:custGeom>
              <a:avLst/>
              <a:gdLst/>
              <a:ahLst/>
              <a:cxnLst/>
              <a:rect l="l" t="t" r="r" b="b"/>
              <a:pathLst>
                <a:path w="3338" h="10829" extrusionOk="0">
                  <a:moveTo>
                    <a:pt x="39" y="1"/>
                  </a:moveTo>
                  <a:cubicBezTo>
                    <a:pt x="20" y="106"/>
                    <a:pt x="0" y="212"/>
                    <a:pt x="0" y="318"/>
                  </a:cubicBezTo>
                  <a:lnTo>
                    <a:pt x="0" y="9838"/>
                  </a:lnTo>
                  <a:cubicBezTo>
                    <a:pt x="0" y="10386"/>
                    <a:pt x="452" y="10828"/>
                    <a:pt x="1000" y="10828"/>
                  </a:cubicBezTo>
                  <a:lnTo>
                    <a:pt x="2347" y="10828"/>
                  </a:lnTo>
                  <a:cubicBezTo>
                    <a:pt x="2895" y="10828"/>
                    <a:pt x="3337" y="10386"/>
                    <a:pt x="3337" y="9838"/>
                  </a:cubicBezTo>
                  <a:lnTo>
                    <a:pt x="3337" y="318"/>
                  </a:lnTo>
                  <a:cubicBezTo>
                    <a:pt x="3337" y="212"/>
                    <a:pt x="3328" y="106"/>
                    <a:pt x="3299"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6" name="Google Shape;15116;p73"/>
            <p:cNvSpPr/>
            <p:nvPr/>
          </p:nvSpPr>
          <p:spPr>
            <a:xfrm>
              <a:off x="4133561" y="2509417"/>
              <a:ext cx="58824" cy="282989"/>
            </a:xfrm>
            <a:custGeom>
              <a:avLst/>
              <a:gdLst/>
              <a:ahLst/>
              <a:cxnLst/>
              <a:rect l="l" t="t" r="r" b="b"/>
              <a:pathLst>
                <a:path w="2251" h="10829" extrusionOk="0">
                  <a:moveTo>
                    <a:pt x="39" y="1"/>
                  </a:moveTo>
                  <a:cubicBezTo>
                    <a:pt x="19" y="106"/>
                    <a:pt x="0" y="212"/>
                    <a:pt x="0" y="318"/>
                  </a:cubicBezTo>
                  <a:lnTo>
                    <a:pt x="0" y="9838"/>
                  </a:lnTo>
                  <a:cubicBezTo>
                    <a:pt x="0" y="10386"/>
                    <a:pt x="452" y="10828"/>
                    <a:pt x="1000" y="10828"/>
                  </a:cubicBezTo>
                  <a:lnTo>
                    <a:pt x="1260" y="10828"/>
                  </a:lnTo>
                  <a:cubicBezTo>
                    <a:pt x="1808" y="10828"/>
                    <a:pt x="2250" y="10386"/>
                    <a:pt x="2250" y="9838"/>
                  </a:cubicBezTo>
                  <a:lnTo>
                    <a:pt x="2250" y="318"/>
                  </a:lnTo>
                  <a:cubicBezTo>
                    <a:pt x="2250" y="212"/>
                    <a:pt x="2241" y="106"/>
                    <a:pt x="2212"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7" name="Google Shape;15117;p73"/>
            <p:cNvSpPr/>
            <p:nvPr/>
          </p:nvSpPr>
          <p:spPr>
            <a:xfrm>
              <a:off x="4105155" y="2552901"/>
              <a:ext cx="87230" cy="195262"/>
            </a:xfrm>
            <a:custGeom>
              <a:avLst/>
              <a:gdLst/>
              <a:ahLst/>
              <a:cxnLst/>
              <a:rect l="l" t="t" r="r" b="b"/>
              <a:pathLst>
                <a:path w="3338" h="7472" extrusionOk="0">
                  <a:moveTo>
                    <a:pt x="0" y="0"/>
                  </a:moveTo>
                  <a:lnTo>
                    <a:pt x="0" y="7472"/>
                  </a:lnTo>
                  <a:lnTo>
                    <a:pt x="3337" y="7472"/>
                  </a:lnTo>
                  <a:lnTo>
                    <a:pt x="3337"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8" name="Google Shape;15118;p73"/>
            <p:cNvSpPr/>
            <p:nvPr/>
          </p:nvSpPr>
          <p:spPr>
            <a:xfrm>
              <a:off x="4133561" y="2552901"/>
              <a:ext cx="58824" cy="195262"/>
            </a:xfrm>
            <a:custGeom>
              <a:avLst/>
              <a:gdLst/>
              <a:ahLst/>
              <a:cxnLst/>
              <a:rect l="l" t="t" r="r" b="b"/>
              <a:pathLst>
                <a:path w="2251" h="7472" extrusionOk="0">
                  <a:moveTo>
                    <a:pt x="0" y="0"/>
                  </a:moveTo>
                  <a:lnTo>
                    <a:pt x="0" y="7472"/>
                  </a:lnTo>
                  <a:lnTo>
                    <a:pt x="2250" y="7472"/>
                  </a:lnTo>
                  <a:lnTo>
                    <a:pt x="2250" y="0"/>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9" name="Google Shape;15119;p73"/>
          <p:cNvGrpSpPr/>
          <p:nvPr/>
        </p:nvGrpSpPr>
        <p:grpSpPr>
          <a:xfrm>
            <a:off x="1808109" y="2426002"/>
            <a:ext cx="267884" cy="366639"/>
            <a:chOff x="1808109" y="2426002"/>
            <a:chExt cx="267884" cy="366639"/>
          </a:xfrm>
        </p:grpSpPr>
        <p:sp>
          <p:nvSpPr>
            <p:cNvPr id="15120" name="Google Shape;15120;p73"/>
            <p:cNvSpPr/>
            <p:nvPr/>
          </p:nvSpPr>
          <p:spPr>
            <a:xfrm>
              <a:off x="1821671" y="2426002"/>
              <a:ext cx="244025" cy="159591"/>
            </a:xfrm>
            <a:custGeom>
              <a:avLst/>
              <a:gdLst/>
              <a:ahLst/>
              <a:cxnLst/>
              <a:rect l="l" t="t" r="r" b="b"/>
              <a:pathLst>
                <a:path w="9338" h="6107" extrusionOk="0">
                  <a:moveTo>
                    <a:pt x="645" y="0"/>
                  </a:moveTo>
                  <a:cubicBezTo>
                    <a:pt x="289" y="0"/>
                    <a:pt x="1" y="289"/>
                    <a:pt x="1" y="654"/>
                  </a:cubicBezTo>
                  <a:lnTo>
                    <a:pt x="1" y="6106"/>
                  </a:lnTo>
                  <a:lnTo>
                    <a:pt x="9338" y="6106"/>
                  </a:lnTo>
                  <a:lnTo>
                    <a:pt x="9338" y="654"/>
                  </a:lnTo>
                  <a:cubicBezTo>
                    <a:pt x="9328" y="289"/>
                    <a:pt x="9040" y="0"/>
                    <a:pt x="8684"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1" name="Google Shape;15121;p73"/>
            <p:cNvSpPr/>
            <p:nvPr/>
          </p:nvSpPr>
          <p:spPr>
            <a:xfrm>
              <a:off x="1808109" y="2585567"/>
              <a:ext cx="267649" cy="46516"/>
            </a:xfrm>
            <a:custGeom>
              <a:avLst/>
              <a:gdLst/>
              <a:ahLst/>
              <a:cxnLst/>
              <a:rect l="l" t="t" r="r" b="b"/>
              <a:pathLst>
                <a:path w="10242" h="1780" extrusionOk="0">
                  <a:moveTo>
                    <a:pt x="520" y="0"/>
                  </a:moveTo>
                  <a:lnTo>
                    <a:pt x="0" y="1779"/>
                  </a:lnTo>
                  <a:lnTo>
                    <a:pt x="10241" y="1779"/>
                  </a:lnTo>
                  <a:lnTo>
                    <a:pt x="9847"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2" name="Google Shape;15122;p73"/>
            <p:cNvSpPr/>
            <p:nvPr/>
          </p:nvSpPr>
          <p:spPr>
            <a:xfrm>
              <a:off x="1808109" y="2632056"/>
              <a:ext cx="267884" cy="59817"/>
            </a:xfrm>
            <a:custGeom>
              <a:avLst/>
              <a:gdLst/>
              <a:ahLst/>
              <a:cxnLst/>
              <a:rect l="l" t="t" r="r" b="b"/>
              <a:pathLst>
                <a:path w="10251" h="2289" extrusionOk="0">
                  <a:moveTo>
                    <a:pt x="0" y="0"/>
                  </a:moveTo>
                  <a:lnTo>
                    <a:pt x="0" y="1971"/>
                  </a:lnTo>
                  <a:cubicBezTo>
                    <a:pt x="0" y="2145"/>
                    <a:pt x="145" y="2289"/>
                    <a:pt x="318" y="2289"/>
                  </a:cubicBezTo>
                  <a:lnTo>
                    <a:pt x="9924" y="2289"/>
                  </a:lnTo>
                  <a:cubicBezTo>
                    <a:pt x="10107" y="2289"/>
                    <a:pt x="10251" y="2145"/>
                    <a:pt x="10251" y="1971"/>
                  </a:cubicBezTo>
                  <a:lnTo>
                    <a:pt x="10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3" name="Google Shape;15123;p73"/>
            <p:cNvSpPr/>
            <p:nvPr/>
          </p:nvSpPr>
          <p:spPr>
            <a:xfrm>
              <a:off x="1842525" y="2426002"/>
              <a:ext cx="223172" cy="159591"/>
            </a:xfrm>
            <a:custGeom>
              <a:avLst/>
              <a:gdLst/>
              <a:ahLst/>
              <a:cxnLst/>
              <a:rect l="l" t="t" r="r" b="b"/>
              <a:pathLst>
                <a:path w="8540" h="6107" extrusionOk="0">
                  <a:moveTo>
                    <a:pt x="655" y="0"/>
                  </a:moveTo>
                  <a:cubicBezTo>
                    <a:pt x="289" y="0"/>
                    <a:pt x="1" y="289"/>
                    <a:pt x="1" y="654"/>
                  </a:cubicBezTo>
                  <a:lnTo>
                    <a:pt x="1" y="6106"/>
                  </a:lnTo>
                  <a:lnTo>
                    <a:pt x="8540" y="6106"/>
                  </a:lnTo>
                  <a:lnTo>
                    <a:pt x="8540" y="654"/>
                  </a:lnTo>
                  <a:cubicBezTo>
                    <a:pt x="8530" y="289"/>
                    <a:pt x="8242" y="0"/>
                    <a:pt x="7886"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4" name="Google Shape;15124;p73"/>
            <p:cNvSpPr/>
            <p:nvPr/>
          </p:nvSpPr>
          <p:spPr>
            <a:xfrm>
              <a:off x="1829224" y="2585567"/>
              <a:ext cx="246534" cy="46516"/>
            </a:xfrm>
            <a:custGeom>
              <a:avLst/>
              <a:gdLst/>
              <a:ahLst/>
              <a:cxnLst/>
              <a:rect l="l" t="t" r="r" b="b"/>
              <a:pathLst>
                <a:path w="9434" h="1780" extrusionOk="0">
                  <a:moveTo>
                    <a:pt x="510" y="0"/>
                  </a:moveTo>
                  <a:lnTo>
                    <a:pt x="0" y="1779"/>
                  </a:lnTo>
                  <a:lnTo>
                    <a:pt x="9433" y="1779"/>
                  </a:lnTo>
                  <a:lnTo>
                    <a:pt x="9039"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5" name="Google Shape;15125;p73"/>
            <p:cNvSpPr/>
            <p:nvPr/>
          </p:nvSpPr>
          <p:spPr>
            <a:xfrm>
              <a:off x="1829224" y="2632056"/>
              <a:ext cx="246769" cy="59817"/>
            </a:xfrm>
            <a:custGeom>
              <a:avLst/>
              <a:gdLst/>
              <a:ahLst/>
              <a:cxnLst/>
              <a:rect l="l" t="t" r="r" b="b"/>
              <a:pathLst>
                <a:path w="9443" h="2289" extrusionOk="0">
                  <a:moveTo>
                    <a:pt x="0" y="0"/>
                  </a:moveTo>
                  <a:lnTo>
                    <a:pt x="0" y="1971"/>
                  </a:lnTo>
                  <a:cubicBezTo>
                    <a:pt x="0" y="2145"/>
                    <a:pt x="144" y="2289"/>
                    <a:pt x="317" y="2289"/>
                  </a:cubicBezTo>
                  <a:lnTo>
                    <a:pt x="9116" y="2289"/>
                  </a:lnTo>
                  <a:cubicBezTo>
                    <a:pt x="9299" y="2289"/>
                    <a:pt x="9443" y="2145"/>
                    <a:pt x="9443" y="1971"/>
                  </a:cubicBezTo>
                  <a:lnTo>
                    <a:pt x="9443"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6" name="Google Shape;15126;p73"/>
            <p:cNvSpPr/>
            <p:nvPr/>
          </p:nvSpPr>
          <p:spPr>
            <a:xfrm>
              <a:off x="2015156" y="2444843"/>
              <a:ext cx="27936" cy="24382"/>
            </a:xfrm>
            <a:custGeom>
              <a:avLst/>
              <a:gdLst/>
              <a:ahLst/>
              <a:cxnLst/>
              <a:rect l="l" t="t" r="r" b="b"/>
              <a:pathLst>
                <a:path w="1069" h="933" extrusionOk="0">
                  <a:moveTo>
                    <a:pt x="126" y="0"/>
                  </a:moveTo>
                  <a:cubicBezTo>
                    <a:pt x="59" y="0"/>
                    <a:pt x="1" y="58"/>
                    <a:pt x="1" y="135"/>
                  </a:cubicBezTo>
                  <a:lnTo>
                    <a:pt x="1" y="808"/>
                  </a:lnTo>
                  <a:cubicBezTo>
                    <a:pt x="1" y="875"/>
                    <a:pt x="59" y="933"/>
                    <a:pt x="126" y="933"/>
                  </a:cubicBezTo>
                  <a:lnTo>
                    <a:pt x="943" y="933"/>
                  </a:lnTo>
                  <a:cubicBezTo>
                    <a:pt x="1011" y="933"/>
                    <a:pt x="1068" y="875"/>
                    <a:pt x="1068" y="808"/>
                  </a:cubicBezTo>
                  <a:lnTo>
                    <a:pt x="1068" y="135"/>
                  </a:lnTo>
                  <a:cubicBezTo>
                    <a:pt x="1068" y="58"/>
                    <a:pt x="1011" y="0"/>
                    <a:pt x="943"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7" name="Google Shape;15127;p73"/>
            <p:cNvSpPr/>
            <p:nvPr/>
          </p:nvSpPr>
          <p:spPr>
            <a:xfrm>
              <a:off x="2027987" y="2444843"/>
              <a:ext cx="15105" cy="14843"/>
            </a:xfrm>
            <a:custGeom>
              <a:avLst/>
              <a:gdLst/>
              <a:ahLst/>
              <a:cxnLst/>
              <a:rect l="l" t="t" r="r" b="b"/>
              <a:pathLst>
                <a:path w="578" h="568" extrusionOk="0">
                  <a:moveTo>
                    <a:pt x="0" y="0"/>
                  </a:moveTo>
                  <a:lnTo>
                    <a:pt x="0" y="433"/>
                  </a:lnTo>
                  <a:cubicBezTo>
                    <a:pt x="0" y="510"/>
                    <a:pt x="48" y="568"/>
                    <a:pt x="125" y="568"/>
                  </a:cubicBezTo>
                  <a:lnTo>
                    <a:pt x="577" y="568"/>
                  </a:lnTo>
                  <a:lnTo>
                    <a:pt x="577" y="135"/>
                  </a:lnTo>
                  <a:cubicBezTo>
                    <a:pt x="577" y="58"/>
                    <a:pt x="520" y="0"/>
                    <a:pt x="452"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8" name="Google Shape;15128;p73"/>
            <p:cNvSpPr/>
            <p:nvPr/>
          </p:nvSpPr>
          <p:spPr>
            <a:xfrm>
              <a:off x="1842029" y="2542788"/>
              <a:ext cx="26420" cy="23441"/>
            </a:xfrm>
            <a:custGeom>
              <a:avLst/>
              <a:gdLst/>
              <a:ahLst/>
              <a:cxnLst/>
              <a:rect l="l" t="t" r="r" b="b"/>
              <a:pathLst>
                <a:path w="1011" h="897" extrusionOk="0">
                  <a:moveTo>
                    <a:pt x="553" y="1"/>
                  </a:moveTo>
                  <a:cubicBezTo>
                    <a:pt x="539" y="1"/>
                    <a:pt x="524" y="1"/>
                    <a:pt x="510" y="3"/>
                  </a:cubicBezTo>
                  <a:cubicBezTo>
                    <a:pt x="481" y="3"/>
                    <a:pt x="443" y="12"/>
                    <a:pt x="414" y="22"/>
                  </a:cubicBezTo>
                  <a:cubicBezTo>
                    <a:pt x="87" y="137"/>
                    <a:pt x="0" y="560"/>
                    <a:pt x="260" y="791"/>
                  </a:cubicBezTo>
                  <a:cubicBezTo>
                    <a:pt x="348" y="863"/>
                    <a:pt x="451" y="896"/>
                    <a:pt x="552" y="896"/>
                  </a:cubicBezTo>
                  <a:cubicBezTo>
                    <a:pt x="761" y="896"/>
                    <a:pt x="962" y="755"/>
                    <a:pt x="1001" y="522"/>
                  </a:cubicBezTo>
                  <a:cubicBezTo>
                    <a:pt x="1010" y="445"/>
                    <a:pt x="1001" y="378"/>
                    <a:pt x="981" y="310"/>
                  </a:cubicBezTo>
                  <a:cubicBezTo>
                    <a:pt x="919" y="122"/>
                    <a:pt x="747" y="1"/>
                    <a:pt x="55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9" name="Google Shape;15129;p73"/>
            <p:cNvSpPr/>
            <p:nvPr/>
          </p:nvSpPr>
          <p:spPr>
            <a:xfrm>
              <a:off x="2012648" y="2542788"/>
              <a:ext cx="27178" cy="23441"/>
            </a:xfrm>
            <a:custGeom>
              <a:avLst/>
              <a:gdLst/>
              <a:ahLst/>
              <a:cxnLst/>
              <a:rect l="l" t="t" r="r" b="b"/>
              <a:pathLst>
                <a:path w="1040" h="897" extrusionOk="0">
                  <a:moveTo>
                    <a:pt x="566" y="0"/>
                  </a:moveTo>
                  <a:cubicBezTo>
                    <a:pt x="551" y="0"/>
                    <a:pt x="535" y="1"/>
                    <a:pt x="520" y="3"/>
                  </a:cubicBezTo>
                  <a:cubicBezTo>
                    <a:pt x="183" y="31"/>
                    <a:pt x="1" y="416"/>
                    <a:pt x="193" y="704"/>
                  </a:cubicBezTo>
                  <a:cubicBezTo>
                    <a:pt x="282" y="834"/>
                    <a:pt x="421" y="897"/>
                    <a:pt x="559" y="897"/>
                  </a:cubicBezTo>
                  <a:cubicBezTo>
                    <a:pt x="720" y="897"/>
                    <a:pt x="880" y="812"/>
                    <a:pt x="962" y="647"/>
                  </a:cubicBezTo>
                  <a:cubicBezTo>
                    <a:pt x="982" y="608"/>
                    <a:pt x="1001" y="560"/>
                    <a:pt x="1010" y="522"/>
                  </a:cubicBezTo>
                  <a:cubicBezTo>
                    <a:pt x="1039" y="329"/>
                    <a:pt x="943" y="137"/>
                    <a:pt x="760" y="41"/>
                  </a:cubicBezTo>
                  <a:cubicBezTo>
                    <a:pt x="705" y="17"/>
                    <a:pt x="637" y="0"/>
                    <a:pt x="566"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0" name="Google Shape;15130;p73"/>
            <p:cNvSpPr/>
            <p:nvPr/>
          </p:nvSpPr>
          <p:spPr>
            <a:xfrm>
              <a:off x="1855095" y="2542788"/>
              <a:ext cx="13354" cy="13693"/>
            </a:xfrm>
            <a:custGeom>
              <a:avLst/>
              <a:gdLst/>
              <a:ahLst/>
              <a:cxnLst/>
              <a:rect l="l" t="t" r="r" b="b"/>
              <a:pathLst>
                <a:path w="511" h="524" extrusionOk="0">
                  <a:moveTo>
                    <a:pt x="61" y="1"/>
                  </a:moveTo>
                  <a:cubicBezTo>
                    <a:pt x="47" y="1"/>
                    <a:pt x="33" y="1"/>
                    <a:pt x="20" y="3"/>
                  </a:cubicBezTo>
                  <a:cubicBezTo>
                    <a:pt x="0" y="70"/>
                    <a:pt x="10" y="147"/>
                    <a:pt x="29" y="214"/>
                  </a:cubicBezTo>
                  <a:cubicBezTo>
                    <a:pt x="92" y="402"/>
                    <a:pt x="263" y="524"/>
                    <a:pt x="458" y="524"/>
                  </a:cubicBezTo>
                  <a:cubicBezTo>
                    <a:pt x="472" y="524"/>
                    <a:pt x="486" y="523"/>
                    <a:pt x="501" y="522"/>
                  </a:cubicBezTo>
                  <a:cubicBezTo>
                    <a:pt x="510" y="445"/>
                    <a:pt x="501" y="378"/>
                    <a:pt x="481" y="310"/>
                  </a:cubicBezTo>
                  <a:cubicBezTo>
                    <a:pt x="419" y="122"/>
                    <a:pt x="247" y="1"/>
                    <a:pt x="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1" name="Google Shape;15131;p73"/>
            <p:cNvSpPr/>
            <p:nvPr/>
          </p:nvSpPr>
          <p:spPr>
            <a:xfrm>
              <a:off x="2025479" y="2542788"/>
              <a:ext cx="14347" cy="13720"/>
            </a:xfrm>
            <a:custGeom>
              <a:avLst/>
              <a:gdLst/>
              <a:ahLst/>
              <a:cxnLst/>
              <a:rect l="l" t="t" r="r" b="b"/>
              <a:pathLst>
                <a:path w="549" h="525" extrusionOk="0">
                  <a:moveTo>
                    <a:pt x="79" y="0"/>
                  </a:moveTo>
                  <a:cubicBezTo>
                    <a:pt x="65" y="0"/>
                    <a:pt x="52" y="1"/>
                    <a:pt x="39" y="3"/>
                  </a:cubicBezTo>
                  <a:cubicBezTo>
                    <a:pt x="0" y="195"/>
                    <a:pt x="96" y="387"/>
                    <a:pt x="279" y="474"/>
                  </a:cubicBezTo>
                  <a:cubicBezTo>
                    <a:pt x="335" y="506"/>
                    <a:pt x="404" y="524"/>
                    <a:pt x="475" y="524"/>
                  </a:cubicBezTo>
                  <a:cubicBezTo>
                    <a:pt x="490" y="524"/>
                    <a:pt x="505" y="523"/>
                    <a:pt x="519" y="522"/>
                  </a:cubicBezTo>
                  <a:cubicBezTo>
                    <a:pt x="548" y="329"/>
                    <a:pt x="452" y="137"/>
                    <a:pt x="279" y="51"/>
                  </a:cubicBezTo>
                  <a:cubicBezTo>
                    <a:pt x="215" y="19"/>
                    <a:pt x="145" y="0"/>
                    <a:pt x="79"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2" name="Google Shape;15132;p73"/>
            <p:cNvSpPr/>
            <p:nvPr/>
          </p:nvSpPr>
          <p:spPr>
            <a:xfrm>
              <a:off x="1864633" y="2661691"/>
              <a:ext cx="154835" cy="130950"/>
            </a:xfrm>
            <a:custGeom>
              <a:avLst/>
              <a:gdLst/>
              <a:ahLst/>
              <a:cxnLst/>
              <a:rect l="l" t="t" r="r" b="b"/>
              <a:pathLst>
                <a:path w="5925" h="5011" extrusionOk="0">
                  <a:moveTo>
                    <a:pt x="1" y="1"/>
                  </a:moveTo>
                  <a:lnTo>
                    <a:pt x="1" y="4694"/>
                  </a:lnTo>
                  <a:cubicBezTo>
                    <a:pt x="1" y="4867"/>
                    <a:pt x="136" y="5011"/>
                    <a:pt x="318" y="5011"/>
                  </a:cubicBezTo>
                  <a:lnTo>
                    <a:pt x="5607" y="5011"/>
                  </a:lnTo>
                  <a:cubicBezTo>
                    <a:pt x="5780" y="5001"/>
                    <a:pt x="5924" y="4867"/>
                    <a:pt x="5924" y="4694"/>
                  </a:cubicBezTo>
                  <a:lnTo>
                    <a:pt x="5924" y="1"/>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3" name="Google Shape;15133;p73"/>
            <p:cNvSpPr/>
            <p:nvPr/>
          </p:nvSpPr>
          <p:spPr>
            <a:xfrm>
              <a:off x="1889276" y="2684818"/>
              <a:ext cx="105549" cy="84460"/>
            </a:xfrm>
            <a:custGeom>
              <a:avLst/>
              <a:gdLst/>
              <a:ahLst/>
              <a:cxnLst/>
              <a:rect l="l" t="t" r="r" b="b"/>
              <a:pathLst>
                <a:path w="4039" h="3232" extrusionOk="0">
                  <a:moveTo>
                    <a:pt x="231" y="1"/>
                  </a:moveTo>
                  <a:cubicBezTo>
                    <a:pt x="106" y="1"/>
                    <a:pt x="0" y="106"/>
                    <a:pt x="0" y="231"/>
                  </a:cubicBezTo>
                  <a:lnTo>
                    <a:pt x="0" y="3001"/>
                  </a:lnTo>
                  <a:cubicBezTo>
                    <a:pt x="0" y="3126"/>
                    <a:pt x="106" y="3232"/>
                    <a:pt x="231" y="3232"/>
                  </a:cubicBezTo>
                  <a:lnTo>
                    <a:pt x="3799" y="3232"/>
                  </a:lnTo>
                  <a:cubicBezTo>
                    <a:pt x="3933" y="3232"/>
                    <a:pt x="4039" y="3126"/>
                    <a:pt x="4039" y="3001"/>
                  </a:cubicBezTo>
                  <a:lnTo>
                    <a:pt x="4039" y="231"/>
                  </a:lnTo>
                  <a:cubicBezTo>
                    <a:pt x="4039" y="106"/>
                    <a:pt x="3933" y="1"/>
                    <a:pt x="3799"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4" name="Google Shape;15134;p73"/>
            <p:cNvSpPr/>
            <p:nvPr/>
          </p:nvSpPr>
          <p:spPr>
            <a:xfrm>
              <a:off x="1828466" y="2655915"/>
              <a:ext cx="227196" cy="11342"/>
            </a:xfrm>
            <a:custGeom>
              <a:avLst/>
              <a:gdLst/>
              <a:ahLst/>
              <a:cxnLst/>
              <a:rect l="l" t="t" r="r" b="b"/>
              <a:pathLst>
                <a:path w="8694" h="434" extrusionOk="0">
                  <a:moveTo>
                    <a:pt x="279" y="1"/>
                  </a:moveTo>
                  <a:cubicBezTo>
                    <a:pt x="0" y="1"/>
                    <a:pt x="0" y="433"/>
                    <a:pt x="279" y="433"/>
                  </a:cubicBezTo>
                  <a:lnTo>
                    <a:pt x="8405" y="433"/>
                  </a:lnTo>
                  <a:cubicBezTo>
                    <a:pt x="8693" y="433"/>
                    <a:pt x="8693" y="1"/>
                    <a:pt x="8405"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5" name="Google Shape;15135;p73"/>
            <p:cNvSpPr/>
            <p:nvPr/>
          </p:nvSpPr>
          <p:spPr>
            <a:xfrm>
              <a:off x="1821671" y="2482030"/>
              <a:ext cx="243790" cy="44007"/>
            </a:xfrm>
            <a:custGeom>
              <a:avLst/>
              <a:gdLst/>
              <a:ahLst/>
              <a:cxnLst/>
              <a:rect l="l" t="t" r="r" b="b"/>
              <a:pathLst>
                <a:path w="9329" h="1684" extrusionOk="0">
                  <a:moveTo>
                    <a:pt x="1" y="0"/>
                  </a:moveTo>
                  <a:lnTo>
                    <a:pt x="1" y="1683"/>
                  </a:lnTo>
                  <a:lnTo>
                    <a:pt x="9328" y="1683"/>
                  </a:lnTo>
                  <a:lnTo>
                    <a:pt x="9328" y="0"/>
                  </a:lnTo>
                  <a:close/>
                </a:path>
              </a:pathLst>
            </a:custGeom>
            <a:solidFill>
              <a:srgbClr val="97AC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6" name="Google Shape;15136;p73"/>
            <p:cNvSpPr/>
            <p:nvPr/>
          </p:nvSpPr>
          <p:spPr>
            <a:xfrm>
              <a:off x="1842525" y="2482030"/>
              <a:ext cx="223172" cy="44007"/>
            </a:xfrm>
            <a:custGeom>
              <a:avLst/>
              <a:gdLst/>
              <a:ahLst/>
              <a:cxnLst/>
              <a:rect l="l" t="t" r="r" b="b"/>
              <a:pathLst>
                <a:path w="8540" h="1684" extrusionOk="0">
                  <a:moveTo>
                    <a:pt x="1" y="0"/>
                  </a:moveTo>
                  <a:lnTo>
                    <a:pt x="1" y="1683"/>
                  </a:lnTo>
                  <a:lnTo>
                    <a:pt x="8540" y="1683"/>
                  </a:lnTo>
                  <a:lnTo>
                    <a:pt x="8540"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7" name="Google Shape;15137;p73"/>
            <p:cNvSpPr/>
            <p:nvPr/>
          </p:nvSpPr>
          <p:spPr>
            <a:xfrm>
              <a:off x="1884494" y="2447848"/>
              <a:ext cx="114878" cy="114878"/>
            </a:xfrm>
            <a:custGeom>
              <a:avLst/>
              <a:gdLst/>
              <a:ahLst/>
              <a:cxnLst/>
              <a:rect l="l" t="t" r="r" b="b"/>
              <a:pathLst>
                <a:path w="4396" h="4396" extrusionOk="0">
                  <a:moveTo>
                    <a:pt x="2203" y="1"/>
                  </a:moveTo>
                  <a:cubicBezTo>
                    <a:pt x="981" y="1"/>
                    <a:pt x="1" y="981"/>
                    <a:pt x="1" y="2203"/>
                  </a:cubicBezTo>
                  <a:cubicBezTo>
                    <a:pt x="1" y="3414"/>
                    <a:pt x="981" y="4395"/>
                    <a:pt x="2203" y="4395"/>
                  </a:cubicBezTo>
                  <a:cubicBezTo>
                    <a:pt x="3414" y="4395"/>
                    <a:pt x="4395" y="3414"/>
                    <a:pt x="4395" y="2203"/>
                  </a:cubicBezTo>
                  <a:cubicBezTo>
                    <a:pt x="4395" y="981"/>
                    <a:pt x="3414" y="1"/>
                    <a:pt x="2203"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8" name="Google Shape;15138;p73"/>
            <p:cNvSpPr/>
            <p:nvPr/>
          </p:nvSpPr>
          <p:spPr>
            <a:xfrm>
              <a:off x="1902342" y="2471054"/>
              <a:ext cx="78162" cy="69565"/>
            </a:xfrm>
            <a:custGeom>
              <a:avLst/>
              <a:gdLst/>
              <a:ahLst/>
              <a:cxnLst/>
              <a:rect l="l" t="t" r="r" b="b"/>
              <a:pathLst>
                <a:path w="2991" h="2662" extrusionOk="0">
                  <a:moveTo>
                    <a:pt x="1500" y="1"/>
                  </a:moveTo>
                  <a:cubicBezTo>
                    <a:pt x="1107" y="1"/>
                    <a:pt x="718" y="171"/>
                    <a:pt x="452" y="497"/>
                  </a:cubicBezTo>
                  <a:cubicBezTo>
                    <a:pt x="0" y="1074"/>
                    <a:pt x="87" y="1911"/>
                    <a:pt x="664" y="2372"/>
                  </a:cubicBezTo>
                  <a:cubicBezTo>
                    <a:pt x="907" y="2567"/>
                    <a:pt x="1201" y="2661"/>
                    <a:pt x="1493" y="2661"/>
                  </a:cubicBezTo>
                  <a:cubicBezTo>
                    <a:pt x="1881" y="2661"/>
                    <a:pt x="2266" y="2494"/>
                    <a:pt x="2529" y="2171"/>
                  </a:cubicBezTo>
                  <a:lnTo>
                    <a:pt x="2539" y="2161"/>
                  </a:lnTo>
                  <a:cubicBezTo>
                    <a:pt x="2991" y="1584"/>
                    <a:pt x="2895" y="747"/>
                    <a:pt x="2327" y="286"/>
                  </a:cubicBezTo>
                  <a:cubicBezTo>
                    <a:pt x="2082" y="94"/>
                    <a:pt x="1790" y="1"/>
                    <a:pt x="1500"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9" name="Google Shape;15139;p73"/>
            <p:cNvSpPr/>
            <p:nvPr/>
          </p:nvSpPr>
          <p:spPr>
            <a:xfrm>
              <a:off x="1912743" y="2470427"/>
              <a:ext cx="75680" cy="58641"/>
            </a:xfrm>
            <a:custGeom>
              <a:avLst/>
              <a:gdLst/>
              <a:ahLst/>
              <a:cxnLst/>
              <a:rect l="l" t="t" r="r" b="b"/>
              <a:pathLst>
                <a:path w="2896" h="2244" extrusionOk="0">
                  <a:moveTo>
                    <a:pt x="1152" y="1"/>
                  </a:moveTo>
                  <a:cubicBezTo>
                    <a:pt x="1025" y="1"/>
                    <a:pt x="892" y="19"/>
                    <a:pt x="756" y="60"/>
                  </a:cubicBezTo>
                  <a:cubicBezTo>
                    <a:pt x="1" y="953"/>
                    <a:pt x="694" y="2244"/>
                    <a:pt x="1747" y="2244"/>
                  </a:cubicBezTo>
                  <a:cubicBezTo>
                    <a:pt x="1874" y="2244"/>
                    <a:pt x="2006" y="2225"/>
                    <a:pt x="2141" y="2185"/>
                  </a:cubicBezTo>
                  <a:cubicBezTo>
                    <a:pt x="2896" y="1284"/>
                    <a:pt x="2204" y="1"/>
                    <a:pt x="1152"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0" name="Google Shape;15140;p73"/>
            <p:cNvSpPr/>
            <p:nvPr/>
          </p:nvSpPr>
          <p:spPr>
            <a:xfrm>
              <a:off x="1937020" y="2488563"/>
              <a:ext cx="22134" cy="22134"/>
            </a:xfrm>
            <a:custGeom>
              <a:avLst/>
              <a:gdLst/>
              <a:ahLst/>
              <a:cxnLst/>
              <a:rect l="l" t="t" r="r" b="b"/>
              <a:pathLst>
                <a:path w="847" h="847" extrusionOk="0">
                  <a:moveTo>
                    <a:pt x="423" y="0"/>
                  </a:moveTo>
                  <a:cubicBezTo>
                    <a:pt x="193" y="0"/>
                    <a:pt x="0" y="193"/>
                    <a:pt x="0" y="424"/>
                  </a:cubicBezTo>
                  <a:cubicBezTo>
                    <a:pt x="0" y="654"/>
                    <a:pt x="193" y="847"/>
                    <a:pt x="423" y="847"/>
                  </a:cubicBezTo>
                  <a:cubicBezTo>
                    <a:pt x="654" y="847"/>
                    <a:pt x="847" y="654"/>
                    <a:pt x="847" y="424"/>
                  </a:cubicBezTo>
                  <a:cubicBezTo>
                    <a:pt x="847" y="193"/>
                    <a:pt x="654" y="0"/>
                    <a:pt x="423" y="0"/>
                  </a:cubicBez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1" name="Google Shape;15141;p73"/>
          <p:cNvGrpSpPr/>
          <p:nvPr/>
        </p:nvGrpSpPr>
        <p:grpSpPr>
          <a:xfrm>
            <a:off x="3603568" y="2426002"/>
            <a:ext cx="207597" cy="366639"/>
            <a:chOff x="3603568" y="2426002"/>
            <a:chExt cx="207597" cy="366639"/>
          </a:xfrm>
        </p:grpSpPr>
        <p:sp>
          <p:nvSpPr>
            <p:cNvPr id="15142" name="Google Shape;15142;p73"/>
            <p:cNvSpPr/>
            <p:nvPr/>
          </p:nvSpPr>
          <p:spPr>
            <a:xfrm>
              <a:off x="3629465" y="2426002"/>
              <a:ext cx="155828" cy="203050"/>
            </a:xfrm>
            <a:custGeom>
              <a:avLst/>
              <a:gdLst/>
              <a:ahLst/>
              <a:cxnLst/>
              <a:rect l="l" t="t" r="r" b="b"/>
              <a:pathLst>
                <a:path w="5963" h="7770" extrusionOk="0">
                  <a:moveTo>
                    <a:pt x="1933" y="0"/>
                  </a:moveTo>
                  <a:cubicBezTo>
                    <a:pt x="866" y="0"/>
                    <a:pt x="0" y="865"/>
                    <a:pt x="0" y="1933"/>
                  </a:cubicBezTo>
                  <a:lnTo>
                    <a:pt x="0" y="7501"/>
                  </a:lnTo>
                  <a:cubicBezTo>
                    <a:pt x="0" y="7645"/>
                    <a:pt x="125" y="7770"/>
                    <a:pt x="279" y="7770"/>
                  </a:cubicBezTo>
                  <a:lnTo>
                    <a:pt x="5683" y="7770"/>
                  </a:lnTo>
                  <a:cubicBezTo>
                    <a:pt x="5837" y="7770"/>
                    <a:pt x="5962" y="7645"/>
                    <a:pt x="5962" y="7501"/>
                  </a:cubicBezTo>
                  <a:lnTo>
                    <a:pt x="5962" y="1933"/>
                  </a:lnTo>
                  <a:lnTo>
                    <a:pt x="5953" y="1933"/>
                  </a:lnTo>
                  <a:cubicBezTo>
                    <a:pt x="5953" y="865"/>
                    <a:pt x="5087" y="0"/>
                    <a:pt x="4029" y="0"/>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3" name="Google Shape;15143;p73"/>
            <p:cNvSpPr/>
            <p:nvPr/>
          </p:nvSpPr>
          <p:spPr>
            <a:xfrm>
              <a:off x="3657114" y="2451376"/>
              <a:ext cx="128180" cy="177675"/>
            </a:xfrm>
            <a:custGeom>
              <a:avLst/>
              <a:gdLst/>
              <a:ahLst/>
              <a:cxnLst/>
              <a:rect l="l" t="t" r="r" b="b"/>
              <a:pathLst>
                <a:path w="4905" h="6799" extrusionOk="0">
                  <a:moveTo>
                    <a:pt x="1394" y="0"/>
                  </a:moveTo>
                  <a:cubicBezTo>
                    <a:pt x="625" y="0"/>
                    <a:pt x="0" y="625"/>
                    <a:pt x="10" y="1395"/>
                  </a:cubicBezTo>
                  <a:lnTo>
                    <a:pt x="10" y="6799"/>
                  </a:lnTo>
                  <a:lnTo>
                    <a:pt x="4625" y="6799"/>
                  </a:lnTo>
                  <a:cubicBezTo>
                    <a:pt x="4779" y="6799"/>
                    <a:pt x="4904" y="6674"/>
                    <a:pt x="4904" y="6530"/>
                  </a:cubicBezTo>
                  <a:lnTo>
                    <a:pt x="4904" y="962"/>
                  </a:lnTo>
                  <a:cubicBezTo>
                    <a:pt x="4904" y="625"/>
                    <a:pt x="4818" y="298"/>
                    <a:pt x="4654"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4" name="Google Shape;15144;p73"/>
            <p:cNvSpPr/>
            <p:nvPr/>
          </p:nvSpPr>
          <p:spPr>
            <a:xfrm>
              <a:off x="3603568" y="2556403"/>
              <a:ext cx="207597" cy="236238"/>
            </a:xfrm>
            <a:custGeom>
              <a:avLst/>
              <a:gdLst/>
              <a:ahLst/>
              <a:cxnLst/>
              <a:rect l="l" t="t" r="r" b="b"/>
              <a:pathLst>
                <a:path w="7944" h="9040" extrusionOk="0">
                  <a:moveTo>
                    <a:pt x="405" y="1"/>
                  </a:moveTo>
                  <a:cubicBezTo>
                    <a:pt x="184" y="1"/>
                    <a:pt x="1" y="174"/>
                    <a:pt x="1" y="395"/>
                  </a:cubicBezTo>
                  <a:lnTo>
                    <a:pt x="1" y="8636"/>
                  </a:lnTo>
                  <a:cubicBezTo>
                    <a:pt x="1" y="8857"/>
                    <a:pt x="184" y="9040"/>
                    <a:pt x="405" y="9040"/>
                  </a:cubicBezTo>
                  <a:lnTo>
                    <a:pt x="7540" y="9040"/>
                  </a:lnTo>
                  <a:cubicBezTo>
                    <a:pt x="7761" y="9040"/>
                    <a:pt x="7944" y="8857"/>
                    <a:pt x="7944" y="8636"/>
                  </a:cubicBezTo>
                  <a:lnTo>
                    <a:pt x="7944" y="395"/>
                  </a:lnTo>
                  <a:cubicBezTo>
                    <a:pt x="7944" y="174"/>
                    <a:pt x="7761" y="1"/>
                    <a:pt x="7540"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5" name="Google Shape;15145;p73"/>
            <p:cNvSpPr/>
            <p:nvPr/>
          </p:nvSpPr>
          <p:spPr>
            <a:xfrm>
              <a:off x="3634979" y="2556403"/>
              <a:ext cx="176185" cy="206839"/>
            </a:xfrm>
            <a:custGeom>
              <a:avLst/>
              <a:gdLst/>
              <a:ahLst/>
              <a:cxnLst/>
              <a:rect l="l" t="t" r="r" b="b"/>
              <a:pathLst>
                <a:path w="6742" h="7915" extrusionOk="0">
                  <a:moveTo>
                    <a:pt x="1" y="1"/>
                  </a:moveTo>
                  <a:lnTo>
                    <a:pt x="1" y="7511"/>
                  </a:lnTo>
                  <a:cubicBezTo>
                    <a:pt x="1" y="7732"/>
                    <a:pt x="174" y="7915"/>
                    <a:pt x="395" y="7915"/>
                  </a:cubicBezTo>
                  <a:lnTo>
                    <a:pt x="6742" y="7915"/>
                  </a:lnTo>
                  <a:lnTo>
                    <a:pt x="6742" y="395"/>
                  </a:lnTo>
                  <a:cubicBezTo>
                    <a:pt x="6742" y="174"/>
                    <a:pt x="6559" y="1"/>
                    <a:pt x="6338" y="1"/>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6" name="Google Shape;15146;p73"/>
            <p:cNvSpPr/>
            <p:nvPr/>
          </p:nvSpPr>
          <p:spPr>
            <a:xfrm>
              <a:off x="3603568" y="2623511"/>
              <a:ext cx="207597" cy="101786"/>
            </a:xfrm>
            <a:custGeom>
              <a:avLst/>
              <a:gdLst/>
              <a:ahLst/>
              <a:cxnLst/>
              <a:rect l="l" t="t" r="r" b="b"/>
              <a:pathLst>
                <a:path w="7944" h="3895" extrusionOk="0">
                  <a:moveTo>
                    <a:pt x="1" y="0"/>
                  </a:moveTo>
                  <a:lnTo>
                    <a:pt x="1" y="3895"/>
                  </a:lnTo>
                  <a:lnTo>
                    <a:pt x="7944" y="3895"/>
                  </a:lnTo>
                  <a:lnTo>
                    <a:pt x="7944" y="0"/>
                  </a:lnTo>
                  <a:close/>
                </a:path>
              </a:pathLst>
            </a:custGeom>
            <a:solidFill>
              <a:srgbClr val="EC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7" name="Google Shape;15147;p73"/>
            <p:cNvSpPr/>
            <p:nvPr/>
          </p:nvSpPr>
          <p:spPr>
            <a:xfrm>
              <a:off x="3603568" y="2623511"/>
              <a:ext cx="31437" cy="101786"/>
            </a:xfrm>
            <a:custGeom>
              <a:avLst/>
              <a:gdLst/>
              <a:ahLst/>
              <a:cxnLst/>
              <a:rect l="l" t="t" r="r" b="b"/>
              <a:pathLst>
                <a:path w="1203" h="3895" extrusionOk="0">
                  <a:moveTo>
                    <a:pt x="1" y="0"/>
                  </a:moveTo>
                  <a:lnTo>
                    <a:pt x="1" y="3895"/>
                  </a:lnTo>
                  <a:lnTo>
                    <a:pt x="1203" y="3895"/>
                  </a:lnTo>
                  <a:lnTo>
                    <a:pt x="1203" y="0"/>
                  </a:ln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48" name="Google Shape;15148;p73"/>
          <p:cNvGrpSpPr/>
          <p:nvPr/>
        </p:nvGrpSpPr>
        <p:grpSpPr>
          <a:xfrm>
            <a:off x="2246115" y="2426002"/>
            <a:ext cx="274417" cy="366404"/>
            <a:chOff x="2246115" y="2426002"/>
            <a:chExt cx="274417" cy="366404"/>
          </a:xfrm>
        </p:grpSpPr>
        <p:sp>
          <p:nvSpPr>
            <p:cNvPr id="15149" name="Google Shape;15149;p73"/>
            <p:cNvSpPr/>
            <p:nvPr/>
          </p:nvSpPr>
          <p:spPr>
            <a:xfrm>
              <a:off x="2246115" y="2440819"/>
              <a:ext cx="274417" cy="148798"/>
            </a:xfrm>
            <a:custGeom>
              <a:avLst/>
              <a:gdLst/>
              <a:ahLst/>
              <a:cxnLst/>
              <a:rect l="l" t="t" r="r" b="b"/>
              <a:pathLst>
                <a:path w="10501" h="5694" extrusionOk="0">
                  <a:moveTo>
                    <a:pt x="3510" y="0"/>
                  </a:moveTo>
                  <a:cubicBezTo>
                    <a:pt x="1577" y="0"/>
                    <a:pt x="0" y="1443"/>
                    <a:pt x="0" y="3212"/>
                  </a:cubicBezTo>
                  <a:lnTo>
                    <a:pt x="0" y="4789"/>
                  </a:lnTo>
                  <a:cubicBezTo>
                    <a:pt x="19" y="5297"/>
                    <a:pt x="442" y="5694"/>
                    <a:pt x="945" y="5694"/>
                  </a:cubicBezTo>
                  <a:cubicBezTo>
                    <a:pt x="957" y="5694"/>
                    <a:pt x="969" y="5694"/>
                    <a:pt x="981" y="5693"/>
                  </a:cubicBezTo>
                  <a:lnTo>
                    <a:pt x="1635" y="5693"/>
                  </a:lnTo>
                  <a:cubicBezTo>
                    <a:pt x="1904" y="5674"/>
                    <a:pt x="1904" y="5289"/>
                    <a:pt x="1635" y="5270"/>
                  </a:cubicBezTo>
                  <a:lnTo>
                    <a:pt x="971" y="5270"/>
                  </a:lnTo>
                  <a:cubicBezTo>
                    <a:pt x="965" y="5270"/>
                    <a:pt x="959" y="5270"/>
                    <a:pt x="953" y="5270"/>
                  </a:cubicBezTo>
                  <a:cubicBezTo>
                    <a:pt x="682" y="5270"/>
                    <a:pt x="452" y="5062"/>
                    <a:pt x="433" y="4789"/>
                  </a:cubicBezTo>
                  <a:lnTo>
                    <a:pt x="433" y="3212"/>
                  </a:lnTo>
                  <a:cubicBezTo>
                    <a:pt x="433" y="1683"/>
                    <a:pt x="1808" y="433"/>
                    <a:pt x="3510" y="433"/>
                  </a:cubicBezTo>
                  <a:lnTo>
                    <a:pt x="6991" y="433"/>
                  </a:lnTo>
                  <a:cubicBezTo>
                    <a:pt x="8693" y="433"/>
                    <a:pt x="10068" y="1683"/>
                    <a:pt x="10068" y="3212"/>
                  </a:cubicBezTo>
                  <a:lnTo>
                    <a:pt x="10068" y="4789"/>
                  </a:lnTo>
                  <a:cubicBezTo>
                    <a:pt x="10050" y="5057"/>
                    <a:pt x="9828" y="5271"/>
                    <a:pt x="9563" y="5271"/>
                  </a:cubicBezTo>
                  <a:cubicBezTo>
                    <a:pt x="9552" y="5271"/>
                    <a:pt x="9541" y="5271"/>
                    <a:pt x="9530" y="5270"/>
                  </a:cubicBezTo>
                  <a:lnTo>
                    <a:pt x="8779" y="5270"/>
                  </a:lnTo>
                  <a:cubicBezTo>
                    <a:pt x="8510" y="5289"/>
                    <a:pt x="8510" y="5674"/>
                    <a:pt x="8779" y="5693"/>
                  </a:cubicBezTo>
                  <a:lnTo>
                    <a:pt x="9530" y="5693"/>
                  </a:lnTo>
                  <a:cubicBezTo>
                    <a:pt x="9541" y="5694"/>
                    <a:pt x="9553" y="5694"/>
                    <a:pt x="9565" y="5694"/>
                  </a:cubicBezTo>
                  <a:cubicBezTo>
                    <a:pt x="10068" y="5694"/>
                    <a:pt x="10482" y="5297"/>
                    <a:pt x="10501" y="4789"/>
                  </a:cubicBezTo>
                  <a:lnTo>
                    <a:pt x="10501" y="3212"/>
                  </a:lnTo>
                  <a:cubicBezTo>
                    <a:pt x="10501" y="1443"/>
                    <a:pt x="8933" y="0"/>
                    <a:pt x="6991"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0" name="Google Shape;15150;p73"/>
            <p:cNvSpPr/>
            <p:nvPr/>
          </p:nvSpPr>
          <p:spPr>
            <a:xfrm>
              <a:off x="2285053" y="2520471"/>
              <a:ext cx="196543" cy="271935"/>
            </a:xfrm>
            <a:custGeom>
              <a:avLst/>
              <a:gdLst/>
              <a:ahLst/>
              <a:cxnLst/>
              <a:rect l="l" t="t" r="r" b="b"/>
              <a:pathLst>
                <a:path w="7521" h="10406" extrusionOk="0">
                  <a:moveTo>
                    <a:pt x="626" y="1"/>
                  </a:moveTo>
                  <a:cubicBezTo>
                    <a:pt x="308" y="1"/>
                    <a:pt x="39" y="231"/>
                    <a:pt x="1" y="549"/>
                  </a:cubicBezTo>
                  <a:cubicBezTo>
                    <a:pt x="1" y="568"/>
                    <a:pt x="1" y="597"/>
                    <a:pt x="1" y="626"/>
                  </a:cubicBezTo>
                  <a:lnTo>
                    <a:pt x="1" y="9088"/>
                  </a:lnTo>
                  <a:cubicBezTo>
                    <a:pt x="10" y="9809"/>
                    <a:pt x="597" y="10405"/>
                    <a:pt x="1328" y="10405"/>
                  </a:cubicBezTo>
                  <a:lnTo>
                    <a:pt x="6203" y="10405"/>
                  </a:lnTo>
                  <a:cubicBezTo>
                    <a:pt x="6934" y="10405"/>
                    <a:pt x="7520" y="9819"/>
                    <a:pt x="7520" y="9088"/>
                  </a:cubicBezTo>
                  <a:lnTo>
                    <a:pt x="7520" y="626"/>
                  </a:lnTo>
                  <a:cubicBezTo>
                    <a:pt x="7520" y="597"/>
                    <a:pt x="7520" y="568"/>
                    <a:pt x="7520" y="549"/>
                  </a:cubicBezTo>
                  <a:cubicBezTo>
                    <a:pt x="7482" y="231"/>
                    <a:pt x="7213" y="1"/>
                    <a:pt x="6905" y="1"/>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1" name="Google Shape;15151;p73"/>
            <p:cNvSpPr/>
            <p:nvPr/>
          </p:nvSpPr>
          <p:spPr>
            <a:xfrm>
              <a:off x="2315471" y="2520732"/>
              <a:ext cx="166124" cy="245018"/>
            </a:xfrm>
            <a:custGeom>
              <a:avLst/>
              <a:gdLst/>
              <a:ahLst/>
              <a:cxnLst/>
              <a:rect l="l" t="t" r="r" b="b"/>
              <a:pathLst>
                <a:path w="6357" h="9376" extrusionOk="0">
                  <a:moveTo>
                    <a:pt x="0" y="0"/>
                  </a:moveTo>
                  <a:lnTo>
                    <a:pt x="0" y="8049"/>
                  </a:lnTo>
                  <a:cubicBezTo>
                    <a:pt x="0" y="8780"/>
                    <a:pt x="596" y="9366"/>
                    <a:pt x="1317" y="9376"/>
                  </a:cubicBezTo>
                  <a:lnTo>
                    <a:pt x="6193" y="9376"/>
                  </a:lnTo>
                  <a:cubicBezTo>
                    <a:pt x="6241" y="9376"/>
                    <a:pt x="6279" y="9366"/>
                    <a:pt x="6327" y="9366"/>
                  </a:cubicBezTo>
                  <a:cubicBezTo>
                    <a:pt x="6347" y="9270"/>
                    <a:pt x="6356" y="9174"/>
                    <a:pt x="6356" y="9078"/>
                  </a:cubicBezTo>
                  <a:lnTo>
                    <a:pt x="6356" y="616"/>
                  </a:lnTo>
                  <a:cubicBezTo>
                    <a:pt x="6356" y="596"/>
                    <a:pt x="6356" y="568"/>
                    <a:pt x="6356" y="548"/>
                  </a:cubicBezTo>
                  <a:cubicBezTo>
                    <a:pt x="6318" y="231"/>
                    <a:pt x="6049" y="0"/>
                    <a:pt x="574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2" name="Google Shape;15152;p73"/>
            <p:cNvSpPr/>
            <p:nvPr/>
          </p:nvSpPr>
          <p:spPr>
            <a:xfrm>
              <a:off x="2285053" y="2520471"/>
              <a:ext cx="196543" cy="166882"/>
            </a:xfrm>
            <a:custGeom>
              <a:avLst/>
              <a:gdLst/>
              <a:ahLst/>
              <a:cxnLst/>
              <a:rect l="l" t="t" r="r" b="b"/>
              <a:pathLst>
                <a:path w="7521" h="6386" extrusionOk="0">
                  <a:moveTo>
                    <a:pt x="626" y="1"/>
                  </a:moveTo>
                  <a:cubicBezTo>
                    <a:pt x="279" y="1"/>
                    <a:pt x="1" y="280"/>
                    <a:pt x="1" y="626"/>
                  </a:cubicBezTo>
                  <a:lnTo>
                    <a:pt x="1" y="1520"/>
                  </a:lnTo>
                  <a:lnTo>
                    <a:pt x="914" y="1520"/>
                  </a:lnTo>
                  <a:cubicBezTo>
                    <a:pt x="1231" y="1520"/>
                    <a:pt x="1491" y="1780"/>
                    <a:pt x="1491" y="2097"/>
                  </a:cubicBezTo>
                  <a:lnTo>
                    <a:pt x="1491" y="3693"/>
                  </a:lnTo>
                  <a:cubicBezTo>
                    <a:pt x="1491" y="4059"/>
                    <a:pt x="1770" y="4357"/>
                    <a:pt x="2126" y="4395"/>
                  </a:cubicBezTo>
                  <a:cubicBezTo>
                    <a:pt x="2142" y="4396"/>
                    <a:pt x="2159" y="4397"/>
                    <a:pt x="2175" y="4397"/>
                  </a:cubicBezTo>
                  <a:cubicBezTo>
                    <a:pt x="2548" y="4397"/>
                    <a:pt x="2856" y="4090"/>
                    <a:pt x="2856" y="3712"/>
                  </a:cubicBezTo>
                  <a:lnTo>
                    <a:pt x="2856" y="5703"/>
                  </a:lnTo>
                  <a:cubicBezTo>
                    <a:pt x="2856" y="6078"/>
                    <a:pt x="3164" y="6386"/>
                    <a:pt x="3539" y="6386"/>
                  </a:cubicBezTo>
                  <a:cubicBezTo>
                    <a:pt x="3914" y="6386"/>
                    <a:pt x="4222" y="6078"/>
                    <a:pt x="4222" y="5703"/>
                  </a:cubicBezTo>
                  <a:lnTo>
                    <a:pt x="4222" y="2097"/>
                  </a:lnTo>
                  <a:cubicBezTo>
                    <a:pt x="4222" y="1770"/>
                    <a:pt x="4482" y="1510"/>
                    <a:pt x="4799" y="1510"/>
                  </a:cubicBezTo>
                  <a:lnTo>
                    <a:pt x="4991" y="1510"/>
                  </a:lnTo>
                  <a:cubicBezTo>
                    <a:pt x="5318" y="1510"/>
                    <a:pt x="5578" y="1770"/>
                    <a:pt x="5578" y="2097"/>
                  </a:cubicBezTo>
                  <a:lnTo>
                    <a:pt x="5578" y="3693"/>
                  </a:lnTo>
                  <a:cubicBezTo>
                    <a:pt x="5578" y="4049"/>
                    <a:pt x="5847" y="4357"/>
                    <a:pt x="6212" y="4386"/>
                  </a:cubicBezTo>
                  <a:cubicBezTo>
                    <a:pt x="6230" y="4387"/>
                    <a:pt x="6247" y="4387"/>
                    <a:pt x="6264" y="4387"/>
                  </a:cubicBezTo>
                  <a:cubicBezTo>
                    <a:pt x="6635" y="4387"/>
                    <a:pt x="6943" y="4090"/>
                    <a:pt x="6943" y="3712"/>
                  </a:cubicBezTo>
                  <a:lnTo>
                    <a:pt x="6943" y="2097"/>
                  </a:lnTo>
                  <a:cubicBezTo>
                    <a:pt x="6943" y="1780"/>
                    <a:pt x="7203" y="1510"/>
                    <a:pt x="7520" y="1510"/>
                  </a:cubicBezTo>
                  <a:lnTo>
                    <a:pt x="7520" y="626"/>
                  </a:lnTo>
                  <a:cubicBezTo>
                    <a:pt x="7520" y="280"/>
                    <a:pt x="7241" y="1"/>
                    <a:pt x="690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3" name="Google Shape;15153;p73"/>
            <p:cNvSpPr/>
            <p:nvPr/>
          </p:nvSpPr>
          <p:spPr>
            <a:xfrm>
              <a:off x="2335306" y="2426002"/>
              <a:ext cx="96272" cy="40218"/>
            </a:xfrm>
            <a:custGeom>
              <a:avLst/>
              <a:gdLst/>
              <a:ahLst/>
              <a:cxnLst/>
              <a:rect l="l" t="t" r="r" b="b"/>
              <a:pathLst>
                <a:path w="3684" h="1539" extrusionOk="0">
                  <a:moveTo>
                    <a:pt x="337" y="0"/>
                  </a:moveTo>
                  <a:cubicBezTo>
                    <a:pt x="155" y="0"/>
                    <a:pt x="1" y="154"/>
                    <a:pt x="1" y="346"/>
                  </a:cubicBezTo>
                  <a:lnTo>
                    <a:pt x="1" y="1202"/>
                  </a:lnTo>
                  <a:cubicBezTo>
                    <a:pt x="1" y="1385"/>
                    <a:pt x="155" y="1539"/>
                    <a:pt x="337" y="1539"/>
                  </a:cubicBezTo>
                  <a:lnTo>
                    <a:pt x="3337" y="1539"/>
                  </a:lnTo>
                  <a:cubicBezTo>
                    <a:pt x="3520" y="1539"/>
                    <a:pt x="3674" y="1385"/>
                    <a:pt x="3684" y="1202"/>
                  </a:cubicBezTo>
                  <a:lnTo>
                    <a:pt x="3684" y="346"/>
                  </a:lnTo>
                  <a:cubicBezTo>
                    <a:pt x="3674" y="154"/>
                    <a:pt x="3520" y="0"/>
                    <a:pt x="333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4" name="Google Shape;15154;p73"/>
            <p:cNvSpPr/>
            <p:nvPr/>
          </p:nvSpPr>
          <p:spPr>
            <a:xfrm>
              <a:off x="2360680" y="2426002"/>
              <a:ext cx="70897" cy="19626"/>
            </a:xfrm>
            <a:custGeom>
              <a:avLst/>
              <a:gdLst/>
              <a:ahLst/>
              <a:cxnLst/>
              <a:rect l="l" t="t" r="r" b="b"/>
              <a:pathLst>
                <a:path w="2713" h="751" extrusionOk="0">
                  <a:moveTo>
                    <a:pt x="1" y="0"/>
                  </a:moveTo>
                  <a:lnTo>
                    <a:pt x="1" y="404"/>
                  </a:lnTo>
                  <a:cubicBezTo>
                    <a:pt x="1" y="587"/>
                    <a:pt x="155" y="740"/>
                    <a:pt x="347" y="750"/>
                  </a:cubicBezTo>
                  <a:lnTo>
                    <a:pt x="2713" y="750"/>
                  </a:lnTo>
                  <a:lnTo>
                    <a:pt x="2713" y="346"/>
                  </a:lnTo>
                  <a:cubicBezTo>
                    <a:pt x="2703" y="154"/>
                    <a:pt x="2549" y="10"/>
                    <a:pt x="2366"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5" name="Google Shape;15155;p73"/>
            <p:cNvSpPr/>
            <p:nvPr/>
          </p:nvSpPr>
          <p:spPr>
            <a:xfrm>
              <a:off x="2323990" y="2591603"/>
              <a:ext cx="71394" cy="95749"/>
            </a:xfrm>
            <a:custGeom>
              <a:avLst/>
              <a:gdLst/>
              <a:ahLst/>
              <a:cxnLst/>
              <a:rect l="l" t="t" r="r" b="b"/>
              <a:pathLst>
                <a:path w="2732" h="3664" extrusionOk="0">
                  <a:moveTo>
                    <a:pt x="11" y="0"/>
                  </a:moveTo>
                  <a:cubicBezTo>
                    <a:pt x="10" y="12"/>
                    <a:pt x="10" y="24"/>
                    <a:pt x="11" y="37"/>
                  </a:cubicBezTo>
                  <a:lnTo>
                    <a:pt x="11" y="37"/>
                  </a:lnTo>
                  <a:lnTo>
                    <a:pt x="11" y="0"/>
                  </a:lnTo>
                  <a:close/>
                  <a:moveTo>
                    <a:pt x="11" y="37"/>
                  </a:moveTo>
                  <a:lnTo>
                    <a:pt x="11" y="971"/>
                  </a:lnTo>
                  <a:cubicBezTo>
                    <a:pt x="1" y="1337"/>
                    <a:pt x="280" y="1635"/>
                    <a:pt x="636" y="1664"/>
                  </a:cubicBezTo>
                  <a:cubicBezTo>
                    <a:pt x="653" y="1665"/>
                    <a:pt x="670" y="1665"/>
                    <a:pt x="687" y="1665"/>
                  </a:cubicBezTo>
                  <a:cubicBezTo>
                    <a:pt x="1059" y="1665"/>
                    <a:pt x="1366" y="1368"/>
                    <a:pt x="1366" y="990"/>
                  </a:cubicBezTo>
                  <a:lnTo>
                    <a:pt x="1366" y="96"/>
                  </a:lnTo>
                  <a:cubicBezTo>
                    <a:pt x="1320" y="449"/>
                    <a:pt x="1023" y="703"/>
                    <a:pt x="674" y="703"/>
                  </a:cubicBezTo>
                  <a:cubicBezTo>
                    <a:pt x="661" y="703"/>
                    <a:pt x="648" y="703"/>
                    <a:pt x="636" y="702"/>
                  </a:cubicBezTo>
                  <a:cubicBezTo>
                    <a:pt x="292" y="665"/>
                    <a:pt x="20" y="385"/>
                    <a:pt x="11" y="37"/>
                  </a:cubicBezTo>
                  <a:close/>
                  <a:moveTo>
                    <a:pt x="1366" y="2010"/>
                  </a:moveTo>
                  <a:lnTo>
                    <a:pt x="1366" y="2981"/>
                  </a:lnTo>
                  <a:cubicBezTo>
                    <a:pt x="1366" y="3356"/>
                    <a:pt x="1674" y="3664"/>
                    <a:pt x="2049" y="3664"/>
                  </a:cubicBezTo>
                  <a:cubicBezTo>
                    <a:pt x="2424" y="3664"/>
                    <a:pt x="2732" y="3356"/>
                    <a:pt x="2732" y="2981"/>
                  </a:cubicBezTo>
                  <a:lnTo>
                    <a:pt x="2732" y="2010"/>
                  </a:lnTo>
                  <a:cubicBezTo>
                    <a:pt x="2732" y="2385"/>
                    <a:pt x="2424" y="2692"/>
                    <a:pt x="2049" y="2692"/>
                  </a:cubicBezTo>
                  <a:cubicBezTo>
                    <a:pt x="1665" y="2692"/>
                    <a:pt x="1366" y="2385"/>
                    <a:pt x="1366" y="201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6" name="Google Shape;15156;p73"/>
            <p:cNvSpPr/>
            <p:nvPr/>
          </p:nvSpPr>
          <p:spPr>
            <a:xfrm>
              <a:off x="2430794" y="2591838"/>
              <a:ext cx="35723" cy="43563"/>
            </a:xfrm>
            <a:custGeom>
              <a:avLst/>
              <a:gdLst/>
              <a:ahLst/>
              <a:cxnLst/>
              <a:rect l="l" t="t" r="r" b="b"/>
              <a:pathLst>
                <a:path w="1367" h="1667" extrusionOk="0">
                  <a:moveTo>
                    <a:pt x="1" y="1"/>
                  </a:moveTo>
                  <a:lnTo>
                    <a:pt x="1" y="962"/>
                  </a:lnTo>
                  <a:cubicBezTo>
                    <a:pt x="1" y="1328"/>
                    <a:pt x="270" y="1626"/>
                    <a:pt x="635" y="1664"/>
                  </a:cubicBezTo>
                  <a:cubicBezTo>
                    <a:pt x="652" y="1665"/>
                    <a:pt x="669" y="1666"/>
                    <a:pt x="685" y="1666"/>
                  </a:cubicBezTo>
                  <a:cubicBezTo>
                    <a:pt x="1058" y="1666"/>
                    <a:pt x="1366" y="1359"/>
                    <a:pt x="1366" y="981"/>
                  </a:cubicBezTo>
                  <a:lnTo>
                    <a:pt x="1366" y="10"/>
                  </a:lnTo>
                  <a:cubicBezTo>
                    <a:pt x="1366" y="193"/>
                    <a:pt x="1289" y="366"/>
                    <a:pt x="1164" y="491"/>
                  </a:cubicBezTo>
                  <a:cubicBezTo>
                    <a:pt x="1029" y="626"/>
                    <a:pt x="852" y="694"/>
                    <a:pt x="672" y="694"/>
                  </a:cubicBezTo>
                  <a:cubicBezTo>
                    <a:pt x="659" y="694"/>
                    <a:pt x="647" y="694"/>
                    <a:pt x="635" y="693"/>
                  </a:cubicBezTo>
                  <a:cubicBezTo>
                    <a:pt x="270" y="664"/>
                    <a:pt x="1" y="356"/>
                    <a:pt x="1" y="1"/>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57" name="Google Shape;15157;p73"/>
          <p:cNvGrpSpPr/>
          <p:nvPr/>
        </p:nvGrpSpPr>
        <p:grpSpPr>
          <a:xfrm>
            <a:off x="2696666" y="2426002"/>
            <a:ext cx="256099" cy="366639"/>
            <a:chOff x="2696666" y="2426002"/>
            <a:chExt cx="256099" cy="366639"/>
          </a:xfrm>
        </p:grpSpPr>
        <p:sp>
          <p:nvSpPr>
            <p:cNvPr id="15158" name="Google Shape;15158;p73"/>
            <p:cNvSpPr/>
            <p:nvPr/>
          </p:nvSpPr>
          <p:spPr>
            <a:xfrm>
              <a:off x="2724811" y="2426002"/>
              <a:ext cx="227954" cy="86446"/>
            </a:xfrm>
            <a:custGeom>
              <a:avLst/>
              <a:gdLst/>
              <a:ahLst/>
              <a:cxnLst/>
              <a:rect l="l" t="t" r="r" b="b"/>
              <a:pathLst>
                <a:path w="8723" h="3308" extrusionOk="0">
                  <a:moveTo>
                    <a:pt x="1414" y="0"/>
                  </a:moveTo>
                  <a:cubicBezTo>
                    <a:pt x="635" y="0"/>
                    <a:pt x="1" y="635"/>
                    <a:pt x="1" y="1423"/>
                  </a:cubicBezTo>
                  <a:lnTo>
                    <a:pt x="1" y="1894"/>
                  </a:lnTo>
                  <a:lnTo>
                    <a:pt x="1" y="1971"/>
                  </a:lnTo>
                  <a:lnTo>
                    <a:pt x="1" y="2019"/>
                  </a:lnTo>
                  <a:cubicBezTo>
                    <a:pt x="20" y="2241"/>
                    <a:pt x="87" y="2452"/>
                    <a:pt x="212" y="2635"/>
                  </a:cubicBezTo>
                  <a:lnTo>
                    <a:pt x="212" y="2644"/>
                  </a:lnTo>
                  <a:cubicBezTo>
                    <a:pt x="231" y="2693"/>
                    <a:pt x="270" y="2731"/>
                    <a:pt x="299" y="2769"/>
                  </a:cubicBezTo>
                  <a:cubicBezTo>
                    <a:pt x="568" y="3116"/>
                    <a:pt x="972" y="3308"/>
                    <a:pt x="1404" y="3308"/>
                  </a:cubicBezTo>
                  <a:lnTo>
                    <a:pt x="7299" y="3308"/>
                  </a:lnTo>
                  <a:cubicBezTo>
                    <a:pt x="7809" y="3308"/>
                    <a:pt x="8280" y="3029"/>
                    <a:pt x="8530" y="2587"/>
                  </a:cubicBezTo>
                  <a:cubicBezTo>
                    <a:pt x="8559" y="2539"/>
                    <a:pt x="8578" y="2491"/>
                    <a:pt x="8607" y="2443"/>
                  </a:cubicBezTo>
                  <a:cubicBezTo>
                    <a:pt x="8665" y="2289"/>
                    <a:pt x="8703" y="2135"/>
                    <a:pt x="8713" y="1971"/>
                  </a:cubicBezTo>
                  <a:lnTo>
                    <a:pt x="8713" y="1885"/>
                  </a:lnTo>
                  <a:lnTo>
                    <a:pt x="8713" y="1808"/>
                  </a:lnTo>
                  <a:cubicBezTo>
                    <a:pt x="8713" y="1769"/>
                    <a:pt x="8713" y="1721"/>
                    <a:pt x="8703" y="1683"/>
                  </a:cubicBezTo>
                  <a:lnTo>
                    <a:pt x="8703" y="1683"/>
                  </a:lnTo>
                  <a:lnTo>
                    <a:pt x="8713" y="1692"/>
                  </a:lnTo>
                  <a:lnTo>
                    <a:pt x="8722" y="1423"/>
                  </a:lnTo>
                  <a:cubicBezTo>
                    <a:pt x="8722" y="635"/>
                    <a:pt x="8088" y="0"/>
                    <a:pt x="7309" y="0"/>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9" name="Google Shape;15159;p73"/>
            <p:cNvSpPr/>
            <p:nvPr/>
          </p:nvSpPr>
          <p:spPr>
            <a:xfrm>
              <a:off x="2696666" y="2465436"/>
              <a:ext cx="147283" cy="184156"/>
            </a:xfrm>
            <a:custGeom>
              <a:avLst/>
              <a:gdLst/>
              <a:ahLst/>
              <a:cxnLst/>
              <a:rect l="l" t="t" r="r" b="b"/>
              <a:pathLst>
                <a:path w="5636" h="7047" extrusionOk="0">
                  <a:moveTo>
                    <a:pt x="962" y="1"/>
                  </a:moveTo>
                  <a:cubicBezTo>
                    <a:pt x="433" y="1"/>
                    <a:pt x="1" y="433"/>
                    <a:pt x="1" y="962"/>
                  </a:cubicBezTo>
                  <a:lnTo>
                    <a:pt x="1" y="2539"/>
                  </a:lnTo>
                  <a:cubicBezTo>
                    <a:pt x="1" y="2934"/>
                    <a:pt x="241" y="3289"/>
                    <a:pt x="606" y="3434"/>
                  </a:cubicBezTo>
                  <a:lnTo>
                    <a:pt x="626" y="3443"/>
                  </a:lnTo>
                  <a:lnTo>
                    <a:pt x="4732" y="4645"/>
                  </a:lnTo>
                  <a:cubicBezTo>
                    <a:pt x="5011" y="4761"/>
                    <a:pt x="5203" y="5040"/>
                    <a:pt x="5203" y="5347"/>
                  </a:cubicBezTo>
                  <a:lnTo>
                    <a:pt x="5203" y="6838"/>
                  </a:lnTo>
                  <a:cubicBezTo>
                    <a:pt x="5203" y="6977"/>
                    <a:pt x="5309" y="7047"/>
                    <a:pt x="5414" y="7047"/>
                  </a:cubicBezTo>
                  <a:cubicBezTo>
                    <a:pt x="5520" y="7047"/>
                    <a:pt x="5626" y="6977"/>
                    <a:pt x="5626" y="6838"/>
                  </a:cubicBezTo>
                  <a:lnTo>
                    <a:pt x="5626" y="5347"/>
                  </a:lnTo>
                  <a:cubicBezTo>
                    <a:pt x="5636" y="4857"/>
                    <a:pt x="5328" y="4424"/>
                    <a:pt x="4876" y="4241"/>
                  </a:cubicBezTo>
                  <a:lnTo>
                    <a:pt x="4857" y="4232"/>
                  </a:lnTo>
                  <a:lnTo>
                    <a:pt x="760" y="3030"/>
                  </a:lnTo>
                  <a:cubicBezTo>
                    <a:pt x="558" y="2953"/>
                    <a:pt x="433" y="2751"/>
                    <a:pt x="433" y="2539"/>
                  </a:cubicBezTo>
                  <a:lnTo>
                    <a:pt x="433" y="962"/>
                  </a:lnTo>
                  <a:cubicBezTo>
                    <a:pt x="433" y="674"/>
                    <a:pt x="674" y="433"/>
                    <a:pt x="972" y="433"/>
                  </a:cubicBezTo>
                  <a:lnTo>
                    <a:pt x="3010" y="433"/>
                  </a:lnTo>
                  <a:cubicBezTo>
                    <a:pt x="3299" y="433"/>
                    <a:pt x="3299" y="1"/>
                    <a:pt x="301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0" name="Google Shape;15160;p73"/>
            <p:cNvSpPr/>
            <p:nvPr/>
          </p:nvSpPr>
          <p:spPr>
            <a:xfrm>
              <a:off x="2813008" y="2631534"/>
              <a:ext cx="51795" cy="161107"/>
            </a:xfrm>
            <a:custGeom>
              <a:avLst/>
              <a:gdLst/>
              <a:ahLst/>
              <a:cxnLst/>
              <a:rect l="l" t="t" r="r" b="b"/>
              <a:pathLst>
                <a:path w="1982" h="6165" extrusionOk="0">
                  <a:moveTo>
                    <a:pt x="501" y="1"/>
                  </a:moveTo>
                  <a:cubicBezTo>
                    <a:pt x="222" y="1"/>
                    <a:pt x="1" y="232"/>
                    <a:pt x="1" y="501"/>
                  </a:cubicBezTo>
                  <a:lnTo>
                    <a:pt x="1" y="5665"/>
                  </a:lnTo>
                  <a:cubicBezTo>
                    <a:pt x="1" y="5934"/>
                    <a:pt x="222" y="6165"/>
                    <a:pt x="501" y="6165"/>
                  </a:cubicBezTo>
                  <a:lnTo>
                    <a:pt x="1482" y="6165"/>
                  </a:lnTo>
                  <a:cubicBezTo>
                    <a:pt x="1751" y="6165"/>
                    <a:pt x="1972" y="5934"/>
                    <a:pt x="1982" y="5665"/>
                  </a:cubicBezTo>
                  <a:lnTo>
                    <a:pt x="1982" y="501"/>
                  </a:lnTo>
                  <a:cubicBezTo>
                    <a:pt x="1972" y="232"/>
                    <a:pt x="1751" y="11"/>
                    <a:pt x="148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1" name="Google Shape;15161;p73"/>
            <p:cNvSpPr/>
            <p:nvPr/>
          </p:nvSpPr>
          <p:spPr>
            <a:xfrm>
              <a:off x="2836893" y="2631795"/>
              <a:ext cx="27910" cy="138999"/>
            </a:xfrm>
            <a:custGeom>
              <a:avLst/>
              <a:gdLst/>
              <a:ahLst/>
              <a:cxnLst/>
              <a:rect l="l" t="t" r="r" b="b"/>
              <a:pathLst>
                <a:path w="1068" h="5319" extrusionOk="0">
                  <a:moveTo>
                    <a:pt x="0" y="1"/>
                  </a:moveTo>
                  <a:lnTo>
                    <a:pt x="0" y="4818"/>
                  </a:lnTo>
                  <a:cubicBezTo>
                    <a:pt x="0" y="5097"/>
                    <a:pt x="221" y="5318"/>
                    <a:pt x="500" y="5318"/>
                  </a:cubicBezTo>
                  <a:lnTo>
                    <a:pt x="1068" y="5318"/>
                  </a:lnTo>
                  <a:lnTo>
                    <a:pt x="1068" y="491"/>
                  </a:lnTo>
                  <a:cubicBezTo>
                    <a:pt x="1058" y="222"/>
                    <a:pt x="837" y="1"/>
                    <a:pt x="568"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2" name="Google Shape;15162;p73"/>
            <p:cNvSpPr/>
            <p:nvPr/>
          </p:nvSpPr>
          <p:spPr>
            <a:xfrm>
              <a:off x="2725568" y="2436533"/>
              <a:ext cx="227196" cy="69826"/>
            </a:xfrm>
            <a:custGeom>
              <a:avLst/>
              <a:gdLst/>
              <a:ahLst/>
              <a:cxnLst/>
              <a:rect l="l" t="t" r="r" b="b"/>
              <a:pathLst>
                <a:path w="8694" h="2672" extrusionOk="0">
                  <a:moveTo>
                    <a:pt x="1424" y="1"/>
                  </a:moveTo>
                  <a:cubicBezTo>
                    <a:pt x="635" y="1"/>
                    <a:pt x="0" y="636"/>
                    <a:pt x="0" y="1414"/>
                  </a:cubicBezTo>
                  <a:lnTo>
                    <a:pt x="0" y="1491"/>
                  </a:lnTo>
                  <a:lnTo>
                    <a:pt x="0" y="1578"/>
                  </a:lnTo>
                  <a:lnTo>
                    <a:pt x="0" y="1616"/>
                  </a:lnTo>
                  <a:cubicBezTo>
                    <a:pt x="20" y="1838"/>
                    <a:pt x="97" y="2049"/>
                    <a:pt x="212" y="2241"/>
                  </a:cubicBezTo>
                  <a:cubicBezTo>
                    <a:pt x="241" y="2290"/>
                    <a:pt x="270" y="2328"/>
                    <a:pt x="308" y="2376"/>
                  </a:cubicBezTo>
                  <a:lnTo>
                    <a:pt x="664" y="1924"/>
                  </a:lnTo>
                  <a:cubicBezTo>
                    <a:pt x="760" y="1804"/>
                    <a:pt x="897" y="1744"/>
                    <a:pt x="1034" y="1744"/>
                  </a:cubicBezTo>
                  <a:cubicBezTo>
                    <a:pt x="1171" y="1744"/>
                    <a:pt x="1308" y="1804"/>
                    <a:pt x="1404" y="1924"/>
                  </a:cubicBezTo>
                  <a:lnTo>
                    <a:pt x="1885" y="2520"/>
                  </a:lnTo>
                  <a:cubicBezTo>
                    <a:pt x="1957" y="2621"/>
                    <a:pt x="2068" y="2672"/>
                    <a:pt x="2180" y="2672"/>
                  </a:cubicBezTo>
                  <a:cubicBezTo>
                    <a:pt x="2291" y="2672"/>
                    <a:pt x="2404" y="2621"/>
                    <a:pt x="2481" y="2520"/>
                  </a:cubicBezTo>
                  <a:lnTo>
                    <a:pt x="2962" y="1924"/>
                  </a:lnTo>
                  <a:cubicBezTo>
                    <a:pt x="3058" y="1804"/>
                    <a:pt x="3195" y="1744"/>
                    <a:pt x="3332" y="1744"/>
                  </a:cubicBezTo>
                  <a:cubicBezTo>
                    <a:pt x="3469" y="1744"/>
                    <a:pt x="3606" y="1804"/>
                    <a:pt x="3703" y="1924"/>
                  </a:cubicBezTo>
                  <a:lnTo>
                    <a:pt x="4183" y="2520"/>
                  </a:lnTo>
                  <a:cubicBezTo>
                    <a:pt x="4256" y="2621"/>
                    <a:pt x="4366" y="2672"/>
                    <a:pt x="4478" y="2672"/>
                  </a:cubicBezTo>
                  <a:cubicBezTo>
                    <a:pt x="4590" y="2672"/>
                    <a:pt x="4703" y="2621"/>
                    <a:pt x="4780" y="2520"/>
                  </a:cubicBezTo>
                  <a:lnTo>
                    <a:pt x="5260" y="1924"/>
                  </a:lnTo>
                  <a:cubicBezTo>
                    <a:pt x="5357" y="1804"/>
                    <a:pt x="5494" y="1744"/>
                    <a:pt x="5631" y="1744"/>
                  </a:cubicBezTo>
                  <a:cubicBezTo>
                    <a:pt x="5768" y="1744"/>
                    <a:pt x="5905" y="1804"/>
                    <a:pt x="6001" y="1924"/>
                  </a:cubicBezTo>
                  <a:lnTo>
                    <a:pt x="6482" y="2520"/>
                  </a:lnTo>
                  <a:cubicBezTo>
                    <a:pt x="6554" y="2621"/>
                    <a:pt x="6664" y="2672"/>
                    <a:pt x="6776" y="2672"/>
                  </a:cubicBezTo>
                  <a:cubicBezTo>
                    <a:pt x="6888" y="2672"/>
                    <a:pt x="7001" y="2621"/>
                    <a:pt x="7078" y="2520"/>
                  </a:cubicBezTo>
                  <a:lnTo>
                    <a:pt x="7559" y="1924"/>
                  </a:lnTo>
                  <a:cubicBezTo>
                    <a:pt x="7655" y="1804"/>
                    <a:pt x="7792" y="1744"/>
                    <a:pt x="7929" y="1744"/>
                  </a:cubicBezTo>
                  <a:cubicBezTo>
                    <a:pt x="8066" y="1744"/>
                    <a:pt x="8203" y="1804"/>
                    <a:pt x="8299" y="1924"/>
                  </a:cubicBezTo>
                  <a:lnTo>
                    <a:pt x="8511" y="2193"/>
                  </a:lnTo>
                  <a:cubicBezTo>
                    <a:pt x="8539" y="2145"/>
                    <a:pt x="8559" y="2097"/>
                    <a:pt x="8588" y="2040"/>
                  </a:cubicBezTo>
                  <a:cubicBezTo>
                    <a:pt x="8645" y="1895"/>
                    <a:pt x="8684" y="1732"/>
                    <a:pt x="8693" y="1578"/>
                  </a:cubicBezTo>
                  <a:lnTo>
                    <a:pt x="8693" y="1491"/>
                  </a:lnTo>
                  <a:lnTo>
                    <a:pt x="8693" y="1414"/>
                  </a:lnTo>
                  <a:cubicBezTo>
                    <a:pt x="8693" y="645"/>
                    <a:pt x="8078" y="20"/>
                    <a:pt x="7309"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3" name="Google Shape;15163;p73"/>
            <p:cNvSpPr/>
            <p:nvPr/>
          </p:nvSpPr>
          <p:spPr>
            <a:xfrm>
              <a:off x="2725307" y="2426002"/>
              <a:ext cx="227457" cy="52788"/>
            </a:xfrm>
            <a:custGeom>
              <a:avLst/>
              <a:gdLst/>
              <a:ahLst/>
              <a:cxnLst/>
              <a:rect l="l" t="t" r="r" b="b"/>
              <a:pathLst>
                <a:path w="8704" h="2020" extrusionOk="0">
                  <a:moveTo>
                    <a:pt x="1414" y="0"/>
                  </a:moveTo>
                  <a:cubicBezTo>
                    <a:pt x="635" y="0"/>
                    <a:pt x="1" y="635"/>
                    <a:pt x="1" y="1423"/>
                  </a:cubicBezTo>
                  <a:lnTo>
                    <a:pt x="1" y="1894"/>
                  </a:lnTo>
                  <a:cubicBezTo>
                    <a:pt x="1" y="1933"/>
                    <a:pt x="1" y="1981"/>
                    <a:pt x="1" y="2019"/>
                  </a:cubicBezTo>
                  <a:lnTo>
                    <a:pt x="674" y="1192"/>
                  </a:lnTo>
                  <a:cubicBezTo>
                    <a:pt x="765" y="1072"/>
                    <a:pt x="902" y="1012"/>
                    <a:pt x="1039" y="1012"/>
                  </a:cubicBezTo>
                  <a:cubicBezTo>
                    <a:pt x="1176" y="1012"/>
                    <a:pt x="1313" y="1072"/>
                    <a:pt x="1405" y="1192"/>
                  </a:cubicBezTo>
                  <a:lnTo>
                    <a:pt x="1886" y="1798"/>
                  </a:lnTo>
                  <a:cubicBezTo>
                    <a:pt x="1962" y="1894"/>
                    <a:pt x="2075" y="1942"/>
                    <a:pt x="2188" y="1942"/>
                  </a:cubicBezTo>
                  <a:cubicBezTo>
                    <a:pt x="2301" y="1942"/>
                    <a:pt x="2414" y="1894"/>
                    <a:pt x="2491" y="1798"/>
                  </a:cubicBezTo>
                  <a:lnTo>
                    <a:pt x="2972" y="1192"/>
                  </a:lnTo>
                  <a:cubicBezTo>
                    <a:pt x="3063" y="1072"/>
                    <a:pt x="3201" y="1012"/>
                    <a:pt x="3338" y="1012"/>
                  </a:cubicBezTo>
                  <a:cubicBezTo>
                    <a:pt x="3475" y="1012"/>
                    <a:pt x="3612" y="1072"/>
                    <a:pt x="3703" y="1192"/>
                  </a:cubicBezTo>
                  <a:lnTo>
                    <a:pt x="4184" y="1798"/>
                  </a:lnTo>
                  <a:cubicBezTo>
                    <a:pt x="4261" y="1894"/>
                    <a:pt x="4374" y="1942"/>
                    <a:pt x="4487" y="1942"/>
                  </a:cubicBezTo>
                  <a:cubicBezTo>
                    <a:pt x="4600" y="1942"/>
                    <a:pt x="4713" y="1894"/>
                    <a:pt x="4790" y="1798"/>
                  </a:cubicBezTo>
                  <a:lnTo>
                    <a:pt x="5270" y="1192"/>
                  </a:lnTo>
                  <a:cubicBezTo>
                    <a:pt x="5362" y="1072"/>
                    <a:pt x="5499" y="1012"/>
                    <a:pt x="5636" y="1012"/>
                  </a:cubicBezTo>
                  <a:cubicBezTo>
                    <a:pt x="5773" y="1012"/>
                    <a:pt x="5910" y="1072"/>
                    <a:pt x="6001" y="1192"/>
                  </a:cubicBezTo>
                  <a:lnTo>
                    <a:pt x="6482" y="1798"/>
                  </a:lnTo>
                  <a:cubicBezTo>
                    <a:pt x="6559" y="1894"/>
                    <a:pt x="6672" y="1942"/>
                    <a:pt x="6785" y="1942"/>
                  </a:cubicBezTo>
                  <a:cubicBezTo>
                    <a:pt x="6898" y="1942"/>
                    <a:pt x="7011" y="1894"/>
                    <a:pt x="7088" y="1798"/>
                  </a:cubicBezTo>
                  <a:lnTo>
                    <a:pt x="7569" y="1192"/>
                  </a:lnTo>
                  <a:cubicBezTo>
                    <a:pt x="7660" y="1072"/>
                    <a:pt x="7797" y="1012"/>
                    <a:pt x="7934" y="1012"/>
                  </a:cubicBezTo>
                  <a:cubicBezTo>
                    <a:pt x="8071" y="1012"/>
                    <a:pt x="8208" y="1072"/>
                    <a:pt x="8299" y="1192"/>
                  </a:cubicBezTo>
                  <a:lnTo>
                    <a:pt x="8703" y="1692"/>
                  </a:lnTo>
                  <a:lnTo>
                    <a:pt x="8703" y="1423"/>
                  </a:lnTo>
                  <a:cubicBezTo>
                    <a:pt x="8703" y="644"/>
                    <a:pt x="8078" y="10"/>
                    <a:pt x="7309"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64" name="Google Shape;15164;p73"/>
          <p:cNvGrpSpPr/>
          <p:nvPr/>
        </p:nvGrpSpPr>
        <p:grpSpPr>
          <a:xfrm>
            <a:off x="3149072" y="2426002"/>
            <a:ext cx="225863" cy="366430"/>
            <a:chOff x="3149072" y="2426002"/>
            <a:chExt cx="225863" cy="366430"/>
          </a:xfrm>
        </p:grpSpPr>
        <p:sp>
          <p:nvSpPr>
            <p:cNvPr id="15165" name="Google Shape;15165;p73"/>
            <p:cNvSpPr/>
            <p:nvPr/>
          </p:nvSpPr>
          <p:spPr>
            <a:xfrm>
              <a:off x="3236694" y="2606420"/>
              <a:ext cx="58824" cy="186011"/>
            </a:xfrm>
            <a:custGeom>
              <a:avLst/>
              <a:gdLst/>
              <a:ahLst/>
              <a:cxnLst/>
              <a:rect l="l" t="t" r="r" b="b"/>
              <a:pathLst>
                <a:path w="2251" h="7118" extrusionOk="0">
                  <a:moveTo>
                    <a:pt x="1130" y="5406"/>
                  </a:moveTo>
                  <a:cubicBezTo>
                    <a:pt x="1212" y="5406"/>
                    <a:pt x="1296" y="5429"/>
                    <a:pt x="1376" y="5481"/>
                  </a:cubicBezTo>
                  <a:cubicBezTo>
                    <a:pt x="1741" y="5732"/>
                    <a:pt x="1568" y="6299"/>
                    <a:pt x="1125" y="6299"/>
                  </a:cubicBezTo>
                  <a:cubicBezTo>
                    <a:pt x="952" y="6299"/>
                    <a:pt x="799" y="6203"/>
                    <a:pt x="722" y="6049"/>
                  </a:cubicBezTo>
                  <a:lnTo>
                    <a:pt x="712" y="6020"/>
                  </a:lnTo>
                  <a:cubicBezTo>
                    <a:pt x="584" y="5704"/>
                    <a:pt x="839" y="5406"/>
                    <a:pt x="1130" y="5406"/>
                  </a:cubicBezTo>
                  <a:close/>
                  <a:moveTo>
                    <a:pt x="347" y="0"/>
                  </a:moveTo>
                  <a:cubicBezTo>
                    <a:pt x="154" y="0"/>
                    <a:pt x="0" y="154"/>
                    <a:pt x="0" y="347"/>
                  </a:cubicBezTo>
                  <a:lnTo>
                    <a:pt x="0" y="6001"/>
                  </a:lnTo>
                  <a:cubicBezTo>
                    <a:pt x="0" y="6549"/>
                    <a:pt x="404" y="7020"/>
                    <a:pt x="952" y="7107"/>
                  </a:cubicBezTo>
                  <a:cubicBezTo>
                    <a:pt x="1007" y="7114"/>
                    <a:pt x="1061" y="7118"/>
                    <a:pt x="1114" y="7118"/>
                  </a:cubicBezTo>
                  <a:cubicBezTo>
                    <a:pt x="1608" y="7118"/>
                    <a:pt x="2045" y="6805"/>
                    <a:pt x="2193" y="6328"/>
                  </a:cubicBezTo>
                  <a:cubicBezTo>
                    <a:pt x="2231" y="6222"/>
                    <a:pt x="2251" y="6107"/>
                    <a:pt x="2251" y="6001"/>
                  </a:cubicBezTo>
                  <a:lnTo>
                    <a:pt x="2251" y="347"/>
                  </a:lnTo>
                  <a:cubicBezTo>
                    <a:pt x="2251" y="154"/>
                    <a:pt x="2087" y="0"/>
                    <a:pt x="1904"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6" name="Google Shape;15166;p73"/>
            <p:cNvSpPr/>
            <p:nvPr/>
          </p:nvSpPr>
          <p:spPr>
            <a:xfrm>
              <a:off x="3260056" y="2606420"/>
              <a:ext cx="35462" cy="165863"/>
            </a:xfrm>
            <a:custGeom>
              <a:avLst/>
              <a:gdLst/>
              <a:ahLst/>
              <a:cxnLst/>
              <a:rect l="l" t="t" r="r" b="b"/>
              <a:pathLst>
                <a:path w="1357" h="6347" extrusionOk="0">
                  <a:moveTo>
                    <a:pt x="1" y="0"/>
                  </a:moveTo>
                  <a:lnTo>
                    <a:pt x="1" y="5222"/>
                  </a:lnTo>
                  <a:cubicBezTo>
                    <a:pt x="1" y="5308"/>
                    <a:pt x="10" y="5385"/>
                    <a:pt x="30" y="5462"/>
                  </a:cubicBezTo>
                  <a:cubicBezTo>
                    <a:pt x="87" y="5433"/>
                    <a:pt x="155" y="5414"/>
                    <a:pt x="231" y="5414"/>
                  </a:cubicBezTo>
                  <a:cubicBezTo>
                    <a:pt x="635" y="5414"/>
                    <a:pt x="828" y="5905"/>
                    <a:pt x="539" y="6183"/>
                  </a:cubicBezTo>
                  <a:cubicBezTo>
                    <a:pt x="712" y="6289"/>
                    <a:pt x="914" y="6347"/>
                    <a:pt x="1126" y="6347"/>
                  </a:cubicBezTo>
                  <a:cubicBezTo>
                    <a:pt x="1183" y="6347"/>
                    <a:pt x="1241" y="6347"/>
                    <a:pt x="1299" y="6337"/>
                  </a:cubicBezTo>
                  <a:cubicBezTo>
                    <a:pt x="1337" y="6232"/>
                    <a:pt x="1357" y="6116"/>
                    <a:pt x="1357" y="6001"/>
                  </a:cubicBezTo>
                  <a:lnTo>
                    <a:pt x="1357" y="356"/>
                  </a:lnTo>
                  <a:cubicBezTo>
                    <a:pt x="1357" y="164"/>
                    <a:pt x="1203" y="0"/>
                    <a:pt x="101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7" name="Google Shape;15167;p73"/>
            <p:cNvSpPr/>
            <p:nvPr/>
          </p:nvSpPr>
          <p:spPr>
            <a:xfrm>
              <a:off x="3194464" y="2547857"/>
              <a:ext cx="143284" cy="88981"/>
            </a:xfrm>
            <a:custGeom>
              <a:avLst/>
              <a:gdLst/>
              <a:ahLst/>
              <a:cxnLst/>
              <a:rect l="l" t="t" r="r" b="b"/>
              <a:pathLst>
                <a:path w="5483" h="3405" extrusionOk="0">
                  <a:moveTo>
                    <a:pt x="1" y="1"/>
                  </a:moveTo>
                  <a:lnTo>
                    <a:pt x="1" y="2203"/>
                  </a:lnTo>
                  <a:cubicBezTo>
                    <a:pt x="1" y="2866"/>
                    <a:pt x="539" y="3405"/>
                    <a:pt x="1213" y="3405"/>
                  </a:cubicBezTo>
                  <a:lnTo>
                    <a:pt x="4270" y="3405"/>
                  </a:lnTo>
                  <a:cubicBezTo>
                    <a:pt x="4944" y="3405"/>
                    <a:pt x="5482" y="2866"/>
                    <a:pt x="5482" y="2203"/>
                  </a:cubicBezTo>
                  <a:lnTo>
                    <a:pt x="5482"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8" name="Google Shape;15168;p73"/>
            <p:cNvSpPr/>
            <p:nvPr/>
          </p:nvSpPr>
          <p:spPr>
            <a:xfrm>
              <a:off x="3214063" y="2547857"/>
              <a:ext cx="123685" cy="69382"/>
            </a:xfrm>
            <a:custGeom>
              <a:avLst/>
              <a:gdLst/>
              <a:ahLst/>
              <a:cxnLst/>
              <a:rect l="l" t="t" r="r" b="b"/>
              <a:pathLst>
                <a:path w="4733" h="2655" extrusionOk="0">
                  <a:moveTo>
                    <a:pt x="1" y="1"/>
                  </a:moveTo>
                  <a:lnTo>
                    <a:pt x="1" y="1770"/>
                  </a:lnTo>
                  <a:cubicBezTo>
                    <a:pt x="1" y="2261"/>
                    <a:pt x="395" y="2655"/>
                    <a:pt x="886" y="2655"/>
                  </a:cubicBezTo>
                  <a:lnTo>
                    <a:pt x="4646" y="2655"/>
                  </a:lnTo>
                  <a:cubicBezTo>
                    <a:pt x="4703" y="2511"/>
                    <a:pt x="4732" y="2357"/>
                    <a:pt x="4732" y="2203"/>
                  </a:cubicBezTo>
                  <a:lnTo>
                    <a:pt x="4732"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9" name="Google Shape;15169;p73"/>
            <p:cNvSpPr/>
            <p:nvPr/>
          </p:nvSpPr>
          <p:spPr>
            <a:xfrm>
              <a:off x="3179908" y="2426002"/>
              <a:ext cx="172396" cy="119635"/>
            </a:xfrm>
            <a:custGeom>
              <a:avLst/>
              <a:gdLst/>
              <a:ahLst/>
              <a:cxnLst/>
              <a:rect l="l" t="t" r="r" b="b"/>
              <a:pathLst>
                <a:path w="6597" h="4578" extrusionOk="0">
                  <a:moveTo>
                    <a:pt x="529" y="0"/>
                  </a:moveTo>
                  <a:cubicBezTo>
                    <a:pt x="231" y="0"/>
                    <a:pt x="0" y="240"/>
                    <a:pt x="0" y="529"/>
                  </a:cubicBezTo>
                  <a:lnTo>
                    <a:pt x="0" y="4577"/>
                  </a:lnTo>
                  <a:lnTo>
                    <a:pt x="6597" y="4577"/>
                  </a:lnTo>
                  <a:lnTo>
                    <a:pt x="6597" y="529"/>
                  </a:lnTo>
                  <a:cubicBezTo>
                    <a:pt x="6597" y="240"/>
                    <a:pt x="6356" y="0"/>
                    <a:pt x="6068"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0" name="Google Shape;15170;p73"/>
            <p:cNvSpPr/>
            <p:nvPr/>
          </p:nvSpPr>
          <p:spPr>
            <a:xfrm>
              <a:off x="3199246" y="2426002"/>
              <a:ext cx="153058" cy="85715"/>
            </a:xfrm>
            <a:custGeom>
              <a:avLst/>
              <a:gdLst/>
              <a:ahLst/>
              <a:cxnLst/>
              <a:rect l="l" t="t" r="r" b="b"/>
              <a:pathLst>
                <a:path w="5857" h="3280" extrusionOk="0">
                  <a:moveTo>
                    <a:pt x="1" y="0"/>
                  </a:moveTo>
                  <a:lnTo>
                    <a:pt x="1" y="2587"/>
                  </a:lnTo>
                  <a:cubicBezTo>
                    <a:pt x="1" y="2971"/>
                    <a:pt x="318" y="3279"/>
                    <a:pt x="703" y="3279"/>
                  </a:cubicBezTo>
                  <a:lnTo>
                    <a:pt x="5857" y="3279"/>
                  </a:lnTo>
                  <a:lnTo>
                    <a:pt x="5857" y="529"/>
                  </a:lnTo>
                  <a:cubicBezTo>
                    <a:pt x="5857" y="240"/>
                    <a:pt x="5616" y="0"/>
                    <a:pt x="5328" y="0"/>
                  </a:cubicBezTo>
                  <a:close/>
                </a:path>
              </a:pathLst>
            </a:custGeom>
            <a:solidFill>
              <a:srgbClr val="CB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1" name="Google Shape;15171;p73"/>
            <p:cNvSpPr/>
            <p:nvPr/>
          </p:nvSpPr>
          <p:spPr>
            <a:xfrm>
              <a:off x="3149072" y="2528755"/>
              <a:ext cx="225863" cy="41760"/>
            </a:xfrm>
            <a:custGeom>
              <a:avLst/>
              <a:gdLst/>
              <a:ahLst/>
              <a:cxnLst/>
              <a:rect l="l" t="t" r="r" b="b"/>
              <a:pathLst>
                <a:path w="8643" h="1598" extrusionOk="0">
                  <a:moveTo>
                    <a:pt x="7862" y="1"/>
                  </a:moveTo>
                  <a:cubicBezTo>
                    <a:pt x="7856" y="1"/>
                    <a:pt x="7850" y="1"/>
                    <a:pt x="7844" y="1"/>
                  </a:cubicBezTo>
                  <a:lnTo>
                    <a:pt x="1113" y="1"/>
                  </a:lnTo>
                  <a:cubicBezTo>
                    <a:pt x="1065" y="1"/>
                    <a:pt x="1026" y="1"/>
                    <a:pt x="988" y="11"/>
                  </a:cubicBezTo>
                  <a:cubicBezTo>
                    <a:pt x="959" y="11"/>
                    <a:pt x="940" y="11"/>
                    <a:pt x="911" y="20"/>
                  </a:cubicBezTo>
                  <a:cubicBezTo>
                    <a:pt x="863" y="30"/>
                    <a:pt x="805" y="49"/>
                    <a:pt x="767" y="78"/>
                  </a:cubicBezTo>
                  <a:cubicBezTo>
                    <a:pt x="1" y="442"/>
                    <a:pt x="264" y="1597"/>
                    <a:pt x="1102" y="1597"/>
                  </a:cubicBezTo>
                  <a:cubicBezTo>
                    <a:pt x="1106" y="1597"/>
                    <a:pt x="1109" y="1597"/>
                    <a:pt x="1113" y="1597"/>
                  </a:cubicBezTo>
                  <a:lnTo>
                    <a:pt x="7844" y="1597"/>
                  </a:lnTo>
                  <a:cubicBezTo>
                    <a:pt x="8200" y="1588"/>
                    <a:pt x="8508" y="1357"/>
                    <a:pt x="8613" y="1020"/>
                  </a:cubicBezTo>
                  <a:cubicBezTo>
                    <a:pt x="8623" y="982"/>
                    <a:pt x="8633" y="934"/>
                    <a:pt x="8642" y="886"/>
                  </a:cubicBezTo>
                  <a:cubicBezTo>
                    <a:pt x="8642" y="857"/>
                    <a:pt x="8642" y="828"/>
                    <a:pt x="8642" y="799"/>
                  </a:cubicBezTo>
                  <a:cubicBezTo>
                    <a:pt x="8642" y="780"/>
                    <a:pt x="8642" y="761"/>
                    <a:pt x="8642" y="751"/>
                  </a:cubicBezTo>
                  <a:cubicBezTo>
                    <a:pt x="8614" y="334"/>
                    <a:pt x="8277" y="1"/>
                    <a:pt x="78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2" name="Google Shape;15172;p73"/>
            <p:cNvSpPr/>
            <p:nvPr/>
          </p:nvSpPr>
          <p:spPr>
            <a:xfrm>
              <a:off x="3174864" y="2528519"/>
              <a:ext cx="200070" cy="20122"/>
            </a:xfrm>
            <a:custGeom>
              <a:avLst/>
              <a:gdLst/>
              <a:ahLst/>
              <a:cxnLst/>
              <a:rect l="l" t="t" r="r" b="b"/>
              <a:pathLst>
                <a:path w="7656" h="770" extrusionOk="0">
                  <a:moveTo>
                    <a:pt x="126" y="0"/>
                  </a:moveTo>
                  <a:cubicBezTo>
                    <a:pt x="87" y="0"/>
                    <a:pt x="49" y="10"/>
                    <a:pt x="1" y="10"/>
                  </a:cubicBezTo>
                  <a:cubicBezTo>
                    <a:pt x="30" y="433"/>
                    <a:pt x="376" y="770"/>
                    <a:pt x="799" y="770"/>
                  </a:cubicBezTo>
                  <a:lnTo>
                    <a:pt x="7530" y="770"/>
                  </a:lnTo>
                  <a:cubicBezTo>
                    <a:pt x="7569" y="770"/>
                    <a:pt x="7617" y="760"/>
                    <a:pt x="7655" y="760"/>
                  </a:cubicBezTo>
                  <a:cubicBezTo>
                    <a:pt x="7626" y="337"/>
                    <a:pt x="7280" y="0"/>
                    <a:pt x="6857"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3" name="Google Shape;15173;p73"/>
            <p:cNvSpPr/>
            <p:nvPr/>
          </p:nvSpPr>
          <p:spPr>
            <a:xfrm>
              <a:off x="3217095" y="2426002"/>
              <a:ext cx="110096" cy="85636"/>
            </a:xfrm>
            <a:custGeom>
              <a:avLst/>
              <a:gdLst/>
              <a:ahLst/>
              <a:cxnLst/>
              <a:rect l="l" t="t" r="r" b="b"/>
              <a:pathLst>
                <a:path w="4213" h="3277" extrusionOk="0">
                  <a:moveTo>
                    <a:pt x="0" y="0"/>
                  </a:moveTo>
                  <a:lnTo>
                    <a:pt x="0" y="1587"/>
                  </a:lnTo>
                  <a:cubicBezTo>
                    <a:pt x="0" y="1938"/>
                    <a:pt x="265" y="2113"/>
                    <a:pt x="529" y="2113"/>
                  </a:cubicBezTo>
                  <a:cubicBezTo>
                    <a:pt x="794" y="2113"/>
                    <a:pt x="1058" y="1938"/>
                    <a:pt x="1058" y="1587"/>
                  </a:cubicBezTo>
                  <a:lnTo>
                    <a:pt x="1058" y="596"/>
                  </a:lnTo>
                  <a:cubicBezTo>
                    <a:pt x="1092" y="914"/>
                    <a:pt x="1337" y="1072"/>
                    <a:pt x="1582" y="1072"/>
                  </a:cubicBezTo>
                  <a:cubicBezTo>
                    <a:pt x="1827" y="1072"/>
                    <a:pt x="2073" y="914"/>
                    <a:pt x="2106" y="596"/>
                  </a:cubicBezTo>
                  <a:lnTo>
                    <a:pt x="2106" y="2750"/>
                  </a:lnTo>
                  <a:cubicBezTo>
                    <a:pt x="2106" y="3101"/>
                    <a:pt x="2368" y="3277"/>
                    <a:pt x="2630" y="3277"/>
                  </a:cubicBezTo>
                  <a:cubicBezTo>
                    <a:pt x="2892" y="3277"/>
                    <a:pt x="3154" y="3101"/>
                    <a:pt x="3154" y="2750"/>
                  </a:cubicBezTo>
                  <a:lnTo>
                    <a:pt x="3154" y="1760"/>
                  </a:lnTo>
                  <a:cubicBezTo>
                    <a:pt x="3187" y="2083"/>
                    <a:pt x="3432" y="2238"/>
                    <a:pt x="3678" y="2238"/>
                  </a:cubicBezTo>
                  <a:cubicBezTo>
                    <a:pt x="3945" y="2238"/>
                    <a:pt x="4212" y="2057"/>
                    <a:pt x="4212" y="1712"/>
                  </a:cubicBezTo>
                  <a:lnTo>
                    <a:pt x="4212" y="0"/>
                  </a:ln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4" name="Google Shape;15174;p73"/>
            <p:cNvSpPr/>
            <p:nvPr/>
          </p:nvSpPr>
          <p:spPr>
            <a:xfrm>
              <a:off x="3217095" y="2426002"/>
              <a:ext cx="27674" cy="31620"/>
            </a:xfrm>
            <a:custGeom>
              <a:avLst/>
              <a:gdLst/>
              <a:ahLst/>
              <a:cxnLst/>
              <a:rect l="l" t="t" r="r" b="b"/>
              <a:pathLst>
                <a:path w="1059" h="1210" extrusionOk="0">
                  <a:moveTo>
                    <a:pt x="0" y="0"/>
                  </a:moveTo>
                  <a:lnTo>
                    <a:pt x="0" y="683"/>
                  </a:lnTo>
                  <a:cubicBezTo>
                    <a:pt x="0" y="1034"/>
                    <a:pt x="265" y="1209"/>
                    <a:pt x="529" y="1209"/>
                  </a:cubicBezTo>
                  <a:cubicBezTo>
                    <a:pt x="794" y="1209"/>
                    <a:pt x="1058" y="1034"/>
                    <a:pt x="1058" y="683"/>
                  </a:cubicBezTo>
                  <a:lnTo>
                    <a:pt x="1058"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5" name="Google Shape;15175;p73"/>
            <p:cNvSpPr/>
            <p:nvPr/>
          </p:nvSpPr>
          <p:spPr>
            <a:xfrm>
              <a:off x="3271868" y="2426002"/>
              <a:ext cx="55323" cy="61333"/>
            </a:xfrm>
            <a:custGeom>
              <a:avLst/>
              <a:gdLst/>
              <a:ahLst/>
              <a:cxnLst/>
              <a:rect l="l" t="t" r="r" b="b"/>
              <a:pathLst>
                <a:path w="2117" h="2347" extrusionOk="0">
                  <a:moveTo>
                    <a:pt x="1" y="0"/>
                  </a:moveTo>
                  <a:lnTo>
                    <a:pt x="1" y="1827"/>
                  </a:lnTo>
                  <a:cubicBezTo>
                    <a:pt x="1" y="2119"/>
                    <a:pt x="241" y="2347"/>
                    <a:pt x="531" y="2347"/>
                  </a:cubicBezTo>
                  <a:cubicBezTo>
                    <a:pt x="537" y="2347"/>
                    <a:pt x="543" y="2347"/>
                    <a:pt x="549" y="2346"/>
                  </a:cubicBezTo>
                  <a:cubicBezTo>
                    <a:pt x="837" y="2337"/>
                    <a:pt x="1058" y="2096"/>
                    <a:pt x="1058" y="1808"/>
                  </a:cubicBezTo>
                  <a:lnTo>
                    <a:pt x="1058" y="981"/>
                  </a:lnTo>
                  <a:cubicBezTo>
                    <a:pt x="1058" y="969"/>
                    <a:pt x="1069" y="961"/>
                    <a:pt x="1080" y="961"/>
                  </a:cubicBezTo>
                  <a:cubicBezTo>
                    <a:pt x="1087" y="961"/>
                    <a:pt x="1093" y="964"/>
                    <a:pt x="1097" y="971"/>
                  </a:cubicBezTo>
                  <a:cubicBezTo>
                    <a:pt x="1171" y="1166"/>
                    <a:pt x="1362" y="1299"/>
                    <a:pt x="1575" y="1299"/>
                  </a:cubicBezTo>
                  <a:cubicBezTo>
                    <a:pt x="1582" y="1299"/>
                    <a:pt x="1589" y="1299"/>
                    <a:pt x="1597" y="1298"/>
                  </a:cubicBezTo>
                  <a:cubicBezTo>
                    <a:pt x="1885" y="1289"/>
                    <a:pt x="2116" y="1048"/>
                    <a:pt x="2116" y="760"/>
                  </a:cubicBezTo>
                  <a:lnTo>
                    <a:pt x="2116" y="0"/>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76" name="Google Shape;15176;p73"/>
          <p:cNvGrpSpPr/>
          <p:nvPr/>
        </p:nvGrpSpPr>
        <p:grpSpPr>
          <a:xfrm>
            <a:off x="1361556" y="2425923"/>
            <a:ext cx="283224" cy="366482"/>
            <a:chOff x="1361556" y="2425923"/>
            <a:chExt cx="283224" cy="366482"/>
          </a:xfrm>
        </p:grpSpPr>
        <p:sp>
          <p:nvSpPr>
            <p:cNvPr id="15177" name="Google Shape;15177;p73"/>
            <p:cNvSpPr/>
            <p:nvPr/>
          </p:nvSpPr>
          <p:spPr>
            <a:xfrm>
              <a:off x="1361556" y="2425923"/>
              <a:ext cx="283224" cy="366482"/>
            </a:xfrm>
            <a:custGeom>
              <a:avLst/>
              <a:gdLst/>
              <a:ahLst/>
              <a:cxnLst/>
              <a:rect l="l" t="t" r="r" b="b"/>
              <a:pathLst>
                <a:path w="10838" h="14024" extrusionOk="0">
                  <a:moveTo>
                    <a:pt x="5753" y="1"/>
                  </a:moveTo>
                  <a:cubicBezTo>
                    <a:pt x="4965" y="1"/>
                    <a:pt x="4173" y="198"/>
                    <a:pt x="3453" y="599"/>
                  </a:cubicBezTo>
                  <a:cubicBezTo>
                    <a:pt x="1712" y="1570"/>
                    <a:pt x="760" y="3532"/>
                    <a:pt x="1097" y="5503"/>
                  </a:cubicBezTo>
                  <a:lnTo>
                    <a:pt x="222" y="8081"/>
                  </a:lnTo>
                  <a:cubicBezTo>
                    <a:pt x="1" y="8706"/>
                    <a:pt x="443" y="9379"/>
                    <a:pt x="1106" y="9417"/>
                  </a:cubicBezTo>
                  <a:lnTo>
                    <a:pt x="1491" y="9417"/>
                  </a:lnTo>
                  <a:cubicBezTo>
                    <a:pt x="1597" y="9417"/>
                    <a:pt x="1683" y="9504"/>
                    <a:pt x="1683" y="9619"/>
                  </a:cubicBezTo>
                  <a:lnTo>
                    <a:pt x="1683" y="11408"/>
                  </a:lnTo>
                  <a:cubicBezTo>
                    <a:pt x="1683" y="11937"/>
                    <a:pt x="2116" y="12369"/>
                    <a:pt x="2645" y="12369"/>
                  </a:cubicBezTo>
                  <a:lnTo>
                    <a:pt x="4010" y="12138"/>
                  </a:lnTo>
                  <a:cubicBezTo>
                    <a:pt x="4021" y="12137"/>
                    <a:pt x="4032" y="12136"/>
                    <a:pt x="4042" y="12136"/>
                  </a:cubicBezTo>
                  <a:cubicBezTo>
                    <a:pt x="4153" y="12136"/>
                    <a:pt x="4241" y="12226"/>
                    <a:pt x="4241" y="12340"/>
                  </a:cubicBezTo>
                  <a:lnTo>
                    <a:pt x="4241" y="13735"/>
                  </a:lnTo>
                  <a:cubicBezTo>
                    <a:pt x="4241" y="13889"/>
                    <a:pt x="4376" y="14023"/>
                    <a:pt x="4539" y="14023"/>
                  </a:cubicBezTo>
                  <a:lnTo>
                    <a:pt x="8915" y="14023"/>
                  </a:lnTo>
                  <a:cubicBezTo>
                    <a:pt x="9078" y="14023"/>
                    <a:pt x="9213" y="13898"/>
                    <a:pt x="9213" y="13735"/>
                  </a:cubicBezTo>
                  <a:lnTo>
                    <a:pt x="9213" y="9090"/>
                  </a:lnTo>
                  <a:cubicBezTo>
                    <a:pt x="9213" y="8792"/>
                    <a:pt x="9251" y="8484"/>
                    <a:pt x="9328" y="8196"/>
                  </a:cubicBezTo>
                  <a:cubicBezTo>
                    <a:pt x="9415" y="7907"/>
                    <a:pt x="9540" y="7629"/>
                    <a:pt x="9703" y="7369"/>
                  </a:cubicBezTo>
                  <a:cubicBezTo>
                    <a:pt x="9944" y="6994"/>
                    <a:pt x="10126" y="6580"/>
                    <a:pt x="10261" y="6148"/>
                  </a:cubicBezTo>
                  <a:lnTo>
                    <a:pt x="10261" y="6138"/>
                  </a:lnTo>
                  <a:cubicBezTo>
                    <a:pt x="10838" y="4292"/>
                    <a:pt x="10232" y="2282"/>
                    <a:pt x="8732" y="1061"/>
                  </a:cubicBezTo>
                  <a:cubicBezTo>
                    <a:pt x="7871" y="360"/>
                    <a:pt x="6816" y="1"/>
                    <a:pt x="5753" y="1"/>
                  </a:cubicBezTo>
                  <a:close/>
                </a:path>
              </a:pathLst>
            </a:custGeom>
            <a:solidFill>
              <a:srgbClr val="D9DE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8" name="Google Shape;15178;p73"/>
            <p:cNvSpPr/>
            <p:nvPr/>
          </p:nvSpPr>
          <p:spPr>
            <a:xfrm>
              <a:off x="1493499" y="2660698"/>
              <a:ext cx="36951" cy="22866"/>
            </a:xfrm>
            <a:custGeom>
              <a:avLst/>
              <a:gdLst/>
              <a:ahLst/>
              <a:cxnLst/>
              <a:rect l="l" t="t" r="r" b="b"/>
              <a:pathLst>
                <a:path w="1414" h="875" extrusionOk="0">
                  <a:moveTo>
                    <a:pt x="0" y="0"/>
                  </a:moveTo>
                  <a:lnTo>
                    <a:pt x="0" y="174"/>
                  </a:lnTo>
                  <a:cubicBezTo>
                    <a:pt x="0" y="582"/>
                    <a:pt x="337" y="874"/>
                    <a:pt x="706" y="874"/>
                  </a:cubicBezTo>
                  <a:cubicBezTo>
                    <a:pt x="823" y="874"/>
                    <a:pt x="944" y="844"/>
                    <a:pt x="1058" y="779"/>
                  </a:cubicBezTo>
                  <a:lnTo>
                    <a:pt x="1067" y="779"/>
                  </a:lnTo>
                  <a:cubicBezTo>
                    <a:pt x="1279" y="654"/>
                    <a:pt x="1414" y="424"/>
                    <a:pt x="1414" y="183"/>
                  </a:cubicBezTo>
                  <a:lnTo>
                    <a:pt x="1414" y="10"/>
                  </a:lnTo>
                  <a:lnTo>
                    <a:pt x="1414"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9" name="Google Shape;15179;p73"/>
            <p:cNvSpPr/>
            <p:nvPr/>
          </p:nvSpPr>
          <p:spPr>
            <a:xfrm>
              <a:off x="1512341" y="2660959"/>
              <a:ext cx="18110" cy="20122"/>
            </a:xfrm>
            <a:custGeom>
              <a:avLst/>
              <a:gdLst/>
              <a:ahLst/>
              <a:cxnLst/>
              <a:rect l="l" t="t" r="r" b="b"/>
              <a:pathLst>
                <a:path w="693" h="770" extrusionOk="0">
                  <a:moveTo>
                    <a:pt x="0" y="0"/>
                  </a:moveTo>
                  <a:lnTo>
                    <a:pt x="0" y="173"/>
                  </a:lnTo>
                  <a:cubicBezTo>
                    <a:pt x="0" y="414"/>
                    <a:pt x="135" y="644"/>
                    <a:pt x="346" y="769"/>
                  </a:cubicBezTo>
                  <a:cubicBezTo>
                    <a:pt x="558" y="644"/>
                    <a:pt x="693" y="414"/>
                    <a:pt x="693" y="173"/>
                  </a:cubicBezTo>
                  <a:lnTo>
                    <a:pt x="693"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0" name="Google Shape;15180;p73"/>
            <p:cNvSpPr/>
            <p:nvPr/>
          </p:nvSpPr>
          <p:spPr>
            <a:xfrm>
              <a:off x="1433290" y="2489556"/>
              <a:ext cx="153711" cy="173180"/>
            </a:xfrm>
            <a:custGeom>
              <a:avLst/>
              <a:gdLst/>
              <a:ahLst/>
              <a:cxnLst/>
              <a:rect l="l" t="t" r="r" b="b"/>
              <a:pathLst>
                <a:path w="5882" h="6627" extrusionOk="0">
                  <a:moveTo>
                    <a:pt x="3006" y="0"/>
                  </a:moveTo>
                  <a:cubicBezTo>
                    <a:pt x="978" y="0"/>
                    <a:pt x="1" y="2504"/>
                    <a:pt x="1515" y="3876"/>
                  </a:cubicBezTo>
                  <a:cubicBezTo>
                    <a:pt x="1785" y="4126"/>
                    <a:pt x="1939" y="4482"/>
                    <a:pt x="1939" y="4857"/>
                  </a:cubicBezTo>
                  <a:lnTo>
                    <a:pt x="1939" y="6251"/>
                  </a:lnTo>
                  <a:cubicBezTo>
                    <a:pt x="1939" y="6347"/>
                    <a:pt x="1977" y="6444"/>
                    <a:pt x="2044" y="6521"/>
                  </a:cubicBezTo>
                  <a:cubicBezTo>
                    <a:pt x="2064" y="6530"/>
                    <a:pt x="2073" y="6540"/>
                    <a:pt x="2092" y="6549"/>
                  </a:cubicBezTo>
                  <a:lnTo>
                    <a:pt x="2121" y="6569"/>
                  </a:lnTo>
                  <a:cubicBezTo>
                    <a:pt x="2179" y="6607"/>
                    <a:pt x="2246" y="6626"/>
                    <a:pt x="2314" y="6626"/>
                  </a:cubicBezTo>
                  <a:lnTo>
                    <a:pt x="3698" y="6626"/>
                  </a:lnTo>
                  <a:cubicBezTo>
                    <a:pt x="3775" y="6626"/>
                    <a:pt x="3843" y="6607"/>
                    <a:pt x="3900" y="6569"/>
                  </a:cubicBezTo>
                  <a:lnTo>
                    <a:pt x="3929" y="6549"/>
                  </a:lnTo>
                  <a:cubicBezTo>
                    <a:pt x="3948" y="6540"/>
                    <a:pt x="3958" y="6530"/>
                    <a:pt x="3968" y="6521"/>
                  </a:cubicBezTo>
                  <a:cubicBezTo>
                    <a:pt x="4045" y="6444"/>
                    <a:pt x="4083" y="6347"/>
                    <a:pt x="4083" y="6251"/>
                  </a:cubicBezTo>
                  <a:lnTo>
                    <a:pt x="4083" y="4847"/>
                  </a:lnTo>
                  <a:cubicBezTo>
                    <a:pt x="4083" y="4472"/>
                    <a:pt x="4246" y="4117"/>
                    <a:pt x="4525" y="3867"/>
                  </a:cubicBezTo>
                  <a:cubicBezTo>
                    <a:pt x="5881" y="2616"/>
                    <a:pt x="5218" y="357"/>
                    <a:pt x="3400" y="30"/>
                  </a:cubicBezTo>
                  <a:lnTo>
                    <a:pt x="3352" y="20"/>
                  </a:lnTo>
                  <a:cubicBezTo>
                    <a:pt x="3256" y="11"/>
                    <a:pt x="3160" y="1"/>
                    <a:pt x="3064" y="1"/>
                  </a:cubicBezTo>
                  <a:cubicBezTo>
                    <a:pt x="3044" y="0"/>
                    <a:pt x="3025" y="0"/>
                    <a:pt x="3006" y="0"/>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1" name="Google Shape;15181;p73"/>
            <p:cNvSpPr/>
            <p:nvPr/>
          </p:nvSpPr>
          <p:spPr>
            <a:xfrm>
              <a:off x="1457306" y="2490314"/>
              <a:ext cx="129434" cy="172422"/>
            </a:xfrm>
            <a:custGeom>
              <a:avLst/>
              <a:gdLst/>
              <a:ahLst/>
              <a:cxnLst/>
              <a:rect l="l" t="t" r="r" b="b"/>
              <a:pathLst>
                <a:path w="4953" h="6598" extrusionOk="0">
                  <a:moveTo>
                    <a:pt x="2472" y="1"/>
                  </a:moveTo>
                  <a:cubicBezTo>
                    <a:pt x="654" y="328"/>
                    <a:pt x="0" y="2607"/>
                    <a:pt x="1366" y="3847"/>
                  </a:cubicBezTo>
                  <a:cubicBezTo>
                    <a:pt x="1645" y="4097"/>
                    <a:pt x="1798" y="4453"/>
                    <a:pt x="1798" y="4828"/>
                  </a:cubicBezTo>
                  <a:lnTo>
                    <a:pt x="1798" y="6222"/>
                  </a:lnTo>
                  <a:cubicBezTo>
                    <a:pt x="1789" y="6428"/>
                    <a:pt x="1962" y="6598"/>
                    <a:pt x="2166" y="6598"/>
                  </a:cubicBezTo>
                  <a:cubicBezTo>
                    <a:pt x="2172" y="6598"/>
                    <a:pt x="2178" y="6598"/>
                    <a:pt x="2183" y="6597"/>
                  </a:cubicBezTo>
                  <a:lnTo>
                    <a:pt x="2779" y="6597"/>
                  </a:lnTo>
                  <a:cubicBezTo>
                    <a:pt x="2991" y="6597"/>
                    <a:pt x="3164" y="6424"/>
                    <a:pt x="3164" y="6222"/>
                  </a:cubicBezTo>
                  <a:lnTo>
                    <a:pt x="3164" y="4818"/>
                  </a:lnTo>
                  <a:cubicBezTo>
                    <a:pt x="3164" y="4443"/>
                    <a:pt x="3327" y="4088"/>
                    <a:pt x="3606" y="3838"/>
                  </a:cubicBezTo>
                  <a:lnTo>
                    <a:pt x="3597" y="3838"/>
                  </a:lnTo>
                  <a:cubicBezTo>
                    <a:pt x="4953" y="2587"/>
                    <a:pt x="4289" y="328"/>
                    <a:pt x="2472"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2" name="Google Shape;15182;p73"/>
            <p:cNvSpPr/>
            <p:nvPr/>
          </p:nvSpPr>
          <p:spPr>
            <a:xfrm>
              <a:off x="1469876" y="2523502"/>
              <a:ext cx="79417" cy="95253"/>
            </a:xfrm>
            <a:custGeom>
              <a:avLst/>
              <a:gdLst/>
              <a:ahLst/>
              <a:cxnLst/>
              <a:rect l="l" t="t" r="r" b="b"/>
              <a:pathLst>
                <a:path w="3039" h="3645" extrusionOk="0">
                  <a:moveTo>
                    <a:pt x="837" y="423"/>
                  </a:moveTo>
                  <a:cubicBezTo>
                    <a:pt x="933" y="423"/>
                    <a:pt x="1010" y="510"/>
                    <a:pt x="1010" y="606"/>
                  </a:cubicBezTo>
                  <a:lnTo>
                    <a:pt x="1010" y="779"/>
                  </a:lnTo>
                  <a:lnTo>
                    <a:pt x="1010" y="789"/>
                  </a:lnTo>
                  <a:lnTo>
                    <a:pt x="798" y="789"/>
                  </a:lnTo>
                  <a:cubicBezTo>
                    <a:pt x="558" y="789"/>
                    <a:pt x="558" y="423"/>
                    <a:pt x="798" y="423"/>
                  </a:cubicBezTo>
                  <a:close/>
                  <a:moveTo>
                    <a:pt x="2423" y="433"/>
                  </a:moveTo>
                  <a:cubicBezTo>
                    <a:pt x="2654" y="433"/>
                    <a:pt x="2654" y="789"/>
                    <a:pt x="2423" y="789"/>
                  </a:cubicBezTo>
                  <a:lnTo>
                    <a:pt x="2212" y="789"/>
                  </a:lnTo>
                  <a:lnTo>
                    <a:pt x="2212" y="606"/>
                  </a:lnTo>
                  <a:cubicBezTo>
                    <a:pt x="2212" y="510"/>
                    <a:pt x="2289" y="433"/>
                    <a:pt x="2385" y="433"/>
                  </a:cubicBezTo>
                  <a:close/>
                  <a:moveTo>
                    <a:pt x="817" y="0"/>
                  </a:moveTo>
                  <a:cubicBezTo>
                    <a:pt x="0" y="0"/>
                    <a:pt x="0" y="1221"/>
                    <a:pt x="817" y="1221"/>
                  </a:cubicBezTo>
                  <a:lnTo>
                    <a:pt x="1019" y="1221"/>
                  </a:lnTo>
                  <a:lnTo>
                    <a:pt x="1019" y="3635"/>
                  </a:lnTo>
                  <a:lnTo>
                    <a:pt x="1452" y="3635"/>
                  </a:lnTo>
                  <a:lnTo>
                    <a:pt x="1452" y="1221"/>
                  </a:lnTo>
                  <a:lnTo>
                    <a:pt x="1789" y="1221"/>
                  </a:lnTo>
                  <a:lnTo>
                    <a:pt x="1789" y="3645"/>
                  </a:lnTo>
                  <a:lnTo>
                    <a:pt x="2221" y="3645"/>
                  </a:lnTo>
                  <a:lnTo>
                    <a:pt x="2221" y="1221"/>
                  </a:lnTo>
                  <a:lnTo>
                    <a:pt x="2433" y="1221"/>
                  </a:lnTo>
                  <a:cubicBezTo>
                    <a:pt x="2760" y="1221"/>
                    <a:pt x="3039" y="952"/>
                    <a:pt x="3039" y="615"/>
                  </a:cubicBezTo>
                  <a:cubicBezTo>
                    <a:pt x="3039" y="279"/>
                    <a:pt x="2760" y="10"/>
                    <a:pt x="2433" y="10"/>
                  </a:cubicBezTo>
                  <a:lnTo>
                    <a:pt x="2414" y="0"/>
                  </a:lnTo>
                  <a:lnTo>
                    <a:pt x="2385" y="0"/>
                  </a:lnTo>
                  <a:cubicBezTo>
                    <a:pt x="2058" y="10"/>
                    <a:pt x="1789" y="269"/>
                    <a:pt x="1789" y="606"/>
                  </a:cubicBezTo>
                  <a:lnTo>
                    <a:pt x="1789" y="779"/>
                  </a:lnTo>
                  <a:lnTo>
                    <a:pt x="1442" y="779"/>
                  </a:lnTo>
                  <a:lnTo>
                    <a:pt x="1442" y="606"/>
                  </a:lnTo>
                  <a:cubicBezTo>
                    <a:pt x="1442" y="269"/>
                    <a:pt x="1173" y="10"/>
                    <a:pt x="84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3" name="Google Shape;15183;p73"/>
            <p:cNvSpPr/>
            <p:nvPr/>
          </p:nvSpPr>
          <p:spPr>
            <a:xfrm>
              <a:off x="1421086" y="2581412"/>
              <a:ext cx="30131" cy="19338"/>
            </a:xfrm>
            <a:custGeom>
              <a:avLst/>
              <a:gdLst/>
              <a:ahLst/>
              <a:cxnLst/>
              <a:rect l="l" t="t" r="r" b="b"/>
              <a:pathLst>
                <a:path w="1153" h="740" extrusionOk="0">
                  <a:moveTo>
                    <a:pt x="850" y="1"/>
                  </a:moveTo>
                  <a:cubicBezTo>
                    <a:pt x="819" y="1"/>
                    <a:pt x="786" y="8"/>
                    <a:pt x="752" y="25"/>
                  </a:cubicBezTo>
                  <a:lnTo>
                    <a:pt x="232" y="323"/>
                  </a:lnTo>
                  <a:cubicBezTo>
                    <a:pt x="0" y="435"/>
                    <a:pt x="121" y="739"/>
                    <a:pt x="317" y="739"/>
                  </a:cubicBezTo>
                  <a:cubicBezTo>
                    <a:pt x="357" y="739"/>
                    <a:pt x="400" y="727"/>
                    <a:pt x="444" y="698"/>
                  </a:cubicBezTo>
                  <a:lnTo>
                    <a:pt x="963" y="400"/>
                  </a:lnTo>
                  <a:cubicBezTo>
                    <a:pt x="1153" y="268"/>
                    <a:pt x="1038" y="1"/>
                    <a:pt x="850"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4" name="Google Shape;15184;p73"/>
            <p:cNvSpPr/>
            <p:nvPr/>
          </p:nvSpPr>
          <p:spPr>
            <a:xfrm>
              <a:off x="1569336" y="2582222"/>
              <a:ext cx="30157" cy="19312"/>
            </a:xfrm>
            <a:custGeom>
              <a:avLst/>
              <a:gdLst/>
              <a:ahLst/>
              <a:cxnLst/>
              <a:rect l="l" t="t" r="r" b="b"/>
              <a:pathLst>
                <a:path w="1154" h="739" extrusionOk="0">
                  <a:moveTo>
                    <a:pt x="321" y="0"/>
                  </a:moveTo>
                  <a:cubicBezTo>
                    <a:pt x="128" y="0"/>
                    <a:pt x="1" y="305"/>
                    <a:pt x="233" y="417"/>
                  </a:cubicBezTo>
                  <a:lnTo>
                    <a:pt x="752" y="715"/>
                  </a:lnTo>
                  <a:cubicBezTo>
                    <a:pt x="786" y="731"/>
                    <a:pt x="819" y="738"/>
                    <a:pt x="851" y="738"/>
                  </a:cubicBezTo>
                  <a:cubicBezTo>
                    <a:pt x="1039" y="738"/>
                    <a:pt x="1153" y="473"/>
                    <a:pt x="964" y="349"/>
                  </a:cubicBezTo>
                  <a:lnTo>
                    <a:pt x="444" y="42"/>
                  </a:lnTo>
                  <a:cubicBezTo>
                    <a:pt x="402" y="13"/>
                    <a:pt x="360" y="0"/>
                    <a:pt x="32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5" name="Google Shape;15185;p73"/>
            <p:cNvSpPr/>
            <p:nvPr/>
          </p:nvSpPr>
          <p:spPr>
            <a:xfrm>
              <a:off x="1506304" y="2449599"/>
              <a:ext cx="11342" cy="26498"/>
            </a:xfrm>
            <a:custGeom>
              <a:avLst/>
              <a:gdLst/>
              <a:ahLst/>
              <a:cxnLst/>
              <a:rect l="l" t="t" r="r" b="b"/>
              <a:pathLst>
                <a:path w="434" h="1014" extrusionOk="0">
                  <a:moveTo>
                    <a:pt x="212" y="1"/>
                  </a:moveTo>
                  <a:cubicBezTo>
                    <a:pt x="97" y="1"/>
                    <a:pt x="0" y="97"/>
                    <a:pt x="0" y="213"/>
                  </a:cubicBezTo>
                  <a:lnTo>
                    <a:pt x="0" y="818"/>
                  </a:lnTo>
                  <a:cubicBezTo>
                    <a:pt x="10" y="948"/>
                    <a:pt x="113" y="1013"/>
                    <a:pt x="217" y="1013"/>
                  </a:cubicBezTo>
                  <a:cubicBezTo>
                    <a:pt x="320" y="1013"/>
                    <a:pt x="424" y="948"/>
                    <a:pt x="433" y="818"/>
                  </a:cubicBezTo>
                  <a:lnTo>
                    <a:pt x="433" y="213"/>
                  </a:lnTo>
                  <a:cubicBezTo>
                    <a:pt x="433" y="97"/>
                    <a:pt x="337" y="1"/>
                    <a:pt x="21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6" name="Google Shape;15186;p73"/>
            <p:cNvSpPr/>
            <p:nvPr/>
          </p:nvSpPr>
          <p:spPr>
            <a:xfrm>
              <a:off x="1457228" y="2461176"/>
              <a:ext cx="23624" cy="25897"/>
            </a:xfrm>
            <a:custGeom>
              <a:avLst/>
              <a:gdLst/>
              <a:ahLst/>
              <a:cxnLst/>
              <a:rect l="l" t="t" r="r" b="b"/>
              <a:pathLst>
                <a:path w="904" h="991" extrusionOk="0">
                  <a:moveTo>
                    <a:pt x="302" y="1"/>
                  </a:moveTo>
                  <a:cubicBezTo>
                    <a:pt x="151" y="1"/>
                    <a:pt x="0" y="169"/>
                    <a:pt x="119" y="346"/>
                  </a:cubicBezTo>
                  <a:lnTo>
                    <a:pt x="417" y="866"/>
                  </a:lnTo>
                  <a:cubicBezTo>
                    <a:pt x="459" y="954"/>
                    <a:pt x="529" y="990"/>
                    <a:pt x="599" y="990"/>
                  </a:cubicBezTo>
                  <a:cubicBezTo>
                    <a:pt x="750" y="990"/>
                    <a:pt x="903" y="822"/>
                    <a:pt x="792" y="645"/>
                  </a:cubicBezTo>
                  <a:lnTo>
                    <a:pt x="484" y="125"/>
                  </a:lnTo>
                  <a:cubicBezTo>
                    <a:pt x="441" y="37"/>
                    <a:pt x="372" y="1"/>
                    <a:pt x="302"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7" name="Google Shape;15187;p73"/>
            <p:cNvSpPr/>
            <p:nvPr/>
          </p:nvSpPr>
          <p:spPr>
            <a:xfrm>
              <a:off x="1422680" y="2495723"/>
              <a:ext cx="29295" cy="18868"/>
            </a:xfrm>
            <a:custGeom>
              <a:avLst/>
              <a:gdLst/>
              <a:ahLst/>
              <a:cxnLst/>
              <a:rect l="l" t="t" r="r" b="b"/>
              <a:pathLst>
                <a:path w="1121" h="722" extrusionOk="0">
                  <a:moveTo>
                    <a:pt x="313" y="1"/>
                  </a:moveTo>
                  <a:cubicBezTo>
                    <a:pt x="123" y="1"/>
                    <a:pt x="1" y="268"/>
                    <a:pt x="191" y="400"/>
                  </a:cubicBezTo>
                  <a:lnTo>
                    <a:pt x="719" y="698"/>
                  </a:lnTo>
                  <a:cubicBezTo>
                    <a:pt x="752" y="714"/>
                    <a:pt x="784" y="721"/>
                    <a:pt x="815" y="721"/>
                  </a:cubicBezTo>
                  <a:cubicBezTo>
                    <a:pt x="999" y="721"/>
                    <a:pt x="1121" y="456"/>
                    <a:pt x="931" y="332"/>
                  </a:cubicBezTo>
                  <a:lnTo>
                    <a:pt x="412" y="25"/>
                  </a:lnTo>
                  <a:cubicBezTo>
                    <a:pt x="378" y="8"/>
                    <a:pt x="344" y="1"/>
                    <a:pt x="31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8" name="Google Shape;15188;p73"/>
            <p:cNvSpPr/>
            <p:nvPr/>
          </p:nvSpPr>
          <p:spPr>
            <a:xfrm>
              <a:off x="1410816" y="2542344"/>
              <a:ext cx="28171" cy="11315"/>
            </a:xfrm>
            <a:custGeom>
              <a:avLst/>
              <a:gdLst/>
              <a:ahLst/>
              <a:cxnLst/>
              <a:rect l="l" t="t" r="r" b="b"/>
              <a:pathLst>
                <a:path w="1078" h="433" extrusionOk="0">
                  <a:moveTo>
                    <a:pt x="260" y="0"/>
                  </a:moveTo>
                  <a:cubicBezTo>
                    <a:pt x="0" y="20"/>
                    <a:pt x="0" y="404"/>
                    <a:pt x="260" y="433"/>
                  </a:cubicBezTo>
                  <a:lnTo>
                    <a:pt x="866" y="433"/>
                  </a:lnTo>
                  <a:cubicBezTo>
                    <a:pt x="981" y="433"/>
                    <a:pt x="1077" y="337"/>
                    <a:pt x="1077" y="212"/>
                  </a:cubicBezTo>
                  <a:cubicBezTo>
                    <a:pt x="1077" y="96"/>
                    <a:pt x="981" y="0"/>
                    <a:pt x="866"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9" name="Google Shape;15189;p73"/>
            <p:cNvSpPr/>
            <p:nvPr/>
          </p:nvSpPr>
          <p:spPr>
            <a:xfrm>
              <a:off x="1581932" y="2543833"/>
              <a:ext cx="29687" cy="11342"/>
            </a:xfrm>
            <a:custGeom>
              <a:avLst/>
              <a:gdLst/>
              <a:ahLst/>
              <a:cxnLst/>
              <a:rect l="l" t="t" r="r" b="b"/>
              <a:pathLst>
                <a:path w="1136" h="434" extrusionOk="0">
                  <a:moveTo>
                    <a:pt x="270" y="1"/>
                  </a:moveTo>
                  <a:cubicBezTo>
                    <a:pt x="1" y="20"/>
                    <a:pt x="1" y="405"/>
                    <a:pt x="270" y="434"/>
                  </a:cubicBezTo>
                  <a:lnTo>
                    <a:pt x="876" y="434"/>
                  </a:lnTo>
                  <a:cubicBezTo>
                    <a:pt x="1136" y="405"/>
                    <a:pt x="1136" y="20"/>
                    <a:pt x="876"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0" name="Google Shape;15190;p73"/>
            <p:cNvSpPr/>
            <p:nvPr/>
          </p:nvSpPr>
          <p:spPr>
            <a:xfrm>
              <a:off x="1571139" y="2496742"/>
              <a:ext cx="30183" cy="19234"/>
            </a:xfrm>
            <a:custGeom>
              <a:avLst/>
              <a:gdLst/>
              <a:ahLst/>
              <a:cxnLst/>
              <a:rect l="l" t="t" r="r" b="b"/>
              <a:pathLst>
                <a:path w="1155" h="736" extrusionOk="0">
                  <a:moveTo>
                    <a:pt x="837" y="1"/>
                  </a:moveTo>
                  <a:cubicBezTo>
                    <a:pt x="797" y="1"/>
                    <a:pt x="755" y="14"/>
                    <a:pt x="712" y="43"/>
                  </a:cubicBezTo>
                  <a:lnTo>
                    <a:pt x="193" y="341"/>
                  </a:lnTo>
                  <a:cubicBezTo>
                    <a:pt x="0" y="447"/>
                    <a:pt x="77" y="736"/>
                    <a:pt x="298" y="736"/>
                  </a:cubicBezTo>
                  <a:cubicBezTo>
                    <a:pt x="337" y="736"/>
                    <a:pt x="375" y="726"/>
                    <a:pt x="404" y="707"/>
                  </a:cubicBezTo>
                  <a:lnTo>
                    <a:pt x="923" y="409"/>
                  </a:lnTo>
                  <a:cubicBezTo>
                    <a:pt x="1155" y="297"/>
                    <a:pt x="1029" y="1"/>
                    <a:pt x="837"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1" name="Google Shape;15191;p73"/>
            <p:cNvSpPr/>
            <p:nvPr/>
          </p:nvSpPr>
          <p:spPr>
            <a:xfrm>
              <a:off x="1542655" y="2462483"/>
              <a:ext cx="22213" cy="25349"/>
            </a:xfrm>
            <a:custGeom>
              <a:avLst/>
              <a:gdLst/>
              <a:ahLst/>
              <a:cxnLst/>
              <a:rect l="l" t="t" r="r" b="b"/>
              <a:pathLst>
                <a:path w="850" h="970" extrusionOk="0">
                  <a:moveTo>
                    <a:pt x="611" y="0"/>
                  </a:moveTo>
                  <a:cubicBezTo>
                    <a:pt x="536" y="0"/>
                    <a:pt x="466" y="39"/>
                    <a:pt x="427" y="104"/>
                  </a:cubicBezTo>
                  <a:lnTo>
                    <a:pt x="119" y="623"/>
                  </a:lnTo>
                  <a:cubicBezTo>
                    <a:pt x="1" y="801"/>
                    <a:pt x="156" y="969"/>
                    <a:pt x="310" y="969"/>
                  </a:cubicBezTo>
                  <a:cubicBezTo>
                    <a:pt x="381" y="969"/>
                    <a:pt x="452" y="933"/>
                    <a:pt x="494" y="845"/>
                  </a:cubicBezTo>
                  <a:lnTo>
                    <a:pt x="792" y="325"/>
                  </a:lnTo>
                  <a:cubicBezTo>
                    <a:pt x="850" y="220"/>
                    <a:pt x="821" y="85"/>
                    <a:pt x="715" y="27"/>
                  </a:cubicBezTo>
                  <a:cubicBezTo>
                    <a:pt x="681" y="9"/>
                    <a:pt x="646" y="0"/>
                    <a:pt x="611" y="0"/>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2" name="Google Shape;15192;p73"/>
            <p:cNvSpPr/>
            <p:nvPr/>
          </p:nvSpPr>
          <p:spPr>
            <a:xfrm>
              <a:off x="1496243" y="2594112"/>
              <a:ext cx="8075" cy="24382"/>
            </a:xfrm>
            <a:custGeom>
              <a:avLst/>
              <a:gdLst/>
              <a:ahLst/>
              <a:cxnLst/>
              <a:rect l="l" t="t" r="r" b="b"/>
              <a:pathLst>
                <a:path w="309" h="933" extrusionOk="0">
                  <a:moveTo>
                    <a:pt x="1" y="0"/>
                  </a:moveTo>
                  <a:lnTo>
                    <a:pt x="1" y="933"/>
                  </a:lnTo>
                  <a:lnTo>
                    <a:pt x="308" y="933"/>
                  </a:lnTo>
                  <a:lnTo>
                    <a:pt x="308" y="856"/>
                  </a:lnTo>
                  <a:cubicBezTo>
                    <a:pt x="308" y="539"/>
                    <a:pt x="203" y="241"/>
                    <a:pt x="1" y="0"/>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3" name="Google Shape;15193;p73"/>
            <p:cNvSpPr/>
            <p:nvPr/>
          </p:nvSpPr>
          <p:spPr>
            <a:xfrm>
              <a:off x="1483935" y="2618468"/>
              <a:ext cx="56054" cy="22160"/>
            </a:xfrm>
            <a:custGeom>
              <a:avLst/>
              <a:gdLst/>
              <a:ahLst/>
              <a:cxnLst/>
              <a:rect l="l" t="t" r="r" b="b"/>
              <a:pathLst>
                <a:path w="2145" h="848" extrusionOk="0">
                  <a:moveTo>
                    <a:pt x="1" y="1"/>
                  </a:moveTo>
                  <a:lnTo>
                    <a:pt x="1" y="847"/>
                  </a:lnTo>
                  <a:lnTo>
                    <a:pt x="2145" y="847"/>
                  </a:lnTo>
                  <a:lnTo>
                    <a:pt x="2145"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4" name="Google Shape;15194;p73"/>
            <p:cNvSpPr/>
            <p:nvPr/>
          </p:nvSpPr>
          <p:spPr>
            <a:xfrm>
              <a:off x="1483935" y="2640602"/>
              <a:ext cx="56054" cy="22134"/>
            </a:xfrm>
            <a:custGeom>
              <a:avLst/>
              <a:gdLst/>
              <a:ahLst/>
              <a:cxnLst/>
              <a:rect l="l" t="t" r="r" b="b"/>
              <a:pathLst>
                <a:path w="2145" h="847" extrusionOk="0">
                  <a:moveTo>
                    <a:pt x="1" y="0"/>
                  </a:moveTo>
                  <a:lnTo>
                    <a:pt x="1" y="471"/>
                  </a:lnTo>
                  <a:cubicBezTo>
                    <a:pt x="1" y="567"/>
                    <a:pt x="39" y="664"/>
                    <a:pt x="106" y="741"/>
                  </a:cubicBezTo>
                  <a:cubicBezTo>
                    <a:pt x="126" y="750"/>
                    <a:pt x="135" y="760"/>
                    <a:pt x="154" y="769"/>
                  </a:cubicBezTo>
                  <a:lnTo>
                    <a:pt x="183" y="789"/>
                  </a:lnTo>
                  <a:cubicBezTo>
                    <a:pt x="241" y="827"/>
                    <a:pt x="308" y="846"/>
                    <a:pt x="376" y="846"/>
                  </a:cubicBezTo>
                  <a:lnTo>
                    <a:pt x="1760" y="846"/>
                  </a:lnTo>
                  <a:cubicBezTo>
                    <a:pt x="1837" y="846"/>
                    <a:pt x="1905" y="827"/>
                    <a:pt x="1962" y="789"/>
                  </a:cubicBezTo>
                  <a:lnTo>
                    <a:pt x="1991" y="769"/>
                  </a:lnTo>
                  <a:cubicBezTo>
                    <a:pt x="2010" y="760"/>
                    <a:pt x="2020" y="750"/>
                    <a:pt x="2030" y="741"/>
                  </a:cubicBezTo>
                  <a:cubicBezTo>
                    <a:pt x="2107" y="664"/>
                    <a:pt x="2145" y="567"/>
                    <a:pt x="2145" y="471"/>
                  </a:cubicBezTo>
                  <a:lnTo>
                    <a:pt x="2145"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5" name="Google Shape;15195;p73"/>
            <p:cNvSpPr/>
            <p:nvPr/>
          </p:nvSpPr>
          <p:spPr>
            <a:xfrm>
              <a:off x="1504292" y="2618468"/>
              <a:ext cx="35697" cy="22160"/>
            </a:xfrm>
            <a:custGeom>
              <a:avLst/>
              <a:gdLst/>
              <a:ahLst/>
              <a:cxnLst/>
              <a:rect l="l" t="t" r="r" b="b"/>
              <a:pathLst>
                <a:path w="1366" h="848" extrusionOk="0">
                  <a:moveTo>
                    <a:pt x="0" y="1"/>
                  </a:moveTo>
                  <a:lnTo>
                    <a:pt x="0" y="847"/>
                  </a:lnTo>
                  <a:lnTo>
                    <a:pt x="1366" y="847"/>
                  </a:lnTo>
                  <a:lnTo>
                    <a:pt x="1366"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6" name="Google Shape;15196;p73"/>
            <p:cNvSpPr/>
            <p:nvPr/>
          </p:nvSpPr>
          <p:spPr>
            <a:xfrm>
              <a:off x="1504031" y="2640602"/>
              <a:ext cx="35958" cy="22134"/>
            </a:xfrm>
            <a:custGeom>
              <a:avLst/>
              <a:gdLst/>
              <a:ahLst/>
              <a:cxnLst/>
              <a:rect l="l" t="t" r="r" b="b"/>
              <a:pathLst>
                <a:path w="1376" h="847" extrusionOk="0">
                  <a:moveTo>
                    <a:pt x="10" y="0"/>
                  </a:moveTo>
                  <a:lnTo>
                    <a:pt x="10" y="471"/>
                  </a:lnTo>
                  <a:cubicBezTo>
                    <a:pt x="1" y="683"/>
                    <a:pt x="184" y="846"/>
                    <a:pt x="395" y="846"/>
                  </a:cubicBezTo>
                  <a:lnTo>
                    <a:pt x="991" y="846"/>
                  </a:lnTo>
                  <a:cubicBezTo>
                    <a:pt x="1068" y="846"/>
                    <a:pt x="1136" y="827"/>
                    <a:pt x="1193" y="789"/>
                  </a:cubicBezTo>
                  <a:lnTo>
                    <a:pt x="1222" y="769"/>
                  </a:lnTo>
                  <a:cubicBezTo>
                    <a:pt x="1241" y="760"/>
                    <a:pt x="1251" y="750"/>
                    <a:pt x="1261" y="741"/>
                  </a:cubicBezTo>
                  <a:cubicBezTo>
                    <a:pt x="1338" y="664"/>
                    <a:pt x="1376" y="567"/>
                    <a:pt x="1376" y="471"/>
                  </a:cubicBezTo>
                  <a:lnTo>
                    <a:pt x="1376"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97" name="Google Shape;15197;p73"/>
          <p:cNvGrpSpPr/>
          <p:nvPr/>
        </p:nvGrpSpPr>
        <p:grpSpPr>
          <a:xfrm>
            <a:off x="3973735" y="2891056"/>
            <a:ext cx="361883" cy="366979"/>
            <a:chOff x="3973735" y="2891056"/>
            <a:chExt cx="361883" cy="366979"/>
          </a:xfrm>
        </p:grpSpPr>
        <p:sp>
          <p:nvSpPr>
            <p:cNvPr id="15198" name="Google Shape;15198;p73"/>
            <p:cNvSpPr/>
            <p:nvPr/>
          </p:nvSpPr>
          <p:spPr>
            <a:xfrm>
              <a:off x="4148875" y="2891056"/>
              <a:ext cx="149661" cy="98598"/>
            </a:xfrm>
            <a:custGeom>
              <a:avLst/>
              <a:gdLst/>
              <a:ahLst/>
              <a:cxnLst/>
              <a:rect l="l" t="t" r="r" b="b"/>
              <a:pathLst>
                <a:path w="5727" h="3773" extrusionOk="0">
                  <a:moveTo>
                    <a:pt x="5505" y="1"/>
                  </a:moveTo>
                  <a:cubicBezTo>
                    <a:pt x="5393" y="1"/>
                    <a:pt x="5280" y="75"/>
                    <a:pt x="5289" y="224"/>
                  </a:cubicBezTo>
                  <a:lnTo>
                    <a:pt x="5289" y="715"/>
                  </a:lnTo>
                  <a:cubicBezTo>
                    <a:pt x="5289" y="1138"/>
                    <a:pt x="4953" y="1484"/>
                    <a:pt x="4530" y="1484"/>
                  </a:cubicBezTo>
                  <a:lnTo>
                    <a:pt x="1183" y="1484"/>
                  </a:lnTo>
                  <a:cubicBezTo>
                    <a:pt x="529" y="1484"/>
                    <a:pt x="1" y="2013"/>
                    <a:pt x="1" y="2667"/>
                  </a:cubicBezTo>
                  <a:lnTo>
                    <a:pt x="1" y="3561"/>
                  </a:lnTo>
                  <a:cubicBezTo>
                    <a:pt x="1" y="3677"/>
                    <a:pt x="87" y="3773"/>
                    <a:pt x="212" y="3773"/>
                  </a:cubicBezTo>
                  <a:cubicBezTo>
                    <a:pt x="328" y="3773"/>
                    <a:pt x="414" y="3677"/>
                    <a:pt x="414" y="3561"/>
                  </a:cubicBezTo>
                  <a:lnTo>
                    <a:pt x="414" y="2667"/>
                  </a:lnTo>
                  <a:cubicBezTo>
                    <a:pt x="414" y="2244"/>
                    <a:pt x="760" y="1898"/>
                    <a:pt x="1183" y="1898"/>
                  </a:cubicBezTo>
                  <a:lnTo>
                    <a:pt x="4530" y="1898"/>
                  </a:lnTo>
                  <a:cubicBezTo>
                    <a:pt x="5184" y="1898"/>
                    <a:pt x="5713" y="1369"/>
                    <a:pt x="5713" y="715"/>
                  </a:cubicBezTo>
                  <a:lnTo>
                    <a:pt x="5713" y="224"/>
                  </a:lnTo>
                  <a:cubicBezTo>
                    <a:pt x="5727" y="75"/>
                    <a:pt x="5616" y="1"/>
                    <a:pt x="5505" y="1"/>
                  </a:cubicBez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9" name="Google Shape;15199;p73"/>
            <p:cNvSpPr/>
            <p:nvPr/>
          </p:nvSpPr>
          <p:spPr>
            <a:xfrm>
              <a:off x="4231558" y="3066039"/>
              <a:ext cx="25139" cy="25139"/>
            </a:xfrm>
            <a:custGeom>
              <a:avLst/>
              <a:gdLst/>
              <a:ahLst/>
              <a:cxnLst/>
              <a:rect l="l" t="t" r="r" b="b"/>
              <a:pathLst>
                <a:path w="962" h="962" fill="none" extrusionOk="0">
                  <a:moveTo>
                    <a:pt x="962" y="962"/>
                  </a:moveTo>
                  <a:lnTo>
                    <a:pt x="0" y="0"/>
                  </a:lnTo>
                </a:path>
              </a:pathLst>
            </a:custGeom>
            <a:noFill/>
            <a:ln w="45200"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0" name="Google Shape;15200;p73"/>
            <p:cNvSpPr/>
            <p:nvPr/>
          </p:nvSpPr>
          <p:spPr>
            <a:xfrm>
              <a:off x="3973735" y="2975307"/>
              <a:ext cx="359871" cy="282728"/>
            </a:xfrm>
            <a:custGeom>
              <a:avLst/>
              <a:gdLst/>
              <a:ahLst/>
              <a:cxnLst/>
              <a:rect l="l" t="t" r="r" b="b"/>
              <a:pathLst>
                <a:path w="13771" h="10819" extrusionOk="0">
                  <a:moveTo>
                    <a:pt x="721" y="1"/>
                  </a:moveTo>
                  <a:cubicBezTo>
                    <a:pt x="327" y="1"/>
                    <a:pt x="0" y="318"/>
                    <a:pt x="0" y="722"/>
                  </a:cubicBezTo>
                  <a:lnTo>
                    <a:pt x="0" y="10098"/>
                  </a:lnTo>
                  <a:cubicBezTo>
                    <a:pt x="0" y="10492"/>
                    <a:pt x="327" y="10819"/>
                    <a:pt x="721" y="10819"/>
                  </a:cubicBezTo>
                  <a:lnTo>
                    <a:pt x="13049" y="10819"/>
                  </a:lnTo>
                  <a:cubicBezTo>
                    <a:pt x="13453" y="10819"/>
                    <a:pt x="13770" y="10492"/>
                    <a:pt x="13770" y="10098"/>
                  </a:cubicBezTo>
                  <a:lnTo>
                    <a:pt x="13770" y="722"/>
                  </a:lnTo>
                  <a:cubicBezTo>
                    <a:pt x="13770" y="318"/>
                    <a:pt x="13453" y="1"/>
                    <a:pt x="13059"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1" name="Google Shape;15201;p73"/>
            <p:cNvSpPr/>
            <p:nvPr/>
          </p:nvSpPr>
          <p:spPr>
            <a:xfrm>
              <a:off x="3997855" y="2975307"/>
              <a:ext cx="337763" cy="282728"/>
            </a:xfrm>
            <a:custGeom>
              <a:avLst/>
              <a:gdLst/>
              <a:ahLst/>
              <a:cxnLst/>
              <a:rect l="l" t="t" r="r" b="b"/>
              <a:pathLst>
                <a:path w="12925" h="10819" extrusionOk="0">
                  <a:moveTo>
                    <a:pt x="722" y="1"/>
                  </a:moveTo>
                  <a:cubicBezTo>
                    <a:pt x="318" y="1"/>
                    <a:pt x="0" y="318"/>
                    <a:pt x="0" y="722"/>
                  </a:cubicBezTo>
                  <a:lnTo>
                    <a:pt x="0" y="10098"/>
                  </a:lnTo>
                  <a:cubicBezTo>
                    <a:pt x="0" y="10492"/>
                    <a:pt x="318" y="10819"/>
                    <a:pt x="722" y="10819"/>
                  </a:cubicBezTo>
                  <a:lnTo>
                    <a:pt x="12203" y="10819"/>
                  </a:lnTo>
                  <a:cubicBezTo>
                    <a:pt x="12607" y="10819"/>
                    <a:pt x="12924" y="10492"/>
                    <a:pt x="12924" y="10098"/>
                  </a:cubicBezTo>
                  <a:lnTo>
                    <a:pt x="12924" y="722"/>
                  </a:lnTo>
                  <a:cubicBezTo>
                    <a:pt x="12924" y="318"/>
                    <a:pt x="12607" y="1"/>
                    <a:pt x="1220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2" name="Google Shape;15202;p73"/>
            <p:cNvSpPr/>
            <p:nvPr/>
          </p:nvSpPr>
          <p:spPr>
            <a:xfrm>
              <a:off x="3973970" y="3219306"/>
              <a:ext cx="359635" cy="11080"/>
            </a:xfrm>
            <a:custGeom>
              <a:avLst/>
              <a:gdLst/>
              <a:ahLst/>
              <a:cxnLst/>
              <a:rect l="l" t="t" r="r" b="b"/>
              <a:pathLst>
                <a:path w="13762" h="424" extrusionOk="0">
                  <a:moveTo>
                    <a:pt x="1" y="1"/>
                  </a:moveTo>
                  <a:lnTo>
                    <a:pt x="1" y="424"/>
                  </a:lnTo>
                  <a:lnTo>
                    <a:pt x="13761" y="424"/>
                  </a:lnTo>
                  <a:lnTo>
                    <a:pt x="13761" y="1"/>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3" name="Google Shape;15203;p73"/>
            <p:cNvSpPr/>
            <p:nvPr/>
          </p:nvSpPr>
          <p:spPr>
            <a:xfrm>
              <a:off x="3973970" y="3040403"/>
              <a:ext cx="359635" cy="11080"/>
            </a:xfrm>
            <a:custGeom>
              <a:avLst/>
              <a:gdLst/>
              <a:ahLst/>
              <a:cxnLst/>
              <a:rect l="l" t="t" r="r" b="b"/>
              <a:pathLst>
                <a:path w="13762" h="424" extrusionOk="0">
                  <a:moveTo>
                    <a:pt x="1" y="0"/>
                  </a:moveTo>
                  <a:lnTo>
                    <a:pt x="1" y="423"/>
                  </a:lnTo>
                  <a:lnTo>
                    <a:pt x="13761" y="423"/>
                  </a:lnTo>
                  <a:lnTo>
                    <a:pt x="13761" y="0"/>
                  </a:ln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4" name="Google Shape;15204;p73"/>
            <p:cNvSpPr/>
            <p:nvPr/>
          </p:nvSpPr>
          <p:spPr>
            <a:xfrm>
              <a:off x="3998090" y="2999688"/>
              <a:ext cx="46281" cy="27674"/>
            </a:xfrm>
            <a:custGeom>
              <a:avLst/>
              <a:gdLst/>
              <a:ahLst/>
              <a:cxnLst/>
              <a:rect l="l" t="t" r="r" b="b"/>
              <a:pathLst>
                <a:path w="1771" h="1059" extrusionOk="0">
                  <a:moveTo>
                    <a:pt x="145" y="0"/>
                  </a:moveTo>
                  <a:cubicBezTo>
                    <a:pt x="59" y="0"/>
                    <a:pt x="1" y="68"/>
                    <a:pt x="1" y="145"/>
                  </a:cubicBezTo>
                  <a:lnTo>
                    <a:pt x="1" y="914"/>
                  </a:lnTo>
                  <a:cubicBezTo>
                    <a:pt x="1" y="991"/>
                    <a:pt x="59" y="1058"/>
                    <a:pt x="145" y="1058"/>
                  </a:cubicBezTo>
                  <a:lnTo>
                    <a:pt x="1626" y="1058"/>
                  </a:lnTo>
                  <a:cubicBezTo>
                    <a:pt x="1703" y="1058"/>
                    <a:pt x="1770" y="991"/>
                    <a:pt x="1770" y="914"/>
                  </a:cubicBezTo>
                  <a:lnTo>
                    <a:pt x="1770" y="145"/>
                  </a:lnTo>
                  <a:cubicBezTo>
                    <a:pt x="1770" y="68"/>
                    <a:pt x="1703" y="0"/>
                    <a:pt x="16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5" name="Google Shape;15205;p73"/>
            <p:cNvSpPr/>
            <p:nvPr/>
          </p:nvSpPr>
          <p:spPr>
            <a:xfrm>
              <a:off x="4262970" y="2999688"/>
              <a:ext cx="46255" cy="27674"/>
            </a:xfrm>
            <a:custGeom>
              <a:avLst/>
              <a:gdLst/>
              <a:ahLst/>
              <a:cxnLst/>
              <a:rect l="l" t="t" r="r" b="b"/>
              <a:pathLst>
                <a:path w="1770" h="1059" extrusionOk="0">
                  <a:moveTo>
                    <a:pt x="145" y="0"/>
                  </a:moveTo>
                  <a:cubicBezTo>
                    <a:pt x="58" y="0"/>
                    <a:pt x="0" y="68"/>
                    <a:pt x="0" y="145"/>
                  </a:cubicBezTo>
                  <a:lnTo>
                    <a:pt x="0" y="914"/>
                  </a:lnTo>
                  <a:cubicBezTo>
                    <a:pt x="0" y="991"/>
                    <a:pt x="58" y="1058"/>
                    <a:pt x="145" y="1058"/>
                  </a:cubicBezTo>
                  <a:lnTo>
                    <a:pt x="1625" y="1058"/>
                  </a:lnTo>
                  <a:cubicBezTo>
                    <a:pt x="1702" y="1058"/>
                    <a:pt x="1770" y="991"/>
                    <a:pt x="1770" y="914"/>
                  </a:cubicBezTo>
                  <a:lnTo>
                    <a:pt x="1770" y="145"/>
                  </a:lnTo>
                  <a:cubicBezTo>
                    <a:pt x="1770" y="68"/>
                    <a:pt x="1702" y="0"/>
                    <a:pt x="1625"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6" name="Google Shape;15206;p73"/>
            <p:cNvSpPr/>
            <p:nvPr/>
          </p:nvSpPr>
          <p:spPr>
            <a:xfrm>
              <a:off x="4019963" y="2999688"/>
              <a:ext cx="24408" cy="27674"/>
            </a:xfrm>
            <a:custGeom>
              <a:avLst/>
              <a:gdLst/>
              <a:ahLst/>
              <a:cxnLst/>
              <a:rect l="l" t="t" r="r" b="b"/>
              <a:pathLst>
                <a:path w="934" h="1059" extrusionOk="0">
                  <a:moveTo>
                    <a:pt x="154" y="0"/>
                  </a:moveTo>
                  <a:cubicBezTo>
                    <a:pt x="68" y="0"/>
                    <a:pt x="1" y="68"/>
                    <a:pt x="1" y="145"/>
                  </a:cubicBezTo>
                  <a:lnTo>
                    <a:pt x="1" y="914"/>
                  </a:lnTo>
                  <a:cubicBezTo>
                    <a:pt x="1" y="991"/>
                    <a:pt x="68" y="1058"/>
                    <a:pt x="154" y="1058"/>
                  </a:cubicBezTo>
                  <a:lnTo>
                    <a:pt x="789" y="1058"/>
                  </a:lnTo>
                  <a:cubicBezTo>
                    <a:pt x="866" y="1058"/>
                    <a:pt x="933" y="991"/>
                    <a:pt x="933" y="914"/>
                  </a:cubicBezTo>
                  <a:lnTo>
                    <a:pt x="933" y="145"/>
                  </a:lnTo>
                  <a:cubicBezTo>
                    <a:pt x="933"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7" name="Google Shape;15207;p73"/>
            <p:cNvSpPr/>
            <p:nvPr/>
          </p:nvSpPr>
          <p:spPr>
            <a:xfrm>
              <a:off x="4284816" y="2999688"/>
              <a:ext cx="24408" cy="27674"/>
            </a:xfrm>
            <a:custGeom>
              <a:avLst/>
              <a:gdLst/>
              <a:ahLst/>
              <a:cxnLst/>
              <a:rect l="l" t="t" r="r" b="b"/>
              <a:pathLst>
                <a:path w="934" h="1059" extrusionOk="0">
                  <a:moveTo>
                    <a:pt x="155" y="0"/>
                  </a:moveTo>
                  <a:cubicBezTo>
                    <a:pt x="68" y="0"/>
                    <a:pt x="1" y="68"/>
                    <a:pt x="1" y="145"/>
                  </a:cubicBezTo>
                  <a:lnTo>
                    <a:pt x="1" y="914"/>
                  </a:lnTo>
                  <a:cubicBezTo>
                    <a:pt x="1" y="991"/>
                    <a:pt x="68" y="1058"/>
                    <a:pt x="155" y="1058"/>
                  </a:cubicBezTo>
                  <a:lnTo>
                    <a:pt x="789" y="1058"/>
                  </a:lnTo>
                  <a:cubicBezTo>
                    <a:pt x="866" y="1058"/>
                    <a:pt x="934" y="991"/>
                    <a:pt x="934" y="914"/>
                  </a:cubicBezTo>
                  <a:lnTo>
                    <a:pt x="934" y="145"/>
                  </a:lnTo>
                  <a:cubicBezTo>
                    <a:pt x="934" y="68"/>
                    <a:pt x="866" y="0"/>
                    <a:pt x="78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8" name="Google Shape;15208;p73"/>
            <p:cNvSpPr/>
            <p:nvPr/>
          </p:nvSpPr>
          <p:spPr>
            <a:xfrm>
              <a:off x="4125434" y="3060838"/>
              <a:ext cx="138319" cy="134635"/>
            </a:xfrm>
            <a:custGeom>
              <a:avLst/>
              <a:gdLst/>
              <a:ahLst/>
              <a:cxnLst/>
              <a:rect l="l" t="t" r="r" b="b"/>
              <a:pathLst>
                <a:path w="5293" h="5152" extrusionOk="0">
                  <a:moveTo>
                    <a:pt x="4553" y="1"/>
                  </a:moveTo>
                  <a:cubicBezTo>
                    <a:pt x="4374" y="1"/>
                    <a:pt x="4195" y="70"/>
                    <a:pt x="4061" y="209"/>
                  </a:cubicBezTo>
                  <a:lnTo>
                    <a:pt x="3629" y="632"/>
                  </a:lnTo>
                  <a:lnTo>
                    <a:pt x="465" y="3757"/>
                  </a:lnTo>
                  <a:cubicBezTo>
                    <a:pt x="398" y="3824"/>
                    <a:pt x="350" y="3911"/>
                    <a:pt x="321" y="3997"/>
                  </a:cubicBezTo>
                  <a:lnTo>
                    <a:pt x="176" y="4469"/>
                  </a:lnTo>
                  <a:lnTo>
                    <a:pt x="128" y="4642"/>
                  </a:lnTo>
                  <a:lnTo>
                    <a:pt x="42" y="4921"/>
                  </a:lnTo>
                  <a:cubicBezTo>
                    <a:pt x="1" y="5036"/>
                    <a:pt x="94" y="5152"/>
                    <a:pt x="206" y="5152"/>
                  </a:cubicBezTo>
                  <a:cubicBezTo>
                    <a:pt x="225" y="5152"/>
                    <a:pt x="244" y="5149"/>
                    <a:pt x="263" y="5142"/>
                  </a:cubicBezTo>
                  <a:lnTo>
                    <a:pt x="542" y="5065"/>
                  </a:lnTo>
                  <a:lnTo>
                    <a:pt x="1176" y="4863"/>
                  </a:lnTo>
                  <a:cubicBezTo>
                    <a:pt x="1263" y="4834"/>
                    <a:pt x="1350" y="4786"/>
                    <a:pt x="1417" y="4719"/>
                  </a:cubicBezTo>
                  <a:lnTo>
                    <a:pt x="4581" y="1593"/>
                  </a:lnTo>
                  <a:lnTo>
                    <a:pt x="5023" y="1161"/>
                  </a:lnTo>
                  <a:cubicBezTo>
                    <a:pt x="5273" y="920"/>
                    <a:pt x="5292" y="526"/>
                    <a:pt x="5081" y="257"/>
                  </a:cubicBezTo>
                  <a:cubicBezTo>
                    <a:pt x="5061" y="228"/>
                    <a:pt x="5042" y="209"/>
                    <a:pt x="5023" y="189"/>
                  </a:cubicBezTo>
                  <a:cubicBezTo>
                    <a:pt x="4892" y="63"/>
                    <a:pt x="4722" y="1"/>
                    <a:pt x="455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9" name="Google Shape;15209;p73"/>
            <p:cNvSpPr/>
            <p:nvPr/>
          </p:nvSpPr>
          <p:spPr>
            <a:xfrm>
              <a:off x="4129772" y="3060865"/>
              <a:ext cx="128180" cy="116760"/>
            </a:xfrm>
            <a:custGeom>
              <a:avLst/>
              <a:gdLst/>
              <a:ahLst/>
              <a:cxnLst/>
              <a:rect l="l" t="t" r="r" b="b"/>
              <a:pathLst>
                <a:path w="4905" h="4468" extrusionOk="0">
                  <a:moveTo>
                    <a:pt x="4375" y="0"/>
                  </a:moveTo>
                  <a:cubicBezTo>
                    <a:pt x="4198" y="0"/>
                    <a:pt x="4021" y="68"/>
                    <a:pt x="3886" y="208"/>
                  </a:cubicBezTo>
                  <a:lnTo>
                    <a:pt x="3453" y="631"/>
                  </a:lnTo>
                  <a:lnTo>
                    <a:pt x="289" y="3756"/>
                  </a:lnTo>
                  <a:cubicBezTo>
                    <a:pt x="222" y="3833"/>
                    <a:pt x="174" y="3910"/>
                    <a:pt x="145" y="3996"/>
                  </a:cubicBezTo>
                  <a:lnTo>
                    <a:pt x="1" y="4468"/>
                  </a:lnTo>
                  <a:lnTo>
                    <a:pt x="270" y="4381"/>
                  </a:lnTo>
                  <a:lnTo>
                    <a:pt x="616" y="4275"/>
                  </a:lnTo>
                  <a:lnTo>
                    <a:pt x="914" y="4189"/>
                  </a:lnTo>
                  <a:cubicBezTo>
                    <a:pt x="1010" y="4160"/>
                    <a:pt x="1087" y="4112"/>
                    <a:pt x="1155" y="4044"/>
                  </a:cubicBezTo>
                  <a:lnTo>
                    <a:pt x="4030" y="1208"/>
                  </a:lnTo>
                  <a:lnTo>
                    <a:pt x="4318" y="919"/>
                  </a:lnTo>
                  <a:lnTo>
                    <a:pt x="4761" y="477"/>
                  </a:lnTo>
                  <a:cubicBezTo>
                    <a:pt x="4828" y="419"/>
                    <a:pt x="4876" y="342"/>
                    <a:pt x="4905" y="265"/>
                  </a:cubicBezTo>
                  <a:lnTo>
                    <a:pt x="4905" y="256"/>
                  </a:lnTo>
                  <a:cubicBezTo>
                    <a:pt x="4772" y="87"/>
                    <a:pt x="4574" y="0"/>
                    <a:pt x="4375"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0" name="Google Shape;15210;p7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1" name="Google Shape;15211;p73"/>
            <p:cNvSpPr/>
            <p:nvPr/>
          </p:nvSpPr>
          <p:spPr>
            <a:xfrm>
              <a:off x="3973970" y="3219306"/>
              <a:ext cx="24146" cy="11080"/>
            </a:xfrm>
            <a:custGeom>
              <a:avLst/>
              <a:gdLst/>
              <a:ahLst/>
              <a:cxnLst/>
              <a:rect l="l" t="t" r="r" b="b"/>
              <a:pathLst>
                <a:path w="924" h="424" extrusionOk="0">
                  <a:moveTo>
                    <a:pt x="1" y="1"/>
                  </a:moveTo>
                  <a:lnTo>
                    <a:pt x="1" y="424"/>
                  </a:lnTo>
                  <a:lnTo>
                    <a:pt x="924" y="424"/>
                  </a:lnTo>
                  <a:lnTo>
                    <a:pt x="924" y="1"/>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2" name="Google Shape;15212;p73"/>
            <p:cNvSpPr/>
            <p:nvPr/>
          </p:nvSpPr>
          <p:spPr>
            <a:xfrm>
              <a:off x="3973970" y="3040403"/>
              <a:ext cx="24146" cy="11080"/>
            </a:xfrm>
            <a:custGeom>
              <a:avLst/>
              <a:gdLst/>
              <a:ahLst/>
              <a:cxnLst/>
              <a:rect l="l" t="t" r="r" b="b"/>
              <a:pathLst>
                <a:path w="924" h="424" extrusionOk="0">
                  <a:moveTo>
                    <a:pt x="1" y="0"/>
                  </a:moveTo>
                  <a:lnTo>
                    <a:pt x="1" y="423"/>
                  </a:lnTo>
                  <a:lnTo>
                    <a:pt x="924" y="423"/>
                  </a:lnTo>
                  <a:lnTo>
                    <a:pt x="924"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3" name="Google Shape;15213;p73"/>
            <p:cNvSpPr/>
            <p:nvPr/>
          </p:nvSpPr>
          <p:spPr>
            <a:xfrm>
              <a:off x="4135312" y="3077851"/>
              <a:ext cx="109835" cy="108319"/>
            </a:xfrm>
            <a:custGeom>
              <a:avLst/>
              <a:gdLst/>
              <a:ahLst/>
              <a:cxnLst/>
              <a:rect l="l" t="t" r="r" b="b"/>
              <a:pathLst>
                <a:path w="4203" h="4145" extrusionOk="0">
                  <a:moveTo>
                    <a:pt x="3241" y="0"/>
                  </a:moveTo>
                  <a:lnTo>
                    <a:pt x="87" y="3125"/>
                  </a:lnTo>
                  <a:cubicBezTo>
                    <a:pt x="48" y="3154"/>
                    <a:pt x="20" y="3183"/>
                    <a:pt x="0" y="3221"/>
                  </a:cubicBezTo>
                  <a:lnTo>
                    <a:pt x="414" y="3635"/>
                  </a:lnTo>
                  <a:lnTo>
                    <a:pt x="923" y="4145"/>
                  </a:lnTo>
                  <a:lnTo>
                    <a:pt x="943" y="4145"/>
                  </a:lnTo>
                  <a:cubicBezTo>
                    <a:pt x="972" y="4125"/>
                    <a:pt x="1010" y="4096"/>
                    <a:pt x="1039" y="4068"/>
                  </a:cubicBezTo>
                  <a:lnTo>
                    <a:pt x="4203" y="942"/>
                  </a:lnTo>
                  <a:lnTo>
                    <a:pt x="3241" y="0"/>
                  </a:lnTo>
                  <a:close/>
                </a:path>
              </a:pathLst>
            </a:custGeom>
            <a:solidFill>
              <a:srgbClr val="1D1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4" name="Google Shape;15214;p73"/>
            <p:cNvSpPr/>
            <p:nvPr/>
          </p:nvSpPr>
          <p:spPr>
            <a:xfrm>
              <a:off x="4135312" y="3077589"/>
              <a:ext cx="99774" cy="95253"/>
            </a:xfrm>
            <a:custGeom>
              <a:avLst/>
              <a:gdLst/>
              <a:ahLst/>
              <a:cxnLst/>
              <a:rect l="l" t="t" r="r" b="b"/>
              <a:pathLst>
                <a:path w="3818" h="3645" extrusionOk="0">
                  <a:moveTo>
                    <a:pt x="3241" y="0"/>
                  </a:moveTo>
                  <a:lnTo>
                    <a:pt x="77" y="3126"/>
                  </a:lnTo>
                  <a:cubicBezTo>
                    <a:pt x="48" y="3164"/>
                    <a:pt x="20" y="3193"/>
                    <a:pt x="0" y="3231"/>
                  </a:cubicBezTo>
                  <a:lnTo>
                    <a:pt x="404" y="3645"/>
                  </a:lnTo>
                  <a:lnTo>
                    <a:pt x="702" y="3549"/>
                  </a:lnTo>
                  <a:cubicBezTo>
                    <a:pt x="798" y="3520"/>
                    <a:pt x="875" y="3472"/>
                    <a:pt x="943" y="3414"/>
                  </a:cubicBezTo>
                  <a:lnTo>
                    <a:pt x="3818" y="577"/>
                  </a:lnTo>
                  <a:lnTo>
                    <a:pt x="3241"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15" name="Google Shape;15215;p73"/>
          <p:cNvGrpSpPr/>
          <p:nvPr/>
        </p:nvGrpSpPr>
        <p:grpSpPr>
          <a:xfrm>
            <a:off x="3527941" y="2916744"/>
            <a:ext cx="366665" cy="315654"/>
            <a:chOff x="3527941" y="2916744"/>
            <a:chExt cx="366665" cy="315654"/>
          </a:xfrm>
        </p:grpSpPr>
        <p:sp>
          <p:nvSpPr>
            <p:cNvPr id="15216" name="Google Shape;15216;p73"/>
            <p:cNvSpPr/>
            <p:nvPr/>
          </p:nvSpPr>
          <p:spPr>
            <a:xfrm>
              <a:off x="3527941" y="2916770"/>
              <a:ext cx="366665" cy="157840"/>
            </a:xfrm>
            <a:custGeom>
              <a:avLst/>
              <a:gdLst/>
              <a:ahLst/>
              <a:cxnLst/>
              <a:rect l="l" t="t" r="r" b="b"/>
              <a:pathLst>
                <a:path w="14031" h="6040" extrusionOk="0">
                  <a:moveTo>
                    <a:pt x="616" y="0"/>
                  </a:moveTo>
                  <a:cubicBezTo>
                    <a:pt x="279" y="0"/>
                    <a:pt x="0" y="279"/>
                    <a:pt x="0" y="616"/>
                  </a:cubicBezTo>
                  <a:lnTo>
                    <a:pt x="0" y="5424"/>
                  </a:lnTo>
                  <a:cubicBezTo>
                    <a:pt x="0" y="5760"/>
                    <a:pt x="279" y="6039"/>
                    <a:pt x="616" y="6039"/>
                  </a:cubicBezTo>
                  <a:lnTo>
                    <a:pt x="13415" y="6039"/>
                  </a:lnTo>
                  <a:cubicBezTo>
                    <a:pt x="13751" y="6039"/>
                    <a:pt x="14030" y="5760"/>
                    <a:pt x="14030" y="5424"/>
                  </a:cubicBezTo>
                  <a:lnTo>
                    <a:pt x="14030" y="616"/>
                  </a:lnTo>
                  <a:cubicBezTo>
                    <a:pt x="14030" y="279"/>
                    <a:pt x="13751" y="0"/>
                    <a:pt x="1341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7" name="Google Shape;15217;p73"/>
            <p:cNvSpPr/>
            <p:nvPr/>
          </p:nvSpPr>
          <p:spPr>
            <a:xfrm>
              <a:off x="3546521" y="2916744"/>
              <a:ext cx="348085" cy="139260"/>
            </a:xfrm>
            <a:custGeom>
              <a:avLst/>
              <a:gdLst/>
              <a:ahLst/>
              <a:cxnLst/>
              <a:rect l="l" t="t" r="r" b="b"/>
              <a:pathLst>
                <a:path w="13320" h="5329" extrusionOk="0">
                  <a:moveTo>
                    <a:pt x="12721" y="1"/>
                  </a:moveTo>
                  <a:cubicBezTo>
                    <a:pt x="12715" y="1"/>
                    <a:pt x="12709" y="1"/>
                    <a:pt x="12704" y="1"/>
                  </a:cubicBezTo>
                  <a:lnTo>
                    <a:pt x="1" y="1"/>
                  </a:lnTo>
                  <a:lnTo>
                    <a:pt x="1" y="4713"/>
                  </a:lnTo>
                  <a:cubicBezTo>
                    <a:pt x="1" y="5050"/>
                    <a:pt x="280" y="5328"/>
                    <a:pt x="616" y="5328"/>
                  </a:cubicBezTo>
                  <a:lnTo>
                    <a:pt x="13319" y="5328"/>
                  </a:lnTo>
                  <a:lnTo>
                    <a:pt x="13319" y="617"/>
                  </a:lnTo>
                  <a:cubicBezTo>
                    <a:pt x="13319" y="276"/>
                    <a:pt x="13050" y="1"/>
                    <a:pt x="12721" y="1"/>
                  </a:cubicBezTo>
                  <a:close/>
                </a:path>
              </a:pathLst>
            </a:custGeom>
            <a:solidFill>
              <a:srgbClr val="DFE5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8" name="Google Shape;15218;p73"/>
            <p:cNvSpPr/>
            <p:nvPr/>
          </p:nvSpPr>
          <p:spPr>
            <a:xfrm>
              <a:off x="3527941" y="3074584"/>
              <a:ext cx="366665" cy="157814"/>
            </a:xfrm>
            <a:custGeom>
              <a:avLst/>
              <a:gdLst/>
              <a:ahLst/>
              <a:cxnLst/>
              <a:rect l="l" t="t" r="r" b="b"/>
              <a:pathLst>
                <a:path w="14031" h="6039" extrusionOk="0">
                  <a:moveTo>
                    <a:pt x="616" y="0"/>
                  </a:moveTo>
                  <a:cubicBezTo>
                    <a:pt x="279" y="0"/>
                    <a:pt x="0" y="279"/>
                    <a:pt x="0" y="615"/>
                  </a:cubicBezTo>
                  <a:lnTo>
                    <a:pt x="0" y="5423"/>
                  </a:lnTo>
                  <a:cubicBezTo>
                    <a:pt x="0" y="5760"/>
                    <a:pt x="279" y="6039"/>
                    <a:pt x="616" y="6039"/>
                  </a:cubicBezTo>
                  <a:lnTo>
                    <a:pt x="13415" y="6039"/>
                  </a:lnTo>
                  <a:cubicBezTo>
                    <a:pt x="13751" y="6039"/>
                    <a:pt x="14030" y="5770"/>
                    <a:pt x="14030" y="5423"/>
                  </a:cubicBezTo>
                  <a:lnTo>
                    <a:pt x="14030" y="615"/>
                  </a:lnTo>
                  <a:cubicBezTo>
                    <a:pt x="14030" y="279"/>
                    <a:pt x="13751" y="0"/>
                    <a:pt x="13415" y="0"/>
                  </a:cubicBez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9" name="Google Shape;15219;p73"/>
            <p:cNvSpPr/>
            <p:nvPr/>
          </p:nvSpPr>
          <p:spPr>
            <a:xfrm>
              <a:off x="3547279" y="3093426"/>
              <a:ext cx="347327" cy="138973"/>
            </a:xfrm>
            <a:custGeom>
              <a:avLst/>
              <a:gdLst/>
              <a:ahLst/>
              <a:cxnLst/>
              <a:rect l="l" t="t" r="r" b="b"/>
              <a:pathLst>
                <a:path w="13291" h="5318" extrusionOk="0">
                  <a:moveTo>
                    <a:pt x="616" y="0"/>
                  </a:moveTo>
                  <a:cubicBezTo>
                    <a:pt x="280" y="0"/>
                    <a:pt x="1" y="269"/>
                    <a:pt x="1" y="616"/>
                  </a:cubicBezTo>
                  <a:lnTo>
                    <a:pt x="1" y="5318"/>
                  </a:lnTo>
                  <a:lnTo>
                    <a:pt x="12675" y="5318"/>
                  </a:lnTo>
                  <a:cubicBezTo>
                    <a:pt x="13011" y="5318"/>
                    <a:pt x="13290" y="5049"/>
                    <a:pt x="13290" y="4712"/>
                  </a:cubicBezTo>
                  <a:lnTo>
                    <a:pt x="13290" y="0"/>
                  </a:ln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0" name="Google Shape;15220;p73"/>
            <p:cNvSpPr/>
            <p:nvPr/>
          </p:nvSpPr>
          <p:spPr>
            <a:xfrm>
              <a:off x="3553812" y="3097424"/>
              <a:ext cx="45026" cy="44268"/>
            </a:xfrm>
            <a:custGeom>
              <a:avLst/>
              <a:gdLst/>
              <a:ahLst/>
              <a:cxnLst/>
              <a:rect l="l" t="t" r="r" b="b"/>
              <a:pathLst>
                <a:path w="1723" h="1694" extrusionOk="0">
                  <a:moveTo>
                    <a:pt x="858" y="1"/>
                  </a:moveTo>
                  <a:cubicBezTo>
                    <a:pt x="414" y="1"/>
                    <a:pt x="49" y="353"/>
                    <a:pt x="20" y="799"/>
                  </a:cubicBezTo>
                  <a:cubicBezTo>
                    <a:pt x="1" y="1251"/>
                    <a:pt x="328" y="1645"/>
                    <a:pt x="780" y="1693"/>
                  </a:cubicBezTo>
                  <a:lnTo>
                    <a:pt x="876" y="1693"/>
                  </a:lnTo>
                  <a:cubicBezTo>
                    <a:pt x="1345" y="1693"/>
                    <a:pt x="1720" y="1311"/>
                    <a:pt x="1722" y="842"/>
                  </a:cubicBezTo>
                  <a:lnTo>
                    <a:pt x="1722" y="842"/>
                  </a:lnTo>
                  <a:cubicBezTo>
                    <a:pt x="1722" y="844"/>
                    <a:pt x="1722" y="846"/>
                    <a:pt x="1722" y="847"/>
                  </a:cubicBezTo>
                  <a:lnTo>
                    <a:pt x="1722" y="838"/>
                  </a:lnTo>
                  <a:cubicBezTo>
                    <a:pt x="1722" y="839"/>
                    <a:pt x="1722" y="841"/>
                    <a:pt x="1722" y="842"/>
                  </a:cubicBezTo>
                  <a:lnTo>
                    <a:pt x="1722" y="842"/>
                  </a:lnTo>
                  <a:cubicBezTo>
                    <a:pt x="1720" y="374"/>
                    <a:pt x="1345" y="1"/>
                    <a:pt x="876" y="1"/>
                  </a:cubicBezTo>
                  <a:cubicBezTo>
                    <a:pt x="870" y="1"/>
                    <a:pt x="864" y="1"/>
                    <a:pt x="858" y="1"/>
                  </a:cubicBez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1" name="Google Shape;15221;p73"/>
            <p:cNvSpPr/>
            <p:nvPr/>
          </p:nvSpPr>
          <p:spPr>
            <a:xfrm>
              <a:off x="3554335"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27" y="1702"/>
                    <a:pt x="1702" y="1317"/>
                    <a:pt x="1702" y="846"/>
                  </a:cubicBezTo>
                  <a:cubicBezTo>
                    <a:pt x="1702" y="375"/>
                    <a:pt x="1327" y="0"/>
                    <a:pt x="856"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2" name="Google Shape;15222;p73"/>
            <p:cNvSpPr/>
            <p:nvPr/>
          </p:nvSpPr>
          <p:spPr>
            <a:xfrm>
              <a:off x="3620920" y="3097424"/>
              <a:ext cx="45261" cy="44268"/>
            </a:xfrm>
            <a:custGeom>
              <a:avLst/>
              <a:gdLst/>
              <a:ahLst/>
              <a:cxnLst/>
              <a:rect l="l" t="t" r="r" b="b"/>
              <a:pathLst>
                <a:path w="1732" h="1694" extrusionOk="0">
                  <a:moveTo>
                    <a:pt x="867" y="1"/>
                  </a:moveTo>
                  <a:cubicBezTo>
                    <a:pt x="423" y="1"/>
                    <a:pt x="58" y="353"/>
                    <a:pt x="29" y="799"/>
                  </a:cubicBezTo>
                  <a:cubicBezTo>
                    <a:pt x="0" y="1251"/>
                    <a:pt x="337" y="1645"/>
                    <a:pt x="789" y="1693"/>
                  </a:cubicBezTo>
                  <a:lnTo>
                    <a:pt x="885"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85" y="1"/>
                  </a:cubicBezTo>
                  <a:cubicBezTo>
                    <a:pt x="879" y="1"/>
                    <a:pt x="873" y="1"/>
                    <a:pt x="867" y="1"/>
                  </a:cubicBezTo>
                  <a:close/>
                </a:path>
              </a:pathLst>
            </a:custGeom>
            <a:solidFill>
              <a:srgbClr val="ABBCCA"/>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3" name="Google Shape;15223;p73"/>
            <p:cNvSpPr/>
            <p:nvPr/>
          </p:nvSpPr>
          <p:spPr>
            <a:xfrm>
              <a:off x="3621678"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4" name="Google Shape;15224;p73"/>
            <p:cNvSpPr/>
            <p:nvPr/>
          </p:nvSpPr>
          <p:spPr>
            <a:xfrm>
              <a:off x="3689021" y="3165551"/>
              <a:ext cx="44504" cy="44504"/>
            </a:xfrm>
            <a:custGeom>
              <a:avLst/>
              <a:gdLst/>
              <a:ahLst/>
              <a:cxnLst/>
              <a:rect l="l" t="t" r="r" b="b"/>
              <a:pathLst>
                <a:path w="1703" h="1703" extrusionOk="0">
                  <a:moveTo>
                    <a:pt x="856" y="0"/>
                  </a:moveTo>
                  <a:cubicBezTo>
                    <a:pt x="385" y="0"/>
                    <a:pt x="0" y="375"/>
                    <a:pt x="0" y="846"/>
                  </a:cubicBezTo>
                  <a:cubicBezTo>
                    <a:pt x="0" y="1317"/>
                    <a:pt x="385" y="1702"/>
                    <a:pt x="856" y="1702"/>
                  </a:cubicBezTo>
                  <a:cubicBezTo>
                    <a:pt x="1318" y="1702"/>
                    <a:pt x="1702" y="1317"/>
                    <a:pt x="1702" y="846"/>
                  </a:cubicBezTo>
                  <a:cubicBezTo>
                    <a:pt x="1702" y="375"/>
                    <a:pt x="1318" y="0"/>
                    <a:pt x="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5" name="Google Shape;15225;p73"/>
            <p:cNvSpPr/>
            <p:nvPr/>
          </p:nvSpPr>
          <p:spPr>
            <a:xfrm>
              <a:off x="3755607"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1" y="846"/>
                    <a:pt x="1731" y="847"/>
                  </a:cubicBezTo>
                  <a:lnTo>
                    <a:pt x="1731" y="838"/>
                  </a:lnTo>
                  <a:cubicBezTo>
                    <a:pt x="1731" y="839"/>
                    <a:pt x="1731" y="841"/>
                    <a:pt x="1731" y="842"/>
                  </a:cubicBezTo>
                  <a:lnTo>
                    <a:pt x="1731" y="842"/>
                  </a:lnTo>
                  <a:cubicBezTo>
                    <a:pt x="1729" y="374"/>
                    <a:pt x="1345" y="1"/>
                    <a:pt x="876" y="1"/>
                  </a:cubicBezTo>
                  <a:cubicBezTo>
                    <a:pt x="870" y="1"/>
                    <a:pt x="864" y="1"/>
                    <a:pt x="858" y="1"/>
                  </a:cubicBezTo>
                  <a:close/>
                </a:path>
              </a:pathLst>
            </a:custGeom>
            <a:solidFill>
              <a:srgbClr val="738A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6" name="Google Shape;15226;p73"/>
            <p:cNvSpPr/>
            <p:nvPr/>
          </p:nvSpPr>
          <p:spPr>
            <a:xfrm>
              <a:off x="3756365" y="3165551"/>
              <a:ext cx="44504" cy="44504"/>
            </a:xfrm>
            <a:custGeom>
              <a:avLst/>
              <a:gdLst/>
              <a:ahLst/>
              <a:cxnLst/>
              <a:rect l="l" t="t" r="r" b="b"/>
              <a:pathLst>
                <a:path w="1703" h="1703" extrusionOk="0">
                  <a:moveTo>
                    <a:pt x="847" y="0"/>
                  </a:moveTo>
                  <a:cubicBezTo>
                    <a:pt x="385" y="0"/>
                    <a:pt x="0" y="375"/>
                    <a:pt x="0" y="846"/>
                  </a:cubicBezTo>
                  <a:cubicBezTo>
                    <a:pt x="0" y="1317"/>
                    <a:pt x="385" y="1702"/>
                    <a:pt x="847" y="1702"/>
                  </a:cubicBezTo>
                  <a:cubicBezTo>
                    <a:pt x="1318" y="1702"/>
                    <a:pt x="1702" y="1317"/>
                    <a:pt x="1702" y="846"/>
                  </a:cubicBezTo>
                  <a:cubicBezTo>
                    <a:pt x="1702" y="375"/>
                    <a:pt x="1318" y="0"/>
                    <a:pt x="847" y="0"/>
                  </a:cubicBezTo>
                  <a:close/>
                </a:path>
              </a:pathLst>
            </a:custGeom>
            <a:solidFill>
              <a:srgbClr val="2943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7" name="Google Shape;15227;p73"/>
            <p:cNvSpPr/>
            <p:nvPr/>
          </p:nvSpPr>
          <p:spPr>
            <a:xfrm>
              <a:off x="3822950" y="3097424"/>
              <a:ext cx="45261" cy="44268"/>
            </a:xfrm>
            <a:custGeom>
              <a:avLst/>
              <a:gdLst/>
              <a:ahLst/>
              <a:cxnLst/>
              <a:rect l="l" t="t" r="r" b="b"/>
              <a:pathLst>
                <a:path w="1732" h="1694" extrusionOk="0">
                  <a:moveTo>
                    <a:pt x="858" y="1"/>
                  </a:moveTo>
                  <a:cubicBezTo>
                    <a:pt x="414" y="1"/>
                    <a:pt x="48" y="353"/>
                    <a:pt x="29" y="799"/>
                  </a:cubicBezTo>
                  <a:cubicBezTo>
                    <a:pt x="1" y="1251"/>
                    <a:pt x="337" y="1645"/>
                    <a:pt x="789" y="1693"/>
                  </a:cubicBezTo>
                  <a:lnTo>
                    <a:pt x="876" y="1693"/>
                  </a:lnTo>
                  <a:cubicBezTo>
                    <a:pt x="1345" y="1693"/>
                    <a:pt x="1729" y="1311"/>
                    <a:pt x="1731" y="842"/>
                  </a:cubicBezTo>
                  <a:lnTo>
                    <a:pt x="1731" y="842"/>
                  </a:lnTo>
                  <a:cubicBezTo>
                    <a:pt x="1731" y="844"/>
                    <a:pt x="1732" y="846"/>
                    <a:pt x="1732" y="847"/>
                  </a:cubicBezTo>
                  <a:lnTo>
                    <a:pt x="1732" y="838"/>
                  </a:lnTo>
                  <a:cubicBezTo>
                    <a:pt x="1732" y="839"/>
                    <a:pt x="1731" y="841"/>
                    <a:pt x="1731" y="842"/>
                  </a:cubicBezTo>
                  <a:lnTo>
                    <a:pt x="1731" y="842"/>
                  </a:lnTo>
                  <a:cubicBezTo>
                    <a:pt x="1729" y="374"/>
                    <a:pt x="1345" y="1"/>
                    <a:pt x="876" y="1"/>
                  </a:cubicBezTo>
                  <a:cubicBezTo>
                    <a:pt x="870" y="1"/>
                    <a:pt x="864" y="1"/>
                    <a:pt x="858" y="1"/>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8" name="Google Shape;15228;p73"/>
            <p:cNvSpPr/>
            <p:nvPr/>
          </p:nvSpPr>
          <p:spPr>
            <a:xfrm>
              <a:off x="3823708" y="3165551"/>
              <a:ext cx="44504" cy="44504"/>
            </a:xfrm>
            <a:custGeom>
              <a:avLst/>
              <a:gdLst/>
              <a:ahLst/>
              <a:cxnLst/>
              <a:rect l="l" t="t" r="r" b="b"/>
              <a:pathLst>
                <a:path w="1703" h="1703" extrusionOk="0">
                  <a:moveTo>
                    <a:pt x="847" y="0"/>
                  </a:moveTo>
                  <a:cubicBezTo>
                    <a:pt x="375" y="0"/>
                    <a:pt x="0" y="375"/>
                    <a:pt x="0" y="846"/>
                  </a:cubicBezTo>
                  <a:cubicBezTo>
                    <a:pt x="0" y="1317"/>
                    <a:pt x="375" y="1702"/>
                    <a:pt x="847" y="1702"/>
                  </a:cubicBezTo>
                  <a:cubicBezTo>
                    <a:pt x="1318" y="1702"/>
                    <a:pt x="1703" y="1317"/>
                    <a:pt x="1703" y="846"/>
                  </a:cubicBezTo>
                  <a:cubicBezTo>
                    <a:pt x="1703" y="375"/>
                    <a:pt x="1318" y="0"/>
                    <a:pt x="847" y="0"/>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9" name="Google Shape;15229;p73"/>
            <p:cNvSpPr/>
            <p:nvPr/>
          </p:nvSpPr>
          <p:spPr>
            <a:xfrm>
              <a:off x="3562514" y="3105185"/>
              <a:ext cx="40897" cy="36507"/>
            </a:xfrm>
            <a:custGeom>
              <a:avLst/>
              <a:gdLst/>
              <a:ahLst/>
              <a:cxnLst/>
              <a:rect l="l" t="t" r="r" b="b"/>
              <a:pathLst>
                <a:path w="1565" h="1397" extrusionOk="0">
                  <a:moveTo>
                    <a:pt x="1134" y="0"/>
                  </a:moveTo>
                  <a:cubicBezTo>
                    <a:pt x="1123" y="0"/>
                    <a:pt x="1112" y="1"/>
                    <a:pt x="1101" y="2"/>
                  </a:cubicBezTo>
                  <a:cubicBezTo>
                    <a:pt x="1093" y="2"/>
                    <a:pt x="1085" y="2"/>
                    <a:pt x="1077" y="2"/>
                  </a:cubicBezTo>
                  <a:cubicBezTo>
                    <a:pt x="343" y="2"/>
                    <a:pt x="0" y="902"/>
                    <a:pt x="543" y="1396"/>
                  </a:cubicBezTo>
                  <a:cubicBezTo>
                    <a:pt x="1014" y="1396"/>
                    <a:pt x="1389" y="1012"/>
                    <a:pt x="1389" y="541"/>
                  </a:cubicBezTo>
                  <a:cubicBezTo>
                    <a:pt x="1565" y="328"/>
                    <a:pt x="1403" y="0"/>
                    <a:pt x="1134" y="0"/>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0" name="Google Shape;15230;p73"/>
            <p:cNvSpPr/>
            <p:nvPr/>
          </p:nvSpPr>
          <p:spPr>
            <a:xfrm>
              <a:off x="3562436"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59" y="1"/>
                    <a:pt x="1" y="908"/>
                    <a:pt x="546" y="1405"/>
                  </a:cubicBezTo>
                  <a:cubicBezTo>
                    <a:pt x="1017" y="1405"/>
                    <a:pt x="1392" y="1020"/>
                    <a:pt x="1392" y="549"/>
                  </a:cubicBezTo>
                  <a:cubicBezTo>
                    <a:pt x="1579" y="325"/>
                    <a:pt x="1412" y="0"/>
                    <a:pt x="1128"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1" name="Google Shape;15231;p73"/>
            <p:cNvSpPr/>
            <p:nvPr/>
          </p:nvSpPr>
          <p:spPr>
            <a:xfrm>
              <a:off x="3629622" y="3105185"/>
              <a:ext cx="41133" cy="36507"/>
            </a:xfrm>
            <a:custGeom>
              <a:avLst/>
              <a:gdLst/>
              <a:ahLst/>
              <a:cxnLst/>
              <a:rect l="l" t="t" r="r" b="b"/>
              <a:pathLst>
                <a:path w="1574" h="1397" extrusionOk="0">
                  <a:moveTo>
                    <a:pt x="1135" y="0"/>
                  </a:moveTo>
                  <a:cubicBezTo>
                    <a:pt x="1123" y="0"/>
                    <a:pt x="1112" y="1"/>
                    <a:pt x="1100" y="2"/>
                  </a:cubicBezTo>
                  <a:cubicBezTo>
                    <a:pt x="1092" y="2"/>
                    <a:pt x="1085" y="2"/>
                    <a:pt x="1077" y="2"/>
                  </a:cubicBezTo>
                  <a:cubicBezTo>
                    <a:pt x="352" y="2"/>
                    <a:pt x="0" y="902"/>
                    <a:pt x="552" y="1396"/>
                  </a:cubicBezTo>
                  <a:cubicBezTo>
                    <a:pt x="1014" y="1396"/>
                    <a:pt x="1398" y="1012"/>
                    <a:pt x="1398" y="541"/>
                  </a:cubicBezTo>
                  <a:cubicBezTo>
                    <a:pt x="1574" y="328"/>
                    <a:pt x="1412" y="0"/>
                    <a:pt x="1135" y="0"/>
                  </a:cubicBezTo>
                  <a:close/>
                </a:path>
              </a:pathLst>
            </a:custGeom>
            <a:solidFill>
              <a:srgbClr val="BAC8D3"/>
            </a:solidFill>
            <a:ln w="3125" cap="flat" cmpd="sng">
              <a:solidFill>
                <a:srgbClr val="ABBCCA"/>
              </a:solidFill>
              <a:prstDash val="solid"/>
              <a:miter lim="961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2" name="Google Shape;15232;p73"/>
            <p:cNvSpPr/>
            <p:nvPr/>
          </p:nvSpPr>
          <p:spPr>
            <a:xfrm>
              <a:off x="3629779" y="3173313"/>
              <a:ext cx="41289" cy="36742"/>
            </a:xfrm>
            <a:custGeom>
              <a:avLst/>
              <a:gdLst/>
              <a:ahLst/>
              <a:cxnLst/>
              <a:rect l="l" t="t" r="r" b="b"/>
              <a:pathLst>
                <a:path w="1580" h="1406" extrusionOk="0">
                  <a:moveTo>
                    <a:pt x="1128" y="0"/>
                  </a:moveTo>
                  <a:cubicBezTo>
                    <a:pt x="1120" y="0"/>
                    <a:pt x="1112" y="1"/>
                    <a:pt x="1104" y="1"/>
                  </a:cubicBezTo>
                  <a:cubicBezTo>
                    <a:pt x="1100" y="1"/>
                    <a:pt x="1096" y="1"/>
                    <a:pt x="1092" y="1"/>
                  </a:cubicBezTo>
                  <a:cubicBezTo>
                    <a:pt x="360" y="1"/>
                    <a:pt x="1" y="908"/>
                    <a:pt x="546" y="1405"/>
                  </a:cubicBezTo>
                  <a:cubicBezTo>
                    <a:pt x="1008" y="1405"/>
                    <a:pt x="1392" y="1020"/>
                    <a:pt x="1392" y="549"/>
                  </a:cubicBezTo>
                  <a:cubicBezTo>
                    <a:pt x="1579" y="325"/>
                    <a:pt x="1412" y="0"/>
                    <a:pt x="112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3" name="Google Shape;15233;p73"/>
            <p:cNvSpPr/>
            <p:nvPr/>
          </p:nvSpPr>
          <p:spPr>
            <a:xfrm>
              <a:off x="3696887" y="3173313"/>
              <a:ext cx="41263" cy="36742"/>
            </a:xfrm>
            <a:custGeom>
              <a:avLst/>
              <a:gdLst/>
              <a:ahLst/>
              <a:cxnLst/>
              <a:rect l="l" t="t" r="r" b="b"/>
              <a:pathLst>
                <a:path w="1579" h="1406" extrusionOk="0">
                  <a:moveTo>
                    <a:pt x="1137" y="0"/>
                  </a:moveTo>
                  <a:cubicBezTo>
                    <a:pt x="1129" y="0"/>
                    <a:pt x="1121" y="1"/>
                    <a:pt x="1113" y="1"/>
                  </a:cubicBezTo>
                  <a:cubicBezTo>
                    <a:pt x="1109" y="1"/>
                    <a:pt x="1105" y="1"/>
                    <a:pt x="1101" y="1"/>
                  </a:cubicBezTo>
                  <a:cubicBezTo>
                    <a:pt x="359" y="1"/>
                    <a:pt x="0" y="908"/>
                    <a:pt x="555" y="1405"/>
                  </a:cubicBezTo>
                  <a:cubicBezTo>
                    <a:pt x="1017" y="1405"/>
                    <a:pt x="1401" y="1020"/>
                    <a:pt x="1401" y="549"/>
                  </a:cubicBezTo>
                  <a:cubicBezTo>
                    <a:pt x="1579" y="325"/>
                    <a:pt x="1420" y="0"/>
                    <a:pt x="1137" y="0"/>
                  </a:cubicBezTo>
                  <a:close/>
                </a:path>
              </a:pathLst>
            </a:custGeom>
            <a:solidFill>
              <a:srgbClr val="7F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4" name="Google Shape;15234;p73"/>
            <p:cNvSpPr/>
            <p:nvPr/>
          </p:nvSpPr>
          <p:spPr>
            <a:xfrm>
              <a:off x="3764309"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8" y="1012"/>
                    <a:pt x="1398" y="541"/>
                  </a:cubicBezTo>
                  <a:lnTo>
                    <a:pt x="1389" y="541"/>
                  </a:lnTo>
                  <a:cubicBezTo>
                    <a:pt x="1574" y="328"/>
                    <a:pt x="1412" y="0"/>
                    <a:pt x="1135" y="0"/>
                  </a:cubicBez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5" name="Google Shape;15235;p73"/>
            <p:cNvSpPr/>
            <p:nvPr/>
          </p:nvSpPr>
          <p:spPr>
            <a:xfrm>
              <a:off x="3764231" y="3173313"/>
              <a:ext cx="41289" cy="36742"/>
            </a:xfrm>
            <a:custGeom>
              <a:avLst/>
              <a:gdLst/>
              <a:ahLst/>
              <a:cxnLst/>
              <a:rect l="l" t="t" r="r" b="b"/>
              <a:pathLst>
                <a:path w="1580" h="1406" extrusionOk="0">
                  <a:moveTo>
                    <a:pt x="1136" y="0"/>
                  </a:moveTo>
                  <a:cubicBezTo>
                    <a:pt x="1129" y="0"/>
                    <a:pt x="1121" y="1"/>
                    <a:pt x="1113" y="1"/>
                  </a:cubicBezTo>
                  <a:cubicBezTo>
                    <a:pt x="1109" y="1"/>
                    <a:pt x="1105" y="1"/>
                    <a:pt x="1101" y="1"/>
                  </a:cubicBezTo>
                  <a:cubicBezTo>
                    <a:pt x="359" y="1"/>
                    <a:pt x="0" y="908"/>
                    <a:pt x="546" y="1405"/>
                  </a:cubicBezTo>
                  <a:cubicBezTo>
                    <a:pt x="1017" y="1405"/>
                    <a:pt x="1401" y="1020"/>
                    <a:pt x="1401" y="549"/>
                  </a:cubicBezTo>
                  <a:cubicBezTo>
                    <a:pt x="1579" y="325"/>
                    <a:pt x="1411" y="0"/>
                    <a:pt x="1136" y="0"/>
                  </a:cubicBezTo>
                  <a:close/>
                </a:path>
              </a:pathLst>
            </a:custGeom>
            <a:solidFill>
              <a:srgbClr val="61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6" name="Google Shape;15236;p73"/>
            <p:cNvSpPr/>
            <p:nvPr/>
          </p:nvSpPr>
          <p:spPr>
            <a:xfrm>
              <a:off x="3831653" y="3105185"/>
              <a:ext cx="41133" cy="36507"/>
            </a:xfrm>
            <a:custGeom>
              <a:avLst/>
              <a:gdLst/>
              <a:ahLst/>
              <a:cxnLst/>
              <a:rect l="l" t="t" r="r" b="b"/>
              <a:pathLst>
                <a:path w="1574" h="1397" extrusionOk="0">
                  <a:moveTo>
                    <a:pt x="1135" y="0"/>
                  </a:moveTo>
                  <a:cubicBezTo>
                    <a:pt x="1124" y="0"/>
                    <a:pt x="1112" y="1"/>
                    <a:pt x="1100" y="2"/>
                  </a:cubicBezTo>
                  <a:cubicBezTo>
                    <a:pt x="1093" y="2"/>
                    <a:pt x="1085" y="2"/>
                    <a:pt x="1077" y="2"/>
                  </a:cubicBezTo>
                  <a:cubicBezTo>
                    <a:pt x="352" y="2"/>
                    <a:pt x="0" y="902"/>
                    <a:pt x="543" y="1396"/>
                  </a:cubicBezTo>
                  <a:cubicBezTo>
                    <a:pt x="1014" y="1396"/>
                    <a:pt x="1399" y="1012"/>
                    <a:pt x="1399" y="541"/>
                  </a:cubicBezTo>
                  <a:lnTo>
                    <a:pt x="1389" y="541"/>
                  </a:lnTo>
                  <a:cubicBezTo>
                    <a:pt x="1574" y="328"/>
                    <a:pt x="1412" y="0"/>
                    <a:pt x="1135"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7" name="Google Shape;15237;p73"/>
            <p:cNvSpPr/>
            <p:nvPr/>
          </p:nvSpPr>
          <p:spPr>
            <a:xfrm>
              <a:off x="3831574" y="3173313"/>
              <a:ext cx="41289" cy="36742"/>
            </a:xfrm>
            <a:custGeom>
              <a:avLst/>
              <a:gdLst/>
              <a:ahLst/>
              <a:cxnLst/>
              <a:rect l="l" t="t" r="r" b="b"/>
              <a:pathLst>
                <a:path w="1580" h="1406" extrusionOk="0">
                  <a:moveTo>
                    <a:pt x="1137" y="0"/>
                  </a:moveTo>
                  <a:cubicBezTo>
                    <a:pt x="1129" y="0"/>
                    <a:pt x="1121" y="1"/>
                    <a:pt x="1113" y="1"/>
                  </a:cubicBezTo>
                  <a:cubicBezTo>
                    <a:pt x="1109" y="1"/>
                    <a:pt x="1105" y="1"/>
                    <a:pt x="1101" y="1"/>
                  </a:cubicBezTo>
                  <a:cubicBezTo>
                    <a:pt x="359" y="1"/>
                    <a:pt x="0" y="908"/>
                    <a:pt x="546" y="1405"/>
                  </a:cubicBezTo>
                  <a:cubicBezTo>
                    <a:pt x="1017" y="1405"/>
                    <a:pt x="1402" y="1020"/>
                    <a:pt x="1402" y="549"/>
                  </a:cubicBezTo>
                  <a:cubicBezTo>
                    <a:pt x="1579" y="325"/>
                    <a:pt x="1411" y="0"/>
                    <a:pt x="1137" y="0"/>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8" name="Google Shape;15238;p73"/>
            <p:cNvSpPr/>
            <p:nvPr/>
          </p:nvSpPr>
          <p:spPr>
            <a:xfrm>
              <a:off x="3550310" y="2939375"/>
              <a:ext cx="101786" cy="65854"/>
            </a:xfrm>
            <a:custGeom>
              <a:avLst/>
              <a:gdLst/>
              <a:ahLst/>
              <a:cxnLst/>
              <a:rect l="l" t="t" r="r" b="b"/>
              <a:pathLst>
                <a:path w="3895" h="2520" extrusionOk="0">
                  <a:moveTo>
                    <a:pt x="1847" y="1"/>
                  </a:moveTo>
                  <a:cubicBezTo>
                    <a:pt x="1606" y="1"/>
                    <a:pt x="1423" y="193"/>
                    <a:pt x="1423" y="424"/>
                  </a:cubicBezTo>
                  <a:lnTo>
                    <a:pt x="1423" y="453"/>
                  </a:lnTo>
                  <a:lnTo>
                    <a:pt x="1423" y="481"/>
                  </a:lnTo>
                  <a:cubicBezTo>
                    <a:pt x="1433" y="674"/>
                    <a:pt x="1270" y="837"/>
                    <a:pt x="1068" y="837"/>
                  </a:cubicBezTo>
                  <a:cubicBezTo>
                    <a:pt x="837" y="837"/>
                    <a:pt x="644" y="1030"/>
                    <a:pt x="644" y="1260"/>
                  </a:cubicBezTo>
                  <a:cubicBezTo>
                    <a:pt x="644" y="1280"/>
                    <a:pt x="654" y="1308"/>
                    <a:pt x="654" y="1337"/>
                  </a:cubicBezTo>
                  <a:cubicBezTo>
                    <a:pt x="683" y="1481"/>
                    <a:pt x="568" y="1616"/>
                    <a:pt x="423" y="1616"/>
                  </a:cubicBezTo>
                  <a:cubicBezTo>
                    <a:pt x="193" y="1616"/>
                    <a:pt x="0" y="1808"/>
                    <a:pt x="0" y="2039"/>
                  </a:cubicBezTo>
                  <a:lnTo>
                    <a:pt x="0" y="2097"/>
                  </a:lnTo>
                  <a:cubicBezTo>
                    <a:pt x="0" y="2337"/>
                    <a:pt x="193" y="2520"/>
                    <a:pt x="423" y="2520"/>
                  </a:cubicBezTo>
                  <a:lnTo>
                    <a:pt x="1923" y="2520"/>
                  </a:lnTo>
                  <a:cubicBezTo>
                    <a:pt x="2154" y="2520"/>
                    <a:pt x="2337" y="2337"/>
                    <a:pt x="2337" y="2097"/>
                  </a:cubicBezTo>
                  <a:lnTo>
                    <a:pt x="2337" y="2030"/>
                  </a:lnTo>
                  <a:cubicBezTo>
                    <a:pt x="2337" y="1837"/>
                    <a:pt x="2491" y="1683"/>
                    <a:pt x="2683" y="1683"/>
                  </a:cubicBezTo>
                  <a:lnTo>
                    <a:pt x="3462" y="1683"/>
                  </a:lnTo>
                  <a:cubicBezTo>
                    <a:pt x="3702" y="1683"/>
                    <a:pt x="3885" y="1491"/>
                    <a:pt x="3885" y="1260"/>
                  </a:cubicBezTo>
                  <a:lnTo>
                    <a:pt x="3895" y="1260"/>
                  </a:lnTo>
                  <a:cubicBezTo>
                    <a:pt x="3895" y="1030"/>
                    <a:pt x="3702" y="847"/>
                    <a:pt x="3472" y="847"/>
                  </a:cubicBezTo>
                  <a:cubicBezTo>
                    <a:pt x="3318" y="847"/>
                    <a:pt x="3202" y="703"/>
                    <a:pt x="3231" y="549"/>
                  </a:cubicBezTo>
                  <a:cubicBezTo>
                    <a:pt x="3241" y="520"/>
                    <a:pt x="3241" y="481"/>
                    <a:pt x="3241" y="453"/>
                  </a:cubicBezTo>
                  <a:lnTo>
                    <a:pt x="3241" y="424"/>
                  </a:lnTo>
                  <a:cubicBezTo>
                    <a:pt x="3241" y="193"/>
                    <a:pt x="3058" y="1"/>
                    <a:pt x="2827" y="1"/>
                  </a:cubicBezTo>
                  <a:close/>
                </a:path>
              </a:pathLst>
            </a:custGeom>
            <a:solidFill>
              <a:srgbClr val="6177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9" name="Google Shape;15239;p73"/>
            <p:cNvSpPr/>
            <p:nvPr/>
          </p:nvSpPr>
          <p:spPr>
            <a:xfrm>
              <a:off x="3568655" y="2939375"/>
              <a:ext cx="83441" cy="65854"/>
            </a:xfrm>
            <a:custGeom>
              <a:avLst/>
              <a:gdLst/>
              <a:ahLst/>
              <a:cxnLst/>
              <a:rect l="l" t="t" r="r" b="b"/>
              <a:pathLst>
                <a:path w="3193" h="2520" extrusionOk="0">
                  <a:moveTo>
                    <a:pt x="1837" y="1"/>
                  </a:moveTo>
                  <a:cubicBezTo>
                    <a:pt x="1606" y="1"/>
                    <a:pt x="1423" y="193"/>
                    <a:pt x="1423" y="424"/>
                  </a:cubicBezTo>
                  <a:lnTo>
                    <a:pt x="1423" y="453"/>
                  </a:lnTo>
                  <a:lnTo>
                    <a:pt x="1423" y="481"/>
                  </a:lnTo>
                  <a:cubicBezTo>
                    <a:pt x="1423" y="674"/>
                    <a:pt x="1270" y="837"/>
                    <a:pt x="1068" y="837"/>
                  </a:cubicBezTo>
                  <a:cubicBezTo>
                    <a:pt x="808" y="837"/>
                    <a:pt x="606" y="1078"/>
                    <a:pt x="654" y="1337"/>
                  </a:cubicBezTo>
                  <a:cubicBezTo>
                    <a:pt x="683" y="1481"/>
                    <a:pt x="568" y="1616"/>
                    <a:pt x="423" y="1616"/>
                  </a:cubicBezTo>
                  <a:cubicBezTo>
                    <a:pt x="193" y="1616"/>
                    <a:pt x="0" y="1808"/>
                    <a:pt x="0" y="2039"/>
                  </a:cubicBezTo>
                  <a:lnTo>
                    <a:pt x="0" y="2097"/>
                  </a:lnTo>
                  <a:cubicBezTo>
                    <a:pt x="0" y="2337"/>
                    <a:pt x="193" y="2520"/>
                    <a:pt x="423" y="2520"/>
                  </a:cubicBezTo>
                  <a:lnTo>
                    <a:pt x="1221" y="2520"/>
                  </a:lnTo>
                  <a:cubicBezTo>
                    <a:pt x="1452" y="2520"/>
                    <a:pt x="1635" y="2337"/>
                    <a:pt x="1635" y="2097"/>
                  </a:cubicBezTo>
                  <a:lnTo>
                    <a:pt x="1635" y="2030"/>
                  </a:lnTo>
                  <a:cubicBezTo>
                    <a:pt x="1635" y="1837"/>
                    <a:pt x="1789" y="1683"/>
                    <a:pt x="1981" y="1683"/>
                  </a:cubicBezTo>
                  <a:lnTo>
                    <a:pt x="2760" y="1683"/>
                  </a:lnTo>
                  <a:cubicBezTo>
                    <a:pt x="3000" y="1683"/>
                    <a:pt x="3183" y="1491"/>
                    <a:pt x="3183" y="1260"/>
                  </a:cubicBezTo>
                  <a:lnTo>
                    <a:pt x="3193" y="1260"/>
                  </a:lnTo>
                  <a:cubicBezTo>
                    <a:pt x="3193" y="1030"/>
                    <a:pt x="3000" y="847"/>
                    <a:pt x="2770" y="847"/>
                  </a:cubicBezTo>
                  <a:cubicBezTo>
                    <a:pt x="2616" y="847"/>
                    <a:pt x="2500" y="703"/>
                    <a:pt x="2529" y="549"/>
                  </a:cubicBezTo>
                  <a:cubicBezTo>
                    <a:pt x="2539" y="520"/>
                    <a:pt x="2539" y="481"/>
                    <a:pt x="2539" y="453"/>
                  </a:cubicBezTo>
                  <a:lnTo>
                    <a:pt x="2539" y="424"/>
                  </a:lnTo>
                  <a:cubicBezTo>
                    <a:pt x="2539" y="193"/>
                    <a:pt x="2356" y="1"/>
                    <a:pt x="2125"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0" name="Google Shape;15240;p73"/>
            <p:cNvSpPr/>
            <p:nvPr/>
          </p:nvSpPr>
          <p:spPr>
            <a:xfrm>
              <a:off x="3633725" y="2986100"/>
              <a:ext cx="90993" cy="65880"/>
            </a:xfrm>
            <a:custGeom>
              <a:avLst/>
              <a:gdLst/>
              <a:ahLst/>
              <a:cxnLst/>
              <a:rect l="l" t="t" r="r" b="b"/>
              <a:pathLst>
                <a:path w="3482" h="2521" extrusionOk="0">
                  <a:moveTo>
                    <a:pt x="3066" y="1"/>
                  </a:moveTo>
                  <a:cubicBezTo>
                    <a:pt x="3061" y="1"/>
                    <a:pt x="3055" y="1"/>
                    <a:pt x="3049" y="1"/>
                  </a:cubicBezTo>
                  <a:lnTo>
                    <a:pt x="2107" y="1"/>
                  </a:lnTo>
                  <a:cubicBezTo>
                    <a:pt x="1876" y="1"/>
                    <a:pt x="1684" y="184"/>
                    <a:pt x="1684" y="415"/>
                  </a:cubicBezTo>
                  <a:lnTo>
                    <a:pt x="1684" y="482"/>
                  </a:lnTo>
                  <a:cubicBezTo>
                    <a:pt x="1693" y="674"/>
                    <a:pt x="1539" y="838"/>
                    <a:pt x="1347" y="838"/>
                  </a:cubicBezTo>
                  <a:lnTo>
                    <a:pt x="558" y="838"/>
                  </a:lnTo>
                  <a:cubicBezTo>
                    <a:pt x="1" y="838"/>
                    <a:pt x="1" y="1684"/>
                    <a:pt x="558" y="1684"/>
                  </a:cubicBezTo>
                  <a:cubicBezTo>
                    <a:pt x="563" y="1684"/>
                    <a:pt x="568" y="1684"/>
                    <a:pt x="573" y="1684"/>
                  </a:cubicBezTo>
                  <a:cubicBezTo>
                    <a:pt x="720" y="1684"/>
                    <a:pt x="827" y="1823"/>
                    <a:pt x="799" y="1972"/>
                  </a:cubicBezTo>
                  <a:cubicBezTo>
                    <a:pt x="789" y="2001"/>
                    <a:pt x="789" y="2040"/>
                    <a:pt x="789" y="2069"/>
                  </a:cubicBezTo>
                  <a:lnTo>
                    <a:pt x="789" y="2097"/>
                  </a:lnTo>
                  <a:cubicBezTo>
                    <a:pt x="789" y="2338"/>
                    <a:pt x="972" y="2521"/>
                    <a:pt x="1212" y="2521"/>
                  </a:cubicBezTo>
                  <a:lnTo>
                    <a:pt x="1645" y="2521"/>
                  </a:lnTo>
                  <a:cubicBezTo>
                    <a:pt x="1876" y="2521"/>
                    <a:pt x="2068" y="2338"/>
                    <a:pt x="2068" y="2097"/>
                  </a:cubicBezTo>
                  <a:lnTo>
                    <a:pt x="2068" y="2069"/>
                  </a:lnTo>
                  <a:lnTo>
                    <a:pt x="2068" y="2049"/>
                  </a:lnTo>
                  <a:cubicBezTo>
                    <a:pt x="2059" y="1847"/>
                    <a:pt x="2222" y="1684"/>
                    <a:pt x="2424" y="1684"/>
                  </a:cubicBezTo>
                  <a:cubicBezTo>
                    <a:pt x="2684" y="1684"/>
                    <a:pt x="2876" y="1444"/>
                    <a:pt x="2837" y="1194"/>
                  </a:cubicBezTo>
                  <a:cubicBezTo>
                    <a:pt x="2809" y="1049"/>
                    <a:pt x="2914" y="905"/>
                    <a:pt x="3068" y="905"/>
                  </a:cubicBezTo>
                  <a:cubicBezTo>
                    <a:pt x="3299" y="905"/>
                    <a:pt x="3482" y="722"/>
                    <a:pt x="3482" y="482"/>
                  </a:cubicBezTo>
                  <a:lnTo>
                    <a:pt x="3482" y="424"/>
                  </a:lnTo>
                  <a:cubicBezTo>
                    <a:pt x="3482" y="190"/>
                    <a:pt x="3299" y="1"/>
                    <a:pt x="30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1" name="Google Shape;15241;p73"/>
            <p:cNvSpPr/>
            <p:nvPr/>
          </p:nvSpPr>
          <p:spPr>
            <a:xfrm>
              <a:off x="3657610" y="2986100"/>
              <a:ext cx="67108" cy="63868"/>
            </a:xfrm>
            <a:custGeom>
              <a:avLst/>
              <a:gdLst/>
              <a:ahLst/>
              <a:cxnLst/>
              <a:rect l="l" t="t" r="r" b="b"/>
              <a:pathLst>
                <a:path w="2568" h="2444" extrusionOk="0">
                  <a:moveTo>
                    <a:pt x="2161" y="1"/>
                  </a:moveTo>
                  <a:cubicBezTo>
                    <a:pt x="2156" y="1"/>
                    <a:pt x="2150" y="1"/>
                    <a:pt x="2145" y="1"/>
                  </a:cubicBezTo>
                  <a:lnTo>
                    <a:pt x="2106" y="1"/>
                  </a:lnTo>
                  <a:cubicBezTo>
                    <a:pt x="1875" y="1"/>
                    <a:pt x="1693" y="184"/>
                    <a:pt x="1693" y="415"/>
                  </a:cubicBezTo>
                  <a:lnTo>
                    <a:pt x="1693" y="482"/>
                  </a:lnTo>
                  <a:cubicBezTo>
                    <a:pt x="1693" y="674"/>
                    <a:pt x="1539" y="838"/>
                    <a:pt x="1347" y="838"/>
                  </a:cubicBezTo>
                  <a:lnTo>
                    <a:pt x="568" y="838"/>
                  </a:lnTo>
                  <a:cubicBezTo>
                    <a:pt x="0" y="838"/>
                    <a:pt x="0" y="1684"/>
                    <a:pt x="568" y="1684"/>
                  </a:cubicBezTo>
                  <a:cubicBezTo>
                    <a:pt x="572" y="1684"/>
                    <a:pt x="577" y="1684"/>
                    <a:pt x="582" y="1684"/>
                  </a:cubicBezTo>
                  <a:cubicBezTo>
                    <a:pt x="729" y="1684"/>
                    <a:pt x="836" y="1823"/>
                    <a:pt x="808" y="1972"/>
                  </a:cubicBezTo>
                  <a:cubicBezTo>
                    <a:pt x="798" y="2001"/>
                    <a:pt x="789" y="2040"/>
                    <a:pt x="789" y="2069"/>
                  </a:cubicBezTo>
                  <a:lnTo>
                    <a:pt x="789" y="2097"/>
                  </a:lnTo>
                  <a:cubicBezTo>
                    <a:pt x="693" y="2242"/>
                    <a:pt x="798" y="2444"/>
                    <a:pt x="971" y="2444"/>
                  </a:cubicBezTo>
                  <a:cubicBezTo>
                    <a:pt x="1145" y="2444"/>
                    <a:pt x="1250" y="2242"/>
                    <a:pt x="1154" y="2097"/>
                  </a:cubicBezTo>
                  <a:lnTo>
                    <a:pt x="1154" y="2069"/>
                  </a:lnTo>
                  <a:lnTo>
                    <a:pt x="1154" y="2049"/>
                  </a:lnTo>
                  <a:cubicBezTo>
                    <a:pt x="1145" y="1847"/>
                    <a:pt x="1308" y="1684"/>
                    <a:pt x="1510" y="1684"/>
                  </a:cubicBezTo>
                  <a:cubicBezTo>
                    <a:pt x="1770" y="1684"/>
                    <a:pt x="1962" y="1444"/>
                    <a:pt x="1923" y="1194"/>
                  </a:cubicBezTo>
                  <a:cubicBezTo>
                    <a:pt x="1895" y="1049"/>
                    <a:pt x="2000" y="905"/>
                    <a:pt x="2154" y="905"/>
                  </a:cubicBezTo>
                  <a:cubicBezTo>
                    <a:pt x="2385" y="905"/>
                    <a:pt x="2568" y="722"/>
                    <a:pt x="2568" y="482"/>
                  </a:cubicBezTo>
                  <a:lnTo>
                    <a:pt x="2568" y="424"/>
                  </a:lnTo>
                  <a:cubicBezTo>
                    <a:pt x="2568" y="190"/>
                    <a:pt x="2385" y="1"/>
                    <a:pt x="216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2" name="Google Shape;15242;p73"/>
            <p:cNvSpPr/>
            <p:nvPr/>
          </p:nvSpPr>
          <p:spPr>
            <a:xfrm>
              <a:off x="3723438" y="2950298"/>
              <a:ext cx="126142" cy="143154"/>
            </a:xfrm>
            <a:custGeom>
              <a:avLst/>
              <a:gdLst/>
              <a:ahLst/>
              <a:cxnLst/>
              <a:rect l="l" t="t" r="r" b="b"/>
              <a:pathLst>
                <a:path w="4827" h="5478" extrusionOk="0">
                  <a:moveTo>
                    <a:pt x="4772" y="1"/>
                  </a:moveTo>
                  <a:cubicBezTo>
                    <a:pt x="4765" y="1"/>
                    <a:pt x="4758" y="2"/>
                    <a:pt x="4751" y="6"/>
                  </a:cubicBezTo>
                  <a:cubicBezTo>
                    <a:pt x="3289" y="640"/>
                    <a:pt x="2107" y="1785"/>
                    <a:pt x="1270" y="2842"/>
                  </a:cubicBezTo>
                  <a:cubicBezTo>
                    <a:pt x="1078" y="3083"/>
                    <a:pt x="905" y="3314"/>
                    <a:pt x="751" y="3544"/>
                  </a:cubicBezTo>
                  <a:cubicBezTo>
                    <a:pt x="414" y="4016"/>
                    <a:pt x="164" y="4439"/>
                    <a:pt x="1" y="4727"/>
                  </a:cubicBezTo>
                  <a:cubicBezTo>
                    <a:pt x="164" y="4766"/>
                    <a:pt x="308" y="4833"/>
                    <a:pt x="443" y="4929"/>
                  </a:cubicBezTo>
                  <a:lnTo>
                    <a:pt x="462" y="4948"/>
                  </a:lnTo>
                  <a:lnTo>
                    <a:pt x="510" y="4987"/>
                  </a:lnTo>
                  <a:lnTo>
                    <a:pt x="530" y="5006"/>
                  </a:lnTo>
                  <a:lnTo>
                    <a:pt x="549" y="5016"/>
                  </a:lnTo>
                  <a:lnTo>
                    <a:pt x="597" y="5064"/>
                  </a:lnTo>
                  <a:cubicBezTo>
                    <a:pt x="722" y="5179"/>
                    <a:pt x="818" y="5323"/>
                    <a:pt x="885" y="5477"/>
                  </a:cubicBezTo>
                  <a:cubicBezTo>
                    <a:pt x="1145" y="5275"/>
                    <a:pt x="1520" y="4968"/>
                    <a:pt x="1943" y="4564"/>
                  </a:cubicBezTo>
                  <a:cubicBezTo>
                    <a:pt x="2135" y="4371"/>
                    <a:pt x="2347" y="4169"/>
                    <a:pt x="2559" y="3939"/>
                  </a:cubicBezTo>
                  <a:cubicBezTo>
                    <a:pt x="3462" y="2948"/>
                    <a:pt x="4424" y="1612"/>
                    <a:pt x="4818" y="73"/>
                  </a:cubicBezTo>
                  <a:cubicBezTo>
                    <a:pt x="4826" y="34"/>
                    <a:pt x="4802" y="1"/>
                    <a:pt x="4772"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3" name="Google Shape;15243;p73"/>
            <p:cNvSpPr/>
            <p:nvPr/>
          </p:nvSpPr>
          <p:spPr>
            <a:xfrm>
              <a:off x="3743037" y="3024567"/>
              <a:ext cx="47274" cy="45000"/>
            </a:xfrm>
            <a:custGeom>
              <a:avLst/>
              <a:gdLst/>
              <a:ahLst/>
              <a:cxnLst/>
              <a:rect l="l" t="t" r="r" b="b"/>
              <a:pathLst>
                <a:path w="1809" h="1722" extrusionOk="0">
                  <a:moveTo>
                    <a:pt x="520" y="0"/>
                  </a:moveTo>
                  <a:cubicBezTo>
                    <a:pt x="328" y="241"/>
                    <a:pt x="155" y="472"/>
                    <a:pt x="1" y="702"/>
                  </a:cubicBezTo>
                  <a:lnTo>
                    <a:pt x="1193" y="1722"/>
                  </a:lnTo>
                  <a:cubicBezTo>
                    <a:pt x="1385" y="1529"/>
                    <a:pt x="1597" y="1318"/>
                    <a:pt x="1809" y="1097"/>
                  </a:cubicBezTo>
                  <a:lnTo>
                    <a:pt x="520" y="0"/>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4" name="Google Shape;15244;p73"/>
            <p:cNvSpPr/>
            <p:nvPr/>
          </p:nvSpPr>
          <p:spPr>
            <a:xfrm>
              <a:off x="3641016" y="3064392"/>
              <a:ext cx="117884" cy="81586"/>
            </a:xfrm>
            <a:custGeom>
              <a:avLst/>
              <a:gdLst/>
              <a:ahLst/>
              <a:cxnLst/>
              <a:rect l="l" t="t" r="r" b="b"/>
              <a:pathLst>
                <a:path w="4511" h="3122" extrusionOk="0">
                  <a:moveTo>
                    <a:pt x="3121" y="1"/>
                  </a:moveTo>
                  <a:cubicBezTo>
                    <a:pt x="2857" y="1"/>
                    <a:pt x="2592" y="82"/>
                    <a:pt x="2366" y="246"/>
                  </a:cubicBezTo>
                  <a:cubicBezTo>
                    <a:pt x="2183" y="371"/>
                    <a:pt x="2039" y="544"/>
                    <a:pt x="1943" y="736"/>
                  </a:cubicBezTo>
                  <a:cubicBezTo>
                    <a:pt x="1914" y="794"/>
                    <a:pt x="1895" y="852"/>
                    <a:pt x="1876" y="919"/>
                  </a:cubicBezTo>
                  <a:cubicBezTo>
                    <a:pt x="1828" y="1073"/>
                    <a:pt x="1770" y="1227"/>
                    <a:pt x="1693" y="1380"/>
                  </a:cubicBezTo>
                  <a:cubicBezTo>
                    <a:pt x="1568" y="1573"/>
                    <a:pt x="1405" y="1736"/>
                    <a:pt x="1203" y="1861"/>
                  </a:cubicBezTo>
                  <a:cubicBezTo>
                    <a:pt x="1087" y="1929"/>
                    <a:pt x="962" y="1986"/>
                    <a:pt x="828" y="2034"/>
                  </a:cubicBezTo>
                  <a:cubicBezTo>
                    <a:pt x="731" y="2063"/>
                    <a:pt x="635" y="2092"/>
                    <a:pt x="539" y="2121"/>
                  </a:cubicBezTo>
                  <a:cubicBezTo>
                    <a:pt x="491" y="2131"/>
                    <a:pt x="308" y="2179"/>
                    <a:pt x="145" y="2217"/>
                  </a:cubicBezTo>
                  <a:cubicBezTo>
                    <a:pt x="39" y="2236"/>
                    <a:pt x="1" y="2361"/>
                    <a:pt x="78" y="2438"/>
                  </a:cubicBezTo>
                  <a:cubicBezTo>
                    <a:pt x="637" y="2956"/>
                    <a:pt x="1256" y="3122"/>
                    <a:pt x="1821" y="3122"/>
                  </a:cubicBezTo>
                  <a:cubicBezTo>
                    <a:pt x="2830" y="3122"/>
                    <a:pt x="3664" y="2592"/>
                    <a:pt x="3664" y="2592"/>
                  </a:cubicBezTo>
                  <a:cubicBezTo>
                    <a:pt x="3770" y="2525"/>
                    <a:pt x="3866" y="2448"/>
                    <a:pt x="3953" y="2361"/>
                  </a:cubicBezTo>
                  <a:cubicBezTo>
                    <a:pt x="4357" y="1996"/>
                    <a:pt x="4511" y="1429"/>
                    <a:pt x="4357" y="909"/>
                  </a:cubicBezTo>
                  <a:cubicBezTo>
                    <a:pt x="4299" y="707"/>
                    <a:pt x="4184" y="525"/>
                    <a:pt x="4030" y="380"/>
                  </a:cubicBezTo>
                  <a:lnTo>
                    <a:pt x="3982" y="332"/>
                  </a:lnTo>
                  <a:lnTo>
                    <a:pt x="3962" y="323"/>
                  </a:lnTo>
                  <a:lnTo>
                    <a:pt x="3943" y="303"/>
                  </a:lnTo>
                  <a:lnTo>
                    <a:pt x="3895" y="265"/>
                  </a:lnTo>
                  <a:lnTo>
                    <a:pt x="3876" y="246"/>
                  </a:lnTo>
                  <a:cubicBezTo>
                    <a:pt x="3650" y="82"/>
                    <a:pt x="3385" y="1"/>
                    <a:pt x="3121"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5" name="Google Shape;15245;p73"/>
            <p:cNvSpPr/>
            <p:nvPr/>
          </p:nvSpPr>
          <p:spPr>
            <a:xfrm>
              <a:off x="3662628" y="3064210"/>
              <a:ext cx="92509" cy="58694"/>
            </a:xfrm>
            <a:custGeom>
              <a:avLst/>
              <a:gdLst/>
              <a:ahLst/>
              <a:cxnLst/>
              <a:rect l="l" t="t" r="r" b="b"/>
              <a:pathLst>
                <a:path w="3540" h="2246" extrusionOk="0">
                  <a:moveTo>
                    <a:pt x="2294" y="0"/>
                  </a:moveTo>
                  <a:cubicBezTo>
                    <a:pt x="2030" y="0"/>
                    <a:pt x="1765" y="84"/>
                    <a:pt x="1539" y="253"/>
                  </a:cubicBezTo>
                  <a:cubicBezTo>
                    <a:pt x="1356" y="378"/>
                    <a:pt x="1212" y="551"/>
                    <a:pt x="1116" y="743"/>
                  </a:cubicBezTo>
                  <a:cubicBezTo>
                    <a:pt x="1087" y="801"/>
                    <a:pt x="1058" y="859"/>
                    <a:pt x="1039" y="926"/>
                  </a:cubicBezTo>
                  <a:cubicBezTo>
                    <a:pt x="1001" y="1080"/>
                    <a:pt x="943" y="1234"/>
                    <a:pt x="866" y="1387"/>
                  </a:cubicBezTo>
                  <a:cubicBezTo>
                    <a:pt x="741" y="1580"/>
                    <a:pt x="578" y="1743"/>
                    <a:pt x="376" y="1868"/>
                  </a:cubicBezTo>
                  <a:cubicBezTo>
                    <a:pt x="260" y="1936"/>
                    <a:pt x="135" y="1993"/>
                    <a:pt x="1" y="2041"/>
                  </a:cubicBezTo>
                  <a:cubicBezTo>
                    <a:pt x="345" y="2190"/>
                    <a:pt x="692" y="2246"/>
                    <a:pt x="1021" y="2246"/>
                  </a:cubicBezTo>
                  <a:cubicBezTo>
                    <a:pt x="2033" y="2246"/>
                    <a:pt x="2866" y="1714"/>
                    <a:pt x="2866" y="1714"/>
                  </a:cubicBezTo>
                  <a:cubicBezTo>
                    <a:pt x="2972" y="1647"/>
                    <a:pt x="3068" y="1570"/>
                    <a:pt x="3155" y="1484"/>
                  </a:cubicBezTo>
                  <a:cubicBezTo>
                    <a:pt x="3328" y="1320"/>
                    <a:pt x="3453" y="1128"/>
                    <a:pt x="3539" y="907"/>
                  </a:cubicBezTo>
                  <a:cubicBezTo>
                    <a:pt x="3472" y="705"/>
                    <a:pt x="3357" y="522"/>
                    <a:pt x="3193" y="387"/>
                  </a:cubicBezTo>
                  <a:lnTo>
                    <a:pt x="3155" y="339"/>
                  </a:lnTo>
                  <a:lnTo>
                    <a:pt x="3135" y="320"/>
                  </a:lnTo>
                  <a:lnTo>
                    <a:pt x="3116" y="310"/>
                  </a:lnTo>
                  <a:lnTo>
                    <a:pt x="3068" y="272"/>
                  </a:lnTo>
                  <a:lnTo>
                    <a:pt x="3049" y="253"/>
                  </a:lnTo>
                  <a:cubicBezTo>
                    <a:pt x="2823" y="84"/>
                    <a:pt x="2558" y="0"/>
                    <a:pt x="2294"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46" name="Google Shape;15246;p73"/>
          <p:cNvGrpSpPr/>
          <p:nvPr/>
        </p:nvGrpSpPr>
        <p:grpSpPr>
          <a:xfrm>
            <a:off x="2640873" y="2891631"/>
            <a:ext cx="366404" cy="366404"/>
            <a:chOff x="2640873" y="2891631"/>
            <a:chExt cx="366404" cy="366404"/>
          </a:xfrm>
        </p:grpSpPr>
        <p:sp>
          <p:nvSpPr>
            <p:cNvPr id="15247" name="Google Shape;15247;p73"/>
            <p:cNvSpPr/>
            <p:nvPr/>
          </p:nvSpPr>
          <p:spPr>
            <a:xfrm>
              <a:off x="2696405" y="2945646"/>
              <a:ext cx="310872" cy="312388"/>
            </a:xfrm>
            <a:custGeom>
              <a:avLst/>
              <a:gdLst/>
              <a:ahLst/>
              <a:cxnLst/>
              <a:rect l="l" t="t" r="r" b="b"/>
              <a:pathLst>
                <a:path w="11896" h="11954" extrusionOk="0">
                  <a:moveTo>
                    <a:pt x="703" y="1"/>
                  </a:moveTo>
                  <a:cubicBezTo>
                    <a:pt x="318" y="1"/>
                    <a:pt x="1" y="318"/>
                    <a:pt x="1" y="703"/>
                  </a:cubicBezTo>
                  <a:lnTo>
                    <a:pt x="1" y="11425"/>
                  </a:lnTo>
                  <a:cubicBezTo>
                    <a:pt x="1" y="11713"/>
                    <a:pt x="232" y="11954"/>
                    <a:pt x="520" y="11954"/>
                  </a:cubicBezTo>
                  <a:lnTo>
                    <a:pt x="1790" y="11954"/>
                  </a:lnTo>
                  <a:cubicBezTo>
                    <a:pt x="2078" y="11954"/>
                    <a:pt x="2309" y="11713"/>
                    <a:pt x="2309" y="11425"/>
                  </a:cubicBezTo>
                  <a:lnTo>
                    <a:pt x="2309" y="2309"/>
                  </a:lnTo>
                  <a:lnTo>
                    <a:pt x="11377" y="2309"/>
                  </a:lnTo>
                  <a:cubicBezTo>
                    <a:pt x="11665" y="2309"/>
                    <a:pt x="11896" y="2078"/>
                    <a:pt x="11896" y="1790"/>
                  </a:cubicBezTo>
                  <a:lnTo>
                    <a:pt x="11896" y="520"/>
                  </a:lnTo>
                  <a:cubicBezTo>
                    <a:pt x="11896" y="232"/>
                    <a:pt x="11665" y="1"/>
                    <a:pt x="11377"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8" name="Google Shape;15248;p73"/>
            <p:cNvSpPr/>
            <p:nvPr/>
          </p:nvSpPr>
          <p:spPr>
            <a:xfrm>
              <a:off x="2696405" y="3118539"/>
              <a:ext cx="60340" cy="57073"/>
            </a:xfrm>
            <a:custGeom>
              <a:avLst/>
              <a:gdLst/>
              <a:ahLst/>
              <a:cxnLst/>
              <a:rect l="l" t="t" r="r" b="b"/>
              <a:pathLst>
                <a:path w="2309" h="2184" extrusionOk="0">
                  <a:moveTo>
                    <a:pt x="1" y="1"/>
                  </a:moveTo>
                  <a:lnTo>
                    <a:pt x="1" y="2184"/>
                  </a:lnTo>
                  <a:lnTo>
                    <a:pt x="2309" y="2184"/>
                  </a:lnTo>
                  <a:lnTo>
                    <a:pt x="2309"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9" name="Google Shape;15249;p73"/>
            <p:cNvSpPr/>
            <p:nvPr/>
          </p:nvSpPr>
          <p:spPr>
            <a:xfrm>
              <a:off x="2864776" y="2945646"/>
              <a:ext cx="26420" cy="60340"/>
            </a:xfrm>
            <a:custGeom>
              <a:avLst/>
              <a:gdLst/>
              <a:ahLst/>
              <a:cxnLst/>
              <a:rect l="l" t="t" r="r" b="b"/>
              <a:pathLst>
                <a:path w="1011" h="2309" extrusionOk="0">
                  <a:moveTo>
                    <a:pt x="1" y="1"/>
                  </a:moveTo>
                  <a:lnTo>
                    <a:pt x="1" y="2309"/>
                  </a:lnTo>
                  <a:lnTo>
                    <a:pt x="1010" y="2309"/>
                  </a:lnTo>
                  <a:lnTo>
                    <a:pt x="101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0" name="Google Shape;15250;p73"/>
            <p:cNvSpPr/>
            <p:nvPr/>
          </p:nvSpPr>
          <p:spPr>
            <a:xfrm>
              <a:off x="2640873" y="2891631"/>
              <a:ext cx="310872" cy="312127"/>
            </a:xfrm>
            <a:custGeom>
              <a:avLst/>
              <a:gdLst/>
              <a:ahLst/>
              <a:cxnLst/>
              <a:rect l="l" t="t" r="r" b="b"/>
              <a:pathLst>
                <a:path w="11896" h="11944" extrusionOk="0">
                  <a:moveTo>
                    <a:pt x="10099" y="0"/>
                  </a:moveTo>
                  <a:cubicBezTo>
                    <a:pt x="9810" y="0"/>
                    <a:pt x="9588" y="228"/>
                    <a:pt x="9578" y="520"/>
                  </a:cubicBezTo>
                  <a:lnTo>
                    <a:pt x="9578" y="9626"/>
                  </a:lnTo>
                  <a:lnTo>
                    <a:pt x="520" y="9626"/>
                  </a:lnTo>
                  <a:cubicBezTo>
                    <a:pt x="232" y="9626"/>
                    <a:pt x="1" y="9867"/>
                    <a:pt x="1" y="10155"/>
                  </a:cubicBezTo>
                  <a:lnTo>
                    <a:pt x="1" y="11415"/>
                  </a:lnTo>
                  <a:cubicBezTo>
                    <a:pt x="1" y="11703"/>
                    <a:pt x="232" y="11944"/>
                    <a:pt x="520" y="11944"/>
                  </a:cubicBezTo>
                  <a:lnTo>
                    <a:pt x="11194" y="11944"/>
                  </a:lnTo>
                  <a:cubicBezTo>
                    <a:pt x="11579" y="11944"/>
                    <a:pt x="11896" y="11626"/>
                    <a:pt x="11896" y="11242"/>
                  </a:cubicBezTo>
                  <a:lnTo>
                    <a:pt x="11896" y="520"/>
                  </a:lnTo>
                  <a:cubicBezTo>
                    <a:pt x="11896" y="231"/>
                    <a:pt x="11665" y="1"/>
                    <a:pt x="11377" y="1"/>
                  </a:cubicBezTo>
                  <a:lnTo>
                    <a:pt x="10117" y="1"/>
                  </a:lnTo>
                  <a:cubicBezTo>
                    <a:pt x="10111" y="0"/>
                    <a:pt x="10105" y="0"/>
                    <a:pt x="10099"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1" name="Google Shape;15251;p73"/>
            <p:cNvSpPr/>
            <p:nvPr/>
          </p:nvSpPr>
          <p:spPr>
            <a:xfrm>
              <a:off x="2821318" y="2972798"/>
              <a:ext cx="11080" cy="33188"/>
            </a:xfrm>
            <a:custGeom>
              <a:avLst/>
              <a:gdLst/>
              <a:ahLst/>
              <a:cxnLst/>
              <a:rect l="l" t="t" r="r" b="b"/>
              <a:pathLst>
                <a:path w="424" h="1270" extrusionOk="0">
                  <a:moveTo>
                    <a:pt x="212" y="1"/>
                  </a:moveTo>
                  <a:cubicBezTo>
                    <a:pt x="111" y="1"/>
                    <a:pt x="10" y="68"/>
                    <a:pt x="0" y="202"/>
                  </a:cubicBezTo>
                  <a:lnTo>
                    <a:pt x="0" y="1270"/>
                  </a:lnTo>
                  <a:lnTo>
                    <a:pt x="423" y="1270"/>
                  </a:lnTo>
                  <a:lnTo>
                    <a:pt x="423"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2" name="Google Shape;15252;p73"/>
            <p:cNvSpPr/>
            <p:nvPr/>
          </p:nvSpPr>
          <p:spPr>
            <a:xfrm>
              <a:off x="2855734" y="2982598"/>
              <a:ext cx="11342" cy="23389"/>
            </a:xfrm>
            <a:custGeom>
              <a:avLst/>
              <a:gdLst/>
              <a:ahLst/>
              <a:cxnLst/>
              <a:rect l="l" t="t" r="r" b="b"/>
              <a:pathLst>
                <a:path w="434" h="895" extrusionOk="0">
                  <a:moveTo>
                    <a:pt x="217" y="1"/>
                  </a:moveTo>
                  <a:cubicBezTo>
                    <a:pt x="113" y="1"/>
                    <a:pt x="10" y="68"/>
                    <a:pt x="1" y="202"/>
                  </a:cubicBezTo>
                  <a:lnTo>
                    <a:pt x="1" y="895"/>
                  </a:lnTo>
                  <a:lnTo>
                    <a:pt x="433" y="895"/>
                  </a:lnTo>
                  <a:lnTo>
                    <a:pt x="433" y="202"/>
                  </a:lnTo>
                  <a:cubicBezTo>
                    <a:pt x="424" y="68"/>
                    <a:pt x="320" y="1"/>
                    <a:pt x="21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3" name="Google Shape;15253;p73"/>
            <p:cNvSpPr/>
            <p:nvPr/>
          </p:nvSpPr>
          <p:spPr>
            <a:xfrm>
              <a:off x="2786379" y="2982598"/>
              <a:ext cx="11080" cy="23389"/>
            </a:xfrm>
            <a:custGeom>
              <a:avLst/>
              <a:gdLst/>
              <a:ahLst/>
              <a:cxnLst/>
              <a:rect l="l" t="t" r="r" b="b"/>
              <a:pathLst>
                <a:path w="424" h="895" extrusionOk="0">
                  <a:moveTo>
                    <a:pt x="212" y="1"/>
                  </a:moveTo>
                  <a:cubicBezTo>
                    <a:pt x="111" y="1"/>
                    <a:pt x="10" y="68"/>
                    <a:pt x="0" y="202"/>
                  </a:cubicBezTo>
                  <a:lnTo>
                    <a:pt x="0" y="895"/>
                  </a:lnTo>
                  <a:lnTo>
                    <a:pt x="424" y="895"/>
                  </a:lnTo>
                  <a:lnTo>
                    <a:pt x="424" y="202"/>
                  </a:lnTo>
                  <a:cubicBezTo>
                    <a:pt x="414" y="68"/>
                    <a:pt x="313" y="1"/>
                    <a:pt x="212"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4" name="Google Shape;15254;p73"/>
            <p:cNvSpPr/>
            <p:nvPr/>
          </p:nvSpPr>
          <p:spPr>
            <a:xfrm>
              <a:off x="2972468" y="2972040"/>
              <a:ext cx="11943" cy="33946"/>
            </a:xfrm>
            <a:custGeom>
              <a:avLst/>
              <a:gdLst/>
              <a:ahLst/>
              <a:cxnLst/>
              <a:rect l="l" t="t" r="r" b="b"/>
              <a:pathLst>
                <a:path w="457" h="1299" extrusionOk="0">
                  <a:moveTo>
                    <a:pt x="227" y="1"/>
                  </a:moveTo>
                  <a:cubicBezTo>
                    <a:pt x="113" y="1"/>
                    <a:pt x="0" y="78"/>
                    <a:pt x="15" y="231"/>
                  </a:cubicBezTo>
                  <a:lnTo>
                    <a:pt x="15" y="1299"/>
                  </a:lnTo>
                  <a:lnTo>
                    <a:pt x="447" y="1299"/>
                  </a:lnTo>
                  <a:lnTo>
                    <a:pt x="447" y="231"/>
                  </a:lnTo>
                  <a:cubicBezTo>
                    <a:pt x="457" y="78"/>
                    <a:pt x="342" y="1"/>
                    <a:pt x="227"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5" name="Google Shape;15255;p73"/>
            <p:cNvSpPr/>
            <p:nvPr/>
          </p:nvSpPr>
          <p:spPr>
            <a:xfrm>
              <a:off x="2811753" y="3143182"/>
              <a:ext cx="11342" cy="33241"/>
            </a:xfrm>
            <a:custGeom>
              <a:avLst/>
              <a:gdLst/>
              <a:ahLst/>
              <a:cxnLst/>
              <a:rect l="l" t="t" r="r" b="b"/>
              <a:pathLst>
                <a:path w="434" h="1272" extrusionOk="0">
                  <a:moveTo>
                    <a:pt x="1" y="0"/>
                  </a:moveTo>
                  <a:lnTo>
                    <a:pt x="1" y="1077"/>
                  </a:lnTo>
                  <a:cubicBezTo>
                    <a:pt x="10" y="1207"/>
                    <a:pt x="114" y="1272"/>
                    <a:pt x="217" y="1272"/>
                  </a:cubicBezTo>
                  <a:cubicBezTo>
                    <a:pt x="320" y="1272"/>
                    <a:pt x="424" y="1207"/>
                    <a:pt x="433" y="1077"/>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6" name="Google Shape;15256;p73"/>
            <p:cNvSpPr/>
            <p:nvPr/>
          </p:nvSpPr>
          <p:spPr>
            <a:xfrm>
              <a:off x="2777337" y="3143182"/>
              <a:ext cx="11080" cy="24957"/>
            </a:xfrm>
            <a:custGeom>
              <a:avLst/>
              <a:gdLst/>
              <a:ahLst/>
              <a:cxnLst/>
              <a:rect l="l" t="t" r="r" b="b"/>
              <a:pathLst>
                <a:path w="424" h="955" extrusionOk="0">
                  <a:moveTo>
                    <a:pt x="0" y="0"/>
                  </a:moveTo>
                  <a:lnTo>
                    <a:pt x="0" y="760"/>
                  </a:lnTo>
                  <a:cubicBezTo>
                    <a:pt x="10" y="890"/>
                    <a:pt x="111" y="955"/>
                    <a:pt x="212" y="955"/>
                  </a:cubicBezTo>
                  <a:cubicBezTo>
                    <a:pt x="313" y="955"/>
                    <a:pt x="414" y="890"/>
                    <a:pt x="423" y="760"/>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7" name="Google Shape;15257;p73"/>
            <p:cNvSpPr/>
            <p:nvPr/>
          </p:nvSpPr>
          <p:spPr>
            <a:xfrm>
              <a:off x="2846693" y="3143182"/>
              <a:ext cx="11342" cy="24957"/>
            </a:xfrm>
            <a:custGeom>
              <a:avLst/>
              <a:gdLst/>
              <a:ahLst/>
              <a:cxnLst/>
              <a:rect l="l" t="t" r="r" b="b"/>
              <a:pathLst>
                <a:path w="434" h="955" extrusionOk="0">
                  <a:moveTo>
                    <a:pt x="0" y="0"/>
                  </a:moveTo>
                  <a:lnTo>
                    <a:pt x="0" y="760"/>
                  </a:lnTo>
                  <a:cubicBezTo>
                    <a:pt x="10" y="890"/>
                    <a:pt x="113" y="955"/>
                    <a:pt x="217" y="955"/>
                  </a:cubicBezTo>
                  <a:cubicBezTo>
                    <a:pt x="320" y="955"/>
                    <a:pt x="423" y="890"/>
                    <a:pt x="433" y="760"/>
                  </a:cubicBezTo>
                  <a:lnTo>
                    <a:pt x="43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8" name="Google Shape;15258;p73"/>
            <p:cNvSpPr/>
            <p:nvPr/>
          </p:nvSpPr>
          <p:spPr>
            <a:xfrm>
              <a:off x="2742659" y="3143182"/>
              <a:ext cx="11080" cy="33241"/>
            </a:xfrm>
            <a:custGeom>
              <a:avLst/>
              <a:gdLst/>
              <a:ahLst/>
              <a:cxnLst/>
              <a:rect l="l" t="t" r="r" b="b"/>
              <a:pathLst>
                <a:path w="424" h="1272" extrusionOk="0">
                  <a:moveTo>
                    <a:pt x="0" y="0"/>
                  </a:moveTo>
                  <a:lnTo>
                    <a:pt x="0" y="1077"/>
                  </a:lnTo>
                  <a:cubicBezTo>
                    <a:pt x="10" y="1207"/>
                    <a:pt x="111" y="1272"/>
                    <a:pt x="212" y="1272"/>
                  </a:cubicBezTo>
                  <a:cubicBezTo>
                    <a:pt x="313" y="1272"/>
                    <a:pt x="414" y="1207"/>
                    <a:pt x="423" y="1077"/>
                  </a:cubicBezTo>
                  <a:lnTo>
                    <a:pt x="42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9" name="Google Shape;15259;p73"/>
            <p:cNvSpPr/>
            <p:nvPr/>
          </p:nvSpPr>
          <p:spPr>
            <a:xfrm>
              <a:off x="2707589" y="3143182"/>
              <a:ext cx="11838" cy="25897"/>
            </a:xfrm>
            <a:custGeom>
              <a:avLst/>
              <a:gdLst/>
              <a:ahLst/>
              <a:cxnLst/>
              <a:rect l="l" t="t" r="r" b="b"/>
              <a:pathLst>
                <a:path w="453" h="991" extrusionOk="0">
                  <a:moveTo>
                    <a:pt x="15" y="0"/>
                  </a:moveTo>
                  <a:lnTo>
                    <a:pt x="15" y="760"/>
                  </a:lnTo>
                  <a:cubicBezTo>
                    <a:pt x="1" y="914"/>
                    <a:pt x="114" y="991"/>
                    <a:pt x="227" y="991"/>
                  </a:cubicBezTo>
                  <a:cubicBezTo>
                    <a:pt x="340" y="991"/>
                    <a:pt x="453" y="914"/>
                    <a:pt x="438" y="760"/>
                  </a:cubicBezTo>
                  <a:lnTo>
                    <a:pt x="438"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0" name="Google Shape;15260;p73"/>
            <p:cNvSpPr/>
            <p:nvPr/>
          </p:nvSpPr>
          <p:spPr>
            <a:xfrm>
              <a:off x="2673042" y="3143182"/>
              <a:ext cx="11838" cy="34181"/>
            </a:xfrm>
            <a:custGeom>
              <a:avLst/>
              <a:gdLst/>
              <a:ahLst/>
              <a:cxnLst/>
              <a:rect l="l" t="t" r="r" b="b"/>
              <a:pathLst>
                <a:path w="453" h="1308" extrusionOk="0">
                  <a:moveTo>
                    <a:pt x="10" y="0"/>
                  </a:moveTo>
                  <a:lnTo>
                    <a:pt x="10" y="1077"/>
                  </a:lnTo>
                  <a:cubicBezTo>
                    <a:pt x="1" y="1231"/>
                    <a:pt x="114" y="1308"/>
                    <a:pt x="227" y="1308"/>
                  </a:cubicBezTo>
                  <a:cubicBezTo>
                    <a:pt x="340" y="1308"/>
                    <a:pt x="453" y="1231"/>
                    <a:pt x="443" y="1077"/>
                  </a:cubicBezTo>
                  <a:lnTo>
                    <a:pt x="443" y="0"/>
                  </a:ln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1" name="Google Shape;15261;p73"/>
          <p:cNvGrpSpPr/>
          <p:nvPr/>
        </p:nvGrpSpPr>
        <p:grpSpPr>
          <a:xfrm>
            <a:off x="2197091" y="2938120"/>
            <a:ext cx="366665" cy="273189"/>
            <a:chOff x="2197091" y="2938120"/>
            <a:chExt cx="366665" cy="273189"/>
          </a:xfrm>
        </p:grpSpPr>
        <p:sp>
          <p:nvSpPr>
            <p:cNvPr id="15262" name="Google Shape;15262;p73"/>
            <p:cNvSpPr/>
            <p:nvPr/>
          </p:nvSpPr>
          <p:spPr>
            <a:xfrm>
              <a:off x="2197091" y="2938120"/>
              <a:ext cx="366665" cy="273189"/>
            </a:xfrm>
            <a:custGeom>
              <a:avLst/>
              <a:gdLst/>
              <a:ahLst/>
              <a:cxnLst/>
              <a:rect l="l" t="t" r="r" b="b"/>
              <a:pathLst>
                <a:path w="14031" h="10454" extrusionOk="0">
                  <a:moveTo>
                    <a:pt x="732" y="1"/>
                  </a:moveTo>
                  <a:cubicBezTo>
                    <a:pt x="328" y="1"/>
                    <a:pt x="11" y="327"/>
                    <a:pt x="11" y="731"/>
                  </a:cubicBezTo>
                  <a:lnTo>
                    <a:pt x="11" y="9722"/>
                  </a:lnTo>
                  <a:cubicBezTo>
                    <a:pt x="1" y="10126"/>
                    <a:pt x="328" y="10453"/>
                    <a:pt x="732" y="10453"/>
                  </a:cubicBezTo>
                  <a:lnTo>
                    <a:pt x="13300" y="10453"/>
                  </a:lnTo>
                  <a:cubicBezTo>
                    <a:pt x="13704" y="10453"/>
                    <a:pt x="14031" y="10126"/>
                    <a:pt x="14031" y="9722"/>
                  </a:cubicBezTo>
                  <a:lnTo>
                    <a:pt x="14031" y="731"/>
                  </a:lnTo>
                  <a:cubicBezTo>
                    <a:pt x="14031" y="327"/>
                    <a:pt x="13704" y="1"/>
                    <a:pt x="13300" y="1"/>
                  </a:cubicBezTo>
                  <a:close/>
                </a:path>
              </a:pathLst>
            </a:custGeom>
            <a:solidFill>
              <a:srgbClr val="6E82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3" name="Google Shape;15263;p73"/>
            <p:cNvSpPr/>
            <p:nvPr/>
          </p:nvSpPr>
          <p:spPr>
            <a:xfrm>
              <a:off x="2218206" y="2938120"/>
              <a:ext cx="345550" cy="273189"/>
            </a:xfrm>
            <a:custGeom>
              <a:avLst/>
              <a:gdLst/>
              <a:ahLst/>
              <a:cxnLst/>
              <a:rect l="l" t="t" r="r" b="b"/>
              <a:pathLst>
                <a:path w="13223" h="10454" extrusionOk="0">
                  <a:moveTo>
                    <a:pt x="731" y="1"/>
                  </a:moveTo>
                  <a:cubicBezTo>
                    <a:pt x="328" y="1"/>
                    <a:pt x="1" y="327"/>
                    <a:pt x="1" y="731"/>
                  </a:cubicBezTo>
                  <a:lnTo>
                    <a:pt x="1" y="9722"/>
                  </a:lnTo>
                  <a:cubicBezTo>
                    <a:pt x="1" y="10126"/>
                    <a:pt x="328" y="10453"/>
                    <a:pt x="731" y="10453"/>
                  </a:cubicBezTo>
                  <a:lnTo>
                    <a:pt x="12492" y="10453"/>
                  </a:lnTo>
                  <a:cubicBezTo>
                    <a:pt x="12896" y="10453"/>
                    <a:pt x="13223" y="10126"/>
                    <a:pt x="13223" y="9722"/>
                  </a:cubicBezTo>
                  <a:lnTo>
                    <a:pt x="13223" y="731"/>
                  </a:lnTo>
                  <a:cubicBezTo>
                    <a:pt x="13223" y="327"/>
                    <a:pt x="12896" y="1"/>
                    <a:pt x="12492"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4" name="Google Shape;15264;p73"/>
            <p:cNvSpPr/>
            <p:nvPr/>
          </p:nvSpPr>
          <p:spPr>
            <a:xfrm>
              <a:off x="2197352" y="2938120"/>
              <a:ext cx="366404" cy="47274"/>
            </a:xfrm>
            <a:custGeom>
              <a:avLst/>
              <a:gdLst/>
              <a:ahLst/>
              <a:cxnLst/>
              <a:rect l="l" t="t" r="r" b="b"/>
              <a:pathLst>
                <a:path w="14021" h="1809" extrusionOk="0">
                  <a:moveTo>
                    <a:pt x="722" y="1"/>
                  </a:moveTo>
                  <a:cubicBezTo>
                    <a:pt x="318" y="1"/>
                    <a:pt x="1" y="327"/>
                    <a:pt x="1" y="731"/>
                  </a:cubicBezTo>
                  <a:lnTo>
                    <a:pt x="1" y="1808"/>
                  </a:lnTo>
                  <a:lnTo>
                    <a:pt x="14021" y="1808"/>
                  </a:lnTo>
                  <a:lnTo>
                    <a:pt x="14021" y="731"/>
                  </a:lnTo>
                  <a:cubicBezTo>
                    <a:pt x="14021" y="327"/>
                    <a:pt x="13694" y="1"/>
                    <a:pt x="13290" y="1"/>
                  </a:cubicBezTo>
                  <a:close/>
                </a:path>
              </a:pathLst>
            </a:custGeom>
            <a:solidFill>
              <a:srgbClr val="4E6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5" name="Google Shape;15265;p7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6" name="Google Shape;15266;p73"/>
            <p:cNvSpPr/>
            <p:nvPr/>
          </p:nvSpPr>
          <p:spPr>
            <a:xfrm>
              <a:off x="2218206" y="2938120"/>
              <a:ext cx="345550" cy="47274"/>
            </a:xfrm>
            <a:custGeom>
              <a:avLst/>
              <a:gdLst/>
              <a:ahLst/>
              <a:cxnLst/>
              <a:rect l="l" t="t" r="r" b="b"/>
              <a:pathLst>
                <a:path w="13223" h="1809" extrusionOk="0">
                  <a:moveTo>
                    <a:pt x="731" y="1"/>
                  </a:moveTo>
                  <a:cubicBezTo>
                    <a:pt x="328" y="1"/>
                    <a:pt x="1" y="327"/>
                    <a:pt x="1" y="731"/>
                  </a:cubicBezTo>
                  <a:lnTo>
                    <a:pt x="1" y="1808"/>
                  </a:lnTo>
                  <a:lnTo>
                    <a:pt x="13223" y="1808"/>
                  </a:lnTo>
                  <a:lnTo>
                    <a:pt x="13223" y="731"/>
                  </a:lnTo>
                  <a:cubicBezTo>
                    <a:pt x="13223" y="327"/>
                    <a:pt x="12896" y="1"/>
                    <a:pt x="12501"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7" name="Google Shape;15267;p73"/>
            <p:cNvSpPr/>
            <p:nvPr/>
          </p:nvSpPr>
          <p:spPr>
            <a:xfrm>
              <a:off x="2215697" y="3003451"/>
              <a:ext cx="43746" cy="11342"/>
            </a:xfrm>
            <a:custGeom>
              <a:avLst/>
              <a:gdLst/>
              <a:ahLst/>
              <a:cxnLst/>
              <a:rect l="l" t="t" r="r" b="b"/>
              <a:pathLst>
                <a:path w="1674" h="434" extrusionOk="0">
                  <a:moveTo>
                    <a:pt x="270" y="1"/>
                  </a:moveTo>
                  <a:cubicBezTo>
                    <a:pt x="0" y="20"/>
                    <a:pt x="0" y="414"/>
                    <a:pt x="270" y="433"/>
                  </a:cubicBezTo>
                  <a:lnTo>
                    <a:pt x="1414" y="433"/>
                  </a:lnTo>
                  <a:cubicBezTo>
                    <a:pt x="1674" y="414"/>
                    <a:pt x="167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8" name="Google Shape;15268;p73"/>
            <p:cNvSpPr/>
            <p:nvPr/>
          </p:nvSpPr>
          <p:spPr>
            <a:xfrm>
              <a:off x="2271725" y="3003451"/>
              <a:ext cx="44007" cy="11342"/>
            </a:xfrm>
            <a:custGeom>
              <a:avLst/>
              <a:gdLst/>
              <a:ahLst/>
              <a:cxnLst/>
              <a:rect l="l" t="t" r="r" b="b"/>
              <a:pathLst>
                <a:path w="1684" h="434" extrusionOk="0">
                  <a:moveTo>
                    <a:pt x="270" y="1"/>
                  </a:moveTo>
                  <a:cubicBezTo>
                    <a:pt x="1" y="20"/>
                    <a:pt x="1" y="414"/>
                    <a:pt x="270" y="433"/>
                  </a:cubicBezTo>
                  <a:lnTo>
                    <a:pt x="1414" y="433"/>
                  </a:lnTo>
                  <a:cubicBezTo>
                    <a:pt x="1684" y="414"/>
                    <a:pt x="1684"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9" name="Google Shape;15269;p73"/>
            <p:cNvSpPr/>
            <p:nvPr/>
          </p:nvSpPr>
          <p:spPr>
            <a:xfrm>
              <a:off x="2326917" y="3003451"/>
              <a:ext cx="45967" cy="11342"/>
            </a:xfrm>
            <a:custGeom>
              <a:avLst/>
              <a:gdLst/>
              <a:ahLst/>
              <a:cxnLst/>
              <a:rect l="l" t="t" r="r" b="b"/>
              <a:pathLst>
                <a:path w="1759" h="434" extrusionOk="0">
                  <a:moveTo>
                    <a:pt x="284" y="0"/>
                  </a:moveTo>
                  <a:cubicBezTo>
                    <a:pt x="1" y="0"/>
                    <a:pt x="1" y="434"/>
                    <a:pt x="284" y="434"/>
                  </a:cubicBezTo>
                  <a:cubicBezTo>
                    <a:pt x="290" y="434"/>
                    <a:pt x="296" y="434"/>
                    <a:pt x="302" y="433"/>
                  </a:cubicBezTo>
                  <a:lnTo>
                    <a:pt x="1456" y="433"/>
                  </a:lnTo>
                  <a:cubicBezTo>
                    <a:pt x="1463" y="434"/>
                    <a:pt x="1469" y="434"/>
                    <a:pt x="1475" y="434"/>
                  </a:cubicBezTo>
                  <a:cubicBezTo>
                    <a:pt x="1758" y="434"/>
                    <a:pt x="1758" y="0"/>
                    <a:pt x="1475" y="0"/>
                  </a:cubicBezTo>
                  <a:cubicBezTo>
                    <a:pt x="1469" y="0"/>
                    <a:pt x="1463" y="0"/>
                    <a:pt x="145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0" name="Google Shape;15270;p73"/>
            <p:cNvSpPr/>
            <p:nvPr/>
          </p:nvSpPr>
          <p:spPr>
            <a:xfrm>
              <a:off x="2384069" y="3003451"/>
              <a:ext cx="43746" cy="11342"/>
            </a:xfrm>
            <a:custGeom>
              <a:avLst/>
              <a:gdLst/>
              <a:ahLst/>
              <a:cxnLst/>
              <a:rect l="l" t="t" r="r" b="b"/>
              <a:pathLst>
                <a:path w="1674" h="434" extrusionOk="0">
                  <a:moveTo>
                    <a:pt x="269" y="1"/>
                  </a:moveTo>
                  <a:cubicBezTo>
                    <a:pt x="0" y="20"/>
                    <a:pt x="0" y="414"/>
                    <a:pt x="269" y="433"/>
                  </a:cubicBezTo>
                  <a:lnTo>
                    <a:pt x="1414" y="433"/>
                  </a:lnTo>
                  <a:cubicBezTo>
                    <a:pt x="1673" y="414"/>
                    <a:pt x="1673" y="20"/>
                    <a:pt x="1414" y="1"/>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1" name="Google Shape;15271;p73"/>
            <p:cNvSpPr/>
            <p:nvPr/>
          </p:nvSpPr>
          <p:spPr>
            <a:xfrm>
              <a:off x="2439261" y="3003451"/>
              <a:ext cx="45680" cy="11342"/>
            </a:xfrm>
            <a:custGeom>
              <a:avLst/>
              <a:gdLst/>
              <a:ahLst/>
              <a:cxnLst/>
              <a:rect l="l" t="t" r="r" b="b"/>
              <a:pathLst>
                <a:path w="1748" h="434" extrusionOk="0">
                  <a:moveTo>
                    <a:pt x="284" y="0"/>
                  </a:moveTo>
                  <a:cubicBezTo>
                    <a:pt x="0" y="0"/>
                    <a:pt x="0" y="434"/>
                    <a:pt x="284" y="434"/>
                  </a:cubicBezTo>
                  <a:cubicBezTo>
                    <a:pt x="290" y="434"/>
                    <a:pt x="296" y="434"/>
                    <a:pt x="302" y="433"/>
                  </a:cubicBezTo>
                  <a:lnTo>
                    <a:pt x="1446" y="433"/>
                  </a:lnTo>
                  <a:cubicBezTo>
                    <a:pt x="1452" y="434"/>
                    <a:pt x="1458" y="434"/>
                    <a:pt x="1464" y="434"/>
                  </a:cubicBezTo>
                  <a:cubicBezTo>
                    <a:pt x="1748" y="434"/>
                    <a:pt x="1748" y="0"/>
                    <a:pt x="1464" y="0"/>
                  </a:cubicBezTo>
                  <a:cubicBezTo>
                    <a:pt x="1458" y="0"/>
                    <a:pt x="1452" y="0"/>
                    <a:pt x="1446"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2" name="Google Shape;15272;p73"/>
            <p:cNvSpPr/>
            <p:nvPr/>
          </p:nvSpPr>
          <p:spPr>
            <a:xfrm>
              <a:off x="2495289" y="3003451"/>
              <a:ext cx="45706" cy="11342"/>
            </a:xfrm>
            <a:custGeom>
              <a:avLst/>
              <a:gdLst/>
              <a:ahLst/>
              <a:cxnLst/>
              <a:rect l="l" t="t" r="r" b="b"/>
              <a:pathLst>
                <a:path w="1749" h="434" extrusionOk="0">
                  <a:moveTo>
                    <a:pt x="284" y="0"/>
                  </a:moveTo>
                  <a:cubicBezTo>
                    <a:pt x="1" y="0"/>
                    <a:pt x="1" y="434"/>
                    <a:pt x="284" y="434"/>
                  </a:cubicBezTo>
                  <a:cubicBezTo>
                    <a:pt x="290" y="434"/>
                    <a:pt x="296" y="434"/>
                    <a:pt x="302" y="433"/>
                  </a:cubicBezTo>
                  <a:lnTo>
                    <a:pt x="1447" y="433"/>
                  </a:lnTo>
                  <a:cubicBezTo>
                    <a:pt x="1453" y="434"/>
                    <a:pt x="1459" y="434"/>
                    <a:pt x="1465" y="434"/>
                  </a:cubicBezTo>
                  <a:cubicBezTo>
                    <a:pt x="1748" y="434"/>
                    <a:pt x="1748" y="0"/>
                    <a:pt x="1465" y="0"/>
                  </a:cubicBezTo>
                  <a:cubicBezTo>
                    <a:pt x="1459" y="0"/>
                    <a:pt x="1453" y="0"/>
                    <a:pt x="1447" y="1"/>
                  </a:cubicBezTo>
                  <a:lnTo>
                    <a:pt x="302" y="1"/>
                  </a:lnTo>
                  <a:cubicBezTo>
                    <a:pt x="296" y="0"/>
                    <a:pt x="290" y="0"/>
                    <a:pt x="284"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3" name="Google Shape;15273;p73"/>
            <p:cNvSpPr/>
            <p:nvPr/>
          </p:nvSpPr>
          <p:spPr>
            <a:xfrm>
              <a:off x="2219878" y="2957458"/>
              <a:ext cx="279043" cy="11368"/>
            </a:xfrm>
            <a:custGeom>
              <a:avLst/>
              <a:gdLst/>
              <a:ahLst/>
              <a:cxnLst/>
              <a:rect l="l" t="t" r="r" b="b"/>
              <a:pathLst>
                <a:path w="10678" h="435" extrusionOk="0">
                  <a:moveTo>
                    <a:pt x="284" y="0"/>
                  </a:moveTo>
                  <a:cubicBezTo>
                    <a:pt x="0" y="0"/>
                    <a:pt x="0" y="434"/>
                    <a:pt x="284" y="434"/>
                  </a:cubicBezTo>
                  <a:cubicBezTo>
                    <a:pt x="290" y="434"/>
                    <a:pt x="296" y="434"/>
                    <a:pt x="302" y="434"/>
                  </a:cubicBezTo>
                  <a:lnTo>
                    <a:pt x="10418" y="434"/>
                  </a:lnTo>
                  <a:cubicBezTo>
                    <a:pt x="10678" y="414"/>
                    <a:pt x="10678" y="20"/>
                    <a:pt x="10418" y="1"/>
                  </a:cubicBezTo>
                  <a:lnTo>
                    <a:pt x="302" y="1"/>
                  </a:lnTo>
                  <a:cubicBezTo>
                    <a:pt x="296" y="1"/>
                    <a:pt x="290" y="0"/>
                    <a:pt x="284"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4" name="Google Shape;15274;p73"/>
            <p:cNvSpPr/>
            <p:nvPr/>
          </p:nvSpPr>
          <p:spPr>
            <a:xfrm>
              <a:off x="2517711" y="2949932"/>
              <a:ext cx="34835" cy="26995"/>
            </a:xfrm>
            <a:custGeom>
              <a:avLst/>
              <a:gdLst/>
              <a:ahLst/>
              <a:cxnLst/>
              <a:rect l="l" t="t" r="r" b="b"/>
              <a:pathLst>
                <a:path w="1333" h="1033" extrusionOk="0">
                  <a:moveTo>
                    <a:pt x="991" y="0"/>
                  </a:moveTo>
                  <a:cubicBezTo>
                    <a:pt x="947" y="0"/>
                    <a:pt x="902" y="15"/>
                    <a:pt x="858" y="49"/>
                  </a:cubicBezTo>
                  <a:lnTo>
                    <a:pt x="665" y="222"/>
                  </a:lnTo>
                  <a:lnTo>
                    <a:pt x="473" y="49"/>
                  </a:lnTo>
                  <a:cubicBezTo>
                    <a:pt x="430" y="15"/>
                    <a:pt x="385" y="1"/>
                    <a:pt x="343" y="1"/>
                  </a:cubicBezTo>
                  <a:cubicBezTo>
                    <a:pt x="175" y="1"/>
                    <a:pt x="41" y="220"/>
                    <a:pt x="194" y="366"/>
                  </a:cubicBezTo>
                  <a:lnTo>
                    <a:pt x="348" y="500"/>
                  </a:lnTo>
                  <a:lnTo>
                    <a:pt x="194" y="635"/>
                  </a:lnTo>
                  <a:cubicBezTo>
                    <a:pt x="0" y="784"/>
                    <a:pt x="148" y="1032"/>
                    <a:pt x="323" y="1032"/>
                  </a:cubicBezTo>
                  <a:cubicBezTo>
                    <a:pt x="373" y="1032"/>
                    <a:pt x="426" y="1012"/>
                    <a:pt x="473" y="962"/>
                  </a:cubicBezTo>
                  <a:lnTo>
                    <a:pt x="665" y="789"/>
                  </a:lnTo>
                  <a:lnTo>
                    <a:pt x="858" y="962"/>
                  </a:lnTo>
                  <a:cubicBezTo>
                    <a:pt x="905" y="1012"/>
                    <a:pt x="958" y="1032"/>
                    <a:pt x="1008" y="1032"/>
                  </a:cubicBezTo>
                  <a:cubicBezTo>
                    <a:pt x="1183" y="1032"/>
                    <a:pt x="1333" y="784"/>
                    <a:pt x="1146" y="635"/>
                  </a:cubicBezTo>
                  <a:lnTo>
                    <a:pt x="992" y="500"/>
                  </a:lnTo>
                  <a:lnTo>
                    <a:pt x="1146" y="366"/>
                  </a:lnTo>
                  <a:cubicBezTo>
                    <a:pt x="1291" y="213"/>
                    <a:pt x="1158" y="0"/>
                    <a:pt x="991" y="0"/>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5" name="Google Shape;15275;p73"/>
            <p:cNvSpPr/>
            <p:nvPr/>
          </p:nvSpPr>
          <p:spPr>
            <a:xfrm>
              <a:off x="2222230" y="3037894"/>
              <a:ext cx="195027" cy="143494"/>
            </a:xfrm>
            <a:custGeom>
              <a:avLst/>
              <a:gdLst/>
              <a:ahLst/>
              <a:cxnLst/>
              <a:rect l="l" t="t" r="r" b="b"/>
              <a:pathLst>
                <a:path w="7463" h="5491" extrusionOk="0">
                  <a:moveTo>
                    <a:pt x="472" y="0"/>
                  </a:moveTo>
                  <a:cubicBezTo>
                    <a:pt x="212" y="0"/>
                    <a:pt x="0" y="212"/>
                    <a:pt x="0" y="462"/>
                  </a:cubicBezTo>
                  <a:lnTo>
                    <a:pt x="0" y="5020"/>
                  </a:lnTo>
                  <a:cubicBezTo>
                    <a:pt x="0" y="5279"/>
                    <a:pt x="212" y="5491"/>
                    <a:pt x="472" y="5491"/>
                  </a:cubicBezTo>
                  <a:lnTo>
                    <a:pt x="6991" y="5491"/>
                  </a:lnTo>
                  <a:cubicBezTo>
                    <a:pt x="7251" y="5491"/>
                    <a:pt x="7463" y="5279"/>
                    <a:pt x="7463" y="5020"/>
                  </a:cubicBezTo>
                  <a:lnTo>
                    <a:pt x="7463" y="462"/>
                  </a:lnTo>
                  <a:cubicBezTo>
                    <a:pt x="7463" y="212"/>
                    <a:pt x="7251" y="0"/>
                    <a:pt x="6991" y="0"/>
                  </a:cubicBezTo>
                  <a:close/>
                </a:path>
              </a:pathLst>
            </a:custGeom>
            <a:solidFill>
              <a:srgbClr val="566D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6" name="Google Shape;15276;p73"/>
            <p:cNvSpPr/>
            <p:nvPr/>
          </p:nvSpPr>
          <p:spPr>
            <a:xfrm>
              <a:off x="2447623" y="3032328"/>
              <a:ext cx="93554" cy="11132"/>
            </a:xfrm>
            <a:custGeom>
              <a:avLst/>
              <a:gdLst/>
              <a:ahLst/>
              <a:cxnLst/>
              <a:rect l="l" t="t" r="r" b="b"/>
              <a:pathLst>
                <a:path w="3580" h="426" extrusionOk="0">
                  <a:moveTo>
                    <a:pt x="273" y="0"/>
                  </a:moveTo>
                  <a:cubicBezTo>
                    <a:pt x="0" y="0"/>
                    <a:pt x="0" y="426"/>
                    <a:pt x="273" y="426"/>
                  </a:cubicBezTo>
                  <a:cubicBezTo>
                    <a:pt x="281" y="426"/>
                    <a:pt x="290" y="425"/>
                    <a:pt x="299" y="425"/>
                  </a:cubicBezTo>
                  <a:lnTo>
                    <a:pt x="3280" y="425"/>
                  </a:lnTo>
                  <a:cubicBezTo>
                    <a:pt x="3289" y="425"/>
                    <a:pt x="3298" y="426"/>
                    <a:pt x="3306" y="426"/>
                  </a:cubicBezTo>
                  <a:cubicBezTo>
                    <a:pt x="3579" y="426"/>
                    <a:pt x="3579" y="0"/>
                    <a:pt x="3306" y="0"/>
                  </a:cubicBezTo>
                  <a:cubicBezTo>
                    <a:pt x="3298" y="0"/>
                    <a:pt x="3289" y="1"/>
                    <a:pt x="3280" y="2"/>
                  </a:cubicBezTo>
                  <a:lnTo>
                    <a:pt x="299" y="2"/>
                  </a:lnTo>
                  <a:cubicBezTo>
                    <a:pt x="290" y="1"/>
                    <a:pt x="281" y="0"/>
                    <a:pt x="273" y="0"/>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7" name="Google Shape;15277;p73"/>
            <p:cNvSpPr/>
            <p:nvPr/>
          </p:nvSpPr>
          <p:spPr>
            <a:xfrm>
              <a:off x="2436229" y="3056187"/>
              <a:ext cx="105000" cy="11394"/>
            </a:xfrm>
            <a:custGeom>
              <a:avLst/>
              <a:gdLst/>
              <a:ahLst/>
              <a:cxnLst/>
              <a:rect l="l" t="t" r="r" b="b"/>
              <a:pathLst>
                <a:path w="4018" h="436" extrusionOk="0">
                  <a:moveTo>
                    <a:pt x="276" y="1"/>
                  </a:moveTo>
                  <a:cubicBezTo>
                    <a:pt x="1" y="1"/>
                    <a:pt x="3" y="435"/>
                    <a:pt x="285" y="435"/>
                  </a:cubicBezTo>
                  <a:cubicBezTo>
                    <a:pt x="290" y="435"/>
                    <a:pt x="296" y="435"/>
                    <a:pt x="302" y="435"/>
                  </a:cubicBezTo>
                  <a:lnTo>
                    <a:pt x="3716" y="435"/>
                  </a:lnTo>
                  <a:cubicBezTo>
                    <a:pt x="3722" y="435"/>
                    <a:pt x="3728" y="435"/>
                    <a:pt x="3734" y="435"/>
                  </a:cubicBezTo>
                  <a:cubicBezTo>
                    <a:pt x="4015" y="435"/>
                    <a:pt x="4018" y="1"/>
                    <a:pt x="3742" y="1"/>
                  </a:cubicBezTo>
                  <a:cubicBezTo>
                    <a:pt x="3734" y="1"/>
                    <a:pt x="3725" y="1"/>
                    <a:pt x="3716" y="2"/>
                  </a:cubicBezTo>
                  <a:lnTo>
                    <a:pt x="302" y="2"/>
                  </a:lnTo>
                  <a:cubicBezTo>
                    <a:pt x="293" y="1"/>
                    <a:pt x="285" y="1"/>
                    <a:pt x="276"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8" name="Google Shape;15278;p73"/>
            <p:cNvSpPr/>
            <p:nvPr/>
          </p:nvSpPr>
          <p:spPr>
            <a:xfrm>
              <a:off x="2437327" y="3080098"/>
              <a:ext cx="102805" cy="11080"/>
            </a:xfrm>
            <a:custGeom>
              <a:avLst/>
              <a:gdLst/>
              <a:ahLst/>
              <a:cxnLst/>
              <a:rect l="l" t="t" r="r" b="b"/>
              <a:pathLst>
                <a:path w="3934" h="424" extrusionOk="0">
                  <a:moveTo>
                    <a:pt x="260" y="1"/>
                  </a:moveTo>
                  <a:cubicBezTo>
                    <a:pt x="1" y="20"/>
                    <a:pt x="1" y="404"/>
                    <a:pt x="260" y="424"/>
                  </a:cubicBezTo>
                  <a:lnTo>
                    <a:pt x="3674" y="424"/>
                  </a:lnTo>
                  <a:cubicBezTo>
                    <a:pt x="3934" y="404"/>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9" name="Google Shape;15279;p73"/>
            <p:cNvSpPr/>
            <p:nvPr/>
          </p:nvSpPr>
          <p:spPr>
            <a:xfrm>
              <a:off x="2436229" y="3103957"/>
              <a:ext cx="105000" cy="11368"/>
            </a:xfrm>
            <a:custGeom>
              <a:avLst/>
              <a:gdLst/>
              <a:ahLst/>
              <a:cxnLst/>
              <a:rect l="l" t="t" r="r" b="b"/>
              <a:pathLst>
                <a:path w="4018" h="435" extrusionOk="0">
                  <a:moveTo>
                    <a:pt x="284" y="1"/>
                  </a:moveTo>
                  <a:cubicBezTo>
                    <a:pt x="1" y="1"/>
                    <a:pt x="1" y="434"/>
                    <a:pt x="284" y="434"/>
                  </a:cubicBezTo>
                  <a:cubicBezTo>
                    <a:pt x="290" y="434"/>
                    <a:pt x="296" y="434"/>
                    <a:pt x="302" y="434"/>
                  </a:cubicBezTo>
                  <a:lnTo>
                    <a:pt x="3716" y="434"/>
                  </a:lnTo>
                  <a:cubicBezTo>
                    <a:pt x="3722" y="434"/>
                    <a:pt x="3728" y="434"/>
                    <a:pt x="3734" y="434"/>
                  </a:cubicBezTo>
                  <a:cubicBezTo>
                    <a:pt x="4018" y="434"/>
                    <a:pt x="4018" y="1"/>
                    <a:pt x="3734" y="1"/>
                  </a:cubicBezTo>
                  <a:cubicBezTo>
                    <a:pt x="3728" y="1"/>
                    <a:pt x="3722" y="1"/>
                    <a:pt x="3716"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0" name="Google Shape;15280;p73"/>
            <p:cNvSpPr/>
            <p:nvPr/>
          </p:nvSpPr>
          <p:spPr>
            <a:xfrm>
              <a:off x="2436308" y="3128051"/>
              <a:ext cx="104870" cy="11159"/>
            </a:xfrm>
            <a:custGeom>
              <a:avLst/>
              <a:gdLst/>
              <a:ahLst/>
              <a:cxnLst/>
              <a:rect l="l" t="t" r="r" b="b"/>
              <a:pathLst>
                <a:path w="4013" h="427" extrusionOk="0">
                  <a:moveTo>
                    <a:pt x="273" y="1"/>
                  </a:moveTo>
                  <a:cubicBezTo>
                    <a:pt x="0" y="1"/>
                    <a:pt x="0" y="427"/>
                    <a:pt x="273" y="427"/>
                  </a:cubicBezTo>
                  <a:cubicBezTo>
                    <a:pt x="282" y="427"/>
                    <a:pt x="290" y="426"/>
                    <a:pt x="299" y="425"/>
                  </a:cubicBezTo>
                  <a:lnTo>
                    <a:pt x="3713" y="425"/>
                  </a:lnTo>
                  <a:cubicBezTo>
                    <a:pt x="3722" y="426"/>
                    <a:pt x="3731" y="427"/>
                    <a:pt x="3739" y="427"/>
                  </a:cubicBezTo>
                  <a:cubicBezTo>
                    <a:pt x="4012" y="427"/>
                    <a:pt x="4012" y="1"/>
                    <a:pt x="3739" y="1"/>
                  </a:cubicBezTo>
                  <a:cubicBezTo>
                    <a:pt x="3731" y="1"/>
                    <a:pt x="3722" y="1"/>
                    <a:pt x="3713" y="2"/>
                  </a:cubicBezTo>
                  <a:lnTo>
                    <a:pt x="299" y="2"/>
                  </a:lnTo>
                  <a:cubicBezTo>
                    <a:pt x="290" y="1"/>
                    <a:pt x="282" y="1"/>
                    <a:pt x="273"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1" name="Google Shape;15281;p73"/>
            <p:cNvSpPr/>
            <p:nvPr/>
          </p:nvSpPr>
          <p:spPr>
            <a:xfrm>
              <a:off x="2437327" y="3151962"/>
              <a:ext cx="102805" cy="11342"/>
            </a:xfrm>
            <a:custGeom>
              <a:avLst/>
              <a:gdLst/>
              <a:ahLst/>
              <a:cxnLst/>
              <a:rect l="l" t="t" r="r" b="b"/>
              <a:pathLst>
                <a:path w="3934" h="434" extrusionOk="0">
                  <a:moveTo>
                    <a:pt x="260" y="1"/>
                  </a:moveTo>
                  <a:cubicBezTo>
                    <a:pt x="1" y="20"/>
                    <a:pt x="1" y="405"/>
                    <a:pt x="260" y="433"/>
                  </a:cubicBezTo>
                  <a:lnTo>
                    <a:pt x="3674" y="433"/>
                  </a:lnTo>
                  <a:cubicBezTo>
                    <a:pt x="3934" y="405"/>
                    <a:pt x="3934" y="20"/>
                    <a:pt x="367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2" name="Google Shape;15282;p73"/>
            <p:cNvSpPr/>
            <p:nvPr/>
          </p:nvSpPr>
          <p:spPr>
            <a:xfrm>
              <a:off x="2436229" y="3175821"/>
              <a:ext cx="77012" cy="11368"/>
            </a:xfrm>
            <a:custGeom>
              <a:avLst/>
              <a:gdLst/>
              <a:ahLst/>
              <a:cxnLst/>
              <a:rect l="l" t="t" r="r" b="b"/>
              <a:pathLst>
                <a:path w="2947" h="435" extrusionOk="0">
                  <a:moveTo>
                    <a:pt x="284" y="1"/>
                  </a:moveTo>
                  <a:cubicBezTo>
                    <a:pt x="1" y="1"/>
                    <a:pt x="1" y="435"/>
                    <a:pt x="284" y="435"/>
                  </a:cubicBezTo>
                  <a:cubicBezTo>
                    <a:pt x="290" y="435"/>
                    <a:pt x="296" y="434"/>
                    <a:pt x="302" y="434"/>
                  </a:cubicBezTo>
                  <a:lnTo>
                    <a:pt x="2678" y="434"/>
                  </a:lnTo>
                  <a:cubicBezTo>
                    <a:pt x="2947" y="415"/>
                    <a:pt x="2947" y="20"/>
                    <a:pt x="2678" y="1"/>
                  </a:cubicBezTo>
                  <a:lnTo>
                    <a:pt x="302" y="1"/>
                  </a:lnTo>
                  <a:cubicBezTo>
                    <a:pt x="296" y="1"/>
                    <a:pt x="290" y="1"/>
                    <a:pt x="284" y="1"/>
                  </a:cubicBezTo>
                  <a:close/>
                </a:path>
              </a:pathLst>
            </a:custGeom>
            <a:solidFill>
              <a:srgbClr val="D4DC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3" name="Google Shape;15283;p73"/>
            <p:cNvSpPr/>
            <p:nvPr/>
          </p:nvSpPr>
          <p:spPr>
            <a:xfrm>
              <a:off x="2226255" y="3090525"/>
              <a:ext cx="111847" cy="90863"/>
            </a:xfrm>
            <a:custGeom>
              <a:avLst/>
              <a:gdLst/>
              <a:ahLst/>
              <a:cxnLst/>
              <a:rect l="l" t="t" r="r" b="b"/>
              <a:pathLst>
                <a:path w="4280" h="3477" extrusionOk="0">
                  <a:moveTo>
                    <a:pt x="2106" y="1"/>
                  </a:moveTo>
                  <a:cubicBezTo>
                    <a:pt x="1871" y="1"/>
                    <a:pt x="1635" y="121"/>
                    <a:pt x="1510" y="361"/>
                  </a:cubicBezTo>
                  <a:lnTo>
                    <a:pt x="1039" y="1294"/>
                  </a:lnTo>
                  <a:lnTo>
                    <a:pt x="1020" y="1332"/>
                  </a:lnTo>
                  <a:lnTo>
                    <a:pt x="0" y="3352"/>
                  </a:lnTo>
                  <a:cubicBezTo>
                    <a:pt x="87" y="3429"/>
                    <a:pt x="193" y="3477"/>
                    <a:pt x="318" y="3477"/>
                  </a:cubicBezTo>
                  <a:lnTo>
                    <a:pt x="4279" y="3477"/>
                  </a:lnTo>
                  <a:lnTo>
                    <a:pt x="3193" y="1332"/>
                  </a:lnTo>
                  <a:lnTo>
                    <a:pt x="3174" y="1294"/>
                  </a:lnTo>
                  <a:lnTo>
                    <a:pt x="2702" y="361"/>
                  </a:lnTo>
                  <a:cubicBezTo>
                    <a:pt x="2577" y="121"/>
                    <a:pt x="2342" y="1"/>
                    <a:pt x="2106" y="1"/>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4" name="Google Shape;15284;p73"/>
            <p:cNvSpPr/>
            <p:nvPr/>
          </p:nvSpPr>
          <p:spPr>
            <a:xfrm>
              <a:off x="2324513" y="3056474"/>
              <a:ext cx="68363" cy="62561"/>
            </a:xfrm>
            <a:custGeom>
              <a:avLst/>
              <a:gdLst/>
              <a:ahLst/>
              <a:cxnLst/>
              <a:rect l="l" t="t" r="r" b="b"/>
              <a:pathLst>
                <a:path w="2616" h="2394" extrusionOk="0">
                  <a:moveTo>
                    <a:pt x="1356" y="1"/>
                  </a:moveTo>
                  <a:lnTo>
                    <a:pt x="1356" y="1"/>
                  </a:lnTo>
                  <a:cubicBezTo>
                    <a:pt x="443" y="126"/>
                    <a:pt x="0" y="1183"/>
                    <a:pt x="558" y="1914"/>
                  </a:cubicBezTo>
                  <a:cubicBezTo>
                    <a:pt x="802" y="2239"/>
                    <a:pt x="1160" y="2393"/>
                    <a:pt x="1514" y="2393"/>
                  </a:cubicBezTo>
                  <a:cubicBezTo>
                    <a:pt x="1967" y="2393"/>
                    <a:pt x="2416" y="2140"/>
                    <a:pt x="2616" y="1664"/>
                  </a:cubicBezTo>
                  <a:lnTo>
                    <a:pt x="2616" y="1664"/>
                  </a:lnTo>
                  <a:cubicBezTo>
                    <a:pt x="2559" y="1672"/>
                    <a:pt x="2504" y="1676"/>
                    <a:pt x="2449" y="1676"/>
                  </a:cubicBezTo>
                  <a:cubicBezTo>
                    <a:pt x="1611" y="1676"/>
                    <a:pt x="1013" y="804"/>
                    <a:pt x="1356" y="1"/>
                  </a:cubicBezTo>
                  <a:close/>
                </a:path>
              </a:pathLst>
            </a:custGeom>
            <a:solidFill>
              <a:srgbClr val="CBD2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5" name="Google Shape;15285;p73"/>
            <p:cNvSpPr/>
            <p:nvPr/>
          </p:nvSpPr>
          <p:spPr>
            <a:xfrm>
              <a:off x="2253380" y="3090342"/>
              <a:ext cx="55819" cy="47953"/>
            </a:xfrm>
            <a:custGeom>
              <a:avLst/>
              <a:gdLst/>
              <a:ahLst/>
              <a:cxnLst/>
              <a:rect l="l" t="t" r="r" b="b"/>
              <a:pathLst>
                <a:path w="2136" h="1835" extrusionOk="0">
                  <a:moveTo>
                    <a:pt x="1068" y="0"/>
                  </a:moveTo>
                  <a:cubicBezTo>
                    <a:pt x="833" y="0"/>
                    <a:pt x="597" y="123"/>
                    <a:pt x="472" y="368"/>
                  </a:cubicBezTo>
                  <a:lnTo>
                    <a:pt x="1" y="1301"/>
                  </a:lnTo>
                  <a:cubicBezTo>
                    <a:pt x="265" y="1657"/>
                    <a:pt x="667" y="1835"/>
                    <a:pt x="1068" y="1835"/>
                  </a:cubicBezTo>
                  <a:cubicBezTo>
                    <a:pt x="1470" y="1835"/>
                    <a:pt x="1871" y="1657"/>
                    <a:pt x="2136" y="1301"/>
                  </a:cubicBezTo>
                  <a:lnTo>
                    <a:pt x="1664" y="368"/>
                  </a:lnTo>
                  <a:cubicBezTo>
                    <a:pt x="1539" y="123"/>
                    <a:pt x="1304" y="0"/>
                    <a:pt x="1068"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86" name="Google Shape;15286;p73"/>
          <p:cNvGrpSpPr/>
          <p:nvPr/>
        </p:nvGrpSpPr>
        <p:grpSpPr>
          <a:xfrm>
            <a:off x="1753570" y="2892127"/>
            <a:ext cx="366665" cy="365202"/>
            <a:chOff x="1753570" y="2892127"/>
            <a:chExt cx="366665" cy="365202"/>
          </a:xfrm>
        </p:grpSpPr>
        <p:sp>
          <p:nvSpPr>
            <p:cNvPr id="15287" name="Google Shape;15287;p7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779"/>
                  </a:lnTo>
                  <a:cubicBezTo>
                    <a:pt x="1" y="3895"/>
                    <a:pt x="97" y="3991"/>
                    <a:pt x="212" y="3991"/>
                  </a:cubicBezTo>
                  <a:lnTo>
                    <a:pt x="13761" y="3991"/>
                  </a:lnTo>
                  <a:cubicBezTo>
                    <a:pt x="13838" y="3991"/>
                    <a:pt x="13896" y="3953"/>
                    <a:pt x="13934" y="3895"/>
                  </a:cubicBezTo>
                  <a:cubicBezTo>
                    <a:pt x="13963" y="3856"/>
                    <a:pt x="13973" y="3818"/>
                    <a:pt x="13973" y="3770"/>
                  </a:cubicBezTo>
                  <a:lnTo>
                    <a:pt x="13973" y="212"/>
                  </a:lnTo>
                  <a:cubicBezTo>
                    <a:pt x="13973" y="96"/>
                    <a:pt x="13877" y="0"/>
                    <a:pt x="13761"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8" name="Google Shape;15288;p73"/>
            <p:cNvSpPr/>
            <p:nvPr/>
          </p:nvSpPr>
          <p:spPr>
            <a:xfrm>
              <a:off x="1775939" y="3076335"/>
              <a:ext cx="342780" cy="104295"/>
            </a:xfrm>
            <a:custGeom>
              <a:avLst/>
              <a:gdLst/>
              <a:ahLst/>
              <a:cxnLst/>
              <a:rect l="l" t="t" r="r" b="b"/>
              <a:pathLst>
                <a:path w="13117" h="3991" extrusionOk="0">
                  <a:moveTo>
                    <a:pt x="212" y="0"/>
                  </a:moveTo>
                  <a:cubicBezTo>
                    <a:pt x="97" y="0"/>
                    <a:pt x="0" y="96"/>
                    <a:pt x="0" y="212"/>
                  </a:cubicBezTo>
                  <a:lnTo>
                    <a:pt x="0" y="3779"/>
                  </a:lnTo>
                  <a:cubicBezTo>
                    <a:pt x="0" y="3895"/>
                    <a:pt x="97" y="3991"/>
                    <a:pt x="212" y="3991"/>
                  </a:cubicBezTo>
                  <a:lnTo>
                    <a:pt x="12905" y="3991"/>
                  </a:lnTo>
                  <a:cubicBezTo>
                    <a:pt x="12982" y="3991"/>
                    <a:pt x="13040" y="3953"/>
                    <a:pt x="13078" y="3895"/>
                  </a:cubicBezTo>
                  <a:cubicBezTo>
                    <a:pt x="13107" y="3856"/>
                    <a:pt x="13117" y="3818"/>
                    <a:pt x="13117" y="3770"/>
                  </a:cubicBezTo>
                  <a:lnTo>
                    <a:pt x="13117" y="212"/>
                  </a:lnTo>
                  <a:cubicBezTo>
                    <a:pt x="13117" y="96"/>
                    <a:pt x="13021" y="0"/>
                    <a:pt x="12905"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9" name="Google Shape;15289;p73"/>
            <p:cNvSpPr/>
            <p:nvPr/>
          </p:nvSpPr>
          <p:spPr>
            <a:xfrm>
              <a:off x="2046934" y="3180578"/>
              <a:ext cx="70218" cy="76751"/>
            </a:xfrm>
            <a:custGeom>
              <a:avLst/>
              <a:gdLst/>
              <a:ahLst/>
              <a:cxnLst/>
              <a:rect l="l" t="t" r="r" b="b"/>
              <a:pathLst>
                <a:path w="2687" h="2937" extrusionOk="0">
                  <a:moveTo>
                    <a:pt x="329" y="0"/>
                  </a:moveTo>
                  <a:cubicBezTo>
                    <a:pt x="186" y="0"/>
                    <a:pt x="54" y="110"/>
                    <a:pt x="54" y="271"/>
                  </a:cubicBezTo>
                  <a:lnTo>
                    <a:pt x="6" y="2656"/>
                  </a:lnTo>
                  <a:cubicBezTo>
                    <a:pt x="0" y="2830"/>
                    <a:pt x="139" y="2936"/>
                    <a:pt x="283" y="2936"/>
                  </a:cubicBezTo>
                  <a:cubicBezTo>
                    <a:pt x="369" y="2936"/>
                    <a:pt x="458" y="2897"/>
                    <a:pt x="516" y="2810"/>
                  </a:cubicBezTo>
                  <a:lnTo>
                    <a:pt x="670" y="2550"/>
                  </a:lnTo>
                  <a:lnTo>
                    <a:pt x="1045" y="1954"/>
                  </a:lnTo>
                  <a:cubicBezTo>
                    <a:pt x="1102" y="1867"/>
                    <a:pt x="1199" y="1819"/>
                    <a:pt x="1295" y="1819"/>
                  </a:cubicBezTo>
                  <a:lnTo>
                    <a:pt x="2295" y="1877"/>
                  </a:lnTo>
                  <a:cubicBezTo>
                    <a:pt x="2298" y="1877"/>
                    <a:pt x="2302" y="1877"/>
                    <a:pt x="2306" y="1877"/>
                  </a:cubicBezTo>
                  <a:cubicBezTo>
                    <a:pt x="2577" y="1877"/>
                    <a:pt x="2686" y="1529"/>
                    <a:pt x="2468" y="1377"/>
                  </a:cubicBezTo>
                  <a:lnTo>
                    <a:pt x="747" y="223"/>
                  </a:lnTo>
                  <a:lnTo>
                    <a:pt x="487" y="50"/>
                  </a:lnTo>
                  <a:cubicBezTo>
                    <a:pt x="437" y="16"/>
                    <a:pt x="382" y="0"/>
                    <a:pt x="329"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0" name="Google Shape;15290;p73"/>
            <p:cNvSpPr/>
            <p:nvPr/>
          </p:nvSpPr>
          <p:spPr>
            <a:xfrm>
              <a:off x="2064416" y="3186405"/>
              <a:ext cx="52709" cy="60836"/>
            </a:xfrm>
            <a:custGeom>
              <a:avLst/>
              <a:gdLst/>
              <a:ahLst/>
              <a:cxnLst/>
              <a:rect l="l" t="t" r="r" b="b"/>
              <a:pathLst>
                <a:path w="2017" h="2328" extrusionOk="0">
                  <a:moveTo>
                    <a:pt x="78" y="0"/>
                  </a:moveTo>
                  <a:cubicBezTo>
                    <a:pt x="58" y="39"/>
                    <a:pt x="49" y="77"/>
                    <a:pt x="49" y="125"/>
                  </a:cubicBezTo>
                  <a:lnTo>
                    <a:pt x="1" y="2327"/>
                  </a:lnTo>
                  <a:lnTo>
                    <a:pt x="376" y="1731"/>
                  </a:lnTo>
                  <a:cubicBezTo>
                    <a:pt x="433" y="1644"/>
                    <a:pt x="530" y="1596"/>
                    <a:pt x="626" y="1596"/>
                  </a:cubicBezTo>
                  <a:lnTo>
                    <a:pt x="1626" y="1654"/>
                  </a:lnTo>
                  <a:cubicBezTo>
                    <a:pt x="1629" y="1654"/>
                    <a:pt x="1633" y="1654"/>
                    <a:pt x="1637" y="1654"/>
                  </a:cubicBezTo>
                  <a:cubicBezTo>
                    <a:pt x="1898" y="1654"/>
                    <a:pt x="2017" y="1315"/>
                    <a:pt x="1799" y="1154"/>
                  </a:cubicBezTo>
                  <a:lnTo>
                    <a:pt x="78"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1" name="Google Shape;15291;p73"/>
            <p:cNvSpPr/>
            <p:nvPr/>
          </p:nvSpPr>
          <p:spPr>
            <a:xfrm>
              <a:off x="1913658" y="2892650"/>
              <a:ext cx="206577" cy="160088"/>
            </a:xfrm>
            <a:custGeom>
              <a:avLst/>
              <a:gdLst/>
              <a:ahLst/>
              <a:cxnLst/>
              <a:rect l="l" t="t" r="r" b="b"/>
              <a:pathLst>
                <a:path w="7905" h="6126" extrusionOk="0">
                  <a:moveTo>
                    <a:pt x="385" y="0"/>
                  </a:moveTo>
                  <a:cubicBezTo>
                    <a:pt x="173" y="0"/>
                    <a:pt x="0" y="173"/>
                    <a:pt x="0" y="385"/>
                  </a:cubicBezTo>
                  <a:lnTo>
                    <a:pt x="0" y="5741"/>
                  </a:lnTo>
                  <a:cubicBezTo>
                    <a:pt x="0" y="5952"/>
                    <a:pt x="173" y="6125"/>
                    <a:pt x="385" y="6125"/>
                  </a:cubicBezTo>
                  <a:lnTo>
                    <a:pt x="7520" y="6125"/>
                  </a:lnTo>
                  <a:cubicBezTo>
                    <a:pt x="7731" y="6125"/>
                    <a:pt x="7904" y="5952"/>
                    <a:pt x="7904" y="5741"/>
                  </a:cubicBezTo>
                  <a:lnTo>
                    <a:pt x="7904" y="385"/>
                  </a:lnTo>
                  <a:cubicBezTo>
                    <a:pt x="7904" y="173"/>
                    <a:pt x="7731" y="0"/>
                    <a:pt x="7520"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2" name="Google Shape;15292;p73"/>
            <p:cNvSpPr/>
            <p:nvPr/>
          </p:nvSpPr>
          <p:spPr>
            <a:xfrm>
              <a:off x="1941045" y="2892650"/>
              <a:ext cx="179191" cy="160088"/>
            </a:xfrm>
            <a:custGeom>
              <a:avLst/>
              <a:gdLst/>
              <a:ahLst/>
              <a:cxnLst/>
              <a:rect l="l" t="t" r="r" b="b"/>
              <a:pathLst>
                <a:path w="6857" h="6126" extrusionOk="0">
                  <a:moveTo>
                    <a:pt x="394" y="0"/>
                  </a:moveTo>
                  <a:cubicBezTo>
                    <a:pt x="173" y="0"/>
                    <a:pt x="0" y="173"/>
                    <a:pt x="0" y="385"/>
                  </a:cubicBezTo>
                  <a:lnTo>
                    <a:pt x="0" y="5741"/>
                  </a:lnTo>
                  <a:cubicBezTo>
                    <a:pt x="0" y="5952"/>
                    <a:pt x="173" y="6125"/>
                    <a:pt x="394" y="6125"/>
                  </a:cubicBezTo>
                  <a:lnTo>
                    <a:pt x="6472" y="6125"/>
                  </a:lnTo>
                  <a:cubicBezTo>
                    <a:pt x="6683" y="6125"/>
                    <a:pt x="6856" y="5952"/>
                    <a:pt x="6856" y="5741"/>
                  </a:cubicBezTo>
                  <a:lnTo>
                    <a:pt x="6856" y="385"/>
                  </a:lnTo>
                  <a:cubicBezTo>
                    <a:pt x="6856" y="173"/>
                    <a:pt x="6683" y="0"/>
                    <a:pt x="6472"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3" name="Google Shape;15293;p73"/>
            <p:cNvSpPr/>
            <p:nvPr/>
          </p:nvSpPr>
          <p:spPr>
            <a:xfrm>
              <a:off x="1755086" y="2892127"/>
              <a:ext cx="132701" cy="160114"/>
            </a:xfrm>
            <a:custGeom>
              <a:avLst/>
              <a:gdLst/>
              <a:ahLst/>
              <a:cxnLst/>
              <a:rect l="l" t="t" r="r" b="b"/>
              <a:pathLst>
                <a:path w="5078" h="6127" extrusionOk="0">
                  <a:moveTo>
                    <a:pt x="164" y="1"/>
                  </a:moveTo>
                  <a:cubicBezTo>
                    <a:pt x="77" y="1"/>
                    <a:pt x="0" y="68"/>
                    <a:pt x="0" y="164"/>
                  </a:cubicBezTo>
                  <a:lnTo>
                    <a:pt x="0" y="5953"/>
                  </a:lnTo>
                  <a:cubicBezTo>
                    <a:pt x="0" y="6049"/>
                    <a:pt x="77" y="6126"/>
                    <a:pt x="164" y="6126"/>
                  </a:cubicBezTo>
                  <a:lnTo>
                    <a:pt x="4914" y="6126"/>
                  </a:lnTo>
                  <a:cubicBezTo>
                    <a:pt x="5001" y="6126"/>
                    <a:pt x="5078" y="6049"/>
                    <a:pt x="5078" y="5953"/>
                  </a:cubicBezTo>
                  <a:lnTo>
                    <a:pt x="5078" y="164"/>
                  </a:lnTo>
                  <a:cubicBezTo>
                    <a:pt x="5078" y="68"/>
                    <a:pt x="5001" y="1"/>
                    <a:pt x="4914"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4" name="Google Shape;15294;p73"/>
            <p:cNvSpPr/>
            <p:nvPr/>
          </p:nvSpPr>
          <p:spPr>
            <a:xfrm>
              <a:off x="1777455" y="2892127"/>
              <a:ext cx="110331" cy="160114"/>
            </a:xfrm>
            <a:custGeom>
              <a:avLst/>
              <a:gdLst/>
              <a:ahLst/>
              <a:cxnLst/>
              <a:rect l="l" t="t" r="r" b="b"/>
              <a:pathLst>
                <a:path w="4222" h="6127" extrusionOk="0">
                  <a:moveTo>
                    <a:pt x="164" y="1"/>
                  </a:moveTo>
                  <a:cubicBezTo>
                    <a:pt x="67" y="1"/>
                    <a:pt x="0" y="68"/>
                    <a:pt x="0" y="164"/>
                  </a:cubicBezTo>
                  <a:lnTo>
                    <a:pt x="0" y="5953"/>
                  </a:lnTo>
                  <a:cubicBezTo>
                    <a:pt x="0" y="6049"/>
                    <a:pt x="67" y="6126"/>
                    <a:pt x="164" y="6126"/>
                  </a:cubicBezTo>
                  <a:lnTo>
                    <a:pt x="4058" y="6126"/>
                  </a:lnTo>
                  <a:cubicBezTo>
                    <a:pt x="4145" y="6126"/>
                    <a:pt x="4222" y="6049"/>
                    <a:pt x="4222" y="5953"/>
                  </a:cubicBezTo>
                  <a:lnTo>
                    <a:pt x="4222" y="164"/>
                  </a:lnTo>
                  <a:cubicBezTo>
                    <a:pt x="4222" y="68"/>
                    <a:pt x="4145" y="1"/>
                    <a:pt x="4058"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5" name="Google Shape;15295;p73"/>
            <p:cNvSpPr/>
            <p:nvPr/>
          </p:nvSpPr>
          <p:spPr>
            <a:xfrm>
              <a:off x="1755086" y="2892127"/>
              <a:ext cx="132701" cy="159853"/>
            </a:xfrm>
            <a:custGeom>
              <a:avLst/>
              <a:gdLst/>
              <a:ahLst/>
              <a:cxnLst/>
              <a:rect l="l" t="t" r="r" b="b"/>
              <a:pathLst>
                <a:path w="5078" h="6117" extrusionOk="0">
                  <a:moveTo>
                    <a:pt x="164" y="1"/>
                  </a:moveTo>
                  <a:cubicBezTo>
                    <a:pt x="77" y="1"/>
                    <a:pt x="0" y="68"/>
                    <a:pt x="0" y="164"/>
                  </a:cubicBezTo>
                  <a:lnTo>
                    <a:pt x="0" y="328"/>
                  </a:lnTo>
                  <a:lnTo>
                    <a:pt x="2222" y="2982"/>
                  </a:lnTo>
                  <a:lnTo>
                    <a:pt x="0" y="5655"/>
                  </a:lnTo>
                  <a:lnTo>
                    <a:pt x="0" y="5953"/>
                  </a:lnTo>
                  <a:cubicBezTo>
                    <a:pt x="0" y="6040"/>
                    <a:pt x="77" y="6117"/>
                    <a:pt x="164" y="6117"/>
                  </a:cubicBezTo>
                  <a:lnTo>
                    <a:pt x="2500" y="3318"/>
                  </a:lnTo>
                  <a:lnTo>
                    <a:pt x="4847" y="6117"/>
                  </a:lnTo>
                  <a:lnTo>
                    <a:pt x="4904" y="6117"/>
                  </a:lnTo>
                  <a:cubicBezTo>
                    <a:pt x="5001" y="6117"/>
                    <a:pt x="5078" y="6040"/>
                    <a:pt x="5078" y="5953"/>
                  </a:cubicBezTo>
                  <a:lnTo>
                    <a:pt x="5078" y="5722"/>
                  </a:lnTo>
                  <a:lnTo>
                    <a:pt x="2779" y="2982"/>
                  </a:lnTo>
                  <a:lnTo>
                    <a:pt x="5078" y="222"/>
                  </a:lnTo>
                  <a:lnTo>
                    <a:pt x="5078" y="164"/>
                  </a:lnTo>
                  <a:cubicBezTo>
                    <a:pt x="5078" y="68"/>
                    <a:pt x="5001" y="1"/>
                    <a:pt x="4914" y="1"/>
                  </a:cubicBezTo>
                  <a:lnTo>
                    <a:pt x="4712" y="1"/>
                  </a:lnTo>
                  <a:lnTo>
                    <a:pt x="2500" y="2655"/>
                  </a:lnTo>
                  <a:lnTo>
                    <a:pt x="279" y="1"/>
                  </a:ln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6" name="Google Shape;15296;p73"/>
            <p:cNvSpPr/>
            <p:nvPr/>
          </p:nvSpPr>
          <p:spPr>
            <a:xfrm>
              <a:off x="1939268" y="2914496"/>
              <a:ext cx="72910" cy="11080"/>
            </a:xfrm>
            <a:custGeom>
              <a:avLst/>
              <a:gdLst/>
              <a:ahLst/>
              <a:cxnLst/>
              <a:rect l="l" t="t" r="r" b="b"/>
              <a:pathLst>
                <a:path w="2790" h="424" extrusionOk="0">
                  <a:moveTo>
                    <a:pt x="289" y="1"/>
                  </a:moveTo>
                  <a:cubicBezTo>
                    <a:pt x="1" y="1"/>
                    <a:pt x="1" y="424"/>
                    <a:pt x="289" y="424"/>
                  </a:cubicBezTo>
                  <a:lnTo>
                    <a:pt x="2501" y="424"/>
                  </a:lnTo>
                  <a:cubicBezTo>
                    <a:pt x="2789" y="424"/>
                    <a:pt x="2789"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7" name="Google Shape;15297;p73"/>
            <p:cNvSpPr/>
            <p:nvPr/>
          </p:nvSpPr>
          <p:spPr>
            <a:xfrm>
              <a:off x="2021690" y="2914496"/>
              <a:ext cx="72648" cy="11080"/>
            </a:xfrm>
            <a:custGeom>
              <a:avLst/>
              <a:gdLst/>
              <a:ahLst/>
              <a:cxnLst/>
              <a:rect l="l" t="t" r="r" b="b"/>
              <a:pathLst>
                <a:path w="2780" h="424" extrusionOk="0">
                  <a:moveTo>
                    <a:pt x="289" y="1"/>
                  </a:moveTo>
                  <a:cubicBezTo>
                    <a:pt x="1" y="1"/>
                    <a:pt x="1" y="424"/>
                    <a:pt x="289" y="424"/>
                  </a:cubicBezTo>
                  <a:lnTo>
                    <a:pt x="2501" y="424"/>
                  </a:lnTo>
                  <a:cubicBezTo>
                    <a:pt x="2780" y="424"/>
                    <a:pt x="2780" y="1"/>
                    <a:pt x="2501" y="1"/>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8" name="Google Shape;15298;p73"/>
            <p:cNvSpPr/>
            <p:nvPr/>
          </p:nvSpPr>
          <p:spPr>
            <a:xfrm>
              <a:off x="1939268" y="2949436"/>
              <a:ext cx="72910" cy="11315"/>
            </a:xfrm>
            <a:custGeom>
              <a:avLst/>
              <a:gdLst/>
              <a:ahLst/>
              <a:cxnLst/>
              <a:rect l="l" t="t" r="r" b="b"/>
              <a:pathLst>
                <a:path w="2790" h="433" extrusionOk="0">
                  <a:moveTo>
                    <a:pt x="289" y="0"/>
                  </a:moveTo>
                  <a:cubicBezTo>
                    <a:pt x="1" y="0"/>
                    <a:pt x="1" y="433"/>
                    <a:pt x="289" y="433"/>
                  </a:cubicBezTo>
                  <a:lnTo>
                    <a:pt x="2501" y="433"/>
                  </a:lnTo>
                  <a:cubicBezTo>
                    <a:pt x="2789" y="43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9" name="Google Shape;15299;p73"/>
            <p:cNvSpPr/>
            <p:nvPr/>
          </p:nvSpPr>
          <p:spPr>
            <a:xfrm>
              <a:off x="2021690" y="2949436"/>
              <a:ext cx="72648" cy="11315"/>
            </a:xfrm>
            <a:custGeom>
              <a:avLst/>
              <a:gdLst/>
              <a:ahLst/>
              <a:cxnLst/>
              <a:rect l="l" t="t" r="r" b="b"/>
              <a:pathLst>
                <a:path w="2780" h="433" extrusionOk="0">
                  <a:moveTo>
                    <a:pt x="289" y="0"/>
                  </a:moveTo>
                  <a:cubicBezTo>
                    <a:pt x="1" y="0"/>
                    <a:pt x="1" y="433"/>
                    <a:pt x="289" y="433"/>
                  </a:cubicBezTo>
                  <a:lnTo>
                    <a:pt x="2501" y="433"/>
                  </a:lnTo>
                  <a:cubicBezTo>
                    <a:pt x="2780" y="43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0" name="Google Shape;15300;p73"/>
            <p:cNvSpPr/>
            <p:nvPr/>
          </p:nvSpPr>
          <p:spPr>
            <a:xfrm>
              <a:off x="1939268" y="2984610"/>
              <a:ext cx="72910" cy="11080"/>
            </a:xfrm>
            <a:custGeom>
              <a:avLst/>
              <a:gdLst/>
              <a:ahLst/>
              <a:cxnLst/>
              <a:rect l="l" t="t" r="r" b="b"/>
              <a:pathLst>
                <a:path w="2790" h="424" extrusionOk="0">
                  <a:moveTo>
                    <a:pt x="280" y="0"/>
                  </a:moveTo>
                  <a:cubicBezTo>
                    <a:pt x="1" y="0"/>
                    <a:pt x="4" y="424"/>
                    <a:pt x="289" y="424"/>
                  </a:cubicBezTo>
                  <a:lnTo>
                    <a:pt x="2501" y="424"/>
                  </a:lnTo>
                  <a:cubicBezTo>
                    <a:pt x="2789" y="424"/>
                    <a:pt x="2789" y="0"/>
                    <a:pt x="2501" y="0"/>
                  </a:cubicBezTo>
                  <a:lnTo>
                    <a:pt x="289" y="0"/>
                  </a:lnTo>
                  <a:cubicBezTo>
                    <a:pt x="286" y="0"/>
                    <a:pt x="283" y="0"/>
                    <a:pt x="28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1" name="Google Shape;15301;p73"/>
            <p:cNvSpPr/>
            <p:nvPr/>
          </p:nvSpPr>
          <p:spPr>
            <a:xfrm>
              <a:off x="2021690" y="2984610"/>
              <a:ext cx="72648" cy="11080"/>
            </a:xfrm>
            <a:custGeom>
              <a:avLst/>
              <a:gdLst/>
              <a:ahLst/>
              <a:cxnLst/>
              <a:rect l="l" t="t" r="r" b="b"/>
              <a:pathLst>
                <a:path w="2780" h="424" extrusionOk="0">
                  <a:moveTo>
                    <a:pt x="2510" y="0"/>
                  </a:moveTo>
                  <a:cubicBezTo>
                    <a:pt x="2507" y="0"/>
                    <a:pt x="2504" y="0"/>
                    <a:pt x="2501" y="0"/>
                  </a:cubicBezTo>
                  <a:lnTo>
                    <a:pt x="289" y="0"/>
                  </a:lnTo>
                  <a:cubicBezTo>
                    <a:pt x="1" y="0"/>
                    <a:pt x="1" y="424"/>
                    <a:pt x="289" y="424"/>
                  </a:cubicBezTo>
                  <a:lnTo>
                    <a:pt x="2501" y="424"/>
                  </a:lnTo>
                  <a:cubicBezTo>
                    <a:pt x="2777" y="424"/>
                    <a:pt x="2780" y="0"/>
                    <a:pt x="2510"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2" name="Google Shape;15302;p73"/>
            <p:cNvSpPr/>
            <p:nvPr/>
          </p:nvSpPr>
          <p:spPr>
            <a:xfrm>
              <a:off x="1939268" y="3019549"/>
              <a:ext cx="72910" cy="11080"/>
            </a:xfrm>
            <a:custGeom>
              <a:avLst/>
              <a:gdLst/>
              <a:ahLst/>
              <a:cxnLst/>
              <a:rect l="l" t="t" r="r" b="b"/>
              <a:pathLst>
                <a:path w="2790" h="424" extrusionOk="0">
                  <a:moveTo>
                    <a:pt x="289" y="0"/>
                  </a:moveTo>
                  <a:cubicBezTo>
                    <a:pt x="1" y="0"/>
                    <a:pt x="1" y="423"/>
                    <a:pt x="289" y="423"/>
                  </a:cubicBezTo>
                  <a:lnTo>
                    <a:pt x="2501" y="423"/>
                  </a:lnTo>
                  <a:cubicBezTo>
                    <a:pt x="2789" y="423"/>
                    <a:pt x="2789"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3" name="Google Shape;15303;p73"/>
            <p:cNvSpPr/>
            <p:nvPr/>
          </p:nvSpPr>
          <p:spPr>
            <a:xfrm>
              <a:off x="2021690" y="3019549"/>
              <a:ext cx="72648" cy="11080"/>
            </a:xfrm>
            <a:custGeom>
              <a:avLst/>
              <a:gdLst/>
              <a:ahLst/>
              <a:cxnLst/>
              <a:rect l="l" t="t" r="r" b="b"/>
              <a:pathLst>
                <a:path w="2780" h="424" extrusionOk="0">
                  <a:moveTo>
                    <a:pt x="289" y="0"/>
                  </a:moveTo>
                  <a:cubicBezTo>
                    <a:pt x="1" y="0"/>
                    <a:pt x="1" y="423"/>
                    <a:pt x="289" y="423"/>
                  </a:cubicBezTo>
                  <a:lnTo>
                    <a:pt x="2501" y="423"/>
                  </a:lnTo>
                  <a:cubicBezTo>
                    <a:pt x="2780" y="423"/>
                    <a:pt x="2780" y="0"/>
                    <a:pt x="2501" y="0"/>
                  </a:cubicBezTo>
                  <a:close/>
                </a:path>
              </a:pathLst>
            </a:custGeom>
            <a:solidFill>
              <a:srgbClr val="A2B5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4" name="Google Shape;15304;p73"/>
            <p:cNvSpPr/>
            <p:nvPr/>
          </p:nvSpPr>
          <p:spPr>
            <a:xfrm>
              <a:off x="1753570" y="3076335"/>
              <a:ext cx="365149" cy="104295"/>
            </a:xfrm>
            <a:custGeom>
              <a:avLst/>
              <a:gdLst/>
              <a:ahLst/>
              <a:cxnLst/>
              <a:rect l="l" t="t" r="r" b="b"/>
              <a:pathLst>
                <a:path w="13973" h="3991" extrusionOk="0">
                  <a:moveTo>
                    <a:pt x="212" y="0"/>
                  </a:moveTo>
                  <a:cubicBezTo>
                    <a:pt x="97" y="0"/>
                    <a:pt x="1" y="96"/>
                    <a:pt x="1" y="212"/>
                  </a:cubicBezTo>
                  <a:lnTo>
                    <a:pt x="1" y="308"/>
                  </a:lnTo>
                  <a:lnTo>
                    <a:pt x="6184" y="1924"/>
                  </a:lnTo>
                  <a:lnTo>
                    <a:pt x="1" y="3683"/>
                  </a:lnTo>
                  <a:lnTo>
                    <a:pt x="1" y="3779"/>
                  </a:lnTo>
                  <a:cubicBezTo>
                    <a:pt x="1" y="3895"/>
                    <a:pt x="97" y="3991"/>
                    <a:pt x="212" y="3991"/>
                  </a:cubicBezTo>
                  <a:lnTo>
                    <a:pt x="510" y="3991"/>
                  </a:lnTo>
                  <a:lnTo>
                    <a:pt x="7059" y="2145"/>
                  </a:lnTo>
                  <a:lnTo>
                    <a:pt x="13665" y="3991"/>
                  </a:lnTo>
                  <a:lnTo>
                    <a:pt x="13761" y="3991"/>
                  </a:lnTo>
                  <a:cubicBezTo>
                    <a:pt x="13838" y="3991"/>
                    <a:pt x="13896" y="3953"/>
                    <a:pt x="13934" y="3895"/>
                  </a:cubicBezTo>
                  <a:cubicBezTo>
                    <a:pt x="13963" y="3856"/>
                    <a:pt x="13973" y="3818"/>
                    <a:pt x="13973" y="3770"/>
                  </a:cubicBezTo>
                  <a:lnTo>
                    <a:pt x="13973" y="3626"/>
                  </a:lnTo>
                  <a:lnTo>
                    <a:pt x="7924" y="1924"/>
                  </a:lnTo>
                  <a:lnTo>
                    <a:pt x="13973" y="337"/>
                  </a:lnTo>
                  <a:lnTo>
                    <a:pt x="13973" y="212"/>
                  </a:lnTo>
                  <a:cubicBezTo>
                    <a:pt x="13973" y="96"/>
                    <a:pt x="13877" y="0"/>
                    <a:pt x="13761" y="0"/>
                  </a:cubicBezTo>
                  <a:lnTo>
                    <a:pt x="13588" y="0"/>
                  </a:lnTo>
                  <a:lnTo>
                    <a:pt x="7059" y="1702"/>
                  </a:lnTo>
                  <a:lnTo>
                    <a:pt x="549" y="0"/>
                  </a:lnTo>
                  <a:close/>
                </a:path>
              </a:pathLst>
            </a:custGeom>
            <a:solidFill>
              <a:srgbClr val="8599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5" name="Google Shape;15305;p73"/>
          <p:cNvGrpSpPr/>
          <p:nvPr/>
        </p:nvGrpSpPr>
        <p:grpSpPr>
          <a:xfrm>
            <a:off x="1303751" y="3807339"/>
            <a:ext cx="367684" cy="366561"/>
            <a:chOff x="1303751" y="3807339"/>
            <a:chExt cx="367684" cy="366561"/>
          </a:xfrm>
        </p:grpSpPr>
        <p:sp>
          <p:nvSpPr>
            <p:cNvPr id="15306" name="Google Shape;15306;p73"/>
            <p:cNvSpPr/>
            <p:nvPr/>
          </p:nvSpPr>
          <p:spPr>
            <a:xfrm>
              <a:off x="1305006" y="4056356"/>
              <a:ext cx="366430" cy="117387"/>
            </a:xfrm>
            <a:custGeom>
              <a:avLst/>
              <a:gdLst/>
              <a:ahLst/>
              <a:cxnLst/>
              <a:rect l="l" t="t" r="r" b="b"/>
              <a:pathLst>
                <a:path w="14022" h="4492" extrusionOk="0">
                  <a:moveTo>
                    <a:pt x="2251" y="2030"/>
                  </a:moveTo>
                  <a:cubicBezTo>
                    <a:pt x="2847" y="2030"/>
                    <a:pt x="3155" y="2751"/>
                    <a:pt x="2732" y="3174"/>
                  </a:cubicBezTo>
                  <a:cubicBezTo>
                    <a:pt x="2595" y="3311"/>
                    <a:pt x="2425" y="3373"/>
                    <a:pt x="2259" y="3373"/>
                  </a:cubicBezTo>
                  <a:cubicBezTo>
                    <a:pt x="1912" y="3373"/>
                    <a:pt x="1578" y="3106"/>
                    <a:pt x="1578" y="2703"/>
                  </a:cubicBezTo>
                  <a:cubicBezTo>
                    <a:pt x="1578" y="2328"/>
                    <a:pt x="1886" y="2030"/>
                    <a:pt x="2251" y="2030"/>
                  </a:cubicBezTo>
                  <a:close/>
                  <a:moveTo>
                    <a:pt x="1934" y="1"/>
                  </a:moveTo>
                  <a:cubicBezTo>
                    <a:pt x="1568" y="1"/>
                    <a:pt x="1213" y="107"/>
                    <a:pt x="914" y="299"/>
                  </a:cubicBezTo>
                  <a:cubicBezTo>
                    <a:pt x="866" y="328"/>
                    <a:pt x="818" y="357"/>
                    <a:pt x="780" y="385"/>
                  </a:cubicBezTo>
                  <a:cubicBezTo>
                    <a:pt x="289" y="751"/>
                    <a:pt x="11" y="1328"/>
                    <a:pt x="1" y="1934"/>
                  </a:cubicBezTo>
                  <a:lnTo>
                    <a:pt x="1" y="2616"/>
                  </a:lnTo>
                  <a:cubicBezTo>
                    <a:pt x="39" y="3655"/>
                    <a:pt x="895" y="4491"/>
                    <a:pt x="1934" y="4491"/>
                  </a:cubicBezTo>
                  <a:lnTo>
                    <a:pt x="13223" y="4491"/>
                  </a:lnTo>
                  <a:cubicBezTo>
                    <a:pt x="13665" y="4491"/>
                    <a:pt x="14021" y="4136"/>
                    <a:pt x="14021" y="3693"/>
                  </a:cubicBezTo>
                  <a:lnTo>
                    <a:pt x="14021" y="809"/>
                  </a:lnTo>
                  <a:cubicBezTo>
                    <a:pt x="14021" y="366"/>
                    <a:pt x="13665" y="1"/>
                    <a:pt x="13223" y="1"/>
                  </a:cubicBezTo>
                  <a:close/>
                </a:path>
              </a:pathLst>
            </a:custGeom>
            <a:solidFill>
              <a:srgbClr val="CED7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7" name="Google Shape;15307;p73"/>
            <p:cNvSpPr/>
            <p:nvPr/>
          </p:nvSpPr>
          <p:spPr>
            <a:xfrm>
              <a:off x="1305267" y="4079980"/>
              <a:ext cx="366169" cy="93763"/>
            </a:xfrm>
            <a:custGeom>
              <a:avLst/>
              <a:gdLst/>
              <a:ahLst/>
              <a:cxnLst/>
              <a:rect l="l" t="t" r="r" b="b"/>
              <a:pathLst>
                <a:path w="14012" h="3588" extrusionOk="0">
                  <a:moveTo>
                    <a:pt x="2248" y="1125"/>
                  </a:moveTo>
                  <a:cubicBezTo>
                    <a:pt x="2405" y="1125"/>
                    <a:pt x="2564" y="1180"/>
                    <a:pt x="2693" y="1299"/>
                  </a:cubicBezTo>
                  <a:cubicBezTo>
                    <a:pt x="3145" y="1712"/>
                    <a:pt x="2857" y="2472"/>
                    <a:pt x="2241" y="2472"/>
                  </a:cubicBezTo>
                  <a:cubicBezTo>
                    <a:pt x="1770" y="2472"/>
                    <a:pt x="1443" y="2001"/>
                    <a:pt x="1616" y="1559"/>
                  </a:cubicBezTo>
                  <a:cubicBezTo>
                    <a:pt x="1725" y="1281"/>
                    <a:pt x="1984" y="1125"/>
                    <a:pt x="2248" y="1125"/>
                  </a:cubicBezTo>
                  <a:close/>
                  <a:moveTo>
                    <a:pt x="1770" y="1"/>
                  </a:moveTo>
                  <a:cubicBezTo>
                    <a:pt x="885" y="78"/>
                    <a:pt x="164" y="751"/>
                    <a:pt x="20" y="1635"/>
                  </a:cubicBezTo>
                  <a:cubicBezTo>
                    <a:pt x="1" y="1703"/>
                    <a:pt x="1" y="1780"/>
                    <a:pt x="10" y="1857"/>
                  </a:cubicBezTo>
                  <a:cubicBezTo>
                    <a:pt x="106" y="2837"/>
                    <a:pt x="943" y="3587"/>
                    <a:pt x="1933" y="3587"/>
                  </a:cubicBezTo>
                  <a:lnTo>
                    <a:pt x="13213" y="3587"/>
                  </a:lnTo>
                  <a:cubicBezTo>
                    <a:pt x="13655" y="3587"/>
                    <a:pt x="14011" y="3232"/>
                    <a:pt x="14011" y="2789"/>
                  </a:cubicBezTo>
                  <a:lnTo>
                    <a:pt x="14011" y="799"/>
                  </a:lnTo>
                  <a:cubicBezTo>
                    <a:pt x="14011" y="357"/>
                    <a:pt x="13655" y="1"/>
                    <a:pt x="13213"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8" name="Google Shape;15308;p73"/>
            <p:cNvSpPr/>
            <p:nvPr/>
          </p:nvSpPr>
          <p:spPr>
            <a:xfrm>
              <a:off x="1605556" y="4079980"/>
              <a:ext cx="39225" cy="70401"/>
            </a:xfrm>
            <a:custGeom>
              <a:avLst/>
              <a:gdLst/>
              <a:ahLst/>
              <a:cxnLst/>
              <a:rect l="l" t="t" r="r" b="b"/>
              <a:pathLst>
                <a:path w="1501" h="2694" extrusionOk="0">
                  <a:moveTo>
                    <a:pt x="337" y="1"/>
                  </a:moveTo>
                  <a:cubicBezTo>
                    <a:pt x="155" y="1"/>
                    <a:pt x="10" y="145"/>
                    <a:pt x="10" y="328"/>
                  </a:cubicBezTo>
                  <a:lnTo>
                    <a:pt x="10" y="2366"/>
                  </a:lnTo>
                  <a:cubicBezTo>
                    <a:pt x="1" y="2539"/>
                    <a:pt x="145" y="2684"/>
                    <a:pt x="328" y="2693"/>
                  </a:cubicBezTo>
                  <a:lnTo>
                    <a:pt x="1174" y="2693"/>
                  </a:lnTo>
                  <a:cubicBezTo>
                    <a:pt x="1347" y="2693"/>
                    <a:pt x="1501" y="2539"/>
                    <a:pt x="1501" y="2366"/>
                  </a:cubicBezTo>
                  <a:lnTo>
                    <a:pt x="1501" y="328"/>
                  </a:lnTo>
                  <a:cubicBezTo>
                    <a:pt x="1501" y="145"/>
                    <a:pt x="1347" y="1"/>
                    <a:pt x="1174" y="1"/>
                  </a:cubicBezTo>
                  <a:close/>
                </a:path>
              </a:pathLst>
            </a:custGeom>
            <a:solidFill>
              <a:srgbClr val="B2BF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9" name="Google Shape;15309;p73"/>
            <p:cNvSpPr/>
            <p:nvPr/>
          </p:nvSpPr>
          <p:spPr>
            <a:xfrm>
              <a:off x="1516104"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0" name="Google Shape;15310;p73"/>
            <p:cNvSpPr/>
            <p:nvPr/>
          </p:nvSpPr>
          <p:spPr>
            <a:xfrm>
              <a:off x="1427149" y="4079980"/>
              <a:ext cx="38728" cy="70401"/>
            </a:xfrm>
            <a:custGeom>
              <a:avLst/>
              <a:gdLst/>
              <a:ahLst/>
              <a:cxnLst/>
              <a:rect l="l" t="t" r="r" b="b"/>
              <a:pathLst>
                <a:path w="1482" h="2694" extrusionOk="0">
                  <a:moveTo>
                    <a:pt x="327" y="1"/>
                  </a:moveTo>
                  <a:cubicBezTo>
                    <a:pt x="145" y="1"/>
                    <a:pt x="0" y="145"/>
                    <a:pt x="0" y="328"/>
                  </a:cubicBezTo>
                  <a:lnTo>
                    <a:pt x="0" y="2366"/>
                  </a:lnTo>
                  <a:cubicBezTo>
                    <a:pt x="0" y="2539"/>
                    <a:pt x="145" y="2693"/>
                    <a:pt x="327" y="2693"/>
                  </a:cubicBezTo>
                  <a:lnTo>
                    <a:pt x="1154" y="2693"/>
                  </a:lnTo>
                  <a:cubicBezTo>
                    <a:pt x="1337" y="2693"/>
                    <a:pt x="1481" y="2539"/>
                    <a:pt x="1481" y="2366"/>
                  </a:cubicBezTo>
                  <a:lnTo>
                    <a:pt x="1481" y="328"/>
                  </a:lnTo>
                  <a:cubicBezTo>
                    <a:pt x="1481" y="145"/>
                    <a:pt x="1337" y="1"/>
                    <a:pt x="11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1" name="Google Shape;15311;p73"/>
            <p:cNvSpPr/>
            <p:nvPr/>
          </p:nvSpPr>
          <p:spPr>
            <a:xfrm>
              <a:off x="1575294"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2" name="Google Shape;15312;p73"/>
            <p:cNvSpPr/>
            <p:nvPr/>
          </p:nvSpPr>
          <p:spPr>
            <a:xfrm>
              <a:off x="1575294"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3" name="Google Shape;15313;p73"/>
            <p:cNvSpPr/>
            <p:nvPr/>
          </p:nvSpPr>
          <p:spPr>
            <a:xfrm>
              <a:off x="1485686" y="4079745"/>
              <a:ext cx="11838" cy="49260"/>
            </a:xfrm>
            <a:custGeom>
              <a:avLst/>
              <a:gdLst/>
              <a:ahLst/>
              <a:cxnLst/>
              <a:rect l="l" t="t" r="r" b="b"/>
              <a:pathLst>
                <a:path w="453" h="1885" extrusionOk="0">
                  <a:moveTo>
                    <a:pt x="232" y="0"/>
                  </a:moveTo>
                  <a:cubicBezTo>
                    <a:pt x="107" y="0"/>
                    <a:pt x="11" y="96"/>
                    <a:pt x="11" y="221"/>
                  </a:cubicBezTo>
                  <a:lnTo>
                    <a:pt x="11" y="1654"/>
                  </a:lnTo>
                  <a:cubicBezTo>
                    <a:pt x="1" y="1808"/>
                    <a:pt x="114" y="1885"/>
                    <a:pt x="227" y="1885"/>
                  </a:cubicBezTo>
                  <a:cubicBezTo>
                    <a:pt x="340" y="1885"/>
                    <a:pt x="453" y="1808"/>
                    <a:pt x="443" y="1654"/>
                  </a:cubicBezTo>
                  <a:lnTo>
                    <a:pt x="443" y="221"/>
                  </a:lnTo>
                  <a:cubicBezTo>
                    <a:pt x="443" y="96"/>
                    <a:pt x="347" y="0"/>
                    <a:pt x="23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4" name="Google Shape;15314;p73"/>
            <p:cNvSpPr/>
            <p:nvPr/>
          </p:nvSpPr>
          <p:spPr>
            <a:xfrm>
              <a:off x="1485686" y="4139536"/>
              <a:ext cx="11838" cy="19129"/>
            </a:xfrm>
            <a:custGeom>
              <a:avLst/>
              <a:gdLst/>
              <a:ahLst/>
              <a:cxnLst/>
              <a:rect l="l" t="t" r="r" b="b"/>
              <a:pathLst>
                <a:path w="453" h="732" extrusionOk="0">
                  <a:moveTo>
                    <a:pt x="232" y="1"/>
                  </a:moveTo>
                  <a:cubicBezTo>
                    <a:pt x="107" y="1"/>
                    <a:pt x="11" y="97"/>
                    <a:pt x="11" y="222"/>
                  </a:cubicBezTo>
                  <a:lnTo>
                    <a:pt x="11" y="501"/>
                  </a:lnTo>
                  <a:cubicBezTo>
                    <a:pt x="1" y="655"/>
                    <a:pt x="114" y="732"/>
                    <a:pt x="227" y="732"/>
                  </a:cubicBezTo>
                  <a:cubicBezTo>
                    <a:pt x="340" y="732"/>
                    <a:pt x="453" y="655"/>
                    <a:pt x="443" y="501"/>
                  </a:cubicBezTo>
                  <a:lnTo>
                    <a:pt x="443" y="222"/>
                  </a:lnTo>
                  <a:cubicBezTo>
                    <a:pt x="443" y="97"/>
                    <a:pt x="347" y="1"/>
                    <a:pt x="232"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5" name="Google Shape;15315;p73"/>
            <p:cNvSpPr/>
            <p:nvPr/>
          </p:nvSpPr>
          <p:spPr>
            <a:xfrm>
              <a:off x="1396626" y="4139536"/>
              <a:ext cx="11943" cy="19129"/>
            </a:xfrm>
            <a:custGeom>
              <a:avLst/>
              <a:gdLst/>
              <a:ahLst/>
              <a:cxnLst/>
              <a:rect l="l" t="t" r="r" b="b"/>
              <a:pathLst>
                <a:path w="457" h="732" extrusionOk="0">
                  <a:moveTo>
                    <a:pt x="226" y="1"/>
                  </a:moveTo>
                  <a:cubicBezTo>
                    <a:pt x="111" y="1"/>
                    <a:pt x="14" y="97"/>
                    <a:pt x="14" y="222"/>
                  </a:cubicBezTo>
                  <a:lnTo>
                    <a:pt x="14" y="501"/>
                  </a:lnTo>
                  <a:cubicBezTo>
                    <a:pt x="0" y="655"/>
                    <a:pt x="113" y="732"/>
                    <a:pt x="227" y="732"/>
                  </a:cubicBezTo>
                  <a:cubicBezTo>
                    <a:pt x="341" y="732"/>
                    <a:pt x="457" y="655"/>
                    <a:pt x="447" y="501"/>
                  </a:cubicBezTo>
                  <a:lnTo>
                    <a:pt x="447" y="222"/>
                  </a:lnTo>
                  <a:cubicBezTo>
                    <a:pt x="447" y="97"/>
                    <a:pt x="351" y="1"/>
                    <a:pt x="22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6" name="Google Shape;15316;p73"/>
            <p:cNvSpPr/>
            <p:nvPr/>
          </p:nvSpPr>
          <p:spPr>
            <a:xfrm>
              <a:off x="1396626" y="4079745"/>
              <a:ext cx="11943" cy="49260"/>
            </a:xfrm>
            <a:custGeom>
              <a:avLst/>
              <a:gdLst/>
              <a:ahLst/>
              <a:cxnLst/>
              <a:rect l="l" t="t" r="r" b="b"/>
              <a:pathLst>
                <a:path w="457" h="1885" extrusionOk="0">
                  <a:moveTo>
                    <a:pt x="226" y="0"/>
                  </a:moveTo>
                  <a:cubicBezTo>
                    <a:pt x="111" y="0"/>
                    <a:pt x="14" y="96"/>
                    <a:pt x="14" y="221"/>
                  </a:cubicBezTo>
                  <a:lnTo>
                    <a:pt x="14" y="1654"/>
                  </a:lnTo>
                  <a:cubicBezTo>
                    <a:pt x="0" y="1808"/>
                    <a:pt x="113" y="1885"/>
                    <a:pt x="227" y="1885"/>
                  </a:cubicBezTo>
                  <a:cubicBezTo>
                    <a:pt x="341" y="1885"/>
                    <a:pt x="457" y="1808"/>
                    <a:pt x="447" y="1654"/>
                  </a:cubicBezTo>
                  <a:lnTo>
                    <a:pt x="447" y="221"/>
                  </a:lnTo>
                  <a:cubicBezTo>
                    <a:pt x="447" y="96"/>
                    <a:pt x="351" y="0"/>
                    <a:pt x="22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7" name="Google Shape;15317;p73"/>
            <p:cNvSpPr/>
            <p:nvPr/>
          </p:nvSpPr>
          <p:spPr>
            <a:xfrm>
              <a:off x="1304274" y="3915110"/>
              <a:ext cx="353573" cy="258712"/>
            </a:xfrm>
            <a:custGeom>
              <a:avLst/>
              <a:gdLst/>
              <a:ahLst/>
              <a:cxnLst/>
              <a:rect l="l" t="t" r="r" b="b"/>
              <a:pathLst>
                <a:path w="13530" h="9900" extrusionOk="0">
                  <a:moveTo>
                    <a:pt x="2276" y="7436"/>
                  </a:moveTo>
                  <a:cubicBezTo>
                    <a:pt x="2616" y="7436"/>
                    <a:pt x="2952" y="7682"/>
                    <a:pt x="2952" y="8108"/>
                  </a:cubicBezTo>
                  <a:cubicBezTo>
                    <a:pt x="2952" y="8300"/>
                    <a:pt x="2875" y="8483"/>
                    <a:pt x="2731" y="8608"/>
                  </a:cubicBezTo>
                  <a:cubicBezTo>
                    <a:pt x="2593" y="8734"/>
                    <a:pt x="2436" y="8788"/>
                    <a:pt x="2285" y="8788"/>
                  </a:cubicBezTo>
                  <a:cubicBezTo>
                    <a:pt x="1846" y="8788"/>
                    <a:pt x="1449" y="8332"/>
                    <a:pt x="1664" y="7839"/>
                  </a:cubicBezTo>
                  <a:cubicBezTo>
                    <a:pt x="1788" y="7562"/>
                    <a:pt x="2033" y="7436"/>
                    <a:pt x="2276" y="7436"/>
                  </a:cubicBezTo>
                  <a:close/>
                  <a:moveTo>
                    <a:pt x="11170" y="1"/>
                  </a:moveTo>
                  <a:cubicBezTo>
                    <a:pt x="11034" y="1"/>
                    <a:pt x="10896" y="35"/>
                    <a:pt x="10770" y="107"/>
                  </a:cubicBezTo>
                  <a:lnTo>
                    <a:pt x="8530" y="1406"/>
                  </a:lnTo>
                  <a:cubicBezTo>
                    <a:pt x="8530" y="1406"/>
                    <a:pt x="923" y="5790"/>
                    <a:pt x="721" y="5944"/>
                  </a:cubicBezTo>
                  <a:cubicBezTo>
                    <a:pt x="250" y="6339"/>
                    <a:pt x="0" y="6925"/>
                    <a:pt x="39" y="7541"/>
                  </a:cubicBezTo>
                  <a:cubicBezTo>
                    <a:pt x="67" y="8137"/>
                    <a:pt x="327" y="8425"/>
                    <a:pt x="606" y="8935"/>
                  </a:cubicBezTo>
                  <a:cubicBezTo>
                    <a:pt x="954" y="9531"/>
                    <a:pt x="1599" y="9899"/>
                    <a:pt x="2292" y="9899"/>
                  </a:cubicBezTo>
                  <a:cubicBezTo>
                    <a:pt x="2326" y="9899"/>
                    <a:pt x="2360" y="9898"/>
                    <a:pt x="2395" y="9896"/>
                  </a:cubicBezTo>
                  <a:cubicBezTo>
                    <a:pt x="3068" y="9858"/>
                    <a:pt x="3404" y="9512"/>
                    <a:pt x="3981" y="9214"/>
                  </a:cubicBezTo>
                  <a:lnTo>
                    <a:pt x="13020" y="4002"/>
                  </a:lnTo>
                  <a:cubicBezTo>
                    <a:pt x="13405" y="3771"/>
                    <a:pt x="13530" y="3281"/>
                    <a:pt x="13309" y="2906"/>
                  </a:cubicBezTo>
                  <a:lnTo>
                    <a:pt x="11914" y="482"/>
                  </a:lnTo>
                  <a:lnTo>
                    <a:pt x="11866" y="396"/>
                  </a:lnTo>
                  <a:cubicBezTo>
                    <a:pt x="11718" y="144"/>
                    <a:pt x="11448" y="1"/>
                    <a:pt x="11170" y="1"/>
                  </a:cubicBezTo>
                  <a:close/>
                </a:path>
              </a:pathLst>
            </a:custGeom>
            <a:solidFill>
              <a:srgbClr val="C1CA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8" name="Google Shape;15318;p73"/>
            <p:cNvSpPr/>
            <p:nvPr/>
          </p:nvSpPr>
          <p:spPr>
            <a:xfrm>
              <a:off x="1307018" y="3927706"/>
              <a:ext cx="350829" cy="245776"/>
            </a:xfrm>
            <a:custGeom>
              <a:avLst/>
              <a:gdLst/>
              <a:ahLst/>
              <a:cxnLst/>
              <a:rect l="l" t="t" r="r" b="b"/>
              <a:pathLst>
                <a:path w="13425" h="9405" extrusionOk="0">
                  <a:moveTo>
                    <a:pt x="2171" y="6954"/>
                  </a:moveTo>
                  <a:cubicBezTo>
                    <a:pt x="2511" y="6954"/>
                    <a:pt x="2847" y="7200"/>
                    <a:pt x="2847" y="7626"/>
                  </a:cubicBezTo>
                  <a:cubicBezTo>
                    <a:pt x="2847" y="7818"/>
                    <a:pt x="2770" y="8001"/>
                    <a:pt x="2626" y="8126"/>
                  </a:cubicBezTo>
                  <a:cubicBezTo>
                    <a:pt x="2488" y="8252"/>
                    <a:pt x="2331" y="8306"/>
                    <a:pt x="2180" y="8306"/>
                  </a:cubicBezTo>
                  <a:cubicBezTo>
                    <a:pt x="1741" y="8306"/>
                    <a:pt x="1344" y="7850"/>
                    <a:pt x="1559" y="7357"/>
                  </a:cubicBezTo>
                  <a:cubicBezTo>
                    <a:pt x="1683" y="7080"/>
                    <a:pt x="1928" y="6954"/>
                    <a:pt x="2171" y="6954"/>
                  </a:cubicBezTo>
                  <a:close/>
                  <a:moveTo>
                    <a:pt x="11809" y="0"/>
                  </a:moveTo>
                  <a:lnTo>
                    <a:pt x="8848" y="1702"/>
                  </a:lnTo>
                  <a:lnTo>
                    <a:pt x="8780" y="1741"/>
                  </a:lnTo>
                  <a:lnTo>
                    <a:pt x="8425" y="1943"/>
                  </a:lnTo>
                  <a:lnTo>
                    <a:pt x="895" y="6289"/>
                  </a:lnTo>
                  <a:lnTo>
                    <a:pt x="837" y="6328"/>
                  </a:lnTo>
                  <a:cubicBezTo>
                    <a:pt x="424" y="6587"/>
                    <a:pt x="126" y="6982"/>
                    <a:pt x="1" y="7453"/>
                  </a:cubicBezTo>
                  <a:cubicBezTo>
                    <a:pt x="39" y="7607"/>
                    <a:pt x="107" y="7761"/>
                    <a:pt x="184" y="7895"/>
                  </a:cubicBezTo>
                  <a:lnTo>
                    <a:pt x="501" y="8443"/>
                  </a:lnTo>
                  <a:cubicBezTo>
                    <a:pt x="549" y="8520"/>
                    <a:pt x="607" y="8607"/>
                    <a:pt x="664" y="8674"/>
                  </a:cubicBezTo>
                  <a:cubicBezTo>
                    <a:pt x="1030" y="9136"/>
                    <a:pt x="1588" y="9405"/>
                    <a:pt x="2184" y="9405"/>
                  </a:cubicBezTo>
                  <a:lnTo>
                    <a:pt x="2290" y="9405"/>
                  </a:lnTo>
                  <a:cubicBezTo>
                    <a:pt x="2347" y="9405"/>
                    <a:pt x="2415" y="9395"/>
                    <a:pt x="2472" y="9386"/>
                  </a:cubicBezTo>
                  <a:cubicBezTo>
                    <a:pt x="2934" y="9318"/>
                    <a:pt x="3049" y="9213"/>
                    <a:pt x="4617" y="8309"/>
                  </a:cubicBezTo>
                  <a:lnTo>
                    <a:pt x="12906" y="3520"/>
                  </a:lnTo>
                  <a:cubicBezTo>
                    <a:pt x="13290" y="3299"/>
                    <a:pt x="13425" y="2808"/>
                    <a:pt x="13204" y="2424"/>
                  </a:cubicBezTo>
                  <a:lnTo>
                    <a:pt x="11809" y="0"/>
                  </a:ln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9" name="Google Shape;15319;p73"/>
            <p:cNvSpPr/>
            <p:nvPr/>
          </p:nvSpPr>
          <p:spPr>
            <a:xfrm>
              <a:off x="1560582" y="3944431"/>
              <a:ext cx="65122" cy="74060"/>
            </a:xfrm>
            <a:custGeom>
              <a:avLst/>
              <a:gdLst/>
              <a:ahLst/>
              <a:cxnLst/>
              <a:rect l="l" t="t" r="r" b="b"/>
              <a:pathLst>
                <a:path w="2492" h="2834" extrusionOk="0">
                  <a:moveTo>
                    <a:pt x="1095" y="1"/>
                  </a:moveTo>
                  <a:cubicBezTo>
                    <a:pt x="1040" y="1"/>
                    <a:pt x="984" y="15"/>
                    <a:pt x="933" y="43"/>
                  </a:cubicBezTo>
                  <a:lnTo>
                    <a:pt x="212" y="457"/>
                  </a:lnTo>
                  <a:cubicBezTo>
                    <a:pt x="58" y="553"/>
                    <a:pt x="0" y="755"/>
                    <a:pt x="97" y="909"/>
                  </a:cubicBezTo>
                  <a:lnTo>
                    <a:pt x="1106" y="2668"/>
                  </a:lnTo>
                  <a:cubicBezTo>
                    <a:pt x="1172" y="2773"/>
                    <a:pt x="1287" y="2834"/>
                    <a:pt x="1403" y="2834"/>
                  </a:cubicBezTo>
                  <a:cubicBezTo>
                    <a:pt x="1456" y="2834"/>
                    <a:pt x="1510" y="2821"/>
                    <a:pt x="1558" y="2793"/>
                  </a:cubicBezTo>
                  <a:lnTo>
                    <a:pt x="2279" y="2370"/>
                  </a:lnTo>
                  <a:cubicBezTo>
                    <a:pt x="2433" y="2284"/>
                    <a:pt x="2491" y="2082"/>
                    <a:pt x="2395" y="1928"/>
                  </a:cubicBezTo>
                  <a:lnTo>
                    <a:pt x="1385" y="168"/>
                  </a:lnTo>
                  <a:cubicBezTo>
                    <a:pt x="1321" y="58"/>
                    <a:pt x="1209" y="1"/>
                    <a:pt x="1095"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0" name="Google Shape;15320;p73"/>
            <p:cNvSpPr/>
            <p:nvPr/>
          </p:nvSpPr>
          <p:spPr>
            <a:xfrm>
              <a:off x="1533953" y="3971922"/>
              <a:ext cx="47326" cy="69565"/>
            </a:xfrm>
            <a:custGeom>
              <a:avLst/>
              <a:gdLst/>
              <a:ahLst/>
              <a:cxnLst/>
              <a:rect l="l" t="t" r="r" b="b"/>
              <a:pathLst>
                <a:path w="1811" h="2662" extrusionOk="0">
                  <a:moveTo>
                    <a:pt x="238" y="1"/>
                  </a:moveTo>
                  <a:cubicBezTo>
                    <a:pt x="216" y="1"/>
                    <a:pt x="195" y="4"/>
                    <a:pt x="173" y="10"/>
                  </a:cubicBezTo>
                  <a:cubicBezTo>
                    <a:pt x="144" y="20"/>
                    <a:pt x="116" y="39"/>
                    <a:pt x="96" y="59"/>
                  </a:cubicBezTo>
                  <a:cubicBezTo>
                    <a:pt x="19" y="126"/>
                    <a:pt x="0" y="232"/>
                    <a:pt x="48" y="318"/>
                  </a:cubicBezTo>
                  <a:lnTo>
                    <a:pt x="769" y="1559"/>
                  </a:lnTo>
                  <a:cubicBezTo>
                    <a:pt x="815" y="1638"/>
                    <a:pt x="883" y="1671"/>
                    <a:pt x="950" y="1671"/>
                  </a:cubicBezTo>
                  <a:cubicBezTo>
                    <a:pt x="1094" y="1671"/>
                    <a:pt x="1233" y="1518"/>
                    <a:pt x="1135" y="1347"/>
                  </a:cubicBezTo>
                  <a:lnTo>
                    <a:pt x="423" y="107"/>
                  </a:lnTo>
                  <a:cubicBezTo>
                    <a:pt x="386" y="39"/>
                    <a:pt x="313" y="1"/>
                    <a:pt x="238" y="1"/>
                  </a:cubicBezTo>
                  <a:close/>
                  <a:moveTo>
                    <a:pt x="1389" y="1978"/>
                  </a:moveTo>
                  <a:cubicBezTo>
                    <a:pt x="1240" y="1978"/>
                    <a:pt x="1093" y="2136"/>
                    <a:pt x="1193" y="2309"/>
                  </a:cubicBezTo>
                  <a:lnTo>
                    <a:pt x="1337" y="2549"/>
                  </a:lnTo>
                  <a:cubicBezTo>
                    <a:pt x="1383" y="2628"/>
                    <a:pt x="1451" y="2661"/>
                    <a:pt x="1520" y="2661"/>
                  </a:cubicBezTo>
                  <a:cubicBezTo>
                    <a:pt x="1667" y="2661"/>
                    <a:pt x="1810" y="2508"/>
                    <a:pt x="1712" y="2338"/>
                  </a:cubicBezTo>
                  <a:lnTo>
                    <a:pt x="1568" y="2088"/>
                  </a:lnTo>
                  <a:cubicBezTo>
                    <a:pt x="1523" y="2010"/>
                    <a:pt x="1456" y="1978"/>
                    <a:pt x="1389" y="1978"/>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1" name="Google Shape;15321;p73"/>
            <p:cNvSpPr/>
            <p:nvPr/>
          </p:nvSpPr>
          <p:spPr>
            <a:xfrm>
              <a:off x="1482942" y="3989169"/>
              <a:ext cx="65096" cy="74112"/>
            </a:xfrm>
            <a:custGeom>
              <a:avLst/>
              <a:gdLst/>
              <a:ahLst/>
              <a:cxnLst/>
              <a:rect l="l" t="t" r="r" b="b"/>
              <a:pathLst>
                <a:path w="2491" h="2836" extrusionOk="0">
                  <a:moveTo>
                    <a:pt x="1095" y="0"/>
                  </a:moveTo>
                  <a:cubicBezTo>
                    <a:pt x="1039" y="0"/>
                    <a:pt x="984" y="14"/>
                    <a:pt x="933" y="43"/>
                  </a:cubicBezTo>
                  <a:lnTo>
                    <a:pt x="212" y="466"/>
                  </a:lnTo>
                  <a:cubicBezTo>
                    <a:pt x="58" y="552"/>
                    <a:pt x="0" y="754"/>
                    <a:pt x="96" y="908"/>
                  </a:cubicBezTo>
                  <a:lnTo>
                    <a:pt x="1106" y="2678"/>
                  </a:lnTo>
                  <a:cubicBezTo>
                    <a:pt x="1170" y="2780"/>
                    <a:pt x="1281" y="2836"/>
                    <a:pt x="1394" y="2836"/>
                  </a:cubicBezTo>
                  <a:cubicBezTo>
                    <a:pt x="1450" y="2836"/>
                    <a:pt x="1507" y="2822"/>
                    <a:pt x="1558" y="2793"/>
                  </a:cubicBezTo>
                  <a:lnTo>
                    <a:pt x="2279" y="2379"/>
                  </a:lnTo>
                  <a:cubicBezTo>
                    <a:pt x="2433" y="2283"/>
                    <a:pt x="2491" y="2081"/>
                    <a:pt x="2395" y="1928"/>
                  </a:cubicBezTo>
                  <a:lnTo>
                    <a:pt x="1385" y="168"/>
                  </a:lnTo>
                  <a:cubicBezTo>
                    <a:pt x="1320" y="58"/>
                    <a:pt x="1208" y="0"/>
                    <a:pt x="1095"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2" name="Google Shape;15322;p73"/>
            <p:cNvSpPr/>
            <p:nvPr/>
          </p:nvSpPr>
          <p:spPr>
            <a:xfrm>
              <a:off x="1456548" y="4016922"/>
              <a:ext cx="45497" cy="69382"/>
            </a:xfrm>
            <a:custGeom>
              <a:avLst/>
              <a:gdLst/>
              <a:ahLst/>
              <a:cxnLst/>
              <a:rect l="l" t="t" r="r" b="b"/>
              <a:pathLst>
                <a:path w="1741" h="2655" extrusionOk="0">
                  <a:moveTo>
                    <a:pt x="221" y="0"/>
                  </a:moveTo>
                  <a:cubicBezTo>
                    <a:pt x="198" y="0"/>
                    <a:pt x="176" y="4"/>
                    <a:pt x="154" y="10"/>
                  </a:cubicBezTo>
                  <a:cubicBezTo>
                    <a:pt x="135" y="19"/>
                    <a:pt x="125" y="19"/>
                    <a:pt x="116" y="29"/>
                  </a:cubicBezTo>
                  <a:cubicBezTo>
                    <a:pt x="39" y="67"/>
                    <a:pt x="0" y="154"/>
                    <a:pt x="10" y="231"/>
                  </a:cubicBezTo>
                  <a:cubicBezTo>
                    <a:pt x="10" y="269"/>
                    <a:pt x="20" y="298"/>
                    <a:pt x="39" y="317"/>
                  </a:cubicBezTo>
                  <a:lnTo>
                    <a:pt x="49" y="356"/>
                  </a:lnTo>
                  <a:lnTo>
                    <a:pt x="558" y="1221"/>
                  </a:lnTo>
                  <a:lnTo>
                    <a:pt x="625" y="1346"/>
                  </a:lnTo>
                  <a:lnTo>
                    <a:pt x="722" y="1510"/>
                  </a:lnTo>
                  <a:lnTo>
                    <a:pt x="750" y="1558"/>
                  </a:lnTo>
                  <a:cubicBezTo>
                    <a:pt x="770" y="1596"/>
                    <a:pt x="799" y="1616"/>
                    <a:pt x="827" y="1635"/>
                  </a:cubicBezTo>
                  <a:cubicBezTo>
                    <a:pt x="866" y="1654"/>
                    <a:pt x="895" y="1664"/>
                    <a:pt x="933" y="1664"/>
                  </a:cubicBezTo>
                  <a:cubicBezTo>
                    <a:pt x="1106" y="1664"/>
                    <a:pt x="1202" y="1491"/>
                    <a:pt x="1126" y="1346"/>
                  </a:cubicBezTo>
                  <a:lnTo>
                    <a:pt x="1126" y="1337"/>
                  </a:lnTo>
                  <a:lnTo>
                    <a:pt x="876" y="914"/>
                  </a:lnTo>
                  <a:lnTo>
                    <a:pt x="808" y="789"/>
                  </a:lnTo>
                  <a:lnTo>
                    <a:pt x="481" y="231"/>
                  </a:lnTo>
                  <a:lnTo>
                    <a:pt x="404" y="106"/>
                  </a:lnTo>
                  <a:cubicBezTo>
                    <a:pt x="395" y="87"/>
                    <a:pt x="375" y="67"/>
                    <a:pt x="366" y="48"/>
                  </a:cubicBezTo>
                  <a:cubicBezTo>
                    <a:pt x="320" y="15"/>
                    <a:pt x="269" y="0"/>
                    <a:pt x="221" y="0"/>
                  </a:cubicBezTo>
                  <a:close/>
                  <a:moveTo>
                    <a:pt x="1375" y="1975"/>
                  </a:moveTo>
                  <a:cubicBezTo>
                    <a:pt x="1228" y="1975"/>
                    <a:pt x="1085" y="2128"/>
                    <a:pt x="1183" y="2298"/>
                  </a:cubicBezTo>
                  <a:lnTo>
                    <a:pt x="1251" y="2414"/>
                  </a:lnTo>
                  <a:lnTo>
                    <a:pt x="1260" y="2423"/>
                  </a:lnTo>
                  <a:lnTo>
                    <a:pt x="1260" y="2443"/>
                  </a:lnTo>
                  <a:lnTo>
                    <a:pt x="1327" y="2548"/>
                  </a:lnTo>
                  <a:cubicBezTo>
                    <a:pt x="1366" y="2616"/>
                    <a:pt x="1433" y="2654"/>
                    <a:pt x="1510" y="2654"/>
                  </a:cubicBezTo>
                  <a:cubicBezTo>
                    <a:pt x="1549" y="2654"/>
                    <a:pt x="1587" y="2645"/>
                    <a:pt x="1616" y="2625"/>
                  </a:cubicBezTo>
                  <a:cubicBezTo>
                    <a:pt x="1693" y="2577"/>
                    <a:pt x="1741" y="2500"/>
                    <a:pt x="1722" y="2414"/>
                  </a:cubicBezTo>
                  <a:cubicBezTo>
                    <a:pt x="1722" y="2385"/>
                    <a:pt x="1712" y="2356"/>
                    <a:pt x="1702" y="2337"/>
                  </a:cubicBezTo>
                  <a:lnTo>
                    <a:pt x="1558" y="2087"/>
                  </a:lnTo>
                  <a:cubicBezTo>
                    <a:pt x="1513" y="2008"/>
                    <a:pt x="1444" y="1975"/>
                    <a:pt x="1375" y="1975"/>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3" name="Google Shape;15323;p73"/>
            <p:cNvSpPr/>
            <p:nvPr/>
          </p:nvSpPr>
          <p:spPr>
            <a:xfrm>
              <a:off x="1405799" y="4033778"/>
              <a:ext cx="65096" cy="74112"/>
            </a:xfrm>
            <a:custGeom>
              <a:avLst/>
              <a:gdLst/>
              <a:ahLst/>
              <a:cxnLst/>
              <a:rect l="l" t="t" r="r" b="b"/>
              <a:pathLst>
                <a:path w="2491" h="2836" extrusionOk="0">
                  <a:moveTo>
                    <a:pt x="1103" y="0"/>
                  </a:moveTo>
                  <a:cubicBezTo>
                    <a:pt x="1046" y="0"/>
                    <a:pt x="987" y="15"/>
                    <a:pt x="933" y="47"/>
                  </a:cubicBezTo>
                  <a:lnTo>
                    <a:pt x="212" y="461"/>
                  </a:lnTo>
                  <a:cubicBezTo>
                    <a:pt x="58" y="547"/>
                    <a:pt x="0" y="749"/>
                    <a:pt x="96" y="903"/>
                  </a:cubicBezTo>
                  <a:lnTo>
                    <a:pt x="1115" y="2673"/>
                  </a:lnTo>
                  <a:cubicBezTo>
                    <a:pt x="1173" y="2775"/>
                    <a:pt x="1282" y="2835"/>
                    <a:pt x="1394" y="2835"/>
                  </a:cubicBezTo>
                  <a:cubicBezTo>
                    <a:pt x="1450" y="2835"/>
                    <a:pt x="1507" y="2820"/>
                    <a:pt x="1558" y="2788"/>
                  </a:cubicBezTo>
                  <a:lnTo>
                    <a:pt x="2279" y="2375"/>
                  </a:lnTo>
                  <a:cubicBezTo>
                    <a:pt x="2433" y="2288"/>
                    <a:pt x="2491" y="2086"/>
                    <a:pt x="2404" y="1923"/>
                  </a:cubicBezTo>
                  <a:lnTo>
                    <a:pt x="1385" y="163"/>
                  </a:lnTo>
                  <a:cubicBezTo>
                    <a:pt x="1327" y="60"/>
                    <a:pt x="1218" y="0"/>
                    <a:pt x="1103"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4" name="Google Shape;15324;p73"/>
            <p:cNvSpPr/>
            <p:nvPr/>
          </p:nvSpPr>
          <p:spPr>
            <a:xfrm>
              <a:off x="1379405" y="4061452"/>
              <a:ext cx="45261" cy="69330"/>
            </a:xfrm>
            <a:custGeom>
              <a:avLst/>
              <a:gdLst/>
              <a:ahLst/>
              <a:cxnLst/>
              <a:rect l="l" t="t" r="r" b="b"/>
              <a:pathLst>
                <a:path w="1732" h="2653" extrusionOk="0">
                  <a:moveTo>
                    <a:pt x="224" y="0"/>
                  </a:moveTo>
                  <a:cubicBezTo>
                    <a:pt x="190" y="0"/>
                    <a:pt x="156" y="9"/>
                    <a:pt x="125" y="27"/>
                  </a:cubicBezTo>
                  <a:cubicBezTo>
                    <a:pt x="106" y="37"/>
                    <a:pt x="96" y="46"/>
                    <a:pt x="87" y="56"/>
                  </a:cubicBezTo>
                  <a:cubicBezTo>
                    <a:pt x="29" y="104"/>
                    <a:pt x="0" y="190"/>
                    <a:pt x="20" y="277"/>
                  </a:cubicBezTo>
                  <a:cubicBezTo>
                    <a:pt x="29" y="287"/>
                    <a:pt x="29" y="306"/>
                    <a:pt x="39" y="325"/>
                  </a:cubicBezTo>
                  <a:lnTo>
                    <a:pt x="87" y="402"/>
                  </a:lnTo>
                  <a:lnTo>
                    <a:pt x="260" y="710"/>
                  </a:lnTo>
                  <a:lnTo>
                    <a:pt x="260" y="719"/>
                  </a:lnTo>
                  <a:lnTo>
                    <a:pt x="366" y="883"/>
                  </a:lnTo>
                  <a:lnTo>
                    <a:pt x="433" y="1008"/>
                  </a:lnTo>
                  <a:lnTo>
                    <a:pt x="472" y="1066"/>
                  </a:lnTo>
                  <a:lnTo>
                    <a:pt x="664" y="1412"/>
                  </a:lnTo>
                  <a:lnTo>
                    <a:pt x="741" y="1537"/>
                  </a:lnTo>
                  <a:lnTo>
                    <a:pt x="750" y="1566"/>
                  </a:lnTo>
                  <a:cubicBezTo>
                    <a:pt x="794" y="1628"/>
                    <a:pt x="867" y="1662"/>
                    <a:pt x="939" y="1662"/>
                  </a:cubicBezTo>
                  <a:cubicBezTo>
                    <a:pt x="977" y="1662"/>
                    <a:pt x="1015" y="1653"/>
                    <a:pt x="1048" y="1633"/>
                  </a:cubicBezTo>
                  <a:cubicBezTo>
                    <a:pt x="1068" y="1614"/>
                    <a:pt x="1087" y="1604"/>
                    <a:pt x="1097" y="1585"/>
                  </a:cubicBezTo>
                  <a:cubicBezTo>
                    <a:pt x="1145" y="1537"/>
                    <a:pt x="1164" y="1469"/>
                    <a:pt x="1154" y="1412"/>
                  </a:cubicBezTo>
                  <a:cubicBezTo>
                    <a:pt x="1154" y="1383"/>
                    <a:pt x="1145" y="1364"/>
                    <a:pt x="1125" y="1335"/>
                  </a:cubicBezTo>
                  <a:lnTo>
                    <a:pt x="1106" y="1287"/>
                  </a:lnTo>
                  <a:lnTo>
                    <a:pt x="1068" y="1239"/>
                  </a:lnTo>
                  <a:lnTo>
                    <a:pt x="1020" y="1152"/>
                  </a:lnTo>
                  <a:lnTo>
                    <a:pt x="866" y="883"/>
                  </a:lnTo>
                  <a:lnTo>
                    <a:pt x="808" y="787"/>
                  </a:lnTo>
                  <a:lnTo>
                    <a:pt x="789" y="758"/>
                  </a:lnTo>
                  <a:lnTo>
                    <a:pt x="779" y="739"/>
                  </a:lnTo>
                  <a:lnTo>
                    <a:pt x="760" y="710"/>
                  </a:lnTo>
                  <a:lnTo>
                    <a:pt x="635" y="479"/>
                  </a:lnTo>
                  <a:lnTo>
                    <a:pt x="558" y="364"/>
                  </a:lnTo>
                  <a:lnTo>
                    <a:pt x="414" y="114"/>
                  </a:lnTo>
                  <a:cubicBezTo>
                    <a:pt x="374" y="41"/>
                    <a:pt x="299" y="0"/>
                    <a:pt x="224" y="0"/>
                  </a:cubicBezTo>
                  <a:close/>
                  <a:moveTo>
                    <a:pt x="1378" y="1969"/>
                  </a:moveTo>
                  <a:cubicBezTo>
                    <a:pt x="1244" y="1969"/>
                    <a:pt x="1110" y="2099"/>
                    <a:pt x="1173" y="2258"/>
                  </a:cubicBezTo>
                  <a:cubicBezTo>
                    <a:pt x="1173" y="2277"/>
                    <a:pt x="1183" y="2287"/>
                    <a:pt x="1183" y="2296"/>
                  </a:cubicBezTo>
                  <a:lnTo>
                    <a:pt x="1327" y="2546"/>
                  </a:lnTo>
                  <a:cubicBezTo>
                    <a:pt x="1365" y="2616"/>
                    <a:pt x="1437" y="2653"/>
                    <a:pt x="1512" y="2653"/>
                  </a:cubicBezTo>
                  <a:cubicBezTo>
                    <a:pt x="1550" y="2653"/>
                    <a:pt x="1589" y="2643"/>
                    <a:pt x="1625" y="2623"/>
                  </a:cubicBezTo>
                  <a:lnTo>
                    <a:pt x="1635" y="2614"/>
                  </a:lnTo>
                  <a:cubicBezTo>
                    <a:pt x="1674" y="2585"/>
                    <a:pt x="1702" y="2546"/>
                    <a:pt x="1722" y="2508"/>
                  </a:cubicBezTo>
                  <a:cubicBezTo>
                    <a:pt x="1731" y="2460"/>
                    <a:pt x="1731" y="2412"/>
                    <a:pt x="1722" y="2373"/>
                  </a:cubicBezTo>
                  <a:cubicBezTo>
                    <a:pt x="1712" y="2354"/>
                    <a:pt x="1712" y="2344"/>
                    <a:pt x="1702" y="2325"/>
                  </a:cubicBezTo>
                  <a:lnTo>
                    <a:pt x="1654" y="2239"/>
                  </a:lnTo>
                  <a:lnTo>
                    <a:pt x="1558" y="2085"/>
                  </a:lnTo>
                  <a:cubicBezTo>
                    <a:pt x="1516" y="2003"/>
                    <a:pt x="1447" y="1969"/>
                    <a:pt x="1378" y="1969"/>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5" name="Google Shape;15325;p73"/>
            <p:cNvSpPr/>
            <p:nvPr/>
          </p:nvSpPr>
          <p:spPr>
            <a:xfrm>
              <a:off x="1305267" y="3823907"/>
              <a:ext cx="261612" cy="349993"/>
            </a:xfrm>
            <a:custGeom>
              <a:avLst/>
              <a:gdLst/>
              <a:ahLst/>
              <a:cxnLst/>
              <a:rect l="l" t="t" r="r" b="b"/>
              <a:pathLst>
                <a:path w="10011" h="13393" extrusionOk="0">
                  <a:moveTo>
                    <a:pt x="2234" y="10926"/>
                  </a:moveTo>
                  <a:cubicBezTo>
                    <a:pt x="2575" y="10926"/>
                    <a:pt x="2914" y="11172"/>
                    <a:pt x="2914" y="11598"/>
                  </a:cubicBezTo>
                  <a:cubicBezTo>
                    <a:pt x="2914" y="11790"/>
                    <a:pt x="2837" y="11973"/>
                    <a:pt x="2693" y="12098"/>
                  </a:cubicBezTo>
                  <a:cubicBezTo>
                    <a:pt x="2555" y="12224"/>
                    <a:pt x="2398" y="12278"/>
                    <a:pt x="2246" y="12278"/>
                  </a:cubicBezTo>
                  <a:cubicBezTo>
                    <a:pt x="1804" y="12278"/>
                    <a:pt x="1404" y="11822"/>
                    <a:pt x="1626" y="11329"/>
                  </a:cubicBezTo>
                  <a:cubicBezTo>
                    <a:pt x="1746" y="11052"/>
                    <a:pt x="1990" y="10926"/>
                    <a:pt x="2234" y="10926"/>
                  </a:cubicBezTo>
                  <a:close/>
                  <a:moveTo>
                    <a:pt x="6594" y="0"/>
                  </a:moveTo>
                  <a:cubicBezTo>
                    <a:pt x="6315" y="0"/>
                    <a:pt x="6044" y="146"/>
                    <a:pt x="5895" y="405"/>
                  </a:cubicBezTo>
                  <a:lnTo>
                    <a:pt x="4491" y="2847"/>
                  </a:lnTo>
                  <a:lnTo>
                    <a:pt x="3587" y="4405"/>
                  </a:lnTo>
                  <a:lnTo>
                    <a:pt x="3058" y="5328"/>
                  </a:lnTo>
                  <a:lnTo>
                    <a:pt x="2635" y="6059"/>
                  </a:lnTo>
                  <a:lnTo>
                    <a:pt x="2578" y="6155"/>
                  </a:lnTo>
                  <a:lnTo>
                    <a:pt x="2395" y="6473"/>
                  </a:lnTo>
                  <a:lnTo>
                    <a:pt x="251" y="10184"/>
                  </a:lnTo>
                  <a:cubicBezTo>
                    <a:pt x="106" y="10444"/>
                    <a:pt x="20" y="10732"/>
                    <a:pt x="1" y="11031"/>
                  </a:cubicBezTo>
                  <a:lnTo>
                    <a:pt x="1" y="11146"/>
                  </a:lnTo>
                  <a:cubicBezTo>
                    <a:pt x="1" y="11242"/>
                    <a:pt x="10" y="11338"/>
                    <a:pt x="20" y="11434"/>
                  </a:cubicBezTo>
                  <a:cubicBezTo>
                    <a:pt x="97" y="11925"/>
                    <a:pt x="347" y="12358"/>
                    <a:pt x="731" y="12665"/>
                  </a:cubicBezTo>
                  <a:cubicBezTo>
                    <a:pt x="799" y="12713"/>
                    <a:pt x="866" y="12761"/>
                    <a:pt x="943" y="12810"/>
                  </a:cubicBezTo>
                  <a:lnTo>
                    <a:pt x="962" y="12819"/>
                  </a:lnTo>
                  <a:lnTo>
                    <a:pt x="1510" y="13136"/>
                  </a:lnTo>
                  <a:cubicBezTo>
                    <a:pt x="1814" y="13310"/>
                    <a:pt x="2144" y="13393"/>
                    <a:pt x="2469" y="13393"/>
                  </a:cubicBezTo>
                  <a:cubicBezTo>
                    <a:pt x="3136" y="13393"/>
                    <a:pt x="3783" y="13048"/>
                    <a:pt x="4145" y="12435"/>
                  </a:cubicBezTo>
                  <a:lnTo>
                    <a:pt x="7588" y="6463"/>
                  </a:lnTo>
                  <a:lnTo>
                    <a:pt x="8492" y="4905"/>
                  </a:lnTo>
                  <a:lnTo>
                    <a:pt x="9790" y="2655"/>
                  </a:lnTo>
                  <a:cubicBezTo>
                    <a:pt x="10011" y="2270"/>
                    <a:pt x="9886" y="1780"/>
                    <a:pt x="9492" y="1559"/>
                  </a:cubicBezTo>
                  <a:lnTo>
                    <a:pt x="7126" y="184"/>
                  </a:lnTo>
                  <a:lnTo>
                    <a:pt x="6991" y="107"/>
                  </a:lnTo>
                  <a:cubicBezTo>
                    <a:pt x="6866" y="35"/>
                    <a:pt x="6729" y="0"/>
                    <a:pt x="6594" y="0"/>
                  </a:cubicBezTo>
                  <a:close/>
                </a:path>
              </a:pathLst>
            </a:custGeom>
            <a:solidFill>
              <a:srgbClr val="CFD6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6" name="Google Shape;15326;p73"/>
            <p:cNvSpPr/>
            <p:nvPr/>
          </p:nvSpPr>
          <p:spPr>
            <a:xfrm>
              <a:off x="1320345" y="3828690"/>
              <a:ext cx="246299" cy="344792"/>
            </a:xfrm>
            <a:custGeom>
              <a:avLst/>
              <a:gdLst/>
              <a:ahLst/>
              <a:cxnLst/>
              <a:rect l="l" t="t" r="r" b="b"/>
              <a:pathLst>
                <a:path w="9425" h="13194" extrusionOk="0">
                  <a:moveTo>
                    <a:pt x="1657" y="10743"/>
                  </a:moveTo>
                  <a:cubicBezTo>
                    <a:pt x="1998" y="10743"/>
                    <a:pt x="2337" y="10989"/>
                    <a:pt x="2337" y="11415"/>
                  </a:cubicBezTo>
                  <a:cubicBezTo>
                    <a:pt x="2337" y="11607"/>
                    <a:pt x="2260" y="11790"/>
                    <a:pt x="2116" y="11915"/>
                  </a:cubicBezTo>
                  <a:cubicBezTo>
                    <a:pt x="1978" y="12041"/>
                    <a:pt x="1821" y="12095"/>
                    <a:pt x="1669" y="12095"/>
                  </a:cubicBezTo>
                  <a:cubicBezTo>
                    <a:pt x="1227" y="12095"/>
                    <a:pt x="827" y="11639"/>
                    <a:pt x="1049" y="11146"/>
                  </a:cubicBezTo>
                  <a:cubicBezTo>
                    <a:pt x="1169" y="10869"/>
                    <a:pt x="1413" y="10743"/>
                    <a:pt x="1657" y="10743"/>
                  </a:cubicBezTo>
                  <a:close/>
                  <a:moveTo>
                    <a:pt x="6549" y="1"/>
                  </a:moveTo>
                  <a:lnTo>
                    <a:pt x="5924" y="1068"/>
                  </a:lnTo>
                  <a:lnTo>
                    <a:pt x="5376" y="1982"/>
                  </a:lnTo>
                  <a:lnTo>
                    <a:pt x="4587" y="3328"/>
                  </a:lnTo>
                  <a:lnTo>
                    <a:pt x="4135" y="4107"/>
                  </a:lnTo>
                  <a:lnTo>
                    <a:pt x="3914" y="4501"/>
                  </a:lnTo>
                  <a:lnTo>
                    <a:pt x="3683" y="4886"/>
                  </a:lnTo>
                  <a:lnTo>
                    <a:pt x="3155" y="5809"/>
                  </a:lnTo>
                  <a:lnTo>
                    <a:pt x="3126" y="5857"/>
                  </a:lnTo>
                  <a:lnTo>
                    <a:pt x="2885" y="6280"/>
                  </a:lnTo>
                  <a:lnTo>
                    <a:pt x="1481" y="8713"/>
                  </a:lnTo>
                  <a:cubicBezTo>
                    <a:pt x="1481" y="8713"/>
                    <a:pt x="337" y="10684"/>
                    <a:pt x="327" y="10713"/>
                  </a:cubicBezTo>
                  <a:cubicBezTo>
                    <a:pt x="1" y="11309"/>
                    <a:pt x="20" y="12030"/>
                    <a:pt x="366" y="12617"/>
                  </a:cubicBezTo>
                  <a:lnTo>
                    <a:pt x="385" y="12627"/>
                  </a:lnTo>
                  <a:lnTo>
                    <a:pt x="933" y="12944"/>
                  </a:lnTo>
                  <a:cubicBezTo>
                    <a:pt x="1193" y="13088"/>
                    <a:pt x="1481" y="13184"/>
                    <a:pt x="1780" y="13194"/>
                  </a:cubicBezTo>
                  <a:lnTo>
                    <a:pt x="1895" y="13194"/>
                  </a:lnTo>
                  <a:cubicBezTo>
                    <a:pt x="1953" y="13194"/>
                    <a:pt x="2010" y="13194"/>
                    <a:pt x="2078" y="13184"/>
                  </a:cubicBezTo>
                  <a:cubicBezTo>
                    <a:pt x="2578" y="13146"/>
                    <a:pt x="3049" y="12896"/>
                    <a:pt x="3376" y="12511"/>
                  </a:cubicBezTo>
                  <a:cubicBezTo>
                    <a:pt x="3568" y="12290"/>
                    <a:pt x="3597" y="12175"/>
                    <a:pt x="4501" y="10626"/>
                  </a:cubicBezTo>
                  <a:lnTo>
                    <a:pt x="7020" y="6261"/>
                  </a:lnTo>
                  <a:lnTo>
                    <a:pt x="7030" y="6251"/>
                  </a:lnTo>
                  <a:lnTo>
                    <a:pt x="7915" y="4703"/>
                  </a:lnTo>
                  <a:lnTo>
                    <a:pt x="9213" y="2462"/>
                  </a:lnTo>
                  <a:cubicBezTo>
                    <a:pt x="9424" y="2078"/>
                    <a:pt x="9299" y="1587"/>
                    <a:pt x="8915" y="1376"/>
                  </a:cubicBezTo>
                  <a:lnTo>
                    <a:pt x="6549" y="1"/>
                  </a:ln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7" name="Google Shape;15327;p73"/>
            <p:cNvSpPr/>
            <p:nvPr/>
          </p:nvSpPr>
          <p:spPr>
            <a:xfrm>
              <a:off x="1460076" y="3854979"/>
              <a:ext cx="76647" cy="62561"/>
            </a:xfrm>
            <a:custGeom>
              <a:avLst/>
              <a:gdLst/>
              <a:ahLst/>
              <a:cxnLst/>
              <a:rect l="l" t="t" r="r" b="b"/>
              <a:pathLst>
                <a:path w="2933" h="2394" extrusionOk="0">
                  <a:moveTo>
                    <a:pt x="793" y="0"/>
                  </a:moveTo>
                  <a:cubicBezTo>
                    <a:pt x="678" y="0"/>
                    <a:pt x="568" y="58"/>
                    <a:pt x="510" y="168"/>
                  </a:cubicBezTo>
                  <a:lnTo>
                    <a:pt x="96" y="889"/>
                  </a:lnTo>
                  <a:cubicBezTo>
                    <a:pt x="0" y="1043"/>
                    <a:pt x="58" y="1245"/>
                    <a:pt x="212" y="1331"/>
                  </a:cubicBezTo>
                  <a:lnTo>
                    <a:pt x="1981" y="2351"/>
                  </a:lnTo>
                  <a:cubicBezTo>
                    <a:pt x="2032" y="2380"/>
                    <a:pt x="2089" y="2393"/>
                    <a:pt x="2145" y="2393"/>
                  </a:cubicBezTo>
                  <a:cubicBezTo>
                    <a:pt x="2257" y="2393"/>
                    <a:pt x="2366" y="2338"/>
                    <a:pt x="2423" y="2235"/>
                  </a:cubicBezTo>
                  <a:lnTo>
                    <a:pt x="2837" y="1514"/>
                  </a:lnTo>
                  <a:cubicBezTo>
                    <a:pt x="2933" y="1351"/>
                    <a:pt x="2875" y="1149"/>
                    <a:pt x="2721" y="1062"/>
                  </a:cubicBezTo>
                  <a:lnTo>
                    <a:pt x="962" y="43"/>
                  </a:lnTo>
                  <a:cubicBezTo>
                    <a:pt x="908" y="14"/>
                    <a:pt x="850" y="0"/>
                    <a:pt x="793" y="0"/>
                  </a:cubicBezTo>
                  <a:close/>
                </a:path>
              </a:pathLst>
            </a:custGeom>
            <a:solidFill>
              <a:srgbClr val="9EAE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8" name="Google Shape;15328;p73"/>
            <p:cNvSpPr/>
            <p:nvPr/>
          </p:nvSpPr>
          <p:spPr>
            <a:xfrm>
              <a:off x="1414579" y="3932514"/>
              <a:ext cx="76673" cy="62535"/>
            </a:xfrm>
            <a:custGeom>
              <a:avLst/>
              <a:gdLst/>
              <a:ahLst/>
              <a:cxnLst/>
              <a:rect l="l" t="t" r="r" b="b"/>
              <a:pathLst>
                <a:path w="2934" h="2393" extrusionOk="0">
                  <a:moveTo>
                    <a:pt x="789" y="0"/>
                  </a:moveTo>
                  <a:cubicBezTo>
                    <a:pt x="677" y="0"/>
                    <a:pt x="568" y="60"/>
                    <a:pt x="510" y="163"/>
                  </a:cubicBezTo>
                  <a:lnTo>
                    <a:pt x="97" y="884"/>
                  </a:lnTo>
                  <a:cubicBezTo>
                    <a:pt x="1" y="1038"/>
                    <a:pt x="58" y="1240"/>
                    <a:pt x="212" y="1336"/>
                  </a:cubicBezTo>
                  <a:lnTo>
                    <a:pt x="1972" y="2345"/>
                  </a:lnTo>
                  <a:cubicBezTo>
                    <a:pt x="2026" y="2377"/>
                    <a:pt x="2085" y="2392"/>
                    <a:pt x="2142" y="2392"/>
                  </a:cubicBezTo>
                  <a:cubicBezTo>
                    <a:pt x="2257" y="2392"/>
                    <a:pt x="2366" y="2333"/>
                    <a:pt x="2424" y="2230"/>
                  </a:cubicBezTo>
                  <a:lnTo>
                    <a:pt x="2837" y="1509"/>
                  </a:lnTo>
                  <a:cubicBezTo>
                    <a:pt x="2933" y="1355"/>
                    <a:pt x="2876" y="1153"/>
                    <a:pt x="2722" y="1057"/>
                  </a:cubicBezTo>
                  <a:lnTo>
                    <a:pt x="953" y="47"/>
                  </a:lnTo>
                  <a:cubicBezTo>
                    <a:pt x="901" y="15"/>
                    <a:pt x="845" y="0"/>
                    <a:pt x="789" y="0"/>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9" name="Google Shape;15329;p73"/>
            <p:cNvSpPr/>
            <p:nvPr/>
          </p:nvSpPr>
          <p:spPr>
            <a:xfrm>
              <a:off x="1370102" y="4009527"/>
              <a:ext cx="76673" cy="62535"/>
            </a:xfrm>
            <a:custGeom>
              <a:avLst/>
              <a:gdLst/>
              <a:ahLst/>
              <a:cxnLst/>
              <a:rect l="l" t="t" r="r" b="b"/>
              <a:pathLst>
                <a:path w="2934" h="2393" extrusionOk="0">
                  <a:moveTo>
                    <a:pt x="791" y="0"/>
                  </a:moveTo>
                  <a:cubicBezTo>
                    <a:pt x="678" y="0"/>
                    <a:pt x="568" y="58"/>
                    <a:pt x="510" y="168"/>
                  </a:cubicBezTo>
                  <a:lnTo>
                    <a:pt x="97" y="889"/>
                  </a:lnTo>
                  <a:cubicBezTo>
                    <a:pt x="1" y="1043"/>
                    <a:pt x="58" y="1245"/>
                    <a:pt x="212" y="1331"/>
                  </a:cubicBezTo>
                  <a:lnTo>
                    <a:pt x="1972" y="2351"/>
                  </a:lnTo>
                  <a:cubicBezTo>
                    <a:pt x="2026" y="2379"/>
                    <a:pt x="2084" y="2393"/>
                    <a:pt x="2140" y="2393"/>
                  </a:cubicBezTo>
                  <a:cubicBezTo>
                    <a:pt x="2256" y="2393"/>
                    <a:pt x="2366" y="2335"/>
                    <a:pt x="2424" y="2226"/>
                  </a:cubicBezTo>
                  <a:lnTo>
                    <a:pt x="2837" y="1504"/>
                  </a:lnTo>
                  <a:cubicBezTo>
                    <a:pt x="2933" y="1350"/>
                    <a:pt x="2876" y="1149"/>
                    <a:pt x="2722" y="1062"/>
                  </a:cubicBezTo>
                  <a:lnTo>
                    <a:pt x="953" y="43"/>
                  </a:lnTo>
                  <a:cubicBezTo>
                    <a:pt x="902" y="14"/>
                    <a:pt x="846" y="0"/>
                    <a:pt x="791" y="0"/>
                  </a:cubicBezTo>
                  <a:close/>
                </a:path>
              </a:pathLst>
            </a:custGeom>
            <a:solidFill>
              <a:srgbClr val="7286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0" name="Google Shape;15330;p73"/>
            <p:cNvSpPr/>
            <p:nvPr/>
          </p:nvSpPr>
          <p:spPr>
            <a:xfrm>
              <a:off x="1442254" y="3903481"/>
              <a:ext cx="48972" cy="30131"/>
            </a:xfrm>
            <a:custGeom>
              <a:avLst/>
              <a:gdLst/>
              <a:ahLst/>
              <a:cxnLst/>
              <a:rect l="l" t="t" r="r" b="b"/>
              <a:pathLst>
                <a:path w="1874" h="1153" extrusionOk="0">
                  <a:moveTo>
                    <a:pt x="313" y="1"/>
                  </a:moveTo>
                  <a:cubicBezTo>
                    <a:pt x="124" y="1"/>
                    <a:pt x="0" y="286"/>
                    <a:pt x="211" y="408"/>
                  </a:cubicBezTo>
                  <a:lnTo>
                    <a:pt x="1451" y="1120"/>
                  </a:lnTo>
                  <a:cubicBezTo>
                    <a:pt x="1489" y="1142"/>
                    <a:pt x="1526" y="1152"/>
                    <a:pt x="1561" y="1152"/>
                  </a:cubicBezTo>
                  <a:cubicBezTo>
                    <a:pt x="1750" y="1152"/>
                    <a:pt x="1874" y="868"/>
                    <a:pt x="1663" y="754"/>
                  </a:cubicBezTo>
                  <a:lnTo>
                    <a:pt x="422" y="33"/>
                  </a:lnTo>
                  <a:cubicBezTo>
                    <a:pt x="385" y="11"/>
                    <a:pt x="348" y="1"/>
                    <a:pt x="31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1" name="Google Shape;15331;p73"/>
            <p:cNvSpPr/>
            <p:nvPr/>
          </p:nvSpPr>
          <p:spPr>
            <a:xfrm>
              <a:off x="1494022" y="3933612"/>
              <a:ext cx="23101" cy="15078"/>
            </a:xfrm>
            <a:custGeom>
              <a:avLst/>
              <a:gdLst/>
              <a:ahLst/>
              <a:cxnLst/>
              <a:rect l="l" t="t" r="r" b="b"/>
              <a:pathLst>
                <a:path w="884" h="577" extrusionOk="0">
                  <a:moveTo>
                    <a:pt x="310" y="1"/>
                  </a:moveTo>
                  <a:cubicBezTo>
                    <a:pt x="123" y="1"/>
                    <a:pt x="1" y="278"/>
                    <a:pt x="211" y="399"/>
                  </a:cubicBezTo>
                  <a:lnTo>
                    <a:pt x="461" y="544"/>
                  </a:lnTo>
                  <a:cubicBezTo>
                    <a:pt x="498" y="566"/>
                    <a:pt x="536" y="576"/>
                    <a:pt x="571" y="576"/>
                  </a:cubicBezTo>
                  <a:cubicBezTo>
                    <a:pt x="759" y="576"/>
                    <a:pt x="883" y="290"/>
                    <a:pt x="672" y="169"/>
                  </a:cubicBezTo>
                  <a:lnTo>
                    <a:pt x="422" y="34"/>
                  </a:lnTo>
                  <a:cubicBezTo>
                    <a:pt x="384" y="11"/>
                    <a:pt x="346" y="1"/>
                    <a:pt x="310"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2" name="Google Shape;15332;p73"/>
            <p:cNvSpPr/>
            <p:nvPr/>
          </p:nvSpPr>
          <p:spPr>
            <a:xfrm>
              <a:off x="1397462" y="3981147"/>
              <a:ext cx="48816" cy="30131"/>
            </a:xfrm>
            <a:custGeom>
              <a:avLst/>
              <a:gdLst/>
              <a:ahLst/>
              <a:cxnLst/>
              <a:rect l="l" t="t" r="r" b="b"/>
              <a:pathLst>
                <a:path w="1868" h="1153" extrusionOk="0">
                  <a:moveTo>
                    <a:pt x="312" y="0"/>
                  </a:moveTo>
                  <a:cubicBezTo>
                    <a:pt x="120" y="0"/>
                    <a:pt x="1" y="286"/>
                    <a:pt x="204" y="407"/>
                  </a:cubicBezTo>
                  <a:lnTo>
                    <a:pt x="1444" y="1119"/>
                  </a:lnTo>
                  <a:cubicBezTo>
                    <a:pt x="1484" y="1142"/>
                    <a:pt x="1523" y="1152"/>
                    <a:pt x="1559" y="1152"/>
                  </a:cubicBezTo>
                  <a:cubicBezTo>
                    <a:pt x="1750" y="1152"/>
                    <a:pt x="1867" y="875"/>
                    <a:pt x="1665" y="754"/>
                  </a:cubicBezTo>
                  <a:lnTo>
                    <a:pt x="425" y="32"/>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3" name="Google Shape;15333;p73"/>
            <p:cNvSpPr/>
            <p:nvPr/>
          </p:nvSpPr>
          <p:spPr>
            <a:xfrm>
              <a:off x="1449022" y="4011042"/>
              <a:ext cx="23101" cy="15288"/>
            </a:xfrm>
            <a:custGeom>
              <a:avLst/>
              <a:gdLst/>
              <a:ahLst/>
              <a:cxnLst/>
              <a:rect l="l" t="t" r="r" b="b"/>
              <a:pathLst>
                <a:path w="884" h="585" extrusionOk="0">
                  <a:moveTo>
                    <a:pt x="319" y="0"/>
                  </a:moveTo>
                  <a:cubicBezTo>
                    <a:pt x="125" y="0"/>
                    <a:pt x="1" y="286"/>
                    <a:pt x="212" y="408"/>
                  </a:cubicBezTo>
                  <a:lnTo>
                    <a:pt x="462" y="552"/>
                  </a:lnTo>
                  <a:cubicBezTo>
                    <a:pt x="501" y="575"/>
                    <a:pt x="539" y="584"/>
                    <a:pt x="575" y="584"/>
                  </a:cubicBezTo>
                  <a:cubicBezTo>
                    <a:pt x="766" y="584"/>
                    <a:pt x="884" y="299"/>
                    <a:pt x="673" y="177"/>
                  </a:cubicBezTo>
                  <a:lnTo>
                    <a:pt x="683" y="177"/>
                  </a:lnTo>
                  <a:lnTo>
                    <a:pt x="433" y="33"/>
                  </a:lnTo>
                  <a:cubicBezTo>
                    <a:pt x="394" y="10"/>
                    <a:pt x="355" y="0"/>
                    <a:pt x="319"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4" name="Google Shape;15334;p73"/>
            <p:cNvSpPr/>
            <p:nvPr/>
          </p:nvSpPr>
          <p:spPr>
            <a:xfrm>
              <a:off x="1404806" y="4088185"/>
              <a:ext cx="22918" cy="15209"/>
            </a:xfrm>
            <a:custGeom>
              <a:avLst/>
              <a:gdLst/>
              <a:ahLst/>
              <a:cxnLst/>
              <a:rect l="l" t="t" r="r" b="b"/>
              <a:pathLst>
                <a:path w="877" h="582" extrusionOk="0">
                  <a:moveTo>
                    <a:pt x="310" y="0"/>
                  </a:moveTo>
                  <a:cubicBezTo>
                    <a:pt x="118" y="0"/>
                    <a:pt x="0" y="286"/>
                    <a:pt x="211" y="408"/>
                  </a:cubicBezTo>
                  <a:lnTo>
                    <a:pt x="451" y="552"/>
                  </a:lnTo>
                  <a:cubicBezTo>
                    <a:pt x="489" y="573"/>
                    <a:pt x="526" y="581"/>
                    <a:pt x="561" y="581"/>
                  </a:cubicBezTo>
                  <a:cubicBezTo>
                    <a:pt x="755" y="581"/>
                    <a:pt x="877" y="300"/>
                    <a:pt x="673" y="177"/>
                  </a:cubicBezTo>
                  <a:lnTo>
                    <a:pt x="423" y="33"/>
                  </a:lnTo>
                  <a:cubicBezTo>
                    <a:pt x="383" y="10"/>
                    <a:pt x="345" y="0"/>
                    <a:pt x="31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5" name="Google Shape;15335;p73"/>
            <p:cNvSpPr/>
            <p:nvPr/>
          </p:nvSpPr>
          <p:spPr>
            <a:xfrm>
              <a:off x="1352985" y="4058290"/>
              <a:ext cx="48816" cy="30105"/>
            </a:xfrm>
            <a:custGeom>
              <a:avLst/>
              <a:gdLst/>
              <a:ahLst/>
              <a:cxnLst/>
              <a:rect l="l" t="t" r="r" b="b"/>
              <a:pathLst>
                <a:path w="1868" h="1152" extrusionOk="0">
                  <a:moveTo>
                    <a:pt x="312" y="0"/>
                  </a:moveTo>
                  <a:cubicBezTo>
                    <a:pt x="120" y="0"/>
                    <a:pt x="1" y="286"/>
                    <a:pt x="204" y="408"/>
                  </a:cubicBezTo>
                  <a:lnTo>
                    <a:pt x="1444" y="1119"/>
                  </a:lnTo>
                  <a:cubicBezTo>
                    <a:pt x="1483" y="1142"/>
                    <a:pt x="1521" y="1152"/>
                    <a:pt x="1557" y="1152"/>
                  </a:cubicBezTo>
                  <a:cubicBezTo>
                    <a:pt x="1749" y="1152"/>
                    <a:pt x="1868" y="866"/>
                    <a:pt x="1665" y="744"/>
                  </a:cubicBezTo>
                  <a:lnTo>
                    <a:pt x="425" y="33"/>
                  </a:lnTo>
                  <a:cubicBezTo>
                    <a:pt x="386" y="10"/>
                    <a:pt x="347" y="0"/>
                    <a:pt x="312"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6" name="Google Shape;15336;p73"/>
            <p:cNvSpPr/>
            <p:nvPr/>
          </p:nvSpPr>
          <p:spPr>
            <a:xfrm>
              <a:off x="1303751" y="3807339"/>
              <a:ext cx="118903" cy="366404"/>
            </a:xfrm>
            <a:custGeom>
              <a:avLst/>
              <a:gdLst/>
              <a:ahLst/>
              <a:cxnLst/>
              <a:rect l="l" t="t" r="r" b="b"/>
              <a:pathLst>
                <a:path w="4550" h="14021" extrusionOk="0">
                  <a:moveTo>
                    <a:pt x="2299" y="11559"/>
                  </a:moveTo>
                  <a:cubicBezTo>
                    <a:pt x="2905" y="11559"/>
                    <a:pt x="3203" y="12280"/>
                    <a:pt x="2780" y="12703"/>
                  </a:cubicBezTo>
                  <a:cubicBezTo>
                    <a:pt x="2643" y="12840"/>
                    <a:pt x="2473" y="12902"/>
                    <a:pt x="2307" y="12902"/>
                  </a:cubicBezTo>
                  <a:cubicBezTo>
                    <a:pt x="1960" y="12902"/>
                    <a:pt x="1626" y="12635"/>
                    <a:pt x="1626" y="12232"/>
                  </a:cubicBezTo>
                  <a:cubicBezTo>
                    <a:pt x="1626" y="11857"/>
                    <a:pt x="1934" y="11559"/>
                    <a:pt x="2299" y="11559"/>
                  </a:cubicBezTo>
                  <a:close/>
                  <a:moveTo>
                    <a:pt x="857" y="0"/>
                  </a:moveTo>
                  <a:cubicBezTo>
                    <a:pt x="414" y="0"/>
                    <a:pt x="59" y="356"/>
                    <a:pt x="59" y="798"/>
                  </a:cubicBezTo>
                  <a:cubicBezTo>
                    <a:pt x="59" y="12703"/>
                    <a:pt x="1" y="12299"/>
                    <a:pt x="193" y="12799"/>
                  </a:cubicBezTo>
                  <a:cubicBezTo>
                    <a:pt x="482" y="13530"/>
                    <a:pt x="1193" y="14020"/>
                    <a:pt x="1991" y="14020"/>
                  </a:cubicBezTo>
                  <a:lnTo>
                    <a:pt x="2761" y="14020"/>
                  </a:lnTo>
                  <a:cubicBezTo>
                    <a:pt x="3588" y="13953"/>
                    <a:pt x="4290" y="13376"/>
                    <a:pt x="4492" y="12568"/>
                  </a:cubicBezTo>
                  <a:cubicBezTo>
                    <a:pt x="4530" y="12415"/>
                    <a:pt x="4549" y="12261"/>
                    <a:pt x="4549" y="12107"/>
                  </a:cubicBezTo>
                  <a:lnTo>
                    <a:pt x="4549" y="12097"/>
                  </a:lnTo>
                  <a:lnTo>
                    <a:pt x="4549" y="808"/>
                  </a:lnTo>
                  <a:cubicBezTo>
                    <a:pt x="4549" y="356"/>
                    <a:pt x="4193" y="0"/>
                    <a:pt x="3742" y="0"/>
                  </a:cubicBezTo>
                  <a:close/>
                </a:path>
              </a:pathLst>
            </a:custGeom>
            <a:solidFill>
              <a:srgbClr val="E2E6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7" name="Google Shape;15337;p73"/>
            <p:cNvSpPr/>
            <p:nvPr/>
          </p:nvSpPr>
          <p:spPr>
            <a:xfrm>
              <a:off x="1326879" y="3807339"/>
              <a:ext cx="95776" cy="366142"/>
            </a:xfrm>
            <a:custGeom>
              <a:avLst/>
              <a:gdLst/>
              <a:ahLst/>
              <a:cxnLst/>
              <a:rect l="l" t="t" r="r" b="b"/>
              <a:pathLst>
                <a:path w="3665" h="14011" extrusionOk="0">
                  <a:moveTo>
                    <a:pt x="1428" y="11557"/>
                  </a:moveTo>
                  <a:cubicBezTo>
                    <a:pt x="1989" y="11557"/>
                    <a:pt x="2353" y="12295"/>
                    <a:pt x="1866" y="12732"/>
                  </a:cubicBezTo>
                  <a:cubicBezTo>
                    <a:pt x="1741" y="12838"/>
                    <a:pt x="1587" y="12905"/>
                    <a:pt x="1414" y="12905"/>
                  </a:cubicBezTo>
                  <a:cubicBezTo>
                    <a:pt x="674" y="12905"/>
                    <a:pt x="481" y="11876"/>
                    <a:pt x="1174" y="11607"/>
                  </a:cubicBezTo>
                  <a:cubicBezTo>
                    <a:pt x="1261" y="11573"/>
                    <a:pt x="1347" y="11557"/>
                    <a:pt x="1428" y="11557"/>
                  </a:cubicBezTo>
                  <a:close/>
                  <a:moveTo>
                    <a:pt x="876" y="0"/>
                  </a:moveTo>
                  <a:cubicBezTo>
                    <a:pt x="433" y="0"/>
                    <a:pt x="77" y="356"/>
                    <a:pt x="77" y="798"/>
                  </a:cubicBezTo>
                  <a:cubicBezTo>
                    <a:pt x="77" y="12857"/>
                    <a:pt x="1" y="12338"/>
                    <a:pt x="241" y="12886"/>
                  </a:cubicBezTo>
                  <a:cubicBezTo>
                    <a:pt x="529" y="13511"/>
                    <a:pt x="1135" y="13944"/>
                    <a:pt x="1828" y="14011"/>
                  </a:cubicBezTo>
                  <a:lnTo>
                    <a:pt x="1866" y="14011"/>
                  </a:lnTo>
                  <a:cubicBezTo>
                    <a:pt x="2876" y="13934"/>
                    <a:pt x="3655" y="13097"/>
                    <a:pt x="3664" y="12088"/>
                  </a:cubicBezTo>
                  <a:lnTo>
                    <a:pt x="3664" y="808"/>
                  </a:lnTo>
                  <a:cubicBezTo>
                    <a:pt x="3664" y="356"/>
                    <a:pt x="3299" y="0"/>
                    <a:pt x="2857" y="0"/>
                  </a:cubicBezTo>
                  <a:close/>
                </a:path>
              </a:pathLst>
            </a:custGeom>
            <a:solidFill>
              <a:srgbClr val="F7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8" name="Google Shape;15338;p73"/>
            <p:cNvSpPr/>
            <p:nvPr/>
          </p:nvSpPr>
          <p:spPr>
            <a:xfrm>
              <a:off x="1328891" y="3834230"/>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AC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9" name="Google Shape;15339;p73"/>
            <p:cNvSpPr/>
            <p:nvPr/>
          </p:nvSpPr>
          <p:spPr>
            <a:xfrm>
              <a:off x="1328891" y="3923943"/>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0" name="Google Shape;15340;p73"/>
            <p:cNvSpPr/>
            <p:nvPr/>
          </p:nvSpPr>
          <p:spPr>
            <a:xfrm>
              <a:off x="1328891" y="4012898"/>
              <a:ext cx="70140" cy="38964"/>
            </a:xfrm>
            <a:custGeom>
              <a:avLst/>
              <a:gdLst/>
              <a:ahLst/>
              <a:cxnLst/>
              <a:rect l="l" t="t" r="r" b="b"/>
              <a:pathLst>
                <a:path w="2684" h="1491" extrusionOk="0">
                  <a:moveTo>
                    <a:pt x="327" y="0"/>
                  </a:moveTo>
                  <a:cubicBezTo>
                    <a:pt x="145" y="0"/>
                    <a:pt x="0" y="154"/>
                    <a:pt x="0" y="327"/>
                  </a:cubicBezTo>
                  <a:lnTo>
                    <a:pt x="0" y="1164"/>
                  </a:lnTo>
                  <a:cubicBezTo>
                    <a:pt x="0" y="1346"/>
                    <a:pt x="145" y="1491"/>
                    <a:pt x="327" y="1491"/>
                  </a:cubicBezTo>
                  <a:lnTo>
                    <a:pt x="2356" y="1491"/>
                  </a:lnTo>
                  <a:cubicBezTo>
                    <a:pt x="2539" y="1491"/>
                    <a:pt x="2683" y="1346"/>
                    <a:pt x="2683" y="1164"/>
                  </a:cubicBezTo>
                  <a:lnTo>
                    <a:pt x="2683" y="327"/>
                  </a:lnTo>
                  <a:cubicBezTo>
                    <a:pt x="2683" y="154"/>
                    <a:pt x="2539" y="0"/>
                    <a:pt x="235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1" name="Google Shape;15341;p73"/>
            <p:cNvSpPr/>
            <p:nvPr/>
          </p:nvSpPr>
          <p:spPr>
            <a:xfrm>
              <a:off x="1387192" y="3891983"/>
              <a:ext cx="22474" cy="11394"/>
            </a:xfrm>
            <a:custGeom>
              <a:avLst/>
              <a:gdLst/>
              <a:ahLst/>
              <a:cxnLst/>
              <a:rect l="l" t="t" r="r" b="b"/>
              <a:pathLst>
                <a:path w="860" h="436" extrusionOk="0">
                  <a:moveTo>
                    <a:pt x="584" y="1"/>
                  </a:moveTo>
                  <a:cubicBezTo>
                    <a:pt x="576" y="1"/>
                    <a:pt x="567" y="1"/>
                    <a:pt x="558" y="2"/>
                  </a:cubicBezTo>
                  <a:lnTo>
                    <a:pt x="270" y="2"/>
                  </a:lnTo>
                  <a:cubicBezTo>
                    <a:pt x="0" y="21"/>
                    <a:pt x="0" y="406"/>
                    <a:pt x="270" y="435"/>
                  </a:cubicBezTo>
                  <a:lnTo>
                    <a:pt x="558" y="435"/>
                  </a:lnTo>
                  <a:cubicBezTo>
                    <a:pt x="564" y="435"/>
                    <a:pt x="570" y="435"/>
                    <a:pt x="576" y="435"/>
                  </a:cubicBezTo>
                  <a:cubicBezTo>
                    <a:pt x="857" y="435"/>
                    <a:pt x="860" y="1"/>
                    <a:pt x="584"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2" name="Google Shape;15342;p73"/>
            <p:cNvSpPr/>
            <p:nvPr/>
          </p:nvSpPr>
          <p:spPr>
            <a:xfrm>
              <a:off x="1327375" y="3891983"/>
              <a:ext cx="52396" cy="11394"/>
            </a:xfrm>
            <a:custGeom>
              <a:avLst/>
              <a:gdLst/>
              <a:ahLst/>
              <a:cxnLst/>
              <a:rect l="l" t="t" r="r" b="b"/>
              <a:pathLst>
                <a:path w="2005" h="436" extrusionOk="0">
                  <a:moveTo>
                    <a:pt x="1729" y="1"/>
                  </a:moveTo>
                  <a:cubicBezTo>
                    <a:pt x="1721" y="1"/>
                    <a:pt x="1712" y="1"/>
                    <a:pt x="1703" y="2"/>
                  </a:cubicBezTo>
                  <a:lnTo>
                    <a:pt x="270" y="2"/>
                  </a:lnTo>
                  <a:cubicBezTo>
                    <a:pt x="1" y="21"/>
                    <a:pt x="1" y="406"/>
                    <a:pt x="270" y="435"/>
                  </a:cubicBezTo>
                  <a:lnTo>
                    <a:pt x="1703" y="435"/>
                  </a:lnTo>
                  <a:cubicBezTo>
                    <a:pt x="1709" y="435"/>
                    <a:pt x="1715" y="435"/>
                    <a:pt x="1721" y="435"/>
                  </a:cubicBezTo>
                  <a:cubicBezTo>
                    <a:pt x="2002" y="435"/>
                    <a:pt x="2005" y="1"/>
                    <a:pt x="1729"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3" name="Google Shape;15343;p73"/>
            <p:cNvSpPr/>
            <p:nvPr/>
          </p:nvSpPr>
          <p:spPr>
            <a:xfrm>
              <a:off x="1326539" y="3981695"/>
              <a:ext cx="53232" cy="11394"/>
            </a:xfrm>
            <a:custGeom>
              <a:avLst/>
              <a:gdLst/>
              <a:ahLst/>
              <a:cxnLst/>
              <a:rect l="l" t="t" r="r" b="b"/>
              <a:pathLst>
                <a:path w="2037" h="436" extrusionOk="0">
                  <a:moveTo>
                    <a:pt x="276" y="1"/>
                  </a:moveTo>
                  <a:cubicBezTo>
                    <a:pt x="0" y="1"/>
                    <a:pt x="3" y="435"/>
                    <a:pt x="284" y="435"/>
                  </a:cubicBezTo>
                  <a:cubicBezTo>
                    <a:pt x="290" y="435"/>
                    <a:pt x="296" y="435"/>
                    <a:pt x="302" y="435"/>
                  </a:cubicBezTo>
                  <a:lnTo>
                    <a:pt x="1735" y="435"/>
                  </a:lnTo>
                  <a:cubicBezTo>
                    <a:pt x="1741" y="435"/>
                    <a:pt x="1747" y="435"/>
                    <a:pt x="1753" y="435"/>
                  </a:cubicBezTo>
                  <a:cubicBezTo>
                    <a:pt x="2034" y="435"/>
                    <a:pt x="2037" y="1"/>
                    <a:pt x="1761" y="1"/>
                  </a:cubicBezTo>
                  <a:cubicBezTo>
                    <a:pt x="1753" y="1"/>
                    <a:pt x="1744" y="1"/>
                    <a:pt x="1735" y="2"/>
                  </a:cubicBezTo>
                  <a:lnTo>
                    <a:pt x="302" y="2"/>
                  </a:lnTo>
                  <a:cubicBezTo>
                    <a:pt x="293" y="1"/>
                    <a:pt x="284" y="1"/>
                    <a:pt x="276"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4" name="Google Shape;15344;p73"/>
            <p:cNvSpPr/>
            <p:nvPr/>
          </p:nvSpPr>
          <p:spPr>
            <a:xfrm>
              <a:off x="1386330" y="3981695"/>
              <a:ext cx="23336" cy="11394"/>
            </a:xfrm>
            <a:custGeom>
              <a:avLst/>
              <a:gdLst/>
              <a:ahLst/>
              <a:cxnLst/>
              <a:rect l="l" t="t" r="r" b="b"/>
              <a:pathLst>
                <a:path w="893" h="436" extrusionOk="0">
                  <a:moveTo>
                    <a:pt x="277" y="1"/>
                  </a:moveTo>
                  <a:cubicBezTo>
                    <a:pt x="1" y="1"/>
                    <a:pt x="4" y="435"/>
                    <a:pt x="285" y="435"/>
                  </a:cubicBezTo>
                  <a:cubicBezTo>
                    <a:pt x="291" y="435"/>
                    <a:pt x="297" y="435"/>
                    <a:pt x="303" y="435"/>
                  </a:cubicBezTo>
                  <a:lnTo>
                    <a:pt x="591" y="435"/>
                  </a:lnTo>
                  <a:cubicBezTo>
                    <a:pt x="597" y="435"/>
                    <a:pt x="603" y="435"/>
                    <a:pt x="609" y="435"/>
                  </a:cubicBezTo>
                  <a:cubicBezTo>
                    <a:pt x="890" y="435"/>
                    <a:pt x="893" y="1"/>
                    <a:pt x="617" y="1"/>
                  </a:cubicBezTo>
                  <a:cubicBezTo>
                    <a:pt x="609" y="1"/>
                    <a:pt x="600" y="1"/>
                    <a:pt x="591" y="2"/>
                  </a:cubicBezTo>
                  <a:lnTo>
                    <a:pt x="303" y="2"/>
                  </a:lnTo>
                  <a:cubicBezTo>
                    <a:pt x="294" y="1"/>
                    <a:pt x="285" y="1"/>
                    <a:pt x="277"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5" name="Google Shape;15345;p73"/>
            <p:cNvSpPr/>
            <p:nvPr/>
          </p:nvSpPr>
          <p:spPr>
            <a:xfrm>
              <a:off x="1327375" y="4070677"/>
              <a:ext cx="52396" cy="11368"/>
            </a:xfrm>
            <a:custGeom>
              <a:avLst/>
              <a:gdLst/>
              <a:ahLst/>
              <a:cxnLst/>
              <a:rect l="l" t="t" r="r" b="b"/>
              <a:pathLst>
                <a:path w="2005" h="435" extrusionOk="0">
                  <a:moveTo>
                    <a:pt x="1721" y="0"/>
                  </a:moveTo>
                  <a:cubicBezTo>
                    <a:pt x="1715" y="0"/>
                    <a:pt x="1709" y="1"/>
                    <a:pt x="1703" y="1"/>
                  </a:cubicBezTo>
                  <a:lnTo>
                    <a:pt x="270" y="1"/>
                  </a:lnTo>
                  <a:cubicBezTo>
                    <a:pt x="1" y="20"/>
                    <a:pt x="1" y="414"/>
                    <a:pt x="270" y="434"/>
                  </a:cubicBezTo>
                  <a:lnTo>
                    <a:pt x="1703" y="434"/>
                  </a:lnTo>
                  <a:cubicBezTo>
                    <a:pt x="1709" y="434"/>
                    <a:pt x="1715" y="434"/>
                    <a:pt x="1721" y="434"/>
                  </a:cubicBezTo>
                  <a:cubicBezTo>
                    <a:pt x="2005" y="434"/>
                    <a:pt x="2005" y="0"/>
                    <a:pt x="1721"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6" name="Google Shape;15346;p73"/>
            <p:cNvSpPr/>
            <p:nvPr/>
          </p:nvSpPr>
          <p:spPr>
            <a:xfrm>
              <a:off x="1387192" y="4070677"/>
              <a:ext cx="22474" cy="11368"/>
            </a:xfrm>
            <a:custGeom>
              <a:avLst/>
              <a:gdLst/>
              <a:ahLst/>
              <a:cxnLst/>
              <a:rect l="l" t="t" r="r" b="b"/>
              <a:pathLst>
                <a:path w="860" h="435" extrusionOk="0">
                  <a:moveTo>
                    <a:pt x="576" y="0"/>
                  </a:moveTo>
                  <a:cubicBezTo>
                    <a:pt x="570" y="0"/>
                    <a:pt x="564" y="1"/>
                    <a:pt x="558" y="1"/>
                  </a:cubicBezTo>
                  <a:lnTo>
                    <a:pt x="270" y="1"/>
                  </a:lnTo>
                  <a:cubicBezTo>
                    <a:pt x="0" y="20"/>
                    <a:pt x="0" y="414"/>
                    <a:pt x="270" y="434"/>
                  </a:cubicBezTo>
                  <a:lnTo>
                    <a:pt x="558" y="434"/>
                  </a:lnTo>
                  <a:cubicBezTo>
                    <a:pt x="564" y="434"/>
                    <a:pt x="570" y="434"/>
                    <a:pt x="576" y="434"/>
                  </a:cubicBezTo>
                  <a:cubicBezTo>
                    <a:pt x="860" y="434"/>
                    <a:pt x="860" y="0"/>
                    <a:pt x="576"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347" name="Google Shape;15347;p73"/>
          <p:cNvSpPr/>
          <p:nvPr/>
        </p:nvSpPr>
        <p:spPr>
          <a:xfrm>
            <a:off x="1321365" y="2905951"/>
            <a:ext cx="30157" cy="28667"/>
          </a:xfrm>
          <a:custGeom>
            <a:avLst/>
            <a:gdLst/>
            <a:ahLst/>
            <a:cxnLst/>
            <a:rect l="l" t="t" r="r" b="b"/>
            <a:pathLst>
              <a:path w="1154" h="1097" extrusionOk="0">
                <a:moveTo>
                  <a:pt x="856" y="1"/>
                </a:moveTo>
                <a:lnTo>
                  <a:pt x="125" y="731"/>
                </a:lnTo>
                <a:cubicBezTo>
                  <a:pt x="0" y="866"/>
                  <a:pt x="87" y="1087"/>
                  <a:pt x="269" y="1097"/>
                </a:cubicBezTo>
                <a:cubicBezTo>
                  <a:pt x="423" y="1097"/>
                  <a:pt x="414" y="1030"/>
                  <a:pt x="1154" y="299"/>
                </a:cubicBezTo>
                <a:lnTo>
                  <a:pt x="85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348" name="Google Shape;15348;p73"/>
          <p:cNvGrpSpPr/>
          <p:nvPr/>
        </p:nvGrpSpPr>
        <p:grpSpPr>
          <a:xfrm>
            <a:off x="1310049" y="2891421"/>
            <a:ext cx="384749" cy="366613"/>
            <a:chOff x="1310049" y="2891421"/>
            <a:chExt cx="384749" cy="366613"/>
          </a:xfrm>
        </p:grpSpPr>
        <p:sp>
          <p:nvSpPr>
            <p:cNvPr id="15349" name="Google Shape;15349;p73"/>
            <p:cNvSpPr/>
            <p:nvPr/>
          </p:nvSpPr>
          <p:spPr>
            <a:xfrm>
              <a:off x="1310049" y="2891421"/>
              <a:ext cx="384749" cy="366613"/>
            </a:xfrm>
            <a:custGeom>
              <a:avLst/>
              <a:gdLst/>
              <a:ahLst/>
              <a:cxnLst/>
              <a:rect l="l" t="t" r="r" b="b"/>
              <a:pathLst>
                <a:path w="14723" h="14029" extrusionOk="0">
                  <a:moveTo>
                    <a:pt x="2761" y="5861"/>
                  </a:moveTo>
                  <a:cubicBezTo>
                    <a:pt x="2829" y="5861"/>
                    <a:pt x="2897" y="5886"/>
                    <a:pt x="2952" y="5942"/>
                  </a:cubicBezTo>
                  <a:lnTo>
                    <a:pt x="8126" y="11105"/>
                  </a:lnTo>
                  <a:cubicBezTo>
                    <a:pt x="8309" y="11288"/>
                    <a:pt x="8184" y="11586"/>
                    <a:pt x="7924" y="11596"/>
                  </a:cubicBezTo>
                  <a:lnTo>
                    <a:pt x="2760" y="11596"/>
                  </a:lnTo>
                  <a:cubicBezTo>
                    <a:pt x="2606" y="11596"/>
                    <a:pt x="2472" y="11461"/>
                    <a:pt x="2472" y="11307"/>
                  </a:cubicBezTo>
                  <a:lnTo>
                    <a:pt x="2472" y="6144"/>
                  </a:lnTo>
                  <a:cubicBezTo>
                    <a:pt x="2478" y="5974"/>
                    <a:pt x="2618" y="5861"/>
                    <a:pt x="2761" y="5861"/>
                  </a:cubicBezTo>
                  <a:close/>
                  <a:moveTo>
                    <a:pt x="512" y="1"/>
                  </a:moveTo>
                  <a:cubicBezTo>
                    <a:pt x="245" y="1"/>
                    <a:pt x="0" y="217"/>
                    <a:pt x="0" y="509"/>
                  </a:cubicBezTo>
                  <a:lnTo>
                    <a:pt x="0" y="13509"/>
                  </a:lnTo>
                  <a:cubicBezTo>
                    <a:pt x="0" y="13798"/>
                    <a:pt x="231" y="14029"/>
                    <a:pt x="520" y="14029"/>
                  </a:cubicBezTo>
                  <a:lnTo>
                    <a:pt x="13511" y="14029"/>
                  </a:lnTo>
                  <a:cubicBezTo>
                    <a:pt x="13905" y="14029"/>
                    <a:pt x="14155" y="13596"/>
                    <a:pt x="13953" y="13250"/>
                  </a:cubicBezTo>
                  <a:cubicBezTo>
                    <a:pt x="13905" y="13163"/>
                    <a:pt x="14722" y="13990"/>
                    <a:pt x="875" y="153"/>
                  </a:cubicBezTo>
                  <a:cubicBezTo>
                    <a:pt x="837" y="114"/>
                    <a:pt x="798" y="76"/>
                    <a:pt x="741" y="57"/>
                  </a:cubicBezTo>
                  <a:cubicBezTo>
                    <a:pt x="666" y="18"/>
                    <a:pt x="588" y="1"/>
                    <a:pt x="512" y="1"/>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0" name="Google Shape;15350;p73"/>
            <p:cNvSpPr/>
            <p:nvPr/>
          </p:nvSpPr>
          <p:spPr>
            <a:xfrm>
              <a:off x="1342218" y="2904697"/>
              <a:ext cx="324932" cy="324696"/>
            </a:xfrm>
            <a:custGeom>
              <a:avLst/>
              <a:gdLst/>
              <a:ahLst/>
              <a:cxnLst/>
              <a:rect l="l" t="t" r="r" b="b"/>
              <a:pathLst>
                <a:path w="12434" h="12425" extrusionOk="0">
                  <a:moveTo>
                    <a:pt x="1530" y="5353"/>
                  </a:moveTo>
                  <a:cubicBezTo>
                    <a:pt x="1598" y="5353"/>
                    <a:pt x="1666" y="5378"/>
                    <a:pt x="1721" y="5434"/>
                  </a:cubicBezTo>
                  <a:lnTo>
                    <a:pt x="6895" y="10597"/>
                  </a:lnTo>
                  <a:cubicBezTo>
                    <a:pt x="7068" y="10780"/>
                    <a:pt x="6953" y="11078"/>
                    <a:pt x="6693" y="11088"/>
                  </a:cubicBezTo>
                  <a:lnTo>
                    <a:pt x="1529" y="11088"/>
                  </a:lnTo>
                  <a:cubicBezTo>
                    <a:pt x="1375" y="11088"/>
                    <a:pt x="1241" y="10953"/>
                    <a:pt x="1241" y="10799"/>
                  </a:cubicBezTo>
                  <a:lnTo>
                    <a:pt x="1241" y="5636"/>
                  </a:lnTo>
                  <a:cubicBezTo>
                    <a:pt x="1247" y="5466"/>
                    <a:pt x="1387" y="5353"/>
                    <a:pt x="1530" y="5353"/>
                  </a:cubicBezTo>
                  <a:close/>
                  <a:moveTo>
                    <a:pt x="0" y="1"/>
                  </a:moveTo>
                  <a:lnTo>
                    <a:pt x="0" y="11915"/>
                  </a:lnTo>
                  <a:cubicBezTo>
                    <a:pt x="0" y="12203"/>
                    <a:pt x="231" y="12424"/>
                    <a:pt x="519" y="12424"/>
                  </a:cubicBezTo>
                  <a:lnTo>
                    <a:pt x="12434" y="12424"/>
                  </a:lnTo>
                  <a:lnTo>
                    <a:pt x="2337" y="2328"/>
                  </a:lnTo>
                  <a:lnTo>
                    <a:pt x="58" y="58"/>
                  </a:lnTo>
                  <a:lnTo>
                    <a:pt x="0"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1" name="Google Shape;15351;p73"/>
            <p:cNvSpPr/>
            <p:nvPr/>
          </p:nvSpPr>
          <p:spPr>
            <a:xfrm>
              <a:off x="1355546" y="2931848"/>
              <a:ext cx="22134" cy="19573"/>
            </a:xfrm>
            <a:custGeom>
              <a:avLst/>
              <a:gdLst/>
              <a:ahLst/>
              <a:cxnLst/>
              <a:rect l="l" t="t" r="r" b="b"/>
              <a:pathLst>
                <a:path w="847" h="749" extrusionOk="0">
                  <a:moveTo>
                    <a:pt x="538" y="0"/>
                  </a:moveTo>
                  <a:lnTo>
                    <a:pt x="163" y="385"/>
                  </a:lnTo>
                  <a:cubicBezTo>
                    <a:pt x="1" y="533"/>
                    <a:pt x="145" y="749"/>
                    <a:pt x="312" y="749"/>
                  </a:cubicBezTo>
                  <a:cubicBezTo>
                    <a:pt x="363" y="749"/>
                    <a:pt x="415" y="729"/>
                    <a:pt x="461" y="683"/>
                  </a:cubicBezTo>
                  <a:lnTo>
                    <a:pt x="846" y="308"/>
                  </a:lnTo>
                  <a:lnTo>
                    <a:pt x="538"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2" name="Google Shape;15352;p73"/>
            <p:cNvSpPr/>
            <p:nvPr/>
          </p:nvSpPr>
          <p:spPr>
            <a:xfrm>
              <a:off x="1372610" y="2957720"/>
              <a:ext cx="30680" cy="28667"/>
            </a:xfrm>
            <a:custGeom>
              <a:avLst/>
              <a:gdLst/>
              <a:ahLst/>
              <a:cxnLst/>
              <a:rect l="l" t="t" r="r" b="b"/>
              <a:pathLst>
                <a:path w="1174" h="1097" extrusionOk="0">
                  <a:moveTo>
                    <a:pt x="866" y="1"/>
                  </a:moveTo>
                  <a:lnTo>
                    <a:pt x="135" y="731"/>
                  </a:lnTo>
                  <a:cubicBezTo>
                    <a:pt x="1" y="866"/>
                    <a:pt x="97" y="1097"/>
                    <a:pt x="289" y="1097"/>
                  </a:cubicBezTo>
                  <a:cubicBezTo>
                    <a:pt x="433" y="1097"/>
                    <a:pt x="424" y="1029"/>
                    <a:pt x="117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3" name="Google Shape;15353;p73"/>
            <p:cNvSpPr/>
            <p:nvPr/>
          </p:nvSpPr>
          <p:spPr>
            <a:xfrm>
              <a:off x="1407001" y="2983356"/>
              <a:ext cx="21925" cy="19599"/>
            </a:xfrm>
            <a:custGeom>
              <a:avLst/>
              <a:gdLst/>
              <a:ahLst/>
              <a:cxnLst/>
              <a:rect l="l" t="t" r="r" b="b"/>
              <a:pathLst>
                <a:path w="839" h="750" extrusionOk="0">
                  <a:moveTo>
                    <a:pt x="541" y="0"/>
                  </a:moveTo>
                  <a:lnTo>
                    <a:pt x="156" y="375"/>
                  </a:lnTo>
                  <a:cubicBezTo>
                    <a:pt x="0" y="531"/>
                    <a:pt x="141" y="749"/>
                    <a:pt x="311" y="749"/>
                  </a:cubicBezTo>
                  <a:cubicBezTo>
                    <a:pt x="362" y="749"/>
                    <a:pt x="415" y="730"/>
                    <a:pt x="464" y="683"/>
                  </a:cubicBezTo>
                  <a:lnTo>
                    <a:pt x="839" y="308"/>
                  </a:lnTo>
                  <a:lnTo>
                    <a:pt x="541"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4" name="Google Shape;15354;p73"/>
            <p:cNvSpPr/>
            <p:nvPr/>
          </p:nvSpPr>
          <p:spPr>
            <a:xfrm>
              <a:off x="1424379" y="3009227"/>
              <a:ext cx="30444" cy="28693"/>
            </a:xfrm>
            <a:custGeom>
              <a:avLst/>
              <a:gdLst/>
              <a:ahLst/>
              <a:cxnLst/>
              <a:rect l="l" t="t" r="r" b="b"/>
              <a:pathLst>
                <a:path w="1165" h="1098" extrusionOk="0">
                  <a:moveTo>
                    <a:pt x="866" y="1"/>
                  </a:moveTo>
                  <a:lnTo>
                    <a:pt x="126" y="732"/>
                  </a:lnTo>
                  <a:cubicBezTo>
                    <a:pt x="1" y="866"/>
                    <a:pt x="97" y="1087"/>
                    <a:pt x="279" y="1097"/>
                  </a:cubicBezTo>
                  <a:cubicBezTo>
                    <a:pt x="424" y="1097"/>
                    <a:pt x="41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5" name="Google Shape;15355;p73"/>
            <p:cNvSpPr/>
            <p:nvPr/>
          </p:nvSpPr>
          <p:spPr>
            <a:xfrm>
              <a:off x="1458769" y="3035124"/>
              <a:ext cx="21925" cy="19338"/>
            </a:xfrm>
            <a:custGeom>
              <a:avLst/>
              <a:gdLst/>
              <a:ahLst/>
              <a:cxnLst/>
              <a:rect l="l" t="t" r="r" b="b"/>
              <a:pathLst>
                <a:path w="839" h="740" extrusionOk="0">
                  <a:moveTo>
                    <a:pt x="540" y="0"/>
                  </a:moveTo>
                  <a:lnTo>
                    <a:pt x="156" y="375"/>
                  </a:lnTo>
                  <a:cubicBezTo>
                    <a:pt x="1" y="523"/>
                    <a:pt x="141" y="739"/>
                    <a:pt x="306" y="739"/>
                  </a:cubicBezTo>
                  <a:cubicBezTo>
                    <a:pt x="356" y="739"/>
                    <a:pt x="407" y="720"/>
                    <a:pt x="454" y="673"/>
                  </a:cubicBezTo>
                  <a:lnTo>
                    <a:pt x="839" y="298"/>
                  </a:lnTo>
                  <a:lnTo>
                    <a:pt x="540"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6" name="Google Shape;15356;p73"/>
            <p:cNvSpPr/>
            <p:nvPr/>
          </p:nvSpPr>
          <p:spPr>
            <a:xfrm>
              <a:off x="1475886" y="3060995"/>
              <a:ext cx="30444" cy="28667"/>
            </a:xfrm>
            <a:custGeom>
              <a:avLst/>
              <a:gdLst/>
              <a:ahLst/>
              <a:cxnLst/>
              <a:rect l="l" t="t" r="r" b="b"/>
              <a:pathLst>
                <a:path w="1165" h="1097" extrusionOk="0">
                  <a:moveTo>
                    <a:pt x="866" y="1"/>
                  </a:moveTo>
                  <a:lnTo>
                    <a:pt x="136" y="732"/>
                  </a:lnTo>
                  <a:cubicBezTo>
                    <a:pt x="1" y="866"/>
                    <a:pt x="97" y="1087"/>
                    <a:pt x="289" y="1097"/>
                  </a:cubicBezTo>
                  <a:cubicBezTo>
                    <a:pt x="434" y="1097"/>
                    <a:pt x="424" y="1030"/>
                    <a:pt x="1164" y="299"/>
                  </a:cubicBezTo>
                  <a:lnTo>
                    <a:pt x="866"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7" name="Google Shape;15357;p73"/>
            <p:cNvSpPr/>
            <p:nvPr/>
          </p:nvSpPr>
          <p:spPr>
            <a:xfrm>
              <a:off x="1510276" y="3086631"/>
              <a:ext cx="21925" cy="19599"/>
            </a:xfrm>
            <a:custGeom>
              <a:avLst/>
              <a:gdLst/>
              <a:ahLst/>
              <a:cxnLst/>
              <a:rect l="l" t="t" r="r" b="b"/>
              <a:pathLst>
                <a:path w="839" h="750" extrusionOk="0">
                  <a:moveTo>
                    <a:pt x="541" y="1"/>
                  </a:moveTo>
                  <a:lnTo>
                    <a:pt x="156" y="376"/>
                  </a:lnTo>
                  <a:cubicBezTo>
                    <a:pt x="1" y="531"/>
                    <a:pt x="142" y="749"/>
                    <a:pt x="307" y="749"/>
                  </a:cubicBezTo>
                  <a:cubicBezTo>
                    <a:pt x="356" y="749"/>
                    <a:pt x="408" y="730"/>
                    <a:pt x="454" y="683"/>
                  </a:cubicBezTo>
                  <a:lnTo>
                    <a:pt x="839" y="308"/>
                  </a:lnTo>
                  <a:lnTo>
                    <a:pt x="541"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8" name="Google Shape;15358;p73"/>
            <p:cNvSpPr/>
            <p:nvPr/>
          </p:nvSpPr>
          <p:spPr>
            <a:xfrm>
              <a:off x="1527655" y="3112267"/>
              <a:ext cx="30444" cy="28667"/>
            </a:xfrm>
            <a:custGeom>
              <a:avLst/>
              <a:gdLst/>
              <a:ahLst/>
              <a:cxnLst/>
              <a:rect l="l" t="t" r="r" b="b"/>
              <a:pathLst>
                <a:path w="1165" h="1097" extrusionOk="0">
                  <a:moveTo>
                    <a:pt x="857" y="0"/>
                  </a:moveTo>
                  <a:lnTo>
                    <a:pt x="126" y="741"/>
                  </a:lnTo>
                  <a:cubicBezTo>
                    <a:pt x="1" y="875"/>
                    <a:pt x="97" y="1097"/>
                    <a:pt x="280" y="1097"/>
                  </a:cubicBezTo>
                  <a:cubicBezTo>
                    <a:pt x="424" y="1097"/>
                    <a:pt x="414" y="1029"/>
                    <a:pt x="1164" y="299"/>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9" name="Google Shape;15359;p73"/>
            <p:cNvSpPr/>
            <p:nvPr/>
          </p:nvSpPr>
          <p:spPr>
            <a:xfrm>
              <a:off x="1578639" y="3164036"/>
              <a:ext cx="31228" cy="28876"/>
            </a:xfrm>
            <a:custGeom>
              <a:avLst/>
              <a:gdLst/>
              <a:ahLst/>
              <a:cxnLst/>
              <a:rect l="l" t="t" r="r" b="b"/>
              <a:pathLst>
                <a:path w="1195" h="1105" extrusionOk="0">
                  <a:moveTo>
                    <a:pt x="887" y="0"/>
                  </a:moveTo>
                  <a:lnTo>
                    <a:pt x="156" y="731"/>
                  </a:lnTo>
                  <a:cubicBezTo>
                    <a:pt x="0" y="887"/>
                    <a:pt x="141" y="1105"/>
                    <a:pt x="306" y="1105"/>
                  </a:cubicBezTo>
                  <a:cubicBezTo>
                    <a:pt x="356" y="1105"/>
                    <a:pt x="407" y="1085"/>
                    <a:pt x="454" y="1039"/>
                  </a:cubicBezTo>
                  <a:lnTo>
                    <a:pt x="1194" y="308"/>
                  </a:lnTo>
                  <a:lnTo>
                    <a:pt x="88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0" name="Google Shape;15360;p73"/>
            <p:cNvSpPr/>
            <p:nvPr/>
          </p:nvSpPr>
          <p:spPr>
            <a:xfrm>
              <a:off x="1614101" y="3189907"/>
              <a:ext cx="21403" cy="19390"/>
            </a:xfrm>
            <a:custGeom>
              <a:avLst/>
              <a:gdLst/>
              <a:ahLst/>
              <a:cxnLst/>
              <a:rect l="l" t="t" r="r" b="b"/>
              <a:pathLst>
                <a:path w="819" h="742" extrusionOk="0">
                  <a:moveTo>
                    <a:pt x="520" y="1"/>
                  </a:moveTo>
                  <a:lnTo>
                    <a:pt x="135" y="376"/>
                  </a:lnTo>
                  <a:cubicBezTo>
                    <a:pt x="1" y="510"/>
                    <a:pt x="97" y="741"/>
                    <a:pt x="289" y="741"/>
                  </a:cubicBezTo>
                  <a:cubicBezTo>
                    <a:pt x="424" y="741"/>
                    <a:pt x="453" y="664"/>
                    <a:pt x="818" y="299"/>
                  </a:cubicBez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1" name="Google Shape;15361;p73"/>
            <p:cNvSpPr/>
            <p:nvPr/>
          </p:nvSpPr>
          <p:spPr>
            <a:xfrm>
              <a:off x="1630930" y="3215804"/>
              <a:ext cx="30444" cy="28406"/>
            </a:xfrm>
            <a:custGeom>
              <a:avLst/>
              <a:gdLst/>
              <a:ahLst/>
              <a:cxnLst/>
              <a:rect l="l" t="t" r="r" b="b"/>
              <a:pathLst>
                <a:path w="1165" h="1087" extrusionOk="0">
                  <a:moveTo>
                    <a:pt x="857" y="0"/>
                  </a:moveTo>
                  <a:lnTo>
                    <a:pt x="126" y="731"/>
                  </a:lnTo>
                  <a:cubicBezTo>
                    <a:pt x="1" y="866"/>
                    <a:pt x="97" y="1087"/>
                    <a:pt x="280" y="1087"/>
                  </a:cubicBezTo>
                  <a:cubicBezTo>
                    <a:pt x="424" y="1087"/>
                    <a:pt x="414" y="1020"/>
                    <a:pt x="1165" y="298"/>
                  </a:cubicBezTo>
                  <a:lnTo>
                    <a:pt x="857" y="0"/>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2" name="Google Shape;15362;p73"/>
            <p:cNvSpPr/>
            <p:nvPr/>
          </p:nvSpPr>
          <p:spPr>
            <a:xfrm>
              <a:off x="1562332" y="3138138"/>
              <a:ext cx="21403" cy="19286"/>
            </a:xfrm>
            <a:custGeom>
              <a:avLst/>
              <a:gdLst/>
              <a:ahLst/>
              <a:cxnLst/>
              <a:rect l="l" t="t" r="r" b="b"/>
              <a:pathLst>
                <a:path w="819" h="738" extrusionOk="0">
                  <a:moveTo>
                    <a:pt x="520" y="1"/>
                  </a:moveTo>
                  <a:lnTo>
                    <a:pt x="135" y="376"/>
                  </a:lnTo>
                  <a:cubicBezTo>
                    <a:pt x="0" y="533"/>
                    <a:pt x="140" y="738"/>
                    <a:pt x="304" y="738"/>
                  </a:cubicBezTo>
                  <a:cubicBezTo>
                    <a:pt x="351" y="738"/>
                    <a:pt x="399" y="722"/>
                    <a:pt x="443" y="684"/>
                  </a:cubicBezTo>
                  <a:lnTo>
                    <a:pt x="818" y="309"/>
                  </a:lnTo>
                  <a:lnTo>
                    <a:pt x="520" y="1"/>
                  </a:ln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63" name="Google Shape;15363;p73"/>
          <p:cNvGrpSpPr/>
          <p:nvPr/>
        </p:nvGrpSpPr>
        <p:grpSpPr>
          <a:xfrm>
            <a:off x="849673" y="2891343"/>
            <a:ext cx="383468" cy="366665"/>
            <a:chOff x="849673" y="2891343"/>
            <a:chExt cx="383468" cy="366665"/>
          </a:xfrm>
        </p:grpSpPr>
        <p:sp>
          <p:nvSpPr>
            <p:cNvPr id="15364" name="Google Shape;15364;p73"/>
            <p:cNvSpPr/>
            <p:nvPr/>
          </p:nvSpPr>
          <p:spPr>
            <a:xfrm>
              <a:off x="849673" y="2976561"/>
              <a:ext cx="322188" cy="281447"/>
            </a:xfrm>
            <a:custGeom>
              <a:avLst/>
              <a:gdLst/>
              <a:ahLst/>
              <a:cxnLst/>
              <a:rect l="l" t="t" r="r" b="b"/>
              <a:pathLst>
                <a:path w="12329" h="10770" extrusionOk="0">
                  <a:moveTo>
                    <a:pt x="9525" y="7316"/>
                  </a:moveTo>
                  <a:cubicBezTo>
                    <a:pt x="9710" y="7316"/>
                    <a:pt x="9896" y="7370"/>
                    <a:pt x="10059" y="7482"/>
                  </a:cubicBezTo>
                  <a:cubicBezTo>
                    <a:pt x="10761" y="7963"/>
                    <a:pt x="10530" y="9040"/>
                    <a:pt x="9703" y="9203"/>
                  </a:cubicBezTo>
                  <a:cubicBezTo>
                    <a:pt x="9641" y="9215"/>
                    <a:pt x="9581" y="9220"/>
                    <a:pt x="9522" y="9220"/>
                  </a:cubicBezTo>
                  <a:cubicBezTo>
                    <a:pt x="8790" y="9220"/>
                    <a:pt x="8297" y="8382"/>
                    <a:pt x="8742" y="7732"/>
                  </a:cubicBezTo>
                  <a:cubicBezTo>
                    <a:pt x="8921" y="7462"/>
                    <a:pt x="9221" y="7316"/>
                    <a:pt x="9525" y="7316"/>
                  </a:cubicBezTo>
                  <a:close/>
                  <a:moveTo>
                    <a:pt x="5338" y="1"/>
                  </a:moveTo>
                  <a:cubicBezTo>
                    <a:pt x="3781" y="1"/>
                    <a:pt x="2332" y="778"/>
                    <a:pt x="1453" y="2059"/>
                  </a:cubicBezTo>
                  <a:cubicBezTo>
                    <a:pt x="1" y="4213"/>
                    <a:pt x="558" y="7145"/>
                    <a:pt x="2703" y="8607"/>
                  </a:cubicBezTo>
                  <a:cubicBezTo>
                    <a:pt x="2703" y="8607"/>
                    <a:pt x="5578" y="10769"/>
                    <a:pt x="8408" y="10769"/>
                  </a:cubicBezTo>
                  <a:cubicBezTo>
                    <a:pt x="9657" y="10769"/>
                    <a:pt x="10896" y="10349"/>
                    <a:pt x="11877" y="9136"/>
                  </a:cubicBezTo>
                  <a:lnTo>
                    <a:pt x="11896" y="9117"/>
                  </a:lnTo>
                  <a:cubicBezTo>
                    <a:pt x="11973" y="9001"/>
                    <a:pt x="12030" y="8876"/>
                    <a:pt x="12078" y="8751"/>
                  </a:cubicBezTo>
                  <a:cubicBezTo>
                    <a:pt x="12328" y="7972"/>
                    <a:pt x="11953" y="7126"/>
                    <a:pt x="11213" y="6799"/>
                  </a:cubicBezTo>
                  <a:cubicBezTo>
                    <a:pt x="11040" y="6732"/>
                    <a:pt x="10876" y="6636"/>
                    <a:pt x="10723" y="6530"/>
                  </a:cubicBezTo>
                  <a:cubicBezTo>
                    <a:pt x="10723" y="6530"/>
                    <a:pt x="9348" y="5751"/>
                    <a:pt x="9405" y="4097"/>
                  </a:cubicBezTo>
                  <a:cubicBezTo>
                    <a:pt x="9405" y="4030"/>
                    <a:pt x="9405" y="3963"/>
                    <a:pt x="9415" y="3886"/>
                  </a:cubicBezTo>
                  <a:cubicBezTo>
                    <a:pt x="9501" y="3068"/>
                    <a:pt x="9290" y="2251"/>
                    <a:pt x="8809" y="1587"/>
                  </a:cubicBezTo>
                  <a:cubicBezTo>
                    <a:pt x="8588" y="1289"/>
                    <a:pt x="8309" y="1020"/>
                    <a:pt x="8001" y="809"/>
                  </a:cubicBezTo>
                  <a:cubicBezTo>
                    <a:pt x="7222" y="280"/>
                    <a:pt x="6309" y="1"/>
                    <a:pt x="5366" y="1"/>
                  </a:cubicBezTo>
                  <a:cubicBezTo>
                    <a:pt x="5357" y="1"/>
                    <a:pt x="5347" y="1"/>
                    <a:pt x="5338" y="1"/>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5" name="Google Shape;15365;p73"/>
            <p:cNvSpPr/>
            <p:nvPr/>
          </p:nvSpPr>
          <p:spPr>
            <a:xfrm>
              <a:off x="867260" y="2976561"/>
              <a:ext cx="304600" cy="258947"/>
            </a:xfrm>
            <a:custGeom>
              <a:avLst/>
              <a:gdLst/>
              <a:ahLst/>
              <a:cxnLst/>
              <a:rect l="l" t="t" r="r" b="b"/>
              <a:pathLst>
                <a:path w="11656" h="9909" extrusionOk="0">
                  <a:moveTo>
                    <a:pt x="8856" y="7317"/>
                  </a:moveTo>
                  <a:cubicBezTo>
                    <a:pt x="9033" y="7317"/>
                    <a:pt x="9216" y="7368"/>
                    <a:pt x="9386" y="7482"/>
                  </a:cubicBezTo>
                  <a:cubicBezTo>
                    <a:pt x="9819" y="7771"/>
                    <a:pt x="9934" y="8367"/>
                    <a:pt x="9636" y="8799"/>
                  </a:cubicBezTo>
                  <a:cubicBezTo>
                    <a:pt x="9445" y="9084"/>
                    <a:pt x="9152" y="9216"/>
                    <a:pt x="8861" y="9216"/>
                  </a:cubicBezTo>
                  <a:cubicBezTo>
                    <a:pt x="8436" y="9216"/>
                    <a:pt x="8016" y="8935"/>
                    <a:pt x="7924" y="8444"/>
                  </a:cubicBezTo>
                  <a:cubicBezTo>
                    <a:pt x="7801" y="7817"/>
                    <a:pt x="8301" y="7317"/>
                    <a:pt x="8856" y="7317"/>
                  </a:cubicBezTo>
                  <a:close/>
                  <a:moveTo>
                    <a:pt x="4693" y="1"/>
                  </a:moveTo>
                  <a:cubicBezTo>
                    <a:pt x="3376" y="1"/>
                    <a:pt x="2116" y="549"/>
                    <a:pt x="1222" y="1510"/>
                  </a:cubicBezTo>
                  <a:cubicBezTo>
                    <a:pt x="1" y="3655"/>
                    <a:pt x="636" y="6367"/>
                    <a:pt x="2664" y="7751"/>
                  </a:cubicBezTo>
                  <a:cubicBezTo>
                    <a:pt x="2664" y="7751"/>
                    <a:pt x="5536" y="9909"/>
                    <a:pt x="8365" y="9909"/>
                  </a:cubicBezTo>
                  <a:cubicBezTo>
                    <a:pt x="9434" y="9909"/>
                    <a:pt x="10496" y="9601"/>
                    <a:pt x="11396" y="8751"/>
                  </a:cubicBezTo>
                  <a:cubicBezTo>
                    <a:pt x="11655" y="7972"/>
                    <a:pt x="11280" y="7126"/>
                    <a:pt x="10540" y="6799"/>
                  </a:cubicBezTo>
                  <a:cubicBezTo>
                    <a:pt x="10367" y="6732"/>
                    <a:pt x="10203" y="6636"/>
                    <a:pt x="10050" y="6530"/>
                  </a:cubicBezTo>
                  <a:cubicBezTo>
                    <a:pt x="10050" y="6530"/>
                    <a:pt x="8675" y="5751"/>
                    <a:pt x="8732" y="4097"/>
                  </a:cubicBezTo>
                  <a:cubicBezTo>
                    <a:pt x="8732" y="4030"/>
                    <a:pt x="8732" y="3963"/>
                    <a:pt x="8742" y="3886"/>
                  </a:cubicBezTo>
                  <a:cubicBezTo>
                    <a:pt x="8828" y="3068"/>
                    <a:pt x="8617" y="2251"/>
                    <a:pt x="8136" y="1587"/>
                  </a:cubicBezTo>
                  <a:cubicBezTo>
                    <a:pt x="7915" y="1289"/>
                    <a:pt x="7636" y="1020"/>
                    <a:pt x="7328" y="809"/>
                  </a:cubicBezTo>
                  <a:cubicBezTo>
                    <a:pt x="6549" y="280"/>
                    <a:pt x="5636" y="1"/>
                    <a:pt x="4693" y="1"/>
                  </a:cubicBezTo>
                  <a:close/>
                </a:path>
              </a:pathLst>
            </a:custGeom>
            <a:solidFill>
              <a:srgbClr val="EA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6" name="Google Shape;15366;p73"/>
            <p:cNvSpPr/>
            <p:nvPr/>
          </p:nvSpPr>
          <p:spPr>
            <a:xfrm>
              <a:off x="947173" y="3018948"/>
              <a:ext cx="81952" cy="50122"/>
            </a:xfrm>
            <a:custGeom>
              <a:avLst/>
              <a:gdLst/>
              <a:ahLst/>
              <a:cxnLst/>
              <a:rect l="l" t="t" r="r" b="b"/>
              <a:pathLst>
                <a:path w="3136" h="1918" extrusionOk="0">
                  <a:moveTo>
                    <a:pt x="2688" y="0"/>
                  </a:moveTo>
                  <a:cubicBezTo>
                    <a:pt x="2671" y="0"/>
                    <a:pt x="2654" y="1"/>
                    <a:pt x="2636" y="4"/>
                  </a:cubicBezTo>
                  <a:lnTo>
                    <a:pt x="1607" y="52"/>
                  </a:lnTo>
                  <a:lnTo>
                    <a:pt x="1001" y="90"/>
                  </a:lnTo>
                  <a:cubicBezTo>
                    <a:pt x="760" y="100"/>
                    <a:pt x="558" y="302"/>
                    <a:pt x="558" y="552"/>
                  </a:cubicBezTo>
                  <a:lnTo>
                    <a:pt x="558" y="571"/>
                  </a:lnTo>
                  <a:cubicBezTo>
                    <a:pt x="568" y="677"/>
                    <a:pt x="607" y="783"/>
                    <a:pt x="683" y="860"/>
                  </a:cubicBezTo>
                  <a:cubicBezTo>
                    <a:pt x="712" y="908"/>
                    <a:pt x="683" y="975"/>
                    <a:pt x="626" y="975"/>
                  </a:cubicBezTo>
                  <a:lnTo>
                    <a:pt x="462" y="985"/>
                  </a:lnTo>
                  <a:cubicBezTo>
                    <a:pt x="203" y="1004"/>
                    <a:pt x="1" y="1225"/>
                    <a:pt x="10" y="1485"/>
                  </a:cubicBezTo>
                  <a:cubicBezTo>
                    <a:pt x="29" y="1729"/>
                    <a:pt x="231" y="1918"/>
                    <a:pt x="482" y="1918"/>
                  </a:cubicBezTo>
                  <a:cubicBezTo>
                    <a:pt x="488" y="1918"/>
                    <a:pt x="495" y="1918"/>
                    <a:pt x="501" y="1917"/>
                  </a:cubicBezTo>
                  <a:lnTo>
                    <a:pt x="1010" y="1889"/>
                  </a:lnTo>
                  <a:lnTo>
                    <a:pt x="1126" y="1889"/>
                  </a:lnTo>
                  <a:lnTo>
                    <a:pt x="2126" y="1841"/>
                  </a:lnTo>
                  <a:cubicBezTo>
                    <a:pt x="2376" y="1831"/>
                    <a:pt x="2568" y="1629"/>
                    <a:pt x="2578" y="1389"/>
                  </a:cubicBezTo>
                  <a:cubicBezTo>
                    <a:pt x="2587" y="1273"/>
                    <a:pt x="2549" y="1167"/>
                    <a:pt x="2482" y="1081"/>
                  </a:cubicBezTo>
                  <a:cubicBezTo>
                    <a:pt x="2434" y="1023"/>
                    <a:pt x="2472" y="937"/>
                    <a:pt x="2539" y="937"/>
                  </a:cubicBezTo>
                  <a:lnTo>
                    <a:pt x="2693" y="927"/>
                  </a:lnTo>
                  <a:cubicBezTo>
                    <a:pt x="2943" y="917"/>
                    <a:pt x="3136" y="715"/>
                    <a:pt x="3136" y="465"/>
                  </a:cubicBezTo>
                  <a:cubicBezTo>
                    <a:pt x="3136" y="456"/>
                    <a:pt x="3136" y="446"/>
                    <a:pt x="3126" y="437"/>
                  </a:cubicBezTo>
                  <a:cubicBezTo>
                    <a:pt x="3116" y="254"/>
                    <a:pt x="2991" y="90"/>
                    <a:pt x="2818" y="23"/>
                  </a:cubicBezTo>
                  <a:cubicBezTo>
                    <a:pt x="2776" y="9"/>
                    <a:pt x="2734" y="0"/>
                    <a:pt x="2688" y="0"/>
                  </a:cubicBezTo>
                  <a:close/>
                </a:path>
              </a:pathLst>
            </a:custGeom>
            <a:solidFill>
              <a:srgbClr val="B8C6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7" name="Google Shape;15367;p73"/>
            <p:cNvSpPr/>
            <p:nvPr/>
          </p:nvSpPr>
          <p:spPr>
            <a:xfrm>
              <a:off x="967792" y="3018791"/>
              <a:ext cx="61333" cy="49521"/>
            </a:xfrm>
            <a:custGeom>
              <a:avLst/>
              <a:gdLst/>
              <a:ahLst/>
              <a:cxnLst/>
              <a:rect l="l" t="t" r="r" b="b"/>
              <a:pathLst>
                <a:path w="2347" h="1895" extrusionOk="0">
                  <a:moveTo>
                    <a:pt x="1856" y="0"/>
                  </a:moveTo>
                  <a:lnTo>
                    <a:pt x="827" y="58"/>
                  </a:lnTo>
                  <a:cubicBezTo>
                    <a:pt x="673" y="144"/>
                    <a:pt x="587" y="308"/>
                    <a:pt x="587" y="481"/>
                  </a:cubicBezTo>
                  <a:lnTo>
                    <a:pt x="587" y="510"/>
                  </a:lnTo>
                  <a:cubicBezTo>
                    <a:pt x="587" y="616"/>
                    <a:pt x="635" y="721"/>
                    <a:pt x="702" y="808"/>
                  </a:cubicBezTo>
                  <a:cubicBezTo>
                    <a:pt x="750" y="856"/>
                    <a:pt x="712" y="933"/>
                    <a:pt x="645" y="933"/>
                  </a:cubicBezTo>
                  <a:lnTo>
                    <a:pt x="481" y="943"/>
                  </a:lnTo>
                  <a:cubicBezTo>
                    <a:pt x="212" y="962"/>
                    <a:pt x="0" y="1193"/>
                    <a:pt x="10" y="1462"/>
                  </a:cubicBezTo>
                  <a:cubicBezTo>
                    <a:pt x="29" y="1664"/>
                    <a:pt x="154" y="1827"/>
                    <a:pt x="337" y="1895"/>
                  </a:cubicBezTo>
                  <a:lnTo>
                    <a:pt x="1337" y="1847"/>
                  </a:lnTo>
                  <a:cubicBezTo>
                    <a:pt x="1587" y="1837"/>
                    <a:pt x="1779" y="1635"/>
                    <a:pt x="1789" y="1395"/>
                  </a:cubicBezTo>
                  <a:cubicBezTo>
                    <a:pt x="1798" y="1279"/>
                    <a:pt x="1760" y="1173"/>
                    <a:pt x="1693" y="1087"/>
                  </a:cubicBezTo>
                  <a:cubicBezTo>
                    <a:pt x="1645" y="1029"/>
                    <a:pt x="1683" y="943"/>
                    <a:pt x="1750" y="943"/>
                  </a:cubicBezTo>
                  <a:lnTo>
                    <a:pt x="1904" y="933"/>
                  </a:lnTo>
                  <a:cubicBezTo>
                    <a:pt x="2154" y="923"/>
                    <a:pt x="2347" y="721"/>
                    <a:pt x="2347" y="471"/>
                  </a:cubicBezTo>
                  <a:cubicBezTo>
                    <a:pt x="2347" y="462"/>
                    <a:pt x="2347" y="452"/>
                    <a:pt x="2347" y="443"/>
                  </a:cubicBezTo>
                  <a:cubicBezTo>
                    <a:pt x="2337" y="260"/>
                    <a:pt x="2212" y="96"/>
                    <a:pt x="2039" y="29"/>
                  </a:cubicBezTo>
                  <a:cubicBezTo>
                    <a:pt x="1981" y="10"/>
                    <a:pt x="1923" y="0"/>
                    <a:pt x="1856"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8" name="Google Shape;15368;p73"/>
            <p:cNvSpPr/>
            <p:nvPr/>
          </p:nvSpPr>
          <p:spPr>
            <a:xfrm>
              <a:off x="992174" y="3104663"/>
              <a:ext cx="65357" cy="72831"/>
            </a:xfrm>
            <a:custGeom>
              <a:avLst/>
              <a:gdLst/>
              <a:ahLst/>
              <a:cxnLst/>
              <a:rect l="l" t="t" r="r" b="b"/>
              <a:pathLst>
                <a:path w="2501" h="2787" extrusionOk="0">
                  <a:moveTo>
                    <a:pt x="2031" y="1"/>
                  </a:moveTo>
                  <a:cubicBezTo>
                    <a:pt x="1953" y="1"/>
                    <a:pt x="1873" y="20"/>
                    <a:pt x="1798" y="61"/>
                  </a:cubicBezTo>
                  <a:lnTo>
                    <a:pt x="952" y="541"/>
                  </a:lnTo>
                  <a:lnTo>
                    <a:pt x="375" y="868"/>
                  </a:lnTo>
                  <a:cubicBezTo>
                    <a:pt x="231" y="945"/>
                    <a:pt x="135" y="1109"/>
                    <a:pt x="135" y="1272"/>
                  </a:cubicBezTo>
                  <a:cubicBezTo>
                    <a:pt x="135" y="1416"/>
                    <a:pt x="202" y="1551"/>
                    <a:pt x="317" y="1638"/>
                  </a:cubicBezTo>
                  <a:cubicBezTo>
                    <a:pt x="414" y="1705"/>
                    <a:pt x="404" y="1859"/>
                    <a:pt x="298" y="1917"/>
                  </a:cubicBezTo>
                  <a:lnTo>
                    <a:pt x="288" y="1917"/>
                  </a:lnTo>
                  <a:cubicBezTo>
                    <a:pt x="87" y="2032"/>
                    <a:pt x="0" y="2272"/>
                    <a:pt x="77" y="2484"/>
                  </a:cubicBezTo>
                  <a:cubicBezTo>
                    <a:pt x="145" y="2674"/>
                    <a:pt x="322" y="2787"/>
                    <a:pt x="509" y="2787"/>
                  </a:cubicBezTo>
                  <a:cubicBezTo>
                    <a:pt x="587" y="2787"/>
                    <a:pt x="667" y="2767"/>
                    <a:pt x="740" y="2724"/>
                  </a:cubicBezTo>
                  <a:lnTo>
                    <a:pt x="1183" y="2474"/>
                  </a:lnTo>
                  <a:lnTo>
                    <a:pt x="2154" y="1926"/>
                  </a:lnTo>
                  <a:cubicBezTo>
                    <a:pt x="2356" y="1811"/>
                    <a:pt x="2452" y="1570"/>
                    <a:pt x="2366" y="1349"/>
                  </a:cubicBezTo>
                  <a:cubicBezTo>
                    <a:pt x="2317" y="1224"/>
                    <a:pt x="2221" y="1128"/>
                    <a:pt x="2096" y="1080"/>
                  </a:cubicBezTo>
                  <a:cubicBezTo>
                    <a:pt x="2048" y="1061"/>
                    <a:pt x="2039" y="993"/>
                    <a:pt x="2087" y="965"/>
                  </a:cubicBezTo>
                  <a:lnTo>
                    <a:pt x="2260" y="868"/>
                  </a:lnTo>
                  <a:cubicBezTo>
                    <a:pt x="2404" y="791"/>
                    <a:pt x="2491" y="628"/>
                    <a:pt x="2500" y="465"/>
                  </a:cubicBezTo>
                  <a:cubicBezTo>
                    <a:pt x="2491" y="388"/>
                    <a:pt x="2471" y="301"/>
                    <a:pt x="2433" y="234"/>
                  </a:cubicBezTo>
                  <a:cubicBezTo>
                    <a:pt x="2348" y="84"/>
                    <a:pt x="2194" y="1"/>
                    <a:pt x="203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9" name="Google Shape;15369;p73"/>
            <p:cNvSpPr/>
            <p:nvPr/>
          </p:nvSpPr>
          <p:spPr>
            <a:xfrm>
              <a:off x="1009499" y="3104427"/>
              <a:ext cx="48032" cy="64913"/>
            </a:xfrm>
            <a:custGeom>
              <a:avLst/>
              <a:gdLst/>
              <a:ahLst/>
              <a:cxnLst/>
              <a:rect l="l" t="t" r="r" b="b"/>
              <a:pathLst>
                <a:path w="1838" h="2484" extrusionOk="0">
                  <a:moveTo>
                    <a:pt x="1368" y="0"/>
                  </a:moveTo>
                  <a:cubicBezTo>
                    <a:pt x="1290" y="0"/>
                    <a:pt x="1210" y="19"/>
                    <a:pt x="1135" y="60"/>
                  </a:cubicBezTo>
                  <a:lnTo>
                    <a:pt x="289" y="541"/>
                  </a:lnTo>
                  <a:cubicBezTo>
                    <a:pt x="202" y="637"/>
                    <a:pt x="145" y="762"/>
                    <a:pt x="154" y="887"/>
                  </a:cubicBezTo>
                  <a:cubicBezTo>
                    <a:pt x="145" y="974"/>
                    <a:pt x="174" y="1060"/>
                    <a:pt x="212" y="1127"/>
                  </a:cubicBezTo>
                  <a:cubicBezTo>
                    <a:pt x="241" y="1185"/>
                    <a:pt x="279" y="1233"/>
                    <a:pt x="337" y="1272"/>
                  </a:cubicBezTo>
                  <a:cubicBezTo>
                    <a:pt x="433" y="1349"/>
                    <a:pt x="424" y="1502"/>
                    <a:pt x="308" y="1570"/>
                  </a:cubicBezTo>
                  <a:cubicBezTo>
                    <a:pt x="97" y="1695"/>
                    <a:pt x="1" y="1945"/>
                    <a:pt x="77" y="2166"/>
                  </a:cubicBezTo>
                  <a:cubicBezTo>
                    <a:pt x="145" y="2358"/>
                    <a:pt x="318" y="2474"/>
                    <a:pt x="520" y="2483"/>
                  </a:cubicBezTo>
                  <a:lnTo>
                    <a:pt x="1491" y="1935"/>
                  </a:lnTo>
                  <a:cubicBezTo>
                    <a:pt x="1693" y="1820"/>
                    <a:pt x="1789" y="1579"/>
                    <a:pt x="1703" y="1358"/>
                  </a:cubicBezTo>
                  <a:cubicBezTo>
                    <a:pt x="1654" y="1233"/>
                    <a:pt x="1558" y="1127"/>
                    <a:pt x="1433" y="1089"/>
                  </a:cubicBezTo>
                  <a:cubicBezTo>
                    <a:pt x="1385" y="1060"/>
                    <a:pt x="1376" y="993"/>
                    <a:pt x="1424" y="964"/>
                  </a:cubicBezTo>
                  <a:lnTo>
                    <a:pt x="1597" y="868"/>
                  </a:lnTo>
                  <a:cubicBezTo>
                    <a:pt x="1741" y="791"/>
                    <a:pt x="1828" y="637"/>
                    <a:pt x="1837" y="464"/>
                  </a:cubicBezTo>
                  <a:cubicBezTo>
                    <a:pt x="1828" y="387"/>
                    <a:pt x="1808" y="310"/>
                    <a:pt x="1770" y="233"/>
                  </a:cubicBezTo>
                  <a:cubicBezTo>
                    <a:pt x="1685" y="84"/>
                    <a:pt x="1531" y="0"/>
                    <a:pt x="136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0" name="Google Shape;15370;p73"/>
            <p:cNvSpPr/>
            <p:nvPr/>
          </p:nvSpPr>
          <p:spPr>
            <a:xfrm>
              <a:off x="897417" y="3078400"/>
              <a:ext cx="69147" cy="70584"/>
            </a:xfrm>
            <a:custGeom>
              <a:avLst/>
              <a:gdLst/>
              <a:ahLst/>
              <a:cxnLst/>
              <a:rect l="l" t="t" r="r" b="b"/>
              <a:pathLst>
                <a:path w="2646" h="2701" extrusionOk="0">
                  <a:moveTo>
                    <a:pt x="518" y="1"/>
                  </a:moveTo>
                  <a:cubicBezTo>
                    <a:pt x="490" y="1"/>
                    <a:pt x="462" y="3"/>
                    <a:pt x="433" y="8"/>
                  </a:cubicBezTo>
                  <a:cubicBezTo>
                    <a:pt x="155" y="75"/>
                    <a:pt x="1" y="364"/>
                    <a:pt x="97" y="633"/>
                  </a:cubicBezTo>
                  <a:lnTo>
                    <a:pt x="280" y="1104"/>
                  </a:lnTo>
                  <a:lnTo>
                    <a:pt x="385" y="1354"/>
                  </a:lnTo>
                  <a:lnTo>
                    <a:pt x="693" y="2152"/>
                  </a:lnTo>
                  <a:cubicBezTo>
                    <a:pt x="767" y="2342"/>
                    <a:pt x="947" y="2461"/>
                    <a:pt x="1142" y="2461"/>
                  </a:cubicBezTo>
                  <a:cubicBezTo>
                    <a:pt x="1175" y="2461"/>
                    <a:pt x="1208" y="2457"/>
                    <a:pt x="1241" y="2450"/>
                  </a:cubicBezTo>
                  <a:cubicBezTo>
                    <a:pt x="1366" y="2421"/>
                    <a:pt x="1472" y="2335"/>
                    <a:pt x="1539" y="2220"/>
                  </a:cubicBezTo>
                  <a:cubicBezTo>
                    <a:pt x="1552" y="2198"/>
                    <a:pt x="1573" y="2188"/>
                    <a:pt x="1595" y="2188"/>
                  </a:cubicBezTo>
                  <a:cubicBezTo>
                    <a:pt x="1621" y="2188"/>
                    <a:pt x="1648" y="2203"/>
                    <a:pt x="1664" y="2229"/>
                  </a:cubicBezTo>
                  <a:lnTo>
                    <a:pt x="1732" y="2402"/>
                  </a:lnTo>
                  <a:cubicBezTo>
                    <a:pt x="1799" y="2585"/>
                    <a:pt x="1972" y="2700"/>
                    <a:pt x="2164" y="2700"/>
                  </a:cubicBezTo>
                  <a:cubicBezTo>
                    <a:pt x="2222" y="2700"/>
                    <a:pt x="2280" y="2691"/>
                    <a:pt x="2328" y="2672"/>
                  </a:cubicBezTo>
                  <a:cubicBezTo>
                    <a:pt x="2530" y="2595"/>
                    <a:pt x="2645" y="2393"/>
                    <a:pt x="2626" y="2181"/>
                  </a:cubicBezTo>
                  <a:cubicBezTo>
                    <a:pt x="2616" y="2143"/>
                    <a:pt x="2607" y="2104"/>
                    <a:pt x="2597" y="2075"/>
                  </a:cubicBezTo>
                  <a:lnTo>
                    <a:pt x="2193" y="1037"/>
                  </a:lnTo>
                  <a:lnTo>
                    <a:pt x="2001" y="546"/>
                  </a:lnTo>
                  <a:cubicBezTo>
                    <a:pt x="1934" y="364"/>
                    <a:pt x="1761" y="239"/>
                    <a:pt x="1568" y="239"/>
                  </a:cubicBezTo>
                  <a:cubicBezTo>
                    <a:pt x="1405" y="239"/>
                    <a:pt x="1251" y="325"/>
                    <a:pt x="1164" y="469"/>
                  </a:cubicBezTo>
                  <a:cubicBezTo>
                    <a:pt x="1151" y="496"/>
                    <a:pt x="1128" y="508"/>
                    <a:pt x="1104" y="508"/>
                  </a:cubicBezTo>
                  <a:cubicBezTo>
                    <a:pt x="1077" y="508"/>
                    <a:pt x="1050" y="491"/>
                    <a:pt x="1039" y="460"/>
                  </a:cubicBezTo>
                  <a:lnTo>
                    <a:pt x="972" y="306"/>
                  </a:lnTo>
                  <a:cubicBezTo>
                    <a:pt x="896" y="113"/>
                    <a:pt x="711" y="1"/>
                    <a:pt x="518" y="1"/>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1" name="Google Shape;15371;p73"/>
            <p:cNvSpPr/>
            <p:nvPr/>
          </p:nvSpPr>
          <p:spPr>
            <a:xfrm>
              <a:off x="904708" y="3094915"/>
              <a:ext cx="61856" cy="54068"/>
            </a:xfrm>
            <a:custGeom>
              <a:avLst/>
              <a:gdLst/>
              <a:ahLst/>
              <a:cxnLst/>
              <a:rect l="l" t="t" r="r" b="b"/>
              <a:pathLst>
                <a:path w="2367" h="2069" extrusionOk="0">
                  <a:moveTo>
                    <a:pt x="479" y="1"/>
                  </a:moveTo>
                  <a:cubicBezTo>
                    <a:pt x="448" y="1"/>
                    <a:pt x="417" y="4"/>
                    <a:pt x="385" y="11"/>
                  </a:cubicBezTo>
                  <a:cubicBezTo>
                    <a:pt x="164" y="59"/>
                    <a:pt x="1" y="251"/>
                    <a:pt x="1" y="472"/>
                  </a:cubicBezTo>
                  <a:lnTo>
                    <a:pt x="106" y="722"/>
                  </a:lnTo>
                  <a:lnTo>
                    <a:pt x="414" y="1520"/>
                  </a:lnTo>
                  <a:cubicBezTo>
                    <a:pt x="488" y="1710"/>
                    <a:pt x="668" y="1829"/>
                    <a:pt x="863" y="1829"/>
                  </a:cubicBezTo>
                  <a:cubicBezTo>
                    <a:pt x="896" y="1829"/>
                    <a:pt x="929" y="1825"/>
                    <a:pt x="962" y="1818"/>
                  </a:cubicBezTo>
                  <a:cubicBezTo>
                    <a:pt x="1087" y="1789"/>
                    <a:pt x="1193" y="1703"/>
                    <a:pt x="1260" y="1588"/>
                  </a:cubicBezTo>
                  <a:cubicBezTo>
                    <a:pt x="1273" y="1566"/>
                    <a:pt x="1294" y="1556"/>
                    <a:pt x="1316" y="1556"/>
                  </a:cubicBezTo>
                  <a:cubicBezTo>
                    <a:pt x="1342" y="1556"/>
                    <a:pt x="1369" y="1571"/>
                    <a:pt x="1385" y="1597"/>
                  </a:cubicBezTo>
                  <a:lnTo>
                    <a:pt x="1453" y="1770"/>
                  </a:lnTo>
                  <a:cubicBezTo>
                    <a:pt x="1520" y="1953"/>
                    <a:pt x="1693" y="2068"/>
                    <a:pt x="1885" y="2068"/>
                  </a:cubicBezTo>
                  <a:cubicBezTo>
                    <a:pt x="1943" y="2068"/>
                    <a:pt x="2001" y="2059"/>
                    <a:pt x="2049" y="2040"/>
                  </a:cubicBezTo>
                  <a:cubicBezTo>
                    <a:pt x="2251" y="1963"/>
                    <a:pt x="2366" y="1761"/>
                    <a:pt x="2347" y="1549"/>
                  </a:cubicBezTo>
                  <a:cubicBezTo>
                    <a:pt x="2337" y="1511"/>
                    <a:pt x="2328" y="1472"/>
                    <a:pt x="2318" y="1443"/>
                  </a:cubicBezTo>
                  <a:lnTo>
                    <a:pt x="1914" y="405"/>
                  </a:lnTo>
                  <a:cubicBezTo>
                    <a:pt x="1818" y="309"/>
                    <a:pt x="1693" y="251"/>
                    <a:pt x="1558" y="251"/>
                  </a:cubicBezTo>
                  <a:cubicBezTo>
                    <a:pt x="1395" y="251"/>
                    <a:pt x="1231" y="347"/>
                    <a:pt x="1145" y="491"/>
                  </a:cubicBezTo>
                  <a:cubicBezTo>
                    <a:pt x="1132" y="518"/>
                    <a:pt x="1106" y="530"/>
                    <a:pt x="1081" y="530"/>
                  </a:cubicBezTo>
                  <a:cubicBezTo>
                    <a:pt x="1051" y="530"/>
                    <a:pt x="1021" y="513"/>
                    <a:pt x="1010" y="482"/>
                  </a:cubicBezTo>
                  <a:lnTo>
                    <a:pt x="943" y="318"/>
                  </a:lnTo>
                  <a:cubicBezTo>
                    <a:pt x="860" y="127"/>
                    <a:pt x="677" y="1"/>
                    <a:pt x="479" y="1"/>
                  </a:cubicBezTo>
                  <a:close/>
                </a:path>
              </a:pathLst>
            </a:custGeom>
            <a:solidFill>
              <a:srgbClr val="7C91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2" name="Google Shape;15372;p73"/>
            <p:cNvSpPr/>
            <p:nvPr/>
          </p:nvSpPr>
          <p:spPr>
            <a:xfrm>
              <a:off x="1107261" y="2891343"/>
              <a:ext cx="125880" cy="143049"/>
            </a:xfrm>
            <a:custGeom>
              <a:avLst/>
              <a:gdLst/>
              <a:ahLst/>
              <a:cxnLst/>
              <a:rect l="l" t="t" r="r" b="b"/>
              <a:pathLst>
                <a:path w="4817" h="5474" extrusionOk="0">
                  <a:moveTo>
                    <a:pt x="4756" y="0"/>
                  </a:moveTo>
                  <a:cubicBezTo>
                    <a:pt x="4751" y="0"/>
                    <a:pt x="4746" y="1"/>
                    <a:pt x="4741" y="2"/>
                  </a:cubicBezTo>
                  <a:cubicBezTo>
                    <a:pt x="3279" y="627"/>
                    <a:pt x="2106" y="1781"/>
                    <a:pt x="1269" y="2829"/>
                  </a:cubicBezTo>
                  <a:cubicBezTo>
                    <a:pt x="1077" y="3079"/>
                    <a:pt x="904" y="3310"/>
                    <a:pt x="741" y="3531"/>
                  </a:cubicBezTo>
                  <a:cubicBezTo>
                    <a:pt x="414" y="4012"/>
                    <a:pt x="164" y="4435"/>
                    <a:pt x="0" y="4714"/>
                  </a:cubicBezTo>
                  <a:cubicBezTo>
                    <a:pt x="164" y="4752"/>
                    <a:pt x="308" y="4829"/>
                    <a:pt x="442" y="4925"/>
                  </a:cubicBezTo>
                  <a:lnTo>
                    <a:pt x="462" y="4945"/>
                  </a:lnTo>
                  <a:lnTo>
                    <a:pt x="510" y="4983"/>
                  </a:lnTo>
                  <a:lnTo>
                    <a:pt x="529" y="5002"/>
                  </a:lnTo>
                  <a:lnTo>
                    <a:pt x="548" y="5012"/>
                  </a:lnTo>
                  <a:lnTo>
                    <a:pt x="587" y="5060"/>
                  </a:lnTo>
                  <a:cubicBezTo>
                    <a:pt x="712" y="5175"/>
                    <a:pt x="818" y="5310"/>
                    <a:pt x="885" y="5473"/>
                  </a:cubicBezTo>
                  <a:cubicBezTo>
                    <a:pt x="1144" y="5272"/>
                    <a:pt x="1519" y="4964"/>
                    <a:pt x="1933" y="4560"/>
                  </a:cubicBezTo>
                  <a:cubicBezTo>
                    <a:pt x="2135" y="4368"/>
                    <a:pt x="2337" y="4156"/>
                    <a:pt x="2548" y="3935"/>
                  </a:cubicBezTo>
                  <a:cubicBezTo>
                    <a:pt x="3462" y="2944"/>
                    <a:pt x="4424" y="1608"/>
                    <a:pt x="4808" y="69"/>
                  </a:cubicBezTo>
                  <a:cubicBezTo>
                    <a:pt x="4817" y="27"/>
                    <a:pt x="4788" y="0"/>
                    <a:pt x="4756"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3" name="Google Shape;15373;p73"/>
            <p:cNvSpPr/>
            <p:nvPr/>
          </p:nvSpPr>
          <p:spPr>
            <a:xfrm>
              <a:off x="1126599" y="2965507"/>
              <a:ext cx="47274" cy="45000"/>
            </a:xfrm>
            <a:custGeom>
              <a:avLst/>
              <a:gdLst/>
              <a:ahLst/>
              <a:cxnLst/>
              <a:rect l="l" t="t" r="r" b="b"/>
              <a:pathLst>
                <a:path w="1809" h="1722" extrusionOk="0">
                  <a:moveTo>
                    <a:pt x="529" y="1"/>
                  </a:moveTo>
                  <a:cubicBezTo>
                    <a:pt x="337" y="241"/>
                    <a:pt x="164" y="472"/>
                    <a:pt x="1" y="703"/>
                  </a:cubicBezTo>
                  <a:lnTo>
                    <a:pt x="1193" y="1722"/>
                  </a:lnTo>
                  <a:cubicBezTo>
                    <a:pt x="1395" y="1530"/>
                    <a:pt x="1597" y="1318"/>
                    <a:pt x="1808" y="1097"/>
                  </a:cubicBezTo>
                  <a:lnTo>
                    <a:pt x="529" y="1"/>
                  </a:lnTo>
                  <a:close/>
                </a:path>
              </a:pathLst>
            </a:custGeom>
            <a:solidFill>
              <a:srgbClr val="B8C2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4" name="Google Shape;15374;p73"/>
            <p:cNvSpPr/>
            <p:nvPr/>
          </p:nvSpPr>
          <p:spPr>
            <a:xfrm>
              <a:off x="1024578" y="3005411"/>
              <a:ext cx="119635" cy="81507"/>
            </a:xfrm>
            <a:custGeom>
              <a:avLst/>
              <a:gdLst/>
              <a:ahLst/>
              <a:cxnLst/>
              <a:rect l="l" t="t" r="r" b="b"/>
              <a:pathLst>
                <a:path w="4578" h="3119" extrusionOk="0">
                  <a:moveTo>
                    <a:pt x="3126" y="0"/>
                  </a:moveTo>
                  <a:cubicBezTo>
                    <a:pt x="2861" y="0"/>
                    <a:pt x="2597" y="84"/>
                    <a:pt x="2376" y="253"/>
                  </a:cubicBezTo>
                  <a:cubicBezTo>
                    <a:pt x="2193" y="378"/>
                    <a:pt x="2049" y="541"/>
                    <a:pt x="1953" y="743"/>
                  </a:cubicBezTo>
                  <a:cubicBezTo>
                    <a:pt x="1924" y="801"/>
                    <a:pt x="1895" y="858"/>
                    <a:pt x="1876" y="916"/>
                  </a:cubicBezTo>
                  <a:cubicBezTo>
                    <a:pt x="1837" y="1080"/>
                    <a:pt x="1779" y="1233"/>
                    <a:pt x="1703" y="1378"/>
                  </a:cubicBezTo>
                  <a:cubicBezTo>
                    <a:pt x="1578" y="1580"/>
                    <a:pt x="1404" y="1743"/>
                    <a:pt x="1212" y="1858"/>
                  </a:cubicBezTo>
                  <a:cubicBezTo>
                    <a:pt x="1010" y="1974"/>
                    <a:pt x="789" y="2060"/>
                    <a:pt x="568" y="2118"/>
                  </a:cubicBezTo>
                  <a:lnTo>
                    <a:pt x="539" y="2118"/>
                  </a:lnTo>
                  <a:cubicBezTo>
                    <a:pt x="491" y="2128"/>
                    <a:pt x="308" y="2176"/>
                    <a:pt x="145" y="2205"/>
                  </a:cubicBezTo>
                  <a:cubicBezTo>
                    <a:pt x="39" y="2234"/>
                    <a:pt x="0" y="2359"/>
                    <a:pt x="87" y="2435"/>
                  </a:cubicBezTo>
                  <a:cubicBezTo>
                    <a:pt x="646" y="2953"/>
                    <a:pt x="1266" y="3119"/>
                    <a:pt x="1831" y="3119"/>
                  </a:cubicBezTo>
                  <a:cubicBezTo>
                    <a:pt x="2840" y="3119"/>
                    <a:pt x="3674" y="2589"/>
                    <a:pt x="3674" y="2589"/>
                  </a:cubicBezTo>
                  <a:cubicBezTo>
                    <a:pt x="3780" y="2522"/>
                    <a:pt x="3876" y="2445"/>
                    <a:pt x="3962" y="2359"/>
                  </a:cubicBezTo>
                  <a:cubicBezTo>
                    <a:pt x="4472" y="1858"/>
                    <a:pt x="4578" y="1099"/>
                    <a:pt x="4203" y="570"/>
                  </a:cubicBezTo>
                  <a:cubicBezTo>
                    <a:pt x="4145" y="503"/>
                    <a:pt x="4097" y="435"/>
                    <a:pt x="4030" y="378"/>
                  </a:cubicBezTo>
                  <a:lnTo>
                    <a:pt x="3982" y="339"/>
                  </a:lnTo>
                  <a:lnTo>
                    <a:pt x="3962" y="320"/>
                  </a:lnTo>
                  <a:lnTo>
                    <a:pt x="3943" y="301"/>
                  </a:lnTo>
                  <a:lnTo>
                    <a:pt x="3895" y="262"/>
                  </a:lnTo>
                  <a:lnTo>
                    <a:pt x="3876" y="253"/>
                  </a:lnTo>
                  <a:cubicBezTo>
                    <a:pt x="3655" y="84"/>
                    <a:pt x="3390" y="0"/>
                    <a:pt x="3126"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5" name="Google Shape;15375;p73"/>
            <p:cNvSpPr/>
            <p:nvPr/>
          </p:nvSpPr>
          <p:spPr>
            <a:xfrm>
              <a:off x="1039395" y="3005150"/>
              <a:ext cx="95018" cy="60863"/>
            </a:xfrm>
            <a:custGeom>
              <a:avLst/>
              <a:gdLst/>
              <a:ahLst/>
              <a:cxnLst/>
              <a:rect l="l" t="t" r="r" b="b"/>
              <a:pathLst>
                <a:path w="3636" h="2329" extrusionOk="0">
                  <a:moveTo>
                    <a:pt x="2554" y="1"/>
                  </a:moveTo>
                  <a:cubicBezTo>
                    <a:pt x="2289" y="1"/>
                    <a:pt x="2025" y="85"/>
                    <a:pt x="1799" y="253"/>
                  </a:cubicBezTo>
                  <a:cubicBezTo>
                    <a:pt x="1626" y="378"/>
                    <a:pt x="1472" y="551"/>
                    <a:pt x="1376" y="743"/>
                  </a:cubicBezTo>
                  <a:cubicBezTo>
                    <a:pt x="1347" y="801"/>
                    <a:pt x="1328" y="859"/>
                    <a:pt x="1309" y="926"/>
                  </a:cubicBezTo>
                  <a:cubicBezTo>
                    <a:pt x="1261" y="1080"/>
                    <a:pt x="1203" y="1234"/>
                    <a:pt x="1126" y="1388"/>
                  </a:cubicBezTo>
                  <a:cubicBezTo>
                    <a:pt x="1011" y="1580"/>
                    <a:pt x="837" y="1743"/>
                    <a:pt x="635" y="1868"/>
                  </a:cubicBezTo>
                  <a:cubicBezTo>
                    <a:pt x="434" y="1984"/>
                    <a:pt x="222" y="2070"/>
                    <a:pt x="1" y="2119"/>
                  </a:cubicBezTo>
                  <a:cubicBezTo>
                    <a:pt x="349" y="2271"/>
                    <a:pt x="702" y="2329"/>
                    <a:pt x="1035" y="2329"/>
                  </a:cubicBezTo>
                  <a:cubicBezTo>
                    <a:pt x="2044" y="2329"/>
                    <a:pt x="2876" y="1801"/>
                    <a:pt x="2876" y="1801"/>
                  </a:cubicBezTo>
                  <a:cubicBezTo>
                    <a:pt x="2982" y="1734"/>
                    <a:pt x="3078" y="1657"/>
                    <a:pt x="3165" y="1570"/>
                  </a:cubicBezTo>
                  <a:cubicBezTo>
                    <a:pt x="3443" y="1301"/>
                    <a:pt x="3607" y="945"/>
                    <a:pt x="3636" y="570"/>
                  </a:cubicBezTo>
                  <a:cubicBezTo>
                    <a:pt x="3578" y="503"/>
                    <a:pt x="3520" y="436"/>
                    <a:pt x="3463" y="378"/>
                  </a:cubicBezTo>
                  <a:lnTo>
                    <a:pt x="3415" y="340"/>
                  </a:lnTo>
                  <a:lnTo>
                    <a:pt x="3395" y="320"/>
                  </a:lnTo>
                  <a:lnTo>
                    <a:pt x="3376" y="311"/>
                  </a:lnTo>
                  <a:lnTo>
                    <a:pt x="3328" y="272"/>
                  </a:lnTo>
                  <a:lnTo>
                    <a:pt x="3309" y="253"/>
                  </a:lnTo>
                  <a:cubicBezTo>
                    <a:pt x="3083" y="85"/>
                    <a:pt x="2818" y="1"/>
                    <a:pt x="2554" y="1"/>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76" name="Google Shape;15376;p73"/>
          <p:cNvGrpSpPr/>
          <p:nvPr/>
        </p:nvGrpSpPr>
        <p:grpSpPr>
          <a:xfrm>
            <a:off x="920257" y="2426002"/>
            <a:ext cx="278024" cy="366508"/>
            <a:chOff x="920257" y="2426002"/>
            <a:chExt cx="278024" cy="366508"/>
          </a:xfrm>
        </p:grpSpPr>
        <p:sp>
          <p:nvSpPr>
            <p:cNvPr id="15377" name="Google Shape;15377;p73"/>
            <p:cNvSpPr/>
            <p:nvPr/>
          </p:nvSpPr>
          <p:spPr>
            <a:xfrm>
              <a:off x="1039918" y="2426002"/>
              <a:ext cx="38964" cy="92483"/>
            </a:xfrm>
            <a:custGeom>
              <a:avLst/>
              <a:gdLst/>
              <a:ahLst/>
              <a:cxnLst/>
              <a:rect l="l" t="t" r="r" b="b"/>
              <a:pathLst>
                <a:path w="1491" h="3539" extrusionOk="0">
                  <a:moveTo>
                    <a:pt x="750" y="0"/>
                  </a:moveTo>
                  <a:cubicBezTo>
                    <a:pt x="337" y="0"/>
                    <a:pt x="0" y="337"/>
                    <a:pt x="0" y="750"/>
                  </a:cubicBezTo>
                  <a:lnTo>
                    <a:pt x="0" y="2798"/>
                  </a:lnTo>
                  <a:cubicBezTo>
                    <a:pt x="0" y="3212"/>
                    <a:pt x="337" y="3539"/>
                    <a:pt x="740" y="3539"/>
                  </a:cubicBezTo>
                  <a:cubicBezTo>
                    <a:pt x="1154" y="3539"/>
                    <a:pt x="1491" y="3212"/>
                    <a:pt x="1491" y="2798"/>
                  </a:cubicBezTo>
                  <a:lnTo>
                    <a:pt x="1491" y="750"/>
                  </a:lnTo>
                  <a:cubicBezTo>
                    <a:pt x="1491" y="490"/>
                    <a:pt x="1366" y="260"/>
                    <a:pt x="1164" y="125"/>
                  </a:cubicBezTo>
                  <a:cubicBezTo>
                    <a:pt x="1039" y="39"/>
                    <a:pt x="894" y="0"/>
                    <a:pt x="750"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8" name="Google Shape;15378;p73"/>
            <p:cNvSpPr/>
            <p:nvPr/>
          </p:nvSpPr>
          <p:spPr>
            <a:xfrm>
              <a:off x="1061529" y="2429268"/>
              <a:ext cx="17352" cy="85950"/>
            </a:xfrm>
            <a:custGeom>
              <a:avLst/>
              <a:gdLst/>
              <a:ahLst/>
              <a:cxnLst/>
              <a:rect l="l" t="t" r="r" b="b"/>
              <a:pathLst>
                <a:path w="664" h="3289" extrusionOk="0">
                  <a:moveTo>
                    <a:pt x="327" y="0"/>
                  </a:moveTo>
                  <a:cubicBezTo>
                    <a:pt x="125" y="135"/>
                    <a:pt x="0" y="375"/>
                    <a:pt x="0" y="625"/>
                  </a:cubicBezTo>
                  <a:lnTo>
                    <a:pt x="0" y="2673"/>
                  </a:lnTo>
                  <a:cubicBezTo>
                    <a:pt x="0" y="2923"/>
                    <a:pt x="125" y="3154"/>
                    <a:pt x="327" y="3289"/>
                  </a:cubicBezTo>
                  <a:cubicBezTo>
                    <a:pt x="539" y="3154"/>
                    <a:pt x="664" y="2923"/>
                    <a:pt x="664" y="2673"/>
                  </a:cubicBezTo>
                  <a:lnTo>
                    <a:pt x="664" y="625"/>
                  </a:lnTo>
                  <a:cubicBezTo>
                    <a:pt x="664" y="375"/>
                    <a:pt x="539" y="144"/>
                    <a:pt x="327" y="0"/>
                  </a:cubicBez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9" name="Google Shape;15379;p73"/>
            <p:cNvSpPr/>
            <p:nvPr/>
          </p:nvSpPr>
          <p:spPr>
            <a:xfrm>
              <a:off x="920257" y="2748398"/>
              <a:ext cx="27204" cy="44112"/>
            </a:xfrm>
            <a:custGeom>
              <a:avLst/>
              <a:gdLst/>
              <a:ahLst/>
              <a:cxnLst/>
              <a:rect l="l" t="t" r="r" b="b"/>
              <a:pathLst>
                <a:path w="1041" h="1688" extrusionOk="0">
                  <a:moveTo>
                    <a:pt x="801" y="1"/>
                  </a:moveTo>
                  <a:cubicBezTo>
                    <a:pt x="721" y="1"/>
                    <a:pt x="646" y="48"/>
                    <a:pt x="617" y="125"/>
                  </a:cubicBezTo>
                  <a:lnTo>
                    <a:pt x="69" y="1395"/>
                  </a:lnTo>
                  <a:cubicBezTo>
                    <a:pt x="0" y="1557"/>
                    <a:pt x="139" y="1687"/>
                    <a:pt x="276" y="1687"/>
                  </a:cubicBezTo>
                  <a:cubicBezTo>
                    <a:pt x="349" y="1687"/>
                    <a:pt x="423" y="1649"/>
                    <a:pt x="463" y="1558"/>
                  </a:cubicBezTo>
                  <a:lnTo>
                    <a:pt x="1002" y="289"/>
                  </a:lnTo>
                  <a:cubicBezTo>
                    <a:pt x="1040" y="183"/>
                    <a:pt x="992" y="58"/>
                    <a:pt x="887" y="20"/>
                  </a:cubicBezTo>
                  <a:cubicBezTo>
                    <a:pt x="859" y="7"/>
                    <a:pt x="829" y="1"/>
                    <a:pt x="801"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0" name="Google Shape;15380;p73"/>
            <p:cNvSpPr/>
            <p:nvPr/>
          </p:nvSpPr>
          <p:spPr>
            <a:xfrm>
              <a:off x="930083" y="2483023"/>
              <a:ext cx="136229" cy="283485"/>
            </a:xfrm>
            <a:custGeom>
              <a:avLst/>
              <a:gdLst/>
              <a:ahLst/>
              <a:cxnLst/>
              <a:rect l="l" t="t" r="r" b="b"/>
              <a:pathLst>
                <a:path w="5213" h="10848" extrusionOk="0">
                  <a:moveTo>
                    <a:pt x="4530" y="1"/>
                  </a:moveTo>
                  <a:lnTo>
                    <a:pt x="1" y="10848"/>
                  </a:lnTo>
                  <a:lnTo>
                    <a:pt x="636" y="10473"/>
                  </a:lnTo>
                  <a:cubicBezTo>
                    <a:pt x="924" y="10319"/>
                    <a:pt x="1145" y="10069"/>
                    <a:pt x="1270" y="9771"/>
                  </a:cubicBezTo>
                  <a:lnTo>
                    <a:pt x="5213" y="289"/>
                  </a:lnTo>
                  <a:lnTo>
                    <a:pt x="4530"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1" name="Google Shape;15381;p73"/>
            <p:cNvSpPr/>
            <p:nvPr/>
          </p:nvSpPr>
          <p:spPr>
            <a:xfrm>
              <a:off x="945161" y="2690097"/>
              <a:ext cx="38728" cy="38728"/>
            </a:xfrm>
            <a:custGeom>
              <a:avLst/>
              <a:gdLst/>
              <a:ahLst/>
              <a:cxnLst/>
              <a:rect l="l" t="t" r="r" b="b"/>
              <a:pathLst>
                <a:path w="1482" h="1482" extrusionOk="0">
                  <a:moveTo>
                    <a:pt x="741" y="0"/>
                  </a:moveTo>
                  <a:cubicBezTo>
                    <a:pt x="337" y="0"/>
                    <a:pt x="1" y="327"/>
                    <a:pt x="1" y="741"/>
                  </a:cubicBezTo>
                  <a:cubicBezTo>
                    <a:pt x="1" y="1145"/>
                    <a:pt x="337" y="1481"/>
                    <a:pt x="741" y="1481"/>
                  </a:cubicBezTo>
                  <a:cubicBezTo>
                    <a:pt x="1155" y="1481"/>
                    <a:pt x="1482" y="1145"/>
                    <a:pt x="1482" y="741"/>
                  </a:cubicBezTo>
                  <a:cubicBezTo>
                    <a:pt x="1482" y="327"/>
                    <a:pt x="1155"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2" name="Google Shape;15382;p73"/>
            <p:cNvSpPr/>
            <p:nvPr/>
          </p:nvSpPr>
          <p:spPr>
            <a:xfrm>
              <a:off x="956215" y="2701151"/>
              <a:ext cx="16620" cy="16620"/>
            </a:xfrm>
            <a:custGeom>
              <a:avLst/>
              <a:gdLst/>
              <a:ahLst/>
              <a:cxnLst/>
              <a:rect l="l" t="t" r="r" b="b"/>
              <a:pathLst>
                <a:path w="636" h="636" extrusionOk="0">
                  <a:moveTo>
                    <a:pt x="318" y="1"/>
                  </a:moveTo>
                  <a:cubicBezTo>
                    <a:pt x="145" y="1"/>
                    <a:pt x="1" y="135"/>
                    <a:pt x="1" y="318"/>
                  </a:cubicBezTo>
                  <a:cubicBezTo>
                    <a:pt x="1" y="491"/>
                    <a:pt x="145" y="635"/>
                    <a:pt x="318" y="635"/>
                  </a:cubicBezTo>
                  <a:cubicBezTo>
                    <a:pt x="501" y="635"/>
                    <a:pt x="636" y="491"/>
                    <a:pt x="636" y="318"/>
                  </a:cubicBezTo>
                  <a:cubicBezTo>
                    <a:pt x="636" y="135"/>
                    <a:pt x="50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3" name="Google Shape;15383;p73"/>
            <p:cNvSpPr/>
            <p:nvPr/>
          </p:nvSpPr>
          <p:spPr>
            <a:xfrm>
              <a:off x="1170841" y="2748398"/>
              <a:ext cx="27439" cy="44112"/>
            </a:xfrm>
            <a:custGeom>
              <a:avLst/>
              <a:gdLst/>
              <a:ahLst/>
              <a:cxnLst/>
              <a:rect l="l" t="t" r="r" b="b"/>
              <a:pathLst>
                <a:path w="1050" h="1688" extrusionOk="0">
                  <a:moveTo>
                    <a:pt x="244" y="1"/>
                  </a:moveTo>
                  <a:cubicBezTo>
                    <a:pt x="215" y="1"/>
                    <a:pt x="184" y="7"/>
                    <a:pt x="154" y="20"/>
                  </a:cubicBezTo>
                  <a:cubicBezTo>
                    <a:pt x="58" y="68"/>
                    <a:pt x="0" y="183"/>
                    <a:pt x="48" y="289"/>
                  </a:cubicBezTo>
                  <a:lnTo>
                    <a:pt x="587" y="1558"/>
                  </a:lnTo>
                  <a:cubicBezTo>
                    <a:pt x="624" y="1649"/>
                    <a:pt x="696" y="1687"/>
                    <a:pt x="770" y="1687"/>
                  </a:cubicBezTo>
                  <a:cubicBezTo>
                    <a:pt x="907" y="1687"/>
                    <a:pt x="1050" y="1557"/>
                    <a:pt x="981" y="1395"/>
                  </a:cubicBezTo>
                  <a:lnTo>
                    <a:pt x="433" y="125"/>
                  </a:lnTo>
                  <a:cubicBezTo>
                    <a:pt x="397" y="48"/>
                    <a:pt x="325" y="1"/>
                    <a:pt x="244"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4" name="Google Shape;15384;p73"/>
            <p:cNvSpPr/>
            <p:nvPr/>
          </p:nvSpPr>
          <p:spPr>
            <a:xfrm>
              <a:off x="1052226" y="2483023"/>
              <a:ext cx="136229" cy="283485"/>
            </a:xfrm>
            <a:custGeom>
              <a:avLst/>
              <a:gdLst/>
              <a:ahLst/>
              <a:cxnLst/>
              <a:rect l="l" t="t" r="r" b="b"/>
              <a:pathLst>
                <a:path w="5213" h="10848" extrusionOk="0">
                  <a:moveTo>
                    <a:pt x="683" y="1"/>
                  </a:moveTo>
                  <a:lnTo>
                    <a:pt x="0" y="289"/>
                  </a:lnTo>
                  <a:lnTo>
                    <a:pt x="3943" y="9771"/>
                  </a:lnTo>
                  <a:cubicBezTo>
                    <a:pt x="4068" y="10069"/>
                    <a:pt x="4289" y="10319"/>
                    <a:pt x="4577" y="10473"/>
                  </a:cubicBezTo>
                  <a:lnTo>
                    <a:pt x="5212" y="10848"/>
                  </a:lnTo>
                  <a:lnTo>
                    <a:pt x="5212" y="10848"/>
                  </a:lnTo>
                  <a:lnTo>
                    <a:pt x="683" y="1"/>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5" name="Google Shape;15385;p73"/>
            <p:cNvSpPr/>
            <p:nvPr/>
          </p:nvSpPr>
          <p:spPr>
            <a:xfrm>
              <a:off x="1134648" y="2690097"/>
              <a:ext cx="38728" cy="38728"/>
            </a:xfrm>
            <a:custGeom>
              <a:avLst/>
              <a:gdLst/>
              <a:ahLst/>
              <a:cxnLst/>
              <a:rect l="l" t="t" r="r" b="b"/>
              <a:pathLst>
                <a:path w="1482" h="1482" extrusionOk="0">
                  <a:moveTo>
                    <a:pt x="741" y="0"/>
                  </a:moveTo>
                  <a:cubicBezTo>
                    <a:pt x="337" y="0"/>
                    <a:pt x="0" y="327"/>
                    <a:pt x="0" y="741"/>
                  </a:cubicBezTo>
                  <a:cubicBezTo>
                    <a:pt x="0" y="1154"/>
                    <a:pt x="337" y="1481"/>
                    <a:pt x="741" y="1481"/>
                  </a:cubicBezTo>
                  <a:cubicBezTo>
                    <a:pt x="1154" y="1481"/>
                    <a:pt x="1481" y="1154"/>
                    <a:pt x="1481" y="741"/>
                  </a:cubicBezTo>
                  <a:cubicBezTo>
                    <a:pt x="1481" y="327"/>
                    <a:pt x="1154" y="0"/>
                    <a:pt x="741"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6" name="Google Shape;15386;p73"/>
            <p:cNvSpPr/>
            <p:nvPr/>
          </p:nvSpPr>
          <p:spPr>
            <a:xfrm>
              <a:off x="1145702" y="2701151"/>
              <a:ext cx="16620" cy="16620"/>
            </a:xfrm>
            <a:custGeom>
              <a:avLst/>
              <a:gdLst/>
              <a:ahLst/>
              <a:cxnLst/>
              <a:rect l="l" t="t" r="r" b="b"/>
              <a:pathLst>
                <a:path w="636" h="636" extrusionOk="0">
                  <a:moveTo>
                    <a:pt x="318" y="1"/>
                  </a:moveTo>
                  <a:cubicBezTo>
                    <a:pt x="145" y="1"/>
                    <a:pt x="0" y="145"/>
                    <a:pt x="0" y="318"/>
                  </a:cubicBezTo>
                  <a:cubicBezTo>
                    <a:pt x="0" y="491"/>
                    <a:pt x="145" y="635"/>
                    <a:pt x="318" y="635"/>
                  </a:cubicBezTo>
                  <a:cubicBezTo>
                    <a:pt x="491" y="635"/>
                    <a:pt x="635" y="491"/>
                    <a:pt x="635" y="318"/>
                  </a:cubicBezTo>
                  <a:cubicBezTo>
                    <a:pt x="635" y="145"/>
                    <a:pt x="491" y="1"/>
                    <a:pt x="31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7" name="Google Shape;15387;p73"/>
            <p:cNvSpPr/>
            <p:nvPr/>
          </p:nvSpPr>
          <p:spPr>
            <a:xfrm>
              <a:off x="1015536" y="2472883"/>
              <a:ext cx="87727" cy="76960"/>
            </a:xfrm>
            <a:custGeom>
              <a:avLst/>
              <a:gdLst/>
              <a:ahLst/>
              <a:cxnLst/>
              <a:rect l="l" t="t" r="r" b="b"/>
              <a:pathLst>
                <a:path w="3357" h="2945" extrusionOk="0">
                  <a:moveTo>
                    <a:pt x="1683" y="0"/>
                  </a:moveTo>
                  <a:cubicBezTo>
                    <a:pt x="1435" y="0"/>
                    <a:pt x="1184" y="63"/>
                    <a:pt x="952" y="197"/>
                  </a:cubicBezTo>
                  <a:cubicBezTo>
                    <a:pt x="250" y="591"/>
                    <a:pt x="0" y="1475"/>
                    <a:pt x="395" y="2177"/>
                  </a:cubicBezTo>
                  <a:cubicBezTo>
                    <a:pt x="660" y="2669"/>
                    <a:pt x="1160" y="2945"/>
                    <a:pt x="1678" y="2945"/>
                  </a:cubicBezTo>
                  <a:cubicBezTo>
                    <a:pt x="1910" y="2945"/>
                    <a:pt x="2146" y="2890"/>
                    <a:pt x="2366" y="2774"/>
                  </a:cubicBezTo>
                  <a:cubicBezTo>
                    <a:pt x="2395" y="2754"/>
                    <a:pt x="2424" y="2745"/>
                    <a:pt x="2452" y="2726"/>
                  </a:cubicBezTo>
                  <a:cubicBezTo>
                    <a:pt x="3135" y="2302"/>
                    <a:pt x="3356" y="1408"/>
                    <a:pt x="2952" y="725"/>
                  </a:cubicBezTo>
                  <a:cubicBezTo>
                    <a:pt x="2675" y="261"/>
                    <a:pt x="2186" y="0"/>
                    <a:pt x="168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8" name="Google Shape;15388;p73"/>
            <p:cNvSpPr/>
            <p:nvPr/>
          </p:nvSpPr>
          <p:spPr>
            <a:xfrm>
              <a:off x="1027844" y="2472727"/>
              <a:ext cx="83702" cy="72648"/>
            </a:xfrm>
            <a:custGeom>
              <a:avLst/>
              <a:gdLst/>
              <a:ahLst/>
              <a:cxnLst/>
              <a:rect l="l" t="t" r="r" b="b"/>
              <a:pathLst>
                <a:path w="3203" h="2780" extrusionOk="0">
                  <a:moveTo>
                    <a:pt x="1308" y="1"/>
                  </a:moveTo>
                  <a:cubicBezTo>
                    <a:pt x="1279" y="10"/>
                    <a:pt x="1251" y="29"/>
                    <a:pt x="1222" y="49"/>
                  </a:cubicBezTo>
                  <a:cubicBezTo>
                    <a:pt x="0" y="808"/>
                    <a:pt x="462" y="2684"/>
                    <a:pt x="1895" y="2780"/>
                  </a:cubicBezTo>
                  <a:cubicBezTo>
                    <a:pt x="1924" y="2760"/>
                    <a:pt x="1953" y="2751"/>
                    <a:pt x="1981" y="2732"/>
                  </a:cubicBezTo>
                  <a:cubicBezTo>
                    <a:pt x="3203" y="1972"/>
                    <a:pt x="2741" y="97"/>
                    <a:pt x="1308" y="1"/>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9" name="Google Shape;15389;p73"/>
            <p:cNvSpPr/>
            <p:nvPr/>
          </p:nvSpPr>
          <p:spPr>
            <a:xfrm>
              <a:off x="1047182" y="2499120"/>
              <a:ext cx="24408" cy="24146"/>
            </a:xfrm>
            <a:custGeom>
              <a:avLst/>
              <a:gdLst/>
              <a:ahLst/>
              <a:cxnLst/>
              <a:rect l="l" t="t" r="r" b="b"/>
              <a:pathLst>
                <a:path w="934" h="924" extrusionOk="0">
                  <a:moveTo>
                    <a:pt x="472" y="0"/>
                  </a:moveTo>
                  <a:cubicBezTo>
                    <a:pt x="212" y="0"/>
                    <a:pt x="1" y="212"/>
                    <a:pt x="1" y="462"/>
                  </a:cubicBezTo>
                  <a:cubicBezTo>
                    <a:pt x="1" y="722"/>
                    <a:pt x="212" y="923"/>
                    <a:pt x="472" y="923"/>
                  </a:cubicBezTo>
                  <a:cubicBezTo>
                    <a:pt x="722" y="923"/>
                    <a:pt x="934" y="722"/>
                    <a:pt x="934" y="462"/>
                  </a:cubicBezTo>
                  <a:cubicBezTo>
                    <a:pt x="934" y="212"/>
                    <a:pt x="722" y="0"/>
                    <a:pt x="472" y="0"/>
                  </a:cubicBez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90" name="Google Shape;15390;p73"/>
          <p:cNvGrpSpPr/>
          <p:nvPr/>
        </p:nvGrpSpPr>
        <p:grpSpPr>
          <a:xfrm>
            <a:off x="866528" y="4274484"/>
            <a:ext cx="349810" cy="366665"/>
            <a:chOff x="866528" y="4274484"/>
            <a:chExt cx="349810" cy="366665"/>
          </a:xfrm>
        </p:grpSpPr>
        <p:sp>
          <p:nvSpPr>
            <p:cNvPr id="15391" name="Google Shape;15391;p73"/>
            <p:cNvSpPr/>
            <p:nvPr/>
          </p:nvSpPr>
          <p:spPr>
            <a:xfrm>
              <a:off x="1041407" y="4370991"/>
              <a:ext cx="174931" cy="270158"/>
            </a:xfrm>
            <a:custGeom>
              <a:avLst/>
              <a:gdLst/>
              <a:ahLst/>
              <a:cxnLst/>
              <a:rect l="l" t="t" r="r" b="b"/>
              <a:pathLst>
                <a:path w="6694" h="10338" extrusionOk="0">
                  <a:moveTo>
                    <a:pt x="6655" y="0"/>
                  </a:moveTo>
                  <a:lnTo>
                    <a:pt x="4222" y="1346"/>
                  </a:lnTo>
                  <a:lnTo>
                    <a:pt x="1" y="3683"/>
                  </a:lnTo>
                  <a:lnTo>
                    <a:pt x="1" y="10337"/>
                  </a:lnTo>
                  <a:cubicBezTo>
                    <a:pt x="49" y="10337"/>
                    <a:pt x="97" y="10328"/>
                    <a:pt x="135" y="10308"/>
                  </a:cubicBezTo>
                  <a:lnTo>
                    <a:pt x="6549" y="6760"/>
                  </a:lnTo>
                  <a:cubicBezTo>
                    <a:pt x="6636" y="6702"/>
                    <a:pt x="6694" y="6616"/>
                    <a:pt x="6694" y="6520"/>
                  </a:cubicBezTo>
                  <a:lnTo>
                    <a:pt x="6694" y="144"/>
                  </a:lnTo>
                  <a:cubicBezTo>
                    <a:pt x="6694" y="96"/>
                    <a:pt x="6674" y="48"/>
                    <a:pt x="6655"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2" name="Google Shape;15392;p73"/>
            <p:cNvSpPr/>
            <p:nvPr/>
          </p:nvSpPr>
          <p:spPr>
            <a:xfrm>
              <a:off x="1041407" y="4516471"/>
              <a:ext cx="173938" cy="124678"/>
            </a:xfrm>
            <a:custGeom>
              <a:avLst/>
              <a:gdLst/>
              <a:ahLst/>
              <a:cxnLst/>
              <a:rect l="l" t="t" r="r" b="b"/>
              <a:pathLst>
                <a:path w="6656" h="4771" extrusionOk="0">
                  <a:moveTo>
                    <a:pt x="4222" y="1"/>
                  </a:moveTo>
                  <a:lnTo>
                    <a:pt x="2414" y="1001"/>
                  </a:lnTo>
                  <a:lnTo>
                    <a:pt x="1" y="2337"/>
                  </a:lnTo>
                  <a:lnTo>
                    <a:pt x="1" y="4770"/>
                  </a:lnTo>
                  <a:cubicBezTo>
                    <a:pt x="49" y="4770"/>
                    <a:pt x="97" y="4761"/>
                    <a:pt x="135" y="4741"/>
                  </a:cubicBezTo>
                  <a:lnTo>
                    <a:pt x="6549" y="1184"/>
                  </a:lnTo>
                  <a:cubicBezTo>
                    <a:pt x="6588" y="1155"/>
                    <a:pt x="6626" y="1126"/>
                    <a:pt x="6655" y="1087"/>
                  </a:cubicBezTo>
                  <a:lnTo>
                    <a:pt x="4222" y="1"/>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3" name="Google Shape;15393;p73"/>
            <p:cNvSpPr/>
            <p:nvPr/>
          </p:nvSpPr>
          <p:spPr>
            <a:xfrm>
              <a:off x="866528" y="4370991"/>
              <a:ext cx="174905" cy="270158"/>
            </a:xfrm>
            <a:custGeom>
              <a:avLst/>
              <a:gdLst/>
              <a:ahLst/>
              <a:cxnLst/>
              <a:rect l="l" t="t" r="r" b="b"/>
              <a:pathLst>
                <a:path w="6693" h="10338" extrusionOk="0">
                  <a:moveTo>
                    <a:pt x="38" y="0"/>
                  </a:moveTo>
                  <a:cubicBezTo>
                    <a:pt x="10" y="48"/>
                    <a:pt x="0" y="96"/>
                    <a:pt x="0" y="144"/>
                  </a:cubicBezTo>
                  <a:lnTo>
                    <a:pt x="0" y="6501"/>
                  </a:lnTo>
                  <a:cubicBezTo>
                    <a:pt x="0" y="6558"/>
                    <a:pt x="19" y="6606"/>
                    <a:pt x="38" y="6654"/>
                  </a:cubicBezTo>
                  <a:cubicBezTo>
                    <a:pt x="67" y="6693"/>
                    <a:pt x="96" y="6722"/>
                    <a:pt x="144" y="6751"/>
                  </a:cubicBezTo>
                  <a:lnTo>
                    <a:pt x="6558" y="10308"/>
                  </a:lnTo>
                  <a:cubicBezTo>
                    <a:pt x="6597" y="10328"/>
                    <a:pt x="6645" y="10337"/>
                    <a:pt x="6693" y="10337"/>
                  </a:cubicBezTo>
                  <a:lnTo>
                    <a:pt x="6693" y="3683"/>
                  </a:lnTo>
                  <a:lnTo>
                    <a:pt x="2471" y="1346"/>
                  </a:lnTo>
                  <a:lnTo>
                    <a:pt x="38" y="0"/>
                  </a:lnTo>
                  <a:close/>
                </a:path>
              </a:pathLst>
            </a:custGeom>
            <a:solidFill>
              <a:srgbClr val="BBC8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4" name="Google Shape;15394;p73"/>
            <p:cNvSpPr/>
            <p:nvPr/>
          </p:nvSpPr>
          <p:spPr>
            <a:xfrm>
              <a:off x="866528" y="4370991"/>
              <a:ext cx="64600" cy="173650"/>
            </a:xfrm>
            <a:custGeom>
              <a:avLst/>
              <a:gdLst/>
              <a:ahLst/>
              <a:cxnLst/>
              <a:rect l="l" t="t" r="r" b="b"/>
              <a:pathLst>
                <a:path w="2472" h="6645" extrusionOk="0">
                  <a:moveTo>
                    <a:pt x="38" y="0"/>
                  </a:moveTo>
                  <a:cubicBezTo>
                    <a:pt x="10" y="48"/>
                    <a:pt x="0" y="96"/>
                    <a:pt x="0" y="144"/>
                  </a:cubicBezTo>
                  <a:lnTo>
                    <a:pt x="0" y="6501"/>
                  </a:lnTo>
                  <a:cubicBezTo>
                    <a:pt x="0" y="6558"/>
                    <a:pt x="19" y="6606"/>
                    <a:pt x="38" y="6645"/>
                  </a:cubicBezTo>
                  <a:lnTo>
                    <a:pt x="2471" y="5568"/>
                  </a:lnTo>
                  <a:lnTo>
                    <a:pt x="2471" y="1346"/>
                  </a:lnTo>
                  <a:lnTo>
                    <a:pt x="38" y="0"/>
                  </a:ln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5" name="Google Shape;15395;p73"/>
            <p:cNvSpPr/>
            <p:nvPr/>
          </p:nvSpPr>
          <p:spPr>
            <a:xfrm>
              <a:off x="867522" y="4274536"/>
              <a:ext cx="347824" cy="192701"/>
            </a:xfrm>
            <a:custGeom>
              <a:avLst/>
              <a:gdLst/>
              <a:ahLst/>
              <a:cxnLst/>
              <a:rect l="l" t="t" r="r" b="b"/>
              <a:pathLst>
                <a:path w="13310" h="7374" extrusionOk="0">
                  <a:moveTo>
                    <a:pt x="6655" y="1"/>
                  </a:moveTo>
                  <a:cubicBezTo>
                    <a:pt x="6609" y="1"/>
                    <a:pt x="6563" y="13"/>
                    <a:pt x="6520" y="37"/>
                  </a:cubicBezTo>
                  <a:lnTo>
                    <a:pt x="106" y="3595"/>
                  </a:lnTo>
                  <a:cubicBezTo>
                    <a:pt x="58" y="3614"/>
                    <a:pt x="29" y="3653"/>
                    <a:pt x="0" y="3691"/>
                  </a:cubicBezTo>
                  <a:lnTo>
                    <a:pt x="2433" y="5037"/>
                  </a:lnTo>
                  <a:lnTo>
                    <a:pt x="6655" y="7374"/>
                  </a:lnTo>
                  <a:lnTo>
                    <a:pt x="10876" y="5037"/>
                  </a:lnTo>
                  <a:lnTo>
                    <a:pt x="13309" y="3691"/>
                  </a:lnTo>
                  <a:cubicBezTo>
                    <a:pt x="13280" y="3653"/>
                    <a:pt x="13242" y="3614"/>
                    <a:pt x="13203" y="3595"/>
                  </a:cubicBezTo>
                  <a:lnTo>
                    <a:pt x="6789" y="37"/>
                  </a:lnTo>
                  <a:cubicBezTo>
                    <a:pt x="6746" y="13"/>
                    <a:pt x="6700" y="1"/>
                    <a:pt x="6655"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6" name="Google Shape;15396;p73"/>
            <p:cNvSpPr/>
            <p:nvPr/>
          </p:nvSpPr>
          <p:spPr>
            <a:xfrm>
              <a:off x="1041407" y="4274484"/>
              <a:ext cx="173938" cy="131708"/>
            </a:xfrm>
            <a:custGeom>
              <a:avLst/>
              <a:gdLst/>
              <a:ahLst/>
              <a:cxnLst/>
              <a:rect l="l" t="t" r="r" b="b"/>
              <a:pathLst>
                <a:path w="6656" h="5040" extrusionOk="0">
                  <a:moveTo>
                    <a:pt x="1" y="1"/>
                  </a:moveTo>
                  <a:lnTo>
                    <a:pt x="1" y="2703"/>
                  </a:lnTo>
                  <a:lnTo>
                    <a:pt x="4222" y="5039"/>
                  </a:lnTo>
                  <a:lnTo>
                    <a:pt x="6655" y="3693"/>
                  </a:lnTo>
                  <a:cubicBezTo>
                    <a:pt x="6626" y="3655"/>
                    <a:pt x="6588" y="3616"/>
                    <a:pt x="6549" y="3597"/>
                  </a:cubicBezTo>
                  <a:lnTo>
                    <a:pt x="135" y="39"/>
                  </a:lnTo>
                  <a:cubicBezTo>
                    <a:pt x="97" y="20"/>
                    <a:pt x="49" y="1"/>
                    <a:pt x="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7" name="Google Shape;15397;p73"/>
            <p:cNvSpPr/>
            <p:nvPr/>
          </p:nvSpPr>
          <p:spPr>
            <a:xfrm>
              <a:off x="1041407" y="4405669"/>
              <a:ext cx="112866" cy="173650"/>
            </a:xfrm>
            <a:custGeom>
              <a:avLst/>
              <a:gdLst/>
              <a:ahLst/>
              <a:cxnLst/>
              <a:rect l="l" t="t" r="r" b="b"/>
              <a:pathLst>
                <a:path w="4319" h="6645" extrusionOk="0">
                  <a:moveTo>
                    <a:pt x="4280" y="0"/>
                  </a:moveTo>
                  <a:lnTo>
                    <a:pt x="1" y="2366"/>
                  </a:lnTo>
                  <a:lnTo>
                    <a:pt x="1" y="6645"/>
                  </a:lnTo>
                  <a:cubicBezTo>
                    <a:pt x="49" y="6645"/>
                    <a:pt x="97" y="6626"/>
                    <a:pt x="135" y="6606"/>
                  </a:cubicBezTo>
                  <a:lnTo>
                    <a:pt x="4165" y="4375"/>
                  </a:lnTo>
                  <a:cubicBezTo>
                    <a:pt x="4261" y="4318"/>
                    <a:pt x="4318" y="4222"/>
                    <a:pt x="4318" y="4116"/>
                  </a:cubicBezTo>
                  <a:lnTo>
                    <a:pt x="4318" y="144"/>
                  </a:lnTo>
                  <a:cubicBezTo>
                    <a:pt x="4318" y="96"/>
                    <a:pt x="4299" y="39"/>
                    <a:pt x="4280"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8" name="Google Shape;15398;p73"/>
            <p:cNvSpPr/>
            <p:nvPr/>
          </p:nvSpPr>
          <p:spPr>
            <a:xfrm>
              <a:off x="928593" y="4405669"/>
              <a:ext cx="112840" cy="173415"/>
            </a:xfrm>
            <a:custGeom>
              <a:avLst/>
              <a:gdLst/>
              <a:ahLst/>
              <a:cxnLst/>
              <a:rect l="l" t="t" r="r" b="b"/>
              <a:pathLst>
                <a:path w="4318" h="6636" extrusionOk="0">
                  <a:moveTo>
                    <a:pt x="39" y="0"/>
                  </a:moveTo>
                  <a:cubicBezTo>
                    <a:pt x="10" y="39"/>
                    <a:pt x="0" y="96"/>
                    <a:pt x="0" y="144"/>
                  </a:cubicBezTo>
                  <a:lnTo>
                    <a:pt x="0" y="4116"/>
                  </a:lnTo>
                  <a:cubicBezTo>
                    <a:pt x="0" y="4222"/>
                    <a:pt x="58" y="4318"/>
                    <a:pt x="154" y="4375"/>
                  </a:cubicBezTo>
                  <a:lnTo>
                    <a:pt x="4183" y="6606"/>
                  </a:lnTo>
                  <a:cubicBezTo>
                    <a:pt x="4222" y="6626"/>
                    <a:pt x="4270" y="6635"/>
                    <a:pt x="4318" y="6635"/>
                  </a:cubicBezTo>
                  <a:lnTo>
                    <a:pt x="4318" y="2366"/>
                  </a:lnTo>
                  <a:lnTo>
                    <a:pt x="39" y="0"/>
                  </a:ln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9" name="Google Shape;15399;p73"/>
            <p:cNvSpPr/>
            <p:nvPr/>
          </p:nvSpPr>
          <p:spPr>
            <a:xfrm>
              <a:off x="929848" y="4343657"/>
              <a:ext cx="223407" cy="123842"/>
            </a:xfrm>
            <a:custGeom>
              <a:avLst/>
              <a:gdLst/>
              <a:ahLst/>
              <a:cxnLst/>
              <a:rect l="l" t="t" r="r" b="b"/>
              <a:pathLst>
                <a:path w="8549" h="4739" extrusionOk="0">
                  <a:moveTo>
                    <a:pt x="4266" y="0"/>
                  </a:moveTo>
                  <a:cubicBezTo>
                    <a:pt x="4219" y="0"/>
                    <a:pt x="4174" y="12"/>
                    <a:pt x="4135" y="36"/>
                  </a:cubicBezTo>
                  <a:lnTo>
                    <a:pt x="106" y="2267"/>
                  </a:lnTo>
                  <a:cubicBezTo>
                    <a:pt x="58" y="2287"/>
                    <a:pt x="19" y="2325"/>
                    <a:pt x="0" y="2373"/>
                  </a:cubicBezTo>
                  <a:lnTo>
                    <a:pt x="4270" y="4739"/>
                  </a:lnTo>
                  <a:lnTo>
                    <a:pt x="8549" y="2373"/>
                  </a:lnTo>
                  <a:cubicBezTo>
                    <a:pt x="8520" y="2325"/>
                    <a:pt x="8482" y="2287"/>
                    <a:pt x="8434" y="2267"/>
                  </a:cubicBezTo>
                  <a:lnTo>
                    <a:pt x="7260" y="1613"/>
                  </a:lnTo>
                  <a:lnTo>
                    <a:pt x="4404" y="36"/>
                  </a:lnTo>
                  <a:cubicBezTo>
                    <a:pt x="4361" y="12"/>
                    <a:pt x="4313" y="0"/>
                    <a:pt x="4266"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0" name="Google Shape;15400;p73"/>
            <p:cNvSpPr/>
            <p:nvPr/>
          </p:nvSpPr>
          <p:spPr>
            <a:xfrm>
              <a:off x="1112017" y="4497290"/>
              <a:ext cx="29896" cy="18972"/>
            </a:xfrm>
            <a:custGeom>
              <a:avLst/>
              <a:gdLst/>
              <a:ahLst/>
              <a:cxnLst/>
              <a:rect l="l" t="t" r="r" b="b"/>
              <a:pathLst>
                <a:path w="1144" h="726" extrusionOk="0">
                  <a:moveTo>
                    <a:pt x="827" y="1"/>
                  </a:moveTo>
                  <a:cubicBezTo>
                    <a:pt x="791" y="1"/>
                    <a:pt x="752" y="11"/>
                    <a:pt x="712" y="33"/>
                  </a:cubicBezTo>
                  <a:lnTo>
                    <a:pt x="203" y="321"/>
                  </a:lnTo>
                  <a:cubicBezTo>
                    <a:pt x="1" y="427"/>
                    <a:pt x="78" y="725"/>
                    <a:pt x="309" y="725"/>
                  </a:cubicBezTo>
                  <a:cubicBezTo>
                    <a:pt x="347" y="725"/>
                    <a:pt x="386" y="716"/>
                    <a:pt x="414" y="696"/>
                  </a:cubicBezTo>
                  <a:lnTo>
                    <a:pt x="924" y="417"/>
                  </a:lnTo>
                  <a:cubicBezTo>
                    <a:pt x="1144" y="295"/>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1" name="Google Shape;15401;p73"/>
            <p:cNvSpPr/>
            <p:nvPr/>
          </p:nvSpPr>
          <p:spPr>
            <a:xfrm>
              <a:off x="1112017" y="4481218"/>
              <a:ext cx="29896" cy="18946"/>
            </a:xfrm>
            <a:custGeom>
              <a:avLst/>
              <a:gdLst/>
              <a:ahLst/>
              <a:cxnLst/>
              <a:rect l="l" t="t" r="r" b="b"/>
              <a:pathLst>
                <a:path w="1144" h="725" extrusionOk="0">
                  <a:moveTo>
                    <a:pt x="827" y="1"/>
                  </a:moveTo>
                  <a:cubicBezTo>
                    <a:pt x="791" y="1"/>
                    <a:pt x="752" y="10"/>
                    <a:pt x="712" y="32"/>
                  </a:cubicBezTo>
                  <a:lnTo>
                    <a:pt x="203" y="311"/>
                  </a:lnTo>
                  <a:cubicBezTo>
                    <a:pt x="1" y="427"/>
                    <a:pt x="78" y="725"/>
                    <a:pt x="309" y="725"/>
                  </a:cubicBezTo>
                  <a:cubicBezTo>
                    <a:pt x="347" y="725"/>
                    <a:pt x="386" y="715"/>
                    <a:pt x="414" y="696"/>
                  </a:cubicBezTo>
                  <a:lnTo>
                    <a:pt x="924" y="407"/>
                  </a:lnTo>
                  <a:cubicBezTo>
                    <a:pt x="1144" y="293"/>
                    <a:pt x="1026" y="1"/>
                    <a:pt x="827"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02" name="Google Shape;15402;p73"/>
          <p:cNvGrpSpPr/>
          <p:nvPr/>
        </p:nvGrpSpPr>
        <p:grpSpPr>
          <a:xfrm>
            <a:off x="1388708" y="4274484"/>
            <a:ext cx="330210" cy="366665"/>
            <a:chOff x="1388708" y="4274484"/>
            <a:chExt cx="330210" cy="366665"/>
          </a:xfrm>
        </p:grpSpPr>
        <p:sp>
          <p:nvSpPr>
            <p:cNvPr id="15403" name="Google Shape;15403;p73"/>
            <p:cNvSpPr/>
            <p:nvPr/>
          </p:nvSpPr>
          <p:spPr>
            <a:xfrm>
              <a:off x="1490965" y="4274484"/>
              <a:ext cx="227954" cy="366665"/>
            </a:xfrm>
            <a:custGeom>
              <a:avLst/>
              <a:gdLst/>
              <a:ahLst/>
              <a:cxnLst/>
              <a:rect l="l" t="t" r="r" b="b"/>
              <a:pathLst>
                <a:path w="8723" h="14031" extrusionOk="0">
                  <a:moveTo>
                    <a:pt x="289" y="1"/>
                  </a:moveTo>
                  <a:cubicBezTo>
                    <a:pt x="126" y="1"/>
                    <a:pt x="1" y="126"/>
                    <a:pt x="1" y="289"/>
                  </a:cubicBezTo>
                  <a:lnTo>
                    <a:pt x="1" y="14030"/>
                  </a:lnTo>
                  <a:lnTo>
                    <a:pt x="6963" y="14030"/>
                  </a:lnTo>
                  <a:cubicBezTo>
                    <a:pt x="7934" y="14030"/>
                    <a:pt x="8723" y="13242"/>
                    <a:pt x="8723" y="12271"/>
                  </a:cubicBezTo>
                  <a:lnTo>
                    <a:pt x="8723" y="289"/>
                  </a:lnTo>
                  <a:cubicBezTo>
                    <a:pt x="8723" y="126"/>
                    <a:pt x="8598" y="1"/>
                    <a:pt x="8444"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4" name="Google Shape;15404;p73"/>
            <p:cNvSpPr/>
            <p:nvPr/>
          </p:nvSpPr>
          <p:spPr>
            <a:xfrm>
              <a:off x="1651810" y="4274484"/>
              <a:ext cx="67108" cy="366665"/>
            </a:xfrm>
            <a:custGeom>
              <a:avLst/>
              <a:gdLst/>
              <a:ahLst/>
              <a:cxnLst/>
              <a:rect l="l" t="t" r="r" b="b"/>
              <a:pathLst>
                <a:path w="2568" h="14031" extrusionOk="0">
                  <a:moveTo>
                    <a:pt x="1481" y="1"/>
                  </a:moveTo>
                  <a:cubicBezTo>
                    <a:pt x="1635" y="1"/>
                    <a:pt x="1760" y="126"/>
                    <a:pt x="1760" y="289"/>
                  </a:cubicBezTo>
                  <a:lnTo>
                    <a:pt x="1760" y="12271"/>
                  </a:lnTo>
                  <a:cubicBezTo>
                    <a:pt x="1760" y="13242"/>
                    <a:pt x="971" y="14030"/>
                    <a:pt x="0" y="14030"/>
                  </a:cubicBezTo>
                  <a:lnTo>
                    <a:pt x="808" y="14030"/>
                  </a:lnTo>
                  <a:cubicBezTo>
                    <a:pt x="1779" y="14030"/>
                    <a:pt x="2568" y="13242"/>
                    <a:pt x="2568" y="12271"/>
                  </a:cubicBezTo>
                  <a:lnTo>
                    <a:pt x="2568" y="289"/>
                  </a:lnTo>
                  <a:cubicBezTo>
                    <a:pt x="2568" y="126"/>
                    <a:pt x="2443"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5" name="Google Shape;15405;p73"/>
            <p:cNvSpPr/>
            <p:nvPr/>
          </p:nvSpPr>
          <p:spPr>
            <a:xfrm>
              <a:off x="1395973" y="4576288"/>
              <a:ext cx="273947" cy="64861"/>
            </a:xfrm>
            <a:custGeom>
              <a:avLst/>
              <a:gdLst/>
              <a:ahLst/>
              <a:cxnLst/>
              <a:rect l="l" t="t" r="r" b="b"/>
              <a:pathLst>
                <a:path w="10483" h="2482" extrusionOk="0">
                  <a:moveTo>
                    <a:pt x="280" y="0"/>
                  </a:moveTo>
                  <a:cubicBezTo>
                    <a:pt x="126" y="0"/>
                    <a:pt x="1" y="125"/>
                    <a:pt x="1" y="289"/>
                  </a:cubicBezTo>
                  <a:lnTo>
                    <a:pt x="1" y="722"/>
                  </a:lnTo>
                  <a:cubicBezTo>
                    <a:pt x="1" y="1693"/>
                    <a:pt x="789" y="2481"/>
                    <a:pt x="1761" y="2481"/>
                  </a:cubicBezTo>
                  <a:lnTo>
                    <a:pt x="10482" y="2481"/>
                  </a:lnTo>
                  <a:cubicBezTo>
                    <a:pt x="9511" y="2481"/>
                    <a:pt x="8723" y="1693"/>
                    <a:pt x="8723" y="722"/>
                  </a:cubicBezTo>
                  <a:lnTo>
                    <a:pt x="8723" y="289"/>
                  </a:lnTo>
                  <a:cubicBezTo>
                    <a:pt x="8723" y="125"/>
                    <a:pt x="8598" y="0"/>
                    <a:pt x="8444"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6" name="Google Shape;15406;p73"/>
            <p:cNvSpPr/>
            <p:nvPr/>
          </p:nvSpPr>
          <p:spPr>
            <a:xfrm>
              <a:off x="1523395" y="4385547"/>
              <a:ext cx="31437" cy="26916"/>
            </a:xfrm>
            <a:custGeom>
              <a:avLst/>
              <a:gdLst/>
              <a:ahLst/>
              <a:cxnLst/>
              <a:rect l="l" t="t" r="r" b="b"/>
              <a:pathLst>
                <a:path w="1203" h="1030" extrusionOk="0">
                  <a:moveTo>
                    <a:pt x="683" y="1"/>
                  </a:moveTo>
                  <a:cubicBezTo>
                    <a:pt x="231" y="1"/>
                    <a:pt x="0" y="559"/>
                    <a:pt x="327" y="876"/>
                  </a:cubicBezTo>
                  <a:cubicBezTo>
                    <a:pt x="430" y="982"/>
                    <a:pt x="559" y="1029"/>
                    <a:pt x="685" y="1029"/>
                  </a:cubicBezTo>
                  <a:cubicBezTo>
                    <a:pt x="948" y="1029"/>
                    <a:pt x="1202" y="825"/>
                    <a:pt x="1202" y="520"/>
                  </a:cubicBezTo>
                  <a:cubicBezTo>
                    <a:pt x="1202" y="23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7" name="Google Shape;15407;p73"/>
            <p:cNvSpPr/>
            <p:nvPr/>
          </p:nvSpPr>
          <p:spPr>
            <a:xfrm>
              <a:off x="1569623" y="4394589"/>
              <a:ext cx="41734" cy="11106"/>
            </a:xfrm>
            <a:custGeom>
              <a:avLst/>
              <a:gdLst/>
              <a:ahLst/>
              <a:cxnLst/>
              <a:rect l="l" t="t" r="r" b="b"/>
              <a:pathLst>
                <a:path w="1597" h="425"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8" name="Google Shape;15408;p73"/>
            <p:cNvSpPr/>
            <p:nvPr/>
          </p:nvSpPr>
          <p:spPr>
            <a:xfrm>
              <a:off x="1569623" y="4407917"/>
              <a:ext cx="109103" cy="11080"/>
            </a:xfrm>
            <a:custGeom>
              <a:avLst/>
              <a:gdLst/>
              <a:ahLst/>
              <a:cxnLst/>
              <a:rect l="l" t="t" r="r" b="b"/>
              <a:pathLst>
                <a:path w="4175" h="424" extrusionOk="0">
                  <a:moveTo>
                    <a:pt x="280" y="1"/>
                  </a:moveTo>
                  <a:cubicBezTo>
                    <a:pt x="1" y="1"/>
                    <a:pt x="1" y="424"/>
                    <a:pt x="280" y="424"/>
                  </a:cubicBezTo>
                  <a:lnTo>
                    <a:pt x="3895" y="424"/>
                  </a:lnTo>
                  <a:cubicBezTo>
                    <a:pt x="4174" y="424"/>
                    <a:pt x="4174" y="1"/>
                    <a:pt x="3895"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9" name="Google Shape;15409;p73"/>
            <p:cNvSpPr/>
            <p:nvPr/>
          </p:nvSpPr>
          <p:spPr>
            <a:xfrm>
              <a:off x="1569623" y="4379014"/>
              <a:ext cx="14608" cy="11080"/>
            </a:xfrm>
            <a:custGeom>
              <a:avLst/>
              <a:gdLst/>
              <a:ahLst/>
              <a:cxnLst/>
              <a:rect l="l" t="t" r="r" b="b"/>
              <a:pathLst>
                <a:path w="559" h="424" extrusionOk="0">
                  <a:moveTo>
                    <a:pt x="280" y="1"/>
                  </a:moveTo>
                  <a:cubicBezTo>
                    <a:pt x="1" y="1"/>
                    <a:pt x="1" y="424"/>
                    <a:pt x="280" y="424"/>
                  </a:cubicBezTo>
                  <a:cubicBezTo>
                    <a:pt x="558" y="424"/>
                    <a:pt x="558" y="1"/>
                    <a:pt x="280"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0" name="Google Shape;15410;p73"/>
            <p:cNvSpPr/>
            <p:nvPr/>
          </p:nvSpPr>
          <p:spPr>
            <a:xfrm>
              <a:off x="1523395" y="4444110"/>
              <a:ext cx="31437" cy="26786"/>
            </a:xfrm>
            <a:custGeom>
              <a:avLst/>
              <a:gdLst/>
              <a:ahLst/>
              <a:cxnLst/>
              <a:rect l="l" t="t" r="r" b="b"/>
              <a:pathLst>
                <a:path w="1203" h="1025" extrusionOk="0">
                  <a:moveTo>
                    <a:pt x="683" y="0"/>
                  </a:moveTo>
                  <a:cubicBezTo>
                    <a:pt x="231" y="0"/>
                    <a:pt x="0" y="548"/>
                    <a:pt x="327" y="875"/>
                  </a:cubicBezTo>
                  <a:cubicBezTo>
                    <a:pt x="430" y="978"/>
                    <a:pt x="558" y="1024"/>
                    <a:pt x="684" y="1024"/>
                  </a:cubicBezTo>
                  <a:cubicBezTo>
                    <a:pt x="947" y="1024"/>
                    <a:pt x="1202" y="822"/>
                    <a:pt x="1202" y="510"/>
                  </a:cubicBezTo>
                  <a:cubicBezTo>
                    <a:pt x="1202" y="231"/>
                    <a:pt x="972" y="0"/>
                    <a:pt x="683" y="0"/>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1" name="Google Shape;15411;p73"/>
            <p:cNvSpPr/>
            <p:nvPr/>
          </p:nvSpPr>
          <p:spPr>
            <a:xfrm>
              <a:off x="1569623" y="4453152"/>
              <a:ext cx="41734" cy="11080"/>
            </a:xfrm>
            <a:custGeom>
              <a:avLst/>
              <a:gdLst/>
              <a:ahLst/>
              <a:cxnLst/>
              <a:rect l="l" t="t" r="r" b="b"/>
              <a:pathLst>
                <a:path w="1597" h="424" extrusionOk="0">
                  <a:moveTo>
                    <a:pt x="280" y="1"/>
                  </a:moveTo>
                  <a:cubicBezTo>
                    <a:pt x="1" y="1"/>
                    <a:pt x="1" y="424"/>
                    <a:pt x="280" y="424"/>
                  </a:cubicBezTo>
                  <a:lnTo>
                    <a:pt x="1318" y="424"/>
                  </a:lnTo>
                  <a:cubicBezTo>
                    <a:pt x="1597" y="424"/>
                    <a:pt x="1597" y="1"/>
                    <a:pt x="1318"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2" name="Google Shape;15412;p73"/>
            <p:cNvSpPr/>
            <p:nvPr/>
          </p:nvSpPr>
          <p:spPr>
            <a:xfrm>
              <a:off x="1569623" y="4466480"/>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3" name="Google Shape;15413;p73"/>
            <p:cNvSpPr/>
            <p:nvPr/>
          </p:nvSpPr>
          <p:spPr>
            <a:xfrm>
              <a:off x="1569623" y="4437577"/>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4" name="Google Shape;15414;p73"/>
            <p:cNvSpPr/>
            <p:nvPr/>
          </p:nvSpPr>
          <p:spPr>
            <a:xfrm>
              <a:off x="1523395" y="4502647"/>
              <a:ext cx="31437" cy="26655"/>
            </a:xfrm>
            <a:custGeom>
              <a:avLst/>
              <a:gdLst/>
              <a:ahLst/>
              <a:cxnLst/>
              <a:rect l="l" t="t" r="r" b="b"/>
              <a:pathLst>
                <a:path w="1203" h="1020" extrusionOk="0">
                  <a:moveTo>
                    <a:pt x="683" y="1"/>
                  </a:moveTo>
                  <a:cubicBezTo>
                    <a:pt x="231" y="1"/>
                    <a:pt x="0" y="549"/>
                    <a:pt x="327" y="866"/>
                  </a:cubicBezTo>
                  <a:cubicBezTo>
                    <a:pt x="430" y="973"/>
                    <a:pt x="559" y="1020"/>
                    <a:pt x="685" y="1020"/>
                  </a:cubicBezTo>
                  <a:cubicBezTo>
                    <a:pt x="948" y="1020"/>
                    <a:pt x="1202" y="816"/>
                    <a:pt x="1202" y="511"/>
                  </a:cubicBezTo>
                  <a:cubicBezTo>
                    <a:pt x="1202" y="222"/>
                    <a:pt x="972" y="1"/>
                    <a:pt x="683"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5" name="Google Shape;15415;p73"/>
            <p:cNvSpPr/>
            <p:nvPr/>
          </p:nvSpPr>
          <p:spPr>
            <a:xfrm>
              <a:off x="1569623" y="4511689"/>
              <a:ext cx="41734" cy="11106"/>
            </a:xfrm>
            <a:custGeom>
              <a:avLst/>
              <a:gdLst/>
              <a:ahLst/>
              <a:cxnLst/>
              <a:rect l="l" t="t" r="r" b="b"/>
              <a:pathLst>
                <a:path w="1597" h="425" extrusionOk="0">
                  <a:moveTo>
                    <a:pt x="1327" y="1"/>
                  </a:moveTo>
                  <a:cubicBezTo>
                    <a:pt x="1324" y="1"/>
                    <a:pt x="1321" y="1"/>
                    <a:pt x="1318" y="1"/>
                  </a:cubicBezTo>
                  <a:lnTo>
                    <a:pt x="280" y="1"/>
                  </a:lnTo>
                  <a:cubicBezTo>
                    <a:pt x="1" y="1"/>
                    <a:pt x="1" y="424"/>
                    <a:pt x="280" y="424"/>
                  </a:cubicBezTo>
                  <a:lnTo>
                    <a:pt x="1318" y="424"/>
                  </a:lnTo>
                  <a:cubicBezTo>
                    <a:pt x="1594" y="415"/>
                    <a:pt x="1597" y="1"/>
                    <a:pt x="1327" y="1"/>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6" name="Google Shape;15416;p73"/>
            <p:cNvSpPr/>
            <p:nvPr/>
          </p:nvSpPr>
          <p:spPr>
            <a:xfrm>
              <a:off x="1569623" y="4524781"/>
              <a:ext cx="109103" cy="11080"/>
            </a:xfrm>
            <a:custGeom>
              <a:avLst/>
              <a:gdLst/>
              <a:ahLst/>
              <a:cxnLst/>
              <a:rect l="l" t="t" r="r" b="b"/>
              <a:pathLst>
                <a:path w="4175" h="424" extrusionOk="0">
                  <a:moveTo>
                    <a:pt x="280" y="0"/>
                  </a:moveTo>
                  <a:cubicBezTo>
                    <a:pt x="1" y="0"/>
                    <a:pt x="1" y="423"/>
                    <a:pt x="280" y="423"/>
                  </a:cubicBezTo>
                  <a:lnTo>
                    <a:pt x="3895" y="423"/>
                  </a:lnTo>
                  <a:cubicBezTo>
                    <a:pt x="4174" y="423"/>
                    <a:pt x="4174" y="0"/>
                    <a:pt x="3895"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7" name="Google Shape;15417;p73"/>
            <p:cNvSpPr/>
            <p:nvPr/>
          </p:nvSpPr>
          <p:spPr>
            <a:xfrm>
              <a:off x="1569623" y="4495879"/>
              <a:ext cx="14608" cy="11080"/>
            </a:xfrm>
            <a:custGeom>
              <a:avLst/>
              <a:gdLst/>
              <a:ahLst/>
              <a:cxnLst/>
              <a:rect l="l" t="t" r="r" b="b"/>
              <a:pathLst>
                <a:path w="559" h="424" extrusionOk="0">
                  <a:moveTo>
                    <a:pt x="280" y="0"/>
                  </a:moveTo>
                  <a:cubicBezTo>
                    <a:pt x="1" y="0"/>
                    <a:pt x="1" y="423"/>
                    <a:pt x="280" y="423"/>
                  </a:cubicBezTo>
                  <a:cubicBezTo>
                    <a:pt x="558" y="423"/>
                    <a:pt x="558" y="0"/>
                    <a:pt x="280"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8" name="Google Shape;15418;p73"/>
            <p:cNvSpPr/>
            <p:nvPr/>
          </p:nvSpPr>
          <p:spPr>
            <a:xfrm>
              <a:off x="1530425" y="4309423"/>
              <a:ext cx="149295" cy="32169"/>
            </a:xfrm>
            <a:custGeom>
              <a:avLst/>
              <a:gdLst/>
              <a:ahLst/>
              <a:cxnLst/>
              <a:rect l="l" t="t" r="r" b="b"/>
              <a:pathLst>
                <a:path w="5713" h="1231" extrusionOk="0">
                  <a:moveTo>
                    <a:pt x="279" y="0"/>
                  </a:moveTo>
                  <a:cubicBezTo>
                    <a:pt x="126" y="0"/>
                    <a:pt x="1" y="125"/>
                    <a:pt x="1" y="279"/>
                  </a:cubicBezTo>
                  <a:lnTo>
                    <a:pt x="1" y="943"/>
                  </a:lnTo>
                  <a:cubicBezTo>
                    <a:pt x="1" y="1106"/>
                    <a:pt x="126" y="1231"/>
                    <a:pt x="279" y="1231"/>
                  </a:cubicBezTo>
                  <a:lnTo>
                    <a:pt x="5424" y="1231"/>
                  </a:lnTo>
                  <a:cubicBezTo>
                    <a:pt x="5587" y="1231"/>
                    <a:pt x="5712" y="1106"/>
                    <a:pt x="5712" y="943"/>
                  </a:cubicBezTo>
                  <a:lnTo>
                    <a:pt x="5712" y="279"/>
                  </a:lnTo>
                  <a:cubicBezTo>
                    <a:pt x="5712" y="125"/>
                    <a:pt x="5587" y="0"/>
                    <a:pt x="5424"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9" name="Google Shape;15419;p73"/>
            <p:cNvSpPr/>
            <p:nvPr/>
          </p:nvSpPr>
          <p:spPr>
            <a:xfrm>
              <a:off x="1490965" y="4463448"/>
              <a:ext cx="29634" cy="29451"/>
            </a:xfrm>
            <a:custGeom>
              <a:avLst/>
              <a:gdLst/>
              <a:ahLst/>
              <a:cxnLst/>
              <a:rect l="l" t="t" r="r" b="b"/>
              <a:pathLst>
                <a:path w="1134" h="1127" extrusionOk="0">
                  <a:moveTo>
                    <a:pt x="732" y="1"/>
                  </a:moveTo>
                  <a:lnTo>
                    <a:pt x="1" y="655"/>
                  </a:lnTo>
                  <a:lnTo>
                    <a:pt x="914" y="1107"/>
                  </a:lnTo>
                  <a:cubicBezTo>
                    <a:pt x="936" y="1121"/>
                    <a:pt x="959" y="1127"/>
                    <a:pt x="981" y="1127"/>
                  </a:cubicBezTo>
                  <a:cubicBezTo>
                    <a:pt x="1064" y="1127"/>
                    <a:pt x="1133" y="1037"/>
                    <a:pt x="1087" y="953"/>
                  </a:cubicBezTo>
                  <a:lnTo>
                    <a:pt x="732" y="1"/>
                  </a:ln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0" name="Google Shape;15420;p73"/>
            <p:cNvSpPr/>
            <p:nvPr/>
          </p:nvSpPr>
          <p:spPr>
            <a:xfrm>
              <a:off x="1388708" y="4350242"/>
              <a:ext cx="122640" cy="130689"/>
            </a:xfrm>
            <a:custGeom>
              <a:avLst/>
              <a:gdLst/>
              <a:ahLst/>
              <a:cxnLst/>
              <a:rect l="l" t="t" r="r" b="b"/>
              <a:pathLst>
                <a:path w="4693" h="5001" extrusionOk="0">
                  <a:moveTo>
                    <a:pt x="811" y="1"/>
                  </a:moveTo>
                  <a:cubicBezTo>
                    <a:pt x="763" y="1"/>
                    <a:pt x="714" y="18"/>
                    <a:pt x="673" y="54"/>
                  </a:cubicBezTo>
                  <a:lnTo>
                    <a:pt x="87" y="573"/>
                  </a:lnTo>
                  <a:cubicBezTo>
                    <a:pt x="0" y="650"/>
                    <a:pt x="0" y="784"/>
                    <a:pt x="77" y="871"/>
                  </a:cubicBezTo>
                  <a:lnTo>
                    <a:pt x="3722" y="4929"/>
                  </a:lnTo>
                  <a:cubicBezTo>
                    <a:pt x="3763" y="4976"/>
                    <a:pt x="3822" y="5000"/>
                    <a:pt x="3881" y="5000"/>
                  </a:cubicBezTo>
                  <a:cubicBezTo>
                    <a:pt x="3931" y="5000"/>
                    <a:pt x="3980" y="4983"/>
                    <a:pt x="4020" y="4948"/>
                  </a:cubicBezTo>
                  <a:lnTo>
                    <a:pt x="4597" y="4419"/>
                  </a:lnTo>
                  <a:cubicBezTo>
                    <a:pt x="4683" y="4342"/>
                    <a:pt x="4693" y="4217"/>
                    <a:pt x="4616" y="4131"/>
                  </a:cubicBezTo>
                  <a:lnTo>
                    <a:pt x="962" y="63"/>
                  </a:lnTo>
                  <a:cubicBezTo>
                    <a:pt x="921" y="22"/>
                    <a:pt x="866" y="1"/>
                    <a:pt x="811" y="1"/>
                  </a:cubicBezTo>
                  <a:close/>
                </a:path>
              </a:pathLst>
            </a:custGeom>
            <a:solidFill>
              <a:srgbClr val="D3D9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1" name="Google Shape;15421;p73"/>
            <p:cNvSpPr/>
            <p:nvPr/>
          </p:nvSpPr>
          <p:spPr>
            <a:xfrm>
              <a:off x="1388708" y="4358422"/>
              <a:ext cx="112605" cy="122509"/>
            </a:xfrm>
            <a:custGeom>
              <a:avLst/>
              <a:gdLst/>
              <a:ahLst/>
              <a:cxnLst/>
              <a:rect l="l" t="t" r="r" b="b"/>
              <a:pathLst>
                <a:path w="4309" h="4688" extrusionOk="0">
                  <a:moveTo>
                    <a:pt x="385" y="0"/>
                  </a:moveTo>
                  <a:lnTo>
                    <a:pt x="87" y="260"/>
                  </a:lnTo>
                  <a:cubicBezTo>
                    <a:pt x="0" y="337"/>
                    <a:pt x="0" y="471"/>
                    <a:pt x="77" y="558"/>
                  </a:cubicBezTo>
                  <a:lnTo>
                    <a:pt x="3722" y="4616"/>
                  </a:lnTo>
                  <a:cubicBezTo>
                    <a:pt x="3763" y="4663"/>
                    <a:pt x="3822" y="4687"/>
                    <a:pt x="3881" y="4687"/>
                  </a:cubicBezTo>
                  <a:cubicBezTo>
                    <a:pt x="3931" y="4687"/>
                    <a:pt x="3980" y="4670"/>
                    <a:pt x="4020" y="4635"/>
                  </a:cubicBezTo>
                  <a:lnTo>
                    <a:pt x="4308" y="4376"/>
                  </a:lnTo>
                  <a:lnTo>
                    <a:pt x="385" y="0"/>
                  </a:ln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2" name="Google Shape;15422;p73"/>
            <p:cNvSpPr/>
            <p:nvPr/>
          </p:nvSpPr>
          <p:spPr>
            <a:xfrm>
              <a:off x="1388708" y="4350242"/>
              <a:ext cx="35697" cy="34338"/>
            </a:xfrm>
            <a:custGeom>
              <a:avLst/>
              <a:gdLst/>
              <a:ahLst/>
              <a:cxnLst/>
              <a:rect l="l" t="t" r="r" b="b"/>
              <a:pathLst>
                <a:path w="1366" h="1314" extrusionOk="0">
                  <a:moveTo>
                    <a:pt x="811" y="1"/>
                  </a:moveTo>
                  <a:cubicBezTo>
                    <a:pt x="763" y="1"/>
                    <a:pt x="714" y="18"/>
                    <a:pt x="673" y="54"/>
                  </a:cubicBezTo>
                  <a:lnTo>
                    <a:pt x="87" y="573"/>
                  </a:lnTo>
                  <a:cubicBezTo>
                    <a:pt x="0" y="650"/>
                    <a:pt x="0" y="784"/>
                    <a:pt x="77" y="871"/>
                  </a:cubicBezTo>
                  <a:lnTo>
                    <a:pt x="471" y="1313"/>
                  </a:lnTo>
                  <a:lnTo>
                    <a:pt x="1366" y="506"/>
                  </a:lnTo>
                  <a:lnTo>
                    <a:pt x="962" y="63"/>
                  </a:lnTo>
                  <a:cubicBezTo>
                    <a:pt x="921" y="22"/>
                    <a:pt x="866" y="1"/>
                    <a:pt x="811" y="1"/>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23" name="Google Shape;15423;p73"/>
          <p:cNvGrpSpPr/>
          <p:nvPr/>
        </p:nvGrpSpPr>
        <p:grpSpPr>
          <a:xfrm>
            <a:off x="1874694" y="4293326"/>
            <a:ext cx="375446" cy="328982"/>
            <a:chOff x="1874694" y="4293326"/>
            <a:chExt cx="375446" cy="328982"/>
          </a:xfrm>
        </p:grpSpPr>
        <p:sp>
          <p:nvSpPr>
            <p:cNvPr id="15424" name="Google Shape;15424;p73"/>
            <p:cNvSpPr/>
            <p:nvPr/>
          </p:nvSpPr>
          <p:spPr>
            <a:xfrm>
              <a:off x="1874694" y="4396105"/>
              <a:ext cx="230959" cy="221996"/>
            </a:xfrm>
            <a:custGeom>
              <a:avLst/>
              <a:gdLst/>
              <a:ahLst/>
              <a:cxnLst/>
              <a:rect l="l" t="t" r="r" b="b"/>
              <a:pathLst>
                <a:path w="8838" h="8495" extrusionOk="0">
                  <a:moveTo>
                    <a:pt x="4587" y="1"/>
                  </a:moveTo>
                  <a:cubicBezTo>
                    <a:pt x="2866" y="1"/>
                    <a:pt x="1318" y="1039"/>
                    <a:pt x="654" y="2626"/>
                  </a:cubicBezTo>
                  <a:cubicBezTo>
                    <a:pt x="1" y="4212"/>
                    <a:pt x="366" y="6040"/>
                    <a:pt x="1578" y="7251"/>
                  </a:cubicBezTo>
                  <a:cubicBezTo>
                    <a:pt x="2389" y="8063"/>
                    <a:pt x="3477" y="8495"/>
                    <a:pt x="4584" y="8495"/>
                  </a:cubicBezTo>
                  <a:cubicBezTo>
                    <a:pt x="5129" y="8495"/>
                    <a:pt x="5679" y="8390"/>
                    <a:pt x="6203" y="8174"/>
                  </a:cubicBezTo>
                  <a:cubicBezTo>
                    <a:pt x="7790" y="7520"/>
                    <a:pt x="8828" y="5972"/>
                    <a:pt x="8828" y="4251"/>
                  </a:cubicBezTo>
                  <a:cubicBezTo>
                    <a:pt x="8838" y="1905"/>
                    <a:pt x="6934" y="1"/>
                    <a:pt x="4587"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5" name="Google Shape;15425;p73"/>
            <p:cNvSpPr/>
            <p:nvPr/>
          </p:nvSpPr>
          <p:spPr>
            <a:xfrm>
              <a:off x="2019181" y="4396105"/>
              <a:ext cx="230959" cy="221996"/>
            </a:xfrm>
            <a:custGeom>
              <a:avLst/>
              <a:gdLst/>
              <a:ahLst/>
              <a:cxnLst/>
              <a:rect l="l" t="t" r="r" b="b"/>
              <a:pathLst>
                <a:path w="8838" h="8495" extrusionOk="0">
                  <a:moveTo>
                    <a:pt x="4588" y="1"/>
                  </a:moveTo>
                  <a:cubicBezTo>
                    <a:pt x="2866" y="1"/>
                    <a:pt x="1318" y="1039"/>
                    <a:pt x="664" y="2626"/>
                  </a:cubicBezTo>
                  <a:cubicBezTo>
                    <a:pt x="1" y="4212"/>
                    <a:pt x="366" y="6040"/>
                    <a:pt x="1578" y="7251"/>
                  </a:cubicBezTo>
                  <a:cubicBezTo>
                    <a:pt x="2390" y="8063"/>
                    <a:pt x="3478" y="8495"/>
                    <a:pt x="4585" y="8495"/>
                  </a:cubicBezTo>
                  <a:cubicBezTo>
                    <a:pt x="5130" y="8495"/>
                    <a:pt x="5679" y="8390"/>
                    <a:pt x="6203" y="8174"/>
                  </a:cubicBezTo>
                  <a:cubicBezTo>
                    <a:pt x="7799" y="7520"/>
                    <a:pt x="8828" y="5972"/>
                    <a:pt x="8838" y="4251"/>
                  </a:cubicBezTo>
                  <a:cubicBezTo>
                    <a:pt x="8838" y="1905"/>
                    <a:pt x="6934" y="1"/>
                    <a:pt x="4588"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6" name="Google Shape;15426;p73"/>
            <p:cNvSpPr/>
            <p:nvPr/>
          </p:nvSpPr>
          <p:spPr>
            <a:xfrm>
              <a:off x="2033266" y="4540853"/>
              <a:ext cx="67108" cy="50775"/>
            </a:xfrm>
            <a:custGeom>
              <a:avLst/>
              <a:gdLst/>
              <a:ahLst/>
              <a:cxnLst/>
              <a:rect l="l" t="t" r="r" b="b"/>
              <a:pathLst>
                <a:path w="2568" h="1943" extrusionOk="0">
                  <a:moveTo>
                    <a:pt x="0" y="1"/>
                  </a:moveTo>
                  <a:lnTo>
                    <a:pt x="0" y="1"/>
                  </a:lnTo>
                  <a:cubicBezTo>
                    <a:pt x="241" y="751"/>
                    <a:pt x="683" y="1424"/>
                    <a:pt x="1279" y="1943"/>
                  </a:cubicBezTo>
                  <a:cubicBezTo>
                    <a:pt x="1885" y="1424"/>
                    <a:pt x="2327" y="751"/>
                    <a:pt x="2568" y="1"/>
                  </a:cubicBezTo>
                  <a:lnTo>
                    <a:pt x="2568" y="1"/>
                  </a:lnTo>
                  <a:cubicBezTo>
                    <a:pt x="2149" y="130"/>
                    <a:pt x="1717" y="195"/>
                    <a:pt x="1284" y="195"/>
                  </a:cubicBezTo>
                  <a:cubicBezTo>
                    <a:pt x="851" y="195"/>
                    <a:pt x="419" y="130"/>
                    <a:pt x="0" y="1"/>
                  </a:cubicBezTo>
                  <a:close/>
                </a:path>
              </a:pathLst>
            </a:custGeom>
            <a:solidFill>
              <a:srgbClr val="96AB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7" name="Google Shape;15427;p73"/>
            <p:cNvSpPr/>
            <p:nvPr/>
          </p:nvSpPr>
          <p:spPr>
            <a:xfrm>
              <a:off x="1947055" y="4323979"/>
              <a:ext cx="230724" cy="221996"/>
            </a:xfrm>
            <a:custGeom>
              <a:avLst/>
              <a:gdLst/>
              <a:ahLst/>
              <a:cxnLst/>
              <a:rect l="l" t="t" r="r" b="b"/>
              <a:pathLst>
                <a:path w="8829" h="8495" extrusionOk="0">
                  <a:moveTo>
                    <a:pt x="4596" y="1"/>
                  </a:moveTo>
                  <a:cubicBezTo>
                    <a:pt x="4590" y="1"/>
                    <a:pt x="4584" y="1"/>
                    <a:pt x="4578" y="1"/>
                  </a:cubicBezTo>
                  <a:cubicBezTo>
                    <a:pt x="2857" y="1"/>
                    <a:pt x="1309" y="1030"/>
                    <a:pt x="655" y="2616"/>
                  </a:cubicBezTo>
                  <a:cubicBezTo>
                    <a:pt x="1" y="4203"/>
                    <a:pt x="357" y="6030"/>
                    <a:pt x="1578" y="7242"/>
                  </a:cubicBezTo>
                  <a:cubicBezTo>
                    <a:pt x="2390" y="8061"/>
                    <a:pt x="3480" y="8495"/>
                    <a:pt x="4587" y="8495"/>
                  </a:cubicBezTo>
                  <a:cubicBezTo>
                    <a:pt x="5132" y="8495"/>
                    <a:pt x="5681" y="8390"/>
                    <a:pt x="6203" y="8175"/>
                  </a:cubicBezTo>
                  <a:cubicBezTo>
                    <a:pt x="7790" y="7511"/>
                    <a:pt x="8828" y="5963"/>
                    <a:pt x="8828" y="4251"/>
                  </a:cubicBezTo>
                  <a:cubicBezTo>
                    <a:pt x="8828" y="1911"/>
                    <a:pt x="6934" y="1"/>
                    <a:pt x="4596"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8" name="Google Shape;15428;p73"/>
            <p:cNvSpPr/>
            <p:nvPr/>
          </p:nvSpPr>
          <p:spPr>
            <a:xfrm>
              <a:off x="2019677" y="4422995"/>
              <a:ext cx="85741" cy="122980"/>
            </a:xfrm>
            <a:custGeom>
              <a:avLst/>
              <a:gdLst/>
              <a:ahLst/>
              <a:cxnLst/>
              <a:rect l="l" t="t" r="r" b="b"/>
              <a:pathLst>
                <a:path w="3281" h="4706" extrusionOk="0">
                  <a:moveTo>
                    <a:pt x="1799" y="1"/>
                  </a:moveTo>
                  <a:cubicBezTo>
                    <a:pt x="511" y="1116"/>
                    <a:pt x="1" y="2885"/>
                    <a:pt x="520" y="4511"/>
                  </a:cubicBezTo>
                  <a:cubicBezTo>
                    <a:pt x="939" y="4640"/>
                    <a:pt x="1371" y="4705"/>
                    <a:pt x="1804" y="4705"/>
                  </a:cubicBezTo>
                  <a:cubicBezTo>
                    <a:pt x="2237" y="4705"/>
                    <a:pt x="2669" y="4640"/>
                    <a:pt x="3088" y="4511"/>
                  </a:cubicBezTo>
                  <a:cubicBezTo>
                    <a:pt x="3213" y="4097"/>
                    <a:pt x="3280" y="3664"/>
                    <a:pt x="3280" y="3222"/>
                  </a:cubicBezTo>
                  <a:cubicBezTo>
                    <a:pt x="3280" y="1981"/>
                    <a:pt x="2742" y="808"/>
                    <a:pt x="1799" y="1"/>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9" name="Google Shape;15429;p73"/>
            <p:cNvSpPr/>
            <p:nvPr/>
          </p:nvSpPr>
          <p:spPr>
            <a:xfrm>
              <a:off x="1942534" y="4396261"/>
              <a:ext cx="124182" cy="144617"/>
            </a:xfrm>
            <a:custGeom>
              <a:avLst/>
              <a:gdLst/>
              <a:ahLst/>
              <a:cxnLst/>
              <a:rect l="l" t="t" r="r" b="b"/>
              <a:pathLst>
                <a:path w="4752" h="5534" extrusionOk="0">
                  <a:moveTo>
                    <a:pt x="1979" y="0"/>
                  </a:moveTo>
                  <a:cubicBezTo>
                    <a:pt x="1552" y="0"/>
                    <a:pt x="1122" y="65"/>
                    <a:pt x="703" y="197"/>
                  </a:cubicBezTo>
                  <a:cubicBezTo>
                    <a:pt x="1" y="2437"/>
                    <a:pt x="1232" y="4822"/>
                    <a:pt x="3472" y="5534"/>
                  </a:cubicBezTo>
                  <a:cubicBezTo>
                    <a:pt x="3338" y="5120"/>
                    <a:pt x="3270" y="4687"/>
                    <a:pt x="3270" y="4245"/>
                  </a:cubicBezTo>
                  <a:cubicBezTo>
                    <a:pt x="3270" y="3004"/>
                    <a:pt x="3809" y="1831"/>
                    <a:pt x="4751" y="1024"/>
                  </a:cubicBezTo>
                  <a:cubicBezTo>
                    <a:pt x="3969" y="356"/>
                    <a:pt x="2983" y="0"/>
                    <a:pt x="1979" y="0"/>
                  </a:cubicBezTo>
                  <a:close/>
                </a:path>
              </a:pathLst>
            </a:custGeom>
            <a:solidFill>
              <a:srgbClr val="8A9D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0" name="Google Shape;15430;p73"/>
            <p:cNvSpPr/>
            <p:nvPr/>
          </p:nvSpPr>
          <p:spPr>
            <a:xfrm>
              <a:off x="2066690" y="4396261"/>
              <a:ext cx="111089" cy="144617"/>
            </a:xfrm>
            <a:custGeom>
              <a:avLst/>
              <a:gdLst/>
              <a:ahLst/>
              <a:cxnLst/>
              <a:rect l="l" t="t" r="r" b="b"/>
              <a:pathLst>
                <a:path w="4251" h="5534" extrusionOk="0">
                  <a:moveTo>
                    <a:pt x="2777" y="0"/>
                  </a:moveTo>
                  <a:cubicBezTo>
                    <a:pt x="1773" y="0"/>
                    <a:pt x="783" y="356"/>
                    <a:pt x="0" y="1024"/>
                  </a:cubicBezTo>
                  <a:cubicBezTo>
                    <a:pt x="1298" y="2129"/>
                    <a:pt x="1798" y="3908"/>
                    <a:pt x="1289" y="5534"/>
                  </a:cubicBezTo>
                  <a:cubicBezTo>
                    <a:pt x="3048" y="4966"/>
                    <a:pt x="4250" y="3331"/>
                    <a:pt x="4250" y="1485"/>
                  </a:cubicBezTo>
                  <a:cubicBezTo>
                    <a:pt x="4250" y="1043"/>
                    <a:pt x="4183" y="610"/>
                    <a:pt x="4049" y="197"/>
                  </a:cubicBezTo>
                  <a:cubicBezTo>
                    <a:pt x="3632" y="65"/>
                    <a:pt x="3203" y="0"/>
                    <a:pt x="2777"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1" name="Google Shape;15431;p73"/>
            <p:cNvSpPr/>
            <p:nvPr/>
          </p:nvSpPr>
          <p:spPr>
            <a:xfrm>
              <a:off x="2012412" y="4293326"/>
              <a:ext cx="94992" cy="81246"/>
            </a:xfrm>
            <a:custGeom>
              <a:avLst/>
              <a:gdLst/>
              <a:ahLst/>
              <a:cxnLst/>
              <a:rect l="l" t="t" r="r" b="b"/>
              <a:pathLst>
                <a:path w="3635" h="3109" extrusionOk="0">
                  <a:moveTo>
                    <a:pt x="2077" y="1"/>
                  </a:moveTo>
                  <a:cubicBezTo>
                    <a:pt x="692" y="1"/>
                    <a:pt x="0" y="1674"/>
                    <a:pt x="981" y="2655"/>
                  </a:cubicBezTo>
                  <a:cubicBezTo>
                    <a:pt x="1297" y="2968"/>
                    <a:pt x="1686" y="3108"/>
                    <a:pt x="2067" y="3108"/>
                  </a:cubicBezTo>
                  <a:cubicBezTo>
                    <a:pt x="2867" y="3108"/>
                    <a:pt x="3635" y="2490"/>
                    <a:pt x="3635" y="1559"/>
                  </a:cubicBezTo>
                  <a:cubicBezTo>
                    <a:pt x="3625" y="703"/>
                    <a:pt x="2933" y="1"/>
                    <a:pt x="2077" y="1"/>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2" name="Google Shape;15432;p73"/>
            <p:cNvSpPr/>
            <p:nvPr/>
          </p:nvSpPr>
          <p:spPr>
            <a:xfrm>
              <a:off x="2058641" y="4293326"/>
              <a:ext cx="48763" cy="81194"/>
            </a:xfrm>
            <a:custGeom>
              <a:avLst/>
              <a:gdLst/>
              <a:ahLst/>
              <a:cxnLst/>
              <a:rect l="l" t="t" r="r" b="b"/>
              <a:pathLst>
                <a:path w="1866" h="3107" extrusionOk="0">
                  <a:moveTo>
                    <a:pt x="308" y="1"/>
                  </a:moveTo>
                  <a:cubicBezTo>
                    <a:pt x="202" y="1"/>
                    <a:pt x="97" y="10"/>
                    <a:pt x="0" y="30"/>
                  </a:cubicBezTo>
                  <a:cubicBezTo>
                    <a:pt x="722" y="183"/>
                    <a:pt x="1241" y="818"/>
                    <a:pt x="1241" y="1559"/>
                  </a:cubicBezTo>
                  <a:cubicBezTo>
                    <a:pt x="1241" y="2289"/>
                    <a:pt x="722" y="2934"/>
                    <a:pt x="0" y="3078"/>
                  </a:cubicBezTo>
                  <a:cubicBezTo>
                    <a:pt x="97" y="3097"/>
                    <a:pt x="202" y="3107"/>
                    <a:pt x="308" y="3107"/>
                  </a:cubicBezTo>
                  <a:cubicBezTo>
                    <a:pt x="1164" y="3107"/>
                    <a:pt x="1856" y="2414"/>
                    <a:pt x="1866" y="1559"/>
                  </a:cubicBezTo>
                  <a:cubicBezTo>
                    <a:pt x="1866" y="693"/>
                    <a:pt x="1164" y="1"/>
                    <a:pt x="30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3" name="Google Shape;15433;p73"/>
            <p:cNvSpPr/>
            <p:nvPr/>
          </p:nvSpPr>
          <p:spPr>
            <a:xfrm>
              <a:off x="2061150" y="4305529"/>
              <a:ext cx="23389" cy="34077"/>
            </a:xfrm>
            <a:custGeom>
              <a:avLst/>
              <a:gdLst/>
              <a:ahLst/>
              <a:cxnLst/>
              <a:rect l="l" t="t" r="r" b="b"/>
              <a:pathLst>
                <a:path w="895" h="1304" extrusionOk="0">
                  <a:moveTo>
                    <a:pt x="212" y="0"/>
                  </a:moveTo>
                  <a:cubicBezTo>
                    <a:pt x="106" y="0"/>
                    <a:pt x="1" y="72"/>
                    <a:pt x="1" y="216"/>
                  </a:cubicBezTo>
                  <a:lnTo>
                    <a:pt x="1" y="1092"/>
                  </a:lnTo>
                  <a:cubicBezTo>
                    <a:pt x="1" y="1207"/>
                    <a:pt x="97" y="1303"/>
                    <a:pt x="212" y="1303"/>
                  </a:cubicBezTo>
                  <a:lnTo>
                    <a:pt x="616" y="1303"/>
                  </a:lnTo>
                  <a:cubicBezTo>
                    <a:pt x="895" y="1303"/>
                    <a:pt x="895" y="880"/>
                    <a:pt x="616" y="880"/>
                  </a:cubicBezTo>
                  <a:lnTo>
                    <a:pt x="424" y="880"/>
                  </a:lnTo>
                  <a:lnTo>
                    <a:pt x="424" y="216"/>
                  </a:lnTo>
                  <a:cubicBezTo>
                    <a:pt x="424" y="72"/>
                    <a:pt x="318" y="0"/>
                    <a:pt x="212"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4" name="Google Shape;15434;p73"/>
            <p:cNvSpPr/>
            <p:nvPr/>
          </p:nvSpPr>
          <p:spPr>
            <a:xfrm>
              <a:off x="2046332" y="4459816"/>
              <a:ext cx="35723" cy="61647"/>
            </a:xfrm>
            <a:custGeom>
              <a:avLst/>
              <a:gdLst/>
              <a:ahLst/>
              <a:cxnLst/>
              <a:rect l="l" t="t" r="r" b="b"/>
              <a:pathLst>
                <a:path w="1367" h="2359" extrusionOk="0">
                  <a:moveTo>
                    <a:pt x="779" y="0"/>
                  </a:moveTo>
                  <a:cubicBezTo>
                    <a:pt x="673" y="0"/>
                    <a:pt x="568" y="72"/>
                    <a:pt x="568" y="217"/>
                  </a:cubicBezTo>
                  <a:lnTo>
                    <a:pt x="568" y="294"/>
                  </a:lnTo>
                  <a:cubicBezTo>
                    <a:pt x="0" y="524"/>
                    <a:pt x="164" y="1380"/>
                    <a:pt x="779" y="1380"/>
                  </a:cubicBezTo>
                  <a:cubicBezTo>
                    <a:pt x="895" y="1380"/>
                    <a:pt x="962" y="1505"/>
                    <a:pt x="904" y="1601"/>
                  </a:cubicBezTo>
                  <a:cubicBezTo>
                    <a:pt x="877" y="1647"/>
                    <a:pt x="830" y="1669"/>
                    <a:pt x="783" y="1669"/>
                  </a:cubicBezTo>
                  <a:cubicBezTo>
                    <a:pt x="731" y="1669"/>
                    <a:pt x="679" y="1642"/>
                    <a:pt x="654" y="1592"/>
                  </a:cubicBezTo>
                  <a:cubicBezTo>
                    <a:pt x="611" y="1503"/>
                    <a:pt x="538" y="1466"/>
                    <a:pt x="466" y="1466"/>
                  </a:cubicBezTo>
                  <a:cubicBezTo>
                    <a:pt x="326" y="1466"/>
                    <a:pt x="187" y="1604"/>
                    <a:pt x="270" y="1774"/>
                  </a:cubicBezTo>
                  <a:cubicBezTo>
                    <a:pt x="337" y="1900"/>
                    <a:pt x="443" y="1996"/>
                    <a:pt x="568" y="2053"/>
                  </a:cubicBezTo>
                  <a:lnTo>
                    <a:pt x="568" y="2150"/>
                  </a:lnTo>
                  <a:cubicBezTo>
                    <a:pt x="568" y="2289"/>
                    <a:pt x="673" y="2359"/>
                    <a:pt x="779" y="2359"/>
                  </a:cubicBezTo>
                  <a:cubicBezTo>
                    <a:pt x="885" y="2359"/>
                    <a:pt x="991" y="2289"/>
                    <a:pt x="991" y="2150"/>
                  </a:cubicBezTo>
                  <a:lnTo>
                    <a:pt x="991" y="2053"/>
                  </a:lnTo>
                  <a:cubicBezTo>
                    <a:pt x="1202" y="1967"/>
                    <a:pt x="1347" y="1755"/>
                    <a:pt x="1347" y="1534"/>
                  </a:cubicBezTo>
                  <a:cubicBezTo>
                    <a:pt x="1347" y="1217"/>
                    <a:pt x="1096" y="967"/>
                    <a:pt x="779" y="967"/>
                  </a:cubicBezTo>
                  <a:cubicBezTo>
                    <a:pt x="621" y="959"/>
                    <a:pt x="729" y="704"/>
                    <a:pt x="837" y="704"/>
                  </a:cubicBezTo>
                  <a:cubicBezTo>
                    <a:pt x="860" y="704"/>
                    <a:pt x="884" y="716"/>
                    <a:pt x="904" y="746"/>
                  </a:cubicBezTo>
                  <a:cubicBezTo>
                    <a:pt x="948" y="812"/>
                    <a:pt x="1009" y="839"/>
                    <a:pt x="1069" y="839"/>
                  </a:cubicBezTo>
                  <a:cubicBezTo>
                    <a:pt x="1219" y="839"/>
                    <a:pt x="1367" y="670"/>
                    <a:pt x="1250" y="505"/>
                  </a:cubicBezTo>
                  <a:cubicBezTo>
                    <a:pt x="1193" y="409"/>
                    <a:pt x="1096" y="332"/>
                    <a:pt x="991" y="294"/>
                  </a:cubicBezTo>
                  <a:lnTo>
                    <a:pt x="991" y="217"/>
                  </a:lnTo>
                  <a:cubicBezTo>
                    <a:pt x="991" y="72"/>
                    <a:pt x="885" y="0"/>
                    <a:pt x="77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5" name="Google Shape;15435;p73"/>
            <p:cNvSpPr/>
            <p:nvPr/>
          </p:nvSpPr>
          <p:spPr>
            <a:xfrm>
              <a:off x="2182770" y="4521436"/>
              <a:ext cx="25662" cy="22709"/>
            </a:xfrm>
            <a:custGeom>
              <a:avLst/>
              <a:gdLst/>
              <a:ahLst/>
              <a:cxnLst/>
              <a:rect l="l" t="t" r="r" b="b"/>
              <a:pathLst>
                <a:path w="982" h="869" extrusionOk="0">
                  <a:moveTo>
                    <a:pt x="491" y="1"/>
                  </a:moveTo>
                  <a:cubicBezTo>
                    <a:pt x="441" y="1"/>
                    <a:pt x="390" y="27"/>
                    <a:pt x="366" y="80"/>
                  </a:cubicBezTo>
                  <a:lnTo>
                    <a:pt x="1" y="869"/>
                  </a:lnTo>
                  <a:lnTo>
                    <a:pt x="982" y="869"/>
                  </a:lnTo>
                  <a:lnTo>
                    <a:pt x="616" y="80"/>
                  </a:lnTo>
                  <a:cubicBezTo>
                    <a:pt x="592" y="27"/>
                    <a:pt x="542" y="1"/>
                    <a:pt x="491" y="1"/>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6" name="Google Shape;15436;p73"/>
            <p:cNvSpPr/>
            <p:nvPr/>
          </p:nvSpPr>
          <p:spPr>
            <a:xfrm>
              <a:off x="2178746" y="4542603"/>
              <a:ext cx="33711" cy="79704"/>
            </a:xfrm>
            <a:custGeom>
              <a:avLst/>
              <a:gdLst/>
              <a:ahLst/>
              <a:cxnLst/>
              <a:rect l="l" t="t" r="r" b="b"/>
              <a:pathLst>
                <a:path w="1290" h="3050" extrusionOk="0">
                  <a:moveTo>
                    <a:pt x="280" y="1"/>
                  </a:moveTo>
                  <a:cubicBezTo>
                    <a:pt x="126" y="1"/>
                    <a:pt x="1" y="126"/>
                    <a:pt x="1" y="289"/>
                  </a:cubicBezTo>
                  <a:lnTo>
                    <a:pt x="1" y="2770"/>
                  </a:lnTo>
                  <a:cubicBezTo>
                    <a:pt x="1" y="2924"/>
                    <a:pt x="126" y="3049"/>
                    <a:pt x="280" y="3049"/>
                  </a:cubicBezTo>
                  <a:lnTo>
                    <a:pt x="1001" y="3049"/>
                  </a:lnTo>
                  <a:cubicBezTo>
                    <a:pt x="1155" y="3049"/>
                    <a:pt x="1289" y="2924"/>
                    <a:pt x="1289" y="2770"/>
                  </a:cubicBezTo>
                  <a:lnTo>
                    <a:pt x="1289" y="289"/>
                  </a:lnTo>
                  <a:cubicBezTo>
                    <a:pt x="1289" y="126"/>
                    <a:pt x="1155" y="1"/>
                    <a:pt x="1001"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7" name="Google Shape;15437;p73"/>
            <p:cNvSpPr/>
            <p:nvPr/>
          </p:nvSpPr>
          <p:spPr>
            <a:xfrm>
              <a:off x="2195601" y="4542603"/>
              <a:ext cx="16855" cy="79704"/>
            </a:xfrm>
            <a:custGeom>
              <a:avLst/>
              <a:gdLst/>
              <a:ahLst/>
              <a:cxnLst/>
              <a:rect l="l" t="t" r="r" b="b"/>
              <a:pathLst>
                <a:path w="645" h="3050" extrusionOk="0">
                  <a:moveTo>
                    <a:pt x="0" y="1"/>
                  </a:moveTo>
                  <a:lnTo>
                    <a:pt x="0" y="3049"/>
                  </a:lnTo>
                  <a:lnTo>
                    <a:pt x="356" y="3049"/>
                  </a:lnTo>
                  <a:cubicBezTo>
                    <a:pt x="510" y="3049"/>
                    <a:pt x="644" y="2924"/>
                    <a:pt x="644" y="2770"/>
                  </a:cubicBezTo>
                  <a:lnTo>
                    <a:pt x="644" y="289"/>
                  </a:lnTo>
                  <a:cubicBezTo>
                    <a:pt x="635" y="126"/>
                    <a:pt x="510" y="1"/>
                    <a:pt x="356"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8" name="Google Shape;15438;p73"/>
            <p:cNvSpPr/>
            <p:nvPr/>
          </p:nvSpPr>
          <p:spPr>
            <a:xfrm>
              <a:off x="2178746" y="4602917"/>
              <a:ext cx="33711" cy="19390"/>
            </a:xfrm>
            <a:custGeom>
              <a:avLst/>
              <a:gdLst/>
              <a:ahLst/>
              <a:cxnLst/>
              <a:rect l="l" t="t" r="r" b="b"/>
              <a:pathLst>
                <a:path w="1290" h="742" extrusionOk="0">
                  <a:moveTo>
                    <a:pt x="1" y="1"/>
                  </a:moveTo>
                  <a:lnTo>
                    <a:pt x="1" y="462"/>
                  </a:lnTo>
                  <a:cubicBezTo>
                    <a:pt x="1" y="616"/>
                    <a:pt x="126" y="741"/>
                    <a:pt x="280" y="741"/>
                  </a:cubicBezTo>
                  <a:lnTo>
                    <a:pt x="1001" y="741"/>
                  </a:lnTo>
                  <a:cubicBezTo>
                    <a:pt x="1155" y="741"/>
                    <a:pt x="1289" y="616"/>
                    <a:pt x="1289" y="462"/>
                  </a:cubicBezTo>
                  <a:lnTo>
                    <a:pt x="1289" y="1"/>
                  </a:ln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9" name="Google Shape;15439;p73"/>
            <p:cNvSpPr/>
            <p:nvPr/>
          </p:nvSpPr>
          <p:spPr>
            <a:xfrm>
              <a:off x="1911881" y="4515974"/>
              <a:ext cx="80958" cy="78920"/>
            </a:xfrm>
            <a:custGeom>
              <a:avLst/>
              <a:gdLst/>
              <a:ahLst/>
              <a:cxnLst/>
              <a:rect l="l" t="t" r="r" b="b"/>
              <a:pathLst>
                <a:path w="3098" h="3020" extrusionOk="0">
                  <a:moveTo>
                    <a:pt x="1539" y="1"/>
                  </a:moveTo>
                  <a:cubicBezTo>
                    <a:pt x="558" y="10"/>
                    <a:pt x="1" y="1145"/>
                    <a:pt x="607" y="1924"/>
                  </a:cubicBezTo>
                  <a:cubicBezTo>
                    <a:pt x="847" y="2241"/>
                    <a:pt x="1001" y="2626"/>
                    <a:pt x="1049" y="3020"/>
                  </a:cubicBezTo>
                  <a:lnTo>
                    <a:pt x="2039" y="3020"/>
                  </a:lnTo>
                  <a:cubicBezTo>
                    <a:pt x="2087" y="2626"/>
                    <a:pt x="2251" y="2241"/>
                    <a:pt x="2501" y="1914"/>
                  </a:cubicBezTo>
                  <a:cubicBezTo>
                    <a:pt x="3097" y="1135"/>
                    <a:pt x="2530" y="1"/>
                    <a:pt x="1539"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0" name="Google Shape;15440;p73"/>
            <p:cNvSpPr/>
            <p:nvPr/>
          </p:nvSpPr>
          <p:spPr>
            <a:xfrm>
              <a:off x="1945566" y="4516157"/>
              <a:ext cx="37971" cy="78737"/>
            </a:xfrm>
            <a:custGeom>
              <a:avLst/>
              <a:gdLst/>
              <a:ahLst/>
              <a:cxnLst/>
              <a:rect l="l" t="t" r="r" b="b"/>
              <a:pathLst>
                <a:path w="1453" h="3013" extrusionOk="0">
                  <a:moveTo>
                    <a:pt x="269" y="1"/>
                  </a:moveTo>
                  <a:cubicBezTo>
                    <a:pt x="181" y="1"/>
                    <a:pt x="91" y="11"/>
                    <a:pt x="0" y="32"/>
                  </a:cubicBezTo>
                  <a:cubicBezTo>
                    <a:pt x="846" y="215"/>
                    <a:pt x="1202" y="1224"/>
                    <a:pt x="683" y="1917"/>
                  </a:cubicBezTo>
                  <a:cubicBezTo>
                    <a:pt x="433" y="2234"/>
                    <a:pt x="279" y="2619"/>
                    <a:pt x="231" y="3013"/>
                  </a:cubicBezTo>
                  <a:lnTo>
                    <a:pt x="750" y="3013"/>
                  </a:lnTo>
                  <a:cubicBezTo>
                    <a:pt x="808" y="2619"/>
                    <a:pt x="962" y="2234"/>
                    <a:pt x="1212" y="1917"/>
                  </a:cubicBezTo>
                  <a:cubicBezTo>
                    <a:pt x="1366" y="1705"/>
                    <a:pt x="1452" y="1455"/>
                    <a:pt x="1452" y="1196"/>
                  </a:cubicBezTo>
                  <a:cubicBezTo>
                    <a:pt x="1452" y="520"/>
                    <a:pt x="904" y="1"/>
                    <a:pt x="269" y="1"/>
                  </a:cubicBezTo>
                  <a:close/>
                </a:path>
              </a:pathLst>
            </a:custGeom>
            <a:solidFill>
              <a:srgbClr val="A2A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1" name="Google Shape;15441;p73"/>
            <p:cNvSpPr/>
            <p:nvPr/>
          </p:nvSpPr>
          <p:spPr>
            <a:xfrm>
              <a:off x="1907099" y="4489581"/>
              <a:ext cx="19390" cy="15366"/>
            </a:xfrm>
            <a:custGeom>
              <a:avLst/>
              <a:gdLst/>
              <a:ahLst/>
              <a:cxnLst/>
              <a:rect l="l" t="t" r="r" b="b"/>
              <a:pathLst>
                <a:path w="742" h="588" extrusionOk="0">
                  <a:moveTo>
                    <a:pt x="303" y="1"/>
                  </a:moveTo>
                  <a:cubicBezTo>
                    <a:pt x="139" y="1"/>
                    <a:pt x="0" y="212"/>
                    <a:pt x="155" y="366"/>
                  </a:cubicBezTo>
                  <a:lnTo>
                    <a:pt x="318" y="520"/>
                  </a:lnTo>
                  <a:cubicBezTo>
                    <a:pt x="357" y="559"/>
                    <a:pt x="405" y="587"/>
                    <a:pt x="463" y="587"/>
                  </a:cubicBezTo>
                  <a:cubicBezTo>
                    <a:pt x="655" y="578"/>
                    <a:pt x="741" y="357"/>
                    <a:pt x="616" y="222"/>
                  </a:cubicBezTo>
                  <a:lnTo>
                    <a:pt x="453" y="68"/>
                  </a:lnTo>
                  <a:cubicBezTo>
                    <a:pt x="406" y="21"/>
                    <a:pt x="353" y="1"/>
                    <a:pt x="303"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2" name="Google Shape;15442;p73"/>
            <p:cNvSpPr/>
            <p:nvPr/>
          </p:nvSpPr>
          <p:spPr>
            <a:xfrm>
              <a:off x="1897769" y="4504006"/>
              <a:ext cx="20932" cy="12753"/>
            </a:xfrm>
            <a:custGeom>
              <a:avLst/>
              <a:gdLst/>
              <a:ahLst/>
              <a:cxnLst/>
              <a:rect l="l" t="t" r="r" b="b"/>
              <a:pathLst>
                <a:path w="801" h="488" extrusionOk="0">
                  <a:moveTo>
                    <a:pt x="295" y="1"/>
                  </a:moveTo>
                  <a:cubicBezTo>
                    <a:pt x="68" y="1"/>
                    <a:pt x="1" y="340"/>
                    <a:pt x="243" y="420"/>
                  </a:cubicBezTo>
                  <a:lnTo>
                    <a:pt x="454" y="478"/>
                  </a:lnTo>
                  <a:cubicBezTo>
                    <a:pt x="473" y="478"/>
                    <a:pt x="493" y="478"/>
                    <a:pt x="512" y="487"/>
                  </a:cubicBezTo>
                  <a:cubicBezTo>
                    <a:pt x="762" y="478"/>
                    <a:pt x="800" y="132"/>
                    <a:pt x="570" y="64"/>
                  </a:cubicBezTo>
                  <a:lnTo>
                    <a:pt x="348" y="7"/>
                  </a:lnTo>
                  <a:cubicBezTo>
                    <a:pt x="330" y="3"/>
                    <a:pt x="312" y="1"/>
                    <a:pt x="295"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3" name="Google Shape;15443;p73"/>
            <p:cNvSpPr/>
            <p:nvPr/>
          </p:nvSpPr>
          <p:spPr>
            <a:xfrm>
              <a:off x="1922909" y="4479859"/>
              <a:ext cx="14373" cy="16803"/>
            </a:xfrm>
            <a:custGeom>
              <a:avLst/>
              <a:gdLst/>
              <a:ahLst/>
              <a:cxnLst/>
              <a:rect l="l" t="t" r="r" b="b"/>
              <a:pathLst>
                <a:path w="550" h="643" extrusionOk="0">
                  <a:moveTo>
                    <a:pt x="254" y="0"/>
                  </a:moveTo>
                  <a:cubicBezTo>
                    <a:pt x="128" y="0"/>
                    <a:pt x="0" y="106"/>
                    <a:pt x="40" y="267"/>
                  </a:cubicBezTo>
                  <a:lnTo>
                    <a:pt x="108" y="488"/>
                  </a:lnTo>
                  <a:cubicBezTo>
                    <a:pt x="127" y="575"/>
                    <a:pt x="213" y="642"/>
                    <a:pt x="310" y="642"/>
                  </a:cubicBezTo>
                  <a:cubicBezTo>
                    <a:pt x="444" y="642"/>
                    <a:pt x="550" y="507"/>
                    <a:pt x="511" y="373"/>
                  </a:cubicBezTo>
                  <a:lnTo>
                    <a:pt x="454" y="161"/>
                  </a:lnTo>
                  <a:cubicBezTo>
                    <a:pt x="423" y="49"/>
                    <a:pt x="339" y="0"/>
                    <a:pt x="254" y="0"/>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4" name="Google Shape;15444;p73"/>
            <p:cNvSpPr/>
            <p:nvPr/>
          </p:nvSpPr>
          <p:spPr>
            <a:xfrm>
              <a:off x="1934773" y="4594111"/>
              <a:ext cx="34939" cy="28197"/>
            </a:xfrm>
            <a:custGeom>
              <a:avLst/>
              <a:gdLst/>
              <a:ahLst/>
              <a:cxnLst/>
              <a:rect l="l" t="t" r="r" b="b"/>
              <a:pathLst>
                <a:path w="1337" h="1079" extrusionOk="0">
                  <a:moveTo>
                    <a:pt x="168" y="0"/>
                  </a:moveTo>
                  <a:cubicBezTo>
                    <a:pt x="78" y="0"/>
                    <a:pt x="0" y="83"/>
                    <a:pt x="9" y="184"/>
                  </a:cubicBezTo>
                  <a:lnTo>
                    <a:pt x="9" y="905"/>
                  </a:lnTo>
                  <a:cubicBezTo>
                    <a:pt x="9" y="1001"/>
                    <a:pt x="86" y="1078"/>
                    <a:pt x="182" y="1078"/>
                  </a:cubicBezTo>
                  <a:lnTo>
                    <a:pt x="1154" y="1078"/>
                  </a:lnTo>
                  <a:cubicBezTo>
                    <a:pt x="1259" y="1078"/>
                    <a:pt x="1336" y="992"/>
                    <a:pt x="1336" y="895"/>
                  </a:cubicBezTo>
                  <a:lnTo>
                    <a:pt x="1336" y="174"/>
                  </a:lnTo>
                  <a:cubicBezTo>
                    <a:pt x="1336" y="78"/>
                    <a:pt x="1259" y="1"/>
                    <a:pt x="1154" y="1"/>
                  </a:cubicBezTo>
                  <a:lnTo>
                    <a:pt x="182" y="1"/>
                  </a:lnTo>
                  <a:cubicBezTo>
                    <a:pt x="178" y="1"/>
                    <a:pt x="173" y="0"/>
                    <a:pt x="16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5" name="Google Shape;15445;p73"/>
            <p:cNvSpPr/>
            <p:nvPr/>
          </p:nvSpPr>
          <p:spPr>
            <a:xfrm>
              <a:off x="1929729" y="4602682"/>
              <a:ext cx="45497" cy="11080"/>
            </a:xfrm>
            <a:custGeom>
              <a:avLst/>
              <a:gdLst/>
              <a:ahLst/>
              <a:cxnLst/>
              <a:rect l="l" t="t" r="r" b="b"/>
              <a:pathLst>
                <a:path w="1741" h="424" extrusionOk="0">
                  <a:moveTo>
                    <a:pt x="289" y="0"/>
                  </a:moveTo>
                  <a:cubicBezTo>
                    <a:pt x="0" y="0"/>
                    <a:pt x="0" y="423"/>
                    <a:pt x="289" y="423"/>
                  </a:cubicBezTo>
                  <a:lnTo>
                    <a:pt x="1462" y="423"/>
                  </a:lnTo>
                  <a:cubicBezTo>
                    <a:pt x="1741" y="423"/>
                    <a:pt x="1741" y="0"/>
                    <a:pt x="1462"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46" name="Google Shape;15446;p73"/>
          <p:cNvGrpSpPr/>
          <p:nvPr/>
        </p:nvGrpSpPr>
        <p:grpSpPr>
          <a:xfrm>
            <a:off x="2396116" y="4293090"/>
            <a:ext cx="366665" cy="329714"/>
            <a:chOff x="2396116" y="4293090"/>
            <a:chExt cx="366665" cy="329714"/>
          </a:xfrm>
        </p:grpSpPr>
        <p:sp>
          <p:nvSpPr>
            <p:cNvPr id="15447" name="Google Shape;15447;p73"/>
            <p:cNvSpPr/>
            <p:nvPr/>
          </p:nvSpPr>
          <p:spPr>
            <a:xfrm>
              <a:off x="2497144" y="4300878"/>
              <a:ext cx="143755" cy="54539"/>
            </a:xfrm>
            <a:custGeom>
              <a:avLst/>
              <a:gdLst/>
              <a:ahLst/>
              <a:cxnLst/>
              <a:rect l="l" t="t" r="r" b="b"/>
              <a:pathLst>
                <a:path w="5501" h="2087" extrusionOk="0">
                  <a:moveTo>
                    <a:pt x="279" y="0"/>
                  </a:moveTo>
                  <a:cubicBezTo>
                    <a:pt x="125" y="0"/>
                    <a:pt x="0" y="125"/>
                    <a:pt x="0" y="279"/>
                  </a:cubicBezTo>
                  <a:lnTo>
                    <a:pt x="0" y="1798"/>
                  </a:lnTo>
                  <a:cubicBezTo>
                    <a:pt x="0" y="1952"/>
                    <a:pt x="125" y="2077"/>
                    <a:pt x="279" y="2087"/>
                  </a:cubicBezTo>
                  <a:lnTo>
                    <a:pt x="5126" y="2087"/>
                  </a:lnTo>
                  <a:cubicBezTo>
                    <a:pt x="5357" y="2087"/>
                    <a:pt x="5501" y="1827"/>
                    <a:pt x="5366" y="1645"/>
                  </a:cubicBezTo>
                  <a:lnTo>
                    <a:pt x="4385" y="125"/>
                  </a:lnTo>
                  <a:cubicBezTo>
                    <a:pt x="4337" y="48"/>
                    <a:pt x="4241" y="0"/>
                    <a:pt x="4145" y="0"/>
                  </a:cubicBezTo>
                  <a:close/>
                </a:path>
              </a:pathLst>
            </a:custGeom>
            <a:solidFill>
              <a:srgbClr val="7082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8" name="Google Shape;15448;p73"/>
            <p:cNvSpPr/>
            <p:nvPr/>
          </p:nvSpPr>
          <p:spPr>
            <a:xfrm>
              <a:off x="2410959" y="4293090"/>
              <a:ext cx="143494" cy="54303"/>
            </a:xfrm>
            <a:custGeom>
              <a:avLst/>
              <a:gdLst/>
              <a:ahLst/>
              <a:cxnLst/>
              <a:rect l="l" t="t" r="r" b="b"/>
              <a:pathLst>
                <a:path w="5491" h="2078" extrusionOk="0">
                  <a:moveTo>
                    <a:pt x="279" y="0"/>
                  </a:moveTo>
                  <a:cubicBezTo>
                    <a:pt x="125" y="0"/>
                    <a:pt x="0" y="125"/>
                    <a:pt x="0" y="279"/>
                  </a:cubicBezTo>
                  <a:lnTo>
                    <a:pt x="0" y="1798"/>
                  </a:lnTo>
                  <a:cubicBezTo>
                    <a:pt x="0" y="1952"/>
                    <a:pt x="125" y="2077"/>
                    <a:pt x="279" y="2077"/>
                  </a:cubicBezTo>
                  <a:lnTo>
                    <a:pt x="5125" y="2077"/>
                  </a:lnTo>
                  <a:cubicBezTo>
                    <a:pt x="5347" y="2077"/>
                    <a:pt x="5491" y="1837"/>
                    <a:pt x="5366" y="1644"/>
                  </a:cubicBezTo>
                  <a:lnTo>
                    <a:pt x="4385" y="125"/>
                  </a:lnTo>
                  <a:cubicBezTo>
                    <a:pt x="4337" y="48"/>
                    <a:pt x="4241" y="0"/>
                    <a:pt x="4145"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9" name="Google Shape;15449;p73"/>
            <p:cNvSpPr/>
            <p:nvPr/>
          </p:nvSpPr>
          <p:spPr>
            <a:xfrm>
              <a:off x="2396116" y="4323979"/>
              <a:ext cx="366665" cy="251081"/>
            </a:xfrm>
            <a:custGeom>
              <a:avLst/>
              <a:gdLst/>
              <a:ahLst/>
              <a:cxnLst/>
              <a:rect l="l" t="t" r="r" b="b"/>
              <a:pathLst>
                <a:path w="14031" h="9608" extrusionOk="0">
                  <a:moveTo>
                    <a:pt x="264" y="0"/>
                  </a:moveTo>
                  <a:cubicBezTo>
                    <a:pt x="117" y="0"/>
                    <a:pt x="1" y="131"/>
                    <a:pt x="1" y="280"/>
                  </a:cubicBezTo>
                  <a:lnTo>
                    <a:pt x="1" y="9319"/>
                  </a:lnTo>
                  <a:cubicBezTo>
                    <a:pt x="1" y="9473"/>
                    <a:pt x="126" y="9607"/>
                    <a:pt x="280" y="9607"/>
                  </a:cubicBezTo>
                  <a:lnTo>
                    <a:pt x="13742" y="9607"/>
                  </a:lnTo>
                  <a:cubicBezTo>
                    <a:pt x="13896" y="9607"/>
                    <a:pt x="14031" y="9473"/>
                    <a:pt x="14031" y="9319"/>
                  </a:cubicBezTo>
                  <a:lnTo>
                    <a:pt x="14031" y="280"/>
                  </a:lnTo>
                  <a:cubicBezTo>
                    <a:pt x="14031" y="126"/>
                    <a:pt x="13896" y="1"/>
                    <a:pt x="13742" y="1"/>
                  </a:cubicBezTo>
                  <a:lnTo>
                    <a:pt x="280" y="1"/>
                  </a:lnTo>
                  <a:cubicBezTo>
                    <a:pt x="274" y="1"/>
                    <a:pt x="269" y="0"/>
                    <a:pt x="264" y="0"/>
                  </a:cubicBezTo>
                  <a:close/>
                </a:path>
              </a:pathLst>
            </a:custGeom>
            <a:solidFill>
              <a:srgbClr val="BCCA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0" name="Google Shape;15450;p73"/>
            <p:cNvSpPr/>
            <p:nvPr/>
          </p:nvSpPr>
          <p:spPr>
            <a:xfrm>
              <a:off x="2407928" y="4391819"/>
              <a:ext cx="340533" cy="182980"/>
            </a:xfrm>
            <a:custGeom>
              <a:avLst/>
              <a:gdLst/>
              <a:ahLst/>
              <a:cxnLst/>
              <a:rect l="l" t="t" r="r" b="b"/>
              <a:pathLst>
                <a:path w="13031" h="7002" extrusionOk="0">
                  <a:moveTo>
                    <a:pt x="4243" y="1"/>
                  </a:moveTo>
                  <a:cubicBezTo>
                    <a:pt x="3905" y="1"/>
                    <a:pt x="3636" y="276"/>
                    <a:pt x="3645" y="617"/>
                  </a:cubicBezTo>
                  <a:lnTo>
                    <a:pt x="3645" y="6011"/>
                  </a:lnTo>
                  <a:lnTo>
                    <a:pt x="626" y="6011"/>
                  </a:lnTo>
                  <a:cubicBezTo>
                    <a:pt x="280" y="6011"/>
                    <a:pt x="1" y="6290"/>
                    <a:pt x="1" y="6636"/>
                  </a:cubicBezTo>
                  <a:lnTo>
                    <a:pt x="1" y="7002"/>
                  </a:lnTo>
                  <a:lnTo>
                    <a:pt x="13030" y="7002"/>
                  </a:lnTo>
                  <a:lnTo>
                    <a:pt x="13030" y="617"/>
                  </a:lnTo>
                  <a:cubicBezTo>
                    <a:pt x="13030" y="280"/>
                    <a:pt x="12761" y="1"/>
                    <a:pt x="12415" y="1"/>
                  </a:cubicBezTo>
                  <a:lnTo>
                    <a:pt x="4261" y="1"/>
                  </a:lnTo>
                  <a:cubicBezTo>
                    <a:pt x="4255" y="1"/>
                    <a:pt x="4249" y="1"/>
                    <a:pt x="4243"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1" name="Google Shape;15451;p73"/>
            <p:cNvSpPr/>
            <p:nvPr/>
          </p:nvSpPr>
          <p:spPr>
            <a:xfrm>
              <a:off x="2728077" y="4323979"/>
              <a:ext cx="34704" cy="251081"/>
            </a:xfrm>
            <a:custGeom>
              <a:avLst/>
              <a:gdLst/>
              <a:ahLst/>
              <a:cxnLst/>
              <a:rect l="l" t="t" r="r" b="b"/>
              <a:pathLst>
                <a:path w="1328" h="9608" extrusionOk="0">
                  <a:moveTo>
                    <a:pt x="1" y="1"/>
                  </a:moveTo>
                  <a:cubicBezTo>
                    <a:pt x="164" y="1"/>
                    <a:pt x="289" y="126"/>
                    <a:pt x="289" y="280"/>
                  </a:cubicBezTo>
                  <a:lnTo>
                    <a:pt x="289" y="9319"/>
                  </a:lnTo>
                  <a:cubicBezTo>
                    <a:pt x="289" y="9473"/>
                    <a:pt x="164" y="9607"/>
                    <a:pt x="1" y="9607"/>
                  </a:cubicBezTo>
                  <a:lnTo>
                    <a:pt x="1039" y="9607"/>
                  </a:lnTo>
                  <a:cubicBezTo>
                    <a:pt x="1193" y="9607"/>
                    <a:pt x="1328" y="9473"/>
                    <a:pt x="1328" y="9319"/>
                  </a:cubicBezTo>
                  <a:lnTo>
                    <a:pt x="1328" y="280"/>
                  </a:lnTo>
                  <a:cubicBezTo>
                    <a:pt x="1328" y="126"/>
                    <a:pt x="1193" y="1"/>
                    <a:pt x="1039"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2" name="Google Shape;15452;p73"/>
            <p:cNvSpPr/>
            <p:nvPr/>
          </p:nvSpPr>
          <p:spPr>
            <a:xfrm>
              <a:off x="2511726" y="4400626"/>
              <a:ext cx="227928" cy="222179"/>
            </a:xfrm>
            <a:custGeom>
              <a:avLst/>
              <a:gdLst/>
              <a:ahLst/>
              <a:cxnLst/>
              <a:rect l="l" t="t" r="r" b="b"/>
              <a:pathLst>
                <a:path w="8722" h="8502" extrusionOk="0">
                  <a:moveTo>
                    <a:pt x="289" y="1"/>
                  </a:moveTo>
                  <a:cubicBezTo>
                    <a:pt x="125" y="1"/>
                    <a:pt x="0" y="126"/>
                    <a:pt x="0" y="280"/>
                  </a:cubicBezTo>
                  <a:lnTo>
                    <a:pt x="0" y="8501"/>
                  </a:lnTo>
                  <a:lnTo>
                    <a:pt x="6962" y="8501"/>
                  </a:lnTo>
                  <a:cubicBezTo>
                    <a:pt x="7933" y="8501"/>
                    <a:pt x="8722" y="7703"/>
                    <a:pt x="8722" y="6732"/>
                  </a:cubicBezTo>
                  <a:lnTo>
                    <a:pt x="8722" y="280"/>
                  </a:lnTo>
                  <a:cubicBezTo>
                    <a:pt x="8722" y="126"/>
                    <a:pt x="8597" y="1"/>
                    <a:pt x="844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3" name="Google Shape;15453;p73"/>
            <p:cNvSpPr/>
            <p:nvPr/>
          </p:nvSpPr>
          <p:spPr>
            <a:xfrm>
              <a:off x="2679340" y="4400626"/>
              <a:ext cx="60314" cy="222179"/>
            </a:xfrm>
            <a:custGeom>
              <a:avLst/>
              <a:gdLst/>
              <a:ahLst/>
              <a:cxnLst/>
              <a:rect l="l" t="t" r="r" b="b"/>
              <a:pathLst>
                <a:path w="2308" h="8502" extrusionOk="0">
                  <a:moveTo>
                    <a:pt x="1481" y="1"/>
                  </a:moveTo>
                  <a:cubicBezTo>
                    <a:pt x="1635" y="1"/>
                    <a:pt x="1760" y="126"/>
                    <a:pt x="1760" y="280"/>
                  </a:cubicBezTo>
                  <a:lnTo>
                    <a:pt x="1760" y="6732"/>
                  </a:lnTo>
                  <a:cubicBezTo>
                    <a:pt x="1760" y="7703"/>
                    <a:pt x="971" y="8501"/>
                    <a:pt x="0" y="8501"/>
                  </a:cubicBezTo>
                  <a:lnTo>
                    <a:pt x="548" y="8501"/>
                  </a:lnTo>
                  <a:cubicBezTo>
                    <a:pt x="1519" y="8492"/>
                    <a:pt x="2308" y="7703"/>
                    <a:pt x="2308" y="6732"/>
                  </a:cubicBezTo>
                  <a:lnTo>
                    <a:pt x="2308" y="280"/>
                  </a:lnTo>
                  <a:cubicBezTo>
                    <a:pt x="2308" y="126"/>
                    <a:pt x="2183" y="1"/>
                    <a:pt x="2029" y="1"/>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4" name="Google Shape;15454;p73"/>
            <p:cNvSpPr/>
            <p:nvPr/>
          </p:nvSpPr>
          <p:spPr>
            <a:xfrm>
              <a:off x="2416735" y="4557943"/>
              <a:ext cx="273921" cy="64861"/>
            </a:xfrm>
            <a:custGeom>
              <a:avLst/>
              <a:gdLst/>
              <a:ahLst/>
              <a:cxnLst/>
              <a:rect l="l" t="t" r="r" b="b"/>
              <a:pathLst>
                <a:path w="10482" h="2482" extrusionOk="0">
                  <a:moveTo>
                    <a:pt x="289" y="0"/>
                  </a:moveTo>
                  <a:cubicBezTo>
                    <a:pt x="125" y="0"/>
                    <a:pt x="0" y="125"/>
                    <a:pt x="0" y="279"/>
                  </a:cubicBezTo>
                  <a:lnTo>
                    <a:pt x="0" y="712"/>
                  </a:lnTo>
                  <a:cubicBezTo>
                    <a:pt x="0" y="1683"/>
                    <a:pt x="789" y="2481"/>
                    <a:pt x="1760" y="2481"/>
                  </a:cubicBezTo>
                  <a:lnTo>
                    <a:pt x="10482" y="2481"/>
                  </a:lnTo>
                  <a:cubicBezTo>
                    <a:pt x="9511" y="2472"/>
                    <a:pt x="8722" y="1683"/>
                    <a:pt x="8722" y="712"/>
                  </a:cubicBezTo>
                  <a:lnTo>
                    <a:pt x="8722" y="279"/>
                  </a:lnTo>
                  <a:cubicBezTo>
                    <a:pt x="8722" y="125"/>
                    <a:pt x="8597" y="0"/>
                    <a:pt x="8443"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5" name="Google Shape;15455;p73"/>
            <p:cNvSpPr/>
            <p:nvPr/>
          </p:nvSpPr>
          <p:spPr>
            <a:xfrm>
              <a:off x="2537336" y="4482290"/>
              <a:ext cx="25923" cy="11106"/>
            </a:xfrm>
            <a:custGeom>
              <a:avLst/>
              <a:gdLst/>
              <a:ahLst/>
              <a:cxnLst/>
              <a:rect l="l" t="t" r="r" b="b"/>
              <a:pathLst>
                <a:path w="992" h="425" extrusionOk="0">
                  <a:moveTo>
                    <a:pt x="289" y="1"/>
                  </a:moveTo>
                  <a:cubicBezTo>
                    <a:pt x="1" y="1"/>
                    <a:pt x="1" y="424"/>
                    <a:pt x="289" y="424"/>
                  </a:cubicBezTo>
                  <a:lnTo>
                    <a:pt x="713" y="424"/>
                  </a:lnTo>
                  <a:cubicBezTo>
                    <a:pt x="991" y="424"/>
                    <a:pt x="991" y="1"/>
                    <a:pt x="71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6" name="Google Shape;15456;p73"/>
            <p:cNvSpPr/>
            <p:nvPr/>
          </p:nvSpPr>
          <p:spPr>
            <a:xfrm>
              <a:off x="2566239" y="4482290"/>
              <a:ext cx="149791" cy="11106"/>
            </a:xfrm>
            <a:custGeom>
              <a:avLst/>
              <a:gdLst/>
              <a:ahLst/>
              <a:cxnLst/>
              <a:rect l="l" t="t" r="r" b="b"/>
              <a:pathLst>
                <a:path w="5732" h="425" extrusionOk="0">
                  <a:moveTo>
                    <a:pt x="280" y="1"/>
                  </a:moveTo>
                  <a:cubicBezTo>
                    <a:pt x="1" y="1"/>
                    <a:pt x="1" y="424"/>
                    <a:pt x="280" y="424"/>
                  </a:cubicBezTo>
                  <a:lnTo>
                    <a:pt x="5453" y="424"/>
                  </a:lnTo>
                  <a:cubicBezTo>
                    <a:pt x="5732" y="424"/>
                    <a:pt x="5732" y="1"/>
                    <a:pt x="5453"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7" name="Google Shape;15457;p73"/>
            <p:cNvSpPr/>
            <p:nvPr/>
          </p:nvSpPr>
          <p:spPr>
            <a:xfrm>
              <a:off x="2537336" y="4500635"/>
              <a:ext cx="178694" cy="11106"/>
            </a:xfrm>
            <a:custGeom>
              <a:avLst/>
              <a:gdLst/>
              <a:ahLst/>
              <a:cxnLst/>
              <a:rect l="l" t="t" r="r" b="b"/>
              <a:pathLst>
                <a:path w="6838" h="425"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8" name="Google Shape;15458;p73"/>
            <p:cNvSpPr/>
            <p:nvPr/>
          </p:nvSpPr>
          <p:spPr>
            <a:xfrm>
              <a:off x="2537336" y="4519241"/>
              <a:ext cx="178694" cy="11080"/>
            </a:xfrm>
            <a:custGeom>
              <a:avLst/>
              <a:gdLst/>
              <a:ahLst/>
              <a:cxnLst/>
              <a:rect l="l" t="t" r="r" b="b"/>
              <a:pathLst>
                <a:path w="6838" h="424" extrusionOk="0">
                  <a:moveTo>
                    <a:pt x="289" y="1"/>
                  </a:moveTo>
                  <a:cubicBezTo>
                    <a:pt x="1" y="1"/>
                    <a:pt x="1" y="424"/>
                    <a:pt x="289" y="424"/>
                  </a:cubicBezTo>
                  <a:lnTo>
                    <a:pt x="6559" y="424"/>
                  </a:lnTo>
                  <a:cubicBezTo>
                    <a:pt x="6838" y="424"/>
                    <a:pt x="6838" y="1"/>
                    <a:pt x="6559" y="1"/>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9" name="Google Shape;15459;p73"/>
            <p:cNvSpPr/>
            <p:nvPr/>
          </p:nvSpPr>
          <p:spPr>
            <a:xfrm>
              <a:off x="2648660" y="4443352"/>
              <a:ext cx="60105" cy="20122"/>
            </a:xfrm>
            <a:custGeom>
              <a:avLst/>
              <a:gdLst/>
              <a:ahLst/>
              <a:cxnLst/>
              <a:rect l="l" t="t" r="r" b="b"/>
              <a:pathLst>
                <a:path w="2300" h="770" extrusionOk="0">
                  <a:moveTo>
                    <a:pt x="289" y="0"/>
                  </a:moveTo>
                  <a:cubicBezTo>
                    <a:pt x="126" y="0"/>
                    <a:pt x="1" y="135"/>
                    <a:pt x="1" y="289"/>
                  </a:cubicBezTo>
                  <a:lnTo>
                    <a:pt x="1" y="491"/>
                  </a:lnTo>
                  <a:cubicBezTo>
                    <a:pt x="1" y="645"/>
                    <a:pt x="126" y="770"/>
                    <a:pt x="289" y="770"/>
                  </a:cubicBezTo>
                  <a:lnTo>
                    <a:pt x="2011" y="770"/>
                  </a:lnTo>
                  <a:cubicBezTo>
                    <a:pt x="2165" y="770"/>
                    <a:pt x="2299" y="645"/>
                    <a:pt x="2299" y="491"/>
                  </a:cubicBezTo>
                  <a:lnTo>
                    <a:pt x="2299" y="289"/>
                  </a:lnTo>
                  <a:cubicBezTo>
                    <a:pt x="2299" y="135"/>
                    <a:pt x="2165" y="0"/>
                    <a:pt x="2011" y="0"/>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60" name="Google Shape;15460;p73"/>
          <p:cNvGrpSpPr/>
          <p:nvPr/>
        </p:nvGrpSpPr>
        <p:grpSpPr>
          <a:xfrm>
            <a:off x="2908757" y="4289824"/>
            <a:ext cx="367162" cy="336116"/>
            <a:chOff x="2908757" y="4289824"/>
            <a:chExt cx="367162" cy="336116"/>
          </a:xfrm>
        </p:grpSpPr>
        <p:sp>
          <p:nvSpPr>
            <p:cNvPr id="15461" name="Google Shape;15461;p73"/>
            <p:cNvSpPr/>
            <p:nvPr/>
          </p:nvSpPr>
          <p:spPr>
            <a:xfrm>
              <a:off x="2908757" y="4289824"/>
              <a:ext cx="337501" cy="276926"/>
            </a:xfrm>
            <a:custGeom>
              <a:avLst/>
              <a:gdLst/>
              <a:ahLst/>
              <a:cxnLst/>
              <a:rect l="l" t="t" r="r" b="b"/>
              <a:pathLst>
                <a:path w="12915" h="10597" extrusionOk="0">
                  <a:moveTo>
                    <a:pt x="577" y="0"/>
                  </a:moveTo>
                  <a:cubicBezTo>
                    <a:pt x="260" y="0"/>
                    <a:pt x="0" y="260"/>
                    <a:pt x="0" y="577"/>
                  </a:cubicBezTo>
                  <a:lnTo>
                    <a:pt x="0" y="10308"/>
                  </a:lnTo>
                  <a:cubicBezTo>
                    <a:pt x="0" y="10462"/>
                    <a:pt x="126" y="10587"/>
                    <a:pt x="279" y="10597"/>
                  </a:cubicBezTo>
                  <a:lnTo>
                    <a:pt x="12636" y="10597"/>
                  </a:lnTo>
                  <a:cubicBezTo>
                    <a:pt x="12790" y="10597"/>
                    <a:pt x="12915" y="10462"/>
                    <a:pt x="12915" y="10308"/>
                  </a:cubicBezTo>
                  <a:lnTo>
                    <a:pt x="12915" y="577"/>
                  </a:lnTo>
                  <a:cubicBezTo>
                    <a:pt x="12915" y="260"/>
                    <a:pt x="12655" y="0"/>
                    <a:pt x="12338"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2" name="Google Shape;15462;p73"/>
            <p:cNvSpPr/>
            <p:nvPr/>
          </p:nvSpPr>
          <p:spPr>
            <a:xfrm>
              <a:off x="2941423" y="4303413"/>
              <a:ext cx="304836" cy="263337"/>
            </a:xfrm>
            <a:custGeom>
              <a:avLst/>
              <a:gdLst/>
              <a:ahLst/>
              <a:cxnLst/>
              <a:rect l="l" t="t" r="r" b="b"/>
              <a:pathLst>
                <a:path w="11665" h="10077" extrusionOk="0">
                  <a:moveTo>
                    <a:pt x="4776" y="1"/>
                  </a:moveTo>
                  <a:cubicBezTo>
                    <a:pt x="3660" y="1"/>
                    <a:pt x="2548" y="429"/>
                    <a:pt x="1703" y="1269"/>
                  </a:cubicBezTo>
                  <a:cubicBezTo>
                    <a:pt x="126" y="2855"/>
                    <a:pt x="1" y="5384"/>
                    <a:pt x="1433" y="7106"/>
                  </a:cubicBezTo>
                  <a:cubicBezTo>
                    <a:pt x="2284" y="8134"/>
                    <a:pt x="3522" y="8675"/>
                    <a:pt x="4775" y="8675"/>
                  </a:cubicBezTo>
                  <a:cubicBezTo>
                    <a:pt x="5619" y="8675"/>
                    <a:pt x="6470" y="8430"/>
                    <a:pt x="7213" y="7923"/>
                  </a:cubicBezTo>
                  <a:lnTo>
                    <a:pt x="7992" y="8692"/>
                  </a:lnTo>
                  <a:cubicBezTo>
                    <a:pt x="7857" y="8923"/>
                    <a:pt x="7895" y="9221"/>
                    <a:pt x="8088" y="9413"/>
                  </a:cubicBezTo>
                  <a:lnTo>
                    <a:pt x="8751" y="10077"/>
                  </a:lnTo>
                  <a:lnTo>
                    <a:pt x="11386" y="10077"/>
                  </a:lnTo>
                  <a:cubicBezTo>
                    <a:pt x="11540" y="10077"/>
                    <a:pt x="11665" y="9952"/>
                    <a:pt x="11665" y="9798"/>
                  </a:cubicBezTo>
                  <a:lnTo>
                    <a:pt x="11665" y="9462"/>
                  </a:lnTo>
                  <a:lnTo>
                    <a:pt x="9847" y="7654"/>
                  </a:lnTo>
                  <a:cubicBezTo>
                    <a:pt x="9732" y="7538"/>
                    <a:pt x="9577" y="7478"/>
                    <a:pt x="9423" y="7478"/>
                  </a:cubicBezTo>
                  <a:cubicBezTo>
                    <a:pt x="9320" y="7478"/>
                    <a:pt x="9218" y="7504"/>
                    <a:pt x="9126" y="7558"/>
                  </a:cubicBezTo>
                  <a:lnTo>
                    <a:pt x="8357" y="6788"/>
                  </a:lnTo>
                  <a:cubicBezTo>
                    <a:pt x="9617" y="4932"/>
                    <a:pt x="9261" y="2432"/>
                    <a:pt x="7540" y="999"/>
                  </a:cubicBezTo>
                  <a:cubicBezTo>
                    <a:pt x="6735" y="330"/>
                    <a:pt x="5755" y="1"/>
                    <a:pt x="477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3" name="Google Shape;15463;p73"/>
            <p:cNvSpPr/>
            <p:nvPr/>
          </p:nvSpPr>
          <p:spPr>
            <a:xfrm>
              <a:off x="3215082" y="4289824"/>
              <a:ext cx="31176" cy="276926"/>
            </a:xfrm>
            <a:custGeom>
              <a:avLst/>
              <a:gdLst/>
              <a:ahLst/>
              <a:cxnLst/>
              <a:rect l="l" t="t" r="r" b="b"/>
              <a:pathLst>
                <a:path w="1193" h="10597" extrusionOk="0">
                  <a:moveTo>
                    <a:pt x="0" y="0"/>
                  </a:moveTo>
                  <a:cubicBezTo>
                    <a:pt x="318" y="0"/>
                    <a:pt x="577" y="260"/>
                    <a:pt x="577" y="577"/>
                  </a:cubicBezTo>
                  <a:lnTo>
                    <a:pt x="577" y="10308"/>
                  </a:lnTo>
                  <a:cubicBezTo>
                    <a:pt x="577" y="10462"/>
                    <a:pt x="443" y="10597"/>
                    <a:pt x="289" y="10597"/>
                  </a:cubicBezTo>
                  <a:lnTo>
                    <a:pt x="914" y="10597"/>
                  </a:lnTo>
                  <a:cubicBezTo>
                    <a:pt x="1068" y="10597"/>
                    <a:pt x="1193" y="10462"/>
                    <a:pt x="1193" y="10308"/>
                  </a:cubicBezTo>
                  <a:lnTo>
                    <a:pt x="1193" y="577"/>
                  </a:lnTo>
                  <a:cubicBezTo>
                    <a:pt x="1193" y="260"/>
                    <a:pt x="933" y="0"/>
                    <a:pt x="61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4" name="Google Shape;15464;p73"/>
            <p:cNvSpPr/>
            <p:nvPr/>
          </p:nvSpPr>
          <p:spPr>
            <a:xfrm>
              <a:off x="2908757" y="4289824"/>
              <a:ext cx="337501" cy="40714"/>
            </a:xfrm>
            <a:custGeom>
              <a:avLst/>
              <a:gdLst/>
              <a:ahLst/>
              <a:cxnLst/>
              <a:rect l="l" t="t" r="r" b="b"/>
              <a:pathLst>
                <a:path w="12915" h="1558" extrusionOk="0">
                  <a:moveTo>
                    <a:pt x="577" y="0"/>
                  </a:moveTo>
                  <a:cubicBezTo>
                    <a:pt x="260" y="0"/>
                    <a:pt x="0" y="260"/>
                    <a:pt x="0" y="577"/>
                  </a:cubicBezTo>
                  <a:lnTo>
                    <a:pt x="0" y="1558"/>
                  </a:lnTo>
                  <a:lnTo>
                    <a:pt x="12915" y="1558"/>
                  </a:lnTo>
                  <a:lnTo>
                    <a:pt x="12915" y="577"/>
                  </a:lnTo>
                  <a:cubicBezTo>
                    <a:pt x="12915" y="260"/>
                    <a:pt x="12655" y="0"/>
                    <a:pt x="12338"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5" name="Google Shape;15465;p73"/>
            <p:cNvSpPr/>
            <p:nvPr/>
          </p:nvSpPr>
          <p:spPr>
            <a:xfrm>
              <a:off x="2992198" y="4303204"/>
              <a:ext cx="147779" cy="27335"/>
            </a:xfrm>
            <a:custGeom>
              <a:avLst/>
              <a:gdLst/>
              <a:ahLst/>
              <a:cxnLst/>
              <a:rect l="l" t="t" r="r" b="b"/>
              <a:pathLst>
                <a:path w="5655" h="1046" extrusionOk="0">
                  <a:moveTo>
                    <a:pt x="2827" y="0"/>
                  </a:moveTo>
                  <a:cubicBezTo>
                    <a:pt x="1820" y="0"/>
                    <a:pt x="813" y="349"/>
                    <a:pt x="0" y="1046"/>
                  </a:cubicBezTo>
                  <a:lnTo>
                    <a:pt x="5654" y="1046"/>
                  </a:lnTo>
                  <a:cubicBezTo>
                    <a:pt x="4842" y="349"/>
                    <a:pt x="3834" y="0"/>
                    <a:pt x="2827"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6" name="Google Shape;15466;p73"/>
            <p:cNvSpPr/>
            <p:nvPr/>
          </p:nvSpPr>
          <p:spPr>
            <a:xfrm>
              <a:off x="3215082" y="4289824"/>
              <a:ext cx="31176" cy="40714"/>
            </a:xfrm>
            <a:custGeom>
              <a:avLst/>
              <a:gdLst/>
              <a:ahLst/>
              <a:cxnLst/>
              <a:rect l="l" t="t" r="r" b="b"/>
              <a:pathLst>
                <a:path w="1193" h="1558" extrusionOk="0">
                  <a:moveTo>
                    <a:pt x="0" y="0"/>
                  </a:moveTo>
                  <a:cubicBezTo>
                    <a:pt x="318" y="0"/>
                    <a:pt x="577" y="260"/>
                    <a:pt x="577" y="577"/>
                  </a:cubicBezTo>
                  <a:lnTo>
                    <a:pt x="577" y="1558"/>
                  </a:lnTo>
                  <a:lnTo>
                    <a:pt x="1193" y="1558"/>
                  </a:lnTo>
                  <a:lnTo>
                    <a:pt x="1193" y="577"/>
                  </a:lnTo>
                  <a:cubicBezTo>
                    <a:pt x="1193" y="260"/>
                    <a:pt x="933" y="0"/>
                    <a:pt x="616" y="0"/>
                  </a:cubicBezTo>
                  <a:close/>
                </a:path>
              </a:pathLst>
            </a:custGeom>
            <a:solidFill>
              <a:srgbClr val="708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7" name="Google Shape;15467;p73"/>
            <p:cNvSpPr/>
            <p:nvPr/>
          </p:nvSpPr>
          <p:spPr>
            <a:xfrm>
              <a:off x="3123854" y="4474502"/>
              <a:ext cx="64626" cy="64364"/>
            </a:xfrm>
            <a:custGeom>
              <a:avLst/>
              <a:gdLst/>
              <a:ahLst/>
              <a:cxnLst/>
              <a:rect l="l" t="t" r="r" b="b"/>
              <a:pathLst>
                <a:path w="2473" h="2463" extrusionOk="0">
                  <a:moveTo>
                    <a:pt x="664" y="1"/>
                  </a:moveTo>
                  <a:lnTo>
                    <a:pt x="1" y="655"/>
                  </a:lnTo>
                  <a:lnTo>
                    <a:pt x="1818" y="2463"/>
                  </a:lnTo>
                  <a:lnTo>
                    <a:pt x="2472" y="1809"/>
                  </a:lnTo>
                  <a:lnTo>
                    <a:pt x="664" y="1"/>
                  </a:ln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8" name="Google Shape;15468;p73"/>
            <p:cNvSpPr/>
            <p:nvPr/>
          </p:nvSpPr>
          <p:spPr>
            <a:xfrm>
              <a:off x="2953235" y="4312167"/>
              <a:ext cx="217396" cy="209008"/>
            </a:xfrm>
            <a:custGeom>
              <a:avLst/>
              <a:gdLst/>
              <a:ahLst/>
              <a:cxnLst/>
              <a:rect l="l" t="t" r="r" b="b"/>
              <a:pathLst>
                <a:path w="8319" h="7998" extrusionOk="0">
                  <a:moveTo>
                    <a:pt x="4318" y="1"/>
                  </a:moveTo>
                  <a:cubicBezTo>
                    <a:pt x="2703" y="1"/>
                    <a:pt x="1241" y="972"/>
                    <a:pt x="626" y="2463"/>
                  </a:cubicBezTo>
                  <a:cubicBezTo>
                    <a:pt x="1" y="3963"/>
                    <a:pt x="347" y="5684"/>
                    <a:pt x="1491" y="6828"/>
                  </a:cubicBezTo>
                  <a:cubicBezTo>
                    <a:pt x="2256" y="7593"/>
                    <a:pt x="3279" y="7997"/>
                    <a:pt x="4318" y="7997"/>
                  </a:cubicBezTo>
                  <a:cubicBezTo>
                    <a:pt x="4833" y="7997"/>
                    <a:pt x="5353" y="7898"/>
                    <a:pt x="5847" y="7694"/>
                  </a:cubicBezTo>
                  <a:cubicBezTo>
                    <a:pt x="7347" y="7078"/>
                    <a:pt x="8318" y="5617"/>
                    <a:pt x="8318" y="4001"/>
                  </a:cubicBezTo>
                  <a:cubicBezTo>
                    <a:pt x="8318" y="1790"/>
                    <a:pt x="6530" y="1"/>
                    <a:pt x="4318"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9" name="Google Shape;15469;p73"/>
            <p:cNvSpPr/>
            <p:nvPr/>
          </p:nvSpPr>
          <p:spPr>
            <a:xfrm>
              <a:off x="2951484" y="4331035"/>
              <a:ext cx="200306" cy="171194"/>
            </a:xfrm>
            <a:custGeom>
              <a:avLst/>
              <a:gdLst/>
              <a:ahLst/>
              <a:cxnLst/>
              <a:rect l="l" t="t" r="r" b="b"/>
              <a:pathLst>
                <a:path w="7665" h="6551" extrusionOk="0">
                  <a:moveTo>
                    <a:pt x="4385" y="0"/>
                  </a:moveTo>
                  <a:cubicBezTo>
                    <a:pt x="1462" y="0"/>
                    <a:pt x="0" y="3529"/>
                    <a:pt x="2068" y="5597"/>
                  </a:cubicBezTo>
                  <a:cubicBezTo>
                    <a:pt x="2690" y="6219"/>
                    <a:pt x="3527" y="6550"/>
                    <a:pt x="4378" y="6550"/>
                  </a:cubicBezTo>
                  <a:cubicBezTo>
                    <a:pt x="4802" y="6550"/>
                    <a:pt x="5229" y="6468"/>
                    <a:pt x="5635" y="6299"/>
                  </a:cubicBezTo>
                  <a:cubicBezTo>
                    <a:pt x="6866" y="5799"/>
                    <a:pt x="7664" y="4597"/>
                    <a:pt x="7664" y="3279"/>
                  </a:cubicBezTo>
                  <a:cubicBezTo>
                    <a:pt x="7664" y="1462"/>
                    <a:pt x="6193" y="0"/>
                    <a:pt x="4385" y="0"/>
                  </a:cubicBezTo>
                  <a:close/>
                </a:path>
              </a:pathLst>
            </a:custGeom>
            <a:solidFill>
              <a:srgbClr val="AAB6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0" name="Google Shape;15470;p73"/>
            <p:cNvSpPr/>
            <p:nvPr/>
          </p:nvSpPr>
          <p:spPr>
            <a:xfrm>
              <a:off x="3156284" y="4507560"/>
              <a:ext cx="119635" cy="118380"/>
            </a:xfrm>
            <a:custGeom>
              <a:avLst/>
              <a:gdLst/>
              <a:ahLst/>
              <a:cxnLst/>
              <a:rect l="l" t="t" r="r" b="b"/>
              <a:pathLst>
                <a:path w="4578" h="4530" extrusionOk="0">
                  <a:moveTo>
                    <a:pt x="1202" y="0"/>
                  </a:moveTo>
                  <a:cubicBezTo>
                    <a:pt x="1135" y="0"/>
                    <a:pt x="1068" y="24"/>
                    <a:pt x="1020" y="73"/>
                  </a:cubicBezTo>
                  <a:lnTo>
                    <a:pt x="106" y="996"/>
                  </a:lnTo>
                  <a:cubicBezTo>
                    <a:pt x="0" y="1092"/>
                    <a:pt x="0" y="1255"/>
                    <a:pt x="106" y="1361"/>
                  </a:cubicBezTo>
                  <a:lnTo>
                    <a:pt x="3193" y="4457"/>
                  </a:lnTo>
                  <a:cubicBezTo>
                    <a:pt x="3246" y="4505"/>
                    <a:pt x="3313" y="4530"/>
                    <a:pt x="3379" y="4530"/>
                  </a:cubicBezTo>
                  <a:cubicBezTo>
                    <a:pt x="3445" y="4530"/>
                    <a:pt x="3510" y="4505"/>
                    <a:pt x="3558" y="4457"/>
                  </a:cubicBezTo>
                  <a:lnTo>
                    <a:pt x="4481" y="3534"/>
                  </a:lnTo>
                  <a:cubicBezTo>
                    <a:pt x="4578" y="3438"/>
                    <a:pt x="4578" y="3265"/>
                    <a:pt x="4481" y="3169"/>
                  </a:cubicBezTo>
                  <a:lnTo>
                    <a:pt x="1385" y="73"/>
                  </a:lnTo>
                  <a:cubicBezTo>
                    <a:pt x="1337" y="24"/>
                    <a:pt x="1270" y="0"/>
                    <a:pt x="1202"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1" name="Google Shape;15471;p73"/>
            <p:cNvSpPr/>
            <p:nvPr/>
          </p:nvSpPr>
          <p:spPr>
            <a:xfrm>
              <a:off x="3173375" y="4507560"/>
              <a:ext cx="102544" cy="101917"/>
            </a:xfrm>
            <a:custGeom>
              <a:avLst/>
              <a:gdLst/>
              <a:ahLst/>
              <a:cxnLst/>
              <a:rect l="l" t="t" r="r" b="b"/>
              <a:pathLst>
                <a:path w="3924" h="3900" extrusionOk="0">
                  <a:moveTo>
                    <a:pt x="548" y="0"/>
                  </a:moveTo>
                  <a:cubicBezTo>
                    <a:pt x="481" y="0"/>
                    <a:pt x="414" y="24"/>
                    <a:pt x="366" y="73"/>
                  </a:cubicBezTo>
                  <a:lnTo>
                    <a:pt x="0" y="438"/>
                  </a:lnTo>
                  <a:cubicBezTo>
                    <a:pt x="53" y="385"/>
                    <a:pt x="120" y="359"/>
                    <a:pt x="188" y="359"/>
                  </a:cubicBezTo>
                  <a:cubicBezTo>
                    <a:pt x="255" y="359"/>
                    <a:pt x="322" y="385"/>
                    <a:pt x="375" y="438"/>
                  </a:cubicBezTo>
                  <a:lnTo>
                    <a:pt x="3462" y="3525"/>
                  </a:lnTo>
                  <a:cubicBezTo>
                    <a:pt x="3568" y="3630"/>
                    <a:pt x="3568" y="3794"/>
                    <a:pt x="3462" y="3900"/>
                  </a:cubicBezTo>
                  <a:lnTo>
                    <a:pt x="3827" y="3534"/>
                  </a:lnTo>
                  <a:cubicBezTo>
                    <a:pt x="3924" y="3438"/>
                    <a:pt x="3924" y="3265"/>
                    <a:pt x="3827" y="3169"/>
                  </a:cubicBezTo>
                  <a:lnTo>
                    <a:pt x="731" y="73"/>
                  </a:lnTo>
                  <a:cubicBezTo>
                    <a:pt x="683" y="24"/>
                    <a:pt x="616" y="0"/>
                    <a:pt x="548"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2" name="Google Shape;15472;p73"/>
            <p:cNvSpPr/>
            <p:nvPr/>
          </p:nvSpPr>
          <p:spPr>
            <a:xfrm>
              <a:off x="3226136" y="4579189"/>
              <a:ext cx="45366" cy="41342"/>
            </a:xfrm>
            <a:custGeom>
              <a:avLst/>
              <a:gdLst/>
              <a:ahLst/>
              <a:cxnLst/>
              <a:rect l="l" t="t" r="r" b="b"/>
              <a:pathLst>
                <a:path w="1736" h="1582" extrusionOk="0">
                  <a:moveTo>
                    <a:pt x="1425" y="0"/>
                  </a:moveTo>
                  <a:cubicBezTo>
                    <a:pt x="1376" y="0"/>
                    <a:pt x="1325" y="19"/>
                    <a:pt x="1279" y="62"/>
                  </a:cubicBezTo>
                  <a:lnTo>
                    <a:pt x="135" y="1216"/>
                  </a:lnTo>
                  <a:cubicBezTo>
                    <a:pt x="1" y="1351"/>
                    <a:pt x="97" y="1582"/>
                    <a:pt x="279" y="1582"/>
                  </a:cubicBezTo>
                  <a:cubicBezTo>
                    <a:pt x="337" y="1582"/>
                    <a:pt x="395" y="1563"/>
                    <a:pt x="433" y="1524"/>
                  </a:cubicBezTo>
                  <a:lnTo>
                    <a:pt x="1587" y="370"/>
                  </a:lnTo>
                  <a:cubicBezTo>
                    <a:pt x="1736" y="214"/>
                    <a:pt x="1591" y="0"/>
                    <a:pt x="142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3" name="Google Shape;15473;p73"/>
            <p:cNvSpPr/>
            <p:nvPr/>
          </p:nvSpPr>
          <p:spPr>
            <a:xfrm>
              <a:off x="2936144" y="4305137"/>
              <a:ext cx="12335" cy="11080"/>
            </a:xfrm>
            <a:custGeom>
              <a:avLst/>
              <a:gdLst/>
              <a:ahLst/>
              <a:cxnLst/>
              <a:rect l="l" t="t" r="r" b="b"/>
              <a:pathLst>
                <a:path w="472" h="424" extrusionOk="0">
                  <a:moveTo>
                    <a:pt x="260" y="1"/>
                  </a:moveTo>
                  <a:cubicBezTo>
                    <a:pt x="1" y="20"/>
                    <a:pt x="1" y="405"/>
                    <a:pt x="260" y="424"/>
                  </a:cubicBezTo>
                  <a:cubicBezTo>
                    <a:pt x="385" y="424"/>
                    <a:pt x="472" y="328"/>
                    <a:pt x="472" y="212"/>
                  </a:cubicBezTo>
                  <a:cubicBezTo>
                    <a:pt x="472" y="87"/>
                    <a:pt x="376" y="1"/>
                    <a:pt x="260"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4" name="Google Shape;15474;p73"/>
            <p:cNvSpPr/>
            <p:nvPr/>
          </p:nvSpPr>
          <p:spPr>
            <a:xfrm>
              <a:off x="2950465" y="4305137"/>
              <a:ext cx="12596" cy="11080"/>
            </a:xfrm>
            <a:custGeom>
              <a:avLst/>
              <a:gdLst/>
              <a:ahLst/>
              <a:cxnLst/>
              <a:rect l="l" t="t" r="r" b="b"/>
              <a:pathLst>
                <a:path w="482" h="424" extrusionOk="0">
                  <a:moveTo>
                    <a:pt x="270" y="1"/>
                  </a:moveTo>
                  <a:cubicBezTo>
                    <a:pt x="1" y="20"/>
                    <a:pt x="1" y="405"/>
                    <a:pt x="270" y="424"/>
                  </a:cubicBezTo>
                  <a:cubicBezTo>
                    <a:pt x="385" y="424"/>
                    <a:pt x="482" y="328"/>
                    <a:pt x="482" y="212"/>
                  </a:cubicBezTo>
                  <a:cubicBezTo>
                    <a:pt x="472" y="87"/>
                    <a:pt x="385" y="1"/>
                    <a:pt x="270" y="1"/>
                  </a:cubicBezTo>
                  <a:close/>
                </a:path>
              </a:pathLst>
            </a:custGeom>
            <a:solidFill>
              <a:srgbClr val="D1DA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5" name="Google Shape;15475;p73"/>
            <p:cNvSpPr/>
            <p:nvPr/>
          </p:nvSpPr>
          <p:spPr>
            <a:xfrm>
              <a:off x="2964785" y="4305137"/>
              <a:ext cx="12596" cy="11080"/>
            </a:xfrm>
            <a:custGeom>
              <a:avLst/>
              <a:gdLst/>
              <a:ahLst/>
              <a:cxnLst/>
              <a:rect l="l" t="t" r="r" b="b"/>
              <a:pathLst>
                <a:path w="482" h="424" extrusionOk="0">
                  <a:moveTo>
                    <a:pt x="270" y="1"/>
                  </a:moveTo>
                  <a:cubicBezTo>
                    <a:pt x="1" y="20"/>
                    <a:pt x="1" y="405"/>
                    <a:pt x="270" y="424"/>
                  </a:cubicBezTo>
                  <a:cubicBezTo>
                    <a:pt x="386" y="424"/>
                    <a:pt x="482" y="328"/>
                    <a:pt x="482" y="212"/>
                  </a:cubicBezTo>
                  <a:cubicBezTo>
                    <a:pt x="482" y="87"/>
                    <a:pt x="386" y="1"/>
                    <a:pt x="270" y="1"/>
                  </a:cubicBezTo>
                  <a:close/>
                </a:path>
              </a:pathLst>
            </a:custGeom>
            <a:solidFill>
              <a:srgbClr val="CED5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6" name="Google Shape;15476;p73"/>
            <p:cNvSpPr/>
            <p:nvPr/>
          </p:nvSpPr>
          <p:spPr>
            <a:xfrm>
              <a:off x="3013549" y="4428143"/>
              <a:ext cx="13092" cy="11211"/>
            </a:xfrm>
            <a:custGeom>
              <a:avLst/>
              <a:gdLst/>
              <a:ahLst/>
              <a:cxnLst/>
              <a:rect l="l" t="t" r="r" b="b"/>
              <a:pathLst>
                <a:path w="501" h="429" extrusionOk="0">
                  <a:moveTo>
                    <a:pt x="279" y="0"/>
                  </a:moveTo>
                  <a:cubicBezTo>
                    <a:pt x="227" y="0"/>
                    <a:pt x="176" y="20"/>
                    <a:pt x="135" y="63"/>
                  </a:cubicBezTo>
                  <a:cubicBezTo>
                    <a:pt x="0" y="198"/>
                    <a:pt x="97" y="429"/>
                    <a:pt x="279" y="429"/>
                  </a:cubicBezTo>
                  <a:cubicBezTo>
                    <a:pt x="404" y="429"/>
                    <a:pt x="500" y="323"/>
                    <a:pt x="491" y="207"/>
                  </a:cubicBezTo>
                  <a:cubicBezTo>
                    <a:pt x="491" y="84"/>
                    <a:pt x="386" y="0"/>
                    <a:pt x="279"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7" name="Google Shape;15477;p73"/>
            <p:cNvSpPr/>
            <p:nvPr/>
          </p:nvSpPr>
          <p:spPr>
            <a:xfrm>
              <a:off x="3013549" y="4446488"/>
              <a:ext cx="13092" cy="11211"/>
            </a:xfrm>
            <a:custGeom>
              <a:avLst/>
              <a:gdLst/>
              <a:ahLst/>
              <a:cxnLst/>
              <a:rect l="l" t="t" r="r" b="b"/>
              <a:pathLst>
                <a:path w="501" h="429" extrusionOk="0">
                  <a:moveTo>
                    <a:pt x="277" y="0"/>
                  </a:moveTo>
                  <a:cubicBezTo>
                    <a:pt x="226" y="0"/>
                    <a:pt x="175" y="20"/>
                    <a:pt x="135" y="63"/>
                  </a:cubicBezTo>
                  <a:cubicBezTo>
                    <a:pt x="0" y="198"/>
                    <a:pt x="97" y="429"/>
                    <a:pt x="279" y="429"/>
                  </a:cubicBezTo>
                  <a:cubicBezTo>
                    <a:pt x="404" y="429"/>
                    <a:pt x="500" y="332"/>
                    <a:pt x="491" y="217"/>
                  </a:cubicBezTo>
                  <a:cubicBezTo>
                    <a:pt x="491" y="87"/>
                    <a:pt x="385" y="0"/>
                    <a:pt x="27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8" name="Google Shape;15478;p73"/>
            <p:cNvSpPr/>
            <p:nvPr/>
          </p:nvSpPr>
          <p:spPr>
            <a:xfrm>
              <a:off x="3029124" y="4428143"/>
              <a:ext cx="13092" cy="11211"/>
            </a:xfrm>
            <a:custGeom>
              <a:avLst/>
              <a:gdLst/>
              <a:ahLst/>
              <a:cxnLst/>
              <a:rect l="l" t="t" r="r" b="b"/>
              <a:pathLst>
                <a:path w="501" h="429" extrusionOk="0">
                  <a:moveTo>
                    <a:pt x="286" y="0"/>
                  </a:moveTo>
                  <a:cubicBezTo>
                    <a:pt x="233" y="0"/>
                    <a:pt x="179" y="20"/>
                    <a:pt x="135" y="63"/>
                  </a:cubicBezTo>
                  <a:cubicBezTo>
                    <a:pt x="1" y="198"/>
                    <a:pt x="97" y="429"/>
                    <a:pt x="289" y="429"/>
                  </a:cubicBezTo>
                  <a:cubicBezTo>
                    <a:pt x="404" y="429"/>
                    <a:pt x="501" y="323"/>
                    <a:pt x="501" y="207"/>
                  </a:cubicBezTo>
                  <a:cubicBezTo>
                    <a:pt x="501" y="84"/>
                    <a:pt x="395" y="0"/>
                    <a:pt x="286"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9" name="Google Shape;15479;p73"/>
            <p:cNvSpPr/>
            <p:nvPr/>
          </p:nvSpPr>
          <p:spPr>
            <a:xfrm>
              <a:off x="3029124" y="4446488"/>
              <a:ext cx="13092" cy="11211"/>
            </a:xfrm>
            <a:custGeom>
              <a:avLst/>
              <a:gdLst/>
              <a:ahLst/>
              <a:cxnLst/>
              <a:rect l="l" t="t" r="r" b="b"/>
              <a:pathLst>
                <a:path w="501" h="429" extrusionOk="0">
                  <a:moveTo>
                    <a:pt x="284" y="0"/>
                  </a:moveTo>
                  <a:cubicBezTo>
                    <a:pt x="232" y="0"/>
                    <a:pt x="179" y="20"/>
                    <a:pt x="135" y="63"/>
                  </a:cubicBezTo>
                  <a:cubicBezTo>
                    <a:pt x="1" y="198"/>
                    <a:pt x="97" y="429"/>
                    <a:pt x="289" y="429"/>
                  </a:cubicBezTo>
                  <a:cubicBezTo>
                    <a:pt x="404" y="429"/>
                    <a:pt x="501" y="332"/>
                    <a:pt x="501" y="217"/>
                  </a:cubicBezTo>
                  <a:cubicBezTo>
                    <a:pt x="501" y="87"/>
                    <a:pt x="394" y="0"/>
                    <a:pt x="284"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0" name="Google Shape;15480;p73"/>
            <p:cNvSpPr/>
            <p:nvPr/>
          </p:nvSpPr>
          <p:spPr>
            <a:xfrm>
              <a:off x="3019063" y="4367803"/>
              <a:ext cx="72805" cy="70950"/>
            </a:xfrm>
            <a:custGeom>
              <a:avLst/>
              <a:gdLst/>
              <a:ahLst/>
              <a:cxnLst/>
              <a:rect l="l" t="t" r="r" b="b"/>
              <a:pathLst>
                <a:path w="2786" h="2715" extrusionOk="0">
                  <a:moveTo>
                    <a:pt x="2545" y="0"/>
                  </a:moveTo>
                  <a:cubicBezTo>
                    <a:pt x="2527" y="0"/>
                    <a:pt x="2510" y="2"/>
                    <a:pt x="2491" y="7"/>
                  </a:cubicBezTo>
                  <a:lnTo>
                    <a:pt x="222" y="555"/>
                  </a:lnTo>
                  <a:cubicBezTo>
                    <a:pt x="59" y="593"/>
                    <a:pt x="1" y="805"/>
                    <a:pt x="126" y="920"/>
                  </a:cubicBezTo>
                  <a:lnTo>
                    <a:pt x="1924" y="2661"/>
                  </a:lnTo>
                  <a:cubicBezTo>
                    <a:pt x="1964" y="2697"/>
                    <a:pt x="2014" y="2714"/>
                    <a:pt x="2064" y="2714"/>
                  </a:cubicBezTo>
                  <a:cubicBezTo>
                    <a:pt x="2159" y="2714"/>
                    <a:pt x="2255" y="2652"/>
                    <a:pt x="2280" y="2545"/>
                  </a:cubicBezTo>
                  <a:lnTo>
                    <a:pt x="2751" y="257"/>
                  </a:lnTo>
                  <a:cubicBezTo>
                    <a:pt x="2785" y="121"/>
                    <a:pt x="2677" y="0"/>
                    <a:pt x="2545"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1" name="Google Shape;15481;p73"/>
            <p:cNvSpPr/>
            <p:nvPr/>
          </p:nvSpPr>
          <p:spPr>
            <a:xfrm>
              <a:off x="3048827" y="4396261"/>
              <a:ext cx="72805" cy="70819"/>
            </a:xfrm>
            <a:custGeom>
              <a:avLst/>
              <a:gdLst/>
              <a:ahLst/>
              <a:cxnLst/>
              <a:rect l="l" t="t" r="r" b="b"/>
              <a:pathLst>
                <a:path w="2786" h="2710" extrusionOk="0">
                  <a:moveTo>
                    <a:pt x="253" y="0"/>
                  </a:moveTo>
                  <a:cubicBezTo>
                    <a:pt x="116" y="0"/>
                    <a:pt x="0" y="124"/>
                    <a:pt x="35" y="264"/>
                  </a:cubicBezTo>
                  <a:lnTo>
                    <a:pt x="545" y="2543"/>
                  </a:lnTo>
                  <a:cubicBezTo>
                    <a:pt x="569" y="2648"/>
                    <a:pt x="661" y="2709"/>
                    <a:pt x="755" y="2709"/>
                  </a:cubicBezTo>
                  <a:cubicBezTo>
                    <a:pt x="807" y="2709"/>
                    <a:pt x="859" y="2690"/>
                    <a:pt x="901" y="2649"/>
                  </a:cubicBezTo>
                  <a:lnTo>
                    <a:pt x="2679" y="879"/>
                  </a:lnTo>
                  <a:cubicBezTo>
                    <a:pt x="2785" y="754"/>
                    <a:pt x="2728" y="562"/>
                    <a:pt x="2574" y="524"/>
                  </a:cubicBezTo>
                  <a:lnTo>
                    <a:pt x="295" y="4"/>
                  </a:lnTo>
                  <a:cubicBezTo>
                    <a:pt x="281" y="2"/>
                    <a:pt x="267" y="0"/>
                    <a:pt x="253" y="0"/>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2" name="Google Shape;15482;p73"/>
            <p:cNvSpPr/>
            <p:nvPr/>
          </p:nvSpPr>
          <p:spPr>
            <a:xfrm>
              <a:off x="3048827" y="4396209"/>
              <a:ext cx="36612" cy="42465"/>
            </a:xfrm>
            <a:custGeom>
              <a:avLst/>
              <a:gdLst/>
              <a:ahLst/>
              <a:cxnLst/>
              <a:rect l="l" t="t" r="r" b="b"/>
              <a:pathLst>
                <a:path w="1401" h="1625" extrusionOk="0">
                  <a:moveTo>
                    <a:pt x="241" y="0"/>
                  </a:moveTo>
                  <a:cubicBezTo>
                    <a:pt x="103" y="0"/>
                    <a:pt x="1" y="129"/>
                    <a:pt x="35" y="266"/>
                  </a:cubicBezTo>
                  <a:lnTo>
                    <a:pt x="199" y="997"/>
                  </a:lnTo>
                  <a:lnTo>
                    <a:pt x="785" y="1564"/>
                  </a:lnTo>
                  <a:cubicBezTo>
                    <a:pt x="830" y="1605"/>
                    <a:pt x="885" y="1625"/>
                    <a:pt x="938" y="1625"/>
                  </a:cubicBezTo>
                  <a:cubicBezTo>
                    <a:pt x="1034" y="1625"/>
                    <a:pt x="1126" y="1563"/>
                    <a:pt x="1151" y="1458"/>
                  </a:cubicBezTo>
                  <a:lnTo>
                    <a:pt x="1401" y="256"/>
                  </a:lnTo>
                  <a:lnTo>
                    <a:pt x="295" y="6"/>
                  </a:lnTo>
                  <a:cubicBezTo>
                    <a:pt x="277" y="2"/>
                    <a:pt x="259" y="0"/>
                    <a:pt x="241" y="0"/>
                  </a:cubicBezTo>
                  <a:close/>
                </a:path>
              </a:pathLst>
            </a:custGeom>
            <a:solidFill>
              <a:srgbClr val="7689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3" name="Google Shape;15483;p73"/>
            <p:cNvSpPr/>
            <p:nvPr/>
          </p:nvSpPr>
          <p:spPr>
            <a:xfrm>
              <a:off x="2934393" y="4503405"/>
              <a:ext cx="18110" cy="11080"/>
            </a:xfrm>
            <a:custGeom>
              <a:avLst/>
              <a:gdLst/>
              <a:ahLst/>
              <a:cxnLst/>
              <a:rect l="l" t="t" r="r" b="b"/>
              <a:pathLst>
                <a:path w="693" h="424" extrusionOk="0">
                  <a:moveTo>
                    <a:pt x="289" y="1"/>
                  </a:moveTo>
                  <a:cubicBezTo>
                    <a:pt x="0" y="1"/>
                    <a:pt x="0" y="424"/>
                    <a:pt x="289" y="424"/>
                  </a:cubicBezTo>
                  <a:lnTo>
                    <a:pt x="404" y="424"/>
                  </a:lnTo>
                  <a:cubicBezTo>
                    <a:pt x="693" y="424"/>
                    <a:pt x="693" y="1"/>
                    <a:pt x="404"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4" name="Google Shape;15484;p73"/>
            <p:cNvSpPr/>
            <p:nvPr/>
          </p:nvSpPr>
          <p:spPr>
            <a:xfrm>
              <a:off x="2950726" y="4503405"/>
              <a:ext cx="33685" cy="11080"/>
            </a:xfrm>
            <a:custGeom>
              <a:avLst/>
              <a:gdLst/>
              <a:ahLst/>
              <a:cxnLst/>
              <a:rect l="l" t="t" r="r" b="b"/>
              <a:pathLst>
                <a:path w="1289" h="424" extrusionOk="0">
                  <a:moveTo>
                    <a:pt x="289" y="1"/>
                  </a:moveTo>
                  <a:cubicBezTo>
                    <a:pt x="0" y="1"/>
                    <a:pt x="0" y="424"/>
                    <a:pt x="289" y="424"/>
                  </a:cubicBezTo>
                  <a:lnTo>
                    <a:pt x="1010" y="424"/>
                  </a:lnTo>
                  <a:cubicBezTo>
                    <a:pt x="1289" y="424"/>
                    <a:pt x="1289" y="1"/>
                    <a:pt x="1010"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5" name="Google Shape;15485;p73"/>
            <p:cNvSpPr/>
            <p:nvPr/>
          </p:nvSpPr>
          <p:spPr>
            <a:xfrm>
              <a:off x="2934628" y="4517987"/>
              <a:ext cx="49782" cy="11080"/>
            </a:xfrm>
            <a:custGeom>
              <a:avLst/>
              <a:gdLst/>
              <a:ahLst/>
              <a:cxnLst/>
              <a:rect l="l" t="t" r="r" b="b"/>
              <a:pathLst>
                <a:path w="1905" h="424" extrusionOk="0">
                  <a:moveTo>
                    <a:pt x="280" y="0"/>
                  </a:moveTo>
                  <a:cubicBezTo>
                    <a:pt x="1" y="0"/>
                    <a:pt x="1" y="424"/>
                    <a:pt x="280" y="424"/>
                  </a:cubicBezTo>
                  <a:lnTo>
                    <a:pt x="1626" y="424"/>
                  </a:lnTo>
                  <a:cubicBezTo>
                    <a:pt x="1905" y="424"/>
                    <a:pt x="1905" y="0"/>
                    <a:pt x="1626" y="0"/>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6" name="Google Shape;15486;p73"/>
            <p:cNvSpPr/>
            <p:nvPr/>
          </p:nvSpPr>
          <p:spPr>
            <a:xfrm>
              <a:off x="2934628" y="4532804"/>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7" name="Google Shape;15487;p73"/>
            <p:cNvSpPr/>
            <p:nvPr/>
          </p:nvSpPr>
          <p:spPr>
            <a:xfrm>
              <a:off x="3210797" y="4348491"/>
              <a:ext cx="11106" cy="125044"/>
            </a:xfrm>
            <a:custGeom>
              <a:avLst/>
              <a:gdLst/>
              <a:ahLst/>
              <a:cxnLst/>
              <a:rect l="l" t="t" r="r" b="b"/>
              <a:pathLst>
                <a:path w="425" h="4785" extrusionOk="0">
                  <a:moveTo>
                    <a:pt x="213" y="0"/>
                  </a:moveTo>
                  <a:cubicBezTo>
                    <a:pt x="107" y="0"/>
                    <a:pt x="1" y="73"/>
                    <a:pt x="1" y="217"/>
                  </a:cubicBezTo>
                  <a:lnTo>
                    <a:pt x="1" y="4573"/>
                  </a:lnTo>
                  <a:cubicBezTo>
                    <a:pt x="1" y="4698"/>
                    <a:pt x="97" y="4784"/>
                    <a:pt x="213" y="4784"/>
                  </a:cubicBezTo>
                  <a:cubicBezTo>
                    <a:pt x="328" y="4784"/>
                    <a:pt x="424" y="4688"/>
                    <a:pt x="424" y="4573"/>
                  </a:cubicBezTo>
                  <a:lnTo>
                    <a:pt x="424" y="217"/>
                  </a:lnTo>
                  <a:cubicBezTo>
                    <a:pt x="424" y="73"/>
                    <a:pt x="318" y="0"/>
                    <a:pt x="213"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88" name="Google Shape;15488;p73"/>
          <p:cNvGrpSpPr/>
          <p:nvPr/>
        </p:nvGrpSpPr>
        <p:grpSpPr>
          <a:xfrm>
            <a:off x="3082408" y="2919540"/>
            <a:ext cx="368651" cy="310350"/>
            <a:chOff x="3082408" y="2919540"/>
            <a:chExt cx="368651" cy="310350"/>
          </a:xfrm>
        </p:grpSpPr>
        <p:sp>
          <p:nvSpPr>
            <p:cNvPr id="15489" name="Google Shape;15489;p73"/>
            <p:cNvSpPr/>
            <p:nvPr/>
          </p:nvSpPr>
          <p:spPr>
            <a:xfrm>
              <a:off x="3329909" y="3060629"/>
              <a:ext cx="81455" cy="169260"/>
            </a:xfrm>
            <a:custGeom>
              <a:avLst/>
              <a:gdLst/>
              <a:ahLst/>
              <a:cxnLst/>
              <a:rect l="l" t="t" r="r" b="b"/>
              <a:pathLst>
                <a:path w="3117" h="6477" extrusionOk="0">
                  <a:moveTo>
                    <a:pt x="213" y="0"/>
                  </a:moveTo>
                  <a:cubicBezTo>
                    <a:pt x="107" y="0"/>
                    <a:pt x="1" y="72"/>
                    <a:pt x="1" y="217"/>
                  </a:cubicBezTo>
                  <a:lnTo>
                    <a:pt x="1" y="1880"/>
                  </a:lnTo>
                  <a:cubicBezTo>
                    <a:pt x="1" y="2630"/>
                    <a:pt x="607" y="3246"/>
                    <a:pt x="1357" y="3246"/>
                  </a:cubicBezTo>
                  <a:lnTo>
                    <a:pt x="1559" y="3246"/>
                  </a:lnTo>
                  <a:cubicBezTo>
                    <a:pt x="2184" y="3246"/>
                    <a:pt x="2693" y="3755"/>
                    <a:pt x="2693" y="4380"/>
                  </a:cubicBezTo>
                  <a:lnTo>
                    <a:pt x="2693" y="6265"/>
                  </a:lnTo>
                  <a:cubicBezTo>
                    <a:pt x="2693" y="6381"/>
                    <a:pt x="2790" y="6477"/>
                    <a:pt x="2905" y="6477"/>
                  </a:cubicBezTo>
                  <a:cubicBezTo>
                    <a:pt x="3020" y="6477"/>
                    <a:pt x="3117" y="6390"/>
                    <a:pt x="3117" y="6275"/>
                  </a:cubicBezTo>
                  <a:lnTo>
                    <a:pt x="3117" y="4380"/>
                  </a:lnTo>
                  <a:cubicBezTo>
                    <a:pt x="3117" y="3515"/>
                    <a:pt x="2415" y="2823"/>
                    <a:pt x="1559" y="2823"/>
                  </a:cubicBezTo>
                  <a:lnTo>
                    <a:pt x="1357" y="2823"/>
                  </a:lnTo>
                  <a:cubicBezTo>
                    <a:pt x="838" y="2823"/>
                    <a:pt x="424" y="2400"/>
                    <a:pt x="424" y="1880"/>
                  </a:cubicBezTo>
                  <a:lnTo>
                    <a:pt x="424" y="217"/>
                  </a:lnTo>
                  <a:cubicBezTo>
                    <a:pt x="424" y="72"/>
                    <a:pt x="318" y="0"/>
                    <a:pt x="213"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0" name="Google Shape;15490;p73"/>
            <p:cNvSpPr/>
            <p:nvPr/>
          </p:nvSpPr>
          <p:spPr>
            <a:xfrm>
              <a:off x="3082408" y="3016283"/>
              <a:ext cx="76908" cy="11080"/>
            </a:xfrm>
            <a:custGeom>
              <a:avLst/>
              <a:gdLst/>
              <a:ahLst/>
              <a:cxnLst/>
              <a:rect l="l" t="t" r="r" b="b"/>
              <a:pathLst>
                <a:path w="2943" h="424" extrusionOk="0">
                  <a:moveTo>
                    <a:pt x="289" y="0"/>
                  </a:moveTo>
                  <a:cubicBezTo>
                    <a:pt x="0" y="0"/>
                    <a:pt x="0" y="423"/>
                    <a:pt x="289" y="423"/>
                  </a:cubicBezTo>
                  <a:lnTo>
                    <a:pt x="2664" y="423"/>
                  </a:lnTo>
                  <a:cubicBezTo>
                    <a:pt x="2943" y="423"/>
                    <a:pt x="2943" y="0"/>
                    <a:pt x="2664" y="0"/>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1" name="Google Shape;15491;p73"/>
            <p:cNvSpPr/>
            <p:nvPr/>
          </p:nvSpPr>
          <p:spPr>
            <a:xfrm>
              <a:off x="3300510" y="3029584"/>
              <a:ext cx="66377" cy="53049"/>
            </a:xfrm>
            <a:custGeom>
              <a:avLst/>
              <a:gdLst/>
              <a:ahLst/>
              <a:cxnLst/>
              <a:rect l="l" t="t" r="r" b="b"/>
              <a:pathLst>
                <a:path w="2540" h="2030" extrusionOk="0">
                  <a:moveTo>
                    <a:pt x="1" y="1"/>
                  </a:moveTo>
                  <a:lnTo>
                    <a:pt x="1" y="1203"/>
                  </a:lnTo>
                  <a:cubicBezTo>
                    <a:pt x="1" y="1655"/>
                    <a:pt x="376" y="2030"/>
                    <a:pt x="837" y="2030"/>
                  </a:cubicBezTo>
                  <a:lnTo>
                    <a:pt x="1713" y="2030"/>
                  </a:lnTo>
                  <a:cubicBezTo>
                    <a:pt x="2136" y="2030"/>
                    <a:pt x="2491" y="1712"/>
                    <a:pt x="2540" y="1289"/>
                  </a:cubicBezTo>
                  <a:cubicBezTo>
                    <a:pt x="2540" y="1260"/>
                    <a:pt x="2540" y="1232"/>
                    <a:pt x="2540" y="1203"/>
                  </a:cubicBezTo>
                  <a:lnTo>
                    <a:pt x="2540"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2" name="Google Shape;15492;p73"/>
            <p:cNvSpPr/>
            <p:nvPr/>
          </p:nvSpPr>
          <p:spPr>
            <a:xfrm>
              <a:off x="3319612" y="3029349"/>
              <a:ext cx="47274" cy="34129"/>
            </a:xfrm>
            <a:custGeom>
              <a:avLst/>
              <a:gdLst/>
              <a:ahLst/>
              <a:cxnLst/>
              <a:rect l="l" t="t" r="r" b="b"/>
              <a:pathLst>
                <a:path w="1809" h="1306" extrusionOk="0">
                  <a:moveTo>
                    <a:pt x="1" y="0"/>
                  </a:moveTo>
                  <a:lnTo>
                    <a:pt x="1" y="471"/>
                  </a:lnTo>
                  <a:cubicBezTo>
                    <a:pt x="1" y="933"/>
                    <a:pt x="376" y="1298"/>
                    <a:pt x="837" y="1298"/>
                  </a:cubicBezTo>
                  <a:lnTo>
                    <a:pt x="1712" y="1298"/>
                  </a:lnTo>
                  <a:cubicBezTo>
                    <a:pt x="1727" y="1303"/>
                    <a:pt x="1744" y="1305"/>
                    <a:pt x="1760" y="1305"/>
                  </a:cubicBezTo>
                  <a:cubicBezTo>
                    <a:pt x="1777" y="1305"/>
                    <a:pt x="1794" y="1303"/>
                    <a:pt x="1809" y="1298"/>
                  </a:cubicBezTo>
                  <a:cubicBezTo>
                    <a:pt x="1809" y="1269"/>
                    <a:pt x="1809" y="1241"/>
                    <a:pt x="1809" y="1212"/>
                  </a:cubicBezTo>
                  <a:lnTo>
                    <a:pt x="1809" y="10"/>
                  </a:lnTo>
                  <a:lnTo>
                    <a:pt x="1809" y="0"/>
                  </a:lnTo>
                  <a:close/>
                </a:path>
              </a:pathLst>
            </a:custGeom>
            <a:solidFill>
              <a:srgbClr val="526A7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3" name="Google Shape;15493;p73"/>
            <p:cNvSpPr/>
            <p:nvPr/>
          </p:nvSpPr>
          <p:spPr>
            <a:xfrm>
              <a:off x="3174368" y="2919540"/>
              <a:ext cx="96533" cy="101237"/>
            </a:xfrm>
            <a:custGeom>
              <a:avLst/>
              <a:gdLst/>
              <a:ahLst/>
              <a:cxnLst/>
              <a:rect l="l" t="t" r="r" b="b"/>
              <a:pathLst>
                <a:path w="3694" h="3874" extrusionOk="0">
                  <a:moveTo>
                    <a:pt x="1251" y="0"/>
                  </a:moveTo>
                  <a:cubicBezTo>
                    <a:pt x="1171" y="0"/>
                    <a:pt x="1094" y="47"/>
                    <a:pt x="1058" y="125"/>
                  </a:cubicBezTo>
                  <a:lnTo>
                    <a:pt x="299" y="1914"/>
                  </a:lnTo>
                  <a:cubicBezTo>
                    <a:pt x="1" y="2625"/>
                    <a:pt x="328" y="3452"/>
                    <a:pt x="1049" y="3760"/>
                  </a:cubicBezTo>
                  <a:cubicBezTo>
                    <a:pt x="1228" y="3837"/>
                    <a:pt x="1415" y="3874"/>
                    <a:pt x="1599" y="3874"/>
                  </a:cubicBezTo>
                  <a:cubicBezTo>
                    <a:pt x="2144" y="3874"/>
                    <a:pt x="2665" y="3552"/>
                    <a:pt x="2895" y="3019"/>
                  </a:cubicBezTo>
                  <a:lnTo>
                    <a:pt x="3655" y="1231"/>
                  </a:lnTo>
                  <a:cubicBezTo>
                    <a:pt x="3693" y="1125"/>
                    <a:pt x="3645" y="1000"/>
                    <a:pt x="3549" y="952"/>
                  </a:cubicBezTo>
                  <a:lnTo>
                    <a:pt x="1808" y="211"/>
                  </a:lnTo>
                  <a:lnTo>
                    <a:pt x="1337" y="19"/>
                  </a:lnTo>
                  <a:cubicBezTo>
                    <a:pt x="1309" y="6"/>
                    <a:pt x="1280" y="0"/>
                    <a:pt x="1251" y="0"/>
                  </a:cubicBezTo>
                  <a:close/>
                </a:path>
              </a:pathLst>
            </a:custGeom>
            <a:solidFill>
              <a:srgbClr val="E5EA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4" name="Google Shape;15494;p73"/>
            <p:cNvSpPr/>
            <p:nvPr/>
          </p:nvSpPr>
          <p:spPr>
            <a:xfrm>
              <a:off x="3196999" y="2925054"/>
              <a:ext cx="73903" cy="90784"/>
            </a:xfrm>
            <a:custGeom>
              <a:avLst/>
              <a:gdLst/>
              <a:ahLst/>
              <a:cxnLst/>
              <a:rect l="l" t="t" r="r" b="b"/>
              <a:pathLst>
                <a:path w="2828" h="3474" extrusionOk="0">
                  <a:moveTo>
                    <a:pt x="942" y="0"/>
                  </a:moveTo>
                  <a:lnTo>
                    <a:pt x="298" y="1510"/>
                  </a:lnTo>
                  <a:cubicBezTo>
                    <a:pt x="0" y="2231"/>
                    <a:pt x="327" y="3058"/>
                    <a:pt x="1048" y="3366"/>
                  </a:cubicBezTo>
                  <a:cubicBezTo>
                    <a:pt x="1159" y="3440"/>
                    <a:pt x="1280" y="3474"/>
                    <a:pt x="1398" y="3474"/>
                  </a:cubicBezTo>
                  <a:cubicBezTo>
                    <a:pt x="1738" y="3474"/>
                    <a:pt x="2050" y="3194"/>
                    <a:pt x="2029" y="2808"/>
                  </a:cubicBezTo>
                  <a:lnTo>
                    <a:pt x="2789" y="1020"/>
                  </a:lnTo>
                  <a:cubicBezTo>
                    <a:pt x="2827" y="914"/>
                    <a:pt x="2779" y="789"/>
                    <a:pt x="2683" y="741"/>
                  </a:cubicBezTo>
                  <a:lnTo>
                    <a:pt x="942" y="0"/>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5" name="Google Shape;15495;p73"/>
            <p:cNvSpPr/>
            <p:nvPr/>
          </p:nvSpPr>
          <p:spPr>
            <a:xfrm>
              <a:off x="3122364" y="2998931"/>
              <a:ext cx="328695" cy="46019"/>
            </a:xfrm>
            <a:custGeom>
              <a:avLst/>
              <a:gdLst/>
              <a:ahLst/>
              <a:cxnLst/>
              <a:rect l="l" t="t" r="r" b="b"/>
              <a:pathLst>
                <a:path w="12578" h="1761" extrusionOk="0">
                  <a:moveTo>
                    <a:pt x="1779" y="1"/>
                  </a:moveTo>
                  <a:cubicBezTo>
                    <a:pt x="1510" y="10"/>
                    <a:pt x="1241" y="78"/>
                    <a:pt x="991" y="193"/>
                  </a:cubicBezTo>
                  <a:lnTo>
                    <a:pt x="269" y="529"/>
                  </a:lnTo>
                  <a:cubicBezTo>
                    <a:pt x="0" y="731"/>
                    <a:pt x="19" y="1135"/>
                    <a:pt x="298" y="1318"/>
                  </a:cubicBezTo>
                  <a:lnTo>
                    <a:pt x="1029" y="1616"/>
                  </a:lnTo>
                  <a:cubicBezTo>
                    <a:pt x="1260" y="1703"/>
                    <a:pt x="1519" y="1751"/>
                    <a:pt x="1769" y="1760"/>
                  </a:cubicBezTo>
                  <a:lnTo>
                    <a:pt x="11693" y="1760"/>
                  </a:lnTo>
                  <a:cubicBezTo>
                    <a:pt x="12184" y="1751"/>
                    <a:pt x="12568" y="1366"/>
                    <a:pt x="12568" y="876"/>
                  </a:cubicBezTo>
                  <a:lnTo>
                    <a:pt x="12578" y="885"/>
                  </a:lnTo>
                  <a:cubicBezTo>
                    <a:pt x="12568" y="395"/>
                    <a:pt x="12184" y="10"/>
                    <a:pt x="11693" y="1"/>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6" name="Google Shape;15496;p73"/>
            <p:cNvSpPr/>
            <p:nvPr/>
          </p:nvSpPr>
          <p:spPr>
            <a:xfrm>
              <a:off x="3122364" y="3008992"/>
              <a:ext cx="328459" cy="35697"/>
            </a:xfrm>
            <a:custGeom>
              <a:avLst/>
              <a:gdLst/>
              <a:ahLst/>
              <a:cxnLst/>
              <a:rect l="l" t="t" r="r" b="b"/>
              <a:pathLst>
                <a:path w="12569" h="1366" extrusionOk="0">
                  <a:moveTo>
                    <a:pt x="12414" y="0"/>
                  </a:moveTo>
                  <a:cubicBezTo>
                    <a:pt x="12251" y="241"/>
                    <a:pt x="11982" y="385"/>
                    <a:pt x="11693" y="385"/>
                  </a:cubicBezTo>
                  <a:lnTo>
                    <a:pt x="1769" y="385"/>
                  </a:lnTo>
                  <a:cubicBezTo>
                    <a:pt x="1510" y="385"/>
                    <a:pt x="1260" y="337"/>
                    <a:pt x="1029" y="241"/>
                  </a:cubicBezTo>
                  <a:lnTo>
                    <a:pt x="510" y="29"/>
                  </a:lnTo>
                  <a:lnTo>
                    <a:pt x="269" y="144"/>
                  </a:lnTo>
                  <a:cubicBezTo>
                    <a:pt x="250" y="154"/>
                    <a:pt x="241" y="173"/>
                    <a:pt x="221" y="183"/>
                  </a:cubicBezTo>
                  <a:lnTo>
                    <a:pt x="202" y="202"/>
                  </a:lnTo>
                  <a:cubicBezTo>
                    <a:pt x="0" y="423"/>
                    <a:pt x="48" y="770"/>
                    <a:pt x="298" y="933"/>
                  </a:cubicBezTo>
                  <a:lnTo>
                    <a:pt x="1029" y="1231"/>
                  </a:lnTo>
                  <a:lnTo>
                    <a:pt x="1077" y="1250"/>
                  </a:lnTo>
                  <a:cubicBezTo>
                    <a:pt x="1221" y="1298"/>
                    <a:pt x="1375" y="1337"/>
                    <a:pt x="1529" y="1356"/>
                  </a:cubicBezTo>
                  <a:lnTo>
                    <a:pt x="1577" y="1356"/>
                  </a:lnTo>
                  <a:cubicBezTo>
                    <a:pt x="1644" y="1366"/>
                    <a:pt x="1702" y="1366"/>
                    <a:pt x="1769" y="1366"/>
                  </a:cubicBezTo>
                  <a:lnTo>
                    <a:pt x="11693" y="1366"/>
                  </a:lnTo>
                  <a:cubicBezTo>
                    <a:pt x="12184" y="1366"/>
                    <a:pt x="12568" y="981"/>
                    <a:pt x="12568" y="491"/>
                  </a:cubicBezTo>
                  <a:cubicBezTo>
                    <a:pt x="12568" y="318"/>
                    <a:pt x="12520" y="144"/>
                    <a:pt x="12414"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7" name="Google Shape;15497;p73"/>
            <p:cNvSpPr/>
            <p:nvPr/>
          </p:nvSpPr>
          <p:spPr>
            <a:xfrm>
              <a:off x="3122599" y="2998931"/>
              <a:ext cx="46516" cy="46019"/>
            </a:xfrm>
            <a:custGeom>
              <a:avLst/>
              <a:gdLst/>
              <a:ahLst/>
              <a:cxnLst/>
              <a:rect l="l" t="t" r="r" b="b"/>
              <a:pathLst>
                <a:path w="1780" h="1761" extrusionOk="0">
                  <a:moveTo>
                    <a:pt x="1780" y="1"/>
                  </a:moveTo>
                  <a:cubicBezTo>
                    <a:pt x="1501" y="10"/>
                    <a:pt x="1232" y="78"/>
                    <a:pt x="982" y="193"/>
                  </a:cubicBezTo>
                  <a:lnTo>
                    <a:pt x="270" y="529"/>
                  </a:lnTo>
                  <a:cubicBezTo>
                    <a:pt x="1" y="731"/>
                    <a:pt x="10" y="1135"/>
                    <a:pt x="289" y="1318"/>
                  </a:cubicBezTo>
                  <a:lnTo>
                    <a:pt x="1020" y="1616"/>
                  </a:lnTo>
                  <a:cubicBezTo>
                    <a:pt x="1260" y="1703"/>
                    <a:pt x="1510" y="1751"/>
                    <a:pt x="1760" y="1760"/>
                  </a:cubicBezTo>
                  <a:lnTo>
                    <a:pt x="1780" y="1760"/>
                  </a:lnTo>
                  <a:lnTo>
                    <a:pt x="1780" y="1"/>
                  </a:lnTo>
                  <a:close/>
                </a:path>
              </a:pathLst>
            </a:custGeom>
            <a:solidFill>
              <a:srgbClr val="D9E0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8" name="Google Shape;15498;p73"/>
            <p:cNvSpPr/>
            <p:nvPr/>
          </p:nvSpPr>
          <p:spPr>
            <a:xfrm>
              <a:off x="3122599" y="3009749"/>
              <a:ext cx="46516" cy="34939"/>
            </a:xfrm>
            <a:custGeom>
              <a:avLst/>
              <a:gdLst/>
              <a:ahLst/>
              <a:cxnLst/>
              <a:rect l="l" t="t" r="r" b="b"/>
              <a:pathLst>
                <a:path w="1780" h="1337" extrusionOk="0">
                  <a:moveTo>
                    <a:pt x="510" y="0"/>
                  </a:moveTo>
                  <a:lnTo>
                    <a:pt x="270" y="115"/>
                  </a:lnTo>
                  <a:cubicBezTo>
                    <a:pt x="1" y="317"/>
                    <a:pt x="10" y="721"/>
                    <a:pt x="289" y="904"/>
                  </a:cubicBezTo>
                  <a:cubicBezTo>
                    <a:pt x="1039" y="1202"/>
                    <a:pt x="1270" y="1337"/>
                    <a:pt x="1760" y="1337"/>
                  </a:cubicBezTo>
                  <a:lnTo>
                    <a:pt x="1780" y="1337"/>
                  </a:lnTo>
                  <a:lnTo>
                    <a:pt x="1780" y="356"/>
                  </a:lnTo>
                  <a:lnTo>
                    <a:pt x="1760" y="356"/>
                  </a:lnTo>
                  <a:cubicBezTo>
                    <a:pt x="1510" y="356"/>
                    <a:pt x="1260" y="308"/>
                    <a:pt x="1020" y="212"/>
                  </a:cubicBezTo>
                  <a:lnTo>
                    <a:pt x="510" y="0"/>
                  </a:ln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9" name="Google Shape;15499;p73"/>
            <p:cNvSpPr/>
            <p:nvPr/>
          </p:nvSpPr>
          <p:spPr>
            <a:xfrm>
              <a:off x="3408829" y="2998931"/>
              <a:ext cx="41995" cy="46019"/>
            </a:xfrm>
            <a:custGeom>
              <a:avLst/>
              <a:gdLst/>
              <a:ahLst/>
              <a:cxnLst/>
              <a:rect l="l" t="t" r="r" b="b"/>
              <a:pathLst>
                <a:path w="1607" h="1761" extrusionOk="0">
                  <a:moveTo>
                    <a:pt x="0" y="1"/>
                  </a:moveTo>
                  <a:lnTo>
                    <a:pt x="0" y="1760"/>
                  </a:lnTo>
                  <a:lnTo>
                    <a:pt x="731" y="1760"/>
                  </a:lnTo>
                  <a:cubicBezTo>
                    <a:pt x="1220" y="1751"/>
                    <a:pt x="1604" y="1369"/>
                    <a:pt x="1606" y="880"/>
                  </a:cubicBezTo>
                  <a:lnTo>
                    <a:pt x="1606" y="880"/>
                  </a:lnTo>
                  <a:cubicBezTo>
                    <a:pt x="1606" y="882"/>
                    <a:pt x="1606" y="884"/>
                    <a:pt x="1606" y="885"/>
                  </a:cubicBezTo>
                  <a:lnTo>
                    <a:pt x="1606" y="876"/>
                  </a:lnTo>
                  <a:cubicBezTo>
                    <a:pt x="1606" y="877"/>
                    <a:pt x="1606" y="879"/>
                    <a:pt x="1606" y="880"/>
                  </a:cubicBezTo>
                  <a:cubicBezTo>
                    <a:pt x="1604" y="392"/>
                    <a:pt x="1220" y="10"/>
                    <a:pt x="731" y="1"/>
                  </a:cubicBezTo>
                  <a:close/>
                </a:path>
              </a:pathLst>
            </a:custGeom>
            <a:solidFill>
              <a:srgbClr val="768C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0" name="Google Shape;15500;p73"/>
            <p:cNvSpPr/>
            <p:nvPr/>
          </p:nvSpPr>
          <p:spPr>
            <a:xfrm>
              <a:off x="3408829" y="3008992"/>
              <a:ext cx="41995" cy="35697"/>
            </a:xfrm>
            <a:custGeom>
              <a:avLst/>
              <a:gdLst/>
              <a:ahLst/>
              <a:cxnLst/>
              <a:rect l="l" t="t" r="r" b="b"/>
              <a:pathLst>
                <a:path w="1607" h="1366" extrusionOk="0">
                  <a:moveTo>
                    <a:pt x="1452" y="0"/>
                  </a:moveTo>
                  <a:cubicBezTo>
                    <a:pt x="1289" y="241"/>
                    <a:pt x="1020" y="385"/>
                    <a:pt x="731" y="385"/>
                  </a:cubicBezTo>
                  <a:lnTo>
                    <a:pt x="0" y="385"/>
                  </a:lnTo>
                  <a:lnTo>
                    <a:pt x="0" y="1366"/>
                  </a:lnTo>
                  <a:lnTo>
                    <a:pt x="731" y="1366"/>
                  </a:lnTo>
                  <a:cubicBezTo>
                    <a:pt x="1222" y="1366"/>
                    <a:pt x="1606" y="981"/>
                    <a:pt x="1606" y="491"/>
                  </a:cubicBezTo>
                  <a:cubicBezTo>
                    <a:pt x="1606" y="318"/>
                    <a:pt x="1558" y="144"/>
                    <a:pt x="145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01" name="Google Shape;15501;p73"/>
          <p:cNvGrpSpPr/>
          <p:nvPr/>
        </p:nvGrpSpPr>
        <p:grpSpPr>
          <a:xfrm>
            <a:off x="7069130" y="2424800"/>
            <a:ext cx="366169" cy="360498"/>
            <a:chOff x="7069130" y="2424800"/>
            <a:chExt cx="366169" cy="360498"/>
          </a:xfrm>
        </p:grpSpPr>
        <p:sp>
          <p:nvSpPr>
            <p:cNvPr id="15502" name="Google Shape;15502;p73"/>
            <p:cNvSpPr/>
            <p:nvPr/>
          </p:nvSpPr>
          <p:spPr>
            <a:xfrm>
              <a:off x="7158581" y="2546420"/>
              <a:ext cx="110070" cy="151934"/>
            </a:xfrm>
            <a:custGeom>
              <a:avLst/>
              <a:gdLst/>
              <a:ahLst/>
              <a:cxnLst/>
              <a:rect l="l" t="t" r="r" b="b"/>
              <a:pathLst>
                <a:path w="4212" h="5814" extrusionOk="0">
                  <a:moveTo>
                    <a:pt x="3841" y="0"/>
                  </a:moveTo>
                  <a:cubicBezTo>
                    <a:pt x="3764" y="0"/>
                    <a:pt x="3687" y="34"/>
                    <a:pt x="3626" y="114"/>
                  </a:cubicBezTo>
                  <a:lnTo>
                    <a:pt x="78" y="5383"/>
                  </a:lnTo>
                  <a:cubicBezTo>
                    <a:pt x="1" y="5498"/>
                    <a:pt x="10" y="5643"/>
                    <a:pt x="107" y="5729"/>
                  </a:cubicBezTo>
                  <a:lnTo>
                    <a:pt x="107" y="5739"/>
                  </a:lnTo>
                  <a:cubicBezTo>
                    <a:pt x="161" y="5789"/>
                    <a:pt x="230" y="5814"/>
                    <a:pt x="299" y="5814"/>
                  </a:cubicBezTo>
                  <a:cubicBezTo>
                    <a:pt x="387" y="5814"/>
                    <a:pt x="475" y="5772"/>
                    <a:pt x="530" y="5691"/>
                  </a:cubicBezTo>
                  <a:lnTo>
                    <a:pt x="4088" y="421"/>
                  </a:lnTo>
                  <a:cubicBezTo>
                    <a:pt x="4211" y="208"/>
                    <a:pt x="4031" y="0"/>
                    <a:pt x="3841"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3" name="Google Shape;15503;p73"/>
            <p:cNvSpPr/>
            <p:nvPr/>
          </p:nvSpPr>
          <p:spPr>
            <a:xfrm>
              <a:off x="7158085" y="2590663"/>
              <a:ext cx="156194" cy="107640"/>
            </a:xfrm>
            <a:custGeom>
              <a:avLst/>
              <a:gdLst/>
              <a:ahLst/>
              <a:cxnLst/>
              <a:rect l="l" t="t" r="r" b="b"/>
              <a:pathLst>
                <a:path w="5977" h="4119" extrusionOk="0">
                  <a:moveTo>
                    <a:pt x="5566" y="1"/>
                  </a:moveTo>
                  <a:cubicBezTo>
                    <a:pt x="5511" y="1"/>
                    <a:pt x="5453" y="20"/>
                    <a:pt x="5395" y="65"/>
                  </a:cubicBezTo>
                  <a:lnTo>
                    <a:pt x="164" y="3623"/>
                  </a:lnTo>
                  <a:cubicBezTo>
                    <a:pt x="20" y="3719"/>
                    <a:pt x="1" y="3921"/>
                    <a:pt x="126" y="4036"/>
                  </a:cubicBezTo>
                  <a:cubicBezTo>
                    <a:pt x="181" y="4091"/>
                    <a:pt x="252" y="4118"/>
                    <a:pt x="322" y="4118"/>
                  </a:cubicBezTo>
                  <a:cubicBezTo>
                    <a:pt x="375" y="4118"/>
                    <a:pt x="427" y="4103"/>
                    <a:pt x="472" y="4075"/>
                  </a:cubicBezTo>
                  <a:lnTo>
                    <a:pt x="5703" y="517"/>
                  </a:lnTo>
                  <a:cubicBezTo>
                    <a:pt x="5976" y="360"/>
                    <a:pt x="5805" y="1"/>
                    <a:pt x="5566"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4" name="Google Shape;15504;p73"/>
            <p:cNvSpPr/>
            <p:nvPr/>
          </p:nvSpPr>
          <p:spPr>
            <a:xfrm>
              <a:off x="7157327" y="2654321"/>
              <a:ext cx="167535" cy="44007"/>
            </a:xfrm>
            <a:custGeom>
              <a:avLst/>
              <a:gdLst/>
              <a:ahLst/>
              <a:cxnLst/>
              <a:rect l="l" t="t" r="r" b="b"/>
              <a:pathLst>
                <a:path w="6411" h="1684" extrusionOk="0">
                  <a:moveTo>
                    <a:pt x="6033" y="1"/>
                  </a:moveTo>
                  <a:cubicBezTo>
                    <a:pt x="6005" y="1"/>
                    <a:pt x="5975" y="5"/>
                    <a:pt x="5943" y="14"/>
                  </a:cubicBezTo>
                  <a:lnTo>
                    <a:pt x="299" y="1139"/>
                  </a:lnTo>
                  <a:cubicBezTo>
                    <a:pt x="78" y="1187"/>
                    <a:pt x="1" y="1446"/>
                    <a:pt x="155" y="1600"/>
                  </a:cubicBezTo>
                  <a:cubicBezTo>
                    <a:pt x="208" y="1654"/>
                    <a:pt x="274" y="1683"/>
                    <a:pt x="347" y="1683"/>
                  </a:cubicBezTo>
                  <a:cubicBezTo>
                    <a:pt x="366" y="1683"/>
                    <a:pt x="385" y="1681"/>
                    <a:pt x="405" y="1677"/>
                  </a:cubicBezTo>
                  <a:lnTo>
                    <a:pt x="6049" y="552"/>
                  </a:lnTo>
                  <a:cubicBezTo>
                    <a:pt x="6411" y="499"/>
                    <a:pt x="6344" y="1"/>
                    <a:pt x="603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5" name="Google Shape;15505;p73"/>
            <p:cNvSpPr/>
            <p:nvPr/>
          </p:nvSpPr>
          <p:spPr>
            <a:xfrm>
              <a:off x="7156674" y="2683929"/>
              <a:ext cx="152065" cy="38180"/>
            </a:xfrm>
            <a:custGeom>
              <a:avLst/>
              <a:gdLst/>
              <a:ahLst/>
              <a:cxnLst/>
              <a:rect l="l" t="t" r="r" b="b"/>
              <a:pathLst>
                <a:path w="5819" h="1461" extrusionOk="0">
                  <a:moveTo>
                    <a:pt x="369" y="1"/>
                  </a:moveTo>
                  <a:cubicBezTo>
                    <a:pt x="139" y="1"/>
                    <a:pt x="0" y="297"/>
                    <a:pt x="180" y="467"/>
                  </a:cubicBezTo>
                  <a:cubicBezTo>
                    <a:pt x="218" y="506"/>
                    <a:pt x="266" y="535"/>
                    <a:pt x="324" y="544"/>
                  </a:cubicBezTo>
                  <a:lnTo>
                    <a:pt x="5401" y="1458"/>
                  </a:lnTo>
                  <a:cubicBezTo>
                    <a:pt x="5417" y="1460"/>
                    <a:pt x="5432" y="1461"/>
                    <a:pt x="5446" y="1461"/>
                  </a:cubicBezTo>
                  <a:cubicBezTo>
                    <a:pt x="5754" y="1461"/>
                    <a:pt x="5819" y="993"/>
                    <a:pt x="5497" y="919"/>
                  </a:cubicBezTo>
                  <a:lnTo>
                    <a:pt x="420" y="6"/>
                  </a:lnTo>
                  <a:cubicBezTo>
                    <a:pt x="403" y="2"/>
                    <a:pt x="385" y="1"/>
                    <a:pt x="36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6" name="Google Shape;15506;p73"/>
            <p:cNvSpPr/>
            <p:nvPr/>
          </p:nvSpPr>
          <p:spPr>
            <a:xfrm>
              <a:off x="7158843" y="2536830"/>
              <a:ext cx="44817" cy="161447"/>
            </a:xfrm>
            <a:custGeom>
              <a:avLst/>
              <a:gdLst/>
              <a:ahLst/>
              <a:cxnLst/>
              <a:rect l="l" t="t" r="r" b="b"/>
              <a:pathLst>
                <a:path w="1715" h="6178" extrusionOk="0">
                  <a:moveTo>
                    <a:pt x="1412" y="0"/>
                  </a:moveTo>
                  <a:cubicBezTo>
                    <a:pt x="1301" y="0"/>
                    <a:pt x="1191" y="63"/>
                    <a:pt x="1154" y="202"/>
                  </a:cubicBezTo>
                  <a:lnTo>
                    <a:pt x="20" y="5856"/>
                  </a:lnTo>
                  <a:cubicBezTo>
                    <a:pt x="0" y="5942"/>
                    <a:pt x="29" y="6039"/>
                    <a:pt x="97" y="6096"/>
                  </a:cubicBezTo>
                  <a:cubicBezTo>
                    <a:pt x="152" y="6152"/>
                    <a:pt x="222" y="6177"/>
                    <a:pt x="292" y="6177"/>
                  </a:cubicBezTo>
                  <a:cubicBezTo>
                    <a:pt x="415" y="6177"/>
                    <a:pt x="534" y="6097"/>
                    <a:pt x="558" y="5962"/>
                  </a:cubicBezTo>
                  <a:lnTo>
                    <a:pt x="1693" y="307"/>
                  </a:lnTo>
                  <a:cubicBezTo>
                    <a:pt x="1715" y="114"/>
                    <a:pt x="1562" y="0"/>
                    <a:pt x="1412"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7" name="Google Shape;15507;p73"/>
            <p:cNvSpPr/>
            <p:nvPr/>
          </p:nvSpPr>
          <p:spPr>
            <a:xfrm>
              <a:off x="7134905" y="2551621"/>
              <a:ext cx="39408" cy="146682"/>
            </a:xfrm>
            <a:custGeom>
              <a:avLst/>
              <a:gdLst/>
              <a:ahLst/>
              <a:cxnLst/>
              <a:rect l="l" t="t" r="r" b="b"/>
              <a:pathLst>
                <a:path w="1508" h="5613" extrusionOk="0">
                  <a:moveTo>
                    <a:pt x="300" y="0"/>
                  </a:moveTo>
                  <a:cubicBezTo>
                    <a:pt x="151" y="0"/>
                    <a:pt x="0" y="113"/>
                    <a:pt x="22" y="309"/>
                  </a:cubicBezTo>
                  <a:lnTo>
                    <a:pt x="936" y="5386"/>
                  </a:lnTo>
                  <a:cubicBezTo>
                    <a:pt x="945" y="5444"/>
                    <a:pt x="974" y="5492"/>
                    <a:pt x="1013" y="5530"/>
                  </a:cubicBezTo>
                  <a:cubicBezTo>
                    <a:pt x="1070" y="5587"/>
                    <a:pt x="1138" y="5612"/>
                    <a:pt x="1204" y="5612"/>
                  </a:cubicBezTo>
                  <a:cubicBezTo>
                    <a:pt x="1361" y="5612"/>
                    <a:pt x="1508" y="5472"/>
                    <a:pt x="1474" y="5290"/>
                  </a:cubicBezTo>
                  <a:lnTo>
                    <a:pt x="561" y="213"/>
                  </a:lnTo>
                  <a:cubicBezTo>
                    <a:pt x="527" y="67"/>
                    <a:pt x="414" y="0"/>
                    <a:pt x="300"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8" name="Google Shape;15508;p73"/>
            <p:cNvSpPr/>
            <p:nvPr/>
          </p:nvSpPr>
          <p:spPr>
            <a:xfrm>
              <a:off x="7247536" y="2513467"/>
              <a:ext cx="162126" cy="133642"/>
            </a:xfrm>
            <a:custGeom>
              <a:avLst/>
              <a:gdLst/>
              <a:ahLst/>
              <a:cxnLst/>
              <a:rect l="l" t="t" r="r" b="b"/>
              <a:pathLst>
                <a:path w="6204" h="5114" extrusionOk="0">
                  <a:moveTo>
                    <a:pt x="4131" y="0"/>
                  </a:moveTo>
                  <a:cubicBezTo>
                    <a:pt x="3881" y="0"/>
                    <a:pt x="3632" y="95"/>
                    <a:pt x="3443" y="288"/>
                  </a:cubicBezTo>
                  <a:lnTo>
                    <a:pt x="97" y="3634"/>
                  </a:lnTo>
                  <a:cubicBezTo>
                    <a:pt x="11" y="3721"/>
                    <a:pt x="1" y="3865"/>
                    <a:pt x="87" y="3952"/>
                  </a:cubicBezTo>
                  <a:cubicBezTo>
                    <a:pt x="357" y="4259"/>
                    <a:pt x="587" y="4606"/>
                    <a:pt x="770" y="4981"/>
                  </a:cubicBezTo>
                  <a:cubicBezTo>
                    <a:pt x="807" y="5061"/>
                    <a:pt x="892" y="5113"/>
                    <a:pt x="982" y="5113"/>
                  </a:cubicBezTo>
                  <a:cubicBezTo>
                    <a:pt x="1011" y="5113"/>
                    <a:pt x="1040" y="5108"/>
                    <a:pt x="1068" y="5096"/>
                  </a:cubicBezTo>
                  <a:lnTo>
                    <a:pt x="5444" y="3278"/>
                  </a:lnTo>
                  <a:cubicBezTo>
                    <a:pt x="5982" y="3057"/>
                    <a:pt x="6203" y="2413"/>
                    <a:pt x="5924" y="1903"/>
                  </a:cubicBezTo>
                  <a:cubicBezTo>
                    <a:pt x="5790" y="1653"/>
                    <a:pt x="5636" y="1413"/>
                    <a:pt x="5482" y="1173"/>
                  </a:cubicBezTo>
                  <a:cubicBezTo>
                    <a:pt x="5299" y="894"/>
                    <a:pt x="5107" y="624"/>
                    <a:pt x="4895" y="365"/>
                  </a:cubicBezTo>
                  <a:cubicBezTo>
                    <a:pt x="4701" y="124"/>
                    <a:pt x="4415" y="0"/>
                    <a:pt x="4131"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9" name="Google Shape;15509;p73"/>
            <p:cNvSpPr/>
            <p:nvPr/>
          </p:nvSpPr>
          <p:spPr>
            <a:xfrm>
              <a:off x="7258852" y="2544094"/>
              <a:ext cx="150811" cy="103014"/>
            </a:xfrm>
            <a:custGeom>
              <a:avLst/>
              <a:gdLst/>
              <a:ahLst/>
              <a:cxnLst/>
              <a:rect l="l" t="t" r="r" b="b"/>
              <a:pathLst>
                <a:path w="5771" h="3942" extrusionOk="0">
                  <a:moveTo>
                    <a:pt x="5049" y="1"/>
                  </a:moveTo>
                  <a:lnTo>
                    <a:pt x="1" y="3232"/>
                  </a:lnTo>
                  <a:cubicBezTo>
                    <a:pt x="126" y="3414"/>
                    <a:pt x="241" y="3607"/>
                    <a:pt x="337" y="3809"/>
                  </a:cubicBezTo>
                  <a:cubicBezTo>
                    <a:pt x="374" y="3889"/>
                    <a:pt x="459" y="3941"/>
                    <a:pt x="549" y="3941"/>
                  </a:cubicBezTo>
                  <a:cubicBezTo>
                    <a:pt x="578" y="3941"/>
                    <a:pt x="607" y="3936"/>
                    <a:pt x="635" y="3924"/>
                  </a:cubicBezTo>
                  <a:lnTo>
                    <a:pt x="5011" y="2106"/>
                  </a:lnTo>
                  <a:cubicBezTo>
                    <a:pt x="5549" y="1885"/>
                    <a:pt x="5770" y="1241"/>
                    <a:pt x="5491" y="731"/>
                  </a:cubicBezTo>
                  <a:cubicBezTo>
                    <a:pt x="5357" y="481"/>
                    <a:pt x="5203" y="241"/>
                    <a:pt x="504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0" name="Google Shape;15510;p73"/>
            <p:cNvSpPr/>
            <p:nvPr/>
          </p:nvSpPr>
          <p:spPr>
            <a:xfrm>
              <a:off x="7270925" y="2597065"/>
              <a:ext cx="164373" cy="94312"/>
            </a:xfrm>
            <a:custGeom>
              <a:avLst/>
              <a:gdLst/>
              <a:ahLst/>
              <a:cxnLst/>
              <a:rect l="l" t="t" r="r" b="b"/>
              <a:pathLst>
                <a:path w="6290" h="3609" extrusionOk="0">
                  <a:moveTo>
                    <a:pt x="4928" y="1"/>
                  </a:moveTo>
                  <a:cubicBezTo>
                    <a:pt x="4802" y="1"/>
                    <a:pt x="4673" y="26"/>
                    <a:pt x="4549" y="79"/>
                  </a:cubicBezTo>
                  <a:lnTo>
                    <a:pt x="173" y="1897"/>
                  </a:lnTo>
                  <a:cubicBezTo>
                    <a:pt x="58" y="1935"/>
                    <a:pt x="0" y="2070"/>
                    <a:pt x="48" y="2185"/>
                  </a:cubicBezTo>
                  <a:cubicBezTo>
                    <a:pt x="183" y="2570"/>
                    <a:pt x="260" y="2974"/>
                    <a:pt x="289" y="3387"/>
                  </a:cubicBezTo>
                  <a:cubicBezTo>
                    <a:pt x="289" y="3512"/>
                    <a:pt x="394" y="3609"/>
                    <a:pt x="519" y="3609"/>
                  </a:cubicBezTo>
                  <a:lnTo>
                    <a:pt x="5251" y="3609"/>
                  </a:lnTo>
                  <a:cubicBezTo>
                    <a:pt x="5828" y="3609"/>
                    <a:pt x="6289" y="3099"/>
                    <a:pt x="6222" y="2522"/>
                  </a:cubicBezTo>
                  <a:cubicBezTo>
                    <a:pt x="6154" y="1907"/>
                    <a:pt x="6039" y="1291"/>
                    <a:pt x="5866" y="705"/>
                  </a:cubicBezTo>
                  <a:cubicBezTo>
                    <a:pt x="5733" y="276"/>
                    <a:pt x="5345" y="1"/>
                    <a:pt x="4928"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1" name="Google Shape;15511;p73"/>
            <p:cNvSpPr/>
            <p:nvPr/>
          </p:nvSpPr>
          <p:spPr>
            <a:xfrm>
              <a:off x="7276204" y="2637074"/>
              <a:ext cx="158833" cy="54042"/>
            </a:xfrm>
            <a:custGeom>
              <a:avLst/>
              <a:gdLst/>
              <a:ahLst/>
              <a:cxnLst/>
              <a:rect l="l" t="t" r="r" b="b"/>
              <a:pathLst>
                <a:path w="6078" h="2068" extrusionOk="0">
                  <a:moveTo>
                    <a:pt x="5866" y="1"/>
                  </a:moveTo>
                  <a:lnTo>
                    <a:pt x="0" y="1231"/>
                  </a:lnTo>
                  <a:cubicBezTo>
                    <a:pt x="48" y="1433"/>
                    <a:pt x="67" y="1645"/>
                    <a:pt x="77" y="1856"/>
                  </a:cubicBezTo>
                  <a:cubicBezTo>
                    <a:pt x="87" y="1972"/>
                    <a:pt x="192" y="2068"/>
                    <a:pt x="317" y="2068"/>
                  </a:cubicBezTo>
                  <a:lnTo>
                    <a:pt x="5049" y="2068"/>
                  </a:lnTo>
                  <a:cubicBezTo>
                    <a:pt x="5626" y="2068"/>
                    <a:pt x="6077" y="1568"/>
                    <a:pt x="6020" y="991"/>
                  </a:cubicBezTo>
                  <a:cubicBezTo>
                    <a:pt x="5981" y="654"/>
                    <a:pt x="5933" y="327"/>
                    <a:pt x="5866"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2" name="Google Shape;15512;p73"/>
            <p:cNvSpPr/>
            <p:nvPr/>
          </p:nvSpPr>
          <p:spPr>
            <a:xfrm>
              <a:off x="7210611" y="2452735"/>
              <a:ext cx="137718" cy="157422"/>
            </a:xfrm>
            <a:custGeom>
              <a:avLst/>
              <a:gdLst/>
              <a:ahLst/>
              <a:cxnLst/>
              <a:rect l="l" t="t" r="r" b="b"/>
              <a:pathLst>
                <a:path w="5270" h="6024" extrusionOk="0">
                  <a:moveTo>
                    <a:pt x="2770" y="0"/>
                  </a:moveTo>
                  <a:cubicBezTo>
                    <a:pt x="2388" y="0"/>
                    <a:pt x="2022" y="222"/>
                    <a:pt x="1866" y="602"/>
                  </a:cubicBezTo>
                  <a:lnTo>
                    <a:pt x="58" y="4977"/>
                  </a:lnTo>
                  <a:cubicBezTo>
                    <a:pt x="0" y="5093"/>
                    <a:pt x="58" y="5227"/>
                    <a:pt x="164" y="5276"/>
                  </a:cubicBezTo>
                  <a:cubicBezTo>
                    <a:pt x="539" y="5458"/>
                    <a:pt x="885" y="5689"/>
                    <a:pt x="1183" y="5958"/>
                  </a:cubicBezTo>
                  <a:cubicBezTo>
                    <a:pt x="1231" y="6002"/>
                    <a:pt x="1291" y="6023"/>
                    <a:pt x="1350" y="6023"/>
                  </a:cubicBezTo>
                  <a:cubicBezTo>
                    <a:pt x="1409" y="6023"/>
                    <a:pt x="1467" y="6002"/>
                    <a:pt x="1510" y="5958"/>
                  </a:cubicBezTo>
                  <a:lnTo>
                    <a:pt x="4856" y="2612"/>
                  </a:lnTo>
                  <a:cubicBezTo>
                    <a:pt x="5270" y="2198"/>
                    <a:pt x="5231" y="1516"/>
                    <a:pt x="4780" y="1150"/>
                  </a:cubicBezTo>
                  <a:cubicBezTo>
                    <a:pt x="4529" y="948"/>
                    <a:pt x="4270" y="756"/>
                    <a:pt x="3991" y="583"/>
                  </a:cubicBezTo>
                  <a:cubicBezTo>
                    <a:pt x="3751" y="419"/>
                    <a:pt x="3501" y="266"/>
                    <a:pt x="3241" y="121"/>
                  </a:cubicBezTo>
                  <a:cubicBezTo>
                    <a:pt x="3091" y="39"/>
                    <a:pt x="2929" y="0"/>
                    <a:pt x="2770"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3" name="Google Shape;15513;p73"/>
            <p:cNvSpPr/>
            <p:nvPr/>
          </p:nvSpPr>
          <p:spPr>
            <a:xfrm>
              <a:off x="7228695" y="2467944"/>
              <a:ext cx="119635" cy="142239"/>
            </a:xfrm>
            <a:custGeom>
              <a:avLst/>
              <a:gdLst/>
              <a:ahLst/>
              <a:cxnLst/>
              <a:rect l="l" t="t" r="r" b="b"/>
              <a:pathLst>
                <a:path w="4578" h="5443" extrusionOk="0">
                  <a:moveTo>
                    <a:pt x="3299" y="1"/>
                  </a:moveTo>
                  <a:lnTo>
                    <a:pt x="1" y="5001"/>
                  </a:lnTo>
                  <a:cubicBezTo>
                    <a:pt x="174" y="5117"/>
                    <a:pt x="337" y="5242"/>
                    <a:pt x="501" y="5386"/>
                  </a:cubicBezTo>
                  <a:cubicBezTo>
                    <a:pt x="543" y="5423"/>
                    <a:pt x="598" y="5442"/>
                    <a:pt x="654" y="5442"/>
                  </a:cubicBezTo>
                  <a:cubicBezTo>
                    <a:pt x="714" y="5442"/>
                    <a:pt x="774" y="5421"/>
                    <a:pt x="818" y="5376"/>
                  </a:cubicBezTo>
                  <a:lnTo>
                    <a:pt x="4164" y="2030"/>
                  </a:lnTo>
                  <a:cubicBezTo>
                    <a:pt x="4578" y="1616"/>
                    <a:pt x="4539" y="934"/>
                    <a:pt x="4088" y="568"/>
                  </a:cubicBezTo>
                  <a:cubicBezTo>
                    <a:pt x="3837" y="366"/>
                    <a:pt x="3578" y="174"/>
                    <a:pt x="3299"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4" name="Google Shape;15514;p73"/>
            <p:cNvSpPr/>
            <p:nvPr/>
          </p:nvSpPr>
          <p:spPr>
            <a:xfrm>
              <a:off x="7270925" y="2691351"/>
              <a:ext cx="164112" cy="93946"/>
            </a:xfrm>
            <a:custGeom>
              <a:avLst/>
              <a:gdLst/>
              <a:ahLst/>
              <a:cxnLst/>
              <a:rect l="l" t="t" r="r" b="b"/>
              <a:pathLst>
                <a:path w="6280" h="3595" extrusionOk="0">
                  <a:moveTo>
                    <a:pt x="519" y="1"/>
                  </a:moveTo>
                  <a:cubicBezTo>
                    <a:pt x="394" y="1"/>
                    <a:pt x="289" y="97"/>
                    <a:pt x="289" y="222"/>
                  </a:cubicBezTo>
                  <a:cubicBezTo>
                    <a:pt x="260" y="626"/>
                    <a:pt x="183" y="1029"/>
                    <a:pt x="48" y="1424"/>
                  </a:cubicBezTo>
                  <a:cubicBezTo>
                    <a:pt x="0" y="1539"/>
                    <a:pt x="58" y="1664"/>
                    <a:pt x="173" y="1712"/>
                  </a:cubicBezTo>
                  <a:lnTo>
                    <a:pt x="4549" y="3520"/>
                  </a:lnTo>
                  <a:cubicBezTo>
                    <a:pt x="4672" y="3571"/>
                    <a:pt x="4799" y="3595"/>
                    <a:pt x="4924" y="3595"/>
                  </a:cubicBezTo>
                  <a:cubicBezTo>
                    <a:pt x="5342" y="3595"/>
                    <a:pt x="5733" y="3325"/>
                    <a:pt x="5866" y="2895"/>
                  </a:cubicBezTo>
                  <a:cubicBezTo>
                    <a:pt x="6039" y="2299"/>
                    <a:pt x="6154" y="1693"/>
                    <a:pt x="6222" y="1078"/>
                  </a:cubicBezTo>
                  <a:cubicBezTo>
                    <a:pt x="6279" y="501"/>
                    <a:pt x="5828" y="1"/>
                    <a:pt x="5251"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5" name="Google Shape;15515;p73"/>
            <p:cNvSpPr/>
            <p:nvPr/>
          </p:nvSpPr>
          <p:spPr>
            <a:xfrm>
              <a:off x="7270925" y="2710950"/>
              <a:ext cx="159591" cy="74347"/>
            </a:xfrm>
            <a:custGeom>
              <a:avLst/>
              <a:gdLst/>
              <a:ahLst/>
              <a:cxnLst/>
              <a:rect l="l" t="t" r="r" b="b"/>
              <a:pathLst>
                <a:path w="6107" h="2845" extrusionOk="0">
                  <a:moveTo>
                    <a:pt x="221" y="1"/>
                  </a:moveTo>
                  <a:cubicBezTo>
                    <a:pt x="183" y="231"/>
                    <a:pt x="125" y="453"/>
                    <a:pt x="48" y="674"/>
                  </a:cubicBezTo>
                  <a:cubicBezTo>
                    <a:pt x="0" y="789"/>
                    <a:pt x="58" y="914"/>
                    <a:pt x="173" y="962"/>
                  </a:cubicBezTo>
                  <a:lnTo>
                    <a:pt x="4549" y="2770"/>
                  </a:lnTo>
                  <a:cubicBezTo>
                    <a:pt x="4672" y="2821"/>
                    <a:pt x="4799" y="2845"/>
                    <a:pt x="4924" y="2845"/>
                  </a:cubicBezTo>
                  <a:cubicBezTo>
                    <a:pt x="5342" y="2845"/>
                    <a:pt x="5733" y="2575"/>
                    <a:pt x="5866" y="2145"/>
                  </a:cubicBezTo>
                  <a:cubicBezTo>
                    <a:pt x="5953" y="1828"/>
                    <a:pt x="6039" y="1501"/>
                    <a:pt x="6106" y="1174"/>
                  </a:cubicBezTo>
                  <a:lnTo>
                    <a:pt x="221"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6" name="Google Shape;15516;p73"/>
            <p:cNvSpPr/>
            <p:nvPr/>
          </p:nvSpPr>
          <p:spPr>
            <a:xfrm>
              <a:off x="7069130" y="2424852"/>
              <a:ext cx="98023" cy="161812"/>
            </a:xfrm>
            <a:custGeom>
              <a:avLst/>
              <a:gdLst/>
              <a:ahLst/>
              <a:cxnLst/>
              <a:rect l="l" t="t" r="r" b="b"/>
              <a:pathLst>
                <a:path w="3751" h="6192" extrusionOk="0">
                  <a:moveTo>
                    <a:pt x="2773" y="1"/>
                  </a:moveTo>
                  <a:cubicBezTo>
                    <a:pt x="2740" y="1"/>
                    <a:pt x="2707" y="2"/>
                    <a:pt x="2674" y="6"/>
                  </a:cubicBezTo>
                  <a:cubicBezTo>
                    <a:pt x="2049" y="63"/>
                    <a:pt x="1443" y="188"/>
                    <a:pt x="856" y="361"/>
                  </a:cubicBezTo>
                  <a:cubicBezTo>
                    <a:pt x="299" y="525"/>
                    <a:pt x="1" y="1140"/>
                    <a:pt x="222" y="1679"/>
                  </a:cubicBezTo>
                  <a:lnTo>
                    <a:pt x="2039" y="6054"/>
                  </a:lnTo>
                  <a:cubicBezTo>
                    <a:pt x="2077" y="6138"/>
                    <a:pt x="2163" y="6191"/>
                    <a:pt x="2254" y="6191"/>
                  </a:cubicBezTo>
                  <a:cubicBezTo>
                    <a:pt x="2278" y="6191"/>
                    <a:pt x="2303" y="6187"/>
                    <a:pt x="2328" y="6179"/>
                  </a:cubicBezTo>
                  <a:cubicBezTo>
                    <a:pt x="2712" y="6044"/>
                    <a:pt x="3116" y="5958"/>
                    <a:pt x="3530" y="5939"/>
                  </a:cubicBezTo>
                  <a:cubicBezTo>
                    <a:pt x="3655" y="5939"/>
                    <a:pt x="3751" y="5833"/>
                    <a:pt x="3751" y="5708"/>
                  </a:cubicBezTo>
                  <a:lnTo>
                    <a:pt x="3751" y="977"/>
                  </a:lnTo>
                  <a:cubicBezTo>
                    <a:pt x="3751" y="433"/>
                    <a:pt x="3307" y="1"/>
                    <a:pt x="2773"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7" name="Google Shape;15517;p73"/>
            <p:cNvSpPr/>
            <p:nvPr/>
          </p:nvSpPr>
          <p:spPr>
            <a:xfrm>
              <a:off x="7116612" y="2424800"/>
              <a:ext cx="50540" cy="157265"/>
            </a:xfrm>
            <a:custGeom>
              <a:avLst/>
              <a:gdLst/>
              <a:ahLst/>
              <a:cxnLst/>
              <a:rect l="l" t="t" r="r" b="b"/>
              <a:pathLst>
                <a:path w="1934" h="6018" extrusionOk="0">
                  <a:moveTo>
                    <a:pt x="971" y="1"/>
                  </a:moveTo>
                  <a:cubicBezTo>
                    <a:pt x="933" y="1"/>
                    <a:pt x="895" y="3"/>
                    <a:pt x="857" y="8"/>
                  </a:cubicBezTo>
                  <a:cubicBezTo>
                    <a:pt x="559" y="36"/>
                    <a:pt x="280" y="75"/>
                    <a:pt x="1" y="133"/>
                  </a:cubicBezTo>
                  <a:lnTo>
                    <a:pt x="1126" y="6018"/>
                  </a:lnTo>
                  <a:cubicBezTo>
                    <a:pt x="1318" y="5979"/>
                    <a:pt x="1520" y="5960"/>
                    <a:pt x="1722" y="5950"/>
                  </a:cubicBezTo>
                  <a:cubicBezTo>
                    <a:pt x="1838" y="5941"/>
                    <a:pt x="1934" y="5835"/>
                    <a:pt x="1934" y="5720"/>
                  </a:cubicBezTo>
                  <a:lnTo>
                    <a:pt x="1934" y="979"/>
                  </a:lnTo>
                  <a:cubicBezTo>
                    <a:pt x="1934" y="431"/>
                    <a:pt x="1498" y="1"/>
                    <a:pt x="97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8" name="Google Shape;15518;p73"/>
            <p:cNvSpPr/>
            <p:nvPr/>
          </p:nvSpPr>
          <p:spPr>
            <a:xfrm>
              <a:off x="7167388" y="2424800"/>
              <a:ext cx="97788" cy="161865"/>
            </a:xfrm>
            <a:custGeom>
              <a:avLst/>
              <a:gdLst/>
              <a:ahLst/>
              <a:cxnLst/>
              <a:rect l="l" t="t" r="r" b="b"/>
              <a:pathLst>
                <a:path w="3742" h="6194" extrusionOk="0">
                  <a:moveTo>
                    <a:pt x="964" y="1"/>
                  </a:moveTo>
                  <a:cubicBezTo>
                    <a:pt x="436" y="1"/>
                    <a:pt x="0" y="431"/>
                    <a:pt x="0" y="979"/>
                  </a:cubicBezTo>
                  <a:lnTo>
                    <a:pt x="0" y="5710"/>
                  </a:lnTo>
                  <a:cubicBezTo>
                    <a:pt x="0" y="5835"/>
                    <a:pt x="97" y="5931"/>
                    <a:pt x="212" y="5941"/>
                  </a:cubicBezTo>
                  <a:cubicBezTo>
                    <a:pt x="625" y="5960"/>
                    <a:pt x="1029" y="6046"/>
                    <a:pt x="1414" y="6181"/>
                  </a:cubicBezTo>
                  <a:cubicBezTo>
                    <a:pt x="1440" y="6189"/>
                    <a:pt x="1467" y="6193"/>
                    <a:pt x="1492" y="6193"/>
                  </a:cubicBezTo>
                  <a:cubicBezTo>
                    <a:pt x="1588" y="6193"/>
                    <a:pt x="1674" y="6140"/>
                    <a:pt x="1712" y="6056"/>
                  </a:cubicBezTo>
                  <a:lnTo>
                    <a:pt x="3520" y="1681"/>
                  </a:lnTo>
                  <a:cubicBezTo>
                    <a:pt x="3741" y="1142"/>
                    <a:pt x="3453" y="527"/>
                    <a:pt x="2895" y="363"/>
                  </a:cubicBezTo>
                  <a:cubicBezTo>
                    <a:pt x="2606" y="277"/>
                    <a:pt x="2308" y="210"/>
                    <a:pt x="2001" y="142"/>
                  </a:cubicBezTo>
                  <a:cubicBezTo>
                    <a:pt x="1702" y="85"/>
                    <a:pt x="1395" y="36"/>
                    <a:pt x="1077" y="8"/>
                  </a:cubicBezTo>
                  <a:cubicBezTo>
                    <a:pt x="1039" y="3"/>
                    <a:pt x="1001" y="1"/>
                    <a:pt x="96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9" name="Google Shape;15519;p73"/>
            <p:cNvSpPr/>
            <p:nvPr/>
          </p:nvSpPr>
          <p:spPr>
            <a:xfrm>
              <a:off x="7188242" y="2428510"/>
              <a:ext cx="76934" cy="158154"/>
            </a:xfrm>
            <a:custGeom>
              <a:avLst/>
              <a:gdLst/>
              <a:ahLst/>
              <a:cxnLst/>
              <a:rect l="l" t="t" r="r" b="b"/>
              <a:pathLst>
                <a:path w="2944" h="6052" extrusionOk="0">
                  <a:moveTo>
                    <a:pt x="1203" y="0"/>
                  </a:moveTo>
                  <a:lnTo>
                    <a:pt x="1" y="5876"/>
                  </a:lnTo>
                  <a:cubicBezTo>
                    <a:pt x="212" y="5914"/>
                    <a:pt x="414" y="5972"/>
                    <a:pt x="616" y="6039"/>
                  </a:cubicBezTo>
                  <a:cubicBezTo>
                    <a:pt x="640" y="6047"/>
                    <a:pt x="665" y="6051"/>
                    <a:pt x="690" y="6051"/>
                  </a:cubicBezTo>
                  <a:cubicBezTo>
                    <a:pt x="781" y="6051"/>
                    <a:pt x="866" y="5998"/>
                    <a:pt x="904" y="5914"/>
                  </a:cubicBezTo>
                  <a:lnTo>
                    <a:pt x="2722" y="1539"/>
                  </a:lnTo>
                  <a:cubicBezTo>
                    <a:pt x="2943" y="1000"/>
                    <a:pt x="2655" y="385"/>
                    <a:pt x="2097" y="221"/>
                  </a:cubicBezTo>
                  <a:cubicBezTo>
                    <a:pt x="1808" y="135"/>
                    <a:pt x="1510" y="68"/>
                    <a:pt x="1203"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0" name="Google Shape;15520;p73"/>
            <p:cNvSpPr/>
            <p:nvPr/>
          </p:nvSpPr>
          <p:spPr>
            <a:xfrm>
              <a:off x="7140001" y="2665219"/>
              <a:ext cx="53545" cy="53545"/>
            </a:xfrm>
            <a:custGeom>
              <a:avLst/>
              <a:gdLst/>
              <a:ahLst/>
              <a:cxnLst/>
              <a:rect l="l" t="t" r="r" b="b"/>
              <a:pathLst>
                <a:path w="2049" h="2049" extrusionOk="0">
                  <a:moveTo>
                    <a:pt x="1020" y="1"/>
                  </a:moveTo>
                  <a:cubicBezTo>
                    <a:pt x="462" y="1"/>
                    <a:pt x="0" y="462"/>
                    <a:pt x="0" y="1020"/>
                  </a:cubicBezTo>
                  <a:cubicBezTo>
                    <a:pt x="0" y="1587"/>
                    <a:pt x="462" y="2049"/>
                    <a:pt x="1020" y="2049"/>
                  </a:cubicBezTo>
                  <a:cubicBezTo>
                    <a:pt x="1587" y="2049"/>
                    <a:pt x="2048" y="1587"/>
                    <a:pt x="2048" y="1020"/>
                  </a:cubicBezTo>
                  <a:cubicBezTo>
                    <a:pt x="2048" y="462"/>
                    <a:pt x="1587" y="1"/>
                    <a:pt x="1020"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1" name="Google Shape;15521;p73"/>
            <p:cNvSpPr/>
            <p:nvPr/>
          </p:nvSpPr>
          <p:spPr>
            <a:xfrm>
              <a:off x="7140001" y="2692109"/>
              <a:ext cx="53545" cy="26655"/>
            </a:xfrm>
            <a:custGeom>
              <a:avLst/>
              <a:gdLst/>
              <a:ahLst/>
              <a:cxnLst/>
              <a:rect l="l" t="t" r="r" b="b"/>
              <a:pathLst>
                <a:path w="2049" h="1020" extrusionOk="0">
                  <a:moveTo>
                    <a:pt x="0" y="0"/>
                  </a:moveTo>
                  <a:cubicBezTo>
                    <a:pt x="0" y="558"/>
                    <a:pt x="462" y="1020"/>
                    <a:pt x="1020" y="1020"/>
                  </a:cubicBezTo>
                  <a:cubicBezTo>
                    <a:pt x="1587" y="1020"/>
                    <a:pt x="2048" y="558"/>
                    <a:pt x="2048"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22" name="Google Shape;15522;p73"/>
          <p:cNvGrpSpPr/>
          <p:nvPr/>
        </p:nvGrpSpPr>
        <p:grpSpPr>
          <a:xfrm>
            <a:off x="4885655" y="2424721"/>
            <a:ext cx="281473" cy="360629"/>
            <a:chOff x="4885655" y="2424721"/>
            <a:chExt cx="281473" cy="360629"/>
          </a:xfrm>
        </p:grpSpPr>
        <p:sp>
          <p:nvSpPr>
            <p:cNvPr id="15523" name="Google Shape;15523;p73"/>
            <p:cNvSpPr/>
            <p:nvPr/>
          </p:nvSpPr>
          <p:spPr>
            <a:xfrm>
              <a:off x="4885655" y="2588833"/>
              <a:ext cx="80697" cy="196516"/>
            </a:xfrm>
            <a:custGeom>
              <a:avLst/>
              <a:gdLst/>
              <a:ahLst/>
              <a:cxnLst/>
              <a:rect l="l" t="t" r="r" b="b"/>
              <a:pathLst>
                <a:path w="3088" h="7520" extrusionOk="0">
                  <a:moveTo>
                    <a:pt x="1549" y="0"/>
                  </a:moveTo>
                  <a:cubicBezTo>
                    <a:pt x="693" y="0"/>
                    <a:pt x="1" y="183"/>
                    <a:pt x="1" y="4077"/>
                  </a:cubicBezTo>
                  <a:cubicBezTo>
                    <a:pt x="1" y="5981"/>
                    <a:pt x="482" y="7520"/>
                    <a:pt x="1549" y="7520"/>
                  </a:cubicBezTo>
                  <a:cubicBezTo>
                    <a:pt x="2664" y="7520"/>
                    <a:pt x="3088" y="5981"/>
                    <a:pt x="3088" y="4077"/>
                  </a:cubicBezTo>
                  <a:cubicBezTo>
                    <a:pt x="3088" y="183"/>
                    <a:pt x="2395" y="0"/>
                    <a:pt x="1549" y="0"/>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4" name="Google Shape;15524;p73"/>
            <p:cNvSpPr/>
            <p:nvPr/>
          </p:nvSpPr>
          <p:spPr>
            <a:xfrm>
              <a:off x="4926134" y="2588833"/>
              <a:ext cx="40218" cy="196516"/>
            </a:xfrm>
            <a:custGeom>
              <a:avLst/>
              <a:gdLst/>
              <a:ahLst/>
              <a:cxnLst/>
              <a:rect l="l" t="t" r="r" b="b"/>
              <a:pathLst>
                <a:path w="1539" h="7520" extrusionOk="0">
                  <a:moveTo>
                    <a:pt x="0" y="0"/>
                  </a:moveTo>
                  <a:lnTo>
                    <a:pt x="0" y="7520"/>
                  </a:lnTo>
                  <a:cubicBezTo>
                    <a:pt x="1125" y="7520"/>
                    <a:pt x="1539" y="5981"/>
                    <a:pt x="1539" y="4077"/>
                  </a:cubicBezTo>
                  <a:cubicBezTo>
                    <a:pt x="1539" y="183"/>
                    <a:pt x="846" y="0"/>
                    <a:pt x="0" y="0"/>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5" name="Google Shape;15525;p73"/>
            <p:cNvSpPr/>
            <p:nvPr/>
          </p:nvSpPr>
          <p:spPr>
            <a:xfrm>
              <a:off x="4893442" y="2424721"/>
              <a:ext cx="197039" cy="217396"/>
            </a:xfrm>
            <a:custGeom>
              <a:avLst/>
              <a:gdLst/>
              <a:ahLst/>
              <a:cxnLst/>
              <a:rect l="l" t="t" r="r" b="b"/>
              <a:pathLst>
                <a:path w="7540" h="8319" extrusionOk="0">
                  <a:moveTo>
                    <a:pt x="1" y="1"/>
                  </a:moveTo>
                  <a:cubicBezTo>
                    <a:pt x="1126" y="1491"/>
                    <a:pt x="4472" y="5934"/>
                    <a:pt x="4847" y="6434"/>
                  </a:cubicBezTo>
                  <a:cubicBezTo>
                    <a:pt x="5299" y="7050"/>
                    <a:pt x="7540" y="8319"/>
                    <a:pt x="7540" y="8319"/>
                  </a:cubicBezTo>
                  <a:cubicBezTo>
                    <a:pt x="7540" y="8319"/>
                    <a:pt x="6646" y="3857"/>
                    <a:pt x="6376" y="3857"/>
                  </a:cubicBezTo>
                  <a:cubicBezTo>
                    <a:pt x="6107" y="3857"/>
                    <a:pt x="5530" y="3722"/>
                    <a:pt x="5155" y="2742"/>
                  </a:cubicBezTo>
                  <a:cubicBezTo>
                    <a:pt x="4972" y="2270"/>
                    <a:pt x="4367" y="1107"/>
                    <a:pt x="3770"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6" name="Google Shape;15526;p73"/>
            <p:cNvSpPr/>
            <p:nvPr/>
          </p:nvSpPr>
          <p:spPr>
            <a:xfrm>
              <a:off x="4949000" y="2424721"/>
              <a:ext cx="117858" cy="116133"/>
            </a:xfrm>
            <a:custGeom>
              <a:avLst/>
              <a:gdLst/>
              <a:ahLst/>
              <a:cxnLst/>
              <a:rect l="l" t="t" r="r" b="b"/>
              <a:pathLst>
                <a:path w="4510" h="4444" extrusionOk="0">
                  <a:moveTo>
                    <a:pt x="0" y="1"/>
                  </a:moveTo>
                  <a:cubicBezTo>
                    <a:pt x="1462" y="2751"/>
                    <a:pt x="1673" y="2482"/>
                    <a:pt x="2914" y="3905"/>
                  </a:cubicBezTo>
                  <a:cubicBezTo>
                    <a:pt x="3183" y="4213"/>
                    <a:pt x="3818" y="4367"/>
                    <a:pt x="4510" y="4444"/>
                  </a:cubicBezTo>
                  <a:cubicBezTo>
                    <a:pt x="4406" y="4095"/>
                    <a:pt x="4312" y="3866"/>
                    <a:pt x="4254" y="3866"/>
                  </a:cubicBezTo>
                  <a:cubicBezTo>
                    <a:pt x="4253" y="3866"/>
                    <a:pt x="4252" y="3866"/>
                    <a:pt x="4250" y="3867"/>
                  </a:cubicBezTo>
                  <a:cubicBezTo>
                    <a:pt x="3981" y="3867"/>
                    <a:pt x="3404" y="3722"/>
                    <a:pt x="3029" y="2742"/>
                  </a:cubicBezTo>
                  <a:cubicBezTo>
                    <a:pt x="2846" y="2280"/>
                    <a:pt x="2241" y="1107"/>
                    <a:pt x="1644"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7" name="Google Shape;15527;p73"/>
            <p:cNvSpPr/>
            <p:nvPr/>
          </p:nvSpPr>
          <p:spPr>
            <a:xfrm>
              <a:off x="4888921" y="2424721"/>
              <a:ext cx="83964" cy="298825"/>
            </a:xfrm>
            <a:custGeom>
              <a:avLst/>
              <a:gdLst/>
              <a:ahLst/>
              <a:cxnLst/>
              <a:rect l="l" t="t" r="r" b="b"/>
              <a:pathLst>
                <a:path w="3213" h="11435" extrusionOk="0">
                  <a:moveTo>
                    <a:pt x="107" y="1"/>
                  </a:moveTo>
                  <a:cubicBezTo>
                    <a:pt x="212" y="1357"/>
                    <a:pt x="664" y="3213"/>
                    <a:pt x="87" y="6386"/>
                  </a:cubicBezTo>
                  <a:cubicBezTo>
                    <a:pt x="1" y="6838"/>
                    <a:pt x="20" y="7867"/>
                    <a:pt x="20" y="8617"/>
                  </a:cubicBezTo>
                  <a:cubicBezTo>
                    <a:pt x="20" y="10175"/>
                    <a:pt x="20" y="11434"/>
                    <a:pt x="1280" y="11434"/>
                  </a:cubicBezTo>
                  <a:cubicBezTo>
                    <a:pt x="2549" y="11434"/>
                    <a:pt x="2549" y="10175"/>
                    <a:pt x="2549" y="8617"/>
                  </a:cubicBezTo>
                  <a:cubicBezTo>
                    <a:pt x="2549" y="7425"/>
                    <a:pt x="2222" y="5723"/>
                    <a:pt x="2357" y="4886"/>
                  </a:cubicBezTo>
                  <a:cubicBezTo>
                    <a:pt x="2376" y="4780"/>
                    <a:pt x="2953" y="1674"/>
                    <a:pt x="3213"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8" name="Google Shape;15528;p73"/>
            <p:cNvSpPr/>
            <p:nvPr/>
          </p:nvSpPr>
          <p:spPr>
            <a:xfrm>
              <a:off x="4906770" y="2424721"/>
              <a:ext cx="66115" cy="298851"/>
            </a:xfrm>
            <a:custGeom>
              <a:avLst/>
              <a:gdLst/>
              <a:ahLst/>
              <a:cxnLst/>
              <a:rect l="l" t="t" r="r" b="b"/>
              <a:pathLst>
                <a:path w="2530" h="11436" extrusionOk="0">
                  <a:moveTo>
                    <a:pt x="1087" y="1"/>
                  </a:moveTo>
                  <a:cubicBezTo>
                    <a:pt x="828" y="1684"/>
                    <a:pt x="1001" y="4780"/>
                    <a:pt x="981" y="4886"/>
                  </a:cubicBezTo>
                  <a:cubicBezTo>
                    <a:pt x="847" y="5713"/>
                    <a:pt x="1385" y="7934"/>
                    <a:pt x="1385" y="9127"/>
                  </a:cubicBezTo>
                  <a:cubicBezTo>
                    <a:pt x="1385" y="10319"/>
                    <a:pt x="828" y="11031"/>
                    <a:pt x="1" y="11309"/>
                  </a:cubicBezTo>
                  <a:cubicBezTo>
                    <a:pt x="168" y="11389"/>
                    <a:pt x="351" y="11436"/>
                    <a:pt x="543" y="11436"/>
                  </a:cubicBezTo>
                  <a:cubicBezTo>
                    <a:pt x="561" y="11436"/>
                    <a:pt x="579" y="11435"/>
                    <a:pt x="597" y="11434"/>
                  </a:cubicBezTo>
                  <a:cubicBezTo>
                    <a:pt x="1856" y="11434"/>
                    <a:pt x="1856" y="10175"/>
                    <a:pt x="1856" y="8617"/>
                  </a:cubicBezTo>
                  <a:cubicBezTo>
                    <a:pt x="1866" y="7425"/>
                    <a:pt x="1539" y="5723"/>
                    <a:pt x="1674" y="4886"/>
                  </a:cubicBezTo>
                  <a:cubicBezTo>
                    <a:pt x="1693" y="4780"/>
                    <a:pt x="2270" y="1674"/>
                    <a:pt x="2530"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9" name="Google Shape;15529;p73"/>
            <p:cNvSpPr/>
            <p:nvPr/>
          </p:nvSpPr>
          <p:spPr>
            <a:xfrm>
              <a:off x="4889183" y="2583293"/>
              <a:ext cx="66115" cy="82448"/>
            </a:xfrm>
            <a:custGeom>
              <a:avLst/>
              <a:gdLst/>
              <a:ahLst/>
              <a:cxnLst/>
              <a:rect l="l" t="t" r="r" b="b"/>
              <a:pathLst>
                <a:path w="2530" h="3155" extrusionOk="0">
                  <a:moveTo>
                    <a:pt x="135" y="433"/>
                  </a:moveTo>
                  <a:lnTo>
                    <a:pt x="135" y="433"/>
                  </a:lnTo>
                  <a:cubicBezTo>
                    <a:pt x="520" y="510"/>
                    <a:pt x="914" y="549"/>
                    <a:pt x="1308" y="549"/>
                  </a:cubicBezTo>
                  <a:cubicBezTo>
                    <a:pt x="1664" y="549"/>
                    <a:pt x="2020" y="510"/>
                    <a:pt x="2366" y="433"/>
                  </a:cubicBezTo>
                  <a:lnTo>
                    <a:pt x="2366" y="433"/>
                  </a:lnTo>
                  <a:lnTo>
                    <a:pt x="2356" y="453"/>
                  </a:lnTo>
                  <a:cubicBezTo>
                    <a:pt x="2049" y="982"/>
                    <a:pt x="1664" y="1462"/>
                    <a:pt x="1222" y="1885"/>
                  </a:cubicBezTo>
                  <a:cubicBezTo>
                    <a:pt x="1058" y="1741"/>
                    <a:pt x="904" y="1578"/>
                    <a:pt x="770" y="1405"/>
                  </a:cubicBezTo>
                  <a:cubicBezTo>
                    <a:pt x="520" y="1107"/>
                    <a:pt x="308" y="780"/>
                    <a:pt x="135" y="433"/>
                  </a:cubicBezTo>
                  <a:close/>
                  <a:moveTo>
                    <a:pt x="125" y="1"/>
                  </a:moveTo>
                  <a:cubicBezTo>
                    <a:pt x="106" y="106"/>
                    <a:pt x="87" y="212"/>
                    <a:pt x="68" y="328"/>
                  </a:cubicBezTo>
                  <a:cubicBezTo>
                    <a:pt x="39" y="578"/>
                    <a:pt x="20" y="837"/>
                    <a:pt x="10" y="1087"/>
                  </a:cubicBezTo>
                  <a:cubicBezTo>
                    <a:pt x="260" y="1491"/>
                    <a:pt x="558" y="1847"/>
                    <a:pt x="895" y="2174"/>
                  </a:cubicBezTo>
                  <a:cubicBezTo>
                    <a:pt x="625" y="2395"/>
                    <a:pt x="327" y="2568"/>
                    <a:pt x="0" y="2703"/>
                  </a:cubicBezTo>
                  <a:cubicBezTo>
                    <a:pt x="10" y="2857"/>
                    <a:pt x="10" y="3001"/>
                    <a:pt x="10" y="3155"/>
                  </a:cubicBezTo>
                  <a:cubicBezTo>
                    <a:pt x="452" y="2991"/>
                    <a:pt x="866" y="2751"/>
                    <a:pt x="1231" y="2453"/>
                  </a:cubicBezTo>
                  <a:cubicBezTo>
                    <a:pt x="1616" y="2751"/>
                    <a:pt x="2058" y="2962"/>
                    <a:pt x="2529" y="3078"/>
                  </a:cubicBezTo>
                  <a:lnTo>
                    <a:pt x="2529" y="2635"/>
                  </a:lnTo>
                  <a:cubicBezTo>
                    <a:pt x="2183" y="2539"/>
                    <a:pt x="1847" y="2376"/>
                    <a:pt x="1558" y="2155"/>
                  </a:cubicBezTo>
                  <a:cubicBezTo>
                    <a:pt x="1693" y="2030"/>
                    <a:pt x="1818" y="1895"/>
                    <a:pt x="1943" y="1751"/>
                  </a:cubicBezTo>
                  <a:cubicBezTo>
                    <a:pt x="2126" y="1549"/>
                    <a:pt x="2289" y="1328"/>
                    <a:pt x="2443" y="1107"/>
                  </a:cubicBezTo>
                  <a:cubicBezTo>
                    <a:pt x="2404" y="731"/>
                    <a:pt x="2366" y="347"/>
                    <a:pt x="2337" y="1"/>
                  </a:cubicBezTo>
                  <a:cubicBezTo>
                    <a:pt x="1998" y="86"/>
                    <a:pt x="1645" y="116"/>
                    <a:pt x="1318" y="116"/>
                  </a:cubicBezTo>
                  <a:cubicBezTo>
                    <a:pt x="801" y="116"/>
                    <a:pt x="349" y="42"/>
                    <a:pt x="125"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0" name="Google Shape;15530;p73"/>
            <p:cNvSpPr/>
            <p:nvPr/>
          </p:nvSpPr>
          <p:spPr>
            <a:xfrm>
              <a:off x="5000246" y="2503641"/>
              <a:ext cx="38728" cy="71891"/>
            </a:xfrm>
            <a:custGeom>
              <a:avLst/>
              <a:gdLst/>
              <a:ahLst/>
              <a:cxnLst/>
              <a:rect l="l" t="t" r="r" b="b"/>
              <a:pathLst>
                <a:path w="1482" h="2751" extrusionOk="0">
                  <a:moveTo>
                    <a:pt x="1193" y="0"/>
                  </a:moveTo>
                  <a:cubicBezTo>
                    <a:pt x="1184" y="10"/>
                    <a:pt x="1174" y="29"/>
                    <a:pt x="1174" y="39"/>
                  </a:cubicBezTo>
                  <a:cubicBezTo>
                    <a:pt x="1174" y="39"/>
                    <a:pt x="1010" y="520"/>
                    <a:pt x="770" y="1068"/>
                  </a:cubicBezTo>
                  <a:cubicBezTo>
                    <a:pt x="491" y="1674"/>
                    <a:pt x="232" y="2135"/>
                    <a:pt x="1" y="2404"/>
                  </a:cubicBezTo>
                  <a:lnTo>
                    <a:pt x="260" y="2751"/>
                  </a:lnTo>
                  <a:cubicBezTo>
                    <a:pt x="799" y="2183"/>
                    <a:pt x="1289" y="972"/>
                    <a:pt x="1482" y="433"/>
                  </a:cubicBezTo>
                  <a:cubicBezTo>
                    <a:pt x="1366" y="298"/>
                    <a:pt x="1270" y="154"/>
                    <a:pt x="119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1" name="Google Shape;15531;p73"/>
            <p:cNvSpPr/>
            <p:nvPr/>
          </p:nvSpPr>
          <p:spPr>
            <a:xfrm>
              <a:off x="5019087" y="2553528"/>
              <a:ext cx="51690" cy="47143"/>
            </a:xfrm>
            <a:custGeom>
              <a:avLst/>
              <a:gdLst/>
              <a:ahLst/>
              <a:cxnLst/>
              <a:rect l="l" t="t" r="r" b="b"/>
              <a:pathLst>
                <a:path w="1978" h="1804" extrusionOk="0">
                  <a:moveTo>
                    <a:pt x="1705" y="0"/>
                  </a:moveTo>
                  <a:cubicBezTo>
                    <a:pt x="1633" y="0"/>
                    <a:pt x="1561" y="36"/>
                    <a:pt x="1520" y="120"/>
                  </a:cubicBezTo>
                  <a:cubicBezTo>
                    <a:pt x="1520" y="130"/>
                    <a:pt x="1039" y="1178"/>
                    <a:pt x="1" y="1447"/>
                  </a:cubicBezTo>
                  <a:lnTo>
                    <a:pt x="39" y="1505"/>
                  </a:lnTo>
                  <a:cubicBezTo>
                    <a:pt x="126" y="1611"/>
                    <a:pt x="222" y="1717"/>
                    <a:pt x="328" y="1803"/>
                  </a:cubicBezTo>
                  <a:cubicBezTo>
                    <a:pt x="1414" y="1399"/>
                    <a:pt x="1886" y="342"/>
                    <a:pt x="1915" y="293"/>
                  </a:cubicBezTo>
                  <a:cubicBezTo>
                    <a:pt x="1977" y="125"/>
                    <a:pt x="1840" y="0"/>
                    <a:pt x="170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2" name="Google Shape;15532;p73"/>
            <p:cNvSpPr/>
            <p:nvPr/>
          </p:nvSpPr>
          <p:spPr>
            <a:xfrm>
              <a:off x="5056039" y="2522222"/>
              <a:ext cx="111089" cy="160506"/>
            </a:xfrm>
            <a:custGeom>
              <a:avLst/>
              <a:gdLst/>
              <a:ahLst/>
              <a:cxnLst/>
              <a:rect l="l" t="t" r="r" b="b"/>
              <a:pathLst>
                <a:path w="4251" h="6142" extrusionOk="0">
                  <a:moveTo>
                    <a:pt x="1347" y="1"/>
                  </a:moveTo>
                  <a:lnTo>
                    <a:pt x="183" y="20"/>
                  </a:lnTo>
                  <a:cubicBezTo>
                    <a:pt x="97" y="20"/>
                    <a:pt x="29" y="88"/>
                    <a:pt x="29" y="164"/>
                  </a:cubicBezTo>
                  <a:cubicBezTo>
                    <a:pt x="0" y="1491"/>
                    <a:pt x="174" y="2809"/>
                    <a:pt x="539" y="4088"/>
                  </a:cubicBezTo>
                  <a:cubicBezTo>
                    <a:pt x="568" y="4165"/>
                    <a:pt x="616" y="4232"/>
                    <a:pt x="683" y="4280"/>
                  </a:cubicBezTo>
                  <a:lnTo>
                    <a:pt x="3068" y="6011"/>
                  </a:lnTo>
                  <a:cubicBezTo>
                    <a:pt x="3191" y="6098"/>
                    <a:pt x="3335" y="6141"/>
                    <a:pt x="3478" y="6141"/>
                  </a:cubicBezTo>
                  <a:cubicBezTo>
                    <a:pt x="3604" y="6141"/>
                    <a:pt x="3729" y="6107"/>
                    <a:pt x="3837" y="6040"/>
                  </a:cubicBezTo>
                  <a:cubicBezTo>
                    <a:pt x="4174" y="5819"/>
                    <a:pt x="4251" y="5357"/>
                    <a:pt x="4001" y="5049"/>
                  </a:cubicBezTo>
                  <a:cubicBezTo>
                    <a:pt x="3568" y="4511"/>
                    <a:pt x="2818" y="3722"/>
                    <a:pt x="2222" y="2818"/>
                  </a:cubicBezTo>
                  <a:cubicBezTo>
                    <a:pt x="1674" y="1982"/>
                    <a:pt x="1606" y="943"/>
                    <a:pt x="1674" y="366"/>
                  </a:cubicBezTo>
                  <a:cubicBezTo>
                    <a:pt x="1693" y="174"/>
                    <a:pt x="1539" y="1"/>
                    <a:pt x="1347" y="1"/>
                  </a:cubicBezTo>
                  <a:close/>
                </a:path>
              </a:pathLst>
            </a:custGeom>
            <a:solidFill>
              <a:srgbClr val="BFC8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3" name="Google Shape;15533;p73"/>
            <p:cNvSpPr/>
            <p:nvPr/>
          </p:nvSpPr>
          <p:spPr>
            <a:xfrm>
              <a:off x="5056535" y="2522483"/>
              <a:ext cx="109103" cy="149791"/>
            </a:xfrm>
            <a:custGeom>
              <a:avLst/>
              <a:gdLst/>
              <a:ahLst/>
              <a:cxnLst/>
              <a:rect l="l" t="t" r="r" b="b"/>
              <a:pathLst>
                <a:path w="4175" h="5732" extrusionOk="0">
                  <a:moveTo>
                    <a:pt x="1328" y="1"/>
                  </a:moveTo>
                  <a:lnTo>
                    <a:pt x="164" y="10"/>
                  </a:lnTo>
                  <a:cubicBezTo>
                    <a:pt x="78" y="10"/>
                    <a:pt x="10" y="78"/>
                    <a:pt x="10" y="164"/>
                  </a:cubicBezTo>
                  <a:cubicBezTo>
                    <a:pt x="1" y="328"/>
                    <a:pt x="1" y="491"/>
                    <a:pt x="10" y="654"/>
                  </a:cubicBezTo>
                  <a:cubicBezTo>
                    <a:pt x="10" y="654"/>
                    <a:pt x="170" y="611"/>
                    <a:pt x="367" y="611"/>
                  </a:cubicBezTo>
                  <a:cubicBezTo>
                    <a:pt x="660" y="611"/>
                    <a:pt x="1038" y="707"/>
                    <a:pt x="1107" y="1183"/>
                  </a:cubicBezTo>
                  <a:cubicBezTo>
                    <a:pt x="1222" y="1982"/>
                    <a:pt x="1530" y="4001"/>
                    <a:pt x="4078" y="5732"/>
                  </a:cubicBezTo>
                  <a:cubicBezTo>
                    <a:pt x="4174" y="5501"/>
                    <a:pt x="4136" y="5241"/>
                    <a:pt x="3982" y="5049"/>
                  </a:cubicBezTo>
                  <a:cubicBezTo>
                    <a:pt x="3549" y="4511"/>
                    <a:pt x="2799" y="3722"/>
                    <a:pt x="2203" y="2818"/>
                  </a:cubicBezTo>
                  <a:cubicBezTo>
                    <a:pt x="1655" y="1972"/>
                    <a:pt x="1587" y="933"/>
                    <a:pt x="1655" y="356"/>
                  </a:cubicBezTo>
                  <a:cubicBezTo>
                    <a:pt x="1674" y="164"/>
                    <a:pt x="1520" y="1"/>
                    <a:pt x="1328"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4" name="Google Shape;15534;p73"/>
          <p:cNvGrpSpPr/>
          <p:nvPr/>
        </p:nvGrpSpPr>
        <p:grpSpPr>
          <a:xfrm>
            <a:off x="6625609" y="2446777"/>
            <a:ext cx="364130" cy="316726"/>
            <a:chOff x="6625609" y="2446777"/>
            <a:chExt cx="364130" cy="316726"/>
          </a:xfrm>
        </p:grpSpPr>
        <p:sp>
          <p:nvSpPr>
            <p:cNvPr id="15535" name="Google Shape;15535;p73"/>
            <p:cNvSpPr/>
            <p:nvPr/>
          </p:nvSpPr>
          <p:spPr>
            <a:xfrm>
              <a:off x="6657255" y="2495096"/>
              <a:ext cx="265140" cy="240497"/>
            </a:xfrm>
            <a:custGeom>
              <a:avLst/>
              <a:gdLst/>
              <a:ahLst/>
              <a:cxnLst/>
              <a:rect l="l" t="t" r="r" b="b"/>
              <a:pathLst>
                <a:path w="10146" h="9203" extrusionOk="0">
                  <a:moveTo>
                    <a:pt x="1232" y="0"/>
                  </a:moveTo>
                  <a:lnTo>
                    <a:pt x="1" y="808"/>
                  </a:lnTo>
                  <a:lnTo>
                    <a:pt x="1376" y="9203"/>
                  </a:lnTo>
                  <a:lnTo>
                    <a:pt x="10146" y="9203"/>
                  </a:lnTo>
                  <a:lnTo>
                    <a:pt x="1232"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6" name="Google Shape;15536;p73"/>
            <p:cNvSpPr/>
            <p:nvPr/>
          </p:nvSpPr>
          <p:spPr>
            <a:xfrm>
              <a:off x="6693187" y="2495096"/>
              <a:ext cx="264905" cy="240497"/>
            </a:xfrm>
            <a:custGeom>
              <a:avLst/>
              <a:gdLst/>
              <a:ahLst/>
              <a:cxnLst/>
              <a:rect l="l" t="t" r="r" b="b"/>
              <a:pathLst>
                <a:path w="10137" h="9203" extrusionOk="0">
                  <a:moveTo>
                    <a:pt x="8905" y="0"/>
                  </a:moveTo>
                  <a:lnTo>
                    <a:pt x="1" y="9203"/>
                  </a:lnTo>
                  <a:lnTo>
                    <a:pt x="8771" y="9203"/>
                  </a:lnTo>
                  <a:lnTo>
                    <a:pt x="10136" y="808"/>
                  </a:lnTo>
                  <a:lnTo>
                    <a:pt x="890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7" name="Google Shape;15537;p73"/>
            <p:cNvSpPr/>
            <p:nvPr/>
          </p:nvSpPr>
          <p:spPr>
            <a:xfrm>
              <a:off x="6693187" y="2617213"/>
              <a:ext cx="229208" cy="118380"/>
            </a:xfrm>
            <a:custGeom>
              <a:avLst/>
              <a:gdLst/>
              <a:ahLst/>
              <a:cxnLst/>
              <a:rect l="l" t="t" r="r" b="b"/>
              <a:pathLst>
                <a:path w="8771" h="4530" extrusionOk="0">
                  <a:moveTo>
                    <a:pt x="4386" y="1"/>
                  </a:moveTo>
                  <a:lnTo>
                    <a:pt x="1" y="4530"/>
                  </a:lnTo>
                  <a:lnTo>
                    <a:pt x="8771" y="4530"/>
                  </a:lnTo>
                  <a:lnTo>
                    <a:pt x="4386" y="1"/>
                  </a:lnTo>
                  <a:close/>
                </a:path>
              </a:pathLst>
            </a:custGeom>
            <a:solidFill>
              <a:srgbClr val="D7DF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8" name="Google Shape;15538;p73"/>
            <p:cNvSpPr/>
            <p:nvPr/>
          </p:nvSpPr>
          <p:spPr>
            <a:xfrm>
              <a:off x="6693187" y="2707945"/>
              <a:ext cx="229208" cy="55558"/>
            </a:xfrm>
            <a:custGeom>
              <a:avLst/>
              <a:gdLst/>
              <a:ahLst/>
              <a:cxnLst/>
              <a:rect l="l" t="t" r="r" b="b"/>
              <a:pathLst>
                <a:path w="8771" h="2126" extrusionOk="0">
                  <a:moveTo>
                    <a:pt x="4386" y="0"/>
                  </a:moveTo>
                  <a:cubicBezTo>
                    <a:pt x="1963" y="0"/>
                    <a:pt x="1" y="481"/>
                    <a:pt x="1" y="1058"/>
                  </a:cubicBezTo>
                  <a:cubicBezTo>
                    <a:pt x="1" y="1645"/>
                    <a:pt x="1963" y="2125"/>
                    <a:pt x="4386" y="2125"/>
                  </a:cubicBezTo>
                  <a:cubicBezTo>
                    <a:pt x="6809" y="2125"/>
                    <a:pt x="8771" y="1645"/>
                    <a:pt x="8771" y="1058"/>
                  </a:cubicBezTo>
                  <a:cubicBezTo>
                    <a:pt x="8771" y="481"/>
                    <a:pt x="6809" y="0"/>
                    <a:pt x="43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9" name="Google Shape;15539;p73"/>
            <p:cNvSpPr/>
            <p:nvPr/>
          </p:nvSpPr>
          <p:spPr>
            <a:xfrm>
              <a:off x="6625609" y="2446777"/>
              <a:ext cx="61829" cy="67187"/>
            </a:xfrm>
            <a:custGeom>
              <a:avLst/>
              <a:gdLst/>
              <a:ahLst/>
              <a:cxnLst/>
              <a:rect l="l" t="t" r="r" b="b"/>
              <a:pathLst>
                <a:path w="2366" h="2571" extrusionOk="0">
                  <a:moveTo>
                    <a:pt x="935" y="1"/>
                  </a:moveTo>
                  <a:cubicBezTo>
                    <a:pt x="846" y="1"/>
                    <a:pt x="755" y="27"/>
                    <a:pt x="673" y="80"/>
                  </a:cubicBezTo>
                  <a:lnTo>
                    <a:pt x="279" y="340"/>
                  </a:lnTo>
                  <a:cubicBezTo>
                    <a:pt x="58" y="474"/>
                    <a:pt x="0" y="772"/>
                    <a:pt x="144" y="984"/>
                  </a:cubicBezTo>
                  <a:lnTo>
                    <a:pt x="1193" y="2571"/>
                  </a:lnTo>
                  <a:lnTo>
                    <a:pt x="2366" y="1801"/>
                  </a:lnTo>
                  <a:lnTo>
                    <a:pt x="1318" y="215"/>
                  </a:lnTo>
                  <a:cubicBezTo>
                    <a:pt x="1233" y="75"/>
                    <a:pt x="1087" y="1"/>
                    <a:pt x="9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0" name="Google Shape;15540;p73"/>
            <p:cNvSpPr/>
            <p:nvPr/>
          </p:nvSpPr>
          <p:spPr>
            <a:xfrm>
              <a:off x="6635409" y="2446777"/>
              <a:ext cx="52030" cy="56629"/>
            </a:xfrm>
            <a:custGeom>
              <a:avLst/>
              <a:gdLst/>
              <a:ahLst/>
              <a:cxnLst/>
              <a:rect l="l" t="t" r="r" b="b"/>
              <a:pathLst>
                <a:path w="1991" h="2167" extrusionOk="0">
                  <a:moveTo>
                    <a:pt x="561" y="1"/>
                  </a:moveTo>
                  <a:cubicBezTo>
                    <a:pt x="471" y="1"/>
                    <a:pt x="380" y="27"/>
                    <a:pt x="298" y="80"/>
                  </a:cubicBezTo>
                  <a:lnTo>
                    <a:pt x="0" y="272"/>
                  </a:lnTo>
                  <a:cubicBezTo>
                    <a:pt x="135" y="292"/>
                    <a:pt x="241" y="369"/>
                    <a:pt x="318" y="474"/>
                  </a:cubicBezTo>
                  <a:lnTo>
                    <a:pt x="1423" y="2167"/>
                  </a:lnTo>
                  <a:lnTo>
                    <a:pt x="1991" y="1801"/>
                  </a:lnTo>
                  <a:lnTo>
                    <a:pt x="952" y="215"/>
                  </a:lnTo>
                  <a:cubicBezTo>
                    <a:pt x="861" y="75"/>
                    <a:pt x="713" y="1"/>
                    <a:pt x="561"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1" name="Google Shape;15541;p73"/>
            <p:cNvSpPr/>
            <p:nvPr/>
          </p:nvSpPr>
          <p:spPr>
            <a:xfrm>
              <a:off x="6632769" y="2475862"/>
              <a:ext cx="72256" cy="50462"/>
            </a:xfrm>
            <a:custGeom>
              <a:avLst/>
              <a:gdLst/>
              <a:ahLst/>
              <a:cxnLst/>
              <a:rect l="l" t="t" r="r" b="b"/>
              <a:pathLst>
                <a:path w="2765" h="1931" extrusionOk="0">
                  <a:moveTo>
                    <a:pt x="2551" y="0"/>
                  </a:moveTo>
                  <a:cubicBezTo>
                    <a:pt x="2536" y="0"/>
                    <a:pt x="2520" y="2"/>
                    <a:pt x="2505" y="6"/>
                  </a:cubicBezTo>
                  <a:lnTo>
                    <a:pt x="1784" y="111"/>
                  </a:lnTo>
                  <a:cubicBezTo>
                    <a:pt x="1755" y="121"/>
                    <a:pt x="1726" y="131"/>
                    <a:pt x="1707" y="140"/>
                  </a:cubicBezTo>
                  <a:lnTo>
                    <a:pt x="553" y="900"/>
                  </a:lnTo>
                  <a:cubicBezTo>
                    <a:pt x="524" y="919"/>
                    <a:pt x="505" y="938"/>
                    <a:pt x="496" y="967"/>
                  </a:cubicBezTo>
                  <a:lnTo>
                    <a:pt x="101" y="1583"/>
                  </a:lnTo>
                  <a:cubicBezTo>
                    <a:pt x="0" y="1744"/>
                    <a:pt x="140" y="1901"/>
                    <a:pt x="282" y="1901"/>
                  </a:cubicBezTo>
                  <a:cubicBezTo>
                    <a:pt x="343" y="1901"/>
                    <a:pt x="404" y="1873"/>
                    <a:pt x="447" y="1804"/>
                  </a:cubicBezTo>
                  <a:lnTo>
                    <a:pt x="553" y="1640"/>
                  </a:lnTo>
                  <a:lnTo>
                    <a:pt x="611" y="1871"/>
                  </a:lnTo>
                  <a:cubicBezTo>
                    <a:pt x="618" y="1906"/>
                    <a:pt x="650" y="1931"/>
                    <a:pt x="686" y="1931"/>
                  </a:cubicBezTo>
                  <a:cubicBezTo>
                    <a:pt x="699" y="1931"/>
                    <a:pt x="713" y="1927"/>
                    <a:pt x="726" y="1919"/>
                  </a:cubicBezTo>
                  <a:lnTo>
                    <a:pt x="2573" y="708"/>
                  </a:lnTo>
                  <a:cubicBezTo>
                    <a:pt x="2611" y="679"/>
                    <a:pt x="2611" y="611"/>
                    <a:pt x="2573" y="583"/>
                  </a:cubicBezTo>
                  <a:lnTo>
                    <a:pt x="2380" y="438"/>
                  </a:lnTo>
                  <a:lnTo>
                    <a:pt x="2563" y="410"/>
                  </a:lnTo>
                  <a:cubicBezTo>
                    <a:pt x="2678" y="400"/>
                    <a:pt x="2765" y="294"/>
                    <a:pt x="2746" y="179"/>
                  </a:cubicBezTo>
                  <a:cubicBezTo>
                    <a:pt x="2737" y="79"/>
                    <a:pt x="2649" y="0"/>
                    <a:pt x="25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2" name="Google Shape;15542;p73"/>
            <p:cNvSpPr/>
            <p:nvPr/>
          </p:nvSpPr>
          <p:spPr>
            <a:xfrm>
              <a:off x="6663057" y="2475941"/>
              <a:ext cx="43667" cy="33998"/>
            </a:xfrm>
            <a:custGeom>
              <a:avLst/>
              <a:gdLst/>
              <a:ahLst/>
              <a:cxnLst/>
              <a:rect l="l" t="t" r="r" b="b"/>
              <a:pathLst>
                <a:path w="1671" h="1301" extrusionOk="0">
                  <a:moveTo>
                    <a:pt x="1392" y="0"/>
                  </a:moveTo>
                  <a:cubicBezTo>
                    <a:pt x="1380" y="0"/>
                    <a:pt x="1368" y="1"/>
                    <a:pt x="1356" y="3"/>
                  </a:cubicBezTo>
                  <a:lnTo>
                    <a:pt x="635" y="108"/>
                  </a:lnTo>
                  <a:cubicBezTo>
                    <a:pt x="606" y="118"/>
                    <a:pt x="577" y="128"/>
                    <a:pt x="548" y="137"/>
                  </a:cubicBezTo>
                  <a:lnTo>
                    <a:pt x="0" y="503"/>
                  </a:lnTo>
                  <a:lnTo>
                    <a:pt x="529" y="1301"/>
                  </a:lnTo>
                  <a:lnTo>
                    <a:pt x="1423" y="705"/>
                  </a:lnTo>
                  <a:cubicBezTo>
                    <a:pt x="1471" y="676"/>
                    <a:pt x="1471" y="608"/>
                    <a:pt x="1423" y="580"/>
                  </a:cubicBezTo>
                  <a:lnTo>
                    <a:pt x="1231" y="435"/>
                  </a:lnTo>
                  <a:lnTo>
                    <a:pt x="1414" y="407"/>
                  </a:lnTo>
                  <a:cubicBezTo>
                    <a:pt x="1670" y="361"/>
                    <a:pt x="1630" y="0"/>
                    <a:pt x="1392"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3" name="Google Shape;15543;p73"/>
            <p:cNvSpPr/>
            <p:nvPr/>
          </p:nvSpPr>
          <p:spPr>
            <a:xfrm>
              <a:off x="6927910" y="2446777"/>
              <a:ext cx="61829" cy="67187"/>
            </a:xfrm>
            <a:custGeom>
              <a:avLst/>
              <a:gdLst/>
              <a:ahLst/>
              <a:cxnLst/>
              <a:rect l="l" t="t" r="r" b="b"/>
              <a:pathLst>
                <a:path w="2366" h="2571" extrusionOk="0">
                  <a:moveTo>
                    <a:pt x="1435" y="1"/>
                  </a:moveTo>
                  <a:cubicBezTo>
                    <a:pt x="1283" y="1"/>
                    <a:pt x="1133" y="75"/>
                    <a:pt x="1048" y="215"/>
                  </a:cubicBezTo>
                  <a:lnTo>
                    <a:pt x="0" y="1801"/>
                  </a:lnTo>
                  <a:lnTo>
                    <a:pt x="1183" y="2571"/>
                  </a:lnTo>
                  <a:lnTo>
                    <a:pt x="2222" y="984"/>
                  </a:lnTo>
                  <a:cubicBezTo>
                    <a:pt x="2366" y="772"/>
                    <a:pt x="2308" y="474"/>
                    <a:pt x="2087" y="340"/>
                  </a:cubicBezTo>
                  <a:lnTo>
                    <a:pt x="1693" y="80"/>
                  </a:lnTo>
                  <a:cubicBezTo>
                    <a:pt x="1614" y="27"/>
                    <a:pt x="1524" y="1"/>
                    <a:pt x="1435"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4" name="Google Shape;15544;p73"/>
            <p:cNvSpPr/>
            <p:nvPr/>
          </p:nvSpPr>
          <p:spPr>
            <a:xfrm>
              <a:off x="6927910" y="2446777"/>
              <a:ext cx="52030" cy="56629"/>
            </a:xfrm>
            <a:custGeom>
              <a:avLst/>
              <a:gdLst/>
              <a:ahLst/>
              <a:cxnLst/>
              <a:rect l="l" t="t" r="r" b="b"/>
              <a:pathLst>
                <a:path w="1991" h="2167" extrusionOk="0">
                  <a:moveTo>
                    <a:pt x="1435" y="1"/>
                  </a:moveTo>
                  <a:cubicBezTo>
                    <a:pt x="1283" y="1"/>
                    <a:pt x="1133" y="75"/>
                    <a:pt x="1048" y="215"/>
                  </a:cubicBezTo>
                  <a:lnTo>
                    <a:pt x="0" y="1801"/>
                  </a:lnTo>
                  <a:lnTo>
                    <a:pt x="568" y="2167"/>
                  </a:lnTo>
                  <a:lnTo>
                    <a:pt x="1673" y="474"/>
                  </a:lnTo>
                  <a:cubicBezTo>
                    <a:pt x="1750" y="369"/>
                    <a:pt x="1866" y="292"/>
                    <a:pt x="1991" y="272"/>
                  </a:cubicBezTo>
                  <a:lnTo>
                    <a:pt x="1693" y="80"/>
                  </a:lnTo>
                  <a:cubicBezTo>
                    <a:pt x="1614" y="27"/>
                    <a:pt x="1524" y="1"/>
                    <a:pt x="1435"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5" name="Google Shape;15545;p73"/>
            <p:cNvSpPr/>
            <p:nvPr/>
          </p:nvSpPr>
          <p:spPr>
            <a:xfrm>
              <a:off x="6910322" y="2475862"/>
              <a:ext cx="72256" cy="50462"/>
            </a:xfrm>
            <a:custGeom>
              <a:avLst/>
              <a:gdLst/>
              <a:ahLst/>
              <a:cxnLst/>
              <a:rect l="l" t="t" r="r" b="b"/>
              <a:pathLst>
                <a:path w="2765" h="1931" extrusionOk="0">
                  <a:moveTo>
                    <a:pt x="215" y="0"/>
                  </a:moveTo>
                  <a:cubicBezTo>
                    <a:pt x="118" y="0"/>
                    <a:pt x="36" y="79"/>
                    <a:pt x="19" y="179"/>
                  </a:cubicBezTo>
                  <a:cubicBezTo>
                    <a:pt x="0" y="294"/>
                    <a:pt x="87" y="400"/>
                    <a:pt x="202" y="410"/>
                  </a:cubicBezTo>
                  <a:lnTo>
                    <a:pt x="385" y="438"/>
                  </a:lnTo>
                  <a:lnTo>
                    <a:pt x="202" y="583"/>
                  </a:lnTo>
                  <a:cubicBezTo>
                    <a:pt x="154" y="611"/>
                    <a:pt x="154" y="679"/>
                    <a:pt x="202" y="708"/>
                  </a:cubicBezTo>
                  <a:lnTo>
                    <a:pt x="2039" y="1919"/>
                  </a:lnTo>
                  <a:cubicBezTo>
                    <a:pt x="2052" y="1927"/>
                    <a:pt x="2066" y="1931"/>
                    <a:pt x="2079" y="1931"/>
                  </a:cubicBezTo>
                  <a:cubicBezTo>
                    <a:pt x="2115" y="1931"/>
                    <a:pt x="2147" y="1906"/>
                    <a:pt x="2154" y="1871"/>
                  </a:cubicBezTo>
                  <a:lnTo>
                    <a:pt x="2212" y="1640"/>
                  </a:lnTo>
                  <a:lnTo>
                    <a:pt x="2318" y="1804"/>
                  </a:lnTo>
                  <a:cubicBezTo>
                    <a:pt x="2361" y="1873"/>
                    <a:pt x="2422" y="1901"/>
                    <a:pt x="2483" y="1901"/>
                  </a:cubicBezTo>
                  <a:cubicBezTo>
                    <a:pt x="2625" y="1901"/>
                    <a:pt x="2765" y="1744"/>
                    <a:pt x="2664" y="1583"/>
                  </a:cubicBezTo>
                  <a:lnTo>
                    <a:pt x="2279" y="967"/>
                  </a:lnTo>
                  <a:cubicBezTo>
                    <a:pt x="2260" y="938"/>
                    <a:pt x="2241" y="919"/>
                    <a:pt x="2212" y="900"/>
                  </a:cubicBezTo>
                  <a:lnTo>
                    <a:pt x="1058" y="140"/>
                  </a:lnTo>
                  <a:cubicBezTo>
                    <a:pt x="1039" y="131"/>
                    <a:pt x="1010" y="121"/>
                    <a:pt x="981" y="111"/>
                  </a:cubicBezTo>
                  <a:lnTo>
                    <a:pt x="260" y="6"/>
                  </a:lnTo>
                  <a:cubicBezTo>
                    <a:pt x="245" y="2"/>
                    <a:pt x="230" y="0"/>
                    <a:pt x="215" y="0"/>
                  </a:cubicBezTo>
                  <a:close/>
                </a:path>
              </a:pathLst>
            </a:custGeom>
            <a:solidFill>
              <a:srgbClr val="C0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6" name="Google Shape;15546;p73"/>
            <p:cNvSpPr/>
            <p:nvPr/>
          </p:nvSpPr>
          <p:spPr>
            <a:xfrm>
              <a:off x="6908624" y="2475941"/>
              <a:ext cx="43694" cy="33998"/>
            </a:xfrm>
            <a:custGeom>
              <a:avLst/>
              <a:gdLst/>
              <a:ahLst/>
              <a:cxnLst/>
              <a:rect l="l" t="t" r="r" b="b"/>
              <a:pathLst>
                <a:path w="1672" h="1301" extrusionOk="0">
                  <a:moveTo>
                    <a:pt x="280" y="0"/>
                  </a:moveTo>
                  <a:cubicBezTo>
                    <a:pt x="50" y="0"/>
                    <a:pt x="1" y="361"/>
                    <a:pt x="258" y="407"/>
                  </a:cubicBezTo>
                  <a:lnTo>
                    <a:pt x="440" y="435"/>
                  </a:lnTo>
                  <a:lnTo>
                    <a:pt x="248" y="580"/>
                  </a:lnTo>
                  <a:cubicBezTo>
                    <a:pt x="200" y="608"/>
                    <a:pt x="200" y="676"/>
                    <a:pt x="248" y="705"/>
                  </a:cubicBezTo>
                  <a:lnTo>
                    <a:pt x="1152" y="1301"/>
                  </a:lnTo>
                  <a:lnTo>
                    <a:pt x="1671" y="503"/>
                  </a:lnTo>
                  <a:lnTo>
                    <a:pt x="1123" y="137"/>
                  </a:lnTo>
                  <a:cubicBezTo>
                    <a:pt x="1094" y="128"/>
                    <a:pt x="1075" y="118"/>
                    <a:pt x="1036" y="108"/>
                  </a:cubicBezTo>
                  <a:lnTo>
                    <a:pt x="315" y="3"/>
                  </a:lnTo>
                  <a:cubicBezTo>
                    <a:pt x="303" y="1"/>
                    <a:pt x="292" y="0"/>
                    <a:pt x="28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47" name="Google Shape;15547;p73"/>
          <p:cNvGrpSpPr/>
          <p:nvPr/>
        </p:nvGrpSpPr>
        <p:grpSpPr>
          <a:xfrm>
            <a:off x="5757644" y="2012350"/>
            <a:ext cx="360628" cy="298825"/>
            <a:chOff x="5757644" y="2012350"/>
            <a:chExt cx="360628" cy="298825"/>
          </a:xfrm>
        </p:grpSpPr>
        <p:sp>
          <p:nvSpPr>
            <p:cNvPr id="15548" name="Google Shape;15548;p73"/>
            <p:cNvSpPr/>
            <p:nvPr/>
          </p:nvSpPr>
          <p:spPr>
            <a:xfrm>
              <a:off x="5768698" y="2012350"/>
              <a:ext cx="338259" cy="164164"/>
            </a:xfrm>
            <a:custGeom>
              <a:avLst/>
              <a:gdLst/>
              <a:ahLst/>
              <a:cxnLst/>
              <a:rect l="l" t="t" r="r" b="b"/>
              <a:pathLst>
                <a:path w="12944" h="6282" extrusionOk="0">
                  <a:moveTo>
                    <a:pt x="111" y="0"/>
                  </a:moveTo>
                  <a:cubicBezTo>
                    <a:pt x="50" y="0"/>
                    <a:pt x="1" y="54"/>
                    <a:pt x="1" y="116"/>
                  </a:cubicBezTo>
                  <a:lnTo>
                    <a:pt x="1" y="6165"/>
                  </a:lnTo>
                  <a:cubicBezTo>
                    <a:pt x="1" y="6235"/>
                    <a:pt x="49" y="6282"/>
                    <a:pt x="109" y="6282"/>
                  </a:cubicBezTo>
                  <a:cubicBezTo>
                    <a:pt x="114" y="6282"/>
                    <a:pt x="120" y="6281"/>
                    <a:pt x="126" y="6280"/>
                  </a:cubicBezTo>
                  <a:cubicBezTo>
                    <a:pt x="2231" y="5953"/>
                    <a:pt x="4354" y="5790"/>
                    <a:pt x="6476" y="5790"/>
                  </a:cubicBezTo>
                  <a:cubicBezTo>
                    <a:pt x="8597" y="5790"/>
                    <a:pt x="10718" y="5953"/>
                    <a:pt x="12819" y="6280"/>
                  </a:cubicBezTo>
                  <a:cubicBezTo>
                    <a:pt x="12824" y="6281"/>
                    <a:pt x="12830" y="6282"/>
                    <a:pt x="12836" y="6282"/>
                  </a:cubicBezTo>
                  <a:cubicBezTo>
                    <a:pt x="12895" y="6282"/>
                    <a:pt x="12944" y="6235"/>
                    <a:pt x="12944" y="6165"/>
                  </a:cubicBezTo>
                  <a:lnTo>
                    <a:pt x="12944" y="116"/>
                  </a:lnTo>
                  <a:cubicBezTo>
                    <a:pt x="12944" y="54"/>
                    <a:pt x="12894" y="0"/>
                    <a:pt x="12833" y="0"/>
                  </a:cubicBezTo>
                  <a:cubicBezTo>
                    <a:pt x="12829" y="0"/>
                    <a:pt x="12824" y="0"/>
                    <a:pt x="12819" y="1"/>
                  </a:cubicBezTo>
                  <a:cubicBezTo>
                    <a:pt x="10722" y="328"/>
                    <a:pt x="8597" y="491"/>
                    <a:pt x="6472" y="501"/>
                  </a:cubicBezTo>
                  <a:cubicBezTo>
                    <a:pt x="4347" y="491"/>
                    <a:pt x="2231" y="328"/>
                    <a:pt x="126" y="1"/>
                  </a:cubicBezTo>
                  <a:cubicBezTo>
                    <a:pt x="121" y="0"/>
                    <a:pt x="116" y="0"/>
                    <a:pt x="111" y="0"/>
                  </a:cubicBezTo>
                  <a:close/>
                </a:path>
              </a:pathLst>
            </a:custGeom>
            <a:solidFill>
              <a:srgbClr val="DEE5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9" name="Google Shape;15549;p73"/>
            <p:cNvSpPr/>
            <p:nvPr/>
          </p:nvSpPr>
          <p:spPr>
            <a:xfrm>
              <a:off x="5790571" y="2037934"/>
              <a:ext cx="294775" cy="113180"/>
            </a:xfrm>
            <a:custGeom>
              <a:avLst/>
              <a:gdLst/>
              <a:ahLst/>
              <a:cxnLst/>
              <a:rect l="l" t="t" r="r" b="b"/>
              <a:pathLst>
                <a:path w="11280" h="4331" extrusionOk="0">
                  <a:moveTo>
                    <a:pt x="182" y="0"/>
                  </a:moveTo>
                  <a:cubicBezTo>
                    <a:pt x="80" y="0"/>
                    <a:pt x="0" y="90"/>
                    <a:pt x="0" y="195"/>
                  </a:cubicBezTo>
                  <a:lnTo>
                    <a:pt x="0" y="4138"/>
                  </a:lnTo>
                  <a:cubicBezTo>
                    <a:pt x="0" y="4247"/>
                    <a:pt x="87" y="4331"/>
                    <a:pt x="194" y="4331"/>
                  </a:cubicBezTo>
                  <a:cubicBezTo>
                    <a:pt x="200" y="4331"/>
                    <a:pt x="206" y="4331"/>
                    <a:pt x="212" y="4330"/>
                  </a:cubicBezTo>
                  <a:cubicBezTo>
                    <a:pt x="2015" y="4095"/>
                    <a:pt x="3827" y="3977"/>
                    <a:pt x="5639" y="3977"/>
                  </a:cubicBezTo>
                  <a:cubicBezTo>
                    <a:pt x="7450" y="3977"/>
                    <a:pt x="9260" y="4095"/>
                    <a:pt x="11059" y="4330"/>
                  </a:cubicBezTo>
                  <a:cubicBezTo>
                    <a:pt x="11064" y="4331"/>
                    <a:pt x="11070" y="4331"/>
                    <a:pt x="11076" y="4331"/>
                  </a:cubicBezTo>
                  <a:cubicBezTo>
                    <a:pt x="11184" y="4331"/>
                    <a:pt x="11280" y="4247"/>
                    <a:pt x="11280" y="4138"/>
                  </a:cubicBezTo>
                  <a:lnTo>
                    <a:pt x="11280" y="195"/>
                  </a:lnTo>
                  <a:cubicBezTo>
                    <a:pt x="11280" y="90"/>
                    <a:pt x="11191" y="0"/>
                    <a:pt x="11088" y="0"/>
                  </a:cubicBezTo>
                  <a:cubicBezTo>
                    <a:pt x="11078" y="0"/>
                    <a:pt x="11069" y="1"/>
                    <a:pt x="11059" y="3"/>
                  </a:cubicBezTo>
                  <a:cubicBezTo>
                    <a:pt x="9260" y="234"/>
                    <a:pt x="7453" y="349"/>
                    <a:pt x="5635" y="349"/>
                  </a:cubicBezTo>
                  <a:cubicBezTo>
                    <a:pt x="3827" y="349"/>
                    <a:pt x="2010" y="234"/>
                    <a:pt x="212" y="3"/>
                  </a:cubicBezTo>
                  <a:cubicBezTo>
                    <a:pt x="202" y="1"/>
                    <a:pt x="192" y="0"/>
                    <a:pt x="182" y="0"/>
                  </a:cubicBezTo>
                  <a:close/>
                </a:path>
              </a:pathLst>
            </a:custGeom>
            <a:solidFill>
              <a:srgbClr val="F4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0" name="Google Shape;15550;p73"/>
            <p:cNvSpPr/>
            <p:nvPr/>
          </p:nvSpPr>
          <p:spPr>
            <a:xfrm>
              <a:off x="5871738"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1" name="Google Shape;15551;p73"/>
            <p:cNvSpPr/>
            <p:nvPr/>
          </p:nvSpPr>
          <p:spPr>
            <a:xfrm>
              <a:off x="5805649" y="2201837"/>
              <a:ext cx="66115" cy="55819"/>
            </a:xfrm>
            <a:custGeom>
              <a:avLst/>
              <a:gdLst/>
              <a:ahLst/>
              <a:cxnLst/>
              <a:rect l="l" t="t" r="r" b="b"/>
              <a:pathLst>
                <a:path w="2530" h="2136" extrusionOk="0">
                  <a:moveTo>
                    <a:pt x="692" y="1"/>
                  </a:moveTo>
                  <a:cubicBezTo>
                    <a:pt x="308" y="1"/>
                    <a:pt x="0" y="308"/>
                    <a:pt x="0" y="693"/>
                  </a:cubicBezTo>
                  <a:lnTo>
                    <a:pt x="0" y="2135"/>
                  </a:lnTo>
                  <a:lnTo>
                    <a:pt x="2529" y="2135"/>
                  </a:lnTo>
                  <a:lnTo>
                    <a:pt x="2529" y="693"/>
                  </a:lnTo>
                  <a:cubicBezTo>
                    <a:pt x="2529" y="308"/>
                    <a:pt x="2221"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2" name="Google Shape;15552;p73"/>
            <p:cNvSpPr/>
            <p:nvPr/>
          </p:nvSpPr>
          <p:spPr>
            <a:xfrm>
              <a:off x="5937828" y="2201837"/>
              <a:ext cx="66350" cy="55819"/>
            </a:xfrm>
            <a:custGeom>
              <a:avLst/>
              <a:gdLst/>
              <a:ahLst/>
              <a:cxnLst/>
              <a:rect l="l" t="t" r="r" b="b"/>
              <a:pathLst>
                <a:path w="2539" h="2136" extrusionOk="0">
                  <a:moveTo>
                    <a:pt x="702" y="1"/>
                  </a:moveTo>
                  <a:cubicBezTo>
                    <a:pt x="317" y="1"/>
                    <a:pt x="0" y="308"/>
                    <a:pt x="10" y="693"/>
                  </a:cubicBezTo>
                  <a:lnTo>
                    <a:pt x="10" y="2135"/>
                  </a:lnTo>
                  <a:lnTo>
                    <a:pt x="2539" y="2135"/>
                  </a:lnTo>
                  <a:lnTo>
                    <a:pt x="2539" y="693"/>
                  </a:lnTo>
                  <a:cubicBezTo>
                    <a:pt x="2539" y="308"/>
                    <a:pt x="2231" y="1"/>
                    <a:pt x="184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3" name="Google Shape;15553;p73"/>
            <p:cNvSpPr/>
            <p:nvPr/>
          </p:nvSpPr>
          <p:spPr>
            <a:xfrm>
              <a:off x="6004152" y="2201837"/>
              <a:ext cx="66115" cy="55819"/>
            </a:xfrm>
            <a:custGeom>
              <a:avLst/>
              <a:gdLst/>
              <a:ahLst/>
              <a:cxnLst/>
              <a:rect l="l" t="t" r="r" b="b"/>
              <a:pathLst>
                <a:path w="2530" h="2136" extrusionOk="0">
                  <a:moveTo>
                    <a:pt x="693" y="1"/>
                  </a:moveTo>
                  <a:cubicBezTo>
                    <a:pt x="308" y="1"/>
                    <a:pt x="1" y="308"/>
                    <a:pt x="1" y="693"/>
                  </a:cubicBezTo>
                  <a:lnTo>
                    <a:pt x="1" y="2135"/>
                  </a:lnTo>
                  <a:lnTo>
                    <a:pt x="2530" y="2135"/>
                  </a:lnTo>
                  <a:lnTo>
                    <a:pt x="2530" y="693"/>
                  </a:lnTo>
                  <a:cubicBezTo>
                    <a:pt x="2530" y="308"/>
                    <a:pt x="2222" y="1"/>
                    <a:pt x="1837"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4" name="Google Shape;15554;p73"/>
            <p:cNvSpPr/>
            <p:nvPr/>
          </p:nvSpPr>
          <p:spPr>
            <a:xfrm>
              <a:off x="6020485" y="2201837"/>
              <a:ext cx="49782" cy="55558"/>
            </a:xfrm>
            <a:custGeom>
              <a:avLst/>
              <a:gdLst/>
              <a:ahLst/>
              <a:cxnLst/>
              <a:rect l="l" t="t" r="r" b="b"/>
              <a:pathLst>
                <a:path w="1905" h="2126" extrusionOk="0">
                  <a:moveTo>
                    <a:pt x="1" y="1"/>
                  </a:moveTo>
                  <a:cubicBezTo>
                    <a:pt x="357" y="39"/>
                    <a:pt x="635"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5" name="Google Shape;15555;p73"/>
            <p:cNvSpPr/>
            <p:nvPr/>
          </p:nvSpPr>
          <p:spPr>
            <a:xfrm>
              <a:off x="5954396"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6" name="Google Shape;15556;p73"/>
            <p:cNvSpPr/>
            <p:nvPr/>
          </p:nvSpPr>
          <p:spPr>
            <a:xfrm>
              <a:off x="5888071" y="2201837"/>
              <a:ext cx="49782" cy="55558"/>
            </a:xfrm>
            <a:custGeom>
              <a:avLst/>
              <a:gdLst/>
              <a:ahLst/>
              <a:cxnLst/>
              <a:rect l="l" t="t" r="r" b="b"/>
              <a:pathLst>
                <a:path w="1905" h="2126" extrusionOk="0">
                  <a:moveTo>
                    <a:pt x="0" y="1"/>
                  </a:moveTo>
                  <a:cubicBezTo>
                    <a:pt x="356" y="39"/>
                    <a:pt x="625" y="337"/>
                    <a:pt x="625" y="693"/>
                  </a:cubicBezTo>
                  <a:lnTo>
                    <a:pt x="625" y="2126"/>
                  </a:lnTo>
                  <a:lnTo>
                    <a:pt x="1904" y="2126"/>
                  </a:lnTo>
                  <a:lnTo>
                    <a:pt x="1904" y="693"/>
                  </a:lnTo>
                  <a:cubicBezTo>
                    <a:pt x="1904" y="308"/>
                    <a:pt x="158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7" name="Google Shape;15557;p73"/>
            <p:cNvSpPr/>
            <p:nvPr/>
          </p:nvSpPr>
          <p:spPr>
            <a:xfrm>
              <a:off x="5822217" y="2201837"/>
              <a:ext cx="49782" cy="55558"/>
            </a:xfrm>
            <a:custGeom>
              <a:avLst/>
              <a:gdLst/>
              <a:ahLst/>
              <a:cxnLst/>
              <a:rect l="l" t="t" r="r" b="b"/>
              <a:pathLst>
                <a:path w="1905" h="2126" extrusionOk="0">
                  <a:moveTo>
                    <a:pt x="1" y="1"/>
                  </a:moveTo>
                  <a:cubicBezTo>
                    <a:pt x="357" y="39"/>
                    <a:pt x="626" y="337"/>
                    <a:pt x="635" y="693"/>
                  </a:cubicBezTo>
                  <a:lnTo>
                    <a:pt x="635" y="2126"/>
                  </a:lnTo>
                  <a:lnTo>
                    <a:pt x="1905" y="2126"/>
                  </a:lnTo>
                  <a:lnTo>
                    <a:pt x="1905" y="693"/>
                  </a:lnTo>
                  <a:cubicBezTo>
                    <a:pt x="1905" y="308"/>
                    <a:pt x="1597" y="1"/>
                    <a:pt x="1212"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8" name="Google Shape;15558;p73"/>
            <p:cNvSpPr/>
            <p:nvPr/>
          </p:nvSpPr>
          <p:spPr>
            <a:xfrm>
              <a:off x="5772461" y="2240539"/>
              <a:ext cx="66115" cy="55819"/>
            </a:xfrm>
            <a:custGeom>
              <a:avLst/>
              <a:gdLst/>
              <a:ahLst/>
              <a:cxnLst/>
              <a:rect l="l" t="t" r="r" b="b"/>
              <a:pathLst>
                <a:path w="2530" h="2136" extrusionOk="0">
                  <a:moveTo>
                    <a:pt x="693" y="0"/>
                  </a:moveTo>
                  <a:cubicBezTo>
                    <a:pt x="309" y="0"/>
                    <a:pt x="1" y="318"/>
                    <a:pt x="1" y="702"/>
                  </a:cubicBezTo>
                  <a:lnTo>
                    <a:pt x="1" y="2135"/>
                  </a:lnTo>
                  <a:lnTo>
                    <a:pt x="2530" y="2135"/>
                  </a:lnTo>
                  <a:lnTo>
                    <a:pt x="2530" y="702"/>
                  </a:lnTo>
                  <a:cubicBezTo>
                    <a:pt x="2530"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9" name="Google Shape;15559;p73"/>
            <p:cNvSpPr/>
            <p:nvPr/>
          </p:nvSpPr>
          <p:spPr>
            <a:xfrm>
              <a:off x="5838550" y="2240539"/>
              <a:ext cx="66377" cy="55819"/>
            </a:xfrm>
            <a:custGeom>
              <a:avLst/>
              <a:gdLst/>
              <a:ahLst/>
              <a:cxnLst/>
              <a:rect l="l" t="t" r="r" b="b"/>
              <a:pathLst>
                <a:path w="2540" h="2136" extrusionOk="0">
                  <a:moveTo>
                    <a:pt x="703" y="0"/>
                  </a:moveTo>
                  <a:cubicBezTo>
                    <a:pt x="318" y="0"/>
                    <a:pt x="1" y="318"/>
                    <a:pt x="1" y="702"/>
                  </a:cubicBezTo>
                  <a:lnTo>
                    <a:pt x="1" y="2135"/>
                  </a:lnTo>
                  <a:lnTo>
                    <a:pt x="2539" y="2135"/>
                  </a:lnTo>
                  <a:lnTo>
                    <a:pt x="2539" y="702"/>
                  </a:lnTo>
                  <a:cubicBezTo>
                    <a:pt x="2539" y="318"/>
                    <a:pt x="2232" y="0"/>
                    <a:pt x="184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0" name="Google Shape;15560;p73"/>
            <p:cNvSpPr/>
            <p:nvPr/>
          </p:nvSpPr>
          <p:spPr>
            <a:xfrm>
              <a:off x="5904901" y="2240539"/>
              <a:ext cx="66115" cy="55819"/>
            </a:xfrm>
            <a:custGeom>
              <a:avLst/>
              <a:gdLst/>
              <a:ahLst/>
              <a:cxnLst/>
              <a:rect l="l" t="t" r="r" b="b"/>
              <a:pathLst>
                <a:path w="2530" h="2136" extrusionOk="0">
                  <a:moveTo>
                    <a:pt x="693" y="0"/>
                  </a:moveTo>
                  <a:cubicBezTo>
                    <a:pt x="308" y="0"/>
                    <a:pt x="0" y="318"/>
                    <a:pt x="0" y="702"/>
                  </a:cubicBezTo>
                  <a:lnTo>
                    <a:pt x="0" y="2135"/>
                  </a:lnTo>
                  <a:lnTo>
                    <a:pt x="2529" y="2135"/>
                  </a:lnTo>
                  <a:lnTo>
                    <a:pt x="2529" y="702"/>
                  </a:lnTo>
                  <a:cubicBezTo>
                    <a:pt x="252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1" name="Google Shape;15561;p73"/>
            <p:cNvSpPr/>
            <p:nvPr/>
          </p:nvSpPr>
          <p:spPr>
            <a:xfrm>
              <a:off x="5970990" y="2240539"/>
              <a:ext cx="66377" cy="55819"/>
            </a:xfrm>
            <a:custGeom>
              <a:avLst/>
              <a:gdLst/>
              <a:ahLst/>
              <a:cxnLst/>
              <a:rect l="l" t="t" r="r" b="b"/>
              <a:pathLst>
                <a:path w="2540" h="2136" extrusionOk="0">
                  <a:moveTo>
                    <a:pt x="702" y="0"/>
                  </a:moveTo>
                  <a:cubicBezTo>
                    <a:pt x="318" y="0"/>
                    <a:pt x="0" y="318"/>
                    <a:pt x="0" y="702"/>
                  </a:cubicBezTo>
                  <a:lnTo>
                    <a:pt x="0" y="2135"/>
                  </a:lnTo>
                  <a:lnTo>
                    <a:pt x="2539" y="2135"/>
                  </a:lnTo>
                  <a:lnTo>
                    <a:pt x="2539" y="702"/>
                  </a:lnTo>
                  <a:cubicBezTo>
                    <a:pt x="2539" y="318"/>
                    <a:pt x="2222"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2" name="Google Shape;15562;p73"/>
            <p:cNvSpPr/>
            <p:nvPr/>
          </p:nvSpPr>
          <p:spPr>
            <a:xfrm>
              <a:off x="6037340" y="2240539"/>
              <a:ext cx="66115" cy="55819"/>
            </a:xfrm>
            <a:custGeom>
              <a:avLst/>
              <a:gdLst/>
              <a:ahLst/>
              <a:cxnLst/>
              <a:rect l="l" t="t" r="r" b="b"/>
              <a:pathLst>
                <a:path w="2530" h="2136" extrusionOk="0">
                  <a:moveTo>
                    <a:pt x="692" y="0"/>
                  </a:moveTo>
                  <a:cubicBezTo>
                    <a:pt x="308" y="0"/>
                    <a:pt x="0" y="318"/>
                    <a:pt x="0" y="702"/>
                  </a:cubicBezTo>
                  <a:lnTo>
                    <a:pt x="0" y="2135"/>
                  </a:lnTo>
                  <a:lnTo>
                    <a:pt x="2529" y="2135"/>
                  </a:lnTo>
                  <a:lnTo>
                    <a:pt x="2529" y="702"/>
                  </a:lnTo>
                  <a:cubicBezTo>
                    <a:pt x="2529" y="318"/>
                    <a:pt x="2221" y="0"/>
                    <a:pt x="183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3" name="Google Shape;15563;p73"/>
            <p:cNvSpPr/>
            <p:nvPr/>
          </p:nvSpPr>
          <p:spPr>
            <a:xfrm>
              <a:off x="6053673" y="2240539"/>
              <a:ext cx="49782" cy="55819"/>
            </a:xfrm>
            <a:custGeom>
              <a:avLst/>
              <a:gdLst/>
              <a:ahLst/>
              <a:cxnLst/>
              <a:rect l="l" t="t" r="r" b="b"/>
              <a:pathLst>
                <a:path w="1905" h="2136" extrusionOk="0">
                  <a:moveTo>
                    <a:pt x="0" y="0"/>
                  </a:moveTo>
                  <a:cubicBezTo>
                    <a:pt x="356" y="39"/>
                    <a:pt x="635" y="337"/>
                    <a:pt x="635" y="693"/>
                  </a:cubicBezTo>
                  <a:lnTo>
                    <a:pt x="635" y="2135"/>
                  </a:lnTo>
                  <a:lnTo>
                    <a:pt x="1904" y="2135"/>
                  </a:lnTo>
                  <a:lnTo>
                    <a:pt x="1904" y="702"/>
                  </a:lnTo>
                  <a:cubicBezTo>
                    <a:pt x="1904" y="318"/>
                    <a:pt x="1596"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4" name="Google Shape;15564;p73"/>
            <p:cNvSpPr/>
            <p:nvPr/>
          </p:nvSpPr>
          <p:spPr>
            <a:xfrm>
              <a:off x="5987584" y="2240539"/>
              <a:ext cx="49782" cy="55819"/>
            </a:xfrm>
            <a:custGeom>
              <a:avLst/>
              <a:gdLst/>
              <a:ahLst/>
              <a:cxnLst/>
              <a:rect l="l" t="t" r="r" b="b"/>
              <a:pathLst>
                <a:path w="1905" h="2136" extrusionOk="0">
                  <a:moveTo>
                    <a:pt x="0" y="0"/>
                  </a:moveTo>
                  <a:cubicBezTo>
                    <a:pt x="356" y="39"/>
                    <a:pt x="625" y="337"/>
                    <a:pt x="625" y="693"/>
                  </a:cubicBezTo>
                  <a:lnTo>
                    <a:pt x="625"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5" name="Google Shape;15565;p73"/>
            <p:cNvSpPr/>
            <p:nvPr/>
          </p:nvSpPr>
          <p:spPr>
            <a:xfrm>
              <a:off x="5921233" y="2240539"/>
              <a:ext cx="49782" cy="55819"/>
            </a:xfrm>
            <a:custGeom>
              <a:avLst/>
              <a:gdLst/>
              <a:ahLst/>
              <a:cxnLst/>
              <a:rect l="l" t="t" r="r" b="b"/>
              <a:pathLst>
                <a:path w="1905" h="2136" extrusionOk="0">
                  <a:moveTo>
                    <a:pt x="0" y="0"/>
                  </a:moveTo>
                  <a:cubicBezTo>
                    <a:pt x="356" y="39"/>
                    <a:pt x="626" y="337"/>
                    <a:pt x="626" y="693"/>
                  </a:cubicBezTo>
                  <a:lnTo>
                    <a:pt x="626" y="2135"/>
                  </a:lnTo>
                  <a:lnTo>
                    <a:pt x="1904" y="2135"/>
                  </a:lnTo>
                  <a:lnTo>
                    <a:pt x="1904" y="702"/>
                  </a:lnTo>
                  <a:cubicBezTo>
                    <a:pt x="1904" y="318"/>
                    <a:pt x="1587" y="0"/>
                    <a:pt x="120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6" name="Google Shape;15566;p73"/>
            <p:cNvSpPr/>
            <p:nvPr/>
          </p:nvSpPr>
          <p:spPr>
            <a:xfrm>
              <a:off x="5854883" y="2240539"/>
              <a:ext cx="49782" cy="55819"/>
            </a:xfrm>
            <a:custGeom>
              <a:avLst/>
              <a:gdLst/>
              <a:ahLst/>
              <a:cxnLst/>
              <a:rect l="l" t="t" r="r" b="b"/>
              <a:pathLst>
                <a:path w="1905" h="2136" extrusionOk="0">
                  <a:moveTo>
                    <a:pt x="1" y="0"/>
                  </a:moveTo>
                  <a:cubicBezTo>
                    <a:pt x="357" y="39"/>
                    <a:pt x="636" y="337"/>
                    <a:pt x="636" y="693"/>
                  </a:cubicBezTo>
                  <a:lnTo>
                    <a:pt x="636" y="2135"/>
                  </a:lnTo>
                  <a:lnTo>
                    <a:pt x="1905" y="2135"/>
                  </a:lnTo>
                  <a:lnTo>
                    <a:pt x="1905" y="702"/>
                  </a:lnTo>
                  <a:cubicBezTo>
                    <a:pt x="1905" y="318"/>
                    <a:pt x="1597" y="0"/>
                    <a:pt x="1212"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7" name="Google Shape;15567;p73"/>
            <p:cNvSpPr/>
            <p:nvPr/>
          </p:nvSpPr>
          <p:spPr>
            <a:xfrm>
              <a:off x="5788794" y="2240539"/>
              <a:ext cx="49782" cy="55819"/>
            </a:xfrm>
            <a:custGeom>
              <a:avLst/>
              <a:gdLst/>
              <a:ahLst/>
              <a:cxnLst/>
              <a:rect l="l" t="t" r="r" b="b"/>
              <a:pathLst>
                <a:path w="1905" h="2136" extrusionOk="0">
                  <a:moveTo>
                    <a:pt x="1" y="0"/>
                  </a:moveTo>
                  <a:cubicBezTo>
                    <a:pt x="357" y="39"/>
                    <a:pt x="626" y="337"/>
                    <a:pt x="626" y="693"/>
                  </a:cubicBezTo>
                  <a:lnTo>
                    <a:pt x="626" y="2135"/>
                  </a:lnTo>
                  <a:lnTo>
                    <a:pt x="1905" y="2135"/>
                  </a:lnTo>
                  <a:lnTo>
                    <a:pt x="1905" y="702"/>
                  </a:lnTo>
                  <a:cubicBezTo>
                    <a:pt x="1905" y="318"/>
                    <a:pt x="1587" y="0"/>
                    <a:pt x="120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8" name="Google Shape;15568;p73"/>
            <p:cNvSpPr/>
            <p:nvPr/>
          </p:nvSpPr>
          <p:spPr>
            <a:xfrm>
              <a:off x="5757644" y="2292308"/>
              <a:ext cx="360628" cy="18868"/>
            </a:xfrm>
            <a:custGeom>
              <a:avLst/>
              <a:gdLst/>
              <a:ahLst/>
              <a:cxnLst/>
              <a:rect l="l" t="t" r="r" b="b"/>
              <a:pathLst>
                <a:path w="13800" h="722" extrusionOk="0">
                  <a:moveTo>
                    <a:pt x="49" y="0"/>
                  </a:moveTo>
                  <a:cubicBezTo>
                    <a:pt x="20" y="0"/>
                    <a:pt x="0" y="20"/>
                    <a:pt x="0" y="48"/>
                  </a:cubicBez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9" name="Google Shape;15569;p73"/>
            <p:cNvSpPr/>
            <p:nvPr/>
          </p:nvSpPr>
          <p:spPr>
            <a:xfrm>
              <a:off x="5757644" y="2292308"/>
              <a:ext cx="360628" cy="18868"/>
            </a:xfrm>
            <a:custGeom>
              <a:avLst/>
              <a:gdLst/>
              <a:ahLst/>
              <a:cxnLst/>
              <a:rect l="l" t="t" r="r" b="b"/>
              <a:pathLst>
                <a:path w="13800" h="722" extrusionOk="0">
                  <a:moveTo>
                    <a:pt x="12347" y="0"/>
                  </a:moveTo>
                  <a:lnTo>
                    <a:pt x="12347" y="443"/>
                  </a:lnTo>
                  <a:cubicBezTo>
                    <a:pt x="12347" y="472"/>
                    <a:pt x="12328" y="491"/>
                    <a:pt x="12299" y="491"/>
                  </a:cubicBezTo>
                  <a:lnTo>
                    <a:pt x="0" y="491"/>
                  </a:lnTo>
                  <a:lnTo>
                    <a:pt x="0" y="673"/>
                  </a:lnTo>
                  <a:cubicBezTo>
                    <a:pt x="0" y="702"/>
                    <a:pt x="20" y="722"/>
                    <a:pt x="49" y="722"/>
                  </a:cubicBezTo>
                  <a:lnTo>
                    <a:pt x="13742" y="722"/>
                  </a:lnTo>
                  <a:cubicBezTo>
                    <a:pt x="13771" y="722"/>
                    <a:pt x="13799" y="702"/>
                    <a:pt x="13799" y="673"/>
                  </a:cubicBezTo>
                  <a:lnTo>
                    <a:pt x="13799" y="48"/>
                  </a:lnTo>
                  <a:cubicBezTo>
                    <a:pt x="13799" y="20"/>
                    <a:pt x="13771" y="0"/>
                    <a:pt x="13742"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70" name="Google Shape;15570;p73"/>
          <p:cNvGrpSpPr/>
          <p:nvPr/>
        </p:nvGrpSpPr>
        <p:grpSpPr>
          <a:xfrm>
            <a:off x="5317625" y="1983474"/>
            <a:ext cx="360628" cy="356839"/>
            <a:chOff x="5317625" y="1983474"/>
            <a:chExt cx="360628" cy="356839"/>
          </a:xfrm>
        </p:grpSpPr>
        <p:sp>
          <p:nvSpPr>
            <p:cNvPr id="15571" name="Google Shape;15571;p73"/>
            <p:cNvSpPr/>
            <p:nvPr/>
          </p:nvSpPr>
          <p:spPr>
            <a:xfrm>
              <a:off x="5642295" y="2050817"/>
              <a:ext cx="22134" cy="199051"/>
            </a:xfrm>
            <a:custGeom>
              <a:avLst/>
              <a:gdLst/>
              <a:ahLst/>
              <a:cxnLst/>
              <a:rect l="l" t="t" r="r" b="b"/>
              <a:pathLst>
                <a:path w="847" h="7617" extrusionOk="0">
                  <a:moveTo>
                    <a:pt x="1" y="0"/>
                  </a:moveTo>
                  <a:lnTo>
                    <a:pt x="1" y="7616"/>
                  </a:lnTo>
                  <a:lnTo>
                    <a:pt x="847" y="7616"/>
                  </a:lnTo>
                  <a:lnTo>
                    <a:pt x="84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2" name="Google Shape;15572;p73"/>
            <p:cNvSpPr/>
            <p:nvPr/>
          </p:nvSpPr>
          <p:spPr>
            <a:xfrm>
              <a:off x="5653349" y="2050817"/>
              <a:ext cx="10845" cy="199051"/>
            </a:xfrm>
            <a:custGeom>
              <a:avLst/>
              <a:gdLst/>
              <a:ahLst/>
              <a:cxnLst/>
              <a:rect l="l" t="t" r="r" b="b"/>
              <a:pathLst>
                <a:path w="415" h="7617" extrusionOk="0">
                  <a:moveTo>
                    <a:pt x="1" y="0"/>
                  </a:moveTo>
                  <a:lnTo>
                    <a:pt x="1" y="7616"/>
                  </a:lnTo>
                  <a:lnTo>
                    <a:pt x="414" y="7616"/>
                  </a:lnTo>
                  <a:lnTo>
                    <a:pt x="414"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3" name="Google Shape;15573;p73"/>
            <p:cNvSpPr/>
            <p:nvPr/>
          </p:nvSpPr>
          <p:spPr>
            <a:xfrm>
              <a:off x="5635762" y="2216419"/>
              <a:ext cx="35200" cy="123894"/>
            </a:xfrm>
            <a:custGeom>
              <a:avLst/>
              <a:gdLst/>
              <a:ahLst/>
              <a:cxnLst/>
              <a:rect l="l" t="t" r="r" b="b"/>
              <a:pathLst>
                <a:path w="1347" h="4741" extrusionOk="0">
                  <a:moveTo>
                    <a:pt x="260" y="0"/>
                  </a:moveTo>
                  <a:lnTo>
                    <a:pt x="20" y="4356"/>
                  </a:lnTo>
                  <a:cubicBezTo>
                    <a:pt x="1" y="4568"/>
                    <a:pt x="174" y="4741"/>
                    <a:pt x="376" y="4741"/>
                  </a:cubicBezTo>
                  <a:lnTo>
                    <a:pt x="972" y="4741"/>
                  </a:lnTo>
                  <a:cubicBezTo>
                    <a:pt x="1183" y="4741"/>
                    <a:pt x="1347" y="4568"/>
                    <a:pt x="1337" y="4356"/>
                  </a:cubicBezTo>
                  <a:lnTo>
                    <a:pt x="1097" y="0"/>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4" name="Google Shape;15574;p73"/>
            <p:cNvSpPr/>
            <p:nvPr/>
          </p:nvSpPr>
          <p:spPr>
            <a:xfrm>
              <a:off x="5630980" y="2036732"/>
              <a:ext cx="47274" cy="36220"/>
            </a:xfrm>
            <a:custGeom>
              <a:avLst/>
              <a:gdLst/>
              <a:ahLst/>
              <a:cxnLst/>
              <a:rect l="l" t="t" r="r" b="b"/>
              <a:pathLst>
                <a:path w="1809" h="1386" extrusionOk="0">
                  <a:moveTo>
                    <a:pt x="1" y="1"/>
                  </a:moveTo>
                  <a:lnTo>
                    <a:pt x="1" y="1386"/>
                  </a:lnTo>
                  <a:lnTo>
                    <a:pt x="1155" y="1386"/>
                  </a:lnTo>
                  <a:cubicBezTo>
                    <a:pt x="1511" y="1386"/>
                    <a:pt x="1809" y="1097"/>
                    <a:pt x="1809" y="741"/>
                  </a:cubicBezTo>
                  <a:lnTo>
                    <a:pt x="1809" y="655"/>
                  </a:lnTo>
                  <a:cubicBezTo>
                    <a:pt x="1809" y="299"/>
                    <a:pt x="1520" y="1"/>
                    <a:pt x="1155"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5" name="Google Shape;15575;p73"/>
            <p:cNvSpPr/>
            <p:nvPr/>
          </p:nvSpPr>
          <p:spPr>
            <a:xfrm>
              <a:off x="5461380" y="1986740"/>
              <a:ext cx="48267" cy="48267"/>
            </a:xfrm>
            <a:custGeom>
              <a:avLst/>
              <a:gdLst/>
              <a:ahLst/>
              <a:cxnLst/>
              <a:rect l="l" t="t" r="r" b="b"/>
              <a:pathLst>
                <a:path w="1847" h="1847" extrusionOk="0">
                  <a:moveTo>
                    <a:pt x="923" y="0"/>
                  </a:moveTo>
                  <a:cubicBezTo>
                    <a:pt x="414" y="0"/>
                    <a:pt x="0" y="414"/>
                    <a:pt x="0" y="923"/>
                  </a:cubicBezTo>
                  <a:cubicBezTo>
                    <a:pt x="0" y="1433"/>
                    <a:pt x="414" y="1847"/>
                    <a:pt x="923" y="1847"/>
                  </a:cubicBezTo>
                  <a:cubicBezTo>
                    <a:pt x="1433" y="1847"/>
                    <a:pt x="1846" y="1433"/>
                    <a:pt x="1846" y="923"/>
                  </a:cubicBezTo>
                  <a:cubicBezTo>
                    <a:pt x="1846" y="414"/>
                    <a:pt x="1433" y="0"/>
                    <a:pt x="923"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6" name="Google Shape;15576;p73"/>
            <p:cNvSpPr/>
            <p:nvPr/>
          </p:nvSpPr>
          <p:spPr>
            <a:xfrm>
              <a:off x="5471937" y="1997298"/>
              <a:ext cx="27152" cy="27152"/>
            </a:xfrm>
            <a:custGeom>
              <a:avLst/>
              <a:gdLst/>
              <a:ahLst/>
              <a:cxnLst/>
              <a:rect l="l" t="t" r="r" b="b"/>
              <a:pathLst>
                <a:path w="1039" h="1039" extrusionOk="0">
                  <a:moveTo>
                    <a:pt x="519" y="0"/>
                  </a:moveTo>
                  <a:cubicBezTo>
                    <a:pt x="231" y="0"/>
                    <a:pt x="0" y="231"/>
                    <a:pt x="0" y="519"/>
                  </a:cubicBezTo>
                  <a:cubicBezTo>
                    <a:pt x="0" y="808"/>
                    <a:pt x="231" y="1039"/>
                    <a:pt x="519" y="1039"/>
                  </a:cubicBezTo>
                  <a:cubicBezTo>
                    <a:pt x="808" y="1039"/>
                    <a:pt x="1039" y="808"/>
                    <a:pt x="1039" y="519"/>
                  </a:cubicBezTo>
                  <a:cubicBezTo>
                    <a:pt x="1039" y="231"/>
                    <a:pt x="808" y="0"/>
                    <a:pt x="519"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7" name="Google Shape;15577;p73"/>
            <p:cNvSpPr/>
            <p:nvPr/>
          </p:nvSpPr>
          <p:spPr>
            <a:xfrm>
              <a:off x="5416380" y="2011932"/>
              <a:ext cx="138241" cy="62248"/>
            </a:xfrm>
            <a:custGeom>
              <a:avLst/>
              <a:gdLst/>
              <a:ahLst/>
              <a:cxnLst/>
              <a:rect l="l" t="t" r="r" b="b"/>
              <a:pathLst>
                <a:path w="5290" h="2382" extrusionOk="0">
                  <a:moveTo>
                    <a:pt x="2642" y="0"/>
                  </a:moveTo>
                  <a:cubicBezTo>
                    <a:pt x="2448" y="0"/>
                    <a:pt x="2256" y="41"/>
                    <a:pt x="2078" y="123"/>
                  </a:cubicBezTo>
                  <a:lnTo>
                    <a:pt x="299" y="950"/>
                  </a:lnTo>
                  <a:cubicBezTo>
                    <a:pt x="87" y="1056"/>
                    <a:pt x="1" y="1306"/>
                    <a:pt x="97" y="1517"/>
                  </a:cubicBezTo>
                  <a:lnTo>
                    <a:pt x="386" y="2133"/>
                  </a:lnTo>
                  <a:cubicBezTo>
                    <a:pt x="456" y="2288"/>
                    <a:pt x="610" y="2382"/>
                    <a:pt x="775" y="2382"/>
                  </a:cubicBezTo>
                  <a:cubicBezTo>
                    <a:pt x="834" y="2382"/>
                    <a:pt x="894" y="2370"/>
                    <a:pt x="953" y="2344"/>
                  </a:cubicBezTo>
                  <a:lnTo>
                    <a:pt x="2078" y="1815"/>
                  </a:lnTo>
                  <a:cubicBezTo>
                    <a:pt x="2256" y="1734"/>
                    <a:pt x="2451" y="1693"/>
                    <a:pt x="2645" y="1693"/>
                  </a:cubicBezTo>
                  <a:cubicBezTo>
                    <a:pt x="2840" y="1693"/>
                    <a:pt x="3035" y="1734"/>
                    <a:pt x="3213" y="1815"/>
                  </a:cubicBezTo>
                  <a:lnTo>
                    <a:pt x="4338" y="2344"/>
                  </a:lnTo>
                  <a:cubicBezTo>
                    <a:pt x="4394" y="2370"/>
                    <a:pt x="4453" y="2382"/>
                    <a:pt x="4511" y="2382"/>
                  </a:cubicBezTo>
                  <a:cubicBezTo>
                    <a:pt x="4675" y="2382"/>
                    <a:pt x="4834" y="2288"/>
                    <a:pt x="4905" y="2133"/>
                  </a:cubicBezTo>
                  <a:lnTo>
                    <a:pt x="5194" y="1517"/>
                  </a:lnTo>
                  <a:cubicBezTo>
                    <a:pt x="5290" y="1306"/>
                    <a:pt x="5194" y="1056"/>
                    <a:pt x="4982" y="950"/>
                  </a:cubicBezTo>
                  <a:lnTo>
                    <a:pt x="3213" y="123"/>
                  </a:lnTo>
                  <a:cubicBezTo>
                    <a:pt x="3030" y="41"/>
                    <a:pt x="2835" y="0"/>
                    <a:pt x="2642" y="0"/>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8" name="Google Shape;15578;p73"/>
            <p:cNvSpPr/>
            <p:nvPr/>
          </p:nvSpPr>
          <p:spPr>
            <a:xfrm>
              <a:off x="5428949" y="2022908"/>
              <a:ext cx="113363" cy="40505"/>
            </a:xfrm>
            <a:custGeom>
              <a:avLst/>
              <a:gdLst/>
              <a:ahLst/>
              <a:cxnLst/>
              <a:rect l="l" t="t" r="r" b="b"/>
              <a:pathLst>
                <a:path w="4338" h="1550" extrusionOk="0">
                  <a:moveTo>
                    <a:pt x="2164" y="1"/>
                  </a:moveTo>
                  <a:cubicBezTo>
                    <a:pt x="2030" y="1"/>
                    <a:pt x="1895" y="30"/>
                    <a:pt x="1770" y="87"/>
                  </a:cubicBezTo>
                  <a:lnTo>
                    <a:pt x="1" y="914"/>
                  </a:lnTo>
                  <a:cubicBezTo>
                    <a:pt x="1" y="914"/>
                    <a:pt x="1" y="924"/>
                    <a:pt x="1" y="924"/>
                  </a:cubicBezTo>
                  <a:lnTo>
                    <a:pt x="289" y="1540"/>
                  </a:lnTo>
                  <a:cubicBezTo>
                    <a:pt x="289" y="1540"/>
                    <a:pt x="289" y="1549"/>
                    <a:pt x="299" y="1549"/>
                  </a:cubicBezTo>
                  <a:lnTo>
                    <a:pt x="1424" y="1020"/>
                  </a:lnTo>
                  <a:cubicBezTo>
                    <a:pt x="1659" y="910"/>
                    <a:pt x="1914" y="854"/>
                    <a:pt x="2169" y="854"/>
                  </a:cubicBezTo>
                  <a:cubicBezTo>
                    <a:pt x="2424" y="854"/>
                    <a:pt x="2679" y="910"/>
                    <a:pt x="2914" y="1020"/>
                  </a:cubicBezTo>
                  <a:lnTo>
                    <a:pt x="4039" y="1549"/>
                  </a:lnTo>
                  <a:cubicBezTo>
                    <a:pt x="4039" y="1540"/>
                    <a:pt x="4049" y="1540"/>
                    <a:pt x="4049" y="1540"/>
                  </a:cubicBezTo>
                  <a:lnTo>
                    <a:pt x="4328" y="924"/>
                  </a:lnTo>
                  <a:cubicBezTo>
                    <a:pt x="4338" y="914"/>
                    <a:pt x="4338" y="905"/>
                    <a:pt x="4328" y="905"/>
                  </a:cubicBezTo>
                  <a:lnTo>
                    <a:pt x="2559" y="87"/>
                  </a:lnTo>
                  <a:cubicBezTo>
                    <a:pt x="2434" y="30"/>
                    <a:pt x="2299" y="1"/>
                    <a:pt x="2164"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9" name="Google Shape;15579;p73"/>
            <p:cNvSpPr/>
            <p:nvPr/>
          </p:nvSpPr>
          <p:spPr>
            <a:xfrm>
              <a:off x="5317625" y="1983474"/>
              <a:ext cx="143023" cy="142997"/>
            </a:xfrm>
            <a:custGeom>
              <a:avLst/>
              <a:gdLst/>
              <a:ahLst/>
              <a:cxnLst/>
              <a:rect l="l" t="t" r="r" b="b"/>
              <a:pathLst>
                <a:path w="5473" h="5472" extrusionOk="0">
                  <a:moveTo>
                    <a:pt x="2741" y="0"/>
                  </a:moveTo>
                  <a:cubicBezTo>
                    <a:pt x="1232" y="0"/>
                    <a:pt x="1" y="1221"/>
                    <a:pt x="1" y="2731"/>
                  </a:cubicBezTo>
                  <a:cubicBezTo>
                    <a:pt x="1" y="4241"/>
                    <a:pt x="1232" y="5472"/>
                    <a:pt x="2741" y="5472"/>
                  </a:cubicBezTo>
                  <a:cubicBezTo>
                    <a:pt x="4251" y="5472"/>
                    <a:pt x="5472" y="4241"/>
                    <a:pt x="5472" y="2731"/>
                  </a:cubicBezTo>
                  <a:cubicBezTo>
                    <a:pt x="5472" y="1221"/>
                    <a:pt x="4251" y="0"/>
                    <a:pt x="274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0" name="Google Shape;15580;p73"/>
            <p:cNvSpPr/>
            <p:nvPr/>
          </p:nvSpPr>
          <p:spPr>
            <a:xfrm>
              <a:off x="5338740" y="2004328"/>
              <a:ext cx="129696" cy="122744"/>
            </a:xfrm>
            <a:custGeom>
              <a:avLst/>
              <a:gdLst/>
              <a:ahLst/>
              <a:cxnLst/>
              <a:rect l="l" t="t" r="r" b="b"/>
              <a:pathLst>
                <a:path w="4963" h="4697" extrusionOk="0">
                  <a:moveTo>
                    <a:pt x="3866" y="0"/>
                  </a:moveTo>
                  <a:lnTo>
                    <a:pt x="1" y="3876"/>
                  </a:lnTo>
                  <a:cubicBezTo>
                    <a:pt x="533" y="4423"/>
                    <a:pt x="1241" y="4697"/>
                    <a:pt x="1950" y="4697"/>
                  </a:cubicBezTo>
                  <a:cubicBezTo>
                    <a:pt x="2650" y="4697"/>
                    <a:pt x="3350" y="4430"/>
                    <a:pt x="3885" y="3895"/>
                  </a:cubicBezTo>
                  <a:cubicBezTo>
                    <a:pt x="4962" y="2818"/>
                    <a:pt x="4953" y="1068"/>
                    <a:pt x="386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1" name="Google Shape;15581;p73"/>
            <p:cNvSpPr/>
            <p:nvPr/>
          </p:nvSpPr>
          <p:spPr>
            <a:xfrm>
              <a:off x="5318383" y="2001897"/>
              <a:ext cx="123659" cy="105993"/>
            </a:xfrm>
            <a:custGeom>
              <a:avLst/>
              <a:gdLst/>
              <a:ahLst/>
              <a:cxnLst/>
              <a:rect l="l" t="t" r="r" b="b"/>
              <a:pathLst>
                <a:path w="4732" h="4056" extrusionOk="0">
                  <a:moveTo>
                    <a:pt x="2690" y="1"/>
                  </a:moveTo>
                  <a:cubicBezTo>
                    <a:pt x="2194" y="1"/>
                    <a:pt x="1689" y="184"/>
                    <a:pt x="1280" y="593"/>
                  </a:cubicBezTo>
                  <a:cubicBezTo>
                    <a:pt x="1" y="1872"/>
                    <a:pt x="905" y="4055"/>
                    <a:pt x="2712" y="4055"/>
                  </a:cubicBezTo>
                  <a:cubicBezTo>
                    <a:pt x="3828" y="4055"/>
                    <a:pt x="4732" y="3151"/>
                    <a:pt x="4732" y="2026"/>
                  </a:cubicBezTo>
                  <a:cubicBezTo>
                    <a:pt x="4732" y="808"/>
                    <a:pt x="3730" y="1"/>
                    <a:pt x="2690"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2" name="Google Shape;15582;p73"/>
            <p:cNvSpPr/>
            <p:nvPr/>
          </p:nvSpPr>
          <p:spPr>
            <a:xfrm>
              <a:off x="5328940" y="2009842"/>
              <a:ext cx="120392" cy="90131"/>
            </a:xfrm>
            <a:custGeom>
              <a:avLst/>
              <a:gdLst/>
              <a:ahLst/>
              <a:cxnLst/>
              <a:rect l="l" t="t" r="r" b="b"/>
              <a:pathLst>
                <a:path w="4607" h="3449" extrusionOk="0">
                  <a:moveTo>
                    <a:pt x="2308" y="1"/>
                  </a:moveTo>
                  <a:cubicBezTo>
                    <a:pt x="770" y="1"/>
                    <a:pt x="0" y="1857"/>
                    <a:pt x="1087" y="2943"/>
                  </a:cubicBezTo>
                  <a:cubicBezTo>
                    <a:pt x="1424" y="3280"/>
                    <a:pt x="1864" y="3448"/>
                    <a:pt x="2304" y="3448"/>
                  </a:cubicBezTo>
                  <a:cubicBezTo>
                    <a:pt x="2743" y="3448"/>
                    <a:pt x="3183" y="3280"/>
                    <a:pt x="3520" y="2943"/>
                  </a:cubicBezTo>
                  <a:cubicBezTo>
                    <a:pt x="4607" y="1857"/>
                    <a:pt x="3837" y="1"/>
                    <a:pt x="2308"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3" name="Google Shape;15583;p73"/>
            <p:cNvSpPr/>
            <p:nvPr/>
          </p:nvSpPr>
          <p:spPr>
            <a:xfrm>
              <a:off x="5357346" y="2023169"/>
              <a:ext cx="80932" cy="76255"/>
            </a:xfrm>
            <a:custGeom>
              <a:avLst/>
              <a:gdLst/>
              <a:ahLst/>
              <a:cxnLst/>
              <a:rect l="l" t="t" r="r" b="b"/>
              <a:pathLst>
                <a:path w="3097" h="2918" extrusionOk="0">
                  <a:moveTo>
                    <a:pt x="2433" y="1"/>
                  </a:moveTo>
                  <a:lnTo>
                    <a:pt x="0" y="2433"/>
                  </a:lnTo>
                  <a:cubicBezTo>
                    <a:pt x="333" y="2757"/>
                    <a:pt x="765" y="2918"/>
                    <a:pt x="1197" y="2918"/>
                  </a:cubicBezTo>
                  <a:cubicBezTo>
                    <a:pt x="1640" y="2918"/>
                    <a:pt x="2083" y="2750"/>
                    <a:pt x="2423" y="2414"/>
                  </a:cubicBezTo>
                  <a:cubicBezTo>
                    <a:pt x="3087" y="1751"/>
                    <a:pt x="3096"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4" name="Google Shape;15584;p73"/>
            <p:cNvSpPr/>
            <p:nvPr/>
          </p:nvSpPr>
          <p:spPr>
            <a:xfrm>
              <a:off x="5510378" y="1983474"/>
              <a:ext cx="142997" cy="142997"/>
            </a:xfrm>
            <a:custGeom>
              <a:avLst/>
              <a:gdLst/>
              <a:ahLst/>
              <a:cxnLst/>
              <a:rect l="l" t="t" r="r" b="b"/>
              <a:pathLst>
                <a:path w="5472" h="5472" extrusionOk="0">
                  <a:moveTo>
                    <a:pt x="2731" y="0"/>
                  </a:moveTo>
                  <a:cubicBezTo>
                    <a:pt x="1222" y="0"/>
                    <a:pt x="0" y="1221"/>
                    <a:pt x="0" y="2731"/>
                  </a:cubicBezTo>
                  <a:cubicBezTo>
                    <a:pt x="0" y="4241"/>
                    <a:pt x="1222" y="5472"/>
                    <a:pt x="2731" y="5472"/>
                  </a:cubicBezTo>
                  <a:cubicBezTo>
                    <a:pt x="4251" y="5472"/>
                    <a:pt x="5472" y="4241"/>
                    <a:pt x="5472" y="2731"/>
                  </a:cubicBezTo>
                  <a:cubicBezTo>
                    <a:pt x="5472" y="1221"/>
                    <a:pt x="4251" y="0"/>
                    <a:pt x="273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5" name="Google Shape;15585;p73"/>
            <p:cNvSpPr/>
            <p:nvPr/>
          </p:nvSpPr>
          <p:spPr>
            <a:xfrm>
              <a:off x="5531232" y="2004328"/>
              <a:ext cx="129199" cy="122169"/>
            </a:xfrm>
            <a:custGeom>
              <a:avLst/>
              <a:gdLst/>
              <a:ahLst/>
              <a:cxnLst/>
              <a:rect l="l" t="t" r="r" b="b"/>
              <a:pathLst>
                <a:path w="4944" h="4675" extrusionOk="0">
                  <a:moveTo>
                    <a:pt x="3876" y="0"/>
                  </a:moveTo>
                  <a:lnTo>
                    <a:pt x="0" y="3876"/>
                  </a:lnTo>
                  <a:cubicBezTo>
                    <a:pt x="533" y="4408"/>
                    <a:pt x="1231" y="4675"/>
                    <a:pt x="1929" y="4675"/>
                  </a:cubicBezTo>
                  <a:cubicBezTo>
                    <a:pt x="2630" y="4675"/>
                    <a:pt x="3331" y="4406"/>
                    <a:pt x="3866" y="3866"/>
                  </a:cubicBezTo>
                  <a:cubicBezTo>
                    <a:pt x="4943" y="2799"/>
                    <a:pt x="4943" y="1068"/>
                    <a:pt x="3876" y="0"/>
                  </a:cubicBez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6" name="Google Shape;15586;p73"/>
            <p:cNvSpPr/>
            <p:nvPr/>
          </p:nvSpPr>
          <p:spPr>
            <a:xfrm>
              <a:off x="5511136" y="2001897"/>
              <a:ext cx="123659" cy="105993"/>
            </a:xfrm>
            <a:custGeom>
              <a:avLst/>
              <a:gdLst/>
              <a:ahLst/>
              <a:cxnLst/>
              <a:rect l="l" t="t" r="r" b="b"/>
              <a:pathLst>
                <a:path w="4732" h="4056" extrusionOk="0">
                  <a:moveTo>
                    <a:pt x="2686" y="1"/>
                  </a:moveTo>
                  <a:cubicBezTo>
                    <a:pt x="2189" y="1"/>
                    <a:pt x="1682" y="184"/>
                    <a:pt x="1269" y="593"/>
                  </a:cubicBezTo>
                  <a:cubicBezTo>
                    <a:pt x="0" y="1872"/>
                    <a:pt x="904" y="4055"/>
                    <a:pt x="2702" y="4055"/>
                  </a:cubicBezTo>
                  <a:cubicBezTo>
                    <a:pt x="3827" y="4055"/>
                    <a:pt x="4731" y="3151"/>
                    <a:pt x="4731" y="2026"/>
                  </a:cubicBezTo>
                  <a:cubicBezTo>
                    <a:pt x="4731" y="808"/>
                    <a:pt x="3730" y="1"/>
                    <a:pt x="2686" y="1"/>
                  </a:cubicBezTo>
                  <a:close/>
                </a:path>
              </a:pathLst>
            </a:custGeom>
            <a:solidFill>
              <a:srgbClr val="BDCA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7" name="Google Shape;15587;p73"/>
            <p:cNvSpPr/>
            <p:nvPr/>
          </p:nvSpPr>
          <p:spPr>
            <a:xfrm>
              <a:off x="5521668" y="2009842"/>
              <a:ext cx="120157" cy="90131"/>
            </a:xfrm>
            <a:custGeom>
              <a:avLst/>
              <a:gdLst/>
              <a:ahLst/>
              <a:cxnLst/>
              <a:rect l="l" t="t" r="r" b="b"/>
              <a:pathLst>
                <a:path w="4598" h="3449" extrusionOk="0">
                  <a:moveTo>
                    <a:pt x="2299" y="1"/>
                  </a:moveTo>
                  <a:cubicBezTo>
                    <a:pt x="770" y="1"/>
                    <a:pt x="1" y="1857"/>
                    <a:pt x="1088" y="2943"/>
                  </a:cubicBezTo>
                  <a:cubicBezTo>
                    <a:pt x="1419" y="3280"/>
                    <a:pt x="1859" y="3448"/>
                    <a:pt x="2300" y="3448"/>
                  </a:cubicBezTo>
                  <a:cubicBezTo>
                    <a:pt x="2742" y="3448"/>
                    <a:pt x="3184" y="3280"/>
                    <a:pt x="3520" y="2943"/>
                  </a:cubicBezTo>
                  <a:cubicBezTo>
                    <a:pt x="4597" y="1857"/>
                    <a:pt x="3838" y="1"/>
                    <a:pt x="2299"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8" name="Google Shape;15588;p73"/>
            <p:cNvSpPr/>
            <p:nvPr/>
          </p:nvSpPr>
          <p:spPr>
            <a:xfrm>
              <a:off x="5550074" y="2023169"/>
              <a:ext cx="80697" cy="76255"/>
            </a:xfrm>
            <a:custGeom>
              <a:avLst/>
              <a:gdLst/>
              <a:ahLst/>
              <a:cxnLst/>
              <a:rect l="l" t="t" r="r" b="b"/>
              <a:pathLst>
                <a:path w="3088" h="2918" extrusionOk="0">
                  <a:moveTo>
                    <a:pt x="2433" y="1"/>
                  </a:moveTo>
                  <a:lnTo>
                    <a:pt x="1" y="2433"/>
                  </a:lnTo>
                  <a:cubicBezTo>
                    <a:pt x="333" y="2757"/>
                    <a:pt x="765" y="2918"/>
                    <a:pt x="1197" y="2918"/>
                  </a:cubicBezTo>
                  <a:cubicBezTo>
                    <a:pt x="1638" y="2918"/>
                    <a:pt x="2079" y="2750"/>
                    <a:pt x="2414" y="2414"/>
                  </a:cubicBezTo>
                  <a:cubicBezTo>
                    <a:pt x="3078" y="1751"/>
                    <a:pt x="3087" y="674"/>
                    <a:pt x="2433"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9" name="Google Shape;15589;p73"/>
            <p:cNvSpPr/>
            <p:nvPr/>
          </p:nvSpPr>
          <p:spPr>
            <a:xfrm>
              <a:off x="5653349" y="2216419"/>
              <a:ext cx="17378" cy="123894"/>
            </a:xfrm>
            <a:custGeom>
              <a:avLst/>
              <a:gdLst/>
              <a:ahLst/>
              <a:cxnLst/>
              <a:rect l="l" t="t" r="r" b="b"/>
              <a:pathLst>
                <a:path w="665" h="4741" extrusionOk="0">
                  <a:moveTo>
                    <a:pt x="1" y="0"/>
                  </a:moveTo>
                  <a:lnTo>
                    <a:pt x="1" y="4741"/>
                  </a:lnTo>
                  <a:lnTo>
                    <a:pt x="299" y="4741"/>
                  </a:lnTo>
                  <a:cubicBezTo>
                    <a:pt x="501" y="4741"/>
                    <a:pt x="664" y="4568"/>
                    <a:pt x="655" y="4356"/>
                  </a:cubicBezTo>
                  <a:lnTo>
                    <a:pt x="424" y="0"/>
                  </a:ln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0" name="Google Shape;15590;p73"/>
          <p:cNvGrpSpPr/>
          <p:nvPr/>
        </p:nvGrpSpPr>
        <p:grpSpPr>
          <a:xfrm>
            <a:off x="6181827" y="2463685"/>
            <a:ext cx="360629" cy="282989"/>
            <a:chOff x="6181827" y="2463685"/>
            <a:chExt cx="360629" cy="282989"/>
          </a:xfrm>
        </p:grpSpPr>
        <p:sp>
          <p:nvSpPr>
            <p:cNvPr id="15591" name="Google Shape;15591;p73"/>
            <p:cNvSpPr/>
            <p:nvPr/>
          </p:nvSpPr>
          <p:spPr>
            <a:xfrm>
              <a:off x="6274545" y="2463685"/>
              <a:ext cx="255837" cy="32430"/>
            </a:xfrm>
            <a:custGeom>
              <a:avLst/>
              <a:gdLst/>
              <a:ahLst/>
              <a:cxnLst/>
              <a:rect l="l" t="t" r="r" b="b"/>
              <a:pathLst>
                <a:path w="9790" h="1241" extrusionOk="0">
                  <a:moveTo>
                    <a:pt x="1" y="0"/>
                  </a:moveTo>
                  <a:cubicBezTo>
                    <a:pt x="645" y="0"/>
                    <a:pt x="1174" y="520"/>
                    <a:pt x="1174" y="1241"/>
                  </a:cubicBezTo>
                  <a:lnTo>
                    <a:pt x="9790" y="1241"/>
                  </a:lnTo>
                  <a:cubicBezTo>
                    <a:pt x="9780" y="520"/>
                    <a:pt x="9261" y="0"/>
                    <a:pt x="861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2" name="Google Shape;15592;p73"/>
            <p:cNvSpPr/>
            <p:nvPr/>
          </p:nvSpPr>
          <p:spPr>
            <a:xfrm>
              <a:off x="6243891" y="2463685"/>
              <a:ext cx="255837" cy="282989"/>
            </a:xfrm>
            <a:custGeom>
              <a:avLst/>
              <a:gdLst/>
              <a:ahLst/>
              <a:cxnLst/>
              <a:rect l="l" t="t" r="r" b="b"/>
              <a:pathLst>
                <a:path w="9790" h="10829" extrusionOk="0">
                  <a:moveTo>
                    <a:pt x="1174" y="0"/>
                  </a:moveTo>
                  <a:cubicBezTo>
                    <a:pt x="520" y="0"/>
                    <a:pt x="0" y="520"/>
                    <a:pt x="0" y="1174"/>
                  </a:cubicBezTo>
                  <a:lnTo>
                    <a:pt x="0" y="10828"/>
                  </a:lnTo>
                  <a:lnTo>
                    <a:pt x="7434" y="10828"/>
                  </a:lnTo>
                  <a:cubicBezTo>
                    <a:pt x="8088" y="10828"/>
                    <a:pt x="8607" y="10299"/>
                    <a:pt x="8607" y="9645"/>
                  </a:cubicBezTo>
                  <a:lnTo>
                    <a:pt x="8607" y="1174"/>
                  </a:lnTo>
                  <a:cubicBezTo>
                    <a:pt x="8607" y="520"/>
                    <a:pt x="9136" y="0"/>
                    <a:pt x="979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3" name="Google Shape;15593;p73"/>
            <p:cNvSpPr/>
            <p:nvPr/>
          </p:nvSpPr>
          <p:spPr>
            <a:xfrm>
              <a:off x="6400190" y="2463685"/>
              <a:ext cx="99277" cy="282989"/>
            </a:xfrm>
            <a:custGeom>
              <a:avLst/>
              <a:gdLst/>
              <a:ahLst/>
              <a:cxnLst/>
              <a:rect l="l" t="t" r="r" b="b"/>
              <a:pathLst>
                <a:path w="3799" h="10829" extrusionOk="0">
                  <a:moveTo>
                    <a:pt x="2347" y="0"/>
                  </a:moveTo>
                  <a:cubicBezTo>
                    <a:pt x="1693" y="0"/>
                    <a:pt x="1174" y="520"/>
                    <a:pt x="1174" y="1174"/>
                  </a:cubicBezTo>
                  <a:lnTo>
                    <a:pt x="1174" y="9645"/>
                  </a:lnTo>
                  <a:cubicBezTo>
                    <a:pt x="1174" y="10299"/>
                    <a:pt x="645" y="10828"/>
                    <a:pt x="1" y="10828"/>
                  </a:cubicBezTo>
                  <a:lnTo>
                    <a:pt x="1453" y="10828"/>
                  </a:lnTo>
                  <a:cubicBezTo>
                    <a:pt x="2097" y="10828"/>
                    <a:pt x="2626" y="10299"/>
                    <a:pt x="2626" y="9645"/>
                  </a:cubicBezTo>
                  <a:lnTo>
                    <a:pt x="2626" y="1174"/>
                  </a:lnTo>
                  <a:cubicBezTo>
                    <a:pt x="2626" y="520"/>
                    <a:pt x="3155" y="0"/>
                    <a:pt x="3799"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4" name="Google Shape;15594;p73"/>
            <p:cNvSpPr/>
            <p:nvPr/>
          </p:nvSpPr>
          <p:spPr>
            <a:xfrm>
              <a:off x="6181827" y="2713982"/>
              <a:ext cx="255576" cy="32692"/>
            </a:xfrm>
            <a:custGeom>
              <a:avLst/>
              <a:gdLst/>
              <a:ahLst/>
              <a:cxnLst/>
              <a:rect l="l" t="t" r="r" b="b"/>
              <a:pathLst>
                <a:path w="9780" h="1251" extrusionOk="0">
                  <a:moveTo>
                    <a:pt x="0" y="0"/>
                  </a:moveTo>
                  <a:cubicBezTo>
                    <a:pt x="0" y="721"/>
                    <a:pt x="529" y="1250"/>
                    <a:pt x="1173" y="1250"/>
                  </a:cubicBezTo>
                  <a:lnTo>
                    <a:pt x="9780" y="1250"/>
                  </a:lnTo>
                  <a:cubicBezTo>
                    <a:pt x="9136" y="1250"/>
                    <a:pt x="8616" y="731"/>
                    <a:pt x="8607"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5" name="Google Shape;15595;p73"/>
            <p:cNvSpPr/>
            <p:nvPr/>
          </p:nvSpPr>
          <p:spPr>
            <a:xfrm>
              <a:off x="6386131" y="2558598"/>
              <a:ext cx="156325" cy="97344"/>
            </a:xfrm>
            <a:custGeom>
              <a:avLst/>
              <a:gdLst/>
              <a:ahLst/>
              <a:cxnLst/>
              <a:rect l="l" t="t" r="r" b="b"/>
              <a:pathLst>
                <a:path w="5982" h="3725" extrusionOk="0">
                  <a:moveTo>
                    <a:pt x="5756" y="1"/>
                  </a:moveTo>
                  <a:cubicBezTo>
                    <a:pt x="4145" y="1"/>
                    <a:pt x="2045" y="398"/>
                    <a:pt x="971" y="1619"/>
                  </a:cubicBezTo>
                  <a:cubicBezTo>
                    <a:pt x="462" y="2205"/>
                    <a:pt x="241" y="2975"/>
                    <a:pt x="0" y="3725"/>
                  </a:cubicBezTo>
                  <a:cubicBezTo>
                    <a:pt x="673" y="3388"/>
                    <a:pt x="1116" y="3340"/>
                    <a:pt x="2058" y="3052"/>
                  </a:cubicBezTo>
                  <a:cubicBezTo>
                    <a:pt x="2664" y="2869"/>
                    <a:pt x="3923" y="2032"/>
                    <a:pt x="4510" y="1407"/>
                  </a:cubicBezTo>
                  <a:cubicBezTo>
                    <a:pt x="4962" y="907"/>
                    <a:pt x="5452" y="436"/>
                    <a:pt x="5981" y="3"/>
                  </a:cubicBezTo>
                  <a:cubicBezTo>
                    <a:pt x="5907" y="2"/>
                    <a:pt x="5832" y="1"/>
                    <a:pt x="5756" y="1"/>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6" name="Google Shape;15596;p73"/>
            <p:cNvSpPr/>
            <p:nvPr/>
          </p:nvSpPr>
          <p:spPr>
            <a:xfrm>
              <a:off x="6386131" y="2558650"/>
              <a:ext cx="156325" cy="97291"/>
            </a:xfrm>
            <a:custGeom>
              <a:avLst/>
              <a:gdLst/>
              <a:ahLst/>
              <a:cxnLst/>
              <a:rect l="l" t="t" r="r" b="b"/>
              <a:pathLst>
                <a:path w="5982" h="3723" extrusionOk="0">
                  <a:moveTo>
                    <a:pt x="5950" y="1"/>
                  </a:moveTo>
                  <a:cubicBezTo>
                    <a:pt x="4295" y="1"/>
                    <a:pt x="239" y="2977"/>
                    <a:pt x="0" y="3723"/>
                  </a:cubicBezTo>
                  <a:cubicBezTo>
                    <a:pt x="673" y="3386"/>
                    <a:pt x="1116" y="3338"/>
                    <a:pt x="2058" y="3050"/>
                  </a:cubicBezTo>
                  <a:cubicBezTo>
                    <a:pt x="2664" y="2867"/>
                    <a:pt x="3923" y="2030"/>
                    <a:pt x="4510" y="1405"/>
                  </a:cubicBezTo>
                  <a:cubicBezTo>
                    <a:pt x="4962" y="896"/>
                    <a:pt x="5452" y="434"/>
                    <a:pt x="5981" y="1"/>
                  </a:cubicBezTo>
                  <a:cubicBezTo>
                    <a:pt x="5971" y="1"/>
                    <a:pt x="5960" y="1"/>
                    <a:pt x="595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7" name="Google Shape;15597;p73"/>
            <p:cNvSpPr/>
            <p:nvPr/>
          </p:nvSpPr>
          <p:spPr>
            <a:xfrm>
              <a:off x="6358718" y="2580941"/>
              <a:ext cx="122927" cy="112187"/>
            </a:xfrm>
            <a:custGeom>
              <a:avLst/>
              <a:gdLst/>
              <a:ahLst/>
              <a:cxnLst/>
              <a:rect l="l" t="t" r="r" b="b"/>
              <a:pathLst>
                <a:path w="4704" h="4293" extrusionOk="0">
                  <a:moveTo>
                    <a:pt x="4636" y="0"/>
                  </a:moveTo>
                  <a:cubicBezTo>
                    <a:pt x="4453" y="0"/>
                    <a:pt x="1729" y="1752"/>
                    <a:pt x="876" y="2774"/>
                  </a:cubicBezTo>
                  <a:cubicBezTo>
                    <a:pt x="645" y="3033"/>
                    <a:pt x="424" y="3302"/>
                    <a:pt x="232" y="3591"/>
                  </a:cubicBezTo>
                  <a:cubicBezTo>
                    <a:pt x="193" y="3649"/>
                    <a:pt x="1" y="4293"/>
                    <a:pt x="1" y="4293"/>
                  </a:cubicBezTo>
                  <a:cubicBezTo>
                    <a:pt x="1" y="4293"/>
                    <a:pt x="549" y="3870"/>
                    <a:pt x="568" y="3812"/>
                  </a:cubicBezTo>
                  <a:cubicBezTo>
                    <a:pt x="751" y="3514"/>
                    <a:pt x="943" y="3226"/>
                    <a:pt x="1165" y="2956"/>
                  </a:cubicBezTo>
                  <a:cubicBezTo>
                    <a:pt x="2001" y="1956"/>
                    <a:pt x="4703" y="110"/>
                    <a:pt x="4646" y="4"/>
                  </a:cubicBezTo>
                  <a:cubicBezTo>
                    <a:pt x="4644" y="2"/>
                    <a:pt x="4641" y="0"/>
                    <a:pt x="4636"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8" name="Google Shape;15598;p73"/>
            <p:cNvSpPr/>
            <p:nvPr/>
          </p:nvSpPr>
          <p:spPr>
            <a:xfrm>
              <a:off x="6277576" y="2518955"/>
              <a:ext cx="168868" cy="10584"/>
            </a:xfrm>
            <a:custGeom>
              <a:avLst/>
              <a:gdLst/>
              <a:ahLst/>
              <a:cxnLst/>
              <a:rect l="l" t="t" r="r" b="b"/>
              <a:pathLst>
                <a:path w="6462" h="405" extrusionOk="0">
                  <a:moveTo>
                    <a:pt x="6202" y="1"/>
                  </a:moveTo>
                  <a:cubicBezTo>
                    <a:pt x="6199" y="1"/>
                    <a:pt x="6196" y="1"/>
                    <a:pt x="6193" y="1"/>
                  </a:cubicBezTo>
                  <a:lnTo>
                    <a:pt x="269" y="1"/>
                  </a:lnTo>
                  <a:cubicBezTo>
                    <a:pt x="0" y="1"/>
                    <a:pt x="0" y="405"/>
                    <a:pt x="269" y="405"/>
                  </a:cubicBezTo>
                  <a:lnTo>
                    <a:pt x="6193" y="405"/>
                  </a:lnTo>
                  <a:cubicBezTo>
                    <a:pt x="6459" y="395"/>
                    <a:pt x="6462" y="1"/>
                    <a:pt x="6202" y="1"/>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9" name="Google Shape;15599;p73"/>
            <p:cNvSpPr/>
            <p:nvPr/>
          </p:nvSpPr>
          <p:spPr>
            <a:xfrm>
              <a:off x="6277576" y="2680794"/>
              <a:ext cx="69382" cy="10584"/>
            </a:xfrm>
            <a:custGeom>
              <a:avLst/>
              <a:gdLst/>
              <a:ahLst/>
              <a:cxnLst/>
              <a:rect l="l" t="t" r="r" b="b"/>
              <a:pathLst>
                <a:path w="2655" h="405" extrusionOk="0">
                  <a:moveTo>
                    <a:pt x="269" y="1"/>
                  </a:moveTo>
                  <a:cubicBezTo>
                    <a:pt x="0" y="1"/>
                    <a:pt x="0" y="405"/>
                    <a:pt x="269" y="405"/>
                  </a:cubicBezTo>
                  <a:lnTo>
                    <a:pt x="2385" y="405"/>
                  </a:lnTo>
                  <a:cubicBezTo>
                    <a:pt x="2654" y="405"/>
                    <a:pt x="2654" y="1"/>
                    <a:pt x="2385"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0" name="Google Shape;15600;p73"/>
            <p:cNvSpPr/>
            <p:nvPr/>
          </p:nvSpPr>
          <p:spPr>
            <a:xfrm>
              <a:off x="6277576" y="2626778"/>
              <a:ext cx="91490" cy="10584"/>
            </a:xfrm>
            <a:custGeom>
              <a:avLst/>
              <a:gdLst/>
              <a:ahLst/>
              <a:cxnLst/>
              <a:rect l="l" t="t" r="r" b="b"/>
              <a:pathLst>
                <a:path w="3501" h="405" extrusionOk="0">
                  <a:moveTo>
                    <a:pt x="269" y="0"/>
                  </a:moveTo>
                  <a:cubicBezTo>
                    <a:pt x="0" y="0"/>
                    <a:pt x="0" y="404"/>
                    <a:pt x="269" y="404"/>
                  </a:cubicBezTo>
                  <a:lnTo>
                    <a:pt x="3231" y="404"/>
                  </a:lnTo>
                  <a:cubicBezTo>
                    <a:pt x="3500" y="404"/>
                    <a:pt x="3500" y="0"/>
                    <a:pt x="3231" y="0"/>
                  </a:cubicBezTo>
                  <a:close/>
                </a:path>
              </a:pathLst>
            </a:custGeom>
            <a:solidFill>
              <a:srgbClr val="A3B6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1" name="Google Shape;15601;p73"/>
            <p:cNvSpPr/>
            <p:nvPr/>
          </p:nvSpPr>
          <p:spPr>
            <a:xfrm>
              <a:off x="6277576" y="2572736"/>
              <a:ext cx="129173" cy="10584"/>
            </a:xfrm>
            <a:custGeom>
              <a:avLst/>
              <a:gdLst/>
              <a:ahLst/>
              <a:cxnLst/>
              <a:rect l="l" t="t" r="r" b="b"/>
              <a:pathLst>
                <a:path w="4943" h="405" extrusionOk="0">
                  <a:moveTo>
                    <a:pt x="269" y="1"/>
                  </a:moveTo>
                  <a:cubicBezTo>
                    <a:pt x="0" y="1"/>
                    <a:pt x="0" y="405"/>
                    <a:pt x="269" y="405"/>
                  </a:cubicBezTo>
                  <a:lnTo>
                    <a:pt x="4673" y="405"/>
                  </a:lnTo>
                  <a:cubicBezTo>
                    <a:pt x="4943" y="405"/>
                    <a:pt x="4943" y="1"/>
                    <a:pt x="4673"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02" name="Google Shape;15602;p73"/>
          <p:cNvGrpSpPr/>
          <p:nvPr/>
        </p:nvGrpSpPr>
        <p:grpSpPr>
          <a:xfrm>
            <a:off x="5346292" y="3340691"/>
            <a:ext cx="291247" cy="360628"/>
            <a:chOff x="5346292" y="3340691"/>
            <a:chExt cx="291247" cy="360628"/>
          </a:xfrm>
        </p:grpSpPr>
        <p:sp>
          <p:nvSpPr>
            <p:cNvPr id="15603" name="Google Shape;15603;p73"/>
            <p:cNvSpPr/>
            <p:nvPr/>
          </p:nvSpPr>
          <p:spPr>
            <a:xfrm>
              <a:off x="5479202" y="3340691"/>
              <a:ext cx="25166" cy="31934"/>
            </a:xfrm>
            <a:custGeom>
              <a:avLst/>
              <a:gdLst/>
              <a:ahLst/>
              <a:cxnLst/>
              <a:rect l="l" t="t" r="r" b="b"/>
              <a:pathLst>
                <a:path w="963" h="1222" extrusionOk="0">
                  <a:moveTo>
                    <a:pt x="116" y="0"/>
                  </a:moveTo>
                  <a:cubicBezTo>
                    <a:pt x="59" y="0"/>
                    <a:pt x="1" y="48"/>
                    <a:pt x="1" y="106"/>
                  </a:cubicBezTo>
                  <a:lnTo>
                    <a:pt x="1" y="1222"/>
                  </a:lnTo>
                  <a:lnTo>
                    <a:pt x="962" y="1222"/>
                  </a:lnTo>
                  <a:lnTo>
                    <a:pt x="962" y="106"/>
                  </a:lnTo>
                  <a:cubicBezTo>
                    <a:pt x="962" y="48"/>
                    <a:pt x="914" y="0"/>
                    <a:pt x="85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4" name="Google Shape;15604;p73"/>
            <p:cNvSpPr/>
            <p:nvPr/>
          </p:nvSpPr>
          <p:spPr>
            <a:xfrm>
              <a:off x="5492033" y="3340691"/>
              <a:ext cx="12596" cy="31934"/>
            </a:xfrm>
            <a:custGeom>
              <a:avLst/>
              <a:gdLst/>
              <a:ahLst/>
              <a:cxnLst/>
              <a:rect l="l" t="t" r="r" b="b"/>
              <a:pathLst>
                <a:path w="482" h="1222" extrusionOk="0">
                  <a:moveTo>
                    <a:pt x="0" y="0"/>
                  </a:moveTo>
                  <a:lnTo>
                    <a:pt x="0" y="1222"/>
                  </a:lnTo>
                  <a:lnTo>
                    <a:pt x="481" y="1222"/>
                  </a:lnTo>
                  <a:lnTo>
                    <a:pt x="481" y="116"/>
                  </a:lnTo>
                  <a:cubicBezTo>
                    <a:pt x="481" y="48"/>
                    <a:pt x="433" y="0"/>
                    <a:pt x="366"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5" name="Google Shape;15605;p73"/>
            <p:cNvSpPr/>
            <p:nvPr/>
          </p:nvSpPr>
          <p:spPr>
            <a:xfrm>
              <a:off x="5427199" y="3605048"/>
              <a:ext cx="132204" cy="11342"/>
            </a:xfrm>
            <a:custGeom>
              <a:avLst/>
              <a:gdLst/>
              <a:ahLst/>
              <a:cxnLst/>
              <a:rect l="l" t="t" r="r" b="b"/>
              <a:pathLst>
                <a:path w="5059" h="434" extrusionOk="0">
                  <a:moveTo>
                    <a:pt x="0" y="0"/>
                  </a:moveTo>
                  <a:lnTo>
                    <a:pt x="0" y="433"/>
                  </a:lnTo>
                  <a:lnTo>
                    <a:pt x="5058" y="433"/>
                  </a:lnTo>
                  <a:lnTo>
                    <a:pt x="5058"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6" name="Google Shape;15606;p73"/>
            <p:cNvSpPr/>
            <p:nvPr/>
          </p:nvSpPr>
          <p:spPr>
            <a:xfrm>
              <a:off x="5480718" y="3463566"/>
              <a:ext cx="22396" cy="205323"/>
            </a:xfrm>
            <a:custGeom>
              <a:avLst/>
              <a:gdLst/>
              <a:ahLst/>
              <a:cxnLst/>
              <a:rect l="l" t="t" r="r" b="b"/>
              <a:pathLst>
                <a:path w="857" h="7857" extrusionOk="0">
                  <a:moveTo>
                    <a:pt x="1" y="1"/>
                  </a:moveTo>
                  <a:lnTo>
                    <a:pt x="1" y="7636"/>
                  </a:lnTo>
                  <a:cubicBezTo>
                    <a:pt x="1" y="7761"/>
                    <a:pt x="106" y="7857"/>
                    <a:pt x="222" y="7857"/>
                  </a:cubicBezTo>
                  <a:lnTo>
                    <a:pt x="635" y="7857"/>
                  </a:lnTo>
                  <a:cubicBezTo>
                    <a:pt x="760" y="7857"/>
                    <a:pt x="856" y="7761"/>
                    <a:pt x="856" y="7636"/>
                  </a:cubicBezTo>
                  <a:lnTo>
                    <a:pt x="856" y="1"/>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7" name="Google Shape;15607;p73"/>
            <p:cNvSpPr/>
            <p:nvPr/>
          </p:nvSpPr>
          <p:spPr>
            <a:xfrm>
              <a:off x="5486493" y="3463566"/>
              <a:ext cx="16620" cy="205323"/>
            </a:xfrm>
            <a:custGeom>
              <a:avLst/>
              <a:gdLst/>
              <a:ahLst/>
              <a:cxnLst/>
              <a:rect l="l" t="t" r="r" b="b"/>
              <a:pathLst>
                <a:path w="636" h="7857" extrusionOk="0">
                  <a:moveTo>
                    <a:pt x="212" y="1"/>
                  </a:moveTo>
                  <a:lnTo>
                    <a:pt x="212" y="7636"/>
                  </a:lnTo>
                  <a:cubicBezTo>
                    <a:pt x="212" y="7761"/>
                    <a:pt x="116" y="7857"/>
                    <a:pt x="1" y="7857"/>
                  </a:cubicBezTo>
                  <a:lnTo>
                    <a:pt x="414" y="7857"/>
                  </a:lnTo>
                  <a:cubicBezTo>
                    <a:pt x="539" y="7857"/>
                    <a:pt x="635" y="7761"/>
                    <a:pt x="635" y="7636"/>
                  </a:cubicBezTo>
                  <a:lnTo>
                    <a:pt x="635" y="1"/>
                  </a:ln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8" name="Google Shape;15608;p73"/>
            <p:cNvSpPr/>
            <p:nvPr/>
          </p:nvSpPr>
          <p:spPr>
            <a:xfrm>
              <a:off x="5502068" y="3448488"/>
              <a:ext cx="96795" cy="252832"/>
            </a:xfrm>
            <a:custGeom>
              <a:avLst/>
              <a:gdLst/>
              <a:ahLst/>
              <a:cxnLst/>
              <a:rect l="l" t="t" r="r" b="b"/>
              <a:pathLst>
                <a:path w="3704" h="9675" extrusionOk="0">
                  <a:moveTo>
                    <a:pt x="1" y="1"/>
                  </a:moveTo>
                  <a:lnTo>
                    <a:pt x="2780" y="9521"/>
                  </a:lnTo>
                  <a:cubicBezTo>
                    <a:pt x="2809" y="9617"/>
                    <a:pt x="2895" y="9674"/>
                    <a:pt x="2992" y="9674"/>
                  </a:cubicBezTo>
                  <a:lnTo>
                    <a:pt x="3453" y="9674"/>
                  </a:lnTo>
                  <a:cubicBezTo>
                    <a:pt x="3597" y="9674"/>
                    <a:pt x="3703" y="9540"/>
                    <a:pt x="3655" y="9396"/>
                  </a:cubicBezTo>
                  <a:lnTo>
                    <a:pt x="914"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9" name="Google Shape;15609;p73"/>
            <p:cNvSpPr/>
            <p:nvPr/>
          </p:nvSpPr>
          <p:spPr>
            <a:xfrm>
              <a:off x="5514141" y="3448488"/>
              <a:ext cx="84722" cy="252832"/>
            </a:xfrm>
            <a:custGeom>
              <a:avLst/>
              <a:gdLst/>
              <a:ahLst/>
              <a:cxnLst/>
              <a:rect l="l" t="t" r="r" b="b"/>
              <a:pathLst>
                <a:path w="3242" h="9675" extrusionOk="0">
                  <a:moveTo>
                    <a:pt x="1" y="1"/>
                  </a:moveTo>
                  <a:lnTo>
                    <a:pt x="2741" y="9396"/>
                  </a:lnTo>
                  <a:cubicBezTo>
                    <a:pt x="2780" y="9540"/>
                    <a:pt x="2674" y="9674"/>
                    <a:pt x="2530" y="9674"/>
                  </a:cubicBezTo>
                  <a:lnTo>
                    <a:pt x="2991" y="9674"/>
                  </a:lnTo>
                  <a:cubicBezTo>
                    <a:pt x="3135" y="9674"/>
                    <a:pt x="3241" y="9540"/>
                    <a:pt x="3193" y="9396"/>
                  </a:cubicBezTo>
                  <a:lnTo>
                    <a:pt x="452"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0" name="Google Shape;15610;p73"/>
            <p:cNvSpPr/>
            <p:nvPr/>
          </p:nvSpPr>
          <p:spPr>
            <a:xfrm>
              <a:off x="5385230" y="3448488"/>
              <a:ext cx="96533" cy="252832"/>
            </a:xfrm>
            <a:custGeom>
              <a:avLst/>
              <a:gdLst/>
              <a:ahLst/>
              <a:cxnLst/>
              <a:rect l="l" t="t" r="r" b="b"/>
              <a:pathLst>
                <a:path w="3694" h="9675" extrusionOk="0">
                  <a:moveTo>
                    <a:pt x="2780" y="1"/>
                  </a:moveTo>
                  <a:lnTo>
                    <a:pt x="39" y="9396"/>
                  </a:lnTo>
                  <a:cubicBezTo>
                    <a:pt x="0" y="9540"/>
                    <a:pt x="106" y="9674"/>
                    <a:pt x="251" y="9674"/>
                  </a:cubicBezTo>
                  <a:lnTo>
                    <a:pt x="702" y="9674"/>
                  </a:lnTo>
                  <a:cubicBezTo>
                    <a:pt x="799" y="9674"/>
                    <a:pt x="885" y="9617"/>
                    <a:pt x="914" y="9521"/>
                  </a:cubicBezTo>
                  <a:lnTo>
                    <a:pt x="3693" y="1"/>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1" name="Google Shape;15611;p73"/>
            <p:cNvSpPr/>
            <p:nvPr/>
          </p:nvSpPr>
          <p:spPr>
            <a:xfrm>
              <a:off x="5391502" y="3448488"/>
              <a:ext cx="90262" cy="252832"/>
            </a:xfrm>
            <a:custGeom>
              <a:avLst/>
              <a:gdLst/>
              <a:ahLst/>
              <a:cxnLst/>
              <a:rect l="l" t="t" r="r" b="b"/>
              <a:pathLst>
                <a:path w="3454" h="9675" extrusionOk="0">
                  <a:moveTo>
                    <a:pt x="2972" y="1"/>
                  </a:moveTo>
                  <a:lnTo>
                    <a:pt x="203" y="9521"/>
                  </a:lnTo>
                  <a:cubicBezTo>
                    <a:pt x="174" y="9607"/>
                    <a:pt x="87" y="9674"/>
                    <a:pt x="1" y="9674"/>
                  </a:cubicBezTo>
                  <a:lnTo>
                    <a:pt x="462" y="9674"/>
                  </a:lnTo>
                  <a:cubicBezTo>
                    <a:pt x="559" y="9674"/>
                    <a:pt x="645" y="9607"/>
                    <a:pt x="674" y="9521"/>
                  </a:cubicBezTo>
                  <a:lnTo>
                    <a:pt x="3453" y="1"/>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2" name="Google Shape;15612;p73"/>
            <p:cNvSpPr/>
            <p:nvPr/>
          </p:nvSpPr>
          <p:spPr>
            <a:xfrm>
              <a:off x="5490518" y="3549751"/>
              <a:ext cx="3031" cy="2300"/>
            </a:xfrm>
            <a:custGeom>
              <a:avLst/>
              <a:gdLst/>
              <a:ahLst/>
              <a:cxnLst/>
              <a:rect l="l" t="t" r="r" b="b"/>
              <a:pathLst>
                <a:path w="116" h="88" extrusionOk="0">
                  <a:moveTo>
                    <a:pt x="58" y="1"/>
                  </a:moveTo>
                  <a:cubicBezTo>
                    <a:pt x="1" y="1"/>
                    <a:pt x="1" y="87"/>
                    <a:pt x="58" y="87"/>
                  </a:cubicBezTo>
                  <a:cubicBezTo>
                    <a:pt x="116" y="87"/>
                    <a:pt x="116" y="1"/>
                    <a:pt x="58"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3" name="Google Shape;15613;p73"/>
            <p:cNvSpPr/>
            <p:nvPr/>
          </p:nvSpPr>
          <p:spPr>
            <a:xfrm>
              <a:off x="5360352" y="3373357"/>
              <a:ext cx="263128" cy="180210"/>
            </a:xfrm>
            <a:custGeom>
              <a:avLst/>
              <a:gdLst/>
              <a:ahLst/>
              <a:cxnLst/>
              <a:rect l="l" t="t" r="r" b="b"/>
              <a:pathLst>
                <a:path w="10069" h="6896" extrusionOk="0">
                  <a:moveTo>
                    <a:pt x="202" y="0"/>
                  </a:moveTo>
                  <a:cubicBezTo>
                    <a:pt x="97" y="0"/>
                    <a:pt x="1" y="87"/>
                    <a:pt x="1" y="202"/>
                  </a:cubicBezTo>
                  <a:lnTo>
                    <a:pt x="1" y="6703"/>
                  </a:lnTo>
                  <a:cubicBezTo>
                    <a:pt x="1" y="6809"/>
                    <a:pt x="97" y="6895"/>
                    <a:pt x="202" y="6895"/>
                  </a:cubicBezTo>
                  <a:lnTo>
                    <a:pt x="9867" y="6895"/>
                  </a:lnTo>
                  <a:cubicBezTo>
                    <a:pt x="9871" y="6896"/>
                    <a:pt x="9876" y="6896"/>
                    <a:pt x="9881" y="6896"/>
                  </a:cubicBezTo>
                  <a:cubicBezTo>
                    <a:pt x="9981" y="6896"/>
                    <a:pt x="10068" y="6804"/>
                    <a:pt x="10068" y="6703"/>
                  </a:cubicBezTo>
                  <a:lnTo>
                    <a:pt x="10068" y="202"/>
                  </a:lnTo>
                  <a:cubicBezTo>
                    <a:pt x="10068" y="87"/>
                    <a:pt x="9972" y="0"/>
                    <a:pt x="9867"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4" name="Google Shape;15614;p73"/>
            <p:cNvSpPr/>
            <p:nvPr/>
          </p:nvSpPr>
          <p:spPr>
            <a:xfrm>
              <a:off x="5579237" y="3373357"/>
              <a:ext cx="44242" cy="180210"/>
            </a:xfrm>
            <a:custGeom>
              <a:avLst/>
              <a:gdLst/>
              <a:ahLst/>
              <a:cxnLst/>
              <a:rect l="l" t="t" r="r" b="b"/>
              <a:pathLst>
                <a:path w="1693" h="6896" extrusionOk="0">
                  <a:moveTo>
                    <a:pt x="0" y="0"/>
                  </a:moveTo>
                  <a:cubicBezTo>
                    <a:pt x="106" y="0"/>
                    <a:pt x="202" y="87"/>
                    <a:pt x="202" y="202"/>
                  </a:cubicBezTo>
                  <a:lnTo>
                    <a:pt x="202" y="6693"/>
                  </a:lnTo>
                  <a:cubicBezTo>
                    <a:pt x="202" y="6809"/>
                    <a:pt x="106" y="6895"/>
                    <a:pt x="0" y="6895"/>
                  </a:cubicBezTo>
                  <a:lnTo>
                    <a:pt x="1491" y="6895"/>
                  </a:lnTo>
                  <a:cubicBezTo>
                    <a:pt x="1596" y="6895"/>
                    <a:pt x="1692" y="6809"/>
                    <a:pt x="1692" y="6693"/>
                  </a:cubicBezTo>
                  <a:lnTo>
                    <a:pt x="1692" y="202"/>
                  </a:lnTo>
                  <a:cubicBezTo>
                    <a:pt x="1692" y="87"/>
                    <a:pt x="1596" y="0"/>
                    <a:pt x="1491" y="0"/>
                  </a:cubicBezTo>
                  <a:close/>
                </a:path>
              </a:pathLst>
            </a:custGeom>
            <a:solidFill>
              <a:srgbClr val="ABBC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5" name="Google Shape;15615;p73"/>
            <p:cNvSpPr/>
            <p:nvPr/>
          </p:nvSpPr>
          <p:spPr>
            <a:xfrm>
              <a:off x="5459603" y="3362303"/>
              <a:ext cx="64364" cy="22134"/>
            </a:xfrm>
            <a:custGeom>
              <a:avLst/>
              <a:gdLst/>
              <a:ahLst/>
              <a:cxnLst/>
              <a:rect l="l" t="t" r="r" b="b"/>
              <a:pathLst>
                <a:path w="2463" h="847" extrusionOk="0">
                  <a:moveTo>
                    <a:pt x="97" y="0"/>
                  </a:moveTo>
                  <a:cubicBezTo>
                    <a:pt x="39" y="0"/>
                    <a:pt x="1" y="48"/>
                    <a:pt x="1" y="97"/>
                  </a:cubicBezTo>
                  <a:lnTo>
                    <a:pt x="1" y="750"/>
                  </a:lnTo>
                  <a:cubicBezTo>
                    <a:pt x="1" y="808"/>
                    <a:pt x="39" y="847"/>
                    <a:pt x="97" y="847"/>
                  </a:cubicBezTo>
                  <a:lnTo>
                    <a:pt x="2376" y="847"/>
                  </a:lnTo>
                  <a:cubicBezTo>
                    <a:pt x="2424" y="847"/>
                    <a:pt x="2463" y="808"/>
                    <a:pt x="2463" y="750"/>
                  </a:cubicBezTo>
                  <a:lnTo>
                    <a:pt x="2463" y="97"/>
                  </a:lnTo>
                  <a:cubicBezTo>
                    <a:pt x="2463" y="48"/>
                    <a:pt x="2424" y="0"/>
                    <a:pt x="2376"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6" name="Google Shape;15616;p73"/>
            <p:cNvSpPr/>
            <p:nvPr/>
          </p:nvSpPr>
          <p:spPr>
            <a:xfrm>
              <a:off x="5385988" y="3413314"/>
              <a:ext cx="215123" cy="108842"/>
            </a:xfrm>
            <a:custGeom>
              <a:avLst/>
              <a:gdLst/>
              <a:ahLst/>
              <a:cxnLst/>
              <a:rect l="l" t="t" r="r" b="b"/>
              <a:pathLst>
                <a:path w="8232" h="4165" extrusionOk="0">
                  <a:moveTo>
                    <a:pt x="5289" y="0"/>
                  </a:moveTo>
                  <a:lnTo>
                    <a:pt x="2751" y="3260"/>
                  </a:lnTo>
                  <a:lnTo>
                    <a:pt x="1779" y="1876"/>
                  </a:lnTo>
                  <a:lnTo>
                    <a:pt x="0" y="4164"/>
                  </a:lnTo>
                  <a:lnTo>
                    <a:pt x="8232" y="4164"/>
                  </a:lnTo>
                  <a:lnTo>
                    <a:pt x="528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7" name="Google Shape;15617;p73"/>
            <p:cNvSpPr/>
            <p:nvPr/>
          </p:nvSpPr>
          <p:spPr>
            <a:xfrm>
              <a:off x="5432477" y="3462312"/>
              <a:ext cx="41995" cy="59843"/>
            </a:xfrm>
            <a:custGeom>
              <a:avLst/>
              <a:gdLst/>
              <a:ahLst/>
              <a:cxnLst/>
              <a:rect l="l" t="t" r="r" b="b"/>
              <a:pathLst>
                <a:path w="1607" h="2290" extrusionOk="0">
                  <a:moveTo>
                    <a:pt x="0" y="1"/>
                  </a:moveTo>
                  <a:lnTo>
                    <a:pt x="683" y="2289"/>
                  </a:lnTo>
                  <a:lnTo>
                    <a:pt x="1606" y="2289"/>
                  </a:lnTo>
                  <a:lnTo>
                    <a:pt x="0" y="1"/>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8" name="Google Shape;15618;p73"/>
            <p:cNvSpPr/>
            <p:nvPr/>
          </p:nvSpPr>
          <p:spPr>
            <a:xfrm>
              <a:off x="5524202" y="3413314"/>
              <a:ext cx="76908" cy="108842"/>
            </a:xfrm>
            <a:custGeom>
              <a:avLst/>
              <a:gdLst/>
              <a:ahLst/>
              <a:cxnLst/>
              <a:rect l="l" t="t" r="r" b="b"/>
              <a:pathLst>
                <a:path w="2943" h="4165" extrusionOk="0">
                  <a:moveTo>
                    <a:pt x="0" y="0"/>
                  </a:moveTo>
                  <a:lnTo>
                    <a:pt x="1346" y="4164"/>
                  </a:lnTo>
                  <a:lnTo>
                    <a:pt x="2943" y="4164"/>
                  </a:lnTo>
                  <a:lnTo>
                    <a:pt x="0" y="0"/>
                  </a:ln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9" name="Google Shape;15619;p73"/>
            <p:cNvSpPr/>
            <p:nvPr/>
          </p:nvSpPr>
          <p:spPr>
            <a:xfrm>
              <a:off x="5360352" y="3522129"/>
              <a:ext cx="263128" cy="31437"/>
            </a:xfrm>
            <a:custGeom>
              <a:avLst/>
              <a:gdLst/>
              <a:ahLst/>
              <a:cxnLst/>
              <a:rect l="l" t="t" r="r" b="b"/>
              <a:pathLst>
                <a:path w="10069" h="1203" extrusionOk="0">
                  <a:moveTo>
                    <a:pt x="1" y="0"/>
                  </a:moveTo>
                  <a:lnTo>
                    <a:pt x="1" y="1010"/>
                  </a:lnTo>
                  <a:cubicBezTo>
                    <a:pt x="1" y="1116"/>
                    <a:pt x="97" y="1202"/>
                    <a:pt x="202" y="1202"/>
                  </a:cubicBezTo>
                  <a:lnTo>
                    <a:pt x="9867" y="1202"/>
                  </a:lnTo>
                  <a:cubicBezTo>
                    <a:pt x="9972" y="1202"/>
                    <a:pt x="10068" y="1116"/>
                    <a:pt x="10068" y="1010"/>
                  </a:cubicBezTo>
                  <a:lnTo>
                    <a:pt x="10068"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0" name="Google Shape;15620;p73"/>
            <p:cNvSpPr/>
            <p:nvPr/>
          </p:nvSpPr>
          <p:spPr>
            <a:xfrm>
              <a:off x="5360613" y="3522129"/>
              <a:ext cx="262867" cy="31437"/>
            </a:xfrm>
            <a:custGeom>
              <a:avLst/>
              <a:gdLst/>
              <a:ahLst/>
              <a:cxnLst/>
              <a:rect l="l" t="t" r="r" b="b"/>
              <a:pathLst>
                <a:path w="10059" h="1203" extrusionOk="0">
                  <a:moveTo>
                    <a:pt x="8568" y="0"/>
                  </a:moveTo>
                  <a:lnTo>
                    <a:pt x="8568" y="346"/>
                  </a:lnTo>
                  <a:cubicBezTo>
                    <a:pt x="8568" y="462"/>
                    <a:pt x="8472" y="558"/>
                    <a:pt x="8356" y="558"/>
                  </a:cubicBezTo>
                  <a:lnTo>
                    <a:pt x="202" y="558"/>
                  </a:lnTo>
                  <a:cubicBezTo>
                    <a:pt x="87" y="519"/>
                    <a:pt x="10" y="423"/>
                    <a:pt x="0" y="308"/>
                  </a:cubicBezTo>
                  <a:lnTo>
                    <a:pt x="0" y="1010"/>
                  </a:lnTo>
                  <a:cubicBezTo>
                    <a:pt x="0" y="1116"/>
                    <a:pt x="87" y="1202"/>
                    <a:pt x="202" y="1202"/>
                  </a:cubicBezTo>
                  <a:lnTo>
                    <a:pt x="9857" y="1202"/>
                  </a:lnTo>
                  <a:cubicBezTo>
                    <a:pt x="9972" y="1202"/>
                    <a:pt x="10058" y="1116"/>
                    <a:pt x="10058" y="1010"/>
                  </a:cubicBezTo>
                  <a:lnTo>
                    <a:pt x="10058"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1" name="Google Shape;15621;p73"/>
            <p:cNvSpPr/>
            <p:nvPr/>
          </p:nvSpPr>
          <p:spPr>
            <a:xfrm>
              <a:off x="5346292" y="3545753"/>
              <a:ext cx="291247" cy="21873"/>
            </a:xfrm>
            <a:custGeom>
              <a:avLst/>
              <a:gdLst/>
              <a:ahLst/>
              <a:cxnLst/>
              <a:rect l="l" t="t" r="r" b="b"/>
              <a:pathLst>
                <a:path w="11145" h="837" extrusionOk="0">
                  <a:moveTo>
                    <a:pt x="154" y="0"/>
                  </a:moveTo>
                  <a:cubicBezTo>
                    <a:pt x="67" y="0"/>
                    <a:pt x="0" y="67"/>
                    <a:pt x="0" y="144"/>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2" name="Google Shape;15622;p73"/>
            <p:cNvSpPr/>
            <p:nvPr/>
          </p:nvSpPr>
          <p:spPr>
            <a:xfrm>
              <a:off x="5346292" y="3545753"/>
              <a:ext cx="291247" cy="21873"/>
            </a:xfrm>
            <a:custGeom>
              <a:avLst/>
              <a:gdLst/>
              <a:ahLst/>
              <a:cxnLst/>
              <a:rect l="l" t="t" r="r" b="b"/>
              <a:pathLst>
                <a:path w="11145" h="837" extrusionOk="0">
                  <a:moveTo>
                    <a:pt x="9655" y="0"/>
                  </a:moveTo>
                  <a:lnTo>
                    <a:pt x="9655" y="231"/>
                  </a:lnTo>
                  <a:cubicBezTo>
                    <a:pt x="9655" y="385"/>
                    <a:pt x="9529" y="519"/>
                    <a:pt x="9366" y="519"/>
                  </a:cubicBezTo>
                  <a:lnTo>
                    <a:pt x="154" y="519"/>
                  </a:lnTo>
                  <a:cubicBezTo>
                    <a:pt x="67" y="519"/>
                    <a:pt x="0" y="452"/>
                    <a:pt x="0" y="365"/>
                  </a:cubicBezTo>
                  <a:lnTo>
                    <a:pt x="0" y="692"/>
                  </a:lnTo>
                  <a:cubicBezTo>
                    <a:pt x="0" y="769"/>
                    <a:pt x="67" y="837"/>
                    <a:pt x="154" y="837"/>
                  </a:cubicBezTo>
                  <a:lnTo>
                    <a:pt x="11001" y="837"/>
                  </a:lnTo>
                  <a:cubicBezTo>
                    <a:pt x="11078" y="837"/>
                    <a:pt x="11145" y="769"/>
                    <a:pt x="11145" y="692"/>
                  </a:cubicBezTo>
                  <a:lnTo>
                    <a:pt x="11145" y="144"/>
                  </a:lnTo>
                  <a:cubicBezTo>
                    <a:pt x="11145" y="67"/>
                    <a:pt x="11078" y="0"/>
                    <a:pt x="11001"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3" name="Google Shape;15623;p73"/>
            <p:cNvSpPr/>
            <p:nvPr/>
          </p:nvSpPr>
          <p:spPr>
            <a:xfrm>
              <a:off x="5490256" y="3413314"/>
              <a:ext cx="69147" cy="51533"/>
            </a:xfrm>
            <a:custGeom>
              <a:avLst/>
              <a:gdLst/>
              <a:ahLst/>
              <a:cxnLst/>
              <a:rect l="l" t="t" r="r" b="b"/>
              <a:pathLst>
                <a:path w="2646" h="1972" extrusionOk="0">
                  <a:moveTo>
                    <a:pt x="1299" y="0"/>
                  </a:moveTo>
                  <a:lnTo>
                    <a:pt x="1" y="1674"/>
                  </a:lnTo>
                  <a:lnTo>
                    <a:pt x="1" y="1674"/>
                  </a:lnTo>
                  <a:lnTo>
                    <a:pt x="866" y="1395"/>
                  </a:lnTo>
                  <a:lnTo>
                    <a:pt x="1299" y="1972"/>
                  </a:lnTo>
                  <a:lnTo>
                    <a:pt x="1597" y="1347"/>
                  </a:lnTo>
                  <a:lnTo>
                    <a:pt x="2645" y="1895"/>
                  </a:lnTo>
                  <a:lnTo>
                    <a:pt x="1299"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4" name="Google Shape;15624;p73"/>
            <p:cNvSpPr/>
            <p:nvPr/>
          </p:nvSpPr>
          <p:spPr>
            <a:xfrm>
              <a:off x="5524202" y="3413314"/>
              <a:ext cx="35200" cy="49521"/>
            </a:xfrm>
            <a:custGeom>
              <a:avLst/>
              <a:gdLst/>
              <a:ahLst/>
              <a:cxnLst/>
              <a:rect l="l" t="t" r="r" b="b"/>
              <a:pathLst>
                <a:path w="1347" h="1895" extrusionOk="0">
                  <a:moveTo>
                    <a:pt x="0" y="0"/>
                  </a:moveTo>
                  <a:lnTo>
                    <a:pt x="462" y="1433"/>
                  </a:lnTo>
                  <a:lnTo>
                    <a:pt x="1346" y="1895"/>
                  </a:lnTo>
                  <a:lnTo>
                    <a:pt x="0"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5" name="Google Shape;15625;p73"/>
            <p:cNvSpPr/>
            <p:nvPr/>
          </p:nvSpPr>
          <p:spPr>
            <a:xfrm>
              <a:off x="5406580" y="3462312"/>
              <a:ext cx="42491" cy="39721"/>
            </a:xfrm>
            <a:custGeom>
              <a:avLst/>
              <a:gdLst/>
              <a:ahLst/>
              <a:cxnLst/>
              <a:rect l="l" t="t" r="r" b="b"/>
              <a:pathLst>
                <a:path w="1626" h="1520" extrusionOk="0">
                  <a:moveTo>
                    <a:pt x="991" y="1"/>
                  </a:moveTo>
                  <a:lnTo>
                    <a:pt x="1" y="1270"/>
                  </a:lnTo>
                  <a:lnTo>
                    <a:pt x="722" y="1145"/>
                  </a:lnTo>
                  <a:lnTo>
                    <a:pt x="982" y="1520"/>
                  </a:lnTo>
                  <a:lnTo>
                    <a:pt x="1626" y="904"/>
                  </a:lnTo>
                  <a:lnTo>
                    <a:pt x="991" y="1"/>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6" name="Google Shape;15626;p73"/>
            <p:cNvSpPr/>
            <p:nvPr/>
          </p:nvSpPr>
          <p:spPr>
            <a:xfrm>
              <a:off x="5432477" y="3462312"/>
              <a:ext cx="16594" cy="30680"/>
            </a:xfrm>
            <a:custGeom>
              <a:avLst/>
              <a:gdLst/>
              <a:ahLst/>
              <a:cxnLst/>
              <a:rect l="l" t="t" r="r" b="b"/>
              <a:pathLst>
                <a:path w="635" h="1174" extrusionOk="0">
                  <a:moveTo>
                    <a:pt x="0" y="1"/>
                  </a:moveTo>
                  <a:lnTo>
                    <a:pt x="346" y="1174"/>
                  </a:lnTo>
                  <a:lnTo>
                    <a:pt x="635" y="904"/>
                  </a:lnTo>
                  <a:lnTo>
                    <a:pt x="0" y="1"/>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7" name="Google Shape;15627;p73"/>
            <p:cNvSpPr/>
            <p:nvPr/>
          </p:nvSpPr>
          <p:spPr>
            <a:xfrm>
              <a:off x="5491772" y="3362303"/>
              <a:ext cx="32195" cy="22134"/>
            </a:xfrm>
            <a:custGeom>
              <a:avLst/>
              <a:gdLst/>
              <a:ahLst/>
              <a:cxnLst/>
              <a:rect l="l" t="t" r="r" b="b"/>
              <a:pathLst>
                <a:path w="1232" h="847" extrusionOk="0">
                  <a:moveTo>
                    <a:pt x="1" y="0"/>
                  </a:moveTo>
                  <a:lnTo>
                    <a:pt x="1" y="847"/>
                  </a:lnTo>
                  <a:lnTo>
                    <a:pt x="1145" y="847"/>
                  </a:lnTo>
                  <a:cubicBezTo>
                    <a:pt x="1193" y="847"/>
                    <a:pt x="1232" y="808"/>
                    <a:pt x="1232" y="760"/>
                  </a:cubicBezTo>
                  <a:lnTo>
                    <a:pt x="1232" y="97"/>
                  </a:lnTo>
                  <a:cubicBezTo>
                    <a:pt x="1232" y="48"/>
                    <a:pt x="1193" y="0"/>
                    <a:pt x="1145"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28" name="Google Shape;15628;p73"/>
          <p:cNvGrpSpPr/>
          <p:nvPr/>
        </p:nvGrpSpPr>
        <p:grpSpPr>
          <a:xfrm>
            <a:off x="7969264" y="1981697"/>
            <a:ext cx="337763" cy="360393"/>
            <a:chOff x="7969264" y="1981697"/>
            <a:chExt cx="337763" cy="360393"/>
          </a:xfrm>
        </p:grpSpPr>
        <p:sp>
          <p:nvSpPr>
            <p:cNvPr id="15629" name="Google Shape;15629;p73"/>
            <p:cNvSpPr/>
            <p:nvPr/>
          </p:nvSpPr>
          <p:spPr>
            <a:xfrm>
              <a:off x="8035353" y="2032159"/>
              <a:ext cx="271673" cy="247109"/>
            </a:xfrm>
            <a:custGeom>
              <a:avLst/>
              <a:gdLst/>
              <a:ahLst/>
              <a:cxnLst/>
              <a:rect l="l" t="t" r="r" b="b"/>
              <a:pathLst>
                <a:path w="10396" h="9456" extrusionOk="0">
                  <a:moveTo>
                    <a:pt x="8028" y="1"/>
                  </a:moveTo>
                  <a:cubicBezTo>
                    <a:pt x="7879" y="1"/>
                    <a:pt x="7729" y="49"/>
                    <a:pt x="7606" y="147"/>
                  </a:cubicBezTo>
                  <a:lnTo>
                    <a:pt x="3318" y="3416"/>
                  </a:lnTo>
                  <a:cubicBezTo>
                    <a:pt x="3291" y="3438"/>
                    <a:pt x="3261" y="3447"/>
                    <a:pt x="3231" y="3447"/>
                  </a:cubicBezTo>
                  <a:cubicBezTo>
                    <a:pt x="3154" y="3447"/>
                    <a:pt x="3083" y="3382"/>
                    <a:pt x="3097" y="3291"/>
                  </a:cubicBezTo>
                  <a:lnTo>
                    <a:pt x="3298" y="1926"/>
                  </a:lnTo>
                  <a:cubicBezTo>
                    <a:pt x="3347" y="1551"/>
                    <a:pt x="3087" y="1205"/>
                    <a:pt x="2712" y="1157"/>
                  </a:cubicBezTo>
                  <a:cubicBezTo>
                    <a:pt x="2682" y="1153"/>
                    <a:pt x="2652" y="1151"/>
                    <a:pt x="2622" y="1151"/>
                  </a:cubicBezTo>
                  <a:cubicBezTo>
                    <a:pt x="2283" y="1151"/>
                    <a:pt x="1987" y="1398"/>
                    <a:pt x="1943" y="1743"/>
                  </a:cubicBezTo>
                  <a:lnTo>
                    <a:pt x="664" y="5205"/>
                  </a:lnTo>
                  <a:cubicBezTo>
                    <a:pt x="635" y="5320"/>
                    <a:pt x="394" y="5609"/>
                    <a:pt x="0" y="5917"/>
                  </a:cubicBezTo>
                  <a:lnTo>
                    <a:pt x="2702" y="9455"/>
                  </a:lnTo>
                  <a:lnTo>
                    <a:pt x="3395" y="8936"/>
                  </a:lnTo>
                  <a:cubicBezTo>
                    <a:pt x="3712" y="8696"/>
                    <a:pt x="4683" y="8455"/>
                    <a:pt x="5077" y="8436"/>
                  </a:cubicBezTo>
                  <a:cubicBezTo>
                    <a:pt x="5472" y="8417"/>
                    <a:pt x="5856" y="8273"/>
                    <a:pt x="6174" y="8042"/>
                  </a:cubicBezTo>
                  <a:lnTo>
                    <a:pt x="10039" y="5157"/>
                  </a:lnTo>
                  <a:cubicBezTo>
                    <a:pt x="10337" y="4926"/>
                    <a:pt x="10395" y="4493"/>
                    <a:pt x="10164" y="4195"/>
                  </a:cubicBezTo>
                  <a:cubicBezTo>
                    <a:pt x="10029" y="4021"/>
                    <a:pt x="9828" y="3929"/>
                    <a:pt x="9625" y="3929"/>
                  </a:cubicBezTo>
                  <a:cubicBezTo>
                    <a:pt x="9486" y="3929"/>
                    <a:pt x="9346" y="3972"/>
                    <a:pt x="9225" y="4061"/>
                  </a:cubicBezTo>
                  <a:lnTo>
                    <a:pt x="9225" y="4061"/>
                  </a:lnTo>
                  <a:lnTo>
                    <a:pt x="9962" y="3503"/>
                  </a:lnTo>
                  <a:cubicBezTo>
                    <a:pt x="10260" y="3272"/>
                    <a:pt x="10318" y="2839"/>
                    <a:pt x="10087" y="2541"/>
                  </a:cubicBezTo>
                  <a:cubicBezTo>
                    <a:pt x="9952" y="2367"/>
                    <a:pt x="9748" y="2275"/>
                    <a:pt x="9542" y="2275"/>
                  </a:cubicBezTo>
                  <a:cubicBezTo>
                    <a:pt x="9402" y="2275"/>
                    <a:pt x="9261" y="2317"/>
                    <a:pt x="9140" y="2405"/>
                  </a:cubicBezTo>
                  <a:lnTo>
                    <a:pt x="9140" y="2405"/>
                  </a:lnTo>
                  <a:lnTo>
                    <a:pt x="9905" y="1830"/>
                  </a:lnTo>
                  <a:cubicBezTo>
                    <a:pt x="10203" y="1599"/>
                    <a:pt x="10260" y="1166"/>
                    <a:pt x="10030" y="868"/>
                  </a:cubicBezTo>
                  <a:cubicBezTo>
                    <a:pt x="9895" y="694"/>
                    <a:pt x="9693" y="601"/>
                    <a:pt x="9490" y="601"/>
                  </a:cubicBezTo>
                  <a:cubicBezTo>
                    <a:pt x="9346" y="601"/>
                    <a:pt x="9201" y="648"/>
                    <a:pt x="9078" y="743"/>
                  </a:cubicBezTo>
                  <a:lnTo>
                    <a:pt x="8448" y="1220"/>
                  </a:lnTo>
                  <a:lnTo>
                    <a:pt x="8448" y="1220"/>
                  </a:lnTo>
                  <a:cubicBezTo>
                    <a:pt x="8751" y="988"/>
                    <a:pt x="8798" y="549"/>
                    <a:pt x="8568" y="253"/>
                  </a:cubicBezTo>
                  <a:cubicBezTo>
                    <a:pt x="8430" y="87"/>
                    <a:pt x="8229" y="1"/>
                    <a:pt x="802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0" name="Google Shape;15630;p73"/>
            <p:cNvSpPr/>
            <p:nvPr/>
          </p:nvSpPr>
          <p:spPr>
            <a:xfrm>
              <a:off x="8229596" y="2136244"/>
              <a:ext cx="77431" cy="76934"/>
            </a:xfrm>
            <a:custGeom>
              <a:avLst/>
              <a:gdLst/>
              <a:ahLst/>
              <a:cxnLst/>
              <a:rect l="l" t="t" r="r" b="b"/>
              <a:pathLst>
                <a:path w="2963" h="2944" extrusionOk="0">
                  <a:moveTo>
                    <a:pt x="2452" y="1"/>
                  </a:moveTo>
                  <a:lnTo>
                    <a:pt x="2452" y="1"/>
                  </a:lnTo>
                  <a:cubicBezTo>
                    <a:pt x="2481" y="241"/>
                    <a:pt x="2385" y="482"/>
                    <a:pt x="2193" y="626"/>
                  </a:cubicBezTo>
                  <a:lnTo>
                    <a:pt x="366" y="2001"/>
                  </a:lnTo>
                  <a:cubicBezTo>
                    <a:pt x="58" y="2222"/>
                    <a:pt x="0" y="2645"/>
                    <a:pt x="231" y="2943"/>
                  </a:cubicBezTo>
                  <a:lnTo>
                    <a:pt x="2606" y="1174"/>
                  </a:lnTo>
                  <a:cubicBezTo>
                    <a:pt x="2904" y="943"/>
                    <a:pt x="2962" y="510"/>
                    <a:pt x="2731" y="212"/>
                  </a:cubicBezTo>
                  <a:cubicBezTo>
                    <a:pt x="2664" y="116"/>
                    <a:pt x="2568" y="49"/>
                    <a:pt x="245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1" name="Google Shape;15631;p73"/>
            <p:cNvSpPr/>
            <p:nvPr/>
          </p:nvSpPr>
          <p:spPr>
            <a:xfrm>
              <a:off x="8208480" y="2092786"/>
              <a:ext cx="96533" cy="92744"/>
            </a:xfrm>
            <a:custGeom>
              <a:avLst/>
              <a:gdLst/>
              <a:ahLst/>
              <a:cxnLst/>
              <a:rect l="l" t="t" r="r" b="b"/>
              <a:pathLst>
                <a:path w="3694" h="3549" extrusionOk="0">
                  <a:moveTo>
                    <a:pt x="3184" y="0"/>
                  </a:moveTo>
                  <a:cubicBezTo>
                    <a:pt x="3212" y="241"/>
                    <a:pt x="3116" y="481"/>
                    <a:pt x="2924" y="625"/>
                  </a:cubicBezTo>
                  <a:lnTo>
                    <a:pt x="2174" y="1202"/>
                  </a:lnTo>
                  <a:lnTo>
                    <a:pt x="356" y="2587"/>
                  </a:lnTo>
                  <a:cubicBezTo>
                    <a:pt x="58" y="2818"/>
                    <a:pt x="1" y="3250"/>
                    <a:pt x="231" y="3549"/>
                  </a:cubicBezTo>
                  <a:lnTo>
                    <a:pt x="2587" y="1750"/>
                  </a:lnTo>
                  <a:lnTo>
                    <a:pt x="3337" y="1173"/>
                  </a:lnTo>
                  <a:cubicBezTo>
                    <a:pt x="3635" y="952"/>
                    <a:pt x="3693" y="519"/>
                    <a:pt x="3462" y="212"/>
                  </a:cubicBezTo>
                  <a:cubicBezTo>
                    <a:pt x="3385" y="116"/>
                    <a:pt x="3289" y="48"/>
                    <a:pt x="3184"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2" name="Google Shape;15632;p73"/>
            <p:cNvSpPr/>
            <p:nvPr/>
          </p:nvSpPr>
          <p:spPr>
            <a:xfrm>
              <a:off x="8186634" y="2049302"/>
              <a:ext cx="116865" cy="108084"/>
            </a:xfrm>
            <a:custGeom>
              <a:avLst/>
              <a:gdLst/>
              <a:ahLst/>
              <a:cxnLst/>
              <a:rect l="l" t="t" r="r" b="b"/>
              <a:pathLst>
                <a:path w="4472" h="4136" extrusionOk="0">
                  <a:moveTo>
                    <a:pt x="3962" y="1"/>
                  </a:moveTo>
                  <a:lnTo>
                    <a:pt x="3962" y="1"/>
                  </a:lnTo>
                  <a:cubicBezTo>
                    <a:pt x="3991" y="241"/>
                    <a:pt x="3895" y="472"/>
                    <a:pt x="3702" y="626"/>
                  </a:cubicBezTo>
                  <a:lnTo>
                    <a:pt x="365" y="3174"/>
                  </a:lnTo>
                  <a:cubicBezTo>
                    <a:pt x="58" y="3405"/>
                    <a:pt x="0" y="3837"/>
                    <a:pt x="231" y="4136"/>
                  </a:cubicBezTo>
                  <a:lnTo>
                    <a:pt x="4116" y="1164"/>
                  </a:lnTo>
                  <a:cubicBezTo>
                    <a:pt x="4414" y="933"/>
                    <a:pt x="4471" y="510"/>
                    <a:pt x="4241" y="212"/>
                  </a:cubicBezTo>
                  <a:cubicBezTo>
                    <a:pt x="4173" y="116"/>
                    <a:pt x="4077" y="39"/>
                    <a:pt x="396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3" name="Google Shape;15633;p73"/>
            <p:cNvSpPr/>
            <p:nvPr/>
          </p:nvSpPr>
          <p:spPr>
            <a:xfrm>
              <a:off x="8165257" y="2033465"/>
              <a:ext cx="100297" cy="95514"/>
            </a:xfrm>
            <a:custGeom>
              <a:avLst/>
              <a:gdLst/>
              <a:ahLst/>
              <a:cxnLst/>
              <a:rect l="l" t="t" r="r" b="b"/>
              <a:pathLst>
                <a:path w="3838" h="3655" extrusionOk="0">
                  <a:moveTo>
                    <a:pt x="3328" y="1"/>
                  </a:moveTo>
                  <a:cubicBezTo>
                    <a:pt x="3357" y="241"/>
                    <a:pt x="3260" y="482"/>
                    <a:pt x="3068" y="626"/>
                  </a:cubicBezTo>
                  <a:lnTo>
                    <a:pt x="356" y="2693"/>
                  </a:lnTo>
                  <a:cubicBezTo>
                    <a:pt x="58" y="2924"/>
                    <a:pt x="1" y="3357"/>
                    <a:pt x="231" y="3655"/>
                  </a:cubicBezTo>
                  <a:lnTo>
                    <a:pt x="3472" y="1174"/>
                  </a:lnTo>
                  <a:cubicBezTo>
                    <a:pt x="3780" y="943"/>
                    <a:pt x="3837" y="501"/>
                    <a:pt x="3597" y="203"/>
                  </a:cubicBezTo>
                  <a:cubicBezTo>
                    <a:pt x="3520" y="116"/>
                    <a:pt x="3434" y="49"/>
                    <a:pt x="3328" y="1"/>
                  </a:cubicBezTo>
                  <a:close/>
                </a:path>
              </a:pathLst>
            </a:custGeom>
            <a:solidFill>
              <a:srgbClr val="D0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4" name="Google Shape;15634;p73"/>
            <p:cNvSpPr/>
            <p:nvPr/>
          </p:nvSpPr>
          <p:spPr>
            <a:xfrm>
              <a:off x="8079830" y="1981697"/>
              <a:ext cx="205820" cy="288529"/>
            </a:xfrm>
            <a:custGeom>
              <a:avLst/>
              <a:gdLst/>
              <a:ahLst/>
              <a:cxnLst/>
              <a:rect l="l" t="t" r="r" b="b"/>
              <a:pathLst>
                <a:path w="7876" h="11041" extrusionOk="0">
                  <a:moveTo>
                    <a:pt x="4479" y="1"/>
                  </a:moveTo>
                  <a:cubicBezTo>
                    <a:pt x="4473" y="1"/>
                    <a:pt x="4468" y="1"/>
                    <a:pt x="4462" y="1"/>
                  </a:cubicBezTo>
                  <a:cubicBezTo>
                    <a:pt x="4087" y="1"/>
                    <a:pt x="3779" y="299"/>
                    <a:pt x="3789" y="684"/>
                  </a:cubicBezTo>
                  <a:lnTo>
                    <a:pt x="3789" y="1472"/>
                  </a:lnTo>
                  <a:cubicBezTo>
                    <a:pt x="3779" y="1093"/>
                    <a:pt x="3472" y="789"/>
                    <a:pt x="3104" y="789"/>
                  </a:cubicBezTo>
                  <a:cubicBezTo>
                    <a:pt x="3098" y="789"/>
                    <a:pt x="3093" y="789"/>
                    <a:pt x="3087" y="789"/>
                  </a:cubicBezTo>
                  <a:cubicBezTo>
                    <a:pt x="2712" y="809"/>
                    <a:pt x="2414" y="1116"/>
                    <a:pt x="2423" y="1491"/>
                  </a:cubicBezTo>
                  <a:lnTo>
                    <a:pt x="2433" y="6876"/>
                  </a:lnTo>
                  <a:cubicBezTo>
                    <a:pt x="2433" y="6962"/>
                    <a:pt x="2360" y="7021"/>
                    <a:pt x="2286" y="7021"/>
                  </a:cubicBezTo>
                  <a:cubicBezTo>
                    <a:pt x="2253" y="7021"/>
                    <a:pt x="2220" y="7009"/>
                    <a:pt x="2193" y="6982"/>
                  </a:cubicBezTo>
                  <a:lnTo>
                    <a:pt x="1231" y="5992"/>
                  </a:lnTo>
                  <a:cubicBezTo>
                    <a:pt x="1096" y="5862"/>
                    <a:pt x="921" y="5797"/>
                    <a:pt x="747" y="5797"/>
                  </a:cubicBezTo>
                  <a:cubicBezTo>
                    <a:pt x="572" y="5797"/>
                    <a:pt x="399" y="5862"/>
                    <a:pt x="269" y="5992"/>
                  </a:cubicBezTo>
                  <a:cubicBezTo>
                    <a:pt x="0" y="6261"/>
                    <a:pt x="0" y="6684"/>
                    <a:pt x="269" y="6953"/>
                  </a:cubicBezTo>
                  <a:lnTo>
                    <a:pt x="2241" y="10079"/>
                  </a:lnTo>
                  <a:cubicBezTo>
                    <a:pt x="2318" y="10175"/>
                    <a:pt x="2404" y="10530"/>
                    <a:pt x="2404" y="11040"/>
                  </a:cubicBezTo>
                  <a:lnTo>
                    <a:pt x="6856" y="11031"/>
                  </a:lnTo>
                  <a:lnTo>
                    <a:pt x="6856" y="10165"/>
                  </a:lnTo>
                  <a:cubicBezTo>
                    <a:pt x="6866" y="9771"/>
                    <a:pt x="7251" y="8848"/>
                    <a:pt x="7481" y="8530"/>
                  </a:cubicBezTo>
                  <a:cubicBezTo>
                    <a:pt x="7703" y="8194"/>
                    <a:pt x="7828" y="7809"/>
                    <a:pt x="7828" y="7415"/>
                  </a:cubicBezTo>
                  <a:lnTo>
                    <a:pt x="7876" y="2588"/>
                  </a:lnTo>
                  <a:cubicBezTo>
                    <a:pt x="7876" y="2213"/>
                    <a:pt x="7568" y="1905"/>
                    <a:pt x="7193" y="1905"/>
                  </a:cubicBezTo>
                  <a:cubicBezTo>
                    <a:pt x="6818" y="1905"/>
                    <a:pt x="6510" y="2213"/>
                    <a:pt x="6510" y="2588"/>
                  </a:cubicBezTo>
                  <a:lnTo>
                    <a:pt x="6510" y="1645"/>
                  </a:lnTo>
                  <a:cubicBezTo>
                    <a:pt x="6510" y="1270"/>
                    <a:pt x="6203" y="963"/>
                    <a:pt x="5828" y="963"/>
                  </a:cubicBezTo>
                  <a:cubicBezTo>
                    <a:pt x="5452" y="972"/>
                    <a:pt x="5145" y="1270"/>
                    <a:pt x="5145" y="1655"/>
                  </a:cubicBezTo>
                  <a:lnTo>
                    <a:pt x="5145" y="674"/>
                  </a:lnTo>
                  <a:cubicBezTo>
                    <a:pt x="5145" y="305"/>
                    <a:pt x="4846" y="1"/>
                    <a:pt x="4479"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5" name="Google Shape;15635;p73"/>
            <p:cNvSpPr/>
            <p:nvPr/>
          </p:nvSpPr>
          <p:spPr>
            <a:xfrm>
              <a:off x="8258995" y="2031453"/>
              <a:ext cx="26655" cy="95279"/>
            </a:xfrm>
            <a:custGeom>
              <a:avLst/>
              <a:gdLst/>
              <a:ahLst/>
              <a:cxnLst/>
              <a:rect l="l" t="t" r="r" b="b"/>
              <a:pathLst>
                <a:path w="1020" h="3646" extrusionOk="0">
                  <a:moveTo>
                    <a:pt x="337" y="1"/>
                  </a:moveTo>
                  <a:cubicBezTo>
                    <a:pt x="222" y="1"/>
                    <a:pt x="106" y="30"/>
                    <a:pt x="0" y="97"/>
                  </a:cubicBezTo>
                  <a:cubicBezTo>
                    <a:pt x="212" y="212"/>
                    <a:pt x="347" y="443"/>
                    <a:pt x="347" y="684"/>
                  </a:cubicBezTo>
                  <a:lnTo>
                    <a:pt x="327" y="2963"/>
                  </a:lnTo>
                  <a:cubicBezTo>
                    <a:pt x="318" y="3338"/>
                    <a:pt x="625" y="3645"/>
                    <a:pt x="1001" y="3645"/>
                  </a:cubicBezTo>
                  <a:lnTo>
                    <a:pt x="1020" y="674"/>
                  </a:lnTo>
                  <a:cubicBezTo>
                    <a:pt x="1020" y="299"/>
                    <a:pt x="712" y="1"/>
                    <a:pt x="33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6" name="Google Shape;15636;p73"/>
            <p:cNvSpPr/>
            <p:nvPr/>
          </p:nvSpPr>
          <p:spPr>
            <a:xfrm>
              <a:off x="8223298" y="2006836"/>
              <a:ext cx="26916" cy="120131"/>
            </a:xfrm>
            <a:custGeom>
              <a:avLst/>
              <a:gdLst/>
              <a:ahLst/>
              <a:cxnLst/>
              <a:rect l="l" t="t" r="r" b="b"/>
              <a:pathLst>
                <a:path w="1030" h="4597" extrusionOk="0">
                  <a:moveTo>
                    <a:pt x="347" y="1"/>
                  </a:moveTo>
                  <a:cubicBezTo>
                    <a:pt x="222" y="1"/>
                    <a:pt x="107" y="39"/>
                    <a:pt x="1" y="97"/>
                  </a:cubicBezTo>
                  <a:cubicBezTo>
                    <a:pt x="213" y="222"/>
                    <a:pt x="338" y="443"/>
                    <a:pt x="338" y="683"/>
                  </a:cubicBezTo>
                  <a:lnTo>
                    <a:pt x="338" y="1626"/>
                  </a:lnTo>
                  <a:lnTo>
                    <a:pt x="338" y="3924"/>
                  </a:lnTo>
                  <a:cubicBezTo>
                    <a:pt x="338" y="4289"/>
                    <a:pt x="645" y="4597"/>
                    <a:pt x="1011" y="4597"/>
                  </a:cubicBezTo>
                  <a:lnTo>
                    <a:pt x="1030" y="4597"/>
                  </a:lnTo>
                  <a:lnTo>
                    <a:pt x="1030" y="1626"/>
                  </a:lnTo>
                  <a:lnTo>
                    <a:pt x="1030" y="683"/>
                  </a:lnTo>
                  <a:cubicBezTo>
                    <a:pt x="1020" y="308"/>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7" name="Google Shape;15637;p73"/>
            <p:cNvSpPr/>
            <p:nvPr/>
          </p:nvSpPr>
          <p:spPr>
            <a:xfrm>
              <a:off x="8187627" y="1981697"/>
              <a:ext cx="26916" cy="145271"/>
            </a:xfrm>
            <a:custGeom>
              <a:avLst/>
              <a:gdLst/>
              <a:ahLst/>
              <a:cxnLst/>
              <a:rect l="l" t="t" r="r" b="b"/>
              <a:pathLst>
                <a:path w="1030" h="5559" extrusionOk="0">
                  <a:moveTo>
                    <a:pt x="347" y="1"/>
                  </a:moveTo>
                  <a:cubicBezTo>
                    <a:pt x="222" y="1"/>
                    <a:pt x="106" y="30"/>
                    <a:pt x="0" y="87"/>
                  </a:cubicBezTo>
                  <a:cubicBezTo>
                    <a:pt x="212" y="212"/>
                    <a:pt x="337" y="434"/>
                    <a:pt x="337" y="684"/>
                  </a:cubicBezTo>
                  <a:lnTo>
                    <a:pt x="337" y="4886"/>
                  </a:lnTo>
                  <a:cubicBezTo>
                    <a:pt x="337" y="5261"/>
                    <a:pt x="645" y="5559"/>
                    <a:pt x="1010" y="5559"/>
                  </a:cubicBezTo>
                  <a:lnTo>
                    <a:pt x="1029" y="5559"/>
                  </a:lnTo>
                  <a:lnTo>
                    <a:pt x="1020" y="684"/>
                  </a:lnTo>
                  <a:cubicBezTo>
                    <a:pt x="1020" y="299"/>
                    <a:pt x="722" y="1"/>
                    <a:pt x="347"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8" name="Google Shape;15638;p73"/>
            <p:cNvSpPr/>
            <p:nvPr/>
          </p:nvSpPr>
          <p:spPr>
            <a:xfrm>
              <a:off x="8152191" y="2002315"/>
              <a:ext cx="26655" cy="124652"/>
            </a:xfrm>
            <a:custGeom>
              <a:avLst/>
              <a:gdLst/>
              <a:ahLst/>
              <a:cxnLst/>
              <a:rect l="l" t="t" r="r" b="b"/>
              <a:pathLst>
                <a:path w="1020" h="4770" extrusionOk="0">
                  <a:moveTo>
                    <a:pt x="335" y="0"/>
                  </a:moveTo>
                  <a:cubicBezTo>
                    <a:pt x="330" y="0"/>
                    <a:pt x="324" y="0"/>
                    <a:pt x="318" y="0"/>
                  </a:cubicBezTo>
                  <a:cubicBezTo>
                    <a:pt x="203" y="10"/>
                    <a:pt x="97" y="39"/>
                    <a:pt x="1" y="97"/>
                  </a:cubicBezTo>
                  <a:cubicBezTo>
                    <a:pt x="203" y="222"/>
                    <a:pt x="337" y="443"/>
                    <a:pt x="337" y="683"/>
                  </a:cubicBezTo>
                  <a:lnTo>
                    <a:pt x="337" y="4097"/>
                  </a:lnTo>
                  <a:cubicBezTo>
                    <a:pt x="337" y="4472"/>
                    <a:pt x="635" y="4770"/>
                    <a:pt x="1010" y="4770"/>
                  </a:cubicBezTo>
                  <a:lnTo>
                    <a:pt x="1020" y="4770"/>
                  </a:lnTo>
                  <a:lnTo>
                    <a:pt x="1020" y="683"/>
                  </a:lnTo>
                  <a:cubicBezTo>
                    <a:pt x="1020" y="304"/>
                    <a:pt x="712" y="0"/>
                    <a:pt x="33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9" name="Google Shape;15639;p73"/>
            <p:cNvSpPr/>
            <p:nvPr/>
          </p:nvSpPr>
          <p:spPr>
            <a:xfrm>
              <a:off x="8013741" y="2173823"/>
              <a:ext cx="106072" cy="122588"/>
            </a:xfrm>
            <a:custGeom>
              <a:avLst/>
              <a:gdLst/>
              <a:ahLst/>
              <a:cxnLst/>
              <a:rect l="l" t="t" r="r" b="b"/>
              <a:pathLst>
                <a:path w="4059" h="4691" extrusionOk="0">
                  <a:moveTo>
                    <a:pt x="1017" y="0"/>
                  </a:moveTo>
                  <a:cubicBezTo>
                    <a:pt x="980" y="0"/>
                    <a:pt x="944" y="11"/>
                    <a:pt x="914" y="34"/>
                  </a:cubicBezTo>
                  <a:lnTo>
                    <a:pt x="96" y="659"/>
                  </a:lnTo>
                  <a:cubicBezTo>
                    <a:pt x="19" y="717"/>
                    <a:pt x="0" y="832"/>
                    <a:pt x="68" y="919"/>
                  </a:cubicBezTo>
                  <a:lnTo>
                    <a:pt x="2895" y="4621"/>
                  </a:lnTo>
                  <a:cubicBezTo>
                    <a:pt x="2928" y="4666"/>
                    <a:pt x="2981" y="4691"/>
                    <a:pt x="3037" y="4691"/>
                  </a:cubicBezTo>
                  <a:cubicBezTo>
                    <a:pt x="3077" y="4691"/>
                    <a:pt x="3118" y="4678"/>
                    <a:pt x="3154" y="4650"/>
                  </a:cubicBezTo>
                  <a:lnTo>
                    <a:pt x="3962" y="4034"/>
                  </a:lnTo>
                  <a:cubicBezTo>
                    <a:pt x="4049" y="3967"/>
                    <a:pt x="4058" y="3852"/>
                    <a:pt x="4000" y="3775"/>
                  </a:cubicBezTo>
                  <a:lnTo>
                    <a:pt x="1173" y="72"/>
                  </a:lnTo>
                  <a:cubicBezTo>
                    <a:pt x="1133" y="26"/>
                    <a:pt x="1074" y="0"/>
                    <a:pt x="1017" y="0"/>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0" name="Google Shape;15640;p73"/>
            <p:cNvSpPr/>
            <p:nvPr/>
          </p:nvSpPr>
          <p:spPr>
            <a:xfrm>
              <a:off x="8053436" y="2226977"/>
              <a:ext cx="66377" cy="69539"/>
            </a:xfrm>
            <a:custGeom>
              <a:avLst/>
              <a:gdLst/>
              <a:ahLst/>
              <a:cxnLst/>
              <a:rect l="l" t="t" r="r" b="b"/>
              <a:pathLst>
                <a:path w="2540" h="2661" extrusionOk="0">
                  <a:moveTo>
                    <a:pt x="1145" y="0"/>
                  </a:moveTo>
                  <a:lnTo>
                    <a:pt x="1" y="789"/>
                  </a:lnTo>
                  <a:lnTo>
                    <a:pt x="1376" y="2596"/>
                  </a:lnTo>
                  <a:cubicBezTo>
                    <a:pt x="1413" y="2639"/>
                    <a:pt x="1461" y="2661"/>
                    <a:pt x="1512" y="2661"/>
                  </a:cubicBezTo>
                  <a:cubicBezTo>
                    <a:pt x="1553" y="2661"/>
                    <a:pt x="1596" y="2646"/>
                    <a:pt x="1635" y="2616"/>
                  </a:cubicBezTo>
                  <a:lnTo>
                    <a:pt x="2443" y="2000"/>
                  </a:lnTo>
                  <a:cubicBezTo>
                    <a:pt x="2530" y="1933"/>
                    <a:pt x="2539" y="1818"/>
                    <a:pt x="2481" y="1741"/>
                  </a:cubicBezTo>
                  <a:lnTo>
                    <a:pt x="1145"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1" name="Google Shape;15641;p73"/>
            <p:cNvSpPr/>
            <p:nvPr/>
          </p:nvSpPr>
          <p:spPr>
            <a:xfrm>
              <a:off x="7969264" y="2183388"/>
              <a:ext cx="135471" cy="149896"/>
            </a:xfrm>
            <a:custGeom>
              <a:avLst/>
              <a:gdLst/>
              <a:ahLst/>
              <a:cxnLst/>
              <a:rect l="l" t="t" r="r" b="b"/>
              <a:pathLst>
                <a:path w="5184" h="5736" extrusionOk="0">
                  <a:moveTo>
                    <a:pt x="1887" y="0"/>
                  </a:moveTo>
                  <a:cubicBezTo>
                    <a:pt x="1850" y="0"/>
                    <a:pt x="1812" y="11"/>
                    <a:pt x="1779" y="33"/>
                  </a:cubicBezTo>
                  <a:lnTo>
                    <a:pt x="116" y="1168"/>
                  </a:lnTo>
                  <a:cubicBezTo>
                    <a:pt x="19" y="1226"/>
                    <a:pt x="0" y="1360"/>
                    <a:pt x="67" y="1447"/>
                  </a:cubicBezTo>
                  <a:lnTo>
                    <a:pt x="3279" y="5659"/>
                  </a:lnTo>
                  <a:cubicBezTo>
                    <a:pt x="3318" y="5708"/>
                    <a:pt x="3378" y="5736"/>
                    <a:pt x="3439" y="5736"/>
                  </a:cubicBezTo>
                  <a:cubicBezTo>
                    <a:pt x="3485" y="5736"/>
                    <a:pt x="3531" y="5721"/>
                    <a:pt x="3568" y="5688"/>
                  </a:cubicBezTo>
                  <a:lnTo>
                    <a:pt x="5097" y="4380"/>
                  </a:lnTo>
                  <a:cubicBezTo>
                    <a:pt x="5174" y="4313"/>
                    <a:pt x="5183" y="4197"/>
                    <a:pt x="5125" y="4111"/>
                  </a:cubicBezTo>
                  <a:lnTo>
                    <a:pt x="2048" y="82"/>
                  </a:lnTo>
                  <a:cubicBezTo>
                    <a:pt x="2007" y="28"/>
                    <a:pt x="1947" y="0"/>
                    <a:pt x="1887"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2" name="Google Shape;15642;p73"/>
            <p:cNvSpPr/>
            <p:nvPr/>
          </p:nvSpPr>
          <p:spPr>
            <a:xfrm>
              <a:off x="8033340" y="2260635"/>
              <a:ext cx="71394" cy="72544"/>
            </a:xfrm>
            <a:custGeom>
              <a:avLst/>
              <a:gdLst/>
              <a:ahLst/>
              <a:cxnLst/>
              <a:rect l="l" t="t" r="r" b="b"/>
              <a:pathLst>
                <a:path w="2732" h="2776" extrusionOk="0">
                  <a:moveTo>
                    <a:pt x="1789" y="1"/>
                  </a:moveTo>
                  <a:cubicBezTo>
                    <a:pt x="1837" y="87"/>
                    <a:pt x="1818" y="193"/>
                    <a:pt x="1750" y="251"/>
                  </a:cubicBezTo>
                  <a:lnTo>
                    <a:pt x="202" y="1578"/>
                  </a:lnTo>
                  <a:cubicBezTo>
                    <a:pt x="166" y="1608"/>
                    <a:pt x="123" y="1623"/>
                    <a:pt x="79" y="1623"/>
                  </a:cubicBezTo>
                  <a:cubicBezTo>
                    <a:pt x="52" y="1623"/>
                    <a:pt x="25" y="1617"/>
                    <a:pt x="0" y="1607"/>
                  </a:cubicBezTo>
                  <a:lnTo>
                    <a:pt x="0" y="1607"/>
                  </a:lnTo>
                  <a:lnTo>
                    <a:pt x="827" y="2703"/>
                  </a:lnTo>
                  <a:cubicBezTo>
                    <a:pt x="865" y="2751"/>
                    <a:pt x="924" y="2776"/>
                    <a:pt x="984" y="2776"/>
                  </a:cubicBezTo>
                  <a:cubicBezTo>
                    <a:pt x="1031" y="2776"/>
                    <a:pt x="1078" y="2761"/>
                    <a:pt x="1116" y="2732"/>
                  </a:cubicBezTo>
                  <a:lnTo>
                    <a:pt x="2645" y="1424"/>
                  </a:lnTo>
                  <a:cubicBezTo>
                    <a:pt x="2722" y="1357"/>
                    <a:pt x="2731" y="1232"/>
                    <a:pt x="2673" y="1155"/>
                  </a:cubicBezTo>
                  <a:lnTo>
                    <a:pt x="1789"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3" name="Google Shape;15643;p73"/>
            <p:cNvSpPr/>
            <p:nvPr/>
          </p:nvSpPr>
          <p:spPr>
            <a:xfrm>
              <a:off x="8134604" y="2256114"/>
              <a:ext cx="131211" cy="36455"/>
            </a:xfrm>
            <a:custGeom>
              <a:avLst/>
              <a:gdLst/>
              <a:ahLst/>
              <a:cxnLst/>
              <a:rect l="l" t="t" r="r" b="b"/>
              <a:pathLst>
                <a:path w="5021" h="1395" extrusionOk="0">
                  <a:moveTo>
                    <a:pt x="4837" y="1"/>
                  </a:moveTo>
                  <a:lnTo>
                    <a:pt x="183" y="10"/>
                  </a:lnTo>
                  <a:cubicBezTo>
                    <a:pt x="77" y="10"/>
                    <a:pt x="1" y="87"/>
                    <a:pt x="1" y="193"/>
                  </a:cubicBezTo>
                  <a:lnTo>
                    <a:pt x="1" y="1212"/>
                  </a:lnTo>
                  <a:cubicBezTo>
                    <a:pt x="1" y="1318"/>
                    <a:pt x="77" y="1395"/>
                    <a:pt x="183" y="1395"/>
                  </a:cubicBezTo>
                  <a:lnTo>
                    <a:pt x="4837" y="1385"/>
                  </a:lnTo>
                  <a:cubicBezTo>
                    <a:pt x="4943" y="1385"/>
                    <a:pt x="5020" y="1308"/>
                    <a:pt x="5020" y="1203"/>
                  </a:cubicBezTo>
                  <a:lnTo>
                    <a:pt x="5020" y="183"/>
                  </a:lnTo>
                  <a:cubicBezTo>
                    <a:pt x="5020" y="78"/>
                    <a:pt x="4943" y="1"/>
                    <a:pt x="4837" y="1"/>
                  </a:cubicBezTo>
                  <a:close/>
                </a:path>
              </a:pathLst>
            </a:custGeom>
            <a:solidFill>
              <a:srgbClr val="F2F4F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4" name="Google Shape;15644;p73"/>
            <p:cNvSpPr/>
            <p:nvPr/>
          </p:nvSpPr>
          <p:spPr>
            <a:xfrm>
              <a:off x="8200196" y="2256114"/>
              <a:ext cx="65619" cy="36455"/>
            </a:xfrm>
            <a:custGeom>
              <a:avLst/>
              <a:gdLst/>
              <a:ahLst/>
              <a:cxnLst/>
              <a:rect l="l" t="t" r="r" b="b"/>
              <a:pathLst>
                <a:path w="2511" h="1395" extrusionOk="0">
                  <a:moveTo>
                    <a:pt x="0" y="1"/>
                  </a:moveTo>
                  <a:lnTo>
                    <a:pt x="0" y="1395"/>
                  </a:lnTo>
                  <a:lnTo>
                    <a:pt x="2327" y="1395"/>
                  </a:lnTo>
                  <a:cubicBezTo>
                    <a:pt x="2433" y="1395"/>
                    <a:pt x="2510" y="1308"/>
                    <a:pt x="2510" y="1212"/>
                  </a:cubicBezTo>
                  <a:lnTo>
                    <a:pt x="2510" y="183"/>
                  </a:lnTo>
                  <a:cubicBezTo>
                    <a:pt x="2510" y="78"/>
                    <a:pt x="2433" y="1"/>
                    <a:pt x="2327"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5" name="Google Shape;15645;p73"/>
            <p:cNvSpPr/>
            <p:nvPr/>
          </p:nvSpPr>
          <p:spPr>
            <a:xfrm>
              <a:off x="8125562" y="2279242"/>
              <a:ext cx="149034" cy="62849"/>
            </a:xfrm>
            <a:custGeom>
              <a:avLst/>
              <a:gdLst/>
              <a:ahLst/>
              <a:cxnLst/>
              <a:rect l="l" t="t" r="r" b="b"/>
              <a:pathLst>
                <a:path w="5703" h="2405" extrusionOk="0">
                  <a:moveTo>
                    <a:pt x="5376" y="0"/>
                  </a:moveTo>
                  <a:lnTo>
                    <a:pt x="308" y="10"/>
                  </a:lnTo>
                  <a:cubicBezTo>
                    <a:pt x="202" y="10"/>
                    <a:pt x="116" y="87"/>
                    <a:pt x="116" y="193"/>
                  </a:cubicBezTo>
                  <a:lnTo>
                    <a:pt x="0" y="2202"/>
                  </a:lnTo>
                  <a:cubicBezTo>
                    <a:pt x="0" y="2312"/>
                    <a:pt x="88" y="2405"/>
                    <a:pt x="196" y="2405"/>
                  </a:cubicBezTo>
                  <a:cubicBezTo>
                    <a:pt x="201" y="2405"/>
                    <a:pt x="207" y="2405"/>
                    <a:pt x="212" y="2404"/>
                  </a:cubicBezTo>
                  <a:lnTo>
                    <a:pt x="5501" y="2395"/>
                  </a:lnTo>
                  <a:cubicBezTo>
                    <a:pt x="5616" y="2395"/>
                    <a:pt x="5703" y="2299"/>
                    <a:pt x="5693" y="2193"/>
                  </a:cubicBezTo>
                  <a:lnTo>
                    <a:pt x="5578" y="183"/>
                  </a:lnTo>
                  <a:cubicBezTo>
                    <a:pt x="5568" y="77"/>
                    <a:pt x="5481" y="0"/>
                    <a:pt x="5376" y="0"/>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6" name="Google Shape;15646;p73"/>
            <p:cNvSpPr/>
            <p:nvPr/>
          </p:nvSpPr>
          <p:spPr>
            <a:xfrm>
              <a:off x="8131076" y="2279242"/>
              <a:ext cx="143520" cy="62587"/>
            </a:xfrm>
            <a:custGeom>
              <a:avLst/>
              <a:gdLst/>
              <a:ahLst/>
              <a:cxnLst/>
              <a:rect l="l" t="t" r="r" b="b"/>
              <a:pathLst>
                <a:path w="5492" h="2395" extrusionOk="0">
                  <a:moveTo>
                    <a:pt x="3636" y="0"/>
                  </a:moveTo>
                  <a:cubicBezTo>
                    <a:pt x="3732" y="10"/>
                    <a:pt x="3799" y="87"/>
                    <a:pt x="3809" y="183"/>
                  </a:cubicBezTo>
                  <a:lnTo>
                    <a:pt x="3924" y="2183"/>
                  </a:lnTo>
                  <a:cubicBezTo>
                    <a:pt x="3932" y="2280"/>
                    <a:pt x="3865" y="2364"/>
                    <a:pt x="3781" y="2388"/>
                  </a:cubicBezTo>
                  <a:lnTo>
                    <a:pt x="3781" y="2388"/>
                  </a:lnTo>
                  <a:lnTo>
                    <a:pt x="5290" y="2385"/>
                  </a:lnTo>
                  <a:cubicBezTo>
                    <a:pt x="5295" y="2386"/>
                    <a:pt x="5300" y="2386"/>
                    <a:pt x="5306" y="2386"/>
                  </a:cubicBezTo>
                  <a:cubicBezTo>
                    <a:pt x="5413" y="2386"/>
                    <a:pt x="5492" y="2294"/>
                    <a:pt x="5492" y="2193"/>
                  </a:cubicBezTo>
                  <a:lnTo>
                    <a:pt x="5376" y="183"/>
                  </a:lnTo>
                  <a:cubicBezTo>
                    <a:pt x="5367" y="77"/>
                    <a:pt x="5280" y="0"/>
                    <a:pt x="5174" y="0"/>
                  </a:cubicBezTo>
                  <a:close/>
                  <a:moveTo>
                    <a:pt x="3781" y="2388"/>
                  </a:moveTo>
                  <a:lnTo>
                    <a:pt x="1" y="2395"/>
                  </a:lnTo>
                  <a:lnTo>
                    <a:pt x="3732" y="2395"/>
                  </a:lnTo>
                  <a:cubicBezTo>
                    <a:pt x="3749" y="2395"/>
                    <a:pt x="3765" y="2392"/>
                    <a:pt x="3781" y="2388"/>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47" name="Google Shape;15647;p73"/>
          <p:cNvGrpSpPr/>
          <p:nvPr/>
        </p:nvGrpSpPr>
        <p:grpSpPr>
          <a:xfrm>
            <a:off x="5736032" y="2430000"/>
            <a:ext cx="360890" cy="350332"/>
            <a:chOff x="5736032" y="2430000"/>
            <a:chExt cx="360890" cy="350332"/>
          </a:xfrm>
        </p:grpSpPr>
        <p:sp>
          <p:nvSpPr>
            <p:cNvPr id="15648" name="Google Shape;15648;p73"/>
            <p:cNvSpPr/>
            <p:nvPr/>
          </p:nvSpPr>
          <p:spPr>
            <a:xfrm>
              <a:off x="6072018" y="2447613"/>
              <a:ext cx="18868" cy="332719"/>
            </a:xfrm>
            <a:custGeom>
              <a:avLst/>
              <a:gdLst/>
              <a:ahLst/>
              <a:cxnLst/>
              <a:rect l="l" t="t" r="r" b="b"/>
              <a:pathLst>
                <a:path w="722" h="12732" extrusionOk="0">
                  <a:moveTo>
                    <a:pt x="366" y="0"/>
                  </a:moveTo>
                  <a:cubicBezTo>
                    <a:pt x="164" y="0"/>
                    <a:pt x="0" y="154"/>
                    <a:pt x="0" y="356"/>
                  </a:cubicBezTo>
                  <a:lnTo>
                    <a:pt x="0" y="12366"/>
                  </a:lnTo>
                  <a:cubicBezTo>
                    <a:pt x="0" y="12568"/>
                    <a:pt x="164" y="12732"/>
                    <a:pt x="366" y="12732"/>
                  </a:cubicBezTo>
                  <a:cubicBezTo>
                    <a:pt x="567" y="12732"/>
                    <a:pt x="721" y="12568"/>
                    <a:pt x="721" y="12366"/>
                  </a:cubicBezTo>
                  <a:lnTo>
                    <a:pt x="721" y="356"/>
                  </a:lnTo>
                  <a:cubicBezTo>
                    <a:pt x="721" y="154"/>
                    <a:pt x="567" y="0"/>
                    <a:pt x="366"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9" name="Google Shape;15649;p73"/>
            <p:cNvSpPr/>
            <p:nvPr/>
          </p:nvSpPr>
          <p:spPr>
            <a:xfrm>
              <a:off x="6076774" y="2447613"/>
              <a:ext cx="14112" cy="332432"/>
            </a:xfrm>
            <a:custGeom>
              <a:avLst/>
              <a:gdLst/>
              <a:ahLst/>
              <a:cxnLst/>
              <a:rect l="l" t="t" r="r" b="b"/>
              <a:pathLst>
                <a:path w="540" h="12721" extrusionOk="0">
                  <a:moveTo>
                    <a:pt x="184" y="0"/>
                  </a:moveTo>
                  <a:cubicBezTo>
                    <a:pt x="116" y="0"/>
                    <a:pt x="59" y="19"/>
                    <a:pt x="1" y="48"/>
                  </a:cubicBezTo>
                  <a:cubicBezTo>
                    <a:pt x="107" y="115"/>
                    <a:pt x="174" y="231"/>
                    <a:pt x="184" y="356"/>
                  </a:cubicBezTo>
                  <a:lnTo>
                    <a:pt x="184" y="12366"/>
                  </a:lnTo>
                  <a:cubicBezTo>
                    <a:pt x="174" y="12501"/>
                    <a:pt x="107" y="12616"/>
                    <a:pt x="1" y="12674"/>
                  </a:cubicBezTo>
                  <a:cubicBezTo>
                    <a:pt x="58" y="12706"/>
                    <a:pt x="118" y="12721"/>
                    <a:pt x="176" y="12721"/>
                  </a:cubicBezTo>
                  <a:cubicBezTo>
                    <a:pt x="363" y="12721"/>
                    <a:pt x="532" y="12571"/>
                    <a:pt x="539" y="12366"/>
                  </a:cubicBezTo>
                  <a:lnTo>
                    <a:pt x="539" y="356"/>
                  </a:lnTo>
                  <a:cubicBezTo>
                    <a:pt x="530" y="164"/>
                    <a:pt x="376" y="0"/>
                    <a:pt x="18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0" name="Google Shape;15650;p73"/>
            <p:cNvSpPr/>
            <p:nvPr/>
          </p:nvSpPr>
          <p:spPr>
            <a:xfrm>
              <a:off x="5979535" y="2638328"/>
              <a:ext cx="18606" cy="137117"/>
            </a:xfrm>
            <a:custGeom>
              <a:avLst/>
              <a:gdLst/>
              <a:ahLst/>
              <a:cxnLst/>
              <a:rect l="l" t="t" r="r" b="b"/>
              <a:pathLst>
                <a:path w="712" h="5247" extrusionOk="0">
                  <a:moveTo>
                    <a:pt x="0" y="1"/>
                  </a:moveTo>
                  <a:lnTo>
                    <a:pt x="0" y="4943"/>
                  </a:lnTo>
                  <a:cubicBezTo>
                    <a:pt x="29" y="5145"/>
                    <a:pt x="190" y="5246"/>
                    <a:pt x="353" y="5246"/>
                  </a:cubicBezTo>
                  <a:cubicBezTo>
                    <a:pt x="515" y="5246"/>
                    <a:pt x="678" y="5145"/>
                    <a:pt x="712" y="4943"/>
                  </a:cubicBezTo>
                  <a:lnTo>
                    <a:pt x="712" y="1"/>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1" name="Google Shape;15651;p73"/>
            <p:cNvSpPr/>
            <p:nvPr/>
          </p:nvSpPr>
          <p:spPr>
            <a:xfrm>
              <a:off x="5984056" y="2638328"/>
              <a:ext cx="14085" cy="138345"/>
            </a:xfrm>
            <a:custGeom>
              <a:avLst/>
              <a:gdLst/>
              <a:ahLst/>
              <a:cxnLst/>
              <a:rect l="l" t="t" r="r" b="b"/>
              <a:pathLst>
                <a:path w="539" h="5294" extrusionOk="0">
                  <a:moveTo>
                    <a:pt x="183" y="1"/>
                  </a:moveTo>
                  <a:lnTo>
                    <a:pt x="183" y="4943"/>
                  </a:lnTo>
                  <a:cubicBezTo>
                    <a:pt x="183" y="5068"/>
                    <a:pt x="116" y="5184"/>
                    <a:pt x="0" y="5251"/>
                  </a:cubicBezTo>
                  <a:cubicBezTo>
                    <a:pt x="57" y="5280"/>
                    <a:pt x="116" y="5294"/>
                    <a:pt x="173" y="5294"/>
                  </a:cubicBezTo>
                  <a:cubicBezTo>
                    <a:pt x="361" y="5294"/>
                    <a:pt x="532" y="5149"/>
                    <a:pt x="539" y="4943"/>
                  </a:cubicBezTo>
                  <a:lnTo>
                    <a:pt x="539"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2" name="Google Shape;15652;p73"/>
            <p:cNvSpPr/>
            <p:nvPr/>
          </p:nvSpPr>
          <p:spPr>
            <a:xfrm>
              <a:off x="5736032" y="2430000"/>
              <a:ext cx="360629" cy="122405"/>
            </a:xfrm>
            <a:custGeom>
              <a:avLst/>
              <a:gdLst/>
              <a:ahLst/>
              <a:cxnLst/>
              <a:rect l="l" t="t" r="r" b="b"/>
              <a:pathLst>
                <a:path w="13800" h="4684" extrusionOk="0">
                  <a:moveTo>
                    <a:pt x="231" y="1"/>
                  </a:moveTo>
                  <a:cubicBezTo>
                    <a:pt x="164" y="1"/>
                    <a:pt x="106" y="39"/>
                    <a:pt x="58" y="87"/>
                  </a:cubicBezTo>
                  <a:cubicBezTo>
                    <a:pt x="20" y="145"/>
                    <a:pt x="0" y="212"/>
                    <a:pt x="10" y="280"/>
                  </a:cubicBezTo>
                  <a:cubicBezTo>
                    <a:pt x="125" y="1145"/>
                    <a:pt x="606" y="3261"/>
                    <a:pt x="2347" y="4242"/>
                  </a:cubicBezTo>
                  <a:cubicBezTo>
                    <a:pt x="2847" y="4530"/>
                    <a:pt x="3405" y="4674"/>
                    <a:pt x="3972" y="4684"/>
                  </a:cubicBezTo>
                  <a:cubicBezTo>
                    <a:pt x="4049" y="4684"/>
                    <a:pt x="4126" y="4674"/>
                    <a:pt x="4203" y="4674"/>
                  </a:cubicBezTo>
                  <a:cubicBezTo>
                    <a:pt x="5357" y="4588"/>
                    <a:pt x="6309" y="3934"/>
                    <a:pt x="6780" y="3549"/>
                  </a:cubicBezTo>
                  <a:cubicBezTo>
                    <a:pt x="6818" y="3520"/>
                    <a:pt x="6862" y="3506"/>
                    <a:pt x="6904" y="3506"/>
                  </a:cubicBezTo>
                  <a:cubicBezTo>
                    <a:pt x="6946" y="3506"/>
                    <a:pt x="6987" y="3520"/>
                    <a:pt x="7020" y="3549"/>
                  </a:cubicBezTo>
                  <a:cubicBezTo>
                    <a:pt x="7491" y="3934"/>
                    <a:pt x="8453" y="4588"/>
                    <a:pt x="9607" y="4674"/>
                  </a:cubicBezTo>
                  <a:cubicBezTo>
                    <a:pt x="9681" y="4684"/>
                    <a:pt x="9754" y="4684"/>
                    <a:pt x="9828" y="4684"/>
                  </a:cubicBezTo>
                  <a:lnTo>
                    <a:pt x="9828" y="4684"/>
                  </a:lnTo>
                  <a:cubicBezTo>
                    <a:pt x="10395" y="4674"/>
                    <a:pt x="10953" y="4530"/>
                    <a:pt x="11453" y="4242"/>
                  </a:cubicBezTo>
                  <a:cubicBezTo>
                    <a:pt x="13194" y="3261"/>
                    <a:pt x="13674" y="1145"/>
                    <a:pt x="13790" y="280"/>
                  </a:cubicBezTo>
                  <a:cubicBezTo>
                    <a:pt x="13799" y="212"/>
                    <a:pt x="13780" y="145"/>
                    <a:pt x="13742" y="87"/>
                  </a:cubicBezTo>
                  <a:cubicBezTo>
                    <a:pt x="13694" y="39"/>
                    <a:pt x="13636" y="1"/>
                    <a:pt x="13569" y="1"/>
                  </a:cubicBezTo>
                  <a:lnTo>
                    <a:pt x="13549" y="1"/>
                  </a:lnTo>
                  <a:cubicBezTo>
                    <a:pt x="13482" y="1"/>
                    <a:pt x="13424" y="20"/>
                    <a:pt x="13386" y="68"/>
                  </a:cubicBezTo>
                  <a:cubicBezTo>
                    <a:pt x="13069" y="357"/>
                    <a:pt x="12280" y="876"/>
                    <a:pt x="10626" y="963"/>
                  </a:cubicBezTo>
                  <a:cubicBezTo>
                    <a:pt x="9559" y="1030"/>
                    <a:pt x="8540" y="1405"/>
                    <a:pt x="7684" y="2059"/>
                  </a:cubicBezTo>
                  <a:lnTo>
                    <a:pt x="7568" y="2145"/>
                  </a:lnTo>
                  <a:cubicBezTo>
                    <a:pt x="7371" y="2299"/>
                    <a:pt x="7136" y="2376"/>
                    <a:pt x="6900" y="2376"/>
                  </a:cubicBezTo>
                  <a:cubicBezTo>
                    <a:pt x="6664" y="2376"/>
                    <a:pt x="6429" y="2299"/>
                    <a:pt x="6232" y="2145"/>
                  </a:cubicBezTo>
                  <a:lnTo>
                    <a:pt x="6116" y="2059"/>
                  </a:lnTo>
                  <a:cubicBezTo>
                    <a:pt x="5260" y="1405"/>
                    <a:pt x="4241" y="1030"/>
                    <a:pt x="3174" y="963"/>
                  </a:cubicBezTo>
                  <a:cubicBezTo>
                    <a:pt x="1520" y="876"/>
                    <a:pt x="741" y="366"/>
                    <a:pt x="424" y="68"/>
                  </a:cubicBezTo>
                  <a:cubicBezTo>
                    <a:pt x="375" y="20"/>
                    <a:pt x="318" y="1"/>
                    <a:pt x="250" y="1"/>
                  </a:cubicBezTo>
                  <a:close/>
                  <a:moveTo>
                    <a:pt x="9828" y="4684"/>
                  </a:moveTo>
                  <a:cubicBezTo>
                    <a:pt x="9828" y="4684"/>
                    <a:pt x="9828" y="4684"/>
                    <a:pt x="9828" y="4684"/>
                  </a:cubicBezTo>
                  <a:lnTo>
                    <a:pt x="9838" y="4684"/>
                  </a:lnTo>
                  <a:cubicBezTo>
                    <a:pt x="9834" y="4684"/>
                    <a:pt x="9831" y="4684"/>
                    <a:pt x="9828" y="4684"/>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3" name="Google Shape;15653;p73"/>
            <p:cNvSpPr/>
            <p:nvPr/>
          </p:nvSpPr>
          <p:spPr>
            <a:xfrm>
              <a:off x="5972505" y="2430000"/>
              <a:ext cx="124417" cy="122405"/>
            </a:xfrm>
            <a:custGeom>
              <a:avLst/>
              <a:gdLst/>
              <a:ahLst/>
              <a:cxnLst/>
              <a:rect l="l" t="t" r="r" b="b"/>
              <a:pathLst>
                <a:path w="4761" h="4684" extrusionOk="0">
                  <a:moveTo>
                    <a:pt x="4510" y="1"/>
                  </a:moveTo>
                  <a:cubicBezTo>
                    <a:pt x="4443" y="1"/>
                    <a:pt x="4385" y="20"/>
                    <a:pt x="4337" y="68"/>
                  </a:cubicBezTo>
                  <a:cubicBezTo>
                    <a:pt x="3991" y="366"/>
                    <a:pt x="3577" y="587"/>
                    <a:pt x="3135" y="703"/>
                  </a:cubicBezTo>
                  <a:cubicBezTo>
                    <a:pt x="2933" y="1713"/>
                    <a:pt x="2375" y="3395"/>
                    <a:pt x="866" y="4242"/>
                  </a:cubicBezTo>
                  <a:cubicBezTo>
                    <a:pt x="596" y="4395"/>
                    <a:pt x="308" y="4511"/>
                    <a:pt x="0" y="4588"/>
                  </a:cubicBezTo>
                  <a:cubicBezTo>
                    <a:pt x="183" y="4626"/>
                    <a:pt x="366" y="4655"/>
                    <a:pt x="558" y="4674"/>
                  </a:cubicBezTo>
                  <a:cubicBezTo>
                    <a:pt x="635" y="4674"/>
                    <a:pt x="712" y="4684"/>
                    <a:pt x="779" y="4684"/>
                  </a:cubicBezTo>
                  <a:cubicBezTo>
                    <a:pt x="1356" y="4674"/>
                    <a:pt x="1914" y="4530"/>
                    <a:pt x="2404" y="4251"/>
                  </a:cubicBezTo>
                  <a:cubicBezTo>
                    <a:pt x="4154" y="3261"/>
                    <a:pt x="4625" y="1145"/>
                    <a:pt x="4750" y="280"/>
                  </a:cubicBezTo>
                  <a:cubicBezTo>
                    <a:pt x="4760" y="212"/>
                    <a:pt x="4741" y="145"/>
                    <a:pt x="4693" y="87"/>
                  </a:cubicBezTo>
                  <a:cubicBezTo>
                    <a:pt x="4654" y="39"/>
                    <a:pt x="4587" y="1"/>
                    <a:pt x="4520"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4" name="Google Shape;15654;p73"/>
            <p:cNvSpPr/>
            <p:nvPr/>
          </p:nvSpPr>
          <p:spPr>
            <a:xfrm>
              <a:off x="5750353" y="2455139"/>
              <a:ext cx="156325" cy="84722"/>
            </a:xfrm>
            <a:custGeom>
              <a:avLst/>
              <a:gdLst/>
              <a:ahLst/>
              <a:cxnLst/>
              <a:rect l="l" t="t" r="r" b="b"/>
              <a:pathLst>
                <a:path w="5982" h="3242" extrusionOk="0">
                  <a:moveTo>
                    <a:pt x="289" y="1"/>
                  </a:moveTo>
                  <a:cubicBezTo>
                    <a:pt x="116" y="10"/>
                    <a:pt x="1" y="193"/>
                    <a:pt x="78" y="347"/>
                  </a:cubicBezTo>
                  <a:lnTo>
                    <a:pt x="404" y="1058"/>
                  </a:lnTo>
                  <a:cubicBezTo>
                    <a:pt x="789" y="1885"/>
                    <a:pt x="1328" y="2491"/>
                    <a:pt x="1991" y="2866"/>
                  </a:cubicBezTo>
                  <a:cubicBezTo>
                    <a:pt x="2414" y="3106"/>
                    <a:pt x="2895" y="3241"/>
                    <a:pt x="3385" y="3241"/>
                  </a:cubicBezTo>
                  <a:cubicBezTo>
                    <a:pt x="3453" y="3241"/>
                    <a:pt x="3520" y="3241"/>
                    <a:pt x="3578" y="3222"/>
                  </a:cubicBezTo>
                  <a:cubicBezTo>
                    <a:pt x="4318" y="3174"/>
                    <a:pt x="4982" y="2847"/>
                    <a:pt x="5405" y="2568"/>
                  </a:cubicBezTo>
                  <a:lnTo>
                    <a:pt x="5828" y="2299"/>
                  </a:lnTo>
                  <a:cubicBezTo>
                    <a:pt x="5972" y="2212"/>
                    <a:pt x="5982" y="2010"/>
                    <a:pt x="5847" y="1914"/>
                  </a:cubicBezTo>
                  <a:lnTo>
                    <a:pt x="5462" y="1587"/>
                  </a:lnTo>
                  <a:cubicBezTo>
                    <a:pt x="4645" y="904"/>
                    <a:pt x="3626" y="491"/>
                    <a:pt x="2568" y="424"/>
                  </a:cubicBezTo>
                  <a:cubicBezTo>
                    <a:pt x="2078" y="404"/>
                    <a:pt x="1587" y="327"/>
                    <a:pt x="1116" y="212"/>
                  </a:cubicBezTo>
                  <a:lnTo>
                    <a:pt x="356" y="10"/>
                  </a:lnTo>
                  <a:cubicBezTo>
                    <a:pt x="337" y="10"/>
                    <a:pt x="318" y="10"/>
                    <a:pt x="289"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5" name="Google Shape;15655;p73"/>
            <p:cNvSpPr/>
            <p:nvPr/>
          </p:nvSpPr>
          <p:spPr>
            <a:xfrm>
              <a:off x="5763184" y="2465697"/>
              <a:ext cx="131185" cy="64600"/>
            </a:xfrm>
            <a:custGeom>
              <a:avLst/>
              <a:gdLst/>
              <a:ahLst/>
              <a:cxnLst/>
              <a:rect l="l" t="t" r="r" b="b"/>
              <a:pathLst>
                <a:path w="5020" h="2472" extrusionOk="0">
                  <a:moveTo>
                    <a:pt x="0" y="0"/>
                  </a:moveTo>
                  <a:lnTo>
                    <a:pt x="240" y="500"/>
                  </a:lnTo>
                  <a:cubicBezTo>
                    <a:pt x="587" y="1250"/>
                    <a:pt x="1067" y="1808"/>
                    <a:pt x="1673" y="2145"/>
                  </a:cubicBezTo>
                  <a:cubicBezTo>
                    <a:pt x="2039" y="2356"/>
                    <a:pt x="2462" y="2472"/>
                    <a:pt x="2894" y="2472"/>
                  </a:cubicBezTo>
                  <a:cubicBezTo>
                    <a:pt x="2952" y="2472"/>
                    <a:pt x="3010" y="2472"/>
                    <a:pt x="3068" y="2462"/>
                  </a:cubicBezTo>
                  <a:cubicBezTo>
                    <a:pt x="3731" y="2414"/>
                    <a:pt x="4337" y="2106"/>
                    <a:pt x="4721" y="1856"/>
                  </a:cubicBezTo>
                  <a:lnTo>
                    <a:pt x="5020" y="1674"/>
                  </a:lnTo>
                  <a:lnTo>
                    <a:pt x="4750" y="1443"/>
                  </a:lnTo>
                  <a:cubicBezTo>
                    <a:pt x="3991" y="808"/>
                    <a:pt x="3048" y="433"/>
                    <a:pt x="2058" y="366"/>
                  </a:cubicBezTo>
                  <a:cubicBezTo>
                    <a:pt x="1539" y="347"/>
                    <a:pt x="1029" y="270"/>
                    <a:pt x="539" y="145"/>
                  </a:cubicBezTo>
                  <a:lnTo>
                    <a:pt x="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6" name="Google Shape;15656;p73"/>
            <p:cNvSpPr/>
            <p:nvPr/>
          </p:nvSpPr>
          <p:spPr>
            <a:xfrm>
              <a:off x="5926016" y="2455375"/>
              <a:ext cx="156298" cy="84486"/>
            </a:xfrm>
            <a:custGeom>
              <a:avLst/>
              <a:gdLst/>
              <a:ahLst/>
              <a:cxnLst/>
              <a:rect l="l" t="t" r="r" b="b"/>
              <a:pathLst>
                <a:path w="5981" h="3233" extrusionOk="0">
                  <a:moveTo>
                    <a:pt x="5695" y="1"/>
                  </a:moveTo>
                  <a:cubicBezTo>
                    <a:pt x="5673" y="1"/>
                    <a:pt x="5649" y="4"/>
                    <a:pt x="5626" y="11"/>
                  </a:cubicBezTo>
                  <a:lnTo>
                    <a:pt x="4866" y="203"/>
                  </a:lnTo>
                  <a:cubicBezTo>
                    <a:pt x="4395" y="328"/>
                    <a:pt x="3904" y="395"/>
                    <a:pt x="3414" y="424"/>
                  </a:cubicBezTo>
                  <a:cubicBezTo>
                    <a:pt x="2356" y="492"/>
                    <a:pt x="1337" y="895"/>
                    <a:pt x="519" y="1588"/>
                  </a:cubicBezTo>
                  <a:lnTo>
                    <a:pt x="135" y="1905"/>
                  </a:lnTo>
                  <a:cubicBezTo>
                    <a:pt x="0" y="2011"/>
                    <a:pt x="19" y="2203"/>
                    <a:pt x="154" y="2299"/>
                  </a:cubicBezTo>
                  <a:lnTo>
                    <a:pt x="577" y="2569"/>
                  </a:lnTo>
                  <a:cubicBezTo>
                    <a:pt x="1000" y="2838"/>
                    <a:pt x="1664" y="3174"/>
                    <a:pt x="2404" y="3222"/>
                  </a:cubicBezTo>
                  <a:cubicBezTo>
                    <a:pt x="2472" y="3232"/>
                    <a:pt x="2539" y="3232"/>
                    <a:pt x="2597" y="3232"/>
                  </a:cubicBezTo>
                  <a:cubicBezTo>
                    <a:pt x="3087" y="3232"/>
                    <a:pt x="3568" y="3097"/>
                    <a:pt x="3991" y="2857"/>
                  </a:cubicBezTo>
                  <a:cubicBezTo>
                    <a:pt x="4654" y="2482"/>
                    <a:pt x="5193" y="1876"/>
                    <a:pt x="5577" y="1059"/>
                  </a:cubicBezTo>
                  <a:lnTo>
                    <a:pt x="5904" y="347"/>
                  </a:lnTo>
                  <a:cubicBezTo>
                    <a:pt x="5981" y="178"/>
                    <a:pt x="5863" y="1"/>
                    <a:pt x="5695"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7" name="Google Shape;15657;p73"/>
            <p:cNvSpPr/>
            <p:nvPr/>
          </p:nvSpPr>
          <p:spPr>
            <a:xfrm>
              <a:off x="5938324" y="2465697"/>
              <a:ext cx="131185" cy="64600"/>
            </a:xfrm>
            <a:custGeom>
              <a:avLst/>
              <a:gdLst/>
              <a:ahLst/>
              <a:cxnLst/>
              <a:rect l="l" t="t" r="r" b="b"/>
              <a:pathLst>
                <a:path w="5020" h="2472" extrusionOk="0">
                  <a:moveTo>
                    <a:pt x="5020" y="0"/>
                  </a:moveTo>
                  <a:lnTo>
                    <a:pt x="4491" y="145"/>
                  </a:lnTo>
                  <a:cubicBezTo>
                    <a:pt x="3991" y="270"/>
                    <a:pt x="3481" y="347"/>
                    <a:pt x="2962" y="366"/>
                  </a:cubicBezTo>
                  <a:cubicBezTo>
                    <a:pt x="1972" y="433"/>
                    <a:pt x="1029" y="808"/>
                    <a:pt x="270" y="1443"/>
                  </a:cubicBezTo>
                  <a:lnTo>
                    <a:pt x="0" y="1674"/>
                  </a:lnTo>
                  <a:lnTo>
                    <a:pt x="298" y="1856"/>
                  </a:lnTo>
                  <a:cubicBezTo>
                    <a:pt x="683" y="2106"/>
                    <a:pt x="1289" y="2414"/>
                    <a:pt x="1952" y="2462"/>
                  </a:cubicBezTo>
                  <a:cubicBezTo>
                    <a:pt x="2010" y="2472"/>
                    <a:pt x="2068" y="2472"/>
                    <a:pt x="2126" y="2472"/>
                  </a:cubicBezTo>
                  <a:cubicBezTo>
                    <a:pt x="2558" y="2472"/>
                    <a:pt x="2981" y="2356"/>
                    <a:pt x="3347" y="2145"/>
                  </a:cubicBezTo>
                  <a:cubicBezTo>
                    <a:pt x="3953" y="1808"/>
                    <a:pt x="4433" y="1250"/>
                    <a:pt x="4789" y="500"/>
                  </a:cubicBezTo>
                  <a:lnTo>
                    <a:pt x="5020" y="0"/>
                  </a:ln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8" name="Google Shape;15658;p73"/>
            <p:cNvSpPr/>
            <p:nvPr/>
          </p:nvSpPr>
          <p:spPr>
            <a:xfrm>
              <a:off x="6000389" y="2465932"/>
              <a:ext cx="69382" cy="64129"/>
            </a:xfrm>
            <a:custGeom>
              <a:avLst/>
              <a:gdLst/>
              <a:ahLst/>
              <a:cxnLst/>
              <a:rect l="l" t="t" r="r" b="b"/>
              <a:pathLst>
                <a:path w="2655" h="2454" extrusionOk="0">
                  <a:moveTo>
                    <a:pt x="2655" y="1"/>
                  </a:moveTo>
                  <a:lnTo>
                    <a:pt x="2116" y="136"/>
                  </a:lnTo>
                  <a:cubicBezTo>
                    <a:pt x="1780" y="222"/>
                    <a:pt x="1433" y="289"/>
                    <a:pt x="1087" y="328"/>
                  </a:cubicBezTo>
                  <a:cubicBezTo>
                    <a:pt x="1020" y="818"/>
                    <a:pt x="789" y="1790"/>
                    <a:pt x="1" y="2453"/>
                  </a:cubicBezTo>
                  <a:cubicBezTo>
                    <a:pt x="347" y="2424"/>
                    <a:pt x="683" y="2309"/>
                    <a:pt x="981" y="2136"/>
                  </a:cubicBezTo>
                  <a:cubicBezTo>
                    <a:pt x="1587" y="1799"/>
                    <a:pt x="2068" y="1251"/>
                    <a:pt x="2414" y="491"/>
                  </a:cubicBezTo>
                  <a:lnTo>
                    <a:pt x="2655" y="1"/>
                  </a:ln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9" name="Google Shape;15659;p73"/>
            <p:cNvSpPr/>
            <p:nvPr/>
          </p:nvSpPr>
          <p:spPr>
            <a:xfrm>
              <a:off x="5816703" y="2491333"/>
              <a:ext cx="77666" cy="38964"/>
            </a:xfrm>
            <a:custGeom>
              <a:avLst/>
              <a:gdLst/>
              <a:ahLst/>
              <a:cxnLst/>
              <a:rect l="l" t="t" r="r" b="b"/>
              <a:pathLst>
                <a:path w="2972" h="1491" extrusionOk="0">
                  <a:moveTo>
                    <a:pt x="2020" y="0"/>
                  </a:moveTo>
                  <a:cubicBezTo>
                    <a:pt x="1645" y="414"/>
                    <a:pt x="866" y="1173"/>
                    <a:pt x="0" y="1337"/>
                  </a:cubicBezTo>
                  <a:cubicBezTo>
                    <a:pt x="269" y="1443"/>
                    <a:pt x="558" y="1491"/>
                    <a:pt x="846" y="1491"/>
                  </a:cubicBezTo>
                  <a:cubicBezTo>
                    <a:pt x="904" y="1491"/>
                    <a:pt x="962" y="1491"/>
                    <a:pt x="1020" y="1481"/>
                  </a:cubicBezTo>
                  <a:cubicBezTo>
                    <a:pt x="1683" y="1443"/>
                    <a:pt x="2289" y="1135"/>
                    <a:pt x="2673" y="885"/>
                  </a:cubicBezTo>
                  <a:lnTo>
                    <a:pt x="2972" y="693"/>
                  </a:lnTo>
                  <a:lnTo>
                    <a:pt x="2702" y="471"/>
                  </a:lnTo>
                  <a:cubicBezTo>
                    <a:pt x="2481" y="298"/>
                    <a:pt x="2260" y="135"/>
                    <a:pt x="2020" y="0"/>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0" name="Google Shape;15660;p73"/>
            <p:cNvSpPr/>
            <p:nvPr/>
          </p:nvSpPr>
          <p:spPr>
            <a:xfrm>
              <a:off x="5828751" y="2603990"/>
              <a:ext cx="175192" cy="72831"/>
            </a:xfrm>
            <a:custGeom>
              <a:avLst/>
              <a:gdLst/>
              <a:ahLst/>
              <a:cxnLst/>
              <a:rect l="l" t="t" r="r" b="b"/>
              <a:pathLst>
                <a:path w="6704" h="2787" extrusionOk="0">
                  <a:moveTo>
                    <a:pt x="2494" y="1"/>
                  </a:moveTo>
                  <a:cubicBezTo>
                    <a:pt x="2150" y="1"/>
                    <a:pt x="1772" y="116"/>
                    <a:pt x="1453" y="430"/>
                  </a:cubicBezTo>
                  <a:cubicBezTo>
                    <a:pt x="703" y="1180"/>
                    <a:pt x="1" y="1286"/>
                    <a:pt x="1" y="1286"/>
                  </a:cubicBezTo>
                  <a:cubicBezTo>
                    <a:pt x="559" y="1565"/>
                    <a:pt x="1068" y="1930"/>
                    <a:pt x="1520" y="2353"/>
                  </a:cubicBezTo>
                  <a:cubicBezTo>
                    <a:pt x="1930" y="2763"/>
                    <a:pt x="3062" y="2786"/>
                    <a:pt x="3309" y="2786"/>
                  </a:cubicBezTo>
                  <a:cubicBezTo>
                    <a:pt x="3340" y="2786"/>
                    <a:pt x="3357" y="2786"/>
                    <a:pt x="3357" y="2786"/>
                  </a:cubicBezTo>
                  <a:cubicBezTo>
                    <a:pt x="3357" y="2786"/>
                    <a:pt x="3374" y="2786"/>
                    <a:pt x="3404" y="2786"/>
                  </a:cubicBezTo>
                  <a:cubicBezTo>
                    <a:pt x="3649" y="2786"/>
                    <a:pt x="4774" y="2763"/>
                    <a:pt x="5184" y="2353"/>
                  </a:cubicBezTo>
                  <a:cubicBezTo>
                    <a:pt x="5636" y="1930"/>
                    <a:pt x="6145" y="1565"/>
                    <a:pt x="6703" y="1286"/>
                  </a:cubicBezTo>
                  <a:cubicBezTo>
                    <a:pt x="6703" y="1286"/>
                    <a:pt x="6001" y="1180"/>
                    <a:pt x="5251" y="430"/>
                  </a:cubicBezTo>
                  <a:cubicBezTo>
                    <a:pt x="4934" y="118"/>
                    <a:pt x="4558" y="4"/>
                    <a:pt x="4217" y="4"/>
                  </a:cubicBezTo>
                  <a:cubicBezTo>
                    <a:pt x="3854" y="4"/>
                    <a:pt x="3530" y="132"/>
                    <a:pt x="3357" y="286"/>
                  </a:cubicBezTo>
                  <a:cubicBezTo>
                    <a:pt x="3179" y="128"/>
                    <a:pt x="2855" y="1"/>
                    <a:pt x="249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1" name="Google Shape;15661;p73"/>
            <p:cNvSpPr/>
            <p:nvPr/>
          </p:nvSpPr>
          <p:spPr>
            <a:xfrm>
              <a:off x="5828751" y="2636316"/>
              <a:ext cx="175192" cy="40505"/>
            </a:xfrm>
            <a:custGeom>
              <a:avLst/>
              <a:gdLst/>
              <a:ahLst/>
              <a:cxnLst/>
              <a:rect l="l" t="t" r="r" b="b"/>
              <a:pathLst>
                <a:path w="6704" h="1550" extrusionOk="0">
                  <a:moveTo>
                    <a:pt x="3357" y="1"/>
                  </a:moveTo>
                  <a:lnTo>
                    <a:pt x="3241" y="49"/>
                  </a:lnTo>
                  <a:cubicBezTo>
                    <a:pt x="2860" y="193"/>
                    <a:pt x="2373" y="241"/>
                    <a:pt x="1893" y="241"/>
                  </a:cubicBezTo>
                  <a:cubicBezTo>
                    <a:pt x="933" y="241"/>
                    <a:pt x="1" y="49"/>
                    <a:pt x="1" y="49"/>
                  </a:cubicBezTo>
                  <a:lnTo>
                    <a:pt x="1" y="49"/>
                  </a:lnTo>
                  <a:cubicBezTo>
                    <a:pt x="559" y="328"/>
                    <a:pt x="1068" y="693"/>
                    <a:pt x="1520" y="1116"/>
                  </a:cubicBezTo>
                  <a:cubicBezTo>
                    <a:pt x="1930" y="1526"/>
                    <a:pt x="3062" y="1549"/>
                    <a:pt x="3309" y="1549"/>
                  </a:cubicBezTo>
                  <a:cubicBezTo>
                    <a:pt x="3340" y="1549"/>
                    <a:pt x="3357" y="1549"/>
                    <a:pt x="3357" y="1549"/>
                  </a:cubicBezTo>
                  <a:cubicBezTo>
                    <a:pt x="3357" y="1549"/>
                    <a:pt x="3374" y="1549"/>
                    <a:pt x="3404" y="1549"/>
                  </a:cubicBezTo>
                  <a:cubicBezTo>
                    <a:pt x="3649" y="1549"/>
                    <a:pt x="4774" y="1526"/>
                    <a:pt x="5184" y="1116"/>
                  </a:cubicBezTo>
                  <a:cubicBezTo>
                    <a:pt x="5636" y="693"/>
                    <a:pt x="6145" y="328"/>
                    <a:pt x="6703" y="49"/>
                  </a:cubicBezTo>
                  <a:lnTo>
                    <a:pt x="6703" y="49"/>
                  </a:lnTo>
                  <a:cubicBezTo>
                    <a:pt x="6703" y="49"/>
                    <a:pt x="5776" y="241"/>
                    <a:pt x="4816" y="241"/>
                  </a:cubicBezTo>
                  <a:cubicBezTo>
                    <a:pt x="4335" y="241"/>
                    <a:pt x="3847" y="193"/>
                    <a:pt x="3463" y="49"/>
                  </a:cubicBezTo>
                  <a:lnTo>
                    <a:pt x="3357"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2" name="Google Shape;15662;p73"/>
            <p:cNvSpPr/>
            <p:nvPr/>
          </p:nvSpPr>
          <p:spPr>
            <a:xfrm>
              <a:off x="5872993" y="2648624"/>
              <a:ext cx="86472" cy="16620"/>
            </a:xfrm>
            <a:custGeom>
              <a:avLst/>
              <a:gdLst/>
              <a:ahLst/>
              <a:cxnLst/>
              <a:rect l="l" t="t" r="r" b="b"/>
              <a:pathLst>
                <a:path w="3309" h="636" extrusionOk="0">
                  <a:moveTo>
                    <a:pt x="1654" y="1"/>
                  </a:moveTo>
                  <a:cubicBezTo>
                    <a:pt x="1212" y="145"/>
                    <a:pt x="754" y="213"/>
                    <a:pt x="286" y="213"/>
                  </a:cubicBezTo>
                  <a:cubicBezTo>
                    <a:pt x="255" y="213"/>
                    <a:pt x="224" y="213"/>
                    <a:pt x="193" y="212"/>
                  </a:cubicBezTo>
                  <a:lnTo>
                    <a:pt x="0" y="212"/>
                  </a:lnTo>
                  <a:cubicBezTo>
                    <a:pt x="48" y="251"/>
                    <a:pt x="96" y="289"/>
                    <a:pt x="135" y="337"/>
                  </a:cubicBezTo>
                  <a:cubicBezTo>
                    <a:pt x="308" y="510"/>
                    <a:pt x="923" y="636"/>
                    <a:pt x="1596" y="636"/>
                  </a:cubicBezTo>
                  <a:lnTo>
                    <a:pt x="1721" y="636"/>
                  </a:lnTo>
                  <a:cubicBezTo>
                    <a:pt x="2395" y="636"/>
                    <a:pt x="3010" y="510"/>
                    <a:pt x="3173" y="337"/>
                  </a:cubicBezTo>
                  <a:cubicBezTo>
                    <a:pt x="3222" y="289"/>
                    <a:pt x="3270" y="251"/>
                    <a:pt x="3308" y="212"/>
                  </a:cubicBezTo>
                  <a:lnTo>
                    <a:pt x="3116" y="212"/>
                  </a:lnTo>
                  <a:cubicBezTo>
                    <a:pt x="3085" y="213"/>
                    <a:pt x="3055" y="213"/>
                    <a:pt x="3024" y="213"/>
                  </a:cubicBezTo>
                  <a:cubicBezTo>
                    <a:pt x="2563" y="213"/>
                    <a:pt x="2096" y="145"/>
                    <a:pt x="165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3" name="Google Shape;15663;p73"/>
            <p:cNvSpPr/>
            <p:nvPr/>
          </p:nvSpPr>
          <p:spPr>
            <a:xfrm>
              <a:off x="5920972" y="2616717"/>
              <a:ext cx="50540" cy="17404"/>
            </a:xfrm>
            <a:custGeom>
              <a:avLst/>
              <a:gdLst/>
              <a:ahLst/>
              <a:cxnLst/>
              <a:rect l="l" t="t" r="r" b="b"/>
              <a:pathLst>
                <a:path w="1934" h="666" extrusionOk="0">
                  <a:moveTo>
                    <a:pt x="828" y="1"/>
                  </a:moveTo>
                  <a:cubicBezTo>
                    <a:pt x="616" y="1"/>
                    <a:pt x="405" y="58"/>
                    <a:pt x="241" y="183"/>
                  </a:cubicBezTo>
                  <a:lnTo>
                    <a:pt x="1" y="395"/>
                  </a:lnTo>
                  <a:lnTo>
                    <a:pt x="232" y="491"/>
                  </a:lnTo>
                  <a:cubicBezTo>
                    <a:pt x="589" y="607"/>
                    <a:pt x="963" y="665"/>
                    <a:pt x="1345" y="665"/>
                  </a:cubicBezTo>
                  <a:cubicBezTo>
                    <a:pt x="1375" y="665"/>
                    <a:pt x="1404" y="665"/>
                    <a:pt x="1434" y="664"/>
                  </a:cubicBezTo>
                  <a:cubicBezTo>
                    <a:pt x="1607" y="664"/>
                    <a:pt x="1780" y="664"/>
                    <a:pt x="1934" y="645"/>
                  </a:cubicBezTo>
                  <a:cubicBezTo>
                    <a:pt x="1809" y="539"/>
                    <a:pt x="1684" y="433"/>
                    <a:pt x="1568" y="318"/>
                  </a:cubicBezTo>
                  <a:cubicBezTo>
                    <a:pt x="1376" y="116"/>
                    <a:pt x="1107" y="1"/>
                    <a:pt x="828"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4" name="Google Shape;15664;p73"/>
            <p:cNvSpPr/>
            <p:nvPr/>
          </p:nvSpPr>
          <p:spPr>
            <a:xfrm>
              <a:off x="5860920" y="2616717"/>
              <a:ext cx="50802" cy="17404"/>
            </a:xfrm>
            <a:custGeom>
              <a:avLst/>
              <a:gdLst/>
              <a:ahLst/>
              <a:cxnLst/>
              <a:rect l="l" t="t" r="r" b="b"/>
              <a:pathLst>
                <a:path w="1944" h="666" extrusionOk="0">
                  <a:moveTo>
                    <a:pt x="1116" y="1"/>
                  </a:moveTo>
                  <a:cubicBezTo>
                    <a:pt x="837" y="1"/>
                    <a:pt x="568" y="116"/>
                    <a:pt x="366" y="318"/>
                  </a:cubicBezTo>
                  <a:cubicBezTo>
                    <a:pt x="251" y="433"/>
                    <a:pt x="135" y="539"/>
                    <a:pt x="1" y="645"/>
                  </a:cubicBezTo>
                  <a:cubicBezTo>
                    <a:pt x="164" y="655"/>
                    <a:pt x="337" y="664"/>
                    <a:pt x="510" y="664"/>
                  </a:cubicBezTo>
                  <a:cubicBezTo>
                    <a:pt x="539" y="665"/>
                    <a:pt x="568" y="665"/>
                    <a:pt x="597" y="665"/>
                  </a:cubicBezTo>
                  <a:cubicBezTo>
                    <a:pt x="973" y="665"/>
                    <a:pt x="1355" y="607"/>
                    <a:pt x="1712" y="491"/>
                  </a:cubicBezTo>
                  <a:lnTo>
                    <a:pt x="1943" y="395"/>
                  </a:lnTo>
                  <a:lnTo>
                    <a:pt x="1703" y="183"/>
                  </a:lnTo>
                  <a:cubicBezTo>
                    <a:pt x="1530" y="58"/>
                    <a:pt x="1328" y="1"/>
                    <a:pt x="1116" y="1"/>
                  </a:cubicBezTo>
                  <a:close/>
                </a:path>
              </a:pathLst>
            </a:custGeom>
            <a:solidFill>
              <a:srgbClr val="7F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65" name="Google Shape;15665;p73"/>
          <p:cNvGrpSpPr/>
          <p:nvPr/>
        </p:nvGrpSpPr>
        <p:grpSpPr>
          <a:xfrm>
            <a:off x="4877867" y="1995991"/>
            <a:ext cx="360628" cy="331778"/>
            <a:chOff x="4877867" y="1995991"/>
            <a:chExt cx="360628" cy="331778"/>
          </a:xfrm>
        </p:grpSpPr>
        <p:sp>
          <p:nvSpPr>
            <p:cNvPr id="15666" name="Google Shape;15666;p73"/>
            <p:cNvSpPr/>
            <p:nvPr/>
          </p:nvSpPr>
          <p:spPr>
            <a:xfrm>
              <a:off x="5151527" y="2172699"/>
              <a:ext cx="17613" cy="155070"/>
            </a:xfrm>
            <a:custGeom>
              <a:avLst/>
              <a:gdLst/>
              <a:ahLst/>
              <a:cxnLst/>
              <a:rect l="l" t="t" r="r" b="b"/>
              <a:pathLst>
                <a:path w="674" h="5934" extrusionOk="0">
                  <a:moveTo>
                    <a:pt x="1" y="0"/>
                  </a:moveTo>
                  <a:lnTo>
                    <a:pt x="1" y="5597"/>
                  </a:lnTo>
                  <a:cubicBezTo>
                    <a:pt x="1" y="5779"/>
                    <a:pt x="145" y="5933"/>
                    <a:pt x="337" y="5933"/>
                  </a:cubicBezTo>
                  <a:cubicBezTo>
                    <a:pt x="520" y="5933"/>
                    <a:pt x="674" y="5779"/>
                    <a:pt x="674" y="5597"/>
                  </a:cubicBezTo>
                  <a:lnTo>
                    <a:pt x="674" y="0"/>
                  </a:ln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7" name="Google Shape;15667;p73"/>
            <p:cNvSpPr/>
            <p:nvPr/>
          </p:nvSpPr>
          <p:spPr>
            <a:xfrm>
              <a:off x="5155813" y="2172699"/>
              <a:ext cx="13328" cy="155070"/>
            </a:xfrm>
            <a:custGeom>
              <a:avLst/>
              <a:gdLst/>
              <a:ahLst/>
              <a:cxnLst/>
              <a:rect l="l" t="t" r="r" b="b"/>
              <a:pathLst>
                <a:path w="510" h="5934" extrusionOk="0">
                  <a:moveTo>
                    <a:pt x="173" y="0"/>
                  </a:moveTo>
                  <a:lnTo>
                    <a:pt x="173" y="5597"/>
                  </a:lnTo>
                  <a:cubicBezTo>
                    <a:pt x="173" y="5712"/>
                    <a:pt x="106" y="5827"/>
                    <a:pt x="0" y="5885"/>
                  </a:cubicBezTo>
                  <a:cubicBezTo>
                    <a:pt x="58" y="5914"/>
                    <a:pt x="115" y="5933"/>
                    <a:pt x="173" y="5933"/>
                  </a:cubicBezTo>
                  <a:cubicBezTo>
                    <a:pt x="356" y="5933"/>
                    <a:pt x="510" y="5779"/>
                    <a:pt x="510" y="5597"/>
                  </a:cubicBezTo>
                  <a:lnTo>
                    <a:pt x="510"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8" name="Google Shape;15668;p73"/>
            <p:cNvSpPr/>
            <p:nvPr/>
          </p:nvSpPr>
          <p:spPr>
            <a:xfrm>
              <a:off x="4941709" y="2135748"/>
              <a:ext cx="233206" cy="58877"/>
            </a:xfrm>
            <a:custGeom>
              <a:avLst/>
              <a:gdLst/>
              <a:ahLst/>
              <a:cxnLst/>
              <a:rect l="l" t="t" r="r" b="b"/>
              <a:pathLst>
                <a:path w="8924" h="2253" extrusionOk="0">
                  <a:moveTo>
                    <a:pt x="3260" y="1"/>
                  </a:moveTo>
                  <a:cubicBezTo>
                    <a:pt x="2173" y="1"/>
                    <a:pt x="1558" y="1376"/>
                    <a:pt x="741" y="1376"/>
                  </a:cubicBezTo>
                  <a:cubicBezTo>
                    <a:pt x="106" y="1376"/>
                    <a:pt x="193" y="914"/>
                    <a:pt x="269" y="703"/>
                  </a:cubicBezTo>
                  <a:cubicBezTo>
                    <a:pt x="276" y="688"/>
                    <a:pt x="263" y="680"/>
                    <a:pt x="251" y="680"/>
                  </a:cubicBezTo>
                  <a:cubicBezTo>
                    <a:pt x="247" y="680"/>
                    <a:pt x="243" y="681"/>
                    <a:pt x="241" y="683"/>
                  </a:cubicBezTo>
                  <a:cubicBezTo>
                    <a:pt x="58" y="895"/>
                    <a:pt x="0" y="1174"/>
                    <a:pt x="96" y="1433"/>
                  </a:cubicBezTo>
                  <a:cubicBezTo>
                    <a:pt x="262" y="1845"/>
                    <a:pt x="828" y="2253"/>
                    <a:pt x="1580" y="2253"/>
                  </a:cubicBezTo>
                  <a:cubicBezTo>
                    <a:pt x="1917" y="2253"/>
                    <a:pt x="2291" y="2171"/>
                    <a:pt x="2683" y="1972"/>
                  </a:cubicBezTo>
                  <a:cubicBezTo>
                    <a:pt x="3553" y="1533"/>
                    <a:pt x="4066" y="1458"/>
                    <a:pt x="4302" y="1458"/>
                  </a:cubicBezTo>
                  <a:cubicBezTo>
                    <a:pt x="4340" y="1458"/>
                    <a:pt x="4371" y="1460"/>
                    <a:pt x="4395" y="1462"/>
                  </a:cubicBezTo>
                  <a:lnTo>
                    <a:pt x="4529" y="1462"/>
                  </a:lnTo>
                  <a:cubicBezTo>
                    <a:pt x="4553" y="1460"/>
                    <a:pt x="4584" y="1458"/>
                    <a:pt x="4622" y="1458"/>
                  </a:cubicBezTo>
                  <a:cubicBezTo>
                    <a:pt x="4860" y="1458"/>
                    <a:pt x="5379" y="1533"/>
                    <a:pt x="6241" y="1972"/>
                  </a:cubicBezTo>
                  <a:cubicBezTo>
                    <a:pt x="6633" y="2171"/>
                    <a:pt x="7007" y="2253"/>
                    <a:pt x="7344" y="2253"/>
                  </a:cubicBezTo>
                  <a:cubicBezTo>
                    <a:pt x="8096" y="2253"/>
                    <a:pt x="8662" y="1845"/>
                    <a:pt x="8828" y="1433"/>
                  </a:cubicBezTo>
                  <a:cubicBezTo>
                    <a:pt x="8924" y="1174"/>
                    <a:pt x="8866" y="885"/>
                    <a:pt x="8674" y="683"/>
                  </a:cubicBezTo>
                  <a:cubicBezTo>
                    <a:pt x="8671" y="681"/>
                    <a:pt x="8668" y="680"/>
                    <a:pt x="8665" y="680"/>
                  </a:cubicBezTo>
                  <a:cubicBezTo>
                    <a:pt x="8655" y="680"/>
                    <a:pt x="8645" y="688"/>
                    <a:pt x="8645" y="703"/>
                  </a:cubicBezTo>
                  <a:cubicBezTo>
                    <a:pt x="8722" y="914"/>
                    <a:pt x="8808" y="1376"/>
                    <a:pt x="8174" y="1376"/>
                  </a:cubicBezTo>
                  <a:cubicBezTo>
                    <a:pt x="7356" y="1376"/>
                    <a:pt x="6741" y="1"/>
                    <a:pt x="5654" y="1"/>
                  </a:cubicBezTo>
                  <a:cubicBezTo>
                    <a:pt x="4779" y="1"/>
                    <a:pt x="4539" y="520"/>
                    <a:pt x="4481" y="722"/>
                  </a:cubicBezTo>
                  <a:cubicBezTo>
                    <a:pt x="4476" y="731"/>
                    <a:pt x="4467" y="736"/>
                    <a:pt x="4458" y="736"/>
                  </a:cubicBezTo>
                  <a:cubicBezTo>
                    <a:pt x="4450" y="736"/>
                    <a:pt x="4443" y="731"/>
                    <a:pt x="4443" y="722"/>
                  </a:cubicBezTo>
                  <a:cubicBezTo>
                    <a:pt x="4375" y="520"/>
                    <a:pt x="4145" y="1"/>
                    <a:pt x="3260"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9" name="Google Shape;15669;p73"/>
            <p:cNvSpPr/>
            <p:nvPr/>
          </p:nvSpPr>
          <p:spPr>
            <a:xfrm>
              <a:off x="5217119" y="2012873"/>
              <a:ext cx="17613" cy="314897"/>
            </a:xfrm>
            <a:custGeom>
              <a:avLst/>
              <a:gdLst/>
              <a:ahLst/>
              <a:cxnLst/>
              <a:rect l="l" t="t" r="r" b="b"/>
              <a:pathLst>
                <a:path w="674" h="12050" extrusionOk="0">
                  <a:moveTo>
                    <a:pt x="337" y="0"/>
                  </a:moveTo>
                  <a:cubicBezTo>
                    <a:pt x="145" y="0"/>
                    <a:pt x="0" y="145"/>
                    <a:pt x="0" y="337"/>
                  </a:cubicBezTo>
                  <a:lnTo>
                    <a:pt x="0" y="11713"/>
                  </a:lnTo>
                  <a:cubicBezTo>
                    <a:pt x="0" y="11895"/>
                    <a:pt x="145" y="12049"/>
                    <a:pt x="337" y="12049"/>
                  </a:cubicBezTo>
                  <a:cubicBezTo>
                    <a:pt x="520" y="12049"/>
                    <a:pt x="673" y="11895"/>
                    <a:pt x="673" y="11713"/>
                  </a:cubicBezTo>
                  <a:lnTo>
                    <a:pt x="673" y="337"/>
                  </a:lnTo>
                  <a:cubicBezTo>
                    <a:pt x="673" y="145"/>
                    <a:pt x="520" y="0"/>
                    <a:pt x="337" y="0"/>
                  </a:cubicBezTo>
                  <a:close/>
                </a:path>
              </a:pathLst>
            </a:custGeom>
            <a:solidFill>
              <a:srgbClr val="AD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0" name="Google Shape;15670;p73"/>
            <p:cNvSpPr/>
            <p:nvPr/>
          </p:nvSpPr>
          <p:spPr>
            <a:xfrm>
              <a:off x="5221379" y="2012873"/>
              <a:ext cx="13354" cy="314897"/>
            </a:xfrm>
            <a:custGeom>
              <a:avLst/>
              <a:gdLst/>
              <a:ahLst/>
              <a:cxnLst/>
              <a:rect l="l" t="t" r="r" b="b"/>
              <a:pathLst>
                <a:path w="511" h="12050" extrusionOk="0">
                  <a:moveTo>
                    <a:pt x="174" y="0"/>
                  </a:moveTo>
                  <a:cubicBezTo>
                    <a:pt x="107" y="0"/>
                    <a:pt x="49" y="10"/>
                    <a:pt x="1" y="39"/>
                  </a:cubicBezTo>
                  <a:cubicBezTo>
                    <a:pt x="107" y="106"/>
                    <a:pt x="164" y="212"/>
                    <a:pt x="164" y="337"/>
                  </a:cubicBezTo>
                  <a:lnTo>
                    <a:pt x="164" y="11713"/>
                  </a:lnTo>
                  <a:cubicBezTo>
                    <a:pt x="164" y="11828"/>
                    <a:pt x="107" y="11943"/>
                    <a:pt x="1" y="12001"/>
                  </a:cubicBezTo>
                  <a:cubicBezTo>
                    <a:pt x="55" y="12034"/>
                    <a:pt x="114" y="12049"/>
                    <a:pt x="171" y="12049"/>
                  </a:cubicBezTo>
                  <a:cubicBezTo>
                    <a:pt x="347" y="12049"/>
                    <a:pt x="510" y="11908"/>
                    <a:pt x="510" y="11713"/>
                  </a:cubicBezTo>
                  <a:lnTo>
                    <a:pt x="510" y="337"/>
                  </a:lnTo>
                  <a:cubicBezTo>
                    <a:pt x="510" y="145"/>
                    <a:pt x="357" y="0"/>
                    <a:pt x="174"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1" name="Google Shape;15671;p73"/>
            <p:cNvSpPr/>
            <p:nvPr/>
          </p:nvSpPr>
          <p:spPr>
            <a:xfrm>
              <a:off x="4877867" y="1995991"/>
              <a:ext cx="360393" cy="119478"/>
            </a:xfrm>
            <a:custGeom>
              <a:avLst/>
              <a:gdLst/>
              <a:ahLst/>
              <a:cxnLst/>
              <a:rect l="l" t="t" r="r" b="b"/>
              <a:pathLst>
                <a:path w="13791" h="4572" extrusionOk="0">
                  <a:moveTo>
                    <a:pt x="3397" y="1"/>
                  </a:moveTo>
                  <a:cubicBezTo>
                    <a:pt x="3358" y="1"/>
                    <a:pt x="3319" y="1"/>
                    <a:pt x="3280" y="2"/>
                  </a:cubicBezTo>
                  <a:cubicBezTo>
                    <a:pt x="2222" y="2"/>
                    <a:pt x="1174" y="60"/>
                    <a:pt x="135" y="175"/>
                  </a:cubicBezTo>
                  <a:cubicBezTo>
                    <a:pt x="58" y="185"/>
                    <a:pt x="1" y="252"/>
                    <a:pt x="1" y="329"/>
                  </a:cubicBezTo>
                  <a:lnTo>
                    <a:pt x="1" y="810"/>
                  </a:lnTo>
                  <a:cubicBezTo>
                    <a:pt x="1" y="839"/>
                    <a:pt x="10" y="877"/>
                    <a:pt x="30" y="896"/>
                  </a:cubicBezTo>
                  <a:cubicBezTo>
                    <a:pt x="78" y="973"/>
                    <a:pt x="193" y="1194"/>
                    <a:pt x="193" y="1646"/>
                  </a:cubicBezTo>
                  <a:cubicBezTo>
                    <a:pt x="193" y="2368"/>
                    <a:pt x="280" y="3281"/>
                    <a:pt x="780" y="3848"/>
                  </a:cubicBezTo>
                  <a:cubicBezTo>
                    <a:pt x="1058" y="4156"/>
                    <a:pt x="1434" y="4368"/>
                    <a:pt x="1837" y="4454"/>
                  </a:cubicBezTo>
                  <a:cubicBezTo>
                    <a:pt x="2201" y="4532"/>
                    <a:pt x="2572" y="4571"/>
                    <a:pt x="2944" y="4571"/>
                  </a:cubicBezTo>
                  <a:cubicBezTo>
                    <a:pt x="2986" y="4571"/>
                    <a:pt x="3027" y="4571"/>
                    <a:pt x="3068" y="4570"/>
                  </a:cubicBezTo>
                  <a:cubicBezTo>
                    <a:pt x="3578" y="4570"/>
                    <a:pt x="4097" y="4560"/>
                    <a:pt x="4559" y="4339"/>
                  </a:cubicBezTo>
                  <a:cubicBezTo>
                    <a:pt x="5116" y="4060"/>
                    <a:pt x="5482" y="3531"/>
                    <a:pt x="5761" y="2993"/>
                  </a:cubicBezTo>
                  <a:cubicBezTo>
                    <a:pt x="5905" y="2714"/>
                    <a:pt x="6030" y="2425"/>
                    <a:pt x="6117" y="2118"/>
                  </a:cubicBezTo>
                  <a:cubicBezTo>
                    <a:pt x="6203" y="1800"/>
                    <a:pt x="6492" y="1579"/>
                    <a:pt x="6818" y="1579"/>
                  </a:cubicBezTo>
                  <a:lnTo>
                    <a:pt x="6972" y="1579"/>
                  </a:lnTo>
                  <a:cubicBezTo>
                    <a:pt x="7299" y="1579"/>
                    <a:pt x="7588" y="1800"/>
                    <a:pt x="7674" y="2118"/>
                  </a:cubicBezTo>
                  <a:cubicBezTo>
                    <a:pt x="7761" y="2425"/>
                    <a:pt x="7886" y="2714"/>
                    <a:pt x="8030" y="2993"/>
                  </a:cubicBezTo>
                  <a:cubicBezTo>
                    <a:pt x="8309" y="3531"/>
                    <a:pt x="8674" y="4070"/>
                    <a:pt x="9232" y="4339"/>
                  </a:cubicBezTo>
                  <a:cubicBezTo>
                    <a:pt x="9637" y="4533"/>
                    <a:pt x="10087" y="4572"/>
                    <a:pt x="10536" y="4572"/>
                  </a:cubicBezTo>
                  <a:cubicBezTo>
                    <a:pt x="10598" y="4572"/>
                    <a:pt x="10660" y="4571"/>
                    <a:pt x="10723" y="4570"/>
                  </a:cubicBezTo>
                  <a:cubicBezTo>
                    <a:pt x="10764" y="4571"/>
                    <a:pt x="10805" y="4571"/>
                    <a:pt x="10847" y="4571"/>
                  </a:cubicBezTo>
                  <a:cubicBezTo>
                    <a:pt x="11219" y="4571"/>
                    <a:pt x="11590" y="4532"/>
                    <a:pt x="11953" y="4454"/>
                  </a:cubicBezTo>
                  <a:cubicBezTo>
                    <a:pt x="12357" y="4368"/>
                    <a:pt x="12732" y="4156"/>
                    <a:pt x="13011" y="3848"/>
                  </a:cubicBezTo>
                  <a:cubicBezTo>
                    <a:pt x="13511" y="3281"/>
                    <a:pt x="13598" y="2368"/>
                    <a:pt x="13598" y="1646"/>
                  </a:cubicBezTo>
                  <a:cubicBezTo>
                    <a:pt x="13598" y="1194"/>
                    <a:pt x="13713" y="973"/>
                    <a:pt x="13761" y="896"/>
                  </a:cubicBezTo>
                  <a:cubicBezTo>
                    <a:pt x="13780" y="877"/>
                    <a:pt x="13790" y="839"/>
                    <a:pt x="13790" y="810"/>
                  </a:cubicBezTo>
                  <a:lnTo>
                    <a:pt x="13790" y="329"/>
                  </a:lnTo>
                  <a:cubicBezTo>
                    <a:pt x="13790" y="252"/>
                    <a:pt x="13732" y="185"/>
                    <a:pt x="13655" y="175"/>
                  </a:cubicBezTo>
                  <a:cubicBezTo>
                    <a:pt x="12617" y="60"/>
                    <a:pt x="11569" y="2"/>
                    <a:pt x="10521" y="2"/>
                  </a:cubicBezTo>
                  <a:cubicBezTo>
                    <a:pt x="10481" y="1"/>
                    <a:pt x="10442" y="1"/>
                    <a:pt x="10403" y="1"/>
                  </a:cubicBezTo>
                  <a:cubicBezTo>
                    <a:pt x="9540" y="1"/>
                    <a:pt x="8697" y="202"/>
                    <a:pt x="7924" y="589"/>
                  </a:cubicBezTo>
                  <a:cubicBezTo>
                    <a:pt x="7751" y="675"/>
                    <a:pt x="7559" y="742"/>
                    <a:pt x="7367" y="791"/>
                  </a:cubicBezTo>
                  <a:cubicBezTo>
                    <a:pt x="7213" y="824"/>
                    <a:pt x="7054" y="841"/>
                    <a:pt x="6895" y="841"/>
                  </a:cubicBezTo>
                  <a:cubicBezTo>
                    <a:pt x="6737" y="841"/>
                    <a:pt x="6578" y="824"/>
                    <a:pt x="6424" y="791"/>
                  </a:cubicBezTo>
                  <a:cubicBezTo>
                    <a:pt x="6232" y="742"/>
                    <a:pt x="6049" y="675"/>
                    <a:pt x="5867" y="589"/>
                  </a:cubicBezTo>
                  <a:cubicBezTo>
                    <a:pt x="5103" y="202"/>
                    <a:pt x="4252" y="1"/>
                    <a:pt x="3397"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2" name="Google Shape;15672;p73"/>
            <p:cNvSpPr/>
            <p:nvPr/>
          </p:nvSpPr>
          <p:spPr>
            <a:xfrm>
              <a:off x="5138461" y="1997533"/>
              <a:ext cx="100035" cy="117675"/>
            </a:xfrm>
            <a:custGeom>
              <a:avLst/>
              <a:gdLst/>
              <a:ahLst/>
              <a:cxnLst/>
              <a:rect l="l" t="t" r="r" b="b"/>
              <a:pathLst>
                <a:path w="3828" h="4503" extrusionOk="0">
                  <a:moveTo>
                    <a:pt x="2366" y="1"/>
                  </a:moveTo>
                  <a:lnTo>
                    <a:pt x="2366" y="799"/>
                  </a:lnTo>
                  <a:cubicBezTo>
                    <a:pt x="2366" y="799"/>
                    <a:pt x="2174" y="991"/>
                    <a:pt x="2174" y="1578"/>
                  </a:cubicBezTo>
                  <a:cubicBezTo>
                    <a:pt x="2174" y="2299"/>
                    <a:pt x="2087" y="3222"/>
                    <a:pt x="1587" y="3789"/>
                  </a:cubicBezTo>
                  <a:cubicBezTo>
                    <a:pt x="1299" y="4088"/>
                    <a:pt x="933" y="4299"/>
                    <a:pt x="529" y="4386"/>
                  </a:cubicBezTo>
                  <a:cubicBezTo>
                    <a:pt x="356" y="4424"/>
                    <a:pt x="174" y="4453"/>
                    <a:pt x="1" y="4472"/>
                  </a:cubicBezTo>
                  <a:cubicBezTo>
                    <a:pt x="251" y="4491"/>
                    <a:pt x="501" y="4501"/>
                    <a:pt x="751" y="4501"/>
                  </a:cubicBezTo>
                  <a:cubicBezTo>
                    <a:pt x="792" y="4502"/>
                    <a:pt x="833" y="4502"/>
                    <a:pt x="875" y="4502"/>
                  </a:cubicBezTo>
                  <a:cubicBezTo>
                    <a:pt x="1247" y="4502"/>
                    <a:pt x="1618" y="4464"/>
                    <a:pt x="1981" y="4386"/>
                  </a:cubicBezTo>
                  <a:cubicBezTo>
                    <a:pt x="2385" y="4299"/>
                    <a:pt x="2760" y="4088"/>
                    <a:pt x="3039" y="3789"/>
                  </a:cubicBezTo>
                  <a:cubicBezTo>
                    <a:pt x="3539" y="3222"/>
                    <a:pt x="3626" y="2299"/>
                    <a:pt x="3626" y="1578"/>
                  </a:cubicBezTo>
                  <a:cubicBezTo>
                    <a:pt x="3626" y="1126"/>
                    <a:pt x="3741" y="914"/>
                    <a:pt x="3789" y="837"/>
                  </a:cubicBezTo>
                  <a:cubicBezTo>
                    <a:pt x="3808" y="808"/>
                    <a:pt x="3818" y="780"/>
                    <a:pt x="3818" y="741"/>
                  </a:cubicBezTo>
                  <a:lnTo>
                    <a:pt x="3818" y="260"/>
                  </a:lnTo>
                  <a:lnTo>
                    <a:pt x="3828" y="270"/>
                  </a:lnTo>
                  <a:cubicBezTo>
                    <a:pt x="3818" y="193"/>
                    <a:pt x="3760" y="126"/>
                    <a:pt x="3683" y="116"/>
                  </a:cubicBezTo>
                  <a:cubicBezTo>
                    <a:pt x="3472" y="97"/>
                    <a:pt x="3001" y="39"/>
                    <a:pt x="236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3" name="Google Shape;15673;p73"/>
            <p:cNvSpPr/>
            <p:nvPr/>
          </p:nvSpPr>
          <p:spPr>
            <a:xfrm>
              <a:off x="5085438" y="2010077"/>
              <a:ext cx="137222" cy="91568"/>
            </a:xfrm>
            <a:custGeom>
              <a:avLst/>
              <a:gdLst/>
              <a:ahLst/>
              <a:cxnLst/>
              <a:rect l="l" t="t" r="r" b="b"/>
              <a:pathLst>
                <a:path w="5251" h="3504" extrusionOk="0">
                  <a:moveTo>
                    <a:pt x="2461" y="0"/>
                  </a:moveTo>
                  <a:cubicBezTo>
                    <a:pt x="1683" y="0"/>
                    <a:pt x="918" y="182"/>
                    <a:pt x="222" y="521"/>
                  </a:cubicBezTo>
                  <a:lnTo>
                    <a:pt x="212" y="521"/>
                  </a:lnTo>
                  <a:cubicBezTo>
                    <a:pt x="126" y="569"/>
                    <a:pt x="49" y="655"/>
                    <a:pt x="29" y="761"/>
                  </a:cubicBezTo>
                  <a:cubicBezTo>
                    <a:pt x="1" y="867"/>
                    <a:pt x="20" y="982"/>
                    <a:pt x="77" y="1069"/>
                  </a:cubicBezTo>
                  <a:cubicBezTo>
                    <a:pt x="154" y="1175"/>
                    <a:pt x="212" y="1300"/>
                    <a:pt x="251" y="1434"/>
                  </a:cubicBezTo>
                  <a:cubicBezTo>
                    <a:pt x="328" y="1694"/>
                    <a:pt x="433" y="1954"/>
                    <a:pt x="558" y="2204"/>
                  </a:cubicBezTo>
                  <a:cubicBezTo>
                    <a:pt x="876" y="2800"/>
                    <a:pt x="1174" y="3146"/>
                    <a:pt x="1520" y="3319"/>
                  </a:cubicBezTo>
                  <a:cubicBezTo>
                    <a:pt x="1828" y="3463"/>
                    <a:pt x="2193" y="3492"/>
                    <a:pt x="2655" y="3492"/>
                  </a:cubicBezTo>
                  <a:lnTo>
                    <a:pt x="2780" y="3502"/>
                  </a:lnTo>
                  <a:cubicBezTo>
                    <a:pt x="2826" y="3503"/>
                    <a:pt x="2872" y="3504"/>
                    <a:pt x="2918" y="3504"/>
                  </a:cubicBezTo>
                  <a:cubicBezTo>
                    <a:pt x="3247" y="3504"/>
                    <a:pt x="3575" y="3473"/>
                    <a:pt x="3895" y="3406"/>
                  </a:cubicBezTo>
                  <a:cubicBezTo>
                    <a:pt x="4193" y="3338"/>
                    <a:pt x="4472" y="3194"/>
                    <a:pt x="4684" y="2973"/>
                  </a:cubicBezTo>
                  <a:cubicBezTo>
                    <a:pt x="4982" y="2627"/>
                    <a:pt x="5136" y="2002"/>
                    <a:pt x="5136" y="1107"/>
                  </a:cubicBezTo>
                  <a:cubicBezTo>
                    <a:pt x="5136" y="915"/>
                    <a:pt x="5155" y="732"/>
                    <a:pt x="5193" y="550"/>
                  </a:cubicBezTo>
                  <a:cubicBezTo>
                    <a:pt x="5251" y="328"/>
                    <a:pt x="5087" y="107"/>
                    <a:pt x="4857" y="88"/>
                  </a:cubicBezTo>
                  <a:cubicBezTo>
                    <a:pt x="4328" y="50"/>
                    <a:pt x="3510" y="2"/>
                    <a:pt x="2578" y="2"/>
                  </a:cubicBezTo>
                  <a:cubicBezTo>
                    <a:pt x="2539" y="1"/>
                    <a:pt x="2500" y="0"/>
                    <a:pt x="2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4" name="Google Shape;15674;p73"/>
            <p:cNvSpPr/>
            <p:nvPr/>
          </p:nvSpPr>
          <p:spPr>
            <a:xfrm>
              <a:off x="5089959" y="2014336"/>
              <a:ext cx="127683" cy="83023"/>
            </a:xfrm>
            <a:custGeom>
              <a:avLst/>
              <a:gdLst/>
              <a:ahLst/>
              <a:cxnLst/>
              <a:rect l="l" t="t" r="r" b="b"/>
              <a:pathLst>
                <a:path w="4886" h="3177" extrusionOk="0">
                  <a:moveTo>
                    <a:pt x="2286" y="1"/>
                  </a:moveTo>
                  <a:cubicBezTo>
                    <a:pt x="1538" y="1"/>
                    <a:pt x="802" y="173"/>
                    <a:pt x="126" y="502"/>
                  </a:cubicBezTo>
                  <a:cubicBezTo>
                    <a:pt x="68" y="531"/>
                    <a:pt x="30" y="579"/>
                    <a:pt x="10" y="637"/>
                  </a:cubicBezTo>
                  <a:cubicBezTo>
                    <a:pt x="1" y="694"/>
                    <a:pt x="10" y="762"/>
                    <a:pt x="49" y="810"/>
                  </a:cubicBezTo>
                  <a:cubicBezTo>
                    <a:pt x="126" y="935"/>
                    <a:pt x="193" y="1079"/>
                    <a:pt x="231" y="1223"/>
                  </a:cubicBezTo>
                  <a:cubicBezTo>
                    <a:pt x="308" y="1483"/>
                    <a:pt x="414" y="1733"/>
                    <a:pt x="539" y="1964"/>
                  </a:cubicBezTo>
                  <a:cubicBezTo>
                    <a:pt x="828" y="2521"/>
                    <a:pt x="1106" y="2848"/>
                    <a:pt x="1424" y="3002"/>
                  </a:cubicBezTo>
                  <a:cubicBezTo>
                    <a:pt x="1703" y="3137"/>
                    <a:pt x="2049" y="3166"/>
                    <a:pt x="2482" y="3166"/>
                  </a:cubicBezTo>
                  <a:lnTo>
                    <a:pt x="2607" y="3175"/>
                  </a:lnTo>
                  <a:cubicBezTo>
                    <a:pt x="2644" y="3176"/>
                    <a:pt x="2681" y="3177"/>
                    <a:pt x="2718" y="3177"/>
                  </a:cubicBezTo>
                  <a:cubicBezTo>
                    <a:pt x="3045" y="3177"/>
                    <a:pt x="3364" y="3140"/>
                    <a:pt x="3684" y="3079"/>
                  </a:cubicBezTo>
                  <a:cubicBezTo>
                    <a:pt x="3943" y="3021"/>
                    <a:pt x="4193" y="2887"/>
                    <a:pt x="4386" y="2694"/>
                  </a:cubicBezTo>
                  <a:cubicBezTo>
                    <a:pt x="4655" y="2387"/>
                    <a:pt x="4799" y="1791"/>
                    <a:pt x="4799" y="944"/>
                  </a:cubicBezTo>
                  <a:cubicBezTo>
                    <a:pt x="4789" y="742"/>
                    <a:pt x="4818" y="541"/>
                    <a:pt x="4857" y="348"/>
                  </a:cubicBezTo>
                  <a:cubicBezTo>
                    <a:pt x="4886" y="223"/>
                    <a:pt x="4799" y="98"/>
                    <a:pt x="4674" y="89"/>
                  </a:cubicBezTo>
                  <a:cubicBezTo>
                    <a:pt x="4145" y="50"/>
                    <a:pt x="3328" y="2"/>
                    <a:pt x="2405" y="2"/>
                  </a:cubicBezTo>
                  <a:cubicBezTo>
                    <a:pt x="2365" y="1"/>
                    <a:pt x="2326" y="1"/>
                    <a:pt x="2286" y="1"/>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5" name="Google Shape;15675;p73"/>
            <p:cNvSpPr/>
            <p:nvPr/>
          </p:nvSpPr>
          <p:spPr>
            <a:xfrm>
              <a:off x="4893704" y="2009815"/>
              <a:ext cx="136987" cy="91568"/>
            </a:xfrm>
            <a:custGeom>
              <a:avLst/>
              <a:gdLst/>
              <a:ahLst/>
              <a:cxnLst/>
              <a:rect l="l" t="t" r="r" b="b"/>
              <a:pathLst>
                <a:path w="5242" h="3504" extrusionOk="0">
                  <a:moveTo>
                    <a:pt x="2781" y="1"/>
                  </a:moveTo>
                  <a:cubicBezTo>
                    <a:pt x="2742" y="1"/>
                    <a:pt x="2703" y="1"/>
                    <a:pt x="2664" y="2"/>
                  </a:cubicBezTo>
                  <a:cubicBezTo>
                    <a:pt x="1731" y="2"/>
                    <a:pt x="914" y="50"/>
                    <a:pt x="385" y="98"/>
                  </a:cubicBezTo>
                  <a:cubicBezTo>
                    <a:pt x="154" y="108"/>
                    <a:pt x="1" y="329"/>
                    <a:pt x="49" y="550"/>
                  </a:cubicBezTo>
                  <a:cubicBezTo>
                    <a:pt x="87" y="733"/>
                    <a:pt x="106" y="925"/>
                    <a:pt x="106" y="1108"/>
                  </a:cubicBezTo>
                  <a:cubicBezTo>
                    <a:pt x="106" y="2002"/>
                    <a:pt x="260" y="2627"/>
                    <a:pt x="568" y="2973"/>
                  </a:cubicBezTo>
                  <a:cubicBezTo>
                    <a:pt x="779" y="3194"/>
                    <a:pt x="1049" y="3348"/>
                    <a:pt x="1356" y="3406"/>
                  </a:cubicBezTo>
                  <a:cubicBezTo>
                    <a:pt x="1677" y="3473"/>
                    <a:pt x="1997" y="3504"/>
                    <a:pt x="2324" y="3504"/>
                  </a:cubicBezTo>
                  <a:cubicBezTo>
                    <a:pt x="2370" y="3504"/>
                    <a:pt x="2416" y="3503"/>
                    <a:pt x="2462" y="3502"/>
                  </a:cubicBezTo>
                  <a:lnTo>
                    <a:pt x="2587" y="3502"/>
                  </a:lnTo>
                  <a:cubicBezTo>
                    <a:pt x="3049" y="3502"/>
                    <a:pt x="3414" y="3473"/>
                    <a:pt x="3722" y="3319"/>
                  </a:cubicBezTo>
                  <a:cubicBezTo>
                    <a:pt x="4068" y="3146"/>
                    <a:pt x="4366" y="2810"/>
                    <a:pt x="4684" y="2214"/>
                  </a:cubicBezTo>
                  <a:cubicBezTo>
                    <a:pt x="4809" y="1964"/>
                    <a:pt x="4914" y="1704"/>
                    <a:pt x="4991" y="1435"/>
                  </a:cubicBezTo>
                  <a:cubicBezTo>
                    <a:pt x="5030" y="1300"/>
                    <a:pt x="5087" y="1185"/>
                    <a:pt x="5164" y="1069"/>
                  </a:cubicBezTo>
                  <a:cubicBezTo>
                    <a:pt x="5222" y="983"/>
                    <a:pt x="5241" y="867"/>
                    <a:pt x="5222" y="762"/>
                  </a:cubicBezTo>
                  <a:cubicBezTo>
                    <a:pt x="5193" y="656"/>
                    <a:pt x="5126" y="569"/>
                    <a:pt x="5030" y="521"/>
                  </a:cubicBezTo>
                  <a:lnTo>
                    <a:pt x="5020" y="521"/>
                  </a:lnTo>
                  <a:cubicBezTo>
                    <a:pt x="4324" y="182"/>
                    <a:pt x="3559" y="1"/>
                    <a:pt x="278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6" name="Google Shape;15676;p73"/>
            <p:cNvSpPr/>
            <p:nvPr/>
          </p:nvSpPr>
          <p:spPr>
            <a:xfrm>
              <a:off x="4898721" y="2014101"/>
              <a:ext cx="127683" cy="83023"/>
            </a:xfrm>
            <a:custGeom>
              <a:avLst/>
              <a:gdLst/>
              <a:ahLst/>
              <a:cxnLst/>
              <a:rect l="l" t="t" r="r" b="b"/>
              <a:pathLst>
                <a:path w="4886" h="3177" extrusionOk="0">
                  <a:moveTo>
                    <a:pt x="2595" y="0"/>
                  </a:moveTo>
                  <a:cubicBezTo>
                    <a:pt x="2557" y="0"/>
                    <a:pt x="2520" y="0"/>
                    <a:pt x="2482" y="1"/>
                  </a:cubicBezTo>
                  <a:cubicBezTo>
                    <a:pt x="1559" y="1"/>
                    <a:pt x="732" y="49"/>
                    <a:pt x="212" y="98"/>
                  </a:cubicBezTo>
                  <a:cubicBezTo>
                    <a:pt x="87" y="107"/>
                    <a:pt x="1" y="223"/>
                    <a:pt x="30" y="348"/>
                  </a:cubicBezTo>
                  <a:cubicBezTo>
                    <a:pt x="68" y="550"/>
                    <a:pt x="87" y="742"/>
                    <a:pt x="87" y="953"/>
                  </a:cubicBezTo>
                  <a:cubicBezTo>
                    <a:pt x="87" y="1800"/>
                    <a:pt x="232" y="2386"/>
                    <a:pt x="501" y="2703"/>
                  </a:cubicBezTo>
                  <a:cubicBezTo>
                    <a:pt x="693" y="2896"/>
                    <a:pt x="943" y="3030"/>
                    <a:pt x="1203" y="3079"/>
                  </a:cubicBezTo>
                  <a:cubicBezTo>
                    <a:pt x="1515" y="3146"/>
                    <a:pt x="1827" y="3176"/>
                    <a:pt x="2145" y="3176"/>
                  </a:cubicBezTo>
                  <a:cubicBezTo>
                    <a:pt x="2190" y="3176"/>
                    <a:pt x="2235" y="3176"/>
                    <a:pt x="2280" y="3175"/>
                  </a:cubicBezTo>
                  <a:lnTo>
                    <a:pt x="2395" y="3175"/>
                  </a:lnTo>
                  <a:cubicBezTo>
                    <a:pt x="2838" y="3175"/>
                    <a:pt x="3184" y="3146"/>
                    <a:pt x="3463" y="3011"/>
                  </a:cubicBezTo>
                  <a:cubicBezTo>
                    <a:pt x="3780" y="2857"/>
                    <a:pt x="4059" y="2530"/>
                    <a:pt x="4347" y="1973"/>
                  </a:cubicBezTo>
                  <a:cubicBezTo>
                    <a:pt x="4472" y="1732"/>
                    <a:pt x="4578" y="1482"/>
                    <a:pt x="4655" y="1223"/>
                  </a:cubicBezTo>
                  <a:cubicBezTo>
                    <a:pt x="4693" y="1078"/>
                    <a:pt x="4761" y="934"/>
                    <a:pt x="4838" y="809"/>
                  </a:cubicBezTo>
                  <a:cubicBezTo>
                    <a:pt x="4876" y="761"/>
                    <a:pt x="4886" y="703"/>
                    <a:pt x="4876" y="646"/>
                  </a:cubicBezTo>
                  <a:cubicBezTo>
                    <a:pt x="4857" y="578"/>
                    <a:pt x="4818" y="530"/>
                    <a:pt x="4761" y="511"/>
                  </a:cubicBezTo>
                  <a:cubicBezTo>
                    <a:pt x="4083" y="181"/>
                    <a:pt x="3345" y="0"/>
                    <a:pt x="2595" y="0"/>
                  </a:cubicBezTo>
                  <a:close/>
                </a:path>
              </a:pathLst>
            </a:custGeom>
            <a:solidFill>
              <a:srgbClr val="E0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7" name="Google Shape;15677;p73"/>
            <p:cNvSpPr/>
            <p:nvPr/>
          </p:nvSpPr>
          <p:spPr>
            <a:xfrm>
              <a:off x="4940690" y="2017133"/>
              <a:ext cx="85479" cy="79939"/>
            </a:xfrm>
            <a:custGeom>
              <a:avLst/>
              <a:gdLst/>
              <a:ahLst/>
              <a:cxnLst/>
              <a:rect l="l" t="t" r="r" b="b"/>
              <a:pathLst>
                <a:path w="3271" h="3059" extrusionOk="0">
                  <a:moveTo>
                    <a:pt x="2010" y="1"/>
                  </a:moveTo>
                  <a:cubicBezTo>
                    <a:pt x="1943" y="222"/>
                    <a:pt x="1847" y="568"/>
                    <a:pt x="1684" y="1107"/>
                  </a:cubicBezTo>
                  <a:cubicBezTo>
                    <a:pt x="1607" y="1366"/>
                    <a:pt x="1510" y="1616"/>
                    <a:pt x="1385" y="1857"/>
                  </a:cubicBezTo>
                  <a:cubicBezTo>
                    <a:pt x="1087" y="2424"/>
                    <a:pt x="808" y="2741"/>
                    <a:pt x="491" y="2895"/>
                  </a:cubicBezTo>
                  <a:cubicBezTo>
                    <a:pt x="337" y="2972"/>
                    <a:pt x="174" y="3011"/>
                    <a:pt x="1" y="3030"/>
                  </a:cubicBezTo>
                  <a:cubicBezTo>
                    <a:pt x="212" y="3049"/>
                    <a:pt x="433" y="3059"/>
                    <a:pt x="664" y="3059"/>
                  </a:cubicBezTo>
                  <a:lnTo>
                    <a:pt x="789" y="3059"/>
                  </a:lnTo>
                  <a:cubicBezTo>
                    <a:pt x="1222" y="3059"/>
                    <a:pt x="1568" y="3030"/>
                    <a:pt x="1847" y="2895"/>
                  </a:cubicBezTo>
                  <a:cubicBezTo>
                    <a:pt x="2164" y="2741"/>
                    <a:pt x="2434" y="2414"/>
                    <a:pt x="2732" y="1857"/>
                  </a:cubicBezTo>
                  <a:cubicBezTo>
                    <a:pt x="2857" y="1616"/>
                    <a:pt x="2962" y="1366"/>
                    <a:pt x="3030" y="1107"/>
                  </a:cubicBezTo>
                  <a:cubicBezTo>
                    <a:pt x="3078" y="962"/>
                    <a:pt x="3136" y="828"/>
                    <a:pt x="3222" y="703"/>
                  </a:cubicBezTo>
                  <a:cubicBezTo>
                    <a:pt x="3261" y="655"/>
                    <a:pt x="3270" y="587"/>
                    <a:pt x="3261" y="530"/>
                  </a:cubicBezTo>
                  <a:cubicBezTo>
                    <a:pt x="3241" y="462"/>
                    <a:pt x="3203" y="414"/>
                    <a:pt x="3155" y="395"/>
                  </a:cubicBezTo>
                  <a:lnTo>
                    <a:pt x="3145" y="395"/>
                  </a:lnTo>
                  <a:cubicBezTo>
                    <a:pt x="2780" y="212"/>
                    <a:pt x="2405" y="78"/>
                    <a:pt x="20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8" name="Google Shape;15678;p73"/>
            <p:cNvSpPr/>
            <p:nvPr/>
          </p:nvSpPr>
          <p:spPr>
            <a:xfrm>
              <a:off x="5139715" y="2014624"/>
              <a:ext cx="77431" cy="82500"/>
            </a:xfrm>
            <a:custGeom>
              <a:avLst/>
              <a:gdLst/>
              <a:ahLst/>
              <a:cxnLst/>
              <a:rect l="l" t="t" r="r" b="b"/>
              <a:pathLst>
                <a:path w="2963" h="3157" extrusionOk="0">
                  <a:moveTo>
                    <a:pt x="1510" y="1"/>
                  </a:moveTo>
                  <a:cubicBezTo>
                    <a:pt x="1501" y="299"/>
                    <a:pt x="1501" y="760"/>
                    <a:pt x="1501" y="924"/>
                  </a:cubicBezTo>
                  <a:cubicBezTo>
                    <a:pt x="1501" y="1780"/>
                    <a:pt x="1366" y="2366"/>
                    <a:pt x="1087" y="2674"/>
                  </a:cubicBezTo>
                  <a:cubicBezTo>
                    <a:pt x="895" y="2876"/>
                    <a:pt x="655" y="3001"/>
                    <a:pt x="385" y="3059"/>
                  </a:cubicBezTo>
                  <a:cubicBezTo>
                    <a:pt x="260" y="3087"/>
                    <a:pt x="126" y="3116"/>
                    <a:pt x="1" y="3126"/>
                  </a:cubicBezTo>
                  <a:cubicBezTo>
                    <a:pt x="193" y="3145"/>
                    <a:pt x="385" y="3155"/>
                    <a:pt x="578" y="3155"/>
                  </a:cubicBezTo>
                  <a:lnTo>
                    <a:pt x="703" y="3155"/>
                  </a:lnTo>
                  <a:cubicBezTo>
                    <a:pt x="746" y="3156"/>
                    <a:pt x="790" y="3156"/>
                    <a:pt x="834" y="3156"/>
                  </a:cubicBezTo>
                  <a:cubicBezTo>
                    <a:pt x="1146" y="3156"/>
                    <a:pt x="1458" y="3126"/>
                    <a:pt x="1770" y="3059"/>
                  </a:cubicBezTo>
                  <a:cubicBezTo>
                    <a:pt x="2030" y="3010"/>
                    <a:pt x="2280" y="2876"/>
                    <a:pt x="2472" y="2683"/>
                  </a:cubicBezTo>
                  <a:cubicBezTo>
                    <a:pt x="2741" y="2366"/>
                    <a:pt x="2885" y="1780"/>
                    <a:pt x="2885" y="924"/>
                  </a:cubicBezTo>
                  <a:cubicBezTo>
                    <a:pt x="2885" y="722"/>
                    <a:pt x="2905" y="530"/>
                    <a:pt x="2943" y="328"/>
                  </a:cubicBezTo>
                  <a:cubicBezTo>
                    <a:pt x="2962" y="270"/>
                    <a:pt x="2953" y="212"/>
                    <a:pt x="2914" y="164"/>
                  </a:cubicBezTo>
                  <a:cubicBezTo>
                    <a:pt x="2885" y="106"/>
                    <a:pt x="2828" y="78"/>
                    <a:pt x="2770" y="78"/>
                  </a:cubicBezTo>
                  <a:cubicBezTo>
                    <a:pt x="2443" y="49"/>
                    <a:pt x="2010" y="20"/>
                    <a:pt x="151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9" name="Google Shape;15679;p73"/>
            <p:cNvSpPr/>
            <p:nvPr/>
          </p:nvSpPr>
          <p:spPr>
            <a:xfrm>
              <a:off x="4969096" y="2146802"/>
              <a:ext cx="177675" cy="36716"/>
            </a:xfrm>
            <a:custGeom>
              <a:avLst/>
              <a:gdLst/>
              <a:ahLst/>
              <a:cxnLst/>
              <a:rect l="l" t="t" r="r" b="b"/>
              <a:pathLst>
                <a:path w="6799" h="1405" extrusionOk="0">
                  <a:moveTo>
                    <a:pt x="4587" y="1"/>
                  </a:moveTo>
                  <a:cubicBezTo>
                    <a:pt x="4020" y="1"/>
                    <a:pt x="3856" y="260"/>
                    <a:pt x="3818" y="424"/>
                  </a:cubicBezTo>
                  <a:cubicBezTo>
                    <a:pt x="3789" y="501"/>
                    <a:pt x="3751" y="568"/>
                    <a:pt x="3693" y="616"/>
                  </a:cubicBezTo>
                  <a:cubicBezTo>
                    <a:pt x="4049" y="645"/>
                    <a:pt x="4587" y="770"/>
                    <a:pt x="5376" y="1174"/>
                  </a:cubicBezTo>
                  <a:cubicBezTo>
                    <a:pt x="5653" y="1327"/>
                    <a:pt x="5969" y="1404"/>
                    <a:pt x="6284" y="1405"/>
                  </a:cubicBezTo>
                  <a:lnTo>
                    <a:pt x="6284" y="1405"/>
                  </a:lnTo>
                  <a:cubicBezTo>
                    <a:pt x="6456" y="1404"/>
                    <a:pt x="6627" y="1375"/>
                    <a:pt x="6799" y="1318"/>
                  </a:cubicBezTo>
                  <a:cubicBezTo>
                    <a:pt x="6405" y="1212"/>
                    <a:pt x="6087" y="933"/>
                    <a:pt x="5770" y="655"/>
                  </a:cubicBezTo>
                  <a:cubicBezTo>
                    <a:pt x="5385" y="318"/>
                    <a:pt x="5020" y="1"/>
                    <a:pt x="4587" y="1"/>
                  </a:cubicBezTo>
                  <a:close/>
                  <a:moveTo>
                    <a:pt x="2212" y="1"/>
                  </a:moveTo>
                  <a:cubicBezTo>
                    <a:pt x="1779" y="1"/>
                    <a:pt x="1424" y="318"/>
                    <a:pt x="1029" y="655"/>
                  </a:cubicBezTo>
                  <a:cubicBezTo>
                    <a:pt x="722" y="933"/>
                    <a:pt x="395" y="1212"/>
                    <a:pt x="0" y="1318"/>
                  </a:cubicBezTo>
                  <a:cubicBezTo>
                    <a:pt x="173" y="1376"/>
                    <a:pt x="347" y="1405"/>
                    <a:pt x="520" y="1405"/>
                  </a:cubicBezTo>
                  <a:cubicBezTo>
                    <a:pt x="837" y="1405"/>
                    <a:pt x="1145" y="1318"/>
                    <a:pt x="1424" y="1174"/>
                  </a:cubicBezTo>
                  <a:cubicBezTo>
                    <a:pt x="2222" y="770"/>
                    <a:pt x="2760" y="645"/>
                    <a:pt x="3106" y="616"/>
                  </a:cubicBezTo>
                  <a:cubicBezTo>
                    <a:pt x="3049" y="568"/>
                    <a:pt x="3010" y="501"/>
                    <a:pt x="2981" y="424"/>
                  </a:cubicBezTo>
                  <a:cubicBezTo>
                    <a:pt x="2943" y="260"/>
                    <a:pt x="2779" y="1"/>
                    <a:pt x="2212" y="1"/>
                  </a:cubicBezTo>
                  <a:close/>
                  <a:moveTo>
                    <a:pt x="6284" y="1405"/>
                  </a:moveTo>
                  <a:cubicBezTo>
                    <a:pt x="6283" y="1405"/>
                    <a:pt x="6281" y="1405"/>
                    <a:pt x="6280" y="1405"/>
                  </a:cubicBezTo>
                  <a:lnTo>
                    <a:pt x="6289" y="1405"/>
                  </a:lnTo>
                  <a:cubicBezTo>
                    <a:pt x="6288" y="1405"/>
                    <a:pt x="6286" y="1405"/>
                    <a:pt x="6284" y="1405"/>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80" name="Google Shape;15680;p73"/>
          <p:cNvGrpSpPr/>
          <p:nvPr/>
        </p:nvGrpSpPr>
        <p:grpSpPr>
          <a:xfrm>
            <a:off x="7050889" y="2913503"/>
            <a:ext cx="363529" cy="339513"/>
            <a:chOff x="7050889" y="2913503"/>
            <a:chExt cx="363529" cy="339513"/>
          </a:xfrm>
        </p:grpSpPr>
        <p:sp>
          <p:nvSpPr>
            <p:cNvPr id="15681" name="Google Shape;15681;p73"/>
            <p:cNvSpPr/>
            <p:nvPr/>
          </p:nvSpPr>
          <p:spPr>
            <a:xfrm>
              <a:off x="7057814" y="2913503"/>
              <a:ext cx="217893" cy="268146"/>
            </a:xfrm>
            <a:custGeom>
              <a:avLst/>
              <a:gdLst/>
              <a:ahLst/>
              <a:cxnLst/>
              <a:rect l="l" t="t" r="r" b="b"/>
              <a:pathLst>
                <a:path w="8338" h="10261" extrusionOk="0">
                  <a:moveTo>
                    <a:pt x="8338" y="0"/>
                  </a:moveTo>
                  <a:lnTo>
                    <a:pt x="1818" y="1443"/>
                  </a:lnTo>
                  <a:lnTo>
                    <a:pt x="1818" y="3741"/>
                  </a:lnTo>
                  <a:lnTo>
                    <a:pt x="1818" y="8655"/>
                  </a:lnTo>
                  <a:cubicBezTo>
                    <a:pt x="1597" y="8558"/>
                    <a:pt x="1357" y="8510"/>
                    <a:pt x="1126" y="8501"/>
                  </a:cubicBezTo>
                  <a:cubicBezTo>
                    <a:pt x="501" y="8501"/>
                    <a:pt x="1" y="8895"/>
                    <a:pt x="1" y="9385"/>
                  </a:cubicBezTo>
                  <a:cubicBezTo>
                    <a:pt x="1" y="9866"/>
                    <a:pt x="501" y="10260"/>
                    <a:pt x="1126" y="10260"/>
                  </a:cubicBezTo>
                  <a:cubicBezTo>
                    <a:pt x="2251" y="10260"/>
                    <a:pt x="2578" y="9405"/>
                    <a:pt x="2578" y="9068"/>
                  </a:cubicBezTo>
                  <a:lnTo>
                    <a:pt x="2578" y="3577"/>
                  </a:lnTo>
                  <a:lnTo>
                    <a:pt x="7578" y="2462"/>
                  </a:lnTo>
                  <a:lnTo>
                    <a:pt x="7578" y="7154"/>
                  </a:lnTo>
                  <a:cubicBezTo>
                    <a:pt x="7357" y="7058"/>
                    <a:pt x="7126" y="7010"/>
                    <a:pt x="6886" y="7001"/>
                  </a:cubicBezTo>
                  <a:cubicBezTo>
                    <a:pt x="6270" y="7001"/>
                    <a:pt x="5770" y="7395"/>
                    <a:pt x="5770" y="7876"/>
                  </a:cubicBezTo>
                  <a:cubicBezTo>
                    <a:pt x="5770" y="8366"/>
                    <a:pt x="6270" y="8760"/>
                    <a:pt x="6886" y="8760"/>
                  </a:cubicBezTo>
                  <a:cubicBezTo>
                    <a:pt x="7886" y="8760"/>
                    <a:pt x="8338" y="8020"/>
                    <a:pt x="8338" y="7529"/>
                  </a:cubicBezTo>
                  <a:cubicBezTo>
                    <a:pt x="8338" y="7241"/>
                    <a:pt x="8338" y="2298"/>
                    <a:pt x="8338" y="2298"/>
                  </a:cubicBezTo>
                  <a:lnTo>
                    <a:pt x="8338"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2" name="Google Shape;15682;p73"/>
            <p:cNvSpPr/>
            <p:nvPr/>
          </p:nvSpPr>
          <p:spPr>
            <a:xfrm>
              <a:off x="7262118" y="2972223"/>
              <a:ext cx="152300" cy="280794"/>
            </a:xfrm>
            <a:custGeom>
              <a:avLst/>
              <a:gdLst/>
              <a:ahLst/>
              <a:cxnLst/>
              <a:rect l="l" t="t" r="r" b="b"/>
              <a:pathLst>
                <a:path w="5828" h="10745" extrusionOk="0">
                  <a:moveTo>
                    <a:pt x="2252" y="1"/>
                  </a:moveTo>
                  <a:cubicBezTo>
                    <a:pt x="2222" y="1"/>
                    <a:pt x="2193" y="25"/>
                    <a:pt x="2193" y="61"/>
                  </a:cubicBezTo>
                  <a:lnTo>
                    <a:pt x="2193" y="8946"/>
                  </a:lnTo>
                  <a:cubicBezTo>
                    <a:pt x="1905" y="8812"/>
                    <a:pt x="1597" y="8735"/>
                    <a:pt x="1280" y="8725"/>
                  </a:cubicBezTo>
                  <a:cubicBezTo>
                    <a:pt x="578" y="8725"/>
                    <a:pt x="1" y="9177"/>
                    <a:pt x="1" y="9735"/>
                  </a:cubicBezTo>
                  <a:cubicBezTo>
                    <a:pt x="1" y="10292"/>
                    <a:pt x="578" y="10744"/>
                    <a:pt x="1280" y="10744"/>
                  </a:cubicBezTo>
                  <a:cubicBezTo>
                    <a:pt x="2347" y="10744"/>
                    <a:pt x="2953" y="9725"/>
                    <a:pt x="2953" y="9167"/>
                  </a:cubicBezTo>
                  <a:lnTo>
                    <a:pt x="2953" y="3552"/>
                  </a:lnTo>
                  <a:cubicBezTo>
                    <a:pt x="4107" y="3994"/>
                    <a:pt x="5097" y="4802"/>
                    <a:pt x="5761" y="5859"/>
                  </a:cubicBezTo>
                  <a:cubicBezTo>
                    <a:pt x="5768" y="5871"/>
                    <a:pt x="5780" y="5876"/>
                    <a:pt x="5792" y="5876"/>
                  </a:cubicBezTo>
                  <a:cubicBezTo>
                    <a:pt x="5810" y="5876"/>
                    <a:pt x="5828" y="5864"/>
                    <a:pt x="5828" y="5840"/>
                  </a:cubicBezTo>
                  <a:cubicBezTo>
                    <a:pt x="5828" y="5282"/>
                    <a:pt x="5761" y="3167"/>
                    <a:pt x="4684" y="2715"/>
                  </a:cubicBezTo>
                  <a:cubicBezTo>
                    <a:pt x="4030" y="2446"/>
                    <a:pt x="3376" y="1676"/>
                    <a:pt x="2914" y="1003"/>
                  </a:cubicBezTo>
                  <a:cubicBezTo>
                    <a:pt x="2895" y="965"/>
                    <a:pt x="2876" y="936"/>
                    <a:pt x="2847" y="907"/>
                  </a:cubicBezTo>
                  <a:cubicBezTo>
                    <a:pt x="2607" y="551"/>
                    <a:pt x="2414" y="234"/>
                    <a:pt x="2299" y="32"/>
                  </a:cubicBezTo>
                  <a:cubicBezTo>
                    <a:pt x="2288" y="10"/>
                    <a:pt x="2270" y="1"/>
                    <a:pt x="2252" y="1"/>
                  </a:cubicBezTo>
                  <a:close/>
                </a:path>
              </a:pathLst>
            </a:custGeom>
            <a:solidFill>
              <a:srgbClr val="A1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3" name="Google Shape;15683;p73"/>
            <p:cNvSpPr/>
            <p:nvPr/>
          </p:nvSpPr>
          <p:spPr>
            <a:xfrm>
              <a:off x="7263373" y="3037136"/>
              <a:ext cx="151046" cy="214626"/>
            </a:xfrm>
            <a:custGeom>
              <a:avLst/>
              <a:gdLst/>
              <a:ahLst/>
              <a:cxnLst/>
              <a:rect l="l" t="t" r="r" b="b"/>
              <a:pathLst>
                <a:path w="5780" h="8213" extrusionOk="0">
                  <a:moveTo>
                    <a:pt x="2491" y="0"/>
                  </a:moveTo>
                  <a:lnTo>
                    <a:pt x="2491" y="6212"/>
                  </a:lnTo>
                  <a:cubicBezTo>
                    <a:pt x="2491" y="6760"/>
                    <a:pt x="1895" y="7780"/>
                    <a:pt x="828" y="7780"/>
                  </a:cubicBezTo>
                  <a:cubicBezTo>
                    <a:pt x="539" y="7780"/>
                    <a:pt x="251" y="7703"/>
                    <a:pt x="1" y="7539"/>
                  </a:cubicBezTo>
                  <a:lnTo>
                    <a:pt x="1" y="7539"/>
                  </a:lnTo>
                  <a:lnTo>
                    <a:pt x="20" y="7578"/>
                  </a:lnTo>
                  <a:lnTo>
                    <a:pt x="30" y="7616"/>
                  </a:lnTo>
                  <a:cubicBezTo>
                    <a:pt x="58" y="7664"/>
                    <a:pt x="87" y="7712"/>
                    <a:pt x="116" y="7760"/>
                  </a:cubicBezTo>
                  <a:lnTo>
                    <a:pt x="145" y="7789"/>
                  </a:lnTo>
                  <a:lnTo>
                    <a:pt x="164" y="7818"/>
                  </a:lnTo>
                  <a:cubicBezTo>
                    <a:pt x="193" y="7847"/>
                    <a:pt x="222" y="7876"/>
                    <a:pt x="260" y="7905"/>
                  </a:cubicBezTo>
                  <a:lnTo>
                    <a:pt x="289" y="7933"/>
                  </a:lnTo>
                  <a:lnTo>
                    <a:pt x="299" y="7943"/>
                  </a:lnTo>
                  <a:lnTo>
                    <a:pt x="328" y="7962"/>
                  </a:lnTo>
                  <a:lnTo>
                    <a:pt x="337" y="7972"/>
                  </a:lnTo>
                  <a:lnTo>
                    <a:pt x="366" y="7991"/>
                  </a:lnTo>
                  <a:lnTo>
                    <a:pt x="376" y="7991"/>
                  </a:lnTo>
                  <a:lnTo>
                    <a:pt x="433" y="8030"/>
                  </a:lnTo>
                  <a:lnTo>
                    <a:pt x="443" y="8039"/>
                  </a:lnTo>
                  <a:lnTo>
                    <a:pt x="472" y="8049"/>
                  </a:lnTo>
                  <a:lnTo>
                    <a:pt x="491" y="8068"/>
                  </a:lnTo>
                  <a:lnTo>
                    <a:pt x="520" y="8078"/>
                  </a:lnTo>
                  <a:lnTo>
                    <a:pt x="539" y="8087"/>
                  </a:lnTo>
                  <a:lnTo>
                    <a:pt x="558" y="8097"/>
                  </a:lnTo>
                  <a:lnTo>
                    <a:pt x="587" y="8107"/>
                  </a:lnTo>
                  <a:lnTo>
                    <a:pt x="616" y="8126"/>
                  </a:lnTo>
                  <a:lnTo>
                    <a:pt x="655" y="8135"/>
                  </a:lnTo>
                  <a:lnTo>
                    <a:pt x="683" y="8145"/>
                  </a:lnTo>
                  <a:lnTo>
                    <a:pt x="712" y="8164"/>
                  </a:lnTo>
                  <a:lnTo>
                    <a:pt x="732" y="8164"/>
                  </a:lnTo>
                  <a:lnTo>
                    <a:pt x="770" y="8174"/>
                  </a:lnTo>
                  <a:lnTo>
                    <a:pt x="789" y="8183"/>
                  </a:lnTo>
                  <a:lnTo>
                    <a:pt x="828" y="8193"/>
                  </a:lnTo>
                  <a:lnTo>
                    <a:pt x="847" y="8193"/>
                  </a:lnTo>
                  <a:lnTo>
                    <a:pt x="885" y="8203"/>
                  </a:lnTo>
                  <a:lnTo>
                    <a:pt x="905" y="8203"/>
                  </a:lnTo>
                  <a:lnTo>
                    <a:pt x="953" y="8212"/>
                  </a:lnTo>
                  <a:lnTo>
                    <a:pt x="1222" y="8212"/>
                  </a:lnTo>
                  <a:cubicBezTo>
                    <a:pt x="2280" y="8212"/>
                    <a:pt x="2886" y="7193"/>
                    <a:pt x="2886" y="6635"/>
                  </a:cubicBezTo>
                  <a:lnTo>
                    <a:pt x="2886" y="1068"/>
                  </a:lnTo>
                  <a:cubicBezTo>
                    <a:pt x="4049" y="1510"/>
                    <a:pt x="5040" y="2318"/>
                    <a:pt x="5713" y="3375"/>
                  </a:cubicBezTo>
                  <a:cubicBezTo>
                    <a:pt x="5719" y="3382"/>
                    <a:pt x="5729" y="3385"/>
                    <a:pt x="5738" y="3385"/>
                  </a:cubicBezTo>
                  <a:cubicBezTo>
                    <a:pt x="5755" y="3385"/>
                    <a:pt x="5774" y="3375"/>
                    <a:pt x="5780" y="3356"/>
                  </a:cubicBezTo>
                  <a:cubicBezTo>
                    <a:pt x="5780" y="3260"/>
                    <a:pt x="5780" y="3116"/>
                    <a:pt x="5770" y="2933"/>
                  </a:cubicBezTo>
                  <a:cubicBezTo>
                    <a:pt x="5482" y="2029"/>
                    <a:pt x="4809" y="827"/>
                    <a:pt x="2491"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4" name="Google Shape;15684;p73"/>
            <p:cNvSpPr/>
            <p:nvPr/>
          </p:nvSpPr>
          <p:spPr>
            <a:xfrm>
              <a:off x="7105323" y="2913739"/>
              <a:ext cx="170384" cy="97788"/>
            </a:xfrm>
            <a:custGeom>
              <a:avLst/>
              <a:gdLst/>
              <a:ahLst/>
              <a:cxnLst/>
              <a:rect l="l" t="t" r="r" b="b"/>
              <a:pathLst>
                <a:path w="6520" h="3742" extrusionOk="0">
                  <a:moveTo>
                    <a:pt x="6520" y="1"/>
                  </a:moveTo>
                  <a:lnTo>
                    <a:pt x="0" y="1443"/>
                  </a:lnTo>
                  <a:lnTo>
                    <a:pt x="0" y="3741"/>
                  </a:lnTo>
                  <a:lnTo>
                    <a:pt x="6520" y="2289"/>
                  </a:lnTo>
                  <a:lnTo>
                    <a:pt x="6520" y="1"/>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5" name="Google Shape;15685;p73"/>
            <p:cNvSpPr/>
            <p:nvPr/>
          </p:nvSpPr>
          <p:spPr>
            <a:xfrm>
              <a:off x="7082196" y="2913503"/>
              <a:ext cx="193511" cy="267884"/>
            </a:xfrm>
            <a:custGeom>
              <a:avLst/>
              <a:gdLst/>
              <a:ahLst/>
              <a:cxnLst/>
              <a:rect l="l" t="t" r="r" b="b"/>
              <a:pathLst>
                <a:path w="7405" h="10251" extrusionOk="0">
                  <a:moveTo>
                    <a:pt x="7405" y="0"/>
                  </a:moveTo>
                  <a:lnTo>
                    <a:pt x="885" y="1443"/>
                  </a:lnTo>
                  <a:lnTo>
                    <a:pt x="885" y="3741"/>
                  </a:lnTo>
                  <a:lnTo>
                    <a:pt x="1231" y="3664"/>
                  </a:lnTo>
                  <a:lnTo>
                    <a:pt x="1231" y="9058"/>
                  </a:lnTo>
                  <a:cubicBezTo>
                    <a:pt x="1231" y="9376"/>
                    <a:pt x="953" y="10135"/>
                    <a:pt x="1" y="10241"/>
                  </a:cubicBezTo>
                  <a:cubicBezTo>
                    <a:pt x="68" y="10251"/>
                    <a:pt x="126" y="10251"/>
                    <a:pt x="193" y="10251"/>
                  </a:cubicBezTo>
                  <a:cubicBezTo>
                    <a:pt x="1318" y="10251"/>
                    <a:pt x="1645" y="9395"/>
                    <a:pt x="1645" y="9058"/>
                  </a:cubicBezTo>
                  <a:lnTo>
                    <a:pt x="1645" y="3577"/>
                  </a:lnTo>
                  <a:lnTo>
                    <a:pt x="6241" y="2558"/>
                  </a:lnTo>
                  <a:lnTo>
                    <a:pt x="6991" y="2395"/>
                  </a:lnTo>
                  <a:lnTo>
                    <a:pt x="6991" y="7529"/>
                  </a:lnTo>
                  <a:cubicBezTo>
                    <a:pt x="6991" y="7981"/>
                    <a:pt x="6607" y="8645"/>
                    <a:pt x="5761" y="8751"/>
                  </a:cubicBezTo>
                  <a:cubicBezTo>
                    <a:pt x="5828" y="8751"/>
                    <a:pt x="5886" y="8760"/>
                    <a:pt x="5953" y="8760"/>
                  </a:cubicBezTo>
                  <a:cubicBezTo>
                    <a:pt x="6953" y="8760"/>
                    <a:pt x="7405" y="8020"/>
                    <a:pt x="7405" y="7529"/>
                  </a:cubicBezTo>
                  <a:lnTo>
                    <a:pt x="7405" y="2298"/>
                  </a:lnTo>
                  <a:lnTo>
                    <a:pt x="7405"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6" name="Google Shape;15686;p73"/>
            <p:cNvSpPr/>
            <p:nvPr/>
          </p:nvSpPr>
          <p:spPr>
            <a:xfrm>
              <a:off x="7354601" y="3215961"/>
              <a:ext cx="50775" cy="17195"/>
            </a:xfrm>
            <a:custGeom>
              <a:avLst/>
              <a:gdLst/>
              <a:ahLst/>
              <a:cxnLst/>
              <a:rect l="l" t="t" r="r" b="b"/>
              <a:pathLst>
                <a:path w="1943" h="658" extrusionOk="0">
                  <a:moveTo>
                    <a:pt x="1689" y="0"/>
                  </a:moveTo>
                  <a:cubicBezTo>
                    <a:pt x="1664" y="0"/>
                    <a:pt x="1639" y="5"/>
                    <a:pt x="1616" y="13"/>
                  </a:cubicBezTo>
                  <a:cubicBezTo>
                    <a:pt x="1424" y="90"/>
                    <a:pt x="1000" y="215"/>
                    <a:pt x="202" y="254"/>
                  </a:cubicBezTo>
                  <a:cubicBezTo>
                    <a:pt x="96" y="254"/>
                    <a:pt x="0" y="340"/>
                    <a:pt x="0" y="456"/>
                  </a:cubicBezTo>
                  <a:cubicBezTo>
                    <a:pt x="0" y="571"/>
                    <a:pt x="96" y="658"/>
                    <a:pt x="202" y="658"/>
                  </a:cubicBezTo>
                  <a:lnTo>
                    <a:pt x="212" y="658"/>
                  </a:lnTo>
                  <a:cubicBezTo>
                    <a:pt x="1039" y="619"/>
                    <a:pt x="1510" y="504"/>
                    <a:pt x="1760" y="408"/>
                  </a:cubicBezTo>
                  <a:cubicBezTo>
                    <a:pt x="1904" y="350"/>
                    <a:pt x="1943" y="187"/>
                    <a:pt x="1847" y="71"/>
                  </a:cubicBezTo>
                  <a:cubicBezTo>
                    <a:pt x="1806" y="24"/>
                    <a:pt x="1747" y="0"/>
                    <a:pt x="168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7" name="Google Shape;15687;p73"/>
            <p:cNvSpPr/>
            <p:nvPr/>
          </p:nvSpPr>
          <p:spPr>
            <a:xfrm>
              <a:off x="7050889" y="3195813"/>
              <a:ext cx="197431" cy="26786"/>
            </a:xfrm>
            <a:custGeom>
              <a:avLst/>
              <a:gdLst/>
              <a:ahLst/>
              <a:cxnLst/>
              <a:rect l="l" t="t" r="r" b="b"/>
              <a:pathLst>
                <a:path w="7555" h="1025" extrusionOk="0">
                  <a:moveTo>
                    <a:pt x="2504" y="0"/>
                  </a:moveTo>
                  <a:cubicBezTo>
                    <a:pt x="1357" y="0"/>
                    <a:pt x="655" y="173"/>
                    <a:pt x="227" y="371"/>
                  </a:cubicBezTo>
                  <a:cubicBezTo>
                    <a:pt x="1" y="463"/>
                    <a:pt x="111" y="767"/>
                    <a:pt x="308" y="767"/>
                  </a:cubicBezTo>
                  <a:cubicBezTo>
                    <a:pt x="337" y="767"/>
                    <a:pt x="368" y="761"/>
                    <a:pt x="400" y="746"/>
                  </a:cubicBezTo>
                  <a:cubicBezTo>
                    <a:pt x="927" y="505"/>
                    <a:pt x="1669" y="416"/>
                    <a:pt x="2477" y="416"/>
                  </a:cubicBezTo>
                  <a:cubicBezTo>
                    <a:pt x="3826" y="416"/>
                    <a:pt x="5360" y="663"/>
                    <a:pt x="6382" y="861"/>
                  </a:cubicBezTo>
                  <a:cubicBezTo>
                    <a:pt x="6670" y="919"/>
                    <a:pt x="6959" y="977"/>
                    <a:pt x="7237" y="1025"/>
                  </a:cubicBezTo>
                  <a:lnTo>
                    <a:pt x="7276" y="1025"/>
                  </a:lnTo>
                  <a:cubicBezTo>
                    <a:pt x="7526" y="1025"/>
                    <a:pt x="7555" y="669"/>
                    <a:pt x="7305" y="621"/>
                  </a:cubicBezTo>
                  <a:cubicBezTo>
                    <a:pt x="7035" y="573"/>
                    <a:pt x="6747" y="515"/>
                    <a:pt x="6459" y="458"/>
                  </a:cubicBezTo>
                  <a:cubicBezTo>
                    <a:pt x="4755" y="123"/>
                    <a:pt x="3471" y="0"/>
                    <a:pt x="2504"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8" name="Google Shape;15688;p73"/>
            <p:cNvSpPr/>
            <p:nvPr/>
          </p:nvSpPr>
          <p:spPr>
            <a:xfrm>
              <a:off x="7357371" y="3166361"/>
              <a:ext cx="47509" cy="16803"/>
            </a:xfrm>
            <a:custGeom>
              <a:avLst/>
              <a:gdLst/>
              <a:ahLst/>
              <a:cxnLst/>
              <a:rect l="l" t="t" r="r" b="b"/>
              <a:pathLst>
                <a:path w="1818" h="643" extrusionOk="0">
                  <a:moveTo>
                    <a:pt x="1579" y="0"/>
                  </a:moveTo>
                  <a:cubicBezTo>
                    <a:pt x="1553" y="0"/>
                    <a:pt x="1526" y="6"/>
                    <a:pt x="1500" y="17"/>
                  </a:cubicBezTo>
                  <a:cubicBezTo>
                    <a:pt x="1096" y="152"/>
                    <a:pt x="673" y="219"/>
                    <a:pt x="250" y="238"/>
                  </a:cubicBezTo>
                  <a:cubicBezTo>
                    <a:pt x="0" y="257"/>
                    <a:pt x="10" y="633"/>
                    <a:pt x="269" y="642"/>
                  </a:cubicBezTo>
                  <a:lnTo>
                    <a:pt x="279" y="642"/>
                  </a:lnTo>
                  <a:cubicBezTo>
                    <a:pt x="741" y="623"/>
                    <a:pt x="1202" y="546"/>
                    <a:pt x="1644" y="392"/>
                  </a:cubicBezTo>
                  <a:cubicBezTo>
                    <a:pt x="1769" y="344"/>
                    <a:pt x="1818" y="190"/>
                    <a:pt x="1741" y="84"/>
                  </a:cubicBezTo>
                  <a:cubicBezTo>
                    <a:pt x="1700" y="30"/>
                    <a:pt x="1641" y="0"/>
                    <a:pt x="1579" y="0"/>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9" name="Google Shape;15689;p73"/>
            <p:cNvSpPr/>
            <p:nvPr/>
          </p:nvSpPr>
          <p:spPr>
            <a:xfrm>
              <a:off x="7145855" y="3147938"/>
              <a:ext cx="145872" cy="31464"/>
            </a:xfrm>
            <a:custGeom>
              <a:avLst/>
              <a:gdLst/>
              <a:ahLst/>
              <a:cxnLst/>
              <a:rect l="l" t="t" r="r" b="b"/>
              <a:pathLst>
                <a:path w="5582" h="1204" extrusionOk="0">
                  <a:moveTo>
                    <a:pt x="286" y="1"/>
                  </a:moveTo>
                  <a:cubicBezTo>
                    <a:pt x="35" y="1"/>
                    <a:pt x="1" y="376"/>
                    <a:pt x="257" y="414"/>
                  </a:cubicBezTo>
                  <a:cubicBezTo>
                    <a:pt x="1007" y="482"/>
                    <a:pt x="1844" y="616"/>
                    <a:pt x="2748" y="789"/>
                  </a:cubicBezTo>
                  <a:cubicBezTo>
                    <a:pt x="3652" y="962"/>
                    <a:pt x="4498" y="1107"/>
                    <a:pt x="5277" y="1203"/>
                  </a:cubicBezTo>
                  <a:lnTo>
                    <a:pt x="5296" y="1203"/>
                  </a:lnTo>
                  <a:cubicBezTo>
                    <a:pt x="5299" y="1203"/>
                    <a:pt x="5302" y="1203"/>
                    <a:pt x="5305" y="1203"/>
                  </a:cubicBezTo>
                  <a:cubicBezTo>
                    <a:pt x="5556" y="1203"/>
                    <a:pt x="5581" y="818"/>
                    <a:pt x="5325" y="799"/>
                  </a:cubicBezTo>
                  <a:cubicBezTo>
                    <a:pt x="4555" y="703"/>
                    <a:pt x="3719" y="559"/>
                    <a:pt x="2825" y="386"/>
                  </a:cubicBezTo>
                  <a:cubicBezTo>
                    <a:pt x="1911" y="203"/>
                    <a:pt x="1055" y="78"/>
                    <a:pt x="296" y="1"/>
                  </a:cubicBezTo>
                  <a:cubicBezTo>
                    <a:pt x="292" y="1"/>
                    <a:pt x="289" y="1"/>
                    <a:pt x="286" y="1"/>
                  </a:cubicBezTo>
                  <a:close/>
                </a:path>
              </a:pathLst>
            </a:custGeom>
            <a:solidFill>
              <a:srgbClr val="8C9E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90" name="Google Shape;15690;p73"/>
          <p:cNvGrpSpPr/>
          <p:nvPr/>
        </p:nvGrpSpPr>
        <p:grpSpPr>
          <a:xfrm>
            <a:off x="7510900" y="1981462"/>
            <a:ext cx="372937" cy="360629"/>
            <a:chOff x="7510900" y="1981462"/>
            <a:chExt cx="372937" cy="360629"/>
          </a:xfrm>
        </p:grpSpPr>
        <p:sp>
          <p:nvSpPr>
            <p:cNvPr id="15691" name="Google Shape;15691;p73"/>
            <p:cNvSpPr/>
            <p:nvPr/>
          </p:nvSpPr>
          <p:spPr>
            <a:xfrm>
              <a:off x="7617207" y="2027455"/>
              <a:ext cx="160584" cy="264121"/>
            </a:xfrm>
            <a:custGeom>
              <a:avLst/>
              <a:gdLst/>
              <a:ahLst/>
              <a:cxnLst/>
              <a:rect l="l" t="t" r="r" b="b"/>
              <a:pathLst>
                <a:path w="6145" h="10107" extrusionOk="0">
                  <a:moveTo>
                    <a:pt x="0" y="0"/>
                  </a:moveTo>
                  <a:lnTo>
                    <a:pt x="0" y="10106"/>
                  </a:lnTo>
                  <a:lnTo>
                    <a:pt x="6145" y="10106"/>
                  </a:lnTo>
                  <a:lnTo>
                    <a:pt x="6145"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2" name="Google Shape;15692;p73"/>
            <p:cNvSpPr/>
            <p:nvPr/>
          </p:nvSpPr>
          <p:spPr>
            <a:xfrm>
              <a:off x="7739585" y="2027455"/>
              <a:ext cx="38206" cy="264121"/>
            </a:xfrm>
            <a:custGeom>
              <a:avLst/>
              <a:gdLst/>
              <a:ahLst/>
              <a:cxnLst/>
              <a:rect l="l" t="t" r="r" b="b"/>
              <a:pathLst>
                <a:path w="1462" h="10107" extrusionOk="0">
                  <a:moveTo>
                    <a:pt x="0" y="0"/>
                  </a:moveTo>
                  <a:lnTo>
                    <a:pt x="0" y="10106"/>
                  </a:lnTo>
                  <a:lnTo>
                    <a:pt x="1462" y="10106"/>
                  </a:lnTo>
                  <a:lnTo>
                    <a:pt x="1462"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3" name="Google Shape;15693;p73"/>
            <p:cNvSpPr/>
            <p:nvPr/>
          </p:nvSpPr>
          <p:spPr>
            <a:xfrm>
              <a:off x="7576231" y="2011619"/>
              <a:ext cx="243529" cy="64861"/>
            </a:xfrm>
            <a:custGeom>
              <a:avLst/>
              <a:gdLst/>
              <a:ahLst/>
              <a:cxnLst/>
              <a:rect l="l" t="t" r="r" b="b"/>
              <a:pathLst>
                <a:path w="9319" h="2482" extrusionOk="0">
                  <a:moveTo>
                    <a:pt x="1" y="0"/>
                  </a:moveTo>
                  <a:lnTo>
                    <a:pt x="626" y="1741"/>
                  </a:lnTo>
                  <a:cubicBezTo>
                    <a:pt x="789" y="2183"/>
                    <a:pt x="1203" y="2481"/>
                    <a:pt x="1674" y="2481"/>
                  </a:cubicBezTo>
                  <a:lnTo>
                    <a:pt x="7655" y="2481"/>
                  </a:lnTo>
                  <a:cubicBezTo>
                    <a:pt x="8117" y="2472"/>
                    <a:pt x="8530" y="2183"/>
                    <a:pt x="8694" y="1741"/>
                  </a:cubicBezTo>
                  <a:lnTo>
                    <a:pt x="9319" y="0"/>
                  </a:ln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4" name="Google Shape;15694;p73"/>
            <p:cNvSpPr/>
            <p:nvPr/>
          </p:nvSpPr>
          <p:spPr>
            <a:xfrm>
              <a:off x="7576231" y="2011619"/>
              <a:ext cx="243529" cy="63842"/>
            </a:xfrm>
            <a:custGeom>
              <a:avLst/>
              <a:gdLst/>
              <a:ahLst/>
              <a:cxnLst/>
              <a:rect l="l" t="t" r="r" b="b"/>
              <a:pathLst>
                <a:path w="9319" h="2443" extrusionOk="0">
                  <a:moveTo>
                    <a:pt x="1" y="0"/>
                  </a:moveTo>
                  <a:lnTo>
                    <a:pt x="635" y="1741"/>
                  </a:lnTo>
                  <a:cubicBezTo>
                    <a:pt x="751" y="2077"/>
                    <a:pt x="1020" y="2327"/>
                    <a:pt x="1357" y="2433"/>
                  </a:cubicBezTo>
                  <a:cubicBezTo>
                    <a:pt x="1732" y="2116"/>
                    <a:pt x="2010" y="1693"/>
                    <a:pt x="2135" y="1221"/>
                  </a:cubicBezTo>
                  <a:lnTo>
                    <a:pt x="7126" y="1221"/>
                  </a:lnTo>
                  <a:cubicBezTo>
                    <a:pt x="7261" y="1702"/>
                    <a:pt x="7540" y="2125"/>
                    <a:pt x="7924" y="2443"/>
                  </a:cubicBezTo>
                  <a:cubicBezTo>
                    <a:pt x="8280" y="2356"/>
                    <a:pt x="8569" y="2087"/>
                    <a:pt x="8694" y="1741"/>
                  </a:cubicBezTo>
                  <a:lnTo>
                    <a:pt x="9319"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5" name="Google Shape;15695;p73"/>
            <p:cNvSpPr/>
            <p:nvPr/>
          </p:nvSpPr>
          <p:spPr>
            <a:xfrm>
              <a:off x="7510900" y="1981462"/>
              <a:ext cx="372937" cy="92169"/>
            </a:xfrm>
            <a:custGeom>
              <a:avLst/>
              <a:gdLst/>
              <a:ahLst/>
              <a:cxnLst/>
              <a:rect l="l" t="t" r="r" b="b"/>
              <a:pathLst>
                <a:path w="14271" h="3527" extrusionOk="0">
                  <a:moveTo>
                    <a:pt x="2347" y="0"/>
                  </a:moveTo>
                  <a:cubicBezTo>
                    <a:pt x="779" y="0"/>
                    <a:pt x="1" y="1895"/>
                    <a:pt x="1106" y="3010"/>
                  </a:cubicBezTo>
                  <a:cubicBezTo>
                    <a:pt x="1463" y="3367"/>
                    <a:pt x="1902" y="3526"/>
                    <a:pt x="2332" y="3526"/>
                  </a:cubicBezTo>
                  <a:cubicBezTo>
                    <a:pt x="3237" y="3526"/>
                    <a:pt x="4107" y="2822"/>
                    <a:pt x="4107" y="1760"/>
                  </a:cubicBezTo>
                  <a:lnTo>
                    <a:pt x="10165" y="1760"/>
                  </a:lnTo>
                  <a:cubicBezTo>
                    <a:pt x="10165" y="2824"/>
                    <a:pt x="11034" y="3525"/>
                    <a:pt x="11938" y="3525"/>
                  </a:cubicBezTo>
                  <a:cubicBezTo>
                    <a:pt x="12365" y="3525"/>
                    <a:pt x="12800" y="3369"/>
                    <a:pt x="13155" y="3020"/>
                  </a:cubicBezTo>
                  <a:cubicBezTo>
                    <a:pt x="14271" y="1924"/>
                    <a:pt x="13511" y="29"/>
                    <a:pt x="11953" y="10"/>
                  </a:cubicBezTo>
                  <a:lnTo>
                    <a:pt x="11953"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6" name="Google Shape;15696;p73"/>
            <p:cNvSpPr/>
            <p:nvPr/>
          </p:nvSpPr>
          <p:spPr>
            <a:xfrm>
              <a:off x="7785056" y="1981462"/>
              <a:ext cx="88746" cy="91986"/>
            </a:xfrm>
            <a:custGeom>
              <a:avLst/>
              <a:gdLst/>
              <a:ahLst/>
              <a:cxnLst/>
              <a:rect l="l" t="t" r="r" b="b"/>
              <a:pathLst>
                <a:path w="3396" h="3520" extrusionOk="0">
                  <a:moveTo>
                    <a:pt x="1" y="0"/>
                  </a:moveTo>
                  <a:cubicBezTo>
                    <a:pt x="828" y="20"/>
                    <a:pt x="1530" y="596"/>
                    <a:pt x="1703" y="1404"/>
                  </a:cubicBezTo>
                  <a:cubicBezTo>
                    <a:pt x="1866" y="2202"/>
                    <a:pt x="1453" y="3020"/>
                    <a:pt x="703" y="3366"/>
                  </a:cubicBezTo>
                  <a:cubicBezTo>
                    <a:pt x="939" y="3471"/>
                    <a:pt x="1183" y="3520"/>
                    <a:pt x="1423" y="3520"/>
                  </a:cubicBezTo>
                  <a:cubicBezTo>
                    <a:pt x="2219" y="3520"/>
                    <a:pt x="2960" y="2980"/>
                    <a:pt x="3145" y="2145"/>
                  </a:cubicBezTo>
                  <a:cubicBezTo>
                    <a:pt x="3395" y="1058"/>
                    <a:pt x="2578" y="20"/>
                    <a:pt x="146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7" name="Google Shape;15697;p73"/>
            <p:cNvSpPr/>
            <p:nvPr/>
          </p:nvSpPr>
          <p:spPr>
            <a:xfrm>
              <a:off x="7553365" y="2027455"/>
              <a:ext cx="64861" cy="46124"/>
            </a:xfrm>
            <a:custGeom>
              <a:avLst/>
              <a:gdLst/>
              <a:ahLst/>
              <a:cxnLst/>
              <a:rect l="l" t="t" r="r" b="b"/>
              <a:pathLst>
                <a:path w="2482" h="1765" extrusionOk="0">
                  <a:moveTo>
                    <a:pt x="1030" y="0"/>
                  </a:moveTo>
                  <a:cubicBezTo>
                    <a:pt x="1030" y="692"/>
                    <a:pt x="626" y="1317"/>
                    <a:pt x="1" y="1606"/>
                  </a:cubicBezTo>
                  <a:cubicBezTo>
                    <a:pt x="240" y="1715"/>
                    <a:pt x="486" y="1765"/>
                    <a:pt x="725" y="1765"/>
                  </a:cubicBezTo>
                  <a:cubicBezTo>
                    <a:pt x="1650" y="1765"/>
                    <a:pt x="2482" y="1016"/>
                    <a:pt x="2482"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8" name="Google Shape;15698;p73"/>
            <p:cNvSpPr/>
            <p:nvPr/>
          </p:nvSpPr>
          <p:spPr>
            <a:xfrm>
              <a:off x="7584280" y="2275478"/>
              <a:ext cx="226438" cy="40479"/>
            </a:xfrm>
            <a:custGeom>
              <a:avLst/>
              <a:gdLst/>
              <a:ahLst/>
              <a:cxnLst/>
              <a:rect l="l" t="t" r="r" b="b"/>
              <a:pathLst>
                <a:path w="8665" h="1549" extrusionOk="0">
                  <a:moveTo>
                    <a:pt x="500" y="0"/>
                  </a:moveTo>
                  <a:cubicBezTo>
                    <a:pt x="222" y="0"/>
                    <a:pt x="0" y="221"/>
                    <a:pt x="0" y="500"/>
                  </a:cubicBezTo>
                  <a:lnTo>
                    <a:pt x="0" y="1548"/>
                  </a:lnTo>
                  <a:lnTo>
                    <a:pt x="8664" y="1548"/>
                  </a:lnTo>
                  <a:lnTo>
                    <a:pt x="8664" y="500"/>
                  </a:lnTo>
                  <a:cubicBezTo>
                    <a:pt x="8664" y="221"/>
                    <a:pt x="8434" y="0"/>
                    <a:pt x="8164"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9" name="Google Shape;15699;p73"/>
            <p:cNvSpPr/>
            <p:nvPr/>
          </p:nvSpPr>
          <p:spPr>
            <a:xfrm>
              <a:off x="7584018" y="2275478"/>
              <a:ext cx="226438" cy="40479"/>
            </a:xfrm>
            <a:custGeom>
              <a:avLst/>
              <a:gdLst/>
              <a:ahLst/>
              <a:cxnLst/>
              <a:rect l="l" t="t" r="r" b="b"/>
              <a:pathLst>
                <a:path w="8665" h="1549" extrusionOk="0">
                  <a:moveTo>
                    <a:pt x="7213" y="0"/>
                  </a:moveTo>
                  <a:lnTo>
                    <a:pt x="7213" y="490"/>
                  </a:lnTo>
                  <a:cubicBezTo>
                    <a:pt x="7213" y="721"/>
                    <a:pt x="7011" y="923"/>
                    <a:pt x="6770" y="923"/>
                  </a:cubicBezTo>
                  <a:lnTo>
                    <a:pt x="1" y="923"/>
                  </a:lnTo>
                  <a:lnTo>
                    <a:pt x="1" y="1548"/>
                  </a:lnTo>
                  <a:lnTo>
                    <a:pt x="8665" y="1548"/>
                  </a:lnTo>
                  <a:lnTo>
                    <a:pt x="8665" y="500"/>
                  </a:lnTo>
                  <a:cubicBezTo>
                    <a:pt x="8665" y="231"/>
                    <a:pt x="8444" y="0"/>
                    <a:pt x="817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0" name="Google Shape;15700;p73"/>
            <p:cNvSpPr/>
            <p:nvPr/>
          </p:nvSpPr>
          <p:spPr>
            <a:xfrm>
              <a:off x="7549837" y="2308876"/>
              <a:ext cx="295062" cy="33214"/>
            </a:xfrm>
            <a:custGeom>
              <a:avLst/>
              <a:gdLst/>
              <a:ahLst/>
              <a:cxnLst/>
              <a:rect l="l" t="t" r="r" b="b"/>
              <a:pathLst>
                <a:path w="11291" h="1271" extrusionOk="0">
                  <a:moveTo>
                    <a:pt x="780" y="1"/>
                  </a:moveTo>
                  <a:cubicBezTo>
                    <a:pt x="357" y="1"/>
                    <a:pt x="1" y="347"/>
                    <a:pt x="1" y="780"/>
                  </a:cubicBezTo>
                  <a:lnTo>
                    <a:pt x="1" y="1270"/>
                  </a:lnTo>
                  <a:lnTo>
                    <a:pt x="11290" y="1270"/>
                  </a:lnTo>
                  <a:lnTo>
                    <a:pt x="11290" y="780"/>
                  </a:lnTo>
                  <a:cubicBezTo>
                    <a:pt x="11290" y="347"/>
                    <a:pt x="10944" y="1"/>
                    <a:pt x="10511"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1" name="Google Shape;15701;p73"/>
            <p:cNvSpPr/>
            <p:nvPr/>
          </p:nvSpPr>
          <p:spPr>
            <a:xfrm>
              <a:off x="7549837" y="2308641"/>
              <a:ext cx="295062" cy="33450"/>
            </a:xfrm>
            <a:custGeom>
              <a:avLst/>
              <a:gdLst/>
              <a:ahLst/>
              <a:cxnLst/>
              <a:rect l="l" t="t" r="r" b="b"/>
              <a:pathLst>
                <a:path w="11291" h="1280" extrusionOk="0">
                  <a:moveTo>
                    <a:pt x="9675" y="0"/>
                  </a:moveTo>
                  <a:cubicBezTo>
                    <a:pt x="9771" y="135"/>
                    <a:pt x="9829" y="308"/>
                    <a:pt x="9829" y="481"/>
                  </a:cubicBezTo>
                  <a:lnTo>
                    <a:pt x="9829" y="664"/>
                  </a:lnTo>
                  <a:cubicBezTo>
                    <a:pt x="9829" y="818"/>
                    <a:pt x="9704" y="952"/>
                    <a:pt x="9540" y="952"/>
                  </a:cubicBezTo>
                  <a:lnTo>
                    <a:pt x="1" y="952"/>
                  </a:lnTo>
                  <a:lnTo>
                    <a:pt x="1" y="1279"/>
                  </a:lnTo>
                  <a:lnTo>
                    <a:pt x="11290" y="1279"/>
                  </a:lnTo>
                  <a:lnTo>
                    <a:pt x="11290" y="789"/>
                  </a:lnTo>
                  <a:cubicBezTo>
                    <a:pt x="11290" y="356"/>
                    <a:pt x="10944" y="10"/>
                    <a:pt x="10511" y="0"/>
                  </a:cubicBez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2" name="Google Shape;15702;p73"/>
            <p:cNvSpPr/>
            <p:nvPr/>
          </p:nvSpPr>
          <p:spPr>
            <a:xfrm>
              <a:off x="7550098" y="2006078"/>
              <a:ext cx="42988" cy="42753"/>
            </a:xfrm>
            <a:custGeom>
              <a:avLst/>
              <a:gdLst/>
              <a:ahLst/>
              <a:cxnLst/>
              <a:rect l="l" t="t" r="r" b="b"/>
              <a:pathLst>
                <a:path w="1645" h="1636" extrusionOk="0">
                  <a:moveTo>
                    <a:pt x="818" y="1"/>
                  </a:moveTo>
                  <a:cubicBezTo>
                    <a:pt x="366" y="1"/>
                    <a:pt x="1" y="366"/>
                    <a:pt x="1" y="818"/>
                  </a:cubicBezTo>
                  <a:cubicBezTo>
                    <a:pt x="1" y="1270"/>
                    <a:pt x="366" y="1635"/>
                    <a:pt x="818" y="1635"/>
                  </a:cubicBezTo>
                  <a:cubicBezTo>
                    <a:pt x="1270" y="1635"/>
                    <a:pt x="1645" y="1270"/>
                    <a:pt x="1645" y="818"/>
                  </a:cubicBezTo>
                  <a:cubicBezTo>
                    <a:pt x="1645"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3" name="Google Shape;15703;p73"/>
            <p:cNvSpPr/>
            <p:nvPr/>
          </p:nvSpPr>
          <p:spPr>
            <a:xfrm>
              <a:off x="7801885" y="2006078"/>
              <a:ext cx="42753" cy="42753"/>
            </a:xfrm>
            <a:custGeom>
              <a:avLst/>
              <a:gdLst/>
              <a:ahLst/>
              <a:cxnLst/>
              <a:rect l="l" t="t" r="r" b="b"/>
              <a:pathLst>
                <a:path w="1636" h="1636" extrusionOk="0">
                  <a:moveTo>
                    <a:pt x="818" y="1"/>
                  </a:moveTo>
                  <a:cubicBezTo>
                    <a:pt x="366" y="1"/>
                    <a:pt x="1" y="366"/>
                    <a:pt x="1" y="818"/>
                  </a:cubicBezTo>
                  <a:cubicBezTo>
                    <a:pt x="1" y="1270"/>
                    <a:pt x="366" y="1635"/>
                    <a:pt x="818" y="1635"/>
                  </a:cubicBezTo>
                  <a:cubicBezTo>
                    <a:pt x="1270" y="1635"/>
                    <a:pt x="1636" y="1270"/>
                    <a:pt x="1636" y="818"/>
                  </a:cubicBezTo>
                  <a:cubicBezTo>
                    <a:pt x="1636" y="366"/>
                    <a:pt x="1270" y="1"/>
                    <a:pt x="81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4" name="Google Shape;15704;p73"/>
            <p:cNvSpPr/>
            <p:nvPr/>
          </p:nvSpPr>
          <p:spPr>
            <a:xfrm>
              <a:off x="7642816" y="2097804"/>
              <a:ext cx="20906" cy="153319"/>
            </a:xfrm>
            <a:custGeom>
              <a:avLst/>
              <a:gdLst/>
              <a:ahLst/>
              <a:cxnLst/>
              <a:rect l="l" t="t" r="r" b="b"/>
              <a:pathLst>
                <a:path w="800" h="5867" extrusionOk="0">
                  <a:moveTo>
                    <a:pt x="395" y="1"/>
                  </a:moveTo>
                  <a:cubicBezTo>
                    <a:pt x="184" y="1"/>
                    <a:pt x="1" y="183"/>
                    <a:pt x="1" y="404"/>
                  </a:cubicBezTo>
                  <a:lnTo>
                    <a:pt x="1" y="5472"/>
                  </a:lnTo>
                  <a:cubicBezTo>
                    <a:pt x="1" y="5684"/>
                    <a:pt x="18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5" name="Google Shape;15705;p73"/>
            <p:cNvSpPr/>
            <p:nvPr/>
          </p:nvSpPr>
          <p:spPr>
            <a:xfrm>
              <a:off x="7687059" y="2097804"/>
              <a:ext cx="20880" cy="153319"/>
            </a:xfrm>
            <a:custGeom>
              <a:avLst/>
              <a:gdLst/>
              <a:ahLst/>
              <a:cxnLst/>
              <a:rect l="l" t="t" r="r" b="b"/>
              <a:pathLst>
                <a:path w="799" h="5867" extrusionOk="0">
                  <a:moveTo>
                    <a:pt x="395" y="1"/>
                  </a:moveTo>
                  <a:cubicBezTo>
                    <a:pt x="173" y="1"/>
                    <a:pt x="0" y="183"/>
                    <a:pt x="0" y="404"/>
                  </a:cubicBezTo>
                  <a:lnTo>
                    <a:pt x="0" y="5472"/>
                  </a:lnTo>
                  <a:cubicBezTo>
                    <a:pt x="0" y="5684"/>
                    <a:pt x="173" y="5866"/>
                    <a:pt x="395" y="5866"/>
                  </a:cubicBezTo>
                  <a:cubicBezTo>
                    <a:pt x="616" y="5866"/>
                    <a:pt x="798" y="5684"/>
                    <a:pt x="798" y="5472"/>
                  </a:cubicBezTo>
                  <a:lnTo>
                    <a:pt x="798" y="404"/>
                  </a:lnTo>
                  <a:cubicBezTo>
                    <a:pt x="798"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6" name="Google Shape;15706;p73"/>
            <p:cNvSpPr/>
            <p:nvPr/>
          </p:nvSpPr>
          <p:spPr>
            <a:xfrm>
              <a:off x="7731275" y="2097804"/>
              <a:ext cx="20880" cy="153319"/>
            </a:xfrm>
            <a:custGeom>
              <a:avLst/>
              <a:gdLst/>
              <a:ahLst/>
              <a:cxnLst/>
              <a:rect l="l" t="t" r="r" b="b"/>
              <a:pathLst>
                <a:path w="799" h="5867" extrusionOk="0">
                  <a:moveTo>
                    <a:pt x="395" y="1"/>
                  </a:moveTo>
                  <a:cubicBezTo>
                    <a:pt x="174" y="1"/>
                    <a:pt x="1" y="183"/>
                    <a:pt x="1" y="404"/>
                  </a:cubicBezTo>
                  <a:lnTo>
                    <a:pt x="1" y="5472"/>
                  </a:lnTo>
                  <a:cubicBezTo>
                    <a:pt x="1" y="5684"/>
                    <a:pt x="174" y="5866"/>
                    <a:pt x="395" y="5866"/>
                  </a:cubicBezTo>
                  <a:cubicBezTo>
                    <a:pt x="616" y="5866"/>
                    <a:pt x="799" y="5684"/>
                    <a:pt x="799" y="5472"/>
                  </a:cubicBezTo>
                  <a:lnTo>
                    <a:pt x="799" y="404"/>
                  </a:lnTo>
                  <a:cubicBezTo>
                    <a:pt x="799" y="183"/>
                    <a:pt x="616" y="1"/>
                    <a:pt x="395"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07" name="Google Shape;15707;p73"/>
          <p:cNvGrpSpPr/>
          <p:nvPr/>
        </p:nvGrpSpPr>
        <p:grpSpPr>
          <a:xfrm>
            <a:off x="6599476" y="2918260"/>
            <a:ext cx="360629" cy="329975"/>
            <a:chOff x="6599476" y="2918260"/>
            <a:chExt cx="360629" cy="329975"/>
          </a:xfrm>
        </p:grpSpPr>
        <p:sp>
          <p:nvSpPr>
            <p:cNvPr id="15708" name="Google Shape;15708;p73"/>
            <p:cNvSpPr/>
            <p:nvPr/>
          </p:nvSpPr>
          <p:spPr>
            <a:xfrm>
              <a:off x="6604990" y="2918521"/>
              <a:ext cx="349313" cy="329714"/>
            </a:xfrm>
            <a:custGeom>
              <a:avLst/>
              <a:gdLst/>
              <a:ahLst/>
              <a:cxnLst/>
              <a:rect l="l" t="t" r="r" b="b"/>
              <a:pathLst>
                <a:path w="13367" h="12617" extrusionOk="0">
                  <a:moveTo>
                    <a:pt x="1" y="0"/>
                  </a:moveTo>
                  <a:lnTo>
                    <a:pt x="1" y="12617"/>
                  </a:lnTo>
                  <a:lnTo>
                    <a:pt x="13367" y="12617"/>
                  </a:lnTo>
                  <a:lnTo>
                    <a:pt x="1336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9" name="Google Shape;15709;p73"/>
            <p:cNvSpPr/>
            <p:nvPr/>
          </p:nvSpPr>
          <p:spPr>
            <a:xfrm>
              <a:off x="6604990" y="2918521"/>
              <a:ext cx="349078" cy="329714"/>
            </a:xfrm>
            <a:custGeom>
              <a:avLst/>
              <a:gdLst/>
              <a:ahLst/>
              <a:cxnLst/>
              <a:rect l="l" t="t" r="r" b="b"/>
              <a:pathLst>
                <a:path w="13358" h="12617" extrusionOk="0">
                  <a:moveTo>
                    <a:pt x="5645" y="0"/>
                  </a:moveTo>
                  <a:cubicBezTo>
                    <a:pt x="5645" y="5780"/>
                    <a:pt x="1" y="12617"/>
                    <a:pt x="1" y="12617"/>
                  </a:cubicBezTo>
                  <a:lnTo>
                    <a:pt x="13357" y="12617"/>
                  </a:lnTo>
                  <a:cubicBezTo>
                    <a:pt x="13357" y="12617"/>
                    <a:pt x="7722" y="5780"/>
                    <a:pt x="7722" y="0"/>
                  </a:cubicBezTo>
                  <a:close/>
                </a:path>
              </a:pathLst>
            </a:custGeom>
            <a:solidFill>
              <a:srgbClr val="4D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0" name="Google Shape;15710;p73"/>
            <p:cNvSpPr/>
            <p:nvPr/>
          </p:nvSpPr>
          <p:spPr>
            <a:xfrm>
              <a:off x="6604990" y="3145926"/>
              <a:ext cx="349313" cy="102309"/>
            </a:xfrm>
            <a:custGeom>
              <a:avLst/>
              <a:gdLst/>
              <a:ahLst/>
              <a:cxnLst/>
              <a:rect l="l" t="t" r="r" b="b"/>
              <a:pathLst>
                <a:path w="13367" h="3915" extrusionOk="0">
                  <a:moveTo>
                    <a:pt x="1" y="1"/>
                  </a:moveTo>
                  <a:lnTo>
                    <a:pt x="1" y="3915"/>
                  </a:lnTo>
                  <a:lnTo>
                    <a:pt x="13367" y="3915"/>
                  </a:lnTo>
                  <a:lnTo>
                    <a:pt x="13367"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1" name="Google Shape;15711;p73"/>
            <p:cNvSpPr/>
            <p:nvPr/>
          </p:nvSpPr>
          <p:spPr>
            <a:xfrm>
              <a:off x="6604990" y="3145926"/>
              <a:ext cx="277449" cy="29687"/>
            </a:xfrm>
            <a:custGeom>
              <a:avLst/>
              <a:gdLst/>
              <a:ahLst/>
              <a:cxnLst/>
              <a:rect l="l" t="t" r="r" b="b"/>
              <a:pathLst>
                <a:path w="10617" h="1136" extrusionOk="0">
                  <a:moveTo>
                    <a:pt x="1" y="1"/>
                  </a:moveTo>
                  <a:lnTo>
                    <a:pt x="1" y="1136"/>
                  </a:lnTo>
                  <a:lnTo>
                    <a:pt x="8963" y="1136"/>
                  </a:lnTo>
                  <a:cubicBezTo>
                    <a:pt x="9694" y="1136"/>
                    <a:pt x="10357" y="684"/>
                    <a:pt x="10617"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2" name="Google Shape;15712;p73"/>
            <p:cNvSpPr/>
            <p:nvPr/>
          </p:nvSpPr>
          <p:spPr>
            <a:xfrm>
              <a:off x="6604990" y="2918260"/>
              <a:ext cx="150811" cy="329975"/>
            </a:xfrm>
            <a:custGeom>
              <a:avLst/>
              <a:gdLst/>
              <a:ahLst/>
              <a:cxnLst/>
              <a:rect l="l" t="t" r="r" b="b"/>
              <a:pathLst>
                <a:path w="5771" h="12627" extrusionOk="0">
                  <a:moveTo>
                    <a:pt x="1" y="1"/>
                  </a:moveTo>
                  <a:lnTo>
                    <a:pt x="1" y="12627"/>
                  </a:lnTo>
                  <a:lnTo>
                    <a:pt x="1943" y="12627"/>
                  </a:lnTo>
                  <a:cubicBezTo>
                    <a:pt x="2068" y="12627"/>
                    <a:pt x="2184" y="12550"/>
                    <a:pt x="2241" y="12444"/>
                  </a:cubicBezTo>
                  <a:cubicBezTo>
                    <a:pt x="2943" y="11165"/>
                    <a:pt x="1212" y="6444"/>
                    <a:pt x="1212" y="6444"/>
                  </a:cubicBezTo>
                  <a:cubicBezTo>
                    <a:pt x="1212" y="6444"/>
                    <a:pt x="5770" y="2328"/>
                    <a:pt x="4549" y="1"/>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3" name="Google Shape;15713;p73"/>
            <p:cNvSpPr/>
            <p:nvPr/>
          </p:nvSpPr>
          <p:spPr>
            <a:xfrm>
              <a:off x="6604990" y="2918521"/>
              <a:ext cx="54800" cy="329714"/>
            </a:xfrm>
            <a:custGeom>
              <a:avLst/>
              <a:gdLst/>
              <a:ahLst/>
              <a:cxnLst/>
              <a:rect l="l" t="t" r="r" b="b"/>
              <a:pathLst>
                <a:path w="2097" h="12617" extrusionOk="0">
                  <a:moveTo>
                    <a:pt x="1" y="0"/>
                  </a:moveTo>
                  <a:lnTo>
                    <a:pt x="1" y="12617"/>
                  </a:lnTo>
                  <a:lnTo>
                    <a:pt x="953" y="12617"/>
                  </a:lnTo>
                  <a:cubicBezTo>
                    <a:pt x="1078" y="12617"/>
                    <a:pt x="1193" y="12549"/>
                    <a:pt x="1251" y="12444"/>
                  </a:cubicBezTo>
                  <a:cubicBezTo>
                    <a:pt x="1953" y="11165"/>
                    <a:pt x="385" y="6443"/>
                    <a:pt x="385" y="6443"/>
                  </a:cubicBezTo>
                  <a:cubicBezTo>
                    <a:pt x="385" y="6443"/>
                    <a:pt x="2097" y="2414"/>
                    <a:pt x="1376"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4" name="Google Shape;15714;p73"/>
            <p:cNvSpPr/>
            <p:nvPr/>
          </p:nvSpPr>
          <p:spPr>
            <a:xfrm>
              <a:off x="6615051" y="2918521"/>
              <a:ext cx="140750" cy="329714"/>
            </a:xfrm>
            <a:custGeom>
              <a:avLst/>
              <a:gdLst/>
              <a:ahLst/>
              <a:cxnLst/>
              <a:rect l="l" t="t" r="r" b="b"/>
              <a:pathLst>
                <a:path w="5386" h="12617" extrusionOk="0">
                  <a:moveTo>
                    <a:pt x="3183" y="0"/>
                  </a:moveTo>
                  <a:cubicBezTo>
                    <a:pt x="2876" y="3741"/>
                    <a:pt x="0" y="6443"/>
                    <a:pt x="0" y="6443"/>
                  </a:cubicBezTo>
                  <a:cubicBezTo>
                    <a:pt x="0" y="6443"/>
                    <a:pt x="1568" y="11165"/>
                    <a:pt x="866" y="12434"/>
                  </a:cubicBezTo>
                  <a:cubicBezTo>
                    <a:pt x="808" y="12549"/>
                    <a:pt x="693" y="12617"/>
                    <a:pt x="568" y="12617"/>
                  </a:cubicBezTo>
                  <a:lnTo>
                    <a:pt x="1558" y="12617"/>
                  </a:lnTo>
                  <a:cubicBezTo>
                    <a:pt x="1683" y="12617"/>
                    <a:pt x="1799" y="12549"/>
                    <a:pt x="1856" y="12434"/>
                  </a:cubicBezTo>
                  <a:cubicBezTo>
                    <a:pt x="2558" y="11155"/>
                    <a:pt x="827" y="6443"/>
                    <a:pt x="827" y="6443"/>
                  </a:cubicBezTo>
                  <a:cubicBezTo>
                    <a:pt x="827" y="6443"/>
                    <a:pt x="5385" y="2328"/>
                    <a:pt x="416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5" name="Google Shape;15715;p73"/>
            <p:cNvSpPr/>
            <p:nvPr/>
          </p:nvSpPr>
          <p:spPr>
            <a:xfrm>
              <a:off x="6599476" y="3080359"/>
              <a:ext cx="46516" cy="21638"/>
            </a:xfrm>
            <a:custGeom>
              <a:avLst/>
              <a:gdLst/>
              <a:ahLst/>
              <a:cxnLst/>
              <a:rect l="l" t="t" r="r" b="b"/>
              <a:pathLst>
                <a:path w="1780" h="828" extrusionOk="0">
                  <a:moveTo>
                    <a:pt x="192" y="0"/>
                  </a:moveTo>
                  <a:cubicBezTo>
                    <a:pt x="87" y="0"/>
                    <a:pt x="0" y="87"/>
                    <a:pt x="0" y="202"/>
                  </a:cubicBezTo>
                  <a:lnTo>
                    <a:pt x="0" y="625"/>
                  </a:lnTo>
                  <a:cubicBezTo>
                    <a:pt x="0" y="741"/>
                    <a:pt x="87" y="827"/>
                    <a:pt x="192" y="827"/>
                  </a:cubicBezTo>
                  <a:lnTo>
                    <a:pt x="1577" y="827"/>
                  </a:lnTo>
                  <a:cubicBezTo>
                    <a:pt x="1693" y="827"/>
                    <a:pt x="1779" y="741"/>
                    <a:pt x="1779" y="625"/>
                  </a:cubicBezTo>
                  <a:lnTo>
                    <a:pt x="1779" y="202"/>
                  </a:lnTo>
                  <a:cubicBezTo>
                    <a:pt x="1779" y="87"/>
                    <a:pt x="1693" y="0"/>
                    <a:pt x="157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6" name="Google Shape;15716;p73"/>
            <p:cNvSpPr/>
            <p:nvPr/>
          </p:nvSpPr>
          <p:spPr>
            <a:xfrm>
              <a:off x="6803519" y="2918260"/>
              <a:ext cx="150785" cy="329975"/>
            </a:xfrm>
            <a:custGeom>
              <a:avLst/>
              <a:gdLst/>
              <a:ahLst/>
              <a:cxnLst/>
              <a:rect l="l" t="t" r="r" b="b"/>
              <a:pathLst>
                <a:path w="5770" h="12627" extrusionOk="0">
                  <a:moveTo>
                    <a:pt x="1222" y="1"/>
                  </a:moveTo>
                  <a:cubicBezTo>
                    <a:pt x="0" y="2328"/>
                    <a:pt x="4558" y="6444"/>
                    <a:pt x="4558" y="6444"/>
                  </a:cubicBezTo>
                  <a:cubicBezTo>
                    <a:pt x="4558" y="6444"/>
                    <a:pt x="2827" y="11165"/>
                    <a:pt x="3529" y="12444"/>
                  </a:cubicBezTo>
                  <a:cubicBezTo>
                    <a:pt x="3587" y="12550"/>
                    <a:pt x="3703" y="12627"/>
                    <a:pt x="3828" y="12627"/>
                  </a:cubicBezTo>
                  <a:lnTo>
                    <a:pt x="5770" y="12627"/>
                  </a:lnTo>
                  <a:lnTo>
                    <a:pt x="5770" y="1"/>
                  </a:ln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7" name="Google Shape;15717;p73"/>
            <p:cNvSpPr/>
            <p:nvPr/>
          </p:nvSpPr>
          <p:spPr>
            <a:xfrm>
              <a:off x="6899765" y="2918521"/>
              <a:ext cx="54539" cy="329714"/>
            </a:xfrm>
            <a:custGeom>
              <a:avLst/>
              <a:gdLst/>
              <a:ahLst/>
              <a:cxnLst/>
              <a:rect l="l" t="t" r="r" b="b"/>
              <a:pathLst>
                <a:path w="2087" h="12617" extrusionOk="0">
                  <a:moveTo>
                    <a:pt x="712" y="0"/>
                  </a:moveTo>
                  <a:cubicBezTo>
                    <a:pt x="0" y="2414"/>
                    <a:pt x="1702" y="6443"/>
                    <a:pt x="1702" y="6443"/>
                  </a:cubicBezTo>
                  <a:cubicBezTo>
                    <a:pt x="1702" y="6443"/>
                    <a:pt x="135" y="11165"/>
                    <a:pt x="837" y="12444"/>
                  </a:cubicBezTo>
                  <a:cubicBezTo>
                    <a:pt x="895" y="12549"/>
                    <a:pt x="1010" y="12617"/>
                    <a:pt x="1135" y="12617"/>
                  </a:cubicBezTo>
                  <a:lnTo>
                    <a:pt x="2087" y="12617"/>
                  </a:lnTo>
                  <a:lnTo>
                    <a:pt x="2087"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8" name="Google Shape;15718;p73"/>
            <p:cNvSpPr/>
            <p:nvPr/>
          </p:nvSpPr>
          <p:spPr>
            <a:xfrm>
              <a:off x="6803519" y="2918521"/>
              <a:ext cx="140750" cy="329714"/>
            </a:xfrm>
            <a:custGeom>
              <a:avLst/>
              <a:gdLst/>
              <a:ahLst/>
              <a:cxnLst/>
              <a:rect l="l" t="t" r="r" b="b"/>
              <a:pathLst>
                <a:path w="5386" h="12617" extrusionOk="0">
                  <a:moveTo>
                    <a:pt x="1222" y="0"/>
                  </a:moveTo>
                  <a:cubicBezTo>
                    <a:pt x="0" y="2328"/>
                    <a:pt x="4558" y="6443"/>
                    <a:pt x="4558" y="6443"/>
                  </a:cubicBezTo>
                  <a:cubicBezTo>
                    <a:pt x="4558" y="6443"/>
                    <a:pt x="2827" y="11155"/>
                    <a:pt x="3529" y="12434"/>
                  </a:cubicBezTo>
                  <a:cubicBezTo>
                    <a:pt x="3587" y="12549"/>
                    <a:pt x="3703" y="12617"/>
                    <a:pt x="3828" y="12617"/>
                  </a:cubicBezTo>
                  <a:lnTo>
                    <a:pt x="4828" y="12617"/>
                  </a:lnTo>
                  <a:cubicBezTo>
                    <a:pt x="4703" y="12617"/>
                    <a:pt x="4587" y="12549"/>
                    <a:pt x="4520" y="12434"/>
                  </a:cubicBezTo>
                  <a:cubicBezTo>
                    <a:pt x="3828" y="11165"/>
                    <a:pt x="5385" y="6443"/>
                    <a:pt x="5385" y="6443"/>
                  </a:cubicBezTo>
                  <a:cubicBezTo>
                    <a:pt x="5385" y="6443"/>
                    <a:pt x="2510" y="3741"/>
                    <a:pt x="2202"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9" name="Google Shape;15719;p73"/>
            <p:cNvSpPr/>
            <p:nvPr/>
          </p:nvSpPr>
          <p:spPr>
            <a:xfrm>
              <a:off x="6913328" y="3080359"/>
              <a:ext cx="46777" cy="21638"/>
            </a:xfrm>
            <a:custGeom>
              <a:avLst/>
              <a:gdLst/>
              <a:ahLst/>
              <a:cxnLst/>
              <a:rect l="l" t="t" r="r" b="b"/>
              <a:pathLst>
                <a:path w="1790" h="828" extrusionOk="0">
                  <a:moveTo>
                    <a:pt x="203" y="0"/>
                  </a:moveTo>
                  <a:cubicBezTo>
                    <a:pt x="87" y="0"/>
                    <a:pt x="1" y="87"/>
                    <a:pt x="1" y="202"/>
                  </a:cubicBezTo>
                  <a:lnTo>
                    <a:pt x="1" y="625"/>
                  </a:lnTo>
                  <a:cubicBezTo>
                    <a:pt x="1" y="741"/>
                    <a:pt x="87" y="827"/>
                    <a:pt x="203" y="827"/>
                  </a:cubicBezTo>
                  <a:lnTo>
                    <a:pt x="1587" y="827"/>
                  </a:lnTo>
                  <a:cubicBezTo>
                    <a:pt x="1693" y="827"/>
                    <a:pt x="1789" y="741"/>
                    <a:pt x="1789" y="625"/>
                  </a:cubicBezTo>
                  <a:lnTo>
                    <a:pt x="1789" y="202"/>
                  </a:lnTo>
                  <a:cubicBezTo>
                    <a:pt x="1789" y="87"/>
                    <a:pt x="1693" y="0"/>
                    <a:pt x="158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0" name="Google Shape;15720;p73"/>
            <p:cNvSpPr/>
            <p:nvPr/>
          </p:nvSpPr>
          <p:spPr>
            <a:xfrm>
              <a:off x="6913328" y="3085873"/>
              <a:ext cx="46777" cy="16124"/>
            </a:xfrm>
            <a:custGeom>
              <a:avLst/>
              <a:gdLst/>
              <a:ahLst/>
              <a:cxnLst/>
              <a:rect l="l" t="t" r="r" b="b"/>
              <a:pathLst>
                <a:path w="1790" h="617" extrusionOk="0">
                  <a:moveTo>
                    <a:pt x="1" y="1"/>
                  </a:moveTo>
                  <a:lnTo>
                    <a:pt x="1" y="414"/>
                  </a:lnTo>
                  <a:cubicBezTo>
                    <a:pt x="1" y="520"/>
                    <a:pt x="97" y="616"/>
                    <a:pt x="203" y="616"/>
                  </a:cubicBezTo>
                  <a:lnTo>
                    <a:pt x="1587" y="616"/>
                  </a:lnTo>
                  <a:cubicBezTo>
                    <a:pt x="1693" y="616"/>
                    <a:pt x="1789" y="520"/>
                    <a:pt x="1789" y="414"/>
                  </a:cubicBezTo>
                  <a:lnTo>
                    <a:pt x="1789" y="1"/>
                  </a:lnTo>
                  <a:cubicBezTo>
                    <a:pt x="1789" y="107"/>
                    <a:pt x="1693" y="203"/>
                    <a:pt x="1587" y="203"/>
                  </a:cubicBezTo>
                  <a:lnTo>
                    <a:pt x="203" y="203"/>
                  </a:lnTo>
                  <a:cubicBezTo>
                    <a:pt x="97" y="203"/>
                    <a:pt x="1" y="107"/>
                    <a:pt x="1"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1" name="Google Shape;15721;p73"/>
            <p:cNvSpPr/>
            <p:nvPr/>
          </p:nvSpPr>
          <p:spPr>
            <a:xfrm>
              <a:off x="6881420" y="3101971"/>
              <a:ext cx="58066" cy="146264"/>
            </a:xfrm>
            <a:custGeom>
              <a:avLst/>
              <a:gdLst/>
              <a:ahLst/>
              <a:cxnLst/>
              <a:rect l="l" t="t" r="r" b="b"/>
              <a:pathLst>
                <a:path w="2222" h="5597" extrusionOk="0">
                  <a:moveTo>
                    <a:pt x="1385" y="0"/>
                  </a:moveTo>
                  <a:cubicBezTo>
                    <a:pt x="943" y="1298"/>
                    <a:pt x="0" y="4424"/>
                    <a:pt x="548" y="5424"/>
                  </a:cubicBezTo>
                  <a:cubicBezTo>
                    <a:pt x="606" y="5529"/>
                    <a:pt x="722" y="5597"/>
                    <a:pt x="847" y="5597"/>
                  </a:cubicBezTo>
                  <a:lnTo>
                    <a:pt x="1837" y="5597"/>
                  </a:lnTo>
                  <a:cubicBezTo>
                    <a:pt x="1712" y="5597"/>
                    <a:pt x="1597" y="5529"/>
                    <a:pt x="1539" y="5424"/>
                  </a:cubicBezTo>
                  <a:cubicBezTo>
                    <a:pt x="991" y="4414"/>
                    <a:pt x="1837" y="1298"/>
                    <a:pt x="2222"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2" name="Google Shape;15722;p73"/>
            <p:cNvSpPr/>
            <p:nvPr/>
          </p:nvSpPr>
          <p:spPr>
            <a:xfrm>
              <a:off x="6599476" y="3085873"/>
              <a:ext cx="46516" cy="16124"/>
            </a:xfrm>
            <a:custGeom>
              <a:avLst/>
              <a:gdLst/>
              <a:ahLst/>
              <a:cxnLst/>
              <a:rect l="l" t="t" r="r" b="b"/>
              <a:pathLst>
                <a:path w="1780" h="617" extrusionOk="0">
                  <a:moveTo>
                    <a:pt x="0" y="1"/>
                  </a:moveTo>
                  <a:lnTo>
                    <a:pt x="0" y="414"/>
                  </a:lnTo>
                  <a:cubicBezTo>
                    <a:pt x="0" y="520"/>
                    <a:pt x="87" y="616"/>
                    <a:pt x="192" y="616"/>
                  </a:cubicBezTo>
                  <a:lnTo>
                    <a:pt x="1577" y="616"/>
                  </a:lnTo>
                  <a:cubicBezTo>
                    <a:pt x="1693" y="616"/>
                    <a:pt x="1779" y="520"/>
                    <a:pt x="1779" y="414"/>
                  </a:cubicBezTo>
                  <a:lnTo>
                    <a:pt x="1779" y="1"/>
                  </a:lnTo>
                  <a:cubicBezTo>
                    <a:pt x="1779" y="107"/>
                    <a:pt x="1693" y="203"/>
                    <a:pt x="1577" y="203"/>
                  </a:cubicBezTo>
                  <a:lnTo>
                    <a:pt x="192" y="203"/>
                  </a:lnTo>
                  <a:cubicBezTo>
                    <a:pt x="87" y="203"/>
                    <a:pt x="0" y="107"/>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3" name="Google Shape;15723;p73"/>
            <p:cNvSpPr/>
            <p:nvPr/>
          </p:nvSpPr>
          <p:spPr>
            <a:xfrm>
              <a:off x="6619834" y="3101971"/>
              <a:ext cx="58302" cy="146264"/>
            </a:xfrm>
            <a:custGeom>
              <a:avLst/>
              <a:gdLst/>
              <a:ahLst/>
              <a:cxnLst/>
              <a:rect l="l" t="t" r="r" b="b"/>
              <a:pathLst>
                <a:path w="2231" h="5597" extrusionOk="0">
                  <a:moveTo>
                    <a:pt x="0" y="0"/>
                  </a:moveTo>
                  <a:cubicBezTo>
                    <a:pt x="394" y="1298"/>
                    <a:pt x="1231" y="4424"/>
                    <a:pt x="683" y="5424"/>
                  </a:cubicBezTo>
                  <a:cubicBezTo>
                    <a:pt x="625" y="5529"/>
                    <a:pt x="510" y="5597"/>
                    <a:pt x="385" y="5597"/>
                  </a:cubicBezTo>
                  <a:lnTo>
                    <a:pt x="1375" y="5597"/>
                  </a:lnTo>
                  <a:cubicBezTo>
                    <a:pt x="1500" y="5597"/>
                    <a:pt x="1616" y="5529"/>
                    <a:pt x="1673" y="5424"/>
                  </a:cubicBezTo>
                  <a:cubicBezTo>
                    <a:pt x="2231" y="4414"/>
                    <a:pt x="1279" y="1298"/>
                    <a:pt x="846"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4" name="Google Shape;15724;p73"/>
            <p:cNvSpPr/>
            <p:nvPr/>
          </p:nvSpPr>
          <p:spPr>
            <a:xfrm>
              <a:off x="6604990" y="2918521"/>
              <a:ext cx="349313" cy="53807"/>
            </a:xfrm>
            <a:custGeom>
              <a:avLst/>
              <a:gdLst/>
              <a:ahLst/>
              <a:cxnLst/>
              <a:rect l="l" t="t" r="r" b="b"/>
              <a:pathLst>
                <a:path w="13367" h="2059" extrusionOk="0">
                  <a:moveTo>
                    <a:pt x="1" y="0"/>
                  </a:moveTo>
                  <a:cubicBezTo>
                    <a:pt x="1" y="933"/>
                    <a:pt x="3001" y="2058"/>
                    <a:pt x="6684" y="2058"/>
                  </a:cubicBezTo>
                  <a:cubicBezTo>
                    <a:pt x="10376" y="2058"/>
                    <a:pt x="13367" y="933"/>
                    <a:pt x="13367"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5" name="Google Shape;15725;p73"/>
            <p:cNvSpPr/>
            <p:nvPr/>
          </p:nvSpPr>
          <p:spPr>
            <a:xfrm>
              <a:off x="6717073"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6" name="Google Shape;15726;p73"/>
            <p:cNvSpPr/>
            <p:nvPr/>
          </p:nvSpPr>
          <p:spPr>
            <a:xfrm>
              <a:off x="6654250" y="3195447"/>
              <a:ext cx="62849" cy="52788"/>
            </a:xfrm>
            <a:custGeom>
              <a:avLst/>
              <a:gdLst/>
              <a:ahLst/>
              <a:cxnLst/>
              <a:rect l="l" t="t" r="r" b="b"/>
              <a:pathLst>
                <a:path w="2405" h="2020" extrusionOk="0">
                  <a:moveTo>
                    <a:pt x="1758" y="0"/>
                  </a:moveTo>
                  <a:cubicBezTo>
                    <a:pt x="1752" y="0"/>
                    <a:pt x="1747" y="0"/>
                    <a:pt x="1741" y="0"/>
                  </a:cubicBezTo>
                  <a:lnTo>
                    <a:pt x="654" y="0"/>
                  </a:lnTo>
                  <a:cubicBezTo>
                    <a:pt x="289" y="0"/>
                    <a:pt x="0" y="289"/>
                    <a:pt x="0" y="654"/>
                  </a:cubicBezTo>
                  <a:lnTo>
                    <a:pt x="0" y="2020"/>
                  </a:lnTo>
                  <a:lnTo>
                    <a:pt x="2404" y="2020"/>
                  </a:lnTo>
                  <a:lnTo>
                    <a:pt x="2404" y="654"/>
                  </a:lnTo>
                  <a:cubicBezTo>
                    <a:pt x="2404" y="295"/>
                    <a:pt x="2116"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7" name="Google Shape;15727;p73"/>
            <p:cNvSpPr/>
            <p:nvPr/>
          </p:nvSpPr>
          <p:spPr>
            <a:xfrm>
              <a:off x="6669825"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8" name="Google Shape;15728;p73"/>
            <p:cNvSpPr/>
            <p:nvPr/>
          </p:nvSpPr>
          <p:spPr>
            <a:xfrm>
              <a:off x="6732648" y="3195447"/>
              <a:ext cx="47274" cy="52552"/>
            </a:xfrm>
            <a:custGeom>
              <a:avLst/>
              <a:gdLst/>
              <a:ahLst/>
              <a:cxnLst/>
              <a:rect l="l" t="t" r="r" b="b"/>
              <a:pathLst>
                <a:path w="1809" h="2011" extrusionOk="0">
                  <a:moveTo>
                    <a:pt x="1" y="0"/>
                  </a:moveTo>
                  <a:cubicBezTo>
                    <a:pt x="337" y="29"/>
                    <a:pt x="606" y="318"/>
                    <a:pt x="606" y="654"/>
                  </a:cubicBezTo>
                  <a:lnTo>
                    <a:pt x="606" y="2010"/>
                  </a:lnTo>
                  <a:lnTo>
                    <a:pt x="1808" y="2010"/>
                  </a:lnTo>
                  <a:lnTo>
                    <a:pt x="1808" y="654"/>
                  </a:lnTo>
                  <a:cubicBezTo>
                    <a:pt x="1808" y="289"/>
                    <a:pt x="1510" y="0"/>
                    <a:pt x="114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9" name="Google Shape;15729;p73"/>
            <p:cNvSpPr/>
            <p:nvPr/>
          </p:nvSpPr>
          <p:spPr>
            <a:xfrm>
              <a:off x="6779634" y="3195447"/>
              <a:ext cx="62849" cy="52788"/>
            </a:xfrm>
            <a:custGeom>
              <a:avLst/>
              <a:gdLst/>
              <a:ahLst/>
              <a:cxnLst/>
              <a:rect l="l" t="t" r="r" b="b"/>
              <a:pathLst>
                <a:path w="2405" h="2020" extrusionOk="0">
                  <a:moveTo>
                    <a:pt x="1759" y="0"/>
                  </a:moveTo>
                  <a:cubicBezTo>
                    <a:pt x="1753" y="0"/>
                    <a:pt x="1747" y="0"/>
                    <a:pt x="1741" y="0"/>
                  </a:cubicBezTo>
                  <a:lnTo>
                    <a:pt x="655" y="0"/>
                  </a:lnTo>
                  <a:cubicBezTo>
                    <a:pt x="289" y="0"/>
                    <a:pt x="1" y="289"/>
                    <a:pt x="1" y="654"/>
                  </a:cubicBezTo>
                  <a:lnTo>
                    <a:pt x="1" y="2020"/>
                  </a:lnTo>
                  <a:lnTo>
                    <a:pt x="2405" y="2020"/>
                  </a:lnTo>
                  <a:lnTo>
                    <a:pt x="2405" y="654"/>
                  </a:lnTo>
                  <a:cubicBezTo>
                    <a:pt x="2405" y="295"/>
                    <a:pt x="2116" y="0"/>
                    <a:pt x="1759"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0" name="Google Shape;15730;p73"/>
            <p:cNvSpPr/>
            <p:nvPr/>
          </p:nvSpPr>
          <p:spPr>
            <a:xfrm>
              <a:off x="6842221" y="3195447"/>
              <a:ext cx="62849" cy="52788"/>
            </a:xfrm>
            <a:custGeom>
              <a:avLst/>
              <a:gdLst/>
              <a:ahLst/>
              <a:cxnLst/>
              <a:rect l="l" t="t" r="r" b="b"/>
              <a:pathLst>
                <a:path w="2405" h="2020" extrusionOk="0">
                  <a:moveTo>
                    <a:pt x="1758" y="0"/>
                  </a:moveTo>
                  <a:cubicBezTo>
                    <a:pt x="1752" y="0"/>
                    <a:pt x="1746" y="0"/>
                    <a:pt x="1741" y="0"/>
                  </a:cubicBezTo>
                  <a:lnTo>
                    <a:pt x="664" y="0"/>
                  </a:lnTo>
                  <a:cubicBezTo>
                    <a:pt x="298" y="0"/>
                    <a:pt x="0" y="289"/>
                    <a:pt x="0" y="654"/>
                  </a:cubicBezTo>
                  <a:lnTo>
                    <a:pt x="0" y="2020"/>
                  </a:lnTo>
                  <a:lnTo>
                    <a:pt x="2404" y="2020"/>
                  </a:lnTo>
                  <a:lnTo>
                    <a:pt x="2404" y="654"/>
                  </a:lnTo>
                  <a:cubicBezTo>
                    <a:pt x="2404" y="295"/>
                    <a:pt x="2115" y="0"/>
                    <a:pt x="1758" y="0"/>
                  </a:cubicBezTo>
                  <a:close/>
                </a:path>
              </a:pathLst>
            </a:custGeom>
            <a:solidFill>
              <a:srgbClr val="4C65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1" name="Google Shape;15731;p73"/>
            <p:cNvSpPr/>
            <p:nvPr/>
          </p:nvSpPr>
          <p:spPr>
            <a:xfrm>
              <a:off x="6795235" y="3195447"/>
              <a:ext cx="47248" cy="52552"/>
            </a:xfrm>
            <a:custGeom>
              <a:avLst/>
              <a:gdLst/>
              <a:ahLst/>
              <a:cxnLst/>
              <a:rect l="l" t="t" r="r" b="b"/>
              <a:pathLst>
                <a:path w="1808" h="2011" extrusionOk="0">
                  <a:moveTo>
                    <a:pt x="0" y="0"/>
                  </a:moveTo>
                  <a:cubicBezTo>
                    <a:pt x="337" y="29"/>
                    <a:pt x="606" y="318"/>
                    <a:pt x="606" y="654"/>
                  </a:cubicBezTo>
                  <a:lnTo>
                    <a:pt x="606" y="2010"/>
                  </a:lnTo>
                  <a:lnTo>
                    <a:pt x="1808" y="2010"/>
                  </a:lnTo>
                  <a:lnTo>
                    <a:pt x="1808" y="654"/>
                  </a:lnTo>
                  <a:cubicBezTo>
                    <a:pt x="1808" y="289"/>
                    <a:pt x="1510" y="0"/>
                    <a:pt x="1144"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2" name="Google Shape;15732;p73"/>
            <p:cNvSpPr/>
            <p:nvPr/>
          </p:nvSpPr>
          <p:spPr>
            <a:xfrm>
              <a:off x="6858057" y="3195447"/>
              <a:ext cx="47012" cy="52552"/>
            </a:xfrm>
            <a:custGeom>
              <a:avLst/>
              <a:gdLst/>
              <a:ahLst/>
              <a:cxnLst/>
              <a:rect l="l" t="t" r="r" b="b"/>
              <a:pathLst>
                <a:path w="1799" h="2011" extrusionOk="0">
                  <a:moveTo>
                    <a:pt x="0" y="0"/>
                  </a:moveTo>
                  <a:cubicBezTo>
                    <a:pt x="337" y="29"/>
                    <a:pt x="596" y="318"/>
                    <a:pt x="596" y="654"/>
                  </a:cubicBezTo>
                  <a:lnTo>
                    <a:pt x="596" y="2010"/>
                  </a:lnTo>
                  <a:lnTo>
                    <a:pt x="1798" y="2010"/>
                  </a:lnTo>
                  <a:lnTo>
                    <a:pt x="1798" y="654"/>
                  </a:lnTo>
                  <a:cubicBezTo>
                    <a:pt x="1798" y="289"/>
                    <a:pt x="1500" y="0"/>
                    <a:pt x="1135" y="0"/>
                  </a:cubicBezTo>
                  <a:close/>
                </a:path>
              </a:pathLst>
            </a:custGeom>
            <a:solidFill>
              <a:srgbClr val="47607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33" name="Google Shape;15733;p73"/>
          <p:cNvGrpSpPr/>
          <p:nvPr/>
        </p:nvGrpSpPr>
        <p:grpSpPr>
          <a:xfrm>
            <a:off x="5290499" y="2481533"/>
            <a:ext cx="360628" cy="247292"/>
            <a:chOff x="5290499" y="2481533"/>
            <a:chExt cx="360628" cy="247292"/>
          </a:xfrm>
        </p:grpSpPr>
        <p:sp>
          <p:nvSpPr>
            <p:cNvPr id="15734" name="Google Shape;15734;p73"/>
            <p:cNvSpPr/>
            <p:nvPr/>
          </p:nvSpPr>
          <p:spPr>
            <a:xfrm>
              <a:off x="5540013" y="2624008"/>
              <a:ext cx="76673" cy="48763"/>
            </a:xfrm>
            <a:custGeom>
              <a:avLst/>
              <a:gdLst/>
              <a:ahLst/>
              <a:cxnLst/>
              <a:rect l="l" t="t" r="r" b="b"/>
              <a:pathLst>
                <a:path w="2934" h="1866" extrusionOk="0">
                  <a:moveTo>
                    <a:pt x="1" y="0"/>
                  </a:moveTo>
                  <a:lnTo>
                    <a:pt x="1" y="1866"/>
                  </a:lnTo>
                  <a:lnTo>
                    <a:pt x="2934" y="1866"/>
                  </a:lnTo>
                  <a:lnTo>
                    <a:pt x="2934" y="0"/>
                  </a:ln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5" name="Google Shape;15735;p73"/>
            <p:cNvSpPr/>
            <p:nvPr/>
          </p:nvSpPr>
          <p:spPr>
            <a:xfrm>
              <a:off x="5540013" y="2648389"/>
              <a:ext cx="76673" cy="24382"/>
            </a:xfrm>
            <a:custGeom>
              <a:avLst/>
              <a:gdLst/>
              <a:ahLst/>
              <a:cxnLst/>
              <a:rect l="l" t="t" r="r" b="b"/>
              <a:pathLst>
                <a:path w="2934" h="933" extrusionOk="0">
                  <a:moveTo>
                    <a:pt x="1" y="0"/>
                  </a:moveTo>
                  <a:lnTo>
                    <a:pt x="1" y="933"/>
                  </a:lnTo>
                  <a:lnTo>
                    <a:pt x="2934" y="933"/>
                  </a:lnTo>
                  <a:lnTo>
                    <a:pt x="2934" y="0"/>
                  </a:ln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6" name="Google Shape;15736;p73"/>
            <p:cNvSpPr/>
            <p:nvPr/>
          </p:nvSpPr>
          <p:spPr>
            <a:xfrm>
              <a:off x="5597582" y="2591290"/>
              <a:ext cx="53545" cy="114121"/>
            </a:xfrm>
            <a:custGeom>
              <a:avLst/>
              <a:gdLst/>
              <a:ahLst/>
              <a:cxnLst/>
              <a:rect l="l" t="t" r="r" b="b"/>
              <a:pathLst>
                <a:path w="2049" h="4367" extrusionOk="0">
                  <a:moveTo>
                    <a:pt x="1827" y="1"/>
                  </a:moveTo>
                  <a:cubicBezTo>
                    <a:pt x="1805" y="1"/>
                    <a:pt x="1782" y="4"/>
                    <a:pt x="1760" y="12"/>
                  </a:cubicBezTo>
                  <a:lnTo>
                    <a:pt x="164" y="445"/>
                  </a:lnTo>
                  <a:cubicBezTo>
                    <a:pt x="67" y="474"/>
                    <a:pt x="0" y="560"/>
                    <a:pt x="0" y="666"/>
                  </a:cubicBezTo>
                  <a:lnTo>
                    <a:pt x="0" y="3705"/>
                  </a:lnTo>
                  <a:cubicBezTo>
                    <a:pt x="0" y="3801"/>
                    <a:pt x="67" y="3887"/>
                    <a:pt x="164" y="3916"/>
                  </a:cubicBezTo>
                  <a:lnTo>
                    <a:pt x="1760" y="4358"/>
                  </a:lnTo>
                  <a:cubicBezTo>
                    <a:pt x="1780" y="4364"/>
                    <a:pt x="1800" y="4366"/>
                    <a:pt x="1819" y="4366"/>
                  </a:cubicBezTo>
                  <a:cubicBezTo>
                    <a:pt x="1939" y="4366"/>
                    <a:pt x="2040" y="4270"/>
                    <a:pt x="2048" y="4137"/>
                  </a:cubicBezTo>
                  <a:lnTo>
                    <a:pt x="2048" y="224"/>
                  </a:lnTo>
                  <a:cubicBezTo>
                    <a:pt x="2048" y="102"/>
                    <a:pt x="1946" y="1"/>
                    <a:pt x="182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7" name="Google Shape;15737;p73"/>
            <p:cNvSpPr/>
            <p:nvPr/>
          </p:nvSpPr>
          <p:spPr>
            <a:xfrm>
              <a:off x="5317886" y="2567980"/>
              <a:ext cx="246037" cy="160584"/>
            </a:xfrm>
            <a:custGeom>
              <a:avLst/>
              <a:gdLst/>
              <a:ahLst/>
              <a:cxnLst/>
              <a:rect l="l" t="t" r="r" b="b"/>
              <a:pathLst>
                <a:path w="9415" h="6145" extrusionOk="0">
                  <a:moveTo>
                    <a:pt x="318" y="0"/>
                  </a:moveTo>
                  <a:cubicBezTo>
                    <a:pt x="145" y="0"/>
                    <a:pt x="0" y="144"/>
                    <a:pt x="0" y="317"/>
                  </a:cubicBezTo>
                  <a:lnTo>
                    <a:pt x="0" y="5827"/>
                  </a:lnTo>
                  <a:cubicBezTo>
                    <a:pt x="0" y="6001"/>
                    <a:pt x="145" y="6145"/>
                    <a:pt x="318" y="6145"/>
                  </a:cubicBezTo>
                  <a:lnTo>
                    <a:pt x="9097" y="6145"/>
                  </a:lnTo>
                  <a:cubicBezTo>
                    <a:pt x="9270" y="6145"/>
                    <a:pt x="9414" y="6001"/>
                    <a:pt x="9414" y="5827"/>
                  </a:cubicBezTo>
                  <a:lnTo>
                    <a:pt x="9414" y="317"/>
                  </a:lnTo>
                  <a:cubicBezTo>
                    <a:pt x="9414" y="144"/>
                    <a:pt x="9270" y="0"/>
                    <a:pt x="9097"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8" name="Google Shape;15738;p73"/>
            <p:cNvSpPr/>
            <p:nvPr/>
          </p:nvSpPr>
          <p:spPr>
            <a:xfrm>
              <a:off x="5317886" y="2567980"/>
              <a:ext cx="246037" cy="160846"/>
            </a:xfrm>
            <a:custGeom>
              <a:avLst/>
              <a:gdLst/>
              <a:ahLst/>
              <a:cxnLst/>
              <a:rect l="l" t="t" r="r" b="b"/>
              <a:pathLst>
                <a:path w="9415" h="6155" extrusionOk="0">
                  <a:moveTo>
                    <a:pt x="7645" y="0"/>
                  </a:moveTo>
                  <a:cubicBezTo>
                    <a:pt x="7818" y="0"/>
                    <a:pt x="7962" y="144"/>
                    <a:pt x="7962" y="317"/>
                  </a:cubicBezTo>
                  <a:lnTo>
                    <a:pt x="7962" y="5308"/>
                  </a:lnTo>
                  <a:cubicBezTo>
                    <a:pt x="7962" y="5539"/>
                    <a:pt x="7770" y="5731"/>
                    <a:pt x="7530" y="5731"/>
                  </a:cubicBezTo>
                  <a:lnTo>
                    <a:pt x="308" y="5731"/>
                  </a:lnTo>
                  <a:cubicBezTo>
                    <a:pt x="154" y="5731"/>
                    <a:pt x="29" y="5625"/>
                    <a:pt x="0" y="5472"/>
                  </a:cubicBezTo>
                  <a:lnTo>
                    <a:pt x="0" y="5837"/>
                  </a:lnTo>
                  <a:cubicBezTo>
                    <a:pt x="0" y="6010"/>
                    <a:pt x="145" y="6154"/>
                    <a:pt x="318" y="6154"/>
                  </a:cubicBezTo>
                  <a:lnTo>
                    <a:pt x="9088" y="6154"/>
                  </a:lnTo>
                  <a:cubicBezTo>
                    <a:pt x="9270" y="6154"/>
                    <a:pt x="9405" y="6010"/>
                    <a:pt x="9405" y="5837"/>
                  </a:cubicBezTo>
                  <a:lnTo>
                    <a:pt x="9405" y="317"/>
                  </a:lnTo>
                  <a:cubicBezTo>
                    <a:pt x="9405" y="308"/>
                    <a:pt x="9414" y="298"/>
                    <a:pt x="9414" y="289"/>
                  </a:cubicBezTo>
                  <a:cubicBezTo>
                    <a:pt x="9395" y="125"/>
                    <a:pt x="9261" y="0"/>
                    <a:pt x="9097"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9" name="Google Shape;15739;p73"/>
            <p:cNvSpPr/>
            <p:nvPr/>
          </p:nvSpPr>
          <p:spPr>
            <a:xfrm>
              <a:off x="5290499" y="2481533"/>
              <a:ext cx="146760" cy="147021"/>
            </a:xfrm>
            <a:custGeom>
              <a:avLst/>
              <a:gdLst/>
              <a:ahLst/>
              <a:cxnLst/>
              <a:rect l="l" t="t" r="r" b="b"/>
              <a:pathLst>
                <a:path w="5616" h="5626" extrusionOk="0">
                  <a:moveTo>
                    <a:pt x="2808" y="0"/>
                  </a:moveTo>
                  <a:cubicBezTo>
                    <a:pt x="1250" y="0"/>
                    <a:pt x="0" y="1260"/>
                    <a:pt x="0" y="2818"/>
                  </a:cubicBezTo>
                  <a:cubicBezTo>
                    <a:pt x="0" y="4366"/>
                    <a:pt x="1250" y="5626"/>
                    <a:pt x="2808" y="5626"/>
                  </a:cubicBezTo>
                  <a:cubicBezTo>
                    <a:pt x="4356" y="5626"/>
                    <a:pt x="5616" y="4366"/>
                    <a:pt x="5616" y="2818"/>
                  </a:cubicBezTo>
                  <a:cubicBezTo>
                    <a:pt x="5616" y="1260"/>
                    <a:pt x="4356" y="0"/>
                    <a:pt x="2808"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0" name="Google Shape;15740;p73"/>
            <p:cNvSpPr/>
            <p:nvPr/>
          </p:nvSpPr>
          <p:spPr>
            <a:xfrm>
              <a:off x="5311850" y="2503145"/>
              <a:ext cx="132701" cy="125279"/>
            </a:xfrm>
            <a:custGeom>
              <a:avLst/>
              <a:gdLst/>
              <a:ahLst/>
              <a:cxnLst/>
              <a:rect l="l" t="t" r="r" b="b"/>
              <a:pathLst>
                <a:path w="5078" h="4794" extrusionOk="0">
                  <a:moveTo>
                    <a:pt x="3982" y="0"/>
                  </a:moveTo>
                  <a:lnTo>
                    <a:pt x="1" y="3972"/>
                  </a:lnTo>
                  <a:cubicBezTo>
                    <a:pt x="549" y="4520"/>
                    <a:pt x="1268" y="4794"/>
                    <a:pt x="1986" y="4794"/>
                  </a:cubicBezTo>
                  <a:cubicBezTo>
                    <a:pt x="2705" y="4794"/>
                    <a:pt x="3424" y="4520"/>
                    <a:pt x="3972" y="3972"/>
                  </a:cubicBezTo>
                  <a:cubicBezTo>
                    <a:pt x="5078" y="2875"/>
                    <a:pt x="5078" y="1096"/>
                    <a:pt x="3982" y="0"/>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1" name="Google Shape;15741;p73"/>
            <p:cNvSpPr/>
            <p:nvPr/>
          </p:nvSpPr>
          <p:spPr>
            <a:xfrm>
              <a:off x="5476693" y="2650401"/>
              <a:ext cx="53807" cy="53781"/>
            </a:xfrm>
            <a:custGeom>
              <a:avLst/>
              <a:gdLst/>
              <a:ahLst/>
              <a:cxnLst/>
              <a:rect l="l" t="t" r="r" b="b"/>
              <a:pathLst>
                <a:path w="2059" h="2058" extrusionOk="0">
                  <a:moveTo>
                    <a:pt x="97" y="0"/>
                  </a:moveTo>
                  <a:cubicBezTo>
                    <a:pt x="39" y="0"/>
                    <a:pt x="1" y="39"/>
                    <a:pt x="1" y="96"/>
                  </a:cubicBezTo>
                  <a:lnTo>
                    <a:pt x="1" y="1962"/>
                  </a:lnTo>
                  <a:cubicBezTo>
                    <a:pt x="1" y="2010"/>
                    <a:pt x="39" y="2058"/>
                    <a:pt x="97" y="2058"/>
                  </a:cubicBezTo>
                  <a:lnTo>
                    <a:pt x="1962" y="2058"/>
                  </a:lnTo>
                  <a:cubicBezTo>
                    <a:pt x="2010" y="2058"/>
                    <a:pt x="2059" y="2010"/>
                    <a:pt x="2059" y="1962"/>
                  </a:cubicBezTo>
                  <a:lnTo>
                    <a:pt x="2059" y="96"/>
                  </a:lnTo>
                  <a:cubicBezTo>
                    <a:pt x="2059" y="39"/>
                    <a:pt x="2010" y="0"/>
                    <a:pt x="1962" y="0"/>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2" name="Google Shape;15742;p73"/>
            <p:cNvSpPr/>
            <p:nvPr/>
          </p:nvSpPr>
          <p:spPr>
            <a:xfrm>
              <a:off x="5330953" y="2530401"/>
              <a:ext cx="57570" cy="49155"/>
            </a:xfrm>
            <a:custGeom>
              <a:avLst/>
              <a:gdLst/>
              <a:ahLst/>
              <a:cxnLst/>
              <a:rect l="l" t="t" r="r" b="b"/>
              <a:pathLst>
                <a:path w="2203" h="1881" extrusionOk="0">
                  <a:moveTo>
                    <a:pt x="1251" y="0"/>
                  </a:moveTo>
                  <a:cubicBezTo>
                    <a:pt x="1020" y="0"/>
                    <a:pt x="786" y="85"/>
                    <a:pt x="597" y="275"/>
                  </a:cubicBezTo>
                  <a:cubicBezTo>
                    <a:pt x="0" y="871"/>
                    <a:pt x="424" y="1880"/>
                    <a:pt x="1260" y="1880"/>
                  </a:cubicBezTo>
                  <a:cubicBezTo>
                    <a:pt x="1779" y="1880"/>
                    <a:pt x="2202" y="1467"/>
                    <a:pt x="2202" y="948"/>
                  </a:cubicBezTo>
                  <a:cubicBezTo>
                    <a:pt x="2202" y="375"/>
                    <a:pt x="1735" y="0"/>
                    <a:pt x="1251"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3" name="Google Shape;15743;p73"/>
            <p:cNvSpPr/>
            <p:nvPr/>
          </p:nvSpPr>
          <p:spPr>
            <a:xfrm>
              <a:off x="5456598" y="2498624"/>
              <a:ext cx="112866" cy="112840"/>
            </a:xfrm>
            <a:custGeom>
              <a:avLst/>
              <a:gdLst/>
              <a:ahLst/>
              <a:cxnLst/>
              <a:rect l="l" t="t" r="r" b="b"/>
              <a:pathLst>
                <a:path w="4319" h="4318" extrusionOk="0">
                  <a:moveTo>
                    <a:pt x="2164" y="0"/>
                  </a:moveTo>
                  <a:cubicBezTo>
                    <a:pt x="972" y="0"/>
                    <a:pt x="0" y="971"/>
                    <a:pt x="0" y="2164"/>
                  </a:cubicBezTo>
                  <a:cubicBezTo>
                    <a:pt x="0" y="3356"/>
                    <a:pt x="972" y="4318"/>
                    <a:pt x="2164" y="4318"/>
                  </a:cubicBezTo>
                  <a:cubicBezTo>
                    <a:pt x="3356" y="4318"/>
                    <a:pt x="4318" y="3356"/>
                    <a:pt x="4318" y="2164"/>
                  </a:cubicBezTo>
                  <a:cubicBezTo>
                    <a:pt x="4318" y="971"/>
                    <a:pt x="3356" y="0"/>
                    <a:pt x="2164"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4" name="Google Shape;15744;p73"/>
            <p:cNvSpPr/>
            <p:nvPr/>
          </p:nvSpPr>
          <p:spPr>
            <a:xfrm>
              <a:off x="5473427" y="2515192"/>
              <a:ext cx="101551" cy="96272"/>
            </a:xfrm>
            <a:custGeom>
              <a:avLst/>
              <a:gdLst/>
              <a:ahLst/>
              <a:cxnLst/>
              <a:rect l="l" t="t" r="r" b="b"/>
              <a:pathLst>
                <a:path w="3886" h="3684" extrusionOk="0">
                  <a:moveTo>
                    <a:pt x="3049" y="1"/>
                  </a:moveTo>
                  <a:lnTo>
                    <a:pt x="1" y="3049"/>
                  </a:lnTo>
                  <a:cubicBezTo>
                    <a:pt x="419" y="3472"/>
                    <a:pt x="970" y="3684"/>
                    <a:pt x="1521" y="3684"/>
                  </a:cubicBezTo>
                  <a:cubicBezTo>
                    <a:pt x="2073" y="3684"/>
                    <a:pt x="2626" y="3472"/>
                    <a:pt x="3049" y="3049"/>
                  </a:cubicBezTo>
                  <a:cubicBezTo>
                    <a:pt x="3886" y="2203"/>
                    <a:pt x="3886" y="847"/>
                    <a:pt x="3049" y="1"/>
                  </a:cubicBezTo>
                  <a:close/>
                </a:path>
              </a:pathLst>
            </a:custGeom>
            <a:solidFill>
              <a:srgbClr val="27415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5" name="Google Shape;15745;p73"/>
            <p:cNvSpPr/>
            <p:nvPr/>
          </p:nvSpPr>
          <p:spPr>
            <a:xfrm>
              <a:off x="5493026" y="2539992"/>
              <a:ext cx="35200" cy="30261"/>
            </a:xfrm>
            <a:custGeom>
              <a:avLst/>
              <a:gdLst/>
              <a:ahLst/>
              <a:cxnLst/>
              <a:rect l="l" t="t" r="r" b="b"/>
              <a:pathLst>
                <a:path w="1347" h="1158" extrusionOk="0">
                  <a:moveTo>
                    <a:pt x="761" y="1"/>
                  </a:moveTo>
                  <a:cubicBezTo>
                    <a:pt x="619" y="1"/>
                    <a:pt x="474" y="52"/>
                    <a:pt x="357" y="167"/>
                  </a:cubicBezTo>
                  <a:cubicBezTo>
                    <a:pt x="1" y="533"/>
                    <a:pt x="251" y="1158"/>
                    <a:pt x="770" y="1158"/>
                  </a:cubicBezTo>
                  <a:cubicBezTo>
                    <a:pt x="1087" y="1148"/>
                    <a:pt x="1347" y="898"/>
                    <a:pt x="1347" y="581"/>
                  </a:cubicBezTo>
                  <a:cubicBezTo>
                    <a:pt x="1347" y="229"/>
                    <a:pt x="1060" y="1"/>
                    <a:pt x="761"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6" name="Google Shape;15746;p73"/>
            <p:cNvSpPr/>
            <p:nvPr/>
          </p:nvSpPr>
          <p:spPr>
            <a:xfrm>
              <a:off x="5384890" y="2509782"/>
              <a:ext cx="26603" cy="22160"/>
            </a:xfrm>
            <a:custGeom>
              <a:avLst/>
              <a:gdLst/>
              <a:ahLst/>
              <a:cxnLst/>
              <a:rect l="l" t="t" r="r" b="b"/>
              <a:pathLst>
                <a:path w="1018" h="848" extrusionOk="0">
                  <a:moveTo>
                    <a:pt x="718" y="0"/>
                  </a:moveTo>
                  <a:cubicBezTo>
                    <a:pt x="669" y="0"/>
                    <a:pt x="618" y="19"/>
                    <a:pt x="571" y="63"/>
                  </a:cubicBezTo>
                  <a:lnTo>
                    <a:pt x="148" y="487"/>
                  </a:lnTo>
                  <a:cubicBezTo>
                    <a:pt x="0" y="642"/>
                    <a:pt x="136" y="848"/>
                    <a:pt x="299" y="848"/>
                  </a:cubicBezTo>
                  <a:cubicBezTo>
                    <a:pt x="348" y="848"/>
                    <a:pt x="399" y="829"/>
                    <a:pt x="446" y="785"/>
                  </a:cubicBezTo>
                  <a:lnTo>
                    <a:pt x="869" y="362"/>
                  </a:lnTo>
                  <a:cubicBezTo>
                    <a:pt x="1017" y="206"/>
                    <a:pt x="881" y="0"/>
                    <a:pt x="7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7" name="Google Shape;15747;p73"/>
            <p:cNvSpPr/>
            <p:nvPr/>
          </p:nvSpPr>
          <p:spPr>
            <a:xfrm>
              <a:off x="5316109" y="2578276"/>
              <a:ext cx="26760" cy="22134"/>
            </a:xfrm>
            <a:custGeom>
              <a:avLst/>
              <a:gdLst/>
              <a:ahLst/>
              <a:cxnLst/>
              <a:rect l="l" t="t" r="r" b="b"/>
              <a:pathLst>
                <a:path w="1024" h="847" extrusionOk="0">
                  <a:moveTo>
                    <a:pt x="724" y="0"/>
                  </a:moveTo>
                  <a:cubicBezTo>
                    <a:pt x="675" y="0"/>
                    <a:pt x="623" y="20"/>
                    <a:pt x="578" y="68"/>
                  </a:cubicBezTo>
                  <a:lnTo>
                    <a:pt x="155" y="491"/>
                  </a:lnTo>
                  <a:cubicBezTo>
                    <a:pt x="1" y="638"/>
                    <a:pt x="138" y="847"/>
                    <a:pt x="302" y="847"/>
                  </a:cubicBezTo>
                  <a:cubicBezTo>
                    <a:pt x="353" y="847"/>
                    <a:pt x="405" y="827"/>
                    <a:pt x="453" y="779"/>
                  </a:cubicBezTo>
                  <a:lnTo>
                    <a:pt x="876" y="356"/>
                  </a:lnTo>
                  <a:cubicBezTo>
                    <a:pt x="1023" y="209"/>
                    <a:pt x="884" y="0"/>
                    <a:pt x="72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8" name="Google Shape;15748;p73"/>
            <p:cNvSpPr/>
            <p:nvPr/>
          </p:nvSpPr>
          <p:spPr>
            <a:xfrm>
              <a:off x="5384916" y="2578276"/>
              <a:ext cx="26551" cy="22134"/>
            </a:xfrm>
            <a:custGeom>
              <a:avLst/>
              <a:gdLst/>
              <a:ahLst/>
              <a:cxnLst/>
              <a:rect l="l" t="t" r="r" b="b"/>
              <a:pathLst>
                <a:path w="1016" h="847" extrusionOk="0">
                  <a:moveTo>
                    <a:pt x="296" y="0"/>
                  </a:moveTo>
                  <a:cubicBezTo>
                    <a:pt x="134" y="0"/>
                    <a:pt x="0" y="209"/>
                    <a:pt x="147" y="356"/>
                  </a:cubicBezTo>
                  <a:lnTo>
                    <a:pt x="570" y="779"/>
                  </a:lnTo>
                  <a:cubicBezTo>
                    <a:pt x="618" y="827"/>
                    <a:pt x="670" y="847"/>
                    <a:pt x="720" y="847"/>
                  </a:cubicBezTo>
                  <a:cubicBezTo>
                    <a:pt x="881" y="847"/>
                    <a:pt x="1015" y="638"/>
                    <a:pt x="868" y="491"/>
                  </a:cubicBezTo>
                  <a:lnTo>
                    <a:pt x="445" y="68"/>
                  </a:lnTo>
                  <a:cubicBezTo>
                    <a:pt x="398" y="20"/>
                    <a:pt x="345" y="0"/>
                    <a:pt x="2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9" name="Google Shape;15749;p73"/>
            <p:cNvSpPr/>
            <p:nvPr/>
          </p:nvSpPr>
          <p:spPr>
            <a:xfrm>
              <a:off x="5316083" y="2509782"/>
              <a:ext cx="26786" cy="22160"/>
            </a:xfrm>
            <a:custGeom>
              <a:avLst/>
              <a:gdLst/>
              <a:ahLst/>
              <a:cxnLst/>
              <a:rect l="l" t="t" r="r" b="b"/>
              <a:pathLst>
                <a:path w="1025" h="848" extrusionOk="0">
                  <a:moveTo>
                    <a:pt x="306" y="0"/>
                  </a:moveTo>
                  <a:cubicBezTo>
                    <a:pt x="141" y="0"/>
                    <a:pt x="1" y="206"/>
                    <a:pt x="156" y="362"/>
                  </a:cubicBezTo>
                  <a:lnTo>
                    <a:pt x="579" y="785"/>
                  </a:lnTo>
                  <a:cubicBezTo>
                    <a:pt x="624" y="829"/>
                    <a:pt x="674" y="848"/>
                    <a:pt x="722" y="848"/>
                  </a:cubicBezTo>
                  <a:cubicBezTo>
                    <a:pt x="883" y="848"/>
                    <a:pt x="1025" y="642"/>
                    <a:pt x="877" y="487"/>
                  </a:cubicBezTo>
                  <a:lnTo>
                    <a:pt x="454" y="63"/>
                  </a:lnTo>
                  <a:cubicBezTo>
                    <a:pt x="407" y="19"/>
                    <a:pt x="355" y="0"/>
                    <a:pt x="3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0" name="Google Shape;15750;p73"/>
            <p:cNvSpPr/>
            <p:nvPr/>
          </p:nvSpPr>
          <p:spPr>
            <a:xfrm>
              <a:off x="5528802" y="2520340"/>
              <a:ext cx="21324" cy="17012"/>
            </a:xfrm>
            <a:custGeom>
              <a:avLst/>
              <a:gdLst/>
              <a:ahLst/>
              <a:cxnLst/>
              <a:rect l="l" t="t" r="r" b="b"/>
              <a:pathLst>
                <a:path w="816" h="651" extrusionOk="0">
                  <a:moveTo>
                    <a:pt x="515" y="0"/>
                  </a:moveTo>
                  <a:cubicBezTo>
                    <a:pt x="467" y="0"/>
                    <a:pt x="417" y="19"/>
                    <a:pt x="372" y="63"/>
                  </a:cubicBezTo>
                  <a:lnTo>
                    <a:pt x="141" y="294"/>
                  </a:lnTo>
                  <a:cubicBezTo>
                    <a:pt x="0" y="417"/>
                    <a:pt x="90" y="650"/>
                    <a:pt x="275" y="650"/>
                  </a:cubicBezTo>
                  <a:cubicBezTo>
                    <a:pt x="278" y="650"/>
                    <a:pt x="282" y="650"/>
                    <a:pt x="286" y="650"/>
                  </a:cubicBezTo>
                  <a:cubicBezTo>
                    <a:pt x="343" y="650"/>
                    <a:pt x="392" y="631"/>
                    <a:pt x="440" y="592"/>
                  </a:cubicBezTo>
                  <a:lnTo>
                    <a:pt x="661" y="361"/>
                  </a:lnTo>
                  <a:cubicBezTo>
                    <a:pt x="816" y="206"/>
                    <a:pt x="676" y="0"/>
                    <a:pt x="51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1" name="Google Shape;15751;p73"/>
            <p:cNvSpPr/>
            <p:nvPr/>
          </p:nvSpPr>
          <p:spPr>
            <a:xfrm>
              <a:off x="5476119" y="2572736"/>
              <a:ext cx="21533" cy="17117"/>
            </a:xfrm>
            <a:custGeom>
              <a:avLst/>
              <a:gdLst/>
              <a:ahLst/>
              <a:cxnLst/>
              <a:rect l="l" t="t" r="r" b="b"/>
              <a:pathLst>
                <a:path w="824" h="655" extrusionOk="0">
                  <a:moveTo>
                    <a:pt x="524" y="1"/>
                  </a:moveTo>
                  <a:cubicBezTo>
                    <a:pt x="475" y="1"/>
                    <a:pt x="424" y="21"/>
                    <a:pt x="379" y="68"/>
                  </a:cubicBezTo>
                  <a:lnTo>
                    <a:pt x="148" y="299"/>
                  </a:lnTo>
                  <a:cubicBezTo>
                    <a:pt x="1" y="446"/>
                    <a:pt x="135" y="655"/>
                    <a:pt x="296" y="655"/>
                  </a:cubicBezTo>
                  <a:cubicBezTo>
                    <a:pt x="346" y="655"/>
                    <a:pt x="398" y="635"/>
                    <a:pt x="446" y="587"/>
                  </a:cubicBezTo>
                  <a:lnTo>
                    <a:pt x="677" y="357"/>
                  </a:lnTo>
                  <a:cubicBezTo>
                    <a:pt x="824" y="210"/>
                    <a:pt x="684" y="1"/>
                    <a:pt x="5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2" name="Google Shape;15752;p73"/>
            <p:cNvSpPr/>
            <p:nvPr/>
          </p:nvSpPr>
          <p:spPr>
            <a:xfrm>
              <a:off x="5528462" y="2572736"/>
              <a:ext cx="21664" cy="17117"/>
            </a:xfrm>
            <a:custGeom>
              <a:avLst/>
              <a:gdLst/>
              <a:ahLst/>
              <a:cxnLst/>
              <a:rect l="l" t="t" r="r" b="b"/>
              <a:pathLst>
                <a:path w="829" h="655" extrusionOk="0">
                  <a:moveTo>
                    <a:pt x="302" y="1"/>
                  </a:moveTo>
                  <a:cubicBezTo>
                    <a:pt x="138" y="1"/>
                    <a:pt x="0" y="210"/>
                    <a:pt x="154" y="357"/>
                  </a:cubicBezTo>
                  <a:lnTo>
                    <a:pt x="385" y="587"/>
                  </a:lnTo>
                  <a:cubicBezTo>
                    <a:pt x="431" y="635"/>
                    <a:pt x="482" y="655"/>
                    <a:pt x="531" y="655"/>
                  </a:cubicBezTo>
                  <a:cubicBezTo>
                    <a:pt x="690" y="655"/>
                    <a:pt x="828" y="446"/>
                    <a:pt x="674" y="299"/>
                  </a:cubicBezTo>
                  <a:lnTo>
                    <a:pt x="453" y="68"/>
                  </a:lnTo>
                  <a:cubicBezTo>
                    <a:pt x="405" y="21"/>
                    <a:pt x="352" y="1"/>
                    <a:pt x="3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3" name="Google Shape;15753;p73"/>
            <p:cNvSpPr/>
            <p:nvPr/>
          </p:nvSpPr>
          <p:spPr>
            <a:xfrm>
              <a:off x="5476092" y="2520340"/>
              <a:ext cx="21612" cy="17117"/>
            </a:xfrm>
            <a:custGeom>
              <a:avLst/>
              <a:gdLst/>
              <a:ahLst/>
              <a:cxnLst/>
              <a:rect l="l" t="t" r="r" b="b"/>
              <a:pathLst>
                <a:path w="827" h="655" extrusionOk="0">
                  <a:moveTo>
                    <a:pt x="300" y="0"/>
                  </a:moveTo>
                  <a:cubicBezTo>
                    <a:pt x="137" y="0"/>
                    <a:pt x="1" y="206"/>
                    <a:pt x="149" y="361"/>
                  </a:cubicBezTo>
                  <a:lnTo>
                    <a:pt x="380" y="592"/>
                  </a:lnTo>
                  <a:cubicBezTo>
                    <a:pt x="425" y="636"/>
                    <a:pt x="476" y="654"/>
                    <a:pt x="524" y="654"/>
                  </a:cubicBezTo>
                  <a:cubicBezTo>
                    <a:pt x="688" y="654"/>
                    <a:pt x="826" y="443"/>
                    <a:pt x="678" y="294"/>
                  </a:cubicBezTo>
                  <a:lnTo>
                    <a:pt x="447" y="63"/>
                  </a:lnTo>
                  <a:cubicBezTo>
                    <a:pt x="400" y="19"/>
                    <a:pt x="349" y="0"/>
                    <a:pt x="3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4" name="Google Shape;15754;p73"/>
            <p:cNvSpPr/>
            <p:nvPr/>
          </p:nvSpPr>
          <p:spPr>
            <a:xfrm>
              <a:off x="5339994" y="2645123"/>
              <a:ext cx="104556" cy="10819"/>
            </a:xfrm>
            <a:custGeom>
              <a:avLst/>
              <a:gdLst/>
              <a:ahLst/>
              <a:cxnLst/>
              <a:rect l="l" t="t" r="r" b="b"/>
              <a:pathLst>
                <a:path w="4001" h="414" extrusionOk="0">
                  <a:moveTo>
                    <a:pt x="279" y="0"/>
                  </a:moveTo>
                  <a:cubicBezTo>
                    <a:pt x="1" y="0"/>
                    <a:pt x="1" y="414"/>
                    <a:pt x="279" y="414"/>
                  </a:cubicBezTo>
                  <a:lnTo>
                    <a:pt x="3722" y="414"/>
                  </a:lnTo>
                  <a:cubicBezTo>
                    <a:pt x="4001" y="41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5" name="Google Shape;15755;p73"/>
            <p:cNvSpPr/>
            <p:nvPr/>
          </p:nvSpPr>
          <p:spPr>
            <a:xfrm>
              <a:off x="5339994" y="2698642"/>
              <a:ext cx="104556" cy="11080"/>
            </a:xfrm>
            <a:custGeom>
              <a:avLst/>
              <a:gdLst/>
              <a:ahLst/>
              <a:cxnLst/>
              <a:rect l="l" t="t" r="r" b="b"/>
              <a:pathLst>
                <a:path w="4001" h="424" extrusionOk="0">
                  <a:moveTo>
                    <a:pt x="279" y="0"/>
                  </a:moveTo>
                  <a:cubicBezTo>
                    <a:pt x="1" y="0"/>
                    <a:pt x="1" y="424"/>
                    <a:pt x="279" y="424"/>
                  </a:cubicBezTo>
                  <a:lnTo>
                    <a:pt x="3722" y="424"/>
                  </a:lnTo>
                  <a:cubicBezTo>
                    <a:pt x="4001" y="424"/>
                    <a:pt x="4001" y="0"/>
                    <a:pt x="372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6" name="Google Shape;15756;p73"/>
            <p:cNvSpPr/>
            <p:nvPr/>
          </p:nvSpPr>
          <p:spPr>
            <a:xfrm>
              <a:off x="5339994" y="2671752"/>
              <a:ext cx="104556" cy="11080"/>
            </a:xfrm>
            <a:custGeom>
              <a:avLst/>
              <a:gdLst/>
              <a:ahLst/>
              <a:cxnLst/>
              <a:rect l="l" t="t" r="r" b="b"/>
              <a:pathLst>
                <a:path w="4001" h="424" extrusionOk="0">
                  <a:moveTo>
                    <a:pt x="279" y="1"/>
                  </a:moveTo>
                  <a:cubicBezTo>
                    <a:pt x="1" y="1"/>
                    <a:pt x="1" y="424"/>
                    <a:pt x="279" y="424"/>
                  </a:cubicBezTo>
                  <a:lnTo>
                    <a:pt x="3722" y="424"/>
                  </a:lnTo>
                  <a:cubicBezTo>
                    <a:pt x="4001" y="424"/>
                    <a:pt x="4001" y="1"/>
                    <a:pt x="372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7" name="Google Shape;15757;p73"/>
            <p:cNvSpPr/>
            <p:nvPr/>
          </p:nvSpPr>
          <p:spPr>
            <a:xfrm>
              <a:off x="5503584" y="2650401"/>
              <a:ext cx="26916" cy="53781"/>
            </a:xfrm>
            <a:custGeom>
              <a:avLst/>
              <a:gdLst/>
              <a:ahLst/>
              <a:cxnLst/>
              <a:rect l="l" t="t" r="r" b="b"/>
              <a:pathLst>
                <a:path w="1030" h="2058" extrusionOk="0">
                  <a:moveTo>
                    <a:pt x="1" y="0"/>
                  </a:moveTo>
                  <a:lnTo>
                    <a:pt x="1" y="2058"/>
                  </a:lnTo>
                  <a:lnTo>
                    <a:pt x="933" y="2058"/>
                  </a:lnTo>
                  <a:cubicBezTo>
                    <a:pt x="981" y="2058"/>
                    <a:pt x="1030" y="2020"/>
                    <a:pt x="1030" y="1962"/>
                  </a:cubicBezTo>
                  <a:lnTo>
                    <a:pt x="1030" y="96"/>
                  </a:lnTo>
                  <a:cubicBezTo>
                    <a:pt x="1030" y="39"/>
                    <a:pt x="981" y="0"/>
                    <a:pt x="93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8" name="Google Shape;15758;p73"/>
            <p:cNvSpPr/>
            <p:nvPr/>
          </p:nvSpPr>
          <p:spPr>
            <a:xfrm>
              <a:off x="5597582" y="2648128"/>
              <a:ext cx="53545" cy="57282"/>
            </a:xfrm>
            <a:custGeom>
              <a:avLst/>
              <a:gdLst/>
              <a:ahLst/>
              <a:cxnLst/>
              <a:rect l="l" t="t" r="r" b="b"/>
              <a:pathLst>
                <a:path w="2049" h="2192" extrusionOk="0">
                  <a:moveTo>
                    <a:pt x="2048" y="1"/>
                  </a:moveTo>
                  <a:lnTo>
                    <a:pt x="0" y="10"/>
                  </a:lnTo>
                  <a:lnTo>
                    <a:pt x="0" y="1530"/>
                  </a:lnTo>
                  <a:cubicBezTo>
                    <a:pt x="0" y="1626"/>
                    <a:pt x="67" y="1712"/>
                    <a:pt x="164" y="1741"/>
                  </a:cubicBezTo>
                  <a:lnTo>
                    <a:pt x="1760" y="2183"/>
                  </a:lnTo>
                  <a:cubicBezTo>
                    <a:pt x="1780" y="2189"/>
                    <a:pt x="1800" y="2191"/>
                    <a:pt x="1820" y="2191"/>
                  </a:cubicBezTo>
                  <a:cubicBezTo>
                    <a:pt x="1942" y="2191"/>
                    <a:pt x="2048" y="2095"/>
                    <a:pt x="2048" y="1962"/>
                  </a:cubicBezTo>
                  <a:lnTo>
                    <a:pt x="2048"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9" name="Google Shape;15759;p73"/>
            <p:cNvSpPr/>
            <p:nvPr/>
          </p:nvSpPr>
          <p:spPr>
            <a:xfrm>
              <a:off x="5363879" y="2530532"/>
              <a:ext cx="23650" cy="49025"/>
            </a:xfrm>
            <a:custGeom>
              <a:avLst/>
              <a:gdLst/>
              <a:ahLst/>
              <a:cxnLst/>
              <a:rect l="l" t="t" r="r" b="b"/>
              <a:pathLst>
                <a:path w="905" h="1876" extrusionOk="0">
                  <a:moveTo>
                    <a:pt x="0" y="0"/>
                  </a:moveTo>
                  <a:lnTo>
                    <a:pt x="0" y="1875"/>
                  </a:lnTo>
                  <a:cubicBezTo>
                    <a:pt x="510" y="1856"/>
                    <a:pt x="904" y="1443"/>
                    <a:pt x="904" y="943"/>
                  </a:cubicBezTo>
                  <a:cubicBezTo>
                    <a:pt x="904" y="433"/>
                    <a:pt x="510" y="20"/>
                    <a:pt x="0" y="0"/>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0" name="Google Shape;15760;p73"/>
            <p:cNvSpPr/>
            <p:nvPr/>
          </p:nvSpPr>
          <p:spPr>
            <a:xfrm>
              <a:off x="5513148" y="2540070"/>
              <a:ext cx="15078" cy="29948"/>
            </a:xfrm>
            <a:custGeom>
              <a:avLst/>
              <a:gdLst/>
              <a:ahLst/>
              <a:cxnLst/>
              <a:rect l="l" t="t" r="r" b="b"/>
              <a:pathLst>
                <a:path w="577" h="1146" extrusionOk="0">
                  <a:moveTo>
                    <a:pt x="0" y="1"/>
                  </a:moveTo>
                  <a:lnTo>
                    <a:pt x="0" y="1145"/>
                  </a:lnTo>
                  <a:cubicBezTo>
                    <a:pt x="317" y="1145"/>
                    <a:pt x="577" y="895"/>
                    <a:pt x="577" y="578"/>
                  </a:cubicBezTo>
                  <a:cubicBezTo>
                    <a:pt x="577" y="251"/>
                    <a:pt x="317" y="1"/>
                    <a:pt x="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1" name="Google Shape;15761;p73"/>
          <p:cNvGrpSpPr/>
          <p:nvPr/>
        </p:nvGrpSpPr>
        <p:grpSpPr>
          <a:xfrm>
            <a:off x="6201923" y="1981514"/>
            <a:ext cx="351325" cy="360576"/>
            <a:chOff x="6201923" y="1981514"/>
            <a:chExt cx="351325" cy="360576"/>
          </a:xfrm>
        </p:grpSpPr>
        <p:sp>
          <p:nvSpPr>
            <p:cNvPr id="15762" name="Google Shape;15762;p73"/>
            <p:cNvSpPr/>
            <p:nvPr/>
          </p:nvSpPr>
          <p:spPr>
            <a:xfrm>
              <a:off x="6201923" y="2195304"/>
              <a:ext cx="351325" cy="146786"/>
            </a:xfrm>
            <a:custGeom>
              <a:avLst/>
              <a:gdLst/>
              <a:ahLst/>
              <a:cxnLst/>
              <a:rect l="l" t="t" r="r" b="b"/>
              <a:pathLst>
                <a:path w="13444" h="5617" extrusionOk="0">
                  <a:moveTo>
                    <a:pt x="6732" y="1"/>
                  </a:moveTo>
                  <a:cubicBezTo>
                    <a:pt x="5328" y="1"/>
                    <a:pt x="3934" y="68"/>
                    <a:pt x="2539" y="202"/>
                  </a:cubicBezTo>
                  <a:lnTo>
                    <a:pt x="1" y="443"/>
                  </a:lnTo>
                  <a:cubicBezTo>
                    <a:pt x="1" y="597"/>
                    <a:pt x="49" y="741"/>
                    <a:pt x="145" y="866"/>
                  </a:cubicBezTo>
                  <a:cubicBezTo>
                    <a:pt x="337" y="1154"/>
                    <a:pt x="453" y="1481"/>
                    <a:pt x="472" y="1828"/>
                  </a:cubicBezTo>
                  <a:lnTo>
                    <a:pt x="472" y="1885"/>
                  </a:lnTo>
                  <a:cubicBezTo>
                    <a:pt x="472" y="2299"/>
                    <a:pt x="751" y="2683"/>
                    <a:pt x="1183" y="2933"/>
                  </a:cubicBezTo>
                  <a:cubicBezTo>
                    <a:pt x="1433" y="3058"/>
                    <a:pt x="1606" y="3308"/>
                    <a:pt x="1645" y="3587"/>
                  </a:cubicBezTo>
                  <a:cubicBezTo>
                    <a:pt x="1674" y="4020"/>
                    <a:pt x="2116" y="4357"/>
                    <a:pt x="2664" y="4357"/>
                  </a:cubicBezTo>
                  <a:cubicBezTo>
                    <a:pt x="3020" y="4366"/>
                    <a:pt x="3357" y="4539"/>
                    <a:pt x="3568" y="4818"/>
                  </a:cubicBezTo>
                  <a:cubicBezTo>
                    <a:pt x="3773" y="5114"/>
                    <a:pt x="4169" y="5290"/>
                    <a:pt x="4587" y="5290"/>
                  </a:cubicBezTo>
                  <a:cubicBezTo>
                    <a:pt x="4699" y="5290"/>
                    <a:pt x="4812" y="5277"/>
                    <a:pt x="4924" y="5251"/>
                  </a:cubicBezTo>
                  <a:cubicBezTo>
                    <a:pt x="5033" y="5222"/>
                    <a:pt x="5145" y="5207"/>
                    <a:pt x="5257" y="5207"/>
                  </a:cubicBezTo>
                  <a:cubicBezTo>
                    <a:pt x="5513" y="5207"/>
                    <a:pt x="5771" y="5281"/>
                    <a:pt x="5991" y="5414"/>
                  </a:cubicBezTo>
                  <a:cubicBezTo>
                    <a:pt x="6213" y="5549"/>
                    <a:pt x="6465" y="5616"/>
                    <a:pt x="6719" y="5616"/>
                  </a:cubicBezTo>
                  <a:cubicBezTo>
                    <a:pt x="6972" y="5616"/>
                    <a:pt x="7227" y="5549"/>
                    <a:pt x="7453" y="5414"/>
                  </a:cubicBezTo>
                  <a:cubicBezTo>
                    <a:pt x="7674" y="5281"/>
                    <a:pt x="7927" y="5207"/>
                    <a:pt x="8183" y="5207"/>
                  </a:cubicBezTo>
                  <a:cubicBezTo>
                    <a:pt x="8296" y="5207"/>
                    <a:pt x="8409" y="5222"/>
                    <a:pt x="8520" y="5251"/>
                  </a:cubicBezTo>
                  <a:cubicBezTo>
                    <a:pt x="8632" y="5277"/>
                    <a:pt x="8746" y="5290"/>
                    <a:pt x="8858" y="5290"/>
                  </a:cubicBezTo>
                  <a:cubicBezTo>
                    <a:pt x="9275" y="5290"/>
                    <a:pt x="9670" y="5114"/>
                    <a:pt x="9867" y="4818"/>
                  </a:cubicBezTo>
                  <a:cubicBezTo>
                    <a:pt x="10088" y="4539"/>
                    <a:pt x="10415" y="4366"/>
                    <a:pt x="10780" y="4357"/>
                  </a:cubicBezTo>
                  <a:cubicBezTo>
                    <a:pt x="11328" y="4357"/>
                    <a:pt x="11771" y="4020"/>
                    <a:pt x="11799" y="3587"/>
                  </a:cubicBezTo>
                  <a:cubicBezTo>
                    <a:pt x="11828" y="3308"/>
                    <a:pt x="12001" y="3058"/>
                    <a:pt x="12261" y="2933"/>
                  </a:cubicBezTo>
                  <a:cubicBezTo>
                    <a:pt x="12694" y="2683"/>
                    <a:pt x="12963" y="2299"/>
                    <a:pt x="12963" y="1885"/>
                  </a:cubicBezTo>
                  <a:lnTo>
                    <a:pt x="12963" y="1828"/>
                  </a:lnTo>
                  <a:cubicBezTo>
                    <a:pt x="12992" y="1481"/>
                    <a:pt x="13107" y="1145"/>
                    <a:pt x="13300" y="866"/>
                  </a:cubicBezTo>
                  <a:cubicBezTo>
                    <a:pt x="13396" y="741"/>
                    <a:pt x="13444" y="587"/>
                    <a:pt x="13444" y="433"/>
                  </a:cubicBezTo>
                  <a:lnTo>
                    <a:pt x="10924" y="202"/>
                  </a:lnTo>
                  <a:cubicBezTo>
                    <a:pt x="9530" y="68"/>
                    <a:pt x="8126" y="1"/>
                    <a:pt x="6732"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3" name="Google Shape;15763;p73"/>
            <p:cNvSpPr/>
            <p:nvPr/>
          </p:nvSpPr>
          <p:spPr>
            <a:xfrm>
              <a:off x="6231583" y="2195304"/>
              <a:ext cx="292527" cy="117126"/>
            </a:xfrm>
            <a:custGeom>
              <a:avLst/>
              <a:gdLst/>
              <a:ahLst/>
              <a:cxnLst/>
              <a:rect l="l" t="t" r="r" b="b"/>
              <a:pathLst>
                <a:path w="11194" h="4482" extrusionOk="0">
                  <a:moveTo>
                    <a:pt x="5597" y="1"/>
                  </a:moveTo>
                  <a:cubicBezTo>
                    <a:pt x="4193" y="1"/>
                    <a:pt x="2799" y="68"/>
                    <a:pt x="1404" y="202"/>
                  </a:cubicBezTo>
                  <a:lnTo>
                    <a:pt x="0" y="327"/>
                  </a:lnTo>
                  <a:cubicBezTo>
                    <a:pt x="173" y="2645"/>
                    <a:pt x="2616" y="4482"/>
                    <a:pt x="5597" y="4482"/>
                  </a:cubicBezTo>
                  <a:cubicBezTo>
                    <a:pt x="8578" y="4482"/>
                    <a:pt x="11011" y="2645"/>
                    <a:pt x="11193" y="337"/>
                  </a:cubicBezTo>
                  <a:lnTo>
                    <a:pt x="9789" y="202"/>
                  </a:lnTo>
                  <a:cubicBezTo>
                    <a:pt x="8395" y="68"/>
                    <a:pt x="6991" y="1"/>
                    <a:pt x="5597"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4" name="Google Shape;15764;p73"/>
            <p:cNvSpPr/>
            <p:nvPr/>
          </p:nvSpPr>
          <p:spPr>
            <a:xfrm>
              <a:off x="6377820" y="2195304"/>
              <a:ext cx="146290" cy="116891"/>
            </a:xfrm>
            <a:custGeom>
              <a:avLst/>
              <a:gdLst/>
              <a:ahLst/>
              <a:cxnLst/>
              <a:rect l="l" t="t" r="r" b="b"/>
              <a:pathLst>
                <a:path w="5598" h="4473" extrusionOk="0">
                  <a:moveTo>
                    <a:pt x="1" y="1"/>
                  </a:moveTo>
                  <a:lnTo>
                    <a:pt x="1" y="4472"/>
                  </a:lnTo>
                  <a:cubicBezTo>
                    <a:pt x="9" y="4472"/>
                    <a:pt x="16" y="4472"/>
                    <a:pt x="24" y="4472"/>
                  </a:cubicBezTo>
                  <a:cubicBezTo>
                    <a:pt x="2994" y="4472"/>
                    <a:pt x="5415" y="2639"/>
                    <a:pt x="5597" y="337"/>
                  </a:cubicBezTo>
                  <a:lnTo>
                    <a:pt x="4193" y="202"/>
                  </a:lnTo>
                  <a:cubicBezTo>
                    <a:pt x="2799" y="68"/>
                    <a:pt x="1395" y="1"/>
                    <a:pt x="1"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5" name="Google Shape;15765;p73"/>
            <p:cNvSpPr/>
            <p:nvPr/>
          </p:nvSpPr>
          <p:spPr>
            <a:xfrm>
              <a:off x="6280843" y="2023666"/>
              <a:ext cx="194008" cy="226961"/>
            </a:xfrm>
            <a:custGeom>
              <a:avLst/>
              <a:gdLst/>
              <a:ahLst/>
              <a:cxnLst/>
              <a:rect l="l" t="t" r="r" b="b"/>
              <a:pathLst>
                <a:path w="7424" h="8685" extrusionOk="0">
                  <a:moveTo>
                    <a:pt x="933" y="1"/>
                  </a:moveTo>
                  <a:cubicBezTo>
                    <a:pt x="892" y="1"/>
                    <a:pt x="851" y="20"/>
                    <a:pt x="827" y="58"/>
                  </a:cubicBezTo>
                  <a:lnTo>
                    <a:pt x="0" y="1270"/>
                  </a:lnTo>
                  <a:cubicBezTo>
                    <a:pt x="1048" y="5703"/>
                    <a:pt x="750" y="7271"/>
                    <a:pt x="664" y="7742"/>
                  </a:cubicBezTo>
                  <a:cubicBezTo>
                    <a:pt x="644" y="7771"/>
                    <a:pt x="635" y="7809"/>
                    <a:pt x="635" y="7847"/>
                  </a:cubicBezTo>
                  <a:cubicBezTo>
                    <a:pt x="635" y="8309"/>
                    <a:pt x="2010" y="8684"/>
                    <a:pt x="3702" y="8684"/>
                  </a:cubicBezTo>
                  <a:cubicBezTo>
                    <a:pt x="5404" y="8684"/>
                    <a:pt x="6779" y="8309"/>
                    <a:pt x="6779" y="7847"/>
                  </a:cubicBezTo>
                  <a:cubicBezTo>
                    <a:pt x="6779" y="7809"/>
                    <a:pt x="6770" y="7771"/>
                    <a:pt x="6750" y="7742"/>
                  </a:cubicBezTo>
                  <a:cubicBezTo>
                    <a:pt x="6664" y="7271"/>
                    <a:pt x="6366" y="5703"/>
                    <a:pt x="7424" y="1270"/>
                  </a:cubicBezTo>
                  <a:lnTo>
                    <a:pt x="6587" y="58"/>
                  </a:lnTo>
                  <a:cubicBezTo>
                    <a:pt x="6563" y="20"/>
                    <a:pt x="6522" y="1"/>
                    <a:pt x="6481" y="1"/>
                  </a:cubicBezTo>
                  <a:cubicBezTo>
                    <a:pt x="6440" y="1"/>
                    <a:pt x="6399" y="20"/>
                    <a:pt x="6375" y="58"/>
                  </a:cubicBezTo>
                  <a:cubicBezTo>
                    <a:pt x="6125" y="405"/>
                    <a:pt x="5375" y="1212"/>
                    <a:pt x="3712" y="1212"/>
                  </a:cubicBezTo>
                  <a:cubicBezTo>
                    <a:pt x="3702" y="1212"/>
                    <a:pt x="3692" y="1213"/>
                    <a:pt x="3682" y="1213"/>
                  </a:cubicBezTo>
                  <a:cubicBezTo>
                    <a:pt x="2030" y="1213"/>
                    <a:pt x="1287" y="412"/>
                    <a:pt x="1039" y="58"/>
                  </a:cubicBezTo>
                  <a:cubicBezTo>
                    <a:pt x="1015" y="20"/>
                    <a:pt x="974" y="1"/>
                    <a:pt x="933" y="1"/>
                  </a:cubicBezTo>
                  <a:close/>
                </a:path>
              </a:pathLst>
            </a:custGeom>
            <a:solidFill>
              <a:srgbClr val="AAB6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6" name="Google Shape;15766;p73"/>
            <p:cNvSpPr/>
            <p:nvPr/>
          </p:nvSpPr>
          <p:spPr>
            <a:xfrm>
              <a:off x="6298169" y="2023927"/>
              <a:ext cx="176943" cy="226935"/>
            </a:xfrm>
            <a:custGeom>
              <a:avLst/>
              <a:gdLst/>
              <a:ahLst/>
              <a:cxnLst/>
              <a:rect l="l" t="t" r="r" b="b"/>
              <a:pathLst>
                <a:path w="6771" h="8684" extrusionOk="0">
                  <a:moveTo>
                    <a:pt x="5837" y="0"/>
                  </a:moveTo>
                  <a:cubicBezTo>
                    <a:pt x="5797" y="0"/>
                    <a:pt x="5756" y="20"/>
                    <a:pt x="5732" y="58"/>
                  </a:cubicBezTo>
                  <a:cubicBezTo>
                    <a:pt x="5539" y="327"/>
                    <a:pt x="5289" y="549"/>
                    <a:pt x="5010" y="722"/>
                  </a:cubicBezTo>
                  <a:lnTo>
                    <a:pt x="5386" y="1279"/>
                  </a:lnTo>
                  <a:cubicBezTo>
                    <a:pt x="4337" y="5703"/>
                    <a:pt x="4635" y="7270"/>
                    <a:pt x="4722" y="7741"/>
                  </a:cubicBezTo>
                  <a:cubicBezTo>
                    <a:pt x="4741" y="7770"/>
                    <a:pt x="4751" y="7809"/>
                    <a:pt x="4751" y="7847"/>
                  </a:cubicBezTo>
                  <a:cubicBezTo>
                    <a:pt x="4741" y="7934"/>
                    <a:pt x="4684" y="8001"/>
                    <a:pt x="4607" y="8011"/>
                  </a:cubicBezTo>
                  <a:cubicBezTo>
                    <a:pt x="4097" y="8087"/>
                    <a:pt x="3587" y="8126"/>
                    <a:pt x="3068" y="8126"/>
                  </a:cubicBezTo>
                  <a:cubicBezTo>
                    <a:pt x="1606" y="8126"/>
                    <a:pt x="376" y="7837"/>
                    <a:pt x="68" y="7462"/>
                  </a:cubicBezTo>
                  <a:cubicBezTo>
                    <a:pt x="58" y="7578"/>
                    <a:pt x="39" y="7674"/>
                    <a:pt x="20" y="7741"/>
                  </a:cubicBezTo>
                  <a:cubicBezTo>
                    <a:pt x="10" y="7770"/>
                    <a:pt x="1" y="7809"/>
                    <a:pt x="1" y="7847"/>
                  </a:cubicBezTo>
                  <a:cubicBezTo>
                    <a:pt x="1" y="8261"/>
                    <a:pt x="1097" y="8607"/>
                    <a:pt x="2539" y="8674"/>
                  </a:cubicBezTo>
                  <a:lnTo>
                    <a:pt x="2549" y="8674"/>
                  </a:lnTo>
                  <a:lnTo>
                    <a:pt x="2703" y="8684"/>
                  </a:lnTo>
                  <a:lnTo>
                    <a:pt x="3068" y="8684"/>
                  </a:lnTo>
                  <a:cubicBezTo>
                    <a:pt x="4760" y="8684"/>
                    <a:pt x="6136" y="8309"/>
                    <a:pt x="6136" y="7847"/>
                  </a:cubicBezTo>
                  <a:cubicBezTo>
                    <a:pt x="6136" y="7809"/>
                    <a:pt x="6126" y="7770"/>
                    <a:pt x="6116" y="7741"/>
                  </a:cubicBezTo>
                  <a:lnTo>
                    <a:pt x="6087" y="7703"/>
                  </a:lnTo>
                  <a:lnTo>
                    <a:pt x="6087" y="7674"/>
                  </a:lnTo>
                  <a:lnTo>
                    <a:pt x="6087" y="7655"/>
                  </a:lnTo>
                  <a:lnTo>
                    <a:pt x="6087" y="7616"/>
                  </a:lnTo>
                  <a:cubicBezTo>
                    <a:pt x="6078" y="7568"/>
                    <a:pt x="6068" y="7520"/>
                    <a:pt x="6059" y="7462"/>
                  </a:cubicBezTo>
                  <a:cubicBezTo>
                    <a:pt x="5962" y="6751"/>
                    <a:pt x="5876" y="5058"/>
                    <a:pt x="6770" y="1270"/>
                  </a:cubicBezTo>
                  <a:lnTo>
                    <a:pt x="5943" y="58"/>
                  </a:lnTo>
                  <a:cubicBezTo>
                    <a:pt x="5919" y="20"/>
                    <a:pt x="5878" y="0"/>
                    <a:pt x="5837" y="0"/>
                  </a:cubicBezTo>
                  <a:close/>
                </a:path>
              </a:pathLst>
            </a:custGeom>
            <a:solidFill>
              <a:srgbClr val="A3B0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7" name="Google Shape;15767;p73"/>
            <p:cNvSpPr/>
            <p:nvPr/>
          </p:nvSpPr>
          <p:spPr>
            <a:xfrm>
              <a:off x="6280843" y="1981514"/>
              <a:ext cx="193746" cy="103746"/>
            </a:xfrm>
            <a:custGeom>
              <a:avLst/>
              <a:gdLst/>
              <a:ahLst/>
              <a:cxnLst/>
              <a:rect l="l" t="t" r="r" b="b"/>
              <a:pathLst>
                <a:path w="7414" h="3970" extrusionOk="0">
                  <a:moveTo>
                    <a:pt x="942" y="1"/>
                  </a:moveTo>
                  <a:cubicBezTo>
                    <a:pt x="837" y="1"/>
                    <a:pt x="731" y="70"/>
                    <a:pt x="731" y="210"/>
                  </a:cubicBezTo>
                  <a:lnTo>
                    <a:pt x="731" y="1806"/>
                  </a:lnTo>
                  <a:lnTo>
                    <a:pt x="0" y="2893"/>
                  </a:lnTo>
                  <a:cubicBezTo>
                    <a:pt x="87" y="3268"/>
                    <a:pt x="173" y="3633"/>
                    <a:pt x="240" y="3970"/>
                  </a:cubicBezTo>
                  <a:lnTo>
                    <a:pt x="1029" y="2797"/>
                  </a:lnTo>
                  <a:cubicBezTo>
                    <a:pt x="1510" y="3181"/>
                    <a:pt x="2375" y="3624"/>
                    <a:pt x="3702" y="3633"/>
                  </a:cubicBezTo>
                  <a:cubicBezTo>
                    <a:pt x="5039" y="3633"/>
                    <a:pt x="5895" y="3181"/>
                    <a:pt x="6375" y="2797"/>
                  </a:cubicBezTo>
                  <a:lnTo>
                    <a:pt x="7174" y="3970"/>
                  </a:lnTo>
                  <a:cubicBezTo>
                    <a:pt x="7241" y="3633"/>
                    <a:pt x="7318" y="3268"/>
                    <a:pt x="7414" y="2893"/>
                  </a:cubicBezTo>
                  <a:lnTo>
                    <a:pt x="6683" y="1806"/>
                  </a:lnTo>
                  <a:lnTo>
                    <a:pt x="6683" y="210"/>
                  </a:lnTo>
                  <a:cubicBezTo>
                    <a:pt x="6683" y="70"/>
                    <a:pt x="6580" y="1"/>
                    <a:pt x="6476" y="1"/>
                  </a:cubicBezTo>
                  <a:cubicBezTo>
                    <a:pt x="6373" y="1"/>
                    <a:pt x="6270" y="70"/>
                    <a:pt x="6270" y="210"/>
                  </a:cubicBezTo>
                  <a:lnTo>
                    <a:pt x="6270" y="1806"/>
                  </a:lnTo>
                  <a:cubicBezTo>
                    <a:pt x="5943" y="2191"/>
                    <a:pt x="5183" y="2816"/>
                    <a:pt x="3712" y="2816"/>
                  </a:cubicBezTo>
                  <a:cubicBezTo>
                    <a:pt x="3701" y="2816"/>
                    <a:pt x="3690" y="2816"/>
                    <a:pt x="3679" y="2816"/>
                  </a:cubicBezTo>
                  <a:cubicBezTo>
                    <a:pt x="2220" y="2816"/>
                    <a:pt x="1478" y="2188"/>
                    <a:pt x="1154" y="1806"/>
                  </a:cubicBezTo>
                  <a:lnTo>
                    <a:pt x="1154" y="210"/>
                  </a:lnTo>
                  <a:cubicBezTo>
                    <a:pt x="1154" y="70"/>
                    <a:pt x="1048" y="1"/>
                    <a:pt x="942" y="1"/>
                  </a:cubicBezTo>
                  <a:close/>
                </a:path>
              </a:pathLst>
            </a:custGeom>
            <a:solidFill>
              <a:srgbClr val="96A4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8" name="Google Shape;15768;p73"/>
            <p:cNvSpPr/>
            <p:nvPr/>
          </p:nvSpPr>
          <p:spPr>
            <a:xfrm>
              <a:off x="6428335" y="2023666"/>
              <a:ext cx="46255" cy="61594"/>
            </a:xfrm>
            <a:custGeom>
              <a:avLst/>
              <a:gdLst/>
              <a:ahLst/>
              <a:cxnLst/>
              <a:rect l="l" t="t" r="r" b="b"/>
              <a:pathLst>
                <a:path w="1770" h="2357" extrusionOk="0">
                  <a:moveTo>
                    <a:pt x="837" y="1"/>
                  </a:moveTo>
                  <a:cubicBezTo>
                    <a:pt x="799" y="1"/>
                    <a:pt x="751" y="20"/>
                    <a:pt x="731" y="58"/>
                  </a:cubicBezTo>
                  <a:lnTo>
                    <a:pt x="703" y="87"/>
                  </a:lnTo>
                  <a:lnTo>
                    <a:pt x="693" y="97"/>
                  </a:lnTo>
                  <a:lnTo>
                    <a:pt x="674" y="126"/>
                  </a:lnTo>
                  <a:lnTo>
                    <a:pt x="664" y="135"/>
                  </a:lnTo>
                  <a:lnTo>
                    <a:pt x="645" y="164"/>
                  </a:lnTo>
                  <a:lnTo>
                    <a:pt x="635" y="174"/>
                  </a:lnTo>
                  <a:lnTo>
                    <a:pt x="616" y="203"/>
                  </a:lnTo>
                  <a:lnTo>
                    <a:pt x="597" y="222"/>
                  </a:lnTo>
                  <a:lnTo>
                    <a:pt x="578" y="241"/>
                  </a:lnTo>
                  <a:lnTo>
                    <a:pt x="558" y="260"/>
                  </a:lnTo>
                  <a:lnTo>
                    <a:pt x="539" y="280"/>
                  </a:lnTo>
                  <a:lnTo>
                    <a:pt x="520" y="309"/>
                  </a:lnTo>
                  <a:lnTo>
                    <a:pt x="501" y="328"/>
                  </a:lnTo>
                  <a:lnTo>
                    <a:pt x="472" y="347"/>
                  </a:lnTo>
                  <a:lnTo>
                    <a:pt x="453" y="376"/>
                  </a:lnTo>
                  <a:lnTo>
                    <a:pt x="424" y="395"/>
                  </a:lnTo>
                  <a:lnTo>
                    <a:pt x="405" y="414"/>
                  </a:lnTo>
                  <a:lnTo>
                    <a:pt x="376" y="443"/>
                  </a:lnTo>
                  <a:lnTo>
                    <a:pt x="356" y="462"/>
                  </a:lnTo>
                  <a:lnTo>
                    <a:pt x="328" y="491"/>
                  </a:lnTo>
                  <a:lnTo>
                    <a:pt x="299" y="510"/>
                  </a:lnTo>
                  <a:lnTo>
                    <a:pt x="270" y="539"/>
                  </a:lnTo>
                  <a:lnTo>
                    <a:pt x="241" y="559"/>
                  </a:lnTo>
                  <a:lnTo>
                    <a:pt x="203" y="578"/>
                  </a:lnTo>
                  <a:lnTo>
                    <a:pt x="174" y="607"/>
                  </a:lnTo>
                  <a:lnTo>
                    <a:pt x="145" y="626"/>
                  </a:lnTo>
                  <a:lnTo>
                    <a:pt x="106" y="645"/>
                  </a:lnTo>
                  <a:lnTo>
                    <a:pt x="78" y="674"/>
                  </a:lnTo>
                  <a:lnTo>
                    <a:pt x="39" y="693"/>
                  </a:lnTo>
                  <a:lnTo>
                    <a:pt x="1" y="722"/>
                  </a:lnTo>
                  <a:lnTo>
                    <a:pt x="385" y="1270"/>
                  </a:lnTo>
                  <a:lnTo>
                    <a:pt x="337" y="1453"/>
                  </a:lnTo>
                  <a:cubicBezTo>
                    <a:pt x="481" y="1376"/>
                    <a:pt x="616" y="1289"/>
                    <a:pt x="741" y="1193"/>
                  </a:cubicBezTo>
                  <a:lnTo>
                    <a:pt x="1530" y="2357"/>
                  </a:lnTo>
                  <a:cubicBezTo>
                    <a:pt x="1568" y="2193"/>
                    <a:pt x="1607" y="2011"/>
                    <a:pt x="1645" y="1837"/>
                  </a:cubicBezTo>
                  <a:lnTo>
                    <a:pt x="1645" y="1828"/>
                  </a:lnTo>
                  <a:lnTo>
                    <a:pt x="1664" y="1732"/>
                  </a:lnTo>
                  <a:lnTo>
                    <a:pt x="1683" y="1674"/>
                  </a:lnTo>
                  <a:lnTo>
                    <a:pt x="1703" y="1587"/>
                  </a:lnTo>
                  <a:lnTo>
                    <a:pt x="1722" y="1501"/>
                  </a:lnTo>
                  <a:lnTo>
                    <a:pt x="1732" y="1434"/>
                  </a:lnTo>
                  <a:lnTo>
                    <a:pt x="1770" y="1280"/>
                  </a:lnTo>
                  <a:lnTo>
                    <a:pt x="1501" y="866"/>
                  </a:lnTo>
                  <a:lnTo>
                    <a:pt x="943" y="58"/>
                  </a:lnTo>
                  <a:cubicBezTo>
                    <a:pt x="924" y="20"/>
                    <a:pt x="876" y="1"/>
                    <a:pt x="837" y="1"/>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69" name="Google Shape;15769;p73"/>
          <p:cNvGrpSpPr/>
          <p:nvPr/>
        </p:nvGrpSpPr>
        <p:grpSpPr>
          <a:xfrm>
            <a:off x="4894461" y="3340691"/>
            <a:ext cx="312884" cy="360785"/>
            <a:chOff x="4894461" y="3340691"/>
            <a:chExt cx="312884" cy="360785"/>
          </a:xfrm>
        </p:grpSpPr>
        <p:sp>
          <p:nvSpPr>
            <p:cNvPr id="15770" name="Google Shape;15770;p73"/>
            <p:cNvSpPr/>
            <p:nvPr/>
          </p:nvSpPr>
          <p:spPr>
            <a:xfrm>
              <a:off x="4894461" y="3503732"/>
              <a:ext cx="312884" cy="76202"/>
            </a:xfrm>
            <a:custGeom>
              <a:avLst/>
              <a:gdLst/>
              <a:ahLst/>
              <a:cxnLst/>
              <a:rect l="l" t="t" r="r" b="b"/>
              <a:pathLst>
                <a:path w="11973" h="2916" extrusionOk="0">
                  <a:moveTo>
                    <a:pt x="4758" y="0"/>
                  </a:moveTo>
                  <a:cubicBezTo>
                    <a:pt x="3833" y="0"/>
                    <a:pt x="2910" y="10"/>
                    <a:pt x="1991" y="69"/>
                  </a:cubicBezTo>
                  <a:cubicBezTo>
                    <a:pt x="1549" y="98"/>
                    <a:pt x="270" y="118"/>
                    <a:pt x="145" y="646"/>
                  </a:cubicBezTo>
                  <a:cubicBezTo>
                    <a:pt x="0" y="1223"/>
                    <a:pt x="1991" y="2916"/>
                    <a:pt x="5991" y="2916"/>
                  </a:cubicBezTo>
                  <a:cubicBezTo>
                    <a:pt x="9982" y="2916"/>
                    <a:pt x="11972" y="1223"/>
                    <a:pt x="11828" y="646"/>
                  </a:cubicBezTo>
                  <a:cubicBezTo>
                    <a:pt x="11703" y="118"/>
                    <a:pt x="10424" y="98"/>
                    <a:pt x="9982" y="69"/>
                  </a:cubicBezTo>
                  <a:cubicBezTo>
                    <a:pt x="9070" y="10"/>
                    <a:pt x="8144" y="0"/>
                    <a:pt x="7220" y="0"/>
                  </a:cubicBezTo>
                  <a:cubicBezTo>
                    <a:pt x="6810" y="0"/>
                    <a:pt x="6399" y="2"/>
                    <a:pt x="5991" y="2"/>
                  </a:cubicBezTo>
                  <a:cubicBezTo>
                    <a:pt x="5580" y="2"/>
                    <a:pt x="5169" y="0"/>
                    <a:pt x="475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1" name="Google Shape;15771;p73"/>
            <p:cNvSpPr/>
            <p:nvPr/>
          </p:nvSpPr>
          <p:spPr>
            <a:xfrm>
              <a:off x="4939200" y="3362042"/>
              <a:ext cx="223407" cy="178694"/>
            </a:xfrm>
            <a:custGeom>
              <a:avLst/>
              <a:gdLst/>
              <a:ahLst/>
              <a:cxnLst/>
              <a:rect l="l" t="t" r="r" b="b"/>
              <a:pathLst>
                <a:path w="8549" h="6838" extrusionOk="0">
                  <a:moveTo>
                    <a:pt x="0" y="1"/>
                  </a:moveTo>
                  <a:cubicBezTo>
                    <a:pt x="0" y="1"/>
                    <a:pt x="1212" y="2049"/>
                    <a:pt x="1115" y="6251"/>
                  </a:cubicBezTo>
                  <a:cubicBezTo>
                    <a:pt x="1115" y="6261"/>
                    <a:pt x="1115" y="6270"/>
                    <a:pt x="1115" y="6280"/>
                  </a:cubicBezTo>
                  <a:cubicBezTo>
                    <a:pt x="1115" y="6588"/>
                    <a:pt x="2529" y="6838"/>
                    <a:pt x="4279" y="6838"/>
                  </a:cubicBezTo>
                  <a:cubicBezTo>
                    <a:pt x="6020" y="6838"/>
                    <a:pt x="7443" y="6588"/>
                    <a:pt x="7443" y="6280"/>
                  </a:cubicBezTo>
                  <a:cubicBezTo>
                    <a:pt x="7337" y="2059"/>
                    <a:pt x="8549" y="1"/>
                    <a:pt x="8549"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2" name="Google Shape;15772;p73"/>
            <p:cNvSpPr/>
            <p:nvPr/>
          </p:nvSpPr>
          <p:spPr>
            <a:xfrm>
              <a:off x="5033173" y="3362042"/>
              <a:ext cx="129434" cy="178694"/>
            </a:xfrm>
            <a:custGeom>
              <a:avLst/>
              <a:gdLst/>
              <a:ahLst/>
              <a:cxnLst/>
              <a:rect l="l" t="t" r="r" b="b"/>
              <a:pathLst>
                <a:path w="4953" h="6838" extrusionOk="0">
                  <a:moveTo>
                    <a:pt x="3606" y="1"/>
                  </a:moveTo>
                  <a:cubicBezTo>
                    <a:pt x="3606" y="1"/>
                    <a:pt x="2385" y="2059"/>
                    <a:pt x="2491" y="6280"/>
                  </a:cubicBezTo>
                  <a:cubicBezTo>
                    <a:pt x="2491" y="6549"/>
                    <a:pt x="1424" y="6770"/>
                    <a:pt x="0" y="6828"/>
                  </a:cubicBezTo>
                  <a:cubicBezTo>
                    <a:pt x="222" y="6838"/>
                    <a:pt x="443" y="6838"/>
                    <a:pt x="674" y="6838"/>
                  </a:cubicBezTo>
                  <a:cubicBezTo>
                    <a:pt x="2424" y="6838"/>
                    <a:pt x="3837" y="6588"/>
                    <a:pt x="3837" y="6280"/>
                  </a:cubicBezTo>
                  <a:cubicBezTo>
                    <a:pt x="3741" y="2059"/>
                    <a:pt x="4953" y="1"/>
                    <a:pt x="4953" y="1"/>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3" name="Google Shape;15773;p7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4" name="Google Shape;15774;p73"/>
            <p:cNvSpPr/>
            <p:nvPr/>
          </p:nvSpPr>
          <p:spPr>
            <a:xfrm>
              <a:off x="4968338" y="3499995"/>
              <a:ext cx="26" cy="6324"/>
            </a:xfrm>
            <a:custGeom>
              <a:avLst/>
              <a:gdLst/>
              <a:ahLst/>
              <a:cxnLst/>
              <a:rect l="l" t="t" r="r" b="b"/>
              <a:pathLst>
                <a:path w="1" h="242" extrusionOk="0">
                  <a:moveTo>
                    <a:pt x="0" y="1"/>
                  </a:moveTo>
                  <a:lnTo>
                    <a:pt x="0" y="1"/>
                  </a:lnTo>
                  <a:lnTo>
                    <a:pt x="0" y="241"/>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5" name="Google Shape;15775;p73"/>
            <p:cNvSpPr/>
            <p:nvPr/>
          </p:nvSpPr>
          <p:spPr>
            <a:xfrm>
              <a:off x="4968338" y="3499995"/>
              <a:ext cx="165366" cy="40741"/>
            </a:xfrm>
            <a:custGeom>
              <a:avLst/>
              <a:gdLst/>
              <a:ahLst/>
              <a:cxnLst/>
              <a:rect l="l" t="t" r="r" b="b"/>
              <a:pathLst>
                <a:path w="6328" h="1559" extrusionOk="0">
                  <a:moveTo>
                    <a:pt x="0" y="1"/>
                  </a:moveTo>
                  <a:cubicBezTo>
                    <a:pt x="0" y="309"/>
                    <a:pt x="0" y="636"/>
                    <a:pt x="0" y="972"/>
                  </a:cubicBezTo>
                  <a:cubicBezTo>
                    <a:pt x="0" y="982"/>
                    <a:pt x="0" y="991"/>
                    <a:pt x="0" y="991"/>
                  </a:cubicBezTo>
                  <a:cubicBezTo>
                    <a:pt x="0" y="1309"/>
                    <a:pt x="1414" y="1559"/>
                    <a:pt x="3164" y="1559"/>
                  </a:cubicBezTo>
                  <a:cubicBezTo>
                    <a:pt x="4905" y="1559"/>
                    <a:pt x="6328" y="1309"/>
                    <a:pt x="6328" y="991"/>
                  </a:cubicBezTo>
                  <a:cubicBezTo>
                    <a:pt x="6318" y="645"/>
                    <a:pt x="6318" y="318"/>
                    <a:pt x="6328" y="1"/>
                  </a:cubicBezTo>
                  <a:lnTo>
                    <a:pt x="6328" y="1"/>
                  </a:lnTo>
                  <a:cubicBezTo>
                    <a:pt x="5597" y="174"/>
                    <a:pt x="4453" y="280"/>
                    <a:pt x="3155" y="280"/>
                  </a:cubicBezTo>
                  <a:cubicBezTo>
                    <a:pt x="1866" y="280"/>
                    <a:pt x="722" y="164"/>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6" name="Google Shape;15776;p73"/>
            <p:cNvSpPr/>
            <p:nvPr/>
          </p:nvSpPr>
          <p:spPr>
            <a:xfrm>
              <a:off x="4968077" y="3499995"/>
              <a:ext cx="165393" cy="40741"/>
            </a:xfrm>
            <a:custGeom>
              <a:avLst/>
              <a:gdLst/>
              <a:ahLst/>
              <a:cxnLst/>
              <a:rect l="l" t="t" r="r" b="b"/>
              <a:pathLst>
                <a:path w="6329" h="1559" extrusionOk="0">
                  <a:moveTo>
                    <a:pt x="6319" y="1"/>
                  </a:moveTo>
                  <a:cubicBezTo>
                    <a:pt x="5876" y="97"/>
                    <a:pt x="5434" y="164"/>
                    <a:pt x="4982" y="203"/>
                  </a:cubicBezTo>
                  <a:lnTo>
                    <a:pt x="4982" y="309"/>
                  </a:lnTo>
                  <a:cubicBezTo>
                    <a:pt x="4972" y="684"/>
                    <a:pt x="4684" y="991"/>
                    <a:pt x="4309" y="1011"/>
                  </a:cubicBezTo>
                  <a:cubicBezTo>
                    <a:pt x="3953" y="1039"/>
                    <a:pt x="3568" y="1049"/>
                    <a:pt x="3165" y="1049"/>
                  </a:cubicBezTo>
                  <a:cubicBezTo>
                    <a:pt x="1491" y="1049"/>
                    <a:pt x="126" y="818"/>
                    <a:pt x="10" y="530"/>
                  </a:cubicBezTo>
                  <a:lnTo>
                    <a:pt x="10" y="751"/>
                  </a:lnTo>
                  <a:lnTo>
                    <a:pt x="10" y="972"/>
                  </a:lnTo>
                  <a:cubicBezTo>
                    <a:pt x="10" y="982"/>
                    <a:pt x="10" y="991"/>
                    <a:pt x="10" y="991"/>
                  </a:cubicBezTo>
                  <a:cubicBezTo>
                    <a:pt x="10" y="1001"/>
                    <a:pt x="10" y="1011"/>
                    <a:pt x="10" y="1011"/>
                  </a:cubicBezTo>
                  <a:lnTo>
                    <a:pt x="10" y="1020"/>
                  </a:lnTo>
                  <a:cubicBezTo>
                    <a:pt x="1" y="1020"/>
                    <a:pt x="1" y="1020"/>
                    <a:pt x="10" y="1030"/>
                  </a:cubicBezTo>
                  <a:cubicBezTo>
                    <a:pt x="87" y="1328"/>
                    <a:pt x="1472" y="1559"/>
                    <a:pt x="3165" y="1559"/>
                  </a:cubicBezTo>
                  <a:cubicBezTo>
                    <a:pt x="4915" y="1559"/>
                    <a:pt x="6328" y="1309"/>
                    <a:pt x="6328" y="1001"/>
                  </a:cubicBezTo>
                  <a:cubicBezTo>
                    <a:pt x="6319" y="655"/>
                    <a:pt x="6319" y="318"/>
                    <a:pt x="6328"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7" name="Google Shape;15777;p73"/>
            <p:cNvSpPr/>
            <p:nvPr/>
          </p:nvSpPr>
          <p:spPr>
            <a:xfrm>
              <a:off x="4939200" y="3340691"/>
              <a:ext cx="223407" cy="43484"/>
            </a:xfrm>
            <a:custGeom>
              <a:avLst/>
              <a:gdLst/>
              <a:ahLst/>
              <a:cxnLst/>
              <a:rect l="l" t="t" r="r" b="b"/>
              <a:pathLst>
                <a:path w="8549" h="1664" extrusionOk="0">
                  <a:moveTo>
                    <a:pt x="4270" y="0"/>
                  </a:moveTo>
                  <a:cubicBezTo>
                    <a:pt x="1914" y="0"/>
                    <a:pt x="0" y="375"/>
                    <a:pt x="0" y="837"/>
                  </a:cubicBezTo>
                  <a:cubicBezTo>
                    <a:pt x="0" y="1289"/>
                    <a:pt x="1914" y="1664"/>
                    <a:pt x="4270" y="1664"/>
                  </a:cubicBezTo>
                  <a:cubicBezTo>
                    <a:pt x="6635" y="1664"/>
                    <a:pt x="8549" y="1289"/>
                    <a:pt x="8549" y="837"/>
                  </a:cubicBezTo>
                  <a:cubicBezTo>
                    <a:pt x="8549" y="375"/>
                    <a:pt x="6635" y="0"/>
                    <a:pt x="427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8" name="Google Shape;15778;p73"/>
            <p:cNvSpPr/>
            <p:nvPr/>
          </p:nvSpPr>
          <p:spPr>
            <a:xfrm>
              <a:off x="4936927" y="3599847"/>
              <a:ext cx="113859" cy="101629"/>
            </a:xfrm>
            <a:custGeom>
              <a:avLst/>
              <a:gdLst/>
              <a:ahLst/>
              <a:cxnLst/>
              <a:rect l="l" t="t" r="r" b="b"/>
              <a:pathLst>
                <a:path w="4357" h="3889" extrusionOk="0">
                  <a:moveTo>
                    <a:pt x="1431" y="1"/>
                  </a:moveTo>
                  <a:cubicBezTo>
                    <a:pt x="1287" y="1"/>
                    <a:pt x="1152" y="23"/>
                    <a:pt x="1029" y="74"/>
                  </a:cubicBezTo>
                  <a:cubicBezTo>
                    <a:pt x="0" y="498"/>
                    <a:pt x="510" y="1757"/>
                    <a:pt x="597" y="1940"/>
                  </a:cubicBezTo>
                  <a:cubicBezTo>
                    <a:pt x="510" y="2123"/>
                    <a:pt x="0" y="3382"/>
                    <a:pt x="1029" y="3815"/>
                  </a:cubicBezTo>
                  <a:cubicBezTo>
                    <a:pt x="1152" y="3866"/>
                    <a:pt x="1286" y="3888"/>
                    <a:pt x="1429" y="3888"/>
                  </a:cubicBezTo>
                  <a:cubicBezTo>
                    <a:pt x="2611" y="3888"/>
                    <a:pt x="4357" y="2334"/>
                    <a:pt x="4357" y="2334"/>
                  </a:cubicBezTo>
                  <a:lnTo>
                    <a:pt x="4357" y="1546"/>
                  </a:lnTo>
                  <a:cubicBezTo>
                    <a:pt x="4357" y="1546"/>
                    <a:pt x="2613" y="1"/>
                    <a:pt x="1431"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9" name="Google Shape;15779;p73"/>
            <p:cNvSpPr/>
            <p:nvPr/>
          </p:nvSpPr>
          <p:spPr>
            <a:xfrm>
              <a:off x="5051021" y="3599847"/>
              <a:ext cx="113859" cy="101629"/>
            </a:xfrm>
            <a:custGeom>
              <a:avLst/>
              <a:gdLst/>
              <a:ahLst/>
              <a:cxnLst/>
              <a:rect l="l" t="t" r="r" b="b"/>
              <a:pathLst>
                <a:path w="4357" h="3889" extrusionOk="0">
                  <a:moveTo>
                    <a:pt x="2926" y="1"/>
                  </a:moveTo>
                  <a:cubicBezTo>
                    <a:pt x="1744" y="1"/>
                    <a:pt x="0" y="1546"/>
                    <a:pt x="0" y="1546"/>
                  </a:cubicBezTo>
                  <a:lnTo>
                    <a:pt x="0" y="2344"/>
                  </a:lnTo>
                  <a:cubicBezTo>
                    <a:pt x="0" y="2344"/>
                    <a:pt x="1744" y="3889"/>
                    <a:pt x="2926" y="3889"/>
                  </a:cubicBezTo>
                  <a:cubicBezTo>
                    <a:pt x="3069" y="3889"/>
                    <a:pt x="3205" y="3866"/>
                    <a:pt x="3327" y="3815"/>
                  </a:cubicBezTo>
                  <a:cubicBezTo>
                    <a:pt x="4356" y="3382"/>
                    <a:pt x="3847" y="2132"/>
                    <a:pt x="3760" y="1940"/>
                  </a:cubicBezTo>
                  <a:cubicBezTo>
                    <a:pt x="3847" y="1757"/>
                    <a:pt x="4356" y="498"/>
                    <a:pt x="3327" y="74"/>
                  </a:cubicBezTo>
                  <a:cubicBezTo>
                    <a:pt x="3205" y="23"/>
                    <a:pt x="3069" y="1"/>
                    <a:pt x="2926"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0" name="Google Shape;15780;p73"/>
            <p:cNvSpPr/>
            <p:nvPr/>
          </p:nvSpPr>
          <p:spPr>
            <a:xfrm>
              <a:off x="5059044" y="3628672"/>
              <a:ext cx="46437" cy="19364"/>
            </a:xfrm>
            <a:custGeom>
              <a:avLst/>
              <a:gdLst/>
              <a:ahLst/>
              <a:cxnLst/>
              <a:rect l="l" t="t" r="r" b="b"/>
              <a:pathLst>
                <a:path w="1777" h="741" extrusionOk="0">
                  <a:moveTo>
                    <a:pt x="1479" y="0"/>
                  </a:moveTo>
                  <a:cubicBezTo>
                    <a:pt x="1459" y="0"/>
                    <a:pt x="1437" y="3"/>
                    <a:pt x="1414" y="10"/>
                  </a:cubicBezTo>
                  <a:lnTo>
                    <a:pt x="241" y="327"/>
                  </a:lnTo>
                  <a:cubicBezTo>
                    <a:pt x="1" y="395"/>
                    <a:pt x="49" y="741"/>
                    <a:pt x="299" y="741"/>
                  </a:cubicBezTo>
                  <a:lnTo>
                    <a:pt x="347" y="741"/>
                  </a:lnTo>
                  <a:lnTo>
                    <a:pt x="1530" y="414"/>
                  </a:lnTo>
                  <a:cubicBezTo>
                    <a:pt x="1776" y="352"/>
                    <a:pt x="1700" y="0"/>
                    <a:pt x="147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1" name="Google Shape;15781;p73"/>
            <p:cNvSpPr/>
            <p:nvPr/>
          </p:nvSpPr>
          <p:spPr>
            <a:xfrm>
              <a:off x="5058913" y="3653053"/>
              <a:ext cx="46542" cy="19364"/>
            </a:xfrm>
            <a:custGeom>
              <a:avLst/>
              <a:gdLst/>
              <a:ahLst/>
              <a:cxnLst/>
              <a:rect l="l" t="t" r="r" b="b"/>
              <a:pathLst>
                <a:path w="1781" h="741" extrusionOk="0">
                  <a:moveTo>
                    <a:pt x="286" y="0"/>
                  </a:moveTo>
                  <a:cubicBezTo>
                    <a:pt x="67" y="0"/>
                    <a:pt x="0" y="343"/>
                    <a:pt x="246" y="414"/>
                  </a:cubicBezTo>
                  <a:lnTo>
                    <a:pt x="1419" y="731"/>
                  </a:lnTo>
                  <a:cubicBezTo>
                    <a:pt x="1443" y="738"/>
                    <a:pt x="1465" y="741"/>
                    <a:pt x="1486" y="741"/>
                  </a:cubicBezTo>
                  <a:cubicBezTo>
                    <a:pt x="1706" y="741"/>
                    <a:pt x="1781" y="397"/>
                    <a:pt x="1535" y="327"/>
                  </a:cubicBezTo>
                  <a:lnTo>
                    <a:pt x="352" y="10"/>
                  </a:lnTo>
                  <a:cubicBezTo>
                    <a:pt x="329" y="3"/>
                    <a:pt x="307" y="0"/>
                    <a:pt x="28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2" name="Google Shape;15782;p73"/>
            <p:cNvSpPr/>
            <p:nvPr/>
          </p:nvSpPr>
          <p:spPr>
            <a:xfrm>
              <a:off x="4996326" y="3628672"/>
              <a:ext cx="46568" cy="19364"/>
            </a:xfrm>
            <a:custGeom>
              <a:avLst/>
              <a:gdLst/>
              <a:ahLst/>
              <a:cxnLst/>
              <a:rect l="l" t="t" r="r" b="b"/>
              <a:pathLst>
                <a:path w="1782" h="741" extrusionOk="0">
                  <a:moveTo>
                    <a:pt x="294" y="0"/>
                  </a:moveTo>
                  <a:cubicBezTo>
                    <a:pt x="68" y="0"/>
                    <a:pt x="1" y="344"/>
                    <a:pt x="247" y="414"/>
                  </a:cubicBezTo>
                  <a:lnTo>
                    <a:pt x="1430" y="731"/>
                  </a:lnTo>
                  <a:cubicBezTo>
                    <a:pt x="1453" y="738"/>
                    <a:pt x="1475" y="741"/>
                    <a:pt x="1496" y="741"/>
                  </a:cubicBezTo>
                  <a:cubicBezTo>
                    <a:pt x="1714" y="741"/>
                    <a:pt x="1781" y="398"/>
                    <a:pt x="1535" y="327"/>
                  </a:cubicBezTo>
                  <a:lnTo>
                    <a:pt x="362" y="10"/>
                  </a:lnTo>
                  <a:cubicBezTo>
                    <a:pt x="338" y="3"/>
                    <a:pt x="315" y="0"/>
                    <a:pt x="294"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3" name="Google Shape;15783;p73"/>
            <p:cNvSpPr/>
            <p:nvPr/>
          </p:nvSpPr>
          <p:spPr>
            <a:xfrm>
              <a:off x="4996326" y="3653053"/>
              <a:ext cx="46568" cy="19364"/>
            </a:xfrm>
            <a:custGeom>
              <a:avLst/>
              <a:gdLst/>
              <a:ahLst/>
              <a:cxnLst/>
              <a:rect l="l" t="t" r="r" b="b"/>
              <a:pathLst>
                <a:path w="1782" h="741" extrusionOk="0">
                  <a:moveTo>
                    <a:pt x="1496" y="0"/>
                  </a:moveTo>
                  <a:cubicBezTo>
                    <a:pt x="1475" y="0"/>
                    <a:pt x="1453" y="3"/>
                    <a:pt x="1430" y="10"/>
                  </a:cubicBezTo>
                  <a:lnTo>
                    <a:pt x="247" y="327"/>
                  </a:lnTo>
                  <a:cubicBezTo>
                    <a:pt x="1" y="397"/>
                    <a:pt x="68" y="741"/>
                    <a:pt x="294" y="741"/>
                  </a:cubicBezTo>
                  <a:cubicBezTo>
                    <a:pt x="315" y="741"/>
                    <a:pt x="338" y="738"/>
                    <a:pt x="362" y="731"/>
                  </a:cubicBezTo>
                  <a:lnTo>
                    <a:pt x="1535" y="414"/>
                  </a:lnTo>
                  <a:cubicBezTo>
                    <a:pt x="1781" y="343"/>
                    <a:pt x="1714" y="0"/>
                    <a:pt x="149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4" name="Google Shape;15784;p73"/>
            <p:cNvSpPr/>
            <p:nvPr/>
          </p:nvSpPr>
          <p:spPr>
            <a:xfrm>
              <a:off x="5033434" y="3619630"/>
              <a:ext cx="34939" cy="61829"/>
            </a:xfrm>
            <a:custGeom>
              <a:avLst/>
              <a:gdLst/>
              <a:ahLst/>
              <a:cxnLst/>
              <a:rect l="l" t="t" r="r" b="b"/>
              <a:pathLst>
                <a:path w="1337" h="2366" extrusionOk="0">
                  <a:moveTo>
                    <a:pt x="404" y="0"/>
                  </a:moveTo>
                  <a:cubicBezTo>
                    <a:pt x="183" y="0"/>
                    <a:pt x="0" y="183"/>
                    <a:pt x="0" y="404"/>
                  </a:cubicBezTo>
                  <a:lnTo>
                    <a:pt x="0" y="1962"/>
                  </a:lnTo>
                  <a:cubicBezTo>
                    <a:pt x="0" y="2183"/>
                    <a:pt x="183" y="2366"/>
                    <a:pt x="404" y="2366"/>
                  </a:cubicBezTo>
                  <a:lnTo>
                    <a:pt x="933" y="2366"/>
                  </a:lnTo>
                  <a:cubicBezTo>
                    <a:pt x="1154" y="2366"/>
                    <a:pt x="1337" y="2183"/>
                    <a:pt x="1337" y="1962"/>
                  </a:cubicBezTo>
                  <a:lnTo>
                    <a:pt x="1337" y="404"/>
                  </a:lnTo>
                  <a:cubicBezTo>
                    <a:pt x="1337" y="183"/>
                    <a:pt x="1154" y="0"/>
                    <a:pt x="933"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5" name="Google Shape;15785;p73"/>
            <p:cNvSpPr/>
            <p:nvPr/>
          </p:nvSpPr>
          <p:spPr>
            <a:xfrm>
              <a:off x="5042215" y="3619682"/>
              <a:ext cx="26159" cy="61542"/>
            </a:xfrm>
            <a:custGeom>
              <a:avLst/>
              <a:gdLst/>
              <a:ahLst/>
              <a:cxnLst/>
              <a:rect l="l" t="t" r="r" b="b"/>
              <a:pathLst>
                <a:path w="1001" h="2355" extrusionOk="0">
                  <a:moveTo>
                    <a:pt x="34" y="1"/>
                  </a:moveTo>
                  <a:cubicBezTo>
                    <a:pt x="22" y="1"/>
                    <a:pt x="10" y="3"/>
                    <a:pt x="1" y="8"/>
                  </a:cubicBezTo>
                  <a:cubicBezTo>
                    <a:pt x="193" y="37"/>
                    <a:pt x="328" y="200"/>
                    <a:pt x="337" y="392"/>
                  </a:cubicBezTo>
                  <a:lnTo>
                    <a:pt x="337" y="1960"/>
                  </a:lnTo>
                  <a:cubicBezTo>
                    <a:pt x="328" y="2152"/>
                    <a:pt x="193" y="2316"/>
                    <a:pt x="1" y="2354"/>
                  </a:cubicBezTo>
                  <a:lnTo>
                    <a:pt x="597" y="2354"/>
                  </a:lnTo>
                  <a:cubicBezTo>
                    <a:pt x="818" y="2354"/>
                    <a:pt x="1001" y="2171"/>
                    <a:pt x="1001" y="1950"/>
                  </a:cubicBezTo>
                  <a:lnTo>
                    <a:pt x="1001" y="392"/>
                  </a:lnTo>
                  <a:cubicBezTo>
                    <a:pt x="991" y="171"/>
                    <a:pt x="818" y="8"/>
                    <a:pt x="597" y="8"/>
                  </a:cubicBezTo>
                  <a:lnTo>
                    <a:pt x="68" y="8"/>
                  </a:lnTo>
                  <a:cubicBezTo>
                    <a:pt x="58" y="3"/>
                    <a:pt x="46" y="1"/>
                    <a:pt x="3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786" name="Google Shape;15786;p73"/>
          <p:cNvGrpSpPr/>
          <p:nvPr/>
        </p:nvGrpSpPr>
        <p:grpSpPr>
          <a:xfrm>
            <a:off x="5339237" y="1501251"/>
            <a:ext cx="245541" cy="360628"/>
            <a:chOff x="5339237" y="1501251"/>
            <a:chExt cx="245541" cy="360628"/>
          </a:xfrm>
        </p:grpSpPr>
        <p:sp>
          <p:nvSpPr>
            <p:cNvPr id="15787" name="Google Shape;15787;p73"/>
            <p:cNvSpPr/>
            <p:nvPr/>
          </p:nvSpPr>
          <p:spPr>
            <a:xfrm>
              <a:off x="5349794" y="1654021"/>
              <a:ext cx="220402" cy="10845"/>
            </a:xfrm>
            <a:custGeom>
              <a:avLst/>
              <a:gdLst/>
              <a:ahLst/>
              <a:cxnLst/>
              <a:rect l="l" t="t" r="r" b="b"/>
              <a:pathLst>
                <a:path w="8434" h="415" extrusionOk="0">
                  <a:moveTo>
                    <a:pt x="1" y="1"/>
                  </a:moveTo>
                  <a:lnTo>
                    <a:pt x="1" y="414"/>
                  </a:lnTo>
                  <a:lnTo>
                    <a:pt x="8434" y="414"/>
                  </a:lnTo>
                  <a:lnTo>
                    <a:pt x="8434" y="1"/>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8" name="Google Shape;15788;p73"/>
            <p:cNvSpPr/>
            <p:nvPr/>
          </p:nvSpPr>
          <p:spPr>
            <a:xfrm>
              <a:off x="5349794" y="1659562"/>
              <a:ext cx="220402" cy="5305"/>
            </a:xfrm>
            <a:custGeom>
              <a:avLst/>
              <a:gdLst/>
              <a:ahLst/>
              <a:cxnLst/>
              <a:rect l="l" t="t" r="r" b="b"/>
              <a:pathLst>
                <a:path w="8434" h="203" extrusionOk="0">
                  <a:moveTo>
                    <a:pt x="1" y="0"/>
                  </a:moveTo>
                  <a:lnTo>
                    <a:pt x="1" y="202"/>
                  </a:lnTo>
                  <a:lnTo>
                    <a:pt x="8434" y="202"/>
                  </a:lnTo>
                  <a:lnTo>
                    <a:pt x="843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9" name="Google Shape;15789;p73"/>
            <p:cNvSpPr/>
            <p:nvPr/>
          </p:nvSpPr>
          <p:spPr>
            <a:xfrm>
              <a:off x="5447791" y="1779170"/>
              <a:ext cx="28432" cy="70636"/>
            </a:xfrm>
            <a:custGeom>
              <a:avLst/>
              <a:gdLst/>
              <a:ahLst/>
              <a:cxnLst/>
              <a:rect l="l" t="t" r="r" b="b"/>
              <a:pathLst>
                <a:path w="1088" h="2703" extrusionOk="0">
                  <a:moveTo>
                    <a:pt x="1" y="0"/>
                  </a:moveTo>
                  <a:lnTo>
                    <a:pt x="1" y="2703"/>
                  </a:lnTo>
                  <a:lnTo>
                    <a:pt x="1087" y="2703"/>
                  </a:lnTo>
                  <a:lnTo>
                    <a:pt x="108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0" name="Google Shape;15790;p73"/>
            <p:cNvSpPr/>
            <p:nvPr/>
          </p:nvSpPr>
          <p:spPr>
            <a:xfrm>
              <a:off x="5462112" y="1779170"/>
              <a:ext cx="14112" cy="70636"/>
            </a:xfrm>
            <a:custGeom>
              <a:avLst/>
              <a:gdLst/>
              <a:ahLst/>
              <a:cxnLst/>
              <a:rect l="l" t="t" r="r" b="b"/>
              <a:pathLst>
                <a:path w="540" h="2703" extrusionOk="0">
                  <a:moveTo>
                    <a:pt x="1" y="0"/>
                  </a:moveTo>
                  <a:lnTo>
                    <a:pt x="1" y="2703"/>
                  </a:lnTo>
                  <a:lnTo>
                    <a:pt x="539" y="2703"/>
                  </a:lnTo>
                  <a:lnTo>
                    <a:pt x="539"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1" name="Google Shape;15791;p73"/>
            <p:cNvSpPr/>
            <p:nvPr/>
          </p:nvSpPr>
          <p:spPr>
            <a:xfrm>
              <a:off x="5378958" y="1501251"/>
              <a:ext cx="166359" cy="249539"/>
            </a:xfrm>
            <a:custGeom>
              <a:avLst/>
              <a:gdLst/>
              <a:ahLst/>
              <a:cxnLst/>
              <a:rect l="l" t="t" r="r" b="b"/>
              <a:pathLst>
                <a:path w="6366" h="9549" extrusionOk="0">
                  <a:moveTo>
                    <a:pt x="1923" y="0"/>
                  </a:moveTo>
                  <a:cubicBezTo>
                    <a:pt x="856" y="0"/>
                    <a:pt x="0" y="866"/>
                    <a:pt x="0" y="1923"/>
                  </a:cubicBezTo>
                  <a:lnTo>
                    <a:pt x="0" y="7626"/>
                  </a:lnTo>
                  <a:cubicBezTo>
                    <a:pt x="0" y="8693"/>
                    <a:pt x="856" y="9549"/>
                    <a:pt x="1923" y="9549"/>
                  </a:cubicBezTo>
                  <a:lnTo>
                    <a:pt x="4433" y="9549"/>
                  </a:lnTo>
                  <a:cubicBezTo>
                    <a:pt x="5500" y="9549"/>
                    <a:pt x="6366" y="8693"/>
                    <a:pt x="6356" y="7626"/>
                  </a:cubicBezTo>
                  <a:lnTo>
                    <a:pt x="6356" y="1923"/>
                  </a:lnTo>
                  <a:cubicBezTo>
                    <a:pt x="6356" y="866"/>
                    <a:pt x="5500" y="0"/>
                    <a:pt x="4433" y="0"/>
                  </a:cubicBez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2" name="Google Shape;15792;p7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3" name="Google Shape;15793;p73"/>
            <p:cNvSpPr/>
            <p:nvPr/>
          </p:nvSpPr>
          <p:spPr>
            <a:xfrm>
              <a:off x="5446798" y="1611060"/>
              <a:ext cx="30418" cy="30183"/>
            </a:xfrm>
            <a:custGeom>
              <a:avLst/>
              <a:gdLst/>
              <a:ahLst/>
              <a:cxnLst/>
              <a:rect l="l" t="t" r="r" b="b"/>
              <a:pathLst>
                <a:path w="1164" h="1155" extrusionOk="0">
                  <a:moveTo>
                    <a:pt x="587" y="0"/>
                  </a:moveTo>
                  <a:cubicBezTo>
                    <a:pt x="260" y="0"/>
                    <a:pt x="0" y="250"/>
                    <a:pt x="0" y="577"/>
                  </a:cubicBezTo>
                  <a:cubicBezTo>
                    <a:pt x="0" y="895"/>
                    <a:pt x="260" y="1154"/>
                    <a:pt x="587" y="1154"/>
                  </a:cubicBezTo>
                  <a:cubicBezTo>
                    <a:pt x="904" y="1154"/>
                    <a:pt x="1164" y="895"/>
                    <a:pt x="1164" y="577"/>
                  </a:cubicBezTo>
                  <a:cubicBezTo>
                    <a:pt x="1164" y="250"/>
                    <a:pt x="904" y="0"/>
                    <a:pt x="5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4" name="Google Shape;15794;p73"/>
            <p:cNvSpPr/>
            <p:nvPr/>
          </p:nvSpPr>
          <p:spPr>
            <a:xfrm>
              <a:off x="5356092" y="1836975"/>
              <a:ext cx="212091" cy="24904"/>
            </a:xfrm>
            <a:custGeom>
              <a:avLst/>
              <a:gdLst/>
              <a:ahLst/>
              <a:cxnLst/>
              <a:rect l="l" t="t" r="r" b="b"/>
              <a:pathLst>
                <a:path w="8116" h="953" extrusionOk="0">
                  <a:moveTo>
                    <a:pt x="952" y="0"/>
                  </a:moveTo>
                  <a:cubicBezTo>
                    <a:pt x="423" y="0"/>
                    <a:pt x="0" y="423"/>
                    <a:pt x="0" y="952"/>
                  </a:cubicBezTo>
                  <a:lnTo>
                    <a:pt x="8116" y="952"/>
                  </a:lnTo>
                  <a:cubicBezTo>
                    <a:pt x="8116" y="423"/>
                    <a:pt x="7683" y="0"/>
                    <a:pt x="7154"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5" name="Google Shape;15795;p73"/>
            <p:cNvSpPr/>
            <p:nvPr/>
          </p:nvSpPr>
          <p:spPr>
            <a:xfrm>
              <a:off x="5339237" y="1637192"/>
              <a:ext cx="245541" cy="155332"/>
            </a:xfrm>
            <a:custGeom>
              <a:avLst/>
              <a:gdLst/>
              <a:ahLst/>
              <a:cxnLst/>
              <a:rect l="l" t="t" r="r" b="b"/>
              <a:pathLst>
                <a:path w="9396" h="5944" extrusionOk="0">
                  <a:moveTo>
                    <a:pt x="395" y="0"/>
                  </a:moveTo>
                  <a:cubicBezTo>
                    <a:pt x="174" y="0"/>
                    <a:pt x="1" y="183"/>
                    <a:pt x="1" y="404"/>
                  </a:cubicBezTo>
                  <a:lnTo>
                    <a:pt x="1" y="2549"/>
                  </a:lnTo>
                  <a:cubicBezTo>
                    <a:pt x="1" y="4424"/>
                    <a:pt x="1520" y="5943"/>
                    <a:pt x="3395" y="5943"/>
                  </a:cubicBezTo>
                  <a:lnTo>
                    <a:pt x="6001" y="5943"/>
                  </a:lnTo>
                  <a:cubicBezTo>
                    <a:pt x="7876" y="5943"/>
                    <a:pt x="9396" y="4424"/>
                    <a:pt x="9396" y="2549"/>
                  </a:cubicBezTo>
                  <a:lnTo>
                    <a:pt x="9396" y="404"/>
                  </a:lnTo>
                  <a:cubicBezTo>
                    <a:pt x="9396" y="183"/>
                    <a:pt x="9223" y="0"/>
                    <a:pt x="9001" y="0"/>
                  </a:cubicBezTo>
                  <a:cubicBezTo>
                    <a:pt x="8780" y="0"/>
                    <a:pt x="8597" y="183"/>
                    <a:pt x="8597" y="404"/>
                  </a:cubicBezTo>
                  <a:lnTo>
                    <a:pt x="8597" y="2549"/>
                  </a:lnTo>
                  <a:cubicBezTo>
                    <a:pt x="8597" y="3981"/>
                    <a:pt x="7434" y="5145"/>
                    <a:pt x="6001" y="5145"/>
                  </a:cubicBezTo>
                  <a:lnTo>
                    <a:pt x="3395" y="5145"/>
                  </a:lnTo>
                  <a:cubicBezTo>
                    <a:pt x="1962" y="5145"/>
                    <a:pt x="799" y="3981"/>
                    <a:pt x="799" y="2549"/>
                  </a:cubicBezTo>
                  <a:lnTo>
                    <a:pt x="799" y="404"/>
                  </a:lnTo>
                  <a:cubicBezTo>
                    <a:pt x="799" y="183"/>
                    <a:pt x="616" y="0"/>
                    <a:pt x="395"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6" name="Google Shape;15796;p73"/>
            <p:cNvSpPr/>
            <p:nvPr/>
          </p:nvSpPr>
          <p:spPr>
            <a:xfrm>
              <a:off x="5378697" y="1609544"/>
              <a:ext cx="56577" cy="10845"/>
            </a:xfrm>
            <a:custGeom>
              <a:avLst/>
              <a:gdLst/>
              <a:ahLst/>
              <a:cxnLst/>
              <a:rect l="l" t="t" r="r" b="b"/>
              <a:pathLst>
                <a:path w="2165" h="415" extrusionOk="0">
                  <a:moveTo>
                    <a:pt x="0" y="1"/>
                  </a:moveTo>
                  <a:lnTo>
                    <a:pt x="0" y="414"/>
                  </a:lnTo>
                  <a:lnTo>
                    <a:pt x="1914" y="414"/>
                  </a:lnTo>
                  <a:cubicBezTo>
                    <a:pt x="2164" y="395"/>
                    <a:pt x="2164" y="20"/>
                    <a:pt x="1914"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7" name="Google Shape;15797;p73"/>
            <p:cNvSpPr/>
            <p:nvPr/>
          </p:nvSpPr>
          <p:spPr>
            <a:xfrm>
              <a:off x="5378697" y="1631913"/>
              <a:ext cx="55296" cy="10819"/>
            </a:xfrm>
            <a:custGeom>
              <a:avLst/>
              <a:gdLst/>
              <a:ahLst/>
              <a:cxnLst/>
              <a:rect l="l" t="t" r="r" b="b"/>
              <a:pathLst>
                <a:path w="2116" h="414" extrusionOk="0">
                  <a:moveTo>
                    <a:pt x="0" y="0"/>
                  </a:moveTo>
                  <a:lnTo>
                    <a:pt x="0" y="414"/>
                  </a:lnTo>
                  <a:lnTo>
                    <a:pt x="1914" y="414"/>
                  </a:lnTo>
                  <a:cubicBezTo>
                    <a:pt x="2020" y="414"/>
                    <a:pt x="2116" y="318"/>
                    <a:pt x="2116" y="202"/>
                  </a:cubicBezTo>
                  <a:cubicBezTo>
                    <a:pt x="2116" y="87"/>
                    <a:pt x="2020" y="0"/>
                    <a:pt x="191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8" name="Google Shape;15798;p73"/>
            <p:cNvSpPr/>
            <p:nvPr/>
          </p:nvSpPr>
          <p:spPr>
            <a:xfrm>
              <a:off x="5378697" y="1654021"/>
              <a:ext cx="71394" cy="10845"/>
            </a:xfrm>
            <a:custGeom>
              <a:avLst/>
              <a:gdLst/>
              <a:ahLst/>
              <a:cxnLst/>
              <a:rect l="l" t="t" r="r" b="b"/>
              <a:pathLst>
                <a:path w="2732" h="415" extrusionOk="0">
                  <a:moveTo>
                    <a:pt x="0" y="1"/>
                  </a:moveTo>
                  <a:lnTo>
                    <a:pt x="0" y="414"/>
                  </a:lnTo>
                  <a:lnTo>
                    <a:pt x="2529" y="414"/>
                  </a:lnTo>
                  <a:cubicBezTo>
                    <a:pt x="2645" y="414"/>
                    <a:pt x="2731" y="328"/>
                    <a:pt x="2731" y="212"/>
                  </a:cubicBezTo>
                  <a:cubicBezTo>
                    <a:pt x="2731" y="97"/>
                    <a:pt x="2645" y="1"/>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9" name="Google Shape;15799;p73"/>
            <p:cNvSpPr/>
            <p:nvPr/>
          </p:nvSpPr>
          <p:spPr>
            <a:xfrm>
              <a:off x="5378697" y="156480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0" name="Google Shape;15800;p73"/>
            <p:cNvSpPr/>
            <p:nvPr/>
          </p:nvSpPr>
          <p:spPr>
            <a:xfrm>
              <a:off x="5378697" y="1587175"/>
              <a:ext cx="72648" cy="10845"/>
            </a:xfrm>
            <a:custGeom>
              <a:avLst/>
              <a:gdLst/>
              <a:ahLst/>
              <a:cxnLst/>
              <a:rect l="l" t="t" r="r" b="b"/>
              <a:pathLst>
                <a:path w="2780" h="415" extrusionOk="0">
                  <a:moveTo>
                    <a:pt x="0" y="1"/>
                  </a:moveTo>
                  <a:lnTo>
                    <a:pt x="0" y="414"/>
                  </a:lnTo>
                  <a:lnTo>
                    <a:pt x="2529" y="414"/>
                  </a:lnTo>
                  <a:cubicBezTo>
                    <a:pt x="2780" y="395"/>
                    <a:pt x="2780" y="20"/>
                    <a:pt x="252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1" name="Google Shape;15801;p73"/>
            <p:cNvSpPr/>
            <p:nvPr/>
          </p:nvSpPr>
          <p:spPr>
            <a:xfrm>
              <a:off x="5378697" y="1676391"/>
              <a:ext cx="71394" cy="10819"/>
            </a:xfrm>
            <a:custGeom>
              <a:avLst/>
              <a:gdLst/>
              <a:ahLst/>
              <a:cxnLst/>
              <a:rect l="l" t="t" r="r" b="b"/>
              <a:pathLst>
                <a:path w="2732" h="414" extrusionOk="0">
                  <a:moveTo>
                    <a:pt x="0" y="0"/>
                  </a:moveTo>
                  <a:lnTo>
                    <a:pt x="0" y="414"/>
                  </a:lnTo>
                  <a:lnTo>
                    <a:pt x="2529" y="414"/>
                  </a:lnTo>
                  <a:cubicBezTo>
                    <a:pt x="2645" y="414"/>
                    <a:pt x="2731" y="327"/>
                    <a:pt x="2731" y="212"/>
                  </a:cubicBezTo>
                  <a:cubicBezTo>
                    <a:pt x="2731" y="97"/>
                    <a:pt x="2645" y="0"/>
                    <a:pt x="252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2" name="Google Shape;15802;p73"/>
            <p:cNvSpPr/>
            <p:nvPr/>
          </p:nvSpPr>
          <p:spPr>
            <a:xfrm>
              <a:off x="5473923" y="1654257"/>
              <a:ext cx="71394" cy="10610"/>
            </a:xfrm>
            <a:custGeom>
              <a:avLst/>
              <a:gdLst/>
              <a:ahLst/>
              <a:cxnLst/>
              <a:rect l="l" t="t" r="r" b="b"/>
              <a:pathLst>
                <a:path w="2732" h="406" extrusionOk="0">
                  <a:moveTo>
                    <a:pt x="187" y="1"/>
                  </a:moveTo>
                  <a:cubicBezTo>
                    <a:pt x="80" y="1"/>
                    <a:pt x="1" y="93"/>
                    <a:pt x="1" y="203"/>
                  </a:cubicBezTo>
                  <a:cubicBezTo>
                    <a:pt x="1" y="319"/>
                    <a:pt x="87" y="405"/>
                    <a:pt x="203" y="405"/>
                  </a:cubicBezTo>
                  <a:lnTo>
                    <a:pt x="2732" y="405"/>
                  </a:lnTo>
                  <a:lnTo>
                    <a:pt x="2732" y="1"/>
                  </a:lnTo>
                  <a:lnTo>
                    <a:pt x="203" y="1"/>
                  </a:lnTo>
                  <a:cubicBezTo>
                    <a:pt x="198" y="1"/>
                    <a:pt x="192" y="1"/>
                    <a:pt x="18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3" name="Google Shape;15803;p73"/>
            <p:cNvSpPr/>
            <p:nvPr/>
          </p:nvSpPr>
          <p:spPr>
            <a:xfrm>
              <a:off x="5490021" y="1631913"/>
              <a:ext cx="55296" cy="10819"/>
            </a:xfrm>
            <a:custGeom>
              <a:avLst/>
              <a:gdLst/>
              <a:ahLst/>
              <a:cxnLst/>
              <a:rect l="l" t="t" r="r" b="b"/>
              <a:pathLst>
                <a:path w="2116" h="414" extrusionOk="0">
                  <a:moveTo>
                    <a:pt x="212" y="0"/>
                  </a:moveTo>
                  <a:cubicBezTo>
                    <a:pt x="97" y="0"/>
                    <a:pt x="0" y="87"/>
                    <a:pt x="0" y="202"/>
                  </a:cubicBezTo>
                  <a:cubicBezTo>
                    <a:pt x="0" y="318"/>
                    <a:pt x="97" y="414"/>
                    <a:pt x="212" y="414"/>
                  </a:cubicBezTo>
                  <a:lnTo>
                    <a:pt x="2116" y="414"/>
                  </a:lnTo>
                  <a:lnTo>
                    <a:pt x="211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4" name="Google Shape;15804;p73"/>
            <p:cNvSpPr/>
            <p:nvPr/>
          </p:nvSpPr>
          <p:spPr>
            <a:xfrm>
              <a:off x="5472669" y="1676391"/>
              <a:ext cx="72648" cy="10819"/>
            </a:xfrm>
            <a:custGeom>
              <a:avLst/>
              <a:gdLst/>
              <a:ahLst/>
              <a:cxnLst/>
              <a:rect l="l" t="t" r="r" b="b"/>
              <a:pathLst>
                <a:path w="2780" h="414" extrusionOk="0">
                  <a:moveTo>
                    <a:pt x="251" y="0"/>
                  </a:moveTo>
                  <a:cubicBezTo>
                    <a:pt x="1" y="20"/>
                    <a:pt x="1" y="395"/>
                    <a:pt x="251" y="414"/>
                  </a:cubicBezTo>
                  <a:lnTo>
                    <a:pt x="2780" y="414"/>
                  </a:lnTo>
                  <a:lnTo>
                    <a:pt x="278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5" name="Google Shape;15805;p73"/>
            <p:cNvSpPr/>
            <p:nvPr/>
          </p:nvSpPr>
          <p:spPr>
            <a:xfrm>
              <a:off x="5473923" y="1587175"/>
              <a:ext cx="71394" cy="10845"/>
            </a:xfrm>
            <a:custGeom>
              <a:avLst/>
              <a:gdLst/>
              <a:ahLst/>
              <a:cxnLst/>
              <a:rect l="l" t="t" r="r" b="b"/>
              <a:pathLst>
                <a:path w="2732" h="415" extrusionOk="0">
                  <a:moveTo>
                    <a:pt x="203" y="1"/>
                  </a:moveTo>
                  <a:cubicBezTo>
                    <a:pt x="87" y="1"/>
                    <a:pt x="1" y="97"/>
                    <a:pt x="1" y="203"/>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6" name="Google Shape;15806;p73"/>
            <p:cNvSpPr/>
            <p:nvPr/>
          </p:nvSpPr>
          <p:spPr>
            <a:xfrm>
              <a:off x="5473923" y="1564805"/>
              <a:ext cx="71394" cy="10845"/>
            </a:xfrm>
            <a:custGeom>
              <a:avLst/>
              <a:gdLst/>
              <a:ahLst/>
              <a:cxnLst/>
              <a:rect l="l" t="t" r="r" b="b"/>
              <a:pathLst>
                <a:path w="2732" h="415" extrusionOk="0">
                  <a:moveTo>
                    <a:pt x="203" y="1"/>
                  </a:moveTo>
                  <a:cubicBezTo>
                    <a:pt x="87" y="1"/>
                    <a:pt x="1" y="97"/>
                    <a:pt x="1" y="212"/>
                  </a:cubicBezTo>
                  <a:cubicBezTo>
                    <a:pt x="1" y="318"/>
                    <a:pt x="87" y="414"/>
                    <a:pt x="203" y="414"/>
                  </a:cubicBezTo>
                  <a:lnTo>
                    <a:pt x="2732" y="414"/>
                  </a:lnTo>
                  <a:lnTo>
                    <a:pt x="27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7" name="Google Shape;15807;p73"/>
            <p:cNvSpPr/>
            <p:nvPr/>
          </p:nvSpPr>
          <p:spPr>
            <a:xfrm>
              <a:off x="5490021" y="1609544"/>
              <a:ext cx="55296" cy="10845"/>
            </a:xfrm>
            <a:custGeom>
              <a:avLst/>
              <a:gdLst/>
              <a:ahLst/>
              <a:cxnLst/>
              <a:rect l="l" t="t" r="r" b="b"/>
              <a:pathLst>
                <a:path w="2116" h="415" extrusionOk="0">
                  <a:moveTo>
                    <a:pt x="212" y="1"/>
                  </a:moveTo>
                  <a:cubicBezTo>
                    <a:pt x="97" y="1"/>
                    <a:pt x="0" y="87"/>
                    <a:pt x="0" y="203"/>
                  </a:cubicBezTo>
                  <a:cubicBezTo>
                    <a:pt x="0" y="318"/>
                    <a:pt x="97" y="414"/>
                    <a:pt x="212" y="414"/>
                  </a:cubicBezTo>
                  <a:lnTo>
                    <a:pt x="2116" y="414"/>
                  </a:lnTo>
                  <a:lnTo>
                    <a:pt x="211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8" name="Google Shape;15808;p73"/>
            <p:cNvSpPr/>
            <p:nvPr/>
          </p:nvSpPr>
          <p:spPr>
            <a:xfrm>
              <a:off x="5490021" y="1501251"/>
              <a:ext cx="10819" cy="39852"/>
            </a:xfrm>
            <a:custGeom>
              <a:avLst/>
              <a:gdLst/>
              <a:ahLst/>
              <a:cxnLst/>
              <a:rect l="l" t="t" r="r" b="b"/>
              <a:pathLst>
                <a:path w="414" h="1525" extrusionOk="0">
                  <a:moveTo>
                    <a:pt x="0" y="0"/>
                  </a:moveTo>
                  <a:lnTo>
                    <a:pt x="0" y="1337"/>
                  </a:lnTo>
                  <a:cubicBezTo>
                    <a:pt x="10" y="1462"/>
                    <a:pt x="109" y="1524"/>
                    <a:pt x="207" y="1524"/>
                  </a:cubicBezTo>
                  <a:cubicBezTo>
                    <a:pt x="306" y="1524"/>
                    <a:pt x="404" y="1462"/>
                    <a:pt x="414" y="1337"/>
                  </a:cubicBezTo>
                  <a:lnTo>
                    <a:pt x="414" y="10"/>
                  </a:lnTo>
                  <a:cubicBezTo>
                    <a:pt x="337" y="0"/>
                    <a:pt x="260" y="0"/>
                    <a:pt x="18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9" name="Google Shape;15809;p73"/>
            <p:cNvSpPr/>
            <p:nvPr/>
          </p:nvSpPr>
          <p:spPr>
            <a:xfrm>
              <a:off x="5423435" y="1501251"/>
              <a:ext cx="10558" cy="39852"/>
            </a:xfrm>
            <a:custGeom>
              <a:avLst/>
              <a:gdLst/>
              <a:ahLst/>
              <a:cxnLst/>
              <a:rect l="l" t="t" r="r" b="b"/>
              <a:pathLst>
                <a:path w="404" h="1525" extrusionOk="0">
                  <a:moveTo>
                    <a:pt x="221" y="0"/>
                  </a:moveTo>
                  <a:cubicBezTo>
                    <a:pt x="144" y="0"/>
                    <a:pt x="67" y="0"/>
                    <a:pt x="0" y="10"/>
                  </a:cubicBezTo>
                  <a:lnTo>
                    <a:pt x="0" y="1337"/>
                  </a:lnTo>
                  <a:cubicBezTo>
                    <a:pt x="10" y="1462"/>
                    <a:pt x="106" y="1524"/>
                    <a:pt x="202" y="1524"/>
                  </a:cubicBezTo>
                  <a:cubicBezTo>
                    <a:pt x="298" y="1524"/>
                    <a:pt x="394" y="1462"/>
                    <a:pt x="404" y="1337"/>
                  </a:cubicBezTo>
                  <a:lnTo>
                    <a:pt x="40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0" name="Google Shape;15810;p73"/>
            <p:cNvSpPr/>
            <p:nvPr/>
          </p:nvSpPr>
          <p:spPr>
            <a:xfrm>
              <a:off x="5467652" y="1501251"/>
              <a:ext cx="10845" cy="40479"/>
            </a:xfrm>
            <a:custGeom>
              <a:avLst/>
              <a:gdLst/>
              <a:ahLst/>
              <a:cxnLst/>
              <a:rect l="l" t="t" r="r" b="b"/>
              <a:pathLst>
                <a:path w="415" h="1549" extrusionOk="0">
                  <a:moveTo>
                    <a:pt x="1" y="0"/>
                  </a:moveTo>
                  <a:lnTo>
                    <a:pt x="1" y="1337"/>
                  </a:lnTo>
                  <a:cubicBezTo>
                    <a:pt x="1" y="1452"/>
                    <a:pt x="97" y="1539"/>
                    <a:pt x="212" y="1548"/>
                  </a:cubicBezTo>
                  <a:cubicBezTo>
                    <a:pt x="327"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1" name="Google Shape;15811;p73"/>
            <p:cNvSpPr/>
            <p:nvPr/>
          </p:nvSpPr>
          <p:spPr>
            <a:xfrm>
              <a:off x="5490021" y="1501486"/>
              <a:ext cx="10819" cy="24904"/>
            </a:xfrm>
            <a:custGeom>
              <a:avLst/>
              <a:gdLst/>
              <a:ahLst/>
              <a:cxnLst/>
              <a:rect l="l" t="t" r="r" b="b"/>
              <a:pathLst>
                <a:path w="414" h="953" extrusionOk="0">
                  <a:moveTo>
                    <a:pt x="0" y="1"/>
                  </a:moveTo>
                  <a:lnTo>
                    <a:pt x="0" y="453"/>
                  </a:lnTo>
                  <a:cubicBezTo>
                    <a:pt x="164" y="597"/>
                    <a:pt x="298" y="760"/>
                    <a:pt x="414" y="953"/>
                  </a:cubicBez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2" name="Google Shape;15812;p73"/>
            <p:cNvSpPr/>
            <p:nvPr/>
          </p:nvSpPr>
          <p:spPr>
            <a:xfrm>
              <a:off x="5467652" y="1501251"/>
              <a:ext cx="10845" cy="4782"/>
            </a:xfrm>
            <a:custGeom>
              <a:avLst/>
              <a:gdLst/>
              <a:ahLst/>
              <a:cxnLst/>
              <a:rect l="l" t="t" r="r" b="b"/>
              <a:pathLst>
                <a:path w="415" h="183" extrusionOk="0">
                  <a:moveTo>
                    <a:pt x="1" y="0"/>
                  </a:moveTo>
                  <a:lnTo>
                    <a:pt x="1" y="39"/>
                  </a:lnTo>
                  <a:cubicBezTo>
                    <a:pt x="145" y="77"/>
                    <a:pt x="279" y="115"/>
                    <a:pt x="414" y="183"/>
                  </a:cubicBezTo>
                  <a:lnTo>
                    <a:pt x="414"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3" name="Google Shape;15813;p73"/>
            <p:cNvSpPr/>
            <p:nvPr/>
          </p:nvSpPr>
          <p:spPr>
            <a:xfrm>
              <a:off x="5445544" y="1501251"/>
              <a:ext cx="10819" cy="40479"/>
            </a:xfrm>
            <a:custGeom>
              <a:avLst/>
              <a:gdLst/>
              <a:ahLst/>
              <a:cxnLst/>
              <a:rect l="l" t="t" r="r" b="b"/>
              <a:pathLst>
                <a:path w="414" h="1549" extrusionOk="0">
                  <a:moveTo>
                    <a:pt x="0" y="0"/>
                  </a:moveTo>
                  <a:lnTo>
                    <a:pt x="0" y="1337"/>
                  </a:lnTo>
                  <a:cubicBezTo>
                    <a:pt x="0" y="1452"/>
                    <a:pt x="87" y="1539"/>
                    <a:pt x="202" y="1548"/>
                  </a:cubicBezTo>
                  <a:cubicBezTo>
                    <a:pt x="318" y="1548"/>
                    <a:pt x="414" y="1452"/>
                    <a:pt x="414" y="1337"/>
                  </a:cubicBezTo>
                  <a:lnTo>
                    <a:pt x="41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4" name="Google Shape;15814;p73"/>
            <p:cNvSpPr/>
            <p:nvPr/>
          </p:nvSpPr>
          <p:spPr>
            <a:xfrm>
              <a:off x="5490021" y="1710572"/>
              <a:ext cx="10819" cy="40218"/>
            </a:xfrm>
            <a:custGeom>
              <a:avLst/>
              <a:gdLst/>
              <a:ahLst/>
              <a:cxnLst/>
              <a:rect l="l" t="t" r="r" b="b"/>
              <a:pathLst>
                <a:path w="414" h="1539" extrusionOk="0">
                  <a:moveTo>
                    <a:pt x="202" y="0"/>
                  </a:moveTo>
                  <a:cubicBezTo>
                    <a:pt x="87" y="0"/>
                    <a:pt x="0" y="87"/>
                    <a:pt x="0" y="202"/>
                  </a:cubicBezTo>
                  <a:lnTo>
                    <a:pt x="0" y="1539"/>
                  </a:lnTo>
                  <a:lnTo>
                    <a:pt x="183" y="1539"/>
                  </a:lnTo>
                  <a:cubicBezTo>
                    <a:pt x="260" y="1539"/>
                    <a:pt x="337" y="1539"/>
                    <a:pt x="404" y="1529"/>
                  </a:cubicBezTo>
                  <a:lnTo>
                    <a:pt x="404" y="202"/>
                  </a:lnTo>
                  <a:cubicBezTo>
                    <a:pt x="414" y="87"/>
                    <a:pt x="318" y="0"/>
                    <a:pt x="2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5" name="Google Shape;15815;p73"/>
            <p:cNvSpPr/>
            <p:nvPr/>
          </p:nvSpPr>
          <p:spPr>
            <a:xfrm>
              <a:off x="5457094" y="1501251"/>
              <a:ext cx="88223" cy="249539"/>
            </a:xfrm>
            <a:custGeom>
              <a:avLst/>
              <a:gdLst/>
              <a:ahLst/>
              <a:cxnLst/>
              <a:rect l="l" t="t" r="r" b="b"/>
              <a:pathLst>
                <a:path w="3376" h="9549" extrusionOk="0">
                  <a:moveTo>
                    <a:pt x="1" y="0"/>
                  </a:moveTo>
                  <a:cubicBezTo>
                    <a:pt x="1068" y="0"/>
                    <a:pt x="1924" y="866"/>
                    <a:pt x="1924" y="1923"/>
                  </a:cubicBezTo>
                  <a:lnTo>
                    <a:pt x="1924" y="7626"/>
                  </a:lnTo>
                  <a:cubicBezTo>
                    <a:pt x="1924" y="8683"/>
                    <a:pt x="1068" y="9549"/>
                    <a:pt x="1" y="9549"/>
                  </a:cubicBezTo>
                  <a:lnTo>
                    <a:pt x="1443" y="9549"/>
                  </a:lnTo>
                  <a:cubicBezTo>
                    <a:pt x="2510" y="9549"/>
                    <a:pt x="3366" y="8683"/>
                    <a:pt x="3366" y="7626"/>
                  </a:cubicBezTo>
                  <a:lnTo>
                    <a:pt x="3366" y="1923"/>
                  </a:lnTo>
                  <a:cubicBezTo>
                    <a:pt x="3376" y="866"/>
                    <a:pt x="2510" y="0"/>
                    <a:pt x="144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6" name="Google Shape;15816;p73"/>
            <p:cNvSpPr/>
            <p:nvPr/>
          </p:nvSpPr>
          <p:spPr>
            <a:xfrm>
              <a:off x="5490021" y="1725886"/>
              <a:ext cx="10819" cy="24904"/>
            </a:xfrm>
            <a:custGeom>
              <a:avLst/>
              <a:gdLst/>
              <a:ahLst/>
              <a:cxnLst/>
              <a:rect l="l" t="t" r="r" b="b"/>
              <a:pathLst>
                <a:path w="414" h="953" extrusionOk="0">
                  <a:moveTo>
                    <a:pt x="414" y="1"/>
                  </a:moveTo>
                  <a:cubicBezTo>
                    <a:pt x="298" y="184"/>
                    <a:pt x="164" y="347"/>
                    <a:pt x="0" y="491"/>
                  </a:cubicBezTo>
                  <a:lnTo>
                    <a:pt x="0" y="953"/>
                  </a:lnTo>
                  <a:lnTo>
                    <a:pt x="414" y="953"/>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7" name="Google Shape;15817;p73"/>
            <p:cNvSpPr/>
            <p:nvPr/>
          </p:nvSpPr>
          <p:spPr>
            <a:xfrm>
              <a:off x="5423174" y="1710938"/>
              <a:ext cx="10819" cy="39852"/>
            </a:xfrm>
            <a:custGeom>
              <a:avLst/>
              <a:gdLst/>
              <a:ahLst/>
              <a:cxnLst/>
              <a:rect l="l" t="t" r="r" b="b"/>
              <a:pathLst>
                <a:path w="414" h="1525" extrusionOk="0">
                  <a:moveTo>
                    <a:pt x="211" y="1"/>
                  </a:moveTo>
                  <a:cubicBezTo>
                    <a:pt x="114" y="1"/>
                    <a:pt x="15" y="63"/>
                    <a:pt x="1" y="188"/>
                  </a:cubicBezTo>
                  <a:lnTo>
                    <a:pt x="1" y="1515"/>
                  </a:lnTo>
                  <a:cubicBezTo>
                    <a:pt x="77" y="1525"/>
                    <a:pt x="154" y="1525"/>
                    <a:pt x="231" y="1525"/>
                  </a:cubicBezTo>
                  <a:lnTo>
                    <a:pt x="414" y="1525"/>
                  </a:lnTo>
                  <a:lnTo>
                    <a:pt x="414" y="188"/>
                  </a:lnTo>
                  <a:cubicBezTo>
                    <a:pt x="404" y="63"/>
                    <a:pt x="308" y="1"/>
                    <a:pt x="21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8" name="Google Shape;15818;p73"/>
            <p:cNvSpPr/>
            <p:nvPr/>
          </p:nvSpPr>
          <p:spPr>
            <a:xfrm>
              <a:off x="5445544" y="1710938"/>
              <a:ext cx="10819" cy="39852"/>
            </a:xfrm>
            <a:custGeom>
              <a:avLst/>
              <a:gdLst/>
              <a:ahLst/>
              <a:cxnLst/>
              <a:rect l="l" t="t" r="r" b="b"/>
              <a:pathLst>
                <a:path w="414" h="1525" extrusionOk="0">
                  <a:moveTo>
                    <a:pt x="207" y="1"/>
                  </a:moveTo>
                  <a:cubicBezTo>
                    <a:pt x="109" y="1"/>
                    <a:pt x="10" y="63"/>
                    <a:pt x="0" y="188"/>
                  </a:cubicBezTo>
                  <a:lnTo>
                    <a:pt x="0" y="1525"/>
                  </a:lnTo>
                  <a:lnTo>
                    <a:pt x="414" y="1525"/>
                  </a:lnTo>
                  <a:lnTo>
                    <a:pt x="414" y="188"/>
                  </a:lnTo>
                  <a:cubicBezTo>
                    <a:pt x="404" y="63"/>
                    <a:pt x="306" y="1"/>
                    <a:pt x="20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9" name="Google Shape;15819;p73"/>
            <p:cNvSpPr/>
            <p:nvPr/>
          </p:nvSpPr>
          <p:spPr>
            <a:xfrm>
              <a:off x="5467652" y="1710546"/>
              <a:ext cx="10845" cy="40244"/>
            </a:xfrm>
            <a:custGeom>
              <a:avLst/>
              <a:gdLst/>
              <a:ahLst/>
              <a:cxnLst/>
              <a:rect l="l" t="t" r="r" b="b"/>
              <a:pathLst>
                <a:path w="415" h="1540" extrusionOk="0">
                  <a:moveTo>
                    <a:pt x="196" y="1"/>
                  </a:moveTo>
                  <a:cubicBezTo>
                    <a:pt x="88" y="1"/>
                    <a:pt x="1" y="93"/>
                    <a:pt x="1" y="203"/>
                  </a:cubicBezTo>
                  <a:lnTo>
                    <a:pt x="1" y="1540"/>
                  </a:lnTo>
                  <a:lnTo>
                    <a:pt x="414" y="1540"/>
                  </a:lnTo>
                  <a:lnTo>
                    <a:pt x="414" y="203"/>
                  </a:lnTo>
                  <a:cubicBezTo>
                    <a:pt x="414" y="88"/>
                    <a:pt x="327" y="1"/>
                    <a:pt x="212" y="1"/>
                  </a:cubicBezTo>
                  <a:cubicBezTo>
                    <a:pt x="207" y="1"/>
                    <a:pt x="201" y="1"/>
                    <a:pt x="19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0" name="Google Shape;15820;p73"/>
            <p:cNvSpPr/>
            <p:nvPr/>
          </p:nvSpPr>
          <p:spPr>
            <a:xfrm>
              <a:off x="5467652" y="1746243"/>
              <a:ext cx="10845" cy="4547"/>
            </a:xfrm>
            <a:custGeom>
              <a:avLst/>
              <a:gdLst/>
              <a:ahLst/>
              <a:cxnLst/>
              <a:rect l="l" t="t" r="r" b="b"/>
              <a:pathLst>
                <a:path w="415" h="174" extrusionOk="0">
                  <a:moveTo>
                    <a:pt x="414" y="1"/>
                  </a:moveTo>
                  <a:cubicBezTo>
                    <a:pt x="279" y="58"/>
                    <a:pt x="145" y="106"/>
                    <a:pt x="1" y="135"/>
                  </a:cubicBezTo>
                  <a:lnTo>
                    <a:pt x="1" y="174"/>
                  </a:lnTo>
                  <a:lnTo>
                    <a:pt x="414" y="174"/>
                  </a:lnTo>
                  <a:lnTo>
                    <a:pt x="414"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1" name="Google Shape;15821;p73"/>
            <p:cNvSpPr/>
            <p:nvPr/>
          </p:nvSpPr>
          <p:spPr>
            <a:xfrm>
              <a:off x="5507608" y="1609544"/>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2" name="Google Shape;15822;p73"/>
            <p:cNvSpPr/>
            <p:nvPr/>
          </p:nvSpPr>
          <p:spPr>
            <a:xfrm>
              <a:off x="5507608" y="1654021"/>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3" name="Google Shape;15823;p73"/>
            <p:cNvSpPr/>
            <p:nvPr/>
          </p:nvSpPr>
          <p:spPr>
            <a:xfrm>
              <a:off x="5507608" y="1631913"/>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4" name="Google Shape;15824;p73"/>
            <p:cNvSpPr/>
            <p:nvPr/>
          </p:nvSpPr>
          <p:spPr>
            <a:xfrm>
              <a:off x="5507608" y="1676391"/>
              <a:ext cx="37709" cy="10819"/>
            </a:xfrm>
            <a:custGeom>
              <a:avLst/>
              <a:gdLst/>
              <a:ahLst/>
              <a:cxnLst/>
              <a:rect l="l" t="t" r="r" b="b"/>
              <a:pathLst>
                <a:path w="1443" h="414" extrusionOk="0">
                  <a:moveTo>
                    <a:pt x="0" y="0"/>
                  </a:moveTo>
                  <a:lnTo>
                    <a:pt x="0" y="414"/>
                  </a:lnTo>
                  <a:lnTo>
                    <a:pt x="1443" y="414"/>
                  </a:lnTo>
                  <a:lnTo>
                    <a:pt x="1443" y="0"/>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5" name="Google Shape;15825;p73"/>
            <p:cNvSpPr/>
            <p:nvPr/>
          </p:nvSpPr>
          <p:spPr>
            <a:xfrm>
              <a:off x="5507608" y="156480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6" name="Google Shape;15826;p73"/>
            <p:cNvSpPr/>
            <p:nvPr/>
          </p:nvSpPr>
          <p:spPr>
            <a:xfrm>
              <a:off x="5507608" y="1587175"/>
              <a:ext cx="37709" cy="10845"/>
            </a:xfrm>
            <a:custGeom>
              <a:avLst/>
              <a:gdLst/>
              <a:ahLst/>
              <a:cxnLst/>
              <a:rect l="l" t="t" r="r" b="b"/>
              <a:pathLst>
                <a:path w="1443" h="415" extrusionOk="0">
                  <a:moveTo>
                    <a:pt x="0" y="1"/>
                  </a:moveTo>
                  <a:lnTo>
                    <a:pt x="0" y="414"/>
                  </a:lnTo>
                  <a:lnTo>
                    <a:pt x="1443" y="414"/>
                  </a:lnTo>
                  <a:lnTo>
                    <a:pt x="1443" y="1"/>
                  </a:lnTo>
                  <a:close/>
                </a:path>
              </a:pathLst>
            </a:custGeom>
            <a:solidFill>
              <a:srgbClr val="AABA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7" name="Google Shape;15827;p73"/>
            <p:cNvSpPr/>
            <p:nvPr/>
          </p:nvSpPr>
          <p:spPr>
            <a:xfrm>
              <a:off x="5462112" y="1637192"/>
              <a:ext cx="122666" cy="155332"/>
            </a:xfrm>
            <a:custGeom>
              <a:avLst/>
              <a:gdLst/>
              <a:ahLst/>
              <a:cxnLst/>
              <a:rect l="l" t="t" r="r" b="b"/>
              <a:pathLst>
                <a:path w="4694" h="5944" extrusionOk="0">
                  <a:moveTo>
                    <a:pt x="4299" y="0"/>
                  </a:moveTo>
                  <a:cubicBezTo>
                    <a:pt x="4078" y="0"/>
                    <a:pt x="3895" y="183"/>
                    <a:pt x="3895" y="404"/>
                  </a:cubicBezTo>
                  <a:lnTo>
                    <a:pt x="3895" y="2549"/>
                  </a:lnTo>
                  <a:cubicBezTo>
                    <a:pt x="3895" y="3981"/>
                    <a:pt x="2732" y="5145"/>
                    <a:pt x="1299" y="5145"/>
                  </a:cubicBezTo>
                  <a:lnTo>
                    <a:pt x="1" y="5145"/>
                  </a:lnTo>
                  <a:lnTo>
                    <a:pt x="1" y="5943"/>
                  </a:lnTo>
                  <a:lnTo>
                    <a:pt x="1299" y="5943"/>
                  </a:lnTo>
                  <a:cubicBezTo>
                    <a:pt x="3174" y="5943"/>
                    <a:pt x="4694" y="4424"/>
                    <a:pt x="4694" y="2549"/>
                  </a:cubicBezTo>
                  <a:lnTo>
                    <a:pt x="4694" y="404"/>
                  </a:lnTo>
                  <a:cubicBezTo>
                    <a:pt x="4694" y="183"/>
                    <a:pt x="4521" y="0"/>
                    <a:pt x="4299"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8" name="Google Shape;15828;p73"/>
            <p:cNvSpPr/>
            <p:nvPr/>
          </p:nvSpPr>
          <p:spPr>
            <a:xfrm>
              <a:off x="5462112" y="1836975"/>
              <a:ext cx="106072" cy="24904"/>
            </a:xfrm>
            <a:custGeom>
              <a:avLst/>
              <a:gdLst/>
              <a:ahLst/>
              <a:cxnLst/>
              <a:rect l="l" t="t" r="r" b="b"/>
              <a:pathLst>
                <a:path w="4059" h="953" extrusionOk="0">
                  <a:moveTo>
                    <a:pt x="1" y="0"/>
                  </a:moveTo>
                  <a:lnTo>
                    <a:pt x="1" y="952"/>
                  </a:lnTo>
                  <a:lnTo>
                    <a:pt x="4059" y="952"/>
                  </a:lnTo>
                  <a:cubicBezTo>
                    <a:pt x="4059" y="423"/>
                    <a:pt x="3626" y="0"/>
                    <a:pt x="3097" y="0"/>
                  </a:cubicBezTo>
                  <a:close/>
                </a:path>
              </a:pathLst>
            </a:custGeom>
            <a:solidFill>
              <a:srgbClr val="798F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29" name="Google Shape;15829;p73"/>
          <p:cNvGrpSpPr/>
          <p:nvPr/>
        </p:nvGrpSpPr>
        <p:grpSpPr>
          <a:xfrm>
            <a:off x="7959464" y="2474216"/>
            <a:ext cx="370428" cy="261926"/>
            <a:chOff x="7959464" y="2474216"/>
            <a:chExt cx="370428" cy="261926"/>
          </a:xfrm>
        </p:grpSpPr>
        <p:sp>
          <p:nvSpPr>
            <p:cNvPr id="15830" name="Google Shape;15830;p73"/>
            <p:cNvSpPr/>
            <p:nvPr/>
          </p:nvSpPr>
          <p:spPr>
            <a:xfrm>
              <a:off x="8125301" y="2474216"/>
              <a:ext cx="204591" cy="234252"/>
            </a:xfrm>
            <a:custGeom>
              <a:avLst/>
              <a:gdLst/>
              <a:ahLst/>
              <a:cxnLst/>
              <a:rect l="l" t="t" r="r" b="b"/>
              <a:pathLst>
                <a:path w="7829" h="8964" extrusionOk="0">
                  <a:moveTo>
                    <a:pt x="2748" y="0"/>
                  </a:moveTo>
                  <a:cubicBezTo>
                    <a:pt x="1947" y="0"/>
                    <a:pt x="1256" y="559"/>
                    <a:pt x="1078" y="1338"/>
                  </a:cubicBezTo>
                  <a:lnTo>
                    <a:pt x="962" y="1905"/>
                  </a:lnTo>
                  <a:cubicBezTo>
                    <a:pt x="885" y="2232"/>
                    <a:pt x="751" y="2540"/>
                    <a:pt x="558" y="2819"/>
                  </a:cubicBezTo>
                  <a:cubicBezTo>
                    <a:pt x="145" y="3396"/>
                    <a:pt x="1" y="4127"/>
                    <a:pt x="145" y="4819"/>
                  </a:cubicBezTo>
                  <a:lnTo>
                    <a:pt x="578" y="7242"/>
                  </a:lnTo>
                  <a:cubicBezTo>
                    <a:pt x="693" y="7886"/>
                    <a:pt x="1155" y="8415"/>
                    <a:pt x="1770" y="8627"/>
                  </a:cubicBezTo>
                  <a:lnTo>
                    <a:pt x="2126" y="8742"/>
                  </a:lnTo>
                  <a:lnTo>
                    <a:pt x="2491" y="8867"/>
                  </a:lnTo>
                  <a:cubicBezTo>
                    <a:pt x="2680" y="8932"/>
                    <a:pt x="2874" y="8963"/>
                    <a:pt x="3068" y="8963"/>
                  </a:cubicBezTo>
                  <a:cubicBezTo>
                    <a:pt x="3507" y="8963"/>
                    <a:pt x="3940" y="8802"/>
                    <a:pt x="4280" y="8502"/>
                  </a:cubicBezTo>
                  <a:lnTo>
                    <a:pt x="6097" y="6848"/>
                  </a:lnTo>
                  <a:cubicBezTo>
                    <a:pt x="6645" y="6386"/>
                    <a:pt x="6972" y="5723"/>
                    <a:pt x="7001" y="5011"/>
                  </a:cubicBezTo>
                  <a:cubicBezTo>
                    <a:pt x="7020" y="4675"/>
                    <a:pt x="7097" y="4348"/>
                    <a:pt x="7232" y="4050"/>
                  </a:cubicBezTo>
                  <a:lnTo>
                    <a:pt x="7472" y="3530"/>
                  </a:lnTo>
                  <a:cubicBezTo>
                    <a:pt x="7828" y="2780"/>
                    <a:pt x="7597" y="1886"/>
                    <a:pt x="6934" y="1405"/>
                  </a:cubicBezTo>
                  <a:cubicBezTo>
                    <a:pt x="5732" y="530"/>
                    <a:pt x="4289" y="40"/>
                    <a:pt x="2809" y="1"/>
                  </a:cubicBezTo>
                  <a:cubicBezTo>
                    <a:pt x="2788" y="1"/>
                    <a:pt x="2768" y="0"/>
                    <a:pt x="274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1" name="Google Shape;15831;p73"/>
            <p:cNvSpPr/>
            <p:nvPr/>
          </p:nvSpPr>
          <p:spPr>
            <a:xfrm>
              <a:off x="8142653" y="2500375"/>
              <a:ext cx="187239" cy="208093"/>
            </a:xfrm>
            <a:custGeom>
              <a:avLst/>
              <a:gdLst/>
              <a:ahLst/>
              <a:cxnLst/>
              <a:rect l="l" t="t" r="r" b="b"/>
              <a:pathLst>
                <a:path w="7165" h="7963" extrusionOk="0">
                  <a:moveTo>
                    <a:pt x="5654" y="0"/>
                  </a:moveTo>
                  <a:lnTo>
                    <a:pt x="5654" y="0"/>
                  </a:lnTo>
                  <a:cubicBezTo>
                    <a:pt x="5856" y="462"/>
                    <a:pt x="5856" y="981"/>
                    <a:pt x="5645" y="1433"/>
                  </a:cubicBezTo>
                  <a:lnTo>
                    <a:pt x="5404" y="1952"/>
                  </a:lnTo>
                  <a:cubicBezTo>
                    <a:pt x="5260" y="2251"/>
                    <a:pt x="5174" y="2587"/>
                    <a:pt x="5164" y="2924"/>
                  </a:cubicBezTo>
                  <a:cubicBezTo>
                    <a:pt x="5126" y="3635"/>
                    <a:pt x="4799" y="4299"/>
                    <a:pt x="4251" y="4760"/>
                  </a:cubicBezTo>
                  <a:lnTo>
                    <a:pt x="2433" y="6405"/>
                  </a:lnTo>
                  <a:cubicBezTo>
                    <a:pt x="2095" y="6709"/>
                    <a:pt x="1666" y="6868"/>
                    <a:pt x="1230" y="6868"/>
                  </a:cubicBezTo>
                  <a:cubicBezTo>
                    <a:pt x="1034" y="6868"/>
                    <a:pt x="836" y="6836"/>
                    <a:pt x="644" y="6770"/>
                  </a:cubicBezTo>
                  <a:lnTo>
                    <a:pt x="289" y="6655"/>
                  </a:lnTo>
                  <a:lnTo>
                    <a:pt x="0" y="6559"/>
                  </a:lnTo>
                  <a:lnTo>
                    <a:pt x="0" y="6559"/>
                  </a:lnTo>
                  <a:cubicBezTo>
                    <a:pt x="193" y="7059"/>
                    <a:pt x="596" y="7453"/>
                    <a:pt x="1106" y="7626"/>
                  </a:cubicBezTo>
                  <a:lnTo>
                    <a:pt x="1462" y="7751"/>
                  </a:lnTo>
                  <a:lnTo>
                    <a:pt x="1827" y="7866"/>
                  </a:lnTo>
                  <a:cubicBezTo>
                    <a:pt x="2016" y="7931"/>
                    <a:pt x="2210" y="7962"/>
                    <a:pt x="2404" y="7962"/>
                  </a:cubicBezTo>
                  <a:cubicBezTo>
                    <a:pt x="2842" y="7962"/>
                    <a:pt x="3273" y="7801"/>
                    <a:pt x="3606" y="7501"/>
                  </a:cubicBezTo>
                  <a:lnTo>
                    <a:pt x="5433" y="5847"/>
                  </a:lnTo>
                  <a:cubicBezTo>
                    <a:pt x="5972" y="5385"/>
                    <a:pt x="6299" y="4722"/>
                    <a:pt x="6337" y="4010"/>
                  </a:cubicBezTo>
                  <a:cubicBezTo>
                    <a:pt x="6356" y="3674"/>
                    <a:pt x="6433" y="3347"/>
                    <a:pt x="6578" y="3039"/>
                  </a:cubicBezTo>
                  <a:lnTo>
                    <a:pt x="6818" y="2520"/>
                  </a:lnTo>
                  <a:cubicBezTo>
                    <a:pt x="7164" y="1779"/>
                    <a:pt x="6933" y="885"/>
                    <a:pt x="6270" y="404"/>
                  </a:cubicBezTo>
                  <a:cubicBezTo>
                    <a:pt x="6068" y="260"/>
                    <a:pt x="5866" y="125"/>
                    <a:pt x="5654"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2" name="Google Shape;15832;p73"/>
            <p:cNvSpPr/>
            <p:nvPr/>
          </p:nvSpPr>
          <p:spPr>
            <a:xfrm>
              <a:off x="8159743" y="2625053"/>
              <a:ext cx="76411" cy="48998"/>
            </a:xfrm>
            <a:custGeom>
              <a:avLst/>
              <a:gdLst/>
              <a:ahLst/>
              <a:cxnLst/>
              <a:rect l="l" t="t" r="r" b="b"/>
              <a:pathLst>
                <a:path w="2924" h="1875" extrusionOk="0">
                  <a:moveTo>
                    <a:pt x="1343" y="1"/>
                  </a:moveTo>
                  <a:cubicBezTo>
                    <a:pt x="752" y="1"/>
                    <a:pt x="199" y="371"/>
                    <a:pt x="0" y="961"/>
                  </a:cubicBezTo>
                  <a:cubicBezTo>
                    <a:pt x="206" y="911"/>
                    <a:pt x="414" y="886"/>
                    <a:pt x="619" y="886"/>
                  </a:cubicBezTo>
                  <a:cubicBezTo>
                    <a:pt x="1364" y="886"/>
                    <a:pt x="2082" y="1205"/>
                    <a:pt x="2587" y="1778"/>
                  </a:cubicBezTo>
                  <a:lnTo>
                    <a:pt x="2673" y="1874"/>
                  </a:lnTo>
                  <a:cubicBezTo>
                    <a:pt x="2923" y="1134"/>
                    <a:pt x="2529" y="336"/>
                    <a:pt x="1798" y="76"/>
                  </a:cubicBezTo>
                  <a:cubicBezTo>
                    <a:pt x="1648" y="25"/>
                    <a:pt x="1494" y="1"/>
                    <a:pt x="134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3" name="Google Shape;15833;p73"/>
            <p:cNvSpPr/>
            <p:nvPr/>
          </p:nvSpPr>
          <p:spPr>
            <a:xfrm>
              <a:off x="8196433" y="2565157"/>
              <a:ext cx="38206" cy="52082"/>
            </a:xfrm>
            <a:custGeom>
              <a:avLst/>
              <a:gdLst/>
              <a:ahLst/>
              <a:cxnLst/>
              <a:rect l="l" t="t" r="r" b="b"/>
              <a:pathLst>
                <a:path w="1462" h="1993" extrusionOk="0">
                  <a:moveTo>
                    <a:pt x="1178" y="1"/>
                  </a:moveTo>
                  <a:cubicBezTo>
                    <a:pt x="1128" y="1"/>
                    <a:pt x="1075" y="21"/>
                    <a:pt x="1029" y="70"/>
                  </a:cubicBezTo>
                  <a:lnTo>
                    <a:pt x="212" y="1050"/>
                  </a:lnTo>
                  <a:cubicBezTo>
                    <a:pt x="0" y="1300"/>
                    <a:pt x="115" y="1685"/>
                    <a:pt x="423" y="1791"/>
                  </a:cubicBezTo>
                  <a:lnTo>
                    <a:pt x="962" y="1974"/>
                  </a:lnTo>
                  <a:cubicBezTo>
                    <a:pt x="981" y="1983"/>
                    <a:pt x="1010" y="1993"/>
                    <a:pt x="1029" y="1993"/>
                  </a:cubicBezTo>
                  <a:cubicBezTo>
                    <a:pt x="1269" y="1983"/>
                    <a:pt x="1317" y="1656"/>
                    <a:pt x="1096" y="1579"/>
                  </a:cubicBezTo>
                  <a:lnTo>
                    <a:pt x="558" y="1397"/>
                  </a:lnTo>
                  <a:cubicBezTo>
                    <a:pt x="529" y="1387"/>
                    <a:pt x="519" y="1349"/>
                    <a:pt x="539" y="1320"/>
                  </a:cubicBezTo>
                  <a:lnTo>
                    <a:pt x="1346" y="339"/>
                  </a:lnTo>
                  <a:cubicBezTo>
                    <a:pt x="1461" y="181"/>
                    <a:pt x="1329" y="1"/>
                    <a:pt x="1178"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4" name="Google Shape;15834;p73"/>
            <p:cNvSpPr/>
            <p:nvPr/>
          </p:nvSpPr>
          <p:spPr>
            <a:xfrm>
              <a:off x="8161259" y="2530427"/>
              <a:ext cx="55532" cy="22082"/>
            </a:xfrm>
            <a:custGeom>
              <a:avLst/>
              <a:gdLst/>
              <a:ahLst/>
              <a:cxnLst/>
              <a:rect l="l" t="t" r="r" b="b"/>
              <a:pathLst>
                <a:path w="2125" h="845" extrusionOk="0">
                  <a:moveTo>
                    <a:pt x="1083" y="1"/>
                  </a:moveTo>
                  <a:cubicBezTo>
                    <a:pt x="1041" y="1"/>
                    <a:pt x="997" y="2"/>
                    <a:pt x="952" y="4"/>
                  </a:cubicBezTo>
                  <a:cubicBezTo>
                    <a:pt x="711" y="14"/>
                    <a:pt x="461" y="52"/>
                    <a:pt x="231" y="120"/>
                  </a:cubicBezTo>
                  <a:cubicBezTo>
                    <a:pt x="1" y="199"/>
                    <a:pt x="80" y="531"/>
                    <a:pt x="289" y="531"/>
                  </a:cubicBezTo>
                  <a:cubicBezTo>
                    <a:pt x="307" y="531"/>
                    <a:pt x="326" y="529"/>
                    <a:pt x="346" y="524"/>
                  </a:cubicBezTo>
                  <a:cubicBezTo>
                    <a:pt x="558" y="466"/>
                    <a:pt x="769" y="427"/>
                    <a:pt x="981" y="418"/>
                  </a:cubicBezTo>
                  <a:cubicBezTo>
                    <a:pt x="1007" y="417"/>
                    <a:pt x="1034" y="416"/>
                    <a:pt x="1062" y="416"/>
                  </a:cubicBezTo>
                  <a:cubicBezTo>
                    <a:pt x="1285" y="416"/>
                    <a:pt x="1534" y="455"/>
                    <a:pt x="1654" y="601"/>
                  </a:cubicBezTo>
                  <a:cubicBezTo>
                    <a:pt x="1631" y="738"/>
                    <a:pt x="1741" y="845"/>
                    <a:pt x="1860" y="845"/>
                  </a:cubicBezTo>
                  <a:cubicBezTo>
                    <a:pt x="1891" y="845"/>
                    <a:pt x="1922" y="838"/>
                    <a:pt x="1952" y="822"/>
                  </a:cubicBezTo>
                  <a:cubicBezTo>
                    <a:pt x="2077" y="754"/>
                    <a:pt x="2125" y="601"/>
                    <a:pt x="2058" y="476"/>
                  </a:cubicBezTo>
                  <a:cubicBezTo>
                    <a:pt x="1950" y="251"/>
                    <a:pt x="1690" y="1"/>
                    <a:pt x="1083"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5" name="Google Shape;15835;p73"/>
            <p:cNvSpPr/>
            <p:nvPr/>
          </p:nvSpPr>
          <p:spPr>
            <a:xfrm>
              <a:off x="8246686" y="2553450"/>
              <a:ext cx="50880" cy="32352"/>
            </a:xfrm>
            <a:custGeom>
              <a:avLst/>
              <a:gdLst/>
              <a:ahLst/>
              <a:cxnLst/>
              <a:rect l="l" t="t" r="r" b="b"/>
              <a:pathLst>
                <a:path w="1947" h="1238" extrusionOk="0">
                  <a:moveTo>
                    <a:pt x="516" y="0"/>
                  </a:moveTo>
                  <a:cubicBezTo>
                    <a:pt x="386" y="0"/>
                    <a:pt x="278" y="32"/>
                    <a:pt x="193" y="75"/>
                  </a:cubicBezTo>
                  <a:cubicBezTo>
                    <a:pt x="58" y="133"/>
                    <a:pt x="0" y="287"/>
                    <a:pt x="68" y="412"/>
                  </a:cubicBezTo>
                  <a:cubicBezTo>
                    <a:pt x="103" y="493"/>
                    <a:pt x="178" y="534"/>
                    <a:pt x="254" y="534"/>
                  </a:cubicBezTo>
                  <a:cubicBezTo>
                    <a:pt x="322" y="534"/>
                    <a:pt x="392" y="500"/>
                    <a:pt x="433" y="431"/>
                  </a:cubicBezTo>
                  <a:cubicBezTo>
                    <a:pt x="461" y="424"/>
                    <a:pt x="489" y="421"/>
                    <a:pt x="518" y="421"/>
                  </a:cubicBezTo>
                  <a:cubicBezTo>
                    <a:pt x="885" y="421"/>
                    <a:pt x="1359" y="948"/>
                    <a:pt x="1520" y="1162"/>
                  </a:cubicBezTo>
                  <a:cubicBezTo>
                    <a:pt x="1565" y="1215"/>
                    <a:pt x="1620" y="1237"/>
                    <a:pt x="1673" y="1237"/>
                  </a:cubicBezTo>
                  <a:cubicBezTo>
                    <a:pt x="1815" y="1237"/>
                    <a:pt x="1947" y="1082"/>
                    <a:pt x="1856" y="922"/>
                  </a:cubicBezTo>
                  <a:cubicBezTo>
                    <a:pt x="1702" y="720"/>
                    <a:pt x="1539" y="537"/>
                    <a:pt x="1346" y="383"/>
                  </a:cubicBezTo>
                  <a:cubicBezTo>
                    <a:pt x="1014" y="93"/>
                    <a:pt x="735" y="0"/>
                    <a:pt x="516" y="0"/>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6" name="Google Shape;15836;p73"/>
            <p:cNvSpPr/>
            <p:nvPr/>
          </p:nvSpPr>
          <p:spPr>
            <a:xfrm>
              <a:off x="7959464" y="2502126"/>
              <a:ext cx="203311" cy="233990"/>
            </a:xfrm>
            <a:custGeom>
              <a:avLst/>
              <a:gdLst/>
              <a:ahLst/>
              <a:cxnLst/>
              <a:rect l="l" t="t" r="r" b="b"/>
              <a:pathLst>
                <a:path w="7780" h="8954" extrusionOk="0">
                  <a:moveTo>
                    <a:pt x="5023" y="0"/>
                  </a:moveTo>
                  <a:cubicBezTo>
                    <a:pt x="3574" y="0"/>
                    <a:pt x="2157" y="441"/>
                    <a:pt x="952" y="1251"/>
                  </a:cubicBezTo>
                  <a:cubicBezTo>
                    <a:pt x="269" y="1703"/>
                    <a:pt x="0" y="2587"/>
                    <a:pt x="327" y="3347"/>
                  </a:cubicBezTo>
                  <a:lnTo>
                    <a:pt x="548" y="3876"/>
                  </a:lnTo>
                  <a:cubicBezTo>
                    <a:pt x="683" y="4184"/>
                    <a:pt x="750" y="4520"/>
                    <a:pt x="760" y="4857"/>
                  </a:cubicBezTo>
                  <a:cubicBezTo>
                    <a:pt x="769" y="5568"/>
                    <a:pt x="1068" y="6242"/>
                    <a:pt x="1596" y="6722"/>
                  </a:cubicBezTo>
                  <a:lnTo>
                    <a:pt x="3356" y="8444"/>
                  </a:lnTo>
                  <a:cubicBezTo>
                    <a:pt x="3699" y="8773"/>
                    <a:pt x="4149" y="8954"/>
                    <a:pt x="4610" y="8954"/>
                  </a:cubicBezTo>
                  <a:cubicBezTo>
                    <a:pt x="4782" y="8954"/>
                    <a:pt x="4956" y="8929"/>
                    <a:pt x="5125" y="8876"/>
                  </a:cubicBezTo>
                  <a:lnTo>
                    <a:pt x="5491" y="8771"/>
                  </a:lnTo>
                  <a:lnTo>
                    <a:pt x="5847" y="8665"/>
                  </a:lnTo>
                  <a:cubicBezTo>
                    <a:pt x="6472" y="8472"/>
                    <a:pt x="6943" y="7963"/>
                    <a:pt x="7087" y="7328"/>
                  </a:cubicBezTo>
                  <a:lnTo>
                    <a:pt x="7606" y="4924"/>
                  </a:lnTo>
                  <a:cubicBezTo>
                    <a:pt x="7779" y="4232"/>
                    <a:pt x="7664" y="3501"/>
                    <a:pt x="7270" y="2905"/>
                  </a:cubicBezTo>
                  <a:cubicBezTo>
                    <a:pt x="7087" y="2616"/>
                    <a:pt x="6962" y="2299"/>
                    <a:pt x="6904" y="1972"/>
                  </a:cubicBezTo>
                  <a:lnTo>
                    <a:pt x="6799" y="1405"/>
                  </a:lnTo>
                  <a:cubicBezTo>
                    <a:pt x="6654" y="587"/>
                    <a:pt x="5943" y="1"/>
                    <a:pt x="5116" y="1"/>
                  </a:cubicBezTo>
                  <a:cubicBezTo>
                    <a:pt x="5085" y="0"/>
                    <a:pt x="5054" y="0"/>
                    <a:pt x="5023"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7" name="Google Shape;15837;p73"/>
            <p:cNvSpPr/>
            <p:nvPr/>
          </p:nvSpPr>
          <p:spPr>
            <a:xfrm>
              <a:off x="8061485" y="2502073"/>
              <a:ext cx="101290" cy="234069"/>
            </a:xfrm>
            <a:custGeom>
              <a:avLst/>
              <a:gdLst/>
              <a:ahLst/>
              <a:cxnLst/>
              <a:rect l="l" t="t" r="r" b="b"/>
              <a:pathLst>
                <a:path w="3876" h="8957" extrusionOk="0">
                  <a:moveTo>
                    <a:pt x="1048" y="0"/>
                  </a:moveTo>
                  <a:cubicBezTo>
                    <a:pt x="773" y="0"/>
                    <a:pt x="494" y="20"/>
                    <a:pt x="221" y="60"/>
                  </a:cubicBezTo>
                  <a:cubicBezTo>
                    <a:pt x="856" y="233"/>
                    <a:pt x="1337" y="753"/>
                    <a:pt x="1462" y="1407"/>
                  </a:cubicBezTo>
                  <a:lnTo>
                    <a:pt x="1558" y="1974"/>
                  </a:lnTo>
                  <a:cubicBezTo>
                    <a:pt x="1625" y="2301"/>
                    <a:pt x="1750" y="2618"/>
                    <a:pt x="1933" y="2907"/>
                  </a:cubicBezTo>
                  <a:cubicBezTo>
                    <a:pt x="2318" y="3503"/>
                    <a:pt x="2433" y="4234"/>
                    <a:pt x="2260" y="4926"/>
                  </a:cubicBezTo>
                  <a:lnTo>
                    <a:pt x="1741" y="7330"/>
                  </a:lnTo>
                  <a:cubicBezTo>
                    <a:pt x="1596" y="7965"/>
                    <a:pt x="1125" y="8474"/>
                    <a:pt x="500" y="8667"/>
                  </a:cubicBezTo>
                  <a:lnTo>
                    <a:pt x="135" y="8773"/>
                  </a:lnTo>
                  <a:lnTo>
                    <a:pt x="0" y="8821"/>
                  </a:lnTo>
                  <a:cubicBezTo>
                    <a:pt x="222" y="8909"/>
                    <a:pt x="457" y="8957"/>
                    <a:pt x="693" y="8957"/>
                  </a:cubicBezTo>
                  <a:cubicBezTo>
                    <a:pt x="867" y="8957"/>
                    <a:pt x="1041" y="8931"/>
                    <a:pt x="1212" y="8878"/>
                  </a:cubicBezTo>
                  <a:lnTo>
                    <a:pt x="1568" y="8773"/>
                  </a:lnTo>
                  <a:lnTo>
                    <a:pt x="1933" y="8667"/>
                  </a:lnTo>
                  <a:cubicBezTo>
                    <a:pt x="2558" y="8484"/>
                    <a:pt x="3039" y="7965"/>
                    <a:pt x="3183" y="7330"/>
                  </a:cubicBezTo>
                  <a:lnTo>
                    <a:pt x="3702" y="4926"/>
                  </a:lnTo>
                  <a:cubicBezTo>
                    <a:pt x="3875" y="4234"/>
                    <a:pt x="3750" y="3503"/>
                    <a:pt x="3366" y="2897"/>
                  </a:cubicBezTo>
                  <a:cubicBezTo>
                    <a:pt x="3183" y="2618"/>
                    <a:pt x="3058" y="2301"/>
                    <a:pt x="3000" y="1974"/>
                  </a:cubicBezTo>
                  <a:lnTo>
                    <a:pt x="2895" y="1407"/>
                  </a:lnTo>
                  <a:cubicBezTo>
                    <a:pt x="2750" y="589"/>
                    <a:pt x="2039" y="3"/>
                    <a:pt x="1212" y="3"/>
                  </a:cubicBezTo>
                  <a:cubicBezTo>
                    <a:pt x="1157" y="1"/>
                    <a:pt x="1103" y="0"/>
                    <a:pt x="1048"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8" name="Google Shape;15838;p73"/>
            <p:cNvSpPr/>
            <p:nvPr/>
          </p:nvSpPr>
          <p:spPr>
            <a:xfrm>
              <a:off x="8045388" y="2647370"/>
              <a:ext cx="76438" cy="47561"/>
            </a:xfrm>
            <a:custGeom>
              <a:avLst/>
              <a:gdLst/>
              <a:ahLst/>
              <a:cxnLst/>
              <a:rect l="l" t="t" r="r" b="b"/>
              <a:pathLst>
                <a:path w="2925" h="1820" extrusionOk="0">
                  <a:moveTo>
                    <a:pt x="2703" y="1"/>
                  </a:moveTo>
                  <a:lnTo>
                    <a:pt x="2616" y="97"/>
                  </a:lnTo>
                  <a:cubicBezTo>
                    <a:pt x="2110" y="625"/>
                    <a:pt x="1413" y="914"/>
                    <a:pt x="702" y="914"/>
                  </a:cubicBezTo>
                  <a:cubicBezTo>
                    <a:pt x="468" y="914"/>
                    <a:pt x="232" y="882"/>
                    <a:pt x="1" y="818"/>
                  </a:cubicBezTo>
                  <a:lnTo>
                    <a:pt x="1" y="818"/>
                  </a:lnTo>
                  <a:cubicBezTo>
                    <a:pt x="182" y="1425"/>
                    <a:pt x="745" y="1819"/>
                    <a:pt x="1356" y="1819"/>
                  </a:cubicBezTo>
                  <a:cubicBezTo>
                    <a:pt x="1490" y="1819"/>
                    <a:pt x="1626" y="1800"/>
                    <a:pt x="1761" y="1761"/>
                  </a:cubicBezTo>
                  <a:cubicBezTo>
                    <a:pt x="2501" y="1530"/>
                    <a:pt x="2924" y="751"/>
                    <a:pt x="2703" y="1"/>
                  </a:cubicBezTo>
                  <a:close/>
                </a:path>
              </a:pathLst>
            </a:custGeom>
            <a:solidFill>
              <a:srgbClr val="ACB8C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9" name="Google Shape;15839;p73"/>
            <p:cNvSpPr/>
            <p:nvPr/>
          </p:nvSpPr>
          <p:spPr>
            <a:xfrm>
              <a:off x="8055449" y="2591002"/>
              <a:ext cx="36246" cy="51376"/>
            </a:xfrm>
            <a:custGeom>
              <a:avLst/>
              <a:gdLst/>
              <a:ahLst/>
              <a:cxnLst/>
              <a:rect l="l" t="t" r="r" b="b"/>
              <a:pathLst>
                <a:path w="1387" h="1966" extrusionOk="0">
                  <a:moveTo>
                    <a:pt x="321" y="1"/>
                  </a:moveTo>
                  <a:cubicBezTo>
                    <a:pt x="223" y="1"/>
                    <a:pt x="125" y="64"/>
                    <a:pt x="116" y="196"/>
                  </a:cubicBezTo>
                  <a:lnTo>
                    <a:pt x="20" y="1465"/>
                  </a:lnTo>
                  <a:cubicBezTo>
                    <a:pt x="0" y="1735"/>
                    <a:pt x="212" y="1965"/>
                    <a:pt x="481" y="1965"/>
                  </a:cubicBezTo>
                  <a:cubicBezTo>
                    <a:pt x="529" y="1965"/>
                    <a:pt x="577" y="1956"/>
                    <a:pt x="616" y="1946"/>
                  </a:cubicBezTo>
                  <a:lnTo>
                    <a:pt x="1164" y="1783"/>
                  </a:lnTo>
                  <a:cubicBezTo>
                    <a:pt x="1387" y="1694"/>
                    <a:pt x="1312" y="1382"/>
                    <a:pt x="1102" y="1382"/>
                  </a:cubicBezTo>
                  <a:cubicBezTo>
                    <a:pt x="1085" y="1382"/>
                    <a:pt x="1067" y="1384"/>
                    <a:pt x="1049" y="1388"/>
                  </a:cubicBezTo>
                  <a:lnTo>
                    <a:pt x="500" y="1552"/>
                  </a:lnTo>
                  <a:cubicBezTo>
                    <a:pt x="462" y="1552"/>
                    <a:pt x="433" y="1533"/>
                    <a:pt x="433" y="1494"/>
                  </a:cubicBezTo>
                  <a:lnTo>
                    <a:pt x="529" y="225"/>
                  </a:lnTo>
                  <a:cubicBezTo>
                    <a:pt x="539" y="78"/>
                    <a:pt x="430" y="1"/>
                    <a:pt x="32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0" name="Google Shape;15840;p73"/>
            <p:cNvSpPr/>
            <p:nvPr/>
          </p:nvSpPr>
          <p:spPr>
            <a:xfrm>
              <a:off x="7988758" y="2585854"/>
              <a:ext cx="54643" cy="23859"/>
            </a:xfrm>
            <a:custGeom>
              <a:avLst/>
              <a:gdLst/>
              <a:ahLst/>
              <a:cxnLst/>
              <a:rect l="l" t="t" r="r" b="b"/>
              <a:pathLst>
                <a:path w="2091" h="913" extrusionOk="0">
                  <a:moveTo>
                    <a:pt x="1494" y="1"/>
                  </a:moveTo>
                  <a:cubicBezTo>
                    <a:pt x="819" y="1"/>
                    <a:pt x="191" y="484"/>
                    <a:pt x="158" y="508"/>
                  </a:cubicBezTo>
                  <a:cubicBezTo>
                    <a:pt x="1" y="650"/>
                    <a:pt x="127" y="882"/>
                    <a:pt x="294" y="882"/>
                  </a:cubicBezTo>
                  <a:cubicBezTo>
                    <a:pt x="331" y="882"/>
                    <a:pt x="370" y="871"/>
                    <a:pt x="408" y="845"/>
                  </a:cubicBezTo>
                  <a:cubicBezTo>
                    <a:pt x="552" y="730"/>
                    <a:pt x="716" y="643"/>
                    <a:pt x="879" y="566"/>
                  </a:cubicBezTo>
                  <a:cubicBezTo>
                    <a:pt x="1081" y="470"/>
                    <a:pt x="1312" y="422"/>
                    <a:pt x="1543" y="422"/>
                  </a:cubicBezTo>
                  <a:lnTo>
                    <a:pt x="1447" y="605"/>
                  </a:lnTo>
                  <a:cubicBezTo>
                    <a:pt x="1379" y="749"/>
                    <a:pt x="1475" y="912"/>
                    <a:pt x="1639" y="912"/>
                  </a:cubicBezTo>
                  <a:cubicBezTo>
                    <a:pt x="1716" y="912"/>
                    <a:pt x="1783" y="864"/>
                    <a:pt x="1822" y="797"/>
                  </a:cubicBezTo>
                  <a:lnTo>
                    <a:pt x="2014" y="412"/>
                  </a:lnTo>
                  <a:cubicBezTo>
                    <a:pt x="2091" y="268"/>
                    <a:pt x="2014" y="95"/>
                    <a:pt x="1870" y="57"/>
                  </a:cubicBezTo>
                  <a:cubicBezTo>
                    <a:pt x="1745" y="18"/>
                    <a:pt x="1619" y="1"/>
                    <a:pt x="1494"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1" name="Google Shape;15841;p73"/>
            <p:cNvSpPr/>
            <p:nvPr/>
          </p:nvSpPr>
          <p:spPr>
            <a:xfrm>
              <a:off x="8075309" y="2560349"/>
              <a:ext cx="53284" cy="31019"/>
            </a:xfrm>
            <a:custGeom>
              <a:avLst/>
              <a:gdLst/>
              <a:ahLst/>
              <a:cxnLst/>
              <a:rect l="l" t="t" r="r" b="b"/>
              <a:pathLst>
                <a:path w="2039" h="1187" extrusionOk="0">
                  <a:moveTo>
                    <a:pt x="1642" y="1"/>
                  </a:moveTo>
                  <a:cubicBezTo>
                    <a:pt x="1321" y="1"/>
                    <a:pt x="522" y="51"/>
                    <a:pt x="96" y="561"/>
                  </a:cubicBezTo>
                  <a:cubicBezTo>
                    <a:pt x="0" y="686"/>
                    <a:pt x="29" y="869"/>
                    <a:pt x="173" y="946"/>
                  </a:cubicBezTo>
                  <a:lnTo>
                    <a:pt x="548" y="1158"/>
                  </a:lnTo>
                  <a:cubicBezTo>
                    <a:pt x="577" y="1177"/>
                    <a:pt x="616" y="1186"/>
                    <a:pt x="644" y="1186"/>
                  </a:cubicBezTo>
                  <a:lnTo>
                    <a:pt x="654" y="1186"/>
                  </a:lnTo>
                  <a:cubicBezTo>
                    <a:pt x="866" y="1186"/>
                    <a:pt x="942" y="908"/>
                    <a:pt x="760" y="792"/>
                  </a:cubicBezTo>
                  <a:lnTo>
                    <a:pt x="567" y="696"/>
                  </a:lnTo>
                  <a:cubicBezTo>
                    <a:pt x="902" y="443"/>
                    <a:pt x="1420" y="415"/>
                    <a:pt x="1643" y="415"/>
                  </a:cubicBezTo>
                  <a:cubicBezTo>
                    <a:pt x="1708" y="415"/>
                    <a:pt x="1748" y="417"/>
                    <a:pt x="1750" y="417"/>
                  </a:cubicBezTo>
                  <a:cubicBezTo>
                    <a:pt x="2010" y="417"/>
                    <a:pt x="2039" y="42"/>
                    <a:pt x="1779" y="4"/>
                  </a:cubicBezTo>
                  <a:cubicBezTo>
                    <a:pt x="1770" y="4"/>
                    <a:pt x="1720" y="1"/>
                    <a:pt x="1642" y="1"/>
                  </a:cubicBezTo>
                  <a:close/>
                </a:path>
              </a:pathLst>
            </a:custGeom>
            <a:solidFill>
              <a:srgbClr val="C3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42" name="Google Shape;15842;p73"/>
          <p:cNvGrpSpPr/>
          <p:nvPr/>
        </p:nvGrpSpPr>
        <p:grpSpPr>
          <a:xfrm>
            <a:off x="7518687" y="2457909"/>
            <a:ext cx="360629" cy="294461"/>
            <a:chOff x="7518687" y="2457909"/>
            <a:chExt cx="360629" cy="294461"/>
          </a:xfrm>
        </p:grpSpPr>
        <p:sp>
          <p:nvSpPr>
            <p:cNvPr id="15843" name="Google Shape;15843;p73"/>
            <p:cNvSpPr/>
            <p:nvPr/>
          </p:nvSpPr>
          <p:spPr>
            <a:xfrm>
              <a:off x="7671222" y="2457909"/>
              <a:ext cx="55558" cy="265376"/>
            </a:xfrm>
            <a:custGeom>
              <a:avLst/>
              <a:gdLst/>
              <a:ahLst/>
              <a:cxnLst/>
              <a:rect l="l" t="t" r="r" b="b"/>
              <a:pathLst>
                <a:path w="2126" h="10155" extrusionOk="0">
                  <a:moveTo>
                    <a:pt x="1068" y="0"/>
                  </a:moveTo>
                  <a:cubicBezTo>
                    <a:pt x="1068" y="0"/>
                    <a:pt x="1" y="2433"/>
                    <a:pt x="1" y="4645"/>
                  </a:cubicBezTo>
                  <a:cubicBezTo>
                    <a:pt x="1" y="6866"/>
                    <a:pt x="1068" y="10155"/>
                    <a:pt x="1068" y="10155"/>
                  </a:cubicBezTo>
                  <a:cubicBezTo>
                    <a:pt x="1068" y="10155"/>
                    <a:pt x="2126" y="6866"/>
                    <a:pt x="2126" y="4645"/>
                  </a:cubicBezTo>
                  <a:cubicBezTo>
                    <a:pt x="2126" y="2433"/>
                    <a:pt x="1068" y="0"/>
                    <a:pt x="106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4" name="Google Shape;15844;p73"/>
            <p:cNvSpPr/>
            <p:nvPr/>
          </p:nvSpPr>
          <p:spPr>
            <a:xfrm>
              <a:off x="7699106" y="2457909"/>
              <a:ext cx="27674" cy="265376"/>
            </a:xfrm>
            <a:custGeom>
              <a:avLst/>
              <a:gdLst/>
              <a:ahLst/>
              <a:cxnLst/>
              <a:rect l="l" t="t" r="r" b="b"/>
              <a:pathLst>
                <a:path w="1059" h="10155" extrusionOk="0">
                  <a:moveTo>
                    <a:pt x="1" y="0"/>
                  </a:moveTo>
                  <a:lnTo>
                    <a:pt x="1" y="10155"/>
                  </a:lnTo>
                  <a:cubicBezTo>
                    <a:pt x="1" y="10155"/>
                    <a:pt x="1059" y="6866"/>
                    <a:pt x="1059" y="4645"/>
                  </a:cubicBezTo>
                  <a:cubicBezTo>
                    <a:pt x="1059" y="2433"/>
                    <a:pt x="1" y="0"/>
                    <a:pt x="1"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5" name="Google Shape;15845;p73"/>
            <p:cNvSpPr/>
            <p:nvPr/>
          </p:nvSpPr>
          <p:spPr>
            <a:xfrm>
              <a:off x="7694088" y="2574251"/>
              <a:ext cx="9826" cy="149034"/>
            </a:xfrm>
            <a:custGeom>
              <a:avLst/>
              <a:gdLst/>
              <a:ahLst/>
              <a:cxnLst/>
              <a:rect l="l" t="t" r="r" b="b"/>
              <a:pathLst>
                <a:path w="376" h="5703" extrusionOk="0">
                  <a:moveTo>
                    <a:pt x="193" y="1"/>
                  </a:moveTo>
                  <a:cubicBezTo>
                    <a:pt x="106" y="1"/>
                    <a:pt x="39" y="3270"/>
                    <a:pt x="1" y="5078"/>
                  </a:cubicBezTo>
                  <a:cubicBezTo>
                    <a:pt x="116" y="5472"/>
                    <a:pt x="193" y="5703"/>
                    <a:pt x="193" y="5703"/>
                  </a:cubicBezTo>
                  <a:cubicBezTo>
                    <a:pt x="193" y="5703"/>
                    <a:pt x="260" y="5462"/>
                    <a:pt x="376" y="5078"/>
                  </a:cubicBezTo>
                  <a:cubicBezTo>
                    <a:pt x="347" y="3270"/>
                    <a:pt x="270" y="1"/>
                    <a:pt x="193" y="1"/>
                  </a:cubicBezTo>
                  <a:close/>
                </a:path>
              </a:pathLst>
            </a:custGeom>
            <a:solidFill>
              <a:srgbClr val="AFC0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6" name="Google Shape;15846;p73"/>
            <p:cNvSpPr/>
            <p:nvPr/>
          </p:nvSpPr>
          <p:spPr>
            <a:xfrm>
              <a:off x="7554384" y="2551516"/>
              <a:ext cx="148014" cy="171769"/>
            </a:xfrm>
            <a:custGeom>
              <a:avLst/>
              <a:gdLst/>
              <a:ahLst/>
              <a:cxnLst/>
              <a:rect l="l" t="t" r="r" b="b"/>
              <a:pathLst>
                <a:path w="5664" h="6573" extrusionOk="0">
                  <a:moveTo>
                    <a:pt x="669" y="0"/>
                  </a:moveTo>
                  <a:cubicBezTo>
                    <a:pt x="446" y="0"/>
                    <a:pt x="222" y="20"/>
                    <a:pt x="0" y="63"/>
                  </a:cubicBezTo>
                  <a:cubicBezTo>
                    <a:pt x="846" y="899"/>
                    <a:pt x="856" y="1919"/>
                    <a:pt x="1885" y="2515"/>
                  </a:cubicBezTo>
                  <a:cubicBezTo>
                    <a:pt x="4270" y="3900"/>
                    <a:pt x="5116" y="5352"/>
                    <a:pt x="5539" y="6573"/>
                  </a:cubicBezTo>
                  <a:cubicBezTo>
                    <a:pt x="5664" y="4861"/>
                    <a:pt x="5020" y="2409"/>
                    <a:pt x="3760" y="1265"/>
                  </a:cubicBezTo>
                  <a:cubicBezTo>
                    <a:pt x="2940" y="525"/>
                    <a:pt x="1810" y="0"/>
                    <a:pt x="669" y="0"/>
                  </a:cubicBezTo>
                  <a:close/>
                </a:path>
              </a:pathLst>
            </a:custGeom>
            <a:solidFill>
              <a:srgbClr val="C7D2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7" name="Google Shape;15847;p73"/>
            <p:cNvSpPr/>
            <p:nvPr/>
          </p:nvSpPr>
          <p:spPr>
            <a:xfrm>
              <a:off x="7554384" y="2553136"/>
              <a:ext cx="148014" cy="170149"/>
            </a:xfrm>
            <a:custGeom>
              <a:avLst/>
              <a:gdLst/>
              <a:ahLst/>
              <a:cxnLst/>
              <a:rect l="l" t="t" r="r" b="b"/>
              <a:pathLst>
                <a:path w="5664" h="6511" extrusionOk="0">
                  <a:moveTo>
                    <a:pt x="0" y="1"/>
                  </a:moveTo>
                  <a:cubicBezTo>
                    <a:pt x="846" y="837"/>
                    <a:pt x="856" y="1857"/>
                    <a:pt x="1885" y="2453"/>
                  </a:cubicBezTo>
                  <a:cubicBezTo>
                    <a:pt x="4270" y="3838"/>
                    <a:pt x="5116" y="5299"/>
                    <a:pt x="5539" y="6511"/>
                  </a:cubicBezTo>
                  <a:cubicBezTo>
                    <a:pt x="5664" y="4799"/>
                    <a:pt x="2837" y="433"/>
                    <a:pt x="0" y="1"/>
                  </a:cubicBezTo>
                  <a:close/>
                </a:path>
              </a:pathLst>
            </a:custGeom>
            <a:solidFill>
              <a:srgbClr val="B3C2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8" name="Google Shape;15848;p73"/>
            <p:cNvSpPr/>
            <p:nvPr/>
          </p:nvSpPr>
          <p:spPr>
            <a:xfrm>
              <a:off x="7695604" y="2551516"/>
              <a:ext cx="148041" cy="171769"/>
            </a:xfrm>
            <a:custGeom>
              <a:avLst/>
              <a:gdLst/>
              <a:ahLst/>
              <a:cxnLst/>
              <a:rect l="l" t="t" r="r" b="b"/>
              <a:pathLst>
                <a:path w="5665" h="6573" extrusionOk="0">
                  <a:moveTo>
                    <a:pt x="4995" y="0"/>
                  </a:moveTo>
                  <a:cubicBezTo>
                    <a:pt x="3854" y="0"/>
                    <a:pt x="2725" y="525"/>
                    <a:pt x="1904" y="1265"/>
                  </a:cubicBezTo>
                  <a:cubicBezTo>
                    <a:pt x="645" y="2409"/>
                    <a:pt x="0" y="4861"/>
                    <a:pt x="135" y="6573"/>
                  </a:cubicBezTo>
                  <a:cubicBezTo>
                    <a:pt x="548" y="5352"/>
                    <a:pt x="1395" y="3900"/>
                    <a:pt x="3779" y="2515"/>
                  </a:cubicBezTo>
                  <a:cubicBezTo>
                    <a:pt x="4808" y="1919"/>
                    <a:pt x="4818" y="899"/>
                    <a:pt x="5664" y="63"/>
                  </a:cubicBezTo>
                  <a:cubicBezTo>
                    <a:pt x="5442" y="20"/>
                    <a:pt x="5219" y="0"/>
                    <a:pt x="4995"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9" name="Google Shape;15849;p73"/>
            <p:cNvSpPr/>
            <p:nvPr/>
          </p:nvSpPr>
          <p:spPr>
            <a:xfrm>
              <a:off x="7695604" y="2553136"/>
              <a:ext cx="148041" cy="170149"/>
            </a:xfrm>
            <a:custGeom>
              <a:avLst/>
              <a:gdLst/>
              <a:ahLst/>
              <a:cxnLst/>
              <a:rect l="l" t="t" r="r" b="b"/>
              <a:pathLst>
                <a:path w="5665" h="6511" extrusionOk="0">
                  <a:moveTo>
                    <a:pt x="5664" y="1"/>
                  </a:moveTo>
                  <a:lnTo>
                    <a:pt x="5664" y="1"/>
                  </a:lnTo>
                  <a:cubicBezTo>
                    <a:pt x="2472" y="962"/>
                    <a:pt x="0" y="4799"/>
                    <a:pt x="135" y="6511"/>
                  </a:cubicBezTo>
                  <a:cubicBezTo>
                    <a:pt x="548" y="5299"/>
                    <a:pt x="1395" y="3838"/>
                    <a:pt x="3779" y="2453"/>
                  </a:cubicBezTo>
                  <a:cubicBezTo>
                    <a:pt x="4808" y="1857"/>
                    <a:pt x="4818" y="837"/>
                    <a:pt x="5664"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0" name="Google Shape;15850;p73"/>
            <p:cNvSpPr/>
            <p:nvPr/>
          </p:nvSpPr>
          <p:spPr>
            <a:xfrm>
              <a:off x="7518687" y="2588833"/>
              <a:ext cx="180445" cy="148772"/>
            </a:xfrm>
            <a:custGeom>
              <a:avLst/>
              <a:gdLst/>
              <a:ahLst/>
              <a:cxnLst/>
              <a:rect l="l" t="t" r="r" b="b"/>
              <a:pathLst>
                <a:path w="6905" h="5693" extrusionOk="0">
                  <a:moveTo>
                    <a:pt x="1" y="0"/>
                  </a:moveTo>
                  <a:lnTo>
                    <a:pt x="1" y="0"/>
                  </a:lnTo>
                  <a:cubicBezTo>
                    <a:pt x="1" y="0"/>
                    <a:pt x="106" y="1577"/>
                    <a:pt x="722" y="2270"/>
                  </a:cubicBezTo>
                  <a:cubicBezTo>
                    <a:pt x="722" y="2270"/>
                    <a:pt x="713" y="2269"/>
                    <a:pt x="698" y="2269"/>
                  </a:cubicBezTo>
                  <a:cubicBezTo>
                    <a:pt x="582" y="2269"/>
                    <a:pt x="94" y="2284"/>
                    <a:pt x="145" y="2539"/>
                  </a:cubicBezTo>
                  <a:cubicBezTo>
                    <a:pt x="193" y="2808"/>
                    <a:pt x="1106" y="3539"/>
                    <a:pt x="1193" y="3808"/>
                  </a:cubicBezTo>
                  <a:cubicBezTo>
                    <a:pt x="1193" y="3808"/>
                    <a:pt x="568" y="3943"/>
                    <a:pt x="722" y="4212"/>
                  </a:cubicBezTo>
                  <a:cubicBezTo>
                    <a:pt x="914" y="4558"/>
                    <a:pt x="1174" y="4866"/>
                    <a:pt x="1481" y="5116"/>
                  </a:cubicBezTo>
                  <a:cubicBezTo>
                    <a:pt x="1924" y="5471"/>
                    <a:pt x="2496" y="5692"/>
                    <a:pt x="3235" y="5692"/>
                  </a:cubicBezTo>
                  <a:cubicBezTo>
                    <a:pt x="3717" y="5692"/>
                    <a:pt x="4271" y="5598"/>
                    <a:pt x="4905" y="5385"/>
                  </a:cubicBezTo>
                  <a:cubicBezTo>
                    <a:pt x="5113" y="5313"/>
                    <a:pt x="5568" y="5294"/>
                    <a:pt x="5992" y="5294"/>
                  </a:cubicBezTo>
                  <a:cubicBezTo>
                    <a:pt x="6468" y="5294"/>
                    <a:pt x="6905" y="5318"/>
                    <a:pt x="6905" y="5318"/>
                  </a:cubicBezTo>
                  <a:cubicBezTo>
                    <a:pt x="6905" y="5318"/>
                    <a:pt x="6039" y="2260"/>
                    <a:pt x="3559" y="1741"/>
                  </a:cubicBezTo>
                  <a:lnTo>
                    <a:pt x="2049" y="1510"/>
                  </a:lnTo>
                  <a:cubicBezTo>
                    <a:pt x="1578" y="1423"/>
                    <a:pt x="1135" y="1183"/>
                    <a:pt x="808" y="837"/>
                  </a:cubicBezTo>
                  <a:lnTo>
                    <a:pt x="1"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1" name="Google Shape;15851;p73"/>
            <p:cNvSpPr/>
            <p:nvPr/>
          </p:nvSpPr>
          <p:spPr>
            <a:xfrm>
              <a:off x="7518687" y="2588833"/>
              <a:ext cx="180445" cy="138973"/>
            </a:xfrm>
            <a:custGeom>
              <a:avLst/>
              <a:gdLst/>
              <a:ahLst/>
              <a:cxnLst/>
              <a:rect l="l" t="t" r="r" b="b"/>
              <a:pathLst>
                <a:path w="6905" h="5318" extrusionOk="0">
                  <a:moveTo>
                    <a:pt x="1" y="0"/>
                  </a:moveTo>
                  <a:cubicBezTo>
                    <a:pt x="279" y="1760"/>
                    <a:pt x="2501" y="2135"/>
                    <a:pt x="2501" y="2135"/>
                  </a:cubicBezTo>
                  <a:cubicBezTo>
                    <a:pt x="4712" y="2597"/>
                    <a:pt x="5347" y="4837"/>
                    <a:pt x="5482" y="5308"/>
                  </a:cubicBezTo>
                  <a:cubicBezTo>
                    <a:pt x="5658" y="5297"/>
                    <a:pt x="5849" y="5293"/>
                    <a:pt x="6033" y="5293"/>
                  </a:cubicBezTo>
                  <a:cubicBezTo>
                    <a:pt x="6493" y="5293"/>
                    <a:pt x="6905" y="5318"/>
                    <a:pt x="6905" y="5318"/>
                  </a:cubicBezTo>
                  <a:cubicBezTo>
                    <a:pt x="6905" y="5318"/>
                    <a:pt x="6857" y="5174"/>
                    <a:pt x="6770" y="4933"/>
                  </a:cubicBezTo>
                  <a:lnTo>
                    <a:pt x="6732" y="4827"/>
                  </a:lnTo>
                  <a:cubicBezTo>
                    <a:pt x="6501" y="4270"/>
                    <a:pt x="6203" y="3731"/>
                    <a:pt x="5828" y="3250"/>
                  </a:cubicBezTo>
                  <a:cubicBezTo>
                    <a:pt x="5751" y="3154"/>
                    <a:pt x="5664" y="3049"/>
                    <a:pt x="5578" y="2943"/>
                  </a:cubicBezTo>
                  <a:cubicBezTo>
                    <a:pt x="5414" y="2770"/>
                    <a:pt x="5232" y="2597"/>
                    <a:pt x="5049" y="2452"/>
                  </a:cubicBezTo>
                  <a:cubicBezTo>
                    <a:pt x="4905" y="2337"/>
                    <a:pt x="4761" y="2241"/>
                    <a:pt x="4607" y="2145"/>
                  </a:cubicBezTo>
                  <a:cubicBezTo>
                    <a:pt x="4549" y="2106"/>
                    <a:pt x="4482" y="2077"/>
                    <a:pt x="4414" y="2039"/>
                  </a:cubicBezTo>
                  <a:cubicBezTo>
                    <a:pt x="4145" y="1904"/>
                    <a:pt x="3857" y="1798"/>
                    <a:pt x="3559" y="1741"/>
                  </a:cubicBezTo>
                  <a:lnTo>
                    <a:pt x="2049" y="1510"/>
                  </a:lnTo>
                  <a:cubicBezTo>
                    <a:pt x="1991" y="1500"/>
                    <a:pt x="1933" y="1491"/>
                    <a:pt x="1885" y="1471"/>
                  </a:cubicBezTo>
                  <a:cubicBezTo>
                    <a:pt x="1472" y="1366"/>
                    <a:pt x="1106" y="1145"/>
                    <a:pt x="818" y="837"/>
                  </a:cubicBezTo>
                  <a:lnTo>
                    <a:pt x="1"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2" name="Google Shape;15852;p73"/>
            <p:cNvSpPr/>
            <p:nvPr/>
          </p:nvSpPr>
          <p:spPr>
            <a:xfrm>
              <a:off x="7699106" y="2588833"/>
              <a:ext cx="180210" cy="148772"/>
            </a:xfrm>
            <a:custGeom>
              <a:avLst/>
              <a:gdLst/>
              <a:ahLst/>
              <a:cxnLst/>
              <a:rect l="l" t="t" r="r" b="b"/>
              <a:pathLst>
                <a:path w="6896" h="5693" extrusionOk="0">
                  <a:moveTo>
                    <a:pt x="6896" y="0"/>
                  </a:moveTo>
                  <a:lnTo>
                    <a:pt x="6088" y="837"/>
                  </a:lnTo>
                  <a:cubicBezTo>
                    <a:pt x="5761" y="1183"/>
                    <a:pt x="5328" y="1423"/>
                    <a:pt x="4857" y="1510"/>
                  </a:cubicBezTo>
                  <a:lnTo>
                    <a:pt x="3338" y="1741"/>
                  </a:lnTo>
                  <a:cubicBezTo>
                    <a:pt x="866" y="2260"/>
                    <a:pt x="1" y="5318"/>
                    <a:pt x="1" y="5318"/>
                  </a:cubicBezTo>
                  <a:cubicBezTo>
                    <a:pt x="1" y="5318"/>
                    <a:pt x="435" y="5294"/>
                    <a:pt x="909" y="5294"/>
                  </a:cubicBezTo>
                  <a:cubicBezTo>
                    <a:pt x="1330" y="5294"/>
                    <a:pt x="1783" y="5313"/>
                    <a:pt x="1991" y="5385"/>
                  </a:cubicBezTo>
                  <a:cubicBezTo>
                    <a:pt x="2626" y="5598"/>
                    <a:pt x="3179" y="5692"/>
                    <a:pt x="3662" y="5692"/>
                  </a:cubicBezTo>
                  <a:cubicBezTo>
                    <a:pt x="4402" y="5692"/>
                    <a:pt x="4976" y="5471"/>
                    <a:pt x="5424" y="5116"/>
                  </a:cubicBezTo>
                  <a:cubicBezTo>
                    <a:pt x="5732" y="4866"/>
                    <a:pt x="5982" y="4558"/>
                    <a:pt x="6174" y="4212"/>
                  </a:cubicBezTo>
                  <a:cubicBezTo>
                    <a:pt x="6328" y="3943"/>
                    <a:pt x="5703" y="3808"/>
                    <a:pt x="5703" y="3808"/>
                  </a:cubicBezTo>
                  <a:cubicBezTo>
                    <a:pt x="5790" y="3539"/>
                    <a:pt x="6703" y="2808"/>
                    <a:pt x="6751" y="2539"/>
                  </a:cubicBezTo>
                  <a:cubicBezTo>
                    <a:pt x="6802" y="2284"/>
                    <a:pt x="6314" y="2269"/>
                    <a:pt x="6199" y="2269"/>
                  </a:cubicBezTo>
                  <a:cubicBezTo>
                    <a:pt x="6183" y="2269"/>
                    <a:pt x="6174" y="2270"/>
                    <a:pt x="6174" y="2270"/>
                  </a:cubicBezTo>
                  <a:cubicBezTo>
                    <a:pt x="6790" y="1577"/>
                    <a:pt x="6896" y="0"/>
                    <a:pt x="6896"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3" name="Google Shape;15853;p73"/>
            <p:cNvSpPr/>
            <p:nvPr/>
          </p:nvSpPr>
          <p:spPr>
            <a:xfrm>
              <a:off x="7773244" y="2588833"/>
              <a:ext cx="106072" cy="148720"/>
            </a:xfrm>
            <a:custGeom>
              <a:avLst/>
              <a:gdLst/>
              <a:ahLst/>
              <a:cxnLst/>
              <a:rect l="l" t="t" r="r" b="b"/>
              <a:pathLst>
                <a:path w="4059" h="5691" extrusionOk="0">
                  <a:moveTo>
                    <a:pt x="4059" y="0"/>
                  </a:moveTo>
                  <a:lnTo>
                    <a:pt x="3251" y="837"/>
                  </a:lnTo>
                  <a:cubicBezTo>
                    <a:pt x="3049" y="1039"/>
                    <a:pt x="2828" y="1202"/>
                    <a:pt x="2578" y="1327"/>
                  </a:cubicBezTo>
                  <a:cubicBezTo>
                    <a:pt x="2568" y="2154"/>
                    <a:pt x="2510" y="3779"/>
                    <a:pt x="953" y="5116"/>
                  </a:cubicBezTo>
                  <a:cubicBezTo>
                    <a:pt x="683" y="5356"/>
                    <a:pt x="356" y="5520"/>
                    <a:pt x="1" y="5606"/>
                  </a:cubicBezTo>
                  <a:cubicBezTo>
                    <a:pt x="300" y="5664"/>
                    <a:pt x="578" y="5691"/>
                    <a:pt x="835" y="5691"/>
                  </a:cubicBezTo>
                  <a:cubicBezTo>
                    <a:pt x="1569" y="5691"/>
                    <a:pt x="2136" y="5472"/>
                    <a:pt x="2578" y="5116"/>
                  </a:cubicBezTo>
                  <a:cubicBezTo>
                    <a:pt x="2885" y="4866"/>
                    <a:pt x="3145" y="4558"/>
                    <a:pt x="3337" y="4212"/>
                  </a:cubicBezTo>
                  <a:cubicBezTo>
                    <a:pt x="3491" y="3943"/>
                    <a:pt x="2866" y="3808"/>
                    <a:pt x="2866" y="3808"/>
                  </a:cubicBezTo>
                  <a:cubicBezTo>
                    <a:pt x="2953" y="3539"/>
                    <a:pt x="3866" y="2808"/>
                    <a:pt x="3914" y="2539"/>
                  </a:cubicBezTo>
                  <a:cubicBezTo>
                    <a:pt x="3965" y="2284"/>
                    <a:pt x="3477" y="2269"/>
                    <a:pt x="3362" y="2269"/>
                  </a:cubicBezTo>
                  <a:cubicBezTo>
                    <a:pt x="3346" y="2269"/>
                    <a:pt x="3337" y="2270"/>
                    <a:pt x="3337" y="2270"/>
                  </a:cubicBezTo>
                  <a:cubicBezTo>
                    <a:pt x="3953" y="1577"/>
                    <a:pt x="4059" y="0"/>
                    <a:pt x="405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4" name="Google Shape;15854;p73"/>
            <p:cNvSpPr/>
            <p:nvPr/>
          </p:nvSpPr>
          <p:spPr>
            <a:xfrm>
              <a:off x="7693592" y="2625732"/>
              <a:ext cx="51298" cy="103093"/>
            </a:xfrm>
            <a:custGeom>
              <a:avLst/>
              <a:gdLst/>
              <a:ahLst/>
              <a:cxnLst/>
              <a:rect l="l" t="t" r="r" b="b"/>
              <a:pathLst>
                <a:path w="1963" h="3945" extrusionOk="0">
                  <a:moveTo>
                    <a:pt x="1861" y="0"/>
                  </a:moveTo>
                  <a:cubicBezTo>
                    <a:pt x="1727" y="0"/>
                    <a:pt x="0" y="2198"/>
                    <a:pt x="0" y="3733"/>
                  </a:cubicBezTo>
                  <a:cubicBezTo>
                    <a:pt x="0" y="3848"/>
                    <a:pt x="97" y="3944"/>
                    <a:pt x="212" y="3944"/>
                  </a:cubicBezTo>
                  <a:cubicBezTo>
                    <a:pt x="318" y="3944"/>
                    <a:pt x="414" y="3848"/>
                    <a:pt x="414" y="3733"/>
                  </a:cubicBezTo>
                  <a:cubicBezTo>
                    <a:pt x="414" y="2310"/>
                    <a:pt x="1962" y="69"/>
                    <a:pt x="1866" y="2"/>
                  </a:cubicBezTo>
                  <a:cubicBezTo>
                    <a:pt x="1865" y="1"/>
                    <a:pt x="1863" y="0"/>
                    <a:pt x="1861" y="0"/>
                  </a:cubicBezTo>
                  <a:close/>
                </a:path>
              </a:pathLst>
            </a:custGeom>
            <a:solidFill>
              <a:srgbClr val="6A7F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5" name="Google Shape;15855;p73"/>
            <p:cNvSpPr/>
            <p:nvPr/>
          </p:nvSpPr>
          <p:spPr>
            <a:xfrm>
              <a:off x="7653139" y="2625732"/>
              <a:ext cx="51272" cy="103093"/>
            </a:xfrm>
            <a:custGeom>
              <a:avLst/>
              <a:gdLst/>
              <a:ahLst/>
              <a:cxnLst/>
              <a:rect l="l" t="t" r="r" b="b"/>
              <a:pathLst>
                <a:path w="1962" h="3945" extrusionOk="0">
                  <a:moveTo>
                    <a:pt x="102" y="0"/>
                  </a:moveTo>
                  <a:cubicBezTo>
                    <a:pt x="100" y="0"/>
                    <a:pt x="98" y="1"/>
                    <a:pt x="96" y="2"/>
                  </a:cubicBezTo>
                  <a:cubicBezTo>
                    <a:pt x="0" y="69"/>
                    <a:pt x="1548" y="2310"/>
                    <a:pt x="1548" y="3733"/>
                  </a:cubicBezTo>
                  <a:cubicBezTo>
                    <a:pt x="1548" y="3848"/>
                    <a:pt x="1645" y="3944"/>
                    <a:pt x="1760" y="3944"/>
                  </a:cubicBezTo>
                  <a:cubicBezTo>
                    <a:pt x="1875" y="3944"/>
                    <a:pt x="1962" y="3848"/>
                    <a:pt x="1962" y="3733"/>
                  </a:cubicBezTo>
                  <a:cubicBezTo>
                    <a:pt x="1962" y="2189"/>
                    <a:pt x="244" y="0"/>
                    <a:pt x="102" y="0"/>
                  </a:cubicBezTo>
                  <a:close/>
                </a:path>
              </a:pathLst>
            </a:custGeom>
            <a:solidFill>
              <a:srgbClr val="8FA1B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6" name="Google Shape;15856;p73"/>
            <p:cNvSpPr/>
            <p:nvPr/>
          </p:nvSpPr>
          <p:spPr>
            <a:xfrm>
              <a:off x="7677494" y="2691168"/>
              <a:ext cx="43014" cy="61202"/>
            </a:xfrm>
            <a:custGeom>
              <a:avLst/>
              <a:gdLst/>
              <a:ahLst/>
              <a:cxnLst/>
              <a:rect l="l" t="t" r="r" b="b"/>
              <a:pathLst>
                <a:path w="1646" h="2342" extrusionOk="0">
                  <a:moveTo>
                    <a:pt x="823" y="0"/>
                  </a:moveTo>
                  <a:cubicBezTo>
                    <a:pt x="777" y="0"/>
                    <a:pt x="732" y="12"/>
                    <a:pt x="693" y="36"/>
                  </a:cubicBezTo>
                  <a:lnTo>
                    <a:pt x="174" y="306"/>
                  </a:lnTo>
                  <a:cubicBezTo>
                    <a:pt x="49" y="363"/>
                    <a:pt x="1" y="508"/>
                    <a:pt x="49" y="633"/>
                  </a:cubicBezTo>
                  <a:lnTo>
                    <a:pt x="732" y="2277"/>
                  </a:lnTo>
                  <a:cubicBezTo>
                    <a:pt x="751" y="2320"/>
                    <a:pt x="787" y="2342"/>
                    <a:pt x="823" y="2342"/>
                  </a:cubicBezTo>
                  <a:cubicBezTo>
                    <a:pt x="859" y="2342"/>
                    <a:pt x="895" y="2320"/>
                    <a:pt x="914" y="2277"/>
                  </a:cubicBezTo>
                  <a:lnTo>
                    <a:pt x="1597" y="633"/>
                  </a:lnTo>
                  <a:cubicBezTo>
                    <a:pt x="1645" y="508"/>
                    <a:pt x="1597" y="363"/>
                    <a:pt x="1472" y="306"/>
                  </a:cubicBezTo>
                  <a:lnTo>
                    <a:pt x="953" y="36"/>
                  </a:lnTo>
                  <a:cubicBezTo>
                    <a:pt x="914" y="12"/>
                    <a:pt x="869" y="0"/>
                    <a:pt x="82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7" name="Google Shape;15857;p73"/>
            <p:cNvSpPr/>
            <p:nvPr/>
          </p:nvSpPr>
          <p:spPr>
            <a:xfrm>
              <a:off x="7699106" y="2691351"/>
              <a:ext cx="21403" cy="60836"/>
            </a:xfrm>
            <a:custGeom>
              <a:avLst/>
              <a:gdLst/>
              <a:ahLst/>
              <a:cxnLst/>
              <a:rect l="l" t="t" r="r" b="b"/>
              <a:pathLst>
                <a:path w="819" h="2328" extrusionOk="0">
                  <a:moveTo>
                    <a:pt x="1" y="1"/>
                  </a:moveTo>
                  <a:lnTo>
                    <a:pt x="1" y="2328"/>
                  </a:lnTo>
                  <a:cubicBezTo>
                    <a:pt x="39" y="2328"/>
                    <a:pt x="68" y="2308"/>
                    <a:pt x="87" y="2270"/>
                  </a:cubicBezTo>
                  <a:lnTo>
                    <a:pt x="770" y="626"/>
                  </a:lnTo>
                  <a:cubicBezTo>
                    <a:pt x="818" y="501"/>
                    <a:pt x="770" y="356"/>
                    <a:pt x="645" y="299"/>
                  </a:cubicBezTo>
                  <a:lnTo>
                    <a:pt x="136" y="29"/>
                  </a:lnTo>
                  <a:cubicBezTo>
                    <a:pt x="87" y="10"/>
                    <a:pt x="39" y="1"/>
                    <a:pt x="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8" name="Google Shape;15858;p73"/>
            <p:cNvSpPr/>
            <p:nvPr/>
          </p:nvSpPr>
          <p:spPr>
            <a:xfrm>
              <a:off x="7575734" y="2657745"/>
              <a:ext cx="88981" cy="53493"/>
            </a:xfrm>
            <a:custGeom>
              <a:avLst/>
              <a:gdLst/>
              <a:ahLst/>
              <a:cxnLst/>
              <a:rect l="l" t="t" r="r" b="b"/>
              <a:pathLst>
                <a:path w="3405" h="2047" extrusionOk="0">
                  <a:moveTo>
                    <a:pt x="1328" y="0"/>
                  </a:moveTo>
                  <a:cubicBezTo>
                    <a:pt x="702" y="0"/>
                    <a:pt x="155" y="303"/>
                    <a:pt x="125" y="325"/>
                  </a:cubicBezTo>
                  <a:cubicBezTo>
                    <a:pt x="39" y="373"/>
                    <a:pt x="0" y="488"/>
                    <a:pt x="39" y="585"/>
                  </a:cubicBezTo>
                  <a:cubicBezTo>
                    <a:pt x="58" y="633"/>
                    <a:pt x="472" y="1546"/>
                    <a:pt x="1308" y="1883"/>
                  </a:cubicBezTo>
                  <a:cubicBezTo>
                    <a:pt x="1510" y="1969"/>
                    <a:pt x="1722" y="2008"/>
                    <a:pt x="1943" y="2008"/>
                  </a:cubicBezTo>
                  <a:cubicBezTo>
                    <a:pt x="2299" y="1998"/>
                    <a:pt x="2654" y="1921"/>
                    <a:pt x="2991" y="1777"/>
                  </a:cubicBezTo>
                  <a:cubicBezTo>
                    <a:pt x="2991" y="1777"/>
                    <a:pt x="3326" y="2046"/>
                    <a:pt x="3364" y="2046"/>
                  </a:cubicBezTo>
                  <a:cubicBezTo>
                    <a:pt x="3365" y="2046"/>
                    <a:pt x="3366" y="2046"/>
                    <a:pt x="3366" y="2046"/>
                  </a:cubicBezTo>
                  <a:cubicBezTo>
                    <a:pt x="3405" y="2027"/>
                    <a:pt x="3405" y="1912"/>
                    <a:pt x="3376" y="1787"/>
                  </a:cubicBezTo>
                  <a:cubicBezTo>
                    <a:pt x="3328" y="1537"/>
                    <a:pt x="3222" y="1306"/>
                    <a:pt x="3078" y="1094"/>
                  </a:cubicBezTo>
                  <a:cubicBezTo>
                    <a:pt x="2856" y="787"/>
                    <a:pt x="2472" y="325"/>
                    <a:pt x="1943" y="113"/>
                  </a:cubicBezTo>
                  <a:cubicBezTo>
                    <a:pt x="1739" y="32"/>
                    <a:pt x="1530" y="0"/>
                    <a:pt x="1328"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9" name="Google Shape;15859;p73"/>
            <p:cNvSpPr/>
            <p:nvPr/>
          </p:nvSpPr>
          <p:spPr>
            <a:xfrm>
              <a:off x="7581771" y="2663128"/>
              <a:ext cx="74661" cy="41446"/>
            </a:xfrm>
            <a:custGeom>
              <a:avLst/>
              <a:gdLst/>
              <a:ahLst/>
              <a:cxnLst/>
              <a:rect l="l" t="t" r="r" b="b"/>
              <a:pathLst>
                <a:path w="2857" h="1586" extrusionOk="0">
                  <a:moveTo>
                    <a:pt x="1100" y="1"/>
                  </a:moveTo>
                  <a:cubicBezTo>
                    <a:pt x="517" y="1"/>
                    <a:pt x="0" y="302"/>
                    <a:pt x="0" y="302"/>
                  </a:cubicBezTo>
                  <a:cubicBezTo>
                    <a:pt x="0" y="302"/>
                    <a:pt x="394" y="1177"/>
                    <a:pt x="1154" y="1484"/>
                  </a:cubicBezTo>
                  <a:cubicBezTo>
                    <a:pt x="1336" y="1558"/>
                    <a:pt x="1527" y="1586"/>
                    <a:pt x="1714" y="1586"/>
                  </a:cubicBezTo>
                  <a:cubicBezTo>
                    <a:pt x="2310" y="1586"/>
                    <a:pt x="2856" y="1302"/>
                    <a:pt x="2856" y="1302"/>
                  </a:cubicBezTo>
                  <a:cubicBezTo>
                    <a:pt x="2856" y="1302"/>
                    <a:pt x="2395" y="407"/>
                    <a:pt x="1635" y="100"/>
                  </a:cubicBezTo>
                  <a:cubicBezTo>
                    <a:pt x="1459" y="28"/>
                    <a:pt x="1276" y="1"/>
                    <a:pt x="110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0" name="Google Shape;15860;p73"/>
            <p:cNvSpPr/>
            <p:nvPr/>
          </p:nvSpPr>
          <p:spPr>
            <a:xfrm>
              <a:off x="7733287" y="2657745"/>
              <a:ext cx="88981" cy="53493"/>
            </a:xfrm>
            <a:custGeom>
              <a:avLst/>
              <a:gdLst/>
              <a:ahLst/>
              <a:cxnLst/>
              <a:rect l="l" t="t" r="r" b="b"/>
              <a:pathLst>
                <a:path w="3405" h="2047" extrusionOk="0">
                  <a:moveTo>
                    <a:pt x="2077" y="0"/>
                  </a:moveTo>
                  <a:cubicBezTo>
                    <a:pt x="1875" y="0"/>
                    <a:pt x="1666" y="32"/>
                    <a:pt x="1462" y="113"/>
                  </a:cubicBezTo>
                  <a:cubicBezTo>
                    <a:pt x="933" y="325"/>
                    <a:pt x="549" y="787"/>
                    <a:pt x="337" y="1094"/>
                  </a:cubicBezTo>
                  <a:cubicBezTo>
                    <a:pt x="183" y="1306"/>
                    <a:pt x="87" y="1537"/>
                    <a:pt x="30" y="1787"/>
                  </a:cubicBezTo>
                  <a:cubicBezTo>
                    <a:pt x="10" y="1912"/>
                    <a:pt x="1" y="2027"/>
                    <a:pt x="39" y="2046"/>
                  </a:cubicBezTo>
                  <a:cubicBezTo>
                    <a:pt x="40" y="2046"/>
                    <a:pt x="40" y="2046"/>
                    <a:pt x="41" y="2046"/>
                  </a:cubicBezTo>
                  <a:cubicBezTo>
                    <a:pt x="80" y="2046"/>
                    <a:pt x="414" y="1777"/>
                    <a:pt x="414" y="1777"/>
                  </a:cubicBezTo>
                  <a:cubicBezTo>
                    <a:pt x="751" y="1921"/>
                    <a:pt x="1107" y="1998"/>
                    <a:pt x="1462" y="2008"/>
                  </a:cubicBezTo>
                  <a:cubicBezTo>
                    <a:pt x="1684" y="2008"/>
                    <a:pt x="1905" y="1969"/>
                    <a:pt x="2107" y="1883"/>
                  </a:cubicBezTo>
                  <a:cubicBezTo>
                    <a:pt x="2934" y="1546"/>
                    <a:pt x="3347" y="633"/>
                    <a:pt x="3366" y="585"/>
                  </a:cubicBezTo>
                  <a:cubicBezTo>
                    <a:pt x="3405" y="488"/>
                    <a:pt x="3376" y="373"/>
                    <a:pt x="3280" y="325"/>
                  </a:cubicBezTo>
                  <a:cubicBezTo>
                    <a:pt x="3251" y="303"/>
                    <a:pt x="2704" y="0"/>
                    <a:pt x="20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1" name="Google Shape;15861;p73"/>
            <p:cNvSpPr/>
            <p:nvPr/>
          </p:nvSpPr>
          <p:spPr>
            <a:xfrm>
              <a:off x="7741597" y="2663128"/>
              <a:ext cx="74634" cy="41446"/>
            </a:xfrm>
            <a:custGeom>
              <a:avLst/>
              <a:gdLst/>
              <a:ahLst/>
              <a:cxnLst/>
              <a:rect l="l" t="t" r="r" b="b"/>
              <a:pathLst>
                <a:path w="2856" h="1586" extrusionOk="0">
                  <a:moveTo>
                    <a:pt x="1756" y="1"/>
                  </a:moveTo>
                  <a:cubicBezTo>
                    <a:pt x="1580" y="1"/>
                    <a:pt x="1397" y="28"/>
                    <a:pt x="1221" y="100"/>
                  </a:cubicBezTo>
                  <a:cubicBezTo>
                    <a:pt x="462" y="407"/>
                    <a:pt x="0" y="1302"/>
                    <a:pt x="0" y="1302"/>
                  </a:cubicBezTo>
                  <a:cubicBezTo>
                    <a:pt x="0" y="1302"/>
                    <a:pt x="552" y="1586"/>
                    <a:pt x="1150" y="1586"/>
                  </a:cubicBezTo>
                  <a:cubicBezTo>
                    <a:pt x="1338" y="1586"/>
                    <a:pt x="1530" y="1558"/>
                    <a:pt x="1712" y="1484"/>
                  </a:cubicBezTo>
                  <a:cubicBezTo>
                    <a:pt x="2471" y="1177"/>
                    <a:pt x="2856" y="302"/>
                    <a:pt x="2856" y="302"/>
                  </a:cubicBezTo>
                  <a:cubicBezTo>
                    <a:pt x="2856" y="302"/>
                    <a:pt x="2340" y="1"/>
                    <a:pt x="175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62" name="Google Shape;15862;p73"/>
          <p:cNvGrpSpPr/>
          <p:nvPr/>
        </p:nvGrpSpPr>
        <p:grpSpPr>
          <a:xfrm>
            <a:off x="7086220" y="1981566"/>
            <a:ext cx="343799" cy="360524"/>
            <a:chOff x="7086220" y="1981566"/>
            <a:chExt cx="343799" cy="360524"/>
          </a:xfrm>
        </p:grpSpPr>
        <p:sp>
          <p:nvSpPr>
            <p:cNvPr id="15863" name="Google Shape;15863;p73"/>
            <p:cNvSpPr/>
            <p:nvPr/>
          </p:nvSpPr>
          <p:spPr>
            <a:xfrm>
              <a:off x="7111098" y="2115156"/>
              <a:ext cx="222414" cy="226935"/>
            </a:xfrm>
            <a:custGeom>
              <a:avLst/>
              <a:gdLst/>
              <a:ahLst/>
              <a:cxnLst/>
              <a:rect l="l" t="t" r="r" b="b"/>
              <a:pathLst>
                <a:path w="8511" h="8684" extrusionOk="0">
                  <a:moveTo>
                    <a:pt x="1279" y="0"/>
                  </a:moveTo>
                  <a:cubicBezTo>
                    <a:pt x="1279" y="4116"/>
                    <a:pt x="0" y="7837"/>
                    <a:pt x="0" y="7837"/>
                  </a:cubicBezTo>
                  <a:cubicBezTo>
                    <a:pt x="0" y="7847"/>
                    <a:pt x="0" y="7856"/>
                    <a:pt x="0" y="7876"/>
                  </a:cubicBezTo>
                  <a:cubicBezTo>
                    <a:pt x="0" y="8318"/>
                    <a:pt x="1904" y="8683"/>
                    <a:pt x="4251" y="8683"/>
                  </a:cubicBezTo>
                  <a:cubicBezTo>
                    <a:pt x="6607" y="8683"/>
                    <a:pt x="8511" y="8328"/>
                    <a:pt x="8511" y="7876"/>
                  </a:cubicBezTo>
                  <a:cubicBezTo>
                    <a:pt x="8511" y="7856"/>
                    <a:pt x="8511" y="7847"/>
                    <a:pt x="8511" y="7837"/>
                  </a:cubicBezTo>
                  <a:lnTo>
                    <a:pt x="8501" y="7837"/>
                  </a:lnTo>
                  <a:cubicBezTo>
                    <a:pt x="8501" y="7837"/>
                    <a:pt x="7222" y="4116"/>
                    <a:pt x="7222"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4" name="Google Shape;15864;p73"/>
            <p:cNvSpPr/>
            <p:nvPr/>
          </p:nvSpPr>
          <p:spPr>
            <a:xfrm>
              <a:off x="7111098" y="2115156"/>
              <a:ext cx="222414" cy="226673"/>
            </a:xfrm>
            <a:custGeom>
              <a:avLst/>
              <a:gdLst/>
              <a:ahLst/>
              <a:cxnLst/>
              <a:rect l="l" t="t" r="r" b="b"/>
              <a:pathLst>
                <a:path w="8511" h="8674" extrusionOk="0">
                  <a:moveTo>
                    <a:pt x="5760" y="0"/>
                  </a:moveTo>
                  <a:cubicBezTo>
                    <a:pt x="5760" y="2356"/>
                    <a:pt x="6174" y="4587"/>
                    <a:pt x="6539" y="6058"/>
                  </a:cubicBezTo>
                  <a:cubicBezTo>
                    <a:pt x="6780" y="7049"/>
                    <a:pt x="6049" y="8001"/>
                    <a:pt x="5030" y="8029"/>
                  </a:cubicBezTo>
                  <a:cubicBezTo>
                    <a:pt x="4799" y="8039"/>
                    <a:pt x="4539" y="8039"/>
                    <a:pt x="4260" y="8039"/>
                  </a:cubicBezTo>
                  <a:cubicBezTo>
                    <a:pt x="2270" y="8039"/>
                    <a:pt x="597" y="7779"/>
                    <a:pt x="135" y="7424"/>
                  </a:cubicBezTo>
                  <a:cubicBezTo>
                    <a:pt x="58" y="7693"/>
                    <a:pt x="0" y="7837"/>
                    <a:pt x="0" y="7837"/>
                  </a:cubicBezTo>
                  <a:cubicBezTo>
                    <a:pt x="0" y="7847"/>
                    <a:pt x="0" y="7856"/>
                    <a:pt x="0" y="7876"/>
                  </a:cubicBezTo>
                  <a:cubicBezTo>
                    <a:pt x="0" y="8270"/>
                    <a:pt x="1520" y="8606"/>
                    <a:pt x="3520" y="8674"/>
                  </a:cubicBezTo>
                  <a:lnTo>
                    <a:pt x="4260" y="8674"/>
                  </a:lnTo>
                  <a:cubicBezTo>
                    <a:pt x="6607" y="8674"/>
                    <a:pt x="8511" y="8308"/>
                    <a:pt x="8511" y="7866"/>
                  </a:cubicBezTo>
                  <a:cubicBezTo>
                    <a:pt x="8511" y="7847"/>
                    <a:pt x="8511" y="7837"/>
                    <a:pt x="8511" y="7818"/>
                  </a:cubicBezTo>
                  <a:lnTo>
                    <a:pt x="8501" y="7837"/>
                  </a:lnTo>
                  <a:lnTo>
                    <a:pt x="8501" y="7827"/>
                  </a:lnTo>
                  <a:lnTo>
                    <a:pt x="8501" y="7818"/>
                  </a:lnTo>
                  <a:cubicBezTo>
                    <a:pt x="8491" y="7779"/>
                    <a:pt x="8443" y="7635"/>
                    <a:pt x="8386" y="7433"/>
                  </a:cubicBezTo>
                  <a:cubicBezTo>
                    <a:pt x="8059" y="6356"/>
                    <a:pt x="7232" y="3308"/>
                    <a:pt x="7232"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5" name="Google Shape;15865;p73"/>
            <p:cNvSpPr/>
            <p:nvPr/>
          </p:nvSpPr>
          <p:spPr>
            <a:xfrm>
              <a:off x="7140236" y="2115156"/>
              <a:ext cx="163616" cy="73641"/>
            </a:xfrm>
            <a:custGeom>
              <a:avLst/>
              <a:gdLst/>
              <a:ahLst/>
              <a:cxnLst/>
              <a:rect l="l" t="t" r="r" b="b"/>
              <a:pathLst>
                <a:path w="6261" h="2818" extrusionOk="0">
                  <a:moveTo>
                    <a:pt x="155" y="0"/>
                  </a:moveTo>
                  <a:cubicBezTo>
                    <a:pt x="155" y="865"/>
                    <a:pt x="107" y="1731"/>
                    <a:pt x="1" y="2596"/>
                  </a:cubicBezTo>
                  <a:cubicBezTo>
                    <a:pt x="1039" y="2741"/>
                    <a:pt x="2088" y="2818"/>
                    <a:pt x="3136" y="2818"/>
                  </a:cubicBezTo>
                  <a:cubicBezTo>
                    <a:pt x="4184" y="2818"/>
                    <a:pt x="5222" y="2741"/>
                    <a:pt x="6261" y="2596"/>
                  </a:cubicBezTo>
                  <a:cubicBezTo>
                    <a:pt x="6165" y="1731"/>
                    <a:pt x="6107" y="865"/>
                    <a:pt x="610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6" name="Google Shape;15866;p73"/>
            <p:cNvSpPr/>
            <p:nvPr/>
          </p:nvSpPr>
          <p:spPr>
            <a:xfrm>
              <a:off x="7261622" y="2115156"/>
              <a:ext cx="42230" cy="71891"/>
            </a:xfrm>
            <a:custGeom>
              <a:avLst/>
              <a:gdLst/>
              <a:ahLst/>
              <a:cxnLst/>
              <a:rect l="l" t="t" r="r" b="b"/>
              <a:pathLst>
                <a:path w="1616" h="2751" extrusionOk="0">
                  <a:moveTo>
                    <a:pt x="0" y="0"/>
                  </a:moveTo>
                  <a:cubicBezTo>
                    <a:pt x="0" y="923"/>
                    <a:pt x="58" y="1837"/>
                    <a:pt x="173" y="2750"/>
                  </a:cubicBezTo>
                  <a:cubicBezTo>
                    <a:pt x="683" y="2721"/>
                    <a:pt x="1174" y="2664"/>
                    <a:pt x="1616" y="2596"/>
                  </a:cubicBezTo>
                  <a:cubicBezTo>
                    <a:pt x="1587" y="2289"/>
                    <a:pt x="1558" y="1971"/>
                    <a:pt x="1529" y="1654"/>
                  </a:cubicBezTo>
                  <a:lnTo>
                    <a:pt x="1529" y="1644"/>
                  </a:lnTo>
                  <a:cubicBezTo>
                    <a:pt x="1520" y="1539"/>
                    <a:pt x="1510" y="1442"/>
                    <a:pt x="1510" y="1337"/>
                  </a:cubicBezTo>
                  <a:lnTo>
                    <a:pt x="1510" y="1317"/>
                  </a:lnTo>
                  <a:cubicBezTo>
                    <a:pt x="1501" y="1212"/>
                    <a:pt x="1501" y="1115"/>
                    <a:pt x="1491" y="1019"/>
                  </a:cubicBezTo>
                  <a:lnTo>
                    <a:pt x="1491" y="981"/>
                  </a:lnTo>
                  <a:cubicBezTo>
                    <a:pt x="1491" y="885"/>
                    <a:pt x="1481" y="779"/>
                    <a:pt x="1481" y="683"/>
                  </a:cubicBezTo>
                  <a:lnTo>
                    <a:pt x="1481" y="654"/>
                  </a:lnTo>
                  <a:cubicBezTo>
                    <a:pt x="1481" y="548"/>
                    <a:pt x="1481" y="452"/>
                    <a:pt x="1472" y="346"/>
                  </a:cubicBezTo>
                  <a:lnTo>
                    <a:pt x="1472" y="327"/>
                  </a:lnTo>
                  <a:lnTo>
                    <a:pt x="1472"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7" name="Google Shape;15867;p73"/>
            <p:cNvSpPr/>
            <p:nvPr/>
          </p:nvSpPr>
          <p:spPr>
            <a:xfrm>
              <a:off x="7086220" y="2087743"/>
              <a:ext cx="271909" cy="65619"/>
            </a:xfrm>
            <a:custGeom>
              <a:avLst/>
              <a:gdLst/>
              <a:ahLst/>
              <a:cxnLst/>
              <a:rect l="l" t="t" r="r" b="b"/>
              <a:pathLst>
                <a:path w="10405" h="2511" extrusionOk="0">
                  <a:moveTo>
                    <a:pt x="5203" y="1"/>
                  </a:moveTo>
                  <a:cubicBezTo>
                    <a:pt x="2327" y="1"/>
                    <a:pt x="0" y="568"/>
                    <a:pt x="0" y="1261"/>
                  </a:cubicBezTo>
                  <a:cubicBezTo>
                    <a:pt x="0" y="1953"/>
                    <a:pt x="2327" y="2511"/>
                    <a:pt x="5203" y="2511"/>
                  </a:cubicBezTo>
                  <a:cubicBezTo>
                    <a:pt x="8078" y="2511"/>
                    <a:pt x="10405" y="1953"/>
                    <a:pt x="10405" y="1261"/>
                  </a:cubicBezTo>
                  <a:cubicBezTo>
                    <a:pt x="10405" y="568"/>
                    <a:pt x="8078" y="1"/>
                    <a:pt x="5203" y="1"/>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8" name="Google Shape;15868;p73"/>
            <p:cNvSpPr/>
            <p:nvPr/>
          </p:nvSpPr>
          <p:spPr>
            <a:xfrm>
              <a:off x="7125916" y="2108622"/>
              <a:ext cx="192518" cy="23911"/>
            </a:xfrm>
            <a:custGeom>
              <a:avLst/>
              <a:gdLst/>
              <a:ahLst/>
              <a:cxnLst/>
              <a:rect l="l" t="t" r="r" b="b"/>
              <a:pathLst>
                <a:path w="7367" h="915" extrusionOk="0">
                  <a:moveTo>
                    <a:pt x="3684" y="0"/>
                  </a:moveTo>
                  <a:cubicBezTo>
                    <a:pt x="2652" y="0"/>
                    <a:pt x="1621" y="87"/>
                    <a:pt x="597" y="260"/>
                  </a:cubicBezTo>
                  <a:cubicBezTo>
                    <a:pt x="405" y="298"/>
                    <a:pt x="232" y="337"/>
                    <a:pt x="87" y="375"/>
                  </a:cubicBezTo>
                  <a:cubicBezTo>
                    <a:pt x="1" y="394"/>
                    <a:pt x="1" y="519"/>
                    <a:pt x="87" y="548"/>
                  </a:cubicBezTo>
                  <a:cubicBezTo>
                    <a:pt x="232" y="587"/>
                    <a:pt x="405" y="625"/>
                    <a:pt x="597" y="664"/>
                  </a:cubicBezTo>
                  <a:cubicBezTo>
                    <a:pt x="1565" y="828"/>
                    <a:pt x="2542" y="914"/>
                    <a:pt x="3528" y="914"/>
                  </a:cubicBezTo>
                  <a:cubicBezTo>
                    <a:pt x="3580" y="914"/>
                    <a:pt x="3632" y="914"/>
                    <a:pt x="3684" y="914"/>
                  </a:cubicBezTo>
                  <a:cubicBezTo>
                    <a:pt x="3736" y="914"/>
                    <a:pt x="3788" y="914"/>
                    <a:pt x="3840" y="914"/>
                  </a:cubicBezTo>
                  <a:cubicBezTo>
                    <a:pt x="4825" y="914"/>
                    <a:pt x="5802" y="828"/>
                    <a:pt x="6770" y="664"/>
                  </a:cubicBezTo>
                  <a:cubicBezTo>
                    <a:pt x="6963" y="625"/>
                    <a:pt x="7136" y="587"/>
                    <a:pt x="7280" y="548"/>
                  </a:cubicBezTo>
                  <a:cubicBezTo>
                    <a:pt x="7367" y="519"/>
                    <a:pt x="7367" y="394"/>
                    <a:pt x="7280" y="375"/>
                  </a:cubicBezTo>
                  <a:cubicBezTo>
                    <a:pt x="7136" y="337"/>
                    <a:pt x="6963" y="298"/>
                    <a:pt x="6770" y="260"/>
                  </a:cubicBezTo>
                  <a:cubicBezTo>
                    <a:pt x="5746" y="87"/>
                    <a:pt x="4715" y="0"/>
                    <a:pt x="3684" y="0"/>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9" name="Google Shape;15869;p73"/>
            <p:cNvSpPr/>
            <p:nvPr/>
          </p:nvSpPr>
          <p:spPr>
            <a:xfrm>
              <a:off x="7182701" y="1981566"/>
              <a:ext cx="247318" cy="90758"/>
            </a:xfrm>
            <a:custGeom>
              <a:avLst/>
              <a:gdLst/>
              <a:ahLst/>
              <a:cxnLst/>
              <a:rect l="l" t="t" r="r" b="b"/>
              <a:pathLst>
                <a:path w="9464" h="3473" extrusionOk="0">
                  <a:moveTo>
                    <a:pt x="8979" y="1"/>
                  </a:moveTo>
                  <a:cubicBezTo>
                    <a:pt x="8961" y="1"/>
                    <a:pt x="8943" y="2"/>
                    <a:pt x="8925" y="6"/>
                  </a:cubicBezTo>
                  <a:lnTo>
                    <a:pt x="203" y="2843"/>
                  </a:lnTo>
                  <a:cubicBezTo>
                    <a:pt x="68" y="2910"/>
                    <a:pt x="1" y="3073"/>
                    <a:pt x="49" y="3218"/>
                  </a:cubicBezTo>
                  <a:lnTo>
                    <a:pt x="59" y="3237"/>
                  </a:lnTo>
                  <a:cubicBezTo>
                    <a:pt x="84" y="3374"/>
                    <a:pt x="209" y="3472"/>
                    <a:pt x="344" y="3472"/>
                  </a:cubicBezTo>
                  <a:cubicBezTo>
                    <a:pt x="361" y="3472"/>
                    <a:pt x="378" y="3471"/>
                    <a:pt x="395" y="3468"/>
                  </a:cubicBezTo>
                  <a:lnTo>
                    <a:pt x="9242" y="1093"/>
                  </a:lnTo>
                  <a:cubicBezTo>
                    <a:pt x="9386" y="1035"/>
                    <a:pt x="9463" y="862"/>
                    <a:pt x="9405" y="718"/>
                  </a:cubicBezTo>
                  <a:lnTo>
                    <a:pt x="9261" y="237"/>
                  </a:lnTo>
                  <a:cubicBezTo>
                    <a:pt x="9236" y="93"/>
                    <a:pt x="9113" y="1"/>
                    <a:pt x="897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0" name="Google Shape;15870;p73"/>
            <p:cNvSpPr/>
            <p:nvPr/>
          </p:nvSpPr>
          <p:spPr>
            <a:xfrm>
              <a:off x="7184478" y="1993012"/>
              <a:ext cx="245541" cy="79312"/>
            </a:xfrm>
            <a:custGeom>
              <a:avLst/>
              <a:gdLst/>
              <a:ahLst/>
              <a:cxnLst/>
              <a:rect l="l" t="t" r="r" b="b"/>
              <a:pathLst>
                <a:path w="9396" h="3035" extrusionOk="0">
                  <a:moveTo>
                    <a:pt x="9251" y="1"/>
                  </a:moveTo>
                  <a:lnTo>
                    <a:pt x="0" y="2818"/>
                  </a:lnTo>
                  <a:cubicBezTo>
                    <a:pt x="34" y="2945"/>
                    <a:pt x="142" y="3035"/>
                    <a:pt x="273" y="3035"/>
                  </a:cubicBezTo>
                  <a:cubicBezTo>
                    <a:pt x="291" y="3035"/>
                    <a:pt x="309" y="3033"/>
                    <a:pt x="327" y="3030"/>
                  </a:cubicBezTo>
                  <a:lnTo>
                    <a:pt x="9174" y="655"/>
                  </a:lnTo>
                  <a:cubicBezTo>
                    <a:pt x="9318" y="587"/>
                    <a:pt x="9395" y="424"/>
                    <a:pt x="9337" y="270"/>
                  </a:cubicBezTo>
                  <a:lnTo>
                    <a:pt x="9251"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1" name="Google Shape;15871;p73"/>
            <p:cNvSpPr/>
            <p:nvPr/>
          </p:nvSpPr>
          <p:spPr>
            <a:xfrm>
              <a:off x="7182466" y="2042507"/>
              <a:ext cx="52291" cy="30000"/>
            </a:xfrm>
            <a:custGeom>
              <a:avLst/>
              <a:gdLst/>
              <a:ahLst/>
              <a:cxnLst/>
              <a:rect l="l" t="t" r="r" b="b"/>
              <a:pathLst>
                <a:path w="2001" h="1148" extrusionOk="0">
                  <a:moveTo>
                    <a:pt x="1789" y="1"/>
                  </a:moveTo>
                  <a:lnTo>
                    <a:pt x="212" y="520"/>
                  </a:lnTo>
                  <a:cubicBezTo>
                    <a:pt x="68" y="578"/>
                    <a:pt x="0" y="741"/>
                    <a:pt x="58" y="886"/>
                  </a:cubicBezTo>
                  <a:lnTo>
                    <a:pt x="68" y="915"/>
                  </a:lnTo>
                  <a:cubicBezTo>
                    <a:pt x="94" y="1055"/>
                    <a:pt x="217" y="1148"/>
                    <a:pt x="363" y="1148"/>
                  </a:cubicBezTo>
                  <a:cubicBezTo>
                    <a:pt x="377" y="1148"/>
                    <a:pt x="390" y="1147"/>
                    <a:pt x="404" y="1145"/>
                  </a:cubicBezTo>
                  <a:lnTo>
                    <a:pt x="2000" y="713"/>
                  </a:lnTo>
                  <a:lnTo>
                    <a:pt x="1789"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2" name="Google Shape;15872;p73"/>
            <p:cNvSpPr/>
            <p:nvPr/>
          </p:nvSpPr>
          <p:spPr>
            <a:xfrm>
              <a:off x="7184478" y="2052333"/>
              <a:ext cx="50279" cy="19103"/>
            </a:xfrm>
            <a:custGeom>
              <a:avLst/>
              <a:gdLst/>
              <a:ahLst/>
              <a:cxnLst/>
              <a:rect l="l" t="t" r="r" b="b"/>
              <a:pathLst>
                <a:path w="1924" h="731" extrusionOk="0">
                  <a:moveTo>
                    <a:pt x="1827" y="0"/>
                  </a:moveTo>
                  <a:lnTo>
                    <a:pt x="0" y="548"/>
                  </a:lnTo>
                  <a:lnTo>
                    <a:pt x="10" y="577"/>
                  </a:lnTo>
                  <a:lnTo>
                    <a:pt x="20" y="606"/>
                  </a:lnTo>
                  <a:lnTo>
                    <a:pt x="39" y="635"/>
                  </a:lnTo>
                  <a:lnTo>
                    <a:pt x="48" y="654"/>
                  </a:lnTo>
                  <a:lnTo>
                    <a:pt x="68" y="673"/>
                  </a:lnTo>
                  <a:lnTo>
                    <a:pt x="87" y="683"/>
                  </a:lnTo>
                  <a:lnTo>
                    <a:pt x="106" y="702"/>
                  </a:lnTo>
                  <a:lnTo>
                    <a:pt x="116" y="712"/>
                  </a:lnTo>
                  <a:lnTo>
                    <a:pt x="135" y="721"/>
                  </a:lnTo>
                  <a:lnTo>
                    <a:pt x="145" y="721"/>
                  </a:lnTo>
                  <a:lnTo>
                    <a:pt x="154" y="731"/>
                  </a:lnTo>
                  <a:lnTo>
                    <a:pt x="308" y="731"/>
                  </a:lnTo>
                  <a:lnTo>
                    <a:pt x="1923" y="327"/>
                  </a:lnTo>
                  <a:lnTo>
                    <a:pt x="1827" y="0"/>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3" name="Google Shape;15873;p73"/>
            <p:cNvSpPr/>
            <p:nvPr/>
          </p:nvSpPr>
          <p:spPr>
            <a:xfrm>
              <a:off x="7113607" y="2030460"/>
              <a:ext cx="37213" cy="33685"/>
            </a:xfrm>
            <a:custGeom>
              <a:avLst/>
              <a:gdLst/>
              <a:ahLst/>
              <a:cxnLst/>
              <a:rect l="l" t="t" r="r" b="b"/>
              <a:pathLst>
                <a:path w="1424" h="1289" extrusionOk="0">
                  <a:moveTo>
                    <a:pt x="712" y="0"/>
                  </a:moveTo>
                  <a:cubicBezTo>
                    <a:pt x="611" y="0"/>
                    <a:pt x="510" y="68"/>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2"/>
                  </a:lnTo>
                  <a:cubicBezTo>
                    <a:pt x="914" y="68"/>
                    <a:pt x="813" y="0"/>
                    <a:pt x="712"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4" name="Google Shape;15874;p73"/>
            <p:cNvSpPr/>
            <p:nvPr/>
          </p:nvSpPr>
          <p:spPr>
            <a:xfrm>
              <a:off x="7312371" y="2051314"/>
              <a:ext cx="37213" cy="33711"/>
            </a:xfrm>
            <a:custGeom>
              <a:avLst/>
              <a:gdLst/>
              <a:ahLst/>
              <a:cxnLst/>
              <a:rect l="l" t="t" r="r" b="b"/>
              <a:pathLst>
                <a:path w="1424" h="1290" extrusionOk="0">
                  <a:moveTo>
                    <a:pt x="712" y="1"/>
                  </a:moveTo>
                  <a:cubicBezTo>
                    <a:pt x="597" y="1"/>
                    <a:pt x="510" y="97"/>
                    <a:pt x="510" y="202"/>
                  </a:cubicBezTo>
                  <a:lnTo>
                    <a:pt x="510" y="443"/>
                  </a:lnTo>
                  <a:lnTo>
                    <a:pt x="270" y="443"/>
                  </a:lnTo>
                  <a:cubicBezTo>
                    <a:pt x="1" y="443"/>
                    <a:pt x="1" y="847"/>
                    <a:pt x="270" y="847"/>
                  </a:cubicBezTo>
                  <a:lnTo>
                    <a:pt x="510" y="847"/>
                  </a:lnTo>
                  <a:lnTo>
                    <a:pt x="510" y="1087"/>
                  </a:lnTo>
                  <a:cubicBezTo>
                    <a:pt x="510" y="1222"/>
                    <a:pt x="611" y="1289"/>
                    <a:pt x="712" y="1289"/>
                  </a:cubicBezTo>
                  <a:cubicBezTo>
                    <a:pt x="813" y="1289"/>
                    <a:pt x="914" y="1222"/>
                    <a:pt x="914" y="1087"/>
                  </a:cubicBezTo>
                  <a:lnTo>
                    <a:pt x="914" y="847"/>
                  </a:lnTo>
                  <a:lnTo>
                    <a:pt x="1155" y="847"/>
                  </a:lnTo>
                  <a:cubicBezTo>
                    <a:pt x="1424" y="847"/>
                    <a:pt x="1424" y="443"/>
                    <a:pt x="1155" y="443"/>
                  </a:cubicBezTo>
                  <a:lnTo>
                    <a:pt x="914" y="443"/>
                  </a:lnTo>
                  <a:lnTo>
                    <a:pt x="914" y="202"/>
                  </a:lnTo>
                  <a:cubicBezTo>
                    <a:pt x="914" y="97"/>
                    <a:pt x="828"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5" name="Google Shape;15875;p73"/>
            <p:cNvSpPr/>
            <p:nvPr/>
          </p:nvSpPr>
          <p:spPr>
            <a:xfrm>
              <a:off x="7235489" y="1982455"/>
              <a:ext cx="37213" cy="33711"/>
            </a:xfrm>
            <a:custGeom>
              <a:avLst/>
              <a:gdLst/>
              <a:ahLst/>
              <a:cxnLst/>
              <a:rect l="l" t="t" r="r" b="b"/>
              <a:pathLst>
                <a:path w="1424" h="1290" extrusionOk="0">
                  <a:moveTo>
                    <a:pt x="712" y="1"/>
                  </a:moveTo>
                  <a:cubicBezTo>
                    <a:pt x="611" y="1"/>
                    <a:pt x="510" y="68"/>
                    <a:pt x="510" y="203"/>
                  </a:cubicBezTo>
                  <a:lnTo>
                    <a:pt x="510" y="443"/>
                  </a:lnTo>
                  <a:lnTo>
                    <a:pt x="270" y="443"/>
                  </a:lnTo>
                  <a:cubicBezTo>
                    <a:pt x="0" y="443"/>
                    <a:pt x="0" y="847"/>
                    <a:pt x="270" y="847"/>
                  </a:cubicBezTo>
                  <a:lnTo>
                    <a:pt x="510" y="847"/>
                  </a:lnTo>
                  <a:lnTo>
                    <a:pt x="510" y="1087"/>
                  </a:lnTo>
                  <a:cubicBezTo>
                    <a:pt x="510" y="1222"/>
                    <a:pt x="611" y="1289"/>
                    <a:pt x="712" y="1289"/>
                  </a:cubicBezTo>
                  <a:cubicBezTo>
                    <a:pt x="813" y="1289"/>
                    <a:pt x="914" y="1222"/>
                    <a:pt x="914" y="1087"/>
                  </a:cubicBezTo>
                  <a:lnTo>
                    <a:pt x="914" y="847"/>
                  </a:lnTo>
                  <a:lnTo>
                    <a:pt x="1154" y="847"/>
                  </a:lnTo>
                  <a:cubicBezTo>
                    <a:pt x="1424" y="847"/>
                    <a:pt x="1424" y="443"/>
                    <a:pt x="1154" y="443"/>
                  </a:cubicBezTo>
                  <a:lnTo>
                    <a:pt x="914" y="443"/>
                  </a:lnTo>
                  <a:lnTo>
                    <a:pt x="914" y="203"/>
                  </a:lnTo>
                  <a:cubicBezTo>
                    <a:pt x="914" y="68"/>
                    <a:pt x="813" y="1"/>
                    <a:pt x="712"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6" name="Google Shape;15876;p73"/>
            <p:cNvSpPr/>
            <p:nvPr/>
          </p:nvSpPr>
          <p:spPr>
            <a:xfrm>
              <a:off x="7132213" y="2030460"/>
              <a:ext cx="18606" cy="33685"/>
            </a:xfrm>
            <a:custGeom>
              <a:avLst/>
              <a:gdLst/>
              <a:ahLst/>
              <a:cxnLst/>
              <a:rect l="l" t="t" r="r" b="b"/>
              <a:pathLst>
                <a:path w="712" h="1289" extrusionOk="0">
                  <a:moveTo>
                    <a:pt x="0" y="0"/>
                  </a:moveTo>
                  <a:lnTo>
                    <a:pt x="0" y="1289"/>
                  </a:lnTo>
                  <a:cubicBezTo>
                    <a:pt x="116" y="1289"/>
                    <a:pt x="202" y="1202"/>
                    <a:pt x="202" y="1087"/>
                  </a:cubicBezTo>
                  <a:lnTo>
                    <a:pt x="202" y="847"/>
                  </a:lnTo>
                  <a:lnTo>
                    <a:pt x="442" y="847"/>
                  </a:lnTo>
                  <a:cubicBezTo>
                    <a:pt x="712" y="847"/>
                    <a:pt x="712" y="443"/>
                    <a:pt x="442" y="443"/>
                  </a:cubicBezTo>
                  <a:lnTo>
                    <a:pt x="202" y="443"/>
                  </a:lnTo>
                  <a:lnTo>
                    <a:pt x="202" y="202"/>
                  </a:lnTo>
                  <a:cubicBezTo>
                    <a:pt x="202" y="87"/>
                    <a:pt x="116" y="0"/>
                    <a:pt x="0"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7" name="Google Shape;15877;p73"/>
            <p:cNvSpPr/>
            <p:nvPr/>
          </p:nvSpPr>
          <p:spPr>
            <a:xfrm>
              <a:off x="7254069" y="1982455"/>
              <a:ext cx="18632" cy="33711"/>
            </a:xfrm>
            <a:custGeom>
              <a:avLst/>
              <a:gdLst/>
              <a:ahLst/>
              <a:cxnLst/>
              <a:rect l="l" t="t" r="r" b="b"/>
              <a:pathLst>
                <a:path w="713" h="1290" extrusionOk="0">
                  <a:moveTo>
                    <a:pt x="1" y="1"/>
                  </a:moveTo>
                  <a:lnTo>
                    <a:pt x="1" y="1289"/>
                  </a:lnTo>
                  <a:cubicBezTo>
                    <a:pt x="116" y="1289"/>
                    <a:pt x="203" y="1203"/>
                    <a:pt x="203" y="1087"/>
                  </a:cubicBezTo>
                  <a:lnTo>
                    <a:pt x="203" y="847"/>
                  </a:lnTo>
                  <a:lnTo>
                    <a:pt x="443" y="847"/>
                  </a:lnTo>
                  <a:cubicBezTo>
                    <a:pt x="713" y="847"/>
                    <a:pt x="713" y="443"/>
                    <a:pt x="443" y="443"/>
                  </a:cubicBezTo>
                  <a:lnTo>
                    <a:pt x="203" y="443"/>
                  </a:lnTo>
                  <a:lnTo>
                    <a:pt x="203" y="203"/>
                  </a:lnTo>
                  <a:cubicBezTo>
                    <a:pt x="203" y="97"/>
                    <a:pt x="116" y="1"/>
                    <a:pt x="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8" name="Google Shape;15878;p73"/>
            <p:cNvSpPr/>
            <p:nvPr/>
          </p:nvSpPr>
          <p:spPr>
            <a:xfrm>
              <a:off x="7330977" y="2051314"/>
              <a:ext cx="18606" cy="33946"/>
            </a:xfrm>
            <a:custGeom>
              <a:avLst/>
              <a:gdLst/>
              <a:ahLst/>
              <a:cxnLst/>
              <a:rect l="l" t="t" r="r" b="b"/>
              <a:pathLst>
                <a:path w="712" h="1299" extrusionOk="0">
                  <a:moveTo>
                    <a:pt x="0" y="1"/>
                  </a:moveTo>
                  <a:lnTo>
                    <a:pt x="0" y="1299"/>
                  </a:lnTo>
                  <a:cubicBezTo>
                    <a:pt x="116" y="1299"/>
                    <a:pt x="202" y="1203"/>
                    <a:pt x="202" y="1097"/>
                  </a:cubicBezTo>
                  <a:lnTo>
                    <a:pt x="202" y="856"/>
                  </a:lnTo>
                  <a:lnTo>
                    <a:pt x="443" y="856"/>
                  </a:lnTo>
                  <a:cubicBezTo>
                    <a:pt x="712" y="856"/>
                    <a:pt x="712" y="443"/>
                    <a:pt x="443" y="443"/>
                  </a:cubicBezTo>
                  <a:lnTo>
                    <a:pt x="202" y="443"/>
                  </a:lnTo>
                  <a:lnTo>
                    <a:pt x="202" y="202"/>
                  </a:lnTo>
                  <a:cubicBezTo>
                    <a:pt x="202" y="97"/>
                    <a:pt x="106" y="1"/>
                    <a:pt x="0"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79" name="Google Shape;15879;p73"/>
          <p:cNvGrpSpPr/>
          <p:nvPr/>
        </p:nvGrpSpPr>
        <p:grpSpPr>
          <a:xfrm>
            <a:off x="6141112" y="2927563"/>
            <a:ext cx="368416" cy="311369"/>
            <a:chOff x="6141112" y="2927563"/>
            <a:chExt cx="368416" cy="311369"/>
          </a:xfrm>
        </p:grpSpPr>
        <p:sp>
          <p:nvSpPr>
            <p:cNvPr id="15880" name="Google Shape;15880;p73"/>
            <p:cNvSpPr/>
            <p:nvPr/>
          </p:nvSpPr>
          <p:spPr>
            <a:xfrm>
              <a:off x="6141112" y="3157163"/>
              <a:ext cx="368416" cy="81769"/>
            </a:xfrm>
            <a:custGeom>
              <a:avLst/>
              <a:gdLst/>
              <a:ahLst/>
              <a:cxnLst/>
              <a:rect l="l" t="t" r="r" b="b"/>
              <a:pathLst>
                <a:path w="14098" h="3129" extrusionOk="0">
                  <a:moveTo>
                    <a:pt x="5387" y="0"/>
                  </a:moveTo>
                  <a:cubicBezTo>
                    <a:pt x="4371" y="0"/>
                    <a:pt x="3355" y="12"/>
                    <a:pt x="2347" y="81"/>
                  </a:cubicBezTo>
                  <a:cubicBezTo>
                    <a:pt x="1818" y="119"/>
                    <a:pt x="318" y="129"/>
                    <a:pt x="164" y="783"/>
                  </a:cubicBezTo>
                  <a:cubicBezTo>
                    <a:pt x="1" y="1475"/>
                    <a:pt x="1491" y="2071"/>
                    <a:pt x="1991" y="2263"/>
                  </a:cubicBezTo>
                  <a:cubicBezTo>
                    <a:pt x="3597" y="2898"/>
                    <a:pt x="5357" y="3129"/>
                    <a:pt x="7049" y="3129"/>
                  </a:cubicBezTo>
                  <a:cubicBezTo>
                    <a:pt x="8741" y="3129"/>
                    <a:pt x="10511" y="2898"/>
                    <a:pt x="12107" y="2263"/>
                  </a:cubicBezTo>
                  <a:cubicBezTo>
                    <a:pt x="12617" y="2071"/>
                    <a:pt x="14098" y="1475"/>
                    <a:pt x="13934" y="783"/>
                  </a:cubicBezTo>
                  <a:cubicBezTo>
                    <a:pt x="13780" y="138"/>
                    <a:pt x="12280" y="119"/>
                    <a:pt x="11761" y="81"/>
                  </a:cubicBezTo>
                  <a:cubicBezTo>
                    <a:pt x="10747" y="12"/>
                    <a:pt x="9728" y="0"/>
                    <a:pt x="8711" y="0"/>
                  </a:cubicBezTo>
                  <a:cubicBezTo>
                    <a:pt x="8157" y="0"/>
                    <a:pt x="7602" y="4"/>
                    <a:pt x="7049" y="4"/>
                  </a:cubicBezTo>
                  <a:cubicBezTo>
                    <a:pt x="6496" y="4"/>
                    <a:pt x="5941" y="0"/>
                    <a:pt x="5387" y="0"/>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1" name="Google Shape;15881;p73"/>
            <p:cNvSpPr/>
            <p:nvPr/>
          </p:nvSpPr>
          <p:spPr>
            <a:xfrm>
              <a:off x="6192619" y="2953460"/>
              <a:ext cx="265402" cy="248781"/>
            </a:xfrm>
            <a:custGeom>
              <a:avLst/>
              <a:gdLst/>
              <a:ahLst/>
              <a:cxnLst/>
              <a:rect l="l" t="t" r="r" b="b"/>
              <a:pathLst>
                <a:path w="10156" h="9520" extrusionOk="0">
                  <a:moveTo>
                    <a:pt x="1" y="0"/>
                  </a:moveTo>
                  <a:cubicBezTo>
                    <a:pt x="1" y="0"/>
                    <a:pt x="1443" y="3683"/>
                    <a:pt x="1328" y="8808"/>
                  </a:cubicBezTo>
                  <a:cubicBezTo>
                    <a:pt x="1318" y="8818"/>
                    <a:pt x="1318" y="8828"/>
                    <a:pt x="1328" y="8837"/>
                  </a:cubicBezTo>
                  <a:cubicBezTo>
                    <a:pt x="1328" y="9212"/>
                    <a:pt x="3011" y="9520"/>
                    <a:pt x="5078" y="9520"/>
                  </a:cubicBezTo>
                  <a:cubicBezTo>
                    <a:pt x="7155" y="9520"/>
                    <a:pt x="8838" y="9212"/>
                    <a:pt x="8838" y="8837"/>
                  </a:cubicBezTo>
                  <a:cubicBezTo>
                    <a:pt x="8703" y="3702"/>
                    <a:pt x="10155" y="0"/>
                    <a:pt x="10155"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2" name="Google Shape;15882;p73"/>
            <p:cNvSpPr/>
            <p:nvPr/>
          </p:nvSpPr>
          <p:spPr>
            <a:xfrm>
              <a:off x="6306453" y="2953460"/>
              <a:ext cx="151568" cy="248781"/>
            </a:xfrm>
            <a:custGeom>
              <a:avLst/>
              <a:gdLst/>
              <a:ahLst/>
              <a:cxnLst/>
              <a:rect l="l" t="t" r="r" b="b"/>
              <a:pathLst>
                <a:path w="5800" h="9520" extrusionOk="0">
                  <a:moveTo>
                    <a:pt x="4357" y="0"/>
                  </a:moveTo>
                  <a:cubicBezTo>
                    <a:pt x="4357" y="0"/>
                    <a:pt x="2915" y="3702"/>
                    <a:pt x="3040" y="8837"/>
                  </a:cubicBezTo>
                  <a:cubicBezTo>
                    <a:pt x="3040" y="9164"/>
                    <a:pt x="1732" y="9443"/>
                    <a:pt x="1" y="9501"/>
                  </a:cubicBezTo>
                  <a:cubicBezTo>
                    <a:pt x="232" y="9510"/>
                    <a:pt x="482" y="9520"/>
                    <a:pt x="722" y="9520"/>
                  </a:cubicBezTo>
                  <a:cubicBezTo>
                    <a:pt x="2799" y="9520"/>
                    <a:pt x="4482" y="9212"/>
                    <a:pt x="4482" y="8837"/>
                  </a:cubicBezTo>
                  <a:cubicBezTo>
                    <a:pt x="4347" y="3702"/>
                    <a:pt x="5799" y="0"/>
                    <a:pt x="5799" y="0"/>
                  </a:cubicBezTo>
                  <a:close/>
                </a:path>
              </a:pathLst>
            </a:custGeom>
            <a:solidFill>
              <a:srgbClr val="2D47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3" name="Google Shape;15883;p73"/>
            <p:cNvSpPr/>
            <p:nvPr/>
          </p:nvSpPr>
          <p:spPr>
            <a:xfrm>
              <a:off x="6192619" y="2927563"/>
              <a:ext cx="265402" cy="52788"/>
            </a:xfrm>
            <a:custGeom>
              <a:avLst/>
              <a:gdLst/>
              <a:ahLst/>
              <a:cxnLst/>
              <a:rect l="l" t="t" r="r" b="b"/>
              <a:pathLst>
                <a:path w="10156" h="2020" extrusionOk="0">
                  <a:moveTo>
                    <a:pt x="5078" y="1"/>
                  </a:moveTo>
                  <a:cubicBezTo>
                    <a:pt x="2270" y="1"/>
                    <a:pt x="1" y="453"/>
                    <a:pt x="1" y="1010"/>
                  </a:cubicBezTo>
                  <a:cubicBezTo>
                    <a:pt x="1" y="1568"/>
                    <a:pt x="2270" y="2020"/>
                    <a:pt x="5078" y="2020"/>
                  </a:cubicBezTo>
                  <a:cubicBezTo>
                    <a:pt x="7886" y="2020"/>
                    <a:pt x="10155" y="1568"/>
                    <a:pt x="10155" y="1010"/>
                  </a:cubicBezTo>
                  <a:cubicBezTo>
                    <a:pt x="10155" y="453"/>
                    <a:pt x="7886" y="1"/>
                    <a:pt x="5078" y="1"/>
                  </a:cubicBezTo>
                  <a:close/>
                </a:path>
              </a:pathLst>
            </a:custGeom>
            <a:solidFill>
              <a:srgbClr val="39516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4" name="Google Shape;15884;p73"/>
            <p:cNvSpPr/>
            <p:nvPr/>
          </p:nvSpPr>
          <p:spPr>
            <a:xfrm>
              <a:off x="6227062" y="3142921"/>
              <a:ext cx="196778" cy="59321"/>
            </a:xfrm>
            <a:custGeom>
              <a:avLst/>
              <a:gdLst/>
              <a:ahLst/>
              <a:cxnLst/>
              <a:rect l="l" t="t" r="r" b="b"/>
              <a:pathLst>
                <a:path w="7530" h="2270" extrusionOk="0">
                  <a:moveTo>
                    <a:pt x="0" y="1"/>
                  </a:moveTo>
                  <a:cubicBezTo>
                    <a:pt x="10" y="501"/>
                    <a:pt x="19" y="1020"/>
                    <a:pt x="10" y="1558"/>
                  </a:cubicBezTo>
                  <a:cubicBezTo>
                    <a:pt x="10" y="1568"/>
                    <a:pt x="10" y="1578"/>
                    <a:pt x="10" y="1587"/>
                  </a:cubicBezTo>
                  <a:cubicBezTo>
                    <a:pt x="10" y="1962"/>
                    <a:pt x="1693" y="2270"/>
                    <a:pt x="3760" y="2270"/>
                  </a:cubicBezTo>
                  <a:cubicBezTo>
                    <a:pt x="5837" y="2270"/>
                    <a:pt x="7520" y="1962"/>
                    <a:pt x="7520" y="1587"/>
                  </a:cubicBezTo>
                  <a:cubicBezTo>
                    <a:pt x="7510" y="1039"/>
                    <a:pt x="7510" y="501"/>
                    <a:pt x="7530" y="1"/>
                  </a:cubicBezTo>
                  <a:lnTo>
                    <a:pt x="7530" y="1"/>
                  </a:lnTo>
                  <a:cubicBezTo>
                    <a:pt x="6385" y="205"/>
                    <a:pt x="5215" y="311"/>
                    <a:pt x="4052" y="311"/>
                  </a:cubicBezTo>
                  <a:cubicBezTo>
                    <a:pt x="3954" y="311"/>
                    <a:pt x="3857" y="310"/>
                    <a:pt x="3760" y="308"/>
                  </a:cubicBezTo>
                  <a:cubicBezTo>
                    <a:pt x="3663" y="310"/>
                    <a:pt x="3566" y="311"/>
                    <a:pt x="3469" y="311"/>
                  </a:cubicBezTo>
                  <a:cubicBezTo>
                    <a:pt x="2306" y="311"/>
                    <a:pt x="1145" y="205"/>
                    <a:pt x="0"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5" name="Google Shape;15885;p73"/>
            <p:cNvSpPr/>
            <p:nvPr/>
          </p:nvSpPr>
          <p:spPr>
            <a:xfrm>
              <a:off x="6227062" y="3142921"/>
              <a:ext cx="523" cy="18868"/>
            </a:xfrm>
            <a:custGeom>
              <a:avLst/>
              <a:gdLst/>
              <a:ahLst/>
              <a:cxnLst/>
              <a:rect l="l" t="t" r="r" b="b"/>
              <a:pathLst>
                <a:path w="20" h="722" extrusionOk="0">
                  <a:moveTo>
                    <a:pt x="0" y="1"/>
                  </a:moveTo>
                  <a:cubicBezTo>
                    <a:pt x="10" y="231"/>
                    <a:pt x="10" y="472"/>
                    <a:pt x="10" y="722"/>
                  </a:cubicBezTo>
                  <a:cubicBezTo>
                    <a:pt x="19" y="481"/>
                    <a:pt x="10" y="241"/>
                    <a:pt x="1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6" name="Google Shape;15886;p73"/>
            <p:cNvSpPr/>
            <p:nvPr/>
          </p:nvSpPr>
          <p:spPr>
            <a:xfrm>
              <a:off x="6226801" y="3142921"/>
              <a:ext cx="196778" cy="59321"/>
            </a:xfrm>
            <a:custGeom>
              <a:avLst/>
              <a:gdLst/>
              <a:ahLst/>
              <a:cxnLst/>
              <a:rect l="l" t="t" r="r" b="b"/>
              <a:pathLst>
                <a:path w="7530" h="2270" extrusionOk="0">
                  <a:moveTo>
                    <a:pt x="7530" y="1"/>
                  </a:moveTo>
                  <a:lnTo>
                    <a:pt x="7530" y="1"/>
                  </a:lnTo>
                  <a:cubicBezTo>
                    <a:pt x="7097" y="87"/>
                    <a:pt x="6607" y="154"/>
                    <a:pt x="6078" y="203"/>
                  </a:cubicBezTo>
                  <a:cubicBezTo>
                    <a:pt x="6078" y="366"/>
                    <a:pt x="6068" y="597"/>
                    <a:pt x="6068" y="828"/>
                  </a:cubicBezTo>
                  <a:cubicBezTo>
                    <a:pt x="6068" y="1289"/>
                    <a:pt x="5713" y="1674"/>
                    <a:pt x="5251" y="1712"/>
                  </a:cubicBezTo>
                  <a:cubicBezTo>
                    <a:pt x="4789" y="1751"/>
                    <a:pt x="4289" y="1770"/>
                    <a:pt x="3760" y="1770"/>
                  </a:cubicBezTo>
                  <a:cubicBezTo>
                    <a:pt x="1770" y="1770"/>
                    <a:pt x="154" y="1491"/>
                    <a:pt x="10" y="1135"/>
                  </a:cubicBezTo>
                  <a:cubicBezTo>
                    <a:pt x="10" y="1279"/>
                    <a:pt x="10" y="1414"/>
                    <a:pt x="10" y="1558"/>
                  </a:cubicBezTo>
                  <a:cubicBezTo>
                    <a:pt x="1" y="1568"/>
                    <a:pt x="1" y="1578"/>
                    <a:pt x="10" y="1587"/>
                  </a:cubicBezTo>
                  <a:cubicBezTo>
                    <a:pt x="10" y="1933"/>
                    <a:pt x="1405" y="2212"/>
                    <a:pt x="3212" y="2260"/>
                  </a:cubicBezTo>
                  <a:lnTo>
                    <a:pt x="3578" y="2270"/>
                  </a:lnTo>
                  <a:lnTo>
                    <a:pt x="3760" y="2270"/>
                  </a:lnTo>
                  <a:cubicBezTo>
                    <a:pt x="5838" y="2270"/>
                    <a:pt x="7520" y="1962"/>
                    <a:pt x="7520" y="1587"/>
                  </a:cubicBezTo>
                  <a:lnTo>
                    <a:pt x="7520" y="1356"/>
                  </a:lnTo>
                  <a:cubicBezTo>
                    <a:pt x="7520" y="1356"/>
                    <a:pt x="7520" y="1347"/>
                    <a:pt x="7520" y="1347"/>
                  </a:cubicBezTo>
                  <a:lnTo>
                    <a:pt x="7520" y="1126"/>
                  </a:lnTo>
                  <a:lnTo>
                    <a:pt x="7520" y="1049"/>
                  </a:lnTo>
                  <a:lnTo>
                    <a:pt x="7520" y="924"/>
                  </a:lnTo>
                  <a:lnTo>
                    <a:pt x="7520" y="818"/>
                  </a:lnTo>
                  <a:lnTo>
                    <a:pt x="7520" y="722"/>
                  </a:lnTo>
                  <a:lnTo>
                    <a:pt x="7520" y="414"/>
                  </a:lnTo>
                  <a:lnTo>
                    <a:pt x="7520" y="318"/>
                  </a:lnTo>
                  <a:cubicBezTo>
                    <a:pt x="7520" y="212"/>
                    <a:pt x="7520" y="106"/>
                    <a:pt x="753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887" name="Google Shape;15887;p73"/>
          <p:cNvGrpSpPr/>
          <p:nvPr/>
        </p:nvGrpSpPr>
        <p:grpSpPr>
          <a:xfrm>
            <a:off x="7520699" y="2902946"/>
            <a:ext cx="335489" cy="360629"/>
            <a:chOff x="7520699" y="2902946"/>
            <a:chExt cx="335489" cy="360629"/>
          </a:xfrm>
        </p:grpSpPr>
        <p:sp>
          <p:nvSpPr>
            <p:cNvPr id="15888" name="Google Shape;15888;p73"/>
            <p:cNvSpPr/>
            <p:nvPr/>
          </p:nvSpPr>
          <p:spPr>
            <a:xfrm>
              <a:off x="7520699" y="2946666"/>
              <a:ext cx="128441" cy="174173"/>
            </a:xfrm>
            <a:custGeom>
              <a:avLst/>
              <a:gdLst/>
              <a:ahLst/>
              <a:cxnLst/>
              <a:rect l="l" t="t" r="r" b="b"/>
              <a:pathLst>
                <a:path w="4915" h="6665" extrusionOk="0">
                  <a:moveTo>
                    <a:pt x="683" y="0"/>
                  </a:moveTo>
                  <a:cubicBezTo>
                    <a:pt x="299" y="0"/>
                    <a:pt x="1" y="299"/>
                    <a:pt x="1" y="683"/>
                  </a:cubicBezTo>
                  <a:lnTo>
                    <a:pt x="1" y="1001"/>
                  </a:lnTo>
                  <a:cubicBezTo>
                    <a:pt x="1" y="2741"/>
                    <a:pt x="981" y="4328"/>
                    <a:pt x="2530" y="5107"/>
                  </a:cubicBezTo>
                  <a:lnTo>
                    <a:pt x="4184" y="5934"/>
                  </a:lnTo>
                  <a:cubicBezTo>
                    <a:pt x="4337" y="6010"/>
                    <a:pt x="4280" y="6251"/>
                    <a:pt x="4107" y="6251"/>
                  </a:cubicBezTo>
                  <a:lnTo>
                    <a:pt x="3876" y="6251"/>
                  </a:lnTo>
                  <a:cubicBezTo>
                    <a:pt x="3597" y="6251"/>
                    <a:pt x="3597" y="6664"/>
                    <a:pt x="3876" y="6664"/>
                  </a:cubicBezTo>
                  <a:lnTo>
                    <a:pt x="4107" y="6664"/>
                  </a:lnTo>
                  <a:cubicBezTo>
                    <a:pt x="4722" y="6664"/>
                    <a:pt x="4914" y="5837"/>
                    <a:pt x="4366" y="5559"/>
                  </a:cubicBezTo>
                  <a:lnTo>
                    <a:pt x="2712" y="4732"/>
                  </a:lnTo>
                  <a:cubicBezTo>
                    <a:pt x="1299" y="4020"/>
                    <a:pt x="404" y="2578"/>
                    <a:pt x="404" y="1001"/>
                  </a:cubicBezTo>
                  <a:lnTo>
                    <a:pt x="404" y="683"/>
                  </a:lnTo>
                  <a:cubicBezTo>
                    <a:pt x="404" y="529"/>
                    <a:pt x="529" y="414"/>
                    <a:pt x="674" y="414"/>
                  </a:cubicBezTo>
                  <a:lnTo>
                    <a:pt x="3145" y="414"/>
                  </a:lnTo>
                  <a:cubicBezTo>
                    <a:pt x="3424" y="414"/>
                    <a:pt x="3424" y="0"/>
                    <a:pt x="3145"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9" name="Google Shape;15889;p73"/>
            <p:cNvSpPr/>
            <p:nvPr/>
          </p:nvSpPr>
          <p:spPr>
            <a:xfrm>
              <a:off x="7727512" y="2946404"/>
              <a:ext cx="128676" cy="174434"/>
            </a:xfrm>
            <a:custGeom>
              <a:avLst/>
              <a:gdLst/>
              <a:ahLst/>
              <a:cxnLst/>
              <a:rect l="l" t="t" r="r" b="b"/>
              <a:pathLst>
                <a:path w="4924" h="6675" extrusionOk="0">
                  <a:moveTo>
                    <a:pt x="1779" y="1"/>
                  </a:moveTo>
                  <a:cubicBezTo>
                    <a:pt x="1501" y="1"/>
                    <a:pt x="1501" y="424"/>
                    <a:pt x="1779" y="424"/>
                  </a:cubicBezTo>
                  <a:lnTo>
                    <a:pt x="4241" y="424"/>
                  </a:lnTo>
                  <a:cubicBezTo>
                    <a:pt x="4385" y="424"/>
                    <a:pt x="4510" y="539"/>
                    <a:pt x="4510" y="684"/>
                  </a:cubicBezTo>
                  <a:lnTo>
                    <a:pt x="4510" y="1011"/>
                  </a:lnTo>
                  <a:cubicBezTo>
                    <a:pt x="4510" y="2588"/>
                    <a:pt x="3616" y="4030"/>
                    <a:pt x="2203" y="4742"/>
                  </a:cubicBezTo>
                  <a:lnTo>
                    <a:pt x="549" y="5569"/>
                  </a:lnTo>
                  <a:cubicBezTo>
                    <a:pt x="1" y="5847"/>
                    <a:pt x="193" y="6674"/>
                    <a:pt x="818" y="6674"/>
                  </a:cubicBezTo>
                  <a:lnTo>
                    <a:pt x="1049" y="6674"/>
                  </a:lnTo>
                  <a:cubicBezTo>
                    <a:pt x="1328" y="6674"/>
                    <a:pt x="1328" y="6261"/>
                    <a:pt x="1049" y="6261"/>
                  </a:cubicBezTo>
                  <a:lnTo>
                    <a:pt x="818" y="6261"/>
                  </a:lnTo>
                  <a:cubicBezTo>
                    <a:pt x="635" y="6261"/>
                    <a:pt x="577" y="6020"/>
                    <a:pt x="741" y="5944"/>
                  </a:cubicBezTo>
                  <a:lnTo>
                    <a:pt x="2395" y="5117"/>
                  </a:lnTo>
                  <a:cubicBezTo>
                    <a:pt x="3943" y="4338"/>
                    <a:pt x="4924" y="2751"/>
                    <a:pt x="4924" y="1011"/>
                  </a:cubicBezTo>
                  <a:lnTo>
                    <a:pt x="4924" y="684"/>
                  </a:lnTo>
                  <a:cubicBezTo>
                    <a:pt x="4924" y="309"/>
                    <a:pt x="4616" y="1"/>
                    <a:pt x="42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0" name="Google Shape;15890;p73"/>
            <p:cNvSpPr/>
            <p:nvPr/>
          </p:nvSpPr>
          <p:spPr>
            <a:xfrm>
              <a:off x="7639315" y="3118800"/>
              <a:ext cx="98284" cy="97030"/>
            </a:xfrm>
            <a:custGeom>
              <a:avLst/>
              <a:gdLst/>
              <a:ahLst/>
              <a:cxnLst/>
              <a:rect l="l" t="t" r="r" b="b"/>
              <a:pathLst>
                <a:path w="3761" h="3713" extrusionOk="0">
                  <a:moveTo>
                    <a:pt x="1164" y="0"/>
                  </a:moveTo>
                  <a:lnTo>
                    <a:pt x="1164" y="904"/>
                  </a:lnTo>
                  <a:cubicBezTo>
                    <a:pt x="1164" y="1308"/>
                    <a:pt x="943" y="1674"/>
                    <a:pt x="577" y="1856"/>
                  </a:cubicBezTo>
                  <a:lnTo>
                    <a:pt x="443" y="1933"/>
                  </a:lnTo>
                  <a:cubicBezTo>
                    <a:pt x="164" y="2068"/>
                    <a:pt x="0" y="2347"/>
                    <a:pt x="0" y="2654"/>
                  </a:cubicBezTo>
                  <a:lnTo>
                    <a:pt x="0" y="3712"/>
                  </a:lnTo>
                  <a:lnTo>
                    <a:pt x="3760" y="3712"/>
                  </a:lnTo>
                  <a:lnTo>
                    <a:pt x="3760" y="2654"/>
                  </a:lnTo>
                  <a:cubicBezTo>
                    <a:pt x="3760" y="2347"/>
                    <a:pt x="3587" y="2068"/>
                    <a:pt x="3318" y="1933"/>
                  </a:cubicBezTo>
                  <a:lnTo>
                    <a:pt x="3174" y="1856"/>
                  </a:lnTo>
                  <a:cubicBezTo>
                    <a:pt x="2818" y="1674"/>
                    <a:pt x="2587" y="1308"/>
                    <a:pt x="2587" y="904"/>
                  </a:cubicBezTo>
                  <a:lnTo>
                    <a:pt x="2587" y="0"/>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1" name="Google Shape;15891;p73"/>
            <p:cNvSpPr/>
            <p:nvPr/>
          </p:nvSpPr>
          <p:spPr>
            <a:xfrm>
              <a:off x="7688313" y="3118800"/>
              <a:ext cx="49286" cy="96769"/>
            </a:xfrm>
            <a:custGeom>
              <a:avLst/>
              <a:gdLst/>
              <a:ahLst/>
              <a:cxnLst/>
              <a:rect l="l" t="t" r="r" b="b"/>
              <a:pathLst>
                <a:path w="1886" h="3703" extrusionOk="0">
                  <a:moveTo>
                    <a:pt x="0" y="0"/>
                  </a:moveTo>
                  <a:lnTo>
                    <a:pt x="0" y="3703"/>
                  </a:lnTo>
                  <a:lnTo>
                    <a:pt x="1885" y="3703"/>
                  </a:lnTo>
                  <a:lnTo>
                    <a:pt x="1885" y="2645"/>
                  </a:lnTo>
                  <a:cubicBezTo>
                    <a:pt x="1885" y="2337"/>
                    <a:pt x="1712" y="2068"/>
                    <a:pt x="1443" y="1933"/>
                  </a:cubicBezTo>
                  <a:lnTo>
                    <a:pt x="1299" y="1856"/>
                  </a:lnTo>
                  <a:cubicBezTo>
                    <a:pt x="943" y="1674"/>
                    <a:pt x="712" y="1308"/>
                    <a:pt x="712" y="904"/>
                  </a:cubicBezTo>
                  <a:lnTo>
                    <a:pt x="712" y="0"/>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2" name="Google Shape;15892;p73"/>
            <p:cNvSpPr/>
            <p:nvPr/>
          </p:nvSpPr>
          <p:spPr>
            <a:xfrm>
              <a:off x="7600351" y="2917502"/>
              <a:ext cx="175950" cy="221421"/>
            </a:xfrm>
            <a:custGeom>
              <a:avLst/>
              <a:gdLst/>
              <a:ahLst/>
              <a:cxnLst/>
              <a:rect l="l" t="t" r="r" b="b"/>
              <a:pathLst>
                <a:path w="6733" h="8473" extrusionOk="0">
                  <a:moveTo>
                    <a:pt x="1" y="1"/>
                  </a:moveTo>
                  <a:lnTo>
                    <a:pt x="328" y="4309"/>
                  </a:lnTo>
                  <a:cubicBezTo>
                    <a:pt x="462" y="6165"/>
                    <a:pt x="1645" y="7780"/>
                    <a:pt x="3366" y="8473"/>
                  </a:cubicBezTo>
                  <a:cubicBezTo>
                    <a:pt x="5097" y="7780"/>
                    <a:pt x="6280" y="6165"/>
                    <a:pt x="6415" y="4309"/>
                  </a:cubicBezTo>
                  <a:lnTo>
                    <a:pt x="67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3" name="Google Shape;15893;p73"/>
            <p:cNvSpPr/>
            <p:nvPr/>
          </p:nvSpPr>
          <p:spPr>
            <a:xfrm>
              <a:off x="7688313" y="2917502"/>
              <a:ext cx="87988" cy="221421"/>
            </a:xfrm>
            <a:custGeom>
              <a:avLst/>
              <a:gdLst/>
              <a:ahLst/>
              <a:cxnLst/>
              <a:rect l="l" t="t" r="r" b="b"/>
              <a:pathLst>
                <a:path w="3367" h="8473" extrusionOk="0">
                  <a:moveTo>
                    <a:pt x="2029" y="1"/>
                  </a:moveTo>
                  <a:lnTo>
                    <a:pt x="1712" y="4309"/>
                  </a:lnTo>
                  <a:cubicBezTo>
                    <a:pt x="1616" y="5636"/>
                    <a:pt x="981" y="7348"/>
                    <a:pt x="0" y="8473"/>
                  </a:cubicBezTo>
                  <a:cubicBezTo>
                    <a:pt x="1731" y="7780"/>
                    <a:pt x="2914" y="6165"/>
                    <a:pt x="3049" y="4309"/>
                  </a:cubicBezTo>
                  <a:lnTo>
                    <a:pt x="3366" y="1"/>
                  </a:ln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4" name="Google Shape;15894;p73"/>
            <p:cNvSpPr/>
            <p:nvPr/>
          </p:nvSpPr>
          <p:spPr>
            <a:xfrm>
              <a:off x="7585534" y="2902946"/>
              <a:ext cx="205820" cy="25139"/>
            </a:xfrm>
            <a:custGeom>
              <a:avLst/>
              <a:gdLst/>
              <a:ahLst/>
              <a:cxnLst/>
              <a:rect l="l" t="t" r="r" b="b"/>
              <a:pathLst>
                <a:path w="7876" h="962" extrusionOk="0">
                  <a:moveTo>
                    <a:pt x="260" y="0"/>
                  </a:moveTo>
                  <a:cubicBezTo>
                    <a:pt x="116" y="0"/>
                    <a:pt x="0" y="116"/>
                    <a:pt x="0" y="260"/>
                  </a:cubicBezTo>
                  <a:lnTo>
                    <a:pt x="0" y="702"/>
                  </a:lnTo>
                  <a:cubicBezTo>
                    <a:pt x="0" y="846"/>
                    <a:pt x="116" y="962"/>
                    <a:pt x="260" y="962"/>
                  </a:cubicBezTo>
                  <a:lnTo>
                    <a:pt x="7616" y="962"/>
                  </a:lnTo>
                  <a:cubicBezTo>
                    <a:pt x="7761" y="962"/>
                    <a:pt x="7876" y="846"/>
                    <a:pt x="7876" y="702"/>
                  </a:cubicBezTo>
                  <a:lnTo>
                    <a:pt x="7876" y="260"/>
                  </a:lnTo>
                  <a:cubicBezTo>
                    <a:pt x="7876" y="116"/>
                    <a:pt x="7761" y="0"/>
                    <a:pt x="7616"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5" name="Google Shape;15895;p73"/>
            <p:cNvSpPr/>
            <p:nvPr/>
          </p:nvSpPr>
          <p:spPr>
            <a:xfrm>
              <a:off x="7585534" y="2909218"/>
              <a:ext cx="205820" cy="18868"/>
            </a:xfrm>
            <a:custGeom>
              <a:avLst/>
              <a:gdLst/>
              <a:ahLst/>
              <a:cxnLst/>
              <a:rect l="l" t="t" r="r" b="b"/>
              <a:pathLst>
                <a:path w="7876" h="722" extrusionOk="0">
                  <a:moveTo>
                    <a:pt x="0" y="1"/>
                  </a:moveTo>
                  <a:lnTo>
                    <a:pt x="0" y="20"/>
                  </a:lnTo>
                  <a:lnTo>
                    <a:pt x="0" y="462"/>
                  </a:lnTo>
                  <a:cubicBezTo>
                    <a:pt x="0" y="597"/>
                    <a:pt x="116" y="722"/>
                    <a:pt x="260" y="722"/>
                  </a:cubicBezTo>
                  <a:lnTo>
                    <a:pt x="7616" y="722"/>
                  </a:lnTo>
                  <a:cubicBezTo>
                    <a:pt x="7761" y="722"/>
                    <a:pt x="7876" y="597"/>
                    <a:pt x="7876" y="462"/>
                  </a:cubicBezTo>
                  <a:lnTo>
                    <a:pt x="7876" y="20"/>
                  </a:lnTo>
                  <a:lnTo>
                    <a:pt x="7876" y="1"/>
                  </a:lnTo>
                  <a:cubicBezTo>
                    <a:pt x="7866" y="135"/>
                    <a:pt x="7751" y="241"/>
                    <a:pt x="7616" y="241"/>
                  </a:cubicBezTo>
                  <a:lnTo>
                    <a:pt x="260" y="241"/>
                  </a:lnTo>
                  <a:cubicBezTo>
                    <a:pt x="125" y="241"/>
                    <a:pt x="10" y="135"/>
                    <a:pt x="0" y="1"/>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6" name="Google Shape;15896;p73"/>
            <p:cNvSpPr/>
            <p:nvPr/>
          </p:nvSpPr>
          <p:spPr>
            <a:xfrm>
              <a:off x="7602625" y="3194689"/>
              <a:ext cx="171664" cy="49521"/>
            </a:xfrm>
            <a:custGeom>
              <a:avLst/>
              <a:gdLst/>
              <a:ahLst/>
              <a:cxnLst/>
              <a:rect l="l" t="t" r="r" b="b"/>
              <a:pathLst>
                <a:path w="6569" h="1895" extrusionOk="0">
                  <a:moveTo>
                    <a:pt x="712" y="0"/>
                  </a:moveTo>
                  <a:cubicBezTo>
                    <a:pt x="318" y="0"/>
                    <a:pt x="0" y="318"/>
                    <a:pt x="0" y="712"/>
                  </a:cubicBezTo>
                  <a:lnTo>
                    <a:pt x="0" y="1895"/>
                  </a:lnTo>
                  <a:lnTo>
                    <a:pt x="6568" y="1895"/>
                  </a:lnTo>
                  <a:lnTo>
                    <a:pt x="6568" y="712"/>
                  </a:lnTo>
                  <a:cubicBezTo>
                    <a:pt x="6568" y="318"/>
                    <a:pt x="6251" y="0"/>
                    <a:pt x="5857" y="0"/>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7" name="Google Shape;15897;p73"/>
            <p:cNvSpPr/>
            <p:nvPr/>
          </p:nvSpPr>
          <p:spPr>
            <a:xfrm>
              <a:off x="7602625" y="3194689"/>
              <a:ext cx="171664" cy="49521"/>
            </a:xfrm>
            <a:custGeom>
              <a:avLst/>
              <a:gdLst/>
              <a:ahLst/>
              <a:cxnLst/>
              <a:rect l="l" t="t" r="r" b="b"/>
              <a:pathLst>
                <a:path w="6569" h="1895" extrusionOk="0">
                  <a:moveTo>
                    <a:pt x="5116" y="0"/>
                  </a:moveTo>
                  <a:lnTo>
                    <a:pt x="5116" y="837"/>
                  </a:lnTo>
                  <a:cubicBezTo>
                    <a:pt x="5116" y="1135"/>
                    <a:pt x="4876" y="1366"/>
                    <a:pt x="4587" y="1366"/>
                  </a:cubicBezTo>
                  <a:lnTo>
                    <a:pt x="0" y="1366"/>
                  </a:lnTo>
                  <a:lnTo>
                    <a:pt x="0" y="1895"/>
                  </a:lnTo>
                  <a:lnTo>
                    <a:pt x="6568" y="1895"/>
                  </a:lnTo>
                  <a:lnTo>
                    <a:pt x="6568" y="712"/>
                  </a:lnTo>
                  <a:cubicBezTo>
                    <a:pt x="6568" y="318"/>
                    <a:pt x="6251" y="0"/>
                    <a:pt x="5857" y="0"/>
                  </a:cubicBezTo>
                  <a:close/>
                </a:path>
              </a:pathLst>
            </a:custGeom>
            <a:solidFill>
              <a:srgbClr val="AC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8" name="Google Shape;15898;p73"/>
            <p:cNvSpPr/>
            <p:nvPr/>
          </p:nvSpPr>
          <p:spPr>
            <a:xfrm>
              <a:off x="7585795" y="3240421"/>
              <a:ext cx="205323" cy="23153"/>
            </a:xfrm>
            <a:custGeom>
              <a:avLst/>
              <a:gdLst/>
              <a:ahLst/>
              <a:cxnLst/>
              <a:rect l="l" t="t" r="r" b="b"/>
              <a:pathLst>
                <a:path w="7857" h="886" extrusionOk="0">
                  <a:moveTo>
                    <a:pt x="77" y="1"/>
                  </a:moveTo>
                  <a:cubicBezTo>
                    <a:pt x="29" y="1"/>
                    <a:pt x="0" y="29"/>
                    <a:pt x="0" y="78"/>
                  </a:cubicBezTo>
                  <a:lnTo>
                    <a:pt x="0" y="808"/>
                  </a:lnTo>
                  <a:cubicBezTo>
                    <a:pt x="0" y="856"/>
                    <a:pt x="29" y="885"/>
                    <a:pt x="77" y="885"/>
                  </a:cubicBezTo>
                  <a:lnTo>
                    <a:pt x="7770" y="885"/>
                  </a:lnTo>
                  <a:cubicBezTo>
                    <a:pt x="7818" y="885"/>
                    <a:pt x="7856" y="856"/>
                    <a:pt x="7856" y="808"/>
                  </a:cubicBezTo>
                  <a:lnTo>
                    <a:pt x="7856" y="78"/>
                  </a:lnTo>
                  <a:cubicBezTo>
                    <a:pt x="7856" y="29"/>
                    <a:pt x="7818" y="1"/>
                    <a:pt x="7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9" name="Google Shape;15899;p73"/>
            <p:cNvSpPr/>
            <p:nvPr/>
          </p:nvSpPr>
          <p:spPr>
            <a:xfrm>
              <a:off x="7655647" y="3121806"/>
              <a:ext cx="65357" cy="23650"/>
            </a:xfrm>
            <a:custGeom>
              <a:avLst/>
              <a:gdLst/>
              <a:ahLst/>
              <a:cxnLst/>
              <a:rect l="l" t="t" r="r" b="b"/>
              <a:pathLst>
                <a:path w="2501" h="905" extrusionOk="0">
                  <a:moveTo>
                    <a:pt x="395" y="1"/>
                  </a:moveTo>
                  <a:cubicBezTo>
                    <a:pt x="173" y="1"/>
                    <a:pt x="0" y="174"/>
                    <a:pt x="0" y="395"/>
                  </a:cubicBezTo>
                  <a:lnTo>
                    <a:pt x="0" y="510"/>
                  </a:lnTo>
                  <a:cubicBezTo>
                    <a:pt x="0" y="732"/>
                    <a:pt x="173" y="905"/>
                    <a:pt x="395" y="905"/>
                  </a:cubicBezTo>
                  <a:lnTo>
                    <a:pt x="2116" y="905"/>
                  </a:lnTo>
                  <a:cubicBezTo>
                    <a:pt x="2327" y="905"/>
                    <a:pt x="2501" y="732"/>
                    <a:pt x="2501" y="510"/>
                  </a:cubicBezTo>
                  <a:lnTo>
                    <a:pt x="2501" y="395"/>
                  </a:lnTo>
                  <a:cubicBezTo>
                    <a:pt x="2501" y="174"/>
                    <a:pt x="2327" y="1"/>
                    <a:pt x="2116" y="1"/>
                  </a:cubicBezTo>
                  <a:close/>
                </a:path>
              </a:pathLst>
            </a:custGeom>
            <a:solidFill>
              <a:srgbClr val="A9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0" name="Google Shape;15900;p73"/>
            <p:cNvSpPr/>
            <p:nvPr/>
          </p:nvSpPr>
          <p:spPr>
            <a:xfrm>
              <a:off x="7655647" y="3127581"/>
              <a:ext cx="65357" cy="17639"/>
            </a:xfrm>
            <a:custGeom>
              <a:avLst/>
              <a:gdLst/>
              <a:ahLst/>
              <a:cxnLst/>
              <a:rect l="l" t="t" r="r" b="b"/>
              <a:pathLst>
                <a:path w="2501" h="675" extrusionOk="0">
                  <a:moveTo>
                    <a:pt x="39" y="1"/>
                  </a:moveTo>
                  <a:cubicBezTo>
                    <a:pt x="10" y="59"/>
                    <a:pt x="0" y="107"/>
                    <a:pt x="0" y="164"/>
                  </a:cubicBezTo>
                  <a:lnTo>
                    <a:pt x="0" y="289"/>
                  </a:lnTo>
                  <a:cubicBezTo>
                    <a:pt x="0" y="501"/>
                    <a:pt x="173" y="674"/>
                    <a:pt x="395" y="674"/>
                  </a:cubicBezTo>
                  <a:lnTo>
                    <a:pt x="2116" y="674"/>
                  </a:lnTo>
                  <a:cubicBezTo>
                    <a:pt x="2327" y="674"/>
                    <a:pt x="2501" y="501"/>
                    <a:pt x="2501" y="289"/>
                  </a:cubicBezTo>
                  <a:lnTo>
                    <a:pt x="2501" y="164"/>
                  </a:lnTo>
                  <a:cubicBezTo>
                    <a:pt x="2501" y="107"/>
                    <a:pt x="2491" y="59"/>
                    <a:pt x="2462" y="1"/>
                  </a:cubicBezTo>
                  <a:cubicBezTo>
                    <a:pt x="2404" y="145"/>
                    <a:pt x="2270" y="232"/>
                    <a:pt x="2116" y="232"/>
                  </a:cubicBezTo>
                  <a:lnTo>
                    <a:pt x="395" y="232"/>
                  </a:lnTo>
                  <a:cubicBezTo>
                    <a:pt x="241" y="232"/>
                    <a:pt x="97" y="145"/>
                    <a:pt x="39"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1" name="Google Shape;15901;p73"/>
            <p:cNvSpPr/>
            <p:nvPr/>
          </p:nvSpPr>
          <p:spPr>
            <a:xfrm>
              <a:off x="7634794" y="2953878"/>
              <a:ext cx="107065" cy="101081"/>
            </a:xfrm>
            <a:custGeom>
              <a:avLst/>
              <a:gdLst/>
              <a:ahLst/>
              <a:cxnLst/>
              <a:rect l="l" t="t" r="r" b="b"/>
              <a:pathLst>
                <a:path w="4097" h="3868" extrusionOk="0">
                  <a:moveTo>
                    <a:pt x="2052" y="1"/>
                  </a:moveTo>
                  <a:cubicBezTo>
                    <a:pt x="2024" y="1"/>
                    <a:pt x="1996" y="18"/>
                    <a:pt x="1981" y="51"/>
                  </a:cubicBezTo>
                  <a:lnTo>
                    <a:pt x="1500" y="1378"/>
                  </a:lnTo>
                  <a:lnTo>
                    <a:pt x="87" y="1426"/>
                  </a:lnTo>
                  <a:cubicBezTo>
                    <a:pt x="29" y="1436"/>
                    <a:pt x="0" y="1513"/>
                    <a:pt x="48" y="1551"/>
                  </a:cubicBezTo>
                  <a:lnTo>
                    <a:pt x="1164" y="2417"/>
                  </a:lnTo>
                  <a:lnTo>
                    <a:pt x="779" y="3782"/>
                  </a:lnTo>
                  <a:cubicBezTo>
                    <a:pt x="764" y="3828"/>
                    <a:pt x="803" y="3868"/>
                    <a:pt x="844" y="3868"/>
                  </a:cubicBezTo>
                  <a:cubicBezTo>
                    <a:pt x="855" y="3868"/>
                    <a:pt x="865" y="3865"/>
                    <a:pt x="875" y="3859"/>
                  </a:cubicBezTo>
                  <a:lnTo>
                    <a:pt x="2048" y="3061"/>
                  </a:lnTo>
                  <a:lnTo>
                    <a:pt x="3222" y="3859"/>
                  </a:lnTo>
                  <a:cubicBezTo>
                    <a:pt x="3231" y="3865"/>
                    <a:pt x="3243" y="3868"/>
                    <a:pt x="3254" y="3868"/>
                  </a:cubicBezTo>
                  <a:cubicBezTo>
                    <a:pt x="3297" y="3868"/>
                    <a:pt x="3343" y="3828"/>
                    <a:pt x="3327" y="3782"/>
                  </a:cubicBezTo>
                  <a:lnTo>
                    <a:pt x="2933" y="2417"/>
                  </a:lnTo>
                  <a:lnTo>
                    <a:pt x="4049" y="1551"/>
                  </a:lnTo>
                  <a:cubicBezTo>
                    <a:pt x="4097" y="1513"/>
                    <a:pt x="4068" y="1436"/>
                    <a:pt x="4010" y="1426"/>
                  </a:cubicBezTo>
                  <a:lnTo>
                    <a:pt x="2597" y="1378"/>
                  </a:lnTo>
                  <a:lnTo>
                    <a:pt x="2116" y="51"/>
                  </a:lnTo>
                  <a:cubicBezTo>
                    <a:pt x="2106" y="18"/>
                    <a:pt x="2080" y="1"/>
                    <a:pt x="205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2" name="Google Shape;15902;p73"/>
            <p:cNvSpPr/>
            <p:nvPr/>
          </p:nvSpPr>
          <p:spPr>
            <a:xfrm>
              <a:off x="7585795" y="3240160"/>
              <a:ext cx="205323" cy="23415"/>
            </a:xfrm>
            <a:custGeom>
              <a:avLst/>
              <a:gdLst/>
              <a:ahLst/>
              <a:cxnLst/>
              <a:rect l="l" t="t" r="r" b="b"/>
              <a:pathLst>
                <a:path w="7857" h="896" extrusionOk="0">
                  <a:moveTo>
                    <a:pt x="6395" y="1"/>
                  </a:moveTo>
                  <a:lnTo>
                    <a:pt x="6395" y="289"/>
                  </a:lnTo>
                  <a:cubicBezTo>
                    <a:pt x="6395" y="463"/>
                    <a:pt x="6260" y="597"/>
                    <a:pt x="6087" y="597"/>
                  </a:cubicBezTo>
                  <a:lnTo>
                    <a:pt x="77" y="597"/>
                  </a:lnTo>
                  <a:cubicBezTo>
                    <a:pt x="39" y="597"/>
                    <a:pt x="0" y="559"/>
                    <a:pt x="0" y="520"/>
                  </a:cubicBezTo>
                  <a:lnTo>
                    <a:pt x="0" y="809"/>
                  </a:lnTo>
                  <a:cubicBezTo>
                    <a:pt x="0" y="857"/>
                    <a:pt x="39" y="895"/>
                    <a:pt x="77" y="895"/>
                  </a:cubicBezTo>
                  <a:lnTo>
                    <a:pt x="7770" y="895"/>
                  </a:lnTo>
                  <a:cubicBezTo>
                    <a:pt x="7818" y="895"/>
                    <a:pt x="7856" y="857"/>
                    <a:pt x="7856" y="809"/>
                  </a:cubicBezTo>
                  <a:lnTo>
                    <a:pt x="7856" y="88"/>
                  </a:lnTo>
                  <a:cubicBezTo>
                    <a:pt x="7856" y="39"/>
                    <a:pt x="7818" y="1"/>
                    <a:pt x="7770" y="1"/>
                  </a:cubicBezTo>
                  <a:close/>
                </a:path>
              </a:pathLst>
            </a:custGeom>
            <a:solidFill>
              <a:srgbClr val="BFCC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03" name="Google Shape;15903;p73"/>
          <p:cNvGrpSpPr/>
          <p:nvPr/>
        </p:nvGrpSpPr>
        <p:grpSpPr>
          <a:xfrm>
            <a:off x="7988340" y="2902946"/>
            <a:ext cx="308886" cy="360628"/>
            <a:chOff x="7988340" y="2902946"/>
            <a:chExt cx="308886" cy="360628"/>
          </a:xfrm>
        </p:grpSpPr>
        <p:sp>
          <p:nvSpPr>
            <p:cNvPr id="15904" name="Google Shape;15904;p73"/>
            <p:cNvSpPr/>
            <p:nvPr/>
          </p:nvSpPr>
          <p:spPr>
            <a:xfrm>
              <a:off x="8048654" y="3170072"/>
              <a:ext cx="27413" cy="88223"/>
            </a:xfrm>
            <a:custGeom>
              <a:avLst/>
              <a:gdLst/>
              <a:ahLst/>
              <a:cxnLst/>
              <a:rect l="l" t="t" r="r" b="b"/>
              <a:pathLst>
                <a:path w="1049" h="3376" extrusionOk="0">
                  <a:moveTo>
                    <a:pt x="1" y="0"/>
                  </a:moveTo>
                  <a:lnTo>
                    <a:pt x="1"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5" name="Google Shape;15905;p73"/>
            <p:cNvSpPr/>
            <p:nvPr/>
          </p:nvSpPr>
          <p:spPr>
            <a:xfrm>
              <a:off x="8062478" y="3170072"/>
              <a:ext cx="13589" cy="88223"/>
            </a:xfrm>
            <a:custGeom>
              <a:avLst/>
              <a:gdLst/>
              <a:ahLst/>
              <a:cxnLst/>
              <a:rect l="l" t="t" r="r" b="b"/>
              <a:pathLst>
                <a:path w="520" h="3376" extrusionOk="0">
                  <a:moveTo>
                    <a:pt x="1" y="0"/>
                  </a:moveTo>
                  <a:lnTo>
                    <a:pt x="1"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6" name="Google Shape;15906;p73"/>
            <p:cNvSpPr/>
            <p:nvPr/>
          </p:nvSpPr>
          <p:spPr>
            <a:xfrm>
              <a:off x="8207984" y="3170072"/>
              <a:ext cx="27413" cy="88223"/>
            </a:xfrm>
            <a:custGeom>
              <a:avLst/>
              <a:gdLst/>
              <a:ahLst/>
              <a:cxnLst/>
              <a:rect l="l" t="t" r="r" b="b"/>
              <a:pathLst>
                <a:path w="1049" h="3376" extrusionOk="0">
                  <a:moveTo>
                    <a:pt x="0" y="0"/>
                  </a:moveTo>
                  <a:lnTo>
                    <a:pt x="0" y="3375"/>
                  </a:lnTo>
                  <a:lnTo>
                    <a:pt x="1049" y="3375"/>
                  </a:lnTo>
                  <a:lnTo>
                    <a:pt x="1049"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7" name="Google Shape;15907;p73"/>
            <p:cNvSpPr/>
            <p:nvPr/>
          </p:nvSpPr>
          <p:spPr>
            <a:xfrm>
              <a:off x="8221808" y="3170072"/>
              <a:ext cx="13589" cy="88223"/>
            </a:xfrm>
            <a:custGeom>
              <a:avLst/>
              <a:gdLst/>
              <a:ahLst/>
              <a:cxnLst/>
              <a:rect l="l" t="t" r="r" b="b"/>
              <a:pathLst>
                <a:path w="520" h="3376" extrusionOk="0">
                  <a:moveTo>
                    <a:pt x="0" y="0"/>
                  </a:moveTo>
                  <a:lnTo>
                    <a:pt x="0" y="3375"/>
                  </a:lnTo>
                  <a:lnTo>
                    <a:pt x="520" y="3375"/>
                  </a:lnTo>
                  <a:lnTo>
                    <a:pt x="520"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8" name="Google Shape;15908;p73"/>
            <p:cNvSpPr/>
            <p:nvPr/>
          </p:nvSpPr>
          <p:spPr>
            <a:xfrm>
              <a:off x="8021032" y="3149715"/>
              <a:ext cx="242248" cy="46516"/>
            </a:xfrm>
            <a:custGeom>
              <a:avLst/>
              <a:gdLst/>
              <a:ahLst/>
              <a:cxnLst/>
              <a:rect l="l" t="t" r="r" b="b"/>
              <a:pathLst>
                <a:path w="9270" h="1780" extrusionOk="0">
                  <a:moveTo>
                    <a:pt x="0" y="0"/>
                  </a:moveTo>
                  <a:lnTo>
                    <a:pt x="0" y="1395"/>
                  </a:lnTo>
                  <a:cubicBezTo>
                    <a:pt x="0" y="1606"/>
                    <a:pt x="164" y="1779"/>
                    <a:pt x="385" y="1779"/>
                  </a:cubicBezTo>
                  <a:lnTo>
                    <a:pt x="8876" y="1779"/>
                  </a:lnTo>
                  <a:cubicBezTo>
                    <a:pt x="9097" y="1779"/>
                    <a:pt x="9270" y="1606"/>
                    <a:pt x="9260" y="1395"/>
                  </a:cubicBezTo>
                  <a:lnTo>
                    <a:pt x="9260"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9" name="Google Shape;15909;p73"/>
            <p:cNvSpPr/>
            <p:nvPr/>
          </p:nvSpPr>
          <p:spPr>
            <a:xfrm>
              <a:off x="8028062" y="2902946"/>
              <a:ext cx="227954" cy="267153"/>
            </a:xfrm>
            <a:custGeom>
              <a:avLst/>
              <a:gdLst/>
              <a:ahLst/>
              <a:cxnLst/>
              <a:rect l="l" t="t" r="r" b="b"/>
              <a:pathLst>
                <a:path w="8723" h="10223" extrusionOk="0">
                  <a:moveTo>
                    <a:pt x="1481" y="0"/>
                  </a:moveTo>
                  <a:cubicBezTo>
                    <a:pt x="664" y="0"/>
                    <a:pt x="0" y="664"/>
                    <a:pt x="0" y="1491"/>
                  </a:cubicBezTo>
                  <a:lnTo>
                    <a:pt x="0" y="10222"/>
                  </a:lnTo>
                  <a:lnTo>
                    <a:pt x="8722" y="10222"/>
                  </a:lnTo>
                  <a:lnTo>
                    <a:pt x="8722" y="1491"/>
                  </a:lnTo>
                  <a:cubicBezTo>
                    <a:pt x="8722" y="664"/>
                    <a:pt x="8059" y="0"/>
                    <a:pt x="7241"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0" name="Google Shape;15910;p73"/>
            <p:cNvSpPr/>
            <p:nvPr/>
          </p:nvSpPr>
          <p:spPr>
            <a:xfrm>
              <a:off x="8179578" y="2902946"/>
              <a:ext cx="76438" cy="267153"/>
            </a:xfrm>
            <a:custGeom>
              <a:avLst/>
              <a:gdLst/>
              <a:ahLst/>
              <a:cxnLst/>
              <a:rect l="l" t="t" r="r" b="b"/>
              <a:pathLst>
                <a:path w="2925" h="10223" extrusionOk="0">
                  <a:moveTo>
                    <a:pt x="1" y="0"/>
                  </a:moveTo>
                  <a:cubicBezTo>
                    <a:pt x="818" y="0"/>
                    <a:pt x="1482" y="664"/>
                    <a:pt x="1482" y="1491"/>
                  </a:cubicBezTo>
                  <a:lnTo>
                    <a:pt x="1482" y="10222"/>
                  </a:lnTo>
                  <a:lnTo>
                    <a:pt x="2924" y="10222"/>
                  </a:lnTo>
                  <a:lnTo>
                    <a:pt x="2924" y="1491"/>
                  </a:lnTo>
                  <a:cubicBezTo>
                    <a:pt x="2924" y="664"/>
                    <a:pt x="2261" y="0"/>
                    <a:pt x="1443"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1" name="Google Shape;15911;p73"/>
            <p:cNvSpPr/>
            <p:nvPr/>
          </p:nvSpPr>
          <p:spPr>
            <a:xfrm>
              <a:off x="8001668" y="3072572"/>
              <a:ext cx="55558" cy="97526"/>
            </a:xfrm>
            <a:custGeom>
              <a:avLst/>
              <a:gdLst/>
              <a:ahLst/>
              <a:cxnLst/>
              <a:rect l="l" t="t" r="r" b="b"/>
              <a:pathLst>
                <a:path w="2126" h="3732" extrusionOk="0">
                  <a:moveTo>
                    <a:pt x="1" y="0"/>
                  </a:moveTo>
                  <a:lnTo>
                    <a:pt x="1" y="3125"/>
                  </a:lnTo>
                  <a:cubicBezTo>
                    <a:pt x="1" y="3462"/>
                    <a:pt x="270" y="3731"/>
                    <a:pt x="606" y="3731"/>
                  </a:cubicBezTo>
                  <a:lnTo>
                    <a:pt x="2126" y="3731"/>
                  </a:lnTo>
                  <a:lnTo>
                    <a:pt x="211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2" name="Google Shape;15912;p73"/>
            <p:cNvSpPr/>
            <p:nvPr/>
          </p:nvSpPr>
          <p:spPr>
            <a:xfrm>
              <a:off x="8029577" y="3072572"/>
              <a:ext cx="27648" cy="97526"/>
            </a:xfrm>
            <a:custGeom>
              <a:avLst/>
              <a:gdLst/>
              <a:ahLst/>
              <a:cxnLst/>
              <a:rect l="l" t="t" r="r" b="b"/>
              <a:pathLst>
                <a:path w="1058" h="3732" extrusionOk="0">
                  <a:moveTo>
                    <a:pt x="0" y="0"/>
                  </a:moveTo>
                  <a:lnTo>
                    <a:pt x="0" y="3731"/>
                  </a:lnTo>
                  <a:lnTo>
                    <a:pt x="1058" y="3731"/>
                  </a:lnTo>
                  <a:lnTo>
                    <a:pt x="1058"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3" name="Google Shape;15913;p73"/>
            <p:cNvSpPr/>
            <p:nvPr/>
          </p:nvSpPr>
          <p:spPr>
            <a:xfrm>
              <a:off x="8226826" y="3072572"/>
              <a:ext cx="55558" cy="97526"/>
            </a:xfrm>
            <a:custGeom>
              <a:avLst/>
              <a:gdLst/>
              <a:ahLst/>
              <a:cxnLst/>
              <a:rect l="l" t="t" r="r" b="b"/>
              <a:pathLst>
                <a:path w="2126" h="3732" extrusionOk="0">
                  <a:moveTo>
                    <a:pt x="1" y="0"/>
                  </a:moveTo>
                  <a:lnTo>
                    <a:pt x="1" y="3731"/>
                  </a:lnTo>
                  <a:lnTo>
                    <a:pt x="1530" y="3731"/>
                  </a:lnTo>
                  <a:cubicBezTo>
                    <a:pt x="1856" y="3731"/>
                    <a:pt x="2126" y="3462"/>
                    <a:pt x="2126" y="3125"/>
                  </a:cubicBezTo>
                  <a:lnTo>
                    <a:pt x="2126" y="0"/>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4" name="Google Shape;15914;p73"/>
            <p:cNvSpPr/>
            <p:nvPr/>
          </p:nvSpPr>
          <p:spPr>
            <a:xfrm>
              <a:off x="8238899" y="3072572"/>
              <a:ext cx="43249" cy="97526"/>
            </a:xfrm>
            <a:custGeom>
              <a:avLst/>
              <a:gdLst/>
              <a:ahLst/>
              <a:cxnLst/>
              <a:rect l="l" t="t" r="r" b="b"/>
              <a:pathLst>
                <a:path w="1655" h="3732" extrusionOk="0">
                  <a:moveTo>
                    <a:pt x="596" y="0"/>
                  </a:moveTo>
                  <a:lnTo>
                    <a:pt x="596" y="3125"/>
                  </a:lnTo>
                  <a:cubicBezTo>
                    <a:pt x="596" y="3462"/>
                    <a:pt x="327" y="3731"/>
                    <a:pt x="0" y="3731"/>
                  </a:cubicBezTo>
                  <a:lnTo>
                    <a:pt x="1058" y="3731"/>
                  </a:lnTo>
                  <a:cubicBezTo>
                    <a:pt x="1385" y="3731"/>
                    <a:pt x="1654" y="3462"/>
                    <a:pt x="1654" y="3125"/>
                  </a:cubicBezTo>
                  <a:lnTo>
                    <a:pt x="1654" y="0"/>
                  </a:ln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5" name="Google Shape;15915;p73"/>
            <p:cNvSpPr/>
            <p:nvPr/>
          </p:nvSpPr>
          <p:spPr>
            <a:xfrm>
              <a:off x="8057199" y="3109759"/>
              <a:ext cx="169652" cy="60340"/>
            </a:xfrm>
            <a:custGeom>
              <a:avLst/>
              <a:gdLst/>
              <a:ahLst/>
              <a:cxnLst/>
              <a:rect l="l" t="t" r="r" b="b"/>
              <a:pathLst>
                <a:path w="6492" h="2309" extrusionOk="0">
                  <a:moveTo>
                    <a:pt x="866" y="0"/>
                  </a:moveTo>
                  <a:cubicBezTo>
                    <a:pt x="395" y="0"/>
                    <a:pt x="1" y="385"/>
                    <a:pt x="1" y="866"/>
                  </a:cubicBezTo>
                  <a:lnTo>
                    <a:pt x="1" y="2308"/>
                  </a:lnTo>
                  <a:lnTo>
                    <a:pt x="6492" y="2308"/>
                  </a:lnTo>
                  <a:lnTo>
                    <a:pt x="6492" y="866"/>
                  </a:lnTo>
                  <a:cubicBezTo>
                    <a:pt x="6492" y="385"/>
                    <a:pt x="6107" y="0"/>
                    <a:pt x="5626"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6" name="Google Shape;15916;p73"/>
            <p:cNvSpPr/>
            <p:nvPr/>
          </p:nvSpPr>
          <p:spPr>
            <a:xfrm>
              <a:off x="8028297" y="3252729"/>
              <a:ext cx="68127" cy="10845"/>
            </a:xfrm>
            <a:custGeom>
              <a:avLst/>
              <a:gdLst/>
              <a:ahLst/>
              <a:cxnLst/>
              <a:rect l="l" t="t" r="r" b="b"/>
              <a:pathLst>
                <a:path w="2607" h="415" extrusionOk="0">
                  <a:moveTo>
                    <a:pt x="280" y="1"/>
                  </a:moveTo>
                  <a:cubicBezTo>
                    <a:pt x="1" y="1"/>
                    <a:pt x="1" y="414"/>
                    <a:pt x="280" y="414"/>
                  </a:cubicBezTo>
                  <a:lnTo>
                    <a:pt x="2328" y="414"/>
                  </a:lnTo>
                  <a:cubicBezTo>
                    <a:pt x="2607" y="414"/>
                    <a:pt x="260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7" name="Google Shape;15917;p73"/>
            <p:cNvSpPr/>
            <p:nvPr/>
          </p:nvSpPr>
          <p:spPr>
            <a:xfrm>
              <a:off x="8187627" y="3252729"/>
              <a:ext cx="67866" cy="10845"/>
            </a:xfrm>
            <a:custGeom>
              <a:avLst/>
              <a:gdLst/>
              <a:ahLst/>
              <a:cxnLst/>
              <a:rect l="l" t="t" r="r" b="b"/>
              <a:pathLst>
                <a:path w="2597" h="415" extrusionOk="0">
                  <a:moveTo>
                    <a:pt x="279" y="1"/>
                  </a:moveTo>
                  <a:cubicBezTo>
                    <a:pt x="0" y="1"/>
                    <a:pt x="0" y="414"/>
                    <a:pt x="279" y="414"/>
                  </a:cubicBezTo>
                  <a:lnTo>
                    <a:pt x="2328" y="414"/>
                  </a:lnTo>
                  <a:cubicBezTo>
                    <a:pt x="2597" y="414"/>
                    <a:pt x="2597" y="1"/>
                    <a:pt x="2328"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8" name="Google Shape;15918;p73"/>
            <p:cNvSpPr/>
            <p:nvPr/>
          </p:nvSpPr>
          <p:spPr>
            <a:xfrm>
              <a:off x="7988340" y="3054723"/>
              <a:ext cx="82213" cy="25897"/>
            </a:xfrm>
            <a:custGeom>
              <a:avLst/>
              <a:gdLst/>
              <a:ahLst/>
              <a:cxnLst/>
              <a:rect l="l" t="t" r="r" b="b"/>
              <a:pathLst>
                <a:path w="3146" h="991" extrusionOk="0">
                  <a:moveTo>
                    <a:pt x="213" y="0"/>
                  </a:moveTo>
                  <a:cubicBezTo>
                    <a:pt x="97" y="10"/>
                    <a:pt x="1" y="106"/>
                    <a:pt x="1" y="222"/>
                  </a:cubicBezTo>
                  <a:lnTo>
                    <a:pt x="1" y="779"/>
                  </a:lnTo>
                  <a:cubicBezTo>
                    <a:pt x="1" y="895"/>
                    <a:pt x="97" y="991"/>
                    <a:pt x="213" y="991"/>
                  </a:cubicBezTo>
                  <a:lnTo>
                    <a:pt x="2934" y="991"/>
                  </a:lnTo>
                  <a:cubicBezTo>
                    <a:pt x="3049" y="991"/>
                    <a:pt x="3145" y="895"/>
                    <a:pt x="3145" y="779"/>
                  </a:cubicBezTo>
                  <a:lnTo>
                    <a:pt x="3145" y="222"/>
                  </a:lnTo>
                  <a:cubicBezTo>
                    <a:pt x="3145" y="106"/>
                    <a:pt x="3049" y="0"/>
                    <a:pt x="2934"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9" name="Google Shape;15919;p73"/>
            <p:cNvSpPr/>
            <p:nvPr/>
          </p:nvSpPr>
          <p:spPr>
            <a:xfrm>
              <a:off x="7988340" y="3062014"/>
              <a:ext cx="82213" cy="18606"/>
            </a:xfrm>
            <a:custGeom>
              <a:avLst/>
              <a:gdLst/>
              <a:ahLst/>
              <a:cxnLst/>
              <a:rect l="l" t="t" r="r" b="b"/>
              <a:pathLst>
                <a:path w="3146" h="712" extrusionOk="0">
                  <a:moveTo>
                    <a:pt x="1" y="0"/>
                  </a:moveTo>
                  <a:lnTo>
                    <a:pt x="1" y="500"/>
                  </a:lnTo>
                  <a:cubicBezTo>
                    <a:pt x="1" y="616"/>
                    <a:pt x="97" y="712"/>
                    <a:pt x="213" y="712"/>
                  </a:cubicBezTo>
                  <a:lnTo>
                    <a:pt x="2934" y="712"/>
                  </a:lnTo>
                  <a:cubicBezTo>
                    <a:pt x="3049" y="712"/>
                    <a:pt x="3145" y="616"/>
                    <a:pt x="3145" y="500"/>
                  </a:cubicBezTo>
                  <a:lnTo>
                    <a:pt x="3145" y="0"/>
                  </a:lnTo>
                  <a:cubicBezTo>
                    <a:pt x="3145" y="125"/>
                    <a:pt x="3049" y="221"/>
                    <a:pt x="2934" y="221"/>
                  </a:cubicBezTo>
                  <a:lnTo>
                    <a:pt x="213" y="221"/>
                  </a:lnTo>
                  <a:cubicBezTo>
                    <a:pt x="97" y="221"/>
                    <a:pt x="1" y="125"/>
                    <a:pt x="1"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0" name="Google Shape;15920;p73"/>
            <p:cNvSpPr/>
            <p:nvPr/>
          </p:nvSpPr>
          <p:spPr>
            <a:xfrm>
              <a:off x="8214778" y="3054959"/>
              <a:ext cx="82448" cy="25662"/>
            </a:xfrm>
            <a:custGeom>
              <a:avLst/>
              <a:gdLst/>
              <a:ahLst/>
              <a:cxnLst/>
              <a:rect l="l" t="t" r="r" b="b"/>
              <a:pathLst>
                <a:path w="3155" h="982" extrusionOk="0">
                  <a:moveTo>
                    <a:pt x="221" y="1"/>
                  </a:moveTo>
                  <a:cubicBezTo>
                    <a:pt x="96" y="1"/>
                    <a:pt x="0" y="97"/>
                    <a:pt x="0" y="213"/>
                  </a:cubicBezTo>
                  <a:lnTo>
                    <a:pt x="0" y="770"/>
                  </a:lnTo>
                  <a:cubicBezTo>
                    <a:pt x="0" y="886"/>
                    <a:pt x="96" y="982"/>
                    <a:pt x="221" y="982"/>
                  </a:cubicBezTo>
                  <a:lnTo>
                    <a:pt x="2933" y="982"/>
                  </a:lnTo>
                  <a:cubicBezTo>
                    <a:pt x="3058" y="982"/>
                    <a:pt x="3154" y="886"/>
                    <a:pt x="3154" y="770"/>
                  </a:cubicBezTo>
                  <a:lnTo>
                    <a:pt x="3154" y="213"/>
                  </a:lnTo>
                  <a:cubicBezTo>
                    <a:pt x="3154" y="97"/>
                    <a:pt x="3058" y="1"/>
                    <a:pt x="2933"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1" name="Google Shape;15921;p73"/>
            <p:cNvSpPr/>
            <p:nvPr/>
          </p:nvSpPr>
          <p:spPr>
            <a:xfrm>
              <a:off x="8214778" y="3062250"/>
              <a:ext cx="82448" cy="18371"/>
            </a:xfrm>
            <a:custGeom>
              <a:avLst/>
              <a:gdLst/>
              <a:ahLst/>
              <a:cxnLst/>
              <a:rect l="l" t="t" r="r" b="b"/>
              <a:pathLst>
                <a:path w="3155" h="703" extrusionOk="0">
                  <a:moveTo>
                    <a:pt x="0" y="1"/>
                  </a:moveTo>
                  <a:lnTo>
                    <a:pt x="0" y="491"/>
                  </a:lnTo>
                  <a:cubicBezTo>
                    <a:pt x="0" y="607"/>
                    <a:pt x="96" y="703"/>
                    <a:pt x="221" y="703"/>
                  </a:cubicBezTo>
                  <a:lnTo>
                    <a:pt x="2933" y="703"/>
                  </a:lnTo>
                  <a:cubicBezTo>
                    <a:pt x="3058" y="703"/>
                    <a:pt x="3154" y="607"/>
                    <a:pt x="3154" y="491"/>
                  </a:cubicBezTo>
                  <a:lnTo>
                    <a:pt x="3154" y="1"/>
                  </a:lnTo>
                  <a:cubicBezTo>
                    <a:pt x="3154" y="116"/>
                    <a:pt x="3058" y="212"/>
                    <a:pt x="2933" y="212"/>
                  </a:cubicBezTo>
                  <a:lnTo>
                    <a:pt x="221" y="212"/>
                  </a:lnTo>
                  <a:cubicBezTo>
                    <a:pt x="96" y="212"/>
                    <a:pt x="0" y="116"/>
                    <a:pt x="0"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2" name="Google Shape;15922;p73"/>
            <p:cNvSpPr/>
            <p:nvPr/>
          </p:nvSpPr>
          <p:spPr>
            <a:xfrm>
              <a:off x="8057461" y="3109759"/>
              <a:ext cx="169130" cy="30183"/>
            </a:xfrm>
            <a:custGeom>
              <a:avLst/>
              <a:gdLst/>
              <a:ahLst/>
              <a:cxnLst/>
              <a:rect l="l" t="t" r="r" b="b"/>
              <a:pathLst>
                <a:path w="6472" h="1155" extrusionOk="0">
                  <a:moveTo>
                    <a:pt x="856" y="0"/>
                  </a:moveTo>
                  <a:cubicBezTo>
                    <a:pt x="433" y="0"/>
                    <a:pt x="68" y="308"/>
                    <a:pt x="0" y="731"/>
                  </a:cubicBezTo>
                  <a:cubicBezTo>
                    <a:pt x="750" y="991"/>
                    <a:pt x="1933" y="1154"/>
                    <a:pt x="3260" y="1154"/>
                  </a:cubicBezTo>
                  <a:cubicBezTo>
                    <a:pt x="4558" y="1154"/>
                    <a:pt x="5722" y="991"/>
                    <a:pt x="6472" y="750"/>
                  </a:cubicBezTo>
                  <a:cubicBezTo>
                    <a:pt x="6414" y="318"/>
                    <a:pt x="6049" y="0"/>
                    <a:pt x="5616" y="0"/>
                  </a:cubicBezTo>
                  <a:close/>
                </a:path>
              </a:pathLst>
            </a:custGeom>
            <a:solidFill>
              <a:srgbClr val="7A8C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3" name="Google Shape;15923;p73"/>
            <p:cNvSpPr/>
            <p:nvPr/>
          </p:nvSpPr>
          <p:spPr>
            <a:xfrm>
              <a:off x="8076564" y="2952937"/>
              <a:ext cx="34939" cy="31385"/>
            </a:xfrm>
            <a:custGeom>
              <a:avLst/>
              <a:gdLst/>
              <a:ahLst/>
              <a:cxnLst/>
              <a:rect l="l" t="t" r="r" b="b"/>
              <a:pathLst>
                <a:path w="1337" h="1201" extrusionOk="0">
                  <a:moveTo>
                    <a:pt x="669" y="1"/>
                  </a:moveTo>
                  <a:cubicBezTo>
                    <a:pt x="565" y="1"/>
                    <a:pt x="462" y="68"/>
                    <a:pt x="462" y="203"/>
                  </a:cubicBezTo>
                  <a:lnTo>
                    <a:pt x="462" y="395"/>
                  </a:lnTo>
                  <a:lnTo>
                    <a:pt x="279" y="395"/>
                  </a:lnTo>
                  <a:cubicBezTo>
                    <a:pt x="0" y="395"/>
                    <a:pt x="0" y="809"/>
                    <a:pt x="279" y="809"/>
                  </a:cubicBezTo>
                  <a:lnTo>
                    <a:pt x="462" y="809"/>
                  </a:lnTo>
                  <a:lnTo>
                    <a:pt x="462" y="991"/>
                  </a:lnTo>
                  <a:cubicBezTo>
                    <a:pt x="462" y="1131"/>
                    <a:pt x="565" y="1200"/>
                    <a:pt x="669" y="1200"/>
                  </a:cubicBezTo>
                  <a:cubicBezTo>
                    <a:pt x="772" y="1200"/>
                    <a:pt x="875" y="1131"/>
                    <a:pt x="875" y="991"/>
                  </a:cubicBezTo>
                  <a:lnTo>
                    <a:pt x="875" y="809"/>
                  </a:lnTo>
                  <a:lnTo>
                    <a:pt x="1068" y="809"/>
                  </a:lnTo>
                  <a:cubicBezTo>
                    <a:pt x="1337" y="809"/>
                    <a:pt x="1337" y="395"/>
                    <a:pt x="1068" y="395"/>
                  </a:cubicBezTo>
                  <a:lnTo>
                    <a:pt x="875" y="395"/>
                  </a:lnTo>
                  <a:lnTo>
                    <a:pt x="875" y="203"/>
                  </a:lnTo>
                  <a:cubicBezTo>
                    <a:pt x="875" y="68"/>
                    <a:pt x="772" y="1"/>
                    <a:pt x="669"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4" name="Google Shape;15924;p73"/>
            <p:cNvSpPr/>
            <p:nvPr/>
          </p:nvSpPr>
          <p:spPr>
            <a:xfrm>
              <a:off x="8173803" y="2952937"/>
              <a:ext cx="34965" cy="31202"/>
            </a:xfrm>
            <a:custGeom>
              <a:avLst/>
              <a:gdLst/>
              <a:ahLst/>
              <a:cxnLst/>
              <a:rect l="l" t="t" r="r" b="b"/>
              <a:pathLst>
                <a:path w="1338" h="1194" extrusionOk="0">
                  <a:moveTo>
                    <a:pt x="674" y="1"/>
                  </a:moveTo>
                  <a:cubicBezTo>
                    <a:pt x="573" y="1"/>
                    <a:pt x="472" y="68"/>
                    <a:pt x="472" y="203"/>
                  </a:cubicBezTo>
                  <a:lnTo>
                    <a:pt x="472" y="395"/>
                  </a:lnTo>
                  <a:lnTo>
                    <a:pt x="279" y="395"/>
                  </a:lnTo>
                  <a:cubicBezTo>
                    <a:pt x="1" y="395"/>
                    <a:pt x="1" y="799"/>
                    <a:pt x="279" y="799"/>
                  </a:cubicBezTo>
                  <a:lnTo>
                    <a:pt x="472" y="799"/>
                  </a:lnTo>
                  <a:lnTo>
                    <a:pt x="472" y="991"/>
                  </a:lnTo>
                  <a:cubicBezTo>
                    <a:pt x="472" y="1126"/>
                    <a:pt x="573" y="1193"/>
                    <a:pt x="674" y="1193"/>
                  </a:cubicBezTo>
                  <a:cubicBezTo>
                    <a:pt x="775" y="1193"/>
                    <a:pt x="876" y="1126"/>
                    <a:pt x="876" y="991"/>
                  </a:cubicBezTo>
                  <a:lnTo>
                    <a:pt x="876" y="799"/>
                  </a:lnTo>
                  <a:lnTo>
                    <a:pt x="1068" y="799"/>
                  </a:lnTo>
                  <a:cubicBezTo>
                    <a:pt x="1337" y="799"/>
                    <a:pt x="1337" y="395"/>
                    <a:pt x="1068" y="395"/>
                  </a:cubicBezTo>
                  <a:lnTo>
                    <a:pt x="876" y="395"/>
                  </a:lnTo>
                  <a:lnTo>
                    <a:pt x="876" y="203"/>
                  </a:lnTo>
                  <a:cubicBezTo>
                    <a:pt x="876" y="68"/>
                    <a:pt x="775" y="1"/>
                    <a:pt x="674" y="1"/>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5" name="Google Shape;15925;p73"/>
            <p:cNvSpPr/>
            <p:nvPr/>
          </p:nvSpPr>
          <p:spPr>
            <a:xfrm>
              <a:off x="8076564" y="3026579"/>
              <a:ext cx="34939" cy="31359"/>
            </a:xfrm>
            <a:custGeom>
              <a:avLst/>
              <a:gdLst/>
              <a:ahLst/>
              <a:cxnLst/>
              <a:rect l="l" t="t" r="r" b="b"/>
              <a:pathLst>
                <a:path w="1337" h="1200" extrusionOk="0">
                  <a:moveTo>
                    <a:pt x="669" y="0"/>
                  </a:moveTo>
                  <a:cubicBezTo>
                    <a:pt x="565" y="0"/>
                    <a:pt x="462" y="68"/>
                    <a:pt x="462" y="202"/>
                  </a:cubicBezTo>
                  <a:lnTo>
                    <a:pt x="462" y="395"/>
                  </a:lnTo>
                  <a:lnTo>
                    <a:pt x="279" y="395"/>
                  </a:lnTo>
                  <a:cubicBezTo>
                    <a:pt x="0" y="395"/>
                    <a:pt x="0" y="808"/>
                    <a:pt x="279" y="808"/>
                  </a:cubicBezTo>
                  <a:lnTo>
                    <a:pt x="462" y="808"/>
                  </a:lnTo>
                  <a:lnTo>
                    <a:pt x="462" y="991"/>
                  </a:lnTo>
                  <a:cubicBezTo>
                    <a:pt x="462" y="1130"/>
                    <a:pt x="565" y="1200"/>
                    <a:pt x="669" y="1200"/>
                  </a:cubicBezTo>
                  <a:cubicBezTo>
                    <a:pt x="772" y="1200"/>
                    <a:pt x="875" y="1130"/>
                    <a:pt x="875" y="991"/>
                  </a:cubicBezTo>
                  <a:lnTo>
                    <a:pt x="875" y="808"/>
                  </a:lnTo>
                  <a:lnTo>
                    <a:pt x="1068" y="808"/>
                  </a:lnTo>
                  <a:cubicBezTo>
                    <a:pt x="1337" y="808"/>
                    <a:pt x="1337" y="395"/>
                    <a:pt x="1068" y="395"/>
                  </a:cubicBezTo>
                  <a:lnTo>
                    <a:pt x="875" y="395"/>
                  </a:lnTo>
                  <a:lnTo>
                    <a:pt x="875" y="202"/>
                  </a:lnTo>
                  <a:cubicBezTo>
                    <a:pt x="875"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6" name="Google Shape;15926;p73"/>
            <p:cNvSpPr/>
            <p:nvPr/>
          </p:nvSpPr>
          <p:spPr>
            <a:xfrm>
              <a:off x="8173803" y="3026579"/>
              <a:ext cx="34965" cy="31359"/>
            </a:xfrm>
            <a:custGeom>
              <a:avLst/>
              <a:gdLst/>
              <a:ahLst/>
              <a:cxnLst/>
              <a:rect l="l" t="t" r="r" b="b"/>
              <a:pathLst>
                <a:path w="1338" h="1200" extrusionOk="0">
                  <a:moveTo>
                    <a:pt x="669" y="0"/>
                  </a:moveTo>
                  <a:cubicBezTo>
                    <a:pt x="566" y="0"/>
                    <a:pt x="462" y="68"/>
                    <a:pt x="462" y="202"/>
                  </a:cubicBezTo>
                  <a:lnTo>
                    <a:pt x="462" y="395"/>
                  </a:lnTo>
                  <a:lnTo>
                    <a:pt x="279" y="395"/>
                  </a:lnTo>
                  <a:cubicBezTo>
                    <a:pt x="1" y="395"/>
                    <a:pt x="1" y="808"/>
                    <a:pt x="279" y="808"/>
                  </a:cubicBezTo>
                  <a:lnTo>
                    <a:pt x="462" y="808"/>
                  </a:lnTo>
                  <a:lnTo>
                    <a:pt x="462" y="991"/>
                  </a:lnTo>
                  <a:cubicBezTo>
                    <a:pt x="462" y="1130"/>
                    <a:pt x="566" y="1200"/>
                    <a:pt x="669" y="1200"/>
                  </a:cubicBezTo>
                  <a:cubicBezTo>
                    <a:pt x="772" y="1200"/>
                    <a:pt x="876" y="1130"/>
                    <a:pt x="876" y="991"/>
                  </a:cubicBezTo>
                  <a:lnTo>
                    <a:pt x="876" y="808"/>
                  </a:lnTo>
                  <a:lnTo>
                    <a:pt x="1068" y="808"/>
                  </a:lnTo>
                  <a:cubicBezTo>
                    <a:pt x="1337" y="808"/>
                    <a:pt x="1337" y="395"/>
                    <a:pt x="1068" y="395"/>
                  </a:cubicBezTo>
                  <a:lnTo>
                    <a:pt x="876" y="395"/>
                  </a:lnTo>
                  <a:lnTo>
                    <a:pt x="876" y="202"/>
                  </a:lnTo>
                  <a:cubicBezTo>
                    <a:pt x="876" y="68"/>
                    <a:pt x="772" y="0"/>
                    <a:pt x="669" y="0"/>
                  </a:cubicBezTo>
                  <a:close/>
                </a:path>
              </a:pathLst>
            </a:custGeom>
            <a:solidFill>
              <a:srgbClr val="5F75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7" name="Google Shape;15927;p73"/>
          <p:cNvGrpSpPr/>
          <p:nvPr/>
        </p:nvGrpSpPr>
        <p:grpSpPr>
          <a:xfrm>
            <a:off x="5690039" y="2902998"/>
            <a:ext cx="362902" cy="360498"/>
            <a:chOff x="5690039" y="2902998"/>
            <a:chExt cx="362902" cy="360498"/>
          </a:xfrm>
        </p:grpSpPr>
        <p:sp>
          <p:nvSpPr>
            <p:cNvPr id="15928" name="Google Shape;15928;p73"/>
            <p:cNvSpPr/>
            <p:nvPr/>
          </p:nvSpPr>
          <p:spPr>
            <a:xfrm>
              <a:off x="5690039" y="2902998"/>
              <a:ext cx="361883" cy="360498"/>
            </a:xfrm>
            <a:custGeom>
              <a:avLst/>
              <a:gdLst/>
              <a:ahLst/>
              <a:cxnLst/>
              <a:rect l="l" t="t" r="r" b="b"/>
              <a:pathLst>
                <a:path w="13848" h="13795" extrusionOk="0">
                  <a:moveTo>
                    <a:pt x="8235" y="2316"/>
                  </a:moveTo>
                  <a:cubicBezTo>
                    <a:pt x="8286" y="2316"/>
                    <a:pt x="8339" y="2336"/>
                    <a:pt x="8386" y="2383"/>
                  </a:cubicBezTo>
                  <a:lnTo>
                    <a:pt x="8886" y="2883"/>
                  </a:lnTo>
                  <a:cubicBezTo>
                    <a:pt x="9040" y="3038"/>
                    <a:pt x="8902" y="3248"/>
                    <a:pt x="8738" y="3248"/>
                  </a:cubicBezTo>
                  <a:cubicBezTo>
                    <a:pt x="8688" y="3248"/>
                    <a:pt x="8635" y="3229"/>
                    <a:pt x="8588" y="3181"/>
                  </a:cubicBezTo>
                  <a:lnTo>
                    <a:pt x="8088" y="2681"/>
                  </a:lnTo>
                  <a:cubicBezTo>
                    <a:pt x="7933" y="2527"/>
                    <a:pt x="8072" y="2316"/>
                    <a:pt x="8235" y="2316"/>
                  </a:cubicBezTo>
                  <a:close/>
                  <a:moveTo>
                    <a:pt x="9514" y="3595"/>
                  </a:moveTo>
                  <a:cubicBezTo>
                    <a:pt x="9565" y="3595"/>
                    <a:pt x="9617" y="3615"/>
                    <a:pt x="9665" y="3662"/>
                  </a:cubicBezTo>
                  <a:lnTo>
                    <a:pt x="10165" y="4162"/>
                  </a:lnTo>
                  <a:cubicBezTo>
                    <a:pt x="10320" y="4310"/>
                    <a:pt x="10180" y="4526"/>
                    <a:pt x="10015" y="4526"/>
                  </a:cubicBezTo>
                  <a:cubicBezTo>
                    <a:pt x="9965" y="4526"/>
                    <a:pt x="9913" y="4507"/>
                    <a:pt x="9867" y="4460"/>
                  </a:cubicBezTo>
                  <a:lnTo>
                    <a:pt x="9367" y="3960"/>
                  </a:lnTo>
                  <a:cubicBezTo>
                    <a:pt x="9212" y="3806"/>
                    <a:pt x="9350" y="3595"/>
                    <a:pt x="9514" y="3595"/>
                  </a:cubicBezTo>
                  <a:close/>
                  <a:moveTo>
                    <a:pt x="10793" y="4874"/>
                  </a:moveTo>
                  <a:cubicBezTo>
                    <a:pt x="10844" y="4874"/>
                    <a:pt x="10896" y="4893"/>
                    <a:pt x="10944" y="4941"/>
                  </a:cubicBezTo>
                  <a:lnTo>
                    <a:pt x="11444" y="5441"/>
                  </a:lnTo>
                  <a:cubicBezTo>
                    <a:pt x="11600" y="5589"/>
                    <a:pt x="11452" y="5801"/>
                    <a:pt x="11288" y="5801"/>
                  </a:cubicBezTo>
                  <a:cubicBezTo>
                    <a:pt x="11239" y="5801"/>
                    <a:pt x="11189" y="5783"/>
                    <a:pt x="11146" y="5739"/>
                  </a:cubicBezTo>
                  <a:lnTo>
                    <a:pt x="10646" y="5239"/>
                  </a:lnTo>
                  <a:cubicBezTo>
                    <a:pt x="10491" y="5084"/>
                    <a:pt x="10629" y="4874"/>
                    <a:pt x="10793" y="4874"/>
                  </a:cubicBezTo>
                  <a:close/>
                  <a:moveTo>
                    <a:pt x="8727" y="1"/>
                  </a:moveTo>
                  <a:cubicBezTo>
                    <a:pt x="8670" y="1"/>
                    <a:pt x="8612" y="22"/>
                    <a:pt x="8569" y="66"/>
                  </a:cubicBezTo>
                  <a:lnTo>
                    <a:pt x="7319" y="1316"/>
                  </a:lnTo>
                  <a:lnTo>
                    <a:pt x="7607" y="1604"/>
                  </a:lnTo>
                  <a:cubicBezTo>
                    <a:pt x="7762" y="1759"/>
                    <a:pt x="7623" y="1969"/>
                    <a:pt x="7459" y="1969"/>
                  </a:cubicBezTo>
                  <a:cubicBezTo>
                    <a:pt x="7409" y="1969"/>
                    <a:pt x="7356" y="1950"/>
                    <a:pt x="7309" y="1902"/>
                  </a:cubicBezTo>
                  <a:lnTo>
                    <a:pt x="7020" y="1614"/>
                  </a:lnTo>
                  <a:lnTo>
                    <a:pt x="87" y="8547"/>
                  </a:lnTo>
                  <a:cubicBezTo>
                    <a:pt x="1" y="8633"/>
                    <a:pt x="1" y="8778"/>
                    <a:pt x="87" y="8864"/>
                  </a:cubicBezTo>
                  <a:lnTo>
                    <a:pt x="318" y="9095"/>
                  </a:lnTo>
                  <a:cubicBezTo>
                    <a:pt x="364" y="9135"/>
                    <a:pt x="420" y="9158"/>
                    <a:pt x="476" y="9158"/>
                  </a:cubicBezTo>
                  <a:cubicBezTo>
                    <a:pt x="514" y="9158"/>
                    <a:pt x="552" y="9147"/>
                    <a:pt x="587" y="9124"/>
                  </a:cubicBezTo>
                  <a:cubicBezTo>
                    <a:pt x="681" y="9075"/>
                    <a:pt x="775" y="9054"/>
                    <a:pt x="866" y="9054"/>
                  </a:cubicBezTo>
                  <a:cubicBezTo>
                    <a:pt x="1280" y="9054"/>
                    <a:pt x="1614" y="9504"/>
                    <a:pt x="1385" y="9922"/>
                  </a:cubicBezTo>
                  <a:cubicBezTo>
                    <a:pt x="1337" y="10009"/>
                    <a:pt x="1347" y="10124"/>
                    <a:pt x="1424" y="10191"/>
                  </a:cubicBezTo>
                  <a:lnTo>
                    <a:pt x="1972" y="10749"/>
                  </a:lnTo>
                  <a:cubicBezTo>
                    <a:pt x="2020" y="10791"/>
                    <a:pt x="2079" y="10814"/>
                    <a:pt x="2138" y="10814"/>
                  </a:cubicBezTo>
                  <a:cubicBezTo>
                    <a:pt x="2173" y="10814"/>
                    <a:pt x="2209" y="10806"/>
                    <a:pt x="2241" y="10787"/>
                  </a:cubicBezTo>
                  <a:cubicBezTo>
                    <a:pt x="2337" y="10736"/>
                    <a:pt x="2434" y="10713"/>
                    <a:pt x="2527" y="10713"/>
                  </a:cubicBezTo>
                  <a:cubicBezTo>
                    <a:pt x="2938" y="10713"/>
                    <a:pt x="3267" y="11160"/>
                    <a:pt x="3039" y="11576"/>
                  </a:cubicBezTo>
                  <a:cubicBezTo>
                    <a:pt x="2991" y="11663"/>
                    <a:pt x="3011" y="11778"/>
                    <a:pt x="3078" y="11845"/>
                  </a:cubicBezTo>
                  <a:lnTo>
                    <a:pt x="3636" y="12403"/>
                  </a:lnTo>
                  <a:cubicBezTo>
                    <a:pt x="3677" y="12445"/>
                    <a:pt x="3734" y="12468"/>
                    <a:pt x="3794" y="12468"/>
                  </a:cubicBezTo>
                  <a:cubicBezTo>
                    <a:pt x="3831" y="12468"/>
                    <a:pt x="3869" y="12460"/>
                    <a:pt x="3905" y="12441"/>
                  </a:cubicBezTo>
                  <a:cubicBezTo>
                    <a:pt x="3999" y="12390"/>
                    <a:pt x="4095" y="12367"/>
                    <a:pt x="4187" y="12367"/>
                  </a:cubicBezTo>
                  <a:cubicBezTo>
                    <a:pt x="4592" y="12367"/>
                    <a:pt x="4921" y="12814"/>
                    <a:pt x="4693"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13" y="6806"/>
                  </a:lnTo>
                  <a:lnTo>
                    <a:pt x="11915" y="6508"/>
                  </a:lnTo>
                  <a:cubicBezTo>
                    <a:pt x="11766" y="6360"/>
                    <a:pt x="11911" y="6148"/>
                    <a:pt x="12077" y="6148"/>
                  </a:cubicBezTo>
                  <a:cubicBezTo>
                    <a:pt x="12126" y="6148"/>
                    <a:pt x="12177" y="6166"/>
                    <a:pt x="12223" y="6210"/>
                  </a:cubicBezTo>
                  <a:lnTo>
                    <a:pt x="12511" y="6499"/>
                  </a:lnTo>
                  <a:lnTo>
                    <a:pt x="13761" y="5258"/>
                  </a:lnTo>
                  <a:cubicBezTo>
                    <a:pt x="13848" y="5172"/>
                    <a:pt x="13848" y="5027"/>
                    <a:pt x="13761" y="4941"/>
                  </a:cubicBezTo>
                  <a:lnTo>
                    <a:pt x="13530" y="4710"/>
                  </a:lnTo>
                  <a:cubicBezTo>
                    <a:pt x="13483" y="4668"/>
                    <a:pt x="13424" y="4645"/>
                    <a:pt x="13365" y="4645"/>
                  </a:cubicBezTo>
                  <a:cubicBezTo>
                    <a:pt x="13329" y="4645"/>
                    <a:pt x="13294" y="4654"/>
                    <a:pt x="13261" y="4672"/>
                  </a:cubicBezTo>
                  <a:cubicBezTo>
                    <a:pt x="13165" y="4723"/>
                    <a:pt x="13068" y="4746"/>
                    <a:pt x="12975" y="4746"/>
                  </a:cubicBezTo>
                  <a:cubicBezTo>
                    <a:pt x="12565" y="4746"/>
                    <a:pt x="12236" y="4297"/>
                    <a:pt x="12463" y="3874"/>
                  </a:cubicBezTo>
                  <a:cubicBezTo>
                    <a:pt x="12511" y="3787"/>
                    <a:pt x="12502" y="3681"/>
                    <a:pt x="12425" y="3604"/>
                  </a:cubicBezTo>
                  <a:lnTo>
                    <a:pt x="11877" y="3056"/>
                  </a:lnTo>
                  <a:cubicBezTo>
                    <a:pt x="11831" y="3010"/>
                    <a:pt x="11774" y="2988"/>
                    <a:pt x="11718" y="2988"/>
                  </a:cubicBezTo>
                  <a:cubicBezTo>
                    <a:pt x="11680" y="2988"/>
                    <a:pt x="11642" y="2998"/>
                    <a:pt x="11607" y="3018"/>
                  </a:cubicBezTo>
                  <a:cubicBezTo>
                    <a:pt x="11512" y="3069"/>
                    <a:pt x="11414" y="3092"/>
                    <a:pt x="11321" y="3092"/>
                  </a:cubicBezTo>
                  <a:cubicBezTo>
                    <a:pt x="10911" y="3092"/>
                    <a:pt x="10582" y="2643"/>
                    <a:pt x="10809" y="2220"/>
                  </a:cubicBezTo>
                  <a:cubicBezTo>
                    <a:pt x="10857" y="2133"/>
                    <a:pt x="10838" y="2027"/>
                    <a:pt x="10771" y="1950"/>
                  </a:cubicBezTo>
                  <a:lnTo>
                    <a:pt x="10223" y="1402"/>
                  </a:lnTo>
                  <a:cubicBezTo>
                    <a:pt x="10177" y="1356"/>
                    <a:pt x="10120" y="1334"/>
                    <a:pt x="10062" y="1334"/>
                  </a:cubicBezTo>
                  <a:cubicBezTo>
                    <a:pt x="10023" y="1334"/>
                    <a:pt x="9982" y="1344"/>
                    <a:pt x="9944" y="1364"/>
                  </a:cubicBezTo>
                  <a:cubicBezTo>
                    <a:pt x="9850" y="1415"/>
                    <a:pt x="9754" y="1438"/>
                    <a:pt x="9662" y="1438"/>
                  </a:cubicBezTo>
                  <a:cubicBezTo>
                    <a:pt x="9257" y="1438"/>
                    <a:pt x="8928" y="989"/>
                    <a:pt x="9155" y="566"/>
                  </a:cubicBezTo>
                  <a:cubicBezTo>
                    <a:pt x="9203" y="479"/>
                    <a:pt x="9184" y="373"/>
                    <a:pt x="9117" y="296"/>
                  </a:cubicBezTo>
                  <a:lnTo>
                    <a:pt x="8886" y="66"/>
                  </a:lnTo>
                  <a:cubicBezTo>
                    <a:pt x="8843" y="22"/>
                    <a:pt x="8785" y="1"/>
                    <a:pt x="8727"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9" name="Google Shape;15929;p73"/>
            <p:cNvSpPr/>
            <p:nvPr/>
          </p:nvSpPr>
          <p:spPr>
            <a:xfrm>
              <a:off x="5808158" y="2902998"/>
              <a:ext cx="244783" cy="360498"/>
            </a:xfrm>
            <a:custGeom>
              <a:avLst/>
              <a:gdLst/>
              <a:ahLst/>
              <a:cxnLst/>
              <a:rect l="l" t="t" r="r" b="b"/>
              <a:pathLst>
                <a:path w="9367" h="13795" extrusionOk="0">
                  <a:moveTo>
                    <a:pt x="4207" y="1"/>
                  </a:moveTo>
                  <a:cubicBezTo>
                    <a:pt x="4150" y="1"/>
                    <a:pt x="4092" y="22"/>
                    <a:pt x="4049" y="66"/>
                  </a:cubicBezTo>
                  <a:lnTo>
                    <a:pt x="2799" y="1316"/>
                  </a:lnTo>
                  <a:lnTo>
                    <a:pt x="3087" y="1604"/>
                  </a:lnTo>
                  <a:cubicBezTo>
                    <a:pt x="3174" y="1691"/>
                    <a:pt x="3174" y="1825"/>
                    <a:pt x="3087" y="1902"/>
                  </a:cubicBezTo>
                  <a:lnTo>
                    <a:pt x="3568" y="2383"/>
                  </a:lnTo>
                  <a:cubicBezTo>
                    <a:pt x="3611" y="2345"/>
                    <a:pt x="3666" y="2325"/>
                    <a:pt x="3722" y="2325"/>
                  </a:cubicBezTo>
                  <a:cubicBezTo>
                    <a:pt x="3777" y="2325"/>
                    <a:pt x="3832" y="2345"/>
                    <a:pt x="3876" y="2383"/>
                  </a:cubicBezTo>
                  <a:lnTo>
                    <a:pt x="4376" y="2883"/>
                  </a:lnTo>
                  <a:cubicBezTo>
                    <a:pt x="4452" y="2970"/>
                    <a:pt x="4452" y="3104"/>
                    <a:pt x="4376" y="3181"/>
                  </a:cubicBezTo>
                  <a:lnTo>
                    <a:pt x="4856" y="3662"/>
                  </a:lnTo>
                  <a:cubicBezTo>
                    <a:pt x="4895" y="3624"/>
                    <a:pt x="4948" y="3604"/>
                    <a:pt x="5002" y="3604"/>
                  </a:cubicBezTo>
                  <a:cubicBezTo>
                    <a:pt x="5056" y="3604"/>
                    <a:pt x="5111" y="3624"/>
                    <a:pt x="5154" y="3662"/>
                  </a:cubicBezTo>
                  <a:lnTo>
                    <a:pt x="5654" y="4162"/>
                  </a:lnTo>
                  <a:cubicBezTo>
                    <a:pt x="5731" y="4249"/>
                    <a:pt x="5731" y="4383"/>
                    <a:pt x="5654" y="4470"/>
                  </a:cubicBezTo>
                  <a:lnTo>
                    <a:pt x="6135" y="4951"/>
                  </a:lnTo>
                  <a:cubicBezTo>
                    <a:pt x="6174" y="4907"/>
                    <a:pt x="6227" y="4886"/>
                    <a:pt x="6281" y="4886"/>
                  </a:cubicBezTo>
                  <a:cubicBezTo>
                    <a:pt x="6335" y="4886"/>
                    <a:pt x="6390" y="4907"/>
                    <a:pt x="6433" y="4951"/>
                  </a:cubicBezTo>
                  <a:lnTo>
                    <a:pt x="6933" y="5451"/>
                  </a:lnTo>
                  <a:lnTo>
                    <a:pt x="6953" y="5470"/>
                  </a:lnTo>
                  <a:cubicBezTo>
                    <a:pt x="6972" y="5499"/>
                    <a:pt x="6991" y="5537"/>
                    <a:pt x="6991" y="5576"/>
                  </a:cubicBezTo>
                  <a:lnTo>
                    <a:pt x="6991" y="5585"/>
                  </a:lnTo>
                  <a:lnTo>
                    <a:pt x="6991" y="5604"/>
                  </a:lnTo>
                  <a:lnTo>
                    <a:pt x="6991" y="5624"/>
                  </a:lnTo>
                  <a:lnTo>
                    <a:pt x="6991" y="5633"/>
                  </a:lnTo>
                  <a:lnTo>
                    <a:pt x="6991" y="5643"/>
                  </a:lnTo>
                  <a:lnTo>
                    <a:pt x="6991" y="5652"/>
                  </a:lnTo>
                  <a:lnTo>
                    <a:pt x="6991" y="5662"/>
                  </a:lnTo>
                  <a:lnTo>
                    <a:pt x="6991" y="5672"/>
                  </a:lnTo>
                  <a:lnTo>
                    <a:pt x="6991" y="5681"/>
                  </a:lnTo>
                  <a:lnTo>
                    <a:pt x="6991" y="5691"/>
                  </a:lnTo>
                  <a:lnTo>
                    <a:pt x="6991" y="5701"/>
                  </a:lnTo>
                  <a:lnTo>
                    <a:pt x="6991" y="5710"/>
                  </a:lnTo>
                  <a:lnTo>
                    <a:pt x="6982" y="5720"/>
                  </a:lnTo>
                  <a:lnTo>
                    <a:pt x="6972" y="5739"/>
                  </a:lnTo>
                  <a:cubicBezTo>
                    <a:pt x="6929" y="5777"/>
                    <a:pt x="6871" y="5796"/>
                    <a:pt x="6815" y="5796"/>
                  </a:cubicBezTo>
                  <a:cubicBezTo>
                    <a:pt x="6771" y="5796"/>
                    <a:pt x="6727" y="5784"/>
                    <a:pt x="6693" y="5758"/>
                  </a:cubicBezTo>
                  <a:lnTo>
                    <a:pt x="0" y="12451"/>
                  </a:lnTo>
                  <a:cubicBezTo>
                    <a:pt x="270" y="12605"/>
                    <a:pt x="375" y="12951"/>
                    <a:pt x="221" y="13230"/>
                  </a:cubicBezTo>
                  <a:cubicBezTo>
                    <a:pt x="173" y="13316"/>
                    <a:pt x="183" y="13432"/>
                    <a:pt x="260" y="13499"/>
                  </a:cubicBezTo>
                  <a:lnTo>
                    <a:pt x="491" y="13730"/>
                  </a:lnTo>
                  <a:cubicBezTo>
                    <a:pt x="534" y="13773"/>
                    <a:pt x="592" y="13795"/>
                    <a:pt x="649" y="13795"/>
                  </a:cubicBezTo>
                  <a:cubicBezTo>
                    <a:pt x="707" y="13795"/>
                    <a:pt x="765" y="13773"/>
                    <a:pt x="808" y="13730"/>
                  </a:cubicBezTo>
                  <a:lnTo>
                    <a:pt x="7732" y="6797"/>
                  </a:lnTo>
                  <a:lnTo>
                    <a:pt x="7443" y="6508"/>
                  </a:lnTo>
                  <a:cubicBezTo>
                    <a:pt x="7366" y="6431"/>
                    <a:pt x="7366" y="6297"/>
                    <a:pt x="7443" y="6210"/>
                  </a:cubicBezTo>
                  <a:lnTo>
                    <a:pt x="7462" y="6191"/>
                  </a:lnTo>
                  <a:cubicBezTo>
                    <a:pt x="7482" y="6181"/>
                    <a:pt x="7491" y="6181"/>
                    <a:pt x="7510" y="6172"/>
                  </a:cubicBezTo>
                  <a:lnTo>
                    <a:pt x="7530" y="6162"/>
                  </a:lnTo>
                  <a:lnTo>
                    <a:pt x="7587" y="6162"/>
                  </a:lnTo>
                  <a:cubicBezTo>
                    <a:pt x="7626" y="6162"/>
                    <a:pt x="7655" y="6172"/>
                    <a:pt x="7683" y="6191"/>
                  </a:cubicBezTo>
                  <a:lnTo>
                    <a:pt x="7703" y="6201"/>
                  </a:lnTo>
                  <a:cubicBezTo>
                    <a:pt x="7722" y="6201"/>
                    <a:pt x="7732" y="6210"/>
                    <a:pt x="7741" y="6229"/>
                  </a:cubicBezTo>
                  <a:lnTo>
                    <a:pt x="8030" y="6518"/>
                  </a:lnTo>
                  <a:lnTo>
                    <a:pt x="9280" y="5268"/>
                  </a:lnTo>
                  <a:cubicBezTo>
                    <a:pt x="9366" y="5181"/>
                    <a:pt x="9366" y="5037"/>
                    <a:pt x="9280" y="4951"/>
                  </a:cubicBezTo>
                  <a:lnTo>
                    <a:pt x="9049" y="4720"/>
                  </a:lnTo>
                  <a:cubicBezTo>
                    <a:pt x="9001" y="4678"/>
                    <a:pt x="8942" y="4655"/>
                    <a:pt x="8883" y="4655"/>
                  </a:cubicBezTo>
                  <a:cubicBezTo>
                    <a:pt x="8848" y="4655"/>
                    <a:pt x="8812" y="4663"/>
                    <a:pt x="8780" y="4681"/>
                  </a:cubicBezTo>
                  <a:cubicBezTo>
                    <a:pt x="8689" y="4730"/>
                    <a:pt x="8592" y="4754"/>
                    <a:pt x="8495" y="4754"/>
                  </a:cubicBezTo>
                  <a:cubicBezTo>
                    <a:pt x="8345" y="4754"/>
                    <a:pt x="8199" y="4696"/>
                    <a:pt x="8087" y="4585"/>
                  </a:cubicBezTo>
                  <a:lnTo>
                    <a:pt x="8049" y="4556"/>
                  </a:lnTo>
                  <a:lnTo>
                    <a:pt x="8039" y="4537"/>
                  </a:lnTo>
                  <a:lnTo>
                    <a:pt x="8030" y="4518"/>
                  </a:lnTo>
                  <a:lnTo>
                    <a:pt x="8010" y="4499"/>
                  </a:lnTo>
                  <a:lnTo>
                    <a:pt x="8001" y="4489"/>
                  </a:lnTo>
                  <a:lnTo>
                    <a:pt x="7991" y="4460"/>
                  </a:lnTo>
                  <a:cubicBezTo>
                    <a:pt x="7885" y="4287"/>
                    <a:pt x="7885" y="4066"/>
                    <a:pt x="7982" y="3893"/>
                  </a:cubicBezTo>
                  <a:cubicBezTo>
                    <a:pt x="8030" y="3797"/>
                    <a:pt x="8020" y="3691"/>
                    <a:pt x="7943" y="3624"/>
                  </a:cubicBezTo>
                  <a:lnTo>
                    <a:pt x="7395" y="3066"/>
                  </a:lnTo>
                  <a:cubicBezTo>
                    <a:pt x="7347" y="3024"/>
                    <a:pt x="7288" y="3001"/>
                    <a:pt x="7229" y="3001"/>
                  </a:cubicBezTo>
                  <a:cubicBezTo>
                    <a:pt x="7194" y="3001"/>
                    <a:pt x="7158" y="3009"/>
                    <a:pt x="7126" y="3027"/>
                  </a:cubicBezTo>
                  <a:cubicBezTo>
                    <a:pt x="7030" y="3079"/>
                    <a:pt x="6933" y="3102"/>
                    <a:pt x="6840" y="3102"/>
                  </a:cubicBezTo>
                  <a:cubicBezTo>
                    <a:pt x="6429" y="3102"/>
                    <a:pt x="6100" y="2654"/>
                    <a:pt x="6328" y="2239"/>
                  </a:cubicBezTo>
                  <a:cubicBezTo>
                    <a:pt x="6376" y="2143"/>
                    <a:pt x="6356" y="2037"/>
                    <a:pt x="6289" y="1960"/>
                  </a:cubicBezTo>
                  <a:lnTo>
                    <a:pt x="5741" y="1412"/>
                  </a:lnTo>
                  <a:cubicBezTo>
                    <a:pt x="5695" y="1366"/>
                    <a:pt x="5639" y="1344"/>
                    <a:pt x="5581" y="1344"/>
                  </a:cubicBezTo>
                  <a:cubicBezTo>
                    <a:pt x="5541" y="1344"/>
                    <a:pt x="5501" y="1354"/>
                    <a:pt x="5462" y="1373"/>
                  </a:cubicBezTo>
                  <a:cubicBezTo>
                    <a:pt x="5368" y="1425"/>
                    <a:pt x="5273" y="1448"/>
                    <a:pt x="5181" y="1448"/>
                  </a:cubicBezTo>
                  <a:cubicBezTo>
                    <a:pt x="4775" y="1448"/>
                    <a:pt x="4446" y="999"/>
                    <a:pt x="4674" y="575"/>
                  </a:cubicBezTo>
                  <a:lnTo>
                    <a:pt x="4635" y="566"/>
                  </a:lnTo>
                  <a:cubicBezTo>
                    <a:pt x="4683" y="479"/>
                    <a:pt x="4664" y="373"/>
                    <a:pt x="4597" y="296"/>
                  </a:cubicBezTo>
                  <a:lnTo>
                    <a:pt x="4366" y="66"/>
                  </a:lnTo>
                  <a:cubicBezTo>
                    <a:pt x="4323" y="22"/>
                    <a:pt x="4265" y="1"/>
                    <a:pt x="420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0" name="Google Shape;15930;p73"/>
            <p:cNvSpPr/>
            <p:nvPr/>
          </p:nvSpPr>
          <p:spPr>
            <a:xfrm>
              <a:off x="5740292" y="2985551"/>
              <a:ext cx="228450" cy="228398"/>
            </a:xfrm>
            <a:custGeom>
              <a:avLst/>
              <a:gdLst/>
              <a:ahLst/>
              <a:cxnLst/>
              <a:rect l="l" t="t" r="r" b="b"/>
              <a:pathLst>
                <a:path w="8742" h="8740" extrusionOk="0">
                  <a:moveTo>
                    <a:pt x="5070" y="1"/>
                  </a:moveTo>
                  <a:cubicBezTo>
                    <a:pt x="5054" y="1"/>
                    <a:pt x="5040" y="8"/>
                    <a:pt x="5030" y="22"/>
                  </a:cubicBezTo>
                  <a:lnTo>
                    <a:pt x="20" y="5023"/>
                  </a:lnTo>
                  <a:cubicBezTo>
                    <a:pt x="1" y="5051"/>
                    <a:pt x="1" y="5090"/>
                    <a:pt x="20" y="5119"/>
                  </a:cubicBezTo>
                  <a:lnTo>
                    <a:pt x="3626" y="8725"/>
                  </a:lnTo>
                  <a:cubicBezTo>
                    <a:pt x="3641" y="8734"/>
                    <a:pt x="3657" y="8739"/>
                    <a:pt x="3673" y="8739"/>
                  </a:cubicBezTo>
                  <a:cubicBezTo>
                    <a:pt x="3689" y="8739"/>
                    <a:pt x="3703" y="8734"/>
                    <a:pt x="3713" y="8725"/>
                  </a:cubicBezTo>
                  <a:lnTo>
                    <a:pt x="8723" y="3715"/>
                  </a:lnTo>
                  <a:cubicBezTo>
                    <a:pt x="8742" y="3686"/>
                    <a:pt x="8742" y="3647"/>
                    <a:pt x="8723" y="3628"/>
                  </a:cubicBezTo>
                  <a:lnTo>
                    <a:pt x="5117" y="22"/>
                  </a:lnTo>
                  <a:cubicBezTo>
                    <a:pt x="5102" y="8"/>
                    <a:pt x="5085" y="1"/>
                    <a:pt x="50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1" name="Google Shape;15931;p73"/>
            <p:cNvSpPr/>
            <p:nvPr/>
          </p:nvSpPr>
          <p:spPr>
            <a:xfrm>
              <a:off x="5826007" y="2985551"/>
              <a:ext cx="142997" cy="228398"/>
            </a:xfrm>
            <a:custGeom>
              <a:avLst/>
              <a:gdLst/>
              <a:ahLst/>
              <a:cxnLst/>
              <a:rect l="l" t="t" r="r" b="b"/>
              <a:pathLst>
                <a:path w="5472" h="8740" extrusionOk="0">
                  <a:moveTo>
                    <a:pt x="1797" y="1"/>
                  </a:moveTo>
                  <a:cubicBezTo>
                    <a:pt x="1781" y="1"/>
                    <a:pt x="1765" y="8"/>
                    <a:pt x="1750" y="22"/>
                  </a:cubicBezTo>
                  <a:lnTo>
                    <a:pt x="875" y="897"/>
                  </a:lnTo>
                  <a:lnTo>
                    <a:pt x="4135" y="4157"/>
                  </a:lnTo>
                  <a:cubicBezTo>
                    <a:pt x="4154" y="4186"/>
                    <a:pt x="4154" y="4224"/>
                    <a:pt x="4135" y="4253"/>
                  </a:cubicBezTo>
                  <a:lnTo>
                    <a:pt x="0" y="8378"/>
                  </a:lnTo>
                  <a:lnTo>
                    <a:pt x="346" y="8725"/>
                  </a:lnTo>
                  <a:cubicBezTo>
                    <a:pt x="361" y="8734"/>
                    <a:pt x="377" y="8739"/>
                    <a:pt x="393" y="8739"/>
                  </a:cubicBezTo>
                  <a:cubicBezTo>
                    <a:pt x="409" y="8739"/>
                    <a:pt x="423" y="8734"/>
                    <a:pt x="433" y="8725"/>
                  </a:cubicBezTo>
                  <a:lnTo>
                    <a:pt x="5443" y="3715"/>
                  </a:lnTo>
                  <a:cubicBezTo>
                    <a:pt x="5472" y="3686"/>
                    <a:pt x="5472" y="3647"/>
                    <a:pt x="5443" y="3628"/>
                  </a:cubicBezTo>
                  <a:lnTo>
                    <a:pt x="1837" y="22"/>
                  </a:lnTo>
                  <a:cubicBezTo>
                    <a:pt x="1827" y="8"/>
                    <a:pt x="1813" y="1"/>
                    <a:pt x="1797"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2" name="Google Shape;15932;p73"/>
            <p:cNvSpPr/>
            <p:nvPr/>
          </p:nvSpPr>
          <p:spPr>
            <a:xfrm>
              <a:off x="5767940" y="3015028"/>
              <a:ext cx="116708" cy="112579"/>
            </a:xfrm>
            <a:custGeom>
              <a:avLst/>
              <a:gdLst/>
              <a:ahLst/>
              <a:cxnLst/>
              <a:rect l="l" t="t" r="r" b="b"/>
              <a:pathLst>
                <a:path w="4466" h="4308" extrusionOk="0">
                  <a:moveTo>
                    <a:pt x="4165" y="0"/>
                  </a:moveTo>
                  <a:cubicBezTo>
                    <a:pt x="4116" y="0"/>
                    <a:pt x="4065" y="20"/>
                    <a:pt x="4020" y="67"/>
                  </a:cubicBezTo>
                  <a:lnTo>
                    <a:pt x="135" y="3943"/>
                  </a:lnTo>
                  <a:cubicBezTo>
                    <a:pt x="1" y="4077"/>
                    <a:pt x="97" y="4308"/>
                    <a:pt x="289" y="4308"/>
                  </a:cubicBezTo>
                  <a:cubicBezTo>
                    <a:pt x="337" y="4308"/>
                    <a:pt x="395" y="4279"/>
                    <a:pt x="433" y="4241"/>
                  </a:cubicBezTo>
                  <a:lnTo>
                    <a:pt x="4318" y="365"/>
                  </a:lnTo>
                  <a:cubicBezTo>
                    <a:pt x="4465" y="211"/>
                    <a:pt x="4325" y="0"/>
                    <a:pt x="416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3" name="Google Shape;15933;p73"/>
            <p:cNvSpPr/>
            <p:nvPr/>
          </p:nvSpPr>
          <p:spPr>
            <a:xfrm>
              <a:off x="5796581" y="3043669"/>
              <a:ext cx="116917" cy="112605"/>
            </a:xfrm>
            <a:custGeom>
              <a:avLst/>
              <a:gdLst/>
              <a:ahLst/>
              <a:cxnLst/>
              <a:rect l="l" t="t" r="r" b="b"/>
              <a:pathLst>
                <a:path w="4474" h="4309" extrusionOk="0">
                  <a:moveTo>
                    <a:pt x="4167" y="0"/>
                  </a:moveTo>
                  <a:cubicBezTo>
                    <a:pt x="4117" y="0"/>
                    <a:pt x="4066" y="20"/>
                    <a:pt x="4020" y="68"/>
                  </a:cubicBezTo>
                  <a:lnTo>
                    <a:pt x="136" y="3943"/>
                  </a:lnTo>
                  <a:cubicBezTo>
                    <a:pt x="1" y="4077"/>
                    <a:pt x="97" y="4308"/>
                    <a:pt x="289" y="4308"/>
                  </a:cubicBezTo>
                  <a:cubicBezTo>
                    <a:pt x="347" y="4308"/>
                    <a:pt x="395" y="4289"/>
                    <a:pt x="434" y="4251"/>
                  </a:cubicBezTo>
                  <a:lnTo>
                    <a:pt x="4319" y="366"/>
                  </a:lnTo>
                  <a:cubicBezTo>
                    <a:pt x="4473" y="211"/>
                    <a:pt x="4329" y="0"/>
                    <a:pt x="41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4" name="Google Shape;15934;p73"/>
            <p:cNvSpPr/>
            <p:nvPr/>
          </p:nvSpPr>
          <p:spPr>
            <a:xfrm>
              <a:off x="5825249" y="3072311"/>
              <a:ext cx="116682" cy="112605"/>
            </a:xfrm>
            <a:custGeom>
              <a:avLst/>
              <a:gdLst/>
              <a:ahLst/>
              <a:cxnLst/>
              <a:rect l="l" t="t" r="r" b="b"/>
              <a:pathLst>
                <a:path w="4465" h="4309" extrusionOk="0">
                  <a:moveTo>
                    <a:pt x="4161" y="1"/>
                  </a:moveTo>
                  <a:cubicBezTo>
                    <a:pt x="4110" y="1"/>
                    <a:pt x="4057" y="20"/>
                    <a:pt x="4010" y="68"/>
                  </a:cubicBezTo>
                  <a:lnTo>
                    <a:pt x="135" y="3943"/>
                  </a:lnTo>
                  <a:cubicBezTo>
                    <a:pt x="0" y="4078"/>
                    <a:pt x="96" y="4308"/>
                    <a:pt x="289" y="4308"/>
                  </a:cubicBezTo>
                  <a:cubicBezTo>
                    <a:pt x="337" y="4308"/>
                    <a:pt x="394" y="4289"/>
                    <a:pt x="433" y="4251"/>
                  </a:cubicBezTo>
                  <a:lnTo>
                    <a:pt x="4318" y="366"/>
                  </a:lnTo>
                  <a:cubicBezTo>
                    <a:pt x="4465" y="211"/>
                    <a:pt x="4325" y="1"/>
                    <a:pt x="416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35" name="Google Shape;15935;p73"/>
          <p:cNvGrpSpPr/>
          <p:nvPr/>
        </p:nvGrpSpPr>
        <p:grpSpPr>
          <a:xfrm>
            <a:off x="4871935" y="1500990"/>
            <a:ext cx="258503" cy="360890"/>
            <a:chOff x="4871935" y="1500990"/>
            <a:chExt cx="258503" cy="360890"/>
          </a:xfrm>
        </p:grpSpPr>
        <p:sp>
          <p:nvSpPr>
            <p:cNvPr id="15936" name="Google Shape;15936;p73"/>
            <p:cNvSpPr/>
            <p:nvPr/>
          </p:nvSpPr>
          <p:spPr>
            <a:xfrm>
              <a:off x="4871935" y="1500990"/>
              <a:ext cx="258503" cy="147570"/>
            </a:xfrm>
            <a:custGeom>
              <a:avLst/>
              <a:gdLst/>
              <a:ahLst/>
              <a:cxnLst/>
              <a:rect l="l" t="t" r="r" b="b"/>
              <a:pathLst>
                <a:path w="9892" h="5647" extrusionOk="0">
                  <a:moveTo>
                    <a:pt x="4920" y="0"/>
                  </a:moveTo>
                  <a:cubicBezTo>
                    <a:pt x="4661" y="29"/>
                    <a:pt x="4430" y="154"/>
                    <a:pt x="4276" y="356"/>
                  </a:cubicBezTo>
                  <a:cubicBezTo>
                    <a:pt x="4190" y="337"/>
                    <a:pt x="4093" y="318"/>
                    <a:pt x="3997" y="318"/>
                  </a:cubicBezTo>
                  <a:cubicBezTo>
                    <a:pt x="3449" y="318"/>
                    <a:pt x="2997" y="731"/>
                    <a:pt x="2988" y="1241"/>
                  </a:cubicBezTo>
                  <a:lnTo>
                    <a:pt x="2988" y="1251"/>
                  </a:lnTo>
                  <a:cubicBezTo>
                    <a:pt x="2939" y="1251"/>
                    <a:pt x="2901" y="1241"/>
                    <a:pt x="2853" y="1241"/>
                  </a:cubicBezTo>
                  <a:cubicBezTo>
                    <a:pt x="2257" y="1241"/>
                    <a:pt x="1766" y="1683"/>
                    <a:pt x="1766" y="2231"/>
                  </a:cubicBezTo>
                  <a:cubicBezTo>
                    <a:pt x="1766" y="2376"/>
                    <a:pt x="1795" y="2510"/>
                    <a:pt x="1853" y="2635"/>
                  </a:cubicBezTo>
                  <a:lnTo>
                    <a:pt x="1766" y="2635"/>
                  </a:lnTo>
                  <a:cubicBezTo>
                    <a:pt x="1170" y="2635"/>
                    <a:pt x="689" y="3078"/>
                    <a:pt x="689" y="3626"/>
                  </a:cubicBezTo>
                  <a:cubicBezTo>
                    <a:pt x="680" y="3760"/>
                    <a:pt x="718" y="3895"/>
                    <a:pt x="776" y="4020"/>
                  </a:cubicBezTo>
                  <a:lnTo>
                    <a:pt x="641" y="4020"/>
                  </a:lnTo>
                  <a:cubicBezTo>
                    <a:pt x="638" y="4020"/>
                    <a:pt x="634" y="4020"/>
                    <a:pt x="631" y="4020"/>
                  </a:cubicBezTo>
                  <a:cubicBezTo>
                    <a:pt x="111" y="4020"/>
                    <a:pt x="0" y="4752"/>
                    <a:pt x="507" y="4905"/>
                  </a:cubicBezTo>
                  <a:cubicBezTo>
                    <a:pt x="478" y="4962"/>
                    <a:pt x="459" y="5039"/>
                    <a:pt x="459" y="5107"/>
                  </a:cubicBezTo>
                  <a:cubicBezTo>
                    <a:pt x="477" y="5403"/>
                    <a:pt x="719" y="5646"/>
                    <a:pt x="1020" y="5646"/>
                  </a:cubicBezTo>
                  <a:cubicBezTo>
                    <a:pt x="1032" y="5646"/>
                    <a:pt x="1043" y="5646"/>
                    <a:pt x="1055" y="5645"/>
                  </a:cubicBezTo>
                  <a:lnTo>
                    <a:pt x="8844" y="5645"/>
                  </a:lnTo>
                  <a:cubicBezTo>
                    <a:pt x="8855" y="5646"/>
                    <a:pt x="8867" y="5646"/>
                    <a:pt x="8878" y="5646"/>
                  </a:cubicBezTo>
                  <a:cubicBezTo>
                    <a:pt x="9180" y="5646"/>
                    <a:pt x="9421" y="5403"/>
                    <a:pt x="9430" y="5107"/>
                  </a:cubicBezTo>
                  <a:cubicBezTo>
                    <a:pt x="9430" y="5039"/>
                    <a:pt x="9421" y="4962"/>
                    <a:pt x="9392" y="4905"/>
                  </a:cubicBezTo>
                  <a:cubicBezTo>
                    <a:pt x="9892" y="4760"/>
                    <a:pt x="9786" y="4020"/>
                    <a:pt x="9267" y="4020"/>
                  </a:cubicBezTo>
                  <a:lnTo>
                    <a:pt x="9132" y="4020"/>
                  </a:lnTo>
                  <a:cubicBezTo>
                    <a:pt x="9190" y="3895"/>
                    <a:pt x="9219" y="3760"/>
                    <a:pt x="9219" y="3626"/>
                  </a:cubicBezTo>
                  <a:cubicBezTo>
                    <a:pt x="9219" y="3078"/>
                    <a:pt x="8728" y="2635"/>
                    <a:pt x="8142" y="2635"/>
                  </a:cubicBezTo>
                  <a:lnTo>
                    <a:pt x="8046" y="2635"/>
                  </a:lnTo>
                  <a:cubicBezTo>
                    <a:pt x="8103" y="2510"/>
                    <a:pt x="8132" y="2376"/>
                    <a:pt x="8132" y="2231"/>
                  </a:cubicBezTo>
                  <a:cubicBezTo>
                    <a:pt x="8132" y="1683"/>
                    <a:pt x="7651" y="1241"/>
                    <a:pt x="7055" y="1241"/>
                  </a:cubicBezTo>
                  <a:cubicBezTo>
                    <a:pt x="7007" y="1241"/>
                    <a:pt x="6959" y="1251"/>
                    <a:pt x="6911" y="1251"/>
                  </a:cubicBezTo>
                  <a:lnTo>
                    <a:pt x="6911" y="1241"/>
                  </a:lnTo>
                  <a:cubicBezTo>
                    <a:pt x="6911" y="731"/>
                    <a:pt x="6459" y="318"/>
                    <a:pt x="5901" y="318"/>
                  </a:cubicBezTo>
                  <a:cubicBezTo>
                    <a:pt x="5805" y="318"/>
                    <a:pt x="5718" y="337"/>
                    <a:pt x="5622" y="356"/>
                  </a:cubicBezTo>
                  <a:cubicBezTo>
                    <a:pt x="5468" y="154"/>
                    <a:pt x="5238" y="29"/>
                    <a:pt x="4988"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7" name="Google Shape;15937;p73"/>
            <p:cNvSpPr/>
            <p:nvPr/>
          </p:nvSpPr>
          <p:spPr>
            <a:xfrm>
              <a:off x="4984671" y="1500990"/>
              <a:ext cx="145271" cy="147544"/>
            </a:xfrm>
            <a:custGeom>
              <a:avLst/>
              <a:gdLst/>
              <a:ahLst/>
              <a:cxnLst/>
              <a:rect l="l" t="t" r="r" b="b"/>
              <a:pathLst>
                <a:path w="5559" h="5646" extrusionOk="0">
                  <a:moveTo>
                    <a:pt x="2943" y="5645"/>
                  </a:moveTo>
                  <a:cubicBezTo>
                    <a:pt x="2949" y="5645"/>
                    <a:pt x="2955" y="5645"/>
                    <a:pt x="2961" y="5645"/>
                  </a:cubicBezTo>
                  <a:cubicBezTo>
                    <a:pt x="2967" y="5645"/>
                    <a:pt x="2973" y="5645"/>
                    <a:pt x="2979" y="5645"/>
                  </a:cubicBezTo>
                  <a:close/>
                  <a:moveTo>
                    <a:pt x="606" y="0"/>
                  </a:moveTo>
                  <a:cubicBezTo>
                    <a:pt x="366" y="29"/>
                    <a:pt x="145" y="135"/>
                    <a:pt x="1" y="327"/>
                  </a:cubicBezTo>
                  <a:cubicBezTo>
                    <a:pt x="3068" y="1501"/>
                    <a:pt x="3385" y="4597"/>
                    <a:pt x="3491" y="4895"/>
                  </a:cubicBezTo>
                  <a:cubicBezTo>
                    <a:pt x="3520" y="4962"/>
                    <a:pt x="3530" y="5030"/>
                    <a:pt x="3530" y="5097"/>
                  </a:cubicBezTo>
                  <a:cubicBezTo>
                    <a:pt x="3520" y="5402"/>
                    <a:pt x="3271" y="5636"/>
                    <a:pt x="2979" y="5645"/>
                  </a:cubicBezTo>
                  <a:lnTo>
                    <a:pt x="4530" y="5645"/>
                  </a:lnTo>
                  <a:cubicBezTo>
                    <a:pt x="4536" y="5645"/>
                    <a:pt x="4542" y="5645"/>
                    <a:pt x="4548" y="5645"/>
                  </a:cubicBezTo>
                  <a:cubicBezTo>
                    <a:pt x="4857" y="5645"/>
                    <a:pt x="5107" y="5408"/>
                    <a:pt x="5116" y="5097"/>
                  </a:cubicBezTo>
                  <a:cubicBezTo>
                    <a:pt x="5116" y="5030"/>
                    <a:pt x="5107" y="4962"/>
                    <a:pt x="5078" y="4895"/>
                  </a:cubicBezTo>
                  <a:cubicBezTo>
                    <a:pt x="5559" y="4741"/>
                    <a:pt x="5453" y="4030"/>
                    <a:pt x="4953" y="4020"/>
                  </a:cubicBezTo>
                  <a:lnTo>
                    <a:pt x="4818" y="4020"/>
                  </a:lnTo>
                  <a:cubicBezTo>
                    <a:pt x="4876" y="3895"/>
                    <a:pt x="4905" y="3760"/>
                    <a:pt x="4905" y="3626"/>
                  </a:cubicBezTo>
                  <a:cubicBezTo>
                    <a:pt x="4905" y="3078"/>
                    <a:pt x="4414" y="2635"/>
                    <a:pt x="3828" y="2635"/>
                  </a:cubicBezTo>
                  <a:lnTo>
                    <a:pt x="3732" y="2635"/>
                  </a:lnTo>
                  <a:cubicBezTo>
                    <a:pt x="3789" y="2510"/>
                    <a:pt x="3818" y="2376"/>
                    <a:pt x="3818" y="2231"/>
                  </a:cubicBezTo>
                  <a:cubicBezTo>
                    <a:pt x="3818" y="1683"/>
                    <a:pt x="3337" y="1241"/>
                    <a:pt x="2741" y="1241"/>
                  </a:cubicBezTo>
                  <a:cubicBezTo>
                    <a:pt x="2693" y="1241"/>
                    <a:pt x="2645" y="1251"/>
                    <a:pt x="2597" y="1251"/>
                  </a:cubicBezTo>
                  <a:lnTo>
                    <a:pt x="2597" y="1241"/>
                  </a:lnTo>
                  <a:cubicBezTo>
                    <a:pt x="2597" y="731"/>
                    <a:pt x="2145" y="318"/>
                    <a:pt x="1587" y="318"/>
                  </a:cubicBezTo>
                  <a:cubicBezTo>
                    <a:pt x="1491" y="318"/>
                    <a:pt x="1404" y="337"/>
                    <a:pt x="1308" y="356"/>
                  </a:cubicBezTo>
                  <a:cubicBezTo>
                    <a:pt x="1154" y="154"/>
                    <a:pt x="924" y="29"/>
                    <a:pt x="674"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8" name="Google Shape;15938;p73"/>
            <p:cNvSpPr/>
            <p:nvPr/>
          </p:nvSpPr>
          <p:spPr>
            <a:xfrm>
              <a:off x="4882911" y="1623107"/>
              <a:ext cx="237205" cy="238773"/>
            </a:xfrm>
            <a:custGeom>
              <a:avLst/>
              <a:gdLst/>
              <a:ahLst/>
              <a:cxnLst/>
              <a:rect l="l" t="t" r="r" b="b"/>
              <a:pathLst>
                <a:path w="9077" h="9137" extrusionOk="0">
                  <a:moveTo>
                    <a:pt x="4529" y="1"/>
                  </a:moveTo>
                  <a:cubicBezTo>
                    <a:pt x="4052" y="1"/>
                    <a:pt x="3662" y="386"/>
                    <a:pt x="3644" y="856"/>
                  </a:cubicBezTo>
                  <a:lnTo>
                    <a:pt x="3644" y="856"/>
                  </a:lnTo>
                  <a:cubicBezTo>
                    <a:pt x="3625" y="391"/>
                    <a:pt x="3250" y="10"/>
                    <a:pt x="2777" y="10"/>
                  </a:cubicBezTo>
                  <a:cubicBezTo>
                    <a:pt x="2772" y="10"/>
                    <a:pt x="2766" y="10"/>
                    <a:pt x="2760" y="10"/>
                  </a:cubicBezTo>
                  <a:lnTo>
                    <a:pt x="2750" y="10"/>
                  </a:lnTo>
                  <a:cubicBezTo>
                    <a:pt x="2745" y="10"/>
                    <a:pt x="2739" y="10"/>
                    <a:pt x="2734" y="10"/>
                  </a:cubicBezTo>
                  <a:cubicBezTo>
                    <a:pt x="2221" y="10"/>
                    <a:pt x="1821" y="453"/>
                    <a:pt x="1863" y="966"/>
                  </a:cubicBezTo>
                  <a:lnTo>
                    <a:pt x="1863" y="966"/>
                  </a:lnTo>
                  <a:lnTo>
                    <a:pt x="1846" y="789"/>
                  </a:lnTo>
                  <a:cubicBezTo>
                    <a:pt x="1799" y="353"/>
                    <a:pt x="1424" y="10"/>
                    <a:pt x="989" y="10"/>
                  </a:cubicBezTo>
                  <a:cubicBezTo>
                    <a:pt x="983" y="10"/>
                    <a:pt x="977" y="10"/>
                    <a:pt x="971" y="10"/>
                  </a:cubicBezTo>
                  <a:cubicBezTo>
                    <a:pt x="966" y="10"/>
                    <a:pt x="961" y="10"/>
                    <a:pt x="956" y="10"/>
                  </a:cubicBezTo>
                  <a:cubicBezTo>
                    <a:pt x="406" y="10"/>
                    <a:pt x="1" y="516"/>
                    <a:pt x="96" y="1049"/>
                  </a:cubicBezTo>
                  <a:lnTo>
                    <a:pt x="1510" y="8655"/>
                  </a:lnTo>
                  <a:cubicBezTo>
                    <a:pt x="1558" y="8934"/>
                    <a:pt x="1808" y="9136"/>
                    <a:pt x="2087" y="9136"/>
                  </a:cubicBezTo>
                  <a:lnTo>
                    <a:pt x="6991" y="9136"/>
                  </a:lnTo>
                  <a:cubicBezTo>
                    <a:pt x="7279" y="9136"/>
                    <a:pt x="7520" y="8934"/>
                    <a:pt x="7568" y="8655"/>
                  </a:cubicBezTo>
                  <a:lnTo>
                    <a:pt x="8981" y="1049"/>
                  </a:lnTo>
                  <a:cubicBezTo>
                    <a:pt x="9077" y="506"/>
                    <a:pt x="8672" y="10"/>
                    <a:pt x="8122" y="10"/>
                  </a:cubicBezTo>
                  <a:cubicBezTo>
                    <a:pt x="8117" y="10"/>
                    <a:pt x="8112" y="10"/>
                    <a:pt x="8106" y="10"/>
                  </a:cubicBezTo>
                  <a:cubicBezTo>
                    <a:pt x="8100" y="10"/>
                    <a:pt x="8094" y="10"/>
                    <a:pt x="8088" y="10"/>
                  </a:cubicBezTo>
                  <a:cubicBezTo>
                    <a:pt x="7644" y="10"/>
                    <a:pt x="7279" y="353"/>
                    <a:pt x="7231" y="789"/>
                  </a:cubicBezTo>
                  <a:lnTo>
                    <a:pt x="7214" y="966"/>
                  </a:lnTo>
                  <a:lnTo>
                    <a:pt x="7214" y="966"/>
                  </a:lnTo>
                  <a:cubicBezTo>
                    <a:pt x="7256" y="453"/>
                    <a:pt x="6856" y="10"/>
                    <a:pt x="6344" y="10"/>
                  </a:cubicBezTo>
                  <a:cubicBezTo>
                    <a:pt x="6338" y="10"/>
                    <a:pt x="6333" y="10"/>
                    <a:pt x="6327" y="10"/>
                  </a:cubicBezTo>
                  <a:lnTo>
                    <a:pt x="6318" y="10"/>
                  </a:lnTo>
                  <a:cubicBezTo>
                    <a:pt x="6312" y="10"/>
                    <a:pt x="6306" y="10"/>
                    <a:pt x="6300" y="10"/>
                  </a:cubicBezTo>
                  <a:cubicBezTo>
                    <a:pt x="5828" y="10"/>
                    <a:pt x="5452" y="391"/>
                    <a:pt x="5433" y="856"/>
                  </a:cubicBezTo>
                  <a:lnTo>
                    <a:pt x="5433" y="856"/>
                  </a:lnTo>
                  <a:cubicBezTo>
                    <a:pt x="5415" y="386"/>
                    <a:pt x="5026" y="1"/>
                    <a:pt x="454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9" name="Google Shape;15939;p7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0" name="Google Shape;15940;p7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1" name="Google Shape;15941;p73"/>
            <p:cNvSpPr/>
            <p:nvPr/>
          </p:nvSpPr>
          <p:spPr>
            <a:xfrm>
              <a:off x="4919575" y="1623316"/>
              <a:ext cx="200828" cy="238564"/>
            </a:xfrm>
            <a:custGeom>
              <a:avLst/>
              <a:gdLst/>
              <a:ahLst/>
              <a:cxnLst/>
              <a:rect l="l" t="t" r="r" b="b"/>
              <a:pathLst>
                <a:path w="7685" h="9129" extrusionOk="0">
                  <a:moveTo>
                    <a:pt x="6697" y="1"/>
                  </a:moveTo>
                  <a:cubicBezTo>
                    <a:pt x="6391" y="1"/>
                    <a:pt x="6117" y="152"/>
                    <a:pt x="5963" y="406"/>
                  </a:cubicBezTo>
                  <a:cubicBezTo>
                    <a:pt x="6078" y="599"/>
                    <a:pt x="6117" y="820"/>
                    <a:pt x="6078" y="1041"/>
                  </a:cubicBezTo>
                  <a:lnTo>
                    <a:pt x="4896" y="7484"/>
                  </a:lnTo>
                  <a:cubicBezTo>
                    <a:pt x="4790" y="8032"/>
                    <a:pt x="4309" y="8426"/>
                    <a:pt x="3761" y="8426"/>
                  </a:cubicBezTo>
                  <a:lnTo>
                    <a:pt x="549" y="8426"/>
                  </a:lnTo>
                  <a:cubicBezTo>
                    <a:pt x="318" y="8426"/>
                    <a:pt x="107" y="8301"/>
                    <a:pt x="1" y="8090"/>
                  </a:cubicBezTo>
                  <a:lnTo>
                    <a:pt x="1" y="8090"/>
                  </a:lnTo>
                  <a:lnTo>
                    <a:pt x="97" y="8647"/>
                  </a:lnTo>
                  <a:cubicBezTo>
                    <a:pt x="155" y="8926"/>
                    <a:pt x="395" y="9128"/>
                    <a:pt x="684" y="9128"/>
                  </a:cubicBezTo>
                  <a:lnTo>
                    <a:pt x="5588" y="9128"/>
                  </a:lnTo>
                  <a:cubicBezTo>
                    <a:pt x="5867" y="9128"/>
                    <a:pt x="6107" y="8926"/>
                    <a:pt x="6165" y="8647"/>
                  </a:cubicBezTo>
                  <a:lnTo>
                    <a:pt x="6261" y="8090"/>
                  </a:lnTo>
                  <a:lnTo>
                    <a:pt x="7569" y="1060"/>
                  </a:lnTo>
                  <a:cubicBezTo>
                    <a:pt x="7684" y="531"/>
                    <a:pt x="7290" y="22"/>
                    <a:pt x="6751" y="2"/>
                  </a:cubicBezTo>
                  <a:cubicBezTo>
                    <a:pt x="6733" y="1"/>
                    <a:pt x="6715" y="1"/>
                    <a:pt x="6697" y="1"/>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2" name="Google Shape;15942;p73"/>
            <p:cNvSpPr/>
            <p:nvPr/>
          </p:nvSpPr>
          <p:spPr>
            <a:xfrm>
              <a:off x="5016840" y="1623107"/>
              <a:ext cx="56054" cy="238773"/>
            </a:xfrm>
            <a:custGeom>
              <a:avLst/>
              <a:gdLst/>
              <a:ahLst/>
              <a:cxnLst/>
              <a:rect l="l" t="t" r="r" b="b"/>
              <a:pathLst>
                <a:path w="2145" h="9137" extrusionOk="0">
                  <a:moveTo>
                    <a:pt x="1193" y="1"/>
                  </a:moveTo>
                  <a:cubicBezTo>
                    <a:pt x="712" y="1"/>
                    <a:pt x="327" y="385"/>
                    <a:pt x="308" y="857"/>
                  </a:cubicBezTo>
                  <a:lnTo>
                    <a:pt x="0" y="9136"/>
                  </a:lnTo>
                  <a:lnTo>
                    <a:pt x="1174" y="9136"/>
                  </a:lnTo>
                  <a:lnTo>
                    <a:pt x="2077" y="991"/>
                  </a:lnTo>
                  <a:cubicBezTo>
                    <a:pt x="2145" y="462"/>
                    <a:pt x="1731" y="1"/>
                    <a:pt x="1202"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3" name="Google Shape;15943;p73"/>
            <p:cNvSpPr/>
            <p:nvPr/>
          </p:nvSpPr>
          <p:spPr>
            <a:xfrm>
              <a:off x="5017101" y="1750529"/>
              <a:ext cx="42988" cy="111351"/>
            </a:xfrm>
            <a:custGeom>
              <a:avLst/>
              <a:gdLst/>
              <a:ahLst/>
              <a:cxnLst/>
              <a:rect l="l" t="t" r="r" b="b"/>
              <a:pathLst>
                <a:path w="1645" h="4261" extrusionOk="0">
                  <a:moveTo>
                    <a:pt x="1644" y="0"/>
                  </a:moveTo>
                  <a:lnTo>
                    <a:pt x="1164" y="2616"/>
                  </a:lnTo>
                  <a:cubicBezTo>
                    <a:pt x="1058" y="3164"/>
                    <a:pt x="577" y="3558"/>
                    <a:pt x="29" y="3558"/>
                  </a:cubicBezTo>
                  <a:lnTo>
                    <a:pt x="0" y="4260"/>
                  </a:lnTo>
                  <a:lnTo>
                    <a:pt x="1173" y="4260"/>
                  </a:lnTo>
                  <a:lnTo>
                    <a:pt x="1644"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4" name="Google Shape;15944;p73"/>
            <p:cNvSpPr/>
            <p:nvPr/>
          </p:nvSpPr>
          <p:spPr>
            <a:xfrm>
              <a:off x="4927624" y="1567836"/>
              <a:ext cx="34207" cy="32195"/>
            </a:xfrm>
            <a:custGeom>
              <a:avLst/>
              <a:gdLst/>
              <a:ahLst/>
              <a:cxnLst/>
              <a:rect l="l" t="t" r="r" b="b"/>
              <a:pathLst>
                <a:path w="1309" h="1232" extrusionOk="0">
                  <a:moveTo>
                    <a:pt x="1030" y="0"/>
                  </a:moveTo>
                  <a:cubicBezTo>
                    <a:pt x="462" y="0"/>
                    <a:pt x="1" y="452"/>
                    <a:pt x="1" y="1020"/>
                  </a:cubicBezTo>
                  <a:cubicBezTo>
                    <a:pt x="1" y="1135"/>
                    <a:pt x="97" y="1231"/>
                    <a:pt x="212" y="1231"/>
                  </a:cubicBezTo>
                  <a:cubicBezTo>
                    <a:pt x="328" y="1231"/>
                    <a:pt x="424" y="1135"/>
                    <a:pt x="424" y="1020"/>
                  </a:cubicBezTo>
                  <a:cubicBezTo>
                    <a:pt x="424" y="683"/>
                    <a:pt x="693" y="414"/>
                    <a:pt x="1030" y="414"/>
                  </a:cubicBezTo>
                  <a:cubicBezTo>
                    <a:pt x="1308" y="414"/>
                    <a:pt x="1308" y="0"/>
                    <a:pt x="103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5" name="Google Shape;15945;p73"/>
            <p:cNvSpPr/>
            <p:nvPr/>
          </p:nvSpPr>
          <p:spPr>
            <a:xfrm>
              <a:off x="5039967" y="1589187"/>
              <a:ext cx="33946" cy="32195"/>
            </a:xfrm>
            <a:custGeom>
              <a:avLst/>
              <a:gdLst/>
              <a:ahLst/>
              <a:cxnLst/>
              <a:rect l="l" t="t" r="r" b="b"/>
              <a:pathLst>
                <a:path w="1299" h="1232" extrusionOk="0">
                  <a:moveTo>
                    <a:pt x="279" y="1"/>
                  </a:moveTo>
                  <a:cubicBezTo>
                    <a:pt x="0" y="1"/>
                    <a:pt x="0" y="414"/>
                    <a:pt x="279" y="414"/>
                  </a:cubicBezTo>
                  <a:cubicBezTo>
                    <a:pt x="615" y="414"/>
                    <a:pt x="885" y="683"/>
                    <a:pt x="885" y="1020"/>
                  </a:cubicBezTo>
                  <a:cubicBezTo>
                    <a:pt x="885" y="1135"/>
                    <a:pt x="981" y="1232"/>
                    <a:pt x="1096" y="1232"/>
                  </a:cubicBezTo>
                  <a:cubicBezTo>
                    <a:pt x="1212" y="1232"/>
                    <a:pt x="1298" y="1135"/>
                    <a:pt x="1298" y="1020"/>
                  </a:cubicBezTo>
                  <a:cubicBezTo>
                    <a:pt x="1298" y="453"/>
                    <a:pt x="846" y="1"/>
                    <a:pt x="279" y="1"/>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6" name="Google Shape;15946;p73"/>
            <p:cNvSpPr/>
            <p:nvPr/>
          </p:nvSpPr>
          <p:spPr>
            <a:xfrm>
              <a:off x="4988146" y="1526469"/>
              <a:ext cx="39277" cy="27570"/>
            </a:xfrm>
            <a:custGeom>
              <a:avLst/>
              <a:gdLst/>
              <a:ahLst/>
              <a:cxnLst/>
              <a:rect l="l" t="t" r="r" b="b"/>
              <a:pathLst>
                <a:path w="1503" h="1055" extrusionOk="0">
                  <a:moveTo>
                    <a:pt x="481" y="0"/>
                  </a:moveTo>
                  <a:cubicBezTo>
                    <a:pt x="406" y="0"/>
                    <a:pt x="329" y="8"/>
                    <a:pt x="252" y="26"/>
                  </a:cubicBezTo>
                  <a:cubicBezTo>
                    <a:pt x="1" y="79"/>
                    <a:pt x="60" y="435"/>
                    <a:pt x="295" y="435"/>
                  </a:cubicBezTo>
                  <a:cubicBezTo>
                    <a:pt x="312" y="435"/>
                    <a:pt x="330" y="433"/>
                    <a:pt x="348" y="429"/>
                  </a:cubicBezTo>
                  <a:cubicBezTo>
                    <a:pt x="389" y="421"/>
                    <a:pt x="431" y="416"/>
                    <a:pt x="472" y="416"/>
                  </a:cubicBezTo>
                  <a:cubicBezTo>
                    <a:pt x="746" y="416"/>
                    <a:pt x="1003" y="606"/>
                    <a:pt x="1070" y="891"/>
                  </a:cubicBezTo>
                  <a:cubicBezTo>
                    <a:pt x="1089" y="987"/>
                    <a:pt x="1166" y="1054"/>
                    <a:pt x="1271" y="1054"/>
                  </a:cubicBezTo>
                  <a:cubicBezTo>
                    <a:pt x="1406" y="1054"/>
                    <a:pt x="1502" y="929"/>
                    <a:pt x="1473" y="804"/>
                  </a:cubicBezTo>
                  <a:cubicBezTo>
                    <a:pt x="1366" y="324"/>
                    <a:pt x="951" y="0"/>
                    <a:pt x="481"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7" name="Google Shape;15947;p73"/>
            <p:cNvSpPr/>
            <p:nvPr/>
          </p:nvSpPr>
          <p:spPr>
            <a:xfrm>
              <a:off x="4930132" y="1623107"/>
              <a:ext cx="56080" cy="238773"/>
            </a:xfrm>
            <a:custGeom>
              <a:avLst/>
              <a:gdLst/>
              <a:ahLst/>
              <a:cxnLst/>
              <a:rect l="l" t="t" r="r" b="b"/>
              <a:pathLst>
                <a:path w="2146" h="9137" extrusionOk="0">
                  <a:moveTo>
                    <a:pt x="934" y="1"/>
                  </a:moveTo>
                  <a:cubicBezTo>
                    <a:pt x="405" y="1"/>
                    <a:pt x="1" y="462"/>
                    <a:pt x="59" y="982"/>
                  </a:cubicBezTo>
                  <a:lnTo>
                    <a:pt x="962" y="9136"/>
                  </a:lnTo>
                  <a:lnTo>
                    <a:pt x="2145" y="9136"/>
                  </a:lnTo>
                  <a:lnTo>
                    <a:pt x="1838" y="857"/>
                  </a:lnTo>
                  <a:cubicBezTo>
                    <a:pt x="1818" y="376"/>
                    <a:pt x="1424" y="1"/>
                    <a:pt x="953"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8" name="Google Shape;15948;p73"/>
            <p:cNvSpPr/>
            <p:nvPr/>
          </p:nvSpPr>
          <p:spPr>
            <a:xfrm>
              <a:off x="4953260" y="1843508"/>
              <a:ext cx="32953" cy="18371"/>
            </a:xfrm>
            <a:custGeom>
              <a:avLst/>
              <a:gdLst/>
              <a:ahLst/>
              <a:cxnLst/>
              <a:rect l="l" t="t" r="r" b="b"/>
              <a:pathLst>
                <a:path w="1261" h="703" extrusionOk="0">
                  <a:moveTo>
                    <a:pt x="1" y="0"/>
                  </a:moveTo>
                  <a:lnTo>
                    <a:pt x="77" y="702"/>
                  </a:lnTo>
                  <a:lnTo>
                    <a:pt x="1260" y="702"/>
                  </a:lnTo>
                  <a:lnTo>
                    <a:pt x="1231"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9" name="Google Shape;15949;p73"/>
            <p:cNvSpPr/>
            <p:nvPr/>
          </p:nvSpPr>
          <p:spPr>
            <a:xfrm>
              <a:off x="4929636" y="1696748"/>
              <a:ext cx="143520" cy="99042"/>
            </a:xfrm>
            <a:custGeom>
              <a:avLst/>
              <a:gdLst/>
              <a:ahLst/>
              <a:cxnLst/>
              <a:rect l="l" t="t" r="r" b="b"/>
              <a:pathLst>
                <a:path w="5492" h="3790" extrusionOk="0">
                  <a:moveTo>
                    <a:pt x="2751" y="0"/>
                  </a:moveTo>
                  <a:cubicBezTo>
                    <a:pt x="1231" y="0"/>
                    <a:pt x="1" y="847"/>
                    <a:pt x="1" y="1895"/>
                  </a:cubicBezTo>
                  <a:cubicBezTo>
                    <a:pt x="1" y="2943"/>
                    <a:pt x="1231" y="3789"/>
                    <a:pt x="2751" y="3789"/>
                  </a:cubicBezTo>
                  <a:cubicBezTo>
                    <a:pt x="4261" y="3789"/>
                    <a:pt x="5491" y="2943"/>
                    <a:pt x="5491" y="1895"/>
                  </a:cubicBezTo>
                  <a:cubicBezTo>
                    <a:pt x="5491" y="847"/>
                    <a:pt x="4261" y="0"/>
                    <a:pt x="2751"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950" name="Google Shape;15950;p73"/>
          <p:cNvSpPr/>
          <p:nvPr/>
        </p:nvSpPr>
        <p:spPr>
          <a:xfrm>
            <a:off x="6342646" y="1849022"/>
            <a:ext cx="27413" cy="12857"/>
          </a:xfrm>
          <a:custGeom>
            <a:avLst/>
            <a:gdLst/>
            <a:ahLst/>
            <a:cxnLst/>
            <a:rect l="l" t="t" r="r" b="b"/>
            <a:pathLst>
              <a:path w="1049" h="492" extrusionOk="0">
                <a:moveTo>
                  <a:pt x="1" y="1"/>
                </a:moveTo>
                <a:lnTo>
                  <a:pt x="39" y="491"/>
                </a:lnTo>
                <a:lnTo>
                  <a:pt x="1049" y="491"/>
                </a:lnTo>
                <a:lnTo>
                  <a:pt x="1039"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951" name="Google Shape;15951;p73"/>
          <p:cNvGrpSpPr/>
          <p:nvPr/>
        </p:nvGrpSpPr>
        <p:grpSpPr>
          <a:xfrm>
            <a:off x="6265764" y="1501251"/>
            <a:ext cx="234983" cy="360628"/>
            <a:chOff x="6265764" y="1501251"/>
            <a:chExt cx="234983" cy="360628"/>
          </a:xfrm>
        </p:grpSpPr>
        <p:sp>
          <p:nvSpPr>
            <p:cNvPr id="15952" name="Google Shape;15952;p73"/>
            <p:cNvSpPr/>
            <p:nvPr/>
          </p:nvSpPr>
          <p:spPr>
            <a:xfrm>
              <a:off x="6347167" y="1501251"/>
              <a:ext cx="118642" cy="179687"/>
            </a:xfrm>
            <a:custGeom>
              <a:avLst/>
              <a:gdLst/>
              <a:ahLst/>
              <a:cxnLst/>
              <a:rect l="l" t="t" r="r" b="b"/>
              <a:pathLst>
                <a:path w="4540" h="6876" extrusionOk="0">
                  <a:moveTo>
                    <a:pt x="1905" y="0"/>
                  </a:moveTo>
                  <a:cubicBezTo>
                    <a:pt x="1808" y="0"/>
                    <a:pt x="1732" y="67"/>
                    <a:pt x="1712" y="154"/>
                  </a:cubicBezTo>
                  <a:lnTo>
                    <a:pt x="30" y="6616"/>
                  </a:lnTo>
                  <a:cubicBezTo>
                    <a:pt x="1" y="6751"/>
                    <a:pt x="97" y="6876"/>
                    <a:pt x="231" y="6876"/>
                  </a:cubicBezTo>
                  <a:cubicBezTo>
                    <a:pt x="328" y="6876"/>
                    <a:pt x="405" y="6808"/>
                    <a:pt x="433" y="6722"/>
                  </a:cubicBezTo>
                  <a:lnTo>
                    <a:pt x="2058" y="414"/>
                  </a:lnTo>
                  <a:lnTo>
                    <a:pt x="4270" y="414"/>
                  </a:lnTo>
                  <a:cubicBezTo>
                    <a:pt x="4539" y="414"/>
                    <a:pt x="4539" y="0"/>
                    <a:pt x="427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3" name="Google Shape;15953;p73"/>
            <p:cNvSpPr/>
            <p:nvPr/>
          </p:nvSpPr>
          <p:spPr>
            <a:xfrm>
              <a:off x="6288369" y="1614561"/>
              <a:ext cx="189487" cy="247318"/>
            </a:xfrm>
            <a:custGeom>
              <a:avLst/>
              <a:gdLst/>
              <a:ahLst/>
              <a:cxnLst/>
              <a:rect l="l" t="t" r="r" b="b"/>
              <a:pathLst>
                <a:path w="7251" h="9464" extrusionOk="0">
                  <a:moveTo>
                    <a:pt x="1" y="1"/>
                  </a:moveTo>
                  <a:lnTo>
                    <a:pt x="1029" y="8838"/>
                  </a:lnTo>
                  <a:cubicBezTo>
                    <a:pt x="1078" y="9194"/>
                    <a:pt x="1376" y="9463"/>
                    <a:pt x="1731" y="9463"/>
                  </a:cubicBezTo>
                  <a:lnTo>
                    <a:pt x="5520" y="9463"/>
                  </a:lnTo>
                  <a:cubicBezTo>
                    <a:pt x="5876" y="9463"/>
                    <a:pt x="6184" y="9194"/>
                    <a:pt x="6222" y="8838"/>
                  </a:cubicBezTo>
                  <a:lnTo>
                    <a:pt x="7251" y="1"/>
                  </a:ln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4" name="Google Shape;15954;p73"/>
            <p:cNvSpPr/>
            <p:nvPr/>
          </p:nvSpPr>
          <p:spPr>
            <a:xfrm>
              <a:off x="6314005" y="1614561"/>
              <a:ext cx="163851" cy="247318"/>
            </a:xfrm>
            <a:custGeom>
              <a:avLst/>
              <a:gdLst/>
              <a:ahLst/>
              <a:cxnLst/>
              <a:rect l="l" t="t" r="r" b="b"/>
              <a:pathLst>
                <a:path w="6270" h="9464" extrusionOk="0">
                  <a:moveTo>
                    <a:pt x="4828" y="1"/>
                  </a:moveTo>
                  <a:lnTo>
                    <a:pt x="3789" y="8838"/>
                  </a:lnTo>
                  <a:cubicBezTo>
                    <a:pt x="3779" y="8915"/>
                    <a:pt x="3712" y="8973"/>
                    <a:pt x="3635" y="8973"/>
                  </a:cubicBezTo>
                  <a:lnTo>
                    <a:pt x="702" y="8973"/>
                  </a:lnTo>
                  <a:cubicBezTo>
                    <a:pt x="375" y="8973"/>
                    <a:pt x="87" y="8751"/>
                    <a:pt x="0" y="8434"/>
                  </a:cubicBezTo>
                  <a:lnTo>
                    <a:pt x="0" y="8434"/>
                  </a:lnTo>
                  <a:lnTo>
                    <a:pt x="48" y="8838"/>
                  </a:lnTo>
                  <a:cubicBezTo>
                    <a:pt x="97" y="9194"/>
                    <a:pt x="395" y="9463"/>
                    <a:pt x="750" y="9463"/>
                  </a:cubicBezTo>
                  <a:lnTo>
                    <a:pt x="4539" y="9463"/>
                  </a:lnTo>
                  <a:cubicBezTo>
                    <a:pt x="4895" y="9463"/>
                    <a:pt x="5203" y="9194"/>
                    <a:pt x="5241" y="8838"/>
                  </a:cubicBezTo>
                  <a:lnTo>
                    <a:pt x="6270" y="1"/>
                  </a:ln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5" name="Google Shape;15955;p7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6" name="Google Shape;15956;p73"/>
            <p:cNvSpPr/>
            <p:nvPr/>
          </p:nvSpPr>
          <p:spPr>
            <a:xfrm>
              <a:off x="6326313" y="1614561"/>
              <a:ext cx="43746" cy="247318"/>
            </a:xfrm>
            <a:custGeom>
              <a:avLst/>
              <a:gdLst/>
              <a:ahLst/>
              <a:cxnLst/>
              <a:rect l="l" t="t" r="r" b="b"/>
              <a:pathLst>
                <a:path w="1674" h="9464" extrusionOk="0">
                  <a:moveTo>
                    <a:pt x="1" y="1"/>
                  </a:moveTo>
                  <a:lnTo>
                    <a:pt x="664" y="9463"/>
                  </a:lnTo>
                  <a:lnTo>
                    <a:pt x="1674" y="9463"/>
                  </a:lnTo>
                  <a:lnTo>
                    <a:pt x="1453"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7" name="Google Shape;15957;p73"/>
            <p:cNvSpPr/>
            <p:nvPr/>
          </p:nvSpPr>
          <p:spPr>
            <a:xfrm>
              <a:off x="6396427" y="1614561"/>
              <a:ext cx="43746" cy="247318"/>
            </a:xfrm>
            <a:custGeom>
              <a:avLst/>
              <a:gdLst/>
              <a:ahLst/>
              <a:cxnLst/>
              <a:rect l="l" t="t" r="r" b="b"/>
              <a:pathLst>
                <a:path w="1674" h="9464" extrusionOk="0">
                  <a:moveTo>
                    <a:pt x="222" y="1"/>
                  </a:moveTo>
                  <a:lnTo>
                    <a:pt x="0" y="9463"/>
                  </a:lnTo>
                  <a:lnTo>
                    <a:pt x="1010" y="9463"/>
                  </a:lnTo>
                  <a:lnTo>
                    <a:pt x="1674"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8" name="Google Shape;15958;p73"/>
            <p:cNvSpPr/>
            <p:nvPr/>
          </p:nvSpPr>
          <p:spPr>
            <a:xfrm>
              <a:off x="6396427" y="1614561"/>
              <a:ext cx="43746" cy="247318"/>
            </a:xfrm>
            <a:custGeom>
              <a:avLst/>
              <a:gdLst/>
              <a:ahLst/>
              <a:cxnLst/>
              <a:rect l="l" t="t" r="r" b="b"/>
              <a:pathLst>
                <a:path w="1674" h="9464" extrusionOk="0">
                  <a:moveTo>
                    <a:pt x="1674" y="1"/>
                  </a:moveTo>
                  <a:lnTo>
                    <a:pt x="635" y="8838"/>
                  </a:lnTo>
                  <a:cubicBezTo>
                    <a:pt x="625" y="8915"/>
                    <a:pt x="558" y="8973"/>
                    <a:pt x="481" y="8973"/>
                  </a:cubicBezTo>
                  <a:lnTo>
                    <a:pt x="10" y="8973"/>
                  </a:lnTo>
                  <a:lnTo>
                    <a:pt x="0" y="9463"/>
                  </a:lnTo>
                  <a:lnTo>
                    <a:pt x="1010" y="9463"/>
                  </a:lnTo>
                  <a:lnTo>
                    <a:pt x="1674" y="1"/>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9" name="Google Shape;15959;p73"/>
            <p:cNvSpPr/>
            <p:nvPr/>
          </p:nvSpPr>
          <p:spPr>
            <a:xfrm>
              <a:off x="6299919" y="1575624"/>
              <a:ext cx="166647" cy="33450"/>
            </a:xfrm>
            <a:custGeom>
              <a:avLst/>
              <a:gdLst/>
              <a:ahLst/>
              <a:cxnLst/>
              <a:rect l="l" t="t" r="r" b="b"/>
              <a:pathLst>
                <a:path w="6377" h="1280" extrusionOk="0">
                  <a:moveTo>
                    <a:pt x="607" y="0"/>
                  </a:moveTo>
                  <a:cubicBezTo>
                    <a:pt x="443" y="0"/>
                    <a:pt x="309" y="97"/>
                    <a:pt x="270" y="250"/>
                  </a:cubicBezTo>
                  <a:lnTo>
                    <a:pt x="1" y="1279"/>
                  </a:lnTo>
                  <a:lnTo>
                    <a:pt x="6376" y="1279"/>
                  </a:lnTo>
                  <a:lnTo>
                    <a:pt x="6097" y="250"/>
                  </a:lnTo>
                  <a:cubicBezTo>
                    <a:pt x="6059" y="97"/>
                    <a:pt x="5924" y="0"/>
                    <a:pt x="5770"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0" name="Google Shape;15960;p73"/>
            <p:cNvSpPr/>
            <p:nvPr/>
          </p:nvSpPr>
          <p:spPr>
            <a:xfrm>
              <a:off x="6299919" y="1575624"/>
              <a:ext cx="166647" cy="33450"/>
            </a:xfrm>
            <a:custGeom>
              <a:avLst/>
              <a:gdLst/>
              <a:ahLst/>
              <a:cxnLst/>
              <a:rect l="l" t="t" r="r" b="b"/>
              <a:pathLst>
                <a:path w="6377" h="1280" extrusionOk="0">
                  <a:moveTo>
                    <a:pt x="4299" y="0"/>
                  </a:moveTo>
                  <a:cubicBezTo>
                    <a:pt x="4453" y="0"/>
                    <a:pt x="4588" y="97"/>
                    <a:pt x="4626" y="250"/>
                  </a:cubicBezTo>
                  <a:lnTo>
                    <a:pt x="4684" y="481"/>
                  </a:lnTo>
                  <a:cubicBezTo>
                    <a:pt x="4742" y="674"/>
                    <a:pt x="4588" y="866"/>
                    <a:pt x="4386" y="875"/>
                  </a:cubicBezTo>
                  <a:lnTo>
                    <a:pt x="107" y="875"/>
                  </a:lnTo>
                  <a:lnTo>
                    <a:pt x="1" y="1279"/>
                  </a:lnTo>
                  <a:lnTo>
                    <a:pt x="6376" y="1279"/>
                  </a:lnTo>
                  <a:lnTo>
                    <a:pt x="6107" y="250"/>
                  </a:lnTo>
                  <a:cubicBezTo>
                    <a:pt x="6059" y="97"/>
                    <a:pt x="5924" y="0"/>
                    <a:pt x="577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1" name="Google Shape;15961;p73"/>
            <p:cNvSpPr/>
            <p:nvPr/>
          </p:nvSpPr>
          <p:spPr>
            <a:xfrm>
              <a:off x="6265764" y="1605781"/>
              <a:ext cx="234983" cy="29425"/>
            </a:xfrm>
            <a:custGeom>
              <a:avLst/>
              <a:gdLst/>
              <a:ahLst/>
              <a:cxnLst/>
              <a:rect l="l" t="t" r="r" b="b"/>
              <a:pathLst>
                <a:path w="8992" h="1126" extrusionOk="0">
                  <a:moveTo>
                    <a:pt x="202" y="0"/>
                  </a:moveTo>
                  <a:cubicBezTo>
                    <a:pt x="87" y="0"/>
                    <a:pt x="0" y="87"/>
                    <a:pt x="0" y="193"/>
                  </a:cubicBezTo>
                  <a:lnTo>
                    <a:pt x="0" y="923"/>
                  </a:lnTo>
                  <a:cubicBezTo>
                    <a:pt x="0" y="1029"/>
                    <a:pt x="87" y="1116"/>
                    <a:pt x="202" y="1125"/>
                  </a:cubicBezTo>
                  <a:lnTo>
                    <a:pt x="8789" y="1125"/>
                  </a:lnTo>
                  <a:cubicBezTo>
                    <a:pt x="8895" y="1125"/>
                    <a:pt x="8991" y="1029"/>
                    <a:pt x="8991" y="923"/>
                  </a:cubicBezTo>
                  <a:lnTo>
                    <a:pt x="8991" y="193"/>
                  </a:lnTo>
                  <a:cubicBezTo>
                    <a:pt x="8991" y="87"/>
                    <a:pt x="8895" y="0"/>
                    <a:pt x="878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2" name="Google Shape;15962;p73"/>
            <p:cNvSpPr/>
            <p:nvPr/>
          </p:nvSpPr>
          <p:spPr>
            <a:xfrm>
              <a:off x="6265764" y="1605781"/>
              <a:ext cx="234983" cy="29425"/>
            </a:xfrm>
            <a:custGeom>
              <a:avLst/>
              <a:gdLst/>
              <a:ahLst/>
              <a:cxnLst/>
              <a:rect l="l" t="t" r="r" b="b"/>
              <a:pathLst>
                <a:path w="8992" h="1126" extrusionOk="0">
                  <a:moveTo>
                    <a:pt x="7558" y="0"/>
                  </a:moveTo>
                  <a:lnTo>
                    <a:pt x="7558" y="654"/>
                  </a:lnTo>
                  <a:cubicBezTo>
                    <a:pt x="7558" y="770"/>
                    <a:pt x="7472" y="856"/>
                    <a:pt x="7366" y="856"/>
                  </a:cubicBezTo>
                  <a:lnTo>
                    <a:pt x="0" y="856"/>
                  </a:lnTo>
                  <a:lnTo>
                    <a:pt x="0" y="923"/>
                  </a:lnTo>
                  <a:cubicBezTo>
                    <a:pt x="0" y="1029"/>
                    <a:pt x="87" y="1125"/>
                    <a:pt x="202" y="1125"/>
                  </a:cubicBezTo>
                  <a:lnTo>
                    <a:pt x="8789" y="1125"/>
                  </a:lnTo>
                  <a:cubicBezTo>
                    <a:pt x="8895" y="1125"/>
                    <a:pt x="8991" y="1029"/>
                    <a:pt x="8991" y="923"/>
                  </a:cubicBezTo>
                  <a:lnTo>
                    <a:pt x="8991" y="193"/>
                  </a:lnTo>
                  <a:cubicBezTo>
                    <a:pt x="8991" y="87"/>
                    <a:pt x="8895" y="0"/>
                    <a:pt x="8789" y="0"/>
                  </a:cubicBezTo>
                  <a:close/>
                </a:path>
              </a:pathLst>
            </a:custGeom>
            <a:solidFill>
              <a:srgbClr val="CC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3" name="Google Shape;15963;p73"/>
            <p:cNvSpPr/>
            <p:nvPr/>
          </p:nvSpPr>
          <p:spPr>
            <a:xfrm>
              <a:off x="6325817" y="1708795"/>
              <a:ext cx="113859" cy="78450"/>
            </a:xfrm>
            <a:custGeom>
              <a:avLst/>
              <a:gdLst/>
              <a:ahLst/>
              <a:cxnLst/>
              <a:rect l="l" t="t" r="r" b="b"/>
              <a:pathLst>
                <a:path w="4357" h="3002" extrusionOk="0">
                  <a:moveTo>
                    <a:pt x="2174" y="1"/>
                  </a:moveTo>
                  <a:cubicBezTo>
                    <a:pt x="972" y="1"/>
                    <a:pt x="0" y="674"/>
                    <a:pt x="0" y="1501"/>
                  </a:cubicBezTo>
                  <a:cubicBezTo>
                    <a:pt x="0" y="2328"/>
                    <a:pt x="972" y="3001"/>
                    <a:pt x="2174" y="3001"/>
                  </a:cubicBezTo>
                  <a:cubicBezTo>
                    <a:pt x="3376" y="3001"/>
                    <a:pt x="4356" y="2328"/>
                    <a:pt x="4356" y="1501"/>
                  </a:cubicBezTo>
                  <a:cubicBezTo>
                    <a:pt x="4356" y="674"/>
                    <a:pt x="3376" y="1"/>
                    <a:pt x="2174"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64" name="Google Shape;15964;p73"/>
          <p:cNvGrpSpPr/>
          <p:nvPr/>
        </p:nvGrpSpPr>
        <p:grpSpPr>
          <a:xfrm>
            <a:off x="6193639" y="3401998"/>
            <a:ext cx="360628" cy="238250"/>
            <a:chOff x="6193639" y="3401998"/>
            <a:chExt cx="360628" cy="238250"/>
          </a:xfrm>
        </p:grpSpPr>
        <p:sp>
          <p:nvSpPr>
            <p:cNvPr id="15965" name="Google Shape;15965;p73"/>
            <p:cNvSpPr/>
            <p:nvPr/>
          </p:nvSpPr>
          <p:spPr>
            <a:xfrm>
              <a:off x="6417542" y="3401998"/>
              <a:ext cx="136725" cy="145532"/>
            </a:xfrm>
            <a:custGeom>
              <a:avLst/>
              <a:gdLst/>
              <a:ahLst/>
              <a:cxnLst/>
              <a:rect l="l" t="t" r="r" b="b"/>
              <a:pathLst>
                <a:path w="5232" h="5569" extrusionOk="0">
                  <a:moveTo>
                    <a:pt x="654" y="1"/>
                  </a:moveTo>
                  <a:cubicBezTo>
                    <a:pt x="289" y="1"/>
                    <a:pt x="0" y="289"/>
                    <a:pt x="0" y="655"/>
                  </a:cubicBezTo>
                  <a:lnTo>
                    <a:pt x="0" y="2068"/>
                  </a:lnTo>
                  <a:cubicBezTo>
                    <a:pt x="0" y="2328"/>
                    <a:pt x="212" y="2539"/>
                    <a:pt x="471" y="2539"/>
                  </a:cubicBezTo>
                  <a:cubicBezTo>
                    <a:pt x="731" y="2539"/>
                    <a:pt x="943" y="2328"/>
                    <a:pt x="943" y="2068"/>
                  </a:cubicBezTo>
                  <a:lnTo>
                    <a:pt x="943" y="1482"/>
                  </a:lnTo>
                  <a:lnTo>
                    <a:pt x="3952" y="5568"/>
                  </a:lnTo>
                  <a:lnTo>
                    <a:pt x="5231" y="5568"/>
                  </a:lnTo>
                  <a:lnTo>
                    <a:pt x="5231" y="5030"/>
                  </a:lnTo>
                  <a:cubicBezTo>
                    <a:pt x="5231" y="4761"/>
                    <a:pt x="5125" y="4491"/>
                    <a:pt x="4943" y="4289"/>
                  </a:cubicBezTo>
                  <a:lnTo>
                    <a:pt x="1135" y="203"/>
                  </a:lnTo>
                  <a:cubicBezTo>
                    <a:pt x="1010" y="68"/>
                    <a:pt x="837" y="1"/>
                    <a:pt x="654"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6" name="Google Shape;15966;p73"/>
            <p:cNvSpPr/>
            <p:nvPr/>
          </p:nvSpPr>
          <p:spPr>
            <a:xfrm>
              <a:off x="6429850" y="3421781"/>
              <a:ext cx="118380" cy="125750"/>
            </a:xfrm>
            <a:custGeom>
              <a:avLst/>
              <a:gdLst/>
              <a:ahLst/>
              <a:cxnLst/>
              <a:rect l="l" t="t" r="r" b="b"/>
              <a:pathLst>
                <a:path w="4530" h="4812" extrusionOk="0">
                  <a:moveTo>
                    <a:pt x="244" y="1"/>
                  </a:moveTo>
                  <a:cubicBezTo>
                    <a:pt x="119" y="1"/>
                    <a:pt x="0" y="97"/>
                    <a:pt x="0" y="244"/>
                  </a:cubicBezTo>
                  <a:lnTo>
                    <a:pt x="0" y="1782"/>
                  </a:lnTo>
                  <a:cubicBezTo>
                    <a:pt x="260" y="1782"/>
                    <a:pt x="472" y="1571"/>
                    <a:pt x="472" y="1311"/>
                  </a:cubicBezTo>
                  <a:lnTo>
                    <a:pt x="472" y="725"/>
                  </a:lnTo>
                  <a:lnTo>
                    <a:pt x="3481" y="4811"/>
                  </a:lnTo>
                  <a:lnTo>
                    <a:pt x="4529" y="4811"/>
                  </a:lnTo>
                  <a:lnTo>
                    <a:pt x="423" y="80"/>
                  </a:lnTo>
                  <a:cubicBezTo>
                    <a:pt x="372" y="25"/>
                    <a:pt x="307" y="1"/>
                    <a:pt x="244"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7" name="Google Shape;15967;p73"/>
            <p:cNvSpPr/>
            <p:nvPr/>
          </p:nvSpPr>
          <p:spPr>
            <a:xfrm>
              <a:off x="6193639" y="3401998"/>
              <a:ext cx="136725" cy="145532"/>
            </a:xfrm>
            <a:custGeom>
              <a:avLst/>
              <a:gdLst/>
              <a:ahLst/>
              <a:cxnLst/>
              <a:rect l="l" t="t" r="r" b="b"/>
              <a:pathLst>
                <a:path w="5232" h="5569" extrusionOk="0">
                  <a:moveTo>
                    <a:pt x="4577" y="1"/>
                  </a:moveTo>
                  <a:cubicBezTo>
                    <a:pt x="4395" y="1"/>
                    <a:pt x="4222" y="68"/>
                    <a:pt x="4097" y="203"/>
                  </a:cubicBezTo>
                  <a:lnTo>
                    <a:pt x="289" y="4289"/>
                  </a:lnTo>
                  <a:cubicBezTo>
                    <a:pt x="106" y="4491"/>
                    <a:pt x="0" y="4761"/>
                    <a:pt x="0" y="5030"/>
                  </a:cubicBezTo>
                  <a:lnTo>
                    <a:pt x="0" y="5568"/>
                  </a:lnTo>
                  <a:lnTo>
                    <a:pt x="1279" y="5568"/>
                  </a:lnTo>
                  <a:lnTo>
                    <a:pt x="4289" y="1482"/>
                  </a:lnTo>
                  <a:lnTo>
                    <a:pt x="4289" y="2068"/>
                  </a:lnTo>
                  <a:cubicBezTo>
                    <a:pt x="4289" y="2328"/>
                    <a:pt x="4501" y="2539"/>
                    <a:pt x="4760" y="2539"/>
                  </a:cubicBezTo>
                  <a:cubicBezTo>
                    <a:pt x="5020" y="2539"/>
                    <a:pt x="5231" y="2328"/>
                    <a:pt x="5231" y="2068"/>
                  </a:cubicBezTo>
                  <a:lnTo>
                    <a:pt x="5231" y="655"/>
                  </a:lnTo>
                  <a:cubicBezTo>
                    <a:pt x="5231" y="289"/>
                    <a:pt x="4943" y="1"/>
                    <a:pt x="4577"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8" name="Google Shape;15968;p73"/>
            <p:cNvSpPr/>
            <p:nvPr/>
          </p:nvSpPr>
          <p:spPr>
            <a:xfrm>
              <a:off x="6199910" y="3421781"/>
              <a:ext cx="118380" cy="125750"/>
            </a:xfrm>
            <a:custGeom>
              <a:avLst/>
              <a:gdLst/>
              <a:ahLst/>
              <a:cxnLst/>
              <a:rect l="l" t="t" r="r" b="b"/>
              <a:pathLst>
                <a:path w="4530" h="4812" extrusionOk="0">
                  <a:moveTo>
                    <a:pt x="4280" y="1"/>
                  </a:moveTo>
                  <a:cubicBezTo>
                    <a:pt x="4218" y="1"/>
                    <a:pt x="4155" y="25"/>
                    <a:pt x="4107" y="80"/>
                  </a:cubicBezTo>
                  <a:lnTo>
                    <a:pt x="1" y="4811"/>
                  </a:lnTo>
                  <a:lnTo>
                    <a:pt x="1039" y="4811"/>
                  </a:lnTo>
                  <a:lnTo>
                    <a:pt x="4059" y="715"/>
                  </a:lnTo>
                  <a:lnTo>
                    <a:pt x="4059" y="1311"/>
                  </a:lnTo>
                  <a:cubicBezTo>
                    <a:pt x="4059" y="1571"/>
                    <a:pt x="4270" y="1773"/>
                    <a:pt x="4530" y="1782"/>
                  </a:cubicBezTo>
                  <a:lnTo>
                    <a:pt x="4530" y="244"/>
                  </a:lnTo>
                  <a:cubicBezTo>
                    <a:pt x="4523" y="97"/>
                    <a:pt x="4402" y="1"/>
                    <a:pt x="4280"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9" name="Google Shape;15969;p73"/>
            <p:cNvSpPr/>
            <p:nvPr/>
          </p:nvSpPr>
          <p:spPr>
            <a:xfrm>
              <a:off x="6193639" y="3522365"/>
              <a:ext cx="360628" cy="117884"/>
            </a:xfrm>
            <a:custGeom>
              <a:avLst/>
              <a:gdLst/>
              <a:ahLst/>
              <a:cxnLst/>
              <a:rect l="l" t="t" r="r" b="b"/>
              <a:pathLst>
                <a:path w="13800" h="4511" extrusionOk="0">
                  <a:moveTo>
                    <a:pt x="500" y="1"/>
                  </a:moveTo>
                  <a:cubicBezTo>
                    <a:pt x="221" y="1"/>
                    <a:pt x="0" y="222"/>
                    <a:pt x="0" y="491"/>
                  </a:cubicBezTo>
                  <a:lnTo>
                    <a:pt x="0" y="4020"/>
                  </a:lnTo>
                  <a:cubicBezTo>
                    <a:pt x="0" y="4290"/>
                    <a:pt x="221" y="4511"/>
                    <a:pt x="500" y="4511"/>
                  </a:cubicBezTo>
                  <a:lnTo>
                    <a:pt x="5279" y="4511"/>
                  </a:lnTo>
                  <a:cubicBezTo>
                    <a:pt x="5472" y="4511"/>
                    <a:pt x="5664" y="4434"/>
                    <a:pt x="5808" y="4309"/>
                  </a:cubicBezTo>
                  <a:lnTo>
                    <a:pt x="6905" y="3299"/>
                  </a:lnTo>
                  <a:lnTo>
                    <a:pt x="8001" y="4309"/>
                  </a:lnTo>
                  <a:cubicBezTo>
                    <a:pt x="8145" y="4434"/>
                    <a:pt x="8328" y="4511"/>
                    <a:pt x="8530" y="4511"/>
                  </a:cubicBezTo>
                  <a:lnTo>
                    <a:pt x="13309" y="4511"/>
                  </a:lnTo>
                  <a:cubicBezTo>
                    <a:pt x="13578" y="4511"/>
                    <a:pt x="13799" y="4290"/>
                    <a:pt x="13799" y="4020"/>
                  </a:cubicBezTo>
                  <a:lnTo>
                    <a:pt x="13799" y="491"/>
                  </a:lnTo>
                  <a:cubicBezTo>
                    <a:pt x="13799" y="222"/>
                    <a:pt x="13578" y="1"/>
                    <a:pt x="13309"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0" name="Google Shape;15970;p73"/>
            <p:cNvSpPr/>
            <p:nvPr/>
          </p:nvSpPr>
          <p:spPr>
            <a:xfrm>
              <a:off x="6219510" y="3548001"/>
              <a:ext cx="128938" cy="66377"/>
            </a:xfrm>
            <a:custGeom>
              <a:avLst/>
              <a:gdLst/>
              <a:ahLst/>
              <a:cxnLst/>
              <a:rect l="l" t="t" r="r" b="b"/>
              <a:pathLst>
                <a:path w="4934" h="2540" extrusionOk="0">
                  <a:moveTo>
                    <a:pt x="126" y="1"/>
                  </a:moveTo>
                  <a:cubicBezTo>
                    <a:pt x="58" y="1"/>
                    <a:pt x="1" y="58"/>
                    <a:pt x="1" y="126"/>
                  </a:cubicBezTo>
                  <a:lnTo>
                    <a:pt x="1" y="2424"/>
                  </a:lnTo>
                  <a:cubicBezTo>
                    <a:pt x="10" y="2491"/>
                    <a:pt x="58" y="2539"/>
                    <a:pt x="126" y="2539"/>
                  </a:cubicBezTo>
                  <a:lnTo>
                    <a:pt x="4174" y="2539"/>
                  </a:lnTo>
                  <a:cubicBezTo>
                    <a:pt x="4203" y="2539"/>
                    <a:pt x="4232" y="2530"/>
                    <a:pt x="4251" y="2510"/>
                  </a:cubicBezTo>
                  <a:lnTo>
                    <a:pt x="4895" y="1914"/>
                  </a:lnTo>
                  <a:cubicBezTo>
                    <a:pt x="4915" y="1895"/>
                    <a:pt x="4934" y="1866"/>
                    <a:pt x="4934" y="1828"/>
                  </a:cubicBezTo>
                  <a:lnTo>
                    <a:pt x="4934" y="126"/>
                  </a:lnTo>
                  <a:cubicBezTo>
                    <a:pt x="4934" y="58"/>
                    <a:pt x="4876" y="1"/>
                    <a:pt x="4809"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1" name="Google Shape;15971;p73"/>
            <p:cNvSpPr/>
            <p:nvPr/>
          </p:nvSpPr>
          <p:spPr>
            <a:xfrm>
              <a:off x="6306975" y="3548262"/>
              <a:ext cx="41237" cy="66350"/>
            </a:xfrm>
            <a:custGeom>
              <a:avLst/>
              <a:gdLst/>
              <a:ahLst/>
              <a:cxnLst/>
              <a:rect l="l" t="t" r="r" b="b"/>
              <a:pathLst>
                <a:path w="1578" h="2539" extrusionOk="0">
                  <a:moveTo>
                    <a:pt x="0" y="0"/>
                  </a:moveTo>
                  <a:cubicBezTo>
                    <a:pt x="67" y="0"/>
                    <a:pt x="125" y="48"/>
                    <a:pt x="125" y="116"/>
                  </a:cubicBezTo>
                  <a:lnTo>
                    <a:pt x="125" y="2423"/>
                  </a:lnTo>
                  <a:cubicBezTo>
                    <a:pt x="125" y="2491"/>
                    <a:pt x="67" y="2539"/>
                    <a:pt x="0" y="2539"/>
                  </a:cubicBezTo>
                  <a:lnTo>
                    <a:pt x="817" y="2539"/>
                  </a:lnTo>
                  <a:cubicBezTo>
                    <a:pt x="846" y="2539"/>
                    <a:pt x="875" y="2529"/>
                    <a:pt x="894" y="2510"/>
                  </a:cubicBezTo>
                  <a:lnTo>
                    <a:pt x="1539" y="1914"/>
                  </a:lnTo>
                  <a:cubicBezTo>
                    <a:pt x="1558" y="1895"/>
                    <a:pt x="1577" y="1866"/>
                    <a:pt x="1577" y="1837"/>
                  </a:cubicBezTo>
                  <a:lnTo>
                    <a:pt x="1577" y="116"/>
                  </a:lnTo>
                  <a:cubicBezTo>
                    <a:pt x="1568" y="48"/>
                    <a:pt x="1519" y="0"/>
                    <a:pt x="1462" y="0"/>
                  </a:cubicBezTo>
                  <a:close/>
                </a:path>
              </a:pathLst>
            </a:custGeom>
            <a:solidFill>
              <a:srgbClr val="889C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2" name="Google Shape;15972;p73"/>
            <p:cNvSpPr/>
            <p:nvPr/>
          </p:nvSpPr>
          <p:spPr>
            <a:xfrm>
              <a:off x="6394911" y="3522365"/>
              <a:ext cx="159356" cy="117884"/>
            </a:xfrm>
            <a:custGeom>
              <a:avLst/>
              <a:gdLst/>
              <a:ahLst/>
              <a:cxnLst/>
              <a:rect l="l" t="t" r="r" b="b"/>
              <a:pathLst>
                <a:path w="6098" h="4511" extrusionOk="0">
                  <a:moveTo>
                    <a:pt x="4645" y="1"/>
                  </a:moveTo>
                  <a:lnTo>
                    <a:pt x="4645" y="10"/>
                  </a:lnTo>
                  <a:lnTo>
                    <a:pt x="4645" y="3539"/>
                  </a:lnTo>
                  <a:cubicBezTo>
                    <a:pt x="4645" y="3809"/>
                    <a:pt x="4424" y="4030"/>
                    <a:pt x="4155" y="4030"/>
                  </a:cubicBezTo>
                  <a:lnTo>
                    <a:pt x="1" y="4030"/>
                  </a:lnTo>
                  <a:lnTo>
                    <a:pt x="299" y="4309"/>
                  </a:lnTo>
                  <a:cubicBezTo>
                    <a:pt x="443" y="4434"/>
                    <a:pt x="626" y="4511"/>
                    <a:pt x="828" y="4511"/>
                  </a:cubicBezTo>
                  <a:lnTo>
                    <a:pt x="5607" y="4511"/>
                  </a:lnTo>
                  <a:cubicBezTo>
                    <a:pt x="5876" y="4511"/>
                    <a:pt x="6097" y="4290"/>
                    <a:pt x="6097" y="4020"/>
                  </a:cubicBezTo>
                  <a:lnTo>
                    <a:pt x="6097" y="491"/>
                  </a:lnTo>
                  <a:cubicBezTo>
                    <a:pt x="6097" y="222"/>
                    <a:pt x="5876" y="1"/>
                    <a:pt x="560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3" name="Google Shape;15973;p73"/>
            <p:cNvSpPr/>
            <p:nvPr/>
          </p:nvSpPr>
          <p:spPr>
            <a:xfrm>
              <a:off x="6399955" y="3548001"/>
              <a:ext cx="128676" cy="66377"/>
            </a:xfrm>
            <a:custGeom>
              <a:avLst/>
              <a:gdLst/>
              <a:ahLst/>
              <a:cxnLst/>
              <a:rect l="l" t="t" r="r" b="b"/>
              <a:pathLst>
                <a:path w="4924" h="2540" extrusionOk="0">
                  <a:moveTo>
                    <a:pt x="115" y="1"/>
                  </a:moveTo>
                  <a:cubicBezTo>
                    <a:pt x="48" y="1"/>
                    <a:pt x="0" y="58"/>
                    <a:pt x="0" y="126"/>
                  </a:cubicBezTo>
                  <a:lnTo>
                    <a:pt x="0" y="1837"/>
                  </a:lnTo>
                  <a:cubicBezTo>
                    <a:pt x="0" y="1866"/>
                    <a:pt x="10" y="1895"/>
                    <a:pt x="38" y="1914"/>
                  </a:cubicBezTo>
                  <a:lnTo>
                    <a:pt x="683" y="2510"/>
                  </a:lnTo>
                  <a:cubicBezTo>
                    <a:pt x="702" y="2530"/>
                    <a:pt x="731" y="2539"/>
                    <a:pt x="760" y="2539"/>
                  </a:cubicBezTo>
                  <a:lnTo>
                    <a:pt x="4808" y="2539"/>
                  </a:lnTo>
                  <a:cubicBezTo>
                    <a:pt x="4875" y="2539"/>
                    <a:pt x="4923" y="2491"/>
                    <a:pt x="4923" y="2424"/>
                  </a:cubicBezTo>
                  <a:lnTo>
                    <a:pt x="4923" y="126"/>
                  </a:lnTo>
                  <a:cubicBezTo>
                    <a:pt x="4923" y="58"/>
                    <a:pt x="4875" y="1"/>
                    <a:pt x="4808" y="1"/>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4" name="Google Shape;15974;p73"/>
            <p:cNvSpPr/>
            <p:nvPr/>
          </p:nvSpPr>
          <p:spPr>
            <a:xfrm>
              <a:off x="6487394" y="3548262"/>
              <a:ext cx="41237" cy="66350"/>
            </a:xfrm>
            <a:custGeom>
              <a:avLst/>
              <a:gdLst/>
              <a:ahLst/>
              <a:cxnLst/>
              <a:rect l="l" t="t" r="r" b="b"/>
              <a:pathLst>
                <a:path w="1578" h="2539" extrusionOk="0">
                  <a:moveTo>
                    <a:pt x="0" y="0"/>
                  </a:moveTo>
                  <a:cubicBezTo>
                    <a:pt x="68" y="0"/>
                    <a:pt x="125" y="48"/>
                    <a:pt x="125" y="116"/>
                  </a:cubicBezTo>
                  <a:lnTo>
                    <a:pt x="125" y="2423"/>
                  </a:lnTo>
                  <a:cubicBezTo>
                    <a:pt x="125" y="2491"/>
                    <a:pt x="68" y="2539"/>
                    <a:pt x="0" y="2539"/>
                  </a:cubicBezTo>
                  <a:lnTo>
                    <a:pt x="1452" y="2539"/>
                  </a:lnTo>
                  <a:cubicBezTo>
                    <a:pt x="1520" y="2539"/>
                    <a:pt x="1577" y="2491"/>
                    <a:pt x="1577" y="2423"/>
                  </a:cubicBezTo>
                  <a:lnTo>
                    <a:pt x="1577" y="116"/>
                  </a:lnTo>
                  <a:cubicBezTo>
                    <a:pt x="1568" y="48"/>
                    <a:pt x="1520" y="0"/>
                    <a:pt x="1452" y="0"/>
                  </a:cubicBezTo>
                  <a:close/>
                </a:path>
              </a:pathLst>
            </a:custGeom>
            <a:solidFill>
              <a:srgbClr val="546C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5" name="Google Shape;15975;p73"/>
            <p:cNvSpPr/>
            <p:nvPr/>
          </p:nvSpPr>
          <p:spPr>
            <a:xfrm>
              <a:off x="6193874" y="3627652"/>
              <a:ext cx="159356" cy="12596"/>
            </a:xfrm>
            <a:custGeom>
              <a:avLst/>
              <a:gdLst/>
              <a:ahLst/>
              <a:cxnLst/>
              <a:rect l="l" t="t" r="r" b="b"/>
              <a:pathLst>
                <a:path w="6098" h="482" extrusionOk="0">
                  <a:moveTo>
                    <a:pt x="1" y="1"/>
                  </a:moveTo>
                  <a:lnTo>
                    <a:pt x="1" y="1"/>
                  </a:lnTo>
                  <a:cubicBezTo>
                    <a:pt x="10" y="270"/>
                    <a:pt x="232" y="482"/>
                    <a:pt x="491" y="482"/>
                  </a:cubicBezTo>
                  <a:lnTo>
                    <a:pt x="5280" y="482"/>
                  </a:lnTo>
                  <a:cubicBezTo>
                    <a:pt x="5472" y="482"/>
                    <a:pt x="5655" y="414"/>
                    <a:pt x="5799" y="280"/>
                  </a:cubicBezTo>
                  <a:lnTo>
                    <a:pt x="6097" y="10"/>
                  </a:lnTo>
                  <a:lnTo>
                    <a:pt x="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76" name="Google Shape;15976;p73"/>
          <p:cNvGrpSpPr/>
          <p:nvPr/>
        </p:nvGrpSpPr>
        <p:grpSpPr>
          <a:xfrm>
            <a:off x="5801625" y="1501251"/>
            <a:ext cx="246037" cy="360629"/>
            <a:chOff x="5801625" y="1501251"/>
            <a:chExt cx="246037" cy="360629"/>
          </a:xfrm>
        </p:grpSpPr>
        <p:sp>
          <p:nvSpPr>
            <p:cNvPr id="15977" name="Google Shape;15977;p73"/>
            <p:cNvSpPr/>
            <p:nvPr/>
          </p:nvSpPr>
          <p:spPr>
            <a:xfrm>
              <a:off x="5872470" y="1548054"/>
              <a:ext cx="10845" cy="307527"/>
            </a:xfrm>
            <a:custGeom>
              <a:avLst/>
              <a:gdLst/>
              <a:ahLst/>
              <a:cxnLst/>
              <a:rect l="l" t="t" r="r" b="b"/>
              <a:pathLst>
                <a:path w="415" h="11768" extrusionOk="0">
                  <a:moveTo>
                    <a:pt x="208" y="0"/>
                  </a:moveTo>
                  <a:cubicBezTo>
                    <a:pt x="104" y="0"/>
                    <a:pt x="1" y="70"/>
                    <a:pt x="1" y="209"/>
                  </a:cubicBezTo>
                  <a:lnTo>
                    <a:pt x="1" y="11556"/>
                  </a:lnTo>
                  <a:cubicBezTo>
                    <a:pt x="1" y="11672"/>
                    <a:pt x="88" y="11768"/>
                    <a:pt x="203" y="11768"/>
                  </a:cubicBezTo>
                  <a:cubicBezTo>
                    <a:pt x="328" y="11768"/>
                    <a:pt x="414" y="11672"/>
                    <a:pt x="414" y="11556"/>
                  </a:cubicBezTo>
                  <a:lnTo>
                    <a:pt x="414" y="209"/>
                  </a:lnTo>
                  <a:cubicBezTo>
                    <a:pt x="414" y="70"/>
                    <a:pt x="311" y="0"/>
                    <a:pt x="208" y="0"/>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8" name="Google Shape;15978;p73"/>
            <p:cNvSpPr/>
            <p:nvPr/>
          </p:nvSpPr>
          <p:spPr>
            <a:xfrm>
              <a:off x="5901634" y="1556077"/>
              <a:ext cx="11080" cy="244966"/>
            </a:xfrm>
            <a:custGeom>
              <a:avLst/>
              <a:gdLst/>
              <a:ahLst/>
              <a:cxnLst/>
              <a:rect l="l" t="t" r="r" b="b"/>
              <a:pathLst>
                <a:path w="424" h="9374" extrusionOk="0">
                  <a:moveTo>
                    <a:pt x="212" y="1"/>
                  </a:moveTo>
                  <a:cubicBezTo>
                    <a:pt x="106" y="1"/>
                    <a:pt x="0" y="70"/>
                    <a:pt x="0" y="210"/>
                  </a:cubicBezTo>
                  <a:lnTo>
                    <a:pt x="0" y="9162"/>
                  </a:lnTo>
                  <a:cubicBezTo>
                    <a:pt x="0" y="9278"/>
                    <a:pt x="97" y="9374"/>
                    <a:pt x="212" y="9374"/>
                  </a:cubicBezTo>
                  <a:cubicBezTo>
                    <a:pt x="327" y="9374"/>
                    <a:pt x="424" y="9278"/>
                    <a:pt x="424" y="9162"/>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9" name="Google Shape;15979;p73"/>
            <p:cNvSpPr/>
            <p:nvPr/>
          </p:nvSpPr>
          <p:spPr>
            <a:xfrm>
              <a:off x="5930772" y="1577688"/>
              <a:ext cx="11080" cy="178380"/>
            </a:xfrm>
            <a:custGeom>
              <a:avLst/>
              <a:gdLst/>
              <a:ahLst/>
              <a:cxnLst/>
              <a:rect l="l" t="t" r="r" b="b"/>
              <a:pathLst>
                <a:path w="424" h="6826" extrusionOk="0">
                  <a:moveTo>
                    <a:pt x="212" y="1"/>
                  </a:moveTo>
                  <a:cubicBezTo>
                    <a:pt x="107" y="1"/>
                    <a:pt x="1" y="70"/>
                    <a:pt x="1" y="210"/>
                  </a:cubicBezTo>
                  <a:lnTo>
                    <a:pt x="1" y="6624"/>
                  </a:lnTo>
                  <a:cubicBezTo>
                    <a:pt x="1" y="6739"/>
                    <a:pt x="97" y="6826"/>
                    <a:pt x="212" y="6826"/>
                  </a:cubicBezTo>
                  <a:cubicBezTo>
                    <a:pt x="328" y="6826"/>
                    <a:pt x="424" y="6739"/>
                    <a:pt x="424" y="6624"/>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0" name="Google Shape;15980;p73"/>
            <p:cNvSpPr/>
            <p:nvPr/>
          </p:nvSpPr>
          <p:spPr>
            <a:xfrm>
              <a:off x="5960171" y="1611870"/>
              <a:ext cx="10845" cy="107509"/>
            </a:xfrm>
            <a:custGeom>
              <a:avLst/>
              <a:gdLst/>
              <a:ahLst/>
              <a:cxnLst/>
              <a:rect l="l" t="t" r="r" b="b"/>
              <a:pathLst>
                <a:path w="415" h="4114" extrusionOk="0">
                  <a:moveTo>
                    <a:pt x="208" y="1"/>
                  </a:moveTo>
                  <a:cubicBezTo>
                    <a:pt x="104" y="1"/>
                    <a:pt x="1" y="70"/>
                    <a:pt x="1" y="210"/>
                  </a:cubicBezTo>
                  <a:lnTo>
                    <a:pt x="1" y="3912"/>
                  </a:lnTo>
                  <a:cubicBezTo>
                    <a:pt x="1" y="4027"/>
                    <a:pt x="97" y="4114"/>
                    <a:pt x="213" y="4114"/>
                  </a:cubicBezTo>
                  <a:cubicBezTo>
                    <a:pt x="318" y="4114"/>
                    <a:pt x="414" y="4027"/>
                    <a:pt x="414" y="3912"/>
                  </a:cubicBezTo>
                  <a:lnTo>
                    <a:pt x="414" y="210"/>
                  </a:lnTo>
                  <a:cubicBezTo>
                    <a:pt x="414" y="70"/>
                    <a:pt x="311" y="1"/>
                    <a:pt x="208"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1" name="Google Shape;15981;p73"/>
            <p:cNvSpPr/>
            <p:nvPr/>
          </p:nvSpPr>
          <p:spPr>
            <a:xfrm>
              <a:off x="5989335" y="1607845"/>
              <a:ext cx="11080" cy="67317"/>
            </a:xfrm>
            <a:custGeom>
              <a:avLst/>
              <a:gdLst/>
              <a:ahLst/>
              <a:cxnLst/>
              <a:rect l="l" t="t" r="r" b="b"/>
              <a:pathLst>
                <a:path w="424" h="2576" extrusionOk="0">
                  <a:moveTo>
                    <a:pt x="212" y="1"/>
                  </a:moveTo>
                  <a:cubicBezTo>
                    <a:pt x="106" y="1"/>
                    <a:pt x="0" y="70"/>
                    <a:pt x="0" y="210"/>
                  </a:cubicBezTo>
                  <a:lnTo>
                    <a:pt x="0" y="2373"/>
                  </a:lnTo>
                  <a:cubicBezTo>
                    <a:pt x="0" y="2489"/>
                    <a:pt x="97" y="2575"/>
                    <a:pt x="212" y="2575"/>
                  </a:cubicBezTo>
                  <a:cubicBezTo>
                    <a:pt x="327" y="2575"/>
                    <a:pt x="424" y="2489"/>
                    <a:pt x="424" y="2373"/>
                  </a:cubicBezTo>
                  <a:lnTo>
                    <a:pt x="424" y="210"/>
                  </a:lnTo>
                  <a:cubicBezTo>
                    <a:pt x="424" y="70"/>
                    <a:pt x="318" y="1"/>
                    <a:pt x="212" y="1"/>
                  </a:cubicBezTo>
                  <a:close/>
                </a:path>
              </a:pathLst>
            </a:custGeom>
            <a:solidFill>
              <a:srgbClr val="A7B8C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2" name="Google Shape;15982;p73"/>
            <p:cNvSpPr/>
            <p:nvPr/>
          </p:nvSpPr>
          <p:spPr>
            <a:xfrm>
              <a:off x="5839805" y="1522366"/>
              <a:ext cx="207858" cy="329452"/>
            </a:xfrm>
            <a:custGeom>
              <a:avLst/>
              <a:gdLst/>
              <a:ahLst/>
              <a:cxnLst/>
              <a:rect l="l" t="t" r="r" b="b"/>
              <a:pathLst>
                <a:path w="7954" h="12607" extrusionOk="0">
                  <a:moveTo>
                    <a:pt x="1413" y="1"/>
                  </a:moveTo>
                  <a:cubicBezTo>
                    <a:pt x="957" y="1"/>
                    <a:pt x="458" y="15"/>
                    <a:pt x="1" y="19"/>
                  </a:cubicBezTo>
                  <a:lnTo>
                    <a:pt x="1" y="1788"/>
                  </a:lnTo>
                  <a:cubicBezTo>
                    <a:pt x="335" y="1785"/>
                    <a:pt x="777" y="1745"/>
                    <a:pt x="1246" y="1745"/>
                  </a:cubicBezTo>
                  <a:cubicBezTo>
                    <a:pt x="2195" y="1745"/>
                    <a:pt x="3249" y="1909"/>
                    <a:pt x="3713" y="2875"/>
                  </a:cubicBezTo>
                  <a:cubicBezTo>
                    <a:pt x="3896" y="3262"/>
                    <a:pt x="4167" y="3928"/>
                    <a:pt x="4986" y="3928"/>
                  </a:cubicBezTo>
                  <a:cubicBezTo>
                    <a:pt x="5285" y="3928"/>
                    <a:pt x="5658" y="3839"/>
                    <a:pt x="6126" y="3615"/>
                  </a:cubicBezTo>
                  <a:cubicBezTo>
                    <a:pt x="6396" y="3490"/>
                    <a:pt x="6624" y="3420"/>
                    <a:pt x="6793" y="3420"/>
                  </a:cubicBezTo>
                  <a:cubicBezTo>
                    <a:pt x="6895" y="3420"/>
                    <a:pt x="6976" y="3446"/>
                    <a:pt x="7030" y="3500"/>
                  </a:cubicBezTo>
                  <a:cubicBezTo>
                    <a:pt x="7174" y="3644"/>
                    <a:pt x="7184" y="3923"/>
                    <a:pt x="6703" y="4481"/>
                  </a:cubicBezTo>
                  <a:cubicBezTo>
                    <a:pt x="6290" y="4962"/>
                    <a:pt x="1597" y="10664"/>
                    <a:pt x="1241" y="12606"/>
                  </a:cubicBezTo>
                  <a:lnTo>
                    <a:pt x="3251" y="12606"/>
                  </a:lnTo>
                  <a:cubicBezTo>
                    <a:pt x="3540" y="10866"/>
                    <a:pt x="4001" y="9452"/>
                    <a:pt x="7184" y="4991"/>
                  </a:cubicBezTo>
                  <a:cubicBezTo>
                    <a:pt x="7819" y="4096"/>
                    <a:pt x="7953" y="3654"/>
                    <a:pt x="7617" y="3125"/>
                  </a:cubicBezTo>
                  <a:cubicBezTo>
                    <a:pt x="7463" y="2885"/>
                    <a:pt x="7203" y="2721"/>
                    <a:pt x="6905" y="2683"/>
                  </a:cubicBezTo>
                  <a:cubicBezTo>
                    <a:pt x="6846" y="2678"/>
                    <a:pt x="6787" y="2675"/>
                    <a:pt x="6727" y="2675"/>
                  </a:cubicBezTo>
                  <a:cubicBezTo>
                    <a:pt x="6432" y="2675"/>
                    <a:pt x="6139" y="2736"/>
                    <a:pt x="5867" y="2856"/>
                  </a:cubicBezTo>
                  <a:cubicBezTo>
                    <a:pt x="5493" y="3008"/>
                    <a:pt x="5224" y="3081"/>
                    <a:pt x="5052" y="3081"/>
                  </a:cubicBezTo>
                  <a:cubicBezTo>
                    <a:pt x="4985" y="3081"/>
                    <a:pt x="4933" y="3070"/>
                    <a:pt x="4895" y="3048"/>
                  </a:cubicBezTo>
                  <a:cubicBezTo>
                    <a:pt x="4761" y="2971"/>
                    <a:pt x="4626" y="2654"/>
                    <a:pt x="4472" y="2260"/>
                  </a:cubicBezTo>
                  <a:cubicBezTo>
                    <a:pt x="4386" y="2038"/>
                    <a:pt x="4280" y="1798"/>
                    <a:pt x="4155" y="1529"/>
                  </a:cubicBezTo>
                  <a:cubicBezTo>
                    <a:pt x="3742" y="615"/>
                    <a:pt x="3136" y="250"/>
                    <a:pt x="2713" y="106"/>
                  </a:cubicBezTo>
                  <a:cubicBezTo>
                    <a:pt x="2449" y="21"/>
                    <a:pt x="1964" y="1"/>
                    <a:pt x="1413"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3" name="Google Shape;15983;p73"/>
            <p:cNvSpPr/>
            <p:nvPr/>
          </p:nvSpPr>
          <p:spPr>
            <a:xfrm>
              <a:off x="5839805" y="1542383"/>
              <a:ext cx="199809" cy="309435"/>
            </a:xfrm>
            <a:custGeom>
              <a:avLst/>
              <a:gdLst/>
              <a:ahLst/>
              <a:cxnLst/>
              <a:rect l="l" t="t" r="r" b="b"/>
              <a:pathLst>
                <a:path w="7646" h="11841" extrusionOk="0">
                  <a:moveTo>
                    <a:pt x="1071" y="1"/>
                  </a:moveTo>
                  <a:cubicBezTo>
                    <a:pt x="466" y="1"/>
                    <a:pt x="16" y="104"/>
                    <a:pt x="1" y="109"/>
                  </a:cubicBezTo>
                  <a:lnTo>
                    <a:pt x="1" y="1022"/>
                  </a:lnTo>
                  <a:cubicBezTo>
                    <a:pt x="338" y="1019"/>
                    <a:pt x="783" y="979"/>
                    <a:pt x="1252" y="979"/>
                  </a:cubicBezTo>
                  <a:cubicBezTo>
                    <a:pt x="2203" y="979"/>
                    <a:pt x="3256" y="1143"/>
                    <a:pt x="3713" y="2109"/>
                  </a:cubicBezTo>
                  <a:cubicBezTo>
                    <a:pt x="3903" y="2496"/>
                    <a:pt x="4176" y="3162"/>
                    <a:pt x="4992" y="3162"/>
                  </a:cubicBezTo>
                  <a:cubicBezTo>
                    <a:pt x="5290" y="3162"/>
                    <a:pt x="5661" y="3073"/>
                    <a:pt x="6126" y="2849"/>
                  </a:cubicBezTo>
                  <a:cubicBezTo>
                    <a:pt x="6402" y="2724"/>
                    <a:pt x="6629" y="2654"/>
                    <a:pt x="6798" y="2654"/>
                  </a:cubicBezTo>
                  <a:cubicBezTo>
                    <a:pt x="6900" y="2654"/>
                    <a:pt x="6982" y="2680"/>
                    <a:pt x="7040" y="2734"/>
                  </a:cubicBezTo>
                  <a:cubicBezTo>
                    <a:pt x="7184" y="2878"/>
                    <a:pt x="7184" y="3157"/>
                    <a:pt x="6713" y="3715"/>
                  </a:cubicBezTo>
                  <a:cubicBezTo>
                    <a:pt x="6299" y="4196"/>
                    <a:pt x="1597" y="9898"/>
                    <a:pt x="1251" y="11840"/>
                  </a:cubicBezTo>
                  <a:lnTo>
                    <a:pt x="2145" y="11840"/>
                  </a:lnTo>
                  <a:cubicBezTo>
                    <a:pt x="2145" y="11840"/>
                    <a:pt x="3290" y="8023"/>
                    <a:pt x="6896" y="4013"/>
                  </a:cubicBezTo>
                  <a:cubicBezTo>
                    <a:pt x="7444" y="3417"/>
                    <a:pt x="7646" y="2792"/>
                    <a:pt x="7338" y="2523"/>
                  </a:cubicBezTo>
                  <a:cubicBezTo>
                    <a:pt x="7197" y="2396"/>
                    <a:pt x="7030" y="2350"/>
                    <a:pt x="6845" y="2350"/>
                  </a:cubicBezTo>
                  <a:cubicBezTo>
                    <a:pt x="6326" y="2350"/>
                    <a:pt x="5667" y="2720"/>
                    <a:pt x="5049" y="2734"/>
                  </a:cubicBezTo>
                  <a:cubicBezTo>
                    <a:pt x="4963" y="2734"/>
                    <a:pt x="4867" y="2715"/>
                    <a:pt x="4780" y="2667"/>
                  </a:cubicBezTo>
                  <a:cubicBezTo>
                    <a:pt x="4443" y="2446"/>
                    <a:pt x="4184" y="2138"/>
                    <a:pt x="4030" y="1772"/>
                  </a:cubicBezTo>
                  <a:cubicBezTo>
                    <a:pt x="3742" y="1147"/>
                    <a:pt x="3338" y="638"/>
                    <a:pt x="2838" y="378"/>
                  </a:cubicBezTo>
                  <a:cubicBezTo>
                    <a:pt x="2256" y="81"/>
                    <a:pt x="1604" y="1"/>
                    <a:pt x="107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4" name="Google Shape;15984;p73"/>
            <p:cNvSpPr/>
            <p:nvPr/>
          </p:nvSpPr>
          <p:spPr>
            <a:xfrm>
              <a:off x="5826738" y="1530389"/>
              <a:ext cx="24146" cy="313381"/>
            </a:xfrm>
            <a:custGeom>
              <a:avLst/>
              <a:gdLst/>
              <a:ahLst/>
              <a:cxnLst/>
              <a:rect l="l" t="t" r="r" b="b"/>
              <a:pathLst>
                <a:path w="924" h="11992" extrusionOk="0">
                  <a:moveTo>
                    <a:pt x="1" y="1"/>
                  </a:moveTo>
                  <a:lnTo>
                    <a:pt x="1" y="11992"/>
                  </a:lnTo>
                  <a:lnTo>
                    <a:pt x="924" y="11992"/>
                  </a:lnTo>
                  <a:lnTo>
                    <a:pt x="924" y="1"/>
                  </a:ln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5" name="Google Shape;15985;p73"/>
            <p:cNvSpPr/>
            <p:nvPr/>
          </p:nvSpPr>
          <p:spPr>
            <a:xfrm>
              <a:off x="5838812" y="1530389"/>
              <a:ext cx="12073" cy="313381"/>
            </a:xfrm>
            <a:custGeom>
              <a:avLst/>
              <a:gdLst/>
              <a:ahLst/>
              <a:cxnLst/>
              <a:rect l="l" t="t" r="r" b="b"/>
              <a:pathLst>
                <a:path w="462" h="11992" extrusionOk="0">
                  <a:moveTo>
                    <a:pt x="0" y="1"/>
                  </a:moveTo>
                  <a:lnTo>
                    <a:pt x="0" y="11992"/>
                  </a:lnTo>
                  <a:lnTo>
                    <a:pt x="462" y="11992"/>
                  </a:lnTo>
                  <a:lnTo>
                    <a:pt x="462" y="1"/>
                  </a:lnTo>
                  <a:close/>
                </a:path>
              </a:pathLst>
            </a:custGeom>
            <a:solidFill>
              <a:srgbClr val="AA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6" name="Google Shape;15986;p73"/>
            <p:cNvSpPr/>
            <p:nvPr/>
          </p:nvSpPr>
          <p:spPr>
            <a:xfrm>
              <a:off x="5818951" y="1541443"/>
              <a:ext cx="39486" cy="17613"/>
            </a:xfrm>
            <a:custGeom>
              <a:avLst/>
              <a:gdLst/>
              <a:ahLst/>
              <a:cxnLst/>
              <a:rect l="l" t="t" r="r" b="b"/>
              <a:pathLst>
                <a:path w="1511" h="674" extrusionOk="0">
                  <a:moveTo>
                    <a:pt x="97" y="1"/>
                  </a:moveTo>
                  <a:cubicBezTo>
                    <a:pt x="49" y="1"/>
                    <a:pt x="1" y="49"/>
                    <a:pt x="1" y="97"/>
                  </a:cubicBezTo>
                  <a:lnTo>
                    <a:pt x="1" y="578"/>
                  </a:lnTo>
                  <a:cubicBezTo>
                    <a:pt x="1" y="635"/>
                    <a:pt x="49" y="674"/>
                    <a:pt x="97" y="674"/>
                  </a:cubicBezTo>
                  <a:lnTo>
                    <a:pt x="1414" y="674"/>
                  </a:lnTo>
                  <a:cubicBezTo>
                    <a:pt x="1472" y="674"/>
                    <a:pt x="1510" y="626"/>
                    <a:pt x="1510" y="578"/>
                  </a:cubicBezTo>
                  <a:lnTo>
                    <a:pt x="1510" y="97"/>
                  </a:lnTo>
                  <a:cubicBezTo>
                    <a:pt x="1510" y="4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7" name="Google Shape;15987;p73"/>
            <p:cNvSpPr/>
            <p:nvPr/>
          </p:nvSpPr>
          <p:spPr>
            <a:xfrm>
              <a:off x="5819447" y="1501251"/>
              <a:ext cx="38728" cy="40479"/>
            </a:xfrm>
            <a:custGeom>
              <a:avLst/>
              <a:gdLst/>
              <a:ahLst/>
              <a:cxnLst/>
              <a:rect l="l" t="t" r="r" b="b"/>
              <a:pathLst>
                <a:path w="1482" h="1549" extrusionOk="0">
                  <a:moveTo>
                    <a:pt x="30" y="0"/>
                  </a:moveTo>
                  <a:cubicBezTo>
                    <a:pt x="11" y="0"/>
                    <a:pt x="1" y="19"/>
                    <a:pt x="1" y="39"/>
                  </a:cubicBezTo>
                  <a:lnTo>
                    <a:pt x="241" y="1548"/>
                  </a:lnTo>
                  <a:lnTo>
                    <a:pt x="1232" y="1548"/>
                  </a:lnTo>
                  <a:lnTo>
                    <a:pt x="1472" y="39"/>
                  </a:lnTo>
                  <a:cubicBezTo>
                    <a:pt x="1482" y="19"/>
                    <a:pt x="1463" y="0"/>
                    <a:pt x="145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8" name="Google Shape;15988;p73"/>
            <p:cNvSpPr/>
            <p:nvPr/>
          </p:nvSpPr>
          <p:spPr>
            <a:xfrm>
              <a:off x="5818951" y="1780921"/>
              <a:ext cx="39486" cy="17378"/>
            </a:xfrm>
            <a:custGeom>
              <a:avLst/>
              <a:gdLst/>
              <a:ahLst/>
              <a:cxnLst/>
              <a:rect l="l" t="t" r="r" b="b"/>
              <a:pathLst>
                <a:path w="1511" h="665" extrusionOk="0">
                  <a:moveTo>
                    <a:pt x="97" y="1"/>
                  </a:moveTo>
                  <a:cubicBezTo>
                    <a:pt x="49" y="1"/>
                    <a:pt x="1" y="39"/>
                    <a:pt x="1" y="87"/>
                  </a:cubicBezTo>
                  <a:lnTo>
                    <a:pt x="1" y="568"/>
                  </a:lnTo>
                  <a:cubicBezTo>
                    <a:pt x="1" y="626"/>
                    <a:pt x="49" y="664"/>
                    <a:pt x="97" y="664"/>
                  </a:cubicBezTo>
                  <a:lnTo>
                    <a:pt x="1414" y="664"/>
                  </a:lnTo>
                  <a:cubicBezTo>
                    <a:pt x="1472" y="664"/>
                    <a:pt x="1510" y="626"/>
                    <a:pt x="1510" y="568"/>
                  </a:cubicBezTo>
                  <a:lnTo>
                    <a:pt x="1510" y="87"/>
                  </a:lnTo>
                  <a:cubicBezTo>
                    <a:pt x="1510" y="39"/>
                    <a:pt x="1472" y="1"/>
                    <a:pt x="141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9" name="Google Shape;15989;p73"/>
            <p:cNvSpPr/>
            <p:nvPr/>
          </p:nvSpPr>
          <p:spPr>
            <a:xfrm>
              <a:off x="5819447" y="1798508"/>
              <a:ext cx="38728" cy="40244"/>
            </a:xfrm>
            <a:custGeom>
              <a:avLst/>
              <a:gdLst/>
              <a:ahLst/>
              <a:cxnLst/>
              <a:rect l="l" t="t" r="r" b="b"/>
              <a:pathLst>
                <a:path w="1482" h="1540" extrusionOk="0">
                  <a:moveTo>
                    <a:pt x="241" y="1"/>
                  </a:moveTo>
                  <a:lnTo>
                    <a:pt x="1" y="1501"/>
                  </a:lnTo>
                  <a:cubicBezTo>
                    <a:pt x="1" y="1520"/>
                    <a:pt x="11" y="1539"/>
                    <a:pt x="30" y="1539"/>
                  </a:cubicBezTo>
                  <a:lnTo>
                    <a:pt x="1453" y="1539"/>
                  </a:lnTo>
                  <a:cubicBezTo>
                    <a:pt x="1463" y="1539"/>
                    <a:pt x="1482" y="1520"/>
                    <a:pt x="1472" y="1501"/>
                  </a:cubicBezTo>
                  <a:lnTo>
                    <a:pt x="1232" y="1"/>
                  </a:ln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0" name="Google Shape;15990;p73"/>
            <p:cNvSpPr/>
            <p:nvPr/>
          </p:nvSpPr>
          <p:spPr>
            <a:xfrm>
              <a:off x="5838812" y="1541704"/>
              <a:ext cx="19626" cy="17352"/>
            </a:xfrm>
            <a:custGeom>
              <a:avLst/>
              <a:gdLst/>
              <a:ahLst/>
              <a:cxnLst/>
              <a:rect l="l" t="t" r="r" b="b"/>
              <a:pathLst>
                <a:path w="751" h="664" extrusionOk="0">
                  <a:moveTo>
                    <a:pt x="0" y="0"/>
                  </a:moveTo>
                  <a:lnTo>
                    <a:pt x="0" y="664"/>
                  </a:lnTo>
                  <a:lnTo>
                    <a:pt x="654" y="664"/>
                  </a:lnTo>
                  <a:cubicBezTo>
                    <a:pt x="712" y="664"/>
                    <a:pt x="750" y="625"/>
                    <a:pt x="750" y="568"/>
                  </a:cubicBezTo>
                  <a:lnTo>
                    <a:pt x="750" y="87"/>
                  </a:lnTo>
                  <a:cubicBezTo>
                    <a:pt x="750" y="39"/>
                    <a:pt x="712" y="0"/>
                    <a:pt x="65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1" name="Google Shape;15991;p73"/>
            <p:cNvSpPr/>
            <p:nvPr/>
          </p:nvSpPr>
          <p:spPr>
            <a:xfrm>
              <a:off x="5838812" y="1780921"/>
              <a:ext cx="19626" cy="17613"/>
            </a:xfrm>
            <a:custGeom>
              <a:avLst/>
              <a:gdLst/>
              <a:ahLst/>
              <a:cxnLst/>
              <a:rect l="l" t="t" r="r" b="b"/>
              <a:pathLst>
                <a:path w="751" h="674" extrusionOk="0">
                  <a:moveTo>
                    <a:pt x="0" y="1"/>
                  </a:moveTo>
                  <a:lnTo>
                    <a:pt x="0" y="674"/>
                  </a:lnTo>
                  <a:lnTo>
                    <a:pt x="654" y="674"/>
                  </a:lnTo>
                  <a:cubicBezTo>
                    <a:pt x="712" y="674"/>
                    <a:pt x="750" y="626"/>
                    <a:pt x="750" y="578"/>
                  </a:cubicBezTo>
                  <a:lnTo>
                    <a:pt x="750" y="97"/>
                  </a:lnTo>
                  <a:cubicBezTo>
                    <a:pt x="750" y="39"/>
                    <a:pt x="712" y="1"/>
                    <a:pt x="65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2" name="Google Shape;15992;p73"/>
            <p:cNvSpPr/>
            <p:nvPr/>
          </p:nvSpPr>
          <p:spPr>
            <a:xfrm>
              <a:off x="5838812" y="1501251"/>
              <a:ext cx="19364" cy="40479"/>
            </a:xfrm>
            <a:custGeom>
              <a:avLst/>
              <a:gdLst/>
              <a:ahLst/>
              <a:cxnLst/>
              <a:rect l="l" t="t" r="r" b="b"/>
              <a:pathLst>
                <a:path w="741" h="1549" extrusionOk="0">
                  <a:moveTo>
                    <a:pt x="0" y="0"/>
                  </a:moveTo>
                  <a:lnTo>
                    <a:pt x="0" y="1548"/>
                  </a:lnTo>
                  <a:lnTo>
                    <a:pt x="491" y="1548"/>
                  </a:lnTo>
                  <a:lnTo>
                    <a:pt x="731" y="39"/>
                  </a:lnTo>
                  <a:cubicBezTo>
                    <a:pt x="741" y="19"/>
                    <a:pt x="731" y="0"/>
                    <a:pt x="71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3" name="Google Shape;15993;p73"/>
            <p:cNvSpPr/>
            <p:nvPr/>
          </p:nvSpPr>
          <p:spPr>
            <a:xfrm>
              <a:off x="5838812" y="1798508"/>
              <a:ext cx="19364" cy="40244"/>
            </a:xfrm>
            <a:custGeom>
              <a:avLst/>
              <a:gdLst/>
              <a:ahLst/>
              <a:cxnLst/>
              <a:rect l="l" t="t" r="r" b="b"/>
              <a:pathLst>
                <a:path w="741" h="1540" extrusionOk="0">
                  <a:moveTo>
                    <a:pt x="0" y="1"/>
                  </a:moveTo>
                  <a:lnTo>
                    <a:pt x="0" y="1539"/>
                  </a:lnTo>
                  <a:lnTo>
                    <a:pt x="712" y="1539"/>
                  </a:lnTo>
                  <a:cubicBezTo>
                    <a:pt x="731" y="1539"/>
                    <a:pt x="741" y="1520"/>
                    <a:pt x="731" y="1501"/>
                  </a:cubicBezTo>
                  <a:lnTo>
                    <a:pt x="491" y="1"/>
                  </a:ln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4" name="Google Shape;15994;p73"/>
            <p:cNvSpPr/>
            <p:nvPr/>
          </p:nvSpPr>
          <p:spPr>
            <a:xfrm>
              <a:off x="5801625" y="1837210"/>
              <a:ext cx="141246" cy="24669"/>
            </a:xfrm>
            <a:custGeom>
              <a:avLst/>
              <a:gdLst/>
              <a:ahLst/>
              <a:cxnLst/>
              <a:rect l="l" t="t" r="r" b="b"/>
              <a:pathLst>
                <a:path w="5405" h="944" extrusionOk="0">
                  <a:moveTo>
                    <a:pt x="250" y="1"/>
                  </a:moveTo>
                  <a:cubicBezTo>
                    <a:pt x="106" y="1"/>
                    <a:pt x="0" y="116"/>
                    <a:pt x="0" y="251"/>
                  </a:cubicBezTo>
                  <a:lnTo>
                    <a:pt x="0" y="693"/>
                  </a:lnTo>
                  <a:cubicBezTo>
                    <a:pt x="0" y="828"/>
                    <a:pt x="106" y="943"/>
                    <a:pt x="250" y="943"/>
                  </a:cubicBezTo>
                  <a:lnTo>
                    <a:pt x="5154" y="943"/>
                  </a:lnTo>
                  <a:cubicBezTo>
                    <a:pt x="5289" y="943"/>
                    <a:pt x="5404" y="828"/>
                    <a:pt x="5404" y="693"/>
                  </a:cubicBezTo>
                  <a:lnTo>
                    <a:pt x="5404" y="251"/>
                  </a:lnTo>
                  <a:cubicBezTo>
                    <a:pt x="5404" y="116"/>
                    <a:pt x="5289" y="1"/>
                    <a:pt x="5154"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5" name="Google Shape;15995;p73"/>
            <p:cNvSpPr/>
            <p:nvPr/>
          </p:nvSpPr>
          <p:spPr>
            <a:xfrm>
              <a:off x="5801625" y="1843743"/>
              <a:ext cx="141246" cy="18136"/>
            </a:xfrm>
            <a:custGeom>
              <a:avLst/>
              <a:gdLst/>
              <a:ahLst/>
              <a:cxnLst/>
              <a:rect l="l" t="t" r="r" b="b"/>
              <a:pathLst>
                <a:path w="5405" h="694" extrusionOk="0">
                  <a:moveTo>
                    <a:pt x="0" y="1"/>
                  </a:moveTo>
                  <a:lnTo>
                    <a:pt x="0" y="10"/>
                  </a:lnTo>
                  <a:lnTo>
                    <a:pt x="0" y="443"/>
                  </a:lnTo>
                  <a:cubicBezTo>
                    <a:pt x="0" y="578"/>
                    <a:pt x="116" y="693"/>
                    <a:pt x="250" y="693"/>
                  </a:cubicBezTo>
                  <a:lnTo>
                    <a:pt x="5154" y="693"/>
                  </a:lnTo>
                  <a:cubicBezTo>
                    <a:pt x="5289" y="693"/>
                    <a:pt x="5404" y="578"/>
                    <a:pt x="5404" y="443"/>
                  </a:cubicBezTo>
                  <a:lnTo>
                    <a:pt x="5404" y="10"/>
                  </a:lnTo>
                  <a:cubicBezTo>
                    <a:pt x="5404" y="10"/>
                    <a:pt x="5404" y="1"/>
                    <a:pt x="5404" y="1"/>
                  </a:cubicBezTo>
                  <a:cubicBezTo>
                    <a:pt x="5404" y="135"/>
                    <a:pt x="5289" y="241"/>
                    <a:pt x="5154" y="241"/>
                  </a:cubicBezTo>
                  <a:lnTo>
                    <a:pt x="250" y="241"/>
                  </a:lnTo>
                  <a:cubicBezTo>
                    <a:pt x="116" y="241"/>
                    <a:pt x="10" y="135"/>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96" name="Google Shape;15996;p73"/>
          <p:cNvGrpSpPr/>
          <p:nvPr/>
        </p:nvGrpSpPr>
        <p:grpSpPr>
          <a:xfrm>
            <a:off x="6641680" y="1981462"/>
            <a:ext cx="352083" cy="360864"/>
            <a:chOff x="6641680" y="1981462"/>
            <a:chExt cx="352083" cy="360864"/>
          </a:xfrm>
        </p:grpSpPr>
        <p:sp>
          <p:nvSpPr>
            <p:cNvPr id="15997" name="Google Shape;15997;p73"/>
            <p:cNvSpPr/>
            <p:nvPr/>
          </p:nvSpPr>
          <p:spPr>
            <a:xfrm>
              <a:off x="6641680" y="1981462"/>
              <a:ext cx="351848" cy="351587"/>
            </a:xfrm>
            <a:custGeom>
              <a:avLst/>
              <a:gdLst/>
              <a:ahLst/>
              <a:cxnLst/>
              <a:rect l="l" t="t" r="r" b="b"/>
              <a:pathLst>
                <a:path w="13464" h="13454" extrusionOk="0">
                  <a:moveTo>
                    <a:pt x="5222" y="0"/>
                  </a:moveTo>
                  <a:cubicBezTo>
                    <a:pt x="2337" y="0"/>
                    <a:pt x="1" y="2347"/>
                    <a:pt x="1" y="5231"/>
                  </a:cubicBezTo>
                  <a:lnTo>
                    <a:pt x="1" y="13232"/>
                  </a:lnTo>
                  <a:cubicBezTo>
                    <a:pt x="1" y="13357"/>
                    <a:pt x="97" y="13453"/>
                    <a:pt x="222" y="13453"/>
                  </a:cubicBezTo>
                  <a:lnTo>
                    <a:pt x="13242" y="13453"/>
                  </a:lnTo>
                  <a:cubicBezTo>
                    <a:pt x="13367" y="13453"/>
                    <a:pt x="13463" y="13357"/>
                    <a:pt x="13463" y="13232"/>
                  </a:cubicBezTo>
                  <a:lnTo>
                    <a:pt x="13463" y="9155"/>
                  </a:lnTo>
                  <a:cubicBezTo>
                    <a:pt x="13463" y="8385"/>
                    <a:pt x="12838" y="7770"/>
                    <a:pt x="12078" y="7770"/>
                  </a:cubicBezTo>
                  <a:lnTo>
                    <a:pt x="11838" y="7770"/>
                  </a:lnTo>
                  <a:cubicBezTo>
                    <a:pt x="11069" y="7760"/>
                    <a:pt x="10453" y="7145"/>
                    <a:pt x="10453" y="6376"/>
                  </a:cubicBezTo>
                  <a:lnTo>
                    <a:pt x="10453" y="5231"/>
                  </a:lnTo>
                  <a:cubicBezTo>
                    <a:pt x="10453" y="2347"/>
                    <a:pt x="8107" y="0"/>
                    <a:pt x="5222" y="0"/>
                  </a:cubicBez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8" name="Google Shape;15998;p73"/>
            <p:cNvSpPr/>
            <p:nvPr/>
          </p:nvSpPr>
          <p:spPr>
            <a:xfrm>
              <a:off x="6759041" y="1981462"/>
              <a:ext cx="234722" cy="351587"/>
            </a:xfrm>
            <a:custGeom>
              <a:avLst/>
              <a:gdLst/>
              <a:ahLst/>
              <a:cxnLst/>
              <a:rect l="l" t="t" r="r" b="b"/>
              <a:pathLst>
                <a:path w="8982" h="13454" extrusionOk="0">
                  <a:moveTo>
                    <a:pt x="731" y="0"/>
                  </a:moveTo>
                  <a:cubicBezTo>
                    <a:pt x="491" y="0"/>
                    <a:pt x="241" y="20"/>
                    <a:pt x="0" y="58"/>
                  </a:cubicBezTo>
                  <a:cubicBezTo>
                    <a:pt x="2577" y="414"/>
                    <a:pt x="4501" y="2625"/>
                    <a:pt x="4501" y="5222"/>
                  </a:cubicBezTo>
                  <a:lnTo>
                    <a:pt x="4501" y="7732"/>
                  </a:lnTo>
                  <a:cubicBezTo>
                    <a:pt x="4501" y="8357"/>
                    <a:pt x="5010" y="8876"/>
                    <a:pt x="5645" y="8876"/>
                  </a:cubicBezTo>
                  <a:lnTo>
                    <a:pt x="6385" y="8876"/>
                  </a:lnTo>
                  <a:cubicBezTo>
                    <a:pt x="7010" y="8876"/>
                    <a:pt x="7530" y="9386"/>
                    <a:pt x="7530" y="10020"/>
                  </a:cubicBezTo>
                  <a:lnTo>
                    <a:pt x="7530" y="13222"/>
                  </a:lnTo>
                  <a:cubicBezTo>
                    <a:pt x="7530" y="13347"/>
                    <a:pt x="7424" y="13453"/>
                    <a:pt x="7299" y="13453"/>
                  </a:cubicBezTo>
                  <a:lnTo>
                    <a:pt x="8751" y="13453"/>
                  </a:lnTo>
                  <a:cubicBezTo>
                    <a:pt x="8876" y="13453"/>
                    <a:pt x="8982" y="13347"/>
                    <a:pt x="8982" y="13222"/>
                  </a:cubicBezTo>
                  <a:lnTo>
                    <a:pt x="8982" y="9155"/>
                  </a:lnTo>
                  <a:cubicBezTo>
                    <a:pt x="8982" y="8391"/>
                    <a:pt x="8366" y="7770"/>
                    <a:pt x="7605" y="7770"/>
                  </a:cubicBezTo>
                  <a:cubicBezTo>
                    <a:pt x="7599" y="7770"/>
                    <a:pt x="7593" y="7770"/>
                    <a:pt x="7587" y="7770"/>
                  </a:cubicBezTo>
                  <a:lnTo>
                    <a:pt x="7347" y="7770"/>
                  </a:lnTo>
                  <a:cubicBezTo>
                    <a:pt x="6578" y="7770"/>
                    <a:pt x="5953" y="7145"/>
                    <a:pt x="5953" y="6376"/>
                  </a:cubicBezTo>
                  <a:lnTo>
                    <a:pt x="5953" y="5231"/>
                  </a:lnTo>
                  <a:cubicBezTo>
                    <a:pt x="5953" y="2347"/>
                    <a:pt x="3616" y="10"/>
                    <a:pt x="73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9" name="Google Shape;15999;p73"/>
            <p:cNvSpPr/>
            <p:nvPr/>
          </p:nvSpPr>
          <p:spPr>
            <a:xfrm>
              <a:off x="6641680" y="2266410"/>
              <a:ext cx="352083" cy="66873"/>
            </a:xfrm>
            <a:custGeom>
              <a:avLst/>
              <a:gdLst/>
              <a:ahLst/>
              <a:cxnLst/>
              <a:rect l="l" t="t" r="r" b="b"/>
              <a:pathLst>
                <a:path w="13473" h="2559" extrusionOk="0">
                  <a:moveTo>
                    <a:pt x="1" y="1"/>
                  </a:moveTo>
                  <a:lnTo>
                    <a:pt x="1" y="2318"/>
                  </a:lnTo>
                  <a:cubicBezTo>
                    <a:pt x="1" y="2443"/>
                    <a:pt x="106" y="2549"/>
                    <a:pt x="231" y="2559"/>
                  </a:cubicBezTo>
                  <a:lnTo>
                    <a:pt x="13232" y="2559"/>
                  </a:lnTo>
                  <a:cubicBezTo>
                    <a:pt x="13367" y="2549"/>
                    <a:pt x="13463" y="2443"/>
                    <a:pt x="13473" y="2318"/>
                  </a:cubicBez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0" name="Google Shape;16000;p73"/>
            <p:cNvSpPr/>
            <p:nvPr/>
          </p:nvSpPr>
          <p:spPr>
            <a:xfrm>
              <a:off x="6641680" y="2266410"/>
              <a:ext cx="34469" cy="75915"/>
            </a:xfrm>
            <a:custGeom>
              <a:avLst/>
              <a:gdLst/>
              <a:ahLst/>
              <a:cxnLst/>
              <a:rect l="l" t="t" r="r" b="b"/>
              <a:pathLst>
                <a:path w="1319" h="2905" extrusionOk="0">
                  <a:moveTo>
                    <a:pt x="1" y="1"/>
                  </a:moveTo>
                  <a:lnTo>
                    <a:pt x="1" y="2665"/>
                  </a:lnTo>
                  <a:cubicBezTo>
                    <a:pt x="1" y="2790"/>
                    <a:pt x="106" y="2895"/>
                    <a:pt x="231" y="2905"/>
                  </a:cubicBezTo>
                  <a:lnTo>
                    <a:pt x="1318" y="2905"/>
                  </a:ln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1" name="Google Shape;16001;p73"/>
            <p:cNvSpPr/>
            <p:nvPr/>
          </p:nvSpPr>
          <p:spPr>
            <a:xfrm>
              <a:off x="6659032" y="2266410"/>
              <a:ext cx="17117" cy="75680"/>
            </a:xfrm>
            <a:custGeom>
              <a:avLst/>
              <a:gdLst/>
              <a:ahLst/>
              <a:cxnLst/>
              <a:rect l="l" t="t" r="r" b="b"/>
              <a:pathLst>
                <a:path w="655" h="2896" extrusionOk="0">
                  <a:moveTo>
                    <a:pt x="0" y="1"/>
                  </a:moveTo>
                  <a:lnTo>
                    <a:pt x="0" y="2895"/>
                  </a:lnTo>
                  <a:lnTo>
                    <a:pt x="654" y="2895"/>
                  </a:lnTo>
                  <a:lnTo>
                    <a:pt x="654"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2" name="Google Shape;16002;p73"/>
            <p:cNvSpPr/>
            <p:nvPr/>
          </p:nvSpPr>
          <p:spPr>
            <a:xfrm>
              <a:off x="6959060" y="2266410"/>
              <a:ext cx="34469" cy="75680"/>
            </a:xfrm>
            <a:custGeom>
              <a:avLst/>
              <a:gdLst/>
              <a:ahLst/>
              <a:cxnLst/>
              <a:rect l="l" t="t" r="r" b="b"/>
              <a:pathLst>
                <a:path w="1319" h="2896" extrusionOk="0">
                  <a:moveTo>
                    <a:pt x="1" y="1"/>
                  </a:moveTo>
                  <a:lnTo>
                    <a:pt x="1" y="2895"/>
                  </a:lnTo>
                  <a:lnTo>
                    <a:pt x="1087" y="2895"/>
                  </a:lnTo>
                  <a:cubicBezTo>
                    <a:pt x="1212" y="2895"/>
                    <a:pt x="1318" y="2790"/>
                    <a:pt x="1318" y="2665"/>
                  </a:cubicBezTo>
                  <a:lnTo>
                    <a:pt x="13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3" name="Google Shape;16003;p73"/>
            <p:cNvSpPr/>
            <p:nvPr/>
          </p:nvSpPr>
          <p:spPr>
            <a:xfrm>
              <a:off x="6970375" y="2266410"/>
              <a:ext cx="23389" cy="75915"/>
            </a:xfrm>
            <a:custGeom>
              <a:avLst/>
              <a:gdLst/>
              <a:ahLst/>
              <a:cxnLst/>
              <a:rect l="l" t="t" r="r" b="b"/>
              <a:pathLst>
                <a:path w="895" h="2905" extrusionOk="0">
                  <a:moveTo>
                    <a:pt x="231" y="1"/>
                  </a:moveTo>
                  <a:lnTo>
                    <a:pt x="231" y="2665"/>
                  </a:lnTo>
                  <a:cubicBezTo>
                    <a:pt x="231" y="2790"/>
                    <a:pt x="125" y="2895"/>
                    <a:pt x="0" y="2905"/>
                  </a:cubicBezTo>
                  <a:lnTo>
                    <a:pt x="654" y="2905"/>
                  </a:lnTo>
                  <a:cubicBezTo>
                    <a:pt x="779" y="2895"/>
                    <a:pt x="885" y="2790"/>
                    <a:pt x="895" y="2665"/>
                  </a:cubicBezTo>
                  <a:lnTo>
                    <a:pt x="895"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4" name="Google Shape;16004;p73"/>
            <p:cNvSpPr/>
            <p:nvPr/>
          </p:nvSpPr>
          <p:spPr>
            <a:xfrm>
              <a:off x="6676123"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5" name="Google Shape;16005;p73"/>
            <p:cNvSpPr/>
            <p:nvPr/>
          </p:nvSpPr>
          <p:spPr>
            <a:xfrm>
              <a:off x="670450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6" name="Google Shape;16006;p73"/>
            <p:cNvSpPr/>
            <p:nvPr/>
          </p:nvSpPr>
          <p:spPr>
            <a:xfrm>
              <a:off x="673264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7" name="Google Shape;16007;p73"/>
            <p:cNvSpPr/>
            <p:nvPr/>
          </p:nvSpPr>
          <p:spPr>
            <a:xfrm>
              <a:off x="6761054"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8" name="Google Shape;16008;p73"/>
            <p:cNvSpPr/>
            <p:nvPr/>
          </p:nvSpPr>
          <p:spPr>
            <a:xfrm>
              <a:off x="6789433"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9" name="Google Shape;16009;p73"/>
            <p:cNvSpPr/>
            <p:nvPr/>
          </p:nvSpPr>
          <p:spPr>
            <a:xfrm>
              <a:off x="6817578" y="2259146"/>
              <a:ext cx="28432" cy="73903"/>
            </a:xfrm>
            <a:custGeom>
              <a:avLst/>
              <a:gdLst/>
              <a:ahLst/>
              <a:cxnLst/>
              <a:rect l="l" t="t" r="r" b="b"/>
              <a:pathLst>
                <a:path w="1088" h="2828" extrusionOk="0">
                  <a:moveTo>
                    <a:pt x="1" y="0"/>
                  </a:moveTo>
                  <a:lnTo>
                    <a:pt x="1"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0" name="Google Shape;16010;p73"/>
            <p:cNvSpPr/>
            <p:nvPr/>
          </p:nvSpPr>
          <p:spPr>
            <a:xfrm>
              <a:off x="6845984" y="2259146"/>
              <a:ext cx="28171" cy="73903"/>
            </a:xfrm>
            <a:custGeom>
              <a:avLst/>
              <a:gdLst/>
              <a:ahLst/>
              <a:cxnLst/>
              <a:rect l="l" t="t" r="r" b="b"/>
              <a:pathLst>
                <a:path w="1078" h="2828" extrusionOk="0">
                  <a:moveTo>
                    <a:pt x="0" y="0"/>
                  </a:moveTo>
                  <a:lnTo>
                    <a:pt x="0" y="2827"/>
                  </a:lnTo>
                  <a:lnTo>
                    <a:pt x="1077" y="2827"/>
                  </a:lnTo>
                  <a:lnTo>
                    <a:pt x="107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1" name="Google Shape;16011;p73"/>
            <p:cNvSpPr/>
            <p:nvPr/>
          </p:nvSpPr>
          <p:spPr>
            <a:xfrm>
              <a:off x="6874129" y="2259146"/>
              <a:ext cx="28432" cy="73903"/>
            </a:xfrm>
            <a:custGeom>
              <a:avLst/>
              <a:gdLst/>
              <a:ahLst/>
              <a:cxnLst/>
              <a:rect l="l" t="t" r="r" b="b"/>
              <a:pathLst>
                <a:path w="1088" h="2828" extrusionOk="0">
                  <a:moveTo>
                    <a:pt x="0" y="0"/>
                  </a:moveTo>
                  <a:lnTo>
                    <a:pt x="0" y="2827"/>
                  </a:lnTo>
                  <a:lnTo>
                    <a:pt x="1087" y="2827"/>
                  </a:lnTo>
                  <a:lnTo>
                    <a:pt x="1087"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2" name="Google Shape;16012;p73"/>
            <p:cNvSpPr/>
            <p:nvPr/>
          </p:nvSpPr>
          <p:spPr>
            <a:xfrm>
              <a:off x="6902535" y="2259146"/>
              <a:ext cx="28406" cy="73903"/>
            </a:xfrm>
            <a:custGeom>
              <a:avLst/>
              <a:gdLst/>
              <a:ahLst/>
              <a:cxnLst/>
              <a:rect l="l" t="t" r="r" b="b"/>
              <a:pathLst>
                <a:path w="1087" h="2828" extrusionOk="0">
                  <a:moveTo>
                    <a:pt x="0" y="0"/>
                  </a:moveTo>
                  <a:lnTo>
                    <a:pt x="0" y="2827"/>
                  </a:lnTo>
                  <a:lnTo>
                    <a:pt x="1087" y="2827"/>
                  </a:lnTo>
                  <a:lnTo>
                    <a:pt x="1087" y="0"/>
                  </a:lnTo>
                  <a:close/>
                </a:path>
              </a:pathLst>
            </a:custGeom>
            <a:solidFill>
              <a:srgbClr val="DDE4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3" name="Google Shape;16013;p73"/>
            <p:cNvSpPr/>
            <p:nvPr/>
          </p:nvSpPr>
          <p:spPr>
            <a:xfrm>
              <a:off x="6930915" y="2259146"/>
              <a:ext cx="28171" cy="73903"/>
            </a:xfrm>
            <a:custGeom>
              <a:avLst/>
              <a:gdLst/>
              <a:ahLst/>
              <a:cxnLst/>
              <a:rect l="l" t="t" r="r" b="b"/>
              <a:pathLst>
                <a:path w="1078" h="2828" extrusionOk="0">
                  <a:moveTo>
                    <a:pt x="1" y="0"/>
                  </a:moveTo>
                  <a:lnTo>
                    <a:pt x="1" y="2827"/>
                  </a:lnTo>
                  <a:lnTo>
                    <a:pt x="1078" y="2827"/>
                  </a:lnTo>
                  <a:lnTo>
                    <a:pt x="1078" y="0"/>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4" name="Google Shape;16014;p73"/>
            <p:cNvSpPr/>
            <p:nvPr/>
          </p:nvSpPr>
          <p:spPr>
            <a:xfrm>
              <a:off x="6694207"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5" name="Google Shape;16015;p73"/>
            <p:cNvSpPr/>
            <p:nvPr/>
          </p:nvSpPr>
          <p:spPr>
            <a:xfrm>
              <a:off x="6699224" y="2259146"/>
              <a:ext cx="15601" cy="39068"/>
            </a:xfrm>
            <a:custGeom>
              <a:avLst/>
              <a:gdLst/>
              <a:ahLst/>
              <a:cxnLst/>
              <a:rect l="l" t="t" r="r" b="b"/>
              <a:pathLst>
                <a:path w="597" h="1495" extrusionOk="0">
                  <a:moveTo>
                    <a:pt x="203" y="0"/>
                  </a:moveTo>
                  <a:lnTo>
                    <a:pt x="203" y="1164"/>
                  </a:lnTo>
                  <a:cubicBezTo>
                    <a:pt x="203" y="1298"/>
                    <a:pt x="126" y="1414"/>
                    <a:pt x="1" y="1471"/>
                  </a:cubicBezTo>
                  <a:cubicBezTo>
                    <a:pt x="36" y="1485"/>
                    <a:pt x="66" y="1494"/>
                    <a:pt x="98" y="1494"/>
                  </a:cubicBezTo>
                  <a:cubicBezTo>
                    <a:pt x="110" y="1494"/>
                    <a:pt x="122" y="1493"/>
                    <a:pt x="135" y="1490"/>
                  </a:cubicBezTo>
                  <a:lnTo>
                    <a:pt x="270" y="1490"/>
                  </a:lnTo>
                  <a:cubicBezTo>
                    <a:pt x="45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6" name="Google Shape;16016;p73"/>
            <p:cNvSpPr/>
            <p:nvPr/>
          </p:nvSpPr>
          <p:spPr>
            <a:xfrm>
              <a:off x="6750757" y="2259146"/>
              <a:ext cx="20619" cy="38964"/>
            </a:xfrm>
            <a:custGeom>
              <a:avLst/>
              <a:gdLst/>
              <a:ahLst/>
              <a:cxnLst/>
              <a:rect l="l" t="t" r="r" b="b"/>
              <a:pathLst>
                <a:path w="789" h="1491" extrusionOk="0">
                  <a:moveTo>
                    <a:pt x="0" y="0"/>
                  </a:moveTo>
                  <a:lnTo>
                    <a:pt x="0" y="1164"/>
                  </a:lnTo>
                  <a:cubicBezTo>
                    <a:pt x="0" y="1346"/>
                    <a:pt x="144" y="1490"/>
                    <a:pt x="327" y="1490"/>
                  </a:cubicBezTo>
                  <a:lnTo>
                    <a:pt x="462" y="1490"/>
                  </a:lnTo>
                  <a:cubicBezTo>
                    <a:pt x="467" y="1491"/>
                    <a:pt x="472"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7" name="Google Shape;16017;p73"/>
            <p:cNvSpPr/>
            <p:nvPr/>
          </p:nvSpPr>
          <p:spPr>
            <a:xfrm>
              <a:off x="6807282" y="2259146"/>
              <a:ext cx="20645" cy="38964"/>
            </a:xfrm>
            <a:custGeom>
              <a:avLst/>
              <a:gdLst/>
              <a:ahLst/>
              <a:cxnLst/>
              <a:rect l="l" t="t" r="r" b="b"/>
              <a:pathLst>
                <a:path w="790" h="1491" extrusionOk="0">
                  <a:moveTo>
                    <a:pt x="1" y="0"/>
                  </a:moveTo>
                  <a:lnTo>
                    <a:pt x="1" y="1164"/>
                  </a:lnTo>
                  <a:cubicBezTo>
                    <a:pt x="1" y="1346"/>
                    <a:pt x="145" y="1490"/>
                    <a:pt x="328" y="1490"/>
                  </a:cubicBezTo>
                  <a:lnTo>
                    <a:pt x="462" y="1490"/>
                  </a:lnTo>
                  <a:cubicBezTo>
                    <a:pt x="468" y="1491"/>
                    <a:pt x="473" y="1491"/>
                    <a:pt x="478" y="1491"/>
                  </a:cubicBezTo>
                  <a:cubicBezTo>
                    <a:pt x="653"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8" name="Google Shape;16018;p73"/>
            <p:cNvSpPr/>
            <p:nvPr/>
          </p:nvSpPr>
          <p:spPr>
            <a:xfrm>
              <a:off x="6863833" y="2259146"/>
              <a:ext cx="20619" cy="38964"/>
            </a:xfrm>
            <a:custGeom>
              <a:avLst/>
              <a:gdLst/>
              <a:ahLst/>
              <a:cxnLst/>
              <a:rect l="l" t="t" r="r" b="b"/>
              <a:pathLst>
                <a:path w="789" h="1491" extrusionOk="0">
                  <a:moveTo>
                    <a:pt x="0" y="0"/>
                  </a:moveTo>
                  <a:lnTo>
                    <a:pt x="0" y="1164"/>
                  </a:lnTo>
                  <a:cubicBezTo>
                    <a:pt x="0" y="1346"/>
                    <a:pt x="154" y="1490"/>
                    <a:pt x="327" y="1490"/>
                  </a:cubicBezTo>
                  <a:lnTo>
                    <a:pt x="462" y="1490"/>
                  </a:lnTo>
                  <a:cubicBezTo>
                    <a:pt x="644" y="1490"/>
                    <a:pt x="789" y="1346"/>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9" name="Google Shape;16019;p73"/>
            <p:cNvSpPr/>
            <p:nvPr/>
          </p:nvSpPr>
          <p:spPr>
            <a:xfrm>
              <a:off x="6920619" y="2259146"/>
              <a:ext cx="20619" cy="38964"/>
            </a:xfrm>
            <a:custGeom>
              <a:avLst/>
              <a:gdLst/>
              <a:ahLst/>
              <a:cxnLst/>
              <a:rect l="l" t="t" r="r" b="b"/>
              <a:pathLst>
                <a:path w="789" h="1491" extrusionOk="0">
                  <a:moveTo>
                    <a:pt x="0" y="0"/>
                  </a:moveTo>
                  <a:lnTo>
                    <a:pt x="0" y="1164"/>
                  </a:lnTo>
                  <a:cubicBezTo>
                    <a:pt x="0" y="1346"/>
                    <a:pt x="145" y="1490"/>
                    <a:pt x="327" y="1490"/>
                  </a:cubicBezTo>
                  <a:lnTo>
                    <a:pt x="462" y="1490"/>
                  </a:lnTo>
                  <a:cubicBezTo>
                    <a:pt x="467" y="1491"/>
                    <a:pt x="472" y="1491"/>
                    <a:pt x="477" y="1491"/>
                  </a:cubicBezTo>
                  <a:cubicBezTo>
                    <a:pt x="644" y="1491"/>
                    <a:pt x="789" y="1341"/>
                    <a:pt x="789" y="1164"/>
                  </a:cubicBezTo>
                  <a:lnTo>
                    <a:pt x="789" y="0"/>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0" name="Google Shape;16020;p73"/>
            <p:cNvSpPr/>
            <p:nvPr/>
          </p:nvSpPr>
          <p:spPr>
            <a:xfrm>
              <a:off x="6755775" y="2259146"/>
              <a:ext cx="15601" cy="39068"/>
            </a:xfrm>
            <a:custGeom>
              <a:avLst/>
              <a:gdLst/>
              <a:ahLst/>
              <a:cxnLst/>
              <a:rect l="l" t="t" r="r" b="b"/>
              <a:pathLst>
                <a:path w="597" h="1495" extrusionOk="0">
                  <a:moveTo>
                    <a:pt x="202" y="0"/>
                  </a:moveTo>
                  <a:lnTo>
                    <a:pt x="202" y="1164"/>
                  </a:lnTo>
                  <a:cubicBezTo>
                    <a:pt x="202" y="1298"/>
                    <a:pt x="125" y="1414"/>
                    <a:pt x="0" y="1471"/>
                  </a:cubicBezTo>
                  <a:cubicBezTo>
                    <a:pt x="36" y="1485"/>
                    <a:pt x="66" y="1494"/>
                    <a:pt x="98" y="1494"/>
                  </a:cubicBezTo>
                  <a:cubicBezTo>
                    <a:pt x="110" y="1494"/>
                    <a:pt x="122" y="1493"/>
                    <a:pt x="135" y="1490"/>
                  </a:cubicBezTo>
                  <a:lnTo>
                    <a:pt x="270" y="1490"/>
                  </a:lnTo>
                  <a:cubicBezTo>
                    <a:pt x="452"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1" name="Google Shape;16021;p73"/>
            <p:cNvSpPr/>
            <p:nvPr/>
          </p:nvSpPr>
          <p:spPr>
            <a:xfrm>
              <a:off x="6812561" y="2259146"/>
              <a:ext cx="15366" cy="39068"/>
            </a:xfrm>
            <a:custGeom>
              <a:avLst/>
              <a:gdLst/>
              <a:ahLst/>
              <a:cxnLst/>
              <a:rect l="l" t="t" r="r" b="b"/>
              <a:pathLst>
                <a:path w="588" h="1495" extrusionOk="0">
                  <a:moveTo>
                    <a:pt x="193" y="0"/>
                  </a:moveTo>
                  <a:lnTo>
                    <a:pt x="193" y="1164"/>
                  </a:lnTo>
                  <a:cubicBezTo>
                    <a:pt x="193" y="1298"/>
                    <a:pt x="116" y="1414"/>
                    <a:pt x="1" y="1471"/>
                  </a:cubicBezTo>
                  <a:cubicBezTo>
                    <a:pt x="29" y="1485"/>
                    <a:pt x="57" y="1494"/>
                    <a:pt x="89" y="1494"/>
                  </a:cubicBezTo>
                  <a:cubicBezTo>
                    <a:pt x="100" y="1494"/>
                    <a:pt x="113" y="1493"/>
                    <a:pt x="126" y="1490"/>
                  </a:cubicBezTo>
                  <a:lnTo>
                    <a:pt x="260" y="1490"/>
                  </a:lnTo>
                  <a:cubicBezTo>
                    <a:pt x="266" y="1491"/>
                    <a:pt x="271" y="1491"/>
                    <a:pt x="276" y="1491"/>
                  </a:cubicBezTo>
                  <a:cubicBezTo>
                    <a:pt x="451" y="1491"/>
                    <a:pt x="587" y="1341"/>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2" name="Google Shape;16022;p73"/>
            <p:cNvSpPr/>
            <p:nvPr/>
          </p:nvSpPr>
          <p:spPr>
            <a:xfrm>
              <a:off x="6869111" y="2259146"/>
              <a:ext cx="15340" cy="39068"/>
            </a:xfrm>
            <a:custGeom>
              <a:avLst/>
              <a:gdLst/>
              <a:ahLst/>
              <a:cxnLst/>
              <a:rect l="l" t="t" r="r" b="b"/>
              <a:pathLst>
                <a:path w="587" h="1495" extrusionOk="0">
                  <a:moveTo>
                    <a:pt x="192" y="0"/>
                  </a:moveTo>
                  <a:lnTo>
                    <a:pt x="192" y="1164"/>
                  </a:lnTo>
                  <a:cubicBezTo>
                    <a:pt x="192" y="1298"/>
                    <a:pt x="116" y="1414"/>
                    <a:pt x="0" y="1471"/>
                  </a:cubicBezTo>
                  <a:cubicBezTo>
                    <a:pt x="28" y="1485"/>
                    <a:pt x="62" y="1494"/>
                    <a:pt x="93" y="1494"/>
                  </a:cubicBezTo>
                  <a:cubicBezTo>
                    <a:pt x="104" y="1494"/>
                    <a:pt x="115" y="1493"/>
                    <a:pt x="125" y="1490"/>
                  </a:cubicBezTo>
                  <a:lnTo>
                    <a:pt x="260" y="1490"/>
                  </a:lnTo>
                  <a:cubicBezTo>
                    <a:pt x="442" y="1490"/>
                    <a:pt x="587" y="1346"/>
                    <a:pt x="587" y="1164"/>
                  </a:cubicBezTo>
                  <a:lnTo>
                    <a:pt x="58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3" name="Google Shape;16023;p73"/>
            <p:cNvSpPr/>
            <p:nvPr/>
          </p:nvSpPr>
          <p:spPr>
            <a:xfrm>
              <a:off x="6925636" y="2259146"/>
              <a:ext cx="15601" cy="39068"/>
            </a:xfrm>
            <a:custGeom>
              <a:avLst/>
              <a:gdLst/>
              <a:ahLst/>
              <a:cxnLst/>
              <a:rect l="l" t="t" r="r" b="b"/>
              <a:pathLst>
                <a:path w="597" h="1495" extrusionOk="0">
                  <a:moveTo>
                    <a:pt x="203" y="0"/>
                  </a:moveTo>
                  <a:lnTo>
                    <a:pt x="203" y="1164"/>
                  </a:lnTo>
                  <a:cubicBezTo>
                    <a:pt x="203" y="1298"/>
                    <a:pt x="126" y="1414"/>
                    <a:pt x="1" y="1471"/>
                  </a:cubicBezTo>
                  <a:cubicBezTo>
                    <a:pt x="29" y="1485"/>
                    <a:pt x="62" y="1494"/>
                    <a:pt x="97" y="1494"/>
                  </a:cubicBezTo>
                  <a:cubicBezTo>
                    <a:pt x="110" y="1494"/>
                    <a:pt x="123" y="1493"/>
                    <a:pt x="135" y="1490"/>
                  </a:cubicBezTo>
                  <a:lnTo>
                    <a:pt x="270" y="1490"/>
                  </a:lnTo>
                  <a:cubicBezTo>
                    <a:pt x="443" y="1490"/>
                    <a:pt x="597" y="1346"/>
                    <a:pt x="597" y="1164"/>
                  </a:cubicBezTo>
                  <a:lnTo>
                    <a:pt x="597"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4" name="Google Shape;16024;p73"/>
            <p:cNvSpPr/>
            <p:nvPr/>
          </p:nvSpPr>
          <p:spPr>
            <a:xfrm>
              <a:off x="6641680" y="2239781"/>
              <a:ext cx="352083" cy="26655"/>
            </a:xfrm>
            <a:custGeom>
              <a:avLst/>
              <a:gdLst/>
              <a:ahLst/>
              <a:cxnLst/>
              <a:rect l="l" t="t" r="r" b="b"/>
              <a:pathLst>
                <a:path w="13473" h="1020" extrusionOk="0">
                  <a:moveTo>
                    <a:pt x="1" y="1"/>
                  </a:moveTo>
                  <a:lnTo>
                    <a:pt x="1" y="1020"/>
                  </a:lnTo>
                  <a:lnTo>
                    <a:pt x="13473" y="1020"/>
                  </a:lnTo>
                  <a:lnTo>
                    <a:pt x="1347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25" name="Google Shape;16025;p73"/>
          <p:cNvGrpSpPr/>
          <p:nvPr/>
        </p:nvGrpSpPr>
        <p:grpSpPr>
          <a:xfrm>
            <a:off x="7205332" y="1501251"/>
            <a:ext cx="198032" cy="360629"/>
            <a:chOff x="7205332" y="1501251"/>
            <a:chExt cx="198032" cy="360629"/>
          </a:xfrm>
        </p:grpSpPr>
        <p:sp>
          <p:nvSpPr>
            <p:cNvPr id="16026" name="Google Shape;16026;p73"/>
            <p:cNvSpPr/>
            <p:nvPr/>
          </p:nvSpPr>
          <p:spPr>
            <a:xfrm>
              <a:off x="7237005" y="1701766"/>
              <a:ext cx="38467" cy="10845"/>
            </a:xfrm>
            <a:custGeom>
              <a:avLst/>
              <a:gdLst/>
              <a:ahLst/>
              <a:cxnLst/>
              <a:rect l="l" t="t" r="r" b="b"/>
              <a:pathLst>
                <a:path w="1472" h="415" extrusionOk="0">
                  <a:moveTo>
                    <a:pt x="0" y="1"/>
                  </a:moveTo>
                  <a:lnTo>
                    <a:pt x="0" y="414"/>
                  </a:lnTo>
                  <a:lnTo>
                    <a:pt x="1192" y="414"/>
                  </a:lnTo>
                  <a:cubicBezTo>
                    <a:pt x="1471" y="41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7" name="Google Shape;16027;p73"/>
            <p:cNvSpPr/>
            <p:nvPr/>
          </p:nvSpPr>
          <p:spPr>
            <a:xfrm>
              <a:off x="7231465" y="1688778"/>
              <a:ext cx="11080" cy="36821"/>
            </a:xfrm>
            <a:custGeom>
              <a:avLst/>
              <a:gdLst/>
              <a:ahLst/>
              <a:cxnLst/>
              <a:rect l="l" t="t" r="r" b="b"/>
              <a:pathLst>
                <a:path w="424" h="1409" extrusionOk="0">
                  <a:moveTo>
                    <a:pt x="212" y="0"/>
                  </a:moveTo>
                  <a:cubicBezTo>
                    <a:pt x="106" y="0"/>
                    <a:pt x="0" y="70"/>
                    <a:pt x="0" y="209"/>
                  </a:cubicBezTo>
                  <a:lnTo>
                    <a:pt x="0" y="1200"/>
                  </a:lnTo>
                  <a:cubicBezTo>
                    <a:pt x="0" y="1339"/>
                    <a:pt x="106" y="1409"/>
                    <a:pt x="212" y="1409"/>
                  </a:cubicBezTo>
                  <a:cubicBezTo>
                    <a:pt x="318" y="1409"/>
                    <a:pt x="424" y="1339"/>
                    <a:pt x="424" y="1200"/>
                  </a:cubicBezTo>
                  <a:lnTo>
                    <a:pt x="424" y="91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8" name="Google Shape;16028;p73"/>
            <p:cNvSpPr/>
            <p:nvPr/>
          </p:nvSpPr>
          <p:spPr>
            <a:xfrm>
              <a:off x="7237005" y="1753273"/>
              <a:ext cx="38467" cy="10845"/>
            </a:xfrm>
            <a:custGeom>
              <a:avLst/>
              <a:gdLst/>
              <a:ahLst/>
              <a:cxnLst/>
              <a:rect l="l" t="t" r="r" b="b"/>
              <a:pathLst>
                <a:path w="1472" h="415" extrusionOk="0">
                  <a:moveTo>
                    <a:pt x="0" y="1"/>
                  </a:moveTo>
                  <a:lnTo>
                    <a:pt x="0" y="414"/>
                  </a:lnTo>
                  <a:lnTo>
                    <a:pt x="1192" y="414"/>
                  </a:lnTo>
                  <a:cubicBezTo>
                    <a:pt x="1196" y="415"/>
                    <a:pt x="1199" y="415"/>
                    <a:pt x="1202" y="415"/>
                  </a:cubicBezTo>
                  <a:cubicBezTo>
                    <a:pt x="1471" y="415"/>
                    <a:pt x="1468"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9" name="Google Shape;16029;p73"/>
            <p:cNvSpPr/>
            <p:nvPr/>
          </p:nvSpPr>
          <p:spPr>
            <a:xfrm>
              <a:off x="7231465" y="1740285"/>
              <a:ext cx="11080" cy="36899"/>
            </a:xfrm>
            <a:custGeom>
              <a:avLst/>
              <a:gdLst/>
              <a:ahLst/>
              <a:cxnLst/>
              <a:rect l="l" t="t" r="r" b="b"/>
              <a:pathLst>
                <a:path w="424" h="1412" extrusionOk="0">
                  <a:moveTo>
                    <a:pt x="212" y="0"/>
                  </a:moveTo>
                  <a:cubicBezTo>
                    <a:pt x="106" y="0"/>
                    <a:pt x="0" y="70"/>
                    <a:pt x="0" y="209"/>
                  </a:cubicBezTo>
                  <a:lnTo>
                    <a:pt x="0" y="1210"/>
                  </a:lnTo>
                  <a:cubicBezTo>
                    <a:pt x="0" y="1344"/>
                    <a:pt x="106" y="1411"/>
                    <a:pt x="212" y="1411"/>
                  </a:cubicBezTo>
                  <a:cubicBezTo>
                    <a:pt x="318" y="1411"/>
                    <a:pt x="424" y="1344"/>
                    <a:pt x="424" y="1210"/>
                  </a:cubicBezTo>
                  <a:lnTo>
                    <a:pt x="424" y="921"/>
                  </a:lnTo>
                  <a:lnTo>
                    <a:pt x="424" y="498"/>
                  </a:lnTo>
                  <a:lnTo>
                    <a:pt x="424" y="209"/>
                  </a:lnTo>
                  <a:cubicBezTo>
                    <a:pt x="424" y="70"/>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0" name="Google Shape;16030;p73"/>
            <p:cNvSpPr/>
            <p:nvPr/>
          </p:nvSpPr>
          <p:spPr>
            <a:xfrm>
              <a:off x="7237005" y="1649997"/>
              <a:ext cx="38467" cy="11080"/>
            </a:xfrm>
            <a:custGeom>
              <a:avLst/>
              <a:gdLst/>
              <a:ahLst/>
              <a:cxnLst/>
              <a:rect l="l" t="t" r="r" b="b"/>
              <a:pathLst>
                <a:path w="1472" h="424" extrusionOk="0">
                  <a:moveTo>
                    <a:pt x="0" y="1"/>
                  </a:moveTo>
                  <a:lnTo>
                    <a:pt x="0" y="424"/>
                  </a:lnTo>
                  <a:lnTo>
                    <a:pt x="1192" y="424"/>
                  </a:lnTo>
                  <a:cubicBezTo>
                    <a:pt x="1471" y="424"/>
                    <a:pt x="1471" y="1"/>
                    <a:pt x="1192"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1" name="Google Shape;16031;p73"/>
            <p:cNvSpPr/>
            <p:nvPr/>
          </p:nvSpPr>
          <p:spPr>
            <a:xfrm>
              <a:off x="7231465" y="1637192"/>
              <a:ext cx="11080" cy="36899"/>
            </a:xfrm>
            <a:custGeom>
              <a:avLst/>
              <a:gdLst/>
              <a:ahLst/>
              <a:cxnLst/>
              <a:rect l="l" t="t" r="r" b="b"/>
              <a:pathLst>
                <a:path w="424" h="1412" extrusionOk="0">
                  <a:moveTo>
                    <a:pt x="212" y="0"/>
                  </a:moveTo>
                  <a:cubicBezTo>
                    <a:pt x="106" y="0"/>
                    <a:pt x="0" y="68"/>
                    <a:pt x="0" y="202"/>
                  </a:cubicBezTo>
                  <a:lnTo>
                    <a:pt x="0" y="1202"/>
                  </a:lnTo>
                  <a:cubicBezTo>
                    <a:pt x="0" y="1342"/>
                    <a:pt x="106" y="1412"/>
                    <a:pt x="212" y="1412"/>
                  </a:cubicBezTo>
                  <a:cubicBezTo>
                    <a:pt x="318" y="1412"/>
                    <a:pt x="424" y="1342"/>
                    <a:pt x="424" y="1202"/>
                  </a:cubicBezTo>
                  <a:lnTo>
                    <a:pt x="424" y="914"/>
                  </a:lnTo>
                  <a:lnTo>
                    <a:pt x="424" y="491"/>
                  </a:lnTo>
                  <a:lnTo>
                    <a:pt x="424" y="202"/>
                  </a:lnTo>
                  <a:cubicBezTo>
                    <a:pt x="424" y="68"/>
                    <a:pt x="318" y="0"/>
                    <a:pt x="21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2" name="Google Shape;16032;p73"/>
            <p:cNvSpPr/>
            <p:nvPr/>
          </p:nvSpPr>
          <p:spPr>
            <a:xfrm>
              <a:off x="7273669" y="1594230"/>
              <a:ext cx="107091" cy="227170"/>
            </a:xfrm>
            <a:custGeom>
              <a:avLst/>
              <a:gdLst/>
              <a:ahLst/>
              <a:cxnLst/>
              <a:rect l="l" t="t" r="r" b="b"/>
              <a:pathLst>
                <a:path w="4098" h="8693" extrusionOk="0">
                  <a:moveTo>
                    <a:pt x="2040" y="1048"/>
                  </a:moveTo>
                  <a:cubicBezTo>
                    <a:pt x="2597" y="1048"/>
                    <a:pt x="3040" y="1490"/>
                    <a:pt x="3040" y="2048"/>
                  </a:cubicBezTo>
                  <a:lnTo>
                    <a:pt x="3040" y="6645"/>
                  </a:lnTo>
                  <a:cubicBezTo>
                    <a:pt x="3059" y="7212"/>
                    <a:pt x="2607" y="7683"/>
                    <a:pt x="2040" y="7683"/>
                  </a:cubicBezTo>
                  <a:cubicBezTo>
                    <a:pt x="1472" y="7683"/>
                    <a:pt x="1020" y="7212"/>
                    <a:pt x="1040" y="6645"/>
                  </a:cubicBezTo>
                  <a:lnTo>
                    <a:pt x="1040" y="2048"/>
                  </a:lnTo>
                  <a:cubicBezTo>
                    <a:pt x="1040" y="1490"/>
                    <a:pt x="1491" y="1048"/>
                    <a:pt x="2040" y="1048"/>
                  </a:cubicBezTo>
                  <a:close/>
                  <a:moveTo>
                    <a:pt x="2049" y="0"/>
                  </a:moveTo>
                  <a:cubicBezTo>
                    <a:pt x="914" y="0"/>
                    <a:pt x="1" y="914"/>
                    <a:pt x="1" y="2048"/>
                  </a:cubicBezTo>
                  <a:lnTo>
                    <a:pt x="1" y="6654"/>
                  </a:lnTo>
                  <a:cubicBezTo>
                    <a:pt x="1" y="7779"/>
                    <a:pt x="914" y="8693"/>
                    <a:pt x="2040" y="8693"/>
                  </a:cubicBezTo>
                  <a:cubicBezTo>
                    <a:pt x="2045" y="8693"/>
                    <a:pt x="2051" y="8693"/>
                    <a:pt x="2057" y="8693"/>
                  </a:cubicBezTo>
                  <a:cubicBezTo>
                    <a:pt x="3184" y="8693"/>
                    <a:pt x="4097" y="7774"/>
                    <a:pt x="4097" y="6645"/>
                  </a:cubicBezTo>
                  <a:lnTo>
                    <a:pt x="4097" y="2048"/>
                  </a:lnTo>
                  <a:cubicBezTo>
                    <a:pt x="4097" y="914"/>
                    <a:pt x="3174" y="0"/>
                    <a:pt x="204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3" name="Google Shape;16033;p73"/>
            <p:cNvSpPr/>
            <p:nvPr/>
          </p:nvSpPr>
          <p:spPr>
            <a:xfrm>
              <a:off x="7280724" y="1601495"/>
              <a:ext cx="92483" cy="212640"/>
            </a:xfrm>
            <a:custGeom>
              <a:avLst/>
              <a:gdLst/>
              <a:ahLst/>
              <a:cxnLst/>
              <a:rect l="l" t="t" r="r" b="b"/>
              <a:pathLst>
                <a:path w="3539" h="8137" extrusionOk="0">
                  <a:moveTo>
                    <a:pt x="1770" y="482"/>
                  </a:moveTo>
                  <a:lnTo>
                    <a:pt x="1770" y="491"/>
                  </a:lnTo>
                  <a:cubicBezTo>
                    <a:pt x="2481" y="491"/>
                    <a:pt x="3049" y="1059"/>
                    <a:pt x="3049" y="1770"/>
                  </a:cubicBezTo>
                  <a:lnTo>
                    <a:pt x="3049" y="6367"/>
                  </a:lnTo>
                  <a:cubicBezTo>
                    <a:pt x="3068" y="7088"/>
                    <a:pt x="2491" y="7684"/>
                    <a:pt x="1770" y="7684"/>
                  </a:cubicBezTo>
                  <a:cubicBezTo>
                    <a:pt x="1048" y="7684"/>
                    <a:pt x="471" y="7088"/>
                    <a:pt x="500" y="6367"/>
                  </a:cubicBezTo>
                  <a:lnTo>
                    <a:pt x="500" y="1770"/>
                  </a:lnTo>
                  <a:cubicBezTo>
                    <a:pt x="491" y="1059"/>
                    <a:pt x="1068" y="482"/>
                    <a:pt x="1770" y="482"/>
                  </a:cubicBezTo>
                  <a:close/>
                  <a:moveTo>
                    <a:pt x="1770" y="1"/>
                  </a:moveTo>
                  <a:cubicBezTo>
                    <a:pt x="789" y="1"/>
                    <a:pt x="0" y="789"/>
                    <a:pt x="0" y="1770"/>
                  </a:cubicBezTo>
                  <a:lnTo>
                    <a:pt x="0" y="6367"/>
                  </a:lnTo>
                  <a:cubicBezTo>
                    <a:pt x="0" y="7348"/>
                    <a:pt x="798" y="8136"/>
                    <a:pt x="1770" y="8136"/>
                  </a:cubicBezTo>
                  <a:cubicBezTo>
                    <a:pt x="2750" y="8136"/>
                    <a:pt x="3539" y="7348"/>
                    <a:pt x="3539" y="6367"/>
                  </a:cubicBezTo>
                  <a:lnTo>
                    <a:pt x="3539" y="1770"/>
                  </a:lnTo>
                  <a:cubicBezTo>
                    <a:pt x="3539" y="789"/>
                    <a:pt x="2750" y="1"/>
                    <a:pt x="1770"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4" name="Google Shape;16034;p73"/>
            <p:cNvSpPr/>
            <p:nvPr/>
          </p:nvSpPr>
          <p:spPr>
            <a:xfrm>
              <a:off x="7219156" y="1515807"/>
              <a:ext cx="136229" cy="332484"/>
            </a:xfrm>
            <a:custGeom>
              <a:avLst/>
              <a:gdLst/>
              <a:ahLst/>
              <a:cxnLst/>
              <a:rect l="l" t="t" r="r" b="b"/>
              <a:pathLst>
                <a:path w="5213" h="12723" extrusionOk="0">
                  <a:moveTo>
                    <a:pt x="0" y="1"/>
                  </a:moveTo>
                  <a:cubicBezTo>
                    <a:pt x="0" y="1"/>
                    <a:pt x="2020" y="1895"/>
                    <a:pt x="2068" y="3703"/>
                  </a:cubicBezTo>
                  <a:lnTo>
                    <a:pt x="2068" y="12723"/>
                  </a:lnTo>
                  <a:lnTo>
                    <a:pt x="3145" y="12723"/>
                  </a:lnTo>
                  <a:lnTo>
                    <a:pt x="3145" y="3703"/>
                  </a:lnTo>
                  <a:cubicBezTo>
                    <a:pt x="3183" y="1895"/>
                    <a:pt x="5212" y="1"/>
                    <a:pt x="5212"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5" name="Google Shape;16035;p73"/>
            <p:cNvSpPr/>
            <p:nvPr/>
          </p:nvSpPr>
          <p:spPr>
            <a:xfrm>
              <a:off x="7286996" y="1515807"/>
              <a:ext cx="68389" cy="332484"/>
            </a:xfrm>
            <a:custGeom>
              <a:avLst/>
              <a:gdLst/>
              <a:ahLst/>
              <a:cxnLst/>
              <a:rect l="l" t="t" r="r" b="b"/>
              <a:pathLst>
                <a:path w="2617" h="12723" extrusionOk="0">
                  <a:moveTo>
                    <a:pt x="943" y="1"/>
                  </a:moveTo>
                  <a:cubicBezTo>
                    <a:pt x="943" y="1"/>
                    <a:pt x="39" y="1895"/>
                    <a:pt x="1" y="3703"/>
                  </a:cubicBezTo>
                  <a:lnTo>
                    <a:pt x="1" y="12723"/>
                  </a:lnTo>
                  <a:lnTo>
                    <a:pt x="549" y="12723"/>
                  </a:lnTo>
                  <a:lnTo>
                    <a:pt x="549" y="3703"/>
                  </a:lnTo>
                  <a:cubicBezTo>
                    <a:pt x="597" y="1895"/>
                    <a:pt x="2616" y="1"/>
                    <a:pt x="261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6" name="Google Shape;16036;p73"/>
            <p:cNvSpPr/>
            <p:nvPr/>
          </p:nvSpPr>
          <p:spPr>
            <a:xfrm>
              <a:off x="7208599" y="1501251"/>
              <a:ext cx="157344" cy="25139"/>
            </a:xfrm>
            <a:custGeom>
              <a:avLst/>
              <a:gdLst/>
              <a:ahLst/>
              <a:cxnLst/>
              <a:rect l="l" t="t" r="r" b="b"/>
              <a:pathLst>
                <a:path w="6021" h="962" extrusionOk="0">
                  <a:moveTo>
                    <a:pt x="481" y="0"/>
                  </a:moveTo>
                  <a:cubicBezTo>
                    <a:pt x="212" y="0"/>
                    <a:pt x="0" y="212"/>
                    <a:pt x="0" y="481"/>
                  </a:cubicBezTo>
                  <a:cubicBezTo>
                    <a:pt x="0" y="750"/>
                    <a:pt x="212" y="962"/>
                    <a:pt x="481" y="962"/>
                  </a:cubicBezTo>
                  <a:lnTo>
                    <a:pt x="5539" y="962"/>
                  </a:lnTo>
                  <a:cubicBezTo>
                    <a:pt x="5809" y="962"/>
                    <a:pt x="6020" y="750"/>
                    <a:pt x="6020" y="481"/>
                  </a:cubicBezTo>
                  <a:cubicBezTo>
                    <a:pt x="6020" y="212"/>
                    <a:pt x="5809" y="0"/>
                    <a:pt x="5539"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7" name="Google Shape;16037;p73"/>
            <p:cNvSpPr/>
            <p:nvPr/>
          </p:nvSpPr>
          <p:spPr>
            <a:xfrm>
              <a:off x="7205332" y="1507523"/>
              <a:ext cx="163877" cy="18868"/>
            </a:xfrm>
            <a:custGeom>
              <a:avLst/>
              <a:gdLst/>
              <a:ahLst/>
              <a:cxnLst/>
              <a:rect l="l" t="t" r="r" b="b"/>
              <a:pathLst>
                <a:path w="6271" h="722" extrusionOk="0">
                  <a:moveTo>
                    <a:pt x="183" y="0"/>
                  </a:moveTo>
                  <a:cubicBezTo>
                    <a:pt x="0" y="327"/>
                    <a:pt x="231" y="722"/>
                    <a:pt x="606" y="722"/>
                  </a:cubicBezTo>
                  <a:lnTo>
                    <a:pt x="5664" y="722"/>
                  </a:lnTo>
                  <a:cubicBezTo>
                    <a:pt x="6039" y="722"/>
                    <a:pt x="6270" y="327"/>
                    <a:pt x="6087" y="0"/>
                  </a:cubicBezTo>
                  <a:lnTo>
                    <a:pt x="6087" y="0"/>
                  </a:lnTo>
                  <a:cubicBezTo>
                    <a:pt x="6001" y="154"/>
                    <a:pt x="5837" y="241"/>
                    <a:pt x="5664" y="241"/>
                  </a:cubicBezTo>
                  <a:lnTo>
                    <a:pt x="606" y="241"/>
                  </a:lnTo>
                  <a:cubicBezTo>
                    <a:pt x="433" y="241"/>
                    <a:pt x="270" y="154"/>
                    <a:pt x="18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8" name="Google Shape;16038;p73"/>
            <p:cNvSpPr/>
            <p:nvPr/>
          </p:nvSpPr>
          <p:spPr>
            <a:xfrm>
              <a:off x="7254592" y="1643725"/>
              <a:ext cx="145767" cy="23650"/>
            </a:xfrm>
            <a:custGeom>
              <a:avLst/>
              <a:gdLst/>
              <a:ahLst/>
              <a:cxnLst/>
              <a:rect l="l" t="t" r="r" b="b"/>
              <a:pathLst>
                <a:path w="5578" h="905" extrusionOk="0">
                  <a:moveTo>
                    <a:pt x="125" y="0"/>
                  </a:moveTo>
                  <a:cubicBezTo>
                    <a:pt x="58" y="0"/>
                    <a:pt x="10" y="48"/>
                    <a:pt x="0" y="116"/>
                  </a:cubicBezTo>
                  <a:lnTo>
                    <a:pt x="0" y="789"/>
                  </a:lnTo>
                  <a:cubicBezTo>
                    <a:pt x="0" y="856"/>
                    <a:pt x="58" y="904"/>
                    <a:pt x="125" y="904"/>
                  </a:cubicBezTo>
                  <a:lnTo>
                    <a:pt x="5116" y="904"/>
                  </a:lnTo>
                  <a:cubicBezTo>
                    <a:pt x="5366" y="904"/>
                    <a:pt x="5577" y="702"/>
                    <a:pt x="5577" y="452"/>
                  </a:cubicBezTo>
                  <a:cubicBezTo>
                    <a:pt x="5577" y="202"/>
                    <a:pt x="5366" y="0"/>
                    <a:pt x="5116"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9" name="Google Shape;16039;p73"/>
            <p:cNvSpPr/>
            <p:nvPr/>
          </p:nvSpPr>
          <p:spPr>
            <a:xfrm>
              <a:off x="7254592" y="1649501"/>
              <a:ext cx="148772" cy="18110"/>
            </a:xfrm>
            <a:custGeom>
              <a:avLst/>
              <a:gdLst/>
              <a:ahLst/>
              <a:cxnLst/>
              <a:rect l="l" t="t" r="r" b="b"/>
              <a:pathLst>
                <a:path w="5693" h="693" extrusionOk="0">
                  <a:moveTo>
                    <a:pt x="5510" y="1"/>
                  </a:moveTo>
                  <a:lnTo>
                    <a:pt x="5510" y="1"/>
                  </a:lnTo>
                  <a:cubicBezTo>
                    <a:pt x="5433" y="145"/>
                    <a:pt x="5279" y="231"/>
                    <a:pt x="5116" y="231"/>
                  </a:cubicBezTo>
                  <a:lnTo>
                    <a:pt x="125" y="231"/>
                  </a:lnTo>
                  <a:cubicBezTo>
                    <a:pt x="58" y="231"/>
                    <a:pt x="0" y="183"/>
                    <a:pt x="0" y="116"/>
                  </a:cubicBezTo>
                  <a:lnTo>
                    <a:pt x="0" y="568"/>
                  </a:lnTo>
                  <a:cubicBezTo>
                    <a:pt x="0" y="635"/>
                    <a:pt x="58" y="693"/>
                    <a:pt x="125" y="693"/>
                  </a:cubicBezTo>
                  <a:lnTo>
                    <a:pt x="5116" y="693"/>
                  </a:lnTo>
                  <a:cubicBezTo>
                    <a:pt x="5472" y="69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0" name="Google Shape;16040;p73"/>
            <p:cNvSpPr/>
            <p:nvPr/>
          </p:nvSpPr>
          <p:spPr>
            <a:xfrm>
              <a:off x="7254592" y="1695232"/>
              <a:ext cx="145506" cy="23911"/>
            </a:xfrm>
            <a:custGeom>
              <a:avLst/>
              <a:gdLst/>
              <a:ahLst/>
              <a:cxnLst/>
              <a:rect l="l" t="t" r="r" b="b"/>
              <a:pathLst>
                <a:path w="5568" h="915" extrusionOk="0">
                  <a:moveTo>
                    <a:pt x="125" y="1"/>
                  </a:moveTo>
                  <a:cubicBezTo>
                    <a:pt x="58" y="1"/>
                    <a:pt x="0" y="49"/>
                    <a:pt x="0" y="116"/>
                  </a:cubicBezTo>
                  <a:lnTo>
                    <a:pt x="0" y="799"/>
                  </a:lnTo>
                  <a:cubicBezTo>
                    <a:pt x="0" y="866"/>
                    <a:pt x="48" y="914"/>
                    <a:pt x="116" y="914"/>
                  </a:cubicBezTo>
                  <a:lnTo>
                    <a:pt x="5116" y="914"/>
                  </a:lnTo>
                  <a:cubicBezTo>
                    <a:pt x="5366" y="914"/>
                    <a:pt x="5568" y="712"/>
                    <a:pt x="5568" y="462"/>
                  </a:cubicBezTo>
                  <a:cubicBezTo>
                    <a:pt x="5568"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1" name="Google Shape;16041;p73"/>
            <p:cNvSpPr/>
            <p:nvPr/>
          </p:nvSpPr>
          <p:spPr>
            <a:xfrm>
              <a:off x="7254592" y="1701530"/>
              <a:ext cx="148537" cy="17613"/>
            </a:xfrm>
            <a:custGeom>
              <a:avLst/>
              <a:gdLst/>
              <a:ahLst/>
              <a:cxnLst/>
              <a:rect l="l" t="t" r="r" b="b"/>
              <a:pathLst>
                <a:path w="5684" h="674" extrusionOk="0">
                  <a:moveTo>
                    <a:pt x="5520" y="0"/>
                  </a:moveTo>
                  <a:cubicBezTo>
                    <a:pt x="5433" y="135"/>
                    <a:pt x="5279" y="231"/>
                    <a:pt x="5116" y="231"/>
                  </a:cubicBezTo>
                  <a:lnTo>
                    <a:pt x="125" y="231"/>
                  </a:lnTo>
                  <a:cubicBezTo>
                    <a:pt x="58" y="231"/>
                    <a:pt x="0" y="173"/>
                    <a:pt x="0" y="106"/>
                  </a:cubicBezTo>
                  <a:lnTo>
                    <a:pt x="0" y="548"/>
                  </a:lnTo>
                  <a:cubicBezTo>
                    <a:pt x="0" y="615"/>
                    <a:pt x="58" y="673"/>
                    <a:pt x="125" y="673"/>
                  </a:cubicBezTo>
                  <a:lnTo>
                    <a:pt x="5116" y="673"/>
                  </a:lnTo>
                  <a:cubicBezTo>
                    <a:pt x="5462" y="673"/>
                    <a:pt x="5683" y="298"/>
                    <a:pt x="5520"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2" name="Google Shape;16042;p73"/>
            <p:cNvSpPr/>
            <p:nvPr/>
          </p:nvSpPr>
          <p:spPr>
            <a:xfrm>
              <a:off x="7254592" y="1746740"/>
              <a:ext cx="145767" cy="23911"/>
            </a:xfrm>
            <a:custGeom>
              <a:avLst/>
              <a:gdLst/>
              <a:ahLst/>
              <a:cxnLst/>
              <a:rect l="l" t="t" r="r" b="b"/>
              <a:pathLst>
                <a:path w="5578" h="915" extrusionOk="0">
                  <a:moveTo>
                    <a:pt x="125" y="1"/>
                  </a:moveTo>
                  <a:cubicBezTo>
                    <a:pt x="58" y="1"/>
                    <a:pt x="10" y="59"/>
                    <a:pt x="0" y="126"/>
                  </a:cubicBezTo>
                  <a:lnTo>
                    <a:pt x="0" y="799"/>
                  </a:lnTo>
                  <a:cubicBezTo>
                    <a:pt x="0" y="866"/>
                    <a:pt x="58" y="914"/>
                    <a:pt x="125" y="914"/>
                  </a:cubicBezTo>
                  <a:lnTo>
                    <a:pt x="5116" y="914"/>
                  </a:lnTo>
                  <a:cubicBezTo>
                    <a:pt x="5366" y="914"/>
                    <a:pt x="5577" y="713"/>
                    <a:pt x="5577" y="463"/>
                  </a:cubicBezTo>
                  <a:cubicBezTo>
                    <a:pt x="5577" y="212"/>
                    <a:pt x="5366" y="1"/>
                    <a:pt x="5116" y="1"/>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3" name="Google Shape;16043;p73"/>
            <p:cNvSpPr/>
            <p:nvPr/>
          </p:nvSpPr>
          <p:spPr>
            <a:xfrm>
              <a:off x="7254592" y="1752776"/>
              <a:ext cx="148772" cy="17875"/>
            </a:xfrm>
            <a:custGeom>
              <a:avLst/>
              <a:gdLst/>
              <a:ahLst/>
              <a:cxnLst/>
              <a:rect l="l" t="t" r="r" b="b"/>
              <a:pathLst>
                <a:path w="5693" h="684" extrusionOk="0">
                  <a:moveTo>
                    <a:pt x="5510" y="1"/>
                  </a:moveTo>
                  <a:lnTo>
                    <a:pt x="5510" y="1"/>
                  </a:lnTo>
                  <a:cubicBezTo>
                    <a:pt x="5433" y="145"/>
                    <a:pt x="5279" y="232"/>
                    <a:pt x="5116" y="232"/>
                  </a:cubicBezTo>
                  <a:lnTo>
                    <a:pt x="125" y="232"/>
                  </a:lnTo>
                  <a:cubicBezTo>
                    <a:pt x="58" y="232"/>
                    <a:pt x="0" y="174"/>
                    <a:pt x="0" y="106"/>
                  </a:cubicBezTo>
                  <a:lnTo>
                    <a:pt x="0" y="568"/>
                  </a:lnTo>
                  <a:cubicBezTo>
                    <a:pt x="0" y="635"/>
                    <a:pt x="58" y="683"/>
                    <a:pt x="125" y="683"/>
                  </a:cubicBezTo>
                  <a:lnTo>
                    <a:pt x="5116" y="683"/>
                  </a:lnTo>
                  <a:cubicBezTo>
                    <a:pt x="5472" y="683"/>
                    <a:pt x="5693" y="308"/>
                    <a:pt x="551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4" name="Google Shape;16044;p73"/>
            <p:cNvSpPr/>
            <p:nvPr/>
          </p:nvSpPr>
          <p:spPr>
            <a:xfrm>
              <a:off x="7260864" y="1836714"/>
              <a:ext cx="52788" cy="25166"/>
            </a:xfrm>
            <a:custGeom>
              <a:avLst/>
              <a:gdLst/>
              <a:ahLst/>
              <a:cxnLst/>
              <a:rect l="l" t="t" r="r" b="b"/>
              <a:pathLst>
                <a:path w="2020" h="963" extrusionOk="0">
                  <a:moveTo>
                    <a:pt x="366" y="0"/>
                  </a:moveTo>
                  <a:cubicBezTo>
                    <a:pt x="318" y="0"/>
                    <a:pt x="279" y="29"/>
                    <a:pt x="260" y="77"/>
                  </a:cubicBezTo>
                  <a:lnTo>
                    <a:pt x="20" y="808"/>
                  </a:lnTo>
                  <a:cubicBezTo>
                    <a:pt x="1" y="885"/>
                    <a:pt x="49" y="962"/>
                    <a:pt x="126" y="962"/>
                  </a:cubicBezTo>
                  <a:lnTo>
                    <a:pt x="1895" y="962"/>
                  </a:lnTo>
                  <a:cubicBezTo>
                    <a:pt x="1972" y="962"/>
                    <a:pt x="2020" y="885"/>
                    <a:pt x="2001" y="808"/>
                  </a:cubicBezTo>
                  <a:lnTo>
                    <a:pt x="1760" y="77"/>
                  </a:lnTo>
                  <a:cubicBezTo>
                    <a:pt x="1741" y="39"/>
                    <a:pt x="1703" y="0"/>
                    <a:pt x="1655" y="0"/>
                  </a:cubicBezTo>
                  <a:close/>
                </a:path>
              </a:pathLst>
            </a:custGeom>
            <a:solidFill>
              <a:srgbClr val="AE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5" name="Google Shape;16045;p73"/>
            <p:cNvSpPr/>
            <p:nvPr/>
          </p:nvSpPr>
          <p:spPr>
            <a:xfrm>
              <a:off x="7287258" y="1836714"/>
              <a:ext cx="26394" cy="25166"/>
            </a:xfrm>
            <a:custGeom>
              <a:avLst/>
              <a:gdLst/>
              <a:ahLst/>
              <a:cxnLst/>
              <a:rect l="l" t="t" r="r" b="b"/>
              <a:pathLst>
                <a:path w="1010" h="963" extrusionOk="0">
                  <a:moveTo>
                    <a:pt x="0" y="0"/>
                  </a:moveTo>
                  <a:lnTo>
                    <a:pt x="0" y="962"/>
                  </a:lnTo>
                  <a:lnTo>
                    <a:pt x="885" y="962"/>
                  </a:lnTo>
                  <a:cubicBezTo>
                    <a:pt x="962" y="962"/>
                    <a:pt x="1010" y="885"/>
                    <a:pt x="991" y="808"/>
                  </a:cubicBezTo>
                  <a:lnTo>
                    <a:pt x="750" y="77"/>
                  </a:lnTo>
                  <a:cubicBezTo>
                    <a:pt x="731" y="39"/>
                    <a:pt x="693" y="0"/>
                    <a:pt x="645"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46" name="Google Shape;16046;p73"/>
          <p:cNvGrpSpPr/>
          <p:nvPr/>
        </p:nvGrpSpPr>
        <p:grpSpPr>
          <a:xfrm>
            <a:off x="7688313" y="1501251"/>
            <a:ext cx="153058" cy="360628"/>
            <a:chOff x="7688313" y="1501251"/>
            <a:chExt cx="153058" cy="360628"/>
          </a:xfrm>
        </p:grpSpPr>
        <p:sp>
          <p:nvSpPr>
            <p:cNvPr id="16047" name="Google Shape;16047;p73"/>
            <p:cNvSpPr/>
            <p:nvPr/>
          </p:nvSpPr>
          <p:spPr>
            <a:xfrm>
              <a:off x="7688313" y="1637192"/>
              <a:ext cx="153058" cy="211098"/>
            </a:xfrm>
            <a:custGeom>
              <a:avLst/>
              <a:gdLst/>
              <a:ahLst/>
              <a:cxnLst/>
              <a:rect l="l" t="t" r="r" b="b"/>
              <a:pathLst>
                <a:path w="5857" h="8078" extrusionOk="0">
                  <a:moveTo>
                    <a:pt x="2328" y="0"/>
                  </a:moveTo>
                  <a:cubicBezTo>
                    <a:pt x="1270" y="0"/>
                    <a:pt x="404" y="866"/>
                    <a:pt x="404" y="1924"/>
                  </a:cubicBezTo>
                  <a:lnTo>
                    <a:pt x="404" y="3183"/>
                  </a:lnTo>
                  <a:cubicBezTo>
                    <a:pt x="404" y="3327"/>
                    <a:pt x="500" y="3453"/>
                    <a:pt x="645" y="3481"/>
                  </a:cubicBezTo>
                  <a:cubicBezTo>
                    <a:pt x="895" y="3529"/>
                    <a:pt x="1077" y="3751"/>
                    <a:pt x="1077" y="4001"/>
                  </a:cubicBezTo>
                  <a:lnTo>
                    <a:pt x="1077" y="4241"/>
                  </a:lnTo>
                  <a:cubicBezTo>
                    <a:pt x="1077" y="4520"/>
                    <a:pt x="866" y="4751"/>
                    <a:pt x="597" y="4780"/>
                  </a:cubicBezTo>
                  <a:cubicBezTo>
                    <a:pt x="260" y="4818"/>
                    <a:pt x="0" y="5097"/>
                    <a:pt x="0" y="5433"/>
                  </a:cubicBezTo>
                  <a:lnTo>
                    <a:pt x="0" y="5847"/>
                  </a:lnTo>
                  <a:cubicBezTo>
                    <a:pt x="0" y="7078"/>
                    <a:pt x="1000" y="8078"/>
                    <a:pt x="2231" y="8078"/>
                  </a:cubicBezTo>
                  <a:lnTo>
                    <a:pt x="3616" y="8078"/>
                  </a:lnTo>
                  <a:cubicBezTo>
                    <a:pt x="4857" y="8078"/>
                    <a:pt x="5857" y="7078"/>
                    <a:pt x="5857" y="5847"/>
                  </a:cubicBezTo>
                  <a:lnTo>
                    <a:pt x="5857" y="5433"/>
                  </a:lnTo>
                  <a:cubicBezTo>
                    <a:pt x="5847" y="5097"/>
                    <a:pt x="5597" y="4808"/>
                    <a:pt x="5260" y="4780"/>
                  </a:cubicBezTo>
                  <a:cubicBezTo>
                    <a:pt x="4991" y="4751"/>
                    <a:pt x="4789" y="4520"/>
                    <a:pt x="4789" y="4251"/>
                  </a:cubicBezTo>
                  <a:lnTo>
                    <a:pt x="4789" y="4010"/>
                  </a:lnTo>
                  <a:cubicBezTo>
                    <a:pt x="4780" y="3751"/>
                    <a:pt x="4962" y="3529"/>
                    <a:pt x="5212" y="3481"/>
                  </a:cubicBezTo>
                  <a:cubicBezTo>
                    <a:pt x="5357" y="3453"/>
                    <a:pt x="5453" y="3327"/>
                    <a:pt x="5453" y="3183"/>
                  </a:cubicBezTo>
                  <a:lnTo>
                    <a:pt x="5453" y="1924"/>
                  </a:lnTo>
                  <a:cubicBezTo>
                    <a:pt x="5453" y="866"/>
                    <a:pt x="4597" y="0"/>
                    <a:pt x="3530"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8" name="Google Shape;16048;p73"/>
            <p:cNvSpPr/>
            <p:nvPr/>
          </p:nvSpPr>
          <p:spPr>
            <a:xfrm>
              <a:off x="7745857" y="1637192"/>
              <a:ext cx="95514" cy="211098"/>
            </a:xfrm>
            <a:custGeom>
              <a:avLst/>
              <a:gdLst/>
              <a:ahLst/>
              <a:cxnLst/>
              <a:rect l="l" t="t" r="r" b="b"/>
              <a:pathLst>
                <a:path w="3655" h="8078" extrusionOk="0">
                  <a:moveTo>
                    <a:pt x="1" y="0"/>
                  </a:moveTo>
                  <a:cubicBezTo>
                    <a:pt x="1010" y="68"/>
                    <a:pt x="1808" y="904"/>
                    <a:pt x="1799" y="1924"/>
                  </a:cubicBezTo>
                  <a:lnTo>
                    <a:pt x="1799" y="3183"/>
                  </a:lnTo>
                  <a:cubicBezTo>
                    <a:pt x="1799" y="3327"/>
                    <a:pt x="1703" y="3453"/>
                    <a:pt x="1558" y="3481"/>
                  </a:cubicBezTo>
                  <a:cubicBezTo>
                    <a:pt x="1308" y="3529"/>
                    <a:pt x="1135" y="3751"/>
                    <a:pt x="1135" y="4001"/>
                  </a:cubicBezTo>
                  <a:lnTo>
                    <a:pt x="1135" y="4241"/>
                  </a:lnTo>
                  <a:cubicBezTo>
                    <a:pt x="1135" y="4520"/>
                    <a:pt x="1337" y="4751"/>
                    <a:pt x="1616" y="4780"/>
                  </a:cubicBezTo>
                  <a:cubicBezTo>
                    <a:pt x="1953" y="4818"/>
                    <a:pt x="2203" y="5097"/>
                    <a:pt x="2203" y="5433"/>
                  </a:cubicBezTo>
                  <a:lnTo>
                    <a:pt x="2203" y="5847"/>
                  </a:lnTo>
                  <a:cubicBezTo>
                    <a:pt x="2203" y="7059"/>
                    <a:pt x="1222" y="8059"/>
                    <a:pt x="10" y="8078"/>
                  </a:cubicBezTo>
                  <a:lnTo>
                    <a:pt x="1424" y="8078"/>
                  </a:lnTo>
                  <a:cubicBezTo>
                    <a:pt x="2655" y="8078"/>
                    <a:pt x="3655" y="7078"/>
                    <a:pt x="3655" y="5847"/>
                  </a:cubicBezTo>
                  <a:lnTo>
                    <a:pt x="3655" y="5433"/>
                  </a:lnTo>
                  <a:cubicBezTo>
                    <a:pt x="3655" y="5097"/>
                    <a:pt x="3405" y="4808"/>
                    <a:pt x="3068" y="4780"/>
                  </a:cubicBezTo>
                  <a:cubicBezTo>
                    <a:pt x="2789" y="4751"/>
                    <a:pt x="2587" y="4520"/>
                    <a:pt x="2587" y="4241"/>
                  </a:cubicBezTo>
                  <a:lnTo>
                    <a:pt x="2587" y="4010"/>
                  </a:lnTo>
                  <a:cubicBezTo>
                    <a:pt x="2587" y="3751"/>
                    <a:pt x="2760" y="3529"/>
                    <a:pt x="3010" y="3481"/>
                  </a:cubicBezTo>
                  <a:cubicBezTo>
                    <a:pt x="3155" y="3453"/>
                    <a:pt x="3251" y="3327"/>
                    <a:pt x="3251" y="3183"/>
                  </a:cubicBezTo>
                  <a:lnTo>
                    <a:pt x="3251" y="1924"/>
                  </a:lnTo>
                  <a:cubicBezTo>
                    <a:pt x="3251" y="866"/>
                    <a:pt x="2395" y="0"/>
                    <a:pt x="132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9" name="Google Shape;16049;p73"/>
            <p:cNvSpPr/>
            <p:nvPr/>
          </p:nvSpPr>
          <p:spPr>
            <a:xfrm>
              <a:off x="7750143" y="1792210"/>
              <a:ext cx="29634" cy="69669"/>
            </a:xfrm>
            <a:custGeom>
              <a:avLst/>
              <a:gdLst/>
              <a:ahLst/>
              <a:cxnLst/>
              <a:rect l="l" t="t" r="r" b="b"/>
              <a:pathLst>
                <a:path w="1134" h="2666" extrusionOk="0">
                  <a:moveTo>
                    <a:pt x="101" y="0"/>
                  </a:moveTo>
                  <a:cubicBezTo>
                    <a:pt x="41" y="0"/>
                    <a:pt x="1" y="54"/>
                    <a:pt x="10" y="117"/>
                  </a:cubicBezTo>
                  <a:lnTo>
                    <a:pt x="154" y="2559"/>
                  </a:lnTo>
                  <a:cubicBezTo>
                    <a:pt x="154" y="2617"/>
                    <a:pt x="202" y="2665"/>
                    <a:pt x="260" y="2665"/>
                  </a:cubicBezTo>
                  <a:lnTo>
                    <a:pt x="875" y="2665"/>
                  </a:lnTo>
                  <a:cubicBezTo>
                    <a:pt x="933" y="2665"/>
                    <a:pt x="981" y="2617"/>
                    <a:pt x="981" y="2559"/>
                  </a:cubicBezTo>
                  <a:lnTo>
                    <a:pt x="1125" y="117"/>
                  </a:lnTo>
                  <a:cubicBezTo>
                    <a:pt x="1134" y="54"/>
                    <a:pt x="1085" y="0"/>
                    <a:pt x="1032" y="0"/>
                  </a:cubicBezTo>
                  <a:cubicBezTo>
                    <a:pt x="1028" y="0"/>
                    <a:pt x="1024" y="1"/>
                    <a:pt x="1019" y="1"/>
                  </a:cubicBezTo>
                  <a:lnTo>
                    <a:pt x="115" y="1"/>
                  </a:lnTo>
                  <a:cubicBezTo>
                    <a:pt x="110" y="1"/>
                    <a:pt x="106" y="0"/>
                    <a:pt x="101"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0" name="Google Shape;16050;p73"/>
            <p:cNvSpPr/>
            <p:nvPr/>
          </p:nvSpPr>
          <p:spPr>
            <a:xfrm>
              <a:off x="7766214" y="1504256"/>
              <a:ext cx="23389" cy="11080"/>
            </a:xfrm>
            <a:custGeom>
              <a:avLst/>
              <a:gdLst/>
              <a:ahLst/>
              <a:cxnLst/>
              <a:rect l="l" t="t" r="r" b="b"/>
              <a:pathLst>
                <a:path w="895" h="424" extrusionOk="0">
                  <a:moveTo>
                    <a:pt x="270" y="0"/>
                  </a:moveTo>
                  <a:cubicBezTo>
                    <a:pt x="0" y="0"/>
                    <a:pt x="0" y="424"/>
                    <a:pt x="270" y="424"/>
                  </a:cubicBezTo>
                  <a:lnTo>
                    <a:pt x="616" y="424"/>
                  </a:lnTo>
                  <a:cubicBezTo>
                    <a:pt x="895" y="424"/>
                    <a:pt x="895" y="0"/>
                    <a:pt x="616"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1" name="Google Shape;16051;p73"/>
            <p:cNvSpPr/>
            <p:nvPr/>
          </p:nvSpPr>
          <p:spPr>
            <a:xfrm>
              <a:off x="7741075" y="1503995"/>
              <a:ext cx="22657" cy="11080"/>
            </a:xfrm>
            <a:custGeom>
              <a:avLst/>
              <a:gdLst/>
              <a:ahLst/>
              <a:cxnLst/>
              <a:rect l="l" t="t" r="r" b="b"/>
              <a:pathLst>
                <a:path w="867" h="424" extrusionOk="0">
                  <a:moveTo>
                    <a:pt x="280" y="1"/>
                  </a:moveTo>
                  <a:cubicBezTo>
                    <a:pt x="1" y="1"/>
                    <a:pt x="1" y="424"/>
                    <a:pt x="280" y="424"/>
                  </a:cubicBezTo>
                  <a:lnTo>
                    <a:pt x="587" y="424"/>
                  </a:lnTo>
                  <a:cubicBezTo>
                    <a:pt x="866" y="424"/>
                    <a:pt x="866" y="1"/>
                    <a:pt x="587"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2" name="Google Shape;16052;p73"/>
            <p:cNvSpPr/>
            <p:nvPr/>
          </p:nvSpPr>
          <p:spPr>
            <a:xfrm>
              <a:off x="7765953" y="1529134"/>
              <a:ext cx="27178" cy="10819"/>
            </a:xfrm>
            <a:custGeom>
              <a:avLst/>
              <a:gdLst/>
              <a:ahLst/>
              <a:cxnLst/>
              <a:rect l="l" t="t" r="r" b="b"/>
              <a:pathLst>
                <a:path w="1040" h="414" extrusionOk="0">
                  <a:moveTo>
                    <a:pt x="280" y="0"/>
                  </a:moveTo>
                  <a:cubicBezTo>
                    <a:pt x="1" y="0"/>
                    <a:pt x="1" y="414"/>
                    <a:pt x="280" y="414"/>
                  </a:cubicBezTo>
                  <a:lnTo>
                    <a:pt x="760" y="414"/>
                  </a:lnTo>
                  <a:cubicBezTo>
                    <a:pt x="1039" y="414"/>
                    <a:pt x="1039" y="0"/>
                    <a:pt x="760"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3" name="Google Shape;16053;p73"/>
            <p:cNvSpPr/>
            <p:nvPr/>
          </p:nvSpPr>
          <p:spPr>
            <a:xfrm>
              <a:off x="7737573" y="1528873"/>
              <a:ext cx="26159" cy="10845"/>
            </a:xfrm>
            <a:custGeom>
              <a:avLst/>
              <a:gdLst/>
              <a:ahLst/>
              <a:cxnLst/>
              <a:rect l="l" t="t" r="r" b="b"/>
              <a:pathLst>
                <a:path w="1001" h="415" extrusionOk="0">
                  <a:moveTo>
                    <a:pt x="269" y="1"/>
                  </a:moveTo>
                  <a:cubicBezTo>
                    <a:pt x="0" y="1"/>
                    <a:pt x="0" y="414"/>
                    <a:pt x="269" y="414"/>
                  </a:cubicBezTo>
                  <a:lnTo>
                    <a:pt x="721" y="414"/>
                  </a:lnTo>
                  <a:cubicBezTo>
                    <a:pt x="1000" y="414"/>
                    <a:pt x="1000" y="1"/>
                    <a:pt x="721"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4" name="Google Shape;16054;p73"/>
            <p:cNvSpPr/>
            <p:nvPr/>
          </p:nvSpPr>
          <p:spPr>
            <a:xfrm>
              <a:off x="7751632" y="1523594"/>
              <a:ext cx="26420" cy="186482"/>
            </a:xfrm>
            <a:custGeom>
              <a:avLst/>
              <a:gdLst/>
              <a:ahLst/>
              <a:cxnLst/>
              <a:rect l="l" t="t" r="r" b="b"/>
              <a:pathLst>
                <a:path w="1011" h="7136" extrusionOk="0">
                  <a:moveTo>
                    <a:pt x="251" y="1"/>
                  </a:moveTo>
                  <a:lnTo>
                    <a:pt x="10" y="6896"/>
                  </a:lnTo>
                  <a:cubicBezTo>
                    <a:pt x="1" y="7030"/>
                    <a:pt x="106" y="7136"/>
                    <a:pt x="241" y="7136"/>
                  </a:cubicBezTo>
                  <a:lnTo>
                    <a:pt x="780" y="7136"/>
                  </a:lnTo>
                  <a:cubicBezTo>
                    <a:pt x="905" y="7136"/>
                    <a:pt x="1010" y="7030"/>
                    <a:pt x="1010" y="6896"/>
                  </a:cubicBezTo>
                  <a:lnTo>
                    <a:pt x="770"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5" name="Google Shape;16055;p73"/>
            <p:cNvSpPr/>
            <p:nvPr/>
          </p:nvSpPr>
          <p:spPr>
            <a:xfrm>
              <a:off x="7764960" y="1523594"/>
              <a:ext cx="13092" cy="186482"/>
            </a:xfrm>
            <a:custGeom>
              <a:avLst/>
              <a:gdLst/>
              <a:ahLst/>
              <a:cxnLst/>
              <a:rect l="l" t="t" r="r" b="b"/>
              <a:pathLst>
                <a:path w="501" h="7136" extrusionOk="0">
                  <a:moveTo>
                    <a:pt x="0" y="1"/>
                  </a:moveTo>
                  <a:lnTo>
                    <a:pt x="0" y="7136"/>
                  </a:lnTo>
                  <a:lnTo>
                    <a:pt x="270" y="7136"/>
                  </a:lnTo>
                  <a:cubicBezTo>
                    <a:pt x="395" y="7136"/>
                    <a:pt x="500" y="7021"/>
                    <a:pt x="500" y="6896"/>
                  </a:cubicBezTo>
                  <a:lnTo>
                    <a:pt x="260" y="1"/>
                  </a:ln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6" name="Google Shape;16056;p73"/>
            <p:cNvSpPr/>
            <p:nvPr/>
          </p:nvSpPr>
          <p:spPr>
            <a:xfrm>
              <a:off x="7749881" y="1501251"/>
              <a:ext cx="30418" cy="41498"/>
            </a:xfrm>
            <a:custGeom>
              <a:avLst/>
              <a:gdLst/>
              <a:ahLst/>
              <a:cxnLst/>
              <a:rect l="l" t="t" r="r" b="b"/>
              <a:pathLst>
                <a:path w="1164" h="1588" extrusionOk="0">
                  <a:moveTo>
                    <a:pt x="279" y="0"/>
                  </a:moveTo>
                  <a:cubicBezTo>
                    <a:pt x="241" y="0"/>
                    <a:pt x="202" y="29"/>
                    <a:pt x="202" y="77"/>
                  </a:cubicBezTo>
                  <a:lnTo>
                    <a:pt x="10" y="1500"/>
                  </a:lnTo>
                  <a:cubicBezTo>
                    <a:pt x="0" y="1548"/>
                    <a:pt x="39" y="1587"/>
                    <a:pt x="87" y="1587"/>
                  </a:cubicBezTo>
                  <a:lnTo>
                    <a:pt x="1068" y="1587"/>
                  </a:lnTo>
                  <a:cubicBezTo>
                    <a:pt x="1072" y="1588"/>
                    <a:pt x="1076" y="1588"/>
                    <a:pt x="1080" y="1588"/>
                  </a:cubicBezTo>
                  <a:cubicBezTo>
                    <a:pt x="1124" y="1588"/>
                    <a:pt x="1163" y="1544"/>
                    <a:pt x="1154" y="1500"/>
                  </a:cubicBezTo>
                  <a:lnTo>
                    <a:pt x="962" y="77"/>
                  </a:lnTo>
                  <a:cubicBezTo>
                    <a:pt x="952" y="29"/>
                    <a:pt x="923" y="0"/>
                    <a:pt x="87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7" name="Google Shape;16057;p73"/>
            <p:cNvSpPr/>
            <p:nvPr/>
          </p:nvSpPr>
          <p:spPr>
            <a:xfrm>
              <a:off x="7718967" y="1737201"/>
              <a:ext cx="24904" cy="60444"/>
            </a:xfrm>
            <a:custGeom>
              <a:avLst/>
              <a:gdLst/>
              <a:ahLst/>
              <a:cxnLst/>
              <a:rect l="l" t="t" r="r" b="b"/>
              <a:pathLst>
                <a:path w="953" h="2313" extrusionOk="0">
                  <a:moveTo>
                    <a:pt x="741" y="1"/>
                  </a:moveTo>
                  <a:cubicBezTo>
                    <a:pt x="626" y="1"/>
                    <a:pt x="539" y="97"/>
                    <a:pt x="539" y="212"/>
                  </a:cubicBezTo>
                  <a:lnTo>
                    <a:pt x="539" y="635"/>
                  </a:lnTo>
                  <a:cubicBezTo>
                    <a:pt x="529" y="779"/>
                    <a:pt x="472" y="914"/>
                    <a:pt x="376" y="1020"/>
                  </a:cubicBezTo>
                  <a:cubicBezTo>
                    <a:pt x="78" y="1299"/>
                    <a:pt x="1" y="1731"/>
                    <a:pt x="174" y="2097"/>
                  </a:cubicBezTo>
                  <a:lnTo>
                    <a:pt x="222" y="2193"/>
                  </a:lnTo>
                  <a:cubicBezTo>
                    <a:pt x="264" y="2277"/>
                    <a:pt x="334" y="2312"/>
                    <a:pt x="404" y="2312"/>
                  </a:cubicBezTo>
                  <a:cubicBezTo>
                    <a:pt x="543" y="2312"/>
                    <a:pt x="680" y="2176"/>
                    <a:pt x="597" y="2010"/>
                  </a:cubicBezTo>
                  <a:lnTo>
                    <a:pt x="549" y="1914"/>
                  </a:lnTo>
                  <a:cubicBezTo>
                    <a:pt x="453" y="1712"/>
                    <a:pt x="501" y="1472"/>
                    <a:pt x="664" y="1318"/>
                  </a:cubicBezTo>
                  <a:cubicBezTo>
                    <a:pt x="847" y="1135"/>
                    <a:pt x="953" y="895"/>
                    <a:pt x="953" y="635"/>
                  </a:cubicBezTo>
                  <a:lnTo>
                    <a:pt x="953" y="202"/>
                  </a:lnTo>
                  <a:cubicBezTo>
                    <a:pt x="953" y="97"/>
                    <a:pt x="856" y="1"/>
                    <a:pt x="741"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8" name="Google Shape;16058;p73"/>
            <p:cNvSpPr/>
            <p:nvPr/>
          </p:nvSpPr>
          <p:spPr>
            <a:xfrm>
              <a:off x="7786075" y="1737201"/>
              <a:ext cx="24904" cy="60444"/>
            </a:xfrm>
            <a:custGeom>
              <a:avLst/>
              <a:gdLst/>
              <a:ahLst/>
              <a:cxnLst/>
              <a:rect l="l" t="t" r="r" b="b"/>
              <a:pathLst>
                <a:path w="953" h="2313" extrusionOk="0">
                  <a:moveTo>
                    <a:pt x="207" y="1"/>
                  </a:moveTo>
                  <a:cubicBezTo>
                    <a:pt x="103" y="1"/>
                    <a:pt x="0" y="68"/>
                    <a:pt x="0" y="202"/>
                  </a:cubicBezTo>
                  <a:lnTo>
                    <a:pt x="0" y="635"/>
                  </a:lnTo>
                  <a:cubicBezTo>
                    <a:pt x="0" y="895"/>
                    <a:pt x="106" y="1135"/>
                    <a:pt x="289" y="1318"/>
                  </a:cubicBezTo>
                  <a:cubicBezTo>
                    <a:pt x="452" y="1472"/>
                    <a:pt x="500" y="1712"/>
                    <a:pt x="404" y="1914"/>
                  </a:cubicBezTo>
                  <a:lnTo>
                    <a:pt x="356" y="2010"/>
                  </a:lnTo>
                  <a:cubicBezTo>
                    <a:pt x="273" y="2176"/>
                    <a:pt x="410" y="2312"/>
                    <a:pt x="548" y="2312"/>
                  </a:cubicBezTo>
                  <a:cubicBezTo>
                    <a:pt x="618" y="2312"/>
                    <a:pt x="689" y="2277"/>
                    <a:pt x="731" y="2193"/>
                  </a:cubicBezTo>
                  <a:lnTo>
                    <a:pt x="779" y="2097"/>
                  </a:lnTo>
                  <a:cubicBezTo>
                    <a:pt x="952" y="1731"/>
                    <a:pt x="866" y="1299"/>
                    <a:pt x="577" y="1020"/>
                  </a:cubicBezTo>
                  <a:cubicBezTo>
                    <a:pt x="471" y="924"/>
                    <a:pt x="414" y="789"/>
                    <a:pt x="414" y="645"/>
                  </a:cubicBezTo>
                  <a:lnTo>
                    <a:pt x="414" y="202"/>
                  </a:lnTo>
                  <a:cubicBezTo>
                    <a:pt x="414" y="68"/>
                    <a:pt x="310" y="1"/>
                    <a:pt x="207" y="1"/>
                  </a:cubicBezTo>
                  <a:close/>
                </a:path>
              </a:pathLst>
            </a:custGeom>
            <a:solidFill>
              <a:srgbClr val="B9C7D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9" name="Google Shape;16059;p73"/>
            <p:cNvSpPr/>
            <p:nvPr/>
          </p:nvSpPr>
          <p:spPr>
            <a:xfrm>
              <a:off x="7764960" y="1792210"/>
              <a:ext cx="14608" cy="69669"/>
            </a:xfrm>
            <a:custGeom>
              <a:avLst/>
              <a:gdLst/>
              <a:ahLst/>
              <a:cxnLst/>
              <a:rect l="l" t="t" r="r" b="b"/>
              <a:pathLst>
                <a:path w="559" h="2666" extrusionOk="0">
                  <a:moveTo>
                    <a:pt x="465" y="0"/>
                  </a:moveTo>
                  <a:cubicBezTo>
                    <a:pt x="461" y="0"/>
                    <a:pt x="457" y="1"/>
                    <a:pt x="452" y="1"/>
                  </a:cubicBezTo>
                  <a:lnTo>
                    <a:pt x="0" y="1"/>
                  </a:lnTo>
                  <a:lnTo>
                    <a:pt x="0" y="2665"/>
                  </a:lnTo>
                  <a:lnTo>
                    <a:pt x="308" y="2665"/>
                  </a:lnTo>
                  <a:cubicBezTo>
                    <a:pt x="366" y="2665"/>
                    <a:pt x="414" y="2617"/>
                    <a:pt x="414" y="2559"/>
                  </a:cubicBezTo>
                  <a:lnTo>
                    <a:pt x="558" y="117"/>
                  </a:lnTo>
                  <a:cubicBezTo>
                    <a:pt x="558" y="54"/>
                    <a:pt x="517" y="0"/>
                    <a:pt x="465"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0" name="Google Shape;16060;p73"/>
            <p:cNvSpPr/>
            <p:nvPr/>
          </p:nvSpPr>
          <p:spPr>
            <a:xfrm>
              <a:off x="7751397" y="1814109"/>
              <a:ext cx="27152" cy="11080"/>
            </a:xfrm>
            <a:custGeom>
              <a:avLst/>
              <a:gdLst/>
              <a:ahLst/>
              <a:cxnLst/>
              <a:rect l="l" t="t" r="r" b="b"/>
              <a:pathLst>
                <a:path w="1039" h="424" extrusionOk="0">
                  <a:moveTo>
                    <a:pt x="0" y="0"/>
                  </a:moveTo>
                  <a:lnTo>
                    <a:pt x="29" y="423"/>
                  </a:lnTo>
                  <a:lnTo>
                    <a:pt x="1010" y="423"/>
                  </a:lnTo>
                  <a:lnTo>
                    <a:pt x="1039"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1" name="Google Shape;16061;p73"/>
            <p:cNvSpPr/>
            <p:nvPr/>
          </p:nvSpPr>
          <p:spPr>
            <a:xfrm>
              <a:off x="7764960" y="1814109"/>
              <a:ext cx="13589" cy="11080"/>
            </a:xfrm>
            <a:custGeom>
              <a:avLst/>
              <a:gdLst/>
              <a:ahLst/>
              <a:cxnLst/>
              <a:rect l="l" t="t" r="r" b="b"/>
              <a:pathLst>
                <a:path w="520" h="424" extrusionOk="0">
                  <a:moveTo>
                    <a:pt x="0" y="0"/>
                  </a:moveTo>
                  <a:lnTo>
                    <a:pt x="0" y="423"/>
                  </a:lnTo>
                  <a:lnTo>
                    <a:pt x="491" y="423"/>
                  </a:lnTo>
                  <a:lnTo>
                    <a:pt x="520" y="0"/>
                  </a:ln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2" name="Google Shape;16062;p73"/>
            <p:cNvSpPr/>
            <p:nvPr/>
          </p:nvSpPr>
          <p:spPr>
            <a:xfrm>
              <a:off x="7764960" y="1501251"/>
              <a:ext cx="15105" cy="41472"/>
            </a:xfrm>
            <a:custGeom>
              <a:avLst/>
              <a:gdLst/>
              <a:ahLst/>
              <a:cxnLst/>
              <a:rect l="l" t="t" r="r" b="b"/>
              <a:pathLst>
                <a:path w="578" h="1587" extrusionOk="0">
                  <a:moveTo>
                    <a:pt x="0" y="0"/>
                  </a:moveTo>
                  <a:lnTo>
                    <a:pt x="0" y="1587"/>
                  </a:lnTo>
                  <a:lnTo>
                    <a:pt x="491" y="1587"/>
                  </a:lnTo>
                  <a:cubicBezTo>
                    <a:pt x="539" y="1587"/>
                    <a:pt x="577" y="1548"/>
                    <a:pt x="568" y="1500"/>
                  </a:cubicBezTo>
                  <a:lnTo>
                    <a:pt x="375" y="77"/>
                  </a:lnTo>
                  <a:cubicBezTo>
                    <a:pt x="375" y="29"/>
                    <a:pt x="337" y="0"/>
                    <a:pt x="298" y="0"/>
                  </a:cubicBezTo>
                  <a:close/>
                </a:path>
              </a:pathLst>
            </a:custGeom>
            <a:solidFill>
              <a:srgbClr val="CA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3" name="Google Shape;16063;p73"/>
          <p:cNvGrpSpPr/>
          <p:nvPr/>
        </p:nvGrpSpPr>
        <p:grpSpPr>
          <a:xfrm>
            <a:off x="8150179" y="1501251"/>
            <a:ext cx="150811" cy="360628"/>
            <a:chOff x="8150179" y="1501251"/>
            <a:chExt cx="150811" cy="360628"/>
          </a:xfrm>
        </p:grpSpPr>
        <p:sp>
          <p:nvSpPr>
            <p:cNvPr id="16064" name="Google Shape;16064;p73"/>
            <p:cNvSpPr/>
            <p:nvPr/>
          </p:nvSpPr>
          <p:spPr>
            <a:xfrm>
              <a:off x="8150179" y="1656034"/>
              <a:ext cx="150549" cy="205846"/>
            </a:xfrm>
            <a:custGeom>
              <a:avLst/>
              <a:gdLst/>
              <a:ahLst/>
              <a:cxnLst/>
              <a:rect l="l" t="t" r="r" b="b"/>
              <a:pathLst>
                <a:path w="5761" h="7877" extrusionOk="0">
                  <a:moveTo>
                    <a:pt x="2886" y="1"/>
                  </a:moveTo>
                  <a:cubicBezTo>
                    <a:pt x="2799" y="1"/>
                    <a:pt x="2626" y="1"/>
                    <a:pt x="2549" y="10"/>
                  </a:cubicBezTo>
                  <a:cubicBezTo>
                    <a:pt x="1520" y="87"/>
                    <a:pt x="722" y="626"/>
                    <a:pt x="722" y="1693"/>
                  </a:cubicBezTo>
                  <a:cubicBezTo>
                    <a:pt x="722" y="1962"/>
                    <a:pt x="770" y="2241"/>
                    <a:pt x="885" y="2491"/>
                  </a:cubicBezTo>
                  <a:cubicBezTo>
                    <a:pt x="1058" y="2933"/>
                    <a:pt x="982" y="3433"/>
                    <a:pt x="674" y="3789"/>
                  </a:cubicBezTo>
                  <a:cubicBezTo>
                    <a:pt x="241" y="4299"/>
                    <a:pt x="1" y="4943"/>
                    <a:pt x="1" y="5607"/>
                  </a:cubicBezTo>
                  <a:cubicBezTo>
                    <a:pt x="1" y="7068"/>
                    <a:pt x="1116" y="7790"/>
                    <a:pt x="2549" y="7866"/>
                  </a:cubicBezTo>
                  <a:cubicBezTo>
                    <a:pt x="2626" y="7866"/>
                    <a:pt x="2799" y="7876"/>
                    <a:pt x="2886" y="7876"/>
                  </a:cubicBezTo>
                  <a:cubicBezTo>
                    <a:pt x="2962" y="7876"/>
                    <a:pt x="3136" y="7876"/>
                    <a:pt x="3222" y="7866"/>
                  </a:cubicBezTo>
                  <a:cubicBezTo>
                    <a:pt x="4645" y="7790"/>
                    <a:pt x="5761" y="7068"/>
                    <a:pt x="5761" y="5607"/>
                  </a:cubicBezTo>
                  <a:cubicBezTo>
                    <a:pt x="5761" y="4943"/>
                    <a:pt x="5530" y="4299"/>
                    <a:pt x="5097" y="3789"/>
                  </a:cubicBezTo>
                  <a:cubicBezTo>
                    <a:pt x="4780" y="3433"/>
                    <a:pt x="4703" y="2933"/>
                    <a:pt x="4886" y="2491"/>
                  </a:cubicBezTo>
                  <a:cubicBezTo>
                    <a:pt x="4991" y="2241"/>
                    <a:pt x="5049" y="1962"/>
                    <a:pt x="5049" y="1693"/>
                  </a:cubicBezTo>
                  <a:cubicBezTo>
                    <a:pt x="5049" y="626"/>
                    <a:pt x="4251" y="87"/>
                    <a:pt x="3222" y="10"/>
                  </a:cubicBezTo>
                  <a:cubicBezTo>
                    <a:pt x="3136" y="10"/>
                    <a:pt x="2972" y="1"/>
                    <a:pt x="2886"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5" name="Google Shape;16065;p73"/>
            <p:cNvSpPr/>
            <p:nvPr/>
          </p:nvSpPr>
          <p:spPr>
            <a:xfrm>
              <a:off x="8206468" y="1656034"/>
              <a:ext cx="94521" cy="205846"/>
            </a:xfrm>
            <a:custGeom>
              <a:avLst/>
              <a:gdLst/>
              <a:ahLst/>
              <a:cxnLst/>
              <a:rect l="l" t="t" r="r" b="b"/>
              <a:pathLst>
                <a:path w="3617" h="7877" extrusionOk="0">
                  <a:moveTo>
                    <a:pt x="732" y="1"/>
                  </a:moveTo>
                  <a:cubicBezTo>
                    <a:pt x="645" y="1"/>
                    <a:pt x="472" y="1"/>
                    <a:pt x="395" y="10"/>
                  </a:cubicBezTo>
                  <a:cubicBezTo>
                    <a:pt x="308" y="20"/>
                    <a:pt x="231" y="29"/>
                    <a:pt x="155" y="39"/>
                  </a:cubicBezTo>
                  <a:cubicBezTo>
                    <a:pt x="991" y="77"/>
                    <a:pt x="2135" y="327"/>
                    <a:pt x="2135" y="1049"/>
                  </a:cubicBezTo>
                  <a:cubicBezTo>
                    <a:pt x="2145" y="2010"/>
                    <a:pt x="1645" y="1962"/>
                    <a:pt x="1280" y="2491"/>
                  </a:cubicBezTo>
                  <a:cubicBezTo>
                    <a:pt x="1010" y="2885"/>
                    <a:pt x="1183" y="3433"/>
                    <a:pt x="1491" y="3789"/>
                  </a:cubicBezTo>
                  <a:cubicBezTo>
                    <a:pt x="1924" y="4299"/>
                    <a:pt x="2155" y="4943"/>
                    <a:pt x="2155" y="5607"/>
                  </a:cubicBezTo>
                  <a:cubicBezTo>
                    <a:pt x="2155" y="6934"/>
                    <a:pt x="1241" y="7655"/>
                    <a:pt x="1" y="7828"/>
                  </a:cubicBezTo>
                  <a:cubicBezTo>
                    <a:pt x="135" y="7847"/>
                    <a:pt x="260" y="7857"/>
                    <a:pt x="395" y="7866"/>
                  </a:cubicBezTo>
                  <a:cubicBezTo>
                    <a:pt x="481" y="7866"/>
                    <a:pt x="645" y="7876"/>
                    <a:pt x="732" y="7876"/>
                  </a:cubicBezTo>
                  <a:cubicBezTo>
                    <a:pt x="818" y="7876"/>
                    <a:pt x="982" y="7876"/>
                    <a:pt x="1068" y="7866"/>
                  </a:cubicBezTo>
                  <a:cubicBezTo>
                    <a:pt x="2491" y="7790"/>
                    <a:pt x="3616" y="7068"/>
                    <a:pt x="3616" y="5607"/>
                  </a:cubicBezTo>
                  <a:cubicBezTo>
                    <a:pt x="3616" y="4943"/>
                    <a:pt x="3376" y="4299"/>
                    <a:pt x="2943" y="3789"/>
                  </a:cubicBezTo>
                  <a:cubicBezTo>
                    <a:pt x="2626" y="3433"/>
                    <a:pt x="2549" y="2933"/>
                    <a:pt x="2732" y="2491"/>
                  </a:cubicBezTo>
                  <a:cubicBezTo>
                    <a:pt x="2837" y="2241"/>
                    <a:pt x="2895" y="1962"/>
                    <a:pt x="2895" y="1693"/>
                  </a:cubicBezTo>
                  <a:cubicBezTo>
                    <a:pt x="2895" y="626"/>
                    <a:pt x="2097" y="87"/>
                    <a:pt x="1068" y="10"/>
                  </a:cubicBezTo>
                  <a:cubicBezTo>
                    <a:pt x="982" y="10"/>
                    <a:pt x="818" y="1"/>
                    <a:pt x="732" y="1"/>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6" name="Google Shape;16066;p73"/>
            <p:cNvSpPr/>
            <p:nvPr/>
          </p:nvSpPr>
          <p:spPr>
            <a:xfrm>
              <a:off x="8209996" y="1513559"/>
              <a:ext cx="30941" cy="168894"/>
            </a:xfrm>
            <a:custGeom>
              <a:avLst/>
              <a:gdLst/>
              <a:ahLst/>
              <a:cxnLst/>
              <a:rect l="l" t="t" r="r" b="b"/>
              <a:pathLst>
                <a:path w="1184" h="6463" extrusionOk="0">
                  <a:moveTo>
                    <a:pt x="250" y="0"/>
                  </a:moveTo>
                  <a:lnTo>
                    <a:pt x="10" y="6347"/>
                  </a:lnTo>
                  <a:cubicBezTo>
                    <a:pt x="0" y="6414"/>
                    <a:pt x="58" y="6462"/>
                    <a:pt x="116" y="6462"/>
                  </a:cubicBezTo>
                  <a:lnTo>
                    <a:pt x="1068" y="6462"/>
                  </a:lnTo>
                  <a:cubicBezTo>
                    <a:pt x="1135" y="6462"/>
                    <a:pt x="1183" y="6405"/>
                    <a:pt x="1173" y="6347"/>
                  </a:cubicBezTo>
                  <a:lnTo>
                    <a:pt x="933" y="0"/>
                  </a:ln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7" name="Google Shape;16067;p73"/>
            <p:cNvSpPr/>
            <p:nvPr/>
          </p:nvSpPr>
          <p:spPr>
            <a:xfrm>
              <a:off x="8198419" y="1702785"/>
              <a:ext cx="54329" cy="54303"/>
            </a:xfrm>
            <a:custGeom>
              <a:avLst/>
              <a:gdLst/>
              <a:ahLst/>
              <a:cxnLst/>
              <a:rect l="l" t="t" r="r" b="b"/>
              <a:pathLst>
                <a:path w="2079" h="2078" extrusionOk="0">
                  <a:moveTo>
                    <a:pt x="1040" y="0"/>
                  </a:moveTo>
                  <a:cubicBezTo>
                    <a:pt x="463" y="0"/>
                    <a:pt x="1" y="471"/>
                    <a:pt x="1" y="1039"/>
                  </a:cubicBezTo>
                  <a:cubicBezTo>
                    <a:pt x="1" y="1616"/>
                    <a:pt x="463" y="2077"/>
                    <a:pt x="1040" y="2077"/>
                  </a:cubicBezTo>
                  <a:cubicBezTo>
                    <a:pt x="1607" y="2077"/>
                    <a:pt x="2078" y="1616"/>
                    <a:pt x="2078" y="1039"/>
                  </a:cubicBezTo>
                  <a:cubicBezTo>
                    <a:pt x="2078" y="471"/>
                    <a:pt x="1607" y="0"/>
                    <a:pt x="10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8" name="Google Shape;16068;p73"/>
            <p:cNvSpPr/>
            <p:nvPr/>
          </p:nvSpPr>
          <p:spPr>
            <a:xfrm>
              <a:off x="8189639" y="1809327"/>
              <a:ext cx="71629" cy="21141"/>
            </a:xfrm>
            <a:custGeom>
              <a:avLst/>
              <a:gdLst/>
              <a:ahLst/>
              <a:cxnLst/>
              <a:rect l="l" t="t" r="r" b="b"/>
              <a:pathLst>
                <a:path w="2741" h="809" extrusionOk="0">
                  <a:moveTo>
                    <a:pt x="106" y="0"/>
                  </a:moveTo>
                  <a:cubicBezTo>
                    <a:pt x="48" y="0"/>
                    <a:pt x="0" y="48"/>
                    <a:pt x="0" y="106"/>
                  </a:cubicBezTo>
                  <a:lnTo>
                    <a:pt x="0" y="702"/>
                  </a:lnTo>
                  <a:cubicBezTo>
                    <a:pt x="0" y="760"/>
                    <a:pt x="48" y="808"/>
                    <a:pt x="106" y="808"/>
                  </a:cubicBezTo>
                  <a:lnTo>
                    <a:pt x="2635" y="808"/>
                  </a:lnTo>
                  <a:cubicBezTo>
                    <a:pt x="2693" y="808"/>
                    <a:pt x="2741" y="760"/>
                    <a:pt x="2741" y="702"/>
                  </a:cubicBezTo>
                  <a:lnTo>
                    <a:pt x="2741" y="106"/>
                  </a:lnTo>
                  <a:cubicBezTo>
                    <a:pt x="2741" y="48"/>
                    <a:pt x="2693" y="0"/>
                    <a:pt x="2635" y="0"/>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9" name="Google Shape;16069;p73"/>
            <p:cNvSpPr/>
            <p:nvPr/>
          </p:nvSpPr>
          <p:spPr>
            <a:xfrm>
              <a:off x="8189639" y="1817114"/>
              <a:ext cx="71629" cy="13354"/>
            </a:xfrm>
            <a:custGeom>
              <a:avLst/>
              <a:gdLst/>
              <a:ahLst/>
              <a:cxnLst/>
              <a:rect l="l" t="t" r="r" b="b"/>
              <a:pathLst>
                <a:path w="2741" h="511" extrusionOk="0">
                  <a:moveTo>
                    <a:pt x="0" y="0"/>
                  </a:moveTo>
                  <a:lnTo>
                    <a:pt x="0" y="404"/>
                  </a:lnTo>
                  <a:cubicBezTo>
                    <a:pt x="0" y="462"/>
                    <a:pt x="48" y="510"/>
                    <a:pt x="106" y="510"/>
                  </a:cubicBezTo>
                  <a:lnTo>
                    <a:pt x="2635" y="510"/>
                  </a:lnTo>
                  <a:cubicBezTo>
                    <a:pt x="2693" y="510"/>
                    <a:pt x="2741" y="462"/>
                    <a:pt x="2741" y="404"/>
                  </a:cubicBezTo>
                  <a:lnTo>
                    <a:pt x="2741" y="10"/>
                  </a:lnTo>
                  <a:cubicBezTo>
                    <a:pt x="2741" y="58"/>
                    <a:pt x="2693" y="106"/>
                    <a:pt x="2635" y="106"/>
                  </a:cubicBezTo>
                  <a:lnTo>
                    <a:pt x="106" y="106"/>
                  </a:lnTo>
                  <a:cubicBezTo>
                    <a:pt x="48" y="106"/>
                    <a:pt x="0" y="58"/>
                    <a:pt x="0" y="0"/>
                  </a:cubicBez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0" name="Google Shape;16070;p73"/>
            <p:cNvSpPr/>
            <p:nvPr/>
          </p:nvSpPr>
          <p:spPr>
            <a:xfrm>
              <a:off x="8225571" y="1513559"/>
              <a:ext cx="15366" cy="168894"/>
            </a:xfrm>
            <a:custGeom>
              <a:avLst/>
              <a:gdLst/>
              <a:ahLst/>
              <a:cxnLst/>
              <a:rect l="l" t="t" r="r" b="b"/>
              <a:pathLst>
                <a:path w="588" h="6463" extrusionOk="0">
                  <a:moveTo>
                    <a:pt x="1" y="0"/>
                  </a:moveTo>
                  <a:lnTo>
                    <a:pt x="1" y="10"/>
                  </a:lnTo>
                  <a:lnTo>
                    <a:pt x="1" y="6462"/>
                  </a:lnTo>
                  <a:lnTo>
                    <a:pt x="472" y="6462"/>
                  </a:lnTo>
                  <a:cubicBezTo>
                    <a:pt x="539" y="6462"/>
                    <a:pt x="587" y="6414"/>
                    <a:pt x="587" y="6347"/>
                  </a:cubicBezTo>
                  <a:lnTo>
                    <a:pt x="347" y="0"/>
                  </a:lnTo>
                  <a:close/>
                </a:path>
              </a:pathLst>
            </a:custGeom>
            <a:solidFill>
              <a:srgbClr val="C1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1" name="Google Shape;16071;p73"/>
            <p:cNvSpPr/>
            <p:nvPr/>
          </p:nvSpPr>
          <p:spPr>
            <a:xfrm>
              <a:off x="8204456" y="1501251"/>
              <a:ext cx="41995" cy="50018"/>
            </a:xfrm>
            <a:custGeom>
              <a:avLst/>
              <a:gdLst/>
              <a:ahLst/>
              <a:cxnLst/>
              <a:rect l="l" t="t" r="r" b="b"/>
              <a:pathLst>
                <a:path w="1607" h="1914" extrusionOk="0">
                  <a:moveTo>
                    <a:pt x="193" y="0"/>
                  </a:moveTo>
                  <a:cubicBezTo>
                    <a:pt x="87" y="0"/>
                    <a:pt x="1" y="96"/>
                    <a:pt x="10" y="202"/>
                  </a:cubicBezTo>
                  <a:lnTo>
                    <a:pt x="155" y="1741"/>
                  </a:lnTo>
                  <a:cubicBezTo>
                    <a:pt x="164" y="1837"/>
                    <a:pt x="241" y="1914"/>
                    <a:pt x="337" y="1914"/>
                  </a:cubicBezTo>
                  <a:lnTo>
                    <a:pt x="1280" y="1914"/>
                  </a:lnTo>
                  <a:cubicBezTo>
                    <a:pt x="1376" y="1914"/>
                    <a:pt x="1453" y="1837"/>
                    <a:pt x="1462" y="1741"/>
                  </a:cubicBezTo>
                  <a:lnTo>
                    <a:pt x="1597" y="202"/>
                  </a:lnTo>
                  <a:cubicBezTo>
                    <a:pt x="1607" y="96"/>
                    <a:pt x="1520" y="0"/>
                    <a:pt x="1414" y="0"/>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2" name="Google Shape;16072;p73"/>
            <p:cNvSpPr/>
            <p:nvPr/>
          </p:nvSpPr>
          <p:spPr>
            <a:xfrm>
              <a:off x="8225571" y="1501251"/>
              <a:ext cx="20880" cy="50018"/>
            </a:xfrm>
            <a:custGeom>
              <a:avLst/>
              <a:gdLst/>
              <a:ahLst/>
              <a:cxnLst/>
              <a:rect l="l" t="t" r="r" b="b"/>
              <a:pathLst>
                <a:path w="799" h="1914" extrusionOk="0">
                  <a:moveTo>
                    <a:pt x="1" y="0"/>
                  </a:moveTo>
                  <a:lnTo>
                    <a:pt x="1" y="1914"/>
                  </a:lnTo>
                  <a:lnTo>
                    <a:pt x="472" y="1914"/>
                  </a:lnTo>
                  <a:cubicBezTo>
                    <a:pt x="568" y="1914"/>
                    <a:pt x="645" y="1837"/>
                    <a:pt x="654" y="1741"/>
                  </a:cubicBezTo>
                  <a:lnTo>
                    <a:pt x="789" y="202"/>
                  </a:lnTo>
                  <a:cubicBezTo>
                    <a:pt x="799" y="96"/>
                    <a:pt x="712" y="0"/>
                    <a:pt x="606" y="0"/>
                  </a:cubicBezTo>
                  <a:close/>
                </a:path>
              </a:pathLst>
            </a:custGeom>
            <a:solidFill>
              <a:srgbClr val="A5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073" name="Google Shape;16073;p73"/>
          <p:cNvSpPr/>
          <p:nvPr/>
        </p:nvSpPr>
        <p:spPr>
          <a:xfrm>
            <a:off x="4948085" y="2906944"/>
            <a:ext cx="32744" cy="15889"/>
          </a:xfrm>
          <a:custGeom>
            <a:avLst/>
            <a:gdLst/>
            <a:ahLst/>
            <a:cxnLst/>
            <a:rect l="l" t="t" r="r" b="b"/>
            <a:pathLst>
              <a:path w="1253" h="608" extrusionOk="0">
                <a:moveTo>
                  <a:pt x="295" y="1"/>
                </a:moveTo>
                <a:cubicBezTo>
                  <a:pt x="75" y="1"/>
                  <a:pt x="0" y="336"/>
                  <a:pt x="237" y="415"/>
                </a:cubicBezTo>
                <a:lnTo>
                  <a:pt x="891" y="597"/>
                </a:lnTo>
                <a:cubicBezTo>
                  <a:pt x="915" y="604"/>
                  <a:pt x="937" y="607"/>
                  <a:pt x="958" y="607"/>
                </a:cubicBezTo>
                <a:cubicBezTo>
                  <a:pt x="1178" y="607"/>
                  <a:pt x="1253" y="272"/>
                  <a:pt x="1016" y="193"/>
                </a:cubicBezTo>
                <a:lnTo>
                  <a:pt x="362" y="11"/>
                </a:lnTo>
                <a:cubicBezTo>
                  <a:pt x="338" y="4"/>
                  <a:pt x="316" y="1"/>
                  <a:pt x="295" y="1"/>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074" name="Google Shape;16074;p73"/>
          <p:cNvGrpSpPr/>
          <p:nvPr/>
        </p:nvGrpSpPr>
        <p:grpSpPr>
          <a:xfrm>
            <a:off x="4877867" y="2902946"/>
            <a:ext cx="170149" cy="360629"/>
            <a:chOff x="4877867" y="2902946"/>
            <a:chExt cx="170149" cy="360629"/>
          </a:xfrm>
        </p:grpSpPr>
        <p:sp>
          <p:nvSpPr>
            <p:cNvPr id="16075" name="Google Shape;16075;p73"/>
            <p:cNvSpPr/>
            <p:nvPr/>
          </p:nvSpPr>
          <p:spPr>
            <a:xfrm>
              <a:off x="4942780" y="2925315"/>
              <a:ext cx="32692" cy="15915"/>
            </a:xfrm>
            <a:custGeom>
              <a:avLst/>
              <a:gdLst/>
              <a:ahLst/>
              <a:cxnLst/>
              <a:rect l="l" t="t" r="r" b="b"/>
              <a:pathLst>
                <a:path w="1251" h="609" extrusionOk="0">
                  <a:moveTo>
                    <a:pt x="297" y="0"/>
                  </a:moveTo>
                  <a:cubicBezTo>
                    <a:pt x="77" y="0"/>
                    <a:pt x="1" y="343"/>
                    <a:pt x="238" y="414"/>
                  </a:cubicBezTo>
                  <a:lnTo>
                    <a:pt x="892" y="596"/>
                  </a:lnTo>
                  <a:cubicBezTo>
                    <a:pt x="917" y="605"/>
                    <a:pt x="941" y="608"/>
                    <a:pt x="963" y="608"/>
                  </a:cubicBezTo>
                  <a:cubicBezTo>
                    <a:pt x="1172" y="608"/>
                    <a:pt x="1251" y="272"/>
                    <a:pt x="1007" y="202"/>
                  </a:cubicBezTo>
                  <a:lnTo>
                    <a:pt x="363" y="10"/>
                  </a:lnTo>
                  <a:cubicBezTo>
                    <a:pt x="340" y="3"/>
                    <a:pt x="318" y="0"/>
                    <a:pt x="297"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6" name="Google Shape;16076;p73"/>
            <p:cNvSpPr/>
            <p:nvPr/>
          </p:nvSpPr>
          <p:spPr>
            <a:xfrm>
              <a:off x="4937345" y="2943843"/>
              <a:ext cx="32927" cy="15915"/>
            </a:xfrm>
            <a:custGeom>
              <a:avLst/>
              <a:gdLst/>
              <a:ahLst/>
              <a:cxnLst/>
              <a:rect l="l" t="t" r="r" b="b"/>
              <a:pathLst>
                <a:path w="1260" h="609" extrusionOk="0">
                  <a:moveTo>
                    <a:pt x="296" y="0"/>
                  </a:moveTo>
                  <a:cubicBezTo>
                    <a:pt x="80" y="0"/>
                    <a:pt x="1" y="337"/>
                    <a:pt x="244" y="407"/>
                  </a:cubicBezTo>
                  <a:lnTo>
                    <a:pt x="898" y="599"/>
                  </a:lnTo>
                  <a:cubicBezTo>
                    <a:pt x="920" y="606"/>
                    <a:pt x="942" y="609"/>
                    <a:pt x="962" y="609"/>
                  </a:cubicBezTo>
                  <a:cubicBezTo>
                    <a:pt x="1176" y="609"/>
                    <a:pt x="1259" y="265"/>
                    <a:pt x="1013" y="195"/>
                  </a:cubicBezTo>
                  <a:lnTo>
                    <a:pt x="369" y="12"/>
                  </a:lnTo>
                  <a:cubicBezTo>
                    <a:pt x="343" y="4"/>
                    <a:pt x="319" y="0"/>
                    <a:pt x="296" y="0"/>
                  </a:cubicBez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7" name="Google Shape;16077;p73"/>
            <p:cNvSpPr/>
            <p:nvPr/>
          </p:nvSpPr>
          <p:spPr>
            <a:xfrm>
              <a:off x="4877867" y="3063164"/>
              <a:ext cx="170149" cy="200410"/>
            </a:xfrm>
            <a:custGeom>
              <a:avLst/>
              <a:gdLst/>
              <a:ahLst/>
              <a:cxnLst/>
              <a:rect l="l" t="t" r="r" b="b"/>
              <a:pathLst>
                <a:path w="6511" h="7669" extrusionOk="0">
                  <a:moveTo>
                    <a:pt x="1064" y="0"/>
                  </a:moveTo>
                  <a:cubicBezTo>
                    <a:pt x="676" y="0"/>
                    <a:pt x="586" y="1024"/>
                    <a:pt x="1357" y="2629"/>
                  </a:cubicBezTo>
                  <a:cubicBezTo>
                    <a:pt x="1693" y="3351"/>
                    <a:pt x="1366" y="3293"/>
                    <a:pt x="683" y="4245"/>
                  </a:cubicBezTo>
                  <a:cubicBezTo>
                    <a:pt x="1" y="5207"/>
                    <a:pt x="405" y="7534"/>
                    <a:pt x="2905" y="7659"/>
                  </a:cubicBezTo>
                  <a:cubicBezTo>
                    <a:pt x="2982" y="7659"/>
                    <a:pt x="3136" y="7668"/>
                    <a:pt x="3222" y="7668"/>
                  </a:cubicBezTo>
                  <a:cubicBezTo>
                    <a:pt x="3299" y="7668"/>
                    <a:pt x="3424" y="7668"/>
                    <a:pt x="3501" y="7659"/>
                  </a:cubicBezTo>
                  <a:cubicBezTo>
                    <a:pt x="6011" y="7534"/>
                    <a:pt x="6511" y="5168"/>
                    <a:pt x="5751" y="4255"/>
                  </a:cubicBezTo>
                  <a:cubicBezTo>
                    <a:pt x="5203" y="3610"/>
                    <a:pt x="4924" y="3428"/>
                    <a:pt x="4915" y="3101"/>
                  </a:cubicBezTo>
                  <a:cubicBezTo>
                    <a:pt x="4915" y="2908"/>
                    <a:pt x="5934" y="1677"/>
                    <a:pt x="5549" y="1004"/>
                  </a:cubicBezTo>
                  <a:cubicBezTo>
                    <a:pt x="5517" y="947"/>
                    <a:pt x="5476" y="922"/>
                    <a:pt x="5428" y="922"/>
                  </a:cubicBezTo>
                  <a:cubicBezTo>
                    <a:pt x="5128" y="922"/>
                    <a:pt x="4547" y="1898"/>
                    <a:pt x="4014" y="1898"/>
                  </a:cubicBezTo>
                  <a:cubicBezTo>
                    <a:pt x="3822" y="1898"/>
                    <a:pt x="3636" y="1771"/>
                    <a:pt x="3472" y="1427"/>
                  </a:cubicBezTo>
                  <a:lnTo>
                    <a:pt x="3472" y="1206"/>
                  </a:lnTo>
                  <a:lnTo>
                    <a:pt x="2780" y="1206"/>
                  </a:lnTo>
                  <a:cubicBezTo>
                    <a:pt x="1587" y="1206"/>
                    <a:pt x="1674" y="110"/>
                    <a:pt x="1107" y="4"/>
                  </a:cubicBezTo>
                  <a:cubicBezTo>
                    <a:pt x="1092" y="2"/>
                    <a:pt x="1078" y="0"/>
                    <a:pt x="106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8" name="Google Shape;16078;p73"/>
            <p:cNvSpPr/>
            <p:nvPr/>
          </p:nvSpPr>
          <p:spPr>
            <a:xfrm>
              <a:off x="4942963" y="3088905"/>
              <a:ext cx="105053" cy="174670"/>
            </a:xfrm>
            <a:custGeom>
              <a:avLst/>
              <a:gdLst/>
              <a:ahLst/>
              <a:cxnLst/>
              <a:rect l="l" t="t" r="r" b="b"/>
              <a:pathLst>
                <a:path w="4020" h="6684" extrusionOk="0">
                  <a:moveTo>
                    <a:pt x="3039" y="0"/>
                  </a:moveTo>
                  <a:cubicBezTo>
                    <a:pt x="3039" y="1029"/>
                    <a:pt x="991" y="1779"/>
                    <a:pt x="991" y="2270"/>
                  </a:cubicBezTo>
                  <a:cubicBezTo>
                    <a:pt x="991" y="2587"/>
                    <a:pt x="1279" y="2635"/>
                    <a:pt x="1827" y="3260"/>
                  </a:cubicBezTo>
                  <a:cubicBezTo>
                    <a:pt x="2539" y="4135"/>
                    <a:pt x="2145" y="6279"/>
                    <a:pt x="0" y="6626"/>
                  </a:cubicBezTo>
                  <a:cubicBezTo>
                    <a:pt x="135" y="6654"/>
                    <a:pt x="279" y="6664"/>
                    <a:pt x="414" y="6674"/>
                  </a:cubicBezTo>
                  <a:cubicBezTo>
                    <a:pt x="500" y="6674"/>
                    <a:pt x="645" y="6683"/>
                    <a:pt x="731" y="6683"/>
                  </a:cubicBezTo>
                  <a:cubicBezTo>
                    <a:pt x="808" y="6683"/>
                    <a:pt x="933" y="6683"/>
                    <a:pt x="1020" y="6674"/>
                  </a:cubicBezTo>
                  <a:cubicBezTo>
                    <a:pt x="3520" y="6549"/>
                    <a:pt x="4020" y="4183"/>
                    <a:pt x="3260" y="3270"/>
                  </a:cubicBezTo>
                  <a:cubicBezTo>
                    <a:pt x="2712" y="2625"/>
                    <a:pt x="2433" y="2443"/>
                    <a:pt x="2424" y="2116"/>
                  </a:cubicBezTo>
                  <a:cubicBezTo>
                    <a:pt x="2424" y="1923"/>
                    <a:pt x="3443" y="692"/>
                    <a:pt x="3058" y="19"/>
                  </a:cubicBezTo>
                  <a:cubicBezTo>
                    <a:pt x="3058" y="10"/>
                    <a:pt x="3049" y="0"/>
                    <a:pt x="3039"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9" name="Google Shape;16079;p73"/>
            <p:cNvSpPr/>
            <p:nvPr/>
          </p:nvSpPr>
          <p:spPr>
            <a:xfrm>
              <a:off x="4949496" y="2966761"/>
              <a:ext cx="25662" cy="161368"/>
            </a:xfrm>
            <a:custGeom>
              <a:avLst/>
              <a:gdLst/>
              <a:ahLst/>
              <a:cxnLst/>
              <a:rect l="l" t="t" r="r" b="b"/>
              <a:pathLst>
                <a:path w="982" h="6175" extrusionOk="0">
                  <a:moveTo>
                    <a:pt x="202" y="1"/>
                  </a:moveTo>
                  <a:lnTo>
                    <a:pt x="0" y="5982"/>
                  </a:lnTo>
                  <a:cubicBezTo>
                    <a:pt x="0" y="6088"/>
                    <a:pt x="77" y="6174"/>
                    <a:pt x="183" y="6174"/>
                  </a:cubicBezTo>
                  <a:lnTo>
                    <a:pt x="798" y="6174"/>
                  </a:lnTo>
                  <a:cubicBezTo>
                    <a:pt x="904" y="6165"/>
                    <a:pt x="981" y="6088"/>
                    <a:pt x="981" y="5982"/>
                  </a:cubicBezTo>
                  <a:lnTo>
                    <a:pt x="779"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0" name="Google Shape;16080;p73"/>
            <p:cNvSpPr/>
            <p:nvPr/>
          </p:nvSpPr>
          <p:spPr>
            <a:xfrm>
              <a:off x="4962301" y="2967023"/>
              <a:ext cx="12857" cy="161107"/>
            </a:xfrm>
            <a:custGeom>
              <a:avLst/>
              <a:gdLst/>
              <a:ahLst/>
              <a:cxnLst/>
              <a:rect l="l" t="t" r="r" b="b"/>
              <a:pathLst>
                <a:path w="492" h="6165" extrusionOk="0">
                  <a:moveTo>
                    <a:pt x="1" y="0"/>
                  </a:moveTo>
                  <a:lnTo>
                    <a:pt x="1" y="6164"/>
                  </a:lnTo>
                  <a:lnTo>
                    <a:pt x="308" y="6164"/>
                  </a:lnTo>
                  <a:cubicBezTo>
                    <a:pt x="414" y="6164"/>
                    <a:pt x="491" y="6078"/>
                    <a:pt x="491" y="5982"/>
                  </a:cubicBezTo>
                  <a:lnTo>
                    <a:pt x="289" y="0"/>
                  </a:lnTo>
                  <a:close/>
                </a:path>
              </a:pathLst>
            </a:custGeom>
            <a:solidFill>
              <a:srgbClr val="98ADB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1" name="Google Shape;16081;p73"/>
            <p:cNvSpPr/>
            <p:nvPr/>
          </p:nvSpPr>
          <p:spPr>
            <a:xfrm>
              <a:off x="4948739" y="2902946"/>
              <a:ext cx="33685" cy="71394"/>
            </a:xfrm>
            <a:custGeom>
              <a:avLst/>
              <a:gdLst/>
              <a:ahLst/>
              <a:cxnLst/>
              <a:rect l="l" t="t" r="r" b="b"/>
              <a:pathLst>
                <a:path w="1289" h="2732" extrusionOk="0">
                  <a:moveTo>
                    <a:pt x="914" y="0"/>
                  </a:moveTo>
                  <a:cubicBezTo>
                    <a:pt x="818" y="0"/>
                    <a:pt x="731" y="68"/>
                    <a:pt x="702" y="154"/>
                  </a:cubicBezTo>
                  <a:lnTo>
                    <a:pt x="39" y="2452"/>
                  </a:lnTo>
                  <a:cubicBezTo>
                    <a:pt x="0" y="2587"/>
                    <a:pt x="106" y="2731"/>
                    <a:pt x="260" y="2731"/>
                  </a:cubicBezTo>
                  <a:lnTo>
                    <a:pt x="702" y="2731"/>
                  </a:lnTo>
                  <a:cubicBezTo>
                    <a:pt x="799" y="2731"/>
                    <a:pt x="885" y="2664"/>
                    <a:pt x="914" y="2577"/>
                  </a:cubicBezTo>
                  <a:cubicBezTo>
                    <a:pt x="962" y="2433"/>
                    <a:pt x="1049" y="2308"/>
                    <a:pt x="1154" y="2212"/>
                  </a:cubicBezTo>
                  <a:cubicBezTo>
                    <a:pt x="1241" y="2135"/>
                    <a:pt x="1289" y="2020"/>
                    <a:pt x="1270" y="1914"/>
                  </a:cubicBezTo>
                  <a:lnTo>
                    <a:pt x="1154" y="1221"/>
                  </a:lnTo>
                  <a:cubicBezTo>
                    <a:pt x="1116" y="952"/>
                    <a:pt x="1126" y="673"/>
                    <a:pt x="1193" y="414"/>
                  </a:cubicBezTo>
                  <a:lnTo>
                    <a:pt x="1212" y="327"/>
                  </a:lnTo>
                  <a:cubicBezTo>
                    <a:pt x="1251" y="164"/>
                    <a:pt x="1126" y="0"/>
                    <a:pt x="95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2" name="Google Shape;16082;p73"/>
            <p:cNvSpPr/>
            <p:nvPr/>
          </p:nvSpPr>
          <p:spPr>
            <a:xfrm>
              <a:off x="4937423" y="3148199"/>
              <a:ext cx="49782" cy="11080"/>
            </a:xfrm>
            <a:custGeom>
              <a:avLst/>
              <a:gdLst/>
              <a:ahLst/>
              <a:cxnLst/>
              <a:rect l="l" t="t" r="r" b="b"/>
              <a:pathLst>
                <a:path w="1905" h="424" extrusionOk="0">
                  <a:moveTo>
                    <a:pt x="280" y="1"/>
                  </a:moveTo>
                  <a:cubicBezTo>
                    <a:pt x="1" y="1"/>
                    <a:pt x="1" y="424"/>
                    <a:pt x="280" y="424"/>
                  </a:cubicBezTo>
                  <a:lnTo>
                    <a:pt x="1626" y="424"/>
                  </a:lnTo>
                  <a:cubicBezTo>
                    <a:pt x="1905" y="424"/>
                    <a:pt x="1905" y="1"/>
                    <a:pt x="1626"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3" name="Google Shape;16083;p73"/>
            <p:cNvSpPr/>
            <p:nvPr/>
          </p:nvSpPr>
          <p:spPr>
            <a:xfrm>
              <a:off x="4937423" y="3177102"/>
              <a:ext cx="49782" cy="11080"/>
            </a:xfrm>
            <a:custGeom>
              <a:avLst/>
              <a:gdLst/>
              <a:ahLst/>
              <a:cxnLst/>
              <a:rect l="l" t="t" r="r" b="b"/>
              <a:pathLst>
                <a:path w="1905" h="424" extrusionOk="0">
                  <a:moveTo>
                    <a:pt x="280" y="0"/>
                  </a:moveTo>
                  <a:cubicBezTo>
                    <a:pt x="1" y="0"/>
                    <a:pt x="1" y="423"/>
                    <a:pt x="280" y="423"/>
                  </a:cubicBezTo>
                  <a:lnTo>
                    <a:pt x="1626" y="423"/>
                  </a:lnTo>
                  <a:cubicBezTo>
                    <a:pt x="1905" y="423"/>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4" name="Google Shape;16084;p73"/>
            <p:cNvSpPr/>
            <p:nvPr/>
          </p:nvSpPr>
          <p:spPr>
            <a:xfrm>
              <a:off x="4937423" y="3205247"/>
              <a:ext cx="49782" cy="10819"/>
            </a:xfrm>
            <a:custGeom>
              <a:avLst/>
              <a:gdLst/>
              <a:ahLst/>
              <a:cxnLst/>
              <a:rect l="l" t="t" r="r" b="b"/>
              <a:pathLst>
                <a:path w="1905" h="414" extrusionOk="0">
                  <a:moveTo>
                    <a:pt x="280" y="0"/>
                  </a:moveTo>
                  <a:cubicBezTo>
                    <a:pt x="1" y="0"/>
                    <a:pt x="1" y="414"/>
                    <a:pt x="280" y="414"/>
                  </a:cubicBezTo>
                  <a:lnTo>
                    <a:pt x="1626" y="414"/>
                  </a:lnTo>
                  <a:cubicBezTo>
                    <a:pt x="1905" y="414"/>
                    <a:pt x="1905" y="0"/>
                    <a:pt x="1626"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5" name="Google Shape;16085;p73"/>
            <p:cNvSpPr/>
            <p:nvPr/>
          </p:nvSpPr>
          <p:spPr>
            <a:xfrm>
              <a:off x="4999253" y="3176841"/>
              <a:ext cx="11080" cy="11342"/>
            </a:xfrm>
            <a:custGeom>
              <a:avLst/>
              <a:gdLst/>
              <a:ahLst/>
              <a:cxnLst/>
              <a:rect l="l" t="t" r="r" b="b"/>
              <a:pathLst>
                <a:path w="424" h="434" extrusionOk="0">
                  <a:moveTo>
                    <a:pt x="212" y="1"/>
                  </a:moveTo>
                  <a:cubicBezTo>
                    <a:pt x="96" y="1"/>
                    <a:pt x="0" y="97"/>
                    <a:pt x="0" y="222"/>
                  </a:cubicBezTo>
                  <a:cubicBezTo>
                    <a:pt x="0" y="337"/>
                    <a:pt x="96" y="433"/>
                    <a:pt x="212" y="433"/>
                  </a:cubicBezTo>
                  <a:cubicBezTo>
                    <a:pt x="327" y="433"/>
                    <a:pt x="423" y="337"/>
                    <a:pt x="423" y="22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6" name="Google Shape;16086;p73"/>
            <p:cNvSpPr/>
            <p:nvPr/>
          </p:nvSpPr>
          <p:spPr>
            <a:xfrm>
              <a:off x="4999253" y="3204985"/>
              <a:ext cx="11080" cy="11342"/>
            </a:xfrm>
            <a:custGeom>
              <a:avLst/>
              <a:gdLst/>
              <a:ahLst/>
              <a:cxnLst/>
              <a:rect l="l" t="t" r="r" b="b"/>
              <a:pathLst>
                <a:path w="424" h="434" extrusionOk="0">
                  <a:moveTo>
                    <a:pt x="212" y="1"/>
                  </a:moveTo>
                  <a:cubicBezTo>
                    <a:pt x="96" y="1"/>
                    <a:pt x="0" y="97"/>
                    <a:pt x="0" y="212"/>
                  </a:cubicBezTo>
                  <a:cubicBezTo>
                    <a:pt x="0" y="337"/>
                    <a:pt x="96" y="433"/>
                    <a:pt x="212" y="433"/>
                  </a:cubicBezTo>
                  <a:cubicBezTo>
                    <a:pt x="327" y="433"/>
                    <a:pt x="423" y="337"/>
                    <a:pt x="423" y="212"/>
                  </a:cubicBezTo>
                  <a:cubicBezTo>
                    <a:pt x="423" y="97"/>
                    <a:pt x="327" y="1"/>
                    <a:pt x="212"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7" name="Google Shape;16087;p73"/>
            <p:cNvSpPr/>
            <p:nvPr/>
          </p:nvSpPr>
          <p:spPr>
            <a:xfrm>
              <a:off x="4957284" y="2914235"/>
              <a:ext cx="18110" cy="53572"/>
            </a:xfrm>
            <a:custGeom>
              <a:avLst/>
              <a:gdLst/>
              <a:ahLst/>
              <a:cxnLst/>
              <a:rect l="l" t="t" r="r" b="b"/>
              <a:pathLst>
                <a:path w="693" h="2050" extrusionOk="0">
                  <a:moveTo>
                    <a:pt x="577" y="1"/>
                  </a:moveTo>
                  <a:cubicBezTo>
                    <a:pt x="568" y="1"/>
                    <a:pt x="558" y="11"/>
                    <a:pt x="558" y="20"/>
                  </a:cubicBezTo>
                  <a:lnTo>
                    <a:pt x="29" y="1809"/>
                  </a:lnTo>
                  <a:cubicBezTo>
                    <a:pt x="0" y="1934"/>
                    <a:pt x="97" y="2049"/>
                    <a:pt x="222" y="2049"/>
                  </a:cubicBezTo>
                  <a:cubicBezTo>
                    <a:pt x="298" y="2049"/>
                    <a:pt x="366" y="2011"/>
                    <a:pt x="395" y="1943"/>
                  </a:cubicBezTo>
                  <a:cubicBezTo>
                    <a:pt x="462" y="1809"/>
                    <a:pt x="549" y="1693"/>
                    <a:pt x="664" y="1597"/>
                  </a:cubicBezTo>
                  <a:cubicBezTo>
                    <a:pt x="683" y="1578"/>
                    <a:pt x="693" y="1540"/>
                    <a:pt x="693" y="1511"/>
                  </a:cubicBezTo>
                  <a:lnTo>
                    <a:pt x="577" y="828"/>
                  </a:lnTo>
                  <a:cubicBezTo>
                    <a:pt x="539" y="559"/>
                    <a:pt x="539" y="289"/>
                    <a:pt x="597" y="30"/>
                  </a:cubicBezTo>
                  <a:cubicBezTo>
                    <a:pt x="597" y="11"/>
                    <a:pt x="587" y="1"/>
                    <a:pt x="577" y="1"/>
                  </a:cubicBezTo>
                  <a:close/>
                </a:path>
              </a:pathLst>
            </a:custGeom>
            <a:solidFill>
              <a:srgbClr val="D9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88" name="Google Shape;16088;p73"/>
          <p:cNvGrpSpPr/>
          <p:nvPr/>
        </p:nvGrpSpPr>
        <p:grpSpPr>
          <a:xfrm>
            <a:off x="6741689" y="1500676"/>
            <a:ext cx="207962" cy="361203"/>
            <a:chOff x="6741689" y="1500676"/>
            <a:chExt cx="207962" cy="361203"/>
          </a:xfrm>
        </p:grpSpPr>
        <p:sp>
          <p:nvSpPr>
            <p:cNvPr id="16089" name="Google Shape;16089;p73"/>
            <p:cNvSpPr/>
            <p:nvPr/>
          </p:nvSpPr>
          <p:spPr>
            <a:xfrm>
              <a:off x="6749242" y="1500676"/>
              <a:ext cx="184469" cy="361203"/>
            </a:xfrm>
            <a:custGeom>
              <a:avLst/>
              <a:gdLst/>
              <a:ahLst/>
              <a:cxnLst/>
              <a:rect l="l" t="t" r="r" b="b"/>
              <a:pathLst>
                <a:path w="7059" h="13822" extrusionOk="0">
                  <a:moveTo>
                    <a:pt x="1293" y="0"/>
                  </a:moveTo>
                  <a:cubicBezTo>
                    <a:pt x="1145" y="0"/>
                    <a:pt x="993" y="35"/>
                    <a:pt x="847" y="109"/>
                  </a:cubicBezTo>
                  <a:lnTo>
                    <a:pt x="0" y="522"/>
                  </a:lnTo>
                  <a:lnTo>
                    <a:pt x="991" y="551"/>
                  </a:lnTo>
                  <a:cubicBezTo>
                    <a:pt x="1279" y="589"/>
                    <a:pt x="1500" y="849"/>
                    <a:pt x="1481" y="1147"/>
                  </a:cubicBezTo>
                  <a:lnTo>
                    <a:pt x="991" y="11792"/>
                  </a:lnTo>
                  <a:cubicBezTo>
                    <a:pt x="933" y="12898"/>
                    <a:pt x="1818" y="13821"/>
                    <a:pt x="2924" y="13821"/>
                  </a:cubicBezTo>
                  <a:cubicBezTo>
                    <a:pt x="4001" y="13821"/>
                    <a:pt x="4876" y="12946"/>
                    <a:pt x="4876" y="11879"/>
                  </a:cubicBezTo>
                  <a:lnTo>
                    <a:pt x="4876" y="10388"/>
                  </a:lnTo>
                  <a:cubicBezTo>
                    <a:pt x="4876" y="9090"/>
                    <a:pt x="5501" y="7869"/>
                    <a:pt x="6558" y="7119"/>
                  </a:cubicBezTo>
                  <a:lnTo>
                    <a:pt x="7058" y="6753"/>
                  </a:lnTo>
                  <a:lnTo>
                    <a:pt x="4799" y="3811"/>
                  </a:lnTo>
                  <a:lnTo>
                    <a:pt x="3789" y="5494"/>
                  </a:lnTo>
                  <a:cubicBezTo>
                    <a:pt x="3414" y="6119"/>
                    <a:pt x="3222" y="6821"/>
                    <a:pt x="3222" y="7551"/>
                  </a:cubicBezTo>
                  <a:lnTo>
                    <a:pt x="3222" y="11398"/>
                  </a:lnTo>
                  <a:cubicBezTo>
                    <a:pt x="3222" y="11657"/>
                    <a:pt x="3010" y="11879"/>
                    <a:pt x="2741" y="11879"/>
                  </a:cubicBezTo>
                  <a:cubicBezTo>
                    <a:pt x="2481" y="11869"/>
                    <a:pt x="2270" y="11657"/>
                    <a:pt x="2270" y="11398"/>
                  </a:cubicBezTo>
                  <a:lnTo>
                    <a:pt x="2289" y="993"/>
                  </a:lnTo>
                  <a:lnTo>
                    <a:pt x="2289" y="955"/>
                  </a:lnTo>
                  <a:cubicBezTo>
                    <a:pt x="2259" y="397"/>
                    <a:pt x="1798" y="0"/>
                    <a:pt x="1293"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0" name="Google Shape;16090;p73"/>
            <p:cNvSpPr/>
            <p:nvPr/>
          </p:nvSpPr>
          <p:spPr>
            <a:xfrm>
              <a:off x="6775113" y="1501199"/>
              <a:ext cx="37735" cy="310167"/>
            </a:xfrm>
            <a:custGeom>
              <a:avLst/>
              <a:gdLst/>
              <a:ahLst/>
              <a:cxnLst/>
              <a:rect l="l" t="t" r="r" b="b"/>
              <a:pathLst>
                <a:path w="1444" h="11869" extrusionOk="0">
                  <a:moveTo>
                    <a:pt x="307" y="1"/>
                  </a:moveTo>
                  <a:cubicBezTo>
                    <a:pt x="206" y="1"/>
                    <a:pt x="103" y="17"/>
                    <a:pt x="1" y="50"/>
                  </a:cubicBezTo>
                  <a:cubicBezTo>
                    <a:pt x="366" y="175"/>
                    <a:pt x="885" y="502"/>
                    <a:pt x="905" y="944"/>
                  </a:cubicBezTo>
                  <a:cubicBezTo>
                    <a:pt x="905" y="954"/>
                    <a:pt x="664" y="11387"/>
                    <a:pt x="664" y="11387"/>
                  </a:cubicBezTo>
                  <a:cubicBezTo>
                    <a:pt x="664" y="11647"/>
                    <a:pt x="866" y="11859"/>
                    <a:pt x="1126" y="11868"/>
                  </a:cubicBezTo>
                  <a:cubicBezTo>
                    <a:pt x="1241" y="11868"/>
                    <a:pt x="1357" y="11830"/>
                    <a:pt x="1443" y="11753"/>
                  </a:cubicBezTo>
                  <a:cubicBezTo>
                    <a:pt x="1337" y="11657"/>
                    <a:pt x="1280" y="11532"/>
                    <a:pt x="1280" y="11387"/>
                  </a:cubicBezTo>
                  <a:lnTo>
                    <a:pt x="1289" y="983"/>
                  </a:lnTo>
                  <a:lnTo>
                    <a:pt x="1289" y="944"/>
                  </a:lnTo>
                  <a:cubicBezTo>
                    <a:pt x="1265" y="399"/>
                    <a:pt x="81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1" name="Google Shape;16091;p73"/>
            <p:cNvSpPr/>
            <p:nvPr/>
          </p:nvSpPr>
          <p:spPr>
            <a:xfrm>
              <a:off x="6773623" y="1645241"/>
              <a:ext cx="159330" cy="216638"/>
            </a:xfrm>
            <a:custGeom>
              <a:avLst/>
              <a:gdLst/>
              <a:ahLst/>
              <a:cxnLst/>
              <a:rect l="l" t="t" r="r" b="b"/>
              <a:pathLst>
                <a:path w="6097" h="8290" extrusionOk="0">
                  <a:moveTo>
                    <a:pt x="5183" y="0"/>
                  </a:moveTo>
                  <a:lnTo>
                    <a:pt x="4500" y="462"/>
                  </a:lnTo>
                  <a:cubicBezTo>
                    <a:pt x="3443" y="1221"/>
                    <a:pt x="3135" y="2433"/>
                    <a:pt x="3135" y="3731"/>
                  </a:cubicBezTo>
                  <a:lnTo>
                    <a:pt x="3135" y="6741"/>
                  </a:lnTo>
                  <a:cubicBezTo>
                    <a:pt x="3145" y="7289"/>
                    <a:pt x="2731" y="7741"/>
                    <a:pt x="2193" y="7808"/>
                  </a:cubicBezTo>
                  <a:cubicBezTo>
                    <a:pt x="2125" y="7808"/>
                    <a:pt x="2068" y="7818"/>
                    <a:pt x="2000" y="7818"/>
                  </a:cubicBezTo>
                  <a:cubicBezTo>
                    <a:pt x="1000" y="7808"/>
                    <a:pt x="173" y="7058"/>
                    <a:pt x="67" y="6068"/>
                  </a:cubicBezTo>
                  <a:lnTo>
                    <a:pt x="58" y="6260"/>
                  </a:lnTo>
                  <a:cubicBezTo>
                    <a:pt x="0" y="7366"/>
                    <a:pt x="885" y="8289"/>
                    <a:pt x="1991" y="8289"/>
                  </a:cubicBezTo>
                  <a:lnTo>
                    <a:pt x="2039" y="8289"/>
                  </a:lnTo>
                  <a:cubicBezTo>
                    <a:pt x="2356" y="8279"/>
                    <a:pt x="2664" y="8193"/>
                    <a:pt x="2943" y="8039"/>
                  </a:cubicBezTo>
                  <a:lnTo>
                    <a:pt x="3020" y="7991"/>
                  </a:lnTo>
                  <a:lnTo>
                    <a:pt x="3096" y="7943"/>
                  </a:lnTo>
                  <a:lnTo>
                    <a:pt x="3164" y="7895"/>
                  </a:lnTo>
                  <a:lnTo>
                    <a:pt x="3231" y="7837"/>
                  </a:lnTo>
                  <a:lnTo>
                    <a:pt x="3241" y="7837"/>
                  </a:lnTo>
                  <a:lnTo>
                    <a:pt x="3298" y="7779"/>
                  </a:lnTo>
                  <a:lnTo>
                    <a:pt x="3308" y="7779"/>
                  </a:lnTo>
                  <a:lnTo>
                    <a:pt x="3366" y="7722"/>
                  </a:lnTo>
                  <a:lnTo>
                    <a:pt x="3375" y="7712"/>
                  </a:lnTo>
                  <a:lnTo>
                    <a:pt x="3433" y="7654"/>
                  </a:lnTo>
                  <a:lnTo>
                    <a:pt x="3443" y="7645"/>
                  </a:lnTo>
                  <a:lnTo>
                    <a:pt x="3491" y="7587"/>
                  </a:lnTo>
                  <a:lnTo>
                    <a:pt x="3500" y="7568"/>
                  </a:lnTo>
                  <a:lnTo>
                    <a:pt x="3548" y="7510"/>
                  </a:lnTo>
                  <a:lnTo>
                    <a:pt x="3558" y="7501"/>
                  </a:lnTo>
                  <a:lnTo>
                    <a:pt x="3596" y="7443"/>
                  </a:lnTo>
                  <a:lnTo>
                    <a:pt x="3616" y="7414"/>
                  </a:lnTo>
                  <a:lnTo>
                    <a:pt x="3645" y="7356"/>
                  </a:lnTo>
                  <a:lnTo>
                    <a:pt x="3664" y="7337"/>
                  </a:lnTo>
                  <a:lnTo>
                    <a:pt x="3693" y="7279"/>
                  </a:lnTo>
                  <a:lnTo>
                    <a:pt x="3712" y="7251"/>
                  </a:lnTo>
                  <a:lnTo>
                    <a:pt x="3741" y="7202"/>
                  </a:lnTo>
                  <a:lnTo>
                    <a:pt x="3750" y="7164"/>
                  </a:lnTo>
                  <a:lnTo>
                    <a:pt x="3779" y="7116"/>
                  </a:lnTo>
                  <a:lnTo>
                    <a:pt x="3789" y="7077"/>
                  </a:lnTo>
                  <a:lnTo>
                    <a:pt x="3808" y="7029"/>
                  </a:lnTo>
                  <a:lnTo>
                    <a:pt x="3827" y="6991"/>
                  </a:lnTo>
                  <a:cubicBezTo>
                    <a:pt x="3827" y="6972"/>
                    <a:pt x="3837" y="6952"/>
                    <a:pt x="3837" y="6943"/>
                  </a:cubicBezTo>
                  <a:lnTo>
                    <a:pt x="3856" y="6895"/>
                  </a:lnTo>
                  <a:cubicBezTo>
                    <a:pt x="3856" y="6876"/>
                    <a:pt x="3866" y="6866"/>
                    <a:pt x="3866" y="6847"/>
                  </a:cubicBezTo>
                  <a:cubicBezTo>
                    <a:pt x="3866" y="6827"/>
                    <a:pt x="3875" y="6818"/>
                    <a:pt x="3875" y="6799"/>
                  </a:cubicBezTo>
                  <a:cubicBezTo>
                    <a:pt x="3875" y="6789"/>
                    <a:pt x="3885" y="6770"/>
                    <a:pt x="3885" y="6760"/>
                  </a:cubicBezTo>
                  <a:cubicBezTo>
                    <a:pt x="3895" y="6741"/>
                    <a:pt x="3895" y="6722"/>
                    <a:pt x="3895" y="6702"/>
                  </a:cubicBezTo>
                  <a:cubicBezTo>
                    <a:pt x="3895" y="6693"/>
                    <a:pt x="3895" y="6674"/>
                    <a:pt x="3904" y="6664"/>
                  </a:cubicBezTo>
                  <a:cubicBezTo>
                    <a:pt x="3914" y="6645"/>
                    <a:pt x="3904" y="6626"/>
                    <a:pt x="3914" y="6606"/>
                  </a:cubicBezTo>
                  <a:cubicBezTo>
                    <a:pt x="3914" y="6587"/>
                    <a:pt x="3914" y="6577"/>
                    <a:pt x="3914" y="6568"/>
                  </a:cubicBezTo>
                  <a:lnTo>
                    <a:pt x="3914" y="6500"/>
                  </a:lnTo>
                  <a:lnTo>
                    <a:pt x="3914" y="6472"/>
                  </a:lnTo>
                  <a:lnTo>
                    <a:pt x="3914" y="6366"/>
                  </a:lnTo>
                  <a:lnTo>
                    <a:pt x="3914" y="4856"/>
                  </a:lnTo>
                  <a:cubicBezTo>
                    <a:pt x="3914" y="3558"/>
                    <a:pt x="4539" y="2337"/>
                    <a:pt x="5597" y="1587"/>
                  </a:cubicBezTo>
                  <a:lnTo>
                    <a:pt x="6097" y="1221"/>
                  </a:lnTo>
                  <a:lnTo>
                    <a:pt x="51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2" name="Google Shape;16092;p73"/>
            <p:cNvSpPr/>
            <p:nvPr/>
          </p:nvSpPr>
          <p:spPr>
            <a:xfrm>
              <a:off x="6854530" y="1589082"/>
              <a:ext cx="93006" cy="108502"/>
            </a:xfrm>
            <a:custGeom>
              <a:avLst/>
              <a:gdLst/>
              <a:ahLst/>
              <a:cxnLst/>
              <a:rect l="l" t="t" r="r" b="b"/>
              <a:pathLst>
                <a:path w="3559" h="4152" extrusionOk="0">
                  <a:moveTo>
                    <a:pt x="563" y="0"/>
                  </a:moveTo>
                  <a:cubicBezTo>
                    <a:pt x="457" y="0"/>
                    <a:pt x="351" y="33"/>
                    <a:pt x="260" y="101"/>
                  </a:cubicBezTo>
                  <a:cubicBezTo>
                    <a:pt x="49" y="274"/>
                    <a:pt x="0" y="582"/>
                    <a:pt x="174" y="803"/>
                  </a:cubicBezTo>
                  <a:lnTo>
                    <a:pt x="2597" y="3957"/>
                  </a:lnTo>
                  <a:cubicBezTo>
                    <a:pt x="2697" y="4085"/>
                    <a:pt x="2842" y="4152"/>
                    <a:pt x="2990" y="4152"/>
                  </a:cubicBezTo>
                  <a:cubicBezTo>
                    <a:pt x="3097" y="4152"/>
                    <a:pt x="3206" y="4116"/>
                    <a:pt x="3299" y="4043"/>
                  </a:cubicBezTo>
                  <a:cubicBezTo>
                    <a:pt x="3520" y="3880"/>
                    <a:pt x="3558" y="3563"/>
                    <a:pt x="3385" y="3351"/>
                  </a:cubicBezTo>
                  <a:lnTo>
                    <a:pt x="962" y="197"/>
                  </a:lnTo>
                  <a:cubicBezTo>
                    <a:pt x="860" y="67"/>
                    <a:pt x="712" y="0"/>
                    <a:pt x="56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3" name="Google Shape;16093;p73"/>
            <p:cNvSpPr/>
            <p:nvPr/>
          </p:nvSpPr>
          <p:spPr>
            <a:xfrm>
              <a:off x="6857796" y="1589134"/>
              <a:ext cx="91856" cy="108398"/>
            </a:xfrm>
            <a:custGeom>
              <a:avLst/>
              <a:gdLst/>
              <a:ahLst/>
              <a:cxnLst/>
              <a:rect l="l" t="t" r="r" b="b"/>
              <a:pathLst>
                <a:path w="3515" h="4148" extrusionOk="0">
                  <a:moveTo>
                    <a:pt x="444" y="0"/>
                  </a:moveTo>
                  <a:cubicBezTo>
                    <a:pt x="337" y="0"/>
                    <a:pt x="228" y="36"/>
                    <a:pt x="135" y="108"/>
                  </a:cubicBezTo>
                  <a:cubicBezTo>
                    <a:pt x="77" y="147"/>
                    <a:pt x="29" y="205"/>
                    <a:pt x="0" y="272"/>
                  </a:cubicBezTo>
                  <a:cubicBezTo>
                    <a:pt x="154" y="272"/>
                    <a:pt x="289" y="339"/>
                    <a:pt x="385" y="464"/>
                  </a:cubicBezTo>
                  <a:lnTo>
                    <a:pt x="2808" y="3618"/>
                  </a:lnTo>
                  <a:cubicBezTo>
                    <a:pt x="2924" y="3772"/>
                    <a:pt x="2943" y="3974"/>
                    <a:pt x="2856" y="4147"/>
                  </a:cubicBezTo>
                  <a:cubicBezTo>
                    <a:pt x="2865" y="4148"/>
                    <a:pt x="2873" y="4148"/>
                    <a:pt x="2881" y="4148"/>
                  </a:cubicBezTo>
                  <a:cubicBezTo>
                    <a:pt x="3289" y="4148"/>
                    <a:pt x="3515" y="3679"/>
                    <a:pt x="3260" y="3349"/>
                  </a:cubicBezTo>
                  <a:lnTo>
                    <a:pt x="837" y="195"/>
                  </a:lnTo>
                  <a:cubicBezTo>
                    <a:pt x="737" y="67"/>
                    <a:pt x="592" y="0"/>
                    <a:pt x="44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4" name="Google Shape;16094;p73"/>
            <p:cNvSpPr/>
            <p:nvPr/>
          </p:nvSpPr>
          <p:spPr>
            <a:xfrm>
              <a:off x="6801245" y="1635441"/>
              <a:ext cx="31699" cy="11315"/>
            </a:xfrm>
            <a:custGeom>
              <a:avLst/>
              <a:gdLst/>
              <a:ahLst/>
              <a:cxnLst/>
              <a:rect l="l" t="t" r="r" b="b"/>
              <a:pathLst>
                <a:path w="1213" h="433" extrusionOk="0">
                  <a:moveTo>
                    <a:pt x="289" y="0"/>
                  </a:moveTo>
                  <a:cubicBezTo>
                    <a:pt x="1" y="0"/>
                    <a:pt x="1" y="433"/>
                    <a:pt x="289" y="433"/>
                  </a:cubicBezTo>
                  <a:lnTo>
                    <a:pt x="924" y="433"/>
                  </a:lnTo>
                  <a:cubicBezTo>
                    <a:pt x="1212" y="433"/>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5" name="Google Shape;16095;p73"/>
            <p:cNvSpPr/>
            <p:nvPr/>
          </p:nvSpPr>
          <p:spPr>
            <a:xfrm>
              <a:off x="6819852" y="1626765"/>
              <a:ext cx="11342" cy="28537"/>
            </a:xfrm>
            <a:custGeom>
              <a:avLst/>
              <a:gdLst/>
              <a:ahLst/>
              <a:cxnLst/>
              <a:rect l="l" t="t" r="r" b="b"/>
              <a:pathLst>
                <a:path w="434" h="1092" extrusionOk="0">
                  <a:moveTo>
                    <a:pt x="217" y="0"/>
                  </a:moveTo>
                  <a:cubicBezTo>
                    <a:pt x="109" y="0"/>
                    <a:pt x="0" y="72"/>
                    <a:pt x="0" y="217"/>
                  </a:cubicBezTo>
                  <a:lnTo>
                    <a:pt x="0" y="880"/>
                  </a:lnTo>
                  <a:cubicBezTo>
                    <a:pt x="0" y="996"/>
                    <a:pt x="97" y="1092"/>
                    <a:pt x="212" y="1092"/>
                  </a:cubicBezTo>
                  <a:cubicBezTo>
                    <a:pt x="337" y="1092"/>
                    <a:pt x="433" y="996"/>
                    <a:pt x="433" y="880"/>
                  </a:cubicBezTo>
                  <a:lnTo>
                    <a:pt x="433" y="217"/>
                  </a:lnTo>
                  <a:cubicBezTo>
                    <a:pt x="433" y="72"/>
                    <a:pt x="325" y="0"/>
                    <a:pt x="217"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6" name="Google Shape;16096;p73"/>
            <p:cNvSpPr/>
            <p:nvPr/>
          </p:nvSpPr>
          <p:spPr>
            <a:xfrm>
              <a:off x="6754756" y="1761583"/>
              <a:ext cx="29687" cy="11315"/>
            </a:xfrm>
            <a:custGeom>
              <a:avLst/>
              <a:gdLst/>
              <a:ahLst/>
              <a:cxnLst/>
              <a:rect l="l" t="t" r="r" b="b"/>
              <a:pathLst>
                <a:path w="1136" h="433" extrusionOk="0">
                  <a:moveTo>
                    <a:pt x="299" y="0"/>
                  </a:moveTo>
                  <a:cubicBezTo>
                    <a:pt x="1" y="0"/>
                    <a:pt x="1" y="433"/>
                    <a:pt x="299" y="433"/>
                  </a:cubicBezTo>
                  <a:lnTo>
                    <a:pt x="847" y="433"/>
                  </a:lnTo>
                  <a:cubicBezTo>
                    <a:pt x="1136" y="433"/>
                    <a:pt x="1136" y="0"/>
                    <a:pt x="847"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7" name="Google Shape;16097;p73"/>
            <p:cNvSpPr/>
            <p:nvPr/>
          </p:nvSpPr>
          <p:spPr>
            <a:xfrm>
              <a:off x="6756768" y="1752907"/>
              <a:ext cx="11342" cy="28537"/>
            </a:xfrm>
            <a:custGeom>
              <a:avLst/>
              <a:gdLst/>
              <a:ahLst/>
              <a:cxnLst/>
              <a:rect l="l" t="t" r="r" b="b"/>
              <a:pathLst>
                <a:path w="434" h="1092" extrusionOk="0">
                  <a:moveTo>
                    <a:pt x="217" y="1"/>
                  </a:moveTo>
                  <a:cubicBezTo>
                    <a:pt x="109" y="1"/>
                    <a:pt x="1" y="73"/>
                    <a:pt x="1" y="217"/>
                  </a:cubicBezTo>
                  <a:lnTo>
                    <a:pt x="1" y="880"/>
                  </a:lnTo>
                  <a:cubicBezTo>
                    <a:pt x="1" y="996"/>
                    <a:pt x="97" y="1092"/>
                    <a:pt x="222" y="1092"/>
                  </a:cubicBezTo>
                  <a:cubicBezTo>
                    <a:pt x="337" y="1092"/>
                    <a:pt x="434" y="996"/>
                    <a:pt x="434" y="880"/>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8" name="Google Shape;16098;p73"/>
            <p:cNvSpPr/>
            <p:nvPr/>
          </p:nvSpPr>
          <p:spPr>
            <a:xfrm>
              <a:off x="6754756" y="1717863"/>
              <a:ext cx="31699" cy="11577"/>
            </a:xfrm>
            <a:custGeom>
              <a:avLst/>
              <a:gdLst/>
              <a:ahLst/>
              <a:cxnLst/>
              <a:rect l="l" t="t" r="r" b="b"/>
              <a:pathLst>
                <a:path w="1213" h="443" extrusionOk="0">
                  <a:moveTo>
                    <a:pt x="299" y="0"/>
                  </a:moveTo>
                  <a:cubicBezTo>
                    <a:pt x="1" y="0"/>
                    <a:pt x="1" y="442"/>
                    <a:pt x="299" y="442"/>
                  </a:cubicBezTo>
                  <a:lnTo>
                    <a:pt x="924" y="442"/>
                  </a:lnTo>
                  <a:cubicBezTo>
                    <a:pt x="1212" y="442"/>
                    <a:pt x="1212" y="0"/>
                    <a:pt x="924"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9" name="Google Shape;16099;p73"/>
            <p:cNvSpPr/>
            <p:nvPr/>
          </p:nvSpPr>
          <p:spPr>
            <a:xfrm>
              <a:off x="6756768" y="1709422"/>
              <a:ext cx="11342" cy="28563"/>
            </a:xfrm>
            <a:custGeom>
              <a:avLst/>
              <a:gdLst/>
              <a:ahLst/>
              <a:cxnLst/>
              <a:rect l="l" t="t" r="r" b="b"/>
              <a:pathLst>
                <a:path w="434" h="1093" extrusionOk="0">
                  <a:moveTo>
                    <a:pt x="217" y="1"/>
                  </a:moveTo>
                  <a:cubicBezTo>
                    <a:pt x="109" y="1"/>
                    <a:pt x="1" y="73"/>
                    <a:pt x="1" y="217"/>
                  </a:cubicBezTo>
                  <a:lnTo>
                    <a:pt x="1" y="871"/>
                  </a:lnTo>
                  <a:cubicBezTo>
                    <a:pt x="1" y="996"/>
                    <a:pt x="97" y="1092"/>
                    <a:pt x="222" y="1092"/>
                  </a:cubicBezTo>
                  <a:cubicBezTo>
                    <a:pt x="337" y="1092"/>
                    <a:pt x="434" y="996"/>
                    <a:pt x="434" y="871"/>
                  </a:cubicBezTo>
                  <a:lnTo>
                    <a:pt x="434" y="217"/>
                  </a:lnTo>
                  <a:cubicBezTo>
                    <a:pt x="434"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0" name="Google Shape;16100;p73"/>
            <p:cNvSpPr/>
            <p:nvPr/>
          </p:nvSpPr>
          <p:spPr>
            <a:xfrm>
              <a:off x="6833414" y="1779431"/>
              <a:ext cx="43014" cy="11315"/>
            </a:xfrm>
            <a:custGeom>
              <a:avLst/>
              <a:gdLst/>
              <a:ahLst/>
              <a:cxnLst/>
              <a:rect l="l" t="t" r="r" b="b"/>
              <a:pathLst>
                <a:path w="1646" h="433" extrusionOk="0">
                  <a:moveTo>
                    <a:pt x="1" y="0"/>
                  </a:moveTo>
                  <a:lnTo>
                    <a:pt x="1" y="433"/>
                  </a:lnTo>
                  <a:lnTo>
                    <a:pt x="1645" y="433"/>
                  </a:lnTo>
                  <a:lnTo>
                    <a:pt x="16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1" name="Google Shape;16101;p73"/>
            <p:cNvSpPr/>
            <p:nvPr/>
          </p:nvSpPr>
          <p:spPr>
            <a:xfrm>
              <a:off x="6775871" y="1779431"/>
              <a:ext cx="32692" cy="11315"/>
            </a:xfrm>
            <a:custGeom>
              <a:avLst/>
              <a:gdLst/>
              <a:ahLst/>
              <a:cxnLst/>
              <a:rect l="l" t="t" r="r" b="b"/>
              <a:pathLst>
                <a:path w="1251" h="433" extrusionOk="0">
                  <a:moveTo>
                    <a:pt x="20" y="0"/>
                  </a:moveTo>
                  <a:lnTo>
                    <a:pt x="1" y="433"/>
                  </a:lnTo>
                  <a:lnTo>
                    <a:pt x="1251" y="433"/>
                  </a:lnTo>
                  <a:lnTo>
                    <a:pt x="125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2" name="Google Shape;16102;p73"/>
            <p:cNvSpPr/>
            <p:nvPr/>
          </p:nvSpPr>
          <p:spPr>
            <a:xfrm>
              <a:off x="6801245" y="1596974"/>
              <a:ext cx="31699" cy="11342"/>
            </a:xfrm>
            <a:custGeom>
              <a:avLst/>
              <a:gdLst/>
              <a:ahLst/>
              <a:cxnLst/>
              <a:rect l="l" t="t" r="r" b="b"/>
              <a:pathLst>
                <a:path w="1213" h="434" extrusionOk="0">
                  <a:moveTo>
                    <a:pt x="289" y="1"/>
                  </a:moveTo>
                  <a:cubicBezTo>
                    <a:pt x="1" y="1"/>
                    <a:pt x="1" y="434"/>
                    <a:pt x="289" y="434"/>
                  </a:cubicBezTo>
                  <a:lnTo>
                    <a:pt x="924" y="434"/>
                  </a:lnTo>
                  <a:cubicBezTo>
                    <a:pt x="1212" y="434"/>
                    <a:pt x="1212" y="1"/>
                    <a:pt x="924"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3" name="Google Shape;16103;p73"/>
            <p:cNvSpPr/>
            <p:nvPr/>
          </p:nvSpPr>
          <p:spPr>
            <a:xfrm>
              <a:off x="6819852" y="1588560"/>
              <a:ext cx="11342" cy="28563"/>
            </a:xfrm>
            <a:custGeom>
              <a:avLst/>
              <a:gdLst/>
              <a:ahLst/>
              <a:cxnLst/>
              <a:rect l="l" t="t" r="r" b="b"/>
              <a:pathLst>
                <a:path w="434" h="1093" extrusionOk="0">
                  <a:moveTo>
                    <a:pt x="217" y="1"/>
                  </a:moveTo>
                  <a:cubicBezTo>
                    <a:pt x="109" y="1"/>
                    <a:pt x="0" y="73"/>
                    <a:pt x="0" y="217"/>
                  </a:cubicBezTo>
                  <a:lnTo>
                    <a:pt x="0" y="871"/>
                  </a:lnTo>
                  <a:cubicBezTo>
                    <a:pt x="0" y="986"/>
                    <a:pt x="97" y="1092"/>
                    <a:pt x="212" y="1092"/>
                  </a:cubicBezTo>
                  <a:cubicBezTo>
                    <a:pt x="327" y="1092"/>
                    <a:pt x="424" y="996"/>
                    <a:pt x="433" y="871"/>
                  </a:cubicBezTo>
                  <a:lnTo>
                    <a:pt x="433" y="217"/>
                  </a:lnTo>
                  <a:cubicBezTo>
                    <a:pt x="433" y="73"/>
                    <a:pt x="325" y="1"/>
                    <a:pt x="21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4" name="Google Shape;16104;p73"/>
            <p:cNvSpPr/>
            <p:nvPr/>
          </p:nvSpPr>
          <p:spPr>
            <a:xfrm>
              <a:off x="6789956" y="1657053"/>
              <a:ext cx="10558" cy="10558"/>
            </a:xfrm>
            <a:custGeom>
              <a:avLst/>
              <a:gdLst/>
              <a:ahLst/>
              <a:cxnLst/>
              <a:rect l="l" t="t" r="r" b="b"/>
              <a:pathLst>
                <a:path w="404" h="404" extrusionOk="0">
                  <a:moveTo>
                    <a:pt x="202" y="0"/>
                  </a:moveTo>
                  <a:cubicBezTo>
                    <a:pt x="87" y="0"/>
                    <a:pt x="0" y="87"/>
                    <a:pt x="0" y="202"/>
                  </a:cubicBezTo>
                  <a:cubicBezTo>
                    <a:pt x="0" y="317"/>
                    <a:pt x="87" y="404"/>
                    <a:pt x="202" y="404"/>
                  </a:cubicBezTo>
                  <a:cubicBezTo>
                    <a:pt x="317" y="404"/>
                    <a:pt x="404" y="317"/>
                    <a:pt x="404" y="202"/>
                  </a:cubicBezTo>
                  <a:cubicBezTo>
                    <a:pt x="40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5" name="Google Shape;16105;p73"/>
            <p:cNvSpPr/>
            <p:nvPr/>
          </p:nvSpPr>
          <p:spPr>
            <a:xfrm>
              <a:off x="6788702" y="1704536"/>
              <a:ext cx="10819" cy="10584"/>
            </a:xfrm>
            <a:custGeom>
              <a:avLst/>
              <a:gdLst/>
              <a:ahLst/>
              <a:cxnLst/>
              <a:rect l="l" t="t" r="r" b="b"/>
              <a:pathLst>
                <a:path w="414" h="405" extrusionOk="0">
                  <a:moveTo>
                    <a:pt x="202" y="0"/>
                  </a:moveTo>
                  <a:cubicBezTo>
                    <a:pt x="96" y="0"/>
                    <a:pt x="0" y="87"/>
                    <a:pt x="0" y="202"/>
                  </a:cubicBezTo>
                  <a:cubicBezTo>
                    <a:pt x="0" y="318"/>
                    <a:pt x="96" y="404"/>
                    <a:pt x="202" y="404"/>
                  </a:cubicBezTo>
                  <a:cubicBezTo>
                    <a:pt x="317" y="404"/>
                    <a:pt x="414" y="318"/>
                    <a:pt x="414" y="202"/>
                  </a:cubicBezTo>
                  <a:cubicBezTo>
                    <a:pt x="414" y="87"/>
                    <a:pt x="317" y="0"/>
                    <a:pt x="202"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6" name="Google Shape;16106;p73"/>
            <p:cNvSpPr/>
            <p:nvPr/>
          </p:nvSpPr>
          <p:spPr>
            <a:xfrm>
              <a:off x="6787683" y="1755050"/>
              <a:ext cx="10584" cy="10819"/>
            </a:xfrm>
            <a:custGeom>
              <a:avLst/>
              <a:gdLst/>
              <a:ahLst/>
              <a:cxnLst/>
              <a:rect l="l" t="t" r="r" b="b"/>
              <a:pathLst>
                <a:path w="405" h="414" extrusionOk="0">
                  <a:moveTo>
                    <a:pt x="203" y="0"/>
                  </a:moveTo>
                  <a:cubicBezTo>
                    <a:pt x="87" y="0"/>
                    <a:pt x="1" y="96"/>
                    <a:pt x="1" y="202"/>
                  </a:cubicBezTo>
                  <a:cubicBezTo>
                    <a:pt x="1" y="318"/>
                    <a:pt x="87" y="414"/>
                    <a:pt x="203" y="414"/>
                  </a:cubicBezTo>
                  <a:cubicBezTo>
                    <a:pt x="318" y="414"/>
                    <a:pt x="404" y="318"/>
                    <a:pt x="404" y="202"/>
                  </a:cubicBezTo>
                  <a:cubicBezTo>
                    <a:pt x="404" y="96"/>
                    <a:pt x="318" y="0"/>
                    <a:pt x="203"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7" name="Google Shape;16107;p73"/>
            <p:cNvSpPr/>
            <p:nvPr/>
          </p:nvSpPr>
          <p:spPr>
            <a:xfrm>
              <a:off x="6741689" y="1509509"/>
              <a:ext cx="42753" cy="11368"/>
            </a:xfrm>
            <a:custGeom>
              <a:avLst/>
              <a:gdLst/>
              <a:ahLst/>
              <a:cxnLst/>
              <a:rect l="l" t="t" r="r" b="b"/>
              <a:pathLst>
                <a:path w="1636" h="435" extrusionOk="0">
                  <a:moveTo>
                    <a:pt x="214" y="1"/>
                  </a:moveTo>
                  <a:cubicBezTo>
                    <a:pt x="98" y="1"/>
                    <a:pt x="10" y="93"/>
                    <a:pt x="1" y="203"/>
                  </a:cubicBezTo>
                  <a:cubicBezTo>
                    <a:pt x="1" y="328"/>
                    <a:pt x="97" y="434"/>
                    <a:pt x="222" y="434"/>
                  </a:cubicBezTo>
                  <a:lnTo>
                    <a:pt x="1636" y="434"/>
                  </a:lnTo>
                  <a:cubicBezTo>
                    <a:pt x="1636" y="194"/>
                    <a:pt x="1443" y="1"/>
                    <a:pt x="1203" y="1"/>
                  </a:cubicBezTo>
                  <a:lnTo>
                    <a:pt x="232" y="1"/>
                  </a:lnTo>
                  <a:cubicBezTo>
                    <a:pt x="226" y="1"/>
                    <a:pt x="220" y="1"/>
                    <a:pt x="214"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08" name="Google Shape;16108;p73"/>
          <p:cNvGrpSpPr/>
          <p:nvPr/>
        </p:nvGrpSpPr>
        <p:grpSpPr>
          <a:xfrm>
            <a:off x="5752627" y="3430404"/>
            <a:ext cx="360628" cy="181464"/>
            <a:chOff x="5752627" y="3430404"/>
            <a:chExt cx="360628" cy="181464"/>
          </a:xfrm>
        </p:grpSpPr>
        <p:sp>
          <p:nvSpPr>
            <p:cNvPr id="16109" name="Google Shape;16109;p73"/>
            <p:cNvSpPr/>
            <p:nvPr/>
          </p:nvSpPr>
          <p:spPr>
            <a:xfrm>
              <a:off x="5752627" y="3430404"/>
              <a:ext cx="360628" cy="181203"/>
            </a:xfrm>
            <a:custGeom>
              <a:avLst/>
              <a:gdLst/>
              <a:ahLst/>
              <a:cxnLst/>
              <a:rect l="l" t="t" r="r" b="b"/>
              <a:pathLst>
                <a:path w="13800" h="6934" extrusionOk="0">
                  <a:moveTo>
                    <a:pt x="269" y="0"/>
                  </a:moveTo>
                  <a:cubicBezTo>
                    <a:pt x="125" y="0"/>
                    <a:pt x="0" y="125"/>
                    <a:pt x="0" y="270"/>
                  </a:cubicBezTo>
                  <a:lnTo>
                    <a:pt x="0" y="6664"/>
                  </a:lnTo>
                  <a:cubicBezTo>
                    <a:pt x="0" y="6818"/>
                    <a:pt x="125" y="6933"/>
                    <a:pt x="269" y="6933"/>
                  </a:cubicBezTo>
                  <a:lnTo>
                    <a:pt x="13530" y="6933"/>
                  </a:lnTo>
                  <a:cubicBezTo>
                    <a:pt x="13684" y="6933"/>
                    <a:pt x="13799" y="6818"/>
                    <a:pt x="13799" y="6664"/>
                  </a:cubicBez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0" name="Google Shape;16110;p73"/>
            <p:cNvSpPr/>
            <p:nvPr/>
          </p:nvSpPr>
          <p:spPr>
            <a:xfrm>
              <a:off x="5752627" y="3430404"/>
              <a:ext cx="360628" cy="96507"/>
            </a:xfrm>
            <a:custGeom>
              <a:avLst/>
              <a:gdLst/>
              <a:ahLst/>
              <a:cxnLst/>
              <a:rect l="l" t="t" r="r" b="b"/>
              <a:pathLst>
                <a:path w="13800" h="3693" extrusionOk="0">
                  <a:moveTo>
                    <a:pt x="269" y="0"/>
                  </a:moveTo>
                  <a:cubicBezTo>
                    <a:pt x="125" y="0"/>
                    <a:pt x="0" y="125"/>
                    <a:pt x="0" y="270"/>
                  </a:cubicBezTo>
                  <a:lnTo>
                    <a:pt x="0" y="3693"/>
                  </a:lnTo>
                  <a:lnTo>
                    <a:pt x="13799" y="3693"/>
                  </a:lnTo>
                  <a:lnTo>
                    <a:pt x="13799" y="270"/>
                  </a:lnTo>
                  <a:cubicBezTo>
                    <a:pt x="13799" y="125"/>
                    <a:pt x="13684" y="0"/>
                    <a:pt x="13530"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1" name="Google Shape;16111;p73"/>
            <p:cNvSpPr/>
            <p:nvPr/>
          </p:nvSpPr>
          <p:spPr>
            <a:xfrm>
              <a:off x="5752627" y="3430404"/>
              <a:ext cx="360628" cy="96507"/>
            </a:xfrm>
            <a:custGeom>
              <a:avLst/>
              <a:gdLst/>
              <a:ahLst/>
              <a:cxnLst/>
              <a:rect l="l" t="t" r="r" b="b"/>
              <a:pathLst>
                <a:path w="13800" h="3693" extrusionOk="0">
                  <a:moveTo>
                    <a:pt x="12347" y="0"/>
                  </a:moveTo>
                  <a:lnTo>
                    <a:pt x="12347" y="2741"/>
                  </a:lnTo>
                  <a:cubicBezTo>
                    <a:pt x="12347" y="2972"/>
                    <a:pt x="12155" y="3154"/>
                    <a:pt x="11934" y="3154"/>
                  </a:cubicBezTo>
                  <a:lnTo>
                    <a:pt x="0" y="3154"/>
                  </a:lnTo>
                  <a:lnTo>
                    <a:pt x="0" y="3693"/>
                  </a:lnTo>
                  <a:lnTo>
                    <a:pt x="13799" y="3693"/>
                  </a:lnTo>
                  <a:lnTo>
                    <a:pt x="13799" y="270"/>
                  </a:lnTo>
                  <a:cubicBezTo>
                    <a:pt x="13799" y="125"/>
                    <a:pt x="13684" y="0"/>
                    <a:pt x="13530"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2" name="Google Shape;16112;p73"/>
            <p:cNvSpPr/>
            <p:nvPr/>
          </p:nvSpPr>
          <p:spPr>
            <a:xfrm>
              <a:off x="5788036" y="3526885"/>
              <a:ext cx="28929" cy="84722"/>
            </a:xfrm>
            <a:custGeom>
              <a:avLst/>
              <a:gdLst/>
              <a:ahLst/>
              <a:cxnLst/>
              <a:rect l="l" t="t" r="r" b="b"/>
              <a:pathLst>
                <a:path w="1107" h="3242" extrusionOk="0">
                  <a:moveTo>
                    <a:pt x="1" y="1"/>
                  </a:moveTo>
                  <a:lnTo>
                    <a:pt x="1" y="3241"/>
                  </a:lnTo>
                  <a:lnTo>
                    <a:pt x="1107" y="3241"/>
                  </a:lnTo>
                  <a:lnTo>
                    <a:pt x="1107"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3" name="Google Shape;16113;p73"/>
            <p:cNvSpPr/>
            <p:nvPr/>
          </p:nvSpPr>
          <p:spPr>
            <a:xfrm>
              <a:off x="5816939"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4" name="Google Shape;16114;p73"/>
            <p:cNvSpPr/>
            <p:nvPr/>
          </p:nvSpPr>
          <p:spPr>
            <a:xfrm>
              <a:off x="5846102"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5" name="Google Shape;16115;p73"/>
            <p:cNvSpPr/>
            <p:nvPr/>
          </p:nvSpPr>
          <p:spPr>
            <a:xfrm>
              <a:off x="5875005" y="3526885"/>
              <a:ext cx="28903" cy="84722"/>
            </a:xfrm>
            <a:custGeom>
              <a:avLst/>
              <a:gdLst/>
              <a:ahLst/>
              <a:cxnLst/>
              <a:rect l="l" t="t" r="r" b="b"/>
              <a:pathLst>
                <a:path w="1106"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6" name="Google Shape;16116;p73"/>
            <p:cNvSpPr/>
            <p:nvPr/>
          </p:nvSpPr>
          <p:spPr>
            <a:xfrm>
              <a:off x="5903881" y="3526885"/>
              <a:ext cx="29190" cy="84722"/>
            </a:xfrm>
            <a:custGeom>
              <a:avLst/>
              <a:gdLst/>
              <a:ahLst/>
              <a:cxnLst/>
              <a:rect l="l" t="t" r="r" b="b"/>
              <a:pathLst>
                <a:path w="1117" h="3242" extrusionOk="0">
                  <a:moveTo>
                    <a:pt x="1" y="1"/>
                  </a:moveTo>
                  <a:lnTo>
                    <a:pt x="1" y="3241"/>
                  </a:lnTo>
                  <a:lnTo>
                    <a:pt x="1116" y="3241"/>
                  </a:lnTo>
                  <a:lnTo>
                    <a:pt x="111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7" name="Google Shape;16117;p73"/>
            <p:cNvSpPr/>
            <p:nvPr/>
          </p:nvSpPr>
          <p:spPr>
            <a:xfrm>
              <a:off x="5933045"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8" name="Google Shape;16118;p73"/>
            <p:cNvSpPr/>
            <p:nvPr/>
          </p:nvSpPr>
          <p:spPr>
            <a:xfrm>
              <a:off x="5961948"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9" name="Google Shape;16119;p73"/>
            <p:cNvSpPr/>
            <p:nvPr/>
          </p:nvSpPr>
          <p:spPr>
            <a:xfrm>
              <a:off x="5990850" y="3526885"/>
              <a:ext cx="29164" cy="84722"/>
            </a:xfrm>
            <a:custGeom>
              <a:avLst/>
              <a:gdLst/>
              <a:ahLst/>
              <a:cxnLst/>
              <a:rect l="l" t="t" r="r" b="b"/>
              <a:pathLst>
                <a:path w="1116" h="3242" extrusionOk="0">
                  <a:moveTo>
                    <a:pt x="0" y="1"/>
                  </a:moveTo>
                  <a:lnTo>
                    <a:pt x="0" y="3241"/>
                  </a:lnTo>
                  <a:lnTo>
                    <a:pt x="1116" y="3241"/>
                  </a:lnTo>
                  <a:lnTo>
                    <a:pt x="111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0" name="Google Shape;16120;p73"/>
            <p:cNvSpPr/>
            <p:nvPr/>
          </p:nvSpPr>
          <p:spPr>
            <a:xfrm>
              <a:off x="6019988" y="3526885"/>
              <a:ext cx="28929" cy="84722"/>
            </a:xfrm>
            <a:custGeom>
              <a:avLst/>
              <a:gdLst/>
              <a:ahLst/>
              <a:cxnLst/>
              <a:rect l="l" t="t" r="r" b="b"/>
              <a:pathLst>
                <a:path w="1107" h="3242" extrusionOk="0">
                  <a:moveTo>
                    <a:pt x="1" y="1"/>
                  </a:moveTo>
                  <a:lnTo>
                    <a:pt x="1" y="3241"/>
                  </a:lnTo>
                  <a:lnTo>
                    <a:pt x="1106" y="3241"/>
                  </a:lnTo>
                  <a:lnTo>
                    <a:pt x="1106" y="1"/>
                  </a:ln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1" name="Google Shape;16121;p73"/>
            <p:cNvSpPr/>
            <p:nvPr/>
          </p:nvSpPr>
          <p:spPr>
            <a:xfrm>
              <a:off x="6048891" y="3526885"/>
              <a:ext cx="28929" cy="84722"/>
            </a:xfrm>
            <a:custGeom>
              <a:avLst/>
              <a:gdLst/>
              <a:ahLst/>
              <a:cxnLst/>
              <a:rect l="l" t="t" r="r" b="b"/>
              <a:pathLst>
                <a:path w="1107" h="3242" extrusionOk="0">
                  <a:moveTo>
                    <a:pt x="0" y="1"/>
                  </a:moveTo>
                  <a:lnTo>
                    <a:pt x="0" y="3241"/>
                  </a:lnTo>
                  <a:lnTo>
                    <a:pt x="1106" y="3241"/>
                  </a:lnTo>
                  <a:lnTo>
                    <a:pt x="1106" y="1"/>
                  </a:ln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2" name="Google Shape;16122;p73"/>
            <p:cNvSpPr/>
            <p:nvPr/>
          </p:nvSpPr>
          <p:spPr>
            <a:xfrm>
              <a:off x="5806381" y="3526885"/>
              <a:ext cx="21403" cy="48032"/>
            </a:xfrm>
            <a:custGeom>
              <a:avLst/>
              <a:gdLst/>
              <a:ahLst/>
              <a:cxnLst/>
              <a:rect l="l" t="t" r="r" b="b"/>
              <a:pathLst>
                <a:path w="819" h="1838" extrusionOk="0">
                  <a:moveTo>
                    <a:pt x="1" y="1"/>
                  </a:moveTo>
                  <a:lnTo>
                    <a:pt x="1" y="1626"/>
                  </a:lnTo>
                  <a:cubicBezTo>
                    <a:pt x="1" y="1741"/>
                    <a:pt x="88" y="1838"/>
                    <a:pt x="203" y="1838"/>
                  </a:cubicBezTo>
                  <a:lnTo>
                    <a:pt x="616" y="1838"/>
                  </a:lnTo>
                  <a:cubicBezTo>
                    <a:pt x="732" y="1838"/>
                    <a:pt x="818" y="1741"/>
                    <a:pt x="818" y="1626"/>
                  </a:cubicBezTo>
                  <a:lnTo>
                    <a:pt x="81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3" name="Google Shape;16123;p73"/>
            <p:cNvSpPr/>
            <p:nvPr/>
          </p:nvSpPr>
          <p:spPr>
            <a:xfrm>
              <a:off x="5864186"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1"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4" name="Google Shape;16124;p73"/>
            <p:cNvSpPr/>
            <p:nvPr/>
          </p:nvSpPr>
          <p:spPr>
            <a:xfrm>
              <a:off x="5922226" y="3526885"/>
              <a:ext cx="21638" cy="48032"/>
            </a:xfrm>
            <a:custGeom>
              <a:avLst/>
              <a:gdLst/>
              <a:ahLst/>
              <a:cxnLst/>
              <a:rect l="l" t="t" r="r" b="b"/>
              <a:pathLst>
                <a:path w="828" h="1838" extrusionOk="0">
                  <a:moveTo>
                    <a:pt x="1" y="1"/>
                  </a:moveTo>
                  <a:lnTo>
                    <a:pt x="1" y="1626"/>
                  </a:lnTo>
                  <a:cubicBezTo>
                    <a:pt x="1" y="1741"/>
                    <a:pt x="87" y="1838"/>
                    <a:pt x="203" y="1838"/>
                  </a:cubicBezTo>
                  <a:lnTo>
                    <a:pt x="61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5" name="Google Shape;16125;p73"/>
            <p:cNvSpPr/>
            <p:nvPr/>
          </p:nvSpPr>
          <p:spPr>
            <a:xfrm>
              <a:off x="5980293" y="3526885"/>
              <a:ext cx="21638" cy="48032"/>
            </a:xfrm>
            <a:custGeom>
              <a:avLst/>
              <a:gdLst/>
              <a:ahLst/>
              <a:cxnLst/>
              <a:rect l="l" t="t" r="r" b="b"/>
              <a:pathLst>
                <a:path w="828" h="1838" extrusionOk="0">
                  <a:moveTo>
                    <a:pt x="0" y="1"/>
                  </a:moveTo>
                  <a:lnTo>
                    <a:pt x="0" y="1626"/>
                  </a:lnTo>
                  <a:cubicBezTo>
                    <a:pt x="0" y="1741"/>
                    <a:pt x="96" y="1838"/>
                    <a:pt x="202" y="1838"/>
                  </a:cubicBezTo>
                  <a:lnTo>
                    <a:pt x="616" y="1838"/>
                  </a:lnTo>
                  <a:cubicBezTo>
                    <a:pt x="731" y="1838"/>
                    <a:pt x="827" y="1741"/>
                    <a:pt x="827" y="1626"/>
                  </a:cubicBezTo>
                  <a:lnTo>
                    <a:pt x="827"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6" name="Google Shape;16126;p73"/>
            <p:cNvSpPr/>
            <p:nvPr/>
          </p:nvSpPr>
          <p:spPr>
            <a:xfrm>
              <a:off x="6038072" y="3526885"/>
              <a:ext cx="21638" cy="48032"/>
            </a:xfrm>
            <a:custGeom>
              <a:avLst/>
              <a:gdLst/>
              <a:ahLst/>
              <a:cxnLst/>
              <a:rect l="l" t="t" r="r" b="b"/>
              <a:pathLst>
                <a:path w="828" h="1838" extrusionOk="0">
                  <a:moveTo>
                    <a:pt x="1" y="1"/>
                  </a:moveTo>
                  <a:lnTo>
                    <a:pt x="1" y="1626"/>
                  </a:lnTo>
                  <a:cubicBezTo>
                    <a:pt x="1" y="1741"/>
                    <a:pt x="97" y="1838"/>
                    <a:pt x="212" y="1838"/>
                  </a:cubicBezTo>
                  <a:lnTo>
                    <a:pt x="626" y="1838"/>
                  </a:lnTo>
                  <a:cubicBezTo>
                    <a:pt x="732" y="1838"/>
                    <a:pt x="828" y="1741"/>
                    <a:pt x="828" y="1626"/>
                  </a:cubicBezTo>
                  <a:lnTo>
                    <a:pt x="828" y="1"/>
                  </a:lnTo>
                  <a:close/>
                </a:path>
              </a:pathLst>
            </a:custGeom>
            <a:solidFill>
              <a:srgbClr val="30496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7" name="Google Shape;16127;p73"/>
            <p:cNvSpPr/>
            <p:nvPr/>
          </p:nvSpPr>
          <p:spPr>
            <a:xfrm>
              <a:off x="5926774" y="3454995"/>
              <a:ext cx="139234" cy="42282"/>
            </a:xfrm>
            <a:custGeom>
              <a:avLst/>
              <a:gdLst/>
              <a:ahLst/>
              <a:cxnLst/>
              <a:rect l="l" t="t" r="r" b="b"/>
              <a:pathLst>
                <a:path w="5328" h="1618" extrusionOk="0">
                  <a:moveTo>
                    <a:pt x="157" y="1"/>
                  </a:moveTo>
                  <a:cubicBezTo>
                    <a:pt x="68" y="1"/>
                    <a:pt x="0" y="74"/>
                    <a:pt x="0" y="165"/>
                  </a:cubicBezTo>
                  <a:lnTo>
                    <a:pt x="0" y="1454"/>
                  </a:lnTo>
                  <a:cubicBezTo>
                    <a:pt x="0" y="1540"/>
                    <a:pt x="77" y="1617"/>
                    <a:pt x="173" y="1617"/>
                  </a:cubicBezTo>
                  <a:lnTo>
                    <a:pt x="5164" y="1617"/>
                  </a:lnTo>
                  <a:cubicBezTo>
                    <a:pt x="5250" y="1617"/>
                    <a:pt x="5327" y="1540"/>
                    <a:pt x="5327" y="1454"/>
                  </a:cubicBezTo>
                  <a:lnTo>
                    <a:pt x="5327" y="165"/>
                  </a:lnTo>
                  <a:cubicBezTo>
                    <a:pt x="5327" y="69"/>
                    <a:pt x="5250" y="2"/>
                    <a:pt x="5164" y="2"/>
                  </a:cubicBezTo>
                  <a:lnTo>
                    <a:pt x="173" y="2"/>
                  </a:lnTo>
                  <a:cubicBezTo>
                    <a:pt x="168" y="1"/>
                    <a:pt x="162" y="1"/>
                    <a:pt x="157" y="1"/>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8" name="Google Shape;16128;p73"/>
            <p:cNvSpPr/>
            <p:nvPr/>
          </p:nvSpPr>
          <p:spPr>
            <a:xfrm>
              <a:off x="5926774" y="3471615"/>
              <a:ext cx="139234" cy="25662"/>
            </a:xfrm>
            <a:custGeom>
              <a:avLst/>
              <a:gdLst/>
              <a:ahLst/>
              <a:cxnLst/>
              <a:rect l="l" t="t" r="r" b="b"/>
              <a:pathLst>
                <a:path w="5328" h="982" extrusionOk="0">
                  <a:moveTo>
                    <a:pt x="0" y="0"/>
                  </a:moveTo>
                  <a:lnTo>
                    <a:pt x="0" y="818"/>
                  </a:lnTo>
                  <a:cubicBezTo>
                    <a:pt x="0" y="904"/>
                    <a:pt x="77" y="981"/>
                    <a:pt x="173" y="981"/>
                  </a:cubicBezTo>
                  <a:lnTo>
                    <a:pt x="5164" y="981"/>
                  </a:lnTo>
                  <a:cubicBezTo>
                    <a:pt x="5250" y="981"/>
                    <a:pt x="5327" y="904"/>
                    <a:pt x="5327" y="818"/>
                  </a:cubicBezTo>
                  <a:lnTo>
                    <a:pt x="5327" y="0"/>
                  </a:lnTo>
                  <a:cubicBezTo>
                    <a:pt x="5327" y="96"/>
                    <a:pt x="5250" y="173"/>
                    <a:pt x="5164" y="173"/>
                  </a:cubicBezTo>
                  <a:lnTo>
                    <a:pt x="173" y="173"/>
                  </a:lnTo>
                  <a:cubicBezTo>
                    <a:pt x="77" y="173"/>
                    <a:pt x="0" y="96"/>
                    <a:pt x="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9" name="Google Shape;16129;p73"/>
            <p:cNvSpPr/>
            <p:nvPr/>
          </p:nvSpPr>
          <p:spPr>
            <a:xfrm>
              <a:off x="5870981" y="3449559"/>
              <a:ext cx="10819" cy="53232"/>
            </a:xfrm>
            <a:custGeom>
              <a:avLst/>
              <a:gdLst/>
              <a:ahLst/>
              <a:cxnLst/>
              <a:rect l="l" t="t" r="r" b="b"/>
              <a:pathLst>
                <a:path w="414" h="2037" extrusionOk="0">
                  <a:moveTo>
                    <a:pt x="207" y="1"/>
                  </a:moveTo>
                  <a:cubicBezTo>
                    <a:pt x="104" y="1"/>
                    <a:pt x="0" y="70"/>
                    <a:pt x="0" y="210"/>
                  </a:cubicBezTo>
                  <a:lnTo>
                    <a:pt x="0" y="1825"/>
                  </a:lnTo>
                  <a:cubicBezTo>
                    <a:pt x="0" y="1941"/>
                    <a:pt x="87" y="2037"/>
                    <a:pt x="202" y="2037"/>
                  </a:cubicBezTo>
                  <a:cubicBezTo>
                    <a:pt x="318" y="2037"/>
                    <a:pt x="414" y="1941"/>
                    <a:pt x="414" y="1825"/>
                  </a:cubicBezTo>
                  <a:lnTo>
                    <a:pt x="414" y="210"/>
                  </a:lnTo>
                  <a:cubicBezTo>
                    <a:pt x="414" y="70"/>
                    <a:pt x="310"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0" name="Google Shape;16130;p73"/>
            <p:cNvSpPr/>
            <p:nvPr/>
          </p:nvSpPr>
          <p:spPr>
            <a:xfrm>
              <a:off x="5834787" y="3449559"/>
              <a:ext cx="10845" cy="53232"/>
            </a:xfrm>
            <a:custGeom>
              <a:avLst/>
              <a:gdLst/>
              <a:ahLst/>
              <a:cxnLst/>
              <a:rect l="l" t="t" r="r" b="b"/>
              <a:pathLst>
                <a:path w="415" h="2037" extrusionOk="0">
                  <a:moveTo>
                    <a:pt x="207" y="1"/>
                  </a:moveTo>
                  <a:cubicBezTo>
                    <a:pt x="104" y="1"/>
                    <a:pt x="1" y="70"/>
                    <a:pt x="1" y="210"/>
                  </a:cubicBezTo>
                  <a:lnTo>
                    <a:pt x="1" y="1825"/>
                  </a:lnTo>
                  <a:cubicBezTo>
                    <a:pt x="1" y="1941"/>
                    <a:pt x="97" y="2037"/>
                    <a:pt x="212" y="2037"/>
                  </a:cubicBezTo>
                  <a:cubicBezTo>
                    <a:pt x="328" y="2037"/>
                    <a:pt x="414" y="1941"/>
                    <a:pt x="414" y="1825"/>
                  </a:cubicBezTo>
                  <a:lnTo>
                    <a:pt x="414" y="210"/>
                  </a:lnTo>
                  <a:cubicBezTo>
                    <a:pt x="414" y="70"/>
                    <a:pt x="311" y="1"/>
                    <a:pt x="207"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1" name="Google Shape;16131;p73"/>
            <p:cNvSpPr/>
            <p:nvPr/>
          </p:nvSpPr>
          <p:spPr>
            <a:xfrm>
              <a:off x="5797601" y="3449559"/>
              <a:ext cx="11080" cy="53232"/>
            </a:xfrm>
            <a:custGeom>
              <a:avLst/>
              <a:gdLst/>
              <a:ahLst/>
              <a:cxnLst/>
              <a:rect l="l" t="t" r="r" b="b"/>
              <a:pathLst>
                <a:path w="424" h="2037" extrusionOk="0">
                  <a:moveTo>
                    <a:pt x="212" y="1"/>
                  </a:moveTo>
                  <a:cubicBezTo>
                    <a:pt x="106" y="1"/>
                    <a:pt x="0" y="70"/>
                    <a:pt x="0" y="210"/>
                  </a:cubicBezTo>
                  <a:lnTo>
                    <a:pt x="0" y="1825"/>
                  </a:lnTo>
                  <a:cubicBezTo>
                    <a:pt x="0" y="1941"/>
                    <a:pt x="97" y="2037"/>
                    <a:pt x="212" y="2037"/>
                  </a:cubicBezTo>
                  <a:cubicBezTo>
                    <a:pt x="327" y="2037"/>
                    <a:pt x="424" y="1941"/>
                    <a:pt x="424" y="1825"/>
                  </a:cubicBezTo>
                  <a:lnTo>
                    <a:pt x="424" y="210"/>
                  </a:lnTo>
                  <a:cubicBezTo>
                    <a:pt x="424" y="70"/>
                    <a:pt x="318" y="1"/>
                    <a:pt x="212" y="1"/>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2" name="Google Shape;16132;p73"/>
            <p:cNvSpPr/>
            <p:nvPr/>
          </p:nvSpPr>
          <p:spPr>
            <a:xfrm>
              <a:off x="6094361" y="3526885"/>
              <a:ext cx="18632" cy="84983"/>
            </a:xfrm>
            <a:custGeom>
              <a:avLst/>
              <a:gdLst/>
              <a:ahLst/>
              <a:cxnLst/>
              <a:rect l="l" t="t" r="r" b="b"/>
              <a:pathLst>
                <a:path w="713" h="3252" extrusionOk="0">
                  <a:moveTo>
                    <a:pt x="1" y="1"/>
                  </a:moveTo>
                  <a:lnTo>
                    <a:pt x="1" y="3241"/>
                  </a:lnTo>
                  <a:lnTo>
                    <a:pt x="1" y="3251"/>
                  </a:lnTo>
                  <a:lnTo>
                    <a:pt x="453" y="3251"/>
                  </a:lnTo>
                  <a:cubicBezTo>
                    <a:pt x="578" y="3251"/>
                    <a:pt x="684" y="3165"/>
                    <a:pt x="713" y="3049"/>
                  </a:cubicBezTo>
                  <a:lnTo>
                    <a:pt x="713"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3" name="Google Shape;16133;p73"/>
            <p:cNvSpPr/>
            <p:nvPr/>
          </p:nvSpPr>
          <p:spPr>
            <a:xfrm>
              <a:off x="5769456" y="3526885"/>
              <a:ext cx="18606" cy="84983"/>
            </a:xfrm>
            <a:custGeom>
              <a:avLst/>
              <a:gdLst/>
              <a:ahLst/>
              <a:cxnLst/>
              <a:rect l="l" t="t" r="r" b="b"/>
              <a:pathLst>
                <a:path w="712" h="3252" extrusionOk="0">
                  <a:moveTo>
                    <a:pt x="0" y="1"/>
                  </a:moveTo>
                  <a:lnTo>
                    <a:pt x="0" y="3251"/>
                  </a:lnTo>
                  <a:lnTo>
                    <a:pt x="712" y="3251"/>
                  </a:lnTo>
                  <a:lnTo>
                    <a:pt x="712"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4" name="Google Shape;16134;p73"/>
            <p:cNvSpPr/>
            <p:nvPr/>
          </p:nvSpPr>
          <p:spPr>
            <a:xfrm>
              <a:off x="5860684" y="3457530"/>
              <a:ext cx="31437" cy="10845"/>
            </a:xfrm>
            <a:custGeom>
              <a:avLst/>
              <a:gdLst/>
              <a:ahLst/>
              <a:cxnLst/>
              <a:rect l="l" t="t" r="r" b="b"/>
              <a:pathLst>
                <a:path w="1203" h="415" extrusionOk="0">
                  <a:moveTo>
                    <a:pt x="269" y="1"/>
                  </a:moveTo>
                  <a:cubicBezTo>
                    <a:pt x="0" y="1"/>
                    <a:pt x="0" y="414"/>
                    <a:pt x="269" y="414"/>
                  </a:cubicBezTo>
                  <a:lnTo>
                    <a:pt x="923" y="414"/>
                  </a:lnTo>
                  <a:cubicBezTo>
                    <a:pt x="1202" y="414"/>
                    <a:pt x="1202" y="1"/>
                    <a:pt x="92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5" name="Google Shape;16135;p73"/>
            <p:cNvSpPr/>
            <p:nvPr/>
          </p:nvSpPr>
          <p:spPr>
            <a:xfrm>
              <a:off x="5824491" y="3477652"/>
              <a:ext cx="31673" cy="11080"/>
            </a:xfrm>
            <a:custGeom>
              <a:avLst/>
              <a:gdLst/>
              <a:ahLst/>
              <a:cxnLst/>
              <a:rect l="l" t="t" r="r" b="b"/>
              <a:pathLst>
                <a:path w="1212" h="424" extrusionOk="0">
                  <a:moveTo>
                    <a:pt x="279" y="0"/>
                  </a:moveTo>
                  <a:cubicBezTo>
                    <a:pt x="0" y="0"/>
                    <a:pt x="0" y="423"/>
                    <a:pt x="279" y="423"/>
                  </a:cubicBezTo>
                  <a:lnTo>
                    <a:pt x="933" y="423"/>
                  </a:lnTo>
                  <a:cubicBezTo>
                    <a:pt x="1212" y="423"/>
                    <a:pt x="1212" y="0"/>
                    <a:pt x="933" y="0"/>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6" name="Google Shape;16136;p73"/>
            <p:cNvSpPr/>
            <p:nvPr/>
          </p:nvSpPr>
          <p:spPr>
            <a:xfrm>
              <a:off x="5787304" y="3457530"/>
              <a:ext cx="31673" cy="10845"/>
            </a:xfrm>
            <a:custGeom>
              <a:avLst/>
              <a:gdLst/>
              <a:ahLst/>
              <a:cxnLst/>
              <a:rect l="l" t="t" r="r" b="b"/>
              <a:pathLst>
                <a:path w="1212" h="415" extrusionOk="0">
                  <a:moveTo>
                    <a:pt x="279" y="1"/>
                  </a:moveTo>
                  <a:cubicBezTo>
                    <a:pt x="0" y="1"/>
                    <a:pt x="0" y="414"/>
                    <a:pt x="279" y="414"/>
                  </a:cubicBezTo>
                  <a:lnTo>
                    <a:pt x="933" y="414"/>
                  </a:lnTo>
                  <a:cubicBezTo>
                    <a:pt x="1212" y="414"/>
                    <a:pt x="1212" y="1"/>
                    <a:pt x="933" y="1"/>
                  </a:cubicBez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37" name="Google Shape;16137;p73"/>
          <p:cNvGrpSpPr/>
          <p:nvPr/>
        </p:nvGrpSpPr>
        <p:grpSpPr>
          <a:xfrm>
            <a:off x="5235700" y="2902998"/>
            <a:ext cx="361909" cy="360759"/>
            <a:chOff x="5235700" y="2902998"/>
            <a:chExt cx="361909" cy="360759"/>
          </a:xfrm>
        </p:grpSpPr>
        <p:sp>
          <p:nvSpPr>
            <p:cNvPr id="16138" name="Google Shape;16138;p73"/>
            <p:cNvSpPr/>
            <p:nvPr/>
          </p:nvSpPr>
          <p:spPr>
            <a:xfrm>
              <a:off x="5235700" y="2902998"/>
              <a:ext cx="361909" cy="360498"/>
            </a:xfrm>
            <a:custGeom>
              <a:avLst/>
              <a:gdLst/>
              <a:ahLst/>
              <a:cxnLst/>
              <a:rect l="l" t="t" r="r" b="b"/>
              <a:pathLst>
                <a:path w="13849" h="13795" extrusionOk="0">
                  <a:moveTo>
                    <a:pt x="8231" y="2325"/>
                  </a:moveTo>
                  <a:cubicBezTo>
                    <a:pt x="8280" y="2325"/>
                    <a:pt x="8331" y="2345"/>
                    <a:pt x="8377" y="2393"/>
                  </a:cubicBezTo>
                  <a:lnTo>
                    <a:pt x="8877" y="2893"/>
                  </a:lnTo>
                  <a:cubicBezTo>
                    <a:pt x="8963" y="2970"/>
                    <a:pt x="8963" y="3104"/>
                    <a:pt x="8886" y="3191"/>
                  </a:cubicBezTo>
                  <a:cubicBezTo>
                    <a:pt x="8843" y="3229"/>
                    <a:pt x="8788" y="3248"/>
                    <a:pt x="8732" y="3248"/>
                  </a:cubicBezTo>
                  <a:cubicBezTo>
                    <a:pt x="8677" y="3248"/>
                    <a:pt x="8622" y="3229"/>
                    <a:pt x="8578" y="3191"/>
                  </a:cubicBezTo>
                  <a:lnTo>
                    <a:pt x="8078" y="2691"/>
                  </a:lnTo>
                  <a:cubicBezTo>
                    <a:pt x="7931" y="2536"/>
                    <a:pt x="8071" y="2325"/>
                    <a:pt x="8231" y="2325"/>
                  </a:cubicBezTo>
                  <a:close/>
                  <a:moveTo>
                    <a:pt x="9510" y="3604"/>
                  </a:moveTo>
                  <a:cubicBezTo>
                    <a:pt x="9559" y="3604"/>
                    <a:pt x="9610" y="3624"/>
                    <a:pt x="9655" y="3672"/>
                  </a:cubicBezTo>
                  <a:lnTo>
                    <a:pt x="10155" y="4172"/>
                  </a:lnTo>
                  <a:cubicBezTo>
                    <a:pt x="10242" y="4249"/>
                    <a:pt x="10242" y="4383"/>
                    <a:pt x="10155" y="4470"/>
                  </a:cubicBezTo>
                  <a:cubicBezTo>
                    <a:pt x="10117" y="4508"/>
                    <a:pt x="10064" y="4527"/>
                    <a:pt x="10010" y="4527"/>
                  </a:cubicBezTo>
                  <a:cubicBezTo>
                    <a:pt x="9956" y="4527"/>
                    <a:pt x="9901" y="4508"/>
                    <a:pt x="9857" y="4470"/>
                  </a:cubicBezTo>
                  <a:lnTo>
                    <a:pt x="9357" y="3970"/>
                  </a:lnTo>
                  <a:cubicBezTo>
                    <a:pt x="9210" y="3815"/>
                    <a:pt x="9350" y="3604"/>
                    <a:pt x="9510" y="3604"/>
                  </a:cubicBezTo>
                  <a:close/>
                  <a:moveTo>
                    <a:pt x="10793" y="4879"/>
                  </a:moveTo>
                  <a:cubicBezTo>
                    <a:pt x="10841" y="4879"/>
                    <a:pt x="10891" y="4897"/>
                    <a:pt x="10934" y="4941"/>
                  </a:cubicBezTo>
                  <a:lnTo>
                    <a:pt x="11434" y="5441"/>
                  </a:lnTo>
                  <a:cubicBezTo>
                    <a:pt x="11521" y="5527"/>
                    <a:pt x="11521" y="5662"/>
                    <a:pt x="11434" y="5739"/>
                  </a:cubicBezTo>
                  <a:lnTo>
                    <a:pt x="11434" y="5749"/>
                  </a:lnTo>
                  <a:cubicBezTo>
                    <a:pt x="11396" y="5787"/>
                    <a:pt x="11343" y="5806"/>
                    <a:pt x="11289" y="5806"/>
                  </a:cubicBezTo>
                  <a:cubicBezTo>
                    <a:pt x="11235" y="5806"/>
                    <a:pt x="11180" y="5787"/>
                    <a:pt x="11136" y="5749"/>
                  </a:cubicBezTo>
                  <a:lnTo>
                    <a:pt x="10636" y="5249"/>
                  </a:lnTo>
                  <a:cubicBezTo>
                    <a:pt x="10480" y="5092"/>
                    <a:pt x="10629" y="4879"/>
                    <a:pt x="10793" y="4879"/>
                  </a:cubicBezTo>
                  <a:close/>
                  <a:moveTo>
                    <a:pt x="8728" y="1"/>
                  </a:moveTo>
                  <a:cubicBezTo>
                    <a:pt x="8670" y="1"/>
                    <a:pt x="8612" y="22"/>
                    <a:pt x="8569" y="66"/>
                  </a:cubicBezTo>
                  <a:lnTo>
                    <a:pt x="7319" y="1325"/>
                  </a:lnTo>
                  <a:lnTo>
                    <a:pt x="7607" y="1614"/>
                  </a:lnTo>
                  <a:cubicBezTo>
                    <a:pt x="7754" y="1768"/>
                    <a:pt x="7614" y="1979"/>
                    <a:pt x="7454" y="1979"/>
                  </a:cubicBezTo>
                  <a:cubicBezTo>
                    <a:pt x="7405" y="1979"/>
                    <a:pt x="7354" y="1959"/>
                    <a:pt x="7309" y="1912"/>
                  </a:cubicBezTo>
                  <a:lnTo>
                    <a:pt x="7021" y="1623"/>
                  </a:lnTo>
                  <a:lnTo>
                    <a:pt x="97" y="8547"/>
                  </a:lnTo>
                  <a:cubicBezTo>
                    <a:pt x="1" y="8633"/>
                    <a:pt x="1" y="8778"/>
                    <a:pt x="97" y="8864"/>
                  </a:cubicBezTo>
                  <a:lnTo>
                    <a:pt x="328" y="9095"/>
                  </a:lnTo>
                  <a:cubicBezTo>
                    <a:pt x="368" y="9135"/>
                    <a:pt x="421" y="9158"/>
                    <a:pt x="479" y="9158"/>
                  </a:cubicBezTo>
                  <a:cubicBezTo>
                    <a:pt x="518" y="9158"/>
                    <a:pt x="558" y="9147"/>
                    <a:pt x="597" y="9124"/>
                  </a:cubicBezTo>
                  <a:cubicBezTo>
                    <a:pt x="689" y="9075"/>
                    <a:pt x="782" y="9054"/>
                    <a:pt x="872" y="9054"/>
                  </a:cubicBezTo>
                  <a:cubicBezTo>
                    <a:pt x="1280" y="9054"/>
                    <a:pt x="1614" y="9504"/>
                    <a:pt x="1386" y="9922"/>
                  </a:cubicBezTo>
                  <a:cubicBezTo>
                    <a:pt x="1338" y="10009"/>
                    <a:pt x="1357" y="10124"/>
                    <a:pt x="1424" y="10191"/>
                  </a:cubicBezTo>
                  <a:lnTo>
                    <a:pt x="1982" y="10749"/>
                  </a:lnTo>
                  <a:cubicBezTo>
                    <a:pt x="2024" y="10791"/>
                    <a:pt x="2081" y="10814"/>
                    <a:pt x="2141" y="10814"/>
                  </a:cubicBezTo>
                  <a:cubicBezTo>
                    <a:pt x="2177" y="10814"/>
                    <a:pt x="2215" y="10806"/>
                    <a:pt x="2251" y="10787"/>
                  </a:cubicBezTo>
                  <a:cubicBezTo>
                    <a:pt x="2345" y="10736"/>
                    <a:pt x="2441" y="10713"/>
                    <a:pt x="2533" y="10713"/>
                  </a:cubicBezTo>
                  <a:cubicBezTo>
                    <a:pt x="2938" y="10713"/>
                    <a:pt x="3267" y="11160"/>
                    <a:pt x="3040" y="11576"/>
                  </a:cubicBezTo>
                  <a:cubicBezTo>
                    <a:pt x="2992" y="11663"/>
                    <a:pt x="3011" y="11778"/>
                    <a:pt x="3078" y="11845"/>
                  </a:cubicBezTo>
                  <a:lnTo>
                    <a:pt x="3636" y="12403"/>
                  </a:lnTo>
                  <a:cubicBezTo>
                    <a:pt x="3678" y="12445"/>
                    <a:pt x="3738" y="12468"/>
                    <a:pt x="3799" y="12468"/>
                  </a:cubicBezTo>
                  <a:cubicBezTo>
                    <a:pt x="3836" y="12468"/>
                    <a:pt x="3872" y="12460"/>
                    <a:pt x="3905" y="12441"/>
                  </a:cubicBezTo>
                  <a:cubicBezTo>
                    <a:pt x="3999" y="12390"/>
                    <a:pt x="4095" y="12367"/>
                    <a:pt x="4187" y="12367"/>
                  </a:cubicBezTo>
                  <a:cubicBezTo>
                    <a:pt x="4592" y="12367"/>
                    <a:pt x="4921" y="12814"/>
                    <a:pt x="4694" y="13230"/>
                  </a:cubicBezTo>
                  <a:cubicBezTo>
                    <a:pt x="4645" y="13326"/>
                    <a:pt x="4665" y="13432"/>
                    <a:pt x="4732" y="13499"/>
                  </a:cubicBezTo>
                  <a:lnTo>
                    <a:pt x="4963" y="13730"/>
                  </a:lnTo>
                  <a:cubicBezTo>
                    <a:pt x="5006" y="13773"/>
                    <a:pt x="5064" y="13795"/>
                    <a:pt x="5121" y="13795"/>
                  </a:cubicBezTo>
                  <a:cubicBezTo>
                    <a:pt x="5179" y="13795"/>
                    <a:pt x="5237" y="13773"/>
                    <a:pt x="5280" y="13730"/>
                  </a:cubicBezTo>
                  <a:lnTo>
                    <a:pt x="12204" y="6806"/>
                  </a:lnTo>
                  <a:lnTo>
                    <a:pt x="11915" y="6518"/>
                  </a:lnTo>
                  <a:cubicBezTo>
                    <a:pt x="11760" y="6370"/>
                    <a:pt x="11900" y="6154"/>
                    <a:pt x="12065" y="6154"/>
                  </a:cubicBezTo>
                  <a:cubicBezTo>
                    <a:pt x="12115" y="6154"/>
                    <a:pt x="12167" y="6173"/>
                    <a:pt x="12213" y="6220"/>
                  </a:cubicBezTo>
                  <a:lnTo>
                    <a:pt x="12502" y="6508"/>
                  </a:lnTo>
                  <a:lnTo>
                    <a:pt x="13761" y="5258"/>
                  </a:lnTo>
                  <a:cubicBezTo>
                    <a:pt x="13848" y="5162"/>
                    <a:pt x="13848" y="5027"/>
                    <a:pt x="13761" y="4941"/>
                  </a:cubicBezTo>
                  <a:lnTo>
                    <a:pt x="13531" y="4710"/>
                  </a:lnTo>
                  <a:cubicBezTo>
                    <a:pt x="13485" y="4664"/>
                    <a:pt x="13429" y="4642"/>
                    <a:pt x="13372" y="4642"/>
                  </a:cubicBezTo>
                  <a:cubicBezTo>
                    <a:pt x="13334" y="4642"/>
                    <a:pt x="13296" y="4652"/>
                    <a:pt x="13261" y="4672"/>
                  </a:cubicBezTo>
                  <a:cubicBezTo>
                    <a:pt x="13166" y="4723"/>
                    <a:pt x="13069" y="4746"/>
                    <a:pt x="12976" y="4746"/>
                  </a:cubicBezTo>
                  <a:cubicBezTo>
                    <a:pt x="12565" y="4746"/>
                    <a:pt x="12236" y="4297"/>
                    <a:pt x="12463" y="3874"/>
                  </a:cubicBezTo>
                  <a:cubicBezTo>
                    <a:pt x="12511" y="3787"/>
                    <a:pt x="12502" y="3681"/>
                    <a:pt x="12425" y="3604"/>
                  </a:cubicBezTo>
                  <a:lnTo>
                    <a:pt x="11877" y="3056"/>
                  </a:lnTo>
                  <a:cubicBezTo>
                    <a:pt x="11831" y="3010"/>
                    <a:pt x="11775" y="2988"/>
                    <a:pt x="11718" y="2988"/>
                  </a:cubicBezTo>
                  <a:cubicBezTo>
                    <a:pt x="11680" y="2988"/>
                    <a:pt x="11642" y="2998"/>
                    <a:pt x="11608" y="3018"/>
                  </a:cubicBezTo>
                  <a:cubicBezTo>
                    <a:pt x="11512" y="3069"/>
                    <a:pt x="11415" y="3092"/>
                    <a:pt x="11322" y="3092"/>
                  </a:cubicBezTo>
                  <a:cubicBezTo>
                    <a:pt x="10911" y="3092"/>
                    <a:pt x="10582" y="2643"/>
                    <a:pt x="10809" y="2220"/>
                  </a:cubicBezTo>
                  <a:cubicBezTo>
                    <a:pt x="10857" y="2133"/>
                    <a:pt x="10838" y="2027"/>
                    <a:pt x="10771" y="1950"/>
                  </a:cubicBezTo>
                  <a:lnTo>
                    <a:pt x="10223" y="1393"/>
                  </a:lnTo>
                  <a:cubicBezTo>
                    <a:pt x="10178" y="1353"/>
                    <a:pt x="10123" y="1334"/>
                    <a:pt x="10066" y="1334"/>
                  </a:cubicBezTo>
                  <a:cubicBezTo>
                    <a:pt x="10026" y="1334"/>
                    <a:pt x="9984" y="1344"/>
                    <a:pt x="9944" y="1364"/>
                  </a:cubicBezTo>
                  <a:cubicBezTo>
                    <a:pt x="9850" y="1415"/>
                    <a:pt x="9754" y="1438"/>
                    <a:pt x="9663" y="1438"/>
                  </a:cubicBezTo>
                  <a:cubicBezTo>
                    <a:pt x="9257" y="1438"/>
                    <a:pt x="8928" y="989"/>
                    <a:pt x="9155" y="566"/>
                  </a:cubicBezTo>
                  <a:cubicBezTo>
                    <a:pt x="9203" y="479"/>
                    <a:pt x="9184" y="373"/>
                    <a:pt x="9117" y="296"/>
                  </a:cubicBezTo>
                  <a:lnTo>
                    <a:pt x="8886" y="66"/>
                  </a:lnTo>
                  <a:cubicBezTo>
                    <a:pt x="8843" y="22"/>
                    <a:pt x="8785" y="1"/>
                    <a:pt x="87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9" name="Google Shape;16139;p73"/>
            <p:cNvSpPr/>
            <p:nvPr/>
          </p:nvSpPr>
          <p:spPr>
            <a:xfrm>
              <a:off x="5353061" y="2902998"/>
              <a:ext cx="244287" cy="360759"/>
            </a:xfrm>
            <a:custGeom>
              <a:avLst/>
              <a:gdLst/>
              <a:ahLst/>
              <a:cxnLst/>
              <a:rect l="l" t="t" r="r" b="b"/>
              <a:pathLst>
                <a:path w="9348" h="13805" extrusionOk="0">
                  <a:moveTo>
                    <a:pt x="4237" y="1"/>
                  </a:moveTo>
                  <a:cubicBezTo>
                    <a:pt x="4179" y="1"/>
                    <a:pt x="4121" y="22"/>
                    <a:pt x="4078" y="66"/>
                  </a:cubicBezTo>
                  <a:lnTo>
                    <a:pt x="2828" y="1325"/>
                  </a:lnTo>
                  <a:lnTo>
                    <a:pt x="3116" y="1614"/>
                  </a:lnTo>
                  <a:cubicBezTo>
                    <a:pt x="3193" y="1691"/>
                    <a:pt x="3193" y="1825"/>
                    <a:pt x="3116" y="1902"/>
                  </a:cubicBezTo>
                  <a:lnTo>
                    <a:pt x="3597" y="2383"/>
                  </a:lnTo>
                  <a:cubicBezTo>
                    <a:pt x="3638" y="2347"/>
                    <a:pt x="3689" y="2330"/>
                    <a:pt x="3740" y="2330"/>
                  </a:cubicBezTo>
                  <a:cubicBezTo>
                    <a:pt x="3797" y="2330"/>
                    <a:pt x="3854" y="2352"/>
                    <a:pt x="3895" y="2393"/>
                  </a:cubicBezTo>
                  <a:lnTo>
                    <a:pt x="4395" y="2893"/>
                  </a:lnTo>
                  <a:cubicBezTo>
                    <a:pt x="4472" y="2970"/>
                    <a:pt x="4482" y="3104"/>
                    <a:pt x="4405" y="3191"/>
                  </a:cubicBezTo>
                  <a:lnTo>
                    <a:pt x="4886" y="3672"/>
                  </a:lnTo>
                  <a:cubicBezTo>
                    <a:pt x="4923" y="3630"/>
                    <a:pt x="4974" y="3610"/>
                    <a:pt x="5025" y="3610"/>
                  </a:cubicBezTo>
                  <a:cubicBezTo>
                    <a:pt x="5080" y="3610"/>
                    <a:pt x="5134" y="3632"/>
                    <a:pt x="5174" y="3672"/>
                  </a:cubicBezTo>
                  <a:lnTo>
                    <a:pt x="5674" y="4172"/>
                  </a:lnTo>
                  <a:cubicBezTo>
                    <a:pt x="5751" y="4249"/>
                    <a:pt x="5761" y="4383"/>
                    <a:pt x="5684" y="4470"/>
                  </a:cubicBezTo>
                  <a:lnTo>
                    <a:pt x="6165" y="4951"/>
                  </a:lnTo>
                  <a:cubicBezTo>
                    <a:pt x="6203" y="4912"/>
                    <a:pt x="6256" y="4893"/>
                    <a:pt x="6309" y="4893"/>
                  </a:cubicBezTo>
                  <a:cubicBezTo>
                    <a:pt x="6362" y="4893"/>
                    <a:pt x="6415" y="4912"/>
                    <a:pt x="6453" y="4951"/>
                  </a:cubicBezTo>
                  <a:lnTo>
                    <a:pt x="6953" y="5451"/>
                  </a:lnTo>
                  <a:lnTo>
                    <a:pt x="6972" y="5479"/>
                  </a:lnTo>
                  <a:cubicBezTo>
                    <a:pt x="7001" y="5508"/>
                    <a:pt x="7011" y="5547"/>
                    <a:pt x="7020" y="5595"/>
                  </a:cubicBezTo>
                  <a:lnTo>
                    <a:pt x="7020" y="5604"/>
                  </a:lnTo>
                  <a:lnTo>
                    <a:pt x="7020" y="5614"/>
                  </a:lnTo>
                  <a:lnTo>
                    <a:pt x="7020" y="5633"/>
                  </a:lnTo>
                  <a:lnTo>
                    <a:pt x="7020" y="5652"/>
                  </a:lnTo>
                  <a:cubicBezTo>
                    <a:pt x="7011" y="5681"/>
                    <a:pt x="6991" y="5710"/>
                    <a:pt x="6972" y="5739"/>
                  </a:cubicBezTo>
                  <a:lnTo>
                    <a:pt x="6963" y="5749"/>
                  </a:lnTo>
                  <a:cubicBezTo>
                    <a:pt x="6920" y="5791"/>
                    <a:pt x="6866" y="5813"/>
                    <a:pt x="6812" y="5813"/>
                  </a:cubicBezTo>
                  <a:cubicBezTo>
                    <a:pt x="6768" y="5813"/>
                    <a:pt x="6723" y="5798"/>
                    <a:pt x="6684" y="5768"/>
                  </a:cubicBezTo>
                  <a:lnTo>
                    <a:pt x="1" y="12451"/>
                  </a:lnTo>
                  <a:cubicBezTo>
                    <a:pt x="270" y="12614"/>
                    <a:pt x="366" y="12961"/>
                    <a:pt x="222" y="13240"/>
                  </a:cubicBezTo>
                  <a:cubicBezTo>
                    <a:pt x="174" y="13326"/>
                    <a:pt x="183" y="13432"/>
                    <a:pt x="260" y="13509"/>
                  </a:cubicBezTo>
                  <a:lnTo>
                    <a:pt x="491" y="13740"/>
                  </a:lnTo>
                  <a:cubicBezTo>
                    <a:pt x="534" y="13783"/>
                    <a:pt x="590" y="13804"/>
                    <a:pt x="646" y="13804"/>
                  </a:cubicBezTo>
                  <a:cubicBezTo>
                    <a:pt x="703" y="13804"/>
                    <a:pt x="760" y="13783"/>
                    <a:pt x="808" y="13740"/>
                  </a:cubicBezTo>
                  <a:lnTo>
                    <a:pt x="7732" y="6816"/>
                  </a:lnTo>
                  <a:lnTo>
                    <a:pt x="7434" y="6528"/>
                  </a:lnTo>
                  <a:cubicBezTo>
                    <a:pt x="7357" y="6441"/>
                    <a:pt x="7357" y="6306"/>
                    <a:pt x="7434" y="6220"/>
                  </a:cubicBezTo>
                  <a:lnTo>
                    <a:pt x="7443" y="6220"/>
                  </a:lnTo>
                  <a:cubicBezTo>
                    <a:pt x="7472" y="6191"/>
                    <a:pt x="7501" y="6181"/>
                    <a:pt x="7530" y="6172"/>
                  </a:cubicBezTo>
                  <a:lnTo>
                    <a:pt x="7703" y="6172"/>
                  </a:lnTo>
                  <a:lnTo>
                    <a:pt x="7713" y="6181"/>
                  </a:lnTo>
                  <a:lnTo>
                    <a:pt x="7732" y="6191"/>
                  </a:lnTo>
                  <a:lnTo>
                    <a:pt x="8020" y="6479"/>
                  </a:lnTo>
                  <a:lnTo>
                    <a:pt x="9280" y="5229"/>
                  </a:lnTo>
                  <a:cubicBezTo>
                    <a:pt x="9347" y="5143"/>
                    <a:pt x="9338" y="5018"/>
                    <a:pt x="9270" y="4941"/>
                  </a:cubicBezTo>
                  <a:lnTo>
                    <a:pt x="9040" y="4710"/>
                  </a:lnTo>
                  <a:cubicBezTo>
                    <a:pt x="8992" y="4662"/>
                    <a:pt x="8934" y="4643"/>
                    <a:pt x="8876" y="4643"/>
                  </a:cubicBezTo>
                  <a:cubicBezTo>
                    <a:pt x="8838" y="4643"/>
                    <a:pt x="8799" y="4652"/>
                    <a:pt x="8770" y="4672"/>
                  </a:cubicBezTo>
                  <a:cubicBezTo>
                    <a:pt x="8680" y="4721"/>
                    <a:pt x="8581" y="4744"/>
                    <a:pt x="8483" y="4744"/>
                  </a:cubicBezTo>
                  <a:cubicBezTo>
                    <a:pt x="8330" y="4744"/>
                    <a:pt x="8180" y="4687"/>
                    <a:pt x="8068" y="4575"/>
                  </a:cubicBezTo>
                  <a:lnTo>
                    <a:pt x="8040" y="4537"/>
                  </a:lnTo>
                  <a:lnTo>
                    <a:pt x="8030" y="4527"/>
                  </a:lnTo>
                  <a:lnTo>
                    <a:pt x="8020" y="4508"/>
                  </a:lnTo>
                  <a:lnTo>
                    <a:pt x="8001" y="4489"/>
                  </a:lnTo>
                  <a:lnTo>
                    <a:pt x="7992" y="4470"/>
                  </a:lnTo>
                  <a:lnTo>
                    <a:pt x="7982" y="4450"/>
                  </a:lnTo>
                  <a:cubicBezTo>
                    <a:pt x="7876" y="4277"/>
                    <a:pt x="7876" y="4056"/>
                    <a:pt x="7972" y="3874"/>
                  </a:cubicBezTo>
                  <a:cubicBezTo>
                    <a:pt x="8020" y="3787"/>
                    <a:pt x="8011" y="3681"/>
                    <a:pt x="7934" y="3604"/>
                  </a:cubicBezTo>
                  <a:lnTo>
                    <a:pt x="7386" y="3056"/>
                  </a:lnTo>
                  <a:cubicBezTo>
                    <a:pt x="7340" y="3010"/>
                    <a:pt x="7284" y="2988"/>
                    <a:pt x="7227" y="2988"/>
                  </a:cubicBezTo>
                  <a:cubicBezTo>
                    <a:pt x="7189" y="2988"/>
                    <a:pt x="7151" y="2998"/>
                    <a:pt x="7117" y="3018"/>
                  </a:cubicBezTo>
                  <a:cubicBezTo>
                    <a:pt x="7021" y="3069"/>
                    <a:pt x="6924" y="3092"/>
                    <a:pt x="6831" y="3092"/>
                  </a:cubicBezTo>
                  <a:cubicBezTo>
                    <a:pt x="6420" y="3092"/>
                    <a:pt x="6091" y="2643"/>
                    <a:pt x="6318" y="2220"/>
                  </a:cubicBezTo>
                  <a:cubicBezTo>
                    <a:pt x="6366" y="2133"/>
                    <a:pt x="6347" y="2027"/>
                    <a:pt x="6280" y="1950"/>
                  </a:cubicBezTo>
                  <a:lnTo>
                    <a:pt x="5732" y="1402"/>
                  </a:lnTo>
                  <a:cubicBezTo>
                    <a:pt x="5686" y="1356"/>
                    <a:pt x="5630" y="1334"/>
                    <a:pt x="5571" y="1334"/>
                  </a:cubicBezTo>
                  <a:cubicBezTo>
                    <a:pt x="5532" y="1334"/>
                    <a:pt x="5492" y="1344"/>
                    <a:pt x="5453" y="1364"/>
                  </a:cubicBezTo>
                  <a:cubicBezTo>
                    <a:pt x="5359" y="1415"/>
                    <a:pt x="5263" y="1438"/>
                    <a:pt x="5172" y="1438"/>
                  </a:cubicBezTo>
                  <a:cubicBezTo>
                    <a:pt x="4766" y="1438"/>
                    <a:pt x="4437" y="989"/>
                    <a:pt x="4664" y="566"/>
                  </a:cubicBezTo>
                  <a:cubicBezTo>
                    <a:pt x="4712" y="479"/>
                    <a:pt x="4693" y="373"/>
                    <a:pt x="4626" y="296"/>
                  </a:cubicBezTo>
                  <a:lnTo>
                    <a:pt x="4395" y="66"/>
                  </a:lnTo>
                  <a:cubicBezTo>
                    <a:pt x="4352" y="22"/>
                    <a:pt x="4294" y="1"/>
                    <a:pt x="4237" y="1"/>
                  </a:cubicBezTo>
                  <a:close/>
                </a:path>
              </a:pathLst>
            </a:custGeom>
            <a:solidFill>
              <a:srgbClr val="8BA3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0" name="Google Shape;16140;p73"/>
            <p:cNvSpPr/>
            <p:nvPr/>
          </p:nvSpPr>
          <p:spPr>
            <a:xfrm>
              <a:off x="5294001" y="2977267"/>
              <a:ext cx="228712" cy="228372"/>
            </a:xfrm>
            <a:custGeom>
              <a:avLst/>
              <a:gdLst/>
              <a:ahLst/>
              <a:cxnLst/>
              <a:rect l="l" t="t" r="r" b="b"/>
              <a:pathLst>
                <a:path w="8752" h="8739" extrusionOk="0">
                  <a:moveTo>
                    <a:pt x="5079" y="0"/>
                  </a:moveTo>
                  <a:cubicBezTo>
                    <a:pt x="5064" y="0"/>
                    <a:pt x="5049" y="7"/>
                    <a:pt x="5040" y="22"/>
                  </a:cubicBezTo>
                  <a:lnTo>
                    <a:pt x="30" y="5032"/>
                  </a:lnTo>
                  <a:cubicBezTo>
                    <a:pt x="1" y="5051"/>
                    <a:pt x="1" y="5089"/>
                    <a:pt x="30" y="5118"/>
                  </a:cubicBezTo>
                  <a:lnTo>
                    <a:pt x="3636" y="8724"/>
                  </a:lnTo>
                  <a:cubicBezTo>
                    <a:pt x="3645" y="8734"/>
                    <a:pt x="3660" y="8739"/>
                    <a:pt x="3675" y="8739"/>
                  </a:cubicBezTo>
                  <a:cubicBezTo>
                    <a:pt x="3691" y="8739"/>
                    <a:pt x="3708" y="8734"/>
                    <a:pt x="3722" y="8724"/>
                  </a:cubicBezTo>
                  <a:lnTo>
                    <a:pt x="8732" y="3714"/>
                  </a:lnTo>
                  <a:cubicBezTo>
                    <a:pt x="8751" y="3686"/>
                    <a:pt x="8751" y="3647"/>
                    <a:pt x="8732" y="3628"/>
                  </a:cubicBezTo>
                  <a:lnTo>
                    <a:pt x="5126" y="22"/>
                  </a:lnTo>
                  <a:cubicBezTo>
                    <a:pt x="5112" y="7"/>
                    <a:pt x="5095" y="0"/>
                    <a:pt x="5079" y="0"/>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1" name="Google Shape;16141;p73"/>
            <p:cNvSpPr/>
            <p:nvPr/>
          </p:nvSpPr>
          <p:spPr>
            <a:xfrm>
              <a:off x="5374672" y="2977267"/>
              <a:ext cx="148041" cy="228372"/>
            </a:xfrm>
            <a:custGeom>
              <a:avLst/>
              <a:gdLst/>
              <a:ahLst/>
              <a:cxnLst/>
              <a:rect l="l" t="t" r="r" b="b"/>
              <a:pathLst>
                <a:path w="5665" h="8739" extrusionOk="0">
                  <a:moveTo>
                    <a:pt x="1992" y="0"/>
                  </a:moveTo>
                  <a:cubicBezTo>
                    <a:pt x="1977" y="0"/>
                    <a:pt x="1962" y="7"/>
                    <a:pt x="1953" y="22"/>
                  </a:cubicBezTo>
                  <a:lnTo>
                    <a:pt x="953" y="1022"/>
                  </a:lnTo>
                  <a:lnTo>
                    <a:pt x="4011" y="4089"/>
                  </a:lnTo>
                  <a:cubicBezTo>
                    <a:pt x="4030" y="4109"/>
                    <a:pt x="4030" y="4147"/>
                    <a:pt x="4011" y="4176"/>
                  </a:cubicBezTo>
                  <a:lnTo>
                    <a:pt x="1" y="8176"/>
                  </a:lnTo>
                  <a:lnTo>
                    <a:pt x="549" y="8724"/>
                  </a:lnTo>
                  <a:cubicBezTo>
                    <a:pt x="558" y="8734"/>
                    <a:pt x="573" y="8739"/>
                    <a:pt x="588" y="8739"/>
                  </a:cubicBezTo>
                  <a:cubicBezTo>
                    <a:pt x="604" y="8739"/>
                    <a:pt x="621" y="8734"/>
                    <a:pt x="635" y="8724"/>
                  </a:cubicBezTo>
                  <a:lnTo>
                    <a:pt x="5645" y="3714"/>
                  </a:lnTo>
                  <a:cubicBezTo>
                    <a:pt x="5664" y="3686"/>
                    <a:pt x="5664" y="3647"/>
                    <a:pt x="5645" y="3628"/>
                  </a:cubicBezTo>
                  <a:lnTo>
                    <a:pt x="2039" y="22"/>
                  </a:lnTo>
                  <a:cubicBezTo>
                    <a:pt x="2025" y="7"/>
                    <a:pt x="2008" y="0"/>
                    <a:pt x="199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2" name="Google Shape;16142;p73"/>
            <p:cNvSpPr/>
            <p:nvPr/>
          </p:nvSpPr>
          <p:spPr>
            <a:xfrm>
              <a:off x="5335473" y="3083783"/>
              <a:ext cx="73145" cy="71499"/>
            </a:xfrm>
            <a:custGeom>
              <a:avLst/>
              <a:gdLst/>
              <a:ahLst/>
              <a:cxnLst/>
              <a:rect l="l" t="t" r="r" b="b"/>
              <a:pathLst>
                <a:path w="2799" h="2736" extrusionOk="0">
                  <a:moveTo>
                    <a:pt x="1441" y="1"/>
                  </a:moveTo>
                  <a:cubicBezTo>
                    <a:pt x="1369" y="1"/>
                    <a:pt x="1280" y="42"/>
                    <a:pt x="1222" y="100"/>
                  </a:cubicBezTo>
                  <a:cubicBezTo>
                    <a:pt x="1174" y="129"/>
                    <a:pt x="1164" y="196"/>
                    <a:pt x="1183" y="254"/>
                  </a:cubicBezTo>
                  <a:lnTo>
                    <a:pt x="2289" y="2244"/>
                  </a:lnTo>
                  <a:lnTo>
                    <a:pt x="2289" y="2244"/>
                  </a:lnTo>
                  <a:lnTo>
                    <a:pt x="299" y="1148"/>
                  </a:lnTo>
                  <a:cubicBezTo>
                    <a:pt x="280" y="1139"/>
                    <a:pt x="261" y="1135"/>
                    <a:pt x="241" y="1135"/>
                  </a:cubicBezTo>
                  <a:cubicBezTo>
                    <a:pt x="201" y="1135"/>
                    <a:pt x="161" y="1154"/>
                    <a:pt x="135" y="1187"/>
                  </a:cubicBezTo>
                  <a:cubicBezTo>
                    <a:pt x="58" y="1264"/>
                    <a:pt x="1" y="1417"/>
                    <a:pt x="77" y="1485"/>
                  </a:cubicBezTo>
                  <a:cubicBezTo>
                    <a:pt x="87" y="1494"/>
                    <a:pt x="97" y="1504"/>
                    <a:pt x="106" y="1504"/>
                  </a:cubicBezTo>
                  <a:lnTo>
                    <a:pt x="2405" y="2725"/>
                  </a:lnTo>
                  <a:cubicBezTo>
                    <a:pt x="2429" y="2732"/>
                    <a:pt x="2454" y="2736"/>
                    <a:pt x="2479" y="2736"/>
                  </a:cubicBezTo>
                  <a:cubicBezTo>
                    <a:pt x="2555" y="2736"/>
                    <a:pt x="2633" y="2703"/>
                    <a:pt x="2683" y="2639"/>
                  </a:cubicBezTo>
                  <a:cubicBezTo>
                    <a:pt x="2770" y="2571"/>
                    <a:pt x="2799" y="2456"/>
                    <a:pt x="2760" y="2360"/>
                  </a:cubicBezTo>
                  <a:lnTo>
                    <a:pt x="1549" y="61"/>
                  </a:lnTo>
                  <a:cubicBezTo>
                    <a:pt x="1539" y="52"/>
                    <a:pt x="1529" y="42"/>
                    <a:pt x="1529" y="33"/>
                  </a:cubicBezTo>
                  <a:cubicBezTo>
                    <a:pt x="1507" y="11"/>
                    <a:pt x="1476" y="1"/>
                    <a:pt x="144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3" name="Google Shape;16143;p73"/>
            <p:cNvSpPr/>
            <p:nvPr/>
          </p:nvSpPr>
          <p:spPr>
            <a:xfrm>
              <a:off x="5380447" y="3068025"/>
              <a:ext cx="57831" cy="56237"/>
            </a:xfrm>
            <a:custGeom>
              <a:avLst/>
              <a:gdLst/>
              <a:ahLst/>
              <a:cxnLst/>
              <a:rect l="l" t="t" r="r" b="b"/>
              <a:pathLst>
                <a:path w="2213" h="2152" extrusionOk="0">
                  <a:moveTo>
                    <a:pt x="269" y="0"/>
                  </a:moveTo>
                  <a:cubicBezTo>
                    <a:pt x="215" y="0"/>
                    <a:pt x="159" y="38"/>
                    <a:pt x="116" y="88"/>
                  </a:cubicBezTo>
                  <a:cubicBezTo>
                    <a:pt x="39" y="164"/>
                    <a:pt x="1" y="261"/>
                    <a:pt x="58" y="328"/>
                  </a:cubicBezTo>
                  <a:lnTo>
                    <a:pt x="1857" y="2117"/>
                  </a:lnTo>
                  <a:cubicBezTo>
                    <a:pt x="1881" y="2141"/>
                    <a:pt x="1910" y="2151"/>
                    <a:pt x="1941" y="2151"/>
                  </a:cubicBezTo>
                  <a:cubicBezTo>
                    <a:pt x="1995" y="2151"/>
                    <a:pt x="2054" y="2118"/>
                    <a:pt x="2097" y="2068"/>
                  </a:cubicBezTo>
                  <a:cubicBezTo>
                    <a:pt x="2174" y="2001"/>
                    <a:pt x="2212" y="1895"/>
                    <a:pt x="2145" y="1828"/>
                  </a:cubicBezTo>
                  <a:lnTo>
                    <a:pt x="357" y="39"/>
                  </a:lnTo>
                  <a:cubicBezTo>
                    <a:pt x="329" y="12"/>
                    <a:pt x="299" y="0"/>
                    <a:pt x="2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4" name="Google Shape;16144;p73"/>
            <p:cNvSpPr/>
            <p:nvPr/>
          </p:nvSpPr>
          <p:spPr>
            <a:xfrm>
              <a:off x="5399289" y="3031309"/>
              <a:ext cx="58850" cy="74425"/>
            </a:xfrm>
            <a:custGeom>
              <a:avLst/>
              <a:gdLst/>
              <a:ahLst/>
              <a:cxnLst/>
              <a:rect l="l" t="t" r="r" b="b"/>
              <a:pathLst>
                <a:path w="2252" h="2848" extrusionOk="0">
                  <a:moveTo>
                    <a:pt x="1156" y="412"/>
                  </a:moveTo>
                  <a:cubicBezTo>
                    <a:pt x="1270" y="412"/>
                    <a:pt x="1389" y="467"/>
                    <a:pt x="1511" y="589"/>
                  </a:cubicBezTo>
                  <a:lnTo>
                    <a:pt x="1549" y="627"/>
                  </a:lnTo>
                  <a:cubicBezTo>
                    <a:pt x="1780" y="867"/>
                    <a:pt x="1780" y="1098"/>
                    <a:pt x="1578" y="1300"/>
                  </a:cubicBezTo>
                  <a:lnTo>
                    <a:pt x="1241" y="1637"/>
                  </a:lnTo>
                  <a:lnTo>
                    <a:pt x="501" y="906"/>
                  </a:lnTo>
                  <a:lnTo>
                    <a:pt x="838" y="560"/>
                  </a:lnTo>
                  <a:cubicBezTo>
                    <a:pt x="937" y="465"/>
                    <a:pt x="1044" y="412"/>
                    <a:pt x="1156" y="412"/>
                  </a:cubicBezTo>
                  <a:close/>
                  <a:moveTo>
                    <a:pt x="1195" y="1"/>
                  </a:moveTo>
                  <a:cubicBezTo>
                    <a:pt x="979" y="1"/>
                    <a:pt x="776" y="112"/>
                    <a:pt x="597" y="291"/>
                  </a:cubicBezTo>
                  <a:lnTo>
                    <a:pt x="68" y="819"/>
                  </a:lnTo>
                  <a:cubicBezTo>
                    <a:pt x="11" y="867"/>
                    <a:pt x="1" y="964"/>
                    <a:pt x="49" y="1021"/>
                  </a:cubicBezTo>
                  <a:lnTo>
                    <a:pt x="1847" y="2820"/>
                  </a:lnTo>
                  <a:cubicBezTo>
                    <a:pt x="1867" y="2839"/>
                    <a:pt x="1892" y="2848"/>
                    <a:pt x="1920" y="2848"/>
                  </a:cubicBezTo>
                  <a:cubicBezTo>
                    <a:pt x="1974" y="2848"/>
                    <a:pt x="2037" y="2816"/>
                    <a:pt x="2088" y="2771"/>
                  </a:cubicBezTo>
                  <a:cubicBezTo>
                    <a:pt x="2155" y="2695"/>
                    <a:pt x="2193" y="2589"/>
                    <a:pt x="2136" y="2531"/>
                  </a:cubicBezTo>
                  <a:lnTo>
                    <a:pt x="1463" y="1858"/>
                  </a:lnTo>
                  <a:lnTo>
                    <a:pt x="1799" y="1521"/>
                  </a:lnTo>
                  <a:cubicBezTo>
                    <a:pt x="2145" y="1175"/>
                    <a:pt x="2251" y="742"/>
                    <a:pt x="1809" y="310"/>
                  </a:cubicBezTo>
                  <a:lnTo>
                    <a:pt x="1790" y="291"/>
                  </a:lnTo>
                  <a:cubicBezTo>
                    <a:pt x="1587" y="88"/>
                    <a:pt x="1386" y="1"/>
                    <a:pt x="119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45" name="Google Shape;16145;p73"/>
          <p:cNvGrpSpPr/>
          <p:nvPr/>
        </p:nvGrpSpPr>
        <p:grpSpPr>
          <a:xfrm>
            <a:off x="6634912" y="3394969"/>
            <a:ext cx="360367" cy="252309"/>
            <a:chOff x="6634912" y="3394969"/>
            <a:chExt cx="360367" cy="252309"/>
          </a:xfrm>
        </p:grpSpPr>
        <p:sp>
          <p:nvSpPr>
            <p:cNvPr id="16146" name="Google Shape;16146;p73"/>
            <p:cNvSpPr/>
            <p:nvPr/>
          </p:nvSpPr>
          <p:spPr>
            <a:xfrm>
              <a:off x="6784913" y="3403749"/>
              <a:ext cx="106830" cy="39748"/>
            </a:xfrm>
            <a:custGeom>
              <a:avLst/>
              <a:gdLst/>
              <a:ahLst/>
              <a:cxnLst/>
              <a:rect l="l" t="t" r="r" b="b"/>
              <a:pathLst>
                <a:path w="4088" h="1521" extrusionOk="0">
                  <a:moveTo>
                    <a:pt x="1184" y="1"/>
                  </a:moveTo>
                  <a:cubicBezTo>
                    <a:pt x="895" y="1"/>
                    <a:pt x="626" y="174"/>
                    <a:pt x="501" y="443"/>
                  </a:cubicBezTo>
                  <a:lnTo>
                    <a:pt x="1" y="1520"/>
                  </a:lnTo>
                  <a:lnTo>
                    <a:pt x="4088" y="1520"/>
                  </a:lnTo>
                  <a:lnTo>
                    <a:pt x="3588" y="443"/>
                  </a:lnTo>
                  <a:cubicBezTo>
                    <a:pt x="3463" y="174"/>
                    <a:pt x="3193" y="1"/>
                    <a:pt x="2905"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7" name="Google Shape;16147;p73"/>
            <p:cNvSpPr/>
            <p:nvPr/>
          </p:nvSpPr>
          <p:spPr>
            <a:xfrm>
              <a:off x="6916333" y="3417835"/>
              <a:ext cx="56080" cy="30444"/>
            </a:xfrm>
            <a:custGeom>
              <a:avLst/>
              <a:gdLst/>
              <a:ahLst/>
              <a:cxnLst/>
              <a:rect l="l" t="t" r="r" b="b"/>
              <a:pathLst>
                <a:path w="2146" h="1165" extrusionOk="0">
                  <a:moveTo>
                    <a:pt x="338" y="0"/>
                  </a:moveTo>
                  <a:cubicBezTo>
                    <a:pt x="155" y="0"/>
                    <a:pt x="1" y="154"/>
                    <a:pt x="1" y="337"/>
                  </a:cubicBezTo>
                  <a:lnTo>
                    <a:pt x="1" y="1164"/>
                  </a:lnTo>
                  <a:lnTo>
                    <a:pt x="2145" y="1164"/>
                  </a:lnTo>
                  <a:lnTo>
                    <a:pt x="2145" y="337"/>
                  </a:lnTo>
                  <a:cubicBezTo>
                    <a:pt x="2145" y="154"/>
                    <a:pt x="1991" y="0"/>
                    <a:pt x="1809"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8" name="Google Shape;16148;p73"/>
            <p:cNvSpPr/>
            <p:nvPr/>
          </p:nvSpPr>
          <p:spPr>
            <a:xfrm>
              <a:off x="6634912" y="3442974"/>
              <a:ext cx="360367" cy="204304"/>
            </a:xfrm>
            <a:custGeom>
              <a:avLst/>
              <a:gdLst/>
              <a:ahLst/>
              <a:cxnLst/>
              <a:rect l="l" t="t" r="r" b="b"/>
              <a:pathLst>
                <a:path w="13790" h="7818" extrusionOk="0">
                  <a:moveTo>
                    <a:pt x="837" y="0"/>
                  </a:moveTo>
                  <a:cubicBezTo>
                    <a:pt x="375" y="0"/>
                    <a:pt x="0" y="375"/>
                    <a:pt x="0" y="837"/>
                  </a:cubicBezTo>
                  <a:lnTo>
                    <a:pt x="0" y="6972"/>
                  </a:lnTo>
                  <a:cubicBezTo>
                    <a:pt x="0" y="7433"/>
                    <a:pt x="375" y="7818"/>
                    <a:pt x="837" y="7818"/>
                  </a:cubicBezTo>
                  <a:lnTo>
                    <a:pt x="12953" y="7818"/>
                  </a:lnTo>
                  <a:cubicBezTo>
                    <a:pt x="13414" y="7818"/>
                    <a:pt x="13789" y="7433"/>
                    <a:pt x="13789" y="6972"/>
                  </a:cubicBezTo>
                  <a:lnTo>
                    <a:pt x="13789" y="837"/>
                  </a:lnTo>
                  <a:cubicBezTo>
                    <a:pt x="13789" y="375"/>
                    <a:pt x="13414" y="0"/>
                    <a:pt x="12953" y="0"/>
                  </a:cubicBezTo>
                  <a:close/>
                </a:path>
              </a:pathLst>
            </a:custGeom>
            <a:solidFill>
              <a:srgbClr val="6C7E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9" name="Google Shape;16149;p73"/>
            <p:cNvSpPr/>
            <p:nvPr/>
          </p:nvSpPr>
          <p:spPr>
            <a:xfrm>
              <a:off x="6943981" y="3477129"/>
              <a:ext cx="51298" cy="142762"/>
            </a:xfrm>
            <a:custGeom>
              <a:avLst/>
              <a:gdLst/>
              <a:ahLst/>
              <a:cxnLst/>
              <a:rect l="l" t="t" r="r" b="b"/>
              <a:pathLst>
                <a:path w="1963" h="5463" extrusionOk="0">
                  <a:moveTo>
                    <a:pt x="741" y="1"/>
                  </a:moveTo>
                  <a:cubicBezTo>
                    <a:pt x="318" y="30"/>
                    <a:pt x="1" y="376"/>
                    <a:pt x="1" y="789"/>
                  </a:cubicBezTo>
                  <a:lnTo>
                    <a:pt x="1" y="4674"/>
                  </a:lnTo>
                  <a:cubicBezTo>
                    <a:pt x="1" y="5107"/>
                    <a:pt x="347" y="5453"/>
                    <a:pt x="789" y="5463"/>
                  </a:cubicBezTo>
                  <a:lnTo>
                    <a:pt x="1962" y="5463"/>
                  </a:lnTo>
                  <a:lnTo>
                    <a:pt x="1962" y="1"/>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0" name="Google Shape;16150;p73"/>
            <p:cNvSpPr/>
            <p:nvPr/>
          </p:nvSpPr>
          <p:spPr>
            <a:xfrm>
              <a:off x="6723344" y="3457530"/>
              <a:ext cx="205846" cy="176081"/>
            </a:xfrm>
            <a:custGeom>
              <a:avLst/>
              <a:gdLst/>
              <a:ahLst/>
              <a:cxnLst/>
              <a:rect l="l" t="t" r="r" b="b"/>
              <a:pathLst>
                <a:path w="7877" h="6738" extrusionOk="0">
                  <a:moveTo>
                    <a:pt x="4519" y="1"/>
                  </a:moveTo>
                  <a:cubicBezTo>
                    <a:pt x="4513" y="1"/>
                    <a:pt x="4507" y="1"/>
                    <a:pt x="4501" y="1"/>
                  </a:cubicBezTo>
                  <a:cubicBezTo>
                    <a:pt x="1501" y="1"/>
                    <a:pt x="1" y="3626"/>
                    <a:pt x="2126" y="5751"/>
                  </a:cubicBezTo>
                  <a:cubicBezTo>
                    <a:pt x="2770" y="6395"/>
                    <a:pt x="3629" y="6737"/>
                    <a:pt x="4505" y="6737"/>
                  </a:cubicBezTo>
                  <a:cubicBezTo>
                    <a:pt x="4937" y="6737"/>
                    <a:pt x="5373" y="6654"/>
                    <a:pt x="5790" y="6482"/>
                  </a:cubicBezTo>
                  <a:cubicBezTo>
                    <a:pt x="7049" y="5963"/>
                    <a:pt x="7867" y="4732"/>
                    <a:pt x="7867" y="3366"/>
                  </a:cubicBezTo>
                  <a:cubicBezTo>
                    <a:pt x="7876" y="1516"/>
                    <a:pt x="6376" y="1"/>
                    <a:pt x="4519" y="1"/>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1" name="Google Shape;16151;p73"/>
            <p:cNvSpPr/>
            <p:nvPr/>
          </p:nvSpPr>
          <p:spPr>
            <a:xfrm>
              <a:off x="6743702" y="3472870"/>
              <a:ext cx="170410" cy="145793"/>
            </a:xfrm>
            <a:custGeom>
              <a:avLst/>
              <a:gdLst/>
              <a:ahLst/>
              <a:cxnLst/>
              <a:rect l="l" t="t" r="r" b="b"/>
              <a:pathLst>
                <a:path w="6521" h="5579" extrusionOk="0">
                  <a:moveTo>
                    <a:pt x="3740" y="0"/>
                  </a:moveTo>
                  <a:cubicBezTo>
                    <a:pt x="3734" y="0"/>
                    <a:pt x="3728" y="0"/>
                    <a:pt x="3722" y="0"/>
                  </a:cubicBezTo>
                  <a:cubicBezTo>
                    <a:pt x="1241" y="0"/>
                    <a:pt x="1" y="3001"/>
                    <a:pt x="1751" y="4760"/>
                  </a:cubicBezTo>
                  <a:cubicBezTo>
                    <a:pt x="2319" y="5326"/>
                    <a:pt x="3017" y="5579"/>
                    <a:pt x="3701" y="5579"/>
                  </a:cubicBezTo>
                  <a:cubicBezTo>
                    <a:pt x="5136" y="5579"/>
                    <a:pt x="6511" y="4466"/>
                    <a:pt x="6511" y="2779"/>
                  </a:cubicBezTo>
                  <a:cubicBezTo>
                    <a:pt x="6520" y="1247"/>
                    <a:pt x="5280" y="0"/>
                    <a:pt x="3740"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2" name="Google Shape;16152;p73"/>
            <p:cNvSpPr/>
            <p:nvPr/>
          </p:nvSpPr>
          <p:spPr>
            <a:xfrm>
              <a:off x="6781411" y="3491816"/>
              <a:ext cx="119373" cy="106046"/>
            </a:xfrm>
            <a:custGeom>
              <a:avLst/>
              <a:gdLst/>
              <a:ahLst/>
              <a:cxnLst/>
              <a:rect l="l" t="t" r="r" b="b"/>
              <a:pathLst>
                <a:path w="4568" h="4058" extrusionOk="0">
                  <a:moveTo>
                    <a:pt x="2277" y="0"/>
                  </a:moveTo>
                  <a:cubicBezTo>
                    <a:pt x="1674" y="0"/>
                    <a:pt x="1079" y="267"/>
                    <a:pt x="683" y="776"/>
                  </a:cubicBezTo>
                  <a:cubicBezTo>
                    <a:pt x="0" y="1651"/>
                    <a:pt x="135" y="2901"/>
                    <a:pt x="991" y="3593"/>
                  </a:cubicBezTo>
                  <a:cubicBezTo>
                    <a:pt x="1366" y="3905"/>
                    <a:pt x="1823" y="4057"/>
                    <a:pt x="2279" y="4057"/>
                  </a:cubicBezTo>
                  <a:cubicBezTo>
                    <a:pt x="2849" y="4057"/>
                    <a:pt x="3417" y="3818"/>
                    <a:pt x="3818" y="3353"/>
                  </a:cubicBezTo>
                  <a:lnTo>
                    <a:pt x="3818" y="3343"/>
                  </a:lnTo>
                  <a:cubicBezTo>
                    <a:pt x="3856" y="3295"/>
                    <a:pt x="3895" y="3256"/>
                    <a:pt x="3924" y="3208"/>
                  </a:cubicBezTo>
                  <a:cubicBezTo>
                    <a:pt x="4568" y="2304"/>
                    <a:pt x="4375" y="1064"/>
                    <a:pt x="3491" y="400"/>
                  </a:cubicBezTo>
                  <a:cubicBezTo>
                    <a:pt x="3126" y="131"/>
                    <a:pt x="2700" y="0"/>
                    <a:pt x="227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3" name="Google Shape;16153;p73"/>
            <p:cNvSpPr/>
            <p:nvPr/>
          </p:nvSpPr>
          <p:spPr>
            <a:xfrm>
              <a:off x="6783867" y="3491711"/>
              <a:ext cx="116159" cy="106176"/>
            </a:xfrm>
            <a:custGeom>
              <a:avLst/>
              <a:gdLst/>
              <a:ahLst/>
              <a:cxnLst/>
              <a:rect l="l" t="t" r="r" b="b"/>
              <a:pathLst>
                <a:path w="4445" h="4063" extrusionOk="0">
                  <a:moveTo>
                    <a:pt x="2189" y="1"/>
                  </a:moveTo>
                  <a:cubicBezTo>
                    <a:pt x="1057" y="1"/>
                    <a:pt x="0" y="972"/>
                    <a:pt x="166" y="2289"/>
                  </a:cubicBezTo>
                  <a:cubicBezTo>
                    <a:pt x="307" y="3405"/>
                    <a:pt x="1245" y="4062"/>
                    <a:pt x="2196" y="4062"/>
                  </a:cubicBezTo>
                  <a:cubicBezTo>
                    <a:pt x="2803" y="4062"/>
                    <a:pt x="3414" y="3796"/>
                    <a:pt x="3830" y="3212"/>
                  </a:cubicBezTo>
                  <a:cubicBezTo>
                    <a:pt x="4445" y="2347"/>
                    <a:pt x="4291" y="1164"/>
                    <a:pt x="3493" y="491"/>
                  </a:cubicBezTo>
                  <a:cubicBezTo>
                    <a:pt x="3093" y="151"/>
                    <a:pt x="2635" y="1"/>
                    <a:pt x="2189" y="1"/>
                  </a:cubicBezTo>
                  <a:close/>
                </a:path>
              </a:pathLst>
            </a:custGeom>
            <a:solidFill>
              <a:srgbClr val="D2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4" name="Google Shape;16154;p73"/>
            <p:cNvSpPr/>
            <p:nvPr/>
          </p:nvSpPr>
          <p:spPr>
            <a:xfrm>
              <a:off x="6833414" y="3519595"/>
              <a:ext cx="33450" cy="33450"/>
            </a:xfrm>
            <a:custGeom>
              <a:avLst/>
              <a:gdLst/>
              <a:ahLst/>
              <a:cxnLst/>
              <a:rect l="l" t="t" r="r" b="b"/>
              <a:pathLst>
                <a:path w="1280" h="1280" extrusionOk="0">
                  <a:moveTo>
                    <a:pt x="645" y="1"/>
                  </a:moveTo>
                  <a:cubicBezTo>
                    <a:pt x="289" y="1"/>
                    <a:pt x="1" y="280"/>
                    <a:pt x="1" y="636"/>
                  </a:cubicBezTo>
                  <a:cubicBezTo>
                    <a:pt x="1" y="991"/>
                    <a:pt x="289" y="1280"/>
                    <a:pt x="645" y="1280"/>
                  </a:cubicBezTo>
                  <a:cubicBezTo>
                    <a:pt x="991" y="1280"/>
                    <a:pt x="1280" y="991"/>
                    <a:pt x="1280" y="636"/>
                  </a:cubicBezTo>
                  <a:cubicBezTo>
                    <a:pt x="1280" y="280"/>
                    <a:pt x="991" y="1"/>
                    <a:pt x="645"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5" name="Google Shape;16155;p73"/>
            <p:cNvSpPr/>
            <p:nvPr/>
          </p:nvSpPr>
          <p:spPr>
            <a:xfrm>
              <a:off x="6667055" y="3394969"/>
              <a:ext cx="34469" cy="30183"/>
            </a:xfrm>
            <a:custGeom>
              <a:avLst/>
              <a:gdLst/>
              <a:ahLst/>
              <a:cxnLst/>
              <a:rect l="l" t="t" r="r" b="b"/>
              <a:pathLst>
                <a:path w="1319" h="1155" extrusionOk="0">
                  <a:moveTo>
                    <a:pt x="337" y="0"/>
                  </a:moveTo>
                  <a:cubicBezTo>
                    <a:pt x="155" y="0"/>
                    <a:pt x="1" y="145"/>
                    <a:pt x="1" y="337"/>
                  </a:cubicBezTo>
                  <a:lnTo>
                    <a:pt x="1" y="818"/>
                  </a:lnTo>
                  <a:cubicBezTo>
                    <a:pt x="1" y="1001"/>
                    <a:pt x="155" y="1154"/>
                    <a:pt x="337" y="1154"/>
                  </a:cubicBezTo>
                  <a:lnTo>
                    <a:pt x="982" y="1154"/>
                  </a:lnTo>
                  <a:cubicBezTo>
                    <a:pt x="1164" y="1154"/>
                    <a:pt x="1318" y="1001"/>
                    <a:pt x="1318" y="818"/>
                  </a:cubicBezTo>
                  <a:lnTo>
                    <a:pt x="1318" y="337"/>
                  </a:lnTo>
                  <a:cubicBezTo>
                    <a:pt x="1318" y="145"/>
                    <a:pt x="1164" y="0"/>
                    <a:pt x="982"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6" name="Google Shape;16156;p73"/>
            <p:cNvSpPr/>
            <p:nvPr/>
          </p:nvSpPr>
          <p:spPr>
            <a:xfrm>
              <a:off x="6634912" y="3416580"/>
              <a:ext cx="99016" cy="230463"/>
            </a:xfrm>
            <a:custGeom>
              <a:avLst/>
              <a:gdLst/>
              <a:ahLst/>
              <a:cxnLst/>
              <a:rect l="l" t="t" r="r" b="b"/>
              <a:pathLst>
                <a:path w="3789" h="8819" extrusionOk="0">
                  <a:moveTo>
                    <a:pt x="846" y="0"/>
                  </a:moveTo>
                  <a:cubicBezTo>
                    <a:pt x="375" y="0"/>
                    <a:pt x="0" y="375"/>
                    <a:pt x="0" y="837"/>
                  </a:cubicBezTo>
                  <a:lnTo>
                    <a:pt x="0" y="7982"/>
                  </a:lnTo>
                  <a:cubicBezTo>
                    <a:pt x="0" y="8443"/>
                    <a:pt x="375" y="8818"/>
                    <a:pt x="846" y="8818"/>
                  </a:cubicBezTo>
                  <a:lnTo>
                    <a:pt x="2943" y="8818"/>
                  </a:lnTo>
                  <a:cubicBezTo>
                    <a:pt x="3414" y="8818"/>
                    <a:pt x="3789" y="8443"/>
                    <a:pt x="3789" y="7982"/>
                  </a:cubicBezTo>
                  <a:lnTo>
                    <a:pt x="3789" y="837"/>
                  </a:lnTo>
                  <a:cubicBezTo>
                    <a:pt x="3789" y="385"/>
                    <a:pt x="3423" y="10"/>
                    <a:pt x="2971" y="0"/>
                  </a:cubicBezTo>
                  <a:close/>
                </a:path>
              </a:pathLst>
            </a:custGeom>
            <a:solidFill>
              <a:srgbClr val="485E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7" name="Google Shape;16157;p73"/>
            <p:cNvSpPr/>
            <p:nvPr/>
          </p:nvSpPr>
          <p:spPr>
            <a:xfrm>
              <a:off x="6634912" y="3416580"/>
              <a:ext cx="77666" cy="204827"/>
            </a:xfrm>
            <a:custGeom>
              <a:avLst/>
              <a:gdLst/>
              <a:ahLst/>
              <a:cxnLst/>
              <a:rect l="l" t="t" r="r" b="b"/>
              <a:pathLst>
                <a:path w="2972" h="7838" extrusionOk="0">
                  <a:moveTo>
                    <a:pt x="837" y="0"/>
                  </a:moveTo>
                  <a:cubicBezTo>
                    <a:pt x="375" y="0"/>
                    <a:pt x="0" y="375"/>
                    <a:pt x="0" y="837"/>
                  </a:cubicBezTo>
                  <a:lnTo>
                    <a:pt x="0" y="7837"/>
                  </a:lnTo>
                  <a:lnTo>
                    <a:pt x="2125" y="7837"/>
                  </a:lnTo>
                  <a:cubicBezTo>
                    <a:pt x="2596" y="7837"/>
                    <a:pt x="2971" y="7462"/>
                    <a:pt x="2971" y="6991"/>
                  </a:cubicBezTo>
                  <a:lnTo>
                    <a:pt x="2971" y="0"/>
                  </a:lnTo>
                  <a:close/>
                </a:path>
              </a:pathLst>
            </a:custGeom>
            <a:solidFill>
              <a:srgbClr val="58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8" name="Google Shape;16158;p73"/>
            <p:cNvSpPr/>
            <p:nvPr/>
          </p:nvSpPr>
          <p:spPr>
            <a:xfrm>
              <a:off x="6915836" y="3461058"/>
              <a:ext cx="22134" cy="22134"/>
            </a:xfrm>
            <a:custGeom>
              <a:avLst/>
              <a:gdLst/>
              <a:ahLst/>
              <a:cxnLst/>
              <a:rect l="l" t="t" r="r" b="b"/>
              <a:pathLst>
                <a:path w="847" h="847" extrusionOk="0">
                  <a:moveTo>
                    <a:pt x="424" y="0"/>
                  </a:moveTo>
                  <a:cubicBezTo>
                    <a:pt x="193" y="0"/>
                    <a:pt x="1" y="193"/>
                    <a:pt x="1" y="424"/>
                  </a:cubicBezTo>
                  <a:cubicBezTo>
                    <a:pt x="1" y="654"/>
                    <a:pt x="193" y="847"/>
                    <a:pt x="424" y="847"/>
                  </a:cubicBezTo>
                  <a:cubicBezTo>
                    <a:pt x="655" y="847"/>
                    <a:pt x="847" y="654"/>
                    <a:pt x="847" y="424"/>
                  </a:cubicBezTo>
                  <a:cubicBezTo>
                    <a:pt x="847" y="193"/>
                    <a:pt x="655" y="0"/>
                    <a:pt x="424" y="0"/>
                  </a:cubicBez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9" name="Google Shape;16159;p73"/>
          <p:cNvGrpSpPr/>
          <p:nvPr/>
        </p:nvGrpSpPr>
        <p:grpSpPr>
          <a:xfrm>
            <a:off x="7059330" y="3340796"/>
            <a:ext cx="377170" cy="360655"/>
            <a:chOff x="7059330" y="3340796"/>
            <a:chExt cx="377170" cy="360655"/>
          </a:xfrm>
        </p:grpSpPr>
        <p:sp>
          <p:nvSpPr>
            <p:cNvPr id="16160" name="Google Shape;16160;p73"/>
            <p:cNvSpPr/>
            <p:nvPr/>
          </p:nvSpPr>
          <p:spPr>
            <a:xfrm>
              <a:off x="7059330" y="3424629"/>
              <a:ext cx="317144" cy="276822"/>
            </a:xfrm>
            <a:custGeom>
              <a:avLst/>
              <a:gdLst/>
              <a:ahLst/>
              <a:cxnLst/>
              <a:rect l="l" t="t" r="r" b="b"/>
              <a:pathLst>
                <a:path w="12136" h="10593" extrusionOk="0">
                  <a:moveTo>
                    <a:pt x="9372" y="7197"/>
                  </a:moveTo>
                  <a:cubicBezTo>
                    <a:pt x="9552" y="7197"/>
                    <a:pt x="9734" y="7249"/>
                    <a:pt x="9895" y="7356"/>
                  </a:cubicBezTo>
                  <a:cubicBezTo>
                    <a:pt x="10578" y="7828"/>
                    <a:pt x="10357" y="8895"/>
                    <a:pt x="9540" y="9049"/>
                  </a:cubicBezTo>
                  <a:cubicBezTo>
                    <a:pt x="9477" y="9061"/>
                    <a:pt x="9416" y="9066"/>
                    <a:pt x="9357" y="9066"/>
                  </a:cubicBezTo>
                  <a:cubicBezTo>
                    <a:pt x="8638" y="9066"/>
                    <a:pt x="8162" y="8246"/>
                    <a:pt x="8597" y="7606"/>
                  </a:cubicBezTo>
                  <a:cubicBezTo>
                    <a:pt x="8778" y="7341"/>
                    <a:pt x="9072" y="7197"/>
                    <a:pt x="9372" y="7197"/>
                  </a:cubicBezTo>
                  <a:close/>
                  <a:moveTo>
                    <a:pt x="5251" y="0"/>
                  </a:moveTo>
                  <a:cubicBezTo>
                    <a:pt x="3714" y="0"/>
                    <a:pt x="2293" y="758"/>
                    <a:pt x="1433" y="2029"/>
                  </a:cubicBezTo>
                  <a:cubicBezTo>
                    <a:pt x="0" y="4145"/>
                    <a:pt x="549" y="7029"/>
                    <a:pt x="2664" y="8472"/>
                  </a:cubicBezTo>
                  <a:cubicBezTo>
                    <a:pt x="2664" y="8472"/>
                    <a:pt x="5489" y="10593"/>
                    <a:pt x="8272" y="10593"/>
                  </a:cubicBezTo>
                  <a:cubicBezTo>
                    <a:pt x="9499" y="10593"/>
                    <a:pt x="10719" y="10180"/>
                    <a:pt x="11684" y="8991"/>
                  </a:cubicBezTo>
                  <a:lnTo>
                    <a:pt x="11694" y="8972"/>
                  </a:lnTo>
                  <a:cubicBezTo>
                    <a:pt x="11771" y="8856"/>
                    <a:pt x="11828" y="8741"/>
                    <a:pt x="11876" y="8616"/>
                  </a:cubicBezTo>
                  <a:cubicBezTo>
                    <a:pt x="12136" y="7847"/>
                    <a:pt x="11761" y="7010"/>
                    <a:pt x="11020" y="6693"/>
                  </a:cubicBezTo>
                  <a:cubicBezTo>
                    <a:pt x="10857" y="6616"/>
                    <a:pt x="10694" y="6529"/>
                    <a:pt x="10540" y="6424"/>
                  </a:cubicBezTo>
                  <a:cubicBezTo>
                    <a:pt x="10540" y="6424"/>
                    <a:pt x="9193" y="5654"/>
                    <a:pt x="9251" y="4029"/>
                  </a:cubicBezTo>
                  <a:cubicBezTo>
                    <a:pt x="9251" y="3962"/>
                    <a:pt x="9251" y="3895"/>
                    <a:pt x="9261" y="3827"/>
                  </a:cubicBezTo>
                  <a:cubicBezTo>
                    <a:pt x="9347" y="3020"/>
                    <a:pt x="9136" y="2212"/>
                    <a:pt x="8665" y="1568"/>
                  </a:cubicBezTo>
                  <a:cubicBezTo>
                    <a:pt x="8443" y="1260"/>
                    <a:pt x="8174" y="1000"/>
                    <a:pt x="7866" y="798"/>
                  </a:cubicBezTo>
                  <a:cubicBezTo>
                    <a:pt x="7107" y="279"/>
                    <a:pt x="6203" y="0"/>
                    <a:pt x="5280" y="0"/>
                  </a:cubicBezTo>
                  <a:cubicBezTo>
                    <a:pt x="5270" y="0"/>
                    <a:pt x="5260" y="0"/>
                    <a:pt x="5251" y="0"/>
                  </a:cubicBezTo>
                  <a:close/>
                </a:path>
              </a:pathLst>
            </a:custGeom>
            <a:solidFill>
              <a:srgbClr val="D9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1" name="Google Shape;16161;p73"/>
            <p:cNvSpPr/>
            <p:nvPr/>
          </p:nvSpPr>
          <p:spPr>
            <a:xfrm>
              <a:off x="7076917" y="3424629"/>
              <a:ext cx="299322" cy="254583"/>
            </a:xfrm>
            <a:custGeom>
              <a:avLst/>
              <a:gdLst/>
              <a:ahLst/>
              <a:cxnLst/>
              <a:rect l="l" t="t" r="r" b="b"/>
              <a:pathLst>
                <a:path w="11454" h="9742" extrusionOk="0">
                  <a:moveTo>
                    <a:pt x="8701" y="7195"/>
                  </a:moveTo>
                  <a:cubicBezTo>
                    <a:pt x="8876" y="7195"/>
                    <a:pt x="9055" y="7245"/>
                    <a:pt x="9222" y="7356"/>
                  </a:cubicBezTo>
                  <a:cubicBezTo>
                    <a:pt x="9645" y="7645"/>
                    <a:pt x="9761" y="8231"/>
                    <a:pt x="9472" y="8655"/>
                  </a:cubicBezTo>
                  <a:lnTo>
                    <a:pt x="9463" y="8655"/>
                  </a:lnTo>
                  <a:cubicBezTo>
                    <a:pt x="9275" y="8937"/>
                    <a:pt x="8986" y="9067"/>
                    <a:pt x="8699" y="9067"/>
                  </a:cubicBezTo>
                  <a:cubicBezTo>
                    <a:pt x="8283" y="9067"/>
                    <a:pt x="7871" y="8792"/>
                    <a:pt x="7780" y="8308"/>
                  </a:cubicBezTo>
                  <a:cubicBezTo>
                    <a:pt x="7656" y="7688"/>
                    <a:pt x="8152" y="7195"/>
                    <a:pt x="8701" y="7195"/>
                  </a:cubicBezTo>
                  <a:close/>
                  <a:moveTo>
                    <a:pt x="4607" y="0"/>
                  </a:moveTo>
                  <a:cubicBezTo>
                    <a:pt x="3309" y="0"/>
                    <a:pt x="2068" y="539"/>
                    <a:pt x="1193" y="1491"/>
                  </a:cubicBezTo>
                  <a:cubicBezTo>
                    <a:pt x="1" y="3587"/>
                    <a:pt x="616" y="6251"/>
                    <a:pt x="2607" y="7616"/>
                  </a:cubicBezTo>
                  <a:cubicBezTo>
                    <a:pt x="2607" y="7616"/>
                    <a:pt x="5435" y="9741"/>
                    <a:pt x="8218" y="9741"/>
                  </a:cubicBezTo>
                  <a:cubicBezTo>
                    <a:pt x="9272" y="9741"/>
                    <a:pt x="10319" y="9437"/>
                    <a:pt x="11203" y="8597"/>
                  </a:cubicBezTo>
                  <a:cubicBezTo>
                    <a:pt x="11453" y="7837"/>
                    <a:pt x="11088" y="7010"/>
                    <a:pt x="10347" y="6693"/>
                  </a:cubicBezTo>
                  <a:cubicBezTo>
                    <a:pt x="10184" y="6616"/>
                    <a:pt x="10021" y="6529"/>
                    <a:pt x="9867" y="6424"/>
                  </a:cubicBezTo>
                  <a:cubicBezTo>
                    <a:pt x="9867" y="6424"/>
                    <a:pt x="8520" y="5654"/>
                    <a:pt x="8578" y="4029"/>
                  </a:cubicBezTo>
                  <a:cubicBezTo>
                    <a:pt x="8578" y="3962"/>
                    <a:pt x="8578" y="3895"/>
                    <a:pt x="8588" y="3827"/>
                  </a:cubicBezTo>
                  <a:cubicBezTo>
                    <a:pt x="8674" y="3020"/>
                    <a:pt x="8463" y="2212"/>
                    <a:pt x="7992" y="1568"/>
                  </a:cubicBezTo>
                  <a:cubicBezTo>
                    <a:pt x="7770" y="1260"/>
                    <a:pt x="7501" y="1000"/>
                    <a:pt x="7193" y="798"/>
                  </a:cubicBezTo>
                  <a:cubicBezTo>
                    <a:pt x="6434" y="279"/>
                    <a:pt x="5530" y="0"/>
                    <a:pt x="4607" y="0"/>
                  </a:cubicBezTo>
                  <a:close/>
                </a:path>
              </a:pathLst>
            </a:custGeom>
            <a:solidFill>
              <a:srgbClr val="F5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2" name="Google Shape;16162;p73"/>
            <p:cNvSpPr/>
            <p:nvPr/>
          </p:nvSpPr>
          <p:spPr>
            <a:xfrm>
              <a:off x="7155079" y="3466232"/>
              <a:ext cx="80671" cy="49390"/>
            </a:xfrm>
            <a:custGeom>
              <a:avLst/>
              <a:gdLst/>
              <a:ahLst/>
              <a:cxnLst/>
              <a:rect l="l" t="t" r="r" b="b"/>
              <a:pathLst>
                <a:path w="3087" h="1890" extrusionOk="0">
                  <a:moveTo>
                    <a:pt x="2645" y="1"/>
                  </a:moveTo>
                  <a:cubicBezTo>
                    <a:pt x="2628" y="1"/>
                    <a:pt x="2612" y="2"/>
                    <a:pt x="2597" y="4"/>
                  </a:cubicBezTo>
                  <a:lnTo>
                    <a:pt x="1577" y="52"/>
                  </a:lnTo>
                  <a:lnTo>
                    <a:pt x="991" y="81"/>
                  </a:lnTo>
                  <a:cubicBezTo>
                    <a:pt x="741" y="101"/>
                    <a:pt x="558" y="302"/>
                    <a:pt x="558" y="543"/>
                  </a:cubicBezTo>
                  <a:lnTo>
                    <a:pt x="558" y="562"/>
                  </a:lnTo>
                  <a:cubicBezTo>
                    <a:pt x="558" y="668"/>
                    <a:pt x="606" y="774"/>
                    <a:pt x="673" y="841"/>
                  </a:cubicBezTo>
                  <a:cubicBezTo>
                    <a:pt x="712" y="889"/>
                    <a:pt x="673" y="956"/>
                    <a:pt x="616" y="966"/>
                  </a:cubicBezTo>
                  <a:lnTo>
                    <a:pt x="462" y="976"/>
                  </a:lnTo>
                  <a:cubicBezTo>
                    <a:pt x="202" y="985"/>
                    <a:pt x="0" y="1206"/>
                    <a:pt x="10" y="1456"/>
                  </a:cubicBezTo>
                  <a:cubicBezTo>
                    <a:pt x="29" y="1700"/>
                    <a:pt x="231" y="1889"/>
                    <a:pt x="473" y="1889"/>
                  </a:cubicBezTo>
                  <a:cubicBezTo>
                    <a:pt x="479" y="1889"/>
                    <a:pt x="485" y="1889"/>
                    <a:pt x="491" y="1889"/>
                  </a:cubicBezTo>
                  <a:lnTo>
                    <a:pt x="991" y="1860"/>
                  </a:lnTo>
                  <a:lnTo>
                    <a:pt x="1116" y="1860"/>
                  </a:lnTo>
                  <a:lnTo>
                    <a:pt x="2096" y="1812"/>
                  </a:lnTo>
                  <a:cubicBezTo>
                    <a:pt x="2337" y="1803"/>
                    <a:pt x="2529" y="1610"/>
                    <a:pt x="2539" y="1370"/>
                  </a:cubicBezTo>
                  <a:cubicBezTo>
                    <a:pt x="2548" y="1254"/>
                    <a:pt x="2510" y="1149"/>
                    <a:pt x="2443" y="1062"/>
                  </a:cubicBezTo>
                  <a:cubicBezTo>
                    <a:pt x="2395" y="1014"/>
                    <a:pt x="2433" y="928"/>
                    <a:pt x="2500" y="928"/>
                  </a:cubicBezTo>
                  <a:lnTo>
                    <a:pt x="2654" y="918"/>
                  </a:lnTo>
                  <a:cubicBezTo>
                    <a:pt x="2895" y="899"/>
                    <a:pt x="3087" y="706"/>
                    <a:pt x="3087" y="456"/>
                  </a:cubicBezTo>
                  <a:cubicBezTo>
                    <a:pt x="3087" y="447"/>
                    <a:pt x="3087" y="447"/>
                    <a:pt x="3077" y="437"/>
                  </a:cubicBezTo>
                  <a:cubicBezTo>
                    <a:pt x="3068" y="254"/>
                    <a:pt x="2952" y="91"/>
                    <a:pt x="2779" y="24"/>
                  </a:cubicBezTo>
                  <a:cubicBezTo>
                    <a:pt x="2737" y="10"/>
                    <a:pt x="2690" y="1"/>
                    <a:pt x="2645" y="1"/>
                  </a:cubicBezTo>
                  <a:close/>
                </a:path>
              </a:pathLst>
            </a:custGeom>
            <a:solidFill>
              <a:srgbClr val="BAC8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3" name="Google Shape;16163;p73"/>
            <p:cNvSpPr/>
            <p:nvPr/>
          </p:nvSpPr>
          <p:spPr>
            <a:xfrm>
              <a:off x="7175437" y="3466336"/>
              <a:ext cx="60575" cy="48528"/>
            </a:xfrm>
            <a:custGeom>
              <a:avLst/>
              <a:gdLst/>
              <a:ahLst/>
              <a:cxnLst/>
              <a:rect l="l" t="t" r="r" b="b"/>
              <a:pathLst>
                <a:path w="2318" h="1857" extrusionOk="0">
                  <a:moveTo>
                    <a:pt x="1837" y="0"/>
                  </a:moveTo>
                  <a:lnTo>
                    <a:pt x="817" y="48"/>
                  </a:lnTo>
                  <a:cubicBezTo>
                    <a:pt x="664" y="135"/>
                    <a:pt x="577" y="298"/>
                    <a:pt x="577" y="472"/>
                  </a:cubicBezTo>
                  <a:lnTo>
                    <a:pt x="577" y="491"/>
                  </a:lnTo>
                  <a:cubicBezTo>
                    <a:pt x="577" y="606"/>
                    <a:pt x="625" y="702"/>
                    <a:pt x="692" y="789"/>
                  </a:cubicBezTo>
                  <a:cubicBezTo>
                    <a:pt x="731" y="837"/>
                    <a:pt x="702" y="914"/>
                    <a:pt x="635" y="914"/>
                  </a:cubicBezTo>
                  <a:lnTo>
                    <a:pt x="471" y="924"/>
                  </a:lnTo>
                  <a:cubicBezTo>
                    <a:pt x="202" y="943"/>
                    <a:pt x="0" y="1164"/>
                    <a:pt x="10" y="1433"/>
                  </a:cubicBezTo>
                  <a:cubicBezTo>
                    <a:pt x="29" y="1625"/>
                    <a:pt x="154" y="1789"/>
                    <a:pt x="337" y="1856"/>
                  </a:cubicBezTo>
                  <a:lnTo>
                    <a:pt x="1317" y="1808"/>
                  </a:lnTo>
                  <a:cubicBezTo>
                    <a:pt x="1558" y="1799"/>
                    <a:pt x="1750" y="1606"/>
                    <a:pt x="1760" y="1366"/>
                  </a:cubicBezTo>
                  <a:cubicBezTo>
                    <a:pt x="1769" y="1250"/>
                    <a:pt x="1731" y="1145"/>
                    <a:pt x="1664" y="1058"/>
                  </a:cubicBezTo>
                  <a:cubicBezTo>
                    <a:pt x="1616" y="1010"/>
                    <a:pt x="1654" y="924"/>
                    <a:pt x="1721" y="924"/>
                  </a:cubicBezTo>
                  <a:lnTo>
                    <a:pt x="1875" y="914"/>
                  </a:lnTo>
                  <a:cubicBezTo>
                    <a:pt x="2116" y="895"/>
                    <a:pt x="2308" y="702"/>
                    <a:pt x="2308" y="452"/>
                  </a:cubicBezTo>
                  <a:cubicBezTo>
                    <a:pt x="2308" y="443"/>
                    <a:pt x="2308" y="443"/>
                    <a:pt x="2318" y="433"/>
                  </a:cubicBezTo>
                  <a:cubicBezTo>
                    <a:pt x="2298" y="250"/>
                    <a:pt x="2183" y="87"/>
                    <a:pt x="2010" y="29"/>
                  </a:cubicBezTo>
                  <a:cubicBezTo>
                    <a:pt x="1952" y="10"/>
                    <a:pt x="1894" y="0"/>
                    <a:pt x="1837" y="0"/>
                  </a:cubicBezTo>
                  <a:close/>
                </a:path>
              </a:pathLst>
            </a:custGeom>
            <a:solidFill>
              <a:srgbClr val="C7D2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4" name="Google Shape;16164;p73"/>
            <p:cNvSpPr/>
            <p:nvPr/>
          </p:nvSpPr>
          <p:spPr>
            <a:xfrm>
              <a:off x="7199296" y="3550457"/>
              <a:ext cx="64103" cy="71838"/>
            </a:xfrm>
            <a:custGeom>
              <a:avLst/>
              <a:gdLst/>
              <a:ahLst/>
              <a:cxnLst/>
              <a:rect l="l" t="t" r="r" b="b"/>
              <a:pathLst>
                <a:path w="2453" h="2749" extrusionOk="0">
                  <a:moveTo>
                    <a:pt x="1996" y="1"/>
                  </a:moveTo>
                  <a:cubicBezTo>
                    <a:pt x="1920" y="1"/>
                    <a:pt x="1842" y="20"/>
                    <a:pt x="1770" y="60"/>
                  </a:cubicBezTo>
                  <a:lnTo>
                    <a:pt x="943" y="532"/>
                  </a:lnTo>
                  <a:lnTo>
                    <a:pt x="366" y="849"/>
                  </a:lnTo>
                  <a:cubicBezTo>
                    <a:pt x="222" y="926"/>
                    <a:pt x="135" y="1080"/>
                    <a:pt x="135" y="1253"/>
                  </a:cubicBezTo>
                  <a:cubicBezTo>
                    <a:pt x="135" y="1387"/>
                    <a:pt x="203" y="1522"/>
                    <a:pt x="318" y="1609"/>
                  </a:cubicBezTo>
                  <a:cubicBezTo>
                    <a:pt x="404" y="1676"/>
                    <a:pt x="395" y="1830"/>
                    <a:pt x="299" y="1888"/>
                  </a:cubicBezTo>
                  <a:lnTo>
                    <a:pt x="289" y="1888"/>
                  </a:lnTo>
                  <a:cubicBezTo>
                    <a:pt x="97" y="2003"/>
                    <a:pt x="1" y="2234"/>
                    <a:pt x="78" y="2445"/>
                  </a:cubicBezTo>
                  <a:cubicBezTo>
                    <a:pt x="145" y="2635"/>
                    <a:pt x="318" y="2748"/>
                    <a:pt x="502" y="2748"/>
                  </a:cubicBezTo>
                  <a:cubicBezTo>
                    <a:pt x="579" y="2748"/>
                    <a:pt x="658" y="2728"/>
                    <a:pt x="731" y="2686"/>
                  </a:cubicBezTo>
                  <a:lnTo>
                    <a:pt x="1174" y="2445"/>
                  </a:lnTo>
                  <a:lnTo>
                    <a:pt x="2126" y="1897"/>
                  </a:lnTo>
                  <a:cubicBezTo>
                    <a:pt x="2328" y="1791"/>
                    <a:pt x="2414" y="1551"/>
                    <a:pt x="2337" y="1330"/>
                  </a:cubicBezTo>
                  <a:cubicBezTo>
                    <a:pt x="2289" y="1205"/>
                    <a:pt x="2193" y="1109"/>
                    <a:pt x="2068" y="1070"/>
                  </a:cubicBezTo>
                  <a:cubicBezTo>
                    <a:pt x="2020" y="1041"/>
                    <a:pt x="2010" y="974"/>
                    <a:pt x="2058" y="945"/>
                  </a:cubicBezTo>
                  <a:lnTo>
                    <a:pt x="2222" y="849"/>
                  </a:lnTo>
                  <a:cubicBezTo>
                    <a:pt x="2366" y="772"/>
                    <a:pt x="2453" y="618"/>
                    <a:pt x="2453" y="455"/>
                  </a:cubicBezTo>
                  <a:cubicBezTo>
                    <a:pt x="2453" y="378"/>
                    <a:pt x="2433" y="301"/>
                    <a:pt x="2395" y="234"/>
                  </a:cubicBezTo>
                  <a:cubicBezTo>
                    <a:pt x="2311" y="84"/>
                    <a:pt x="2156" y="1"/>
                    <a:pt x="1996" y="1"/>
                  </a:cubicBezTo>
                  <a:close/>
                </a:path>
              </a:pathLst>
            </a:custGeom>
            <a:solidFill>
              <a:srgbClr val="223D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5" name="Google Shape;16165;p73"/>
            <p:cNvSpPr/>
            <p:nvPr/>
          </p:nvSpPr>
          <p:spPr>
            <a:xfrm>
              <a:off x="7216648" y="3550457"/>
              <a:ext cx="47012" cy="63920"/>
            </a:xfrm>
            <a:custGeom>
              <a:avLst/>
              <a:gdLst/>
              <a:ahLst/>
              <a:cxnLst/>
              <a:rect l="l" t="t" r="r" b="b"/>
              <a:pathLst>
                <a:path w="1799" h="2446" extrusionOk="0">
                  <a:moveTo>
                    <a:pt x="1335" y="1"/>
                  </a:moveTo>
                  <a:cubicBezTo>
                    <a:pt x="1260" y="1"/>
                    <a:pt x="1184" y="20"/>
                    <a:pt x="1116" y="60"/>
                  </a:cubicBezTo>
                  <a:lnTo>
                    <a:pt x="279" y="532"/>
                  </a:lnTo>
                  <a:cubicBezTo>
                    <a:pt x="192" y="618"/>
                    <a:pt x="135" y="743"/>
                    <a:pt x="135" y="868"/>
                  </a:cubicBezTo>
                  <a:cubicBezTo>
                    <a:pt x="135" y="955"/>
                    <a:pt x="164" y="1032"/>
                    <a:pt x="202" y="1109"/>
                  </a:cubicBezTo>
                  <a:cubicBezTo>
                    <a:pt x="231" y="1166"/>
                    <a:pt x="269" y="1214"/>
                    <a:pt x="317" y="1253"/>
                  </a:cubicBezTo>
                  <a:cubicBezTo>
                    <a:pt x="423" y="1330"/>
                    <a:pt x="414" y="1474"/>
                    <a:pt x="298" y="1541"/>
                  </a:cubicBezTo>
                  <a:cubicBezTo>
                    <a:pt x="87" y="1657"/>
                    <a:pt x="0" y="1907"/>
                    <a:pt x="67" y="2128"/>
                  </a:cubicBezTo>
                  <a:cubicBezTo>
                    <a:pt x="144" y="2311"/>
                    <a:pt x="308" y="2436"/>
                    <a:pt x="510" y="2445"/>
                  </a:cubicBezTo>
                  <a:lnTo>
                    <a:pt x="1462" y="1897"/>
                  </a:lnTo>
                  <a:cubicBezTo>
                    <a:pt x="1664" y="1791"/>
                    <a:pt x="1750" y="1551"/>
                    <a:pt x="1673" y="1330"/>
                  </a:cubicBezTo>
                  <a:cubicBezTo>
                    <a:pt x="1625" y="1205"/>
                    <a:pt x="1529" y="1109"/>
                    <a:pt x="1404" y="1070"/>
                  </a:cubicBezTo>
                  <a:cubicBezTo>
                    <a:pt x="1356" y="1041"/>
                    <a:pt x="1346" y="974"/>
                    <a:pt x="1394" y="945"/>
                  </a:cubicBezTo>
                  <a:lnTo>
                    <a:pt x="1558" y="849"/>
                  </a:lnTo>
                  <a:cubicBezTo>
                    <a:pt x="1702" y="772"/>
                    <a:pt x="1798" y="618"/>
                    <a:pt x="1798" y="455"/>
                  </a:cubicBezTo>
                  <a:cubicBezTo>
                    <a:pt x="1798" y="378"/>
                    <a:pt x="1769" y="301"/>
                    <a:pt x="1731" y="234"/>
                  </a:cubicBezTo>
                  <a:cubicBezTo>
                    <a:pt x="1647" y="84"/>
                    <a:pt x="1492" y="1"/>
                    <a:pt x="1335" y="1"/>
                  </a:cubicBezTo>
                  <a:close/>
                </a:path>
              </a:pathLst>
            </a:custGeom>
            <a:solidFill>
              <a:srgbClr val="5166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6" name="Google Shape;16166;p73"/>
            <p:cNvSpPr/>
            <p:nvPr/>
          </p:nvSpPr>
          <p:spPr>
            <a:xfrm>
              <a:off x="7106316" y="3524690"/>
              <a:ext cx="68127" cy="69565"/>
            </a:xfrm>
            <a:custGeom>
              <a:avLst/>
              <a:gdLst/>
              <a:ahLst/>
              <a:cxnLst/>
              <a:rect l="l" t="t" r="r" b="b"/>
              <a:pathLst>
                <a:path w="2607" h="2662" extrusionOk="0">
                  <a:moveTo>
                    <a:pt x="507" y="1"/>
                  </a:moveTo>
                  <a:cubicBezTo>
                    <a:pt x="480" y="1"/>
                    <a:pt x="452" y="3"/>
                    <a:pt x="424" y="8"/>
                  </a:cubicBezTo>
                  <a:cubicBezTo>
                    <a:pt x="155" y="75"/>
                    <a:pt x="1" y="364"/>
                    <a:pt x="97" y="623"/>
                  </a:cubicBezTo>
                  <a:lnTo>
                    <a:pt x="280" y="1085"/>
                  </a:lnTo>
                  <a:lnTo>
                    <a:pt x="376" y="1335"/>
                  </a:lnTo>
                  <a:lnTo>
                    <a:pt x="683" y="2114"/>
                  </a:lnTo>
                  <a:cubicBezTo>
                    <a:pt x="749" y="2303"/>
                    <a:pt x="921" y="2422"/>
                    <a:pt x="1114" y="2422"/>
                  </a:cubicBezTo>
                  <a:cubicBezTo>
                    <a:pt x="1146" y="2422"/>
                    <a:pt x="1179" y="2419"/>
                    <a:pt x="1212" y="2412"/>
                  </a:cubicBezTo>
                  <a:cubicBezTo>
                    <a:pt x="1337" y="2383"/>
                    <a:pt x="1443" y="2297"/>
                    <a:pt x="1510" y="2181"/>
                  </a:cubicBezTo>
                  <a:cubicBezTo>
                    <a:pt x="1523" y="2159"/>
                    <a:pt x="1544" y="2150"/>
                    <a:pt x="1565" y="2150"/>
                  </a:cubicBezTo>
                  <a:cubicBezTo>
                    <a:pt x="1590" y="2150"/>
                    <a:pt x="1615" y="2164"/>
                    <a:pt x="1626" y="2191"/>
                  </a:cubicBezTo>
                  <a:lnTo>
                    <a:pt x="1703" y="2373"/>
                  </a:lnTo>
                  <a:cubicBezTo>
                    <a:pt x="1770" y="2547"/>
                    <a:pt x="1934" y="2662"/>
                    <a:pt x="2126" y="2662"/>
                  </a:cubicBezTo>
                  <a:cubicBezTo>
                    <a:pt x="2184" y="2662"/>
                    <a:pt x="2241" y="2652"/>
                    <a:pt x="2289" y="2633"/>
                  </a:cubicBezTo>
                  <a:cubicBezTo>
                    <a:pt x="2491" y="2556"/>
                    <a:pt x="2607" y="2354"/>
                    <a:pt x="2578" y="2143"/>
                  </a:cubicBezTo>
                  <a:cubicBezTo>
                    <a:pt x="2578" y="2104"/>
                    <a:pt x="2568" y="2066"/>
                    <a:pt x="2559" y="2037"/>
                  </a:cubicBezTo>
                  <a:lnTo>
                    <a:pt x="2155" y="1018"/>
                  </a:lnTo>
                  <a:lnTo>
                    <a:pt x="1972" y="537"/>
                  </a:lnTo>
                  <a:cubicBezTo>
                    <a:pt x="1905" y="354"/>
                    <a:pt x="1732" y="239"/>
                    <a:pt x="1539" y="239"/>
                  </a:cubicBezTo>
                  <a:cubicBezTo>
                    <a:pt x="1376" y="239"/>
                    <a:pt x="1232" y="325"/>
                    <a:pt x="1145" y="469"/>
                  </a:cubicBezTo>
                  <a:cubicBezTo>
                    <a:pt x="1132" y="496"/>
                    <a:pt x="1108" y="508"/>
                    <a:pt x="1085" y="508"/>
                  </a:cubicBezTo>
                  <a:cubicBezTo>
                    <a:pt x="1058" y="508"/>
                    <a:pt x="1030" y="491"/>
                    <a:pt x="1020" y="460"/>
                  </a:cubicBezTo>
                  <a:lnTo>
                    <a:pt x="953" y="296"/>
                  </a:lnTo>
                  <a:cubicBezTo>
                    <a:pt x="877" y="119"/>
                    <a:pt x="704" y="1"/>
                    <a:pt x="507" y="1"/>
                  </a:cubicBez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7" name="Google Shape;16167;p73"/>
            <p:cNvSpPr/>
            <p:nvPr/>
          </p:nvSpPr>
          <p:spPr>
            <a:xfrm>
              <a:off x="7113607" y="3541049"/>
              <a:ext cx="60836" cy="53206"/>
            </a:xfrm>
            <a:custGeom>
              <a:avLst/>
              <a:gdLst/>
              <a:ahLst/>
              <a:cxnLst/>
              <a:rect l="l" t="t" r="r" b="b"/>
              <a:pathLst>
                <a:path w="2328" h="2036" extrusionOk="0">
                  <a:moveTo>
                    <a:pt x="459" y="0"/>
                  </a:moveTo>
                  <a:cubicBezTo>
                    <a:pt x="431" y="0"/>
                    <a:pt x="404" y="2"/>
                    <a:pt x="376" y="7"/>
                  </a:cubicBezTo>
                  <a:cubicBezTo>
                    <a:pt x="154" y="55"/>
                    <a:pt x="10" y="247"/>
                    <a:pt x="1" y="459"/>
                  </a:cubicBezTo>
                  <a:lnTo>
                    <a:pt x="97" y="709"/>
                  </a:lnTo>
                  <a:lnTo>
                    <a:pt x="404" y="1488"/>
                  </a:lnTo>
                  <a:cubicBezTo>
                    <a:pt x="470" y="1677"/>
                    <a:pt x="642" y="1796"/>
                    <a:pt x="835" y="1796"/>
                  </a:cubicBezTo>
                  <a:cubicBezTo>
                    <a:pt x="867" y="1796"/>
                    <a:pt x="900" y="1793"/>
                    <a:pt x="933" y="1786"/>
                  </a:cubicBezTo>
                  <a:cubicBezTo>
                    <a:pt x="1058" y="1757"/>
                    <a:pt x="1164" y="1671"/>
                    <a:pt x="1231" y="1555"/>
                  </a:cubicBezTo>
                  <a:cubicBezTo>
                    <a:pt x="1244" y="1533"/>
                    <a:pt x="1265" y="1524"/>
                    <a:pt x="1286" y="1524"/>
                  </a:cubicBezTo>
                  <a:cubicBezTo>
                    <a:pt x="1311" y="1524"/>
                    <a:pt x="1336" y="1538"/>
                    <a:pt x="1347" y="1565"/>
                  </a:cubicBezTo>
                  <a:lnTo>
                    <a:pt x="1424" y="1747"/>
                  </a:lnTo>
                  <a:cubicBezTo>
                    <a:pt x="1491" y="1921"/>
                    <a:pt x="1655" y="2036"/>
                    <a:pt x="1847" y="2036"/>
                  </a:cubicBezTo>
                  <a:cubicBezTo>
                    <a:pt x="1905" y="2036"/>
                    <a:pt x="1962" y="2026"/>
                    <a:pt x="2010" y="2007"/>
                  </a:cubicBezTo>
                  <a:cubicBezTo>
                    <a:pt x="2203" y="1930"/>
                    <a:pt x="2328" y="1728"/>
                    <a:pt x="2299" y="1517"/>
                  </a:cubicBezTo>
                  <a:cubicBezTo>
                    <a:pt x="2299" y="1478"/>
                    <a:pt x="2289" y="1449"/>
                    <a:pt x="2280" y="1411"/>
                  </a:cubicBezTo>
                  <a:lnTo>
                    <a:pt x="1876" y="392"/>
                  </a:lnTo>
                  <a:cubicBezTo>
                    <a:pt x="1789" y="295"/>
                    <a:pt x="1664" y="238"/>
                    <a:pt x="1530" y="238"/>
                  </a:cubicBezTo>
                  <a:cubicBezTo>
                    <a:pt x="1366" y="238"/>
                    <a:pt x="1203" y="334"/>
                    <a:pt x="1126" y="478"/>
                  </a:cubicBezTo>
                  <a:cubicBezTo>
                    <a:pt x="1111" y="507"/>
                    <a:pt x="1082" y="521"/>
                    <a:pt x="1055" y="521"/>
                  </a:cubicBezTo>
                  <a:cubicBezTo>
                    <a:pt x="1027" y="521"/>
                    <a:pt x="1001" y="507"/>
                    <a:pt x="991" y="478"/>
                  </a:cubicBezTo>
                  <a:lnTo>
                    <a:pt x="924" y="305"/>
                  </a:lnTo>
                  <a:cubicBezTo>
                    <a:pt x="848" y="119"/>
                    <a:pt x="660" y="0"/>
                    <a:pt x="459" y="0"/>
                  </a:cubicBezTo>
                  <a:close/>
                </a:path>
              </a:pathLst>
            </a:custGeom>
            <a:solidFill>
              <a:srgbClr val="8291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8" name="Google Shape;16168;p73"/>
            <p:cNvSpPr/>
            <p:nvPr/>
          </p:nvSpPr>
          <p:spPr>
            <a:xfrm>
              <a:off x="7312632" y="3340796"/>
              <a:ext cx="123868" cy="140645"/>
            </a:xfrm>
            <a:custGeom>
              <a:avLst/>
              <a:gdLst/>
              <a:ahLst/>
              <a:cxnLst/>
              <a:rect l="l" t="t" r="r" b="b"/>
              <a:pathLst>
                <a:path w="4740" h="5382" extrusionOk="0">
                  <a:moveTo>
                    <a:pt x="4685" y="1"/>
                  </a:moveTo>
                  <a:cubicBezTo>
                    <a:pt x="4678" y="1"/>
                    <a:pt x="4671" y="2"/>
                    <a:pt x="4664" y="6"/>
                  </a:cubicBezTo>
                  <a:cubicBezTo>
                    <a:pt x="3231" y="621"/>
                    <a:pt x="2078" y="1746"/>
                    <a:pt x="1251" y="2785"/>
                  </a:cubicBezTo>
                  <a:cubicBezTo>
                    <a:pt x="1058" y="3025"/>
                    <a:pt x="885" y="3256"/>
                    <a:pt x="731" y="3477"/>
                  </a:cubicBezTo>
                  <a:cubicBezTo>
                    <a:pt x="404" y="3949"/>
                    <a:pt x="164" y="4352"/>
                    <a:pt x="0" y="4641"/>
                  </a:cubicBezTo>
                  <a:cubicBezTo>
                    <a:pt x="154" y="4679"/>
                    <a:pt x="308" y="4747"/>
                    <a:pt x="433" y="4843"/>
                  </a:cubicBezTo>
                  <a:lnTo>
                    <a:pt x="452" y="4862"/>
                  </a:lnTo>
                  <a:lnTo>
                    <a:pt x="500" y="4901"/>
                  </a:lnTo>
                  <a:lnTo>
                    <a:pt x="520" y="4910"/>
                  </a:lnTo>
                  <a:lnTo>
                    <a:pt x="539" y="4929"/>
                  </a:lnTo>
                  <a:lnTo>
                    <a:pt x="587" y="4968"/>
                  </a:lnTo>
                  <a:cubicBezTo>
                    <a:pt x="702" y="5083"/>
                    <a:pt x="808" y="5227"/>
                    <a:pt x="876" y="5381"/>
                  </a:cubicBezTo>
                  <a:cubicBezTo>
                    <a:pt x="1126" y="5179"/>
                    <a:pt x="1491" y="4872"/>
                    <a:pt x="1904" y="4477"/>
                  </a:cubicBezTo>
                  <a:cubicBezTo>
                    <a:pt x="2097" y="4295"/>
                    <a:pt x="2299" y="4093"/>
                    <a:pt x="2510" y="3862"/>
                  </a:cubicBezTo>
                  <a:cubicBezTo>
                    <a:pt x="3405" y="2891"/>
                    <a:pt x="4347" y="1573"/>
                    <a:pt x="4732" y="64"/>
                  </a:cubicBezTo>
                  <a:cubicBezTo>
                    <a:pt x="4739" y="32"/>
                    <a:pt x="4715" y="1"/>
                    <a:pt x="4685" y="1"/>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9" name="Google Shape;16169;p73"/>
            <p:cNvSpPr/>
            <p:nvPr/>
          </p:nvSpPr>
          <p:spPr>
            <a:xfrm>
              <a:off x="7331735" y="3413575"/>
              <a:ext cx="46516" cy="44242"/>
            </a:xfrm>
            <a:custGeom>
              <a:avLst/>
              <a:gdLst/>
              <a:ahLst/>
              <a:cxnLst/>
              <a:rect l="l" t="t" r="r" b="b"/>
              <a:pathLst>
                <a:path w="1780" h="1693" extrusionOk="0">
                  <a:moveTo>
                    <a:pt x="520" y="0"/>
                  </a:moveTo>
                  <a:cubicBezTo>
                    <a:pt x="327" y="240"/>
                    <a:pt x="154" y="471"/>
                    <a:pt x="0" y="692"/>
                  </a:cubicBezTo>
                  <a:lnTo>
                    <a:pt x="1173" y="1692"/>
                  </a:lnTo>
                  <a:cubicBezTo>
                    <a:pt x="1366" y="1510"/>
                    <a:pt x="1568" y="1308"/>
                    <a:pt x="1779" y="1077"/>
                  </a:cubicBezTo>
                  <a:lnTo>
                    <a:pt x="520" y="0"/>
                  </a:lnTo>
                  <a:close/>
                </a:path>
              </a:pathLst>
            </a:custGeom>
            <a:solidFill>
              <a:srgbClr val="B6C4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0" name="Google Shape;16170;p73"/>
            <p:cNvSpPr/>
            <p:nvPr/>
          </p:nvSpPr>
          <p:spPr>
            <a:xfrm>
              <a:off x="7231465" y="3453140"/>
              <a:ext cx="117622" cy="80122"/>
            </a:xfrm>
            <a:custGeom>
              <a:avLst/>
              <a:gdLst/>
              <a:ahLst/>
              <a:cxnLst/>
              <a:rect l="l" t="t" r="r" b="b"/>
              <a:pathLst>
                <a:path w="4501" h="3066" extrusionOk="0">
                  <a:moveTo>
                    <a:pt x="3068" y="1"/>
                  </a:moveTo>
                  <a:cubicBezTo>
                    <a:pt x="2808" y="1"/>
                    <a:pt x="2549" y="82"/>
                    <a:pt x="2328" y="246"/>
                  </a:cubicBezTo>
                  <a:cubicBezTo>
                    <a:pt x="2145" y="371"/>
                    <a:pt x="2010" y="534"/>
                    <a:pt x="1904" y="727"/>
                  </a:cubicBezTo>
                  <a:cubicBezTo>
                    <a:pt x="1876" y="784"/>
                    <a:pt x="1856" y="842"/>
                    <a:pt x="1837" y="900"/>
                  </a:cubicBezTo>
                  <a:cubicBezTo>
                    <a:pt x="1799" y="1054"/>
                    <a:pt x="1741" y="1207"/>
                    <a:pt x="1664" y="1352"/>
                  </a:cubicBezTo>
                  <a:cubicBezTo>
                    <a:pt x="1549" y="1544"/>
                    <a:pt x="1385" y="1707"/>
                    <a:pt x="1183" y="1823"/>
                  </a:cubicBezTo>
                  <a:cubicBezTo>
                    <a:pt x="991" y="1938"/>
                    <a:pt x="779" y="2025"/>
                    <a:pt x="558" y="2073"/>
                  </a:cubicBezTo>
                  <a:lnTo>
                    <a:pt x="529" y="2073"/>
                  </a:lnTo>
                  <a:cubicBezTo>
                    <a:pt x="481" y="2092"/>
                    <a:pt x="299" y="2130"/>
                    <a:pt x="145" y="2169"/>
                  </a:cubicBezTo>
                  <a:cubicBezTo>
                    <a:pt x="39" y="2188"/>
                    <a:pt x="0" y="2313"/>
                    <a:pt x="77" y="2390"/>
                  </a:cubicBezTo>
                  <a:cubicBezTo>
                    <a:pt x="627" y="2901"/>
                    <a:pt x="1237" y="3065"/>
                    <a:pt x="1793" y="3065"/>
                  </a:cubicBezTo>
                  <a:cubicBezTo>
                    <a:pt x="2785" y="3065"/>
                    <a:pt x="3606" y="2544"/>
                    <a:pt x="3606" y="2544"/>
                  </a:cubicBezTo>
                  <a:cubicBezTo>
                    <a:pt x="3703" y="2477"/>
                    <a:pt x="3808" y="2400"/>
                    <a:pt x="3895" y="2313"/>
                  </a:cubicBezTo>
                  <a:cubicBezTo>
                    <a:pt x="4395" y="1823"/>
                    <a:pt x="4501" y="1073"/>
                    <a:pt x="4126" y="553"/>
                  </a:cubicBezTo>
                  <a:cubicBezTo>
                    <a:pt x="4068" y="486"/>
                    <a:pt x="4020" y="428"/>
                    <a:pt x="3962" y="371"/>
                  </a:cubicBezTo>
                  <a:lnTo>
                    <a:pt x="3914" y="332"/>
                  </a:lnTo>
                  <a:lnTo>
                    <a:pt x="3895" y="313"/>
                  </a:lnTo>
                  <a:lnTo>
                    <a:pt x="3876" y="294"/>
                  </a:lnTo>
                  <a:lnTo>
                    <a:pt x="3828" y="255"/>
                  </a:lnTo>
                  <a:lnTo>
                    <a:pt x="3808" y="246"/>
                  </a:lnTo>
                  <a:cubicBezTo>
                    <a:pt x="3587" y="82"/>
                    <a:pt x="3328" y="1"/>
                    <a:pt x="3068" y="1"/>
                  </a:cubicBezTo>
                  <a:close/>
                </a:path>
              </a:pathLst>
            </a:custGeom>
            <a:solidFill>
              <a:srgbClr val="BFCB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1" name="Google Shape;16171;p73"/>
            <p:cNvSpPr/>
            <p:nvPr/>
          </p:nvSpPr>
          <p:spPr>
            <a:xfrm>
              <a:off x="7245785" y="3452878"/>
              <a:ext cx="93502" cy="59713"/>
            </a:xfrm>
            <a:custGeom>
              <a:avLst/>
              <a:gdLst/>
              <a:ahLst/>
              <a:cxnLst/>
              <a:rect l="l" t="t" r="r" b="b"/>
              <a:pathLst>
                <a:path w="3578" h="2285" extrusionOk="0">
                  <a:moveTo>
                    <a:pt x="2520" y="1"/>
                  </a:moveTo>
                  <a:cubicBezTo>
                    <a:pt x="2260" y="1"/>
                    <a:pt x="2001" y="83"/>
                    <a:pt x="1780" y="246"/>
                  </a:cubicBezTo>
                  <a:cubicBezTo>
                    <a:pt x="1597" y="371"/>
                    <a:pt x="1462" y="535"/>
                    <a:pt x="1356" y="727"/>
                  </a:cubicBezTo>
                  <a:cubicBezTo>
                    <a:pt x="1328" y="785"/>
                    <a:pt x="1308" y="842"/>
                    <a:pt x="1289" y="900"/>
                  </a:cubicBezTo>
                  <a:cubicBezTo>
                    <a:pt x="1251" y="1054"/>
                    <a:pt x="1193" y="1208"/>
                    <a:pt x="1116" y="1352"/>
                  </a:cubicBezTo>
                  <a:cubicBezTo>
                    <a:pt x="1001" y="1544"/>
                    <a:pt x="837" y="1708"/>
                    <a:pt x="635" y="1823"/>
                  </a:cubicBezTo>
                  <a:cubicBezTo>
                    <a:pt x="443" y="1939"/>
                    <a:pt x="231" y="2025"/>
                    <a:pt x="1" y="2083"/>
                  </a:cubicBezTo>
                  <a:cubicBezTo>
                    <a:pt x="341" y="2229"/>
                    <a:pt x="685" y="2285"/>
                    <a:pt x="1011" y="2285"/>
                  </a:cubicBezTo>
                  <a:cubicBezTo>
                    <a:pt x="2008" y="2285"/>
                    <a:pt x="2828" y="1765"/>
                    <a:pt x="2828" y="1765"/>
                  </a:cubicBezTo>
                  <a:cubicBezTo>
                    <a:pt x="2933" y="1698"/>
                    <a:pt x="3030" y="1621"/>
                    <a:pt x="3116" y="1535"/>
                  </a:cubicBezTo>
                  <a:cubicBezTo>
                    <a:pt x="3385" y="1275"/>
                    <a:pt x="3549" y="929"/>
                    <a:pt x="3578" y="554"/>
                  </a:cubicBezTo>
                  <a:cubicBezTo>
                    <a:pt x="3530" y="487"/>
                    <a:pt x="3472" y="429"/>
                    <a:pt x="3405" y="371"/>
                  </a:cubicBezTo>
                  <a:lnTo>
                    <a:pt x="3366" y="333"/>
                  </a:lnTo>
                  <a:lnTo>
                    <a:pt x="3347" y="313"/>
                  </a:lnTo>
                  <a:lnTo>
                    <a:pt x="3328" y="294"/>
                  </a:lnTo>
                  <a:lnTo>
                    <a:pt x="3280" y="256"/>
                  </a:lnTo>
                  <a:lnTo>
                    <a:pt x="3260" y="246"/>
                  </a:lnTo>
                  <a:cubicBezTo>
                    <a:pt x="3039" y="83"/>
                    <a:pt x="2780" y="1"/>
                    <a:pt x="2520" y="1"/>
                  </a:cubicBezTo>
                  <a:close/>
                </a:path>
              </a:pathLst>
            </a:custGeom>
            <a:solidFill>
              <a:srgbClr val="CCD6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72" name="Google Shape;16172;p73"/>
          <p:cNvGrpSpPr/>
          <p:nvPr/>
        </p:nvGrpSpPr>
        <p:grpSpPr>
          <a:xfrm>
            <a:off x="7957948" y="3375631"/>
            <a:ext cx="360629" cy="291012"/>
            <a:chOff x="7957948" y="3375631"/>
            <a:chExt cx="360629" cy="291012"/>
          </a:xfrm>
        </p:grpSpPr>
        <p:sp>
          <p:nvSpPr>
            <p:cNvPr id="16173" name="Google Shape;16173;p73"/>
            <p:cNvSpPr/>
            <p:nvPr/>
          </p:nvSpPr>
          <p:spPr>
            <a:xfrm>
              <a:off x="7957948" y="3393714"/>
              <a:ext cx="360629" cy="261116"/>
            </a:xfrm>
            <a:custGeom>
              <a:avLst/>
              <a:gdLst/>
              <a:ahLst/>
              <a:cxnLst/>
              <a:rect l="l" t="t" r="r" b="b"/>
              <a:pathLst>
                <a:path w="13800" h="9992" extrusionOk="0">
                  <a:moveTo>
                    <a:pt x="385" y="0"/>
                  </a:moveTo>
                  <a:cubicBezTo>
                    <a:pt x="174" y="0"/>
                    <a:pt x="0" y="173"/>
                    <a:pt x="0" y="395"/>
                  </a:cubicBezTo>
                  <a:lnTo>
                    <a:pt x="0" y="9607"/>
                  </a:lnTo>
                  <a:cubicBezTo>
                    <a:pt x="0" y="9818"/>
                    <a:pt x="174" y="9991"/>
                    <a:pt x="385" y="9991"/>
                  </a:cubicBezTo>
                  <a:lnTo>
                    <a:pt x="13405" y="9991"/>
                  </a:lnTo>
                  <a:cubicBezTo>
                    <a:pt x="13626" y="9991"/>
                    <a:pt x="13799" y="9818"/>
                    <a:pt x="13799" y="9607"/>
                  </a:cubicBezTo>
                  <a:lnTo>
                    <a:pt x="13799" y="395"/>
                  </a:lnTo>
                  <a:cubicBezTo>
                    <a:pt x="13799" y="173"/>
                    <a:pt x="13626" y="0"/>
                    <a:pt x="13405" y="0"/>
                  </a:cubicBezTo>
                  <a:close/>
                </a:path>
              </a:pathLst>
            </a:custGeom>
            <a:solidFill>
              <a:srgbClr val="7B8E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4" name="Google Shape;16174;p73"/>
            <p:cNvSpPr/>
            <p:nvPr/>
          </p:nvSpPr>
          <p:spPr>
            <a:xfrm>
              <a:off x="8286643" y="3393714"/>
              <a:ext cx="31934" cy="261116"/>
            </a:xfrm>
            <a:custGeom>
              <a:avLst/>
              <a:gdLst/>
              <a:ahLst/>
              <a:cxnLst/>
              <a:rect l="l" t="t" r="r" b="b"/>
              <a:pathLst>
                <a:path w="1222" h="9992" extrusionOk="0">
                  <a:moveTo>
                    <a:pt x="0" y="0"/>
                  </a:moveTo>
                  <a:cubicBezTo>
                    <a:pt x="212" y="0"/>
                    <a:pt x="385" y="173"/>
                    <a:pt x="385" y="395"/>
                  </a:cubicBezTo>
                  <a:lnTo>
                    <a:pt x="385" y="9607"/>
                  </a:lnTo>
                  <a:cubicBezTo>
                    <a:pt x="385" y="9818"/>
                    <a:pt x="212" y="9991"/>
                    <a:pt x="0" y="9991"/>
                  </a:cubicBezTo>
                  <a:lnTo>
                    <a:pt x="827" y="9991"/>
                  </a:lnTo>
                  <a:cubicBezTo>
                    <a:pt x="1048" y="9991"/>
                    <a:pt x="1221" y="9818"/>
                    <a:pt x="1221" y="9607"/>
                  </a:cubicBezTo>
                  <a:lnTo>
                    <a:pt x="1221" y="395"/>
                  </a:lnTo>
                  <a:cubicBezTo>
                    <a:pt x="1221" y="173"/>
                    <a:pt x="1048" y="0"/>
                    <a:pt x="827" y="0"/>
                  </a:cubicBezTo>
                  <a:close/>
                </a:path>
              </a:pathLst>
            </a:custGeom>
            <a:solidFill>
              <a:srgbClr val="7084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5" name="Google Shape;16175;p73"/>
            <p:cNvSpPr/>
            <p:nvPr/>
          </p:nvSpPr>
          <p:spPr>
            <a:xfrm>
              <a:off x="7978541" y="3597757"/>
              <a:ext cx="159853" cy="33946"/>
            </a:xfrm>
            <a:custGeom>
              <a:avLst/>
              <a:gdLst/>
              <a:ahLst/>
              <a:cxnLst/>
              <a:rect l="l" t="t" r="r" b="b"/>
              <a:pathLst>
                <a:path w="6117" h="1299" extrusionOk="0">
                  <a:moveTo>
                    <a:pt x="1" y="1"/>
                  </a:moveTo>
                  <a:lnTo>
                    <a:pt x="1" y="1193"/>
                  </a:lnTo>
                  <a:cubicBezTo>
                    <a:pt x="1" y="1251"/>
                    <a:pt x="49" y="1299"/>
                    <a:pt x="116" y="1299"/>
                  </a:cubicBezTo>
                  <a:lnTo>
                    <a:pt x="6117" y="1299"/>
                  </a:lnTo>
                  <a:lnTo>
                    <a:pt x="6117" y="1"/>
                  </a:lnTo>
                  <a:close/>
                </a:path>
              </a:pathLst>
            </a:custGeom>
            <a:solidFill>
              <a:srgbClr val="DFE6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6" name="Google Shape;16176;p73"/>
            <p:cNvSpPr/>
            <p:nvPr/>
          </p:nvSpPr>
          <p:spPr>
            <a:xfrm>
              <a:off x="8138367" y="3597757"/>
              <a:ext cx="159591" cy="33946"/>
            </a:xfrm>
            <a:custGeom>
              <a:avLst/>
              <a:gdLst/>
              <a:ahLst/>
              <a:cxnLst/>
              <a:rect l="l" t="t" r="r" b="b"/>
              <a:pathLst>
                <a:path w="6107" h="1299" extrusionOk="0">
                  <a:moveTo>
                    <a:pt x="1" y="1"/>
                  </a:moveTo>
                  <a:lnTo>
                    <a:pt x="1" y="1299"/>
                  </a:lnTo>
                  <a:lnTo>
                    <a:pt x="6001" y="1299"/>
                  </a:lnTo>
                  <a:cubicBezTo>
                    <a:pt x="6059" y="1299"/>
                    <a:pt x="6107" y="1251"/>
                    <a:pt x="6107" y="1193"/>
                  </a:cubicBezTo>
                  <a:lnTo>
                    <a:pt x="6107" y="1"/>
                  </a:lnTo>
                  <a:close/>
                </a:path>
              </a:pathLst>
            </a:custGeom>
            <a:solidFill>
              <a:srgbClr val="CED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7" name="Google Shape;16177;p73"/>
            <p:cNvSpPr/>
            <p:nvPr/>
          </p:nvSpPr>
          <p:spPr>
            <a:xfrm>
              <a:off x="8122531" y="3631677"/>
              <a:ext cx="31202" cy="34965"/>
            </a:xfrm>
            <a:custGeom>
              <a:avLst/>
              <a:gdLst/>
              <a:ahLst/>
              <a:cxnLst/>
              <a:rect l="l" t="t" r="r" b="b"/>
              <a:pathLst>
                <a:path w="1194" h="1338" extrusionOk="0">
                  <a:moveTo>
                    <a:pt x="1" y="1"/>
                  </a:moveTo>
                  <a:lnTo>
                    <a:pt x="1" y="1107"/>
                  </a:lnTo>
                  <a:cubicBezTo>
                    <a:pt x="1" y="1232"/>
                    <a:pt x="97" y="1328"/>
                    <a:pt x="222" y="1337"/>
                  </a:cubicBezTo>
                  <a:lnTo>
                    <a:pt x="972" y="1337"/>
                  </a:lnTo>
                  <a:cubicBezTo>
                    <a:pt x="1097" y="1328"/>
                    <a:pt x="1193" y="1232"/>
                    <a:pt x="1193" y="1107"/>
                  </a:cubicBezTo>
                  <a:lnTo>
                    <a:pt x="1193" y="1"/>
                  </a:lnTo>
                  <a:close/>
                </a:path>
              </a:pathLst>
            </a:custGeom>
            <a:solidFill>
              <a:srgbClr val="657A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8" name="Google Shape;16178;p73"/>
            <p:cNvSpPr/>
            <p:nvPr/>
          </p:nvSpPr>
          <p:spPr>
            <a:xfrm>
              <a:off x="7978541" y="3375631"/>
              <a:ext cx="159853" cy="234226"/>
            </a:xfrm>
            <a:custGeom>
              <a:avLst/>
              <a:gdLst/>
              <a:ahLst/>
              <a:cxnLst/>
              <a:rect l="l" t="t" r="r" b="b"/>
              <a:pathLst>
                <a:path w="6117" h="8963" extrusionOk="0">
                  <a:moveTo>
                    <a:pt x="116" y="0"/>
                  </a:moveTo>
                  <a:cubicBezTo>
                    <a:pt x="49" y="0"/>
                    <a:pt x="1" y="48"/>
                    <a:pt x="1" y="106"/>
                  </a:cubicBezTo>
                  <a:lnTo>
                    <a:pt x="1" y="8856"/>
                  </a:lnTo>
                  <a:cubicBezTo>
                    <a:pt x="1" y="8914"/>
                    <a:pt x="49" y="8962"/>
                    <a:pt x="116" y="8962"/>
                  </a:cubicBezTo>
                  <a:lnTo>
                    <a:pt x="6117" y="8962"/>
                  </a:lnTo>
                  <a:lnTo>
                    <a:pt x="6117" y="0"/>
                  </a:ln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9" name="Google Shape;16179;p73"/>
            <p:cNvSpPr/>
            <p:nvPr/>
          </p:nvSpPr>
          <p:spPr>
            <a:xfrm>
              <a:off x="8138367" y="3375631"/>
              <a:ext cx="159591" cy="234252"/>
            </a:xfrm>
            <a:custGeom>
              <a:avLst/>
              <a:gdLst/>
              <a:ahLst/>
              <a:cxnLst/>
              <a:rect l="l" t="t" r="r" b="b"/>
              <a:pathLst>
                <a:path w="6107" h="8964" extrusionOk="0">
                  <a:moveTo>
                    <a:pt x="1" y="0"/>
                  </a:moveTo>
                  <a:lnTo>
                    <a:pt x="1" y="8962"/>
                  </a:lnTo>
                  <a:lnTo>
                    <a:pt x="5992" y="8962"/>
                  </a:lnTo>
                  <a:cubicBezTo>
                    <a:pt x="5997" y="8963"/>
                    <a:pt x="6003" y="8963"/>
                    <a:pt x="6008" y="8963"/>
                  </a:cubicBezTo>
                  <a:cubicBezTo>
                    <a:pt x="6067" y="8963"/>
                    <a:pt x="6107" y="8918"/>
                    <a:pt x="6107" y="8856"/>
                  </a:cubicBezTo>
                  <a:lnTo>
                    <a:pt x="6107" y="106"/>
                  </a:lnTo>
                  <a:cubicBezTo>
                    <a:pt x="6107" y="48"/>
                    <a:pt x="6059" y="0"/>
                    <a:pt x="600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0" name="Google Shape;16180;p73"/>
            <p:cNvSpPr/>
            <p:nvPr/>
          </p:nvSpPr>
          <p:spPr>
            <a:xfrm>
              <a:off x="8033576" y="3407277"/>
              <a:ext cx="80958" cy="10584"/>
            </a:xfrm>
            <a:custGeom>
              <a:avLst/>
              <a:gdLst/>
              <a:ahLst/>
              <a:cxnLst/>
              <a:rect l="l" t="t" r="r" b="b"/>
              <a:pathLst>
                <a:path w="3098" h="405" extrusionOk="0">
                  <a:moveTo>
                    <a:pt x="270" y="1"/>
                  </a:moveTo>
                  <a:cubicBezTo>
                    <a:pt x="1" y="1"/>
                    <a:pt x="1" y="404"/>
                    <a:pt x="270" y="404"/>
                  </a:cubicBezTo>
                  <a:lnTo>
                    <a:pt x="2828" y="404"/>
                  </a:lnTo>
                  <a:cubicBezTo>
                    <a:pt x="3097" y="404"/>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1" name="Google Shape;16181;p73"/>
            <p:cNvSpPr/>
            <p:nvPr/>
          </p:nvSpPr>
          <p:spPr>
            <a:xfrm>
              <a:off x="8003184" y="3428889"/>
              <a:ext cx="111351" cy="10584"/>
            </a:xfrm>
            <a:custGeom>
              <a:avLst/>
              <a:gdLst/>
              <a:ahLst/>
              <a:cxnLst/>
              <a:rect l="l" t="t" r="r" b="b"/>
              <a:pathLst>
                <a:path w="4261" h="405" extrusionOk="0">
                  <a:moveTo>
                    <a:pt x="270" y="1"/>
                  </a:moveTo>
                  <a:cubicBezTo>
                    <a:pt x="0" y="1"/>
                    <a:pt x="0" y="404"/>
                    <a:pt x="270" y="404"/>
                  </a:cubicBezTo>
                  <a:lnTo>
                    <a:pt x="3991" y="404"/>
                  </a:lnTo>
                  <a:cubicBezTo>
                    <a:pt x="4260" y="404"/>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2" name="Google Shape;16182;p73"/>
            <p:cNvSpPr/>
            <p:nvPr/>
          </p:nvSpPr>
          <p:spPr>
            <a:xfrm>
              <a:off x="8003184" y="3450761"/>
              <a:ext cx="111351" cy="10584"/>
            </a:xfrm>
            <a:custGeom>
              <a:avLst/>
              <a:gdLst/>
              <a:ahLst/>
              <a:cxnLst/>
              <a:rect l="l" t="t" r="r" b="b"/>
              <a:pathLst>
                <a:path w="4261" h="405" extrusionOk="0">
                  <a:moveTo>
                    <a:pt x="4000" y="0"/>
                  </a:moveTo>
                  <a:cubicBezTo>
                    <a:pt x="3997" y="0"/>
                    <a:pt x="3994" y="0"/>
                    <a:pt x="3991" y="0"/>
                  </a:cubicBezTo>
                  <a:lnTo>
                    <a:pt x="270" y="0"/>
                  </a:lnTo>
                  <a:cubicBezTo>
                    <a:pt x="0" y="0"/>
                    <a:pt x="0" y="404"/>
                    <a:pt x="270" y="404"/>
                  </a:cubicBezTo>
                  <a:lnTo>
                    <a:pt x="3991" y="404"/>
                  </a:lnTo>
                  <a:cubicBezTo>
                    <a:pt x="4257" y="395"/>
                    <a:pt x="4260" y="0"/>
                    <a:pt x="4000"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3" name="Google Shape;16183;p73"/>
            <p:cNvSpPr/>
            <p:nvPr/>
          </p:nvSpPr>
          <p:spPr>
            <a:xfrm>
              <a:off x="8003184" y="3472608"/>
              <a:ext cx="88720" cy="10584"/>
            </a:xfrm>
            <a:custGeom>
              <a:avLst/>
              <a:gdLst/>
              <a:ahLst/>
              <a:cxnLst/>
              <a:rect l="l" t="t" r="r" b="b"/>
              <a:pathLst>
                <a:path w="3395" h="405" extrusionOk="0">
                  <a:moveTo>
                    <a:pt x="270" y="1"/>
                  </a:moveTo>
                  <a:cubicBezTo>
                    <a:pt x="0" y="1"/>
                    <a:pt x="0" y="405"/>
                    <a:pt x="270" y="405"/>
                  </a:cubicBezTo>
                  <a:lnTo>
                    <a:pt x="3126" y="405"/>
                  </a:lnTo>
                  <a:cubicBezTo>
                    <a:pt x="3395" y="405"/>
                    <a:pt x="3395" y="1"/>
                    <a:pt x="3126"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4" name="Google Shape;16184;p73"/>
            <p:cNvSpPr/>
            <p:nvPr/>
          </p:nvSpPr>
          <p:spPr>
            <a:xfrm>
              <a:off x="8033576" y="3515831"/>
              <a:ext cx="80958" cy="10584"/>
            </a:xfrm>
            <a:custGeom>
              <a:avLst/>
              <a:gdLst/>
              <a:ahLst/>
              <a:cxnLst/>
              <a:rect l="l" t="t" r="r" b="b"/>
              <a:pathLst>
                <a:path w="3098" h="405" extrusionOk="0">
                  <a:moveTo>
                    <a:pt x="270" y="1"/>
                  </a:moveTo>
                  <a:cubicBezTo>
                    <a:pt x="1" y="1"/>
                    <a:pt x="1" y="405"/>
                    <a:pt x="270" y="405"/>
                  </a:cubicBezTo>
                  <a:lnTo>
                    <a:pt x="2828" y="405"/>
                  </a:lnTo>
                  <a:cubicBezTo>
                    <a:pt x="3097" y="405"/>
                    <a:pt x="3097" y="1"/>
                    <a:pt x="2828"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5" name="Google Shape;16185;p73"/>
            <p:cNvSpPr/>
            <p:nvPr/>
          </p:nvSpPr>
          <p:spPr>
            <a:xfrm>
              <a:off x="8003184" y="3537443"/>
              <a:ext cx="111351" cy="10584"/>
            </a:xfrm>
            <a:custGeom>
              <a:avLst/>
              <a:gdLst/>
              <a:ahLst/>
              <a:cxnLst/>
              <a:rect l="l" t="t" r="r" b="b"/>
              <a:pathLst>
                <a:path w="4261" h="405" extrusionOk="0">
                  <a:moveTo>
                    <a:pt x="270" y="1"/>
                  </a:moveTo>
                  <a:cubicBezTo>
                    <a:pt x="0" y="1"/>
                    <a:pt x="0" y="405"/>
                    <a:pt x="270" y="405"/>
                  </a:cubicBezTo>
                  <a:lnTo>
                    <a:pt x="3991" y="405"/>
                  </a:lnTo>
                  <a:cubicBezTo>
                    <a:pt x="4260" y="405"/>
                    <a:pt x="4260" y="1"/>
                    <a:pt x="399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6" name="Google Shape;16186;p73"/>
            <p:cNvSpPr/>
            <p:nvPr/>
          </p:nvSpPr>
          <p:spPr>
            <a:xfrm>
              <a:off x="8003184" y="3559316"/>
              <a:ext cx="55296" cy="10584"/>
            </a:xfrm>
            <a:custGeom>
              <a:avLst/>
              <a:gdLst/>
              <a:ahLst/>
              <a:cxnLst/>
              <a:rect l="l" t="t" r="r" b="b"/>
              <a:pathLst>
                <a:path w="2116" h="405" extrusionOk="0">
                  <a:moveTo>
                    <a:pt x="270" y="0"/>
                  </a:moveTo>
                  <a:cubicBezTo>
                    <a:pt x="0" y="0"/>
                    <a:pt x="0" y="404"/>
                    <a:pt x="270" y="404"/>
                  </a:cubicBezTo>
                  <a:lnTo>
                    <a:pt x="1847" y="404"/>
                  </a:lnTo>
                  <a:cubicBezTo>
                    <a:pt x="2116" y="404"/>
                    <a:pt x="2116" y="0"/>
                    <a:pt x="1847"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7" name="Google Shape;16187;p73"/>
            <p:cNvSpPr/>
            <p:nvPr/>
          </p:nvSpPr>
          <p:spPr>
            <a:xfrm>
              <a:off x="8190632" y="3479664"/>
              <a:ext cx="81194" cy="10558"/>
            </a:xfrm>
            <a:custGeom>
              <a:avLst/>
              <a:gdLst/>
              <a:ahLst/>
              <a:cxnLst/>
              <a:rect l="l" t="t" r="r" b="b"/>
              <a:pathLst>
                <a:path w="3107" h="404" extrusionOk="0">
                  <a:moveTo>
                    <a:pt x="270" y="0"/>
                  </a:moveTo>
                  <a:cubicBezTo>
                    <a:pt x="1" y="0"/>
                    <a:pt x="1" y="404"/>
                    <a:pt x="270" y="404"/>
                  </a:cubicBezTo>
                  <a:lnTo>
                    <a:pt x="2838" y="404"/>
                  </a:lnTo>
                  <a:cubicBezTo>
                    <a:pt x="3107" y="404"/>
                    <a:pt x="3107" y="0"/>
                    <a:pt x="2838" y="0"/>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8" name="Google Shape;16188;p73"/>
            <p:cNvSpPr/>
            <p:nvPr/>
          </p:nvSpPr>
          <p:spPr>
            <a:xfrm>
              <a:off x="8160240" y="3501511"/>
              <a:ext cx="111586" cy="10584"/>
            </a:xfrm>
            <a:custGeom>
              <a:avLst/>
              <a:gdLst/>
              <a:ahLst/>
              <a:cxnLst/>
              <a:rect l="l" t="t" r="r" b="b"/>
              <a:pathLst>
                <a:path w="4270" h="405" extrusionOk="0">
                  <a:moveTo>
                    <a:pt x="270" y="1"/>
                  </a:moveTo>
                  <a:cubicBezTo>
                    <a:pt x="0" y="1"/>
                    <a:pt x="0" y="405"/>
                    <a:pt x="270" y="405"/>
                  </a:cubicBezTo>
                  <a:lnTo>
                    <a:pt x="4001" y="405"/>
                  </a:lnTo>
                  <a:cubicBezTo>
                    <a:pt x="4270" y="405"/>
                    <a:pt x="4270" y="1"/>
                    <a:pt x="4001"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9" name="Google Shape;16189;p73"/>
            <p:cNvSpPr/>
            <p:nvPr/>
          </p:nvSpPr>
          <p:spPr>
            <a:xfrm>
              <a:off x="8160475" y="3523122"/>
              <a:ext cx="55061" cy="10584"/>
            </a:xfrm>
            <a:custGeom>
              <a:avLst/>
              <a:gdLst/>
              <a:ahLst/>
              <a:cxnLst/>
              <a:rect l="l" t="t" r="r" b="b"/>
              <a:pathLst>
                <a:path w="2107" h="405" extrusionOk="0">
                  <a:moveTo>
                    <a:pt x="270" y="1"/>
                  </a:moveTo>
                  <a:cubicBezTo>
                    <a:pt x="1" y="1"/>
                    <a:pt x="1" y="404"/>
                    <a:pt x="270" y="404"/>
                  </a:cubicBezTo>
                  <a:lnTo>
                    <a:pt x="1847" y="404"/>
                  </a:lnTo>
                  <a:cubicBezTo>
                    <a:pt x="2107" y="404"/>
                    <a:pt x="2107" y="1"/>
                    <a:pt x="1847" y="1"/>
                  </a:cubicBezTo>
                  <a:close/>
                </a:path>
              </a:pathLst>
            </a:custGeom>
            <a:solidFill>
              <a:srgbClr val="6A82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0" name="Google Shape;16190;p73"/>
            <p:cNvSpPr/>
            <p:nvPr/>
          </p:nvSpPr>
          <p:spPr>
            <a:xfrm>
              <a:off x="8169778" y="3412556"/>
              <a:ext cx="97291" cy="36220"/>
            </a:xfrm>
            <a:custGeom>
              <a:avLst/>
              <a:gdLst/>
              <a:ahLst/>
              <a:cxnLst/>
              <a:rect l="l" t="t" r="r" b="b"/>
              <a:pathLst>
                <a:path w="3723" h="1386" extrusionOk="0">
                  <a:moveTo>
                    <a:pt x="107" y="1"/>
                  </a:moveTo>
                  <a:cubicBezTo>
                    <a:pt x="49" y="1"/>
                    <a:pt x="1" y="49"/>
                    <a:pt x="1" y="106"/>
                  </a:cubicBezTo>
                  <a:lnTo>
                    <a:pt x="1" y="1279"/>
                  </a:lnTo>
                  <a:cubicBezTo>
                    <a:pt x="1" y="1337"/>
                    <a:pt x="49" y="1385"/>
                    <a:pt x="107" y="1385"/>
                  </a:cubicBezTo>
                  <a:lnTo>
                    <a:pt x="3616" y="1385"/>
                  </a:lnTo>
                  <a:cubicBezTo>
                    <a:pt x="3674" y="1385"/>
                    <a:pt x="3722" y="1337"/>
                    <a:pt x="3722" y="1279"/>
                  </a:cubicBezTo>
                  <a:lnTo>
                    <a:pt x="3722" y="106"/>
                  </a:lnTo>
                  <a:cubicBezTo>
                    <a:pt x="3722" y="49"/>
                    <a:pt x="3674" y="1"/>
                    <a:pt x="3616" y="1"/>
                  </a:cubicBezTo>
                  <a:close/>
                </a:path>
              </a:pathLst>
            </a:custGeom>
            <a:solidFill>
              <a:srgbClr val="D5DD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91" name="Google Shape;16191;p73"/>
          <p:cNvGrpSpPr/>
          <p:nvPr/>
        </p:nvGrpSpPr>
        <p:grpSpPr>
          <a:xfrm>
            <a:off x="6198656" y="3867888"/>
            <a:ext cx="347562" cy="227954"/>
            <a:chOff x="6198656" y="3867888"/>
            <a:chExt cx="347562" cy="227954"/>
          </a:xfrm>
        </p:grpSpPr>
        <p:sp>
          <p:nvSpPr>
            <p:cNvPr id="16192" name="Google Shape;16192;p73"/>
            <p:cNvSpPr/>
            <p:nvPr/>
          </p:nvSpPr>
          <p:spPr>
            <a:xfrm>
              <a:off x="6198656" y="3867888"/>
              <a:ext cx="347562" cy="227954"/>
            </a:xfrm>
            <a:custGeom>
              <a:avLst/>
              <a:gdLst/>
              <a:ahLst/>
              <a:cxnLst/>
              <a:rect l="l" t="t" r="r" b="b"/>
              <a:pathLst>
                <a:path w="13300" h="8723" extrusionOk="0">
                  <a:moveTo>
                    <a:pt x="453" y="1"/>
                  </a:moveTo>
                  <a:cubicBezTo>
                    <a:pt x="203" y="1"/>
                    <a:pt x="1" y="212"/>
                    <a:pt x="1" y="462"/>
                  </a:cubicBezTo>
                  <a:lnTo>
                    <a:pt x="1" y="8261"/>
                  </a:lnTo>
                  <a:cubicBezTo>
                    <a:pt x="1" y="8521"/>
                    <a:pt x="203" y="8723"/>
                    <a:pt x="453" y="8723"/>
                  </a:cubicBezTo>
                  <a:lnTo>
                    <a:pt x="12848" y="8723"/>
                  </a:lnTo>
                  <a:cubicBezTo>
                    <a:pt x="13098" y="8723"/>
                    <a:pt x="13300" y="8521"/>
                    <a:pt x="13300" y="8261"/>
                  </a:cubicBezTo>
                  <a:lnTo>
                    <a:pt x="13300" y="462"/>
                  </a:lnTo>
                  <a:cubicBezTo>
                    <a:pt x="13300" y="212"/>
                    <a:pt x="13098" y="1"/>
                    <a:pt x="12848" y="1"/>
                  </a:cubicBez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3" name="Google Shape;16193;p73"/>
            <p:cNvSpPr/>
            <p:nvPr/>
          </p:nvSpPr>
          <p:spPr>
            <a:xfrm>
              <a:off x="6234353" y="3885998"/>
              <a:ext cx="275933" cy="191760"/>
            </a:xfrm>
            <a:custGeom>
              <a:avLst/>
              <a:gdLst/>
              <a:ahLst/>
              <a:cxnLst/>
              <a:rect l="l" t="t" r="r" b="b"/>
              <a:pathLst>
                <a:path w="10559" h="7338" extrusionOk="0">
                  <a:moveTo>
                    <a:pt x="231" y="0"/>
                  </a:moveTo>
                  <a:cubicBezTo>
                    <a:pt x="106" y="0"/>
                    <a:pt x="0" y="106"/>
                    <a:pt x="0" y="231"/>
                  </a:cubicBezTo>
                  <a:lnTo>
                    <a:pt x="0" y="7116"/>
                  </a:lnTo>
                  <a:cubicBezTo>
                    <a:pt x="0" y="7241"/>
                    <a:pt x="106" y="7337"/>
                    <a:pt x="231" y="7337"/>
                  </a:cubicBezTo>
                  <a:lnTo>
                    <a:pt x="10328" y="7337"/>
                  </a:lnTo>
                  <a:cubicBezTo>
                    <a:pt x="10462" y="7337"/>
                    <a:pt x="10558" y="7241"/>
                    <a:pt x="10558" y="7116"/>
                  </a:cubicBezTo>
                  <a:lnTo>
                    <a:pt x="10558" y="231"/>
                  </a:lnTo>
                  <a:cubicBezTo>
                    <a:pt x="10558" y="106"/>
                    <a:pt x="10462" y="0"/>
                    <a:pt x="10328"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4" name="Google Shape;16194;p73"/>
            <p:cNvSpPr/>
            <p:nvPr/>
          </p:nvSpPr>
          <p:spPr>
            <a:xfrm>
              <a:off x="6210468" y="3970119"/>
              <a:ext cx="12335" cy="23964"/>
            </a:xfrm>
            <a:custGeom>
              <a:avLst/>
              <a:gdLst/>
              <a:ahLst/>
              <a:cxnLst/>
              <a:rect l="l" t="t" r="r" b="b"/>
              <a:pathLst>
                <a:path w="472" h="917" extrusionOk="0">
                  <a:moveTo>
                    <a:pt x="231" y="0"/>
                  </a:moveTo>
                  <a:cubicBezTo>
                    <a:pt x="116" y="0"/>
                    <a:pt x="1" y="75"/>
                    <a:pt x="1" y="224"/>
                  </a:cubicBezTo>
                  <a:lnTo>
                    <a:pt x="1" y="685"/>
                  </a:lnTo>
                  <a:cubicBezTo>
                    <a:pt x="1" y="810"/>
                    <a:pt x="106" y="916"/>
                    <a:pt x="231" y="916"/>
                  </a:cubicBezTo>
                  <a:cubicBezTo>
                    <a:pt x="366" y="916"/>
                    <a:pt x="472" y="810"/>
                    <a:pt x="462" y="676"/>
                  </a:cubicBezTo>
                  <a:lnTo>
                    <a:pt x="462" y="224"/>
                  </a:lnTo>
                  <a:cubicBezTo>
                    <a:pt x="462" y="75"/>
                    <a:pt x="347"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5" name="Google Shape;16195;p73"/>
            <p:cNvSpPr/>
            <p:nvPr/>
          </p:nvSpPr>
          <p:spPr>
            <a:xfrm>
              <a:off x="6522333" y="3963899"/>
              <a:ext cx="12073" cy="35958"/>
            </a:xfrm>
            <a:custGeom>
              <a:avLst/>
              <a:gdLst/>
              <a:ahLst/>
              <a:cxnLst/>
              <a:rect l="l" t="t" r="r" b="b"/>
              <a:pathLst>
                <a:path w="462" h="1376" extrusionOk="0">
                  <a:moveTo>
                    <a:pt x="231" y="0"/>
                  </a:moveTo>
                  <a:cubicBezTo>
                    <a:pt x="115" y="0"/>
                    <a:pt x="0" y="77"/>
                    <a:pt x="0" y="231"/>
                  </a:cubicBezTo>
                  <a:lnTo>
                    <a:pt x="0" y="1144"/>
                  </a:lnTo>
                  <a:cubicBezTo>
                    <a:pt x="0" y="1279"/>
                    <a:pt x="106" y="1375"/>
                    <a:pt x="231" y="1375"/>
                  </a:cubicBezTo>
                  <a:cubicBezTo>
                    <a:pt x="356" y="1375"/>
                    <a:pt x="452" y="1279"/>
                    <a:pt x="462" y="1154"/>
                  </a:cubicBezTo>
                  <a:lnTo>
                    <a:pt x="462" y="231"/>
                  </a:lnTo>
                  <a:cubicBezTo>
                    <a:pt x="462" y="77"/>
                    <a:pt x="346" y="0"/>
                    <a:pt x="231" y="0"/>
                  </a:cubicBezTo>
                  <a:close/>
                </a:path>
              </a:pathLst>
            </a:custGeom>
            <a:solidFill>
              <a:srgbClr val="C0CD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6" name="Google Shape;16196;p73"/>
            <p:cNvSpPr/>
            <p:nvPr/>
          </p:nvSpPr>
          <p:spPr>
            <a:xfrm>
              <a:off x="6520321" y="3885998"/>
              <a:ext cx="16098" cy="12073"/>
            </a:xfrm>
            <a:custGeom>
              <a:avLst/>
              <a:gdLst/>
              <a:ahLst/>
              <a:cxnLst/>
              <a:rect l="l" t="t" r="r" b="b"/>
              <a:pathLst>
                <a:path w="616" h="462" extrusionOk="0">
                  <a:moveTo>
                    <a:pt x="308" y="0"/>
                  </a:moveTo>
                  <a:cubicBezTo>
                    <a:pt x="0" y="0"/>
                    <a:pt x="0" y="462"/>
                    <a:pt x="308" y="462"/>
                  </a:cubicBezTo>
                  <a:cubicBezTo>
                    <a:pt x="616" y="462"/>
                    <a:pt x="616" y="0"/>
                    <a:pt x="308" y="0"/>
                  </a:cubicBez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7" name="Google Shape;16197;p73"/>
            <p:cNvSpPr/>
            <p:nvPr/>
          </p:nvSpPr>
          <p:spPr>
            <a:xfrm>
              <a:off x="6210468" y="3940014"/>
              <a:ext cx="12099" cy="17875"/>
            </a:xfrm>
            <a:custGeom>
              <a:avLst/>
              <a:gdLst/>
              <a:ahLst/>
              <a:cxnLst/>
              <a:rect l="l" t="t" r="r" b="b"/>
              <a:pathLst>
                <a:path w="463" h="684" extrusionOk="0">
                  <a:moveTo>
                    <a:pt x="231" y="1"/>
                  </a:moveTo>
                  <a:cubicBezTo>
                    <a:pt x="116" y="1"/>
                    <a:pt x="1" y="78"/>
                    <a:pt x="1" y="231"/>
                  </a:cubicBezTo>
                  <a:lnTo>
                    <a:pt x="1" y="453"/>
                  </a:lnTo>
                  <a:cubicBezTo>
                    <a:pt x="1" y="587"/>
                    <a:pt x="106" y="683"/>
                    <a:pt x="231" y="683"/>
                  </a:cubicBezTo>
                  <a:cubicBezTo>
                    <a:pt x="356" y="683"/>
                    <a:pt x="462" y="587"/>
                    <a:pt x="462" y="453"/>
                  </a:cubicBezTo>
                  <a:lnTo>
                    <a:pt x="462" y="231"/>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8" name="Google Shape;16198;p73"/>
            <p:cNvSpPr/>
            <p:nvPr/>
          </p:nvSpPr>
          <p:spPr>
            <a:xfrm>
              <a:off x="6210468" y="4005842"/>
              <a:ext cx="12099" cy="18136"/>
            </a:xfrm>
            <a:custGeom>
              <a:avLst/>
              <a:gdLst/>
              <a:ahLst/>
              <a:cxnLst/>
              <a:rect l="l" t="t" r="r" b="b"/>
              <a:pathLst>
                <a:path w="463" h="694" extrusionOk="0">
                  <a:moveTo>
                    <a:pt x="231" y="1"/>
                  </a:moveTo>
                  <a:cubicBezTo>
                    <a:pt x="116" y="1"/>
                    <a:pt x="1" y="78"/>
                    <a:pt x="1" y="232"/>
                  </a:cubicBezTo>
                  <a:lnTo>
                    <a:pt x="1" y="463"/>
                  </a:lnTo>
                  <a:cubicBezTo>
                    <a:pt x="1" y="588"/>
                    <a:pt x="106" y="693"/>
                    <a:pt x="231" y="693"/>
                  </a:cubicBezTo>
                  <a:cubicBezTo>
                    <a:pt x="356" y="693"/>
                    <a:pt x="462" y="588"/>
                    <a:pt x="462" y="463"/>
                  </a:cubicBezTo>
                  <a:lnTo>
                    <a:pt x="462" y="232"/>
                  </a:lnTo>
                  <a:cubicBezTo>
                    <a:pt x="462" y="78"/>
                    <a:pt x="347" y="1"/>
                    <a:pt x="231"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9" name="Google Shape;16199;p73"/>
            <p:cNvSpPr/>
            <p:nvPr/>
          </p:nvSpPr>
          <p:spPr>
            <a:xfrm>
              <a:off x="6312489" y="3915894"/>
              <a:ext cx="119896" cy="95776"/>
            </a:xfrm>
            <a:custGeom>
              <a:avLst/>
              <a:gdLst/>
              <a:ahLst/>
              <a:cxnLst/>
              <a:rect l="l" t="t" r="r" b="b"/>
              <a:pathLst>
                <a:path w="4588" h="3665" extrusionOk="0">
                  <a:moveTo>
                    <a:pt x="1841" y="1063"/>
                  </a:moveTo>
                  <a:cubicBezTo>
                    <a:pt x="1875" y="1063"/>
                    <a:pt x="1910" y="1070"/>
                    <a:pt x="1943" y="1087"/>
                  </a:cubicBezTo>
                  <a:lnTo>
                    <a:pt x="3030" y="1635"/>
                  </a:lnTo>
                  <a:cubicBezTo>
                    <a:pt x="3193" y="1722"/>
                    <a:pt x="3203" y="1953"/>
                    <a:pt x="3039" y="2049"/>
                  </a:cubicBezTo>
                  <a:lnTo>
                    <a:pt x="3030" y="2049"/>
                  </a:lnTo>
                  <a:lnTo>
                    <a:pt x="1943" y="2597"/>
                  </a:lnTo>
                  <a:cubicBezTo>
                    <a:pt x="1910" y="2613"/>
                    <a:pt x="1875" y="2621"/>
                    <a:pt x="1841" y="2621"/>
                  </a:cubicBezTo>
                  <a:cubicBezTo>
                    <a:pt x="1719" y="2621"/>
                    <a:pt x="1607" y="2521"/>
                    <a:pt x="1607" y="2385"/>
                  </a:cubicBezTo>
                  <a:lnTo>
                    <a:pt x="1607" y="1299"/>
                  </a:lnTo>
                  <a:cubicBezTo>
                    <a:pt x="1607" y="1163"/>
                    <a:pt x="1719" y="1063"/>
                    <a:pt x="1841" y="1063"/>
                  </a:cubicBezTo>
                  <a:close/>
                  <a:moveTo>
                    <a:pt x="914" y="0"/>
                  </a:moveTo>
                  <a:cubicBezTo>
                    <a:pt x="414" y="0"/>
                    <a:pt x="1" y="414"/>
                    <a:pt x="1" y="924"/>
                  </a:cubicBezTo>
                  <a:lnTo>
                    <a:pt x="1" y="2751"/>
                  </a:lnTo>
                  <a:cubicBezTo>
                    <a:pt x="1" y="3260"/>
                    <a:pt x="414" y="3664"/>
                    <a:pt x="914" y="3664"/>
                  </a:cubicBezTo>
                  <a:lnTo>
                    <a:pt x="3674" y="3664"/>
                  </a:lnTo>
                  <a:cubicBezTo>
                    <a:pt x="4174" y="3664"/>
                    <a:pt x="4587" y="3260"/>
                    <a:pt x="4587" y="2751"/>
                  </a:cubicBezTo>
                  <a:lnTo>
                    <a:pt x="4587" y="924"/>
                  </a:lnTo>
                  <a:cubicBezTo>
                    <a:pt x="4587" y="414"/>
                    <a:pt x="4174" y="0"/>
                    <a:pt x="367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0" name="Google Shape;16200;p73"/>
            <p:cNvSpPr/>
            <p:nvPr/>
          </p:nvSpPr>
          <p:spPr>
            <a:xfrm>
              <a:off x="6252437" y="4035764"/>
              <a:ext cx="240001" cy="12073"/>
            </a:xfrm>
            <a:custGeom>
              <a:avLst/>
              <a:gdLst/>
              <a:ahLst/>
              <a:cxnLst/>
              <a:rect l="l" t="t" r="r" b="b"/>
              <a:pathLst>
                <a:path w="9184" h="462" extrusionOk="0">
                  <a:moveTo>
                    <a:pt x="231" y="0"/>
                  </a:moveTo>
                  <a:cubicBezTo>
                    <a:pt x="106" y="0"/>
                    <a:pt x="0" y="106"/>
                    <a:pt x="0" y="231"/>
                  </a:cubicBezTo>
                  <a:cubicBezTo>
                    <a:pt x="0" y="356"/>
                    <a:pt x="106" y="462"/>
                    <a:pt x="231" y="462"/>
                  </a:cubicBezTo>
                  <a:lnTo>
                    <a:pt x="8953" y="462"/>
                  </a:lnTo>
                  <a:cubicBezTo>
                    <a:pt x="9078" y="462"/>
                    <a:pt x="9184" y="356"/>
                    <a:pt x="9184" y="231"/>
                  </a:cubicBezTo>
                  <a:cubicBezTo>
                    <a:pt x="9184" y="106"/>
                    <a:pt x="9078" y="0"/>
                    <a:pt x="8953" y="0"/>
                  </a:cubicBezTo>
                  <a:close/>
                </a:path>
              </a:pathLst>
            </a:custGeom>
            <a:solidFill>
              <a:srgbClr val="8D9B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1" name="Google Shape;16201;p73"/>
            <p:cNvSpPr/>
            <p:nvPr/>
          </p:nvSpPr>
          <p:spPr>
            <a:xfrm>
              <a:off x="6252437" y="4035764"/>
              <a:ext cx="54042" cy="12073"/>
            </a:xfrm>
            <a:custGeom>
              <a:avLst/>
              <a:gdLst/>
              <a:ahLst/>
              <a:cxnLst/>
              <a:rect l="l" t="t" r="r" b="b"/>
              <a:pathLst>
                <a:path w="2068" h="462" extrusionOk="0">
                  <a:moveTo>
                    <a:pt x="231" y="0"/>
                  </a:moveTo>
                  <a:cubicBezTo>
                    <a:pt x="106" y="0"/>
                    <a:pt x="0" y="106"/>
                    <a:pt x="0" y="231"/>
                  </a:cubicBezTo>
                  <a:cubicBezTo>
                    <a:pt x="0" y="356"/>
                    <a:pt x="106" y="462"/>
                    <a:pt x="231" y="462"/>
                  </a:cubicBezTo>
                  <a:lnTo>
                    <a:pt x="2068" y="462"/>
                  </a:lnTo>
                  <a:lnTo>
                    <a:pt x="2068" y="0"/>
                  </a:lnTo>
                  <a:close/>
                </a:path>
              </a:pathLst>
            </a:custGeom>
            <a:solidFill>
              <a:srgbClr val="F5F7F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2" name="Google Shape;16202;p73"/>
            <p:cNvSpPr/>
            <p:nvPr/>
          </p:nvSpPr>
          <p:spPr>
            <a:xfrm>
              <a:off x="6294406" y="4029727"/>
              <a:ext cx="24146" cy="24146"/>
            </a:xfrm>
            <a:custGeom>
              <a:avLst/>
              <a:gdLst/>
              <a:ahLst/>
              <a:cxnLst/>
              <a:rect l="l" t="t" r="r" b="b"/>
              <a:pathLst>
                <a:path w="924" h="924" extrusionOk="0">
                  <a:moveTo>
                    <a:pt x="462" y="1"/>
                  </a:moveTo>
                  <a:cubicBezTo>
                    <a:pt x="212" y="1"/>
                    <a:pt x="0" y="212"/>
                    <a:pt x="0" y="462"/>
                  </a:cubicBezTo>
                  <a:cubicBezTo>
                    <a:pt x="0" y="722"/>
                    <a:pt x="212" y="924"/>
                    <a:pt x="462" y="924"/>
                  </a:cubicBezTo>
                  <a:cubicBezTo>
                    <a:pt x="712" y="924"/>
                    <a:pt x="923" y="722"/>
                    <a:pt x="923" y="462"/>
                  </a:cubicBezTo>
                  <a:cubicBezTo>
                    <a:pt x="923" y="212"/>
                    <a:pt x="712" y="1"/>
                    <a:pt x="4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03" name="Google Shape;16203;p73"/>
          <p:cNvGrpSpPr/>
          <p:nvPr/>
        </p:nvGrpSpPr>
        <p:grpSpPr>
          <a:xfrm>
            <a:off x="5706895" y="3819151"/>
            <a:ext cx="349392" cy="325454"/>
            <a:chOff x="5706895" y="3819151"/>
            <a:chExt cx="349392" cy="325454"/>
          </a:xfrm>
        </p:grpSpPr>
        <p:sp>
          <p:nvSpPr>
            <p:cNvPr id="16204" name="Google Shape;16204;p73"/>
            <p:cNvSpPr/>
            <p:nvPr/>
          </p:nvSpPr>
          <p:spPr>
            <a:xfrm>
              <a:off x="5761172" y="4052332"/>
              <a:ext cx="43484" cy="43511"/>
            </a:xfrm>
            <a:custGeom>
              <a:avLst/>
              <a:gdLst/>
              <a:ahLst/>
              <a:cxnLst/>
              <a:rect l="l" t="t" r="r" b="b"/>
              <a:pathLst>
                <a:path w="1664" h="1665" extrusionOk="0">
                  <a:moveTo>
                    <a:pt x="212" y="1"/>
                  </a:moveTo>
                  <a:cubicBezTo>
                    <a:pt x="96" y="1"/>
                    <a:pt x="0" y="97"/>
                    <a:pt x="0" y="213"/>
                  </a:cubicBezTo>
                  <a:lnTo>
                    <a:pt x="0" y="1453"/>
                  </a:lnTo>
                  <a:cubicBezTo>
                    <a:pt x="0" y="1568"/>
                    <a:pt x="96" y="1665"/>
                    <a:pt x="212" y="1665"/>
                  </a:cubicBezTo>
                  <a:lnTo>
                    <a:pt x="1462" y="1665"/>
                  </a:lnTo>
                  <a:cubicBezTo>
                    <a:pt x="1567" y="1665"/>
                    <a:pt x="1664" y="1568"/>
                    <a:pt x="1664" y="1453"/>
                  </a:cubicBezTo>
                  <a:lnTo>
                    <a:pt x="1664" y="213"/>
                  </a:lnTo>
                  <a:cubicBezTo>
                    <a:pt x="1664" y="97"/>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5" name="Google Shape;16205;p73"/>
            <p:cNvSpPr/>
            <p:nvPr/>
          </p:nvSpPr>
          <p:spPr>
            <a:xfrm>
              <a:off x="5903881" y="3938498"/>
              <a:ext cx="101316" cy="86995"/>
            </a:xfrm>
            <a:custGeom>
              <a:avLst/>
              <a:gdLst/>
              <a:ahLst/>
              <a:cxnLst/>
              <a:rect l="l" t="t" r="r" b="b"/>
              <a:pathLst>
                <a:path w="3877" h="3329" extrusionOk="0">
                  <a:moveTo>
                    <a:pt x="2213" y="1"/>
                  </a:moveTo>
                  <a:cubicBezTo>
                    <a:pt x="741" y="1"/>
                    <a:pt x="1" y="1789"/>
                    <a:pt x="1040" y="2838"/>
                  </a:cubicBezTo>
                  <a:cubicBezTo>
                    <a:pt x="1379" y="3177"/>
                    <a:pt x="1796" y="3329"/>
                    <a:pt x="2204" y="3329"/>
                  </a:cubicBezTo>
                  <a:cubicBezTo>
                    <a:pt x="3058" y="3329"/>
                    <a:pt x="3876" y="2666"/>
                    <a:pt x="3876" y="1664"/>
                  </a:cubicBezTo>
                  <a:cubicBezTo>
                    <a:pt x="3876" y="741"/>
                    <a:pt x="3136" y="1"/>
                    <a:pt x="2213" y="1"/>
                  </a:cubicBezTo>
                  <a:close/>
                </a:path>
              </a:pathLst>
            </a:custGeom>
            <a:solidFill>
              <a:srgbClr val="929F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6" name="Google Shape;16206;p73"/>
            <p:cNvSpPr/>
            <p:nvPr/>
          </p:nvSpPr>
          <p:spPr>
            <a:xfrm>
              <a:off x="5913942" y="3973699"/>
              <a:ext cx="95514" cy="51795"/>
            </a:xfrm>
            <a:custGeom>
              <a:avLst/>
              <a:gdLst/>
              <a:ahLst/>
              <a:cxnLst/>
              <a:rect l="l" t="t" r="r" b="b"/>
              <a:pathLst>
                <a:path w="3655" h="1982" extrusionOk="0">
                  <a:moveTo>
                    <a:pt x="203" y="0"/>
                  </a:moveTo>
                  <a:lnTo>
                    <a:pt x="203" y="0"/>
                  </a:lnTo>
                  <a:cubicBezTo>
                    <a:pt x="1" y="1029"/>
                    <a:pt x="789" y="1981"/>
                    <a:pt x="1828" y="1981"/>
                  </a:cubicBezTo>
                  <a:cubicBezTo>
                    <a:pt x="2876" y="1981"/>
                    <a:pt x="3655" y="1029"/>
                    <a:pt x="3462" y="0"/>
                  </a:cubicBezTo>
                  <a:lnTo>
                    <a:pt x="3462" y="0"/>
                  </a:lnTo>
                  <a:cubicBezTo>
                    <a:pt x="3309" y="789"/>
                    <a:pt x="2626" y="1346"/>
                    <a:pt x="1828" y="1356"/>
                  </a:cubicBezTo>
                  <a:cubicBezTo>
                    <a:pt x="1039" y="1346"/>
                    <a:pt x="356" y="789"/>
                    <a:pt x="203" y="0"/>
                  </a:cubicBezTo>
                  <a:close/>
                </a:path>
              </a:pathLst>
            </a:custGeom>
            <a:solidFill>
              <a:srgbClr val="C5D0D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7" name="Google Shape;16207;p73"/>
            <p:cNvSpPr/>
            <p:nvPr/>
          </p:nvSpPr>
          <p:spPr>
            <a:xfrm>
              <a:off x="5788297" y="3840998"/>
              <a:ext cx="146525" cy="281891"/>
            </a:xfrm>
            <a:custGeom>
              <a:avLst/>
              <a:gdLst/>
              <a:ahLst/>
              <a:cxnLst/>
              <a:rect l="l" t="t" r="r" b="b"/>
              <a:pathLst>
                <a:path w="5607" h="10787" extrusionOk="0">
                  <a:moveTo>
                    <a:pt x="5388" y="1"/>
                  </a:moveTo>
                  <a:cubicBezTo>
                    <a:pt x="5316" y="1"/>
                    <a:pt x="5250" y="37"/>
                    <a:pt x="5212" y="97"/>
                  </a:cubicBezTo>
                  <a:cubicBezTo>
                    <a:pt x="4818" y="732"/>
                    <a:pt x="4347" y="1309"/>
                    <a:pt x="3818" y="1828"/>
                  </a:cubicBezTo>
                  <a:cubicBezTo>
                    <a:pt x="3020" y="2607"/>
                    <a:pt x="1741" y="3530"/>
                    <a:pt x="212" y="3530"/>
                  </a:cubicBezTo>
                  <a:cubicBezTo>
                    <a:pt x="97" y="3530"/>
                    <a:pt x="1" y="3617"/>
                    <a:pt x="1" y="3732"/>
                  </a:cubicBezTo>
                  <a:lnTo>
                    <a:pt x="1" y="7049"/>
                  </a:lnTo>
                  <a:cubicBezTo>
                    <a:pt x="1" y="7165"/>
                    <a:pt x="97" y="7261"/>
                    <a:pt x="212" y="7261"/>
                  </a:cubicBezTo>
                  <a:cubicBezTo>
                    <a:pt x="1751" y="7261"/>
                    <a:pt x="3020" y="8184"/>
                    <a:pt x="3818" y="8963"/>
                  </a:cubicBezTo>
                  <a:cubicBezTo>
                    <a:pt x="4347" y="9473"/>
                    <a:pt x="4818" y="10059"/>
                    <a:pt x="5212" y="10684"/>
                  </a:cubicBezTo>
                  <a:cubicBezTo>
                    <a:pt x="5257" y="10755"/>
                    <a:pt x="5325" y="10787"/>
                    <a:pt x="5392" y="10787"/>
                  </a:cubicBezTo>
                  <a:cubicBezTo>
                    <a:pt x="5498" y="10787"/>
                    <a:pt x="5601" y="10708"/>
                    <a:pt x="5607" y="10579"/>
                  </a:cubicBezTo>
                  <a:lnTo>
                    <a:pt x="5607" y="212"/>
                  </a:lnTo>
                  <a:cubicBezTo>
                    <a:pt x="5607" y="116"/>
                    <a:pt x="5539" y="30"/>
                    <a:pt x="5453" y="11"/>
                  </a:cubicBezTo>
                  <a:cubicBezTo>
                    <a:pt x="5431" y="4"/>
                    <a:pt x="5410" y="1"/>
                    <a:pt x="5388" y="1"/>
                  </a:cubicBezTo>
                  <a:close/>
                </a:path>
              </a:pathLst>
            </a:custGeom>
            <a:solidFill>
              <a:srgbClr val="F9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8" name="Google Shape;16208;p73"/>
            <p:cNvSpPr/>
            <p:nvPr/>
          </p:nvSpPr>
          <p:spPr>
            <a:xfrm>
              <a:off x="5788297" y="4009135"/>
              <a:ext cx="146525" cy="113755"/>
            </a:xfrm>
            <a:custGeom>
              <a:avLst/>
              <a:gdLst/>
              <a:ahLst/>
              <a:cxnLst/>
              <a:rect l="l" t="t" r="r" b="b"/>
              <a:pathLst>
                <a:path w="5607" h="4353" extrusionOk="0">
                  <a:moveTo>
                    <a:pt x="1" y="0"/>
                  </a:moveTo>
                  <a:lnTo>
                    <a:pt x="1" y="615"/>
                  </a:lnTo>
                  <a:cubicBezTo>
                    <a:pt x="1" y="731"/>
                    <a:pt x="97" y="827"/>
                    <a:pt x="212" y="827"/>
                  </a:cubicBezTo>
                  <a:cubicBezTo>
                    <a:pt x="1751" y="827"/>
                    <a:pt x="3020" y="1750"/>
                    <a:pt x="3818" y="2529"/>
                  </a:cubicBezTo>
                  <a:cubicBezTo>
                    <a:pt x="4347" y="3039"/>
                    <a:pt x="4818" y="3625"/>
                    <a:pt x="5212" y="4250"/>
                  </a:cubicBezTo>
                  <a:cubicBezTo>
                    <a:pt x="5257" y="4321"/>
                    <a:pt x="5325" y="4353"/>
                    <a:pt x="5392" y="4353"/>
                  </a:cubicBezTo>
                  <a:cubicBezTo>
                    <a:pt x="5498" y="4353"/>
                    <a:pt x="5601" y="4274"/>
                    <a:pt x="5607" y="4145"/>
                  </a:cubicBezTo>
                  <a:lnTo>
                    <a:pt x="5607" y="3106"/>
                  </a:lnTo>
                  <a:cubicBezTo>
                    <a:pt x="5597" y="3193"/>
                    <a:pt x="5549" y="3279"/>
                    <a:pt x="5463" y="3308"/>
                  </a:cubicBezTo>
                  <a:cubicBezTo>
                    <a:pt x="5441" y="3314"/>
                    <a:pt x="5420" y="3317"/>
                    <a:pt x="5399" y="3317"/>
                  </a:cubicBezTo>
                  <a:cubicBezTo>
                    <a:pt x="5326" y="3317"/>
                    <a:pt x="5257" y="3279"/>
                    <a:pt x="5212" y="3212"/>
                  </a:cubicBezTo>
                  <a:cubicBezTo>
                    <a:pt x="5212" y="3202"/>
                    <a:pt x="4693" y="2750"/>
                    <a:pt x="3818" y="1904"/>
                  </a:cubicBezTo>
                  <a:cubicBezTo>
                    <a:pt x="3020" y="1125"/>
                    <a:pt x="1741" y="202"/>
                    <a:pt x="212" y="202"/>
                  </a:cubicBezTo>
                  <a:cubicBezTo>
                    <a:pt x="97" y="202"/>
                    <a:pt x="1" y="115"/>
                    <a:pt x="1" y="0"/>
                  </a:cubicBezTo>
                  <a:close/>
                </a:path>
              </a:pathLst>
            </a:custGeom>
            <a:solidFill>
              <a:srgbClr val="E5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9" name="Google Shape;16209;p73"/>
            <p:cNvSpPr/>
            <p:nvPr/>
          </p:nvSpPr>
          <p:spPr>
            <a:xfrm>
              <a:off x="5923742" y="3819151"/>
              <a:ext cx="43511" cy="325454"/>
            </a:xfrm>
            <a:custGeom>
              <a:avLst/>
              <a:gdLst/>
              <a:ahLst/>
              <a:cxnLst/>
              <a:rect l="l" t="t" r="r" b="b"/>
              <a:pathLst>
                <a:path w="1665" h="12454" extrusionOk="0">
                  <a:moveTo>
                    <a:pt x="212" y="0"/>
                  </a:moveTo>
                  <a:cubicBezTo>
                    <a:pt x="97" y="0"/>
                    <a:pt x="1" y="96"/>
                    <a:pt x="1" y="212"/>
                  </a:cubicBezTo>
                  <a:lnTo>
                    <a:pt x="1" y="12241"/>
                  </a:lnTo>
                  <a:cubicBezTo>
                    <a:pt x="1" y="12357"/>
                    <a:pt x="97" y="12453"/>
                    <a:pt x="212" y="12453"/>
                  </a:cubicBezTo>
                  <a:lnTo>
                    <a:pt x="1453" y="12453"/>
                  </a:lnTo>
                  <a:cubicBezTo>
                    <a:pt x="1568" y="12453"/>
                    <a:pt x="1664" y="12357"/>
                    <a:pt x="1664" y="12241"/>
                  </a:cubicBezTo>
                  <a:lnTo>
                    <a:pt x="1664" y="212"/>
                  </a:lnTo>
                  <a:cubicBezTo>
                    <a:pt x="1664" y="96"/>
                    <a:pt x="1568" y="0"/>
                    <a:pt x="1453" y="0"/>
                  </a:cubicBez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0" name="Google Shape;16210;p73"/>
            <p:cNvSpPr/>
            <p:nvPr/>
          </p:nvSpPr>
          <p:spPr>
            <a:xfrm>
              <a:off x="5923742" y="4117428"/>
              <a:ext cx="43511" cy="27178"/>
            </a:xfrm>
            <a:custGeom>
              <a:avLst/>
              <a:gdLst/>
              <a:ahLst/>
              <a:cxnLst/>
              <a:rect l="l" t="t" r="r" b="b"/>
              <a:pathLst>
                <a:path w="1665" h="1040" extrusionOk="0">
                  <a:moveTo>
                    <a:pt x="1" y="1"/>
                  </a:moveTo>
                  <a:lnTo>
                    <a:pt x="1" y="827"/>
                  </a:lnTo>
                  <a:cubicBezTo>
                    <a:pt x="1" y="943"/>
                    <a:pt x="97" y="1039"/>
                    <a:pt x="212" y="1039"/>
                  </a:cubicBezTo>
                  <a:lnTo>
                    <a:pt x="1453" y="1039"/>
                  </a:lnTo>
                  <a:cubicBezTo>
                    <a:pt x="1568" y="1039"/>
                    <a:pt x="1664" y="943"/>
                    <a:pt x="1664" y="827"/>
                  </a:cubicBezTo>
                  <a:lnTo>
                    <a:pt x="1664" y="1"/>
                  </a:lnTo>
                  <a:cubicBezTo>
                    <a:pt x="1664" y="116"/>
                    <a:pt x="1568" y="212"/>
                    <a:pt x="1453" y="212"/>
                  </a:cubicBezTo>
                  <a:lnTo>
                    <a:pt x="212" y="212"/>
                  </a:lnTo>
                  <a:cubicBezTo>
                    <a:pt x="97" y="212"/>
                    <a:pt x="1" y="116"/>
                    <a:pt x="1"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1" name="Google Shape;16211;p73"/>
            <p:cNvSpPr/>
            <p:nvPr/>
          </p:nvSpPr>
          <p:spPr>
            <a:xfrm>
              <a:off x="5706895" y="3933220"/>
              <a:ext cx="43484" cy="97291"/>
            </a:xfrm>
            <a:custGeom>
              <a:avLst/>
              <a:gdLst/>
              <a:ahLst/>
              <a:cxnLst/>
              <a:rect l="l" t="t" r="r" b="b"/>
              <a:pathLst>
                <a:path w="1664" h="3723" extrusionOk="0">
                  <a:moveTo>
                    <a:pt x="1039" y="1"/>
                  </a:moveTo>
                  <a:cubicBezTo>
                    <a:pt x="471" y="1"/>
                    <a:pt x="0" y="463"/>
                    <a:pt x="0" y="1030"/>
                  </a:cubicBezTo>
                  <a:lnTo>
                    <a:pt x="0" y="2693"/>
                  </a:lnTo>
                  <a:cubicBezTo>
                    <a:pt x="0" y="3261"/>
                    <a:pt x="471" y="3722"/>
                    <a:pt x="1039" y="3722"/>
                  </a:cubicBezTo>
                  <a:lnTo>
                    <a:pt x="1452" y="3722"/>
                  </a:lnTo>
                  <a:cubicBezTo>
                    <a:pt x="1567" y="3722"/>
                    <a:pt x="1664" y="3636"/>
                    <a:pt x="1664" y="3520"/>
                  </a:cubicBezTo>
                  <a:lnTo>
                    <a:pt x="1664" y="203"/>
                  </a:lnTo>
                  <a:cubicBezTo>
                    <a:pt x="1664" y="88"/>
                    <a:pt x="1567" y="1"/>
                    <a:pt x="1452" y="1"/>
                  </a:cubicBezTo>
                  <a:close/>
                </a:path>
              </a:pathLst>
            </a:custGeom>
            <a:solidFill>
              <a:srgbClr val="B3C2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2" name="Google Shape;16212;p73"/>
            <p:cNvSpPr/>
            <p:nvPr/>
          </p:nvSpPr>
          <p:spPr>
            <a:xfrm>
              <a:off x="5706895" y="3938002"/>
              <a:ext cx="43484" cy="92509"/>
            </a:xfrm>
            <a:custGeom>
              <a:avLst/>
              <a:gdLst/>
              <a:ahLst/>
              <a:cxnLst/>
              <a:rect l="l" t="t" r="r" b="b"/>
              <a:pathLst>
                <a:path w="1664" h="3540" extrusionOk="0">
                  <a:moveTo>
                    <a:pt x="442" y="1"/>
                  </a:moveTo>
                  <a:lnTo>
                    <a:pt x="442" y="1"/>
                  </a:lnTo>
                  <a:cubicBezTo>
                    <a:pt x="173" y="193"/>
                    <a:pt x="10" y="510"/>
                    <a:pt x="0" y="847"/>
                  </a:cubicBezTo>
                  <a:lnTo>
                    <a:pt x="0" y="2510"/>
                  </a:lnTo>
                  <a:cubicBezTo>
                    <a:pt x="0" y="3078"/>
                    <a:pt x="471" y="3539"/>
                    <a:pt x="1039" y="3539"/>
                  </a:cubicBezTo>
                  <a:lnTo>
                    <a:pt x="1452" y="3539"/>
                  </a:lnTo>
                  <a:cubicBezTo>
                    <a:pt x="1567" y="3539"/>
                    <a:pt x="1664" y="3453"/>
                    <a:pt x="1664" y="3337"/>
                  </a:cubicBezTo>
                  <a:lnTo>
                    <a:pt x="1664" y="2924"/>
                  </a:lnTo>
                  <a:lnTo>
                    <a:pt x="1039" y="2924"/>
                  </a:lnTo>
                  <a:cubicBezTo>
                    <a:pt x="692" y="2924"/>
                    <a:pt x="414" y="2645"/>
                    <a:pt x="414" y="2299"/>
                  </a:cubicBezTo>
                  <a:lnTo>
                    <a:pt x="414" y="231"/>
                  </a:lnTo>
                  <a:cubicBezTo>
                    <a:pt x="423" y="155"/>
                    <a:pt x="423" y="78"/>
                    <a:pt x="442"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3" name="Google Shape;16213;p73"/>
            <p:cNvSpPr/>
            <p:nvPr/>
          </p:nvSpPr>
          <p:spPr>
            <a:xfrm>
              <a:off x="5744839" y="3932985"/>
              <a:ext cx="54303" cy="97762"/>
            </a:xfrm>
            <a:custGeom>
              <a:avLst/>
              <a:gdLst/>
              <a:ahLst/>
              <a:cxnLst/>
              <a:rect l="l" t="t" r="r" b="b"/>
              <a:pathLst>
                <a:path w="2078" h="3741" extrusionOk="0">
                  <a:moveTo>
                    <a:pt x="0" y="0"/>
                  </a:moveTo>
                  <a:lnTo>
                    <a:pt x="0" y="3741"/>
                  </a:lnTo>
                  <a:lnTo>
                    <a:pt x="2077" y="3741"/>
                  </a:lnTo>
                  <a:lnTo>
                    <a:pt x="2077" y="0"/>
                  </a:lnTo>
                  <a:close/>
                </a:path>
              </a:pathLst>
            </a:custGeom>
            <a:solidFill>
              <a:srgbClr val="8B99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4" name="Google Shape;16214;p73"/>
            <p:cNvSpPr/>
            <p:nvPr/>
          </p:nvSpPr>
          <p:spPr>
            <a:xfrm>
              <a:off x="5744839" y="4014387"/>
              <a:ext cx="54303" cy="16359"/>
            </a:xfrm>
            <a:custGeom>
              <a:avLst/>
              <a:gdLst/>
              <a:ahLst/>
              <a:cxnLst/>
              <a:rect l="l" t="t" r="r" b="b"/>
              <a:pathLst>
                <a:path w="2078" h="626" extrusionOk="0">
                  <a:moveTo>
                    <a:pt x="0" y="1"/>
                  </a:moveTo>
                  <a:lnTo>
                    <a:pt x="0" y="626"/>
                  </a:lnTo>
                  <a:lnTo>
                    <a:pt x="2077" y="626"/>
                  </a:lnTo>
                  <a:lnTo>
                    <a:pt x="2077"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5" name="Google Shape;16215;p73"/>
            <p:cNvSpPr/>
            <p:nvPr/>
          </p:nvSpPr>
          <p:spPr>
            <a:xfrm>
              <a:off x="5744839" y="4030720"/>
              <a:ext cx="54539" cy="86734"/>
            </a:xfrm>
            <a:custGeom>
              <a:avLst/>
              <a:gdLst/>
              <a:ahLst/>
              <a:cxnLst/>
              <a:rect l="l" t="t" r="r" b="b"/>
              <a:pathLst>
                <a:path w="2087" h="3319" extrusionOk="0">
                  <a:moveTo>
                    <a:pt x="10" y="1"/>
                  </a:moveTo>
                  <a:lnTo>
                    <a:pt x="0" y="3117"/>
                  </a:lnTo>
                  <a:cubicBezTo>
                    <a:pt x="0" y="3222"/>
                    <a:pt x="96" y="3319"/>
                    <a:pt x="212" y="3319"/>
                  </a:cubicBezTo>
                  <a:lnTo>
                    <a:pt x="1039" y="3319"/>
                  </a:lnTo>
                  <a:cubicBezTo>
                    <a:pt x="1135" y="3319"/>
                    <a:pt x="1221" y="3261"/>
                    <a:pt x="1241" y="3165"/>
                  </a:cubicBezTo>
                  <a:lnTo>
                    <a:pt x="2087" y="1"/>
                  </a:lnTo>
                  <a:close/>
                </a:path>
              </a:pathLst>
            </a:custGeom>
            <a:solidFill>
              <a:srgbClr val="8795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6" name="Google Shape;16216;p73"/>
            <p:cNvSpPr/>
            <p:nvPr/>
          </p:nvSpPr>
          <p:spPr>
            <a:xfrm>
              <a:off x="6025528" y="3976443"/>
              <a:ext cx="30758" cy="10871"/>
            </a:xfrm>
            <a:custGeom>
              <a:avLst/>
              <a:gdLst/>
              <a:ahLst/>
              <a:cxnLst/>
              <a:rect l="l" t="t" r="r" b="b"/>
              <a:pathLst>
                <a:path w="1177" h="416" extrusionOk="0">
                  <a:moveTo>
                    <a:pt x="903" y="0"/>
                  </a:moveTo>
                  <a:cubicBezTo>
                    <a:pt x="897" y="0"/>
                    <a:pt x="891" y="1"/>
                    <a:pt x="885" y="1"/>
                  </a:cubicBezTo>
                  <a:lnTo>
                    <a:pt x="260" y="1"/>
                  </a:lnTo>
                  <a:cubicBezTo>
                    <a:pt x="0" y="20"/>
                    <a:pt x="0" y="395"/>
                    <a:pt x="260" y="414"/>
                  </a:cubicBezTo>
                  <a:lnTo>
                    <a:pt x="885" y="414"/>
                  </a:lnTo>
                  <a:cubicBezTo>
                    <a:pt x="894" y="415"/>
                    <a:pt x="903" y="416"/>
                    <a:pt x="911" y="416"/>
                  </a:cubicBezTo>
                  <a:cubicBezTo>
                    <a:pt x="1177" y="416"/>
                    <a:pt x="1174" y="0"/>
                    <a:pt x="903"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7" name="Google Shape;16217;p73"/>
            <p:cNvSpPr/>
            <p:nvPr/>
          </p:nvSpPr>
          <p:spPr>
            <a:xfrm>
              <a:off x="6004675" y="3914718"/>
              <a:ext cx="26786" cy="22814"/>
            </a:xfrm>
            <a:custGeom>
              <a:avLst/>
              <a:gdLst/>
              <a:ahLst/>
              <a:cxnLst/>
              <a:rect l="l" t="t" r="r" b="b"/>
              <a:pathLst>
                <a:path w="1025" h="873" extrusionOk="0">
                  <a:moveTo>
                    <a:pt x="716" y="0"/>
                  </a:moveTo>
                  <a:cubicBezTo>
                    <a:pt x="665" y="0"/>
                    <a:pt x="613" y="22"/>
                    <a:pt x="567" y="74"/>
                  </a:cubicBezTo>
                  <a:lnTo>
                    <a:pt x="125" y="517"/>
                  </a:lnTo>
                  <a:cubicBezTo>
                    <a:pt x="0" y="651"/>
                    <a:pt x="87" y="872"/>
                    <a:pt x="269" y="872"/>
                  </a:cubicBezTo>
                  <a:cubicBezTo>
                    <a:pt x="327" y="872"/>
                    <a:pt x="375" y="853"/>
                    <a:pt x="413" y="815"/>
                  </a:cubicBezTo>
                  <a:lnTo>
                    <a:pt x="856" y="372"/>
                  </a:lnTo>
                  <a:cubicBezTo>
                    <a:pt x="1025" y="226"/>
                    <a:pt x="880" y="0"/>
                    <a:pt x="716" y="0"/>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8" name="Google Shape;16218;p73"/>
            <p:cNvSpPr/>
            <p:nvPr/>
          </p:nvSpPr>
          <p:spPr>
            <a:xfrm>
              <a:off x="6003368" y="4025886"/>
              <a:ext cx="26943" cy="22709"/>
            </a:xfrm>
            <a:custGeom>
              <a:avLst/>
              <a:gdLst/>
              <a:ahLst/>
              <a:cxnLst/>
              <a:rect l="l" t="t" r="r" b="b"/>
              <a:pathLst>
                <a:path w="1031" h="869" extrusionOk="0">
                  <a:moveTo>
                    <a:pt x="309" y="1"/>
                  </a:moveTo>
                  <a:cubicBezTo>
                    <a:pt x="145" y="1"/>
                    <a:pt x="0" y="223"/>
                    <a:pt x="175" y="369"/>
                  </a:cubicBezTo>
                  <a:lnTo>
                    <a:pt x="608" y="811"/>
                  </a:lnTo>
                  <a:cubicBezTo>
                    <a:pt x="646" y="849"/>
                    <a:pt x="704" y="869"/>
                    <a:pt x="762" y="869"/>
                  </a:cubicBezTo>
                  <a:cubicBezTo>
                    <a:pt x="944" y="869"/>
                    <a:pt x="1031" y="648"/>
                    <a:pt x="906" y="523"/>
                  </a:cubicBezTo>
                  <a:lnTo>
                    <a:pt x="463" y="80"/>
                  </a:lnTo>
                  <a:cubicBezTo>
                    <a:pt x="417" y="24"/>
                    <a:pt x="362" y="1"/>
                    <a:pt x="309" y="1"/>
                  </a:cubicBezTo>
                  <a:close/>
                </a:path>
              </a:pathLst>
            </a:custGeom>
            <a:solidFill>
              <a:srgbClr val="B6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19" name="Google Shape;16219;p73"/>
          <p:cNvGrpSpPr/>
          <p:nvPr/>
        </p:nvGrpSpPr>
        <p:grpSpPr>
          <a:xfrm>
            <a:off x="7648618" y="3340744"/>
            <a:ext cx="97265" cy="360393"/>
            <a:chOff x="7648618" y="3340744"/>
            <a:chExt cx="97265" cy="360393"/>
          </a:xfrm>
        </p:grpSpPr>
        <p:sp>
          <p:nvSpPr>
            <p:cNvPr id="16220" name="Google Shape;16220;p73"/>
            <p:cNvSpPr/>
            <p:nvPr/>
          </p:nvSpPr>
          <p:spPr>
            <a:xfrm>
              <a:off x="7648618" y="3340744"/>
              <a:ext cx="97265" cy="307057"/>
            </a:xfrm>
            <a:custGeom>
              <a:avLst/>
              <a:gdLst/>
              <a:ahLst/>
              <a:cxnLst/>
              <a:rect l="l" t="t" r="r" b="b"/>
              <a:pathLst>
                <a:path w="3722" h="11750" extrusionOk="0">
                  <a:moveTo>
                    <a:pt x="1928" y="1"/>
                  </a:moveTo>
                  <a:cubicBezTo>
                    <a:pt x="1764" y="1"/>
                    <a:pt x="1599" y="68"/>
                    <a:pt x="1481" y="200"/>
                  </a:cubicBezTo>
                  <a:lnTo>
                    <a:pt x="885" y="883"/>
                  </a:lnTo>
                  <a:cubicBezTo>
                    <a:pt x="317" y="1527"/>
                    <a:pt x="0" y="2364"/>
                    <a:pt x="0" y="3220"/>
                  </a:cubicBezTo>
                  <a:lnTo>
                    <a:pt x="0" y="5585"/>
                  </a:lnTo>
                  <a:lnTo>
                    <a:pt x="260" y="5797"/>
                  </a:lnTo>
                  <a:cubicBezTo>
                    <a:pt x="519" y="6008"/>
                    <a:pt x="548" y="6412"/>
                    <a:pt x="308" y="6662"/>
                  </a:cubicBezTo>
                  <a:lnTo>
                    <a:pt x="0" y="6980"/>
                  </a:lnTo>
                  <a:lnTo>
                    <a:pt x="0" y="8451"/>
                  </a:lnTo>
                  <a:cubicBezTo>
                    <a:pt x="0" y="8932"/>
                    <a:pt x="144" y="9393"/>
                    <a:pt x="423" y="9787"/>
                  </a:cubicBezTo>
                  <a:lnTo>
                    <a:pt x="1827" y="11749"/>
                  </a:lnTo>
                  <a:lnTo>
                    <a:pt x="2289" y="11115"/>
                  </a:lnTo>
                  <a:lnTo>
                    <a:pt x="3279" y="9759"/>
                  </a:lnTo>
                  <a:cubicBezTo>
                    <a:pt x="3558" y="9364"/>
                    <a:pt x="3712" y="8893"/>
                    <a:pt x="3722" y="8403"/>
                  </a:cubicBezTo>
                  <a:lnTo>
                    <a:pt x="3722" y="5306"/>
                  </a:lnTo>
                  <a:lnTo>
                    <a:pt x="3221" y="4903"/>
                  </a:lnTo>
                  <a:cubicBezTo>
                    <a:pt x="2952" y="4681"/>
                    <a:pt x="2933" y="4278"/>
                    <a:pt x="3173" y="4027"/>
                  </a:cubicBezTo>
                  <a:lnTo>
                    <a:pt x="3712" y="3470"/>
                  </a:lnTo>
                  <a:lnTo>
                    <a:pt x="3712" y="3114"/>
                  </a:lnTo>
                  <a:cubicBezTo>
                    <a:pt x="3712" y="2297"/>
                    <a:pt x="3433" y="1508"/>
                    <a:pt x="2923" y="883"/>
                  </a:cubicBezTo>
                  <a:lnTo>
                    <a:pt x="2385" y="220"/>
                  </a:lnTo>
                  <a:cubicBezTo>
                    <a:pt x="2267" y="73"/>
                    <a:pt x="2098" y="1"/>
                    <a:pt x="192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1" name="Google Shape;16221;p73"/>
            <p:cNvSpPr/>
            <p:nvPr/>
          </p:nvSpPr>
          <p:spPr>
            <a:xfrm>
              <a:off x="7672477" y="3346467"/>
              <a:ext cx="73406" cy="284740"/>
            </a:xfrm>
            <a:custGeom>
              <a:avLst/>
              <a:gdLst/>
              <a:ahLst/>
              <a:cxnLst/>
              <a:rect l="l" t="t" r="r" b="b"/>
              <a:pathLst>
                <a:path w="2809" h="10896" extrusionOk="0">
                  <a:moveTo>
                    <a:pt x="1472" y="1"/>
                  </a:moveTo>
                  <a:lnTo>
                    <a:pt x="885" y="664"/>
                  </a:lnTo>
                  <a:cubicBezTo>
                    <a:pt x="308" y="1308"/>
                    <a:pt x="1" y="2145"/>
                    <a:pt x="1" y="3001"/>
                  </a:cubicBezTo>
                  <a:lnTo>
                    <a:pt x="1" y="5366"/>
                  </a:lnTo>
                  <a:lnTo>
                    <a:pt x="260" y="5578"/>
                  </a:lnTo>
                  <a:cubicBezTo>
                    <a:pt x="520" y="5789"/>
                    <a:pt x="549" y="6193"/>
                    <a:pt x="308" y="6443"/>
                  </a:cubicBezTo>
                  <a:lnTo>
                    <a:pt x="1" y="6761"/>
                  </a:lnTo>
                  <a:lnTo>
                    <a:pt x="1" y="8232"/>
                  </a:lnTo>
                  <a:cubicBezTo>
                    <a:pt x="1" y="8713"/>
                    <a:pt x="145" y="9174"/>
                    <a:pt x="424" y="9559"/>
                  </a:cubicBezTo>
                  <a:lnTo>
                    <a:pt x="1376" y="10896"/>
                  </a:lnTo>
                  <a:lnTo>
                    <a:pt x="2366" y="9540"/>
                  </a:lnTo>
                  <a:cubicBezTo>
                    <a:pt x="2645" y="9145"/>
                    <a:pt x="2799" y="8674"/>
                    <a:pt x="2809" y="8184"/>
                  </a:cubicBezTo>
                  <a:lnTo>
                    <a:pt x="2809" y="5087"/>
                  </a:lnTo>
                  <a:lnTo>
                    <a:pt x="2308" y="4684"/>
                  </a:lnTo>
                  <a:cubicBezTo>
                    <a:pt x="2039" y="4462"/>
                    <a:pt x="2020" y="4059"/>
                    <a:pt x="2260" y="3808"/>
                  </a:cubicBezTo>
                  <a:lnTo>
                    <a:pt x="2799" y="3251"/>
                  </a:lnTo>
                  <a:lnTo>
                    <a:pt x="2799" y="2895"/>
                  </a:lnTo>
                  <a:cubicBezTo>
                    <a:pt x="2799" y="2078"/>
                    <a:pt x="2520" y="1289"/>
                    <a:pt x="2010" y="664"/>
                  </a:cubicBezTo>
                  <a:lnTo>
                    <a:pt x="1472" y="1"/>
                  </a:ln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2" name="Google Shape;16222;p73"/>
            <p:cNvSpPr/>
            <p:nvPr/>
          </p:nvSpPr>
          <p:spPr>
            <a:xfrm>
              <a:off x="7656562" y="3376571"/>
              <a:ext cx="80018" cy="324566"/>
            </a:xfrm>
            <a:custGeom>
              <a:avLst/>
              <a:gdLst/>
              <a:ahLst/>
              <a:cxnLst/>
              <a:rect l="l" t="t" r="r" b="b"/>
              <a:pathLst>
                <a:path w="3062" h="12420" extrusionOk="0">
                  <a:moveTo>
                    <a:pt x="1560" y="0"/>
                  </a:moveTo>
                  <a:cubicBezTo>
                    <a:pt x="1451" y="0"/>
                    <a:pt x="1340" y="75"/>
                    <a:pt x="1350" y="224"/>
                  </a:cubicBezTo>
                  <a:lnTo>
                    <a:pt x="1350" y="1560"/>
                  </a:lnTo>
                  <a:lnTo>
                    <a:pt x="860" y="1128"/>
                  </a:lnTo>
                  <a:cubicBezTo>
                    <a:pt x="815" y="1083"/>
                    <a:pt x="765" y="1064"/>
                    <a:pt x="717" y="1064"/>
                  </a:cubicBezTo>
                  <a:cubicBezTo>
                    <a:pt x="551" y="1064"/>
                    <a:pt x="409" y="1293"/>
                    <a:pt x="581" y="1435"/>
                  </a:cubicBezTo>
                  <a:lnTo>
                    <a:pt x="1340" y="2108"/>
                  </a:lnTo>
                  <a:lnTo>
                    <a:pt x="1350" y="2118"/>
                  </a:lnTo>
                  <a:lnTo>
                    <a:pt x="1350" y="6061"/>
                  </a:lnTo>
                  <a:lnTo>
                    <a:pt x="917" y="5666"/>
                  </a:lnTo>
                  <a:cubicBezTo>
                    <a:pt x="871" y="5618"/>
                    <a:pt x="819" y="5598"/>
                    <a:pt x="770" y="5598"/>
                  </a:cubicBezTo>
                  <a:cubicBezTo>
                    <a:pt x="603" y="5598"/>
                    <a:pt x="461" y="5826"/>
                    <a:pt x="638" y="5974"/>
                  </a:cubicBezTo>
                  <a:lnTo>
                    <a:pt x="1350" y="6628"/>
                  </a:lnTo>
                  <a:lnTo>
                    <a:pt x="1350" y="10955"/>
                  </a:lnTo>
                  <a:lnTo>
                    <a:pt x="465" y="10109"/>
                  </a:lnTo>
                  <a:cubicBezTo>
                    <a:pt x="418" y="10057"/>
                    <a:pt x="363" y="10035"/>
                    <a:pt x="311" y="10035"/>
                  </a:cubicBezTo>
                  <a:cubicBezTo>
                    <a:pt x="144" y="10035"/>
                    <a:pt x="1" y="10260"/>
                    <a:pt x="177" y="10407"/>
                  </a:cubicBezTo>
                  <a:lnTo>
                    <a:pt x="1350" y="11542"/>
                  </a:lnTo>
                  <a:lnTo>
                    <a:pt x="1350" y="12224"/>
                  </a:lnTo>
                  <a:cubicBezTo>
                    <a:pt x="1360" y="12354"/>
                    <a:pt x="1458" y="12419"/>
                    <a:pt x="1557" y="12419"/>
                  </a:cubicBezTo>
                  <a:cubicBezTo>
                    <a:pt x="1655" y="12419"/>
                    <a:pt x="1754" y="12354"/>
                    <a:pt x="1764" y="12224"/>
                  </a:cubicBezTo>
                  <a:lnTo>
                    <a:pt x="1764" y="11532"/>
                  </a:lnTo>
                  <a:lnTo>
                    <a:pt x="2975" y="10311"/>
                  </a:lnTo>
                  <a:cubicBezTo>
                    <a:pt x="3062" y="10234"/>
                    <a:pt x="3062" y="10090"/>
                    <a:pt x="2975" y="10013"/>
                  </a:cubicBezTo>
                  <a:cubicBezTo>
                    <a:pt x="2932" y="9969"/>
                    <a:pt x="2877" y="9948"/>
                    <a:pt x="2823" y="9948"/>
                  </a:cubicBezTo>
                  <a:cubicBezTo>
                    <a:pt x="2768" y="9948"/>
                    <a:pt x="2716" y="9969"/>
                    <a:pt x="2677" y="10013"/>
                  </a:cubicBezTo>
                  <a:lnTo>
                    <a:pt x="1764" y="10936"/>
                  </a:lnTo>
                  <a:lnTo>
                    <a:pt x="1764" y="4926"/>
                  </a:lnTo>
                  <a:lnTo>
                    <a:pt x="2706" y="4234"/>
                  </a:lnTo>
                  <a:cubicBezTo>
                    <a:pt x="2859" y="4096"/>
                    <a:pt x="2735" y="3870"/>
                    <a:pt x="2565" y="3870"/>
                  </a:cubicBezTo>
                  <a:cubicBezTo>
                    <a:pt x="2533" y="3870"/>
                    <a:pt x="2499" y="3879"/>
                    <a:pt x="2466" y="3897"/>
                  </a:cubicBezTo>
                  <a:lnTo>
                    <a:pt x="1764" y="4407"/>
                  </a:lnTo>
                  <a:lnTo>
                    <a:pt x="1764" y="224"/>
                  </a:lnTo>
                  <a:cubicBezTo>
                    <a:pt x="1778" y="75"/>
                    <a:pt x="1670" y="0"/>
                    <a:pt x="1560" y="0"/>
                  </a:cubicBezTo>
                  <a:close/>
                </a:path>
              </a:pathLst>
            </a:custGeom>
            <a:solidFill>
              <a:srgbClr val="B9C6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23" name="Google Shape;16223;p73"/>
          <p:cNvGrpSpPr/>
          <p:nvPr/>
        </p:nvGrpSpPr>
        <p:grpSpPr>
          <a:xfrm>
            <a:off x="7164356" y="3790667"/>
            <a:ext cx="385507" cy="382501"/>
            <a:chOff x="7164356" y="3790667"/>
            <a:chExt cx="385507" cy="382501"/>
          </a:xfrm>
        </p:grpSpPr>
        <p:sp>
          <p:nvSpPr>
            <p:cNvPr id="16224" name="Google Shape;16224;p73"/>
            <p:cNvSpPr/>
            <p:nvPr/>
          </p:nvSpPr>
          <p:spPr>
            <a:xfrm>
              <a:off x="7241526" y="3981983"/>
              <a:ext cx="114852" cy="114852"/>
            </a:xfrm>
            <a:custGeom>
              <a:avLst/>
              <a:gdLst/>
              <a:ahLst/>
              <a:cxnLst/>
              <a:rect l="l" t="t" r="r" b="b"/>
              <a:pathLst>
                <a:path w="4395" h="4395" extrusionOk="0">
                  <a:moveTo>
                    <a:pt x="1212" y="0"/>
                  </a:moveTo>
                  <a:lnTo>
                    <a:pt x="0" y="1202"/>
                  </a:lnTo>
                  <a:lnTo>
                    <a:pt x="3183" y="4395"/>
                  </a:lnTo>
                  <a:lnTo>
                    <a:pt x="4395" y="3183"/>
                  </a:lnTo>
                  <a:lnTo>
                    <a:pt x="1212" y="0"/>
                  </a:ln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5" name="Google Shape;16225;p73"/>
            <p:cNvSpPr/>
            <p:nvPr/>
          </p:nvSpPr>
          <p:spPr>
            <a:xfrm>
              <a:off x="7247536" y="3984988"/>
              <a:ext cx="56838" cy="56577"/>
            </a:xfrm>
            <a:custGeom>
              <a:avLst/>
              <a:gdLst/>
              <a:ahLst/>
              <a:cxnLst/>
              <a:rect l="l" t="t" r="r" b="b"/>
              <a:pathLst>
                <a:path w="2175" h="2165" extrusionOk="0">
                  <a:moveTo>
                    <a:pt x="1097" y="1"/>
                  </a:moveTo>
                  <a:lnTo>
                    <a:pt x="1" y="1328"/>
                  </a:lnTo>
                  <a:lnTo>
                    <a:pt x="847" y="2164"/>
                  </a:lnTo>
                  <a:lnTo>
                    <a:pt x="2174" y="1078"/>
                  </a:lnTo>
                  <a:lnTo>
                    <a:pt x="1097"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6" name="Google Shape;16226;p73"/>
            <p:cNvSpPr/>
            <p:nvPr/>
          </p:nvSpPr>
          <p:spPr>
            <a:xfrm>
              <a:off x="7296561" y="4033987"/>
              <a:ext cx="56812" cy="56838"/>
            </a:xfrm>
            <a:custGeom>
              <a:avLst/>
              <a:gdLst/>
              <a:ahLst/>
              <a:cxnLst/>
              <a:rect l="l" t="t" r="r" b="b"/>
              <a:pathLst>
                <a:path w="2174" h="2175" extrusionOk="0">
                  <a:moveTo>
                    <a:pt x="1096" y="1"/>
                  </a:moveTo>
                  <a:lnTo>
                    <a:pt x="0" y="1328"/>
                  </a:lnTo>
                  <a:lnTo>
                    <a:pt x="846" y="2174"/>
                  </a:lnTo>
                  <a:lnTo>
                    <a:pt x="2173" y="1078"/>
                  </a:lnTo>
                  <a:lnTo>
                    <a:pt x="1096" y="1"/>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7" name="Google Shape;16227;p73"/>
            <p:cNvSpPr/>
            <p:nvPr/>
          </p:nvSpPr>
          <p:spPr>
            <a:xfrm>
              <a:off x="7445307" y="3826468"/>
              <a:ext cx="68859" cy="64312"/>
            </a:xfrm>
            <a:custGeom>
              <a:avLst/>
              <a:gdLst/>
              <a:ahLst/>
              <a:cxnLst/>
              <a:rect l="l" t="t" r="r" b="b"/>
              <a:pathLst>
                <a:path w="2635" h="2461" extrusionOk="0">
                  <a:moveTo>
                    <a:pt x="2318" y="1"/>
                  </a:moveTo>
                  <a:cubicBezTo>
                    <a:pt x="2267" y="1"/>
                    <a:pt x="2213" y="20"/>
                    <a:pt x="2164" y="66"/>
                  </a:cubicBezTo>
                  <a:lnTo>
                    <a:pt x="145" y="2086"/>
                  </a:lnTo>
                  <a:cubicBezTo>
                    <a:pt x="1" y="2230"/>
                    <a:pt x="106" y="2461"/>
                    <a:pt x="299" y="2461"/>
                  </a:cubicBezTo>
                  <a:cubicBezTo>
                    <a:pt x="357" y="2461"/>
                    <a:pt x="414" y="2442"/>
                    <a:pt x="453" y="2403"/>
                  </a:cubicBezTo>
                  <a:lnTo>
                    <a:pt x="2472" y="374"/>
                  </a:lnTo>
                  <a:cubicBezTo>
                    <a:pt x="2635" y="219"/>
                    <a:pt x="2490" y="1"/>
                    <a:pt x="2318"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8" name="Google Shape;16228;p73"/>
            <p:cNvSpPr/>
            <p:nvPr/>
          </p:nvSpPr>
          <p:spPr>
            <a:xfrm>
              <a:off x="7423957" y="3793097"/>
              <a:ext cx="33789" cy="83363"/>
            </a:xfrm>
            <a:custGeom>
              <a:avLst/>
              <a:gdLst/>
              <a:ahLst/>
              <a:cxnLst/>
              <a:rect l="l" t="t" r="r" b="b"/>
              <a:pathLst>
                <a:path w="1293" h="3190" extrusionOk="0">
                  <a:moveTo>
                    <a:pt x="1029" y="1"/>
                  </a:moveTo>
                  <a:cubicBezTo>
                    <a:pt x="941" y="1"/>
                    <a:pt x="852" y="49"/>
                    <a:pt x="818" y="161"/>
                  </a:cubicBezTo>
                  <a:lnTo>
                    <a:pt x="39" y="2911"/>
                  </a:lnTo>
                  <a:cubicBezTo>
                    <a:pt x="0" y="3046"/>
                    <a:pt x="106" y="3190"/>
                    <a:pt x="250" y="3190"/>
                  </a:cubicBezTo>
                  <a:cubicBezTo>
                    <a:pt x="347" y="3190"/>
                    <a:pt x="433" y="3122"/>
                    <a:pt x="462" y="3026"/>
                  </a:cubicBezTo>
                  <a:lnTo>
                    <a:pt x="1241" y="276"/>
                  </a:lnTo>
                  <a:cubicBezTo>
                    <a:pt x="1293" y="109"/>
                    <a:pt x="1161" y="1"/>
                    <a:pt x="102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9" name="Google Shape;16229;p73"/>
            <p:cNvSpPr/>
            <p:nvPr/>
          </p:nvSpPr>
          <p:spPr>
            <a:xfrm>
              <a:off x="7378852" y="3790667"/>
              <a:ext cx="35331" cy="82788"/>
            </a:xfrm>
            <a:custGeom>
              <a:avLst/>
              <a:gdLst/>
              <a:ahLst/>
              <a:cxnLst/>
              <a:rect l="l" t="t" r="r" b="b"/>
              <a:pathLst>
                <a:path w="1352" h="3168" extrusionOk="0">
                  <a:moveTo>
                    <a:pt x="263" y="1"/>
                  </a:moveTo>
                  <a:cubicBezTo>
                    <a:pt x="132" y="1"/>
                    <a:pt x="1" y="113"/>
                    <a:pt x="53" y="283"/>
                  </a:cubicBezTo>
                  <a:lnTo>
                    <a:pt x="890" y="3013"/>
                  </a:lnTo>
                  <a:cubicBezTo>
                    <a:pt x="919" y="3110"/>
                    <a:pt x="1005" y="3167"/>
                    <a:pt x="1101" y="3167"/>
                  </a:cubicBezTo>
                  <a:cubicBezTo>
                    <a:pt x="1246" y="3167"/>
                    <a:pt x="1351" y="3023"/>
                    <a:pt x="1313" y="2888"/>
                  </a:cubicBezTo>
                  <a:lnTo>
                    <a:pt x="467" y="158"/>
                  </a:lnTo>
                  <a:cubicBezTo>
                    <a:pt x="433" y="48"/>
                    <a:pt x="348" y="1"/>
                    <a:pt x="263"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0" name="Google Shape;16230;p73"/>
            <p:cNvSpPr/>
            <p:nvPr/>
          </p:nvSpPr>
          <p:spPr>
            <a:xfrm>
              <a:off x="7459392" y="3881477"/>
              <a:ext cx="88354" cy="32169"/>
            </a:xfrm>
            <a:custGeom>
              <a:avLst/>
              <a:gdLst/>
              <a:ahLst/>
              <a:cxnLst/>
              <a:rect l="l" t="t" r="r" b="b"/>
              <a:pathLst>
                <a:path w="3381" h="1231" extrusionOk="0">
                  <a:moveTo>
                    <a:pt x="3066" y="0"/>
                  </a:moveTo>
                  <a:cubicBezTo>
                    <a:pt x="3046" y="0"/>
                    <a:pt x="3023" y="3"/>
                    <a:pt x="3000" y="10"/>
                  </a:cubicBezTo>
                  <a:lnTo>
                    <a:pt x="250" y="798"/>
                  </a:lnTo>
                  <a:cubicBezTo>
                    <a:pt x="0" y="866"/>
                    <a:pt x="48" y="1231"/>
                    <a:pt x="308" y="1231"/>
                  </a:cubicBezTo>
                  <a:cubicBezTo>
                    <a:pt x="337" y="1231"/>
                    <a:pt x="356" y="1221"/>
                    <a:pt x="375" y="1221"/>
                  </a:cubicBezTo>
                  <a:lnTo>
                    <a:pt x="3116" y="433"/>
                  </a:lnTo>
                  <a:cubicBezTo>
                    <a:pt x="3380" y="362"/>
                    <a:pt x="3297" y="0"/>
                    <a:pt x="3066"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1" name="Google Shape;16231;p73"/>
            <p:cNvSpPr/>
            <p:nvPr/>
          </p:nvSpPr>
          <p:spPr>
            <a:xfrm>
              <a:off x="7462084" y="3924883"/>
              <a:ext cx="87779" cy="33502"/>
            </a:xfrm>
            <a:custGeom>
              <a:avLst/>
              <a:gdLst/>
              <a:ahLst/>
              <a:cxnLst/>
              <a:rect l="l" t="t" r="r" b="b"/>
              <a:pathLst>
                <a:path w="3359" h="1282" extrusionOk="0">
                  <a:moveTo>
                    <a:pt x="313" y="0"/>
                  </a:moveTo>
                  <a:cubicBezTo>
                    <a:pt x="87" y="0"/>
                    <a:pt x="0" y="347"/>
                    <a:pt x="253" y="426"/>
                  </a:cubicBezTo>
                  <a:lnTo>
                    <a:pt x="2994" y="1272"/>
                  </a:lnTo>
                  <a:cubicBezTo>
                    <a:pt x="3013" y="1272"/>
                    <a:pt x="3032" y="1282"/>
                    <a:pt x="3051" y="1282"/>
                  </a:cubicBezTo>
                  <a:cubicBezTo>
                    <a:pt x="3311" y="1282"/>
                    <a:pt x="3359" y="916"/>
                    <a:pt x="3119" y="849"/>
                  </a:cubicBezTo>
                  <a:lnTo>
                    <a:pt x="388" y="12"/>
                  </a:lnTo>
                  <a:cubicBezTo>
                    <a:pt x="361" y="4"/>
                    <a:pt x="337" y="0"/>
                    <a:pt x="31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2" name="Google Shape;16232;p73"/>
            <p:cNvSpPr/>
            <p:nvPr/>
          </p:nvSpPr>
          <p:spPr>
            <a:xfrm>
              <a:off x="7325202" y="3850406"/>
              <a:ext cx="74399" cy="66167"/>
            </a:xfrm>
            <a:custGeom>
              <a:avLst/>
              <a:gdLst/>
              <a:ahLst/>
              <a:cxnLst/>
              <a:rect l="l" t="t" r="r" b="b"/>
              <a:pathLst>
                <a:path w="2847" h="2532" extrusionOk="0">
                  <a:moveTo>
                    <a:pt x="1139" y="1"/>
                  </a:moveTo>
                  <a:cubicBezTo>
                    <a:pt x="869" y="1"/>
                    <a:pt x="618" y="91"/>
                    <a:pt x="433" y="276"/>
                  </a:cubicBezTo>
                  <a:cubicBezTo>
                    <a:pt x="0" y="708"/>
                    <a:pt x="87" y="1506"/>
                    <a:pt x="635" y="2055"/>
                  </a:cubicBezTo>
                  <a:cubicBezTo>
                    <a:pt x="949" y="2369"/>
                    <a:pt x="1345" y="2531"/>
                    <a:pt x="1708" y="2531"/>
                  </a:cubicBezTo>
                  <a:cubicBezTo>
                    <a:pt x="1978" y="2531"/>
                    <a:pt x="2229" y="2441"/>
                    <a:pt x="2414" y="2256"/>
                  </a:cubicBezTo>
                  <a:cubicBezTo>
                    <a:pt x="2847" y="1824"/>
                    <a:pt x="2760" y="1026"/>
                    <a:pt x="2212" y="477"/>
                  </a:cubicBezTo>
                  <a:cubicBezTo>
                    <a:pt x="1898" y="163"/>
                    <a:pt x="1501" y="1"/>
                    <a:pt x="113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3" name="Google Shape;16233;p73"/>
            <p:cNvSpPr/>
            <p:nvPr/>
          </p:nvSpPr>
          <p:spPr>
            <a:xfrm>
              <a:off x="7309627" y="3852392"/>
              <a:ext cx="84460" cy="83885"/>
            </a:xfrm>
            <a:custGeom>
              <a:avLst/>
              <a:gdLst/>
              <a:ahLst/>
              <a:cxnLst/>
              <a:rect l="l" t="t" r="r" b="b"/>
              <a:pathLst>
                <a:path w="3232" h="3210" extrusionOk="0">
                  <a:moveTo>
                    <a:pt x="958" y="0"/>
                  </a:moveTo>
                  <a:cubicBezTo>
                    <a:pt x="899" y="0"/>
                    <a:pt x="841" y="22"/>
                    <a:pt x="798" y="65"/>
                  </a:cubicBezTo>
                  <a:lnTo>
                    <a:pt x="0" y="863"/>
                  </a:lnTo>
                  <a:lnTo>
                    <a:pt x="2346" y="3209"/>
                  </a:lnTo>
                  <a:lnTo>
                    <a:pt x="3145" y="2421"/>
                  </a:lnTo>
                  <a:cubicBezTo>
                    <a:pt x="3231" y="2325"/>
                    <a:pt x="3231" y="2180"/>
                    <a:pt x="3145" y="2084"/>
                  </a:cubicBezTo>
                  <a:lnTo>
                    <a:pt x="1125" y="65"/>
                  </a:lnTo>
                  <a:cubicBezTo>
                    <a:pt x="1077" y="22"/>
                    <a:pt x="1017"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4" name="Google Shape;16234;p73"/>
            <p:cNvSpPr/>
            <p:nvPr/>
          </p:nvSpPr>
          <p:spPr>
            <a:xfrm>
              <a:off x="7309627" y="3859604"/>
              <a:ext cx="76647" cy="76673"/>
            </a:xfrm>
            <a:custGeom>
              <a:avLst/>
              <a:gdLst/>
              <a:ahLst/>
              <a:cxnLst/>
              <a:rect l="l" t="t" r="r" b="b"/>
              <a:pathLst>
                <a:path w="2933" h="2934" extrusionOk="0">
                  <a:moveTo>
                    <a:pt x="577" y="0"/>
                  </a:moveTo>
                  <a:lnTo>
                    <a:pt x="0" y="587"/>
                  </a:lnTo>
                  <a:lnTo>
                    <a:pt x="2346" y="2933"/>
                  </a:lnTo>
                  <a:lnTo>
                    <a:pt x="2933" y="2347"/>
                  </a:lnTo>
                  <a:lnTo>
                    <a:pt x="577"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5" name="Google Shape;16235;p73"/>
            <p:cNvSpPr/>
            <p:nvPr/>
          </p:nvSpPr>
          <p:spPr>
            <a:xfrm>
              <a:off x="7187980" y="3869927"/>
              <a:ext cx="188755" cy="187971"/>
            </a:xfrm>
            <a:custGeom>
              <a:avLst/>
              <a:gdLst/>
              <a:ahLst/>
              <a:cxnLst/>
              <a:rect l="l" t="t" r="r" b="b"/>
              <a:pathLst>
                <a:path w="7223" h="7193" extrusionOk="0">
                  <a:moveTo>
                    <a:pt x="4814" y="1"/>
                  </a:moveTo>
                  <a:cubicBezTo>
                    <a:pt x="4748" y="1"/>
                    <a:pt x="4682" y="30"/>
                    <a:pt x="4636" y="86"/>
                  </a:cubicBezTo>
                  <a:lnTo>
                    <a:pt x="1" y="5702"/>
                  </a:lnTo>
                  <a:lnTo>
                    <a:pt x="1491" y="7193"/>
                  </a:lnTo>
                  <a:lnTo>
                    <a:pt x="7117" y="2567"/>
                  </a:lnTo>
                  <a:cubicBezTo>
                    <a:pt x="7223" y="2481"/>
                    <a:pt x="7223" y="2317"/>
                    <a:pt x="7126" y="2221"/>
                  </a:cubicBezTo>
                  <a:lnTo>
                    <a:pt x="4972" y="67"/>
                  </a:lnTo>
                  <a:cubicBezTo>
                    <a:pt x="4928" y="22"/>
                    <a:pt x="4871" y="1"/>
                    <a:pt x="4814"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6" name="Google Shape;16236;p73"/>
            <p:cNvSpPr/>
            <p:nvPr/>
          </p:nvSpPr>
          <p:spPr>
            <a:xfrm>
              <a:off x="7187980" y="3922924"/>
              <a:ext cx="188755" cy="134974"/>
            </a:xfrm>
            <a:custGeom>
              <a:avLst/>
              <a:gdLst/>
              <a:ahLst/>
              <a:cxnLst/>
              <a:rect l="l" t="t" r="r" b="b"/>
              <a:pathLst>
                <a:path w="7223" h="5165" extrusionOk="0">
                  <a:moveTo>
                    <a:pt x="6934" y="1"/>
                  </a:moveTo>
                  <a:lnTo>
                    <a:pt x="1809" y="4232"/>
                  </a:lnTo>
                  <a:lnTo>
                    <a:pt x="559" y="2991"/>
                  </a:lnTo>
                  <a:lnTo>
                    <a:pt x="1" y="3674"/>
                  </a:lnTo>
                  <a:lnTo>
                    <a:pt x="1491" y="5165"/>
                  </a:lnTo>
                  <a:lnTo>
                    <a:pt x="7107" y="539"/>
                  </a:lnTo>
                  <a:cubicBezTo>
                    <a:pt x="7213" y="453"/>
                    <a:pt x="7223" y="289"/>
                    <a:pt x="7126" y="193"/>
                  </a:cubicBezTo>
                  <a:lnTo>
                    <a:pt x="6934" y="1"/>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7" name="Google Shape;16237;p73"/>
            <p:cNvSpPr/>
            <p:nvPr/>
          </p:nvSpPr>
          <p:spPr>
            <a:xfrm>
              <a:off x="7164356" y="4005215"/>
              <a:ext cx="76934" cy="75680"/>
            </a:xfrm>
            <a:custGeom>
              <a:avLst/>
              <a:gdLst/>
              <a:ahLst/>
              <a:cxnLst/>
              <a:rect l="l" t="t" r="r" b="b"/>
              <a:pathLst>
                <a:path w="2944" h="2896" extrusionOk="0">
                  <a:moveTo>
                    <a:pt x="890" y="1"/>
                  </a:moveTo>
                  <a:cubicBezTo>
                    <a:pt x="830" y="1"/>
                    <a:pt x="770" y="25"/>
                    <a:pt x="722" y="73"/>
                  </a:cubicBezTo>
                  <a:lnTo>
                    <a:pt x="97" y="698"/>
                  </a:lnTo>
                  <a:cubicBezTo>
                    <a:pt x="1" y="794"/>
                    <a:pt x="1" y="939"/>
                    <a:pt x="97" y="1035"/>
                  </a:cubicBezTo>
                  <a:lnTo>
                    <a:pt x="1886" y="2823"/>
                  </a:lnTo>
                  <a:cubicBezTo>
                    <a:pt x="1934" y="2871"/>
                    <a:pt x="1994" y="2895"/>
                    <a:pt x="2054" y="2895"/>
                  </a:cubicBezTo>
                  <a:cubicBezTo>
                    <a:pt x="2114" y="2895"/>
                    <a:pt x="2174" y="2871"/>
                    <a:pt x="2222" y="2823"/>
                  </a:cubicBezTo>
                  <a:lnTo>
                    <a:pt x="2847" y="2198"/>
                  </a:lnTo>
                  <a:cubicBezTo>
                    <a:pt x="2944" y="2102"/>
                    <a:pt x="2944" y="1958"/>
                    <a:pt x="2847" y="1862"/>
                  </a:cubicBezTo>
                  <a:lnTo>
                    <a:pt x="1059" y="73"/>
                  </a:lnTo>
                  <a:cubicBezTo>
                    <a:pt x="1011" y="25"/>
                    <a:pt x="951" y="1"/>
                    <a:pt x="890"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8" name="Google Shape;16238;p73"/>
            <p:cNvSpPr/>
            <p:nvPr/>
          </p:nvSpPr>
          <p:spPr>
            <a:xfrm>
              <a:off x="7164356" y="4015406"/>
              <a:ext cx="66115" cy="65488"/>
            </a:xfrm>
            <a:custGeom>
              <a:avLst/>
              <a:gdLst/>
              <a:ahLst/>
              <a:cxnLst/>
              <a:rect l="l" t="t" r="r" b="b"/>
              <a:pathLst>
                <a:path w="2530" h="2506" extrusionOk="0">
                  <a:moveTo>
                    <a:pt x="405" y="0"/>
                  </a:moveTo>
                  <a:lnTo>
                    <a:pt x="97" y="308"/>
                  </a:lnTo>
                  <a:cubicBezTo>
                    <a:pt x="1" y="404"/>
                    <a:pt x="1" y="549"/>
                    <a:pt x="97" y="645"/>
                  </a:cubicBezTo>
                  <a:lnTo>
                    <a:pt x="1886" y="2433"/>
                  </a:lnTo>
                  <a:cubicBezTo>
                    <a:pt x="1929" y="2481"/>
                    <a:pt x="1989" y="2505"/>
                    <a:pt x="2049" y="2505"/>
                  </a:cubicBezTo>
                  <a:cubicBezTo>
                    <a:pt x="2109" y="2505"/>
                    <a:pt x="2169" y="2481"/>
                    <a:pt x="2213" y="243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9" name="Google Shape;16239;p73"/>
            <p:cNvSpPr/>
            <p:nvPr/>
          </p:nvSpPr>
          <p:spPr>
            <a:xfrm>
              <a:off x="7217379" y="3915580"/>
              <a:ext cx="86211" cy="94835"/>
            </a:xfrm>
            <a:custGeom>
              <a:avLst/>
              <a:gdLst/>
              <a:ahLst/>
              <a:cxnLst/>
              <a:rect l="l" t="t" r="r" b="b"/>
              <a:pathLst>
                <a:path w="3299" h="3629" extrusionOk="0">
                  <a:moveTo>
                    <a:pt x="2981" y="0"/>
                  </a:moveTo>
                  <a:cubicBezTo>
                    <a:pt x="2925" y="0"/>
                    <a:pt x="2867" y="24"/>
                    <a:pt x="2818" y="80"/>
                  </a:cubicBezTo>
                  <a:lnTo>
                    <a:pt x="126" y="3263"/>
                  </a:lnTo>
                  <a:cubicBezTo>
                    <a:pt x="1" y="3407"/>
                    <a:pt x="107" y="3628"/>
                    <a:pt x="289" y="3628"/>
                  </a:cubicBezTo>
                  <a:cubicBezTo>
                    <a:pt x="357" y="3628"/>
                    <a:pt x="414" y="3599"/>
                    <a:pt x="463" y="3551"/>
                  </a:cubicBezTo>
                  <a:lnTo>
                    <a:pt x="3155" y="368"/>
                  </a:lnTo>
                  <a:cubicBezTo>
                    <a:pt x="3299" y="203"/>
                    <a:pt x="3147" y="0"/>
                    <a:pt x="2981" y="0"/>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0" name="Google Shape;16240;p73"/>
            <p:cNvSpPr/>
            <p:nvPr/>
          </p:nvSpPr>
          <p:spPr>
            <a:xfrm>
              <a:off x="7417424" y="3942732"/>
              <a:ext cx="74661" cy="66220"/>
            </a:xfrm>
            <a:custGeom>
              <a:avLst/>
              <a:gdLst/>
              <a:ahLst/>
              <a:cxnLst/>
              <a:rect l="l" t="t" r="r" b="b"/>
              <a:pathLst>
                <a:path w="2857" h="2534" extrusionOk="0">
                  <a:moveTo>
                    <a:pt x="1130" y="1"/>
                  </a:moveTo>
                  <a:cubicBezTo>
                    <a:pt x="863" y="1"/>
                    <a:pt x="616" y="89"/>
                    <a:pt x="433" y="272"/>
                  </a:cubicBezTo>
                  <a:cubicBezTo>
                    <a:pt x="0" y="714"/>
                    <a:pt x="97" y="1502"/>
                    <a:pt x="645" y="2051"/>
                  </a:cubicBezTo>
                  <a:cubicBezTo>
                    <a:pt x="961" y="2367"/>
                    <a:pt x="1358" y="2533"/>
                    <a:pt x="1723" y="2533"/>
                  </a:cubicBezTo>
                  <a:cubicBezTo>
                    <a:pt x="1989" y="2533"/>
                    <a:pt x="2237" y="2445"/>
                    <a:pt x="2424" y="2262"/>
                  </a:cubicBezTo>
                  <a:cubicBezTo>
                    <a:pt x="2856" y="1820"/>
                    <a:pt x="2760" y="1031"/>
                    <a:pt x="2212" y="483"/>
                  </a:cubicBezTo>
                  <a:cubicBezTo>
                    <a:pt x="1895" y="166"/>
                    <a:pt x="1495" y="1"/>
                    <a:pt x="1130"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1" name="Google Shape;16241;p73"/>
            <p:cNvSpPr/>
            <p:nvPr/>
          </p:nvSpPr>
          <p:spPr>
            <a:xfrm>
              <a:off x="7402084" y="3944666"/>
              <a:ext cx="84460" cy="84094"/>
            </a:xfrm>
            <a:custGeom>
              <a:avLst/>
              <a:gdLst/>
              <a:ahLst/>
              <a:cxnLst/>
              <a:rect l="l" t="t" r="r" b="b"/>
              <a:pathLst>
                <a:path w="3232" h="3218" extrusionOk="0">
                  <a:moveTo>
                    <a:pt x="958" y="0"/>
                  </a:moveTo>
                  <a:cubicBezTo>
                    <a:pt x="897" y="0"/>
                    <a:pt x="837" y="25"/>
                    <a:pt x="789" y="73"/>
                  </a:cubicBezTo>
                  <a:lnTo>
                    <a:pt x="1" y="861"/>
                  </a:lnTo>
                  <a:lnTo>
                    <a:pt x="2347" y="3217"/>
                  </a:lnTo>
                  <a:lnTo>
                    <a:pt x="3136" y="2419"/>
                  </a:lnTo>
                  <a:cubicBezTo>
                    <a:pt x="3232" y="2332"/>
                    <a:pt x="3232" y="2179"/>
                    <a:pt x="3145" y="2092"/>
                  </a:cubicBezTo>
                  <a:lnTo>
                    <a:pt x="1126" y="73"/>
                  </a:lnTo>
                  <a:cubicBezTo>
                    <a:pt x="1078" y="25"/>
                    <a:pt x="1018" y="0"/>
                    <a:pt x="958" y="0"/>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2" name="Google Shape;16242;p73"/>
            <p:cNvSpPr/>
            <p:nvPr/>
          </p:nvSpPr>
          <p:spPr>
            <a:xfrm>
              <a:off x="7402084" y="3952087"/>
              <a:ext cx="76438" cy="76673"/>
            </a:xfrm>
            <a:custGeom>
              <a:avLst/>
              <a:gdLst/>
              <a:ahLst/>
              <a:cxnLst/>
              <a:rect l="l" t="t" r="r" b="b"/>
              <a:pathLst>
                <a:path w="2925" h="2934" extrusionOk="0">
                  <a:moveTo>
                    <a:pt x="578" y="0"/>
                  </a:moveTo>
                  <a:lnTo>
                    <a:pt x="1" y="577"/>
                  </a:lnTo>
                  <a:lnTo>
                    <a:pt x="2347" y="2933"/>
                  </a:lnTo>
                  <a:lnTo>
                    <a:pt x="2924" y="2346"/>
                  </a:lnTo>
                  <a:lnTo>
                    <a:pt x="578"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3" name="Google Shape;16243;p73"/>
            <p:cNvSpPr/>
            <p:nvPr/>
          </p:nvSpPr>
          <p:spPr>
            <a:xfrm>
              <a:off x="7280202" y="3962279"/>
              <a:ext cx="189016" cy="188102"/>
            </a:xfrm>
            <a:custGeom>
              <a:avLst/>
              <a:gdLst/>
              <a:ahLst/>
              <a:cxnLst/>
              <a:rect l="l" t="t" r="r" b="b"/>
              <a:pathLst>
                <a:path w="7233" h="7198" extrusionOk="0">
                  <a:moveTo>
                    <a:pt x="4806" y="1"/>
                  </a:moveTo>
                  <a:cubicBezTo>
                    <a:pt x="4742" y="1"/>
                    <a:pt x="4680" y="27"/>
                    <a:pt x="4636" y="81"/>
                  </a:cubicBezTo>
                  <a:lnTo>
                    <a:pt x="1" y="5707"/>
                  </a:lnTo>
                  <a:lnTo>
                    <a:pt x="1501" y="7197"/>
                  </a:lnTo>
                  <a:lnTo>
                    <a:pt x="7117" y="2562"/>
                  </a:lnTo>
                  <a:cubicBezTo>
                    <a:pt x="7223" y="2476"/>
                    <a:pt x="7232" y="2322"/>
                    <a:pt x="7136" y="2226"/>
                  </a:cubicBezTo>
                  <a:lnTo>
                    <a:pt x="4982" y="72"/>
                  </a:lnTo>
                  <a:cubicBezTo>
                    <a:pt x="4930" y="25"/>
                    <a:pt x="4867" y="1"/>
                    <a:pt x="4806" y="1"/>
                  </a:cubicBezTo>
                  <a:close/>
                </a:path>
              </a:pathLst>
            </a:custGeom>
            <a:solidFill>
              <a:srgbClr val="A9BA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4" name="Google Shape;16244;p73"/>
            <p:cNvSpPr/>
            <p:nvPr/>
          </p:nvSpPr>
          <p:spPr>
            <a:xfrm>
              <a:off x="7280202" y="4015406"/>
              <a:ext cx="188755" cy="134974"/>
            </a:xfrm>
            <a:custGeom>
              <a:avLst/>
              <a:gdLst/>
              <a:ahLst/>
              <a:cxnLst/>
              <a:rect l="l" t="t" r="r" b="b"/>
              <a:pathLst>
                <a:path w="7223" h="5165" extrusionOk="0">
                  <a:moveTo>
                    <a:pt x="6944" y="0"/>
                  </a:moveTo>
                  <a:lnTo>
                    <a:pt x="1809" y="4231"/>
                  </a:lnTo>
                  <a:lnTo>
                    <a:pt x="568" y="2991"/>
                  </a:lnTo>
                  <a:lnTo>
                    <a:pt x="1" y="3674"/>
                  </a:lnTo>
                  <a:lnTo>
                    <a:pt x="1501" y="5164"/>
                  </a:lnTo>
                  <a:lnTo>
                    <a:pt x="7117" y="529"/>
                  </a:lnTo>
                  <a:cubicBezTo>
                    <a:pt x="7223" y="443"/>
                    <a:pt x="7223" y="289"/>
                    <a:pt x="7126" y="193"/>
                  </a:cubicBezTo>
                  <a:lnTo>
                    <a:pt x="6944" y="0"/>
                  </a:ln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5" name="Google Shape;16245;p73"/>
            <p:cNvSpPr/>
            <p:nvPr/>
          </p:nvSpPr>
          <p:spPr>
            <a:xfrm>
              <a:off x="7256839" y="4097698"/>
              <a:ext cx="76673" cy="75471"/>
            </a:xfrm>
            <a:custGeom>
              <a:avLst/>
              <a:gdLst/>
              <a:ahLst/>
              <a:cxnLst/>
              <a:rect l="l" t="t" r="r" b="b"/>
              <a:pathLst>
                <a:path w="2934" h="2888" extrusionOk="0">
                  <a:moveTo>
                    <a:pt x="885" y="1"/>
                  </a:moveTo>
                  <a:cubicBezTo>
                    <a:pt x="825" y="1"/>
                    <a:pt x="765" y="25"/>
                    <a:pt x="722" y="73"/>
                  </a:cubicBezTo>
                  <a:lnTo>
                    <a:pt x="87" y="698"/>
                  </a:lnTo>
                  <a:cubicBezTo>
                    <a:pt x="1" y="784"/>
                    <a:pt x="1" y="938"/>
                    <a:pt x="87" y="1025"/>
                  </a:cubicBezTo>
                  <a:lnTo>
                    <a:pt x="1885" y="2823"/>
                  </a:lnTo>
                  <a:cubicBezTo>
                    <a:pt x="1929" y="2866"/>
                    <a:pt x="1989" y="2888"/>
                    <a:pt x="2049" y="2888"/>
                  </a:cubicBezTo>
                  <a:cubicBezTo>
                    <a:pt x="2109" y="2888"/>
                    <a:pt x="2169" y="2866"/>
                    <a:pt x="2212" y="2823"/>
                  </a:cubicBezTo>
                  <a:lnTo>
                    <a:pt x="2847" y="2188"/>
                  </a:lnTo>
                  <a:cubicBezTo>
                    <a:pt x="2934" y="2102"/>
                    <a:pt x="2934" y="1948"/>
                    <a:pt x="2847" y="1861"/>
                  </a:cubicBezTo>
                  <a:lnTo>
                    <a:pt x="1049" y="73"/>
                  </a:lnTo>
                  <a:cubicBezTo>
                    <a:pt x="1006" y="25"/>
                    <a:pt x="945" y="1"/>
                    <a:pt x="885" y="1"/>
                  </a:cubicBezTo>
                  <a:close/>
                </a:path>
              </a:pathLst>
            </a:custGeom>
            <a:solidFill>
              <a:srgbClr val="AABB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6" name="Google Shape;16246;p73"/>
            <p:cNvSpPr/>
            <p:nvPr/>
          </p:nvSpPr>
          <p:spPr>
            <a:xfrm>
              <a:off x="7256839" y="4107628"/>
              <a:ext cx="66115" cy="65540"/>
            </a:xfrm>
            <a:custGeom>
              <a:avLst/>
              <a:gdLst/>
              <a:ahLst/>
              <a:cxnLst/>
              <a:rect l="l" t="t" r="r" b="b"/>
              <a:pathLst>
                <a:path w="2530" h="2508" extrusionOk="0">
                  <a:moveTo>
                    <a:pt x="405" y="0"/>
                  </a:moveTo>
                  <a:lnTo>
                    <a:pt x="97" y="318"/>
                  </a:lnTo>
                  <a:cubicBezTo>
                    <a:pt x="1" y="404"/>
                    <a:pt x="1" y="558"/>
                    <a:pt x="97" y="645"/>
                  </a:cubicBezTo>
                  <a:lnTo>
                    <a:pt x="1885" y="2443"/>
                  </a:lnTo>
                  <a:cubicBezTo>
                    <a:pt x="1929" y="2486"/>
                    <a:pt x="1989" y="2508"/>
                    <a:pt x="2049" y="2508"/>
                  </a:cubicBezTo>
                  <a:cubicBezTo>
                    <a:pt x="2109" y="2508"/>
                    <a:pt x="2169" y="2486"/>
                    <a:pt x="2212" y="2443"/>
                  </a:cubicBezTo>
                  <a:lnTo>
                    <a:pt x="2530" y="2126"/>
                  </a:lnTo>
                  <a:lnTo>
                    <a:pt x="405" y="0"/>
                  </a:lnTo>
                  <a:close/>
                </a:path>
              </a:pathLst>
            </a:custGeom>
            <a:solidFill>
              <a:srgbClr val="7E8D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7" name="Google Shape;16247;p73"/>
            <p:cNvSpPr/>
            <p:nvPr/>
          </p:nvSpPr>
          <p:spPr>
            <a:xfrm>
              <a:off x="7309862" y="4008011"/>
              <a:ext cx="86002" cy="94626"/>
            </a:xfrm>
            <a:custGeom>
              <a:avLst/>
              <a:gdLst/>
              <a:ahLst/>
              <a:cxnLst/>
              <a:rect l="l" t="t" r="r" b="b"/>
              <a:pathLst>
                <a:path w="3291" h="3621" extrusionOk="0">
                  <a:moveTo>
                    <a:pt x="2979" y="1"/>
                  </a:moveTo>
                  <a:cubicBezTo>
                    <a:pt x="2923" y="1"/>
                    <a:pt x="2865" y="24"/>
                    <a:pt x="2818" y="81"/>
                  </a:cubicBezTo>
                  <a:lnTo>
                    <a:pt x="126" y="3264"/>
                  </a:lnTo>
                  <a:cubicBezTo>
                    <a:pt x="1" y="3409"/>
                    <a:pt x="106" y="3620"/>
                    <a:pt x="289" y="3620"/>
                  </a:cubicBezTo>
                  <a:cubicBezTo>
                    <a:pt x="356" y="3620"/>
                    <a:pt x="414" y="3591"/>
                    <a:pt x="453" y="3543"/>
                  </a:cubicBezTo>
                  <a:lnTo>
                    <a:pt x="3155" y="360"/>
                  </a:lnTo>
                  <a:cubicBezTo>
                    <a:pt x="3290" y="196"/>
                    <a:pt x="3140" y="1"/>
                    <a:pt x="297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8" name="Google Shape;16248;p73"/>
          <p:cNvGrpSpPr/>
          <p:nvPr/>
        </p:nvGrpSpPr>
        <p:grpSpPr>
          <a:xfrm>
            <a:off x="6670400" y="3826468"/>
            <a:ext cx="387911" cy="310846"/>
            <a:chOff x="6670400" y="3826468"/>
            <a:chExt cx="387911" cy="310846"/>
          </a:xfrm>
        </p:grpSpPr>
        <p:sp>
          <p:nvSpPr>
            <p:cNvPr id="16249" name="Google Shape;16249;p73"/>
            <p:cNvSpPr/>
            <p:nvPr/>
          </p:nvSpPr>
          <p:spPr>
            <a:xfrm>
              <a:off x="6732648" y="3971687"/>
              <a:ext cx="263625" cy="165628"/>
            </a:xfrm>
            <a:custGeom>
              <a:avLst/>
              <a:gdLst/>
              <a:ahLst/>
              <a:cxnLst/>
              <a:rect l="l" t="t" r="r" b="b"/>
              <a:pathLst>
                <a:path w="10088" h="6338" extrusionOk="0">
                  <a:moveTo>
                    <a:pt x="1" y="0"/>
                  </a:moveTo>
                  <a:lnTo>
                    <a:pt x="1" y="4856"/>
                  </a:lnTo>
                  <a:cubicBezTo>
                    <a:pt x="1" y="5202"/>
                    <a:pt x="414" y="5520"/>
                    <a:pt x="1097" y="5779"/>
                  </a:cubicBezTo>
                  <a:cubicBezTo>
                    <a:pt x="1232" y="5828"/>
                    <a:pt x="1366" y="5866"/>
                    <a:pt x="1520" y="5914"/>
                  </a:cubicBezTo>
                  <a:cubicBezTo>
                    <a:pt x="1655" y="5953"/>
                    <a:pt x="1799" y="5991"/>
                    <a:pt x="1943" y="6020"/>
                  </a:cubicBezTo>
                  <a:cubicBezTo>
                    <a:pt x="2039" y="6049"/>
                    <a:pt x="2145" y="6068"/>
                    <a:pt x="2260" y="6087"/>
                  </a:cubicBezTo>
                  <a:cubicBezTo>
                    <a:pt x="2914" y="6212"/>
                    <a:pt x="3578" y="6289"/>
                    <a:pt x="4251" y="6318"/>
                  </a:cubicBezTo>
                  <a:cubicBezTo>
                    <a:pt x="4443" y="6328"/>
                    <a:pt x="4636" y="6337"/>
                    <a:pt x="4828" y="6337"/>
                  </a:cubicBezTo>
                  <a:lnTo>
                    <a:pt x="5261" y="6337"/>
                  </a:lnTo>
                  <a:cubicBezTo>
                    <a:pt x="6232" y="6328"/>
                    <a:pt x="7193" y="6222"/>
                    <a:pt x="8145" y="6020"/>
                  </a:cubicBezTo>
                  <a:cubicBezTo>
                    <a:pt x="8290" y="5991"/>
                    <a:pt x="8434" y="5953"/>
                    <a:pt x="8569" y="5914"/>
                  </a:cubicBezTo>
                  <a:cubicBezTo>
                    <a:pt x="9511" y="5645"/>
                    <a:pt x="10088" y="5270"/>
                    <a:pt x="10088" y="4847"/>
                  </a:cubicBezTo>
                  <a:lnTo>
                    <a:pt x="10088"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0" name="Google Shape;16250;p73"/>
            <p:cNvSpPr/>
            <p:nvPr/>
          </p:nvSpPr>
          <p:spPr>
            <a:xfrm>
              <a:off x="6980175" y="3971687"/>
              <a:ext cx="16098" cy="145271"/>
            </a:xfrm>
            <a:custGeom>
              <a:avLst/>
              <a:gdLst/>
              <a:ahLst/>
              <a:cxnLst/>
              <a:rect l="l" t="t" r="r" b="b"/>
              <a:pathLst>
                <a:path w="616" h="5559" extrusionOk="0">
                  <a:moveTo>
                    <a:pt x="0" y="0"/>
                  </a:moveTo>
                  <a:lnTo>
                    <a:pt x="0" y="5558"/>
                  </a:lnTo>
                  <a:cubicBezTo>
                    <a:pt x="395" y="5347"/>
                    <a:pt x="616" y="5106"/>
                    <a:pt x="616" y="4847"/>
                  </a:cubicBezTo>
                  <a:lnTo>
                    <a:pt x="616"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1" name="Google Shape;16251;p73"/>
            <p:cNvSpPr/>
            <p:nvPr/>
          </p:nvSpPr>
          <p:spPr>
            <a:xfrm>
              <a:off x="6858789" y="3989823"/>
              <a:ext cx="11342" cy="147492"/>
            </a:xfrm>
            <a:custGeom>
              <a:avLst/>
              <a:gdLst/>
              <a:ahLst/>
              <a:cxnLst/>
              <a:rect l="l" t="t" r="r" b="b"/>
              <a:pathLst>
                <a:path w="434" h="5644" extrusionOk="0">
                  <a:moveTo>
                    <a:pt x="214" y="1"/>
                  </a:moveTo>
                  <a:cubicBezTo>
                    <a:pt x="107" y="1"/>
                    <a:pt x="1" y="71"/>
                    <a:pt x="1" y="210"/>
                  </a:cubicBezTo>
                  <a:lnTo>
                    <a:pt x="1" y="5643"/>
                  </a:lnTo>
                  <a:lnTo>
                    <a:pt x="434" y="5643"/>
                  </a:lnTo>
                  <a:lnTo>
                    <a:pt x="434" y="210"/>
                  </a:lnTo>
                  <a:cubicBezTo>
                    <a:pt x="429" y="71"/>
                    <a:pt x="321" y="1"/>
                    <a:pt x="21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2" name="Google Shape;16252;p73"/>
            <p:cNvSpPr/>
            <p:nvPr/>
          </p:nvSpPr>
          <p:spPr>
            <a:xfrm>
              <a:off x="6772108" y="3989770"/>
              <a:ext cx="11342" cy="72910"/>
            </a:xfrm>
            <a:custGeom>
              <a:avLst/>
              <a:gdLst/>
              <a:ahLst/>
              <a:cxnLst/>
              <a:rect l="l" t="t" r="r" b="b"/>
              <a:pathLst>
                <a:path w="434" h="2790" extrusionOk="0">
                  <a:moveTo>
                    <a:pt x="222" y="1"/>
                  </a:moveTo>
                  <a:cubicBezTo>
                    <a:pt x="97" y="1"/>
                    <a:pt x="0" y="97"/>
                    <a:pt x="0" y="212"/>
                  </a:cubicBezTo>
                  <a:lnTo>
                    <a:pt x="0" y="2568"/>
                  </a:lnTo>
                  <a:cubicBezTo>
                    <a:pt x="0" y="2693"/>
                    <a:pt x="97" y="2789"/>
                    <a:pt x="222" y="2789"/>
                  </a:cubicBezTo>
                  <a:cubicBezTo>
                    <a:pt x="337" y="2789"/>
                    <a:pt x="433" y="2683"/>
                    <a:pt x="433" y="2568"/>
                  </a:cubicBezTo>
                  <a:lnTo>
                    <a:pt x="433" y="212"/>
                  </a:ln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3" name="Google Shape;16253;p73"/>
            <p:cNvSpPr/>
            <p:nvPr/>
          </p:nvSpPr>
          <p:spPr>
            <a:xfrm>
              <a:off x="6772108" y="4074701"/>
              <a:ext cx="11342" cy="54303"/>
            </a:xfrm>
            <a:custGeom>
              <a:avLst/>
              <a:gdLst/>
              <a:ahLst/>
              <a:cxnLst/>
              <a:rect l="l" t="t" r="r" b="b"/>
              <a:pathLst>
                <a:path w="434" h="2078" extrusionOk="0">
                  <a:moveTo>
                    <a:pt x="222" y="1"/>
                  </a:moveTo>
                  <a:cubicBezTo>
                    <a:pt x="97" y="1"/>
                    <a:pt x="10" y="97"/>
                    <a:pt x="0" y="212"/>
                  </a:cubicBezTo>
                  <a:lnTo>
                    <a:pt x="0" y="1972"/>
                  </a:lnTo>
                  <a:cubicBezTo>
                    <a:pt x="135" y="2011"/>
                    <a:pt x="279" y="2049"/>
                    <a:pt x="423" y="2078"/>
                  </a:cubicBezTo>
                  <a:cubicBezTo>
                    <a:pt x="433" y="2059"/>
                    <a:pt x="433" y="2049"/>
                    <a:pt x="433" y="2030"/>
                  </a:cubicBezTo>
                  <a:cubicBezTo>
                    <a:pt x="433" y="1414"/>
                    <a:pt x="433" y="818"/>
                    <a:pt x="433" y="212"/>
                  </a:cubicBezTo>
                  <a:cubicBezTo>
                    <a:pt x="433" y="97"/>
                    <a:pt x="337" y="1"/>
                    <a:pt x="222"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4" name="Google Shape;16254;p73"/>
            <p:cNvSpPr/>
            <p:nvPr/>
          </p:nvSpPr>
          <p:spPr>
            <a:xfrm>
              <a:off x="6945235" y="3989823"/>
              <a:ext cx="11342" cy="139182"/>
            </a:xfrm>
            <a:custGeom>
              <a:avLst/>
              <a:gdLst/>
              <a:ahLst/>
              <a:cxnLst/>
              <a:rect l="l" t="t" r="r" b="b"/>
              <a:pathLst>
                <a:path w="434" h="5326" extrusionOk="0">
                  <a:moveTo>
                    <a:pt x="217" y="1"/>
                  </a:moveTo>
                  <a:cubicBezTo>
                    <a:pt x="109" y="1"/>
                    <a:pt x="1" y="71"/>
                    <a:pt x="1" y="210"/>
                  </a:cubicBezTo>
                  <a:lnTo>
                    <a:pt x="1" y="5278"/>
                  </a:lnTo>
                  <a:cubicBezTo>
                    <a:pt x="1" y="5297"/>
                    <a:pt x="10" y="5307"/>
                    <a:pt x="10" y="5326"/>
                  </a:cubicBezTo>
                  <a:cubicBezTo>
                    <a:pt x="155" y="5297"/>
                    <a:pt x="299" y="5259"/>
                    <a:pt x="434" y="5220"/>
                  </a:cubicBezTo>
                  <a:lnTo>
                    <a:pt x="434" y="210"/>
                  </a:lnTo>
                  <a:cubicBezTo>
                    <a:pt x="434" y="71"/>
                    <a:pt x="325" y="1"/>
                    <a:pt x="217"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5" name="Google Shape;16255;p73"/>
            <p:cNvSpPr/>
            <p:nvPr/>
          </p:nvSpPr>
          <p:spPr>
            <a:xfrm>
              <a:off x="6732412" y="3961887"/>
              <a:ext cx="263860" cy="63084"/>
            </a:xfrm>
            <a:custGeom>
              <a:avLst/>
              <a:gdLst/>
              <a:ahLst/>
              <a:cxnLst/>
              <a:rect l="l" t="t" r="r" b="b"/>
              <a:pathLst>
                <a:path w="10097" h="2414" extrusionOk="0">
                  <a:moveTo>
                    <a:pt x="0" y="0"/>
                  </a:moveTo>
                  <a:lnTo>
                    <a:pt x="0" y="933"/>
                  </a:lnTo>
                  <a:cubicBezTo>
                    <a:pt x="0" y="1673"/>
                    <a:pt x="1846" y="2279"/>
                    <a:pt x="4250" y="2395"/>
                  </a:cubicBezTo>
                  <a:cubicBezTo>
                    <a:pt x="4510" y="2404"/>
                    <a:pt x="4779" y="2414"/>
                    <a:pt x="5048" y="2414"/>
                  </a:cubicBezTo>
                  <a:cubicBezTo>
                    <a:pt x="7837" y="2414"/>
                    <a:pt x="10097" y="1750"/>
                    <a:pt x="10097" y="933"/>
                  </a:cubicBezTo>
                  <a:lnTo>
                    <a:pt x="10097"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6" name="Google Shape;16256;p73"/>
            <p:cNvSpPr/>
            <p:nvPr/>
          </p:nvSpPr>
          <p:spPr>
            <a:xfrm>
              <a:off x="6980175" y="3961887"/>
              <a:ext cx="16098" cy="42727"/>
            </a:xfrm>
            <a:custGeom>
              <a:avLst/>
              <a:gdLst/>
              <a:ahLst/>
              <a:cxnLst/>
              <a:rect l="l" t="t" r="r" b="b"/>
              <a:pathLst>
                <a:path w="616" h="1635" extrusionOk="0">
                  <a:moveTo>
                    <a:pt x="0" y="0"/>
                  </a:moveTo>
                  <a:lnTo>
                    <a:pt x="0" y="1635"/>
                  </a:lnTo>
                  <a:cubicBezTo>
                    <a:pt x="395" y="1423"/>
                    <a:pt x="616" y="1183"/>
                    <a:pt x="616" y="933"/>
                  </a:cubicBezTo>
                  <a:lnTo>
                    <a:pt x="616" y="0"/>
                  </a:lnTo>
                  <a:close/>
                </a:path>
              </a:pathLst>
            </a:custGeom>
            <a:solidFill>
              <a:srgbClr val="B0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7" name="Google Shape;16257;p73"/>
            <p:cNvSpPr/>
            <p:nvPr/>
          </p:nvSpPr>
          <p:spPr>
            <a:xfrm>
              <a:off x="6732412" y="3922924"/>
              <a:ext cx="263860" cy="77692"/>
            </a:xfrm>
            <a:custGeom>
              <a:avLst/>
              <a:gdLst/>
              <a:ahLst/>
              <a:cxnLst/>
              <a:rect l="l" t="t" r="r" b="b"/>
              <a:pathLst>
                <a:path w="10097" h="2973" extrusionOk="0">
                  <a:moveTo>
                    <a:pt x="5048" y="1"/>
                  </a:moveTo>
                  <a:cubicBezTo>
                    <a:pt x="2260" y="1"/>
                    <a:pt x="0" y="664"/>
                    <a:pt x="0" y="1482"/>
                  </a:cubicBezTo>
                  <a:cubicBezTo>
                    <a:pt x="0" y="2309"/>
                    <a:pt x="2260" y="2972"/>
                    <a:pt x="5048" y="2972"/>
                  </a:cubicBezTo>
                  <a:cubicBezTo>
                    <a:pt x="7837" y="2972"/>
                    <a:pt x="10097" y="2309"/>
                    <a:pt x="10097" y="1482"/>
                  </a:cubicBezTo>
                  <a:cubicBezTo>
                    <a:pt x="10097" y="664"/>
                    <a:pt x="7837" y="1"/>
                    <a:pt x="5048"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8" name="Google Shape;16258;p73"/>
            <p:cNvSpPr/>
            <p:nvPr/>
          </p:nvSpPr>
          <p:spPr>
            <a:xfrm>
              <a:off x="6843475" y="3922924"/>
              <a:ext cx="152797" cy="77692"/>
            </a:xfrm>
            <a:custGeom>
              <a:avLst/>
              <a:gdLst/>
              <a:ahLst/>
              <a:cxnLst/>
              <a:rect l="l" t="t" r="r" b="b"/>
              <a:pathLst>
                <a:path w="5847" h="2973" extrusionOk="0">
                  <a:moveTo>
                    <a:pt x="798" y="1"/>
                  </a:moveTo>
                  <a:cubicBezTo>
                    <a:pt x="529" y="1"/>
                    <a:pt x="260" y="10"/>
                    <a:pt x="0" y="20"/>
                  </a:cubicBezTo>
                  <a:cubicBezTo>
                    <a:pt x="2404" y="135"/>
                    <a:pt x="4251" y="741"/>
                    <a:pt x="4251" y="1491"/>
                  </a:cubicBezTo>
                  <a:cubicBezTo>
                    <a:pt x="4251" y="2232"/>
                    <a:pt x="2414" y="2837"/>
                    <a:pt x="0" y="2953"/>
                  </a:cubicBezTo>
                  <a:cubicBezTo>
                    <a:pt x="260" y="2962"/>
                    <a:pt x="529" y="2972"/>
                    <a:pt x="798" y="2972"/>
                  </a:cubicBezTo>
                  <a:cubicBezTo>
                    <a:pt x="3587" y="2972"/>
                    <a:pt x="5847" y="2309"/>
                    <a:pt x="5847" y="1491"/>
                  </a:cubicBezTo>
                  <a:cubicBezTo>
                    <a:pt x="5847" y="664"/>
                    <a:pt x="3587" y="1"/>
                    <a:pt x="798" y="1"/>
                  </a:cubicBezTo>
                  <a:close/>
                </a:path>
              </a:pathLst>
            </a:custGeom>
            <a:solidFill>
              <a:srgbClr val="CAD5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9" name="Google Shape;16259;p73"/>
            <p:cNvSpPr/>
            <p:nvPr/>
          </p:nvSpPr>
          <p:spPr>
            <a:xfrm>
              <a:off x="6884190" y="3826678"/>
              <a:ext cx="131708" cy="127448"/>
            </a:xfrm>
            <a:custGeom>
              <a:avLst/>
              <a:gdLst/>
              <a:ahLst/>
              <a:cxnLst/>
              <a:rect l="l" t="t" r="r" b="b"/>
              <a:pathLst>
                <a:path w="5040" h="4877" extrusionOk="0">
                  <a:moveTo>
                    <a:pt x="4729" y="1"/>
                  </a:moveTo>
                  <a:cubicBezTo>
                    <a:pt x="4678" y="1"/>
                    <a:pt x="4625" y="21"/>
                    <a:pt x="4577" y="68"/>
                  </a:cubicBezTo>
                  <a:lnTo>
                    <a:pt x="135" y="4511"/>
                  </a:lnTo>
                  <a:cubicBezTo>
                    <a:pt x="0" y="4645"/>
                    <a:pt x="96" y="4866"/>
                    <a:pt x="279" y="4876"/>
                  </a:cubicBezTo>
                  <a:cubicBezTo>
                    <a:pt x="337" y="4876"/>
                    <a:pt x="394" y="4857"/>
                    <a:pt x="433" y="4818"/>
                  </a:cubicBezTo>
                  <a:lnTo>
                    <a:pt x="4885" y="366"/>
                  </a:lnTo>
                  <a:cubicBezTo>
                    <a:pt x="5040" y="212"/>
                    <a:pt x="4896" y="1"/>
                    <a:pt x="4729"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0" name="Google Shape;16260;p73"/>
            <p:cNvSpPr/>
            <p:nvPr/>
          </p:nvSpPr>
          <p:spPr>
            <a:xfrm>
              <a:off x="6878153" y="3942026"/>
              <a:ext cx="19861" cy="19887"/>
            </a:xfrm>
            <a:custGeom>
              <a:avLst/>
              <a:gdLst/>
              <a:ahLst/>
              <a:cxnLst/>
              <a:rect l="l" t="t" r="r" b="b"/>
              <a:pathLst>
                <a:path w="760" h="761" extrusionOk="0">
                  <a:moveTo>
                    <a:pt x="385" y="1"/>
                  </a:moveTo>
                  <a:cubicBezTo>
                    <a:pt x="173" y="1"/>
                    <a:pt x="0" y="174"/>
                    <a:pt x="0" y="376"/>
                  </a:cubicBezTo>
                  <a:cubicBezTo>
                    <a:pt x="0" y="587"/>
                    <a:pt x="173" y="760"/>
                    <a:pt x="385" y="760"/>
                  </a:cubicBezTo>
                  <a:cubicBezTo>
                    <a:pt x="587" y="760"/>
                    <a:pt x="760" y="587"/>
                    <a:pt x="760" y="376"/>
                  </a:cubicBezTo>
                  <a:cubicBezTo>
                    <a:pt x="760" y="174"/>
                    <a:pt x="587" y="1"/>
                    <a:pt x="38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1" name="Google Shape;16261;p73"/>
            <p:cNvSpPr/>
            <p:nvPr/>
          </p:nvSpPr>
          <p:spPr>
            <a:xfrm>
              <a:off x="6712996" y="3826468"/>
              <a:ext cx="131499" cy="127657"/>
            </a:xfrm>
            <a:custGeom>
              <a:avLst/>
              <a:gdLst/>
              <a:ahLst/>
              <a:cxnLst/>
              <a:rect l="l" t="t" r="r" b="b"/>
              <a:pathLst>
                <a:path w="5032" h="4885" extrusionOk="0">
                  <a:moveTo>
                    <a:pt x="307" y="1"/>
                  </a:moveTo>
                  <a:cubicBezTo>
                    <a:pt x="142" y="1"/>
                    <a:pt x="1" y="219"/>
                    <a:pt x="156" y="374"/>
                  </a:cubicBezTo>
                  <a:lnTo>
                    <a:pt x="4599" y="4817"/>
                  </a:lnTo>
                  <a:cubicBezTo>
                    <a:pt x="4638" y="4855"/>
                    <a:pt x="4695" y="4884"/>
                    <a:pt x="4753" y="4884"/>
                  </a:cubicBezTo>
                  <a:lnTo>
                    <a:pt x="4753" y="4874"/>
                  </a:lnTo>
                  <a:cubicBezTo>
                    <a:pt x="4936" y="4874"/>
                    <a:pt x="5032" y="4653"/>
                    <a:pt x="4907" y="4519"/>
                  </a:cubicBezTo>
                  <a:lnTo>
                    <a:pt x="455" y="66"/>
                  </a:lnTo>
                  <a:cubicBezTo>
                    <a:pt x="408" y="20"/>
                    <a:pt x="357" y="1"/>
                    <a:pt x="307" y="1"/>
                  </a:cubicBezTo>
                  <a:close/>
                </a:path>
              </a:pathLst>
            </a:custGeom>
            <a:solidFill>
              <a:srgbClr val="6E809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2" name="Google Shape;16262;p73"/>
            <p:cNvSpPr/>
            <p:nvPr/>
          </p:nvSpPr>
          <p:spPr>
            <a:xfrm>
              <a:off x="6830906" y="3942026"/>
              <a:ext cx="19626" cy="19887"/>
            </a:xfrm>
            <a:custGeom>
              <a:avLst/>
              <a:gdLst/>
              <a:ahLst/>
              <a:cxnLst/>
              <a:rect l="l" t="t" r="r" b="b"/>
              <a:pathLst>
                <a:path w="751" h="761" extrusionOk="0">
                  <a:moveTo>
                    <a:pt x="376" y="1"/>
                  </a:moveTo>
                  <a:cubicBezTo>
                    <a:pt x="164" y="1"/>
                    <a:pt x="1" y="174"/>
                    <a:pt x="1" y="376"/>
                  </a:cubicBezTo>
                  <a:cubicBezTo>
                    <a:pt x="1" y="587"/>
                    <a:pt x="164" y="760"/>
                    <a:pt x="376" y="760"/>
                  </a:cubicBezTo>
                  <a:cubicBezTo>
                    <a:pt x="587" y="760"/>
                    <a:pt x="751" y="587"/>
                    <a:pt x="751" y="376"/>
                  </a:cubicBezTo>
                  <a:cubicBezTo>
                    <a:pt x="751" y="174"/>
                    <a:pt x="587" y="1"/>
                    <a:pt x="37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3" name="Google Shape;16263;p73"/>
            <p:cNvSpPr/>
            <p:nvPr/>
          </p:nvSpPr>
          <p:spPr>
            <a:xfrm>
              <a:off x="6706933" y="3869822"/>
              <a:ext cx="45601" cy="58903"/>
            </a:xfrm>
            <a:custGeom>
              <a:avLst/>
              <a:gdLst/>
              <a:ahLst/>
              <a:cxnLst/>
              <a:rect l="l" t="t" r="r" b="b"/>
              <a:pathLst>
                <a:path w="1745" h="2254" extrusionOk="0">
                  <a:moveTo>
                    <a:pt x="303" y="0"/>
                  </a:moveTo>
                  <a:cubicBezTo>
                    <a:pt x="151" y="0"/>
                    <a:pt x="1" y="168"/>
                    <a:pt x="110" y="331"/>
                  </a:cubicBezTo>
                  <a:lnTo>
                    <a:pt x="1292" y="2148"/>
                  </a:lnTo>
                  <a:cubicBezTo>
                    <a:pt x="1331" y="2215"/>
                    <a:pt x="1398" y="2254"/>
                    <a:pt x="1465" y="2254"/>
                  </a:cubicBezTo>
                  <a:lnTo>
                    <a:pt x="1465" y="2244"/>
                  </a:lnTo>
                  <a:cubicBezTo>
                    <a:pt x="1639" y="2244"/>
                    <a:pt x="1744" y="2062"/>
                    <a:pt x="1648" y="1917"/>
                  </a:cubicBezTo>
                  <a:lnTo>
                    <a:pt x="475" y="100"/>
                  </a:lnTo>
                  <a:cubicBezTo>
                    <a:pt x="430" y="29"/>
                    <a:pt x="366" y="0"/>
                    <a:pt x="303"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4" name="Google Shape;16264;p73"/>
            <p:cNvSpPr/>
            <p:nvPr/>
          </p:nvSpPr>
          <p:spPr>
            <a:xfrm>
              <a:off x="6670400" y="3912653"/>
              <a:ext cx="65201" cy="31673"/>
            </a:xfrm>
            <a:custGeom>
              <a:avLst/>
              <a:gdLst/>
              <a:ahLst/>
              <a:cxnLst/>
              <a:rect l="l" t="t" r="r" b="b"/>
              <a:pathLst>
                <a:path w="2495" h="1212" extrusionOk="0">
                  <a:moveTo>
                    <a:pt x="312" y="1"/>
                  </a:moveTo>
                  <a:cubicBezTo>
                    <a:pt x="100" y="1"/>
                    <a:pt x="0" y="319"/>
                    <a:pt x="238" y="413"/>
                  </a:cubicBezTo>
                  <a:lnTo>
                    <a:pt x="2123" y="1201"/>
                  </a:lnTo>
                  <a:cubicBezTo>
                    <a:pt x="2142" y="1211"/>
                    <a:pt x="2171" y="1211"/>
                    <a:pt x="2200" y="1211"/>
                  </a:cubicBezTo>
                  <a:cubicBezTo>
                    <a:pt x="2203" y="1211"/>
                    <a:pt x="2207" y="1211"/>
                    <a:pt x="2210" y="1211"/>
                  </a:cubicBezTo>
                  <a:cubicBezTo>
                    <a:pt x="2442" y="1211"/>
                    <a:pt x="2495" y="892"/>
                    <a:pt x="2286" y="798"/>
                  </a:cubicBezTo>
                  <a:lnTo>
                    <a:pt x="402" y="19"/>
                  </a:lnTo>
                  <a:cubicBezTo>
                    <a:pt x="370" y="6"/>
                    <a:pt x="340" y="1"/>
                    <a:pt x="312"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5" name="Google Shape;16265;p73"/>
            <p:cNvSpPr/>
            <p:nvPr/>
          </p:nvSpPr>
          <p:spPr>
            <a:xfrm>
              <a:off x="6976412" y="3869822"/>
              <a:ext cx="45340" cy="58903"/>
            </a:xfrm>
            <a:custGeom>
              <a:avLst/>
              <a:gdLst/>
              <a:ahLst/>
              <a:cxnLst/>
              <a:rect l="l" t="t" r="r" b="b"/>
              <a:pathLst>
                <a:path w="1735" h="2254" extrusionOk="0">
                  <a:moveTo>
                    <a:pt x="1435" y="0"/>
                  </a:moveTo>
                  <a:cubicBezTo>
                    <a:pt x="1372" y="0"/>
                    <a:pt x="1308" y="29"/>
                    <a:pt x="1260" y="100"/>
                  </a:cubicBezTo>
                  <a:lnTo>
                    <a:pt x="87" y="1917"/>
                  </a:lnTo>
                  <a:cubicBezTo>
                    <a:pt x="0" y="2062"/>
                    <a:pt x="96" y="2254"/>
                    <a:pt x="269" y="2254"/>
                  </a:cubicBezTo>
                  <a:cubicBezTo>
                    <a:pt x="346" y="2254"/>
                    <a:pt x="414" y="2215"/>
                    <a:pt x="452" y="2148"/>
                  </a:cubicBezTo>
                  <a:lnTo>
                    <a:pt x="1625" y="340"/>
                  </a:lnTo>
                  <a:cubicBezTo>
                    <a:pt x="1734" y="170"/>
                    <a:pt x="1588" y="0"/>
                    <a:pt x="1435" y="0"/>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6" name="Google Shape;16266;p73"/>
            <p:cNvSpPr/>
            <p:nvPr/>
          </p:nvSpPr>
          <p:spPr>
            <a:xfrm>
              <a:off x="6993084" y="3912653"/>
              <a:ext cx="65227" cy="31673"/>
            </a:xfrm>
            <a:custGeom>
              <a:avLst/>
              <a:gdLst/>
              <a:ahLst/>
              <a:cxnLst/>
              <a:rect l="l" t="t" r="r" b="b"/>
              <a:pathLst>
                <a:path w="2496" h="1212" extrusionOk="0">
                  <a:moveTo>
                    <a:pt x="2189" y="1"/>
                  </a:moveTo>
                  <a:cubicBezTo>
                    <a:pt x="2162" y="1"/>
                    <a:pt x="2133" y="6"/>
                    <a:pt x="2103" y="19"/>
                  </a:cubicBezTo>
                  <a:lnTo>
                    <a:pt x="218" y="807"/>
                  </a:lnTo>
                  <a:cubicBezTo>
                    <a:pt x="0" y="892"/>
                    <a:pt x="62" y="1211"/>
                    <a:pt x="285" y="1211"/>
                  </a:cubicBezTo>
                  <a:cubicBezTo>
                    <a:pt x="288" y="1211"/>
                    <a:pt x="292" y="1211"/>
                    <a:pt x="295" y="1211"/>
                  </a:cubicBezTo>
                  <a:cubicBezTo>
                    <a:pt x="324" y="1211"/>
                    <a:pt x="353" y="1201"/>
                    <a:pt x="382" y="1192"/>
                  </a:cubicBezTo>
                  <a:lnTo>
                    <a:pt x="2266" y="413"/>
                  </a:lnTo>
                  <a:cubicBezTo>
                    <a:pt x="2496" y="319"/>
                    <a:pt x="2395" y="1"/>
                    <a:pt x="2189" y="1"/>
                  </a:cubicBezTo>
                  <a:close/>
                </a:path>
              </a:pathLst>
            </a:custGeom>
            <a:solidFill>
              <a:srgbClr val="C0CC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67" name="Google Shape;16267;p73"/>
          <p:cNvGrpSpPr/>
          <p:nvPr/>
        </p:nvGrpSpPr>
        <p:grpSpPr>
          <a:xfrm>
            <a:off x="7662181" y="3803446"/>
            <a:ext cx="302823" cy="360498"/>
            <a:chOff x="7662181" y="3803446"/>
            <a:chExt cx="302823" cy="360498"/>
          </a:xfrm>
        </p:grpSpPr>
        <p:sp>
          <p:nvSpPr>
            <p:cNvPr id="16268" name="Google Shape;16268;p73"/>
            <p:cNvSpPr/>
            <p:nvPr/>
          </p:nvSpPr>
          <p:spPr>
            <a:xfrm>
              <a:off x="7801388" y="4144161"/>
              <a:ext cx="22683" cy="19782"/>
            </a:xfrm>
            <a:custGeom>
              <a:avLst/>
              <a:gdLst/>
              <a:ahLst/>
              <a:cxnLst/>
              <a:rect l="l" t="t" r="r" b="b"/>
              <a:pathLst>
                <a:path w="868" h="757" extrusionOk="0">
                  <a:moveTo>
                    <a:pt x="567" y="1"/>
                  </a:moveTo>
                  <a:cubicBezTo>
                    <a:pt x="519" y="1"/>
                    <a:pt x="468" y="20"/>
                    <a:pt x="424" y="64"/>
                  </a:cubicBezTo>
                  <a:lnTo>
                    <a:pt x="87" y="401"/>
                  </a:lnTo>
                  <a:cubicBezTo>
                    <a:pt x="1" y="487"/>
                    <a:pt x="1" y="622"/>
                    <a:pt x="87" y="699"/>
                  </a:cubicBezTo>
                  <a:cubicBezTo>
                    <a:pt x="126" y="737"/>
                    <a:pt x="179" y="756"/>
                    <a:pt x="231" y="756"/>
                  </a:cubicBezTo>
                  <a:cubicBezTo>
                    <a:pt x="284" y="756"/>
                    <a:pt x="337" y="737"/>
                    <a:pt x="376" y="699"/>
                  </a:cubicBezTo>
                  <a:lnTo>
                    <a:pt x="712" y="362"/>
                  </a:lnTo>
                  <a:cubicBezTo>
                    <a:pt x="867" y="207"/>
                    <a:pt x="727" y="1"/>
                    <a:pt x="567" y="1"/>
                  </a:cubicBezTo>
                  <a:close/>
                </a:path>
              </a:pathLst>
            </a:custGeom>
            <a:solidFill>
              <a:srgbClr val="CDD8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9" name="Google Shape;16269;p73"/>
            <p:cNvSpPr/>
            <p:nvPr/>
          </p:nvSpPr>
          <p:spPr>
            <a:xfrm>
              <a:off x="7662181" y="4059283"/>
              <a:ext cx="199286" cy="89399"/>
            </a:xfrm>
            <a:custGeom>
              <a:avLst/>
              <a:gdLst/>
              <a:ahLst/>
              <a:cxnLst/>
              <a:rect l="l" t="t" r="r" b="b"/>
              <a:pathLst>
                <a:path w="7626" h="3421" extrusionOk="0">
                  <a:moveTo>
                    <a:pt x="5930" y="1"/>
                  </a:moveTo>
                  <a:cubicBezTo>
                    <a:pt x="5533" y="1"/>
                    <a:pt x="5137" y="152"/>
                    <a:pt x="4837" y="456"/>
                  </a:cubicBezTo>
                  <a:lnTo>
                    <a:pt x="2616" y="2677"/>
                  </a:lnTo>
                  <a:cubicBezTo>
                    <a:pt x="2400" y="2894"/>
                    <a:pt x="2113" y="3002"/>
                    <a:pt x="1826" y="3002"/>
                  </a:cubicBezTo>
                  <a:cubicBezTo>
                    <a:pt x="1539" y="3002"/>
                    <a:pt x="1250" y="2894"/>
                    <a:pt x="1029" y="2677"/>
                  </a:cubicBezTo>
                  <a:lnTo>
                    <a:pt x="895" y="2543"/>
                  </a:lnTo>
                  <a:cubicBezTo>
                    <a:pt x="462" y="2101"/>
                    <a:pt x="462" y="1389"/>
                    <a:pt x="895" y="956"/>
                  </a:cubicBezTo>
                  <a:lnTo>
                    <a:pt x="1193" y="658"/>
                  </a:lnTo>
                  <a:cubicBezTo>
                    <a:pt x="1340" y="511"/>
                    <a:pt x="1200" y="302"/>
                    <a:pt x="1040" y="302"/>
                  </a:cubicBezTo>
                  <a:cubicBezTo>
                    <a:pt x="991" y="302"/>
                    <a:pt x="940" y="322"/>
                    <a:pt x="895" y="370"/>
                  </a:cubicBezTo>
                  <a:lnTo>
                    <a:pt x="606" y="658"/>
                  </a:lnTo>
                  <a:cubicBezTo>
                    <a:pt x="0" y="1264"/>
                    <a:pt x="0" y="2235"/>
                    <a:pt x="606" y="2841"/>
                  </a:cubicBezTo>
                  <a:lnTo>
                    <a:pt x="731" y="2966"/>
                  </a:lnTo>
                  <a:cubicBezTo>
                    <a:pt x="1034" y="3269"/>
                    <a:pt x="1428" y="3420"/>
                    <a:pt x="1823" y="3420"/>
                  </a:cubicBezTo>
                  <a:cubicBezTo>
                    <a:pt x="2217" y="3420"/>
                    <a:pt x="2611" y="3269"/>
                    <a:pt x="2914" y="2966"/>
                  </a:cubicBezTo>
                  <a:lnTo>
                    <a:pt x="5135" y="754"/>
                  </a:lnTo>
                  <a:cubicBezTo>
                    <a:pt x="5352" y="533"/>
                    <a:pt x="5638" y="423"/>
                    <a:pt x="5925" y="423"/>
                  </a:cubicBezTo>
                  <a:cubicBezTo>
                    <a:pt x="6212" y="423"/>
                    <a:pt x="6501" y="533"/>
                    <a:pt x="6722" y="754"/>
                  </a:cubicBezTo>
                  <a:cubicBezTo>
                    <a:pt x="7164" y="1187"/>
                    <a:pt x="7164" y="1899"/>
                    <a:pt x="6722" y="2341"/>
                  </a:cubicBezTo>
                  <a:lnTo>
                    <a:pt x="6049" y="3014"/>
                  </a:lnTo>
                  <a:cubicBezTo>
                    <a:pt x="5902" y="3161"/>
                    <a:pt x="6036" y="3370"/>
                    <a:pt x="6197" y="3370"/>
                  </a:cubicBezTo>
                  <a:cubicBezTo>
                    <a:pt x="6247" y="3370"/>
                    <a:pt x="6299" y="3350"/>
                    <a:pt x="6347" y="3303"/>
                  </a:cubicBezTo>
                  <a:lnTo>
                    <a:pt x="7020" y="2639"/>
                  </a:lnTo>
                  <a:cubicBezTo>
                    <a:pt x="7626" y="2033"/>
                    <a:pt x="7626" y="1052"/>
                    <a:pt x="7020" y="447"/>
                  </a:cubicBezTo>
                  <a:cubicBezTo>
                    <a:pt x="6718" y="150"/>
                    <a:pt x="6324" y="1"/>
                    <a:pt x="5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0" name="Google Shape;16270;p73"/>
            <p:cNvSpPr/>
            <p:nvPr/>
          </p:nvSpPr>
          <p:spPr>
            <a:xfrm>
              <a:off x="7673731" y="4032497"/>
              <a:ext cx="55819" cy="55401"/>
            </a:xfrm>
            <a:custGeom>
              <a:avLst/>
              <a:gdLst/>
              <a:ahLst/>
              <a:cxnLst/>
              <a:rect l="l" t="t" r="r" b="b"/>
              <a:pathLst>
                <a:path w="2136" h="2120" extrusionOk="0">
                  <a:moveTo>
                    <a:pt x="1347" y="0"/>
                  </a:moveTo>
                  <a:lnTo>
                    <a:pt x="68" y="1472"/>
                  </a:lnTo>
                  <a:cubicBezTo>
                    <a:pt x="1" y="1539"/>
                    <a:pt x="10" y="1645"/>
                    <a:pt x="78" y="1722"/>
                  </a:cubicBezTo>
                  <a:lnTo>
                    <a:pt x="424" y="2068"/>
                  </a:lnTo>
                  <a:cubicBezTo>
                    <a:pt x="459" y="2103"/>
                    <a:pt x="504" y="2119"/>
                    <a:pt x="550" y="2119"/>
                  </a:cubicBezTo>
                  <a:cubicBezTo>
                    <a:pt x="593" y="2119"/>
                    <a:pt x="637" y="2105"/>
                    <a:pt x="674" y="2077"/>
                  </a:cubicBezTo>
                  <a:lnTo>
                    <a:pt x="2135" y="798"/>
                  </a:lnTo>
                  <a:lnTo>
                    <a:pt x="1347" y="0"/>
                  </a:ln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1" name="Google Shape;16271;p73"/>
            <p:cNvSpPr/>
            <p:nvPr/>
          </p:nvSpPr>
          <p:spPr>
            <a:xfrm>
              <a:off x="7680264" y="4043055"/>
              <a:ext cx="49286" cy="44948"/>
            </a:xfrm>
            <a:custGeom>
              <a:avLst/>
              <a:gdLst/>
              <a:ahLst/>
              <a:cxnLst/>
              <a:rect l="l" t="t" r="r" b="b"/>
              <a:pathLst>
                <a:path w="1886" h="1720" extrusionOk="0">
                  <a:moveTo>
                    <a:pt x="1491" y="0"/>
                  </a:moveTo>
                  <a:lnTo>
                    <a:pt x="1" y="1491"/>
                  </a:lnTo>
                  <a:lnTo>
                    <a:pt x="174" y="1664"/>
                  </a:lnTo>
                  <a:cubicBezTo>
                    <a:pt x="210" y="1700"/>
                    <a:pt x="257" y="1719"/>
                    <a:pt x="305" y="1719"/>
                  </a:cubicBezTo>
                  <a:cubicBezTo>
                    <a:pt x="346" y="1719"/>
                    <a:pt x="388" y="1705"/>
                    <a:pt x="424" y="1673"/>
                  </a:cubicBezTo>
                  <a:lnTo>
                    <a:pt x="1885" y="394"/>
                  </a:lnTo>
                  <a:lnTo>
                    <a:pt x="1491" y="0"/>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2" name="Google Shape;16272;p73"/>
            <p:cNvSpPr/>
            <p:nvPr/>
          </p:nvSpPr>
          <p:spPr>
            <a:xfrm>
              <a:off x="7693331" y="3857096"/>
              <a:ext cx="211882" cy="211072"/>
            </a:xfrm>
            <a:custGeom>
              <a:avLst/>
              <a:gdLst/>
              <a:ahLst/>
              <a:cxnLst/>
              <a:rect l="l" t="t" r="r" b="b"/>
              <a:pathLst>
                <a:path w="8108" h="8077" extrusionOk="0">
                  <a:moveTo>
                    <a:pt x="6126" y="0"/>
                  </a:moveTo>
                  <a:lnTo>
                    <a:pt x="97" y="6991"/>
                  </a:lnTo>
                  <a:cubicBezTo>
                    <a:pt x="1" y="7107"/>
                    <a:pt x="10" y="7270"/>
                    <a:pt x="116" y="7376"/>
                  </a:cubicBezTo>
                  <a:lnTo>
                    <a:pt x="732" y="7991"/>
                  </a:lnTo>
                  <a:cubicBezTo>
                    <a:pt x="788" y="8048"/>
                    <a:pt x="861" y="8077"/>
                    <a:pt x="935" y="8077"/>
                  </a:cubicBezTo>
                  <a:cubicBezTo>
                    <a:pt x="999" y="8077"/>
                    <a:pt x="1063" y="8055"/>
                    <a:pt x="1116" y="8010"/>
                  </a:cubicBezTo>
                  <a:lnTo>
                    <a:pt x="8107" y="1981"/>
                  </a:lnTo>
                  <a:lnTo>
                    <a:pt x="8049" y="1943"/>
                  </a:lnTo>
                  <a:cubicBezTo>
                    <a:pt x="7261" y="1491"/>
                    <a:pt x="6617" y="837"/>
                    <a:pt x="6165" y="58"/>
                  </a:cubicBezTo>
                  <a:lnTo>
                    <a:pt x="6126" y="0"/>
                  </a:lnTo>
                  <a:close/>
                </a:path>
              </a:pathLst>
            </a:custGeom>
            <a:solidFill>
              <a:srgbClr val="CBD5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3" name="Google Shape;16273;p73"/>
            <p:cNvSpPr/>
            <p:nvPr/>
          </p:nvSpPr>
          <p:spPr>
            <a:xfrm>
              <a:off x="7704385" y="3886495"/>
              <a:ext cx="200828" cy="181542"/>
            </a:xfrm>
            <a:custGeom>
              <a:avLst/>
              <a:gdLst/>
              <a:ahLst/>
              <a:cxnLst/>
              <a:rect l="l" t="t" r="r" b="b"/>
              <a:pathLst>
                <a:path w="7685" h="6947" extrusionOk="0">
                  <a:moveTo>
                    <a:pt x="6559" y="0"/>
                  </a:moveTo>
                  <a:lnTo>
                    <a:pt x="1" y="6559"/>
                  </a:lnTo>
                  <a:lnTo>
                    <a:pt x="309" y="6866"/>
                  </a:lnTo>
                  <a:cubicBezTo>
                    <a:pt x="363" y="6920"/>
                    <a:pt x="432" y="6947"/>
                    <a:pt x="502" y="6947"/>
                  </a:cubicBezTo>
                  <a:cubicBezTo>
                    <a:pt x="569" y="6947"/>
                    <a:pt x="637" y="6923"/>
                    <a:pt x="693" y="6876"/>
                  </a:cubicBezTo>
                  <a:lnTo>
                    <a:pt x="7684" y="847"/>
                  </a:lnTo>
                  <a:lnTo>
                    <a:pt x="7626" y="818"/>
                  </a:lnTo>
                  <a:cubicBezTo>
                    <a:pt x="7232" y="587"/>
                    <a:pt x="6876" y="318"/>
                    <a:pt x="6559"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4" name="Google Shape;16274;p73"/>
            <p:cNvSpPr/>
            <p:nvPr/>
          </p:nvSpPr>
          <p:spPr>
            <a:xfrm>
              <a:off x="7799376" y="3803446"/>
              <a:ext cx="165628" cy="138555"/>
            </a:xfrm>
            <a:custGeom>
              <a:avLst/>
              <a:gdLst/>
              <a:ahLst/>
              <a:cxnLst/>
              <a:rect l="l" t="t" r="r" b="b"/>
              <a:pathLst>
                <a:path w="6338" h="5302" extrusionOk="0">
                  <a:moveTo>
                    <a:pt x="3678" y="0"/>
                  </a:moveTo>
                  <a:cubicBezTo>
                    <a:pt x="3059" y="0"/>
                    <a:pt x="2438" y="236"/>
                    <a:pt x="1962" y="707"/>
                  </a:cubicBezTo>
                  <a:cubicBezTo>
                    <a:pt x="1" y="2669"/>
                    <a:pt x="953" y="3448"/>
                    <a:pt x="1799" y="4294"/>
                  </a:cubicBezTo>
                  <a:cubicBezTo>
                    <a:pt x="2297" y="4791"/>
                    <a:pt x="2749" y="5301"/>
                    <a:pt x="3398" y="5301"/>
                  </a:cubicBezTo>
                  <a:cubicBezTo>
                    <a:pt x="3903" y="5301"/>
                    <a:pt x="4527" y="4993"/>
                    <a:pt x="5386" y="4130"/>
                  </a:cubicBezTo>
                  <a:cubicBezTo>
                    <a:pt x="6338" y="3188"/>
                    <a:pt x="6338" y="1649"/>
                    <a:pt x="5386" y="707"/>
                  </a:cubicBezTo>
                  <a:cubicBezTo>
                    <a:pt x="4915" y="236"/>
                    <a:pt x="4297" y="0"/>
                    <a:pt x="3678"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5" name="Google Shape;16275;p73"/>
            <p:cNvSpPr/>
            <p:nvPr/>
          </p:nvSpPr>
          <p:spPr>
            <a:xfrm>
              <a:off x="7833296" y="3810606"/>
              <a:ext cx="131708" cy="131394"/>
            </a:xfrm>
            <a:custGeom>
              <a:avLst/>
              <a:gdLst/>
              <a:ahLst/>
              <a:cxnLst/>
              <a:rect l="l" t="t" r="r" b="b"/>
              <a:pathLst>
                <a:path w="5040" h="5028" extrusionOk="0">
                  <a:moveTo>
                    <a:pt x="3501" y="0"/>
                  </a:moveTo>
                  <a:lnTo>
                    <a:pt x="3501" y="0"/>
                  </a:lnTo>
                  <a:cubicBezTo>
                    <a:pt x="3982" y="933"/>
                    <a:pt x="3809" y="2077"/>
                    <a:pt x="3059" y="2827"/>
                  </a:cubicBezTo>
                  <a:cubicBezTo>
                    <a:pt x="2202" y="3689"/>
                    <a:pt x="1575" y="3999"/>
                    <a:pt x="1068" y="3999"/>
                  </a:cubicBezTo>
                  <a:cubicBezTo>
                    <a:pt x="652" y="3999"/>
                    <a:pt x="317" y="3792"/>
                    <a:pt x="1" y="3510"/>
                  </a:cubicBezTo>
                  <a:lnTo>
                    <a:pt x="1" y="3510"/>
                  </a:lnTo>
                  <a:cubicBezTo>
                    <a:pt x="155" y="3683"/>
                    <a:pt x="328" y="3856"/>
                    <a:pt x="501" y="4020"/>
                  </a:cubicBezTo>
                  <a:cubicBezTo>
                    <a:pt x="999" y="4517"/>
                    <a:pt x="1451" y="5027"/>
                    <a:pt x="2100" y="5027"/>
                  </a:cubicBezTo>
                  <a:cubicBezTo>
                    <a:pt x="2605" y="5027"/>
                    <a:pt x="3229" y="4719"/>
                    <a:pt x="4088" y="3856"/>
                  </a:cubicBezTo>
                  <a:cubicBezTo>
                    <a:pt x="5040" y="2914"/>
                    <a:pt x="5040" y="1375"/>
                    <a:pt x="4088" y="433"/>
                  </a:cubicBezTo>
                  <a:cubicBezTo>
                    <a:pt x="3915" y="260"/>
                    <a:pt x="3713" y="116"/>
                    <a:pt x="3501" y="0"/>
                  </a:cubicBez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6" name="Google Shape;16276;p73"/>
            <p:cNvSpPr/>
            <p:nvPr/>
          </p:nvSpPr>
          <p:spPr>
            <a:xfrm>
              <a:off x="7804158" y="3929457"/>
              <a:ext cx="28667" cy="28432"/>
            </a:xfrm>
            <a:custGeom>
              <a:avLst/>
              <a:gdLst/>
              <a:ahLst/>
              <a:cxnLst/>
              <a:rect l="l" t="t" r="r" b="b"/>
              <a:pathLst>
                <a:path w="1097" h="1088" extrusionOk="0">
                  <a:moveTo>
                    <a:pt x="549" y="1"/>
                  </a:moveTo>
                  <a:cubicBezTo>
                    <a:pt x="250" y="1"/>
                    <a:pt x="0" y="241"/>
                    <a:pt x="0" y="539"/>
                  </a:cubicBezTo>
                  <a:cubicBezTo>
                    <a:pt x="0" y="847"/>
                    <a:pt x="250" y="1087"/>
                    <a:pt x="549" y="1087"/>
                  </a:cubicBezTo>
                  <a:cubicBezTo>
                    <a:pt x="847" y="1087"/>
                    <a:pt x="1097" y="847"/>
                    <a:pt x="1097" y="539"/>
                  </a:cubicBezTo>
                  <a:cubicBezTo>
                    <a:pt x="1097" y="241"/>
                    <a:pt x="847" y="1"/>
                    <a:pt x="549" y="1"/>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7" name="Google Shape;16277;p73"/>
            <p:cNvSpPr/>
            <p:nvPr/>
          </p:nvSpPr>
          <p:spPr>
            <a:xfrm>
              <a:off x="7806929" y="4129710"/>
              <a:ext cx="29922" cy="28929"/>
            </a:xfrm>
            <a:custGeom>
              <a:avLst/>
              <a:gdLst/>
              <a:ahLst/>
              <a:cxnLst/>
              <a:rect l="l" t="t" r="r" b="b"/>
              <a:pathLst>
                <a:path w="1145" h="1107" extrusionOk="0">
                  <a:moveTo>
                    <a:pt x="581" y="0"/>
                  </a:moveTo>
                  <a:cubicBezTo>
                    <a:pt x="525" y="0"/>
                    <a:pt x="469" y="27"/>
                    <a:pt x="433" y="79"/>
                  </a:cubicBezTo>
                  <a:lnTo>
                    <a:pt x="58" y="579"/>
                  </a:lnTo>
                  <a:cubicBezTo>
                    <a:pt x="0" y="656"/>
                    <a:pt x="10" y="752"/>
                    <a:pt x="68" y="819"/>
                  </a:cubicBezTo>
                  <a:lnTo>
                    <a:pt x="298" y="1050"/>
                  </a:lnTo>
                  <a:cubicBezTo>
                    <a:pt x="336" y="1087"/>
                    <a:pt x="385" y="1107"/>
                    <a:pt x="435" y="1107"/>
                  </a:cubicBezTo>
                  <a:cubicBezTo>
                    <a:pt x="475" y="1107"/>
                    <a:pt x="514" y="1095"/>
                    <a:pt x="548" y="1069"/>
                  </a:cubicBezTo>
                  <a:lnTo>
                    <a:pt x="1048" y="694"/>
                  </a:lnTo>
                  <a:cubicBezTo>
                    <a:pt x="1135" y="617"/>
                    <a:pt x="1145" y="482"/>
                    <a:pt x="1068" y="406"/>
                  </a:cubicBezTo>
                  <a:lnTo>
                    <a:pt x="712" y="59"/>
                  </a:lnTo>
                  <a:cubicBezTo>
                    <a:pt x="676" y="20"/>
                    <a:pt x="629" y="0"/>
                    <a:pt x="581" y="0"/>
                  </a:cubicBezTo>
                  <a:close/>
                </a:path>
              </a:pathLst>
            </a:custGeom>
            <a:solidFill>
              <a:srgbClr val="4158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78" name="Google Shape;16278;p73"/>
          <p:cNvGrpSpPr/>
          <p:nvPr/>
        </p:nvGrpSpPr>
        <p:grpSpPr>
          <a:xfrm>
            <a:off x="5206562" y="3803994"/>
            <a:ext cx="363895" cy="355663"/>
            <a:chOff x="5206562" y="3803994"/>
            <a:chExt cx="363895" cy="355663"/>
          </a:xfrm>
        </p:grpSpPr>
        <p:sp>
          <p:nvSpPr>
            <p:cNvPr id="16279" name="Google Shape;16279;p73"/>
            <p:cNvSpPr/>
            <p:nvPr/>
          </p:nvSpPr>
          <p:spPr>
            <a:xfrm>
              <a:off x="5284724" y="3924701"/>
              <a:ext cx="212849" cy="192753"/>
            </a:xfrm>
            <a:custGeom>
              <a:avLst/>
              <a:gdLst/>
              <a:ahLst/>
              <a:cxnLst/>
              <a:rect l="l" t="t" r="r" b="b"/>
              <a:pathLst>
                <a:path w="8145" h="7376" extrusionOk="0">
                  <a:moveTo>
                    <a:pt x="0" y="0"/>
                  </a:moveTo>
                  <a:lnTo>
                    <a:pt x="0" y="7376"/>
                  </a:lnTo>
                  <a:lnTo>
                    <a:pt x="8145" y="7376"/>
                  </a:lnTo>
                  <a:lnTo>
                    <a:pt x="8145" y="0"/>
                  </a:lnTo>
                  <a:close/>
                </a:path>
              </a:pathLst>
            </a:custGeom>
            <a:solidFill>
              <a:srgbClr val="A7B8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0" name="Google Shape;16280;p73"/>
            <p:cNvSpPr/>
            <p:nvPr/>
          </p:nvSpPr>
          <p:spPr>
            <a:xfrm>
              <a:off x="5241240" y="3803994"/>
              <a:ext cx="294539" cy="96586"/>
            </a:xfrm>
            <a:custGeom>
              <a:avLst/>
              <a:gdLst/>
              <a:ahLst/>
              <a:cxnLst/>
              <a:rect l="l" t="t" r="r" b="b"/>
              <a:pathLst>
                <a:path w="11271" h="3696" extrusionOk="0">
                  <a:moveTo>
                    <a:pt x="5645" y="1"/>
                  </a:moveTo>
                  <a:cubicBezTo>
                    <a:pt x="5619" y="1"/>
                    <a:pt x="5592" y="8"/>
                    <a:pt x="5568" y="23"/>
                  </a:cubicBezTo>
                  <a:lnTo>
                    <a:pt x="1" y="3254"/>
                  </a:lnTo>
                  <a:lnTo>
                    <a:pt x="414" y="3696"/>
                  </a:lnTo>
                  <a:lnTo>
                    <a:pt x="10876" y="3696"/>
                  </a:lnTo>
                  <a:lnTo>
                    <a:pt x="11270" y="3273"/>
                  </a:lnTo>
                  <a:lnTo>
                    <a:pt x="5722" y="23"/>
                  </a:lnTo>
                  <a:cubicBezTo>
                    <a:pt x="5698" y="8"/>
                    <a:pt x="5672" y="1"/>
                    <a:pt x="5645" y="1"/>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1" name="Google Shape;16281;p73"/>
            <p:cNvSpPr/>
            <p:nvPr/>
          </p:nvSpPr>
          <p:spPr>
            <a:xfrm>
              <a:off x="5277172" y="3828820"/>
              <a:ext cx="222675" cy="73014"/>
            </a:xfrm>
            <a:custGeom>
              <a:avLst/>
              <a:gdLst/>
              <a:ahLst/>
              <a:cxnLst/>
              <a:rect l="l" t="t" r="r" b="b"/>
              <a:pathLst>
                <a:path w="8521" h="2794" extrusionOk="0">
                  <a:moveTo>
                    <a:pt x="4267" y="1"/>
                  </a:moveTo>
                  <a:cubicBezTo>
                    <a:pt x="4246" y="1"/>
                    <a:pt x="4227" y="5"/>
                    <a:pt x="4212" y="15"/>
                  </a:cubicBezTo>
                  <a:lnTo>
                    <a:pt x="1" y="2457"/>
                  </a:lnTo>
                  <a:lnTo>
                    <a:pt x="308" y="2794"/>
                  </a:lnTo>
                  <a:lnTo>
                    <a:pt x="8213" y="2794"/>
                  </a:lnTo>
                  <a:lnTo>
                    <a:pt x="8520" y="2467"/>
                  </a:lnTo>
                  <a:lnTo>
                    <a:pt x="4328" y="15"/>
                  </a:lnTo>
                  <a:cubicBezTo>
                    <a:pt x="4309" y="5"/>
                    <a:pt x="4287" y="1"/>
                    <a:pt x="4267" y="1"/>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2" name="Google Shape;16282;p73"/>
            <p:cNvSpPr/>
            <p:nvPr/>
          </p:nvSpPr>
          <p:spPr>
            <a:xfrm>
              <a:off x="5238731" y="3888507"/>
              <a:ext cx="299557" cy="36220"/>
            </a:xfrm>
            <a:custGeom>
              <a:avLst/>
              <a:gdLst/>
              <a:ahLst/>
              <a:cxnLst/>
              <a:rect l="l" t="t" r="r" b="b"/>
              <a:pathLst>
                <a:path w="11463" h="1386" extrusionOk="0">
                  <a:moveTo>
                    <a:pt x="193" y="0"/>
                  </a:moveTo>
                  <a:cubicBezTo>
                    <a:pt x="87" y="0"/>
                    <a:pt x="0" y="87"/>
                    <a:pt x="0" y="193"/>
                  </a:cubicBezTo>
                  <a:lnTo>
                    <a:pt x="0" y="1202"/>
                  </a:lnTo>
                  <a:cubicBezTo>
                    <a:pt x="0" y="1308"/>
                    <a:pt x="87" y="1385"/>
                    <a:pt x="193" y="1385"/>
                  </a:cubicBezTo>
                  <a:lnTo>
                    <a:pt x="11270" y="1385"/>
                  </a:lnTo>
                  <a:cubicBezTo>
                    <a:pt x="11376" y="1385"/>
                    <a:pt x="11463" y="1298"/>
                    <a:pt x="11463" y="1193"/>
                  </a:cubicBezTo>
                  <a:lnTo>
                    <a:pt x="11463" y="193"/>
                  </a:lnTo>
                  <a:cubicBezTo>
                    <a:pt x="11463" y="87"/>
                    <a:pt x="11376" y="0"/>
                    <a:pt x="11270" y="0"/>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3" name="Google Shape;16283;p73"/>
            <p:cNvSpPr/>
            <p:nvPr/>
          </p:nvSpPr>
          <p:spPr>
            <a:xfrm>
              <a:off x="5284724" y="3924701"/>
              <a:ext cx="212849" cy="186978"/>
            </a:xfrm>
            <a:custGeom>
              <a:avLst/>
              <a:gdLst/>
              <a:ahLst/>
              <a:cxnLst/>
              <a:rect l="l" t="t" r="r" b="b"/>
              <a:pathLst>
                <a:path w="8145" h="7155" extrusionOk="0">
                  <a:moveTo>
                    <a:pt x="0" y="0"/>
                  </a:moveTo>
                  <a:lnTo>
                    <a:pt x="0" y="1202"/>
                  </a:lnTo>
                  <a:lnTo>
                    <a:pt x="4712" y="1202"/>
                  </a:lnTo>
                  <a:cubicBezTo>
                    <a:pt x="6452" y="1202"/>
                    <a:pt x="7866" y="2616"/>
                    <a:pt x="7866" y="4356"/>
                  </a:cubicBezTo>
                  <a:lnTo>
                    <a:pt x="7866" y="7154"/>
                  </a:lnTo>
                  <a:lnTo>
                    <a:pt x="8145" y="7154"/>
                  </a:lnTo>
                  <a:lnTo>
                    <a:pt x="8145" y="0"/>
                  </a:lnTo>
                  <a:close/>
                </a:path>
              </a:pathLst>
            </a:custGeom>
            <a:solidFill>
              <a:srgbClr val="80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4" name="Google Shape;16284;p73"/>
            <p:cNvSpPr/>
            <p:nvPr/>
          </p:nvSpPr>
          <p:spPr>
            <a:xfrm>
              <a:off x="5245421" y="3924701"/>
              <a:ext cx="77012" cy="170645"/>
            </a:xfrm>
            <a:custGeom>
              <a:avLst/>
              <a:gdLst/>
              <a:ahLst/>
              <a:cxnLst/>
              <a:rect l="l" t="t" r="r" b="b"/>
              <a:pathLst>
                <a:path w="2947" h="6530" extrusionOk="0">
                  <a:moveTo>
                    <a:pt x="427" y="0"/>
                  </a:moveTo>
                  <a:cubicBezTo>
                    <a:pt x="216" y="0"/>
                    <a:pt x="33" y="163"/>
                    <a:pt x="14"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5" name="Google Shape;16285;p73"/>
            <p:cNvSpPr/>
            <p:nvPr/>
          </p:nvSpPr>
          <p:spPr>
            <a:xfrm>
              <a:off x="5262093" y="4095058"/>
              <a:ext cx="40479" cy="20880"/>
            </a:xfrm>
            <a:custGeom>
              <a:avLst/>
              <a:gdLst/>
              <a:ahLst/>
              <a:cxnLst/>
              <a:rect l="l" t="t" r="r" b="b"/>
              <a:pathLst>
                <a:path w="1549" h="799" extrusionOk="0">
                  <a:moveTo>
                    <a:pt x="145" y="1"/>
                  </a:moveTo>
                  <a:cubicBezTo>
                    <a:pt x="68" y="1"/>
                    <a:pt x="1" y="68"/>
                    <a:pt x="1" y="155"/>
                  </a:cubicBezTo>
                  <a:lnTo>
                    <a:pt x="1" y="799"/>
                  </a:lnTo>
                  <a:lnTo>
                    <a:pt x="1549" y="799"/>
                  </a:lnTo>
                  <a:lnTo>
                    <a:pt x="1549" y="155"/>
                  </a:lnTo>
                  <a:cubicBezTo>
                    <a:pt x="1549" y="68"/>
                    <a:pt x="1482" y="1"/>
                    <a:pt x="1405"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6" name="Google Shape;16286;p73"/>
            <p:cNvSpPr/>
            <p:nvPr/>
          </p:nvSpPr>
          <p:spPr>
            <a:xfrm>
              <a:off x="5353479" y="3924701"/>
              <a:ext cx="77012" cy="170645"/>
            </a:xfrm>
            <a:custGeom>
              <a:avLst/>
              <a:gdLst/>
              <a:ahLst/>
              <a:cxnLst/>
              <a:rect l="l" t="t" r="r" b="b"/>
              <a:pathLst>
                <a:path w="2947" h="6530" extrusionOk="0">
                  <a:moveTo>
                    <a:pt x="427" y="0"/>
                  </a:moveTo>
                  <a:cubicBezTo>
                    <a:pt x="215" y="0"/>
                    <a:pt x="33" y="163"/>
                    <a:pt x="13" y="385"/>
                  </a:cubicBezTo>
                  <a:cubicBezTo>
                    <a:pt x="1" y="636"/>
                    <a:pt x="204" y="806"/>
                    <a:pt x="415" y="806"/>
                  </a:cubicBezTo>
                  <a:cubicBezTo>
                    <a:pt x="518"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4" y="655"/>
                    <a:pt x="2076" y="655"/>
                  </a:cubicBezTo>
                  <a:cubicBezTo>
                    <a:pt x="2092" y="655"/>
                    <a:pt x="2107" y="661"/>
                    <a:pt x="2119" y="673"/>
                  </a:cubicBezTo>
                  <a:cubicBezTo>
                    <a:pt x="2190" y="752"/>
                    <a:pt x="2284" y="799"/>
                    <a:pt x="2388" y="799"/>
                  </a:cubicBezTo>
                  <a:cubicBezTo>
                    <a:pt x="2398" y="799"/>
                    <a:pt x="2408" y="799"/>
                    <a:pt x="2417" y="798"/>
                  </a:cubicBezTo>
                  <a:cubicBezTo>
                    <a:pt x="2946" y="798"/>
                    <a:pt x="2946"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7" name="Google Shape;16287;p73"/>
            <p:cNvSpPr/>
            <p:nvPr/>
          </p:nvSpPr>
          <p:spPr>
            <a:xfrm>
              <a:off x="5370151" y="4095058"/>
              <a:ext cx="40741" cy="20880"/>
            </a:xfrm>
            <a:custGeom>
              <a:avLst/>
              <a:gdLst/>
              <a:ahLst/>
              <a:cxnLst/>
              <a:rect l="l" t="t" r="r" b="b"/>
              <a:pathLst>
                <a:path w="1559" h="799" extrusionOk="0">
                  <a:moveTo>
                    <a:pt x="154" y="1"/>
                  </a:moveTo>
                  <a:cubicBezTo>
                    <a:pt x="68" y="1"/>
                    <a:pt x="1" y="68"/>
                    <a:pt x="1" y="155"/>
                  </a:cubicBezTo>
                  <a:lnTo>
                    <a:pt x="1" y="799"/>
                  </a:lnTo>
                  <a:lnTo>
                    <a:pt x="1558" y="799"/>
                  </a:lnTo>
                  <a:lnTo>
                    <a:pt x="1558" y="155"/>
                  </a:lnTo>
                  <a:cubicBezTo>
                    <a:pt x="1558" y="68"/>
                    <a:pt x="149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8" name="Google Shape;16288;p73"/>
            <p:cNvSpPr/>
            <p:nvPr/>
          </p:nvSpPr>
          <p:spPr>
            <a:xfrm>
              <a:off x="5462033" y="3924701"/>
              <a:ext cx="77012" cy="170645"/>
            </a:xfrm>
            <a:custGeom>
              <a:avLst/>
              <a:gdLst/>
              <a:ahLst/>
              <a:cxnLst/>
              <a:rect l="l" t="t" r="r" b="b"/>
              <a:pathLst>
                <a:path w="2947" h="6530" extrusionOk="0">
                  <a:moveTo>
                    <a:pt x="427" y="0"/>
                  </a:moveTo>
                  <a:cubicBezTo>
                    <a:pt x="206" y="0"/>
                    <a:pt x="23" y="163"/>
                    <a:pt x="14" y="385"/>
                  </a:cubicBezTo>
                  <a:cubicBezTo>
                    <a:pt x="1" y="636"/>
                    <a:pt x="204" y="806"/>
                    <a:pt x="415" y="806"/>
                  </a:cubicBezTo>
                  <a:cubicBezTo>
                    <a:pt x="519" y="806"/>
                    <a:pt x="624" y="765"/>
                    <a:pt x="706" y="673"/>
                  </a:cubicBezTo>
                  <a:cubicBezTo>
                    <a:pt x="718" y="661"/>
                    <a:pt x="734" y="655"/>
                    <a:pt x="749" y="655"/>
                  </a:cubicBezTo>
                  <a:cubicBezTo>
                    <a:pt x="781" y="655"/>
                    <a:pt x="812" y="679"/>
                    <a:pt x="812" y="712"/>
                  </a:cubicBezTo>
                  <a:lnTo>
                    <a:pt x="812" y="6529"/>
                  </a:lnTo>
                  <a:lnTo>
                    <a:pt x="2014" y="6529"/>
                  </a:lnTo>
                  <a:lnTo>
                    <a:pt x="2014" y="712"/>
                  </a:lnTo>
                  <a:cubicBezTo>
                    <a:pt x="2014" y="679"/>
                    <a:pt x="2045" y="655"/>
                    <a:pt x="2076" y="655"/>
                  </a:cubicBezTo>
                  <a:cubicBezTo>
                    <a:pt x="2092" y="655"/>
                    <a:pt x="2107" y="661"/>
                    <a:pt x="2120" y="673"/>
                  </a:cubicBezTo>
                  <a:cubicBezTo>
                    <a:pt x="2190" y="752"/>
                    <a:pt x="2285" y="799"/>
                    <a:pt x="2389" y="799"/>
                  </a:cubicBezTo>
                  <a:cubicBezTo>
                    <a:pt x="2398" y="799"/>
                    <a:pt x="2408" y="799"/>
                    <a:pt x="2418" y="798"/>
                  </a:cubicBezTo>
                  <a:cubicBezTo>
                    <a:pt x="2947" y="798"/>
                    <a:pt x="2937" y="0"/>
                    <a:pt x="2408" y="0"/>
                  </a:cubicBezTo>
                  <a:close/>
                </a:path>
              </a:pathLst>
            </a:custGeom>
            <a:solidFill>
              <a:srgbClr val="DAE1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9" name="Google Shape;16289;p73"/>
            <p:cNvSpPr/>
            <p:nvPr/>
          </p:nvSpPr>
          <p:spPr>
            <a:xfrm>
              <a:off x="5478470" y="4095058"/>
              <a:ext cx="40479" cy="20880"/>
            </a:xfrm>
            <a:custGeom>
              <a:avLst/>
              <a:gdLst/>
              <a:ahLst/>
              <a:cxnLst/>
              <a:rect l="l" t="t" r="r" b="b"/>
              <a:pathLst>
                <a:path w="1549" h="799" extrusionOk="0">
                  <a:moveTo>
                    <a:pt x="154" y="1"/>
                  </a:moveTo>
                  <a:cubicBezTo>
                    <a:pt x="67" y="1"/>
                    <a:pt x="0" y="68"/>
                    <a:pt x="0" y="155"/>
                  </a:cubicBezTo>
                  <a:lnTo>
                    <a:pt x="0" y="799"/>
                  </a:lnTo>
                  <a:lnTo>
                    <a:pt x="1548" y="799"/>
                  </a:lnTo>
                  <a:lnTo>
                    <a:pt x="1548" y="155"/>
                  </a:lnTo>
                  <a:cubicBezTo>
                    <a:pt x="1548" y="68"/>
                    <a:pt x="1481" y="1"/>
                    <a:pt x="1404"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0" name="Google Shape;16290;p73"/>
            <p:cNvSpPr/>
            <p:nvPr/>
          </p:nvSpPr>
          <p:spPr>
            <a:xfrm>
              <a:off x="5240247" y="4111652"/>
              <a:ext cx="296525" cy="25139"/>
            </a:xfrm>
            <a:custGeom>
              <a:avLst/>
              <a:gdLst/>
              <a:ahLst/>
              <a:cxnLst/>
              <a:rect l="l" t="t" r="r" b="b"/>
              <a:pathLst>
                <a:path w="11347" h="962" extrusionOk="0">
                  <a:moveTo>
                    <a:pt x="385" y="0"/>
                  </a:moveTo>
                  <a:cubicBezTo>
                    <a:pt x="173" y="0"/>
                    <a:pt x="0" y="173"/>
                    <a:pt x="0" y="385"/>
                  </a:cubicBezTo>
                  <a:lnTo>
                    <a:pt x="0" y="962"/>
                  </a:lnTo>
                  <a:lnTo>
                    <a:pt x="11347" y="962"/>
                  </a:lnTo>
                  <a:lnTo>
                    <a:pt x="11347" y="385"/>
                  </a:lnTo>
                  <a:cubicBezTo>
                    <a:pt x="11347" y="173"/>
                    <a:pt x="11174" y="0"/>
                    <a:pt x="10962" y="0"/>
                  </a:cubicBezTo>
                  <a:close/>
                </a:path>
              </a:pathLst>
            </a:custGeom>
            <a:solidFill>
              <a:srgbClr val="E9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1" name="Google Shape;16291;p73"/>
            <p:cNvSpPr/>
            <p:nvPr/>
          </p:nvSpPr>
          <p:spPr>
            <a:xfrm>
              <a:off x="5229166" y="4133003"/>
              <a:ext cx="318686" cy="21403"/>
            </a:xfrm>
            <a:custGeom>
              <a:avLst/>
              <a:gdLst/>
              <a:ahLst/>
              <a:cxnLst/>
              <a:rect l="l" t="t" r="r" b="b"/>
              <a:pathLst>
                <a:path w="12195" h="819" extrusionOk="0">
                  <a:moveTo>
                    <a:pt x="405" y="1"/>
                  </a:moveTo>
                  <a:cubicBezTo>
                    <a:pt x="184" y="1"/>
                    <a:pt x="1" y="183"/>
                    <a:pt x="1" y="395"/>
                  </a:cubicBezTo>
                  <a:lnTo>
                    <a:pt x="1" y="818"/>
                  </a:lnTo>
                  <a:lnTo>
                    <a:pt x="12194" y="818"/>
                  </a:lnTo>
                  <a:lnTo>
                    <a:pt x="12194" y="395"/>
                  </a:lnTo>
                  <a:cubicBezTo>
                    <a:pt x="12194" y="183"/>
                    <a:pt x="12011" y="1"/>
                    <a:pt x="11800" y="1"/>
                  </a:cubicBezTo>
                  <a:close/>
                </a:path>
              </a:pathLst>
            </a:custGeom>
            <a:solidFill>
              <a:srgbClr val="CFD9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2" name="Google Shape;16292;p73"/>
            <p:cNvSpPr/>
            <p:nvPr/>
          </p:nvSpPr>
          <p:spPr>
            <a:xfrm>
              <a:off x="5206562" y="4149100"/>
              <a:ext cx="363895" cy="10558"/>
            </a:xfrm>
            <a:custGeom>
              <a:avLst/>
              <a:gdLst/>
              <a:ahLst/>
              <a:cxnLst/>
              <a:rect l="l" t="t" r="r" b="b"/>
              <a:pathLst>
                <a:path w="13925" h="404" extrusionOk="0">
                  <a:moveTo>
                    <a:pt x="270" y="0"/>
                  </a:moveTo>
                  <a:cubicBezTo>
                    <a:pt x="0" y="0"/>
                    <a:pt x="0" y="404"/>
                    <a:pt x="270" y="404"/>
                  </a:cubicBezTo>
                  <a:lnTo>
                    <a:pt x="13665" y="404"/>
                  </a:lnTo>
                  <a:cubicBezTo>
                    <a:pt x="13925" y="404"/>
                    <a:pt x="13925" y="0"/>
                    <a:pt x="13665" y="0"/>
                  </a:cubicBezTo>
                  <a:close/>
                </a:path>
              </a:pathLst>
            </a:custGeom>
            <a:solidFill>
              <a:srgbClr val="6578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6296"/>
        <p:cNvGrpSpPr/>
        <p:nvPr/>
      </p:nvGrpSpPr>
      <p:grpSpPr>
        <a:xfrm>
          <a:off x="0" y="0"/>
          <a:ext cx="0" cy="0"/>
          <a:chOff x="0" y="0"/>
          <a:chExt cx="0" cy="0"/>
        </a:xfrm>
      </p:grpSpPr>
      <p:sp>
        <p:nvSpPr>
          <p:cNvPr id="16297" name="Google Shape;16297;p74"/>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6298" name="Google Shape;16298;p74"/>
          <p:cNvGrpSpPr/>
          <p:nvPr/>
        </p:nvGrpSpPr>
        <p:grpSpPr>
          <a:xfrm>
            <a:off x="4682526" y="1512217"/>
            <a:ext cx="369948" cy="370132"/>
            <a:chOff x="4682526" y="1512217"/>
            <a:chExt cx="369948" cy="370132"/>
          </a:xfrm>
        </p:grpSpPr>
        <p:sp>
          <p:nvSpPr>
            <p:cNvPr id="16299" name="Google Shape;16299;p74"/>
            <p:cNvSpPr/>
            <p:nvPr/>
          </p:nvSpPr>
          <p:spPr>
            <a:xfrm>
              <a:off x="4921192"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0" name="Google Shape;16300;p74"/>
            <p:cNvSpPr/>
            <p:nvPr/>
          </p:nvSpPr>
          <p:spPr>
            <a:xfrm>
              <a:off x="4945036"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1" name="Google Shape;16301;p74"/>
            <p:cNvSpPr/>
            <p:nvPr/>
          </p:nvSpPr>
          <p:spPr>
            <a:xfrm>
              <a:off x="4682526"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6" y="5004"/>
                    <a:pt x="5004" y="3885"/>
                    <a:pt x="5004" y="2502"/>
                  </a:cubicBezTo>
                  <a:cubicBezTo>
                    <a:pt x="5004" y="1119"/>
                    <a:pt x="3886" y="0"/>
                    <a:pt x="2502"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2" name="Google Shape;16302;p74"/>
            <p:cNvSpPr/>
            <p:nvPr/>
          </p:nvSpPr>
          <p:spPr>
            <a:xfrm>
              <a:off x="4706343"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3" name="Google Shape;16303;p74"/>
            <p:cNvSpPr/>
            <p:nvPr/>
          </p:nvSpPr>
          <p:spPr>
            <a:xfrm>
              <a:off x="4694434" y="1547942"/>
              <a:ext cx="346131" cy="320006"/>
            </a:xfrm>
            <a:custGeom>
              <a:avLst/>
              <a:gdLst/>
              <a:ahLst/>
              <a:cxnLst/>
              <a:rect l="l" t="t" r="r" b="b"/>
              <a:pathLst>
                <a:path w="13196" h="12200" extrusionOk="0">
                  <a:moveTo>
                    <a:pt x="6598" y="1"/>
                  </a:moveTo>
                  <a:cubicBezTo>
                    <a:pt x="2957" y="1"/>
                    <a:pt x="1" y="2754"/>
                    <a:pt x="1" y="6151"/>
                  </a:cubicBezTo>
                  <a:cubicBezTo>
                    <a:pt x="1" y="8097"/>
                    <a:pt x="977" y="9833"/>
                    <a:pt x="2496" y="10958"/>
                  </a:cubicBezTo>
                  <a:cubicBezTo>
                    <a:pt x="3621" y="11792"/>
                    <a:pt x="5011" y="12199"/>
                    <a:pt x="6408" y="12199"/>
                  </a:cubicBezTo>
                  <a:lnTo>
                    <a:pt x="6768" y="12199"/>
                  </a:lnTo>
                  <a:cubicBezTo>
                    <a:pt x="8171" y="12199"/>
                    <a:pt x="9568" y="11799"/>
                    <a:pt x="10694" y="10965"/>
                  </a:cubicBezTo>
                  <a:cubicBezTo>
                    <a:pt x="12219" y="9840"/>
                    <a:pt x="13196" y="8097"/>
                    <a:pt x="13196" y="6151"/>
                  </a:cubicBezTo>
                  <a:cubicBezTo>
                    <a:pt x="13196" y="2754"/>
                    <a:pt x="10246" y="1"/>
                    <a:pt x="6598"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4" name="Google Shape;16304;p74"/>
            <p:cNvSpPr/>
            <p:nvPr/>
          </p:nvSpPr>
          <p:spPr>
            <a:xfrm>
              <a:off x="4694434" y="1547942"/>
              <a:ext cx="174849" cy="320163"/>
            </a:xfrm>
            <a:custGeom>
              <a:avLst/>
              <a:gdLst/>
              <a:ahLst/>
              <a:cxnLst/>
              <a:rect l="l" t="t" r="r" b="b"/>
              <a:pathLst>
                <a:path w="6666" h="12206" extrusionOk="0">
                  <a:moveTo>
                    <a:pt x="6598" y="1"/>
                  </a:moveTo>
                  <a:cubicBezTo>
                    <a:pt x="2957" y="1"/>
                    <a:pt x="1" y="2754"/>
                    <a:pt x="1" y="6151"/>
                  </a:cubicBezTo>
                  <a:cubicBezTo>
                    <a:pt x="1" y="8097"/>
                    <a:pt x="977" y="9833"/>
                    <a:pt x="2496" y="10958"/>
                  </a:cubicBezTo>
                  <a:cubicBezTo>
                    <a:pt x="3621" y="11792"/>
                    <a:pt x="5011" y="12199"/>
                    <a:pt x="6408" y="12206"/>
                  </a:cubicBezTo>
                  <a:lnTo>
                    <a:pt x="6503" y="12206"/>
                  </a:lnTo>
                  <a:cubicBezTo>
                    <a:pt x="5710" y="11996"/>
                    <a:pt x="4964" y="11636"/>
                    <a:pt x="4313" y="11141"/>
                  </a:cubicBezTo>
                  <a:cubicBezTo>
                    <a:pt x="2794" y="9975"/>
                    <a:pt x="1818" y="8171"/>
                    <a:pt x="1818" y="6151"/>
                  </a:cubicBezTo>
                  <a:cubicBezTo>
                    <a:pt x="1818" y="3215"/>
                    <a:pt x="3872" y="747"/>
                    <a:pt x="6666"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5" name="Google Shape;16305;p74"/>
            <p:cNvSpPr/>
            <p:nvPr/>
          </p:nvSpPr>
          <p:spPr>
            <a:xfrm>
              <a:off x="4826397" y="1738975"/>
              <a:ext cx="82021" cy="143373"/>
            </a:xfrm>
            <a:custGeom>
              <a:avLst/>
              <a:gdLst/>
              <a:ahLst/>
              <a:cxnLst/>
              <a:rect l="l" t="t" r="r" b="b"/>
              <a:pathLst>
                <a:path w="3127" h="5466" extrusionOk="0">
                  <a:moveTo>
                    <a:pt x="1567" y="0"/>
                  </a:moveTo>
                  <a:cubicBezTo>
                    <a:pt x="699" y="0"/>
                    <a:pt x="1" y="726"/>
                    <a:pt x="41" y="1594"/>
                  </a:cubicBezTo>
                  <a:lnTo>
                    <a:pt x="143" y="4096"/>
                  </a:lnTo>
                  <a:cubicBezTo>
                    <a:pt x="177" y="4862"/>
                    <a:pt x="801" y="5465"/>
                    <a:pt x="1567" y="5465"/>
                  </a:cubicBezTo>
                  <a:cubicBezTo>
                    <a:pt x="2327" y="5465"/>
                    <a:pt x="2957" y="4862"/>
                    <a:pt x="2991" y="4096"/>
                  </a:cubicBezTo>
                  <a:lnTo>
                    <a:pt x="3093" y="1594"/>
                  </a:lnTo>
                  <a:cubicBezTo>
                    <a:pt x="3127" y="726"/>
                    <a:pt x="2435" y="0"/>
                    <a:pt x="1567"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6" name="Google Shape;16306;p74"/>
            <p:cNvSpPr/>
            <p:nvPr/>
          </p:nvSpPr>
          <p:spPr>
            <a:xfrm>
              <a:off x="4826397" y="1738975"/>
              <a:ext cx="82205" cy="101484"/>
            </a:xfrm>
            <a:custGeom>
              <a:avLst/>
              <a:gdLst/>
              <a:ahLst/>
              <a:cxnLst/>
              <a:rect l="l" t="t" r="r" b="b"/>
              <a:pathLst>
                <a:path w="3134" h="3869" extrusionOk="0">
                  <a:moveTo>
                    <a:pt x="1567" y="0"/>
                  </a:moveTo>
                  <a:cubicBezTo>
                    <a:pt x="699" y="0"/>
                    <a:pt x="1" y="726"/>
                    <a:pt x="41" y="1594"/>
                  </a:cubicBezTo>
                  <a:lnTo>
                    <a:pt x="130" y="3614"/>
                  </a:lnTo>
                  <a:cubicBezTo>
                    <a:pt x="594" y="3784"/>
                    <a:pt x="1081" y="3869"/>
                    <a:pt x="1568" y="3869"/>
                  </a:cubicBezTo>
                  <a:cubicBezTo>
                    <a:pt x="2055" y="3869"/>
                    <a:pt x="2544" y="3784"/>
                    <a:pt x="3011" y="3614"/>
                  </a:cubicBezTo>
                  <a:lnTo>
                    <a:pt x="3093" y="1594"/>
                  </a:lnTo>
                  <a:cubicBezTo>
                    <a:pt x="3133" y="726"/>
                    <a:pt x="2435" y="0"/>
                    <a:pt x="1567"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7" name="Google Shape;16307;p74"/>
            <p:cNvSpPr/>
            <p:nvPr/>
          </p:nvSpPr>
          <p:spPr>
            <a:xfrm>
              <a:off x="4766121" y="1685256"/>
              <a:ext cx="41811" cy="53745"/>
            </a:xfrm>
            <a:custGeom>
              <a:avLst/>
              <a:gdLst/>
              <a:ahLst/>
              <a:cxnLst/>
              <a:rect l="l" t="t" r="r" b="b"/>
              <a:pathLst>
                <a:path w="1594" h="2049" extrusionOk="0">
                  <a:moveTo>
                    <a:pt x="793" y="1"/>
                  </a:moveTo>
                  <a:cubicBezTo>
                    <a:pt x="353" y="1"/>
                    <a:pt x="0" y="360"/>
                    <a:pt x="0" y="801"/>
                  </a:cubicBezTo>
                  <a:lnTo>
                    <a:pt x="0" y="1255"/>
                  </a:lnTo>
                  <a:cubicBezTo>
                    <a:pt x="0" y="1689"/>
                    <a:pt x="353" y="2048"/>
                    <a:pt x="793" y="2048"/>
                  </a:cubicBezTo>
                  <a:cubicBezTo>
                    <a:pt x="1234" y="2048"/>
                    <a:pt x="1587" y="1689"/>
                    <a:pt x="1594" y="1255"/>
                  </a:cubicBezTo>
                  <a:lnTo>
                    <a:pt x="1594" y="801"/>
                  </a:lnTo>
                  <a:cubicBezTo>
                    <a:pt x="1587" y="360"/>
                    <a:pt x="1234" y="1"/>
                    <a:pt x="7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8" name="Google Shape;16308;p74"/>
            <p:cNvSpPr/>
            <p:nvPr/>
          </p:nvSpPr>
          <p:spPr>
            <a:xfrm>
              <a:off x="4783905" y="1685256"/>
              <a:ext cx="24027" cy="41811"/>
            </a:xfrm>
            <a:custGeom>
              <a:avLst/>
              <a:gdLst/>
              <a:ahLst/>
              <a:cxnLst/>
              <a:rect l="l" t="t" r="r" b="b"/>
              <a:pathLst>
                <a:path w="916" h="1594" extrusionOk="0">
                  <a:moveTo>
                    <a:pt x="115" y="1"/>
                  </a:moveTo>
                  <a:cubicBezTo>
                    <a:pt x="75" y="1"/>
                    <a:pt x="41" y="7"/>
                    <a:pt x="0" y="14"/>
                  </a:cubicBezTo>
                  <a:lnTo>
                    <a:pt x="0" y="1140"/>
                  </a:lnTo>
                  <a:cubicBezTo>
                    <a:pt x="0" y="1391"/>
                    <a:pt x="204" y="1594"/>
                    <a:pt x="455" y="1594"/>
                  </a:cubicBezTo>
                  <a:cubicBezTo>
                    <a:pt x="705" y="1594"/>
                    <a:pt x="916" y="1391"/>
                    <a:pt x="916" y="1140"/>
                  </a:cubicBezTo>
                  <a:lnTo>
                    <a:pt x="916" y="801"/>
                  </a:lnTo>
                  <a:cubicBezTo>
                    <a:pt x="916" y="360"/>
                    <a:pt x="556" y="1"/>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9" name="Google Shape;16309;p74"/>
            <p:cNvSpPr/>
            <p:nvPr/>
          </p:nvSpPr>
          <p:spPr>
            <a:xfrm>
              <a:off x="4778029" y="1691315"/>
              <a:ext cx="17810" cy="17810"/>
            </a:xfrm>
            <a:custGeom>
              <a:avLst/>
              <a:gdLst/>
              <a:ahLst/>
              <a:cxnLst/>
              <a:rect l="l" t="t" r="r" b="b"/>
              <a:pathLst>
                <a:path w="679" h="679" extrusionOk="0">
                  <a:moveTo>
                    <a:pt x="339" y="0"/>
                  </a:moveTo>
                  <a:cubicBezTo>
                    <a:pt x="150" y="0"/>
                    <a:pt x="0" y="149"/>
                    <a:pt x="0" y="339"/>
                  </a:cubicBezTo>
                  <a:cubicBezTo>
                    <a:pt x="0" y="529"/>
                    <a:pt x="150" y="678"/>
                    <a:pt x="339" y="678"/>
                  </a:cubicBezTo>
                  <a:cubicBezTo>
                    <a:pt x="529" y="678"/>
                    <a:pt x="679" y="529"/>
                    <a:pt x="679" y="339"/>
                  </a:cubicBezTo>
                  <a:cubicBezTo>
                    <a:pt x="679" y="149"/>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0" name="Google Shape;16310;p74"/>
            <p:cNvSpPr/>
            <p:nvPr/>
          </p:nvSpPr>
          <p:spPr>
            <a:xfrm>
              <a:off x="4927252" y="1685256"/>
              <a:ext cx="41811" cy="53745"/>
            </a:xfrm>
            <a:custGeom>
              <a:avLst/>
              <a:gdLst/>
              <a:ahLst/>
              <a:cxnLst/>
              <a:rect l="l" t="t" r="r" b="b"/>
              <a:pathLst>
                <a:path w="1594" h="2049" extrusionOk="0">
                  <a:moveTo>
                    <a:pt x="801" y="1"/>
                  </a:moveTo>
                  <a:cubicBezTo>
                    <a:pt x="360" y="1"/>
                    <a:pt x="0" y="360"/>
                    <a:pt x="0" y="801"/>
                  </a:cubicBezTo>
                  <a:lnTo>
                    <a:pt x="0" y="1255"/>
                  </a:lnTo>
                  <a:cubicBezTo>
                    <a:pt x="0" y="1689"/>
                    <a:pt x="360" y="2048"/>
                    <a:pt x="801" y="2048"/>
                  </a:cubicBezTo>
                  <a:cubicBezTo>
                    <a:pt x="1235" y="2048"/>
                    <a:pt x="1594" y="1689"/>
                    <a:pt x="1594" y="1255"/>
                  </a:cubicBezTo>
                  <a:lnTo>
                    <a:pt x="1594" y="801"/>
                  </a:lnTo>
                  <a:cubicBezTo>
                    <a:pt x="1594" y="360"/>
                    <a:pt x="1235" y="1"/>
                    <a:pt x="80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1" name="Google Shape;16311;p74"/>
            <p:cNvSpPr/>
            <p:nvPr/>
          </p:nvSpPr>
          <p:spPr>
            <a:xfrm>
              <a:off x="4945219" y="1685256"/>
              <a:ext cx="23843" cy="41811"/>
            </a:xfrm>
            <a:custGeom>
              <a:avLst/>
              <a:gdLst/>
              <a:ahLst/>
              <a:cxnLst/>
              <a:rect l="l" t="t" r="r" b="b"/>
              <a:pathLst>
                <a:path w="909" h="1594" extrusionOk="0">
                  <a:moveTo>
                    <a:pt x="116" y="1"/>
                  </a:moveTo>
                  <a:cubicBezTo>
                    <a:pt x="75" y="1"/>
                    <a:pt x="34" y="7"/>
                    <a:pt x="0" y="14"/>
                  </a:cubicBezTo>
                  <a:lnTo>
                    <a:pt x="0" y="1140"/>
                  </a:lnTo>
                  <a:cubicBezTo>
                    <a:pt x="0" y="1391"/>
                    <a:pt x="204" y="1594"/>
                    <a:pt x="455" y="1594"/>
                  </a:cubicBezTo>
                  <a:cubicBezTo>
                    <a:pt x="705" y="1594"/>
                    <a:pt x="909" y="1391"/>
                    <a:pt x="909" y="1140"/>
                  </a:cubicBezTo>
                  <a:lnTo>
                    <a:pt x="909" y="801"/>
                  </a:lnTo>
                  <a:cubicBezTo>
                    <a:pt x="909" y="360"/>
                    <a:pt x="550"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2" name="Google Shape;16312;p74"/>
            <p:cNvSpPr/>
            <p:nvPr/>
          </p:nvSpPr>
          <p:spPr>
            <a:xfrm>
              <a:off x="4939160" y="1691315"/>
              <a:ext cx="17810" cy="17810"/>
            </a:xfrm>
            <a:custGeom>
              <a:avLst/>
              <a:gdLst/>
              <a:ahLst/>
              <a:cxnLst/>
              <a:rect l="l" t="t" r="r" b="b"/>
              <a:pathLst>
                <a:path w="679" h="679" extrusionOk="0">
                  <a:moveTo>
                    <a:pt x="340" y="0"/>
                  </a:moveTo>
                  <a:cubicBezTo>
                    <a:pt x="150" y="0"/>
                    <a:pt x="1" y="149"/>
                    <a:pt x="1" y="339"/>
                  </a:cubicBezTo>
                  <a:cubicBezTo>
                    <a:pt x="1" y="529"/>
                    <a:pt x="150" y="678"/>
                    <a:pt x="340" y="678"/>
                  </a:cubicBezTo>
                  <a:cubicBezTo>
                    <a:pt x="530" y="678"/>
                    <a:pt x="679" y="529"/>
                    <a:pt x="679" y="339"/>
                  </a:cubicBezTo>
                  <a:cubicBezTo>
                    <a:pt x="679" y="149"/>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3" name="Google Shape;16313;p74"/>
            <p:cNvSpPr/>
            <p:nvPr/>
          </p:nvSpPr>
          <p:spPr>
            <a:xfrm>
              <a:off x="4810922" y="1739001"/>
              <a:ext cx="111005" cy="107412"/>
            </a:xfrm>
            <a:custGeom>
              <a:avLst/>
              <a:gdLst/>
              <a:ahLst/>
              <a:cxnLst/>
              <a:rect l="l" t="t" r="r" b="b"/>
              <a:pathLst>
                <a:path w="4232" h="4095" extrusionOk="0">
                  <a:moveTo>
                    <a:pt x="2156" y="1"/>
                  </a:moveTo>
                  <a:cubicBezTo>
                    <a:pt x="2026" y="1"/>
                    <a:pt x="1897" y="18"/>
                    <a:pt x="1771" y="53"/>
                  </a:cubicBezTo>
                  <a:cubicBezTo>
                    <a:pt x="1059" y="243"/>
                    <a:pt x="604" y="935"/>
                    <a:pt x="631" y="1667"/>
                  </a:cubicBezTo>
                  <a:lnTo>
                    <a:pt x="699" y="3362"/>
                  </a:lnTo>
                  <a:cubicBezTo>
                    <a:pt x="618" y="3328"/>
                    <a:pt x="543" y="3281"/>
                    <a:pt x="469" y="3234"/>
                  </a:cubicBezTo>
                  <a:cubicBezTo>
                    <a:pt x="421" y="3199"/>
                    <a:pt x="374" y="3184"/>
                    <a:pt x="329" y="3184"/>
                  </a:cubicBezTo>
                  <a:cubicBezTo>
                    <a:pt x="136" y="3184"/>
                    <a:pt x="1" y="3457"/>
                    <a:pt x="204" y="3600"/>
                  </a:cubicBezTo>
                  <a:cubicBezTo>
                    <a:pt x="638" y="3912"/>
                    <a:pt x="1364" y="4095"/>
                    <a:pt x="2150" y="4095"/>
                  </a:cubicBezTo>
                  <a:cubicBezTo>
                    <a:pt x="2937" y="4095"/>
                    <a:pt x="3669" y="3912"/>
                    <a:pt x="4103" y="3600"/>
                  </a:cubicBezTo>
                  <a:cubicBezTo>
                    <a:pt x="4205" y="3532"/>
                    <a:pt x="4232" y="3390"/>
                    <a:pt x="4164" y="3281"/>
                  </a:cubicBezTo>
                  <a:cubicBezTo>
                    <a:pt x="4119" y="3219"/>
                    <a:pt x="4048" y="3187"/>
                    <a:pt x="3977" y="3187"/>
                  </a:cubicBezTo>
                  <a:cubicBezTo>
                    <a:pt x="3931" y="3187"/>
                    <a:pt x="3885" y="3200"/>
                    <a:pt x="3846" y="3227"/>
                  </a:cubicBezTo>
                  <a:cubicBezTo>
                    <a:pt x="3493" y="3484"/>
                    <a:pt x="2842" y="3640"/>
                    <a:pt x="2157" y="3640"/>
                  </a:cubicBezTo>
                  <a:cubicBezTo>
                    <a:pt x="2022" y="3640"/>
                    <a:pt x="1886" y="3634"/>
                    <a:pt x="1750" y="3620"/>
                  </a:cubicBezTo>
                  <a:cubicBezTo>
                    <a:pt x="1642" y="3613"/>
                    <a:pt x="1554" y="3518"/>
                    <a:pt x="1554" y="3403"/>
                  </a:cubicBezTo>
                  <a:lnTo>
                    <a:pt x="1479" y="1593"/>
                  </a:lnTo>
                  <a:cubicBezTo>
                    <a:pt x="1445" y="887"/>
                    <a:pt x="1899" y="257"/>
                    <a:pt x="2578" y="60"/>
                  </a:cubicBezTo>
                  <a:cubicBezTo>
                    <a:pt x="2439" y="21"/>
                    <a:pt x="2297" y="1"/>
                    <a:pt x="215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14" name="Google Shape;16314;p74"/>
          <p:cNvGrpSpPr/>
          <p:nvPr/>
        </p:nvGrpSpPr>
        <p:grpSpPr>
          <a:xfrm>
            <a:off x="3592433" y="1980212"/>
            <a:ext cx="381542" cy="370079"/>
            <a:chOff x="3592433" y="1980212"/>
            <a:chExt cx="381542" cy="370079"/>
          </a:xfrm>
        </p:grpSpPr>
        <p:sp>
          <p:nvSpPr>
            <p:cNvPr id="16315" name="Google Shape;16315;p74"/>
            <p:cNvSpPr/>
            <p:nvPr/>
          </p:nvSpPr>
          <p:spPr>
            <a:xfrm>
              <a:off x="3790916" y="1980212"/>
              <a:ext cx="165800" cy="370079"/>
            </a:xfrm>
            <a:custGeom>
              <a:avLst/>
              <a:gdLst/>
              <a:ahLst/>
              <a:cxnLst/>
              <a:rect l="l" t="t" r="r" b="b"/>
              <a:pathLst>
                <a:path w="6321" h="14109" extrusionOk="0">
                  <a:moveTo>
                    <a:pt x="3366" y="0"/>
                  </a:moveTo>
                  <a:cubicBezTo>
                    <a:pt x="3080" y="0"/>
                    <a:pt x="2766" y="51"/>
                    <a:pt x="2422" y="167"/>
                  </a:cubicBezTo>
                  <a:cubicBezTo>
                    <a:pt x="1" y="981"/>
                    <a:pt x="801" y="4351"/>
                    <a:pt x="1479" y="6087"/>
                  </a:cubicBezTo>
                  <a:lnTo>
                    <a:pt x="2218" y="14108"/>
                  </a:lnTo>
                  <a:cubicBezTo>
                    <a:pt x="4720" y="14108"/>
                    <a:pt x="6320" y="12284"/>
                    <a:pt x="6320" y="9782"/>
                  </a:cubicBezTo>
                  <a:cubicBezTo>
                    <a:pt x="6320" y="7138"/>
                    <a:pt x="3757" y="5320"/>
                    <a:pt x="3588" y="3496"/>
                  </a:cubicBezTo>
                  <a:cubicBezTo>
                    <a:pt x="3492" y="2453"/>
                    <a:pt x="4090" y="1945"/>
                    <a:pt x="4879" y="1945"/>
                  </a:cubicBezTo>
                  <a:cubicBezTo>
                    <a:pt x="5095" y="1945"/>
                    <a:pt x="5326" y="1983"/>
                    <a:pt x="5561" y="2059"/>
                  </a:cubicBezTo>
                  <a:cubicBezTo>
                    <a:pt x="5580" y="2066"/>
                    <a:pt x="5598" y="2069"/>
                    <a:pt x="5617" y="2069"/>
                  </a:cubicBezTo>
                  <a:cubicBezTo>
                    <a:pt x="5723" y="2069"/>
                    <a:pt x="5811" y="1959"/>
                    <a:pt x="5764" y="1849"/>
                  </a:cubicBezTo>
                  <a:cubicBezTo>
                    <a:pt x="5494" y="1234"/>
                    <a:pt x="4777" y="0"/>
                    <a:pt x="336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6" name="Google Shape;16316;p74"/>
            <p:cNvSpPr/>
            <p:nvPr/>
          </p:nvSpPr>
          <p:spPr>
            <a:xfrm>
              <a:off x="3601509" y="2157448"/>
              <a:ext cx="11935" cy="19777"/>
            </a:xfrm>
            <a:custGeom>
              <a:avLst/>
              <a:gdLst/>
              <a:ahLst/>
              <a:cxnLst/>
              <a:rect l="l" t="t" r="r" b="b"/>
              <a:pathLst>
                <a:path w="455" h="754" extrusionOk="0">
                  <a:moveTo>
                    <a:pt x="228" y="1"/>
                  </a:moveTo>
                  <a:cubicBezTo>
                    <a:pt x="114" y="1"/>
                    <a:pt x="0" y="76"/>
                    <a:pt x="0" y="225"/>
                  </a:cubicBezTo>
                  <a:lnTo>
                    <a:pt x="0" y="523"/>
                  </a:lnTo>
                  <a:cubicBezTo>
                    <a:pt x="0" y="652"/>
                    <a:pt x="102" y="754"/>
                    <a:pt x="224" y="754"/>
                  </a:cubicBezTo>
                  <a:cubicBezTo>
                    <a:pt x="353" y="754"/>
                    <a:pt x="455" y="652"/>
                    <a:pt x="455" y="523"/>
                  </a:cubicBezTo>
                  <a:lnTo>
                    <a:pt x="455" y="225"/>
                  </a:lnTo>
                  <a:cubicBezTo>
                    <a:pt x="455" y="76"/>
                    <a:pt x="341" y="1"/>
                    <a:pt x="228" y="1"/>
                  </a:cubicBezTo>
                  <a:close/>
                </a:path>
              </a:pathLst>
            </a:custGeom>
            <a:solidFill>
              <a:srgbClr val="C7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7" name="Google Shape;16317;p74"/>
            <p:cNvSpPr/>
            <p:nvPr/>
          </p:nvSpPr>
          <p:spPr>
            <a:xfrm>
              <a:off x="3592433" y="2165291"/>
              <a:ext cx="29902" cy="35778"/>
            </a:xfrm>
            <a:custGeom>
              <a:avLst/>
              <a:gdLst/>
              <a:ahLst/>
              <a:cxnLst/>
              <a:rect l="l" t="t" r="r" b="b"/>
              <a:pathLst>
                <a:path w="1140" h="1364" extrusionOk="0">
                  <a:moveTo>
                    <a:pt x="570" y="0"/>
                  </a:moveTo>
                  <a:cubicBezTo>
                    <a:pt x="258" y="0"/>
                    <a:pt x="1" y="251"/>
                    <a:pt x="1" y="563"/>
                  </a:cubicBezTo>
                  <a:lnTo>
                    <a:pt x="1" y="794"/>
                  </a:lnTo>
                  <a:cubicBezTo>
                    <a:pt x="1" y="1106"/>
                    <a:pt x="258" y="1363"/>
                    <a:pt x="570" y="1363"/>
                  </a:cubicBezTo>
                  <a:cubicBezTo>
                    <a:pt x="889" y="1363"/>
                    <a:pt x="1140" y="1106"/>
                    <a:pt x="1140" y="794"/>
                  </a:cubicBezTo>
                  <a:lnTo>
                    <a:pt x="1140" y="563"/>
                  </a:lnTo>
                  <a:cubicBezTo>
                    <a:pt x="1140" y="251"/>
                    <a:pt x="889" y="0"/>
                    <a:pt x="57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8" name="Google Shape;16318;p74"/>
            <p:cNvSpPr/>
            <p:nvPr/>
          </p:nvSpPr>
          <p:spPr>
            <a:xfrm>
              <a:off x="3722088" y="2190551"/>
              <a:ext cx="61404" cy="80054"/>
            </a:xfrm>
            <a:custGeom>
              <a:avLst/>
              <a:gdLst/>
              <a:ahLst/>
              <a:cxnLst/>
              <a:rect l="l" t="t" r="r" b="b"/>
              <a:pathLst>
                <a:path w="2341" h="3052" extrusionOk="0">
                  <a:moveTo>
                    <a:pt x="1757" y="0"/>
                  </a:moveTo>
                  <a:lnTo>
                    <a:pt x="1" y="793"/>
                  </a:lnTo>
                  <a:cubicBezTo>
                    <a:pt x="1" y="793"/>
                    <a:pt x="448" y="2061"/>
                    <a:pt x="1337" y="3051"/>
                  </a:cubicBezTo>
                  <a:lnTo>
                    <a:pt x="2340" y="1648"/>
                  </a:lnTo>
                  <a:lnTo>
                    <a:pt x="1757"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9" name="Google Shape;16319;p74"/>
            <p:cNvSpPr/>
            <p:nvPr/>
          </p:nvSpPr>
          <p:spPr>
            <a:xfrm>
              <a:off x="3701471" y="2022364"/>
              <a:ext cx="15004" cy="26440"/>
            </a:xfrm>
            <a:custGeom>
              <a:avLst/>
              <a:gdLst/>
              <a:ahLst/>
              <a:cxnLst/>
              <a:rect l="l" t="t" r="r" b="b"/>
              <a:pathLst>
                <a:path w="572" h="1008" extrusionOk="0">
                  <a:moveTo>
                    <a:pt x="326" y="1"/>
                  </a:moveTo>
                  <a:cubicBezTo>
                    <a:pt x="229" y="1"/>
                    <a:pt x="133" y="57"/>
                    <a:pt x="109" y="181"/>
                  </a:cubicBezTo>
                  <a:lnTo>
                    <a:pt x="21" y="750"/>
                  </a:lnTo>
                  <a:cubicBezTo>
                    <a:pt x="0" y="872"/>
                    <a:pt x="88" y="988"/>
                    <a:pt x="210" y="1008"/>
                  </a:cubicBezTo>
                  <a:lnTo>
                    <a:pt x="244" y="1008"/>
                  </a:lnTo>
                  <a:cubicBezTo>
                    <a:pt x="360" y="1008"/>
                    <a:pt x="455" y="927"/>
                    <a:pt x="468" y="818"/>
                  </a:cubicBezTo>
                  <a:lnTo>
                    <a:pt x="556" y="249"/>
                  </a:lnTo>
                  <a:cubicBezTo>
                    <a:pt x="571" y="90"/>
                    <a:pt x="448"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0" name="Google Shape;16320;p74"/>
            <p:cNvSpPr/>
            <p:nvPr/>
          </p:nvSpPr>
          <p:spPr>
            <a:xfrm>
              <a:off x="3611109" y="2065040"/>
              <a:ext cx="319455" cy="285068"/>
            </a:xfrm>
            <a:custGeom>
              <a:avLst/>
              <a:gdLst/>
              <a:ahLst/>
              <a:cxnLst/>
              <a:rect l="l" t="t" r="r" b="b"/>
              <a:pathLst>
                <a:path w="12179" h="10868" extrusionOk="0">
                  <a:moveTo>
                    <a:pt x="3130" y="0"/>
                  </a:moveTo>
                  <a:cubicBezTo>
                    <a:pt x="2544" y="0"/>
                    <a:pt x="1974" y="212"/>
                    <a:pt x="1526" y="608"/>
                  </a:cubicBezTo>
                  <a:cubicBezTo>
                    <a:pt x="1011" y="1110"/>
                    <a:pt x="658" y="1754"/>
                    <a:pt x="509" y="2459"/>
                  </a:cubicBezTo>
                  <a:cubicBezTo>
                    <a:pt x="482" y="2595"/>
                    <a:pt x="536" y="2737"/>
                    <a:pt x="645" y="2826"/>
                  </a:cubicBezTo>
                  <a:cubicBezTo>
                    <a:pt x="835" y="2975"/>
                    <a:pt x="1058" y="3083"/>
                    <a:pt x="1296" y="3131"/>
                  </a:cubicBezTo>
                  <a:cubicBezTo>
                    <a:pt x="1465" y="3456"/>
                    <a:pt x="1703" y="3734"/>
                    <a:pt x="2001" y="3958"/>
                  </a:cubicBezTo>
                  <a:cubicBezTo>
                    <a:pt x="1450" y="3958"/>
                    <a:pt x="978" y="3875"/>
                    <a:pt x="672" y="3875"/>
                  </a:cubicBezTo>
                  <a:cubicBezTo>
                    <a:pt x="568" y="3875"/>
                    <a:pt x="483" y="3885"/>
                    <a:pt x="421" y="3910"/>
                  </a:cubicBezTo>
                  <a:cubicBezTo>
                    <a:pt x="190" y="4005"/>
                    <a:pt x="35" y="4222"/>
                    <a:pt x="14" y="4466"/>
                  </a:cubicBezTo>
                  <a:cubicBezTo>
                    <a:pt x="1" y="4602"/>
                    <a:pt x="96" y="4724"/>
                    <a:pt x="231" y="4744"/>
                  </a:cubicBezTo>
                  <a:cubicBezTo>
                    <a:pt x="597" y="4812"/>
                    <a:pt x="1418" y="4934"/>
                    <a:pt x="2279" y="5307"/>
                  </a:cubicBezTo>
                  <a:cubicBezTo>
                    <a:pt x="3022" y="5628"/>
                    <a:pt x="3583" y="5731"/>
                    <a:pt x="4009" y="5731"/>
                  </a:cubicBezTo>
                  <a:cubicBezTo>
                    <a:pt x="4473" y="5731"/>
                    <a:pt x="4776" y="5609"/>
                    <a:pt x="4978" y="5517"/>
                  </a:cubicBezTo>
                  <a:cubicBezTo>
                    <a:pt x="5187" y="5420"/>
                    <a:pt x="5394" y="5374"/>
                    <a:pt x="5575" y="5374"/>
                  </a:cubicBezTo>
                  <a:cubicBezTo>
                    <a:pt x="6088" y="5374"/>
                    <a:pt x="6397" y="5738"/>
                    <a:pt x="5981" y="6324"/>
                  </a:cubicBezTo>
                  <a:cubicBezTo>
                    <a:pt x="4754" y="8080"/>
                    <a:pt x="6117" y="9491"/>
                    <a:pt x="6903" y="9959"/>
                  </a:cubicBezTo>
                  <a:lnTo>
                    <a:pt x="5886" y="9959"/>
                  </a:lnTo>
                  <a:cubicBezTo>
                    <a:pt x="5493" y="9959"/>
                    <a:pt x="5147" y="10210"/>
                    <a:pt x="5018" y="10576"/>
                  </a:cubicBezTo>
                  <a:cubicBezTo>
                    <a:pt x="4979" y="10722"/>
                    <a:pt x="5081" y="10868"/>
                    <a:pt x="5232" y="10868"/>
                  </a:cubicBezTo>
                  <a:cubicBezTo>
                    <a:pt x="5235" y="10868"/>
                    <a:pt x="5239" y="10867"/>
                    <a:pt x="5242" y="10867"/>
                  </a:cubicBezTo>
                  <a:lnTo>
                    <a:pt x="8883" y="10867"/>
                  </a:lnTo>
                  <a:cubicBezTo>
                    <a:pt x="9351" y="10867"/>
                    <a:pt x="9785" y="10623"/>
                    <a:pt x="10029" y="10223"/>
                  </a:cubicBezTo>
                  <a:lnTo>
                    <a:pt x="10321" y="9735"/>
                  </a:lnTo>
                  <a:cubicBezTo>
                    <a:pt x="12179" y="5945"/>
                    <a:pt x="9297" y="1544"/>
                    <a:pt x="5045" y="1402"/>
                  </a:cubicBezTo>
                  <a:cubicBezTo>
                    <a:pt x="5032" y="1347"/>
                    <a:pt x="5018" y="1300"/>
                    <a:pt x="5005" y="1246"/>
                  </a:cubicBezTo>
                  <a:cubicBezTo>
                    <a:pt x="4815" y="649"/>
                    <a:pt x="4103" y="113"/>
                    <a:pt x="3479" y="25"/>
                  </a:cubicBezTo>
                  <a:cubicBezTo>
                    <a:pt x="3363" y="8"/>
                    <a:pt x="3246" y="0"/>
                    <a:pt x="3130"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1" name="Google Shape;16321;p74"/>
            <p:cNvSpPr/>
            <p:nvPr/>
          </p:nvSpPr>
          <p:spPr>
            <a:xfrm>
              <a:off x="3685628" y="2035636"/>
              <a:ext cx="34361" cy="50886"/>
            </a:xfrm>
            <a:custGeom>
              <a:avLst/>
              <a:gdLst/>
              <a:ahLst/>
              <a:cxnLst/>
              <a:rect l="l" t="t" r="r" b="b"/>
              <a:pathLst>
                <a:path w="1310" h="1940" extrusionOk="0">
                  <a:moveTo>
                    <a:pt x="863" y="1"/>
                  </a:moveTo>
                  <a:cubicBezTo>
                    <a:pt x="812" y="1"/>
                    <a:pt x="761" y="20"/>
                    <a:pt x="719" y="61"/>
                  </a:cubicBezTo>
                  <a:cubicBezTo>
                    <a:pt x="455" y="312"/>
                    <a:pt x="265" y="875"/>
                    <a:pt x="150" y="1139"/>
                  </a:cubicBezTo>
                  <a:cubicBezTo>
                    <a:pt x="1" y="1506"/>
                    <a:pt x="252" y="1912"/>
                    <a:pt x="652" y="1939"/>
                  </a:cubicBezTo>
                  <a:cubicBezTo>
                    <a:pt x="656" y="1940"/>
                    <a:pt x="660" y="1940"/>
                    <a:pt x="664" y="1940"/>
                  </a:cubicBezTo>
                  <a:cubicBezTo>
                    <a:pt x="1024" y="1940"/>
                    <a:pt x="1309" y="1651"/>
                    <a:pt x="1309" y="1295"/>
                  </a:cubicBezTo>
                  <a:cubicBezTo>
                    <a:pt x="1303" y="895"/>
                    <a:pt x="1181" y="299"/>
                    <a:pt x="1038" y="95"/>
                  </a:cubicBezTo>
                  <a:cubicBezTo>
                    <a:pt x="996" y="34"/>
                    <a:pt x="930" y="1"/>
                    <a:pt x="863" y="1"/>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2" name="Google Shape;16322;p74"/>
            <p:cNvSpPr/>
            <p:nvPr/>
          </p:nvSpPr>
          <p:spPr>
            <a:xfrm>
              <a:off x="3658244" y="2099480"/>
              <a:ext cx="17810" cy="17994"/>
            </a:xfrm>
            <a:custGeom>
              <a:avLst/>
              <a:gdLst/>
              <a:ahLst/>
              <a:cxnLst/>
              <a:rect l="l" t="t" r="r" b="b"/>
              <a:pathLst>
                <a:path w="679" h="686" extrusionOk="0">
                  <a:moveTo>
                    <a:pt x="340" y="0"/>
                  </a:moveTo>
                  <a:cubicBezTo>
                    <a:pt x="150" y="0"/>
                    <a:pt x="1" y="156"/>
                    <a:pt x="1" y="346"/>
                  </a:cubicBezTo>
                  <a:cubicBezTo>
                    <a:pt x="1" y="529"/>
                    <a:pt x="150" y="685"/>
                    <a:pt x="340" y="685"/>
                  </a:cubicBezTo>
                  <a:cubicBezTo>
                    <a:pt x="529" y="685"/>
                    <a:pt x="679" y="529"/>
                    <a:pt x="679" y="346"/>
                  </a:cubicBezTo>
                  <a:cubicBezTo>
                    <a:pt x="679" y="156"/>
                    <a:pt x="529" y="0"/>
                    <a:pt x="34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3" name="Google Shape;16323;p74"/>
            <p:cNvSpPr/>
            <p:nvPr/>
          </p:nvSpPr>
          <p:spPr>
            <a:xfrm>
              <a:off x="3645077" y="2133264"/>
              <a:ext cx="89497" cy="35594"/>
            </a:xfrm>
            <a:custGeom>
              <a:avLst/>
              <a:gdLst/>
              <a:ahLst/>
              <a:cxnLst/>
              <a:rect l="l" t="t" r="r" b="b"/>
              <a:pathLst>
                <a:path w="3412" h="1357" extrusionOk="0">
                  <a:moveTo>
                    <a:pt x="2788" y="0"/>
                  </a:moveTo>
                  <a:cubicBezTo>
                    <a:pt x="2216" y="0"/>
                    <a:pt x="1622" y="358"/>
                    <a:pt x="991" y="496"/>
                  </a:cubicBezTo>
                  <a:cubicBezTo>
                    <a:pt x="798" y="540"/>
                    <a:pt x="601" y="563"/>
                    <a:pt x="404" y="563"/>
                  </a:cubicBezTo>
                  <a:cubicBezTo>
                    <a:pt x="269" y="563"/>
                    <a:pt x="134" y="552"/>
                    <a:pt x="1" y="530"/>
                  </a:cubicBezTo>
                  <a:lnTo>
                    <a:pt x="1" y="530"/>
                  </a:lnTo>
                  <a:cubicBezTo>
                    <a:pt x="170" y="855"/>
                    <a:pt x="408" y="1140"/>
                    <a:pt x="706" y="1357"/>
                  </a:cubicBezTo>
                  <a:cubicBezTo>
                    <a:pt x="1486" y="1357"/>
                    <a:pt x="2428" y="1201"/>
                    <a:pt x="3303" y="414"/>
                  </a:cubicBezTo>
                  <a:cubicBezTo>
                    <a:pt x="3411" y="326"/>
                    <a:pt x="3391" y="157"/>
                    <a:pt x="3262" y="96"/>
                  </a:cubicBezTo>
                  <a:cubicBezTo>
                    <a:pt x="3106" y="28"/>
                    <a:pt x="2948" y="0"/>
                    <a:pt x="2788"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4" name="Google Shape;16324;p74"/>
            <p:cNvSpPr/>
            <p:nvPr/>
          </p:nvSpPr>
          <p:spPr>
            <a:xfrm>
              <a:off x="3623752" y="2119231"/>
              <a:ext cx="20459" cy="24394"/>
            </a:xfrm>
            <a:custGeom>
              <a:avLst/>
              <a:gdLst/>
              <a:ahLst/>
              <a:cxnLst/>
              <a:rect l="l" t="t" r="r" b="b"/>
              <a:pathLst>
                <a:path w="780" h="930" extrusionOk="0">
                  <a:moveTo>
                    <a:pt x="136" y="0"/>
                  </a:moveTo>
                  <a:cubicBezTo>
                    <a:pt x="88" y="122"/>
                    <a:pt x="54" y="258"/>
                    <a:pt x="27" y="387"/>
                  </a:cubicBezTo>
                  <a:cubicBezTo>
                    <a:pt x="0" y="529"/>
                    <a:pt x="54" y="671"/>
                    <a:pt x="163" y="760"/>
                  </a:cubicBezTo>
                  <a:cubicBezTo>
                    <a:pt x="244" y="827"/>
                    <a:pt x="339" y="882"/>
                    <a:pt x="427" y="929"/>
                  </a:cubicBezTo>
                  <a:cubicBezTo>
                    <a:pt x="780" y="407"/>
                    <a:pt x="414" y="109"/>
                    <a:pt x="13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5" name="Google Shape;16325;p74"/>
            <p:cNvSpPr/>
            <p:nvPr/>
          </p:nvSpPr>
          <p:spPr>
            <a:xfrm>
              <a:off x="3744856" y="2237660"/>
              <a:ext cx="88421" cy="88789"/>
            </a:xfrm>
            <a:custGeom>
              <a:avLst/>
              <a:gdLst/>
              <a:ahLst/>
              <a:cxnLst/>
              <a:rect l="l" t="t" r="r" b="b"/>
              <a:pathLst>
                <a:path w="3371" h="3385" extrusionOk="0">
                  <a:moveTo>
                    <a:pt x="719" y="1"/>
                  </a:moveTo>
                  <a:lnTo>
                    <a:pt x="719" y="1"/>
                  </a:lnTo>
                  <a:cubicBezTo>
                    <a:pt x="1" y="1249"/>
                    <a:pt x="570" y="2300"/>
                    <a:pt x="1214" y="2930"/>
                  </a:cubicBezTo>
                  <a:lnTo>
                    <a:pt x="1221" y="2930"/>
                  </a:lnTo>
                  <a:cubicBezTo>
                    <a:pt x="1397" y="3100"/>
                    <a:pt x="1587" y="3256"/>
                    <a:pt x="1798" y="3384"/>
                  </a:cubicBezTo>
                  <a:lnTo>
                    <a:pt x="3066" y="3384"/>
                  </a:lnTo>
                  <a:cubicBezTo>
                    <a:pt x="3371" y="3384"/>
                    <a:pt x="3371" y="2930"/>
                    <a:pt x="3066" y="2930"/>
                  </a:cubicBezTo>
                  <a:lnTo>
                    <a:pt x="3011" y="2930"/>
                  </a:lnTo>
                  <a:cubicBezTo>
                    <a:pt x="2999" y="2930"/>
                    <a:pt x="2988" y="2930"/>
                    <a:pt x="2976" y="2930"/>
                  </a:cubicBezTo>
                  <a:cubicBezTo>
                    <a:pt x="2561" y="2930"/>
                    <a:pt x="2154" y="2815"/>
                    <a:pt x="1798" y="2598"/>
                  </a:cubicBezTo>
                  <a:cubicBezTo>
                    <a:pt x="760" y="1927"/>
                    <a:pt x="618" y="618"/>
                    <a:pt x="71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6" name="Google Shape;16326;p74"/>
            <p:cNvSpPr/>
            <p:nvPr/>
          </p:nvSpPr>
          <p:spPr>
            <a:xfrm>
              <a:off x="3829159" y="1998626"/>
              <a:ext cx="144816" cy="333147"/>
            </a:xfrm>
            <a:custGeom>
              <a:avLst/>
              <a:gdLst/>
              <a:ahLst/>
              <a:cxnLst/>
              <a:rect l="l" t="t" r="r" b="b"/>
              <a:pathLst>
                <a:path w="5521" h="12701" extrusionOk="0">
                  <a:moveTo>
                    <a:pt x="2155" y="0"/>
                  </a:moveTo>
                  <a:cubicBezTo>
                    <a:pt x="1629" y="0"/>
                    <a:pt x="1147" y="218"/>
                    <a:pt x="848" y="665"/>
                  </a:cubicBezTo>
                  <a:cubicBezTo>
                    <a:pt x="1" y="1920"/>
                    <a:pt x="516" y="3764"/>
                    <a:pt x="1899" y="5215"/>
                  </a:cubicBezTo>
                  <a:cubicBezTo>
                    <a:pt x="2747" y="6097"/>
                    <a:pt x="5520" y="9989"/>
                    <a:pt x="3147" y="12701"/>
                  </a:cubicBezTo>
                  <a:cubicBezTo>
                    <a:pt x="4232" y="11948"/>
                    <a:pt x="4862" y="10646"/>
                    <a:pt x="4862" y="9080"/>
                  </a:cubicBezTo>
                  <a:cubicBezTo>
                    <a:pt x="4862" y="6436"/>
                    <a:pt x="2299" y="4618"/>
                    <a:pt x="2130" y="2794"/>
                  </a:cubicBezTo>
                  <a:cubicBezTo>
                    <a:pt x="2034" y="1751"/>
                    <a:pt x="2632" y="1243"/>
                    <a:pt x="3421" y="1243"/>
                  </a:cubicBezTo>
                  <a:cubicBezTo>
                    <a:pt x="3637" y="1243"/>
                    <a:pt x="3868" y="1281"/>
                    <a:pt x="4103" y="1357"/>
                  </a:cubicBezTo>
                  <a:cubicBezTo>
                    <a:pt x="4120" y="1362"/>
                    <a:pt x="4137" y="1365"/>
                    <a:pt x="4154" y="1365"/>
                  </a:cubicBezTo>
                  <a:cubicBezTo>
                    <a:pt x="4206" y="1365"/>
                    <a:pt x="4256" y="1342"/>
                    <a:pt x="4286" y="1296"/>
                  </a:cubicBezTo>
                  <a:cubicBezTo>
                    <a:pt x="3748" y="443"/>
                    <a:pt x="2906" y="0"/>
                    <a:pt x="2155" y="0"/>
                  </a:cubicBezTo>
                  <a:close/>
                </a:path>
              </a:pathLst>
            </a:custGeom>
            <a:solidFill>
              <a:srgbClr val="8C9C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27" name="Google Shape;16327;p74"/>
          <p:cNvGrpSpPr/>
          <p:nvPr/>
        </p:nvGrpSpPr>
        <p:grpSpPr>
          <a:xfrm>
            <a:off x="1398582" y="2973490"/>
            <a:ext cx="371391" cy="235126"/>
            <a:chOff x="1398582" y="2973490"/>
            <a:chExt cx="371391" cy="235126"/>
          </a:xfrm>
        </p:grpSpPr>
        <p:sp>
          <p:nvSpPr>
            <p:cNvPr id="16328" name="Google Shape;16328;p74"/>
            <p:cNvSpPr/>
            <p:nvPr/>
          </p:nvSpPr>
          <p:spPr>
            <a:xfrm>
              <a:off x="1398582" y="2973490"/>
              <a:ext cx="44302" cy="114704"/>
            </a:xfrm>
            <a:custGeom>
              <a:avLst/>
              <a:gdLst/>
              <a:ahLst/>
              <a:cxnLst/>
              <a:rect l="l" t="t" r="r" b="b"/>
              <a:pathLst>
                <a:path w="1689" h="4373" extrusionOk="0">
                  <a:moveTo>
                    <a:pt x="689" y="1"/>
                  </a:moveTo>
                  <a:cubicBezTo>
                    <a:pt x="633" y="1"/>
                    <a:pt x="574" y="24"/>
                    <a:pt x="523" y="81"/>
                  </a:cubicBezTo>
                  <a:cubicBezTo>
                    <a:pt x="509" y="101"/>
                    <a:pt x="0" y="616"/>
                    <a:pt x="0" y="1850"/>
                  </a:cubicBezTo>
                  <a:cubicBezTo>
                    <a:pt x="0" y="3315"/>
                    <a:pt x="1180" y="4285"/>
                    <a:pt x="1234" y="4325"/>
                  </a:cubicBezTo>
                  <a:cubicBezTo>
                    <a:pt x="1275" y="4352"/>
                    <a:pt x="1323" y="4373"/>
                    <a:pt x="1377" y="4373"/>
                  </a:cubicBezTo>
                  <a:cubicBezTo>
                    <a:pt x="1594" y="4373"/>
                    <a:pt x="1689" y="4101"/>
                    <a:pt x="1519" y="3966"/>
                  </a:cubicBezTo>
                  <a:cubicBezTo>
                    <a:pt x="1506" y="3952"/>
                    <a:pt x="455" y="3098"/>
                    <a:pt x="455" y="1844"/>
                  </a:cubicBezTo>
                  <a:cubicBezTo>
                    <a:pt x="455" y="826"/>
                    <a:pt x="848" y="406"/>
                    <a:pt x="848" y="406"/>
                  </a:cubicBezTo>
                  <a:cubicBezTo>
                    <a:pt x="1024" y="241"/>
                    <a:pt x="869" y="1"/>
                    <a:pt x="689"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9" name="Google Shape;16329;p74"/>
            <p:cNvSpPr/>
            <p:nvPr/>
          </p:nvSpPr>
          <p:spPr>
            <a:xfrm>
              <a:off x="1403907" y="2991903"/>
              <a:ext cx="38847" cy="96290"/>
            </a:xfrm>
            <a:custGeom>
              <a:avLst/>
              <a:gdLst/>
              <a:ahLst/>
              <a:cxnLst/>
              <a:rect l="l" t="t" r="r" b="b"/>
              <a:pathLst>
                <a:path w="1481" h="3671" extrusionOk="0">
                  <a:moveTo>
                    <a:pt x="1163" y="0"/>
                  </a:moveTo>
                  <a:cubicBezTo>
                    <a:pt x="1104" y="0"/>
                    <a:pt x="1042" y="25"/>
                    <a:pt x="991" y="84"/>
                  </a:cubicBezTo>
                  <a:cubicBezTo>
                    <a:pt x="950" y="138"/>
                    <a:pt x="1" y="1365"/>
                    <a:pt x="964" y="3535"/>
                  </a:cubicBezTo>
                  <a:cubicBezTo>
                    <a:pt x="998" y="3616"/>
                    <a:pt x="1079" y="3671"/>
                    <a:pt x="1174" y="3671"/>
                  </a:cubicBezTo>
                  <a:cubicBezTo>
                    <a:pt x="1337" y="3671"/>
                    <a:pt x="1452" y="3494"/>
                    <a:pt x="1384" y="3345"/>
                  </a:cubicBezTo>
                  <a:cubicBezTo>
                    <a:pt x="543" y="1453"/>
                    <a:pt x="1316" y="416"/>
                    <a:pt x="1350" y="369"/>
                  </a:cubicBezTo>
                  <a:cubicBezTo>
                    <a:pt x="1480" y="194"/>
                    <a:pt x="1330" y="0"/>
                    <a:pt x="1163"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0" name="Google Shape;16330;p74"/>
            <p:cNvSpPr/>
            <p:nvPr/>
          </p:nvSpPr>
          <p:spPr>
            <a:xfrm>
              <a:off x="1459226" y="3099210"/>
              <a:ext cx="280320" cy="80001"/>
            </a:xfrm>
            <a:custGeom>
              <a:avLst/>
              <a:gdLst/>
              <a:ahLst/>
              <a:cxnLst/>
              <a:rect l="l" t="t" r="r" b="b"/>
              <a:pathLst>
                <a:path w="10687" h="3050" extrusionOk="0">
                  <a:moveTo>
                    <a:pt x="1" y="0"/>
                  </a:moveTo>
                  <a:lnTo>
                    <a:pt x="1" y="2529"/>
                  </a:lnTo>
                  <a:cubicBezTo>
                    <a:pt x="1424" y="2882"/>
                    <a:pt x="3038" y="3050"/>
                    <a:pt x="4601" y="3050"/>
                  </a:cubicBezTo>
                  <a:cubicBezTo>
                    <a:pt x="6948" y="3050"/>
                    <a:pt x="9177" y="2671"/>
                    <a:pt x="10463" y="1966"/>
                  </a:cubicBezTo>
                  <a:cubicBezTo>
                    <a:pt x="10653" y="1865"/>
                    <a:pt x="10687" y="1600"/>
                    <a:pt x="10524" y="1458"/>
                  </a:cubicBezTo>
                  <a:lnTo>
                    <a:pt x="9683" y="705"/>
                  </a:lnTo>
                  <a:lnTo>
                    <a:pt x="1"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1" name="Google Shape;16331;p74"/>
            <p:cNvSpPr/>
            <p:nvPr/>
          </p:nvSpPr>
          <p:spPr>
            <a:xfrm>
              <a:off x="1459226" y="3099210"/>
              <a:ext cx="276071" cy="71870"/>
            </a:xfrm>
            <a:custGeom>
              <a:avLst/>
              <a:gdLst/>
              <a:ahLst/>
              <a:cxnLst/>
              <a:rect l="l" t="t" r="r" b="b"/>
              <a:pathLst>
                <a:path w="10525" h="2740" extrusionOk="0">
                  <a:moveTo>
                    <a:pt x="1" y="0"/>
                  </a:moveTo>
                  <a:lnTo>
                    <a:pt x="1" y="2522"/>
                  </a:lnTo>
                  <a:cubicBezTo>
                    <a:pt x="326" y="2611"/>
                    <a:pt x="665" y="2678"/>
                    <a:pt x="1011" y="2739"/>
                  </a:cubicBezTo>
                  <a:cubicBezTo>
                    <a:pt x="1377" y="2305"/>
                    <a:pt x="1703" y="1838"/>
                    <a:pt x="1981" y="1343"/>
                  </a:cubicBezTo>
                  <a:cubicBezTo>
                    <a:pt x="2057" y="1196"/>
                    <a:pt x="2209" y="1105"/>
                    <a:pt x="2372" y="1105"/>
                  </a:cubicBezTo>
                  <a:cubicBezTo>
                    <a:pt x="2397" y="1105"/>
                    <a:pt x="2423" y="1107"/>
                    <a:pt x="2448" y="1112"/>
                  </a:cubicBezTo>
                  <a:cubicBezTo>
                    <a:pt x="4238" y="1390"/>
                    <a:pt x="6273" y="1532"/>
                    <a:pt x="8524" y="1532"/>
                  </a:cubicBezTo>
                  <a:cubicBezTo>
                    <a:pt x="8623" y="1533"/>
                    <a:pt x="8721" y="1534"/>
                    <a:pt x="8817" y="1534"/>
                  </a:cubicBezTo>
                  <a:cubicBezTo>
                    <a:pt x="9441" y="1534"/>
                    <a:pt x="10011" y="1516"/>
                    <a:pt x="10504" y="1499"/>
                  </a:cubicBezTo>
                  <a:lnTo>
                    <a:pt x="10524" y="1451"/>
                  </a:lnTo>
                  <a:lnTo>
                    <a:pt x="9677" y="705"/>
                  </a:lnTo>
                  <a:lnTo>
                    <a:pt x="1" y="0"/>
                  </a:ln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2" name="Google Shape;16332;p74"/>
            <p:cNvSpPr/>
            <p:nvPr/>
          </p:nvSpPr>
          <p:spPr>
            <a:xfrm>
              <a:off x="1446609" y="3061780"/>
              <a:ext cx="323363" cy="65732"/>
            </a:xfrm>
            <a:custGeom>
              <a:avLst/>
              <a:gdLst/>
              <a:ahLst/>
              <a:cxnLst/>
              <a:rect l="l" t="t" r="r" b="b"/>
              <a:pathLst>
                <a:path w="12328" h="2506" extrusionOk="0">
                  <a:moveTo>
                    <a:pt x="4457" y="1"/>
                  </a:moveTo>
                  <a:cubicBezTo>
                    <a:pt x="3088" y="1"/>
                    <a:pt x="1594" y="188"/>
                    <a:pt x="0" y="661"/>
                  </a:cubicBezTo>
                  <a:lnTo>
                    <a:pt x="949" y="1664"/>
                  </a:lnTo>
                  <a:cubicBezTo>
                    <a:pt x="3625" y="2344"/>
                    <a:pt x="6667" y="2506"/>
                    <a:pt x="9020" y="2506"/>
                  </a:cubicBezTo>
                  <a:cubicBezTo>
                    <a:pt x="10328" y="2506"/>
                    <a:pt x="11424" y="2456"/>
                    <a:pt x="12124" y="2417"/>
                  </a:cubicBezTo>
                  <a:cubicBezTo>
                    <a:pt x="12280" y="2403"/>
                    <a:pt x="12327" y="2200"/>
                    <a:pt x="12192" y="2125"/>
                  </a:cubicBezTo>
                  <a:cubicBezTo>
                    <a:pt x="10769" y="1287"/>
                    <a:pt x="8040" y="1"/>
                    <a:pt x="4457"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3" name="Google Shape;16333;p74"/>
            <p:cNvSpPr/>
            <p:nvPr/>
          </p:nvSpPr>
          <p:spPr>
            <a:xfrm>
              <a:off x="1404615" y="3076076"/>
              <a:ext cx="72237" cy="102481"/>
            </a:xfrm>
            <a:custGeom>
              <a:avLst/>
              <a:gdLst/>
              <a:ahLst/>
              <a:cxnLst/>
              <a:rect l="l" t="t" r="r" b="b"/>
              <a:pathLst>
                <a:path w="2754" h="3907" extrusionOk="0">
                  <a:moveTo>
                    <a:pt x="1377" y="1"/>
                  </a:moveTo>
                  <a:cubicBezTo>
                    <a:pt x="611" y="1"/>
                    <a:pt x="1" y="468"/>
                    <a:pt x="1" y="1608"/>
                  </a:cubicBezTo>
                  <a:cubicBezTo>
                    <a:pt x="1" y="2754"/>
                    <a:pt x="686" y="3906"/>
                    <a:pt x="1377" y="3906"/>
                  </a:cubicBezTo>
                  <a:cubicBezTo>
                    <a:pt x="2062" y="3906"/>
                    <a:pt x="2754" y="2754"/>
                    <a:pt x="2754" y="1608"/>
                  </a:cubicBezTo>
                  <a:cubicBezTo>
                    <a:pt x="2754" y="475"/>
                    <a:pt x="2137" y="1"/>
                    <a:pt x="137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4" name="Google Shape;16334;p74"/>
            <p:cNvSpPr/>
            <p:nvPr/>
          </p:nvSpPr>
          <p:spPr>
            <a:xfrm>
              <a:off x="1650967" y="3040324"/>
              <a:ext cx="110455" cy="168292"/>
            </a:xfrm>
            <a:custGeom>
              <a:avLst/>
              <a:gdLst/>
              <a:ahLst/>
              <a:cxnLst/>
              <a:rect l="l" t="t" r="r" b="b"/>
              <a:pathLst>
                <a:path w="4211" h="6416" extrusionOk="0">
                  <a:moveTo>
                    <a:pt x="285" y="1"/>
                  </a:moveTo>
                  <a:lnTo>
                    <a:pt x="0" y="570"/>
                  </a:lnTo>
                  <a:lnTo>
                    <a:pt x="1973" y="5961"/>
                  </a:lnTo>
                  <a:cubicBezTo>
                    <a:pt x="2068" y="6232"/>
                    <a:pt x="2326" y="6415"/>
                    <a:pt x="2617" y="6415"/>
                  </a:cubicBezTo>
                  <a:lnTo>
                    <a:pt x="3906" y="6415"/>
                  </a:lnTo>
                  <a:cubicBezTo>
                    <a:pt x="4211" y="6415"/>
                    <a:pt x="4211" y="5954"/>
                    <a:pt x="3906" y="5954"/>
                  </a:cubicBezTo>
                  <a:lnTo>
                    <a:pt x="2617" y="5954"/>
                  </a:lnTo>
                  <a:cubicBezTo>
                    <a:pt x="2523" y="5954"/>
                    <a:pt x="2434" y="5893"/>
                    <a:pt x="2400" y="5805"/>
                  </a:cubicBezTo>
                  <a:lnTo>
                    <a:pt x="285" y="1"/>
                  </a:ln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5" name="Google Shape;16335;p74"/>
            <p:cNvSpPr/>
            <p:nvPr/>
          </p:nvSpPr>
          <p:spPr>
            <a:xfrm>
              <a:off x="1521312" y="3032953"/>
              <a:ext cx="138730" cy="154259"/>
            </a:xfrm>
            <a:custGeom>
              <a:avLst/>
              <a:gdLst/>
              <a:ahLst/>
              <a:cxnLst/>
              <a:rect l="l" t="t" r="r" b="b"/>
              <a:pathLst>
                <a:path w="5289" h="5881" extrusionOk="0">
                  <a:moveTo>
                    <a:pt x="4796" y="0"/>
                  </a:moveTo>
                  <a:cubicBezTo>
                    <a:pt x="4672" y="0"/>
                    <a:pt x="4548" y="49"/>
                    <a:pt x="4455" y="153"/>
                  </a:cubicBezTo>
                  <a:lnTo>
                    <a:pt x="115" y="5089"/>
                  </a:lnTo>
                  <a:cubicBezTo>
                    <a:pt x="0" y="5218"/>
                    <a:pt x="20" y="5415"/>
                    <a:pt x="170" y="5510"/>
                  </a:cubicBezTo>
                  <a:cubicBezTo>
                    <a:pt x="416" y="5674"/>
                    <a:pt x="807" y="5881"/>
                    <a:pt x="1210" y="5881"/>
                  </a:cubicBezTo>
                  <a:cubicBezTo>
                    <a:pt x="1472" y="5881"/>
                    <a:pt x="1738" y="5793"/>
                    <a:pt x="1973" y="5550"/>
                  </a:cubicBezTo>
                  <a:cubicBezTo>
                    <a:pt x="2251" y="5265"/>
                    <a:pt x="4048" y="2533"/>
                    <a:pt x="5174" y="790"/>
                  </a:cubicBezTo>
                  <a:cubicBezTo>
                    <a:pt x="5269" y="641"/>
                    <a:pt x="5289" y="465"/>
                    <a:pt x="5235" y="302"/>
                  </a:cubicBezTo>
                  <a:cubicBezTo>
                    <a:pt x="5162" y="108"/>
                    <a:pt x="4980" y="0"/>
                    <a:pt x="479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6" name="Google Shape;16336;p74"/>
            <p:cNvSpPr/>
            <p:nvPr/>
          </p:nvSpPr>
          <p:spPr>
            <a:xfrm>
              <a:off x="1428642" y="3100260"/>
              <a:ext cx="30086" cy="36145"/>
            </a:xfrm>
            <a:custGeom>
              <a:avLst/>
              <a:gdLst/>
              <a:ahLst/>
              <a:cxnLst/>
              <a:rect l="l" t="t" r="r" b="b"/>
              <a:pathLst>
                <a:path w="1147" h="1378" extrusionOk="0">
                  <a:moveTo>
                    <a:pt x="577" y="1"/>
                  </a:moveTo>
                  <a:cubicBezTo>
                    <a:pt x="258" y="1"/>
                    <a:pt x="0" y="258"/>
                    <a:pt x="0" y="570"/>
                  </a:cubicBezTo>
                  <a:lnTo>
                    <a:pt x="0" y="801"/>
                  </a:lnTo>
                  <a:cubicBezTo>
                    <a:pt x="0" y="1120"/>
                    <a:pt x="258" y="1377"/>
                    <a:pt x="577" y="1377"/>
                  </a:cubicBezTo>
                  <a:cubicBezTo>
                    <a:pt x="889" y="1377"/>
                    <a:pt x="1146" y="1120"/>
                    <a:pt x="1146" y="801"/>
                  </a:cubicBezTo>
                  <a:lnTo>
                    <a:pt x="1146" y="570"/>
                  </a:lnTo>
                  <a:cubicBezTo>
                    <a:pt x="1146" y="258"/>
                    <a:pt x="889" y="1"/>
                    <a:pt x="57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7" name="Google Shape;16337;p74"/>
            <p:cNvSpPr/>
            <p:nvPr/>
          </p:nvSpPr>
          <p:spPr>
            <a:xfrm>
              <a:off x="1446609" y="3100443"/>
              <a:ext cx="12118" cy="23948"/>
            </a:xfrm>
            <a:custGeom>
              <a:avLst/>
              <a:gdLst/>
              <a:ahLst/>
              <a:cxnLst/>
              <a:rect l="l" t="t" r="r" b="b"/>
              <a:pathLst>
                <a:path w="462" h="913" extrusionOk="0">
                  <a:moveTo>
                    <a:pt x="0" y="1"/>
                  </a:moveTo>
                  <a:lnTo>
                    <a:pt x="0" y="679"/>
                  </a:lnTo>
                  <a:cubicBezTo>
                    <a:pt x="0" y="835"/>
                    <a:pt x="115" y="913"/>
                    <a:pt x="231" y="913"/>
                  </a:cubicBezTo>
                  <a:cubicBezTo>
                    <a:pt x="346" y="913"/>
                    <a:pt x="461" y="835"/>
                    <a:pt x="461" y="679"/>
                  </a:cubicBezTo>
                  <a:lnTo>
                    <a:pt x="461" y="570"/>
                  </a:lnTo>
                  <a:cubicBezTo>
                    <a:pt x="461" y="292"/>
                    <a:pt x="265" y="5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8" name="Google Shape;16338;p74"/>
            <p:cNvSpPr/>
            <p:nvPr/>
          </p:nvSpPr>
          <p:spPr>
            <a:xfrm>
              <a:off x="1440734" y="3106319"/>
              <a:ext cx="11935" cy="11935"/>
            </a:xfrm>
            <a:custGeom>
              <a:avLst/>
              <a:gdLst/>
              <a:ahLst/>
              <a:cxnLst/>
              <a:rect l="l" t="t" r="r" b="b"/>
              <a:pathLst>
                <a:path w="455" h="455" extrusionOk="0">
                  <a:moveTo>
                    <a:pt x="231" y="0"/>
                  </a:moveTo>
                  <a:cubicBezTo>
                    <a:pt x="102" y="0"/>
                    <a:pt x="0" y="102"/>
                    <a:pt x="0" y="224"/>
                  </a:cubicBezTo>
                  <a:cubicBezTo>
                    <a:pt x="0" y="353"/>
                    <a:pt x="102" y="455"/>
                    <a:pt x="231" y="455"/>
                  </a:cubicBezTo>
                  <a:cubicBezTo>
                    <a:pt x="353" y="455"/>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9" name="Google Shape;16339;p74"/>
            <p:cNvSpPr/>
            <p:nvPr/>
          </p:nvSpPr>
          <p:spPr>
            <a:xfrm>
              <a:off x="1404615" y="3081584"/>
              <a:ext cx="56054" cy="96972"/>
            </a:xfrm>
            <a:custGeom>
              <a:avLst/>
              <a:gdLst/>
              <a:ahLst/>
              <a:cxnLst/>
              <a:rect l="l" t="t" r="r" b="b"/>
              <a:pathLst>
                <a:path w="2137" h="3697" extrusionOk="0">
                  <a:moveTo>
                    <a:pt x="604" y="1"/>
                  </a:moveTo>
                  <a:cubicBezTo>
                    <a:pt x="238" y="238"/>
                    <a:pt x="1" y="686"/>
                    <a:pt x="1" y="1398"/>
                  </a:cubicBezTo>
                  <a:cubicBezTo>
                    <a:pt x="1" y="2544"/>
                    <a:pt x="686" y="3696"/>
                    <a:pt x="1377" y="3696"/>
                  </a:cubicBezTo>
                  <a:cubicBezTo>
                    <a:pt x="1642" y="3696"/>
                    <a:pt x="1913" y="3513"/>
                    <a:pt x="2137" y="3235"/>
                  </a:cubicBezTo>
                  <a:cubicBezTo>
                    <a:pt x="1296" y="3201"/>
                    <a:pt x="455" y="1994"/>
                    <a:pt x="455" y="808"/>
                  </a:cubicBezTo>
                  <a:cubicBezTo>
                    <a:pt x="448" y="530"/>
                    <a:pt x="503" y="252"/>
                    <a:pt x="604" y="1"/>
                  </a:cubicBezTo>
                  <a:close/>
                </a:path>
              </a:pathLst>
            </a:custGeom>
            <a:solidFill>
              <a:srgbClr val="AFBE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0" name="Google Shape;16340;p74"/>
            <p:cNvSpPr/>
            <p:nvPr/>
          </p:nvSpPr>
          <p:spPr>
            <a:xfrm>
              <a:off x="1414582" y="3154005"/>
              <a:ext cx="76513" cy="54611"/>
            </a:xfrm>
            <a:custGeom>
              <a:avLst/>
              <a:gdLst/>
              <a:ahLst/>
              <a:cxnLst/>
              <a:rect l="l" t="t" r="r" b="b"/>
              <a:pathLst>
                <a:path w="2917" h="2082" extrusionOk="0">
                  <a:moveTo>
                    <a:pt x="2597" y="1"/>
                  </a:moveTo>
                  <a:cubicBezTo>
                    <a:pt x="2523" y="1"/>
                    <a:pt x="2448" y="38"/>
                    <a:pt x="2401" y="128"/>
                  </a:cubicBezTo>
                  <a:lnTo>
                    <a:pt x="1553" y="1620"/>
                  </a:lnTo>
                  <a:lnTo>
                    <a:pt x="306" y="1620"/>
                  </a:lnTo>
                  <a:cubicBezTo>
                    <a:pt x="1" y="1620"/>
                    <a:pt x="1" y="2081"/>
                    <a:pt x="306" y="2081"/>
                  </a:cubicBezTo>
                  <a:lnTo>
                    <a:pt x="1553" y="2081"/>
                  </a:lnTo>
                  <a:cubicBezTo>
                    <a:pt x="1716" y="2081"/>
                    <a:pt x="1865" y="1993"/>
                    <a:pt x="1947" y="1851"/>
                  </a:cubicBezTo>
                  <a:lnTo>
                    <a:pt x="2801" y="359"/>
                  </a:lnTo>
                  <a:cubicBezTo>
                    <a:pt x="2917" y="174"/>
                    <a:pt x="2757" y="1"/>
                    <a:pt x="25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1" name="Google Shape;16341;p74"/>
            <p:cNvSpPr/>
            <p:nvPr/>
          </p:nvSpPr>
          <p:spPr>
            <a:xfrm>
              <a:off x="1474702" y="3154372"/>
              <a:ext cx="32210" cy="54244"/>
            </a:xfrm>
            <a:custGeom>
              <a:avLst/>
              <a:gdLst/>
              <a:ahLst/>
              <a:cxnLst/>
              <a:rect l="l" t="t" r="r" b="b"/>
              <a:pathLst>
                <a:path w="1228" h="2068" extrusionOk="0">
                  <a:moveTo>
                    <a:pt x="997" y="1"/>
                  </a:moveTo>
                  <a:cubicBezTo>
                    <a:pt x="882" y="1"/>
                    <a:pt x="767" y="77"/>
                    <a:pt x="767" y="230"/>
                  </a:cubicBezTo>
                  <a:lnTo>
                    <a:pt x="767" y="1606"/>
                  </a:lnTo>
                  <a:lnTo>
                    <a:pt x="312" y="1606"/>
                  </a:lnTo>
                  <a:cubicBezTo>
                    <a:pt x="1" y="1606"/>
                    <a:pt x="1" y="2067"/>
                    <a:pt x="312" y="2067"/>
                  </a:cubicBezTo>
                  <a:lnTo>
                    <a:pt x="767" y="2067"/>
                  </a:lnTo>
                  <a:cubicBezTo>
                    <a:pt x="1024" y="2067"/>
                    <a:pt x="1228" y="1857"/>
                    <a:pt x="1228" y="1606"/>
                  </a:cubicBezTo>
                  <a:lnTo>
                    <a:pt x="1228" y="230"/>
                  </a:lnTo>
                  <a:cubicBezTo>
                    <a:pt x="1228" y="77"/>
                    <a:pt x="1113" y="1"/>
                    <a:pt x="997"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2" name="Google Shape;16342;p74"/>
            <p:cNvSpPr/>
            <p:nvPr/>
          </p:nvSpPr>
          <p:spPr>
            <a:xfrm>
              <a:off x="1469534" y="3061859"/>
              <a:ext cx="102664" cy="48027"/>
            </a:xfrm>
            <a:custGeom>
              <a:avLst/>
              <a:gdLst/>
              <a:ahLst/>
              <a:cxnLst/>
              <a:rect l="l" t="t" r="r" b="b"/>
              <a:pathLst>
                <a:path w="3914" h="1831" extrusionOk="0">
                  <a:moveTo>
                    <a:pt x="3405" y="0"/>
                  </a:moveTo>
                  <a:cubicBezTo>
                    <a:pt x="2998" y="604"/>
                    <a:pt x="1303" y="1227"/>
                    <a:pt x="1" y="1580"/>
                  </a:cubicBezTo>
                  <a:lnTo>
                    <a:pt x="75" y="1661"/>
                  </a:lnTo>
                  <a:cubicBezTo>
                    <a:pt x="320" y="1722"/>
                    <a:pt x="564" y="1777"/>
                    <a:pt x="808" y="1831"/>
                  </a:cubicBezTo>
                  <a:cubicBezTo>
                    <a:pt x="3242" y="1099"/>
                    <a:pt x="3791" y="312"/>
                    <a:pt x="391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43" name="Google Shape;16343;p74"/>
          <p:cNvGrpSpPr/>
          <p:nvPr/>
        </p:nvGrpSpPr>
        <p:grpSpPr>
          <a:xfrm>
            <a:off x="850795" y="1512217"/>
            <a:ext cx="370132" cy="370132"/>
            <a:chOff x="850795" y="1512217"/>
            <a:chExt cx="370132" cy="370132"/>
          </a:xfrm>
        </p:grpSpPr>
        <p:sp>
          <p:nvSpPr>
            <p:cNvPr id="16344" name="Google Shape;16344;p74"/>
            <p:cNvSpPr/>
            <p:nvPr/>
          </p:nvSpPr>
          <p:spPr>
            <a:xfrm>
              <a:off x="1089462" y="1512217"/>
              <a:ext cx="131465" cy="131281"/>
            </a:xfrm>
            <a:custGeom>
              <a:avLst/>
              <a:gdLst/>
              <a:ahLst/>
              <a:cxnLst/>
              <a:rect l="l" t="t" r="r" b="b"/>
              <a:pathLst>
                <a:path w="5012" h="5005" extrusionOk="0">
                  <a:moveTo>
                    <a:pt x="2503" y="0"/>
                  </a:moveTo>
                  <a:cubicBezTo>
                    <a:pt x="1126" y="0"/>
                    <a:pt x="1" y="1119"/>
                    <a:pt x="1" y="2502"/>
                  </a:cubicBezTo>
                  <a:cubicBezTo>
                    <a:pt x="1" y="3885"/>
                    <a:pt x="1126" y="5004"/>
                    <a:pt x="2503" y="5004"/>
                  </a:cubicBezTo>
                  <a:cubicBezTo>
                    <a:pt x="3886" y="5004"/>
                    <a:pt x="5012" y="3885"/>
                    <a:pt x="5012" y="2502"/>
                  </a:cubicBezTo>
                  <a:cubicBezTo>
                    <a:pt x="5012" y="1119"/>
                    <a:pt x="3886" y="0"/>
                    <a:pt x="250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5" name="Google Shape;16345;p74"/>
            <p:cNvSpPr/>
            <p:nvPr/>
          </p:nvSpPr>
          <p:spPr>
            <a:xfrm>
              <a:off x="1113488" y="1536034"/>
              <a:ext cx="83438" cy="83621"/>
            </a:xfrm>
            <a:custGeom>
              <a:avLst/>
              <a:gdLst/>
              <a:ahLst/>
              <a:cxnLst/>
              <a:rect l="l" t="t" r="r" b="b"/>
              <a:pathLst>
                <a:path w="3181" h="3188" extrusionOk="0">
                  <a:moveTo>
                    <a:pt x="1587" y="1"/>
                  </a:moveTo>
                  <a:cubicBezTo>
                    <a:pt x="712" y="1"/>
                    <a:pt x="0" y="713"/>
                    <a:pt x="0" y="1594"/>
                  </a:cubicBezTo>
                  <a:cubicBezTo>
                    <a:pt x="0" y="2476"/>
                    <a:pt x="712" y="3187"/>
                    <a:pt x="1587" y="3187"/>
                  </a:cubicBezTo>
                  <a:cubicBezTo>
                    <a:pt x="2468" y="3187"/>
                    <a:pt x="3180" y="2476"/>
                    <a:pt x="3180" y="1594"/>
                  </a:cubicBezTo>
                  <a:cubicBezTo>
                    <a:pt x="3180" y="713"/>
                    <a:pt x="2468" y="1"/>
                    <a:pt x="1587"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6" name="Google Shape;16346;p74"/>
            <p:cNvSpPr/>
            <p:nvPr/>
          </p:nvSpPr>
          <p:spPr>
            <a:xfrm>
              <a:off x="850795" y="1512217"/>
              <a:ext cx="131281" cy="131281"/>
            </a:xfrm>
            <a:custGeom>
              <a:avLst/>
              <a:gdLst/>
              <a:ahLst/>
              <a:cxnLst/>
              <a:rect l="l" t="t" r="r" b="b"/>
              <a:pathLst>
                <a:path w="5005" h="5005" extrusionOk="0">
                  <a:moveTo>
                    <a:pt x="2502" y="0"/>
                  </a:moveTo>
                  <a:cubicBezTo>
                    <a:pt x="1119" y="0"/>
                    <a:pt x="0" y="1119"/>
                    <a:pt x="0" y="2502"/>
                  </a:cubicBezTo>
                  <a:cubicBezTo>
                    <a:pt x="0" y="3885"/>
                    <a:pt x="1119" y="5004"/>
                    <a:pt x="2502" y="5004"/>
                  </a:cubicBezTo>
                  <a:cubicBezTo>
                    <a:pt x="3885" y="5004"/>
                    <a:pt x="5004" y="3885"/>
                    <a:pt x="5004" y="2502"/>
                  </a:cubicBezTo>
                  <a:cubicBezTo>
                    <a:pt x="5004" y="1119"/>
                    <a:pt x="3885" y="0"/>
                    <a:pt x="250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7" name="Google Shape;16347;p74"/>
            <p:cNvSpPr/>
            <p:nvPr/>
          </p:nvSpPr>
          <p:spPr>
            <a:xfrm>
              <a:off x="874612" y="1536034"/>
              <a:ext cx="83621" cy="83621"/>
            </a:xfrm>
            <a:custGeom>
              <a:avLst/>
              <a:gdLst/>
              <a:ahLst/>
              <a:cxnLst/>
              <a:rect l="l" t="t" r="r" b="b"/>
              <a:pathLst>
                <a:path w="3188" h="3188" extrusionOk="0">
                  <a:moveTo>
                    <a:pt x="1594" y="1"/>
                  </a:moveTo>
                  <a:cubicBezTo>
                    <a:pt x="713" y="1"/>
                    <a:pt x="1" y="713"/>
                    <a:pt x="1" y="1594"/>
                  </a:cubicBezTo>
                  <a:cubicBezTo>
                    <a:pt x="1" y="2476"/>
                    <a:pt x="713" y="3187"/>
                    <a:pt x="1594" y="3187"/>
                  </a:cubicBezTo>
                  <a:cubicBezTo>
                    <a:pt x="2476" y="3187"/>
                    <a:pt x="3188" y="2476"/>
                    <a:pt x="3188" y="1594"/>
                  </a:cubicBezTo>
                  <a:cubicBezTo>
                    <a:pt x="3188" y="713"/>
                    <a:pt x="2476" y="1"/>
                    <a:pt x="159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8" name="Google Shape;16348;p74"/>
            <p:cNvSpPr/>
            <p:nvPr/>
          </p:nvSpPr>
          <p:spPr>
            <a:xfrm>
              <a:off x="862703" y="1547942"/>
              <a:ext cx="346315" cy="334406"/>
            </a:xfrm>
            <a:custGeom>
              <a:avLst/>
              <a:gdLst/>
              <a:ahLst/>
              <a:cxnLst/>
              <a:rect l="l" t="t" r="r" b="b"/>
              <a:pathLst>
                <a:path w="13203" h="12749" extrusionOk="0">
                  <a:moveTo>
                    <a:pt x="6598" y="1"/>
                  </a:moveTo>
                  <a:cubicBezTo>
                    <a:pt x="2957" y="1"/>
                    <a:pt x="0" y="2856"/>
                    <a:pt x="0" y="6375"/>
                  </a:cubicBezTo>
                  <a:cubicBezTo>
                    <a:pt x="0" y="9894"/>
                    <a:pt x="2957" y="12748"/>
                    <a:pt x="6598" y="12748"/>
                  </a:cubicBezTo>
                  <a:cubicBezTo>
                    <a:pt x="10246" y="12748"/>
                    <a:pt x="13202" y="9894"/>
                    <a:pt x="13202" y="6375"/>
                  </a:cubicBezTo>
                  <a:cubicBezTo>
                    <a:pt x="13202" y="2856"/>
                    <a:pt x="10246" y="1"/>
                    <a:pt x="6598"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9" name="Google Shape;16349;p74"/>
            <p:cNvSpPr/>
            <p:nvPr/>
          </p:nvSpPr>
          <p:spPr>
            <a:xfrm>
              <a:off x="1058353" y="1661387"/>
              <a:ext cx="120789" cy="115202"/>
            </a:xfrm>
            <a:custGeom>
              <a:avLst/>
              <a:gdLst/>
              <a:ahLst/>
              <a:cxnLst/>
              <a:rect l="l" t="t" r="r" b="b"/>
              <a:pathLst>
                <a:path w="4605" h="4392" extrusionOk="0">
                  <a:moveTo>
                    <a:pt x="2016" y="1"/>
                  </a:moveTo>
                  <a:cubicBezTo>
                    <a:pt x="1720" y="1"/>
                    <a:pt x="1429" y="73"/>
                    <a:pt x="1166" y="226"/>
                  </a:cubicBezTo>
                  <a:cubicBezTo>
                    <a:pt x="244" y="761"/>
                    <a:pt x="0" y="2077"/>
                    <a:pt x="631" y="3162"/>
                  </a:cubicBezTo>
                  <a:cubicBezTo>
                    <a:pt x="1081" y="3940"/>
                    <a:pt x="1848" y="4391"/>
                    <a:pt x="2588" y="4391"/>
                  </a:cubicBezTo>
                  <a:cubicBezTo>
                    <a:pt x="2885" y="4391"/>
                    <a:pt x="3178" y="4319"/>
                    <a:pt x="3445" y="4165"/>
                  </a:cubicBezTo>
                  <a:cubicBezTo>
                    <a:pt x="4367" y="3636"/>
                    <a:pt x="4604" y="2321"/>
                    <a:pt x="3980" y="1229"/>
                  </a:cubicBezTo>
                  <a:cubicBezTo>
                    <a:pt x="3530" y="454"/>
                    <a:pt x="2757" y="1"/>
                    <a:pt x="201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0" name="Google Shape;16350;p74"/>
            <p:cNvSpPr/>
            <p:nvPr/>
          </p:nvSpPr>
          <p:spPr>
            <a:xfrm>
              <a:off x="862703" y="1552034"/>
              <a:ext cx="165249" cy="330131"/>
            </a:xfrm>
            <a:custGeom>
              <a:avLst/>
              <a:gdLst/>
              <a:ahLst/>
              <a:cxnLst/>
              <a:rect l="l" t="t" r="r" b="b"/>
              <a:pathLst>
                <a:path w="6300" h="12586" extrusionOk="0">
                  <a:moveTo>
                    <a:pt x="5167" y="1"/>
                  </a:moveTo>
                  <a:lnTo>
                    <a:pt x="5167" y="1"/>
                  </a:lnTo>
                  <a:cubicBezTo>
                    <a:pt x="2211" y="631"/>
                    <a:pt x="0" y="3174"/>
                    <a:pt x="0" y="6219"/>
                  </a:cubicBezTo>
                  <a:cubicBezTo>
                    <a:pt x="0" y="9636"/>
                    <a:pt x="2794" y="12430"/>
                    <a:pt x="6300" y="12586"/>
                  </a:cubicBezTo>
                  <a:cubicBezTo>
                    <a:pt x="3811" y="11569"/>
                    <a:pt x="2048" y="8999"/>
                    <a:pt x="2048" y="5995"/>
                  </a:cubicBezTo>
                  <a:cubicBezTo>
                    <a:pt x="2048" y="3459"/>
                    <a:pt x="3296" y="1242"/>
                    <a:pt x="5167"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1" name="Google Shape;16351;p74"/>
            <p:cNvSpPr/>
            <p:nvPr/>
          </p:nvSpPr>
          <p:spPr>
            <a:xfrm>
              <a:off x="108946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2" name="Google Shape;16352;p74"/>
            <p:cNvSpPr/>
            <p:nvPr/>
          </p:nvSpPr>
          <p:spPr>
            <a:xfrm>
              <a:off x="110742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3" name="Google Shape;16353;p74"/>
            <p:cNvSpPr/>
            <p:nvPr/>
          </p:nvSpPr>
          <p:spPr>
            <a:xfrm>
              <a:off x="1101554" y="1697164"/>
              <a:ext cx="11961" cy="11961"/>
            </a:xfrm>
            <a:custGeom>
              <a:avLst/>
              <a:gdLst/>
              <a:ahLst/>
              <a:cxnLst/>
              <a:rect l="l" t="t" r="r" b="b"/>
              <a:pathLst>
                <a:path w="456" h="456" extrusionOk="0">
                  <a:moveTo>
                    <a:pt x="224" y="1"/>
                  </a:moveTo>
                  <a:cubicBezTo>
                    <a:pt x="96" y="1"/>
                    <a:pt x="1" y="103"/>
                    <a:pt x="1" y="231"/>
                  </a:cubicBezTo>
                  <a:cubicBezTo>
                    <a:pt x="1" y="353"/>
                    <a:pt x="96" y="455"/>
                    <a:pt x="224" y="455"/>
                  </a:cubicBezTo>
                  <a:cubicBezTo>
                    <a:pt x="353" y="455"/>
                    <a:pt x="455" y="353"/>
                    <a:pt x="455" y="231"/>
                  </a:cubicBezTo>
                  <a:cubicBezTo>
                    <a:pt x="455"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4" name="Google Shape;16354;p74"/>
            <p:cNvSpPr/>
            <p:nvPr/>
          </p:nvSpPr>
          <p:spPr>
            <a:xfrm>
              <a:off x="976174" y="1780759"/>
              <a:ext cx="119373" cy="77562"/>
            </a:xfrm>
            <a:custGeom>
              <a:avLst/>
              <a:gdLst/>
              <a:ahLst/>
              <a:cxnLst/>
              <a:rect l="l" t="t" r="r" b="b"/>
              <a:pathLst>
                <a:path w="4551" h="2957" extrusionOk="0">
                  <a:moveTo>
                    <a:pt x="1390" y="1"/>
                  </a:moveTo>
                  <a:cubicBezTo>
                    <a:pt x="624" y="1"/>
                    <a:pt x="0" y="408"/>
                    <a:pt x="0" y="909"/>
                  </a:cubicBezTo>
                  <a:cubicBezTo>
                    <a:pt x="0" y="1214"/>
                    <a:pt x="224" y="1479"/>
                    <a:pt x="570" y="1648"/>
                  </a:cubicBezTo>
                  <a:cubicBezTo>
                    <a:pt x="604" y="2374"/>
                    <a:pt x="1356" y="2957"/>
                    <a:pt x="2272" y="2957"/>
                  </a:cubicBezTo>
                  <a:cubicBezTo>
                    <a:pt x="3194" y="2957"/>
                    <a:pt x="3940" y="2374"/>
                    <a:pt x="3981" y="1648"/>
                  </a:cubicBezTo>
                  <a:cubicBezTo>
                    <a:pt x="4326" y="1479"/>
                    <a:pt x="4550" y="1214"/>
                    <a:pt x="4550" y="909"/>
                  </a:cubicBezTo>
                  <a:cubicBezTo>
                    <a:pt x="4550" y="408"/>
                    <a:pt x="3926" y="1"/>
                    <a:pt x="3160" y="1"/>
                  </a:cubicBezTo>
                  <a:cubicBezTo>
                    <a:pt x="2848" y="1"/>
                    <a:pt x="2550" y="68"/>
                    <a:pt x="2272" y="211"/>
                  </a:cubicBezTo>
                  <a:cubicBezTo>
                    <a:pt x="2001" y="68"/>
                    <a:pt x="1696" y="1"/>
                    <a:pt x="139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5" name="Google Shape;16355;p74"/>
            <p:cNvSpPr/>
            <p:nvPr/>
          </p:nvSpPr>
          <p:spPr>
            <a:xfrm>
              <a:off x="1006050" y="1762976"/>
              <a:ext cx="59621" cy="41653"/>
            </a:xfrm>
            <a:custGeom>
              <a:avLst/>
              <a:gdLst/>
              <a:ahLst/>
              <a:cxnLst/>
              <a:rect l="l" t="t" r="r" b="b"/>
              <a:pathLst>
                <a:path w="2273" h="1588" extrusionOk="0">
                  <a:moveTo>
                    <a:pt x="1133" y="1"/>
                  </a:moveTo>
                  <a:cubicBezTo>
                    <a:pt x="509" y="1"/>
                    <a:pt x="1" y="306"/>
                    <a:pt x="1" y="679"/>
                  </a:cubicBezTo>
                  <a:cubicBezTo>
                    <a:pt x="1" y="1058"/>
                    <a:pt x="509" y="1587"/>
                    <a:pt x="1133" y="1587"/>
                  </a:cubicBezTo>
                  <a:cubicBezTo>
                    <a:pt x="1763" y="1587"/>
                    <a:pt x="2272" y="1058"/>
                    <a:pt x="2272" y="679"/>
                  </a:cubicBezTo>
                  <a:cubicBezTo>
                    <a:pt x="2272" y="306"/>
                    <a:pt x="1763" y="1"/>
                    <a:pt x="113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6" name="Google Shape;16356;p74"/>
            <p:cNvSpPr/>
            <p:nvPr/>
          </p:nvSpPr>
          <p:spPr>
            <a:xfrm>
              <a:off x="975282" y="1798360"/>
              <a:ext cx="121156" cy="33024"/>
            </a:xfrm>
            <a:custGeom>
              <a:avLst/>
              <a:gdLst/>
              <a:ahLst/>
              <a:cxnLst/>
              <a:rect l="l" t="t" r="r" b="b"/>
              <a:pathLst>
                <a:path w="4619" h="1259" extrusionOk="0">
                  <a:moveTo>
                    <a:pt x="254" y="0"/>
                  </a:moveTo>
                  <a:cubicBezTo>
                    <a:pt x="154" y="0"/>
                    <a:pt x="55" y="61"/>
                    <a:pt x="34" y="198"/>
                  </a:cubicBezTo>
                  <a:cubicBezTo>
                    <a:pt x="0" y="448"/>
                    <a:pt x="75" y="706"/>
                    <a:pt x="251" y="889"/>
                  </a:cubicBezTo>
                  <a:cubicBezTo>
                    <a:pt x="475" y="1133"/>
                    <a:pt x="855" y="1255"/>
                    <a:pt x="1370" y="1255"/>
                  </a:cubicBezTo>
                  <a:cubicBezTo>
                    <a:pt x="1553" y="1255"/>
                    <a:pt x="1730" y="1242"/>
                    <a:pt x="1913" y="1221"/>
                  </a:cubicBezTo>
                  <a:cubicBezTo>
                    <a:pt x="2045" y="1201"/>
                    <a:pt x="2177" y="1191"/>
                    <a:pt x="2309" y="1191"/>
                  </a:cubicBezTo>
                  <a:cubicBezTo>
                    <a:pt x="2441" y="1191"/>
                    <a:pt x="2574" y="1201"/>
                    <a:pt x="2706" y="1221"/>
                  </a:cubicBezTo>
                  <a:cubicBezTo>
                    <a:pt x="2899" y="1246"/>
                    <a:pt x="3078" y="1258"/>
                    <a:pt x="3243" y="1258"/>
                  </a:cubicBezTo>
                  <a:cubicBezTo>
                    <a:pt x="3762" y="1258"/>
                    <a:pt x="4141" y="1136"/>
                    <a:pt x="4367" y="889"/>
                  </a:cubicBezTo>
                  <a:cubicBezTo>
                    <a:pt x="4543" y="706"/>
                    <a:pt x="4618" y="448"/>
                    <a:pt x="4577" y="198"/>
                  </a:cubicBezTo>
                  <a:cubicBezTo>
                    <a:pt x="4553" y="88"/>
                    <a:pt x="4458" y="11"/>
                    <a:pt x="4350" y="11"/>
                  </a:cubicBezTo>
                  <a:cubicBezTo>
                    <a:pt x="4338" y="11"/>
                    <a:pt x="4326" y="12"/>
                    <a:pt x="4313" y="15"/>
                  </a:cubicBezTo>
                  <a:cubicBezTo>
                    <a:pt x="4191" y="42"/>
                    <a:pt x="4110" y="157"/>
                    <a:pt x="4130" y="279"/>
                  </a:cubicBezTo>
                  <a:cubicBezTo>
                    <a:pt x="4143" y="394"/>
                    <a:pt x="4110" y="503"/>
                    <a:pt x="4028" y="584"/>
                  </a:cubicBezTo>
                  <a:cubicBezTo>
                    <a:pt x="3944" y="674"/>
                    <a:pt x="3735" y="801"/>
                    <a:pt x="3245" y="801"/>
                  </a:cubicBezTo>
                  <a:cubicBezTo>
                    <a:pt x="3107" y="801"/>
                    <a:pt x="2946" y="791"/>
                    <a:pt x="2760" y="767"/>
                  </a:cubicBezTo>
                  <a:cubicBezTo>
                    <a:pt x="2686" y="754"/>
                    <a:pt x="2611" y="747"/>
                    <a:pt x="2536" y="747"/>
                  </a:cubicBezTo>
                  <a:lnTo>
                    <a:pt x="2536" y="170"/>
                  </a:lnTo>
                  <a:cubicBezTo>
                    <a:pt x="2536" y="42"/>
                    <a:pt x="2435" y="8"/>
                    <a:pt x="2306" y="8"/>
                  </a:cubicBezTo>
                  <a:cubicBezTo>
                    <a:pt x="2184" y="8"/>
                    <a:pt x="2082" y="42"/>
                    <a:pt x="2082" y="170"/>
                  </a:cubicBezTo>
                  <a:lnTo>
                    <a:pt x="2082" y="747"/>
                  </a:lnTo>
                  <a:cubicBezTo>
                    <a:pt x="2001" y="747"/>
                    <a:pt x="1926" y="754"/>
                    <a:pt x="1852" y="767"/>
                  </a:cubicBezTo>
                  <a:cubicBezTo>
                    <a:pt x="1667" y="791"/>
                    <a:pt x="1507" y="801"/>
                    <a:pt x="1370" y="801"/>
                  </a:cubicBezTo>
                  <a:cubicBezTo>
                    <a:pt x="883" y="801"/>
                    <a:pt x="674" y="674"/>
                    <a:pt x="584" y="584"/>
                  </a:cubicBezTo>
                  <a:cubicBezTo>
                    <a:pt x="509" y="503"/>
                    <a:pt x="468" y="394"/>
                    <a:pt x="482" y="286"/>
                  </a:cubicBezTo>
                  <a:cubicBezTo>
                    <a:pt x="524" y="108"/>
                    <a:pt x="388" y="0"/>
                    <a:pt x="254"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7" name="Google Shape;16357;p74"/>
            <p:cNvSpPr/>
            <p:nvPr/>
          </p:nvSpPr>
          <p:spPr>
            <a:xfrm>
              <a:off x="1006050" y="1765992"/>
              <a:ext cx="49470" cy="38820"/>
            </a:xfrm>
            <a:custGeom>
              <a:avLst/>
              <a:gdLst/>
              <a:ahLst/>
              <a:cxnLst/>
              <a:rect l="l" t="t" r="r" b="b"/>
              <a:pathLst>
                <a:path w="1886" h="1480" extrusionOk="0">
                  <a:moveTo>
                    <a:pt x="502" y="1"/>
                  </a:moveTo>
                  <a:cubicBezTo>
                    <a:pt x="197" y="123"/>
                    <a:pt x="1" y="333"/>
                    <a:pt x="1" y="564"/>
                  </a:cubicBezTo>
                  <a:cubicBezTo>
                    <a:pt x="1" y="943"/>
                    <a:pt x="509" y="1479"/>
                    <a:pt x="1133" y="1479"/>
                  </a:cubicBezTo>
                  <a:cubicBezTo>
                    <a:pt x="1411" y="1472"/>
                    <a:pt x="1675" y="1377"/>
                    <a:pt x="1886" y="1201"/>
                  </a:cubicBezTo>
                  <a:lnTo>
                    <a:pt x="1886" y="1201"/>
                  </a:lnTo>
                  <a:cubicBezTo>
                    <a:pt x="1791" y="1228"/>
                    <a:pt x="1689" y="1249"/>
                    <a:pt x="1594" y="1249"/>
                  </a:cubicBezTo>
                  <a:cubicBezTo>
                    <a:pt x="963" y="1249"/>
                    <a:pt x="455" y="638"/>
                    <a:pt x="455" y="211"/>
                  </a:cubicBezTo>
                  <a:cubicBezTo>
                    <a:pt x="455" y="136"/>
                    <a:pt x="468" y="62"/>
                    <a:pt x="50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8" name="Google Shape;16358;p74"/>
            <p:cNvSpPr/>
            <p:nvPr/>
          </p:nvSpPr>
          <p:spPr>
            <a:xfrm>
              <a:off x="892396" y="1661387"/>
              <a:ext cx="120789" cy="115202"/>
            </a:xfrm>
            <a:custGeom>
              <a:avLst/>
              <a:gdLst/>
              <a:ahLst/>
              <a:cxnLst/>
              <a:rect l="l" t="t" r="r" b="b"/>
              <a:pathLst>
                <a:path w="4605" h="4392" extrusionOk="0">
                  <a:moveTo>
                    <a:pt x="2593" y="1"/>
                  </a:moveTo>
                  <a:cubicBezTo>
                    <a:pt x="1851" y="1"/>
                    <a:pt x="1082" y="454"/>
                    <a:pt x="631" y="1229"/>
                  </a:cubicBezTo>
                  <a:cubicBezTo>
                    <a:pt x="1" y="2321"/>
                    <a:pt x="245" y="3636"/>
                    <a:pt x="1167" y="4165"/>
                  </a:cubicBezTo>
                  <a:cubicBezTo>
                    <a:pt x="1431" y="4319"/>
                    <a:pt x="1723" y="4391"/>
                    <a:pt x="2020" y="4391"/>
                  </a:cubicBezTo>
                  <a:cubicBezTo>
                    <a:pt x="2760" y="4391"/>
                    <a:pt x="3531" y="3940"/>
                    <a:pt x="3981" y="3162"/>
                  </a:cubicBezTo>
                  <a:cubicBezTo>
                    <a:pt x="4605" y="2077"/>
                    <a:pt x="4367" y="761"/>
                    <a:pt x="3445" y="226"/>
                  </a:cubicBezTo>
                  <a:cubicBezTo>
                    <a:pt x="3180" y="73"/>
                    <a:pt x="2889" y="1"/>
                    <a:pt x="259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9" name="Google Shape;16359;p74"/>
            <p:cNvSpPr/>
            <p:nvPr/>
          </p:nvSpPr>
          <p:spPr>
            <a:xfrm>
              <a:off x="946298" y="1691315"/>
              <a:ext cx="35778" cy="41811"/>
            </a:xfrm>
            <a:custGeom>
              <a:avLst/>
              <a:gdLst/>
              <a:ahLst/>
              <a:cxnLst/>
              <a:rect l="l" t="t" r="r" b="b"/>
              <a:pathLst>
                <a:path w="1364" h="1594" extrusionOk="0">
                  <a:moveTo>
                    <a:pt x="685" y="0"/>
                  </a:moveTo>
                  <a:cubicBezTo>
                    <a:pt x="305" y="0"/>
                    <a:pt x="0" y="305"/>
                    <a:pt x="7" y="685"/>
                  </a:cubicBezTo>
                  <a:lnTo>
                    <a:pt x="7" y="909"/>
                  </a:lnTo>
                  <a:cubicBezTo>
                    <a:pt x="0" y="1282"/>
                    <a:pt x="305" y="1587"/>
                    <a:pt x="685" y="1593"/>
                  </a:cubicBezTo>
                  <a:cubicBezTo>
                    <a:pt x="1058" y="1593"/>
                    <a:pt x="1363" y="1288"/>
                    <a:pt x="1363" y="909"/>
                  </a:cubicBezTo>
                  <a:lnTo>
                    <a:pt x="1363" y="678"/>
                  </a:lnTo>
                  <a:cubicBezTo>
                    <a:pt x="1363" y="305"/>
                    <a:pt x="1058" y="0"/>
                    <a:pt x="68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0" name="Google Shape;16360;p74"/>
            <p:cNvSpPr/>
            <p:nvPr/>
          </p:nvSpPr>
          <p:spPr>
            <a:xfrm>
              <a:off x="964266" y="1691315"/>
              <a:ext cx="17810" cy="29771"/>
            </a:xfrm>
            <a:custGeom>
              <a:avLst/>
              <a:gdLst/>
              <a:ahLst/>
              <a:cxnLst/>
              <a:rect l="l" t="t" r="r" b="b"/>
              <a:pathLst>
                <a:path w="679" h="1135" extrusionOk="0">
                  <a:moveTo>
                    <a:pt x="0" y="0"/>
                  </a:moveTo>
                  <a:lnTo>
                    <a:pt x="0" y="793"/>
                  </a:lnTo>
                  <a:cubicBezTo>
                    <a:pt x="0" y="1021"/>
                    <a:pt x="170" y="1134"/>
                    <a:pt x="339" y="1134"/>
                  </a:cubicBezTo>
                  <a:cubicBezTo>
                    <a:pt x="509" y="1134"/>
                    <a:pt x="678" y="1021"/>
                    <a:pt x="678" y="793"/>
                  </a:cubicBezTo>
                  <a:lnTo>
                    <a:pt x="678" y="685"/>
                  </a:lnTo>
                  <a:cubicBezTo>
                    <a:pt x="678" y="305"/>
                    <a:pt x="373" y="0"/>
                    <a:pt x="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1" name="Google Shape;16361;p74"/>
            <p:cNvSpPr/>
            <p:nvPr/>
          </p:nvSpPr>
          <p:spPr>
            <a:xfrm>
              <a:off x="958207" y="1697164"/>
              <a:ext cx="11935" cy="11961"/>
            </a:xfrm>
            <a:custGeom>
              <a:avLst/>
              <a:gdLst/>
              <a:ahLst/>
              <a:cxnLst/>
              <a:rect l="l" t="t" r="r" b="b"/>
              <a:pathLst>
                <a:path w="455" h="456" extrusionOk="0">
                  <a:moveTo>
                    <a:pt x="231" y="1"/>
                  </a:moveTo>
                  <a:cubicBezTo>
                    <a:pt x="102" y="1"/>
                    <a:pt x="1" y="103"/>
                    <a:pt x="1" y="231"/>
                  </a:cubicBezTo>
                  <a:cubicBezTo>
                    <a:pt x="1" y="353"/>
                    <a:pt x="102"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62" name="Google Shape;16362;p74"/>
          <p:cNvGrpSpPr/>
          <p:nvPr/>
        </p:nvGrpSpPr>
        <p:grpSpPr>
          <a:xfrm>
            <a:off x="8038497" y="2906079"/>
            <a:ext cx="236568" cy="370105"/>
            <a:chOff x="8038497" y="2906079"/>
            <a:chExt cx="236568" cy="370105"/>
          </a:xfrm>
        </p:grpSpPr>
        <p:sp>
          <p:nvSpPr>
            <p:cNvPr id="16363" name="Google Shape;16363;p74"/>
            <p:cNvSpPr/>
            <p:nvPr/>
          </p:nvSpPr>
          <p:spPr>
            <a:xfrm>
              <a:off x="8114616" y="3032508"/>
              <a:ext cx="55345" cy="237801"/>
            </a:xfrm>
            <a:custGeom>
              <a:avLst/>
              <a:gdLst/>
              <a:ahLst/>
              <a:cxnLst/>
              <a:rect l="l" t="t" r="r" b="b"/>
              <a:pathLst>
                <a:path w="2110" h="9066" extrusionOk="0">
                  <a:moveTo>
                    <a:pt x="1370" y="0"/>
                  </a:moveTo>
                  <a:cubicBezTo>
                    <a:pt x="0" y="3275"/>
                    <a:pt x="373" y="9066"/>
                    <a:pt x="373" y="9066"/>
                  </a:cubicBezTo>
                  <a:lnTo>
                    <a:pt x="1723" y="9066"/>
                  </a:lnTo>
                  <a:cubicBezTo>
                    <a:pt x="1723" y="9066"/>
                    <a:pt x="943" y="3696"/>
                    <a:pt x="2109" y="285"/>
                  </a:cubicBezTo>
                  <a:lnTo>
                    <a:pt x="1370" y="0"/>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4" name="Google Shape;16364;p74"/>
            <p:cNvSpPr/>
            <p:nvPr/>
          </p:nvSpPr>
          <p:spPr>
            <a:xfrm>
              <a:off x="8114800" y="2997123"/>
              <a:ext cx="83070" cy="273185"/>
            </a:xfrm>
            <a:custGeom>
              <a:avLst/>
              <a:gdLst/>
              <a:ahLst/>
              <a:cxnLst/>
              <a:rect l="l" t="t" r="r" b="b"/>
              <a:pathLst>
                <a:path w="3167" h="10415" extrusionOk="0">
                  <a:moveTo>
                    <a:pt x="1105" y="0"/>
                  </a:moveTo>
                  <a:cubicBezTo>
                    <a:pt x="848" y="454"/>
                    <a:pt x="949" y="1031"/>
                    <a:pt x="1356" y="1370"/>
                  </a:cubicBezTo>
                  <a:cubicBezTo>
                    <a:pt x="0" y="4651"/>
                    <a:pt x="366" y="10415"/>
                    <a:pt x="366" y="10415"/>
                  </a:cubicBezTo>
                  <a:lnTo>
                    <a:pt x="997" y="10415"/>
                  </a:lnTo>
                  <a:cubicBezTo>
                    <a:pt x="922" y="9357"/>
                    <a:pt x="692" y="4760"/>
                    <a:pt x="1594" y="1756"/>
                  </a:cubicBezTo>
                  <a:cubicBezTo>
                    <a:pt x="1622" y="1665"/>
                    <a:pt x="1708" y="1607"/>
                    <a:pt x="1803" y="1607"/>
                  </a:cubicBezTo>
                  <a:cubicBezTo>
                    <a:pt x="1821" y="1607"/>
                    <a:pt x="1840" y="1609"/>
                    <a:pt x="1858" y="1614"/>
                  </a:cubicBezTo>
                  <a:cubicBezTo>
                    <a:pt x="1926" y="1627"/>
                    <a:pt x="1994" y="1634"/>
                    <a:pt x="2068" y="1634"/>
                  </a:cubicBezTo>
                  <a:cubicBezTo>
                    <a:pt x="2665" y="1634"/>
                    <a:pt x="3146" y="1166"/>
                    <a:pt x="3167" y="570"/>
                  </a:cubicBezTo>
                  <a:cubicBezTo>
                    <a:pt x="2482" y="366"/>
                    <a:pt x="1797" y="170"/>
                    <a:pt x="110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5" name="Google Shape;16365;p74"/>
            <p:cNvSpPr/>
            <p:nvPr/>
          </p:nvSpPr>
          <p:spPr>
            <a:xfrm>
              <a:off x="8104649" y="3264433"/>
              <a:ext cx="74729" cy="11751"/>
            </a:xfrm>
            <a:custGeom>
              <a:avLst/>
              <a:gdLst/>
              <a:ahLst/>
              <a:cxnLst/>
              <a:rect l="l" t="t" r="r" b="b"/>
              <a:pathLst>
                <a:path w="2849" h="448" extrusionOk="0">
                  <a:moveTo>
                    <a:pt x="299" y="0"/>
                  </a:moveTo>
                  <a:cubicBezTo>
                    <a:pt x="1" y="0"/>
                    <a:pt x="1" y="448"/>
                    <a:pt x="299" y="448"/>
                  </a:cubicBezTo>
                  <a:lnTo>
                    <a:pt x="2550" y="448"/>
                  </a:lnTo>
                  <a:cubicBezTo>
                    <a:pt x="2849" y="448"/>
                    <a:pt x="2849" y="0"/>
                    <a:pt x="2550"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6" name="Google Shape;16366;p74"/>
            <p:cNvSpPr/>
            <p:nvPr/>
          </p:nvSpPr>
          <p:spPr>
            <a:xfrm>
              <a:off x="8139666" y="2906079"/>
              <a:ext cx="60355" cy="104763"/>
            </a:xfrm>
            <a:custGeom>
              <a:avLst/>
              <a:gdLst/>
              <a:ahLst/>
              <a:cxnLst/>
              <a:rect l="l" t="t" r="r" b="b"/>
              <a:pathLst>
                <a:path w="2301" h="3994" extrusionOk="0">
                  <a:moveTo>
                    <a:pt x="177" y="0"/>
                  </a:moveTo>
                  <a:cubicBezTo>
                    <a:pt x="75" y="0"/>
                    <a:pt x="1" y="107"/>
                    <a:pt x="49" y="203"/>
                  </a:cubicBezTo>
                  <a:cubicBezTo>
                    <a:pt x="327" y="833"/>
                    <a:pt x="1025" y="2508"/>
                    <a:pt x="1215" y="3993"/>
                  </a:cubicBezTo>
                  <a:cubicBezTo>
                    <a:pt x="2300" y="2644"/>
                    <a:pt x="2198" y="1871"/>
                    <a:pt x="1995" y="1444"/>
                  </a:cubicBezTo>
                  <a:cubicBezTo>
                    <a:pt x="1547" y="501"/>
                    <a:pt x="666" y="135"/>
                    <a:pt x="218" y="6"/>
                  </a:cubicBezTo>
                  <a:cubicBezTo>
                    <a:pt x="204" y="2"/>
                    <a:pt x="190" y="0"/>
                    <a:pt x="177"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7" name="Google Shape;16367;p74"/>
            <p:cNvSpPr/>
            <p:nvPr/>
          </p:nvSpPr>
          <p:spPr>
            <a:xfrm>
              <a:off x="8038497" y="2975169"/>
              <a:ext cx="133065" cy="50598"/>
            </a:xfrm>
            <a:custGeom>
              <a:avLst/>
              <a:gdLst/>
              <a:ahLst/>
              <a:cxnLst/>
              <a:rect l="l" t="t" r="r" b="b"/>
              <a:pathLst>
                <a:path w="5073" h="1929" extrusionOk="0">
                  <a:moveTo>
                    <a:pt x="2830" y="0"/>
                  </a:moveTo>
                  <a:cubicBezTo>
                    <a:pt x="2617" y="0"/>
                    <a:pt x="2416" y="22"/>
                    <a:pt x="2238" y="57"/>
                  </a:cubicBezTo>
                  <a:cubicBezTo>
                    <a:pt x="1051" y="288"/>
                    <a:pt x="333" y="1278"/>
                    <a:pt x="48" y="1766"/>
                  </a:cubicBezTo>
                  <a:cubicBezTo>
                    <a:pt x="0" y="1837"/>
                    <a:pt x="61" y="1928"/>
                    <a:pt x="140" y="1928"/>
                  </a:cubicBezTo>
                  <a:cubicBezTo>
                    <a:pt x="152" y="1928"/>
                    <a:pt x="164" y="1926"/>
                    <a:pt x="177" y="1922"/>
                  </a:cubicBezTo>
                  <a:cubicBezTo>
                    <a:pt x="732" y="1710"/>
                    <a:pt x="2087" y="1270"/>
                    <a:pt x="3776" y="1270"/>
                  </a:cubicBezTo>
                  <a:cubicBezTo>
                    <a:pt x="4190" y="1270"/>
                    <a:pt x="4625" y="1296"/>
                    <a:pt x="5072" y="1359"/>
                  </a:cubicBezTo>
                  <a:cubicBezTo>
                    <a:pt x="4545" y="298"/>
                    <a:pt x="3611" y="0"/>
                    <a:pt x="283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8" name="Google Shape;16368;p74"/>
            <p:cNvSpPr/>
            <p:nvPr/>
          </p:nvSpPr>
          <p:spPr>
            <a:xfrm>
              <a:off x="8171535" y="2996048"/>
              <a:ext cx="93221" cy="82152"/>
            </a:xfrm>
            <a:custGeom>
              <a:avLst/>
              <a:gdLst/>
              <a:ahLst/>
              <a:cxnLst/>
              <a:rect l="l" t="t" r="r" b="b"/>
              <a:pathLst>
                <a:path w="3554" h="3132" extrusionOk="0">
                  <a:moveTo>
                    <a:pt x="1261" y="0"/>
                  </a:moveTo>
                  <a:cubicBezTo>
                    <a:pt x="469" y="0"/>
                    <a:pt x="0" y="563"/>
                    <a:pt x="0" y="563"/>
                  </a:cubicBezTo>
                  <a:cubicBezTo>
                    <a:pt x="1736" y="1221"/>
                    <a:pt x="2835" y="2482"/>
                    <a:pt x="3282" y="3079"/>
                  </a:cubicBezTo>
                  <a:cubicBezTo>
                    <a:pt x="3313" y="3115"/>
                    <a:pt x="3354" y="3131"/>
                    <a:pt x="3394" y="3131"/>
                  </a:cubicBezTo>
                  <a:cubicBezTo>
                    <a:pt x="3466" y="3131"/>
                    <a:pt x="3535" y="3078"/>
                    <a:pt x="3540" y="2991"/>
                  </a:cubicBezTo>
                  <a:cubicBezTo>
                    <a:pt x="3553" y="2414"/>
                    <a:pt x="3499" y="1234"/>
                    <a:pt x="2740" y="617"/>
                  </a:cubicBezTo>
                  <a:cubicBezTo>
                    <a:pt x="2173" y="153"/>
                    <a:pt x="1673" y="0"/>
                    <a:pt x="126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9" name="Google Shape;16369;p74"/>
            <p:cNvSpPr/>
            <p:nvPr/>
          </p:nvSpPr>
          <p:spPr>
            <a:xfrm>
              <a:off x="8067297" y="2917646"/>
              <a:ext cx="207768" cy="93195"/>
            </a:xfrm>
            <a:custGeom>
              <a:avLst/>
              <a:gdLst/>
              <a:ahLst/>
              <a:cxnLst/>
              <a:rect l="l" t="t" r="r" b="b"/>
              <a:pathLst>
                <a:path w="7921" h="3553" extrusionOk="0">
                  <a:moveTo>
                    <a:pt x="1147" y="0"/>
                  </a:moveTo>
                  <a:cubicBezTo>
                    <a:pt x="773" y="0"/>
                    <a:pt x="433" y="58"/>
                    <a:pt x="163" y="128"/>
                  </a:cubicBezTo>
                  <a:cubicBezTo>
                    <a:pt x="14" y="175"/>
                    <a:pt x="1" y="379"/>
                    <a:pt x="150" y="447"/>
                  </a:cubicBezTo>
                  <a:cubicBezTo>
                    <a:pt x="957" y="799"/>
                    <a:pt x="2930" y="2189"/>
                    <a:pt x="3974" y="3552"/>
                  </a:cubicBezTo>
                  <a:cubicBezTo>
                    <a:pt x="5032" y="2799"/>
                    <a:pt x="7019" y="1938"/>
                    <a:pt x="7751" y="1816"/>
                  </a:cubicBezTo>
                  <a:cubicBezTo>
                    <a:pt x="7887" y="1796"/>
                    <a:pt x="7921" y="1620"/>
                    <a:pt x="7798" y="1552"/>
                  </a:cubicBezTo>
                  <a:cubicBezTo>
                    <a:pt x="7422" y="1341"/>
                    <a:pt x="6789" y="1060"/>
                    <a:pt x="6112" y="1060"/>
                  </a:cubicBezTo>
                  <a:cubicBezTo>
                    <a:pt x="5874" y="1060"/>
                    <a:pt x="5631" y="1094"/>
                    <a:pt x="5391" y="1179"/>
                  </a:cubicBezTo>
                  <a:cubicBezTo>
                    <a:pt x="4618" y="1450"/>
                    <a:pt x="4252" y="1952"/>
                    <a:pt x="4089" y="2427"/>
                  </a:cubicBezTo>
                  <a:cubicBezTo>
                    <a:pt x="4022" y="1823"/>
                    <a:pt x="3737" y="1091"/>
                    <a:pt x="2862" y="501"/>
                  </a:cubicBezTo>
                  <a:cubicBezTo>
                    <a:pt x="2294" y="121"/>
                    <a:pt x="1686" y="0"/>
                    <a:pt x="11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70" name="Google Shape;16370;p74"/>
          <p:cNvGrpSpPr/>
          <p:nvPr/>
        </p:nvGrpSpPr>
        <p:grpSpPr>
          <a:xfrm>
            <a:off x="6324130" y="1566303"/>
            <a:ext cx="370630" cy="261802"/>
            <a:chOff x="6324130" y="1566303"/>
            <a:chExt cx="370630" cy="261802"/>
          </a:xfrm>
        </p:grpSpPr>
        <p:sp>
          <p:nvSpPr>
            <p:cNvPr id="16371" name="Google Shape;16371;p74"/>
            <p:cNvSpPr/>
            <p:nvPr/>
          </p:nvSpPr>
          <p:spPr>
            <a:xfrm>
              <a:off x="6536147"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2" y="1817"/>
                  </a:lnTo>
                  <a:cubicBezTo>
                    <a:pt x="1973" y="1817"/>
                    <a:pt x="2184" y="1614"/>
                    <a:pt x="2184" y="1363"/>
                  </a:cubicBezTo>
                  <a:lnTo>
                    <a:pt x="2184" y="0"/>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2" name="Google Shape;16372;p74"/>
            <p:cNvSpPr/>
            <p:nvPr/>
          </p:nvSpPr>
          <p:spPr>
            <a:xfrm>
              <a:off x="6404525" y="1787343"/>
              <a:ext cx="51253" cy="40761"/>
            </a:xfrm>
            <a:custGeom>
              <a:avLst/>
              <a:gdLst/>
              <a:ahLst/>
              <a:cxnLst/>
              <a:rect l="l" t="t" r="r" b="b"/>
              <a:pathLst>
                <a:path w="1954" h="1554" extrusionOk="0">
                  <a:moveTo>
                    <a:pt x="814" y="1"/>
                  </a:moveTo>
                  <a:lnTo>
                    <a:pt x="814" y="787"/>
                  </a:lnTo>
                  <a:lnTo>
                    <a:pt x="448" y="828"/>
                  </a:lnTo>
                  <a:cubicBezTo>
                    <a:pt x="0" y="889"/>
                    <a:pt x="41" y="1547"/>
                    <a:pt x="495" y="1553"/>
                  </a:cubicBezTo>
                  <a:lnTo>
                    <a:pt x="1499" y="1553"/>
                  </a:lnTo>
                  <a:cubicBezTo>
                    <a:pt x="1750" y="1553"/>
                    <a:pt x="1953" y="1350"/>
                    <a:pt x="1953" y="1099"/>
                  </a:cubicBezTo>
                  <a:lnTo>
                    <a:pt x="1953" y="1"/>
                  </a:ln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3" name="Google Shape;16373;p74"/>
            <p:cNvSpPr/>
            <p:nvPr/>
          </p:nvSpPr>
          <p:spPr>
            <a:xfrm>
              <a:off x="6566023" y="1780418"/>
              <a:ext cx="57286" cy="47686"/>
            </a:xfrm>
            <a:custGeom>
              <a:avLst/>
              <a:gdLst/>
              <a:ahLst/>
              <a:cxnLst/>
              <a:rect l="l" t="t" r="r" b="b"/>
              <a:pathLst>
                <a:path w="2184" h="1818" extrusionOk="0">
                  <a:moveTo>
                    <a:pt x="814" y="0"/>
                  </a:moveTo>
                  <a:lnTo>
                    <a:pt x="814" y="1051"/>
                  </a:lnTo>
                  <a:lnTo>
                    <a:pt x="448" y="1092"/>
                  </a:lnTo>
                  <a:cubicBezTo>
                    <a:pt x="0" y="1153"/>
                    <a:pt x="41" y="1811"/>
                    <a:pt x="495" y="1817"/>
                  </a:cubicBezTo>
                  <a:lnTo>
                    <a:pt x="1723" y="1817"/>
                  </a:lnTo>
                  <a:cubicBezTo>
                    <a:pt x="1980" y="1817"/>
                    <a:pt x="2184" y="1614"/>
                    <a:pt x="2184" y="1363"/>
                  </a:cubicBezTo>
                  <a:lnTo>
                    <a:pt x="2184"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4" name="Google Shape;16374;p74"/>
            <p:cNvSpPr/>
            <p:nvPr/>
          </p:nvSpPr>
          <p:spPr>
            <a:xfrm>
              <a:off x="6434401" y="1787343"/>
              <a:ext cx="51253" cy="40761"/>
            </a:xfrm>
            <a:custGeom>
              <a:avLst/>
              <a:gdLst/>
              <a:ahLst/>
              <a:cxnLst/>
              <a:rect l="l" t="t" r="r" b="b"/>
              <a:pathLst>
                <a:path w="1954" h="1554" extrusionOk="0">
                  <a:moveTo>
                    <a:pt x="814" y="1"/>
                  </a:moveTo>
                  <a:lnTo>
                    <a:pt x="814" y="787"/>
                  </a:lnTo>
                  <a:lnTo>
                    <a:pt x="448" y="828"/>
                  </a:lnTo>
                  <a:cubicBezTo>
                    <a:pt x="1" y="889"/>
                    <a:pt x="41" y="1547"/>
                    <a:pt x="496" y="1553"/>
                  </a:cubicBezTo>
                  <a:lnTo>
                    <a:pt x="1499" y="1553"/>
                  </a:lnTo>
                  <a:cubicBezTo>
                    <a:pt x="1750" y="1553"/>
                    <a:pt x="1953" y="1350"/>
                    <a:pt x="1953" y="1099"/>
                  </a:cubicBezTo>
                  <a:lnTo>
                    <a:pt x="195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5" name="Google Shape;16375;p74"/>
            <p:cNvSpPr/>
            <p:nvPr/>
          </p:nvSpPr>
          <p:spPr>
            <a:xfrm>
              <a:off x="6324314" y="1684889"/>
              <a:ext cx="362315" cy="112212"/>
            </a:xfrm>
            <a:custGeom>
              <a:avLst/>
              <a:gdLst/>
              <a:ahLst/>
              <a:cxnLst/>
              <a:rect l="l" t="t" r="r" b="b"/>
              <a:pathLst>
                <a:path w="13813" h="4278" extrusionOk="0">
                  <a:moveTo>
                    <a:pt x="3722" y="0"/>
                  </a:moveTo>
                  <a:cubicBezTo>
                    <a:pt x="2781" y="0"/>
                    <a:pt x="2161" y="766"/>
                    <a:pt x="678" y="903"/>
                  </a:cubicBezTo>
                  <a:cubicBezTo>
                    <a:pt x="245" y="943"/>
                    <a:pt x="89" y="1215"/>
                    <a:pt x="28" y="1398"/>
                  </a:cubicBezTo>
                  <a:cubicBezTo>
                    <a:pt x="0" y="1506"/>
                    <a:pt x="7" y="1615"/>
                    <a:pt x="61" y="1710"/>
                  </a:cubicBezTo>
                  <a:cubicBezTo>
                    <a:pt x="1015" y="3349"/>
                    <a:pt x="4230" y="4277"/>
                    <a:pt x="7360" y="4277"/>
                  </a:cubicBezTo>
                  <a:cubicBezTo>
                    <a:pt x="10106" y="4277"/>
                    <a:pt x="12786" y="3563"/>
                    <a:pt x="13813" y="1988"/>
                  </a:cubicBezTo>
                  <a:lnTo>
                    <a:pt x="12497" y="672"/>
                  </a:lnTo>
                  <a:lnTo>
                    <a:pt x="3994" y="21"/>
                  </a:lnTo>
                  <a:cubicBezTo>
                    <a:pt x="3900" y="7"/>
                    <a:pt x="3809" y="0"/>
                    <a:pt x="3722"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6" name="Google Shape;16376;p74"/>
            <p:cNvSpPr/>
            <p:nvPr/>
          </p:nvSpPr>
          <p:spPr>
            <a:xfrm>
              <a:off x="6324314" y="1715316"/>
              <a:ext cx="362315" cy="81785"/>
            </a:xfrm>
            <a:custGeom>
              <a:avLst/>
              <a:gdLst/>
              <a:ahLst/>
              <a:cxnLst/>
              <a:rect l="l" t="t" r="r" b="b"/>
              <a:pathLst>
                <a:path w="13813" h="3118" extrusionOk="0">
                  <a:moveTo>
                    <a:pt x="156" y="0"/>
                  </a:moveTo>
                  <a:cubicBezTo>
                    <a:pt x="95" y="75"/>
                    <a:pt x="55" y="150"/>
                    <a:pt x="28" y="238"/>
                  </a:cubicBezTo>
                  <a:cubicBezTo>
                    <a:pt x="0" y="346"/>
                    <a:pt x="7" y="455"/>
                    <a:pt x="61" y="550"/>
                  </a:cubicBezTo>
                  <a:cubicBezTo>
                    <a:pt x="1015" y="2189"/>
                    <a:pt x="4230" y="3117"/>
                    <a:pt x="7360" y="3117"/>
                  </a:cubicBezTo>
                  <a:cubicBezTo>
                    <a:pt x="10106" y="3117"/>
                    <a:pt x="12786" y="2403"/>
                    <a:pt x="13813" y="828"/>
                  </a:cubicBezTo>
                  <a:lnTo>
                    <a:pt x="13602" y="617"/>
                  </a:lnTo>
                  <a:cubicBezTo>
                    <a:pt x="11662" y="1981"/>
                    <a:pt x="9562" y="2467"/>
                    <a:pt x="7604" y="2467"/>
                  </a:cubicBezTo>
                  <a:cubicBezTo>
                    <a:pt x="4042" y="2467"/>
                    <a:pt x="953" y="858"/>
                    <a:pt x="156"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7" name="Google Shape;16377;p74"/>
            <p:cNvSpPr/>
            <p:nvPr/>
          </p:nvSpPr>
          <p:spPr>
            <a:xfrm>
              <a:off x="6324130" y="1684836"/>
              <a:ext cx="117405" cy="98258"/>
            </a:xfrm>
            <a:custGeom>
              <a:avLst/>
              <a:gdLst/>
              <a:ahLst/>
              <a:cxnLst/>
              <a:rect l="l" t="t" r="r" b="b"/>
              <a:pathLst>
                <a:path w="4476" h="3746" extrusionOk="0">
                  <a:moveTo>
                    <a:pt x="3739" y="1"/>
                  </a:moveTo>
                  <a:cubicBezTo>
                    <a:pt x="3677" y="1"/>
                    <a:pt x="3615" y="4"/>
                    <a:pt x="3554" y="10"/>
                  </a:cubicBezTo>
                  <a:lnTo>
                    <a:pt x="3276" y="57"/>
                  </a:lnTo>
                  <a:cubicBezTo>
                    <a:pt x="2557" y="240"/>
                    <a:pt x="1920" y="789"/>
                    <a:pt x="685" y="905"/>
                  </a:cubicBezTo>
                  <a:cubicBezTo>
                    <a:pt x="252" y="945"/>
                    <a:pt x="96" y="1217"/>
                    <a:pt x="35" y="1407"/>
                  </a:cubicBezTo>
                  <a:cubicBezTo>
                    <a:pt x="1" y="1508"/>
                    <a:pt x="14" y="1623"/>
                    <a:pt x="68" y="1712"/>
                  </a:cubicBezTo>
                  <a:cubicBezTo>
                    <a:pt x="597" y="2620"/>
                    <a:pt x="1818" y="3312"/>
                    <a:pt x="3337" y="3746"/>
                  </a:cubicBezTo>
                  <a:cubicBezTo>
                    <a:pt x="3994" y="3278"/>
                    <a:pt x="4381" y="2519"/>
                    <a:pt x="4381" y="1712"/>
                  </a:cubicBezTo>
                  <a:cubicBezTo>
                    <a:pt x="4381" y="1108"/>
                    <a:pt x="4116" y="661"/>
                    <a:pt x="4476" y="64"/>
                  </a:cubicBezTo>
                  <a:lnTo>
                    <a:pt x="4001" y="23"/>
                  </a:lnTo>
                  <a:cubicBezTo>
                    <a:pt x="3914" y="7"/>
                    <a:pt x="3826" y="1"/>
                    <a:pt x="37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8" name="Google Shape;16378;p74"/>
            <p:cNvSpPr/>
            <p:nvPr/>
          </p:nvSpPr>
          <p:spPr>
            <a:xfrm>
              <a:off x="6382833" y="1566303"/>
              <a:ext cx="311927" cy="177498"/>
            </a:xfrm>
            <a:custGeom>
              <a:avLst/>
              <a:gdLst/>
              <a:ahLst/>
              <a:cxnLst/>
              <a:rect l="l" t="t" r="r" b="b"/>
              <a:pathLst>
                <a:path w="11892" h="6767"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7" y="4641"/>
                    <a:pt x="1578" y="4641"/>
                  </a:cubicBezTo>
                  <a:cubicBezTo>
                    <a:pt x="3613" y="4641"/>
                    <a:pt x="5668" y="6013"/>
                    <a:pt x="6279" y="6448"/>
                  </a:cubicBezTo>
                  <a:cubicBezTo>
                    <a:pt x="6297" y="6459"/>
                    <a:pt x="6317" y="6464"/>
                    <a:pt x="6338" y="6464"/>
                  </a:cubicBezTo>
                  <a:cubicBezTo>
                    <a:pt x="6381" y="6464"/>
                    <a:pt x="6424" y="6441"/>
                    <a:pt x="6442" y="6400"/>
                  </a:cubicBezTo>
                  <a:lnTo>
                    <a:pt x="6889" y="5424"/>
                  </a:lnTo>
                  <a:cubicBezTo>
                    <a:pt x="6889" y="5424"/>
                    <a:pt x="7873" y="5803"/>
                    <a:pt x="9296" y="6665"/>
                  </a:cubicBezTo>
                  <a:cubicBezTo>
                    <a:pt x="9314" y="6675"/>
                    <a:pt x="9333" y="6679"/>
                    <a:pt x="9352" y="6679"/>
                  </a:cubicBezTo>
                  <a:cubicBezTo>
                    <a:pt x="9397" y="6679"/>
                    <a:pt x="9440" y="6652"/>
                    <a:pt x="9459" y="6604"/>
                  </a:cubicBezTo>
                  <a:lnTo>
                    <a:pt x="9697" y="5858"/>
                  </a:lnTo>
                  <a:cubicBezTo>
                    <a:pt x="10422" y="6034"/>
                    <a:pt x="11100" y="6339"/>
                    <a:pt x="11717" y="6746"/>
                  </a:cubicBezTo>
                  <a:cubicBezTo>
                    <a:pt x="11737" y="6760"/>
                    <a:pt x="11758" y="6766"/>
                    <a:pt x="11779" y="6766"/>
                  </a:cubicBezTo>
                  <a:cubicBezTo>
                    <a:pt x="11838" y="6766"/>
                    <a:pt x="11892" y="6716"/>
                    <a:pt x="11887" y="6651"/>
                  </a:cubicBezTo>
                  <a:cubicBezTo>
                    <a:pt x="11853" y="6251"/>
                    <a:pt x="11717" y="5417"/>
                    <a:pt x="11215" y="4739"/>
                  </a:cubicBezTo>
                  <a:lnTo>
                    <a:pt x="11812" y="4149"/>
                  </a:lnTo>
                  <a:cubicBezTo>
                    <a:pt x="11860" y="4102"/>
                    <a:pt x="11860" y="4020"/>
                    <a:pt x="11805" y="3979"/>
                  </a:cubicBezTo>
                  <a:cubicBezTo>
                    <a:pt x="11500" y="3756"/>
                    <a:pt x="10578" y="3098"/>
                    <a:pt x="9771" y="2901"/>
                  </a:cubicBezTo>
                  <a:lnTo>
                    <a:pt x="10429" y="2488"/>
                  </a:lnTo>
                  <a:cubicBezTo>
                    <a:pt x="10503" y="2447"/>
                    <a:pt x="10497" y="2339"/>
                    <a:pt x="10422" y="2298"/>
                  </a:cubicBezTo>
                  <a:cubicBezTo>
                    <a:pt x="9541" y="1891"/>
                    <a:pt x="8598" y="1667"/>
                    <a:pt x="7628" y="1633"/>
                  </a:cubicBezTo>
                  <a:lnTo>
                    <a:pt x="8259" y="1044"/>
                  </a:lnTo>
                  <a:cubicBezTo>
                    <a:pt x="8327" y="989"/>
                    <a:pt x="8300" y="888"/>
                    <a:pt x="8218" y="860"/>
                  </a:cubicBezTo>
                  <a:cubicBezTo>
                    <a:pt x="7970" y="790"/>
                    <a:pt x="7490" y="679"/>
                    <a:pt x="6891" y="679"/>
                  </a:cubicBezTo>
                  <a:cubicBezTo>
                    <a:pt x="6392" y="679"/>
                    <a:pt x="5812" y="756"/>
                    <a:pt x="5215" y="996"/>
                  </a:cubicBezTo>
                  <a:lnTo>
                    <a:pt x="5465" y="142"/>
                  </a:lnTo>
                  <a:cubicBezTo>
                    <a:pt x="5483" y="71"/>
                    <a:pt x="5429" y="1"/>
                    <a:pt x="5358"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9" name="Google Shape;16379;p74"/>
            <p:cNvSpPr/>
            <p:nvPr/>
          </p:nvSpPr>
          <p:spPr>
            <a:xfrm>
              <a:off x="6382833" y="1566303"/>
              <a:ext cx="275520" cy="125904"/>
            </a:xfrm>
            <a:custGeom>
              <a:avLst/>
              <a:gdLst/>
              <a:ahLst/>
              <a:cxnLst/>
              <a:rect l="l" t="t" r="r" b="b"/>
              <a:pathLst>
                <a:path w="10504" h="4800" extrusionOk="0">
                  <a:moveTo>
                    <a:pt x="5358" y="1"/>
                  </a:moveTo>
                  <a:cubicBezTo>
                    <a:pt x="5346" y="1"/>
                    <a:pt x="5335" y="2"/>
                    <a:pt x="5323" y="6"/>
                  </a:cubicBezTo>
                  <a:cubicBezTo>
                    <a:pt x="4835" y="155"/>
                    <a:pt x="3485" y="650"/>
                    <a:pt x="2367" y="1796"/>
                  </a:cubicBezTo>
                  <a:lnTo>
                    <a:pt x="2204" y="1335"/>
                  </a:lnTo>
                  <a:cubicBezTo>
                    <a:pt x="2186" y="1289"/>
                    <a:pt x="2142" y="1262"/>
                    <a:pt x="2097" y="1262"/>
                  </a:cubicBezTo>
                  <a:cubicBezTo>
                    <a:pt x="2076" y="1262"/>
                    <a:pt x="2054" y="1268"/>
                    <a:pt x="2034" y="1281"/>
                  </a:cubicBezTo>
                  <a:cubicBezTo>
                    <a:pt x="1587" y="1586"/>
                    <a:pt x="0" y="2806"/>
                    <a:pt x="448" y="4800"/>
                  </a:cubicBezTo>
                  <a:cubicBezTo>
                    <a:pt x="817" y="4689"/>
                    <a:pt x="1199" y="4641"/>
                    <a:pt x="1581" y="4641"/>
                  </a:cubicBezTo>
                  <a:cubicBezTo>
                    <a:pt x="1970" y="4641"/>
                    <a:pt x="2360" y="4691"/>
                    <a:pt x="2740" y="4773"/>
                  </a:cubicBezTo>
                  <a:cubicBezTo>
                    <a:pt x="2740" y="4773"/>
                    <a:pt x="3363" y="3342"/>
                    <a:pt x="4821" y="2671"/>
                  </a:cubicBezTo>
                  <a:lnTo>
                    <a:pt x="5106" y="3444"/>
                  </a:lnTo>
                  <a:cubicBezTo>
                    <a:pt x="5106" y="3444"/>
                    <a:pt x="6353" y="2798"/>
                    <a:pt x="8360" y="2798"/>
                  </a:cubicBezTo>
                  <a:cubicBezTo>
                    <a:pt x="8794" y="2798"/>
                    <a:pt x="9264" y="2828"/>
                    <a:pt x="9764" y="2901"/>
                  </a:cubicBezTo>
                  <a:lnTo>
                    <a:pt x="10429" y="2495"/>
                  </a:lnTo>
                  <a:cubicBezTo>
                    <a:pt x="10503" y="2447"/>
                    <a:pt x="10497" y="2339"/>
                    <a:pt x="10415" y="2298"/>
                  </a:cubicBezTo>
                  <a:cubicBezTo>
                    <a:pt x="9541" y="1891"/>
                    <a:pt x="8591" y="1667"/>
                    <a:pt x="7628" y="1633"/>
                  </a:cubicBezTo>
                  <a:lnTo>
                    <a:pt x="8259" y="1050"/>
                  </a:lnTo>
                  <a:cubicBezTo>
                    <a:pt x="8320" y="989"/>
                    <a:pt x="8300" y="888"/>
                    <a:pt x="8212" y="860"/>
                  </a:cubicBezTo>
                  <a:cubicBezTo>
                    <a:pt x="7967" y="790"/>
                    <a:pt x="7488" y="679"/>
                    <a:pt x="6890" y="679"/>
                  </a:cubicBezTo>
                  <a:cubicBezTo>
                    <a:pt x="6392" y="679"/>
                    <a:pt x="5812" y="756"/>
                    <a:pt x="5215" y="996"/>
                  </a:cubicBezTo>
                  <a:lnTo>
                    <a:pt x="5465" y="142"/>
                  </a:lnTo>
                  <a:cubicBezTo>
                    <a:pt x="5483" y="71"/>
                    <a:pt x="5429" y="1"/>
                    <a:pt x="5358"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0" name="Google Shape;16380;p74"/>
            <p:cNvSpPr/>
            <p:nvPr/>
          </p:nvSpPr>
          <p:spPr>
            <a:xfrm>
              <a:off x="6389941" y="1714607"/>
              <a:ext cx="24027" cy="23843"/>
            </a:xfrm>
            <a:custGeom>
              <a:avLst/>
              <a:gdLst/>
              <a:ahLst/>
              <a:cxnLst/>
              <a:rect l="l" t="t" r="r" b="b"/>
              <a:pathLst>
                <a:path w="916" h="909" extrusionOk="0">
                  <a:moveTo>
                    <a:pt x="455" y="0"/>
                  </a:moveTo>
                  <a:cubicBezTo>
                    <a:pt x="204" y="0"/>
                    <a:pt x="0" y="204"/>
                    <a:pt x="0" y="455"/>
                  </a:cubicBezTo>
                  <a:cubicBezTo>
                    <a:pt x="0" y="705"/>
                    <a:pt x="204" y="909"/>
                    <a:pt x="455" y="909"/>
                  </a:cubicBezTo>
                  <a:cubicBezTo>
                    <a:pt x="712" y="909"/>
                    <a:pt x="916" y="705"/>
                    <a:pt x="916" y="455"/>
                  </a:cubicBezTo>
                  <a:cubicBezTo>
                    <a:pt x="916" y="204"/>
                    <a:pt x="712"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1" name="Google Shape;16381;p74"/>
            <p:cNvSpPr/>
            <p:nvPr/>
          </p:nvSpPr>
          <p:spPr>
            <a:xfrm>
              <a:off x="6456644" y="1601792"/>
              <a:ext cx="49365" cy="43830"/>
            </a:xfrm>
            <a:custGeom>
              <a:avLst/>
              <a:gdLst/>
              <a:ahLst/>
              <a:cxnLst/>
              <a:rect l="l" t="t" r="r" b="b"/>
              <a:pathLst>
                <a:path w="1882" h="1671" extrusionOk="0">
                  <a:moveTo>
                    <a:pt x="1547" y="0"/>
                  </a:moveTo>
                  <a:cubicBezTo>
                    <a:pt x="1506" y="0"/>
                    <a:pt x="1461" y="13"/>
                    <a:pt x="1417" y="43"/>
                  </a:cubicBezTo>
                  <a:cubicBezTo>
                    <a:pt x="916" y="389"/>
                    <a:pt x="475" y="816"/>
                    <a:pt x="115" y="1304"/>
                  </a:cubicBezTo>
                  <a:cubicBezTo>
                    <a:pt x="0" y="1453"/>
                    <a:pt x="109" y="1670"/>
                    <a:pt x="299" y="1670"/>
                  </a:cubicBezTo>
                  <a:cubicBezTo>
                    <a:pt x="366" y="1670"/>
                    <a:pt x="434" y="1637"/>
                    <a:pt x="482" y="1582"/>
                  </a:cubicBezTo>
                  <a:cubicBezTo>
                    <a:pt x="807" y="1135"/>
                    <a:pt x="1214" y="741"/>
                    <a:pt x="1675" y="423"/>
                  </a:cubicBezTo>
                  <a:cubicBezTo>
                    <a:pt x="1882" y="283"/>
                    <a:pt x="1743" y="0"/>
                    <a:pt x="1547"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2" name="Google Shape;16382;p74"/>
            <p:cNvSpPr/>
            <p:nvPr/>
          </p:nvSpPr>
          <p:spPr>
            <a:xfrm>
              <a:off x="6516763" y="1605753"/>
              <a:ext cx="49286" cy="26519"/>
            </a:xfrm>
            <a:custGeom>
              <a:avLst/>
              <a:gdLst/>
              <a:ahLst/>
              <a:cxnLst/>
              <a:rect l="l" t="t" r="r" b="b"/>
              <a:pathLst>
                <a:path w="1879" h="1011" extrusionOk="0">
                  <a:moveTo>
                    <a:pt x="1558" y="0"/>
                  </a:moveTo>
                  <a:cubicBezTo>
                    <a:pt x="1539" y="0"/>
                    <a:pt x="1519" y="3"/>
                    <a:pt x="1499" y="7"/>
                  </a:cubicBezTo>
                  <a:cubicBezTo>
                    <a:pt x="1031" y="123"/>
                    <a:pt x="583" y="319"/>
                    <a:pt x="183" y="597"/>
                  </a:cubicBezTo>
                  <a:cubicBezTo>
                    <a:pt x="0" y="726"/>
                    <a:pt x="88" y="1011"/>
                    <a:pt x="312" y="1011"/>
                  </a:cubicBezTo>
                  <a:cubicBezTo>
                    <a:pt x="359" y="1011"/>
                    <a:pt x="407" y="997"/>
                    <a:pt x="441" y="970"/>
                  </a:cubicBezTo>
                  <a:cubicBezTo>
                    <a:pt x="793" y="726"/>
                    <a:pt x="1187" y="550"/>
                    <a:pt x="1607" y="455"/>
                  </a:cubicBezTo>
                  <a:cubicBezTo>
                    <a:pt x="1878" y="392"/>
                    <a:pt x="1809" y="0"/>
                    <a:pt x="1558"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3" name="Google Shape;16383;p74"/>
            <p:cNvSpPr/>
            <p:nvPr/>
          </p:nvSpPr>
          <p:spPr>
            <a:xfrm>
              <a:off x="6575440" y="1631012"/>
              <a:ext cx="44145" cy="13194"/>
            </a:xfrm>
            <a:custGeom>
              <a:avLst/>
              <a:gdLst/>
              <a:ahLst/>
              <a:cxnLst/>
              <a:rect l="l" t="t" r="r" b="b"/>
              <a:pathLst>
                <a:path w="1683" h="503" extrusionOk="0">
                  <a:moveTo>
                    <a:pt x="1049" y="0"/>
                  </a:moveTo>
                  <a:cubicBezTo>
                    <a:pt x="784" y="0"/>
                    <a:pt x="521" y="17"/>
                    <a:pt x="258" y="48"/>
                  </a:cubicBezTo>
                  <a:cubicBezTo>
                    <a:pt x="1" y="102"/>
                    <a:pt x="21" y="475"/>
                    <a:pt x="285" y="502"/>
                  </a:cubicBezTo>
                  <a:lnTo>
                    <a:pt x="313" y="502"/>
                  </a:lnTo>
                  <a:cubicBezTo>
                    <a:pt x="557" y="471"/>
                    <a:pt x="801" y="457"/>
                    <a:pt x="1043" y="457"/>
                  </a:cubicBezTo>
                  <a:cubicBezTo>
                    <a:pt x="1171" y="457"/>
                    <a:pt x="1298" y="461"/>
                    <a:pt x="1425" y="468"/>
                  </a:cubicBezTo>
                  <a:cubicBezTo>
                    <a:pt x="1429" y="469"/>
                    <a:pt x="1434" y="469"/>
                    <a:pt x="1438" y="469"/>
                  </a:cubicBezTo>
                  <a:cubicBezTo>
                    <a:pt x="1561" y="469"/>
                    <a:pt x="1662" y="383"/>
                    <a:pt x="1669" y="265"/>
                  </a:cubicBezTo>
                  <a:cubicBezTo>
                    <a:pt x="1682" y="136"/>
                    <a:pt x="1587" y="28"/>
                    <a:pt x="1465" y="14"/>
                  </a:cubicBezTo>
                  <a:cubicBezTo>
                    <a:pt x="1326" y="5"/>
                    <a:pt x="1187" y="0"/>
                    <a:pt x="104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4" name="Google Shape;16384;p74"/>
            <p:cNvSpPr/>
            <p:nvPr/>
          </p:nvSpPr>
          <p:spPr>
            <a:xfrm>
              <a:off x="6632962" y="1667026"/>
              <a:ext cx="32499" cy="19856"/>
            </a:xfrm>
            <a:custGeom>
              <a:avLst/>
              <a:gdLst/>
              <a:ahLst/>
              <a:cxnLst/>
              <a:rect l="l" t="t" r="r" b="b"/>
              <a:pathLst>
                <a:path w="1239" h="757" extrusionOk="0">
                  <a:moveTo>
                    <a:pt x="330" y="1"/>
                  </a:moveTo>
                  <a:cubicBezTo>
                    <a:pt x="100" y="1"/>
                    <a:pt x="1" y="381"/>
                    <a:pt x="283" y="451"/>
                  </a:cubicBezTo>
                  <a:cubicBezTo>
                    <a:pt x="459" y="519"/>
                    <a:pt x="635" y="601"/>
                    <a:pt x="791" y="709"/>
                  </a:cubicBezTo>
                  <a:cubicBezTo>
                    <a:pt x="832" y="736"/>
                    <a:pt x="873" y="750"/>
                    <a:pt x="920" y="750"/>
                  </a:cubicBezTo>
                  <a:lnTo>
                    <a:pt x="927" y="757"/>
                  </a:lnTo>
                  <a:cubicBezTo>
                    <a:pt x="1151" y="757"/>
                    <a:pt x="1239" y="465"/>
                    <a:pt x="1056" y="336"/>
                  </a:cubicBezTo>
                  <a:cubicBezTo>
                    <a:pt x="866" y="214"/>
                    <a:pt x="662" y="106"/>
                    <a:pt x="445" y="31"/>
                  </a:cubicBezTo>
                  <a:cubicBezTo>
                    <a:pt x="404" y="10"/>
                    <a:pt x="365" y="1"/>
                    <a:pt x="3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5" name="Google Shape;16385;p74"/>
            <p:cNvSpPr/>
            <p:nvPr/>
          </p:nvSpPr>
          <p:spPr>
            <a:xfrm>
              <a:off x="6428526" y="1678594"/>
              <a:ext cx="52067" cy="35568"/>
            </a:xfrm>
            <a:custGeom>
              <a:avLst/>
              <a:gdLst/>
              <a:ahLst/>
              <a:cxnLst/>
              <a:rect l="l" t="t" r="r" b="b"/>
              <a:pathLst>
                <a:path w="1985" h="1356" extrusionOk="0">
                  <a:moveTo>
                    <a:pt x="940" y="1"/>
                  </a:moveTo>
                  <a:cubicBezTo>
                    <a:pt x="878" y="1"/>
                    <a:pt x="813" y="8"/>
                    <a:pt x="747" y="24"/>
                  </a:cubicBezTo>
                  <a:cubicBezTo>
                    <a:pt x="265" y="132"/>
                    <a:pt x="1" y="648"/>
                    <a:pt x="191" y="1102"/>
                  </a:cubicBezTo>
                  <a:cubicBezTo>
                    <a:pt x="210" y="1145"/>
                    <a:pt x="250" y="1168"/>
                    <a:pt x="290" y="1168"/>
                  </a:cubicBezTo>
                  <a:cubicBezTo>
                    <a:pt x="320" y="1168"/>
                    <a:pt x="351" y="1155"/>
                    <a:pt x="374" y="1129"/>
                  </a:cubicBezTo>
                  <a:cubicBezTo>
                    <a:pt x="488" y="989"/>
                    <a:pt x="649" y="923"/>
                    <a:pt x="809" y="923"/>
                  </a:cubicBezTo>
                  <a:cubicBezTo>
                    <a:pt x="1030" y="923"/>
                    <a:pt x="1249" y="1049"/>
                    <a:pt x="1343" y="1285"/>
                  </a:cubicBezTo>
                  <a:cubicBezTo>
                    <a:pt x="1363" y="1331"/>
                    <a:pt x="1406" y="1356"/>
                    <a:pt x="1450" y="1356"/>
                  </a:cubicBezTo>
                  <a:cubicBezTo>
                    <a:pt x="1483" y="1356"/>
                    <a:pt x="1517" y="1342"/>
                    <a:pt x="1540" y="1312"/>
                  </a:cubicBezTo>
                  <a:cubicBezTo>
                    <a:pt x="1985" y="775"/>
                    <a:pt x="1580" y="1"/>
                    <a:pt x="940"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6" name="Google Shape;16386;p74"/>
            <p:cNvSpPr/>
            <p:nvPr/>
          </p:nvSpPr>
          <p:spPr>
            <a:xfrm>
              <a:off x="6324314" y="1715316"/>
              <a:ext cx="103713" cy="67778"/>
            </a:xfrm>
            <a:custGeom>
              <a:avLst/>
              <a:gdLst/>
              <a:ahLst/>
              <a:cxnLst/>
              <a:rect l="l" t="t" r="r" b="b"/>
              <a:pathLst>
                <a:path w="3954" h="2584" extrusionOk="0">
                  <a:moveTo>
                    <a:pt x="156" y="0"/>
                  </a:moveTo>
                  <a:cubicBezTo>
                    <a:pt x="95" y="75"/>
                    <a:pt x="55" y="156"/>
                    <a:pt x="28" y="238"/>
                  </a:cubicBezTo>
                  <a:cubicBezTo>
                    <a:pt x="0" y="346"/>
                    <a:pt x="7" y="455"/>
                    <a:pt x="61" y="550"/>
                  </a:cubicBezTo>
                  <a:cubicBezTo>
                    <a:pt x="590" y="1458"/>
                    <a:pt x="1818" y="2143"/>
                    <a:pt x="3330" y="2584"/>
                  </a:cubicBezTo>
                  <a:cubicBezTo>
                    <a:pt x="3574" y="2408"/>
                    <a:pt x="3784" y="2184"/>
                    <a:pt x="3954" y="1933"/>
                  </a:cubicBezTo>
                  <a:cubicBezTo>
                    <a:pt x="2082" y="1384"/>
                    <a:pt x="658" y="543"/>
                    <a:pt x="156"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7" name="Google Shape;16387;p74"/>
            <p:cNvSpPr/>
            <p:nvPr/>
          </p:nvSpPr>
          <p:spPr>
            <a:xfrm>
              <a:off x="6324130" y="1708024"/>
              <a:ext cx="24210" cy="30086"/>
            </a:xfrm>
            <a:custGeom>
              <a:avLst/>
              <a:gdLst/>
              <a:ahLst/>
              <a:cxnLst/>
              <a:rect l="l" t="t" r="r" b="b"/>
              <a:pathLst>
                <a:path w="923" h="1147" extrusionOk="0">
                  <a:moveTo>
                    <a:pt x="875" y="0"/>
                  </a:moveTo>
                  <a:cubicBezTo>
                    <a:pt x="814" y="7"/>
                    <a:pt x="753" y="14"/>
                    <a:pt x="685" y="21"/>
                  </a:cubicBezTo>
                  <a:cubicBezTo>
                    <a:pt x="252" y="61"/>
                    <a:pt x="96" y="333"/>
                    <a:pt x="35" y="516"/>
                  </a:cubicBezTo>
                  <a:cubicBezTo>
                    <a:pt x="1" y="624"/>
                    <a:pt x="14" y="733"/>
                    <a:pt x="68" y="828"/>
                  </a:cubicBezTo>
                  <a:cubicBezTo>
                    <a:pt x="136" y="943"/>
                    <a:pt x="211" y="1045"/>
                    <a:pt x="285" y="1146"/>
                  </a:cubicBezTo>
                  <a:cubicBezTo>
                    <a:pt x="665" y="1018"/>
                    <a:pt x="923" y="665"/>
                    <a:pt x="923" y="265"/>
                  </a:cubicBezTo>
                  <a:cubicBezTo>
                    <a:pt x="923" y="177"/>
                    <a:pt x="909" y="82"/>
                    <a:pt x="87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88" name="Google Shape;16388;p74"/>
          <p:cNvGrpSpPr/>
          <p:nvPr/>
        </p:nvGrpSpPr>
        <p:grpSpPr>
          <a:xfrm>
            <a:off x="5232280" y="2026587"/>
            <a:ext cx="370840" cy="353213"/>
            <a:chOff x="5232280" y="2026587"/>
            <a:chExt cx="370840" cy="353213"/>
          </a:xfrm>
        </p:grpSpPr>
        <p:sp>
          <p:nvSpPr>
            <p:cNvPr id="16389" name="Google Shape;16389;p74"/>
            <p:cNvSpPr/>
            <p:nvPr/>
          </p:nvSpPr>
          <p:spPr>
            <a:xfrm>
              <a:off x="5232280" y="2058561"/>
              <a:ext cx="370840" cy="321239"/>
            </a:xfrm>
            <a:custGeom>
              <a:avLst/>
              <a:gdLst/>
              <a:ahLst/>
              <a:cxnLst/>
              <a:rect l="l" t="t" r="r" b="b"/>
              <a:pathLst>
                <a:path w="14138" h="12247" extrusionOk="0">
                  <a:moveTo>
                    <a:pt x="4509" y="1"/>
                  </a:moveTo>
                  <a:lnTo>
                    <a:pt x="2414" y="62"/>
                  </a:lnTo>
                  <a:cubicBezTo>
                    <a:pt x="2197" y="69"/>
                    <a:pt x="1994" y="150"/>
                    <a:pt x="1838" y="292"/>
                  </a:cubicBezTo>
                  <a:cubicBezTo>
                    <a:pt x="1173" y="903"/>
                    <a:pt x="583" y="1594"/>
                    <a:pt x="82" y="2340"/>
                  </a:cubicBezTo>
                  <a:cubicBezTo>
                    <a:pt x="14" y="2442"/>
                    <a:pt x="0" y="2557"/>
                    <a:pt x="41" y="2666"/>
                  </a:cubicBezTo>
                  <a:lnTo>
                    <a:pt x="116" y="2889"/>
                  </a:lnTo>
                  <a:cubicBezTo>
                    <a:pt x="186" y="3076"/>
                    <a:pt x="361" y="3198"/>
                    <a:pt x="551" y="3198"/>
                  </a:cubicBezTo>
                  <a:cubicBezTo>
                    <a:pt x="582" y="3198"/>
                    <a:pt x="613" y="3194"/>
                    <a:pt x="644" y="3188"/>
                  </a:cubicBezTo>
                  <a:cubicBezTo>
                    <a:pt x="1519" y="3018"/>
                    <a:pt x="2251" y="3140"/>
                    <a:pt x="2807" y="2842"/>
                  </a:cubicBezTo>
                  <a:cubicBezTo>
                    <a:pt x="3391" y="3662"/>
                    <a:pt x="3404" y="6470"/>
                    <a:pt x="5316" y="7331"/>
                  </a:cubicBezTo>
                  <a:lnTo>
                    <a:pt x="5730" y="9087"/>
                  </a:lnTo>
                  <a:lnTo>
                    <a:pt x="5730" y="11108"/>
                  </a:lnTo>
                  <a:lnTo>
                    <a:pt x="5323" y="12050"/>
                  </a:lnTo>
                  <a:cubicBezTo>
                    <a:pt x="5282" y="12145"/>
                    <a:pt x="5350" y="12247"/>
                    <a:pt x="5452" y="12247"/>
                  </a:cubicBezTo>
                  <a:lnTo>
                    <a:pt x="6245" y="12247"/>
                  </a:lnTo>
                  <a:cubicBezTo>
                    <a:pt x="6320" y="12247"/>
                    <a:pt x="6381" y="12186"/>
                    <a:pt x="6388" y="12118"/>
                  </a:cubicBezTo>
                  <a:lnTo>
                    <a:pt x="6652" y="7758"/>
                  </a:lnTo>
                  <a:cubicBezTo>
                    <a:pt x="6920" y="7801"/>
                    <a:pt x="7242" y="7831"/>
                    <a:pt x="7614" y="7831"/>
                  </a:cubicBezTo>
                  <a:cubicBezTo>
                    <a:pt x="8542" y="7831"/>
                    <a:pt x="9782" y="7641"/>
                    <a:pt x="11263" y="6978"/>
                  </a:cubicBezTo>
                  <a:cubicBezTo>
                    <a:pt x="11575" y="7460"/>
                    <a:pt x="12171" y="8165"/>
                    <a:pt x="13297" y="8904"/>
                  </a:cubicBezTo>
                  <a:lnTo>
                    <a:pt x="12985" y="11108"/>
                  </a:lnTo>
                  <a:lnTo>
                    <a:pt x="12578" y="12050"/>
                  </a:lnTo>
                  <a:cubicBezTo>
                    <a:pt x="12538" y="12145"/>
                    <a:pt x="12605" y="12247"/>
                    <a:pt x="12707" y="12247"/>
                  </a:cubicBezTo>
                  <a:lnTo>
                    <a:pt x="13514" y="12247"/>
                  </a:lnTo>
                  <a:cubicBezTo>
                    <a:pt x="13582" y="12247"/>
                    <a:pt x="13643" y="12199"/>
                    <a:pt x="13650" y="12131"/>
                  </a:cubicBezTo>
                  <a:lnTo>
                    <a:pt x="14124" y="8938"/>
                  </a:lnTo>
                  <a:cubicBezTo>
                    <a:pt x="14138" y="8829"/>
                    <a:pt x="14111" y="8728"/>
                    <a:pt x="14043" y="8639"/>
                  </a:cubicBezTo>
                  <a:cubicBezTo>
                    <a:pt x="13894" y="8450"/>
                    <a:pt x="13623" y="8063"/>
                    <a:pt x="13541" y="7622"/>
                  </a:cubicBezTo>
                  <a:cubicBezTo>
                    <a:pt x="13372" y="6707"/>
                    <a:pt x="13894" y="6056"/>
                    <a:pt x="13894" y="5066"/>
                  </a:cubicBezTo>
                  <a:cubicBezTo>
                    <a:pt x="13894" y="4035"/>
                    <a:pt x="13277" y="3371"/>
                    <a:pt x="12321" y="3052"/>
                  </a:cubicBezTo>
                  <a:cubicBezTo>
                    <a:pt x="11807" y="2881"/>
                    <a:pt x="10990" y="2848"/>
                    <a:pt x="10078" y="2848"/>
                  </a:cubicBezTo>
                  <a:cubicBezTo>
                    <a:pt x="9489" y="2848"/>
                    <a:pt x="8861" y="2861"/>
                    <a:pt x="8249" y="2861"/>
                  </a:cubicBezTo>
                  <a:cubicBezTo>
                    <a:pt x="6952" y="2861"/>
                    <a:pt x="5728" y="2799"/>
                    <a:pt x="5106" y="2408"/>
                  </a:cubicBezTo>
                  <a:cubicBezTo>
                    <a:pt x="4970" y="2327"/>
                    <a:pt x="4876" y="2150"/>
                    <a:pt x="4794" y="1947"/>
                  </a:cubicBezTo>
                  <a:cubicBezTo>
                    <a:pt x="4699" y="1696"/>
                    <a:pt x="4638" y="1432"/>
                    <a:pt x="4618" y="1167"/>
                  </a:cubicBezTo>
                  <a:lnTo>
                    <a:pt x="45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0" name="Google Shape;16390;p74"/>
            <p:cNvSpPr/>
            <p:nvPr/>
          </p:nvSpPr>
          <p:spPr>
            <a:xfrm>
              <a:off x="5287048" y="2026587"/>
              <a:ext cx="105550" cy="71687"/>
            </a:xfrm>
            <a:custGeom>
              <a:avLst/>
              <a:gdLst/>
              <a:ahLst/>
              <a:cxnLst/>
              <a:rect l="l" t="t" r="r" b="b"/>
              <a:pathLst>
                <a:path w="4024" h="2733" extrusionOk="0">
                  <a:moveTo>
                    <a:pt x="1983" y="1"/>
                  </a:moveTo>
                  <a:cubicBezTo>
                    <a:pt x="934" y="1"/>
                    <a:pt x="274" y="884"/>
                    <a:pt x="55" y="1233"/>
                  </a:cubicBezTo>
                  <a:cubicBezTo>
                    <a:pt x="1" y="1322"/>
                    <a:pt x="14" y="1437"/>
                    <a:pt x="96" y="1505"/>
                  </a:cubicBezTo>
                  <a:cubicBezTo>
                    <a:pt x="353" y="1739"/>
                    <a:pt x="692" y="1867"/>
                    <a:pt x="1037" y="1867"/>
                  </a:cubicBezTo>
                  <a:cubicBezTo>
                    <a:pt x="1092" y="1867"/>
                    <a:pt x="1146" y="1864"/>
                    <a:pt x="1201" y="1857"/>
                  </a:cubicBezTo>
                  <a:cubicBezTo>
                    <a:pt x="1289" y="1851"/>
                    <a:pt x="1370" y="1796"/>
                    <a:pt x="1404" y="1715"/>
                  </a:cubicBezTo>
                  <a:cubicBezTo>
                    <a:pt x="1537" y="1420"/>
                    <a:pt x="1756" y="1292"/>
                    <a:pt x="1956" y="1292"/>
                  </a:cubicBezTo>
                  <a:cubicBezTo>
                    <a:pt x="2175" y="1292"/>
                    <a:pt x="2372" y="1444"/>
                    <a:pt x="2415" y="1695"/>
                  </a:cubicBezTo>
                  <a:cubicBezTo>
                    <a:pt x="2516" y="2284"/>
                    <a:pt x="1906" y="2332"/>
                    <a:pt x="1689" y="2352"/>
                  </a:cubicBezTo>
                  <a:cubicBezTo>
                    <a:pt x="1479" y="2366"/>
                    <a:pt x="1547" y="2576"/>
                    <a:pt x="1547" y="2576"/>
                  </a:cubicBezTo>
                  <a:cubicBezTo>
                    <a:pt x="1689" y="2678"/>
                    <a:pt x="1859" y="2732"/>
                    <a:pt x="2035" y="2732"/>
                  </a:cubicBezTo>
                  <a:cubicBezTo>
                    <a:pt x="2048" y="2732"/>
                    <a:pt x="2061" y="2732"/>
                    <a:pt x="2074" y="2732"/>
                  </a:cubicBezTo>
                  <a:cubicBezTo>
                    <a:pt x="3868" y="2732"/>
                    <a:pt x="4024" y="444"/>
                    <a:pt x="2462" y="60"/>
                  </a:cubicBezTo>
                  <a:cubicBezTo>
                    <a:pt x="2294" y="19"/>
                    <a:pt x="2135" y="1"/>
                    <a:pt x="1983" y="1"/>
                  </a:cubicBezTo>
                  <a:close/>
                </a:path>
              </a:pathLst>
            </a:custGeom>
            <a:solidFill>
              <a:srgbClr val="8E9E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1" name="Google Shape;16391;p74"/>
            <p:cNvSpPr/>
            <p:nvPr/>
          </p:nvSpPr>
          <p:spPr>
            <a:xfrm>
              <a:off x="5276740" y="2088621"/>
              <a:ext cx="15135" cy="11961"/>
            </a:xfrm>
            <a:custGeom>
              <a:avLst/>
              <a:gdLst/>
              <a:ahLst/>
              <a:cxnLst/>
              <a:rect l="l" t="t" r="r" b="b"/>
              <a:pathLst>
                <a:path w="577" h="456" extrusionOk="0">
                  <a:moveTo>
                    <a:pt x="285" y="1"/>
                  </a:moveTo>
                  <a:cubicBezTo>
                    <a:pt x="0" y="21"/>
                    <a:pt x="0" y="442"/>
                    <a:pt x="285" y="455"/>
                  </a:cubicBezTo>
                  <a:cubicBezTo>
                    <a:pt x="577" y="442"/>
                    <a:pt x="577" y="21"/>
                    <a:pt x="2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2" name="Google Shape;16392;p74"/>
            <p:cNvSpPr/>
            <p:nvPr/>
          </p:nvSpPr>
          <p:spPr>
            <a:xfrm>
              <a:off x="5370827" y="2355406"/>
              <a:ext cx="29902" cy="24394"/>
            </a:xfrm>
            <a:custGeom>
              <a:avLst/>
              <a:gdLst/>
              <a:ahLst/>
              <a:cxnLst/>
              <a:rect l="l" t="t" r="r" b="b"/>
              <a:pathLst>
                <a:path w="1140" h="930" extrusionOk="0">
                  <a:moveTo>
                    <a:pt x="360" y="1"/>
                  </a:moveTo>
                  <a:lnTo>
                    <a:pt x="41" y="733"/>
                  </a:lnTo>
                  <a:cubicBezTo>
                    <a:pt x="0" y="828"/>
                    <a:pt x="68" y="930"/>
                    <a:pt x="170" y="930"/>
                  </a:cubicBezTo>
                  <a:lnTo>
                    <a:pt x="963" y="930"/>
                  </a:lnTo>
                  <a:cubicBezTo>
                    <a:pt x="1038" y="930"/>
                    <a:pt x="1099" y="875"/>
                    <a:pt x="1106" y="801"/>
                  </a:cubicBezTo>
                  <a:lnTo>
                    <a:pt x="1140" y="258"/>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3" name="Google Shape;16393;p74"/>
            <p:cNvSpPr/>
            <p:nvPr/>
          </p:nvSpPr>
          <p:spPr>
            <a:xfrm>
              <a:off x="5561126" y="2355223"/>
              <a:ext cx="31345" cy="24578"/>
            </a:xfrm>
            <a:custGeom>
              <a:avLst/>
              <a:gdLst/>
              <a:ahLst/>
              <a:cxnLst/>
              <a:rect l="l" t="t" r="r" b="b"/>
              <a:pathLst>
                <a:path w="1195" h="937" extrusionOk="0">
                  <a:moveTo>
                    <a:pt x="360" y="1"/>
                  </a:moveTo>
                  <a:lnTo>
                    <a:pt x="41" y="740"/>
                  </a:lnTo>
                  <a:cubicBezTo>
                    <a:pt x="1" y="835"/>
                    <a:pt x="68" y="937"/>
                    <a:pt x="170" y="937"/>
                  </a:cubicBezTo>
                  <a:lnTo>
                    <a:pt x="977" y="937"/>
                  </a:lnTo>
                  <a:cubicBezTo>
                    <a:pt x="1045" y="937"/>
                    <a:pt x="1106" y="889"/>
                    <a:pt x="1113" y="821"/>
                  </a:cubicBezTo>
                  <a:lnTo>
                    <a:pt x="1194" y="292"/>
                  </a:lnTo>
                  <a:lnTo>
                    <a:pt x="360" y="1"/>
                  </a:lnTo>
                  <a:close/>
                </a:path>
              </a:pathLst>
            </a:custGeom>
            <a:solidFill>
              <a:srgbClr val="324B6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4" name="Google Shape;16394;p74"/>
            <p:cNvSpPr/>
            <p:nvPr/>
          </p:nvSpPr>
          <p:spPr>
            <a:xfrm>
              <a:off x="5232280" y="2095756"/>
              <a:ext cx="46978" cy="46689"/>
            </a:xfrm>
            <a:custGeom>
              <a:avLst/>
              <a:gdLst/>
              <a:ahLst/>
              <a:cxnLst/>
              <a:rect l="l" t="t" r="r" b="b"/>
              <a:pathLst>
                <a:path w="1791" h="1780" extrusionOk="0">
                  <a:moveTo>
                    <a:pt x="773" y="0"/>
                  </a:moveTo>
                  <a:cubicBezTo>
                    <a:pt x="448" y="400"/>
                    <a:pt x="204" y="739"/>
                    <a:pt x="82" y="929"/>
                  </a:cubicBezTo>
                  <a:cubicBezTo>
                    <a:pt x="14" y="1024"/>
                    <a:pt x="0" y="1146"/>
                    <a:pt x="41" y="1254"/>
                  </a:cubicBezTo>
                  <a:lnTo>
                    <a:pt x="116" y="1471"/>
                  </a:lnTo>
                  <a:cubicBezTo>
                    <a:pt x="186" y="1658"/>
                    <a:pt x="361" y="1780"/>
                    <a:pt x="551" y="1780"/>
                  </a:cubicBezTo>
                  <a:cubicBezTo>
                    <a:pt x="582" y="1780"/>
                    <a:pt x="613" y="1776"/>
                    <a:pt x="644" y="1770"/>
                  </a:cubicBezTo>
                  <a:cubicBezTo>
                    <a:pt x="1004" y="1709"/>
                    <a:pt x="1370" y="1668"/>
                    <a:pt x="1743" y="1655"/>
                  </a:cubicBezTo>
                  <a:cubicBezTo>
                    <a:pt x="1790" y="1438"/>
                    <a:pt x="1756" y="1214"/>
                    <a:pt x="1648" y="1017"/>
                  </a:cubicBezTo>
                  <a:cubicBezTo>
                    <a:pt x="1370" y="556"/>
                    <a:pt x="909" y="265"/>
                    <a:pt x="77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5" name="Google Shape;16395;p74"/>
            <p:cNvSpPr/>
            <p:nvPr/>
          </p:nvSpPr>
          <p:spPr>
            <a:xfrm>
              <a:off x="5232621" y="2121933"/>
              <a:ext cx="9469" cy="9574"/>
            </a:xfrm>
            <a:custGeom>
              <a:avLst/>
              <a:gdLst/>
              <a:ahLst/>
              <a:cxnLst/>
              <a:rect l="l" t="t" r="r" b="b"/>
              <a:pathLst>
                <a:path w="361" h="365" extrusionOk="0">
                  <a:moveTo>
                    <a:pt x="147" y="1"/>
                  </a:moveTo>
                  <a:cubicBezTo>
                    <a:pt x="109" y="1"/>
                    <a:pt x="69" y="7"/>
                    <a:pt x="28" y="19"/>
                  </a:cubicBezTo>
                  <a:cubicBezTo>
                    <a:pt x="1" y="94"/>
                    <a:pt x="1" y="175"/>
                    <a:pt x="28" y="250"/>
                  </a:cubicBezTo>
                  <a:lnTo>
                    <a:pt x="69" y="365"/>
                  </a:lnTo>
                  <a:cubicBezTo>
                    <a:pt x="82" y="365"/>
                    <a:pt x="103" y="365"/>
                    <a:pt x="123" y="358"/>
                  </a:cubicBezTo>
                  <a:cubicBezTo>
                    <a:pt x="265" y="311"/>
                    <a:pt x="360" y="195"/>
                    <a:pt x="326" y="101"/>
                  </a:cubicBezTo>
                  <a:cubicBezTo>
                    <a:pt x="307" y="34"/>
                    <a:pt x="235" y="1"/>
                    <a:pt x="147"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6" name="Google Shape;16396;p74"/>
            <p:cNvSpPr/>
            <p:nvPr/>
          </p:nvSpPr>
          <p:spPr>
            <a:xfrm>
              <a:off x="5305908" y="2118235"/>
              <a:ext cx="65654" cy="132802"/>
            </a:xfrm>
            <a:custGeom>
              <a:avLst/>
              <a:gdLst/>
              <a:ahLst/>
              <a:cxnLst/>
              <a:rect l="l" t="t" r="r" b="b"/>
              <a:pathLst>
                <a:path w="2503" h="5063" extrusionOk="0">
                  <a:moveTo>
                    <a:pt x="723" y="1"/>
                  </a:moveTo>
                  <a:cubicBezTo>
                    <a:pt x="683" y="1"/>
                    <a:pt x="647" y="9"/>
                    <a:pt x="617" y="25"/>
                  </a:cubicBezTo>
                  <a:cubicBezTo>
                    <a:pt x="434" y="126"/>
                    <a:pt x="367" y="377"/>
                    <a:pt x="0" y="567"/>
                  </a:cubicBezTo>
                  <a:cubicBezTo>
                    <a:pt x="584" y="1387"/>
                    <a:pt x="597" y="4188"/>
                    <a:pt x="2502" y="5063"/>
                  </a:cubicBezTo>
                  <a:cubicBezTo>
                    <a:pt x="956" y="3815"/>
                    <a:pt x="990" y="770"/>
                    <a:pt x="1031" y="418"/>
                  </a:cubicBezTo>
                  <a:cubicBezTo>
                    <a:pt x="1063" y="122"/>
                    <a:pt x="874" y="1"/>
                    <a:pt x="723" y="1"/>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7" name="Google Shape;16397;p74"/>
            <p:cNvSpPr/>
            <p:nvPr/>
          </p:nvSpPr>
          <p:spPr>
            <a:xfrm>
              <a:off x="5406762" y="2226302"/>
              <a:ext cx="120947" cy="37745"/>
            </a:xfrm>
            <a:custGeom>
              <a:avLst/>
              <a:gdLst/>
              <a:ahLst/>
              <a:cxnLst/>
              <a:rect l="l" t="t" r="r" b="b"/>
              <a:pathLst>
                <a:path w="4611" h="1439" extrusionOk="0">
                  <a:moveTo>
                    <a:pt x="4021" y="0"/>
                  </a:moveTo>
                  <a:cubicBezTo>
                    <a:pt x="3976" y="0"/>
                    <a:pt x="3930" y="7"/>
                    <a:pt x="3885" y="20"/>
                  </a:cubicBezTo>
                  <a:cubicBezTo>
                    <a:pt x="2825" y="359"/>
                    <a:pt x="1452" y="408"/>
                    <a:pt x="731" y="408"/>
                  </a:cubicBezTo>
                  <a:cubicBezTo>
                    <a:pt x="673" y="408"/>
                    <a:pt x="619" y="407"/>
                    <a:pt x="570" y="407"/>
                  </a:cubicBezTo>
                  <a:cubicBezTo>
                    <a:pt x="359" y="407"/>
                    <a:pt x="176" y="536"/>
                    <a:pt x="115" y="732"/>
                  </a:cubicBezTo>
                  <a:cubicBezTo>
                    <a:pt x="48" y="943"/>
                    <a:pt x="7" y="1153"/>
                    <a:pt x="0" y="1370"/>
                  </a:cubicBezTo>
                  <a:cubicBezTo>
                    <a:pt x="263" y="1410"/>
                    <a:pt x="579" y="1439"/>
                    <a:pt x="942" y="1439"/>
                  </a:cubicBezTo>
                  <a:cubicBezTo>
                    <a:pt x="1871" y="1439"/>
                    <a:pt x="3115" y="1251"/>
                    <a:pt x="4611" y="583"/>
                  </a:cubicBezTo>
                  <a:cubicBezTo>
                    <a:pt x="4543" y="488"/>
                    <a:pt x="4489" y="380"/>
                    <a:pt x="4441" y="271"/>
                  </a:cubicBezTo>
                  <a:cubicBezTo>
                    <a:pt x="4366" y="103"/>
                    <a:pt x="4199" y="0"/>
                    <a:pt x="4021"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8" name="Google Shape;16398;p74"/>
            <p:cNvSpPr/>
            <p:nvPr/>
          </p:nvSpPr>
          <p:spPr>
            <a:xfrm>
              <a:off x="5302524" y="2046207"/>
              <a:ext cx="73680" cy="48001"/>
            </a:xfrm>
            <a:custGeom>
              <a:avLst/>
              <a:gdLst/>
              <a:ahLst/>
              <a:cxnLst/>
              <a:rect l="l" t="t" r="r" b="b"/>
              <a:pathLst>
                <a:path w="2809" h="1830" extrusionOk="0">
                  <a:moveTo>
                    <a:pt x="1402" y="0"/>
                  </a:moveTo>
                  <a:cubicBezTo>
                    <a:pt x="775" y="0"/>
                    <a:pt x="271" y="420"/>
                    <a:pt x="1" y="1048"/>
                  </a:cubicBezTo>
                  <a:cubicBezTo>
                    <a:pt x="148" y="1094"/>
                    <a:pt x="303" y="1117"/>
                    <a:pt x="457" y="1117"/>
                  </a:cubicBezTo>
                  <a:cubicBezTo>
                    <a:pt x="509" y="1117"/>
                    <a:pt x="560" y="1114"/>
                    <a:pt x="611" y="1109"/>
                  </a:cubicBezTo>
                  <a:cubicBezTo>
                    <a:pt x="699" y="1096"/>
                    <a:pt x="780" y="1041"/>
                    <a:pt x="814" y="967"/>
                  </a:cubicBezTo>
                  <a:cubicBezTo>
                    <a:pt x="948" y="671"/>
                    <a:pt x="1167" y="542"/>
                    <a:pt x="1368" y="542"/>
                  </a:cubicBezTo>
                  <a:cubicBezTo>
                    <a:pt x="1586" y="542"/>
                    <a:pt x="1782" y="693"/>
                    <a:pt x="1825" y="947"/>
                  </a:cubicBezTo>
                  <a:cubicBezTo>
                    <a:pt x="1926" y="1536"/>
                    <a:pt x="1316" y="1584"/>
                    <a:pt x="1099" y="1604"/>
                  </a:cubicBezTo>
                  <a:cubicBezTo>
                    <a:pt x="889" y="1618"/>
                    <a:pt x="957" y="1828"/>
                    <a:pt x="957" y="1828"/>
                  </a:cubicBezTo>
                  <a:cubicBezTo>
                    <a:pt x="986" y="1829"/>
                    <a:pt x="1016" y="1829"/>
                    <a:pt x="1045" y="1829"/>
                  </a:cubicBezTo>
                  <a:cubicBezTo>
                    <a:pt x="2808" y="1829"/>
                    <a:pt x="2610" y="218"/>
                    <a:pt x="1703" y="31"/>
                  </a:cubicBezTo>
                  <a:cubicBezTo>
                    <a:pt x="1600" y="10"/>
                    <a:pt x="1500" y="0"/>
                    <a:pt x="1402"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99" name="Google Shape;16399;p74"/>
          <p:cNvGrpSpPr/>
          <p:nvPr/>
        </p:nvGrpSpPr>
        <p:grpSpPr>
          <a:xfrm>
            <a:off x="7968961" y="2435329"/>
            <a:ext cx="379548" cy="365331"/>
            <a:chOff x="7968961" y="2435329"/>
            <a:chExt cx="379548" cy="365331"/>
          </a:xfrm>
        </p:grpSpPr>
        <p:sp>
          <p:nvSpPr>
            <p:cNvPr id="16400" name="Google Shape;16400;p74"/>
            <p:cNvSpPr/>
            <p:nvPr/>
          </p:nvSpPr>
          <p:spPr>
            <a:xfrm>
              <a:off x="8154276" y="2638638"/>
              <a:ext cx="118297" cy="162023"/>
            </a:xfrm>
            <a:custGeom>
              <a:avLst/>
              <a:gdLst/>
              <a:ahLst/>
              <a:cxnLst/>
              <a:rect l="l" t="t" r="r" b="b"/>
              <a:pathLst>
                <a:path w="45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4089" y="5564"/>
                    <a:pt x="4510" y="4425"/>
                    <a:pt x="4076" y="3462"/>
                  </a:cubicBezTo>
                  <a:cubicBezTo>
                    <a:pt x="3459" y="2133"/>
                    <a:pt x="1594" y="1272"/>
                    <a:pt x="529" y="31"/>
                  </a:cubicBezTo>
                  <a:cubicBezTo>
                    <a:pt x="510" y="10"/>
                    <a:pt x="486" y="1"/>
                    <a:pt x="46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1" name="Google Shape;16401;p74"/>
            <p:cNvSpPr/>
            <p:nvPr/>
          </p:nvSpPr>
          <p:spPr>
            <a:xfrm>
              <a:off x="8154276" y="2638638"/>
              <a:ext cx="107805" cy="162023"/>
            </a:xfrm>
            <a:custGeom>
              <a:avLst/>
              <a:gdLst/>
              <a:ahLst/>
              <a:cxnLst/>
              <a:rect l="l" t="t" r="r" b="b"/>
              <a:pathLst>
                <a:path w="4110" h="6177" extrusionOk="0">
                  <a:moveTo>
                    <a:pt x="462" y="1"/>
                  </a:moveTo>
                  <a:cubicBezTo>
                    <a:pt x="409" y="1"/>
                    <a:pt x="355" y="47"/>
                    <a:pt x="360" y="113"/>
                  </a:cubicBezTo>
                  <a:cubicBezTo>
                    <a:pt x="590" y="1720"/>
                    <a:pt x="0" y="3700"/>
                    <a:pt x="590" y="5035"/>
                  </a:cubicBezTo>
                  <a:cubicBezTo>
                    <a:pt x="911" y="5752"/>
                    <a:pt x="1613" y="6176"/>
                    <a:pt x="2350" y="6176"/>
                  </a:cubicBezTo>
                  <a:cubicBezTo>
                    <a:pt x="2609" y="6176"/>
                    <a:pt x="2873" y="6123"/>
                    <a:pt x="3126" y="6012"/>
                  </a:cubicBezTo>
                  <a:lnTo>
                    <a:pt x="3133" y="6005"/>
                  </a:lnTo>
                  <a:cubicBezTo>
                    <a:pt x="3581" y="5802"/>
                    <a:pt x="3933" y="5429"/>
                    <a:pt x="4110" y="4968"/>
                  </a:cubicBezTo>
                  <a:lnTo>
                    <a:pt x="4110" y="4968"/>
                  </a:lnTo>
                  <a:cubicBezTo>
                    <a:pt x="4035" y="5022"/>
                    <a:pt x="3947" y="5069"/>
                    <a:pt x="3865" y="5103"/>
                  </a:cubicBezTo>
                  <a:lnTo>
                    <a:pt x="3852" y="5110"/>
                  </a:lnTo>
                  <a:cubicBezTo>
                    <a:pt x="3601" y="5221"/>
                    <a:pt x="3338" y="5274"/>
                    <a:pt x="3079" y="5274"/>
                  </a:cubicBezTo>
                  <a:cubicBezTo>
                    <a:pt x="2346" y="5274"/>
                    <a:pt x="1643" y="4850"/>
                    <a:pt x="1323" y="4134"/>
                  </a:cubicBezTo>
                  <a:cubicBezTo>
                    <a:pt x="902" y="3171"/>
                    <a:pt x="1079" y="1882"/>
                    <a:pt x="1133" y="635"/>
                  </a:cubicBezTo>
                  <a:cubicBezTo>
                    <a:pt x="923" y="452"/>
                    <a:pt x="719" y="248"/>
                    <a:pt x="529" y="31"/>
                  </a:cubicBezTo>
                  <a:cubicBezTo>
                    <a:pt x="510" y="10"/>
                    <a:pt x="486" y="1"/>
                    <a:pt x="462"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2" name="Google Shape;16402;p74"/>
            <p:cNvSpPr/>
            <p:nvPr/>
          </p:nvSpPr>
          <p:spPr>
            <a:xfrm>
              <a:off x="8145332" y="2435382"/>
              <a:ext cx="203178" cy="195886"/>
            </a:xfrm>
            <a:custGeom>
              <a:avLst/>
              <a:gdLst/>
              <a:ahLst/>
              <a:cxnLst/>
              <a:rect l="l" t="t" r="r" b="b"/>
              <a:pathLst>
                <a:path w="7746" h="7468" extrusionOk="0">
                  <a:moveTo>
                    <a:pt x="182" y="1"/>
                  </a:moveTo>
                  <a:cubicBezTo>
                    <a:pt x="83" y="1"/>
                    <a:pt x="1" y="106"/>
                    <a:pt x="57" y="206"/>
                  </a:cubicBezTo>
                  <a:cubicBezTo>
                    <a:pt x="1162" y="2241"/>
                    <a:pt x="1365" y="5163"/>
                    <a:pt x="2823" y="6655"/>
                  </a:cubicBezTo>
                  <a:cubicBezTo>
                    <a:pt x="3358" y="7196"/>
                    <a:pt x="4063" y="7468"/>
                    <a:pt x="4768" y="7468"/>
                  </a:cubicBezTo>
                  <a:cubicBezTo>
                    <a:pt x="5458" y="7468"/>
                    <a:pt x="6148" y="7208"/>
                    <a:pt x="6681" y="6689"/>
                  </a:cubicBezTo>
                  <a:lnTo>
                    <a:pt x="6695" y="6675"/>
                  </a:lnTo>
                  <a:cubicBezTo>
                    <a:pt x="7746" y="5604"/>
                    <a:pt x="7739" y="3881"/>
                    <a:pt x="6681" y="2817"/>
                  </a:cubicBezTo>
                  <a:cubicBezTo>
                    <a:pt x="5196" y="1346"/>
                    <a:pt x="2274" y="1135"/>
                    <a:pt x="247" y="17"/>
                  </a:cubicBezTo>
                  <a:cubicBezTo>
                    <a:pt x="225" y="6"/>
                    <a:pt x="203" y="1"/>
                    <a:pt x="182"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3" name="Google Shape;16403;p74"/>
            <p:cNvSpPr/>
            <p:nvPr/>
          </p:nvSpPr>
          <p:spPr>
            <a:xfrm>
              <a:off x="8145489" y="2435329"/>
              <a:ext cx="196095" cy="195886"/>
            </a:xfrm>
            <a:custGeom>
              <a:avLst/>
              <a:gdLst/>
              <a:ahLst/>
              <a:cxnLst/>
              <a:rect l="l" t="t" r="r" b="b"/>
              <a:pathLst>
                <a:path w="7476" h="7468" extrusionOk="0">
                  <a:moveTo>
                    <a:pt x="173" y="0"/>
                  </a:moveTo>
                  <a:cubicBezTo>
                    <a:pt x="77" y="0"/>
                    <a:pt x="1" y="109"/>
                    <a:pt x="51" y="208"/>
                  </a:cubicBezTo>
                  <a:cubicBezTo>
                    <a:pt x="1163" y="2243"/>
                    <a:pt x="1359" y="5165"/>
                    <a:pt x="2824" y="6657"/>
                  </a:cubicBezTo>
                  <a:cubicBezTo>
                    <a:pt x="3360" y="7196"/>
                    <a:pt x="4066" y="7467"/>
                    <a:pt x="4772" y="7467"/>
                  </a:cubicBezTo>
                  <a:cubicBezTo>
                    <a:pt x="5461" y="7467"/>
                    <a:pt x="6150" y="7209"/>
                    <a:pt x="6682" y="6691"/>
                  </a:cubicBezTo>
                  <a:lnTo>
                    <a:pt x="6696" y="6677"/>
                  </a:lnTo>
                  <a:cubicBezTo>
                    <a:pt x="7191" y="6182"/>
                    <a:pt x="7469" y="5511"/>
                    <a:pt x="7475" y="4806"/>
                  </a:cubicBezTo>
                  <a:lnTo>
                    <a:pt x="7475" y="4806"/>
                  </a:lnTo>
                  <a:cubicBezTo>
                    <a:pt x="7401" y="4914"/>
                    <a:pt x="7313" y="5016"/>
                    <a:pt x="7218" y="5111"/>
                  </a:cubicBezTo>
                  <a:lnTo>
                    <a:pt x="7204" y="5124"/>
                  </a:lnTo>
                  <a:cubicBezTo>
                    <a:pt x="6671" y="5641"/>
                    <a:pt x="5981" y="5898"/>
                    <a:pt x="5291" y="5898"/>
                  </a:cubicBezTo>
                  <a:cubicBezTo>
                    <a:pt x="4586" y="5898"/>
                    <a:pt x="3881" y="5629"/>
                    <a:pt x="3346" y="5090"/>
                  </a:cubicBezTo>
                  <a:cubicBezTo>
                    <a:pt x="2295" y="4019"/>
                    <a:pt x="1895" y="2209"/>
                    <a:pt x="1346" y="520"/>
                  </a:cubicBezTo>
                  <a:cubicBezTo>
                    <a:pt x="966" y="378"/>
                    <a:pt x="600" y="208"/>
                    <a:pt x="241" y="19"/>
                  </a:cubicBezTo>
                  <a:cubicBezTo>
                    <a:pt x="218" y="6"/>
                    <a:pt x="195" y="0"/>
                    <a:pt x="17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4" name="Google Shape;16404;p74"/>
            <p:cNvSpPr/>
            <p:nvPr/>
          </p:nvSpPr>
          <p:spPr>
            <a:xfrm>
              <a:off x="7968961" y="2488183"/>
              <a:ext cx="136606" cy="226968"/>
            </a:xfrm>
            <a:custGeom>
              <a:avLst/>
              <a:gdLst/>
              <a:ahLst/>
              <a:cxnLst/>
              <a:rect l="l" t="t" r="r" b="b"/>
              <a:pathLst>
                <a:path w="5208" h="8653" extrusionOk="0">
                  <a:moveTo>
                    <a:pt x="2251" y="1"/>
                  </a:moveTo>
                  <a:cubicBezTo>
                    <a:pt x="2194" y="1"/>
                    <a:pt x="2137" y="37"/>
                    <a:pt x="2122" y="106"/>
                  </a:cubicBezTo>
                  <a:cubicBezTo>
                    <a:pt x="1648" y="2187"/>
                    <a:pt x="0" y="4343"/>
                    <a:pt x="102" y="6262"/>
                  </a:cubicBezTo>
                  <a:cubicBezTo>
                    <a:pt x="181" y="7610"/>
                    <a:pt x="1299" y="8652"/>
                    <a:pt x="2634" y="8652"/>
                  </a:cubicBezTo>
                  <a:cubicBezTo>
                    <a:pt x="2676" y="8652"/>
                    <a:pt x="2718" y="8651"/>
                    <a:pt x="2760" y="8649"/>
                  </a:cubicBezTo>
                  <a:lnTo>
                    <a:pt x="2773" y="8649"/>
                  </a:lnTo>
                  <a:cubicBezTo>
                    <a:pt x="4157" y="8547"/>
                    <a:pt x="5208" y="7347"/>
                    <a:pt x="5119" y="5964"/>
                  </a:cubicBezTo>
                  <a:cubicBezTo>
                    <a:pt x="4991" y="4038"/>
                    <a:pt x="3092" y="2099"/>
                    <a:pt x="2373" y="85"/>
                  </a:cubicBezTo>
                  <a:cubicBezTo>
                    <a:pt x="2351" y="28"/>
                    <a:pt x="2301" y="1"/>
                    <a:pt x="2251" y="1"/>
                  </a:cubicBez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5" name="Google Shape;16405;p74"/>
            <p:cNvSpPr/>
            <p:nvPr/>
          </p:nvSpPr>
          <p:spPr>
            <a:xfrm>
              <a:off x="7968961" y="2488104"/>
              <a:ext cx="117038" cy="227047"/>
            </a:xfrm>
            <a:custGeom>
              <a:avLst/>
              <a:gdLst/>
              <a:ahLst/>
              <a:cxnLst/>
              <a:rect l="l" t="t" r="r" b="b"/>
              <a:pathLst>
                <a:path w="4462" h="8656" extrusionOk="0">
                  <a:moveTo>
                    <a:pt x="2247" y="1"/>
                  </a:moveTo>
                  <a:cubicBezTo>
                    <a:pt x="2191" y="1"/>
                    <a:pt x="2136" y="35"/>
                    <a:pt x="2122" y="102"/>
                  </a:cubicBezTo>
                  <a:cubicBezTo>
                    <a:pt x="1648" y="2190"/>
                    <a:pt x="0" y="4340"/>
                    <a:pt x="102" y="6265"/>
                  </a:cubicBezTo>
                  <a:cubicBezTo>
                    <a:pt x="181" y="7613"/>
                    <a:pt x="1299" y="8655"/>
                    <a:pt x="2634" y="8655"/>
                  </a:cubicBezTo>
                  <a:cubicBezTo>
                    <a:pt x="2676" y="8655"/>
                    <a:pt x="2718" y="8654"/>
                    <a:pt x="2760" y="8652"/>
                  </a:cubicBezTo>
                  <a:lnTo>
                    <a:pt x="2773" y="8652"/>
                  </a:lnTo>
                  <a:cubicBezTo>
                    <a:pt x="3417" y="8605"/>
                    <a:pt x="4028" y="8313"/>
                    <a:pt x="4462" y="7832"/>
                  </a:cubicBezTo>
                  <a:lnTo>
                    <a:pt x="4462" y="7832"/>
                  </a:lnTo>
                  <a:cubicBezTo>
                    <a:pt x="4340" y="7859"/>
                    <a:pt x="4218" y="7872"/>
                    <a:pt x="4096" y="7879"/>
                  </a:cubicBezTo>
                  <a:lnTo>
                    <a:pt x="4082" y="7879"/>
                  </a:lnTo>
                  <a:cubicBezTo>
                    <a:pt x="4040" y="7881"/>
                    <a:pt x="3998" y="7882"/>
                    <a:pt x="3956" y="7882"/>
                  </a:cubicBezTo>
                  <a:cubicBezTo>
                    <a:pt x="2621" y="7882"/>
                    <a:pt x="1503" y="6840"/>
                    <a:pt x="1424" y="5499"/>
                  </a:cubicBezTo>
                  <a:cubicBezTo>
                    <a:pt x="1356" y="4116"/>
                    <a:pt x="2183" y="2617"/>
                    <a:pt x="2828" y="1112"/>
                  </a:cubicBezTo>
                  <a:cubicBezTo>
                    <a:pt x="2651" y="780"/>
                    <a:pt x="2502" y="434"/>
                    <a:pt x="2373" y="88"/>
                  </a:cubicBezTo>
                  <a:cubicBezTo>
                    <a:pt x="2351" y="30"/>
                    <a:pt x="2298" y="1"/>
                    <a:pt x="2247" y="1"/>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06" name="Google Shape;16406;p74"/>
          <p:cNvGrpSpPr/>
          <p:nvPr/>
        </p:nvGrpSpPr>
        <p:grpSpPr>
          <a:xfrm>
            <a:off x="4136679" y="2115323"/>
            <a:ext cx="373305" cy="223217"/>
            <a:chOff x="4136679" y="2115323"/>
            <a:chExt cx="373305" cy="223217"/>
          </a:xfrm>
        </p:grpSpPr>
        <p:sp>
          <p:nvSpPr>
            <p:cNvPr id="16407" name="Google Shape;16407;p74"/>
            <p:cNvSpPr/>
            <p:nvPr/>
          </p:nvSpPr>
          <p:spPr>
            <a:xfrm>
              <a:off x="4453092" y="2115323"/>
              <a:ext cx="56893" cy="53903"/>
            </a:xfrm>
            <a:custGeom>
              <a:avLst/>
              <a:gdLst/>
              <a:ahLst/>
              <a:cxnLst/>
              <a:rect l="l" t="t" r="r" b="b"/>
              <a:pathLst>
                <a:path w="2169" h="2055" extrusionOk="0">
                  <a:moveTo>
                    <a:pt x="1265" y="452"/>
                  </a:moveTo>
                  <a:cubicBezTo>
                    <a:pt x="1293" y="452"/>
                    <a:pt x="1320" y="466"/>
                    <a:pt x="1343" y="488"/>
                  </a:cubicBezTo>
                  <a:cubicBezTo>
                    <a:pt x="1383" y="542"/>
                    <a:pt x="1397" y="617"/>
                    <a:pt x="1370" y="678"/>
                  </a:cubicBezTo>
                  <a:cubicBezTo>
                    <a:pt x="1329" y="773"/>
                    <a:pt x="1268" y="861"/>
                    <a:pt x="1194" y="936"/>
                  </a:cubicBezTo>
                  <a:lnTo>
                    <a:pt x="1180" y="922"/>
                  </a:lnTo>
                  <a:cubicBezTo>
                    <a:pt x="1099" y="827"/>
                    <a:pt x="1058" y="698"/>
                    <a:pt x="1078" y="569"/>
                  </a:cubicBezTo>
                  <a:cubicBezTo>
                    <a:pt x="1092" y="515"/>
                    <a:pt x="1133" y="475"/>
                    <a:pt x="1187" y="461"/>
                  </a:cubicBezTo>
                  <a:cubicBezTo>
                    <a:pt x="1207" y="454"/>
                    <a:pt x="1228" y="454"/>
                    <a:pt x="1248" y="454"/>
                  </a:cubicBezTo>
                  <a:cubicBezTo>
                    <a:pt x="1254" y="453"/>
                    <a:pt x="1259" y="452"/>
                    <a:pt x="1265" y="452"/>
                  </a:cubicBezTo>
                  <a:close/>
                  <a:moveTo>
                    <a:pt x="1242" y="1"/>
                  </a:moveTo>
                  <a:cubicBezTo>
                    <a:pt x="1176" y="1"/>
                    <a:pt x="1109" y="12"/>
                    <a:pt x="1044" y="34"/>
                  </a:cubicBezTo>
                  <a:cubicBezTo>
                    <a:pt x="848" y="102"/>
                    <a:pt x="699" y="251"/>
                    <a:pt x="644" y="447"/>
                  </a:cubicBezTo>
                  <a:cubicBezTo>
                    <a:pt x="590" y="719"/>
                    <a:pt x="658" y="1003"/>
                    <a:pt x="841" y="1207"/>
                  </a:cubicBezTo>
                  <a:lnTo>
                    <a:pt x="868" y="1234"/>
                  </a:lnTo>
                  <a:cubicBezTo>
                    <a:pt x="665" y="1390"/>
                    <a:pt x="448" y="1519"/>
                    <a:pt x="217" y="1627"/>
                  </a:cubicBezTo>
                  <a:cubicBezTo>
                    <a:pt x="0" y="1729"/>
                    <a:pt x="68" y="2054"/>
                    <a:pt x="312" y="2054"/>
                  </a:cubicBezTo>
                  <a:cubicBezTo>
                    <a:pt x="346" y="2054"/>
                    <a:pt x="380" y="2048"/>
                    <a:pt x="407" y="2034"/>
                  </a:cubicBezTo>
                  <a:cubicBezTo>
                    <a:pt x="685" y="1905"/>
                    <a:pt x="950" y="1743"/>
                    <a:pt x="1194" y="1546"/>
                  </a:cubicBezTo>
                  <a:cubicBezTo>
                    <a:pt x="1363" y="1688"/>
                    <a:pt x="1546" y="1817"/>
                    <a:pt x="1736" y="1926"/>
                  </a:cubicBezTo>
                  <a:cubicBezTo>
                    <a:pt x="1773" y="1944"/>
                    <a:pt x="1810" y="1953"/>
                    <a:pt x="1844" y="1953"/>
                  </a:cubicBezTo>
                  <a:cubicBezTo>
                    <a:pt x="2045" y="1953"/>
                    <a:pt x="2168" y="1666"/>
                    <a:pt x="1960" y="1532"/>
                  </a:cubicBezTo>
                  <a:cubicBezTo>
                    <a:pt x="1804" y="1444"/>
                    <a:pt x="1661" y="1349"/>
                    <a:pt x="1526" y="1241"/>
                  </a:cubicBezTo>
                  <a:cubicBezTo>
                    <a:pt x="1641" y="1119"/>
                    <a:pt x="1736" y="983"/>
                    <a:pt x="1797" y="827"/>
                  </a:cubicBezTo>
                  <a:cubicBezTo>
                    <a:pt x="1885" y="597"/>
                    <a:pt x="1831" y="346"/>
                    <a:pt x="1661" y="169"/>
                  </a:cubicBezTo>
                  <a:cubicBezTo>
                    <a:pt x="1547" y="60"/>
                    <a:pt x="1397" y="1"/>
                    <a:pt x="124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8" name="Google Shape;16408;p74"/>
            <p:cNvSpPr/>
            <p:nvPr/>
          </p:nvSpPr>
          <p:spPr>
            <a:xfrm>
              <a:off x="4136679" y="2131691"/>
              <a:ext cx="367823" cy="206850"/>
            </a:xfrm>
            <a:custGeom>
              <a:avLst/>
              <a:gdLst/>
              <a:ahLst/>
              <a:cxnLst/>
              <a:rect l="l" t="t" r="r" b="b"/>
              <a:pathLst>
                <a:path w="14023" h="7886" extrusionOk="0">
                  <a:moveTo>
                    <a:pt x="8857" y="0"/>
                  </a:moveTo>
                  <a:cubicBezTo>
                    <a:pt x="6600" y="0"/>
                    <a:pt x="4208" y="696"/>
                    <a:pt x="3120" y="1003"/>
                  </a:cubicBezTo>
                  <a:cubicBezTo>
                    <a:pt x="2848" y="1078"/>
                    <a:pt x="2265" y="1274"/>
                    <a:pt x="1933" y="1383"/>
                  </a:cubicBezTo>
                  <a:cubicBezTo>
                    <a:pt x="1784" y="1437"/>
                    <a:pt x="1668" y="1546"/>
                    <a:pt x="1607" y="1688"/>
                  </a:cubicBezTo>
                  <a:cubicBezTo>
                    <a:pt x="1309" y="2278"/>
                    <a:pt x="502" y="2712"/>
                    <a:pt x="150" y="2875"/>
                  </a:cubicBezTo>
                  <a:cubicBezTo>
                    <a:pt x="55" y="2922"/>
                    <a:pt x="0" y="3024"/>
                    <a:pt x="28" y="3126"/>
                  </a:cubicBezTo>
                  <a:lnTo>
                    <a:pt x="170" y="3702"/>
                  </a:lnTo>
                  <a:cubicBezTo>
                    <a:pt x="190" y="3790"/>
                    <a:pt x="265" y="3858"/>
                    <a:pt x="353" y="3871"/>
                  </a:cubicBezTo>
                  <a:cubicBezTo>
                    <a:pt x="421" y="3878"/>
                    <a:pt x="502" y="3885"/>
                    <a:pt x="590" y="3892"/>
                  </a:cubicBezTo>
                  <a:cubicBezTo>
                    <a:pt x="712" y="4658"/>
                    <a:pt x="3757" y="5038"/>
                    <a:pt x="3757" y="5038"/>
                  </a:cubicBezTo>
                  <a:lnTo>
                    <a:pt x="4306" y="6896"/>
                  </a:lnTo>
                  <a:lnTo>
                    <a:pt x="4089" y="7662"/>
                  </a:lnTo>
                  <a:cubicBezTo>
                    <a:pt x="4055" y="7770"/>
                    <a:pt x="4143" y="7886"/>
                    <a:pt x="4259" y="7886"/>
                  </a:cubicBezTo>
                  <a:lnTo>
                    <a:pt x="4760" y="7886"/>
                  </a:lnTo>
                  <a:cubicBezTo>
                    <a:pt x="4849" y="7886"/>
                    <a:pt x="4930" y="7818"/>
                    <a:pt x="4937" y="7730"/>
                  </a:cubicBezTo>
                  <a:lnTo>
                    <a:pt x="5120" y="6048"/>
                  </a:lnTo>
                  <a:cubicBezTo>
                    <a:pt x="5140" y="5804"/>
                    <a:pt x="5140" y="5567"/>
                    <a:pt x="5113" y="5322"/>
                  </a:cubicBezTo>
                  <a:lnTo>
                    <a:pt x="5113" y="5322"/>
                  </a:lnTo>
                  <a:cubicBezTo>
                    <a:pt x="5942" y="5556"/>
                    <a:pt x="7251" y="5684"/>
                    <a:pt x="8554" y="5684"/>
                  </a:cubicBezTo>
                  <a:cubicBezTo>
                    <a:pt x="9639" y="5684"/>
                    <a:pt x="10719" y="5595"/>
                    <a:pt x="11514" y="5404"/>
                  </a:cubicBezTo>
                  <a:lnTo>
                    <a:pt x="12016" y="5872"/>
                  </a:lnTo>
                  <a:lnTo>
                    <a:pt x="12185" y="7018"/>
                  </a:lnTo>
                  <a:lnTo>
                    <a:pt x="11778" y="7608"/>
                  </a:lnTo>
                  <a:cubicBezTo>
                    <a:pt x="11697" y="7723"/>
                    <a:pt x="11778" y="7886"/>
                    <a:pt x="11928" y="7886"/>
                  </a:cubicBezTo>
                  <a:lnTo>
                    <a:pt x="12402" y="7886"/>
                  </a:lnTo>
                  <a:cubicBezTo>
                    <a:pt x="12484" y="7886"/>
                    <a:pt x="12551" y="7831"/>
                    <a:pt x="12572" y="7757"/>
                  </a:cubicBezTo>
                  <a:lnTo>
                    <a:pt x="13168" y="5723"/>
                  </a:lnTo>
                  <a:cubicBezTo>
                    <a:pt x="13216" y="5567"/>
                    <a:pt x="13202" y="5397"/>
                    <a:pt x="13135" y="5255"/>
                  </a:cubicBezTo>
                  <a:lnTo>
                    <a:pt x="12924" y="4821"/>
                  </a:lnTo>
                  <a:cubicBezTo>
                    <a:pt x="13399" y="4238"/>
                    <a:pt x="14023" y="3037"/>
                    <a:pt x="13236" y="1824"/>
                  </a:cubicBezTo>
                  <a:cubicBezTo>
                    <a:pt x="12328" y="432"/>
                    <a:pt x="10634" y="0"/>
                    <a:pt x="8857"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9" name="Google Shape;16409;p74"/>
            <p:cNvSpPr/>
            <p:nvPr/>
          </p:nvSpPr>
          <p:spPr>
            <a:xfrm>
              <a:off x="4191998" y="2139481"/>
              <a:ext cx="33810" cy="38952"/>
            </a:xfrm>
            <a:custGeom>
              <a:avLst/>
              <a:gdLst/>
              <a:ahLst/>
              <a:cxnLst/>
              <a:rect l="l" t="t" r="r" b="b"/>
              <a:pathLst>
                <a:path w="1289" h="1485" extrusionOk="0">
                  <a:moveTo>
                    <a:pt x="407" y="0"/>
                  </a:moveTo>
                  <a:cubicBezTo>
                    <a:pt x="357" y="0"/>
                    <a:pt x="311" y="28"/>
                    <a:pt x="292" y="76"/>
                  </a:cubicBezTo>
                  <a:cubicBezTo>
                    <a:pt x="0" y="706"/>
                    <a:pt x="75" y="1174"/>
                    <a:pt x="143" y="1398"/>
                  </a:cubicBezTo>
                  <a:cubicBezTo>
                    <a:pt x="158" y="1449"/>
                    <a:pt x="208" y="1485"/>
                    <a:pt x="264" y="1485"/>
                  </a:cubicBezTo>
                  <a:cubicBezTo>
                    <a:pt x="282" y="1485"/>
                    <a:pt x="301" y="1481"/>
                    <a:pt x="319" y="1472"/>
                  </a:cubicBezTo>
                  <a:lnTo>
                    <a:pt x="1194" y="1079"/>
                  </a:lnTo>
                  <a:cubicBezTo>
                    <a:pt x="1261" y="1045"/>
                    <a:pt x="1289" y="964"/>
                    <a:pt x="1255" y="903"/>
                  </a:cubicBezTo>
                  <a:cubicBezTo>
                    <a:pt x="956" y="354"/>
                    <a:pt x="638" y="110"/>
                    <a:pt x="468" y="15"/>
                  </a:cubicBezTo>
                  <a:cubicBezTo>
                    <a:pt x="448" y="5"/>
                    <a:pt x="427" y="0"/>
                    <a:pt x="407"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0" name="Google Shape;16410;p74"/>
            <p:cNvSpPr/>
            <p:nvPr/>
          </p:nvSpPr>
          <p:spPr>
            <a:xfrm>
              <a:off x="4178123" y="2194275"/>
              <a:ext cx="15686" cy="11777"/>
            </a:xfrm>
            <a:custGeom>
              <a:avLst/>
              <a:gdLst/>
              <a:ahLst/>
              <a:cxnLst/>
              <a:rect l="l" t="t" r="r" b="b"/>
              <a:pathLst>
                <a:path w="598" h="449" extrusionOk="0">
                  <a:moveTo>
                    <a:pt x="299" y="1"/>
                  </a:moveTo>
                  <a:cubicBezTo>
                    <a:pt x="0" y="1"/>
                    <a:pt x="0" y="448"/>
                    <a:pt x="299" y="448"/>
                  </a:cubicBezTo>
                  <a:cubicBezTo>
                    <a:pt x="597" y="448"/>
                    <a:pt x="597"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1" name="Google Shape;16411;p74"/>
            <p:cNvSpPr/>
            <p:nvPr/>
          </p:nvSpPr>
          <p:spPr>
            <a:xfrm>
              <a:off x="4152339" y="2228637"/>
              <a:ext cx="29902" cy="15817"/>
            </a:xfrm>
            <a:custGeom>
              <a:avLst/>
              <a:gdLst/>
              <a:ahLst/>
              <a:cxnLst/>
              <a:rect l="l" t="t" r="r" b="b"/>
              <a:pathLst>
                <a:path w="1140" h="603" extrusionOk="0">
                  <a:moveTo>
                    <a:pt x="869" y="1"/>
                  </a:moveTo>
                  <a:cubicBezTo>
                    <a:pt x="839" y="1"/>
                    <a:pt x="809" y="7"/>
                    <a:pt x="780" y="19"/>
                  </a:cubicBezTo>
                  <a:cubicBezTo>
                    <a:pt x="529" y="114"/>
                    <a:pt x="265" y="175"/>
                    <a:pt x="0" y="196"/>
                  </a:cubicBezTo>
                  <a:cubicBezTo>
                    <a:pt x="20" y="345"/>
                    <a:pt x="156" y="481"/>
                    <a:pt x="360" y="603"/>
                  </a:cubicBezTo>
                  <a:cubicBezTo>
                    <a:pt x="563" y="569"/>
                    <a:pt x="766" y="508"/>
                    <a:pt x="963" y="433"/>
                  </a:cubicBezTo>
                  <a:cubicBezTo>
                    <a:pt x="1099" y="379"/>
                    <a:pt x="1139" y="209"/>
                    <a:pt x="1051" y="101"/>
                  </a:cubicBezTo>
                  <a:lnTo>
                    <a:pt x="1038" y="87"/>
                  </a:lnTo>
                  <a:cubicBezTo>
                    <a:pt x="995" y="31"/>
                    <a:pt x="934" y="1"/>
                    <a:pt x="869" y="1"/>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2" name="Google Shape;16412;p74"/>
            <p:cNvSpPr/>
            <p:nvPr/>
          </p:nvSpPr>
          <p:spPr>
            <a:xfrm>
              <a:off x="4136863" y="2204584"/>
              <a:ext cx="15502" cy="29194"/>
            </a:xfrm>
            <a:custGeom>
              <a:avLst/>
              <a:gdLst/>
              <a:ahLst/>
              <a:cxnLst/>
              <a:rect l="l" t="t" r="r" b="b"/>
              <a:pathLst>
                <a:path w="591" h="1113" extrusionOk="0">
                  <a:moveTo>
                    <a:pt x="332" y="1"/>
                  </a:moveTo>
                  <a:cubicBezTo>
                    <a:pt x="258" y="41"/>
                    <a:pt x="197" y="69"/>
                    <a:pt x="143" y="96"/>
                  </a:cubicBezTo>
                  <a:cubicBezTo>
                    <a:pt x="48" y="143"/>
                    <a:pt x="0" y="245"/>
                    <a:pt x="21" y="347"/>
                  </a:cubicBezTo>
                  <a:lnTo>
                    <a:pt x="163" y="923"/>
                  </a:lnTo>
                  <a:cubicBezTo>
                    <a:pt x="183" y="1011"/>
                    <a:pt x="258" y="1079"/>
                    <a:pt x="353" y="1092"/>
                  </a:cubicBezTo>
                  <a:cubicBezTo>
                    <a:pt x="414" y="1099"/>
                    <a:pt x="495" y="1106"/>
                    <a:pt x="590" y="1113"/>
                  </a:cubicBezTo>
                  <a:lnTo>
                    <a:pt x="332"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3" name="Google Shape;16413;p74"/>
            <p:cNvSpPr/>
            <p:nvPr/>
          </p:nvSpPr>
          <p:spPr>
            <a:xfrm>
              <a:off x="4269246" y="2253477"/>
              <a:ext cx="169629" cy="27410"/>
            </a:xfrm>
            <a:custGeom>
              <a:avLst/>
              <a:gdLst/>
              <a:ahLst/>
              <a:cxnLst/>
              <a:rect l="l" t="t" r="r" b="b"/>
              <a:pathLst>
                <a:path w="6467" h="1045" extrusionOk="0">
                  <a:moveTo>
                    <a:pt x="249" y="1"/>
                  </a:moveTo>
                  <a:cubicBezTo>
                    <a:pt x="112" y="1"/>
                    <a:pt x="1" y="117"/>
                    <a:pt x="18" y="259"/>
                  </a:cubicBezTo>
                  <a:lnTo>
                    <a:pt x="66" y="686"/>
                  </a:lnTo>
                  <a:cubicBezTo>
                    <a:pt x="891" y="916"/>
                    <a:pt x="2198" y="1044"/>
                    <a:pt x="3501" y="1044"/>
                  </a:cubicBezTo>
                  <a:cubicBezTo>
                    <a:pt x="4586" y="1044"/>
                    <a:pt x="5669" y="955"/>
                    <a:pt x="6467" y="761"/>
                  </a:cubicBezTo>
                  <a:lnTo>
                    <a:pt x="6141" y="476"/>
                  </a:lnTo>
                  <a:cubicBezTo>
                    <a:pt x="6040" y="392"/>
                    <a:pt x="5912" y="340"/>
                    <a:pt x="5778" y="340"/>
                  </a:cubicBezTo>
                  <a:cubicBezTo>
                    <a:pt x="5750" y="340"/>
                    <a:pt x="5722" y="343"/>
                    <a:pt x="5694" y="347"/>
                  </a:cubicBezTo>
                  <a:cubicBezTo>
                    <a:pt x="5116" y="416"/>
                    <a:pt x="4555" y="444"/>
                    <a:pt x="4024" y="444"/>
                  </a:cubicBezTo>
                  <a:cubicBezTo>
                    <a:pt x="2311" y="444"/>
                    <a:pt x="916" y="153"/>
                    <a:pt x="310" y="8"/>
                  </a:cubicBezTo>
                  <a:cubicBezTo>
                    <a:pt x="289" y="3"/>
                    <a:pt x="269" y="1"/>
                    <a:pt x="249"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4" name="Google Shape;16414;p74"/>
            <p:cNvSpPr/>
            <p:nvPr/>
          </p:nvSpPr>
          <p:spPr>
            <a:xfrm>
              <a:off x="4171355" y="2249044"/>
              <a:ext cx="63870" cy="14794"/>
            </a:xfrm>
            <a:custGeom>
              <a:avLst/>
              <a:gdLst/>
              <a:ahLst/>
              <a:cxnLst/>
              <a:rect l="l" t="t" r="r" b="b"/>
              <a:pathLst>
                <a:path w="2435" h="564" extrusionOk="0">
                  <a:moveTo>
                    <a:pt x="1" y="1"/>
                  </a:moveTo>
                  <a:lnTo>
                    <a:pt x="1" y="1"/>
                  </a:lnTo>
                  <a:cubicBezTo>
                    <a:pt x="936" y="374"/>
                    <a:pt x="2435" y="564"/>
                    <a:pt x="2435" y="564"/>
                  </a:cubicBezTo>
                  <a:lnTo>
                    <a:pt x="2354" y="272"/>
                  </a:lnTo>
                  <a:cubicBezTo>
                    <a:pt x="2310" y="110"/>
                    <a:pt x="2163" y="5"/>
                    <a:pt x="1997" y="5"/>
                  </a:cubicBezTo>
                  <a:cubicBezTo>
                    <a:pt x="1983" y="5"/>
                    <a:pt x="1968" y="6"/>
                    <a:pt x="1954" y="8"/>
                  </a:cubicBezTo>
                  <a:cubicBezTo>
                    <a:pt x="1638" y="48"/>
                    <a:pt x="1319" y="68"/>
                    <a:pt x="999" y="68"/>
                  </a:cubicBezTo>
                  <a:cubicBezTo>
                    <a:pt x="666" y="68"/>
                    <a:pt x="333" y="46"/>
                    <a:pt x="1"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5" name="Google Shape;16415;p74"/>
            <p:cNvSpPr/>
            <p:nvPr/>
          </p:nvSpPr>
          <p:spPr>
            <a:xfrm>
              <a:off x="4443492" y="2324822"/>
              <a:ext cx="25994" cy="13718"/>
            </a:xfrm>
            <a:custGeom>
              <a:avLst/>
              <a:gdLst/>
              <a:ahLst/>
              <a:cxnLst/>
              <a:rect l="l" t="t" r="r" b="b"/>
              <a:pathLst>
                <a:path w="991" h="523" extrusionOk="0">
                  <a:moveTo>
                    <a:pt x="251" y="0"/>
                  </a:moveTo>
                  <a:lnTo>
                    <a:pt x="81" y="245"/>
                  </a:lnTo>
                  <a:cubicBezTo>
                    <a:pt x="0" y="360"/>
                    <a:pt x="81" y="523"/>
                    <a:pt x="231" y="523"/>
                  </a:cubicBezTo>
                  <a:lnTo>
                    <a:pt x="705" y="523"/>
                  </a:lnTo>
                  <a:cubicBezTo>
                    <a:pt x="787" y="523"/>
                    <a:pt x="854" y="468"/>
                    <a:pt x="875" y="394"/>
                  </a:cubicBezTo>
                  <a:lnTo>
                    <a:pt x="990"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6" name="Google Shape;16416;p74"/>
            <p:cNvSpPr/>
            <p:nvPr/>
          </p:nvSpPr>
          <p:spPr>
            <a:xfrm>
              <a:off x="4243042" y="2324822"/>
              <a:ext cx="24210" cy="13718"/>
            </a:xfrm>
            <a:custGeom>
              <a:avLst/>
              <a:gdLst/>
              <a:ahLst/>
              <a:cxnLst/>
              <a:rect l="l" t="t" r="r" b="b"/>
              <a:pathLst>
                <a:path w="923" h="523" extrusionOk="0">
                  <a:moveTo>
                    <a:pt x="116" y="0"/>
                  </a:moveTo>
                  <a:lnTo>
                    <a:pt x="34" y="299"/>
                  </a:lnTo>
                  <a:cubicBezTo>
                    <a:pt x="0" y="414"/>
                    <a:pt x="88" y="523"/>
                    <a:pt x="210" y="523"/>
                  </a:cubicBezTo>
                  <a:lnTo>
                    <a:pt x="705" y="523"/>
                  </a:lnTo>
                  <a:cubicBezTo>
                    <a:pt x="800" y="523"/>
                    <a:pt x="875" y="455"/>
                    <a:pt x="889" y="367"/>
                  </a:cubicBezTo>
                  <a:lnTo>
                    <a:pt x="922" y="0"/>
                  </a:lnTo>
                  <a:close/>
                </a:path>
              </a:pathLst>
            </a:custGeom>
            <a:solidFill>
              <a:srgbClr val="5068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17" name="Google Shape;16417;p74"/>
          <p:cNvGrpSpPr/>
          <p:nvPr/>
        </p:nvGrpSpPr>
        <p:grpSpPr>
          <a:xfrm>
            <a:off x="7423823" y="2464077"/>
            <a:ext cx="372046" cy="307730"/>
            <a:chOff x="7423823" y="2464077"/>
            <a:chExt cx="372046" cy="307730"/>
          </a:xfrm>
        </p:grpSpPr>
        <p:sp>
          <p:nvSpPr>
            <p:cNvPr id="16418" name="Google Shape;16418;p74"/>
            <p:cNvSpPr/>
            <p:nvPr/>
          </p:nvSpPr>
          <p:spPr>
            <a:xfrm>
              <a:off x="7423823" y="2464077"/>
              <a:ext cx="212909" cy="149249"/>
            </a:xfrm>
            <a:custGeom>
              <a:avLst/>
              <a:gdLst/>
              <a:ahLst/>
              <a:cxnLst/>
              <a:rect l="l" t="t" r="r" b="b"/>
              <a:pathLst>
                <a:path w="8117" h="5690" extrusionOk="0">
                  <a:moveTo>
                    <a:pt x="5929" y="0"/>
                  </a:moveTo>
                  <a:cubicBezTo>
                    <a:pt x="5761" y="0"/>
                    <a:pt x="5579" y="11"/>
                    <a:pt x="5384" y="35"/>
                  </a:cubicBezTo>
                  <a:cubicBezTo>
                    <a:pt x="3133" y="319"/>
                    <a:pt x="0" y="3004"/>
                    <a:pt x="0" y="5690"/>
                  </a:cubicBezTo>
                  <a:lnTo>
                    <a:pt x="0" y="5690"/>
                  </a:lnTo>
                  <a:lnTo>
                    <a:pt x="8117" y="1479"/>
                  </a:lnTo>
                  <a:cubicBezTo>
                    <a:pt x="8117" y="1479"/>
                    <a:pt x="7898" y="0"/>
                    <a:pt x="5929"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9" name="Google Shape;16419;p74"/>
            <p:cNvSpPr/>
            <p:nvPr/>
          </p:nvSpPr>
          <p:spPr>
            <a:xfrm>
              <a:off x="7434840" y="2507645"/>
              <a:ext cx="359115" cy="258287"/>
            </a:xfrm>
            <a:custGeom>
              <a:avLst/>
              <a:gdLst/>
              <a:ahLst/>
              <a:cxnLst/>
              <a:rect l="l" t="t" r="r" b="b"/>
              <a:pathLst>
                <a:path w="13691" h="9847" extrusionOk="0">
                  <a:moveTo>
                    <a:pt x="4056" y="1"/>
                  </a:moveTo>
                  <a:lnTo>
                    <a:pt x="1" y="2883"/>
                  </a:lnTo>
                  <a:lnTo>
                    <a:pt x="1" y="7215"/>
                  </a:lnTo>
                  <a:lnTo>
                    <a:pt x="7636" y="9846"/>
                  </a:lnTo>
                  <a:lnTo>
                    <a:pt x="13691" y="9846"/>
                  </a:lnTo>
                  <a:lnTo>
                    <a:pt x="13684" y="8443"/>
                  </a:lnTo>
                  <a:cubicBezTo>
                    <a:pt x="13684" y="8226"/>
                    <a:pt x="13528" y="8043"/>
                    <a:pt x="13311" y="8002"/>
                  </a:cubicBezTo>
                  <a:cubicBezTo>
                    <a:pt x="9643" y="7385"/>
                    <a:pt x="4279" y="4646"/>
                    <a:pt x="5452" y="2069"/>
                  </a:cubicBezTo>
                  <a:cubicBezTo>
                    <a:pt x="5886" y="1126"/>
                    <a:pt x="7093" y="991"/>
                    <a:pt x="7093" y="991"/>
                  </a:cubicBezTo>
                  <a:lnTo>
                    <a:pt x="7093" y="1"/>
                  </a:lnTo>
                  <a:close/>
                </a:path>
              </a:pathLst>
            </a:custGeom>
            <a:solidFill>
              <a:srgbClr val="D5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0" name="Google Shape;16420;p74"/>
            <p:cNvSpPr/>
            <p:nvPr/>
          </p:nvSpPr>
          <p:spPr>
            <a:xfrm>
              <a:off x="7434656" y="2507645"/>
              <a:ext cx="302406" cy="223060"/>
            </a:xfrm>
            <a:custGeom>
              <a:avLst/>
              <a:gdLst/>
              <a:ahLst/>
              <a:cxnLst/>
              <a:rect l="l" t="t" r="r" b="b"/>
              <a:pathLst>
                <a:path w="11529" h="8504" extrusionOk="0">
                  <a:moveTo>
                    <a:pt x="4063" y="1"/>
                  </a:moveTo>
                  <a:lnTo>
                    <a:pt x="1" y="2883"/>
                  </a:lnTo>
                  <a:lnTo>
                    <a:pt x="1" y="6612"/>
                  </a:lnTo>
                  <a:lnTo>
                    <a:pt x="4076" y="5276"/>
                  </a:lnTo>
                  <a:cubicBezTo>
                    <a:pt x="4524" y="5846"/>
                    <a:pt x="5059" y="6347"/>
                    <a:pt x="5663" y="6754"/>
                  </a:cubicBezTo>
                  <a:cubicBezTo>
                    <a:pt x="5709" y="6790"/>
                    <a:pt x="5755" y="6805"/>
                    <a:pt x="5799" y="6805"/>
                  </a:cubicBezTo>
                  <a:cubicBezTo>
                    <a:pt x="5990" y="6805"/>
                    <a:pt x="6129" y="6520"/>
                    <a:pt x="5914" y="6388"/>
                  </a:cubicBezTo>
                  <a:cubicBezTo>
                    <a:pt x="4958" y="5724"/>
                    <a:pt x="4286" y="4944"/>
                    <a:pt x="3913" y="4130"/>
                  </a:cubicBezTo>
                  <a:cubicBezTo>
                    <a:pt x="3859" y="4015"/>
                    <a:pt x="3907" y="3886"/>
                    <a:pt x="4015" y="3825"/>
                  </a:cubicBezTo>
                  <a:cubicBezTo>
                    <a:pt x="4045" y="3810"/>
                    <a:pt x="4078" y="3803"/>
                    <a:pt x="4110" y="3803"/>
                  </a:cubicBezTo>
                  <a:cubicBezTo>
                    <a:pt x="4193" y="3803"/>
                    <a:pt x="4274" y="3851"/>
                    <a:pt x="4313" y="3934"/>
                  </a:cubicBezTo>
                  <a:cubicBezTo>
                    <a:pt x="5371" y="6117"/>
                    <a:pt x="8992" y="7799"/>
                    <a:pt x="11148" y="8490"/>
                  </a:cubicBezTo>
                  <a:cubicBezTo>
                    <a:pt x="11169" y="8497"/>
                    <a:pt x="11189" y="8504"/>
                    <a:pt x="11216" y="8504"/>
                  </a:cubicBezTo>
                  <a:cubicBezTo>
                    <a:pt x="11474" y="8504"/>
                    <a:pt x="11528" y="8144"/>
                    <a:pt x="11284" y="8063"/>
                  </a:cubicBezTo>
                  <a:lnTo>
                    <a:pt x="11291" y="8063"/>
                  </a:lnTo>
                  <a:cubicBezTo>
                    <a:pt x="8314" y="7107"/>
                    <a:pt x="4924" y="5147"/>
                    <a:pt x="4510" y="3120"/>
                  </a:cubicBezTo>
                  <a:cubicBezTo>
                    <a:pt x="4327" y="2238"/>
                    <a:pt x="4734" y="896"/>
                    <a:pt x="630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1" name="Google Shape;16421;p74"/>
            <p:cNvSpPr/>
            <p:nvPr/>
          </p:nvSpPr>
          <p:spPr>
            <a:xfrm>
              <a:off x="7434840" y="2507645"/>
              <a:ext cx="129865" cy="173433"/>
            </a:xfrm>
            <a:custGeom>
              <a:avLst/>
              <a:gdLst/>
              <a:ahLst/>
              <a:cxnLst/>
              <a:rect l="l" t="t" r="r" b="b"/>
              <a:pathLst>
                <a:path w="4951" h="6612" extrusionOk="0">
                  <a:moveTo>
                    <a:pt x="4056" y="1"/>
                  </a:moveTo>
                  <a:lnTo>
                    <a:pt x="1" y="2883"/>
                  </a:lnTo>
                  <a:lnTo>
                    <a:pt x="1" y="6612"/>
                  </a:lnTo>
                  <a:lnTo>
                    <a:pt x="2998" y="5629"/>
                  </a:lnTo>
                  <a:cubicBezTo>
                    <a:pt x="2896" y="5405"/>
                    <a:pt x="2801" y="5168"/>
                    <a:pt x="2713" y="4930"/>
                  </a:cubicBezTo>
                  <a:cubicBezTo>
                    <a:pt x="1370" y="1343"/>
                    <a:pt x="4951" y="1"/>
                    <a:pt x="4951"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2" name="Google Shape;16422;p74"/>
            <p:cNvSpPr/>
            <p:nvPr/>
          </p:nvSpPr>
          <p:spPr>
            <a:xfrm>
              <a:off x="7459915" y="2490045"/>
              <a:ext cx="205932" cy="82729"/>
            </a:xfrm>
            <a:custGeom>
              <a:avLst/>
              <a:gdLst/>
              <a:ahLst/>
              <a:cxnLst/>
              <a:rect l="l" t="t" r="r" b="b"/>
              <a:pathLst>
                <a:path w="7851" h="3154" extrusionOk="0">
                  <a:moveTo>
                    <a:pt x="5181" y="1"/>
                  </a:moveTo>
                  <a:cubicBezTo>
                    <a:pt x="1811" y="1"/>
                    <a:pt x="1" y="3154"/>
                    <a:pt x="1" y="3154"/>
                  </a:cubicBezTo>
                  <a:lnTo>
                    <a:pt x="659" y="3059"/>
                  </a:lnTo>
                  <a:cubicBezTo>
                    <a:pt x="659" y="3059"/>
                    <a:pt x="1465" y="1621"/>
                    <a:pt x="2923" y="1031"/>
                  </a:cubicBezTo>
                  <a:cubicBezTo>
                    <a:pt x="3340" y="862"/>
                    <a:pt x="3761" y="777"/>
                    <a:pt x="4165" y="777"/>
                  </a:cubicBezTo>
                  <a:cubicBezTo>
                    <a:pt x="4978" y="777"/>
                    <a:pt x="5718" y="1125"/>
                    <a:pt x="6198" y="1845"/>
                  </a:cubicBezTo>
                  <a:cubicBezTo>
                    <a:pt x="6346" y="2067"/>
                    <a:pt x="6531" y="2160"/>
                    <a:pt x="6713" y="2160"/>
                  </a:cubicBezTo>
                  <a:cubicBezTo>
                    <a:pt x="7301" y="2160"/>
                    <a:pt x="7851" y="1192"/>
                    <a:pt x="6944" y="529"/>
                  </a:cubicBezTo>
                  <a:cubicBezTo>
                    <a:pt x="6680" y="340"/>
                    <a:pt x="5914" y="1"/>
                    <a:pt x="5181"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3" name="Google Shape;16423;p74"/>
            <p:cNvSpPr/>
            <p:nvPr/>
          </p:nvSpPr>
          <p:spPr>
            <a:xfrm>
              <a:off x="7423823" y="2553469"/>
              <a:ext cx="102192" cy="177236"/>
            </a:xfrm>
            <a:custGeom>
              <a:avLst/>
              <a:gdLst/>
              <a:ahLst/>
              <a:cxnLst/>
              <a:rect l="l" t="t" r="r" b="b"/>
              <a:pathLst>
                <a:path w="3896" h="6757" extrusionOk="0">
                  <a:moveTo>
                    <a:pt x="2643" y="1"/>
                  </a:moveTo>
                  <a:cubicBezTo>
                    <a:pt x="2298" y="1"/>
                    <a:pt x="1882" y="67"/>
                    <a:pt x="1445" y="207"/>
                  </a:cubicBezTo>
                  <a:cubicBezTo>
                    <a:pt x="583" y="491"/>
                    <a:pt x="0" y="1292"/>
                    <a:pt x="0" y="2200"/>
                  </a:cubicBezTo>
                  <a:lnTo>
                    <a:pt x="0" y="5190"/>
                  </a:lnTo>
                  <a:cubicBezTo>
                    <a:pt x="0" y="6058"/>
                    <a:pt x="699" y="6757"/>
                    <a:pt x="1567" y="6757"/>
                  </a:cubicBezTo>
                  <a:lnTo>
                    <a:pt x="1024" y="3678"/>
                  </a:lnTo>
                  <a:cubicBezTo>
                    <a:pt x="50" y="2921"/>
                    <a:pt x="302" y="1044"/>
                    <a:pt x="1818" y="1044"/>
                  </a:cubicBezTo>
                  <a:cubicBezTo>
                    <a:pt x="2012" y="1044"/>
                    <a:pt x="2226" y="1075"/>
                    <a:pt x="2462" y="1142"/>
                  </a:cubicBezTo>
                  <a:cubicBezTo>
                    <a:pt x="2622" y="1189"/>
                    <a:pt x="2769" y="1210"/>
                    <a:pt x="2899" y="1210"/>
                  </a:cubicBezTo>
                  <a:cubicBezTo>
                    <a:pt x="3663" y="1210"/>
                    <a:pt x="3895" y="506"/>
                    <a:pt x="3357" y="152"/>
                  </a:cubicBezTo>
                  <a:cubicBezTo>
                    <a:pt x="3200" y="53"/>
                    <a:pt x="2950" y="1"/>
                    <a:pt x="264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4" name="Google Shape;16424;p74"/>
            <p:cNvSpPr/>
            <p:nvPr/>
          </p:nvSpPr>
          <p:spPr>
            <a:xfrm>
              <a:off x="7423823" y="2581456"/>
              <a:ext cx="41102" cy="149249"/>
            </a:xfrm>
            <a:custGeom>
              <a:avLst/>
              <a:gdLst/>
              <a:ahLst/>
              <a:cxnLst/>
              <a:rect l="l" t="t" r="r" b="b"/>
              <a:pathLst>
                <a:path w="1567" h="5690" extrusionOk="0">
                  <a:moveTo>
                    <a:pt x="1533" y="1"/>
                  </a:moveTo>
                  <a:cubicBezTo>
                    <a:pt x="990" y="62"/>
                    <a:pt x="0" y="360"/>
                    <a:pt x="0" y="2110"/>
                  </a:cubicBezTo>
                  <a:cubicBezTo>
                    <a:pt x="0" y="4476"/>
                    <a:pt x="1567" y="5690"/>
                    <a:pt x="1567" y="5690"/>
                  </a:cubicBezTo>
                  <a:lnTo>
                    <a:pt x="1024" y="2611"/>
                  </a:lnTo>
                  <a:cubicBezTo>
                    <a:pt x="109" y="1899"/>
                    <a:pt x="278" y="218"/>
                    <a:pt x="1540"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5" name="Google Shape;16425;p74"/>
            <p:cNvSpPr/>
            <p:nvPr/>
          </p:nvSpPr>
          <p:spPr>
            <a:xfrm>
              <a:off x="7445882" y="2660251"/>
              <a:ext cx="347915" cy="111556"/>
            </a:xfrm>
            <a:custGeom>
              <a:avLst/>
              <a:gdLst/>
              <a:ahLst/>
              <a:cxnLst/>
              <a:rect l="l" t="t" r="r" b="b"/>
              <a:pathLst>
                <a:path w="13264" h="4253" extrusionOk="0">
                  <a:moveTo>
                    <a:pt x="271" y="1"/>
                  </a:moveTo>
                  <a:cubicBezTo>
                    <a:pt x="271" y="1"/>
                    <a:pt x="0" y="1757"/>
                    <a:pt x="719" y="2686"/>
                  </a:cubicBezTo>
                  <a:cubicBezTo>
                    <a:pt x="1580" y="3805"/>
                    <a:pt x="2950" y="4252"/>
                    <a:pt x="3967" y="4252"/>
                  </a:cubicBezTo>
                  <a:lnTo>
                    <a:pt x="13039" y="4252"/>
                  </a:lnTo>
                  <a:cubicBezTo>
                    <a:pt x="13161" y="4252"/>
                    <a:pt x="13263" y="4157"/>
                    <a:pt x="13263" y="4028"/>
                  </a:cubicBezTo>
                  <a:cubicBezTo>
                    <a:pt x="13256" y="3906"/>
                    <a:pt x="13161" y="3805"/>
                    <a:pt x="13039" y="3805"/>
                  </a:cubicBezTo>
                  <a:cubicBezTo>
                    <a:pt x="5594" y="3730"/>
                    <a:pt x="2909" y="21"/>
                    <a:pt x="2909" y="21"/>
                  </a:cubicBezTo>
                  <a:lnTo>
                    <a:pt x="271" y="1"/>
                  </a:ln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6" name="Google Shape;16426;p74"/>
            <p:cNvSpPr/>
            <p:nvPr/>
          </p:nvSpPr>
          <p:spPr>
            <a:xfrm>
              <a:off x="7446040" y="2660251"/>
              <a:ext cx="349830" cy="111556"/>
            </a:xfrm>
            <a:custGeom>
              <a:avLst/>
              <a:gdLst/>
              <a:ahLst/>
              <a:cxnLst/>
              <a:rect l="l" t="t" r="r" b="b"/>
              <a:pathLst>
                <a:path w="13337" h="4253" extrusionOk="0">
                  <a:moveTo>
                    <a:pt x="272" y="1"/>
                  </a:moveTo>
                  <a:cubicBezTo>
                    <a:pt x="272" y="1"/>
                    <a:pt x="1" y="1750"/>
                    <a:pt x="720" y="2686"/>
                  </a:cubicBezTo>
                  <a:cubicBezTo>
                    <a:pt x="1574" y="3805"/>
                    <a:pt x="2951" y="4252"/>
                    <a:pt x="3961" y="4252"/>
                  </a:cubicBezTo>
                  <a:lnTo>
                    <a:pt x="13033" y="4252"/>
                  </a:lnTo>
                  <a:cubicBezTo>
                    <a:pt x="13036" y="4252"/>
                    <a:pt x="13038" y="4252"/>
                    <a:pt x="13040" y="4252"/>
                  </a:cubicBezTo>
                  <a:cubicBezTo>
                    <a:pt x="13332" y="4252"/>
                    <a:pt x="13336" y="3811"/>
                    <a:pt x="13040" y="3805"/>
                  </a:cubicBezTo>
                  <a:lnTo>
                    <a:pt x="6314" y="3805"/>
                  </a:lnTo>
                  <a:cubicBezTo>
                    <a:pt x="4497" y="3805"/>
                    <a:pt x="3195" y="3187"/>
                    <a:pt x="2361" y="2374"/>
                  </a:cubicBezTo>
                  <a:cubicBezTo>
                    <a:pt x="2051" y="2064"/>
                    <a:pt x="2270" y="1547"/>
                    <a:pt x="2698" y="1547"/>
                  </a:cubicBezTo>
                  <a:cubicBezTo>
                    <a:pt x="2701" y="1547"/>
                    <a:pt x="2704" y="1547"/>
                    <a:pt x="2706" y="1547"/>
                  </a:cubicBezTo>
                  <a:cubicBezTo>
                    <a:pt x="3120" y="1547"/>
                    <a:pt x="3513" y="1269"/>
                    <a:pt x="3703" y="841"/>
                  </a:cubicBezTo>
                  <a:cubicBezTo>
                    <a:pt x="3405" y="597"/>
                    <a:pt x="3134" y="319"/>
                    <a:pt x="2896" y="21"/>
                  </a:cubicBezTo>
                  <a:lnTo>
                    <a:pt x="272" y="1"/>
                  </a:ln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7" name="Google Shape;16427;p74"/>
            <p:cNvSpPr/>
            <p:nvPr/>
          </p:nvSpPr>
          <p:spPr>
            <a:xfrm>
              <a:off x="7433423" y="2624133"/>
              <a:ext cx="118533" cy="106572"/>
            </a:xfrm>
            <a:custGeom>
              <a:avLst/>
              <a:gdLst/>
              <a:ahLst/>
              <a:cxnLst/>
              <a:rect l="l" t="t" r="r" b="b"/>
              <a:pathLst>
                <a:path w="4519" h="4063" extrusionOk="0">
                  <a:moveTo>
                    <a:pt x="2572" y="0"/>
                  </a:moveTo>
                  <a:cubicBezTo>
                    <a:pt x="1620" y="0"/>
                    <a:pt x="606" y="422"/>
                    <a:pt x="326" y="1581"/>
                  </a:cubicBezTo>
                  <a:cubicBezTo>
                    <a:pt x="1" y="2903"/>
                    <a:pt x="1201" y="4063"/>
                    <a:pt x="1201" y="4063"/>
                  </a:cubicBezTo>
                  <a:cubicBezTo>
                    <a:pt x="1201" y="4063"/>
                    <a:pt x="557" y="2951"/>
                    <a:pt x="1045" y="2151"/>
                  </a:cubicBezTo>
                  <a:cubicBezTo>
                    <a:pt x="1207" y="1884"/>
                    <a:pt x="1451" y="1723"/>
                    <a:pt x="1746" y="1723"/>
                  </a:cubicBezTo>
                  <a:cubicBezTo>
                    <a:pt x="2045" y="1723"/>
                    <a:pt x="2396" y="1888"/>
                    <a:pt x="2767" y="2273"/>
                  </a:cubicBezTo>
                  <a:cubicBezTo>
                    <a:pt x="2902" y="2414"/>
                    <a:pt x="3050" y="2474"/>
                    <a:pt x="3191" y="2474"/>
                  </a:cubicBezTo>
                  <a:cubicBezTo>
                    <a:pt x="3639" y="2474"/>
                    <a:pt x="4023" y="1879"/>
                    <a:pt x="3750" y="1405"/>
                  </a:cubicBezTo>
                  <a:lnTo>
                    <a:pt x="3750" y="1405"/>
                  </a:lnTo>
                  <a:cubicBezTo>
                    <a:pt x="3801" y="1413"/>
                    <a:pt x="3852" y="1418"/>
                    <a:pt x="3902" y="1418"/>
                  </a:cubicBezTo>
                  <a:cubicBezTo>
                    <a:pt x="4167" y="1418"/>
                    <a:pt x="4408" y="1296"/>
                    <a:pt x="4442" y="1045"/>
                  </a:cubicBezTo>
                  <a:cubicBezTo>
                    <a:pt x="4519" y="473"/>
                    <a:pt x="3580" y="0"/>
                    <a:pt x="2572"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8" name="Google Shape;16428;p74"/>
            <p:cNvSpPr/>
            <p:nvPr/>
          </p:nvSpPr>
          <p:spPr>
            <a:xfrm>
              <a:off x="7439823" y="2642126"/>
              <a:ext cx="99149" cy="88579"/>
            </a:xfrm>
            <a:custGeom>
              <a:avLst/>
              <a:gdLst/>
              <a:ahLst/>
              <a:cxnLst/>
              <a:rect l="l" t="t" r="r" b="b"/>
              <a:pathLst>
                <a:path w="3780" h="3377" extrusionOk="0">
                  <a:moveTo>
                    <a:pt x="1956" y="0"/>
                  </a:moveTo>
                  <a:cubicBezTo>
                    <a:pt x="1403" y="0"/>
                    <a:pt x="869" y="220"/>
                    <a:pt x="591" y="692"/>
                  </a:cubicBezTo>
                  <a:cubicBezTo>
                    <a:pt x="1" y="1709"/>
                    <a:pt x="509" y="2780"/>
                    <a:pt x="957" y="3377"/>
                  </a:cubicBezTo>
                  <a:cubicBezTo>
                    <a:pt x="957" y="3377"/>
                    <a:pt x="313" y="2271"/>
                    <a:pt x="801" y="1465"/>
                  </a:cubicBezTo>
                  <a:cubicBezTo>
                    <a:pt x="963" y="1198"/>
                    <a:pt x="1207" y="1037"/>
                    <a:pt x="1502" y="1037"/>
                  </a:cubicBezTo>
                  <a:cubicBezTo>
                    <a:pt x="1801" y="1037"/>
                    <a:pt x="2152" y="1202"/>
                    <a:pt x="2523" y="1587"/>
                  </a:cubicBezTo>
                  <a:cubicBezTo>
                    <a:pt x="2658" y="1728"/>
                    <a:pt x="2806" y="1788"/>
                    <a:pt x="2947" y="1788"/>
                  </a:cubicBezTo>
                  <a:cubicBezTo>
                    <a:pt x="3395" y="1788"/>
                    <a:pt x="3779" y="1193"/>
                    <a:pt x="3506" y="719"/>
                  </a:cubicBezTo>
                  <a:cubicBezTo>
                    <a:pt x="3163" y="252"/>
                    <a:pt x="2549" y="0"/>
                    <a:pt x="1956"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9" name="Google Shape;16429;p74"/>
            <p:cNvSpPr/>
            <p:nvPr/>
          </p:nvSpPr>
          <p:spPr>
            <a:xfrm>
              <a:off x="7744196" y="2725669"/>
              <a:ext cx="26650" cy="14112"/>
            </a:xfrm>
            <a:custGeom>
              <a:avLst/>
              <a:gdLst/>
              <a:ahLst/>
              <a:cxnLst/>
              <a:rect l="l" t="t" r="r" b="b"/>
              <a:pathLst>
                <a:path w="1016" h="538" extrusionOk="0">
                  <a:moveTo>
                    <a:pt x="313" y="0"/>
                  </a:moveTo>
                  <a:cubicBezTo>
                    <a:pt x="72" y="0"/>
                    <a:pt x="1" y="374"/>
                    <a:pt x="270" y="443"/>
                  </a:cubicBezTo>
                  <a:cubicBezTo>
                    <a:pt x="405" y="476"/>
                    <a:pt x="534" y="510"/>
                    <a:pt x="663" y="538"/>
                  </a:cubicBezTo>
                  <a:lnTo>
                    <a:pt x="710" y="538"/>
                  </a:lnTo>
                  <a:cubicBezTo>
                    <a:pt x="975" y="538"/>
                    <a:pt x="1015" y="151"/>
                    <a:pt x="751" y="97"/>
                  </a:cubicBezTo>
                  <a:cubicBezTo>
                    <a:pt x="636" y="70"/>
                    <a:pt x="507" y="43"/>
                    <a:pt x="378" y="9"/>
                  </a:cubicBezTo>
                  <a:cubicBezTo>
                    <a:pt x="355" y="3"/>
                    <a:pt x="333" y="0"/>
                    <a:pt x="313"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0" name="Google Shape;16430;p74"/>
            <p:cNvSpPr/>
            <p:nvPr/>
          </p:nvSpPr>
          <p:spPr>
            <a:xfrm>
              <a:off x="7596679" y="2685694"/>
              <a:ext cx="24578" cy="16027"/>
            </a:xfrm>
            <a:custGeom>
              <a:avLst/>
              <a:gdLst/>
              <a:ahLst/>
              <a:cxnLst/>
              <a:rect l="l" t="t" r="r" b="b"/>
              <a:pathLst>
                <a:path w="937" h="611" extrusionOk="0">
                  <a:moveTo>
                    <a:pt x="322" y="0"/>
                  </a:moveTo>
                  <a:cubicBezTo>
                    <a:pt x="121" y="0"/>
                    <a:pt x="1" y="295"/>
                    <a:pt x="218" y="421"/>
                  </a:cubicBezTo>
                  <a:cubicBezTo>
                    <a:pt x="313" y="475"/>
                    <a:pt x="415" y="529"/>
                    <a:pt x="516" y="583"/>
                  </a:cubicBezTo>
                  <a:cubicBezTo>
                    <a:pt x="544" y="597"/>
                    <a:pt x="584" y="610"/>
                    <a:pt x="618" y="610"/>
                  </a:cubicBezTo>
                  <a:cubicBezTo>
                    <a:pt x="856" y="610"/>
                    <a:pt x="937" y="292"/>
                    <a:pt x="720" y="183"/>
                  </a:cubicBezTo>
                  <a:cubicBezTo>
                    <a:pt x="625" y="136"/>
                    <a:pt x="530" y="82"/>
                    <a:pt x="442" y="34"/>
                  </a:cubicBezTo>
                  <a:cubicBezTo>
                    <a:pt x="400" y="11"/>
                    <a:pt x="360" y="0"/>
                    <a:pt x="322" y="0"/>
                  </a:cubicBezTo>
                  <a:close/>
                </a:path>
              </a:pathLst>
            </a:custGeom>
            <a:solidFill>
              <a:srgbClr val="ADB9C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1" name="Google Shape;16431;p74"/>
          <p:cNvGrpSpPr/>
          <p:nvPr/>
        </p:nvGrpSpPr>
        <p:grpSpPr>
          <a:xfrm>
            <a:off x="3882511" y="3365156"/>
            <a:ext cx="295061" cy="370263"/>
            <a:chOff x="3882511" y="3365156"/>
            <a:chExt cx="295061" cy="370263"/>
          </a:xfrm>
        </p:grpSpPr>
        <p:sp>
          <p:nvSpPr>
            <p:cNvPr id="16432" name="Google Shape;16432;p74"/>
            <p:cNvSpPr/>
            <p:nvPr/>
          </p:nvSpPr>
          <p:spPr>
            <a:xfrm>
              <a:off x="3882511" y="3365156"/>
              <a:ext cx="295061" cy="282209"/>
            </a:xfrm>
            <a:custGeom>
              <a:avLst/>
              <a:gdLst/>
              <a:ahLst/>
              <a:cxnLst/>
              <a:rect l="l" t="t" r="r" b="b"/>
              <a:pathLst>
                <a:path w="11249" h="10759" extrusionOk="0">
                  <a:moveTo>
                    <a:pt x="5807" y="1"/>
                  </a:moveTo>
                  <a:cubicBezTo>
                    <a:pt x="4891" y="1"/>
                    <a:pt x="3981" y="502"/>
                    <a:pt x="3554" y="1469"/>
                  </a:cubicBezTo>
                  <a:cubicBezTo>
                    <a:pt x="964" y="2141"/>
                    <a:pt x="1" y="5321"/>
                    <a:pt x="1791" y="7314"/>
                  </a:cubicBezTo>
                  <a:cubicBezTo>
                    <a:pt x="1784" y="7416"/>
                    <a:pt x="1777" y="7518"/>
                    <a:pt x="1777" y="7619"/>
                  </a:cubicBezTo>
                  <a:cubicBezTo>
                    <a:pt x="1777" y="9355"/>
                    <a:pt x="3181" y="10759"/>
                    <a:pt x="4910" y="10759"/>
                  </a:cubicBezTo>
                  <a:cubicBezTo>
                    <a:pt x="5100" y="10759"/>
                    <a:pt x="5853" y="10738"/>
                    <a:pt x="6029" y="10705"/>
                  </a:cubicBezTo>
                  <a:lnTo>
                    <a:pt x="6110" y="9932"/>
                  </a:lnTo>
                  <a:cubicBezTo>
                    <a:pt x="6579" y="10183"/>
                    <a:pt x="7088" y="10304"/>
                    <a:pt x="7592" y="10304"/>
                  </a:cubicBezTo>
                  <a:cubicBezTo>
                    <a:pt x="8501" y="10304"/>
                    <a:pt x="9394" y="9909"/>
                    <a:pt x="10009" y="9172"/>
                  </a:cubicBezTo>
                  <a:cubicBezTo>
                    <a:pt x="10958" y="8019"/>
                    <a:pt x="10972" y="6358"/>
                    <a:pt x="10029" y="5199"/>
                  </a:cubicBezTo>
                  <a:cubicBezTo>
                    <a:pt x="11248" y="3492"/>
                    <a:pt x="10033" y="1130"/>
                    <a:pt x="7943" y="1130"/>
                  </a:cubicBezTo>
                  <a:cubicBezTo>
                    <a:pt x="7940" y="1130"/>
                    <a:pt x="7937" y="1130"/>
                    <a:pt x="7934" y="1130"/>
                  </a:cubicBezTo>
                  <a:lnTo>
                    <a:pt x="7873" y="1130"/>
                  </a:lnTo>
                  <a:cubicBezTo>
                    <a:pt x="7382" y="370"/>
                    <a:pt x="6592" y="1"/>
                    <a:pt x="580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3" name="Google Shape;16433;p74"/>
            <p:cNvSpPr/>
            <p:nvPr/>
          </p:nvSpPr>
          <p:spPr>
            <a:xfrm>
              <a:off x="3882511" y="3365314"/>
              <a:ext cx="166875" cy="282051"/>
            </a:xfrm>
            <a:custGeom>
              <a:avLst/>
              <a:gdLst/>
              <a:ahLst/>
              <a:cxnLst/>
              <a:rect l="l" t="t" r="r" b="b"/>
              <a:pathLst>
                <a:path w="6362" h="10753" extrusionOk="0">
                  <a:moveTo>
                    <a:pt x="6029" y="9573"/>
                  </a:moveTo>
                  <a:lnTo>
                    <a:pt x="6029" y="9575"/>
                  </a:lnTo>
                  <a:lnTo>
                    <a:pt x="6029" y="9575"/>
                  </a:lnTo>
                  <a:cubicBezTo>
                    <a:pt x="6031" y="9574"/>
                    <a:pt x="6033" y="9574"/>
                    <a:pt x="6036" y="9573"/>
                  </a:cubicBezTo>
                  <a:close/>
                  <a:moveTo>
                    <a:pt x="5794" y="1"/>
                  </a:moveTo>
                  <a:cubicBezTo>
                    <a:pt x="4840" y="1"/>
                    <a:pt x="3951" y="557"/>
                    <a:pt x="3554" y="1463"/>
                  </a:cubicBezTo>
                  <a:cubicBezTo>
                    <a:pt x="957" y="2135"/>
                    <a:pt x="1" y="5315"/>
                    <a:pt x="1791" y="7315"/>
                  </a:cubicBezTo>
                  <a:cubicBezTo>
                    <a:pt x="1777" y="7417"/>
                    <a:pt x="1771" y="7518"/>
                    <a:pt x="1771" y="7620"/>
                  </a:cubicBezTo>
                  <a:cubicBezTo>
                    <a:pt x="1771" y="9349"/>
                    <a:pt x="3174" y="10753"/>
                    <a:pt x="4910" y="10753"/>
                  </a:cubicBezTo>
                  <a:cubicBezTo>
                    <a:pt x="5100" y="10753"/>
                    <a:pt x="5846" y="10739"/>
                    <a:pt x="6029" y="10705"/>
                  </a:cubicBezTo>
                  <a:lnTo>
                    <a:pt x="6029" y="9575"/>
                  </a:lnTo>
                  <a:lnTo>
                    <a:pt x="6029" y="9575"/>
                  </a:lnTo>
                  <a:cubicBezTo>
                    <a:pt x="5884" y="9613"/>
                    <a:pt x="5737" y="9632"/>
                    <a:pt x="5591" y="9632"/>
                  </a:cubicBezTo>
                  <a:cubicBezTo>
                    <a:pt x="5335" y="9632"/>
                    <a:pt x="5081" y="9574"/>
                    <a:pt x="4849" y="9458"/>
                  </a:cubicBezTo>
                  <a:cubicBezTo>
                    <a:pt x="4266" y="9193"/>
                    <a:pt x="3866" y="8637"/>
                    <a:pt x="3798" y="8000"/>
                  </a:cubicBezTo>
                  <a:cubicBezTo>
                    <a:pt x="3778" y="7763"/>
                    <a:pt x="3798" y="7518"/>
                    <a:pt x="3873" y="7295"/>
                  </a:cubicBezTo>
                  <a:cubicBezTo>
                    <a:pt x="3900" y="7207"/>
                    <a:pt x="3866" y="7112"/>
                    <a:pt x="3798" y="7057"/>
                  </a:cubicBezTo>
                  <a:cubicBezTo>
                    <a:pt x="2381" y="5898"/>
                    <a:pt x="2672" y="3667"/>
                    <a:pt x="4334" y="2914"/>
                  </a:cubicBezTo>
                  <a:cubicBezTo>
                    <a:pt x="4422" y="2874"/>
                    <a:pt x="4483" y="2786"/>
                    <a:pt x="4469" y="2684"/>
                  </a:cubicBezTo>
                  <a:cubicBezTo>
                    <a:pt x="4463" y="2609"/>
                    <a:pt x="4463" y="2535"/>
                    <a:pt x="4463" y="2467"/>
                  </a:cubicBezTo>
                  <a:cubicBezTo>
                    <a:pt x="4463" y="1321"/>
                    <a:pt x="5249" y="331"/>
                    <a:pt x="6361" y="67"/>
                  </a:cubicBezTo>
                  <a:cubicBezTo>
                    <a:pt x="6172" y="22"/>
                    <a:pt x="5982" y="1"/>
                    <a:pt x="579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4" name="Google Shape;16434;p74"/>
            <p:cNvSpPr/>
            <p:nvPr/>
          </p:nvSpPr>
          <p:spPr>
            <a:xfrm>
              <a:off x="4023208" y="3614656"/>
              <a:ext cx="35227" cy="114887"/>
            </a:xfrm>
            <a:custGeom>
              <a:avLst/>
              <a:gdLst/>
              <a:ahLst/>
              <a:cxnLst/>
              <a:rect l="l" t="t" r="r" b="b"/>
              <a:pathLst>
                <a:path w="1343" h="4380" extrusionOk="0">
                  <a:moveTo>
                    <a:pt x="920" y="1"/>
                  </a:moveTo>
                  <a:cubicBezTo>
                    <a:pt x="896" y="1"/>
                    <a:pt x="872" y="5"/>
                    <a:pt x="848" y="13"/>
                  </a:cubicBezTo>
                  <a:cubicBezTo>
                    <a:pt x="645" y="87"/>
                    <a:pt x="434" y="128"/>
                    <a:pt x="224" y="128"/>
                  </a:cubicBezTo>
                  <a:lnTo>
                    <a:pt x="204" y="128"/>
                  </a:lnTo>
                  <a:lnTo>
                    <a:pt x="0" y="4379"/>
                  </a:lnTo>
                  <a:lnTo>
                    <a:pt x="1343" y="4379"/>
                  </a:lnTo>
                  <a:lnTo>
                    <a:pt x="1140" y="216"/>
                  </a:lnTo>
                  <a:cubicBezTo>
                    <a:pt x="1140" y="92"/>
                    <a:pt x="1036" y="1"/>
                    <a:pt x="92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5" name="Google Shape;16435;p74"/>
            <p:cNvSpPr/>
            <p:nvPr/>
          </p:nvSpPr>
          <p:spPr>
            <a:xfrm>
              <a:off x="4023208" y="3614656"/>
              <a:ext cx="30269" cy="114887"/>
            </a:xfrm>
            <a:custGeom>
              <a:avLst/>
              <a:gdLst/>
              <a:ahLst/>
              <a:cxnLst/>
              <a:rect l="l" t="t" r="r" b="b"/>
              <a:pathLst>
                <a:path w="1154" h="4380" extrusionOk="0">
                  <a:moveTo>
                    <a:pt x="920" y="1"/>
                  </a:moveTo>
                  <a:cubicBezTo>
                    <a:pt x="896" y="1"/>
                    <a:pt x="872" y="5"/>
                    <a:pt x="848" y="13"/>
                  </a:cubicBezTo>
                  <a:cubicBezTo>
                    <a:pt x="645" y="87"/>
                    <a:pt x="434" y="128"/>
                    <a:pt x="224" y="128"/>
                  </a:cubicBezTo>
                  <a:lnTo>
                    <a:pt x="204" y="128"/>
                  </a:lnTo>
                  <a:lnTo>
                    <a:pt x="0" y="4379"/>
                  </a:lnTo>
                  <a:lnTo>
                    <a:pt x="672" y="4379"/>
                  </a:lnTo>
                  <a:lnTo>
                    <a:pt x="672" y="738"/>
                  </a:lnTo>
                  <a:cubicBezTo>
                    <a:pt x="672" y="637"/>
                    <a:pt x="733" y="555"/>
                    <a:pt x="821" y="521"/>
                  </a:cubicBezTo>
                  <a:lnTo>
                    <a:pt x="1153" y="413"/>
                  </a:lnTo>
                  <a:lnTo>
                    <a:pt x="1146" y="216"/>
                  </a:lnTo>
                  <a:cubicBezTo>
                    <a:pt x="1141" y="92"/>
                    <a:pt x="1037" y="1"/>
                    <a:pt x="9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6" name="Google Shape;16436;p74"/>
            <p:cNvSpPr/>
            <p:nvPr/>
          </p:nvSpPr>
          <p:spPr>
            <a:xfrm>
              <a:off x="4003641" y="3723642"/>
              <a:ext cx="74362" cy="11777"/>
            </a:xfrm>
            <a:custGeom>
              <a:avLst/>
              <a:gdLst/>
              <a:ahLst/>
              <a:cxnLst/>
              <a:rect l="l" t="t" r="r" b="b"/>
              <a:pathLst>
                <a:path w="2835" h="449" extrusionOk="0">
                  <a:moveTo>
                    <a:pt x="299" y="1"/>
                  </a:moveTo>
                  <a:cubicBezTo>
                    <a:pt x="1" y="1"/>
                    <a:pt x="1" y="448"/>
                    <a:pt x="299" y="448"/>
                  </a:cubicBezTo>
                  <a:lnTo>
                    <a:pt x="2536" y="448"/>
                  </a:lnTo>
                  <a:cubicBezTo>
                    <a:pt x="2835" y="448"/>
                    <a:pt x="2835" y="1"/>
                    <a:pt x="2536"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37" name="Google Shape;16437;p74"/>
          <p:cNvGrpSpPr/>
          <p:nvPr/>
        </p:nvGrpSpPr>
        <p:grpSpPr>
          <a:xfrm>
            <a:off x="5229788" y="1512217"/>
            <a:ext cx="370132" cy="370132"/>
            <a:chOff x="5229788" y="1512217"/>
            <a:chExt cx="370132" cy="370132"/>
          </a:xfrm>
        </p:grpSpPr>
        <p:sp>
          <p:nvSpPr>
            <p:cNvPr id="16438" name="Google Shape;16438;p74"/>
            <p:cNvSpPr/>
            <p:nvPr/>
          </p:nvSpPr>
          <p:spPr>
            <a:xfrm>
              <a:off x="5468639" y="1512217"/>
              <a:ext cx="131281" cy="131281"/>
            </a:xfrm>
            <a:custGeom>
              <a:avLst/>
              <a:gdLst/>
              <a:ahLst/>
              <a:cxnLst/>
              <a:rect l="l" t="t" r="r" b="b"/>
              <a:pathLst>
                <a:path w="5005" h="5005" extrusionOk="0">
                  <a:moveTo>
                    <a:pt x="2503" y="0"/>
                  </a:moveTo>
                  <a:cubicBezTo>
                    <a:pt x="1120" y="0"/>
                    <a:pt x="1" y="1119"/>
                    <a:pt x="1" y="2502"/>
                  </a:cubicBezTo>
                  <a:cubicBezTo>
                    <a:pt x="1" y="3885"/>
                    <a:pt x="1120" y="5004"/>
                    <a:pt x="2503" y="5004"/>
                  </a:cubicBezTo>
                  <a:cubicBezTo>
                    <a:pt x="3886" y="5004"/>
                    <a:pt x="5005" y="3885"/>
                    <a:pt x="5005" y="2502"/>
                  </a:cubicBezTo>
                  <a:cubicBezTo>
                    <a:pt x="5005" y="1119"/>
                    <a:pt x="3886" y="0"/>
                    <a:pt x="2503"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9" name="Google Shape;16439;p74"/>
            <p:cNvSpPr/>
            <p:nvPr/>
          </p:nvSpPr>
          <p:spPr>
            <a:xfrm>
              <a:off x="5492482" y="1536034"/>
              <a:ext cx="83621" cy="83621"/>
            </a:xfrm>
            <a:custGeom>
              <a:avLst/>
              <a:gdLst/>
              <a:ahLst/>
              <a:cxnLst/>
              <a:rect l="l" t="t" r="r" b="b"/>
              <a:pathLst>
                <a:path w="3188" h="3188" extrusionOk="0">
                  <a:moveTo>
                    <a:pt x="1594" y="1"/>
                  </a:moveTo>
                  <a:cubicBezTo>
                    <a:pt x="712" y="1"/>
                    <a:pt x="0" y="713"/>
                    <a:pt x="0" y="1594"/>
                  </a:cubicBezTo>
                  <a:cubicBezTo>
                    <a:pt x="0" y="2476"/>
                    <a:pt x="712" y="3187"/>
                    <a:pt x="1594" y="3187"/>
                  </a:cubicBezTo>
                  <a:cubicBezTo>
                    <a:pt x="2475" y="3187"/>
                    <a:pt x="3187" y="2476"/>
                    <a:pt x="3187" y="1594"/>
                  </a:cubicBezTo>
                  <a:cubicBezTo>
                    <a:pt x="3187" y="713"/>
                    <a:pt x="2475" y="1"/>
                    <a:pt x="1594"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0" name="Google Shape;16440;p74"/>
            <p:cNvSpPr/>
            <p:nvPr/>
          </p:nvSpPr>
          <p:spPr>
            <a:xfrm>
              <a:off x="5229788" y="1512217"/>
              <a:ext cx="131465" cy="131281"/>
            </a:xfrm>
            <a:custGeom>
              <a:avLst/>
              <a:gdLst/>
              <a:ahLst/>
              <a:cxnLst/>
              <a:rect l="l" t="t" r="r" b="b"/>
              <a:pathLst>
                <a:path w="5012" h="5005" extrusionOk="0">
                  <a:moveTo>
                    <a:pt x="2502" y="0"/>
                  </a:moveTo>
                  <a:cubicBezTo>
                    <a:pt x="1126" y="0"/>
                    <a:pt x="0" y="1119"/>
                    <a:pt x="0" y="2502"/>
                  </a:cubicBezTo>
                  <a:cubicBezTo>
                    <a:pt x="0" y="3885"/>
                    <a:pt x="1126" y="5004"/>
                    <a:pt x="2502" y="5004"/>
                  </a:cubicBezTo>
                  <a:cubicBezTo>
                    <a:pt x="3886" y="5004"/>
                    <a:pt x="5011" y="3885"/>
                    <a:pt x="5011" y="2502"/>
                  </a:cubicBezTo>
                  <a:cubicBezTo>
                    <a:pt x="5011" y="1119"/>
                    <a:pt x="3886" y="0"/>
                    <a:pt x="2502"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1" name="Google Shape;16441;p74"/>
            <p:cNvSpPr/>
            <p:nvPr/>
          </p:nvSpPr>
          <p:spPr>
            <a:xfrm>
              <a:off x="5253789" y="1536034"/>
              <a:ext cx="83438" cy="83621"/>
            </a:xfrm>
            <a:custGeom>
              <a:avLst/>
              <a:gdLst/>
              <a:ahLst/>
              <a:cxnLst/>
              <a:rect l="l" t="t" r="r" b="b"/>
              <a:pathLst>
                <a:path w="3181" h="3188" extrusionOk="0">
                  <a:moveTo>
                    <a:pt x="1587" y="1"/>
                  </a:moveTo>
                  <a:cubicBezTo>
                    <a:pt x="713" y="1"/>
                    <a:pt x="1" y="713"/>
                    <a:pt x="1" y="1594"/>
                  </a:cubicBezTo>
                  <a:cubicBezTo>
                    <a:pt x="1" y="2476"/>
                    <a:pt x="713" y="3187"/>
                    <a:pt x="1587" y="3187"/>
                  </a:cubicBezTo>
                  <a:cubicBezTo>
                    <a:pt x="2469" y="3187"/>
                    <a:pt x="3181" y="2476"/>
                    <a:pt x="3181" y="1594"/>
                  </a:cubicBezTo>
                  <a:cubicBezTo>
                    <a:pt x="3181" y="713"/>
                    <a:pt x="2469" y="1"/>
                    <a:pt x="1587" y="1"/>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2" name="Google Shape;16442;p74"/>
            <p:cNvSpPr/>
            <p:nvPr/>
          </p:nvSpPr>
          <p:spPr>
            <a:xfrm>
              <a:off x="5241697" y="1547942"/>
              <a:ext cx="346315" cy="334406"/>
            </a:xfrm>
            <a:custGeom>
              <a:avLst/>
              <a:gdLst/>
              <a:ahLst/>
              <a:cxnLst/>
              <a:rect l="l" t="t" r="r" b="b"/>
              <a:pathLst>
                <a:path w="13203" h="12749" extrusionOk="0">
                  <a:moveTo>
                    <a:pt x="6605" y="1"/>
                  </a:moveTo>
                  <a:cubicBezTo>
                    <a:pt x="2957" y="1"/>
                    <a:pt x="1" y="2856"/>
                    <a:pt x="1" y="6375"/>
                  </a:cubicBezTo>
                  <a:cubicBezTo>
                    <a:pt x="1" y="9894"/>
                    <a:pt x="2957" y="12748"/>
                    <a:pt x="6605" y="12748"/>
                  </a:cubicBezTo>
                  <a:cubicBezTo>
                    <a:pt x="10246" y="12748"/>
                    <a:pt x="13203" y="9894"/>
                    <a:pt x="13203" y="6375"/>
                  </a:cubicBezTo>
                  <a:cubicBezTo>
                    <a:pt x="13203" y="2856"/>
                    <a:pt x="10246" y="1"/>
                    <a:pt x="6605"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3" name="Google Shape;16443;p74"/>
            <p:cNvSpPr/>
            <p:nvPr/>
          </p:nvSpPr>
          <p:spPr>
            <a:xfrm>
              <a:off x="5370119" y="1786819"/>
              <a:ext cx="89471" cy="71687"/>
            </a:xfrm>
            <a:custGeom>
              <a:avLst/>
              <a:gdLst/>
              <a:ahLst/>
              <a:cxnLst/>
              <a:rect l="l" t="t" r="r" b="b"/>
              <a:pathLst>
                <a:path w="3411" h="2733" extrusionOk="0">
                  <a:moveTo>
                    <a:pt x="1709" y="0"/>
                  </a:moveTo>
                  <a:cubicBezTo>
                    <a:pt x="766" y="0"/>
                    <a:pt x="0" y="610"/>
                    <a:pt x="0" y="1363"/>
                  </a:cubicBezTo>
                  <a:cubicBezTo>
                    <a:pt x="0" y="2116"/>
                    <a:pt x="766" y="2733"/>
                    <a:pt x="1709" y="2733"/>
                  </a:cubicBezTo>
                  <a:cubicBezTo>
                    <a:pt x="2651" y="2733"/>
                    <a:pt x="3411" y="2116"/>
                    <a:pt x="3411" y="1363"/>
                  </a:cubicBezTo>
                  <a:cubicBezTo>
                    <a:pt x="3411" y="610"/>
                    <a:pt x="2651" y="0"/>
                    <a:pt x="170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4" name="Google Shape;16444;p74"/>
            <p:cNvSpPr/>
            <p:nvPr/>
          </p:nvSpPr>
          <p:spPr>
            <a:xfrm>
              <a:off x="5241880" y="1552034"/>
              <a:ext cx="165065" cy="330131"/>
            </a:xfrm>
            <a:custGeom>
              <a:avLst/>
              <a:gdLst/>
              <a:ahLst/>
              <a:cxnLst/>
              <a:rect l="l" t="t" r="r" b="b"/>
              <a:pathLst>
                <a:path w="6293" h="12586" extrusionOk="0">
                  <a:moveTo>
                    <a:pt x="5160" y="1"/>
                  </a:moveTo>
                  <a:lnTo>
                    <a:pt x="5160" y="1"/>
                  </a:lnTo>
                  <a:cubicBezTo>
                    <a:pt x="2204" y="631"/>
                    <a:pt x="0" y="3174"/>
                    <a:pt x="0" y="6219"/>
                  </a:cubicBezTo>
                  <a:cubicBezTo>
                    <a:pt x="0" y="9643"/>
                    <a:pt x="2787" y="12430"/>
                    <a:pt x="6293" y="12586"/>
                  </a:cubicBezTo>
                  <a:cubicBezTo>
                    <a:pt x="3811" y="11569"/>
                    <a:pt x="2048" y="8999"/>
                    <a:pt x="2048" y="5995"/>
                  </a:cubicBezTo>
                  <a:cubicBezTo>
                    <a:pt x="2048" y="3459"/>
                    <a:pt x="3289" y="1242"/>
                    <a:pt x="5160"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5" name="Google Shape;16445;p74"/>
            <p:cNvSpPr/>
            <p:nvPr/>
          </p:nvSpPr>
          <p:spPr>
            <a:xfrm>
              <a:off x="5325292" y="1691315"/>
              <a:ext cx="35961" cy="41811"/>
            </a:xfrm>
            <a:custGeom>
              <a:avLst/>
              <a:gdLst/>
              <a:ahLst/>
              <a:cxnLst/>
              <a:rect l="l" t="t" r="r" b="b"/>
              <a:pathLst>
                <a:path w="1371" h="1594" extrusionOk="0">
                  <a:moveTo>
                    <a:pt x="685" y="0"/>
                  </a:moveTo>
                  <a:cubicBezTo>
                    <a:pt x="306" y="0"/>
                    <a:pt x="1" y="305"/>
                    <a:pt x="1" y="685"/>
                  </a:cubicBezTo>
                  <a:lnTo>
                    <a:pt x="1" y="909"/>
                  </a:lnTo>
                  <a:cubicBezTo>
                    <a:pt x="1" y="1288"/>
                    <a:pt x="306" y="1593"/>
                    <a:pt x="685" y="1593"/>
                  </a:cubicBezTo>
                  <a:cubicBezTo>
                    <a:pt x="1065" y="1593"/>
                    <a:pt x="1370" y="1288"/>
                    <a:pt x="1370" y="909"/>
                  </a:cubicBezTo>
                  <a:lnTo>
                    <a:pt x="1370" y="685"/>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6" name="Google Shape;16446;p74"/>
            <p:cNvSpPr/>
            <p:nvPr/>
          </p:nvSpPr>
          <p:spPr>
            <a:xfrm>
              <a:off x="5343259" y="1691315"/>
              <a:ext cx="17994" cy="29771"/>
            </a:xfrm>
            <a:custGeom>
              <a:avLst/>
              <a:gdLst/>
              <a:ahLst/>
              <a:cxnLst/>
              <a:rect l="l" t="t" r="r" b="b"/>
              <a:pathLst>
                <a:path w="686" h="1135" extrusionOk="0">
                  <a:moveTo>
                    <a:pt x="0" y="0"/>
                  </a:moveTo>
                  <a:lnTo>
                    <a:pt x="0" y="793"/>
                  </a:lnTo>
                  <a:cubicBezTo>
                    <a:pt x="0" y="1021"/>
                    <a:pt x="172" y="1134"/>
                    <a:pt x="343" y="1134"/>
                  </a:cubicBezTo>
                  <a:cubicBezTo>
                    <a:pt x="514" y="1134"/>
                    <a:pt x="685" y="1021"/>
                    <a:pt x="685" y="793"/>
                  </a:cubicBezTo>
                  <a:lnTo>
                    <a:pt x="685" y="685"/>
                  </a:lnTo>
                  <a:cubicBezTo>
                    <a:pt x="685" y="305"/>
                    <a:pt x="380"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7" name="Google Shape;16447;p74"/>
            <p:cNvSpPr/>
            <p:nvPr/>
          </p:nvSpPr>
          <p:spPr>
            <a:xfrm>
              <a:off x="5337200" y="1697164"/>
              <a:ext cx="11961" cy="11961"/>
            </a:xfrm>
            <a:custGeom>
              <a:avLst/>
              <a:gdLst/>
              <a:ahLst/>
              <a:cxnLst/>
              <a:rect l="l" t="t" r="r" b="b"/>
              <a:pathLst>
                <a:path w="456" h="456" extrusionOk="0">
                  <a:moveTo>
                    <a:pt x="231" y="1"/>
                  </a:moveTo>
                  <a:cubicBezTo>
                    <a:pt x="103" y="1"/>
                    <a:pt x="1" y="103"/>
                    <a:pt x="1" y="231"/>
                  </a:cubicBezTo>
                  <a:cubicBezTo>
                    <a:pt x="1" y="353"/>
                    <a:pt x="103" y="455"/>
                    <a:pt x="231" y="455"/>
                  </a:cubicBezTo>
                  <a:cubicBezTo>
                    <a:pt x="353" y="455"/>
                    <a:pt x="455" y="353"/>
                    <a:pt x="455" y="231"/>
                  </a:cubicBezTo>
                  <a:cubicBezTo>
                    <a:pt x="455"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8" name="Google Shape;16448;p74"/>
            <p:cNvSpPr/>
            <p:nvPr/>
          </p:nvSpPr>
          <p:spPr>
            <a:xfrm>
              <a:off x="5468639" y="1691315"/>
              <a:ext cx="35778" cy="41811"/>
            </a:xfrm>
            <a:custGeom>
              <a:avLst/>
              <a:gdLst/>
              <a:ahLst/>
              <a:cxnLst/>
              <a:rect l="l" t="t" r="r" b="b"/>
              <a:pathLst>
                <a:path w="1364" h="1594" extrusionOk="0">
                  <a:moveTo>
                    <a:pt x="679" y="0"/>
                  </a:moveTo>
                  <a:cubicBezTo>
                    <a:pt x="306" y="0"/>
                    <a:pt x="1" y="305"/>
                    <a:pt x="1" y="685"/>
                  </a:cubicBezTo>
                  <a:lnTo>
                    <a:pt x="1" y="909"/>
                  </a:lnTo>
                  <a:cubicBezTo>
                    <a:pt x="1" y="1288"/>
                    <a:pt x="306" y="1593"/>
                    <a:pt x="679" y="1593"/>
                  </a:cubicBezTo>
                  <a:cubicBezTo>
                    <a:pt x="1058" y="1593"/>
                    <a:pt x="1364" y="1288"/>
                    <a:pt x="1364" y="909"/>
                  </a:cubicBezTo>
                  <a:lnTo>
                    <a:pt x="1364" y="685"/>
                  </a:lnTo>
                  <a:cubicBezTo>
                    <a:pt x="1364"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9" name="Google Shape;16449;p74"/>
            <p:cNvSpPr/>
            <p:nvPr/>
          </p:nvSpPr>
          <p:spPr>
            <a:xfrm>
              <a:off x="5486423" y="1691315"/>
              <a:ext cx="17994" cy="29771"/>
            </a:xfrm>
            <a:custGeom>
              <a:avLst/>
              <a:gdLst/>
              <a:ahLst/>
              <a:cxnLst/>
              <a:rect l="l" t="t" r="r" b="b"/>
              <a:pathLst>
                <a:path w="686" h="1135" extrusionOk="0">
                  <a:moveTo>
                    <a:pt x="1" y="0"/>
                  </a:moveTo>
                  <a:lnTo>
                    <a:pt x="1" y="793"/>
                  </a:lnTo>
                  <a:cubicBezTo>
                    <a:pt x="1" y="1021"/>
                    <a:pt x="172" y="1134"/>
                    <a:pt x="343" y="1134"/>
                  </a:cubicBezTo>
                  <a:cubicBezTo>
                    <a:pt x="514" y="1134"/>
                    <a:pt x="686" y="1021"/>
                    <a:pt x="686" y="793"/>
                  </a:cubicBezTo>
                  <a:lnTo>
                    <a:pt x="686" y="685"/>
                  </a:lnTo>
                  <a:cubicBezTo>
                    <a:pt x="686" y="305"/>
                    <a:pt x="380"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0" name="Google Shape;16450;p74"/>
            <p:cNvSpPr/>
            <p:nvPr/>
          </p:nvSpPr>
          <p:spPr>
            <a:xfrm>
              <a:off x="5480573" y="1697164"/>
              <a:ext cx="11935" cy="11961"/>
            </a:xfrm>
            <a:custGeom>
              <a:avLst/>
              <a:gdLst/>
              <a:ahLst/>
              <a:cxnLst/>
              <a:rect l="l" t="t" r="r" b="b"/>
              <a:pathLst>
                <a:path w="455" h="456" extrusionOk="0">
                  <a:moveTo>
                    <a:pt x="224" y="1"/>
                  </a:moveTo>
                  <a:cubicBezTo>
                    <a:pt x="102" y="1"/>
                    <a:pt x="0" y="103"/>
                    <a:pt x="0" y="231"/>
                  </a:cubicBezTo>
                  <a:cubicBezTo>
                    <a:pt x="0" y="353"/>
                    <a:pt x="102" y="455"/>
                    <a:pt x="224" y="455"/>
                  </a:cubicBezTo>
                  <a:cubicBezTo>
                    <a:pt x="353" y="455"/>
                    <a:pt x="454" y="353"/>
                    <a:pt x="454" y="231"/>
                  </a:cubicBezTo>
                  <a:cubicBezTo>
                    <a:pt x="454" y="103"/>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1" name="Google Shape;16451;p74"/>
            <p:cNvSpPr/>
            <p:nvPr/>
          </p:nvSpPr>
          <p:spPr>
            <a:xfrm>
              <a:off x="5355168" y="1780759"/>
              <a:ext cx="119373" cy="47870"/>
            </a:xfrm>
            <a:custGeom>
              <a:avLst/>
              <a:gdLst/>
              <a:ahLst/>
              <a:cxnLst/>
              <a:rect l="l" t="t" r="r" b="b"/>
              <a:pathLst>
                <a:path w="4551" h="1825" extrusionOk="0">
                  <a:moveTo>
                    <a:pt x="1391" y="1"/>
                  </a:moveTo>
                  <a:cubicBezTo>
                    <a:pt x="624" y="1"/>
                    <a:pt x="1" y="408"/>
                    <a:pt x="1" y="909"/>
                  </a:cubicBezTo>
                  <a:cubicBezTo>
                    <a:pt x="1" y="1418"/>
                    <a:pt x="624" y="1825"/>
                    <a:pt x="1391" y="1825"/>
                  </a:cubicBezTo>
                  <a:cubicBezTo>
                    <a:pt x="1669" y="1686"/>
                    <a:pt x="1972" y="1616"/>
                    <a:pt x="2276" y="1616"/>
                  </a:cubicBezTo>
                  <a:cubicBezTo>
                    <a:pt x="2579" y="1616"/>
                    <a:pt x="2882" y="1686"/>
                    <a:pt x="3160" y="1825"/>
                  </a:cubicBezTo>
                  <a:cubicBezTo>
                    <a:pt x="3927" y="1825"/>
                    <a:pt x="4550" y="1418"/>
                    <a:pt x="4550" y="909"/>
                  </a:cubicBezTo>
                  <a:cubicBezTo>
                    <a:pt x="4550" y="408"/>
                    <a:pt x="3927" y="1"/>
                    <a:pt x="3160" y="1"/>
                  </a:cubicBezTo>
                  <a:cubicBezTo>
                    <a:pt x="2882" y="140"/>
                    <a:pt x="2579" y="209"/>
                    <a:pt x="2276" y="209"/>
                  </a:cubicBezTo>
                  <a:cubicBezTo>
                    <a:pt x="1972" y="209"/>
                    <a:pt x="1669" y="140"/>
                    <a:pt x="139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2" name="Google Shape;16452;p74"/>
            <p:cNvSpPr/>
            <p:nvPr/>
          </p:nvSpPr>
          <p:spPr>
            <a:xfrm>
              <a:off x="5385044" y="1762976"/>
              <a:ext cx="59804" cy="41653"/>
            </a:xfrm>
            <a:custGeom>
              <a:avLst/>
              <a:gdLst/>
              <a:ahLst/>
              <a:cxnLst/>
              <a:rect l="l" t="t" r="r" b="b"/>
              <a:pathLst>
                <a:path w="2280" h="1588" extrusionOk="0">
                  <a:moveTo>
                    <a:pt x="1140" y="1"/>
                  </a:moveTo>
                  <a:cubicBezTo>
                    <a:pt x="509" y="1"/>
                    <a:pt x="1" y="306"/>
                    <a:pt x="1" y="679"/>
                  </a:cubicBezTo>
                  <a:cubicBezTo>
                    <a:pt x="1" y="1058"/>
                    <a:pt x="509" y="1587"/>
                    <a:pt x="1140" y="1587"/>
                  </a:cubicBezTo>
                  <a:cubicBezTo>
                    <a:pt x="1771" y="1587"/>
                    <a:pt x="2279" y="1058"/>
                    <a:pt x="2279" y="679"/>
                  </a:cubicBezTo>
                  <a:cubicBezTo>
                    <a:pt x="2279" y="306"/>
                    <a:pt x="1771" y="1"/>
                    <a:pt x="114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3" name="Google Shape;16453;p74"/>
            <p:cNvSpPr/>
            <p:nvPr/>
          </p:nvSpPr>
          <p:spPr>
            <a:xfrm>
              <a:off x="5354276" y="1798543"/>
              <a:ext cx="121340" cy="32761"/>
            </a:xfrm>
            <a:custGeom>
              <a:avLst/>
              <a:gdLst/>
              <a:ahLst/>
              <a:cxnLst/>
              <a:rect l="l" t="t" r="r" b="b"/>
              <a:pathLst>
                <a:path w="4626" h="1249" extrusionOk="0">
                  <a:moveTo>
                    <a:pt x="2313" y="1"/>
                  </a:moveTo>
                  <a:cubicBezTo>
                    <a:pt x="2184" y="1"/>
                    <a:pt x="2082" y="1"/>
                    <a:pt x="2082" y="123"/>
                  </a:cubicBezTo>
                  <a:lnTo>
                    <a:pt x="2082" y="733"/>
                  </a:lnTo>
                  <a:cubicBezTo>
                    <a:pt x="2008" y="740"/>
                    <a:pt x="1933" y="747"/>
                    <a:pt x="1859" y="760"/>
                  </a:cubicBezTo>
                  <a:cubicBezTo>
                    <a:pt x="1672" y="784"/>
                    <a:pt x="1512" y="794"/>
                    <a:pt x="1374" y="794"/>
                  </a:cubicBezTo>
                  <a:cubicBezTo>
                    <a:pt x="884" y="794"/>
                    <a:pt x="675" y="667"/>
                    <a:pt x="591" y="577"/>
                  </a:cubicBezTo>
                  <a:cubicBezTo>
                    <a:pt x="509" y="496"/>
                    <a:pt x="475" y="387"/>
                    <a:pt x="489" y="272"/>
                  </a:cubicBezTo>
                  <a:cubicBezTo>
                    <a:pt x="520" y="105"/>
                    <a:pt x="388" y="4"/>
                    <a:pt x="259" y="4"/>
                  </a:cubicBezTo>
                  <a:cubicBezTo>
                    <a:pt x="162" y="4"/>
                    <a:pt x="67" y="60"/>
                    <a:pt x="41" y="184"/>
                  </a:cubicBezTo>
                  <a:cubicBezTo>
                    <a:pt x="1" y="441"/>
                    <a:pt x="82" y="699"/>
                    <a:pt x="252" y="882"/>
                  </a:cubicBezTo>
                  <a:cubicBezTo>
                    <a:pt x="482" y="1126"/>
                    <a:pt x="855" y="1248"/>
                    <a:pt x="1370" y="1248"/>
                  </a:cubicBezTo>
                  <a:cubicBezTo>
                    <a:pt x="1554" y="1248"/>
                    <a:pt x="1737" y="1235"/>
                    <a:pt x="1920" y="1208"/>
                  </a:cubicBezTo>
                  <a:cubicBezTo>
                    <a:pt x="2049" y="1191"/>
                    <a:pt x="2179" y="1182"/>
                    <a:pt x="2310" y="1182"/>
                  </a:cubicBezTo>
                  <a:cubicBezTo>
                    <a:pt x="2442" y="1182"/>
                    <a:pt x="2574" y="1191"/>
                    <a:pt x="2706" y="1208"/>
                  </a:cubicBezTo>
                  <a:cubicBezTo>
                    <a:pt x="2904" y="1234"/>
                    <a:pt x="3087" y="1247"/>
                    <a:pt x="3254" y="1247"/>
                  </a:cubicBezTo>
                  <a:cubicBezTo>
                    <a:pt x="3771" y="1247"/>
                    <a:pt x="4144" y="1123"/>
                    <a:pt x="4374" y="882"/>
                  </a:cubicBezTo>
                  <a:cubicBezTo>
                    <a:pt x="4544" y="692"/>
                    <a:pt x="4625" y="441"/>
                    <a:pt x="4584" y="191"/>
                  </a:cubicBezTo>
                  <a:cubicBezTo>
                    <a:pt x="4560" y="81"/>
                    <a:pt x="4465" y="4"/>
                    <a:pt x="4358" y="4"/>
                  </a:cubicBezTo>
                  <a:cubicBezTo>
                    <a:pt x="4345" y="4"/>
                    <a:pt x="4333" y="5"/>
                    <a:pt x="4320" y="8"/>
                  </a:cubicBezTo>
                  <a:cubicBezTo>
                    <a:pt x="4198" y="35"/>
                    <a:pt x="4117" y="150"/>
                    <a:pt x="4137" y="272"/>
                  </a:cubicBezTo>
                  <a:cubicBezTo>
                    <a:pt x="4151" y="387"/>
                    <a:pt x="4110" y="496"/>
                    <a:pt x="4035" y="577"/>
                  </a:cubicBezTo>
                  <a:cubicBezTo>
                    <a:pt x="3945" y="667"/>
                    <a:pt x="3736" y="794"/>
                    <a:pt x="3249" y="794"/>
                  </a:cubicBezTo>
                  <a:cubicBezTo>
                    <a:pt x="3111" y="794"/>
                    <a:pt x="2952" y="784"/>
                    <a:pt x="2767" y="760"/>
                  </a:cubicBezTo>
                  <a:cubicBezTo>
                    <a:pt x="2693" y="747"/>
                    <a:pt x="2611" y="740"/>
                    <a:pt x="2537" y="740"/>
                  </a:cubicBezTo>
                  <a:lnTo>
                    <a:pt x="2537" y="123"/>
                  </a:lnTo>
                  <a:cubicBezTo>
                    <a:pt x="2537" y="1"/>
                    <a:pt x="2435" y="1"/>
                    <a:pt x="2313"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4" name="Google Shape;16454;p74"/>
            <p:cNvSpPr/>
            <p:nvPr/>
          </p:nvSpPr>
          <p:spPr>
            <a:xfrm>
              <a:off x="5385044" y="1765992"/>
              <a:ext cx="49470" cy="38820"/>
            </a:xfrm>
            <a:custGeom>
              <a:avLst/>
              <a:gdLst/>
              <a:ahLst/>
              <a:cxnLst/>
              <a:rect l="l" t="t" r="r" b="b"/>
              <a:pathLst>
                <a:path w="1886" h="1480" extrusionOk="0">
                  <a:moveTo>
                    <a:pt x="503" y="1"/>
                  </a:moveTo>
                  <a:lnTo>
                    <a:pt x="503" y="1"/>
                  </a:lnTo>
                  <a:cubicBezTo>
                    <a:pt x="197" y="123"/>
                    <a:pt x="1" y="333"/>
                    <a:pt x="1" y="564"/>
                  </a:cubicBezTo>
                  <a:cubicBezTo>
                    <a:pt x="1" y="943"/>
                    <a:pt x="509" y="1479"/>
                    <a:pt x="1140" y="1479"/>
                  </a:cubicBezTo>
                  <a:cubicBezTo>
                    <a:pt x="1411" y="1472"/>
                    <a:pt x="1676" y="1377"/>
                    <a:pt x="1886" y="1201"/>
                  </a:cubicBezTo>
                  <a:lnTo>
                    <a:pt x="1886" y="1201"/>
                  </a:lnTo>
                  <a:cubicBezTo>
                    <a:pt x="1791" y="1228"/>
                    <a:pt x="1696" y="1249"/>
                    <a:pt x="1594" y="1249"/>
                  </a:cubicBezTo>
                  <a:cubicBezTo>
                    <a:pt x="964" y="1249"/>
                    <a:pt x="455" y="638"/>
                    <a:pt x="455" y="211"/>
                  </a:cubicBezTo>
                  <a:cubicBezTo>
                    <a:pt x="455" y="136"/>
                    <a:pt x="475" y="62"/>
                    <a:pt x="50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55" name="Google Shape;16455;p74"/>
          <p:cNvGrpSpPr/>
          <p:nvPr/>
        </p:nvGrpSpPr>
        <p:grpSpPr>
          <a:xfrm>
            <a:off x="6041869" y="3365392"/>
            <a:ext cx="373882" cy="370053"/>
            <a:chOff x="6041869" y="3365392"/>
            <a:chExt cx="373882" cy="370053"/>
          </a:xfrm>
        </p:grpSpPr>
        <p:sp>
          <p:nvSpPr>
            <p:cNvPr id="16456" name="Google Shape;16456;p74"/>
            <p:cNvSpPr/>
            <p:nvPr/>
          </p:nvSpPr>
          <p:spPr>
            <a:xfrm>
              <a:off x="6082080" y="3626355"/>
              <a:ext cx="70795" cy="68854"/>
            </a:xfrm>
            <a:custGeom>
              <a:avLst/>
              <a:gdLst/>
              <a:ahLst/>
              <a:cxnLst/>
              <a:rect l="l" t="t" r="r" b="b"/>
              <a:pathLst>
                <a:path w="2699" h="2625" extrusionOk="0">
                  <a:moveTo>
                    <a:pt x="299" y="1"/>
                  </a:moveTo>
                  <a:cubicBezTo>
                    <a:pt x="0" y="1"/>
                    <a:pt x="0" y="441"/>
                    <a:pt x="299" y="441"/>
                  </a:cubicBezTo>
                  <a:lnTo>
                    <a:pt x="2258" y="441"/>
                  </a:lnTo>
                  <a:lnTo>
                    <a:pt x="2258" y="2401"/>
                  </a:lnTo>
                  <a:cubicBezTo>
                    <a:pt x="2258" y="2523"/>
                    <a:pt x="2353" y="2625"/>
                    <a:pt x="2475" y="2625"/>
                  </a:cubicBezTo>
                  <a:cubicBezTo>
                    <a:pt x="2597" y="2625"/>
                    <a:pt x="2699" y="2523"/>
                    <a:pt x="2699" y="2401"/>
                  </a:cubicBezTo>
                  <a:lnTo>
                    <a:pt x="2699" y="224"/>
                  </a:lnTo>
                  <a:cubicBezTo>
                    <a:pt x="2699" y="102"/>
                    <a:pt x="2597" y="1"/>
                    <a:pt x="2475"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7" name="Google Shape;16457;p74"/>
            <p:cNvSpPr/>
            <p:nvPr/>
          </p:nvSpPr>
          <p:spPr>
            <a:xfrm>
              <a:off x="6304746" y="3405603"/>
              <a:ext cx="70821" cy="68723"/>
            </a:xfrm>
            <a:custGeom>
              <a:avLst/>
              <a:gdLst/>
              <a:ahLst/>
              <a:cxnLst/>
              <a:rect l="l" t="t" r="r" b="b"/>
              <a:pathLst>
                <a:path w="2700" h="2620" extrusionOk="0">
                  <a:moveTo>
                    <a:pt x="221" y="0"/>
                  </a:moveTo>
                  <a:cubicBezTo>
                    <a:pt x="111" y="0"/>
                    <a:pt x="1" y="73"/>
                    <a:pt x="1" y="219"/>
                  </a:cubicBezTo>
                  <a:lnTo>
                    <a:pt x="1" y="2402"/>
                  </a:lnTo>
                  <a:cubicBezTo>
                    <a:pt x="1" y="2524"/>
                    <a:pt x="102" y="2619"/>
                    <a:pt x="224" y="2619"/>
                  </a:cubicBezTo>
                  <a:lnTo>
                    <a:pt x="2408" y="2619"/>
                  </a:lnTo>
                  <a:cubicBezTo>
                    <a:pt x="2699" y="2619"/>
                    <a:pt x="2699" y="2179"/>
                    <a:pt x="2408" y="2179"/>
                  </a:cubicBezTo>
                  <a:lnTo>
                    <a:pt x="441" y="2179"/>
                  </a:lnTo>
                  <a:lnTo>
                    <a:pt x="441" y="219"/>
                  </a:lnTo>
                  <a:cubicBezTo>
                    <a:pt x="441" y="73"/>
                    <a:pt x="331" y="0"/>
                    <a:pt x="221"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8" name="Google Shape;16458;p74"/>
            <p:cNvSpPr/>
            <p:nvPr/>
          </p:nvSpPr>
          <p:spPr>
            <a:xfrm>
              <a:off x="6180128" y="3388344"/>
              <a:ext cx="97418" cy="52171"/>
            </a:xfrm>
            <a:custGeom>
              <a:avLst/>
              <a:gdLst/>
              <a:ahLst/>
              <a:cxnLst/>
              <a:rect l="l" t="t" r="r" b="b"/>
              <a:pathLst>
                <a:path w="3714" h="1989" extrusionOk="0">
                  <a:moveTo>
                    <a:pt x="314" y="0"/>
                  </a:moveTo>
                  <a:cubicBezTo>
                    <a:pt x="145" y="0"/>
                    <a:pt x="0" y="221"/>
                    <a:pt x="161" y="382"/>
                  </a:cubicBezTo>
                  <a:lnTo>
                    <a:pt x="1700" y="1928"/>
                  </a:lnTo>
                  <a:cubicBezTo>
                    <a:pt x="1741" y="1969"/>
                    <a:pt x="1795" y="1989"/>
                    <a:pt x="1856" y="1989"/>
                  </a:cubicBezTo>
                  <a:cubicBezTo>
                    <a:pt x="1917" y="1989"/>
                    <a:pt x="1971" y="1969"/>
                    <a:pt x="2012" y="1928"/>
                  </a:cubicBezTo>
                  <a:lnTo>
                    <a:pt x="3558" y="382"/>
                  </a:lnTo>
                  <a:cubicBezTo>
                    <a:pt x="3714" y="221"/>
                    <a:pt x="3567" y="0"/>
                    <a:pt x="3399" y="0"/>
                  </a:cubicBezTo>
                  <a:cubicBezTo>
                    <a:pt x="3347" y="0"/>
                    <a:pt x="3294" y="21"/>
                    <a:pt x="3246" y="70"/>
                  </a:cubicBezTo>
                  <a:lnTo>
                    <a:pt x="1856" y="1460"/>
                  </a:lnTo>
                  <a:lnTo>
                    <a:pt x="466" y="70"/>
                  </a:lnTo>
                  <a:cubicBezTo>
                    <a:pt x="419" y="21"/>
                    <a:pt x="365" y="0"/>
                    <a:pt x="314"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9" name="Google Shape;16459;p74"/>
            <p:cNvSpPr/>
            <p:nvPr/>
          </p:nvSpPr>
          <p:spPr>
            <a:xfrm>
              <a:off x="6180075" y="3660375"/>
              <a:ext cx="96946" cy="52093"/>
            </a:xfrm>
            <a:custGeom>
              <a:avLst/>
              <a:gdLst/>
              <a:ahLst/>
              <a:cxnLst/>
              <a:rect l="l" t="t" r="r" b="b"/>
              <a:pathLst>
                <a:path w="3696" h="1986" extrusionOk="0">
                  <a:moveTo>
                    <a:pt x="1858" y="0"/>
                  </a:moveTo>
                  <a:cubicBezTo>
                    <a:pt x="1802" y="0"/>
                    <a:pt x="1746" y="23"/>
                    <a:pt x="1702" y="67"/>
                  </a:cubicBezTo>
                  <a:lnTo>
                    <a:pt x="163" y="1606"/>
                  </a:lnTo>
                  <a:cubicBezTo>
                    <a:pt x="1" y="1763"/>
                    <a:pt x="149" y="1984"/>
                    <a:pt x="322" y="1984"/>
                  </a:cubicBezTo>
                  <a:cubicBezTo>
                    <a:pt x="373" y="1984"/>
                    <a:pt x="427" y="1964"/>
                    <a:pt x="475" y="1918"/>
                  </a:cubicBezTo>
                  <a:lnTo>
                    <a:pt x="1858" y="528"/>
                  </a:lnTo>
                  <a:lnTo>
                    <a:pt x="3248" y="1918"/>
                  </a:lnTo>
                  <a:cubicBezTo>
                    <a:pt x="3289" y="1958"/>
                    <a:pt x="3343" y="1979"/>
                    <a:pt x="3404" y="1979"/>
                  </a:cubicBezTo>
                  <a:lnTo>
                    <a:pt x="3404" y="1985"/>
                  </a:lnTo>
                  <a:cubicBezTo>
                    <a:pt x="3601" y="1985"/>
                    <a:pt x="3696" y="1748"/>
                    <a:pt x="3560" y="1606"/>
                  </a:cubicBezTo>
                  <a:lnTo>
                    <a:pt x="2014" y="67"/>
                  </a:lnTo>
                  <a:cubicBezTo>
                    <a:pt x="1970" y="23"/>
                    <a:pt x="1914" y="0"/>
                    <a:pt x="185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0" name="Google Shape;16460;p74"/>
            <p:cNvSpPr/>
            <p:nvPr/>
          </p:nvSpPr>
          <p:spPr>
            <a:xfrm>
              <a:off x="6338190" y="3503939"/>
              <a:ext cx="55109" cy="92749"/>
            </a:xfrm>
            <a:custGeom>
              <a:avLst/>
              <a:gdLst/>
              <a:ahLst/>
              <a:cxnLst/>
              <a:rect l="l" t="t" r="r" b="b"/>
              <a:pathLst>
                <a:path w="2101" h="3536" extrusionOk="0">
                  <a:moveTo>
                    <a:pt x="1784" y="1"/>
                  </a:moveTo>
                  <a:cubicBezTo>
                    <a:pt x="1732" y="1"/>
                    <a:pt x="1677" y="21"/>
                    <a:pt x="1628" y="70"/>
                  </a:cubicBezTo>
                  <a:lnTo>
                    <a:pt x="82" y="1616"/>
                  </a:lnTo>
                  <a:cubicBezTo>
                    <a:pt x="0" y="1698"/>
                    <a:pt x="0" y="1840"/>
                    <a:pt x="82" y="1928"/>
                  </a:cubicBezTo>
                  <a:lnTo>
                    <a:pt x="1628" y="3468"/>
                  </a:lnTo>
                  <a:cubicBezTo>
                    <a:pt x="1668" y="3508"/>
                    <a:pt x="1723" y="3535"/>
                    <a:pt x="1784" y="3535"/>
                  </a:cubicBezTo>
                  <a:cubicBezTo>
                    <a:pt x="1980" y="3535"/>
                    <a:pt x="2082" y="3298"/>
                    <a:pt x="1940" y="3156"/>
                  </a:cubicBezTo>
                  <a:lnTo>
                    <a:pt x="550" y="1772"/>
                  </a:lnTo>
                  <a:lnTo>
                    <a:pt x="1940" y="382"/>
                  </a:lnTo>
                  <a:cubicBezTo>
                    <a:pt x="2101" y="221"/>
                    <a:pt x="1955" y="1"/>
                    <a:pt x="178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1" name="Google Shape;16461;p74"/>
            <p:cNvSpPr/>
            <p:nvPr/>
          </p:nvSpPr>
          <p:spPr>
            <a:xfrm>
              <a:off x="6064506" y="3503939"/>
              <a:ext cx="55109" cy="92749"/>
            </a:xfrm>
            <a:custGeom>
              <a:avLst/>
              <a:gdLst/>
              <a:ahLst/>
              <a:cxnLst/>
              <a:rect l="l" t="t" r="r" b="b"/>
              <a:pathLst>
                <a:path w="2101" h="3536" extrusionOk="0">
                  <a:moveTo>
                    <a:pt x="314" y="1"/>
                  </a:moveTo>
                  <a:cubicBezTo>
                    <a:pt x="146" y="1"/>
                    <a:pt x="1" y="221"/>
                    <a:pt x="162" y="382"/>
                  </a:cubicBezTo>
                  <a:lnTo>
                    <a:pt x="1545" y="1772"/>
                  </a:lnTo>
                  <a:lnTo>
                    <a:pt x="155" y="3156"/>
                  </a:lnTo>
                  <a:cubicBezTo>
                    <a:pt x="19" y="3298"/>
                    <a:pt x="114" y="3535"/>
                    <a:pt x="311" y="3535"/>
                  </a:cubicBezTo>
                  <a:cubicBezTo>
                    <a:pt x="372" y="3535"/>
                    <a:pt x="426" y="3508"/>
                    <a:pt x="467" y="3468"/>
                  </a:cubicBezTo>
                  <a:lnTo>
                    <a:pt x="2013" y="1928"/>
                  </a:lnTo>
                  <a:cubicBezTo>
                    <a:pt x="2101" y="1840"/>
                    <a:pt x="2101" y="1698"/>
                    <a:pt x="2013" y="1616"/>
                  </a:cubicBezTo>
                  <a:lnTo>
                    <a:pt x="467" y="70"/>
                  </a:lnTo>
                  <a:cubicBezTo>
                    <a:pt x="419" y="21"/>
                    <a:pt x="366" y="1"/>
                    <a:pt x="314"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2" name="Google Shape;16462;p74"/>
            <p:cNvSpPr/>
            <p:nvPr/>
          </p:nvSpPr>
          <p:spPr>
            <a:xfrm>
              <a:off x="6304746" y="3626355"/>
              <a:ext cx="70821" cy="68854"/>
            </a:xfrm>
            <a:custGeom>
              <a:avLst/>
              <a:gdLst/>
              <a:ahLst/>
              <a:cxnLst/>
              <a:rect l="l" t="t" r="r" b="b"/>
              <a:pathLst>
                <a:path w="2700" h="2625" extrusionOk="0">
                  <a:moveTo>
                    <a:pt x="224" y="1"/>
                  </a:moveTo>
                  <a:cubicBezTo>
                    <a:pt x="102" y="1"/>
                    <a:pt x="7" y="102"/>
                    <a:pt x="7" y="224"/>
                  </a:cubicBezTo>
                  <a:lnTo>
                    <a:pt x="7" y="2401"/>
                  </a:lnTo>
                  <a:cubicBezTo>
                    <a:pt x="1" y="2523"/>
                    <a:pt x="102" y="2625"/>
                    <a:pt x="224" y="2625"/>
                  </a:cubicBezTo>
                  <a:cubicBezTo>
                    <a:pt x="346" y="2625"/>
                    <a:pt x="448" y="2523"/>
                    <a:pt x="448" y="2401"/>
                  </a:cubicBezTo>
                  <a:lnTo>
                    <a:pt x="448" y="441"/>
                  </a:lnTo>
                  <a:lnTo>
                    <a:pt x="2408" y="441"/>
                  </a:lnTo>
                  <a:cubicBezTo>
                    <a:pt x="2699" y="441"/>
                    <a:pt x="2699" y="1"/>
                    <a:pt x="2408" y="1"/>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3" name="Google Shape;16463;p74"/>
            <p:cNvSpPr/>
            <p:nvPr/>
          </p:nvSpPr>
          <p:spPr>
            <a:xfrm>
              <a:off x="6082080" y="3405603"/>
              <a:ext cx="70795" cy="68723"/>
            </a:xfrm>
            <a:custGeom>
              <a:avLst/>
              <a:gdLst/>
              <a:ahLst/>
              <a:cxnLst/>
              <a:rect l="l" t="t" r="r" b="b"/>
              <a:pathLst>
                <a:path w="2699" h="2620" extrusionOk="0">
                  <a:moveTo>
                    <a:pt x="2478" y="0"/>
                  </a:moveTo>
                  <a:cubicBezTo>
                    <a:pt x="2368" y="0"/>
                    <a:pt x="2258" y="73"/>
                    <a:pt x="2258" y="219"/>
                  </a:cubicBezTo>
                  <a:lnTo>
                    <a:pt x="2258" y="2179"/>
                  </a:lnTo>
                  <a:lnTo>
                    <a:pt x="299" y="2179"/>
                  </a:lnTo>
                  <a:cubicBezTo>
                    <a:pt x="0" y="2179"/>
                    <a:pt x="0" y="2619"/>
                    <a:pt x="299" y="2619"/>
                  </a:cubicBezTo>
                  <a:lnTo>
                    <a:pt x="2475" y="2619"/>
                  </a:lnTo>
                  <a:cubicBezTo>
                    <a:pt x="2597" y="2619"/>
                    <a:pt x="2699" y="2524"/>
                    <a:pt x="2699" y="2402"/>
                  </a:cubicBezTo>
                  <a:lnTo>
                    <a:pt x="2699" y="219"/>
                  </a:lnTo>
                  <a:cubicBezTo>
                    <a:pt x="2699" y="73"/>
                    <a:pt x="2589" y="0"/>
                    <a:pt x="2478" y="0"/>
                  </a:cubicBezTo>
                  <a:close/>
                </a:path>
              </a:pathLst>
            </a:custGeom>
            <a:solidFill>
              <a:srgbClr val="E6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4" name="Google Shape;16464;p74"/>
            <p:cNvSpPr/>
            <p:nvPr/>
          </p:nvSpPr>
          <p:spPr>
            <a:xfrm>
              <a:off x="6041869" y="3365392"/>
              <a:ext cx="373882" cy="370053"/>
            </a:xfrm>
            <a:custGeom>
              <a:avLst/>
              <a:gdLst/>
              <a:ahLst/>
              <a:cxnLst/>
              <a:rect l="l" t="t" r="r" b="b"/>
              <a:pathLst>
                <a:path w="14254" h="14108" extrusionOk="0">
                  <a:moveTo>
                    <a:pt x="7131" y="1"/>
                  </a:moveTo>
                  <a:cubicBezTo>
                    <a:pt x="7020" y="1"/>
                    <a:pt x="6910" y="74"/>
                    <a:pt x="6910" y="220"/>
                  </a:cubicBezTo>
                  <a:lnTo>
                    <a:pt x="6910" y="6519"/>
                  </a:lnTo>
                  <a:lnTo>
                    <a:pt x="2455" y="2064"/>
                  </a:lnTo>
                  <a:cubicBezTo>
                    <a:pt x="2406" y="2015"/>
                    <a:pt x="2351" y="1994"/>
                    <a:pt x="2299" y="1994"/>
                  </a:cubicBezTo>
                  <a:cubicBezTo>
                    <a:pt x="2128" y="1994"/>
                    <a:pt x="1982" y="2215"/>
                    <a:pt x="2143" y="2376"/>
                  </a:cubicBezTo>
                  <a:lnTo>
                    <a:pt x="6598" y="6831"/>
                  </a:lnTo>
                  <a:lnTo>
                    <a:pt x="292" y="6831"/>
                  </a:lnTo>
                  <a:cubicBezTo>
                    <a:pt x="1" y="6831"/>
                    <a:pt x="1" y="7271"/>
                    <a:pt x="292" y="7271"/>
                  </a:cubicBezTo>
                  <a:lnTo>
                    <a:pt x="6598" y="7271"/>
                  </a:lnTo>
                  <a:lnTo>
                    <a:pt x="2143" y="11726"/>
                  </a:lnTo>
                  <a:cubicBezTo>
                    <a:pt x="1982" y="11887"/>
                    <a:pt x="2128" y="12108"/>
                    <a:pt x="2299" y="12108"/>
                  </a:cubicBezTo>
                  <a:cubicBezTo>
                    <a:pt x="2351" y="12108"/>
                    <a:pt x="2406" y="12087"/>
                    <a:pt x="2455" y="12038"/>
                  </a:cubicBezTo>
                  <a:lnTo>
                    <a:pt x="6910" y="7583"/>
                  </a:lnTo>
                  <a:lnTo>
                    <a:pt x="6910" y="13889"/>
                  </a:lnTo>
                  <a:cubicBezTo>
                    <a:pt x="6910" y="14035"/>
                    <a:pt x="7020" y="14108"/>
                    <a:pt x="7131" y="14108"/>
                  </a:cubicBezTo>
                  <a:cubicBezTo>
                    <a:pt x="7241" y="14108"/>
                    <a:pt x="7351" y="14035"/>
                    <a:pt x="7351" y="13889"/>
                  </a:cubicBezTo>
                  <a:lnTo>
                    <a:pt x="7351" y="7583"/>
                  </a:lnTo>
                  <a:lnTo>
                    <a:pt x="11806" y="12038"/>
                  </a:lnTo>
                  <a:cubicBezTo>
                    <a:pt x="11853" y="12087"/>
                    <a:pt x="11907" y="12108"/>
                    <a:pt x="11958" y="12108"/>
                  </a:cubicBezTo>
                  <a:cubicBezTo>
                    <a:pt x="12127" y="12108"/>
                    <a:pt x="12274" y="11887"/>
                    <a:pt x="12118" y="11726"/>
                  </a:cubicBezTo>
                  <a:lnTo>
                    <a:pt x="7663" y="7271"/>
                  </a:lnTo>
                  <a:lnTo>
                    <a:pt x="13962" y="7271"/>
                  </a:lnTo>
                  <a:cubicBezTo>
                    <a:pt x="14254" y="7271"/>
                    <a:pt x="14254" y="6831"/>
                    <a:pt x="13962" y="6831"/>
                  </a:cubicBezTo>
                  <a:lnTo>
                    <a:pt x="7663" y="6831"/>
                  </a:lnTo>
                  <a:lnTo>
                    <a:pt x="12118" y="2376"/>
                  </a:lnTo>
                  <a:cubicBezTo>
                    <a:pt x="12274" y="2215"/>
                    <a:pt x="12127" y="1994"/>
                    <a:pt x="11958" y="1994"/>
                  </a:cubicBezTo>
                  <a:cubicBezTo>
                    <a:pt x="11907" y="1994"/>
                    <a:pt x="11853" y="2015"/>
                    <a:pt x="11806" y="2064"/>
                  </a:cubicBezTo>
                  <a:lnTo>
                    <a:pt x="7351" y="6519"/>
                  </a:lnTo>
                  <a:lnTo>
                    <a:pt x="7351" y="220"/>
                  </a:lnTo>
                  <a:cubicBezTo>
                    <a:pt x="7351" y="74"/>
                    <a:pt x="7241" y="1"/>
                    <a:pt x="7131" y="1"/>
                  </a:cubicBezTo>
                  <a:close/>
                </a:path>
              </a:pathLst>
            </a:custGeom>
            <a:solidFill>
              <a:srgbClr val="B5BF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5" name="Google Shape;16465;p74"/>
            <p:cNvSpPr/>
            <p:nvPr/>
          </p:nvSpPr>
          <p:spPr>
            <a:xfrm>
              <a:off x="6141832" y="3463755"/>
              <a:ext cx="173957" cy="173302"/>
            </a:xfrm>
            <a:custGeom>
              <a:avLst/>
              <a:gdLst/>
              <a:ahLst/>
              <a:cxnLst/>
              <a:rect l="l" t="t" r="r" b="b"/>
              <a:pathLst>
                <a:path w="6632" h="6607" extrusionOk="0">
                  <a:moveTo>
                    <a:pt x="3316" y="457"/>
                  </a:moveTo>
                  <a:lnTo>
                    <a:pt x="5330" y="1291"/>
                  </a:lnTo>
                  <a:lnTo>
                    <a:pt x="6164" y="3304"/>
                  </a:lnTo>
                  <a:lnTo>
                    <a:pt x="5330" y="5318"/>
                  </a:lnTo>
                  <a:lnTo>
                    <a:pt x="3316" y="6152"/>
                  </a:lnTo>
                  <a:lnTo>
                    <a:pt x="1302" y="5318"/>
                  </a:lnTo>
                  <a:lnTo>
                    <a:pt x="468" y="3304"/>
                  </a:lnTo>
                  <a:lnTo>
                    <a:pt x="1302" y="1291"/>
                  </a:lnTo>
                  <a:lnTo>
                    <a:pt x="3316" y="457"/>
                  </a:lnTo>
                  <a:close/>
                  <a:moveTo>
                    <a:pt x="3320" y="1"/>
                  </a:moveTo>
                  <a:cubicBezTo>
                    <a:pt x="3291" y="1"/>
                    <a:pt x="3262" y="6"/>
                    <a:pt x="3235" y="16"/>
                  </a:cubicBezTo>
                  <a:lnTo>
                    <a:pt x="1051" y="911"/>
                  </a:lnTo>
                  <a:cubicBezTo>
                    <a:pt x="997" y="938"/>
                    <a:pt x="957" y="979"/>
                    <a:pt x="929" y="1033"/>
                  </a:cubicBezTo>
                  <a:lnTo>
                    <a:pt x="28" y="3216"/>
                  </a:lnTo>
                  <a:cubicBezTo>
                    <a:pt x="0" y="3270"/>
                    <a:pt x="0" y="3332"/>
                    <a:pt x="28" y="3386"/>
                  </a:cubicBezTo>
                  <a:lnTo>
                    <a:pt x="929" y="5569"/>
                  </a:lnTo>
                  <a:cubicBezTo>
                    <a:pt x="950" y="5623"/>
                    <a:pt x="997" y="5664"/>
                    <a:pt x="1051" y="5691"/>
                  </a:cubicBezTo>
                  <a:lnTo>
                    <a:pt x="3235" y="6593"/>
                  </a:lnTo>
                  <a:cubicBezTo>
                    <a:pt x="3262" y="6607"/>
                    <a:pt x="3289" y="6607"/>
                    <a:pt x="3316" y="6607"/>
                  </a:cubicBezTo>
                  <a:cubicBezTo>
                    <a:pt x="3343" y="6607"/>
                    <a:pt x="3370" y="6600"/>
                    <a:pt x="3398" y="6593"/>
                  </a:cubicBezTo>
                  <a:lnTo>
                    <a:pt x="5588" y="5691"/>
                  </a:lnTo>
                  <a:cubicBezTo>
                    <a:pt x="5642" y="5671"/>
                    <a:pt x="5683" y="5630"/>
                    <a:pt x="5703" y="5576"/>
                  </a:cubicBezTo>
                  <a:lnTo>
                    <a:pt x="6612" y="3393"/>
                  </a:lnTo>
                  <a:cubicBezTo>
                    <a:pt x="6632" y="3338"/>
                    <a:pt x="6632" y="3277"/>
                    <a:pt x="6612" y="3223"/>
                  </a:cubicBezTo>
                  <a:lnTo>
                    <a:pt x="5703" y="1040"/>
                  </a:lnTo>
                  <a:cubicBezTo>
                    <a:pt x="5683" y="985"/>
                    <a:pt x="5642" y="945"/>
                    <a:pt x="5588" y="918"/>
                  </a:cubicBezTo>
                  <a:lnTo>
                    <a:pt x="3404" y="16"/>
                  </a:lnTo>
                  <a:cubicBezTo>
                    <a:pt x="3377" y="6"/>
                    <a:pt x="3348" y="1"/>
                    <a:pt x="33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66" name="Google Shape;16466;p74"/>
          <p:cNvGrpSpPr/>
          <p:nvPr/>
        </p:nvGrpSpPr>
        <p:grpSpPr>
          <a:xfrm>
            <a:off x="4684309" y="2087493"/>
            <a:ext cx="374748" cy="279140"/>
            <a:chOff x="4684309" y="2087493"/>
            <a:chExt cx="374748" cy="279140"/>
          </a:xfrm>
        </p:grpSpPr>
        <p:sp>
          <p:nvSpPr>
            <p:cNvPr id="16467" name="Google Shape;16467;p74"/>
            <p:cNvSpPr/>
            <p:nvPr/>
          </p:nvSpPr>
          <p:spPr>
            <a:xfrm>
              <a:off x="4994977" y="2140268"/>
              <a:ext cx="64080" cy="144029"/>
            </a:xfrm>
            <a:custGeom>
              <a:avLst/>
              <a:gdLst/>
              <a:ahLst/>
              <a:cxnLst/>
              <a:rect l="l" t="t" r="r" b="b"/>
              <a:pathLst>
                <a:path w="2443" h="5491" extrusionOk="0">
                  <a:moveTo>
                    <a:pt x="457" y="1"/>
                  </a:moveTo>
                  <a:cubicBezTo>
                    <a:pt x="394" y="1"/>
                    <a:pt x="332" y="7"/>
                    <a:pt x="273" y="19"/>
                  </a:cubicBezTo>
                  <a:cubicBezTo>
                    <a:pt x="0" y="76"/>
                    <a:pt x="66" y="465"/>
                    <a:pt x="314" y="465"/>
                  </a:cubicBezTo>
                  <a:cubicBezTo>
                    <a:pt x="331" y="465"/>
                    <a:pt x="349" y="463"/>
                    <a:pt x="368" y="459"/>
                  </a:cubicBezTo>
                  <a:cubicBezTo>
                    <a:pt x="399" y="452"/>
                    <a:pt x="432" y="448"/>
                    <a:pt x="469" y="448"/>
                  </a:cubicBezTo>
                  <a:cubicBezTo>
                    <a:pt x="705" y="448"/>
                    <a:pt x="1046" y="602"/>
                    <a:pt x="1311" y="914"/>
                  </a:cubicBezTo>
                  <a:cubicBezTo>
                    <a:pt x="1568" y="1219"/>
                    <a:pt x="1941" y="1910"/>
                    <a:pt x="1480" y="3097"/>
                  </a:cubicBezTo>
                  <a:cubicBezTo>
                    <a:pt x="999" y="4351"/>
                    <a:pt x="1860" y="5368"/>
                    <a:pt x="1900" y="5409"/>
                  </a:cubicBezTo>
                  <a:cubicBezTo>
                    <a:pt x="1941" y="5463"/>
                    <a:pt x="2002" y="5490"/>
                    <a:pt x="2070" y="5490"/>
                  </a:cubicBezTo>
                  <a:cubicBezTo>
                    <a:pt x="2260" y="5490"/>
                    <a:pt x="2368" y="5260"/>
                    <a:pt x="2239" y="5118"/>
                  </a:cubicBezTo>
                  <a:cubicBezTo>
                    <a:pt x="2233" y="5111"/>
                    <a:pt x="1514" y="4263"/>
                    <a:pt x="1900" y="3260"/>
                  </a:cubicBezTo>
                  <a:cubicBezTo>
                    <a:pt x="2443" y="1856"/>
                    <a:pt x="1975" y="1009"/>
                    <a:pt x="1650" y="622"/>
                  </a:cubicBezTo>
                  <a:cubicBezTo>
                    <a:pt x="1327" y="235"/>
                    <a:pt x="859" y="1"/>
                    <a:pt x="457"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8" name="Google Shape;16468;p74"/>
            <p:cNvSpPr/>
            <p:nvPr/>
          </p:nvSpPr>
          <p:spPr>
            <a:xfrm>
              <a:off x="4684309" y="2118707"/>
              <a:ext cx="342931" cy="247926"/>
            </a:xfrm>
            <a:custGeom>
              <a:avLst/>
              <a:gdLst/>
              <a:ahLst/>
              <a:cxnLst/>
              <a:rect l="l" t="t" r="r" b="b"/>
              <a:pathLst>
                <a:path w="13074" h="9452" extrusionOk="0">
                  <a:moveTo>
                    <a:pt x="3031" y="1"/>
                  </a:moveTo>
                  <a:cubicBezTo>
                    <a:pt x="2604" y="1"/>
                    <a:pt x="2185" y="174"/>
                    <a:pt x="1878" y="495"/>
                  </a:cubicBezTo>
                  <a:lnTo>
                    <a:pt x="149" y="2305"/>
                  </a:lnTo>
                  <a:cubicBezTo>
                    <a:pt x="41" y="2420"/>
                    <a:pt x="0" y="2576"/>
                    <a:pt x="41" y="2732"/>
                  </a:cubicBezTo>
                  <a:lnTo>
                    <a:pt x="142" y="3119"/>
                  </a:lnTo>
                  <a:cubicBezTo>
                    <a:pt x="197" y="3322"/>
                    <a:pt x="380" y="3458"/>
                    <a:pt x="590" y="3458"/>
                  </a:cubicBezTo>
                  <a:cubicBezTo>
                    <a:pt x="1126" y="3458"/>
                    <a:pt x="1661" y="3397"/>
                    <a:pt x="2183" y="3288"/>
                  </a:cubicBezTo>
                  <a:cubicBezTo>
                    <a:pt x="3167" y="4746"/>
                    <a:pt x="4645" y="5614"/>
                    <a:pt x="4645" y="5614"/>
                  </a:cubicBezTo>
                  <a:lnTo>
                    <a:pt x="4672" y="8557"/>
                  </a:lnTo>
                  <a:lnTo>
                    <a:pt x="4014" y="8720"/>
                  </a:lnTo>
                  <a:cubicBezTo>
                    <a:pt x="3865" y="8753"/>
                    <a:pt x="3743" y="8869"/>
                    <a:pt x="3696" y="9011"/>
                  </a:cubicBezTo>
                  <a:lnTo>
                    <a:pt x="3634" y="9208"/>
                  </a:lnTo>
                  <a:cubicBezTo>
                    <a:pt x="3594" y="9323"/>
                    <a:pt x="3682" y="9452"/>
                    <a:pt x="3811" y="9452"/>
                  </a:cubicBezTo>
                  <a:lnTo>
                    <a:pt x="4658" y="9452"/>
                  </a:lnTo>
                  <a:cubicBezTo>
                    <a:pt x="4808" y="9452"/>
                    <a:pt x="4950" y="9377"/>
                    <a:pt x="5031" y="9248"/>
                  </a:cubicBezTo>
                  <a:lnTo>
                    <a:pt x="5262" y="8903"/>
                  </a:lnTo>
                  <a:cubicBezTo>
                    <a:pt x="5316" y="8821"/>
                    <a:pt x="5357" y="8726"/>
                    <a:pt x="5370" y="8631"/>
                  </a:cubicBezTo>
                  <a:lnTo>
                    <a:pt x="5825" y="5960"/>
                  </a:lnTo>
                  <a:cubicBezTo>
                    <a:pt x="6427" y="6210"/>
                    <a:pt x="7097" y="6317"/>
                    <a:pt x="7782" y="6317"/>
                  </a:cubicBezTo>
                  <a:cubicBezTo>
                    <a:pt x="9009" y="6317"/>
                    <a:pt x="10284" y="5975"/>
                    <a:pt x="11310" y="5506"/>
                  </a:cubicBezTo>
                  <a:lnTo>
                    <a:pt x="12205" y="7208"/>
                  </a:lnTo>
                  <a:lnTo>
                    <a:pt x="12205" y="8509"/>
                  </a:lnTo>
                  <a:lnTo>
                    <a:pt x="11663" y="8706"/>
                  </a:lnTo>
                  <a:cubicBezTo>
                    <a:pt x="11527" y="8753"/>
                    <a:pt x="11425" y="8855"/>
                    <a:pt x="11378" y="8991"/>
                  </a:cubicBezTo>
                  <a:lnTo>
                    <a:pt x="11310" y="9201"/>
                  </a:lnTo>
                  <a:cubicBezTo>
                    <a:pt x="11269" y="9323"/>
                    <a:pt x="11358" y="9452"/>
                    <a:pt x="11486" y="9452"/>
                  </a:cubicBezTo>
                  <a:lnTo>
                    <a:pt x="12273" y="9452"/>
                  </a:lnTo>
                  <a:cubicBezTo>
                    <a:pt x="12456" y="9452"/>
                    <a:pt x="12612" y="9343"/>
                    <a:pt x="12687" y="9181"/>
                  </a:cubicBezTo>
                  <a:lnTo>
                    <a:pt x="12924" y="8625"/>
                  </a:lnTo>
                  <a:cubicBezTo>
                    <a:pt x="12985" y="8489"/>
                    <a:pt x="13019" y="8333"/>
                    <a:pt x="13019" y="8184"/>
                  </a:cubicBezTo>
                  <a:lnTo>
                    <a:pt x="13019" y="6713"/>
                  </a:lnTo>
                  <a:cubicBezTo>
                    <a:pt x="13019" y="6597"/>
                    <a:pt x="12999" y="6489"/>
                    <a:pt x="12951" y="6380"/>
                  </a:cubicBezTo>
                  <a:cubicBezTo>
                    <a:pt x="12829" y="6068"/>
                    <a:pt x="12571" y="5329"/>
                    <a:pt x="12571" y="4651"/>
                  </a:cubicBezTo>
                  <a:cubicBezTo>
                    <a:pt x="12571" y="3844"/>
                    <a:pt x="13073" y="3607"/>
                    <a:pt x="13019" y="2542"/>
                  </a:cubicBezTo>
                  <a:cubicBezTo>
                    <a:pt x="12992" y="2095"/>
                    <a:pt x="12626" y="881"/>
                    <a:pt x="11588" y="542"/>
                  </a:cubicBezTo>
                  <a:cubicBezTo>
                    <a:pt x="11304" y="450"/>
                    <a:pt x="11006" y="416"/>
                    <a:pt x="10687" y="416"/>
                  </a:cubicBezTo>
                  <a:cubicBezTo>
                    <a:pt x="9700" y="416"/>
                    <a:pt x="8513" y="747"/>
                    <a:pt x="6933" y="747"/>
                  </a:cubicBezTo>
                  <a:cubicBezTo>
                    <a:pt x="6267" y="747"/>
                    <a:pt x="5532" y="689"/>
                    <a:pt x="4713" y="522"/>
                  </a:cubicBezTo>
                  <a:lnTo>
                    <a:pt x="3587" y="101"/>
                  </a:lnTo>
                  <a:cubicBezTo>
                    <a:pt x="3406" y="34"/>
                    <a:pt x="3218" y="1"/>
                    <a:pt x="3031"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9" name="Google Shape;16469;p74"/>
            <p:cNvSpPr/>
            <p:nvPr/>
          </p:nvSpPr>
          <p:spPr>
            <a:xfrm>
              <a:off x="4716494" y="2087493"/>
              <a:ext cx="48762" cy="52198"/>
            </a:xfrm>
            <a:custGeom>
              <a:avLst/>
              <a:gdLst/>
              <a:ahLst/>
              <a:cxnLst/>
              <a:rect l="l" t="t" r="r" b="b"/>
              <a:pathLst>
                <a:path w="1859" h="1990" extrusionOk="0">
                  <a:moveTo>
                    <a:pt x="162" y="1"/>
                  </a:moveTo>
                  <a:cubicBezTo>
                    <a:pt x="115" y="1"/>
                    <a:pt x="69" y="32"/>
                    <a:pt x="61" y="91"/>
                  </a:cubicBezTo>
                  <a:cubicBezTo>
                    <a:pt x="0" y="654"/>
                    <a:pt x="89" y="1597"/>
                    <a:pt x="1255" y="1976"/>
                  </a:cubicBezTo>
                  <a:cubicBezTo>
                    <a:pt x="1281" y="1985"/>
                    <a:pt x="1309" y="1990"/>
                    <a:pt x="1337" y="1990"/>
                  </a:cubicBezTo>
                  <a:cubicBezTo>
                    <a:pt x="1395" y="1990"/>
                    <a:pt x="1453" y="1970"/>
                    <a:pt x="1499" y="1929"/>
                  </a:cubicBezTo>
                  <a:cubicBezTo>
                    <a:pt x="1648" y="1814"/>
                    <a:pt x="1763" y="1651"/>
                    <a:pt x="1824" y="1475"/>
                  </a:cubicBezTo>
                  <a:cubicBezTo>
                    <a:pt x="1858" y="1325"/>
                    <a:pt x="1770" y="1176"/>
                    <a:pt x="1621" y="1142"/>
                  </a:cubicBezTo>
                  <a:cubicBezTo>
                    <a:pt x="1112" y="1020"/>
                    <a:pt x="529" y="702"/>
                    <a:pt x="258" y="64"/>
                  </a:cubicBezTo>
                  <a:cubicBezTo>
                    <a:pt x="240" y="21"/>
                    <a:pt x="201" y="1"/>
                    <a:pt x="16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0" name="Google Shape;16470;p74"/>
            <p:cNvSpPr/>
            <p:nvPr/>
          </p:nvSpPr>
          <p:spPr>
            <a:xfrm>
              <a:off x="4759721" y="2118681"/>
              <a:ext cx="36827" cy="23948"/>
            </a:xfrm>
            <a:custGeom>
              <a:avLst/>
              <a:gdLst/>
              <a:ahLst/>
              <a:cxnLst/>
              <a:rect l="l" t="t" r="r" b="b"/>
              <a:pathLst>
                <a:path w="1404" h="913" extrusionOk="0">
                  <a:moveTo>
                    <a:pt x="193" y="0"/>
                  </a:moveTo>
                  <a:cubicBezTo>
                    <a:pt x="89" y="0"/>
                    <a:pt x="0" y="93"/>
                    <a:pt x="7" y="197"/>
                  </a:cubicBezTo>
                  <a:lnTo>
                    <a:pt x="27" y="530"/>
                  </a:lnTo>
                  <a:cubicBezTo>
                    <a:pt x="33" y="745"/>
                    <a:pt x="218" y="912"/>
                    <a:pt x="424" y="912"/>
                  </a:cubicBezTo>
                  <a:cubicBezTo>
                    <a:pt x="452" y="912"/>
                    <a:pt x="480" y="909"/>
                    <a:pt x="509" y="903"/>
                  </a:cubicBezTo>
                  <a:cubicBezTo>
                    <a:pt x="807" y="848"/>
                    <a:pt x="1173" y="713"/>
                    <a:pt x="1356" y="414"/>
                  </a:cubicBezTo>
                  <a:cubicBezTo>
                    <a:pt x="1404" y="340"/>
                    <a:pt x="1370" y="238"/>
                    <a:pt x="1288" y="204"/>
                  </a:cubicBezTo>
                  <a:cubicBezTo>
                    <a:pt x="936" y="75"/>
                    <a:pt x="570" y="8"/>
                    <a:pt x="203" y="1"/>
                  </a:cubicBezTo>
                  <a:cubicBezTo>
                    <a:pt x="200" y="1"/>
                    <a:pt x="196" y="0"/>
                    <a:pt x="19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1" name="Google Shape;16471;p74"/>
            <p:cNvSpPr/>
            <p:nvPr/>
          </p:nvSpPr>
          <p:spPr>
            <a:xfrm>
              <a:off x="4778554" y="2342973"/>
              <a:ext cx="43620" cy="23502"/>
            </a:xfrm>
            <a:custGeom>
              <a:avLst/>
              <a:gdLst/>
              <a:ahLst/>
              <a:cxnLst/>
              <a:rect l="l" t="t" r="r" b="b"/>
              <a:pathLst>
                <a:path w="1663" h="896" extrusionOk="0">
                  <a:moveTo>
                    <a:pt x="1079" y="0"/>
                  </a:moveTo>
                  <a:lnTo>
                    <a:pt x="428" y="163"/>
                  </a:lnTo>
                  <a:cubicBezTo>
                    <a:pt x="279" y="203"/>
                    <a:pt x="157" y="312"/>
                    <a:pt x="109" y="461"/>
                  </a:cubicBezTo>
                  <a:lnTo>
                    <a:pt x="41" y="651"/>
                  </a:lnTo>
                  <a:cubicBezTo>
                    <a:pt x="1" y="773"/>
                    <a:pt x="96" y="895"/>
                    <a:pt x="225" y="895"/>
                  </a:cubicBezTo>
                  <a:lnTo>
                    <a:pt x="1072" y="895"/>
                  </a:lnTo>
                  <a:cubicBezTo>
                    <a:pt x="1221" y="895"/>
                    <a:pt x="1357" y="821"/>
                    <a:pt x="1445" y="698"/>
                  </a:cubicBezTo>
                  <a:lnTo>
                    <a:pt x="1662" y="366"/>
                  </a:lnTo>
                  <a:lnTo>
                    <a:pt x="1079"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2" name="Google Shape;16472;p74"/>
            <p:cNvSpPr/>
            <p:nvPr/>
          </p:nvSpPr>
          <p:spPr>
            <a:xfrm>
              <a:off x="4979895" y="2341714"/>
              <a:ext cx="40211" cy="24761"/>
            </a:xfrm>
            <a:custGeom>
              <a:avLst/>
              <a:gdLst/>
              <a:ahLst/>
              <a:cxnLst/>
              <a:rect l="l" t="t" r="r" b="b"/>
              <a:pathLst>
                <a:path w="1533" h="944" extrusionOk="0">
                  <a:moveTo>
                    <a:pt x="943" y="1"/>
                  </a:moveTo>
                  <a:lnTo>
                    <a:pt x="394" y="204"/>
                  </a:lnTo>
                  <a:cubicBezTo>
                    <a:pt x="265" y="245"/>
                    <a:pt x="156" y="353"/>
                    <a:pt x="116" y="482"/>
                  </a:cubicBezTo>
                  <a:lnTo>
                    <a:pt x="41" y="699"/>
                  </a:lnTo>
                  <a:cubicBezTo>
                    <a:pt x="0" y="814"/>
                    <a:pt x="89" y="943"/>
                    <a:pt x="217" y="943"/>
                  </a:cubicBezTo>
                  <a:lnTo>
                    <a:pt x="1004" y="943"/>
                  </a:lnTo>
                  <a:cubicBezTo>
                    <a:pt x="1180" y="943"/>
                    <a:pt x="1343" y="835"/>
                    <a:pt x="1418" y="672"/>
                  </a:cubicBezTo>
                  <a:lnTo>
                    <a:pt x="1533" y="401"/>
                  </a:lnTo>
                  <a:lnTo>
                    <a:pt x="943"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3" name="Google Shape;16473;p74"/>
            <p:cNvSpPr/>
            <p:nvPr/>
          </p:nvSpPr>
          <p:spPr>
            <a:xfrm>
              <a:off x="4731969" y="2155140"/>
              <a:ext cx="11751" cy="11777"/>
            </a:xfrm>
            <a:custGeom>
              <a:avLst/>
              <a:gdLst/>
              <a:ahLst/>
              <a:cxnLst/>
              <a:rect l="l" t="t" r="r" b="b"/>
              <a:pathLst>
                <a:path w="448" h="449" extrusionOk="0">
                  <a:moveTo>
                    <a:pt x="224" y="1"/>
                  </a:moveTo>
                  <a:cubicBezTo>
                    <a:pt x="102" y="1"/>
                    <a:pt x="0" y="102"/>
                    <a:pt x="0" y="225"/>
                  </a:cubicBezTo>
                  <a:cubicBezTo>
                    <a:pt x="0" y="347"/>
                    <a:pt x="102" y="448"/>
                    <a:pt x="224" y="448"/>
                  </a:cubicBezTo>
                  <a:cubicBezTo>
                    <a:pt x="346" y="448"/>
                    <a:pt x="448" y="347"/>
                    <a:pt x="448" y="225"/>
                  </a:cubicBezTo>
                  <a:cubicBezTo>
                    <a:pt x="448" y="102"/>
                    <a:pt x="346" y="1"/>
                    <a:pt x="2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4" name="Google Shape;16474;p74"/>
            <p:cNvSpPr/>
            <p:nvPr/>
          </p:nvSpPr>
          <p:spPr>
            <a:xfrm>
              <a:off x="4741569" y="2191311"/>
              <a:ext cx="64578" cy="74493"/>
            </a:xfrm>
            <a:custGeom>
              <a:avLst/>
              <a:gdLst/>
              <a:ahLst/>
              <a:cxnLst/>
              <a:rect l="l" t="t" r="r" b="b"/>
              <a:pathLst>
                <a:path w="2462" h="2840" extrusionOk="0">
                  <a:moveTo>
                    <a:pt x="894" y="0"/>
                  </a:moveTo>
                  <a:cubicBezTo>
                    <a:pt x="834" y="0"/>
                    <a:pt x="773" y="22"/>
                    <a:pt x="726" y="66"/>
                  </a:cubicBezTo>
                  <a:cubicBezTo>
                    <a:pt x="523" y="269"/>
                    <a:pt x="272" y="419"/>
                    <a:pt x="0" y="514"/>
                  </a:cubicBezTo>
                  <a:cubicBezTo>
                    <a:pt x="984" y="1971"/>
                    <a:pt x="2462" y="2839"/>
                    <a:pt x="2462" y="2839"/>
                  </a:cubicBezTo>
                  <a:cubicBezTo>
                    <a:pt x="2462" y="2032"/>
                    <a:pt x="2340" y="1768"/>
                    <a:pt x="2184" y="1612"/>
                  </a:cubicBezTo>
                  <a:cubicBezTo>
                    <a:pt x="1763" y="1164"/>
                    <a:pt x="1404" y="670"/>
                    <a:pt x="1112" y="134"/>
                  </a:cubicBezTo>
                  <a:cubicBezTo>
                    <a:pt x="1068" y="46"/>
                    <a:pt x="981" y="0"/>
                    <a:pt x="89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5" name="Google Shape;16475;p74"/>
            <p:cNvSpPr/>
            <p:nvPr/>
          </p:nvSpPr>
          <p:spPr>
            <a:xfrm>
              <a:off x="4837073" y="2244716"/>
              <a:ext cx="143924" cy="39581"/>
            </a:xfrm>
            <a:custGeom>
              <a:avLst/>
              <a:gdLst/>
              <a:ahLst/>
              <a:cxnLst/>
              <a:rect l="l" t="t" r="r" b="b"/>
              <a:pathLst>
                <a:path w="5487" h="1509" extrusionOk="0">
                  <a:moveTo>
                    <a:pt x="4893" y="1"/>
                  </a:moveTo>
                  <a:cubicBezTo>
                    <a:pt x="4847" y="1"/>
                    <a:pt x="4800" y="8"/>
                    <a:pt x="4754" y="24"/>
                  </a:cubicBezTo>
                  <a:cubicBezTo>
                    <a:pt x="3840" y="314"/>
                    <a:pt x="2850" y="395"/>
                    <a:pt x="2026" y="395"/>
                  </a:cubicBezTo>
                  <a:cubicBezTo>
                    <a:pt x="1427" y="395"/>
                    <a:pt x="915" y="352"/>
                    <a:pt x="584" y="315"/>
                  </a:cubicBezTo>
                  <a:cubicBezTo>
                    <a:pt x="566" y="313"/>
                    <a:pt x="549" y="312"/>
                    <a:pt x="532" y="312"/>
                  </a:cubicBezTo>
                  <a:cubicBezTo>
                    <a:pt x="321" y="312"/>
                    <a:pt x="133" y="461"/>
                    <a:pt x="96" y="674"/>
                  </a:cubicBezTo>
                  <a:lnTo>
                    <a:pt x="1" y="1156"/>
                  </a:lnTo>
                  <a:cubicBezTo>
                    <a:pt x="601" y="1403"/>
                    <a:pt x="1269" y="1508"/>
                    <a:pt x="1952" y="1508"/>
                  </a:cubicBezTo>
                  <a:cubicBezTo>
                    <a:pt x="3180" y="1508"/>
                    <a:pt x="4458" y="1168"/>
                    <a:pt x="5486" y="702"/>
                  </a:cubicBezTo>
                  <a:lnTo>
                    <a:pt x="5303" y="274"/>
                  </a:lnTo>
                  <a:cubicBezTo>
                    <a:pt x="5233" y="108"/>
                    <a:pt x="5070" y="1"/>
                    <a:pt x="4893"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6" name="Google Shape;16476;p74"/>
            <p:cNvSpPr/>
            <p:nvPr/>
          </p:nvSpPr>
          <p:spPr>
            <a:xfrm>
              <a:off x="4684309" y="2161199"/>
              <a:ext cx="47503" cy="48237"/>
            </a:xfrm>
            <a:custGeom>
              <a:avLst/>
              <a:gdLst/>
              <a:ahLst/>
              <a:cxnLst/>
              <a:rect l="l" t="t" r="r" b="b"/>
              <a:pathLst>
                <a:path w="1811" h="1839" extrusionOk="0">
                  <a:moveTo>
                    <a:pt x="800" y="0"/>
                  </a:moveTo>
                  <a:lnTo>
                    <a:pt x="149" y="685"/>
                  </a:lnTo>
                  <a:cubicBezTo>
                    <a:pt x="41" y="800"/>
                    <a:pt x="0" y="963"/>
                    <a:pt x="41" y="1112"/>
                  </a:cubicBezTo>
                  <a:lnTo>
                    <a:pt x="142" y="1499"/>
                  </a:lnTo>
                  <a:cubicBezTo>
                    <a:pt x="195" y="1698"/>
                    <a:pt x="371" y="1838"/>
                    <a:pt x="576" y="1838"/>
                  </a:cubicBezTo>
                  <a:cubicBezTo>
                    <a:pt x="580" y="1838"/>
                    <a:pt x="585" y="1838"/>
                    <a:pt x="590" y="1838"/>
                  </a:cubicBezTo>
                  <a:cubicBezTo>
                    <a:pt x="963" y="1831"/>
                    <a:pt x="1336" y="1804"/>
                    <a:pt x="1709" y="1756"/>
                  </a:cubicBezTo>
                  <a:cubicBezTo>
                    <a:pt x="1810" y="1417"/>
                    <a:pt x="1634" y="1058"/>
                    <a:pt x="1390" y="828"/>
                  </a:cubicBezTo>
                  <a:cubicBezTo>
                    <a:pt x="1146" y="590"/>
                    <a:pt x="949" y="312"/>
                    <a:pt x="800"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7" name="Google Shape;16477;p74"/>
            <p:cNvSpPr/>
            <p:nvPr/>
          </p:nvSpPr>
          <p:spPr>
            <a:xfrm>
              <a:off x="4716494" y="2087913"/>
              <a:ext cx="44670" cy="51935"/>
            </a:xfrm>
            <a:custGeom>
              <a:avLst/>
              <a:gdLst/>
              <a:ahLst/>
              <a:cxnLst/>
              <a:rect l="l" t="t" r="r" b="b"/>
              <a:pathLst>
                <a:path w="1703" h="1980" extrusionOk="0">
                  <a:moveTo>
                    <a:pt x="116" y="1"/>
                  </a:moveTo>
                  <a:cubicBezTo>
                    <a:pt x="82" y="14"/>
                    <a:pt x="61" y="48"/>
                    <a:pt x="61" y="82"/>
                  </a:cubicBezTo>
                  <a:cubicBezTo>
                    <a:pt x="0" y="638"/>
                    <a:pt x="89" y="1587"/>
                    <a:pt x="1255" y="1967"/>
                  </a:cubicBezTo>
                  <a:cubicBezTo>
                    <a:pt x="1279" y="1975"/>
                    <a:pt x="1305" y="1979"/>
                    <a:pt x="1330" y="1979"/>
                  </a:cubicBezTo>
                  <a:cubicBezTo>
                    <a:pt x="1390" y="1979"/>
                    <a:pt x="1451" y="1958"/>
                    <a:pt x="1499" y="1920"/>
                  </a:cubicBezTo>
                  <a:cubicBezTo>
                    <a:pt x="1573" y="1852"/>
                    <a:pt x="1641" y="1784"/>
                    <a:pt x="1702" y="1696"/>
                  </a:cubicBezTo>
                  <a:lnTo>
                    <a:pt x="1689" y="1696"/>
                  </a:lnTo>
                  <a:cubicBezTo>
                    <a:pt x="461" y="1411"/>
                    <a:pt x="156" y="611"/>
                    <a:pt x="116"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8" name="Google Shape;16478;p74"/>
            <p:cNvSpPr/>
            <p:nvPr/>
          </p:nvSpPr>
          <p:spPr>
            <a:xfrm>
              <a:off x="4684309" y="2177200"/>
              <a:ext cx="10518" cy="17102"/>
            </a:xfrm>
            <a:custGeom>
              <a:avLst/>
              <a:gdLst/>
              <a:ahLst/>
              <a:cxnLst/>
              <a:rect l="l" t="t" r="r" b="b"/>
              <a:pathLst>
                <a:path w="401" h="652" extrusionOk="0">
                  <a:moveTo>
                    <a:pt x="224" y="1"/>
                  </a:moveTo>
                  <a:lnTo>
                    <a:pt x="149" y="75"/>
                  </a:lnTo>
                  <a:cubicBezTo>
                    <a:pt x="41" y="190"/>
                    <a:pt x="0" y="353"/>
                    <a:pt x="41" y="502"/>
                  </a:cubicBezTo>
                  <a:lnTo>
                    <a:pt x="81" y="652"/>
                  </a:lnTo>
                  <a:cubicBezTo>
                    <a:pt x="265" y="597"/>
                    <a:pt x="400" y="455"/>
                    <a:pt x="400" y="292"/>
                  </a:cubicBezTo>
                  <a:cubicBezTo>
                    <a:pt x="393" y="170"/>
                    <a:pt x="326" y="62"/>
                    <a:pt x="22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9" name="Google Shape;16479;p74"/>
          <p:cNvGrpSpPr/>
          <p:nvPr/>
        </p:nvGrpSpPr>
        <p:grpSpPr>
          <a:xfrm>
            <a:off x="7521110" y="2906131"/>
            <a:ext cx="175400" cy="370053"/>
            <a:chOff x="7521110" y="2906131"/>
            <a:chExt cx="175400" cy="370053"/>
          </a:xfrm>
        </p:grpSpPr>
        <p:sp>
          <p:nvSpPr>
            <p:cNvPr id="16480" name="Google Shape;16480;p74"/>
            <p:cNvSpPr/>
            <p:nvPr/>
          </p:nvSpPr>
          <p:spPr>
            <a:xfrm>
              <a:off x="7590646" y="3215698"/>
              <a:ext cx="36302" cy="54453"/>
            </a:xfrm>
            <a:custGeom>
              <a:avLst/>
              <a:gdLst/>
              <a:ahLst/>
              <a:cxnLst/>
              <a:rect l="l" t="t" r="r" b="b"/>
              <a:pathLst>
                <a:path w="1384" h="2076" extrusionOk="0">
                  <a:moveTo>
                    <a:pt x="1" y="0"/>
                  </a:moveTo>
                  <a:lnTo>
                    <a:pt x="1" y="2075"/>
                  </a:lnTo>
                  <a:lnTo>
                    <a:pt x="1384" y="2075"/>
                  </a:lnTo>
                  <a:lnTo>
                    <a:pt x="138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1" name="Google Shape;16481;p74"/>
            <p:cNvSpPr/>
            <p:nvPr/>
          </p:nvSpPr>
          <p:spPr>
            <a:xfrm>
              <a:off x="7608797" y="3233823"/>
              <a:ext cx="18151" cy="36329"/>
            </a:xfrm>
            <a:custGeom>
              <a:avLst/>
              <a:gdLst/>
              <a:ahLst/>
              <a:cxnLst/>
              <a:rect l="l" t="t" r="r" b="b"/>
              <a:pathLst>
                <a:path w="692" h="1385" extrusionOk="0">
                  <a:moveTo>
                    <a:pt x="231" y="1"/>
                  </a:moveTo>
                  <a:cubicBezTo>
                    <a:pt x="102" y="1"/>
                    <a:pt x="0" y="103"/>
                    <a:pt x="0" y="231"/>
                  </a:cubicBezTo>
                  <a:lnTo>
                    <a:pt x="0" y="1384"/>
                  </a:lnTo>
                  <a:lnTo>
                    <a:pt x="692" y="1384"/>
                  </a:lnTo>
                  <a:lnTo>
                    <a:pt x="692"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2" name="Google Shape;16482;p74"/>
            <p:cNvSpPr/>
            <p:nvPr/>
          </p:nvSpPr>
          <p:spPr>
            <a:xfrm>
              <a:off x="7570554" y="3264066"/>
              <a:ext cx="76513" cy="12118"/>
            </a:xfrm>
            <a:custGeom>
              <a:avLst/>
              <a:gdLst/>
              <a:ahLst/>
              <a:cxnLst/>
              <a:rect l="l" t="t" r="r" b="b"/>
              <a:pathLst>
                <a:path w="2917" h="462" extrusionOk="0">
                  <a:moveTo>
                    <a:pt x="306" y="1"/>
                  </a:moveTo>
                  <a:cubicBezTo>
                    <a:pt x="0" y="1"/>
                    <a:pt x="0" y="462"/>
                    <a:pt x="306" y="462"/>
                  </a:cubicBezTo>
                  <a:lnTo>
                    <a:pt x="2611" y="462"/>
                  </a:lnTo>
                  <a:cubicBezTo>
                    <a:pt x="2916" y="462"/>
                    <a:pt x="2916" y="1"/>
                    <a:pt x="26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3" name="Google Shape;16483;p74"/>
            <p:cNvSpPr/>
            <p:nvPr/>
          </p:nvSpPr>
          <p:spPr>
            <a:xfrm>
              <a:off x="7526094" y="3064351"/>
              <a:ext cx="165433" cy="109038"/>
            </a:xfrm>
            <a:custGeom>
              <a:avLst/>
              <a:gdLst/>
              <a:ahLst/>
              <a:cxnLst/>
              <a:rect l="l" t="t" r="r" b="b"/>
              <a:pathLst>
                <a:path w="6307" h="4157" extrusionOk="0">
                  <a:moveTo>
                    <a:pt x="1770" y="0"/>
                  </a:moveTo>
                  <a:lnTo>
                    <a:pt x="68" y="3831"/>
                  </a:lnTo>
                  <a:cubicBezTo>
                    <a:pt x="0" y="3987"/>
                    <a:pt x="109" y="4157"/>
                    <a:pt x="278" y="4157"/>
                  </a:cubicBezTo>
                  <a:lnTo>
                    <a:pt x="6028" y="4157"/>
                  </a:lnTo>
                  <a:cubicBezTo>
                    <a:pt x="6198" y="4157"/>
                    <a:pt x="6306" y="3987"/>
                    <a:pt x="6238" y="3831"/>
                  </a:cubicBezTo>
                  <a:lnTo>
                    <a:pt x="4536"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4" name="Google Shape;16484;p74"/>
            <p:cNvSpPr/>
            <p:nvPr/>
          </p:nvSpPr>
          <p:spPr>
            <a:xfrm>
              <a:off x="7521110" y="3173363"/>
              <a:ext cx="175400" cy="48394"/>
            </a:xfrm>
            <a:custGeom>
              <a:avLst/>
              <a:gdLst/>
              <a:ahLst/>
              <a:cxnLst/>
              <a:rect l="l" t="t" r="r" b="b"/>
              <a:pathLst>
                <a:path w="6687" h="1845" extrusionOk="0">
                  <a:moveTo>
                    <a:pt x="1004" y="1"/>
                  </a:moveTo>
                  <a:lnTo>
                    <a:pt x="95" y="1492"/>
                  </a:lnTo>
                  <a:cubicBezTo>
                    <a:pt x="0" y="1648"/>
                    <a:pt x="109" y="1845"/>
                    <a:pt x="292" y="1845"/>
                  </a:cubicBezTo>
                  <a:lnTo>
                    <a:pt x="6395" y="1845"/>
                  </a:lnTo>
                  <a:cubicBezTo>
                    <a:pt x="6578" y="1845"/>
                    <a:pt x="6686" y="1648"/>
                    <a:pt x="6591" y="1492"/>
                  </a:cubicBezTo>
                  <a:lnTo>
                    <a:pt x="5683"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5" name="Google Shape;16485;p74"/>
            <p:cNvSpPr/>
            <p:nvPr/>
          </p:nvSpPr>
          <p:spPr>
            <a:xfrm>
              <a:off x="7521110" y="3173363"/>
              <a:ext cx="156541" cy="48421"/>
            </a:xfrm>
            <a:custGeom>
              <a:avLst/>
              <a:gdLst/>
              <a:ahLst/>
              <a:cxnLst/>
              <a:rect l="l" t="t" r="r" b="b"/>
              <a:pathLst>
                <a:path w="5968" h="1846" extrusionOk="0">
                  <a:moveTo>
                    <a:pt x="1004" y="1"/>
                  </a:moveTo>
                  <a:lnTo>
                    <a:pt x="95" y="1499"/>
                  </a:lnTo>
                  <a:cubicBezTo>
                    <a:pt x="0" y="1648"/>
                    <a:pt x="116" y="1845"/>
                    <a:pt x="292" y="1845"/>
                  </a:cubicBezTo>
                  <a:lnTo>
                    <a:pt x="2484" y="1845"/>
                  </a:lnTo>
                  <a:cubicBezTo>
                    <a:pt x="2432" y="1838"/>
                    <a:pt x="2402" y="1643"/>
                    <a:pt x="2435" y="1492"/>
                  </a:cubicBezTo>
                  <a:lnTo>
                    <a:pt x="2577" y="651"/>
                  </a:lnTo>
                  <a:cubicBezTo>
                    <a:pt x="2591" y="543"/>
                    <a:pt x="2692" y="462"/>
                    <a:pt x="2801" y="462"/>
                  </a:cubicBezTo>
                  <a:lnTo>
                    <a:pt x="5967" y="462"/>
                  </a:lnTo>
                  <a:lnTo>
                    <a:pt x="5683" y="1"/>
                  </a:lnTo>
                  <a:close/>
                  <a:moveTo>
                    <a:pt x="2484" y="1845"/>
                  </a:moveTo>
                  <a:cubicBezTo>
                    <a:pt x="2484" y="1845"/>
                    <a:pt x="2485" y="1845"/>
                    <a:pt x="2486" y="1845"/>
                  </a:cubicBezTo>
                  <a:cubicBezTo>
                    <a:pt x="2487" y="1845"/>
                    <a:pt x="2488" y="1845"/>
                    <a:pt x="2489" y="184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6" name="Google Shape;16486;p74"/>
            <p:cNvSpPr/>
            <p:nvPr/>
          </p:nvSpPr>
          <p:spPr>
            <a:xfrm>
              <a:off x="7526094" y="3064351"/>
              <a:ext cx="135189" cy="109038"/>
            </a:xfrm>
            <a:custGeom>
              <a:avLst/>
              <a:gdLst/>
              <a:ahLst/>
              <a:cxnLst/>
              <a:rect l="l" t="t" r="r" b="b"/>
              <a:pathLst>
                <a:path w="5154" h="4157" extrusionOk="0">
                  <a:moveTo>
                    <a:pt x="1770" y="0"/>
                  </a:moveTo>
                  <a:lnTo>
                    <a:pt x="68" y="3831"/>
                  </a:lnTo>
                  <a:cubicBezTo>
                    <a:pt x="0" y="3987"/>
                    <a:pt x="109" y="4157"/>
                    <a:pt x="278" y="4157"/>
                  </a:cubicBezTo>
                  <a:lnTo>
                    <a:pt x="2346" y="4157"/>
                  </a:lnTo>
                  <a:cubicBezTo>
                    <a:pt x="2299" y="4157"/>
                    <a:pt x="2265" y="3980"/>
                    <a:pt x="2285" y="3831"/>
                  </a:cubicBezTo>
                  <a:lnTo>
                    <a:pt x="2563" y="1587"/>
                  </a:lnTo>
                  <a:cubicBezTo>
                    <a:pt x="2583" y="1476"/>
                    <a:pt x="2672" y="1390"/>
                    <a:pt x="2781" y="1390"/>
                  </a:cubicBezTo>
                  <a:cubicBezTo>
                    <a:pt x="2786" y="1390"/>
                    <a:pt x="2790" y="1390"/>
                    <a:pt x="2794" y="1390"/>
                  </a:cubicBezTo>
                  <a:lnTo>
                    <a:pt x="5154" y="1390"/>
                  </a:lnTo>
                  <a:lnTo>
                    <a:pt x="4536"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7" name="Google Shape;16487;p74"/>
            <p:cNvSpPr/>
            <p:nvPr/>
          </p:nvSpPr>
          <p:spPr>
            <a:xfrm>
              <a:off x="7537635" y="2906131"/>
              <a:ext cx="142140" cy="182587"/>
            </a:xfrm>
            <a:custGeom>
              <a:avLst/>
              <a:gdLst/>
              <a:ahLst/>
              <a:cxnLst/>
              <a:rect l="l" t="t" r="r" b="b"/>
              <a:pathLst>
                <a:path w="5419" h="6961" extrusionOk="0">
                  <a:moveTo>
                    <a:pt x="2713" y="1"/>
                  </a:moveTo>
                  <a:cubicBezTo>
                    <a:pt x="2623" y="1"/>
                    <a:pt x="2534" y="52"/>
                    <a:pt x="2496" y="153"/>
                  </a:cubicBezTo>
                  <a:lnTo>
                    <a:pt x="62" y="6649"/>
                  </a:lnTo>
                  <a:cubicBezTo>
                    <a:pt x="1" y="6798"/>
                    <a:pt x="116" y="6961"/>
                    <a:pt x="279" y="6961"/>
                  </a:cubicBezTo>
                  <a:lnTo>
                    <a:pt x="5147" y="6961"/>
                  </a:lnTo>
                  <a:cubicBezTo>
                    <a:pt x="5310" y="6961"/>
                    <a:pt x="5419" y="6798"/>
                    <a:pt x="5364" y="6649"/>
                  </a:cubicBezTo>
                  <a:lnTo>
                    <a:pt x="2930" y="153"/>
                  </a:lnTo>
                  <a:cubicBezTo>
                    <a:pt x="2893" y="52"/>
                    <a:pt x="2803" y="1"/>
                    <a:pt x="2713"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8" name="Google Shape;16488;p74"/>
            <p:cNvSpPr/>
            <p:nvPr/>
          </p:nvSpPr>
          <p:spPr>
            <a:xfrm>
              <a:off x="7537635" y="2906210"/>
              <a:ext cx="71188" cy="182508"/>
            </a:xfrm>
            <a:custGeom>
              <a:avLst/>
              <a:gdLst/>
              <a:ahLst/>
              <a:cxnLst/>
              <a:rect l="l" t="t" r="r" b="b"/>
              <a:pathLst>
                <a:path w="2714" h="6958" extrusionOk="0">
                  <a:moveTo>
                    <a:pt x="2699" y="1"/>
                  </a:moveTo>
                  <a:cubicBezTo>
                    <a:pt x="2610" y="1"/>
                    <a:pt x="2528" y="60"/>
                    <a:pt x="2496" y="150"/>
                  </a:cubicBezTo>
                  <a:lnTo>
                    <a:pt x="62" y="6646"/>
                  </a:lnTo>
                  <a:cubicBezTo>
                    <a:pt x="1" y="6795"/>
                    <a:pt x="116" y="6958"/>
                    <a:pt x="279" y="6958"/>
                  </a:cubicBezTo>
                  <a:lnTo>
                    <a:pt x="2028" y="6958"/>
                  </a:lnTo>
                  <a:cubicBezTo>
                    <a:pt x="1981" y="6958"/>
                    <a:pt x="1954" y="6795"/>
                    <a:pt x="1967" y="6646"/>
                  </a:cubicBezTo>
                  <a:lnTo>
                    <a:pt x="2652" y="150"/>
                  </a:lnTo>
                  <a:cubicBezTo>
                    <a:pt x="2666" y="49"/>
                    <a:pt x="2686" y="1"/>
                    <a:pt x="2713" y="1"/>
                  </a:cubicBezTo>
                  <a:cubicBezTo>
                    <a:pt x="2708" y="1"/>
                    <a:pt x="2704" y="1"/>
                    <a:pt x="26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89" name="Google Shape;16489;p74"/>
          <p:cNvGrpSpPr/>
          <p:nvPr/>
        </p:nvGrpSpPr>
        <p:grpSpPr>
          <a:xfrm>
            <a:off x="3586925" y="1523286"/>
            <a:ext cx="371023" cy="347915"/>
            <a:chOff x="3586925" y="1523286"/>
            <a:chExt cx="371023" cy="347915"/>
          </a:xfrm>
        </p:grpSpPr>
        <p:sp>
          <p:nvSpPr>
            <p:cNvPr id="16490" name="Google Shape;16490;p74"/>
            <p:cNvSpPr/>
            <p:nvPr/>
          </p:nvSpPr>
          <p:spPr>
            <a:xfrm>
              <a:off x="3732580" y="1530158"/>
              <a:ext cx="225211" cy="212935"/>
            </a:xfrm>
            <a:custGeom>
              <a:avLst/>
              <a:gdLst/>
              <a:ahLst/>
              <a:cxnLst/>
              <a:rect l="l" t="t" r="r" b="b"/>
              <a:pathLst>
                <a:path w="8586" h="8118" extrusionOk="0">
                  <a:moveTo>
                    <a:pt x="2543" y="0"/>
                  </a:moveTo>
                  <a:cubicBezTo>
                    <a:pt x="1781" y="0"/>
                    <a:pt x="990" y="157"/>
                    <a:pt x="177" y="503"/>
                  </a:cubicBezTo>
                  <a:cubicBezTo>
                    <a:pt x="48" y="557"/>
                    <a:pt x="1" y="713"/>
                    <a:pt x="75" y="828"/>
                  </a:cubicBezTo>
                  <a:lnTo>
                    <a:pt x="1079" y="2428"/>
                  </a:lnTo>
                  <a:lnTo>
                    <a:pt x="8585" y="8117"/>
                  </a:lnTo>
                  <a:lnTo>
                    <a:pt x="8585" y="3805"/>
                  </a:lnTo>
                  <a:cubicBezTo>
                    <a:pt x="8585" y="3649"/>
                    <a:pt x="8531" y="3500"/>
                    <a:pt x="8436" y="3378"/>
                  </a:cubicBezTo>
                  <a:cubicBezTo>
                    <a:pt x="6841" y="1402"/>
                    <a:pt x="4820" y="0"/>
                    <a:pt x="2543"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1" name="Google Shape;16491;p74"/>
            <p:cNvSpPr/>
            <p:nvPr/>
          </p:nvSpPr>
          <p:spPr>
            <a:xfrm>
              <a:off x="3732580" y="1530263"/>
              <a:ext cx="138573" cy="126560"/>
            </a:xfrm>
            <a:custGeom>
              <a:avLst/>
              <a:gdLst/>
              <a:ahLst/>
              <a:cxnLst/>
              <a:rect l="l" t="t" r="r" b="b"/>
              <a:pathLst>
                <a:path w="5283" h="4825" extrusionOk="0">
                  <a:moveTo>
                    <a:pt x="2537" y="0"/>
                  </a:moveTo>
                  <a:cubicBezTo>
                    <a:pt x="1777" y="0"/>
                    <a:pt x="988" y="156"/>
                    <a:pt x="177" y="499"/>
                  </a:cubicBezTo>
                  <a:cubicBezTo>
                    <a:pt x="55" y="553"/>
                    <a:pt x="1" y="709"/>
                    <a:pt x="75" y="824"/>
                  </a:cubicBezTo>
                  <a:lnTo>
                    <a:pt x="1079" y="2424"/>
                  </a:lnTo>
                  <a:lnTo>
                    <a:pt x="4239" y="4825"/>
                  </a:lnTo>
                  <a:cubicBezTo>
                    <a:pt x="4876" y="4696"/>
                    <a:pt x="5283" y="4364"/>
                    <a:pt x="5229" y="3713"/>
                  </a:cubicBezTo>
                  <a:cubicBezTo>
                    <a:pt x="5080" y="1970"/>
                    <a:pt x="4456" y="804"/>
                    <a:pt x="4049" y="207"/>
                  </a:cubicBezTo>
                  <a:cubicBezTo>
                    <a:pt x="3560" y="72"/>
                    <a:pt x="3055" y="0"/>
                    <a:pt x="253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2" name="Google Shape;16492;p74"/>
            <p:cNvSpPr/>
            <p:nvPr/>
          </p:nvSpPr>
          <p:spPr>
            <a:xfrm>
              <a:off x="3881094" y="1554185"/>
              <a:ext cx="38453" cy="145498"/>
            </a:xfrm>
            <a:custGeom>
              <a:avLst/>
              <a:gdLst/>
              <a:ahLst/>
              <a:cxnLst/>
              <a:rect l="l" t="t" r="r" b="b"/>
              <a:pathLst>
                <a:path w="1466" h="5547" extrusionOk="0">
                  <a:moveTo>
                    <a:pt x="28" y="0"/>
                  </a:moveTo>
                  <a:lnTo>
                    <a:pt x="28" y="0"/>
                  </a:lnTo>
                  <a:cubicBezTo>
                    <a:pt x="563" y="2211"/>
                    <a:pt x="421" y="3818"/>
                    <a:pt x="1" y="4984"/>
                  </a:cubicBezTo>
                  <a:lnTo>
                    <a:pt x="740" y="5547"/>
                  </a:lnTo>
                  <a:cubicBezTo>
                    <a:pt x="1228" y="4387"/>
                    <a:pt x="1465" y="2834"/>
                    <a:pt x="1113" y="766"/>
                  </a:cubicBezTo>
                  <a:cubicBezTo>
                    <a:pt x="767" y="482"/>
                    <a:pt x="407" y="231"/>
                    <a:pt x="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3" name="Google Shape;16493;p74"/>
            <p:cNvSpPr/>
            <p:nvPr/>
          </p:nvSpPr>
          <p:spPr>
            <a:xfrm>
              <a:off x="3910262" y="1590828"/>
              <a:ext cx="43070" cy="130730"/>
            </a:xfrm>
            <a:custGeom>
              <a:avLst/>
              <a:gdLst/>
              <a:ahLst/>
              <a:cxnLst/>
              <a:rect l="l" t="t" r="r" b="b"/>
              <a:pathLst>
                <a:path w="1642" h="4984" extrusionOk="0">
                  <a:moveTo>
                    <a:pt x="699" y="0"/>
                  </a:moveTo>
                  <a:cubicBezTo>
                    <a:pt x="855" y="1885"/>
                    <a:pt x="530" y="3329"/>
                    <a:pt x="1" y="4435"/>
                  </a:cubicBezTo>
                  <a:lnTo>
                    <a:pt x="733" y="4984"/>
                  </a:lnTo>
                  <a:cubicBezTo>
                    <a:pt x="1248" y="3980"/>
                    <a:pt x="1628" y="2685"/>
                    <a:pt x="1642" y="1044"/>
                  </a:cubicBezTo>
                  <a:cubicBezTo>
                    <a:pt x="1350" y="678"/>
                    <a:pt x="1031" y="332"/>
                    <a:pt x="69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4" name="Google Shape;16494;p74"/>
            <p:cNvSpPr/>
            <p:nvPr/>
          </p:nvSpPr>
          <p:spPr>
            <a:xfrm>
              <a:off x="3586925" y="1573569"/>
              <a:ext cx="370866" cy="297527"/>
            </a:xfrm>
            <a:custGeom>
              <a:avLst/>
              <a:gdLst/>
              <a:ahLst/>
              <a:cxnLst/>
              <a:rect l="l" t="t" r="r" b="b"/>
              <a:pathLst>
                <a:path w="14139" h="11343" extrusionOk="0">
                  <a:moveTo>
                    <a:pt x="8358" y="0"/>
                  </a:moveTo>
                  <a:cubicBezTo>
                    <a:pt x="7796" y="0"/>
                    <a:pt x="6845" y="161"/>
                    <a:pt x="5717" y="1004"/>
                  </a:cubicBezTo>
                  <a:cubicBezTo>
                    <a:pt x="4699" y="1763"/>
                    <a:pt x="1072" y="4984"/>
                    <a:pt x="184" y="5777"/>
                  </a:cubicBezTo>
                  <a:cubicBezTo>
                    <a:pt x="55" y="5893"/>
                    <a:pt x="0" y="6069"/>
                    <a:pt x="48" y="6232"/>
                  </a:cubicBezTo>
                  <a:cubicBezTo>
                    <a:pt x="184" y="6767"/>
                    <a:pt x="631" y="7927"/>
                    <a:pt x="1472" y="8015"/>
                  </a:cubicBezTo>
                  <a:cubicBezTo>
                    <a:pt x="1607" y="8008"/>
                    <a:pt x="1730" y="7967"/>
                    <a:pt x="1845" y="7900"/>
                  </a:cubicBezTo>
                  <a:lnTo>
                    <a:pt x="2631" y="8429"/>
                  </a:lnTo>
                  <a:cubicBezTo>
                    <a:pt x="2706" y="8486"/>
                    <a:pt x="2798" y="8514"/>
                    <a:pt x="2891" y="8514"/>
                  </a:cubicBezTo>
                  <a:cubicBezTo>
                    <a:pt x="2941" y="8514"/>
                    <a:pt x="2991" y="8506"/>
                    <a:pt x="3038" y="8490"/>
                  </a:cubicBezTo>
                  <a:cubicBezTo>
                    <a:pt x="4008" y="8151"/>
                    <a:pt x="6625" y="7100"/>
                    <a:pt x="8395" y="6428"/>
                  </a:cubicBezTo>
                  <a:cubicBezTo>
                    <a:pt x="8890" y="7520"/>
                    <a:pt x="9724" y="9419"/>
                    <a:pt x="10341" y="11046"/>
                  </a:cubicBezTo>
                  <a:cubicBezTo>
                    <a:pt x="10409" y="11228"/>
                    <a:pt x="10581" y="11343"/>
                    <a:pt x="10764" y="11343"/>
                  </a:cubicBezTo>
                  <a:cubicBezTo>
                    <a:pt x="10820" y="11343"/>
                    <a:pt x="10876" y="11332"/>
                    <a:pt x="10931" y="11310"/>
                  </a:cubicBezTo>
                  <a:cubicBezTo>
                    <a:pt x="11595" y="11059"/>
                    <a:pt x="12897" y="10463"/>
                    <a:pt x="13874" y="9473"/>
                  </a:cubicBezTo>
                  <a:cubicBezTo>
                    <a:pt x="14043" y="9303"/>
                    <a:pt x="14138" y="9073"/>
                    <a:pt x="14138" y="8835"/>
                  </a:cubicBezTo>
                  <a:lnTo>
                    <a:pt x="14138" y="5513"/>
                  </a:lnTo>
                  <a:cubicBezTo>
                    <a:pt x="14138" y="5228"/>
                    <a:pt x="14064" y="4950"/>
                    <a:pt x="13921" y="4713"/>
                  </a:cubicBezTo>
                  <a:cubicBezTo>
                    <a:pt x="11480" y="516"/>
                    <a:pt x="8903" y="61"/>
                    <a:pt x="8903" y="61"/>
                  </a:cubicBezTo>
                  <a:cubicBezTo>
                    <a:pt x="8903" y="61"/>
                    <a:pt x="8705" y="0"/>
                    <a:pt x="835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5" name="Google Shape;16495;p74"/>
            <p:cNvSpPr/>
            <p:nvPr/>
          </p:nvSpPr>
          <p:spPr>
            <a:xfrm>
              <a:off x="3586925" y="1687381"/>
              <a:ext cx="144973" cy="109536"/>
            </a:xfrm>
            <a:custGeom>
              <a:avLst/>
              <a:gdLst/>
              <a:ahLst/>
              <a:cxnLst/>
              <a:rect l="l" t="t" r="r" b="b"/>
              <a:pathLst>
                <a:path w="5527" h="4176" extrusionOk="0">
                  <a:moveTo>
                    <a:pt x="1804" y="1"/>
                  </a:moveTo>
                  <a:cubicBezTo>
                    <a:pt x="1092" y="631"/>
                    <a:pt x="482" y="1174"/>
                    <a:pt x="184" y="1438"/>
                  </a:cubicBezTo>
                  <a:cubicBezTo>
                    <a:pt x="55" y="1554"/>
                    <a:pt x="0" y="1730"/>
                    <a:pt x="48" y="1893"/>
                  </a:cubicBezTo>
                  <a:cubicBezTo>
                    <a:pt x="184" y="2428"/>
                    <a:pt x="631" y="3588"/>
                    <a:pt x="1472" y="3676"/>
                  </a:cubicBezTo>
                  <a:cubicBezTo>
                    <a:pt x="1607" y="3669"/>
                    <a:pt x="1730" y="3628"/>
                    <a:pt x="1845" y="3561"/>
                  </a:cubicBezTo>
                  <a:lnTo>
                    <a:pt x="2631" y="4090"/>
                  </a:lnTo>
                  <a:cubicBezTo>
                    <a:pt x="2706" y="4147"/>
                    <a:pt x="2798" y="4175"/>
                    <a:pt x="2891" y="4175"/>
                  </a:cubicBezTo>
                  <a:cubicBezTo>
                    <a:pt x="2941" y="4175"/>
                    <a:pt x="2991" y="4167"/>
                    <a:pt x="3038" y="4151"/>
                  </a:cubicBezTo>
                  <a:cubicBezTo>
                    <a:pt x="3540" y="3974"/>
                    <a:pt x="4482" y="3608"/>
                    <a:pt x="5527" y="3201"/>
                  </a:cubicBezTo>
                  <a:cubicBezTo>
                    <a:pt x="5472" y="2883"/>
                    <a:pt x="5154" y="1825"/>
                    <a:pt x="3160" y="1262"/>
                  </a:cubicBezTo>
                  <a:cubicBezTo>
                    <a:pt x="2136" y="977"/>
                    <a:pt x="1858" y="204"/>
                    <a:pt x="1804"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6" name="Google Shape;16496;p74"/>
            <p:cNvSpPr/>
            <p:nvPr/>
          </p:nvSpPr>
          <p:spPr>
            <a:xfrm>
              <a:off x="3601692" y="1735224"/>
              <a:ext cx="26886" cy="21377"/>
            </a:xfrm>
            <a:custGeom>
              <a:avLst/>
              <a:gdLst/>
              <a:ahLst/>
              <a:cxnLst/>
              <a:rect l="l" t="t" r="r" b="b"/>
              <a:pathLst>
                <a:path w="1025" h="815" extrusionOk="0">
                  <a:moveTo>
                    <a:pt x="609" y="1"/>
                  </a:moveTo>
                  <a:cubicBezTo>
                    <a:pt x="540" y="1"/>
                    <a:pt x="469" y="29"/>
                    <a:pt x="407" y="96"/>
                  </a:cubicBezTo>
                  <a:lnTo>
                    <a:pt x="177" y="326"/>
                  </a:lnTo>
                  <a:cubicBezTo>
                    <a:pt x="0" y="503"/>
                    <a:pt x="122" y="808"/>
                    <a:pt x="380" y="815"/>
                  </a:cubicBezTo>
                  <a:cubicBezTo>
                    <a:pt x="455" y="815"/>
                    <a:pt x="522" y="781"/>
                    <a:pt x="577" y="726"/>
                  </a:cubicBezTo>
                  <a:lnTo>
                    <a:pt x="807" y="503"/>
                  </a:lnTo>
                  <a:cubicBezTo>
                    <a:pt x="1025" y="295"/>
                    <a:pt x="830" y="1"/>
                    <a:pt x="60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7" name="Google Shape;16497;p74"/>
            <p:cNvSpPr/>
            <p:nvPr/>
          </p:nvSpPr>
          <p:spPr>
            <a:xfrm>
              <a:off x="3775807" y="1523286"/>
              <a:ext cx="44670" cy="70585"/>
            </a:xfrm>
            <a:custGeom>
              <a:avLst/>
              <a:gdLst/>
              <a:ahLst/>
              <a:cxnLst/>
              <a:rect l="l" t="t" r="r" b="b"/>
              <a:pathLst>
                <a:path w="1703" h="2691" extrusionOk="0">
                  <a:moveTo>
                    <a:pt x="444" y="1"/>
                  </a:moveTo>
                  <a:cubicBezTo>
                    <a:pt x="376" y="1"/>
                    <a:pt x="313" y="45"/>
                    <a:pt x="292" y="114"/>
                  </a:cubicBezTo>
                  <a:cubicBezTo>
                    <a:pt x="1" y="1138"/>
                    <a:pt x="190" y="2127"/>
                    <a:pt x="292" y="2521"/>
                  </a:cubicBezTo>
                  <a:cubicBezTo>
                    <a:pt x="319" y="2616"/>
                    <a:pt x="407" y="2690"/>
                    <a:pt x="509" y="2690"/>
                  </a:cubicBezTo>
                  <a:lnTo>
                    <a:pt x="1472" y="2690"/>
                  </a:lnTo>
                  <a:cubicBezTo>
                    <a:pt x="1601" y="2684"/>
                    <a:pt x="1702" y="2575"/>
                    <a:pt x="1696" y="2446"/>
                  </a:cubicBezTo>
                  <a:cubicBezTo>
                    <a:pt x="1628" y="690"/>
                    <a:pt x="855" y="161"/>
                    <a:pt x="502" y="12"/>
                  </a:cubicBezTo>
                  <a:cubicBezTo>
                    <a:pt x="483" y="4"/>
                    <a:pt x="463" y="1"/>
                    <a:pt x="4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8" name="Google Shape;16498;p74"/>
            <p:cNvSpPr/>
            <p:nvPr/>
          </p:nvSpPr>
          <p:spPr>
            <a:xfrm>
              <a:off x="3635477" y="1755054"/>
              <a:ext cx="49837" cy="33574"/>
            </a:xfrm>
            <a:custGeom>
              <a:avLst/>
              <a:gdLst/>
              <a:ahLst/>
              <a:cxnLst/>
              <a:rect l="l" t="t" r="r" b="b"/>
              <a:pathLst>
                <a:path w="1900" h="1280" extrusionOk="0">
                  <a:moveTo>
                    <a:pt x="1640" y="1"/>
                  </a:moveTo>
                  <a:cubicBezTo>
                    <a:pt x="1593" y="1"/>
                    <a:pt x="1546" y="15"/>
                    <a:pt x="1506" y="45"/>
                  </a:cubicBezTo>
                  <a:cubicBezTo>
                    <a:pt x="1024" y="391"/>
                    <a:pt x="523" y="709"/>
                    <a:pt x="1" y="987"/>
                  </a:cubicBezTo>
                  <a:lnTo>
                    <a:pt x="421" y="1279"/>
                  </a:lnTo>
                  <a:cubicBezTo>
                    <a:pt x="889" y="1015"/>
                    <a:pt x="1336" y="730"/>
                    <a:pt x="1770" y="411"/>
                  </a:cubicBezTo>
                  <a:cubicBezTo>
                    <a:pt x="1872" y="343"/>
                    <a:pt x="1899" y="201"/>
                    <a:pt x="1825" y="99"/>
                  </a:cubicBezTo>
                  <a:cubicBezTo>
                    <a:pt x="1780" y="34"/>
                    <a:pt x="1710" y="1"/>
                    <a:pt x="164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9" name="Google Shape;16499;p74"/>
            <p:cNvSpPr/>
            <p:nvPr/>
          </p:nvSpPr>
          <p:spPr>
            <a:xfrm>
              <a:off x="3656120" y="1655905"/>
              <a:ext cx="139098" cy="103189"/>
            </a:xfrm>
            <a:custGeom>
              <a:avLst/>
              <a:gdLst/>
              <a:ahLst/>
              <a:cxnLst/>
              <a:rect l="l" t="t" r="r" b="b"/>
              <a:pathLst>
                <a:path w="5303" h="3934" extrusionOk="0">
                  <a:moveTo>
                    <a:pt x="529" y="1"/>
                  </a:moveTo>
                  <a:lnTo>
                    <a:pt x="0" y="462"/>
                  </a:lnTo>
                  <a:cubicBezTo>
                    <a:pt x="475" y="1567"/>
                    <a:pt x="1668" y="1845"/>
                    <a:pt x="1844" y="1879"/>
                  </a:cubicBezTo>
                  <a:cubicBezTo>
                    <a:pt x="3750" y="2286"/>
                    <a:pt x="4048" y="3540"/>
                    <a:pt x="4089" y="3933"/>
                  </a:cubicBezTo>
                  <a:cubicBezTo>
                    <a:pt x="4509" y="3771"/>
                    <a:pt x="4916" y="3615"/>
                    <a:pt x="5303" y="3466"/>
                  </a:cubicBezTo>
                  <a:cubicBezTo>
                    <a:pt x="5262" y="2489"/>
                    <a:pt x="4645" y="1350"/>
                    <a:pt x="2814" y="1126"/>
                  </a:cubicBezTo>
                  <a:cubicBezTo>
                    <a:pt x="1105" y="909"/>
                    <a:pt x="631" y="204"/>
                    <a:pt x="52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0" name="Google Shape;16500;p74"/>
            <p:cNvSpPr/>
            <p:nvPr/>
          </p:nvSpPr>
          <p:spPr>
            <a:xfrm>
              <a:off x="3742915" y="1626737"/>
              <a:ext cx="35751" cy="41837"/>
            </a:xfrm>
            <a:custGeom>
              <a:avLst/>
              <a:gdLst/>
              <a:ahLst/>
              <a:cxnLst/>
              <a:rect l="l" t="t" r="r" b="b"/>
              <a:pathLst>
                <a:path w="1363" h="1595" extrusionOk="0">
                  <a:moveTo>
                    <a:pt x="685" y="1"/>
                  </a:moveTo>
                  <a:cubicBezTo>
                    <a:pt x="305" y="1"/>
                    <a:pt x="0" y="306"/>
                    <a:pt x="0" y="679"/>
                  </a:cubicBezTo>
                  <a:lnTo>
                    <a:pt x="0" y="909"/>
                  </a:lnTo>
                  <a:cubicBezTo>
                    <a:pt x="0" y="1282"/>
                    <a:pt x="305" y="1594"/>
                    <a:pt x="685" y="1594"/>
                  </a:cubicBezTo>
                  <a:cubicBezTo>
                    <a:pt x="1058" y="1594"/>
                    <a:pt x="1363" y="1282"/>
                    <a:pt x="1363" y="909"/>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1" name="Google Shape;16501;p74"/>
            <p:cNvSpPr/>
            <p:nvPr/>
          </p:nvSpPr>
          <p:spPr>
            <a:xfrm>
              <a:off x="3760856" y="1626737"/>
              <a:ext cx="17810" cy="29771"/>
            </a:xfrm>
            <a:custGeom>
              <a:avLst/>
              <a:gdLst/>
              <a:ahLst/>
              <a:cxnLst/>
              <a:rect l="l" t="t" r="r" b="b"/>
              <a:pathLst>
                <a:path w="679" h="1135" extrusionOk="0">
                  <a:moveTo>
                    <a:pt x="13" y="1"/>
                  </a:moveTo>
                  <a:cubicBezTo>
                    <a:pt x="9" y="1"/>
                    <a:pt x="5" y="1"/>
                    <a:pt x="1" y="1"/>
                  </a:cubicBezTo>
                  <a:lnTo>
                    <a:pt x="1" y="794"/>
                  </a:lnTo>
                  <a:cubicBezTo>
                    <a:pt x="1" y="1021"/>
                    <a:pt x="170" y="1135"/>
                    <a:pt x="340" y="1135"/>
                  </a:cubicBezTo>
                  <a:cubicBezTo>
                    <a:pt x="509" y="1135"/>
                    <a:pt x="679" y="1021"/>
                    <a:pt x="679" y="794"/>
                  </a:cubicBezTo>
                  <a:lnTo>
                    <a:pt x="679" y="679"/>
                  </a:lnTo>
                  <a:cubicBezTo>
                    <a:pt x="679" y="310"/>
                    <a:pt x="380"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2" name="Google Shape;16502;p74"/>
            <p:cNvSpPr/>
            <p:nvPr/>
          </p:nvSpPr>
          <p:spPr>
            <a:xfrm>
              <a:off x="3754823" y="1632612"/>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3" name="Google Shape;16503;p74"/>
            <p:cNvSpPr/>
            <p:nvPr/>
          </p:nvSpPr>
          <p:spPr>
            <a:xfrm>
              <a:off x="3807283" y="1622252"/>
              <a:ext cx="57654" cy="131150"/>
            </a:xfrm>
            <a:custGeom>
              <a:avLst/>
              <a:gdLst/>
              <a:ahLst/>
              <a:cxnLst/>
              <a:rect l="l" t="t" r="r" b="b"/>
              <a:pathLst>
                <a:path w="2198" h="5000" extrusionOk="0">
                  <a:moveTo>
                    <a:pt x="598" y="0"/>
                  </a:moveTo>
                  <a:cubicBezTo>
                    <a:pt x="553" y="0"/>
                    <a:pt x="508" y="14"/>
                    <a:pt x="469" y="43"/>
                  </a:cubicBezTo>
                  <a:cubicBezTo>
                    <a:pt x="367" y="117"/>
                    <a:pt x="340" y="260"/>
                    <a:pt x="414" y="362"/>
                  </a:cubicBezTo>
                  <a:cubicBezTo>
                    <a:pt x="428" y="375"/>
                    <a:pt x="1689" y="2179"/>
                    <a:pt x="1269" y="3474"/>
                  </a:cubicBezTo>
                  <a:cubicBezTo>
                    <a:pt x="1099" y="3982"/>
                    <a:pt x="679" y="4362"/>
                    <a:pt x="1" y="4586"/>
                  </a:cubicBezTo>
                  <a:lnTo>
                    <a:pt x="184" y="4999"/>
                  </a:lnTo>
                  <a:cubicBezTo>
                    <a:pt x="977" y="4721"/>
                    <a:pt x="1492" y="4260"/>
                    <a:pt x="1703" y="3616"/>
                  </a:cubicBezTo>
                  <a:cubicBezTo>
                    <a:pt x="2198" y="2104"/>
                    <a:pt x="841" y="178"/>
                    <a:pt x="787" y="97"/>
                  </a:cubicBezTo>
                  <a:cubicBezTo>
                    <a:pt x="741" y="35"/>
                    <a:pt x="670" y="0"/>
                    <a:pt x="598"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4" name="Google Shape;16504;p74"/>
            <p:cNvSpPr/>
            <p:nvPr/>
          </p:nvSpPr>
          <p:spPr>
            <a:xfrm>
              <a:off x="3801958" y="1653859"/>
              <a:ext cx="32027" cy="90467"/>
            </a:xfrm>
            <a:custGeom>
              <a:avLst/>
              <a:gdLst/>
              <a:ahLst/>
              <a:cxnLst/>
              <a:rect l="l" t="t" r="r" b="b"/>
              <a:pathLst>
                <a:path w="1221" h="3449" extrusionOk="0">
                  <a:moveTo>
                    <a:pt x="283" y="1"/>
                  </a:moveTo>
                  <a:cubicBezTo>
                    <a:pt x="209" y="1"/>
                    <a:pt x="140" y="73"/>
                    <a:pt x="170" y="153"/>
                  </a:cubicBezTo>
                  <a:cubicBezTo>
                    <a:pt x="522" y="1238"/>
                    <a:pt x="461" y="2411"/>
                    <a:pt x="0" y="3449"/>
                  </a:cubicBezTo>
                  <a:lnTo>
                    <a:pt x="204" y="3374"/>
                  </a:lnTo>
                  <a:lnTo>
                    <a:pt x="217" y="3374"/>
                  </a:lnTo>
                  <a:cubicBezTo>
                    <a:pt x="773" y="3177"/>
                    <a:pt x="1160" y="2662"/>
                    <a:pt x="1187" y="2065"/>
                  </a:cubicBezTo>
                  <a:cubicBezTo>
                    <a:pt x="1221" y="1299"/>
                    <a:pt x="916" y="560"/>
                    <a:pt x="360" y="31"/>
                  </a:cubicBezTo>
                  <a:cubicBezTo>
                    <a:pt x="336" y="10"/>
                    <a:pt x="310" y="1"/>
                    <a:pt x="28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5" name="Google Shape;16505;p74"/>
            <p:cNvSpPr/>
            <p:nvPr/>
          </p:nvSpPr>
          <p:spPr>
            <a:xfrm>
              <a:off x="3817434" y="1617845"/>
              <a:ext cx="96605" cy="162233"/>
            </a:xfrm>
            <a:custGeom>
              <a:avLst/>
              <a:gdLst/>
              <a:ahLst/>
              <a:cxnLst/>
              <a:rect l="l" t="t" r="r" b="b"/>
              <a:pathLst>
                <a:path w="3683" h="6185" extrusionOk="0">
                  <a:moveTo>
                    <a:pt x="2794" y="1"/>
                  </a:moveTo>
                  <a:lnTo>
                    <a:pt x="2794" y="1"/>
                  </a:lnTo>
                  <a:cubicBezTo>
                    <a:pt x="2882" y="3364"/>
                    <a:pt x="1316" y="4923"/>
                    <a:pt x="0" y="5629"/>
                  </a:cubicBezTo>
                  <a:cubicBezTo>
                    <a:pt x="82" y="5805"/>
                    <a:pt x="163" y="5995"/>
                    <a:pt x="251" y="6185"/>
                  </a:cubicBezTo>
                  <a:cubicBezTo>
                    <a:pt x="1343" y="5608"/>
                    <a:pt x="3431" y="4055"/>
                    <a:pt x="3682" y="943"/>
                  </a:cubicBezTo>
                  <a:lnTo>
                    <a:pt x="3641" y="896"/>
                  </a:lnTo>
                  <a:cubicBezTo>
                    <a:pt x="3587" y="828"/>
                    <a:pt x="3533" y="767"/>
                    <a:pt x="3479" y="706"/>
                  </a:cubicBezTo>
                  <a:lnTo>
                    <a:pt x="3411" y="638"/>
                  </a:lnTo>
                  <a:cubicBezTo>
                    <a:pt x="3363" y="577"/>
                    <a:pt x="3309" y="523"/>
                    <a:pt x="3262" y="469"/>
                  </a:cubicBezTo>
                  <a:lnTo>
                    <a:pt x="3187" y="387"/>
                  </a:lnTo>
                  <a:cubicBezTo>
                    <a:pt x="3140" y="340"/>
                    <a:pt x="3092" y="292"/>
                    <a:pt x="3045" y="245"/>
                  </a:cubicBezTo>
                  <a:lnTo>
                    <a:pt x="2963" y="163"/>
                  </a:lnTo>
                  <a:cubicBezTo>
                    <a:pt x="2916" y="123"/>
                    <a:pt x="2875" y="75"/>
                    <a:pt x="2828" y="35"/>
                  </a:cubicBezTo>
                  <a:lnTo>
                    <a:pt x="2794" y="1"/>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6" name="Google Shape;16506;p74"/>
            <p:cNvSpPr/>
            <p:nvPr/>
          </p:nvSpPr>
          <p:spPr>
            <a:xfrm>
              <a:off x="3830943" y="1657872"/>
              <a:ext cx="113130" cy="152265"/>
            </a:xfrm>
            <a:custGeom>
              <a:avLst/>
              <a:gdLst/>
              <a:ahLst/>
              <a:cxnLst/>
              <a:rect l="l" t="t" r="r" b="b"/>
              <a:pathLst>
                <a:path w="4313" h="5805" extrusionOk="0">
                  <a:moveTo>
                    <a:pt x="3621" y="0"/>
                  </a:moveTo>
                  <a:cubicBezTo>
                    <a:pt x="3099" y="2930"/>
                    <a:pt x="1302" y="4591"/>
                    <a:pt x="1" y="5289"/>
                  </a:cubicBezTo>
                  <a:cubicBezTo>
                    <a:pt x="75" y="5459"/>
                    <a:pt x="150" y="5628"/>
                    <a:pt x="224" y="5804"/>
                  </a:cubicBezTo>
                  <a:cubicBezTo>
                    <a:pt x="801" y="5513"/>
                    <a:pt x="1675" y="4998"/>
                    <a:pt x="2353" y="4333"/>
                  </a:cubicBezTo>
                  <a:cubicBezTo>
                    <a:pt x="3289" y="3411"/>
                    <a:pt x="3960" y="2265"/>
                    <a:pt x="4313" y="1004"/>
                  </a:cubicBezTo>
                  <a:lnTo>
                    <a:pt x="4306" y="990"/>
                  </a:lnTo>
                  <a:cubicBezTo>
                    <a:pt x="4191" y="807"/>
                    <a:pt x="4082" y="638"/>
                    <a:pt x="3967" y="482"/>
                  </a:cubicBezTo>
                  <a:cubicBezTo>
                    <a:pt x="3859" y="319"/>
                    <a:pt x="3743" y="163"/>
                    <a:pt x="3635" y="14"/>
                  </a:cubicBezTo>
                  <a:lnTo>
                    <a:pt x="3621"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7" name="Google Shape;16507;p74"/>
            <p:cNvSpPr/>
            <p:nvPr/>
          </p:nvSpPr>
          <p:spPr>
            <a:xfrm>
              <a:off x="3843743" y="1701624"/>
              <a:ext cx="114048" cy="138914"/>
            </a:xfrm>
            <a:custGeom>
              <a:avLst/>
              <a:gdLst/>
              <a:ahLst/>
              <a:cxnLst/>
              <a:rect l="l" t="t" r="r" b="b"/>
              <a:pathLst>
                <a:path w="4348" h="5296" extrusionOk="0">
                  <a:moveTo>
                    <a:pt x="4218" y="0"/>
                  </a:moveTo>
                  <a:cubicBezTo>
                    <a:pt x="3222" y="2645"/>
                    <a:pt x="1377" y="4170"/>
                    <a:pt x="1" y="4767"/>
                  </a:cubicBezTo>
                  <a:cubicBezTo>
                    <a:pt x="69" y="4943"/>
                    <a:pt x="143" y="5120"/>
                    <a:pt x="211" y="5296"/>
                  </a:cubicBezTo>
                  <a:cubicBezTo>
                    <a:pt x="774" y="5059"/>
                    <a:pt x="1628" y="4638"/>
                    <a:pt x="2340" y="4082"/>
                  </a:cubicBezTo>
                  <a:cubicBezTo>
                    <a:pt x="3140" y="3445"/>
                    <a:pt x="3818" y="2672"/>
                    <a:pt x="4347" y="1797"/>
                  </a:cubicBezTo>
                  <a:lnTo>
                    <a:pt x="4347" y="631"/>
                  </a:lnTo>
                  <a:cubicBezTo>
                    <a:pt x="4347" y="563"/>
                    <a:pt x="4340" y="502"/>
                    <a:pt x="4334" y="441"/>
                  </a:cubicBezTo>
                  <a:cubicBezTo>
                    <a:pt x="4334" y="421"/>
                    <a:pt x="4327" y="400"/>
                    <a:pt x="4327" y="373"/>
                  </a:cubicBezTo>
                  <a:cubicBezTo>
                    <a:pt x="4320" y="339"/>
                    <a:pt x="4306" y="299"/>
                    <a:pt x="4300" y="258"/>
                  </a:cubicBezTo>
                  <a:cubicBezTo>
                    <a:pt x="4293" y="231"/>
                    <a:pt x="4286" y="204"/>
                    <a:pt x="4279" y="183"/>
                  </a:cubicBezTo>
                  <a:cubicBezTo>
                    <a:pt x="4273" y="156"/>
                    <a:pt x="4259" y="116"/>
                    <a:pt x="4245" y="75"/>
                  </a:cubicBezTo>
                  <a:cubicBezTo>
                    <a:pt x="4232" y="41"/>
                    <a:pt x="4225" y="27"/>
                    <a:pt x="421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8" name="Google Shape;16508;p74"/>
            <p:cNvSpPr/>
            <p:nvPr/>
          </p:nvSpPr>
          <p:spPr>
            <a:xfrm>
              <a:off x="3856018" y="1769926"/>
              <a:ext cx="101930" cy="101274"/>
            </a:xfrm>
            <a:custGeom>
              <a:avLst/>
              <a:gdLst/>
              <a:ahLst/>
              <a:cxnLst/>
              <a:rect l="l" t="t" r="r" b="b"/>
              <a:pathLst>
                <a:path w="3886" h="3861" extrusionOk="0">
                  <a:moveTo>
                    <a:pt x="3886" y="0"/>
                  </a:moveTo>
                  <a:cubicBezTo>
                    <a:pt x="2991" y="1573"/>
                    <a:pt x="1519" y="2719"/>
                    <a:pt x="1" y="3350"/>
                  </a:cubicBezTo>
                  <a:lnTo>
                    <a:pt x="89" y="3567"/>
                  </a:lnTo>
                  <a:cubicBezTo>
                    <a:pt x="157" y="3750"/>
                    <a:pt x="330" y="3861"/>
                    <a:pt x="512" y="3861"/>
                  </a:cubicBezTo>
                  <a:cubicBezTo>
                    <a:pt x="565" y="3861"/>
                    <a:pt x="620" y="3851"/>
                    <a:pt x="672" y="3831"/>
                  </a:cubicBezTo>
                  <a:cubicBezTo>
                    <a:pt x="1343" y="3573"/>
                    <a:pt x="2638" y="2984"/>
                    <a:pt x="3621" y="1994"/>
                  </a:cubicBezTo>
                  <a:cubicBezTo>
                    <a:pt x="3791" y="1824"/>
                    <a:pt x="3886" y="1593"/>
                    <a:pt x="3886" y="1349"/>
                  </a:cubicBezTo>
                  <a:lnTo>
                    <a:pt x="3886"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09" name="Google Shape;16509;p74"/>
          <p:cNvGrpSpPr/>
          <p:nvPr/>
        </p:nvGrpSpPr>
        <p:grpSpPr>
          <a:xfrm>
            <a:off x="6876009" y="2475461"/>
            <a:ext cx="370158" cy="285120"/>
            <a:chOff x="6876009" y="2475461"/>
            <a:chExt cx="370158" cy="285120"/>
          </a:xfrm>
        </p:grpSpPr>
        <p:sp>
          <p:nvSpPr>
            <p:cNvPr id="16510" name="Google Shape;16510;p74"/>
            <p:cNvSpPr/>
            <p:nvPr/>
          </p:nvSpPr>
          <p:spPr>
            <a:xfrm>
              <a:off x="6876009" y="2510688"/>
              <a:ext cx="370158" cy="241001"/>
            </a:xfrm>
            <a:custGeom>
              <a:avLst/>
              <a:gdLst/>
              <a:ahLst/>
              <a:cxnLst/>
              <a:rect l="l" t="t" r="r" b="b"/>
              <a:pathLst>
                <a:path w="14112" h="9188" extrusionOk="0">
                  <a:moveTo>
                    <a:pt x="10470" y="0"/>
                  </a:moveTo>
                  <a:lnTo>
                    <a:pt x="10470" y="909"/>
                  </a:lnTo>
                  <a:lnTo>
                    <a:pt x="10809" y="909"/>
                  </a:lnTo>
                  <a:cubicBezTo>
                    <a:pt x="10818" y="909"/>
                    <a:pt x="10826" y="909"/>
                    <a:pt x="10834" y="909"/>
                  </a:cubicBezTo>
                  <a:cubicBezTo>
                    <a:pt x="11521" y="909"/>
                    <a:pt x="12091" y="1466"/>
                    <a:pt x="12091" y="2163"/>
                  </a:cubicBezTo>
                  <a:cubicBezTo>
                    <a:pt x="12091" y="2856"/>
                    <a:pt x="11528" y="3411"/>
                    <a:pt x="10846" y="3411"/>
                  </a:cubicBezTo>
                  <a:cubicBezTo>
                    <a:pt x="10834" y="3411"/>
                    <a:pt x="10822" y="3411"/>
                    <a:pt x="10809" y="3411"/>
                  </a:cubicBezTo>
                  <a:lnTo>
                    <a:pt x="910" y="3411"/>
                  </a:lnTo>
                  <a:cubicBezTo>
                    <a:pt x="408" y="3411"/>
                    <a:pt x="1" y="3818"/>
                    <a:pt x="1" y="4326"/>
                  </a:cubicBezTo>
                  <a:cubicBezTo>
                    <a:pt x="1" y="7082"/>
                    <a:pt x="2254" y="9187"/>
                    <a:pt x="4850" y="9187"/>
                  </a:cubicBezTo>
                  <a:cubicBezTo>
                    <a:pt x="5275" y="9187"/>
                    <a:pt x="5709" y="9131"/>
                    <a:pt x="6144" y="9012"/>
                  </a:cubicBezTo>
                  <a:lnTo>
                    <a:pt x="7900" y="8530"/>
                  </a:lnTo>
                  <a:lnTo>
                    <a:pt x="9521" y="8083"/>
                  </a:lnTo>
                  <a:lnTo>
                    <a:pt x="11033" y="7669"/>
                  </a:lnTo>
                  <a:cubicBezTo>
                    <a:pt x="12850" y="7174"/>
                    <a:pt x="14111" y="5520"/>
                    <a:pt x="14111" y="3641"/>
                  </a:cubicBezTo>
                  <a:cubicBezTo>
                    <a:pt x="14105" y="1627"/>
                    <a:pt x="12477" y="0"/>
                    <a:pt x="10470"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1" name="Google Shape;16511;p74"/>
            <p:cNvSpPr/>
            <p:nvPr/>
          </p:nvSpPr>
          <p:spPr>
            <a:xfrm>
              <a:off x="6876009" y="2600132"/>
              <a:ext cx="158324" cy="151452"/>
            </a:xfrm>
            <a:custGeom>
              <a:avLst/>
              <a:gdLst/>
              <a:ahLst/>
              <a:cxnLst/>
              <a:rect l="l" t="t" r="r" b="b"/>
              <a:pathLst>
                <a:path w="6036" h="5774" extrusionOk="0">
                  <a:moveTo>
                    <a:pt x="910" y="1"/>
                  </a:moveTo>
                  <a:cubicBezTo>
                    <a:pt x="408" y="1"/>
                    <a:pt x="1" y="408"/>
                    <a:pt x="1" y="916"/>
                  </a:cubicBezTo>
                  <a:cubicBezTo>
                    <a:pt x="1" y="3661"/>
                    <a:pt x="2247" y="5774"/>
                    <a:pt x="4854" y="5774"/>
                  </a:cubicBezTo>
                  <a:cubicBezTo>
                    <a:pt x="5242" y="5774"/>
                    <a:pt x="5638" y="5727"/>
                    <a:pt x="6036" y="5629"/>
                  </a:cubicBezTo>
                  <a:cubicBezTo>
                    <a:pt x="3873" y="5086"/>
                    <a:pt x="2361" y="3140"/>
                    <a:pt x="2361" y="916"/>
                  </a:cubicBezTo>
                  <a:cubicBezTo>
                    <a:pt x="2361" y="408"/>
                    <a:pt x="2767" y="1"/>
                    <a:pt x="326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2" name="Google Shape;16512;p74"/>
            <p:cNvSpPr/>
            <p:nvPr/>
          </p:nvSpPr>
          <p:spPr>
            <a:xfrm>
              <a:off x="6876193" y="2630008"/>
              <a:ext cx="222352" cy="121655"/>
            </a:xfrm>
            <a:custGeom>
              <a:avLst/>
              <a:gdLst/>
              <a:ahLst/>
              <a:cxnLst/>
              <a:rect l="l" t="t" r="r" b="b"/>
              <a:pathLst>
                <a:path w="8477" h="4638" extrusionOk="0">
                  <a:moveTo>
                    <a:pt x="1" y="1"/>
                  </a:moveTo>
                  <a:cubicBezTo>
                    <a:pt x="123" y="2664"/>
                    <a:pt x="2335" y="4637"/>
                    <a:pt x="4848" y="4637"/>
                  </a:cubicBezTo>
                  <a:cubicBezTo>
                    <a:pt x="5272" y="4637"/>
                    <a:pt x="5705" y="4581"/>
                    <a:pt x="6137" y="4463"/>
                  </a:cubicBezTo>
                  <a:lnTo>
                    <a:pt x="7893" y="3981"/>
                  </a:lnTo>
                  <a:lnTo>
                    <a:pt x="8477" y="3818"/>
                  </a:lnTo>
                  <a:cubicBezTo>
                    <a:pt x="4985" y="3120"/>
                    <a:pt x="4985" y="1"/>
                    <a:pt x="4985"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3" name="Google Shape;16513;p74"/>
            <p:cNvSpPr/>
            <p:nvPr/>
          </p:nvSpPr>
          <p:spPr>
            <a:xfrm>
              <a:off x="6904128" y="2629851"/>
              <a:ext cx="194417" cy="119347"/>
            </a:xfrm>
            <a:custGeom>
              <a:avLst/>
              <a:gdLst/>
              <a:ahLst/>
              <a:cxnLst/>
              <a:rect l="l" t="t" r="r" b="b"/>
              <a:pathLst>
                <a:path w="7412" h="4550" extrusionOk="0">
                  <a:moveTo>
                    <a:pt x="7" y="0"/>
                  </a:moveTo>
                  <a:cubicBezTo>
                    <a:pt x="7" y="27"/>
                    <a:pt x="0" y="48"/>
                    <a:pt x="7" y="75"/>
                  </a:cubicBezTo>
                  <a:cubicBezTo>
                    <a:pt x="177" y="1383"/>
                    <a:pt x="889" y="2577"/>
                    <a:pt x="2007" y="3424"/>
                  </a:cubicBezTo>
                  <a:cubicBezTo>
                    <a:pt x="2801" y="4021"/>
                    <a:pt x="3723" y="4401"/>
                    <a:pt x="4706" y="4550"/>
                  </a:cubicBezTo>
                  <a:cubicBezTo>
                    <a:pt x="4828" y="4523"/>
                    <a:pt x="4950" y="4496"/>
                    <a:pt x="5072" y="4462"/>
                  </a:cubicBezTo>
                  <a:lnTo>
                    <a:pt x="6828" y="3980"/>
                  </a:lnTo>
                  <a:lnTo>
                    <a:pt x="7412" y="3824"/>
                  </a:lnTo>
                  <a:lnTo>
                    <a:pt x="7412" y="3824"/>
                  </a:lnTo>
                  <a:cubicBezTo>
                    <a:pt x="7301" y="3830"/>
                    <a:pt x="7190" y="3833"/>
                    <a:pt x="7079" y="3833"/>
                  </a:cubicBezTo>
                  <a:cubicBezTo>
                    <a:pt x="5850" y="3833"/>
                    <a:pt x="4581" y="3489"/>
                    <a:pt x="3648" y="2780"/>
                  </a:cubicBezTo>
                  <a:cubicBezTo>
                    <a:pt x="2713" y="2075"/>
                    <a:pt x="2123" y="1092"/>
                    <a:pt x="1980" y="14"/>
                  </a:cubicBezTo>
                  <a:lnTo>
                    <a:pt x="1980" y="7"/>
                  </a:lnTo>
                  <a:lnTo>
                    <a:pt x="1533" y="7"/>
                  </a:lnTo>
                  <a:cubicBezTo>
                    <a:pt x="1526" y="27"/>
                    <a:pt x="1526" y="54"/>
                    <a:pt x="1526" y="75"/>
                  </a:cubicBezTo>
                  <a:cubicBezTo>
                    <a:pt x="1689" y="1275"/>
                    <a:pt x="2346" y="2360"/>
                    <a:pt x="3377" y="3140"/>
                  </a:cubicBezTo>
                  <a:cubicBezTo>
                    <a:pt x="4062" y="3655"/>
                    <a:pt x="4855" y="4007"/>
                    <a:pt x="5696" y="4163"/>
                  </a:cubicBezTo>
                  <a:cubicBezTo>
                    <a:pt x="5656" y="4164"/>
                    <a:pt x="5617" y="4165"/>
                    <a:pt x="5577" y="4165"/>
                  </a:cubicBezTo>
                  <a:cubicBezTo>
                    <a:pt x="4391" y="4165"/>
                    <a:pt x="3230" y="3774"/>
                    <a:pt x="2279" y="3065"/>
                  </a:cubicBezTo>
                  <a:cubicBezTo>
                    <a:pt x="1262" y="2292"/>
                    <a:pt x="611" y="1207"/>
                    <a:pt x="455" y="14"/>
                  </a:cubicBezTo>
                  <a:lnTo>
                    <a:pt x="455"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4" name="Google Shape;16514;p74"/>
            <p:cNvSpPr/>
            <p:nvPr/>
          </p:nvSpPr>
          <p:spPr>
            <a:xfrm>
              <a:off x="7043199" y="2618100"/>
              <a:ext cx="23869" cy="23869"/>
            </a:xfrm>
            <a:custGeom>
              <a:avLst/>
              <a:gdLst/>
              <a:ahLst/>
              <a:cxnLst/>
              <a:rect l="l" t="t" r="r" b="b"/>
              <a:pathLst>
                <a:path w="910" h="910" extrusionOk="0">
                  <a:moveTo>
                    <a:pt x="455" y="1"/>
                  </a:moveTo>
                  <a:cubicBezTo>
                    <a:pt x="204" y="1"/>
                    <a:pt x="1" y="204"/>
                    <a:pt x="1" y="455"/>
                  </a:cubicBezTo>
                  <a:cubicBezTo>
                    <a:pt x="1" y="706"/>
                    <a:pt x="204" y="909"/>
                    <a:pt x="455" y="909"/>
                  </a:cubicBezTo>
                  <a:cubicBezTo>
                    <a:pt x="706" y="909"/>
                    <a:pt x="909" y="706"/>
                    <a:pt x="909" y="455"/>
                  </a:cubicBez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5" name="Google Shape;16515;p74"/>
            <p:cNvSpPr/>
            <p:nvPr/>
          </p:nvSpPr>
          <p:spPr>
            <a:xfrm>
              <a:off x="7072210" y="2697524"/>
              <a:ext cx="58152" cy="63057"/>
            </a:xfrm>
            <a:custGeom>
              <a:avLst/>
              <a:gdLst/>
              <a:ahLst/>
              <a:cxnLst/>
              <a:rect l="l" t="t" r="r" b="b"/>
              <a:pathLst>
                <a:path w="2217" h="2404" extrusionOk="0">
                  <a:moveTo>
                    <a:pt x="1410" y="0"/>
                  </a:moveTo>
                  <a:cubicBezTo>
                    <a:pt x="1368" y="0"/>
                    <a:pt x="1325" y="6"/>
                    <a:pt x="1282" y="17"/>
                  </a:cubicBezTo>
                  <a:lnTo>
                    <a:pt x="475" y="221"/>
                  </a:lnTo>
                  <a:cubicBezTo>
                    <a:pt x="156" y="302"/>
                    <a:pt x="0" y="661"/>
                    <a:pt x="156" y="946"/>
                  </a:cubicBezTo>
                  <a:cubicBezTo>
                    <a:pt x="407" y="1394"/>
                    <a:pt x="834" y="1983"/>
                    <a:pt x="1499" y="2350"/>
                  </a:cubicBezTo>
                  <a:cubicBezTo>
                    <a:pt x="1569" y="2386"/>
                    <a:pt x="1642" y="2403"/>
                    <a:pt x="1713" y="2403"/>
                  </a:cubicBezTo>
                  <a:cubicBezTo>
                    <a:pt x="1982" y="2403"/>
                    <a:pt x="2217" y="2163"/>
                    <a:pt x="2163" y="1868"/>
                  </a:cubicBezTo>
                  <a:lnTo>
                    <a:pt x="1899" y="410"/>
                  </a:lnTo>
                  <a:cubicBezTo>
                    <a:pt x="1853" y="169"/>
                    <a:pt x="1646" y="0"/>
                    <a:pt x="1410"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6" name="Google Shape;16516;p74"/>
            <p:cNvSpPr/>
            <p:nvPr/>
          </p:nvSpPr>
          <p:spPr>
            <a:xfrm>
              <a:off x="6876009" y="2624159"/>
              <a:ext cx="151216" cy="11935"/>
            </a:xfrm>
            <a:custGeom>
              <a:avLst/>
              <a:gdLst/>
              <a:ahLst/>
              <a:cxnLst/>
              <a:rect l="l" t="t" r="r" b="b"/>
              <a:pathLst>
                <a:path w="5765" h="455" extrusionOk="0">
                  <a:moveTo>
                    <a:pt x="1" y="0"/>
                  </a:moveTo>
                  <a:cubicBezTo>
                    <a:pt x="1" y="149"/>
                    <a:pt x="8" y="305"/>
                    <a:pt x="21" y="454"/>
                  </a:cubicBezTo>
                  <a:lnTo>
                    <a:pt x="5459" y="454"/>
                  </a:lnTo>
                  <a:cubicBezTo>
                    <a:pt x="5765" y="454"/>
                    <a:pt x="5765" y="0"/>
                    <a:pt x="545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7" name="Google Shape;16517;p74"/>
            <p:cNvSpPr/>
            <p:nvPr/>
          </p:nvSpPr>
          <p:spPr>
            <a:xfrm>
              <a:off x="7051934" y="2621483"/>
              <a:ext cx="12118" cy="11935"/>
            </a:xfrm>
            <a:custGeom>
              <a:avLst/>
              <a:gdLst/>
              <a:ahLst/>
              <a:cxnLst/>
              <a:rect l="l" t="t" r="r" b="b"/>
              <a:pathLst>
                <a:path w="462" h="455" extrusionOk="0">
                  <a:moveTo>
                    <a:pt x="231" y="0"/>
                  </a:moveTo>
                  <a:cubicBezTo>
                    <a:pt x="102" y="0"/>
                    <a:pt x="0" y="102"/>
                    <a:pt x="0" y="231"/>
                  </a:cubicBezTo>
                  <a:cubicBezTo>
                    <a:pt x="0" y="353"/>
                    <a:pt x="102" y="455"/>
                    <a:pt x="231" y="455"/>
                  </a:cubicBezTo>
                  <a:cubicBezTo>
                    <a:pt x="359" y="455"/>
                    <a:pt x="461" y="353"/>
                    <a:pt x="461" y="231"/>
                  </a:cubicBezTo>
                  <a:cubicBezTo>
                    <a:pt x="461" y="102"/>
                    <a:pt x="359"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8" name="Google Shape;16518;p74"/>
            <p:cNvSpPr/>
            <p:nvPr/>
          </p:nvSpPr>
          <p:spPr>
            <a:xfrm>
              <a:off x="7096551" y="2475461"/>
              <a:ext cx="72421" cy="94480"/>
            </a:xfrm>
            <a:custGeom>
              <a:avLst/>
              <a:gdLst/>
              <a:ahLst/>
              <a:cxnLst/>
              <a:rect l="l" t="t" r="r" b="b"/>
              <a:pathLst>
                <a:path w="2761" h="3602" extrusionOk="0">
                  <a:moveTo>
                    <a:pt x="103" y="1"/>
                  </a:moveTo>
                  <a:cubicBezTo>
                    <a:pt x="35" y="1"/>
                    <a:pt x="1" y="75"/>
                    <a:pt x="35" y="129"/>
                  </a:cubicBezTo>
                  <a:cubicBezTo>
                    <a:pt x="143" y="265"/>
                    <a:pt x="245" y="516"/>
                    <a:pt x="245" y="991"/>
                  </a:cubicBezTo>
                  <a:cubicBezTo>
                    <a:pt x="245" y="1594"/>
                    <a:pt x="699" y="1797"/>
                    <a:pt x="699" y="1797"/>
                  </a:cubicBezTo>
                  <a:cubicBezTo>
                    <a:pt x="699" y="1797"/>
                    <a:pt x="245" y="2001"/>
                    <a:pt x="245" y="2611"/>
                  </a:cubicBezTo>
                  <a:cubicBezTo>
                    <a:pt x="245" y="3079"/>
                    <a:pt x="143" y="3330"/>
                    <a:pt x="35" y="3465"/>
                  </a:cubicBezTo>
                  <a:cubicBezTo>
                    <a:pt x="1" y="3520"/>
                    <a:pt x="35" y="3594"/>
                    <a:pt x="103" y="3601"/>
                  </a:cubicBezTo>
                  <a:cubicBezTo>
                    <a:pt x="882" y="3506"/>
                    <a:pt x="1554" y="2984"/>
                    <a:pt x="1839" y="2252"/>
                  </a:cubicBezTo>
                  <a:lnTo>
                    <a:pt x="2259" y="2252"/>
                  </a:lnTo>
                  <a:cubicBezTo>
                    <a:pt x="2263" y="2252"/>
                    <a:pt x="2268" y="2252"/>
                    <a:pt x="2273" y="2252"/>
                  </a:cubicBezTo>
                  <a:cubicBezTo>
                    <a:pt x="2511" y="2252"/>
                    <a:pt x="2707" y="2078"/>
                    <a:pt x="2740" y="1838"/>
                  </a:cubicBezTo>
                  <a:cubicBezTo>
                    <a:pt x="2761" y="1621"/>
                    <a:pt x="2618" y="1418"/>
                    <a:pt x="2401" y="1363"/>
                  </a:cubicBezTo>
                  <a:cubicBezTo>
                    <a:pt x="2286" y="1350"/>
                    <a:pt x="2171" y="1343"/>
                    <a:pt x="2056" y="1343"/>
                  </a:cubicBezTo>
                  <a:lnTo>
                    <a:pt x="1839" y="1343"/>
                  </a:lnTo>
                  <a:cubicBezTo>
                    <a:pt x="1554" y="611"/>
                    <a:pt x="882" y="89"/>
                    <a:pt x="103"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9" name="Google Shape;16519;p74"/>
          <p:cNvGrpSpPr/>
          <p:nvPr/>
        </p:nvGrpSpPr>
        <p:grpSpPr>
          <a:xfrm>
            <a:off x="6328222" y="2445847"/>
            <a:ext cx="370158" cy="344269"/>
            <a:chOff x="6328222" y="2445847"/>
            <a:chExt cx="370158" cy="344269"/>
          </a:xfrm>
        </p:grpSpPr>
        <p:sp>
          <p:nvSpPr>
            <p:cNvPr id="16520" name="Google Shape;16520;p74"/>
            <p:cNvSpPr/>
            <p:nvPr/>
          </p:nvSpPr>
          <p:spPr>
            <a:xfrm>
              <a:off x="6556423" y="2453585"/>
              <a:ext cx="128081" cy="56237"/>
            </a:xfrm>
            <a:custGeom>
              <a:avLst/>
              <a:gdLst/>
              <a:ahLst/>
              <a:cxnLst/>
              <a:rect l="l" t="t" r="r" b="b"/>
              <a:pathLst>
                <a:path w="4883" h="2144" extrusionOk="0">
                  <a:moveTo>
                    <a:pt x="2535" y="0"/>
                  </a:moveTo>
                  <a:cubicBezTo>
                    <a:pt x="1205" y="0"/>
                    <a:pt x="0" y="184"/>
                    <a:pt x="0" y="184"/>
                  </a:cubicBezTo>
                  <a:lnTo>
                    <a:pt x="3323" y="2143"/>
                  </a:lnTo>
                  <a:cubicBezTo>
                    <a:pt x="3729" y="1519"/>
                    <a:pt x="4326" y="984"/>
                    <a:pt x="4719" y="672"/>
                  </a:cubicBezTo>
                  <a:cubicBezTo>
                    <a:pt x="4882" y="536"/>
                    <a:pt x="4828" y="272"/>
                    <a:pt x="4625" y="218"/>
                  </a:cubicBezTo>
                  <a:cubicBezTo>
                    <a:pt x="4005" y="54"/>
                    <a:pt x="3252" y="0"/>
                    <a:pt x="2535"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1" name="Google Shape;16521;p74"/>
            <p:cNvSpPr/>
            <p:nvPr/>
          </p:nvSpPr>
          <p:spPr>
            <a:xfrm>
              <a:off x="6328222" y="2445847"/>
              <a:ext cx="370158" cy="344269"/>
            </a:xfrm>
            <a:custGeom>
              <a:avLst/>
              <a:gdLst/>
              <a:ahLst/>
              <a:cxnLst/>
              <a:rect l="l" t="t" r="r" b="b"/>
              <a:pathLst>
                <a:path w="14112" h="13125" extrusionOk="0">
                  <a:moveTo>
                    <a:pt x="5734" y="0"/>
                  </a:moveTo>
                  <a:cubicBezTo>
                    <a:pt x="5254" y="0"/>
                    <a:pt x="4784" y="36"/>
                    <a:pt x="4333" y="106"/>
                  </a:cubicBezTo>
                  <a:cubicBezTo>
                    <a:pt x="2231" y="424"/>
                    <a:pt x="1" y="1014"/>
                    <a:pt x="1" y="1706"/>
                  </a:cubicBezTo>
                  <a:cubicBezTo>
                    <a:pt x="1" y="2065"/>
                    <a:pt x="468" y="2526"/>
                    <a:pt x="1147" y="2832"/>
                  </a:cubicBezTo>
                  <a:cubicBezTo>
                    <a:pt x="1345" y="2918"/>
                    <a:pt x="1559" y="2947"/>
                    <a:pt x="1803" y="2947"/>
                  </a:cubicBezTo>
                  <a:cubicBezTo>
                    <a:pt x="1959" y="2947"/>
                    <a:pt x="2128" y="2936"/>
                    <a:pt x="2313" y="2920"/>
                  </a:cubicBezTo>
                  <a:cubicBezTo>
                    <a:pt x="2611" y="3767"/>
                    <a:pt x="4096" y="4066"/>
                    <a:pt x="6578" y="4316"/>
                  </a:cubicBezTo>
                  <a:cubicBezTo>
                    <a:pt x="11080" y="4764"/>
                    <a:pt x="13006" y="8019"/>
                    <a:pt x="10985" y="10141"/>
                  </a:cubicBezTo>
                  <a:cubicBezTo>
                    <a:pt x="10233" y="10934"/>
                    <a:pt x="8639" y="11307"/>
                    <a:pt x="7710" y="11463"/>
                  </a:cubicBezTo>
                  <a:cubicBezTo>
                    <a:pt x="6259" y="10895"/>
                    <a:pt x="4638" y="10797"/>
                    <a:pt x="3655" y="10797"/>
                  </a:cubicBezTo>
                  <a:cubicBezTo>
                    <a:pt x="3581" y="10797"/>
                    <a:pt x="3511" y="10798"/>
                    <a:pt x="3445" y="10799"/>
                  </a:cubicBezTo>
                  <a:cubicBezTo>
                    <a:pt x="3269" y="10805"/>
                    <a:pt x="3221" y="11043"/>
                    <a:pt x="3377" y="11117"/>
                  </a:cubicBezTo>
                  <a:lnTo>
                    <a:pt x="5242" y="11965"/>
                  </a:lnTo>
                  <a:lnTo>
                    <a:pt x="3391" y="12806"/>
                  </a:lnTo>
                  <a:cubicBezTo>
                    <a:pt x="3235" y="12880"/>
                    <a:pt x="3282" y="13118"/>
                    <a:pt x="3459" y="13124"/>
                  </a:cubicBezTo>
                  <a:cubicBezTo>
                    <a:pt x="3488" y="13125"/>
                    <a:pt x="3517" y="13125"/>
                    <a:pt x="3548" y="13125"/>
                  </a:cubicBezTo>
                  <a:cubicBezTo>
                    <a:pt x="4555" y="13125"/>
                    <a:pt x="6322" y="13008"/>
                    <a:pt x="7744" y="12311"/>
                  </a:cubicBezTo>
                  <a:cubicBezTo>
                    <a:pt x="9609" y="12162"/>
                    <a:pt x="14111" y="11829"/>
                    <a:pt x="14111" y="7151"/>
                  </a:cubicBezTo>
                  <a:cubicBezTo>
                    <a:pt x="14111" y="6608"/>
                    <a:pt x="14050" y="6073"/>
                    <a:pt x="13935" y="5544"/>
                  </a:cubicBezTo>
                  <a:cubicBezTo>
                    <a:pt x="13826" y="5110"/>
                    <a:pt x="13670" y="4689"/>
                    <a:pt x="13480" y="4289"/>
                  </a:cubicBezTo>
                  <a:cubicBezTo>
                    <a:pt x="13250" y="3794"/>
                    <a:pt x="12965" y="3333"/>
                    <a:pt x="12619" y="2920"/>
                  </a:cubicBezTo>
                  <a:cubicBezTo>
                    <a:pt x="10976" y="952"/>
                    <a:pt x="8226" y="0"/>
                    <a:pt x="5734"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2" name="Google Shape;16522;p74"/>
            <p:cNvSpPr/>
            <p:nvPr/>
          </p:nvSpPr>
          <p:spPr>
            <a:xfrm>
              <a:off x="6328222" y="2465546"/>
              <a:ext cx="367115" cy="303219"/>
            </a:xfrm>
            <a:custGeom>
              <a:avLst/>
              <a:gdLst/>
              <a:ahLst/>
              <a:cxnLst/>
              <a:rect l="l" t="t" r="r" b="b"/>
              <a:pathLst>
                <a:path w="13996" h="11560" extrusionOk="0">
                  <a:moveTo>
                    <a:pt x="4168" y="0"/>
                  </a:moveTo>
                  <a:cubicBezTo>
                    <a:pt x="3649" y="0"/>
                    <a:pt x="3141" y="34"/>
                    <a:pt x="2652" y="101"/>
                  </a:cubicBezTo>
                  <a:cubicBezTo>
                    <a:pt x="1845" y="216"/>
                    <a:pt x="1011" y="358"/>
                    <a:pt x="279" y="528"/>
                  </a:cubicBezTo>
                  <a:cubicBezTo>
                    <a:pt x="102" y="663"/>
                    <a:pt x="1" y="806"/>
                    <a:pt x="1" y="955"/>
                  </a:cubicBezTo>
                  <a:cubicBezTo>
                    <a:pt x="1" y="1314"/>
                    <a:pt x="468" y="1775"/>
                    <a:pt x="1153" y="2081"/>
                  </a:cubicBezTo>
                  <a:cubicBezTo>
                    <a:pt x="1348" y="2167"/>
                    <a:pt x="1560" y="2196"/>
                    <a:pt x="1804" y="2196"/>
                  </a:cubicBezTo>
                  <a:cubicBezTo>
                    <a:pt x="1959" y="2196"/>
                    <a:pt x="2128" y="2185"/>
                    <a:pt x="2313" y="2169"/>
                  </a:cubicBezTo>
                  <a:cubicBezTo>
                    <a:pt x="2611" y="3016"/>
                    <a:pt x="4103" y="3315"/>
                    <a:pt x="6578" y="3565"/>
                  </a:cubicBezTo>
                  <a:cubicBezTo>
                    <a:pt x="9697" y="3877"/>
                    <a:pt x="11582" y="5532"/>
                    <a:pt x="11772" y="7227"/>
                  </a:cubicBezTo>
                  <a:cubicBezTo>
                    <a:pt x="12511" y="10109"/>
                    <a:pt x="8768" y="11404"/>
                    <a:pt x="7744" y="11560"/>
                  </a:cubicBezTo>
                  <a:cubicBezTo>
                    <a:pt x="8741" y="11485"/>
                    <a:pt x="10497" y="11350"/>
                    <a:pt x="11914" y="10522"/>
                  </a:cubicBezTo>
                  <a:cubicBezTo>
                    <a:pt x="12775" y="9783"/>
                    <a:pt x="13372" y="8692"/>
                    <a:pt x="13372" y="7085"/>
                  </a:cubicBezTo>
                  <a:cubicBezTo>
                    <a:pt x="13372" y="6549"/>
                    <a:pt x="13311" y="6013"/>
                    <a:pt x="13175" y="5491"/>
                  </a:cubicBezTo>
                  <a:cubicBezTo>
                    <a:pt x="13060" y="5057"/>
                    <a:pt x="12891" y="4637"/>
                    <a:pt x="12674" y="4244"/>
                  </a:cubicBezTo>
                  <a:cubicBezTo>
                    <a:pt x="12633" y="4155"/>
                    <a:pt x="12585" y="4081"/>
                    <a:pt x="12538" y="3999"/>
                  </a:cubicBezTo>
                  <a:lnTo>
                    <a:pt x="13840" y="3918"/>
                  </a:lnTo>
                  <a:cubicBezTo>
                    <a:pt x="13948" y="3904"/>
                    <a:pt x="13996" y="3776"/>
                    <a:pt x="13921" y="3694"/>
                  </a:cubicBezTo>
                  <a:cubicBezTo>
                    <a:pt x="12979" y="2731"/>
                    <a:pt x="11772" y="2067"/>
                    <a:pt x="10450" y="1796"/>
                  </a:cubicBezTo>
                  <a:cubicBezTo>
                    <a:pt x="8672" y="587"/>
                    <a:pt x="6333" y="0"/>
                    <a:pt x="4168" y="0"/>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3" name="Google Shape;16523;p74"/>
            <p:cNvSpPr/>
            <p:nvPr/>
          </p:nvSpPr>
          <p:spPr>
            <a:xfrm>
              <a:off x="6441877" y="2460536"/>
              <a:ext cx="23843" cy="23843"/>
            </a:xfrm>
            <a:custGeom>
              <a:avLst/>
              <a:gdLst/>
              <a:ahLst/>
              <a:cxnLst/>
              <a:rect l="l" t="t" r="r" b="b"/>
              <a:pathLst>
                <a:path w="909" h="909" extrusionOk="0">
                  <a:moveTo>
                    <a:pt x="455" y="0"/>
                  </a:moveTo>
                  <a:cubicBezTo>
                    <a:pt x="204" y="0"/>
                    <a:pt x="0" y="203"/>
                    <a:pt x="0" y="454"/>
                  </a:cubicBezTo>
                  <a:cubicBezTo>
                    <a:pt x="0" y="705"/>
                    <a:pt x="204" y="909"/>
                    <a:pt x="455" y="909"/>
                  </a:cubicBezTo>
                  <a:cubicBezTo>
                    <a:pt x="706" y="909"/>
                    <a:pt x="909" y="705"/>
                    <a:pt x="909" y="454"/>
                  </a:cubicBezTo>
                  <a:cubicBezTo>
                    <a:pt x="909"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4" name="Google Shape;16524;p74"/>
            <p:cNvSpPr/>
            <p:nvPr/>
          </p:nvSpPr>
          <p:spPr>
            <a:xfrm>
              <a:off x="6511071" y="2472051"/>
              <a:ext cx="30978" cy="38820"/>
            </a:xfrm>
            <a:custGeom>
              <a:avLst/>
              <a:gdLst/>
              <a:ahLst/>
              <a:cxnLst/>
              <a:rect l="l" t="t" r="r" b="b"/>
              <a:pathLst>
                <a:path w="1181" h="1480" extrusionOk="0">
                  <a:moveTo>
                    <a:pt x="940" y="1"/>
                  </a:moveTo>
                  <a:cubicBezTo>
                    <a:pt x="835" y="1"/>
                    <a:pt x="731" y="66"/>
                    <a:pt x="719" y="205"/>
                  </a:cubicBezTo>
                  <a:cubicBezTo>
                    <a:pt x="671" y="714"/>
                    <a:pt x="197" y="1060"/>
                    <a:pt x="183" y="1066"/>
                  </a:cubicBezTo>
                  <a:cubicBezTo>
                    <a:pt x="0" y="1195"/>
                    <a:pt x="95" y="1480"/>
                    <a:pt x="319" y="1480"/>
                  </a:cubicBezTo>
                  <a:cubicBezTo>
                    <a:pt x="366" y="1480"/>
                    <a:pt x="414" y="1460"/>
                    <a:pt x="448" y="1432"/>
                  </a:cubicBezTo>
                  <a:cubicBezTo>
                    <a:pt x="475" y="1419"/>
                    <a:pt x="1105" y="971"/>
                    <a:pt x="1166" y="246"/>
                  </a:cubicBezTo>
                  <a:cubicBezTo>
                    <a:pt x="1181" y="87"/>
                    <a:pt x="1060" y="1"/>
                    <a:pt x="94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5" name="Google Shape;16525;p74"/>
            <p:cNvSpPr/>
            <p:nvPr/>
          </p:nvSpPr>
          <p:spPr>
            <a:xfrm>
              <a:off x="6537905" y="2480261"/>
              <a:ext cx="24945" cy="34702"/>
            </a:xfrm>
            <a:custGeom>
              <a:avLst/>
              <a:gdLst/>
              <a:ahLst/>
              <a:cxnLst/>
              <a:rect l="l" t="t" r="r" b="b"/>
              <a:pathLst>
                <a:path w="951" h="1323" extrusionOk="0">
                  <a:moveTo>
                    <a:pt x="718" y="0"/>
                  </a:moveTo>
                  <a:cubicBezTo>
                    <a:pt x="714" y="0"/>
                    <a:pt x="710" y="0"/>
                    <a:pt x="706" y="1"/>
                  </a:cubicBezTo>
                  <a:cubicBezTo>
                    <a:pt x="577" y="1"/>
                    <a:pt x="482" y="109"/>
                    <a:pt x="482" y="231"/>
                  </a:cubicBezTo>
                  <a:cubicBezTo>
                    <a:pt x="489" y="618"/>
                    <a:pt x="164" y="916"/>
                    <a:pt x="157" y="923"/>
                  </a:cubicBezTo>
                  <a:cubicBezTo>
                    <a:pt x="1" y="1065"/>
                    <a:pt x="103" y="1323"/>
                    <a:pt x="306" y="1323"/>
                  </a:cubicBezTo>
                  <a:cubicBezTo>
                    <a:pt x="367" y="1316"/>
                    <a:pt x="421" y="1296"/>
                    <a:pt x="462" y="1262"/>
                  </a:cubicBezTo>
                  <a:cubicBezTo>
                    <a:pt x="482" y="1242"/>
                    <a:pt x="950" y="821"/>
                    <a:pt x="937" y="218"/>
                  </a:cubicBezTo>
                  <a:cubicBezTo>
                    <a:pt x="937" y="99"/>
                    <a:pt x="835" y="0"/>
                    <a:pt x="718"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6" name="Google Shape;16526;p74"/>
            <p:cNvSpPr/>
            <p:nvPr/>
          </p:nvSpPr>
          <p:spPr>
            <a:xfrm>
              <a:off x="6561407" y="2488655"/>
              <a:ext cx="22610" cy="29876"/>
            </a:xfrm>
            <a:custGeom>
              <a:avLst/>
              <a:gdLst/>
              <a:ahLst/>
              <a:cxnLst/>
              <a:rect l="l" t="t" r="r" b="b"/>
              <a:pathLst>
                <a:path w="862" h="1139" extrusionOk="0">
                  <a:moveTo>
                    <a:pt x="623" y="0"/>
                  </a:moveTo>
                  <a:cubicBezTo>
                    <a:pt x="507" y="0"/>
                    <a:pt x="393" y="78"/>
                    <a:pt x="400" y="230"/>
                  </a:cubicBezTo>
                  <a:cubicBezTo>
                    <a:pt x="407" y="508"/>
                    <a:pt x="163" y="738"/>
                    <a:pt x="156" y="738"/>
                  </a:cubicBezTo>
                  <a:cubicBezTo>
                    <a:pt x="0" y="881"/>
                    <a:pt x="95" y="1138"/>
                    <a:pt x="305" y="1138"/>
                  </a:cubicBezTo>
                  <a:cubicBezTo>
                    <a:pt x="359" y="1138"/>
                    <a:pt x="414" y="1118"/>
                    <a:pt x="454" y="1084"/>
                  </a:cubicBezTo>
                  <a:cubicBezTo>
                    <a:pt x="475" y="1071"/>
                    <a:pt x="861" y="718"/>
                    <a:pt x="854" y="223"/>
                  </a:cubicBezTo>
                  <a:cubicBezTo>
                    <a:pt x="848" y="73"/>
                    <a:pt x="735" y="0"/>
                    <a:pt x="6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7" name="Google Shape;16527;p74"/>
            <p:cNvSpPr/>
            <p:nvPr/>
          </p:nvSpPr>
          <p:spPr>
            <a:xfrm>
              <a:off x="6388866" y="2518242"/>
              <a:ext cx="86244" cy="15240"/>
            </a:xfrm>
            <a:custGeom>
              <a:avLst/>
              <a:gdLst/>
              <a:ahLst/>
              <a:cxnLst/>
              <a:rect l="l" t="t" r="r" b="b"/>
              <a:pathLst>
                <a:path w="3288" h="581" extrusionOk="0">
                  <a:moveTo>
                    <a:pt x="1914" y="1"/>
                  </a:moveTo>
                  <a:cubicBezTo>
                    <a:pt x="1320" y="1"/>
                    <a:pt x="727" y="47"/>
                    <a:pt x="136" y="139"/>
                  </a:cubicBezTo>
                  <a:lnTo>
                    <a:pt x="1" y="153"/>
                  </a:lnTo>
                  <a:cubicBezTo>
                    <a:pt x="55" y="316"/>
                    <a:pt x="157" y="465"/>
                    <a:pt x="286" y="580"/>
                  </a:cubicBezTo>
                  <a:cubicBezTo>
                    <a:pt x="813" y="499"/>
                    <a:pt x="1346" y="459"/>
                    <a:pt x="1879" y="459"/>
                  </a:cubicBezTo>
                  <a:cubicBezTo>
                    <a:pt x="2236" y="459"/>
                    <a:pt x="2594" y="477"/>
                    <a:pt x="2950" y="512"/>
                  </a:cubicBezTo>
                  <a:cubicBezTo>
                    <a:pt x="2959" y="513"/>
                    <a:pt x="2967" y="513"/>
                    <a:pt x="2976" y="513"/>
                  </a:cubicBezTo>
                  <a:cubicBezTo>
                    <a:pt x="3251" y="513"/>
                    <a:pt x="3288" y="84"/>
                    <a:pt x="2998" y="58"/>
                  </a:cubicBezTo>
                  <a:lnTo>
                    <a:pt x="2998" y="51"/>
                  </a:lnTo>
                  <a:cubicBezTo>
                    <a:pt x="2636" y="18"/>
                    <a:pt x="2275" y="1"/>
                    <a:pt x="1914" y="1"/>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28" name="Google Shape;16528;p74"/>
          <p:cNvGrpSpPr/>
          <p:nvPr/>
        </p:nvGrpSpPr>
        <p:grpSpPr>
          <a:xfrm>
            <a:off x="5249540" y="2432942"/>
            <a:ext cx="351639" cy="370184"/>
            <a:chOff x="5249540" y="2432942"/>
            <a:chExt cx="351639" cy="370184"/>
          </a:xfrm>
        </p:grpSpPr>
        <p:sp>
          <p:nvSpPr>
            <p:cNvPr id="16529" name="Google Shape;16529;p74"/>
            <p:cNvSpPr/>
            <p:nvPr/>
          </p:nvSpPr>
          <p:spPr>
            <a:xfrm>
              <a:off x="5268556" y="2532721"/>
              <a:ext cx="131281" cy="68854"/>
            </a:xfrm>
            <a:custGeom>
              <a:avLst/>
              <a:gdLst/>
              <a:ahLst/>
              <a:cxnLst/>
              <a:rect l="l" t="t" r="r" b="b"/>
              <a:pathLst>
                <a:path w="5005" h="2625" extrusionOk="0">
                  <a:moveTo>
                    <a:pt x="3994" y="1"/>
                  </a:moveTo>
                  <a:lnTo>
                    <a:pt x="0" y="2266"/>
                  </a:lnTo>
                  <a:cubicBezTo>
                    <a:pt x="419" y="2521"/>
                    <a:pt x="877" y="2624"/>
                    <a:pt x="1335" y="2624"/>
                  </a:cubicBezTo>
                  <a:cubicBezTo>
                    <a:pt x="2080" y="2624"/>
                    <a:pt x="2824" y="2351"/>
                    <a:pt x="3391" y="2015"/>
                  </a:cubicBezTo>
                  <a:cubicBezTo>
                    <a:pt x="4021" y="1642"/>
                    <a:pt x="4469" y="1391"/>
                    <a:pt x="5005" y="1310"/>
                  </a:cubicBezTo>
                  <a:lnTo>
                    <a:pt x="3994" y="1"/>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0" name="Google Shape;16530;p74"/>
            <p:cNvSpPr/>
            <p:nvPr/>
          </p:nvSpPr>
          <p:spPr>
            <a:xfrm>
              <a:off x="5476482" y="2439054"/>
              <a:ext cx="96946" cy="67726"/>
            </a:xfrm>
            <a:custGeom>
              <a:avLst/>
              <a:gdLst/>
              <a:ahLst/>
              <a:cxnLst/>
              <a:rect l="l" t="t" r="r" b="b"/>
              <a:pathLst>
                <a:path w="3696" h="2582" extrusionOk="0">
                  <a:moveTo>
                    <a:pt x="1932" y="0"/>
                  </a:moveTo>
                  <a:cubicBezTo>
                    <a:pt x="725" y="0"/>
                    <a:pt x="0" y="304"/>
                    <a:pt x="0" y="304"/>
                  </a:cubicBezTo>
                  <a:lnTo>
                    <a:pt x="2489" y="2582"/>
                  </a:lnTo>
                  <a:lnTo>
                    <a:pt x="3533" y="799"/>
                  </a:lnTo>
                  <a:cubicBezTo>
                    <a:pt x="3696" y="514"/>
                    <a:pt x="3519" y="155"/>
                    <a:pt x="3194" y="107"/>
                  </a:cubicBezTo>
                  <a:cubicBezTo>
                    <a:pt x="2731" y="30"/>
                    <a:pt x="2308" y="0"/>
                    <a:pt x="1932"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1" name="Google Shape;16531;p74"/>
            <p:cNvSpPr/>
            <p:nvPr/>
          </p:nvSpPr>
          <p:spPr>
            <a:xfrm>
              <a:off x="5249540" y="2432942"/>
              <a:ext cx="342931" cy="370184"/>
            </a:xfrm>
            <a:custGeom>
              <a:avLst/>
              <a:gdLst/>
              <a:ahLst/>
              <a:cxnLst/>
              <a:rect l="l" t="t" r="r" b="b"/>
              <a:pathLst>
                <a:path w="13074" h="14113" extrusionOk="0">
                  <a:moveTo>
                    <a:pt x="6472" y="0"/>
                  </a:moveTo>
                  <a:cubicBezTo>
                    <a:pt x="5312" y="0"/>
                    <a:pt x="3885" y="383"/>
                    <a:pt x="3119" y="998"/>
                  </a:cubicBezTo>
                  <a:cubicBezTo>
                    <a:pt x="1858" y="2001"/>
                    <a:pt x="1641" y="2896"/>
                    <a:pt x="1621" y="3337"/>
                  </a:cubicBezTo>
                  <a:cubicBezTo>
                    <a:pt x="1614" y="3540"/>
                    <a:pt x="1512" y="3730"/>
                    <a:pt x="1349" y="3852"/>
                  </a:cubicBezTo>
                  <a:cubicBezTo>
                    <a:pt x="298" y="4646"/>
                    <a:pt x="34" y="5283"/>
                    <a:pt x="7" y="5703"/>
                  </a:cubicBezTo>
                  <a:cubicBezTo>
                    <a:pt x="1" y="5972"/>
                    <a:pt x="216" y="6175"/>
                    <a:pt x="465" y="6175"/>
                  </a:cubicBezTo>
                  <a:cubicBezTo>
                    <a:pt x="506" y="6175"/>
                    <a:pt x="548" y="6169"/>
                    <a:pt x="590" y="6158"/>
                  </a:cubicBezTo>
                  <a:cubicBezTo>
                    <a:pt x="1939" y="5792"/>
                    <a:pt x="3200" y="5141"/>
                    <a:pt x="4299" y="4266"/>
                  </a:cubicBezTo>
                  <a:cubicBezTo>
                    <a:pt x="4385" y="4196"/>
                    <a:pt x="4488" y="4162"/>
                    <a:pt x="4589" y="4162"/>
                  </a:cubicBezTo>
                  <a:cubicBezTo>
                    <a:pt x="4734" y="4162"/>
                    <a:pt x="4876" y="4232"/>
                    <a:pt x="4963" y="4368"/>
                  </a:cubicBezTo>
                  <a:cubicBezTo>
                    <a:pt x="5933" y="5859"/>
                    <a:pt x="7635" y="6382"/>
                    <a:pt x="8666" y="6571"/>
                  </a:cubicBezTo>
                  <a:lnTo>
                    <a:pt x="8666" y="6599"/>
                  </a:lnTo>
                  <a:cubicBezTo>
                    <a:pt x="8903" y="6931"/>
                    <a:pt x="9079" y="7304"/>
                    <a:pt x="9174" y="7704"/>
                  </a:cubicBezTo>
                  <a:cubicBezTo>
                    <a:pt x="9723" y="9819"/>
                    <a:pt x="8130" y="11881"/>
                    <a:pt x="5940" y="11887"/>
                  </a:cubicBezTo>
                  <a:cubicBezTo>
                    <a:pt x="5519" y="11887"/>
                    <a:pt x="5004" y="11867"/>
                    <a:pt x="4563" y="11820"/>
                  </a:cubicBezTo>
                  <a:lnTo>
                    <a:pt x="2563" y="10721"/>
                  </a:lnTo>
                  <a:cubicBezTo>
                    <a:pt x="2544" y="10710"/>
                    <a:pt x="2524" y="10705"/>
                    <a:pt x="2505" y="10705"/>
                  </a:cubicBezTo>
                  <a:cubicBezTo>
                    <a:pt x="2431" y="10705"/>
                    <a:pt x="2368" y="10782"/>
                    <a:pt x="2400" y="10864"/>
                  </a:cubicBezTo>
                  <a:cubicBezTo>
                    <a:pt x="2536" y="11223"/>
                    <a:pt x="2834" y="11840"/>
                    <a:pt x="3350" y="12260"/>
                  </a:cubicBezTo>
                  <a:cubicBezTo>
                    <a:pt x="3451" y="12348"/>
                    <a:pt x="3465" y="12504"/>
                    <a:pt x="3370" y="12599"/>
                  </a:cubicBezTo>
                  <a:cubicBezTo>
                    <a:pt x="2977" y="12993"/>
                    <a:pt x="2658" y="13447"/>
                    <a:pt x="2427" y="13949"/>
                  </a:cubicBezTo>
                  <a:cubicBezTo>
                    <a:pt x="2389" y="14031"/>
                    <a:pt x="2452" y="14113"/>
                    <a:pt x="2532" y="14113"/>
                  </a:cubicBezTo>
                  <a:cubicBezTo>
                    <a:pt x="2551" y="14113"/>
                    <a:pt x="2571" y="14108"/>
                    <a:pt x="2590" y="14098"/>
                  </a:cubicBezTo>
                  <a:lnTo>
                    <a:pt x="4807" y="12871"/>
                  </a:lnTo>
                  <a:cubicBezTo>
                    <a:pt x="5397" y="12911"/>
                    <a:pt x="6055" y="12932"/>
                    <a:pt x="6360" y="12932"/>
                  </a:cubicBezTo>
                  <a:cubicBezTo>
                    <a:pt x="10110" y="12932"/>
                    <a:pt x="13073" y="9751"/>
                    <a:pt x="12809" y="6009"/>
                  </a:cubicBezTo>
                  <a:cubicBezTo>
                    <a:pt x="12564" y="2774"/>
                    <a:pt x="9981" y="211"/>
                    <a:pt x="6747" y="8"/>
                  </a:cubicBezTo>
                  <a:cubicBezTo>
                    <a:pt x="6657" y="3"/>
                    <a:pt x="6565" y="0"/>
                    <a:pt x="6472"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2" name="Google Shape;16532;p74"/>
            <p:cNvSpPr/>
            <p:nvPr/>
          </p:nvSpPr>
          <p:spPr>
            <a:xfrm>
              <a:off x="5249540" y="2484196"/>
              <a:ext cx="351639" cy="318931"/>
            </a:xfrm>
            <a:custGeom>
              <a:avLst/>
              <a:gdLst/>
              <a:ahLst/>
              <a:cxnLst/>
              <a:rect l="l" t="t" r="r" b="b"/>
              <a:pathLst>
                <a:path w="13406" h="12159" extrusionOk="0">
                  <a:moveTo>
                    <a:pt x="6290" y="0"/>
                  </a:moveTo>
                  <a:cubicBezTo>
                    <a:pt x="4288" y="0"/>
                    <a:pt x="2413" y="969"/>
                    <a:pt x="1349" y="1898"/>
                  </a:cubicBezTo>
                  <a:cubicBezTo>
                    <a:pt x="298" y="2699"/>
                    <a:pt x="34" y="3329"/>
                    <a:pt x="7" y="3749"/>
                  </a:cubicBezTo>
                  <a:cubicBezTo>
                    <a:pt x="1" y="4018"/>
                    <a:pt x="216" y="4221"/>
                    <a:pt x="465" y="4221"/>
                  </a:cubicBezTo>
                  <a:cubicBezTo>
                    <a:pt x="506" y="4221"/>
                    <a:pt x="548" y="4215"/>
                    <a:pt x="590" y="4204"/>
                  </a:cubicBezTo>
                  <a:cubicBezTo>
                    <a:pt x="1939" y="3831"/>
                    <a:pt x="3207" y="3187"/>
                    <a:pt x="4299" y="2312"/>
                  </a:cubicBezTo>
                  <a:cubicBezTo>
                    <a:pt x="4386" y="2242"/>
                    <a:pt x="4489" y="2208"/>
                    <a:pt x="4592" y="2208"/>
                  </a:cubicBezTo>
                  <a:cubicBezTo>
                    <a:pt x="4736" y="2208"/>
                    <a:pt x="4879" y="2276"/>
                    <a:pt x="4970" y="2407"/>
                  </a:cubicBezTo>
                  <a:cubicBezTo>
                    <a:pt x="5933" y="3905"/>
                    <a:pt x="7642" y="4428"/>
                    <a:pt x="8666" y="4611"/>
                  </a:cubicBezTo>
                  <a:lnTo>
                    <a:pt x="8672" y="4645"/>
                  </a:lnTo>
                  <a:cubicBezTo>
                    <a:pt x="8910" y="4977"/>
                    <a:pt x="9079" y="5350"/>
                    <a:pt x="9181" y="5750"/>
                  </a:cubicBezTo>
                  <a:cubicBezTo>
                    <a:pt x="9730" y="7865"/>
                    <a:pt x="8130" y="9927"/>
                    <a:pt x="5947" y="9933"/>
                  </a:cubicBezTo>
                  <a:cubicBezTo>
                    <a:pt x="5519" y="9933"/>
                    <a:pt x="5004" y="9906"/>
                    <a:pt x="4570" y="9866"/>
                  </a:cubicBezTo>
                  <a:lnTo>
                    <a:pt x="2563" y="8767"/>
                  </a:lnTo>
                  <a:cubicBezTo>
                    <a:pt x="2544" y="8756"/>
                    <a:pt x="2524" y="8751"/>
                    <a:pt x="2505" y="8751"/>
                  </a:cubicBezTo>
                  <a:cubicBezTo>
                    <a:pt x="2431" y="8751"/>
                    <a:pt x="2368" y="8828"/>
                    <a:pt x="2400" y="8910"/>
                  </a:cubicBezTo>
                  <a:cubicBezTo>
                    <a:pt x="2536" y="9269"/>
                    <a:pt x="2834" y="9886"/>
                    <a:pt x="3350" y="10306"/>
                  </a:cubicBezTo>
                  <a:cubicBezTo>
                    <a:pt x="3451" y="10388"/>
                    <a:pt x="3465" y="10550"/>
                    <a:pt x="3370" y="10645"/>
                  </a:cubicBezTo>
                  <a:cubicBezTo>
                    <a:pt x="2983" y="11039"/>
                    <a:pt x="2665" y="11493"/>
                    <a:pt x="2427" y="11995"/>
                  </a:cubicBezTo>
                  <a:cubicBezTo>
                    <a:pt x="2389" y="12077"/>
                    <a:pt x="2452" y="12159"/>
                    <a:pt x="2532" y="12159"/>
                  </a:cubicBezTo>
                  <a:cubicBezTo>
                    <a:pt x="2551" y="12159"/>
                    <a:pt x="2571" y="12154"/>
                    <a:pt x="2590" y="12144"/>
                  </a:cubicBezTo>
                  <a:lnTo>
                    <a:pt x="4807" y="10917"/>
                  </a:lnTo>
                  <a:cubicBezTo>
                    <a:pt x="5397" y="10957"/>
                    <a:pt x="6055" y="10978"/>
                    <a:pt x="6360" y="10978"/>
                  </a:cubicBezTo>
                  <a:cubicBezTo>
                    <a:pt x="7228" y="10978"/>
                    <a:pt x="8089" y="10801"/>
                    <a:pt x="8889" y="10462"/>
                  </a:cubicBezTo>
                  <a:cubicBezTo>
                    <a:pt x="13405" y="7669"/>
                    <a:pt x="11690" y="2407"/>
                    <a:pt x="9405" y="915"/>
                  </a:cubicBezTo>
                  <a:cubicBezTo>
                    <a:pt x="8395" y="259"/>
                    <a:pt x="7326" y="0"/>
                    <a:pt x="6290"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3" name="Google Shape;16533;p74"/>
            <p:cNvSpPr/>
            <p:nvPr/>
          </p:nvSpPr>
          <p:spPr>
            <a:xfrm>
              <a:off x="5369227" y="2515540"/>
              <a:ext cx="191820" cy="234549"/>
            </a:xfrm>
            <a:custGeom>
              <a:avLst/>
              <a:gdLst/>
              <a:ahLst/>
              <a:cxnLst/>
              <a:rect l="l" t="t" r="r" b="b"/>
              <a:pathLst>
                <a:path w="7313" h="8942" extrusionOk="0">
                  <a:moveTo>
                    <a:pt x="3181" y="1"/>
                  </a:moveTo>
                  <a:cubicBezTo>
                    <a:pt x="3077" y="1"/>
                    <a:pt x="2994" y="93"/>
                    <a:pt x="3018" y="202"/>
                  </a:cubicBezTo>
                  <a:cubicBezTo>
                    <a:pt x="3350" y="1653"/>
                    <a:pt x="5181" y="1924"/>
                    <a:pt x="4964" y="3409"/>
                  </a:cubicBezTo>
                  <a:cubicBezTo>
                    <a:pt x="4957" y="3465"/>
                    <a:pt x="4910" y="3505"/>
                    <a:pt x="4855" y="3505"/>
                  </a:cubicBezTo>
                  <a:cubicBezTo>
                    <a:pt x="4851" y="3505"/>
                    <a:pt x="4846" y="3504"/>
                    <a:pt x="4842" y="3504"/>
                  </a:cubicBezTo>
                  <a:cubicBezTo>
                    <a:pt x="4699" y="3497"/>
                    <a:pt x="4415" y="3463"/>
                    <a:pt x="4069" y="3409"/>
                  </a:cubicBezTo>
                  <a:lnTo>
                    <a:pt x="4069" y="3409"/>
                  </a:lnTo>
                  <a:cubicBezTo>
                    <a:pt x="4320" y="3755"/>
                    <a:pt x="4503" y="4141"/>
                    <a:pt x="4611" y="4555"/>
                  </a:cubicBezTo>
                  <a:cubicBezTo>
                    <a:pt x="5160" y="6670"/>
                    <a:pt x="3567" y="8738"/>
                    <a:pt x="1377" y="8738"/>
                  </a:cubicBezTo>
                  <a:cubicBezTo>
                    <a:pt x="956" y="8738"/>
                    <a:pt x="441" y="8718"/>
                    <a:pt x="0" y="8677"/>
                  </a:cubicBezTo>
                  <a:lnTo>
                    <a:pt x="0" y="8677"/>
                  </a:lnTo>
                  <a:cubicBezTo>
                    <a:pt x="679" y="8859"/>
                    <a:pt x="1305" y="8942"/>
                    <a:pt x="1877" y="8942"/>
                  </a:cubicBezTo>
                  <a:cubicBezTo>
                    <a:pt x="5971" y="8942"/>
                    <a:pt x="7312" y="4695"/>
                    <a:pt x="5438" y="1815"/>
                  </a:cubicBezTo>
                  <a:cubicBezTo>
                    <a:pt x="4998" y="1124"/>
                    <a:pt x="4381" y="561"/>
                    <a:pt x="3655" y="175"/>
                  </a:cubicBezTo>
                  <a:cubicBezTo>
                    <a:pt x="3519" y="100"/>
                    <a:pt x="3370" y="46"/>
                    <a:pt x="3221" y="5"/>
                  </a:cubicBezTo>
                  <a:cubicBezTo>
                    <a:pt x="3208" y="2"/>
                    <a:pt x="3194" y="1"/>
                    <a:pt x="3181"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4" name="Google Shape;16534;p74"/>
            <p:cNvSpPr/>
            <p:nvPr/>
          </p:nvSpPr>
          <p:spPr>
            <a:xfrm>
              <a:off x="5352335" y="2493245"/>
              <a:ext cx="24027" cy="30086"/>
            </a:xfrm>
            <a:custGeom>
              <a:avLst/>
              <a:gdLst/>
              <a:ahLst/>
              <a:cxnLst/>
              <a:rect l="l" t="t" r="r" b="b"/>
              <a:pathLst>
                <a:path w="916" h="1147" extrusionOk="0">
                  <a:moveTo>
                    <a:pt x="467" y="0"/>
                  </a:moveTo>
                  <a:cubicBezTo>
                    <a:pt x="463" y="0"/>
                    <a:pt x="459" y="1"/>
                    <a:pt x="454" y="1"/>
                  </a:cubicBezTo>
                  <a:cubicBezTo>
                    <a:pt x="204" y="1"/>
                    <a:pt x="0" y="204"/>
                    <a:pt x="0" y="455"/>
                  </a:cubicBezTo>
                  <a:lnTo>
                    <a:pt x="0" y="685"/>
                  </a:lnTo>
                  <a:cubicBezTo>
                    <a:pt x="0" y="943"/>
                    <a:pt x="204" y="1147"/>
                    <a:pt x="454" y="1147"/>
                  </a:cubicBezTo>
                  <a:cubicBezTo>
                    <a:pt x="712" y="1147"/>
                    <a:pt x="916" y="943"/>
                    <a:pt x="916" y="685"/>
                  </a:cubicBezTo>
                  <a:lnTo>
                    <a:pt x="916" y="455"/>
                  </a:lnTo>
                  <a:cubicBezTo>
                    <a:pt x="916" y="208"/>
                    <a:pt x="718" y="0"/>
                    <a:pt x="46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5" name="Google Shape;16535;p74"/>
            <p:cNvSpPr/>
            <p:nvPr/>
          </p:nvSpPr>
          <p:spPr>
            <a:xfrm>
              <a:off x="5358184" y="2499304"/>
              <a:ext cx="12118" cy="11935"/>
            </a:xfrm>
            <a:custGeom>
              <a:avLst/>
              <a:gdLst/>
              <a:ahLst/>
              <a:cxnLst/>
              <a:rect l="l" t="t" r="r" b="b"/>
              <a:pathLst>
                <a:path w="462" h="455" extrusionOk="0">
                  <a:moveTo>
                    <a:pt x="231" y="0"/>
                  </a:moveTo>
                  <a:cubicBezTo>
                    <a:pt x="109" y="0"/>
                    <a:pt x="1" y="102"/>
                    <a:pt x="1" y="224"/>
                  </a:cubicBezTo>
                  <a:cubicBezTo>
                    <a:pt x="1" y="353"/>
                    <a:pt x="109" y="454"/>
                    <a:pt x="231" y="454"/>
                  </a:cubicBezTo>
                  <a:cubicBezTo>
                    <a:pt x="360" y="454"/>
                    <a:pt x="462" y="353"/>
                    <a:pt x="462" y="224"/>
                  </a:cubicBezTo>
                  <a:cubicBezTo>
                    <a:pt x="462"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36" name="Google Shape;16536;p74"/>
          <p:cNvGrpSpPr/>
          <p:nvPr/>
        </p:nvGrpSpPr>
        <p:grpSpPr>
          <a:xfrm>
            <a:off x="4137047" y="2482176"/>
            <a:ext cx="371102" cy="271585"/>
            <a:chOff x="4137047" y="2482176"/>
            <a:chExt cx="371102" cy="271585"/>
          </a:xfrm>
        </p:grpSpPr>
        <p:sp>
          <p:nvSpPr>
            <p:cNvPr id="16537" name="Google Shape;16537;p74"/>
            <p:cNvSpPr/>
            <p:nvPr/>
          </p:nvSpPr>
          <p:spPr>
            <a:xfrm>
              <a:off x="4264367" y="2702062"/>
              <a:ext cx="108540" cy="51699"/>
            </a:xfrm>
            <a:custGeom>
              <a:avLst/>
              <a:gdLst/>
              <a:ahLst/>
              <a:cxnLst/>
              <a:rect l="l" t="t" r="r" b="b"/>
              <a:pathLst>
                <a:path w="4138" h="1971" extrusionOk="0">
                  <a:moveTo>
                    <a:pt x="3927" y="0"/>
                  </a:moveTo>
                  <a:lnTo>
                    <a:pt x="1" y="1160"/>
                  </a:lnTo>
                  <a:cubicBezTo>
                    <a:pt x="1" y="1160"/>
                    <a:pt x="1711" y="1970"/>
                    <a:pt x="3364" y="1970"/>
                  </a:cubicBezTo>
                  <a:cubicBezTo>
                    <a:pt x="3544" y="1970"/>
                    <a:pt x="3723" y="1961"/>
                    <a:pt x="3900" y="1939"/>
                  </a:cubicBezTo>
                  <a:cubicBezTo>
                    <a:pt x="4049" y="1926"/>
                    <a:pt x="4137" y="1770"/>
                    <a:pt x="4090" y="1627"/>
                  </a:cubicBezTo>
                  <a:cubicBezTo>
                    <a:pt x="3954" y="1282"/>
                    <a:pt x="3771" y="631"/>
                    <a:pt x="3927"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8" name="Google Shape;16538;p74"/>
            <p:cNvSpPr/>
            <p:nvPr/>
          </p:nvSpPr>
          <p:spPr>
            <a:xfrm>
              <a:off x="4240026" y="2482176"/>
              <a:ext cx="181958" cy="104841"/>
            </a:xfrm>
            <a:custGeom>
              <a:avLst/>
              <a:gdLst/>
              <a:ahLst/>
              <a:cxnLst/>
              <a:rect l="l" t="t" r="r" b="b"/>
              <a:pathLst>
                <a:path w="6937" h="3997" extrusionOk="0">
                  <a:moveTo>
                    <a:pt x="1310" y="1"/>
                  </a:moveTo>
                  <a:cubicBezTo>
                    <a:pt x="1233" y="1"/>
                    <a:pt x="1156" y="41"/>
                    <a:pt x="1119" y="111"/>
                  </a:cubicBezTo>
                  <a:lnTo>
                    <a:pt x="0" y="1914"/>
                  </a:lnTo>
                  <a:lnTo>
                    <a:pt x="6937" y="3996"/>
                  </a:lnTo>
                  <a:cubicBezTo>
                    <a:pt x="5628" y="2036"/>
                    <a:pt x="3648" y="619"/>
                    <a:pt x="1370" y="9"/>
                  </a:cubicBezTo>
                  <a:cubicBezTo>
                    <a:pt x="1350" y="3"/>
                    <a:pt x="1330" y="1"/>
                    <a:pt x="1310" y="1"/>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9" name="Google Shape;16539;p74"/>
            <p:cNvSpPr/>
            <p:nvPr/>
          </p:nvSpPr>
          <p:spPr>
            <a:xfrm>
              <a:off x="4415924" y="2545049"/>
              <a:ext cx="92225" cy="168528"/>
            </a:xfrm>
            <a:custGeom>
              <a:avLst/>
              <a:gdLst/>
              <a:ahLst/>
              <a:cxnLst/>
              <a:rect l="l" t="t" r="r" b="b"/>
              <a:pathLst>
                <a:path w="3516" h="6425" extrusionOk="0">
                  <a:moveTo>
                    <a:pt x="3267" y="1"/>
                  </a:moveTo>
                  <a:cubicBezTo>
                    <a:pt x="3209" y="1"/>
                    <a:pt x="3150" y="25"/>
                    <a:pt x="3106" y="80"/>
                  </a:cubicBezTo>
                  <a:cubicBezTo>
                    <a:pt x="2522" y="758"/>
                    <a:pt x="1505" y="1674"/>
                    <a:pt x="0" y="2060"/>
                  </a:cubicBezTo>
                  <a:lnTo>
                    <a:pt x="41" y="4372"/>
                  </a:lnTo>
                  <a:cubicBezTo>
                    <a:pt x="1519" y="4759"/>
                    <a:pt x="2522" y="5667"/>
                    <a:pt x="3106" y="6345"/>
                  </a:cubicBezTo>
                  <a:cubicBezTo>
                    <a:pt x="3150" y="6401"/>
                    <a:pt x="3209" y="6425"/>
                    <a:pt x="3266" y="6425"/>
                  </a:cubicBezTo>
                  <a:cubicBezTo>
                    <a:pt x="3391" y="6425"/>
                    <a:pt x="3511" y="6311"/>
                    <a:pt x="3479" y="6162"/>
                  </a:cubicBezTo>
                  <a:lnTo>
                    <a:pt x="2950" y="3728"/>
                  </a:lnTo>
                  <a:cubicBezTo>
                    <a:pt x="2895" y="3389"/>
                    <a:pt x="2895" y="3043"/>
                    <a:pt x="2950" y="2697"/>
                  </a:cubicBezTo>
                  <a:lnTo>
                    <a:pt x="3479" y="263"/>
                  </a:lnTo>
                  <a:cubicBezTo>
                    <a:pt x="3516" y="114"/>
                    <a:pt x="3394" y="1"/>
                    <a:pt x="326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0" name="Google Shape;16540;p74"/>
            <p:cNvSpPr/>
            <p:nvPr/>
          </p:nvSpPr>
          <p:spPr>
            <a:xfrm>
              <a:off x="4137047" y="2520104"/>
              <a:ext cx="315363" cy="218443"/>
            </a:xfrm>
            <a:custGeom>
              <a:avLst/>
              <a:gdLst/>
              <a:ahLst/>
              <a:cxnLst/>
              <a:rect l="l" t="t" r="r" b="b"/>
              <a:pathLst>
                <a:path w="12023" h="8328" extrusionOk="0">
                  <a:moveTo>
                    <a:pt x="4157" y="1"/>
                  </a:moveTo>
                  <a:cubicBezTo>
                    <a:pt x="678" y="1"/>
                    <a:pt x="95" y="3269"/>
                    <a:pt x="14" y="4015"/>
                  </a:cubicBezTo>
                  <a:cubicBezTo>
                    <a:pt x="0" y="4110"/>
                    <a:pt x="47" y="4204"/>
                    <a:pt x="136" y="4245"/>
                  </a:cubicBezTo>
                  <a:cubicBezTo>
                    <a:pt x="335" y="4345"/>
                    <a:pt x="763" y="4503"/>
                    <a:pt x="1440" y="4503"/>
                  </a:cubicBezTo>
                  <a:cubicBezTo>
                    <a:pt x="1594" y="4503"/>
                    <a:pt x="1760" y="4495"/>
                    <a:pt x="1939" y="4476"/>
                  </a:cubicBezTo>
                  <a:lnTo>
                    <a:pt x="1939" y="4476"/>
                  </a:lnTo>
                  <a:cubicBezTo>
                    <a:pt x="1709" y="4957"/>
                    <a:pt x="1166" y="5283"/>
                    <a:pt x="658" y="5398"/>
                  </a:cubicBezTo>
                  <a:cubicBezTo>
                    <a:pt x="529" y="5425"/>
                    <a:pt x="454" y="5554"/>
                    <a:pt x="488" y="5683"/>
                  </a:cubicBezTo>
                  <a:cubicBezTo>
                    <a:pt x="678" y="6381"/>
                    <a:pt x="1458" y="8327"/>
                    <a:pt x="4163" y="8327"/>
                  </a:cubicBezTo>
                  <a:cubicBezTo>
                    <a:pt x="6462" y="8327"/>
                    <a:pt x="12022" y="6462"/>
                    <a:pt x="12022" y="4164"/>
                  </a:cubicBezTo>
                  <a:cubicBezTo>
                    <a:pt x="12022" y="1865"/>
                    <a:pt x="6455" y="1"/>
                    <a:pt x="4157"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1" name="Google Shape;16541;p74"/>
            <p:cNvSpPr/>
            <p:nvPr/>
          </p:nvSpPr>
          <p:spPr>
            <a:xfrm>
              <a:off x="4148955" y="2618283"/>
              <a:ext cx="303455" cy="120265"/>
            </a:xfrm>
            <a:custGeom>
              <a:avLst/>
              <a:gdLst/>
              <a:ahLst/>
              <a:cxnLst/>
              <a:rect l="l" t="t" r="r" b="b"/>
              <a:pathLst>
                <a:path w="11569" h="4585" extrusionOk="0">
                  <a:moveTo>
                    <a:pt x="11507" y="0"/>
                  </a:moveTo>
                  <a:cubicBezTo>
                    <a:pt x="10063" y="1316"/>
                    <a:pt x="6035" y="2272"/>
                    <a:pt x="4170" y="2272"/>
                  </a:cubicBezTo>
                  <a:cubicBezTo>
                    <a:pt x="2570" y="2272"/>
                    <a:pt x="1648" y="1743"/>
                    <a:pt x="1119" y="1201"/>
                  </a:cubicBezTo>
                  <a:cubicBezTo>
                    <a:pt x="855" y="1424"/>
                    <a:pt x="536" y="1580"/>
                    <a:pt x="204" y="1655"/>
                  </a:cubicBezTo>
                  <a:cubicBezTo>
                    <a:pt x="75" y="1682"/>
                    <a:pt x="0" y="1811"/>
                    <a:pt x="34" y="1940"/>
                  </a:cubicBezTo>
                  <a:cubicBezTo>
                    <a:pt x="224" y="2638"/>
                    <a:pt x="997" y="4584"/>
                    <a:pt x="3703" y="4584"/>
                  </a:cubicBezTo>
                  <a:cubicBezTo>
                    <a:pt x="6001" y="4584"/>
                    <a:pt x="11568" y="2719"/>
                    <a:pt x="11568" y="421"/>
                  </a:cubicBezTo>
                  <a:cubicBezTo>
                    <a:pt x="11568" y="278"/>
                    <a:pt x="11548" y="136"/>
                    <a:pt x="1150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2" name="Google Shape;16542;p74"/>
            <p:cNvSpPr/>
            <p:nvPr/>
          </p:nvSpPr>
          <p:spPr>
            <a:xfrm>
              <a:off x="4137047" y="2520996"/>
              <a:ext cx="151714" cy="216817"/>
            </a:xfrm>
            <a:custGeom>
              <a:avLst/>
              <a:gdLst/>
              <a:ahLst/>
              <a:cxnLst/>
              <a:rect l="l" t="t" r="r" b="b"/>
              <a:pathLst>
                <a:path w="5784" h="8266" extrusionOk="0">
                  <a:moveTo>
                    <a:pt x="3634" y="0"/>
                  </a:moveTo>
                  <a:cubicBezTo>
                    <a:pt x="624" y="312"/>
                    <a:pt x="102" y="3269"/>
                    <a:pt x="14" y="3981"/>
                  </a:cubicBezTo>
                  <a:cubicBezTo>
                    <a:pt x="0" y="4076"/>
                    <a:pt x="54" y="4170"/>
                    <a:pt x="136" y="4211"/>
                  </a:cubicBezTo>
                  <a:cubicBezTo>
                    <a:pt x="341" y="4314"/>
                    <a:pt x="771" y="4470"/>
                    <a:pt x="1450" y="4470"/>
                  </a:cubicBezTo>
                  <a:cubicBezTo>
                    <a:pt x="1534" y="4470"/>
                    <a:pt x="1623" y="4467"/>
                    <a:pt x="1716" y="4462"/>
                  </a:cubicBezTo>
                  <a:cubicBezTo>
                    <a:pt x="1718" y="4462"/>
                    <a:pt x="1721" y="4462"/>
                    <a:pt x="1724" y="4462"/>
                  </a:cubicBezTo>
                  <a:cubicBezTo>
                    <a:pt x="1821" y="4462"/>
                    <a:pt x="1877" y="4573"/>
                    <a:pt x="1824" y="4652"/>
                  </a:cubicBezTo>
                  <a:cubicBezTo>
                    <a:pt x="1546" y="5018"/>
                    <a:pt x="1092" y="5269"/>
                    <a:pt x="665" y="5371"/>
                  </a:cubicBezTo>
                  <a:cubicBezTo>
                    <a:pt x="536" y="5398"/>
                    <a:pt x="454" y="5527"/>
                    <a:pt x="495" y="5655"/>
                  </a:cubicBezTo>
                  <a:cubicBezTo>
                    <a:pt x="671" y="6306"/>
                    <a:pt x="1363" y="8029"/>
                    <a:pt x="3628" y="8266"/>
                  </a:cubicBezTo>
                  <a:cubicBezTo>
                    <a:pt x="4916" y="7412"/>
                    <a:pt x="5784" y="5886"/>
                    <a:pt x="5784" y="4137"/>
                  </a:cubicBezTo>
                  <a:cubicBezTo>
                    <a:pt x="5784" y="2387"/>
                    <a:pt x="4916" y="855"/>
                    <a:pt x="3634"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3" name="Google Shape;16543;p74"/>
            <p:cNvSpPr/>
            <p:nvPr/>
          </p:nvSpPr>
          <p:spPr>
            <a:xfrm>
              <a:off x="4148771" y="2649759"/>
              <a:ext cx="131281" cy="88054"/>
            </a:xfrm>
            <a:custGeom>
              <a:avLst/>
              <a:gdLst/>
              <a:ahLst/>
              <a:cxnLst/>
              <a:rect l="l" t="t" r="r" b="b"/>
              <a:pathLst>
                <a:path w="5005" h="3357" extrusionOk="0">
                  <a:moveTo>
                    <a:pt x="1126" y="1"/>
                  </a:moveTo>
                  <a:cubicBezTo>
                    <a:pt x="862" y="224"/>
                    <a:pt x="543" y="380"/>
                    <a:pt x="211" y="455"/>
                  </a:cubicBezTo>
                  <a:cubicBezTo>
                    <a:pt x="82" y="482"/>
                    <a:pt x="1" y="618"/>
                    <a:pt x="41" y="740"/>
                  </a:cubicBezTo>
                  <a:cubicBezTo>
                    <a:pt x="218" y="1391"/>
                    <a:pt x="909" y="3113"/>
                    <a:pt x="3174" y="3357"/>
                  </a:cubicBezTo>
                  <a:cubicBezTo>
                    <a:pt x="4015" y="2787"/>
                    <a:pt x="4659" y="1974"/>
                    <a:pt x="5005" y="1024"/>
                  </a:cubicBezTo>
                  <a:lnTo>
                    <a:pt x="5005" y="1024"/>
                  </a:lnTo>
                  <a:cubicBezTo>
                    <a:pt x="4700" y="1058"/>
                    <a:pt x="4422" y="1072"/>
                    <a:pt x="4177" y="1072"/>
                  </a:cubicBezTo>
                  <a:cubicBezTo>
                    <a:pt x="2577" y="1072"/>
                    <a:pt x="1655" y="543"/>
                    <a:pt x="112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4" name="Google Shape;16544;p74"/>
            <p:cNvSpPr/>
            <p:nvPr/>
          </p:nvSpPr>
          <p:spPr>
            <a:xfrm>
              <a:off x="4315411" y="2615608"/>
              <a:ext cx="77588" cy="55109"/>
            </a:xfrm>
            <a:custGeom>
              <a:avLst/>
              <a:gdLst/>
              <a:ahLst/>
              <a:cxnLst/>
              <a:rect l="l" t="t" r="r" b="b"/>
              <a:pathLst>
                <a:path w="2958" h="2101" extrusionOk="0">
                  <a:moveTo>
                    <a:pt x="937" y="1"/>
                  </a:moveTo>
                  <a:cubicBezTo>
                    <a:pt x="835" y="1"/>
                    <a:pt x="727" y="48"/>
                    <a:pt x="659" y="130"/>
                  </a:cubicBezTo>
                  <a:lnTo>
                    <a:pt x="137" y="706"/>
                  </a:lnTo>
                  <a:cubicBezTo>
                    <a:pt x="1" y="855"/>
                    <a:pt x="8" y="1092"/>
                    <a:pt x="157" y="1235"/>
                  </a:cubicBezTo>
                  <a:cubicBezTo>
                    <a:pt x="595" y="1654"/>
                    <a:pt x="1201" y="2101"/>
                    <a:pt x="1591" y="2101"/>
                  </a:cubicBezTo>
                  <a:cubicBezTo>
                    <a:pt x="1636" y="2101"/>
                    <a:pt x="1678" y="2095"/>
                    <a:pt x="1717" y="2082"/>
                  </a:cubicBezTo>
                  <a:cubicBezTo>
                    <a:pt x="2178" y="1933"/>
                    <a:pt x="2957" y="530"/>
                    <a:pt x="2829" y="292"/>
                  </a:cubicBezTo>
                  <a:cubicBezTo>
                    <a:pt x="2693" y="28"/>
                    <a:pt x="1405" y="1"/>
                    <a:pt x="937"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5" name="Google Shape;16545;p74"/>
            <p:cNvSpPr/>
            <p:nvPr/>
          </p:nvSpPr>
          <p:spPr>
            <a:xfrm>
              <a:off x="4173323" y="2580748"/>
              <a:ext cx="24394" cy="30453"/>
            </a:xfrm>
            <a:custGeom>
              <a:avLst/>
              <a:gdLst/>
              <a:ahLst/>
              <a:cxnLst/>
              <a:rect l="l" t="t" r="r" b="b"/>
              <a:pathLst>
                <a:path w="930" h="1161" extrusionOk="0">
                  <a:moveTo>
                    <a:pt x="461" y="1"/>
                  </a:moveTo>
                  <a:cubicBezTo>
                    <a:pt x="210" y="1"/>
                    <a:pt x="0" y="211"/>
                    <a:pt x="0" y="469"/>
                  </a:cubicBezTo>
                  <a:lnTo>
                    <a:pt x="0" y="699"/>
                  </a:lnTo>
                  <a:cubicBezTo>
                    <a:pt x="0" y="950"/>
                    <a:pt x="210" y="1160"/>
                    <a:pt x="461" y="1160"/>
                  </a:cubicBezTo>
                  <a:cubicBezTo>
                    <a:pt x="719" y="1160"/>
                    <a:pt x="929" y="950"/>
                    <a:pt x="929" y="699"/>
                  </a:cubicBezTo>
                  <a:lnTo>
                    <a:pt x="929" y="469"/>
                  </a:lnTo>
                  <a:cubicBezTo>
                    <a:pt x="929" y="211"/>
                    <a:pt x="719" y="1"/>
                    <a:pt x="4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6" name="Google Shape;16546;p74"/>
            <p:cNvSpPr/>
            <p:nvPr/>
          </p:nvSpPr>
          <p:spPr>
            <a:xfrm>
              <a:off x="4179356" y="2586807"/>
              <a:ext cx="12118" cy="12302"/>
            </a:xfrm>
            <a:custGeom>
              <a:avLst/>
              <a:gdLst/>
              <a:ahLst/>
              <a:cxnLst/>
              <a:rect l="l" t="t" r="r" b="b"/>
              <a:pathLst>
                <a:path w="462" h="469" extrusionOk="0">
                  <a:moveTo>
                    <a:pt x="231" y="0"/>
                  </a:moveTo>
                  <a:cubicBezTo>
                    <a:pt x="103" y="0"/>
                    <a:pt x="1" y="109"/>
                    <a:pt x="1" y="231"/>
                  </a:cubicBezTo>
                  <a:cubicBezTo>
                    <a:pt x="1" y="360"/>
                    <a:pt x="103" y="468"/>
                    <a:pt x="231" y="468"/>
                  </a:cubicBezTo>
                  <a:cubicBezTo>
                    <a:pt x="360" y="468"/>
                    <a:pt x="462" y="360"/>
                    <a:pt x="462" y="231"/>
                  </a:cubicBezTo>
                  <a:cubicBezTo>
                    <a:pt x="462" y="109"/>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7" name="Google Shape;16547;p74"/>
            <p:cNvSpPr/>
            <p:nvPr/>
          </p:nvSpPr>
          <p:spPr>
            <a:xfrm>
              <a:off x="4334978" y="2629300"/>
              <a:ext cx="52145" cy="16918"/>
            </a:xfrm>
            <a:custGeom>
              <a:avLst/>
              <a:gdLst/>
              <a:ahLst/>
              <a:cxnLst/>
              <a:rect l="l" t="t" r="r" b="b"/>
              <a:pathLst>
                <a:path w="1988" h="645" extrusionOk="0">
                  <a:moveTo>
                    <a:pt x="313" y="1"/>
                  </a:moveTo>
                  <a:cubicBezTo>
                    <a:pt x="1" y="1"/>
                    <a:pt x="1" y="469"/>
                    <a:pt x="313" y="469"/>
                  </a:cubicBezTo>
                  <a:cubicBezTo>
                    <a:pt x="808" y="475"/>
                    <a:pt x="1296" y="536"/>
                    <a:pt x="1777" y="645"/>
                  </a:cubicBezTo>
                  <a:cubicBezTo>
                    <a:pt x="1859" y="509"/>
                    <a:pt x="1927" y="367"/>
                    <a:pt x="1988" y="218"/>
                  </a:cubicBezTo>
                  <a:cubicBezTo>
                    <a:pt x="1438" y="82"/>
                    <a:pt x="876" y="8"/>
                    <a:pt x="313"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48" name="Google Shape;16548;p74"/>
          <p:cNvGrpSpPr/>
          <p:nvPr/>
        </p:nvGrpSpPr>
        <p:grpSpPr>
          <a:xfrm>
            <a:off x="4686434" y="2432916"/>
            <a:ext cx="367377" cy="370079"/>
            <a:chOff x="4686434" y="2432916"/>
            <a:chExt cx="367377" cy="370079"/>
          </a:xfrm>
        </p:grpSpPr>
        <p:sp>
          <p:nvSpPr>
            <p:cNvPr id="16549" name="Google Shape;16549;p74"/>
            <p:cNvSpPr/>
            <p:nvPr/>
          </p:nvSpPr>
          <p:spPr>
            <a:xfrm>
              <a:off x="4795105" y="2432916"/>
              <a:ext cx="175426" cy="76198"/>
            </a:xfrm>
            <a:custGeom>
              <a:avLst/>
              <a:gdLst/>
              <a:ahLst/>
              <a:cxnLst/>
              <a:rect l="l" t="t" r="r" b="b"/>
              <a:pathLst>
                <a:path w="6688" h="2905" extrusionOk="0">
                  <a:moveTo>
                    <a:pt x="6451" y="1"/>
                  </a:moveTo>
                  <a:cubicBezTo>
                    <a:pt x="6444" y="1"/>
                    <a:pt x="6436" y="1"/>
                    <a:pt x="6428" y="2"/>
                  </a:cubicBezTo>
                  <a:cubicBezTo>
                    <a:pt x="5215" y="172"/>
                    <a:pt x="2258" y="741"/>
                    <a:pt x="0" y="2463"/>
                  </a:cubicBezTo>
                  <a:lnTo>
                    <a:pt x="4842" y="2904"/>
                  </a:lnTo>
                  <a:cubicBezTo>
                    <a:pt x="5120" y="1772"/>
                    <a:pt x="6028" y="795"/>
                    <a:pt x="6571" y="294"/>
                  </a:cubicBezTo>
                  <a:cubicBezTo>
                    <a:pt x="6687" y="190"/>
                    <a:pt x="6600" y="1"/>
                    <a:pt x="6451"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0" name="Google Shape;16550;p74"/>
            <p:cNvSpPr/>
            <p:nvPr/>
          </p:nvSpPr>
          <p:spPr>
            <a:xfrm>
              <a:off x="4795105" y="2726771"/>
              <a:ext cx="175374" cy="76224"/>
            </a:xfrm>
            <a:custGeom>
              <a:avLst/>
              <a:gdLst/>
              <a:ahLst/>
              <a:cxnLst/>
              <a:rect l="l" t="t" r="r" b="b"/>
              <a:pathLst>
                <a:path w="6686" h="2906" extrusionOk="0">
                  <a:moveTo>
                    <a:pt x="4842" y="1"/>
                  </a:moveTo>
                  <a:lnTo>
                    <a:pt x="0" y="441"/>
                  </a:lnTo>
                  <a:cubicBezTo>
                    <a:pt x="2258" y="2164"/>
                    <a:pt x="5215" y="2733"/>
                    <a:pt x="6428" y="2903"/>
                  </a:cubicBezTo>
                  <a:cubicBezTo>
                    <a:pt x="6438" y="2904"/>
                    <a:pt x="6448" y="2905"/>
                    <a:pt x="6458" y="2905"/>
                  </a:cubicBezTo>
                  <a:cubicBezTo>
                    <a:pt x="6603" y="2905"/>
                    <a:pt x="6685" y="2719"/>
                    <a:pt x="6571" y="2611"/>
                  </a:cubicBezTo>
                  <a:cubicBezTo>
                    <a:pt x="6028" y="2109"/>
                    <a:pt x="5120" y="1133"/>
                    <a:pt x="4842"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1" name="Google Shape;16551;p74"/>
            <p:cNvSpPr/>
            <p:nvPr/>
          </p:nvSpPr>
          <p:spPr>
            <a:xfrm>
              <a:off x="4686434" y="2485428"/>
              <a:ext cx="367377" cy="265028"/>
            </a:xfrm>
            <a:custGeom>
              <a:avLst/>
              <a:gdLst/>
              <a:ahLst/>
              <a:cxnLst/>
              <a:rect l="l" t="t" r="r" b="b"/>
              <a:pathLst>
                <a:path w="14006" h="10104" extrusionOk="0">
                  <a:moveTo>
                    <a:pt x="6503" y="0"/>
                  </a:moveTo>
                  <a:cubicBezTo>
                    <a:pt x="2523" y="0"/>
                    <a:pt x="1723" y="2767"/>
                    <a:pt x="150" y="4740"/>
                  </a:cubicBezTo>
                  <a:cubicBezTo>
                    <a:pt x="0" y="4923"/>
                    <a:pt x="0" y="5181"/>
                    <a:pt x="150" y="5371"/>
                  </a:cubicBezTo>
                  <a:cubicBezTo>
                    <a:pt x="1723" y="7344"/>
                    <a:pt x="2530" y="10103"/>
                    <a:pt x="6503" y="10103"/>
                  </a:cubicBezTo>
                  <a:cubicBezTo>
                    <a:pt x="6508" y="10103"/>
                    <a:pt x="6513" y="10103"/>
                    <a:pt x="6519" y="10103"/>
                  </a:cubicBezTo>
                  <a:cubicBezTo>
                    <a:pt x="8757" y="10103"/>
                    <a:pt x="10729" y="8634"/>
                    <a:pt x="11372" y="6489"/>
                  </a:cubicBezTo>
                  <a:cubicBezTo>
                    <a:pt x="11433" y="6294"/>
                    <a:pt x="11616" y="6173"/>
                    <a:pt x="11807" y="6173"/>
                  </a:cubicBezTo>
                  <a:cubicBezTo>
                    <a:pt x="11868" y="6173"/>
                    <a:pt x="11930" y="6185"/>
                    <a:pt x="11989" y="6211"/>
                  </a:cubicBezTo>
                  <a:lnTo>
                    <a:pt x="13657" y="6923"/>
                  </a:lnTo>
                  <a:cubicBezTo>
                    <a:pt x="13687" y="6936"/>
                    <a:pt x="13717" y="6942"/>
                    <a:pt x="13746" y="6942"/>
                  </a:cubicBezTo>
                  <a:cubicBezTo>
                    <a:pt x="13888" y="6942"/>
                    <a:pt x="14006" y="6804"/>
                    <a:pt x="13955" y="6652"/>
                  </a:cubicBezTo>
                  <a:lnTo>
                    <a:pt x="13541" y="5418"/>
                  </a:lnTo>
                  <a:cubicBezTo>
                    <a:pt x="13460" y="5181"/>
                    <a:pt x="13467" y="4923"/>
                    <a:pt x="13541" y="4692"/>
                  </a:cubicBezTo>
                  <a:lnTo>
                    <a:pt x="13955" y="3452"/>
                  </a:lnTo>
                  <a:cubicBezTo>
                    <a:pt x="14006" y="3305"/>
                    <a:pt x="13887" y="3162"/>
                    <a:pt x="13744" y="3162"/>
                  </a:cubicBezTo>
                  <a:cubicBezTo>
                    <a:pt x="13715" y="3162"/>
                    <a:pt x="13686" y="3168"/>
                    <a:pt x="13657" y="3180"/>
                  </a:cubicBezTo>
                  <a:lnTo>
                    <a:pt x="11995" y="3899"/>
                  </a:lnTo>
                  <a:cubicBezTo>
                    <a:pt x="11937" y="3923"/>
                    <a:pt x="11877" y="3934"/>
                    <a:pt x="11818" y="3934"/>
                  </a:cubicBezTo>
                  <a:cubicBezTo>
                    <a:pt x="11623" y="3934"/>
                    <a:pt x="11441" y="3812"/>
                    <a:pt x="11378" y="3614"/>
                  </a:cubicBezTo>
                  <a:cubicBezTo>
                    <a:pt x="10727" y="1465"/>
                    <a:pt x="8747" y="0"/>
                    <a:pt x="650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2" name="Google Shape;16552;p74"/>
            <p:cNvSpPr/>
            <p:nvPr/>
          </p:nvSpPr>
          <p:spPr>
            <a:xfrm>
              <a:off x="4686434" y="2517980"/>
              <a:ext cx="238719" cy="232476"/>
            </a:xfrm>
            <a:custGeom>
              <a:avLst/>
              <a:gdLst/>
              <a:ahLst/>
              <a:cxnLst/>
              <a:rect l="l" t="t" r="r" b="b"/>
              <a:pathLst>
                <a:path w="9101" h="8863" extrusionOk="0">
                  <a:moveTo>
                    <a:pt x="2835" y="0"/>
                  </a:moveTo>
                  <a:lnTo>
                    <a:pt x="2835" y="0"/>
                  </a:lnTo>
                  <a:cubicBezTo>
                    <a:pt x="1702" y="983"/>
                    <a:pt x="1051" y="2367"/>
                    <a:pt x="143" y="3499"/>
                  </a:cubicBezTo>
                  <a:cubicBezTo>
                    <a:pt x="0" y="3682"/>
                    <a:pt x="0" y="3946"/>
                    <a:pt x="143" y="4130"/>
                  </a:cubicBezTo>
                  <a:cubicBezTo>
                    <a:pt x="1723" y="6103"/>
                    <a:pt x="2523" y="8862"/>
                    <a:pt x="6503" y="8862"/>
                  </a:cubicBezTo>
                  <a:cubicBezTo>
                    <a:pt x="7412" y="8862"/>
                    <a:pt x="8314" y="8618"/>
                    <a:pt x="9100" y="8150"/>
                  </a:cubicBezTo>
                  <a:cubicBezTo>
                    <a:pt x="5459" y="7527"/>
                    <a:pt x="2808" y="4374"/>
                    <a:pt x="2808" y="685"/>
                  </a:cubicBezTo>
                  <a:cubicBezTo>
                    <a:pt x="2808" y="454"/>
                    <a:pt x="2814" y="224"/>
                    <a:pt x="283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3" name="Google Shape;16553;p74"/>
            <p:cNvSpPr/>
            <p:nvPr/>
          </p:nvSpPr>
          <p:spPr>
            <a:xfrm>
              <a:off x="4725386" y="2593916"/>
              <a:ext cx="30086" cy="30086"/>
            </a:xfrm>
            <a:custGeom>
              <a:avLst/>
              <a:gdLst/>
              <a:ahLst/>
              <a:cxnLst/>
              <a:rect l="l" t="t" r="r" b="b"/>
              <a:pathLst>
                <a:path w="1147" h="1147" extrusionOk="0">
                  <a:moveTo>
                    <a:pt x="577" y="0"/>
                  </a:moveTo>
                  <a:cubicBezTo>
                    <a:pt x="258" y="0"/>
                    <a:pt x="0" y="258"/>
                    <a:pt x="0" y="577"/>
                  </a:cubicBezTo>
                  <a:cubicBezTo>
                    <a:pt x="0" y="889"/>
                    <a:pt x="258" y="1146"/>
                    <a:pt x="577" y="1146"/>
                  </a:cubicBezTo>
                  <a:cubicBezTo>
                    <a:pt x="889" y="1146"/>
                    <a:pt x="1146" y="889"/>
                    <a:pt x="1146" y="577"/>
                  </a:cubicBezTo>
                  <a:cubicBezTo>
                    <a:pt x="1146" y="258"/>
                    <a:pt x="889" y="0"/>
                    <a:pt x="577"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4" name="Google Shape;16554;p74"/>
            <p:cNvSpPr/>
            <p:nvPr/>
          </p:nvSpPr>
          <p:spPr>
            <a:xfrm>
              <a:off x="4737478" y="2599949"/>
              <a:ext cx="12118" cy="11961"/>
            </a:xfrm>
            <a:custGeom>
              <a:avLst/>
              <a:gdLst/>
              <a:ahLst/>
              <a:cxnLst/>
              <a:rect l="l" t="t" r="r" b="b"/>
              <a:pathLst>
                <a:path w="462" h="456" extrusionOk="0">
                  <a:moveTo>
                    <a:pt x="231" y="1"/>
                  </a:moveTo>
                  <a:cubicBezTo>
                    <a:pt x="102" y="1"/>
                    <a:pt x="0" y="103"/>
                    <a:pt x="0" y="225"/>
                  </a:cubicBezTo>
                  <a:cubicBezTo>
                    <a:pt x="0" y="354"/>
                    <a:pt x="102" y="455"/>
                    <a:pt x="231" y="455"/>
                  </a:cubicBezTo>
                  <a:cubicBezTo>
                    <a:pt x="353" y="455"/>
                    <a:pt x="462" y="354"/>
                    <a:pt x="462" y="225"/>
                  </a:cubicBezTo>
                  <a:cubicBezTo>
                    <a:pt x="462" y="103"/>
                    <a:pt x="353"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5" name="Google Shape;16555;p74"/>
            <p:cNvSpPr/>
            <p:nvPr/>
          </p:nvSpPr>
          <p:spPr>
            <a:xfrm>
              <a:off x="4772862" y="2488261"/>
              <a:ext cx="51253" cy="259336"/>
            </a:xfrm>
            <a:custGeom>
              <a:avLst/>
              <a:gdLst/>
              <a:ahLst/>
              <a:cxnLst/>
              <a:rect l="l" t="t" r="r" b="b"/>
              <a:pathLst>
                <a:path w="1954" h="9887" extrusionOk="0">
                  <a:moveTo>
                    <a:pt x="1954" y="1"/>
                  </a:moveTo>
                  <a:cubicBezTo>
                    <a:pt x="1560" y="69"/>
                    <a:pt x="1167" y="184"/>
                    <a:pt x="794" y="340"/>
                  </a:cubicBezTo>
                  <a:cubicBezTo>
                    <a:pt x="299" y="1642"/>
                    <a:pt x="1" y="3222"/>
                    <a:pt x="1" y="4944"/>
                  </a:cubicBezTo>
                  <a:cubicBezTo>
                    <a:pt x="1" y="6659"/>
                    <a:pt x="299" y="8246"/>
                    <a:pt x="794" y="9548"/>
                  </a:cubicBezTo>
                  <a:cubicBezTo>
                    <a:pt x="1167" y="9704"/>
                    <a:pt x="1560" y="9812"/>
                    <a:pt x="1954" y="9887"/>
                  </a:cubicBezTo>
                  <a:cubicBezTo>
                    <a:pt x="1628" y="8497"/>
                    <a:pt x="1432" y="6795"/>
                    <a:pt x="1432" y="4944"/>
                  </a:cubicBezTo>
                  <a:cubicBezTo>
                    <a:pt x="1432" y="3100"/>
                    <a:pt x="1628" y="1391"/>
                    <a:pt x="195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6" name="Google Shape;16556;p74"/>
            <p:cNvSpPr/>
            <p:nvPr/>
          </p:nvSpPr>
          <p:spPr>
            <a:xfrm>
              <a:off x="4772862" y="2606900"/>
              <a:ext cx="51253" cy="140698"/>
            </a:xfrm>
            <a:custGeom>
              <a:avLst/>
              <a:gdLst/>
              <a:ahLst/>
              <a:cxnLst/>
              <a:rect l="l" t="t" r="r" b="b"/>
              <a:pathLst>
                <a:path w="1954" h="5364" extrusionOk="0">
                  <a:moveTo>
                    <a:pt x="8" y="0"/>
                  </a:moveTo>
                  <a:cubicBezTo>
                    <a:pt x="8" y="143"/>
                    <a:pt x="1" y="278"/>
                    <a:pt x="1" y="428"/>
                  </a:cubicBezTo>
                  <a:cubicBezTo>
                    <a:pt x="1" y="2143"/>
                    <a:pt x="299" y="3730"/>
                    <a:pt x="794" y="5025"/>
                  </a:cubicBezTo>
                  <a:cubicBezTo>
                    <a:pt x="1167" y="5188"/>
                    <a:pt x="1560" y="5296"/>
                    <a:pt x="1954" y="5364"/>
                  </a:cubicBezTo>
                  <a:cubicBezTo>
                    <a:pt x="1737" y="4401"/>
                    <a:pt x="1587" y="3418"/>
                    <a:pt x="1513" y="2428"/>
                  </a:cubicBezTo>
                  <a:cubicBezTo>
                    <a:pt x="862" y="1716"/>
                    <a:pt x="353" y="895"/>
                    <a:pt x="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7" name="Google Shape;16557;p74"/>
            <p:cNvSpPr/>
            <p:nvPr/>
          </p:nvSpPr>
          <p:spPr>
            <a:xfrm>
              <a:off x="4847381" y="2485769"/>
              <a:ext cx="47529" cy="264503"/>
            </a:xfrm>
            <a:custGeom>
              <a:avLst/>
              <a:gdLst/>
              <a:ahLst/>
              <a:cxnLst/>
              <a:rect l="l" t="t" r="r" b="b"/>
              <a:pathLst>
                <a:path w="1812" h="10084" extrusionOk="0">
                  <a:moveTo>
                    <a:pt x="584" y="1"/>
                  </a:moveTo>
                  <a:cubicBezTo>
                    <a:pt x="218" y="1371"/>
                    <a:pt x="1" y="3127"/>
                    <a:pt x="1" y="5039"/>
                  </a:cubicBezTo>
                  <a:cubicBezTo>
                    <a:pt x="1" y="6958"/>
                    <a:pt x="218" y="8707"/>
                    <a:pt x="584" y="10084"/>
                  </a:cubicBezTo>
                  <a:cubicBezTo>
                    <a:pt x="998" y="10063"/>
                    <a:pt x="1411" y="9995"/>
                    <a:pt x="1811" y="9880"/>
                  </a:cubicBezTo>
                  <a:cubicBezTo>
                    <a:pt x="1513" y="8558"/>
                    <a:pt x="1337" y="6876"/>
                    <a:pt x="1337" y="5039"/>
                  </a:cubicBezTo>
                  <a:cubicBezTo>
                    <a:pt x="1337" y="3201"/>
                    <a:pt x="1513" y="1520"/>
                    <a:pt x="1811" y="198"/>
                  </a:cubicBezTo>
                  <a:cubicBezTo>
                    <a:pt x="1411" y="82"/>
                    <a:pt x="998" y="14"/>
                    <a:pt x="584"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8" name="Google Shape;16558;p74"/>
            <p:cNvSpPr/>
            <p:nvPr/>
          </p:nvSpPr>
          <p:spPr>
            <a:xfrm>
              <a:off x="4853440" y="2704528"/>
              <a:ext cx="41470" cy="45745"/>
            </a:xfrm>
            <a:custGeom>
              <a:avLst/>
              <a:gdLst/>
              <a:ahLst/>
              <a:cxnLst/>
              <a:rect l="l" t="t" r="r" b="b"/>
              <a:pathLst>
                <a:path w="1581" h="1744" extrusionOk="0">
                  <a:moveTo>
                    <a:pt x="0" y="1"/>
                  </a:moveTo>
                  <a:lnTo>
                    <a:pt x="0" y="1"/>
                  </a:lnTo>
                  <a:cubicBezTo>
                    <a:pt x="82" y="584"/>
                    <a:pt x="204" y="1167"/>
                    <a:pt x="353" y="1744"/>
                  </a:cubicBezTo>
                  <a:cubicBezTo>
                    <a:pt x="767" y="1723"/>
                    <a:pt x="1180" y="1655"/>
                    <a:pt x="1580" y="1540"/>
                  </a:cubicBezTo>
                  <a:cubicBezTo>
                    <a:pt x="1519" y="1269"/>
                    <a:pt x="1465" y="984"/>
                    <a:pt x="1418" y="693"/>
                  </a:cubicBezTo>
                  <a:cubicBezTo>
                    <a:pt x="923" y="510"/>
                    <a:pt x="448" y="279"/>
                    <a:pt x="0" y="1"/>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9" name="Google Shape;16559;p74"/>
            <p:cNvSpPr/>
            <p:nvPr/>
          </p:nvSpPr>
          <p:spPr>
            <a:xfrm>
              <a:off x="4915868" y="2510845"/>
              <a:ext cx="46611" cy="214168"/>
            </a:xfrm>
            <a:custGeom>
              <a:avLst/>
              <a:gdLst/>
              <a:ahLst/>
              <a:cxnLst/>
              <a:rect l="l" t="t" r="r" b="b"/>
              <a:pathLst>
                <a:path w="1777" h="8165" extrusionOk="0">
                  <a:moveTo>
                    <a:pt x="740" y="1"/>
                  </a:moveTo>
                  <a:cubicBezTo>
                    <a:pt x="0" y="2672"/>
                    <a:pt x="0" y="5493"/>
                    <a:pt x="740" y="8165"/>
                  </a:cubicBezTo>
                  <a:cubicBezTo>
                    <a:pt x="1133" y="7887"/>
                    <a:pt x="1479" y="7554"/>
                    <a:pt x="1777" y="7175"/>
                  </a:cubicBezTo>
                  <a:cubicBezTo>
                    <a:pt x="1289" y="5141"/>
                    <a:pt x="1289" y="3025"/>
                    <a:pt x="1777" y="998"/>
                  </a:cubicBezTo>
                  <a:cubicBezTo>
                    <a:pt x="1479" y="618"/>
                    <a:pt x="1133" y="279"/>
                    <a:pt x="74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60" name="Google Shape;16560;p74"/>
          <p:cNvGrpSpPr/>
          <p:nvPr/>
        </p:nvGrpSpPr>
        <p:grpSpPr>
          <a:xfrm>
            <a:off x="6328222" y="2056306"/>
            <a:ext cx="372099" cy="293986"/>
            <a:chOff x="6328222" y="2056306"/>
            <a:chExt cx="372099" cy="293986"/>
          </a:xfrm>
        </p:grpSpPr>
        <p:sp>
          <p:nvSpPr>
            <p:cNvPr id="16561" name="Google Shape;16561;p74"/>
            <p:cNvSpPr/>
            <p:nvPr/>
          </p:nvSpPr>
          <p:spPr>
            <a:xfrm>
              <a:off x="6581656" y="2179875"/>
              <a:ext cx="58021" cy="170416"/>
            </a:xfrm>
            <a:custGeom>
              <a:avLst/>
              <a:gdLst/>
              <a:ahLst/>
              <a:cxnLst/>
              <a:rect l="l" t="t" r="r" b="b"/>
              <a:pathLst>
                <a:path w="2212" h="6497" extrusionOk="0">
                  <a:moveTo>
                    <a:pt x="2150" y="0"/>
                  </a:moveTo>
                  <a:lnTo>
                    <a:pt x="415" y="448"/>
                  </a:lnTo>
                  <a:cubicBezTo>
                    <a:pt x="415" y="448"/>
                    <a:pt x="1371" y="2536"/>
                    <a:pt x="1316" y="3357"/>
                  </a:cubicBezTo>
                  <a:cubicBezTo>
                    <a:pt x="1235" y="4475"/>
                    <a:pt x="638" y="5825"/>
                    <a:pt x="638" y="5825"/>
                  </a:cubicBezTo>
                  <a:lnTo>
                    <a:pt x="516" y="5825"/>
                  </a:lnTo>
                  <a:cubicBezTo>
                    <a:pt x="326" y="5825"/>
                    <a:pt x="150" y="5947"/>
                    <a:pt x="89" y="6130"/>
                  </a:cubicBezTo>
                  <a:lnTo>
                    <a:pt x="28" y="6320"/>
                  </a:lnTo>
                  <a:cubicBezTo>
                    <a:pt x="1" y="6401"/>
                    <a:pt x="62" y="6496"/>
                    <a:pt x="157" y="6496"/>
                  </a:cubicBezTo>
                  <a:lnTo>
                    <a:pt x="1005" y="6496"/>
                  </a:lnTo>
                  <a:cubicBezTo>
                    <a:pt x="1059" y="6496"/>
                    <a:pt x="1106" y="6462"/>
                    <a:pt x="1127" y="6408"/>
                  </a:cubicBezTo>
                  <a:lnTo>
                    <a:pt x="2211" y="3804"/>
                  </a:lnTo>
                  <a:lnTo>
                    <a:pt x="2150"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2" name="Google Shape;16562;p74"/>
            <p:cNvSpPr/>
            <p:nvPr/>
          </p:nvSpPr>
          <p:spPr>
            <a:xfrm>
              <a:off x="6488461" y="2209227"/>
              <a:ext cx="51253" cy="141065"/>
            </a:xfrm>
            <a:custGeom>
              <a:avLst/>
              <a:gdLst/>
              <a:ahLst/>
              <a:cxnLst/>
              <a:rect l="l" t="t" r="r" b="b"/>
              <a:pathLst>
                <a:path w="1954" h="5378" extrusionOk="0">
                  <a:moveTo>
                    <a:pt x="1004" y="0"/>
                  </a:moveTo>
                  <a:lnTo>
                    <a:pt x="1" y="115"/>
                  </a:lnTo>
                  <a:cubicBezTo>
                    <a:pt x="740" y="1933"/>
                    <a:pt x="1289" y="4706"/>
                    <a:pt x="1289" y="4706"/>
                  </a:cubicBezTo>
                  <a:lnTo>
                    <a:pt x="1160" y="4706"/>
                  </a:lnTo>
                  <a:cubicBezTo>
                    <a:pt x="1155" y="4706"/>
                    <a:pt x="1151" y="4706"/>
                    <a:pt x="1146" y="4706"/>
                  </a:cubicBezTo>
                  <a:cubicBezTo>
                    <a:pt x="955" y="4706"/>
                    <a:pt x="793" y="4832"/>
                    <a:pt x="733" y="5011"/>
                  </a:cubicBezTo>
                  <a:lnTo>
                    <a:pt x="672" y="5201"/>
                  </a:lnTo>
                  <a:cubicBezTo>
                    <a:pt x="638" y="5289"/>
                    <a:pt x="706" y="5377"/>
                    <a:pt x="794" y="5377"/>
                  </a:cubicBezTo>
                  <a:lnTo>
                    <a:pt x="1811" y="5377"/>
                  </a:lnTo>
                  <a:cubicBezTo>
                    <a:pt x="1893" y="5377"/>
                    <a:pt x="1954" y="5309"/>
                    <a:pt x="1947" y="5235"/>
                  </a:cubicBezTo>
                  <a:lnTo>
                    <a:pt x="1737" y="2644"/>
                  </a:lnTo>
                  <a:lnTo>
                    <a:pt x="1004" y="0"/>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3" name="Google Shape;16563;p74"/>
            <p:cNvSpPr/>
            <p:nvPr/>
          </p:nvSpPr>
          <p:spPr>
            <a:xfrm>
              <a:off x="6642720" y="2150524"/>
              <a:ext cx="57601" cy="88238"/>
            </a:xfrm>
            <a:custGeom>
              <a:avLst/>
              <a:gdLst/>
              <a:ahLst/>
              <a:cxnLst/>
              <a:rect l="l" t="t" r="r" b="b"/>
              <a:pathLst>
                <a:path w="2196" h="3364" extrusionOk="0">
                  <a:moveTo>
                    <a:pt x="326" y="1"/>
                  </a:moveTo>
                  <a:cubicBezTo>
                    <a:pt x="132" y="1"/>
                    <a:pt x="0" y="279"/>
                    <a:pt x="202" y="414"/>
                  </a:cubicBezTo>
                  <a:lnTo>
                    <a:pt x="1151" y="1038"/>
                  </a:lnTo>
                  <a:cubicBezTo>
                    <a:pt x="1335" y="1167"/>
                    <a:pt x="1450" y="1377"/>
                    <a:pt x="1450" y="1601"/>
                  </a:cubicBezTo>
                  <a:lnTo>
                    <a:pt x="1450" y="2631"/>
                  </a:lnTo>
                  <a:cubicBezTo>
                    <a:pt x="1450" y="2869"/>
                    <a:pt x="1545" y="3099"/>
                    <a:pt x="1714" y="3269"/>
                  </a:cubicBezTo>
                  <a:lnTo>
                    <a:pt x="1741" y="3296"/>
                  </a:lnTo>
                  <a:cubicBezTo>
                    <a:pt x="1782" y="3337"/>
                    <a:pt x="1836" y="3357"/>
                    <a:pt x="1897" y="3357"/>
                  </a:cubicBezTo>
                  <a:lnTo>
                    <a:pt x="1897" y="3364"/>
                  </a:lnTo>
                  <a:cubicBezTo>
                    <a:pt x="2094" y="3364"/>
                    <a:pt x="2196" y="3120"/>
                    <a:pt x="2053" y="2984"/>
                  </a:cubicBezTo>
                  <a:lnTo>
                    <a:pt x="2026" y="2957"/>
                  </a:lnTo>
                  <a:cubicBezTo>
                    <a:pt x="1945" y="2869"/>
                    <a:pt x="1897" y="2753"/>
                    <a:pt x="1897" y="2638"/>
                  </a:cubicBezTo>
                  <a:lnTo>
                    <a:pt x="1897" y="1601"/>
                  </a:lnTo>
                  <a:cubicBezTo>
                    <a:pt x="1897" y="1228"/>
                    <a:pt x="1707" y="875"/>
                    <a:pt x="1396" y="672"/>
                  </a:cubicBezTo>
                  <a:lnTo>
                    <a:pt x="453" y="41"/>
                  </a:lnTo>
                  <a:cubicBezTo>
                    <a:pt x="410" y="13"/>
                    <a:pt x="367" y="1"/>
                    <a:pt x="326"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4" name="Google Shape;16564;p74"/>
            <p:cNvSpPr/>
            <p:nvPr/>
          </p:nvSpPr>
          <p:spPr>
            <a:xfrm>
              <a:off x="6328222" y="2056620"/>
              <a:ext cx="352190" cy="293671"/>
            </a:xfrm>
            <a:custGeom>
              <a:avLst/>
              <a:gdLst/>
              <a:ahLst/>
              <a:cxnLst/>
              <a:rect l="l" t="t" r="r" b="b"/>
              <a:pathLst>
                <a:path w="13427" h="11196" extrusionOk="0">
                  <a:moveTo>
                    <a:pt x="2069" y="0"/>
                  </a:moveTo>
                  <a:cubicBezTo>
                    <a:pt x="1892" y="0"/>
                    <a:pt x="1723" y="68"/>
                    <a:pt x="1601" y="197"/>
                  </a:cubicBezTo>
                  <a:lnTo>
                    <a:pt x="1343" y="448"/>
                  </a:lnTo>
                  <a:lnTo>
                    <a:pt x="563" y="577"/>
                  </a:lnTo>
                  <a:cubicBezTo>
                    <a:pt x="238" y="631"/>
                    <a:pt x="1" y="916"/>
                    <a:pt x="1" y="1241"/>
                  </a:cubicBezTo>
                  <a:lnTo>
                    <a:pt x="1" y="1343"/>
                  </a:lnTo>
                  <a:cubicBezTo>
                    <a:pt x="1" y="1465"/>
                    <a:pt x="102" y="1567"/>
                    <a:pt x="224" y="1567"/>
                  </a:cubicBezTo>
                  <a:lnTo>
                    <a:pt x="1994" y="1567"/>
                  </a:lnTo>
                  <a:lnTo>
                    <a:pt x="1994" y="3506"/>
                  </a:lnTo>
                  <a:cubicBezTo>
                    <a:pt x="1994" y="4760"/>
                    <a:pt x="3255" y="5927"/>
                    <a:pt x="5147" y="5927"/>
                  </a:cubicBezTo>
                  <a:cubicBezTo>
                    <a:pt x="5269" y="5927"/>
                    <a:pt x="5371" y="6028"/>
                    <a:pt x="5378" y="6150"/>
                  </a:cubicBezTo>
                  <a:lnTo>
                    <a:pt x="5378" y="10524"/>
                  </a:lnTo>
                  <a:lnTo>
                    <a:pt x="5249" y="10524"/>
                  </a:lnTo>
                  <a:cubicBezTo>
                    <a:pt x="5059" y="10524"/>
                    <a:pt x="4883" y="10646"/>
                    <a:pt x="4822" y="10829"/>
                  </a:cubicBezTo>
                  <a:lnTo>
                    <a:pt x="4794" y="10910"/>
                  </a:lnTo>
                  <a:cubicBezTo>
                    <a:pt x="4747" y="11046"/>
                    <a:pt x="4856" y="11195"/>
                    <a:pt x="4998" y="11195"/>
                  </a:cubicBezTo>
                  <a:lnTo>
                    <a:pt x="5845" y="11195"/>
                  </a:lnTo>
                  <a:cubicBezTo>
                    <a:pt x="5954" y="11188"/>
                    <a:pt x="6049" y="11107"/>
                    <a:pt x="6056" y="10992"/>
                  </a:cubicBezTo>
                  <a:lnTo>
                    <a:pt x="6395" y="6313"/>
                  </a:lnTo>
                  <a:cubicBezTo>
                    <a:pt x="7561" y="6299"/>
                    <a:pt x="9595" y="6049"/>
                    <a:pt x="10978" y="5079"/>
                  </a:cubicBezTo>
                  <a:lnTo>
                    <a:pt x="11094" y="5608"/>
                  </a:lnTo>
                  <a:cubicBezTo>
                    <a:pt x="11162" y="5893"/>
                    <a:pt x="11263" y="6171"/>
                    <a:pt x="11406" y="6428"/>
                  </a:cubicBezTo>
                  <a:lnTo>
                    <a:pt x="12538" y="8503"/>
                  </a:lnTo>
                  <a:lnTo>
                    <a:pt x="12538" y="10524"/>
                  </a:lnTo>
                  <a:lnTo>
                    <a:pt x="12409" y="10524"/>
                  </a:lnTo>
                  <a:cubicBezTo>
                    <a:pt x="12219" y="10524"/>
                    <a:pt x="12050" y="10646"/>
                    <a:pt x="11989" y="10829"/>
                  </a:cubicBezTo>
                  <a:lnTo>
                    <a:pt x="11962" y="10910"/>
                  </a:lnTo>
                  <a:cubicBezTo>
                    <a:pt x="11914" y="11046"/>
                    <a:pt x="12016" y="11195"/>
                    <a:pt x="12158" y="11195"/>
                  </a:cubicBezTo>
                  <a:lnTo>
                    <a:pt x="13006" y="11195"/>
                  </a:lnTo>
                  <a:cubicBezTo>
                    <a:pt x="13121" y="11188"/>
                    <a:pt x="13216" y="11107"/>
                    <a:pt x="13223" y="10992"/>
                  </a:cubicBezTo>
                  <a:lnTo>
                    <a:pt x="13419" y="7981"/>
                  </a:lnTo>
                  <a:cubicBezTo>
                    <a:pt x="13426" y="7886"/>
                    <a:pt x="13406" y="7791"/>
                    <a:pt x="13358" y="7710"/>
                  </a:cubicBezTo>
                  <a:lnTo>
                    <a:pt x="13141" y="7391"/>
                  </a:lnTo>
                  <a:cubicBezTo>
                    <a:pt x="13047" y="7242"/>
                    <a:pt x="12992" y="7066"/>
                    <a:pt x="12992" y="6889"/>
                  </a:cubicBezTo>
                  <a:lnTo>
                    <a:pt x="12992" y="4476"/>
                  </a:lnTo>
                  <a:cubicBezTo>
                    <a:pt x="12992" y="4326"/>
                    <a:pt x="12979" y="4177"/>
                    <a:pt x="12958" y="4028"/>
                  </a:cubicBezTo>
                  <a:cubicBezTo>
                    <a:pt x="12802" y="3018"/>
                    <a:pt x="12118" y="2414"/>
                    <a:pt x="11460" y="1933"/>
                  </a:cubicBezTo>
                  <a:cubicBezTo>
                    <a:pt x="10450" y="1194"/>
                    <a:pt x="10287" y="407"/>
                    <a:pt x="9541" y="407"/>
                  </a:cubicBezTo>
                  <a:cubicBezTo>
                    <a:pt x="8832" y="407"/>
                    <a:pt x="9112" y="1268"/>
                    <a:pt x="8269" y="1268"/>
                  </a:cubicBezTo>
                  <a:cubicBezTo>
                    <a:pt x="8266" y="1268"/>
                    <a:pt x="8263" y="1268"/>
                    <a:pt x="8259" y="1268"/>
                  </a:cubicBezTo>
                  <a:cubicBezTo>
                    <a:pt x="7576" y="1262"/>
                    <a:pt x="7647" y="322"/>
                    <a:pt x="7067" y="322"/>
                  </a:cubicBezTo>
                  <a:cubicBezTo>
                    <a:pt x="7008" y="322"/>
                    <a:pt x="6943" y="332"/>
                    <a:pt x="6869" y="353"/>
                  </a:cubicBezTo>
                  <a:cubicBezTo>
                    <a:pt x="6198" y="550"/>
                    <a:pt x="5893" y="2516"/>
                    <a:pt x="5208" y="3411"/>
                  </a:cubicBezTo>
                  <a:cubicBezTo>
                    <a:pt x="5032" y="3648"/>
                    <a:pt x="4645" y="4028"/>
                    <a:pt x="4150" y="4028"/>
                  </a:cubicBezTo>
                  <a:lnTo>
                    <a:pt x="4035" y="4028"/>
                  </a:lnTo>
                  <a:cubicBezTo>
                    <a:pt x="3540" y="4028"/>
                    <a:pt x="3140" y="3628"/>
                    <a:pt x="3140" y="3133"/>
                  </a:cubicBezTo>
                  <a:lnTo>
                    <a:pt x="3140" y="0"/>
                  </a:ln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5" name="Google Shape;16565;p74"/>
            <p:cNvSpPr/>
            <p:nvPr/>
          </p:nvSpPr>
          <p:spPr>
            <a:xfrm>
              <a:off x="6371633" y="2068896"/>
              <a:ext cx="18151" cy="11751"/>
            </a:xfrm>
            <a:custGeom>
              <a:avLst/>
              <a:gdLst/>
              <a:ahLst/>
              <a:cxnLst/>
              <a:rect l="l" t="t" r="r" b="b"/>
              <a:pathLst>
                <a:path w="692" h="448" extrusionOk="0">
                  <a:moveTo>
                    <a:pt x="298" y="0"/>
                  </a:moveTo>
                  <a:cubicBezTo>
                    <a:pt x="0" y="0"/>
                    <a:pt x="0" y="448"/>
                    <a:pt x="298" y="448"/>
                  </a:cubicBezTo>
                  <a:lnTo>
                    <a:pt x="393" y="448"/>
                  </a:lnTo>
                  <a:cubicBezTo>
                    <a:pt x="692" y="448"/>
                    <a:pt x="692" y="0"/>
                    <a:pt x="39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6" name="Google Shape;16566;p74"/>
            <p:cNvSpPr/>
            <p:nvPr/>
          </p:nvSpPr>
          <p:spPr>
            <a:xfrm>
              <a:off x="6396158" y="2056306"/>
              <a:ext cx="25102" cy="18702"/>
            </a:xfrm>
            <a:custGeom>
              <a:avLst/>
              <a:gdLst/>
              <a:ahLst/>
              <a:cxnLst/>
              <a:rect l="l" t="t" r="r" b="b"/>
              <a:pathLst>
                <a:path w="957" h="713" extrusionOk="0">
                  <a:moveTo>
                    <a:pt x="455" y="1"/>
                  </a:moveTo>
                  <a:cubicBezTo>
                    <a:pt x="361" y="1"/>
                    <a:pt x="255" y="20"/>
                    <a:pt x="136" y="67"/>
                  </a:cubicBezTo>
                  <a:cubicBezTo>
                    <a:pt x="35" y="114"/>
                    <a:pt x="1" y="236"/>
                    <a:pt x="62" y="324"/>
                  </a:cubicBezTo>
                  <a:lnTo>
                    <a:pt x="258" y="629"/>
                  </a:lnTo>
                  <a:cubicBezTo>
                    <a:pt x="290" y="685"/>
                    <a:pt x="345" y="712"/>
                    <a:pt x="402" y="712"/>
                  </a:cubicBezTo>
                  <a:cubicBezTo>
                    <a:pt x="444" y="712"/>
                    <a:pt x="486" y="698"/>
                    <a:pt x="523" y="670"/>
                  </a:cubicBezTo>
                  <a:lnTo>
                    <a:pt x="903" y="351"/>
                  </a:lnTo>
                  <a:cubicBezTo>
                    <a:pt x="957" y="311"/>
                    <a:pt x="957" y="229"/>
                    <a:pt x="909" y="182"/>
                  </a:cubicBezTo>
                  <a:cubicBezTo>
                    <a:pt x="824" y="101"/>
                    <a:pt x="673" y="1"/>
                    <a:pt x="45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7" name="Google Shape;16567;p74"/>
            <p:cNvSpPr/>
            <p:nvPr/>
          </p:nvSpPr>
          <p:spPr>
            <a:xfrm>
              <a:off x="6380682" y="2097697"/>
              <a:ext cx="88605" cy="117589"/>
            </a:xfrm>
            <a:custGeom>
              <a:avLst/>
              <a:gdLst/>
              <a:ahLst/>
              <a:cxnLst/>
              <a:rect l="l" t="t" r="r" b="b"/>
              <a:pathLst>
                <a:path w="3378" h="4483" extrusionOk="0">
                  <a:moveTo>
                    <a:pt x="1" y="1"/>
                  </a:moveTo>
                  <a:lnTo>
                    <a:pt x="1" y="1940"/>
                  </a:lnTo>
                  <a:cubicBezTo>
                    <a:pt x="1" y="3188"/>
                    <a:pt x="1255" y="4354"/>
                    <a:pt x="3147" y="4361"/>
                  </a:cubicBezTo>
                  <a:cubicBezTo>
                    <a:pt x="3152" y="4360"/>
                    <a:pt x="3157" y="4360"/>
                    <a:pt x="3162" y="4360"/>
                  </a:cubicBezTo>
                  <a:cubicBezTo>
                    <a:pt x="3244" y="4360"/>
                    <a:pt x="3319" y="4412"/>
                    <a:pt x="3351" y="4483"/>
                  </a:cubicBezTo>
                  <a:lnTo>
                    <a:pt x="3378" y="4476"/>
                  </a:lnTo>
                  <a:lnTo>
                    <a:pt x="3378" y="4252"/>
                  </a:lnTo>
                  <a:cubicBezTo>
                    <a:pt x="3378" y="3886"/>
                    <a:pt x="3072" y="3581"/>
                    <a:pt x="2706" y="3581"/>
                  </a:cubicBezTo>
                  <a:cubicBezTo>
                    <a:pt x="1594" y="3581"/>
                    <a:pt x="692" y="2679"/>
                    <a:pt x="692" y="1567"/>
                  </a:cubicBezTo>
                  <a:lnTo>
                    <a:pt x="692" y="672"/>
                  </a:lnTo>
                  <a:cubicBezTo>
                    <a:pt x="692" y="299"/>
                    <a:pt x="387" y="1"/>
                    <a:pt x="14"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8" name="Google Shape;16568;p74"/>
            <p:cNvSpPr/>
            <p:nvPr/>
          </p:nvSpPr>
          <p:spPr>
            <a:xfrm>
              <a:off x="6328406" y="2070496"/>
              <a:ext cx="23318" cy="27227"/>
            </a:xfrm>
            <a:custGeom>
              <a:avLst/>
              <a:gdLst/>
              <a:ahLst/>
              <a:cxnLst/>
              <a:rect l="l" t="t" r="r" b="b"/>
              <a:pathLst>
                <a:path w="889" h="1038" extrusionOk="0">
                  <a:moveTo>
                    <a:pt x="814" y="0"/>
                  </a:moveTo>
                  <a:lnTo>
                    <a:pt x="556" y="48"/>
                  </a:lnTo>
                  <a:cubicBezTo>
                    <a:pt x="238" y="102"/>
                    <a:pt x="0" y="380"/>
                    <a:pt x="0" y="712"/>
                  </a:cubicBezTo>
                  <a:lnTo>
                    <a:pt x="0" y="814"/>
                  </a:lnTo>
                  <a:cubicBezTo>
                    <a:pt x="0" y="936"/>
                    <a:pt x="95" y="1038"/>
                    <a:pt x="224" y="1038"/>
                  </a:cubicBezTo>
                  <a:lnTo>
                    <a:pt x="767" y="1038"/>
                  </a:lnTo>
                  <a:cubicBezTo>
                    <a:pt x="848" y="895"/>
                    <a:pt x="889" y="739"/>
                    <a:pt x="889" y="583"/>
                  </a:cubicBezTo>
                  <a:lnTo>
                    <a:pt x="889" y="366"/>
                  </a:lnTo>
                  <a:cubicBezTo>
                    <a:pt x="889" y="238"/>
                    <a:pt x="861" y="115"/>
                    <a:pt x="81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9" name="Google Shape;16569;p74"/>
            <p:cNvSpPr/>
            <p:nvPr/>
          </p:nvSpPr>
          <p:spPr>
            <a:xfrm>
              <a:off x="6495937" y="2180347"/>
              <a:ext cx="120448" cy="41889"/>
            </a:xfrm>
            <a:custGeom>
              <a:avLst/>
              <a:gdLst/>
              <a:ahLst/>
              <a:cxnLst/>
              <a:rect l="l" t="t" r="r" b="b"/>
              <a:pathLst>
                <a:path w="4592" h="1597" extrusionOk="0">
                  <a:moveTo>
                    <a:pt x="4239" y="0"/>
                  </a:moveTo>
                  <a:cubicBezTo>
                    <a:pt x="4199" y="0"/>
                    <a:pt x="4157" y="8"/>
                    <a:pt x="4117" y="23"/>
                  </a:cubicBezTo>
                  <a:cubicBezTo>
                    <a:pt x="2944" y="430"/>
                    <a:pt x="1459" y="579"/>
                    <a:pt x="631" y="626"/>
                  </a:cubicBezTo>
                  <a:cubicBezTo>
                    <a:pt x="279" y="647"/>
                    <a:pt x="1" y="945"/>
                    <a:pt x="1" y="1298"/>
                  </a:cubicBezTo>
                  <a:lnTo>
                    <a:pt x="1" y="1596"/>
                  </a:lnTo>
                  <a:cubicBezTo>
                    <a:pt x="1174" y="1582"/>
                    <a:pt x="3208" y="1332"/>
                    <a:pt x="4591" y="362"/>
                  </a:cubicBezTo>
                  <a:lnTo>
                    <a:pt x="4584" y="315"/>
                  </a:lnTo>
                  <a:cubicBezTo>
                    <a:pt x="4568" y="133"/>
                    <a:pt x="4413" y="0"/>
                    <a:pt x="4239"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70" name="Google Shape;16570;p74"/>
          <p:cNvGrpSpPr/>
          <p:nvPr/>
        </p:nvGrpSpPr>
        <p:grpSpPr>
          <a:xfrm>
            <a:off x="5789327" y="2432968"/>
            <a:ext cx="352531" cy="370132"/>
            <a:chOff x="5789327" y="2432968"/>
            <a:chExt cx="352531" cy="370132"/>
          </a:xfrm>
        </p:grpSpPr>
        <p:sp>
          <p:nvSpPr>
            <p:cNvPr id="16571" name="Google Shape;16571;p74"/>
            <p:cNvSpPr/>
            <p:nvPr/>
          </p:nvSpPr>
          <p:spPr>
            <a:xfrm>
              <a:off x="5794651" y="2568132"/>
              <a:ext cx="341882" cy="228935"/>
            </a:xfrm>
            <a:custGeom>
              <a:avLst/>
              <a:gdLst/>
              <a:ahLst/>
              <a:cxnLst/>
              <a:rect l="l" t="t" r="r" b="b"/>
              <a:pathLst>
                <a:path w="13034" h="8728" extrusionOk="0">
                  <a:moveTo>
                    <a:pt x="1921" y="0"/>
                  </a:moveTo>
                  <a:cubicBezTo>
                    <a:pt x="1916" y="0"/>
                    <a:pt x="1912" y="0"/>
                    <a:pt x="1908" y="0"/>
                  </a:cubicBezTo>
                  <a:lnTo>
                    <a:pt x="1933" y="0"/>
                  </a:lnTo>
                  <a:cubicBezTo>
                    <a:pt x="1929" y="0"/>
                    <a:pt x="1925" y="0"/>
                    <a:pt x="1921" y="0"/>
                  </a:cubicBezTo>
                  <a:close/>
                  <a:moveTo>
                    <a:pt x="11120" y="0"/>
                  </a:moveTo>
                  <a:cubicBezTo>
                    <a:pt x="11116" y="0"/>
                    <a:pt x="11111" y="0"/>
                    <a:pt x="11107" y="0"/>
                  </a:cubicBezTo>
                  <a:lnTo>
                    <a:pt x="11132" y="0"/>
                  </a:lnTo>
                  <a:cubicBezTo>
                    <a:pt x="11128" y="0"/>
                    <a:pt x="11124" y="0"/>
                    <a:pt x="11120" y="0"/>
                  </a:cubicBezTo>
                  <a:close/>
                  <a:moveTo>
                    <a:pt x="9873" y="7161"/>
                  </a:moveTo>
                  <a:lnTo>
                    <a:pt x="9873" y="7182"/>
                  </a:lnTo>
                  <a:lnTo>
                    <a:pt x="9873" y="7182"/>
                  </a:lnTo>
                  <a:cubicBezTo>
                    <a:pt x="9873" y="7175"/>
                    <a:pt x="9873" y="7168"/>
                    <a:pt x="9873" y="7161"/>
                  </a:cubicBezTo>
                  <a:close/>
                  <a:moveTo>
                    <a:pt x="3160" y="7161"/>
                  </a:moveTo>
                  <a:lnTo>
                    <a:pt x="3160" y="7161"/>
                  </a:lnTo>
                  <a:cubicBezTo>
                    <a:pt x="3160" y="7168"/>
                    <a:pt x="3160" y="7175"/>
                    <a:pt x="3160" y="7182"/>
                  </a:cubicBezTo>
                  <a:lnTo>
                    <a:pt x="3160" y="7182"/>
                  </a:lnTo>
                  <a:lnTo>
                    <a:pt x="3160" y="7161"/>
                  </a:lnTo>
                  <a:close/>
                  <a:moveTo>
                    <a:pt x="1777" y="0"/>
                  </a:moveTo>
                  <a:cubicBezTo>
                    <a:pt x="862" y="0"/>
                    <a:pt x="62" y="705"/>
                    <a:pt x="28" y="1628"/>
                  </a:cubicBezTo>
                  <a:cubicBezTo>
                    <a:pt x="1" y="2570"/>
                    <a:pt x="760" y="3357"/>
                    <a:pt x="1709" y="3357"/>
                  </a:cubicBezTo>
                  <a:lnTo>
                    <a:pt x="4727" y="3357"/>
                  </a:lnTo>
                  <a:cubicBezTo>
                    <a:pt x="4311" y="3921"/>
                    <a:pt x="3642" y="4252"/>
                    <a:pt x="2944" y="4252"/>
                  </a:cubicBezTo>
                  <a:cubicBezTo>
                    <a:pt x="2937" y="4252"/>
                    <a:pt x="2930" y="4252"/>
                    <a:pt x="2923" y="4252"/>
                  </a:cubicBezTo>
                  <a:cubicBezTo>
                    <a:pt x="2919" y="4252"/>
                    <a:pt x="2915" y="4252"/>
                    <a:pt x="2911" y="4252"/>
                  </a:cubicBezTo>
                  <a:cubicBezTo>
                    <a:pt x="2049" y="4252"/>
                    <a:pt x="1377" y="4988"/>
                    <a:pt x="1377" y="5845"/>
                  </a:cubicBezTo>
                  <a:lnTo>
                    <a:pt x="1377" y="6272"/>
                  </a:lnTo>
                  <a:cubicBezTo>
                    <a:pt x="1377" y="5655"/>
                    <a:pt x="1872" y="5154"/>
                    <a:pt x="2496" y="5154"/>
                  </a:cubicBezTo>
                  <a:lnTo>
                    <a:pt x="3391" y="5154"/>
                  </a:lnTo>
                  <a:cubicBezTo>
                    <a:pt x="3683" y="5154"/>
                    <a:pt x="4550" y="4957"/>
                    <a:pt x="5181" y="4448"/>
                  </a:cubicBezTo>
                  <a:lnTo>
                    <a:pt x="5181" y="7127"/>
                  </a:lnTo>
                  <a:cubicBezTo>
                    <a:pt x="5188" y="7601"/>
                    <a:pt x="4869" y="8022"/>
                    <a:pt x="4408" y="8144"/>
                  </a:cubicBezTo>
                  <a:cubicBezTo>
                    <a:pt x="4326" y="8164"/>
                    <a:pt x="4245" y="8173"/>
                    <a:pt x="4165" y="8173"/>
                  </a:cubicBezTo>
                  <a:cubicBezTo>
                    <a:pt x="3629" y="8173"/>
                    <a:pt x="3166" y="7745"/>
                    <a:pt x="3160" y="7182"/>
                  </a:cubicBezTo>
                  <a:lnTo>
                    <a:pt x="3160" y="7182"/>
                  </a:lnTo>
                  <a:lnTo>
                    <a:pt x="3160" y="7215"/>
                  </a:lnTo>
                  <a:cubicBezTo>
                    <a:pt x="3160" y="8008"/>
                    <a:pt x="3771" y="8707"/>
                    <a:pt x="4571" y="8727"/>
                  </a:cubicBezTo>
                  <a:cubicBezTo>
                    <a:pt x="4587" y="8727"/>
                    <a:pt x="4603" y="8728"/>
                    <a:pt x="4620" y="8728"/>
                  </a:cubicBezTo>
                  <a:cubicBezTo>
                    <a:pt x="5418" y="8728"/>
                    <a:pt x="6069" y="8080"/>
                    <a:pt x="6069" y="7276"/>
                  </a:cubicBezTo>
                  <a:lnTo>
                    <a:pt x="6069" y="4496"/>
                  </a:lnTo>
                  <a:cubicBezTo>
                    <a:pt x="6063" y="4272"/>
                    <a:pt x="6218" y="4075"/>
                    <a:pt x="6442" y="4028"/>
                  </a:cubicBezTo>
                  <a:cubicBezTo>
                    <a:pt x="6465" y="4025"/>
                    <a:pt x="6487" y="4023"/>
                    <a:pt x="6510" y="4023"/>
                  </a:cubicBezTo>
                  <a:cubicBezTo>
                    <a:pt x="6754" y="4023"/>
                    <a:pt x="6964" y="4221"/>
                    <a:pt x="6964" y="4475"/>
                  </a:cubicBezTo>
                  <a:lnTo>
                    <a:pt x="6964" y="7208"/>
                  </a:lnTo>
                  <a:cubicBezTo>
                    <a:pt x="6964" y="8008"/>
                    <a:pt x="7581" y="8700"/>
                    <a:pt x="8375" y="8727"/>
                  </a:cubicBezTo>
                  <a:cubicBezTo>
                    <a:pt x="8391" y="8727"/>
                    <a:pt x="8407" y="8728"/>
                    <a:pt x="8424" y="8728"/>
                  </a:cubicBezTo>
                  <a:cubicBezTo>
                    <a:pt x="9222" y="8728"/>
                    <a:pt x="9873" y="8080"/>
                    <a:pt x="9873" y="7269"/>
                  </a:cubicBezTo>
                  <a:lnTo>
                    <a:pt x="9873" y="7182"/>
                  </a:lnTo>
                  <a:lnTo>
                    <a:pt x="9873" y="7182"/>
                  </a:lnTo>
                  <a:cubicBezTo>
                    <a:pt x="9867" y="7742"/>
                    <a:pt x="9400" y="8171"/>
                    <a:pt x="8865" y="8171"/>
                  </a:cubicBezTo>
                  <a:cubicBezTo>
                    <a:pt x="8788" y="8171"/>
                    <a:pt x="8711" y="8162"/>
                    <a:pt x="8632" y="8144"/>
                  </a:cubicBezTo>
                  <a:cubicBezTo>
                    <a:pt x="8171" y="8022"/>
                    <a:pt x="7853" y="7601"/>
                    <a:pt x="7859" y="7127"/>
                  </a:cubicBezTo>
                  <a:lnTo>
                    <a:pt x="7859" y="4442"/>
                  </a:lnTo>
                  <a:cubicBezTo>
                    <a:pt x="8490" y="4950"/>
                    <a:pt x="9358" y="5147"/>
                    <a:pt x="9649" y="5147"/>
                  </a:cubicBezTo>
                  <a:lnTo>
                    <a:pt x="10545" y="5147"/>
                  </a:lnTo>
                  <a:cubicBezTo>
                    <a:pt x="11168" y="5147"/>
                    <a:pt x="11670" y="5648"/>
                    <a:pt x="11670" y="6266"/>
                  </a:cubicBezTo>
                  <a:lnTo>
                    <a:pt x="11670" y="5845"/>
                  </a:lnTo>
                  <a:cubicBezTo>
                    <a:pt x="11670" y="4992"/>
                    <a:pt x="10998" y="4252"/>
                    <a:pt x="10147" y="4252"/>
                  </a:cubicBezTo>
                  <a:cubicBezTo>
                    <a:pt x="10140" y="4252"/>
                    <a:pt x="10132" y="4252"/>
                    <a:pt x="10124" y="4252"/>
                  </a:cubicBezTo>
                  <a:cubicBezTo>
                    <a:pt x="9412" y="4252"/>
                    <a:pt x="8734" y="3919"/>
                    <a:pt x="8314" y="3350"/>
                  </a:cubicBezTo>
                  <a:lnTo>
                    <a:pt x="11331" y="3350"/>
                  </a:lnTo>
                  <a:cubicBezTo>
                    <a:pt x="12280" y="3350"/>
                    <a:pt x="13033" y="2570"/>
                    <a:pt x="13006" y="1628"/>
                  </a:cubicBezTo>
                  <a:cubicBezTo>
                    <a:pt x="12979" y="705"/>
                    <a:pt x="12179" y="0"/>
                    <a:pt x="11263" y="0"/>
                  </a:cubicBezTo>
                  <a:lnTo>
                    <a:pt x="11132" y="0"/>
                  </a:lnTo>
                  <a:cubicBezTo>
                    <a:pt x="11786" y="7"/>
                    <a:pt x="12321" y="537"/>
                    <a:pt x="12341" y="1194"/>
                  </a:cubicBezTo>
                  <a:cubicBezTo>
                    <a:pt x="12355" y="1865"/>
                    <a:pt x="11780" y="2402"/>
                    <a:pt x="11114" y="2402"/>
                  </a:cubicBezTo>
                  <a:cubicBezTo>
                    <a:pt x="11094" y="2402"/>
                    <a:pt x="11073" y="2402"/>
                    <a:pt x="11053" y="2401"/>
                  </a:cubicBezTo>
                  <a:lnTo>
                    <a:pt x="8734" y="2299"/>
                  </a:lnTo>
                  <a:cubicBezTo>
                    <a:pt x="8497" y="2285"/>
                    <a:pt x="8314" y="2089"/>
                    <a:pt x="8314" y="1851"/>
                  </a:cubicBezTo>
                  <a:lnTo>
                    <a:pt x="8314" y="1343"/>
                  </a:lnTo>
                  <a:lnTo>
                    <a:pt x="4727" y="1343"/>
                  </a:lnTo>
                  <a:lnTo>
                    <a:pt x="4727" y="1851"/>
                  </a:lnTo>
                  <a:cubicBezTo>
                    <a:pt x="4727" y="2089"/>
                    <a:pt x="4544" y="2285"/>
                    <a:pt x="4306" y="2299"/>
                  </a:cubicBezTo>
                  <a:lnTo>
                    <a:pt x="1987" y="2401"/>
                  </a:lnTo>
                  <a:cubicBezTo>
                    <a:pt x="1967" y="2402"/>
                    <a:pt x="1947" y="2402"/>
                    <a:pt x="1927" y="2402"/>
                  </a:cubicBezTo>
                  <a:cubicBezTo>
                    <a:pt x="1260" y="2402"/>
                    <a:pt x="686" y="1865"/>
                    <a:pt x="699" y="1194"/>
                  </a:cubicBezTo>
                  <a:cubicBezTo>
                    <a:pt x="719" y="537"/>
                    <a:pt x="1255" y="7"/>
                    <a:pt x="1908"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2" name="Google Shape;16572;p74"/>
            <p:cNvSpPr/>
            <p:nvPr/>
          </p:nvSpPr>
          <p:spPr>
            <a:xfrm>
              <a:off x="5998826" y="2544656"/>
              <a:ext cx="143032" cy="117405"/>
            </a:xfrm>
            <a:custGeom>
              <a:avLst/>
              <a:gdLst/>
              <a:ahLst/>
              <a:cxnLst/>
              <a:rect l="l" t="t" r="r" b="b"/>
              <a:pathLst>
                <a:path w="5453" h="4476" extrusionOk="0">
                  <a:moveTo>
                    <a:pt x="2537" y="0"/>
                  </a:moveTo>
                  <a:cubicBezTo>
                    <a:pt x="2425" y="0"/>
                    <a:pt x="2313" y="75"/>
                    <a:pt x="2313" y="224"/>
                  </a:cubicBezTo>
                  <a:cubicBezTo>
                    <a:pt x="2313" y="712"/>
                    <a:pt x="2713" y="1119"/>
                    <a:pt x="3208" y="1119"/>
                  </a:cubicBezTo>
                  <a:lnTo>
                    <a:pt x="3547" y="1119"/>
                  </a:lnTo>
                  <a:cubicBezTo>
                    <a:pt x="4354" y="1119"/>
                    <a:pt x="5005" y="1770"/>
                    <a:pt x="5005" y="2570"/>
                  </a:cubicBezTo>
                  <a:cubicBezTo>
                    <a:pt x="5005" y="3377"/>
                    <a:pt x="4354" y="4028"/>
                    <a:pt x="3547" y="4028"/>
                  </a:cubicBezTo>
                  <a:lnTo>
                    <a:pt x="299" y="4028"/>
                  </a:lnTo>
                  <a:cubicBezTo>
                    <a:pt x="1" y="4028"/>
                    <a:pt x="1" y="4475"/>
                    <a:pt x="299" y="4475"/>
                  </a:cubicBezTo>
                  <a:lnTo>
                    <a:pt x="3547" y="4475"/>
                  </a:lnTo>
                  <a:cubicBezTo>
                    <a:pt x="4598" y="4475"/>
                    <a:pt x="5452" y="3621"/>
                    <a:pt x="5452" y="2570"/>
                  </a:cubicBezTo>
                  <a:cubicBezTo>
                    <a:pt x="5452" y="1519"/>
                    <a:pt x="4598" y="672"/>
                    <a:pt x="3547" y="672"/>
                  </a:cubicBezTo>
                  <a:lnTo>
                    <a:pt x="3208" y="672"/>
                  </a:lnTo>
                  <a:cubicBezTo>
                    <a:pt x="2957" y="665"/>
                    <a:pt x="2761" y="468"/>
                    <a:pt x="2761" y="224"/>
                  </a:cubicBezTo>
                  <a:cubicBezTo>
                    <a:pt x="2761" y="75"/>
                    <a:pt x="2649" y="0"/>
                    <a:pt x="2537"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3" name="Google Shape;16573;p74"/>
            <p:cNvSpPr/>
            <p:nvPr/>
          </p:nvSpPr>
          <p:spPr>
            <a:xfrm>
              <a:off x="5846062" y="2667360"/>
              <a:ext cx="238877" cy="135740"/>
            </a:xfrm>
            <a:custGeom>
              <a:avLst/>
              <a:gdLst/>
              <a:ahLst/>
              <a:cxnLst/>
              <a:rect l="l" t="t" r="r" b="b"/>
              <a:pathLst>
                <a:path w="9107" h="5175" extrusionOk="0">
                  <a:moveTo>
                    <a:pt x="4557" y="1"/>
                  </a:moveTo>
                  <a:cubicBezTo>
                    <a:pt x="4177" y="1"/>
                    <a:pt x="3872" y="313"/>
                    <a:pt x="3886" y="692"/>
                  </a:cubicBezTo>
                  <a:lnTo>
                    <a:pt x="3886" y="3493"/>
                  </a:lnTo>
                  <a:cubicBezTo>
                    <a:pt x="3886" y="4171"/>
                    <a:pt x="3330" y="4720"/>
                    <a:pt x="2651" y="4720"/>
                  </a:cubicBezTo>
                  <a:cubicBezTo>
                    <a:pt x="1973" y="4720"/>
                    <a:pt x="1417" y="4171"/>
                    <a:pt x="1417" y="3493"/>
                  </a:cubicBezTo>
                  <a:lnTo>
                    <a:pt x="1417" y="3154"/>
                  </a:lnTo>
                  <a:cubicBezTo>
                    <a:pt x="1417" y="2537"/>
                    <a:pt x="916" y="2035"/>
                    <a:pt x="299" y="2035"/>
                  </a:cubicBezTo>
                  <a:cubicBezTo>
                    <a:pt x="0" y="2035"/>
                    <a:pt x="0" y="2483"/>
                    <a:pt x="299" y="2483"/>
                  </a:cubicBezTo>
                  <a:cubicBezTo>
                    <a:pt x="672" y="2483"/>
                    <a:pt x="970" y="2781"/>
                    <a:pt x="970" y="3154"/>
                  </a:cubicBezTo>
                  <a:lnTo>
                    <a:pt x="970" y="3493"/>
                  </a:lnTo>
                  <a:cubicBezTo>
                    <a:pt x="990" y="4408"/>
                    <a:pt x="1736" y="5134"/>
                    <a:pt x="2651" y="5134"/>
                  </a:cubicBezTo>
                  <a:cubicBezTo>
                    <a:pt x="3567" y="5134"/>
                    <a:pt x="4313" y="4408"/>
                    <a:pt x="4333" y="3493"/>
                  </a:cubicBezTo>
                  <a:lnTo>
                    <a:pt x="4333" y="692"/>
                  </a:lnTo>
                  <a:cubicBezTo>
                    <a:pt x="4333" y="543"/>
                    <a:pt x="4445" y="469"/>
                    <a:pt x="4557" y="469"/>
                  </a:cubicBezTo>
                  <a:cubicBezTo>
                    <a:pt x="4669" y="469"/>
                    <a:pt x="4781" y="543"/>
                    <a:pt x="4781" y="692"/>
                  </a:cubicBezTo>
                  <a:lnTo>
                    <a:pt x="4781" y="3493"/>
                  </a:lnTo>
                  <a:cubicBezTo>
                    <a:pt x="4781" y="4422"/>
                    <a:pt x="5533" y="5168"/>
                    <a:pt x="6462" y="5174"/>
                  </a:cubicBezTo>
                  <a:cubicBezTo>
                    <a:pt x="7384" y="5168"/>
                    <a:pt x="8137" y="4422"/>
                    <a:pt x="8137" y="3493"/>
                  </a:cubicBezTo>
                  <a:lnTo>
                    <a:pt x="8137" y="3154"/>
                  </a:lnTo>
                  <a:cubicBezTo>
                    <a:pt x="8137" y="2781"/>
                    <a:pt x="8435" y="2483"/>
                    <a:pt x="8808" y="2483"/>
                  </a:cubicBezTo>
                  <a:cubicBezTo>
                    <a:pt x="9107" y="2483"/>
                    <a:pt x="9107" y="2035"/>
                    <a:pt x="8808" y="2035"/>
                  </a:cubicBezTo>
                  <a:cubicBezTo>
                    <a:pt x="8191" y="2035"/>
                    <a:pt x="7689" y="2537"/>
                    <a:pt x="7689" y="3154"/>
                  </a:cubicBezTo>
                  <a:lnTo>
                    <a:pt x="7689" y="3493"/>
                  </a:lnTo>
                  <a:cubicBezTo>
                    <a:pt x="7689" y="4171"/>
                    <a:pt x="7140" y="4720"/>
                    <a:pt x="6455" y="4720"/>
                  </a:cubicBezTo>
                  <a:cubicBezTo>
                    <a:pt x="5777" y="4720"/>
                    <a:pt x="5228" y="4171"/>
                    <a:pt x="5228" y="3493"/>
                  </a:cubicBezTo>
                  <a:lnTo>
                    <a:pt x="5228" y="692"/>
                  </a:lnTo>
                  <a:cubicBezTo>
                    <a:pt x="5242" y="313"/>
                    <a:pt x="4937" y="1"/>
                    <a:pt x="4557"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4" name="Google Shape;16574;p74"/>
            <p:cNvSpPr/>
            <p:nvPr/>
          </p:nvSpPr>
          <p:spPr>
            <a:xfrm>
              <a:off x="5898339" y="2432968"/>
              <a:ext cx="134481" cy="211492"/>
            </a:xfrm>
            <a:custGeom>
              <a:avLst/>
              <a:gdLst/>
              <a:ahLst/>
              <a:cxnLst/>
              <a:rect l="l" t="t" r="r" b="b"/>
              <a:pathLst>
                <a:path w="5127" h="8063" extrusionOk="0">
                  <a:moveTo>
                    <a:pt x="2564" y="0"/>
                  </a:moveTo>
                  <a:cubicBezTo>
                    <a:pt x="1126" y="0"/>
                    <a:pt x="1" y="1241"/>
                    <a:pt x="143" y="2672"/>
                  </a:cubicBezTo>
                  <a:lnTo>
                    <a:pt x="550" y="6720"/>
                  </a:lnTo>
                  <a:lnTo>
                    <a:pt x="1669" y="6720"/>
                  </a:lnTo>
                  <a:lnTo>
                    <a:pt x="1669" y="7167"/>
                  </a:lnTo>
                  <a:cubicBezTo>
                    <a:pt x="1669" y="7662"/>
                    <a:pt x="2069" y="8062"/>
                    <a:pt x="2564" y="8062"/>
                  </a:cubicBezTo>
                  <a:cubicBezTo>
                    <a:pt x="3059" y="8062"/>
                    <a:pt x="3459" y="7662"/>
                    <a:pt x="3459" y="7167"/>
                  </a:cubicBezTo>
                  <a:lnTo>
                    <a:pt x="3459" y="6720"/>
                  </a:lnTo>
                  <a:lnTo>
                    <a:pt x="4578" y="6720"/>
                  </a:lnTo>
                  <a:lnTo>
                    <a:pt x="4985" y="2672"/>
                  </a:lnTo>
                  <a:cubicBezTo>
                    <a:pt x="5127" y="1241"/>
                    <a:pt x="4001" y="0"/>
                    <a:pt x="2564"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5" name="Google Shape;16575;p74"/>
            <p:cNvSpPr/>
            <p:nvPr/>
          </p:nvSpPr>
          <p:spPr>
            <a:xfrm>
              <a:off x="5898522" y="2433309"/>
              <a:ext cx="59962" cy="175925"/>
            </a:xfrm>
            <a:custGeom>
              <a:avLst/>
              <a:gdLst/>
              <a:ahLst/>
              <a:cxnLst/>
              <a:rect l="l" t="t" r="r" b="b"/>
              <a:pathLst>
                <a:path w="2286" h="6707" extrusionOk="0">
                  <a:moveTo>
                    <a:pt x="2286" y="1"/>
                  </a:moveTo>
                  <a:cubicBezTo>
                    <a:pt x="963" y="150"/>
                    <a:pt x="1" y="1336"/>
                    <a:pt x="136" y="2659"/>
                  </a:cubicBezTo>
                  <a:lnTo>
                    <a:pt x="543" y="6707"/>
                  </a:lnTo>
                  <a:lnTo>
                    <a:pt x="1601" y="6707"/>
                  </a:lnTo>
                  <a:lnTo>
                    <a:pt x="1228" y="2509"/>
                  </a:lnTo>
                  <a:cubicBezTo>
                    <a:pt x="1133" y="1479"/>
                    <a:pt x="1574" y="536"/>
                    <a:pt x="22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6" name="Google Shape;16576;p74"/>
            <p:cNvSpPr/>
            <p:nvPr/>
          </p:nvSpPr>
          <p:spPr>
            <a:xfrm>
              <a:off x="5804960" y="2667045"/>
              <a:ext cx="141065" cy="88920"/>
            </a:xfrm>
            <a:custGeom>
              <a:avLst/>
              <a:gdLst/>
              <a:ahLst/>
              <a:cxnLst/>
              <a:rect l="l" t="t" r="r" b="b"/>
              <a:pathLst>
                <a:path w="5378" h="3390" extrusionOk="0">
                  <a:moveTo>
                    <a:pt x="5113" y="1"/>
                  </a:moveTo>
                  <a:cubicBezTo>
                    <a:pt x="5041" y="1"/>
                    <a:pt x="4972" y="37"/>
                    <a:pt x="4930" y="101"/>
                  </a:cubicBezTo>
                  <a:cubicBezTo>
                    <a:pt x="4449" y="820"/>
                    <a:pt x="3384" y="1152"/>
                    <a:pt x="2767" y="1152"/>
                  </a:cubicBezTo>
                  <a:lnTo>
                    <a:pt x="2089" y="1152"/>
                  </a:lnTo>
                  <a:cubicBezTo>
                    <a:pt x="1350" y="1152"/>
                    <a:pt x="747" y="1749"/>
                    <a:pt x="747" y="2495"/>
                  </a:cubicBezTo>
                  <a:cubicBezTo>
                    <a:pt x="747" y="2739"/>
                    <a:pt x="550" y="2942"/>
                    <a:pt x="299" y="2942"/>
                  </a:cubicBezTo>
                  <a:cubicBezTo>
                    <a:pt x="1" y="2942"/>
                    <a:pt x="1" y="3390"/>
                    <a:pt x="299" y="3390"/>
                  </a:cubicBezTo>
                  <a:cubicBezTo>
                    <a:pt x="787" y="3390"/>
                    <a:pt x="1188" y="2996"/>
                    <a:pt x="1194" y="2508"/>
                  </a:cubicBezTo>
                  <a:cubicBezTo>
                    <a:pt x="1208" y="2006"/>
                    <a:pt x="1581" y="1593"/>
                    <a:pt x="2076" y="1593"/>
                  </a:cubicBezTo>
                  <a:lnTo>
                    <a:pt x="2767" y="1593"/>
                  </a:lnTo>
                  <a:cubicBezTo>
                    <a:pt x="3507" y="1593"/>
                    <a:pt x="4720" y="1206"/>
                    <a:pt x="5303" y="345"/>
                  </a:cubicBezTo>
                  <a:cubicBezTo>
                    <a:pt x="5378" y="237"/>
                    <a:pt x="5337" y="81"/>
                    <a:pt x="5215" y="20"/>
                  </a:cubicBezTo>
                  <a:lnTo>
                    <a:pt x="5215" y="26"/>
                  </a:lnTo>
                  <a:cubicBezTo>
                    <a:pt x="5182" y="9"/>
                    <a:pt x="5147" y="1"/>
                    <a:pt x="5113"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7" name="Google Shape;16577;p74"/>
            <p:cNvSpPr/>
            <p:nvPr/>
          </p:nvSpPr>
          <p:spPr>
            <a:xfrm>
              <a:off x="5912739" y="2597483"/>
              <a:ext cx="29378" cy="23502"/>
            </a:xfrm>
            <a:custGeom>
              <a:avLst/>
              <a:gdLst/>
              <a:ahLst/>
              <a:cxnLst/>
              <a:rect l="l" t="t" r="r" b="b"/>
              <a:pathLst>
                <a:path w="1120" h="896" extrusionOk="0">
                  <a:moveTo>
                    <a:pt x="449" y="0"/>
                  </a:moveTo>
                  <a:cubicBezTo>
                    <a:pt x="198" y="0"/>
                    <a:pt x="1" y="197"/>
                    <a:pt x="1" y="448"/>
                  </a:cubicBezTo>
                  <a:cubicBezTo>
                    <a:pt x="1" y="692"/>
                    <a:pt x="198" y="895"/>
                    <a:pt x="449"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8" name="Google Shape;16578;p74"/>
            <p:cNvSpPr/>
            <p:nvPr/>
          </p:nvSpPr>
          <p:spPr>
            <a:xfrm>
              <a:off x="5989042" y="2597483"/>
              <a:ext cx="29378" cy="23502"/>
            </a:xfrm>
            <a:custGeom>
              <a:avLst/>
              <a:gdLst/>
              <a:ahLst/>
              <a:cxnLst/>
              <a:rect l="l" t="t" r="r" b="b"/>
              <a:pathLst>
                <a:path w="1120" h="896" extrusionOk="0">
                  <a:moveTo>
                    <a:pt x="448" y="0"/>
                  </a:moveTo>
                  <a:cubicBezTo>
                    <a:pt x="204" y="0"/>
                    <a:pt x="1" y="197"/>
                    <a:pt x="1" y="448"/>
                  </a:cubicBezTo>
                  <a:cubicBezTo>
                    <a:pt x="1" y="692"/>
                    <a:pt x="204" y="895"/>
                    <a:pt x="448" y="895"/>
                  </a:cubicBezTo>
                  <a:lnTo>
                    <a:pt x="672" y="895"/>
                  </a:lnTo>
                  <a:cubicBezTo>
                    <a:pt x="916" y="895"/>
                    <a:pt x="1120" y="692"/>
                    <a:pt x="1120" y="448"/>
                  </a:cubicBezTo>
                  <a:cubicBezTo>
                    <a:pt x="1120" y="197"/>
                    <a:pt x="916" y="0"/>
                    <a:pt x="67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9" name="Google Shape;16579;p74"/>
            <p:cNvSpPr/>
            <p:nvPr/>
          </p:nvSpPr>
          <p:spPr>
            <a:xfrm>
              <a:off x="5789327" y="2544656"/>
              <a:ext cx="142849" cy="117405"/>
            </a:xfrm>
            <a:custGeom>
              <a:avLst/>
              <a:gdLst/>
              <a:ahLst/>
              <a:cxnLst/>
              <a:rect l="l" t="t" r="r" b="b"/>
              <a:pathLst>
                <a:path w="5446" h="4476" extrusionOk="0">
                  <a:moveTo>
                    <a:pt x="2916" y="0"/>
                  </a:moveTo>
                  <a:cubicBezTo>
                    <a:pt x="2804" y="0"/>
                    <a:pt x="2692" y="75"/>
                    <a:pt x="2692" y="224"/>
                  </a:cubicBezTo>
                  <a:cubicBezTo>
                    <a:pt x="2692" y="468"/>
                    <a:pt x="2489" y="665"/>
                    <a:pt x="2245" y="672"/>
                  </a:cubicBezTo>
                  <a:lnTo>
                    <a:pt x="1906" y="672"/>
                  </a:lnTo>
                  <a:cubicBezTo>
                    <a:pt x="855" y="672"/>
                    <a:pt x="0" y="1519"/>
                    <a:pt x="0" y="2570"/>
                  </a:cubicBezTo>
                  <a:cubicBezTo>
                    <a:pt x="0" y="3621"/>
                    <a:pt x="855" y="4475"/>
                    <a:pt x="1906" y="4475"/>
                  </a:cubicBezTo>
                  <a:lnTo>
                    <a:pt x="5154" y="4475"/>
                  </a:lnTo>
                  <a:cubicBezTo>
                    <a:pt x="5445" y="4475"/>
                    <a:pt x="5445" y="4028"/>
                    <a:pt x="5154" y="4028"/>
                  </a:cubicBezTo>
                  <a:lnTo>
                    <a:pt x="1906" y="4028"/>
                  </a:lnTo>
                  <a:cubicBezTo>
                    <a:pt x="1099" y="4028"/>
                    <a:pt x="448" y="3377"/>
                    <a:pt x="448" y="2570"/>
                  </a:cubicBezTo>
                  <a:cubicBezTo>
                    <a:pt x="448" y="1770"/>
                    <a:pt x="1099" y="1119"/>
                    <a:pt x="1906" y="1119"/>
                  </a:cubicBezTo>
                  <a:lnTo>
                    <a:pt x="2245" y="1119"/>
                  </a:lnTo>
                  <a:cubicBezTo>
                    <a:pt x="2740" y="1119"/>
                    <a:pt x="3140" y="712"/>
                    <a:pt x="3140" y="224"/>
                  </a:cubicBezTo>
                  <a:cubicBezTo>
                    <a:pt x="3140" y="75"/>
                    <a:pt x="3028" y="0"/>
                    <a:pt x="291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0" name="Google Shape;16580;p74"/>
            <p:cNvSpPr/>
            <p:nvPr/>
          </p:nvSpPr>
          <p:spPr>
            <a:xfrm>
              <a:off x="5985134" y="2666940"/>
              <a:ext cx="141065" cy="89025"/>
            </a:xfrm>
            <a:custGeom>
              <a:avLst/>
              <a:gdLst/>
              <a:ahLst/>
              <a:cxnLst/>
              <a:rect l="l" t="t" r="r" b="b"/>
              <a:pathLst>
                <a:path w="5378" h="3394" extrusionOk="0">
                  <a:moveTo>
                    <a:pt x="261" y="1"/>
                  </a:moveTo>
                  <a:cubicBezTo>
                    <a:pt x="228" y="1"/>
                    <a:pt x="194" y="8"/>
                    <a:pt x="163" y="24"/>
                  </a:cubicBezTo>
                  <a:cubicBezTo>
                    <a:pt x="41" y="85"/>
                    <a:pt x="1" y="241"/>
                    <a:pt x="75" y="349"/>
                  </a:cubicBezTo>
                  <a:cubicBezTo>
                    <a:pt x="658" y="1210"/>
                    <a:pt x="1872" y="1603"/>
                    <a:pt x="2611" y="1603"/>
                  </a:cubicBezTo>
                  <a:lnTo>
                    <a:pt x="3303" y="1603"/>
                  </a:lnTo>
                  <a:cubicBezTo>
                    <a:pt x="3798" y="1603"/>
                    <a:pt x="4171" y="2017"/>
                    <a:pt x="4184" y="2512"/>
                  </a:cubicBezTo>
                  <a:cubicBezTo>
                    <a:pt x="4191" y="3000"/>
                    <a:pt x="4591" y="3394"/>
                    <a:pt x="5079" y="3394"/>
                  </a:cubicBezTo>
                  <a:cubicBezTo>
                    <a:pt x="5378" y="3394"/>
                    <a:pt x="5378" y="2946"/>
                    <a:pt x="5079" y="2946"/>
                  </a:cubicBezTo>
                  <a:cubicBezTo>
                    <a:pt x="4829" y="2946"/>
                    <a:pt x="4632" y="2749"/>
                    <a:pt x="4632" y="2499"/>
                  </a:cubicBezTo>
                  <a:cubicBezTo>
                    <a:pt x="4632" y="1759"/>
                    <a:pt x="4028" y="1156"/>
                    <a:pt x="3283" y="1156"/>
                  </a:cubicBezTo>
                  <a:lnTo>
                    <a:pt x="2611" y="1156"/>
                  </a:lnTo>
                  <a:cubicBezTo>
                    <a:pt x="1994" y="1156"/>
                    <a:pt x="923" y="817"/>
                    <a:pt x="441" y="98"/>
                  </a:cubicBezTo>
                  <a:cubicBezTo>
                    <a:pt x="400" y="34"/>
                    <a:pt x="331" y="1"/>
                    <a:pt x="26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81" name="Google Shape;16581;p74"/>
          <p:cNvGrpSpPr/>
          <p:nvPr/>
        </p:nvGrpSpPr>
        <p:grpSpPr>
          <a:xfrm>
            <a:off x="874612" y="1980134"/>
            <a:ext cx="322314" cy="370158"/>
            <a:chOff x="874612" y="1980134"/>
            <a:chExt cx="322314" cy="370158"/>
          </a:xfrm>
        </p:grpSpPr>
        <p:sp>
          <p:nvSpPr>
            <p:cNvPr id="16582" name="Google Shape;16582;p74"/>
            <p:cNvSpPr/>
            <p:nvPr/>
          </p:nvSpPr>
          <p:spPr>
            <a:xfrm>
              <a:off x="1067586" y="1980134"/>
              <a:ext cx="129340" cy="193709"/>
            </a:xfrm>
            <a:custGeom>
              <a:avLst/>
              <a:gdLst/>
              <a:ahLst/>
              <a:cxnLst/>
              <a:rect l="l" t="t" r="r" b="b"/>
              <a:pathLst>
                <a:path w="4931" h="7385" extrusionOk="0">
                  <a:moveTo>
                    <a:pt x="4930" y="1"/>
                  </a:moveTo>
                  <a:cubicBezTo>
                    <a:pt x="4930" y="1"/>
                    <a:pt x="1838" y="1838"/>
                    <a:pt x="1" y="5737"/>
                  </a:cubicBezTo>
                  <a:lnTo>
                    <a:pt x="2035" y="7385"/>
                  </a:lnTo>
                  <a:cubicBezTo>
                    <a:pt x="4822" y="5066"/>
                    <a:pt x="4930" y="1"/>
                    <a:pt x="4930"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3" name="Google Shape;16583;p74"/>
            <p:cNvSpPr/>
            <p:nvPr/>
          </p:nvSpPr>
          <p:spPr>
            <a:xfrm>
              <a:off x="1095521" y="1980317"/>
              <a:ext cx="101405" cy="193525"/>
            </a:xfrm>
            <a:custGeom>
              <a:avLst/>
              <a:gdLst/>
              <a:ahLst/>
              <a:cxnLst/>
              <a:rect l="l" t="t" r="r" b="b"/>
              <a:pathLst>
                <a:path w="3866" h="7378" extrusionOk="0">
                  <a:moveTo>
                    <a:pt x="3865" y="0"/>
                  </a:moveTo>
                  <a:cubicBezTo>
                    <a:pt x="3865" y="0"/>
                    <a:pt x="3865" y="0"/>
                    <a:pt x="3865" y="0"/>
                  </a:cubicBezTo>
                  <a:lnTo>
                    <a:pt x="3865" y="0"/>
                  </a:lnTo>
                  <a:cubicBezTo>
                    <a:pt x="3865" y="0"/>
                    <a:pt x="3865" y="0"/>
                    <a:pt x="3865" y="0"/>
                  </a:cubicBezTo>
                  <a:cubicBezTo>
                    <a:pt x="3865" y="0"/>
                    <a:pt x="3865" y="0"/>
                    <a:pt x="3865" y="0"/>
                  </a:cubicBezTo>
                  <a:close/>
                  <a:moveTo>
                    <a:pt x="3865" y="0"/>
                  </a:moveTo>
                  <a:cubicBezTo>
                    <a:pt x="1777" y="2258"/>
                    <a:pt x="488" y="4923"/>
                    <a:pt x="0" y="6049"/>
                  </a:cubicBezTo>
                  <a:lnTo>
                    <a:pt x="68" y="6652"/>
                  </a:lnTo>
                  <a:lnTo>
                    <a:pt x="970" y="7378"/>
                  </a:lnTo>
                  <a:cubicBezTo>
                    <a:pt x="3753" y="5062"/>
                    <a:pt x="3865" y="8"/>
                    <a:pt x="386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4" name="Google Shape;16584;p74"/>
            <p:cNvSpPr/>
            <p:nvPr/>
          </p:nvSpPr>
          <p:spPr>
            <a:xfrm>
              <a:off x="874612" y="1980134"/>
              <a:ext cx="129681" cy="193709"/>
            </a:xfrm>
            <a:custGeom>
              <a:avLst/>
              <a:gdLst/>
              <a:ahLst/>
              <a:cxnLst/>
              <a:rect l="l" t="t" r="r" b="b"/>
              <a:pathLst>
                <a:path w="4944" h="7385" extrusionOk="0">
                  <a:moveTo>
                    <a:pt x="1" y="1"/>
                  </a:moveTo>
                  <a:lnTo>
                    <a:pt x="1" y="1"/>
                  </a:lnTo>
                  <a:cubicBezTo>
                    <a:pt x="1" y="1"/>
                    <a:pt x="109" y="5066"/>
                    <a:pt x="2910" y="7385"/>
                  </a:cubicBezTo>
                  <a:lnTo>
                    <a:pt x="4944" y="5737"/>
                  </a:lnTo>
                  <a:cubicBezTo>
                    <a:pt x="3099" y="1838"/>
                    <a:pt x="1" y="1"/>
                    <a:pt x="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5" name="Google Shape;16585;p74"/>
            <p:cNvSpPr/>
            <p:nvPr/>
          </p:nvSpPr>
          <p:spPr>
            <a:xfrm>
              <a:off x="874612" y="1980317"/>
              <a:ext cx="101589" cy="193525"/>
            </a:xfrm>
            <a:custGeom>
              <a:avLst/>
              <a:gdLst/>
              <a:ahLst/>
              <a:cxnLst/>
              <a:rect l="l" t="t" r="r" b="b"/>
              <a:pathLst>
                <a:path w="3873" h="7378" extrusionOk="0">
                  <a:moveTo>
                    <a:pt x="1" y="0"/>
                  </a:moveTo>
                  <a:cubicBezTo>
                    <a:pt x="1" y="0"/>
                    <a:pt x="1" y="0"/>
                    <a:pt x="1" y="0"/>
                  </a:cubicBezTo>
                  <a:cubicBezTo>
                    <a:pt x="1" y="0"/>
                    <a:pt x="1" y="0"/>
                    <a:pt x="1" y="0"/>
                  </a:cubicBezTo>
                  <a:lnTo>
                    <a:pt x="1" y="0"/>
                  </a:lnTo>
                  <a:cubicBezTo>
                    <a:pt x="1" y="0"/>
                    <a:pt x="1" y="0"/>
                    <a:pt x="1" y="0"/>
                  </a:cubicBezTo>
                  <a:close/>
                  <a:moveTo>
                    <a:pt x="1" y="0"/>
                  </a:moveTo>
                  <a:lnTo>
                    <a:pt x="1" y="0"/>
                  </a:lnTo>
                  <a:cubicBezTo>
                    <a:pt x="1" y="8"/>
                    <a:pt x="113" y="5062"/>
                    <a:pt x="2910" y="7378"/>
                  </a:cubicBezTo>
                  <a:lnTo>
                    <a:pt x="3805" y="6652"/>
                  </a:lnTo>
                  <a:lnTo>
                    <a:pt x="3872" y="6049"/>
                  </a:lnTo>
                  <a:cubicBezTo>
                    <a:pt x="3384" y="4923"/>
                    <a:pt x="2096" y="2258"/>
                    <a:pt x="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6" name="Google Shape;16586;p74"/>
            <p:cNvSpPr/>
            <p:nvPr/>
          </p:nvSpPr>
          <p:spPr>
            <a:xfrm>
              <a:off x="922455" y="2123481"/>
              <a:ext cx="226785" cy="226811"/>
            </a:xfrm>
            <a:custGeom>
              <a:avLst/>
              <a:gdLst/>
              <a:ahLst/>
              <a:cxnLst/>
              <a:rect l="l" t="t" r="r" b="b"/>
              <a:pathLst>
                <a:path w="8646" h="8647" extrusionOk="0">
                  <a:moveTo>
                    <a:pt x="4320" y="1"/>
                  </a:moveTo>
                  <a:cubicBezTo>
                    <a:pt x="2299" y="1"/>
                    <a:pt x="672" y="1357"/>
                    <a:pt x="672" y="3025"/>
                  </a:cubicBezTo>
                  <a:lnTo>
                    <a:pt x="672" y="3113"/>
                  </a:lnTo>
                  <a:cubicBezTo>
                    <a:pt x="685" y="3601"/>
                    <a:pt x="557" y="4076"/>
                    <a:pt x="313" y="4496"/>
                  </a:cubicBezTo>
                  <a:cubicBezTo>
                    <a:pt x="109" y="4835"/>
                    <a:pt x="1" y="5222"/>
                    <a:pt x="1" y="5622"/>
                  </a:cubicBezTo>
                  <a:cubicBezTo>
                    <a:pt x="1" y="7290"/>
                    <a:pt x="1933" y="8646"/>
                    <a:pt x="4320" y="8646"/>
                  </a:cubicBezTo>
                  <a:cubicBezTo>
                    <a:pt x="6707" y="8646"/>
                    <a:pt x="8646" y="7290"/>
                    <a:pt x="8646" y="5622"/>
                  </a:cubicBezTo>
                  <a:cubicBezTo>
                    <a:pt x="8639" y="5222"/>
                    <a:pt x="8537" y="4835"/>
                    <a:pt x="8334" y="4496"/>
                  </a:cubicBezTo>
                  <a:cubicBezTo>
                    <a:pt x="8083" y="4083"/>
                    <a:pt x="7954" y="3601"/>
                    <a:pt x="7961" y="3113"/>
                  </a:cubicBezTo>
                  <a:lnTo>
                    <a:pt x="7961" y="3025"/>
                  </a:lnTo>
                  <a:cubicBezTo>
                    <a:pt x="7961" y="1357"/>
                    <a:pt x="6334" y="1"/>
                    <a:pt x="4320"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7" name="Google Shape;16587;p74"/>
            <p:cNvSpPr/>
            <p:nvPr/>
          </p:nvSpPr>
          <p:spPr>
            <a:xfrm>
              <a:off x="922455" y="2123664"/>
              <a:ext cx="106205" cy="222876"/>
            </a:xfrm>
            <a:custGeom>
              <a:avLst/>
              <a:gdLst/>
              <a:ahLst/>
              <a:cxnLst/>
              <a:rect l="l" t="t" r="r" b="b"/>
              <a:pathLst>
                <a:path w="4049" h="8497" extrusionOk="0">
                  <a:moveTo>
                    <a:pt x="4049" y="1"/>
                  </a:moveTo>
                  <a:lnTo>
                    <a:pt x="4049" y="1"/>
                  </a:lnTo>
                  <a:cubicBezTo>
                    <a:pt x="2164" y="116"/>
                    <a:pt x="679" y="1425"/>
                    <a:pt x="679" y="3018"/>
                  </a:cubicBezTo>
                  <a:lnTo>
                    <a:pt x="679" y="3099"/>
                  </a:lnTo>
                  <a:cubicBezTo>
                    <a:pt x="685" y="3588"/>
                    <a:pt x="563" y="4069"/>
                    <a:pt x="313" y="4489"/>
                  </a:cubicBezTo>
                  <a:cubicBezTo>
                    <a:pt x="109" y="4828"/>
                    <a:pt x="1" y="5215"/>
                    <a:pt x="1" y="5615"/>
                  </a:cubicBezTo>
                  <a:cubicBezTo>
                    <a:pt x="1" y="6957"/>
                    <a:pt x="1255" y="8103"/>
                    <a:pt x="2998" y="8497"/>
                  </a:cubicBezTo>
                  <a:cubicBezTo>
                    <a:pt x="2177" y="7853"/>
                    <a:pt x="1669" y="6957"/>
                    <a:pt x="1669" y="5968"/>
                  </a:cubicBezTo>
                  <a:cubicBezTo>
                    <a:pt x="1669" y="5513"/>
                    <a:pt x="1777" y="5072"/>
                    <a:pt x="1981" y="4666"/>
                  </a:cubicBezTo>
                  <a:cubicBezTo>
                    <a:pt x="2231" y="4171"/>
                    <a:pt x="2360" y="3621"/>
                    <a:pt x="2353" y="3065"/>
                  </a:cubicBezTo>
                  <a:lnTo>
                    <a:pt x="2353" y="2964"/>
                  </a:lnTo>
                  <a:cubicBezTo>
                    <a:pt x="2360" y="1750"/>
                    <a:pt x="3004" y="624"/>
                    <a:pt x="404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8" name="Google Shape;16588;p74"/>
            <p:cNvSpPr/>
            <p:nvPr/>
          </p:nvSpPr>
          <p:spPr>
            <a:xfrm>
              <a:off x="964082" y="2219010"/>
              <a:ext cx="35935" cy="41627"/>
            </a:xfrm>
            <a:custGeom>
              <a:avLst/>
              <a:gdLst/>
              <a:ahLst/>
              <a:cxnLst/>
              <a:rect l="l" t="t" r="r" b="b"/>
              <a:pathLst>
                <a:path w="1370" h="1587" extrusionOk="0">
                  <a:moveTo>
                    <a:pt x="685" y="0"/>
                  </a:moveTo>
                  <a:cubicBezTo>
                    <a:pt x="312" y="0"/>
                    <a:pt x="0" y="305"/>
                    <a:pt x="7" y="678"/>
                  </a:cubicBezTo>
                  <a:lnTo>
                    <a:pt x="7" y="909"/>
                  </a:lnTo>
                  <a:cubicBezTo>
                    <a:pt x="0" y="1282"/>
                    <a:pt x="312" y="1587"/>
                    <a:pt x="685" y="1587"/>
                  </a:cubicBezTo>
                  <a:cubicBezTo>
                    <a:pt x="1065" y="1587"/>
                    <a:pt x="1370" y="1282"/>
                    <a:pt x="1370" y="909"/>
                  </a:cubicBezTo>
                  <a:lnTo>
                    <a:pt x="1370" y="678"/>
                  </a:lnTo>
                  <a:cubicBezTo>
                    <a:pt x="1370" y="305"/>
                    <a:pt x="1065" y="0"/>
                    <a:pt x="68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9" name="Google Shape;16589;p74"/>
            <p:cNvSpPr/>
            <p:nvPr/>
          </p:nvSpPr>
          <p:spPr>
            <a:xfrm>
              <a:off x="982050" y="2218984"/>
              <a:ext cx="17968" cy="29797"/>
            </a:xfrm>
            <a:custGeom>
              <a:avLst/>
              <a:gdLst/>
              <a:ahLst/>
              <a:cxnLst/>
              <a:rect l="l" t="t" r="r" b="b"/>
              <a:pathLst>
                <a:path w="685" h="1136" extrusionOk="0">
                  <a:moveTo>
                    <a:pt x="12" y="1"/>
                  </a:moveTo>
                  <a:cubicBezTo>
                    <a:pt x="8" y="1"/>
                    <a:pt x="4" y="1"/>
                    <a:pt x="0" y="1"/>
                  </a:cubicBezTo>
                  <a:lnTo>
                    <a:pt x="0" y="794"/>
                  </a:lnTo>
                  <a:cubicBezTo>
                    <a:pt x="0" y="1021"/>
                    <a:pt x="171" y="1135"/>
                    <a:pt x="343" y="1135"/>
                  </a:cubicBezTo>
                  <a:cubicBezTo>
                    <a:pt x="514" y="1135"/>
                    <a:pt x="685" y="1021"/>
                    <a:pt x="685" y="794"/>
                  </a:cubicBezTo>
                  <a:lnTo>
                    <a:pt x="685" y="679"/>
                  </a:lnTo>
                  <a:cubicBezTo>
                    <a:pt x="685" y="310"/>
                    <a:pt x="386" y="1"/>
                    <a:pt x="1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0" name="Google Shape;16590;p74"/>
            <p:cNvSpPr/>
            <p:nvPr/>
          </p:nvSpPr>
          <p:spPr>
            <a:xfrm>
              <a:off x="976174" y="2224860"/>
              <a:ext cx="11935" cy="11961"/>
            </a:xfrm>
            <a:custGeom>
              <a:avLst/>
              <a:gdLst/>
              <a:ahLst/>
              <a:cxnLst/>
              <a:rect l="l" t="t" r="r" b="b"/>
              <a:pathLst>
                <a:path w="455" h="456" extrusionOk="0">
                  <a:moveTo>
                    <a:pt x="224" y="1"/>
                  </a:moveTo>
                  <a:cubicBezTo>
                    <a:pt x="102" y="1"/>
                    <a:pt x="0" y="102"/>
                    <a:pt x="0" y="231"/>
                  </a:cubicBezTo>
                  <a:cubicBezTo>
                    <a:pt x="0" y="353"/>
                    <a:pt x="102" y="455"/>
                    <a:pt x="224" y="455"/>
                  </a:cubicBezTo>
                  <a:cubicBezTo>
                    <a:pt x="353" y="455"/>
                    <a:pt x="455" y="353"/>
                    <a:pt x="455" y="231"/>
                  </a:cubicBezTo>
                  <a:cubicBezTo>
                    <a:pt x="455" y="102"/>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1" name="Google Shape;16591;p74"/>
            <p:cNvSpPr/>
            <p:nvPr/>
          </p:nvSpPr>
          <p:spPr>
            <a:xfrm>
              <a:off x="1071678" y="2219010"/>
              <a:ext cx="35778" cy="41627"/>
            </a:xfrm>
            <a:custGeom>
              <a:avLst/>
              <a:gdLst/>
              <a:ahLst/>
              <a:cxnLst/>
              <a:rect l="l" t="t" r="r" b="b"/>
              <a:pathLst>
                <a:path w="1364" h="1587" extrusionOk="0">
                  <a:moveTo>
                    <a:pt x="679" y="0"/>
                  </a:moveTo>
                  <a:cubicBezTo>
                    <a:pt x="306" y="0"/>
                    <a:pt x="1" y="305"/>
                    <a:pt x="1" y="678"/>
                  </a:cubicBezTo>
                  <a:lnTo>
                    <a:pt x="1" y="909"/>
                  </a:lnTo>
                  <a:cubicBezTo>
                    <a:pt x="1" y="1282"/>
                    <a:pt x="306" y="1587"/>
                    <a:pt x="679" y="1587"/>
                  </a:cubicBezTo>
                  <a:cubicBezTo>
                    <a:pt x="1058" y="1587"/>
                    <a:pt x="1363" y="1282"/>
                    <a:pt x="1363" y="909"/>
                  </a:cubicBezTo>
                  <a:lnTo>
                    <a:pt x="1363" y="678"/>
                  </a:lnTo>
                  <a:cubicBezTo>
                    <a:pt x="1363" y="305"/>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2" name="Google Shape;16592;p74"/>
            <p:cNvSpPr/>
            <p:nvPr/>
          </p:nvSpPr>
          <p:spPr>
            <a:xfrm>
              <a:off x="1089462" y="2218984"/>
              <a:ext cx="17994" cy="29797"/>
            </a:xfrm>
            <a:custGeom>
              <a:avLst/>
              <a:gdLst/>
              <a:ahLst/>
              <a:cxnLst/>
              <a:rect l="l" t="t" r="r" b="b"/>
              <a:pathLst>
                <a:path w="686" h="1136" extrusionOk="0">
                  <a:moveTo>
                    <a:pt x="13" y="1"/>
                  </a:moveTo>
                  <a:cubicBezTo>
                    <a:pt x="9" y="1"/>
                    <a:pt x="5" y="1"/>
                    <a:pt x="1" y="1"/>
                  </a:cubicBezTo>
                  <a:lnTo>
                    <a:pt x="1" y="794"/>
                  </a:lnTo>
                  <a:cubicBezTo>
                    <a:pt x="1" y="1021"/>
                    <a:pt x="172" y="1135"/>
                    <a:pt x="343" y="1135"/>
                  </a:cubicBezTo>
                  <a:cubicBezTo>
                    <a:pt x="514" y="1135"/>
                    <a:pt x="685" y="1021"/>
                    <a:pt x="685" y="794"/>
                  </a:cubicBezTo>
                  <a:lnTo>
                    <a:pt x="685" y="679"/>
                  </a:lnTo>
                  <a:cubicBezTo>
                    <a:pt x="685" y="310"/>
                    <a:pt x="387" y="1"/>
                    <a:pt x="1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3" name="Google Shape;16593;p74"/>
            <p:cNvSpPr/>
            <p:nvPr/>
          </p:nvSpPr>
          <p:spPr>
            <a:xfrm>
              <a:off x="1083586" y="2224860"/>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4" name="Google Shape;16594;p74"/>
            <p:cNvSpPr/>
            <p:nvPr/>
          </p:nvSpPr>
          <p:spPr>
            <a:xfrm>
              <a:off x="949682" y="2219010"/>
              <a:ext cx="172357" cy="131281"/>
            </a:xfrm>
            <a:custGeom>
              <a:avLst/>
              <a:gdLst/>
              <a:ahLst/>
              <a:cxnLst/>
              <a:rect l="l" t="t" r="r" b="b"/>
              <a:pathLst>
                <a:path w="6571" h="5005" extrusionOk="0">
                  <a:moveTo>
                    <a:pt x="3282" y="0"/>
                  </a:moveTo>
                  <a:cubicBezTo>
                    <a:pt x="3058" y="0"/>
                    <a:pt x="2828" y="224"/>
                    <a:pt x="2828" y="678"/>
                  </a:cubicBezTo>
                  <a:cubicBezTo>
                    <a:pt x="2828" y="1132"/>
                    <a:pt x="2604" y="1817"/>
                    <a:pt x="1234" y="2271"/>
                  </a:cubicBezTo>
                  <a:cubicBezTo>
                    <a:pt x="285" y="2590"/>
                    <a:pt x="0" y="3241"/>
                    <a:pt x="68" y="3994"/>
                  </a:cubicBezTo>
                  <a:cubicBezTo>
                    <a:pt x="854" y="4611"/>
                    <a:pt x="2007" y="5004"/>
                    <a:pt x="3289" y="5004"/>
                  </a:cubicBezTo>
                  <a:cubicBezTo>
                    <a:pt x="4570" y="5004"/>
                    <a:pt x="5716" y="4611"/>
                    <a:pt x="6509" y="3994"/>
                  </a:cubicBezTo>
                  <a:cubicBezTo>
                    <a:pt x="6570" y="3241"/>
                    <a:pt x="6286" y="2590"/>
                    <a:pt x="5330" y="2271"/>
                  </a:cubicBezTo>
                  <a:cubicBezTo>
                    <a:pt x="3967" y="1817"/>
                    <a:pt x="3743" y="1132"/>
                    <a:pt x="3743" y="678"/>
                  </a:cubicBezTo>
                  <a:cubicBezTo>
                    <a:pt x="3743" y="224"/>
                    <a:pt x="3512" y="0"/>
                    <a:pt x="328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5" name="Google Shape;16595;p74"/>
            <p:cNvSpPr/>
            <p:nvPr/>
          </p:nvSpPr>
          <p:spPr>
            <a:xfrm>
              <a:off x="985984" y="2318238"/>
              <a:ext cx="99700" cy="24027"/>
            </a:xfrm>
            <a:custGeom>
              <a:avLst/>
              <a:gdLst/>
              <a:ahLst/>
              <a:cxnLst/>
              <a:rect l="l" t="t" r="r" b="b"/>
              <a:pathLst>
                <a:path w="3801" h="916" extrusionOk="0">
                  <a:moveTo>
                    <a:pt x="314" y="1"/>
                  </a:moveTo>
                  <a:cubicBezTo>
                    <a:pt x="154" y="1"/>
                    <a:pt x="0" y="179"/>
                    <a:pt x="115" y="360"/>
                  </a:cubicBezTo>
                  <a:cubicBezTo>
                    <a:pt x="338" y="706"/>
                    <a:pt x="718" y="916"/>
                    <a:pt x="1125" y="916"/>
                  </a:cubicBezTo>
                  <a:cubicBezTo>
                    <a:pt x="1396" y="916"/>
                    <a:pt x="1661" y="821"/>
                    <a:pt x="1871" y="658"/>
                  </a:cubicBezTo>
                  <a:cubicBezTo>
                    <a:pt x="1878" y="648"/>
                    <a:pt x="1888" y="643"/>
                    <a:pt x="1899" y="643"/>
                  </a:cubicBezTo>
                  <a:cubicBezTo>
                    <a:pt x="1910" y="643"/>
                    <a:pt x="1922" y="648"/>
                    <a:pt x="1932" y="658"/>
                  </a:cubicBezTo>
                  <a:cubicBezTo>
                    <a:pt x="2142" y="821"/>
                    <a:pt x="2400" y="916"/>
                    <a:pt x="2671" y="916"/>
                  </a:cubicBezTo>
                  <a:cubicBezTo>
                    <a:pt x="3084" y="916"/>
                    <a:pt x="3464" y="706"/>
                    <a:pt x="3681" y="360"/>
                  </a:cubicBezTo>
                  <a:cubicBezTo>
                    <a:pt x="3801" y="179"/>
                    <a:pt x="3644" y="4"/>
                    <a:pt x="3485" y="4"/>
                  </a:cubicBezTo>
                  <a:cubicBezTo>
                    <a:pt x="3417" y="4"/>
                    <a:pt x="3350" y="35"/>
                    <a:pt x="3301" y="109"/>
                  </a:cubicBezTo>
                  <a:cubicBezTo>
                    <a:pt x="3166" y="326"/>
                    <a:pt x="2929" y="462"/>
                    <a:pt x="2671" y="462"/>
                  </a:cubicBezTo>
                  <a:cubicBezTo>
                    <a:pt x="2508" y="462"/>
                    <a:pt x="2345" y="407"/>
                    <a:pt x="2217" y="299"/>
                  </a:cubicBezTo>
                  <a:cubicBezTo>
                    <a:pt x="2125" y="228"/>
                    <a:pt x="2013" y="192"/>
                    <a:pt x="1901" y="192"/>
                  </a:cubicBezTo>
                  <a:cubicBezTo>
                    <a:pt x="1789" y="192"/>
                    <a:pt x="1678" y="228"/>
                    <a:pt x="1586" y="299"/>
                  </a:cubicBezTo>
                  <a:cubicBezTo>
                    <a:pt x="1457" y="407"/>
                    <a:pt x="1294" y="462"/>
                    <a:pt x="1132" y="462"/>
                  </a:cubicBezTo>
                  <a:cubicBezTo>
                    <a:pt x="874" y="462"/>
                    <a:pt x="637" y="326"/>
                    <a:pt x="501" y="109"/>
                  </a:cubicBezTo>
                  <a:cubicBezTo>
                    <a:pt x="451" y="33"/>
                    <a:pt x="382" y="1"/>
                    <a:pt x="31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6" name="Google Shape;16596;p74"/>
            <p:cNvSpPr/>
            <p:nvPr/>
          </p:nvSpPr>
          <p:spPr>
            <a:xfrm>
              <a:off x="1008726" y="2278579"/>
              <a:ext cx="54270" cy="41784"/>
            </a:xfrm>
            <a:custGeom>
              <a:avLst/>
              <a:gdLst/>
              <a:ahLst/>
              <a:cxnLst/>
              <a:rect l="l" t="t" r="r" b="b"/>
              <a:pathLst>
                <a:path w="2069" h="1593" extrusionOk="0">
                  <a:moveTo>
                    <a:pt x="1031" y="0"/>
                  </a:moveTo>
                  <a:cubicBezTo>
                    <a:pt x="461" y="0"/>
                    <a:pt x="0" y="340"/>
                    <a:pt x="0" y="753"/>
                  </a:cubicBezTo>
                  <a:cubicBezTo>
                    <a:pt x="0" y="1160"/>
                    <a:pt x="434" y="1370"/>
                    <a:pt x="746" y="1526"/>
                  </a:cubicBezTo>
                  <a:cubicBezTo>
                    <a:pt x="838" y="1570"/>
                    <a:pt x="936" y="1592"/>
                    <a:pt x="1034" y="1592"/>
                  </a:cubicBezTo>
                  <a:cubicBezTo>
                    <a:pt x="1133" y="1592"/>
                    <a:pt x="1231" y="1570"/>
                    <a:pt x="1322" y="1526"/>
                  </a:cubicBezTo>
                  <a:cubicBezTo>
                    <a:pt x="1634" y="1370"/>
                    <a:pt x="2068" y="1160"/>
                    <a:pt x="2068" y="753"/>
                  </a:cubicBezTo>
                  <a:cubicBezTo>
                    <a:pt x="2068" y="340"/>
                    <a:pt x="1607" y="0"/>
                    <a:pt x="1031"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7" name="Google Shape;16597;p74"/>
            <p:cNvSpPr/>
            <p:nvPr/>
          </p:nvSpPr>
          <p:spPr>
            <a:xfrm>
              <a:off x="1008726" y="2279811"/>
              <a:ext cx="36827" cy="40552"/>
            </a:xfrm>
            <a:custGeom>
              <a:avLst/>
              <a:gdLst/>
              <a:ahLst/>
              <a:cxnLst/>
              <a:rect l="l" t="t" r="r" b="b"/>
              <a:pathLst>
                <a:path w="1404" h="1546" extrusionOk="0">
                  <a:moveTo>
                    <a:pt x="671" y="1"/>
                  </a:moveTo>
                  <a:cubicBezTo>
                    <a:pt x="278" y="109"/>
                    <a:pt x="0" y="387"/>
                    <a:pt x="0" y="706"/>
                  </a:cubicBezTo>
                  <a:cubicBezTo>
                    <a:pt x="0" y="1113"/>
                    <a:pt x="434" y="1323"/>
                    <a:pt x="753" y="1479"/>
                  </a:cubicBezTo>
                  <a:cubicBezTo>
                    <a:pt x="841" y="1523"/>
                    <a:pt x="938" y="1545"/>
                    <a:pt x="1035" y="1545"/>
                  </a:cubicBezTo>
                  <a:cubicBezTo>
                    <a:pt x="1133" y="1545"/>
                    <a:pt x="1231" y="1523"/>
                    <a:pt x="1322" y="1479"/>
                  </a:cubicBezTo>
                  <a:lnTo>
                    <a:pt x="1404" y="1438"/>
                  </a:lnTo>
                  <a:cubicBezTo>
                    <a:pt x="1356" y="1425"/>
                    <a:pt x="1309" y="1405"/>
                    <a:pt x="1268" y="1384"/>
                  </a:cubicBezTo>
                  <a:cubicBezTo>
                    <a:pt x="956" y="1194"/>
                    <a:pt x="516" y="943"/>
                    <a:pt x="516" y="469"/>
                  </a:cubicBezTo>
                  <a:cubicBezTo>
                    <a:pt x="522" y="299"/>
                    <a:pt x="570" y="137"/>
                    <a:pt x="67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8" name="Google Shape;16598;p74"/>
            <p:cNvSpPr/>
            <p:nvPr/>
          </p:nvSpPr>
          <p:spPr>
            <a:xfrm>
              <a:off x="950023" y="2286395"/>
              <a:ext cx="51070" cy="59962"/>
            </a:xfrm>
            <a:custGeom>
              <a:avLst/>
              <a:gdLst/>
              <a:ahLst/>
              <a:cxnLst/>
              <a:rect l="l" t="t" r="r" b="b"/>
              <a:pathLst>
                <a:path w="1947" h="2286" extrusionOk="0">
                  <a:moveTo>
                    <a:pt x="631" y="1"/>
                  </a:moveTo>
                  <a:cubicBezTo>
                    <a:pt x="150" y="353"/>
                    <a:pt x="1" y="855"/>
                    <a:pt x="48" y="1425"/>
                  </a:cubicBezTo>
                  <a:cubicBezTo>
                    <a:pt x="611" y="1845"/>
                    <a:pt x="1255" y="2144"/>
                    <a:pt x="1947" y="2286"/>
                  </a:cubicBezTo>
                  <a:cubicBezTo>
                    <a:pt x="1194" y="1703"/>
                    <a:pt x="706" y="896"/>
                    <a:pt x="631"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99" name="Google Shape;16599;p74"/>
          <p:cNvGrpSpPr/>
          <p:nvPr/>
        </p:nvGrpSpPr>
        <p:grpSpPr>
          <a:xfrm>
            <a:off x="3039662" y="2514780"/>
            <a:ext cx="374223" cy="329764"/>
            <a:chOff x="3039662" y="2514780"/>
            <a:chExt cx="374223" cy="329764"/>
          </a:xfrm>
        </p:grpSpPr>
        <p:sp>
          <p:nvSpPr>
            <p:cNvPr id="16600" name="Google Shape;16600;p74"/>
            <p:cNvSpPr/>
            <p:nvPr/>
          </p:nvSpPr>
          <p:spPr>
            <a:xfrm>
              <a:off x="3270171" y="2554964"/>
              <a:ext cx="64395" cy="72762"/>
            </a:xfrm>
            <a:custGeom>
              <a:avLst/>
              <a:gdLst/>
              <a:ahLst/>
              <a:cxnLst/>
              <a:rect l="l" t="t" r="r" b="b"/>
              <a:pathLst>
                <a:path w="2455" h="2774" extrusionOk="0">
                  <a:moveTo>
                    <a:pt x="0" y="1"/>
                  </a:moveTo>
                  <a:cubicBezTo>
                    <a:pt x="204" y="1784"/>
                    <a:pt x="2380" y="2774"/>
                    <a:pt x="2380" y="2774"/>
                  </a:cubicBezTo>
                  <a:lnTo>
                    <a:pt x="2455" y="2014"/>
                  </a:lnTo>
                  <a:lnTo>
                    <a:pt x="1716" y="231"/>
                  </a:lnTo>
                  <a:lnTo>
                    <a:pt x="0"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1" name="Google Shape;16601;p74"/>
            <p:cNvSpPr/>
            <p:nvPr/>
          </p:nvSpPr>
          <p:spPr>
            <a:xfrm>
              <a:off x="3245804" y="2514780"/>
              <a:ext cx="97838" cy="179571"/>
            </a:xfrm>
            <a:custGeom>
              <a:avLst/>
              <a:gdLst/>
              <a:ahLst/>
              <a:cxnLst/>
              <a:rect l="l" t="t" r="r" b="b"/>
              <a:pathLst>
                <a:path w="3730" h="6846" extrusionOk="0">
                  <a:moveTo>
                    <a:pt x="803" y="1"/>
                  </a:moveTo>
                  <a:cubicBezTo>
                    <a:pt x="595" y="1"/>
                    <a:pt x="487" y="328"/>
                    <a:pt x="732" y="427"/>
                  </a:cubicBezTo>
                  <a:cubicBezTo>
                    <a:pt x="1207" y="651"/>
                    <a:pt x="1648" y="963"/>
                    <a:pt x="2014" y="1343"/>
                  </a:cubicBezTo>
                  <a:cubicBezTo>
                    <a:pt x="2014" y="1417"/>
                    <a:pt x="1980" y="1492"/>
                    <a:pt x="1919" y="1533"/>
                  </a:cubicBezTo>
                  <a:cubicBezTo>
                    <a:pt x="1897" y="1545"/>
                    <a:pt x="1855" y="1560"/>
                    <a:pt x="1784" y="1560"/>
                  </a:cubicBezTo>
                  <a:cubicBezTo>
                    <a:pt x="1591" y="1560"/>
                    <a:pt x="1183" y="1448"/>
                    <a:pt x="380" y="868"/>
                  </a:cubicBezTo>
                  <a:cubicBezTo>
                    <a:pt x="340" y="839"/>
                    <a:pt x="295" y="825"/>
                    <a:pt x="250" y="825"/>
                  </a:cubicBezTo>
                  <a:cubicBezTo>
                    <a:pt x="181" y="825"/>
                    <a:pt x="113" y="858"/>
                    <a:pt x="68" y="915"/>
                  </a:cubicBezTo>
                  <a:cubicBezTo>
                    <a:pt x="0" y="1017"/>
                    <a:pt x="27" y="1146"/>
                    <a:pt x="122" y="1221"/>
                  </a:cubicBezTo>
                  <a:cubicBezTo>
                    <a:pt x="841" y="1743"/>
                    <a:pt x="1397" y="1994"/>
                    <a:pt x="1790" y="1994"/>
                  </a:cubicBezTo>
                  <a:cubicBezTo>
                    <a:pt x="1800" y="1994"/>
                    <a:pt x="1810" y="1994"/>
                    <a:pt x="1820" y="1994"/>
                  </a:cubicBezTo>
                  <a:cubicBezTo>
                    <a:pt x="1945" y="1994"/>
                    <a:pt x="2069" y="1955"/>
                    <a:pt x="2170" y="1892"/>
                  </a:cubicBezTo>
                  <a:cubicBezTo>
                    <a:pt x="2214" y="1865"/>
                    <a:pt x="2262" y="1852"/>
                    <a:pt x="2310" y="1852"/>
                  </a:cubicBezTo>
                  <a:cubicBezTo>
                    <a:pt x="2395" y="1852"/>
                    <a:pt x="2477" y="1893"/>
                    <a:pt x="2529" y="1966"/>
                  </a:cubicBezTo>
                  <a:cubicBezTo>
                    <a:pt x="2848" y="2421"/>
                    <a:pt x="3058" y="2943"/>
                    <a:pt x="3153" y="3492"/>
                  </a:cubicBezTo>
                  <a:cubicBezTo>
                    <a:pt x="3329" y="4570"/>
                    <a:pt x="2929" y="5601"/>
                    <a:pt x="1994" y="6455"/>
                  </a:cubicBezTo>
                  <a:cubicBezTo>
                    <a:pt x="1825" y="6613"/>
                    <a:pt x="1968" y="6845"/>
                    <a:pt x="2141" y="6845"/>
                  </a:cubicBezTo>
                  <a:cubicBezTo>
                    <a:pt x="2191" y="6845"/>
                    <a:pt x="2244" y="6826"/>
                    <a:pt x="2292" y="6781"/>
                  </a:cubicBezTo>
                  <a:cubicBezTo>
                    <a:pt x="3621" y="5567"/>
                    <a:pt x="3730" y="4285"/>
                    <a:pt x="3587" y="3424"/>
                  </a:cubicBezTo>
                  <a:cubicBezTo>
                    <a:pt x="3323" y="1790"/>
                    <a:pt x="2007" y="515"/>
                    <a:pt x="909" y="27"/>
                  </a:cubicBezTo>
                  <a:cubicBezTo>
                    <a:pt x="872" y="9"/>
                    <a:pt x="836" y="1"/>
                    <a:pt x="80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2" name="Google Shape;16602;p74"/>
            <p:cNvSpPr/>
            <p:nvPr/>
          </p:nvSpPr>
          <p:spPr>
            <a:xfrm>
              <a:off x="3119165" y="2554964"/>
              <a:ext cx="64395" cy="72762"/>
            </a:xfrm>
            <a:custGeom>
              <a:avLst/>
              <a:gdLst/>
              <a:ahLst/>
              <a:cxnLst/>
              <a:rect l="l" t="t" r="r" b="b"/>
              <a:pathLst>
                <a:path w="2455" h="2774" extrusionOk="0">
                  <a:moveTo>
                    <a:pt x="2455" y="1"/>
                  </a:moveTo>
                  <a:lnTo>
                    <a:pt x="739" y="231"/>
                  </a:lnTo>
                  <a:lnTo>
                    <a:pt x="0" y="2014"/>
                  </a:lnTo>
                  <a:lnTo>
                    <a:pt x="75" y="2774"/>
                  </a:lnTo>
                  <a:cubicBezTo>
                    <a:pt x="75" y="2774"/>
                    <a:pt x="2252" y="1784"/>
                    <a:pt x="2455"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3" name="Google Shape;16603;p74"/>
            <p:cNvSpPr/>
            <p:nvPr/>
          </p:nvSpPr>
          <p:spPr>
            <a:xfrm>
              <a:off x="3254512" y="2624867"/>
              <a:ext cx="17627" cy="28827"/>
            </a:xfrm>
            <a:custGeom>
              <a:avLst/>
              <a:gdLst/>
              <a:ahLst/>
              <a:cxnLst/>
              <a:rect l="l" t="t" r="r" b="b"/>
              <a:pathLst>
                <a:path w="672" h="1099" extrusionOk="0">
                  <a:moveTo>
                    <a:pt x="217" y="0"/>
                  </a:moveTo>
                  <a:lnTo>
                    <a:pt x="0" y="1099"/>
                  </a:lnTo>
                  <a:lnTo>
                    <a:pt x="448" y="1099"/>
                  </a:lnTo>
                  <a:lnTo>
                    <a:pt x="672"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4" name="Google Shape;16604;p74"/>
            <p:cNvSpPr/>
            <p:nvPr/>
          </p:nvSpPr>
          <p:spPr>
            <a:xfrm>
              <a:off x="3255745" y="2607424"/>
              <a:ext cx="23161" cy="23161"/>
            </a:xfrm>
            <a:custGeom>
              <a:avLst/>
              <a:gdLst/>
              <a:ahLst/>
              <a:cxnLst/>
              <a:rect l="l" t="t" r="r" b="b"/>
              <a:pathLst>
                <a:path w="883" h="883" extrusionOk="0">
                  <a:moveTo>
                    <a:pt x="442" y="1"/>
                  </a:moveTo>
                  <a:cubicBezTo>
                    <a:pt x="198" y="1"/>
                    <a:pt x="1" y="197"/>
                    <a:pt x="1" y="442"/>
                  </a:cubicBezTo>
                  <a:cubicBezTo>
                    <a:pt x="1" y="686"/>
                    <a:pt x="198" y="882"/>
                    <a:pt x="442" y="882"/>
                  </a:cubicBezTo>
                  <a:cubicBezTo>
                    <a:pt x="686" y="882"/>
                    <a:pt x="882" y="686"/>
                    <a:pt x="882" y="442"/>
                  </a:cubicBez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5" name="Google Shape;16605;p74"/>
            <p:cNvSpPr/>
            <p:nvPr/>
          </p:nvSpPr>
          <p:spPr>
            <a:xfrm>
              <a:off x="3181593" y="2624867"/>
              <a:ext cx="17627" cy="28827"/>
            </a:xfrm>
            <a:custGeom>
              <a:avLst/>
              <a:gdLst/>
              <a:ahLst/>
              <a:cxnLst/>
              <a:rect l="l" t="t" r="r" b="b"/>
              <a:pathLst>
                <a:path w="672" h="1099" extrusionOk="0">
                  <a:moveTo>
                    <a:pt x="0" y="0"/>
                  </a:moveTo>
                  <a:lnTo>
                    <a:pt x="224" y="1099"/>
                  </a:lnTo>
                  <a:lnTo>
                    <a:pt x="672" y="1099"/>
                  </a:lnTo>
                  <a:lnTo>
                    <a:pt x="4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6" name="Google Shape;16606;p74"/>
            <p:cNvSpPr/>
            <p:nvPr/>
          </p:nvSpPr>
          <p:spPr>
            <a:xfrm>
              <a:off x="3288480" y="2694219"/>
              <a:ext cx="125406" cy="52145"/>
            </a:xfrm>
            <a:custGeom>
              <a:avLst/>
              <a:gdLst/>
              <a:ahLst/>
              <a:cxnLst/>
              <a:rect l="l" t="t" r="r" b="b"/>
              <a:pathLst>
                <a:path w="4781" h="1988" extrusionOk="0">
                  <a:moveTo>
                    <a:pt x="292" y="1"/>
                  </a:moveTo>
                  <a:cubicBezTo>
                    <a:pt x="1" y="1"/>
                    <a:pt x="1" y="441"/>
                    <a:pt x="292" y="441"/>
                  </a:cubicBezTo>
                  <a:lnTo>
                    <a:pt x="2550" y="441"/>
                  </a:lnTo>
                  <a:cubicBezTo>
                    <a:pt x="2604" y="441"/>
                    <a:pt x="2659" y="462"/>
                    <a:pt x="2699" y="496"/>
                  </a:cubicBezTo>
                  <a:lnTo>
                    <a:pt x="4333" y="1926"/>
                  </a:lnTo>
                  <a:cubicBezTo>
                    <a:pt x="4374" y="1967"/>
                    <a:pt x="4428" y="1987"/>
                    <a:pt x="4483" y="1987"/>
                  </a:cubicBezTo>
                  <a:cubicBezTo>
                    <a:pt x="4686" y="1987"/>
                    <a:pt x="4781" y="1730"/>
                    <a:pt x="4625" y="1601"/>
                  </a:cubicBezTo>
                  <a:lnTo>
                    <a:pt x="2991" y="163"/>
                  </a:lnTo>
                  <a:cubicBezTo>
                    <a:pt x="2869" y="55"/>
                    <a:pt x="2713" y="1"/>
                    <a:pt x="255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7" name="Google Shape;16607;p74"/>
            <p:cNvSpPr/>
            <p:nvPr/>
          </p:nvSpPr>
          <p:spPr>
            <a:xfrm>
              <a:off x="3276204" y="2705813"/>
              <a:ext cx="118140" cy="78952"/>
            </a:xfrm>
            <a:custGeom>
              <a:avLst/>
              <a:gdLst/>
              <a:ahLst/>
              <a:cxnLst/>
              <a:rect l="l" t="t" r="r" b="b"/>
              <a:pathLst>
                <a:path w="4504" h="3010" extrusionOk="0">
                  <a:moveTo>
                    <a:pt x="313" y="1"/>
                  </a:moveTo>
                  <a:cubicBezTo>
                    <a:pt x="87" y="1"/>
                    <a:pt x="0" y="354"/>
                    <a:pt x="258" y="433"/>
                  </a:cubicBezTo>
                  <a:lnTo>
                    <a:pt x="2679" y="1200"/>
                  </a:lnTo>
                  <a:cubicBezTo>
                    <a:pt x="2720" y="1213"/>
                    <a:pt x="2760" y="1240"/>
                    <a:pt x="2788" y="1274"/>
                  </a:cubicBezTo>
                  <a:lnTo>
                    <a:pt x="4042" y="2929"/>
                  </a:lnTo>
                  <a:cubicBezTo>
                    <a:pt x="4083" y="2983"/>
                    <a:pt x="4150" y="3010"/>
                    <a:pt x="4218" y="3010"/>
                  </a:cubicBezTo>
                  <a:cubicBezTo>
                    <a:pt x="4401" y="3010"/>
                    <a:pt x="4503" y="2800"/>
                    <a:pt x="4395" y="2657"/>
                  </a:cubicBezTo>
                  <a:lnTo>
                    <a:pt x="3133" y="1003"/>
                  </a:lnTo>
                  <a:cubicBezTo>
                    <a:pt x="3052" y="894"/>
                    <a:pt x="2943" y="813"/>
                    <a:pt x="2815" y="772"/>
                  </a:cubicBezTo>
                  <a:lnTo>
                    <a:pt x="387" y="13"/>
                  </a:lnTo>
                  <a:cubicBezTo>
                    <a:pt x="361" y="5"/>
                    <a:pt x="336" y="1"/>
                    <a:pt x="31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8" name="Google Shape;16608;p74"/>
            <p:cNvSpPr/>
            <p:nvPr/>
          </p:nvSpPr>
          <p:spPr>
            <a:xfrm>
              <a:off x="3265240" y="2711793"/>
              <a:ext cx="104186" cy="103399"/>
            </a:xfrm>
            <a:custGeom>
              <a:avLst/>
              <a:gdLst/>
              <a:ahLst/>
              <a:cxnLst/>
              <a:rect l="l" t="t" r="r" b="b"/>
              <a:pathLst>
                <a:path w="3972" h="3942" extrusionOk="0">
                  <a:moveTo>
                    <a:pt x="309" y="1"/>
                  </a:moveTo>
                  <a:cubicBezTo>
                    <a:pt x="129" y="1"/>
                    <a:pt x="0" y="249"/>
                    <a:pt x="175" y="395"/>
                  </a:cubicBezTo>
                  <a:lnTo>
                    <a:pt x="2602" y="2131"/>
                  </a:lnTo>
                  <a:cubicBezTo>
                    <a:pt x="2629" y="2151"/>
                    <a:pt x="2656" y="2179"/>
                    <a:pt x="2670" y="2212"/>
                  </a:cubicBezTo>
                  <a:lnTo>
                    <a:pt x="3504" y="3819"/>
                  </a:lnTo>
                  <a:cubicBezTo>
                    <a:pt x="3538" y="3894"/>
                    <a:pt x="3612" y="3941"/>
                    <a:pt x="3701" y="3941"/>
                  </a:cubicBezTo>
                  <a:cubicBezTo>
                    <a:pt x="3863" y="3941"/>
                    <a:pt x="3972" y="3765"/>
                    <a:pt x="3890" y="3623"/>
                  </a:cubicBezTo>
                  <a:lnTo>
                    <a:pt x="3063" y="2009"/>
                  </a:lnTo>
                  <a:cubicBezTo>
                    <a:pt x="3009" y="1914"/>
                    <a:pt x="2941" y="1840"/>
                    <a:pt x="2860" y="1778"/>
                  </a:cubicBezTo>
                  <a:lnTo>
                    <a:pt x="425" y="36"/>
                  </a:lnTo>
                  <a:cubicBezTo>
                    <a:pt x="386" y="11"/>
                    <a:pt x="346" y="1"/>
                    <a:pt x="30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9" name="Google Shape;16609;p74"/>
            <p:cNvSpPr/>
            <p:nvPr/>
          </p:nvSpPr>
          <p:spPr>
            <a:xfrm>
              <a:off x="3247430" y="2717223"/>
              <a:ext cx="88920" cy="127320"/>
            </a:xfrm>
            <a:custGeom>
              <a:avLst/>
              <a:gdLst/>
              <a:ahLst/>
              <a:cxnLst/>
              <a:rect l="l" t="t" r="r" b="b"/>
              <a:pathLst>
                <a:path w="3390" h="4854" extrusionOk="0">
                  <a:moveTo>
                    <a:pt x="320" y="1"/>
                  </a:moveTo>
                  <a:cubicBezTo>
                    <a:pt x="146" y="1"/>
                    <a:pt x="1" y="227"/>
                    <a:pt x="169" y="385"/>
                  </a:cubicBezTo>
                  <a:lnTo>
                    <a:pt x="2400" y="2494"/>
                  </a:lnTo>
                  <a:cubicBezTo>
                    <a:pt x="2433" y="2528"/>
                    <a:pt x="2454" y="2568"/>
                    <a:pt x="2467" y="2616"/>
                  </a:cubicBezTo>
                  <a:lnTo>
                    <a:pt x="2935" y="4684"/>
                  </a:lnTo>
                  <a:cubicBezTo>
                    <a:pt x="2956" y="4779"/>
                    <a:pt x="3044" y="4853"/>
                    <a:pt x="3145" y="4853"/>
                  </a:cubicBezTo>
                  <a:cubicBezTo>
                    <a:pt x="3159" y="4853"/>
                    <a:pt x="3179" y="4853"/>
                    <a:pt x="3193" y="4846"/>
                  </a:cubicBezTo>
                  <a:cubicBezTo>
                    <a:pt x="3315" y="4826"/>
                    <a:pt x="3390" y="4704"/>
                    <a:pt x="3362" y="4589"/>
                  </a:cubicBezTo>
                  <a:lnTo>
                    <a:pt x="2895" y="2514"/>
                  </a:lnTo>
                  <a:cubicBezTo>
                    <a:pt x="2867" y="2385"/>
                    <a:pt x="2800" y="2263"/>
                    <a:pt x="2698" y="2175"/>
                  </a:cubicBezTo>
                  <a:lnTo>
                    <a:pt x="474" y="66"/>
                  </a:lnTo>
                  <a:cubicBezTo>
                    <a:pt x="425" y="20"/>
                    <a:pt x="371" y="1"/>
                    <a:pt x="320"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0" name="Google Shape;16610;p74"/>
            <p:cNvSpPr/>
            <p:nvPr/>
          </p:nvSpPr>
          <p:spPr>
            <a:xfrm>
              <a:off x="3039662" y="2694219"/>
              <a:ext cx="125406" cy="52145"/>
            </a:xfrm>
            <a:custGeom>
              <a:avLst/>
              <a:gdLst/>
              <a:ahLst/>
              <a:cxnLst/>
              <a:rect l="l" t="t" r="r" b="b"/>
              <a:pathLst>
                <a:path w="4781" h="1988" extrusionOk="0">
                  <a:moveTo>
                    <a:pt x="2231" y="1"/>
                  </a:moveTo>
                  <a:cubicBezTo>
                    <a:pt x="2069" y="1"/>
                    <a:pt x="1919" y="55"/>
                    <a:pt x="1797" y="163"/>
                  </a:cubicBezTo>
                  <a:lnTo>
                    <a:pt x="156" y="1601"/>
                  </a:lnTo>
                  <a:cubicBezTo>
                    <a:pt x="0" y="1730"/>
                    <a:pt x="95" y="1987"/>
                    <a:pt x="299" y="1987"/>
                  </a:cubicBezTo>
                  <a:cubicBezTo>
                    <a:pt x="353" y="1987"/>
                    <a:pt x="407" y="1967"/>
                    <a:pt x="448" y="1926"/>
                  </a:cubicBezTo>
                  <a:lnTo>
                    <a:pt x="2089" y="496"/>
                  </a:lnTo>
                  <a:cubicBezTo>
                    <a:pt x="2130" y="462"/>
                    <a:pt x="2177" y="441"/>
                    <a:pt x="2231" y="441"/>
                  </a:cubicBezTo>
                  <a:lnTo>
                    <a:pt x="4489" y="441"/>
                  </a:lnTo>
                  <a:cubicBezTo>
                    <a:pt x="4781" y="441"/>
                    <a:pt x="4781" y="1"/>
                    <a:pt x="448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1" name="Google Shape;16611;p74"/>
            <p:cNvSpPr/>
            <p:nvPr/>
          </p:nvSpPr>
          <p:spPr>
            <a:xfrm>
              <a:off x="3059230" y="2705813"/>
              <a:ext cx="118297" cy="78952"/>
            </a:xfrm>
            <a:custGeom>
              <a:avLst/>
              <a:gdLst/>
              <a:ahLst/>
              <a:cxnLst/>
              <a:rect l="l" t="t" r="r" b="b"/>
              <a:pathLst>
                <a:path w="4510" h="3010" extrusionOk="0">
                  <a:moveTo>
                    <a:pt x="4192" y="1"/>
                  </a:moveTo>
                  <a:cubicBezTo>
                    <a:pt x="4168" y="1"/>
                    <a:pt x="4143" y="5"/>
                    <a:pt x="4116" y="13"/>
                  </a:cubicBezTo>
                  <a:lnTo>
                    <a:pt x="1695" y="772"/>
                  </a:lnTo>
                  <a:cubicBezTo>
                    <a:pt x="1567" y="813"/>
                    <a:pt x="1451" y="894"/>
                    <a:pt x="1370" y="1003"/>
                  </a:cubicBezTo>
                  <a:lnTo>
                    <a:pt x="116" y="2657"/>
                  </a:lnTo>
                  <a:cubicBezTo>
                    <a:pt x="0" y="2800"/>
                    <a:pt x="109" y="3010"/>
                    <a:pt x="292" y="3010"/>
                  </a:cubicBezTo>
                  <a:cubicBezTo>
                    <a:pt x="360" y="3010"/>
                    <a:pt x="421" y="2983"/>
                    <a:pt x="468" y="2929"/>
                  </a:cubicBezTo>
                  <a:lnTo>
                    <a:pt x="1723" y="1274"/>
                  </a:lnTo>
                  <a:cubicBezTo>
                    <a:pt x="1750" y="1240"/>
                    <a:pt x="1784" y="1213"/>
                    <a:pt x="1831" y="1200"/>
                  </a:cubicBezTo>
                  <a:lnTo>
                    <a:pt x="4252" y="433"/>
                  </a:lnTo>
                  <a:cubicBezTo>
                    <a:pt x="4510" y="354"/>
                    <a:pt x="4423" y="1"/>
                    <a:pt x="4192"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2" name="Google Shape;16612;p74"/>
            <p:cNvSpPr/>
            <p:nvPr/>
          </p:nvSpPr>
          <p:spPr>
            <a:xfrm>
              <a:off x="3084306" y="2711793"/>
              <a:ext cx="104186" cy="103399"/>
            </a:xfrm>
            <a:custGeom>
              <a:avLst/>
              <a:gdLst/>
              <a:ahLst/>
              <a:cxnLst/>
              <a:rect l="l" t="t" r="r" b="b"/>
              <a:pathLst>
                <a:path w="3972" h="3942" extrusionOk="0">
                  <a:moveTo>
                    <a:pt x="3659" y="1"/>
                  </a:moveTo>
                  <a:cubicBezTo>
                    <a:pt x="3621" y="1"/>
                    <a:pt x="3581" y="11"/>
                    <a:pt x="3540" y="36"/>
                  </a:cubicBezTo>
                  <a:lnTo>
                    <a:pt x="1112" y="1778"/>
                  </a:lnTo>
                  <a:cubicBezTo>
                    <a:pt x="1024" y="1840"/>
                    <a:pt x="956" y="1914"/>
                    <a:pt x="909" y="2009"/>
                  </a:cubicBezTo>
                  <a:lnTo>
                    <a:pt x="75" y="3623"/>
                  </a:lnTo>
                  <a:cubicBezTo>
                    <a:pt x="0" y="3765"/>
                    <a:pt x="109" y="3941"/>
                    <a:pt x="272" y="3941"/>
                  </a:cubicBezTo>
                  <a:cubicBezTo>
                    <a:pt x="353" y="3941"/>
                    <a:pt x="428" y="3894"/>
                    <a:pt x="468" y="3819"/>
                  </a:cubicBezTo>
                  <a:lnTo>
                    <a:pt x="1295" y="2212"/>
                  </a:lnTo>
                  <a:cubicBezTo>
                    <a:pt x="1316" y="2179"/>
                    <a:pt x="1336" y="2151"/>
                    <a:pt x="1363" y="2131"/>
                  </a:cubicBezTo>
                  <a:lnTo>
                    <a:pt x="3798" y="395"/>
                  </a:lnTo>
                  <a:cubicBezTo>
                    <a:pt x="3972" y="249"/>
                    <a:pt x="3843" y="1"/>
                    <a:pt x="365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3" name="Google Shape;16613;p74"/>
            <p:cNvSpPr/>
            <p:nvPr/>
          </p:nvSpPr>
          <p:spPr>
            <a:xfrm>
              <a:off x="3117198" y="2717223"/>
              <a:ext cx="88972" cy="127320"/>
            </a:xfrm>
            <a:custGeom>
              <a:avLst/>
              <a:gdLst/>
              <a:ahLst/>
              <a:cxnLst/>
              <a:rect l="l" t="t" r="r" b="b"/>
              <a:pathLst>
                <a:path w="3392" h="4854" extrusionOk="0">
                  <a:moveTo>
                    <a:pt x="3073" y="1"/>
                  </a:moveTo>
                  <a:cubicBezTo>
                    <a:pt x="3023" y="1"/>
                    <a:pt x="2971" y="20"/>
                    <a:pt x="2923" y="66"/>
                  </a:cubicBezTo>
                  <a:lnTo>
                    <a:pt x="692" y="2175"/>
                  </a:lnTo>
                  <a:cubicBezTo>
                    <a:pt x="597" y="2263"/>
                    <a:pt x="523" y="2385"/>
                    <a:pt x="496" y="2514"/>
                  </a:cubicBezTo>
                  <a:lnTo>
                    <a:pt x="28" y="4589"/>
                  </a:lnTo>
                  <a:cubicBezTo>
                    <a:pt x="1" y="4704"/>
                    <a:pt x="82" y="4826"/>
                    <a:pt x="197" y="4846"/>
                  </a:cubicBezTo>
                  <a:cubicBezTo>
                    <a:pt x="218" y="4853"/>
                    <a:pt x="231" y="4853"/>
                    <a:pt x="252" y="4853"/>
                  </a:cubicBezTo>
                  <a:cubicBezTo>
                    <a:pt x="353" y="4853"/>
                    <a:pt x="442" y="4779"/>
                    <a:pt x="462" y="4684"/>
                  </a:cubicBezTo>
                  <a:lnTo>
                    <a:pt x="923" y="2616"/>
                  </a:lnTo>
                  <a:cubicBezTo>
                    <a:pt x="937" y="2568"/>
                    <a:pt x="964" y="2528"/>
                    <a:pt x="998" y="2494"/>
                  </a:cubicBezTo>
                  <a:lnTo>
                    <a:pt x="3228" y="385"/>
                  </a:lnTo>
                  <a:cubicBezTo>
                    <a:pt x="3391" y="227"/>
                    <a:pt x="3245" y="1"/>
                    <a:pt x="3073"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4" name="Google Shape;16614;p74"/>
            <p:cNvSpPr/>
            <p:nvPr/>
          </p:nvSpPr>
          <p:spPr>
            <a:xfrm>
              <a:off x="3145841" y="2642100"/>
              <a:ext cx="161865" cy="121524"/>
            </a:xfrm>
            <a:custGeom>
              <a:avLst/>
              <a:gdLst/>
              <a:ahLst/>
              <a:cxnLst/>
              <a:rect l="l" t="t" r="r" b="b"/>
              <a:pathLst>
                <a:path w="6171" h="4633" extrusionOk="0">
                  <a:moveTo>
                    <a:pt x="3086" y="1"/>
                  </a:moveTo>
                  <a:cubicBezTo>
                    <a:pt x="1384" y="1"/>
                    <a:pt x="0" y="1038"/>
                    <a:pt x="0" y="2320"/>
                  </a:cubicBezTo>
                  <a:cubicBezTo>
                    <a:pt x="0" y="3595"/>
                    <a:pt x="2204" y="4632"/>
                    <a:pt x="3086" y="4632"/>
                  </a:cubicBezTo>
                  <a:cubicBezTo>
                    <a:pt x="3967" y="4632"/>
                    <a:pt x="6171" y="3595"/>
                    <a:pt x="6171" y="2320"/>
                  </a:cubicBezTo>
                  <a:cubicBezTo>
                    <a:pt x="6171" y="1038"/>
                    <a:pt x="4794" y="1"/>
                    <a:pt x="3086"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5" name="Google Shape;16615;p74"/>
            <p:cNvSpPr/>
            <p:nvPr/>
          </p:nvSpPr>
          <p:spPr>
            <a:xfrm>
              <a:off x="3109906" y="2514780"/>
              <a:ext cx="97864" cy="179571"/>
            </a:xfrm>
            <a:custGeom>
              <a:avLst/>
              <a:gdLst/>
              <a:ahLst/>
              <a:cxnLst/>
              <a:rect l="l" t="t" r="r" b="b"/>
              <a:pathLst>
                <a:path w="3731" h="6846" extrusionOk="0">
                  <a:moveTo>
                    <a:pt x="2929" y="1"/>
                  </a:moveTo>
                  <a:cubicBezTo>
                    <a:pt x="2896" y="1"/>
                    <a:pt x="2859" y="9"/>
                    <a:pt x="2822" y="27"/>
                  </a:cubicBezTo>
                  <a:cubicBezTo>
                    <a:pt x="1723" y="515"/>
                    <a:pt x="408" y="1790"/>
                    <a:pt x="143" y="3424"/>
                  </a:cubicBezTo>
                  <a:cubicBezTo>
                    <a:pt x="1" y="4285"/>
                    <a:pt x="116" y="5567"/>
                    <a:pt x="1445" y="6781"/>
                  </a:cubicBezTo>
                  <a:cubicBezTo>
                    <a:pt x="1493" y="6826"/>
                    <a:pt x="1546" y="6845"/>
                    <a:pt x="1596" y="6845"/>
                  </a:cubicBezTo>
                  <a:cubicBezTo>
                    <a:pt x="1769" y="6845"/>
                    <a:pt x="1912" y="6613"/>
                    <a:pt x="1743" y="6455"/>
                  </a:cubicBezTo>
                  <a:cubicBezTo>
                    <a:pt x="801" y="5601"/>
                    <a:pt x="401" y="4570"/>
                    <a:pt x="577" y="3492"/>
                  </a:cubicBezTo>
                  <a:cubicBezTo>
                    <a:pt x="672" y="2943"/>
                    <a:pt x="889" y="2421"/>
                    <a:pt x="1208" y="1966"/>
                  </a:cubicBezTo>
                  <a:cubicBezTo>
                    <a:pt x="1255" y="1893"/>
                    <a:pt x="1337" y="1852"/>
                    <a:pt x="1421" y="1852"/>
                  </a:cubicBezTo>
                  <a:cubicBezTo>
                    <a:pt x="1468" y="1852"/>
                    <a:pt x="1516" y="1865"/>
                    <a:pt x="1560" y="1892"/>
                  </a:cubicBezTo>
                  <a:cubicBezTo>
                    <a:pt x="1667" y="1955"/>
                    <a:pt x="1786" y="1994"/>
                    <a:pt x="1911" y="1994"/>
                  </a:cubicBezTo>
                  <a:cubicBezTo>
                    <a:pt x="1920" y="1994"/>
                    <a:pt x="1930" y="1994"/>
                    <a:pt x="1940" y="1994"/>
                  </a:cubicBezTo>
                  <a:cubicBezTo>
                    <a:pt x="2340" y="1994"/>
                    <a:pt x="2889" y="1743"/>
                    <a:pt x="3615" y="1221"/>
                  </a:cubicBezTo>
                  <a:cubicBezTo>
                    <a:pt x="3710" y="1146"/>
                    <a:pt x="3730" y="1017"/>
                    <a:pt x="3662" y="915"/>
                  </a:cubicBezTo>
                  <a:cubicBezTo>
                    <a:pt x="3621" y="858"/>
                    <a:pt x="3552" y="825"/>
                    <a:pt x="3483" y="825"/>
                  </a:cubicBezTo>
                  <a:cubicBezTo>
                    <a:pt x="3439" y="825"/>
                    <a:pt x="3394" y="839"/>
                    <a:pt x="3357" y="868"/>
                  </a:cubicBezTo>
                  <a:cubicBezTo>
                    <a:pt x="2549" y="1448"/>
                    <a:pt x="2140" y="1560"/>
                    <a:pt x="1946" y="1560"/>
                  </a:cubicBezTo>
                  <a:cubicBezTo>
                    <a:pt x="1875" y="1560"/>
                    <a:pt x="1833" y="1545"/>
                    <a:pt x="1811" y="1533"/>
                  </a:cubicBezTo>
                  <a:cubicBezTo>
                    <a:pt x="1750" y="1492"/>
                    <a:pt x="1716" y="1417"/>
                    <a:pt x="1716" y="1343"/>
                  </a:cubicBezTo>
                  <a:cubicBezTo>
                    <a:pt x="2089" y="963"/>
                    <a:pt x="2523" y="651"/>
                    <a:pt x="3005" y="427"/>
                  </a:cubicBezTo>
                  <a:cubicBezTo>
                    <a:pt x="3245" y="328"/>
                    <a:pt x="3141" y="1"/>
                    <a:pt x="2929"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6" name="Google Shape;16616;p74"/>
            <p:cNvSpPr/>
            <p:nvPr/>
          </p:nvSpPr>
          <p:spPr>
            <a:xfrm>
              <a:off x="3174825" y="2607424"/>
              <a:ext cx="23161" cy="23161"/>
            </a:xfrm>
            <a:custGeom>
              <a:avLst/>
              <a:gdLst/>
              <a:ahLst/>
              <a:cxnLst/>
              <a:rect l="l" t="t" r="r" b="b"/>
              <a:pathLst>
                <a:path w="883" h="883" extrusionOk="0">
                  <a:moveTo>
                    <a:pt x="441" y="1"/>
                  </a:moveTo>
                  <a:cubicBezTo>
                    <a:pt x="197" y="1"/>
                    <a:pt x="1" y="197"/>
                    <a:pt x="1" y="442"/>
                  </a:cubicBezTo>
                  <a:cubicBezTo>
                    <a:pt x="1" y="686"/>
                    <a:pt x="197" y="882"/>
                    <a:pt x="441" y="882"/>
                  </a:cubicBezTo>
                  <a:cubicBezTo>
                    <a:pt x="686" y="882"/>
                    <a:pt x="882" y="686"/>
                    <a:pt x="882" y="442"/>
                  </a:cubicBezTo>
                  <a:cubicBezTo>
                    <a:pt x="882" y="197"/>
                    <a:pt x="686"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7" name="Google Shape;16617;p74"/>
            <p:cNvSpPr/>
            <p:nvPr/>
          </p:nvSpPr>
          <p:spPr>
            <a:xfrm>
              <a:off x="3145841" y="2642651"/>
              <a:ext cx="79529" cy="120973"/>
            </a:xfrm>
            <a:custGeom>
              <a:avLst/>
              <a:gdLst/>
              <a:ahLst/>
              <a:cxnLst/>
              <a:rect l="l" t="t" r="r" b="b"/>
              <a:pathLst>
                <a:path w="3032" h="4612" extrusionOk="0">
                  <a:moveTo>
                    <a:pt x="2726" y="0"/>
                  </a:moveTo>
                  <a:lnTo>
                    <a:pt x="2726" y="0"/>
                  </a:lnTo>
                  <a:cubicBezTo>
                    <a:pt x="1194" y="129"/>
                    <a:pt x="0" y="1112"/>
                    <a:pt x="0" y="2299"/>
                  </a:cubicBezTo>
                  <a:cubicBezTo>
                    <a:pt x="0" y="3553"/>
                    <a:pt x="2123" y="4570"/>
                    <a:pt x="3031" y="4611"/>
                  </a:cubicBezTo>
                  <a:cubicBezTo>
                    <a:pt x="2265" y="4211"/>
                    <a:pt x="1323" y="3330"/>
                    <a:pt x="1323" y="2299"/>
                  </a:cubicBezTo>
                  <a:cubicBezTo>
                    <a:pt x="1316" y="1323"/>
                    <a:pt x="1858" y="434"/>
                    <a:pt x="2726"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8" name="Google Shape;16618;p74"/>
          <p:cNvGrpSpPr/>
          <p:nvPr/>
        </p:nvGrpSpPr>
        <p:grpSpPr>
          <a:xfrm>
            <a:off x="1946369" y="2563122"/>
            <a:ext cx="374066" cy="233395"/>
            <a:chOff x="1946369" y="2563122"/>
            <a:chExt cx="374066" cy="233395"/>
          </a:xfrm>
        </p:grpSpPr>
        <p:sp>
          <p:nvSpPr>
            <p:cNvPr id="16619" name="Google Shape;16619;p74"/>
            <p:cNvSpPr/>
            <p:nvPr/>
          </p:nvSpPr>
          <p:spPr>
            <a:xfrm>
              <a:off x="1946369" y="2563148"/>
              <a:ext cx="334223" cy="215401"/>
            </a:xfrm>
            <a:custGeom>
              <a:avLst/>
              <a:gdLst/>
              <a:ahLst/>
              <a:cxnLst/>
              <a:rect l="l" t="t" r="r" b="b"/>
              <a:pathLst>
                <a:path w="12742" h="8212" extrusionOk="0">
                  <a:moveTo>
                    <a:pt x="1820" y="0"/>
                  </a:moveTo>
                  <a:cubicBezTo>
                    <a:pt x="1757" y="0"/>
                    <a:pt x="1693" y="5"/>
                    <a:pt x="1628" y="14"/>
                  </a:cubicBezTo>
                  <a:lnTo>
                    <a:pt x="781" y="136"/>
                  </a:lnTo>
                  <a:cubicBezTo>
                    <a:pt x="333" y="197"/>
                    <a:pt x="1" y="584"/>
                    <a:pt x="1" y="1038"/>
                  </a:cubicBezTo>
                  <a:lnTo>
                    <a:pt x="1" y="1838"/>
                  </a:lnTo>
                  <a:cubicBezTo>
                    <a:pt x="1" y="1967"/>
                    <a:pt x="102" y="2068"/>
                    <a:pt x="231" y="2068"/>
                  </a:cubicBezTo>
                  <a:lnTo>
                    <a:pt x="231" y="2387"/>
                  </a:lnTo>
                  <a:cubicBezTo>
                    <a:pt x="231" y="2597"/>
                    <a:pt x="374" y="2787"/>
                    <a:pt x="577" y="2835"/>
                  </a:cubicBezTo>
                  <a:lnTo>
                    <a:pt x="991" y="2936"/>
                  </a:lnTo>
                  <a:cubicBezTo>
                    <a:pt x="1086" y="2957"/>
                    <a:pt x="1153" y="3038"/>
                    <a:pt x="1160" y="3140"/>
                  </a:cubicBezTo>
                  <a:cubicBezTo>
                    <a:pt x="1221" y="4021"/>
                    <a:pt x="1832" y="8212"/>
                    <a:pt x="7738" y="8212"/>
                  </a:cubicBezTo>
                  <a:cubicBezTo>
                    <a:pt x="12742" y="8212"/>
                    <a:pt x="12742" y="6618"/>
                    <a:pt x="12742" y="6618"/>
                  </a:cubicBezTo>
                  <a:lnTo>
                    <a:pt x="12742" y="6164"/>
                  </a:lnTo>
                  <a:lnTo>
                    <a:pt x="3181" y="3431"/>
                  </a:lnTo>
                  <a:lnTo>
                    <a:pt x="3181" y="1363"/>
                  </a:lnTo>
                  <a:cubicBezTo>
                    <a:pt x="3181" y="601"/>
                    <a:pt x="2560" y="0"/>
                    <a:pt x="182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0" name="Google Shape;16620;p74"/>
            <p:cNvSpPr/>
            <p:nvPr/>
          </p:nvSpPr>
          <p:spPr>
            <a:xfrm>
              <a:off x="1995656" y="2698836"/>
              <a:ext cx="107254" cy="97497"/>
            </a:xfrm>
            <a:custGeom>
              <a:avLst/>
              <a:gdLst/>
              <a:ahLst/>
              <a:cxnLst/>
              <a:rect l="l" t="t" r="r" b="b"/>
              <a:pathLst>
                <a:path w="4089" h="3717" extrusionOk="0">
                  <a:moveTo>
                    <a:pt x="2224" y="1"/>
                  </a:moveTo>
                  <a:lnTo>
                    <a:pt x="1722" y="164"/>
                  </a:lnTo>
                  <a:cubicBezTo>
                    <a:pt x="1471" y="252"/>
                    <a:pt x="1288" y="476"/>
                    <a:pt x="1261" y="747"/>
                  </a:cubicBezTo>
                  <a:lnTo>
                    <a:pt x="1078" y="2584"/>
                  </a:lnTo>
                  <a:lnTo>
                    <a:pt x="854" y="2584"/>
                  </a:lnTo>
                  <a:cubicBezTo>
                    <a:pt x="570" y="2584"/>
                    <a:pt x="319" y="2754"/>
                    <a:pt x="217" y="3012"/>
                  </a:cubicBezTo>
                  <a:lnTo>
                    <a:pt x="61" y="3405"/>
                  </a:lnTo>
                  <a:cubicBezTo>
                    <a:pt x="0" y="3554"/>
                    <a:pt x="109" y="3717"/>
                    <a:pt x="271" y="3717"/>
                  </a:cubicBezTo>
                  <a:lnTo>
                    <a:pt x="1431" y="3717"/>
                  </a:lnTo>
                  <a:cubicBezTo>
                    <a:pt x="1756" y="3717"/>
                    <a:pt x="2034" y="3493"/>
                    <a:pt x="2095" y="3168"/>
                  </a:cubicBezTo>
                  <a:lnTo>
                    <a:pt x="2339" y="1961"/>
                  </a:lnTo>
                  <a:cubicBezTo>
                    <a:pt x="2644" y="1961"/>
                    <a:pt x="3648" y="1866"/>
                    <a:pt x="4089" y="1371"/>
                  </a:cubicBezTo>
                  <a:lnTo>
                    <a:pt x="2224"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1" name="Google Shape;16621;p74"/>
            <p:cNvSpPr/>
            <p:nvPr/>
          </p:nvSpPr>
          <p:spPr>
            <a:xfrm>
              <a:off x="2186846" y="2736738"/>
              <a:ext cx="57811" cy="59778"/>
            </a:xfrm>
            <a:custGeom>
              <a:avLst/>
              <a:gdLst/>
              <a:ahLst/>
              <a:cxnLst/>
              <a:rect l="l" t="t" r="r" b="b"/>
              <a:pathLst>
                <a:path w="2204" h="2279" extrusionOk="0">
                  <a:moveTo>
                    <a:pt x="1065" y="0"/>
                  </a:moveTo>
                  <a:lnTo>
                    <a:pt x="1065" y="1133"/>
                  </a:lnTo>
                  <a:lnTo>
                    <a:pt x="882" y="1133"/>
                  </a:lnTo>
                  <a:cubicBezTo>
                    <a:pt x="610" y="1133"/>
                    <a:pt x="366" y="1295"/>
                    <a:pt x="258" y="1546"/>
                  </a:cubicBezTo>
                  <a:lnTo>
                    <a:pt x="68" y="1960"/>
                  </a:lnTo>
                  <a:cubicBezTo>
                    <a:pt x="0" y="2109"/>
                    <a:pt x="115" y="2279"/>
                    <a:pt x="278" y="2279"/>
                  </a:cubicBezTo>
                  <a:lnTo>
                    <a:pt x="1750" y="2279"/>
                  </a:lnTo>
                  <a:cubicBezTo>
                    <a:pt x="2001" y="2279"/>
                    <a:pt x="2204" y="2075"/>
                    <a:pt x="2204" y="1824"/>
                  </a:cubicBezTo>
                  <a:lnTo>
                    <a:pt x="2204"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2" name="Google Shape;16622;p74"/>
            <p:cNvSpPr/>
            <p:nvPr/>
          </p:nvSpPr>
          <p:spPr>
            <a:xfrm>
              <a:off x="1974645" y="2580433"/>
              <a:ext cx="14977" cy="20433"/>
            </a:xfrm>
            <a:custGeom>
              <a:avLst/>
              <a:gdLst/>
              <a:ahLst/>
              <a:cxnLst/>
              <a:rect l="l" t="t" r="r" b="b"/>
              <a:pathLst>
                <a:path w="571" h="779" extrusionOk="0">
                  <a:moveTo>
                    <a:pt x="286" y="1"/>
                  </a:moveTo>
                  <a:cubicBezTo>
                    <a:pt x="148" y="1"/>
                    <a:pt x="11" y="91"/>
                    <a:pt x="1" y="270"/>
                  </a:cubicBezTo>
                  <a:lnTo>
                    <a:pt x="1" y="494"/>
                  </a:lnTo>
                  <a:cubicBezTo>
                    <a:pt x="1" y="657"/>
                    <a:pt x="130" y="779"/>
                    <a:pt x="286" y="779"/>
                  </a:cubicBezTo>
                  <a:cubicBezTo>
                    <a:pt x="442" y="779"/>
                    <a:pt x="570" y="657"/>
                    <a:pt x="570" y="494"/>
                  </a:cubicBezTo>
                  <a:lnTo>
                    <a:pt x="570" y="270"/>
                  </a:lnTo>
                  <a:cubicBezTo>
                    <a:pt x="560" y="91"/>
                    <a:pt x="423" y="1"/>
                    <a:pt x="2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3" name="Google Shape;16623;p74"/>
            <p:cNvSpPr/>
            <p:nvPr/>
          </p:nvSpPr>
          <p:spPr>
            <a:xfrm>
              <a:off x="1952429" y="2612408"/>
              <a:ext cx="38506" cy="16918"/>
            </a:xfrm>
            <a:custGeom>
              <a:avLst/>
              <a:gdLst/>
              <a:ahLst/>
              <a:cxnLst/>
              <a:rect l="l" t="t" r="r" b="b"/>
              <a:pathLst>
                <a:path w="1468" h="645" extrusionOk="0">
                  <a:moveTo>
                    <a:pt x="1140" y="0"/>
                  </a:moveTo>
                  <a:cubicBezTo>
                    <a:pt x="1105" y="0"/>
                    <a:pt x="1069" y="9"/>
                    <a:pt x="1031" y="28"/>
                  </a:cubicBezTo>
                  <a:cubicBezTo>
                    <a:pt x="861" y="116"/>
                    <a:pt x="482" y="170"/>
                    <a:pt x="0" y="190"/>
                  </a:cubicBezTo>
                  <a:lnTo>
                    <a:pt x="0" y="509"/>
                  </a:lnTo>
                  <a:cubicBezTo>
                    <a:pt x="0" y="557"/>
                    <a:pt x="7" y="597"/>
                    <a:pt x="14" y="645"/>
                  </a:cubicBezTo>
                  <a:cubicBezTo>
                    <a:pt x="414" y="631"/>
                    <a:pt x="943" y="577"/>
                    <a:pt x="1234" y="435"/>
                  </a:cubicBezTo>
                  <a:cubicBezTo>
                    <a:pt x="1468" y="318"/>
                    <a:pt x="1350" y="0"/>
                    <a:pt x="1140"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4" name="Google Shape;16624;p74"/>
            <p:cNvSpPr/>
            <p:nvPr/>
          </p:nvSpPr>
          <p:spPr>
            <a:xfrm>
              <a:off x="1978029" y="2563122"/>
              <a:ext cx="51962" cy="90048"/>
            </a:xfrm>
            <a:custGeom>
              <a:avLst/>
              <a:gdLst/>
              <a:ahLst/>
              <a:cxnLst/>
              <a:rect l="l" t="t" r="r" b="b"/>
              <a:pathLst>
                <a:path w="1981" h="3433" extrusionOk="0">
                  <a:moveTo>
                    <a:pt x="621" y="0"/>
                  </a:moveTo>
                  <a:cubicBezTo>
                    <a:pt x="556" y="0"/>
                    <a:pt x="489" y="5"/>
                    <a:pt x="421" y="15"/>
                  </a:cubicBezTo>
                  <a:lnTo>
                    <a:pt x="1" y="76"/>
                  </a:lnTo>
                  <a:cubicBezTo>
                    <a:pt x="550" y="266"/>
                    <a:pt x="923" y="781"/>
                    <a:pt x="923" y="1364"/>
                  </a:cubicBezTo>
                  <a:lnTo>
                    <a:pt x="923" y="2368"/>
                  </a:lnTo>
                  <a:cubicBezTo>
                    <a:pt x="923" y="2958"/>
                    <a:pt x="1398" y="3432"/>
                    <a:pt x="1981" y="3432"/>
                  </a:cubicBezTo>
                  <a:lnTo>
                    <a:pt x="1981" y="1364"/>
                  </a:lnTo>
                  <a:cubicBezTo>
                    <a:pt x="1981" y="605"/>
                    <a:pt x="1358" y="0"/>
                    <a:pt x="62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5" name="Google Shape;16625;p74"/>
            <p:cNvSpPr/>
            <p:nvPr/>
          </p:nvSpPr>
          <p:spPr>
            <a:xfrm>
              <a:off x="2029781" y="2601417"/>
              <a:ext cx="290655" cy="147098"/>
            </a:xfrm>
            <a:custGeom>
              <a:avLst/>
              <a:gdLst/>
              <a:ahLst/>
              <a:cxnLst/>
              <a:rect l="l" t="t" r="r" b="b"/>
              <a:pathLst>
                <a:path w="11081" h="5608" extrusionOk="0">
                  <a:moveTo>
                    <a:pt x="4780" y="1"/>
                  </a:moveTo>
                  <a:cubicBezTo>
                    <a:pt x="3382" y="1"/>
                    <a:pt x="1781" y="537"/>
                    <a:pt x="1" y="1972"/>
                  </a:cubicBezTo>
                  <a:cubicBezTo>
                    <a:pt x="1" y="1972"/>
                    <a:pt x="154" y="5607"/>
                    <a:pt x="5730" y="5607"/>
                  </a:cubicBezTo>
                  <a:cubicBezTo>
                    <a:pt x="6987" y="5607"/>
                    <a:pt x="8520" y="5422"/>
                    <a:pt x="10389" y="4969"/>
                  </a:cubicBezTo>
                  <a:cubicBezTo>
                    <a:pt x="10864" y="4854"/>
                    <a:pt x="11080" y="4305"/>
                    <a:pt x="10809" y="3905"/>
                  </a:cubicBezTo>
                  <a:cubicBezTo>
                    <a:pt x="9930" y="2569"/>
                    <a:pt x="7839" y="1"/>
                    <a:pt x="478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6" name="Google Shape;16626;p74"/>
            <p:cNvSpPr/>
            <p:nvPr/>
          </p:nvSpPr>
          <p:spPr>
            <a:xfrm>
              <a:off x="2029781" y="2604932"/>
              <a:ext cx="286379" cy="143635"/>
            </a:xfrm>
            <a:custGeom>
              <a:avLst/>
              <a:gdLst/>
              <a:ahLst/>
              <a:cxnLst/>
              <a:rect l="l" t="t" r="r" b="b"/>
              <a:pathLst>
                <a:path w="10918" h="5476" extrusionOk="0">
                  <a:moveTo>
                    <a:pt x="5808" y="1913"/>
                  </a:moveTo>
                  <a:cubicBezTo>
                    <a:pt x="5894" y="1913"/>
                    <a:pt x="5980" y="1937"/>
                    <a:pt x="6056" y="1988"/>
                  </a:cubicBezTo>
                  <a:lnTo>
                    <a:pt x="7053" y="2645"/>
                  </a:lnTo>
                  <a:cubicBezTo>
                    <a:pt x="7148" y="2713"/>
                    <a:pt x="7216" y="2808"/>
                    <a:pt x="7243" y="2923"/>
                  </a:cubicBezTo>
                  <a:lnTo>
                    <a:pt x="7677" y="4720"/>
                  </a:lnTo>
                  <a:cubicBezTo>
                    <a:pt x="7144" y="4770"/>
                    <a:pt x="6648" y="4793"/>
                    <a:pt x="6188" y="4793"/>
                  </a:cubicBezTo>
                  <a:cubicBezTo>
                    <a:pt x="5151" y="4793"/>
                    <a:pt x="4293" y="4675"/>
                    <a:pt x="3588" y="4483"/>
                  </a:cubicBezTo>
                  <a:cubicBezTo>
                    <a:pt x="3296" y="4408"/>
                    <a:pt x="3154" y="4090"/>
                    <a:pt x="3296" y="3825"/>
                  </a:cubicBezTo>
                  <a:lnTo>
                    <a:pt x="3913" y="2672"/>
                  </a:lnTo>
                  <a:cubicBezTo>
                    <a:pt x="3968" y="2571"/>
                    <a:pt x="4056" y="2496"/>
                    <a:pt x="4164" y="2455"/>
                  </a:cubicBezTo>
                  <a:lnTo>
                    <a:pt x="5649" y="1940"/>
                  </a:lnTo>
                  <a:cubicBezTo>
                    <a:pt x="5701" y="1922"/>
                    <a:pt x="5754" y="1913"/>
                    <a:pt x="5808" y="1913"/>
                  </a:cubicBezTo>
                  <a:close/>
                  <a:moveTo>
                    <a:pt x="5968" y="1"/>
                  </a:moveTo>
                  <a:lnTo>
                    <a:pt x="5737" y="1187"/>
                  </a:lnTo>
                  <a:cubicBezTo>
                    <a:pt x="5710" y="1343"/>
                    <a:pt x="5595" y="1472"/>
                    <a:pt x="5446" y="1526"/>
                  </a:cubicBezTo>
                  <a:lnTo>
                    <a:pt x="4347" y="1906"/>
                  </a:lnTo>
                  <a:cubicBezTo>
                    <a:pt x="4297" y="1925"/>
                    <a:pt x="4246" y="1933"/>
                    <a:pt x="4195" y="1933"/>
                  </a:cubicBezTo>
                  <a:cubicBezTo>
                    <a:pt x="4021" y="1933"/>
                    <a:pt x="3858" y="1830"/>
                    <a:pt x="3785" y="1662"/>
                  </a:cubicBezTo>
                  <a:lnTo>
                    <a:pt x="3086" y="130"/>
                  </a:lnTo>
                  <a:cubicBezTo>
                    <a:pt x="2944" y="170"/>
                    <a:pt x="2801" y="218"/>
                    <a:pt x="2652" y="272"/>
                  </a:cubicBezTo>
                  <a:lnTo>
                    <a:pt x="3486" y="2123"/>
                  </a:lnTo>
                  <a:cubicBezTo>
                    <a:pt x="3547" y="2252"/>
                    <a:pt x="3540" y="2401"/>
                    <a:pt x="3473" y="2523"/>
                  </a:cubicBezTo>
                  <a:lnTo>
                    <a:pt x="2822" y="3751"/>
                  </a:lnTo>
                  <a:cubicBezTo>
                    <a:pt x="2743" y="3904"/>
                    <a:pt x="2584" y="3990"/>
                    <a:pt x="2422" y="3990"/>
                  </a:cubicBezTo>
                  <a:cubicBezTo>
                    <a:pt x="2348" y="3990"/>
                    <a:pt x="2273" y="3972"/>
                    <a:pt x="2205" y="3934"/>
                  </a:cubicBezTo>
                  <a:cubicBezTo>
                    <a:pt x="910" y="3201"/>
                    <a:pt x="462" y="2177"/>
                    <a:pt x="306" y="1601"/>
                  </a:cubicBezTo>
                  <a:cubicBezTo>
                    <a:pt x="204" y="1682"/>
                    <a:pt x="103" y="1757"/>
                    <a:pt x="1" y="1838"/>
                  </a:cubicBezTo>
                  <a:cubicBezTo>
                    <a:pt x="1" y="1838"/>
                    <a:pt x="154" y="5476"/>
                    <a:pt x="5726" y="5476"/>
                  </a:cubicBezTo>
                  <a:cubicBezTo>
                    <a:pt x="6984" y="5476"/>
                    <a:pt x="8518" y="5290"/>
                    <a:pt x="10389" y="4835"/>
                  </a:cubicBezTo>
                  <a:cubicBezTo>
                    <a:pt x="10694" y="4761"/>
                    <a:pt x="10911" y="4496"/>
                    <a:pt x="10918" y="4191"/>
                  </a:cubicBezTo>
                  <a:lnTo>
                    <a:pt x="10918" y="4191"/>
                  </a:lnTo>
                  <a:cubicBezTo>
                    <a:pt x="9996" y="4401"/>
                    <a:pt x="9067" y="4564"/>
                    <a:pt x="8124" y="4673"/>
                  </a:cubicBezTo>
                  <a:lnTo>
                    <a:pt x="7724" y="2998"/>
                  </a:lnTo>
                  <a:cubicBezTo>
                    <a:pt x="7683" y="2815"/>
                    <a:pt x="7751" y="2632"/>
                    <a:pt x="7900" y="2523"/>
                  </a:cubicBezTo>
                  <a:lnTo>
                    <a:pt x="9046" y="1689"/>
                  </a:lnTo>
                  <a:cubicBezTo>
                    <a:pt x="8931" y="1588"/>
                    <a:pt x="8809" y="1486"/>
                    <a:pt x="8687" y="1384"/>
                  </a:cubicBezTo>
                  <a:lnTo>
                    <a:pt x="7643" y="2144"/>
                  </a:lnTo>
                  <a:cubicBezTo>
                    <a:pt x="7566" y="2203"/>
                    <a:pt x="7473" y="2232"/>
                    <a:pt x="7379" y="2232"/>
                  </a:cubicBezTo>
                  <a:cubicBezTo>
                    <a:pt x="7291" y="2232"/>
                    <a:pt x="7203" y="2206"/>
                    <a:pt x="7127" y="2157"/>
                  </a:cubicBezTo>
                  <a:lnTo>
                    <a:pt x="6395" y="1676"/>
                  </a:lnTo>
                  <a:cubicBezTo>
                    <a:pt x="6239" y="1574"/>
                    <a:pt x="6165" y="1391"/>
                    <a:pt x="6198" y="1208"/>
                  </a:cubicBezTo>
                  <a:lnTo>
                    <a:pt x="6409" y="116"/>
                  </a:lnTo>
                  <a:cubicBezTo>
                    <a:pt x="6266" y="69"/>
                    <a:pt x="6117" y="35"/>
                    <a:pt x="596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27" name="Google Shape;16627;p74"/>
          <p:cNvGrpSpPr/>
          <p:nvPr/>
        </p:nvGrpSpPr>
        <p:grpSpPr>
          <a:xfrm>
            <a:off x="4135263" y="2906184"/>
            <a:ext cx="374040" cy="370184"/>
            <a:chOff x="4135263" y="2906184"/>
            <a:chExt cx="374040" cy="370184"/>
          </a:xfrm>
        </p:grpSpPr>
        <p:sp>
          <p:nvSpPr>
            <p:cNvPr id="16628" name="Google Shape;16628;p74"/>
            <p:cNvSpPr/>
            <p:nvPr/>
          </p:nvSpPr>
          <p:spPr>
            <a:xfrm>
              <a:off x="4165139" y="2935037"/>
              <a:ext cx="314288" cy="312347"/>
            </a:xfrm>
            <a:custGeom>
              <a:avLst/>
              <a:gdLst/>
              <a:ahLst/>
              <a:cxnLst/>
              <a:rect l="l" t="t" r="r" b="b"/>
              <a:pathLst>
                <a:path w="11982" h="11908" extrusionOk="0">
                  <a:moveTo>
                    <a:pt x="5994" y="658"/>
                  </a:moveTo>
                  <a:cubicBezTo>
                    <a:pt x="6672" y="1686"/>
                    <a:pt x="7814" y="2285"/>
                    <a:pt x="9011" y="2285"/>
                  </a:cubicBezTo>
                  <a:cubicBezTo>
                    <a:pt x="9252" y="2285"/>
                    <a:pt x="9495" y="2261"/>
                    <a:pt x="9737" y="2211"/>
                  </a:cubicBezTo>
                  <a:lnTo>
                    <a:pt x="9737" y="2211"/>
                  </a:lnTo>
                  <a:cubicBezTo>
                    <a:pt x="9439" y="3655"/>
                    <a:pt x="10049" y="5140"/>
                    <a:pt x="11290" y="5954"/>
                  </a:cubicBezTo>
                  <a:cubicBezTo>
                    <a:pt x="10056" y="6761"/>
                    <a:pt x="9439" y="8246"/>
                    <a:pt x="9737" y="9697"/>
                  </a:cubicBezTo>
                  <a:cubicBezTo>
                    <a:pt x="9494" y="9647"/>
                    <a:pt x="9249" y="9622"/>
                    <a:pt x="9007" y="9622"/>
                  </a:cubicBezTo>
                  <a:cubicBezTo>
                    <a:pt x="7812" y="9622"/>
                    <a:pt x="6671" y="10218"/>
                    <a:pt x="5994" y="11250"/>
                  </a:cubicBezTo>
                  <a:cubicBezTo>
                    <a:pt x="5330" y="10232"/>
                    <a:pt x="4198" y="9622"/>
                    <a:pt x="2984" y="9622"/>
                  </a:cubicBezTo>
                  <a:cubicBezTo>
                    <a:pt x="2740" y="9622"/>
                    <a:pt x="2489" y="9649"/>
                    <a:pt x="2252" y="9697"/>
                  </a:cubicBezTo>
                  <a:cubicBezTo>
                    <a:pt x="2550" y="8246"/>
                    <a:pt x="1933" y="6761"/>
                    <a:pt x="699" y="5954"/>
                  </a:cubicBezTo>
                  <a:cubicBezTo>
                    <a:pt x="1933" y="5140"/>
                    <a:pt x="2550" y="3655"/>
                    <a:pt x="2252" y="2211"/>
                  </a:cubicBezTo>
                  <a:lnTo>
                    <a:pt x="2252" y="2211"/>
                  </a:lnTo>
                  <a:cubicBezTo>
                    <a:pt x="2493" y="2261"/>
                    <a:pt x="2737" y="2285"/>
                    <a:pt x="2978" y="2285"/>
                  </a:cubicBezTo>
                  <a:cubicBezTo>
                    <a:pt x="4175" y="2285"/>
                    <a:pt x="5317" y="1686"/>
                    <a:pt x="5994" y="658"/>
                  </a:cubicBezTo>
                  <a:close/>
                  <a:moveTo>
                    <a:pt x="5994" y="1"/>
                  </a:moveTo>
                  <a:cubicBezTo>
                    <a:pt x="5906" y="1"/>
                    <a:pt x="5832" y="48"/>
                    <a:pt x="5798" y="123"/>
                  </a:cubicBezTo>
                  <a:cubicBezTo>
                    <a:pt x="5242" y="1203"/>
                    <a:pt x="4144" y="1845"/>
                    <a:pt x="2986" y="1845"/>
                  </a:cubicBezTo>
                  <a:cubicBezTo>
                    <a:pt x="2661" y="1845"/>
                    <a:pt x="2331" y="1794"/>
                    <a:pt x="2007" y="1689"/>
                  </a:cubicBezTo>
                  <a:cubicBezTo>
                    <a:pt x="1985" y="1682"/>
                    <a:pt x="1962" y="1678"/>
                    <a:pt x="1940" y="1678"/>
                  </a:cubicBezTo>
                  <a:cubicBezTo>
                    <a:pt x="1798" y="1678"/>
                    <a:pt x="1682" y="1820"/>
                    <a:pt x="1729" y="1967"/>
                  </a:cubicBezTo>
                  <a:cubicBezTo>
                    <a:pt x="2204" y="3445"/>
                    <a:pt x="1540" y="5052"/>
                    <a:pt x="163" y="5757"/>
                  </a:cubicBezTo>
                  <a:cubicBezTo>
                    <a:pt x="0" y="5839"/>
                    <a:pt x="0" y="6069"/>
                    <a:pt x="163" y="6151"/>
                  </a:cubicBezTo>
                  <a:cubicBezTo>
                    <a:pt x="1540" y="6856"/>
                    <a:pt x="2204" y="8463"/>
                    <a:pt x="1729" y="9941"/>
                  </a:cubicBezTo>
                  <a:cubicBezTo>
                    <a:pt x="1682" y="10088"/>
                    <a:pt x="1798" y="10230"/>
                    <a:pt x="1940" y="10230"/>
                  </a:cubicBezTo>
                  <a:cubicBezTo>
                    <a:pt x="1962" y="10230"/>
                    <a:pt x="1985" y="10226"/>
                    <a:pt x="2007" y="10219"/>
                  </a:cubicBezTo>
                  <a:cubicBezTo>
                    <a:pt x="2331" y="10113"/>
                    <a:pt x="2661" y="10063"/>
                    <a:pt x="2986" y="10063"/>
                  </a:cubicBezTo>
                  <a:cubicBezTo>
                    <a:pt x="4144" y="10063"/>
                    <a:pt x="5242" y="10705"/>
                    <a:pt x="5798" y="11785"/>
                  </a:cubicBezTo>
                  <a:cubicBezTo>
                    <a:pt x="5832" y="11860"/>
                    <a:pt x="5906" y="11907"/>
                    <a:pt x="5994" y="11907"/>
                  </a:cubicBezTo>
                  <a:cubicBezTo>
                    <a:pt x="6076" y="11907"/>
                    <a:pt x="6150" y="11860"/>
                    <a:pt x="6191" y="11785"/>
                  </a:cubicBezTo>
                  <a:cubicBezTo>
                    <a:pt x="6742" y="10705"/>
                    <a:pt x="7843" y="10063"/>
                    <a:pt x="8999" y="10063"/>
                  </a:cubicBezTo>
                  <a:cubicBezTo>
                    <a:pt x="9324" y="10063"/>
                    <a:pt x="9652" y="10113"/>
                    <a:pt x="9975" y="10219"/>
                  </a:cubicBezTo>
                  <a:cubicBezTo>
                    <a:pt x="9998" y="10226"/>
                    <a:pt x="10021" y="10230"/>
                    <a:pt x="10044" y="10230"/>
                  </a:cubicBezTo>
                  <a:cubicBezTo>
                    <a:pt x="10189" y="10230"/>
                    <a:pt x="10300" y="10088"/>
                    <a:pt x="10253" y="9941"/>
                  </a:cubicBezTo>
                  <a:cubicBezTo>
                    <a:pt x="9778" y="8463"/>
                    <a:pt x="10443" y="6856"/>
                    <a:pt x="11826" y="6151"/>
                  </a:cubicBezTo>
                  <a:cubicBezTo>
                    <a:pt x="11982" y="6069"/>
                    <a:pt x="11982" y="5839"/>
                    <a:pt x="11826" y="5757"/>
                  </a:cubicBezTo>
                  <a:cubicBezTo>
                    <a:pt x="10443" y="5052"/>
                    <a:pt x="9778" y="3445"/>
                    <a:pt x="10253" y="1967"/>
                  </a:cubicBezTo>
                  <a:cubicBezTo>
                    <a:pt x="10300" y="1820"/>
                    <a:pt x="10189" y="1678"/>
                    <a:pt x="10044" y="1678"/>
                  </a:cubicBezTo>
                  <a:cubicBezTo>
                    <a:pt x="10021" y="1678"/>
                    <a:pt x="9998" y="1682"/>
                    <a:pt x="9975" y="1689"/>
                  </a:cubicBezTo>
                  <a:cubicBezTo>
                    <a:pt x="9652" y="1794"/>
                    <a:pt x="9324" y="1845"/>
                    <a:pt x="8999" y="1845"/>
                  </a:cubicBezTo>
                  <a:cubicBezTo>
                    <a:pt x="7843" y="1845"/>
                    <a:pt x="6742" y="1203"/>
                    <a:pt x="6191" y="123"/>
                  </a:cubicBezTo>
                  <a:cubicBezTo>
                    <a:pt x="6150" y="48"/>
                    <a:pt x="6076" y="1"/>
                    <a:pt x="59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9" name="Google Shape;16629;p74"/>
            <p:cNvSpPr/>
            <p:nvPr/>
          </p:nvSpPr>
          <p:spPr>
            <a:xfrm>
              <a:off x="4228799" y="2998802"/>
              <a:ext cx="187151" cy="184895"/>
            </a:xfrm>
            <a:custGeom>
              <a:avLst/>
              <a:gdLst/>
              <a:ahLst/>
              <a:cxnLst/>
              <a:rect l="l" t="t" r="r" b="b"/>
              <a:pathLst>
                <a:path w="7135" h="7049" extrusionOk="0">
                  <a:moveTo>
                    <a:pt x="3567" y="628"/>
                  </a:moveTo>
                  <a:cubicBezTo>
                    <a:pt x="3979" y="1180"/>
                    <a:pt x="4619" y="1498"/>
                    <a:pt x="5295" y="1498"/>
                  </a:cubicBezTo>
                  <a:cubicBezTo>
                    <a:pt x="5399" y="1498"/>
                    <a:pt x="5504" y="1491"/>
                    <a:pt x="5608" y="1475"/>
                  </a:cubicBezTo>
                  <a:lnTo>
                    <a:pt x="5608" y="1475"/>
                  </a:lnTo>
                  <a:cubicBezTo>
                    <a:pt x="5500" y="2262"/>
                    <a:pt x="5825" y="3048"/>
                    <a:pt x="6456" y="3523"/>
                  </a:cubicBezTo>
                  <a:cubicBezTo>
                    <a:pt x="5825" y="3998"/>
                    <a:pt x="5500" y="4784"/>
                    <a:pt x="5608" y="5571"/>
                  </a:cubicBezTo>
                  <a:cubicBezTo>
                    <a:pt x="5504" y="5555"/>
                    <a:pt x="5399" y="5548"/>
                    <a:pt x="5295" y="5548"/>
                  </a:cubicBezTo>
                  <a:cubicBezTo>
                    <a:pt x="4619" y="5548"/>
                    <a:pt x="3979" y="5866"/>
                    <a:pt x="3567" y="6418"/>
                  </a:cubicBezTo>
                  <a:cubicBezTo>
                    <a:pt x="3154" y="5869"/>
                    <a:pt x="2510" y="5544"/>
                    <a:pt x="1832" y="5544"/>
                  </a:cubicBezTo>
                  <a:cubicBezTo>
                    <a:pt x="1723" y="5544"/>
                    <a:pt x="1621" y="5550"/>
                    <a:pt x="1520" y="5571"/>
                  </a:cubicBezTo>
                  <a:cubicBezTo>
                    <a:pt x="1635" y="4784"/>
                    <a:pt x="1309" y="3998"/>
                    <a:pt x="672" y="3523"/>
                  </a:cubicBezTo>
                  <a:cubicBezTo>
                    <a:pt x="1309" y="3048"/>
                    <a:pt x="1635" y="2262"/>
                    <a:pt x="1520" y="1475"/>
                  </a:cubicBezTo>
                  <a:lnTo>
                    <a:pt x="1520" y="1475"/>
                  </a:lnTo>
                  <a:cubicBezTo>
                    <a:pt x="1625" y="1491"/>
                    <a:pt x="1729" y="1498"/>
                    <a:pt x="1833" y="1498"/>
                  </a:cubicBezTo>
                  <a:cubicBezTo>
                    <a:pt x="2509" y="1498"/>
                    <a:pt x="3150" y="1180"/>
                    <a:pt x="3567" y="628"/>
                  </a:cubicBezTo>
                  <a:close/>
                  <a:moveTo>
                    <a:pt x="3565" y="0"/>
                  </a:moveTo>
                  <a:cubicBezTo>
                    <a:pt x="3489" y="0"/>
                    <a:pt x="3415" y="38"/>
                    <a:pt x="3371" y="112"/>
                  </a:cubicBezTo>
                  <a:cubicBezTo>
                    <a:pt x="3069" y="706"/>
                    <a:pt x="2465" y="1059"/>
                    <a:pt x="1830" y="1059"/>
                  </a:cubicBezTo>
                  <a:cubicBezTo>
                    <a:pt x="1652" y="1059"/>
                    <a:pt x="1472" y="1031"/>
                    <a:pt x="1296" y="973"/>
                  </a:cubicBezTo>
                  <a:cubicBezTo>
                    <a:pt x="1273" y="966"/>
                    <a:pt x="1251" y="963"/>
                    <a:pt x="1229" y="963"/>
                  </a:cubicBezTo>
                  <a:cubicBezTo>
                    <a:pt x="1087" y="963"/>
                    <a:pt x="971" y="1105"/>
                    <a:pt x="1018" y="1251"/>
                  </a:cubicBezTo>
                  <a:cubicBezTo>
                    <a:pt x="1276" y="2058"/>
                    <a:pt x="916" y="2940"/>
                    <a:pt x="157" y="3326"/>
                  </a:cubicBezTo>
                  <a:cubicBezTo>
                    <a:pt x="1" y="3408"/>
                    <a:pt x="1" y="3638"/>
                    <a:pt x="157" y="3720"/>
                  </a:cubicBezTo>
                  <a:cubicBezTo>
                    <a:pt x="916" y="4106"/>
                    <a:pt x="1276" y="4981"/>
                    <a:pt x="1018" y="5794"/>
                  </a:cubicBezTo>
                  <a:cubicBezTo>
                    <a:pt x="971" y="5941"/>
                    <a:pt x="1087" y="6083"/>
                    <a:pt x="1229" y="6083"/>
                  </a:cubicBezTo>
                  <a:cubicBezTo>
                    <a:pt x="1251" y="6083"/>
                    <a:pt x="1273" y="6080"/>
                    <a:pt x="1296" y="6072"/>
                  </a:cubicBezTo>
                  <a:cubicBezTo>
                    <a:pt x="1473" y="6015"/>
                    <a:pt x="1653" y="5987"/>
                    <a:pt x="1831" y="5987"/>
                  </a:cubicBezTo>
                  <a:cubicBezTo>
                    <a:pt x="2465" y="5987"/>
                    <a:pt x="3069" y="6339"/>
                    <a:pt x="3371" y="6927"/>
                  </a:cubicBezTo>
                  <a:cubicBezTo>
                    <a:pt x="3405" y="7001"/>
                    <a:pt x="3479" y="7049"/>
                    <a:pt x="3567" y="7049"/>
                  </a:cubicBezTo>
                  <a:cubicBezTo>
                    <a:pt x="3649" y="7049"/>
                    <a:pt x="3723" y="7001"/>
                    <a:pt x="3764" y="6927"/>
                  </a:cubicBezTo>
                  <a:cubicBezTo>
                    <a:pt x="4067" y="6336"/>
                    <a:pt x="4671" y="5984"/>
                    <a:pt x="5310" y="5984"/>
                  </a:cubicBezTo>
                  <a:cubicBezTo>
                    <a:pt x="5486" y="5984"/>
                    <a:pt x="5664" y="6010"/>
                    <a:pt x="5839" y="6066"/>
                  </a:cubicBezTo>
                  <a:cubicBezTo>
                    <a:pt x="5862" y="6073"/>
                    <a:pt x="5886" y="6077"/>
                    <a:pt x="5908" y="6077"/>
                  </a:cubicBezTo>
                  <a:cubicBezTo>
                    <a:pt x="6049" y="6077"/>
                    <a:pt x="6164" y="5941"/>
                    <a:pt x="6117" y="5794"/>
                  </a:cubicBezTo>
                  <a:cubicBezTo>
                    <a:pt x="5853" y="4981"/>
                    <a:pt x="6219" y="4106"/>
                    <a:pt x="6971" y="3713"/>
                  </a:cubicBezTo>
                  <a:cubicBezTo>
                    <a:pt x="7134" y="3631"/>
                    <a:pt x="7134" y="3408"/>
                    <a:pt x="6971" y="3326"/>
                  </a:cubicBezTo>
                  <a:cubicBezTo>
                    <a:pt x="6219" y="2933"/>
                    <a:pt x="5853" y="2058"/>
                    <a:pt x="6117" y="1251"/>
                  </a:cubicBezTo>
                  <a:cubicBezTo>
                    <a:pt x="6164" y="1099"/>
                    <a:pt x="6049" y="962"/>
                    <a:pt x="5908" y="962"/>
                  </a:cubicBezTo>
                  <a:cubicBezTo>
                    <a:pt x="5885" y="962"/>
                    <a:pt x="5862" y="966"/>
                    <a:pt x="5839" y="973"/>
                  </a:cubicBezTo>
                  <a:cubicBezTo>
                    <a:pt x="5662" y="1029"/>
                    <a:pt x="5483" y="1056"/>
                    <a:pt x="5306" y="1056"/>
                  </a:cubicBezTo>
                  <a:cubicBezTo>
                    <a:pt x="4669" y="1056"/>
                    <a:pt x="4067" y="707"/>
                    <a:pt x="3764" y="112"/>
                  </a:cubicBezTo>
                  <a:cubicBezTo>
                    <a:pt x="3717" y="38"/>
                    <a:pt x="3640" y="0"/>
                    <a:pt x="3565"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0" name="Google Shape;16630;p74"/>
            <p:cNvSpPr/>
            <p:nvPr/>
          </p:nvSpPr>
          <p:spPr>
            <a:xfrm>
              <a:off x="4135263" y="2906184"/>
              <a:ext cx="374040" cy="370184"/>
            </a:xfrm>
            <a:custGeom>
              <a:avLst/>
              <a:gdLst/>
              <a:ahLst/>
              <a:cxnLst/>
              <a:rect l="l" t="t" r="r" b="b"/>
              <a:pathLst>
                <a:path w="14260" h="14113" extrusionOk="0">
                  <a:moveTo>
                    <a:pt x="7130" y="0"/>
                  </a:moveTo>
                  <a:cubicBezTo>
                    <a:pt x="7020" y="0"/>
                    <a:pt x="6910" y="73"/>
                    <a:pt x="6910" y="219"/>
                  </a:cubicBezTo>
                  <a:lnTo>
                    <a:pt x="6910" y="6525"/>
                  </a:lnTo>
                  <a:lnTo>
                    <a:pt x="2455" y="2070"/>
                  </a:lnTo>
                  <a:cubicBezTo>
                    <a:pt x="2406" y="2021"/>
                    <a:pt x="2351" y="2000"/>
                    <a:pt x="2299" y="2000"/>
                  </a:cubicBezTo>
                  <a:cubicBezTo>
                    <a:pt x="2127" y="2000"/>
                    <a:pt x="1982" y="2221"/>
                    <a:pt x="2143" y="2382"/>
                  </a:cubicBezTo>
                  <a:lnTo>
                    <a:pt x="6598" y="6837"/>
                  </a:lnTo>
                  <a:lnTo>
                    <a:pt x="299" y="6837"/>
                  </a:lnTo>
                  <a:cubicBezTo>
                    <a:pt x="0" y="6837"/>
                    <a:pt x="0" y="7278"/>
                    <a:pt x="299" y="7278"/>
                  </a:cubicBezTo>
                  <a:lnTo>
                    <a:pt x="6598" y="7278"/>
                  </a:lnTo>
                  <a:lnTo>
                    <a:pt x="2143" y="11733"/>
                  </a:lnTo>
                  <a:cubicBezTo>
                    <a:pt x="1982" y="11894"/>
                    <a:pt x="2127" y="12114"/>
                    <a:pt x="2299" y="12114"/>
                  </a:cubicBezTo>
                  <a:cubicBezTo>
                    <a:pt x="2351" y="12114"/>
                    <a:pt x="2406" y="12094"/>
                    <a:pt x="2455" y="12044"/>
                  </a:cubicBezTo>
                  <a:lnTo>
                    <a:pt x="6910" y="7590"/>
                  </a:lnTo>
                  <a:lnTo>
                    <a:pt x="6910" y="13889"/>
                  </a:lnTo>
                  <a:cubicBezTo>
                    <a:pt x="6910" y="14038"/>
                    <a:pt x="7020" y="14113"/>
                    <a:pt x="7130" y="14113"/>
                  </a:cubicBezTo>
                  <a:cubicBezTo>
                    <a:pt x="7240" y="14113"/>
                    <a:pt x="7350" y="14038"/>
                    <a:pt x="7350" y="13889"/>
                  </a:cubicBezTo>
                  <a:lnTo>
                    <a:pt x="7350" y="7583"/>
                  </a:lnTo>
                  <a:lnTo>
                    <a:pt x="11805" y="12044"/>
                  </a:lnTo>
                  <a:cubicBezTo>
                    <a:pt x="11853" y="12091"/>
                    <a:pt x="11907" y="12111"/>
                    <a:pt x="11958" y="12111"/>
                  </a:cubicBezTo>
                  <a:cubicBezTo>
                    <a:pt x="12131" y="12111"/>
                    <a:pt x="12279" y="11889"/>
                    <a:pt x="12117" y="11733"/>
                  </a:cubicBezTo>
                  <a:lnTo>
                    <a:pt x="7662" y="7271"/>
                  </a:lnTo>
                  <a:lnTo>
                    <a:pt x="13968" y="7271"/>
                  </a:lnTo>
                  <a:cubicBezTo>
                    <a:pt x="14260" y="7271"/>
                    <a:pt x="14260" y="6830"/>
                    <a:pt x="13968" y="6830"/>
                  </a:cubicBezTo>
                  <a:lnTo>
                    <a:pt x="7662" y="6830"/>
                  </a:lnTo>
                  <a:lnTo>
                    <a:pt x="12117" y="2375"/>
                  </a:lnTo>
                  <a:cubicBezTo>
                    <a:pt x="12279" y="2219"/>
                    <a:pt x="12131" y="1997"/>
                    <a:pt x="11958" y="1997"/>
                  </a:cubicBezTo>
                  <a:cubicBezTo>
                    <a:pt x="11907" y="1997"/>
                    <a:pt x="11853" y="2017"/>
                    <a:pt x="11805" y="2063"/>
                  </a:cubicBezTo>
                  <a:lnTo>
                    <a:pt x="7350" y="6518"/>
                  </a:lnTo>
                  <a:lnTo>
                    <a:pt x="7350" y="219"/>
                  </a:lnTo>
                  <a:cubicBezTo>
                    <a:pt x="7350" y="73"/>
                    <a:pt x="7240" y="0"/>
                    <a:pt x="713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1" name="Google Shape;16631;p74"/>
          <p:cNvGrpSpPr/>
          <p:nvPr/>
        </p:nvGrpSpPr>
        <p:grpSpPr>
          <a:xfrm>
            <a:off x="4683601" y="2906184"/>
            <a:ext cx="372676" cy="370184"/>
            <a:chOff x="4683601" y="2906184"/>
            <a:chExt cx="372676" cy="370184"/>
          </a:xfrm>
        </p:grpSpPr>
        <p:sp>
          <p:nvSpPr>
            <p:cNvPr id="16632" name="Google Shape;16632;p74"/>
            <p:cNvSpPr/>
            <p:nvPr/>
          </p:nvSpPr>
          <p:spPr>
            <a:xfrm>
              <a:off x="4846516" y="3004205"/>
              <a:ext cx="20538" cy="69588"/>
            </a:xfrm>
            <a:custGeom>
              <a:avLst/>
              <a:gdLst/>
              <a:ahLst/>
              <a:cxnLst/>
              <a:rect l="l" t="t" r="r" b="b"/>
              <a:pathLst>
                <a:path w="783" h="2653" extrusionOk="0">
                  <a:moveTo>
                    <a:pt x="461" y="0"/>
                  </a:moveTo>
                  <a:cubicBezTo>
                    <a:pt x="427" y="0"/>
                    <a:pt x="391" y="9"/>
                    <a:pt x="353" y="28"/>
                  </a:cubicBezTo>
                  <a:cubicBezTo>
                    <a:pt x="136" y="164"/>
                    <a:pt x="0" y="408"/>
                    <a:pt x="14" y="673"/>
                  </a:cubicBezTo>
                  <a:lnTo>
                    <a:pt x="14" y="2435"/>
                  </a:lnTo>
                  <a:cubicBezTo>
                    <a:pt x="14" y="2558"/>
                    <a:pt x="115" y="2652"/>
                    <a:pt x="237" y="2652"/>
                  </a:cubicBezTo>
                  <a:cubicBezTo>
                    <a:pt x="359" y="2652"/>
                    <a:pt x="454" y="2551"/>
                    <a:pt x="454" y="2435"/>
                  </a:cubicBezTo>
                  <a:lnTo>
                    <a:pt x="454" y="673"/>
                  </a:lnTo>
                  <a:cubicBezTo>
                    <a:pt x="441" y="578"/>
                    <a:pt x="481" y="483"/>
                    <a:pt x="556" y="422"/>
                  </a:cubicBezTo>
                  <a:cubicBezTo>
                    <a:pt x="783" y="305"/>
                    <a:pt x="666" y="0"/>
                    <a:pt x="46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3" name="Google Shape;16633;p74"/>
            <p:cNvSpPr/>
            <p:nvPr/>
          </p:nvSpPr>
          <p:spPr>
            <a:xfrm>
              <a:off x="4875133" y="3004415"/>
              <a:ext cx="18361" cy="69378"/>
            </a:xfrm>
            <a:custGeom>
              <a:avLst/>
              <a:gdLst/>
              <a:ahLst/>
              <a:cxnLst/>
              <a:rect l="l" t="t" r="r" b="b"/>
              <a:pathLst>
                <a:path w="700" h="2645" extrusionOk="0">
                  <a:moveTo>
                    <a:pt x="252" y="1"/>
                  </a:moveTo>
                  <a:cubicBezTo>
                    <a:pt x="171" y="1"/>
                    <a:pt x="94" y="42"/>
                    <a:pt x="55" y="115"/>
                  </a:cubicBezTo>
                  <a:cubicBezTo>
                    <a:pt x="1" y="224"/>
                    <a:pt x="41" y="353"/>
                    <a:pt x="143" y="414"/>
                  </a:cubicBezTo>
                  <a:cubicBezTo>
                    <a:pt x="218" y="475"/>
                    <a:pt x="258" y="563"/>
                    <a:pt x="245" y="665"/>
                  </a:cubicBezTo>
                  <a:lnTo>
                    <a:pt x="245" y="2427"/>
                  </a:lnTo>
                  <a:cubicBezTo>
                    <a:pt x="245" y="2550"/>
                    <a:pt x="347" y="2644"/>
                    <a:pt x="469" y="2644"/>
                  </a:cubicBezTo>
                  <a:cubicBezTo>
                    <a:pt x="591" y="2644"/>
                    <a:pt x="686" y="2543"/>
                    <a:pt x="686" y="2427"/>
                  </a:cubicBezTo>
                  <a:lnTo>
                    <a:pt x="686" y="665"/>
                  </a:lnTo>
                  <a:cubicBezTo>
                    <a:pt x="699" y="400"/>
                    <a:pt x="570" y="156"/>
                    <a:pt x="347" y="20"/>
                  </a:cubicBezTo>
                  <a:cubicBezTo>
                    <a:pt x="316" y="7"/>
                    <a:pt x="284" y="1"/>
                    <a:pt x="2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4" name="Google Shape;16634;p74"/>
            <p:cNvSpPr/>
            <p:nvPr/>
          </p:nvSpPr>
          <p:spPr>
            <a:xfrm>
              <a:off x="4846857" y="3027524"/>
              <a:ext cx="46270" cy="46270"/>
            </a:xfrm>
            <a:custGeom>
              <a:avLst/>
              <a:gdLst/>
              <a:ahLst/>
              <a:cxnLst/>
              <a:rect l="l" t="t" r="r" b="b"/>
              <a:pathLst>
                <a:path w="1764" h="1764" extrusionOk="0">
                  <a:moveTo>
                    <a:pt x="882" y="0"/>
                  </a:moveTo>
                  <a:cubicBezTo>
                    <a:pt x="401" y="0"/>
                    <a:pt x="7" y="401"/>
                    <a:pt x="1" y="882"/>
                  </a:cubicBezTo>
                  <a:lnTo>
                    <a:pt x="1" y="1763"/>
                  </a:lnTo>
                  <a:lnTo>
                    <a:pt x="1764" y="1763"/>
                  </a:lnTo>
                  <a:lnTo>
                    <a:pt x="1764" y="882"/>
                  </a:lnTo>
                  <a:cubicBezTo>
                    <a:pt x="1764" y="394"/>
                    <a:pt x="1370" y="0"/>
                    <a:pt x="8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5" name="Google Shape;16635;p74"/>
            <p:cNvSpPr/>
            <p:nvPr/>
          </p:nvSpPr>
          <p:spPr>
            <a:xfrm>
              <a:off x="4683601" y="2906184"/>
              <a:ext cx="372676" cy="370184"/>
            </a:xfrm>
            <a:custGeom>
              <a:avLst/>
              <a:gdLst/>
              <a:ahLst/>
              <a:cxnLst/>
              <a:rect l="l" t="t" r="r" b="b"/>
              <a:pathLst>
                <a:path w="14208" h="14113" extrusionOk="0">
                  <a:moveTo>
                    <a:pt x="4682" y="0"/>
                  </a:moveTo>
                  <a:cubicBezTo>
                    <a:pt x="4572" y="0"/>
                    <a:pt x="4462" y="73"/>
                    <a:pt x="4462" y="219"/>
                  </a:cubicBezTo>
                  <a:lnTo>
                    <a:pt x="4462" y="3616"/>
                  </a:lnTo>
                  <a:cubicBezTo>
                    <a:pt x="4462" y="3745"/>
                    <a:pt x="4502" y="3867"/>
                    <a:pt x="4570" y="3976"/>
                  </a:cubicBezTo>
                  <a:lnTo>
                    <a:pt x="6035" y="6281"/>
                  </a:lnTo>
                  <a:cubicBezTo>
                    <a:pt x="6028" y="6295"/>
                    <a:pt x="6014" y="6315"/>
                    <a:pt x="6001" y="6328"/>
                  </a:cubicBezTo>
                  <a:lnTo>
                    <a:pt x="3153" y="4091"/>
                  </a:lnTo>
                  <a:cubicBezTo>
                    <a:pt x="3119" y="4064"/>
                    <a:pt x="3099" y="4030"/>
                    <a:pt x="3085" y="3996"/>
                  </a:cubicBezTo>
                  <a:lnTo>
                    <a:pt x="2027" y="1243"/>
                  </a:lnTo>
                  <a:cubicBezTo>
                    <a:pt x="1988" y="1144"/>
                    <a:pt x="1907" y="1102"/>
                    <a:pt x="1826" y="1102"/>
                  </a:cubicBezTo>
                  <a:cubicBezTo>
                    <a:pt x="1686" y="1102"/>
                    <a:pt x="1545" y="1227"/>
                    <a:pt x="1614" y="1399"/>
                  </a:cubicBezTo>
                  <a:lnTo>
                    <a:pt x="2672" y="4152"/>
                  </a:lnTo>
                  <a:cubicBezTo>
                    <a:pt x="2712" y="4260"/>
                    <a:pt x="2787" y="4362"/>
                    <a:pt x="2882" y="4437"/>
                  </a:cubicBezTo>
                  <a:lnTo>
                    <a:pt x="5825" y="6749"/>
                  </a:lnTo>
                  <a:cubicBezTo>
                    <a:pt x="5825" y="6756"/>
                    <a:pt x="5818" y="6769"/>
                    <a:pt x="5811" y="6783"/>
                  </a:cubicBezTo>
                  <a:lnTo>
                    <a:pt x="4238" y="6437"/>
                  </a:lnTo>
                  <a:cubicBezTo>
                    <a:pt x="4188" y="6425"/>
                    <a:pt x="4138" y="6418"/>
                    <a:pt x="4088" y="6418"/>
                  </a:cubicBezTo>
                  <a:cubicBezTo>
                    <a:pt x="3974" y="6418"/>
                    <a:pt x="3862" y="6450"/>
                    <a:pt x="3763" y="6511"/>
                  </a:cubicBezTo>
                  <a:lnTo>
                    <a:pt x="1397" y="7888"/>
                  </a:lnTo>
                  <a:cubicBezTo>
                    <a:pt x="1268" y="7963"/>
                    <a:pt x="1173" y="8078"/>
                    <a:pt x="1119" y="8207"/>
                  </a:cubicBezTo>
                  <a:lnTo>
                    <a:pt x="75" y="10715"/>
                  </a:lnTo>
                  <a:cubicBezTo>
                    <a:pt x="0" y="10890"/>
                    <a:pt x="142" y="11022"/>
                    <a:pt x="284" y="11022"/>
                  </a:cubicBezTo>
                  <a:cubicBezTo>
                    <a:pt x="362" y="11022"/>
                    <a:pt x="440" y="10982"/>
                    <a:pt x="481" y="10885"/>
                  </a:cubicBezTo>
                  <a:lnTo>
                    <a:pt x="1526" y="8376"/>
                  </a:lnTo>
                  <a:cubicBezTo>
                    <a:pt x="1539" y="8335"/>
                    <a:pt x="1573" y="8295"/>
                    <a:pt x="1614" y="8268"/>
                  </a:cubicBezTo>
                  <a:lnTo>
                    <a:pt x="3987" y="6891"/>
                  </a:lnTo>
                  <a:cubicBezTo>
                    <a:pt x="4022" y="6871"/>
                    <a:pt x="4060" y="6859"/>
                    <a:pt x="4099" y="6859"/>
                  </a:cubicBezTo>
                  <a:cubicBezTo>
                    <a:pt x="4114" y="6859"/>
                    <a:pt x="4128" y="6860"/>
                    <a:pt x="4143" y="6864"/>
                  </a:cubicBezTo>
                  <a:lnTo>
                    <a:pt x="5797" y="7230"/>
                  </a:lnTo>
                  <a:cubicBezTo>
                    <a:pt x="5804" y="7264"/>
                    <a:pt x="5804" y="7298"/>
                    <a:pt x="5811" y="7325"/>
                  </a:cubicBezTo>
                  <a:lnTo>
                    <a:pt x="4814" y="7657"/>
                  </a:lnTo>
                  <a:cubicBezTo>
                    <a:pt x="4624" y="7718"/>
                    <a:pt x="4468" y="7868"/>
                    <a:pt x="4401" y="8064"/>
                  </a:cubicBezTo>
                  <a:lnTo>
                    <a:pt x="3404" y="10858"/>
                  </a:lnTo>
                  <a:cubicBezTo>
                    <a:pt x="3370" y="10946"/>
                    <a:pt x="3363" y="11041"/>
                    <a:pt x="3370" y="11136"/>
                  </a:cubicBezTo>
                  <a:lnTo>
                    <a:pt x="3580" y="13902"/>
                  </a:lnTo>
                  <a:cubicBezTo>
                    <a:pt x="3587" y="14018"/>
                    <a:pt x="3689" y="14106"/>
                    <a:pt x="3797" y="14106"/>
                  </a:cubicBezTo>
                  <a:lnTo>
                    <a:pt x="3817" y="14106"/>
                  </a:lnTo>
                  <a:cubicBezTo>
                    <a:pt x="3939" y="14099"/>
                    <a:pt x="4028" y="13990"/>
                    <a:pt x="4021" y="13875"/>
                  </a:cubicBezTo>
                  <a:lnTo>
                    <a:pt x="3804" y="11102"/>
                  </a:lnTo>
                  <a:cubicBezTo>
                    <a:pt x="3804" y="11068"/>
                    <a:pt x="3811" y="11041"/>
                    <a:pt x="3817" y="11007"/>
                  </a:cubicBezTo>
                  <a:lnTo>
                    <a:pt x="4814" y="8213"/>
                  </a:lnTo>
                  <a:cubicBezTo>
                    <a:pt x="4841" y="8146"/>
                    <a:pt x="4889" y="8098"/>
                    <a:pt x="4957" y="8078"/>
                  </a:cubicBezTo>
                  <a:lnTo>
                    <a:pt x="5974" y="7739"/>
                  </a:lnTo>
                  <a:cubicBezTo>
                    <a:pt x="6228" y="8166"/>
                    <a:pt x="6665" y="8380"/>
                    <a:pt x="7103" y="8380"/>
                  </a:cubicBezTo>
                  <a:cubicBezTo>
                    <a:pt x="7540" y="8380"/>
                    <a:pt x="7977" y="8166"/>
                    <a:pt x="8232" y="7739"/>
                  </a:cubicBezTo>
                  <a:lnTo>
                    <a:pt x="9249" y="8078"/>
                  </a:lnTo>
                  <a:cubicBezTo>
                    <a:pt x="9317" y="8098"/>
                    <a:pt x="9364" y="8146"/>
                    <a:pt x="9391" y="8213"/>
                  </a:cubicBezTo>
                  <a:lnTo>
                    <a:pt x="10388" y="11007"/>
                  </a:lnTo>
                  <a:cubicBezTo>
                    <a:pt x="10401" y="11041"/>
                    <a:pt x="10401" y="11068"/>
                    <a:pt x="10401" y="11102"/>
                  </a:cubicBezTo>
                  <a:lnTo>
                    <a:pt x="10184" y="13875"/>
                  </a:lnTo>
                  <a:cubicBezTo>
                    <a:pt x="10178" y="13990"/>
                    <a:pt x="10266" y="14099"/>
                    <a:pt x="10388" y="14113"/>
                  </a:cubicBezTo>
                  <a:lnTo>
                    <a:pt x="10408" y="14113"/>
                  </a:lnTo>
                  <a:cubicBezTo>
                    <a:pt x="10524" y="14106"/>
                    <a:pt x="10618" y="14018"/>
                    <a:pt x="10625" y="13909"/>
                  </a:cubicBezTo>
                  <a:lnTo>
                    <a:pt x="10842" y="11136"/>
                  </a:lnTo>
                  <a:cubicBezTo>
                    <a:pt x="10849" y="11041"/>
                    <a:pt x="10835" y="10946"/>
                    <a:pt x="10802" y="10858"/>
                  </a:cubicBezTo>
                  <a:lnTo>
                    <a:pt x="9805" y="8064"/>
                  </a:lnTo>
                  <a:cubicBezTo>
                    <a:pt x="9737" y="7874"/>
                    <a:pt x="9581" y="7725"/>
                    <a:pt x="9391" y="7657"/>
                  </a:cubicBezTo>
                  <a:lnTo>
                    <a:pt x="8394" y="7325"/>
                  </a:lnTo>
                  <a:cubicBezTo>
                    <a:pt x="8401" y="7298"/>
                    <a:pt x="8401" y="7264"/>
                    <a:pt x="8408" y="7237"/>
                  </a:cubicBezTo>
                  <a:lnTo>
                    <a:pt x="10062" y="6864"/>
                  </a:lnTo>
                  <a:cubicBezTo>
                    <a:pt x="10077" y="6860"/>
                    <a:pt x="10092" y="6859"/>
                    <a:pt x="10107" y="6859"/>
                  </a:cubicBezTo>
                  <a:cubicBezTo>
                    <a:pt x="10148" y="6859"/>
                    <a:pt x="10190" y="6871"/>
                    <a:pt x="10225" y="6891"/>
                  </a:cubicBezTo>
                  <a:lnTo>
                    <a:pt x="12592" y="8274"/>
                  </a:lnTo>
                  <a:cubicBezTo>
                    <a:pt x="12632" y="8295"/>
                    <a:pt x="12666" y="8335"/>
                    <a:pt x="12687" y="8376"/>
                  </a:cubicBezTo>
                  <a:lnTo>
                    <a:pt x="13731" y="10885"/>
                  </a:lnTo>
                  <a:cubicBezTo>
                    <a:pt x="13769" y="10982"/>
                    <a:pt x="13846" y="11022"/>
                    <a:pt x="13924" y="11022"/>
                  </a:cubicBezTo>
                  <a:cubicBezTo>
                    <a:pt x="14064" y="11022"/>
                    <a:pt x="14207" y="10890"/>
                    <a:pt x="14138" y="10715"/>
                  </a:cubicBezTo>
                  <a:lnTo>
                    <a:pt x="14144" y="10715"/>
                  </a:lnTo>
                  <a:lnTo>
                    <a:pt x="13100" y="8207"/>
                  </a:lnTo>
                  <a:cubicBezTo>
                    <a:pt x="13046" y="8071"/>
                    <a:pt x="12951" y="7963"/>
                    <a:pt x="12822" y="7888"/>
                  </a:cubicBezTo>
                  <a:lnTo>
                    <a:pt x="10456" y="6511"/>
                  </a:lnTo>
                  <a:cubicBezTo>
                    <a:pt x="10357" y="6450"/>
                    <a:pt x="10245" y="6418"/>
                    <a:pt x="10131" y="6418"/>
                  </a:cubicBezTo>
                  <a:cubicBezTo>
                    <a:pt x="10081" y="6418"/>
                    <a:pt x="10031" y="6425"/>
                    <a:pt x="9981" y="6437"/>
                  </a:cubicBezTo>
                  <a:lnTo>
                    <a:pt x="8408" y="6783"/>
                  </a:lnTo>
                  <a:cubicBezTo>
                    <a:pt x="8408" y="6769"/>
                    <a:pt x="8401" y="6762"/>
                    <a:pt x="8394" y="6749"/>
                  </a:cubicBezTo>
                  <a:lnTo>
                    <a:pt x="11337" y="4437"/>
                  </a:lnTo>
                  <a:cubicBezTo>
                    <a:pt x="11432" y="4362"/>
                    <a:pt x="11507" y="4267"/>
                    <a:pt x="11547" y="4152"/>
                  </a:cubicBezTo>
                  <a:lnTo>
                    <a:pt x="12605" y="1399"/>
                  </a:lnTo>
                  <a:cubicBezTo>
                    <a:pt x="12674" y="1227"/>
                    <a:pt x="12533" y="1099"/>
                    <a:pt x="12393" y="1099"/>
                  </a:cubicBezTo>
                  <a:cubicBezTo>
                    <a:pt x="12312" y="1099"/>
                    <a:pt x="12231" y="1141"/>
                    <a:pt x="12192" y="1243"/>
                  </a:cubicBezTo>
                  <a:lnTo>
                    <a:pt x="11134" y="3996"/>
                  </a:lnTo>
                  <a:cubicBezTo>
                    <a:pt x="11120" y="4030"/>
                    <a:pt x="11100" y="4064"/>
                    <a:pt x="11066" y="4091"/>
                  </a:cubicBezTo>
                  <a:lnTo>
                    <a:pt x="8218" y="6328"/>
                  </a:lnTo>
                  <a:cubicBezTo>
                    <a:pt x="8205" y="6315"/>
                    <a:pt x="8191" y="6295"/>
                    <a:pt x="8184" y="6281"/>
                  </a:cubicBezTo>
                  <a:lnTo>
                    <a:pt x="9649" y="3976"/>
                  </a:lnTo>
                  <a:cubicBezTo>
                    <a:pt x="9717" y="3867"/>
                    <a:pt x="9757" y="3745"/>
                    <a:pt x="9757" y="3616"/>
                  </a:cubicBezTo>
                  <a:lnTo>
                    <a:pt x="9757" y="219"/>
                  </a:lnTo>
                  <a:cubicBezTo>
                    <a:pt x="9757" y="73"/>
                    <a:pt x="9647" y="0"/>
                    <a:pt x="9537" y="0"/>
                  </a:cubicBezTo>
                  <a:cubicBezTo>
                    <a:pt x="9427" y="0"/>
                    <a:pt x="9317" y="73"/>
                    <a:pt x="9317" y="219"/>
                  </a:cubicBezTo>
                  <a:lnTo>
                    <a:pt x="9317" y="3616"/>
                  </a:lnTo>
                  <a:cubicBezTo>
                    <a:pt x="9317" y="3657"/>
                    <a:pt x="9303" y="3704"/>
                    <a:pt x="9283" y="3738"/>
                  </a:cubicBezTo>
                  <a:lnTo>
                    <a:pt x="7859" y="5969"/>
                  </a:lnTo>
                  <a:cubicBezTo>
                    <a:pt x="7635" y="5810"/>
                    <a:pt x="7372" y="5730"/>
                    <a:pt x="7109" y="5730"/>
                  </a:cubicBezTo>
                  <a:cubicBezTo>
                    <a:pt x="6847" y="5730"/>
                    <a:pt x="6584" y="5810"/>
                    <a:pt x="6360" y="5969"/>
                  </a:cubicBezTo>
                  <a:lnTo>
                    <a:pt x="4936" y="3738"/>
                  </a:lnTo>
                  <a:cubicBezTo>
                    <a:pt x="4916" y="3704"/>
                    <a:pt x="4902" y="3657"/>
                    <a:pt x="4902" y="3616"/>
                  </a:cubicBezTo>
                  <a:lnTo>
                    <a:pt x="4902" y="219"/>
                  </a:lnTo>
                  <a:cubicBezTo>
                    <a:pt x="4902" y="73"/>
                    <a:pt x="4792" y="0"/>
                    <a:pt x="468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6" name="Google Shape;16636;p74"/>
            <p:cNvSpPr/>
            <p:nvPr/>
          </p:nvSpPr>
          <p:spPr>
            <a:xfrm>
              <a:off x="4818056" y="3102751"/>
              <a:ext cx="104054" cy="104081"/>
            </a:xfrm>
            <a:custGeom>
              <a:avLst/>
              <a:gdLst/>
              <a:ahLst/>
              <a:cxnLst/>
              <a:rect l="l" t="t" r="r" b="b"/>
              <a:pathLst>
                <a:path w="3967" h="3968" extrusionOk="0">
                  <a:moveTo>
                    <a:pt x="1980" y="1"/>
                  </a:moveTo>
                  <a:cubicBezTo>
                    <a:pt x="888" y="1"/>
                    <a:pt x="0" y="604"/>
                    <a:pt x="0" y="1703"/>
                  </a:cubicBezTo>
                  <a:cubicBezTo>
                    <a:pt x="0" y="2794"/>
                    <a:pt x="888" y="3967"/>
                    <a:pt x="1980" y="3967"/>
                  </a:cubicBezTo>
                  <a:cubicBezTo>
                    <a:pt x="3079" y="3967"/>
                    <a:pt x="3967" y="2794"/>
                    <a:pt x="3967" y="1703"/>
                  </a:cubicBezTo>
                  <a:cubicBezTo>
                    <a:pt x="3967" y="604"/>
                    <a:pt x="3079" y="1"/>
                    <a:pt x="198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7" name="Google Shape;16637;p74"/>
            <p:cNvSpPr/>
            <p:nvPr/>
          </p:nvSpPr>
          <p:spPr>
            <a:xfrm>
              <a:off x="4817872" y="3102935"/>
              <a:ext cx="54086" cy="103897"/>
            </a:xfrm>
            <a:custGeom>
              <a:avLst/>
              <a:gdLst/>
              <a:ahLst/>
              <a:cxnLst/>
              <a:rect l="l" t="t" r="r" b="b"/>
              <a:pathLst>
                <a:path w="2062" h="3961" extrusionOk="0">
                  <a:moveTo>
                    <a:pt x="1784" y="0"/>
                  </a:moveTo>
                  <a:lnTo>
                    <a:pt x="1784" y="0"/>
                  </a:lnTo>
                  <a:cubicBezTo>
                    <a:pt x="787" y="68"/>
                    <a:pt x="0" y="665"/>
                    <a:pt x="0" y="1696"/>
                  </a:cubicBezTo>
                  <a:cubicBezTo>
                    <a:pt x="0" y="2794"/>
                    <a:pt x="889" y="3960"/>
                    <a:pt x="1987" y="3960"/>
                  </a:cubicBezTo>
                  <a:lnTo>
                    <a:pt x="2062" y="3960"/>
                  </a:lnTo>
                  <a:cubicBezTo>
                    <a:pt x="1492" y="3431"/>
                    <a:pt x="1106" y="2509"/>
                    <a:pt x="1106" y="1628"/>
                  </a:cubicBezTo>
                  <a:cubicBezTo>
                    <a:pt x="1106" y="902"/>
                    <a:pt x="1377" y="353"/>
                    <a:pt x="178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38" name="Google Shape;16638;p74"/>
          <p:cNvGrpSpPr/>
          <p:nvPr/>
        </p:nvGrpSpPr>
        <p:grpSpPr>
          <a:xfrm>
            <a:off x="870808" y="2906053"/>
            <a:ext cx="329134" cy="370132"/>
            <a:chOff x="870808" y="2906053"/>
            <a:chExt cx="329134" cy="370132"/>
          </a:xfrm>
        </p:grpSpPr>
        <p:sp>
          <p:nvSpPr>
            <p:cNvPr id="16639" name="Google Shape;16639;p74"/>
            <p:cNvSpPr/>
            <p:nvPr/>
          </p:nvSpPr>
          <p:spPr>
            <a:xfrm>
              <a:off x="907530" y="3114004"/>
              <a:ext cx="113943" cy="162180"/>
            </a:xfrm>
            <a:custGeom>
              <a:avLst/>
              <a:gdLst/>
              <a:ahLst/>
              <a:cxnLst/>
              <a:rect l="l" t="t" r="r" b="b"/>
              <a:pathLst>
                <a:path w="4344" h="6183" extrusionOk="0">
                  <a:moveTo>
                    <a:pt x="4017" y="1"/>
                  </a:moveTo>
                  <a:cubicBezTo>
                    <a:pt x="3972" y="1"/>
                    <a:pt x="3925" y="16"/>
                    <a:pt x="3879" y="53"/>
                  </a:cubicBezTo>
                  <a:lnTo>
                    <a:pt x="1634" y="1687"/>
                  </a:lnTo>
                  <a:cubicBezTo>
                    <a:pt x="1478" y="1796"/>
                    <a:pt x="1363" y="1952"/>
                    <a:pt x="1309" y="2128"/>
                  </a:cubicBezTo>
                  <a:lnTo>
                    <a:pt x="54" y="5891"/>
                  </a:lnTo>
                  <a:cubicBezTo>
                    <a:pt x="0" y="6034"/>
                    <a:pt x="109" y="6183"/>
                    <a:pt x="264" y="6183"/>
                  </a:cubicBezTo>
                  <a:cubicBezTo>
                    <a:pt x="359" y="6183"/>
                    <a:pt x="441" y="6122"/>
                    <a:pt x="475" y="6034"/>
                  </a:cubicBezTo>
                  <a:lnTo>
                    <a:pt x="1729" y="2270"/>
                  </a:lnTo>
                  <a:cubicBezTo>
                    <a:pt x="1756" y="2182"/>
                    <a:pt x="1810" y="2101"/>
                    <a:pt x="1892" y="2047"/>
                  </a:cubicBezTo>
                  <a:lnTo>
                    <a:pt x="4136" y="406"/>
                  </a:lnTo>
                  <a:cubicBezTo>
                    <a:pt x="4344" y="269"/>
                    <a:pt x="4204" y="1"/>
                    <a:pt x="401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0" name="Google Shape;16640;p74"/>
            <p:cNvSpPr/>
            <p:nvPr/>
          </p:nvSpPr>
          <p:spPr>
            <a:xfrm>
              <a:off x="1050169" y="3114030"/>
              <a:ext cx="113838" cy="162154"/>
            </a:xfrm>
            <a:custGeom>
              <a:avLst/>
              <a:gdLst/>
              <a:ahLst/>
              <a:cxnLst/>
              <a:rect l="l" t="t" r="r" b="b"/>
              <a:pathLst>
                <a:path w="4340" h="6182" extrusionOk="0">
                  <a:moveTo>
                    <a:pt x="328" y="0"/>
                  </a:moveTo>
                  <a:cubicBezTo>
                    <a:pt x="139" y="0"/>
                    <a:pt x="1" y="274"/>
                    <a:pt x="204" y="411"/>
                  </a:cubicBezTo>
                  <a:lnTo>
                    <a:pt x="2455" y="2052"/>
                  </a:lnTo>
                  <a:cubicBezTo>
                    <a:pt x="2529" y="2100"/>
                    <a:pt x="2590" y="2181"/>
                    <a:pt x="2617" y="2269"/>
                  </a:cubicBezTo>
                  <a:lnTo>
                    <a:pt x="3872" y="6033"/>
                  </a:lnTo>
                  <a:cubicBezTo>
                    <a:pt x="3906" y="6121"/>
                    <a:pt x="3987" y="6182"/>
                    <a:pt x="4082" y="6182"/>
                  </a:cubicBezTo>
                  <a:cubicBezTo>
                    <a:pt x="4231" y="6182"/>
                    <a:pt x="4340" y="6033"/>
                    <a:pt x="4292" y="5890"/>
                  </a:cubicBezTo>
                  <a:lnTo>
                    <a:pt x="3038" y="2127"/>
                  </a:lnTo>
                  <a:cubicBezTo>
                    <a:pt x="2977" y="1951"/>
                    <a:pt x="2868" y="1801"/>
                    <a:pt x="2712" y="1693"/>
                  </a:cubicBezTo>
                  <a:lnTo>
                    <a:pt x="468" y="52"/>
                  </a:lnTo>
                  <a:cubicBezTo>
                    <a:pt x="421" y="16"/>
                    <a:pt x="373" y="0"/>
                    <a:pt x="32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1" name="Google Shape;16641;p74"/>
            <p:cNvSpPr/>
            <p:nvPr/>
          </p:nvSpPr>
          <p:spPr>
            <a:xfrm>
              <a:off x="870808" y="3073951"/>
              <a:ext cx="329134" cy="52250"/>
            </a:xfrm>
            <a:custGeom>
              <a:avLst/>
              <a:gdLst/>
              <a:ahLst/>
              <a:cxnLst/>
              <a:rect l="l" t="t" r="r" b="b"/>
              <a:pathLst>
                <a:path w="12548" h="1992" extrusionOk="0">
                  <a:moveTo>
                    <a:pt x="3163" y="0"/>
                  </a:moveTo>
                  <a:cubicBezTo>
                    <a:pt x="3007" y="0"/>
                    <a:pt x="2851" y="41"/>
                    <a:pt x="2722" y="115"/>
                  </a:cubicBezTo>
                  <a:lnTo>
                    <a:pt x="227" y="1573"/>
                  </a:lnTo>
                  <a:cubicBezTo>
                    <a:pt x="0" y="1692"/>
                    <a:pt x="129" y="1991"/>
                    <a:pt x="328" y="1991"/>
                  </a:cubicBezTo>
                  <a:cubicBezTo>
                    <a:pt x="367" y="1991"/>
                    <a:pt x="408" y="1980"/>
                    <a:pt x="451" y="1953"/>
                  </a:cubicBezTo>
                  <a:lnTo>
                    <a:pt x="2939" y="495"/>
                  </a:lnTo>
                  <a:cubicBezTo>
                    <a:pt x="3007" y="455"/>
                    <a:pt x="3082" y="434"/>
                    <a:pt x="3163" y="434"/>
                  </a:cubicBezTo>
                  <a:lnTo>
                    <a:pt x="9422" y="434"/>
                  </a:lnTo>
                  <a:cubicBezTo>
                    <a:pt x="9496" y="434"/>
                    <a:pt x="9571" y="455"/>
                    <a:pt x="9639" y="495"/>
                  </a:cubicBezTo>
                  <a:lnTo>
                    <a:pt x="12134" y="1953"/>
                  </a:lnTo>
                  <a:cubicBezTo>
                    <a:pt x="12168" y="1967"/>
                    <a:pt x="12202" y="1980"/>
                    <a:pt x="12242" y="1980"/>
                  </a:cubicBezTo>
                  <a:cubicBezTo>
                    <a:pt x="12466" y="1980"/>
                    <a:pt x="12547" y="1682"/>
                    <a:pt x="12358" y="1573"/>
                  </a:cubicBezTo>
                  <a:lnTo>
                    <a:pt x="9862" y="115"/>
                  </a:lnTo>
                  <a:cubicBezTo>
                    <a:pt x="9727" y="41"/>
                    <a:pt x="9577" y="0"/>
                    <a:pt x="94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2" name="Google Shape;16642;p74"/>
            <p:cNvSpPr/>
            <p:nvPr/>
          </p:nvSpPr>
          <p:spPr>
            <a:xfrm>
              <a:off x="889038" y="2975536"/>
              <a:ext cx="293828" cy="86690"/>
            </a:xfrm>
            <a:custGeom>
              <a:avLst/>
              <a:gdLst/>
              <a:ahLst/>
              <a:cxnLst/>
              <a:rect l="l" t="t" r="r" b="b"/>
              <a:pathLst>
                <a:path w="11202" h="3305" extrusionOk="0">
                  <a:moveTo>
                    <a:pt x="10886" y="1"/>
                  </a:moveTo>
                  <a:cubicBezTo>
                    <a:pt x="10835" y="1"/>
                    <a:pt x="10781" y="21"/>
                    <a:pt x="10734" y="70"/>
                  </a:cubicBezTo>
                  <a:lnTo>
                    <a:pt x="8869" y="1928"/>
                  </a:lnTo>
                  <a:cubicBezTo>
                    <a:pt x="8815" y="1982"/>
                    <a:pt x="8747" y="2016"/>
                    <a:pt x="8679" y="2044"/>
                  </a:cubicBezTo>
                  <a:lnTo>
                    <a:pt x="5594" y="2864"/>
                  </a:lnTo>
                  <a:lnTo>
                    <a:pt x="2515" y="2044"/>
                  </a:lnTo>
                  <a:cubicBezTo>
                    <a:pt x="2441" y="2023"/>
                    <a:pt x="2373" y="1982"/>
                    <a:pt x="2319" y="1928"/>
                  </a:cubicBezTo>
                  <a:lnTo>
                    <a:pt x="461" y="70"/>
                  </a:lnTo>
                  <a:cubicBezTo>
                    <a:pt x="430" y="29"/>
                    <a:pt x="390" y="12"/>
                    <a:pt x="348" y="12"/>
                  </a:cubicBezTo>
                  <a:cubicBezTo>
                    <a:pt x="188" y="12"/>
                    <a:pt x="0" y="257"/>
                    <a:pt x="156" y="375"/>
                  </a:cubicBezTo>
                  <a:lnTo>
                    <a:pt x="2014" y="2233"/>
                  </a:lnTo>
                  <a:cubicBezTo>
                    <a:pt x="2122" y="2342"/>
                    <a:pt x="2258" y="2423"/>
                    <a:pt x="2407" y="2464"/>
                  </a:cubicBezTo>
                  <a:lnTo>
                    <a:pt x="5540" y="3298"/>
                  </a:lnTo>
                  <a:cubicBezTo>
                    <a:pt x="5560" y="3305"/>
                    <a:pt x="5580" y="3305"/>
                    <a:pt x="5594" y="3305"/>
                  </a:cubicBezTo>
                  <a:lnTo>
                    <a:pt x="5655" y="3305"/>
                  </a:lnTo>
                  <a:lnTo>
                    <a:pt x="8794" y="2464"/>
                  </a:lnTo>
                  <a:cubicBezTo>
                    <a:pt x="8937" y="2423"/>
                    <a:pt x="9072" y="2349"/>
                    <a:pt x="9181" y="2240"/>
                  </a:cubicBezTo>
                  <a:lnTo>
                    <a:pt x="11046" y="382"/>
                  </a:lnTo>
                  <a:cubicBezTo>
                    <a:pt x="11201" y="221"/>
                    <a:pt x="11055" y="1"/>
                    <a:pt x="108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3" name="Google Shape;16643;p74"/>
            <p:cNvSpPr/>
            <p:nvPr/>
          </p:nvSpPr>
          <p:spPr>
            <a:xfrm>
              <a:off x="983807" y="3021832"/>
              <a:ext cx="104081" cy="225368"/>
            </a:xfrm>
            <a:custGeom>
              <a:avLst/>
              <a:gdLst/>
              <a:ahLst/>
              <a:cxnLst/>
              <a:rect l="l" t="t" r="r" b="b"/>
              <a:pathLst>
                <a:path w="3968" h="8592" extrusionOk="0">
                  <a:moveTo>
                    <a:pt x="1981" y="1"/>
                  </a:moveTo>
                  <a:cubicBezTo>
                    <a:pt x="1493" y="1"/>
                    <a:pt x="1099" y="787"/>
                    <a:pt x="1099" y="1763"/>
                  </a:cubicBezTo>
                  <a:cubicBezTo>
                    <a:pt x="1099" y="2448"/>
                    <a:pt x="1303" y="3045"/>
                    <a:pt x="1588" y="3337"/>
                  </a:cubicBezTo>
                  <a:cubicBezTo>
                    <a:pt x="686" y="3493"/>
                    <a:pt x="1" y="4184"/>
                    <a:pt x="1" y="5466"/>
                  </a:cubicBezTo>
                  <a:cubicBezTo>
                    <a:pt x="1" y="6930"/>
                    <a:pt x="1099" y="8592"/>
                    <a:pt x="1988" y="8592"/>
                  </a:cubicBezTo>
                  <a:cubicBezTo>
                    <a:pt x="2869" y="8592"/>
                    <a:pt x="3968" y="6930"/>
                    <a:pt x="3968" y="5466"/>
                  </a:cubicBezTo>
                  <a:cubicBezTo>
                    <a:pt x="3968" y="4191"/>
                    <a:pt x="3283" y="3493"/>
                    <a:pt x="2381" y="3337"/>
                  </a:cubicBezTo>
                  <a:cubicBezTo>
                    <a:pt x="2666" y="3045"/>
                    <a:pt x="2862" y="2448"/>
                    <a:pt x="2862" y="1763"/>
                  </a:cubicBezTo>
                  <a:cubicBezTo>
                    <a:pt x="2862" y="787"/>
                    <a:pt x="2476" y="1"/>
                    <a:pt x="198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4" name="Google Shape;16644;p74"/>
            <p:cNvSpPr/>
            <p:nvPr/>
          </p:nvSpPr>
          <p:spPr>
            <a:xfrm>
              <a:off x="1042326" y="3108968"/>
              <a:ext cx="210" cy="26"/>
            </a:xfrm>
            <a:custGeom>
              <a:avLst/>
              <a:gdLst/>
              <a:ahLst/>
              <a:cxnLst/>
              <a:rect l="l" t="t" r="r" b="b"/>
              <a:pathLst>
                <a:path w="8" h="1" extrusionOk="0">
                  <a:moveTo>
                    <a:pt x="1" y="1"/>
                  </a:moveTo>
                  <a:lnTo>
                    <a:pt x="1" y="1"/>
                  </a:lnTo>
                  <a:cubicBezTo>
                    <a:pt x="8" y="1"/>
                    <a:pt x="8" y="1"/>
                    <a:pt x="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5" name="Google Shape;16645;p74"/>
            <p:cNvSpPr/>
            <p:nvPr/>
          </p:nvSpPr>
          <p:spPr>
            <a:xfrm>
              <a:off x="983650" y="3021648"/>
              <a:ext cx="70270" cy="225552"/>
            </a:xfrm>
            <a:custGeom>
              <a:avLst/>
              <a:gdLst/>
              <a:ahLst/>
              <a:cxnLst/>
              <a:rect l="l" t="t" r="r" b="b"/>
              <a:pathLst>
                <a:path w="2679" h="8599" extrusionOk="0">
                  <a:moveTo>
                    <a:pt x="1987" y="1"/>
                  </a:moveTo>
                  <a:cubicBezTo>
                    <a:pt x="1499" y="1"/>
                    <a:pt x="1105" y="794"/>
                    <a:pt x="1105" y="1770"/>
                  </a:cubicBezTo>
                  <a:cubicBezTo>
                    <a:pt x="1105" y="2455"/>
                    <a:pt x="1302" y="3052"/>
                    <a:pt x="1594" y="3344"/>
                  </a:cubicBezTo>
                  <a:cubicBezTo>
                    <a:pt x="685" y="3493"/>
                    <a:pt x="0" y="4191"/>
                    <a:pt x="0" y="5473"/>
                  </a:cubicBezTo>
                  <a:cubicBezTo>
                    <a:pt x="0" y="6937"/>
                    <a:pt x="1105" y="8599"/>
                    <a:pt x="1987" y="8599"/>
                  </a:cubicBezTo>
                  <a:cubicBezTo>
                    <a:pt x="2089" y="8599"/>
                    <a:pt x="2197" y="8578"/>
                    <a:pt x="2292" y="8537"/>
                  </a:cubicBezTo>
                  <a:cubicBezTo>
                    <a:pt x="1892" y="7873"/>
                    <a:pt x="1546" y="6646"/>
                    <a:pt x="1546" y="5527"/>
                  </a:cubicBezTo>
                  <a:cubicBezTo>
                    <a:pt x="1546" y="4679"/>
                    <a:pt x="1702" y="4056"/>
                    <a:pt x="1960" y="3649"/>
                  </a:cubicBezTo>
                  <a:cubicBezTo>
                    <a:pt x="2089" y="3452"/>
                    <a:pt x="2095" y="3194"/>
                    <a:pt x="1980" y="2984"/>
                  </a:cubicBezTo>
                  <a:cubicBezTo>
                    <a:pt x="1838" y="2713"/>
                    <a:pt x="1763" y="2408"/>
                    <a:pt x="1763" y="2103"/>
                  </a:cubicBezTo>
                  <a:cubicBezTo>
                    <a:pt x="1770" y="1309"/>
                    <a:pt x="2163" y="665"/>
                    <a:pt x="2651" y="665"/>
                  </a:cubicBezTo>
                  <a:lnTo>
                    <a:pt x="2678" y="665"/>
                  </a:lnTo>
                  <a:cubicBezTo>
                    <a:pt x="2516" y="265"/>
                    <a:pt x="2265" y="1"/>
                    <a:pt x="19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6" name="Google Shape;16646;p74"/>
            <p:cNvSpPr/>
            <p:nvPr/>
          </p:nvSpPr>
          <p:spPr>
            <a:xfrm>
              <a:off x="983807" y="3151120"/>
              <a:ext cx="104081" cy="26728"/>
            </a:xfrm>
            <a:custGeom>
              <a:avLst/>
              <a:gdLst/>
              <a:ahLst/>
              <a:cxnLst/>
              <a:rect l="l" t="t" r="r" b="b"/>
              <a:pathLst>
                <a:path w="3968" h="1019" extrusionOk="0">
                  <a:moveTo>
                    <a:pt x="48" y="1"/>
                  </a:moveTo>
                  <a:cubicBezTo>
                    <a:pt x="14" y="171"/>
                    <a:pt x="1" y="340"/>
                    <a:pt x="1" y="510"/>
                  </a:cubicBezTo>
                  <a:cubicBezTo>
                    <a:pt x="482" y="821"/>
                    <a:pt x="1188" y="1018"/>
                    <a:pt x="1981" y="1018"/>
                  </a:cubicBezTo>
                  <a:cubicBezTo>
                    <a:pt x="2781" y="1018"/>
                    <a:pt x="3486" y="821"/>
                    <a:pt x="3968" y="510"/>
                  </a:cubicBezTo>
                  <a:cubicBezTo>
                    <a:pt x="3968" y="340"/>
                    <a:pt x="3947" y="171"/>
                    <a:pt x="3920" y="1"/>
                  </a:cubicBezTo>
                  <a:cubicBezTo>
                    <a:pt x="3540" y="340"/>
                    <a:pt x="2808" y="584"/>
                    <a:pt x="1981" y="584"/>
                  </a:cubicBezTo>
                  <a:cubicBezTo>
                    <a:pt x="1160" y="584"/>
                    <a:pt x="428" y="340"/>
                    <a:pt x="4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7" name="Google Shape;16647;p74"/>
            <p:cNvSpPr/>
            <p:nvPr/>
          </p:nvSpPr>
          <p:spPr>
            <a:xfrm>
              <a:off x="988633" y="3194347"/>
              <a:ext cx="94271" cy="24053"/>
            </a:xfrm>
            <a:custGeom>
              <a:avLst/>
              <a:gdLst/>
              <a:ahLst/>
              <a:cxnLst/>
              <a:rect l="l" t="t" r="r" b="b"/>
              <a:pathLst>
                <a:path w="3594" h="917" extrusionOk="0">
                  <a:moveTo>
                    <a:pt x="0" y="1"/>
                  </a:moveTo>
                  <a:cubicBezTo>
                    <a:pt x="75" y="218"/>
                    <a:pt x="163" y="435"/>
                    <a:pt x="264" y="638"/>
                  </a:cubicBezTo>
                  <a:cubicBezTo>
                    <a:pt x="736" y="822"/>
                    <a:pt x="1234" y="916"/>
                    <a:pt x="1738" y="916"/>
                  </a:cubicBezTo>
                  <a:cubicBezTo>
                    <a:pt x="1755" y="916"/>
                    <a:pt x="1773" y="916"/>
                    <a:pt x="1790" y="916"/>
                  </a:cubicBezTo>
                  <a:cubicBezTo>
                    <a:pt x="1808" y="916"/>
                    <a:pt x="1825" y="916"/>
                    <a:pt x="1843" y="916"/>
                  </a:cubicBezTo>
                  <a:cubicBezTo>
                    <a:pt x="2354" y="916"/>
                    <a:pt x="2857" y="822"/>
                    <a:pt x="3329" y="638"/>
                  </a:cubicBezTo>
                  <a:cubicBezTo>
                    <a:pt x="3431" y="435"/>
                    <a:pt x="3526" y="218"/>
                    <a:pt x="3594" y="1"/>
                  </a:cubicBezTo>
                  <a:lnTo>
                    <a:pt x="3594" y="1"/>
                  </a:lnTo>
                  <a:cubicBezTo>
                    <a:pt x="3194" y="285"/>
                    <a:pt x="2529" y="475"/>
                    <a:pt x="1797" y="475"/>
                  </a:cubicBezTo>
                  <a:cubicBezTo>
                    <a:pt x="1071" y="475"/>
                    <a:pt x="407" y="285"/>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8" name="Google Shape;16648;p74"/>
            <p:cNvSpPr/>
            <p:nvPr/>
          </p:nvSpPr>
          <p:spPr>
            <a:xfrm>
              <a:off x="1024201" y="3151120"/>
              <a:ext cx="63503" cy="26728"/>
            </a:xfrm>
            <a:custGeom>
              <a:avLst/>
              <a:gdLst/>
              <a:ahLst/>
              <a:cxnLst/>
              <a:rect l="l" t="t" r="r" b="b"/>
              <a:pathLst>
                <a:path w="2421" h="1019" extrusionOk="0">
                  <a:moveTo>
                    <a:pt x="2373" y="1"/>
                  </a:moveTo>
                  <a:cubicBezTo>
                    <a:pt x="1994" y="340"/>
                    <a:pt x="1261" y="584"/>
                    <a:pt x="441" y="584"/>
                  </a:cubicBezTo>
                  <a:cubicBezTo>
                    <a:pt x="292" y="584"/>
                    <a:pt x="143" y="571"/>
                    <a:pt x="0" y="557"/>
                  </a:cubicBezTo>
                  <a:lnTo>
                    <a:pt x="0" y="591"/>
                  </a:lnTo>
                  <a:cubicBezTo>
                    <a:pt x="0" y="727"/>
                    <a:pt x="7" y="862"/>
                    <a:pt x="14" y="998"/>
                  </a:cubicBezTo>
                  <a:cubicBezTo>
                    <a:pt x="156" y="1011"/>
                    <a:pt x="298" y="1018"/>
                    <a:pt x="441" y="1018"/>
                  </a:cubicBezTo>
                  <a:cubicBezTo>
                    <a:pt x="1234" y="1018"/>
                    <a:pt x="1939" y="821"/>
                    <a:pt x="2421" y="510"/>
                  </a:cubicBezTo>
                  <a:cubicBezTo>
                    <a:pt x="2421" y="333"/>
                    <a:pt x="2407" y="164"/>
                    <a:pt x="23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9" name="Google Shape;16649;p74"/>
            <p:cNvSpPr/>
            <p:nvPr/>
          </p:nvSpPr>
          <p:spPr>
            <a:xfrm>
              <a:off x="985066" y="3150962"/>
              <a:ext cx="26" cy="26"/>
            </a:xfrm>
            <a:custGeom>
              <a:avLst/>
              <a:gdLst/>
              <a:ahLst/>
              <a:cxnLst/>
              <a:rect l="l" t="t" r="r" b="b"/>
              <a:pathLst>
                <a:path w="1" h="1" extrusionOk="0">
                  <a:moveTo>
                    <a:pt x="0" y="0"/>
                  </a:moveTo>
                  <a:lnTo>
                    <a:pt x="0"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0" name="Google Shape;16650;p74"/>
            <p:cNvSpPr/>
            <p:nvPr/>
          </p:nvSpPr>
          <p:spPr>
            <a:xfrm>
              <a:off x="984174" y="3157362"/>
              <a:ext cx="26" cy="26"/>
            </a:xfrm>
            <a:custGeom>
              <a:avLst/>
              <a:gdLst/>
              <a:ahLst/>
              <a:cxnLst/>
              <a:rect l="l" t="t" r="r" b="b"/>
              <a:pathLst>
                <a:path w="1" h="1" extrusionOk="0">
                  <a:moveTo>
                    <a:pt x="0" y="0"/>
                  </a:move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1" name="Google Shape;16651;p74"/>
            <p:cNvSpPr/>
            <p:nvPr/>
          </p:nvSpPr>
          <p:spPr>
            <a:xfrm>
              <a:off x="991834" y="3202714"/>
              <a:ext cx="367" cy="734"/>
            </a:xfrm>
            <a:custGeom>
              <a:avLst/>
              <a:gdLst/>
              <a:ahLst/>
              <a:cxnLst/>
              <a:rect l="l" t="t" r="r" b="b"/>
              <a:pathLst>
                <a:path w="14" h="28" extrusionOk="0">
                  <a:moveTo>
                    <a:pt x="0" y="0"/>
                  </a:moveTo>
                  <a:lnTo>
                    <a:pt x="14" y="27"/>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2" name="Google Shape;16652;p74"/>
            <p:cNvSpPr/>
            <p:nvPr/>
          </p:nvSpPr>
          <p:spPr>
            <a:xfrm>
              <a:off x="1029159" y="3194347"/>
              <a:ext cx="53745" cy="24053"/>
            </a:xfrm>
            <a:custGeom>
              <a:avLst/>
              <a:gdLst/>
              <a:ahLst/>
              <a:cxnLst/>
              <a:rect l="l" t="t" r="r" b="b"/>
              <a:pathLst>
                <a:path w="2049" h="917" extrusionOk="0">
                  <a:moveTo>
                    <a:pt x="2049" y="1"/>
                  </a:moveTo>
                  <a:lnTo>
                    <a:pt x="2049" y="1"/>
                  </a:lnTo>
                  <a:cubicBezTo>
                    <a:pt x="1649" y="285"/>
                    <a:pt x="984" y="475"/>
                    <a:pt x="252" y="475"/>
                  </a:cubicBezTo>
                  <a:cubicBezTo>
                    <a:pt x="171" y="475"/>
                    <a:pt x="82" y="475"/>
                    <a:pt x="1" y="469"/>
                  </a:cubicBezTo>
                  <a:lnTo>
                    <a:pt x="1" y="469"/>
                  </a:lnTo>
                  <a:cubicBezTo>
                    <a:pt x="35" y="618"/>
                    <a:pt x="76" y="767"/>
                    <a:pt x="116" y="909"/>
                  </a:cubicBezTo>
                  <a:cubicBezTo>
                    <a:pt x="164" y="909"/>
                    <a:pt x="211" y="916"/>
                    <a:pt x="259" y="916"/>
                  </a:cubicBezTo>
                  <a:cubicBezTo>
                    <a:pt x="276" y="916"/>
                    <a:pt x="293" y="916"/>
                    <a:pt x="311" y="916"/>
                  </a:cubicBezTo>
                  <a:cubicBezTo>
                    <a:pt x="815" y="916"/>
                    <a:pt x="1312" y="822"/>
                    <a:pt x="1784" y="638"/>
                  </a:cubicBezTo>
                  <a:cubicBezTo>
                    <a:pt x="1886" y="435"/>
                    <a:pt x="1974" y="218"/>
                    <a:pt x="20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3" name="Google Shape;16653;p74"/>
            <p:cNvSpPr/>
            <p:nvPr/>
          </p:nvSpPr>
          <p:spPr>
            <a:xfrm>
              <a:off x="935282" y="2906053"/>
              <a:ext cx="201341" cy="63686"/>
            </a:xfrm>
            <a:custGeom>
              <a:avLst/>
              <a:gdLst/>
              <a:ahLst/>
              <a:cxnLst/>
              <a:rect l="l" t="t" r="r" b="b"/>
              <a:pathLst>
                <a:path w="7676" h="2428" extrusionOk="0">
                  <a:moveTo>
                    <a:pt x="7374" y="0"/>
                  </a:moveTo>
                  <a:cubicBezTo>
                    <a:pt x="7356" y="0"/>
                    <a:pt x="7336" y="2"/>
                    <a:pt x="7316" y="7"/>
                  </a:cubicBezTo>
                  <a:cubicBezTo>
                    <a:pt x="6313" y="211"/>
                    <a:pt x="5533" y="1458"/>
                    <a:pt x="5241" y="1987"/>
                  </a:cubicBezTo>
                  <a:lnTo>
                    <a:pt x="2420" y="1987"/>
                  </a:lnTo>
                  <a:cubicBezTo>
                    <a:pt x="2122" y="1458"/>
                    <a:pt x="1342" y="211"/>
                    <a:pt x="346" y="7"/>
                  </a:cubicBezTo>
                  <a:cubicBezTo>
                    <a:pt x="330" y="5"/>
                    <a:pt x="315" y="3"/>
                    <a:pt x="301" y="3"/>
                  </a:cubicBezTo>
                  <a:cubicBezTo>
                    <a:pt x="54" y="3"/>
                    <a:pt x="1" y="377"/>
                    <a:pt x="257" y="441"/>
                  </a:cubicBezTo>
                  <a:cubicBezTo>
                    <a:pt x="929" y="570"/>
                    <a:pt x="1614" y="1438"/>
                    <a:pt x="2034" y="2204"/>
                  </a:cubicBezTo>
                  <a:cubicBezTo>
                    <a:pt x="2109" y="2340"/>
                    <a:pt x="2258" y="2428"/>
                    <a:pt x="2420" y="2428"/>
                  </a:cubicBezTo>
                  <a:lnTo>
                    <a:pt x="5241" y="2428"/>
                  </a:lnTo>
                  <a:cubicBezTo>
                    <a:pt x="5404" y="2428"/>
                    <a:pt x="5546" y="2340"/>
                    <a:pt x="5621" y="2204"/>
                  </a:cubicBezTo>
                  <a:cubicBezTo>
                    <a:pt x="6041" y="1438"/>
                    <a:pt x="6733" y="577"/>
                    <a:pt x="7397" y="441"/>
                  </a:cubicBezTo>
                  <a:cubicBezTo>
                    <a:pt x="7675" y="397"/>
                    <a:pt x="7618" y="0"/>
                    <a:pt x="737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4" name="Google Shape;16654;p74"/>
            <p:cNvSpPr/>
            <p:nvPr/>
          </p:nvSpPr>
          <p:spPr>
            <a:xfrm>
              <a:off x="1001066" y="2958172"/>
              <a:ext cx="69405" cy="69378"/>
            </a:xfrm>
            <a:custGeom>
              <a:avLst/>
              <a:gdLst/>
              <a:ahLst/>
              <a:cxnLst/>
              <a:rect l="l" t="t" r="r" b="b"/>
              <a:pathLst>
                <a:path w="2646" h="2645" extrusionOk="0">
                  <a:moveTo>
                    <a:pt x="1323" y="0"/>
                  </a:moveTo>
                  <a:cubicBezTo>
                    <a:pt x="597" y="0"/>
                    <a:pt x="1" y="814"/>
                    <a:pt x="1" y="1546"/>
                  </a:cubicBezTo>
                  <a:cubicBezTo>
                    <a:pt x="1" y="2272"/>
                    <a:pt x="597" y="2644"/>
                    <a:pt x="1323" y="2644"/>
                  </a:cubicBezTo>
                  <a:cubicBezTo>
                    <a:pt x="2055" y="2644"/>
                    <a:pt x="2645" y="2278"/>
                    <a:pt x="2645" y="1546"/>
                  </a:cubicBezTo>
                  <a:cubicBezTo>
                    <a:pt x="2645" y="814"/>
                    <a:pt x="2055" y="0"/>
                    <a:pt x="1323"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5" name="Google Shape;16655;p74"/>
            <p:cNvSpPr/>
            <p:nvPr/>
          </p:nvSpPr>
          <p:spPr>
            <a:xfrm>
              <a:off x="1001066" y="2958172"/>
              <a:ext cx="37378" cy="69378"/>
            </a:xfrm>
            <a:custGeom>
              <a:avLst/>
              <a:gdLst/>
              <a:ahLst/>
              <a:cxnLst/>
              <a:rect l="l" t="t" r="r" b="b"/>
              <a:pathLst>
                <a:path w="1425" h="2645" extrusionOk="0">
                  <a:moveTo>
                    <a:pt x="1323" y="0"/>
                  </a:moveTo>
                  <a:cubicBezTo>
                    <a:pt x="591" y="0"/>
                    <a:pt x="1" y="814"/>
                    <a:pt x="1" y="1546"/>
                  </a:cubicBezTo>
                  <a:cubicBezTo>
                    <a:pt x="1" y="2231"/>
                    <a:pt x="530" y="2604"/>
                    <a:pt x="1208" y="2644"/>
                  </a:cubicBezTo>
                  <a:cubicBezTo>
                    <a:pt x="1004" y="2400"/>
                    <a:pt x="882" y="2061"/>
                    <a:pt x="882" y="1621"/>
                  </a:cubicBezTo>
                  <a:cubicBezTo>
                    <a:pt x="882" y="1037"/>
                    <a:pt x="1072" y="468"/>
                    <a:pt x="1425" y="7"/>
                  </a:cubicBezTo>
                  <a:cubicBezTo>
                    <a:pt x="1391" y="0"/>
                    <a:pt x="1357" y="0"/>
                    <a:pt x="1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6" name="Google Shape;16656;p74"/>
            <p:cNvSpPr/>
            <p:nvPr/>
          </p:nvSpPr>
          <p:spPr>
            <a:xfrm>
              <a:off x="1001066"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7" name="Google Shape;16657;p74"/>
            <p:cNvSpPr/>
            <p:nvPr/>
          </p:nvSpPr>
          <p:spPr>
            <a:xfrm>
              <a:off x="1047310" y="2987156"/>
              <a:ext cx="23161" cy="23135"/>
            </a:xfrm>
            <a:custGeom>
              <a:avLst/>
              <a:gdLst/>
              <a:ahLst/>
              <a:cxnLst/>
              <a:rect l="l" t="t" r="r" b="b"/>
              <a:pathLst>
                <a:path w="883" h="882" extrusionOk="0">
                  <a:moveTo>
                    <a:pt x="441" y="0"/>
                  </a:moveTo>
                  <a:cubicBezTo>
                    <a:pt x="197" y="0"/>
                    <a:pt x="1" y="197"/>
                    <a:pt x="1" y="441"/>
                  </a:cubicBezTo>
                  <a:cubicBezTo>
                    <a:pt x="1" y="685"/>
                    <a:pt x="197" y="882"/>
                    <a:pt x="441" y="882"/>
                  </a:cubicBezTo>
                  <a:cubicBezTo>
                    <a:pt x="685" y="882"/>
                    <a:pt x="882" y="685"/>
                    <a:pt x="882" y="441"/>
                  </a:cubicBezTo>
                  <a:cubicBezTo>
                    <a:pt x="882" y="197"/>
                    <a:pt x="685" y="0"/>
                    <a:pt x="44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8" name="Google Shape;16658;p74"/>
          <p:cNvGrpSpPr/>
          <p:nvPr/>
        </p:nvGrpSpPr>
        <p:grpSpPr>
          <a:xfrm>
            <a:off x="1943878" y="2909069"/>
            <a:ext cx="374774" cy="364282"/>
            <a:chOff x="1943878" y="2909069"/>
            <a:chExt cx="374774" cy="364282"/>
          </a:xfrm>
        </p:grpSpPr>
        <p:sp>
          <p:nvSpPr>
            <p:cNvPr id="16659" name="Google Shape;16659;p74"/>
            <p:cNvSpPr/>
            <p:nvPr/>
          </p:nvSpPr>
          <p:spPr>
            <a:xfrm>
              <a:off x="2142911" y="2909069"/>
              <a:ext cx="65470" cy="50178"/>
            </a:xfrm>
            <a:custGeom>
              <a:avLst/>
              <a:gdLst/>
              <a:ahLst/>
              <a:cxnLst/>
              <a:rect l="l" t="t" r="r" b="b"/>
              <a:pathLst>
                <a:path w="2496" h="1913" extrusionOk="0">
                  <a:moveTo>
                    <a:pt x="2204" y="1"/>
                  </a:moveTo>
                  <a:cubicBezTo>
                    <a:pt x="1824" y="1"/>
                    <a:pt x="1668" y="1"/>
                    <a:pt x="1411" y="190"/>
                  </a:cubicBezTo>
                  <a:cubicBezTo>
                    <a:pt x="1323" y="258"/>
                    <a:pt x="929" y="577"/>
                    <a:pt x="475" y="950"/>
                  </a:cubicBezTo>
                  <a:lnTo>
                    <a:pt x="0" y="1343"/>
                  </a:lnTo>
                  <a:lnTo>
                    <a:pt x="0" y="1913"/>
                  </a:lnTo>
                  <a:cubicBezTo>
                    <a:pt x="224" y="1730"/>
                    <a:pt x="495" y="1506"/>
                    <a:pt x="753" y="1289"/>
                  </a:cubicBezTo>
                  <a:cubicBezTo>
                    <a:pt x="1167" y="957"/>
                    <a:pt x="1594" y="604"/>
                    <a:pt x="1675" y="543"/>
                  </a:cubicBezTo>
                  <a:cubicBezTo>
                    <a:pt x="1811" y="441"/>
                    <a:pt x="1845" y="441"/>
                    <a:pt x="2204" y="441"/>
                  </a:cubicBezTo>
                  <a:cubicBezTo>
                    <a:pt x="2496" y="441"/>
                    <a:pt x="2496" y="1"/>
                    <a:pt x="220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0" name="Google Shape;16660;p74"/>
            <p:cNvSpPr/>
            <p:nvPr/>
          </p:nvSpPr>
          <p:spPr>
            <a:xfrm>
              <a:off x="2193063" y="2938316"/>
              <a:ext cx="90231" cy="51699"/>
            </a:xfrm>
            <a:custGeom>
              <a:avLst/>
              <a:gdLst/>
              <a:ahLst/>
              <a:cxnLst/>
              <a:rect l="l" t="t" r="r" b="b"/>
              <a:pathLst>
                <a:path w="3440" h="1971" extrusionOk="0">
                  <a:moveTo>
                    <a:pt x="3146" y="0"/>
                  </a:moveTo>
                  <a:cubicBezTo>
                    <a:pt x="3087" y="0"/>
                    <a:pt x="3026" y="25"/>
                    <a:pt x="2977" y="86"/>
                  </a:cubicBezTo>
                  <a:lnTo>
                    <a:pt x="2008" y="1442"/>
                  </a:lnTo>
                  <a:cubicBezTo>
                    <a:pt x="1967" y="1496"/>
                    <a:pt x="1899" y="1530"/>
                    <a:pt x="1831" y="1530"/>
                  </a:cubicBezTo>
                  <a:lnTo>
                    <a:pt x="292" y="1530"/>
                  </a:lnTo>
                  <a:cubicBezTo>
                    <a:pt x="1" y="1530"/>
                    <a:pt x="1" y="1971"/>
                    <a:pt x="292" y="1971"/>
                  </a:cubicBezTo>
                  <a:lnTo>
                    <a:pt x="1831" y="1971"/>
                  </a:lnTo>
                  <a:cubicBezTo>
                    <a:pt x="2042" y="1971"/>
                    <a:pt x="2245" y="1869"/>
                    <a:pt x="2367" y="1693"/>
                  </a:cubicBezTo>
                  <a:lnTo>
                    <a:pt x="3337" y="337"/>
                  </a:lnTo>
                  <a:cubicBezTo>
                    <a:pt x="3439" y="170"/>
                    <a:pt x="3298" y="0"/>
                    <a:pt x="31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1" name="Google Shape;16661;p74"/>
            <p:cNvSpPr/>
            <p:nvPr/>
          </p:nvSpPr>
          <p:spPr>
            <a:xfrm>
              <a:off x="2239306" y="3065216"/>
              <a:ext cx="79346" cy="75096"/>
            </a:xfrm>
            <a:custGeom>
              <a:avLst/>
              <a:gdLst/>
              <a:ahLst/>
              <a:cxnLst/>
              <a:rect l="l" t="t" r="r" b="b"/>
              <a:pathLst>
                <a:path w="3025" h="2863" extrusionOk="0">
                  <a:moveTo>
                    <a:pt x="1052" y="1"/>
                  </a:moveTo>
                  <a:cubicBezTo>
                    <a:pt x="1047" y="1"/>
                    <a:pt x="1043" y="1"/>
                    <a:pt x="1038" y="1"/>
                  </a:cubicBezTo>
                  <a:lnTo>
                    <a:pt x="292" y="1"/>
                  </a:lnTo>
                  <a:cubicBezTo>
                    <a:pt x="1" y="1"/>
                    <a:pt x="1" y="442"/>
                    <a:pt x="292" y="442"/>
                  </a:cubicBezTo>
                  <a:lnTo>
                    <a:pt x="1038" y="442"/>
                  </a:lnTo>
                  <a:cubicBezTo>
                    <a:pt x="1140" y="442"/>
                    <a:pt x="1235" y="510"/>
                    <a:pt x="1255" y="611"/>
                  </a:cubicBezTo>
                  <a:lnTo>
                    <a:pt x="1574" y="2042"/>
                  </a:lnTo>
                  <a:cubicBezTo>
                    <a:pt x="1614" y="2239"/>
                    <a:pt x="1743" y="2401"/>
                    <a:pt x="1926" y="2489"/>
                  </a:cubicBezTo>
                  <a:lnTo>
                    <a:pt x="2618" y="2842"/>
                  </a:lnTo>
                  <a:cubicBezTo>
                    <a:pt x="2652" y="2856"/>
                    <a:pt x="2679" y="2862"/>
                    <a:pt x="2720" y="2862"/>
                  </a:cubicBezTo>
                  <a:cubicBezTo>
                    <a:pt x="2950" y="2862"/>
                    <a:pt x="3025" y="2550"/>
                    <a:pt x="2814" y="2449"/>
                  </a:cubicBezTo>
                  <a:lnTo>
                    <a:pt x="2123" y="2103"/>
                  </a:lnTo>
                  <a:cubicBezTo>
                    <a:pt x="2062" y="2069"/>
                    <a:pt x="2021" y="2015"/>
                    <a:pt x="2001" y="1954"/>
                  </a:cubicBezTo>
                  <a:lnTo>
                    <a:pt x="1682" y="516"/>
                  </a:lnTo>
                  <a:cubicBezTo>
                    <a:pt x="1622" y="216"/>
                    <a:pt x="1358" y="1"/>
                    <a:pt x="105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2" name="Google Shape;16662;p74"/>
            <p:cNvSpPr/>
            <p:nvPr/>
          </p:nvSpPr>
          <p:spPr>
            <a:xfrm>
              <a:off x="2232696" y="3151723"/>
              <a:ext cx="43096" cy="98494"/>
            </a:xfrm>
            <a:custGeom>
              <a:avLst/>
              <a:gdLst/>
              <a:ahLst/>
              <a:cxnLst/>
              <a:rect l="l" t="t" r="r" b="b"/>
              <a:pathLst>
                <a:path w="1643" h="3755" extrusionOk="0">
                  <a:moveTo>
                    <a:pt x="324" y="1"/>
                  </a:moveTo>
                  <a:cubicBezTo>
                    <a:pt x="142" y="1"/>
                    <a:pt x="0" y="252"/>
                    <a:pt x="185" y="398"/>
                  </a:cubicBezTo>
                  <a:lnTo>
                    <a:pt x="1114" y="1137"/>
                  </a:lnTo>
                  <a:cubicBezTo>
                    <a:pt x="1168" y="1178"/>
                    <a:pt x="1195" y="1246"/>
                    <a:pt x="1188" y="1321"/>
                  </a:cubicBezTo>
                  <a:lnTo>
                    <a:pt x="985" y="3517"/>
                  </a:lnTo>
                  <a:cubicBezTo>
                    <a:pt x="971" y="3640"/>
                    <a:pt x="1066" y="3741"/>
                    <a:pt x="1188" y="3755"/>
                  </a:cubicBezTo>
                  <a:lnTo>
                    <a:pt x="1202" y="3755"/>
                  </a:lnTo>
                  <a:cubicBezTo>
                    <a:pt x="1317" y="3755"/>
                    <a:pt x="1412" y="3667"/>
                    <a:pt x="1426" y="3551"/>
                  </a:cubicBezTo>
                  <a:lnTo>
                    <a:pt x="1622" y="1354"/>
                  </a:lnTo>
                  <a:cubicBezTo>
                    <a:pt x="1643" y="1144"/>
                    <a:pt x="1554" y="934"/>
                    <a:pt x="1392" y="792"/>
                  </a:cubicBezTo>
                  <a:lnTo>
                    <a:pt x="463" y="53"/>
                  </a:lnTo>
                  <a:cubicBezTo>
                    <a:pt x="417" y="16"/>
                    <a:pt x="369" y="1"/>
                    <a:pt x="32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3" name="Google Shape;16663;p74"/>
            <p:cNvSpPr/>
            <p:nvPr/>
          </p:nvSpPr>
          <p:spPr>
            <a:xfrm>
              <a:off x="2054149" y="2909069"/>
              <a:ext cx="65654" cy="50178"/>
            </a:xfrm>
            <a:custGeom>
              <a:avLst/>
              <a:gdLst/>
              <a:ahLst/>
              <a:cxnLst/>
              <a:rect l="l" t="t" r="r" b="b"/>
              <a:pathLst>
                <a:path w="2503" h="1913" extrusionOk="0">
                  <a:moveTo>
                    <a:pt x="299" y="1"/>
                  </a:moveTo>
                  <a:cubicBezTo>
                    <a:pt x="1" y="1"/>
                    <a:pt x="1" y="441"/>
                    <a:pt x="299" y="441"/>
                  </a:cubicBezTo>
                  <a:cubicBezTo>
                    <a:pt x="659" y="441"/>
                    <a:pt x="686" y="441"/>
                    <a:pt x="828" y="543"/>
                  </a:cubicBezTo>
                  <a:cubicBezTo>
                    <a:pt x="909" y="604"/>
                    <a:pt x="1337" y="957"/>
                    <a:pt x="1743" y="1289"/>
                  </a:cubicBezTo>
                  <a:cubicBezTo>
                    <a:pt x="2008" y="1506"/>
                    <a:pt x="2279" y="1730"/>
                    <a:pt x="2503" y="1913"/>
                  </a:cubicBezTo>
                  <a:lnTo>
                    <a:pt x="2503" y="1343"/>
                  </a:lnTo>
                  <a:lnTo>
                    <a:pt x="2021" y="950"/>
                  </a:lnTo>
                  <a:cubicBezTo>
                    <a:pt x="1567" y="577"/>
                    <a:pt x="1174" y="258"/>
                    <a:pt x="1093" y="190"/>
                  </a:cubicBezTo>
                  <a:cubicBezTo>
                    <a:pt x="835" y="1"/>
                    <a:pt x="679" y="1"/>
                    <a:pt x="29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4" name="Google Shape;16664;p74"/>
            <p:cNvSpPr/>
            <p:nvPr/>
          </p:nvSpPr>
          <p:spPr>
            <a:xfrm>
              <a:off x="1978344" y="2937634"/>
              <a:ext cx="91307" cy="52381"/>
            </a:xfrm>
            <a:custGeom>
              <a:avLst/>
              <a:gdLst/>
              <a:ahLst/>
              <a:cxnLst/>
              <a:rect l="l" t="t" r="r" b="b"/>
              <a:pathLst>
                <a:path w="3481" h="1997" extrusionOk="0">
                  <a:moveTo>
                    <a:pt x="316" y="0"/>
                  </a:moveTo>
                  <a:cubicBezTo>
                    <a:pt x="156" y="0"/>
                    <a:pt x="1" y="190"/>
                    <a:pt x="145" y="363"/>
                  </a:cubicBezTo>
                  <a:lnTo>
                    <a:pt x="1114" y="1719"/>
                  </a:lnTo>
                  <a:cubicBezTo>
                    <a:pt x="1236" y="1895"/>
                    <a:pt x="1440" y="1997"/>
                    <a:pt x="1650" y="1997"/>
                  </a:cubicBezTo>
                  <a:lnTo>
                    <a:pt x="3189" y="1997"/>
                  </a:lnTo>
                  <a:cubicBezTo>
                    <a:pt x="3481" y="1997"/>
                    <a:pt x="3481" y="1556"/>
                    <a:pt x="3189" y="1556"/>
                  </a:cubicBezTo>
                  <a:lnTo>
                    <a:pt x="1650" y="1556"/>
                  </a:lnTo>
                  <a:cubicBezTo>
                    <a:pt x="1575" y="1556"/>
                    <a:pt x="1514" y="1522"/>
                    <a:pt x="1474" y="1468"/>
                  </a:cubicBezTo>
                  <a:lnTo>
                    <a:pt x="497" y="112"/>
                  </a:lnTo>
                  <a:cubicBezTo>
                    <a:pt x="450" y="33"/>
                    <a:pt x="382" y="0"/>
                    <a:pt x="31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5" name="Google Shape;16665;p74"/>
            <p:cNvSpPr/>
            <p:nvPr/>
          </p:nvSpPr>
          <p:spPr>
            <a:xfrm>
              <a:off x="1943878" y="3065216"/>
              <a:ext cx="79529" cy="75096"/>
            </a:xfrm>
            <a:custGeom>
              <a:avLst/>
              <a:gdLst/>
              <a:ahLst/>
              <a:cxnLst/>
              <a:rect l="l" t="t" r="r" b="b"/>
              <a:pathLst>
                <a:path w="3032" h="2863" extrusionOk="0">
                  <a:moveTo>
                    <a:pt x="1973" y="1"/>
                  </a:moveTo>
                  <a:cubicBezTo>
                    <a:pt x="1668" y="1"/>
                    <a:pt x="1410" y="216"/>
                    <a:pt x="1343" y="516"/>
                  </a:cubicBezTo>
                  <a:lnTo>
                    <a:pt x="1025" y="1954"/>
                  </a:lnTo>
                  <a:cubicBezTo>
                    <a:pt x="1011" y="2015"/>
                    <a:pt x="970" y="2069"/>
                    <a:pt x="909" y="2103"/>
                  </a:cubicBezTo>
                  <a:lnTo>
                    <a:pt x="211" y="2449"/>
                  </a:lnTo>
                  <a:cubicBezTo>
                    <a:pt x="1" y="2550"/>
                    <a:pt x="82" y="2862"/>
                    <a:pt x="313" y="2862"/>
                  </a:cubicBezTo>
                  <a:cubicBezTo>
                    <a:pt x="347" y="2862"/>
                    <a:pt x="381" y="2856"/>
                    <a:pt x="414" y="2842"/>
                  </a:cubicBezTo>
                  <a:lnTo>
                    <a:pt x="1106" y="2489"/>
                  </a:lnTo>
                  <a:cubicBezTo>
                    <a:pt x="1289" y="2401"/>
                    <a:pt x="1418" y="2239"/>
                    <a:pt x="1459" y="2042"/>
                  </a:cubicBezTo>
                  <a:lnTo>
                    <a:pt x="1777" y="611"/>
                  </a:lnTo>
                  <a:cubicBezTo>
                    <a:pt x="1798" y="510"/>
                    <a:pt x="1893" y="442"/>
                    <a:pt x="1994" y="442"/>
                  </a:cubicBezTo>
                  <a:lnTo>
                    <a:pt x="2740" y="442"/>
                  </a:lnTo>
                  <a:cubicBezTo>
                    <a:pt x="3032" y="442"/>
                    <a:pt x="3032" y="1"/>
                    <a:pt x="2740" y="1"/>
                  </a:cubicBezTo>
                  <a:lnTo>
                    <a:pt x="1988" y="1"/>
                  </a:lnTo>
                  <a:cubicBezTo>
                    <a:pt x="1983" y="1"/>
                    <a:pt x="1978" y="1"/>
                    <a:pt x="1973"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6" name="Google Shape;16666;p74"/>
            <p:cNvSpPr/>
            <p:nvPr/>
          </p:nvSpPr>
          <p:spPr>
            <a:xfrm>
              <a:off x="1986737" y="3151723"/>
              <a:ext cx="43122" cy="98494"/>
            </a:xfrm>
            <a:custGeom>
              <a:avLst/>
              <a:gdLst/>
              <a:ahLst/>
              <a:cxnLst/>
              <a:rect l="l" t="t" r="r" b="b"/>
              <a:pathLst>
                <a:path w="1644" h="3755" extrusionOk="0">
                  <a:moveTo>
                    <a:pt x="1326" y="1"/>
                  </a:moveTo>
                  <a:cubicBezTo>
                    <a:pt x="1281" y="1"/>
                    <a:pt x="1233" y="16"/>
                    <a:pt x="1188" y="53"/>
                  </a:cubicBezTo>
                  <a:lnTo>
                    <a:pt x="252" y="792"/>
                  </a:lnTo>
                  <a:cubicBezTo>
                    <a:pt x="89" y="934"/>
                    <a:pt x="1" y="1144"/>
                    <a:pt x="21" y="1354"/>
                  </a:cubicBezTo>
                  <a:lnTo>
                    <a:pt x="225" y="3551"/>
                  </a:lnTo>
                  <a:cubicBezTo>
                    <a:pt x="232" y="3667"/>
                    <a:pt x="326" y="3755"/>
                    <a:pt x="442" y="3755"/>
                  </a:cubicBezTo>
                  <a:lnTo>
                    <a:pt x="462" y="3755"/>
                  </a:lnTo>
                  <a:cubicBezTo>
                    <a:pt x="584" y="3741"/>
                    <a:pt x="672" y="3640"/>
                    <a:pt x="659" y="3517"/>
                  </a:cubicBezTo>
                  <a:lnTo>
                    <a:pt x="462" y="1321"/>
                  </a:lnTo>
                  <a:cubicBezTo>
                    <a:pt x="455" y="1246"/>
                    <a:pt x="482" y="1178"/>
                    <a:pt x="530" y="1137"/>
                  </a:cubicBezTo>
                  <a:lnTo>
                    <a:pt x="1459" y="398"/>
                  </a:lnTo>
                  <a:cubicBezTo>
                    <a:pt x="1644" y="252"/>
                    <a:pt x="1506" y="1"/>
                    <a:pt x="132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7" name="Google Shape;16667;p74"/>
            <p:cNvSpPr/>
            <p:nvPr/>
          </p:nvSpPr>
          <p:spPr>
            <a:xfrm>
              <a:off x="2003813" y="3007432"/>
              <a:ext cx="254903" cy="265920"/>
            </a:xfrm>
            <a:custGeom>
              <a:avLst/>
              <a:gdLst/>
              <a:ahLst/>
              <a:cxnLst/>
              <a:rect l="l" t="t" r="r" b="b"/>
              <a:pathLst>
                <a:path w="9718" h="10138" extrusionOk="0">
                  <a:moveTo>
                    <a:pt x="1543" y="0"/>
                  </a:moveTo>
                  <a:cubicBezTo>
                    <a:pt x="1211" y="0"/>
                    <a:pt x="914" y="189"/>
                    <a:pt x="767" y="482"/>
                  </a:cubicBezTo>
                  <a:cubicBezTo>
                    <a:pt x="259" y="1533"/>
                    <a:pt x="1" y="2685"/>
                    <a:pt x="8" y="3852"/>
                  </a:cubicBezTo>
                  <a:cubicBezTo>
                    <a:pt x="8" y="7323"/>
                    <a:pt x="2178" y="10137"/>
                    <a:pt x="4856" y="10137"/>
                  </a:cubicBezTo>
                  <a:cubicBezTo>
                    <a:pt x="7534" y="10137"/>
                    <a:pt x="9711" y="7330"/>
                    <a:pt x="9711" y="3852"/>
                  </a:cubicBezTo>
                  <a:cubicBezTo>
                    <a:pt x="9718" y="2685"/>
                    <a:pt x="9460" y="1533"/>
                    <a:pt x="8951" y="482"/>
                  </a:cubicBezTo>
                  <a:cubicBezTo>
                    <a:pt x="8805" y="189"/>
                    <a:pt x="8508" y="0"/>
                    <a:pt x="8182" y="0"/>
                  </a:cubicBezTo>
                  <a:cubicBezTo>
                    <a:pt x="8176" y="0"/>
                    <a:pt x="8171" y="0"/>
                    <a:pt x="8165" y="0"/>
                  </a:cubicBezTo>
                  <a:lnTo>
                    <a:pt x="1560" y="0"/>
                  </a:lnTo>
                  <a:cubicBezTo>
                    <a:pt x="1555" y="0"/>
                    <a:pt x="1549" y="0"/>
                    <a:pt x="1543"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8" name="Google Shape;16668;p74"/>
            <p:cNvSpPr/>
            <p:nvPr/>
          </p:nvSpPr>
          <p:spPr>
            <a:xfrm>
              <a:off x="2125468" y="3007432"/>
              <a:ext cx="11594" cy="248529"/>
            </a:xfrm>
            <a:custGeom>
              <a:avLst/>
              <a:gdLst/>
              <a:ahLst/>
              <a:cxnLst/>
              <a:rect l="l" t="t" r="r" b="b"/>
              <a:pathLst>
                <a:path w="442" h="9475" extrusionOk="0">
                  <a:moveTo>
                    <a:pt x="1" y="0"/>
                  </a:moveTo>
                  <a:lnTo>
                    <a:pt x="1" y="9256"/>
                  </a:lnTo>
                  <a:cubicBezTo>
                    <a:pt x="1" y="9402"/>
                    <a:pt x="111" y="9474"/>
                    <a:pt x="221" y="9474"/>
                  </a:cubicBezTo>
                  <a:cubicBezTo>
                    <a:pt x="331" y="9474"/>
                    <a:pt x="442" y="9402"/>
                    <a:pt x="442" y="9256"/>
                  </a:cubicBezTo>
                  <a:lnTo>
                    <a:pt x="44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9" name="Google Shape;16669;p74"/>
            <p:cNvSpPr/>
            <p:nvPr/>
          </p:nvSpPr>
          <p:spPr>
            <a:xfrm>
              <a:off x="2003813" y="3007432"/>
              <a:ext cx="129865" cy="265736"/>
            </a:xfrm>
            <a:custGeom>
              <a:avLst/>
              <a:gdLst/>
              <a:ahLst/>
              <a:cxnLst/>
              <a:rect l="l" t="t" r="r" b="b"/>
              <a:pathLst>
                <a:path w="4951" h="10131" extrusionOk="0">
                  <a:moveTo>
                    <a:pt x="1543" y="0"/>
                  </a:moveTo>
                  <a:cubicBezTo>
                    <a:pt x="1211" y="0"/>
                    <a:pt x="914" y="189"/>
                    <a:pt x="767" y="482"/>
                  </a:cubicBezTo>
                  <a:cubicBezTo>
                    <a:pt x="265" y="1526"/>
                    <a:pt x="1" y="2672"/>
                    <a:pt x="8" y="3831"/>
                  </a:cubicBezTo>
                  <a:cubicBezTo>
                    <a:pt x="8" y="4035"/>
                    <a:pt x="14" y="4231"/>
                    <a:pt x="28" y="4428"/>
                  </a:cubicBezTo>
                  <a:lnTo>
                    <a:pt x="28" y="4475"/>
                  </a:lnTo>
                  <a:cubicBezTo>
                    <a:pt x="28" y="4496"/>
                    <a:pt x="28" y="4516"/>
                    <a:pt x="35" y="4536"/>
                  </a:cubicBezTo>
                  <a:cubicBezTo>
                    <a:pt x="299" y="7683"/>
                    <a:pt x="2354" y="10130"/>
                    <a:pt x="4856" y="10130"/>
                  </a:cubicBezTo>
                  <a:lnTo>
                    <a:pt x="4951" y="10130"/>
                  </a:lnTo>
                  <a:cubicBezTo>
                    <a:pt x="3296" y="9385"/>
                    <a:pt x="2069" y="6835"/>
                    <a:pt x="2069" y="3804"/>
                  </a:cubicBezTo>
                  <a:cubicBezTo>
                    <a:pt x="2055" y="2597"/>
                    <a:pt x="2266" y="1404"/>
                    <a:pt x="2679" y="278"/>
                  </a:cubicBezTo>
                  <a:cubicBezTo>
                    <a:pt x="2713" y="177"/>
                    <a:pt x="2774" y="82"/>
                    <a:pt x="2849" y="0"/>
                  </a:cubicBezTo>
                  <a:lnTo>
                    <a:pt x="1560" y="0"/>
                  </a:lnTo>
                  <a:cubicBezTo>
                    <a:pt x="1555" y="0"/>
                    <a:pt x="1549" y="0"/>
                    <a:pt x="1543"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0" name="Google Shape;16670;p74"/>
            <p:cNvSpPr/>
            <p:nvPr/>
          </p:nvSpPr>
          <p:spPr>
            <a:xfrm>
              <a:off x="2044732" y="2937896"/>
              <a:ext cx="173433" cy="92487"/>
            </a:xfrm>
            <a:custGeom>
              <a:avLst/>
              <a:gdLst/>
              <a:ahLst/>
              <a:cxnLst/>
              <a:rect l="l" t="t" r="r" b="b"/>
              <a:pathLst>
                <a:path w="6612" h="3526" extrusionOk="0">
                  <a:moveTo>
                    <a:pt x="3303" y="0"/>
                  </a:moveTo>
                  <a:cubicBezTo>
                    <a:pt x="1479" y="0"/>
                    <a:pt x="0" y="1038"/>
                    <a:pt x="0" y="2319"/>
                  </a:cubicBezTo>
                  <a:cubicBezTo>
                    <a:pt x="0" y="3309"/>
                    <a:pt x="1479" y="3526"/>
                    <a:pt x="3303" y="3526"/>
                  </a:cubicBezTo>
                  <a:cubicBezTo>
                    <a:pt x="5127" y="3526"/>
                    <a:pt x="6612" y="3309"/>
                    <a:pt x="6612" y="2319"/>
                  </a:cubicBezTo>
                  <a:cubicBezTo>
                    <a:pt x="6612" y="1038"/>
                    <a:pt x="5127" y="0"/>
                    <a:pt x="330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1" name="Google Shape;16671;p74"/>
            <p:cNvSpPr/>
            <p:nvPr/>
          </p:nvSpPr>
          <p:spPr>
            <a:xfrm>
              <a:off x="2044548" y="2937896"/>
              <a:ext cx="99805" cy="91962"/>
            </a:xfrm>
            <a:custGeom>
              <a:avLst/>
              <a:gdLst/>
              <a:ahLst/>
              <a:cxnLst/>
              <a:rect l="l" t="t" r="r" b="b"/>
              <a:pathLst>
                <a:path w="3805" h="3506" extrusionOk="0">
                  <a:moveTo>
                    <a:pt x="3310" y="0"/>
                  </a:moveTo>
                  <a:cubicBezTo>
                    <a:pt x="1479" y="0"/>
                    <a:pt x="1" y="1038"/>
                    <a:pt x="1" y="2319"/>
                  </a:cubicBezTo>
                  <a:cubicBezTo>
                    <a:pt x="1" y="3126"/>
                    <a:pt x="977" y="3417"/>
                    <a:pt x="2326" y="3506"/>
                  </a:cubicBezTo>
                  <a:cubicBezTo>
                    <a:pt x="1845" y="3316"/>
                    <a:pt x="1547" y="2990"/>
                    <a:pt x="1547" y="2461"/>
                  </a:cubicBezTo>
                  <a:cubicBezTo>
                    <a:pt x="1547" y="1227"/>
                    <a:pt x="2530" y="203"/>
                    <a:pt x="3805" y="34"/>
                  </a:cubicBezTo>
                  <a:cubicBezTo>
                    <a:pt x="3642" y="14"/>
                    <a:pt x="3472" y="0"/>
                    <a:pt x="331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2" name="Google Shape;16672;p74"/>
            <p:cNvSpPr/>
            <p:nvPr/>
          </p:nvSpPr>
          <p:spPr>
            <a:xfrm>
              <a:off x="2153219" y="2943404"/>
              <a:ext cx="47162" cy="35070"/>
            </a:xfrm>
            <a:custGeom>
              <a:avLst/>
              <a:gdLst/>
              <a:ahLst/>
              <a:cxnLst/>
              <a:rect l="l" t="t" r="r" b="b"/>
              <a:pathLst>
                <a:path w="1798" h="1337" extrusionOk="0">
                  <a:moveTo>
                    <a:pt x="523" y="0"/>
                  </a:moveTo>
                  <a:cubicBezTo>
                    <a:pt x="1" y="468"/>
                    <a:pt x="333" y="1336"/>
                    <a:pt x="1038" y="1336"/>
                  </a:cubicBezTo>
                  <a:cubicBezTo>
                    <a:pt x="1411" y="1336"/>
                    <a:pt x="1730" y="1072"/>
                    <a:pt x="1798" y="712"/>
                  </a:cubicBezTo>
                  <a:cubicBezTo>
                    <a:pt x="1425" y="380"/>
                    <a:pt x="991" y="136"/>
                    <a:pt x="523"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3" name="Google Shape;16673;p74"/>
            <p:cNvSpPr/>
            <p:nvPr/>
          </p:nvSpPr>
          <p:spPr>
            <a:xfrm>
              <a:off x="2062332" y="2943404"/>
              <a:ext cx="47162" cy="35070"/>
            </a:xfrm>
            <a:custGeom>
              <a:avLst/>
              <a:gdLst/>
              <a:ahLst/>
              <a:cxnLst/>
              <a:rect l="l" t="t" r="r" b="b"/>
              <a:pathLst>
                <a:path w="1798" h="1337" extrusionOk="0">
                  <a:moveTo>
                    <a:pt x="1276" y="0"/>
                  </a:moveTo>
                  <a:lnTo>
                    <a:pt x="1276" y="0"/>
                  </a:lnTo>
                  <a:cubicBezTo>
                    <a:pt x="801" y="136"/>
                    <a:pt x="367" y="380"/>
                    <a:pt x="1" y="712"/>
                  </a:cubicBezTo>
                  <a:cubicBezTo>
                    <a:pt x="69" y="1072"/>
                    <a:pt x="387" y="1336"/>
                    <a:pt x="760" y="1336"/>
                  </a:cubicBezTo>
                  <a:cubicBezTo>
                    <a:pt x="1459" y="1336"/>
                    <a:pt x="1798" y="468"/>
                    <a:pt x="127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4" name="Google Shape;16674;p74"/>
            <p:cNvSpPr/>
            <p:nvPr/>
          </p:nvSpPr>
          <p:spPr>
            <a:xfrm>
              <a:off x="2061991" y="3123027"/>
              <a:ext cx="40394" cy="40394"/>
            </a:xfrm>
            <a:custGeom>
              <a:avLst/>
              <a:gdLst/>
              <a:ahLst/>
              <a:cxnLst/>
              <a:rect l="l" t="t" r="r" b="b"/>
              <a:pathLst>
                <a:path w="1540" h="1540" extrusionOk="0">
                  <a:moveTo>
                    <a:pt x="766" y="1"/>
                  </a:moveTo>
                  <a:cubicBezTo>
                    <a:pt x="346" y="1"/>
                    <a:pt x="0" y="346"/>
                    <a:pt x="0" y="774"/>
                  </a:cubicBezTo>
                  <a:cubicBezTo>
                    <a:pt x="0" y="1194"/>
                    <a:pt x="346" y="1540"/>
                    <a:pt x="766" y="1540"/>
                  </a:cubicBezTo>
                  <a:cubicBezTo>
                    <a:pt x="1194" y="1540"/>
                    <a:pt x="1539" y="1194"/>
                    <a:pt x="1539" y="774"/>
                  </a:cubicBezTo>
                  <a:cubicBezTo>
                    <a:pt x="1539" y="346"/>
                    <a:pt x="1194" y="1"/>
                    <a:pt x="76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5" name="Google Shape;16675;p74"/>
            <p:cNvSpPr/>
            <p:nvPr/>
          </p:nvSpPr>
          <p:spPr>
            <a:xfrm>
              <a:off x="2039407" y="3209665"/>
              <a:ext cx="38794" cy="34519"/>
            </a:xfrm>
            <a:custGeom>
              <a:avLst/>
              <a:gdLst/>
              <a:ahLst/>
              <a:cxnLst/>
              <a:rect l="l" t="t" r="r" b="b"/>
              <a:pathLst>
                <a:path w="1479" h="1316" extrusionOk="0">
                  <a:moveTo>
                    <a:pt x="646" y="0"/>
                  </a:moveTo>
                  <a:cubicBezTo>
                    <a:pt x="364" y="0"/>
                    <a:pt x="88" y="178"/>
                    <a:pt x="0" y="488"/>
                  </a:cubicBezTo>
                  <a:cubicBezTo>
                    <a:pt x="224" y="786"/>
                    <a:pt x="475" y="1064"/>
                    <a:pt x="746" y="1315"/>
                  </a:cubicBezTo>
                  <a:cubicBezTo>
                    <a:pt x="1261" y="1227"/>
                    <a:pt x="1478" y="603"/>
                    <a:pt x="1132" y="217"/>
                  </a:cubicBezTo>
                  <a:cubicBezTo>
                    <a:pt x="997" y="69"/>
                    <a:pt x="821" y="0"/>
                    <a:pt x="64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6" name="Google Shape;16676;p74"/>
            <p:cNvSpPr/>
            <p:nvPr/>
          </p:nvSpPr>
          <p:spPr>
            <a:xfrm>
              <a:off x="2015748" y="3065216"/>
              <a:ext cx="28827" cy="28853"/>
            </a:xfrm>
            <a:custGeom>
              <a:avLst/>
              <a:gdLst/>
              <a:ahLst/>
              <a:cxnLst/>
              <a:rect l="l" t="t" r="r" b="b"/>
              <a:pathLst>
                <a:path w="1099" h="1100" extrusionOk="0">
                  <a:moveTo>
                    <a:pt x="549" y="1"/>
                  </a:moveTo>
                  <a:cubicBezTo>
                    <a:pt x="244" y="1"/>
                    <a:pt x="0" y="245"/>
                    <a:pt x="0" y="550"/>
                  </a:cubicBezTo>
                  <a:cubicBezTo>
                    <a:pt x="0" y="855"/>
                    <a:pt x="244" y="1099"/>
                    <a:pt x="549" y="1099"/>
                  </a:cubicBezTo>
                  <a:cubicBezTo>
                    <a:pt x="855" y="1099"/>
                    <a:pt x="1099" y="855"/>
                    <a:pt x="1099" y="550"/>
                  </a:cubicBezTo>
                  <a:cubicBezTo>
                    <a:pt x="1099" y="245"/>
                    <a:pt x="855" y="1"/>
                    <a:pt x="5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7" name="Google Shape;16677;p74"/>
            <p:cNvSpPr/>
            <p:nvPr/>
          </p:nvSpPr>
          <p:spPr>
            <a:xfrm>
              <a:off x="2160170" y="3123027"/>
              <a:ext cx="40578" cy="40394"/>
            </a:xfrm>
            <a:custGeom>
              <a:avLst/>
              <a:gdLst/>
              <a:ahLst/>
              <a:cxnLst/>
              <a:rect l="l" t="t" r="r" b="b"/>
              <a:pathLst>
                <a:path w="1547" h="1540" extrusionOk="0">
                  <a:moveTo>
                    <a:pt x="773" y="1"/>
                  </a:moveTo>
                  <a:cubicBezTo>
                    <a:pt x="346" y="1"/>
                    <a:pt x="0" y="346"/>
                    <a:pt x="0" y="774"/>
                  </a:cubicBezTo>
                  <a:cubicBezTo>
                    <a:pt x="0" y="1194"/>
                    <a:pt x="346" y="1540"/>
                    <a:pt x="773" y="1540"/>
                  </a:cubicBezTo>
                  <a:cubicBezTo>
                    <a:pt x="1200" y="1540"/>
                    <a:pt x="1546" y="1194"/>
                    <a:pt x="1546" y="774"/>
                  </a:cubicBezTo>
                  <a:cubicBezTo>
                    <a:pt x="1546" y="346"/>
                    <a:pt x="1200" y="1"/>
                    <a:pt x="773"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8" name="Google Shape;16678;p74"/>
            <p:cNvSpPr/>
            <p:nvPr/>
          </p:nvSpPr>
          <p:spPr>
            <a:xfrm>
              <a:off x="2184354" y="3209665"/>
              <a:ext cx="38794" cy="34519"/>
            </a:xfrm>
            <a:custGeom>
              <a:avLst/>
              <a:gdLst/>
              <a:ahLst/>
              <a:cxnLst/>
              <a:rect l="l" t="t" r="r" b="b"/>
              <a:pathLst>
                <a:path w="1479" h="1316" extrusionOk="0">
                  <a:moveTo>
                    <a:pt x="839" y="0"/>
                  </a:moveTo>
                  <a:cubicBezTo>
                    <a:pt x="665" y="0"/>
                    <a:pt x="488" y="69"/>
                    <a:pt x="353" y="217"/>
                  </a:cubicBezTo>
                  <a:cubicBezTo>
                    <a:pt x="0" y="603"/>
                    <a:pt x="217" y="1227"/>
                    <a:pt x="733" y="1315"/>
                  </a:cubicBezTo>
                  <a:cubicBezTo>
                    <a:pt x="1011" y="1064"/>
                    <a:pt x="1261" y="786"/>
                    <a:pt x="1478" y="488"/>
                  </a:cubicBezTo>
                  <a:cubicBezTo>
                    <a:pt x="1395" y="178"/>
                    <a:pt x="1120" y="0"/>
                    <a:pt x="83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9" name="Google Shape;16679;p74"/>
            <p:cNvSpPr/>
            <p:nvPr/>
          </p:nvSpPr>
          <p:spPr>
            <a:xfrm>
              <a:off x="2218138" y="3065216"/>
              <a:ext cx="28853" cy="28853"/>
            </a:xfrm>
            <a:custGeom>
              <a:avLst/>
              <a:gdLst/>
              <a:ahLst/>
              <a:cxnLst/>
              <a:rect l="l" t="t" r="r" b="b"/>
              <a:pathLst>
                <a:path w="1100" h="1100" extrusionOk="0">
                  <a:moveTo>
                    <a:pt x="550" y="1"/>
                  </a:moveTo>
                  <a:cubicBezTo>
                    <a:pt x="245" y="1"/>
                    <a:pt x="1" y="245"/>
                    <a:pt x="1" y="550"/>
                  </a:cubicBezTo>
                  <a:cubicBezTo>
                    <a:pt x="1" y="855"/>
                    <a:pt x="245" y="1099"/>
                    <a:pt x="550" y="1099"/>
                  </a:cubicBezTo>
                  <a:cubicBezTo>
                    <a:pt x="855" y="1099"/>
                    <a:pt x="1099" y="855"/>
                    <a:pt x="1099" y="550"/>
                  </a:cubicBezTo>
                  <a:cubicBezTo>
                    <a:pt x="1099" y="245"/>
                    <a:pt x="855" y="1"/>
                    <a:pt x="55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80" name="Google Shape;16680;p74"/>
          <p:cNvGrpSpPr/>
          <p:nvPr/>
        </p:nvGrpSpPr>
        <p:grpSpPr>
          <a:xfrm>
            <a:off x="1128072" y="3365261"/>
            <a:ext cx="328872" cy="370158"/>
            <a:chOff x="1128072" y="3365261"/>
            <a:chExt cx="328872" cy="370158"/>
          </a:xfrm>
        </p:grpSpPr>
        <p:sp>
          <p:nvSpPr>
            <p:cNvPr id="16681" name="Google Shape;16681;p74"/>
            <p:cNvSpPr/>
            <p:nvPr/>
          </p:nvSpPr>
          <p:spPr>
            <a:xfrm>
              <a:off x="1128072" y="3641306"/>
              <a:ext cx="23502" cy="11935"/>
            </a:xfrm>
            <a:custGeom>
              <a:avLst/>
              <a:gdLst/>
              <a:ahLst/>
              <a:cxnLst/>
              <a:rect l="l" t="t" r="r" b="b"/>
              <a:pathLst>
                <a:path w="896" h="455" extrusionOk="0">
                  <a:moveTo>
                    <a:pt x="895" y="0"/>
                  </a:moveTo>
                  <a:lnTo>
                    <a:pt x="109" y="102"/>
                  </a:lnTo>
                  <a:cubicBezTo>
                    <a:pt x="47" y="109"/>
                    <a:pt x="0" y="163"/>
                    <a:pt x="0" y="231"/>
                  </a:cubicBezTo>
                  <a:cubicBezTo>
                    <a:pt x="0" y="292"/>
                    <a:pt x="47" y="346"/>
                    <a:pt x="109" y="353"/>
                  </a:cubicBezTo>
                  <a:lnTo>
                    <a:pt x="895" y="455"/>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2" name="Google Shape;16682;p74"/>
            <p:cNvSpPr/>
            <p:nvPr/>
          </p:nvSpPr>
          <p:spPr>
            <a:xfrm>
              <a:off x="1128072" y="3600203"/>
              <a:ext cx="23502" cy="11777"/>
            </a:xfrm>
            <a:custGeom>
              <a:avLst/>
              <a:gdLst/>
              <a:ahLst/>
              <a:cxnLst/>
              <a:rect l="l" t="t" r="r" b="b"/>
              <a:pathLst>
                <a:path w="896" h="449" extrusionOk="0">
                  <a:moveTo>
                    <a:pt x="895" y="1"/>
                  </a:moveTo>
                  <a:lnTo>
                    <a:pt x="109" y="103"/>
                  </a:lnTo>
                  <a:cubicBezTo>
                    <a:pt x="47" y="109"/>
                    <a:pt x="0" y="164"/>
                    <a:pt x="0" y="225"/>
                  </a:cubicBezTo>
                  <a:cubicBezTo>
                    <a:pt x="0" y="293"/>
                    <a:pt x="47" y="347"/>
                    <a:pt x="109" y="354"/>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3" name="Google Shape;16683;p74"/>
            <p:cNvSpPr/>
            <p:nvPr/>
          </p:nvSpPr>
          <p:spPr>
            <a:xfrm>
              <a:off x="1186749" y="3600203"/>
              <a:ext cx="23502" cy="11961"/>
            </a:xfrm>
            <a:custGeom>
              <a:avLst/>
              <a:gdLst/>
              <a:ahLst/>
              <a:cxnLst/>
              <a:rect l="l" t="t" r="r" b="b"/>
              <a:pathLst>
                <a:path w="896" h="456" extrusionOk="0">
                  <a:moveTo>
                    <a:pt x="1" y="1"/>
                  </a:moveTo>
                  <a:lnTo>
                    <a:pt x="1" y="455"/>
                  </a:lnTo>
                  <a:lnTo>
                    <a:pt x="780" y="354"/>
                  </a:lnTo>
                  <a:cubicBezTo>
                    <a:pt x="848" y="347"/>
                    <a:pt x="896" y="293"/>
                    <a:pt x="896" y="231"/>
                  </a:cubicBezTo>
                  <a:cubicBezTo>
                    <a:pt x="896" y="164"/>
                    <a:pt x="848" y="109"/>
                    <a:pt x="780" y="103"/>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4" name="Google Shape;16684;p74"/>
            <p:cNvSpPr/>
            <p:nvPr/>
          </p:nvSpPr>
          <p:spPr>
            <a:xfrm>
              <a:off x="1128072" y="3559127"/>
              <a:ext cx="23502" cy="11777"/>
            </a:xfrm>
            <a:custGeom>
              <a:avLst/>
              <a:gdLst/>
              <a:ahLst/>
              <a:cxnLst/>
              <a:rect l="l" t="t" r="r" b="b"/>
              <a:pathLst>
                <a:path w="896" h="449" extrusionOk="0">
                  <a:moveTo>
                    <a:pt x="895" y="1"/>
                  </a:moveTo>
                  <a:lnTo>
                    <a:pt x="109" y="102"/>
                  </a:lnTo>
                  <a:cubicBezTo>
                    <a:pt x="47" y="109"/>
                    <a:pt x="0" y="163"/>
                    <a:pt x="0" y="224"/>
                  </a:cubicBezTo>
                  <a:cubicBezTo>
                    <a:pt x="0" y="292"/>
                    <a:pt x="47" y="346"/>
                    <a:pt x="109" y="353"/>
                  </a:cubicBezTo>
                  <a:lnTo>
                    <a:pt x="895" y="448"/>
                  </a:lnTo>
                  <a:lnTo>
                    <a:pt x="895"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5" name="Google Shape;16685;p74"/>
            <p:cNvSpPr/>
            <p:nvPr/>
          </p:nvSpPr>
          <p:spPr>
            <a:xfrm>
              <a:off x="1186749" y="3559127"/>
              <a:ext cx="23502" cy="11777"/>
            </a:xfrm>
            <a:custGeom>
              <a:avLst/>
              <a:gdLst/>
              <a:ahLst/>
              <a:cxnLst/>
              <a:rect l="l" t="t" r="r" b="b"/>
              <a:pathLst>
                <a:path w="896" h="449" extrusionOk="0">
                  <a:moveTo>
                    <a:pt x="1" y="1"/>
                  </a:moveTo>
                  <a:lnTo>
                    <a:pt x="1" y="448"/>
                  </a:lnTo>
                  <a:lnTo>
                    <a:pt x="780" y="353"/>
                  </a:lnTo>
                  <a:cubicBezTo>
                    <a:pt x="848" y="346"/>
                    <a:pt x="896" y="292"/>
                    <a:pt x="896" y="224"/>
                  </a:cubicBezTo>
                  <a:cubicBezTo>
                    <a:pt x="896" y="163"/>
                    <a:pt x="848" y="109"/>
                    <a:pt x="780" y="102"/>
                  </a:cubicBezTo>
                  <a:lnTo>
                    <a:pt x="1"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6" name="Google Shape;16686;p74"/>
            <p:cNvSpPr/>
            <p:nvPr/>
          </p:nvSpPr>
          <p:spPr>
            <a:xfrm>
              <a:off x="1128072" y="3518051"/>
              <a:ext cx="23502" cy="11751"/>
            </a:xfrm>
            <a:custGeom>
              <a:avLst/>
              <a:gdLst/>
              <a:ahLst/>
              <a:cxnLst/>
              <a:rect l="l" t="t" r="r" b="b"/>
              <a:pathLst>
                <a:path w="896" h="448" extrusionOk="0">
                  <a:moveTo>
                    <a:pt x="895" y="0"/>
                  </a:moveTo>
                  <a:lnTo>
                    <a:pt x="109" y="102"/>
                  </a:lnTo>
                  <a:cubicBezTo>
                    <a:pt x="47" y="109"/>
                    <a:pt x="0" y="163"/>
                    <a:pt x="0" y="224"/>
                  </a:cubicBezTo>
                  <a:cubicBezTo>
                    <a:pt x="0" y="285"/>
                    <a:pt x="47" y="339"/>
                    <a:pt x="109" y="353"/>
                  </a:cubicBezTo>
                  <a:lnTo>
                    <a:pt x="895" y="448"/>
                  </a:lnTo>
                  <a:lnTo>
                    <a:pt x="895"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7" name="Google Shape;16687;p74"/>
            <p:cNvSpPr/>
            <p:nvPr/>
          </p:nvSpPr>
          <p:spPr>
            <a:xfrm>
              <a:off x="1186749" y="3518051"/>
              <a:ext cx="23502" cy="11751"/>
            </a:xfrm>
            <a:custGeom>
              <a:avLst/>
              <a:gdLst/>
              <a:ahLst/>
              <a:cxnLst/>
              <a:rect l="l" t="t" r="r" b="b"/>
              <a:pathLst>
                <a:path w="896" h="448" extrusionOk="0">
                  <a:moveTo>
                    <a:pt x="1" y="0"/>
                  </a:moveTo>
                  <a:lnTo>
                    <a:pt x="1" y="448"/>
                  </a:lnTo>
                  <a:lnTo>
                    <a:pt x="780" y="353"/>
                  </a:lnTo>
                  <a:cubicBezTo>
                    <a:pt x="848" y="346"/>
                    <a:pt x="896" y="292"/>
                    <a:pt x="896" y="224"/>
                  </a:cubicBezTo>
                  <a:cubicBezTo>
                    <a:pt x="896" y="163"/>
                    <a:pt x="848" y="109"/>
                    <a:pt x="780" y="102"/>
                  </a:cubicBezTo>
                  <a:lnTo>
                    <a:pt x="1"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8" name="Google Shape;16688;p74"/>
            <p:cNvSpPr/>
            <p:nvPr/>
          </p:nvSpPr>
          <p:spPr>
            <a:xfrm>
              <a:off x="1163273" y="3476975"/>
              <a:ext cx="11777" cy="23502"/>
            </a:xfrm>
            <a:custGeom>
              <a:avLst/>
              <a:gdLst/>
              <a:ahLst/>
              <a:cxnLst/>
              <a:rect l="l" t="t" r="r" b="b"/>
              <a:pathLst>
                <a:path w="449" h="896" extrusionOk="0">
                  <a:moveTo>
                    <a:pt x="224" y="0"/>
                  </a:moveTo>
                  <a:cubicBezTo>
                    <a:pt x="157" y="0"/>
                    <a:pt x="102" y="47"/>
                    <a:pt x="96" y="108"/>
                  </a:cubicBezTo>
                  <a:lnTo>
                    <a:pt x="1" y="895"/>
                  </a:lnTo>
                  <a:lnTo>
                    <a:pt x="448" y="895"/>
                  </a:lnTo>
                  <a:lnTo>
                    <a:pt x="346" y="108"/>
                  </a:lnTo>
                  <a:cubicBezTo>
                    <a:pt x="340" y="47"/>
                    <a:pt x="285"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9" name="Google Shape;16689;p74"/>
            <p:cNvSpPr/>
            <p:nvPr/>
          </p:nvSpPr>
          <p:spPr>
            <a:xfrm>
              <a:off x="1374739" y="3512176"/>
              <a:ext cx="23502" cy="11777"/>
            </a:xfrm>
            <a:custGeom>
              <a:avLst/>
              <a:gdLst/>
              <a:ahLst/>
              <a:cxnLst/>
              <a:rect l="l" t="t" r="r" b="b"/>
              <a:pathLst>
                <a:path w="896" h="449" extrusionOk="0">
                  <a:moveTo>
                    <a:pt x="896" y="1"/>
                  </a:moveTo>
                  <a:lnTo>
                    <a:pt x="116" y="95"/>
                  </a:lnTo>
                  <a:cubicBezTo>
                    <a:pt x="48" y="109"/>
                    <a:pt x="1" y="163"/>
                    <a:pt x="1" y="224"/>
                  </a:cubicBezTo>
                  <a:cubicBezTo>
                    <a:pt x="1" y="285"/>
                    <a:pt x="48" y="340"/>
                    <a:pt x="116" y="353"/>
                  </a:cubicBezTo>
                  <a:lnTo>
                    <a:pt x="896" y="448"/>
                  </a:lnTo>
                  <a:lnTo>
                    <a:pt x="896"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0" name="Google Shape;16690;p74"/>
            <p:cNvSpPr/>
            <p:nvPr/>
          </p:nvSpPr>
          <p:spPr>
            <a:xfrm>
              <a:off x="1433442" y="3512176"/>
              <a:ext cx="23502" cy="11777"/>
            </a:xfrm>
            <a:custGeom>
              <a:avLst/>
              <a:gdLst/>
              <a:ahLst/>
              <a:cxnLst/>
              <a:rect l="l" t="t" r="r" b="b"/>
              <a:pathLst>
                <a:path w="896" h="449" extrusionOk="0">
                  <a:moveTo>
                    <a:pt x="0" y="1"/>
                  </a:moveTo>
                  <a:lnTo>
                    <a:pt x="0" y="448"/>
                  </a:lnTo>
                  <a:lnTo>
                    <a:pt x="787" y="353"/>
                  </a:lnTo>
                  <a:cubicBezTo>
                    <a:pt x="848" y="346"/>
                    <a:pt x="895" y="292"/>
                    <a:pt x="895" y="224"/>
                  </a:cubicBezTo>
                  <a:cubicBezTo>
                    <a:pt x="895" y="163"/>
                    <a:pt x="848" y="109"/>
                    <a:pt x="787"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1" name="Google Shape;16691;p74"/>
            <p:cNvSpPr/>
            <p:nvPr/>
          </p:nvSpPr>
          <p:spPr>
            <a:xfrm>
              <a:off x="1433442" y="3553252"/>
              <a:ext cx="23502" cy="11777"/>
            </a:xfrm>
            <a:custGeom>
              <a:avLst/>
              <a:gdLst/>
              <a:ahLst/>
              <a:cxnLst/>
              <a:rect l="l" t="t" r="r" b="b"/>
              <a:pathLst>
                <a:path w="896" h="449" extrusionOk="0">
                  <a:moveTo>
                    <a:pt x="0" y="1"/>
                  </a:moveTo>
                  <a:lnTo>
                    <a:pt x="0" y="448"/>
                  </a:lnTo>
                  <a:lnTo>
                    <a:pt x="787" y="353"/>
                  </a:lnTo>
                  <a:cubicBezTo>
                    <a:pt x="848" y="347"/>
                    <a:pt x="895" y="292"/>
                    <a:pt x="895" y="225"/>
                  </a:cubicBezTo>
                  <a:cubicBezTo>
                    <a:pt x="895" y="164"/>
                    <a:pt x="848" y="109"/>
                    <a:pt x="787" y="103"/>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2" name="Google Shape;16692;p74"/>
            <p:cNvSpPr/>
            <p:nvPr/>
          </p:nvSpPr>
          <p:spPr>
            <a:xfrm>
              <a:off x="1374739" y="3471099"/>
              <a:ext cx="23502" cy="11751"/>
            </a:xfrm>
            <a:custGeom>
              <a:avLst/>
              <a:gdLst/>
              <a:ahLst/>
              <a:cxnLst/>
              <a:rect l="l" t="t" r="r" b="b"/>
              <a:pathLst>
                <a:path w="896" h="448" extrusionOk="0">
                  <a:moveTo>
                    <a:pt x="896" y="0"/>
                  </a:moveTo>
                  <a:lnTo>
                    <a:pt x="116" y="95"/>
                  </a:lnTo>
                  <a:cubicBezTo>
                    <a:pt x="48" y="102"/>
                    <a:pt x="1" y="156"/>
                    <a:pt x="1" y="224"/>
                  </a:cubicBezTo>
                  <a:cubicBezTo>
                    <a:pt x="1" y="285"/>
                    <a:pt x="48" y="339"/>
                    <a:pt x="116" y="346"/>
                  </a:cubicBezTo>
                  <a:lnTo>
                    <a:pt x="896" y="448"/>
                  </a:lnTo>
                  <a:lnTo>
                    <a:pt x="896"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3" name="Google Shape;16693;p74"/>
            <p:cNvSpPr/>
            <p:nvPr/>
          </p:nvSpPr>
          <p:spPr>
            <a:xfrm>
              <a:off x="1433442" y="3471099"/>
              <a:ext cx="23502" cy="11751"/>
            </a:xfrm>
            <a:custGeom>
              <a:avLst/>
              <a:gdLst/>
              <a:ahLst/>
              <a:cxnLst/>
              <a:rect l="l" t="t" r="r" b="b"/>
              <a:pathLst>
                <a:path w="896" h="448" extrusionOk="0">
                  <a:moveTo>
                    <a:pt x="0" y="0"/>
                  </a:moveTo>
                  <a:lnTo>
                    <a:pt x="0" y="448"/>
                  </a:lnTo>
                  <a:lnTo>
                    <a:pt x="787" y="346"/>
                  </a:lnTo>
                  <a:cubicBezTo>
                    <a:pt x="848" y="339"/>
                    <a:pt x="895" y="285"/>
                    <a:pt x="895" y="224"/>
                  </a:cubicBezTo>
                  <a:cubicBezTo>
                    <a:pt x="895" y="156"/>
                    <a:pt x="848" y="102"/>
                    <a:pt x="787" y="95"/>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4" name="Google Shape;16694;p74"/>
            <p:cNvSpPr/>
            <p:nvPr/>
          </p:nvSpPr>
          <p:spPr>
            <a:xfrm>
              <a:off x="1409966" y="3429997"/>
              <a:ext cx="11751" cy="23502"/>
            </a:xfrm>
            <a:custGeom>
              <a:avLst/>
              <a:gdLst/>
              <a:ahLst/>
              <a:cxnLst/>
              <a:rect l="l" t="t" r="r" b="b"/>
              <a:pathLst>
                <a:path w="448" h="896" extrusionOk="0">
                  <a:moveTo>
                    <a:pt x="224" y="1"/>
                  </a:moveTo>
                  <a:cubicBezTo>
                    <a:pt x="156" y="1"/>
                    <a:pt x="102" y="48"/>
                    <a:pt x="95" y="109"/>
                  </a:cubicBezTo>
                  <a:lnTo>
                    <a:pt x="0" y="896"/>
                  </a:lnTo>
                  <a:lnTo>
                    <a:pt x="448" y="896"/>
                  </a:lnTo>
                  <a:lnTo>
                    <a:pt x="353" y="109"/>
                  </a:lnTo>
                  <a:cubicBezTo>
                    <a:pt x="339"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5" name="Google Shape;16695;p74"/>
            <p:cNvSpPr/>
            <p:nvPr/>
          </p:nvSpPr>
          <p:spPr>
            <a:xfrm>
              <a:off x="1210225" y="3582603"/>
              <a:ext cx="29378" cy="11777"/>
            </a:xfrm>
            <a:custGeom>
              <a:avLst/>
              <a:gdLst/>
              <a:ahLst/>
              <a:cxnLst/>
              <a:rect l="l" t="t" r="r" b="b"/>
              <a:pathLst>
                <a:path w="1120" h="449" extrusionOk="0">
                  <a:moveTo>
                    <a:pt x="1119" y="1"/>
                  </a:moveTo>
                  <a:lnTo>
                    <a:pt x="116" y="102"/>
                  </a:lnTo>
                  <a:cubicBezTo>
                    <a:pt x="48" y="109"/>
                    <a:pt x="1" y="163"/>
                    <a:pt x="1" y="224"/>
                  </a:cubicBezTo>
                  <a:cubicBezTo>
                    <a:pt x="1" y="292"/>
                    <a:pt x="48" y="346"/>
                    <a:pt x="116" y="353"/>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6" name="Google Shape;16696;p74"/>
            <p:cNvSpPr/>
            <p:nvPr/>
          </p:nvSpPr>
          <p:spPr>
            <a:xfrm>
              <a:off x="1210225" y="3535651"/>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7" name="Google Shape;16697;p74"/>
            <p:cNvSpPr/>
            <p:nvPr/>
          </p:nvSpPr>
          <p:spPr>
            <a:xfrm>
              <a:off x="1345230" y="367669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7"/>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8" name="Google Shape;16698;p74"/>
            <p:cNvSpPr/>
            <p:nvPr/>
          </p:nvSpPr>
          <p:spPr>
            <a:xfrm>
              <a:off x="1345230" y="3629738"/>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56"/>
                    <a:pt x="1072" y="102"/>
                    <a:pt x="1011" y="95"/>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9" name="Google Shape;16699;p74"/>
            <p:cNvSpPr/>
            <p:nvPr/>
          </p:nvSpPr>
          <p:spPr>
            <a:xfrm>
              <a:off x="1210225" y="3488700"/>
              <a:ext cx="29378" cy="11777"/>
            </a:xfrm>
            <a:custGeom>
              <a:avLst/>
              <a:gdLst/>
              <a:ahLst/>
              <a:cxnLst/>
              <a:rect l="l" t="t" r="r" b="b"/>
              <a:pathLst>
                <a:path w="1120" h="449" extrusionOk="0">
                  <a:moveTo>
                    <a:pt x="1119" y="1"/>
                  </a:moveTo>
                  <a:lnTo>
                    <a:pt x="116" y="102"/>
                  </a:lnTo>
                  <a:cubicBezTo>
                    <a:pt x="48" y="109"/>
                    <a:pt x="1" y="163"/>
                    <a:pt x="1" y="224"/>
                  </a:cubicBezTo>
                  <a:cubicBezTo>
                    <a:pt x="1" y="285"/>
                    <a:pt x="48" y="340"/>
                    <a:pt x="116" y="346"/>
                  </a:cubicBezTo>
                  <a:lnTo>
                    <a:pt x="1119" y="448"/>
                  </a:lnTo>
                  <a:lnTo>
                    <a:pt x="1119"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0" name="Google Shape;16700;p74"/>
            <p:cNvSpPr/>
            <p:nvPr/>
          </p:nvSpPr>
          <p:spPr>
            <a:xfrm>
              <a:off x="1345230" y="3488700"/>
              <a:ext cx="29535" cy="11777"/>
            </a:xfrm>
            <a:custGeom>
              <a:avLst/>
              <a:gdLst/>
              <a:ahLst/>
              <a:cxnLst/>
              <a:rect l="l" t="t" r="r" b="b"/>
              <a:pathLst>
                <a:path w="1126" h="449" extrusionOk="0">
                  <a:moveTo>
                    <a:pt x="0" y="1"/>
                  </a:moveTo>
                  <a:lnTo>
                    <a:pt x="0" y="448"/>
                  </a:lnTo>
                  <a:lnTo>
                    <a:pt x="1011" y="346"/>
                  </a:lnTo>
                  <a:cubicBezTo>
                    <a:pt x="1072" y="340"/>
                    <a:pt x="1119" y="285"/>
                    <a:pt x="1126" y="224"/>
                  </a:cubicBezTo>
                  <a:cubicBezTo>
                    <a:pt x="1119" y="163"/>
                    <a:pt x="1072" y="109"/>
                    <a:pt x="1011" y="102"/>
                  </a:cubicBezTo>
                  <a:lnTo>
                    <a:pt x="0" y="1"/>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1" name="Google Shape;16701;p74"/>
            <p:cNvSpPr/>
            <p:nvPr/>
          </p:nvSpPr>
          <p:spPr>
            <a:xfrm>
              <a:off x="1210225" y="3441748"/>
              <a:ext cx="29378" cy="11751"/>
            </a:xfrm>
            <a:custGeom>
              <a:avLst/>
              <a:gdLst/>
              <a:ahLst/>
              <a:cxnLst/>
              <a:rect l="l" t="t" r="r" b="b"/>
              <a:pathLst>
                <a:path w="1120" h="448" extrusionOk="0">
                  <a:moveTo>
                    <a:pt x="1119" y="0"/>
                  </a:moveTo>
                  <a:lnTo>
                    <a:pt x="116" y="102"/>
                  </a:lnTo>
                  <a:cubicBezTo>
                    <a:pt x="48" y="109"/>
                    <a:pt x="1" y="163"/>
                    <a:pt x="1" y="224"/>
                  </a:cubicBezTo>
                  <a:cubicBezTo>
                    <a:pt x="1" y="285"/>
                    <a:pt x="48" y="339"/>
                    <a:pt x="116" y="346"/>
                  </a:cubicBezTo>
                  <a:lnTo>
                    <a:pt x="1119" y="448"/>
                  </a:lnTo>
                  <a:lnTo>
                    <a:pt x="1119"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2" name="Google Shape;16702;p74"/>
            <p:cNvSpPr/>
            <p:nvPr/>
          </p:nvSpPr>
          <p:spPr>
            <a:xfrm>
              <a:off x="1286528" y="3365261"/>
              <a:ext cx="11777" cy="29561"/>
            </a:xfrm>
            <a:custGeom>
              <a:avLst/>
              <a:gdLst/>
              <a:ahLst/>
              <a:cxnLst/>
              <a:rect l="l" t="t" r="r" b="b"/>
              <a:pathLst>
                <a:path w="449" h="1127" extrusionOk="0">
                  <a:moveTo>
                    <a:pt x="224" y="1"/>
                  </a:moveTo>
                  <a:cubicBezTo>
                    <a:pt x="163" y="1"/>
                    <a:pt x="109" y="48"/>
                    <a:pt x="102" y="116"/>
                  </a:cubicBezTo>
                  <a:lnTo>
                    <a:pt x="1" y="1126"/>
                  </a:lnTo>
                  <a:lnTo>
                    <a:pt x="448" y="1126"/>
                  </a:lnTo>
                  <a:lnTo>
                    <a:pt x="346" y="116"/>
                  </a:lnTo>
                  <a:cubicBezTo>
                    <a:pt x="340" y="48"/>
                    <a:pt x="285"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3" name="Google Shape;16703;p74"/>
            <p:cNvSpPr/>
            <p:nvPr/>
          </p:nvSpPr>
          <p:spPr>
            <a:xfrm>
              <a:off x="1233359" y="3388685"/>
              <a:ext cx="26335" cy="26046"/>
            </a:xfrm>
            <a:custGeom>
              <a:avLst/>
              <a:gdLst/>
              <a:ahLst/>
              <a:cxnLst/>
              <a:rect l="l" t="t" r="r" b="b"/>
              <a:pathLst>
                <a:path w="1004" h="993" extrusionOk="0">
                  <a:moveTo>
                    <a:pt x="136" y="0"/>
                  </a:moveTo>
                  <a:cubicBezTo>
                    <a:pt x="104" y="0"/>
                    <a:pt x="72" y="12"/>
                    <a:pt x="48" y="37"/>
                  </a:cubicBezTo>
                  <a:cubicBezTo>
                    <a:pt x="0" y="84"/>
                    <a:pt x="0" y="159"/>
                    <a:pt x="41" y="206"/>
                  </a:cubicBezTo>
                  <a:lnTo>
                    <a:pt x="685" y="993"/>
                  </a:lnTo>
                  <a:lnTo>
                    <a:pt x="1004" y="674"/>
                  </a:lnTo>
                  <a:lnTo>
                    <a:pt x="217" y="30"/>
                  </a:lnTo>
                  <a:cubicBezTo>
                    <a:pt x="194" y="10"/>
                    <a:pt x="165" y="0"/>
                    <a:pt x="136"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4" name="Google Shape;16704;p74"/>
            <p:cNvSpPr/>
            <p:nvPr/>
          </p:nvSpPr>
          <p:spPr>
            <a:xfrm>
              <a:off x="1325296" y="3388685"/>
              <a:ext cx="26361" cy="26046"/>
            </a:xfrm>
            <a:custGeom>
              <a:avLst/>
              <a:gdLst/>
              <a:ahLst/>
              <a:cxnLst/>
              <a:rect l="l" t="t" r="r" b="b"/>
              <a:pathLst>
                <a:path w="1005" h="993" extrusionOk="0">
                  <a:moveTo>
                    <a:pt x="862" y="0"/>
                  </a:moveTo>
                  <a:cubicBezTo>
                    <a:pt x="832" y="0"/>
                    <a:pt x="803" y="10"/>
                    <a:pt x="781" y="30"/>
                  </a:cubicBezTo>
                  <a:lnTo>
                    <a:pt x="1" y="674"/>
                  </a:lnTo>
                  <a:lnTo>
                    <a:pt x="319" y="993"/>
                  </a:lnTo>
                  <a:lnTo>
                    <a:pt x="957" y="206"/>
                  </a:lnTo>
                  <a:cubicBezTo>
                    <a:pt x="1004" y="159"/>
                    <a:pt x="998" y="84"/>
                    <a:pt x="950" y="37"/>
                  </a:cubicBezTo>
                  <a:cubicBezTo>
                    <a:pt x="925" y="12"/>
                    <a:pt x="893" y="0"/>
                    <a:pt x="862"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5" name="Google Shape;16705;p74"/>
            <p:cNvSpPr/>
            <p:nvPr/>
          </p:nvSpPr>
          <p:spPr>
            <a:xfrm>
              <a:off x="1345230" y="3441748"/>
              <a:ext cx="29535" cy="11751"/>
            </a:xfrm>
            <a:custGeom>
              <a:avLst/>
              <a:gdLst/>
              <a:ahLst/>
              <a:cxnLst/>
              <a:rect l="l" t="t" r="r" b="b"/>
              <a:pathLst>
                <a:path w="1126" h="448" extrusionOk="0">
                  <a:moveTo>
                    <a:pt x="0" y="0"/>
                  </a:moveTo>
                  <a:lnTo>
                    <a:pt x="0" y="448"/>
                  </a:lnTo>
                  <a:lnTo>
                    <a:pt x="1011" y="346"/>
                  </a:lnTo>
                  <a:cubicBezTo>
                    <a:pt x="1072" y="339"/>
                    <a:pt x="1119" y="285"/>
                    <a:pt x="1126" y="224"/>
                  </a:cubicBezTo>
                  <a:cubicBezTo>
                    <a:pt x="1119" y="156"/>
                    <a:pt x="1072" y="109"/>
                    <a:pt x="1011" y="102"/>
                  </a:cubicBezTo>
                  <a:lnTo>
                    <a:pt x="0" y="0"/>
                  </a:ln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6" name="Google Shape;16706;p74"/>
            <p:cNvSpPr/>
            <p:nvPr/>
          </p:nvSpPr>
          <p:spPr>
            <a:xfrm>
              <a:off x="1233700" y="3388816"/>
              <a:ext cx="205643" cy="346603"/>
            </a:xfrm>
            <a:custGeom>
              <a:avLst/>
              <a:gdLst/>
              <a:ahLst/>
              <a:cxnLst/>
              <a:rect l="l" t="t" r="r" b="b"/>
              <a:pathLst>
                <a:path w="7840" h="13214" extrusionOk="0">
                  <a:moveTo>
                    <a:pt x="2233" y="0"/>
                  </a:moveTo>
                  <a:cubicBezTo>
                    <a:pt x="2186" y="0"/>
                    <a:pt x="2138" y="2"/>
                    <a:pt x="2089" y="5"/>
                  </a:cubicBezTo>
                  <a:cubicBezTo>
                    <a:pt x="903" y="86"/>
                    <a:pt x="1" y="1123"/>
                    <a:pt x="1" y="2317"/>
                  </a:cubicBezTo>
                  <a:lnTo>
                    <a:pt x="1" y="12766"/>
                  </a:lnTo>
                  <a:cubicBezTo>
                    <a:pt x="1" y="13010"/>
                    <a:pt x="204" y="13213"/>
                    <a:pt x="448" y="13213"/>
                  </a:cubicBezTo>
                  <a:lnTo>
                    <a:pt x="4028" y="13213"/>
                  </a:lnTo>
                  <a:cubicBezTo>
                    <a:pt x="4279" y="13213"/>
                    <a:pt x="4476" y="13010"/>
                    <a:pt x="4476" y="12766"/>
                  </a:cubicBezTo>
                  <a:lnTo>
                    <a:pt x="4476" y="7836"/>
                  </a:lnTo>
                  <a:cubicBezTo>
                    <a:pt x="4476" y="7714"/>
                    <a:pt x="4578" y="7612"/>
                    <a:pt x="4700" y="7612"/>
                  </a:cubicBezTo>
                  <a:lnTo>
                    <a:pt x="6273" y="7612"/>
                  </a:lnTo>
                  <a:cubicBezTo>
                    <a:pt x="7134" y="7612"/>
                    <a:pt x="7839" y="6914"/>
                    <a:pt x="7839" y="6046"/>
                  </a:cubicBezTo>
                  <a:lnTo>
                    <a:pt x="7839" y="3137"/>
                  </a:lnTo>
                  <a:cubicBezTo>
                    <a:pt x="7839" y="2636"/>
                    <a:pt x="7425" y="2238"/>
                    <a:pt x="6938" y="2238"/>
                  </a:cubicBezTo>
                  <a:cubicBezTo>
                    <a:pt x="6911" y="2238"/>
                    <a:pt x="6883" y="2240"/>
                    <a:pt x="6856" y="2242"/>
                  </a:cubicBezTo>
                  <a:cubicBezTo>
                    <a:pt x="6388" y="2303"/>
                    <a:pt x="6036" y="2703"/>
                    <a:pt x="6049" y="3178"/>
                  </a:cubicBezTo>
                  <a:lnTo>
                    <a:pt x="6049" y="5382"/>
                  </a:lnTo>
                  <a:cubicBezTo>
                    <a:pt x="6049" y="5626"/>
                    <a:pt x="5846" y="5829"/>
                    <a:pt x="5602" y="5829"/>
                  </a:cubicBezTo>
                  <a:lnTo>
                    <a:pt x="4707" y="5829"/>
                  </a:lnTo>
                  <a:cubicBezTo>
                    <a:pt x="4578" y="5829"/>
                    <a:pt x="4483" y="5727"/>
                    <a:pt x="4483" y="5605"/>
                  </a:cubicBezTo>
                  <a:lnTo>
                    <a:pt x="4483" y="2242"/>
                  </a:lnTo>
                  <a:cubicBezTo>
                    <a:pt x="4476" y="995"/>
                    <a:pt x="3464" y="0"/>
                    <a:pt x="223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7" name="Google Shape;16707;p74"/>
            <p:cNvSpPr/>
            <p:nvPr/>
          </p:nvSpPr>
          <p:spPr>
            <a:xfrm>
              <a:off x="1145489" y="3388816"/>
              <a:ext cx="164724" cy="346603"/>
            </a:xfrm>
            <a:custGeom>
              <a:avLst/>
              <a:gdLst/>
              <a:ahLst/>
              <a:cxnLst/>
              <a:rect l="l" t="t" r="r" b="b"/>
              <a:pathLst>
                <a:path w="6280" h="13214" extrusionOk="0">
                  <a:moveTo>
                    <a:pt x="5591" y="1"/>
                  </a:moveTo>
                  <a:cubicBezTo>
                    <a:pt x="5413" y="1"/>
                    <a:pt x="5235" y="22"/>
                    <a:pt x="5059" y="66"/>
                  </a:cubicBezTo>
                  <a:cubicBezTo>
                    <a:pt x="4042" y="317"/>
                    <a:pt x="3364" y="1273"/>
                    <a:pt x="3364" y="2317"/>
                  </a:cubicBezTo>
                  <a:lnTo>
                    <a:pt x="3364" y="9186"/>
                  </a:lnTo>
                  <a:cubicBezTo>
                    <a:pt x="3364" y="9308"/>
                    <a:pt x="3269" y="9409"/>
                    <a:pt x="3140" y="9409"/>
                  </a:cubicBezTo>
                  <a:lnTo>
                    <a:pt x="2245" y="9409"/>
                  </a:lnTo>
                  <a:cubicBezTo>
                    <a:pt x="1994" y="9409"/>
                    <a:pt x="1797" y="9206"/>
                    <a:pt x="1797" y="8962"/>
                  </a:cubicBezTo>
                  <a:lnTo>
                    <a:pt x="1797" y="4968"/>
                  </a:lnTo>
                  <a:cubicBezTo>
                    <a:pt x="1804" y="4493"/>
                    <a:pt x="1452" y="4093"/>
                    <a:pt x="984" y="4032"/>
                  </a:cubicBezTo>
                  <a:cubicBezTo>
                    <a:pt x="956" y="4030"/>
                    <a:pt x="929" y="4029"/>
                    <a:pt x="902" y="4029"/>
                  </a:cubicBezTo>
                  <a:cubicBezTo>
                    <a:pt x="414" y="4029"/>
                    <a:pt x="1" y="4426"/>
                    <a:pt x="1" y="4927"/>
                  </a:cubicBezTo>
                  <a:lnTo>
                    <a:pt x="1" y="9626"/>
                  </a:lnTo>
                  <a:cubicBezTo>
                    <a:pt x="1" y="10494"/>
                    <a:pt x="706" y="11193"/>
                    <a:pt x="1567" y="11193"/>
                  </a:cubicBezTo>
                  <a:lnTo>
                    <a:pt x="3140" y="11193"/>
                  </a:lnTo>
                  <a:cubicBezTo>
                    <a:pt x="3262" y="11193"/>
                    <a:pt x="3364" y="11294"/>
                    <a:pt x="3364" y="11416"/>
                  </a:cubicBezTo>
                  <a:lnTo>
                    <a:pt x="3364" y="12766"/>
                  </a:lnTo>
                  <a:cubicBezTo>
                    <a:pt x="3364" y="13010"/>
                    <a:pt x="3560" y="13213"/>
                    <a:pt x="3811" y="13213"/>
                  </a:cubicBezTo>
                  <a:lnTo>
                    <a:pt x="5154" y="13213"/>
                  </a:lnTo>
                  <a:cubicBezTo>
                    <a:pt x="4903" y="13213"/>
                    <a:pt x="4706" y="13010"/>
                    <a:pt x="4706" y="12766"/>
                  </a:cubicBezTo>
                  <a:lnTo>
                    <a:pt x="4706" y="2317"/>
                  </a:lnTo>
                  <a:cubicBezTo>
                    <a:pt x="4706" y="1306"/>
                    <a:pt x="5357" y="405"/>
                    <a:pt x="6279" y="106"/>
                  </a:cubicBezTo>
                  <a:cubicBezTo>
                    <a:pt x="6056" y="37"/>
                    <a:pt x="5824" y="1"/>
                    <a:pt x="559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8" name="Google Shape;16708;p74"/>
            <p:cNvSpPr/>
            <p:nvPr/>
          </p:nvSpPr>
          <p:spPr>
            <a:xfrm>
              <a:off x="1175024" y="3495283"/>
              <a:ext cx="29351" cy="140173"/>
            </a:xfrm>
            <a:custGeom>
              <a:avLst/>
              <a:gdLst/>
              <a:ahLst/>
              <a:cxnLst/>
              <a:rect l="l" t="t" r="r" b="b"/>
              <a:pathLst>
                <a:path w="1119" h="5344" extrusionOk="0">
                  <a:moveTo>
                    <a:pt x="0" y="0"/>
                  </a:moveTo>
                  <a:lnTo>
                    <a:pt x="0" y="4672"/>
                  </a:lnTo>
                  <a:cubicBezTo>
                    <a:pt x="0" y="5045"/>
                    <a:pt x="298" y="5343"/>
                    <a:pt x="671" y="5343"/>
                  </a:cubicBezTo>
                  <a:lnTo>
                    <a:pt x="1119" y="5343"/>
                  </a:lnTo>
                  <a:cubicBezTo>
                    <a:pt x="868" y="5343"/>
                    <a:pt x="671" y="5147"/>
                    <a:pt x="671" y="4903"/>
                  </a:cubicBezTo>
                  <a:lnTo>
                    <a:pt x="671" y="868"/>
                  </a:lnTo>
                  <a:cubicBezTo>
                    <a:pt x="671" y="461"/>
                    <a:pt x="393" y="102"/>
                    <a:pt x="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9" name="Google Shape;16709;p74"/>
            <p:cNvSpPr/>
            <p:nvPr/>
          </p:nvSpPr>
          <p:spPr>
            <a:xfrm>
              <a:off x="1286528" y="3435872"/>
              <a:ext cx="11777" cy="17627"/>
            </a:xfrm>
            <a:custGeom>
              <a:avLst/>
              <a:gdLst/>
              <a:ahLst/>
              <a:cxnLst/>
              <a:rect l="l" t="t" r="r" b="b"/>
              <a:pathLst>
                <a:path w="449" h="672" extrusionOk="0">
                  <a:moveTo>
                    <a:pt x="224" y="1"/>
                  </a:moveTo>
                  <a:cubicBezTo>
                    <a:pt x="112" y="1"/>
                    <a:pt x="1" y="75"/>
                    <a:pt x="1" y="224"/>
                  </a:cubicBezTo>
                  <a:lnTo>
                    <a:pt x="1" y="448"/>
                  </a:lnTo>
                  <a:cubicBezTo>
                    <a:pt x="1"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0" name="Google Shape;16710;p74"/>
            <p:cNvSpPr/>
            <p:nvPr/>
          </p:nvSpPr>
          <p:spPr>
            <a:xfrm>
              <a:off x="1286528" y="3482824"/>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1" name="Google Shape;16711;p74"/>
            <p:cNvSpPr/>
            <p:nvPr/>
          </p:nvSpPr>
          <p:spPr>
            <a:xfrm>
              <a:off x="1163273" y="3518051"/>
              <a:ext cx="11777" cy="17627"/>
            </a:xfrm>
            <a:custGeom>
              <a:avLst/>
              <a:gdLst/>
              <a:ahLst/>
              <a:cxnLst/>
              <a:rect l="l" t="t" r="r" b="b"/>
              <a:pathLst>
                <a:path w="449" h="672" extrusionOk="0">
                  <a:moveTo>
                    <a:pt x="224" y="0"/>
                  </a:moveTo>
                  <a:cubicBezTo>
                    <a:pt x="112" y="0"/>
                    <a:pt x="1" y="75"/>
                    <a:pt x="1" y="224"/>
                  </a:cubicBezTo>
                  <a:lnTo>
                    <a:pt x="1" y="448"/>
                  </a:lnTo>
                  <a:cubicBezTo>
                    <a:pt x="1" y="570"/>
                    <a:pt x="96"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2" name="Google Shape;16712;p74"/>
            <p:cNvSpPr/>
            <p:nvPr/>
          </p:nvSpPr>
          <p:spPr>
            <a:xfrm>
              <a:off x="1163273" y="355912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3" name="Google Shape;16713;p74"/>
            <p:cNvSpPr/>
            <p:nvPr/>
          </p:nvSpPr>
          <p:spPr>
            <a:xfrm>
              <a:off x="1163273" y="3600387"/>
              <a:ext cx="11777" cy="17627"/>
            </a:xfrm>
            <a:custGeom>
              <a:avLst/>
              <a:gdLst/>
              <a:ahLst/>
              <a:cxnLst/>
              <a:rect l="l" t="t" r="r" b="b"/>
              <a:pathLst>
                <a:path w="449" h="672" extrusionOk="0">
                  <a:moveTo>
                    <a:pt x="224" y="1"/>
                  </a:moveTo>
                  <a:cubicBezTo>
                    <a:pt x="112" y="1"/>
                    <a:pt x="1" y="75"/>
                    <a:pt x="1" y="224"/>
                  </a:cubicBezTo>
                  <a:lnTo>
                    <a:pt x="1" y="448"/>
                  </a:lnTo>
                  <a:cubicBezTo>
                    <a:pt x="1" y="570"/>
                    <a:pt x="96"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4" name="Google Shape;16714;p74"/>
            <p:cNvSpPr/>
            <p:nvPr/>
          </p:nvSpPr>
          <p:spPr>
            <a:xfrm>
              <a:off x="1165109" y="3637581"/>
              <a:ext cx="19882" cy="16368"/>
            </a:xfrm>
            <a:custGeom>
              <a:avLst/>
              <a:gdLst/>
              <a:ahLst/>
              <a:cxnLst/>
              <a:rect l="l" t="t" r="r" b="b"/>
              <a:pathLst>
                <a:path w="758" h="624" extrusionOk="0">
                  <a:moveTo>
                    <a:pt x="321" y="1"/>
                  </a:moveTo>
                  <a:cubicBezTo>
                    <a:pt x="153" y="1"/>
                    <a:pt x="1" y="206"/>
                    <a:pt x="148" y="373"/>
                  </a:cubicBezTo>
                  <a:lnTo>
                    <a:pt x="297" y="542"/>
                  </a:lnTo>
                  <a:cubicBezTo>
                    <a:pt x="337" y="590"/>
                    <a:pt x="398" y="624"/>
                    <a:pt x="466" y="624"/>
                  </a:cubicBezTo>
                  <a:cubicBezTo>
                    <a:pt x="656" y="624"/>
                    <a:pt x="758" y="393"/>
                    <a:pt x="636" y="251"/>
                  </a:cubicBezTo>
                  <a:lnTo>
                    <a:pt x="487" y="81"/>
                  </a:lnTo>
                  <a:cubicBezTo>
                    <a:pt x="437" y="25"/>
                    <a:pt x="378" y="1"/>
                    <a:pt x="321"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5" name="Google Shape;16715;p74"/>
            <p:cNvSpPr/>
            <p:nvPr/>
          </p:nvSpPr>
          <p:spPr>
            <a:xfrm>
              <a:off x="1196532" y="3653214"/>
              <a:ext cx="21377" cy="11777"/>
            </a:xfrm>
            <a:custGeom>
              <a:avLst/>
              <a:gdLst/>
              <a:ahLst/>
              <a:cxnLst/>
              <a:rect l="l" t="t" r="r" b="b"/>
              <a:pathLst>
                <a:path w="815" h="449" extrusionOk="0">
                  <a:moveTo>
                    <a:pt x="299" y="1"/>
                  </a:moveTo>
                  <a:cubicBezTo>
                    <a:pt x="1" y="1"/>
                    <a:pt x="1" y="448"/>
                    <a:pt x="299" y="448"/>
                  </a:cubicBezTo>
                  <a:lnTo>
                    <a:pt x="516" y="448"/>
                  </a:lnTo>
                  <a:cubicBezTo>
                    <a:pt x="814" y="448"/>
                    <a:pt x="814" y="1"/>
                    <a:pt x="516"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6" name="Google Shape;16716;p74"/>
            <p:cNvSpPr/>
            <p:nvPr/>
          </p:nvSpPr>
          <p:spPr>
            <a:xfrm>
              <a:off x="1286528" y="3529776"/>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7" name="Google Shape;16717;p74"/>
            <p:cNvSpPr/>
            <p:nvPr/>
          </p:nvSpPr>
          <p:spPr>
            <a:xfrm>
              <a:off x="1286528" y="3576728"/>
              <a:ext cx="11777" cy="17653"/>
            </a:xfrm>
            <a:custGeom>
              <a:avLst/>
              <a:gdLst/>
              <a:ahLst/>
              <a:cxnLst/>
              <a:rect l="l" t="t" r="r" b="b"/>
              <a:pathLst>
                <a:path w="449" h="673" extrusionOk="0">
                  <a:moveTo>
                    <a:pt x="224" y="1"/>
                  </a:moveTo>
                  <a:cubicBezTo>
                    <a:pt x="112" y="1"/>
                    <a:pt x="1" y="75"/>
                    <a:pt x="1" y="225"/>
                  </a:cubicBezTo>
                  <a:lnTo>
                    <a:pt x="1" y="448"/>
                  </a:lnTo>
                  <a:cubicBezTo>
                    <a:pt x="1" y="577"/>
                    <a:pt x="102" y="672"/>
                    <a:pt x="224" y="672"/>
                  </a:cubicBezTo>
                  <a:cubicBezTo>
                    <a:pt x="346" y="672"/>
                    <a:pt x="448" y="577"/>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8" name="Google Shape;16718;p74"/>
            <p:cNvSpPr/>
            <p:nvPr/>
          </p:nvSpPr>
          <p:spPr>
            <a:xfrm>
              <a:off x="1286528" y="3623863"/>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9" name="Google Shape;16719;p74"/>
            <p:cNvSpPr/>
            <p:nvPr/>
          </p:nvSpPr>
          <p:spPr>
            <a:xfrm>
              <a:off x="1286528" y="3670815"/>
              <a:ext cx="11777" cy="17653"/>
            </a:xfrm>
            <a:custGeom>
              <a:avLst/>
              <a:gdLst/>
              <a:ahLst/>
              <a:cxnLst/>
              <a:rect l="l" t="t" r="r" b="b"/>
              <a:pathLst>
                <a:path w="449" h="673" extrusionOk="0">
                  <a:moveTo>
                    <a:pt x="224" y="1"/>
                  </a:moveTo>
                  <a:cubicBezTo>
                    <a:pt x="112" y="1"/>
                    <a:pt x="1" y="75"/>
                    <a:pt x="1" y="225"/>
                  </a:cubicBezTo>
                  <a:lnTo>
                    <a:pt x="1" y="448"/>
                  </a:lnTo>
                  <a:cubicBezTo>
                    <a:pt x="1" y="570"/>
                    <a:pt x="102" y="672"/>
                    <a:pt x="224" y="672"/>
                  </a:cubicBezTo>
                  <a:cubicBezTo>
                    <a:pt x="346" y="672"/>
                    <a:pt x="448" y="570"/>
                    <a:pt x="448" y="448"/>
                  </a:cubicBezTo>
                  <a:lnTo>
                    <a:pt x="448" y="225"/>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0" name="Google Shape;16720;p74"/>
            <p:cNvSpPr/>
            <p:nvPr/>
          </p:nvSpPr>
          <p:spPr>
            <a:xfrm>
              <a:off x="1380615" y="3448332"/>
              <a:ext cx="29378" cy="93221"/>
            </a:xfrm>
            <a:custGeom>
              <a:avLst/>
              <a:gdLst/>
              <a:ahLst/>
              <a:cxnLst/>
              <a:rect l="l" t="t" r="r" b="b"/>
              <a:pathLst>
                <a:path w="1120" h="3554" extrusionOk="0">
                  <a:moveTo>
                    <a:pt x="1119" y="0"/>
                  </a:moveTo>
                  <a:cubicBezTo>
                    <a:pt x="726" y="102"/>
                    <a:pt x="448" y="455"/>
                    <a:pt x="448" y="861"/>
                  </a:cubicBezTo>
                  <a:lnTo>
                    <a:pt x="448" y="3106"/>
                  </a:lnTo>
                  <a:cubicBezTo>
                    <a:pt x="448" y="3350"/>
                    <a:pt x="245" y="3553"/>
                    <a:pt x="1" y="3553"/>
                  </a:cubicBezTo>
                  <a:lnTo>
                    <a:pt x="448" y="3553"/>
                  </a:lnTo>
                  <a:cubicBezTo>
                    <a:pt x="814" y="3553"/>
                    <a:pt x="1113" y="3255"/>
                    <a:pt x="1119" y="2882"/>
                  </a:cubicBezTo>
                  <a:lnTo>
                    <a:pt x="1119"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1" name="Google Shape;16721;p74"/>
            <p:cNvSpPr/>
            <p:nvPr/>
          </p:nvSpPr>
          <p:spPr>
            <a:xfrm>
              <a:off x="1409966" y="3471099"/>
              <a:ext cx="11751" cy="17627"/>
            </a:xfrm>
            <a:custGeom>
              <a:avLst/>
              <a:gdLst/>
              <a:ahLst/>
              <a:cxnLst/>
              <a:rect l="l" t="t" r="r" b="b"/>
              <a:pathLst>
                <a:path w="448" h="672" extrusionOk="0">
                  <a:moveTo>
                    <a:pt x="224" y="0"/>
                  </a:moveTo>
                  <a:cubicBezTo>
                    <a:pt x="112" y="0"/>
                    <a:pt x="0" y="75"/>
                    <a:pt x="0" y="224"/>
                  </a:cubicBezTo>
                  <a:lnTo>
                    <a:pt x="0" y="448"/>
                  </a:lnTo>
                  <a:cubicBezTo>
                    <a:pt x="0" y="570"/>
                    <a:pt x="102" y="672"/>
                    <a:pt x="224" y="672"/>
                  </a:cubicBezTo>
                  <a:cubicBezTo>
                    <a:pt x="346" y="672"/>
                    <a:pt x="448" y="570"/>
                    <a:pt x="448" y="448"/>
                  </a:cubicBezTo>
                  <a:lnTo>
                    <a:pt x="448" y="224"/>
                  </a:lnTo>
                  <a:cubicBezTo>
                    <a:pt x="448" y="75"/>
                    <a:pt x="336" y="0"/>
                    <a:pt x="224" y="0"/>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2" name="Google Shape;16722;p74"/>
            <p:cNvSpPr/>
            <p:nvPr/>
          </p:nvSpPr>
          <p:spPr>
            <a:xfrm>
              <a:off x="1409966" y="3512176"/>
              <a:ext cx="11751" cy="17627"/>
            </a:xfrm>
            <a:custGeom>
              <a:avLst/>
              <a:gdLst/>
              <a:ahLst/>
              <a:cxnLst/>
              <a:rect l="l" t="t" r="r" b="b"/>
              <a:pathLst>
                <a:path w="448" h="672" extrusionOk="0">
                  <a:moveTo>
                    <a:pt x="224" y="1"/>
                  </a:moveTo>
                  <a:cubicBezTo>
                    <a:pt x="112" y="1"/>
                    <a:pt x="0" y="75"/>
                    <a:pt x="0" y="224"/>
                  </a:cubicBezTo>
                  <a:lnTo>
                    <a:pt x="0" y="448"/>
                  </a:lnTo>
                  <a:cubicBezTo>
                    <a:pt x="0" y="570"/>
                    <a:pt x="102" y="672"/>
                    <a:pt x="224" y="672"/>
                  </a:cubicBezTo>
                  <a:cubicBezTo>
                    <a:pt x="346" y="672"/>
                    <a:pt x="448" y="570"/>
                    <a:pt x="448" y="448"/>
                  </a:cubicBezTo>
                  <a:lnTo>
                    <a:pt x="448" y="224"/>
                  </a:lnTo>
                  <a:cubicBezTo>
                    <a:pt x="448" y="75"/>
                    <a:pt x="336" y="1"/>
                    <a:pt x="224"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3" name="Google Shape;16723;p74"/>
            <p:cNvSpPr/>
            <p:nvPr/>
          </p:nvSpPr>
          <p:spPr>
            <a:xfrm>
              <a:off x="1368706" y="3559127"/>
              <a:ext cx="19594" cy="11777"/>
            </a:xfrm>
            <a:custGeom>
              <a:avLst/>
              <a:gdLst/>
              <a:ahLst/>
              <a:cxnLst/>
              <a:rect l="l" t="t" r="r" b="b"/>
              <a:pathLst>
                <a:path w="747" h="449" extrusionOk="0">
                  <a:moveTo>
                    <a:pt x="231" y="1"/>
                  </a:moveTo>
                  <a:cubicBezTo>
                    <a:pt x="102" y="1"/>
                    <a:pt x="0" y="102"/>
                    <a:pt x="7" y="224"/>
                  </a:cubicBezTo>
                  <a:cubicBezTo>
                    <a:pt x="7" y="346"/>
                    <a:pt x="102" y="448"/>
                    <a:pt x="231" y="448"/>
                  </a:cubicBezTo>
                  <a:lnTo>
                    <a:pt x="448" y="448"/>
                  </a:lnTo>
                  <a:cubicBezTo>
                    <a:pt x="746" y="448"/>
                    <a:pt x="746" y="1"/>
                    <a:pt x="448"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4" name="Google Shape;16724;p74"/>
            <p:cNvSpPr/>
            <p:nvPr/>
          </p:nvSpPr>
          <p:spPr>
            <a:xfrm>
              <a:off x="1399815" y="3547691"/>
              <a:ext cx="19017" cy="16053"/>
            </a:xfrm>
            <a:custGeom>
              <a:avLst/>
              <a:gdLst/>
              <a:ahLst/>
              <a:cxnLst/>
              <a:rect l="l" t="t" r="r" b="b"/>
              <a:pathLst>
                <a:path w="725" h="612" extrusionOk="0">
                  <a:moveTo>
                    <a:pt x="405" y="1"/>
                  </a:moveTo>
                  <a:cubicBezTo>
                    <a:pt x="351" y="1"/>
                    <a:pt x="296" y="21"/>
                    <a:pt x="245" y="70"/>
                  </a:cubicBezTo>
                  <a:lnTo>
                    <a:pt x="89" y="226"/>
                  </a:lnTo>
                  <a:cubicBezTo>
                    <a:pt x="1" y="315"/>
                    <a:pt x="1" y="457"/>
                    <a:pt x="89" y="545"/>
                  </a:cubicBezTo>
                  <a:cubicBezTo>
                    <a:pt x="133" y="589"/>
                    <a:pt x="191" y="611"/>
                    <a:pt x="248" y="611"/>
                  </a:cubicBezTo>
                  <a:cubicBezTo>
                    <a:pt x="306" y="611"/>
                    <a:pt x="364" y="589"/>
                    <a:pt x="408" y="545"/>
                  </a:cubicBezTo>
                  <a:lnTo>
                    <a:pt x="564" y="389"/>
                  </a:lnTo>
                  <a:cubicBezTo>
                    <a:pt x="725" y="223"/>
                    <a:pt x="579" y="1"/>
                    <a:pt x="405" y="1"/>
                  </a:cubicBezTo>
                  <a:close/>
                </a:path>
              </a:pathLst>
            </a:custGeom>
            <a:solidFill>
              <a:srgbClr val="93A7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25" name="Google Shape;16725;p74"/>
          <p:cNvGrpSpPr/>
          <p:nvPr/>
        </p:nvGrpSpPr>
        <p:grpSpPr>
          <a:xfrm>
            <a:off x="5776868" y="1515181"/>
            <a:ext cx="370866" cy="364151"/>
            <a:chOff x="5776868" y="1515181"/>
            <a:chExt cx="370866" cy="364151"/>
          </a:xfrm>
        </p:grpSpPr>
        <p:sp>
          <p:nvSpPr>
            <p:cNvPr id="16726" name="Google Shape;16726;p74"/>
            <p:cNvSpPr/>
            <p:nvPr/>
          </p:nvSpPr>
          <p:spPr>
            <a:xfrm>
              <a:off x="5776868" y="1515181"/>
              <a:ext cx="176213" cy="156147"/>
            </a:xfrm>
            <a:custGeom>
              <a:avLst/>
              <a:gdLst/>
              <a:ahLst/>
              <a:cxnLst/>
              <a:rect l="l" t="t" r="r" b="b"/>
              <a:pathLst>
                <a:path w="6718" h="5953" extrusionOk="0">
                  <a:moveTo>
                    <a:pt x="2004" y="1"/>
                  </a:moveTo>
                  <a:cubicBezTo>
                    <a:pt x="1894" y="1"/>
                    <a:pt x="1784" y="73"/>
                    <a:pt x="1784" y="219"/>
                  </a:cubicBezTo>
                  <a:cubicBezTo>
                    <a:pt x="1784" y="674"/>
                    <a:pt x="1716" y="1935"/>
                    <a:pt x="1411" y="2464"/>
                  </a:cubicBezTo>
                  <a:cubicBezTo>
                    <a:pt x="367" y="1596"/>
                    <a:pt x="455" y="524"/>
                    <a:pt x="462" y="463"/>
                  </a:cubicBezTo>
                  <a:cubicBezTo>
                    <a:pt x="473" y="309"/>
                    <a:pt x="355" y="225"/>
                    <a:pt x="237" y="225"/>
                  </a:cubicBezTo>
                  <a:cubicBezTo>
                    <a:pt x="138" y="225"/>
                    <a:pt x="40" y="285"/>
                    <a:pt x="21" y="416"/>
                  </a:cubicBezTo>
                  <a:cubicBezTo>
                    <a:pt x="1" y="823"/>
                    <a:pt x="75" y="1230"/>
                    <a:pt x="238" y="1609"/>
                  </a:cubicBezTo>
                  <a:cubicBezTo>
                    <a:pt x="482" y="2199"/>
                    <a:pt x="1052" y="3006"/>
                    <a:pt x="2367" y="3508"/>
                  </a:cubicBezTo>
                  <a:cubicBezTo>
                    <a:pt x="5134" y="4572"/>
                    <a:pt x="6232" y="5854"/>
                    <a:pt x="6239" y="5867"/>
                  </a:cubicBezTo>
                  <a:cubicBezTo>
                    <a:pt x="6289" y="5928"/>
                    <a:pt x="6349" y="5953"/>
                    <a:pt x="6407" y="5953"/>
                  </a:cubicBezTo>
                  <a:cubicBezTo>
                    <a:pt x="6570" y="5953"/>
                    <a:pt x="6718" y="5755"/>
                    <a:pt x="6578" y="5589"/>
                  </a:cubicBezTo>
                  <a:cubicBezTo>
                    <a:pt x="6544" y="5549"/>
                    <a:pt x="5900" y="4789"/>
                    <a:pt x="4367" y="3949"/>
                  </a:cubicBezTo>
                  <a:lnTo>
                    <a:pt x="4177" y="3765"/>
                  </a:lnTo>
                  <a:cubicBezTo>
                    <a:pt x="3974" y="3501"/>
                    <a:pt x="3798" y="3264"/>
                    <a:pt x="3662" y="3033"/>
                  </a:cubicBezTo>
                  <a:cubicBezTo>
                    <a:pt x="4042" y="2803"/>
                    <a:pt x="4367" y="2484"/>
                    <a:pt x="4611" y="2104"/>
                  </a:cubicBezTo>
                  <a:cubicBezTo>
                    <a:pt x="4726" y="1932"/>
                    <a:pt x="4577" y="1759"/>
                    <a:pt x="4422" y="1759"/>
                  </a:cubicBezTo>
                  <a:cubicBezTo>
                    <a:pt x="4358" y="1759"/>
                    <a:pt x="4293" y="1789"/>
                    <a:pt x="4245" y="1860"/>
                  </a:cubicBezTo>
                  <a:cubicBezTo>
                    <a:pt x="4042" y="2172"/>
                    <a:pt x="3777" y="2436"/>
                    <a:pt x="3465" y="2640"/>
                  </a:cubicBezTo>
                  <a:cubicBezTo>
                    <a:pt x="3323" y="2274"/>
                    <a:pt x="3316" y="1867"/>
                    <a:pt x="3445" y="1494"/>
                  </a:cubicBezTo>
                  <a:cubicBezTo>
                    <a:pt x="3499" y="1324"/>
                    <a:pt x="3360" y="1207"/>
                    <a:pt x="3226" y="1207"/>
                  </a:cubicBezTo>
                  <a:cubicBezTo>
                    <a:pt x="3140" y="1207"/>
                    <a:pt x="3056" y="1254"/>
                    <a:pt x="3025" y="1365"/>
                  </a:cubicBezTo>
                  <a:cubicBezTo>
                    <a:pt x="2747" y="2247"/>
                    <a:pt x="2991" y="2850"/>
                    <a:pt x="3418" y="3474"/>
                  </a:cubicBezTo>
                  <a:cubicBezTo>
                    <a:pt x="3140" y="3345"/>
                    <a:pt x="2842" y="3223"/>
                    <a:pt x="2523" y="3101"/>
                  </a:cubicBezTo>
                  <a:cubicBezTo>
                    <a:pt x="2259" y="2999"/>
                    <a:pt x="2008" y="2870"/>
                    <a:pt x="1770" y="2728"/>
                  </a:cubicBezTo>
                  <a:cubicBezTo>
                    <a:pt x="2218" y="1996"/>
                    <a:pt x="2225" y="294"/>
                    <a:pt x="2225" y="219"/>
                  </a:cubicBezTo>
                  <a:cubicBezTo>
                    <a:pt x="2225" y="73"/>
                    <a:pt x="2114" y="1"/>
                    <a:pt x="2004"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7" name="Google Shape;16727;p74"/>
            <p:cNvSpPr/>
            <p:nvPr/>
          </p:nvSpPr>
          <p:spPr>
            <a:xfrm>
              <a:off x="5971494" y="1515181"/>
              <a:ext cx="176239" cy="156147"/>
            </a:xfrm>
            <a:custGeom>
              <a:avLst/>
              <a:gdLst/>
              <a:ahLst/>
              <a:cxnLst/>
              <a:rect l="l" t="t" r="r" b="b"/>
              <a:pathLst>
                <a:path w="6719" h="5953" extrusionOk="0">
                  <a:moveTo>
                    <a:pt x="4715" y="1"/>
                  </a:moveTo>
                  <a:cubicBezTo>
                    <a:pt x="4604" y="1"/>
                    <a:pt x="4494" y="73"/>
                    <a:pt x="4494" y="219"/>
                  </a:cubicBezTo>
                  <a:cubicBezTo>
                    <a:pt x="4494" y="294"/>
                    <a:pt x="4501" y="1996"/>
                    <a:pt x="4948" y="2721"/>
                  </a:cubicBezTo>
                  <a:cubicBezTo>
                    <a:pt x="4711" y="2870"/>
                    <a:pt x="4460" y="2999"/>
                    <a:pt x="4196" y="3101"/>
                  </a:cubicBezTo>
                  <a:cubicBezTo>
                    <a:pt x="3877" y="3223"/>
                    <a:pt x="3579" y="3345"/>
                    <a:pt x="3301" y="3474"/>
                  </a:cubicBezTo>
                  <a:cubicBezTo>
                    <a:pt x="3728" y="2850"/>
                    <a:pt x="3972" y="2247"/>
                    <a:pt x="3694" y="1365"/>
                  </a:cubicBezTo>
                  <a:cubicBezTo>
                    <a:pt x="3662" y="1253"/>
                    <a:pt x="3577" y="1205"/>
                    <a:pt x="3491" y="1205"/>
                  </a:cubicBezTo>
                  <a:cubicBezTo>
                    <a:pt x="3357" y="1205"/>
                    <a:pt x="3220" y="1321"/>
                    <a:pt x="3274" y="1494"/>
                  </a:cubicBezTo>
                  <a:cubicBezTo>
                    <a:pt x="3402" y="1867"/>
                    <a:pt x="3396" y="2274"/>
                    <a:pt x="3253" y="2640"/>
                  </a:cubicBezTo>
                  <a:cubicBezTo>
                    <a:pt x="2941" y="2436"/>
                    <a:pt x="2677" y="2172"/>
                    <a:pt x="2474" y="1860"/>
                  </a:cubicBezTo>
                  <a:cubicBezTo>
                    <a:pt x="2426" y="1789"/>
                    <a:pt x="2361" y="1759"/>
                    <a:pt x="2297" y="1759"/>
                  </a:cubicBezTo>
                  <a:cubicBezTo>
                    <a:pt x="2142" y="1759"/>
                    <a:pt x="1992" y="1932"/>
                    <a:pt x="2107" y="2104"/>
                  </a:cubicBezTo>
                  <a:cubicBezTo>
                    <a:pt x="2351" y="2484"/>
                    <a:pt x="2677" y="2796"/>
                    <a:pt x="3057" y="3033"/>
                  </a:cubicBezTo>
                  <a:cubicBezTo>
                    <a:pt x="2921" y="3264"/>
                    <a:pt x="2745" y="3501"/>
                    <a:pt x="2541" y="3765"/>
                  </a:cubicBezTo>
                  <a:lnTo>
                    <a:pt x="2351" y="3949"/>
                  </a:lnTo>
                  <a:cubicBezTo>
                    <a:pt x="819" y="4789"/>
                    <a:pt x="175" y="5549"/>
                    <a:pt x="141" y="5589"/>
                  </a:cubicBezTo>
                  <a:cubicBezTo>
                    <a:pt x="1" y="5755"/>
                    <a:pt x="149" y="5953"/>
                    <a:pt x="312" y="5953"/>
                  </a:cubicBezTo>
                  <a:cubicBezTo>
                    <a:pt x="370" y="5953"/>
                    <a:pt x="430" y="5928"/>
                    <a:pt x="480" y="5867"/>
                  </a:cubicBezTo>
                  <a:cubicBezTo>
                    <a:pt x="487" y="5861"/>
                    <a:pt x="1585" y="4572"/>
                    <a:pt x="4352" y="3508"/>
                  </a:cubicBezTo>
                  <a:cubicBezTo>
                    <a:pt x="5667" y="2999"/>
                    <a:pt x="6237" y="2192"/>
                    <a:pt x="6481" y="1609"/>
                  </a:cubicBezTo>
                  <a:cubicBezTo>
                    <a:pt x="6644" y="1230"/>
                    <a:pt x="6718" y="823"/>
                    <a:pt x="6698" y="416"/>
                  </a:cubicBezTo>
                  <a:cubicBezTo>
                    <a:pt x="6679" y="285"/>
                    <a:pt x="6581" y="225"/>
                    <a:pt x="6481" y="225"/>
                  </a:cubicBezTo>
                  <a:cubicBezTo>
                    <a:pt x="6364" y="225"/>
                    <a:pt x="6246" y="309"/>
                    <a:pt x="6257" y="463"/>
                  </a:cubicBezTo>
                  <a:cubicBezTo>
                    <a:pt x="6264" y="524"/>
                    <a:pt x="6352" y="1596"/>
                    <a:pt x="5308" y="2464"/>
                  </a:cubicBezTo>
                  <a:cubicBezTo>
                    <a:pt x="5003" y="1935"/>
                    <a:pt x="4935" y="674"/>
                    <a:pt x="4935" y="219"/>
                  </a:cubicBezTo>
                  <a:cubicBezTo>
                    <a:pt x="4935" y="73"/>
                    <a:pt x="4825" y="1"/>
                    <a:pt x="471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8" name="Google Shape;16728;p74"/>
            <p:cNvSpPr/>
            <p:nvPr/>
          </p:nvSpPr>
          <p:spPr>
            <a:xfrm>
              <a:off x="5818180" y="1637360"/>
              <a:ext cx="97969" cy="62873"/>
            </a:xfrm>
            <a:custGeom>
              <a:avLst/>
              <a:gdLst/>
              <a:ahLst/>
              <a:cxnLst/>
              <a:rect l="l" t="t" r="r" b="b"/>
              <a:pathLst>
                <a:path w="3735" h="2397" extrusionOk="0">
                  <a:moveTo>
                    <a:pt x="227" y="0"/>
                  </a:moveTo>
                  <a:cubicBezTo>
                    <a:pt x="104" y="0"/>
                    <a:pt x="1" y="114"/>
                    <a:pt x="26" y="240"/>
                  </a:cubicBezTo>
                  <a:cubicBezTo>
                    <a:pt x="161" y="857"/>
                    <a:pt x="677" y="2308"/>
                    <a:pt x="2630" y="2396"/>
                  </a:cubicBezTo>
                  <a:lnTo>
                    <a:pt x="3735" y="1291"/>
                  </a:lnTo>
                  <a:cubicBezTo>
                    <a:pt x="3735" y="1291"/>
                    <a:pt x="1918" y="240"/>
                    <a:pt x="256" y="3"/>
                  </a:cubicBezTo>
                  <a:cubicBezTo>
                    <a:pt x="246" y="1"/>
                    <a:pt x="236" y="0"/>
                    <a:pt x="22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9" name="Google Shape;16729;p74"/>
            <p:cNvSpPr/>
            <p:nvPr/>
          </p:nvSpPr>
          <p:spPr>
            <a:xfrm>
              <a:off x="5821327" y="1637360"/>
              <a:ext cx="94821" cy="52906"/>
            </a:xfrm>
            <a:custGeom>
              <a:avLst/>
              <a:gdLst/>
              <a:ahLst/>
              <a:cxnLst/>
              <a:rect l="l" t="t" r="r" b="b"/>
              <a:pathLst>
                <a:path w="3615" h="2017" extrusionOk="0">
                  <a:moveTo>
                    <a:pt x="109" y="0"/>
                  </a:moveTo>
                  <a:cubicBezTo>
                    <a:pt x="71" y="0"/>
                    <a:pt x="32" y="9"/>
                    <a:pt x="1" y="30"/>
                  </a:cubicBezTo>
                  <a:cubicBezTo>
                    <a:pt x="435" y="220"/>
                    <a:pt x="1798" y="884"/>
                    <a:pt x="2883" y="2016"/>
                  </a:cubicBezTo>
                  <a:lnTo>
                    <a:pt x="3615" y="1291"/>
                  </a:lnTo>
                  <a:cubicBezTo>
                    <a:pt x="3615" y="1291"/>
                    <a:pt x="1804" y="233"/>
                    <a:pt x="143" y="3"/>
                  </a:cubicBezTo>
                  <a:cubicBezTo>
                    <a:pt x="132" y="1"/>
                    <a:pt x="120" y="0"/>
                    <a:pt x="10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0" name="Google Shape;16730;p74"/>
            <p:cNvSpPr/>
            <p:nvPr/>
          </p:nvSpPr>
          <p:spPr>
            <a:xfrm>
              <a:off x="6008610" y="1637360"/>
              <a:ext cx="97812" cy="62873"/>
            </a:xfrm>
            <a:custGeom>
              <a:avLst/>
              <a:gdLst/>
              <a:ahLst/>
              <a:cxnLst/>
              <a:rect l="l" t="t" r="r" b="b"/>
              <a:pathLst>
                <a:path w="3729" h="2397" extrusionOk="0">
                  <a:moveTo>
                    <a:pt x="3502" y="0"/>
                  </a:moveTo>
                  <a:cubicBezTo>
                    <a:pt x="3492" y="0"/>
                    <a:pt x="3482" y="1"/>
                    <a:pt x="3472" y="3"/>
                  </a:cubicBezTo>
                  <a:cubicBezTo>
                    <a:pt x="1811" y="240"/>
                    <a:pt x="1" y="1291"/>
                    <a:pt x="1" y="1291"/>
                  </a:cubicBezTo>
                  <a:lnTo>
                    <a:pt x="1099" y="2396"/>
                  </a:lnTo>
                  <a:cubicBezTo>
                    <a:pt x="3052" y="2308"/>
                    <a:pt x="3567" y="857"/>
                    <a:pt x="3703" y="240"/>
                  </a:cubicBezTo>
                  <a:cubicBezTo>
                    <a:pt x="3728" y="114"/>
                    <a:pt x="3625" y="0"/>
                    <a:pt x="350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1" name="Google Shape;16731;p74"/>
            <p:cNvSpPr/>
            <p:nvPr/>
          </p:nvSpPr>
          <p:spPr>
            <a:xfrm>
              <a:off x="6008610" y="1637360"/>
              <a:ext cx="94664" cy="52906"/>
            </a:xfrm>
            <a:custGeom>
              <a:avLst/>
              <a:gdLst/>
              <a:ahLst/>
              <a:cxnLst/>
              <a:rect l="l" t="t" r="r" b="b"/>
              <a:pathLst>
                <a:path w="3609" h="2017" extrusionOk="0">
                  <a:moveTo>
                    <a:pt x="3506" y="0"/>
                  </a:moveTo>
                  <a:cubicBezTo>
                    <a:pt x="3495" y="0"/>
                    <a:pt x="3484" y="1"/>
                    <a:pt x="3472" y="3"/>
                  </a:cubicBezTo>
                  <a:cubicBezTo>
                    <a:pt x="1811" y="233"/>
                    <a:pt x="1" y="1291"/>
                    <a:pt x="1" y="1291"/>
                  </a:cubicBezTo>
                  <a:lnTo>
                    <a:pt x="726" y="2016"/>
                  </a:lnTo>
                  <a:cubicBezTo>
                    <a:pt x="1818" y="884"/>
                    <a:pt x="3181" y="220"/>
                    <a:pt x="3608" y="30"/>
                  </a:cubicBezTo>
                  <a:cubicBezTo>
                    <a:pt x="3577" y="9"/>
                    <a:pt x="3542" y="0"/>
                    <a:pt x="3506"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2" name="Google Shape;16732;p74"/>
            <p:cNvSpPr/>
            <p:nvPr/>
          </p:nvSpPr>
          <p:spPr>
            <a:xfrm>
              <a:off x="5927690" y="1844603"/>
              <a:ext cx="69378" cy="34729"/>
            </a:xfrm>
            <a:custGeom>
              <a:avLst/>
              <a:gdLst/>
              <a:ahLst/>
              <a:cxnLst/>
              <a:rect l="l" t="t" r="r" b="b"/>
              <a:pathLst>
                <a:path w="2645" h="1324" extrusionOk="0">
                  <a:moveTo>
                    <a:pt x="1" y="1"/>
                  </a:moveTo>
                  <a:cubicBezTo>
                    <a:pt x="1" y="733"/>
                    <a:pt x="319" y="1323"/>
                    <a:pt x="1323" y="1323"/>
                  </a:cubicBezTo>
                  <a:cubicBezTo>
                    <a:pt x="2326" y="1323"/>
                    <a:pt x="2645" y="733"/>
                    <a:pt x="2645"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3" name="Google Shape;16733;p74"/>
            <p:cNvSpPr/>
            <p:nvPr/>
          </p:nvSpPr>
          <p:spPr>
            <a:xfrm>
              <a:off x="5875571" y="1653964"/>
              <a:ext cx="173433" cy="167557"/>
            </a:xfrm>
            <a:custGeom>
              <a:avLst/>
              <a:gdLst/>
              <a:ahLst/>
              <a:cxnLst/>
              <a:rect l="l" t="t" r="r" b="b"/>
              <a:pathLst>
                <a:path w="6612" h="6388" extrusionOk="0">
                  <a:moveTo>
                    <a:pt x="3310" y="0"/>
                  </a:moveTo>
                  <a:cubicBezTo>
                    <a:pt x="753" y="0"/>
                    <a:pt x="1" y="1478"/>
                    <a:pt x="1" y="3302"/>
                  </a:cubicBezTo>
                  <a:cubicBezTo>
                    <a:pt x="1" y="4848"/>
                    <a:pt x="442" y="4848"/>
                    <a:pt x="1547" y="6387"/>
                  </a:cubicBezTo>
                  <a:lnTo>
                    <a:pt x="5073" y="6387"/>
                  </a:lnTo>
                  <a:cubicBezTo>
                    <a:pt x="6178" y="4848"/>
                    <a:pt x="6612" y="4848"/>
                    <a:pt x="6612" y="3302"/>
                  </a:cubicBezTo>
                  <a:cubicBezTo>
                    <a:pt x="6612" y="1478"/>
                    <a:pt x="5866" y="0"/>
                    <a:pt x="3310"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4" name="Google Shape;16734;p74"/>
            <p:cNvSpPr/>
            <p:nvPr/>
          </p:nvSpPr>
          <p:spPr>
            <a:xfrm>
              <a:off x="5875571" y="1653964"/>
              <a:ext cx="88264" cy="167557"/>
            </a:xfrm>
            <a:custGeom>
              <a:avLst/>
              <a:gdLst/>
              <a:ahLst/>
              <a:cxnLst/>
              <a:rect l="l" t="t" r="r" b="b"/>
              <a:pathLst>
                <a:path w="3365" h="6388" extrusionOk="0">
                  <a:moveTo>
                    <a:pt x="3310" y="0"/>
                  </a:moveTo>
                  <a:cubicBezTo>
                    <a:pt x="753" y="0"/>
                    <a:pt x="1" y="1478"/>
                    <a:pt x="1" y="3302"/>
                  </a:cubicBezTo>
                  <a:cubicBezTo>
                    <a:pt x="1" y="4848"/>
                    <a:pt x="442" y="4848"/>
                    <a:pt x="1547" y="6387"/>
                  </a:cubicBezTo>
                  <a:lnTo>
                    <a:pt x="3208" y="6387"/>
                  </a:lnTo>
                  <a:cubicBezTo>
                    <a:pt x="2577" y="5045"/>
                    <a:pt x="2313" y="4909"/>
                    <a:pt x="2313" y="3316"/>
                  </a:cubicBezTo>
                  <a:cubicBezTo>
                    <a:pt x="2313" y="1865"/>
                    <a:pt x="2577" y="610"/>
                    <a:pt x="336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5" name="Google Shape;16735;p74"/>
            <p:cNvSpPr/>
            <p:nvPr/>
          </p:nvSpPr>
          <p:spPr>
            <a:xfrm>
              <a:off x="5898706" y="1729008"/>
              <a:ext cx="23135" cy="29010"/>
            </a:xfrm>
            <a:custGeom>
              <a:avLst/>
              <a:gdLst/>
              <a:ahLst/>
              <a:cxnLst/>
              <a:rect l="l" t="t" r="r" b="b"/>
              <a:pathLst>
                <a:path w="882" h="1106" extrusionOk="0">
                  <a:moveTo>
                    <a:pt x="441" y="1"/>
                  </a:moveTo>
                  <a:cubicBezTo>
                    <a:pt x="197" y="1"/>
                    <a:pt x="0" y="197"/>
                    <a:pt x="0" y="441"/>
                  </a:cubicBezTo>
                  <a:lnTo>
                    <a:pt x="0" y="665"/>
                  </a:lnTo>
                  <a:cubicBezTo>
                    <a:pt x="0" y="909"/>
                    <a:pt x="197" y="1106"/>
                    <a:pt x="441" y="1106"/>
                  </a:cubicBezTo>
                  <a:cubicBezTo>
                    <a:pt x="685" y="1106"/>
                    <a:pt x="882" y="909"/>
                    <a:pt x="882" y="665"/>
                  </a:cubicBezTo>
                  <a:lnTo>
                    <a:pt x="882" y="441"/>
                  </a:lnTo>
                  <a:cubicBezTo>
                    <a:pt x="882" y="197"/>
                    <a:pt x="685" y="1"/>
                    <a:pt x="44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6" name="Google Shape;16736;p74"/>
            <p:cNvSpPr/>
            <p:nvPr/>
          </p:nvSpPr>
          <p:spPr>
            <a:xfrm>
              <a:off x="6002734" y="1729008"/>
              <a:ext cx="23161" cy="29010"/>
            </a:xfrm>
            <a:custGeom>
              <a:avLst/>
              <a:gdLst/>
              <a:ahLst/>
              <a:cxnLst/>
              <a:rect l="l" t="t" r="r" b="b"/>
              <a:pathLst>
                <a:path w="883" h="1106" extrusionOk="0">
                  <a:moveTo>
                    <a:pt x="442" y="1"/>
                  </a:moveTo>
                  <a:cubicBezTo>
                    <a:pt x="198" y="1"/>
                    <a:pt x="1" y="197"/>
                    <a:pt x="1" y="441"/>
                  </a:cubicBezTo>
                  <a:lnTo>
                    <a:pt x="1" y="665"/>
                  </a:lnTo>
                  <a:cubicBezTo>
                    <a:pt x="1" y="909"/>
                    <a:pt x="198" y="1106"/>
                    <a:pt x="442" y="1106"/>
                  </a:cubicBezTo>
                  <a:cubicBezTo>
                    <a:pt x="686" y="1106"/>
                    <a:pt x="882" y="909"/>
                    <a:pt x="882" y="665"/>
                  </a:cubicBezTo>
                  <a:lnTo>
                    <a:pt x="882" y="441"/>
                  </a:lnTo>
                  <a:cubicBezTo>
                    <a:pt x="882" y="197"/>
                    <a:pt x="686" y="1"/>
                    <a:pt x="44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7" name="Google Shape;16737;p74"/>
            <p:cNvSpPr/>
            <p:nvPr/>
          </p:nvSpPr>
          <p:spPr>
            <a:xfrm>
              <a:off x="5913814" y="1781127"/>
              <a:ext cx="96972" cy="75070"/>
            </a:xfrm>
            <a:custGeom>
              <a:avLst/>
              <a:gdLst/>
              <a:ahLst/>
              <a:cxnLst/>
              <a:rect l="l" t="t" r="r" b="b"/>
              <a:pathLst>
                <a:path w="3697" h="2862" extrusionOk="0">
                  <a:moveTo>
                    <a:pt x="1852" y="0"/>
                  </a:moveTo>
                  <a:cubicBezTo>
                    <a:pt x="828" y="0"/>
                    <a:pt x="1" y="638"/>
                    <a:pt x="1" y="1431"/>
                  </a:cubicBezTo>
                  <a:cubicBezTo>
                    <a:pt x="1" y="2224"/>
                    <a:pt x="448" y="2862"/>
                    <a:pt x="1852" y="2862"/>
                  </a:cubicBezTo>
                  <a:cubicBezTo>
                    <a:pt x="3249" y="2862"/>
                    <a:pt x="3696" y="2224"/>
                    <a:pt x="3696" y="1431"/>
                  </a:cubicBezTo>
                  <a:cubicBezTo>
                    <a:pt x="3696" y="638"/>
                    <a:pt x="2869" y="0"/>
                    <a:pt x="1852"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8" name="Google Shape;16738;p74"/>
            <p:cNvSpPr/>
            <p:nvPr/>
          </p:nvSpPr>
          <p:spPr>
            <a:xfrm>
              <a:off x="5904581" y="1734883"/>
              <a:ext cx="11567" cy="11594"/>
            </a:xfrm>
            <a:custGeom>
              <a:avLst/>
              <a:gdLst/>
              <a:ahLst/>
              <a:cxnLst/>
              <a:rect l="l" t="t" r="r" b="b"/>
              <a:pathLst>
                <a:path w="441" h="442" extrusionOk="0">
                  <a:moveTo>
                    <a:pt x="217" y="0"/>
                  </a:moveTo>
                  <a:cubicBezTo>
                    <a:pt x="95" y="0"/>
                    <a:pt x="0" y="95"/>
                    <a:pt x="0" y="217"/>
                  </a:cubicBezTo>
                  <a:cubicBezTo>
                    <a:pt x="0" y="339"/>
                    <a:pt x="95" y="441"/>
                    <a:pt x="217" y="441"/>
                  </a:cubicBezTo>
                  <a:cubicBezTo>
                    <a:pt x="339" y="441"/>
                    <a:pt x="441" y="339"/>
                    <a:pt x="441" y="217"/>
                  </a:cubicBezTo>
                  <a:cubicBezTo>
                    <a:pt x="441" y="95"/>
                    <a:pt x="339" y="0"/>
                    <a:pt x="2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9" name="Google Shape;16739;p74"/>
            <p:cNvSpPr/>
            <p:nvPr/>
          </p:nvSpPr>
          <p:spPr>
            <a:xfrm>
              <a:off x="6008610" y="1734883"/>
              <a:ext cx="11594" cy="11594"/>
            </a:xfrm>
            <a:custGeom>
              <a:avLst/>
              <a:gdLst/>
              <a:ahLst/>
              <a:cxnLst/>
              <a:rect l="l" t="t" r="r" b="b"/>
              <a:pathLst>
                <a:path w="442" h="442" extrusionOk="0">
                  <a:moveTo>
                    <a:pt x="218" y="0"/>
                  </a:moveTo>
                  <a:cubicBezTo>
                    <a:pt x="96" y="0"/>
                    <a:pt x="1" y="95"/>
                    <a:pt x="1" y="217"/>
                  </a:cubicBezTo>
                  <a:cubicBezTo>
                    <a:pt x="1" y="339"/>
                    <a:pt x="96" y="441"/>
                    <a:pt x="218" y="441"/>
                  </a:cubicBezTo>
                  <a:cubicBezTo>
                    <a:pt x="340" y="441"/>
                    <a:pt x="441" y="339"/>
                    <a:pt x="441" y="217"/>
                  </a:cubicBezTo>
                  <a:cubicBezTo>
                    <a:pt x="441" y="95"/>
                    <a:pt x="340" y="0"/>
                    <a:pt x="2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0" name="Google Shape;16740;p74"/>
            <p:cNvSpPr/>
            <p:nvPr/>
          </p:nvSpPr>
          <p:spPr>
            <a:xfrm>
              <a:off x="5913998" y="1785376"/>
              <a:ext cx="80238" cy="70821"/>
            </a:xfrm>
            <a:custGeom>
              <a:avLst/>
              <a:gdLst/>
              <a:ahLst/>
              <a:cxnLst/>
              <a:rect l="l" t="t" r="r" b="b"/>
              <a:pathLst>
                <a:path w="3059" h="2700" extrusionOk="0">
                  <a:moveTo>
                    <a:pt x="997" y="1"/>
                  </a:moveTo>
                  <a:lnTo>
                    <a:pt x="997" y="1"/>
                  </a:lnTo>
                  <a:cubicBezTo>
                    <a:pt x="401" y="238"/>
                    <a:pt x="0" y="713"/>
                    <a:pt x="0" y="1269"/>
                  </a:cubicBezTo>
                  <a:cubicBezTo>
                    <a:pt x="0" y="2062"/>
                    <a:pt x="441" y="2700"/>
                    <a:pt x="1845" y="2700"/>
                  </a:cubicBezTo>
                  <a:cubicBezTo>
                    <a:pt x="2380" y="2700"/>
                    <a:pt x="2781" y="2611"/>
                    <a:pt x="3059" y="2449"/>
                  </a:cubicBezTo>
                  <a:lnTo>
                    <a:pt x="3059" y="2449"/>
                  </a:lnTo>
                  <a:cubicBezTo>
                    <a:pt x="2903" y="2469"/>
                    <a:pt x="2747" y="2483"/>
                    <a:pt x="2584" y="2483"/>
                  </a:cubicBezTo>
                  <a:cubicBezTo>
                    <a:pt x="1187" y="2483"/>
                    <a:pt x="740" y="1744"/>
                    <a:pt x="740" y="828"/>
                  </a:cubicBezTo>
                  <a:cubicBezTo>
                    <a:pt x="740" y="530"/>
                    <a:pt x="828" y="245"/>
                    <a:pt x="997"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1" name="Google Shape;16741;p74"/>
            <p:cNvSpPr/>
            <p:nvPr/>
          </p:nvSpPr>
          <p:spPr>
            <a:xfrm>
              <a:off x="5939257" y="1809927"/>
              <a:ext cx="46270" cy="29010"/>
            </a:xfrm>
            <a:custGeom>
              <a:avLst/>
              <a:gdLst/>
              <a:ahLst/>
              <a:cxnLst/>
              <a:rect l="l" t="t" r="r" b="b"/>
              <a:pathLst>
                <a:path w="1764" h="1106" extrusionOk="0">
                  <a:moveTo>
                    <a:pt x="882" y="1"/>
                  </a:moveTo>
                  <a:cubicBezTo>
                    <a:pt x="394" y="1"/>
                    <a:pt x="0" y="211"/>
                    <a:pt x="0" y="475"/>
                  </a:cubicBezTo>
                  <a:cubicBezTo>
                    <a:pt x="0" y="733"/>
                    <a:pt x="394" y="1106"/>
                    <a:pt x="882" y="1106"/>
                  </a:cubicBezTo>
                  <a:cubicBezTo>
                    <a:pt x="1363" y="1106"/>
                    <a:pt x="1763" y="733"/>
                    <a:pt x="1763" y="475"/>
                  </a:cubicBezTo>
                  <a:cubicBezTo>
                    <a:pt x="1763" y="211"/>
                    <a:pt x="1363" y="1"/>
                    <a:pt x="88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2" name="Google Shape;16742;p74"/>
            <p:cNvSpPr/>
            <p:nvPr/>
          </p:nvSpPr>
          <p:spPr>
            <a:xfrm>
              <a:off x="5939074" y="1811527"/>
              <a:ext cx="30794" cy="44670"/>
            </a:xfrm>
            <a:custGeom>
              <a:avLst/>
              <a:gdLst/>
              <a:ahLst/>
              <a:cxnLst/>
              <a:rect l="l" t="t" r="r" b="b"/>
              <a:pathLst>
                <a:path w="1174" h="1703" extrusionOk="0">
                  <a:moveTo>
                    <a:pt x="448" y="1"/>
                  </a:moveTo>
                  <a:cubicBezTo>
                    <a:pt x="184" y="89"/>
                    <a:pt x="1" y="238"/>
                    <a:pt x="1" y="414"/>
                  </a:cubicBezTo>
                  <a:cubicBezTo>
                    <a:pt x="1" y="631"/>
                    <a:pt x="285" y="923"/>
                    <a:pt x="665" y="1011"/>
                  </a:cubicBezTo>
                  <a:lnTo>
                    <a:pt x="665" y="1696"/>
                  </a:lnTo>
                  <a:cubicBezTo>
                    <a:pt x="733" y="1696"/>
                    <a:pt x="807" y="1703"/>
                    <a:pt x="882" y="1703"/>
                  </a:cubicBezTo>
                  <a:cubicBezTo>
                    <a:pt x="957" y="1703"/>
                    <a:pt x="1031" y="1703"/>
                    <a:pt x="1106" y="1696"/>
                  </a:cubicBezTo>
                  <a:lnTo>
                    <a:pt x="1106" y="1011"/>
                  </a:lnTo>
                  <a:cubicBezTo>
                    <a:pt x="1126" y="1004"/>
                    <a:pt x="1153" y="1004"/>
                    <a:pt x="1174" y="997"/>
                  </a:cubicBezTo>
                  <a:cubicBezTo>
                    <a:pt x="753" y="848"/>
                    <a:pt x="448" y="380"/>
                    <a:pt x="448" y="35"/>
                  </a:cubicBezTo>
                  <a:lnTo>
                    <a:pt x="448"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43" name="Google Shape;16743;p74"/>
          <p:cNvGrpSpPr/>
          <p:nvPr/>
        </p:nvGrpSpPr>
        <p:grpSpPr>
          <a:xfrm>
            <a:off x="3577849" y="2432942"/>
            <a:ext cx="393660" cy="370079"/>
            <a:chOff x="3577849" y="2432942"/>
            <a:chExt cx="393660" cy="370079"/>
          </a:xfrm>
        </p:grpSpPr>
        <p:sp>
          <p:nvSpPr>
            <p:cNvPr id="16744" name="Google Shape;16744;p74"/>
            <p:cNvSpPr/>
            <p:nvPr/>
          </p:nvSpPr>
          <p:spPr>
            <a:xfrm>
              <a:off x="3803558" y="2571279"/>
              <a:ext cx="167951" cy="223007"/>
            </a:xfrm>
            <a:custGeom>
              <a:avLst/>
              <a:gdLst/>
              <a:ahLst/>
              <a:cxnLst/>
              <a:rect l="l" t="t" r="r" b="b"/>
              <a:pathLst>
                <a:path w="6403" h="8502" extrusionOk="0">
                  <a:moveTo>
                    <a:pt x="2326" y="0"/>
                  </a:moveTo>
                  <a:cubicBezTo>
                    <a:pt x="2087" y="0"/>
                    <a:pt x="1853" y="26"/>
                    <a:pt x="1634" y="77"/>
                  </a:cubicBezTo>
                  <a:lnTo>
                    <a:pt x="0" y="5874"/>
                  </a:lnTo>
                  <a:lnTo>
                    <a:pt x="421" y="7427"/>
                  </a:lnTo>
                  <a:cubicBezTo>
                    <a:pt x="1393" y="8351"/>
                    <a:pt x="2110" y="8404"/>
                    <a:pt x="2262" y="8404"/>
                  </a:cubicBezTo>
                  <a:cubicBezTo>
                    <a:pt x="2282" y="8404"/>
                    <a:pt x="2292" y="8403"/>
                    <a:pt x="2292" y="8403"/>
                  </a:cubicBezTo>
                  <a:cubicBezTo>
                    <a:pt x="2538" y="8470"/>
                    <a:pt x="2770" y="8502"/>
                    <a:pt x="2990" y="8502"/>
                  </a:cubicBezTo>
                  <a:cubicBezTo>
                    <a:pt x="5602" y="8502"/>
                    <a:pt x="6403" y="4053"/>
                    <a:pt x="5052" y="1514"/>
                  </a:cubicBezTo>
                  <a:cubicBezTo>
                    <a:pt x="4507" y="484"/>
                    <a:pt x="3362" y="0"/>
                    <a:pt x="232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5" name="Google Shape;16745;p74"/>
            <p:cNvSpPr/>
            <p:nvPr/>
          </p:nvSpPr>
          <p:spPr>
            <a:xfrm>
              <a:off x="3805867" y="2590348"/>
              <a:ext cx="145813" cy="180567"/>
            </a:xfrm>
            <a:custGeom>
              <a:avLst/>
              <a:gdLst/>
              <a:ahLst/>
              <a:cxnLst/>
              <a:rect l="l" t="t" r="r" b="b"/>
              <a:pathLst>
                <a:path w="5559" h="6884" extrusionOk="0">
                  <a:moveTo>
                    <a:pt x="2247" y="0"/>
                  </a:moveTo>
                  <a:cubicBezTo>
                    <a:pt x="1893" y="0"/>
                    <a:pt x="1530" y="57"/>
                    <a:pt x="1173" y="164"/>
                  </a:cubicBezTo>
                  <a:lnTo>
                    <a:pt x="0" y="6253"/>
                  </a:lnTo>
                  <a:cubicBezTo>
                    <a:pt x="799" y="6695"/>
                    <a:pt x="1493" y="6884"/>
                    <a:pt x="2086" y="6884"/>
                  </a:cubicBezTo>
                  <a:cubicBezTo>
                    <a:pt x="5189" y="6884"/>
                    <a:pt x="5558" y="1715"/>
                    <a:pt x="3811" y="469"/>
                  </a:cubicBezTo>
                  <a:cubicBezTo>
                    <a:pt x="3360" y="147"/>
                    <a:pt x="2815" y="0"/>
                    <a:pt x="2247" y="0"/>
                  </a:cubicBezTo>
                  <a:close/>
                </a:path>
              </a:pathLst>
            </a:custGeom>
            <a:solidFill>
              <a:srgbClr val="677C8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6" name="Google Shape;16746;p74"/>
            <p:cNvSpPr/>
            <p:nvPr/>
          </p:nvSpPr>
          <p:spPr>
            <a:xfrm>
              <a:off x="3809591" y="2603568"/>
              <a:ext cx="117694" cy="135111"/>
            </a:xfrm>
            <a:custGeom>
              <a:avLst/>
              <a:gdLst/>
              <a:ahLst/>
              <a:cxnLst/>
              <a:rect l="l" t="t" r="r" b="b"/>
              <a:pathLst>
                <a:path w="4487" h="5151" extrusionOk="0">
                  <a:moveTo>
                    <a:pt x="1272" y="1"/>
                  </a:moveTo>
                  <a:cubicBezTo>
                    <a:pt x="1170" y="1"/>
                    <a:pt x="1067" y="5"/>
                    <a:pt x="964" y="12"/>
                  </a:cubicBezTo>
                  <a:lnTo>
                    <a:pt x="1" y="5003"/>
                  </a:lnTo>
                  <a:cubicBezTo>
                    <a:pt x="398" y="5104"/>
                    <a:pt x="761" y="5151"/>
                    <a:pt x="1093" y="5151"/>
                  </a:cubicBezTo>
                  <a:cubicBezTo>
                    <a:pt x="4125" y="5151"/>
                    <a:pt x="4486" y="1279"/>
                    <a:pt x="2781" y="344"/>
                  </a:cubicBezTo>
                  <a:cubicBezTo>
                    <a:pt x="2346" y="110"/>
                    <a:pt x="1820" y="1"/>
                    <a:pt x="127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7" name="Google Shape;16747;p74"/>
            <p:cNvSpPr/>
            <p:nvPr/>
          </p:nvSpPr>
          <p:spPr>
            <a:xfrm>
              <a:off x="3584066" y="2432942"/>
              <a:ext cx="62637" cy="48945"/>
            </a:xfrm>
            <a:custGeom>
              <a:avLst/>
              <a:gdLst/>
              <a:ahLst/>
              <a:cxnLst/>
              <a:rect l="l" t="t" r="r" b="b"/>
              <a:pathLst>
                <a:path w="2388" h="1866" extrusionOk="0">
                  <a:moveTo>
                    <a:pt x="1320" y="0"/>
                  </a:moveTo>
                  <a:cubicBezTo>
                    <a:pt x="1145" y="0"/>
                    <a:pt x="966" y="45"/>
                    <a:pt x="801" y="164"/>
                  </a:cubicBezTo>
                  <a:cubicBezTo>
                    <a:pt x="1" y="754"/>
                    <a:pt x="862" y="1866"/>
                    <a:pt x="862" y="1866"/>
                  </a:cubicBezTo>
                  <a:lnTo>
                    <a:pt x="2388" y="435"/>
                  </a:lnTo>
                  <a:cubicBezTo>
                    <a:pt x="2388" y="435"/>
                    <a:pt x="1867" y="0"/>
                    <a:pt x="132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8" name="Google Shape;16748;p74"/>
            <p:cNvSpPr/>
            <p:nvPr/>
          </p:nvSpPr>
          <p:spPr>
            <a:xfrm>
              <a:off x="3577849" y="2441887"/>
              <a:ext cx="117064" cy="105445"/>
            </a:xfrm>
            <a:custGeom>
              <a:avLst/>
              <a:gdLst/>
              <a:ahLst/>
              <a:cxnLst/>
              <a:rect l="l" t="t" r="r" b="b"/>
              <a:pathLst>
                <a:path w="4463" h="4020" extrusionOk="0">
                  <a:moveTo>
                    <a:pt x="2866" y="0"/>
                  </a:moveTo>
                  <a:cubicBezTo>
                    <a:pt x="2505" y="0"/>
                    <a:pt x="2106" y="127"/>
                    <a:pt x="1696" y="480"/>
                  </a:cubicBezTo>
                  <a:cubicBezTo>
                    <a:pt x="1" y="1945"/>
                    <a:pt x="1581" y="4020"/>
                    <a:pt x="1581" y="4020"/>
                  </a:cubicBezTo>
                  <a:lnTo>
                    <a:pt x="4462" y="826"/>
                  </a:lnTo>
                  <a:cubicBezTo>
                    <a:pt x="4462" y="826"/>
                    <a:pt x="3787" y="0"/>
                    <a:pt x="286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9" name="Google Shape;16749;p74"/>
            <p:cNvSpPr/>
            <p:nvPr/>
          </p:nvSpPr>
          <p:spPr>
            <a:xfrm>
              <a:off x="3580000" y="2457310"/>
              <a:ext cx="65470" cy="90021"/>
            </a:xfrm>
            <a:custGeom>
              <a:avLst/>
              <a:gdLst/>
              <a:ahLst/>
              <a:cxnLst/>
              <a:rect l="l" t="t" r="r" b="b"/>
              <a:pathLst>
                <a:path w="2496" h="3432" extrusionOk="0">
                  <a:moveTo>
                    <a:pt x="1499" y="1"/>
                  </a:moveTo>
                  <a:cubicBezTo>
                    <a:pt x="0" y="1459"/>
                    <a:pt x="1499" y="3432"/>
                    <a:pt x="1499" y="3432"/>
                  </a:cubicBezTo>
                  <a:lnTo>
                    <a:pt x="2495" y="2333"/>
                  </a:lnTo>
                  <a:lnTo>
                    <a:pt x="2082" y="1845"/>
                  </a:lnTo>
                  <a:cubicBezTo>
                    <a:pt x="1675" y="1405"/>
                    <a:pt x="1404" y="652"/>
                    <a:pt x="14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0" name="Google Shape;16750;p74"/>
            <p:cNvSpPr/>
            <p:nvPr/>
          </p:nvSpPr>
          <p:spPr>
            <a:xfrm>
              <a:off x="3581417" y="2460562"/>
              <a:ext cx="173066" cy="174272"/>
            </a:xfrm>
            <a:custGeom>
              <a:avLst/>
              <a:gdLst/>
              <a:ahLst/>
              <a:cxnLst/>
              <a:rect l="l" t="t" r="r" b="b"/>
              <a:pathLst>
                <a:path w="6598" h="6644" extrusionOk="0">
                  <a:moveTo>
                    <a:pt x="4657" y="1"/>
                  </a:moveTo>
                  <a:cubicBezTo>
                    <a:pt x="4493" y="1"/>
                    <a:pt x="4319" y="21"/>
                    <a:pt x="4136" y="67"/>
                  </a:cubicBezTo>
                  <a:cubicBezTo>
                    <a:pt x="3899" y="128"/>
                    <a:pt x="3669" y="230"/>
                    <a:pt x="3465" y="365"/>
                  </a:cubicBezTo>
                  <a:lnTo>
                    <a:pt x="3282" y="487"/>
                  </a:lnTo>
                  <a:cubicBezTo>
                    <a:pt x="3011" y="650"/>
                    <a:pt x="2767" y="853"/>
                    <a:pt x="2550" y="1077"/>
                  </a:cubicBezTo>
                  <a:lnTo>
                    <a:pt x="2543" y="1084"/>
                  </a:lnTo>
                  <a:cubicBezTo>
                    <a:pt x="0" y="3749"/>
                    <a:pt x="2197" y="6644"/>
                    <a:pt x="2197" y="6644"/>
                  </a:cubicBezTo>
                  <a:lnTo>
                    <a:pt x="6598" y="1118"/>
                  </a:lnTo>
                  <a:cubicBezTo>
                    <a:pt x="6598" y="1118"/>
                    <a:pt x="5881" y="1"/>
                    <a:pt x="4657"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1" name="Google Shape;16751;p74"/>
            <p:cNvSpPr/>
            <p:nvPr/>
          </p:nvSpPr>
          <p:spPr>
            <a:xfrm>
              <a:off x="3590125" y="2505704"/>
              <a:ext cx="95530" cy="129130"/>
            </a:xfrm>
            <a:custGeom>
              <a:avLst/>
              <a:gdLst/>
              <a:ahLst/>
              <a:cxnLst/>
              <a:rect l="l" t="t" r="r" b="b"/>
              <a:pathLst>
                <a:path w="3642" h="4923" extrusionOk="0">
                  <a:moveTo>
                    <a:pt x="1696" y="0"/>
                  </a:moveTo>
                  <a:lnTo>
                    <a:pt x="1696" y="0"/>
                  </a:lnTo>
                  <a:cubicBezTo>
                    <a:pt x="1" y="2475"/>
                    <a:pt x="1865" y="4923"/>
                    <a:pt x="1865" y="4923"/>
                  </a:cubicBezTo>
                  <a:lnTo>
                    <a:pt x="3642" y="2699"/>
                  </a:lnTo>
                  <a:lnTo>
                    <a:pt x="2530" y="2333"/>
                  </a:lnTo>
                  <a:cubicBezTo>
                    <a:pt x="1635" y="1729"/>
                    <a:pt x="1601" y="705"/>
                    <a:pt x="1696" y="0"/>
                  </a:cubicBezTo>
                  <a:close/>
                </a:path>
              </a:pathLst>
            </a:custGeom>
            <a:solidFill>
              <a:srgbClr val="CBD5D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2" name="Google Shape;16752;p74"/>
            <p:cNvSpPr/>
            <p:nvPr/>
          </p:nvSpPr>
          <p:spPr>
            <a:xfrm>
              <a:off x="3617509" y="2486661"/>
              <a:ext cx="253670" cy="316360"/>
            </a:xfrm>
            <a:custGeom>
              <a:avLst/>
              <a:gdLst/>
              <a:ahLst/>
              <a:cxnLst/>
              <a:rect l="l" t="t" r="r" b="b"/>
              <a:pathLst>
                <a:path w="9671" h="12061" extrusionOk="0">
                  <a:moveTo>
                    <a:pt x="5451" y="0"/>
                  </a:moveTo>
                  <a:cubicBezTo>
                    <a:pt x="5226" y="0"/>
                    <a:pt x="5004" y="27"/>
                    <a:pt x="4788" y="82"/>
                  </a:cubicBezTo>
                  <a:cubicBezTo>
                    <a:pt x="4578" y="143"/>
                    <a:pt x="4381" y="225"/>
                    <a:pt x="4198" y="333"/>
                  </a:cubicBezTo>
                  <a:cubicBezTo>
                    <a:pt x="3506" y="699"/>
                    <a:pt x="2889" y="1187"/>
                    <a:pt x="2374" y="1770"/>
                  </a:cubicBezTo>
                  <a:cubicBezTo>
                    <a:pt x="896" y="3466"/>
                    <a:pt x="1" y="6137"/>
                    <a:pt x="1703" y="8836"/>
                  </a:cubicBezTo>
                  <a:cubicBezTo>
                    <a:pt x="3231" y="11263"/>
                    <a:pt x="5260" y="12061"/>
                    <a:pt x="7073" y="12061"/>
                  </a:cubicBezTo>
                  <a:cubicBezTo>
                    <a:pt x="7914" y="12061"/>
                    <a:pt x="8709" y="11889"/>
                    <a:pt x="9385" y="11629"/>
                  </a:cubicBezTo>
                  <a:cubicBezTo>
                    <a:pt x="9385" y="11629"/>
                    <a:pt x="8544" y="11460"/>
                    <a:pt x="8056" y="10504"/>
                  </a:cubicBezTo>
                  <a:cubicBezTo>
                    <a:pt x="7365" y="9141"/>
                    <a:pt x="7900" y="6944"/>
                    <a:pt x="8578" y="5107"/>
                  </a:cubicBezTo>
                  <a:cubicBezTo>
                    <a:pt x="9670" y="2142"/>
                    <a:pt x="7469" y="0"/>
                    <a:pt x="545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3" name="Google Shape;16753;p74"/>
            <p:cNvSpPr/>
            <p:nvPr/>
          </p:nvSpPr>
          <p:spPr>
            <a:xfrm>
              <a:off x="3627476" y="2566873"/>
              <a:ext cx="236227" cy="236149"/>
            </a:xfrm>
            <a:custGeom>
              <a:avLst/>
              <a:gdLst/>
              <a:ahLst/>
              <a:cxnLst/>
              <a:rect l="l" t="t" r="r" b="b"/>
              <a:pathLst>
                <a:path w="9006" h="9003" extrusionOk="0">
                  <a:moveTo>
                    <a:pt x="1099" y="1"/>
                  </a:moveTo>
                  <a:lnTo>
                    <a:pt x="1099" y="1"/>
                  </a:lnTo>
                  <a:cubicBezTo>
                    <a:pt x="245" y="1615"/>
                    <a:pt x="0" y="3689"/>
                    <a:pt x="1323" y="5778"/>
                  </a:cubicBezTo>
                  <a:cubicBezTo>
                    <a:pt x="2851" y="8205"/>
                    <a:pt x="4877" y="9003"/>
                    <a:pt x="6688" y="9003"/>
                  </a:cubicBezTo>
                  <a:cubicBezTo>
                    <a:pt x="7528" y="9003"/>
                    <a:pt x="8322" y="8831"/>
                    <a:pt x="8998" y="8571"/>
                  </a:cubicBezTo>
                  <a:cubicBezTo>
                    <a:pt x="9005" y="8571"/>
                    <a:pt x="8164" y="8402"/>
                    <a:pt x="7676" y="7446"/>
                  </a:cubicBezTo>
                  <a:cubicBezTo>
                    <a:pt x="7561" y="7209"/>
                    <a:pt x="7473" y="6951"/>
                    <a:pt x="7425" y="6686"/>
                  </a:cubicBezTo>
                  <a:cubicBezTo>
                    <a:pt x="3581" y="6266"/>
                    <a:pt x="1465" y="2659"/>
                    <a:pt x="1099"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54" name="Google Shape;16754;p74"/>
          <p:cNvGrpSpPr/>
          <p:nvPr/>
        </p:nvGrpSpPr>
        <p:grpSpPr>
          <a:xfrm>
            <a:off x="2493999" y="2927037"/>
            <a:ext cx="370132" cy="328164"/>
            <a:chOff x="2493999" y="2927037"/>
            <a:chExt cx="370132" cy="328164"/>
          </a:xfrm>
        </p:grpSpPr>
        <p:sp>
          <p:nvSpPr>
            <p:cNvPr id="16755" name="Google Shape;16755;p74"/>
            <p:cNvSpPr/>
            <p:nvPr/>
          </p:nvSpPr>
          <p:spPr>
            <a:xfrm>
              <a:off x="2538826" y="2932807"/>
              <a:ext cx="27804" cy="89759"/>
            </a:xfrm>
            <a:custGeom>
              <a:avLst/>
              <a:gdLst/>
              <a:ahLst/>
              <a:cxnLst/>
              <a:rect l="l" t="t" r="r" b="b"/>
              <a:pathLst>
                <a:path w="1060" h="3422" extrusionOk="0">
                  <a:moveTo>
                    <a:pt x="793" y="1"/>
                  </a:moveTo>
                  <a:cubicBezTo>
                    <a:pt x="691" y="1"/>
                    <a:pt x="590" y="63"/>
                    <a:pt x="570" y="201"/>
                  </a:cubicBezTo>
                  <a:lnTo>
                    <a:pt x="20" y="3157"/>
                  </a:lnTo>
                  <a:cubicBezTo>
                    <a:pt x="0" y="3279"/>
                    <a:pt x="81" y="3395"/>
                    <a:pt x="204" y="3422"/>
                  </a:cubicBezTo>
                  <a:lnTo>
                    <a:pt x="244" y="3422"/>
                  </a:lnTo>
                  <a:cubicBezTo>
                    <a:pt x="353" y="3422"/>
                    <a:pt x="448" y="3347"/>
                    <a:pt x="468" y="3239"/>
                  </a:cubicBezTo>
                  <a:lnTo>
                    <a:pt x="1017" y="282"/>
                  </a:lnTo>
                  <a:cubicBezTo>
                    <a:pt x="1059" y="106"/>
                    <a:pt x="926" y="1"/>
                    <a:pt x="793"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6" name="Google Shape;16756;p74"/>
            <p:cNvSpPr/>
            <p:nvPr/>
          </p:nvSpPr>
          <p:spPr>
            <a:xfrm>
              <a:off x="2505173" y="2932965"/>
              <a:ext cx="27804" cy="89602"/>
            </a:xfrm>
            <a:custGeom>
              <a:avLst/>
              <a:gdLst/>
              <a:ahLst/>
              <a:cxnLst/>
              <a:rect l="l" t="t" r="r" b="b"/>
              <a:pathLst>
                <a:path w="1060" h="3416" extrusionOk="0">
                  <a:moveTo>
                    <a:pt x="259" y="1"/>
                  </a:moveTo>
                  <a:cubicBezTo>
                    <a:pt x="130" y="1"/>
                    <a:pt x="1" y="100"/>
                    <a:pt x="35" y="269"/>
                  </a:cubicBezTo>
                  <a:lnTo>
                    <a:pt x="591" y="3233"/>
                  </a:lnTo>
                  <a:cubicBezTo>
                    <a:pt x="612" y="3334"/>
                    <a:pt x="700" y="3416"/>
                    <a:pt x="815" y="3416"/>
                  </a:cubicBezTo>
                  <a:cubicBezTo>
                    <a:pt x="958" y="3416"/>
                    <a:pt x="1059" y="3287"/>
                    <a:pt x="1039" y="3144"/>
                  </a:cubicBezTo>
                  <a:lnTo>
                    <a:pt x="483" y="188"/>
                  </a:lnTo>
                  <a:cubicBezTo>
                    <a:pt x="457" y="59"/>
                    <a:pt x="358" y="1"/>
                    <a:pt x="259"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7" name="Google Shape;16757;p74"/>
            <p:cNvSpPr/>
            <p:nvPr/>
          </p:nvSpPr>
          <p:spPr>
            <a:xfrm>
              <a:off x="2493999" y="3004573"/>
              <a:ext cx="362682" cy="250628"/>
            </a:xfrm>
            <a:custGeom>
              <a:avLst/>
              <a:gdLst/>
              <a:ahLst/>
              <a:cxnLst/>
              <a:rect l="l" t="t" r="r" b="b"/>
              <a:pathLst>
                <a:path w="1382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3216" y="9555"/>
                  </a:lnTo>
                  <a:cubicBezTo>
                    <a:pt x="13650" y="9555"/>
                    <a:pt x="13826" y="8985"/>
                    <a:pt x="13460" y="8741"/>
                  </a:cubicBezTo>
                  <a:lnTo>
                    <a:pt x="13460" y="8741"/>
                  </a:lnTo>
                  <a:lnTo>
                    <a:pt x="13460" y="8748"/>
                  </a:lnTo>
                  <a:lnTo>
                    <a:pt x="12287" y="7968"/>
                  </a:lnTo>
                  <a:lnTo>
                    <a:pt x="3391" y="5263"/>
                  </a:lnTo>
                  <a:cubicBezTo>
                    <a:pt x="2984" y="5018"/>
                    <a:pt x="2733" y="4578"/>
                    <a:pt x="2733" y="4096"/>
                  </a:cubicBezTo>
                  <a:lnTo>
                    <a:pt x="2733" y="1140"/>
                  </a:lnTo>
                  <a:cubicBezTo>
                    <a:pt x="2733" y="509"/>
                    <a:pt x="2224" y="1"/>
                    <a:pt x="1601"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8" name="Google Shape;16758;p74"/>
            <p:cNvSpPr/>
            <p:nvPr/>
          </p:nvSpPr>
          <p:spPr>
            <a:xfrm>
              <a:off x="2547718" y="2927037"/>
              <a:ext cx="23843" cy="23869"/>
            </a:xfrm>
            <a:custGeom>
              <a:avLst/>
              <a:gdLst/>
              <a:ahLst/>
              <a:cxnLst/>
              <a:rect l="l" t="t" r="r" b="b"/>
              <a:pathLst>
                <a:path w="909" h="910" extrusionOk="0">
                  <a:moveTo>
                    <a:pt x="454" y="0"/>
                  </a:moveTo>
                  <a:cubicBezTo>
                    <a:pt x="204" y="0"/>
                    <a:pt x="0" y="204"/>
                    <a:pt x="0" y="455"/>
                  </a:cubicBezTo>
                  <a:cubicBezTo>
                    <a:pt x="0" y="706"/>
                    <a:pt x="204" y="909"/>
                    <a:pt x="454" y="909"/>
                  </a:cubicBezTo>
                  <a:cubicBezTo>
                    <a:pt x="705" y="909"/>
                    <a:pt x="909" y="706"/>
                    <a:pt x="909" y="455"/>
                  </a:cubicBezTo>
                  <a:cubicBezTo>
                    <a:pt x="909" y="204"/>
                    <a:pt x="705" y="0"/>
                    <a:pt x="45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9" name="Google Shape;16759;p74"/>
            <p:cNvSpPr/>
            <p:nvPr/>
          </p:nvSpPr>
          <p:spPr>
            <a:xfrm>
              <a:off x="2557135" y="2932204"/>
              <a:ext cx="10177" cy="10151"/>
            </a:xfrm>
            <a:custGeom>
              <a:avLst/>
              <a:gdLst/>
              <a:ahLst/>
              <a:cxnLst/>
              <a:rect l="l" t="t" r="r" b="b"/>
              <a:pathLst>
                <a:path w="388" h="387" extrusionOk="0">
                  <a:moveTo>
                    <a:pt x="190" y="0"/>
                  </a:moveTo>
                  <a:cubicBezTo>
                    <a:pt x="89" y="0"/>
                    <a:pt x="1" y="88"/>
                    <a:pt x="1" y="197"/>
                  </a:cubicBezTo>
                  <a:cubicBezTo>
                    <a:pt x="1"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0" name="Google Shape;16760;p74"/>
            <p:cNvSpPr/>
            <p:nvPr/>
          </p:nvSpPr>
          <p:spPr>
            <a:xfrm>
              <a:off x="2500032" y="2927037"/>
              <a:ext cx="23869" cy="23869"/>
            </a:xfrm>
            <a:custGeom>
              <a:avLst/>
              <a:gdLst/>
              <a:ahLst/>
              <a:cxnLst/>
              <a:rect l="l" t="t" r="r" b="b"/>
              <a:pathLst>
                <a:path w="910" h="910" extrusionOk="0">
                  <a:moveTo>
                    <a:pt x="455" y="0"/>
                  </a:moveTo>
                  <a:cubicBezTo>
                    <a:pt x="204" y="0"/>
                    <a:pt x="1" y="204"/>
                    <a:pt x="1" y="455"/>
                  </a:cubicBezTo>
                  <a:cubicBezTo>
                    <a:pt x="1" y="706"/>
                    <a:pt x="204" y="909"/>
                    <a:pt x="455" y="909"/>
                  </a:cubicBezTo>
                  <a:cubicBezTo>
                    <a:pt x="706" y="909"/>
                    <a:pt x="910" y="706"/>
                    <a:pt x="910" y="455"/>
                  </a:cubicBezTo>
                  <a:cubicBezTo>
                    <a:pt x="910" y="204"/>
                    <a:pt x="706" y="0"/>
                    <a:pt x="45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1" name="Google Shape;16761;p74"/>
            <p:cNvSpPr/>
            <p:nvPr/>
          </p:nvSpPr>
          <p:spPr>
            <a:xfrm>
              <a:off x="2508583" y="2932204"/>
              <a:ext cx="10151" cy="10151"/>
            </a:xfrm>
            <a:custGeom>
              <a:avLst/>
              <a:gdLst/>
              <a:ahLst/>
              <a:cxnLst/>
              <a:rect l="l" t="t" r="r" b="b"/>
              <a:pathLst>
                <a:path w="387" h="387" extrusionOk="0">
                  <a:moveTo>
                    <a:pt x="190" y="0"/>
                  </a:moveTo>
                  <a:cubicBezTo>
                    <a:pt x="89" y="0"/>
                    <a:pt x="0" y="88"/>
                    <a:pt x="0" y="197"/>
                  </a:cubicBezTo>
                  <a:cubicBezTo>
                    <a:pt x="0" y="298"/>
                    <a:pt x="89" y="387"/>
                    <a:pt x="190" y="387"/>
                  </a:cubicBezTo>
                  <a:cubicBezTo>
                    <a:pt x="299" y="387"/>
                    <a:pt x="387" y="298"/>
                    <a:pt x="387" y="197"/>
                  </a:cubicBezTo>
                  <a:cubicBezTo>
                    <a:pt x="387" y="88"/>
                    <a:pt x="299" y="0"/>
                    <a:pt x="19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2" name="Google Shape;16762;p74"/>
            <p:cNvSpPr/>
            <p:nvPr/>
          </p:nvSpPr>
          <p:spPr>
            <a:xfrm>
              <a:off x="2493999" y="3004573"/>
              <a:ext cx="342223" cy="250628"/>
            </a:xfrm>
            <a:custGeom>
              <a:avLst/>
              <a:gdLst/>
              <a:ahLst/>
              <a:cxnLst/>
              <a:rect l="l" t="t" r="r" b="b"/>
              <a:pathLst>
                <a:path w="13047" h="9555" extrusionOk="0">
                  <a:moveTo>
                    <a:pt x="685" y="1"/>
                  </a:moveTo>
                  <a:cubicBezTo>
                    <a:pt x="306" y="1"/>
                    <a:pt x="0" y="306"/>
                    <a:pt x="0" y="686"/>
                  </a:cubicBezTo>
                  <a:lnTo>
                    <a:pt x="0" y="909"/>
                  </a:lnTo>
                  <a:cubicBezTo>
                    <a:pt x="0" y="1486"/>
                    <a:pt x="367" y="2001"/>
                    <a:pt x="916" y="2198"/>
                  </a:cubicBezTo>
                  <a:lnTo>
                    <a:pt x="916" y="5005"/>
                  </a:lnTo>
                  <a:cubicBezTo>
                    <a:pt x="916" y="7520"/>
                    <a:pt x="2950" y="9555"/>
                    <a:pt x="5466" y="9555"/>
                  </a:cubicBezTo>
                  <a:lnTo>
                    <a:pt x="12748" y="9555"/>
                  </a:lnTo>
                  <a:cubicBezTo>
                    <a:pt x="13046" y="9555"/>
                    <a:pt x="13046" y="9100"/>
                    <a:pt x="12748" y="9100"/>
                  </a:cubicBezTo>
                  <a:lnTo>
                    <a:pt x="12748" y="9107"/>
                  </a:lnTo>
                  <a:lnTo>
                    <a:pt x="6374" y="9107"/>
                  </a:lnTo>
                  <a:cubicBezTo>
                    <a:pt x="3859" y="9107"/>
                    <a:pt x="1824" y="7066"/>
                    <a:pt x="1824" y="4557"/>
                  </a:cubicBezTo>
                  <a:lnTo>
                    <a:pt x="1824" y="2340"/>
                  </a:lnTo>
                  <a:cubicBezTo>
                    <a:pt x="1818" y="2171"/>
                    <a:pt x="1729" y="2021"/>
                    <a:pt x="1580" y="1940"/>
                  </a:cubicBezTo>
                  <a:cubicBezTo>
                    <a:pt x="1167" y="1696"/>
                    <a:pt x="909" y="1248"/>
                    <a:pt x="909" y="767"/>
                  </a:cubicBezTo>
                  <a:lnTo>
                    <a:pt x="909"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3" name="Google Shape;16763;p74"/>
            <p:cNvSpPr/>
            <p:nvPr/>
          </p:nvSpPr>
          <p:spPr>
            <a:xfrm>
              <a:off x="2576519" y="2987497"/>
              <a:ext cx="287612" cy="244044"/>
            </a:xfrm>
            <a:custGeom>
              <a:avLst/>
              <a:gdLst/>
              <a:ahLst/>
              <a:cxnLst/>
              <a:rect l="l" t="t" r="r" b="b"/>
              <a:pathLst>
                <a:path w="10965" h="9304" extrusionOk="0">
                  <a:moveTo>
                    <a:pt x="5798" y="1"/>
                  </a:moveTo>
                  <a:cubicBezTo>
                    <a:pt x="2231" y="1"/>
                    <a:pt x="1" y="2896"/>
                    <a:pt x="292" y="6131"/>
                  </a:cubicBezTo>
                  <a:cubicBezTo>
                    <a:pt x="359" y="6810"/>
                    <a:pt x="1048" y="8074"/>
                    <a:pt x="2399" y="8074"/>
                  </a:cubicBezTo>
                  <a:cubicBezTo>
                    <a:pt x="2841" y="8074"/>
                    <a:pt x="3355" y="7938"/>
                    <a:pt x="3940" y="7602"/>
                  </a:cubicBezTo>
                  <a:cubicBezTo>
                    <a:pt x="4523" y="8646"/>
                    <a:pt x="5629" y="9297"/>
                    <a:pt x="6829" y="9304"/>
                  </a:cubicBezTo>
                  <a:cubicBezTo>
                    <a:pt x="9114" y="9304"/>
                    <a:pt x="10965" y="7453"/>
                    <a:pt x="10965" y="5168"/>
                  </a:cubicBezTo>
                  <a:cubicBezTo>
                    <a:pt x="10958" y="2313"/>
                    <a:pt x="8646" y="1"/>
                    <a:pt x="579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4" name="Google Shape;16764;p74"/>
            <p:cNvSpPr/>
            <p:nvPr/>
          </p:nvSpPr>
          <p:spPr>
            <a:xfrm>
              <a:off x="2576519" y="2987497"/>
              <a:ext cx="227860" cy="211676"/>
            </a:xfrm>
            <a:custGeom>
              <a:avLst/>
              <a:gdLst/>
              <a:ahLst/>
              <a:cxnLst/>
              <a:rect l="l" t="t" r="r" b="b"/>
              <a:pathLst>
                <a:path w="8687" h="8070" extrusionOk="0">
                  <a:moveTo>
                    <a:pt x="5798" y="1"/>
                  </a:moveTo>
                  <a:cubicBezTo>
                    <a:pt x="2231" y="1"/>
                    <a:pt x="1" y="2896"/>
                    <a:pt x="299" y="6131"/>
                  </a:cubicBezTo>
                  <a:cubicBezTo>
                    <a:pt x="360" y="6788"/>
                    <a:pt x="1011" y="7995"/>
                    <a:pt x="2286" y="8070"/>
                  </a:cubicBezTo>
                  <a:cubicBezTo>
                    <a:pt x="1899" y="7656"/>
                    <a:pt x="1696" y="7141"/>
                    <a:pt x="1662" y="6788"/>
                  </a:cubicBezTo>
                  <a:cubicBezTo>
                    <a:pt x="1364" y="3547"/>
                    <a:pt x="3594" y="652"/>
                    <a:pt x="7161" y="652"/>
                  </a:cubicBezTo>
                  <a:cubicBezTo>
                    <a:pt x="7676" y="652"/>
                    <a:pt x="8192" y="733"/>
                    <a:pt x="8687" y="882"/>
                  </a:cubicBezTo>
                  <a:cubicBezTo>
                    <a:pt x="7832" y="306"/>
                    <a:pt x="6829" y="1"/>
                    <a:pt x="57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5" name="Google Shape;16765;p74"/>
            <p:cNvSpPr/>
            <p:nvPr/>
          </p:nvSpPr>
          <p:spPr>
            <a:xfrm>
              <a:off x="2651930" y="3069308"/>
              <a:ext cx="146573" cy="122940"/>
            </a:xfrm>
            <a:custGeom>
              <a:avLst/>
              <a:gdLst/>
              <a:ahLst/>
              <a:cxnLst/>
              <a:rect l="l" t="t" r="r" b="b"/>
              <a:pathLst>
                <a:path w="5588" h="4687" extrusionOk="0">
                  <a:moveTo>
                    <a:pt x="3249" y="1"/>
                  </a:moveTo>
                  <a:cubicBezTo>
                    <a:pt x="2259" y="1"/>
                    <a:pt x="1275" y="591"/>
                    <a:pt x="740" y="1499"/>
                  </a:cubicBezTo>
                  <a:cubicBezTo>
                    <a:pt x="407" y="2049"/>
                    <a:pt x="1" y="3167"/>
                    <a:pt x="658" y="4686"/>
                  </a:cubicBezTo>
                  <a:cubicBezTo>
                    <a:pt x="801" y="4625"/>
                    <a:pt x="936" y="4557"/>
                    <a:pt x="1065" y="4476"/>
                  </a:cubicBezTo>
                  <a:cubicBezTo>
                    <a:pt x="645" y="3479"/>
                    <a:pt x="658" y="2517"/>
                    <a:pt x="1126" y="1730"/>
                  </a:cubicBezTo>
                  <a:cubicBezTo>
                    <a:pt x="1581" y="971"/>
                    <a:pt x="2435" y="462"/>
                    <a:pt x="3249" y="462"/>
                  </a:cubicBezTo>
                  <a:cubicBezTo>
                    <a:pt x="4293" y="462"/>
                    <a:pt x="5134" y="1303"/>
                    <a:pt x="5134" y="2347"/>
                  </a:cubicBezTo>
                  <a:cubicBezTo>
                    <a:pt x="5134" y="3154"/>
                    <a:pt x="4483" y="3812"/>
                    <a:pt x="3669" y="3812"/>
                  </a:cubicBezTo>
                  <a:cubicBezTo>
                    <a:pt x="3045" y="3812"/>
                    <a:pt x="2543" y="3310"/>
                    <a:pt x="2543" y="2686"/>
                  </a:cubicBezTo>
                  <a:cubicBezTo>
                    <a:pt x="2523" y="2252"/>
                    <a:pt x="2855" y="1879"/>
                    <a:pt x="3289" y="1852"/>
                  </a:cubicBezTo>
                  <a:cubicBezTo>
                    <a:pt x="3311" y="1850"/>
                    <a:pt x="3333" y="1849"/>
                    <a:pt x="3355" y="1849"/>
                  </a:cubicBezTo>
                  <a:cubicBezTo>
                    <a:pt x="3651" y="1849"/>
                    <a:pt x="3972" y="2023"/>
                    <a:pt x="4042" y="2503"/>
                  </a:cubicBezTo>
                  <a:cubicBezTo>
                    <a:pt x="4060" y="2635"/>
                    <a:pt x="4159" y="2696"/>
                    <a:pt x="4260" y="2696"/>
                  </a:cubicBezTo>
                  <a:cubicBezTo>
                    <a:pt x="4387" y="2696"/>
                    <a:pt x="4516" y="2601"/>
                    <a:pt x="4489" y="2435"/>
                  </a:cubicBezTo>
                  <a:cubicBezTo>
                    <a:pt x="4387" y="1707"/>
                    <a:pt x="3858" y="1394"/>
                    <a:pt x="3349" y="1394"/>
                  </a:cubicBezTo>
                  <a:cubicBezTo>
                    <a:pt x="3318" y="1394"/>
                    <a:pt x="3287" y="1395"/>
                    <a:pt x="3255" y="1398"/>
                  </a:cubicBezTo>
                  <a:cubicBezTo>
                    <a:pt x="2584" y="1438"/>
                    <a:pt x="2069" y="2008"/>
                    <a:pt x="2089" y="2686"/>
                  </a:cubicBezTo>
                  <a:cubicBezTo>
                    <a:pt x="2089" y="3561"/>
                    <a:pt x="2794" y="4266"/>
                    <a:pt x="3669" y="4266"/>
                  </a:cubicBezTo>
                  <a:cubicBezTo>
                    <a:pt x="4734" y="4266"/>
                    <a:pt x="5588" y="3405"/>
                    <a:pt x="5588" y="2347"/>
                  </a:cubicBezTo>
                  <a:cubicBezTo>
                    <a:pt x="5588" y="1052"/>
                    <a:pt x="4537" y="1"/>
                    <a:pt x="3249"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6" name="Google Shape;16766;p74"/>
            <p:cNvSpPr/>
            <p:nvPr/>
          </p:nvSpPr>
          <p:spPr>
            <a:xfrm>
              <a:off x="2517842" y="3062200"/>
              <a:ext cx="19935" cy="14610"/>
            </a:xfrm>
            <a:custGeom>
              <a:avLst/>
              <a:gdLst/>
              <a:ahLst/>
              <a:cxnLst/>
              <a:rect l="l" t="t" r="r" b="b"/>
              <a:pathLst>
                <a:path w="760" h="557" extrusionOk="0">
                  <a:moveTo>
                    <a:pt x="0" y="1"/>
                  </a:moveTo>
                  <a:lnTo>
                    <a:pt x="0" y="489"/>
                  </a:lnTo>
                  <a:cubicBezTo>
                    <a:pt x="149" y="530"/>
                    <a:pt x="305" y="550"/>
                    <a:pt x="461" y="557"/>
                  </a:cubicBezTo>
                  <a:cubicBezTo>
                    <a:pt x="759" y="557"/>
                    <a:pt x="759" y="96"/>
                    <a:pt x="461" y="96"/>
                  </a:cubicBezTo>
                  <a:cubicBezTo>
                    <a:pt x="298" y="96"/>
                    <a:pt x="149" y="62"/>
                    <a:pt x="0" y="1"/>
                  </a:cubicBezTo>
                  <a:close/>
                </a:path>
              </a:pathLst>
            </a:custGeom>
            <a:solidFill>
              <a:srgbClr val="C3CF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7" name="Google Shape;16767;p74"/>
          <p:cNvGrpSpPr/>
          <p:nvPr/>
        </p:nvGrpSpPr>
        <p:grpSpPr>
          <a:xfrm>
            <a:off x="3589417" y="2950696"/>
            <a:ext cx="370315" cy="281028"/>
            <a:chOff x="3589417" y="2950696"/>
            <a:chExt cx="370315" cy="281028"/>
          </a:xfrm>
        </p:grpSpPr>
        <p:sp>
          <p:nvSpPr>
            <p:cNvPr id="16768" name="Google Shape;16768;p74"/>
            <p:cNvSpPr/>
            <p:nvPr/>
          </p:nvSpPr>
          <p:spPr>
            <a:xfrm>
              <a:off x="3719098" y="2969083"/>
              <a:ext cx="110612" cy="83018"/>
            </a:xfrm>
            <a:custGeom>
              <a:avLst/>
              <a:gdLst/>
              <a:ahLst/>
              <a:cxnLst/>
              <a:rect l="l" t="t" r="r" b="b"/>
              <a:pathLst>
                <a:path w="4217" h="3165" extrusionOk="0">
                  <a:moveTo>
                    <a:pt x="566" y="0"/>
                  </a:moveTo>
                  <a:cubicBezTo>
                    <a:pt x="424" y="0"/>
                    <a:pt x="247" y="66"/>
                    <a:pt x="94" y="323"/>
                  </a:cubicBezTo>
                  <a:cubicBezTo>
                    <a:pt x="0" y="498"/>
                    <a:pt x="149" y="656"/>
                    <a:pt x="303" y="656"/>
                  </a:cubicBezTo>
                  <a:cubicBezTo>
                    <a:pt x="370" y="656"/>
                    <a:pt x="438" y="626"/>
                    <a:pt x="488" y="554"/>
                  </a:cubicBezTo>
                  <a:cubicBezTo>
                    <a:pt x="528" y="479"/>
                    <a:pt x="562" y="459"/>
                    <a:pt x="569" y="452"/>
                  </a:cubicBezTo>
                  <a:cubicBezTo>
                    <a:pt x="800" y="452"/>
                    <a:pt x="1403" y="1605"/>
                    <a:pt x="1871" y="3164"/>
                  </a:cubicBezTo>
                  <a:lnTo>
                    <a:pt x="2346" y="3164"/>
                  </a:lnTo>
                  <a:cubicBezTo>
                    <a:pt x="2813" y="1605"/>
                    <a:pt x="3417" y="452"/>
                    <a:pt x="3647" y="452"/>
                  </a:cubicBezTo>
                  <a:cubicBezTo>
                    <a:pt x="3654" y="452"/>
                    <a:pt x="3688" y="479"/>
                    <a:pt x="3736" y="554"/>
                  </a:cubicBezTo>
                  <a:cubicBezTo>
                    <a:pt x="3783" y="626"/>
                    <a:pt x="3850" y="656"/>
                    <a:pt x="3916" y="656"/>
                  </a:cubicBezTo>
                  <a:cubicBezTo>
                    <a:pt x="4068" y="656"/>
                    <a:pt x="4217" y="498"/>
                    <a:pt x="4122" y="323"/>
                  </a:cubicBezTo>
                  <a:lnTo>
                    <a:pt x="4129" y="323"/>
                  </a:lnTo>
                  <a:cubicBezTo>
                    <a:pt x="3977" y="66"/>
                    <a:pt x="3799" y="0"/>
                    <a:pt x="3658" y="0"/>
                  </a:cubicBezTo>
                  <a:cubicBezTo>
                    <a:pt x="3635" y="0"/>
                    <a:pt x="3614" y="2"/>
                    <a:pt x="3593" y="4"/>
                  </a:cubicBezTo>
                  <a:cubicBezTo>
                    <a:pt x="3010" y="79"/>
                    <a:pt x="2454" y="1415"/>
                    <a:pt x="2108" y="2418"/>
                  </a:cubicBezTo>
                  <a:cubicBezTo>
                    <a:pt x="1769" y="1415"/>
                    <a:pt x="1206" y="79"/>
                    <a:pt x="630" y="4"/>
                  </a:cubicBezTo>
                  <a:cubicBezTo>
                    <a:pt x="610" y="2"/>
                    <a:pt x="588" y="0"/>
                    <a:pt x="56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9" name="Google Shape;16769;p74"/>
            <p:cNvSpPr/>
            <p:nvPr/>
          </p:nvSpPr>
          <p:spPr>
            <a:xfrm>
              <a:off x="3589417" y="2950696"/>
              <a:ext cx="370315" cy="137865"/>
            </a:xfrm>
            <a:custGeom>
              <a:avLst/>
              <a:gdLst/>
              <a:ahLst/>
              <a:cxnLst/>
              <a:rect l="l" t="t" r="r" b="b"/>
              <a:pathLst>
                <a:path w="14118" h="5256" extrusionOk="0">
                  <a:moveTo>
                    <a:pt x="909" y="0"/>
                  </a:moveTo>
                  <a:cubicBezTo>
                    <a:pt x="0" y="0"/>
                    <a:pt x="7" y="455"/>
                    <a:pt x="7" y="685"/>
                  </a:cubicBezTo>
                  <a:cubicBezTo>
                    <a:pt x="7" y="1370"/>
                    <a:pt x="1418" y="2570"/>
                    <a:pt x="909" y="4096"/>
                  </a:cubicBezTo>
                  <a:cubicBezTo>
                    <a:pt x="570" y="5126"/>
                    <a:pt x="3818" y="5248"/>
                    <a:pt x="5459" y="5248"/>
                  </a:cubicBezTo>
                  <a:cubicBezTo>
                    <a:pt x="6008" y="5248"/>
                    <a:pt x="6571" y="5235"/>
                    <a:pt x="6571" y="5235"/>
                  </a:cubicBezTo>
                  <a:lnTo>
                    <a:pt x="6727" y="4923"/>
                  </a:lnTo>
                  <a:cubicBezTo>
                    <a:pt x="6829" y="4981"/>
                    <a:pt x="6942" y="5009"/>
                    <a:pt x="7056" y="5009"/>
                  </a:cubicBezTo>
                  <a:cubicBezTo>
                    <a:pt x="7169" y="5009"/>
                    <a:pt x="7283" y="4981"/>
                    <a:pt x="7385" y="4923"/>
                  </a:cubicBezTo>
                  <a:lnTo>
                    <a:pt x="7547" y="5242"/>
                  </a:lnTo>
                  <a:cubicBezTo>
                    <a:pt x="7547" y="5242"/>
                    <a:pt x="8110" y="5255"/>
                    <a:pt x="8659" y="5255"/>
                  </a:cubicBezTo>
                  <a:cubicBezTo>
                    <a:pt x="10300" y="5255"/>
                    <a:pt x="13548" y="5126"/>
                    <a:pt x="13209" y="4103"/>
                  </a:cubicBezTo>
                  <a:cubicBezTo>
                    <a:pt x="12701" y="2570"/>
                    <a:pt x="14111" y="1363"/>
                    <a:pt x="14111" y="685"/>
                  </a:cubicBezTo>
                  <a:cubicBezTo>
                    <a:pt x="14111" y="455"/>
                    <a:pt x="14118" y="0"/>
                    <a:pt x="13209" y="0"/>
                  </a:cubicBezTo>
                  <a:cubicBezTo>
                    <a:pt x="10565" y="0"/>
                    <a:pt x="8571" y="2577"/>
                    <a:pt x="7757" y="3980"/>
                  </a:cubicBezTo>
                  <a:cubicBezTo>
                    <a:pt x="7744" y="4004"/>
                    <a:pt x="7722" y="4016"/>
                    <a:pt x="7700" y="4016"/>
                  </a:cubicBezTo>
                  <a:cubicBezTo>
                    <a:pt x="7678" y="4016"/>
                    <a:pt x="7656" y="4004"/>
                    <a:pt x="7642" y="3980"/>
                  </a:cubicBezTo>
                  <a:cubicBezTo>
                    <a:pt x="7512" y="3755"/>
                    <a:pt x="7283" y="3641"/>
                    <a:pt x="7053" y="3641"/>
                  </a:cubicBezTo>
                  <a:cubicBezTo>
                    <a:pt x="6827" y="3641"/>
                    <a:pt x="6600" y="3752"/>
                    <a:pt x="6469" y="3974"/>
                  </a:cubicBezTo>
                  <a:cubicBezTo>
                    <a:pt x="6459" y="3997"/>
                    <a:pt x="6437" y="4009"/>
                    <a:pt x="6414" y="4009"/>
                  </a:cubicBezTo>
                  <a:cubicBezTo>
                    <a:pt x="6391" y="4009"/>
                    <a:pt x="6367" y="3997"/>
                    <a:pt x="6354" y="3974"/>
                  </a:cubicBezTo>
                  <a:cubicBezTo>
                    <a:pt x="5540" y="2570"/>
                    <a:pt x="3553" y="0"/>
                    <a:pt x="9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0" name="Google Shape;16770;p74"/>
            <p:cNvSpPr/>
            <p:nvPr/>
          </p:nvSpPr>
          <p:spPr>
            <a:xfrm>
              <a:off x="3774574" y="3080535"/>
              <a:ext cx="162206" cy="151190"/>
            </a:xfrm>
            <a:custGeom>
              <a:avLst/>
              <a:gdLst/>
              <a:ahLst/>
              <a:cxnLst/>
              <a:rect l="l" t="t" r="r" b="b"/>
              <a:pathLst>
                <a:path w="6184" h="5764" extrusionOk="0">
                  <a:moveTo>
                    <a:pt x="4218" y="0"/>
                  </a:moveTo>
                  <a:lnTo>
                    <a:pt x="0" y="54"/>
                  </a:lnTo>
                  <a:lnTo>
                    <a:pt x="0" y="2428"/>
                  </a:lnTo>
                  <a:cubicBezTo>
                    <a:pt x="0" y="2428"/>
                    <a:pt x="1153" y="5675"/>
                    <a:pt x="2048" y="5750"/>
                  </a:cubicBezTo>
                  <a:cubicBezTo>
                    <a:pt x="2156" y="5757"/>
                    <a:pt x="2272" y="5764"/>
                    <a:pt x="2394" y="5764"/>
                  </a:cubicBezTo>
                  <a:cubicBezTo>
                    <a:pt x="3241" y="5764"/>
                    <a:pt x="4299" y="5479"/>
                    <a:pt x="5235" y="4157"/>
                  </a:cubicBezTo>
                  <a:cubicBezTo>
                    <a:pt x="6184" y="2807"/>
                    <a:pt x="5845" y="1024"/>
                    <a:pt x="421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1" name="Google Shape;16771;p74"/>
            <p:cNvSpPr/>
            <p:nvPr/>
          </p:nvSpPr>
          <p:spPr>
            <a:xfrm>
              <a:off x="3786483" y="3097191"/>
              <a:ext cx="129157" cy="122809"/>
            </a:xfrm>
            <a:custGeom>
              <a:avLst/>
              <a:gdLst/>
              <a:ahLst/>
              <a:cxnLst/>
              <a:rect l="l" t="t" r="r" b="b"/>
              <a:pathLst>
                <a:path w="4924" h="4682" extrusionOk="0">
                  <a:moveTo>
                    <a:pt x="3688" y="0"/>
                  </a:moveTo>
                  <a:cubicBezTo>
                    <a:pt x="3672" y="0"/>
                    <a:pt x="3657" y="1"/>
                    <a:pt x="3642" y="2"/>
                  </a:cubicBezTo>
                  <a:cubicBezTo>
                    <a:pt x="2874" y="78"/>
                    <a:pt x="2100" y="118"/>
                    <a:pt x="1326" y="118"/>
                  </a:cubicBezTo>
                  <a:cubicBezTo>
                    <a:pt x="1266" y="118"/>
                    <a:pt x="1206" y="118"/>
                    <a:pt x="1146" y="118"/>
                  </a:cubicBezTo>
                  <a:cubicBezTo>
                    <a:pt x="597" y="118"/>
                    <a:pt x="27" y="104"/>
                    <a:pt x="21" y="104"/>
                  </a:cubicBezTo>
                  <a:lnTo>
                    <a:pt x="0" y="111"/>
                  </a:lnTo>
                  <a:lnTo>
                    <a:pt x="0" y="1718"/>
                  </a:lnTo>
                  <a:cubicBezTo>
                    <a:pt x="577" y="3318"/>
                    <a:pt x="1336" y="4593"/>
                    <a:pt x="1634" y="4668"/>
                  </a:cubicBezTo>
                  <a:cubicBezTo>
                    <a:pt x="1736" y="4674"/>
                    <a:pt x="1838" y="4681"/>
                    <a:pt x="1940" y="4681"/>
                  </a:cubicBezTo>
                  <a:cubicBezTo>
                    <a:pt x="2930" y="4681"/>
                    <a:pt x="3736" y="4213"/>
                    <a:pt x="4408" y="3264"/>
                  </a:cubicBezTo>
                  <a:cubicBezTo>
                    <a:pt x="4781" y="2749"/>
                    <a:pt x="4923" y="2104"/>
                    <a:pt x="4808" y="1481"/>
                  </a:cubicBezTo>
                  <a:cubicBezTo>
                    <a:pt x="4693" y="959"/>
                    <a:pt x="4415" y="484"/>
                    <a:pt x="4014" y="125"/>
                  </a:cubicBezTo>
                  <a:cubicBezTo>
                    <a:pt x="3924" y="46"/>
                    <a:pt x="3807" y="0"/>
                    <a:pt x="3688"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2" name="Google Shape;16772;p74"/>
            <p:cNvSpPr/>
            <p:nvPr/>
          </p:nvSpPr>
          <p:spPr>
            <a:xfrm>
              <a:off x="3801591" y="2978054"/>
              <a:ext cx="130757" cy="98415"/>
            </a:xfrm>
            <a:custGeom>
              <a:avLst/>
              <a:gdLst/>
              <a:ahLst/>
              <a:cxnLst/>
              <a:rect l="l" t="t" r="r" b="b"/>
              <a:pathLst>
                <a:path w="4985" h="3752" extrusionOk="0">
                  <a:moveTo>
                    <a:pt x="3253" y="1"/>
                  </a:moveTo>
                  <a:cubicBezTo>
                    <a:pt x="3229" y="1"/>
                    <a:pt x="3205" y="1"/>
                    <a:pt x="3181" y="1"/>
                  </a:cubicBezTo>
                  <a:cubicBezTo>
                    <a:pt x="3099" y="1"/>
                    <a:pt x="3018" y="29"/>
                    <a:pt x="2944" y="69"/>
                  </a:cubicBezTo>
                  <a:cubicBezTo>
                    <a:pt x="1547" y="930"/>
                    <a:pt x="564" y="2429"/>
                    <a:pt x="123" y="3243"/>
                  </a:cubicBezTo>
                  <a:cubicBezTo>
                    <a:pt x="1" y="3466"/>
                    <a:pt x="157" y="3744"/>
                    <a:pt x="414" y="3751"/>
                  </a:cubicBezTo>
                  <a:lnTo>
                    <a:pt x="570" y="3751"/>
                  </a:lnTo>
                  <a:cubicBezTo>
                    <a:pt x="3561" y="3751"/>
                    <a:pt x="4537" y="3351"/>
                    <a:pt x="4686" y="3182"/>
                  </a:cubicBezTo>
                  <a:cubicBezTo>
                    <a:pt x="4408" y="2334"/>
                    <a:pt x="4612" y="1595"/>
                    <a:pt x="4896" y="978"/>
                  </a:cubicBezTo>
                  <a:cubicBezTo>
                    <a:pt x="4984" y="802"/>
                    <a:pt x="4944" y="585"/>
                    <a:pt x="4795" y="456"/>
                  </a:cubicBezTo>
                  <a:cubicBezTo>
                    <a:pt x="4531" y="225"/>
                    <a:pt x="4069" y="1"/>
                    <a:pt x="3253"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3" name="Google Shape;16773;p74"/>
            <p:cNvSpPr/>
            <p:nvPr/>
          </p:nvSpPr>
          <p:spPr>
            <a:xfrm>
              <a:off x="3803558" y="2978054"/>
              <a:ext cx="127556" cy="90415"/>
            </a:xfrm>
            <a:custGeom>
              <a:avLst/>
              <a:gdLst/>
              <a:ahLst/>
              <a:cxnLst/>
              <a:rect l="l" t="t" r="r" b="b"/>
              <a:pathLst>
                <a:path w="4863" h="3447" extrusionOk="0">
                  <a:moveTo>
                    <a:pt x="3177" y="1"/>
                  </a:moveTo>
                  <a:cubicBezTo>
                    <a:pt x="3154" y="1"/>
                    <a:pt x="3130" y="1"/>
                    <a:pt x="3106" y="1"/>
                  </a:cubicBezTo>
                  <a:cubicBezTo>
                    <a:pt x="3018" y="1"/>
                    <a:pt x="2936" y="29"/>
                    <a:pt x="2869" y="69"/>
                  </a:cubicBezTo>
                  <a:cubicBezTo>
                    <a:pt x="1472" y="930"/>
                    <a:pt x="489" y="2429"/>
                    <a:pt x="48" y="3243"/>
                  </a:cubicBezTo>
                  <a:cubicBezTo>
                    <a:pt x="14" y="3304"/>
                    <a:pt x="0" y="3378"/>
                    <a:pt x="14" y="3446"/>
                  </a:cubicBezTo>
                  <a:cubicBezTo>
                    <a:pt x="1736" y="2700"/>
                    <a:pt x="3648" y="1547"/>
                    <a:pt x="4862" y="774"/>
                  </a:cubicBezTo>
                  <a:cubicBezTo>
                    <a:pt x="4862" y="652"/>
                    <a:pt x="4808" y="537"/>
                    <a:pt x="4720" y="456"/>
                  </a:cubicBezTo>
                  <a:cubicBezTo>
                    <a:pt x="4456" y="225"/>
                    <a:pt x="3988" y="1"/>
                    <a:pt x="3177"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4" name="Google Shape;16774;p74"/>
            <p:cNvSpPr/>
            <p:nvPr/>
          </p:nvSpPr>
          <p:spPr>
            <a:xfrm>
              <a:off x="3926813" y="2960637"/>
              <a:ext cx="20302" cy="20486"/>
            </a:xfrm>
            <a:custGeom>
              <a:avLst/>
              <a:gdLst/>
              <a:ahLst/>
              <a:cxnLst/>
              <a:rect l="l" t="t" r="r" b="b"/>
              <a:pathLst>
                <a:path w="774" h="781" extrusionOk="0">
                  <a:moveTo>
                    <a:pt x="387" y="1"/>
                  </a:moveTo>
                  <a:cubicBezTo>
                    <a:pt x="170" y="1"/>
                    <a:pt x="0" y="177"/>
                    <a:pt x="0" y="387"/>
                  </a:cubicBezTo>
                  <a:cubicBezTo>
                    <a:pt x="0" y="604"/>
                    <a:pt x="170" y="781"/>
                    <a:pt x="387" y="781"/>
                  </a:cubicBezTo>
                  <a:cubicBezTo>
                    <a:pt x="597" y="781"/>
                    <a:pt x="773" y="604"/>
                    <a:pt x="773" y="387"/>
                  </a:cubicBezTo>
                  <a:cubicBezTo>
                    <a:pt x="773" y="177"/>
                    <a:pt x="597"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5" name="Google Shape;16775;p74"/>
            <p:cNvSpPr/>
            <p:nvPr/>
          </p:nvSpPr>
          <p:spPr>
            <a:xfrm>
              <a:off x="3786483" y="3099919"/>
              <a:ext cx="127373" cy="111530"/>
            </a:xfrm>
            <a:custGeom>
              <a:avLst/>
              <a:gdLst/>
              <a:ahLst/>
              <a:cxnLst/>
              <a:rect l="l" t="t" r="r" b="b"/>
              <a:pathLst>
                <a:path w="4856" h="4252" extrusionOk="0">
                  <a:moveTo>
                    <a:pt x="0" y="0"/>
                  </a:moveTo>
                  <a:lnTo>
                    <a:pt x="0" y="427"/>
                  </a:lnTo>
                  <a:lnTo>
                    <a:pt x="3228" y="4252"/>
                  </a:lnTo>
                  <a:cubicBezTo>
                    <a:pt x="3364" y="4177"/>
                    <a:pt x="3492" y="4096"/>
                    <a:pt x="3614" y="4001"/>
                  </a:cubicBezTo>
                  <a:lnTo>
                    <a:pt x="1641" y="1661"/>
                  </a:lnTo>
                  <a:lnTo>
                    <a:pt x="4849" y="1872"/>
                  </a:lnTo>
                  <a:cubicBezTo>
                    <a:pt x="4855" y="1716"/>
                    <a:pt x="4842" y="1567"/>
                    <a:pt x="4815" y="1411"/>
                  </a:cubicBezTo>
                  <a:lnTo>
                    <a:pt x="4245" y="1377"/>
                  </a:lnTo>
                  <a:lnTo>
                    <a:pt x="1940" y="7"/>
                  </a:lnTo>
                  <a:cubicBezTo>
                    <a:pt x="1689" y="14"/>
                    <a:pt x="1424" y="14"/>
                    <a:pt x="1146" y="14"/>
                  </a:cubicBezTo>
                  <a:lnTo>
                    <a:pt x="1065" y="14"/>
                  </a:lnTo>
                  <a:lnTo>
                    <a:pt x="3242" y="1309"/>
                  </a:lnTo>
                  <a:lnTo>
                    <a:pt x="1234" y="1173"/>
                  </a:lnTo>
                  <a:lnTo>
                    <a:pt x="238" y="7"/>
                  </a:lnTo>
                  <a:lnTo>
                    <a:pt x="21" y="0"/>
                  </a:ln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6" name="Google Shape;16776;p74"/>
            <p:cNvSpPr/>
            <p:nvPr/>
          </p:nvSpPr>
          <p:spPr>
            <a:xfrm>
              <a:off x="3859979" y="3157887"/>
              <a:ext cx="51909" cy="38978"/>
            </a:xfrm>
            <a:custGeom>
              <a:avLst/>
              <a:gdLst/>
              <a:ahLst/>
              <a:cxnLst/>
              <a:rect l="l" t="t" r="r" b="b"/>
              <a:pathLst>
                <a:path w="1979" h="1486" extrusionOk="0">
                  <a:moveTo>
                    <a:pt x="160" y="0"/>
                  </a:moveTo>
                  <a:cubicBezTo>
                    <a:pt x="57" y="0"/>
                    <a:pt x="0" y="125"/>
                    <a:pt x="67" y="211"/>
                  </a:cubicBezTo>
                  <a:lnTo>
                    <a:pt x="1145" y="1486"/>
                  </a:lnTo>
                  <a:cubicBezTo>
                    <a:pt x="1314" y="1316"/>
                    <a:pt x="1470" y="1140"/>
                    <a:pt x="1606" y="943"/>
                  </a:cubicBezTo>
                  <a:cubicBezTo>
                    <a:pt x="1782" y="692"/>
                    <a:pt x="1904" y="414"/>
                    <a:pt x="1979" y="123"/>
                  </a:cubicBezTo>
                  <a:lnTo>
                    <a:pt x="168" y="1"/>
                  </a:lnTo>
                  <a:cubicBezTo>
                    <a:pt x="166" y="0"/>
                    <a:pt x="163" y="0"/>
                    <a:pt x="160"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7" name="Google Shape;16777;p74"/>
            <p:cNvSpPr/>
            <p:nvPr/>
          </p:nvSpPr>
          <p:spPr>
            <a:xfrm>
              <a:off x="3811191" y="3046200"/>
              <a:ext cx="113340" cy="30269"/>
            </a:xfrm>
            <a:custGeom>
              <a:avLst/>
              <a:gdLst/>
              <a:ahLst/>
              <a:cxnLst/>
              <a:rect l="l" t="t" r="r" b="b"/>
              <a:pathLst>
                <a:path w="4321" h="1154" extrusionOk="0">
                  <a:moveTo>
                    <a:pt x="4198" y="0"/>
                  </a:moveTo>
                  <a:cubicBezTo>
                    <a:pt x="2849" y="543"/>
                    <a:pt x="1438" y="923"/>
                    <a:pt x="1" y="1146"/>
                  </a:cubicBezTo>
                  <a:cubicBezTo>
                    <a:pt x="21" y="1146"/>
                    <a:pt x="35" y="1146"/>
                    <a:pt x="48" y="1153"/>
                  </a:cubicBezTo>
                  <a:lnTo>
                    <a:pt x="204" y="1153"/>
                  </a:lnTo>
                  <a:cubicBezTo>
                    <a:pt x="3201" y="1153"/>
                    <a:pt x="4171" y="760"/>
                    <a:pt x="4320" y="590"/>
                  </a:cubicBezTo>
                  <a:cubicBezTo>
                    <a:pt x="4259" y="394"/>
                    <a:pt x="4218" y="197"/>
                    <a:pt x="41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8" name="Google Shape;16778;p74"/>
            <p:cNvSpPr/>
            <p:nvPr/>
          </p:nvSpPr>
          <p:spPr>
            <a:xfrm>
              <a:off x="3612368" y="3080535"/>
              <a:ext cx="162233" cy="151190"/>
            </a:xfrm>
            <a:custGeom>
              <a:avLst/>
              <a:gdLst/>
              <a:ahLst/>
              <a:cxnLst/>
              <a:rect l="l" t="t" r="r" b="b"/>
              <a:pathLst>
                <a:path w="6185" h="5764" extrusionOk="0">
                  <a:moveTo>
                    <a:pt x="1966" y="0"/>
                  </a:moveTo>
                  <a:cubicBezTo>
                    <a:pt x="339" y="1024"/>
                    <a:pt x="0" y="2807"/>
                    <a:pt x="949" y="4157"/>
                  </a:cubicBezTo>
                  <a:cubicBezTo>
                    <a:pt x="1885" y="5472"/>
                    <a:pt x="2943" y="5764"/>
                    <a:pt x="3790" y="5764"/>
                  </a:cubicBezTo>
                  <a:cubicBezTo>
                    <a:pt x="3913" y="5764"/>
                    <a:pt x="4028" y="5757"/>
                    <a:pt x="4136" y="5750"/>
                  </a:cubicBezTo>
                  <a:cubicBezTo>
                    <a:pt x="5031" y="5675"/>
                    <a:pt x="6184" y="2428"/>
                    <a:pt x="6184" y="2428"/>
                  </a:cubicBezTo>
                  <a:lnTo>
                    <a:pt x="6184" y="54"/>
                  </a:lnTo>
                  <a:lnTo>
                    <a:pt x="1966"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9" name="Google Shape;16779;p74"/>
            <p:cNvSpPr/>
            <p:nvPr/>
          </p:nvSpPr>
          <p:spPr>
            <a:xfrm>
              <a:off x="3633509" y="3097296"/>
              <a:ext cx="129157" cy="122704"/>
            </a:xfrm>
            <a:custGeom>
              <a:avLst/>
              <a:gdLst/>
              <a:ahLst/>
              <a:cxnLst/>
              <a:rect l="l" t="t" r="r" b="b"/>
              <a:pathLst>
                <a:path w="4924" h="4678" extrusionOk="0">
                  <a:moveTo>
                    <a:pt x="1220" y="1"/>
                  </a:moveTo>
                  <a:cubicBezTo>
                    <a:pt x="1106" y="1"/>
                    <a:pt x="996" y="47"/>
                    <a:pt x="910" y="127"/>
                  </a:cubicBezTo>
                  <a:cubicBezTo>
                    <a:pt x="510" y="480"/>
                    <a:pt x="232" y="955"/>
                    <a:pt x="116" y="1483"/>
                  </a:cubicBezTo>
                  <a:cubicBezTo>
                    <a:pt x="1" y="2107"/>
                    <a:pt x="143" y="2751"/>
                    <a:pt x="516" y="3260"/>
                  </a:cubicBezTo>
                  <a:cubicBezTo>
                    <a:pt x="1188" y="4216"/>
                    <a:pt x="1995" y="4677"/>
                    <a:pt x="2984" y="4677"/>
                  </a:cubicBezTo>
                  <a:cubicBezTo>
                    <a:pt x="3086" y="4677"/>
                    <a:pt x="3188" y="4670"/>
                    <a:pt x="3296" y="4664"/>
                  </a:cubicBezTo>
                  <a:cubicBezTo>
                    <a:pt x="3588" y="4589"/>
                    <a:pt x="4347" y="3321"/>
                    <a:pt x="4924" y="1721"/>
                  </a:cubicBezTo>
                  <a:lnTo>
                    <a:pt x="4924" y="107"/>
                  </a:lnTo>
                  <a:lnTo>
                    <a:pt x="4903" y="100"/>
                  </a:lnTo>
                  <a:cubicBezTo>
                    <a:pt x="4897" y="100"/>
                    <a:pt x="4327" y="114"/>
                    <a:pt x="3778" y="114"/>
                  </a:cubicBezTo>
                  <a:cubicBezTo>
                    <a:pt x="3709" y="114"/>
                    <a:pt x="3640" y="115"/>
                    <a:pt x="3571" y="115"/>
                  </a:cubicBezTo>
                  <a:cubicBezTo>
                    <a:pt x="2806" y="115"/>
                    <a:pt x="2041" y="80"/>
                    <a:pt x="1283" y="5"/>
                  </a:cubicBezTo>
                  <a:cubicBezTo>
                    <a:pt x="1262" y="2"/>
                    <a:pt x="1241" y="1"/>
                    <a:pt x="1220"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0" name="Google Shape;16780;p74"/>
            <p:cNvSpPr/>
            <p:nvPr/>
          </p:nvSpPr>
          <p:spPr>
            <a:xfrm>
              <a:off x="3616801" y="2978054"/>
              <a:ext cx="130757" cy="98415"/>
            </a:xfrm>
            <a:custGeom>
              <a:avLst/>
              <a:gdLst/>
              <a:ahLst/>
              <a:cxnLst/>
              <a:rect l="l" t="t" r="r" b="b"/>
              <a:pathLst>
                <a:path w="4985" h="3752" extrusionOk="0">
                  <a:moveTo>
                    <a:pt x="1732" y="1"/>
                  </a:moveTo>
                  <a:cubicBezTo>
                    <a:pt x="916" y="1"/>
                    <a:pt x="454" y="225"/>
                    <a:pt x="190" y="456"/>
                  </a:cubicBezTo>
                  <a:cubicBezTo>
                    <a:pt x="41" y="591"/>
                    <a:pt x="1" y="802"/>
                    <a:pt x="89" y="985"/>
                  </a:cubicBezTo>
                  <a:cubicBezTo>
                    <a:pt x="374" y="1595"/>
                    <a:pt x="577" y="2341"/>
                    <a:pt x="299" y="3188"/>
                  </a:cubicBezTo>
                  <a:cubicBezTo>
                    <a:pt x="448" y="3358"/>
                    <a:pt x="1418" y="3751"/>
                    <a:pt x="4415" y="3751"/>
                  </a:cubicBezTo>
                  <a:lnTo>
                    <a:pt x="4571" y="3751"/>
                  </a:lnTo>
                  <a:cubicBezTo>
                    <a:pt x="4828" y="3744"/>
                    <a:pt x="4984" y="3473"/>
                    <a:pt x="4862" y="3249"/>
                  </a:cubicBezTo>
                  <a:cubicBezTo>
                    <a:pt x="4422" y="2429"/>
                    <a:pt x="3438" y="937"/>
                    <a:pt x="2042" y="76"/>
                  </a:cubicBezTo>
                  <a:cubicBezTo>
                    <a:pt x="1967" y="29"/>
                    <a:pt x="1886" y="8"/>
                    <a:pt x="1804" y="1"/>
                  </a:cubicBezTo>
                  <a:cubicBezTo>
                    <a:pt x="1780" y="1"/>
                    <a:pt x="1756" y="1"/>
                    <a:pt x="1732"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1" name="Google Shape;16781;p74"/>
            <p:cNvSpPr/>
            <p:nvPr/>
          </p:nvSpPr>
          <p:spPr>
            <a:xfrm>
              <a:off x="3618060" y="2978054"/>
              <a:ext cx="127373" cy="90415"/>
            </a:xfrm>
            <a:custGeom>
              <a:avLst/>
              <a:gdLst/>
              <a:ahLst/>
              <a:cxnLst/>
              <a:rect l="l" t="t" r="r" b="b"/>
              <a:pathLst>
                <a:path w="4856" h="3447" extrusionOk="0">
                  <a:moveTo>
                    <a:pt x="1684" y="1"/>
                  </a:moveTo>
                  <a:cubicBezTo>
                    <a:pt x="868" y="1"/>
                    <a:pt x="406" y="225"/>
                    <a:pt x="142" y="456"/>
                  </a:cubicBezTo>
                  <a:cubicBezTo>
                    <a:pt x="48" y="537"/>
                    <a:pt x="0" y="652"/>
                    <a:pt x="0" y="774"/>
                  </a:cubicBezTo>
                  <a:cubicBezTo>
                    <a:pt x="1214" y="1547"/>
                    <a:pt x="3126" y="2700"/>
                    <a:pt x="4848" y="3446"/>
                  </a:cubicBezTo>
                  <a:cubicBezTo>
                    <a:pt x="4855" y="3378"/>
                    <a:pt x="4841" y="3304"/>
                    <a:pt x="4814" y="3243"/>
                  </a:cubicBezTo>
                  <a:cubicBezTo>
                    <a:pt x="4374" y="2429"/>
                    <a:pt x="3390" y="930"/>
                    <a:pt x="1994" y="69"/>
                  </a:cubicBezTo>
                  <a:cubicBezTo>
                    <a:pt x="1919" y="29"/>
                    <a:pt x="1838" y="1"/>
                    <a:pt x="1756" y="1"/>
                  </a:cubicBezTo>
                  <a:cubicBezTo>
                    <a:pt x="1732" y="1"/>
                    <a:pt x="1708" y="1"/>
                    <a:pt x="1684" y="1"/>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2" name="Google Shape;16782;p74"/>
            <p:cNvSpPr/>
            <p:nvPr/>
          </p:nvSpPr>
          <p:spPr>
            <a:xfrm>
              <a:off x="3768699" y="3136142"/>
              <a:ext cx="11935" cy="65339"/>
            </a:xfrm>
            <a:custGeom>
              <a:avLst/>
              <a:gdLst/>
              <a:ahLst/>
              <a:cxnLst/>
              <a:rect l="l" t="t" r="r" b="b"/>
              <a:pathLst>
                <a:path w="455" h="2491" extrusionOk="0">
                  <a:moveTo>
                    <a:pt x="225" y="1"/>
                  </a:moveTo>
                  <a:cubicBezTo>
                    <a:pt x="116" y="1"/>
                    <a:pt x="7" y="74"/>
                    <a:pt x="0" y="219"/>
                  </a:cubicBezTo>
                  <a:lnTo>
                    <a:pt x="0" y="2260"/>
                  </a:lnTo>
                  <a:cubicBezTo>
                    <a:pt x="0" y="2389"/>
                    <a:pt x="102" y="2491"/>
                    <a:pt x="231" y="2491"/>
                  </a:cubicBezTo>
                  <a:cubicBezTo>
                    <a:pt x="353" y="2491"/>
                    <a:pt x="455" y="2389"/>
                    <a:pt x="455" y="2267"/>
                  </a:cubicBezTo>
                  <a:lnTo>
                    <a:pt x="455" y="219"/>
                  </a:lnTo>
                  <a:cubicBezTo>
                    <a:pt x="444" y="74"/>
                    <a:pt x="334" y="1"/>
                    <a:pt x="22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3" name="Google Shape;16783;p74"/>
            <p:cNvSpPr/>
            <p:nvPr/>
          </p:nvSpPr>
          <p:spPr>
            <a:xfrm>
              <a:off x="3602033" y="2960637"/>
              <a:ext cx="20302" cy="20486"/>
            </a:xfrm>
            <a:custGeom>
              <a:avLst/>
              <a:gdLst/>
              <a:ahLst/>
              <a:cxnLst/>
              <a:rect l="l" t="t" r="r" b="b"/>
              <a:pathLst>
                <a:path w="774" h="781" extrusionOk="0">
                  <a:moveTo>
                    <a:pt x="387" y="1"/>
                  </a:moveTo>
                  <a:cubicBezTo>
                    <a:pt x="177" y="1"/>
                    <a:pt x="1" y="177"/>
                    <a:pt x="1" y="387"/>
                  </a:cubicBezTo>
                  <a:cubicBezTo>
                    <a:pt x="1" y="604"/>
                    <a:pt x="177" y="781"/>
                    <a:pt x="387" y="781"/>
                  </a:cubicBezTo>
                  <a:cubicBezTo>
                    <a:pt x="604" y="781"/>
                    <a:pt x="774" y="604"/>
                    <a:pt x="774" y="387"/>
                  </a:cubicBezTo>
                  <a:cubicBezTo>
                    <a:pt x="774" y="177"/>
                    <a:pt x="604" y="1"/>
                    <a:pt x="38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4" name="Google Shape;16784;p74"/>
            <p:cNvSpPr/>
            <p:nvPr/>
          </p:nvSpPr>
          <p:spPr>
            <a:xfrm>
              <a:off x="3635293" y="3099919"/>
              <a:ext cx="127373" cy="111530"/>
            </a:xfrm>
            <a:custGeom>
              <a:avLst/>
              <a:gdLst/>
              <a:ahLst/>
              <a:cxnLst/>
              <a:rect l="l" t="t" r="r" b="b"/>
              <a:pathLst>
                <a:path w="4856" h="4252" extrusionOk="0">
                  <a:moveTo>
                    <a:pt x="2916" y="0"/>
                  </a:moveTo>
                  <a:lnTo>
                    <a:pt x="611" y="1370"/>
                  </a:lnTo>
                  <a:lnTo>
                    <a:pt x="41" y="1411"/>
                  </a:lnTo>
                  <a:cubicBezTo>
                    <a:pt x="14" y="1560"/>
                    <a:pt x="1" y="1716"/>
                    <a:pt x="8" y="1872"/>
                  </a:cubicBezTo>
                  <a:lnTo>
                    <a:pt x="3215" y="1655"/>
                  </a:lnTo>
                  <a:lnTo>
                    <a:pt x="1242" y="4001"/>
                  </a:lnTo>
                  <a:cubicBezTo>
                    <a:pt x="1364" y="4089"/>
                    <a:pt x="1493" y="4177"/>
                    <a:pt x="1628" y="4252"/>
                  </a:cubicBezTo>
                  <a:lnTo>
                    <a:pt x="4856" y="427"/>
                  </a:lnTo>
                  <a:lnTo>
                    <a:pt x="4856" y="0"/>
                  </a:lnTo>
                  <a:lnTo>
                    <a:pt x="4835" y="0"/>
                  </a:lnTo>
                  <a:lnTo>
                    <a:pt x="4618" y="7"/>
                  </a:lnTo>
                  <a:lnTo>
                    <a:pt x="3628" y="1173"/>
                  </a:lnTo>
                  <a:lnTo>
                    <a:pt x="1615" y="1309"/>
                  </a:lnTo>
                  <a:lnTo>
                    <a:pt x="3791" y="14"/>
                  </a:lnTo>
                  <a:lnTo>
                    <a:pt x="3710" y="14"/>
                  </a:lnTo>
                  <a:cubicBezTo>
                    <a:pt x="3432" y="14"/>
                    <a:pt x="3167" y="14"/>
                    <a:pt x="2916"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5" name="Google Shape;16785;p74"/>
            <p:cNvSpPr/>
            <p:nvPr/>
          </p:nvSpPr>
          <p:spPr>
            <a:xfrm>
              <a:off x="3756764" y="3070043"/>
              <a:ext cx="35778" cy="77746"/>
            </a:xfrm>
            <a:custGeom>
              <a:avLst/>
              <a:gdLst/>
              <a:ahLst/>
              <a:cxnLst/>
              <a:rect l="l" t="t" r="r" b="b"/>
              <a:pathLst>
                <a:path w="1364" h="2964" extrusionOk="0">
                  <a:moveTo>
                    <a:pt x="686" y="0"/>
                  </a:moveTo>
                  <a:cubicBezTo>
                    <a:pt x="306" y="0"/>
                    <a:pt x="1" y="665"/>
                    <a:pt x="1" y="1485"/>
                  </a:cubicBezTo>
                  <a:cubicBezTo>
                    <a:pt x="1" y="2299"/>
                    <a:pt x="306" y="2963"/>
                    <a:pt x="686" y="2963"/>
                  </a:cubicBezTo>
                  <a:cubicBezTo>
                    <a:pt x="1059" y="2963"/>
                    <a:pt x="1364" y="2299"/>
                    <a:pt x="1364" y="1485"/>
                  </a:cubicBezTo>
                  <a:cubicBezTo>
                    <a:pt x="1364" y="665"/>
                    <a:pt x="1059" y="0"/>
                    <a:pt x="68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6" name="Google Shape;16786;p74"/>
            <p:cNvSpPr/>
            <p:nvPr/>
          </p:nvSpPr>
          <p:spPr>
            <a:xfrm>
              <a:off x="3637260" y="3157887"/>
              <a:ext cx="51909" cy="38978"/>
            </a:xfrm>
            <a:custGeom>
              <a:avLst/>
              <a:gdLst/>
              <a:ahLst/>
              <a:cxnLst/>
              <a:rect l="l" t="t" r="r" b="b"/>
              <a:pathLst>
                <a:path w="1979" h="1486" extrusionOk="0">
                  <a:moveTo>
                    <a:pt x="1819" y="0"/>
                  </a:moveTo>
                  <a:cubicBezTo>
                    <a:pt x="1816" y="0"/>
                    <a:pt x="1814" y="0"/>
                    <a:pt x="1811" y="1"/>
                  </a:cubicBezTo>
                  <a:lnTo>
                    <a:pt x="0" y="123"/>
                  </a:lnTo>
                  <a:cubicBezTo>
                    <a:pt x="68" y="414"/>
                    <a:pt x="197" y="692"/>
                    <a:pt x="373" y="943"/>
                  </a:cubicBezTo>
                  <a:cubicBezTo>
                    <a:pt x="509" y="1140"/>
                    <a:pt x="665" y="1316"/>
                    <a:pt x="834" y="1486"/>
                  </a:cubicBezTo>
                  <a:lnTo>
                    <a:pt x="1913" y="211"/>
                  </a:lnTo>
                  <a:cubicBezTo>
                    <a:pt x="1979" y="125"/>
                    <a:pt x="1922" y="0"/>
                    <a:pt x="1819" y="0"/>
                  </a:cubicBezTo>
                  <a:close/>
                </a:path>
              </a:pathLst>
            </a:custGeom>
            <a:solidFill>
              <a:srgbClr val="C0C9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7" name="Google Shape;16787;p74"/>
            <p:cNvSpPr/>
            <p:nvPr/>
          </p:nvSpPr>
          <p:spPr>
            <a:xfrm>
              <a:off x="3624617" y="3046200"/>
              <a:ext cx="113156" cy="30269"/>
            </a:xfrm>
            <a:custGeom>
              <a:avLst/>
              <a:gdLst/>
              <a:ahLst/>
              <a:cxnLst/>
              <a:rect l="l" t="t" r="r" b="b"/>
              <a:pathLst>
                <a:path w="4314" h="1154" extrusionOk="0">
                  <a:moveTo>
                    <a:pt x="123" y="0"/>
                  </a:moveTo>
                  <a:cubicBezTo>
                    <a:pt x="103" y="197"/>
                    <a:pt x="62" y="394"/>
                    <a:pt x="1" y="590"/>
                  </a:cubicBezTo>
                  <a:cubicBezTo>
                    <a:pt x="150" y="760"/>
                    <a:pt x="1120" y="1153"/>
                    <a:pt x="4117" y="1153"/>
                  </a:cubicBezTo>
                  <a:lnTo>
                    <a:pt x="4273" y="1153"/>
                  </a:lnTo>
                  <a:cubicBezTo>
                    <a:pt x="4286" y="1146"/>
                    <a:pt x="4300" y="1146"/>
                    <a:pt x="4313" y="1146"/>
                  </a:cubicBezTo>
                  <a:cubicBezTo>
                    <a:pt x="2883" y="923"/>
                    <a:pt x="1472" y="543"/>
                    <a:pt x="123"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88" name="Google Shape;16788;p74"/>
          <p:cNvGrpSpPr/>
          <p:nvPr/>
        </p:nvGrpSpPr>
        <p:grpSpPr>
          <a:xfrm>
            <a:off x="3032711" y="2911718"/>
            <a:ext cx="396125" cy="359062"/>
            <a:chOff x="3032711" y="2911718"/>
            <a:chExt cx="396125" cy="359062"/>
          </a:xfrm>
        </p:grpSpPr>
        <p:sp>
          <p:nvSpPr>
            <p:cNvPr id="16789" name="Google Shape;16789;p74"/>
            <p:cNvSpPr/>
            <p:nvPr/>
          </p:nvSpPr>
          <p:spPr>
            <a:xfrm>
              <a:off x="3075781" y="2911718"/>
              <a:ext cx="25810" cy="46821"/>
            </a:xfrm>
            <a:custGeom>
              <a:avLst/>
              <a:gdLst/>
              <a:ahLst/>
              <a:cxnLst/>
              <a:rect l="l" t="t" r="r" b="b"/>
              <a:pathLst>
                <a:path w="984" h="1785" extrusionOk="0">
                  <a:moveTo>
                    <a:pt x="312" y="1"/>
                  </a:moveTo>
                  <a:cubicBezTo>
                    <a:pt x="150" y="1"/>
                    <a:pt x="1" y="186"/>
                    <a:pt x="115" y="361"/>
                  </a:cubicBezTo>
                  <a:cubicBezTo>
                    <a:pt x="495" y="862"/>
                    <a:pt x="529" y="1561"/>
                    <a:pt x="529" y="1568"/>
                  </a:cubicBezTo>
                  <a:cubicBezTo>
                    <a:pt x="529" y="1690"/>
                    <a:pt x="630" y="1785"/>
                    <a:pt x="753" y="1785"/>
                  </a:cubicBezTo>
                  <a:lnTo>
                    <a:pt x="759" y="1785"/>
                  </a:lnTo>
                  <a:cubicBezTo>
                    <a:pt x="888" y="1785"/>
                    <a:pt x="983" y="1676"/>
                    <a:pt x="983" y="1547"/>
                  </a:cubicBezTo>
                  <a:cubicBezTo>
                    <a:pt x="976" y="1513"/>
                    <a:pt x="942" y="700"/>
                    <a:pt x="481" y="83"/>
                  </a:cubicBezTo>
                  <a:cubicBezTo>
                    <a:pt x="431" y="25"/>
                    <a:pt x="371" y="1"/>
                    <a:pt x="312" y="1"/>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0" name="Google Shape;16790;p74"/>
            <p:cNvSpPr/>
            <p:nvPr/>
          </p:nvSpPr>
          <p:spPr>
            <a:xfrm>
              <a:off x="3051098" y="2926066"/>
              <a:ext cx="35542" cy="32473"/>
            </a:xfrm>
            <a:custGeom>
              <a:avLst/>
              <a:gdLst/>
              <a:ahLst/>
              <a:cxnLst/>
              <a:rect l="l" t="t" r="r" b="b"/>
              <a:pathLst>
                <a:path w="1355" h="1238" extrusionOk="0">
                  <a:moveTo>
                    <a:pt x="324" y="0"/>
                  </a:moveTo>
                  <a:cubicBezTo>
                    <a:pt x="112" y="0"/>
                    <a:pt x="0" y="311"/>
                    <a:pt x="222" y="431"/>
                  </a:cubicBezTo>
                  <a:cubicBezTo>
                    <a:pt x="500" y="587"/>
                    <a:pt x="724" y="824"/>
                    <a:pt x="866" y="1109"/>
                  </a:cubicBezTo>
                  <a:cubicBezTo>
                    <a:pt x="907" y="1183"/>
                    <a:pt x="982" y="1224"/>
                    <a:pt x="1070" y="1224"/>
                  </a:cubicBezTo>
                  <a:lnTo>
                    <a:pt x="1070" y="1238"/>
                  </a:lnTo>
                  <a:cubicBezTo>
                    <a:pt x="1246" y="1238"/>
                    <a:pt x="1355" y="1048"/>
                    <a:pt x="1266" y="899"/>
                  </a:cubicBezTo>
                  <a:cubicBezTo>
                    <a:pt x="921" y="254"/>
                    <a:pt x="432" y="24"/>
                    <a:pt x="412" y="17"/>
                  </a:cubicBezTo>
                  <a:cubicBezTo>
                    <a:pt x="381" y="5"/>
                    <a:pt x="352" y="0"/>
                    <a:pt x="32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1" name="Google Shape;16791;p74"/>
            <p:cNvSpPr/>
            <p:nvPr/>
          </p:nvSpPr>
          <p:spPr>
            <a:xfrm>
              <a:off x="3168897" y="3190622"/>
              <a:ext cx="35122" cy="32289"/>
            </a:xfrm>
            <a:custGeom>
              <a:avLst/>
              <a:gdLst/>
              <a:ahLst/>
              <a:cxnLst/>
              <a:rect l="l" t="t" r="r" b="b"/>
              <a:pathLst>
                <a:path w="1339" h="1231" extrusionOk="0">
                  <a:moveTo>
                    <a:pt x="552" y="0"/>
                  </a:moveTo>
                  <a:lnTo>
                    <a:pt x="125" y="760"/>
                  </a:lnTo>
                  <a:cubicBezTo>
                    <a:pt x="0" y="979"/>
                    <a:pt x="167" y="1230"/>
                    <a:pt x="392" y="1230"/>
                  </a:cubicBezTo>
                  <a:cubicBezTo>
                    <a:pt x="424" y="1230"/>
                    <a:pt x="457" y="1225"/>
                    <a:pt x="491" y="1214"/>
                  </a:cubicBezTo>
                  <a:lnTo>
                    <a:pt x="1339" y="950"/>
                  </a:lnTo>
                  <a:lnTo>
                    <a:pt x="552"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2" name="Google Shape;16792;p74"/>
            <p:cNvSpPr/>
            <p:nvPr/>
          </p:nvSpPr>
          <p:spPr>
            <a:xfrm>
              <a:off x="3277280" y="3245941"/>
              <a:ext cx="29719" cy="24840"/>
            </a:xfrm>
            <a:custGeom>
              <a:avLst/>
              <a:gdLst/>
              <a:ahLst/>
              <a:cxnLst/>
              <a:rect l="l" t="t" r="r" b="b"/>
              <a:pathLst>
                <a:path w="1133" h="947" extrusionOk="0">
                  <a:moveTo>
                    <a:pt x="0" y="0"/>
                  </a:moveTo>
                  <a:lnTo>
                    <a:pt x="190" y="719"/>
                  </a:lnTo>
                  <a:cubicBezTo>
                    <a:pt x="231" y="868"/>
                    <a:pt x="362" y="947"/>
                    <a:pt x="494" y="947"/>
                  </a:cubicBezTo>
                  <a:cubicBezTo>
                    <a:pt x="602" y="947"/>
                    <a:pt x="712" y="893"/>
                    <a:pt x="773" y="780"/>
                  </a:cubicBezTo>
                  <a:lnTo>
                    <a:pt x="1133" y="115"/>
                  </a:lnTo>
                  <a:lnTo>
                    <a:pt x="0" y="0"/>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3" name="Google Shape;16793;p74"/>
            <p:cNvSpPr/>
            <p:nvPr/>
          </p:nvSpPr>
          <p:spPr>
            <a:xfrm>
              <a:off x="3367799" y="3209822"/>
              <a:ext cx="28564" cy="26728"/>
            </a:xfrm>
            <a:custGeom>
              <a:avLst/>
              <a:gdLst/>
              <a:ahLst/>
              <a:cxnLst/>
              <a:rect l="l" t="t" r="r" b="b"/>
              <a:pathLst>
                <a:path w="1089" h="1019" extrusionOk="0">
                  <a:moveTo>
                    <a:pt x="1025" y="1"/>
                  </a:moveTo>
                  <a:lnTo>
                    <a:pt x="1" y="428"/>
                  </a:lnTo>
                  <a:lnTo>
                    <a:pt x="550" y="936"/>
                  </a:lnTo>
                  <a:cubicBezTo>
                    <a:pt x="613" y="993"/>
                    <a:pt x="686" y="1018"/>
                    <a:pt x="758" y="1018"/>
                  </a:cubicBezTo>
                  <a:cubicBezTo>
                    <a:pt x="928" y="1018"/>
                    <a:pt x="1088" y="878"/>
                    <a:pt x="1079" y="679"/>
                  </a:cubicBezTo>
                  <a:lnTo>
                    <a:pt x="1025"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4" name="Google Shape;16794;p74"/>
            <p:cNvSpPr/>
            <p:nvPr/>
          </p:nvSpPr>
          <p:spPr>
            <a:xfrm>
              <a:off x="3155441" y="3089059"/>
              <a:ext cx="28486" cy="30978"/>
            </a:xfrm>
            <a:custGeom>
              <a:avLst/>
              <a:gdLst/>
              <a:ahLst/>
              <a:cxnLst/>
              <a:rect l="l" t="t" r="r" b="b"/>
              <a:pathLst>
                <a:path w="1086" h="1181" extrusionOk="0">
                  <a:moveTo>
                    <a:pt x="991" y="1"/>
                  </a:moveTo>
                  <a:lnTo>
                    <a:pt x="258" y="353"/>
                  </a:lnTo>
                  <a:cubicBezTo>
                    <a:pt x="1" y="475"/>
                    <a:pt x="28" y="848"/>
                    <a:pt x="299" y="936"/>
                  </a:cubicBezTo>
                  <a:lnTo>
                    <a:pt x="1086" y="1180"/>
                  </a:lnTo>
                  <a:lnTo>
                    <a:pt x="991" y="1"/>
                  </a:ln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5" name="Google Shape;16795;p74"/>
            <p:cNvSpPr/>
            <p:nvPr/>
          </p:nvSpPr>
          <p:spPr>
            <a:xfrm>
              <a:off x="3096581" y="2941280"/>
              <a:ext cx="332255" cy="310432"/>
            </a:xfrm>
            <a:custGeom>
              <a:avLst/>
              <a:gdLst/>
              <a:ahLst/>
              <a:cxnLst/>
              <a:rect l="l" t="t" r="r" b="b"/>
              <a:pathLst>
                <a:path w="12667" h="11835" extrusionOk="0">
                  <a:moveTo>
                    <a:pt x="2462" y="0"/>
                  </a:moveTo>
                  <a:cubicBezTo>
                    <a:pt x="2046" y="0"/>
                    <a:pt x="1598" y="139"/>
                    <a:pt x="1160" y="461"/>
                  </a:cubicBezTo>
                  <a:cubicBezTo>
                    <a:pt x="1139" y="475"/>
                    <a:pt x="1119" y="495"/>
                    <a:pt x="1105" y="515"/>
                  </a:cubicBezTo>
                  <a:cubicBezTo>
                    <a:pt x="0" y="2014"/>
                    <a:pt x="1038" y="3641"/>
                    <a:pt x="2462" y="3641"/>
                  </a:cubicBezTo>
                  <a:cubicBezTo>
                    <a:pt x="2624" y="3641"/>
                    <a:pt x="2794" y="3621"/>
                    <a:pt x="2957" y="3580"/>
                  </a:cubicBezTo>
                  <a:cubicBezTo>
                    <a:pt x="2979" y="3572"/>
                    <a:pt x="3002" y="3568"/>
                    <a:pt x="3025" y="3568"/>
                  </a:cubicBezTo>
                  <a:cubicBezTo>
                    <a:pt x="3117" y="3568"/>
                    <a:pt x="3202" y="3631"/>
                    <a:pt x="3235" y="3729"/>
                  </a:cubicBezTo>
                  <a:cubicBezTo>
                    <a:pt x="3323" y="4021"/>
                    <a:pt x="3485" y="4285"/>
                    <a:pt x="3709" y="4502"/>
                  </a:cubicBezTo>
                  <a:cubicBezTo>
                    <a:pt x="3804" y="4590"/>
                    <a:pt x="3804" y="4746"/>
                    <a:pt x="3709" y="4834"/>
                  </a:cubicBezTo>
                  <a:cubicBezTo>
                    <a:pt x="3004" y="5513"/>
                    <a:pt x="2963" y="6631"/>
                    <a:pt x="3621" y="7357"/>
                  </a:cubicBezTo>
                  <a:cubicBezTo>
                    <a:pt x="3696" y="7445"/>
                    <a:pt x="3696" y="7574"/>
                    <a:pt x="3621" y="7662"/>
                  </a:cubicBezTo>
                  <a:cubicBezTo>
                    <a:pt x="3072" y="8265"/>
                    <a:pt x="2929" y="9235"/>
                    <a:pt x="3608" y="10164"/>
                  </a:cubicBezTo>
                  <a:cubicBezTo>
                    <a:pt x="3621" y="10184"/>
                    <a:pt x="3635" y="10205"/>
                    <a:pt x="3662" y="10218"/>
                  </a:cubicBezTo>
                  <a:cubicBezTo>
                    <a:pt x="4106" y="10553"/>
                    <a:pt x="4558" y="10697"/>
                    <a:pt x="4974" y="10697"/>
                  </a:cubicBezTo>
                  <a:cubicBezTo>
                    <a:pt x="5232" y="10697"/>
                    <a:pt x="5476" y="10642"/>
                    <a:pt x="5696" y="10544"/>
                  </a:cubicBezTo>
                  <a:cubicBezTo>
                    <a:pt x="5726" y="10530"/>
                    <a:pt x="5758" y="10524"/>
                    <a:pt x="5790" y="10524"/>
                  </a:cubicBezTo>
                  <a:cubicBezTo>
                    <a:pt x="5883" y="10524"/>
                    <a:pt x="5972" y="10581"/>
                    <a:pt x="6008" y="10673"/>
                  </a:cubicBezTo>
                  <a:cubicBezTo>
                    <a:pt x="6304" y="11445"/>
                    <a:pt x="7002" y="11835"/>
                    <a:pt x="7701" y="11835"/>
                  </a:cubicBezTo>
                  <a:cubicBezTo>
                    <a:pt x="8377" y="11835"/>
                    <a:pt x="9054" y="11470"/>
                    <a:pt x="9371" y="10734"/>
                  </a:cubicBezTo>
                  <a:cubicBezTo>
                    <a:pt x="9409" y="10647"/>
                    <a:pt x="9490" y="10595"/>
                    <a:pt x="9580" y="10595"/>
                  </a:cubicBezTo>
                  <a:cubicBezTo>
                    <a:pt x="9603" y="10595"/>
                    <a:pt x="9626" y="10598"/>
                    <a:pt x="9649" y="10605"/>
                  </a:cubicBezTo>
                  <a:cubicBezTo>
                    <a:pt x="9825" y="10666"/>
                    <a:pt x="10015" y="10693"/>
                    <a:pt x="10205" y="10693"/>
                  </a:cubicBezTo>
                  <a:cubicBezTo>
                    <a:pt x="11629" y="10693"/>
                    <a:pt x="12666" y="9059"/>
                    <a:pt x="11561" y="7567"/>
                  </a:cubicBezTo>
                  <a:cubicBezTo>
                    <a:pt x="11541" y="7547"/>
                    <a:pt x="11521" y="7533"/>
                    <a:pt x="11500" y="7520"/>
                  </a:cubicBezTo>
                  <a:cubicBezTo>
                    <a:pt x="11063" y="7198"/>
                    <a:pt x="10614" y="7059"/>
                    <a:pt x="10198" y="7059"/>
                  </a:cubicBezTo>
                  <a:cubicBezTo>
                    <a:pt x="9448" y="7059"/>
                    <a:pt x="8805" y="7511"/>
                    <a:pt x="8530" y="8157"/>
                  </a:cubicBezTo>
                  <a:cubicBezTo>
                    <a:pt x="8492" y="8244"/>
                    <a:pt x="8407" y="8296"/>
                    <a:pt x="8318" y="8296"/>
                  </a:cubicBezTo>
                  <a:cubicBezTo>
                    <a:pt x="8296" y="8296"/>
                    <a:pt x="8274" y="8293"/>
                    <a:pt x="8252" y="8286"/>
                  </a:cubicBezTo>
                  <a:cubicBezTo>
                    <a:pt x="8071" y="8224"/>
                    <a:pt x="7882" y="8195"/>
                    <a:pt x="7694" y="8195"/>
                  </a:cubicBezTo>
                  <a:cubicBezTo>
                    <a:pt x="7446" y="8195"/>
                    <a:pt x="7198" y="8247"/>
                    <a:pt x="6971" y="8347"/>
                  </a:cubicBezTo>
                  <a:cubicBezTo>
                    <a:pt x="6939" y="8361"/>
                    <a:pt x="6905" y="8368"/>
                    <a:pt x="6872" y="8368"/>
                  </a:cubicBezTo>
                  <a:cubicBezTo>
                    <a:pt x="6780" y="8368"/>
                    <a:pt x="6694" y="8315"/>
                    <a:pt x="6659" y="8225"/>
                  </a:cubicBezTo>
                  <a:cubicBezTo>
                    <a:pt x="6584" y="8015"/>
                    <a:pt x="6462" y="7825"/>
                    <a:pt x="6313" y="7662"/>
                  </a:cubicBezTo>
                  <a:cubicBezTo>
                    <a:pt x="6238" y="7574"/>
                    <a:pt x="6238" y="7445"/>
                    <a:pt x="6313" y="7364"/>
                  </a:cubicBezTo>
                  <a:cubicBezTo>
                    <a:pt x="6971" y="6631"/>
                    <a:pt x="6930" y="5513"/>
                    <a:pt x="6225" y="4834"/>
                  </a:cubicBezTo>
                  <a:cubicBezTo>
                    <a:pt x="6123" y="4746"/>
                    <a:pt x="6123" y="4590"/>
                    <a:pt x="6225" y="4495"/>
                  </a:cubicBezTo>
                  <a:cubicBezTo>
                    <a:pt x="6849" y="3906"/>
                    <a:pt x="7045" y="2868"/>
                    <a:pt x="6327" y="1885"/>
                  </a:cubicBezTo>
                  <a:cubicBezTo>
                    <a:pt x="6306" y="1865"/>
                    <a:pt x="6286" y="1844"/>
                    <a:pt x="6266" y="1831"/>
                  </a:cubicBezTo>
                  <a:cubicBezTo>
                    <a:pt x="5825" y="1506"/>
                    <a:pt x="5374" y="1365"/>
                    <a:pt x="4958" y="1365"/>
                  </a:cubicBezTo>
                  <a:cubicBezTo>
                    <a:pt x="4790" y="1365"/>
                    <a:pt x="4629" y="1388"/>
                    <a:pt x="4475" y="1431"/>
                  </a:cubicBezTo>
                  <a:cubicBezTo>
                    <a:pt x="4454" y="1437"/>
                    <a:pt x="4433" y="1439"/>
                    <a:pt x="4412" y="1439"/>
                  </a:cubicBezTo>
                  <a:cubicBezTo>
                    <a:pt x="4313" y="1439"/>
                    <a:pt x="4225" y="1377"/>
                    <a:pt x="4197" y="1281"/>
                  </a:cubicBezTo>
                  <a:cubicBezTo>
                    <a:pt x="3968" y="539"/>
                    <a:pt x="3279" y="0"/>
                    <a:pt x="2462" y="0"/>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6" name="Google Shape;16796;p74"/>
            <p:cNvSpPr/>
            <p:nvPr/>
          </p:nvSpPr>
          <p:spPr>
            <a:xfrm>
              <a:off x="3109067" y="2981464"/>
              <a:ext cx="301986" cy="270117"/>
            </a:xfrm>
            <a:custGeom>
              <a:avLst/>
              <a:gdLst/>
              <a:ahLst/>
              <a:cxnLst/>
              <a:rect l="l" t="t" r="r" b="b"/>
              <a:pathLst>
                <a:path w="11513" h="10298" extrusionOk="0">
                  <a:moveTo>
                    <a:pt x="189" y="0"/>
                  </a:moveTo>
                  <a:cubicBezTo>
                    <a:pt x="0" y="1143"/>
                    <a:pt x="902" y="2117"/>
                    <a:pt x="1982" y="2117"/>
                  </a:cubicBezTo>
                  <a:cubicBezTo>
                    <a:pt x="2145" y="2117"/>
                    <a:pt x="2313" y="2095"/>
                    <a:pt x="2481" y="2048"/>
                  </a:cubicBezTo>
                  <a:cubicBezTo>
                    <a:pt x="2502" y="2042"/>
                    <a:pt x="2523" y="2039"/>
                    <a:pt x="2545" y="2039"/>
                  </a:cubicBezTo>
                  <a:cubicBezTo>
                    <a:pt x="2638" y="2039"/>
                    <a:pt x="2725" y="2098"/>
                    <a:pt x="2759" y="2197"/>
                  </a:cubicBezTo>
                  <a:cubicBezTo>
                    <a:pt x="2847" y="2489"/>
                    <a:pt x="3009" y="2753"/>
                    <a:pt x="3233" y="2970"/>
                  </a:cubicBezTo>
                  <a:cubicBezTo>
                    <a:pt x="3328" y="3058"/>
                    <a:pt x="3328" y="3214"/>
                    <a:pt x="3233" y="3302"/>
                  </a:cubicBezTo>
                  <a:cubicBezTo>
                    <a:pt x="2528" y="3981"/>
                    <a:pt x="2481" y="5099"/>
                    <a:pt x="3138" y="5825"/>
                  </a:cubicBezTo>
                  <a:cubicBezTo>
                    <a:pt x="3220" y="5913"/>
                    <a:pt x="3220" y="6042"/>
                    <a:pt x="3138" y="6130"/>
                  </a:cubicBezTo>
                  <a:cubicBezTo>
                    <a:pt x="2596" y="6733"/>
                    <a:pt x="2453" y="7703"/>
                    <a:pt x="3125" y="8625"/>
                  </a:cubicBezTo>
                  <a:lnTo>
                    <a:pt x="3186" y="8686"/>
                  </a:lnTo>
                  <a:cubicBezTo>
                    <a:pt x="3630" y="9021"/>
                    <a:pt x="4082" y="9165"/>
                    <a:pt x="4498" y="9165"/>
                  </a:cubicBezTo>
                  <a:cubicBezTo>
                    <a:pt x="4756" y="9165"/>
                    <a:pt x="5000" y="9110"/>
                    <a:pt x="5220" y="9012"/>
                  </a:cubicBezTo>
                  <a:cubicBezTo>
                    <a:pt x="5250" y="8998"/>
                    <a:pt x="5282" y="8992"/>
                    <a:pt x="5312" y="8992"/>
                  </a:cubicBezTo>
                  <a:cubicBezTo>
                    <a:pt x="5404" y="8992"/>
                    <a:pt x="5489" y="9049"/>
                    <a:pt x="5525" y="9141"/>
                  </a:cubicBezTo>
                  <a:cubicBezTo>
                    <a:pt x="5822" y="9909"/>
                    <a:pt x="6520" y="10298"/>
                    <a:pt x="7219" y="10298"/>
                  </a:cubicBezTo>
                  <a:cubicBezTo>
                    <a:pt x="7895" y="10298"/>
                    <a:pt x="8572" y="9935"/>
                    <a:pt x="8888" y="9202"/>
                  </a:cubicBezTo>
                  <a:cubicBezTo>
                    <a:pt x="8925" y="9118"/>
                    <a:pt x="9007" y="9066"/>
                    <a:pt x="9095" y="9066"/>
                  </a:cubicBezTo>
                  <a:cubicBezTo>
                    <a:pt x="9121" y="9066"/>
                    <a:pt x="9147" y="9070"/>
                    <a:pt x="9173" y="9080"/>
                  </a:cubicBezTo>
                  <a:cubicBezTo>
                    <a:pt x="9349" y="9134"/>
                    <a:pt x="9539" y="9168"/>
                    <a:pt x="9722" y="9168"/>
                  </a:cubicBezTo>
                  <a:cubicBezTo>
                    <a:pt x="10604" y="9161"/>
                    <a:pt x="11356" y="8537"/>
                    <a:pt x="11512" y="7669"/>
                  </a:cubicBezTo>
                  <a:lnTo>
                    <a:pt x="11512" y="7669"/>
                  </a:lnTo>
                  <a:cubicBezTo>
                    <a:pt x="11173" y="8042"/>
                    <a:pt x="10685" y="8259"/>
                    <a:pt x="10177" y="8259"/>
                  </a:cubicBezTo>
                  <a:cubicBezTo>
                    <a:pt x="10109" y="8259"/>
                    <a:pt x="10034" y="8252"/>
                    <a:pt x="9966" y="8246"/>
                  </a:cubicBezTo>
                  <a:cubicBezTo>
                    <a:pt x="9934" y="8241"/>
                    <a:pt x="9901" y="8239"/>
                    <a:pt x="9868" y="8239"/>
                  </a:cubicBezTo>
                  <a:cubicBezTo>
                    <a:pt x="9646" y="8239"/>
                    <a:pt x="9437" y="8338"/>
                    <a:pt x="9295" y="8510"/>
                  </a:cubicBezTo>
                  <a:cubicBezTo>
                    <a:pt x="9160" y="8673"/>
                    <a:pt x="9004" y="8808"/>
                    <a:pt x="8820" y="8910"/>
                  </a:cubicBezTo>
                  <a:cubicBezTo>
                    <a:pt x="8542" y="9080"/>
                    <a:pt x="8224" y="9168"/>
                    <a:pt x="7905" y="9168"/>
                  </a:cubicBezTo>
                  <a:cubicBezTo>
                    <a:pt x="7071" y="9168"/>
                    <a:pt x="6346" y="8605"/>
                    <a:pt x="6142" y="7798"/>
                  </a:cubicBezTo>
                  <a:cubicBezTo>
                    <a:pt x="6109" y="7681"/>
                    <a:pt x="5968" y="7562"/>
                    <a:pt x="5822" y="7562"/>
                  </a:cubicBezTo>
                  <a:cubicBezTo>
                    <a:pt x="5696" y="7562"/>
                    <a:pt x="5567" y="7649"/>
                    <a:pt x="5498" y="7900"/>
                  </a:cubicBezTo>
                  <a:cubicBezTo>
                    <a:pt x="5444" y="8091"/>
                    <a:pt x="5269" y="8219"/>
                    <a:pt x="5076" y="8219"/>
                  </a:cubicBezTo>
                  <a:cubicBezTo>
                    <a:pt x="5049" y="8219"/>
                    <a:pt x="5023" y="8216"/>
                    <a:pt x="4996" y="8212"/>
                  </a:cubicBezTo>
                  <a:cubicBezTo>
                    <a:pt x="4352" y="8062"/>
                    <a:pt x="3837" y="7581"/>
                    <a:pt x="3654" y="6950"/>
                  </a:cubicBezTo>
                  <a:cubicBezTo>
                    <a:pt x="3579" y="6693"/>
                    <a:pt x="3769" y="6435"/>
                    <a:pt x="4040" y="6435"/>
                  </a:cubicBezTo>
                  <a:lnTo>
                    <a:pt x="4488" y="6435"/>
                  </a:lnTo>
                  <a:cubicBezTo>
                    <a:pt x="5084" y="6435"/>
                    <a:pt x="5640" y="6144"/>
                    <a:pt x="5979" y="5655"/>
                  </a:cubicBezTo>
                  <a:lnTo>
                    <a:pt x="5979" y="5655"/>
                  </a:lnTo>
                  <a:cubicBezTo>
                    <a:pt x="5787" y="5721"/>
                    <a:pt x="5589" y="5753"/>
                    <a:pt x="5391" y="5753"/>
                  </a:cubicBezTo>
                  <a:cubicBezTo>
                    <a:pt x="5240" y="5753"/>
                    <a:pt x="5089" y="5734"/>
                    <a:pt x="4942" y="5696"/>
                  </a:cubicBezTo>
                  <a:cubicBezTo>
                    <a:pt x="4298" y="5520"/>
                    <a:pt x="3796" y="5018"/>
                    <a:pt x="3633" y="4374"/>
                  </a:cubicBezTo>
                  <a:cubicBezTo>
                    <a:pt x="3572" y="4123"/>
                    <a:pt x="3565" y="3865"/>
                    <a:pt x="3606" y="3608"/>
                  </a:cubicBezTo>
                  <a:cubicBezTo>
                    <a:pt x="3634" y="3475"/>
                    <a:pt x="3747" y="3383"/>
                    <a:pt x="3873" y="3383"/>
                  </a:cubicBezTo>
                  <a:cubicBezTo>
                    <a:pt x="3901" y="3383"/>
                    <a:pt x="3930" y="3387"/>
                    <a:pt x="3959" y="3397"/>
                  </a:cubicBezTo>
                  <a:cubicBezTo>
                    <a:pt x="4133" y="3451"/>
                    <a:pt x="4311" y="3476"/>
                    <a:pt x="4489" y="3476"/>
                  </a:cubicBezTo>
                  <a:cubicBezTo>
                    <a:pt x="4967" y="3476"/>
                    <a:pt x="5435" y="3288"/>
                    <a:pt x="5776" y="2936"/>
                  </a:cubicBezTo>
                  <a:lnTo>
                    <a:pt x="5796" y="2923"/>
                  </a:lnTo>
                  <a:cubicBezTo>
                    <a:pt x="5898" y="2814"/>
                    <a:pt x="5993" y="2685"/>
                    <a:pt x="6068" y="2557"/>
                  </a:cubicBezTo>
                  <a:lnTo>
                    <a:pt x="6068" y="2557"/>
                  </a:lnTo>
                  <a:cubicBezTo>
                    <a:pt x="5781" y="2719"/>
                    <a:pt x="5473" y="2795"/>
                    <a:pt x="5171" y="2795"/>
                  </a:cubicBezTo>
                  <a:cubicBezTo>
                    <a:pt x="4400" y="2795"/>
                    <a:pt x="3669" y="2302"/>
                    <a:pt x="3430" y="1499"/>
                  </a:cubicBezTo>
                  <a:cubicBezTo>
                    <a:pt x="3394" y="1368"/>
                    <a:pt x="3275" y="1284"/>
                    <a:pt x="3145" y="1284"/>
                  </a:cubicBezTo>
                  <a:cubicBezTo>
                    <a:pt x="3127" y="1284"/>
                    <a:pt x="3109" y="1285"/>
                    <a:pt x="3091" y="1289"/>
                  </a:cubicBezTo>
                  <a:cubicBezTo>
                    <a:pt x="2948" y="1323"/>
                    <a:pt x="2804" y="1339"/>
                    <a:pt x="2660" y="1339"/>
                  </a:cubicBezTo>
                  <a:cubicBezTo>
                    <a:pt x="2516" y="1339"/>
                    <a:pt x="2372" y="1323"/>
                    <a:pt x="2230" y="1289"/>
                  </a:cubicBezTo>
                  <a:cubicBezTo>
                    <a:pt x="1511" y="1119"/>
                    <a:pt x="1070" y="387"/>
                    <a:pt x="1070" y="387"/>
                  </a:cubicBezTo>
                  <a:lnTo>
                    <a:pt x="18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7" name="Google Shape;16797;p74"/>
            <p:cNvSpPr/>
            <p:nvPr/>
          </p:nvSpPr>
          <p:spPr>
            <a:xfrm>
              <a:off x="3041787" y="2947312"/>
              <a:ext cx="95530" cy="95530"/>
            </a:xfrm>
            <a:custGeom>
              <a:avLst/>
              <a:gdLst/>
              <a:ahLst/>
              <a:cxnLst/>
              <a:rect l="l" t="t" r="r" b="b"/>
              <a:pathLst>
                <a:path w="3642" h="3642" extrusionOk="0">
                  <a:moveTo>
                    <a:pt x="1818" y="0"/>
                  </a:moveTo>
                  <a:cubicBezTo>
                    <a:pt x="814" y="0"/>
                    <a:pt x="1" y="814"/>
                    <a:pt x="1" y="1824"/>
                  </a:cubicBezTo>
                  <a:cubicBezTo>
                    <a:pt x="1" y="2828"/>
                    <a:pt x="814" y="3642"/>
                    <a:pt x="1818" y="3642"/>
                  </a:cubicBezTo>
                  <a:cubicBezTo>
                    <a:pt x="2828" y="3642"/>
                    <a:pt x="3642" y="2828"/>
                    <a:pt x="3642" y="1824"/>
                  </a:cubicBezTo>
                  <a:cubicBezTo>
                    <a:pt x="3642" y="814"/>
                    <a:pt x="2828" y="0"/>
                    <a:pt x="181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8" name="Google Shape;16798;p74"/>
            <p:cNvSpPr/>
            <p:nvPr/>
          </p:nvSpPr>
          <p:spPr>
            <a:xfrm>
              <a:off x="3032711" y="2952637"/>
              <a:ext cx="99281" cy="90284"/>
            </a:xfrm>
            <a:custGeom>
              <a:avLst/>
              <a:gdLst/>
              <a:ahLst/>
              <a:cxnLst/>
              <a:rect l="l" t="t" r="r" b="b"/>
              <a:pathLst>
                <a:path w="3785" h="3442" extrusionOk="0">
                  <a:moveTo>
                    <a:pt x="1344" y="1"/>
                  </a:moveTo>
                  <a:lnTo>
                    <a:pt x="1344" y="1"/>
                  </a:lnTo>
                  <a:cubicBezTo>
                    <a:pt x="238" y="557"/>
                    <a:pt x="1" y="2035"/>
                    <a:pt x="876" y="2910"/>
                  </a:cubicBezTo>
                  <a:cubicBezTo>
                    <a:pt x="1236" y="3270"/>
                    <a:pt x="1699" y="3442"/>
                    <a:pt x="2157" y="3442"/>
                  </a:cubicBezTo>
                  <a:cubicBezTo>
                    <a:pt x="2812" y="3442"/>
                    <a:pt x="3458" y="3092"/>
                    <a:pt x="3785" y="2442"/>
                  </a:cubicBezTo>
                  <a:lnTo>
                    <a:pt x="3785" y="2442"/>
                  </a:lnTo>
                  <a:cubicBezTo>
                    <a:pt x="3534" y="2577"/>
                    <a:pt x="3249" y="2645"/>
                    <a:pt x="2964" y="2645"/>
                  </a:cubicBezTo>
                  <a:cubicBezTo>
                    <a:pt x="1601" y="2645"/>
                    <a:pt x="727" y="1208"/>
                    <a:pt x="13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9" name="Google Shape;16799;p74"/>
            <p:cNvSpPr/>
            <p:nvPr/>
          </p:nvSpPr>
          <p:spPr>
            <a:xfrm>
              <a:off x="3071663" y="2971156"/>
              <a:ext cx="23869" cy="24027"/>
            </a:xfrm>
            <a:custGeom>
              <a:avLst/>
              <a:gdLst/>
              <a:ahLst/>
              <a:cxnLst/>
              <a:rect l="l" t="t" r="r" b="b"/>
              <a:pathLst>
                <a:path w="910" h="916" extrusionOk="0">
                  <a:moveTo>
                    <a:pt x="455" y="0"/>
                  </a:moveTo>
                  <a:cubicBezTo>
                    <a:pt x="204" y="0"/>
                    <a:pt x="1" y="203"/>
                    <a:pt x="1" y="461"/>
                  </a:cubicBezTo>
                  <a:cubicBezTo>
                    <a:pt x="1" y="712"/>
                    <a:pt x="204" y="915"/>
                    <a:pt x="455" y="915"/>
                  </a:cubicBezTo>
                  <a:cubicBezTo>
                    <a:pt x="706" y="915"/>
                    <a:pt x="910" y="712"/>
                    <a:pt x="910" y="461"/>
                  </a:cubicBezTo>
                  <a:cubicBezTo>
                    <a:pt x="910" y="203"/>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0" name="Google Shape;16800;p74"/>
            <p:cNvSpPr/>
            <p:nvPr/>
          </p:nvSpPr>
          <p:spPr>
            <a:xfrm>
              <a:off x="3083597" y="2971156"/>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1" name="Google Shape;16801;p74"/>
          <p:cNvGrpSpPr/>
          <p:nvPr/>
        </p:nvGrpSpPr>
        <p:grpSpPr>
          <a:xfrm>
            <a:off x="7417764" y="1513397"/>
            <a:ext cx="373174" cy="367692"/>
            <a:chOff x="7417764" y="1513397"/>
            <a:chExt cx="373174" cy="367692"/>
          </a:xfrm>
        </p:grpSpPr>
        <p:sp>
          <p:nvSpPr>
            <p:cNvPr id="16802" name="Google Shape;16802;p74"/>
            <p:cNvSpPr/>
            <p:nvPr/>
          </p:nvSpPr>
          <p:spPr>
            <a:xfrm>
              <a:off x="7659841" y="1513397"/>
              <a:ext cx="131098" cy="139517"/>
            </a:xfrm>
            <a:custGeom>
              <a:avLst/>
              <a:gdLst/>
              <a:ahLst/>
              <a:cxnLst/>
              <a:rect l="l" t="t" r="r" b="b"/>
              <a:pathLst>
                <a:path w="4998" h="5319" extrusionOk="0">
                  <a:moveTo>
                    <a:pt x="4565" y="0"/>
                  </a:moveTo>
                  <a:cubicBezTo>
                    <a:pt x="2402" y="0"/>
                    <a:pt x="564" y="1656"/>
                    <a:pt x="0" y="2260"/>
                  </a:cubicBezTo>
                  <a:lnTo>
                    <a:pt x="2821" y="5318"/>
                  </a:lnTo>
                  <a:cubicBezTo>
                    <a:pt x="4476" y="4376"/>
                    <a:pt x="4842" y="3162"/>
                    <a:pt x="4686" y="1650"/>
                  </a:cubicBezTo>
                  <a:cubicBezTo>
                    <a:pt x="4625" y="1040"/>
                    <a:pt x="4760" y="626"/>
                    <a:pt x="4909" y="369"/>
                  </a:cubicBezTo>
                  <a:cubicBezTo>
                    <a:pt x="4998" y="213"/>
                    <a:pt x="4889" y="9"/>
                    <a:pt x="4706" y="2"/>
                  </a:cubicBezTo>
                  <a:cubicBezTo>
                    <a:pt x="4659" y="1"/>
                    <a:pt x="4612" y="0"/>
                    <a:pt x="4565"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3" name="Google Shape;16803;p74"/>
            <p:cNvSpPr/>
            <p:nvPr/>
          </p:nvSpPr>
          <p:spPr>
            <a:xfrm>
              <a:off x="7693441" y="1515941"/>
              <a:ext cx="96421" cy="136973"/>
            </a:xfrm>
            <a:custGeom>
              <a:avLst/>
              <a:gdLst/>
              <a:ahLst/>
              <a:cxnLst/>
              <a:rect l="l" t="t" r="r" b="b"/>
              <a:pathLst>
                <a:path w="3676" h="5222" extrusionOk="0">
                  <a:moveTo>
                    <a:pt x="3608" y="0"/>
                  </a:moveTo>
                  <a:cubicBezTo>
                    <a:pt x="2489" y="265"/>
                    <a:pt x="950" y="1214"/>
                    <a:pt x="1" y="3547"/>
                  </a:cubicBezTo>
                  <a:lnTo>
                    <a:pt x="1540" y="5221"/>
                  </a:lnTo>
                  <a:cubicBezTo>
                    <a:pt x="3195" y="4279"/>
                    <a:pt x="3561" y="3065"/>
                    <a:pt x="3405" y="1553"/>
                  </a:cubicBezTo>
                  <a:cubicBezTo>
                    <a:pt x="3344" y="943"/>
                    <a:pt x="3479" y="529"/>
                    <a:pt x="3628" y="272"/>
                  </a:cubicBezTo>
                  <a:cubicBezTo>
                    <a:pt x="3676" y="183"/>
                    <a:pt x="3669" y="82"/>
                    <a:pt x="360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4" name="Google Shape;16804;p74"/>
            <p:cNvSpPr/>
            <p:nvPr/>
          </p:nvSpPr>
          <p:spPr>
            <a:xfrm>
              <a:off x="7417764" y="1513397"/>
              <a:ext cx="131281" cy="139517"/>
            </a:xfrm>
            <a:custGeom>
              <a:avLst/>
              <a:gdLst/>
              <a:ahLst/>
              <a:cxnLst/>
              <a:rect l="l" t="t" r="r" b="b"/>
              <a:pathLst>
                <a:path w="5005" h="5319" extrusionOk="0">
                  <a:moveTo>
                    <a:pt x="440" y="0"/>
                  </a:moveTo>
                  <a:cubicBezTo>
                    <a:pt x="393" y="0"/>
                    <a:pt x="346" y="1"/>
                    <a:pt x="299" y="2"/>
                  </a:cubicBezTo>
                  <a:cubicBezTo>
                    <a:pt x="109" y="9"/>
                    <a:pt x="1" y="213"/>
                    <a:pt x="96" y="369"/>
                  </a:cubicBezTo>
                  <a:cubicBezTo>
                    <a:pt x="238" y="626"/>
                    <a:pt x="381" y="1040"/>
                    <a:pt x="313" y="1650"/>
                  </a:cubicBezTo>
                  <a:cubicBezTo>
                    <a:pt x="157" y="3162"/>
                    <a:pt x="530" y="4376"/>
                    <a:pt x="2177" y="5318"/>
                  </a:cubicBezTo>
                  <a:lnTo>
                    <a:pt x="5005" y="2260"/>
                  </a:lnTo>
                  <a:cubicBezTo>
                    <a:pt x="4441" y="1656"/>
                    <a:pt x="2603" y="0"/>
                    <a:pt x="440"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5" name="Google Shape;16805;p74"/>
            <p:cNvSpPr/>
            <p:nvPr/>
          </p:nvSpPr>
          <p:spPr>
            <a:xfrm>
              <a:off x="7419023" y="1515941"/>
              <a:ext cx="96421" cy="136973"/>
            </a:xfrm>
            <a:custGeom>
              <a:avLst/>
              <a:gdLst/>
              <a:ahLst/>
              <a:cxnLst/>
              <a:rect l="l" t="t" r="r" b="b"/>
              <a:pathLst>
                <a:path w="3676" h="5222" extrusionOk="0">
                  <a:moveTo>
                    <a:pt x="68" y="0"/>
                  </a:moveTo>
                  <a:cubicBezTo>
                    <a:pt x="7" y="82"/>
                    <a:pt x="0" y="183"/>
                    <a:pt x="48" y="272"/>
                  </a:cubicBezTo>
                  <a:cubicBezTo>
                    <a:pt x="190" y="529"/>
                    <a:pt x="333" y="943"/>
                    <a:pt x="265" y="1553"/>
                  </a:cubicBezTo>
                  <a:cubicBezTo>
                    <a:pt x="109" y="3065"/>
                    <a:pt x="482" y="4279"/>
                    <a:pt x="2129" y="5221"/>
                  </a:cubicBezTo>
                  <a:lnTo>
                    <a:pt x="3675" y="3547"/>
                  </a:lnTo>
                  <a:cubicBezTo>
                    <a:pt x="2726" y="1214"/>
                    <a:pt x="1180" y="265"/>
                    <a:pt x="68" y="0"/>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6" name="Google Shape;16806;p74"/>
            <p:cNvSpPr/>
            <p:nvPr/>
          </p:nvSpPr>
          <p:spPr>
            <a:xfrm>
              <a:off x="7447115" y="1547942"/>
              <a:ext cx="314655" cy="333147"/>
            </a:xfrm>
            <a:custGeom>
              <a:avLst/>
              <a:gdLst/>
              <a:ahLst/>
              <a:cxnLst/>
              <a:rect l="l" t="t" r="r" b="b"/>
              <a:pathLst>
                <a:path w="11996" h="12701" extrusionOk="0">
                  <a:moveTo>
                    <a:pt x="5995" y="1"/>
                  </a:moveTo>
                  <a:cubicBezTo>
                    <a:pt x="2937" y="1"/>
                    <a:pt x="1" y="3818"/>
                    <a:pt x="1" y="6998"/>
                  </a:cubicBezTo>
                  <a:cubicBezTo>
                    <a:pt x="1" y="10179"/>
                    <a:pt x="2469" y="12701"/>
                    <a:pt x="5995" y="12701"/>
                  </a:cubicBezTo>
                  <a:cubicBezTo>
                    <a:pt x="9527" y="12701"/>
                    <a:pt x="11996" y="10179"/>
                    <a:pt x="11996" y="6998"/>
                  </a:cubicBezTo>
                  <a:cubicBezTo>
                    <a:pt x="11996" y="3818"/>
                    <a:pt x="9053" y="1"/>
                    <a:pt x="5995"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7" name="Google Shape;16807;p74"/>
            <p:cNvSpPr/>
            <p:nvPr/>
          </p:nvSpPr>
          <p:spPr>
            <a:xfrm>
              <a:off x="7447115" y="1550617"/>
              <a:ext cx="134298" cy="324622"/>
            </a:xfrm>
            <a:custGeom>
              <a:avLst/>
              <a:gdLst/>
              <a:ahLst/>
              <a:cxnLst/>
              <a:rect l="l" t="t" r="r" b="b"/>
              <a:pathLst>
                <a:path w="5120" h="12376" extrusionOk="0">
                  <a:moveTo>
                    <a:pt x="5120" y="1"/>
                  </a:moveTo>
                  <a:cubicBezTo>
                    <a:pt x="2401" y="624"/>
                    <a:pt x="1" y="4021"/>
                    <a:pt x="1" y="6896"/>
                  </a:cubicBezTo>
                  <a:cubicBezTo>
                    <a:pt x="1" y="9514"/>
                    <a:pt x="1675" y="11690"/>
                    <a:pt x="4239" y="12375"/>
                  </a:cubicBezTo>
                  <a:cubicBezTo>
                    <a:pt x="2835" y="11141"/>
                    <a:pt x="2001" y="9215"/>
                    <a:pt x="2001" y="7019"/>
                  </a:cubicBezTo>
                  <a:cubicBezTo>
                    <a:pt x="2001" y="4483"/>
                    <a:pt x="3323" y="1614"/>
                    <a:pt x="51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8" name="Google Shape;16808;p74"/>
            <p:cNvSpPr/>
            <p:nvPr/>
          </p:nvSpPr>
          <p:spPr>
            <a:xfrm>
              <a:off x="7518094" y="1665164"/>
              <a:ext cx="37011" cy="43227"/>
            </a:xfrm>
            <a:custGeom>
              <a:avLst/>
              <a:gdLst/>
              <a:ahLst/>
              <a:cxnLst/>
              <a:rect l="l" t="t" r="r" b="b"/>
              <a:pathLst>
                <a:path w="1411" h="1648" extrusionOk="0">
                  <a:moveTo>
                    <a:pt x="705" y="0"/>
                  </a:moveTo>
                  <a:cubicBezTo>
                    <a:pt x="312" y="0"/>
                    <a:pt x="0" y="319"/>
                    <a:pt x="0" y="705"/>
                  </a:cubicBezTo>
                  <a:lnTo>
                    <a:pt x="0" y="943"/>
                  </a:lnTo>
                  <a:cubicBezTo>
                    <a:pt x="0" y="1329"/>
                    <a:pt x="312" y="1648"/>
                    <a:pt x="705" y="1648"/>
                  </a:cubicBezTo>
                  <a:cubicBezTo>
                    <a:pt x="1092" y="1648"/>
                    <a:pt x="1410" y="1329"/>
                    <a:pt x="1410" y="943"/>
                  </a:cubicBezTo>
                  <a:lnTo>
                    <a:pt x="1410" y="705"/>
                  </a:lnTo>
                  <a:cubicBezTo>
                    <a:pt x="1410" y="319"/>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9" name="Google Shape;16809;p74"/>
            <p:cNvSpPr/>
            <p:nvPr/>
          </p:nvSpPr>
          <p:spPr>
            <a:xfrm>
              <a:off x="7536586" y="1665164"/>
              <a:ext cx="18518" cy="30925"/>
            </a:xfrm>
            <a:custGeom>
              <a:avLst/>
              <a:gdLst/>
              <a:ahLst/>
              <a:cxnLst/>
              <a:rect l="l" t="t" r="r" b="b"/>
              <a:pathLst>
                <a:path w="706" h="1179" extrusionOk="0">
                  <a:moveTo>
                    <a:pt x="0" y="0"/>
                  </a:moveTo>
                  <a:lnTo>
                    <a:pt x="0" y="828"/>
                  </a:lnTo>
                  <a:cubicBezTo>
                    <a:pt x="0" y="1061"/>
                    <a:pt x="177" y="1178"/>
                    <a:pt x="353" y="1178"/>
                  </a:cubicBezTo>
                  <a:cubicBezTo>
                    <a:pt x="529" y="1178"/>
                    <a:pt x="705" y="1061"/>
                    <a:pt x="705" y="828"/>
                  </a:cubicBezTo>
                  <a:lnTo>
                    <a:pt x="705" y="705"/>
                  </a:lnTo>
                  <a:cubicBezTo>
                    <a:pt x="705" y="319"/>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0" name="Google Shape;16810;p74"/>
            <p:cNvSpPr/>
            <p:nvPr/>
          </p:nvSpPr>
          <p:spPr>
            <a:xfrm>
              <a:off x="7530343"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6" y="367"/>
                    <a:pt x="476" y="238"/>
                  </a:cubicBezTo>
                  <a:cubicBezTo>
                    <a:pt x="476"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1" name="Google Shape;16811;p74"/>
            <p:cNvSpPr/>
            <p:nvPr/>
          </p:nvSpPr>
          <p:spPr>
            <a:xfrm>
              <a:off x="7653781" y="1665164"/>
              <a:ext cx="37037" cy="43227"/>
            </a:xfrm>
            <a:custGeom>
              <a:avLst/>
              <a:gdLst/>
              <a:ahLst/>
              <a:cxnLst/>
              <a:rect l="l" t="t" r="r" b="b"/>
              <a:pathLst>
                <a:path w="1412" h="1648" extrusionOk="0">
                  <a:moveTo>
                    <a:pt x="706" y="0"/>
                  </a:moveTo>
                  <a:cubicBezTo>
                    <a:pt x="313" y="0"/>
                    <a:pt x="1" y="319"/>
                    <a:pt x="1" y="705"/>
                  </a:cubicBezTo>
                  <a:lnTo>
                    <a:pt x="1" y="943"/>
                  </a:lnTo>
                  <a:cubicBezTo>
                    <a:pt x="1" y="1329"/>
                    <a:pt x="313" y="1648"/>
                    <a:pt x="706" y="1648"/>
                  </a:cubicBezTo>
                  <a:cubicBezTo>
                    <a:pt x="1092" y="1648"/>
                    <a:pt x="1411" y="1329"/>
                    <a:pt x="1411" y="943"/>
                  </a:cubicBezTo>
                  <a:lnTo>
                    <a:pt x="1411" y="705"/>
                  </a:lnTo>
                  <a:cubicBezTo>
                    <a:pt x="1411" y="319"/>
                    <a:pt x="1092" y="0"/>
                    <a:pt x="70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2" name="Google Shape;16812;p74"/>
            <p:cNvSpPr/>
            <p:nvPr/>
          </p:nvSpPr>
          <p:spPr>
            <a:xfrm>
              <a:off x="7672274" y="1665164"/>
              <a:ext cx="18545" cy="30925"/>
            </a:xfrm>
            <a:custGeom>
              <a:avLst/>
              <a:gdLst/>
              <a:ahLst/>
              <a:cxnLst/>
              <a:rect l="l" t="t" r="r" b="b"/>
              <a:pathLst>
                <a:path w="707" h="1179" extrusionOk="0">
                  <a:moveTo>
                    <a:pt x="1" y="0"/>
                  </a:moveTo>
                  <a:lnTo>
                    <a:pt x="1" y="828"/>
                  </a:lnTo>
                  <a:cubicBezTo>
                    <a:pt x="1" y="1061"/>
                    <a:pt x="177" y="1178"/>
                    <a:pt x="354" y="1178"/>
                  </a:cubicBezTo>
                  <a:cubicBezTo>
                    <a:pt x="530" y="1178"/>
                    <a:pt x="706" y="1061"/>
                    <a:pt x="706" y="828"/>
                  </a:cubicBezTo>
                  <a:lnTo>
                    <a:pt x="706" y="705"/>
                  </a:lnTo>
                  <a:cubicBezTo>
                    <a:pt x="706" y="319"/>
                    <a:pt x="387" y="0"/>
                    <a:pt x="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3" name="Google Shape;16813;p74"/>
            <p:cNvSpPr/>
            <p:nvPr/>
          </p:nvSpPr>
          <p:spPr>
            <a:xfrm>
              <a:off x="7666057" y="1671380"/>
              <a:ext cx="12485" cy="12302"/>
            </a:xfrm>
            <a:custGeom>
              <a:avLst/>
              <a:gdLst/>
              <a:ahLst/>
              <a:cxnLst/>
              <a:rect l="l" t="t" r="r" b="b"/>
              <a:pathLst>
                <a:path w="476" h="469" extrusionOk="0">
                  <a:moveTo>
                    <a:pt x="238" y="1"/>
                  </a:moveTo>
                  <a:cubicBezTo>
                    <a:pt x="109" y="1"/>
                    <a:pt x="1" y="102"/>
                    <a:pt x="1" y="238"/>
                  </a:cubicBezTo>
                  <a:cubicBezTo>
                    <a:pt x="1" y="367"/>
                    <a:pt x="109" y="468"/>
                    <a:pt x="238" y="468"/>
                  </a:cubicBezTo>
                  <a:cubicBezTo>
                    <a:pt x="367" y="468"/>
                    <a:pt x="475" y="367"/>
                    <a:pt x="475" y="238"/>
                  </a:cubicBezTo>
                  <a:cubicBezTo>
                    <a:pt x="475" y="102"/>
                    <a:pt x="367" y="1"/>
                    <a:pt x="23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4" name="Google Shape;16814;p74"/>
            <p:cNvSpPr/>
            <p:nvPr/>
          </p:nvSpPr>
          <p:spPr>
            <a:xfrm>
              <a:off x="7432479" y="1722922"/>
              <a:ext cx="110350" cy="98782"/>
            </a:xfrm>
            <a:custGeom>
              <a:avLst/>
              <a:gdLst/>
              <a:ahLst/>
              <a:cxnLst/>
              <a:rect l="l" t="t" r="r" b="b"/>
              <a:pathLst>
                <a:path w="4207" h="3766" extrusionOk="0">
                  <a:moveTo>
                    <a:pt x="135" y="0"/>
                  </a:moveTo>
                  <a:cubicBezTo>
                    <a:pt x="66" y="0"/>
                    <a:pt x="0" y="59"/>
                    <a:pt x="9" y="144"/>
                  </a:cubicBezTo>
                  <a:cubicBezTo>
                    <a:pt x="159" y="1121"/>
                    <a:pt x="816" y="3338"/>
                    <a:pt x="3732" y="3765"/>
                  </a:cubicBezTo>
                  <a:lnTo>
                    <a:pt x="4207" y="2036"/>
                  </a:lnTo>
                  <a:cubicBezTo>
                    <a:pt x="4207" y="2036"/>
                    <a:pt x="1549" y="1623"/>
                    <a:pt x="233" y="49"/>
                  </a:cubicBezTo>
                  <a:cubicBezTo>
                    <a:pt x="206" y="15"/>
                    <a:pt x="170" y="0"/>
                    <a:pt x="13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5" name="Google Shape;16815;p74"/>
            <p:cNvSpPr/>
            <p:nvPr/>
          </p:nvSpPr>
          <p:spPr>
            <a:xfrm>
              <a:off x="7432531" y="1723132"/>
              <a:ext cx="102664" cy="98572"/>
            </a:xfrm>
            <a:custGeom>
              <a:avLst/>
              <a:gdLst/>
              <a:ahLst/>
              <a:cxnLst/>
              <a:rect l="l" t="t" r="r" b="b"/>
              <a:pathLst>
                <a:path w="3914" h="3758" extrusionOk="0">
                  <a:moveTo>
                    <a:pt x="82" y="1"/>
                  </a:moveTo>
                  <a:cubicBezTo>
                    <a:pt x="28" y="21"/>
                    <a:pt x="1" y="75"/>
                    <a:pt x="7" y="136"/>
                  </a:cubicBezTo>
                  <a:cubicBezTo>
                    <a:pt x="157" y="1113"/>
                    <a:pt x="814" y="3330"/>
                    <a:pt x="3730" y="3757"/>
                  </a:cubicBezTo>
                  <a:lnTo>
                    <a:pt x="3913" y="3093"/>
                  </a:lnTo>
                  <a:cubicBezTo>
                    <a:pt x="2184" y="2794"/>
                    <a:pt x="740" y="1621"/>
                    <a:pt x="8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6" name="Google Shape;16816;p74"/>
            <p:cNvSpPr/>
            <p:nvPr/>
          </p:nvSpPr>
          <p:spPr>
            <a:xfrm>
              <a:off x="7666057" y="1722922"/>
              <a:ext cx="110350" cy="98782"/>
            </a:xfrm>
            <a:custGeom>
              <a:avLst/>
              <a:gdLst/>
              <a:ahLst/>
              <a:cxnLst/>
              <a:rect l="l" t="t" r="r" b="b"/>
              <a:pathLst>
                <a:path w="4207" h="3766" extrusionOk="0">
                  <a:moveTo>
                    <a:pt x="4072" y="0"/>
                  </a:moveTo>
                  <a:cubicBezTo>
                    <a:pt x="4037" y="0"/>
                    <a:pt x="4001" y="15"/>
                    <a:pt x="3974" y="49"/>
                  </a:cubicBezTo>
                  <a:cubicBezTo>
                    <a:pt x="2659" y="1623"/>
                    <a:pt x="1" y="2036"/>
                    <a:pt x="1" y="2036"/>
                  </a:cubicBezTo>
                  <a:lnTo>
                    <a:pt x="475" y="3765"/>
                  </a:lnTo>
                  <a:cubicBezTo>
                    <a:pt x="3391" y="3338"/>
                    <a:pt x="4049" y="1121"/>
                    <a:pt x="4198" y="144"/>
                  </a:cubicBezTo>
                  <a:cubicBezTo>
                    <a:pt x="4207" y="59"/>
                    <a:pt x="4141" y="0"/>
                    <a:pt x="4072"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7" name="Google Shape;16817;p74"/>
            <p:cNvSpPr/>
            <p:nvPr/>
          </p:nvSpPr>
          <p:spPr>
            <a:xfrm>
              <a:off x="7673716" y="1723132"/>
              <a:ext cx="102638" cy="98572"/>
            </a:xfrm>
            <a:custGeom>
              <a:avLst/>
              <a:gdLst/>
              <a:ahLst/>
              <a:cxnLst/>
              <a:rect l="l" t="t" r="r" b="b"/>
              <a:pathLst>
                <a:path w="3913" h="3758" extrusionOk="0">
                  <a:moveTo>
                    <a:pt x="3831" y="1"/>
                  </a:moveTo>
                  <a:cubicBezTo>
                    <a:pt x="3174" y="1621"/>
                    <a:pt x="1722" y="2794"/>
                    <a:pt x="0" y="3093"/>
                  </a:cubicBezTo>
                  <a:lnTo>
                    <a:pt x="183" y="3757"/>
                  </a:lnTo>
                  <a:cubicBezTo>
                    <a:pt x="3099" y="3330"/>
                    <a:pt x="3757" y="1113"/>
                    <a:pt x="3899" y="136"/>
                  </a:cubicBezTo>
                  <a:cubicBezTo>
                    <a:pt x="3913" y="75"/>
                    <a:pt x="3879" y="21"/>
                    <a:pt x="3831"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8" name="Google Shape;16818;p74"/>
            <p:cNvSpPr/>
            <p:nvPr/>
          </p:nvSpPr>
          <p:spPr>
            <a:xfrm>
              <a:off x="7527327" y="1740208"/>
              <a:ext cx="154232" cy="104999"/>
            </a:xfrm>
            <a:custGeom>
              <a:avLst/>
              <a:gdLst/>
              <a:ahLst/>
              <a:cxnLst/>
              <a:rect l="l" t="t" r="r" b="b"/>
              <a:pathLst>
                <a:path w="5880" h="4003" extrusionOk="0">
                  <a:moveTo>
                    <a:pt x="2944" y="1"/>
                  </a:moveTo>
                  <a:cubicBezTo>
                    <a:pt x="1316" y="1"/>
                    <a:pt x="1" y="1160"/>
                    <a:pt x="1" y="2815"/>
                  </a:cubicBezTo>
                  <a:cubicBezTo>
                    <a:pt x="1" y="3810"/>
                    <a:pt x="784" y="4002"/>
                    <a:pt x="1589" y="4002"/>
                  </a:cubicBezTo>
                  <a:cubicBezTo>
                    <a:pt x="2095" y="4002"/>
                    <a:pt x="2609" y="3927"/>
                    <a:pt x="2944" y="3927"/>
                  </a:cubicBezTo>
                  <a:cubicBezTo>
                    <a:pt x="3283" y="3927"/>
                    <a:pt x="3798" y="4002"/>
                    <a:pt x="4301" y="4002"/>
                  </a:cubicBezTo>
                  <a:cubicBezTo>
                    <a:pt x="5104" y="4002"/>
                    <a:pt x="5880" y="3810"/>
                    <a:pt x="5880" y="2815"/>
                  </a:cubicBezTo>
                  <a:cubicBezTo>
                    <a:pt x="5880" y="1167"/>
                    <a:pt x="4564" y="1"/>
                    <a:pt x="2944"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9" name="Google Shape;16819;p74"/>
            <p:cNvSpPr/>
            <p:nvPr/>
          </p:nvSpPr>
          <p:spPr>
            <a:xfrm>
              <a:off x="7561294" y="1788602"/>
              <a:ext cx="31869" cy="33181"/>
            </a:xfrm>
            <a:custGeom>
              <a:avLst/>
              <a:gdLst/>
              <a:ahLst/>
              <a:cxnLst/>
              <a:rect l="l" t="t" r="r" b="b"/>
              <a:pathLst>
                <a:path w="1215" h="1265" extrusionOk="0">
                  <a:moveTo>
                    <a:pt x="700" y="0"/>
                  </a:moveTo>
                  <a:cubicBezTo>
                    <a:pt x="498" y="0"/>
                    <a:pt x="284" y="143"/>
                    <a:pt x="164" y="380"/>
                  </a:cubicBezTo>
                  <a:cubicBezTo>
                    <a:pt x="1" y="698"/>
                    <a:pt x="69" y="1071"/>
                    <a:pt x="313" y="1214"/>
                  </a:cubicBezTo>
                  <a:cubicBezTo>
                    <a:pt x="377" y="1248"/>
                    <a:pt x="446" y="1265"/>
                    <a:pt x="516" y="1265"/>
                  </a:cubicBezTo>
                  <a:cubicBezTo>
                    <a:pt x="720" y="1265"/>
                    <a:pt x="931" y="1125"/>
                    <a:pt x="1052" y="888"/>
                  </a:cubicBezTo>
                  <a:cubicBezTo>
                    <a:pt x="1215" y="570"/>
                    <a:pt x="1147" y="190"/>
                    <a:pt x="903" y="54"/>
                  </a:cubicBezTo>
                  <a:cubicBezTo>
                    <a:pt x="840" y="18"/>
                    <a:pt x="771" y="0"/>
                    <a:pt x="7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0" name="Google Shape;16820;p74"/>
            <p:cNvSpPr/>
            <p:nvPr/>
          </p:nvSpPr>
          <p:spPr>
            <a:xfrm>
              <a:off x="7615538" y="1788602"/>
              <a:ext cx="32053" cy="33181"/>
            </a:xfrm>
            <a:custGeom>
              <a:avLst/>
              <a:gdLst/>
              <a:ahLst/>
              <a:cxnLst/>
              <a:rect l="l" t="t" r="r" b="b"/>
              <a:pathLst>
                <a:path w="1222" h="1265" extrusionOk="0">
                  <a:moveTo>
                    <a:pt x="522" y="0"/>
                  </a:moveTo>
                  <a:cubicBezTo>
                    <a:pt x="451" y="0"/>
                    <a:pt x="383" y="18"/>
                    <a:pt x="320" y="54"/>
                  </a:cubicBezTo>
                  <a:cubicBezTo>
                    <a:pt x="69" y="190"/>
                    <a:pt x="1" y="570"/>
                    <a:pt x="164" y="888"/>
                  </a:cubicBezTo>
                  <a:cubicBezTo>
                    <a:pt x="285" y="1125"/>
                    <a:pt x="500" y="1265"/>
                    <a:pt x="702" y="1265"/>
                  </a:cubicBezTo>
                  <a:cubicBezTo>
                    <a:pt x="772" y="1265"/>
                    <a:pt x="840" y="1248"/>
                    <a:pt x="903" y="1214"/>
                  </a:cubicBezTo>
                  <a:cubicBezTo>
                    <a:pt x="1154" y="1071"/>
                    <a:pt x="1221" y="698"/>
                    <a:pt x="1059" y="380"/>
                  </a:cubicBezTo>
                  <a:cubicBezTo>
                    <a:pt x="938" y="143"/>
                    <a:pt x="724" y="0"/>
                    <a:pt x="522"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21" name="Google Shape;16821;p74"/>
          <p:cNvGrpSpPr/>
          <p:nvPr/>
        </p:nvGrpSpPr>
        <p:grpSpPr>
          <a:xfrm>
            <a:off x="6871944" y="1514368"/>
            <a:ext cx="370132" cy="365672"/>
            <a:chOff x="6871944" y="1514368"/>
            <a:chExt cx="370132" cy="365672"/>
          </a:xfrm>
        </p:grpSpPr>
        <p:sp>
          <p:nvSpPr>
            <p:cNvPr id="16822" name="Google Shape;16822;p74"/>
            <p:cNvSpPr/>
            <p:nvPr/>
          </p:nvSpPr>
          <p:spPr>
            <a:xfrm>
              <a:off x="7098702" y="1514368"/>
              <a:ext cx="119845" cy="138888"/>
            </a:xfrm>
            <a:custGeom>
              <a:avLst/>
              <a:gdLst/>
              <a:ahLst/>
              <a:cxnLst/>
              <a:rect l="l" t="t" r="r" b="b"/>
              <a:pathLst>
                <a:path w="4569" h="5295" extrusionOk="0">
                  <a:moveTo>
                    <a:pt x="4100" y="1"/>
                  </a:moveTo>
                  <a:cubicBezTo>
                    <a:pt x="4045" y="1"/>
                    <a:pt x="3989" y="11"/>
                    <a:pt x="3933" y="33"/>
                  </a:cubicBezTo>
                  <a:cubicBezTo>
                    <a:pt x="3126" y="345"/>
                    <a:pt x="1370" y="1369"/>
                    <a:pt x="0" y="3024"/>
                  </a:cubicBezTo>
                  <a:lnTo>
                    <a:pt x="3648" y="5295"/>
                  </a:lnTo>
                  <a:cubicBezTo>
                    <a:pt x="4170" y="3735"/>
                    <a:pt x="4476" y="2115"/>
                    <a:pt x="4557" y="474"/>
                  </a:cubicBezTo>
                  <a:cubicBezTo>
                    <a:pt x="4568" y="208"/>
                    <a:pt x="4348" y="1"/>
                    <a:pt x="4100"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3" name="Google Shape;16823;p74"/>
            <p:cNvSpPr/>
            <p:nvPr/>
          </p:nvSpPr>
          <p:spPr>
            <a:xfrm>
              <a:off x="7133903" y="1535561"/>
              <a:ext cx="73969" cy="122153"/>
            </a:xfrm>
            <a:custGeom>
              <a:avLst/>
              <a:gdLst/>
              <a:ahLst/>
              <a:cxnLst/>
              <a:rect l="l" t="t" r="r" b="b"/>
              <a:pathLst>
                <a:path w="2820" h="4657" extrusionOk="0">
                  <a:moveTo>
                    <a:pt x="2540" y="1"/>
                  </a:moveTo>
                  <a:cubicBezTo>
                    <a:pt x="2510" y="1"/>
                    <a:pt x="2479" y="8"/>
                    <a:pt x="2449" y="25"/>
                  </a:cubicBezTo>
                  <a:cubicBezTo>
                    <a:pt x="1954" y="303"/>
                    <a:pt x="876" y="1246"/>
                    <a:pt x="1" y="2778"/>
                  </a:cubicBezTo>
                  <a:lnTo>
                    <a:pt x="1886" y="4657"/>
                  </a:lnTo>
                  <a:cubicBezTo>
                    <a:pt x="1886" y="4657"/>
                    <a:pt x="2659" y="2948"/>
                    <a:pt x="2808" y="453"/>
                  </a:cubicBezTo>
                  <a:cubicBezTo>
                    <a:pt x="2819" y="198"/>
                    <a:pt x="2689" y="1"/>
                    <a:pt x="2540"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4" name="Google Shape;16824;p74"/>
            <p:cNvSpPr/>
            <p:nvPr/>
          </p:nvSpPr>
          <p:spPr>
            <a:xfrm>
              <a:off x="6895656" y="1514368"/>
              <a:ext cx="119661" cy="138888"/>
            </a:xfrm>
            <a:custGeom>
              <a:avLst/>
              <a:gdLst/>
              <a:ahLst/>
              <a:cxnLst/>
              <a:rect l="l" t="t" r="r" b="b"/>
              <a:pathLst>
                <a:path w="4562" h="5295" extrusionOk="0">
                  <a:moveTo>
                    <a:pt x="462" y="1"/>
                  </a:moveTo>
                  <a:cubicBezTo>
                    <a:pt x="216" y="1"/>
                    <a:pt x="0" y="208"/>
                    <a:pt x="11" y="474"/>
                  </a:cubicBezTo>
                  <a:cubicBezTo>
                    <a:pt x="93" y="2115"/>
                    <a:pt x="398" y="3735"/>
                    <a:pt x="920" y="5295"/>
                  </a:cubicBezTo>
                  <a:lnTo>
                    <a:pt x="4561" y="3024"/>
                  </a:lnTo>
                  <a:cubicBezTo>
                    <a:pt x="3192" y="1369"/>
                    <a:pt x="1442" y="345"/>
                    <a:pt x="628" y="33"/>
                  </a:cubicBezTo>
                  <a:cubicBezTo>
                    <a:pt x="573" y="11"/>
                    <a:pt x="516" y="1"/>
                    <a:pt x="462"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5" name="Google Shape;16825;p74"/>
            <p:cNvSpPr/>
            <p:nvPr/>
          </p:nvSpPr>
          <p:spPr>
            <a:xfrm>
              <a:off x="6906174" y="1535561"/>
              <a:ext cx="74100" cy="122153"/>
            </a:xfrm>
            <a:custGeom>
              <a:avLst/>
              <a:gdLst/>
              <a:ahLst/>
              <a:cxnLst/>
              <a:rect l="l" t="t" r="r" b="b"/>
              <a:pathLst>
                <a:path w="2825" h="4657" extrusionOk="0">
                  <a:moveTo>
                    <a:pt x="283" y="1"/>
                  </a:moveTo>
                  <a:cubicBezTo>
                    <a:pt x="129" y="1"/>
                    <a:pt x="0" y="198"/>
                    <a:pt x="17" y="453"/>
                  </a:cubicBezTo>
                  <a:cubicBezTo>
                    <a:pt x="160" y="2948"/>
                    <a:pt x="933" y="4657"/>
                    <a:pt x="933" y="4657"/>
                  </a:cubicBezTo>
                  <a:lnTo>
                    <a:pt x="2824" y="2778"/>
                  </a:lnTo>
                  <a:cubicBezTo>
                    <a:pt x="1950" y="1246"/>
                    <a:pt x="872" y="303"/>
                    <a:pt x="377" y="25"/>
                  </a:cubicBezTo>
                  <a:cubicBezTo>
                    <a:pt x="345" y="8"/>
                    <a:pt x="313" y="1"/>
                    <a:pt x="283"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6" name="Google Shape;16826;p74"/>
            <p:cNvSpPr/>
            <p:nvPr/>
          </p:nvSpPr>
          <p:spPr>
            <a:xfrm>
              <a:off x="7021140" y="1832354"/>
              <a:ext cx="71713" cy="47686"/>
            </a:xfrm>
            <a:custGeom>
              <a:avLst/>
              <a:gdLst/>
              <a:ahLst/>
              <a:cxnLst/>
              <a:rect l="l" t="t" r="r" b="b"/>
              <a:pathLst>
                <a:path w="2734" h="1818" extrusionOk="0">
                  <a:moveTo>
                    <a:pt x="1371" y="0"/>
                  </a:moveTo>
                  <a:cubicBezTo>
                    <a:pt x="611" y="0"/>
                    <a:pt x="1" y="407"/>
                    <a:pt x="1" y="909"/>
                  </a:cubicBezTo>
                  <a:cubicBezTo>
                    <a:pt x="1" y="1410"/>
                    <a:pt x="611" y="1817"/>
                    <a:pt x="1371" y="1817"/>
                  </a:cubicBezTo>
                  <a:cubicBezTo>
                    <a:pt x="2123" y="1817"/>
                    <a:pt x="2734" y="1410"/>
                    <a:pt x="2734" y="909"/>
                  </a:cubicBezTo>
                  <a:cubicBezTo>
                    <a:pt x="2734" y="407"/>
                    <a:pt x="2123" y="0"/>
                    <a:pt x="1371"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7" name="Google Shape;16827;p74"/>
            <p:cNvSpPr/>
            <p:nvPr/>
          </p:nvSpPr>
          <p:spPr>
            <a:xfrm>
              <a:off x="6871944" y="1581569"/>
              <a:ext cx="370132" cy="257028"/>
            </a:xfrm>
            <a:custGeom>
              <a:avLst/>
              <a:gdLst/>
              <a:ahLst/>
              <a:cxnLst/>
              <a:rect l="l" t="t" r="r" b="b"/>
              <a:pathLst>
                <a:path w="14111" h="9799"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899" y="8551"/>
                    <a:pt x="3702" y="9141"/>
                    <a:pt x="4909" y="9798"/>
                  </a:cubicBezTo>
                  <a:lnTo>
                    <a:pt x="9208" y="9798"/>
                  </a:lnTo>
                  <a:cubicBezTo>
                    <a:pt x="10415" y="9141"/>
                    <a:pt x="12212" y="8551"/>
                    <a:pt x="12734" y="8388"/>
                  </a:cubicBezTo>
                  <a:cubicBezTo>
                    <a:pt x="12815" y="8361"/>
                    <a:pt x="12863" y="8273"/>
                    <a:pt x="12843" y="8191"/>
                  </a:cubicBezTo>
                  <a:lnTo>
                    <a:pt x="12626" y="7283"/>
                  </a:lnTo>
                  <a:cubicBezTo>
                    <a:pt x="12788" y="7208"/>
                    <a:pt x="14111" y="6828"/>
                    <a:pt x="14111" y="6828"/>
                  </a:cubicBezTo>
                  <a:cubicBezTo>
                    <a:pt x="13243" y="2441"/>
                    <a:pt x="10388" y="0"/>
                    <a:pt x="7059" y="0"/>
                  </a:cubicBezTo>
                  <a:close/>
                </a:path>
              </a:pathLst>
            </a:custGeom>
            <a:solidFill>
              <a:srgbClr val="7085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8" name="Google Shape;16828;p74"/>
            <p:cNvSpPr/>
            <p:nvPr/>
          </p:nvSpPr>
          <p:spPr>
            <a:xfrm>
              <a:off x="6997323" y="1742700"/>
              <a:ext cx="119373" cy="116540"/>
            </a:xfrm>
            <a:custGeom>
              <a:avLst/>
              <a:gdLst/>
              <a:ahLst/>
              <a:cxnLst/>
              <a:rect l="l" t="t" r="r" b="b"/>
              <a:pathLst>
                <a:path w="4551" h="4443" extrusionOk="0">
                  <a:moveTo>
                    <a:pt x="2279" y="1"/>
                  </a:moveTo>
                  <a:cubicBezTo>
                    <a:pt x="1533" y="1"/>
                    <a:pt x="855" y="455"/>
                    <a:pt x="570" y="1147"/>
                  </a:cubicBezTo>
                  <a:cubicBezTo>
                    <a:pt x="285" y="1831"/>
                    <a:pt x="0" y="2516"/>
                    <a:pt x="0" y="3187"/>
                  </a:cubicBezTo>
                  <a:cubicBezTo>
                    <a:pt x="0" y="3724"/>
                    <a:pt x="538" y="4443"/>
                    <a:pt x="1411" y="4443"/>
                  </a:cubicBezTo>
                  <a:cubicBezTo>
                    <a:pt x="1631" y="4443"/>
                    <a:pt x="1871" y="4397"/>
                    <a:pt x="2129" y="4293"/>
                  </a:cubicBezTo>
                  <a:cubicBezTo>
                    <a:pt x="2177" y="4272"/>
                    <a:pt x="2226" y="4262"/>
                    <a:pt x="2275" y="4262"/>
                  </a:cubicBezTo>
                  <a:cubicBezTo>
                    <a:pt x="2324" y="4262"/>
                    <a:pt x="2374" y="4272"/>
                    <a:pt x="2421" y="4293"/>
                  </a:cubicBezTo>
                  <a:cubicBezTo>
                    <a:pt x="2677" y="4397"/>
                    <a:pt x="2916" y="4441"/>
                    <a:pt x="3134" y="4441"/>
                  </a:cubicBezTo>
                  <a:cubicBezTo>
                    <a:pt x="4011" y="4441"/>
                    <a:pt x="4550" y="3714"/>
                    <a:pt x="4550" y="3187"/>
                  </a:cubicBezTo>
                  <a:cubicBezTo>
                    <a:pt x="4550" y="2530"/>
                    <a:pt x="4265" y="1831"/>
                    <a:pt x="3981" y="1147"/>
                  </a:cubicBezTo>
                  <a:cubicBezTo>
                    <a:pt x="3696" y="455"/>
                    <a:pt x="3025" y="1"/>
                    <a:pt x="2279" y="1"/>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9" name="Google Shape;16829;p74"/>
            <p:cNvSpPr/>
            <p:nvPr/>
          </p:nvSpPr>
          <p:spPr>
            <a:xfrm>
              <a:off x="6871944" y="1670541"/>
              <a:ext cx="155282" cy="168056"/>
            </a:xfrm>
            <a:custGeom>
              <a:avLst/>
              <a:gdLst/>
              <a:ahLst/>
              <a:cxnLst/>
              <a:rect l="l" t="t" r="r" b="b"/>
              <a:pathLst>
                <a:path w="5920" h="6407" extrusionOk="0">
                  <a:moveTo>
                    <a:pt x="4201" y="0"/>
                  </a:moveTo>
                  <a:cubicBezTo>
                    <a:pt x="4096" y="0"/>
                    <a:pt x="3986" y="9"/>
                    <a:pt x="3872" y="26"/>
                  </a:cubicBezTo>
                  <a:cubicBezTo>
                    <a:pt x="2746" y="195"/>
                    <a:pt x="1309" y="989"/>
                    <a:pt x="0" y="3436"/>
                  </a:cubicBezTo>
                  <a:cubicBezTo>
                    <a:pt x="0" y="3436"/>
                    <a:pt x="1329" y="3816"/>
                    <a:pt x="1485" y="3891"/>
                  </a:cubicBezTo>
                  <a:lnTo>
                    <a:pt x="1268" y="4799"/>
                  </a:lnTo>
                  <a:cubicBezTo>
                    <a:pt x="1248" y="4881"/>
                    <a:pt x="1295" y="4969"/>
                    <a:pt x="1376" y="4996"/>
                  </a:cubicBezTo>
                  <a:cubicBezTo>
                    <a:pt x="1899" y="5159"/>
                    <a:pt x="3702" y="5749"/>
                    <a:pt x="4909" y="6406"/>
                  </a:cubicBezTo>
                  <a:cubicBezTo>
                    <a:pt x="4828" y="6264"/>
                    <a:pt x="4787" y="6101"/>
                    <a:pt x="4780" y="5938"/>
                  </a:cubicBezTo>
                  <a:cubicBezTo>
                    <a:pt x="4780" y="4603"/>
                    <a:pt x="5920" y="3206"/>
                    <a:pt x="5920" y="1843"/>
                  </a:cubicBezTo>
                  <a:cubicBezTo>
                    <a:pt x="5920" y="956"/>
                    <a:pt x="5335" y="0"/>
                    <a:pt x="4201"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0" name="Google Shape;16830;p74"/>
            <p:cNvSpPr/>
            <p:nvPr/>
          </p:nvSpPr>
          <p:spPr>
            <a:xfrm>
              <a:off x="7086951" y="1670541"/>
              <a:ext cx="155124" cy="168056"/>
            </a:xfrm>
            <a:custGeom>
              <a:avLst/>
              <a:gdLst/>
              <a:ahLst/>
              <a:cxnLst/>
              <a:rect l="l" t="t" r="r" b="b"/>
              <a:pathLst>
                <a:path w="5914" h="6407" extrusionOk="0">
                  <a:moveTo>
                    <a:pt x="1717" y="0"/>
                  </a:moveTo>
                  <a:cubicBezTo>
                    <a:pt x="580" y="0"/>
                    <a:pt x="1" y="956"/>
                    <a:pt x="1" y="1843"/>
                  </a:cubicBezTo>
                  <a:cubicBezTo>
                    <a:pt x="1" y="3206"/>
                    <a:pt x="1133" y="4603"/>
                    <a:pt x="1133" y="5938"/>
                  </a:cubicBezTo>
                  <a:cubicBezTo>
                    <a:pt x="1133" y="6101"/>
                    <a:pt x="1086" y="6264"/>
                    <a:pt x="1011" y="6406"/>
                  </a:cubicBezTo>
                  <a:cubicBezTo>
                    <a:pt x="2218" y="5749"/>
                    <a:pt x="4015" y="5159"/>
                    <a:pt x="4537" y="4996"/>
                  </a:cubicBezTo>
                  <a:cubicBezTo>
                    <a:pt x="4618" y="4969"/>
                    <a:pt x="4666" y="4881"/>
                    <a:pt x="4646" y="4799"/>
                  </a:cubicBezTo>
                  <a:lnTo>
                    <a:pt x="4429" y="3891"/>
                  </a:lnTo>
                  <a:cubicBezTo>
                    <a:pt x="4591" y="3816"/>
                    <a:pt x="5914" y="3436"/>
                    <a:pt x="5914" y="3436"/>
                  </a:cubicBezTo>
                  <a:cubicBezTo>
                    <a:pt x="4605" y="989"/>
                    <a:pt x="3167" y="195"/>
                    <a:pt x="2049" y="26"/>
                  </a:cubicBezTo>
                  <a:cubicBezTo>
                    <a:pt x="1933" y="9"/>
                    <a:pt x="1823" y="0"/>
                    <a:pt x="1717"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1" name="Google Shape;16831;p74"/>
            <p:cNvSpPr/>
            <p:nvPr/>
          </p:nvSpPr>
          <p:spPr>
            <a:xfrm>
              <a:off x="6961572"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5" y="2048"/>
                    <a:pt x="1587" y="1689"/>
                    <a:pt x="1594" y="1255"/>
                  </a:cubicBezTo>
                  <a:lnTo>
                    <a:pt x="1594" y="794"/>
                  </a:lnTo>
                  <a:cubicBezTo>
                    <a:pt x="1587" y="360"/>
                    <a:pt x="1235"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2" name="Google Shape;16832;p74"/>
            <p:cNvSpPr/>
            <p:nvPr/>
          </p:nvSpPr>
          <p:spPr>
            <a:xfrm>
              <a:off x="6979356" y="1695040"/>
              <a:ext cx="24027" cy="41811"/>
            </a:xfrm>
            <a:custGeom>
              <a:avLst/>
              <a:gdLst/>
              <a:ahLst/>
              <a:cxnLst/>
              <a:rect l="l" t="t" r="r" b="b"/>
              <a:pathLst>
                <a:path w="916" h="1594" extrusionOk="0">
                  <a:moveTo>
                    <a:pt x="116" y="0"/>
                  </a:moveTo>
                  <a:cubicBezTo>
                    <a:pt x="75" y="0"/>
                    <a:pt x="41" y="7"/>
                    <a:pt x="1" y="14"/>
                  </a:cubicBezTo>
                  <a:lnTo>
                    <a:pt x="1" y="1140"/>
                  </a:lnTo>
                  <a:cubicBezTo>
                    <a:pt x="1" y="1390"/>
                    <a:pt x="204" y="1594"/>
                    <a:pt x="455" y="1594"/>
                  </a:cubicBezTo>
                  <a:cubicBezTo>
                    <a:pt x="706" y="1594"/>
                    <a:pt x="909" y="1390"/>
                    <a:pt x="909" y="1140"/>
                  </a:cubicBezTo>
                  <a:lnTo>
                    <a:pt x="909" y="801"/>
                  </a:lnTo>
                  <a:cubicBezTo>
                    <a:pt x="916" y="360"/>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3" name="Google Shape;16833;p74"/>
            <p:cNvSpPr/>
            <p:nvPr/>
          </p:nvSpPr>
          <p:spPr>
            <a:xfrm>
              <a:off x="6973480" y="1700915"/>
              <a:ext cx="17994" cy="17994"/>
            </a:xfrm>
            <a:custGeom>
              <a:avLst/>
              <a:gdLst/>
              <a:ahLst/>
              <a:cxnLst/>
              <a:rect l="l" t="t" r="r" b="b"/>
              <a:pathLst>
                <a:path w="686" h="686" extrusionOk="0">
                  <a:moveTo>
                    <a:pt x="340" y="0"/>
                  </a:moveTo>
                  <a:cubicBezTo>
                    <a:pt x="150" y="0"/>
                    <a:pt x="1" y="156"/>
                    <a:pt x="1" y="346"/>
                  </a:cubicBezTo>
                  <a:cubicBezTo>
                    <a:pt x="1" y="536"/>
                    <a:pt x="150" y="685"/>
                    <a:pt x="340" y="685"/>
                  </a:cubicBezTo>
                  <a:cubicBezTo>
                    <a:pt x="530" y="685"/>
                    <a:pt x="686" y="536"/>
                    <a:pt x="686" y="346"/>
                  </a:cubicBezTo>
                  <a:cubicBezTo>
                    <a:pt x="686"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4" name="Google Shape;16834;p74"/>
            <p:cNvSpPr/>
            <p:nvPr/>
          </p:nvSpPr>
          <p:spPr>
            <a:xfrm>
              <a:off x="7110794" y="1695040"/>
              <a:ext cx="41811" cy="53745"/>
            </a:xfrm>
            <a:custGeom>
              <a:avLst/>
              <a:gdLst/>
              <a:ahLst/>
              <a:cxnLst/>
              <a:rect l="l" t="t" r="r" b="b"/>
              <a:pathLst>
                <a:path w="1594" h="2049" extrusionOk="0">
                  <a:moveTo>
                    <a:pt x="794" y="0"/>
                  </a:moveTo>
                  <a:cubicBezTo>
                    <a:pt x="353" y="0"/>
                    <a:pt x="0" y="360"/>
                    <a:pt x="0" y="794"/>
                  </a:cubicBezTo>
                  <a:lnTo>
                    <a:pt x="0" y="1255"/>
                  </a:lnTo>
                  <a:cubicBezTo>
                    <a:pt x="0" y="1689"/>
                    <a:pt x="353" y="2048"/>
                    <a:pt x="794" y="2048"/>
                  </a:cubicBezTo>
                  <a:cubicBezTo>
                    <a:pt x="1234" y="2048"/>
                    <a:pt x="1587" y="1689"/>
                    <a:pt x="1594" y="1255"/>
                  </a:cubicBezTo>
                  <a:lnTo>
                    <a:pt x="1594" y="794"/>
                  </a:lnTo>
                  <a:cubicBezTo>
                    <a:pt x="1587" y="360"/>
                    <a:pt x="1234" y="0"/>
                    <a:pt x="79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5" name="Google Shape;16835;p74"/>
            <p:cNvSpPr/>
            <p:nvPr/>
          </p:nvSpPr>
          <p:spPr>
            <a:xfrm>
              <a:off x="7128578" y="1695040"/>
              <a:ext cx="24027" cy="41811"/>
            </a:xfrm>
            <a:custGeom>
              <a:avLst/>
              <a:gdLst/>
              <a:ahLst/>
              <a:cxnLst/>
              <a:rect l="l" t="t" r="r" b="b"/>
              <a:pathLst>
                <a:path w="916" h="1594" extrusionOk="0">
                  <a:moveTo>
                    <a:pt x="116" y="0"/>
                  </a:moveTo>
                  <a:cubicBezTo>
                    <a:pt x="82" y="0"/>
                    <a:pt x="41" y="7"/>
                    <a:pt x="0" y="14"/>
                  </a:cubicBezTo>
                  <a:lnTo>
                    <a:pt x="0" y="1140"/>
                  </a:lnTo>
                  <a:cubicBezTo>
                    <a:pt x="0" y="1390"/>
                    <a:pt x="204" y="1594"/>
                    <a:pt x="462" y="1594"/>
                  </a:cubicBezTo>
                  <a:cubicBezTo>
                    <a:pt x="712" y="1594"/>
                    <a:pt x="916" y="1390"/>
                    <a:pt x="916" y="1140"/>
                  </a:cubicBezTo>
                  <a:lnTo>
                    <a:pt x="916" y="801"/>
                  </a:lnTo>
                  <a:cubicBezTo>
                    <a:pt x="916" y="360"/>
                    <a:pt x="556"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6" name="Google Shape;16836;p74"/>
            <p:cNvSpPr/>
            <p:nvPr/>
          </p:nvSpPr>
          <p:spPr>
            <a:xfrm>
              <a:off x="7122703" y="1700915"/>
              <a:ext cx="17810" cy="17994"/>
            </a:xfrm>
            <a:custGeom>
              <a:avLst/>
              <a:gdLst/>
              <a:ahLst/>
              <a:cxnLst/>
              <a:rect l="l" t="t" r="r" b="b"/>
              <a:pathLst>
                <a:path w="679" h="686" extrusionOk="0">
                  <a:moveTo>
                    <a:pt x="340" y="0"/>
                  </a:moveTo>
                  <a:cubicBezTo>
                    <a:pt x="150" y="0"/>
                    <a:pt x="1" y="156"/>
                    <a:pt x="1" y="346"/>
                  </a:cubicBezTo>
                  <a:cubicBezTo>
                    <a:pt x="1" y="536"/>
                    <a:pt x="150" y="685"/>
                    <a:pt x="340" y="685"/>
                  </a:cubicBezTo>
                  <a:cubicBezTo>
                    <a:pt x="530" y="685"/>
                    <a:pt x="679" y="536"/>
                    <a:pt x="679" y="346"/>
                  </a:cubicBezTo>
                  <a:cubicBezTo>
                    <a:pt x="679" y="156"/>
                    <a:pt x="530" y="0"/>
                    <a:pt x="34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7" name="Google Shape;16837;p74"/>
            <p:cNvSpPr/>
            <p:nvPr/>
          </p:nvSpPr>
          <p:spPr>
            <a:xfrm>
              <a:off x="7026491" y="1796602"/>
              <a:ext cx="60486" cy="59411"/>
            </a:xfrm>
            <a:custGeom>
              <a:avLst/>
              <a:gdLst/>
              <a:ahLst/>
              <a:cxnLst/>
              <a:rect l="l" t="t" r="r" b="b"/>
              <a:pathLst>
                <a:path w="2306" h="2265" extrusionOk="0">
                  <a:moveTo>
                    <a:pt x="1153" y="0"/>
                  </a:moveTo>
                  <a:cubicBezTo>
                    <a:pt x="516" y="0"/>
                    <a:pt x="0" y="339"/>
                    <a:pt x="0" y="753"/>
                  </a:cubicBezTo>
                  <a:cubicBezTo>
                    <a:pt x="0" y="1031"/>
                    <a:pt x="400" y="1261"/>
                    <a:pt x="767" y="1417"/>
                  </a:cubicBezTo>
                  <a:cubicBezTo>
                    <a:pt x="868" y="1465"/>
                    <a:pt x="936" y="1573"/>
                    <a:pt x="936" y="1689"/>
                  </a:cubicBezTo>
                  <a:lnTo>
                    <a:pt x="936" y="2265"/>
                  </a:lnTo>
                  <a:cubicBezTo>
                    <a:pt x="963" y="2251"/>
                    <a:pt x="990" y="2245"/>
                    <a:pt x="1024" y="2231"/>
                  </a:cubicBezTo>
                  <a:cubicBezTo>
                    <a:pt x="1068" y="2214"/>
                    <a:pt x="1118" y="2206"/>
                    <a:pt x="1167" y="2206"/>
                  </a:cubicBezTo>
                  <a:cubicBezTo>
                    <a:pt x="1216" y="2206"/>
                    <a:pt x="1265" y="2214"/>
                    <a:pt x="1309" y="2231"/>
                  </a:cubicBezTo>
                  <a:cubicBezTo>
                    <a:pt x="1343" y="2245"/>
                    <a:pt x="1370" y="2251"/>
                    <a:pt x="1397" y="2265"/>
                  </a:cubicBezTo>
                  <a:lnTo>
                    <a:pt x="1397" y="1682"/>
                  </a:lnTo>
                  <a:cubicBezTo>
                    <a:pt x="1397" y="1566"/>
                    <a:pt x="1465" y="1465"/>
                    <a:pt x="1567" y="1417"/>
                  </a:cubicBezTo>
                  <a:cubicBezTo>
                    <a:pt x="1913" y="1255"/>
                    <a:pt x="2306" y="1031"/>
                    <a:pt x="2306" y="753"/>
                  </a:cubicBezTo>
                  <a:cubicBezTo>
                    <a:pt x="2306" y="332"/>
                    <a:pt x="1790" y="0"/>
                    <a:pt x="1153"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8" name="Google Shape;16838;p74"/>
            <p:cNvSpPr/>
            <p:nvPr/>
          </p:nvSpPr>
          <p:spPr>
            <a:xfrm>
              <a:off x="6871944" y="1581569"/>
              <a:ext cx="185158" cy="232660"/>
            </a:xfrm>
            <a:custGeom>
              <a:avLst/>
              <a:gdLst/>
              <a:ahLst/>
              <a:cxnLst/>
              <a:rect l="l" t="t" r="r" b="b"/>
              <a:pathLst>
                <a:path w="7059" h="8870" extrusionOk="0">
                  <a:moveTo>
                    <a:pt x="7059" y="0"/>
                  </a:moveTo>
                  <a:cubicBezTo>
                    <a:pt x="3729" y="0"/>
                    <a:pt x="868" y="2441"/>
                    <a:pt x="0" y="6828"/>
                  </a:cubicBezTo>
                  <a:cubicBezTo>
                    <a:pt x="0" y="6828"/>
                    <a:pt x="1329" y="7208"/>
                    <a:pt x="1485" y="7283"/>
                  </a:cubicBezTo>
                  <a:lnTo>
                    <a:pt x="1268" y="8191"/>
                  </a:lnTo>
                  <a:cubicBezTo>
                    <a:pt x="1248" y="8273"/>
                    <a:pt x="1295" y="8361"/>
                    <a:pt x="1376" y="8388"/>
                  </a:cubicBezTo>
                  <a:cubicBezTo>
                    <a:pt x="1627" y="8463"/>
                    <a:pt x="2163" y="8639"/>
                    <a:pt x="2787" y="8869"/>
                  </a:cubicBezTo>
                  <a:cubicBezTo>
                    <a:pt x="1716" y="2130"/>
                    <a:pt x="6218" y="0"/>
                    <a:pt x="7059" y="0"/>
                  </a:cubicBezTo>
                  <a:close/>
                </a:path>
              </a:pathLst>
            </a:custGeom>
            <a:solidFill>
              <a:srgbClr val="556E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9" name="Google Shape;16839;p74"/>
            <p:cNvSpPr/>
            <p:nvPr/>
          </p:nvSpPr>
          <p:spPr>
            <a:xfrm>
              <a:off x="6871944" y="1675289"/>
              <a:ext cx="84670" cy="138940"/>
            </a:xfrm>
            <a:custGeom>
              <a:avLst/>
              <a:gdLst/>
              <a:ahLst/>
              <a:cxnLst/>
              <a:rect l="l" t="t" r="r" b="b"/>
              <a:pathLst>
                <a:path w="3228" h="5297" extrusionOk="0">
                  <a:moveTo>
                    <a:pt x="3228" y="1"/>
                  </a:moveTo>
                  <a:lnTo>
                    <a:pt x="3228" y="1"/>
                  </a:lnTo>
                  <a:cubicBezTo>
                    <a:pt x="2231" y="353"/>
                    <a:pt x="1071" y="1255"/>
                    <a:pt x="0" y="3255"/>
                  </a:cubicBezTo>
                  <a:cubicBezTo>
                    <a:pt x="0" y="3255"/>
                    <a:pt x="1329" y="3635"/>
                    <a:pt x="1485" y="3710"/>
                  </a:cubicBezTo>
                  <a:lnTo>
                    <a:pt x="1268" y="4618"/>
                  </a:lnTo>
                  <a:cubicBezTo>
                    <a:pt x="1248" y="4700"/>
                    <a:pt x="1295" y="4788"/>
                    <a:pt x="1376" y="4815"/>
                  </a:cubicBezTo>
                  <a:cubicBezTo>
                    <a:pt x="1627" y="4890"/>
                    <a:pt x="2163" y="5066"/>
                    <a:pt x="2787" y="5296"/>
                  </a:cubicBezTo>
                  <a:cubicBezTo>
                    <a:pt x="2434" y="3052"/>
                    <a:pt x="2692" y="1316"/>
                    <a:pt x="322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40" name="Google Shape;16840;p74"/>
          <p:cNvGrpSpPr/>
          <p:nvPr/>
        </p:nvGrpSpPr>
        <p:grpSpPr>
          <a:xfrm>
            <a:off x="6561931" y="3365261"/>
            <a:ext cx="400375" cy="370184"/>
            <a:chOff x="6561931" y="3365261"/>
            <a:chExt cx="400375" cy="370184"/>
          </a:xfrm>
        </p:grpSpPr>
        <p:sp>
          <p:nvSpPr>
            <p:cNvPr id="16841" name="Google Shape;16841;p74"/>
            <p:cNvSpPr/>
            <p:nvPr/>
          </p:nvSpPr>
          <p:spPr>
            <a:xfrm>
              <a:off x="6592332" y="3365261"/>
              <a:ext cx="369974" cy="370158"/>
            </a:xfrm>
            <a:custGeom>
              <a:avLst/>
              <a:gdLst/>
              <a:ahLst/>
              <a:cxnLst/>
              <a:rect l="l" t="t" r="r" b="b"/>
              <a:pathLst>
                <a:path w="14105" h="14112" extrusionOk="0">
                  <a:moveTo>
                    <a:pt x="7053" y="1"/>
                  </a:moveTo>
                  <a:cubicBezTo>
                    <a:pt x="3154" y="1"/>
                    <a:pt x="1" y="3161"/>
                    <a:pt x="1" y="7059"/>
                  </a:cubicBezTo>
                  <a:cubicBezTo>
                    <a:pt x="1" y="10951"/>
                    <a:pt x="3154" y="14111"/>
                    <a:pt x="7053" y="14111"/>
                  </a:cubicBezTo>
                  <a:cubicBezTo>
                    <a:pt x="10952" y="14111"/>
                    <a:pt x="14105" y="10951"/>
                    <a:pt x="14105" y="7059"/>
                  </a:cubicBezTo>
                  <a:cubicBezTo>
                    <a:pt x="14105" y="3161"/>
                    <a:pt x="10952" y="1"/>
                    <a:pt x="7053"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2" name="Google Shape;16842;p74"/>
            <p:cNvSpPr/>
            <p:nvPr/>
          </p:nvSpPr>
          <p:spPr>
            <a:xfrm>
              <a:off x="6561931" y="3392672"/>
              <a:ext cx="372991" cy="342774"/>
            </a:xfrm>
            <a:custGeom>
              <a:avLst/>
              <a:gdLst/>
              <a:ahLst/>
              <a:cxnLst/>
              <a:rect l="l" t="t" r="r" b="b"/>
              <a:pathLst>
                <a:path w="14220" h="13068" extrusionOk="0">
                  <a:moveTo>
                    <a:pt x="4516" y="0"/>
                  </a:moveTo>
                  <a:cubicBezTo>
                    <a:pt x="631" y="2387"/>
                    <a:pt x="0" y="7777"/>
                    <a:pt x="3221" y="10998"/>
                  </a:cubicBezTo>
                  <a:cubicBezTo>
                    <a:pt x="4618" y="12395"/>
                    <a:pt x="6418" y="13067"/>
                    <a:pt x="8204" y="13067"/>
                  </a:cubicBezTo>
                  <a:cubicBezTo>
                    <a:pt x="10546" y="13067"/>
                    <a:pt x="12865" y="11910"/>
                    <a:pt x="14219" y="9710"/>
                  </a:cubicBezTo>
                  <a:lnTo>
                    <a:pt x="14219" y="9710"/>
                  </a:lnTo>
                  <a:cubicBezTo>
                    <a:pt x="13107" y="10395"/>
                    <a:pt x="11833" y="10754"/>
                    <a:pt x="10524" y="10754"/>
                  </a:cubicBezTo>
                  <a:cubicBezTo>
                    <a:pt x="7968" y="10754"/>
                    <a:pt x="5615" y="9371"/>
                    <a:pt x="4367" y="7140"/>
                  </a:cubicBezTo>
                  <a:cubicBezTo>
                    <a:pt x="3119" y="4909"/>
                    <a:pt x="3180" y="2177"/>
                    <a:pt x="4516"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3" name="Google Shape;16843;p74"/>
            <p:cNvSpPr/>
            <p:nvPr/>
          </p:nvSpPr>
          <p:spPr>
            <a:xfrm>
              <a:off x="6756506" y="3585882"/>
              <a:ext cx="52539" cy="31083"/>
            </a:xfrm>
            <a:custGeom>
              <a:avLst/>
              <a:gdLst/>
              <a:ahLst/>
              <a:cxnLst/>
              <a:rect l="l" t="t" r="r" b="b"/>
              <a:pathLst>
                <a:path w="2003" h="1185" extrusionOk="0">
                  <a:moveTo>
                    <a:pt x="329" y="1"/>
                  </a:moveTo>
                  <a:cubicBezTo>
                    <a:pt x="146" y="1"/>
                    <a:pt x="1" y="254"/>
                    <a:pt x="183" y="405"/>
                  </a:cubicBezTo>
                  <a:lnTo>
                    <a:pt x="895" y="1001"/>
                  </a:lnTo>
                  <a:cubicBezTo>
                    <a:pt x="1004" y="1096"/>
                    <a:pt x="1140" y="1150"/>
                    <a:pt x="1289" y="1157"/>
                  </a:cubicBezTo>
                  <a:lnTo>
                    <a:pt x="1668" y="1184"/>
                  </a:lnTo>
                  <a:lnTo>
                    <a:pt x="1689" y="1184"/>
                  </a:lnTo>
                  <a:cubicBezTo>
                    <a:pt x="1693" y="1185"/>
                    <a:pt x="1697" y="1185"/>
                    <a:pt x="1702" y="1185"/>
                  </a:cubicBezTo>
                  <a:cubicBezTo>
                    <a:pt x="1988" y="1185"/>
                    <a:pt x="2003" y="743"/>
                    <a:pt x="1702" y="730"/>
                  </a:cubicBezTo>
                  <a:lnTo>
                    <a:pt x="1316" y="703"/>
                  </a:lnTo>
                  <a:cubicBezTo>
                    <a:pt x="1268" y="703"/>
                    <a:pt x="1221" y="683"/>
                    <a:pt x="1187" y="655"/>
                  </a:cubicBezTo>
                  <a:lnTo>
                    <a:pt x="475" y="59"/>
                  </a:lnTo>
                  <a:cubicBezTo>
                    <a:pt x="427" y="18"/>
                    <a:pt x="377" y="1"/>
                    <a:pt x="329"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4" name="Google Shape;16844;p74"/>
            <p:cNvSpPr/>
            <p:nvPr/>
          </p:nvSpPr>
          <p:spPr>
            <a:xfrm>
              <a:off x="6853609" y="3448830"/>
              <a:ext cx="27882" cy="35096"/>
            </a:xfrm>
            <a:custGeom>
              <a:avLst/>
              <a:gdLst/>
              <a:ahLst/>
              <a:cxnLst/>
              <a:rect l="l" t="t" r="r" b="b"/>
              <a:pathLst>
                <a:path w="1063" h="1338" extrusionOk="0">
                  <a:moveTo>
                    <a:pt x="781" y="1"/>
                  </a:moveTo>
                  <a:cubicBezTo>
                    <a:pt x="694" y="1"/>
                    <a:pt x="607" y="48"/>
                    <a:pt x="570" y="158"/>
                  </a:cubicBezTo>
                  <a:lnTo>
                    <a:pt x="455" y="524"/>
                  </a:lnTo>
                  <a:lnTo>
                    <a:pt x="109" y="971"/>
                  </a:lnTo>
                  <a:cubicBezTo>
                    <a:pt x="1" y="1120"/>
                    <a:pt x="102" y="1337"/>
                    <a:pt x="292" y="1337"/>
                  </a:cubicBezTo>
                  <a:cubicBezTo>
                    <a:pt x="367" y="1337"/>
                    <a:pt x="428" y="1304"/>
                    <a:pt x="475" y="1249"/>
                  </a:cubicBezTo>
                  <a:lnTo>
                    <a:pt x="841" y="768"/>
                  </a:lnTo>
                  <a:cubicBezTo>
                    <a:pt x="862" y="748"/>
                    <a:pt x="869" y="720"/>
                    <a:pt x="875" y="700"/>
                  </a:cubicBezTo>
                  <a:lnTo>
                    <a:pt x="1004" y="300"/>
                  </a:lnTo>
                  <a:cubicBezTo>
                    <a:pt x="1062" y="121"/>
                    <a:pt x="921" y="1"/>
                    <a:pt x="7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5" name="Google Shape;16845;p74"/>
            <p:cNvSpPr/>
            <p:nvPr/>
          </p:nvSpPr>
          <p:spPr>
            <a:xfrm>
              <a:off x="6816441" y="3525920"/>
              <a:ext cx="19777" cy="30925"/>
            </a:xfrm>
            <a:custGeom>
              <a:avLst/>
              <a:gdLst/>
              <a:ahLst/>
              <a:cxnLst/>
              <a:rect l="l" t="t" r="r" b="b"/>
              <a:pathLst>
                <a:path w="754" h="1179" extrusionOk="0">
                  <a:moveTo>
                    <a:pt x="282" y="1"/>
                  </a:moveTo>
                  <a:cubicBezTo>
                    <a:pt x="143" y="1"/>
                    <a:pt x="1" y="122"/>
                    <a:pt x="55" y="297"/>
                  </a:cubicBezTo>
                  <a:lnTo>
                    <a:pt x="285" y="1023"/>
                  </a:lnTo>
                  <a:cubicBezTo>
                    <a:pt x="312" y="1111"/>
                    <a:pt x="401" y="1178"/>
                    <a:pt x="502" y="1178"/>
                  </a:cubicBezTo>
                  <a:cubicBezTo>
                    <a:pt x="523" y="1178"/>
                    <a:pt x="550" y="1172"/>
                    <a:pt x="570" y="1165"/>
                  </a:cubicBezTo>
                  <a:cubicBezTo>
                    <a:pt x="692" y="1131"/>
                    <a:pt x="753" y="1002"/>
                    <a:pt x="719" y="880"/>
                  </a:cubicBezTo>
                  <a:lnTo>
                    <a:pt x="489" y="161"/>
                  </a:lnTo>
                  <a:cubicBezTo>
                    <a:pt x="455" y="49"/>
                    <a:pt x="369" y="1"/>
                    <a:pt x="28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6" name="Google Shape;16846;p74"/>
            <p:cNvSpPr/>
            <p:nvPr/>
          </p:nvSpPr>
          <p:spPr>
            <a:xfrm>
              <a:off x="6787457" y="3566891"/>
              <a:ext cx="34519" cy="25548"/>
            </a:xfrm>
            <a:custGeom>
              <a:avLst/>
              <a:gdLst/>
              <a:ahLst/>
              <a:cxnLst/>
              <a:rect l="l" t="t" r="r" b="b"/>
              <a:pathLst>
                <a:path w="1316" h="974" extrusionOk="0">
                  <a:moveTo>
                    <a:pt x="442" y="1"/>
                  </a:moveTo>
                  <a:cubicBezTo>
                    <a:pt x="346" y="1"/>
                    <a:pt x="260" y="53"/>
                    <a:pt x="224" y="139"/>
                  </a:cubicBezTo>
                  <a:lnTo>
                    <a:pt x="41" y="573"/>
                  </a:lnTo>
                  <a:cubicBezTo>
                    <a:pt x="0" y="647"/>
                    <a:pt x="41" y="742"/>
                    <a:pt x="122" y="769"/>
                  </a:cubicBezTo>
                  <a:lnTo>
                    <a:pt x="631" y="959"/>
                  </a:lnTo>
                  <a:cubicBezTo>
                    <a:pt x="658" y="969"/>
                    <a:pt x="685" y="973"/>
                    <a:pt x="713" y="973"/>
                  </a:cubicBezTo>
                  <a:cubicBezTo>
                    <a:pt x="783" y="973"/>
                    <a:pt x="851" y="943"/>
                    <a:pt x="895" y="884"/>
                  </a:cubicBezTo>
                  <a:lnTo>
                    <a:pt x="1207" y="464"/>
                  </a:lnTo>
                  <a:cubicBezTo>
                    <a:pt x="1316" y="328"/>
                    <a:pt x="1234" y="132"/>
                    <a:pt x="1065" y="105"/>
                  </a:cubicBezTo>
                  <a:lnTo>
                    <a:pt x="475" y="3"/>
                  </a:lnTo>
                  <a:cubicBezTo>
                    <a:pt x="464" y="2"/>
                    <a:pt x="453" y="1"/>
                    <a:pt x="442"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7" name="Google Shape;16847;p74"/>
            <p:cNvSpPr/>
            <p:nvPr/>
          </p:nvSpPr>
          <p:spPr>
            <a:xfrm>
              <a:off x="6844376" y="3570249"/>
              <a:ext cx="40027" cy="23450"/>
            </a:xfrm>
            <a:custGeom>
              <a:avLst/>
              <a:gdLst/>
              <a:ahLst/>
              <a:cxnLst/>
              <a:rect l="l" t="t" r="r" b="b"/>
              <a:pathLst>
                <a:path w="1526" h="894" extrusionOk="0">
                  <a:moveTo>
                    <a:pt x="750" y="0"/>
                  </a:moveTo>
                  <a:cubicBezTo>
                    <a:pt x="684" y="0"/>
                    <a:pt x="618" y="15"/>
                    <a:pt x="556" y="44"/>
                  </a:cubicBezTo>
                  <a:lnTo>
                    <a:pt x="115" y="248"/>
                  </a:lnTo>
                  <a:cubicBezTo>
                    <a:pt x="0" y="302"/>
                    <a:pt x="0" y="458"/>
                    <a:pt x="115" y="512"/>
                  </a:cubicBezTo>
                  <a:lnTo>
                    <a:pt x="854" y="851"/>
                  </a:lnTo>
                  <a:cubicBezTo>
                    <a:pt x="917" y="879"/>
                    <a:pt x="982" y="893"/>
                    <a:pt x="1047" y="893"/>
                  </a:cubicBezTo>
                  <a:cubicBezTo>
                    <a:pt x="1123" y="893"/>
                    <a:pt x="1199" y="874"/>
                    <a:pt x="1268" y="838"/>
                  </a:cubicBezTo>
                  <a:lnTo>
                    <a:pt x="1424" y="743"/>
                  </a:lnTo>
                  <a:cubicBezTo>
                    <a:pt x="1512" y="695"/>
                    <a:pt x="1526" y="580"/>
                    <a:pt x="1458" y="506"/>
                  </a:cubicBezTo>
                  <a:lnTo>
                    <a:pt x="1065" y="126"/>
                  </a:lnTo>
                  <a:cubicBezTo>
                    <a:pt x="978" y="44"/>
                    <a:pt x="865" y="0"/>
                    <a:pt x="75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8" name="Google Shape;16848;p74"/>
            <p:cNvSpPr/>
            <p:nvPr/>
          </p:nvSpPr>
          <p:spPr>
            <a:xfrm>
              <a:off x="6789791" y="3610381"/>
              <a:ext cx="97287" cy="68854"/>
            </a:xfrm>
            <a:custGeom>
              <a:avLst/>
              <a:gdLst/>
              <a:ahLst/>
              <a:cxnLst/>
              <a:rect l="l" t="t" r="r" b="b"/>
              <a:pathLst>
                <a:path w="3709" h="2625" extrusionOk="0">
                  <a:moveTo>
                    <a:pt x="2063" y="1"/>
                  </a:moveTo>
                  <a:cubicBezTo>
                    <a:pt x="2015" y="1"/>
                    <a:pt x="1967" y="17"/>
                    <a:pt x="1925" y="47"/>
                  </a:cubicBezTo>
                  <a:lnTo>
                    <a:pt x="874" y="786"/>
                  </a:lnTo>
                  <a:lnTo>
                    <a:pt x="420" y="867"/>
                  </a:lnTo>
                  <a:cubicBezTo>
                    <a:pt x="216" y="908"/>
                    <a:pt x="67" y="1078"/>
                    <a:pt x="54" y="1281"/>
                  </a:cubicBezTo>
                  <a:lnTo>
                    <a:pt x="13" y="1810"/>
                  </a:lnTo>
                  <a:cubicBezTo>
                    <a:pt x="0" y="2023"/>
                    <a:pt x="171" y="2211"/>
                    <a:pt x="387" y="2211"/>
                  </a:cubicBezTo>
                  <a:cubicBezTo>
                    <a:pt x="398" y="2211"/>
                    <a:pt x="409" y="2211"/>
                    <a:pt x="420" y="2210"/>
                  </a:cubicBezTo>
                  <a:lnTo>
                    <a:pt x="2088" y="2074"/>
                  </a:lnTo>
                  <a:lnTo>
                    <a:pt x="2481" y="2542"/>
                  </a:lnTo>
                  <a:cubicBezTo>
                    <a:pt x="2527" y="2597"/>
                    <a:pt x="2592" y="2625"/>
                    <a:pt x="2658" y="2625"/>
                  </a:cubicBezTo>
                  <a:cubicBezTo>
                    <a:pt x="2729" y="2625"/>
                    <a:pt x="2801" y="2592"/>
                    <a:pt x="2847" y="2529"/>
                  </a:cubicBezTo>
                  <a:lnTo>
                    <a:pt x="3661" y="1342"/>
                  </a:lnTo>
                  <a:cubicBezTo>
                    <a:pt x="3695" y="1288"/>
                    <a:pt x="3708" y="1220"/>
                    <a:pt x="3688" y="1159"/>
                  </a:cubicBezTo>
                  <a:lnTo>
                    <a:pt x="3437" y="216"/>
                  </a:lnTo>
                  <a:lnTo>
                    <a:pt x="2881" y="352"/>
                  </a:lnTo>
                  <a:lnTo>
                    <a:pt x="2149" y="20"/>
                  </a:lnTo>
                  <a:cubicBezTo>
                    <a:pt x="2121" y="7"/>
                    <a:pt x="2092" y="1"/>
                    <a:pt x="206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9" name="Google Shape;16849;p74"/>
            <p:cNvSpPr/>
            <p:nvPr/>
          </p:nvSpPr>
          <p:spPr>
            <a:xfrm>
              <a:off x="6587716" y="3526576"/>
              <a:ext cx="38978" cy="131124"/>
            </a:xfrm>
            <a:custGeom>
              <a:avLst/>
              <a:gdLst/>
              <a:ahLst/>
              <a:cxnLst/>
              <a:rect l="l" t="t" r="r" b="b"/>
              <a:pathLst>
                <a:path w="1486" h="4999" extrusionOk="0">
                  <a:moveTo>
                    <a:pt x="245" y="1"/>
                  </a:moveTo>
                  <a:lnTo>
                    <a:pt x="245" y="1"/>
                  </a:lnTo>
                  <a:cubicBezTo>
                    <a:pt x="1" y="1764"/>
                    <a:pt x="441" y="3554"/>
                    <a:pt x="1485" y="4998"/>
                  </a:cubicBezTo>
                  <a:lnTo>
                    <a:pt x="1452" y="3215"/>
                  </a:lnTo>
                  <a:cubicBezTo>
                    <a:pt x="1445" y="3167"/>
                    <a:pt x="1438" y="3113"/>
                    <a:pt x="1424" y="3066"/>
                  </a:cubicBezTo>
                  <a:lnTo>
                    <a:pt x="984" y="1872"/>
                  </a:lnTo>
                  <a:cubicBezTo>
                    <a:pt x="936" y="1750"/>
                    <a:pt x="929" y="1621"/>
                    <a:pt x="957" y="1493"/>
                  </a:cubicBezTo>
                  <a:lnTo>
                    <a:pt x="1126" y="1031"/>
                  </a:lnTo>
                  <a:cubicBezTo>
                    <a:pt x="1180" y="875"/>
                    <a:pt x="1106" y="706"/>
                    <a:pt x="957" y="645"/>
                  </a:cubicBezTo>
                  <a:lnTo>
                    <a:pt x="875" y="611"/>
                  </a:lnTo>
                  <a:cubicBezTo>
                    <a:pt x="753" y="591"/>
                    <a:pt x="645" y="530"/>
                    <a:pt x="570" y="428"/>
                  </a:cubicBezTo>
                  <a:lnTo>
                    <a:pt x="245"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0" name="Google Shape;16850;p74"/>
            <p:cNvSpPr/>
            <p:nvPr/>
          </p:nvSpPr>
          <p:spPr>
            <a:xfrm>
              <a:off x="6596975" y="3365314"/>
              <a:ext cx="283520" cy="210207"/>
            </a:xfrm>
            <a:custGeom>
              <a:avLst/>
              <a:gdLst/>
              <a:ahLst/>
              <a:cxnLst/>
              <a:rect l="l" t="t" r="r" b="b"/>
              <a:pathLst>
                <a:path w="10809" h="8014" extrusionOk="0">
                  <a:moveTo>
                    <a:pt x="6883" y="0"/>
                  </a:moveTo>
                  <a:cubicBezTo>
                    <a:pt x="4731" y="0"/>
                    <a:pt x="2612" y="985"/>
                    <a:pt x="1234" y="2833"/>
                  </a:cubicBezTo>
                  <a:lnTo>
                    <a:pt x="1750" y="3599"/>
                  </a:lnTo>
                  <a:cubicBezTo>
                    <a:pt x="1851" y="3774"/>
                    <a:pt x="1704" y="3941"/>
                    <a:pt x="1550" y="3941"/>
                  </a:cubicBezTo>
                  <a:cubicBezTo>
                    <a:pt x="1488" y="3941"/>
                    <a:pt x="1425" y="3914"/>
                    <a:pt x="1377" y="3850"/>
                  </a:cubicBezTo>
                  <a:lnTo>
                    <a:pt x="956" y="3233"/>
                  </a:lnTo>
                  <a:cubicBezTo>
                    <a:pt x="502" y="3932"/>
                    <a:pt x="176" y="4705"/>
                    <a:pt x="0" y="5518"/>
                  </a:cubicBezTo>
                  <a:lnTo>
                    <a:pt x="488" y="6183"/>
                  </a:lnTo>
                  <a:cubicBezTo>
                    <a:pt x="516" y="6222"/>
                    <a:pt x="562" y="6243"/>
                    <a:pt x="608" y="6243"/>
                  </a:cubicBezTo>
                  <a:cubicBezTo>
                    <a:pt x="641" y="6243"/>
                    <a:pt x="673" y="6232"/>
                    <a:pt x="699" y="6210"/>
                  </a:cubicBezTo>
                  <a:lnTo>
                    <a:pt x="1017" y="5966"/>
                  </a:lnTo>
                  <a:cubicBezTo>
                    <a:pt x="1071" y="5918"/>
                    <a:pt x="1105" y="5850"/>
                    <a:pt x="1112" y="5769"/>
                  </a:cubicBezTo>
                  <a:lnTo>
                    <a:pt x="1112" y="5464"/>
                  </a:lnTo>
                  <a:cubicBezTo>
                    <a:pt x="1112" y="5410"/>
                    <a:pt x="1092" y="5362"/>
                    <a:pt x="1065" y="5315"/>
                  </a:cubicBezTo>
                  <a:lnTo>
                    <a:pt x="834" y="5003"/>
                  </a:lnTo>
                  <a:cubicBezTo>
                    <a:pt x="721" y="4826"/>
                    <a:pt x="869" y="4645"/>
                    <a:pt x="1028" y="4645"/>
                  </a:cubicBezTo>
                  <a:cubicBezTo>
                    <a:pt x="1088" y="4645"/>
                    <a:pt x="1150" y="4670"/>
                    <a:pt x="1200" y="4732"/>
                  </a:cubicBezTo>
                  <a:lnTo>
                    <a:pt x="1526" y="5166"/>
                  </a:lnTo>
                  <a:cubicBezTo>
                    <a:pt x="1607" y="5274"/>
                    <a:pt x="1729" y="5335"/>
                    <a:pt x="1865" y="5349"/>
                  </a:cubicBezTo>
                  <a:lnTo>
                    <a:pt x="2082" y="5362"/>
                  </a:lnTo>
                  <a:cubicBezTo>
                    <a:pt x="2177" y="5362"/>
                    <a:pt x="2251" y="5423"/>
                    <a:pt x="2285" y="5511"/>
                  </a:cubicBezTo>
                  <a:lnTo>
                    <a:pt x="2719" y="6745"/>
                  </a:lnTo>
                  <a:cubicBezTo>
                    <a:pt x="2766" y="6889"/>
                    <a:pt x="2894" y="6964"/>
                    <a:pt x="3022" y="6964"/>
                  </a:cubicBezTo>
                  <a:cubicBezTo>
                    <a:pt x="3137" y="6964"/>
                    <a:pt x="3252" y="6904"/>
                    <a:pt x="3309" y="6779"/>
                  </a:cubicBezTo>
                  <a:lnTo>
                    <a:pt x="3567" y="6278"/>
                  </a:lnTo>
                  <a:cubicBezTo>
                    <a:pt x="3601" y="6210"/>
                    <a:pt x="3648" y="6156"/>
                    <a:pt x="3716" y="6108"/>
                  </a:cubicBezTo>
                  <a:lnTo>
                    <a:pt x="4170" y="5796"/>
                  </a:lnTo>
                  <a:cubicBezTo>
                    <a:pt x="4247" y="5746"/>
                    <a:pt x="4335" y="5721"/>
                    <a:pt x="4422" y="5721"/>
                  </a:cubicBezTo>
                  <a:cubicBezTo>
                    <a:pt x="4557" y="5721"/>
                    <a:pt x="4690" y="5780"/>
                    <a:pt x="4780" y="5891"/>
                  </a:cubicBezTo>
                  <a:lnTo>
                    <a:pt x="5303" y="6576"/>
                  </a:lnTo>
                  <a:cubicBezTo>
                    <a:pt x="5343" y="6623"/>
                    <a:pt x="5404" y="6657"/>
                    <a:pt x="5472" y="6657"/>
                  </a:cubicBezTo>
                  <a:lnTo>
                    <a:pt x="5872" y="7844"/>
                  </a:lnTo>
                  <a:cubicBezTo>
                    <a:pt x="5893" y="7939"/>
                    <a:pt x="5987" y="8007"/>
                    <a:pt x="6089" y="8013"/>
                  </a:cubicBezTo>
                  <a:cubicBezTo>
                    <a:pt x="6109" y="8013"/>
                    <a:pt x="6130" y="8007"/>
                    <a:pt x="6150" y="8000"/>
                  </a:cubicBezTo>
                  <a:cubicBezTo>
                    <a:pt x="6272" y="7966"/>
                    <a:pt x="6340" y="7844"/>
                    <a:pt x="6306" y="7722"/>
                  </a:cubicBezTo>
                  <a:lnTo>
                    <a:pt x="6137" y="7098"/>
                  </a:lnTo>
                  <a:lnTo>
                    <a:pt x="6530" y="6976"/>
                  </a:lnTo>
                  <a:cubicBezTo>
                    <a:pt x="6720" y="6901"/>
                    <a:pt x="6835" y="6712"/>
                    <a:pt x="6821" y="6508"/>
                  </a:cubicBezTo>
                  <a:lnTo>
                    <a:pt x="6794" y="6122"/>
                  </a:lnTo>
                  <a:cubicBezTo>
                    <a:pt x="6774" y="5918"/>
                    <a:pt x="6903" y="5722"/>
                    <a:pt x="7093" y="5654"/>
                  </a:cubicBezTo>
                  <a:lnTo>
                    <a:pt x="8252" y="5254"/>
                  </a:lnTo>
                  <a:cubicBezTo>
                    <a:pt x="8334" y="5220"/>
                    <a:pt x="8395" y="5145"/>
                    <a:pt x="8401" y="5057"/>
                  </a:cubicBezTo>
                  <a:lnTo>
                    <a:pt x="8510" y="3993"/>
                  </a:lnTo>
                  <a:cubicBezTo>
                    <a:pt x="8523" y="3877"/>
                    <a:pt x="8584" y="3776"/>
                    <a:pt x="8686" y="3715"/>
                  </a:cubicBezTo>
                  <a:cubicBezTo>
                    <a:pt x="8723" y="3694"/>
                    <a:pt x="8762" y="3685"/>
                    <a:pt x="8799" y="3685"/>
                  </a:cubicBezTo>
                  <a:cubicBezTo>
                    <a:pt x="8925" y="3685"/>
                    <a:pt x="9036" y="3790"/>
                    <a:pt x="9025" y="3932"/>
                  </a:cubicBezTo>
                  <a:lnTo>
                    <a:pt x="9005" y="4128"/>
                  </a:lnTo>
                  <a:cubicBezTo>
                    <a:pt x="8991" y="4250"/>
                    <a:pt x="9079" y="4365"/>
                    <a:pt x="9208" y="4379"/>
                  </a:cubicBezTo>
                  <a:lnTo>
                    <a:pt x="9229" y="4379"/>
                  </a:lnTo>
                  <a:cubicBezTo>
                    <a:pt x="9351" y="4379"/>
                    <a:pt x="9446" y="4291"/>
                    <a:pt x="9459" y="4176"/>
                  </a:cubicBezTo>
                  <a:lnTo>
                    <a:pt x="9568" y="3084"/>
                  </a:lnTo>
                  <a:cubicBezTo>
                    <a:pt x="9574" y="3009"/>
                    <a:pt x="9622" y="2942"/>
                    <a:pt x="9690" y="2908"/>
                  </a:cubicBezTo>
                  <a:lnTo>
                    <a:pt x="9832" y="2833"/>
                  </a:lnTo>
                  <a:cubicBezTo>
                    <a:pt x="9947" y="2792"/>
                    <a:pt x="10002" y="2664"/>
                    <a:pt x="9961" y="2548"/>
                  </a:cubicBezTo>
                  <a:lnTo>
                    <a:pt x="9805" y="2128"/>
                  </a:lnTo>
                  <a:cubicBezTo>
                    <a:pt x="9771" y="2026"/>
                    <a:pt x="9805" y="1924"/>
                    <a:pt x="9893" y="1863"/>
                  </a:cubicBezTo>
                  <a:lnTo>
                    <a:pt x="10808" y="1199"/>
                  </a:lnTo>
                  <a:cubicBezTo>
                    <a:pt x="9604" y="390"/>
                    <a:pt x="8237" y="0"/>
                    <a:pt x="6883"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1" name="Google Shape;16851;p74"/>
            <p:cNvSpPr/>
            <p:nvPr/>
          </p:nvSpPr>
          <p:spPr>
            <a:xfrm>
              <a:off x="6596791" y="3393013"/>
              <a:ext cx="83438" cy="136081"/>
            </a:xfrm>
            <a:custGeom>
              <a:avLst/>
              <a:gdLst/>
              <a:ahLst/>
              <a:cxnLst/>
              <a:rect l="l" t="t" r="r" b="b"/>
              <a:pathLst>
                <a:path w="3181" h="5188" extrusionOk="0">
                  <a:moveTo>
                    <a:pt x="3180" y="1"/>
                  </a:moveTo>
                  <a:lnTo>
                    <a:pt x="3180" y="1"/>
                  </a:lnTo>
                  <a:cubicBezTo>
                    <a:pt x="2428" y="462"/>
                    <a:pt x="1763" y="1065"/>
                    <a:pt x="1234" y="1777"/>
                  </a:cubicBezTo>
                  <a:lnTo>
                    <a:pt x="1750" y="2543"/>
                  </a:lnTo>
                  <a:cubicBezTo>
                    <a:pt x="1851" y="2699"/>
                    <a:pt x="1743" y="2903"/>
                    <a:pt x="1560" y="2903"/>
                  </a:cubicBezTo>
                  <a:lnTo>
                    <a:pt x="1567" y="2896"/>
                  </a:lnTo>
                  <a:cubicBezTo>
                    <a:pt x="1485" y="2896"/>
                    <a:pt x="1418" y="2862"/>
                    <a:pt x="1377" y="2801"/>
                  </a:cubicBezTo>
                  <a:lnTo>
                    <a:pt x="956" y="2177"/>
                  </a:lnTo>
                  <a:cubicBezTo>
                    <a:pt x="502" y="2876"/>
                    <a:pt x="177" y="3649"/>
                    <a:pt x="0" y="4462"/>
                  </a:cubicBezTo>
                  <a:lnTo>
                    <a:pt x="489" y="5127"/>
                  </a:lnTo>
                  <a:cubicBezTo>
                    <a:pt x="520" y="5166"/>
                    <a:pt x="566" y="5187"/>
                    <a:pt x="611" y="5187"/>
                  </a:cubicBezTo>
                  <a:cubicBezTo>
                    <a:pt x="644" y="5187"/>
                    <a:pt x="677" y="5176"/>
                    <a:pt x="706" y="5154"/>
                  </a:cubicBezTo>
                  <a:lnTo>
                    <a:pt x="1017" y="4910"/>
                  </a:lnTo>
                  <a:cubicBezTo>
                    <a:pt x="1072" y="4862"/>
                    <a:pt x="1112" y="4794"/>
                    <a:pt x="1112" y="4720"/>
                  </a:cubicBezTo>
                  <a:lnTo>
                    <a:pt x="1112" y="4415"/>
                  </a:lnTo>
                  <a:cubicBezTo>
                    <a:pt x="1112" y="4360"/>
                    <a:pt x="1092" y="4306"/>
                    <a:pt x="1065" y="4259"/>
                  </a:cubicBezTo>
                  <a:lnTo>
                    <a:pt x="834" y="3947"/>
                  </a:lnTo>
                  <a:cubicBezTo>
                    <a:pt x="721" y="3769"/>
                    <a:pt x="869" y="3592"/>
                    <a:pt x="1029" y="3592"/>
                  </a:cubicBezTo>
                  <a:cubicBezTo>
                    <a:pt x="1089" y="3592"/>
                    <a:pt x="1151" y="3617"/>
                    <a:pt x="1201" y="3676"/>
                  </a:cubicBezTo>
                  <a:lnTo>
                    <a:pt x="1526" y="4110"/>
                  </a:lnTo>
                  <a:cubicBezTo>
                    <a:pt x="1607" y="4218"/>
                    <a:pt x="1729" y="4286"/>
                    <a:pt x="1865" y="4293"/>
                  </a:cubicBezTo>
                  <a:lnTo>
                    <a:pt x="2082" y="4306"/>
                  </a:lnTo>
                  <a:cubicBezTo>
                    <a:pt x="2116" y="4306"/>
                    <a:pt x="2143" y="4313"/>
                    <a:pt x="2170" y="4333"/>
                  </a:cubicBezTo>
                  <a:cubicBezTo>
                    <a:pt x="2150" y="4116"/>
                    <a:pt x="2136" y="3906"/>
                    <a:pt x="2136" y="3689"/>
                  </a:cubicBezTo>
                  <a:cubicBezTo>
                    <a:pt x="2136" y="2387"/>
                    <a:pt x="2496" y="1106"/>
                    <a:pt x="3180"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2" name="Google Shape;16852;p74"/>
            <p:cNvSpPr/>
            <p:nvPr/>
          </p:nvSpPr>
          <p:spPr>
            <a:xfrm>
              <a:off x="6852376" y="3672257"/>
              <a:ext cx="14951" cy="7082"/>
            </a:xfrm>
            <a:custGeom>
              <a:avLst/>
              <a:gdLst/>
              <a:ahLst/>
              <a:cxnLst/>
              <a:rect l="l" t="t" r="r" b="b"/>
              <a:pathLst>
                <a:path w="570" h="270" extrusionOk="0">
                  <a:moveTo>
                    <a:pt x="570" y="0"/>
                  </a:moveTo>
                  <a:cubicBezTo>
                    <a:pt x="380" y="34"/>
                    <a:pt x="190" y="54"/>
                    <a:pt x="0" y="75"/>
                  </a:cubicBezTo>
                  <a:lnTo>
                    <a:pt x="95" y="190"/>
                  </a:lnTo>
                  <a:cubicBezTo>
                    <a:pt x="139" y="243"/>
                    <a:pt x="202" y="269"/>
                    <a:pt x="265" y="269"/>
                  </a:cubicBezTo>
                  <a:cubicBezTo>
                    <a:pt x="338" y="269"/>
                    <a:pt x="411" y="235"/>
                    <a:pt x="454" y="170"/>
                  </a:cubicBezTo>
                  <a:lnTo>
                    <a:pt x="570"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53" name="Google Shape;16853;p74"/>
          <p:cNvGrpSpPr/>
          <p:nvPr/>
        </p:nvGrpSpPr>
        <p:grpSpPr>
          <a:xfrm>
            <a:off x="1942120" y="1985852"/>
            <a:ext cx="378315" cy="358695"/>
            <a:chOff x="1942120" y="1985852"/>
            <a:chExt cx="378315" cy="358695"/>
          </a:xfrm>
        </p:grpSpPr>
        <p:sp>
          <p:nvSpPr>
            <p:cNvPr id="16854" name="Google Shape;16854;p74"/>
            <p:cNvSpPr/>
            <p:nvPr/>
          </p:nvSpPr>
          <p:spPr>
            <a:xfrm>
              <a:off x="2161928" y="1985852"/>
              <a:ext cx="158508" cy="158901"/>
            </a:xfrm>
            <a:custGeom>
              <a:avLst/>
              <a:gdLst/>
              <a:ahLst/>
              <a:cxnLst/>
              <a:rect l="l" t="t" r="r" b="b"/>
              <a:pathLst>
                <a:path w="6043" h="6058" extrusionOk="0">
                  <a:moveTo>
                    <a:pt x="3426" y="0"/>
                  </a:moveTo>
                  <a:cubicBezTo>
                    <a:pt x="2360" y="0"/>
                    <a:pt x="1253" y="761"/>
                    <a:pt x="706" y="1986"/>
                  </a:cubicBezTo>
                  <a:cubicBezTo>
                    <a:pt x="1" y="3559"/>
                    <a:pt x="462" y="5295"/>
                    <a:pt x="1744" y="5872"/>
                  </a:cubicBezTo>
                  <a:cubicBezTo>
                    <a:pt x="2024" y="5998"/>
                    <a:pt x="2321" y="6058"/>
                    <a:pt x="2620" y="6058"/>
                  </a:cubicBezTo>
                  <a:cubicBezTo>
                    <a:pt x="3686" y="6058"/>
                    <a:pt x="4787" y="5297"/>
                    <a:pt x="5337" y="4068"/>
                  </a:cubicBezTo>
                  <a:cubicBezTo>
                    <a:pt x="6042" y="2502"/>
                    <a:pt x="5575" y="759"/>
                    <a:pt x="4293" y="183"/>
                  </a:cubicBezTo>
                  <a:cubicBezTo>
                    <a:pt x="4016" y="59"/>
                    <a:pt x="3723" y="0"/>
                    <a:pt x="3426" y="0"/>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5" name="Google Shape;16855;p74"/>
            <p:cNvSpPr/>
            <p:nvPr/>
          </p:nvSpPr>
          <p:spPr>
            <a:xfrm>
              <a:off x="2190571" y="2006888"/>
              <a:ext cx="115648" cy="123570"/>
            </a:xfrm>
            <a:custGeom>
              <a:avLst/>
              <a:gdLst/>
              <a:ahLst/>
              <a:cxnLst/>
              <a:rect l="l" t="t" r="r" b="b"/>
              <a:pathLst>
                <a:path w="4409" h="4711" extrusionOk="0">
                  <a:moveTo>
                    <a:pt x="2642" y="1"/>
                  </a:moveTo>
                  <a:cubicBezTo>
                    <a:pt x="1854" y="1"/>
                    <a:pt x="1003" y="629"/>
                    <a:pt x="557" y="1618"/>
                  </a:cubicBezTo>
                  <a:cubicBezTo>
                    <a:pt x="1" y="2852"/>
                    <a:pt x="292" y="4181"/>
                    <a:pt x="1201" y="4588"/>
                  </a:cubicBezTo>
                  <a:cubicBezTo>
                    <a:pt x="1383" y="4671"/>
                    <a:pt x="1576" y="4710"/>
                    <a:pt x="1773" y="4710"/>
                  </a:cubicBezTo>
                  <a:cubicBezTo>
                    <a:pt x="2559" y="4710"/>
                    <a:pt x="3407" y="4083"/>
                    <a:pt x="3852" y="3097"/>
                  </a:cubicBezTo>
                  <a:cubicBezTo>
                    <a:pt x="4408" y="1862"/>
                    <a:pt x="4116" y="533"/>
                    <a:pt x="3208" y="120"/>
                  </a:cubicBezTo>
                  <a:cubicBezTo>
                    <a:pt x="3028" y="39"/>
                    <a:pt x="2837" y="1"/>
                    <a:pt x="2642"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6" name="Google Shape;16856;p74"/>
            <p:cNvSpPr/>
            <p:nvPr/>
          </p:nvSpPr>
          <p:spPr>
            <a:xfrm>
              <a:off x="1942120" y="1986009"/>
              <a:ext cx="158665" cy="158928"/>
            </a:xfrm>
            <a:custGeom>
              <a:avLst/>
              <a:gdLst/>
              <a:ahLst/>
              <a:cxnLst/>
              <a:rect l="l" t="t" r="r" b="b"/>
              <a:pathLst>
                <a:path w="6049" h="6059" extrusionOk="0">
                  <a:moveTo>
                    <a:pt x="2619" y="1"/>
                  </a:moveTo>
                  <a:cubicBezTo>
                    <a:pt x="2322" y="1"/>
                    <a:pt x="2028" y="60"/>
                    <a:pt x="1749" y="184"/>
                  </a:cubicBezTo>
                  <a:cubicBezTo>
                    <a:pt x="468" y="760"/>
                    <a:pt x="0" y="2496"/>
                    <a:pt x="705" y="4069"/>
                  </a:cubicBezTo>
                  <a:cubicBezTo>
                    <a:pt x="1256" y="5297"/>
                    <a:pt x="2361" y="6059"/>
                    <a:pt x="3426" y="6059"/>
                  </a:cubicBezTo>
                  <a:cubicBezTo>
                    <a:pt x="3724" y="6059"/>
                    <a:pt x="4020" y="5999"/>
                    <a:pt x="4299" y="5872"/>
                  </a:cubicBezTo>
                  <a:cubicBezTo>
                    <a:pt x="5581" y="5296"/>
                    <a:pt x="6048" y="3560"/>
                    <a:pt x="5343" y="1987"/>
                  </a:cubicBezTo>
                  <a:cubicBezTo>
                    <a:pt x="4791" y="762"/>
                    <a:pt x="3687" y="1"/>
                    <a:pt x="2619"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7" name="Google Shape;16857;p74"/>
            <p:cNvSpPr/>
            <p:nvPr/>
          </p:nvSpPr>
          <p:spPr>
            <a:xfrm>
              <a:off x="1956520" y="2007072"/>
              <a:ext cx="115438" cy="123491"/>
            </a:xfrm>
            <a:custGeom>
              <a:avLst/>
              <a:gdLst/>
              <a:ahLst/>
              <a:cxnLst/>
              <a:rect l="l" t="t" r="r" b="b"/>
              <a:pathLst>
                <a:path w="4401" h="4708" extrusionOk="0">
                  <a:moveTo>
                    <a:pt x="1766" y="1"/>
                  </a:moveTo>
                  <a:cubicBezTo>
                    <a:pt x="1571" y="1"/>
                    <a:pt x="1380" y="39"/>
                    <a:pt x="1200" y="120"/>
                  </a:cubicBezTo>
                  <a:cubicBezTo>
                    <a:pt x="285" y="533"/>
                    <a:pt x="0" y="1862"/>
                    <a:pt x="550" y="3096"/>
                  </a:cubicBezTo>
                  <a:cubicBezTo>
                    <a:pt x="995" y="4085"/>
                    <a:pt x="1844" y="4708"/>
                    <a:pt x="2632" y="4708"/>
                  </a:cubicBezTo>
                  <a:cubicBezTo>
                    <a:pt x="2828" y="4708"/>
                    <a:pt x="3020" y="4669"/>
                    <a:pt x="3201" y="4588"/>
                  </a:cubicBezTo>
                  <a:cubicBezTo>
                    <a:pt x="4109" y="4181"/>
                    <a:pt x="4401" y="2852"/>
                    <a:pt x="3845" y="1618"/>
                  </a:cubicBezTo>
                  <a:cubicBezTo>
                    <a:pt x="3404" y="628"/>
                    <a:pt x="2554" y="1"/>
                    <a:pt x="1766"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8" name="Google Shape;16858;p74"/>
            <p:cNvSpPr/>
            <p:nvPr/>
          </p:nvSpPr>
          <p:spPr>
            <a:xfrm>
              <a:off x="1986921" y="2043820"/>
              <a:ext cx="289055" cy="300727"/>
            </a:xfrm>
            <a:custGeom>
              <a:avLst/>
              <a:gdLst/>
              <a:ahLst/>
              <a:cxnLst/>
              <a:rect l="l" t="t" r="r" b="b"/>
              <a:pathLst>
                <a:path w="11020" h="11465" extrusionOk="0">
                  <a:moveTo>
                    <a:pt x="5507" y="0"/>
                  </a:moveTo>
                  <a:cubicBezTo>
                    <a:pt x="2645" y="0"/>
                    <a:pt x="1" y="3390"/>
                    <a:pt x="1" y="6781"/>
                  </a:cubicBezTo>
                  <a:cubicBezTo>
                    <a:pt x="1" y="8625"/>
                    <a:pt x="1506" y="10320"/>
                    <a:pt x="3900" y="10849"/>
                  </a:cubicBezTo>
                  <a:cubicBezTo>
                    <a:pt x="4357" y="11259"/>
                    <a:pt x="4932" y="11464"/>
                    <a:pt x="5507" y="11464"/>
                  </a:cubicBezTo>
                  <a:cubicBezTo>
                    <a:pt x="6081" y="11464"/>
                    <a:pt x="6656" y="11259"/>
                    <a:pt x="7114" y="10849"/>
                  </a:cubicBezTo>
                  <a:cubicBezTo>
                    <a:pt x="9507" y="10320"/>
                    <a:pt x="11019" y="8618"/>
                    <a:pt x="11019" y="6781"/>
                  </a:cubicBezTo>
                  <a:cubicBezTo>
                    <a:pt x="11019" y="3390"/>
                    <a:pt x="8368" y="0"/>
                    <a:pt x="5507"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9" name="Google Shape;16859;p74"/>
            <p:cNvSpPr/>
            <p:nvPr/>
          </p:nvSpPr>
          <p:spPr>
            <a:xfrm>
              <a:off x="1986737" y="2047178"/>
              <a:ext cx="119215" cy="280687"/>
            </a:xfrm>
            <a:custGeom>
              <a:avLst/>
              <a:gdLst/>
              <a:ahLst/>
              <a:cxnLst/>
              <a:rect l="l" t="t" r="r" b="b"/>
              <a:pathLst>
                <a:path w="4545" h="10701" extrusionOk="0">
                  <a:moveTo>
                    <a:pt x="4544" y="1"/>
                  </a:moveTo>
                  <a:cubicBezTo>
                    <a:pt x="2076" y="645"/>
                    <a:pt x="1" y="3642"/>
                    <a:pt x="1" y="6653"/>
                  </a:cubicBezTo>
                  <a:cubicBezTo>
                    <a:pt x="1" y="8470"/>
                    <a:pt x="1472" y="10145"/>
                    <a:pt x="3812" y="10701"/>
                  </a:cubicBezTo>
                  <a:cubicBezTo>
                    <a:pt x="2523" y="9812"/>
                    <a:pt x="1757" y="8341"/>
                    <a:pt x="1764" y="6775"/>
                  </a:cubicBezTo>
                  <a:cubicBezTo>
                    <a:pt x="1764" y="4035"/>
                    <a:pt x="2951" y="1303"/>
                    <a:pt x="4544" y="1"/>
                  </a:cubicBez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0" name="Google Shape;16860;p74"/>
            <p:cNvSpPr/>
            <p:nvPr/>
          </p:nvSpPr>
          <p:spPr>
            <a:xfrm>
              <a:off x="2084916" y="2316822"/>
              <a:ext cx="92697" cy="27725"/>
            </a:xfrm>
            <a:custGeom>
              <a:avLst/>
              <a:gdLst/>
              <a:ahLst/>
              <a:cxnLst/>
              <a:rect l="l" t="t" r="r" b="b"/>
              <a:pathLst>
                <a:path w="3534" h="1057" extrusionOk="0">
                  <a:moveTo>
                    <a:pt x="8" y="0"/>
                  </a:moveTo>
                  <a:cubicBezTo>
                    <a:pt x="1" y="197"/>
                    <a:pt x="89" y="380"/>
                    <a:pt x="231" y="502"/>
                  </a:cubicBezTo>
                  <a:cubicBezTo>
                    <a:pt x="679" y="872"/>
                    <a:pt x="1225" y="1056"/>
                    <a:pt x="1771" y="1056"/>
                  </a:cubicBezTo>
                  <a:cubicBezTo>
                    <a:pt x="2316" y="1056"/>
                    <a:pt x="2862" y="872"/>
                    <a:pt x="3310" y="502"/>
                  </a:cubicBezTo>
                  <a:cubicBezTo>
                    <a:pt x="3452" y="380"/>
                    <a:pt x="3534" y="197"/>
                    <a:pt x="3534" y="0"/>
                  </a:cubicBezTo>
                  <a:lnTo>
                    <a:pt x="3534" y="0"/>
                  </a:lnTo>
                  <a:lnTo>
                    <a:pt x="2652" y="265"/>
                  </a:lnTo>
                  <a:lnTo>
                    <a:pt x="889" y="265"/>
                  </a:lnTo>
                  <a:lnTo>
                    <a:pt x="8" y="0"/>
                  </a:lnTo>
                  <a:close/>
                </a:path>
              </a:pathLst>
            </a:custGeom>
            <a:solidFill>
              <a:srgbClr val="B2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1" name="Google Shape;16861;p74"/>
            <p:cNvSpPr/>
            <p:nvPr/>
          </p:nvSpPr>
          <p:spPr>
            <a:xfrm>
              <a:off x="2102359" y="2257778"/>
              <a:ext cx="57995" cy="48762"/>
            </a:xfrm>
            <a:custGeom>
              <a:avLst/>
              <a:gdLst/>
              <a:ahLst/>
              <a:cxnLst/>
              <a:rect l="l" t="t" r="r" b="b"/>
              <a:pathLst>
                <a:path w="2211" h="1859" extrusionOk="0">
                  <a:moveTo>
                    <a:pt x="1106" y="0"/>
                  </a:moveTo>
                  <a:cubicBezTo>
                    <a:pt x="495" y="0"/>
                    <a:pt x="7" y="393"/>
                    <a:pt x="0" y="882"/>
                  </a:cubicBezTo>
                  <a:cubicBezTo>
                    <a:pt x="0" y="1350"/>
                    <a:pt x="468" y="1594"/>
                    <a:pt x="801" y="1777"/>
                  </a:cubicBezTo>
                  <a:cubicBezTo>
                    <a:pt x="895" y="1831"/>
                    <a:pt x="1001" y="1858"/>
                    <a:pt x="1106" y="1858"/>
                  </a:cubicBezTo>
                  <a:cubicBezTo>
                    <a:pt x="1211" y="1858"/>
                    <a:pt x="1316" y="1831"/>
                    <a:pt x="1411" y="1777"/>
                  </a:cubicBezTo>
                  <a:cubicBezTo>
                    <a:pt x="1743" y="1594"/>
                    <a:pt x="2211" y="1350"/>
                    <a:pt x="2211" y="882"/>
                  </a:cubicBezTo>
                  <a:cubicBezTo>
                    <a:pt x="2211" y="393"/>
                    <a:pt x="1716" y="0"/>
                    <a:pt x="1106"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2" name="Google Shape;16862;p74"/>
            <p:cNvSpPr/>
            <p:nvPr/>
          </p:nvSpPr>
          <p:spPr>
            <a:xfrm>
              <a:off x="2081611" y="2309714"/>
              <a:ext cx="99202" cy="23135"/>
            </a:xfrm>
            <a:custGeom>
              <a:avLst/>
              <a:gdLst/>
              <a:ahLst/>
              <a:cxnLst/>
              <a:rect l="l" t="t" r="r" b="b"/>
              <a:pathLst>
                <a:path w="3782" h="882" extrusionOk="0">
                  <a:moveTo>
                    <a:pt x="308" y="1"/>
                  </a:moveTo>
                  <a:cubicBezTo>
                    <a:pt x="152" y="1"/>
                    <a:pt x="0" y="173"/>
                    <a:pt x="120" y="346"/>
                  </a:cubicBezTo>
                  <a:cubicBezTo>
                    <a:pt x="344" y="685"/>
                    <a:pt x="717" y="882"/>
                    <a:pt x="1124" y="882"/>
                  </a:cubicBezTo>
                  <a:cubicBezTo>
                    <a:pt x="1354" y="882"/>
                    <a:pt x="1578" y="814"/>
                    <a:pt x="1775" y="692"/>
                  </a:cubicBezTo>
                  <a:cubicBezTo>
                    <a:pt x="1812" y="668"/>
                    <a:pt x="1854" y="656"/>
                    <a:pt x="1897" y="656"/>
                  </a:cubicBezTo>
                  <a:cubicBezTo>
                    <a:pt x="1939" y="656"/>
                    <a:pt x="1981" y="668"/>
                    <a:pt x="2019" y="692"/>
                  </a:cubicBezTo>
                  <a:cubicBezTo>
                    <a:pt x="2209" y="814"/>
                    <a:pt x="2439" y="882"/>
                    <a:pt x="2670" y="882"/>
                  </a:cubicBezTo>
                  <a:cubicBezTo>
                    <a:pt x="3070" y="882"/>
                    <a:pt x="3443" y="678"/>
                    <a:pt x="3666" y="346"/>
                  </a:cubicBezTo>
                  <a:cubicBezTo>
                    <a:pt x="3781" y="173"/>
                    <a:pt x="3632" y="1"/>
                    <a:pt x="3477" y="1"/>
                  </a:cubicBezTo>
                  <a:cubicBezTo>
                    <a:pt x="3413" y="1"/>
                    <a:pt x="3348" y="30"/>
                    <a:pt x="3300" y="102"/>
                  </a:cubicBezTo>
                  <a:cubicBezTo>
                    <a:pt x="3158" y="312"/>
                    <a:pt x="2921" y="441"/>
                    <a:pt x="2663" y="441"/>
                  </a:cubicBezTo>
                  <a:cubicBezTo>
                    <a:pt x="2520" y="441"/>
                    <a:pt x="2378" y="393"/>
                    <a:pt x="2256" y="319"/>
                  </a:cubicBezTo>
                  <a:cubicBezTo>
                    <a:pt x="2144" y="244"/>
                    <a:pt x="2017" y="207"/>
                    <a:pt x="1891" y="207"/>
                  </a:cubicBezTo>
                  <a:cubicBezTo>
                    <a:pt x="1764" y="207"/>
                    <a:pt x="1639" y="244"/>
                    <a:pt x="1531" y="319"/>
                  </a:cubicBezTo>
                  <a:cubicBezTo>
                    <a:pt x="1408" y="393"/>
                    <a:pt x="1266" y="441"/>
                    <a:pt x="1124" y="441"/>
                  </a:cubicBezTo>
                  <a:cubicBezTo>
                    <a:pt x="866" y="441"/>
                    <a:pt x="629" y="312"/>
                    <a:pt x="486" y="102"/>
                  </a:cubicBezTo>
                  <a:cubicBezTo>
                    <a:pt x="439" y="30"/>
                    <a:pt x="373" y="1"/>
                    <a:pt x="308" y="1"/>
                  </a:cubicBezTo>
                  <a:close/>
                </a:path>
              </a:pathLst>
            </a:custGeom>
            <a:solidFill>
              <a:srgbClr val="9BAF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3" name="Google Shape;16863;p74"/>
            <p:cNvSpPr/>
            <p:nvPr/>
          </p:nvSpPr>
          <p:spPr>
            <a:xfrm>
              <a:off x="2180892" y="2280756"/>
              <a:ext cx="114809" cy="40709"/>
            </a:xfrm>
            <a:custGeom>
              <a:avLst/>
              <a:gdLst/>
              <a:ahLst/>
              <a:cxnLst/>
              <a:rect l="l" t="t" r="r" b="b"/>
              <a:pathLst>
                <a:path w="4377" h="1552" extrusionOk="0">
                  <a:moveTo>
                    <a:pt x="307" y="1"/>
                  </a:moveTo>
                  <a:cubicBezTo>
                    <a:pt x="56" y="1"/>
                    <a:pt x="0" y="389"/>
                    <a:pt x="275" y="440"/>
                  </a:cubicBezTo>
                  <a:cubicBezTo>
                    <a:pt x="295" y="446"/>
                    <a:pt x="2404" y="833"/>
                    <a:pt x="3970" y="1524"/>
                  </a:cubicBezTo>
                  <a:cubicBezTo>
                    <a:pt x="3997" y="1538"/>
                    <a:pt x="4031" y="1545"/>
                    <a:pt x="4065" y="1545"/>
                  </a:cubicBezTo>
                  <a:lnTo>
                    <a:pt x="4058" y="1552"/>
                  </a:lnTo>
                  <a:cubicBezTo>
                    <a:pt x="4302" y="1552"/>
                    <a:pt x="4377" y="1219"/>
                    <a:pt x="4153" y="1124"/>
                  </a:cubicBezTo>
                  <a:cubicBezTo>
                    <a:pt x="2539" y="406"/>
                    <a:pt x="437" y="26"/>
                    <a:pt x="356" y="6"/>
                  </a:cubicBezTo>
                  <a:cubicBezTo>
                    <a:pt x="339" y="2"/>
                    <a:pt x="323" y="1"/>
                    <a:pt x="30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4" name="Google Shape;16864;p74"/>
            <p:cNvSpPr/>
            <p:nvPr/>
          </p:nvSpPr>
          <p:spPr>
            <a:xfrm>
              <a:off x="2194846" y="2262841"/>
              <a:ext cx="123806" cy="18072"/>
            </a:xfrm>
            <a:custGeom>
              <a:avLst/>
              <a:gdLst/>
              <a:ahLst/>
              <a:cxnLst/>
              <a:rect l="l" t="t" r="r" b="b"/>
              <a:pathLst>
                <a:path w="4720" h="689" extrusionOk="0">
                  <a:moveTo>
                    <a:pt x="1368" y="0"/>
                  </a:moveTo>
                  <a:cubicBezTo>
                    <a:pt x="727" y="0"/>
                    <a:pt x="258" y="21"/>
                    <a:pt x="211" y="24"/>
                  </a:cubicBezTo>
                  <a:cubicBezTo>
                    <a:pt x="88" y="31"/>
                    <a:pt x="0" y="133"/>
                    <a:pt x="0" y="255"/>
                  </a:cubicBezTo>
                  <a:cubicBezTo>
                    <a:pt x="13" y="373"/>
                    <a:pt x="109" y="465"/>
                    <a:pt x="219" y="465"/>
                  </a:cubicBezTo>
                  <a:cubicBezTo>
                    <a:pt x="223" y="465"/>
                    <a:pt x="227" y="465"/>
                    <a:pt x="231" y="465"/>
                  </a:cubicBezTo>
                  <a:cubicBezTo>
                    <a:pt x="242" y="465"/>
                    <a:pt x="693" y="446"/>
                    <a:pt x="1322" y="446"/>
                  </a:cubicBezTo>
                  <a:cubicBezTo>
                    <a:pt x="2229" y="446"/>
                    <a:pt x="3504" y="486"/>
                    <a:pt x="4360" y="682"/>
                  </a:cubicBezTo>
                  <a:cubicBezTo>
                    <a:pt x="4381" y="682"/>
                    <a:pt x="4394" y="689"/>
                    <a:pt x="4415" y="689"/>
                  </a:cubicBezTo>
                  <a:cubicBezTo>
                    <a:pt x="4679" y="689"/>
                    <a:pt x="4720" y="309"/>
                    <a:pt x="4462" y="248"/>
                  </a:cubicBezTo>
                  <a:cubicBezTo>
                    <a:pt x="3570" y="44"/>
                    <a:pt x="2291" y="0"/>
                    <a:pt x="136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5" name="Google Shape;16865;p74"/>
            <p:cNvSpPr/>
            <p:nvPr/>
          </p:nvSpPr>
          <p:spPr>
            <a:xfrm>
              <a:off x="1967065" y="2280756"/>
              <a:ext cx="114599" cy="40525"/>
            </a:xfrm>
            <a:custGeom>
              <a:avLst/>
              <a:gdLst/>
              <a:ahLst/>
              <a:cxnLst/>
              <a:rect l="l" t="t" r="r" b="b"/>
              <a:pathLst>
                <a:path w="4369" h="1545" extrusionOk="0">
                  <a:moveTo>
                    <a:pt x="4068" y="1"/>
                  </a:moveTo>
                  <a:cubicBezTo>
                    <a:pt x="4053" y="1"/>
                    <a:pt x="4036" y="2"/>
                    <a:pt x="4019" y="6"/>
                  </a:cubicBezTo>
                  <a:cubicBezTo>
                    <a:pt x="3931" y="19"/>
                    <a:pt x="1836" y="406"/>
                    <a:pt x="222" y="1124"/>
                  </a:cubicBezTo>
                  <a:cubicBezTo>
                    <a:pt x="1" y="1218"/>
                    <a:pt x="65" y="1545"/>
                    <a:pt x="303" y="1545"/>
                  </a:cubicBezTo>
                  <a:cubicBezTo>
                    <a:pt x="305" y="1545"/>
                    <a:pt x="308" y="1545"/>
                    <a:pt x="310" y="1545"/>
                  </a:cubicBezTo>
                  <a:cubicBezTo>
                    <a:pt x="344" y="1545"/>
                    <a:pt x="371" y="1538"/>
                    <a:pt x="398" y="1524"/>
                  </a:cubicBezTo>
                  <a:cubicBezTo>
                    <a:pt x="1965" y="826"/>
                    <a:pt x="4074" y="440"/>
                    <a:pt x="4094" y="440"/>
                  </a:cubicBezTo>
                  <a:cubicBezTo>
                    <a:pt x="4368" y="389"/>
                    <a:pt x="4318" y="1"/>
                    <a:pt x="406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6" name="Google Shape;16866;p74"/>
            <p:cNvSpPr/>
            <p:nvPr/>
          </p:nvSpPr>
          <p:spPr>
            <a:xfrm>
              <a:off x="1943878" y="2262841"/>
              <a:ext cx="125852" cy="18072"/>
            </a:xfrm>
            <a:custGeom>
              <a:avLst/>
              <a:gdLst/>
              <a:ahLst/>
              <a:cxnLst/>
              <a:rect l="l" t="t" r="r" b="b"/>
              <a:pathLst>
                <a:path w="4798" h="689" extrusionOk="0">
                  <a:moveTo>
                    <a:pt x="3356" y="0"/>
                  </a:moveTo>
                  <a:cubicBezTo>
                    <a:pt x="2433" y="0"/>
                    <a:pt x="1153" y="44"/>
                    <a:pt x="265" y="248"/>
                  </a:cubicBezTo>
                  <a:cubicBezTo>
                    <a:pt x="1" y="309"/>
                    <a:pt x="48" y="689"/>
                    <a:pt x="313" y="689"/>
                  </a:cubicBezTo>
                  <a:cubicBezTo>
                    <a:pt x="326" y="689"/>
                    <a:pt x="347" y="682"/>
                    <a:pt x="360" y="682"/>
                  </a:cubicBezTo>
                  <a:cubicBezTo>
                    <a:pt x="1217" y="486"/>
                    <a:pt x="2492" y="446"/>
                    <a:pt x="3398" y="446"/>
                  </a:cubicBezTo>
                  <a:cubicBezTo>
                    <a:pt x="4027" y="446"/>
                    <a:pt x="4479" y="465"/>
                    <a:pt x="4490" y="465"/>
                  </a:cubicBezTo>
                  <a:cubicBezTo>
                    <a:pt x="4494" y="465"/>
                    <a:pt x="4498" y="465"/>
                    <a:pt x="4503" y="465"/>
                  </a:cubicBezTo>
                  <a:cubicBezTo>
                    <a:pt x="4782" y="465"/>
                    <a:pt x="4797" y="38"/>
                    <a:pt x="4510" y="24"/>
                  </a:cubicBezTo>
                  <a:cubicBezTo>
                    <a:pt x="4466" y="21"/>
                    <a:pt x="3997" y="0"/>
                    <a:pt x="3356"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7" name="Google Shape;16867;p74"/>
            <p:cNvSpPr/>
            <p:nvPr/>
          </p:nvSpPr>
          <p:spPr>
            <a:xfrm>
              <a:off x="2050424" y="2182524"/>
              <a:ext cx="40394" cy="52145"/>
            </a:xfrm>
            <a:custGeom>
              <a:avLst/>
              <a:gdLst/>
              <a:ahLst/>
              <a:cxnLst/>
              <a:rect l="l" t="t" r="r" b="b"/>
              <a:pathLst>
                <a:path w="1540" h="1988" extrusionOk="0">
                  <a:moveTo>
                    <a:pt x="767" y="1"/>
                  </a:moveTo>
                  <a:cubicBezTo>
                    <a:pt x="346" y="1"/>
                    <a:pt x="0" y="347"/>
                    <a:pt x="0" y="774"/>
                  </a:cubicBezTo>
                  <a:lnTo>
                    <a:pt x="0" y="1215"/>
                  </a:lnTo>
                  <a:cubicBezTo>
                    <a:pt x="0" y="1642"/>
                    <a:pt x="346" y="1981"/>
                    <a:pt x="767" y="1988"/>
                  </a:cubicBezTo>
                  <a:cubicBezTo>
                    <a:pt x="1194" y="1981"/>
                    <a:pt x="1540" y="1642"/>
                    <a:pt x="1540" y="1215"/>
                  </a:cubicBezTo>
                  <a:lnTo>
                    <a:pt x="1540" y="774"/>
                  </a:lnTo>
                  <a:cubicBezTo>
                    <a:pt x="1540" y="347"/>
                    <a:pt x="1194" y="1"/>
                    <a:pt x="767"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8" name="Google Shape;16868;p74"/>
            <p:cNvSpPr/>
            <p:nvPr/>
          </p:nvSpPr>
          <p:spPr>
            <a:xfrm>
              <a:off x="2067683"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9" name="Google Shape;16869;p74"/>
            <p:cNvSpPr/>
            <p:nvPr/>
          </p:nvSpPr>
          <p:spPr>
            <a:xfrm>
              <a:off x="2061991" y="2188216"/>
              <a:ext cx="17259" cy="17469"/>
            </a:xfrm>
            <a:custGeom>
              <a:avLst/>
              <a:gdLst/>
              <a:ahLst/>
              <a:cxnLst/>
              <a:rect l="l" t="t" r="r" b="b"/>
              <a:pathLst>
                <a:path w="658" h="666" extrusionOk="0">
                  <a:moveTo>
                    <a:pt x="326" y="1"/>
                  </a:moveTo>
                  <a:cubicBezTo>
                    <a:pt x="143" y="1"/>
                    <a:pt x="0" y="150"/>
                    <a:pt x="0" y="333"/>
                  </a:cubicBezTo>
                  <a:cubicBezTo>
                    <a:pt x="0" y="516"/>
                    <a:pt x="143" y="665"/>
                    <a:pt x="326" y="665"/>
                  </a:cubicBezTo>
                  <a:cubicBezTo>
                    <a:pt x="509" y="665"/>
                    <a:pt x="658" y="516"/>
                    <a:pt x="658" y="333"/>
                  </a:cubicBezTo>
                  <a:cubicBezTo>
                    <a:pt x="658" y="150"/>
                    <a:pt x="509" y="1"/>
                    <a:pt x="32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0" name="Google Shape;16870;p74"/>
            <p:cNvSpPr/>
            <p:nvPr/>
          </p:nvSpPr>
          <p:spPr>
            <a:xfrm>
              <a:off x="2171711" y="2182524"/>
              <a:ext cx="40578" cy="52145"/>
            </a:xfrm>
            <a:custGeom>
              <a:avLst/>
              <a:gdLst/>
              <a:ahLst/>
              <a:cxnLst/>
              <a:rect l="l" t="t" r="r" b="b"/>
              <a:pathLst>
                <a:path w="1547" h="1988" extrusionOk="0">
                  <a:moveTo>
                    <a:pt x="774" y="1"/>
                  </a:moveTo>
                  <a:cubicBezTo>
                    <a:pt x="347" y="1"/>
                    <a:pt x="8" y="347"/>
                    <a:pt x="1" y="774"/>
                  </a:cubicBezTo>
                  <a:lnTo>
                    <a:pt x="1" y="1215"/>
                  </a:lnTo>
                  <a:cubicBezTo>
                    <a:pt x="8" y="1642"/>
                    <a:pt x="347" y="1981"/>
                    <a:pt x="774" y="1988"/>
                  </a:cubicBezTo>
                  <a:cubicBezTo>
                    <a:pt x="1201" y="1981"/>
                    <a:pt x="1547" y="1642"/>
                    <a:pt x="1547" y="1215"/>
                  </a:cubicBezTo>
                  <a:lnTo>
                    <a:pt x="1547" y="774"/>
                  </a:lnTo>
                  <a:cubicBezTo>
                    <a:pt x="1547" y="347"/>
                    <a:pt x="1201" y="1"/>
                    <a:pt x="77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1" name="Google Shape;16871;p74"/>
            <p:cNvSpPr/>
            <p:nvPr/>
          </p:nvSpPr>
          <p:spPr>
            <a:xfrm>
              <a:off x="2189154" y="2182524"/>
              <a:ext cx="23135" cy="40420"/>
            </a:xfrm>
            <a:custGeom>
              <a:avLst/>
              <a:gdLst/>
              <a:ahLst/>
              <a:cxnLst/>
              <a:rect l="l" t="t" r="r" b="b"/>
              <a:pathLst>
                <a:path w="882" h="1541" extrusionOk="0">
                  <a:moveTo>
                    <a:pt x="109" y="1"/>
                  </a:moveTo>
                  <a:cubicBezTo>
                    <a:pt x="75" y="1"/>
                    <a:pt x="34" y="8"/>
                    <a:pt x="0" y="15"/>
                  </a:cubicBezTo>
                  <a:lnTo>
                    <a:pt x="0" y="1106"/>
                  </a:lnTo>
                  <a:cubicBezTo>
                    <a:pt x="0" y="1344"/>
                    <a:pt x="197" y="1540"/>
                    <a:pt x="441" y="1540"/>
                  </a:cubicBezTo>
                  <a:cubicBezTo>
                    <a:pt x="685" y="1540"/>
                    <a:pt x="882" y="1344"/>
                    <a:pt x="882" y="1106"/>
                  </a:cubicBezTo>
                  <a:lnTo>
                    <a:pt x="882" y="774"/>
                  </a:lnTo>
                  <a:cubicBezTo>
                    <a:pt x="882" y="347"/>
                    <a:pt x="536" y="1"/>
                    <a:pt x="109"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2" name="Google Shape;16872;p74"/>
            <p:cNvSpPr/>
            <p:nvPr/>
          </p:nvSpPr>
          <p:spPr>
            <a:xfrm>
              <a:off x="2183279" y="2188216"/>
              <a:ext cx="17469" cy="17469"/>
            </a:xfrm>
            <a:custGeom>
              <a:avLst/>
              <a:gdLst/>
              <a:ahLst/>
              <a:cxnLst/>
              <a:rect l="l" t="t" r="r" b="b"/>
              <a:pathLst>
                <a:path w="666" h="666" extrusionOk="0">
                  <a:moveTo>
                    <a:pt x="333" y="1"/>
                  </a:moveTo>
                  <a:cubicBezTo>
                    <a:pt x="150" y="1"/>
                    <a:pt x="1" y="150"/>
                    <a:pt x="1" y="333"/>
                  </a:cubicBezTo>
                  <a:cubicBezTo>
                    <a:pt x="1" y="516"/>
                    <a:pt x="150" y="665"/>
                    <a:pt x="333" y="665"/>
                  </a:cubicBezTo>
                  <a:cubicBezTo>
                    <a:pt x="516" y="665"/>
                    <a:pt x="665" y="516"/>
                    <a:pt x="665" y="333"/>
                  </a:cubicBezTo>
                  <a:cubicBezTo>
                    <a:pt x="665" y="150"/>
                    <a:pt x="516"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3" name="Google Shape;16873;p74"/>
            <p:cNvSpPr/>
            <p:nvPr/>
          </p:nvSpPr>
          <p:spPr>
            <a:xfrm>
              <a:off x="2102359" y="2258303"/>
              <a:ext cx="38086" cy="48237"/>
            </a:xfrm>
            <a:custGeom>
              <a:avLst/>
              <a:gdLst/>
              <a:ahLst/>
              <a:cxnLst/>
              <a:rect l="l" t="t" r="r" b="b"/>
              <a:pathLst>
                <a:path w="1452" h="1839" extrusionOk="0">
                  <a:moveTo>
                    <a:pt x="868" y="1"/>
                  </a:moveTo>
                  <a:lnTo>
                    <a:pt x="868" y="1"/>
                  </a:lnTo>
                  <a:cubicBezTo>
                    <a:pt x="373" y="82"/>
                    <a:pt x="0" y="441"/>
                    <a:pt x="0" y="862"/>
                  </a:cubicBezTo>
                  <a:cubicBezTo>
                    <a:pt x="0" y="1330"/>
                    <a:pt x="468" y="1574"/>
                    <a:pt x="801" y="1757"/>
                  </a:cubicBezTo>
                  <a:cubicBezTo>
                    <a:pt x="895" y="1811"/>
                    <a:pt x="1001" y="1838"/>
                    <a:pt x="1106" y="1838"/>
                  </a:cubicBezTo>
                  <a:cubicBezTo>
                    <a:pt x="1211" y="1838"/>
                    <a:pt x="1316" y="1811"/>
                    <a:pt x="1411" y="1757"/>
                  </a:cubicBezTo>
                  <a:lnTo>
                    <a:pt x="1451" y="1736"/>
                  </a:lnTo>
                  <a:cubicBezTo>
                    <a:pt x="1119" y="1513"/>
                    <a:pt x="665" y="1207"/>
                    <a:pt x="665" y="631"/>
                  </a:cubicBezTo>
                  <a:cubicBezTo>
                    <a:pt x="665" y="401"/>
                    <a:pt x="733" y="184"/>
                    <a:pt x="868"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74" name="Google Shape;16874;p74"/>
          <p:cNvGrpSpPr/>
          <p:nvPr/>
        </p:nvGrpSpPr>
        <p:grpSpPr>
          <a:xfrm>
            <a:off x="1401415" y="2429218"/>
            <a:ext cx="364282" cy="374197"/>
            <a:chOff x="1401415" y="2429218"/>
            <a:chExt cx="364282" cy="374197"/>
          </a:xfrm>
        </p:grpSpPr>
        <p:sp>
          <p:nvSpPr>
            <p:cNvPr id="16875" name="Google Shape;16875;p74"/>
            <p:cNvSpPr/>
            <p:nvPr/>
          </p:nvSpPr>
          <p:spPr>
            <a:xfrm>
              <a:off x="1458596" y="2755938"/>
              <a:ext cx="89759" cy="47476"/>
            </a:xfrm>
            <a:custGeom>
              <a:avLst/>
              <a:gdLst/>
              <a:ahLst/>
              <a:cxnLst/>
              <a:rect l="l" t="t" r="r" b="b"/>
              <a:pathLst>
                <a:path w="3422" h="1810" extrusionOk="0">
                  <a:moveTo>
                    <a:pt x="3198" y="1"/>
                  </a:moveTo>
                  <a:cubicBezTo>
                    <a:pt x="3076" y="1"/>
                    <a:pt x="2974" y="102"/>
                    <a:pt x="2974" y="224"/>
                  </a:cubicBezTo>
                  <a:lnTo>
                    <a:pt x="2974" y="265"/>
                  </a:lnTo>
                  <a:cubicBezTo>
                    <a:pt x="2974" y="380"/>
                    <a:pt x="2886" y="475"/>
                    <a:pt x="2771" y="489"/>
                  </a:cubicBezTo>
                  <a:lnTo>
                    <a:pt x="784" y="651"/>
                  </a:lnTo>
                  <a:cubicBezTo>
                    <a:pt x="520" y="672"/>
                    <a:pt x="289" y="855"/>
                    <a:pt x="208" y="1106"/>
                  </a:cubicBezTo>
                  <a:lnTo>
                    <a:pt x="72" y="1499"/>
                  </a:lnTo>
                  <a:cubicBezTo>
                    <a:pt x="1" y="1679"/>
                    <a:pt x="149" y="1807"/>
                    <a:pt x="293" y="1807"/>
                  </a:cubicBezTo>
                  <a:cubicBezTo>
                    <a:pt x="381" y="1807"/>
                    <a:pt x="468" y="1758"/>
                    <a:pt x="499" y="1641"/>
                  </a:cubicBezTo>
                  <a:lnTo>
                    <a:pt x="628" y="1248"/>
                  </a:lnTo>
                  <a:cubicBezTo>
                    <a:pt x="655" y="1167"/>
                    <a:pt x="730" y="1106"/>
                    <a:pt x="825" y="1099"/>
                  </a:cubicBezTo>
                  <a:lnTo>
                    <a:pt x="960" y="1085"/>
                  </a:lnTo>
                  <a:lnTo>
                    <a:pt x="960" y="1574"/>
                  </a:lnTo>
                  <a:cubicBezTo>
                    <a:pt x="957" y="1723"/>
                    <a:pt x="1067" y="1797"/>
                    <a:pt x="1178" y="1797"/>
                  </a:cubicBezTo>
                  <a:cubicBezTo>
                    <a:pt x="1289" y="1797"/>
                    <a:pt x="1401" y="1723"/>
                    <a:pt x="1401" y="1574"/>
                  </a:cubicBezTo>
                  <a:lnTo>
                    <a:pt x="1401" y="1052"/>
                  </a:lnTo>
                  <a:lnTo>
                    <a:pt x="1659" y="1031"/>
                  </a:lnTo>
                  <a:lnTo>
                    <a:pt x="1862" y="1641"/>
                  </a:lnTo>
                  <a:cubicBezTo>
                    <a:pt x="1894" y="1760"/>
                    <a:pt x="1982" y="1810"/>
                    <a:pt x="2072" y="1810"/>
                  </a:cubicBezTo>
                  <a:cubicBezTo>
                    <a:pt x="2214" y="1810"/>
                    <a:pt x="2360" y="1684"/>
                    <a:pt x="2289" y="1506"/>
                  </a:cubicBezTo>
                  <a:lnTo>
                    <a:pt x="2120" y="997"/>
                  </a:lnTo>
                  <a:lnTo>
                    <a:pt x="2805" y="936"/>
                  </a:lnTo>
                  <a:cubicBezTo>
                    <a:pt x="3150" y="902"/>
                    <a:pt x="3415" y="618"/>
                    <a:pt x="3422" y="265"/>
                  </a:cubicBezTo>
                  <a:lnTo>
                    <a:pt x="3422" y="231"/>
                  </a:lnTo>
                  <a:cubicBezTo>
                    <a:pt x="3422" y="109"/>
                    <a:pt x="3320" y="7"/>
                    <a:pt x="319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6" name="Google Shape;16876;p74"/>
            <p:cNvSpPr/>
            <p:nvPr/>
          </p:nvSpPr>
          <p:spPr>
            <a:xfrm>
              <a:off x="1618757" y="2755938"/>
              <a:ext cx="89759" cy="47476"/>
            </a:xfrm>
            <a:custGeom>
              <a:avLst/>
              <a:gdLst/>
              <a:ahLst/>
              <a:cxnLst/>
              <a:rect l="l" t="t" r="r" b="b"/>
              <a:pathLst>
                <a:path w="3422" h="1810" extrusionOk="0">
                  <a:moveTo>
                    <a:pt x="225" y="1"/>
                  </a:moveTo>
                  <a:cubicBezTo>
                    <a:pt x="103" y="7"/>
                    <a:pt x="1" y="109"/>
                    <a:pt x="8" y="231"/>
                  </a:cubicBezTo>
                  <a:lnTo>
                    <a:pt x="8" y="265"/>
                  </a:lnTo>
                  <a:cubicBezTo>
                    <a:pt x="8" y="618"/>
                    <a:pt x="272" y="902"/>
                    <a:pt x="618" y="936"/>
                  </a:cubicBezTo>
                  <a:lnTo>
                    <a:pt x="1309" y="997"/>
                  </a:lnTo>
                  <a:lnTo>
                    <a:pt x="1140" y="1506"/>
                  </a:lnTo>
                  <a:cubicBezTo>
                    <a:pt x="1065" y="1684"/>
                    <a:pt x="1209" y="1810"/>
                    <a:pt x="1351" y="1810"/>
                  </a:cubicBezTo>
                  <a:cubicBezTo>
                    <a:pt x="1440" y="1810"/>
                    <a:pt x="1529" y="1760"/>
                    <a:pt x="1560" y="1641"/>
                  </a:cubicBezTo>
                  <a:lnTo>
                    <a:pt x="1764" y="1031"/>
                  </a:lnTo>
                  <a:lnTo>
                    <a:pt x="2021" y="1052"/>
                  </a:lnTo>
                  <a:lnTo>
                    <a:pt x="2021" y="1574"/>
                  </a:lnTo>
                  <a:cubicBezTo>
                    <a:pt x="2021" y="1723"/>
                    <a:pt x="2133" y="1797"/>
                    <a:pt x="2245" y="1797"/>
                  </a:cubicBezTo>
                  <a:cubicBezTo>
                    <a:pt x="2357" y="1797"/>
                    <a:pt x="2469" y="1723"/>
                    <a:pt x="2469" y="1574"/>
                  </a:cubicBezTo>
                  <a:lnTo>
                    <a:pt x="2469" y="1085"/>
                  </a:lnTo>
                  <a:lnTo>
                    <a:pt x="2605" y="1099"/>
                  </a:lnTo>
                  <a:cubicBezTo>
                    <a:pt x="2693" y="1106"/>
                    <a:pt x="2767" y="1167"/>
                    <a:pt x="2794" y="1248"/>
                  </a:cubicBezTo>
                  <a:lnTo>
                    <a:pt x="2923" y="1641"/>
                  </a:lnTo>
                  <a:cubicBezTo>
                    <a:pt x="2957" y="1758"/>
                    <a:pt x="3044" y="1807"/>
                    <a:pt x="3133" y="1807"/>
                  </a:cubicBezTo>
                  <a:cubicBezTo>
                    <a:pt x="3276" y="1807"/>
                    <a:pt x="3422" y="1679"/>
                    <a:pt x="3350" y="1499"/>
                  </a:cubicBezTo>
                  <a:lnTo>
                    <a:pt x="3222" y="1106"/>
                  </a:lnTo>
                  <a:cubicBezTo>
                    <a:pt x="3133" y="855"/>
                    <a:pt x="2903" y="672"/>
                    <a:pt x="2639" y="651"/>
                  </a:cubicBezTo>
                  <a:lnTo>
                    <a:pt x="659" y="489"/>
                  </a:lnTo>
                  <a:cubicBezTo>
                    <a:pt x="537" y="475"/>
                    <a:pt x="448" y="380"/>
                    <a:pt x="448" y="265"/>
                  </a:cubicBezTo>
                  <a:lnTo>
                    <a:pt x="448" y="224"/>
                  </a:lnTo>
                  <a:cubicBezTo>
                    <a:pt x="448" y="102"/>
                    <a:pt x="347" y="1"/>
                    <a:pt x="2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7" name="Google Shape;16877;p74"/>
            <p:cNvSpPr/>
            <p:nvPr/>
          </p:nvSpPr>
          <p:spPr>
            <a:xfrm>
              <a:off x="1442517" y="2491645"/>
              <a:ext cx="282104" cy="287979"/>
            </a:xfrm>
            <a:custGeom>
              <a:avLst/>
              <a:gdLst/>
              <a:ahLst/>
              <a:cxnLst/>
              <a:rect l="l" t="t" r="r" b="b"/>
              <a:pathLst>
                <a:path w="10755" h="10979" extrusionOk="0">
                  <a:moveTo>
                    <a:pt x="5377" y="1"/>
                  </a:moveTo>
                  <a:cubicBezTo>
                    <a:pt x="2407" y="1"/>
                    <a:pt x="0" y="2462"/>
                    <a:pt x="0" y="5486"/>
                  </a:cubicBezTo>
                  <a:cubicBezTo>
                    <a:pt x="0" y="8517"/>
                    <a:pt x="2407" y="10978"/>
                    <a:pt x="5377" y="10978"/>
                  </a:cubicBezTo>
                  <a:cubicBezTo>
                    <a:pt x="8347" y="10978"/>
                    <a:pt x="10754" y="8517"/>
                    <a:pt x="10754" y="5486"/>
                  </a:cubicBezTo>
                  <a:cubicBezTo>
                    <a:pt x="10754" y="2462"/>
                    <a:pt x="8347" y="1"/>
                    <a:pt x="5377" y="1"/>
                  </a:cubicBezTo>
                  <a:close/>
                </a:path>
              </a:pathLst>
            </a:custGeom>
            <a:solidFill>
              <a:srgbClr val="3D546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8" name="Google Shape;16878;p74"/>
            <p:cNvSpPr/>
            <p:nvPr/>
          </p:nvSpPr>
          <p:spPr>
            <a:xfrm>
              <a:off x="1489653" y="2515121"/>
              <a:ext cx="187833" cy="252752"/>
            </a:xfrm>
            <a:custGeom>
              <a:avLst/>
              <a:gdLst/>
              <a:ahLst/>
              <a:cxnLst/>
              <a:rect l="l" t="t" r="r" b="b"/>
              <a:pathLst>
                <a:path w="7161" h="9636" extrusionOk="0">
                  <a:moveTo>
                    <a:pt x="3580" y="1"/>
                  </a:moveTo>
                  <a:cubicBezTo>
                    <a:pt x="1600" y="1"/>
                    <a:pt x="0" y="2157"/>
                    <a:pt x="0" y="4815"/>
                  </a:cubicBezTo>
                  <a:cubicBezTo>
                    <a:pt x="0" y="7480"/>
                    <a:pt x="1600" y="9636"/>
                    <a:pt x="3580" y="9636"/>
                  </a:cubicBezTo>
                  <a:cubicBezTo>
                    <a:pt x="5560" y="9636"/>
                    <a:pt x="7160" y="7480"/>
                    <a:pt x="7160" y="4815"/>
                  </a:cubicBezTo>
                  <a:cubicBezTo>
                    <a:pt x="7160" y="2157"/>
                    <a:pt x="5560" y="1"/>
                    <a:pt x="3580" y="1"/>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9" name="Google Shape;16879;p74"/>
            <p:cNvSpPr/>
            <p:nvPr/>
          </p:nvSpPr>
          <p:spPr>
            <a:xfrm>
              <a:off x="1401415" y="2432968"/>
              <a:ext cx="364282" cy="212384"/>
            </a:xfrm>
            <a:custGeom>
              <a:avLst/>
              <a:gdLst/>
              <a:ahLst/>
              <a:cxnLst/>
              <a:rect l="l" t="t" r="r" b="b"/>
              <a:pathLst>
                <a:path w="13888" h="8097" extrusionOk="0">
                  <a:moveTo>
                    <a:pt x="6944" y="0"/>
                  </a:moveTo>
                  <a:cubicBezTo>
                    <a:pt x="3974" y="0"/>
                    <a:pt x="1567" y="1804"/>
                    <a:pt x="1567" y="4034"/>
                  </a:cubicBezTo>
                  <a:cubicBezTo>
                    <a:pt x="1567" y="4197"/>
                    <a:pt x="1581" y="4360"/>
                    <a:pt x="1608" y="4523"/>
                  </a:cubicBezTo>
                  <a:lnTo>
                    <a:pt x="896" y="3804"/>
                  </a:lnTo>
                  <a:cubicBezTo>
                    <a:pt x="896" y="3804"/>
                    <a:pt x="89" y="5831"/>
                    <a:pt x="8" y="7187"/>
                  </a:cubicBezTo>
                  <a:cubicBezTo>
                    <a:pt x="1" y="7296"/>
                    <a:pt x="89" y="7391"/>
                    <a:pt x="198" y="7391"/>
                  </a:cubicBezTo>
                  <a:lnTo>
                    <a:pt x="672" y="7391"/>
                  </a:lnTo>
                  <a:lnTo>
                    <a:pt x="672" y="7886"/>
                  </a:lnTo>
                  <a:cubicBezTo>
                    <a:pt x="672" y="7988"/>
                    <a:pt x="754" y="8069"/>
                    <a:pt x="855" y="8076"/>
                  </a:cubicBezTo>
                  <a:cubicBezTo>
                    <a:pt x="1001" y="8085"/>
                    <a:pt x="1229" y="8096"/>
                    <a:pt x="1517" y="8096"/>
                  </a:cubicBezTo>
                  <a:cubicBezTo>
                    <a:pt x="2264" y="8096"/>
                    <a:pt x="3415" y="8022"/>
                    <a:pt x="4585" y="7655"/>
                  </a:cubicBezTo>
                  <a:cubicBezTo>
                    <a:pt x="4483" y="7615"/>
                    <a:pt x="6944" y="6496"/>
                    <a:pt x="6944" y="6496"/>
                  </a:cubicBezTo>
                  <a:cubicBezTo>
                    <a:pt x="6944" y="6496"/>
                    <a:pt x="9182" y="7615"/>
                    <a:pt x="9311" y="7649"/>
                  </a:cubicBezTo>
                  <a:cubicBezTo>
                    <a:pt x="10490" y="8020"/>
                    <a:pt x="11656" y="8095"/>
                    <a:pt x="12404" y="8095"/>
                  </a:cubicBezTo>
                  <a:cubicBezTo>
                    <a:pt x="12679" y="8095"/>
                    <a:pt x="12898" y="8085"/>
                    <a:pt x="13040" y="8076"/>
                  </a:cubicBezTo>
                  <a:cubicBezTo>
                    <a:pt x="13135" y="8069"/>
                    <a:pt x="13216" y="7988"/>
                    <a:pt x="13216" y="7886"/>
                  </a:cubicBezTo>
                  <a:lnTo>
                    <a:pt x="13216" y="7391"/>
                  </a:lnTo>
                  <a:lnTo>
                    <a:pt x="13691" y="7391"/>
                  </a:lnTo>
                  <a:cubicBezTo>
                    <a:pt x="13799" y="7391"/>
                    <a:pt x="13888" y="7296"/>
                    <a:pt x="13881" y="7187"/>
                  </a:cubicBezTo>
                  <a:cubicBezTo>
                    <a:pt x="13799" y="5838"/>
                    <a:pt x="12993" y="3804"/>
                    <a:pt x="12993" y="3804"/>
                  </a:cubicBezTo>
                  <a:lnTo>
                    <a:pt x="12281" y="4523"/>
                  </a:lnTo>
                  <a:cubicBezTo>
                    <a:pt x="12308" y="4360"/>
                    <a:pt x="12321" y="4197"/>
                    <a:pt x="12321" y="4034"/>
                  </a:cubicBezTo>
                  <a:cubicBezTo>
                    <a:pt x="12321" y="1804"/>
                    <a:pt x="9914" y="0"/>
                    <a:pt x="694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0" name="Google Shape;16880;p74"/>
            <p:cNvSpPr/>
            <p:nvPr/>
          </p:nvSpPr>
          <p:spPr>
            <a:xfrm>
              <a:off x="1407291" y="2429218"/>
              <a:ext cx="352531" cy="209368"/>
            </a:xfrm>
            <a:custGeom>
              <a:avLst/>
              <a:gdLst/>
              <a:ahLst/>
              <a:cxnLst/>
              <a:rect l="l" t="t" r="r" b="b"/>
              <a:pathLst>
                <a:path w="13440" h="7982" extrusionOk="0">
                  <a:moveTo>
                    <a:pt x="455" y="255"/>
                  </a:moveTo>
                  <a:cubicBezTo>
                    <a:pt x="343" y="255"/>
                    <a:pt x="250" y="360"/>
                    <a:pt x="279" y="475"/>
                  </a:cubicBezTo>
                  <a:cubicBezTo>
                    <a:pt x="374" y="848"/>
                    <a:pt x="645" y="1445"/>
                    <a:pt x="1404" y="1872"/>
                  </a:cubicBezTo>
                  <a:cubicBezTo>
                    <a:pt x="1540" y="1940"/>
                    <a:pt x="1567" y="2123"/>
                    <a:pt x="1458" y="2225"/>
                  </a:cubicBezTo>
                  <a:cubicBezTo>
                    <a:pt x="1" y="3649"/>
                    <a:pt x="143" y="6035"/>
                    <a:pt x="1757" y="7283"/>
                  </a:cubicBezTo>
                  <a:cubicBezTo>
                    <a:pt x="2370" y="7756"/>
                    <a:pt x="3090" y="7982"/>
                    <a:pt x="3803" y="7982"/>
                  </a:cubicBezTo>
                  <a:cubicBezTo>
                    <a:pt x="4959" y="7982"/>
                    <a:pt x="6095" y="7388"/>
                    <a:pt x="6720" y="6293"/>
                  </a:cubicBezTo>
                  <a:cubicBezTo>
                    <a:pt x="7349" y="7388"/>
                    <a:pt x="8485" y="7982"/>
                    <a:pt x="9641" y="7982"/>
                  </a:cubicBezTo>
                  <a:cubicBezTo>
                    <a:pt x="10354" y="7982"/>
                    <a:pt x="11075" y="7756"/>
                    <a:pt x="11690" y="7283"/>
                  </a:cubicBezTo>
                  <a:cubicBezTo>
                    <a:pt x="13297" y="6035"/>
                    <a:pt x="13440" y="3649"/>
                    <a:pt x="11989" y="2225"/>
                  </a:cubicBezTo>
                  <a:cubicBezTo>
                    <a:pt x="11880" y="2123"/>
                    <a:pt x="11901" y="1940"/>
                    <a:pt x="12036" y="1872"/>
                  </a:cubicBezTo>
                  <a:cubicBezTo>
                    <a:pt x="12796" y="1445"/>
                    <a:pt x="13067" y="848"/>
                    <a:pt x="13162" y="475"/>
                  </a:cubicBezTo>
                  <a:cubicBezTo>
                    <a:pt x="13191" y="360"/>
                    <a:pt x="13097" y="255"/>
                    <a:pt x="12985" y="255"/>
                  </a:cubicBezTo>
                  <a:cubicBezTo>
                    <a:pt x="12965" y="255"/>
                    <a:pt x="12945" y="258"/>
                    <a:pt x="12925" y="265"/>
                  </a:cubicBezTo>
                  <a:cubicBezTo>
                    <a:pt x="11209" y="869"/>
                    <a:pt x="8409" y="1"/>
                    <a:pt x="7005" y="2374"/>
                  </a:cubicBezTo>
                  <a:cubicBezTo>
                    <a:pt x="6941" y="2482"/>
                    <a:pt x="6830" y="2537"/>
                    <a:pt x="6720" y="2537"/>
                  </a:cubicBezTo>
                  <a:cubicBezTo>
                    <a:pt x="6610" y="2537"/>
                    <a:pt x="6500" y="2482"/>
                    <a:pt x="6435" y="2374"/>
                  </a:cubicBezTo>
                  <a:cubicBezTo>
                    <a:pt x="5032" y="1"/>
                    <a:pt x="2238" y="869"/>
                    <a:pt x="516" y="265"/>
                  </a:cubicBezTo>
                  <a:cubicBezTo>
                    <a:pt x="496" y="258"/>
                    <a:pt x="475" y="255"/>
                    <a:pt x="455" y="255"/>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1" name="Google Shape;16881;p74"/>
            <p:cNvSpPr/>
            <p:nvPr/>
          </p:nvSpPr>
          <p:spPr>
            <a:xfrm>
              <a:off x="1448550" y="2491645"/>
              <a:ext cx="117405" cy="117589"/>
            </a:xfrm>
            <a:custGeom>
              <a:avLst/>
              <a:gdLst/>
              <a:ahLst/>
              <a:cxnLst/>
              <a:rect l="l" t="t" r="r" b="b"/>
              <a:pathLst>
                <a:path w="4476" h="4483" extrusionOk="0">
                  <a:moveTo>
                    <a:pt x="2238" y="1"/>
                  </a:moveTo>
                  <a:cubicBezTo>
                    <a:pt x="998" y="1"/>
                    <a:pt x="1" y="1004"/>
                    <a:pt x="1" y="2245"/>
                  </a:cubicBezTo>
                  <a:cubicBezTo>
                    <a:pt x="1" y="3479"/>
                    <a:pt x="998" y="4483"/>
                    <a:pt x="2238" y="4483"/>
                  </a:cubicBezTo>
                  <a:cubicBezTo>
                    <a:pt x="3472" y="4483"/>
                    <a:pt x="4476" y="3479"/>
                    <a:pt x="4476" y="2245"/>
                  </a:cubicBezTo>
                  <a:cubicBezTo>
                    <a:pt x="4476" y="1004"/>
                    <a:pt x="3472"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2" name="Google Shape;16882;p74"/>
            <p:cNvSpPr/>
            <p:nvPr/>
          </p:nvSpPr>
          <p:spPr>
            <a:xfrm>
              <a:off x="1466177" y="2509245"/>
              <a:ext cx="82179" cy="82388"/>
            </a:xfrm>
            <a:custGeom>
              <a:avLst/>
              <a:gdLst/>
              <a:ahLst/>
              <a:cxnLst/>
              <a:rect l="l" t="t" r="r" b="b"/>
              <a:pathLst>
                <a:path w="3133" h="3141" extrusionOk="0">
                  <a:moveTo>
                    <a:pt x="1566" y="1"/>
                  </a:moveTo>
                  <a:cubicBezTo>
                    <a:pt x="698" y="1"/>
                    <a:pt x="0" y="706"/>
                    <a:pt x="0" y="1574"/>
                  </a:cubicBezTo>
                  <a:cubicBezTo>
                    <a:pt x="0" y="2435"/>
                    <a:pt x="698" y="3140"/>
                    <a:pt x="1566" y="3140"/>
                  </a:cubicBezTo>
                  <a:cubicBezTo>
                    <a:pt x="2428" y="3140"/>
                    <a:pt x="3133" y="2435"/>
                    <a:pt x="3133" y="1574"/>
                  </a:cubicBezTo>
                  <a:cubicBezTo>
                    <a:pt x="3133" y="706"/>
                    <a:pt x="2428" y="1"/>
                    <a:pt x="156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3" name="Google Shape;16883;p74"/>
            <p:cNvSpPr/>
            <p:nvPr/>
          </p:nvSpPr>
          <p:spPr>
            <a:xfrm>
              <a:off x="1566664" y="2590453"/>
              <a:ext cx="33627" cy="52486"/>
            </a:xfrm>
            <a:custGeom>
              <a:avLst/>
              <a:gdLst/>
              <a:ahLst/>
              <a:cxnLst/>
              <a:rect l="l" t="t" r="r" b="b"/>
              <a:pathLst>
                <a:path w="1282" h="2001" extrusionOk="0">
                  <a:moveTo>
                    <a:pt x="641" y="0"/>
                  </a:moveTo>
                  <a:cubicBezTo>
                    <a:pt x="527" y="0"/>
                    <a:pt x="414" y="44"/>
                    <a:pt x="326" y="132"/>
                  </a:cubicBezTo>
                  <a:lnTo>
                    <a:pt x="129" y="329"/>
                  </a:lnTo>
                  <a:cubicBezTo>
                    <a:pt x="34" y="424"/>
                    <a:pt x="0" y="573"/>
                    <a:pt x="48" y="702"/>
                  </a:cubicBezTo>
                  <a:lnTo>
                    <a:pt x="488" y="1889"/>
                  </a:lnTo>
                  <a:cubicBezTo>
                    <a:pt x="512" y="1963"/>
                    <a:pt x="576" y="2001"/>
                    <a:pt x="641" y="2001"/>
                  </a:cubicBezTo>
                  <a:cubicBezTo>
                    <a:pt x="705" y="2001"/>
                    <a:pt x="770" y="1963"/>
                    <a:pt x="793" y="1889"/>
                  </a:cubicBezTo>
                  <a:lnTo>
                    <a:pt x="1234" y="702"/>
                  </a:lnTo>
                  <a:cubicBezTo>
                    <a:pt x="1282" y="573"/>
                    <a:pt x="1255" y="424"/>
                    <a:pt x="1153" y="329"/>
                  </a:cubicBezTo>
                  <a:lnTo>
                    <a:pt x="956" y="132"/>
                  </a:lnTo>
                  <a:cubicBezTo>
                    <a:pt x="868" y="44"/>
                    <a:pt x="754" y="0"/>
                    <a:pt x="64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4" name="Google Shape;16884;p74"/>
            <p:cNvSpPr/>
            <p:nvPr/>
          </p:nvSpPr>
          <p:spPr>
            <a:xfrm>
              <a:off x="1483777" y="2520996"/>
              <a:ext cx="46978" cy="58886"/>
            </a:xfrm>
            <a:custGeom>
              <a:avLst/>
              <a:gdLst/>
              <a:ahLst/>
              <a:cxnLst/>
              <a:rect l="l" t="t" r="r" b="b"/>
              <a:pathLst>
                <a:path w="1791" h="2245" extrusionOk="0">
                  <a:moveTo>
                    <a:pt x="895" y="0"/>
                  </a:moveTo>
                  <a:cubicBezTo>
                    <a:pt x="400" y="0"/>
                    <a:pt x="0" y="407"/>
                    <a:pt x="0" y="902"/>
                  </a:cubicBezTo>
                  <a:lnTo>
                    <a:pt x="0" y="1350"/>
                  </a:lnTo>
                  <a:cubicBezTo>
                    <a:pt x="0" y="1838"/>
                    <a:pt x="400" y="2245"/>
                    <a:pt x="895" y="2245"/>
                  </a:cubicBezTo>
                  <a:cubicBezTo>
                    <a:pt x="1390" y="2245"/>
                    <a:pt x="1790" y="1838"/>
                    <a:pt x="1790" y="1350"/>
                  </a:cubicBezTo>
                  <a:lnTo>
                    <a:pt x="1790" y="902"/>
                  </a:lnTo>
                  <a:cubicBezTo>
                    <a:pt x="1790" y="407"/>
                    <a:pt x="1390" y="0"/>
                    <a:pt x="89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5" name="Google Shape;16885;p74"/>
            <p:cNvSpPr/>
            <p:nvPr/>
          </p:nvSpPr>
          <p:spPr>
            <a:xfrm>
              <a:off x="1501378" y="2532721"/>
              <a:ext cx="17627" cy="17653"/>
            </a:xfrm>
            <a:custGeom>
              <a:avLst/>
              <a:gdLst/>
              <a:ahLst/>
              <a:cxnLst/>
              <a:rect l="l" t="t" r="r" b="b"/>
              <a:pathLst>
                <a:path w="672" h="673" extrusionOk="0">
                  <a:moveTo>
                    <a:pt x="333" y="1"/>
                  </a:moveTo>
                  <a:cubicBezTo>
                    <a:pt x="150" y="1"/>
                    <a:pt x="1" y="157"/>
                    <a:pt x="1" y="340"/>
                  </a:cubicBezTo>
                  <a:cubicBezTo>
                    <a:pt x="1" y="523"/>
                    <a:pt x="150" y="672"/>
                    <a:pt x="333" y="672"/>
                  </a:cubicBezTo>
                  <a:cubicBezTo>
                    <a:pt x="523" y="672"/>
                    <a:pt x="672" y="523"/>
                    <a:pt x="672" y="340"/>
                  </a:cubicBezTo>
                  <a:cubicBezTo>
                    <a:pt x="672" y="157"/>
                    <a:pt x="523" y="1"/>
                    <a:pt x="3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6" name="Google Shape;16886;p74"/>
            <p:cNvSpPr/>
            <p:nvPr/>
          </p:nvSpPr>
          <p:spPr>
            <a:xfrm>
              <a:off x="1601156" y="2491645"/>
              <a:ext cx="117589" cy="117589"/>
            </a:xfrm>
            <a:custGeom>
              <a:avLst/>
              <a:gdLst/>
              <a:ahLst/>
              <a:cxnLst/>
              <a:rect l="l" t="t" r="r" b="b"/>
              <a:pathLst>
                <a:path w="4483" h="4483" extrusionOk="0">
                  <a:moveTo>
                    <a:pt x="2238" y="1"/>
                  </a:moveTo>
                  <a:cubicBezTo>
                    <a:pt x="1004" y="1"/>
                    <a:pt x="1" y="1004"/>
                    <a:pt x="1" y="2245"/>
                  </a:cubicBezTo>
                  <a:cubicBezTo>
                    <a:pt x="1" y="3479"/>
                    <a:pt x="1004" y="4483"/>
                    <a:pt x="2238" y="4483"/>
                  </a:cubicBezTo>
                  <a:cubicBezTo>
                    <a:pt x="3479" y="4483"/>
                    <a:pt x="4483" y="3479"/>
                    <a:pt x="4483" y="2245"/>
                  </a:cubicBezTo>
                  <a:cubicBezTo>
                    <a:pt x="4483" y="1004"/>
                    <a:pt x="3479" y="1"/>
                    <a:pt x="22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7" name="Google Shape;16887;p74"/>
            <p:cNvSpPr/>
            <p:nvPr/>
          </p:nvSpPr>
          <p:spPr>
            <a:xfrm>
              <a:off x="1618757" y="2509245"/>
              <a:ext cx="82388" cy="82388"/>
            </a:xfrm>
            <a:custGeom>
              <a:avLst/>
              <a:gdLst/>
              <a:ahLst/>
              <a:cxnLst/>
              <a:rect l="l" t="t" r="r" b="b"/>
              <a:pathLst>
                <a:path w="3141" h="3141" extrusionOk="0">
                  <a:moveTo>
                    <a:pt x="1567" y="1"/>
                  </a:moveTo>
                  <a:cubicBezTo>
                    <a:pt x="706" y="1"/>
                    <a:pt x="1" y="706"/>
                    <a:pt x="1" y="1574"/>
                  </a:cubicBezTo>
                  <a:cubicBezTo>
                    <a:pt x="1" y="2435"/>
                    <a:pt x="706" y="3140"/>
                    <a:pt x="1567" y="3140"/>
                  </a:cubicBezTo>
                  <a:cubicBezTo>
                    <a:pt x="2435" y="3140"/>
                    <a:pt x="3140" y="2435"/>
                    <a:pt x="3140" y="1574"/>
                  </a:cubicBezTo>
                  <a:cubicBezTo>
                    <a:pt x="3140" y="706"/>
                    <a:pt x="2435" y="1"/>
                    <a:pt x="156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8" name="Google Shape;16888;p74"/>
            <p:cNvSpPr/>
            <p:nvPr/>
          </p:nvSpPr>
          <p:spPr>
            <a:xfrm>
              <a:off x="1636541" y="2520996"/>
              <a:ext cx="46978" cy="58886"/>
            </a:xfrm>
            <a:custGeom>
              <a:avLst/>
              <a:gdLst/>
              <a:ahLst/>
              <a:cxnLst/>
              <a:rect l="l" t="t" r="r" b="b"/>
              <a:pathLst>
                <a:path w="1791" h="2245" extrusionOk="0">
                  <a:moveTo>
                    <a:pt x="896" y="0"/>
                  </a:moveTo>
                  <a:cubicBezTo>
                    <a:pt x="401" y="0"/>
                    <a:pt x="1" y="400"/>
                    <a:pt x="1" y="902"/>
                  </a:cubicBezTo>
                  <a:lnTo>
                    <a:pt x="1" y="1350"/>
                  </a:lnTo>
                  <a:cubicBezTo>
                    <a:pt x="1" y="1838"/>
                    <a:pt x="401" y="2245"/>
                    <a:pt x="896" y="2245"/>
                  </a:cubicBezTo>
                  <a:cubicBezTo>
                    <a:pt x="1391" y="2245"/>
                    <a:pt x="1791" y="1838"/>
                    <a:pt x="1791" y="1343"/>
                  </a:cubicBezTo>
                  <a:lnTo>
                    <a:pt x="1791" y="895"/>
                  </a:lnTo>
                  <a:cubicBezTo>
                    <a:pt x="1791" y="400"/>
                    <a:pt x="1391" y="0"/>
                    <a:pt x="896"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9" name="Google Shape;16889;p74"/>
            <p:cNvSpPr/>
            <p:nvPr/>
          </p:nvSpPr>
          <p:spPr>
            <a:xfrm>
              <a:off x="1653984" y="2532721"/>
              <a:ext cx="17627" cy="17653"/>
            </a:xfrm>
            <a:custGeom>
              <a:avLst/>
              <a:gdLst/>
              <a:ahLst/>
              <a:cxnLst/>
              <a:rect l="l" t="t" r="r" b="b"/>
              <a:pathLst>
                <a:path w="672" h="673" extrusionOk="0">
                  <a:moveTo>
                    <a:pt x="339" y="1"/>
                  </a:moveTo>
                  <a:cubicBezTo>
                    <a:pt x="156" y="1"/>
                    <a:pt x="0" y="157"/>
                    <a:pt x="0" y="340"/>
                  </a:cubicBezTo>
                  <a:cubicBezTo>
                    <a:pt x="0" y="523"/>
                    <a:pt x="156" y="672"/>
                    <a:pt x="339" y="672"/>
                  </a:cubicBezTo>
                  <a:cubicBezTo>
                    <a:pt x="523" y="672"/>
                    <a:pt x="672" y="523"/>
                    <a:pt x="672" y="340"/>
                  </a:cubicBezTo>
                  <a:cubicBezTo>
                    <a:pt x="672" y="157"/>
                    <a:pt x="523" y="1"/>
                    <a:pt x="3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0" name="Google Shape;16890;p74"/>
          <p:cNvGrpSpPr/>
          <p:nvPr/>
        </p:nvGrpSpPr>
        <p:grpSpPr>
          <a:xfrm>
            <a:off x="7110427" y="3365261"/>
            <a:ext cx="400401" cy="370184"/>
            <a:chOff x="7110427" y="3365261"/>
            <a:chExt cx="400401" cy="370184"/>
          </a:xfrm>
        </p:grpSpPr>
        <p:sp>
          <p:nvSpPr>
            <p:cNvPr id="16891" name="Google Shape;16891;p74"/>
            <p:cNvSpPr/>
            <p:nvPr/>
          </p:nvSpPr>
          <p:spPr>
            <a:xfrm>
              <a:off x="7140854" y="3365261"/>
              <a:ext cx="369974" cy="370158"/>
            </a:xfrm>
            <a:custGeom>
              <a:avLst/>
              <a:gdLst/>
              <a:ahLst/>
              <a:cxnLst/>
              <a:rect l="l" t="t" r="r" b="b"/>
              <a:pathLst>
                <a:path w="14105" h="14112" extrusionOk="0">
                  <a:moveTo>
                    <a:pt x="7052" y="1"/>
                  </a:moveTo>
                  <a:cubicBezTo>
                    <a:pt x="3153" y="1"/>
                    <a:pt x="0" y="3161"/>
                    <a:pt x="0" y="7059"/>
                  </a:cubicBezTo>
                  <a:cubicBezTo>
                    <a:pt x="0" y="10951"/>
                    <a:pt x="3153" y="14111"/>
                    <a:pt x="7052" y="14111"/>
                  </a:cubicBezTo>
                  <a:cubicBezTo>
                    <a:pt x="10951" y="14111"/>
                    <a:pt x="14104" y="10951"/>
                    <a:pt x="14104" y="7059"/>
                  </a:cubicBezTo>
                  <a:cubicBezTo>
                    <a:pt x="14104" y="3161"/>
                    <a:pt x="10951" y="1"/>
                    <a:pt x="7052" y="1"/>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2" name="Google Shape;16892;p74"/>
            <p:cNvSpPr/>
            <p:nvPr/>
          </p:nvSpPr>
          <p:spPr>
            <a:xfrm>
              <a:off x="7216081" y="3366704"/>
              <a:ext cx="294747" cy="295901"/>
            </a:xfrm>
            <a:custGeom>
              <a:avLst/>
              <a:gdLst/>
              <a:ahLst/>
              <a:cxnLst/>
              <a:rect l="l" t="t" r="r" b="b"/>
              <a:pathLst>
                <a:path w="11237" h="11281" extrusionOk="0">
                  <a:moveTo>
                    <a:pt x="7357" y="2771"/>
                  </a:moveTo>
                  <a:cubicBezTo>
                    <a:pt x="7423" y="2771"/>
                    <a:pt x="7491" y="2802"/>
                    <a:pt x="7541" y="2875"/>
                  </a:cubicBezTo>
                  <a:lnTo>
                    <a:pt x="8015" y="3573"/>
                  </a:lnTo>
                  <a:cubicBezTo>
                    <a:pt x="8083" y="3682"/>
                    <a:pt x="8056" y="3824"/>
                    <a:pt x="7954" y="3892"/>
                  </a:cubicBezTo>
                  <a:cubicBezTo>
                    <a:pt x="7914" y="3917"/>
                    <a:pt x="7869" y="3929"/>
                    <a:pt x="7825" y="3929"/>
                  </a:cubicBezTo>
                  <a:cubicBezTo>
                    <a:pt x="7750" y="3929"/>
                    <a:pt x="7678" y="3895"/>
                    <a:pt x="7636" y="3831"/>
                  </a:cubicBezTo>
                  <a:lnTo>
                    <a:pt x="7161" y="3126"/>
                  </a:lnTo>
                  <a:cubicBezTo>
                    <a:pt x="7041" y="2948"/>
                    <a:pt x="7196" y="2771"/>
                    <a:pt x="7357" y="2771"/>
                  </a:cubicBezTo>
                  <a:close/>
                  <a:moveTo>
                    <a:pt x="5005" y="0"/>
                  </a:moveTo>
                  <a:lnTo>
                    <a:pt x="4713" y="909"/>
                  </a:lnTo>
                  <a:cubicBezTo>
                    <a:pt x="4645" y="1126"/>
                    <a:pt x="4469" y="1295"/>
                    <a:pt x="4245" y="1356"/>
                  </a:cubicBezTo>
                  <a:lnTo>
                    <a:pt x="3513" y="1553"/>
                  </a:lnTo>
                  <a:cubicBezTo>
                    <a:pt x="3452" y="1573"/>
                    <a:pt x="3391" y="1580"/>
                    <a:pt x="3337" y="1580"/>
                  </a:cubicBezTo>
                  <a:lnTo>
                    <a:pt x="2238" y="1580"/>
                  </a:lnTo>
                  <a:cubicBezTo>
                    <a:pt x="2123" y="1580"/>
                    <a:pt x="2028" y="1661"/>
                    <a:pt x="2014" y="1777"/>
                  </a:cubicBezTo>
                  <a:lnTo>
                    <a:pt x="1892" y="2719"/>
                  </a:lnTo>
                  <a:lnTo>
                    <a:pt x="1194" y="2753"/>
                  </a:lnTo>
                  <a:cubicBezTo>
                    <a:pt x="1072" y="2760"/>
                    <a:pt x="977" y="2855"/>
                    <a:pt x="977" y="2970"/>
                  </a:cubicBezTo>
                  <a:lnTo>
                    <a:pt x="950" y="3580"/>
                  </a:lnTo>
                  <a:cubicBezTo>
                    <a:pt x="943" y="3712"/>
                    <a:pt x="1052" y="3818"/>
                    <a:pt x="1188" y="3818"/>
                  </a:cubicBezTo>
                  <a:cubicBezTo>
                    <a:pt x="1192" y="3818"/>
                    <a:pt x="1196" y="3818"/>
                    <a:pt x="1201" y="3818"/>
                  </a:cubicBezTo>
                  <a:lnTo>
                    <a:pt x="1662" y="3777"/>
                  </a:lnTo>
                  <a:cubicBezTo>
                    <a:pt x="1784" y="3763"/>
                    <a:pt x="1892" y="3702"/>
                    <a:pt x="1960" y="3607"/>
                  </a:cubicBezTo>
                  <a:lnTo>
                    <a:pt x="2394" y="3004"/>
                  </a:lnTo>
                  <a:lnTo>
                    <a:pt x="3310" y="2970"/>
                  </a:lnTo>
                  <a:cubicBezTo>
                    <a:pt x="3313" y="2970"/>
                    <a:pt x="3316" y="2970"/>
                    <a:pt x="3319" y="2970"/>
                  </a:cubicBezTo>
                  <a:cubicBezTo>
                    <a:pt x="3511" y="2970"/>
                    <a:pt x="3647" y="3170"/>
                    <a:pt x="3574" y="3350"/>
                  </a:cubicBezTo>
                  <a:cubicBezTo>
                    <a:pt x="3418" y="3756"/>
                    <a:pt x="3418" y="3790"/>
                    <a:pt x="3418" y="3831"/>
                  </a:cubicBezTo>
                  <a:cubicBezTo>
                    <a:pt x="3414" y="3983"/>
                    <a:pt x="3530" y="4063"/>
                    <a:pt x="3645" y="4063"/>
                  </a:cubicBezTo>
                  <a:cubicBezTo>
                    <a:pt x="3746" y="4063"/>
                    <a:pt x="3847" y="4002"/>
                    <a:pt x="3866" y="3872"/>
                  </a:cubicBezTo>
                  <a:cubicBezTo>
                    <a:pt x="3886" y="3818"/>
                    <a:pt x="3954" y="3634"/>
                    <a:pt x="4042" y="3404"/>
                  </a:cubicBezTo>
                  <a:cubicBezTo>
                    <a:pt x="4064" y="3352"/>
                    <a:pt x="4113" y="3324"/>
                    <a:pt x="4162" y="3324"/>
                  </a:cubicBezTo>
                  <a:cubicBezTo>
                    <a:pt x="4203" y="3324"/>
                    <a:pt x="4245" y="3344"/>
                    <a:pt x="4272" y="3384"/>
                  </a:cubicBezTo>
                  <a:lnTo>
                    <a:pt x="4327" y="3472"/>
                  </a:lnTo>
                  <a:cubicBezTo>
                    <a:pt x="4411" y="3599"/>
                    <a:pt x="4554" y="3672"/>
                    <a:pt x="4703" y="3672"/>
                  </a:cubicBezTo>
                  <a:cubicBezTo>
                    <a:pt x="4745" y="3672"/>
                    <a:pt x="4787" y="3667"/>
                    <a:pt x="4828" y="3655"/>
                  </a:cubicBezTo>
                  <a:lnTo>
                    <a:pt x="5235" y="3546"/>
                  </a:lnTo>
                  <a:cubicBezTo>
                    <a:pt x="5350" y="3512"/>
                    <a:pt x="5439" y="3431"/>
                    <a:pt x="5486" y="3323"/>
                  </a:cubicBezTo>
                  <a:lnTo>
                    <a:pt x="5561" y="3112"/>
                  </a:lnTo>
                  <a:cubicBezTo>
                    <a:pt x="5615" y="2963"/>
                    <a:pt x="5744" y="2861"/>
                    <a:pt x="5893" y="2828"/>
                  </a:cubicBezTo>
                  <a:lnTo>
                    <a:pt x="6157" y="2773"/>
                  </a:lnTo>
                  <a:cubicBezTo>
                    <a:pt x="6182" y="2768"/>
                    <a:pt x="6207" y="2765"/>
                    <a:pt x="6231" y="2765"/>
                  </a:cubicBezTo>
                  <a:cubicBezTo>
                    <a:pt x="6386" y="2765"/>
                    <a:pt x="6522" y="2872"/>
                    <a:pt x="6557" y="3024"/>
                  </a:cubicBezTo>
                  <a:cubicBezTo>
                    <a:pt x="6591" y="3207"/>
                    <a:pt x="6463" y="3377"/>
                    <a:pt x="6279" y="3397"/>
                  </a:cubicBezTo>
                  <a:lnTo>
                    <a:pt x="5649" y="3417"/>
                  </a:lnTo>
                  <a:cubicBezTo>
                    <a:pt x="5520" y="3417"/>
                    <a:pt x="5412" y="3526"/>
                    <a:pt x="5412" y="3648"/>
                  </a:cubicBezTo>
                  <a:lnTo>
                    <a:pt x="5412" y="3709"/>
                  </a:lnTo>
                  <a:cubicBezTo>
                    <a:pt x="5412" y="3763"/>
                    <a:pt x="5439" y="3804"/>
                    <a:pt x="5479" y="3831"/>
                  </a:cubicBezTo>
                  <a:lnTo>
                    <a:pt x="5845" y="4014"/>
                  </a:lnTo>
                  <a:cubicBezTo>
                    <a:pt x="5988" y="4082"/>
                    <a:pt x="6035" y="4258"/>
                    <a:pt x="5940" y="4387"/>
                  </a:cubicBezTo>
                  <a:cubicBezTo>
                    <a:pt x="5893" y="4462"/>
                    <a:pt x="5812" y="4502"/>
                    <a:pt x="5730" y="4502"/>
                  </a:cubicBezTo>
                  <a:lnTo>
                    <a:pt x="3805" y="4502"/>
                  </a:lnTo>
                  <a:cubicBezTo>
                    <a:pt x="3757" y="4502"/>
                    <a:pt x="3703" y="4496"/>
                    <a:pt x="3655" y="4475"/>
                  </a:cubicBezTo>
                  <a:lnTo>
                    <a:pt x="2048" y="3838"/>
                  </a:lnTo>
                  <a:cubicBezTo>
                    <a:pt x="2008" y="3822"/>
                    <a:pt x="1967" y="3815"/>
                    <a:pt x="1926" y="3815"/>
                  </a:cubicBezTo>
                  <a:cubicBezTo>
                    <a:pt x="1842" y="3815"/>
                    <a:pt x="1760" y="3846"/>
                    <a:pt x="1696" y="3906"/>
                  </a:cubicBezTo>
                  <a:lnTo>
                    <a:pt x="170" y="5316"/>
                  </a:lnTo>
                  <a:cubicBezTo>
                    <a:pt x="48" y="5425"/>
                    <a:pt x="1" y="5601"/>
                    <a:pt x="41" y="5757"/>
                  </a:cubicBezTo>
                  <a:lnTo>
                    <a:pt x="353" y="7018"/>
                  </a:lnTo>
                  <a:cubicBezTo>
                    <a:pt x="401" y="7215"/>
                    <a:pt x="570" y="7357"/>
                    <a:pt x="767" y="7364"/>
                  </a:cubicBezTo>
                  <a:lnTo>
                    <a:pt x="2489" y="7459"/>
                  </a:lnTo>
                  <a:cubicBezTo>
                    <a:pt x="2828" y="7472"/>
                    <a:pt x="3099" y="7737"/>
                    <a:pt x="3133" y="8076"/>
                  </a:cubicBezTo>
                  <a:lnTo>
                    <a:pt x="3262" y="9493"/>
                  </a:lnTo>
                  <a:cubicBezTo>
                    <a:pt x="3269" y="9595"/>
                    <a:pt x="3303" y="9703"/>
                    <a:pt x="3343" y="9798"/>
                  </a:cubicBezTo>
                  <a:cubicBezTo>
                    <a:pt x="3493" y="10096"/>
                    <a:pt x="3832" y="10788"/>
                    <a:pt x="4015" y="11025"/>
                  </a:cubicBezTo>
                  <a:cubicBezTo>
                    <a:pt x="4156" y="11201"/>
                    <a:pt x="4414" y="11280"/>
                    <a:pt x="4645" y="11280"/>
                  </a:cubicBezTo>
                  <a:cubicBezTo>
                    <a:pt x="4815" y="11280"/>
                    <a:pt x="4969" y="11238"/>
                    <a:pt x="5052" y="11161"/>
                  </a:cubicBezTo>
                  <a:lnTo>
                    <a:pt x="6449" y="10015"/>
                  </a:lnTo>
                  <a:cubicBezTo>
                    <a:pt x="6571" y="9906"/>
                    <a:pt x="6646" y="9764"/>
                    <a:pt x="6666" y="9608"/>
                  </a:cubicBezTo>
                  <a:lnTo>
                    <a:pt x="6829" y="8483"/>
                  </a:lnTo>
                  <a:lnTo>
                    <a:pt x="7941" y="7262"/>
                  </a:lnTo>
                  <a:cubicBezTo>
                    <a:pt x="8049" y="7147"/>
                    <a:pt x="8009" y="6964"/>
                    <a:pt x="7866" y="6903"/>
                  </a:cubicBezTo>
                  <a:lnTo>
                    <a:pt x="7846" y="6916"/>
                  </a:lnTo>
                  <a:cubicBezTo>
                    <a:pt x="7758" y="6970"/>
                    <a:pt x="7663" y="7004"/>
                    <a:pt x="7561" y="7011"/>
                  </a:cubicBezTo>
                  <a:lnTo>
                    <a:pt x="7507" y="7011"/>
                  </a:lnTo>
                  <a:cubicBezTo>
                    <a:pt x="7303" y="7011"/>
                    <a:pt x="7113" y="6909"/>
                    <a:pt x="6998" y="6733"/>
                  </a:cubicBezTo>
                  <a:lnTo>
                    <a:pt x="6151" y="5384"/>
                  </a:lnTo>
                  <a:cubicBezTo>
                    <a:pt x="6028" y="5205"/>
                    <a:pt x="6187" y="5026"/>
                    <a:pt x="6347" y="5026"/>
                  </a:cubicBezTo>
                  <a:cubicBezTo>
                    <a:pt x="6418" y="5026"/>
                    <a:pt x="6489" y="5061"/>
                    <a:pt x="6537" y="5147"/>
                  </a:cubicBezTo>
                  <a:lnTo>
                    <a:pt x="7385" y="6489"/>
                  </a:lnTo>
                  <a:cubicBezTo>
                    <a:pt x="7415" y="6532"/>
                    <a:pt x="7457" y="6558"/>
                    <a:pt x="7504" y="6558"/>
                  </a:cubicBezTo>
                  <a:cubicBezTo>
                    <a:pt x="7509" y="6558"/>
                    <a:pt x="7515" y="6558"/>
                    <a:pt x="7520" y="6557"/>
                  </a:cubicBezTo>
                  <a:cubicBezTo>
                    <a:pt x="7547" y="6557"/>
                    <a:pt x="7568" y="6543"/>
                    <a:pt x="7588" y="6530"/>
                  </a:cubicBezTo>
                  <a:lnTo>
                    <a:pt x="8734" y="5906"/>
                  </a:lnTo>
                  <a:cubicBezTo>
                    <a:pt x="8856" y="5838"/>
                    <a:pt x="8890" y="5682"/>
                    <a:pt x="8802" y="5574"/>
                  </a:cubicBezTo>
                  <a:cubicBezTo>
                    <a:pt x="8759" y="5519"/>
                    <a:pt x="8694" y="5491"/>
                    <a:pt x="8628" y="5491"/>
                  </a:cubicBezTo>
                  <a:cubicBezTo>
                    <a:pt x="8620" y="5491"/>
                    <a:pt x="8613" y="5492"/>
                    <a:pt x="8605" y="5492"/>
                  </a:cubicBezTo>
                  <a:lnTo>
                    <a:pt x="8368" y="5519"/>
                  </a:lnTo>
                  <a:cubicBezTo>
                    <a:pt x="8359" y="5520"/>
                    <a:pt x="8351" y="5521"/>
                    <a:pt x="8342" y="5521"/>
                  </a:cubicBezTo>
                  <a:cubicBezTo>
                    <a:pt x="8285" y="5521"/>
                    <a:pt x="8232" y="5501"/>
                    <a:pt x="8185" y="5465"/>
                  </a:cubicBezTo>
                  <a:lnTo>
                    <a:pt x="7466" y="4821"/>
                  </a:lnTo>
                  <a:cubicBezTo>
                    <a:pt x="7291" y="4662"/>
                    <a:pt x="7440" y="4419"/>
                    <a:pt x="7620" y="4419"/>
                  </a:cubicBezTo>
                  <a:cubicBezTo>
                    <a:pt x="7670" y="4419"/>
                    <a:pt x="7723" y="4438"/>
                    <a:pt x="7771" y="4482"/>
                  </a:cubicBezTo>
                  <a:lnTo>
                    <a:pt x="8415" y="5058"/>
                  </a:lnTo>
                  <a:lnTo>
                    <a:pt x="8809" y="5011"/>
                  </a:lnTo>
                  <a:cubicBezTo>
                    <a:pt x="8819" y="5009"/>
                    <a:pt x="8830" y="5008"/>
                    <a:pt x="8840" y="5008"/>
                  </a:cubicBezTo>
                  <a:cubicBezTo>
                    <a:pt x="8911" y="5008"/>
                    <a:pt x="8978" y="5046"/>
                    <a:pt x="9019" y="5099"/>
                  </a:cubicBezTo>
                  <a:lnTo>
                    <a:pt x="9093" y="5208"/>
                  </a:lnTo>
                  <a:lnTo>
                    <a:pt x="9473" y="5160"/>
                  </a:lnTo>
                  <a:cubicBezTo>
                    <a:pt x="9490" y="5158"/>
                    <a:pt x="9508" y="5157"/>
                    <a:pt x="9525" y="5157"/>
                  </a:cubicBezTo>
                  <a:cubicBezTo>
                    <a:pt x="9690" y="5157"/>
                    <a:pt x="9848" y="5244"/>
                    <a:pt x="9927" y="5397"/>
                  </a:cubicBezTo>
                  <a:lnTo>
                    <a:pt x="10700" y="6821"/>
                  </a:lnTo>
                  <a:cubicBezTo>
                    <a:pt x="10755" y="6923"/>
                    <a:pt x="10850" y="6998"/>
                    <a:pt x="10958" y="7038"/>
                  </a:cubicBezTo>
                  <a:lnTo>
                    <a:pt x="11236" y="7133"/>
                  </a:lnTo>
                  <a:lnTo>
                    <a:pt x="11236" y="6998"/>
                  </a:lnTo>
                  <a:cubicBezTo>
                    <a:pt x="11236" y="3424"/>
                    <a:pt x="8558" y="414"/>
                    <a:pt x="500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3" name="Google Shape;16893;p74"/>
            <p:cNvSpPr/>
            <p:nvPr/>
          </p:nvSpPr>
          <p:spPr>
            <a:xfrm>
              <a:off x="7110427" y="3392672"/>
              <a:ext cx="372991" cy="342774"/>
            </a:xfrm>
            <a:custGeom>
              <a:avLst/>
              <a:gdLst/>
              <a:ahLst/>
              <a:cxnLst/>
              <a:rect l="l" t="t" r="r" b="b"/>
              <a:pathLst>
                <a:path w="14220" h="13068" extrusionOk="0">
                  <a:moveTo>
                    <a:pt x="4517" y="0"/>
                  </a:moveTo>
                  <a:cubicBezTo>
                    <a:pt x="631" y="2387"/>
                    <a:pt x="1" y="7777"/>
                    <a:pt x="3222" y="10998"/>
                  </a:cubicBezTo>
                  <a:cubicBezTo>
                    <a:pt x="4615" y="12395"/>
                    <a:pt x="6415" y="13067"/>
                    <a:pt x="8202" y="13067"/>
                  </a:cubicBezTo>
                  <a:cubicBezTo>
                    <a:pt x="10545" y="13067"/>
                    <a:pt x="12866" y="11910"/>
                    <a:pt x="14220" y="9710"/>
                  </a:cubicBezTo>
                  <a:lnTo>
                    <a:pt x="14220" y="9710"/>
                  </a:lnTo>
                  <a:cubicBezTo>
                    <a:pt x="13108" y="10395"/>
                    <a:pt x="11833" y="10754"/>
                    <a:pt x="10524" y="10754"/>
                  </a:cubicBezTo>
                  <a:cubicBezTo>
                    <a:pt x="7968" y="10754"/>
                    <a:pt x="5615" y="9371"/>
                    <a:pt x="4368" y="7140"/>
                  </a:cubicBezTo>
                  <a:cubicBezTo>
                    <a:pt x="3120" y="4909"/>
                    <a:pt x="3181" y="2177"/>
                    <a:pt x="4517"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4" name="Google Shape;16894;p74"/>
            <p:cNvSpPr/>
            <p:nvPr/>
          </p:nvSpPr>
          <p:spPr>
            <a:xfrm>
              <a:off x="7398563" y="3617646"/>
              <a:ext cx="31424" cy="30427"/>
            </a:xfrm>
            <a:custGeom>
              <a:avLst/>
              <a:gdLst/>
              <a:ahLst/>
              <a:cxnLst/>
              <a:rect l="l" t="t" r="r" b="b"/>
              <a:pathLst>
                <a:path w="1198" h="1160" extrusionOk="0">
                  <a:moveTo>
                    <a:pt x="881" y="1"/>
                  </a:moveTo>
                  <a:cubicBezTo>
                    <a:pt x="825" y="1"/>
                    <a:pt x="768" y="23"/>
                    <a:pt x="719" y="75"/>
                  </a:cubicBezTo>
                  <a:lnTo>
                    <a:pt x="123" y="787"/>
                  </a:lnTo>
                  <a:cubicBezTo>
                    <a:pt x="1" y="936"/>
                    <a:pt x="102" y="1160"/>
                    <a:pt x="299" y="1160"/>
                  </a:cubicBezTo>
                  <a:cubicBezTo>
                    <a:pt x="367" y="1160"/>
                    <a:pt x="428" y="1133"/>
                    <a:pt x="475" y="1079"/>
                  </a:cubicBezTo>
                  <a:lnTo>
                    <a:pt x="1065" y="373"/>
                  </a:lnTo>
                  <a:cubicBezTo>
                    <a:pt x="1197" y="200"/>
                    <a:pt x="1047" y="1"/>
                    <a:pt x="88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5" name="Google Shape;16895;p74"/>
            <p:cNvSpPr/>
            <p:nvPr/>
          </p:nvSpPr>
          <p:spPr>
            <a:xfrm>
              <a:off x="7268410" y="3369012"/>
              <a:ext cx="20276" cy="26886"/>
            </a:xfrm>
            <a:custGeom>
              <a:avLst/>
              <a:gdLst/>
              <a:ahLst/>
              <a:cxnLst/>
              <a:rect l="l" t="t" r="r" b="b"/>
              <a:pathLst>
                <a:path w="773" h="1025" extrusionOk="0">
                  <a:moveTo>
                    <a:pt x="772" y="0"/>
                  </a:moveTo>
                  <a:lnTo>
                    <a:pt x="772" y="0"/>
                  </a:lnTo>
                  <a:cubicBezTo>
                    <a:pt x="596" y="41"/>
                    <a:pt x="419" y="82"/>
                    <a:pt x="250" y="136"/>
                  </a:cubicBezTo>
                  <a:lnTo>
                    <a:pt x="47" y="739"/>
                  </a:lnTo>
                  <a:cubicBezTo>
                    <a:pt x="0" y="908"/>
                    <a:pt x="138" y="1024"/>
                    <a:pt x="274" y="1024"/>
                  </a:cubicBezTo>
                  <a:cubicBezTo>
                    <a:pt x="357" y="1024"/>
                    <a:pt x="440" y="982"/>
                    <a:pt x="480" y="882"/>
                  </a:cubicBezTo>
                  <a:lnTo>
                    <a:pt x="772"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6" name="Google Shape;16896;p74"/>
            <p:cNvSpPr/>
            <p:nvPr/>
          </p:nvSpPr>
          <p:spPr>
            <a:xfrm>
              <a:off x="7141562" y="3566236"/>
              <a:ext cx="35778" cy="86638"/>
            </a:xfrm>
            <a:custGeom>
              <a:avLst/>
              <a:gdLst/>
              <a:ahLst/>
              <a:cxnLst/>
              <a:rect l="l" t="t" r="r" b="b"/>
              <a:pathLst>
                <a:path w="1364" h="3303" extrusionOk="0">
                  <a:moveTo>
                    <a:pt x="0" y="1"/>
                  </a:moveTo>
                  <a:lnTo>
                    <a:pt x="0" y="1"/>
                  </a:lnTo>
                  <a:cubicBezTo>
                    <a:pt x="95" y="1181"/>
                    <a:pt x="495" y="2320"/>
                    <a:pt x="1153" y="3303"/>
                  </a:cubicBezTo>
                  <a:lnTo>
                    <a:pt x="1350" y="1513"/>
                  </a:lnTo>
                  <a:cubicBezTo>
                    <a:pt x="1363" y="1377"/>
                    <a:pt x="1316" y="1235"/>
                    <a:pt x="1214" y="1140"/>
                  </a:cubicBezTo>
                  <a:lnTo>
                    <a:pt x="0"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7" name="Google Shape;16897;p74"/>
            <p:cNvSpPr/>
            <p:nvPr/>
          </p:nvSpPr>
          <p:spPr>
            <a:xfrm>
              <a:off x="7303060" y="3365261"/>
              <a:ext cx="26178" cy="27043"/>
            </a:xfrm>
            <a:custGeom>
              <a:avLst/>
              <a:gdLst/>
              <a:ahLst/>
              <a:cxnLst/>
              <a:rect l="l" t="t" r="r" b="b"/>
              <a:pathLst>
                <a:path w="998" h="1031" extrusionOk="0">
                  <a:moveTo>
                    <a:pt x="868" y="1"/>
                  </a:moveTo>
                  <a:cubicBezTo>
                    <a:pt x="617" y="1"/>
                    <a:pt x="366" y="14"/>
                    <a:pt x="116" y="41"/>
                  </a:cubicBezTo>
                  <a:lnTo>
                    <a:pt x="88" y="577"/>
                  </a:lnTo>
                  <a:cubicBezTo>
                    <a:pt x="0" y="845"/>
                    <a:pt x="213" y="1031"/>
                    <a:pt x="423" y="1031"/>
                  </a:cubicBezTo>
                  <a:cubicBezTo>
                    <a:pt x="553" y="1031"/>
                    <a:pt x="682" y="960"/>
                    <a:pt x="739" y="794"/>
                  </a:cubicBezTo>
                  <a:lnTo>
                    <a:pt x="997" y="8"/>
                  </a:lnTo>
                  <a:cubicBezTo>
                    <a:pt x="956" y="8"/>
                    <a:pt x="916" y="1"/>
                    <a:pt x="86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98" name="Google Shape;16898;p74"/>
          <p:cNvGrpSpPr/>
          <p:nvPr/>
        </p:nvGrpSpPr>
        <p:grpSpPr>
          <a:xfrm>
            <a:off x="7658949" y="3363137"/>
            <a:ext cx="400375" cy="370132"/>
            <a:chOff x="7658949" y="3363137"/>
            <a:chExt cx="400375" cy="370132"/>
          </a:xfrm>
        </p:grpSpPr>
        <p:sp>
          <p:nvSpPr>
            <p:cNvPr id="16899" name="Google Shape;16899;p74"/>
            <p:cNvSpPr/>
            <p:nvPr/>
          </p:nvSpPr>
          <p:spPr>
            <a:xfrm>
              <a:off x="7689192" y="3363137"/>
              <a:ext cx="370132" cy="370132"/>
            </a:xfrm>
            <a:custGeom>
              <a:avLst/>
              <a:gdLst/>
              <a:ahLst/>
              <a:cxnLst/>
              <a:rect l="l" t="t" r="r" b="b"/>
              <a:pathLst>
                <a:path w="14111" h="14111" extrusionOk="0">
                  <a:moveTo>
                    <a:pt x="7059" y="0"/>
                  </a:moveTo>
                  <a:cubicBezTo>
                    <a:pt x="3160" y="0"/>
                    <a:pt x="0" y="3160"/>
                    <a:pt x="0" y="7052"/>
                  </a:cubicBezTo>
                  <a:cubicBezTo>
                    <a:pt x="0" y="10951"/>
                    <a:pt x="3160" y="14111"/>
                    <a:pt x="7059" y="14111"/>
                  </a:cubicBezTo>
                  <a:cubicBezTo>
                    <a:pt x="10951" y="14111"/>
                    <a:pt x="14111" y="10951"/>
                    <a:pt x="14111" y="7052"/>
                  </a:cubicBezTo>
                  <a:cubicBezTo>
                    <a:pt x="14111" y="3160"/>
                    <a:pt x="10951" y="0"/>
                    <a:pt x="7059" y="0"/>
                  </a:cubicBezTo>
                  <a:close/>
                </a:path>
              </a:pathLst>
            </a:custGeom>
            <a:solidFill>
              <a:srgbClr val="BEC7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0" name="Google Shape;16900;p74"/>
            <p:cNvSpPr/>
            <p:nvPr/>
          </p:nvSpPr>
          <p:spPr>
            <a:xfrm>
              <a:off x="7658949" y="3390521"/>
              <a:ext cx="372991" cy="342695"/>
            </a:xfrm>
            <a:custGeom>
              <a:avLst/>
              <a:gdLst/>
              <a:ahLst/>
              <a:cxnLst/>
              <a:rect l="l" t="t" r="r" b="b"/>
              <a:pathLst>
                <a:path w="14220" h="13065" extrusionOk="0">
                  <a:moveTo>
                    <a:pt x="4516" y="1"/>
                  </a:moveTo>
                  <a:lnTo>
                    <a:pt x="4516" y="1"/>
                  </a:lnTo>
                  <a:cubicBezTo>
                    <a:pt x="631" y="2387"/>
                    <a:pt x="0" y="7778"/>
                    <a:pt x="3221" y="10999"/>
                  </a:cubicBezTo>
                  <a:cubicBezTo>
                    <a:pt x="4615" y="12392"/>
                    <a:pt x="6414" y="13065"/>
                    <a:pt x="8201" y="13065"/>
                  </a:cubicBezTo>
                  <a:cubicBezTo>
                    <a:pt x="10544" y="13065"/>
                    <a:pt x="12865" y="11908"/>
                    <a:pt x="14219" y="9704"/>
                  </a:cubicBezTo>
                  <a:lnTo>
                    <a:pt x="14219" y="9704"/>
                  </a:lnTo>
                  <a:cubicBezTo>
                    <a:pt x="13107" y="10388"/>
                    <a:pt x="11826" y="10748"/>
                    <a:pt x="10524" y="10748"/>
                  </a:cubicBezTo>
                  <a:cubicBezTo>
                    <a:pt x="7968" y="10748"/>
                    <a:pt x="5615" y="9365"/>
                    <a:pt x="4367" y="7134"/>
                  </a:cubicBezTo>
                  <a:cubicBezTo>
                    <a:pt x="3119" y="4910"/>
                    <a:pt x="3174" y="2177"/>
                    <a:pt x="4516" y="1"/>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1" name="Google Shape;16901;p74"/>
            <p:cNvSpPr/>
            <p:nvPr/>
          </p:nvSpPr>
          <p:spPr>
            <a:xfrm>
              <a:off x="7754111" y="3380029"/>
              <a:ext cx="244569" cy="330000"/>
            </a:xfrm>
            <a:custGeom>
              <a:avLst/>
              <a:gdLst/>
              <a:ahLst/>
              <a:cxnLst/>
              <a:rect l="l" t="t" r="r" b="b"/>
              <a:pathLst>
                <a:path w="9324" h="12581" extrusionOk="0">
                  <a:moveTo>
                    <a:pt x="1641" y="1"/>
                  </a:moveTo>
                  <a:cubicBezTo>
                    <a:pt x="1044" y="272"/>
                    <a:pt x="495" y="624"/>
                    <a:pt x="0" y="1052"/>
                  </a:cubicBezTo>
                  <a:lnTo>
                    <a:pt x="448" y="1743"/>
                  </a:lnTo>
                  <a:cubicBezTo>
                    <a:pt x="509" y="1845"/>
                    <a:pt x="529" y="1967"/>
                    <a:pt x="502" y="2082"/>
                  </a:cubicBezTo>
                  <a:lnTo>
                    <a:pt x="129" y="3730"/>
                  </a:lnTo>
                  <a:cubicBezTo>
                    <a:pt x="75" y="3954"/>
                    <a:pt x="142" y="4191"/>
                    <a:pt x="298" y="4360"/>
                  </a:cubicBezTo>
                  <a:lnTo>
                    <a:pt x="1851" y="5954"/>
                  </a:lnTo>
                  <a:cubicBezTo>
                    <a:pt x="1984" y="6087"/>
                    <a:pt x="2160" y="6161"/>
                    <a:pt x="2351" y="6161"/>
                  </a:cubicBezTo>
                  <a:cubicBezTo>
                    <a:pt x="2374" y="6161"/>
                    <a:pt x="2397" y="6160"/>
                    <a:pt x="2421" y="6157"/>
                  </a:cubicBezTo>
                  <a:lnTo>
                    <a:pt x="3573" y="6022"/>
                  </a:lnTo>
                  <a:lnTo>
                    <a:pt x="4652" y="6937"/>
                  </a:lnTo>
                  <a:cubicBezTo>
                    <a:pt x="4794" y="7059"/>
                    <a:pt x="4848" y="7263"/>
                    <a:pt x="4787" y="7439"/>
                  </a:cubicBezTo>
                  <a:lnTo>
                    <a:pt x="4692" y="7697"/>
                  </a:lnTo>
                  <a:cubicBezTo>
                    <a:pt x="4618" y="7886"/>
                    <a:pt x="4645" y="8103"/>
                    <a:pt x="4746" y="8280"/>
                  </a:cubicBezTo>
                  <a:lnTo>
                    <a:pt x="5553" y="9629"/>
                  </a:lnTo>
                  <a:cubicBezTo>
                    <a:pt x="5642" y="9771"/>
                    <a:pt x="5669" y="9941"/>
                    <a:pt x="5642" y="10104"/>
                  </a:cubicBezTo>
                  <a:lnTo>
                    <a:pt x="5262" y="12138"/>
                  </a:lnTo>
                  <a:cubicBezTo>
                    <a:pt x="5241" y="12226"/>
                    <a:pt x="5282" y="12314"/>
                    <a:pt x="5350" y="12362"/>
                  </a:cubicBezTo>
                  <a:lnTo>
                    <a:pt x="5587" y="12538"/>
                  </a:lnTo>
                  <a:cubicBezTo>
                    <a:pt x="5627" y="12566"/>
                    <a:pt x="5673" y="12580"/>
                    <a:pt x="5720" y="12580"/>
                  </a:cubicBezTo>
                  <a:cubicBezTo>
                    <a:pt x="5786" y="12580"/>
                    <a:pt x="5852" y="12553"/>
                    <a:pt x="5899" y="12497"/>
                  </a:cubicBezTo>
                  <a:lnTo>
                    <a:pt x="9154" y="8632"/>
                  </a:lnTo>
                  <a:cubicBezTo>
                    <a:pt x="9323" y="8436"/>
                    <a:pt x="9283" y="8124"/>
                    <a:pt x="9066" y="7975"/>
                  </a:cubicBezTo>
                  <a:lnTo>
                    <a:pt x="7506" y="6883"/>
                  </a:lnTo>
                  <a:cubicBezTo>
                    <a:pt x="7377" y="6795"/>
                    <a:pt x="7235" y="6734"/>
                    <a:pt x="7086" y="6707"/>
                  </a:cubicBezTo>
                  <a:lnTo>
                    <a:pt x="5628" y="6395"/>
                  </a:lnTo>
                  <a:cubicBezTo>
                    <a:pt x="5594" y="6388"/>
                    <a:pt x="5559" y="6384"/>
                    <a:pt x="5525" y="6384"/>
                  </a:cubicBezTo>
                  <a:cubicBezTo>
                    <a:pt x="5325" y="6384"/>
                    <a:pt x="5140" y="6501"/>
                    <a:pt x="5058" y="6686"/>
                  </a:cubicBezTo>
                  <a:lnTo>
                    <a:pt x="3790" y="5608"/>
                  </a:lnTo>
                  <a:cubicBezTo>
                    <a:pt x="3751" y="5574"/>
                    <a:pt x="3701" y="5559"/>
                    <a:pt x="3651" y="5559"/>
                  </a:cubicBezTo>
                  <a:cubicBezTo>
                    <a:pt x="3641" y="5559"/>
                    <a:pt x="3631" y="5560"/>
                    <a:pt x="3621" y="5561"/>
                  </a:cubicBezTo>
                  <a:lnTo>
                    <a:pt x="3072" y="5622"/>
                  </a:lnTo>
                  <a:cubicBezTo>
                    <a:pt x="3052" y="5624"/>
                    <a:pt x="3032" y="5625"/>
                    <a:pt x="3013" y="5625"/>
                  </a:cubicBezTo>
                  <a:cubicBezTo>
                    <a:pt x="2768" y="5625"/>
                    <a:pt x="2569" y="5432"/>
                    <a:pt x="2563" y="5181"/>
                  </a:cubicBezTo>
                  <a:lnTo>
                    <a:pt x="2556" y="4964"/>
                  </a:lnTo>
                  <a:cubicBezTo>
                    <a:pt x="2543" y="4733"/>
                    <a:pt x="2706" y="4530"/>
                    <a:pt x="2936" y="4496"/>
                  </a:cubicBezTo>
                  <a:lnTo>
                    <a:pt x="3912" y="4340"/>
                  </a:lnTo>
                  <a:cubicBezTo>
                    <a:pt x="3938" y="4336"/>
                    <a:pt x="3964" y="4333"/>
                    <a:pt x="3989" y="4333"/>
                  </a:cubicBezTo>
                  <a:cubicBezTo>
                    <a:pt x="4229" y="4333"/>
                    <a:pt x="4435" y="4529"/>
                    <a:pt x="4435" y="4781"/>
                  </a:cubicBezTo>
                  <a:lnTo>
                    <a:pt x="4435" y="4991"/>
                  </a:lnTo>
                  <a:cubicBezTo>
                    <a:pt x="4441" y="5113"/>
                    <a:pt x="4543" y="5215"/>
                    <a:pt x="4665" y="5215"/>
                  </a:cubicBezTo>
                  <a:cubicBezTo>
                    <a:pt x="4787" y="5208"/>
                    <a:pt x="4889" y="5106"/>
                    <a:pt x="4889" y="4984"/>
                  </a:cubicBezTo>
                  <a:lnTo>
                    <a:pt x="4875" y="4218"/>
                  </a:lnTo>
                  <a:cubicBezTo>
                    <a:pt x="4869" y="4049"/>
                    <a:pt x="4930" y="3879"/>
                    <a:pt x="5045" y="3750"/>
                  </a:cubicBezTo>
                  <a:lnTo>
                    <a:pt x="6109" y="2543"/>
                  </a:lnTo>
                  <a:lnTo>
                    <a:pt x="6760" y="2326"/>
                  </a:lnTo>
                  <a:cubicBezTo>
                    <a:pt x="6943" y="2265"/>
                    <a:pt x="6971" y="2014"/>
                    <a:pt x="6808" y="1919"/>
                  </a:cubicBezTo>
                  <a:lnTo>
                    <a:pt x="5574" y="1153"/>
                  </a:lnTo>
                  <a:cubicBezTo>
                    <a:pt x="5499" y="1106"/>
                    <a:pt x="5416" y="1084"/>
                    <a:pt x="5335" y="1084"/>
                  </a:cubicBezTo>
                  <a:cubicBezTo>
                    <a:pt x="5157" y="1084"/>
                    <a:pt x="4986" y="1189"/>
                    <a:pt x="4916" y="1370"/>
                  </a:cubicBezTo>
                  <a:lnTo>
                    <a:pt x="4882" y="1458"/>
                  </a:lnTo>
                  <a:cubicBezTo>
                    <a:pt x="4811" y="1638"/>
                    <a:pt x="4638" y="1745"/>
                    <a:pt x="4459" y="1745"/>
                  </a:cubicBezTo>
                  <a:cubicBezTo>
                    <a:pt x="4381" y="1745"/>
                    <a:pt x="4303" y="1725"/>
                    <a:pt x="4231" y="1682"/>
                  </a:cubicBezTo>
                  <a:lnTo>
                    <a:pt x="3723" y="1391"/>
                  </a:lnTo>
                  <a:cubicBezTo>
                    <a:pt x="3560" y="1302"/>
                    <a:pt x="3573" y="1072"/>
                    <a:pt x="3736" y="991"/>
                  </a:cubicBezTo>
                  <a:lnTo>
                    <a:pt x="4184" y="774"/>
                  </a:lnTo>
                  <a:cubicBezTo>
                    <a:pt x="4503" y="621"/>
                    <a:pt x="4392" y="142"/>
                    <a:pt x="4043" y="142"/>
                  </a:cubicBezTo>
                  <a:cubicBezTo>
                    <a:pt x="4036" y="142"/>
                    <a:pt x="4028" y="143"/>
                    <a:pt x="4021" y="143"/>
                  </a:cubicBezTo>
                  <a:lnTo>
                    <a:pt x="3038" y="184"/>
                  </a:lnTo>
                  <a:lnTo>
                    <a:pt x="2197" y="543"/>
                  </a:lnTo>
                  <a:cubicBezTo>
                    <a:pt x="2166" y="557"/>
                    <a:pt x="2134" y="563"/>
                    <a:pt x="2103" y="563"/>
                  </a:cubicBezTo>
                  <a:cubicBezTo>
                    <a:pt x="2024" y="563"/>
                    <a:pt x="1951" y="523"/>
                    <a:pt x="1912" y="455"/>
                  </a:cubicBezTo>
                  <a:lnTo>
                    <a:pt x="1641" y="1"/>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2" name="Google Shape;16902;p74"/>
            <p:cNvSpPr/>
            <p:nvPr/>
          </p:nvSpPr>
          <p:spPr>
            <a:xfrm>
              <a:off x="7754111" y="3390704"/>
              <a:ext cx="23135" cy="30086"/>
            </a:xfrm>
            <a:custGeom>
              <a:avLst/>
              <a:gdLst/>
              <a:ahLst/>
              <a:cxnLst/>
              <a:rect l="l" t="t" r="r" b="b"/>
              <a:pathLst>
                <a:path w="882" h="1147" extrusionOk="0">
                  <a:moveTo>
                    <a:pt x="882" y="0"/>
                  </a:moveTo>
                  <a:lnTo>
                    <a:pt x="882" y="0"/>
                  </a:lnTo>
                  <a:cubicBezTo>
                    <a:pt x="570" y="190"/>
                    <a:pt x="278" y="407"/>
                    <a:pt x="0" y="645"/>
                  </a:cubicBezTo>
                  <a:lnTo>
                    <a:pt x="319" y="1146"/>
                  </a:lnTo>
                  <a:cubicBezTo>
                    <a:pt x="475" y="746"/>
                    <a:pt x="665" y="367"/>
                    <a:pt x="88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3" name="Google Shape;16903;p74"/>
            <p:cNvSpPr/>
            <p:nvPr/>
          </p:nvSpPr>
          <p:spPr>
            <a:xfrm>
              <a:off x="7891766" y="3668690"/>
              <a:ext cx="47162" cy="41470"/>
            </a:xfrm>
            <a:custGeom>
              <a:avLst/>
              <a:gdLst/>
              <a:ahLst/>
              <a:cxnLst/>
              <a:rect l="l" t="t" r="r" b="b"/>
              <a:pathLst>
                <a:path w="1798" h="1581" extrusionOk="0">
                  <a:moveTo>
                    <a:pt x="231" y="0"/>
                  </a:moveTo>
                  <a:lnTo>
                    <a:pt x="14" y="1140"/>
                  </a:lnTo>
                  <a:cubicBezTo>
                    <a:pt x="0" y="1221"/>
                    <a:pt x="34" y="1309"/>
                    <a:pt x="102" y="1363"/>
                  </a:cubicBezTo>
                  <a:lnTo>
                    <a:pt x="346" y="1533"/>
                  </a:lnTo>
                  <a:cubicBezTo>
                    <a:pt x="387" y="1565"/>
                    <a:pt x="435" y="1581"/>
                    <a:pt x="483" y="1581"/>
                  </a:cubicBezTo>
                  <a:cubicBezTo>
                    <a:pt x="546" y="1581"/>
                    <a:pt x="609" y="1553"/>
                    <a:pt x="651" y="1499"/>
                  </a:cubicBezTo>
                  <a:lnTo>
                    <a:pt x="1797" y="143"/>
                  </a:lnTo>
                  <a:lnTo>
                    <a:pt x="1648" y="143"/>
                  </a:lnTo>
                  <a:cubicBezTo>
                    <a:pt x="1173" y="143"/>
                    <a:pt x="692" y="95"/>
                    <a:pt x="231"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4" name="Google Shape;16904;p74"/>
          <p:cNvGrpSpPr/>
          <p:nvPr/>
        </p:nvGrpSpPr>
        <p:grpSpPr>
          <a:xfrm>
            <a:off x="3304481" y="3379389"/>
            <a:ext cx="356623" cy="370105"/>
            <a:chOff x="3307156" y="3365314"/>
            <a:chExt cx="356623" cy="370105"/>
          </a:xfrm>
        </p:grpSpPr>
        <p:sp>
          <p:nvSpPr>
            <p:cNvPr id="16905" name="Google Shape;16905;p74"/>
            <p:cNvSpPr/>
            <p:nvPr/>
          </p:nvSpPr>
          <p:spPr>
            <a:xfrm>
              <a:off x="3534465" y="3485683"/>
              <a:ext cx="129314" cy="71346"/>
            </a:xfrm>
            <a:custGeom>
              <a:avLst/>
              <a:gdLst/>
              <a:ahLst/>
              <a:cxnLst/>
              <a:rect l="l" t="t" r="r" b="b"/>
              <a:pathLst>
                <a:path w="4930" h="2720" extrusionOk="0">
                  <a:moveTo>
                    <a:pt x="3248" y="0"/>
                  </a:moveTo>
                  <a:lnTo>
                    <a:pt x="0" y="1445"/>
                  </a:lnTo>
                  <a:lnTo>
                    <a:pt x="3607" y="2719"/>
                  </a:lnTo>
                  <a:cubicBezTo>
                    <a:pt x="4102" y="2360"/>
                    <a:pt x="4536" y="1912"/>
                    <a:pt x="4875" y="1404"/>
                  </a:cubicBezTo>
                  <a:cubicBezTo>
                    <a:pt x="4930" y="1316"/>
                    <a:pt x="4923" y="1207"/>
                    <a:pt x="4855" y="1133"/>
                  </a:cubicBezTo>
                  <a:cubicBezTo>
                    <a:pt x="4401" y="651"/>
                    <a:pt x="3858" y="265"/>
                    <a:pt x="324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6" name="Google Shape;16906;p74"/>
            <p:cNvSpPr/>
            <p:nvPr/>
          </p:nvSpPr>
          <p:spPr>
            <a:xfrm>
              <a:off x="3545481" y="3518235"/>
              <a:ext cx="117956" cy="38794"/>
            </a:xfrm>
            <a:custGeom>
              <a:avLst/>
              <a:gdLst/>
              <a:ahLst/>
              <a:cxnLst/>
              <a:rect l="l" t="t" r="r" b="b"/>
              <a:pathLst>
                <a:path w="4497" h="1479" extrusionOk="0">
                  <a:moveTo>
                    <a:pt x="4483" y="0"/>
                  </a:moveTo>
                  <a:lnTo>
                    <a:pt x="1" y="353"/>
                  </a:lnTo>
                  <a:lnTo>
                    <a:pt x="3187" y="1478"/>
                  </a:lnTo>
                  <a:cubicBezTo>
                    <a:pt x="3682" y="1119"/>
                    <a:pt x="4116" y="671"/>
                    <a:pt x="4455" y="163"/>
                  </a:cubicBezTo>
                  <a:cubicBezTo>
                    <a:pt x="4489" y="115"/>
                    <a:pt x="4496" y="54"/>
                    <a:pt x="448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7" name="Google Shape;16907;p74"/>
            <p:cNvSpPr/>
            <p:nvPr/>
          </p:nvSpPr>
          <p:spPr>
            <a:xfrm>
              <a:off x="3356075" y="3631522"/>
              <a:ext cx="96762" cy="103897"/>
            </a:xfrm>
            <a:custGeom>
              <a:avLst/>
              <a:gdLst/>
              <a:ahLst/>
              <a:cxnLst/>
              <a:rect l="l" t="t" r="r" b="b"/>
              <a:pathLst>
                <a:path w="3689" h="3961" extrusionOk="0">
                  <a:moveTo>
                    <a:pt x="963" y="0"/>
                  </a:moveTo>
                  <a:cubicBezTo>
                    <a:pt x="122" y="1133"/>
                    <a:pt x="0" y="2591"/>
                    <a:pt x="454" y="3818"/>
                  </a:cubicBezTo>
                  <a:cubicBezTo>
                    <a:pt x="487" y="3901"/>
                    <a:pt x="568" y="3961"/>
                    <a:pt x="663" y="3961"/>
                  </a:cubicBezTo>
                  <a:cubicBezTo>
                    <a:pt x="668" y="3961"/>
                    <a:pt x="673" y="3961"/>
                    <a:pt x="678" y="3960"/>
                  </a:cubicBezTo>
                  <a:cubicBezTo>
                    <a:pt x="1777" y="3892"/>
                    <a:pt x="2950" y="3302"/>
                    <a:pt x="3689" y="2509"/>
                  </a:cubicBezTo>
                  <a:lnTo>
                    <a:pt x="963"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8" name="Google Shape;16908;p74"/>
            <p:cNvSpPr/>
            <p:nvPr/>
          </p:nvSpPr>
          <p:spPr>
            <a:xfrm>
              <a:off x="3356075" y="3631522"/>
              <a:ext cx="59778" cy="102638"/>
            </a:xfrm>
            <a:custGeom>
              <a:avLst/>
              <a:gdLst/>
              <a:ahLst/>
              <a:cxnLst/>
              <a:rect l="l" t="t" r="r" b="b"/>
              <a:pathLst>
                <a:path w="2279" h="3913" extrusionOk="0">
                  <a:moveTo>
                    <a:pt x="963" y="0"/>
                  </a:moveTo>
                  <a:cubicBezTo>
                    <a:pt x="122" y="1133"/>
                    <a:pt x="0" y="2591"/>
                    <a:pt x="454" y="3818"/>
                  </a:cubicBezTo>
                  <a:cubicBezTo>
                    <a:pt x="468" y="3852"/>
                    <a:pt x="495" y="3886"/>
                    <a:pt x="529" y="3913"/>
                  </a:cubicBezTo>
                  <a:lnTo>
                    <a:pt x="2278" y="1214"/>
                  </a:lnTo>
                  <a:lnTo>
                    <a:pt x="963" y="0"/>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9" name="Google Shape;16909;p74"/>
            <p:cNvSpPr/>
            <p:nvPr/>
          </p:nvSpPr>
          <p:spPr>
            <a:xfrm>
              <a:off x="3478962" y="3563403"/>
              <a:ext cx="101222" cy="161236"/>
            </a:xfrm>
            <a:custGeom>
              <a:avLst/>
              <a:gdLst/>
              <a:ahLst/>
              <a:cxnLst/>
              <a:rect l="l" t="t" r="r" b="b"/>
              <a:pathLst>
                <a:path w="3859" h="6147" extrusionOk="0">
                  <a:moveTo>
                    <a:pt x="679" y="0"/>
                  </a:moveTo>
                  <a:lnTo>
                    <a:pt x="1" y="4672"/>
                  </a:lnTo>
                  <a:cubicBezTo>
                    <a:pt x="665" y="5303"/>
                    <a:pt x="1635" y="5947"/>
                    <a:pt x="2679" y="6144"/>
                  </a:cubicBezTo>
                  <a:cubicBezTo>
                    <a:pt x="2692" y="6146"/>
                    <a:pt x="2704" y="6146"/>
                    <a:pt x="2717" y="6146"/>
                  </a:cubicBezTo>
                  <a:cubicBezTo>
                    <a:pt x="2792" y="6146"/>
                    <a:pt x="2863" y="6112"/>
                    <a:pt x="2910" y="6049"/>
                  </a:cubicBezTo>
                  <a:cubicBezTo>
                    <a:pt x="3472" y="5249"/>
                    <a:pt x="3859" y="4292"/>
                    <a:pt x="3825" y="3282"/>
                  </a:cubicBezTo>
                  <a:lnTo>
                    <a:pt x="679"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0" name="Google Shape;16910;p74"/>
            <p:cNvSpPr/>
            <p:nvPr/>
          </p:nvSpPr>
          <p:spPr>
            <a:xfrm>
              <a:off x="3478962" y="3573711"/>
              <a:ext cx="68146" cy="150324"/>
            </a:xfrm>
            <a:custGeom>
              <a:avLst/>
              <a:gdLst/>
              <a:ahLst/>
              <a:cxnLst/>
              <a:rect l="l" t="t" r="r" b="b"/>
              <a:pathLst>
                <a:path w="2598" h="5731" extrusionOk="0">
                  <a:moveTo>
                    <a:pt x="618" y="1"/>
                  </a:moveTo>
                  <a:lnTo>
                    <a:pt x="1" y="4279"/>
                  </a:lnTo>
                  <a:cubicBezTo>
                    <a:pt x="652" y="4889"/>
                    <a:pt x="1581" y="5513"/>
                    <a:pt x="2598" y="5730"/>
                  </a:cubicBezTo>
                  <a:lnTo>
                    <a:pt x="618" y="1"/>
                  </a:ln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1" name="Google Shape;16911;p74"/>
            <p:cNvSpPr/>
            <p:nvPr/>
          </p:nvSpPr>
          <p:spPr>
            <a:xfrm>
              <a:off x="3382383" y="3674749"/>
              <a:ext cx="32368" cy="34151"/>
            </a:xfrm>
            <a:custGeom>
              <a:avLst/>
              <a:gdLst/>
              <a:ahLst/>
              <a:cxnLst/>
              <a:rect l="l" t="t" r="r" b="b"/>
              <a:pathLst>
                <a:path w="1234" h="1302" extrusionOk="0">
                  <a:moveTo>
                    <a:pt x="826" y="0"/>
                  </a:moveTo>
                  <a:cubicBezTo>
                    <a:pt x="739" y="0"/>
                    <a:pt x="651" y="41"/>
                    <a:pt x="591" y="142"/>
                  </a:cubicBezTo>
                  <a:lnTo>
                    <a:pt x="123" y="861"/>
                  </a:lnTo>
                  <a:cubicBezTo>
                    <a:pt x="1" y="1051"/>
                    <a:pt x="136" y="1302"/>
                    <a:pt x="367" y="1302"/>
                  </a:cubicBezTo>
                  <a:cubicBezTo>
                    <a:pt x="462" y="1302"/>
                    <a:pt x="550" y="1254"/>
                    <a:pt x="604" y="1173"/>
                  </a:cubicBezTo>
                  <a:lnTo>
                    <a:pt x="1072" y="454"/>
                  </a:lnTo>
                  <a:cubicBezTo>
                    <a:pt x="1234" y="231"/>
                    <a:pt x="1031" y="0"/>
                    <a:pt x="82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2" name="Google Shape;16912;p74"/>
            <p:cNvSpPr/>
            <p:nvPr/>
          </p:nvSpPr>
          <p:spPr>
            <a:xfrm>
              <a:off x="3551698" y="3514484"/>
              <a:ext cx="80972" cy="19069"/>
            </a:xfrm>
            <a:custGeom>
              <a:avLst/>
              <a:gdLst/>
              <a:ahLst/>
              <a:cxnLst/>
              <a:rect l="l" t="t" r="r" b="b"/>
              <a:pathLst>
                <a:path w="3087" h="727" extrusionOk="0">
                  <a:moveTo>
                    <a:pt x="2706" y="0"/>
                  </a:moveTo>
                  <a:cubicBezTo>
                    <a:pt x="2699" y="0"/>
                    <a:pt x="2693" y="0"/>
                    <a:pt x="2686" y="1"/>
                  </a:cubicBezTo>
                  <a:lnTo>
                    <a:pt x="360" y="163"/>
                  </a:lnTo>
                  <a:cubicBezTo>
                    <a:pt x="1" y="191"/>
                    <a:pt x="14" y="726"/>
                    <a:pt x="381" y="726"/>
                  </a:cubicBezTo>
                  <a:lnTo>
                    <a:pt x="401" y="726"/>
                  </a:lnTo>
                  <a:lnTo>
                    <a:pt x="2727" y="563"/>
                  </a:lnTo>
                  <a:cubicBezTo>
                    <a:pt x="3086" y="530"/>
                    <a:pt x="3054" y="0"/>
                    <a:pt x="270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3" name="Google Shape;16913;p74"/>
            <p:cNvSpPr/>
            <p:nvPr/>
          </p:nvSpPr>
          <p:spPr>
            <a:xfrm>
              <a:off x="3490241" y="3574787"/>
              <a:ext cx="49575" cy="107254"/>
            </a:xfrm>
            <a:custGeom>
              <a:avLst/>
              <a:gdLst/>
              <a:ahLst/>
              <a:cxnLst/>
              <a:rect l="l" t="t" r="r" b="b"/>
              <a:pathLst>
                <a:path w="1890" h="4089" extrusionOk="0">
                  <a:moveTo>
                    <a:pt x="365" y="0"/>
                  </a:moveTo>
                  <a:cubicBezTo>
                    <a:pt x="185" y="0"/>
                    <a:pt x="1" y="163"/>
                    <a:pt x="93" y="394"/>
                  </a:cubicBezTo>
                  <a:lnTo>
                    <a:pt x="1286" y="3899"/>
                  </a:lnTo>
                  <a:cubicBezTo>
                    <a:pt x="1327" y="4014"/>
                    <a:pt x="1435" y="4089"/>
                    <a:pt x="1557" y="4089"/>
                  </a:cubicBezTo>
                  <a:cubicBezTo>
                    <a:pt x="1754" y="4089"/>
                    <a:pt x="1890" y="3899"/>
                    <a:pt x="1829" y="3716"/>
                  </a:cubicBezTo>
                  <a:lnTo>
                    <a:pt x="628" y="211"/>
                  </a:lnTo>
                  <a:cubicBezTo>
                    <a:pt x="587" y="63"/>
                    <a:pt x="477" y="0"/>
                    <a:pt x="36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4" name="Google Shape;16914;p74"/>
            <p:cNvSpPr/>
            <p:nvPr/>
          </p:nvSpPr>
          <p:spPr>
            <a:xfrm>
              <a:off x="3307156" y="3365314"/>
              <a:ext cx="345239" cy="335508"/>
            </a:xfrm>
            <a:custGeom>
              <a:avLst/>
              <a:gdLst/>
              <a:ahLst/>
              <a:cxnLst/>
              <a:rect l="l" t="t" r="r" b="b"/>
              <a:pathLst>
                <a:path w="13162" h="12791" extrusionOk="0">
                  <a:moveTo>
                    <a:pt x="5402" y="1"/>
                  </a:moveTo>
                  <a:cubicBezTo>
                    <a:pt x="5127" y="1"/>
                    <a:pt x="4843" y="46"/>
                    <a:pt x="4564" y="141"/>
                  </a:cubicBezTo>
                  <a:cubicBezTo>
                    <a:pt x="3330" y="562"/>
                    <a:pt x="2631" y="1809"/>
                    <a:pt x="3011" y="2921"/>
                  </a:cubicBezTo>
                  <a:cubicBezTo>
                    <a:pt x="3079" y="3091"/>
                    <a:pt x="3160" y="3247"/>
                    <a:pt x="3248" y="3409"/>
                  </a:cubicBezTo>
                  <a:lnTo>
                    <a:pt x="3052" y="3877"/>
                  </a:lnTo>
                  <a:cubicBezTo>
                    <a:pt x="2842" y="3809"/>
                    <a:pt x="2625" y="3769"/>
                    <a:pt x="2408" y="3748"/>
                  </a:cubicBezTo>
                  <a:cubicBezTo>
                    <a:pt x="2359" y="3745"/>
                    <a:pt x="2310" y="3743"/>
                    <a:pt x="2262" y="3743"/>
                  </a:cubicBezTo>
                  <a:cubicBezTo>
                    <a:pt x="1150" y="3743"/>
                    <a:pt x="200" y="4698"/>
                    <a:pt x="102" y="5945"/>
                  </a:cubicBezTo>
                  <a:cubicBezTo>
                    <a:pt x="1" y="7247"/>
                    <a:pt x="875" y="8380"/>
                    <a:pt x="2048" y="8468"/>
                  </a:cubicBezTo>
                  <a:cubicBezTo>
                    <a:pt x="2117" y="8473"/>
                    <a:pt x="2188" y="8476"/>
                    <a:pt x="2259" y="8476"/>
                  </a:cubicBezTo>
                  <a:cubicBezTo>
                    <a:pt x="2864" y="8476"/>
                    <a:pt x="3559" y="8279"/>
                    <a:pt x="4232" y="8000"/>
                  </a:cubicBezTo>
                  <a:lnTo>
                    <a:pt x="4232" y="8000"/>
                  </a:lnTo>
                  <a:cubicBezTo>
                    <a:pt x="3621" y="8542"/>
                    <a:pt x="3072" y="9166"/>
                    <a:pt x="2842" y="9756"/>
                  </a:cubicBezTo>
                  <a:cubicBezTo>
                    <a:pt x="2408" y="10848"/>
                    <a:pt x="3038" y="12129"/>
                    <a:pt x="4259" y="12611"/>
                  </a:cubicBezTo>
                  <a:cubicBezTo>
                    <a:pt x="4571" y="12733"/>
                    <a:pt x="4892" y="12791"/>
                    <a:pt x="5203" y="12791"/>
                  </a:cubicBezTo>
                  <a:cubicBezTo>
                    <a:pt x="6101" y="12791"/>
                    <a:pt x="6920" y="12309"/>
                    <a:pt x="7242" y="11499"/>
                  </a:cubicBezTo>
                  <a:cubicBezTo>
                    <a:pt x="7561" y="10692"/>
                    <a:pt x="7520" y="9363"/>
                    <a:pt x="7344" y="8291"/>
                  </a:cubicBezTo>
                  <a:lnTo>
                    <a:pt x="7344" y="8291"/>
                  </a:lnTo>
                  <a:cubicBezTo>
                    <a:pt x="7697" y="8976"/>
                    <a:pt x="8659" y="10271"/>
                    <a:pt x="9453" y="10739"/>
                  </a:cubicBezTo>
                  <a:cubicBezTo>
                    <a:pt x="9766" y="10925"/>
                    <a:pt x="10112" y="11013"/>
                    <a:pt x="10460" y="11013"/>
                  </a:cubicBezTo>
                  <a:cubicBezTo>
                    <a:pt x="11241" y="11013"/>
                    <a:pt x="12033" y="10570"/>
                    <a:pt x="12497" y="9797"/>
                  </a:cubicBezTo>
                  <a:cubicBezTo>
                    <a:pt x="13162" y="8671"/>
                    <a:pt x="12884" y="7274"/>
                    <a:pt x="11867" y="6671"/>
                  </a:cubicBezTo>
                  <a:cubicBezTo>
                    <a:pt x="11304" y="6332"/>
                    <a:pt x="10511" y="6183"/>
                    <a:pt x="9704" y="6128"/>
                  </a:cubicBezTo>
                  <a:lnTo>
                    <a:pt x="9758" y="6115"/>
                  </a:lnTo>
                  <a:cubicBezTo>
                    <a:pt x="10497" y="5898"/>
                    <a:pt x="11202" y="5593"/>
                    <a:pt x="11643" y="5193"/>
                  </a:cubicBezTo>
                  <a:cubicBezTo>
                    <a:pt x="12518" y="4406"/>
                    <a:pt x="12518" y="2975"/>
                    <a:pt x="11643" y="2006"/>
                  </a:cubicBezTo>
                  <a:cubicBezTo>
                    <a:pt x="11143" y="1456"/>
                    <a:pt x="10471" y="1170"/>
                    <a:pt x="9823" y="1170"/>
                  </a:cubicBezTo>
                  <a:cubicBezTo>
                    <a:pt x="9329" y="1170"/>
                    <a:pt x="8848" y="1337"/>
                    <a:pt x="8470" y="1680"/>
                  </a:cubicBezTo>
                  <a:cubicBezTo>
                    <a:pt x="8164" y="1952"/>
                    <a:pt x="7893" y="2358"/>
                    <a:pt x="7663" y="2813"/>
                  </a:cubicBezTo>
                  <a:cubicBezTo>
                    <a:pt x="7676" y="2304"/>
                    <a:pt x="7615" y="1769"/>
                    <a:pt x="7493" y="1389"/>
                  </a:cubicBezTo>
                  <a:cubicBezTo>
                    <a:pt x="7199" y="528"/>
                    <a:pt x="6345" y="1"/>
                    <a:pt x="540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5" name="Google Shape;16915;p74"/>
            <p:cNvSpPr/>
            <p:nvPr/>
          </p:nvSpPr>
          <p:spPr>
            <a:xfrm>
              <a:off x="3376167" y="3431859"/>
              <a:ext cx="199453" cy="203623"/>
            </a:xfrm>
            <a:custGeom>
              <a:avLst/>
              <a:gdLst/>
              <a:ahLst/>
              <a:cxnLst/>
              <a:rect l="l" t="t" r="r" b="b"/>
              <a:pathLst>
                <a:path w="7604" h="7763" extrusionOk="0">
                  <a:moveTo>
                    <a:pt x="2874" y="0"/>
                  </a:moveTo>
                  <a:cubicBezTo>
                    <a:pt x="2663" y="0"/>
                    <a:pt x="2451" y="187"/>
                    <a:pt x="2543" y="452"/>
                  </a:cubicBezTo>
                  <a:lnTo>
                    <a:pt x="3594" y="3530"/>
                  </a:lnTo>
                  <a:lnTo>
                    <a:pt x="339" y="3585"/>
                  </a:lnTo>
                  <a:cubicBezTo>
                    <a:pt x="150" y="3585"/>
                    <a:pt x="0" y="3734"/>
                    <a:pt x="0" y="3924"/>
                  </a:cubicBezTo>
                  <a:cubicBezTo>
                    <a:pt x="0" y="4114"/>
                    <a:pt x="150" y="4263"/>
                    <a:pt x="339" y="4263"/>
                  </a:cubicBezTo>
                  <a:lnTo>
                    <a:pt x="346" y="4263"/>
                  </a:lnTo>
                  <a:lnTo>
                    <a:pt x="3594" y="4215"/>
                  </a:lnTo>
                  <a:lnTo>
                    <a:pt x="2638" y="7328"/>
                  </a:lnTo>
                  <a:cubicBezTo>
                    <a:pt x="2584" y="7504"/>
                    <a:pt x="2686" y="7694"/>
                    <a:pt x="2862" y="7748"/>
                  </a:cubicBezTo>
                  <a:cubicBezTo>
                    <a:pt x="2895" y="7758"/>
                    <a:pt x="2929" y="7763"/>
                    <a:pt x="2962" y="7763"/>
                  </a:cubicBezTo>
                  <a:cubicBezTo>
                    <a:pt x="3110" y="7763"/>
                    <a:pt x="3245" y="7668"/>
                    <a:pt x="3289" y="7524"/>
                  </a:cubicBezTo>
                  <a:lnTo>
                    <a:pt x="4245" y="4412"/>
                  </a:lnTo>
                  <a:lnTo>
                    <a:pt x="6910" y="6290"/>
                  </a:lnTo>
                  <a:cubicBezTo>
                    <a:pt x="6976" y="6337"/>
                    <a:pt x="7043" y="6357"/>
                    <a:pt x="7106" y="6357"/>
                  </a:cubicBezTo>
                  <a:cubicBezTo>
                    <a:pt x="7393" y="6357"/>
                    <a:pt x="7603" y="5944"/>
                    <a:pt x="7303" y="5727"/>
                  </a:cubicBezTo>
                  <a:lnTo>
                    <a:pt x="7303" y="5727"/>
                  </a:lnTo>
                  <a:lnTo>
                    <a:pt x="7310" y="5734"/>
                  </a:lnTo>
                  <a:lnTo>
                    <a:pt x="7310" y="5734"/>
                  </a:lnTo>
                  <a:lnTo>
                    <a:pt x="4652" y="3863"/>
                  </a:lnTo>
                  <a:lnTo>
                    <a:pt x="7249" y="1910"/>
                  </a:lnTo>
                  <a:cubicBezTo>
                    <a:pt x="7546" y="1690"/>
                    <a:pt x="7335" y="1287"/>
                    <a:pt x="7049" y="1287"/>
                  </a:cubicBezTo>
                  <a:cubicBezTo>
                    <a:pt x="6982" y="1287"/>
                    <a:pt x="6911" y="1309"/>
                    <a:pt x="6842" y="1361"/>
                  </a:cubicBezTo>
                  <a:lnTo>
                    <a:pt x="4238" y="3313"/>
                  </a:lnTo>
                  <a:lnTo>
                    <a:pt x="3187" y="235"/>
                  </a:lnTo>
                  <a:cubicBezTo>
                    <a:pt x="3131" y="70"/>
                    <a:pt x="3003" y="0"/>
                    <a:pt x="2874"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6" name="Google Shape;16916;p74"/>
            <p:cNvSpPr/>
            <p:nvPr/>
          </p:nvSpPr>
          <p:spPr>
            <a:xfrm>
              <a:off x="3390803" y="3461499"/>
              <a:ext cx="99228" cy="74887"/>
            </a:xfrm>
            <a:custGeom>
              <a:avLst/>
              <a:gdLst/>
              <a:ahLst/>
              <a:cxnLst/>
              <a:rect l="l" t="t" r="r" b="b"/>
              <a:pathLst>
                <a:path w="3783" h="2855" extrusionOk="0">
                  <a:moveTo>
                    <a:pt x="558" y="0"/>
                  </a:moveTo>
                  <a:cubicBezTo>
                    <a:pt x="374" y="0"/>
                    <a:pt x="236" y="242"/>
                    <a:pt x="405" y="400"/>
                  </a:cubicBezTo>
                  <a:lnTo>
                    <a:pt x="1992" y="1709"/>
                  </a:lnTo>
                  <a:lnTo>
                    <a:pt x="453" y="949"/>
                  </a:lnTo>
                  <a:cubicBezTo>
                    <a:pt x="413" y="928"/>
                    <a:pt x="374" y="919"/>
                    <a:pt x="338" y="919"/>
                  </a:cubicBezTo>
                  <a:cubicBezTo>
                    <a:pt x="119" y="919"/>
                    <a:pt x="1" y="1264"/>
                    <a:pt x="263" y="1363"/>
                  </a:cubicBezTo>
                  <a:lnTo>
                    <a:pt x="3375" y="2834"/>
                  </a:lnTo>
                  <a:cubicBezTo>
                    <a:pt x="3409" y="2848"/>
                    <a:pt x="3436" y="2855"/>
                    <a:pt x="3470" y="2855"/>
                  </a:cubicBezTo>
                  <a:cubicBezTo>
                    <a:pt x="3687" y="2855"/>
                    <a:pt x="3782" y="2590"/>
                    <a:pt x="3619" y="2455"/>
                  </a:cubicBezTo>
                  <a:lnTo>
                    <a:pt x="697" y="48"/>
                  </a:lnTo>
                  <a:cubicBezTo>
                    <a:pt x="650" y="14"/>
                    <a:pt x="603" y="0"/>
                    <a:pt x="55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7" name="Google Shape;16917;p74"/>
            <p:cNvSpPr/>
            <p:nvPr/>
          </p:nvSpPr>
          <p:spPr>
            <a:xfrm>
              <a:off x="3369058" y="3464516"/>
              <a:ext cx="29902" cy="29719"/>
            </a:xfrm>
            <a:custGeom>
              <a:avLst/>
              <a:gdLst/>
              <a:ahLst/>
              <a:cxnLst/>
              <a:rect l="l" t="t" r="r" b="b"/>
              <a:pathLst>
                <a:path w="1140" h="1133" extrusionOk="0">
                  <a:moveTo>
                    <a:pt x="570" y="0"/>
                  </a:moveTo>
                  <a:cubicBezTo>
                    <a:pt x="258" y="0"/>
                    <a:pt x="0" y="251"/>
                    <a:pt x="0" y="563"/>
                  </a:cubicBezTo>
                  <a:cubicBezTo>
                    <a:pt x="0" y="882"/>
                    <a:pt x="258" y="1133"/>
                    <a:pt x="570" y="1133"/>
                  </a:cubicBezTo>
                  <a:cubicBezTo>
                    <a:pt x="888" y="1133"/>
                    <a:pt x="1139" y="882"/>
                    <a:pt x="1139" y="563"/>
                  </a:cubicBezTo>
                  <a:cubicBezTo>
                    <a:pt x="1139" y="251"/>
                    <a:pt x="888" y="0"/>
                    <a:pt x="570"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8" name="Google Shape;16918;p74"/>
            <p:cNvSpPr/>
            <p:nvPr/>
          </p:nvSpPr>
          <p:spPr>
            <a:xfrm>
              <a:off x="3386475" y="3446732"/>
              <a:ext cx="29902" cy="29902"/>
            </a:xfrm>
            <a:custGeom>
              <a:avLst/>
              <a:gdLst/>
              <a:ahLst/>
              <a:cxnLst/>
              <a:rect l="l" t="t" r="r" b="b"/>
              <a:pathLst>
                <a:path w="1140" h="1140" extrusionOk="0">
                  <a:moveTo>
                    <a:pt x="570" y="0"/>
                  </a:moveTo>
                  <a:cubicBezTo>
                    <a:pt x="258" y="0"/>
                    <a:pt x="1" y="258"/>
                    <a:pt x="1" y="570"/>
                  </a:cubicBezTo>
                  <a:cubicBezTo>
                    <a:pt x="1" y="882"/>
                    <a:pt x="258" y="1139"/>
                    <a:pt x="570" y="1139"/>
                  </a:cubicBezTo>
                  <a:cubicBezTo>
                    <a:pt x="882" y="1139"/>
                    <a:pt x="1140" y="882"/>
                    <a:pt x="1140" y="570"/>
                  </a:cubicBezTo>
                  <a:cubicBezTo>
                    <a:pt x="1140" y="258"/>
                    <a:pt x="882" y="0"/>
                    <a:pt x="570"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9" name="Google Shape;16919;p74"/>
            <p:cNvSpPr/>
            <p:nvPr/>
          </p:nvSpPr>
          <p:spPr>
            <a:xfrm>
              <a:off x="3390042" y="3471099"/>
              <a:ext cx="29719" cy="29719"/>
            </a:xfrm>
            <a:custGeom>
              <a:avLst/>
              <a:gdLst/>
              <a:ahLst/>
              <a:cxnLst/>
              <a:rect l="l" t="t" r="r" b="b"/>
              <a:pathLst>
                <a:path w="1133" h="1133" extrusionOk="0">
                  <a:moveTo>
                    <a:pt x="563" y="0"/>
                  </a:moveTo>
                  <a:cubicBezTo>
                    <a:pt x="251" y="0"/>
                    <a:pt x="0" y="251"/>
                    <a:pt x="0" y="570"/>
                  </a:cubicBezTo>
                  <a:cubicBezTo>
                    <a:pt x="0" y="882"/>
                    <a:pt x="251" y="1133"/>
                    <a:pt x="563" y="1133"/>
                  </a:cubicBezTo>
                  <a:cubicBezTo>
                    <a:pt x="882" y="1133"/>
                    <a:pt x="1133" y="882"/>
                    <a:pt x="1133" y="570"/>
                  </a:cubicBezTo>
                  <a:cubicBezTo>
                    <a:pt x="1133" y="251"/>
                    <a:pt x="882" y="0"/>
                    <a:pt x="563" y="0"/>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20" name="Google Shape;16920;p74"/>
          <p:cNvGrpSpPr/>
          <p:nvPr/>
        </p:nvGrpSpPr>
        <p:grpSpPr>
          <a:xfrm>
            <a:off x="7422407" y="1980107"/>
            <a:ext cx="372807" cy="370079"/>
            <a:chOff x="7422407" y="1980107"/>
            <a:chExt cx="372807" cy="370079"/>
          </a:xfrm>
        </p:grpSpPr>
        <p:sp>
          <p:nvSpPr>
            <p:cNvPr id="16921" name="Google Shape;16921;p74"/>
            <p:cNvSpPr/>
            <p:nvPr/>
          </p:nvSpPr>
          <p:spPr>
            <a:xfrm>
              <a:off x="7422407" y="2057670"/>
              <a:ext cx="90546" cy="89680"/>
            </a:xfrm>
            <a:custGeom>
              <a:avLst/>
              <a:gdLst/>
              <a:ahLst/>
              <a:cxnLst/>
              <a:rect l="l" t="t" r="r" b="b"/>
              <a:pathLst>
                <a:path w="3452" h="3419" extrusionOk="0">
                  <a:moveTo>
                    <a:pt x="319" y="1"/>
                  </a:moveTo>
                  <a:cubicBezTo>
                    <a:pt x="204" y="1"/>
                    <a:pt x="96" y="87"/>
                    <a:pt x="81" y="218"/>
                  </a:cubicBezTo>
                  <a:cubicBezTo>
                    <a:pt x="0" y="1181"/>
                    <a:pt x="95" y="3418"/>
                    <a:pt x="2767" y="3418"/>
                  </a:cubicBezTo>
                  <a:lnTo>
                    <a:pt x="3451" y="1825"/>
                  </a:lnTo>
                  <a:cubicBezTo>
                    <a:pt x="2373" y="1384"/>
                    <a:pt x="1370" y="788"/>
                    <a:pt x="468" y="55"/>
                  </a:cubicBezTo>
                  <a:cubicBezTo>
                    <a:pt x="422" y="18"/>
                    <a:pt x="370" y="1"/>
                    <a:pt x="3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2" name="Google Shape;16922;p74"/>
            <p:cNvSpPr/>
            <p:nvPr/>
          </p:nvSpPr>
          <p:spPr>
            <a:xfrm>
              <a:off x="7704668" y="2057670"/>
              <a:ext cx="90546" cy="89680"/>
            </a:xfrm>
            <a:custGeom>
              <a:avLst/>
              <a:gdLst/>
              <a:ahLst/>
              <a:cxnLst/>
              <a:rect l="l" t="t" r="r" b="b"/>
              <a:pathLst>
                <a:path w="3452" h="3419" extrusionOk="0">
                  <a:moveTo>
                    <a:pt x="3135" y="1"/>
                  </a:moveTo>
                  <a:cubicBezTo>
                    <a:pt x="3085" y="1"/>
                    <a:pt x="3034" y="18"/>
                    <a:pt x="2990" y="55"/>
                  </a:cubicBezTo>
                  <a:cubicBezTo>
                    <a:pt x="2082" y="788"/>
                    <a:pt x="1078" y="1384"/>
                    <a:pt x="0" y="1825"/>
                  </a:cubicBezTo>
                  <a:lnTo>
                    <a:pt x="685" y="3418"/>
                  </a:lnTo>
                  <a:cubicBezTo>
                    <a:pt x="3356" y="3418"/>
                    <a:pt x="3451" y="1181"/>
                    <a:pt x="3370" y="218"/>
                  </a:cubicBezTo>
                  <a:cubicBezTo>
                    <a:pt x="3356" y="87"/>
                    <a:pt x="3248" y="1"/>
                    <a:pt x="313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3" name="Google Shape;16923;p74"/>
            <p:cNvSpPr/>
            <p:nvPr/>
          </p:nvSpPr>
          <p:spPr>
            <a:xfrm>
              <a:off x="7469175" y="1981340"/>
              <a:ext cx="278720" cy="350984"/>
            </a:xfrm>
            <a:custGeom>
              <a:avLst/>
              <a:gdLst/>
              <a:ahLst/>
              <a:cxnLst/>
              <a:rect l="l" t="t" r="r" b="b"/>
              <a:pathLst>
                <a:path w="10626" h="13381" extrusionOk="0">
                  <a:moveTo>
                    <a:pt x="5316" y="0"/>
                  </a:moveTo>
                  <a:cubicBezTo>
                    <a:pt x="5233" y="0"/>
                    <a:pt x="5150" y="3"/>
                    <a:pt x="5066" y="9"/>
                  </a:cubicBezTo>
                  <a:cubicBezTo>
                    <a:pt x="3174" y="138"/>
                    <a:pt x="1696" y="1697"/>
                    <a:pt x="1668" y="3596"/>
                  </a:cubicBezTo>
                  <a:cubicBezTo>
                    <a:pt x="1668" y="3691"/>
                    <a:pt x="1675" y="3786"/>
                    <a:pt x="1682" y="3874"/>
                  </a:cubicBezTo>
                  <a:cubicBezTo>
                    <a:pt x="1729" y="4430"/>
                    <a:pt x="1580" y="4986"/>
                    <a:pt x="1255" y="5440"/>
                  </a:cubicBezTo>
                  <a:cubicBezTo>
                    <a:pt x="156" y="6966"/>
                    <a:pt x="0" y="8980"/>
                    <a:pt x="855" y="10648"/>
                  </a:cubicBezTo>
                  <a:cubicBezTo>
                    <a:pt x="1709" y="12322"/>
                    <a:pt x="3425" y="13380"/>
                    <a:pt x="5303" y="13380"/>
                  </a:cubicBezTo>
                  <a:cubicBezTo>
                    <a:pt x="5309" y="13380"/>
                    <a:pt x="5315" y="13380"/>
                    <a:pt x="5321" y="13380"/>
                  </a:cubicBezTo>
                  <a:cubicBezTo>
                    <a:pt x="7192" y="13380"/>
                    <a:pt x="8906" y="12331"/>
                    <a:pt x="9765" y="10668"/>
                  </a:cubicBezTo>
                  <a:cubicBezTo>
                    <a:pt x="10626" y="8993"/>
                    <a:pt x="10477" y="6986"/>
                    <a:pt x="9378" y="5454"/>
                  </a:cubicBezTo>
                  <a:cubicBezTo>
                    <a:pt x="9053" y="5020"/>
                    <a:pt x="8890" y="4484"/>
                    <a:pt x="8937" y="3942"/>
                  </a:cubicBezTo>
                  <a:cubicBezTo>
                    <a:pt x="8958" y="3664"/>
                    <a:pt x="8958" y="3379"/>
                    <a:pt x="8917" y="3101"/>
                  </a:cubicBezTo>
                  <a:cubicBezTo>
                    <a:pt x="8645" y="1306"/>
                    <a:pt x="7103" y="0"/>
                    <a:pt x="5316"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4" name="Google Shape;16924;p74"/>
            <p:cNvSpPr/>
            <p:nvPr/>
          </p:nvSpPr>
          <p:spPr>
            <a:xfrm>
              <a:off x="7443207" y="1980107"/>
              <a:ext cx="189276" cy="352295"/>
            </a:xfrm>
            <a:custGeom>
              <a:avLst/>
              <a:gdLst/>
              <a:ahLst/>
              <a:cxnLst/>
              <a:rect l="l" t="t" r="r" b="b"/>
              <a:pathLst>
                <a:path w="7216" h="13431" extrusionOk="0">
                  <a:moveTo>
                    <a:pt x="6300" y="1"/>
                  </a:moveTo>
                  <a:cubicBezTo>
                    <a:pt x="4293" y="1"/>
                    <a:pt x="2658" y="1627"/>
                    <a:pt x="2658" y="3643"/>
                  </a:cubicBezTo>
                  <a:cubicBezTo>
                    <a:pt x="2658" y="3738"/>
                    <a:pt x="2658" y="3833"/>
                    <a:pt x="2665" y="3921"/>
                  </a:cubicBezTo>
                  <a:cubicBezTo>
                    <a:pt x="2719" y="4477"/>
                    <a:pt x="2570" y="5033"/>
                    <a:pt x="2245" y="5487"/>
                  </a:cubicBezTo>
                  <a:cubicBezTo>
                    <a:pt x="0" y="8593"/>
                    <a:pt x="1926" y="12966"/>
                    <a:pt x="5730" y="13400"/>
                  </a:cubicBezTo>
                  <a:cubicBezTo>
                    <a:pt x="5913" y="13420"/>
                    <a:pt x="6097" y="13430"/>
                    <a:pt x="6281" y="13430"/>
                  </a:cubicBezTo>
                  <a:cubicBezTo>
                    <a:pt x="6594" y="13430"/>
                    <a:pt x="6907" y="13401"/>
                    <a:pt x="7215" y="13346"/>
                  </a:cubicBezTo>
                  <a:cubicBezTo>
                    <a:pt x="5018" y="12932"/>
                    <a:pt x="3357" y="11122"/>
                    <a:pt x="3140" y="8905"/>
                  </a:cubicBezTo>
                  <a:cubicBezTo>
                    <a:pt x="3018" y="7691"/>
                    <a:pt x="3350" y="6477"/>
                    <a:pt x="4062" y="5487"/>
                  </a:cubicBezTo>
                  <a:cubicBezTo>
                    <a:pt x="4388" y="5033"/>
                    <a:pt x="4537" y="4477"/>
                    <a:pt x="4489" y="3921"/>
                  </a:cubicBezTo>
                  <a:cubicBezTo>
                    <a:pt x="4482" y="3833"/>
                    <a:pt x="4476" y="3738"/>
                    <a:pt x="4476" y="3643"/>
                  </a:cubicBezTo>
                  <a:cubicBezTo>
                    <a:pt x="4476" y="1988"/>
                    <a:pt x="5601" y="537"/>
                    <a:pt x="7202" y="124"/>
                  </a:cubicBezTo>
                  <a:cubicBezTo>
                    <a:pt x="6930" y="49"/>
                    <a:pt x="6659" y="8"/>
                    <a:pt x="6374" y="2"/>
                  </a:cubicBezTo>
                  <a:cubicBezTo>
                    <a:pt x="6349" y="1"/>
                    <a:pt x="6325" y="1"/>
                    <a:pt x="630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5" name="Google Shape;16925;p74"/>
            <p:cNvSpPr/>
            <p:nvPr/>
          </p:nvSpPr>
          <p:spPr>
            <a:xfrm>
              <a:off x="7456007" y="2181790"/>
              <a:ext cx="302038" cy="168370"/>
            </a:xfrm>
            <a:custGeom>
              <a:avLst/>
              <a:gdLst/>
              <a:ahLst/>
              <a:cxnLst/>
              <a:rect l="l" t="t" r="r" b="b"/>
              <a:pathLst>
                <a:path w="11515" h="6419" extrusionOk="0">
                  <a:moveTo>
                    <a:pt x="332" y="0"/>
                  </a:moveTo>
                  <a:cubicBezTo>
                    <a:pt x="241" y="0"/>
                    <a:pt x="155" y="68"/>
                    <a:pt x="150" y="171"/>
                  </a:cubicBezTo>
                  <a:lnTo>
                    <a:pt x="150" y="219"/>
                  </a:lnTo>
                  <a:cubicBezTo>
                    <a:pt x="1" y="3460"/>
                    <a:pt x="2428" y="6328"/>
                    <a:pt x="5669" y="6416"/>
                  </a:cubicBezTo>
                  <a:cubicBezTo>
                    <a:pt x="5723" y="6418"/>
                    <a:pt x="5776" y="6418"/>
                    <a:pt x="5829" y="6418"/>
                  </a:cubicBezTo>
                  <a:cubicBezTo>
                    <a:pt x="8957" y="6418"/>
                    <a:pt x="11514" y="3875"/>
                    <a:pt x="11514" y="727"/>
                  </a:cubicBezTo>
                  <a:lnTo>
                    <a:pt x="11514" y="565"/>
                  </a:lnTo>
                  <a:cubicBezTo>
                    <a:pt x="11514" y="458"/>
                    <a:pt x="11426" y="385"/>
                    <a:pt x="11329" y="385"/>
                  </a:cubicBezTo>
                  <a:cubicBezTo>
                    <a:pt x="11303" y="385"/>
                    <a:pt x="11276" y="390"/>
                    <a:pt x="11250" y="402"/>
                  </a:cubicBezTo>
                  <a:lnTo>
                    <a:pt x="9792" y="1134"/>
                  </a:lnTo>
                  <a:cubicBezTo>
                    <a:pt x="9764" y="1153"/>
                    <a:pt x="9732" y="1162"/>
                    <a:pt x="9700" y="1162"/>
                  </a:cubicBezTo>
                  <a:cubicBezTo>
                    <a:pt x="9662" y="1162"/>
                    <a:pt x="9625" y="1149"/>
                    <a:pt x="9595" y="1127"/>
                  </a:cubicBezTo>
                  <a:lnTo>
                    <a:pt x="8436" y="361"/>
                  </a:lnTo>
                  <a:cubicBezTo>
                    <a:pt x="8406" y="340"/>
                    <a:pt x="8371" y="330"/>
                    <a:pt x="8336" y="330"/>
                  </a:cubicBezTo>
                  <a:cubicBezTo>
                    <a:pt x="8290" y="330"/>
                    <a:pt x="8243" y="347"/>
                    <a:pt x="8205" y="382"/>
                  </a:cubicBezTo>
                  <a:lnTo>
                    <a:pt x="6849" y="1738"/>
                  </a:lnTo>
                  <a:cubicBezTo>
                    <a:pt x="6815" y="1772"/>
                    <a:pt x="6769" y="1789"/>
                    <a:pt x="6724" y="1789"/>
                  </a:cubicBezTo>
                  <a:cubicBezTo>
                    <a:pt x="6678" y="1789"/>
                    <a:pt x="6632" y="1772"/>
                    <a:pt x="6598" y="1738"/>
                  </a:cubicBezTo>
                  <a:lnTo>
                    <a:pt x="5493" y="639"/>
                  </a:lnTo>
                  <a:cubicBezTo>
                    <a:pt x="5459" y="602"/>
                    <a:pt x="5413" y="583"/>
                    <a:pt x="5367" y="583"/>
                  </a:cubicBezTo>
                  <a:cubicBezTo>
                    <a:pt x="5320" y="583"/>
                    <a:pt x="5273" y="602"/>
                    <a:pt x="5235" y="639"/>
                  </a:cubicBezTo>
                  <a:lnTo>
                    <a:pt x="4164" y="1772"/>
                  </a:lnTo>
                  <a:cubicBezTo>
                    <a:pt x="4130" y="1805"/>
                    <a:pt x="4083" y="1822"/>
                    <a:pt x="4035" y="1822"/>
                  </a:cubicBezTo>
                  <a:cubicBezTo>
                    <a:pt x="3988" y="1822"/>
                    <a:pt x="3940" y="1805"/>
                    <a:pt x="3906" y="1772"/>
                  </a:cubicBezTo>
                  <a:lnTo>
                    <a:pt x="2293" y="158"/>
                  </a:lnTo>
                  <a:cubicBezTo>
                    <a:pt x="2259" y="125"/>
                    <a:pt x="2214" y="107"/>
                    <a:pt x="2168" y="107"/>
                  </a:cubicBezTo>
                  <a:cubicBezTo>
                    <a:pt x="2129" y="107"/>
                    <a:pt x="2089" y="120"/>
                    <a:pt x="2055" y="144"/>
                  </a:cubicBezTo>
                  <a:lnTo>
                    <a:pt x="1384" y="646"/>
                  </a:lnTo>
                  <a:cubicBezTo>
                    <a:pt x="1351" y="669"/>
                    <a:pt x="1314" y="681"/>
                    <a:pt x="1276" y="681"/>
                  </a:cubicBezTo>
                  <a:cubicBezTo>
                    <a:pt x="1236" y="681"/>
                    <a:pt x="1195" y="667"/>
                    <a:pt x="1160" y="639"/>
                  </a:cubicBezTo>
                  <a:lnTo>
                    <a:pt x="448" y="43"/>
                  </a:lnTo>
                  <a:cubicBezTo>
                    <a:pt x="413" y="13"/>
                    <a:pt x="372" y="0"/>
                    <a:pt x="332" y="0"/>
                  </a:cubicBez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6" name="Google Shape;16926;p74"/>
            <p:cNvSpPr/>
            <p:nvPr/>
          </p:nvSpPr>
          <p:spPr>
            <a:xfrm>
              <a:off x="7757469" y="2189108"/>
              <a:ext cx="210" cy="26"/>
            </a:xfrm>
            <a:custGeom>
              <a:avLst/>
              <a:gdLst/>
              <a:ahLst/>
              <a:cxnLst/>
              <a:rect l="l" t="t" r="r" b="b"/>
              <a:pathLst>
                <a:path w="8" h="1" extrusionOk="0">
                  <a:moveTo>
                    <a:pt x="1" y="1"/>
                  </a:moveTo>
                  <a:lnTo>
                    <a:pt x="1" y="1"/>
                  </a:lnTo>
                  <a:lnTo>
                    <a:pt x="8" y="1"/>
                  </a:lnTo>
                  <a:close/>
                </a:path>
              </a:pathLst>
            </a:custGeom>
            <a:solidFill>
              <a:srgbClr val="F2F6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7" name="Google Shape;16927;p74"/>
            <p:cNvSpPr/>
            <p:nvPr/>
          </p:nvSpPr>
          <p:spPr>
            <a:xfrm>
              <a:off x="7578554" y="2076896"/>
              <a:ext cx="59778" cy="57286"/>
            </a:xfrm>
            <a:custGeom>
              <a:avLst/>
              <a:gdLst/>
              <a:ahLst/>
              <a:cxnLst/>
              <a:rect l="l" t="t" r="r" b="b"/>
              <a:pathLst>
                <a:path w="2279" h="2184" extrusionOk="0">
                  <a:moveTo>
                    <a:pt x="1140" y="0"/>
                  </a:moveTo>
                  <a:cubicBezTo>
                    <a:pt x="767" y="0"/>
                    <a:pt x="1" y="590"/>
                    <a:pt x="1" y="1092"/>
                  </a:cubicBezTo>
                  <a:cubicBezTo>
                    <a:pt x="1" y="1594"/>
                    <a:pt x="767" y="2184"/>
                    <a:pt x="1140" y="2184"/>
                  </a:cubicBezTo>
                  <a:cubicBezTo>
                    <a:pt x="1513" y="2184"/>
                    <a:pt x="2279" y="1594"/>
                    <a:pt x="2279" y="1092"/>
                  </a:cubicBezTo>
                  <a:cubicBezTo>
                    <a:pt x="2279" y="590"/>
                    <a:pt x="1513" y="0"/>
                    <a:pt x="1140" y="0"/>
                  </a:cubicBez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8" name="Google Shape;16928;p74"/>
            <p:cNvSpPr/>
            <p:nvPr/>
          </p:nvSpPr>
          <p:spPr>
            <a:xfrm>
              <a:off x="7542802" y="2051820"/>
              <a:ext cx="23869" cy="29902"/>
            </a:xfrm>
            <a:custGeom>
              <a:avLst/>
              <a:gdLst/>
              <a:ahLst/>
              <a:cxnLst/>
              <a:rect l="l" t="t" r="r" b="b"/>
              <a:pathLst>
                <a:path w="910" h="1140" extrusionOk="0">
                  <a:moveTo>
                    <a:pt x="455" y="0"/>
                  </a:moveTo>
                  <a:cubicBezTo>
                    <a:pt x="204" y="0"/>
                    <a:pt x="1" y="204"/>
                    <a:pt x="1" y="455"/>
                  </a:cubicBezTo>
                  <a:lnTo>
                    <a:pt x="1" y="685"/>
                  </a:lnTo>
                  <a:cubicBezTo>
                    <a:pt x="1" y="936"/>
                    <a:pt x="204" y="1139"/>
                    <a:pt x="455" y="1139"/>
                  </a:cubicBezTo>
                  <a:cubicBezTo>
                    <a:pt x="706" y="1139"/>
                    <a:pt x="909" y="936"/>
                    <a:pt x="909" y="685"/>
                  </a:cubicBezTo>
                  <a:lnTo>
                    <a:pt x="909" y="455"/>
                  </a:lnTo>
                  <a:cubicBezTo>
                    <a:pt x="909" y="204"/>
                    <a:pt x="706" y="0"/>
                    <a:pt x="45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9" name="Google Shape;16929;p74"/>
            <p:cNvSpPr/>
            <p:nvPr/>
          </p:nvSpPr>
          <p:spPr>
            <a:xfrm>
              <a:off x="7650240" y="2051820"/>
              <a:ext cx="23843" cy="29902"/>
            </a:xfrm>
            <a:custGeom>
              <a:avLst/>
              <a:gdLst/>
              <a:ahLst/>
              <a:cxnLst/>
              <a:rect l="l" t="t" r="r" b="b"/>
              <a:pathLst>
                <a:path w="909" h="1140" extrusionOk="0">
                  <a:moveTo>
                    <a:pt x="454" y="0"/>
                  </a:moveTo>
                  <a:cubicBezTo>
                    <a:pt x="204" y="0"/>
                    <a:pt x="0" y="204"/>
                    <a:pt x="0" y="455"/>
                  </a:cubicBezTo>
                  <a:lnTo>
                    <a:pt x="0" y="685"/>
                  </a:lnTo>
                  <a:cubicBezTo>
                    <a:pt x="0" y="936"/>
                    <a:pt x="204" y="1139"/>
                    <a:pt x="454" y="1139"/>
                  </a:cubicBezTo>
                  <a:cubicBezTo>
                    <a:pt x="705" y="1139"/>
                    <a:pt x="909" y="936"/>
                    <a:pt x="909" y="685"/>
                  </a:cubicBezTo>
                  <a:lnTo>
                    <a:pt x="909" y="455"/>
                  </a:lnTo>
                  <a:cubicBezTo>
                    <a:pt x="909" y="204"/>
                    <a:pt x="705" y="0"/>
                    <a:pt x="454"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0" name="Google Shape;16930;p74"/>
            <p:cNvSpPr/>
            <p:nvPr/>
          </p:nvSpPr>
          <p:spPr>
            <a:xfrm>
              <a:off x="7582462" y="2100582"/>
              <a:ext cx="51778" cy="22768"/>
            </a:xfrm>
            <a:custGeom>
              <a:avLst/>
              <a:gdLst/>
              <a:ahLst/>
              <a:cxnLst/>
              <a:rect l="l" t="t" r="r" b="b"/>
              <a:pathLst>
                <a:path w="1974" h="868" extrusionOk="0">
                  <a:moveTo>
                    <a:pt x="991" y="1"/>
                  </a:moveTo>
                  <a:cubicBezTo>
                    <a:pt x="726" y="1"/>
                    <a:pt x="462" y="50"/>
                    <a:pt x="211" y="148"/>
                  </a:cubicBezTo>
                  <a:cubicBezTo>
                    <a:pt x="41" y="209"/>
                    <a:pt x="1" y="433"/>
                    <a:pt x="150" y="542"/>
                  </a:cubicBezTo>
                  <a:cubicBezTo>
                    <a:pt x="401" y="725"/>
                    <a:pt x="767" y="867"/>
                    <a:pt x="991" y="867"/>
                  </a:cubicBezTo>
                  <a:cubicBezTo>
                    <a:pt x="1214" y="867"/>
                    <a:pt x="1574" y="731"/>
                    <a:pt x="1831" y="542"/>
                  </a:cubicBezTo>
                  <a:cubicBezTo>
                    <a:pt x="1974" y="433"/>
                    <a:pt x="1940" y="209"/>
                    <a:pt x="1770" y="148"/>
                  </a:cubicBezTo>
                  <a:cubicBezTo>
                    <a:pt x="1520" y="50"/>
                    <a:pt x="1255" y="1"/>
                    <a:pt x="99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1" name="Google Shape;16931;p74"/>
            <p:cNvSpPr/>
            <p:nvPr/>
          </p:nvSpPr>
          <p:spPr>
            <a:xfrm>
              <a:off x="7548678" y="2057853"/>
              <a:ext cx="11935" cy="11961"/>
            </a:xfrm>
            <a:custGeom>
              <a:avLst/>
              <a:gdLst/>
              <a:ahLst/>
              <a:cxnLst/>
              <a:rect l="l" t="t" r="r" b="b"/>
              <a:pathLst>
                <a:path w="455" h="456" extrusionOk="0">
                  <a:moveTo>
                    <a:pt x="231" y="1"/>
                  </a:moveTo>
                  <a:cubicBezTo>
                    <a:pt x="102" y="1"/>
                    <a:pt x="0" y="96"/>
                    <a:pt x="0" y="225"/>
                  </a:cubicBezTo>
                  <a:cubicBezTo>
                    <a:pt x="0" y="353"/>
                    <a:pt x="102" y="455"/>
                    <a:pt x="231" y="455"/>
                  </a:cubicBezTo>
                  <a:cubicBezTo>
                    <a:pt x="360" y="455"/>
                    <a:pt x="455" y="353"/>
                    <a:pt x="455" y="225"/>
                  </a:cubicBezTo>
                  <a:cubicBezTo>
                    <a:pt x="455" y="96"/>
                    <a:pt x="360"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2" name="Google Shape;16932;p74"/>
            <p:cNvSpPr/>
            <p:nvPr/>
          </p:nvSpPr>
          <p:spPr>
            <a:xfrm>
              <a:off x="7656273" y="2057853"/>
              <a:ext cx="11935" cy="11961"/>
            </a:xfrm>
            <a:custGeom>
              <a:avLst/>
              <a:gdLst/>
              <a:ahLst/>
              <a:cxnLst/>
              <a:rect l="l" t="t" r="r" b="b"/>
              <a:pathLst>
                <a:path w="455" h="456" extrusionOk="0">
                  <a:moveTo>
                    <a:pt x="224" y="1"/>
                  </a:moveTo>
                  <a:cubicBezTo>
                    <a:pt x="96" y="1"/>
                    <a:pt x="1" y="96"/>
                    <a:pt x="1" y="225"/>
                  </a:cubicBezTo>
                  <a:cubicBezTo>
                    <a:pt x="1" y="353"/>
                    <a:pt x="96" y="455"/>
                    <a:pt x="224" y="455"/>
                  </a:cubicBezTo>
                  <a:cubicBezTo>
                    <a:pt x="353" y="455"/>
                    <a:pt x="455" y="353"/>
                    <a:pt x="455" y="225"/>
                  </a:cubicBezTo>
                  <a:cubicBezTo>
                    <a:pt x="455" y="96"/>
                    <a:pt x="353"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3" name="Google Shape;16933;p74"/>
            <p:cNvSpPr/>
            <p:nvPr/>
          </p:nvSpPr>
          <p:spPr>
            <a:xfrm>
              <a:off x="7455824" y="2181974"/>
              <a:ext cx="194784" cy="168213"/>
            </a:xfrm>
            <a:custGeom>
              <a:avLst/>
              <a:gdLst/>
              <a:ahLst/>
              <a:cxnLst/>
              <a:rect l="l" t="t" r="r" b="b"/>
              <a:pathLst>
                <a:path w="7426" h="6413" extrusionOk="0">
                  <a:moveTo>
                    <a:pt x="332" y="0"/>
                  </a:moveTo>
                  <a:cubicBezTo>
                    <a:pt x="241" y="0"/>
                    <a:pt x="155" y="68"/>
                    <a:pt x="150" y="171"/>
                  </a:cubicBezTo>
                  <a:lnTo>
                    <a:pt x="150" y="212"/>
                  </a:lnTo>
                  <a:cubicBezTo>
                    <a:pt x="1" y="3453"/>
                    <a:pt x="2428" y="6328"/>
                    <a:pt x="5670" y="6409"/>
                  </a:cubicBezTo>
                  <a:cubicBezTo>
                    <a:pt x="5730" y="6411"/>
                    <a:pt x="5790" y="6412"/>
                    <a:pt x="5850" y="6412"/>
                  </a:cubicBezTo>
                  <a:cubicBezTo>
                    <a:pt x="6385" y="6412"/>
                    <a:pt x="6914" y="6332"/>
                    <a:pt x="7426" y="6186"/>
                  </a:cubicBezTo>
                  <a:cubicBezTo>
                    <a:pt x="5229" y="5535"/>
                    <a:pt x="3642" y="3555"/>
                    <a:pt x="3364" y="1229"/>
                  </a:cubicBezTo>
                  <a:lnTo>
                    <a:pt x="2293" y="158"/>
                  </a:lnTo>
                  <a:cubicBezTo>
                    <a:pt x="2259" y="120"/>
                    <a:pt x="2212" y="101"/>
                    <a:pt x="2165" y="101"/>
                  </a:cubicBezTo>
                  <a:cubicBezTo>
                    <a:pt x="2127" y="101"/>
                    <a:pt x="2089" y="113"/>
                    <a:pt x="2055" y="137"/>
                  </a:cubicBezTo>
                  <a:lnTo>
                    <a:pt x="1384" y="639"/>
                  </a:lnTo>
                  <a:cubicBezTo>
                    <a:pt x="1352" y="664"/>
                    <a:pt x="1316" y="676"/>
                    <a:pt x="1280" y="676"/>
                  </a:cubicBezTo>
                  <a:cubicBezTo>
                    <a:pt x="1238" y="676"/>
                    <a:pt x="1196" y="661"/>
                    <a:pt x="1160" y="632"/>
                  </a:cubicBezTo>
                  <a:lnTo>
                    <a:pt x="448" y="42"/>
                  </a:lnTo>
                  <a:cubicBezTo>
                    <a:pt x="413" y="13"/>
                    <a:pt x="372" y="0"/>
                    <a:pt x="332"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34" name="Google Shape;16934;p74"/>
          <p:cNvGrpSpPr/>
          <p:nvPr/>
        </p:nvGrpSpPr>
        <p:grpSpPr>
          <a:xfrm>
            <a:off x="6916141" y="2906184"/>
            <a:ext cx="289737" cy="370394"/>
            <a:chOff x="6916141" y="2906184"/>
            <a:chExt cx="289737" cy="370394"/>
          </a:xfrm>
        </p:grpSpPr>
        <p:sp>
          <p:nvSpPr>
            <p:cNvPr id="16935" name="Google Shape;16935;p74"/>
            <p:cNvSpPr/>
            <p:nvPr/>
          </p:nvSpPr>
          <p:spPr>
            <a:xfrm>
              <a:off x="7003199" y="2916073"/>
              <a:ext cx="44827" cy="64159"/>
            </a:xfrm>
            <a:custGeom>
              <a:avLst/>
              <a:gdLst/>
              <a:ahLst/>
              <a:cxnLst/>
              <a:rect l="l" t="t" r="r" b="b"/>
              <a:pathLst>
                <a:path w="1709" h="2446" extrusionOk="0">
                  <a:moveTo>
                    <a:pt x="294" y="0"/>
                  </a:moveTo>
                  <a:cubicBezTo>
                    <a:pt x="244" y="0"/>
                    <a:pt x="195" y="37"/>
                    <a:pt x="190" y="93"/>
                  </a:cubicBezTo>
                  <a:cubicBezTo>
                    <a:pt x="122" y="541"/>
                    <a:pt x="0" y="1747"/>
                    <a:pt x="631" y="2446"/>
                  </a:cubicBezTo>
                  <a:lnTo>
                    <a:pt x="1709" y="1998"/>
                  </a:lnTo>
                  <a:cubicBezTo>
                    <a:pt x="1661" y="1056"/>
                    <a:pt x="719" y="290"/>
                    <a:pt x="360" y="25"/>
                  </a:cubicBezTo>
                  <a:cubicBezTo>
                    <a:pt x="340" y="8"/>
                    <a:pt x="317" y="0"/>
                    <a:pt x="29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6" name="Google Shape;16936;p74"/>
            <p:cNvSpPr/>
            <p:nvPr/>
          </p:nvSpPr>
          <p:spPr>
            <a:xfrm>
              <a:off x="7073967" y="3099551"/>
              <a:ext cx="44853" cy="64159"/>
            </a:xfrm>
            <a:custGeom>
              <a:avLst/>
              <a:gdLst/>
              <a:ahLst/>
              <a:cxnLst/>
              <a:rect l="l" t="t" r="r" b="b"/>
              <a:pathLst>
                <a:path w="1710" h="2446" extrusionOk="0">
                  <a:moveTo>
                    <a:pt x="1079" y="1"/>
                  </a:moveTo>
                  <a:lnTo>
                    <a:pt x="1" y="448"/>
                  </a:lnTo>
                  <a:cubicBezTo>
                    <a:pt x="55" y="1391"/>
                    <a:pt x="991" y="2157"/>
                    <a:pt x="1350" y="2421"/>
                  </a:cubicBezTo>
                  <a:cubicBezTo>
                    <a:pt x="1371" y="2438"/>
                    <a:pt x="1395" y="2446"/>
                    <a:pt x="1419" y="2446"/>
                  </a:cubicBezTo>
                  <a:cubicBezTo>
                    <a:pt x="1470" y="2446"/>
                    <a:pt x="1517" y="2409"/>
                    <a:pt x="1526" y="2353"/>
                  </a:cubicBezTo>
                  <a:cubicBezTo>
                    <a:pt x="1594" y="1913"/>
                    <a:pt x="1710" y="706"/>
                    <a:pt x="107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7" name="Google Shape;16937;p74"/>
            <p:cNvSpPr/>
            <p:nvPr/>
          </p:nvSpPr>
          <p:spPr>
            <a:xfrm>
              <a:off x="7120762" y="2985530"/>
              <a:ext cx="64945" cy="41496"/>
            </a:xfrm>
            <a:custGeom>
              <a:avLst/>
              <a:gdLst/>
              <a:ahLst/>
              <a:cxnLst/>
              <a:rect l="l" t="t" r="r" b="b"/>
              <a:pathLst>
                <a:path w="2476" h="1582" extrusionOk="0">
                  <a:moveTo>
                    <a:pt x="1643" y="1"/>
                  </a:moveTo>
                  <a:cubicBezTo>
                    <a:pt x="1112" y="1"/>
                    <a:pt x="453" y="98"/>
                    <a:pt x="0" y="503"/>
                  </a:cubicBezTo>
                  <a:lnTo>
                    <a:pt x="448" y="1581"/>
                  </a:lnTo>
                  <a:cubicBezTo>
                    <a:pt x="1390" y="1527"/>
                    <a:pt x="2163" y="591"/>
                    <a:pt x="2421" y="232"/>
                  </a:cubicBezTo>
                  <a:cubicBezTo>
                    <a:pt x="2475" y="164"/>
                    <a:pt x="2434" y="69"/>
                    <a:pt x="2353" y="56"/>
                  </a:cubicBezTo>
                  <a:cubicBezTo>
                    <a:pt x="2195" y="31"/>
                    <a:pt x="1939" y="1"/>
                    <a:pt x="1643"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8" name="Google Shape;16938;p74"/>
            <p:cNvSpPr/>
            <p:nvPr/>
          </p:nvSpPr>
          <p:spPr>
            <a:xfrm>
              <a:off x="6936312" y="3052967"/>
              <a:ext cx="65129" cy="41470"/>
            </a:xfrm>
            <a:custGeom>
              <a:avLst/>
              <a:gdLst/>
              <a:ahLst/>
              <a:cxnLst/>
              <a:rect l="l" t="t" r="r" b="b"/>
              <a:pathLst>
                <a:path w="2483" h="1581" extrusionOk="0">
                  <a:moveTo>
                    <a:pt x="2035" y="0"/>
                  </a:moveTo>
                  <a:cubicBezTo>
                    <a:pt x="1092" y="48"/>
                    <a:pt x="326" y="983"/>
                    <a:pt x="62" y="1349"/>
                  </a:cubicBezTo>
                  <a:cubicBezTo>
                    <a:pt x="1" y="1410"/>
                    <a:pt x="41" y="1512"/>
                    <a:pt x="129" y="1526"/>
                  </a:cubicBezTo>
                  <a:cubicBezTo>
                    <a:pt x="287" y="1550"/>
                    <a:pt x="544" y="1580"/>
                    <a:pt x="840" y="1580"/>
                  </a:cubicBezTo>
                  <a:cubicBezTo>
                    <a:pt x="1371" y="1580"/>
                    <a:pt x="2030" y="1483"/>
                    <a:pt x="2482" y="1078"/>
                  </a:cubicBezTo>
                  <a:lnTo>
                    <a:pt x="2035" y="0"/>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9" name="Google Shape;16939;p74"/>
            <p:cNvSpPr/>
            <p:nvPr/>
          </p:nvSpPr>
          <p:spPr>
            <a:xfrm>
              <a:off x="7073967" y="2916073"/>
              <a:ext cx="44853" cy="64159"/>
            </a:xfrm>
            <a:custGeom>
              <a:avLst/>
              <a:gdLst/>
              <a:ahLst/>
              <a:cxnLst/>
              <a:rect l="l" t="t" r="r" b="b"/>
              <a:pathLst>
                <a:path w="1710" h="2446" extrusionOk="0">
                  <a:moveTo>
                    <a:pt x="1419" y="0"/>
                  </a:moveTo>
                  <a:cubicBezTo>
                    <a:pt x="1395" y="0"/>
                    <a:pt x="1371" y="8"/>
                    <a:pt x="1350" y="25"/>
                  </a:cubicBezTo>
                  <a:cubicBezTo>
                    <a:pt x="991" y="290"/>
                    <a:pt x="55" y="1056"/>
                    <a:pt x="1" y="1998"/>
                  </a:cubicBezTo>
                  <a:lnTo>
                    <a:pt x="1079" y="2446"/>
                  </a:lnTo>
                  <a:cubicBezTo>
                    <a:pt x="1710" y="1747"/>
                    <a:pt x="1587" y="534"/>
                    <a:pt x="1526" y="93"/>
                  </a:cubicBezTo>
                  <a:cubicBezTo>
                    <a:pt x="1517" y="37"/>
                    <a:pt x="1470" y="0"/>
                    <a:pt x="1419"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0" name="Google Shape;16940;p74"/>
            <p:cNvSpPr/>
            <p:nvPr/>
          </p:nvSpPr>
          <p:spPr>
            <a:xfrm>
              <a:off x="7003199" y="3099551"/>
              <a:ext cx="44827" cy="64159"/>
            </a:xfrm>
            <a:custGeom>
              <a:avLst/>
              <a:gdLst/>
              <a:ahLst/>
              <a:cxnLst/>
              <a:rect l="l" t="t" r="r" b="b"/>
              <a:pathLst>
                <a:path w="1709" h="2446" extrusionOk="0">
                  <a:moveTo>
                    <a:pt x="631" y="1"/>
                  </a:moveTo>
                  <a:cubicBezTo>
                    <a:pt x="0" y="706"/>
                    <a:pt x="122" y="1913"/>
                    <a:pt x="190" y="2353"/>
                  </a:cubicBezTo>
                  <a:cubicBezTo>
                    <a:pt x="199" y="2409"/>
                    <a:pt x="247" y="2446"/>
                    <a:pt x="296" y="2446"/>
                  </a:cubicBezTo>
                  <a:cubicBezTo>
                    <a:pt x="318" y="2446"/>
                    <a:pt x="340" y="2438"/>
                    <a:pt x="360" y="2421"/>
                  </a:cubicBezTo>
                  <a:cubicBezTo>
                    <a:pt x="719" y="2164"/>
                    <a:pt x="1661" y="1391"/>
                    <a:pt x="1709" y="448"/>
                  </a:cubicBezTo>
                  <a:lnTo>
                    <a:pt x="631"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1" name="Google Shape;16941;p74"/>
            <p:cNvSpPr/>
            <p:nvPr/>
          </p:nvSpPr>
          <p:spPr>
            <a:xfrm>
              <a:off x="7120762" y="3052967"/>
              <a:ext cx="64945" cy="41338"/>
            </a:xfrm>
            <a:custGeom>
              <a:avLst/>
              <a:gdLst/>
              <a:ahLst/>
              <a:cxnLst/>
              <a:rect l="l" t="t" r="r" b="b"/>
              <a:pathLst>
                <a:path w="2476" h="1576" extrusionOk="0">
                  <a:moveTo>
                    <a:pt x="448" y="0"/>
                  </a:moveTo>
                  <a:lnTo>
                    <a:pt x="0" y="1078"/>
                  </a:lnTo>
                  <a:cubicBezTo>
                    <a:pt x="444" y="1479"/>
                    <a:pt x="1093" y="1576"/>
                    <a:pt x="1622" y="1576"/>
                  </a:cubicBezTo>
                  <a:cubicBezTo>
                    <a:pt x="1925" y="1576"/>
                    <a:pt x="2190" y="1544"/>
                    <a:pt x="2353" y="1519"/>
                  </a:cubicBezTo>
                  <a:cubicBezTo>
                    <a:pt x="2434" y="1512"/>
                    <a:pt x="2475" y="1410"/>
                    <a:pt x="2421" y="1349"/>
                  </a:cubicBezTo>
                  <a:cubicBezTo>
                    <a:pt x="2156" y="990"/>
                    <a:pt x="1390" y="48"/>
                    <a:pt x="448"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2" name="Google Shape;16942;p74"/>
            <p:cNvSpPr/>
            <p:nvPr/>
          </p:nvSpPr>
          <p:spPr>
            <a:xfrm>
              <a:off x="6936496" y="2985477"/>
              <a:ext cx="64945" cy="41548"/>
            </a:xfrm>
            <a:custGeom>
              <a:avLst/>
              <a:gdLst/>
              <a:ahLst/>
              <a:cxnLst/>
              <a:rect l="l" t="t" r="r" b="b"/>
              <a:pathLst>
                <a:path w="2476" h="1584" extrusionOk="0">
                  <a:moveTo>
                    <a:pt x="854" y="1"/>
                  </a:moveTo>
                  <a:cubicBezTo>
                    <a:pt x="550" y="1"/>
                    <a:pt x="286" y="33"/>
                    <a:pt x="122" y="58"/>
                  </a:cubicBezTo>
                  <a:cubicBezTo>
                    <a:pt x="41" y="71"/>
                    <a:pt x="0" y="166"/>
                    <a:pt x="55" y="234"/>
                  </a:cubicBezTo>
                  <a:cubicBezTo>
                    <a:pt x="319" y="593"/>
                    <a:pt x="1085" y="1529"/>
                    <a:pt x="2028" y="1583"/>
                  </a:cubicBezTo>
                  <a:lnTo>
                    <a:pt x="2475" y="498"/>
                  </a:lnTo>
                  <a:cubicBezTo>
                    <a:pt x="2032" y="98"/>
                    <a:pt x="1383" y="1"/>
                    <a:pt x="85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3" name="Google Shape;16943;p74"/>
            <p:cNvSpPr/>
            <p:nvPr/>
          </p:nvSpPr>
          <p:spPr>
            <a:xfrm>
              <a:off x="7022032" y="3104902"/>
              <a:ext cx="77929" cy="171675"/>
            </a:xfrm>
            <a:custGeom>
              <a:avLst/>
              <a:gdLst/>
              <a:ahLst/>
              <a:cxnLst/>
              <a:rect l="l" t="t" r="r" b="b"/>
              <a:pathLst>
                <a:path w="2971" h="6545" extrusionOk="0">
                  <a:moveTo>
                    <a:pt x="1262" y="0"/>
                  </a:moveTo>
                  <a:lnTo>
                    <a:pt x="1262" y="5228"/>
                  </a:lnTo>
                  <a:cubicBezTo>
                    <a:pt x="957" y="4902"/>
                    <a:pt x="625" y="4597"/>
                    <a:pt x="272" y="4326"/>
                  </a:cubicBezTo>
                  <a:lnTo>
                    <a:pt x="1" y="4685"/>
                  </a:lnTo>
                  <a:cubicBezTo>
                    <a:pt x="8" y="4692"/>
                    <a:pt x="726" y="5235"/>
                    <a:pt x="1174" y="5838"/>
                  </a:cubicBezTo>
                  <a:cubicBezTo>
                    <a:pt x="1228" y="5913"/>
                    <a:pt x="1262" y="6001"/>
                    <a:pt x="1262" y="6096"/>
                  </a:cubicBezTo>
                  <a:lnTo>
                    <a:pt x="1262" y="6306"/>
                  </a:lnTo>
                  <a:cubicBezTo>
                    <a:pt x="1252" y="6465"/>
                    <a:pt x="1369" y="6545"/>
                    <a:pt x="1486" y="6545"/>
                  </a:cubicBezTo>
                  <a:cubicBezTo>
                    <a:pt x="1603" y="6545"/>
                    <a:pt x="1720" y="6465"/>
                    <a:pt x="1710" y="6306"/>
                  </a:cubicBezTo>
                  <a:lnTo>
                    <a:pt x="1710" y="6096"/>
                  </a:lnTo>
                  <a:cubicBezTo>
                    <a:pt x="1710" y="6001"/>
                    <a:pt x="1737" y="5913"/>
                    <a:pt x="1798" y="5838"/>
                  </a:cubicBezTo>
                  <a:cubicBezTo>
                    <a:pt x="2245" y="5235"/>
                    <a:pt x="2964" y="4692"/>
                    <a:pt x="2971" y="4685"/>
                  </a:cubicBezTo>
                  <a:lnTo>
                    <a:pt x="2706" y="4326"/>
                  </a:lnTo>
                  <a:cubicBezTo>
                    <a:pt x="2347" y="4597"/>
                    <a:pt x="2015" y="4902"/>
                    <a:pt x="1710" y="5228"/>
                  </a:cubicBezTo>
                  <a:lnTo>
                    <a:pt x="1710"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4" name="Google Shape;16944;p74"/>
            <p:cNvSpPr/>
            <p:nvPr/>
          </p:nvSpPr>
          <p:spPr>
            <a:xfrm>
              <a:off x="6916141" y="3148234"/>
              <a:ext cx="121471" cy="83359"/>
            </a:xfrm>
            <a:custGeom>
              <a:avLst/>
              <a:gdLst/>
              <a:ahLst/>
              <a:cxnLst/>
              <a:rect l="l" t="t" r="r" b="b"/>
              <a:pathLst>
                <a:path w="4631" h="3178" extrusionOk="0">
                  <a:moveTo>
                    <a:pt x="174" y="0"/>
                  </a:moveTo>
                  <a:cubicBezTo>
                    <a:pt x="77" y="0"/>
                    <a:pt x="1" y="99"/>
                    <a:pt x="44" y="192"/>
                  </a:cubicBezTo>
                  <a:cubicBezTo>
                    <a:pt x="349" y="850"/>
                    <a:pt x="1441" y="2640"/>
                    <a:pt x="4438" y="3176"/>
                  </a:cubicBezTo>
                  <a:cubicBezTo>
                    <a:pt x="4446" y="3177"/>
                    <a:pt x="4454" y="3178"/>
                    <a:pt x="4462" y="3178"/>
                  </a:cubicBezTo>
                  <a:cubicBezTo>
                    <a:pt x="4564" y="3178"/>
                    <a:pt x="4631" y="3061"/>
                    <a:pt x="4580" y="2972"/>
                  </a:cubicBezTo>
                  <a:cubicBezTo>
                    <a:pt x="4207" y="2342"/>
                    <a:pt x="3000" y="681"/>
                    <a:pt x="200" y="3"/>
                  </a:cubicBezTo>
                  <a:cubicBezTo>
                    <a:pt x="191" y="1"/>
                    <a:pt x="182" y="0"/>
                    <a:pt x="174"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5" name="Google Shape;16945;p74"/>
            <p:cNvSpPr/>
            <p:nvPr/>
          </p:nvSpPr>
          <p:spPr>
            <a:xfrm>
              <a:off x="7084407" y="3148234"/>
              <a:ext cx="121471" cy="83359"/>
            </a:xfrm>
            <a:custGeom>
              <a:avLst/>
              <a:gdLst/>
              <a:ahLst/>
              <a:cxnLst/>
              <a:rect l="l" t="t" r="r" b="b"/>
              <a:pathLst>
                <a:path w="4631" h="3178" extrusionOk="0">
                  <a:moveTo>
                    <a:pt x="4457" y="0"/>
                  </a:moveTo>
                  <a:cubicBezTo>
                    <a:pt x="4448" y="0"/>
                    <a:pt x="4440" y="1"/>
                    <a:pt x="4431" y="3"/>
                  </a:cubicBezTo>
                  <a:cubicBezTo>
                    <a:pt x="1630" y="681"/>
                    <a:pt x="423" y="2342"/>
                    <a:pt x="57" y="2972"/>
                  </a:cubicBezTo>
                  <a:cubicBezTo>
                    <a:pt x="0" y="3061"/>
                    <a:pt x="67" y="3178"/>
                    <a:pt x="169" y="3178"/>
                  </a:cubicBezTo>
                  <a:cubicBezTo>
                    <a:pt x="176" y="3178"/>
                    <a:pt x="185" y="3177"/>
                    <a:pt x="193" y="3176"/>
                  </a:cubicBezTo>
                  <a:cubicBezTo>
                    <a:pt x="3190" y="2640"/>
                    <a:pt x="4281" y="850"/>
                    <a:pt x="4587" y="192"/>
                  </a:cubicBezTo>
                  <a:cubicBezTo>
                    <a:pt x="4630" y="99"/>
                    <a:pt x="4554" y="0"/>
                    <a:pt x="445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6" name="Google Shape;16946;p74"/>
            <p:cNvSpPr/>
            <p:nvPr/>
          </p:nvSpPr>
          <p:spPr>
            <a:xfrm>
              <a:off x="7037508" y="2906184"/>
              <a:ext cx="46978" cy="62847"/>
            </a:xfrm>
            <a:custGeom>
              <a:avLst/>
              <a:gdLst/>
              <a:ahLst/>
              <a:cxnLst/>
              <a:rect l="l" t="t" r="r" b="b"/>
              <a:pathLst>
                <a:path w="1791" h="2396" extrusionOk="0">
                  <a:moveTo>
                    <a:pt x="899" y="0"/>
                  </a:moveTo>
                  <a:cubicBezTo>
                    <a:pt x="864" y="0"/>
                    <a:pt x="828" y="19"/>
                    <a:pt x="808" y="56"/>
                  </a:cubicBezTo>
                  <a:cubicBezTo>
                    <a:pt x="570" y="436"/>
                    <a:pt x="1" y="1507"/>
                    <a:pt x="313" y="2396"/>
                  </a:cubicBezTo>
                  <a:lnTo>
                    <a:pt x="1479" y="2396"/>
                  </a:lnTo>
                  <a:cubicBezTo>
                    <a:pt x="1791" y="1507"/>
                    <a:pt x="1228" y="436"/>
                    <a:pt x="991" y="56"/>
                  </a:cubicBezTo>
                  <a:cubicBezTo>
                    <a:pt x="970" y="19"/>
                    <a:pt x="935" y="0"/>
                    <a:pt x="899"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7" name="Google Shape;16947;p74"/>
            <p:cNvSpPr/>
            <p:nvPr/>
          </p:nvSpPr>
          <p:spPr>
            <a:xfrm>
              <a:off x="7037508" y="3110752"/>
              <a:ext cx="47162" cy="62900"/>
            </a:xfrm>
            <a:custGeom>
              <a:avLst/>
              <a:gdLst/>
              <a:ahLst/>
              <a:cxnLst/>
              <a:rect l="l" t="t" r="r" b="b"/>
              <a:pathLst>
                <a:path w="1798" h="2398" extrusionOk="0">
                  <a:moveTo>
                    <a:pt x="313" y="1"/>
                  </a:moveTo>
                  <a:cubicBezTo>
                    <a:pt x="1" y="896"/>
                    <a:pt x="570" y="1960"/>
                    <a:pt x="808" y="2347"/>
                  </a:cubicBezTo>
                  <a:cubicBezTo>
                    <a:pt x="828" y="2381"/>
                    <a:pt x="864" y="2398"/>
                    <a:pt x="899" y="2398"/>
                  </a:cubicBezTo>
                  <a:cubicBezTo>
                    <a:pt x="935" y="2398"/>
                    <a:pt x="970" y="2381"/>
                    <a:pt x="991" y="2347"/>
                  </a:cubicBezTo>
                  <a:cubicBezTo>
                    <a:pt x="1221" y="1960"/>
                    <a:pt x="1798" y="896"/>
                    <a:pt x="147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8" name="Google Shape;16948;p74"/>
            <p:cNvSpPr/>
            <p:nvPr/>
          </p:nvSpPr>
          <p:spPr>
            <a:xfrm>
              <a:off x="7131962" y="3022225"/>
              <a:ext cx="63345" cy="35463"/>
            </a:xfrm>
            <a:custGeom>
              <a:avLst/>
              <a:gdLst/>
              <a:ahLst/>
              <a:cxnLst/>
              <a:rect l="l" t="t" r="r" b="b"/>
              <a:pathLst>
                <a:path w="2415" h="1352" extrusionOk="0">
                  <a:moveTo>
                    <a:pt x="571" y="0"/>
                  </a:moveTo>
                  <a:cubicBezTo>
                    <a:pt x="378" y="0"/>
                    <a:pt x="185" y="28"/>
                    <a:pt x="0" y="94"/>
                  </a:cubicBezTo>
                  <a:lnTo>
                    <a:pt x="0" y="1260"/>
                  </a:lnTo>
                  <a:cubicBezTo>
                    <a:pt x="183" y="1325"/>
                    <a:pt x="374" y="1351"/>
                    <a:pt x="565" y="1351"/>
                  </a:cubicBezTo>
                  <a:cubicBezTo>
                    <a:pt x="1301" y="1351"/>
                    <a:pt x="2038" y="954"/>
                    <a:pt x="2340" y="765"/>
                  </a:cubicBezTo>
                  <a:cubicBezTo>
                    <a:pt x="2414" y="725"/>
                    <a:pt x="2414" y="623"/>
                    <a:pt x="2340" y="582"/>
                  </a:cubicBezTo>
                  <a:cubicBezTo>
                    <a:pt x="2039" y="400"/>
                    <a:pt x="1304" y="0"/>
                    <a:pt x="571"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9" name="Google Shape;16949;p74"/>
            <p:cNvSpPr/>
            <p:nvPr/>
          </p:nvSpPr>
          <p:spPr>
            <a:xfrm>
              <a:off x="6926896" y="3022199"/>
              <a:ext cx="63345" cy="35489"/>
            </a:xfrm>
            <a:custGeom>
              <a:avLst/>
              <a:gdLst/>
              <a:ahLst/>
              <a:cxnLst/>
              <a:rect l="l" t="t" r="r" b="b"/>
              <a:pathLst>
                <a:path w="2415" h="1353" extrusionOk="0">
                  <a:moveTo>
                    <a:pt x="1837" y="0"/>
                  </a:moveTo>
                  <a:cubicBezTo>
                    <a:pt x="1103" y="0"/>
                    <a:pt x="374" y="396"/>
                    <a:pt x="68" y="583"/>
                  </a:cubicBezTo>
                  <a:cubicBezTo>
                    <a:pt x="0" y="624"/>
                    <a:pt x="0" y="726"/>
                    <a:pt x="68" y="766"/>
                  </a:cubicBezTo>
                  <a:cubicBezTo>
                    <a:pt x="375" y="955"/>
                    <a:pt x="1109" y="1352"/>
                    <a:pt x="1846" y="1352"/>
                  </a:cubicBezTo>
                  <a:cubicBezTo>
                    <a:pt x="2038" y="1352"/>
                    <a:pt x="2230" y="1326"/>
                    <a:pt x="2414" y="1261"/>
                  </a:cubicBezTo>
                  <a:lnTo>
                    <a:pt x="2414" y="95"/>
                  </a:lnTo>
                  <a:cubicBezTo>
                    <a:pt x="2227" y="28"/>
                    <a:pt x="2032" y="0"/>
                    <a:pt x="1837"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0" name="Google Shape;16950;p74"/>
            <p:cNvSpPr/>
            <p:nvPr/>
          </p:nvSpPr>
          <p:spPr>
            <a:xfrm>
              <a:off x="7100302" y="2944558"/>
              <a:ext cx="56526" cy="56132"/>
            </a:xfrm>
            <a:custGeom>
              <a:avLst/>
              <a:gdLst/>
              <a:ahLst/>
              <a:cxnLst/>
              <a:rect l="l" t="t" r="r" b="b"/>
              <a:pathLst>
                <a:path w="2155" h="2140" extrusionOk="0">
                  <a:moveTo>
                    <a:pt x="2034" y="0"/>
                  </a:moveTo>
                  <a:cubicBezTo>
                    <a:pt x="2026" y="0"/>
                    <a:pt x="2017" y="1"/>
                    <a:pt x="2007" y="4"/>
                  </a:cubicBezTo>
                  <a:cubicBezTo>
                    <a:pt x="1573" y="105"/>
                    <a:pt x="407" y="458"/>
                    <a:pt x="0" y="1312"/>
                  </a:cubicBezTo>
                  <a:lnTo>
                    <a:pt x="828" y="2140"/>
                  </a:lnTo>
                  <a:cubicBezTo>
                    <a:pt x="1675" y="1733"/>
                    <a:pt x="2035" y="567"/>
                    <a:pt x="2136" y="133"/>
                  </a:cubicBezTo>
                  <a:cubicBezTo>
                    <a:pt x="2154" y="61"/>
                    <a:pt x="2099" y="0"/>
                    <a:pt x="203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1" name="Google Shape;16951;p74"/>
            <p:cNvSpPr/>
            <p:nvPr/>
          </p:nvSpPr>
          <p:spPr>
            <a:xfrm>
              <a:off x="6965218" y="3079092"/>
              <a:ext cx="56499" cy="56158"/>
            </a:xfrm>
            <a:custGeom>
              <a:avLst/>
              <a:gdLst/>
              <a:ahLst/>
              <a:cxnLst/>
              <a:rect l="l" t="t" r="r" b="b"/>
              <a:pathLst>
                <a:path w="2154" h="2141" extrusionOk="0">
                  <a:moveTo>
                    <a:pt x="1333" y="1"/>
                  </a:moveTo>
                  <a:cubicBezTo>
                    <a:pt x="485" y="408"/>
                    <a:pt x="126" y="1574"/>
                    <a:pt x="24" y="2008"/>
                  </a:cubicBezTo>
                  <a:cubicBezTo>
                    <a:pt x="0" y="2074"/>
                    <a:pt x="56" y="2140"/>
                    <a:pt x="126" y="2140"/>
                  </a:cubicBezTo>
                  <a:cubicBezTo>
                    <a:pt x="135" y="2140"/>
                    <a:pt x="144" y="2139"/>
                    <a:pt x="153" y="2137"/>
                  </a:cubicBezTo>
                  <a:cubicBezTo>
                    <a:pt x="587" y="2035"/>
                    <a:pt x="1746" y="1682"/>
                    <a:pt x="2153" y="828"/>
                  </a:cubicBezTo>
                  <a:lnTo>
                    <a:pt x="1333" y="1"/>
                  </a:ln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2" name="Google Shape;16952;p74"/>
            <p:cNvSpPr/>
            <p:nvPr/>
          </p:nvSpPr>
          <p:spPr>
            <a:xfrm>
              <a:off x="7100302" y="3079276"/>
              <a:ext cx="56499" cy="56027"/>
            </a:xfrm>
            <a:custGeom>
              <a:avLst/>
              <a:gdLst/>
              <a:ahLst/>
              <a:cxnLst/>
              <a:rect l="l" t="t" r="r" b="b"/>
              <a:pathLst>
                <a:path w="2154" h="2136" extrusionOk="0">
                  <a:moveTo>
                    <a:pt x="828" y="1"/>
                  </a:moveTo>
                  <a:lnTo>
                    <a:pt x="0" y="821"/>
                  </a:lnTo>
                  <a:cubicBezTo>
                    <a:pt x="407" y="1669"/>
                    <a:pt x="1573" y="2028"/>
                    <a:pt x="2007" y="2130"/>
                  </a:cubicBezTo>
                  <a:cubicBezTo>
                    <a:pt x="2018" y="2134"/>
                    <a:pt x="2029" y="2135"/>
                    <a:pt x="2039" y="2135"/>
                  </a:cubicBezTo>
                  <a:cubicBezTo>
                    <a:pt x="2101" y="2135"/>
                    <a:pt x="2154" y="2071"/>
                    <a:pt x="2136" y="2001"/>
                  </a:cubicBezTo>
                  <a:cubicBezTo>
                    <a:pt x="2035" y="1567"/>
                    <a:pt x="1682" y="407"/>
                    <a:pt x="82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3" name="Google Shape;16953;p74"/>
            <p:cNvSpPr/>
            <p:nvPr/>
          </p:nvSpPr>
          <p:spPr>
            <a:xfrm>
              <a:off x="6965218" y="2944558"/>
              <a:ext cx="56499" cy="56132"/>
            </a:xfrm>
            <a:custGeom>
              <a:avLst/>
              <a:gdLst/>
              <a:ahLst/>
              <a:cxnLst/>
              <a:rect l="l" t="t" r="r" b="b"/>
              <a:pathLst>
                <a:path w="2154" h="2140" extrusionOk="0">
                  <a:moveTo>
                    <a:pt x="124" y="0"/>
                  </a:moveTo>
                  <a:cubicBezTo>
                    <a:pt x="55" y="0"/>
                    <a:pt x="0" y="61"/>
                    <a:pt x="24" y="133"/>
                  </a:cubicBezTo>
                  <a:cubicBezTo>
                    <a:pt x="126" y="567"/>
                    <a:pt x="478" y="1733"/>
                    <a:pt x="1333" y="2140"/>
                  </a:cubicBezTo>
                  <a:lnTo>
                    <a:pt x="2153" y="1312"/>
                  </a:lnTo>
                  <a:cubicBezTo>
                    <a:pt x="1746" y="465"/>
                    <a:pt x="587" y="105"/>
                    <a:pt x="153" y="4"/>
                  </a:cubicBezTo>
                  <a:cubicBezTo>
                    <a:pt x="143" y="1"/>
                    <a:pt x="133" y="0"/>
                    <a:pt x="124"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4" name="Google Shape;16954;p74"/>
            <p:cNvSpPr/>
            <p:nvPr/>
          </p:nvSpPr>
          <p:spPr>
            <a:xfrm>
              <a:off x="6984156" y="2963129"/>
              <a:ext cx="153708" cy="153524"/>
            </a:xfrm>
            <a:custGeom>
              <a:avLst/>
              <a:gdLst/>
              <a:ahLst/>
              <a:cxnLst/>
              <a:rect l="l" t="t" r="r" b="b"/>
              <a:pathLst>
                <a:path w="5860" h="5853" extrusionOk="0">
                  <a:moveTo>
                    <a:pt x="2930" y="1"/>
                  </a:moveTo>
                  <a:cubicBezTo>
                    <a:pt x="1316" y="1"/>
                    <a:pt x="1" y="1310"/>
                    <a:pt x="1" y="2930"/>
                  </a:cubicBezTo>
                  <a:cubicBezTo>
                    <a:pt x="1" y="4544"/>
                    <a:pt x="1316" y="5853"/>
                    <a:pt x="2930" y="5853"/>
                  </a:cubicBezTo>
                  <a:cubicBezTo>
                    <a:pt x="4550" y="5853"/>
                    <a:pt x="5859" y="4544"/>
                    <a:pt x="5859" y="2930"/>
                  </a:cubicBezTo>
                  <a:cubicBezTo>
                    <a:pt x="5859" y="1310"/>
                    <a:pt x="4550" y="1"/>
                    <a:pt x="293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5" name="Google Shape;16955;p74"/>
            <p:cNvSpPr/>
            <p:nvPr/>
          </p:nvSpPr>
          <p:spPr>
            <a:xfrm>
              <a:off x="7001940" y="2980756"/>
              <a:ext cx="118114" cy="118297"/>
            </a:xfrm>
            <a:custGeom>
              <a:avLst/>
              <a:gdLst/>
              <a:ahLst/>
              <a:cxnLst/>
              <a:rect l="l" t="t" r="r" b="b"/>
              <a:pathLst>
                <a:path w="4503" h="4510" extrusionOk="0">
                  <a:moveTo>
                    <a:pt x="2252" y="0"/>
                  </a:moveTo>
                  <a:cubicBezTo>
                    <a:pt x="1011" y="0"/>
                    <a:pt x="1" y="1011"/>
                    <a:pt x="1" y="2258"/>
                  </a:cubicBezTo>
                  <a:cubicBezTo>
                    <a:pt x="1" y="3499"/>
                    <a:pt x="1011" y="4509"/>
                    <a:pt x="2252" y="4509"/>
                  </a:cubicBezTo>
                  <a:cubicBezTo>
                    <a:pt x="3499" y="4509"/>
                    <a:pt x="4503" y="3499"/>
                    <a:pt x="4503" y="2258"/>
                  </a:cubicBezTo>
                  <a:cubicBezTo>
                    <a:pt x="4503" y="1011"/>
                    <a:pt x="3499" y="0"/>
                    <a:pt x="2252" y="0"/>
                  </a:cubicBezTo>
                  <a:close/>
                </a:path>
              </a:pathLst>
            </a:custGeom>
            <a:solidFill>
              <a:srgbClr val="243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56" name="Google Shape;16956;p74"/>
          <p:cNvGrpSpPr/>
          <p:nvPr/>
        </p:nvGrpSpPr>
        <p:grpSpPr>
          <a:xfrm>
            <a:off x="7970194" y="2013577"/>
            <a:ext cx="372676" cy="331731"/>
            <a:chOff x="7970194" y="2013577"/>
            <a:chExt cx="372676" cy="331731"/>
          </a:xfrm>
        </p:grpSpPr>
        <p:sp>
          <p:nvSpPr>
            <p:cNvPr id="16957" name="Google Shape;16957;p74"/>
            <p:cNvSpPr/>
            <p:nvPr/>
          </p:nvSpPr>
          <p:spPr>
            <a:xfrm>
              <a:off x="8092032" y="2284533"/>
              <a:ext cx="102454" cy="60775"/>
            </a:xfrm>
            <a:custGeom>
              <a:avLst/>
              <a:gdLst/>
              <a:ahLst/>
              <a:cxnLst/>
              <a:rect l="l" t="t" r="r" b="b"/>
              <a:pathLst>
                <a:path w="3906" h="2317" extrusionOk="0">
                  <a:moveTo>
                    <a:pt x="2620" y="1"/>
                  </a:moveTo>
                  <a:cubicBezTo>
                    <a:pt x="2541" y="1"/>
                    <a:pt x="2462" y="40"/>
                    <a:pt x="2414" y="133"/>
                  </a:cubicBezTo>
                  <a:lnTo>
                    <a:pt x="1573" y="1848"/>
                  </a:lnTo>
                  <a:lnTo>
                    <a:pt x="312" y="1848"/>
                  </a:lnTo>
                  <a:cubicBezTo>
                    <a:pt x="0" y="1848"/>
                    <a:pt x="0" y="2316"/>
                    <a:pt x="312" y="2316"/>
                  </a:cubicBezTo>
                  <a:lnTo>
                    <a:pt x="3594" y="2316"/>
                  </a:lnTo>
                  <a:cubicBezTo>
                    <a:pt x="3906" y="2316"/>
                    <a:pt x="3906" y="1848"/>
                    <a:pt x="3594" y="1848"/>
                  </a:cubicBezTo>
                  <a:lnTo>
                    <a:pt x="2102" y="1848"/>
                  </a:lnTo>
                  <a:lnTo>
                    <a:pt x="2841" y="343"/>
                  </a:lnTo>
                  <a:cubicBezTo>
                    <a:pt x="2931" y="154"/>
                    <a:pt x="2776" y="1"/>
                    <a:pt x="262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8" name="Google Shape;16958;p74"/>
            <p:cNvSpPr/>
            <p:nvPr/>
          </p:nvSpPr>
          <p:spPr>
            <a:xfrm>
              <a:off x="8116741" y="2284533"/>
              <a:ext cx="77746" cy="60775"/>
            </a:xfrm>
            <a:custGeom>
              <a:avLst/>
              <a:gdLst/>
              <a:ahLst/>
              <a:cxnLst/>
              <a:rect l="l" t="t" r="r" b="b"/>
              <a:pathLst>
                <a:path w="2964" h="2317" extrusionOk="0">
                  <a:moveTo>
                    <a:pt x="2616" y="1"/>
                  </a:moveTo>
                  <a:cubicBezTo>
                    <a:pt x="2538" y="1"/>
                    <a:pt x="2460" y="40"/>
                    <a:pt x="2415" y="133"/>
                  </a:cubicBezTo>
                  <a:lnTo>
                    <a:pt x="1567" y="1848"/>
                  </a:lnTo>
                  <a:lnTo>
                    <a:pt x="313" y="1848"/>
                  </a:lnTo>
                  <a:cubicBezTo>
                    <a:pt x="1" y="1848"/>
                    <a:pt x="1" y="2316"/>
                    <a:pt x="313" y="2316"/>
                  </a:cubicBezTo>
                  <a:lnTo>
                    <a:pt x="2652" y="2316"/>
                  </a:lnTo>
                  <a:cubicBezTo>
                    <a:pt x="2964" y="2316"/>
                    <a:pt x="2964" y="1848"/>
                    <a:pt x="2652" y="1848"/>
                  </a:cubicBezTo>
                  <a:lnTo>
                    <a:pt x="2096" y="1848"/>
                  </a:lnTo>
                  <a:lnTo>
                    <a:pt x="2835" y="343"/>
                  </a:lnTo>
                  <a:cubicBezTo>
                    <a:pt x="2925" y="154"/>
                    <a:pt x="2770" y="1"/>
                    <a:pt x="2616"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9" name="Google Shape;16959;p74"/>
            <p:cNvSpPr/>
            <p:nvPr/>
          </p:nvSpPr>
          <p:spPr>
            <a:xfrm>
              <a:off x="7970194" y="2104805"/>
              <a:ext cx="38086" cy="48578"/>
            </a:xfrm>
            <a:custGeom>
              <a:avLst/>
              <a:gdLst/>
              <a:ahLst/>
              <a:cxnLst/>
              <a:rect l="l" t="t" r="r" b="b"/>
              <a:pathLst>
                <a:path w="1452" h="1852" extrusionOk="0">
                  <a:moveTo>
                    <a:pt x="1452" y="1"/>
                  </a:moveTo>
                  <a:lnTo>
                    <a:pt x="204" y="523"/>
                  </a:lnTo>
                  <a:cubicBezTo>
                    <a:pt x="34" y="598"/>
                    <a:pt x="1" y="828"/>
                    <a:pt x="143" y="950"/>
                  </a:cubicBezTo>
                  <a:lnTo>
                    <a:pt x="1282" y="1852"/>
                  </a:lnTo>
                  <a:lnTo>
                    <a:pt x="1452" y="1"/>
                  </a:ln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0" name="Google Shape;16960;p74"/>
            <p:cNvSpPr/>
            <p:nvPr/>
          </p:nvSpPr>
          <p:spPr>
            <a:xfrm>
              <a:off x="7984961" y="2013577"/>
              <a:ext cx="357908" cy="288687"/>
            </a:xfrm>
            <a:custGeom>
              <a:avLst/>
              <a:gdLst/>
              <a:ahLst/>
              <a:cxnLst/>
              <a:rect l="l" t="t" r="r" b="b"/>
              <a:pathLst>
                <a:path w="13645" h="11006" extrusionOk="0">
                  <a:moveTo>
                    <a:pt x="5405" y="0"/>
                  </a:moveTo>
                  <a:cubicBezTo>
                    <a:pt x="5148" y="0"/>
                    <a:pt x="1104" y="70"/>
                    <a:pt x="455" y="4455"/>
                  </a:cubicBezTo>
                  <a:cubicBezTo>
                    <a:pt x="0" y="8435"/>
                    <a:pt x="3235" y="11005"/>
                    <a:pt x="6978" y="11005"/>
                  </a:cubicBezTo>
                  <a:cubicBezTo>
                    <a:pt x="10015" y="11005"/>
                    <a:pt x="12653" y="9202"/>
                    <a:pt x="13582" y="6700"/>
                  </a:cubicBezTo>
                  <a:cubicBezTo>
                    <a:pt x="13644" y="6518"/>
                    <a:pt x="13508" y="6346"/>
                    <a:pt x="13338" y="6346"/>
                  </a:cubicBezTo>
                  <a:cubicBezTo>
                    <a:pt x="13305" y="6346"/>
                    <a:pt x="13271" y="6353"/>
                    <a:pt x="13236" y="6367"/>
                  </a:cubicBezTo>
                  <a:cubicBezTo>
                    <a:pt x="12738" y="6573"/>
                    <a:pt x="12201" y="6679"/>
                    <a:pt x="11663" y="6679"/>
                  </a:cubicBezTo>
                  <a:cubicBezTo>
                    <a:pt x="11527" y="6679"/>
                    <a:pt x="11392" y="6673"/>
                    <a:pt x="11256" y="6659"/>
                  </a:cubicBezTo>
                  <a:cubicBezTo>
                    <a:pt x="9337" y="6483"/>
                    <a:pt x="7954" y="4103"/>
                    <a:pt x="7127" y="2665"/>
                  </a:cubicBezTo>
                  <a:cubicBezTo>
                    <a:pt x="6571" y="1709"/>
                    <a:pt x="5825" y="1112"/>
                    <a:pt x="4726" y="902"/>
                  </a:cubicBezTo>
                  <a:lnTo>
                    <a:pt x="5418" y="0"/>
                  </a:lnTo>
                  <a:cubicBezTo>
                    <a:pt x="5418" y="0"/>
                    <a:pt x="5414" y="0"/>
                    <a:pt x="5405" y="0"/>
                  </a:cubicBezTo>
                  <a:close/>
                </a:path>
              </a:pathLst>
            </a:custGeom>
            <a:solidFill>
              <a:srgbClr val="7F92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1" name="Google Shape;16961;p74"/>
            <p:cNvSpPr/>
            <p:nvPr/>
          </p:nvSpPr>
          <p:spPr>
            <a:xfrm>
              <a:off x="7984961" y="2013577"/>
              <a:ext cx="244385" cy="288687"/>
            </a:xfrm>
            <a:custGeom>
              <a:avLst/>
              <a:gdLst/>
              <a:ahLst/>
              <a:cxnLst/>
              <a:rect l="l" t="t" r="r" b="b"/>
              <a:pathLst>
                <a:path w="9317" h="11006" extrusionOk="0">
                  <a:moveTo>
                    <a:pt x="5398" y="0"/>
                  </a:moveTo>
                  <a:cubicBezTo>
                    <a:pt x="5141" y="0"/>
                    <a:pt x="1098" y="70"/>
                    <a:pt x="448" y="4455"/>
                  </a:cubicBezTo>
                  <a:cubicBezTo>
                    <a:pt x="0" y="8435"/>
                    <a:pt x="3228" y="11005"/>
                    <a:pt x="6978" y="11005"/>
                  </a:cubicBezTo>
                  <a:cubicBezTo>
                    <a:pt x="7771" y="11005"/>
                    <a:pt x="8564" y="10883"/>
                    <a:pt x="9317" y="10639"/>
                  </a:cubicBezTo>
                  <a:lnTo>
                    <a:pt x="9317" y="10639"/>
                  </a:lnTo>
                  <a:cubicBezTo>
                    <a:pt x="9147" y="10646"/>
                    <a:pt x="8971" y="10653"/>
                    <a:pt x="8795" y="10653"/>
                  </a:cubicBezTo>
                  <a:cubicBezTo>
                    <a:pt x="5045" y="10653"/>
                    <a:pt x="1818" y="8083"/>
                    <a:pt x="2265" y="4103"/>
                  </a:cubicBezTo>
                  <a:cubicBezTo>
                    <a:pt x="2645" y="1560"/>
                    <a:pt x="4157" y="475"/>
                    <a:pt x="5411" y="0"/>
                  </a:cubicBezTo>
                  <a:cubicBezTo>
                    <a:pt x="5411" y="0"/>
                    <a:pt x="5407" y="0"/>
                    <a:pt x="5398"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2" name="Google Shape;16962;p74"/>
            <p:cNvSpPr/>
            <p:nvPr/>
          </p:nvSpPr>
          <p:spPr>
            <a:xfrm>
              <a:off x="8083875" y="2093447"/>
              <a:ext cx="208974" cy="129786"/>
            </a:xfrm>
            <a:custGeom>
              <a:avLst/>
              <a:gdLst/>
              <a:ahLst/>
              <a:cxnLst/>
              <a:rect l="l" t="t" r="r" b="b"/>
              <a:pathLst>
                <a:path w="7967" h="4948" extrusionOk="0">
                  <a:moveTo>
                    <a:pt x="2937" y="0"/>
                  </a:moveTo>
                  <a:cubicBezTo>
                    <a:pt x="2729" y="0"/>
                    <a:pt x="2519" y="51"/>
                    <a:pt x="2325" y="156"/>
                  </a:cubicBezTo>
                  <a:lnTo>
                    <a:pt x="2318" y="156"/>
                  </a:lnTo>
                  <a:cubicBezTo>
                    <a:pt x="0" y="1422"/>
                    <a:pt x="1203" y="4948"/>
                    <a:pt x="4061" y="4948"/>
                  </a:cubicBezTo>
                  <a:cubicBezTo>
                    <a:pt x="5106" y="4948"/>
                    <a:pt x="6373" y="4476"/>
                    <a:pt x="7770" y="3248"/>
                  </a:cubicBezTo>
                  <a:cubicBezTo>
                    <a:pt x="7967" y="3078"/>
                    <a:pt x="7845" y="2760"/>
                    <a:pt x="7587" y="2760"/>
                  </a:cubicBezTo>
                  <a:cubicBezTo>
                    <a:pt x="6753" y="2760"/>
                    <a:pt x="5410" y="2393"/>
                    <a:pt x="3966" y="515"/>
                  </a:cubicBezTo>
                  <a:cubicBezTo>
                    <a:pt x="3717" y="182"/>
                    <a:pt x="3332" y="0"/>
                    <a:pt x="2937" y="0"/>
                  </a:cubicBezTo>
                  <a:close/>
                </a:path>
              </a:pathLst>
            </a:custGeom>
            <a:solidFill>
              <a:srgbClr val="6C81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3" name="Google Shape;16963;p74"/>
            <p:cNvSpPr/>
            <p:nvPr/>
          </p:nvSpPr>
          <p:spPr>
            <a:xfrm>
              <a:off x="8108505" y="2142707"/>
              <a:ext cx="184292" cy="80552"/>
            </a:xfrm>
            <a:custGeom>
              <a:avLst/>
              <a:gdLst/>
              <a:ahLst/>
              <a:cxnLst/>
              <a:rect l="l" t="t" r="r" b="b"/>
              <a:pathLst>
                <a:path w="7026" h="3071" extrusionOk="0">
                  <a:moveTo>
                    <a:pt x="172" y="0"/>
                  </a:moveTo>
                  <a:cubicBezTo>
                    <a:pt x="0" y="1438"/>
                    <a:pt x="1179" y="3070"/>
                    <a:pt x="3125" y="3070"/>
                  </a:cubicBezTo>
                  <a:cubicBezTo>
                    <a:pt x="4171" y="3070"/>
                    <a:pt x="5439" y="2598"/>
                    <a:pt x="6838" y="1370"/>
                  </a:cubicBezTo>
                  <a:cubicBezTo>
                    <a:pt x="7026" y="1195"/>
                    <a:pt x="6908" y="882"/>
                    <a:pt x="6656" y="882"/>
                  </a:cubicBezTo>
                  <a:cubicBezTo>
                    <a:pt x="6653" y="882"/>
                    <a:pt x="6651" y="882"/>
                    <a:pt x="6648" y="882"/>
                  </a:cubicBezTo>
                  <a:cubicBezTo>
                    <a:pt x="6465" y="882"/>
                    <a:pt x="6289" y="861"/>
                    <a:pt x="6119" y="827"/>
                  </a:cubicBezTo>
                  <a:cubicBezTo>
                    <a:pt x="5293" y="1605"/>
                    <a:pt x="3857" y="2217"/>
                    <a:pt x="2601" y="2217"/>
                  </a:cubicBezTo>
                  <a:cubicBezTo>
                    <a:pt x="1361" y="2217"/>
                    <a:pt x="297" y="1621"/>
                    <a:pt x="172" y="0"/>
                  </a:cubicBezTo>
                  <a:close/>
                </a:path>
              </a:pathLst>
            </a:custGeom>
            <a:solidFill>
              <a:srgbClr val="5D74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4" name="Google Shape;16964;p74"/>
            <p:cNvSpPr/>
            <p:nvPr/>
          </p:nvSpPr>
          <p:spPr>
            <a:xfrm>
              <a:off x="8032805" y="2087388"/>
              <a:ext cx="36827" cy="42886"/>
            </a:xfrm>
            <a:custGeom>
              <a:avLst/>
              <a:gdLst/>
              <a:ahLst/>
              <a:cxnLst/>
              <a:rect l="l" t="t" r="r" b="b"/>
              <a:pathLst>
                <a:path w="1404" h="1635" extrusionOk="0">
                  <a:moveTo>
                    <a:pt x="705" y="0"/>
                  </a:moveTo>
                  <a:cubicBezTo>
                    <a:pt x="319" y="0"/>
                    <a:pt x="0" y="312"/>
                    <a:pt x="0" y="706"/>
                  </a:cubicBezTo>
                  <a:lnTo>
                    <a:pt x="0" y="929"/>
                  </a:lnTo>
                  <a:cubicBezTo>
                    <a:pt x="0" y="1323"/>
                    <a:pt x="319" y="1634"/>
                    <a:pt x="705" y="1634"/>
                  </a:cubicBezTo>
                  <a:cubicBezTo>
                    <a:pt x="1092" y="1634"/>
                    <a:pt x="1404" y="1323"/>
                    <a:pt x="1404" y="936"/>
                  </a:cubicBezTo>
                  <a:lnTo>
                    <a:pt x="1404" y="706"/>
                  </a:lnTo>
                  <a:cubicBezTo>
                    <a:pt x="1404" y="312"/>
                    <a:pt x="1092" y="0"/>
                    <a:pt x="705"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5" name="Google Shape;16965;p74"/>
            <p:cNvSpPr/>
            <p:nvPr/>
          </p:nvSpPr>
          <p:spPr>
            <a:xfrm>
              <a:off x="8051297" y="2087388"/>
              <a:ext cx="18518" cy="30742"/>
            </a:xfrm>
            <a:custGeom>
              <a:avLst/>
              <a:gdLst/>
              <a:ahLst/>
              <a:cxnLst/>
              <a:rect l="l" t="t" r="r" b="b"/>
              <a:pathLst>
                <a:path w="706" h="1172" extrusionOk="0">
                  <a:moveTo>
                    <a:pt x="0" y="0"/>
                  </a:moveTo>
                  <a:lnTo>
                    <a:pt x="0" y="821"/>
                  </a:lnTo>
                  <a:cubicBezTo>
                    <a:pt x="0" y="1055"/>
                    <a:pt x="175" y="1172"/>
                    <a:pt x="350" y="1172"/>
                  </a:cubicBezTo>
                  <a:cubicBezTo>
                    <a:pt x="524" y="1172"/>
                    <a:pt x="699" y="1055"/>
                    <a:pt x="699" y="821"/>
                  </a:cubicBezTo>
                  <a:lnTo>
                    <a:pt x="699" y="706"/>
                  </a:lnTo>
                  <a:cubicBezTo>
                    <a:pt x="706" y="312"/>
                    <a:pt x="387" y="0"/>
                    <a:pt x="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6" name="Google Shape;16966;p74"/>
            <p:cNvSpPr/>
            <p:nvPr/>
          </p:nvSpPr>
          <p:spPr>
            <a:xfrm>
              <a:off x="8045081" y="2093421"/>
              <a:ext cx="12276" cy="12302"/>
            </a:xfrm>
            <a:custGeom>
              <a:avLst/>
              <a:gdLst/>
              <a:ahLst/>
              <a:cxnLst/>
              <a:rect l="l" t="t" r="r" b="b"/>
              <a:pathLst>
                <a:path w="468" h="469" extrusionOk="0">
                  <a:moveTo>
                    <a:pt x="237" y="1"/>
                  </a:moveTo>
                  <a:cubicBezTo>
                    <a:pt x="109" y="1"/>
                    <a:pt x="0" y="109"/>
                    <a:pt x="0" y="238"/>
                  </a:cubicBezTo>
                  <a:cubicBezTo>
                    <a:pt x="0" y="367"/>
                    <a:pt x="109" y="469"/>
                    <a:pt x="237" y="469"/>
                  </a:cubicBezTo>
                  <a:cubicBezTo>
                    <a:pt x="366" y="469"/>
                    <a:pt x="468" y="367"/>
                    <a:pt x="468" y="238"/>
                  </a:cubicBezTo>
                  <a:cubicBezTo>
                    <a:pt x="468" y="109"/>
                    <a:pt x="366" y="1"/>
                    <a:pt x="23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67" name="Google Shape;16967;p74"/>
          <p:cNvGrpSpPr/>
          <p:nvPr/>
        </p:nvGrpSpPr>
        <p:grpSpPr>
          <a:xfrm>
            <a:off x="1416733" y="1512190"/>
            <a:ext cx="332964" cy="370158"/>
            <a:chOff x="1416733" y="1512190"/>
            <a:chExt cx="332964" cy="370158"/>
          </a:xfrm>
        </p:grpSpPr>
        <p:sp>
          <p:nvSpPr>
            <p:cNvPr id="16968" name="Google Shape;16968;p74"/>
            <p:cNvSpPr/>
            <p:nvPr/>
          </p:nvSpPr>
          <p:spPr>
            <a:xfrm>
              <a:off x="1416733" y="1637596"/>
              <a:ext cx="106913" cy="144134"/>
            </a:xfrm>
            <a:custGeom>
              <a:avLst/>
              <a:gdLst/>
              <a:ahLst/>
              <a:cxnLst/>
              <a:rect l="l" t="t" r="r" b="b"/>
              <a:pathLst>
                <a:path w="4076" h="5495" extrusionOk="0">
                  <a:moveTo>
                    <a:pt x="4075" y="0"/>
                  </a:moveTo>
                  <a:cubicBezTo>
                    <a:pt x="4075" y="0"/>
                    <a:pt x="1010" y="1092"/>
                    <a:pt x="34" y="5215"/>
                  </a:cubicBezTo>
                  <a:cubicBezTo>
                    <a:pt x="0" y="5343"/>
                    <a:pt x="95" y="5472"/>
                    <a:pt x="231" y="5486"/>
                  </a:cubicBezTo>
                  <a:cubicBezTo>
                    <a:pt x="310" y="5491"/>
                    <a:pt x="405" y="5494"/>
                    <a:pt x="510" y="5494"/>
                  </a:cubicBezTo>
                  <a:cubicBezTo>
                    <a:pt x="993" y="5494"/>
                    <a:pt x="1706" y="5416"/>
                    <a:pt x="2251" y="5004"/>
                  </a:cubicBezTo>
                  <a:lnTo>
                    <a:pt x="4075"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9" name="Google Shape;16969;p74"/>
            <p:cNvSpPr/>
            <p:nvPr/>
          </p:nvSpPr>
          <p:spPr>
            <a:xfrm>
              <a:off x="1642967" y="1637596"/>
              <a:ext cx="106730" cy="144134"/>
            </a:xfrm>
            <a:custGeom>
              <a:avLst/>
              <a:gdLst/>
              <a:ahLst/>
              <a:cxnLst/>
              <a:rect l="l" t="t" r="r" b="b"/>
              <a:pathLst>
                <a:path w="4069" h="5495" extrusionOk="0">
                  <a:moveTo>
                    <a:pt x="0" y="0"/>
                  </a:moveTo>
                  <a:lnTo>
                    <a:pt x="1817" y="5004"/>
                  </a:lnTo>
                  <a:cubicBezTo>
                    <a:pt x="2362" y="5416"/>
                    <a:pt x="3080" y="5494"/>
                    <a:pt x="3561" y="5494"/>
                  </a:cubicBezTo>
                  <a:cubicBezTo>
                    <a:pt x="3666" y="5494"/>
                    <a:pt x="3760" y="5491"/>
                    <a:pt x="3838" y="5486"/>
                  </a:cubicBezTo>
                  <a:cubicBezTo>
                    <a:pt x="3973" y="5472"/>
                    <a:pt x="4068" y="5343"/>
                    <a:pt x="4034" y="5215"/>
                  </a:cubicBezTo>
                  <a:cubicBezTo>
                    <a:pt x="3058" y="1092"/>
                    <a:pt x="0" y="0"/>
                    <a:pt x="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0" name="Google Shape;16970;p74"/>
            <p:cNvSpPr/>
            <p:nvPr/>
          </p:nvSpPr>
          <p:spPr>
            <a:xfrm>
              <a:off x="1463685" y="1643472"/>
              <a:ext cx="238877" cy="238877"/>
            </a:xfrm>
            <a:custGeom>
              <a:avLst/>
              <a:gdLst/>
              <a:ahLst/>
              <a:cxnLst/>
              <a:rect l="l" t="t" r="r" b="b"/>
              <a:pathLst>
                <a:path w="9107" h="9107" extrusionOk="0">
                  <a:moveTo>
                    <a:pt x="1892" y="0"/>
                  </a:moveTo>
                  <a:cubicBezTo>
                    <a:pt x="746" y="1261"/>
                    <a:pt x="7" y="3221"/>
                    <a:pt x="7" y="5004"/>
                  </a:cubicBezTo>
                  <a:cubicBezTo>
                    <a:pt x="0" y="6272"/>
                    <a:pt x="529" y="7479"/>
                    <a:pt x="1458" y="8340"/>
                  </a:cubicBezTo>
                  <a:lnTo>
                    <a:pt x="3641" y="9106"/>
                  </a:lnTo>
                  <a:lnTo>
                    <a:pt x="5465" y="9106"/>
                  </a:lnTo>
                  <a:lnTo>
                    <a:pt x="7662" y="8333"/>
                  </a:lnTo>
                  <a:cubicBezTo>
                    <a:pt x="8578" y="7472"/>
                    <a:pt x="9100" y="6272"/>
                    <a:pt x="9100" y="5011"/>
                  </a:cubicBezTo>
                  <a:cubicBezTo>
                    <a:pt x="9107" y="3228"/>
                    <a:pt x="8367" y="1282"/>
                    <a:pt x="7235" y="14"/>
                  </a:cubicBezTo>
                  <a:lnTo>
                    <a:pt x="1892" y="0"/>
                  </a:ln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1" name="Google Shape;16971;p74"/>
            <p:cNvSpPr/>
            <p:nvPr/>
          </p:nvSpPr>
          <p:spPr>
            <a:xfrm>
              <a:off x="1506178" y="1643472"/>
              <a:ext cx="154049" cy="47765"/>
            </a:xfrm>
            <a:custGeom>
              <a:avLst/>
              <a:gdLst/>
              <a:ahLst/>
              <a:cxnLst/>
              <a:rect l="l" t="t" r="r" b="b"/>
              <a:pathLst>
                <a:path w="5873" h="1821" extrusionOk="0">
                  <a:moveTo>
                    <a:pt x="272" y="0"/>
                  </a:moveTo>
                  <a:cubicBezTo>
                    <a:pt x="184" y="102"/>
                    <a:pt x="89" y="210"/>
                    <a:pt x="1" y="326"/>
                  </a:cubicBezTo>
                  <a:cubicBezTo>
                    <a:pt x="726" y="1322"/>
                    <a:pt x="1831" y="1821"/>
                    <a:pt x="2937" y="1821"/>
                  </a:cubicBezTo>
                  <a:cubicBezTo>
                    <a:pt x="4042" y="1821"/>
                    <a:pt x="5147" y="1322"/>
                    <a:pt x="5873" y="326"/>
                  </a:cubicBezTo>
                  <a:cubicBezTo>
                    <a:pt x="5791" y="217"/>
                    <a:pt x="5703" y="115"/>
                    <a:pt x="5615" y="14"/>
                  </a:cubicBezTo>
                  <a:lnTo>
                    <a:pt x="272" y="0"/>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2" name="Google Shape;16972;p74"/>
            <p:cNvSpPr/>
            <p:nvPr/>
          </p:nvSpPr>
          <p:spPr>
            <a:xfrm>
              <a:off x="1499594" y="1643472"/>
              <a:ext cx="167216" cy="196909"/>
            </a:xfrm>
            <a:custGeom>
              <a:avLst/>
              <a:gdLst/>
              <a:ahLst/>
              <a:cxnLst/>
              <a:rect l="l" t="t" r="r" b="b"/>
              <a:pathLst>
                <a:path w="6375" h="7507" extrusionOk="0">
                  <a:moveTo>
                    <a:pt x="1140" y="0"/>
                  </a:moveTo>
                  <a:cubicBezTo>
                    <a:pt x="543" y="1004"/>
                    <a:pt x="1" y="2828"/>
                    <a:pt x="1" y="4096"/>
                  </a:cubicBezTo>
                  <a:cubicBezTo>
                    <a:pt x="1" y="5981"/>
                    <a:pt x="1425" y="7506"/>
                    <a:pt x="3188" y="7506"/>
                  </a:cubicBezTo>
                  <a:cubicBezTo>
                    <a:pt x="4944" y="7506"/>
                    <a:pt x="6375" y="5981"/>
                    <a:pt x="6375" y="4096"/>
                  </a:cubicBezTo>
                  <a:cubicBezTo>
                    <a:pt x="6375" y="2828"/>
                    <a:pt x="5825" y="1004"/>
                    <a:pt x="523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3" name="Google Shape;16973;p74"/>
            <p:cNvSpPr/>
            <p:nvPr/>
          </p:nvSpPr>
          <p:spPr>
            <a:xfrm>
              <a:off x="1518637" y="1643472"/>
              <a:ext cx="129157" cy="47765"/>
            </a:xfrm>
            <a:custGeom>
              <a:avLst/>
              <a:gdLst/>
              <a:ahLst/>
              <a:cxnLst/>
              <a:rect l="l" t="t" r="r" b="b"/>
              <a:pathLst>
                <a:path w="4924" h="1821" extrusionOk="0">
                  <a:moveTo>
                    <a:pt x="414" y="0"/>
                  </a:moveTo>
                  <a:cubicBezTo>
                    <a:pt x="258" y="278"/>
                    <a:pt x="116" y="563"/>
                    <a:pt x="0" y="854"/>
                  </a:cubicBezTo>
                  <a:cubicBezTo>
                    <a:pt x="695" y="1499"/>
                    <a:pt x="1579" y="1821"/>
                    <a:pt x="2462" y="1821"/>
                  </a:cubicBezTo>
                  <a:cubicBezTo>
                    <a:pt x="3345" y="1821"/>
                    <a:pt x="4228" y="1499"/>
                    <a:pt x="4923" y="854"/>
                  </a:cubicBezTo>
                  <a:cubicBezTo>
                    <a:pt x="4808" y="563"/>
                    <a:pt x="4665" y="278"/>
                    <a:pt x="4509"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4" name="Google Shape;16974;p74"/>
            <p:cNvSpPr/>
            <p:nvPr/>
          </p:nvSpPr>
          <p:spPr>
            <a:xfrm>
              <a:off x="1493745" y="1858295"/>
              <a:ext cx="71687" cy="23869"/>
            </a:xfrm>
            <a:custGeom>
              <a:avLst/>
              <a:gdLst/>
              <a:ahLst/>
              <a:cxnLst/>
              <a:rect l="l" t="t" r="r" b="b"/>
              <a:pathLst>
                <a:path w="2733" h="910" extrusionOk="0">
                  <a:moveTo>
                    <a:pt x="909" y="1"/>
                  </a:moveTo>
                  <a:cubicBezTo>
                    <a:pt x="407" y="1"/>
                    <a:pt x="0" y="408"/>
                    <a:pt x="0" y="910"/>
                  </a:cubicBezTo>
                  <a:lnTo>
                    <a:pt x="2733" y="910"/>
                  </a:lnTo>
                  <a:cubicBezTo>
                    <a:pt x="2733" y="408"/>
                    <a:pt x="2319" y="1"/>
                    <a:pt x="181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5" name="Google Shape;16975;p74"/>
            <p:cNvSpPr/>
            <p:nvPr/>
          </p:nvSpPr>
          <p:spPr>
            <a:xfrm>
              <a:off x="1493745" y="1858295"/>
              <a:ext cx="47686" cy="23869"/>
            </a:xfrm>
            <a:custGeom>
              <a:avLst/>
              <a:gdLst/>
              <a:ahLst/>
              <a:cxnLst/>
              <a:rect l="l" t="t" r="r" b="b"/>
              <a:pathLst>
                <a:path w="1818" h="910" extrusionOk="0">
                  <a:moveTo>
                    <a:pt x="909" y="1"/>
                  </a:moveTo>
                  <a:cubicBezTo>
                    <a:pt x="407" y="1"/>
                    <a:pt x="0" y="408"/>
                    <a:pt x="0" y="910"/>
                  </a:cubicBezTo>
                  <a:lnTo>
                    <a:pt x="909" y="910"/>
                  </a:lnTo>
                  <a:cubicBezTo>
                    <a:pt x="909" y="408"/>
                    <a:pt x="1315" y="1"/>
                    <a:pt x="1817"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6" name="Google Shape;16976;p74"/>
            <p:cNvSpPr/>
            <p:nvPr/>
          </p:nvSpPr>
          <p:spPr>
            <a:xfrm>
              <a:off x="1601156" y="1858295"/>
              <a:ext cx="71713" cy="23869"/>
            </a:xfrm>
            <a:custGeom>
              <a:avLst/>
              <a:gdLst/>
              <a:ahLst/>
              <a:cxnLst/>
              <a:rect l="l" t="t" r="r" b="b"/>
              <a:pathLst>
                <a:path w="2734" h="910" extrusionOk="0">
                  <a:moveTo>
                    <a:pt x="909" y="1"/>
                  </a:moveTo>
                  <a:cubicBezTo>
                    <a:pt x="407" y="1"/>
                    <a:pt x="1" y="408"/>
                    <a:pt x="1" y="910"/>
                  </a:cubicBezTo>
                  <a:lnTo>
                    <a:pt x="2733" y="910"/>
                  </a:lnTo>
                  <a:cubicBezTo>
                    <a:pt x="2733" y="408"/>
                    <a:pt x="2326" y="1"/>
                    <a:pt x="1825"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7" name="Google Shape;16977;p74"/>
            <p:cNvSpPr/>
            <p:nvPr/>
          </p:nvSpPr>
          <p:spPr>
            <a:xfrm>
              <a:off x="1601156" y="1858295"/>
              <a:ext cx="47870" cy="23869"/>
            </a:xfrm>
            <a:custGeom>
              <a:avLst/>
              <a:gdLst/>
              <a:ahLst/>
              <a:cxnLst/>
              <a:rect l="l" t="t" r="r" b="b"/>
              <a:pathLst>
                <a:path w="1825" h="910" extrusionOk="0">
                  <a:moveTo>
                    <a:pt x="909" y="1"/>
                  </a:moveTo>
                  <a:cubicBezTo>
                    <a:pt x="407" y="1"/>
                    <a:pt x="1" y="408"/>
                    <a:pt x="1" y="910"/>
                  </a:cubicBezTo>
                  <a:lnTo>
                    <a:pt x="909" y="910"/>
                  </a:lnTo>
                  <a:cubicBezTo>
                    <a:pt x="909" y="408"/>
                    <a:pt x="1316" y="1"/>
                    <a:pt x="1825"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8" name="Google Shape;16978;p74"/>
            <p:cNvSpPr/>
            <p:nvPr/>
          </p:nvSpPr>
          <p:spPr>
            <a:xfrm>
              <a:off x="1499594" y="1512217"/>
              <a:ext cx="167216" cy="167190"/>
            </a:xfrm>
            <a:custGeom>
              <a:avLst/>
              <a:gdLst/>
              <a:ahLst/>
              <a:cxnLst/>
              <a:rect l="l" t="t" r="r" b="b"/>
              <a:pathLst>
                <a:path w="6375" h="6374" extrusionOk="0">
                  <a:moveTo>
                    <a:pt x="3188" y="0"/>
                  </a:moveTo>
                  <a:cubicBezTo>
                    <a:pt x="1432" y="0"/>
                    <a:pt x="1" y="1424"/>
                    <a:pt x="1" y="3187"/>
                  </a:cubicBezTo>
                  <a:cubicBezTo>
                    <a:pt x="1" y="4943"/>
                    <a:pt x="1432" y="6374"/>
                    <a:pt x="3188" y="6374"/>
                  </a:cubicBezTo>
                  <a:cubicBezTo>
                    <a:pt x="4944" y="6374"/>
                    <a:pt x="6375" y="4943"/>
                    <a:pt x="6375" y="3187"/>
                  </a:cubicBezTo>
                  <a:cubicBezTo>
                    <a:pt x="6375" y="1424"/>
                    <a:pt x="4944" y="0"/>
                    <a:pt x="318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9" name="Google Shape;16979;p74"/>
            <p:cNvSpPr/>
            <p:nvPr/>
          </p:nvSpPr>
          <p:spPr>
            <a:xfrm>
              <a:off x="1566480" y="1620415"/>
              <a:ext cx="33286" cy="32263"/>
            </a:xfrm>
            <a:custGeom>
              <a:avLst/>
              <a:gdLst/>
              <a:ahLst/>
              <a:cxnLst/>
              <a:rect l="l" t="t" r="r" b="b"/>
              <a:pathLst>
                <a:path w="1269" h="1230" extrusionOk="0">
                  <a:moveTo>
                    <a:pt x="638" y="1"/>
                  </a:moveTo>
                  <a:cubicBezTo>
                    <a:pt x="607" y="1"/>
                    <a:pt x="577" y="11"/>
                    <a:pt x="550" y="31"/>
                  </a:cubicBezTo>
                  <a:lnTo>
                    <a:pt x="95" y="330"/>
                  </a:lnTo>
                  <a:cubicBezTo>
                    <a:pt x="14" y="384"/>
                    <a:pt x="0" y="486"/>
                    <a:pt x="55" y="560"/>
                  </a:cubicBezTo>
                  <a:lnTo>
                    <a:pt x="509" y="1164"/>
                  </a:lnTo>
                  <a:cubicBezTo>
                    <a:pt x="539" y="1208"/>
                    <a:pt x="587" y="1230"/>
                    <a:pt x="634" y="1230"/>
                  </a:cubicBezTo>
                  <a:cubicBezTo>
                    <a:pt x="682" y="1230"/>
                    <a:pt x="729" y="1208"/>
                    <a:pt x="760" y="1164"/>
                  </a:cubicBezTo>
                  <a:lnTo>
                    <a:pt x="1214" y="560"/>
                  </a:lnTo>
                  <a:cubicBezTo>
                    <a:pt x="1268" y="486"/>
                    <a:pt x="1255" y="384"/>
                    <a:pt x="1180" y="330"/>
                  </a:cubicBezTo>
                  <a:lnTo>
                    <a:pt x="726" y="31"/>
                  </a:lnTo>
                  <a:cubicBezTo>
                    <a:pt x="699" y="11"/>
                    <a:pt x="668" y="1"/>
                    <a:pt x="63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0" name="Google Shape;16980;p74"/>
            <p:cNvSpPr/>
            <p:nvPr/>
          </p:nvSpPr>
          <p:spPr>
            <a:xfrm>
              <a:off x="1499253" y="1512190"/>
              <a:ext cx="98913" cy="167190"/>
            </a:xfrm>
            <a:custGeom>
              <a:avLst/>
              <a:gdLst/>
              <a:ahLst/>
              <a:cxnLst/>
              <a:rect l="l" t="t" r="r" b="b"/>
              <a:pathLst>
                <a:path w="3771" h="6374" extrusionOk="0">
                  <a:moveTo>
                    <a:pt x="3179" y="0"/>
                  </a:moveTo>
                  <a:cubicBezTo>
                    <a:pt x="1461" y="0"/>
                    <a:pt x="0" y="1397"/>
                    <a:pt x="0" y="3188"/>
                  </a:cubicBezTo>
                  <a:cubicBezTo>
                    <a:pt x="0" y="4981"/>
                    <a:pt x="1465" y="6374"/>
                    <a:pt x="3186" y="6374"/>
                  </a:cubicBezTo>
                  <a:cubicBezTo>
                    <a:pt x="3378" y="6374"/>
                    <a:pt x="3574" y="6357"/>
                    <a:pt x="3770" y="6320"/>
                  </a:cubicBezTo>
                  <a:cubicBezTo>
                    <a:pt x="2258" y="6042"/>
                    <a:pt x="1153" y="4727"/>
                    <a:pt x="1153" y="3188"/>
                  </a:cubicBezTo>
                  <a:cubicBezTo>
                    <a:pt x="1153" y="1649"/>
                    <a:pt x="2258" y="326"/>
                    <a:pt x="3770" y="55"/>
                  </a:cubicBezTo>
                  <a:cubicBezTo>
                    <a:pt x="3571" y="18"/>
                    <a:pt x="3373" y="0"/>
                    <a:pt x="3179"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1" name="Google Shape;16981;p74"/>
            <p:cNvSpPr/>
            <p:nvPr/>
          </p:nvSpPr>
          <p:spPr>
            <a:xfrm>
              <a:off x="1499594" y="1512217"/>
              <a:ext cx="167216" cy="86638"/>
            </a:xfrm>
            <a:custGeom>
              <a:avLst/>
              <a:gdLst/>
              <a:ahLst/>
              <a:cxnLst/>
              <a:rect l="l" t="t" r="r" b="b"/>
              <a:pathLst>
                <a:path w="6375" h="3303" extrusionOk="0">
                  <a:moveTo>
                    <a:pt x="3188" y="0"/>
                  </a:moveTo>
                  <a:cubicBezTo>
                    <a:pt x="1432" y="0"/>
                    <a:pt x="1" y="1424"/>
                    <a:pt x="1" y="3187"/>
                  </a:cubicBezTo>
                  <a:cubicBezTo>
                    <a:pt x="1" y="3221"/>
                    <a:pt x="8" y="3261"/>
                    <a:pt x="8" y="3302"/>
                  </a:cubicBezTo>
                  <a:cubicBezTo>
                    <a:pt x="72" y="2331"/>
                    <a:pt x="878" y="1704"/>
                    <a:pt x="1717" y="1704"/>
                  </a:cubicBezTo>
                  <a:cubicBezTo>
                    <a:pt x="2109" y="1704"/>
                    <a:pt x="2507" y="1841"/>
                    <a:pt x="2842" y="2143"/>
                  </a:cubicBezTo>
                  <a:cubicBezTo>
                    <a:pt x="2940" y="2231"/>
                    <a:pt x="3064" y="2275"/>
                    <a:pt x="3188" y="2275"/>
                  </a:cubicBezTo>
                  <a:cubicBezTo>
                    <a:pt x="3311" y="2275"/>
                    <a:pt x="3435" y="2231"/>
                    <a:pt x="3534" y="2143"/>
                  </a:cubicBezTo>
                  <a:cubicBezTo>
                    <a:pt x="3868" y="1838"/>
                    <a:pt x="4268" y="1701"/>
                    <a:pt x="4662" y="1701"/>
                  </a:cubicBezTo>
                  <a:cubicBezTo>
                    <a:pt x="5504" y="1701"/>
                    <a:pt x="6315" y="2331"/>
                    <a:pt x="6375" y="3302"/>
                  </a:cubicBezTo>
                  <a:cubicBezTo>
                    <a:pt x="6375" y="3261"/>
                    <a:pt x="6375" y="3221"/>
                    <a:pt x="6375" y="3187"/>
                  </a:cubicBezTo>
                  <a:cubicBezTo>
                    <a:pt x="6375" y="1424"/>
                    <a:pt x="4951" y="0"/>
                    <a:pt x="318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2" name="Google Shape;16982;p74"/>
            <p:cNvSpPr/>
            <p:nvPr/>
          </p:nvSpPr>
          <p:spPr>
            <a:xfrm>
              <a:off x="1499594" y="1512217"/>
              <a:ext cx="98572" cy="86638"/>
            </a:xfrm>
            <a:custGeom>
              <a:avLst/>
              <a:gdLst/>
              <a:ahLst/>
              <a:cxnLst/>
              <a:rect l="l" t="t" r="r" b="b"/>
              <a:pathLst>
                <a:path w="3758" h="3303" extrusionOk="0">
                  <a:moveTo>
                    <a:pt x="3188" y="0"/>
                  </a:moveTo>
                  <a:cubicBezTo>
                    <a:pt x="1432" y="0"/>
                    <a:pt x="1" y="1424"/>
                    <a:pt x="1" y="3187"/>
                  </a:cubicBezTo>
                  <a:cubicBezTo>
                    <a:pt x="1" y="3221"/>
                    <a:pt x="8" y="3261"/>
                    <a:pt x="8" y="3302"/>
                  </a:cubicBezTo>
                  <a:cubicBezTo>
                    <a:pt x="62" y="2482"/>
                    <a:pt x="686" y="1824"/>
                    <a:pt x="1499" y="1722"/>
                  </a:cubicBezTo>
                  <a:cubicBezTo>
                    <a:pt x="1954" y="848"/>
                    <a:pt x="2788" y="231"/>
                    <a:pt x="3757" y="54"/>
                  </a:cubicBezTo>
                  <a:cubicBezTo>
                    <a:pt x="3567" y="20"/>
                    <a:pt x="3378" y="0"/>
                    <a:pt x="3188"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3" name="Google Shape;16983;p74"/>
            <p:cNvSpPr/>
            <p:nvPr/>
          </p:nvSpPr>
          <p:spPr>
            <a:xfrm>
              <a:off x="1535529" y="1583877"/>
              <a:ext cx="23869" cy="29745"/>
            </a:xfrm>
            <a:custGeom>
              <a:avLst/>
              <a:gdLst/>
              <a:ahLst/>
              <a:cxnLst/>
              <a:rect l="l" t="t" r="r" b="b"/>
              <a:pathLst>
                <a:path w="910" h="1134" extrusionOk="0">
                  <a:moveTo>
                    <a:pt x="455" y="1"/>
                  </a:moveTo>
                  <a:cubicBezTo>
                    <a:pt x="204" y="1"/>
                    <a:pt x="0" y="204"/>
                    <a:pt x="0" y="455"/>
                  </a:cubicBezTo>
                  <a:lnTo>
                    <a:pt x="0" y="679"/>
                  </a:lnTo>
                  <a:cubicBezTo>
                    <a:pt x="0" y="930"/>
                    <a:pt x="204" y="1133"/>
                    <a:pt x="455" y="1133"/>
                  </a:cubicBezTo>
                  <a:cubicBezTo>
                    <a:pt x="459" y="1133"/>
                    <a:pt x="463" y="1133"/>
                    <a:pt x="467" y="1133"/>
                  </a:cubicBezTo>
                  <a:cubicBezTo>
                    <a:pt x="712" y="1133"/>
                    <a:pt x="909" y="926"/>
                    <a:pt x="909" y="679"/>
                  </a:cubicBezTo>
                  <a:lnTo>
                    <a:pt x="909" y="455"/>
                  </a:lnTo>
                  <a:cubicBezTo>
                    <a:pt x="909" y="204"/>
                    <a:pt x="706"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4" name="Google Shape;16984;p74"/>
            <p:cNvSpPr/>
            <p:nvPr/>
          </p:nvSpPr>
          <p:spPr>
            <a:xfrm>
              <a:off x="1541404" y="1589753"/>
              <a:ext cx="11935" cy="11935"/>
            </a:xfrm>
            <a:custGeom>
              <a:avLst/>
              <a:gdLst/>
              <a:ahLst/>
              <a:cxnLst/>
              <a:rect l="l" t="t" r="r" b="b"/>
              <a:pathLst>
                <a:path w="455" h="455" extrusionOk="0">
                  <a:moveTo>
                    <a:pt x="231" y="0"/>
                  </a:moveTo>
                  <a:cubicBezTo>
                    <a:pt x="102" y="0"/>
                    <a:pt x="0" y="102"/>
                    <a:pt x="0" y="231"/>
                  </a:cubicBezTo>
                  <a:cubicBezTo>
                    <a:pt x="0" y="353"/>
                    <a:pt x="102" y="455"/>
                    <a:pt x="231" y="455"/>
                  </a:cubicBezTo>
                  <a:cubicBezTo>
                    <a:pt x="353" y="455"/>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5" name="Google Shape;16985;p74"/>
            <p:cNvSpPr/>
            <p:nvPr/>
          </p:nvSpPr>
          <p:spPr>
            <a:xfrm>
              <a:off x="1607032" y="1583877"/>
              <a:ext cx="23843" cy="29719"/>
            </a:xfrm>
            <a:custGeom>
              <a:avLst/>
              <a:gdLst/>
              <a:ahLst/>
              <a:cxnLst/>
              <a:rect l="l" t="t" r="r" b="b"/>
              <a:pathLst>
                <a:path w="909" h="1133" extrusionOk="0">
                  <a:moveTo>
                    <a:pt x="455" y="1"/>
                  </a:moveTo>
                  <a:cubicBezTo>
                    <a:pt x="204" y="1"/>
                    <a:pt x="0" y="204"/>
                    <a:pt x="0" y="455"/>
                  </a:cubicBezTo>
                  <a:lnTo>
                    <a:pt x="0" y="679"/>
                  </a:lnTo>
                  <a:cubicBezTo>
                    <a:pt x="0" y="930"/>
                    <a:pt x="204" y="1133"/>
                    <a:pt x="455" y="1133"/>
                  </a:cubicBezTo>
                  <a:cubicBezTo>
                    <a:pt x="705" y="1133"/>
                    <a:pt x="909" y="930"/>
                    <a:pt x="909" y="679"/>
                  </a:cubicBezTo>
                  <a:lnTo>
                    <a:pt x="909" y="455"/>
                  </a:lnTo>
                  <a:cubicBezTo>
                    <a:pt x="909" y="204"/>
                    <a:pt x="705" y="1"/>
                    <a:pt x="45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6" name="Google Shape;16986;p74"/>
            <p:cNvSpPr/>
            <p:nvPr/>
          </p:nvSpPr>
          <p:spPr>
            <a:xfrm>
              <a:off x="1613065" y="1589753"/>
              <a:ext cx="11961" cy="11935"/>
            </a:xfrm>
            <a:custGeom>
              <a:avLst/>
              <a:gdLst/>
              <a:ahLst/>
              <a:cxnLst/>
              <a:rect l="l" t="t" r="r" b="b"/>
              <a:pathLst>
                <a:path w="456" h="455" extrusionOk="0">
                  <a:moveTo>
                    <a:pt x="225" y="0"/>
                  </a:moveTo>
                  <a:cubicBezTo>
                    <a:pt x="103" y="0"/>
                    <a:pt x="1" y="102"/>
                    <a:pt x="1" y="231"/>
                  </a:cubicBezTo>
                  <a:cubicBezTo>
                    <a:pt x="1" y="353"/>
                    <a:pt x="103"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87" name="Google Shape;16987;p74"/>
          <p:cNvGrpSpPr/>
          <p:nvPr/>
        </p:nvGrpSpPr>
        <p:grpSpPr>
          <a:xfrm>
            <a:off x="5246366" y="2906105"/>
            <a:ext cx="342852" cy="370079"/>
            <a:chOff x="5246366" y="2906105"/>
            <a:chExt cx="342852" cy="370079"/>
          </a:xfrm>
        </p:grpSpPr>
        <p:sp>
          <p:nvSpPr>
            <p:cNvPr id="16988" name="Google Shape;16988;p74"/>
            <p:cNvSpPr/>
            <p:nvPr/>
          </p:nvSpPr>
          <p:spPr>
            <a:xfrm>
              <a:off x="5410172" y="3089033"/>
              <a:ext cx="179046" cy="163701"/>
            </a:xfrm>
            <a:custGeom>
              <a:avLst/>
              <a:gdLst/>
              <a:ahLst/>
              <a:cxnLst/>
              <a:rect l="l" t="t" r="r" b="b"/>
              <a:pathLst>
                <a:path w="6826" h="6241" extrusionOk="0">
                  <a:moveTo>
                    <a:pt x="6548" y="1"/>
                  </a:moveTo>
                  <a:cubicBezTo>
                    <a:pt x="6513" y="1"/>
                    <a:pt x="6476" y="10"/>
                    <a:pt x="6440" y="29"/>
                  </a:cubicBezTo>
                  <a:cubicBezTo>
                    <a:pt x="2420" y="2029"/>
                    <a:pt x="677" y="4762"/>
                    <a:pt x="80" y="5907"/>
                  </a:cubicBezTo>
                  <a:cubicBezTo>
                    <a:pt x="1" y="6067"/>
                    <a:pt x="126" y="6240"/>
                    <a:pt x="284" y="6240"/>
                  </a:cubicBezTo>
                  <a:cubicBezTo>
                    <a:pt x="315" y="6240"/>
                    <a:pt x="347" y="6234"/>
                    <a:pt x="379" y="6219"/>
                  </a:cubicBezTo>
                  <a:cubicBezTo>
                    <a:pt x="4678" y="4348"/>
                    <a:pt x="6264" y="1500"/>
                    <a:pt x="6759" y="320"/>
                  </a:cubicBezTo>
                  <a:cubicBezTo>
                    <a:pt x="6825" y="161"/>
                    <a:pt x="6699" y="1"/>
                    <a:pt x="6548"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9" name="Google Shape;16989;p74"/>
            <p:cNvSpPr/>
            <p:nvPr/>
          </p:nvSpPr>
          <p:spPr>
            <a:xfrm>
              <a:off x="5405687" y="3137611"/>
              <a:ext cx="24210" cy="138573"/>
            </a:xfrm>
            <a:custGeom>
              <a:avLst/>
              <a:gdLst/>
              <a:ahLst/>
              <a:cxnLst/>
              <a:rect l="l" t="t" r="r" b="b"/>
              <a:pathLst>
                <a:path w="923" h="5283" extrusionOk="0">
                  <a:moveTo>
                    <a:pt x="0" y="1"/>
                  </a:moveTo>
                  <a:lnTo>
                    <a:pt x="0" y="4828"/>
                  </a:lnTo>
                  <a:cubicBezTo>
                    <a:pt x="0" y="5079"/>
                    <a:pt x="211" y="5283"/>
                    <a:pt x="461" y="5283"/>
                  </a:cubicBezTo>
                  <a:cubicBezTo>
                    <a:pt x="719" y="5283"/>
                    <a:pt x="923" y="5079"/>
                    <a:pt x="923" y="4822"/>
                  </a:cubicBezTo>
                  <a:lnTo>
                    <a:pt x="923" y="1"/>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0" name="Google Shape;16990;p74"/>
            <p:cNvSpPr/>
            <p:nvPr/>
          </p:nvSpPr>
          <p:spPr>
            <a:xfrm>
              <a:off x="5381660" y="2906105"/>
              <a:ext cx="72237" cy="87110"/>
            </a:xfrm>
            <a:custGeom>
              <a:avLst/>
              <a:gdLst/>
              <a:ahLst/>
              <a:cxnLst/>
              <a:rect l="l" t="t" r="r" b="b"/>
              <a:pathLst>
                <a:path w="2754" h="3321" extrusionOk="0">
                  <a:moveTo>
                    <a:pt x="1378" y="0"/>
                  </a:moveTo>
                  <a:cubicBezTo>
                    <a:pt x="1311" y="0"/>
                    <a:pt x="1245" y="29"/>
                    <a:pt x="1201" y="87"/>
                  </a:cubicBezTo>
                  <a:cubicBezTo>
                    <a:pt x="971" y="371"/>
                    <a:pt x="550" y="921"/>
                    <a:pt x="1" y="1707"/>
                  </a:cubicBezTo>
                  <a:lnTo>
                    <a:pt x="693" y="3321"/>
                  </a:lnTo>
                  <a:lnTo>
                    <a:pt x="2300" y="3321"/>
                  </a:lnTo>
                  <a:lnTo>
                    <a:pt x="2754" y="1707"/>
                  </a:lnTo>
                  <a:cubicBezTo>
                    <a:pt x="2211" y="921"/>
                    <a:pt x="1784" y="371"/>
                    <a:pt x="1561" y="87"/>
                  </a:cubicBezTo>
                  <a:cubicBezTo>
                    <a:pt x="1513" y="29"/>
                    <a:pt x="1445" y="0"/>
                    <a:pt x="1378"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1" name="Google Shape;16991;p74"/>
            <p:cNvSpPr/>
            <p:nvPr/>
          </p:nvSpPr>
          <p:spPr>
            <a:xfrm>
              <a:off x="5343076" y="2934093"/>
              <a:ext cx="168108" cy="215820"/>
            </a:xfrm>
            <a:custGeom>
              <a:avLst/>
              <a:gdLst/>
              <a:ahLst/>
              <a:cxnLst/>
              <a:rect l="l" t="t" r="r" b="b"/>
              <a:pathLst>
                <a:path w="6409" h="8228" extrusionOk="0">
                  <a:moveTo>
                    <a:pt x="4723" y="1"/>
                  </a:moveTo>
                  <a:cubicBezTo>
                    <a:pt x="4666" y="1"/>
                    <a:pt x="4609" y="23"/>
                    <a:pt x="4564" y="70"/>
                  </a:cubicBezTo>
                  <a:cubicBezTo>
                    <a:pt x="4069" y="559"/>
                    <a:pt x="2869" y="1800"/>
                    <a:pt x="2069" y="2952"/>
                  </a:cubicBezTo>
                  <a:cubicBezTo>
                    <a:pt x="1" y="5909"/>
                    <a:pt x="1357" y="8221"/>
                    <a:pt x="2848" y="8228"/>
                  </a:cubicBezTo>
                  <a:cubicBezTo>
                    <a:pt x="4815" y="8228"/>
                    <a:pt x="6408" y="6634"/>
                    <a:pt x="6408" y="4668"/>
                  </a:cubicBezTo>
                  <a:cubicBezTo>
                    <a:pt x="6408" y="3129"/>
                    <a:pt x="5323" y="898"/>
                    <a:pt x="4923" y="125"/>
                  </a:cubicBezTo>
                  <a:cubicBezTo>
                    <a:pt x="4884" y="45"/>
                    <a:pt x="4804" y="1"/>
                    <a:pt x="4723"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2" name="Google Shape;16992;p74"/>
            <p:cNvSpPr/>
            <p:nvPr/>
          </p:nvSpPr>
          <p:spPr>
            <a:xfrm>
              <a:off x="5324584" y="2934093"/>
              <a:ext cx="168108" cy="215820"/>
            </a:xfrm>
            <a:custGeom>
              <a:avLst/>
              <a:gdLst/>
              <a:ahLst/>
              <a:cxnLst/>
              <a:rect l="l" t="t" r="r" b="b"/>
              <a:pathLst>
                <a:path w="6409" h="8228" extrusionOk="0">
                  <a:moveTo>
                    <a:pt x="1685" y="1"/>
                  </a:moveTo>
                  <a:cubicBezTo>
                    <a:pt x="1603" y="1"/>
                    <a:pt x="1522" y="45"/>
                    <a:pt x="1479" y="125"/>
                  </a:cubicBezTo>
                  <a:cubicBezTo>
                    <a:pt x="1079" y="898"/>
                    <a:pt x="0" y="3129"/>
                    <a:pt x="0" y="4668"/>
                  </a:cubicBezTo>
                  <a:cubicBezTo>
                    <a:pt x="0" y="6634"/>
                    <a:pt x="1594" y="8228"/>
                    <a:pt x="3560" y="8228"/>
                  </a:cubicBezTo>
                  <a:cubicBezTo>
                    <a:pt x="5052" y="8221"/>
                    <a:pt x="6408" y="5909"/>
                    <a:pt x="4340" y="2952"/>
                  </a:cubicBezTo>
                  <a:cubicBezTo>
                    <a:pt x="3540" y="1800"/>
                    <a:pt x="2333" y="559"/>
                    <a:pt x="1845" y="70"/>
                  </a:cubicBezTo>
                  <a:cubicBezTo>
                    <a:pt x="1800" y="23"/>
                    <a:pt x="1742" y="1"/>
                    <a:pt x="1685"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3" name="Google Shape;16993;p74"/>
            <p:cNvSpPr/>
            <p:nvPr/>
          </p:nvSpPr>
          <p:spPr>
            <a:xfrm>
              <a:off x="5246366" y="3089033"/>
              <a:ext cx="179046" cy="163701"/>
            </a:xfrm>
            <a:custGeom>
              <a:avLst/>
              <a:gdLst/>
              <a:ahLst/>
              <a:cxnLst/>
              <a:rect l="l" t="t" r="r" b="b"/>
              <a:pathLst>
                <a:path w="6826" h="6241" extrusionOk="0">
                  <a:moveTo>
                    <a:pt x="282" y="1"/>
                  </a:moveTo>
                  <a:cubicBezTo>
                    <a:pt x="127" y="1"/>
                    <a:pt x="1" y="161"/>
                    <a:pt x="67" y="320"/>
                  </a:cubicBezTo>
                  <a:cubicBezTo>
                    <a:pt x="562" y="1500"/>
                    <a:pt x="2148" y="4348"/>
                    <a:pt x="6447" y="6219"/>
                  </a:cubicBezTo>
                  <a:cubicBezTo>
                    <a:pt x="6479" y="6234"/>
                    <a:pt x="6511" y="6240"/>
                    <a:pt x="6541" y="6240"/>
                  </a:cubicBezTo>
                  <a:cubicBezTo>
                    <a:pt x="6700" y="6240"/>
                    <a:pt x="6825" y="6067"/>
                    <a:pt x="6746" y="5907"/>
                  </a:cubicBezTo>
                  <a:cubicBezTo>
                    <a:pt x="6156" y="4762"/>
                    <a:pt x="4406" y="2029"/>
                    <a:pt x="392" y="29"/>
                  </a:cubicBezTo>
                  <a:cubicBezTo>
                    <a:pt x="355" y="10"/>
                    <a:pt x="318" y="1"/>
                    <a:pt x="282"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94" name="Google Shape;16994;p74"/>
          <p:cNvGrpSpPr/>
          <p:nvPr/>
        </p:nvGrpSpPr>
        <p:grpSpPr>
          <a:xfrm>
            <a:off x="849667" y="2434883"/>
            <a:ext cx="371259" cy="366249"/>
            <a:chOff x="849667" y="2434883"/>
            <a:chExt cx="371259" cy="366249"/>
          </a:xfrm>
        </p:grpSpPr>
        <p:sp>
          <p:nvSpPr>
            <p:cNvPr id="16995" name="Google Shape;16995;p74"/>
            <p:cNvSpPr/>
            <p:nvPr/>
          </p:nvSpPr>
          <p:spPr>
            <a:xfrm>
              <a:off x="956607" y="2434883"/>
              <a:ext cx="258628" cy="145367"/>
            </a:xfrm>
            <a:custGeom>
              <a:avLst/>
              <a:gdLst/>
              <a:ahLst/>
              <a:cxnLst/>
              <a:rect l="l" t="t" r="r" b="b"/>
              <a:pathLst>
                <a:path w="9860" h="5542" extrusionOk="0">
                  <a:moveTo>
                    <a:pt x="3972" y="1"/>
                  </a:moveTo>
                  <a:cubicBezTo>
                    <a:pt x="3899" y="1"/>
                    <a:pt x="3825" y="19"/>
                    <a:pt x="3757" y="56"/>
                  </a:cubicBezTo>
                  <a:cubicBezTo>
                    <a:pt x="2469" y="768"/>
                    <a:pt x="1675" y="2009"/>
                    <a:pt x="1675" y="2009"/>
                  </a:cubicBezTo>
                  <a:lnTo>
                    <a:pt x="1397" y="1893"/>
                  </a:lnTo>
                  <a:cubicBezTo>
                    <a:pt x="1335" y="1864"/>
                    <a:pt x="1271" y="1851"/>
                    <a:pt x="1207" y="1851"/>
                  </a:cubicBezTo>
                  <a:cubicBezTo>
                    <a:pt x="1063" y="1851"/>
                    <a:pt x="926" y="1922"/>
                    <a:pt x="841" y="2049"/>
                  </a:cubicBezTo>
                  <a:cubicBezTo>
                    <a:pt x="21" y="3304"/>
                    <a:pt x="0" y="5541"/>
                    <a:pt x="0" y="5541"/>
                  </a:cubicBezTo>
                  <a:lnTo>
                    <a:pt x="7798" y="4172"/>
                  </a:lnTo>
                  <a:lnTo>
                    <a:pt x="9595" y="2897"/>
                  </a:lnTo>
                  <a:cubicBezTo>
                    <a:pt x="9853" y="2714"/>
                    <a:pt x="9860" y="2348"/>
                    <a:pt x="9615" y="2158"/>
                  </a:cubicBezTo>
                  <a:cubicBezTo>
                    <a:pt x="8598" y="1412"/>
                    <a:pt x="7269" y="1215"/>
                    <a:pt x="7269" y="1215"/>
                  </a:cubicBezTo>
                  <a:lnTo>
                    <a:pt x="7385" y="653"/>
                  </a:lnTo>
                  <a:cubicBezTo>
                    <a:pt x="7443" y="368"/>
                    <a:pt x="7217" y="108"/>
                    <a:pt x="6932" y="108"/>
                  </a:cubicBezTo>
                  <a:cubicBezTo>
                    <a:pt x="6918" y="108"/>
                    <a:pt x="6904" y="109"/>
                    <a:pt x="6890" y="110"/>
                  </a:cubicBezTo>
                  <a:cubicBezTo>
                    <a:pt x="6103" y="191"/>
                    <a:pt x="5344" y="415"/>
                    <a:pt x="4632" y="761"/>
                  </a:cubicBezTo>
                  <a:lnTo>
                    <a:pt x="4381" y="253"/>
                  </a:lnTo>
                  <a:cubicBezTo>
                    <a:pt x="4301" y="92"/>
                    <a:pt x="4139" y="1"/>
                    <a:pt x="3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6" name="Google Shape;16996;p74"/>
            <p:cNvSpPr/>
            <p:nvPr/>
          </p:nvSpPr>
          <p:spPr>
            <a:xfrm>
              <a:off x="1078078" y="2454661"/>
              <a:ext cx="393" cy="210"/>
            </a:xfrm>
            <a:custGeom>
              <a:avLst/>
              <a:gdLst/>
              <a:ahLst/>
              <a:cxnLst/>
              <a:rect l="l" t="t" r="r" b="b"/>
              <a:pathLst>
                <a:path w="15" h="8" extrusionOk="0">
                  <a:moveTo>
                    <a:pt x="1" y="7"/>
                  </a:moveTo>
                  <a:lnTo>
                    <a:pt x="14" y="0"/>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7" name="Google Shape;16997;p74"/>
            <p:cNvSpPr/>
            <p:nvPr/>
          </p:nvSpPr>
          <p:spPr>
            <a:xfrm>
              <a:off x="956790" y="2434883"/>
              <a:ext cx="121314" cy="145183"/>
            </a:xfrm>
            <a:custGeom>
              <a:avLst/>
              <a:gdLst/>
              <a:ahLst/>
              <a:cxnLst/>
              <a:rect l="l" t="t" r="r" b="b"/>
              <a:pathLst>
                <a:path w="4625" h="5535" extrusionOk="0">
                  <a:moveTo>
                    <a:pt x="3968" y="1"/>
                  </a:moveTo>
                  <a:cubicBezTo>
                    <a:pt x="3895" y="1"/>
                    <a:pt x="3820" y="19"/>
                    <a:pt x="3750" y="56"/>
                  </a:cubicBezTo>
                  <a:cubicBezTo>
                    <a:pt x="2462" y="768"/>
                    <a:pt x="1668" y="2009"/>
                    <a:pt x="1668" y="2009"/>
                  </a:cubicBezTo>
                  <a:lnTo>
                    <a:pt x="1390" y="1893"/>
                  </a:lnTo>
                  <a:cubicBezTo>
                    <a:pt x="1332" y="1868"/>
                    <a:pt x="1272" y="1856"/>
                    <a:pt x="1212" y="1856"/>
                  </a:cubicBezTo>
                  <a:cubicBezTo>
                    <a:pt x="1061" y="1856"/>
                    <a:pt x="913" y="1932"/>
                    <a:pt x="821" y="2063"/>
                  </a:cubicBezTo>
                  <a:cubicBezTo>
                    <a:pt x="14" y="3317"/>
                    <a:pt x="0" y="5535"/>
                    <a:pt x="0" y="5535"/>
                  </a:cubicBezTo>
                  <a:lnTo>
                    <a:pt x="1648" y="5257"/>
                  </a:lnTo>
                  <a:cubicBezTo>
                    <a:pt x="1648" y="4456"/>
                    <a:pt x="2116" y="3473"/>
                    <a:pt x="2557" y="2809"/>
                  </a:cubicBezTo>
                  <a:cubicBezTo>
                    <a:pt x="3079" y="2036"/>
                    <a:pt x="3641" y="1263"/>
                    <a:pt x="4625" y="761"/>
                  </a:cubicBezTo>
                  <a:lnTo>
                    <a:pt x="4374" y="253"/>
                  </a:lnTo>
                  <a:cubicBezTo>
                    <a:pt x="4294" y="92"/>
                    <a:pt x="4135" y="1"/>
                    <a:pt x="3968"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8" name="Google Shape;16998;p74"/>
            <p:cNvSpPr/>
            <p:nvPr/>
          </p:nvSpPr>
          <p:spPr>
            <a:xfrm>
              <a:off x="869287" y="2681944"/>
              <a:ext cx="100854" cy="95372"/>
            </a:xfrm>
            <a:custGeom>
              <a:avLst/>
              <a:gdLst/>
              <a:ahLst/>
              <a:cxnLst/>
              <a:rect l="l" t="t" r="r" b="b"/>
              <a:pathLst>
                <a:path w="3845" h="3636" extrusionOk="0">
                  <a:moveTo>
                    <a:pt x="2245" y="1"/>
                  </a:moveTo>
                  <a:lnTo>
                    <a:pt x="807" y="1432"/>
                  </a:lnTo>
                  <a:cubicBezTo>
                    <a:pt x="0" y="2245"/>
                    <a:pt x="570" y="3635"/>
                    <a:pt x="1722" y="3635"/>
                  </a:cubicBezTo>
                  <a:cubicBezTo>
                    <a:pt x="2896" y="3635"/>
                    <a:pt x="3845" y="2679"/>
                    <a:pt x="3845" y="1506"/>
                  </a:cubicBezTo>
                  <a:lnTo>
                    <a:pt x="3845"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9" name="Google Shape;16999;p74"/>
            <p:cNvSpPr/>
            <p:nvPr/>
          </p:nvSpPr>
          <p:spPr>
            <a:xfrm>
              <a:off x="880828" y="2681944"/>
              <a:ext cx="89313" cy="95372"/>
            </a:xfrm>
            <a:custGeom>
              <a:avLst/>
              <a:gdLst/>
              <a:ahLst/>
              <a:cxnLst/>
              <a:rect l="l" t="t" r="r" b="b"/>
              <a:pathLst>
                <a:path w="3405" h="3636" extrusionOk="0">
                  <a:moveTo>
                    <a:pt x="2951" y="1"/>
                  </a:moveTo>
                  <a:lnTo>
                    <a:pt x="2951" y="591"/>
                  </a:lnTo>
                  <a:cubicBezTo>
                    <a:pt x="2951" y="1771"/>
                    <a:pt x="2001" y="2720"/>
                    <a:pt x="828" y="2720"/>
                  </a:cubicBezTo>
                  <a:cubicBezTo>
                    <a:pt x="523" y="2720"/>
                    <a:pt x="231" y="2611"/>
                    <a:pt x="1" y="2415"/>
                  </a:cubicBezTo>
                  <a:lnTo>
                    <a:pt x="1" y="2415"/>
                  </a:lnTo>
                  <a:cubicBezTo>
                    <a:pt x="35" y="3100"/>
                    <a:pt x="598" y="3628"/>
                    <a:pt x="1282" y="3635"/>
                  </a:cubicBezTo>
                  <a:cubicBezTo>
                    <a:pt x="2456" y="3635"/>
                    <a:pt x="3405" y="2679"/>
                    <a:pt x="3405" y="1506"/>
                  </a:cubicBezTo>
                  <a:lnTo>
                    <a:pt x="3405"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0" name="Google Shape;17000;p74"/>
            <p:cNvSpPr/>
            <p:nvPr/>
          </p:nvSpPr>
          <p:spPr>
            <a:xfrm>
              <a:off x="946456" y="2490674"/>
              <a:ext cx="274471" cy="310458"/>
            </a:xfrm>
            <a:custGeom>
              <a:avLst/>
              <a:gdLst/>
              <a:ahLst/>
              <a:cxnLst/>
              <a:rect l="l" t="t" r="r" b="b"/>
              <a:pathLst>
                <a:path w="10464" h="11836" extrusionOk="0">
                  <a:moveTo>
                    <a:pt x="5234" y="0"/>
                  </a:moveTo>
                  <a:cubicBezTo>
                    <a:pt x="5169" y="0"/>
                    <a:pt x="5104" y="1"/>
                    <a:pt x="5039" y="4"/>
                  </a:cubicBezTo>
                  <a:cubicBezTo>
                    <a:pt x="2205" y="105"/>
                    <a:pt x="1" y="2519"/>
                    <a:pt x="1" y="5360"/>
                  </a:cubicBezTo>
                  <a:lnTo>
                    <a:pt x="1" y="7591"/>
                  </a:lnTo>
                  <a:cubicBezTo>
                    <a:pt x="543" y="7781"/>
                    <a:pt x="903" y="8296"/>
                    <a:pt x="903" y="8873"/>
                  </a:cubicBezTo>
                  <a:lnTo>
                    <a:pt x="903" y="11382"/>
                  </a:lnTo>
                  <a:cubicBezTo>
                    <a:pt x="903" y="11632"/>
                    <a:pt x="1106" y="11836"/>
                    <a:pt x="1357" y="11836"/>
                  </a:cubicBezTo>
                  <a:lnTo>
                    <a:pt x="10002" y="11836"/>
                  </a:lnTo>
                  <a:cubicBezTo>
                    <a:pt x="10253" y="11836"/>
                    <a:pt x="10464" y="11632"/>
                    <a:pt x="10464" y="11382"/>
                  </a:cubicBezTo>
                  <a:lnTo>
                    <a:pt x="10464" y="5232"/>
                  </a:lnTo>
                  <a:cubicBezTo>
                    <a:pt x="10464" y="2334"/>
                    <a:pt x="8109" y="0"/>
                    <a:pt x="523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1" name="Google Shape;17001;p74"/>
            <p:cNvSpPr/>
            <p:nvPr/>
          </p:nvSpPr>
          <p:spPr>
            <a:xfrm>
              <a:off x="946456" y="2490753"/>
              <a:ext cx="172908" cy="310380"/>
            </a:xfrm>
            <a:custGeom>
              <a:avLst/>
              <a:gdLst/>
              <a:ahLst/>
              <a:cxnLst/>
              <a:rect l="l" t="t" r="r" b="b"/>
              <a:pathLst>
                <a:path w="6592" h="11833" extrusionOk="0">
                  <a:moveTo>
                    <a:pt x="5230" y="1"/>
                  </a:moveTo>
                  <a:cubicBezTo>
                    <a:pt x="5076" y="1"/>
                    <a:pt x="4922" y="7"/>
                    <a:pt x="4768" y="21"/>
                  </a:cubicBezTo>
                  <a:cubicBezTo>
                    <a:pt x="2042" y="258"/>
                    <a:pt x="1" y="2618"/>
                    <a:pt x="1" y="5351"/>
                  </a:cubicBezTo>
                  <a:lnTo>
                    <a:pt x="1" y="7588"/>
                  </a:lnTo>
                  <a:cubicBezTo>
                    <a:pt x="543" y="7778"/>
                    <a:pt x="903" y="8293"/>
                    <a:pt x="903" y="8870"/>
                  </a:cubicBezTo>
                  <a:lnTo>
                    <a:pt x="903" y="11379"/>
                  </a:lnTo>
                  <a:cubicBezTo>
                    <a:pt x="903" y="11629"/>
                    <a:pt x="1106" y="11833"/>
                    <a:pt x="1357" y="11833"/>
                  </a:cubicBezTo>
                  <a:lnTo>
                    <a:pt x="2727" y="11833"/>
                  </a:lnTo>
                  <a:lnTo>
                    <a:pt x="2727" y="5229"/>
                  </a:lnTo>
                  <a:cubicBezTo>
                    <a:pt x="2727" y="2869"/>
                    <a:pt x="4313" y="794"/>
                    <a:pt x="6592" y="177"/>
                  </a:cubicBezTo>
                  <a:cubicBezTo>
                    <a:pt x="6145" y="60"/>
                    <a:pt x="5688" y="1"/>
                    <a:pt x="5230" y="1"/>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2" name="Google Shape;17002;p74"/>
            <p:cNvSpPr/>
            <p:nvPr/>
          </p:nvSpPr>
          <p:spPr>
            <a:xfrm>
              <a:off x="850952" y="2598506"/>
              <a:ext cx="156200" cy="100592"/>
            </a:xfrm>
            <a:custGeom>
              <a:avLst/>
              <a:gdLst/>
              <a:ahLst/>
              <a:cxnLst/>
              <a:rect l="l" t="t" r="r" b="b"/>
              <a:pathLst>
                <a:path w="5955" h="3835" extrusionOk="0">
                  <a:moveTo>
                    <a:pt x="4257" y="1"/>
                  </a:moveTo>
                  <a:cubicBezTo>
                    <a:pt x="4248" y="1"/>
                    <a:pt x="4240" y="1"/>
                    <a:pt x="4232" y="2"/>
                  </a:cubicBezTo>
                  <a:cubicBezTo>
                    <a:pt x="3242" y="103"/>
                    <a:pt x="191" y="510"/>
                    <a:pt x="1" y="3141"/>
                  </a:cubicBezTo>
                  <a:lnTo>
                    <a:pt x="306" y="3399"/>
                  </a:lnTo>
                  <a:lnTo>
                    <a:pt x="3181" y="3399"/>
                  </a:lnTo>
                  <a:cubicBezTo>
                    <a:pt x="3513" y="3399"/>
                    <a:pt x="3839" y="3521"/>
                    <a:pt x="4090" y="3745"/>
                  </a:cubicBezTo>
                  <a:cubicBezTo>
                    <a:pt x="4153" y="3805"/>
                    <a:pt x="4234" y="3834"/>
                    <a:pt x="4316" y="3834"/>
                  </a:cubicBezTo>
                  <a:cubicBezTo>
                    <a:pt x="4409" y="3834"/>
                    <a:pt x="4502" y="3796"/>
                    <a:pt x="4571" y="3724"/>
                  </a:cubicBezTo>
                  <a:cubicBezTo>
                    <a:pt x="5954" y="2246"/>
                    <a:pt x="4835" y="510"/>
                    <a:pt x="4679" y="259"/>
                  </a:cubicBezTo>
                  <a:cubicBezTo>
                    <a:pt x="4583" y="106"/>
                    <a:pt x="4397" y="1"/>
                    <a:pt x="4257"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3" name="Google Shape;17003;p74"/>
            <p:cNvSpPr/>
            <p:nvPr/>
          </p:nvSpPr>
          <p:spPr>
            <a:xfrm>
              <a:off x="855936" y="2664160"/>
              <a:ext cx="131281" cy="34938"/>
            </a:xfrm>
            <a:custGeom>
              <a:avLst/>
              <a:gdLst/>
              <a:ahLst/>
              <a:cxnLst/>
              <a:rect l="l" t="t" r="r" b="b"/>
              <a:pathLst>
                <a:path w="5005" h="1332" extrusionOk="0">
                  <a:moveTo>
                    <a:pt x="4103" y="1"/>
                  </a:moveTo>
                  <a:cubicBezTo>
                    <a:pt x="1458" y="1"/>
                    <a:pt x="394" y="469"/>
                    <a:pt x="1" y="726"/>
                  </a:cubicBezTo>
                  <a:lnTo>
                    <a:pt x="96" y="896"/>
                  </a:lnTo>
                  <a:lnTo>
                    <a:pt x="2991" y="896"/>
                  </a:lnTo>
                  <a:cubicBezTo>
                    <a:pt x="3323" y="896"/>
                    <a:pt x="3649" y="1018"/>
                    <a:pt x="3900" y="1242"/>
                  </a:cubicBezTo>
                  <a:cubicBezTo>
                    <a:pt x="3963" y="1302"/>
                    <a:pt x="4044" y="1331"/>
                    <a:pt x="4126" y="1331"/>
                  </a:cubicBezTo>
                  <a:cubicBezTo>
                    <a:pt x="4219" y="1331"/>
                    <a:pt x="4312" y="1293"/>
                    <a:pt x="4381" y="1221"/>
                  </a:cubicBezTo>
                  <a:cubicBezTo>
                    <a:pt x="4686" y="909"/>
                    <a:pt x="4903" y="516"/>
                    <a:pt x="5005" y="89"/>
                  </a:cubicBezTo>
                  <a:cubicBezTo>
                    <a:pt x="4706" y="41"/>
                    <a:pt x="4401" y="14"/>
                    <a:pt x="4103"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4" name="Google Shape;17004;p74"/>
            <p:cNvSpPr/>
            <p:nvPr/>
          </p:nvSpPr>
          <p:spPr>
            <a:xfrm>
              <a:off x="1011926" y="2574164"/>
              <a:ext cx="41811" cy="53745"/>
            </a:xfrm>
            <a:custGeom>
              <a:avLst/>
              <a:gdLst/>
              <a:ahLst/>
              <a:cxnLst/>
              <a:rect l="l" t="t" r="r" b="b"/>
              <a:pathLst>
                <a:path w="1594" h="2049" extrusionOk="0">
                  <a:moveTo>
                    <a:pt x="800" y="1"/>
                  </a:moveTo>
                  <a:cubicBezTo>
                    <a:pt x="360" y="1"/>
                    <a:pt x="0" y="360"/>
                    <a:pt x="0" y="801"/>
                  </a:cubicBezTo>
                  <a:lnTo>
                    <a:pt x="0" y="1255"/>
                  </a:lnTo>
                  <a:cubicBezTo>
                    <a:pt x="0" y="1696"/>
                    <a:pt x="360" y="2049"/>
                    <a:pt x="800" y="2049"/>
                  </a:cubicBezTo>
                  <a:cubicBezTo>
                    <a:pt x="1234" y="2049"/>
                    <a:pt x="1594" y="1696"/>
                    <a:pt x="1594" y="1255"/>
                  </a:cubicBezTo>
                  <a:lnTo>
                    <a:pt x="1594" y="801"/>
                  </a:lnTo>
                  <a:cubicBezTo>
                    <a:pt x="1594" y="360"/>
                    <a:pt x="1234" y="1"/>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5" name="Google Shape;17005;p74"/>
            <p:cNvSpPr/>
            <p:nvPr/>
          </p:nvSpPr>
          <p:spPr>
            <a:xfrm>
              <a:off x="1029893" y="2574164"/>
              <a:ext cx="23843" cy="41837"/>
            </a:xfrm>
            <a:custGeom>
              <a:avLst/>
              <a:gdLst/>
              <a:ahLst/>
              <a:cxnLst/>
              <a:rect l="l" t="t" r="r" b="b"/>
              <a:pathLst>
                <a:path w="909" h="1595" extrusionOk="0">
                  <a:moveTo>
                    <a:pt x="115" y="1"/>
                  </a:moveTo>
                  <a:cubicBezTo>
                    <a:pt x="75" y="8"/>
                    <a:pt x="34" y="8"/>
                    <a:pt x="0" y="14"/>
                  </a:cubicBezTo>
                  <a:lnTo>
                    <a:pt x="0" y="1140"/>
                  </a:lnTo>
                  <a:cubicBezTo>
                    <a:pt x="0" y="1391"/>
                    <a:pt x="204" y="1594"/>
                    <a:pt x="454" y="1594"/>
                  </a:cubicBezTo>
                  <a:cubicBezTo>
                    <a:pt x="705" y="1594"/>
                    <a:pt x="909" y="1391"/>
                    <a:pt x="909" y="1140"/>
                  </a:cubicBezTo>
                  <a:lnTo>
                    <a:pt x="909" y="801"/>
                  </a:lnTo>
                  <a:cubicBezTo>
                    <a:pt x="909" y="360"/>
                    <a:pt x="556" y="8"/>
                    <a:pt x="115"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6" name="Google Shape;17006;p74"/>
            <p:cNvSpPr/>
            <p:nvPr/>
          </p:nvSpPr>
          <p:spPr>
            <a:xfrm>
              <a:off x="1023834" y="2580224"/>
              <a:ext cx="17994" cy="17994"/>
            </a:xfrm>
            <a:custGeom>
              <a:avLst/>
              <a:gdLst/>
              <a:ahLst/>
              <a:cxnLst/>
              <a:rect l="l" t="t" r="r" b="b"/>
              <a:pathLst>
                <a:path w="686" h="686" extrusionOk="0">
                  <a:moveTo>
                    <a:pt x="346" y="0"/>
                  </a:moveTo>
                  <a:cubicBezTo>
                    <a:pt x="157" y="0"/>
                    <a:pt x="1" y="150"/>
                    <a:pt x="1" y="339"/>
                  </a:cubicBezTo>
                  <a:cubicBezTo>
                    <a:pt x="1" y="529"/>
                    <a:pt x="157" y="685"/>
                    <a:pt x="346" y="685"/>
                  </a:cubicBezTo>
                  <a:cubicBezTo>
                    <a:pt x="529" y="685"/>
                    <a:pt x="685" y="529"/>
                    <a:pt x="685" y="339"/>
                  </a:cubicBezTo>
                  <a:cubicBezTo>
                    <a:pt x="685" y="150"/>
                    <a:pt x="529"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7" name="Google Shape;17007;p74"/>
            <p:cNvSpPr/>
            <p:nvPr/>
          </p:nvSpPr>
          <p:spPr>
            <a:xfrm>
              <a:off x="849667" y="2658127"/>
              <a:ext cx="121733" cy="30138"/>
            </a:xfrm>
            <a:custGeom>
              <a:avLst/>
              <a:gdLst/>
              <a:ahLst/>
              <a:cxnLst/>
              <a:rect l="l" t="t" r="r" b="b"/>
              <a:pathLst>
                <a:path w="4641" h="1149" extrusionOk="0">
                  <a:moveTo>
                    <a:pt x="4342" y="0"/>
                  </a:moveTo>
                  <a:cubicBezTo>
                    <a:pt x="1555" y="0"/>
                    <a:pt x="457" y="516"/>
                    <a:pt x="57" y="807"/>
                  </a:cubicBezTo>
                  <a:lnTo>
                    <a:pt x="57" y="821"/>
                  </a:lnTo>
                  <a:cubicBezTo>
                    <a:pt x="1" y="994"/>
                    <a:pt x="138" y="1148"/>
                    <a:pt x="298" y="1148"/>
                  </a:cubicBezTo>
                  <a:cubicBezTo>
                    <a:pt x="332" y="1148"/>
                    <a:pt x="368" y="1141"/>
                    <a:pt x="402" y="1126"/>
                  </a:cubicBezTo>
                  <a:cubicBezTo>
                    <a:pt x="775" y="895"/>
                    <a:pt x="1806" y="455"/>
                    <a:pt x="4342" y="455"/>
                  </a:cubicBezTo>
                  <a:cubicBezTo>
                    <a:pt x="4640" y="455"/>
                    <a:pt x="4640" y="0"/>
                    <a:pt x="4342"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08" name="Google Shape;17008;p74"/>
          <p:cNvGrpSpPr/>
          <p:nvPr/>
        </p:nvGrpSpPr>
        <p:grpSpPr>
          <a:xfrm>
            <a:off x="4417026" y="3365366"/>
            <a:ext cx="332728" cy="370053"/>
            <a:chOff x="4417026" y="3365366"/>
            <a:chExt cx="332728" cy="370053"/>
          </a:xfrm>
        </p:grpSpPr>
        <p:sp>
          <p:nvSpPr>
            <p:cNvPr id="17009" name="Google Shape;17009;p74"/>
            <p:cNvSpPr/>
            <p:nvPr/>
          </p:nvSpPr>
          <p:spPr>
            <a:xfrm>
              <a:off x="4486352" y="3547402"/>
              <a:ext cx="194050" cy="188017"/>
            </a:xfrm>
            <a:custGeom>
              <a:avLst/>
              <a:gdLst/>
              <a:ahLst/>
              <a:cxnLst/>
              <a:rect l="l" t="t" r="r" b="b"/>
              <a:pathLst>
                <a:path w="7398" h="7168" extrusionOk="0">
                  <a:moveTo>
                    <a:pt x="0" y="0"/>
                  </a:moveTo>
                  <a:lnTo>
                    <a:pt x="3465" y="3933"/>
                  </a:lnTo>
                  <a:lnTo>
                    <a:pt x="3045" y="6903"/>
                  </a:lnTo>
                  <a:cubicBezTo>
                    <a:pt x="3024" y="7045"/>
                    <a:pt x="3133" y="7167"/>
                    <a:pt x="3275" y="7167"/>
                  </a:cubicBezTo>
                  <a:lnTo>
                    <a:pt x="4130" y="7167"/>
                  </a:lnTo>
                  <a:cubicBezTo>
                    <a:pt x="4272" y="7167"/>
                    <a:pt x="4380" y="7045"/>
                    <a:pt x="4360" y="6903"/>
                  </a:cubicBezTo>
                  <a:lnTo>
                    <a:pt x="3933" y="3933"/>
                  </a:lnTo>
                  <a:lnTo>
                    <a:pt x="7398" y="0"/>
                  </a:ln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0" name="Google Shape;17010;p74"/>
            <p:cNvSpPr/>
            <p:nvPr/>
          </p:nvSpPr>
          <p:spPr>
            <a:xfrm>
              <a:off x="4572071" y="3656598"/>
              <a:ext cx="22610" cy="30269"/>
            </a:xfrm>
            <a:custGeom>
              <a:avLst/>
              <a:gdLst/>
              <a:ahLst/>
              <a:cxnLst/>
              <a:rect l="l" t="t" r="r" b="b"/>
              <a:pathLst>
                <a:path w="862" h="1154" extrusionOk="0">
                  <a:moveTo>
                    <a:pt x="170" y="0"/>
                  </a:moveTo>
                  <a:lnTo>
                    <a:pt x="0" y="1153"/>
                  </a:lnTo>
                  <a:lnTo>
                    <a:pt x="862" y="1153"/>
                  </a:lnTo>
                  <a:lnTo>
                    <a:pt x="69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1" name="Google Shape;17011;p74"/>
            <p:cNvSpPr/>
            <p:nvPr/>
          </p:nvSpPr>
          <p:spPr>
            <a:xfrm>
              <a:off x="4583271" y="3619482"/>
              <a:ext cx="147465" cy="43175"/>
            </a:xfrm>
            <a:custGeom>
              <a:avLst/>
              <a:gdLst/>
              <a:ahLst/>
              <a:cxnLst/>
              <a:rect l="l" t="t" r="r" b="b"/>
              <a:pathLst>
                <a:path w="5622" h="1646" extrusionOk="0">
                  <a:moveTo>
                    <a:pt x="4170" y="0"/>
                  </a:moveTo>
                  <a:cubicBezTo>
                    <a:pt x="3937" y="0"/>
                    <a:pt x="3704" y="8"/>
                    <a:pt x="3472" y="25"/>
                  </a:cubicBezTo>
                  <a:lnTo>
                    <a:pt x="1" y="1185"/>
                  </a:lnTo>
                  <a:lnTo>
                    <a:pt x="1" y="1422"/>
                  </a:lnTo>
                  <a:cubicBezTo>
                    <a:pt x="646" y="1580"/>
                    <a:pt x="1240" y="1645"/>
                    <a:pt x="1782" y="1645"/>
                  </a:cubicBezTo>
                  <a:cubicBezTo>
                    <a:pt x="3729" y="1645"/>
                    <a:pt x="5000" y="801"/>
                    <a:pt x="5520" y="371"/>
                  </a:cubicBezTo>
                  <a:cubicBezTo>
                    <a:pt x="5622" y="276"/>
                    <a:pt x="5574" y="107"/>
                    <a:pt x="5432" y="80"/>
                  </a:cubicBezTo>
                  <a:cubicBezTo>
                    <a:pt x="5013" y="27"/>
                    <a:pt x="4591" y="0"/>
                    <a:pt x="41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2" name="Google Shape;17012;p74"/>
            <p:cNvSpPr/>
            <p:nvPr/>
          </p:nvSpPr>
          <p:spPr>
            <a:xfrm>
              <a:off x="4583271" y="3555455"/>
              <a:ext cx="166482" cy="95110"/>
            </a:xfrm>
            <a:custGeom>
              <a:avLst/>
              <a:gdLst/>
              <a:ahLst/>
              <a:cxnLst/>
              <a:rect l="l" t="t" r="r" b="b"/>
              <a:pathLst>
                <a:path w="6347" h="3626" extrusionOk="0">
                  <a:moveTo>
                    <a:pt x="6154" y="0"/>
                  </a:moveTo>
                  <a:cubicBezTo>
                    <a:pt x="6142" y="0"/>
                    <a:pt x="6130" y="2"/>
                    <a:pt x="6117" y="5"/>
                  </a:cubicBezTo>
                  <a:cubicBezTo>
                    <a:pt x="1757" y="995"/>
                    <a:pt x="1" y="3626"/>
                    <a:pt x="1" y="3626"/>
                  </a:cubicBezTo>
                  <a:cubicBezTo>
                    <a:pt x="3893" y="3070"/>
                    <a:pt x="5703" y="1029"/>
                    <a:pt x="6273" y="242"/>
                  </a:cubicBezTo>
                  <a:cubicBezTo>
                    <a:pt x="6346" y="138"/>
                    <a:pt x="6270" y="0"/>
                    <a:pt x="6154"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3" name="Google Shape;17013;p74"/>
            <p:cNvSpPr/>
            <p:nvPr/>
          </p:nvSpPr>
          <p:spPr>
            <a:xfrm>
              <a:off x="4436016" y="3619482"/>
              <a:ext cx="147465" cy="43175"/>
            </a:xfrm>
            <a:custGeom>
              <a:avLst/>
              <a:gdLst/>
              <a:ahLst/>
              <a:cxnLst/>
              <a:rect l="l" t="t" r="r" b="b"/>
              <a:pathLst>
                <a:path w="5622" h="1646" extrusionOk="0">
                  <a:moveTo>
                    <a:pt x="1452" y="0"/>
                  </a:moveTo>
                  <a:cubicBezTo>
                    <a:pt x="1031" y="0"/>
                    <a:pt x="609" y="27"/>
                    <a:pt x="190" y="80"/>
                  </a:cubicBezTo>
                  <a:cubicBezTo>
                    <a:pt x="48" y="107"/>
                    <a:pt x="0" y="276"/>
                    <a:pt x="102" y="371"/>
                  </a:cubicBezTo>
                  <a:cubicBezTo>
                    <a:pt x="622" y="801"/>
                    <a:pt x="1893" y="1645"/>
                    <a:pt x="3840" y="1645"/>
                  </a:cubicBezTo>
                  <a:cubicBezTo>
                    <a:pt x="4382" y="1645"/>
                    <a:pt x="4976" y="1580"/>
                    <a:pt x="5621" y="1422"/>
                  </a:cubicBezTo>
                  <a:lnTo>
                    <a:pt x="5621" y="1185"/>
                  </a:lnTo>
                  <a:lnTo>
                    <a:pt x="2150" y="25"/>
                  </a:lnTo>
                  <a:cubicBezTo>
                    <a:pt x="1918" y="8"/>
                    <a:pt x="1685" y="0"/>
                    <a:pt x="1452"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4" name="Google Shape;17014;p74"/>
            <p:cNvSpPr/>
            <p:nvPr/>
          </p:nvSpPr>
          <p:spPr>
            <a:xfrm>
              <a:off x="4430928" y="3444082"/>
              <a:ext cx="46191" cy="45535"/>
            </a:xfrm>
            <a:custGeom>
              <a:avLst/>
              <a:gdLst/>
              <a:ahLst/>
              <a:cxnLst/>
              <a:rect l="l" t="t" r="r" b="b"/>
              <a:pathLst>
                <a:path w="1761" h="1736" extrusionOk="0">
                  <a:moveTo>
                    <a:pt x="203" y="1"/>
                  </a:moveTo>
                  <a:cubicBezTo>
                    <a:pt x="88" y="1"/>
                    <a:pt x="1" y="110"/>
                    <a:pt x="25" y="230"/>
                  </a:cubicBezTo>
                  <a:lnTo>
                    <a:pt x="330" y="1532"/>
                  </a:lnTo>
                  <a:lnTo>
                    <a:pt x="1761" y="1735"/>
                  </a:lnTo>
                  <a:lnTo>
                    <a:pt x="1557" y="305"/>
                  </a:lnTo>
                  <a:lnTo>
                    <a:pt x="249" y="6"/>
                  </a:lnTo>
                  <a:cubicBezTo>
                    <a:pt x="233" y="2"/>
                    <a:pt x="218" y="1"/>
                    <a:pt x="203"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5" name="Google Shape;17015;p74"/>
            <p:cNvSpPr/>
            <p:nvPr/>
          </p:nvSpPr>
          <p:spPr>
            <a:xfrm>
              <a:off x="4464135" y="3435899"/>
              <a:ext cx="92487" cy="118874"/>
            </a:xfrm>
            <a:custGeom>
              <a:avLst/>
              <a:gdLst/>
              <a:ahLst/>
              <a:cxnLst/>
              <a:rect l="l" t="t" r="r" b="b"/>
              <a:pathLst>
                <a:path w="3526" h="4532" extrusionOk="0">
                  <a:moveTo>
                    <a:pt x="189" y="1"/>
                  </a:moveTo>
                  <a:cubicBezTo>
                    <a:pt x="87" y="1"/>
                    <a:pt x="1" y="84"/>
                    <a:pt x="6" y="190"/>
                  </a:cubicBezTo>
                  <a:cubicBezTo>
                    <a:pt x="20" y="786"/>
                    <a:pt x="88" y="2230"/>
                    <a:pt x="467" y="3187"/>
                  </a:cubicBezTo>
                  <a:cubicBezTo>
                    <a:pt x="739" y="3885"/>
                    <a:pt x="1152" y="4441"/>
                    <a:pt x="1810" y="4522"/>
                  </a:cubicBezTo>
                  <a:cubicBezTo>
                    <a:pt x="1860" y="4528"/>
                    <a:pt x="1910" y="4531"/>
                    <a:pt x="1960" y="4531"/>
                  </a:cubicBezTo>
                  <a:cubicBezTo>
                    <a:pt x="2577" y="4531"/>
                    <a:pt x="3120" y="4073"/>
                    <a:pt x="3302" y="3458"/>
                  </a:cubicBezTo>
                  <a:cubicBezTo>
                    <a:pt x="3526" y="2725"/>
                    <a:pt x="3322" y="1932"/>
                    <a:pt x="2780" y="1396"/>
                  </a:cubicBezTo>
                  <a:cubicBezTo>
                    <a:pt x="2142" y="759"/>
                    <a:pt x="813" y="217"/>
                    <a:pt x="257" y="13"/>
                  </a:cubicBezTo>
                  <a:cubicBezTo>
                    <a:pt x="234" y="5"/>
                    <a:pt x="211" y="1"/>
                    <a:pt x="189"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6" name="Google Shape;17016;p74"/>
            <p:cNvSpPr/>
            <p:nvPr/>
          </p:nvSpPr>
          <p:spPr>
            <a:xfrm>
              <a:off x="4422481" y="3476791"/>
              <a:ext cx="121681" cy="88867"/>
            </a:xfrm>
            <a:custGeom>
              <a:avLst/>
              <a:gdLst/>
              <a:ahLst/>
              <a:cxnLst/>
              <a:rect l="l" t="t" r="r" b="b"/>
              <a:pathLst>
                <a:path w="4639" h="3388" extrusionOk="0">
                  <a:moveTo>
                    <a:pt x="225" y="0"/>
                  </a:moveTo>
                  <a:cubicBezTo>
                    <a:pt x="89" y="0"/>
                    <a:pt x="1" y="129"/>
                    <a:pt x="48" y="251"/>
                  </a:cubicBezTo>
                  <a:cubicBezTo>
                    <a:pt x="252" y="807"/>
                    <a:pt x="788" y="2143"/>
                    <a:pt x="1425" y="2780"/>
                  </a:cubicBezTo>
                  <a:cubicBezTo>
                    <a:pt x="1823" y="3174"/>
                    <a:pt x="2357" y="3388"/>
                    <a:pt x="2903" y="3388"/>
                  </a:cubicBezTo>
                  <a:cubicBezTo>
                    <a:pt x="3100" y="3388"/>
                    <a:pt x="3299" y="3360"/>
                    <a:pt x="3493" y="3302"/>
                  </a:cubicBezTo>
                  <a:cubicBezTo>
                    <a:pt x="4157" y="3106"/>
                    <a:pt x="4639" y="2489"/>
                    <a:pt x="4551" y="1804"/>
                  </a:cubicBezTo>
                  <a:cubicBezTo>
                    <a:pt x="4469" y="1153"/>
                    <a:pt x="3913" y="739"/>
                    <a:pt x="3222" y="461"/>
                  </a:cubicBezTo>
                  <a:cubicBezTo>
                    <a:pt x="2259" y="88"/>
                    <a:pt x="815" y="14"/>
                    <a:pt x="225"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7" name="Google Shape;17017;p74"/>
            <p:cNvSpPr/>
            <p:nvPr/>
          </p:nvSpPr>
          <p:spPr>
            <a:xfrm>
              <a:off x="4689818" y="3444082"/>
              <a:ext cx="46007" cy="45535"/>
            </a:xfrm>
            <a:custGeom>
              <a:avLst/>
              <a:gdLst/>
              <a:ahLst/>
              <a:cxnLst/>
              <a:rect l="l" t="t" r="r" b="b"/>
              <a:pathLst>
                <a:path w="1754" h="1736" extrusionOk="0">
                  <a:moveTo>
                    <a:pt x="1551" y="1"/>
                  </a:moveTo>
                  <a:cubicBezTo>
                    <a:pt x="1536" y="1"/>
                    <a:pt x="1521" y="2"/>
                    <a:pt x="1506" y="6"/>
                  </a:cubicBezTo>
                  <a:lnTo>
                    <a:pt x="204" y="305"/>
                  </a:lnTo>
                  <a:lnTo>
                    <a:pt x="0" y="1735"/>
                  </a:lnTo>
                  <a:lnTo>
                    <a:pt x="1424" y="1532"/>
                  </a:lnTo>
                  <a:lnTo>
                    <a:pt x="1729" y="230"/>
                  </a:lnTo>
                  <a:cubicBezTo>
                    <a:pt x="1753" y="110"/>
                    <a:pt x="1666" y="1"/>
                    <a:pt x="1551" y="1"/>
                  </a:cubicBezTo>
                  <a:close/>
                </a:path>
              </a:pathLst>
            </a:custGeom>
            <a:solidFill>
              <a:srgbClr val="EEF1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8" name="Google Shape;17018;p74"/>
            <p:cNvSpPr/>
            <p:nvPr/>
          </p:nvSpPr>
          <p:spPr>
            <a:xfrm>
              <a:off x="4610131" y="3435899"/>
              <a:ext cx="92487" cy="118874"/>
            </a:xfrm>
            <a:custGeom>
              <a:avLst/>
              <a:gdLst/>
              <a:ahLst/>
              <a:cxnLst/>
              <a:rect l="l" t="t" r="r" b="b"/>
              <a:pathLst>
                <a:path w="3526" h="4532" extrusionOk="0">
                  <a:moveTo>
                    <a:pt x="3337" y="1"/>
                  </a:moveTo>
                  <a:cubicBezTo>
                    <a:pt x="3315" y="1"/>
                    <a:pt x="3292" y="5"/>
                    <a:pt x="3269" y="13"/>
                  </a:cubicBezTo>
                  <a:cubicBezTo>
                    <a:pt x="2713" y="217"/>
                    <a:pt x="1384" y="759"/>
                    <a:pt x="746" y="1396"/>
                  </a:cubicBezTo>
                  <a:cubicBezTo>
                    <a:pt x="204" y="1932"/>
                    <a:pt x="1" y="2725"/>
                    <a:pt x="224" y="3458"/>
                  </a:cubicBezTo>
                  <a:cubicBezTo>
                    <a:pt x="406" y="4073"/>
                    <a:pt x="949" y="4531"/>
                    <a:pt x="1572" y="4531"/>
                  </a:cubicBezTo>
                  <a:cubicBezTo>
                    <a:pt x="1622" y="4531"/>
                    <a:pt x="1672" y="4528"/>
                    <a:pt x="1723" y="4522"/>
                  </a:cubicBezTo>
                  <a:cubicBezTo>
                    <a:pt x="2374" y="4441"/>
                    <a:pt x="2787" y="3885"/>
                    <a:pt x="3059" y="3187"/>
                  </a:cubicBezTo>
                  <a:cubicBezTo>
                    <a:pt x="3438" y="2230"/>
                    <a:pt x="3506" y="786"/>
                    <a:pt x="3520" y="190"/>
                  </a:cubicBezTo>
                  <a:cubicBezTo>
                    <a:pt x="3525" y="84"/>
                    <a:pt x="3439" y="1"/>
                    <a:pt x="3337"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9" name="Google Shape;17019;p74"/>
            <p:cNvSpPr/>
            <p:nvPr/>
          </p:nvSpPr>
          <p:spPr>
            <a:xfrm>
              <a:off x="4622590" y="3476791"/>
              <a:ext cx="121681" cy="88867"/>
            </a:xfrm>
            <a:custGeom>
              <a:avLst/>
              <a:gdLst/>
              <a:ahLst/>
              <a:cxnLst/>
              <a:rect l="l" t="t" r="r" b="b"/>
              <a:pathLst>
                <a:path w="4639" h="3388" extrusionOk="0">
                  <a:moveTo>
                    <a:pt x="4414" y="0"/>
                  </a:moveTo>
                  <a:cubicBezTo>
                    <a:pt x="3824" y="14"/>
                    <a:pt x="2380" y="88"/>
                    <a:pt x="1417" y="461"/>
                  </a:cubicBezTo>
                  <a:cubicBezTo>
                    <a:pt x="726" y="739"/>
                    <a:pt x="170" y="1153"/>
                    <a:pt x="88" y="1804"/>
                  </a:cubicBezTo>
                  <a:cubicBezTo>
                    <a:pt x="0" y="2489"/>
                    <a:pt x="482" y="3106"/>
                    <a:pt x="1146" y="3302"/>
                  </a:cubicBezTo>
                  <a:cubicBezTo>
                    <a:pt x="1340" y="3360"/>
                    <a:pt x="1539" y="3388"/>
                    <a:pt x="1736" y="3388"/>
                  </a:cubicBezTo>
                  <a:cubicBezTo>
                    <a:pt x="2282" y="3388"/>
                    <a:pt x="2816" y="3174"/>
                    <a:pt x="3214" y="2780"/>
                  </a:cubicBezTo>
                  <a:cubicBezTo>
                    <a:pt x="3852" y="2143"/>
                    <a:pt x="4387" y="807"/>
                    <a:pt x="4591" y="251"/>
                  </a:cubicBezTo>
                  <a:cubicBezTo>
                    <a:pt x="4638" y="129"/>
                    <a:pt x="4550" y="0"/>
                    <a:pt x="44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0" name="Google Shape;17020;p74"/>
            <p:cNvSpPr/>
            <p:nvPr/>
          </p:nvSpPr>
          <p:spPr>
            <a:xfrm>
              <a:off x="4560687" y="3365366"/>
              <a:ext cx="45378" cy="62532"/>
            </a:xfrm>
            <a:custGeom>
              <a:avLst/>
              <a:gdLst/>
              <a:ahLst/>
              <a:cxnLst/>
              <a:rect l="l" t="t" r="r" b="b"/>
              <a:pathLst>
                <a:path w="1730" h="2384" extrusionOk="0">
                  <a:moveTo>
                    <a:pt x="865" y="0"/>
                  </a:moveTo>
                  <a:cubicBezTo>
                    <a:pt x="804" y="0"/>
                    <a:pt x="743" y="31"/>
                    <a:pt x="706" y="92"/>
                  </a:cubicBezTo>
                  <a:lnTo>
                    <a:pt x="1" y="1224"/>
                  </a:lnTo>
                  <a:lnTo>
                    <a:pt x="862" y="2384"/>
                  </a:lnTo>
                  <a:lnTo>
                    <a:pt x="1730" y="1224"/>
                  </a:lnTo>
                  <a:lnTo>
                    <a:pt x="1024" y="92"/>
                  </a:lnTo>
                  <a:cubicBezTo>
                    <a:pt x="987" y="31"/>
                    <a:pt x="926" y="0"/>
                    <a:pt x="865" y="0"/>
                  </a:cubicBezTo>
                  <a:close/>
                </a:path>
              </a:pathLst>
            </a:custGeom>
            <a:solidFill>
              <a:srgbClr val="B0BB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1" name="Google Shape;17021;p74"/>
            <p:cNvSpPr/>
            <p:nvPr/>
          </p:nvSpPr>
          <p:spPr>
            <a:xfrm>
              <a:off x="4551271" y="3382730"/>
              <a:ext cx="86638" cy="128343"/>
            </a:xfrm>
            <a:custGeom>
              <a:avLst/>
              <a:gdLst/>
              <a:ahLst/>
              <a:cxnLst/>
              <a:rect l="l" t="t" r="r" b="b"/>
              <a:pathLst>
                <a:path w="3303" h="4893" extrusionOk="0">
                  <a:moveTo>
                    <a:pt x="2331" y="1"/>
                  </a:moveTo>
                  <a:cubicBezTo>
                    <a:pt x="2281" y="1"/>
                    <a:pt x="2230" y="20"/>
                    <a:pt x="2190" y="60"/>
                  </a:cubicBezTo>
                  <a:cubicBezTo>
                    <a:pt x="1783" y="488"/>
                    <a:pt x="814" y="1559"/>
                    <a:pt x="400" y="2501"/>
                  </a:cubicBezTo>
                  <a:cubicBezTo>
                    <a:pt x="102" y="3193"/>
                    <a:pt x="0" y="3878"/>
                    <a:pt x="407" y="4393"/>
                  </a:cubicBezTo>
                  <a:cubicBezTo>
                    <a:pt x="667" y="4728"/>
                    <a:pt x="1063" y="4892"/>
                    <a:pt x="1471" y="4892"/>
                  </a:cubicBezTo>
                  <a:cubicBezTo>
                    <a:pt x="1723" y="4892"/>
                    <a:pt x="1980" y="4829"/>
                    <a:pt x="2211" y="4705"/>
                  </a:cubicBezTo>
                  <a:cubicBezTo>
                    <a:pt x="2889" y="4339"/>
                    <a:pt x="3302" y="3634"/>
                    <a:pt x="3302" y="2874"/>
                  </a:cubicBezTo>
                  <a:cubicBezTo>
                    <a:pt x="3302" y="1972"/>
                    <a:pt x="2740" y="650"/>
                    <a:pt x="2495" y="108"/>
                  </a:cubicBezTo>
                  <a:cubicBezTo>
                    <a:pt x="2464" y="37"/>
                    <a:pt x="2399" y="1"/>
                    <a:pt x="2331"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2" name="Google Shape;17022;p74"/>
            <p:cNvSpPr/>
            <p:nvPr/>
          </p:nvSpPr>
          <p:spPr>
            <a:xfrm>
              <a:off x="4528844" y="3382730"/>
              <a:ext cx="86638" cy="128343"/>
            </a:xfrm>
            <a:custGeom>
              <a:avLst/>
              <a:gdLst/>
              <a:ahLst/>
              <a:cxnLst/>
              <a:rect l="l" t="t" r="r" b="b"/>
              <a:pathLst>
                <a:path w="3303" h="4893" extrusionOk="0">
                  <a:moveTo>
                    <a:pt x="972" y="1"/>
                  </a:moveTo>
                  <a:cubicBezTo>
                    <a:pt x="904" y="1"/>
                    <a:pt x="839" y="37"/>
                    <a:pt x="808" y="108"/>
                  </a:cubicBezTo>
                  <a:cubicBezTo>
                    <a:pt x="564" y="650"/>
                    <a:pt x="1" y="1972"/>
                    <a:pt x="1" y="2874"/>
                  </a:cubicBezTo>
                  <a:cubicBezTo>
                    <a:pt x="1" y="3634"/>
                    <a:pt x="414" y="4339"/>
                    <a:pt x="1092" y="4705"/>
                  </a:cubicBezTo>
                  <a:cubicBezTo>
                    <a:pt x="1323" y="4829"/>
                    <a:pt x="1580" y="4892"/>
                    <a:pt x="1832" y="4892"/>
                  </a:cubicBezTo>
                  <a:cubicBezTo>
                    <a:pt x="2240" y="4892"/>
                    <a:pt x="2636" y="4728"/>
                    <a:pt x="2896" y="4393"/>
                  </a:cubicBezTo>
                  <a:cubicBezTo>
                    <a:pt x="3303" y="3878"/>
                    <a:pt x="3201" y="3193"/>
                    <a:pt x="2903" y="2501"/>
                  </a:cubicBezTo>
                  <a:cubicBezTo>
                    <a:pt x="2489" y="1559"/>
                    <a:pt x="1520" y="488"/>
                    <a:pt x="1113" y="60"/>
                  </a:cubicBezTo>
                  <a:cubicBezTo>
                    <a:pt x="1073" y="20"/>
                    <a:pt x="1022" y="1"/>
                    <a:pt x="97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3" name="Google Shape;17023;p74"/>
            <p:cNvSpPr/>
            <p:nvPr/>
          </p:nvSpPr>
          <p:spPr>
            <a:xfrm>
              <a:off x="4417026" y="3555455"/>
              <a:ext cx="166456" cy="95110"/>
            </a:xfrm>
            <a:custGeom>
              <a:avLst/>
              <a:gdLst/>
              <a:ahLst/>
              <a:cxnLst/>
              <a:rect l="l" t="t" r="r" b="b"/>
              <a:pathLst>
                <a:path w="6346" h="3626" extrusionOk="0">
                  <a:moveTo>
                    <a:pt x="197" y="0"/>
                  </a:moveTo>
                  <a:cubicBezTo>
                    <a:pt x="76" y="0"/>
                    <a:pt x="0" y="138"/>
                    <a:pt x="80" y="242"/>
                  </a:cubicBezTo>
                  <a:cubicBezTo>
                    <a:pt x="643" y="1029"/>
                    <a:pt x="2460" y="3070"/>
                    <a:pt x="6345" y="3626"/>
                  </a:cubicBezTo>
                  <a:cubicBezTo>
                    <a:pt x="6345" y="3626"/>
                    <a:pt x="4589" y="995"/>
                    <a:pt x="236" y="5"/>
                  </a:cubicBezTo>
                  <a:cubicBezTo>
                    <a:pt x="223" y="2"/>
                    <a:pt x="209" y="0"/>
                    <a:pt x="197"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4" name="Google Shape;17024;p74"/>
            <p:cNvSpPr/>
            <p:nvPr/>
          </p:nvSpPr>
          <p:spPr>
            <a:xfrm>
              <a:off x="4560687" y="3478968"/>
              <a:ext cx="45378" cy="62401"/>
            </a:xfrm>
            <a:custGeom>
              <a:avLst/>
              <a:gdLst/>
              <a:ahLst/>
              <a:cxnLst/>
              <a:rect l="l" t="t" r="r" b="b"/>
              <a:pathLst>
                <a:path w="1730" h="2379" extrusionOk="0">
                  <a:moveTo>
                    <a:pt x="865" y="0"/>
                  </a:moveTo>
                  <a:cubicBezTo>
                    <a:pt x="804" y="0"/>
                    <a:pt x="743" y="29"/>
                    <a:pt x="706" y="87"/>
                  </a:cubicBezTo>
                  <a:lnTo>
                    <a:pt x="1" y="1226"/>
                  </a:lnTo>
                  <a:lnTo>
                    <a:pt x="862" y="2379"/>
                  </a:lnTo>
                  <a:lnTo>
                    <a:pt x="1730" y="1226"/>
                  </a:lnTo>
                  <a:lnTo>
                    <a:pt x="1024" y="87"/>
                  </a:lnTo>
                  <a:cubicBezTo>
                    <a:pt x="987" y="29"/>
                    <a:pt x="926" y="0"/>
                    <a:pt x="865"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5" name="Google Shape;17025;p74"/>
            <p:cNvSpPr/>
            <p:nvPr/>
          </p:nvSpPr>
          <p:spPr>
            <a:xfrm>
              <a:off x="4551271" y="3496306"/>
              <a:ext cx="86638" cy="128422"/>
            </a:xfrm>
            <a:custGeom>
              <a:avLst/>
              <a:gdLst/>
              <a:ahLst/>
              <a:cxnLst/>
              <a:rect l="l" t="t" r="r" b="b"/>
              <a:pathLst>
                <a:path w="3303" h="4896" extrusionOk="0">
                  <a:moveTo>
                    <a:pt x="2329" y="1"/>
                  </a:moveTo>
                  <a:cubicBezTo>
                    <a:pt x="2280" y="1"/>
                    <a:pt x="2230" y="21"/>
                    <a:pt x="2190" y="63"/>
                  </a:cubicBezTo>
                  <a:cubicBezTo>
                    <a:pt x="1783" y="490"/>
                    <a:pt x="814" y="1562"/>
                    <a:pt x="400" y="2504"/>
                  </a:cubicBezTo>
                  <a:cubicBezTo>
                    <a:pt x="102" y="3189"/>
                    <a:pt x="0" y="3874"/>
                    <a:pt x="407" y="4396"/>
                  </a:cubicBezTo>
                  <a:cubicBezTo>
                    <a:pt x="667" y="4731"/>
                    <a:pt x="1063" y="4895"/>
                    <a:pt x="1471" y="4895"/>
                  </a:cubicBezTo>
                  <a:cubicBezTo>
                    <a:pt x="1723" y="4895"/>
                    <a:pt x="1980" y="4832"/>
                    <a:pt x="2211" y="4708"/>
                  </a:cubicBezTo>
                  <a:cubicBezTo>
                    <a:pt x="2889" y="4342"/>
                    <a:pt x="3302" y="3636"/>
                    <a:pt x="3302" y="2877"/>
                  </a:cubicBezTo>
                  <a:cubicBezTo>
                    <a:pt x="3302" y="1975"/>
                    <a:pt x="2740" y="653"/>
                    <a:pt x="2495" y="111"/>
                  </a:cubicBezTo>
                  <a:cubicBezTo>
                    <a:pt x="2464" y="40"/>
                    <a:pt x="2398" y="1"/>
                    <a:pt x="232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6" name="Google Shape;17026;p74"/>
            <p:cNvSpPr/>
            <p:nvPr/>
          </p:nvSpPr>
          <p:spPr>
            <a:xfrm>
              <a:off x="4528844" y="3496306"/>
              <a:ext cx="86638" cy="128422"/>
            </a:xfrm>
            <a:custGeom>
              <a:avLst/>
              <a:gdLst/>
              <a:ahLst/>
              <a:cxnLst/>
              <a:rect l="l" t="t" r="r" b="b"/>
              <a:pathLst>
                <a:path w="3303" h="4896" extrusionOk="0">
                  <a:moveTo>
                    <a:pt x="974" y="1"/>
                  </a:moveTo>
                  <a:cubicBezTo>
                    <a:pt x="905" y="1"/>
                    <a:pt x="839" y="40"/>
                    <a:pt x="808" y="111"/>
                  </a:cubicBezTo>
                  <a:cubicBezTo>
                    <a:pt x="564" y="653"/>
                    <a:pt x="1" y="1975"/>
                    <a:pt x="1" y="2877"/>
                  </a:cubicBezTo>
                  <a:cubicBezTo>
                    <a:pt x="1" y="3636"/>
                    <a:pt x="414" y="4342"/>
                    <a:pt x="1092" y="4708"/>
                  </a:cubicBezTo>
                  <a:cubicBezTo>
                    <a:pt x="1323" y="4832"/>
                    <a:pt x="1580" y="4895"/>
                    <a:pt x="1832" y="4895"/>
                  </a:cubicBezTo>
                  <a:cubicBezTo>
                    <a:pt x="2240" y="4895"/>
                    <a:pt x="2636" y="4731"/>
                    <a:pt x="2896" y="4396"/>
                  </a:cubicBezTo>
                  <a:cubicBezTo>
                    <a:pt x="3303" y="3874"/>
                    <a:pt x="3201" y="3189"/>
                    <a:pt x="2903" y="2504"/>
                  </a:cubicBezTo>
                  <a:cubicBezTo>
                    <a:pt x="2489" y="1562"/>
                    <a:pt x="1520" y="490"/>
                    <a:pt x="1113" y="63"/>
                  </a:cubicBezTo>
                  <a:cubicBezTo>
                    <a:pt x="1073" y="21"/>
                    <a:pt x="1023" y="1"/>
                    <a:pt x="974"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27" name="Google Shape;17027;p74"/>
          <p:cNvGrpSpPr/>
          <p:nvPr/>
        </p:nvGrpSpPr>
        <p:grpSpPr>
          <a:xfrm>
            <a:off x="2497068" y="1980186"/>
            <a:ext cx="363994" cy="370105"/>
            <a:chOff x="2497068" y="1980186"/>
            <a:chExt cx="363994" cy="370105"/>
          </a:xfrm>
        </p:grpSpPr>
        <p:sp>
          <p:nvSpPr>
            <p:cNvPr id="17028" name="Google Shape;17028;p74"/>
            <p:cNvSpPr/>
            <p:nvPr/>
          </p:nvSpPr>
          <p:spPr>
            <a:xfrm>
              <a:off x="2702974" y="1980186"/>
              <a:ext cx="131832" cy="172488"/>
            </a:xfrm>
            <a:custGeom>
              <a:avLst/>
              <a:gdLst/>
              <a:ahLst/>
              <a:cxnLst/>
              <a:rect l="l" t="t" r="r" b="b"/>
              <a:pathLst>
                <a:path w="5026" h="6576" extrusionOk="0">
                  <a:moveTo>
                    <a:pt x="4563" y="0"/>
                  </a:moveTo>
                  <a:cubicBezTo>
                    <a:pt x="4465" y="0"/>
                    <a:pt x="4366" y="31"/>
                    <a:pt x="4279" y="100"/>
                  </a:cubicBezTo>
                  <a:lnTo>
                    <a:pt x="1" y="3606"/>
                  </a:lnTo>
                  <a:lnTo>
                    <a:pt x="5025" y="6576"/>
                  </a:lnTo>
                  <a:lnTo>
                    <a:pt x="5025" y="460"/>
                  </a:lnTo>
                  <a:cubicBezTo>
                    <a:pt x="5025" y="186"/>
                    <a:pt x="4800" y="0"/>
                    <a:pt x="45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9" name="Google Shape;17029;p74"/>
            <p:cNvSpPr/>
            <p:nvPr/>
          </p:nvSpPr>
          <p:spPr>
            <a:xfrm>
              <a:off x="2742634" y="2020292"/>
              <a:ext cx="80238" cy="125274"/>
            </a:xfrm>
            <a:custGeom>
              <a:avLst/>
              <a:gdLst/>
              <a:ahLst/>
              <a:cxnLst/>
              <a:rect l="l" t="t" r="r" b="b"/>
              <a:pathLst>
                <a:path w="3059" h="4776" extrusionOk="0">
                  <a:moveTo>
                    <a:pt x="2764" y="0"/>
                  </a:moveTo>
                  <a:cubicBezTo>
                    <a:pt x="2688" y="0"/>
                    <a:pt x="2610" y="30"/>
                    <a:pt x="2550" y="97"/>
                  </a:cubicBezTo>
                  <a:lnTo>
                    <a:pt x="1" y="2972"/>
                  </a:lnTo>
                  <a:lnTo>
                    <a:pt x="3059" y="4776"/>
                  </a:lnTo>
                  <a:lnTo>
                    <a:pt x="3059" y="287"/>
                  </a:lnTo>
                  <a:cubicBezTo>
                    <a:pt x="3054" y="113"/>
                    <a:pt x="2911" y="0"/>
                    <a:pt x="2764"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0" name="Google Shape;17030;p74"/>
            <p:cNvSpPr/>
            <p:nvPr/>
          </p:nvSpPr>
          <p:spPr>
            <a:xfrm>
              <a:off x="2523351" y="1980186"/>
              <a:ext cx="131806" cy="172488"/>
            </a:xfrm>
            <a:custGeom>
              <a:avLst/>
              <a:gdLst/>
              <a:ahLst/>
              <a:cxnLst/>
              <a:rect l="l" t="t" r="r" b="b"/>
              <a:pathLst>
                <a:path w="5025" h="6576" extrusionOk="0">
                  <a:moveTo>
                    <a:pt x="463" y="0"/>
                  </a:moveTo>
                  <a:cubicBezTo>
                    <a:pt x="225" y="0"/>
                    <a:pt x="0" y="186"/>
                    <a:pt x="0" y="460"/>
                  </a:cubicBezTo>
                  <a:lnTo>
                    <a:pt x="0" y="6576"/>
                  </a:lnTo>
                  <a:lnTo>
                    <a:pt x="5025" y="3606"/>
                  </a:lnTo>
                  <a:lnTo>
                    <a:pt x="746" y="100"/>
                  </a:lnTo>
                  <a:cubicBezTo>
                    <a:pt x="659" y="31"/>
                    <a:pt x="560" y="0"/>
                    <a:pt x="463"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1" name="Google Shape;17031;p74"/>
            <p:cNvSpPr/>
            <p:nvPr/>
          </p:nvSpPr>
          <p:spPr>
            <a:xfrm>
              <a:off x="2535443" y="2020292"/>
              <a:ext cx="80238" cy="125274"/>
            </a:xfrm>
            <a:custGeom>
              <a:avLst/>
              <a:gdLst/>
              <a:ahLst/>
              <a:cxnLst/>
              <a:rect l="l" t="t" r="r" b="b"/>
              <a:pathLst>
                <a:path w="3059" h="4776" extrusionOk="0">
                  <a:moveTo>
                    <a:pt x="291" y="0"/>
                  </a:moveTo>
                  <a:cubicBezTo>
                    <a:pt x="142" y="0"/>
                    <a:pt x="0" y="113"/>
                    <a:pt x="0" y="287"/>
                  </a:cubicBezTo>
                  <a:lnTo>
                    <a:pt x="0" y="4776"/>
                  </a:lnTo>
                  <a:lnTo>
                    <a:pt x="3058" y="2972"/>
                  </a:lnTo>
                  <a:lnTo>
                    <a:pt x="509" y="97"/>
                  </a:lnTo>
                  <a:cubicBezTo>
                    <a:pt x="446" y="30"/>
                    <a:pt x="368" y="0"/>
                    <a:pt x="291"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2" name="Google Shape;17032;p74"/>
            <p:cNvSpPr/>
            <p:nvPr/>
          </p:nvSpPr>
          <p:spPr>
            <a:xfrm>
              <a:off x="2511416" y="2032961"/>
              <a:ext cx="335298" cy="317331"/>
            </a:xfrm>
            <a:custGeom>
              <a:avLst/>
              <a:gdLst/>
              <a:ahLst/>
              <a:cxnLst/>
              <a:rect l="l" t="t" r="r" b="b"/>
              <a:pathLst>
                <a:path w="12783" h="12098" extrusionOk="0">
                  <a:moveTo>
                    <a:pt x="6388" y="1"/>
                  </a:moveTo>
                  <a:cubicBezTo>
                    <a:pt x="2862" y="1"/>
                    <a:pt x="1" y="2706"/>
                    <a:pt x="1" y="6049"/>
                  </a:cubicBezTo>
                  <a:cubicBezTo>
                    <a:pt x="1" y="9385"/>
                    <a:pt x="2862" y="12097"/>
                    <a:pt x="6388" y="12097"/>
                  </a:cubicBezTo>
                  <a:cubicBezTo>
                    <a:pt x="9921" y="12097"/>
                    <a:pt x="12782" y="9385"/>
                    <a:pt x="12782" y="6049"/>
                  </a:cubicBezTo>
                  <a:cubicBezTo>
                    <a:pt x="12782" y="2706"/>
                    <a:pt x="9921" y="1"/>
                    <a:pt x="638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3" name="Google Shape;17033;p74"/>
            <p:cNvSpPr/>
            <p:nvPr/>
          </p:nvSpPr>
          <p:spPr>
            <a:xfrm>
              <a:off x="2655130" y="2278395"/>
              <a:ext cx="47870" cy="47870"/>
            </a:xfrm>
            <a:custGeom>
              <a:avLst/>
              <a:gdLst/>
              <a:ahLst/>
              <a:cxnLst/>
              <a:rect l="l" t="t" r="r" b="b"/>
              <a:pathLst>
                <a:path w="1825" h="1825" extrusionOk="0">
                  <a:moveTo>
                    <a:pt x="916" y="1"/>
                  </a:moveTo>
                  <a:lnTo>
                    <a:pt x="1" y="455"/>
                  </a:lnTo>
                  <a:lnTo>
                    <a:pt x="1" y="909"/>
                  </a:lnTo>
                  <a:cubicBezTo>
                    <a:pt x="1" y="1418"/>
                    <a:pt x="408" y="1825"/>
                    <a:pt x="916" y="1825"/>
                  </a:cubicBezTo>
                  <a:cubicBezTo>
                    <a:pt x="1418" y="1825"/>
                    <a:pt x="1825" y="1418"/>
                    <a:pt x="1825" y="909"/>
                  </a:cubicBezTo>
                  <a:lnTo>
                    <a:pt x="1825" y="455"/>
                  </a:lnTo>
                  <a:lnTo>
                    <a:pt x="916"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4" name="Google Shape;17034;p74"/>
            <p:cNvSpPr/>
            <p:nvPr/>
          </p:nvSpPr>
          <p:spPr>
            <a:xfrm>
              <a:off x="2656914" y="2228610"/>
              <a:ext cx="44302" cy="30112"/>
            </a:xfrm>
            <a:custGeom>
              <a:avLst/>
              <a:gdLst/>
              <a:ahLst/>
              <a:cxnLst/>
              <a:rect l="l" t="t" r="r" b="b"/>
              <a:pathLst>
                <a:path w="1689" h="1148" extrusionOk="0">
                  <a:moveTo>
                    <a:pt x="340" y="0"/>
                  </a:moveTo>
                  <a:cubicBezTo>
                    <a:pt x="123" y="0"/>
                    <a:pt x="0" y="258"/>
                    <a:pt x="136" y="427"/>
                  </a:cubicBezTo>
                  <a:lnTo>
                    <a:pt x="645" y="1051"/>
                  </a:lnTo>
                  <a:cubicBezTo>
                    <a:pt x="695" y="1116"/>
                    <a:pt x="770" y="1148"/>
                    <a:pt x="845" y="1148"/>
                  </a:cubicBezTo>
                  <a:cubicBezTo>
                    <a:pt x="919" y="1148"/>
                    <a:pt x="994" y="1116"/>
                    <a:pt x="1045" y="1051"/>
                  </a:cubicBezTo>
                  <a:lnTo>
                    <a:pt x="1553" y="427"/>
                  </a:lnTo>
                  <a:cubicBezTo>
                    <a:pt x="1689" y="258"/>
                    <a:pt x="1567" y="0"/>
                    <a:pt x="1350"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5" name="Google Shape;17035;p74"/>
            <p:cNvSpPr/>
            <p:nvPr/>
          </p:nvSpPr>
          <p:spPr>
            <a:xfrm>
              <a:off x="2737204" y="2253555"/>
              <a:ext cx="111792" cy="42834"/>
            </a:xfrm>
            <a:custGeom>
              <a:avLst/>
              <a:gdLst/>
              <a:ahLst/>
              <a:cxnLst/>
              <a:rect l="l" t="t" r="r" b="b"/>
              <a:pathLst>
                <a:path w="4262" h="1633" extrusionOk="0">
                  <a:moveTo>
                    <a:pt x="321" y="1"/>
                  </a:moveTo>
                  <a:cubicBezTo>
                    <a:pt x="57" y="1"/>
                    <a:pt x="1" y="402"/>
                    <a:pt x="282" y="460"/>
                  </a:cubicBezTo>
                  <a:cubicBezTo>
                    <a:pt x="303" y="460"/>
                    <a:pt x="2459" y="887"/>
                    <a:pt x="3842" y="1605"/>
                  </a:cubicBezTo>
                  <a:cubicBezTo>
                    <a:pt x="3875" y="1619"/>
                    <a:pt x="3908" y="1632"/>
                    <a:pt x="3948" y="1633"/>
                  </a:cubicBezTo>
                  <a:lnTo>
                    <a:pt x="3948" y="1633"/>
                  </a:lnTo>
                  <a:cubicBezTo>
                    <a:pt x="4189" y="1629"/>
                    <a:pt x="4261" y="1307"/>
                    <a:pt x="4052" y="1199"/>
                  </a:cubicBezTo>
                  <a:cubicBezTo>
                    <a:pt x="2615" y="453"/>
                    <a:pt x="459" y="26"/>
                    <a:pt x="370" y="5"/>
                  </a:cubicBezTo>
                  <a:cubicBezTo>
                    <a:pt x="353" y="2"/>
                    <a:pt x="336" y="1"/>
                    <a:pt x="321" y="1"/>
                  </a:cubicBezTo>
                  <a:close/>
                  <a:moveTo>
                    <a:pt x="3948" y="1633"/>
                  </a:moveTo>
                  <a:lnTo>
                    <a:pt x="3948" y="1633"/>
                  </a:lnTo>
                  <a:cubicBezTo>
                    <a:pt x="3946" y="1633"/>
                    <a:pt x="3945" y="1633"/>
                    <a:pt x="3944" y="1633"/>
                  </a:cubicBezTo>
                  <a:lnTo>
                    <a:pt x="3951" y="1633"/>
                  </a:lnTo>
                  <a:cubicBezTo>
                    <a:pt x="3950" y="1633"/>
                    <a:pt x="3949" y="1633"/>
                    <a:pt x="3948" y="1633"/>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6" name="Google Shape;17036;p74"/>
            <p:cNvSpPr/>
            <p:nvPr/>
          </p:nvSpPr>
          <p:spPr>
            <a:xfrm>
              <a:off x="2747670" y="2234879"/>
              <a:ext cx="113392" cy="19541"/>
            </a:xfrm>
            <a:custGeom>
              <a:avLst/>
              <a:gdLst/>
              <a:ahLst/>
              <a:cxnLst/>
              <a:rect l="l" t="t" r="r" b="b"/>
              <a:pathLst>
                <a:path w="4323" h="745" extrusionOk="0">
                  <a:moveTo>
                    <a:pt x="817" y="0"/>
                  </a:moveTo>
                  <a:cubicBezTo>
                    <a:pt x="523" y="0"/>
                    <a:pt x="330" y="5"/>
                    <a:pt x="304" y="5"/>
                  </a:cubicBezTo>
                  <a:cubicBezTo>
                    <a:pt x="1" y="12"/>
                    <a:pt x="12" y="460"/>
                    <a:pt x="311" y="460"/>
                  </a:cubicBezTo>
                  <a:cubicBezTo>
                    <a:pt x="313" y="460"/>
                    <a:pt x="315" y="460"/>
                    <a:pt x="317" y="460"/>
                  </a:cubicBezTo>
                  <a:cubicBezTo>
                    <a:pt x="323" y="460"/>
                    <a:pt x="512" y="454"/>
                    <a:pt x="808" y="454"/>
                  </a:cubicBezTo>
                  <a:cubicBezTo>
                    <a:pt x="1565" y="454"/>
                    <a:pt x="3024" y="489"/>
                    <a:pt x="3945" y="738"/>
                  </a:cubicBezTo>
                  <a:cubicBezTo>
                    <a:pt x="3965" y="744"/>
                    <a:pt x="3986" y="744"/>
                    <a:pt x="4006" y="744"/>
                  </a:cubicBezTo>
                  <a:cubicBezTo>
                    <a:pt x="4008" y="744"/>
                    <a:pt x="4011" y="744"/>
                    <a:pt x="4013" y="744"/>
                  </a:cubicBezTo>
                  <a:cubicBezTo>
                    <a:pt x="4278" y="744"/>
                    <a:pt x="4322" y="364"/>
                    <a:pt x="4067" y="297"/>
                  </a:cubicBezTo>
                  <a:cubicBezTo>
                    <a:pt x="3087" y="36"/>
                    <a:pt x="1597" y="0"/>
                    <a:pt x="817"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7" name="Google Shape;17037;p74"/>
            <p:cNvSpPr/>
            <p:nvPr/>
          </p:nvSpPr>
          <p:spPr>
            <a:xfrm>
              <a:off x="2511416" y="2035086"/>
              <a:ext cx="236595" cy="315206"/>
            </a:xfrm>
            <a:custGeom>
              <a:avLst/>
              <a:gdLst/>
              <a:ahLst/>
              <a:cxnLst/>
              <a:rect l="l" t="t" r="r" b="b"/>
              <a:pathLst>
                <a:path w="9020" h="12017" extrusionOk="0">
                  <a:moveTo>
                    <a:pt x="5358" y="1"/>
                  </a:moveTo>
                  <a:cubicBezTo>
                    <a:pt x="2320" y="469"/>
                    <a:pt x="1" y="2964"/>
                    <a:pt x="1" y="5968"/>
                  </a:cubicBezTo>
                  <a:cubicBezTo>
                    <a:pt x="1" y="9311"/>
                    <a:pt x="2862" y="12016"/>
                    <a:pt x="6388" y="12016"/>
                  </a:cubicBezTo>
                  <a:cubicBezTo>
                    <a:pt x="6405" y="12016"/>
                    <a:pt x="6421" y="12016"/>
                    <a:pt x="6437" y="12016"/>
                  </a:cubicBezTo>
                  <a:cubicBezTo>
                    <a:pt x="7329" y="12016"/>
                    <a:pt x="8200" y="11833"/>
                    <a:pt x="9019" y="11480"/>
                  </a:cubicBezTo>
                  <a:lnTo>
                    <a:pt x="9019" y="11480"/>
                  </a:lnTo>
                  <a:cubicBezTo>
                    <a:pt x="8680" y="11535"/>
                    <a:pt x="8334" y="11562"/>
                    <a:pt x="7989" y="11562"/>
                  </a:cubicBezTo>
                  <a:cubicBezTo>
                    <a:pt x="4463" y="11562"/>
                    <a:pt x="1601" y="8850"/>
                    <a:pt x="1601" y="5507"/>
                  </a:cubicBezTo>
                  <a:cubicBezTo>
                    <a:pt x="1601" y="3059"/>
                    <a:pt x="3140" y="943"/>
                    <a:pt x="5358"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8" name="Google Shape;17038;p74"/>
            <p:cNvSpPr/>
            <p:nvPr/>
          </p:nvSpPr>
          <p:spPr>
            <a:xfrm>
              <a:off x="2508924" y="2253713"/>
              <a:ext cx="111950" cy="42676"/>
            </a:xfrm>
            <a:custGeom>
              <a:avLst/>
              <a:gdLst/>
              <a:ahLst/>
              <a:cxnLst/>
              <a:rect l="l" t="t" r="r" b="b"/>
              <a:pathLst>
                <a:path w="4268" h="1627" extrusionOk="0">
                  <a:moveTo>
                    <a:pt x="3954" y="0"/>
                  </a:moveTo>
                  <a:cubicBezTo>
                    <a:pt x="3937" y="0"/>
                    <a:pt x="3919" y="2"/>
                    <a:pt x="3900" y="6"/>
                  </a:cubicBezTo>
                  <a:cubicBezTo>
                    <a:pt x="3812" y="20"/>
                    <a:pt x="1655" y="447"/>
                    <a:pt x="218" y="1193"/>
                  </a:cubicBezTo>
                  <a:cubicBezTo>
                    <a:pt x="1" y="1301"/>
                    <a:pt x="82" y="1627"/>
                    <a:pt x="326" y="1627"/>
                  </a:cubicBezTo>
                  <a:cubicBezTo>
                    <a:pt x="360" y="1627"/>
                    <a:pt x="394" y="1613"/>
                    <a:pt x="428" y="1599"/>
                  </a:cubicBezTo>
                  <a:cubicBezTo>
                    <a:pt x="1805" y="881"/>
                    <a:pt x="3968" y="454"/>
                    <a:pt x="3988" y="454"/>
                  </a:cubicBezTo>
                  <a:cubicBezTo>
                    <a:pt x="4267" y="396"/>
                    <a:pt x="4208" y="0"/>
                    <a:pt x="3954"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9" name="Google Shape;17039;p74"/>
            <p:cNvSpPr/>
            <p:nvPr/>
          </p:nvSpPr>
          <p:spPr>
            <a:xfrm>
              <a:off x="2497068" y="2234801"/>
              <a:ext cx="113392" cy="19620"/>
            </a:xfrm>
            <a:custGeom>
              <a:avLst/>
              <a:gdLst/>
              <a:ahLst/>
              <a:cxnLst/>
              <a:rect l="l" t="t" r="r" b="b"/>
              <a:pathLst>
                <a:path w="4323" h="748" extrusionOk="0">
                  <a:moveTo>
                    <a:pt x="3488" y="0"/>
                  </a:moveTo>
                  <a:cubicBezTo>
                    <a:pt x="2703" y="0"/>
                    <a:pt x="1228" y="41"/>
                    <a:pt x="256" y="300"/>
                  </a:cubicBezTo>
                  <a:cubicBezTo>
                    <a:pt x="1" y="367"/>
                    <a:pt x="45" y="747"/>
                    <a:pt x="310" y="747"/>
                  </a:cubicBezTo>
                  <a:cubicBezTo>
                    <a:pt x="313" y="747"/>
                    <a:pt x="315" y="747"/>
                    <a:pt x="317" y="747"/>
                  </a:cubicBezTo>
                  <a:cubicBezTo>
                    <a:pt x="338" y="747"/>
                    <a:pt x="358" y="747"/>
                    <a:pt x="378" y="741"/>
                  </a:cubicBezTo>
                  <a:cubicBezTo>
                    <a:pt x="1299" y="492"/>
                    <a:pt x="2758" y="457"/>
                    <a:pt x="3515" y="457"/>
                  </a:cubicBezTo>
                  <a:cubicBezTo>
                    <a:pt x="3812" y="457"/>
                    <a:pt x="4000" y="463"/>
                    <a:pt x="4006" y="463"/>
                  </a:cubicBezTo>
                  <a:cubicBezTo>
                    <a:pt x="4008" y="463"/>
                    <a:pt x="4011" y="463"/>
                    <a:pt x="4013" y="463"/>
                  </a:cubicBezTo>
                  <a:cubicBezTo>
                    <a:pt x="4311" y="463"/>
                    <a:pt x="4322" y="15"/>
                    <a:pt x="4020" y="8"/>
                  </a:cubicBezTo>
                  <a:cubicBezTo>
                    <a:pt x="3993" y="6"/>
                    <a:pt x="3793" y="0"/>
                    <a:pt x="3488" y="0"/>
                  </a:cubicBezTo>
                  <a:close/>
                </a:path>
              </a:pathLst>
            </a:custGeom>
            <a:solidFill>
              <a:srgbClr val="C1CE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0" name="Google Shape;17040;p74"/>
            <p:cNvSpPr/>
            <p:nvPr/>
          </p:nvSpPr>
          <p:spPr>
            <a:xfrm>
              <a:off x="2589319" y="2158524"/>
              <a:ext cx="41837" cy="54086"/>
            </a:xfrm>
            <a:custGeom>
              <a:avLst/>
              <a:gdLst/>
              <a:ahLst/>
              <a:cxnLst/>
              <a:rect l="l" t="t" r="r" b="b"/>
              <a:pathLst>
                <a:path w="1595" h="2062" extrusionOk="0">
                  <a:moveTo>
                    <a:pt x="794" y="1"/>
                  </a:moveTo>
                  <a:cubicBezTo>
                    <a:pt x="353" y="7"/>
                    <a:pt x="1" y="360"/>
                    <a:pt x="1" y="801"/>
                  </a:cubicBezTo>
                  <a:lnTo>
                    <a:pt x="1" y="1262"/>
                  </a:lnTo>
                  <a:cubicBezTo>
                    <a:pt x="1" y="1703"/>
                    <a:pt x="353" y="2055"/>
                    <a:pt x="794" y="2062"/>
                  </a:cubicBezTo>
                  <a:cubicBezTo>
                    <a:pt x="1235" y="2055"/>
                    <a:pt x="1594" y="1703"/>
                    <a:pt x="1594" y="1262"/>
                  </a:cubicBezTo>
                  <a:lnTo>
                    <a:pt x="1594" y="801"/>
                  </a:lnTo>
                  <a:cubicBezTo>
                    <a:pt x="1594" y="360"/>
                    <a:pt x="1235" y="7"/>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1" name="Google Shape;17041;p74"/>
            <p:cNvSpPr/>
            <p:nvPr/>
          </p:nvSpPr>
          <p:spPr>
            <a:xfrm>
              <a:off x="2606946" y="2158708"/>
              <a:ext cx="24551" cy="42361"/>
            </a:xfrm>
            <a:custGeom>
              <a:avLst/>
              <a:gdLst/>
              <a:ahLst/>
              <a:cxnLst/>
              <a:rect l="l" t="t" r="r" b="b"/>
              <a:pathLst>
                <a:path w="936" h="1615" extrusionOk="0">
                  <a:moveTo>
                    <a:pt x="122" y="0"/>
                  </a:moveTo>
                  <a:cubicBezTo>
                    <a:pt x="88" y="0"/>
                    <a:pt x="48" y="0"/>
                    <a:pt x="14" y="7"/>
                  </a:cubicBezTo>
                  <a:lnTo>
                    <a:pt x="14" y="1140"/>
                  </a:lnTo>
                  <a:cubicBezTo>
                    <a:pt x="0" y="1397"/>
                    <a:pt x="204" y="1614"/>
                    <a:pt x="468" y="1614"/>
                  </a:cubicBezTo>
                  <a:cubicBezTo>
                    <a:pt x="726" y="1614"/>
                    <a:pt x="936" y="1397"/>
                    <a:pt x="922" y="1140"/>
                  </a:cubicBezTo>
                  <a:lnTo>
                    <a:pt x="922" y="800"/>
                  </a:lnTo>
                  <a:cubicBezTo>
                    <a:pt x="922" y="360"/>
                    <a:pt x="570" y="0"/>
                    <a:pt x="12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2" name="Google Shape;17042;p74"/>
            <p:cNvSpPr/>
            <p:nvPr/>
          </p:nvSpPr>
          <p:spPr>
            <a:xfrm>
              <a:off x="2601254" y="2164583"/>
              <a:ext cx="17968" cy="17968"/>
            </a:xfrm>
            <a:custGeom>
              <a:avLst/>
              <a:gdLst/>
              <a:ahLst/>
              <a:cxnLst/>
              <a:rect l="l" t="t" r="r" b="b"/>
              <a:pathLst>
                <a:path w="685" h="685" extrusionOk="0">
                  <a:moveTo>
                    <a:pt x="339" y="0"/>
                  </a:moveTo>
                  <a:cubicBezTo>
                    <a:pt x="149" y="0"/>
                    <a:pt x="0" y="156"/>
                    <a:pt x="0" y="346"/>
                  </a:cubicBezTo>
                  <a:cubicBezTo>
                    <a:pt x="0" y="536"/>
                    <a:pt x="149" y="685"/>
                    <a:pt x="339" y="685"/>
                  </a:cubicBezTo>
                  <a:cubicBezTo>
                    <a:pt x="529" y="685"/>
                    <a:pt x="685" y="536"/>
                    <a:pt x="685" y="346"/>
                  </a:cubicBezTo>
                  <a:cubicBezTo>
                    <a:pt x="685" y="156"/>
                    <a:pt x="529" y="0"/>
                    <a:pt x="33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3" name="Google Shape;17043;p74"/>
            <p:cNvSpPr/>
            <p:nvPr/>
          </p:nvSpPr>
          <p:spPr>
            <a:xfrm>
              <a:off x="2727000" y="2158524"/>
              <a:ext cx="41994" cy="54086"/>
            </a:xfrm>
            <a:custGeom>
              <a:avLst/>
              <a:gdLst/>
              <a:ahLst/>
              <a:cxnLst/>
              <a:rect l="l" t="t" r="r" b="b"/>
              <a:pathLst>
                <a:path w="1601" h="2062" extrusionOk="0">
                  <a:moveTo>
                    <a:pt x="800" y="1"/>
                  </a:moveTo>
                  <a:cubicBezTo>
                    <a:pt x="359" y="7"/>
                    <a:pt x="0" y="360"/>
                    <a:pt x="0" y="801"/>
                  </a:cubicBezTo>
                  <a:lnTo>
                    <a:pt x="0" y="1262"/>
                  </a:lnTo>
                  <a:cubicBezTo>
                    <a:pt x="0" y="1703"/>
                    <a:pt x="359" y="2055"/>
                    <a:pt x="800" y="2062"/>
                  </a:cubicBezTo>
                  <a:cubicBezTo>
                    <a:pt x="1241" y="2055"/>
                    <a:pt x="1593" y="1703"/>
                    <a:pt x="1600" y="1262"/>
                  </a:cubicBezTo>
                  <a:lnTo>
                    <a:pt x="1600" y="801"/>
                  </a:lnTo>
                  <a:cubicBezTo>
                    <a:pt x="1593" y="360"/>
                    <a:pt x="1241" y="7"/>
                    <a:pt x="800"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4" name="Google Shape;17044;p74"/>
            <p:cNvSpPr/>
            <p:nvPr/>
          </p:nvSpPr>
          <p:spPr>
            <a:xfrm>
              <a:off x="2744601" y="2158708"/>
              <a:ext cx="24578" cy="42361"/>
            </a:xfrm>
            <a:custGeom>
              <a:avLst/>
              <a:gdLst/>
              <a:ahLst/>
              <a:cxnLst/>
              <a:rect l="l" t="t" r="r" b="b"/>
              <a:pathLst>
                <a:path w="937" h="1615" extrusionOk="0">
                  <a:moveTo>
                    <a:pt x="129" y="0"/>
                  </a:moveTo>
                  <a:cubicBezTo>
                    <a:pt x="88" y="0"/>
                    <a:pt x="48" y="0"/>
                    <a:pt x="14" y="7"/>
                  </a:cubicBezTo>
                  <a:lnTo>
                    <a:pt x="14" y="1140"/>
                  </a:lnTo>
                  <a:cubicBezTo>
                    <a:pt x="0" y="1397"/>
                    <a:pt x="211" y="1614"/>
                    <a:pt x="468" y="1614"/>
                  </a:cubicBezTo>
                  <a:cubicBezTo>
                    <a:pt x="726" y="1614"/>
                    <a:pt x="936" y="1397"/>
                    <a:pt x="922" y="1140"/>
                  </a:cubicBezTo>
                  <a:lnTo>
                    <a:pt x="922" y="800"/>
                  </a:lnTo>
                  <a:cubicBezTo>
                    <a:pt x="929" y="360"/>
                    <a:pt x="570" y="0"/>
                    <a:pt x="12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5" name="Google Shape;17045;p74"/>
            <p:cNvSpPr/>
            <p:nvPr/>
          </p:nvSpPr>
          <p:spPr>
            <a:xfrm>
              <a:off x="2738909" y="2164583"/>
              <a:ext cx="17994" cy="17968"/>
            </a:xfrm>
            <a:custGeom>
              <a:avLst/>
              <a:gdLst/>
              <a:ahLst/>
              <a:cxnLst/>
              <a:rect l="l" t="t" r="r" b="b"/>
              <a:pathLst>
                <a:path w="686" h="685" extrusionOk="0">
                  <a:moveTo>
                    <a:pt x="346" y="0"/>
                  </a:moveTo>
                  <a:cubicBezTo>
                    <a:pt x="156" y="0"/>
                    <a:pt x="0" y="156"/>
                    <a:pt x="0" y="346"/>
                  </a:cubicBezTo>
                  <a:cubicBezTo>
                    <a:pt x="0" y="536"/>
                    <a:pt x="156" y="685"/>
                    <a:pt x="346" y="685"/>
                  </a:cubicBezTo>
                  <a:cubicBezTo>
                    <a:pt x="536" y="685"/>
                    <a:pt x="685" y="536"/>
                    <a:pt x="685" y="346"/>
                  </a:cubicBezTo>
                  <a:cubicBezTo>
                    <a:pt x="685" y="156"/>
                    <a:pt x="536" y="0"/>
                    <a:pt x="34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6" name="Google Shape;17046;p74"/>
            <p:cNvSpPr/>
            <p:nvPr/>
          </p:nvSpPr>
          <p:spPr>
            <a:xfrm>
              <a:off x="2656914" y="2228768"/>
              <a:ext cx="26886" cy="29981"/>
            </a:xfrm>
            <a:custGeom>
              <a:avLst/>
              <a:gdLst/>
              <a:ahLst/>
              <a:cxnLst/>
              <a:rect l="l" t="t" r="r" b="b"/>
              <a:pathLst>
                <a:path w="1025" h="1143" extrusionOk="0">
                  <a:moveTo>
                    <a:pt x="340" y="1"/>
                  </a:moveTo>
                  <a:cubicBezTo>
                    <a:pt x="123" y="1"/>
                    <a:pt x="0" y="259"/>
                    <a:pt x="143" y="428"/>
                  </a:cubicBezTo>
                  <a:lnTo>
                    <a:pt x="645" y="1052"/>
                  </a:lnTo>
                  <a:cubicBezTo>
                    <a:pt x="694" y="1112"/>
                    <a:pt x="768" y="1143"/>
                    <a:pt x="842" y="1143"/>
                  </a:cubicBezTo>
                  <a:cubicBezTo>
                    <a:pt x="909" y="1143"/>
                    <a:pt x="976" y="1117"/>
                    <a:pt x="1024" y="1065"/>
                  </a:cubicBezTo>
                  <a:lnTo>
                    <a:pt x="1024" y="1052"/>
                  </a:lnTo>
                  <a:lnTo>
                    <a:pt x="516" y="62"/>
                  </a:lnTo>
                  <a:cubicBezTo>
                    <a:pt x="509" y="42"/>
                    <a:pt x="502" y="21"/>
                    <a:pt x="49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7" name="Google Shape;17047;p74"/>
            <p:cNvSpPr/>
            <p:nvPr/>
          </p:nvSpPr>
          <p:spPr>
            <a:xfrm>
              <a:off x="2655130" y="2278395"/>
              <a:ext cx="47870" cy="35909"/>
            </a:xfrm>
            <a:custGeom>
              <a:avLst/>
              <a:gdLst/>
              <a:ahLst/>
              <a:cxnLst/>
              <a:rect l="l" t="t" r="r" b="b"/>
              <a:pathLst>
                <a:path w="1825" h="1369" extrusionOk="0">
                  <a:moveTo>
                    <a:pt x="916" y="1"/>
                  </a:moveTo>
                  <a:lnTo>
                    <a:pt x="1" y="455"/>
                  </a:lnTo>
                  <a:lnTo>
                    <a:pt x="1" y="909"/>
                  </a:lnTo>
                  <a:cubicBezTo>
                    <a:pt x="1" y="984"/>
                    <a:pt x="7" y="1052"/>
                    <a:pt x="28" y="1120"/>
                  </a:cubicBezTo>
                  <a:cubicBezTo>
                    <a:pt x="258" y="1092"/>
                    <a:pt x="475" y="1025"/>
                    <a:pt x="686" y="923"/>
                  </a:cubicBezTo>
                  <a:lnTo>
                    <a:pt x="686" y="1140"/>
                  </a:lnTo>
                  <a:cubicBezTo>
                    <a:pt x="686" y="1292"/>
                    <a:pt x="799" y="1369"/>
                    <a:pt x="913" y="1369"/>
                  </a:cubicBezTo>
                  <a:cubicBezTo>
                    <a:pt x="1026" y="1369"/>
                    <a:pt x="1140" y="1292"/>
                    <a:pt x="1140" y="1140"/>
                  </a:cubicBezTo>
                  <a:lnTo>
                    <a:pt x="1140" y="923"/>
                  </a:lnTo>
                  <a:cubicBezTo>
                    <a:pt x="1350" y="1025"/>
                    <a:pt x="1574" y="1092"/>
                    <a:pt x="1798" y="1120"/>
                  </a:cubicBezTo>
                  <a:cubicBezTo>
                    <a:pt x="1818" y="1052"/>
                    <a:pt x="1825" y="984"/>
                    <a:pt x="1825" y="909"/>
                  </a:cubicBezTo>
                  <a:lnTo>
                    <a:pt x="1825" y="455"/>
                  </a:lnTo>
                  <a:lnTo>
                    <a:pt x="916" y="1"/>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8" name="Google Shape;17048;p74"/>
            <p:cNvSpPr/>
            <p:nvPr/>
          </p:nvSpPr>
          <p:spPr>
            <a:xfrm>
              <a:off x="2616572" y="2275142"/>
              <a:ext cx="124986" cy="21246"/>
            </a:xfrm>
            <a:custGeom>
              <a:avLst/>
              <a:gdLst/>
              <a:ahLst/>
              <a:cxnLst/>
              <a:rect l="l" t="t" r="r" b="b"/>
              <a:pathLst>
                <a:path w="4765" h="810" extrusionOk="0">
                  <a:moveTo>
                    <a:pt x="330" y="1"/>
                  </a:moveTo>
                  <a:cubicBezTo>
                    <a:pt x="149" y="1"/>
                    <a:pt x="0" y="243"/>
                    <a:pt x="176" y="403"/>
                  </a:cubicBezTo>
                  <a:cubicBezTo>
                    <a:pt x="478" y="672"/>
                    <a:pt x="859" y="809"/>
                    <a:pt x="1241" y="809"/>
                  </a:cubicBezTo>
                  <a:cubicBezTo>
                    <a:pt x="1554" y="809"/>
                    <a:pt x="1868" y="717"/>
                    <a:pt x="2142" y="532"/>
                  </a:cubicBezTo>
                  <a:cubicBezTo>
                    <a:pt x="2213" y="484"/>
                    <a:pt x="2298" y="460"/>
                    <a:pt x="2383" y="460"/>
                  </a:cubicBezTo>
                  <a:cubicBezTo>
                    <a:pt x="2467" y="460"/>
                    <a:pt x="2552" y="484"/>
                    <a:pt x="2623" y="532"/>
                  </a:cubicBezTo>
                  <a:cubicBezTo>
                    <a:pt x="2888" y="715"/>
                    <a:pt x="3207" y="810"/>
                    <a:pt x="3525" y="810"/>
                  </a:cubicBezTo>
                  <a:cubicBezTo>
                    <a:pt x="3918" y="810"/>
                    <a:pt x="4298" y="660"/>
                    <a:pt x="4590" y="403"/>
                  </a:cubicBezTo>
                  <a:cubicBezTo>
                    <a:pt x="4765" y="243"/>
                    <a:pt x="4616" y="1"/>
                    <a:pt x="4435" y="1"/>
                  </a:cubicBezTo>
                  <a:cubicBezTo>
                    <a:pt x="4386" y="1"/>
                    <a:pt x="4333" y="20"/>
                    <a:pt x="4285" y="64"/>
                  </a:cubicBezTo>
                  <a:cubicBezTo>
                    <a:pt x="4067" y="252"/>
                    <a:pt x="3792" y="348"/>
                    <a:pt x="3517" y="348"/>
                  </a:cubicBezTo>
                  <a:cubicBezTo>
                    <a:pt x="3296" y="348"/>
                    <a:pt x="3074" y="286"/>
                    <a:pt x="2881" y="159"/>
                  </a:cubicBezTo>
                  <a:cubicBezTo>
                    <a:pt x="2732" y="54"/>
                    <a:pt x="2557" y="1"/>
                    <a:pt x="2383" y="1"/>
                  </a:cubicBezTo>
                  <a:cubicBezTo>
                    <a:pt x="2208" y="1"/>
                    <a:pt x="2033" y="54"/>
                    <a:pt x="1884" y="159"/>
                  </a:cubicBezTo>
                  <a:cubicBezTo>
                    <a:pt x="1691" y="286"/>
                    <a:pt x="1469" y="348"/>
                    <a:pt x="1248" y="348"/>
                  </a:cubicBezTo>
                  <a:cubicBezTo>
                    <a:pt x="973" y="348"/>
                    <a:pt x="699" y="252"/>
                    <a:pt x="481" y="64"/>
                  </a:cubicBezTo>
                  <a:cubicBezTo>
                    <a:pt x="432" y="20"/>
                    <a:pt x="380" y="1"/>
                    <a:pt x="33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49" name="Google Shape;17049;p74"/>
          <p:cNvGrpSpPr/>
          <p:nvPr/>
        </p:nvGrpSpPr>
        <p:grpSpPr>
          <a:xfrm>
            <a:off x="5820278" y="2906158"/>
            <a:ext cx="294904" cy="370027"/>
            <a:chOff x="5820278" y="2906158"/>
            <a:chExt cx="294904" cy="370027"/>
          </a:xfrm>
        </p:grpSpPr>
        <p:sp>
          <p:nvSpPr>
            <p:cNvPr id="17050" name="Google Shape;17050;p74"/>
            <p:cNvSpPr/>
            <p:nvPr/>
          </p:nvSpPr>
          <p:spPr>
            <a:xfrm>
              <a:off x="5893198" y="2987339"/>
              <a:ext cx="193158" cy="168790"/>
            </a:xfrm>
            <a:custGeom>
              <a:avLst/>
              <a:gdLst/>
              <a:ahLst/>
              <a:cxnLst/>
              <a:rect l="l" t="t" r="r" b="b"/>
              <a:pathLst>
                <a:path w="7364" h="6435" extrusionOk="0">
                  <a:moveTo>
                    <a:pt x="3769" y="1"/>
                  </a:moveTo>
                  <a:cubicBezTo>
                    <a:pt x="3669" y="1"/>
                    <a:pt x="3568" y="5"/>
                    <a:pt x="3465" y="14"/>
                  </a:cubicBezTo>
                  <a:cubicBezTo>
                    <a:pt x="1594" y="183"/>
                    <a:pt x="454" y="2509"/>
                    <a:pt x="0" y="3675"/>
                  </a:cubicBezTo>
                  <a:cubicBezTo>
                    <a:pt x="41" y="3980"/>
                    <a:pt x="68" y="4285"/>
                    <a:pt x="95" y="4591"/>
                  </a:cubicBezTo>
                  <a:cubicBezTo>
                    <a:pt x="149" y="4563"/>
                    <a:pt x="197" y="4516"/>
                    <a:pt x="210" y="4455"/>
                  </a:cubicBezTo>
                  <a:cubicBezTo>
                    <a:pt x="217" y="4435"/>
                    <a:pt x="665" y="2956"/>
                    <a:pt x="1526" y="1804"/>
                  </a:cubicBezTo>
                  <a:cubicBezTo>
                    <a:pt x="1783" y="1444"/>
                    <a:pt x="2197" y="1234"/>
                    <a:pt x="2638" y="1234"/>
                  </a:cubicBezTo>
                  <a:cubicBezTo>
                    <a:pt x="2649" y="1234"/>
                    <a:pt x="2661" y="1234"/>
                    <a:pt x="2672" y="1234"/>
                  </a:cubicBezTo>
                  <a:cubicBezTo>
                    <a:pt x="3026" y="1234"/>
                    <a:pt x="3366" y="1335"/>
                    <a:pt x="3668" y="1512"/>
                  </a:cubicBezTo>
                  <a:cubicBezTo>
                    <a:pt x="5581" y="2733"/>
                    <a:pt x="6638" y="6231"/>
                    <a:pt x="6645" y="6272"/>
                  </a:cubicBezTo>
                  <a:cubicBezTo>
                    <a:pt x="6672" y="6367"/>
                    <a:pt x="6760" y="6435"/>
                    <a:pt x="6862" y="6435"/>
                  </a:cubicBezTo>
                  <a:lnTo>
                    <a:pt x="6889" y="6435"/>
                  </a:lnTo>
                  <a:cubicBezTo>
                    <a:pt x="6998" y="6421"/>
                    <a:pt x="7086" y="6333"/>
                    <a:pt x="7093" y="6225"/>
                  </a:cubicBezTo>
                  <a:cubicBezTo>
                    <a:pt x="7106" y="6069"/>
                    <a:pt x="7364" y="2407"/>
                    <a:pt x="5709" y="773"/>
                  </a:cubicBezTo>
                  <a:cubicBezTo>
                    <a:pt x="5187" y="257"/>
                    <a:pt x="4537" y="1"/>
                    <a:pt x="376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1" name="Google Shape;17051;p74"/>
            <p:cNvSpPr/>
            <p:nvPr/>
          </p:nvSpPr>
          <p:spPr>
            <a:xfrm>
              <a:off x="5885906" y="2906158"/>
              <a:ext cx="229276" cy="237880"/>
            </a:xfrm>
            <a:custGeom>
              <a:avLst/>
              <a:gdLst/>
              <a:ahLst/>
              <a:cxnLst/>
              <a:rect l="l" t="t" r="r" b="b"/>
              <a:pathLst>
                <a:path w="8741" h="9069" extrusionOk="0">
                  <a:moveTo>
                    <a:pt x="4950" y="1"/>
                  </a:moveTo>
                  <a:cubicBezTo>
                    <a:pt x="4558" y="1"/>
                    <a:pt x="4149" y="58"/>
                    <a:pt x="3729" y="173"/>
                  </a:cubicBezTo>
                  <a:cubicBezTo>
                    <a:pt x="2089" y="627"/>
                    <a:pt x="929" y="2281"/>
                    <a:pt x="373" y="4967"/>
                  </a:cubicBezTo>
                  <a:cubicBezTo>
                    <a:pt x="115" y="6241"/>
                    <a:pt x="0" y="7543"/>
                    <a:pt x="27" y="8845"/>
                  </a:cubicBezTo>
                  <a:cubicBezTo>
                    <a:pt x="27" y="8974"/>
                    <a:pt x="129" y="9069"/>
                    <a:pt x="251" y="9069"/>
                  </a:cubicBezTo>
                  <a:lnTo>
                    <a:pt x="258" y="9069"/>
                  </a:lnTo>
                  <a:cubicBezTo>
                    <a:pt x="380" y="9069"/>
                    <a:pt x="482" y="8960"/>
                    <a:pt x="475" y="8831"/>
                  </a:cubicBezTo>
                  <a:cubicBezTo>
                    <a:pt x="475" y="8770"/>
                    <a:pt x="326" y="3739"/>
                    <a:pt x="2394" y="1529"/>
                  </a:cubicBezTo>
                  <a:cubicBezTo>
                    <a:pt x="2495" y="1413"/>
                    <a:pt x="2645" y="1339"/>
                    <a:pt x="2801" y="1325"/>
                  </a:cubicBezTo>
                  <a:cubicBezTo>
                    <a:pt x="2920" y="1309"/>
                    <a:pt x="3044" y="1301"/>
                    <a:pt x="3171" y="1301"/>
                  </a:cubicBezTo>
                  <a:cubicBezTo>
                    <a:pt x="4962" y="1301"/>
                    <a:pt x="7379" y="2920"/>
                    <a:pt x="8069" y="5238"/>
                  </a:cubicBezTo>
                  <a:cubicBezTo>
                    <a:pt x="8104" y="5351"/>
                    <a:pt x="8197" y="5405"/>
                    <a:pt x="8290" y="5405"/>
                  </a:cubicBezTo>
                  <a:cubicBezTo>
                    <a:pt x="8397" y="5405"/>
                    <a:pt x="8502" y="5334"/>
                    <a:pt x="8517" y="5204"/>
                  </a:cubicBezTo>
                  <a:cubicBezTo>
                    <a:pt x="8740" y="3278"/>
                    <a:pt x="8272" y="1719"/>
                    <a:pt x="7208" y="803"/>
                  </a:cubicBezTo>
                  <a:cubicBezTo>
                    <a:pt x="6584" y="273"/>
                    <a:pt x="5808" y="1"/>
                    <a:pt x="4950"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2" name="Google Shape;17052;p74"/>
            <p:cNvSpPr/>
            <p:nvPr/>
          </p:nvSpPr>
          <p:spPr>
            <a:xfrm>
              <a:off x="5836987" y="2915154"/>
              <a:ext cx="61562" cy="295061"/>
            </a:xfrm>
            <a:custGeom>
              <a:avLst/>
              <a:gdLst/>
              <a:ahLst/>
              <a:cxnLst/>
              <a:rect l="l" t="t" r="r" b="b"/>
              <a:pathLst>
                <a:path w="2347" h="11249" extrusionOk="0">
                  <a:moveTo>
                    <a:pt x="905" y="1"/>
                  </a:moveTo>
                  <a:cubicBezTo>
                    <a:pt x="869" y="1"/>
                    <a:pt x="833" y="22"/>
                    <a:pt x="821" y="67"/>
                  </a:cubicBezTo>
                  <a:cubicBezTo>
                    <a:pt x="523" y="1057"/>
                    <a:pt x="0" y="3457"/>
                    <a:pt x="516" y="6895"/>
                  </a:cubicBezTo>
                  <a:lnTo>
                    <a:pt x="1431" y="11248"/>
                  </a:lnTo>
                  <a:lnTo>
                    <a:pt x="2347" y="8956"/>
                  </a:lnTo>
                  <a:cubicBezTo>
                    <a:pt x="1235" y="5613"/>
                    <a:pt x="1031" y="1525"/>
                    <a:pt x="997" y="94"/>
                  </a:cubicBezTo>
                  <a:cubicBezTo>
                    <a:pt x="997" y="34"/>
                    <a:pt x="951" y="1"/>
                    <a:pt x="905" y="1"/>
                  </a:cubicBezTo>
                  <a:close/>
                </a:path>
              </a:pathLst>
            </a:custGeom>
            <a:solidFill>
              <a:srgbClr val="E1E6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3" name="Google Shape;17053;p74"/>
            <p:cNvSpPr/>
            <p:nvPr/>
          </p:nvSpPr>
          <p:spPr>
            <a:xfrm>
              <a:off x="5880555" y="3094358"/>
              <a:ext cx="187990" cy="175951"/>
            </a:xfrm>
            <a:custGeom>
              <a:avLst/>
              <a:gdLst/>
              <a:ahLst/>
              <a:cxnLst/>
              <a:rect l="l" t="t" r="r" b="b"/>
              <a:pathLst>
                <a:path w="7167" h="6708" extrusionOk="0">
                  <a:moveTo>
                    <a:pt x="2037" y="1"/>
                  </a:moveTo>
                  <a:cubicBezTo>
                    <a:pt x="1961" y="1"/>
                    <a:pt x="1888" y="8"/>
                    <a:pt x="1818" y="22"/>
                  </a:cubicBezTo>
                  <a:cubicBezTo>
                    <a:pt x="231" y="341"/>
                    <a:pt x="1" y="3955"/>
                    <a:pt x="1" y="3955"/>
                  </a:cubicBezTo>
                  <a:lnTo>
                    <a:pt x="916" y="6708"/>
                  </a:lnTo>
                  <a:cubicBezTo>
                    <a:pt x="916" y="6708"/>
                    <a:pt x="1553" y="1439"/>
                    <a:pt x="2232" y="1324"/>
                  </a:cubicBezTo>
                  <a:cubicBezTo>
                    <a:pt x="2250" y="1321"/>
                    <a:pt x="2270" y="1319"/>
                    <a:pt x="2291" y="1319"/>
                  </a:cubicBezTo>
                  <a:cubicBezTo>
                    <a:pt x="3060" y="1319"/>
                    <a:pt x="5771" y="3426"/>
                    <a:pt x="6985" y="4396"/>
                  </a:cubicBezTo>
                  <a:cubicBezTo>
                    <a:pt x="7003" y="4411"/>
                    <a:pt x="7022" y="4417"/>
                    <a:pt x="7041" y="4417"/>
                  </a:cubicBezTo>
                  <a:cubicBezTo>
                    <a:pt x="7108" y="4417"/>
                    <a:pt x="7167" y="4336"/>
                    <a:pt x="7114" y="4267"/>
                  </a:cubicBezTo>
                  <a:cubicBezTo>
                    <a:pt x="6085" y="2961"/>
                    <a:pt x="3589" y="1"/>
                    <a:pt x="203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4" name="Google Shape;17054;p74"/>
            <p:cNvSpPr/>
            <p:nvPr/>
          </p:nvSpPr>
          <p:spPr>
            <a:xfrm>
              <a:off x="5820278" y="2986343"/>
              <a:ext cx="94979" cy="289842"/>
            </a:xfrm>
            <a:custGeom>
              <a:avLst/>
              <a:gdLst/>
              <a:ahLst/>
              <a:cxnLst/>
              <a:rect l="l" t="t" r="r" b="b"/>
              <a:pathLst>
                <a:path w="3621" h="11050" extrusionOk="0">
                  <a:moveTo>
                    <a:pt x="100" y="0"/>
                  </a:moveTo>
                  <a:cubicBezTo>
                    <a:pt x="53" y="0"/>
                    <a:pt x="7" y="33"/>
                    <a:pt x="7" y="92"/>
                  </a:cubicBezTo>
                  <a:cubicBezTo>
                    <a:pt x="0" y="1787"/>
                    <a:pt x="163" y="6208"/>
                    <a:pt x="1878" y="10758"/>
                  </a:cubicBezTo>
                  <a:cubicBezTo>
                    <a:pt x="1946" y="10934"/>
                    <a:pt x="2116" y="11050"/>
                    <a:pt x="2305" y="11050"/>
                  </a:cubicBezTo>
                  <a:lnTo>
                    <a:pt x="3350" y="11050"/>
                  </a:lnTo>
                  <a:cubicBezTo>
                    <a:pt x="3512" y="11050"/>
                    <a:pt x="3621" y="10887"/>
                    <a:pt x="3560" y="10738"/>
                  </a:cubicBezTo>
                  <a:cubicBezTo>
                    <a:pt x="1790" y="6439"/>
                    <a:pt x="604" y="1801"/>
                    <a:pt x="190" y="72"/>
                  </a:cubicBezTo>
                  <a:cubicBezTo>
                    <a:pt x="178" y="23"/>
                    <a:pt x="139" y="0"/>
                    <a:pt x="100"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5" name="Google Shape;17055;p74"/>
            <p:cNvSpPr/>
            <p:nvPr/>
          </p:nvSpPr>
          <p:spPr>
            <a:xfrm>
              <a:off x="5951166" y="2917804"/>
              <a:ext cx="156541" cy="130179"/>
            </a:xfrm>
            <a:custGeom>
              <a:avLst/>
              <a:gdLst/>
              <a:ahLst/>
              <a:cxnLst/>
              <a:rect l="l" t="t" r="r" b="b"/>
              <a:pathLst>
                <a:path w="5968" h="4963" extrusionOk="0">
                  <a:moveTo>
                    <a:pt x="2493" y="0"/>
                  </a:moveTo>
                  <a:cubicBezTo>
                    <a:pt x="1390" y="0"/>
                    <a:pt x="446" y="531"/>
                    <a:pt x="1" y="1003"/>
                  </a:cubicBezTo>
                  <a:cubicBezTo>
                    <a:pt x="89" y="936"/>
                    <a:pt x="197" y="895"/>
                    <a:pt x="306" y="881"/>
                  </a:cubicBezTo>
                  <a:cubicBezTo>
                    <a:pt x="426" y="865"/>
                    <a:pt x="550" y="857"/>
                    <a:pt x="678" y="857"/>
                  </a:cubicBezTo>
                  <a:cubicBezTo>
                    <a:pt x="2474" y="857"/>
                    <a:pt x="4891" y="2477"/>
                    <a:pt x="5581" y="4801"/>
                  </a:cubicBezTo>
                  <a:cubicBezTo>
                    <a:pt x="5610" y="4904"/>
                    <a:pt x="5702" y="4962"/>
                    <a:pt x="5798" y="4962"/>
                  </a:cubicBezTo>
                  <a:cubicBezTo>
                    <a:pt x="5858" y="4962"/>
                    <a:pt x="5920" y="4939"/>
                    <a:pt x="5968" y="4889"/>
                  </a:cubicBezTo>
                  <a:cubicBezTo>
                    <a:pt x="5886" y="2515"/>
                    <a:pt x="5059" y="522"/>
                    <a:pt x="3289" y="95"/>
                  </a:cubicBezTo>
                  <a:cubicBezTo>
                    <a:pt x="3018" y="29"/>
                    <a:pt x="2751" y="0"/>
                    <a:pt x="2493"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6" name="Google Shape;17056;p74"/>
            <p:cNvSpPr/>
            <p:nvPr/>
          </p:nvSpPr>
          <p:spPr>
            <a:xfrm>
              <a:off x="5937290" y="2999589"/>
              <a:ext cx="141249" cy="156541"/>
            </a:xfrm>
            <a:custGeom>
              <a:avLst/>
              <a:gdLst/>
              <a:ahLst/>
              <a:cxnLst/>
              <a:rect l="l" t="t" r="r" b="b"/>
              <a:pathLst>
                <a:path w="5385" h="5968" extrusionOk="0">
                  <a:moveTo>
                    <a:pt x="2195" y="0"/>
                  </a:moveTo>
                  <a:cubicBezTo>
                    <a:pt x="1226" y="0"/>
                    <a:pt x="558" y="457"/>
                    <a:pt x="1" y="1167"/>
                  </a:cubicBezTo>
                  <a:cubicBezTo>
                    <a:pt x="252" y="910"/>
                    <a:pt x="597" y="767"/>
                    <a:pt x="957" y="767"/>
                  </a:cubicBezTo>
                  <a:cubicBezTo>
                    <a:pt x="968" y="767"/>
                    <a:pt x="980" y="767"/>
                    <a:pt x="991" y="767"/>
                  </a:cubicBezTo>
                  <a:cubicBezTo>
                    <a:pt x="1345" y="767"/>
                    <a:pt x="1685" y="868"/>
                    <a:pt x="1987" y="1052"/>
                  </a:cubicBezTo>
                  <a:cubicBezTo>
                    <a:pt x="3900" y="2266"/>
                    <a:pt x="4957" y="5771"/>
                    <a:pt x="4964" y="5805"/>
                  </a:cubicBezTo>
                  <a:cubicBezTo>
                    <a:pt x="4991" y="5900"/>
                    <a:pt x="5079" y="5968"/>
                    <a:pt x="5181" y="5968"/>
                  </a:cubicBezTo>
                  <a:lnTo>
                    <a:pt x="5208" y="5968"/>
                  </a:lnTo>
                  <a:cubicBezTo>
                    <a:pt x="5283" y="5961"/>
                    <a:pt x="5351" y="5914"/>
                    <a:pt x="5385" y="5846"/>
                  </a:cubicBezTo>
                  <a:cubicBezTo>
                    <a:pt x="5276" y="571"/>
                    <a:pt x="2977" y="8"/>
                    <a:pt x="2259" y="1"/>
                  </a:cubicBezTo>
                  <a:cubicBezTo>
                    <a:pt x="2237" y="1"/>
                    <a:pt x="2216" y="0"/>
                    <a:pt x="2195"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57" name="Google Shape;17057;p74"/>
          <p:cNvGrpSpPr/>
          <p:nvPr/>
        </p:nvGrpSpPr>
        <p:grpSpPr>
          <a:xfrm>
            <a:off x="4946819" y="3383229"/>
            <a:ext cx="370132" cy="334223"/>
            <a:chOff x="4946819" y="3383229"/>
            <a:chExt cx="370132" cy="334223"/>
          </a:xfrm>
        </p:grpSpPr>
        <p:sp>
          <p:nvSpPr>
            <p:cNvPr id="17058" name="Google Shape;17058;p74"/>
            <p:cNvSpPr/>
            <p:nvPr/>
          </p:nvSpPr>
          <p:spPr>
            <a:xfrm>
              <a:off x="4946819" y="3383229"/>
              <a:ext cx="370132" cy="179125"/>
            </a:xfrm>
            <a:custGeom>
              <a:avLst/>
              <a:gdLst/>
              <a:ahLst/>
              <a:cxnLst/>
              <a:rect l="l" t="t" r="r" b="b"/>
              <a:pathLst>
                <a:path w="14111" h="6829" extrusionOk="0">
                  <a:moveTo>
                    <a:pt x="7052" y="1"/>
                  </a:moveTo>
                  <a:cubicBezTo>
                    <a:pt x="3160" y="1"/>
                    <a:pt x="0" y="2550"/>
                    <a:pt x="0" y="5690"/>
                  </a:cubicBezTo>
                  <a:lnTo>
                    <a:pt x="0" y="5703"/>
                  </a:lnTo>
                  <a:cubicBezTo>
                    <a:pt x="14" y="6327"/>
                    <a:pt x="522" y="6829"/>
                    <a:pt x="1153" y="6829"/>
                  </a:cubicBezTo>
                  <a:lnTo>
                    <a:pt x="12951" y="6829"/>
                  </a:lnTo>
                  <a:cubicBezTo>
                    <a:pt x="12955" y="6829"/>
                    <a:pt x="12960" y="6829"/>
                    <a:pt x="12964" y="6829"/>
                  </a:cubicBezTo>
                  <a:cubicBezTo>
                    <a:pt x="13589" y="6829"/>
                    <a:pt x="14097" y="6323"/>
                    <a:pt x="14111" y="5703"/>
                  </a:cubicBezTo>
                  <a:lnTo>
                    <a:pt x="14111" y="5690"/>
                  </a:lnTo>
                  <a:cubicBezTo>
                    <a:pt x="14111" y="2550"/>
                    <a:pt x="10951" y="1"/>
                    <a:pt x="70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9" name="Google Shape;17059;p74"/>
            <p:cNvSpPr/>
            <p:nvPr/>
          </p:nvSpPr>
          <p:spPr>
            <a:xfrm>
              <a:off x="4946819" y="3383229"/>
              <a:ext cx="200817" cy="179125"/>
            </a:xfrm>
            <a:custGeom>
              <a:avLst/>
              <a:gdLst/>
              <a:ahLst/>
              <a:cxnLst/>
              <a:rect l="l" t="t" r="r" b="b"/>
              <a:pathLst>
                <a:path w="7656" h="6829" extrusionOk="0">
                  <a:moveTo>
                    <a:pt x="7059" y="1"/>
                  </a:moveTo>
                  <a:cubicBezTo>
                    <a:pt x="3160" y="1"/>
                    <a:pt x="0" y="2543"/>
                    <a:pt x="0" y="5690"/>
                  </a:cubicBezTo>
                  <a:lnTo>
                    <a:pt x="0" y="5703"/>
                  </a:lnTo>
                  <a:cubicBezTo>
                    <a:pt x="14" y="6327"/>
                    <a:pt x="522" y="6829"/>
                    <a:pt x="1153" y="6829"/>
                  </a:cubicBezTo>
                  <a:lnTo>
                    <a:pt x="4916" y="6829"/>
                  </a:lnTo>
                  <a:cubicBezTo>
                    <a:pt x="4598" y="6829"/>
                    <a:pt x="4326" y="6327"/>
                    <a:pt x="4326" y="5703"/>
                  </a:cubicBezTo>
                  <a:lnTo>
                    <a:pt x="4326" y="5690"/>
                  </a:lnTo>
                  <a:cubicBezTo>
                    <a:pt x="4326" y="2713"/>
                    <a:pt x="5791" y="265"/>
                    <a:pt x="7656" y="21"/>
                  </a:cubicBezTo>
                  <a:cubicBezTo>
                    <a:pt x="7459" y="7"/>
                    <a:pt x="7256" y="1"/>
                    <a:pt x="7059"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0" name="Google Shape;17060;p74"/>
            <p:cNvSpPr/>
            <p:nvPr/>
          </p:nvSpPr>
          <p:spPr>
            <a:xfrm>
              <a:off x="5063149" y="3562327"/>
              <a:ext cx="137314" cy="155124"/>
            </a:xfrm>
            <a:custGeom>
              <a:avLst/>
              <a:gdLst/>
              <a:ahLst/>
              <a:cxnLst/>
              <a:rect l="l" t="t" r="r" b="b"/>
              <a:pathLst>
                <a:path w="5235" h="5914" extrusionOk="0">
                  <a:moveTo>
                    <a:pt x="705" y="1"/>
                  </a:moveTo>
                  <a:lnTo>
                    <a:pt x="135" y="4103"/>
                  </a:lnTo>
                  <a:cubicBezTo>
                    <a:pt x="0" y="5062"/>
                    <a:pt x="747" y="5913"/>
                    <a:pt x="1711" y="5913"/>
                  </a:cubicBezTo>
                  <a:cubicBezTo>
                    <a:pt x="1714" y="5913"/>
                    <a:pt x="1718" y="5913"/>
                    <a:pt x="1722" y="5913"/>
                  </a:cubicBezTo>
                  <a:lnTo>
                    <a:pt x="3526" y="5913"/>
                  </a:lnTo>
                  <a:cubicBezTo>
                    <a:pt x="4489" y="5913"/>
                    <a:pt x="5234" y="5059"/>
                    <a:pt x="5099" y="4103"/>
                  </a:cubicBezTo>
                  <a:lnTo>
                    <a:pt x="4536"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1" name="Google Shape;17061;p74"/>
            <p:cNvSpPr/>
            <p:nvPr/>
          </p:nvSpPr>
          <p:spPr>
            <a:xfrm>
              <a:off x="5063149" y="3562327"/>
              <a:ext cx="122206" cy="155124"/>
            </a:xfrm>
            <a:custGeom>
              <a:avLst/>
              <a:gdLst/>
              <a:ahLst/>
              <a:cxnLst/>
              <a:rect l="l" t="t" r="r" b="b"/>
              <a:pathLst>
                <a:path w="4659" h="5914" extrusionOk="0">
                  <a:moveTo>
                    <a:pt x="705" y="1"/>
                  </a:moveTo>
                  <a:lnTo>
                    <a:pt x="135" y="4103"/>
                  </a:lnTo>
                  <a:cubicBezTo>
                    <a:pt x="0" y="5062"/>
                    <a:pt x="747" y="5913"/>
                    <a:pt x="1711" y="5913"/>
                  </a:cubicBezTo>
                  <a:cubicBezTo>
                    <a:pt x="1714" y="5913"/>
                    <a:pt x="1718" y="5913"/>
                    <a:pt x="1722" y="5913"/>
                  </a:cubicBezTo>
                  <a:lnTo>
                    <a:pt x="1865" y="5913"/>
                  </a:lnTo>
                  <a:cubicBezTo>
                    <a:pt x="1729" y="5635"/>
                    <a:pt x="1681" y="5323"/>
                    <a:pt x="1722" y="5018"/>
                  </a:cubicBezTo>
                  <a:lnTo>
                    <a:pt x="2183" y="1696"/>
                  </a:lnTo>
                  <a:cubicBezTo>
                    <a:pt x="2244" y="1242"/>
                    <a:pt x="2631" y="909"/>
                    <a:pt x="3085" y="909"/>
                  </a:cubicBezTo>
                  <a:lnTo>
                    <a:pt x="4658" y="909"/>
                  </a:lnTo>
                  <a:lnTo>
                    <a:pt x="4536" y="1"/>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2" name="Google Shape;17062;p74"/>
            <p:cNvSpPr/>
            <p:nvPr/>
          </p:nvSpPr>
          <p:spPr>
            <a:xfrm>
              <a:off x="5048382" y="3425039"/>
              <a:ext cx="95530" cy="83595"/>
            </a:xfrm>
            <a:custGeom>
              <a:avLst/>
              <a:gdLst/>
              <a:ahLst/>
              <a:cxnLst/>
              <a:rect l="l" t="t" r="r" b="b"/>
              <a:pathLst>
                <a:path w="3642" h="3187" extrusionOk="0">
                  <a:moveTo>
                    <a:pt x="1817" y="0"/>
                  </a:moveTo>
                  <a:cubicBezTo>
                    <a:pt x="814" y="0"/>
                    <a:pt x="0" y="712"/>
                    <a:pt x="0" y="1594"/>
                  </a:cubicBezTo>
                  <a:cubicBezTo>
                    <a:pt x="0" y="2475"/>
                    <a:pt x="814" y="3187"/>
                    <a:pt x="1817" y="3187"/>
                  </a:cubicBezTo>
                  <a:cubicBezTo>
                    <a:pt x="2821" y="3187"/>
                    <a:pt x="3641" y="2475"/>
                    <a:pt x="3641" y="1594"/>
                  </a:cubicBezTo>
                  <a:cubicBezTo>
                    <a:pt x="3641" y="712"/>
                    <a:pt x="2821" y="0"/>
                    <a:pt x="1817"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3" name="Google Shape;17063;p74"/>
            <p:cNvSpPr/>
            <p:nvPr/>
          </p:nvSpPr>
          <p:spPr>
            <a:xfrm>
              <a:off x="5197604" y="3396580"/>
              <a:ext cx="82362" cy="64237"/>
            </a:xfrm>
            <a:custGeom>
              <a:avLst/>
              <a:gdLst/>
              <a:ahLst/>
              <a:cxnLst/>
              <a:rect l="l" t="t" r="r" b="b"/>
              <a:pathLst>
                <a:path w="3140" h="2449" extrusionOk="0">
                  <a:moveTo>
                    <a:pt x="414" y="0"/>
                  </a:moveTo>
                  <a:cubicBezTo>
                    <a:pt x="149" y="258"/>
                    <a:pt x="0" y="604"/>
                    <a:pt x="0" y="970"/>
                  </a:cubicBezTo>
                  <a:cubicBezTo>
                    <a:pt x="0" y="1790"/>
                    <a:pt x="759" y="2448"/>
                    <a:pt x="1702" y="2448"/>
                  </a:cubicBezTo>
                  <a:cubicBezTo>
                    <a:pt x="1716" y="2448"/>
                    <a:pt x="1731" y="2448"/>
                    <a:pt x="1745" y="2448"/>
                  </a:cubicBezTo>
                  <a:cubicBezTo>
                    <a:pt x="2292" y="2448"/>
                    <a:pt x="2803" y="2199"/>
                    <a:pt x="3139" y="1770"/>
                  </a:cubicBezTo>
                  <a:cubicBezTo>
                    <a:pt x="2380" y="977"/>
                    <a:pt x="1451" y="373"/>
                    <a:pt x="414"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4" name="Google Shape;17064;p74"/>
            <p:cNvSpPr/>
            <p:nvPr/>
          </p:nvSpPr>
          <p:spPr>
            <a:xfrm>
              <a:off x="5157394" y="3496700"/>
              <a:ext cx="115989" cy="65654"/>
            </a:xfrm>
            <a:custGeom>
              <a:avLst/>
              <a:gdLst/>
              <a:ahLst/>
              <a:cxnLst/>
              <a:rect l="l" t="t" r="r" b="b"/>
              <a:pathLst>
                <a:path w="4422" h="2503" extrusionOk="0">
                  <a:moveTo>
                    <a:pt x="2211" y="1"/>
                  </a:moveTo>
                  <a:cubicBezTo>
                    <a:pt x="991" y="1"/>
                    <a:pt x="1" y="916"/>
                    <a:pt x="1" y="2048"/>
                  </a:cubicBezTo>
                  <a:cubicBezTo>
                    <a:pt x="1" y="2198"/>
                    <a:pt x="21" y="2354"/>
                    <a:pt x="62" y="2503"/>
                  </a:cubicBezTo>
                  <a:lnTo>
                    <a:pt x="4367" y="2503"/>
                  </a:lnTo>
                  <a:cubicBezTo>
                    <a:pt x="4401" y="2354"/>
                    <a:pt x="4422" y="2198"/>
                    <a:pt x="4422" y="2048"/>
                  </a:cubicBezTo>
                  <a:cubicBezTo>
                    <a:pt x="4422" y="916"/>
                    <a:pt x="3432" y="1"/>
                    <a:pt x="2211"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5" name="Google Shape;17065;p74"/>
            <p:cNvSpPr/>
            <p:nvPr/>
          </p:nvSpPr>
          <p:spPr>
            <a:xfrm>
              <a:off x="4947344" y="3455807"/>
              <a:ext cx="58545" cy="70690"/>
            </a:xfrm>
            <a:custGeom>
              <a:avLst/>
              <a:gdLst/>
              <a:ahLst/>
              <a:cxnLst/>
              <a:rect l="l" t="t" r="r" b="b"/>
              <a:pathLst>
                <a:path w="2232" h="2695" extrusionOk="0">
                  <a:moveTo>
                    <a:pt x="984" y="0"/>
                  </a:moveTo>
                  <a:cubicBezTo>
                    <a:pt x="428" y="732"/>
                    <a:pt x="82" y="1607"/>
                    <a:pt x="1" y="2522"/>
                  </a:cubicBezTo>
                  <a:cubicBezTo>
                    <a:pt x="213" y="2639"/>
                    <a:pt x="440" y="2694"/>
                    <a:pt x="663" y="2694"/>
                  </a:cubicBezTo>
                  <a:cubicBezTo>
                    <a:pt x="1205" y="2694"/>
                    <a:pt x="1722" y="2371"/>
                    <a:pt x="1933" y="1824"/>
                  </a:cubicBezTo>
                  <a:cubicBezTo>
                    <a:pt x="2231" y="1051"/>
                    <a:pt x="1784" y="197"/>
                    <a:pt x="984"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6" name="Google Shape;17066;p74"/>
            <p:cNvSpPr/>
            <p:nvPr/>
          </p:nvSpPr>
          <p:spPr>
            <a:xfrm>
              <a:off x="5048198" y="3425564"/>
              <a:ext cx="41102" cy="71529"/>
            </a:xfrm>
            <a:custGeom>
              <a:avLst/>
              <a:gdLst/>
              <a:ahLst/>
              <a:cxnLst/>
              <a:rect l="l" t="t" r="r" b="b"/>
              <a:pathLst>
                <a:path w="1567" h="2727" extrusionOk="0">
                  <a:moveTo>
                    <a:pt x="1567" y="0"/>
                  </a:moveTo>
                  <a:lnTo>
                    <a:pt x="1567" y="0"/>
                  </a:lnTo>
                  <a:cubicBezTo>
                    <a:pt x="685" y="109"/>
                    <a:pt x="0" y="767"/>
                    <a:pt x="0" y="1574"/>
                  </a:cubicBezTo>
                  <a:cubicBezTo>
                    <a:pt x="7" y="2021"/>
                    <a:pt x="210" y="2441"/>
                    <a:pt x="563" y="2726"/>
                  </a:cubicBezTo>
                  <a:cubicBezTo>
                    <a:pt x="726" y="1668"/>
                    <a:pt x="1078" y="733"/>
                    <a:pt x="1567"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67" name="Google Shape;17067;p74"/>
          <p:cNvGrpSpPr/>
          <p:nvPr/>
        </p:nvGrpSpPr>
        <p:grpSpPr>
          <a:xfrm>
            <a:off x="3038403" y="1539234"/>
            <a:ext cx="375482" cy="316072"/>
            <a:chOff x="3038403" y="1539234"/>
            <a:chExt cx="375482" cy="316072"/>
          </a:xfrm>
        </p:grpSpPr>
        <p:sp>
          <p:nvSpPr>
            <p:cNvPr id="17068" name="Google Shape;17068;p74"/>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069" name="Google Shape;17069;p74"/>
            <p:cNvGrpSpPr/>
            <p:nvPr/>
          </p:nvGrpSpPr>
          <p:grpSpPr>
            <a:xfrm>
              <a:off x="3038403" y="1539234"/>
              <a:ext cx="375482" cy="316072"/>
              <a:chOff x="3038403" y="1539234"/>
              <a:chExt cx="375482" cy="316072"/>
            </a:xfrm>
          </p:grpSpPr>
          <p:sp>
            <p:nvSpPr>
              <p:cNvPr id="17070" name="Google Shape;17070;p74"/>
              <p:cNvSpPr/>
              <p:nvPr/>
            </p:nvSpPr>
            <p:spPr>
              <a:xfrm>
                <a:off x="3038403" y="1585792"/>
                <a:ext cx="72788" cy="58414"/>
              </a:xfrm>
              <a:custGeom>
                <a:avLst/>
                <a:gdLst/>
                <a:ahLst/>
                <a:cxnLst/>
                <a:rect l="l" t="t" r="r" b="b"/>
                <a:pathLst>
                  <a:path w="2775" h="2227" extrusionOk="0">
                    <a:moveTo>
                      <a:pt x="2517" y="0"/>
                    </a:moveTo>
                    <a:cubicBezTo>
                      <a:pt x="2472" y="0"/>
                      <a:pt x="2427" y="14"/>
                      <a:pt x="2388" y="43"/>
                    </a:cubicBezTo>
                    <a:lnTo>
                      <a:pt x="896" y="1094"/>
                    </a:lnTo>
                    <a:lnTo>
                      <a:pt x="299" y="1094"/>
                    </a:lnTo>
                    <a:cubicBezTo>
                      <a:pt x="1" y="1094"/>
                      <a:pt x="1" y="1541"/>
                      <a:pt x="299" y="1541"/>
                    </a:cubicBezTo>
                    <a:lnTo>
                      <a:pt x="659" y="1541"/>
                    </a:lnTo>
                    <a:lnTo>
                      <a:pt x="530" y="1921"/>
                    </a:lnTo>
                    <a:cubicBezTo>
                      <a:pt x="459" y="2101"/>
                      <a:pt x="607" y="2226"/>
                      <a:pt x="750" y="2226"/>
                    </a:cubicBezTo>
                    <a:cubicBezTo>
                      <a:pt x="839" y="2226"/>
                      <a:pt x="926" y="2178"/>
                      <a:pt x="957" y="2063"/>
                    </a:cubicBezTo>
                    <a:lnTo>
                      <a:pt x="1160" y="1460"/>
                    </a:lnTo>
                    <a:lnTo>
                      <a:pt x="2645" y="409"/>
                    </a:lnTo>
                    <a:cubicBezTo>
                      <a:pt x="2747" y="334"/>
                      <a:pt x="2774" y="199"/>
                      <a:pt x="2700" y="97"/>
                    </a:cubicBezTo>
                    <a:cubicBezTo>
                      <a:pt x="2658" y="35"/>
                      <a:pt x="2588" y="0"/>
                      <a:pt x="251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1" name="Google Shape;17071;p74"/>
              <p:cNvSpPr/>
              <p:nvPr/>
            </p:nvSpPr>
            <p:spPr>
              <a:xfrm>
                <a:off x="3169317" y="1683420"/>
                <a:ext cx="244569" cy="169105"/>
              </a:xfrm>
              <a:custGeom>
                <a:avLst/>
                <a:gdLst/>
                <a:ahLst/>
                <a:cxnLst/>
                <a:rect l="l" t="t" r="r" b="b"/>
                <a:pathLst>
                  <a:path w="9324" h="6447" extrusionOk="0">
                    <a:moveTo>
                      <a:pt x="2774" y="1"/>
                    </a:moveTo>
                    <a:cubicBezTo>
                      <a:pt x="2352" y="1"/>
                      <a:pt x="1905" y="14"/>
                      <a:pt x="1431" y="43"/>
                    </a:cubicBezTo>
                    <a:lnTo>
                      <a:pt x="970" y="1115"/>
                    </a:lnTo>
                    <a:cubicBezTo>
                      <a:pt x="1587" y="1024"/>
                      <a:pt x="2189" y="981"/>
                      <a:pt x="2759" y="981"/>
                    </a:cubicBezTo>
                    <a:cubicBezTo>
                      <a:pt x="3468" y="981"/>
                      <a:pt x="4125" y="1048"/>
                      <a:pt x="4693" y="1176"/>
                    </a:cubicBezTo>
                    <a:cubicBezTo>
                      <a:pt x="6388" y="1549"/>
                      <a:pt x="7703" y="2267"/>
                      <a:pt x="7337" y="3217"/>
                    </a:cubicBezTo>
                    <a:cubicBezTo>
                      <a:pt x="6896" y="4363"/>
                      <a:pt x="4469" y="5115"/>
                      <a:pt x="2665" y="5122"/>
                    </a:cubicBezTo>
                    <a:cubicBezTo>
                      <a:pt x="2639" y="5122"/>
                      <a:pt x="2613" y="5123"/>
                      <a:pt x="2587" y="5123"/>
                    </a:cubicBezTo>
                    <a:cubicBezTo>
                      <a:pt x="2200" y="5123"/>
                      <a:pt x="1819" y="5076"/>
                      <a:pt x="1438" y="5000"/>
                    </a:cubicBezTo>
                    <a:lnTo>
                      <a:pt x="1" y="6010"/>
                    </a:lnTo>
                    <a:cubicBezTo>
                      <a:pt x="690" y="6300"/>
                      <a:pt x="1561" y="6447"/>
                      <a:pt x="2504" y="6447"/>
                    </a:cubicBezTo>
                    <a:cubicBezTo>
                      <a:pt x="3789" y="6447"/>
                      <a:pt x="5208" y="6175"/>
                      <a:pt x="6483" y="5624"/>
                    </a:cubicBezTo>
                    <a:cubicBezTo>
                      <a:pt x="9202" y="4451"/>
                      <a:pt x="9324" y="2939"/>
                      <a:pt x="9127" y="2322"/>
                    </a:cubicBezTo>
                    <a:cubicBezTo>
                      <a:pt x="8922" y="1669"/>
                      <a:pt x="7434" y="1"/>
                      <a:pt x="277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2" name="Google Shape;17072;p74"/>
              <p:cNvSpPr/>
              <p:nvPr/>
            </p:nvSpPr>
            <p:spPr>
              <a:xfrm>
                <a:off x="3194760" y="1700076"/>
                <a:ext cx="197800" cy="103294"/>
              </a:xfrm>
              <a:custGeom>
                <a:avLst/>
                <a:gdLst/>
                <a:ahLst/>
                <a:cxnLst/>
                <a:rect l="l" t="t" r="r" b="b"/>
                <a:pathLst>
                  <a:path w="7541" h="3938" extrusionOk="0">
                    <a:moveTo>
                      <a:pt x="2759" y="0"/>
                    </a:moveTo>
                    <a:cubicBezTo>
                      <a:pt x="1947" y="0"/>
                      <a:pt x="1043" y="93"/>
                      <a:pt x="61" y="310"/>
                    </a:cubicBezTo>
                    <a:lnTo>
                      <a:pt x="0" y="486"/>
                    </a:lnTo>
                    <a:cubicBezTo>
                      <a:pt x="617" y="393"/>
                      <a:pt x="1220" y="349"/>
                      <a:pt x="1790" y="349"/>
                    </a:cubicBezTo>
                    <a:cubicBezTo>
                      <a:pt x="2498" y="349"/>
                      <a:pt x="3155" y="417"/>
                      <a:pt x="3723" y="541"/>
                    </a:cubicBezTo>
                    <a:cubicBezTo>
                      <a:pt x="5418" y="920"/>
                      <a:pt x="6733" y="1632"/>
                      <a:pt x="6367" y="2582"/>
                    </a:cubicBezTo>
                    <a:cubicBezTo>
                      <a:pt x="6157" y="3144"/>
                      <a:pt x="5465" y="3612"/>
                      <a:pt x="4611" y="3938"/>
                    </a:cubicBezTo>
                    <a:cubicBezTo>
                      <a:pt x="6218" y="3409"/>
                      <a:pt x="7540" y="2568"/>
                      <a:pt x="7228" y="1687"/>
                    </a:cubicBezTo>
                    <a:cubicBezTo>
                      <a:pt x="6951" y="910"/>
                      <a:pt x="5311" y="0"/>
                      <a:pt x="2759"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3" name="Google Shape;17073;p74"/>
              <p:cNvSpPr/>
              <p:nvPr/>
            </p:nvSpPr>
            <p:spPr>
              <a:xfrm>
                <a:off x="3077905" y="1539234"/>
                <a:ext cx="153367" cy="300963"/>
              </a:xfrm>
              <a:custGeom>
                <a:avLst/>
                <a:gdLst/>
                <a:ahLst/>
                <a:cxnLst/>
                <a:rect l="l" t="t" r="r" b="b"/>
                <a:pathLst>
                  <a:path w="5847" h="11474" extrusionOk="0">
                    <a:moveTo>
                      <a:pt x="3034" y="1"/>
                    </a:moveTo>
                    <a:cubicBezTo>
                      <a:pt x="2100" y="1"/>
                      <a:pt x="1082" y="426"/>
                      <a:pt x="285" y="1303"/>
                    </a:cubicBezTo>
                    <a:cubicBezTo>
                      <a:pt x="0" y="1614"/>
                      <a:pt x="88" y="2028"/>
                      <a:pt x="611" y="2211"/>
                    </a:cubicBezTo>
                    <a:cubicBezTo>
                      <a:pt x="652" y="2342"/>
                      <a:pt x="919" y="2969"/>
                      <a:pt x="2038" y="2969"/>
                    </a:cubicBezTo>
                    <a:cubicBezTo>
                      <a:pt x="2194" y="2969"/>
                      <a:pt x="2366" y="2957"/>
                      <a:pt x="2557" y="2930"/>
                    </a:cubicBezTo>
                    <a:lnTo>
                      <a:pt x="2557" y="2930"/>
                    </a:lnTo>
                    <a:cubicBezTo>
                      <a:pt x="2557" y="2930"/>
                      <a:pt x="2618" y="3337"/>
                      <a:pt x="1858" y="6062"/>
                    </a:cubicBezTo>
                    <a:cubicBezTo>
                      <a:pt x="1485" y="7398"/>
                      <a:pt x="1119" y="9432"/>
                      <a:pt x="2489" y="10856"/>
                    </a:cubicBezTo>
                    <a:cubicBezTo>
                      <a:pt x="2753" y="11121"/>
                      <a:pt x="3065" y="11331"/>
                      <a:pt x="3404" y="11473"/>
                    </a:cubicBezTo>
                    <a:cubicBezTo>
                      <a:pt x="4055" y="11223"/>
                      <a:pt x="4692" y="10917"/>
                      <a:pt x="5296" y="10565"/>
                    </a:cubicBezTo>
                    <a:cubicBezTo>
                      <a:pt x="4943" y="10517"/>
                      <a:pt x="4584" y="10422"/>
                      <a:pt x="4333" y="10253"/>
                    </a:cubicBezTo>
                    <a:cubicBezTo>
                      <a:pt x="3160" y="9432"/>
                      <a:pt x="3764" y="8192"/>
                      <a:pt x="4503" y="6612"/>
                    </a:cubicBezTo>
                    <a:cubicBezTo>
                      <a:pt x="4706" y="6178"/>
                      <a:pt x="5506" y="4408"/>
                      <a:pt x="5628" y="3235"/>
                    </a:cubicBezTo>
                    <a:cubicBezTo>
                      <a:pt x="5846" y="1117"/>
                      <a:pt x="4550" y="1"/>
                      <a:pt x="303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4" name="Google Shape;17074;p74"/>
              <p:cNvSpPr/>
              <p:nvPr/>
            </p:nvSpPr>
            <p:spPr>
              <a:xfrm>
                <a:off x="3049315" y="1658633"/>
                <a:ext cx="284464" cy="196673"/>
              </a:xfrm>
              <a:custGeom>
                <a:avLst/>
                <a:gdLst/>
                <a:ahLst/>
                <a:cxnLst/>
                <a:rect l="l" t="t" r="r" b="b"/>
                <a:pathLst>
                  <a:path w="10845" h="7498" extrusionOk="0">
                    <a:moveTo>
                      <a:pt x="10727" y="1"/>
                    </a:moveTo>
                    <a:cubicBezTo>
                      <a:pt x="10718" y="1"/>
                      <a:pt x="10709" y="2"/>
                      <a:pt x="10698" y="5"/>
                    </a:cubicBezTo>
                    <a:cubicBezTo>
                      <a:pt x="8149" y="276"/>
                      <a:pt x="7993" y="4209"/>
                      <a:pt x="6264" y="5464"/>
                    </a:cubicBezTo>
                    <a:cubicBezTo>
                      <a:pt x="5494" y="6020"/>
                      <a:pt x="4695" y="6258"/>
                      <a:pt x="3995" y="6258"/>
                    </a:cubicBezTo>
                    <a:cubicBezTo>
                      <a:pt x="3007" y="6258"/>
                      <a:pt x="2214" y="5785"/>
                      <a:pt x="1972" y="5070"/>
                    </a:cubicBezTo>
                    <a:cubicBezTo>
                      <a:pt x="1653" y="4128"/>
                      <a:pt x="2202" y="3443"/>
                      <a:pt x="2697" y="3036"/>
                    </a:cubicBezTo>
                    <a:lnTo>
                      <a:pt x="3002" y="1592"/>
                    </a:lnTo>
                    <a:lnTo>
                      <a:pt x="3002" y="1592"/>
                    </a:lnTo>
                    <a:cubicBezTo>
                      <a:pt x="1965" y="1999"/>
                      <a:pt x="1097" y="2792"/>
                      <a:pt x="778" y="3524"/>
                    </a:cubicBezTo>
                    <a:cubicBezTo>
                      <a:pt x="0" y="5314"/>
                      <a:pt x="1231" y="7497"/>
                      <a:pt x="3650" y="7497"/>
                    </a:cubicBezTo>
                    <a:cubicBezTo>
                      <a:pt x="4392" y="7497"/>
                      <a:pt x="5247" y="7292"/>
                      <a:pt x="6189" y="6806"/>
                    </a:cubicBezTo>
                    <a:cubicBezTo>
                      <a:pt x="9458" y="5118"/>
                      <a:pt x="8420" y="1388"/>
                      <a:pt x="10746" y="168"/>
                    </a:cubicBezTo>
                    <a:cubicBezTo>
                      <a:pt x="10844" y="137"/>
                      <a:pt x="10814" y="1"/>
                      <a:pt x="10727"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5" name="Google Shape;17075;p74"/>
              <p:cNvSpPr/>
              <p:nvPr/>
            </p:nvSpPr>
            <p:spPr>
              <a:xfrm>
                <a:off x="3058207" y="1663013"/>
                <a:ext cx="272976" cy="192292"/>
              </a:xfrm>
              <a:custGeom>
                <a:avLst/>
                <a:gdLst/>
                <a:ahLst/>
                <a:cxnLst/>
                <a:rect l="l" t="t" r="r" b="b"/>
                <a:pathLst>
                  <a:path w="10407" h="7331" extrusionOk="0">
                    <a:moveTo>
                      <a:pt x="10407" y="1"/>
                    </a:moveTo>
                    <a:cubicBezTo>
                      <a:pt x="10081" y="21"/>
                      <a:pt x="8929" y="211"/>
                      <a:pt x="8088" y="2652"/>
                    </a:cubicBezTo>
                    <a:cubicBezTo>
                      <a:pt x="7786" y="3539"/>
                      <a:pt x="6964" y="6809"/>
                      <a:pt x="2938" y="6809"/>
                    </a:cubicBezTo>
                    <a:cubicBezTo>
                      <a:pt x="2901" y="6809"/>
                      <a:pt x="2864" y="6809"/>
                      <a:pt x="2826" y="6809"/>
                    </a:cubicBezTo>
                    <a:cubicBezTo>
                      <a:pt x="1206" y="6788"/>
                      <a:pt x="175" y="5412"/>
                      <a:pt x="236" y="4062"/>
                    </a:cubicBezTo>
                    <a:lnTo>
                      <a:pt x="236" y="4062"/>
                    </a:lnTo>
                    <a:cubicBezTo>
                      <a:pt x="0" y="5672"/>
                      <a:pt x="1207" y="7330"/>
                      <a:pt x="3314" y="7330"/>
                    </a:cubicBezTo>
                    <a:cubicBezTo>
                      <a:pt x="4056" y="7330"/>
                      <a:pt x="4909" y="7125"/>
                      <a:pt x="5850" y="6639"/>
                    </a:cubicBezTo>
                    <a:cubicBezTo>
                      <a:pt x="9119" y="4951"/>
                      <a:pt x="8081" y="1221"/>
                      <a:pt x="10407"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6" name="Google Shape;17076;p74"/>
              <p:cNvSpPr/>
              <p:nvPr/>
            </p:nvSpPr>
            <p:spPr>
              <a:xfrm>
                <a:off x="3107598" y="1603261"/>
                <a:ext cx="85405" cy="219309"/>
              </a:xfrm>
              <a:custGeom>
                <a:avLst/>
                <a:gdLst/>
                <a:ahLst/>
                <a:cxnLst/>
                <a:rect l="l" t="t" r="r" b="b"/>
                <a:pathLst>
                  <a:path w="3256" h="8361" extrusionOk="0">
                    <a:moveTo>
                      <a:pt x="3052" y="1"/>
                    </a:moveTo>
                    <a:lnTo>
                      <a:pt x="3052" y="1"/>
                    </a:lnTo>
                    <a:cubicBezTo>
                      <a:pt x="2659" y="252"/>
                      <a:pt x="1425" y="489"/>
                      <a:pt x="1425" y="489"/>
                    </a:cubicBezTo>
                    <a:cubicBezTo>
                      <a:pt x="1425" y="489"/>
                      <a:pt x="1479" y="896"/>
                      <a:pt x="719" y="3621"/>
                    </a:cubicBezTo>
                    <a:cubicBezTo>
                      <a:pt x="360" y="4930"/>
                      <a:pt x="1" y="6897"/>
                      <a:pt x="1269" y="8320"/>
                    </a:cubicBezTo>
                    <a:cubicBezTo>
                      <a:pt x="1439" y="8347"/>
                      <a:pt x="1609" y="8361"/>
                      <a:pt x="1779" y="8361"/>
                    </a:cubicBezTo>
                    <a:cubicBezTo>
                      <a:pt x="1914" y="8361"/>
                      <a:pt x="2049" y="8352"/>
                      <a:pt x="2184" y="8334"/>
                    </a:cubicBezTo>
                    <a:cubicBezTo>
                      <a:pt x="808" y="6442"/>
                      <a:pt x="2130" y="3764"/>
                      <a:pt x="2679" y="2659"/>
                    </a:cubicBezTo>
                    <a:cubicBezTo>
                      <a:pt x="3255" y="1479"/>
                      <a:pt x="3052" y="1"/>
                      <a:pt x="3052"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7" name="Google Shape;17077;p74"/>
              <p:cNvSpPr/>
              <p:nvPr/>
            </p:nvSpPr>
            <p:spPr>
              <a:xfrm>
                <a:off x="3093381" y="1585556"/>
                <a:ext cx="94271" cy="32289"/>
              </a:xfrm>
              <a:custGeom>
                <a:avLst/>
                <a:gdLst/>
                <a:ahLst/>
                <a:cxnLst/>
                <a:rect l="l" t="t" r="r" b="b"/>
                <a:pathLst>
                  <a:path w="3594" h="1231" extrusionOk="0">
                    <a:moveTo>
                      <a:pt x="2999" y="1"/>
                    </a:moveTo>
                    <a:cubicBezTo>
                      <a:pt x="2861" y="1"/>
                      <a:pt x="2708" y="33"/>
                      <a:pt x="2550" y="93"/>
                    </a:cubicBezTo>
                    <a:cubicBezTo>
                      <a:pt x="1735" y="405"/>
                      <a:pt x="1100" y="526"/>
                      <a:pt x="628" y="526"/>
                    </a:cubicBezTo>
                    <a:cubicBezTo>
                      <a:pt x="372" y="526"/>
                      <a:pt x="164" y="491"/>
                      <a:pt x="0" y="432"/>
                    </a:cubicBezTo>
                    <a:lnTo>
                      <a:pt x="0" y="432"/>
                    </a:lnTo>
                    <a:cubicBezTo>
                      <a:pt x="258" y="1039"/>
                      <a:pt x="831" y="1230"/>
                      <a:pt x="1445" y="1230"/>
                    </a:cubicBezTo>
                    <a:cubicBezTo>
                      <a:pt x="2463" y="1230"/>
                      <a:pt x="3594" y="705"/>
                      <a:pt x="3594" y="676"/>
                    </a:cubicBezTo>
                    <a:cubicBezTo>
                      <a:pt x="3584" y="195"/>
                      <a:pt x="3336" y="1"/>
                      <a:pt x="2999"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8" name="Google Shape;17078;p74"/>
              <p:cNvSpPr/>
              <p:nvPr/>
            </p:nvSpPr>
            <p:spPr>
              <a:xfrm>
                <a:off x="3137133" y="1559824"/>
                <a:ext cx="14767" cy="20512"/>
              </a:xfrm>
              <a:custGeom>
                <a:avLst/>
                <a:gdLst/>
                <a:ahLst/>
                <a:cxnLst/>
                <a:rect l="l" t="t" r="r" b="b"/>
                <a:pathLst>
                  <a:path w="563" h="782" extrusionOk="0">
                    <a:moveTo>
                      <a:pt x="282" y="1"/>
                    </a:moveTo>
                    <a:cubicBezTo>
                      <a:pt x="141" y="1"/>
                      <a:pt x="0" y="94"/>
                      <a:pt x="0" y="280"/>
                    </a:cubicBezTo>
                    <a:lnTo>
                      <a:pt x="0" y="504"/>
                    </a:lnTo>
                    <a:cubicBezTo>
                      <a:pt x="0" y="660"/>
                      <a:pt x="129" y="782"/>
                      <a:pt x="285" y="782"/>
                    </a:cubicBezTo>
                    <a:cubicBezTo>
                      <a:pt x="434" y="782"/>
                      <a:pt x="563" y="660"/>
                      <a:pt x="563" y="504"/>
                    </a:cubicBezTo>
                    <a:lnTo>
                      <a:pt x="563" y="280"/>
                    </a:lnTo>
                    <a:cubicBezTo>
                      <a:pt x="563" y="94"/>
                      <a:pt x="422" y="1"/>
                      <a:pt x="282"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079" name="Google Shape;17079;p74"/>
          <p:cNvGrpSpPr/>
          <p:nvPr/>
        </p:nvGrpSpPr>
        <p:grpSpPr>
          <a:xfrm>
            <a:off x="6332865" y="2906131"/>
            <a:ext cx="360846" cy="370184"/>
            <a:chOff x="6332865" y="2906131"/>
            <a:chExt cx="360846" cy="370184"/>
          </a:xfrm>
        </p:grpSpPr>
        <p:sp>
          <p:nvSpPr>
            <p:cNvPr id="17080" name="Google Shape;17080;p74"/>
            <p:cNvSpPr/>
            <p:nvPr/>
          </p:nvSpPr>
          <p:spPr>
            <a:xfrm>
              <a:off x="6332865" y="2906131"/>
              <a:ext cx="360846" cy="327508"/>
            </a:xfrm>
            <a:custGeom>
              <a:avLst/>
              <a:gdLst/>
              <a:ahLst/>
              <a:cxnLst/>
              <a:rect l="l" t="t" r="r" b="b"/>
              <a:pathLst>
                <a:path w="13757" h="12486" extrusionOk="0">
                  <a:moveTo>
                    <a:pt x="6879" y="1"/>
                  </a:moveTo>
                  <a:cubicBezTo>
                    <a:pt x="6804" y="1"/>
                    <a:pt x="6730" y="38"/>
                    <a:pt x="6686" y="113"/>
                  </a:cubicBezTo>
                  <a:lnTo>
                    <a:pt x="5567" y="1977"/>
                  </a:lnTo>
                  <a:cubicBezTo>
                    <a:pt x="5533" y="2032"/>
                    <a:pt x="5479" y="2072"/>
                    <a:pt x="5418" y="2079"/>
                  </a:cubicBezTo>
                  <a:lnTo>
                    <a:pt x="4597" y="2249"/>
                  </a:lnTo>
                  <a:cubicBezTo>
                    <a:pt x="4475" y="2269"/>
                    <a:pt x="4394" y="2384"/>
                    <a:pt x="4414" y="2506"/>
                  </a:cubicBezTo>
                  <a:lnTo>
                    <a:pt x="4794" y="4873"/>
                  </a:lnTo>
                  <a:cubicBezTo>
                    <a:pt x="4821" y="5025"/>
                    <a:pt x="4698" y="5136"/>
                    <a:pt x="4570" y="5136"/>
                  </a:cubicBezTo>
                  <a:cubicBezTo>
                    <a:pt x="4510" y="5136"/>
                    <a:pt x="4448" y="5112"/>
                    <a:pt x="4401" y="5056"/>
                  </a:cubicBezTo>
                  <a:lnTo>
                    <a:pt x="3214" y="3652"/>
                  </a:lnTo>
                  <a:cubicBezTo>
                    <a:pt x="3167" y="3599"/>
                    <a:pt x="3105" y="3573"/>
                    <a:pt x="3043" y="3573"/>
                  </a:cubicBezTo>
                  <a:cubicBezTo>
                    <a:pt x="2969" y="3573"/>
                    <a:pt x="2895" y="3609"/>
                    <a:pt x="2848" y="3679"/>
                  </a:cubicBezTo>
                  <a:lnTo>
                    <a:pt x="2671" y="3944"/>
                  </a:lnTo>
                  <a:cubicBezTo>
                    <a:pt x="2630" y="4008"/>
                    <a:pt x="2558" y="4044"/>
                    <a:pt x="2484" y="4044"/>
                  </a:cubicBezTo>
                  <a:cubicBezTo>
                    <a:pt x="2449" y="4044"/>
                    <a:pt x="2413" y="4036"/>
                    <a:pt x="2380" y="4018"/>
                  </a:cubicBezTo>
                  <a:lnTo>
                    <a:pt x="380" y="3015"/>
                  </a:lnTo>
                  <a:cubicBezTo>
                    <a:pt x="346" y="2998"/>
                    <a:pt x="311" y="2990"/>
                    <a:pt x="278" y="2990"/>
                  </a:cubicBezTo>
                  <a:cubicBezTo>
                    <a:pt x="126" y="2990"/>
                    <a:pt x="1" y="3150"/>
                    <a:pt x="68" y="3306"/>
                  </a:cubicBezTo>
                  <a:lnTo>
                    <a:pt x="915" y="5334"/>
                  </a:lnTo>
                  <a:cubicBezTo>
                    <a:pt x="949" y="5415"/>
                    <a:pt x="929" y="5517"/>
                    <a:pt x="861" y="5578"/>
                  </a:cubicBezTo>
                  <a:lnTo>
                    <a:pt x="305" y="6134"/>
                  </a:lnTo>
                  <a:cubicBezTo>
                    <a:pt x="190" y="6256"/>
                    <a:pt x="230" y="6446"/>
                    <a:pt x="380" y="6507"/>
                  </a:cubicBezTo>
                  <a:lnTo>
                    <a:pt x="997" y="6758"/>
                  </a:lnTo>
                  <a:cubicBezTo>
                    <a:pt x="1112" y="6798"/>
                    <a:pt x="1166" y="6927"/>
                    <a:pt x="1132" y="7036"/>
                  </a:cubicBezTo>
                  <a:lnTo>
                    <a:pt x="1031" y="7334"/>
                  </a:lnTo>
                  <a:cubicBezTo>
                    <a:pt x="997" y="7442"/>
                    <a:pt x="1044" y="7558"/>
                    <a:pt x="1139" y="7605"/>
                  </a:cubicBezTo>
                  <a:lnTo>
                    <a:pt x="3017" y="8595"/>
                  </a:lnTo>
                  <a:cubicBezTo>
                    <a:pt x="3160" y="8670"/>
                    <a:pt x="3187" y="8866"/>
                    <a:pt x="3065" y="8968"/>
                  </a:cubicBezTo>
                  <a:lnTo>
                    <a:pt x="814" y="10901"/>
                  </a:lnTo>
                  <a:cubicBezTo>
                    <a:pt x="685" y="11016"/>
                    <a:pt x="719" y="11226"/>
                    <a:pt x="888" y="11287"/>
                  </a:cubicBezTo>
                  <a:lnTo>
                    <a:pt x="4251" y="12474"/>
                  </a:lnTo>
                  <a:cubicBezTo>
                    <a:pt x="4276" y="12482"/>
                    <a:pt x="4301" y="12486"/>
                    <a:pt x="4325" y="12486"/>
                  </a:cubicBezTo>
                  <a:cubicBezTo>
                    <a:pt x="4383" y="12486"/>
                    <a:pt x="4439" y="12464"/>
                    <a:pt x="4482" y="12426"/>
                  </a:cubicBezTo>
                  <a:lnTo>
                    <a:pt x="6733" y="10385"/>
                  </a:lnTo>
                  <a:cubicBezTo>
                    <a:pt x="6774" y="10345"/>
                    <a:pt x="6828" y="10324"/>
                    <a:pt x="6883" y="10324"/>
                  </a:cubicBezTo>
                  <a:cubicBezTo>
                    <a:pt x="6938" y="10324"/>
                    <a:pt x="6994" y="10345"/>
                    <a:pt x="7038" y="10385"/>
                  </a:cubicBezTo>
                  <a:lnTo>
                    <a:pt x="9283" y="12426"/>
                  </a:lnTo>
                  <a:cubicBezTo>
                    <a:pt x="9325" y="12464"/>
                    <a:pt x="9382" y="12486"/>
                    <a:pt x="9439" y="12486"/>
                  </a:cubicBezTo>
                  <a:cubicBezTo>
                    <a:pt x="9464" y="12486"/>
                    <a:pt x="9489" y="12482"/>
                    <a:pt x="9513" y="12474"/>
                  </a:cubicBezTo>
                  <a:lnTo>
                    <a:pt x="12876" y="11287"/>
                  </a:lnTo>
                  <a:cubicBezTo>
                    <a:pt x="13046" y="11226"/>
                    <a:pt x="13087" y="11016"/>
                    <a:pt x="12951" y="10901"/>
                  </a:cubicBezTo>
                  <a:lnTo>
                    <a:pt x="10707" y="8968"/>
                  </a:lnTo>
                  <a:cubicBezTo>
                    <a:pt x="10578" y="8866"/>
                    <a:pt x="10605" y="8670"/>
                    <a:pt x="10747" y="8595"/>
                  </a:cubicBezTo>
                  <a:lnTo>
                    <a:pt x="12625" y="7605"/>
                  </a:lnTo>
                  <a:cubicBezTo>
                    <a:pt x="12720" y="7558"/>
                    <a:pt x="12768" y="7442"/>
                    <a:pt x="12734" y="7334"/>
                  </a:cubicBezTo>
                  <a:lnTo>
                    <a:pt x="12632" y="7036"/>
                  </a:lnTo>
                  <a:cubicBezTo>
                    <a:pt x="12598" y="6927"/>
                    <a:pt x="12653" y="6798"/>
                    <a:pt x="12768" y="6758"/>
                  </a:cubicBezTo>
                  <a:lnTo>
                    <a:pt x="13385" y="6507"/>
                  </a:lnTo>
                  <a:cubicBezTo>
                    <a:pt x="13534" y="6446"/>
                    <a:pt x="13575" y="6256"/>
                    <a:pt x="13459" y="6134"/>
                  </a:cubicBezTo>
                  <a:lnTo>
                    <a:pt x="12897" y="5578"/>
                  </a:lnTo>
                  <a:cubicBezTo>
                    <a:pt x="12829" y="5510"/>
                    <a:pt x="12815" y="5415"/>
                    <a:pt x="12849" y="5327"/>
                  </a:cubicBezTo>
                  <a:lnTo>
                    <a:pt x="13690" y="3306"/>
                  </a:lnTo>
                  <a:cubicBezTo>
                    <a:pt x="13756" y="3146"/>
                    <a:pt x="13633" y="2990"/>
                    <a:pt x="13482" y="2990"/>
                  </a:cubicBezTo>
                  <a:cubicBezTo>
                    <a:pt x="13448" y="2990"/>
                    <a:pt x="13413" y="2997"/>
                    <a:pt x="13378" y="3015"/>
                  </a:cubicBezTo>
                  <a:lnTo>
                    <a:pt x="11378" y="4018"/>
                  </a:lnTo>
                  <a:cubicBezTo>
                    <a:pt x="11347" y="4033"/>
                    <a:pt x="11314" y="4040"/>
                    <a:pt x="11280" y="4040"/>
                  </a:cubicBezTo>
                  <a:cubicBezTo>
                    <a:pt x="11204" y="4040"/>
                    <a:pt x="11129" y="4003"/>
                    <a:pt x="11086" y="3937"/>
                  </a:cubicBezTo>
                  <a:lnTo>
                    <a:pt x="10910" y="3672"/>
                  </a:lnTo>
                  <a:cubicBezTo>
                    <a:pt x="10866" y="3607"/>
                    <a:pt x="10794" y="3573"/>
                    <a:pt x="10721" y="3573"/>
                  </a:cubicBezTo>
                  <a:cubicBezTo>
                    <a:pt x="10658" y="3573"/>
                    <a:pt x="10595" y="3599"/>
                    <a:pt x="10551" y="3652"/>
                  </a:cubicBezTo>
                  <a:lnTo>
                    <a:pt x="9432" y="4968"/>
                  </a:lnTo>
                  <a:cubicBezTo>
                    <a:pt x="9385" y="5024"/>
                    <a:pt x="9325" y="5049"/>
                    <a:pt x="9264" y="5049"/>
                  </a:cubicBezTo>
                  <a:cubicBezTo>
                    <a:pt x="9131" y="5049"/>
                    <a:pt x="9001" y="4928"/>
                    <a:pt x="9038" y="4764"/>
                  </a:cubicBezTo>
                  <a:lnTo>
                    <a:pt x="9554" y="2520"/>
                  </a:lnTo>
                  <a:cubicBezTo>
                    <a:pt x="9581" y="2398"/>
                    <a:pt x="9500" y="2269"/>
                    <a:pt x="9371" y="2249"/>
                  </a:cubicBezTo>
                  <a:lnTo>
                    <a:pt x="8347" y="2079"/>
                  </a:lnTo>
                  <a:cubicBezTo>
                    <a:pt x="8279" y="2065"/>
                    <a:pt x="8225" y="2025"/>
                    <a:pt x="8191" y="1971"/>
                  </a:cubicBezTo>
                  <a:lnTo>
                    <a:pt x="7072" y="113"/>
                  </a:lnTo>
                  <a:cubicBezTo>
                    <a:pt x="7028" y="38"/>
                    <a:pt x="6953" y="1"/>
                    <a:pt x="687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1" name="Google Shape;17081;p74"/>
            <p:cNvSpPr/>
            <p:nvPr/>
          </p:nvSpPr>
          <p:spPr>
            <a:xfrm>
              <a:off x="6636005" y="3022855"/>
              <a:ext cx="21089" cy="18466"/>
            </a:xfrm>
            <a:custGeom>
              <a:avLst/>
              <a:gdLst/>
              <a:ahLst/>
              <a:cxnLst/>
              <a:rect l="l" t="t" r="r" b="b"/>
              <a:pathLst>
                <a:path w="804" h="704" extrusionOk="0">
                  <a:moveTo>
                    <a:pt x="551" y="0"/>
                  </a:moveTo>
                  <a:cubicBezTo>
                    <a:pt x="490" y="0"/>
                    <a:pt x="429" y="24"/>
                    <a:pt x="384" y="70"/>
                  </a:cubicBezTo>
                  <a:lnTo>
                    <a:pt x="160" y="314"/>
                  </a:lnTo>
                  <a:cubicBezTo>
                    <a:pt x="1" y="483"/>
                    <a:pt x="152" y="703"/>
                    <a:pt x="327" y="703"/>
                  </a:cubicBezTo>
                  <a:cubicBezTo>
                    <a:pt x="383" y="703"/>
                    <a:pt x="441" y="680"/>
                    <a:pt x="492" y="626"/>
                  </a:cubicBezTo>
                  <a:lnTo>
                    <a:pt x="716" y="382"/>
                  </a:lnTo>
                  <a:cubicBezTo>
                    <a:pt x="804" y="294"/>
                    <a:pt x="797" y="151"/>
                    <a:pt x="709" y="63"/>
                  </a:cubicBezTo>
                  <a:cubicBezTo>
                    <a:pt x="663" y="21"/>
                    <a:pt x="607" y="0"/>
                    <a:pt x="551"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2" name="Google Shape;17082;p74"/>
            <p:cNvSpPr/>
            <p:nvPr/>
          </p:nvSpPr>
          <p:spPr>
            <a:xfrm>
              <a:off x="6391594" y="2960034"/>
              <a:ext cx="243546" cy="316281"/>
            </a:xfrm>
            <a:custGeom>
              <a:avLst/>
              <a:gdLst/>
              <a:ahLst/>
              <a:cxnLst/>
              <a:rect l="l" t="t" r="r" b="b"/>
              <a:pathLst>
                <a:path w="9285" h="12058" extrusionOk="0">
                  <a:moveTo>
                    <a:pt x="2146" y="1"/>
                  </a:moveTo>
                  <a:cubicBezTo>
                    <a:pt x="1975" y="1"/>
                    <a:pt x="1819" y="206"/>
                    <a:pt x="1965" y="377"/>
                  </a:cubicBezTo>
                  <a:lnTo>
                    <a:pt x="4413" y="3272"/>
                  </a:lnTo>
                  <a:lnTo>
                    <a:pt x="4413" y="7042"/>
                  </a:lnTo>
                  <a:cubicBezTo>
                    <a:pt x="4413" y="7178"/>
                    <a:pt x="4300" y="7269"/>
                    <a:pt x="4183" y="7269"/>
                  </a:cubicBezTo>
                  <a:cubicBezTo>
                    <a:pt x="4125" y="7269"/>
                    <a:pt x="4066" y="7247"/>
                    <a:pt x="4019" y="7198"/>
                  </a:cubicBezTo>
                  <a:lnTo>
                    <a:pt x="487" y="3435"/>
                  </a:lnTo>
                  <a:cubicBezTo>
                    <a:pt x="436" y="3382"/>
                    <a:pt x="378" y="3360"/>
                    <a:pt x="323" y="3360"/>
                  </a:cubicBezTo>
                  <a:cubicBezTo>
                    <a:pt x="150" y="3360"/>
                    <a:pt x="0" y="3577"/>
                    <a:pt x="154" y="3747"/>
                  </a:cubicBezTo>
                  <a:lnTo>
                    <a:pt x="3870" y="7700"/>
                  </a:lnTo>
                  <a:cubicBezTo>
                    <a:pt x="3999" y="7835"/>
                    <a:pt x="3918" y="8059"/>
                    <a:pt x="3735" y="8079"/>
                  </a:cubicBezTo>
                  <a:lnTo>
                    <a:pt x="975" y="8452"/>
                  </a:lnTo>
                  <a:cubicBezTo>
                    <a:pt x="692" y="8486"/>
                    <a:pt x="717" y="8900"/>
                    <a:pt x="995" y="8900"/>
                  </a:cubicBezTo>
                  <a:cubicBezTo>
                    <a:pt x="997" y="8900"/>
                    <a:pt x="1000" y="8900"/>
                    <a:pt x="1002" y="8900"/>
                  </a:cubicBezTo>
                  <a:lnTo>
                    <a:pt x="1036" y="8900"/>
                  </a:lnTo>
                  <a:lnTo>
                    <a:pt x="4155" y="8486"/>
                  </a:lnTo>
                  <a:cubicBezTo>
                    <a:pt x="4166" y="8484"/>
                    <a:pt x="4177" y="8484"/>
                    <a:pt x="4188" y="8484"/>
                  </a:cubicBezTo>
                  <a:cubicBezTo>
                    <a:pt x="4310" y="8484"/>
                    <a:pt x="4413" y="8585"/>
                    <a:pt x="4413" y="8710"/>
                  </a:cubicBezTo>
                  <a:lnTo>
                    <a:pt x="4413" y="11829"/>
                  </a:lnTo>
                  <a:cubicBezTo>
                    <a:pt x="4413" y="11982"/>
                    <a:pt x="4526" y="12058"/>
                    <a:pt x="4640" y="12058"/>
                  </a:cubicBezTo>
                  <a:cubicBezTo>
                    <a:pt x="4753" y="12058"/>
                    <a:pt x="4867" y="11982"/>
                    <a:pt x="4867" y="11829"/>
                  </a:cubicBezTo>
                  <a:lnTo>
                    <a:pt x="4867" y="8710"/>
                  </a:lnTo>
                  <a:cubicBezTo>
                    <a:pt x="4867" y="8585"/>
                    <a:pt x="4964" y="8484"/>
                    <a:pt x="5085" y="8484"/>
                  </a:cubicBezTo>
                  <a:cubicBezTo>
                    <a:pt x="5096" y="8484"/>
                    <a:pt x="5107" y="8484"/>
                    <a:pt x="5118" y="8486"/>
                  </a:cubicBezTo>
                  <a:lnTo>
                    <a:pt x="8244" y="8900"/>
                  </a:lnTo>
                  <a:lnTo>
                    <a:pt x="8271" y="8900"/>
                  </a:lnTo>
                  <a:cubicBezTo>
                    <a:pt x="8273" y="8900"/>
                    <a:pt x="8275" y="8900"/>
                    <a:pt x="8278" y="8900"/>
                  </a:cubicBezTo>
                  <a:cubicBezTo>
                    <a:pt x="8556" y="8900"/>
                    <a:pt x="8587" y="8486"/>
                    <a:pt x="8305" y="8445"/>
                  </a:cubicBezTo>
                  <a:lnTo>
                    <a:pt x="8305" y="8445"/>
                  </a:lnTo>
                  <a:lnTo>
                    <a:pt x="8312" y="8452"/>
                  </a:lnTo>
                  <a:lnTo>
                    <a:pt x="8312" y="8452"/>
                  </a:lnTo>
                  <a:lnTo>
                    <a:pt x="5545" y="8079"/>
                  </a:lnTo>
                  <a:cubicBezTo>
                    <a:pt x="5362" y="8059"/>
                    <a:pt x="5287" y="7835"/>
                    <a:pt x="5409" y="7700"/>
                  </a:cubicBezTo>
                  <a:lnTo>
                    <a:pt x="9125" y="3747"/>
                  </a:lnTo>
                  <a:cubicBezTo>
                    <a:pt x="9285" y="3577"/>
                    <a:pt x="9132" y="3360"/>
                    <a:pt x="8957" y="3360"/>
                  </a:cubicBezTo>
                  <a:cubicBezTo>
                    <a:pt x="8902" y="3360"/>
                    <a:pt x="8844" y="3382"/>
                    <a:pt x="8793" y="3435"/>
                  </a:cubicBezTo>
                  <a:lnTo>
                    <a:pt x="5260" y="7198"/>
                  </a:lnTo>
                  <a:cubicBezTo>
                    <a:pt x="5213" y="7247"/>
                    <a:pt x="5155" y="7269"/>
                    <a:pt x="5097" y="7269"/>
                  </a:cubicBezTo>
                  <a:cubicBezTo>
                    <a:pt x="4980" y="7269"/>
                    <a:pt x="4867" y="7178"/>
                    <a:pt x="4867" y="7042"/>
                  </a:cubicBezTo>
                  <a:lnTo>
                    <a:pt x="4867" y="3279"/>
                  </a:lnTo>
                  <a:lnTo>
                    <a:pt x="7539" y="383"/>
                  </a:lnTo>
                  <a:cubicBezTo>
                    <a:pt x="7692" y="219"/>
                    <a:pt x="7540" y="1"/>
                    <a:pt x="7366" y="1"/>
                  </a:cubicBezTo>
                  <a:cubicBezTo>
                    <a:pt x="7309" y="1"/>
                    <a:pt x="7251" y="24"/>
                    <a:pt x="7200" y="78"/>
                  </a:cubicBezTo>
                  <a:lnTo>
                    <a:pt x="4867" y="2607"/>
                  </a:lnTo>
                  <a:lnTo>
                    <a:pt x="4867" y="912"/>
                  </a:lnTo>
                  <a:cubicBezTo>
                    <a:pt x="4867" y="760"/>
                    <a:pt x="4753" y="683"/>
                    <a:pt x="4640" y="683"/>
                  </a:cubicBezTo>
                  <a:cubicBezTo>
                    <a:pt x="4526" y="683"/>
                    <a:pt x="4413" y="760"/>
                    <a:pt x="4413" y="912"/>
                  </a:cubicBezTo>
                  <a:lnTo>
                    <a:pt x="4413" y="2567"/>
                  </a:lnTo>
                  <a:lnTo>
                    <a:pt x="2317" y="85"/>
                  </a:lnTo>
                  <a:cubicBezTo>
                    <a:pt x="2267" y="26"/>
                    <a:pt x="2206" y="1"/>
                    <a:pt x="214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3" name="Google Shape;17083;p74"/>
            <p:cNvSpPr/>
            <p:nvPr/>
          </p:nvSpPr>
          <p:spPr>
            <a:xfrm>
              <a:off x="6624333" y="3184510"/>
              <a:ext cx="22820" cy="12879"/>
            </a:xfrm>
            <a:custGeom>
              <a:avLst/>
              <a:gdLst/>
              <a:ahLst/>
              <a:cxnLst/>
              <a:rect l="l" t="t" r="r" b="b"/>
              <a:pathLst>
                <a:path w="870" h="491" extrusionOk="0">
                  <a:moveTo>
                    <a:pt x="310" y="0"/>
                  </a:moveTo>
                  <a:cubicBezTo>
                    <a:pt x="44" y="0"/>
                    <a:pt x="1" y="418"/>
                    <a:pt x="286" y="457"/>
                  </a:cubicBezTo>
                  <a:lnTo>
                    <a:pt x="523" y="491"/>
                  </a:lnTo>
                  <a:lnTo>
                    <a:pt x="551" y="491"/>
                  </a:lnTo>
                  <a:cubicBezTo>
                    <a:pt x="835" y="491"/>
                    <a:pt x="869" y="71"/>
                    <a:pt x="584" y="37"/>
                  </a:cubicBezTo>
                  <a:lnTo>
                    <a:pt x="347" y="3"/>
                  </a:lnTo>
                  <a:cubicBezTo>
                    <a:pt x="334" y="1"/>
                    <a:pt x="322" y="0"/>
                    <a:pt x="310"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4" name="Google Shape;17084;p74"/>
            <p:cNvSpPr/>
            <p:nvPr/>
          </p:nvSpPr>
          <p:spPr>
            <a:xfrm>
              <a:off x="6367593" y="3022750"/>
              <a:ext cx="21115" cy="18387"/>
            </a:xfrm>
            <a:custGeom>
              <a:avLst/>
              <a:gdLst/>
              <a:ahLst/>
              <a:cxnLst/>
              <a:rect l="l" t="t" r="r" b="b"/>
              <a:pathLst>
                <a:path w="805" h="701" extrusionOk="0">
                  <a:moveTo>
                    <a:pt x="331" y="1"/>
                  </a:moveTo>
                  <a:cubicBezTo>
                    <a:pt x="155" y="1"/>
                    <a:pt x="1" y="221"/>
                    <a:pt x="161" y="386"/>
                  </a:cubicBezTo>
                  <a:lnTo>
                    <a:pt x="391" y="630"/>
                  </a:lnTo>
                  <a:cubicBezTo>
                    <a:pt x="434" y="677"/>
                    <a:pt x="495" y="701"/>
                    <a:pt x="556" y="701"/>
                  </a:cubicBezTo>
                  <a:cubicBezTo>
                    <a:pt x="610" y="701"/>
                    <a:pt x="665" y="682"/>
                    <a:pt x="710" y="644"/>
                  </a:cubicBezTo>
                  <a:cubicBezTo>
                    <a:pt x="798" y="555"/>
                    <a:pt x="805" y="413"/>
                    <a:pt x="717" y="318"/>
                  </a:cubicBezTo>
                  <a:lnTo>
                    <a:pt x="493" y="74"/>
                  </a:lnTo>
                  <a:cubicBezTo>
                    <a:pt x="443" y="22"/>
                    <a:pt x="386" y="1"/>
                    <a:pt x="331"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5" name="Google Shape;17085;p74"/>
            <p:cNvSpPr/>
            <p:nvPr/>
          </p:nvSpPr>
          <p:spPr>
            <a:xfrm>
              <a:off x="6379633" y="3184563"/>
              <a:ext cx="22794" cy="12826"/>
            </a:xfrm>
            <a:custGeom>
              <a:avLst/>
              <a:gdLst/>
              <a:ahLst/>
              <a:cxnLst/>
              <a:rect l="l" t="t" r="r" b="b"/>
              <a:pathLst>
                <a:path w="869" h="489" extrusionOk="0">
                  <a:moveTo>
                    <a:pt x="522" y="1"/>
                  </a:moveTo>
                  <a:lnTo>
                    <a:pt x="285" y="35"/>
                  </a:lnTo>
                  <a:cubicBezTo>
                    <a:pt x="0" y="69"/>
                    <a:pt x="27" y="489"/>
                    <a:pt x="312" y="489"/>
                  </a:cubicBezTo>
                  <a:lnTo>
                    <a:pt x="346" y="489"/>
                  </a:lnTo>
                  <a:lnTo>
                    <a:pt x="577" y="455"/>
                  </a:lnTo>
                  <a:cubicBezTo>
                    <a:pt x="868" y="416"/>
                    <a:pt x="825" y="5"/>
                    <a:pt x="560" y="5"/>
                  </a:cubicBezTo>
                  <a:cubicBezTo>
                    <a:pt x="548" y="5"/>
                    <a:pt x="535" y="6"/>
                    <a:pt x="522" y="8"/>
                  </a:cubicBezTo>
                  <a:lnTo>
                    <a:pt x="522" y="1"/>
                  </a:ln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6" name="Google Shape;17086;p74"/>
            <p:cNvSpPr/>
            <p:nvPr/>
          </p:nvSpPr>
          <p:spPr>
            <a:xfrm>
              <a:off x="6507321" y="2948257"/>
              <a:ext cx="11935" cy="17941"/>
            </a:xfrm>
            <a:custGeom>
              <a:avLst/>
              <a:gdLst/>
              <a:ahLst/>
              <a:cxnLst/>
              <a:rect l="l" t="t" r="r" b="b"/>
              <a:pathLst>
                <a:path w="455" h="684" extrusionOk="0">
                  <a:moveTo>
                    <a:pt x="228" y="0"/>
                  </a:moveTo>
                  <a:cubicBezTo>
                    <a:pt x="114" y="0"/>
                    <a:pt x="1" y="76"/>
                    <a:pt x="1" y="229"/>
                  </a:cubicBezTo>
                  <a:lnTo>
                    <a:pt x="1" y="459"/>
                  </a:lnTo>
                  <a:cubicBezTo>
                    <a:pt x="1" y="581"/>
                    <a:pt x="102" y="683"/>
                    <a:pt x="231" y="683"/>
                  </a:cubicBezTo>
                  <a:cubicBezTo>
                    <a:pt x="353" y="683"/>
                    <a:pt x="455" y="581"/>
                    <a:pt x="455" y="459"/>
                  </a:cubicBezTo>
                  <a:lnTo>
                    <a:pt x="455" y="229"/>
                  </a:lnTo>
                  <a:cubicBezTo>
                    <a:pt x="455" y="76"/>
                    <a:pt x="341" y="0"/>
                    <a:pt x="22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7" name="Google Shape;17087;p74"/>
            <p:cNvSpPr/>
            <p:nvPr/>
          </p:nvSpPr>
          <p:spPr>
            <a:xfrm>
              <a:off x="6417142" y="3001923"/>
              <a:ext cx="72001" cy="84985"/>
            </a:xfrm>
            <a:custGeom>
              <a:avLst/>
              <a:gdLst/>
              <a:ahLst/>
              <a:cxnLst/>
              <a:rect l="l" t="t" r="r" b="b"/>
              <a:pathLst>
                <a:path w="2745" h="3240" extrusionOk="0">
                  <a:moveTo>
                    <a:pt x="1" y="0"/>
                  </a:moveTo>
                  <a:lnTo>
                    <a:pt x="1276" y="2685"/>
                  </a:lnTo>
                  <a:cubicBezTo>
                    <a:pt x="1364" y="2868"/>
                    <a:pt x="1527" y="3004"/>
                    <a:pt x="1723" y="3051"/>
                  </a:cubicBezTo>
                  <a:lnTo>
                    <a:pt x="2442" y="3234"/>
                  </a:lnTo>
                  <a:cubicBezTo>
                    <a:pt x="2458" y="3238"/>
                    <a:pt x="2475" y="3240"/>
                    <a:pt x="2491" y="3240"/>
                  </a:cubicBezTo>
                  <a:cubicBezTo>
                    <a:pt x="2627" y="3240"/>
                    <a:pt x="2744" y="3116"/>
                    <a:pt x="2720" y="2977"/>
                  </a:cubicBezTo>
                  <a:lnTo>
                    <a:pt x="2503" y="1614"/>
                  </a:lnTo>
                  <a:cubicBezTo>
                    <a:pt x="2483" y="1471"/>
                    <a:pt x="2422" y="1349"/>
                    <a:pt x="2327" y="1248"/>
                  </a:cubicBezTo>
                  <a:lnTo>
                    <a:pt x="1438" y="312"/>
                  </a:lnTo>
                  <a:lnTo>
                    <a:pt x="1581" y="1214"/>
                  </a:lnTo>
                  <a:cubicBezTo>
                    <a:pt x="1608" y="1370"/>
                    <a:pt x="1487" y="1479"/>
                    <a:pt x="1359" y="1479"/>
                  </a:cubicBezTo>
                  <a:cubicBezTo>
                    <a:pt x="1298" y="1479"/>
                    <a:pt x="1236" y="1454"/>
                    <a:pt x="1188" y="1397"/>
                  </a:cubicBezTo>
                  <a:lnTo>
                    <a:pt x="1"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8" name="Google Shape;17088;p74"/>
            <p:cNvSpPr/>
            <p:nvPr/>
          </p:nvSpPr>
          <p:spPr>
            <a:xfrm>
              <a:off x="6358990" y="3090659"/>
              <a:ext cx="102481" cy="86113"/>
            </a:xfrm>
            <a:custGeom>
              <a:avLst/>
              <a:gdLst/>
              <a:ahLst/>
              <a:cxnLst/>
              <a:rect l="l" t="t" r="r" b="b"/>
              <a:pathLst>
                <a:path w="3907" h="3283" extrusionOk="0">
                  <a:moveTo>
                    <a:pt x="129" y="1"/>
                  </a:moveTo>
                  <a:lnTo>
                    <a:pt x="35" y="299"/>
                  </a:lnTo>
                  <a:cubicBezTo>
                    <a:pt x="1" y="401"/>
                    <a:pt x="41" y="516"/>
                    <a:pt x="143" y="570"/>
                  </a:cubicBezTo>
                  <a:lnTo>
                    <a:pt x="2021" y="1560"/>
                  </a:lnTo>
                  <a:cubicBezTo>
                    <a:pt x="2164" y="1635"/>
                    <a:pt x="2184" y="1831"/>
                    <a:pt x="2062" y="1933"/>
                  </a:cubicBezTo>
                  <a:lnTo>
                    <a:pt x="496" y="3282"/>
                  </a:lnTo>
                  <a:lnTo>
                    <a:pt x="3676" y="2496"/>
                  </a:lnTo>
                  <a:cubicBezTo>
                    <a:pt x="3838" y="2455"/>
                    <a:pt x="3906" y="2272"/>
                    <a:pt x="3805" y="2143"/>
                  </a:cubicBezTo>
                  <a:lnTo>
                    <a:pt x="3377" y="1547"/>
                  </a:lnTo>
                  <a:cubicBezTo>
                    <a:pt x="3303" y="1452"/>
                    <a:pt x="3215" y="1377"/>
                    <a:pt x="3106" y="1330"/>
                  </a:cubicBezTo>
                  <a:lnTo>
                    <a:pt x="129"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9" name="Google Shape;17089;p74"/>
            <p:cNvSpPr/>
            <p:nvPr/>
          </p:nvSpPr>
          <p:spPr>
            <a:xfrm>
              <a:off x="6565131" y="3090659"/>
              <a:ext cx="102481" cy="86113"/>
            </a:xfrm>
            <a:custGeom>
              <a:avLst/>
              <a:gdLst/>
              <a:ahLst/>
              <a:cxnLst/>
              <a:rect l="l" t="t" r="r" b="b"/>
              <a:pathLst>
                <a:path w="3907" h="3283" extrusionOk="0">
                  <a:moveTo>
                    <a:pt x="3777" y="1"/>
                  </a:moveTo>
                  <a:lnTo>
                    <a:pt x="801" y="1330"/>
                  </a:lnTo>
                  <a:cubicBezTo>
                    <a:pt x="692" y="1377"/>
                    <a:pt x="597" y="1452"/>
                    <a:pt x="529" y="1547"/>
                  </a:cubicBezTo>
                  <a:lnTo>
                    <a:pt x="102" y="2136"/>
                  </a:lnTo>
                  <a:cubicBezTo>
                    <a:pt x="0" y="2272"/>
                    <a:pt x="68" y="2455"/>
                    <a:pt x="231" y="2496"/>
                  </a:cubicBezTo>
                  <a:lnTo>
                    <a:pt x="3411" y="3282"/>
                  </a:lnTo>
                  <a:lnTo>
                    <a:pt x="1845" y="1933"/>
                  </a:lnTo>
                  <a:cubicBezTo>
                    <a:pt x="1723" y="1831"/>
                    <a:pt x="1743" y="1635"/>
                    <a:pt x="1885" y="1560"/>
                  </a:cubicBezTo>
                  <a:lnTo>
                    <a:pt x="3764" y="570"/>
                  </a:lnTo>
                  <a:cubicBezTo>
                    <a:pt x="3865" y="516"/>
                    <a:pt x="3906" y="401"/>
                    <a:pt x="3872" y="299"/>
                  </a:cubicBezTo>
                  <a:lnTo>
                    <a:pt x="3777" y="1"/>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0" name="Google Shape;17090;p74"/>
            <p:cNvSpPr/>
            <p:nvPr/>
          </p:nvSpPr>
          <p:spPr>
            <a:xfrm>
              <a:off x="6537459" y="3001740"/>
              <a:ext cx="72342" cy="85038"/>
            </a:xfrm>
            <a:custGeom>
              <a:avLst/>
              <a:gdLst/>
              <a:ahLst/>
              <a:cxnLst/>
              <a:rect l="l" t="t" r="r" b="b"/>
              <a:pathLst>
                <a:path w="2758" h="3242" extrusionOk="0">
                  <a:moveTo>
                    <a:pt x="2757" y="0"/>
                  </a:moveTo>
                  <a:cubicBezTo>
                    <a:pt x="2757" y="0"/>
                    <a:pt x="2751" y="7"/>
                    <a:pt x="2751" y="7"/>
                  </a:cubicBezTo>
                  <a:lnTo>
                    <a:pt x="1639" y="1323"/>
                  </a:lnTo>
                  <a:cubicBezTo>
                    <a:pt x="1590" y="1379"/>
                    <a:pt x="1528" y="1404"/>
                    <a:pt x="1467" y="1404"/>
                  </a:cubicBezTo>
                  <a:cubicBezTo>
                    <a:pt x="1331" y="1404"/>
                    <a:pt x="1201" y="1283"/>
                    <a:pt x="1238" y="1119"/>
                  </a:cubicBezTo>
                  <a:lnTo>
                    <a:pt x="1455" y="177"/>
                  </a:lnTo>
                  <a:lnTo>
                    <a:pt x="418" y="1255"/>
                  </a:lnTo>
                  <a:cubicBezTo>
                    <a:pt x="323" y="1356"/>
                    <a:pt x="262" y="1478"/>
                    <a:pt x="242" y="1621"/>
                  </a:cubicBezTo>
                  <a:lnTo>
                    <a:pt x="25" y="2984"/>
                  </a:lnTo>
                  <a:cubicBezTo>
                    <a:pt x="1" y="3121"/>
                    <a:pt x="113" y="3242"/>
                    <a:pt x="246" y="3242"/>
                  </a:cubicBezTo>
                  <a:cubicBezTo>
                    <a:pt x="265" y="3242"/>
                    <a:pt x="284" y="3240"/>
                    <a:pt x="303" y="3235"/>
                  </a:cubicBezTo>
                  <a:lnTo>
                    <a:pt x="1021" y="3058"/>
                  </a:lnTo>
                  <a:cubicBezTo>
                    <a:pt x="1218" y="3011"/>
                    <a:pt x="1388" y="2875"/>
                    <a:pt x="1469" y="2685"/>
                  </a:cubicBezTo>
                  <a:lnTo>
                    <a:pt x="2757"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091" name="Google Shape;17091;p74"/>
          <p:cNvGrpSpPr/>
          <p:nvPr/>
        </p:nvGrpSpPr>
        <p:grpSpPr>
          <a:xfrm>
            <a:off x="4135079" y="1518066"/>
            <a:ext cx="370132" cy="358223"/>
            <a:chOff x="4135079" y="1518066"/>
            <a:chExt cx="370132" cy="358223"/>
          </a:xfrm>
        </p:grpSpPr>
        <p:sp>
          <p:nvSpPr>
            <p:cNvPr id="17092" name="Google Shape;17092;p74"/>
            <p:cNvSpPr/>
            <p:nvPr/>
          </p:nvSpPr>
          <p:spPr>
            <a:xfrm>
              <a:off x="4135079" y="1625688"/>
              <a:ext cx="95530" cy="95530"/>
            </a:xfrm>
            <a:custGeom>
              <a:avLst/>
              <a:gdLst/>
              <a:ahLst/>
              <a:cxnLst/>
              <a:rect l="l" t="t" r="r" b="b"/>
              <a:pathLst>
                <a:path w="3642" h="3642" extrusionOk="0">
                  <a:moveTo>
                    <a:pt x="1824" y="0"/>
                  </a:moveTo>
                  <a:cubicBezTo>
                    <a:pt x="814" y="0"/>
                    <a:pt x="0" y="814"/>
                    <a:pt x="0" y="1817"/>
                  </a:cubicBezTo>
                  <a:cubicBezTo>
                    <a:pt x="0" y="2821"/>
                    <a:pt x="814" y="3641"/>
                    <a:pt x="1824" y="3641"/>
                  </a:cubicBezTo>
                  <a:cubicBezTo>
                    <a:pt x="2828" y="3641"/>
                    <a:pt x="3642" y="2821"/>
                    <a:pt x="3642" y="1817"/>
                  </a:cubicBezTo>
                  <a:cubicBezTo>
                    <a:pt x="3642" y="814"/>
                    <a:pt x="2828" y="0"/>
                    <a:pt x="1824"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3" name="Google Shape;17093;p74"/>
            <p:cNvSpPr/>
            <p:nvPr/>
          </p:nvSpPr>
          <p:spPr>
            <a:xfrm>
              <a:off x="4153047" y="1643472"/>
              <a:ext cx="59595" cy="59778"/>
            </a:xfrm>
            <a:custGeom>
              <a:avLst/>
              <a:gdLst/>
              <a:ahLst/>
              <a:cxnLst/>
              <a:rect l="l" t="t" r="r" b="b"/>
              <a:pathLst>
                <a:path w="2272" h="2279" extrusionOk="0">
                  <a:moveTo>
                    <a:pt x="1139" y="0"/>
                  </a:moveTo>
                  <a:cubicBezTo>
                    <a:pt x="509" y="0"/>
                    <a:pt x="0" y="509"/>
                    <a:pt x="0" y="1139"/>
                  </a:cubicBezTo>
                  <a:cubicBezTo>
                    <a:pt x="0" y="1770"/>
                    <a:pt x="509" y="2278"/>
                    <a:pt x="1139" y="2278"/>
                  </a:cubicBezTo>
                  <a:cubicBezTo>
                    <a:pt x="1763" y="2278"/>
                    <a:pt x="2272" y="1770"/>
                    <a:pt x="2272" y="1139"/>
                  </a:cubicBezTo>
                  <a:cubicBezTo>
                    <a:pt x="2272" y="509"/>
                    <a:pt x="1763" y="0"/>
                    <a:pt x="1139"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4" name="Google Shape;17094;p74"/>
            <p:cNvSpPr/>
            <p:nvPr/>
          </p:nvSpPr>
          <p:spPr>
            <a:xfrm>
              <a:off x="4409681" y="1625688"/>
              <a:ext cx="95530" cy="95530"/>
            </a:xfrm>
            <a:custGeom>
              <a:avLst/>
              <a:gdLst/>
              <a:ahLst/>
              <a:cxnLst/>
              <a:rect l="l" t="t" r="r" b="b"/>
              <a:pathLst>
                <a:path w="3642" h="3642" extrusionOk="0">
                  <a:moveTo>
                    <a:pt x="1818" y="0"/>
                  </a:moveTo>
                  <a:cubicBezTo>
                    <a:pt x="814" y="0"/>
                    <a:pt x="1" y="814"/>
                    <a:pt x="1" y="1817"/>
                  </a:cubicBezTo>
                  <a:cubicBezTo>
                    <a:pt x="1" y="2821"/>
                    <a:pt x="814" y="3641"/>
                    <a:pt x="1818" y="3641"/>
                  </a:cubicBezTo>
                  <a:cubicBezTo>
                    <a:pt x="2828" y="3641"/>
                    <a:pt x="3642" y="2821"/>
                    <a:pt x="3642" y="1817"/>
                  </a:cubicBezTo>
                  <a:cubicBezTo>
                    <a:pt x="3642" y="814"/>
                    <a:pt x="2828" y="0"/>
                    <a:pt x="1818"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5" name="Google Shape;17095;p74"/>
            <p:cNvSpPr/>
            <p:nvPr/>
          </p:nvSpPr>
          <p:spPr>
            <a:xfrm>
              <a:off x="4427649" y="1643472"/>
              <a:ext cx="59621" cy="59778"/>
            </a:xfrm>
            <a:custGeom>
              <a:avLst/>
              <a:gdLst/>
              <a:ahLst/>
              <a:cxnLst/>
              <a:rect l="l" t="t" r="r" b="b"/>
              <a:pathLst>
                <a:path w="2273" h="2279" extrusionOk="0">
                  <a:moveTo>
                    <a:pt x="1133" y="0"/>
                  </a:moveTo>
                  <a:cubicBezTo>
                    <a:pt x="509" y="0"/>
                    <a:pt x="1" y="509"/>
                    <a:pt x="1" y="1139"/>
                  </a:cubicBezTo>
                  <a:cubicBezTo>
                    <a:pt x="1" y="1770"/>
                    <a:pt x="509" y="2278"/>
                    <a:pt x="1133" y="2278"/>
                  </a:cubicBezTo>
                  <a:cubicBezTo>
                    <a:pt x="1764" y="2278"/>
                    <a:pt x="2272" y="1770"/>
                    <a:pt x="2272" y="1139"/>
                  </a:cubicBezTo>
                  <a:cubicBezTo>
                    <a:pt x="2272" y="509"/>
                    <a:pt x="1764" y="0"/>
                    <a:pt x="113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6" name="Google Shape;17096;p74"/>
            <p:cNvSpPr/>
            <p:nvPr/>
          </p:nvSpPr>
          <p:spPr>
            <a:xfrm>
              <a:off x="4170831" y="1518250"/>
              <a:ext cx="298471" cy="358040"/>
            </a:xfrm>
            <a:custGeom>
              <a:avLst/>
              <a:gdLst/>
              <a:ahLst/>
              <a:cxnLst/>
              <a:rect l="l" t="t" r="r" b="b"/>
              <a:pathLst>
                <a:path w="11379" h="13650" extrusionOk="0">
                  <a:moveTo>
                    <a:pt x="6150" y="1"/>
                  </a:moveTo>
                  <a:cubicBezTo>
                    <a:pt x="5547" y="197"/>
                    <a:pt x="5032" y="618"/>
                    <a:pt x="4652" y="1024"/>
                  </a:cubicBezTo>
                  <a:cubicBezTo>
                    <a:pt x="2468" y="1513"/>
                    <a:pt x="916" y="3452"/>
                    <a:pt x="916" y="5689"/>
                  </a:cubicBezTo>
                  <a:cubicBezTo>
                    <a:pt x="909" y="6144"/>
                    <a:pt x="780" y="6598"/>
                    <a:pt x="550" y="6991"/>
                  </a:cubicBezTo>
                  <a:cubicBezTo>
                    <a:pt x="190" y="7595"/>
                    <a:pt x="7" y="8286"/>
                    <a:pt x="0" y="8985"/>
                  </a:cubicBezTo>
                  <a:cubicBezTo>
                    <a:pt x="0" y="11561"/>
                    <a:pt x="2543" y="13650"/>
                    <a:pt x="5689" y="13650"/>
                  </a:cubicBezTo>
                  <a:cubicBezTo>
                    <a:pt x="8836" y="13650"/>
                    <a:pt x="11378" y="11561"/>
                    <a:pt x="11378" y="8985"/>
                  </a:cubicBezTo>
                  <a:cubicBezTo>
                    <a:pt x="11378" y="8286"/>
                    <a:pt x="11188" y="7595"/>
                    <a:pt x="10836" y="6991"/>
                  </a:cubicBezTo>
                  <a:cubicBezTo>
                    <a:pt x="10598" y="6598"/>
                    <a:pt x="10476" y="6144"/>
                    <a:pt x="10470" y="5689"/>
                  </a:cubicBezTo>
                  <a:cubicBezTo>
                    <a:pt x="10470" y="3750"/>
                    <a:pt x="9303" y="2008"/>
                    <a:pt x="7513" y="1269"/>
                  </a:cubicBezTo>
                  <a:lnTo>
                    <a:pt x="7513" y="455"/>
                  </a:lnTo>
                  <a:lnTo>
                    <a:pt x="6374" y="909"/>
                  </a:lnTo>
                  <a:lnTo>
                    <a:pt x="6150" y="1"/>
                  </a:ln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7" name="Google Shape;17097;p74"/>
            <p:cNvSpPr/>
            <p:nvPr/>
          </p:nvSpPr>
          <p:spPr>
            <a:xfrm>
              <a:off x="4170831" y="1518066"/>
              <a:ext cx="166665" cy="352374"/>
            </a:xfrm>
            <a:custGeom>
              <a:avLst/>
              <a:gdLst/>
              <a:ahLst/>
              <a:cxnLst/>
              <a:rect l="l" t="t" r="r" b="b"/>
              <a:pathLst>
                <a:path w="6354" h="13434" extrusionOk="0">
                  <a:moveTo>
                    <a:pt x="6150" y="1"/>
                  </a:moveTo>
                  <a:cubicBezTo>
                    <a:pt x="5547" y="204"/>
                    <a:pt x="5032" y="625"/>
                    <a:pt x="4652" y="1031"/>
                  </a:cubicBezTo>
                  <a:cubicBezTo>
                    <a:pt x="2468" y="1520"/>
                    <a:pt x="916" y="3459"/>
                    <a:pt x="916" y="5696"/>
                  </a:cubicBezTo>
                  <a:cubicBezTo>
                    <a:pt x="909" y="6151"/>
                    <a:pt x="780" y="6605"/>
                    <a:pt x="550" y="6998"/>
                  </a:cubicBezTo>
                  <a:cubicBezTo>
                    <a:pt x="190" y="7602"/>
                    <a:pt x="7" y="8293"/>
                    <a:pt x="0" y="8992"/>
                  </a:cubicBezTo>
                  <a:cubicBezTo>
                    <a:pt x="0" y="11073"/>
                    <a:pt x="1662" y="12836"/>
                    <a:pt x="3953" y="13433"/>
                  </a:cubicBezTo>
                  <a:cubicBezTo>
                    <a:pt x="3025" y="12457"/>
                    <a:pt x="2509" y="11155"/>
                    <a:pt x="2509" y="9805"/>
                  </a:cubicBezTo>
                  <a:cubicBezTo>
                    <a:pt x="2502" y="8999"/>
                    <a:pt x="2692" y="8205"/>
                    <a:pt x="3052" y="7480"/>
                  </a:cubicBezTo>
                  <a:cubicBezTo>
                    <a:pt x="3289" y="7005"/>
                    <a:pt x="3418" y="6483"/>
                    <a:pt x="3418" y="5954"/>
                  </a:cubicBezTo>
                  <a:cubicBezTo>
                    <a:pt x="3418" y="3642"/>
                    <a:pt x="4625" y="1655"/>
                    <a:pt x="6354" y="814"/>
                  </a:cubicBezTo>
                  <a:lnTo>
                    <a:pt x="6150" y="1"/>
                  </a:ln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8" name="Google Shape;17098;p74"/>
            <p:cNvSpPr/>
            <p:nvPr/>
          </p:nvSpPr>
          <p:spPr>
            <a:xfrm>
              <a:off x="4212615" y="1636914"/>
              <a:ext cx="214719" cy="215558"/>
            </a:xfrm>
            <a:custGeom>
              <a:avLst/>
              <a:gdLst/>
              <a:ahLst/>
              <a:cxnLst/>
              <a:rect l="l" t="t" r="r" b="b"/>
              <a:pathLst>
                <a:path w="8186" h="8218" extrusionOk="0">
                  <a:moveTo>
                    <a:pt x="2256" y="0"/>
                  </a:moveTo>
                  <a:cubicBezTo>
                    <a:pt x="1747" y="0"/>
                    <a:pt x="1238" y="190"/>
                    <a:pt x="842" y="569"/>
                  </a:cubicBezTo>
                  <a:cubicBezTo>
                    <a:pt x="55" y="1321"/>
                    <a:pt x="1" y="2555"/>
                    <a:pt x="706" y="3383"/>
                  </a:cubicBezTo>
                  <a:cubicBezTo>
                    <a:pt x="991" y="3722"/>
                    <a:pt x="1052" y="4190"/>
                    <a:pt x="875" y="4590"/>
                  </a:cubicBezTo>
                  <a:cubicBezTo>
                    <a:pt x="753" y="4874"/>
                    <a:pt x="686" y="5180"/>
                    <a:pt x="686" y="5485"/>
                  </a:cubicBezTo>
                  <a:cubicBezTo>
                    <a:pt x="686" y="6997"/>
                    <a:pt x="2211" y="8217"/>
                    <a:pt x="4096" y="8217"/>
                  </a:cubicBezTo>
                  <a:cubicBezTo>
                    <a:pt x="5981" y="8217"/>
                    <a:pt x="7514" y="6990"/>
                    <a:pt x="7514" y="5485"/>
                  </a:cubicBezTo>
                  <a:cubicBezTo>
                    <a:pt x="7514" y="5173"/>
                    <a:pt x="7446" y="4874"/>
                    <a:pt x="7324" y="4590"/>
                  </a:cubicBezTo>
                  <a:cubicBezTo>
                    <a:pt x="7148" y="4190"/>
                    <a:pt x="7209" y="3722"/>
                    <a:pt x="7493" y="3383"/>
                  </a:cubicBezTo>
                  <a:cubicBezTo>
                    <a:pt x="8185" y="2555"/>
                    <a:pt x="8117" y="1335"/>
                    <a:pt x="7337" y="589"/>
                  </a:cubicBezTo>
                  <a:cubicBezTo>
                    <a:pt x="6944" y="213"/>
                    <a:pt x="6434" y="23"/>
                    <a:pt x="5923" y="23"/>
                  </a:cubicBezTo>
                  <a:cubicBezTo>
                    <a:pt x="5430" y="23"/>
                    <a:pt x="4936" y="199"/>
                    <a:pt x="4544" y="555"/>
                  </a:cubicBezTo>
                  <a:cubicBezTo>
                    <a:pt x="4418" y="667"/>
                    <a:pt x="4261" y="723"/>
                    <a:pt x="4102" y="723"/>
                  </a:cubicBezTo>
                  <a:cubicBezTo>
                    <a:pt x="3944" y="723"/>
                    <a:pt x="3784" y="667"/>
                    <a:pt x="3656" y="555"/>
                  </a:cubicBezTo>
                  <a:cubicBezTo>
                    <a:pt x="3262" y="185"/>
                    <a:pt x="2759" y="0"/>
                    <a:pt x="2256"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9" name="Google Shape;17099;p74"/>
            <p:cNvSpPr/>
            <p:nvPr/>
          </p:nvSpPr>
          <p:spPr>
            <a:xfrm>
              <a:off x="4204274" y="1638121"/>
              <a:ext cx="60119" cy="179308"/>
            </a:xfrm>
            <a:custGeom>
              <a:avLst/>
              <a:gdLst/>
              <a:ahLst/>
              <a:cxnLst/>
              <a:rect l="l" t="t" r="r" b="b"/>
              <a:pathLst>
                <a:path w="2292" h="6836" extrusionOk="0">
                  <a:moveTo>
                    <a:pt x="2272" y="1"/>
                  </a:moveTo>
                  <a:cubicBezTo>
                    <a:pt x="699" y="252"/>
                    <a:pt x="0" y="2116"/>
                    <a:pt x="1024" y="3337"/>
                  </a:cubicBezTo>
                  <a:cubicBezTo>
                    <a:pt x="1309" y="3676"/>
                    <a:pt x="1370" y="4144"/>
                    <a:pt x="1193" y="4544"/>
                  </a:cubicBezTo>
                  <a:cubicBezTo>
                    <a:pt x="1071" y="4828"/>
                    <a:pt x="1004" y="5134"/>
                    <a:pt x="1004" y="5439"/>
                  </a:cubicBezTo>
                  <a:cubicBezTo>
                    <a:pt x="1010" y="5947"/>
                    <a:pt x="1180" y="6435"/>
                    <a:pt x="1485" y="6835"/>
                  </a:cubicBezTo>
                  <a:cubicBezTo>
                    <a:pt x="1065" y="5534"/>
                    <a:pt x="1166" y="4123"/>
                    <a:pt x="1777" y="2903"/>
                  </a:cubicBezTo>
                  <a:cubicBezTo>
                    <a:pt x="2014" y="2428"/>
                    <a:pt x="2143" y="1906"/>
                    <a:pt x="2143" y="1377"/>
                  </a:cubicBezTo>
                  <a:cubicBezTo>
                    <a:pt x="2143" y="916"/>
                    <a:pt x="2190" y="448"/>
                    <a:pt x="2292"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0" name="Google Shape;17100;p74"/>
            <p:cNvSpPr/>
            <p:nvPr/>
          </p:nvSpPr>
          <p:spPr>
            <a:xfrm>
              <a:off x="4287948" y="1733126"/>
              <a:ext cx="28564" cy="17968"/>
            </a:xfrm>
            <a:custGeom>
              <a:avLst/>
              <a:gdLst/>
              <a:ahLst/>
              <a:cxnLst/>
              <a:rect l="l" t="t" r="r" b="b"/>
              <a:pathLst>
                <a:path w="1089" h="685" extrusionOk="0">
                  <a:moveTo>
                    <a:pt x="323" y="0"/>
                  </a:moveTo>
                  <a:cubicBezTo>
                    <a:pt x="114" y="0"/>
                    <a:pt x="0" y="302"/>
                    <a:pt x="214" y="427"/>
                  </a:cubicBezTo>
                  <a:lnTo>
                    <a:pt x="668" y="657"/>
                  </a:lnTo>
                  <a:cubicBezTo>
                    <a:pt x="702" y="671"/>
                    <a:pt x="736" y="678"/>
                    <a:pt x="770" y="678"/>
                  </a:cubicBezTo>
                  <a:lnTo>
                    <a:pt x="770" y="684"/>
                  </a:lnTo>
                  <a:cubicBezTo>
                    <a:pt x="1014" y="684"/>
                    <a:pt x="1089" y="359"/>
                    <a:pt x="872" y="250"/>
                  </a:cubicBezTo>
                  <a:lnTo>
                    <a:pt x="417" y="20"/>
                  </a:lnTo>
                  <a:cubicBezTo>
                    <a:pt x="385" y="6"/>
                    <a:pt x="353" y="0"/>
                    <a:pt x="32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1" name="Google Shape;17101;p74"/>
            <p:cNvSpPr/>
            <p:nvPr/>
          </p:nvSpPr>
          <p:spPr>
            <a:xfrm>
              <a:off x="4323673" y="1733126"/>
              <a:ext cx="28696" cy="17784"/>
            </a:xfrm>
            <a:custGeom>
              <a:avLst/>
              <a:gdLst/>
              <a:ahLst/>
              <a:cxnLst/>
              <a:rect l="l" t="t" r="r" b="b"/>
              <a:pathLst>
                <a:path w="1094" h="678" extrusionOk="0">
                  <a:moveTo>
                    <a:pt x="768" y="0"/>
                  </a:moveTo>
                  <a:cubicBezTo>
                    <a:pt x="739" y="0"/>
                    <a:pt x="708" y="6"/>
                    <a:pt x="676" y="20"/>
                  </a:cubicBezTo>
                  <a:lnTo>
                    <a:pt x="222" y="250"/>
                  </a:lnTo>
                  <a:cubicBezTo>
                    <a:pt x="0" y="351"/>
                    <a:pt x="78" y="678"/>
                    <a:pt x="316" y="678"/>
                  </a:cubicBezTo>
                  <a:cubicBezTo>
                    <a:pt x="318" y="678"/>
                    <a:pt x="321" y="678"/>
                    <a:pt x="323" y="678"/>
                  </a:cubicBezTo>
                  <a:cubicBezTo>
                    <a:pt x="357" y="678"/>
                    <a:pt x="391" y="671"/>
                    <a:pt x="425" y="657"/>
                  </a:cubicBezTo>
                  <a:lnTo>
                    <a:pt x="879" y="427"/>
                  </a:lnTo>
                  <a:cubicBezTo>
                    <a:pt x="1093" y="302"/>
                    <a:pt x="974" y="0"/>
                    <a:pt x="768"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2" name="Google Shape;17102;p74"/>
            <p:cNvSpPr/>
            <p:nvPr/>
          </p:nvSpPr>
          <p:spPr>
            <a:xfrm>
              <a:off x="4260459" y="1774884"/>
              <a:ext cx="119373" cy="53745"/>
            </a:xfrm>
            <a:custGeom>
              <a:avLst/>
              <a:gdLst/>
              <a:ahLst/>
              <a:cxnLst/>
              <a:rect l="l" t="t" r="r" b="b"/>
              <a:pathLst>
                <a:path w="4551" h="2049" extrusionOk="0">
                  <a:moveTo>
                    <a:pt x="245" y="1"/>
                  </a:moveTo>
                  <a:cubicBezTo>
                    <a:pt x="102" y="1"/>
                    <a:pt x="1" y="123"/>
                    <a:pt x="14" y="259"/>
                  </a:cubicBezTo>
                  <a:cubicBezTo>
                    <a:pt x="157" y="1262"/>
                    <a:pt x="1120" y="2049"/>
                    <a:pt x="2272" y="2049"/>
                  </a:cubicBezTo>
                  <a:cubicBezTo>
                    <a:pt x="3432" y="2049"/>
                    <a:pt x="4395" y="1262"/>
                    <a:pt x="4530" y="259"/>
                  </a:cubicBezTo>
                  <a:cubicBezTo>
                    <a:pt x="4551" y="123"/>
                    <a:pt x="4442" y="1"/>
                    <a:pt x="430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3" name="Google Shape;17103;p74"/>
            <p:cNvSpPr/>
            <p:nvPr/>
          </p:nvSpPr>
          <p:spPr>
            <a:xfrm>
              <a:off x="4285718" y="1792773"/>
              <a:ext cx="68670" cy="35778"/>
            </a:xfrm>
            <a:custGeom>
              <a:avLst/>
              <a:gdLst/>
              <a:ahLst/>
              <a:cxnLst/>
              <a:rect l="l" t="t" r="r" b="b"/>
              <a:pathLst>
                <a:path w="2618" h="1364" extrusionOk="0">
                  <a:moveTo>
                    <a:pt x="1309" y="0"/>
                  </a:moveTo>
                  <a:cubicBezTo>
                    <a:pt x="748" y="0"/>
                    <a:pt x="187" y="329"/>
                    <a:pt x="1" y="987"/>
                  </a:cubicBezTo>
                  <a:cubicBezTo>
                    <a:pt x="401" y="1238"/>
                    <a:pt x="855" y="1363"/>
                    <a:pt x="1309" y="1363"/>
                  </a:cubicBezTo>
                  <a:cubicBezTo>
                    <a:pt x="1764" y="1363"/>
                    <a:pt x="2218" y="1238"/>
                    <a:pt x="2618" y="987"/>
                  </a:cubicBezTo>
                  <a:cubicBezTo>
                    <a:pt x="2431" y="329"/>
                    <a:pt x="1870" y="0"/>
                    <a:pt x="1309"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4" name="Google Shape;17104;p74"/>
            <p:cNvSpPr/>
            <p:nvPr/>
          </p:nvSpPr>
          <p:spPr>
            <a:xfrm>
              <a:off x="4248550" y="1667472"/>
              <a:ext cx="35778" cy="41811"/>
            </a:xfrm>
            <a:custGeom>
              <a:avLst/>
              <a:gdLst/>
              <a:ahLst/>
              <a:cxnLst/>
              <a:rect l="l" t="t" r="r" b="b"/>
              <a:pathLst>
                <a:path w="1364" h="1594" extrusionOk="0">
                  <a:moveTo>
                    <a:pt x="679" y="0"/>
                  </a:moveTo>
                  <a:cubicBezTo>
                    <a:pt x="306" y="0"/>
                    <a:pt x="0" y="306"/>
                    <a:pt x="0" y="679"/>
                  </a:cubicBezTo>
                  <a:lnTo>
                    <a:pt x="0" y="909"/>
                  </a:lnTo>
                  <a:cubicBezTo>
                    <a:pt x="0" y="1282"/>
                    <a:pt x="306" y="1587"/>
                    <a:pt x="679" y="1594"/>
                  </a:cubicBezTo>
                  <a:cubicBezTo>
                    <a:pt x="1058" y="1594"/>
                    <a:pt x="1363" y="1282"/>
                    <a:pt x="1363" y="909"/>
                  </a:cubicBezTo>
                  <a:lnTo>
                    <a:pt x="1363" y="679"/>
                  </a:lnTo>
                  <a:cubicBezTo>
                    <a:pt x="1363" y="306"/>
                    <a:pt x="1058"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5" name="Google Shape;17105;p74"/>
            <p:cNvSpPr/>
            <p:nvPr/>
          </p:nvSpPr>
          <p:spPr>
            <a:xfrm>
              <a:off x="4266334" y="1667472"/>
              <a:ext cx="17994" cy="29771"/>
            </a:xfrm>
            <a:custGeom>
              <a:avLst/>
              <a:gdLst/>
              <a:ahLst/>
              <a:cxnLst/>
              <a:rect l="l" t="t" r="r" b="b"/>
              <a:pathLst>
                <a:path w="686" h="1135" extrusionOk="0">
                  <a:moveTo>
                    <a:pt x="13" y="0"/>
                  </a:moveTo>
                  <a:cubicBezTo>
                    <a:pt x="9" y="0"/>
                    <a:pt x="5" y="0"/>
                    <a:pt x="1" y="0"/>
                  </a:cubicBezTo>
                  <a:lnTo>
                    <a:pt x="1" y="794"/>
                  </a:lnTo>
                  <a:cubicBezTo>
                    <a:pt x="1" y="1021"/>
                    <a:pt x="172" y="1134"/>
                    <a:pt x="343" y="1134"/>
                  </a:cubicBezTo>
                  <a:cubicBezTo>
                    <a:pt x="514" y="1134"/>
                    <a:pt x="685" y="1021"/>
                    <a:pt x="685" y="794"/>
                  </a:cubicBezTo>
                  <a:lnTo>
                    <a:pt x="685" y="679"/>
                  </a:lnTo>
                  <a:cubicBezTo>
                    <a:pt x="685" y="310"/>
                    <a:pt x="387" y="0"/>
                    <a:pt x="1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6" name="Google Shape;17106;p74"/>
            <p:cNvSpPr/>
            <p:nvPr/>
          </p:nvSpPr>
          <p:spPr>
            <a:xfrm>
              <a:off x="4260459" y="1673348"/>
              <a:ext cx="11961" cy="11935"/>
            </a:xfrm>
            <a:custGeom>
              <a:avLst/>
              <a:gdLst/>
              <a:ahLst/>
              <a:cxnLst/>
              <a:rect l="l" t="t" r="r" b="b"/>
              <a:pathLst>
                <a:path w="456" h="455" extrusionOk="0">
                  <a:moveTo>
                    <a:pt x="225" y="0"/>
                  </a:moveTo>
                  <a:cubicBezTo>
                    <a:pt x="102" y="0"/>
                    <a:pt x="1" y="102"/>
                    <a:pt x="1" y="231"/>
                  </a:cubicBezTo>
                  <a:cubicBezTo>
                    <a:pt x="1" y="353"/>
                    <a:pt x="102" y="455"/>
                    <a:pt x="225" y="455"/>
                  </a:cubicBezTo>
                  <a:cubicBezTo>
                    <a:pt x="353" y="455"/>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7" name="Google Shape;17107;p74"/>
            <p:cNvSpPr/>
            <p:nvPr/>
          </p:nvSpPr>
          <p:spPr>
            <a:xfrm>
              <a:off x="4355962" y="1667472"/>
              <a:ext cx="35778" cy="41811"/>
            </a:xfrm>
            <a:custGeom>
              <a:avLst/>
              <a:gdLst/>
              <a:ahLst/>
              <a:cxnLst/>
              <a:rect l="l" t="t" r="r" b="b"/>
              <a:pathLst>
                <a:path w="1364" h="1594" extrusionOk="0">
                  <a:moveTo>
                    <a:pt x="679" y="0"/>
                  </a:moveTo>
                  <a:cubicBezTo>
                    <a:pt x="306" y="0"/>
                    <a:pt x="1" y="306"/>
                    <a:pt x="1" y="679"/>
                  </a:cubicBezTo>
                  <a:lnTo>
                    <a:pt x="1" y="909"/>
                  </a:lnTo>
                  <a:cubicBezTo>
                    <a:pt x="1" y="1282"/>
                    <a:pt x="306" y="1594"/>
                    <a:pt x="679" y="1594"/>
                  </a:cubicBezTo>
                  <a:cubicBezTo>
                    <a:pt x="1059" y="1594"/>
                    <a:pt x="1364" y="1282"/>
                    <a:pt x="1364" y="909"/>
                  </a:cubicBezTo>
                  <a:lnTo>
                    <a:pt x="1364" y="679"/>
                  </a:lnTo>
                  <a:cubicBezTo>
                    <a:pt x="1364" y="306"/>
                    <a:pt x="1059" y="0"/>
                    <a:pt x="67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8" name="Google Shape;17108;p74"/>
            <p:cNvSpPr/>
            <p:nvPr/>
          </p:nvSpPr>
          <p:spPr>
            <a:xfrm>
              <a:off x="4373772" y="1667472"/>
              <a:ext cx="17968" cy="29771"/>
            </a:xfrm>
            <a:custGeom>
              <a:avLst/>
              <a:gdLst/>
              <a:ahLst/>
              <a:cxnLst/>
              <a:rect l="l" t="t" r="r" b="b"/>
              <a:pathLst>
                <a:path w="685" h="1135" extrusionOk="0">
                  <a:moveTo>
                    <a:pt x="12" y="0"/>
                  </a:moveTo>
                  <a:cubicBezTo>
                    <a:pt x="8" y="0"/>
                    <a:pt x="4" y="0"/>
                    <a:pt x="0" y="0"/>
                  </a:cubicBezTo>
                  <a:lnTo>
                    <a:pt x="0" y="794"/>
                  </a:lnTo>
                  <a:cubicBezTo>
                    <a:pt x="0" y="1021"/>
                    <a:pt x="171" y="1134"/>
                    <a:pt x="342" y="1134"/>
                  </a:cubicBezTo>
                  <a:cubicBezTo>
                    <a:pt x="514" y="1134"/>
                    <a:pt x="685" y="1021"/>
                    <a:pt x="685" y="794"/>
                  </a:cubicBezTo>
                  <a:lnTo>
                    <a:pt x="685" y="679"/>
                  </a:lnTo>
                  <a:cubicBezTo>
                    <a:pt x="685" y="310"/>
                    <a:pt x="386" y="0"/>
                    <a:pt x="1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9" name="Google Shape;17109;p74"/>
            <p:cNvSpPr/>
            <p:nvPr/>
          </p:nvSpPr>
          <p:spPr>
            <a:xfrm>
              <a:off x="4367897" y="1673348"/>
              <a:ext cx="11935" cy="11935"/>
            </a:xfrm>
            <a:custGeom>
              <a:avLst/>
              <a:gdLst/>
              <a:ahLst/>
              <a:cxnLst/>
              <a:rect l="l" t="t" r="r" b="b"/>
              <a:pathLst>
                <a:path w="455" h="455" extrusionOk="0">
                  <a:moveTo>
                    <a:pt x="224" y="0"/>
                  </a:moveTo>
                  <a:cubicBezTo>
                    <a:pt x="102" y="0"/>
                    <a:pt x="0" y="102"/>
                    <a:pt x="0" y="231"/>
                  </a:cubicBezTo>
                  <a:cubicBezTo>
                    <a:pt x="0" y="353"/>
                    <a:pt x="102" y="455"/>
                    <a:pt x="224" y="455"/>
                  </a:cubicBezTo>
                  <a:cubicBezTo>
                    <a:pt x="353" y="455"/>
                    <a:pt x="455" y="353"/>
                    <a:pt x="455" y="231"/>
                  </a:cubicBezTo>
                  <a:cubicBezTo>
                    <a:pt x="455"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0" name="Google Shape;17110;p74"/>
            <p:cNvSpPr/>
            <p:nvPr/>
          </p:nvSpPr>
          <p:spPr>
            <a:xfrm>
              <a:off x="4314178" y="1810688"/>
              <a:ext cx="11935" cy="17941"/>
            </a:xfrm>
            <a:custGeom>
              <a:avLst/>
              <a:gdLst/>
              <a:ahLst/>
              <a:cxnLst/>
              <a:rect l="l" t="t" r="r" b="b"/>
              <a:pathLst>
                <a:path w="455" h="684" extrusionOk="0">
                  <a:moveTo>
                    <a:pt x="228" y="1"/>
                  </a:moveTo>
                  <a:cubicBezTo>
                    <a:pt x="114" y="1"/>
                    <a:pt x="1" y="77"/>
                    <a:pt x="1" y="229"/>
                  </a:cubicBezTo>
                  <a:lnTo>
                    <a:pt x="1" y="670"/>
                  </a:lnTo>
                  <a:cubicBezTo>
                    <a:pt x="75" y="677"/>
                    <a:pt x="150" y="684"/>
                    <a:pt x="224" y="684"/>
                  </a:cubicBezTo>
                  <a:cubicBezTo>
                    <a:pt x="306" y="684"/>
                    <a:pt x="380" y="677"/>
                    <a:pt x="455" y="670"/>
                  </a:cubicBezTo>
                  <a:lnTo>
                    <a:pt x="455" y="229"/>
                  </a:lnTo>
                  <a:cubicBezTo>
                    <a:pt x="455" y="77"/>
                    <a:pt x="341" y="1"/>
                    <a:pt x="228"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11" name="Google Shape;17111;p74"/>
          <p:cNvGrpSpPr/>
          <p:nvPr/>
        </p:nvGrpSpPr>
        <p:grpSpPr>
          <a:xfrm>
            <a:off x="6878869" y="1980134"/>
            <a:ext cx="361240" cy="370158"/>
            <a:chOff x="6878869" y="1980134"/>
            <a:chExt cx="361240" cy="370158"/>
          </a:xfrm>
        </p:grpSpPr>
        <p:sp>
          <p:nvSpPr>
            <p:cNvPr id="17112" name="Google Shape;17112;p74"/>
            <p:cNvSpPr/>
            <p:nvPr/>
          </p:nvSpPr>
          <p:spPr>
            <a:xfrm>
              <a:off x="6878869" y="2012869"/>
              <a:ext cx="67437" cy="32027"/>
            </a:xfrm>
            <a:custGeom>
              <a:avLst/>
              <a:gdLst/>
              <a:ahLst/>
              <a:cxnLst/>
              <a:rect l="l" t="t" r="r" b="b"/>
              <a:pathLst>
                <a:path w="2571" h="1221" extrusionOk="0">
                  <a:moveTo>
                    <a:pt x="2258" y="0"/>
                  </a:moveTo>
                  <a:lnTo>
                    <a:pt x="434" y="475"/>
                  </a:lnTo>
                  <a:cubicBezTo>
                    <a:pt x="0" y="583"/>
                    <a:pt x="75" y="1221"/>
                    <a:pt x="523" y="1221"/>
                  </a:cubicBezTo>
                  <a:lnTo>
                    <a:pt x="2570" y="1221"/>
                  </a:lnTo>
                  <a:lnTo>
                    <a:pt x="2258" y="0"/>
                  </a:lnTo>
                  <a:close/>
                </a:path>
              </a:pathLst>
            </a:custGeom>
            <a:solidFill>
              <a:srgbClr val="BBC9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3" name="Google Shape;17113;p74"/>
            <p:cNvSpPr/>
            <p:nvPr/>
          </p:nvSpPr>
          <p:spPr>
            <a:xfrm>
              <a:off x="6882777" y="2032961"/>
              <a:ext cx="63529" cy="11777"/>
            </a:xfrm>
            <a:custGeom>
              <a:avLst/>
              <a:gdLst/>
              <a:ahLst/>
              <a:cxnLst/>
              <a:rect l="l" t="t" r="r" b="b"/>
              <a:pathLst>
                <a:path w="2422" h="449" extrusionOk="0">
                  <a:moveTo>
                    <a:pt x="7" y="1"/>
                  </a:moveTo>
                  <a:cubicBezTo>
                    <a:pt x="1" y="28"/>
                    <a:pt x="1" y="48"/>
                    <a:pt x="1" y="75"/>
                  </a:cubicBezTo>
                  <a:cubicBezTo>
                    <a:pt x="1" y="279"/>
                    <a:pt x="170" y="448"/>
                    <a:pt x="374" y="448"/>
                  </a:cubicBezTo>
                  <a:lnTo>
                    <a:pt x="2421" y="448"/>
                  </a:lnTo>
                  <a:lnTo>
                    <a:pt x="2306" y="1"/>
                  </a:lnTo>
                  <a:close/>
                </a:path>
              </a:pathLst>
            </a:custGeom>
            <a:solidFill>
              <a:srgbClr val="A9BB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4" name="Google Shape;17114;p74"/>
            <p:cNvSpPr/>
            <p:nvPr/>
          </p:nvSpPr>
          <p:spPr>
            <a:xfrm>
              <a:off x="6992339" y="2273962"/>
              <a:ext cx="91989" cy="76329"/>
            </a:xfrm>
            <a:custGeom>
              <a:avLst/>
              <a:gdLst/>
              <a:ahLst/>
              <a:cxnLst/>
              <a:rect l="l" t="t" r="r" b="b"/>
              <a:pathLst>
                <a:path w="3507" h="2910" extrusionOk="0">
                  <a:moveTo>
                    <a:pt x="1865" y="0"/>
                  </a:moveTo>
                  <a:cubicBezTo>
                    <a:pt x="1753" y="0"/>
                    <a:pt x="1641" y="75"/>
                    <a:pt x="1641" y="224"/>
                  </a:cubicBezTo>
                  <a:lnTo>
                    <a:pt x="1641" y="2462"/>
                  </a:lnTo>
                  <a:lnTo>
                    <a:pt x="299" y="2462"/>
                  </a:lnTo>
                  <a:cubicBezTo>
                    <a:pt x="1" y="2462"/>
                    <a:pt x="1" y="2909"/>
                    <a:pt x="299" y="2909"/>
                  </a:cubicBezTo>
                  <a:lnTo>
                    <a:pt x="3208" y="2909"/>
                  </a:lnTo>
                  <a:cubicBezTo>
                    <a:pt x="3506" y="2909"/>
                    <a:pt x="3506" y="2462"/>
                    <a:pt x="3208" y="2462"/>
                  </a:cubicBezTo>
                  <a:lnTo>
                    <a:pt x="2089" y="2462"/>
                  </a:lnTo>
                  <a:lnTo>
                    <a:pt x="2089" y="224"/>
                  </a:lnTo>
                  <a:cubicBezTo>
                    <a:pt x="2089" y="75"/>
                    <a:pt x="1977" y="0"/>
                    <a:pt x="1865"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5" name="Google Shape;17115;p74"/>
            <p:cNvSpPr/>
            <p:nvPr/>
          </p:nvSpPr>
          <p:spPr>
            <a:xfrm>
              <a:off x="7015815" y="2273962"/>
              <a:ext cx="68670" cy="76329"/>
            </a:xfrm>
            <a:custGeom>
              <a:avLst/>
              <a:gdLst/>
              <a:ahLst/>
              <a:cxnLst/>
              <a:rect l="l" t="t" r="r" b="b"/>
              <a:pathLst>
                <a:path w="2618" h="2910" extrusionOk="0">
                  <a:moveTo>
                    <a:pt x="1872" y="0"/>
                  </a:moveTo>
                  <a:cubicBezTo>
                    <a:pt x="1760" y="0"/>
                    <a:pt x="1648" y="75"/>
                    <a:pt x="1648" y="224"/>
                  </a:cubicBezTo>
                  <a:lnTo>
                    <a:pt x="1648" y="2462"/>
                  </a:lnTo>
                  <a:lnTo>
                    <a:pt x="299" y="2462"/>
                  </a:lnTo>
                  <a:cubicBezTo>
                    <a:pt x="1" y="2462"/>
                    <a:pt x="1" y="2909"/>
                    <a:pt x="299" y="2909"/>
                  </a:cubicBezTo>
                  <a:lnTo>
                    <a:pt x="2320" y="2909"/>
                  </a:lnTo>
                  <a:cubicBezTo>
                    <a:pt x="2618" y="2909"/>
                    <a:pt x="2618" y="2462"/>
                    <a:pt x="2320" y="2462"/>
                  </a:cubicBezTo>
                  <a:lnTo>
                    <a:pt x="2096" y="2462"/>
                  </a:lnTo>
                  <a:lnTo>
                    <a:pt x="2096" y="224"/>
                  </a:lnTo>
                  <a:cubicBezTo>
                    <a:pt x="2096" y="75"/>
                    <a:pt x="1984" y="0"/>
                    <a:pt x="187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6" name="Google Shape;17116;p74"/>
            <p:cNvSpPr/>
            <p:nvPr/>
          </p:nvSpPr>
          <p:spPr>
            <a:xfrm>
              <a:off x="6923696" y="1980134"/>
              <a:ext cx="316412" cy="317147"/>
            </a:xfrm>
            <a:custGeom>
              <a:avLst/>
              <a:gdLst/>
              <a:ahLst/>
              <a:cxnLst/>
              <a:rect l="l" t="t" r="r" b="b"/>
              <a:pathLst>
                <a:path w="12063" h="12091" extrusionOk="0">
                  <a:moveTo>
                    <a:pt x="1783" y="1"/>
                  </a:moveTo>
                  <a:cubicBezTo>
                    <a:pt x="922" y="7"/>
                    <a:pt x="224" y="713"/>
                    <a:pt x="224" y="1574"/>
                  </a:cubicBezTo>
                  <a:cubicBezTo>
                    <a:pt x="238" y="2320"/>
                    <a:pt x="841" y="2910"/>
                    <a:pt x="1580" y="2910"/>
                  </a:cubicBezTo>
                  <a:lnTo>
                    <a:pt x="1790" y="2910"/>
                  </a:lnTo>
                  <a:cubicBezTo>
                    <a:pt x="1790" y="4930"/>
                    <a:pt x="0" y="5825"/>
                    <a:pt x="0" y="7615"/>
                  </a:cubicBezTo>
                  <a:cubicBezTo>
                    <a:pt x="0" y="9405"/>
                    <a:pt x="1567" y="12090"/>
                    <a:pt x="7839" y="12090"/>
                  </a:cubicBezTo>
                  <a:lnTo>
                    <a:pt x="11480" y="12090"/>
                  </a:lnTo>
                  <a:cubicBezTo>
                    <a:pt x="11575" y="12090"/>
                    <a:pt x="11636" y="12009"/>
                    <a:pt x="11615" y="11921"/>
                  </a:cubicBezTo>
                  <a:cubicBezTo>
                    <a:pt x="11561" y="11677"/>
                    <a:pt x="11493" y="11433"/>
                    <a:pt x="11405" y="11195"/>
                  </a:cubicBezTo>
                  <a:lnTo>
                    <a:pt x="11392" y="11189"/>
                  </a:lnTo>
                  <a:cubicBezTo>
                    <a:pt x="11554" y="11189"/>
                    <a:pt x="11724" y="11195"/>
                    <a:pt x="11893" y="11195"/>
                  </a:cubicBezTo>
                  <a:cubicBezTo>
                    <a:pt x="11995" y="11195"/>
                    <a:pt x="12063" y="11100"/>
                    <a:pt x="12022" y="11006"/>
                  </a:cubicBezTo>
                  <a:cubicBezTo>
                    <a:pt x="11622" y="10050"/>
                    <a:pt x="9520" y="5771"/>
                    <a:pt x="3363" y="5378"/>
                  </a:cubicBezTo>
                  <a:lnTo>
                    <a:pt x="3363" y="1594"/>
                  </a:lnTo>
                  <a:cubicBezTo>
                    <a:pt x="3370" y="719"/>
                    <a:pt x="2658" y="7"/>
                    <a:pt x="1783"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7" name="Google Shape;17117;p74"/>
            <p:cNvSpPr/>
            <p:nvPr/>
          </p:nvSpPr>
          <p:spPr>
            <a:xfrm>
              <a:off x="6923853" y="1987085"/>
              <a:ext cx="305239" cy="310380"/>
            </a:xfrm>
            <a:custGeom>
              <a:avLst/>
              <a:gdLst/>
              <a:ahLst/>
              <a:cxnLst/>
              <a:rect l="l" t="t" r="r" b="b"/>
              <a:pathLst>
                <a:path w="11637" h="11833" extrusionOk="0">
                  <a:moveTo>
                    <a:pt x="923" y="0"/>
                  </a:moveTo>
                  <a:lnTo>
                    <a:pt x="923" y="0"/>
                  </a:lnTo>
                  <a:cubicBezTo>
                    <a:pt x="489" y="285"/>
                    <a:pt x="232" y="773"/>
                    <a:pt x="225" y="1288"/>
                  </a:cubicBezTo>
                  <a:cubicBezTo>
                    <a:pt x="225" y="2041"/>
                    <a:pt x="835" y="2651"/>
                    <a:pt x="1594" y="2651"/>
                  </a:cubicBezTo>
                  <a:lnTo>
                    <a:pt x="1791" y="2651"/>
                  </a:lnTo>
                  <a:cubicBezTo>
                    <a:pt x="1791" y="4665"/>
                    <a:pt x="1" y="5560"/>
                    <a:pt x="1" y="7357"/>
                  </a:cubicBezTo>
                  <a:cubicBezTo>
                    <a:pt x="1" y="9147"/>
                    <a:pt x="1567" y="11832"/>
                    <a:pt x="7839" y="11832"/>
                  </a:cubicBezTo>
                  <a:lnTo>
                    <a:pt x="11481" y="11832"/>
                  </a:lnTo>
                  <a:cubicBezTo>
                    <a:pt x="11569" y="11832"/>
                    <a:pt x="11637" y="11751"/>
                    <a:pt x="11616" y="11663"/>
                  </a:cubicBezTo>
                  <a:cubicBezTo>
                    <a:pt x="11596" y="11554"/>
                    <a:pt x="11555" y="11398"/>
                    <a:pt x="11494" y="11202"/>
                  </a:cubicBezTo>
                  <a:cubicBezTo>
                    <a:pt x="11014" y="11234"/>
                    <a:pt x="10485" y="11252"/>
                    <a:pt x="9932" y="11252"/>
                  </a:cubicBezTo>
                  <a:cubicBezTo>
                    <a:pt x="7369" y="11252"/>
                    <a:pt x="4271" y="10871"/>
                    <a:pt x="2910" y="9812"/>
                  </a:cubicBezTo>
                  <a:cubicBezTo>
                    <a:pt x="998" y="8327"/>
                    <a:pt x="1079" y="6564"/>
                    <a:pt x="1791" y="5113"/>
                  </a:cubicBezTo>
                  <a:cubicBezTo>
                    <a:pt x="2164" y="4340"/>
                    <a:pt x="2401" y="3506"/>
                    <a:pt x="2489" y="2651"/>
                  </a:cubicBezTo>
                  <a:cubicBezTo>
                    <a:pt x="2517" y="2421"/>
                    <a:pt x="2354" y="2211"/>
                    <a:pt x="2130" y="2170"/>
                  </a:cubicBezTo>
                  <a:cubicBezTo>
                    <a:pt x="1147" y="2000"/>
                    <a:pt x="638" y="1166"/>
                    <a:pt x="92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8" name="Google Shape;17118;p74"/>
            <p:cNvSpPr/>
            <p:nvPr/>
          </p:nvSpPr>
          <p:spPr>
            <a:xfrm>
              <a:off x="6923853" y="2087388"/>
              <a:ext cx="316255" cy="210076"/>
            </a:xfrm>
            <a:custGeom>
              <a:avLst/>
              <a:gdLst/>
              <a:ahLst/>
              <a:cxnLst/>
              <a:rect l="l" t="t" r="r" b="b"/>
              <a:pathLst>
                <a:path w="12057" h="8009" extrusionOk="0">
                  <a:moveTo>
                    <a:pt x="1574" y="0"/>
                  </a:moveTo>
                  <a:cubicBezTo>
                    <a:pt x="1093" y="1275"/>
                    <a:pt x="1" y="2123"/>
                    <a:pt x="1" y="3526"/>
                  </a:cubicBezTo>
                  <a:cubicBezTo>
                    <a:pt x="1" y="5316"/>
                    <a:pt x="1567" y="8008"/>
                    <a:pt x="7839" y="8008"/>
                  </a:cubicBezTo>
                  <a:lnTo>
                    <a:pt x="11481" y="8008"/>
                  </a:lnTo>
                  <a:cubicBezTo>
                    <a:pt x="11569" y="8008"/>
                    <a:pt x="11637" y="7920"/>
                    <a:pt x="11616" y="7839"/>
                  </a:cubicBezTo>
                  <a:cubicBezTo>
                    <a:pt x="11562" y="7588"/>
                    <a:pt x="11494" y="7344"/>
                    <a:pt x="11406" y="7106"/>
                  </a:cubicBezTo>
                  <a:lnTo>
                    <a:pt x="11392" y="7100"/>
                  </a:lnTo>
                  <a:cubicBezTo>
                    <a:pt x="11555" y="7100"/>
                    <a:pt x="11725" y="7106"/>
                    <a:pt x="11894" y="7106"/>
                  </a:cubicBezTo>
                  <a:cubicBezTo>
                    <a:pt x="11989" y="7106"/>
                    <a:pt x="12057" y="7005"/>
                    <a:pt x="12023" y="6917"/>
                  </a:cubicBezTo>
                  <a:cubicBezTo>
                    <a:pt x="11623" y="5954"/>
                    <a:pt x="9521" y="1682"/>
                    <a:pt x="3364" y="1282"/>
                  </a:cubicBezTo>
                  <a:lnTo>
                    <a:pt x="3364" y="448"/>
                  </a:lnTo>
                  <a:cubicBezTo>
                    <a:pt x="2740" y="421"/>
                    <a:pt x="2130" y="272"/>
                    <a:pt x="1574"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9" name="Google Shape;17119;p74"/>
            <p:cNvSpPr/>
            <p:nvPr/>
          </p:nvSpPr>
          <p:spPr>
            <a:xfrm>
              <a:off x="6923853" y="2087388"/>
              <a:ext cx="305239" cy="210076"/>
            </a:xfrm>
            <a:custGeom>
              <a:avLst/>
              <a:gdLst/>
              <a:ahLst/>
              <a:cxnLst/>
              <a:rect l="l" t="t" r="r" b="b"/>
              <a:pathLst>
                <a:path w="11637" h="8009" extrusionOk="0">
                  <a:moveTo>
                    <a:pt x="1567" y="0"/>
                  </a:moveTo>
                  <a:cubicBezTo>
                    <a:pt x="1093" y="1275"/>
                    <a:pt x="1" y="2123"/>
                    <a:pt x="1" y="3526"/>
                  </a:cubicBezTo>
                  <a:cubicBezTo>
                    <a:pt x="1" y="5316"/>
                    <a:pt x="1567" y="8008"/>
                    <a:pt x="7839" y="8008"/>
                  </a:cubicBezTo>
                  <a:lnTo>
                    <a:pt x="11481" y="8008"/>
                  </a:lnTo>
                  <a:cubicBezTo>
                    <a:pt x="11569" y="8008"/>
                    <a:pt x="11637" y="7920"/>
                    <a:pt x="11616" y="7839"/>
                  </a:cubicBezTo>
                  <a:cubicBezTo>
                    <a:pt x="11596" y="7730"/>
                    <a:pt x="11555" y="7574"/>
                    <a:pt x="11494" y="7378"/>
                  </a:cubicBezTo>
                  <a:cubicBezTo>
                    <a:pt x="11014" y="7410"/>
                    <a:pt x="10485" y="7428"/>
                    <a:pt x="9932" y="7428"/>
                  </a:cubicBezTo>
                  <a:cubicBezTo>
                    <a:pt x="7369" y="7428"/>
                    <a:pt x="4271" y="7047"/>
                    <a:pt x="2910" y="5988"/>
                  </a:cubicBezTo>
                  <a:cubicBezTo>
                    <a:pt x="998" y="4503"/>
                    <a:pt x="1079" y="2740"/>
                    <a:pt x="1791" y="1289"/>
                  </a:cubicBezTo>
                  <a:cubicBezTo>
                    <a:pt x="1954" y="950"/>
                    <a:pt x="2089" y="604"/>
                    <a:pt x="2198" y="251"/>
                  </a:cubicBezTo>
                  <a:cubicBezTo>
                    <a:pt x="1981" y="183"/>
                    <a:pt x="1771" y="102"/>
                    <a:pt x="1567"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0" name="Google Shape;17120;p74"/>
            <p:cNvSpPr/>
            <p:nvPr/>
          </p:nvSpPr>
          <p:spPr>
            <a:xfrm>
              <a:off x="6941296" y="2121356"/>
              <a:ext cx="298812" cy="176108"/>
            </a:xfrm>
            <a:custGeom>
              <a:avLst/>
              <a:gdLst/>
              <a:ahLst/>
              <a:cxnLst/>
              <a:rect l="l" t="t" r="r" b="b"/>
              <a:pathLst>
                <a:path w="11392" h="6714" extrusionOk="0">
                  <a:moveTo>
                    <a:pt x="2753" y="0"/>
                  </a:moveTo>
                  <a:cubicBezTo>
                    <a:pt x="2225" y="184"/>
                    <a:pt x="1777" y="394"/>
                    <a:pt x="1492" y="638"/>
                  </a:cubicBezTo>
                  <a:cubicBezTo>
                    <a:pt x="387" y="1601"/>
                    <a:pt x="0" y="5527"/>
                    <a:pt x="3987" y="6401"/>
                  </a:cubicBezTo>
                  <a:cubicBezTo>
                    <a:pt x="4340" y="6483"/>
                    <a:pt x="4720" y="6544"/>
                    <a:pt x="5120" y="6598"/>
                  </a:cubicBezTo>
                  <a:cubicBezTo>
                    <a:pt x="5805" y="6679"/>
                    <a:pt x="6490" y="6713"/>
                    <a:pt x="7174" y="6713"/>
                  </a:cubicBezTo>
                  <a:lnTo>
                    <a:pt x="10822" y="6713"/>
                  </a:lnTo>
                  <a:cubicBezTo>
                    <a:pt x="10911" y="6713"/>
                    <a:pt x="10978" y="6632"/>
                    <a:pt x="10958" y="6544"/>
                  </a:cubicBezTo>
                  <a:cubicBezTo>
                    <a:pt x="10897" y="6293"/>
                    <a:pt x="10829" y="6049"/>
                    <a:pt x="10741" y="5811"/>
                  </a:cubicBezTo>
                  <a:lnTo>
                    <a:pt x="10727" y="5805"/>
                  </a:lnTo>
                  <a:cubicBezTo>
                    <a:pt x="10890" y="5805"/>
                    <a:pt x="11053" y="5811"/>
                    <a:pt x="11229" y="5811"/>
                  </a:cubicBezTo>
                  <a:cubicBezTo>
                    <a:pt x="11324" y="5811"/>
                    <a:pt x="11392" y="5716"/>
                    <a:pt x="11358" y="5622"/>
                  </a:cubicBezTo>
                  <a:cubicBezTo>
                    <a:pt x="10958" y="4666"/>
                    <a:pt x="8863" y="414"/>
                    <a:pt x="2753"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1" name="Google Shape;17121;p74"/>
            <p:cNvSpPr/>
            <p:nvPr/>
          </p:nvSpPr>
          <p:spPr>
            <a:xfrm>
              <a:off x="6953388" y="2121172"/>
              <a:ext cx="286720" cy="152632"/>
            </a:xfrm>
            <a:custGeom>
              <a:avLst/>
              <a:gdLst/>
              <a:ahLst/>
              <a:cxnLst/>
              <a:rect l="l" t="t" r="r" b="b"/>
              <a:pathLst>
                <a:path w="10931" h="5819" extrusionOk="0">
                  <a:moveTo>
                    <a:pt x="2191" y="0"/>
                  </a:moveTo>
                  <a:cubicBezTo>
                    <a:pt x="1284" y="0"/>
                    <a:pt x="665" y="682"/>
                    <a:pt x="665" y="1343"/>
                  </a:cubicBezTo>
                  <a:cubicBezTo>
                    <a:pt x="665" y="1343"/>
                    <a:pt x="1" y="5764"/>
                    <a:pt x="10761" y="5818"/>
                  </a:cubicBezTo>
                  <a:cubicBezTo>
                    <a:pt x="10863" y="5818"/>
                    <a:pt x="10931" y="5723"/>
                    <a:pt x="10890" y="5629"/>
                  </a:cubicBezTo>
                  <a:cubicBezTo>
                    <a:pt x="10497" y="4673"/>
                    <a:pt x="8388" y="394"/>
                    <a:pt x="2231" y="1"/>
                  </a:cubicBezTo>
                  <a:cubicBezTo>
                    <a:pt x="2218" y="0"/>
                    <a:pt x="2205" y="0"/>
                    <a:pt x="2191"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2" name="Google Shape;17122;p74"/>
            <p:cNvSpPr/>
            <p:nvPr/>
          </p:nvSpPr>
          <p:spPr>
            <a:xfrm>
              <a:off x="6953204" y="2003610"/>
              <a:ext cx="23502" cy="23502"/>
            </a:xfrm>
            <a:custGeom>
              <a:avLst/>
              <a:gdLst/>
              <a:ahLst/>
              <a:cxnLst/>
              <a:rect l="l" t="t" r="r" b="b"/>
              <a:pathLst>
                <a:path w="896" h="896" extrusionOk="0">
                  <a:moveTo>
                    <a:pt x="448" y="1"/>
                  </a:moveTo>
                  <a:cubicBezTo>
                    <a:pt x="204" y="1"/>
                    <a:pt x="1" y="204"/>
                    <a:pt x="1" y="448"/>
                  </a:cubicBezTo>
                  <a:cubicBezTo>
                    <a:pt x="1" y="699"/>
                    <a:pt x="204" y="896"/>
                    <a:pt x="448" y="896"/>
                  </a:cubicBezTo>
                  <a:cubicBezTo>
                    <a:pt x="692" y="896"/>
                    <a:pt x="896" y="699"/>
                    <a:pt x="896" y="448"/>
                  </a:cubicBezTo>
                  <a:cubicBezTo>
                    <a:pt x="896" y="204"/>
                    <a:pt x="692" y="1"/>
                    <a:pt x="448"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3" name="Google Shape;17123;p74"/>
            <p:cNvSpPr/>
            <p:nvPr/>
          </p:nvSpPr>
          <p:spPr>
            <a:xfrm>
              <a:off x="6971696" y="2121146"/>
              <a:ext cx="218811" cy="95503"/>
            </a:xfrm>
            <a:custGeom>
              <a:avLst/>
              <a:gdLst/>
              <a:ahLst/>
              <a:cxnLst/>
              <a:rect l="l" t="t" r="r" b="b"/>
              <a:pathLst>
                <a:path w="8342" h="3641" extrusionOk="0">
                  <a:moveTo>
                    <a:pt x="1476" y="1"/>
                  </a:moveTo>
                  <a:cubicBezTo>
                    <a:pt x="1117" y="1"/>
                    <a:pt x="773" y="122"/>
                    <a:pt x="489" y="341"/>
                  </a:cubicBezTo>
                  <a:cubicBezTo>
                    <a:pt x="109" y="646"/>
                    <a:pt x="1" y="1182"/>
                    <a:pt x="238" y="1609"/>
                  </a:cubicBezTo>
                  <a:cubicBezTo>
                    <a:pt x="1026" y="3147"/>
                    <a:pt x="3122" y="3641"/>
                    <a:pt x="4889" y="3641"/>
                  </a:cubicBezTo>
                  <a:cubicBezTo>
                    <a:pt x="5373" y="3641"/>
                    <a:pt x="5832" y="3604"/>
                    <a:pt x="6232" y="3541"/>
                  </a:cubicBezTo>
                  <a:cubicBezTo>
                    <a:pt x="7277" y="3372"/>
                    <a:pt x="8341" y="2911"/>
                    <a:pt x="8341" y="2911"/>
                  </a:cubicBezTo>
                  <a:cubicBezTo>
                    <a:pt x="7012" y="1568"/>
                    <a:pt x="4869" y="219"/>
                    <a:pt x="1533" y="2"/>
                  </a:cubicBezTo>
                  <a:cubicBezTo>
                    <a:pt x="1514" y="1"/>
                    <a:pt x="1495" y="1"/>
                    <a:pt x="1476"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4" name="Google Shape;17124;p74"/>
            <p:cNvSpPr/>
            <p:nvPr/>
          </p:nvSpPr>
          <p:spPr>
            <a:xfrm>
              <a:off x="6964955" y="2003610"/>
              <a:ext cx="11751" cy="11777"/>
            </a:xfrm>
            <a:custGeom>
              <a:avLst/>
              <a:gdLst/>
              <a:ahLst/>
              <a:cxnLst/>
              <a:rect l="l" t="t" r="r" b="b"/>
              <a:pathLst>
                <a:path w="448" h="449" extrusionOk="0">
                  <a:moveTo>
                    <a:pt x="224" y="1"/>
                  </a:moveTo>
                  <a:cubicBezTo>
                    <a:pt x="102" y="1"/>
                    <a:pt x="0" y="102"/>
                    <a:pt x="0" y="224"/>
                  </a:cubicBezTo>
                  <a:cubicBezTo>
                    <a:pt x="0" y="347"/>
                    <a:pt x="102" y="448"/>
                    <a:pt x="224" y="448"/>
                  </a:cubicBezTo>
                  <a:cubicBezTo>
                    <a:pt x="346" y="448"/>
                    <a:pt x="448" y="347"/>
                    <a:pt x="448" y="224"/>
                  </a:cubicBezTo>
                  <a:cubicBezTo>
                    <a:pt x="448" y="102"/>
                    <a:pt x="346" y="1"/>
                    <a:pt x="22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25" name="Google Shape;17125;p74"/>
          <p:cNvGrpSpPr/>
          <p:nvPr/>
        </p:nvGrpSpPr>
        <p:grpSpPr>
          <a:xfrm>
            <a:off x="2493999" y="2550033"/>
            <a:ext cx="370132" cy="259467"/>
            <a:chOff x="2493999" y="2550033"/>
            <a:chExt cx="370132" cy="259467"/>
          </a:xfrm>
        </p:grpSpPr>
        <p:sp>
          <p:nvSpPr>
            <p:cNvPr id="17126" name="Google Shape;17126;p74"/>
            <p:cNvSpPr/>
            <p:nvPr/>
          </p:nvSpPr>
          <p:spPr>
            <a:xfrm>
              <a:off x="2493999" y="2660251"/>
              <a:ext cx="370132" cy="149249"/>
            </a:xfrm>
            <a:custGeom>
              <a:avLst/>
              <a:gdLst/>
              <a:ahLst/>
              <a:cxnLst/>
              <a:rect l="l" t="t" r="r" b="b"/>
              <a:pathLst>
                <a:path w="14111" h="5690" extrusionOk="0">
                  <a:moveTo>
                    <a:pt x="0" y="1"/>
                  </a:moveTo>
                  <a:cubicBezTo>
                    <a:pt x="0" y="1947"/>
                    <a:pt x="3872" y="5690"/>
                    <a:pt x="7059" y="5690"/>
                  </a:cubicBezTo>
                  <a:cubicBezTo>
                    <a:pt x="10239" y="5690"/>
                    <a:pt x="14111" y="1953"/>
                    <a:pt x="1411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7" name="Google Shape;17127;p74"/>
            <p:cNvSpPr/>
            <p:nvPr/>
          </p:nvSpPr>
          <p:spPr>
            <a:xfrm>
              <a:off x="2493999" y="2660251"/>
              <a:ext cx="139649" cy="140724"/>
            </a:xfrm>
            <a:custGeom>
              <a:avLst/>
              <a:gdLst/>
              <a:ahLst/>
              <a:cxnLst/>
              <a:rect l="l" t="t" r="r" b="b"/>
              <a:pathLst>
                <a:path w="5324" h="5365" extrusionOk="0">
                  <a:moveTo>
                    <a:pt x="0" y="1"/>
                  </a:moveTo>
                  <a:cubicBezTo>
                    <a:pt x="0" y="1608"/>
                    <a:pt x="2618" y="4422"/>
                    <a:pt x="5323" y="5364"/>
                  </a:cubicBezTo>
                  <a:cubicBezTo>
                    <a:pt x="4665" y="4462"/>
                    <a:pt x="3635" y="2937"/>
                    <a:pt x="3187" y="1594"/>
                  </a:cubicBezTo>
                  <a:cubicBezTo>
                    <a:pt x="3018" y="1085"/>
                    <a:pt x="3140" y="543"/>
                    <a:pt x="3431"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8" name="Google Shape;17128;p74"/>
            <p:cNvSpPr/>
            <p:nvPr/>
          </p:nvSpPr>
          <p:spPr>
            <a:xfrm>
              <a:off x="2493999" y="2660251"/>
              <a:ext cx="370132" cy="101405"/>
            </a:xfrm>
            <a:custGeom>
              <a:avLst/>
              <a:gdLst/>
              <a:ahLst/>
              <a:cxnLst/>
              <a:rect l="l" t="t" r="r" b="b"/>
              <a:pathLst>
                <a:path w="14111" h="3866" extrusionOk="0">
                  <a:moveTo>
                    <a:pt x="0" y="1"/>
                  </a:moveTo>
                  <a:cubicBezTo>
                    <a:pt x="0" y="1031"/>
                    <a:pt x="4781" y="3866"/>
                    <a:pt x="7059" y="3866"/>
                  </a:cubicBezTo>
                  <a:cubicBezTo>
                    <a:pt x="9331" y="3866"/>
                    <a:pt x="14111" y="1031"/>
                    <a:pt x="1411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9" name="Google Shape;17129;p74"/>
            <p:cNvSpPr/>
            <p:nvPr/>
          </p:nvSpPr>
          <p:spPr>
            <a:xfrm>
              <a:off x="2493999" y="2550033"/>
              <a:ext cx="370132" cy="152055"/>
            </a:xfrm>
            <a:custGeom>
              <a:avLst/>
              <a:gdLst/>
              <a:ahLst/>
              <a:cxnLst/>
              <a:rect l="l" t="t" r="r" b="b"/>
              <a:pathLst>
                <a:path w="14111" h="5797" extrusionOk="0">
                  <a:moveTo>
                    <a:pt x="3009" y="0"/>
                  </a:moveTo>
                  <a:cubicBezTo>
                    <a:pt x="2515" y="0"/>
                    <a:pt x="2003" y="154"/>
                    <a:pt x="1655" y="439"/>
                  </a:cubicBezTo>
                  <a:cubicBezTo>
                    <a:pt x="1004" y="975"/>
                    <a:pt x="1350" y="1890"/>
                    <a:pt x="801" y="2684"/>
                  </a:cubicBezTo>
                  <a:cubicBezTo>
                    <a:pt x="801" y="2684"/>
                    <a:pt x="0" y="3748"/>
                    <a:pt x="0" y="4203"/>
                  </a:cubicBezTo>
                  <a:cubicBezTo>
                    <a:pt x="0" y="4657"/>
                    <a:pt x="3553" y="5796"/>
                    <a:pt x="7059" y="5796"/>
                  </a:cubicBezTo>
                  <a:cubicBezTo>
                    <a:pt x="10565" y="5796"/>
                    <a:pt x="14111" y="4657"/>
                    <a:pt x="14111" y="4203"/>
                  </a:cubicBezTo>
                  <a:cubicBezTo>
                    <a:pt x="14111" y="3748"/>
                    <a:pt x="13311" y="2684"/>
                    <a:pt x="13311" y="2684"/>
                  </a:cubicBezTo>
                  <a:cubicBezTo>
                    <a:pt x="12762" y="1890"/>
                    <a:pt x="13107" y="975"/>
                    <a:pt x="12456" y="439"/>
                  </a:cubicBezTo>
                  <a:cubicBezTo>
                    <a:pt x="12108" y="154"/>
                    <a:pt x="11596" y="0"/>
                    <a:pt x="11102" y="0"/>
                  </a:cubicBezTo>
                  <a:cubicBezTo>
                    <a:pt x="10692" y="0"/>
                    <a:pt x="10295" y="106"/>
                    <a:pt x="10015" y="331"/>
                  </a:cubicBezTo>
                  <a:cubicBezTo>
                    <a:pt x="8998" y="1145"/>
                    <a:pt x="8158" y="1470"/>
                    <a:pt x="7059" y="1470"/>
                  </a:cubicBezTo>
                  <a:cubicBezTo>
                    <a:pt x="5954" y="1470"/>
                    <a:pt x="5113" y="1145"/>
                    <a:pt x="4096" y="331"/>
                  </a:cubicBezTo>
                  <a:cubicBezTo>
                    <a:pt x="3816" y="106"/>
                    <a:pt x="3419" y="0"/>
                    <a:pt x="300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0" name="Google Shape;17130;p74"/>
            <p:cNvSpPr/>
            <p:nvPr/>
          </p:nvSpPr>
          <p:spPr>
            <a:xfrm>
              <a:off x="2493999" y="2550033"/>
              <a:ext cx="158665" cy="141012"/>
            </a:xfrm>
            <a:custGeom>
              <a:avLst/>
              <a:gdLst/>
              <a:ahLst/>
              <a:cxnLst/>
              <a:rect l="l" t="t" r="r" b="b"/>
              <a:pathLst>
                <a:path w="6049" h="5376" extrusionOk="0">
                  <a:moveTo>
                    <a:pt x="3009" y="0"/>
                  </a:moveTo>
                  <a:cubicBezTo>
                    <a:pt x="2515" y="0"/>
                    <a:pt x="2003" y="154"/>
                    <a:pt x="1655" y="439"/>
                  </a:cubicBezTo>
                  <a:cubicBezTo>
                    <a:pt x="1004" y="975"/>
                    <a:pt x="1350" y="1890"/>
                    <a:pt x="801" y="2684"/>
                  </a:cubicBezTo>
                  <a:cubicBezTo>
                    <a:pt x="801" y="2684"/>
                    <a:pt x="0" y="3748"/>
                    <a:pt x="0" y="4203"/>
                  </a:cubicBezTo>
                  <a:cubicBezTo>
                    <a:pt x="0" y="4481"/>
                    <a:pt x="1309" y="5003"/>
                    <a:pt x="3113" y="5376"/>
                  </a:cubicBezTo>
                  <a:cubicBezTo>
                    <a:pt x="3058" y="3999"/>
                    <a:pt x="4781" y="2413"/>
                    <a:pt x="6049" y="1362"/>
                  </a:cubicBezTo>
                  <a:cubicBezTo>
                    <a:pt x="5391" y="1206"/>
                    <a:pt x="4781" y="880"/>
                    <a:pt x="4096" y="331"/>
                  </a:cubicBezTo>
                  <a:cubicBezTo>
                    <a:pt x="3816" y="106"/>
                    <a:pt x="3419" y="0"/>
                    <a:pt x="300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1" name="Google Shape;17131;p74"/>
            <p:cNvSpPr/>
            <p:nvPr/>
          </p:nvSpPr>
          <p:spPr>
            <a:xfrm>
              <a:off x="2505908" y="2558689"/>
              <a:ext cx="95530" cy="95556"/>
            </a:xfrm>
            <a:custGeom>
              <a:avLst/>
              <a:gdLst/>
              <a:ahLst/>
              <a:cxnLst/>
              <a:rect l="l" t="t" r="r" b="b"/>
              <a:pathLst>
                <a:path w="3642" h="3643" extrusionOk="0">
                  <a:moveTo>
                    <a:pt x="1825" y="1"/>
                  </a:moveTo>
                  <a:cubicBezTo>
                    <a:pt x="814" y="1"/>
                    <a:pt x="1" y="821"/>
                    <a:pt x="1" y="1825"/>
                  </a:cubicBezTo>
                  <a:cubicBezTo>
                    <a:pt x="1" y="2828"/>
                    <a:pt x="814" y="3642"/>
                    <a:pt x="1825" y="3642"/>
                  </a:cubicBezTo>
                  <a:cubicBezTo>
                    <a:pt x="2828" y="3642"/>
                    <a:pt x="3642" y="2828"/>
                    <a:pt x="3642" y="1825"/>
                  </a:cubicBezTo>
                  <a:cubicBezTo>
                    <a:pt x="3642" y="821"/>
                    <a:pt x="2828" y="1"/>
                    <a:pt x="1825"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2" name="Google Shape;17132;p74"/>
            <p:cNvSpPr/>
            <p:nvPr/>
          </p:nvSpPr>
          <p:spPr>
            <a:xfrm>
              <a:off x="2497567" y="2564932"/>
              <a:ext cx="97654" cy="89392"/>
            </a:xfrm>
            <a:custGeom>
              <a:avLst/>
              <a:gdLst/>
              <a:ahLst/>
              <a:cxnLst/>
              <a:rect l="l" t="t" r="r" b="b"/>
              <a:pathLst>
                <a:path w="3723" h="3408" extrusionOk="0">
                  <a:moveTo>
                    <a:pt x="1241" y="0"/>
                  </a:moveTo>
                  <a:lnTo>
                    <a:pt x="1241" y="0"/>
                  </a:lnTo>
                  <a:cubicBezTo>
                    <a:pt x="197" y="597"/>
                    <a:pt x="0" y="2021"/>
                    <a:pt x="848" y="2875"/>
                  </a:cubicBezTo>
                  <a:cubicBezTo>
                    <a:pt x="1210" y="3234"/>
                    <a:pt x="1674" y="3407"/>
                    <a:pt x="2134" y="3407"/>
                  </a:cubicBezTo>
                  <a:cubicBezTo>
                    <a:pt x="2760" y="3407"/>
                    <a:pt x="3379" y="3088"/>
                    <a:pt x="3723" y="2482"/>
                  </a:cubicBezTo>
                  <a:lnTo>
                    <a:pt x="3723" y="2482"/>
                  </a:lnTo>
                  <a:cubicBezTo>
                    <a:pt x="3445" y="2638"/>
                    <a:pt x="3139" y="2726"/>
                    <a:pt x="2821" y="2726"/>
                  </a:cubicBezTo>
                  <a:cubicBezTo>
                    <a:pt x="1424" y="2726"/>
                    <a:pt x="549" y="1214"/>
                    <a:pt x="1241"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3" name="Google Shape;17133;p74"/>
            <p:cNvSpPr/>
            <p:nvPr/>
          </p:nvSpPr>
          <p:spPr>
            <a:xfrm>
              <a:off x="2756693" y="2558689"/>
              <a:ext cx="95530" cy="95556"/>
            </a:xfrm>
            <a:custGeom>
              <a:avLst/>
              <a:gdLst/>
              <a:ahLst/>
              <a:cxnLst/>
              <a:rect l="l" t="t" r="r" b="b"/>
              <a:pathLst>
                <a:path w="3642" h="3643" extrusionOk="0">
                  <a:moveTo>
                    <a:pt x="1818" y="1"/>
                  </a:moveTo>
                  <a:cubicBezTo>
                    <a:pt x="814" y="1"/>
                    <a:pt x="0" y="821"/>
                    <a:pt x="0" y="1825"/>
                  </a:cubicBezTo>
                  <a:cubicBezTo>
                    <a:pt x="0" y="2828"/>
                    <a:pt x="814" y="3642"/>
                    <a:pt x="1818" y="3642"/>
                  </a:cubicBezTo>
                  <a:cubicBezTo>
                    <a:pt x="2828" y="3642"/>
                    <a:pt x="3642" y="2828"/>
                    <a:pt x="3642" y="1825"/>
                  </a:cubicBezTo>
                  <a:cubicBezTo>
                    <a:pt x="3642" y="821"/>
                    <a:pt x="2828" y="1"/>
                    <a:pt x="1818" y="1"/>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4" name="Google Shape;17134;p74"/>
            <p:cNvSpPr/>
            <p:nvPr/>
          </p:nvSpPr>
          <p:spPr>
            <a:xfrm>
              <a:off x="2748325" y="2564932"/>
              <a:ext cx="97681" cy="89392"/>
            </a:xfrm>
            <a:custGeom>
              <a:avLst/>
              <a:gdLst/>
              <a:ahLst/>
              <a:cxnLst/>
              <a:rect l="l" t="t" r="r" b="b"/>
              <a:pathLst>
                <a:path w="3724" h="3408" extrusionOk="0">
                  <a:moveTo>
                    <a:pt x="1242" y="0"/>
                  </a:moveTo>
                  <a:lnTo>
                    <a:pt x="1242" y="0"/>
                  </a:lnTo>
                  <a:cubicBezTo>
                    <a:pt x="191" y="597"/>
                    <a:pt x="1" y="2021"/>
                    <a:pt x="848" y="2875"/>
                  </a:cubicBezTo>
                  <a:cubicBezTo>
                    <a:pt x="1210" y="3234"/>
                    <a:pt x="1675" y="3407"/>
                    <a:pt x="2135" y="3407"/>
                  </a:cubicBezTo>
                  <a:cubicBezTo>
                    <a:pt x="2761" y="3407"/>
                    <a:pt x="3379" y="3088"/>
                    <a:pt x="3723" y="2482"/>
                  </a:cubicBezTo>
                  <a:lnTo>
                    <a:pt x="3723" y="2482"/>
                  </a:lnTo>
                  <a:cubicBezTo>
                    <a:pt x="3445" y="2638"/>
                    <a:pt x="3133" y="2726"/>
                    <a:pt x="2821" y="2726"/>
                  </a:cubicBezTo>
                  <a:cubicBezTo>
                    <a:pt x="1425" y="2726"/>
                    <a:pt x="550" y="1214"/>
                    <a:pt x="1242"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5" name="Google Shape;17135;p74"/>
            <p:cNvSpPr/>
            <p:nvPr/>
          </p:nvSpPr>
          <p:spPr>
            <a:xfrm>
              <a:off x="2523875" y="2576840"/>
              <a:ext cx="35778" cy="53745"/>
            </a:xfrm>
            <a:custGeom>
              <a:avLst/>
              <a:gdLst/>
              <a:ahLst/>
              <a:cxnLst/>
              <a:rect l="l" t="t" r="r" b="b"/>
              <a:pathLst>
                <a:path w="1364" h="2049" extrusionOk="0">
                  <a:moveTo>
                    <a:pt x="685" y="1"/>
                  </a:moveTo>
                  <a:cubicBezTo>
                    <a:pt x="306" y="1"/>
                    <a:pt x="1" y="306"/>
                    <a:pt x="1" y="679"/>
                  </a:cubicBezTo>
                  <a:lnTo>
                    <a:pt x="1" y="1363"/>
                  </a:lnTo>
                  <a:cubicBezTo>
                    <a:pt x="1" y="1736"/>
                    <a:pt x="306" y="2041"/>
                    <a:pt x="685" y="2048"/>
                  </a:cubicBezTo>
                  <a:cubicBezTo>
                    <a:pt x="1058" y="2041"/>
                    <a:pt x="1363" y="1736"/>
                    <a:pt x="1363" y="1363"/>
                  </a:cubicBezTo>
                  <a:lnTo>
                    <a:pt x="1363" y="679"/>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6" name="Google Shape;17136;p74"/>
            <p:cNvSpPr/>
            <p:nvPr/>
          </p:nvSpPr>
          <p:spPr>
            <a:xfrm>
              <a:off x="2647130" y="2648212"/>
              <a:ext cx="22558" cy="17941"/>
            </a:xfrm>
            <a:custGeom>
              <a:avLst/>
              <a:gdLst/>
              <a:ahLst/>
              <a:cxnLst/>
              <a:rect l="l" t="t" r="r" b="b"/>
              <a:pathLst>
                <a:path w="860" h="684" extrusionOk="0">
                  <a:moveTo>
                    <a:pt x="535" y="1"/>
                  </a:moveTo>
                  <a:cubicBezTo>
                    <a:pt x="481" y="1"/>
                    <a:pt x="425" y="22"/>
                    <a:pt x="373" y="73"/>
                  </a:cubicBezTo>
                  <a:lnTo>
                    <a:pt x="150" y="297"/>
                  </a:lnTo>
                  <a:cubicBezTo>
                    <a:pt x="1" y="439"/>
                    <a:pt x="102" y="683"/>
                    <a:pt x="306" y="683"/>
                  </a:cubicBezTo>
                  <a:cubicBezTo>
                    <a:pt x="367" y="683"/>
                    <a:pt x="428" y="663"/>
                    <a:pt x="468" y="622"/>
                  </a:cubicBezTo>
                  <a:lnTo>
                    <a:pt x="699" y="392"/>
                  </a:lnTo>
                  <a:cubicBezTo>
                    <a:pt x="860" y="226"/>
                    <a:pt x="711" y="1"/>
                    <a:pt x="535"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7" name="Google Shape;17137;p74"/>
            <p:cNvSpPr/>
            <p:nvPr/>
          </p:nvSpPr>
          <p:spPr>
            <a:xfrm>
              <a:off x="2688495" y="2648212"/>
              <a:ext cx="22505" cy="17941"/>
            </a:xfrm>
            <a:custGeom>
              <a:avLst/>
              <a:gdLst/>
              <a:ahLst/>
              <a:cxnLst/>
              <a:rect l="l" t="t" r="r" b="b"/>
              <a:pathLst>
                <a:path w="858" h="684" extrusionOk="0">
                  <a:moveTo>
                    <a:pt x="323" y="1"/>
                  </a:moveTo>
                  <a:cubicBezTo>
                    <a:pt x="147" y="1"/>
                    <a:pt x="0" y="226"/>
                    <a:pt x="166" y="392"/>
                  </a:cubicBezTo>
                  <a:lnTo>
                    <a:pt x="390" y="622"/>
                  </a:lnTo>
                  <a:cubicBezTo>
                    <a:pt x="431" y="663"/>
                    <a:pt x="492" y="683"/>
                    <a:pt x="553" y="683"/>
                  </a:cubicBezTo>
                  <a:cubicBezTo>
                    <a:pt x="756" y="683"/>
                    <a:pt x="858" y="439"/>
                    <a:pt x="715" y="297"/>
                  </a:cubicBezTo>
                  <a:lnTo>
                    <a:pt x="485" y="73"/>
                  </a:lnTo>
                  <a:cubicBezTo>
                    <a:pt x="434" y="22"/>
                    <a:pt x="377" y="1"/>
                    <a:pt x="323" y="1"/>
                  </a:cubicBezTo>
                  <a:close/>
                </a:path>
              </a:pathLst>
            </a:custGeom>
            <a:solidFill>
              <a:srgbClr val="9CAE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8" name="Google Shape;17138;p74"/>
            <p:cNvSpPr/>
            <p:nvPr/>
          </p:nvSpPr>
          <p:spPr>
            <a:xfrm>
              <a:off x="2541843" y="2576656"/>
              <a:ext cx="17810" cy="35830"/>
            </a:xfrm>
            <a:custGeom>
              <a:avLst/>
              <a:gdLst/>
              <a:ahLst/>
              <a:cxnLst/>
              <a:rect l="l" t="t" r="r" b="b"/>
              <a:pathLst>
                <a:path w="679" h="1366" extrusionOk="0">
                  <a:moveTo>
                    <a:pt x="21" y="1"/>
                  </a:moveTo>
                  <a:cubicBezTo>
                    <a:pt x="7" y="41"/>
                    <a:pt x="0" y="75"/>
                    <a:pt x="0" y="116"/>
                  </a:cubicBezTo>
                  <a:lnTo>
                    <a:pt x="0" y="1025"/>
                  </a:lnTo>
                  <a:cubicBezTo>
                    <a:pt x="0" y="1252"/>
                    <a:pt x="170" y="1365"/>
                    <a:pt x="339" y="1365"/>
                  </a:cubicBezTo>
                  <a:cubicBezTo>
                    <a:pt x="509" y="1365"/>
                    <a:pt x="678" y="1252"/>
                    <a:pt x="678" y="1025"/>
                  </a:cubicBezTo>
                  <a:lnTo>
                    <a:pt x="678" y="686"/>
                  </a:lnTo>
                  <a:cubicBezTo>
                    <a:pt x="678" y="319"/>
                    <a:pt x="387"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9" name="Google Shape;17139;p74"/>
            <p:cNvSpPr/>
            <p:nvPr/>
          </p:nvSpPr>
          <p:spPr>
            <a:xfrm>
              <a:off x="2535784" y="2588591"/>
              <a:ext cx="11961" cy="11935"/>
            </a:xfrm>
            <a:custGeom>
              <a:avLst/>
              <a:gdLst/>
              <a:ahLst/>
              <a:cxnLst/>
              <a:rect l="l" t="t" r="r" b="b"/>
              <a:pathLst>
                <a:path w="456" h="455" extrusionOk="0">
                  <a:moveTo>
                    <a:pt x="231" y="0"/>
                  </a:moveTo>
                  <a:cubicBezTo>
                    <a:pt x="103" y="0"/>
                    <a:pt x="1" y="102"/>
                    <a:pt x="1" y="231"/>
                  </a:cubicBezTo>
                  <a:cubicBezTo>
                    <a:pt x="1" y="353"/>
                    <a:pt x="103" y="454"/>
                    <a:pt x="231" y="454"/>
                  </a:cubicBezTo>
                  <a:cubicBezTo>
                    <a:pt x="353" y="454"/>
                    <a:pt x="455" y="353"/>
                    <a:pt x="455" y="231"/>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0" name="Google Shape;17140;p74"/>
            <p:cNvSpPr/>
            <p:nvPr/>
          </p:nvSpPr>
          <p:spPr>
            <a:xfrm>
              <a:off x="2798477" y="2576840"/>
              <a:ext cx="35778" cy="53745"/>
            </a:xfrm>
            <a:custGeom>
              <a:avLst/>
              <a:gdLst/>
              <a:ahLst/>
              <a:cxnLst/>
              <a:rect l="l" t="t" r="r" b="b"/>
              <a:pathLst>
                <a:path w="1364" h="2049" extrusionOk="0">
                  <a:moveTo>
                    <a:pt x="679" y="1"/>
                  </a:moveTo>
                  <a:cubicBezTo>
                    <a:pt x="306" y="1"/>
                    <a:pt x="1" y="306"/>
                    <a:pt x="1" y="679"/>
                  </a:cubicBezTo>
                  <a:lnTo>
                    <a:pt x="1" y="1363"/>
                  </a:lnTo>
                  <a:cubicBezTo>
                    <a:pt x="1" y="1736"/>
                    <a:pt x="306" y="2041"/>
                    <a:pt x="679" y="2048"/>
                  </a:cubicBezTo>
                  <a:cubicBezTo>
                    <a:pt x="1059" y="2041"/>
                    <a:pt x="1364" y="1736"/>
                    <a:pt x="1364" y="1363"/>
                  </a:cubicBezTo>
                  <a:lnTo>
                    <a:pt x="1364" y="679"/>
                  </a:lnTo>
                  <a:cubicBezTo>
                    <a:pt x="1364" y="306"/>
                    <a:pt x="1059"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1" name="Google Shape;17141;p74"/>
            <p:cNvSpPr/>
            <p:nvPr/>
          </p:nvSpPr>
          <p:spPr>
            <a:xfrm>
              <a:off x="2816261" y="2576656"/>
              <a:ext cx="17994" cy="35830"/>
            </a:xfrm>
            <a:custGeom>
              <a:avLst/>
              <a:gdLst/>
              <a:ahLst/>
              <a:cxnLst/>
              <a:rect l="l" t="t" r="r" b="b"/>
              <a:pathLst>
                <a:path w="686" h="1366" extrusionOk="0">
                  <a:moveTo>
                    <a:pt x="21" y="1"/>
                  </a:moveTo>
                  <a:cubicBezTo>
                    <a:pt x="8" y="41"/>
                    <a:pt x="1" y="75"/>
                    <a:pt x="1" y="116"/>
                  </a:cubicBezTo>
                  <a:lnTo>
                    <a:pt x="1" y="1025"/>
                  </a:lnTo>
                  <a:cubicBezTo>
                    <a:pt x="1" y="1252"/>
                    <a:pt x="172" y="1365"/>
                    <a:pt x="343" y="1365"/>
                  </a:cubicBezTo>
                  <a:cubicBezTo>
                    <a:pt x="515" y="1365"/>
                    <a:pt x="686" y="1252"/>
                    <a:pt x="686" y="1025"/>
                  </a:cubicBezTo>
                  <a:lnTo>
                    <a:pt x="686" y="686"/>
                  </a:lnTo>
                  <a:cubicBezTo>
                    <a:pt x="686" y="319"/>
                    <a:pt x="394" y="14"/>
                    <a:pt x="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2" name="Google Shape;17142;p74"/>
            <p:cNvSpPr/>
            <p:nvPr/>
          </p:nvSpPr>
          <p:spPr>
            <a:xfrm>
              <a:off x="2810412" y="2588591"/>
              <a:ext cx="11935" cy="11935"/>
            </a:xfrm>
            <a:custGeom>
              <a:avLst/>
              <a:gdLst/>
              <a:ahLst/>
              <a:cxnLst/>
              <a:rect l="l" t="t" r="r" b="b"/>
              <a:pathLst>
                <a:path w="455" h="455" extrusionOk="0">
                  <a:moveTo>
                    <a:pt x="224" y="0"/>
                  </a:moveTo>
                  <a:cubicBezTo>
                    <a:pt x="102" y="0"/>
                    <a:pt x="0" y="102"/>
                    <a:pt x="0" y="231"/>
                  </a:cubicBezTo>
                  <a:cubicBezTo>
                    <a:pt x="0" y="353"/>
                    <a:pt x="102" y="454"/>
                    <a:pt x="224" y="454"/>
                  </a:cubicBezTo>
                  <a:cubicBezTo>
                    <a:pt x="353" y="454"/>
                    <a:pt x="454" y="353"/>
                    <a:pt x="454" y="231"/>
                  </a:cubicBezTo>
                  <a:cubicBezTo>
                    <a:pt x="454" y="102"/>
                    <a:pt x="353" y="0"/>
                    <a:pt x="2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3" name="Google Shape;17143;p74"/>
            <p:cNvSpPr/>
            <p:nvPr/>
          </p:nvSpPr>
          <p:spPr>
            <a:xfrm>
              <a:off x="2609595" y="2725879"/>
              <a:ext cx="138940" cy="35778"/>
            </a:xfrm>
            <a:custGeom>
              <a:avLst/>
              <a:gdLst/>
              <a:ahLst/>
              <a:cxnLst/>
              <a:rect l="l" t="t" r="r" b="b"/>
              <a:pathLst>
                <a:path w="5297" h="1364" extrusionOk="0">
                  <a:moveTo>
                    <a:pt x="2652" y="1"/>
                  </a:moveTo>
                  <a:cubicBezTo>
                    <a:pt x="1581" y="1"/>
                    <a:pt x="625" y="265"/>
                    <a:pt x="1" y="672"/>
                  </a:cubicBezTo>
                  <a:cubicBezTo>
                    <a:pt x="977" y="1086"/>
                    <a:pt x="1940" y="1364"/>
                    <a:pt x="2652" y="1364"/>
                  </a:cubicBezTo>
                  <a:cubicBezTo>
                    <a:pt x="3357" y="1364"/>
                    <a:pt x="4320" y="1086"/>
                    <a:pt x="5297" y="672"/>
                  </a:cubicBezTo>
                  <a:cubicBezTo>
                    <a:pt x="4673" y="265"/>
                    <a:pt x="3717" y="1"/>
                    <a:pt x="2652"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4" name="Google Shape;17144;p74"/>
            <p:cNvSpPr/>
            <p:nvPr/>
          </p:nvSpPr>
          <p:spPr>
            <a:xfrm>
              <a:off x="2656730" y="2727662"/>
              <a:ext cx="91805" cy="33994"/>
            </a:xfrm>
            <a:custGeom>
              <a:avLst/>
              <a:gdLst/>
              <a:ahLst/>
              <a:cxnLst/>
              <a:rect l="l" t="t" r="r" b="b"/>
              <a:pathLst>
                <a:path w="3500" h="1296" extrusionOk="0">
                  <a:moveTo>
                    <a:pt x="1743" y="0"/>
                  </a:moveTo>
                  <a:cubicBezTo>
                    <a:pt x="1079" y="156"/>
                    <a:pt x="482" y="577"/>
                    <a:pt x="1" y="1201"/>
                  </a:cubicBezTo>
                  <a:cubicBezTo>
                    <a:pt x="279" y="1262"/>
                    <a:pt x="563" y="1296"/>
                    <a:pt x="848" y="1296"/>
                  </a:cubicBezTo>
                  <a:cubicBezTo>
                    <a:pt x="1560" y="1296"/>
                    <a:pt x="2523" y="1018"/>
                    <a:pt x="3500" y="604"/>
                  </a:cubicBezTo>
                  <a:cubicBezTo>
                    <a:pt x="3059" y="312"/>
                    <a:pt x="2442" y="95"/>
                    <a:pt x="1743"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45" name="Google Shape;17145;p74"/>
          <p:cNvGrpSpPr/>
          <p:nvPr/>
        </p:nvGrpSpPr>
        <p:grpSpPr>
          <a:xfrm>
            <a:off x="1699703" y="3365261"/>
            <a:ext cx="281054" cy="370158"/>
            <a:chOff x="1699703" y="3365261"/>
            <a:chExt cx="281054" cy="370158"/>
          </a:xfrm>
        </p:grpSpPr>
        <p:sp>
          <p:nvSpPr>
            <p:cNvPr id="17146" name="Google Shape;17146;p74"/>
            <p:cNvSpPr/>
            <p:nvPr/>
          </p:nvSpPr>
          <p:spPr>
            <a:xfrm>
              <a:off x="1737474" y="3471362"/>
              <a:ext cx="227781" cy="108435"/>
            </a:xfrm>
            <a:custGeom>
              <a:avLst/>
              <a:gdLst/>
              <a:ahLst/>
              <a:cxnLst/>
              <a:rect l="l" t="t" r="r" b="b"/>
              <a:pathLst>
                <a:path w="8684" h="4134" extrusionOk="0">
                  <a:moveTo>
                    <a:pt x="4695" y="0"/>
                  </a:moveTo>
                  <a:cubicBezTo>
                    <a:pt x="2124" y="0"/>
                    <a:pt x="153" y="2378"/>
                    <a:pt x="126" y="2411"/>
                  </a:cubicBezTo>
                  <a:cubicBezTo>
                    <a:pt x="1" y="2582"/>
                    <a:pt x="151" y="2775"/>
                    <a:pt x="314" y="2775"/>
                  </a:cubicBezTo>
                  <a:cubicBezTo>
                    <a:pt x="371" y="2775"/>
                    <a:pt x="430" y="2752"/>
                    <a:pt x="479" y="2696"/>
                  </a:cubicBezTo>
                  <a:cubicBezTo>
                    <a:pt x="499" y="2675"/>
                    <a:pt x="1632" y="1306"/>
                    <a:pt x="3259" y="723"/>
                  </a:cubicBezTo>
                  <a:cubicBezTo>
                    <a:pt x="5036" y="3042"/>
                    <a:pt x="8250" y="4079"/>
                    <a:pt x="8385" y="4120"/>
                  </a:cubicBezTo>
                  <a:cubicBezTo>
                    <a:pt x="8406" y="4126"/>
                    <a:pt x="8433" y="4133"/>
                    <a:pt x="8453" y="4133"/>
                  </a:cubicBezTo>
                  <a:cubicBezTo>
                    <a:pt x="8582" y="4133"/>
                    <a:pt x="8684" y="4031"/>
                    <a:pt x="8677" y="3903"/>
                  </a:cubicBezTo>
                  <a:cubicBezTo>
                    <a:pt x="8677" y="3808"/>
                    <a:pt x="8609" y="1543"/>
                    <a:pt x="6737" y="533"/>
                  </a:cubicBezTo>
                  <a:cubicBezTo>
                    <a:pt x="6033" y="152"/>
                    <a:pt x="5345" y="0"/>
                    <a:pt x="4695"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7" name="Google Shape;17147;p74"/>
            <p:cNvSpPr/>
            <p:nvPr/>
          </p:nvSpPr>
          <p:spPr>
            <a:xfrm>
              <a:off x="1743271" y="3393301"/>
              <a:ext cx="237486" cy="103425"/>
            </a:xfrm>
            <a:custGeom>
              <a:avLst/>
              <a:gdLst/>
              <a:ahLst/>
              <a:cxnLst/>
              <a:rect l="l" t="t" r="r" b="b"/>
              <a:pathLst>
                <a:path w="9054" h="3943" extrusionOk="0">
                  <a:moveTo>
                    <a:pt x="5267" y="0"/>
                  </a:moveTo>
                  <a:cubicBezTo>
                    <a:pt x="4521" y="0"/>
                    <a:pt x="3745" y="159"/>
                    <a:pt x="3031" y="600"/>
                  </a:cubicBezTo>
                  <a:cubicBezTo>
                    <a:pt x="2306" y="1054"/>
                    <a:pt x="2224" y="1725"/>
                    <a:pt x="2299" y="2125"/>
                  </a:cubicBezTo>
                  <a:cubicBezTo>
                    <a:pt x="1533" y="2512"/>
                    <a:pt x="814" y="2987"/>
                    <a:pt x="156" y="3543"/>
                  </a:cubicBezTo>
                  <a:cubicBezTo>
                    <a:pt x="0" y="3685"/>
                    <a:pt x="102" y="3943"/>
                    <a:pt x="312" y="3943"/>
                  </a:cubicBezTo>
                  <a:cubicBezTo>
                    <a:pt x="366" y="3943"/>
                    <a:pt x="421" y="3922"/>
                    <a:pt x="461" y="3888"/>
                  </a:cubicBezTo>
                  <a:cubicBezTo>
                    <a:pt x="492" y="3858"/>
                    <a:pt x="3359" y="1335"/>
                    <a:pt x="7306" y="1335"/>
                  </a:cubicBezTo>
                  <a:cubicBezTo>
                    <a:pt x="7755" y="1335"/>
                    <a:pt x="8218" y="1368"/>
                    <a:pt x="8693" y="1441"/>
                  </a:cubicBezTo>
                  <a:cubicBezTo>
                    <a:pt x="8707" y="1443"/>
                    <a:pt x="8721" y="1444"/>
                    <a:pt x="8734" y="1444"/>
                  </a:cubicBezTo>
                  <a:cubicBezTo>
                    <a:pt x="8962" y="1444"/>
                    <a:pt x="9054" y="1129"/>
                    <a:pt x="8842" y="1013"/>
                  </a:cubicBezTo>
                  <a:cubicBezTo>
                    <a:pt x="8751" y="956"/>
                    <a:pt x="7101" y="0"/>
                    <a:pt x="5267"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8" name="Google Shape;17148;p74"/>
            <p:cNvSpPr/>
            <p:nvPr/>
          </p:nvSpPr>
          <p:spPr>
            <a:xfrm>
              <a:off x="1709644" y="3365261"/>
              <a:ext cx="47686" cy="370158"/>
            </a:xfrm>
            <a:custGeom>
              <a:avLst/>
              <a:gdLst/>
              <a:ahLst/>
              <a:cxnLst/>
              <a:rect l="l" t="t" r="r" b="b"/>
              <a:pathLst>
                <a:path w="1818" h="14112" extrusionOk="0">
                  <a:moveTo>
                    <a:pt x="292" y="1"/>
                  </a:moveTo>
                  <a:cubicBezTo>
                    <a:pt x="150" y="1"/>
                    <a:pt x="41" y="136"/>
                    <a:pt x="69" y="279"/>
                  </a:cubicBezTo>
                  <a:cubicBezTo>
                    <a:pt x="184"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1526" y="14111"/>
                  </a:lnTo>
                  <a:cubicBezTo>
                    <a:pt x="1676" y="14111"/>
                    <a:pt x="1784" y="13982"/>
                    <a:pt x="1750" y="13840"/>
                  </a:cubicBezTo>
                  <a:cubicBezTo>
                    <a:pt x="1642" y="13257"/>
                    <a:pt x="1587" y="12660"/>
                    <a:pt x="1594" y="12063"/>
                  </a:cubicBezTo>
                  <a:cubicBezTo>
                    <a:pt x="1594" y="11216"/>
                    <a:pt x="1682" y="10239"/>
                    <a:pt x="1818" y="9792"/>
                  </a:cubicBezTo>
                  <a:lnTo>
                    <a:pt x="1818" y="9331"/>
                  </a:lnTo>
                  <a:cubicBezTo>
                    <a:pt x="1682" y="8883"/>
                    <a:pt x="1594" y="7907"/>
                    <a:pt x="1594" y="7059"/>
                  </a:cubicBezTo>
                  <a:cubicBezTo>
                    <a:pt x="1594" y="6212"/>
                    <a:pt x="1682" y="5235"/>
                    <a:pt x="1818" y="4781"/>
                  </a:cubicBezTo>
                  <a:lnTo>
                    <a:pt x="1818" y="4327"/>
                  </a:lnTo>
                  <a:cubicBezTo>
                    <a:pt x="1682" y="3873"/>
                    <a:pt x="1594" y="2896"/>
                    <a:pt x="1594" y="2049"/>
                  </a:cubicBezTo>
                  <a:cubicBezTo>
                    <a:pt x="1587" y="1459"/>
                    <a:pt x="1642" y="862"/>
                    <a:pt x="1757" y="279"/>
                  </a:cubicBezTo>
                  <a:cubicBezTo>
                    <a:pt x="1784" y="136"/>
                    <a:pt x="1676" y="1"/>
                    <a:pt x="1526"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9" name="Google Shape;17149;p74"/>
            <p:cNvSpPr/>
            <p:nvPr/>
          </p:nvSpPr>
          <p:spPr>
            <a:xfrm>
              <a:off x="1709644" y="3365261"/>
              <a:ext cx="25653" cy="370158"/>
            </a:xfrm>
            <a:custGeom>
              <a:avLst/>
              <a:gdLst/>
              <a:ahLst/>
              <a:cxnLst/>
              <a:rect l="l" t="t" r="r" b="b"/>
              <a:pathLst>
                <a:path w="978" h="14112" extrusionOk="0">
                  <a:moveTo>
                    <a:pt x="292" y="1"/>
                  </a:moveTo>
                  <a:cubicBezTo>
                    <a:pt x="143" y="1"/>
                    <a:pt x="35" y="136"/>
                    <a:pt x="69" y="279"/>
                  </a:cubicBezTo>
                  <a:cubicBezTo>
                    <a:pt x="177" y="862"/>
                    <a:pt x="231" y="1459"/>
                    <a:pt x="231" y="2049"/>
                  </a:cubicBezTo>
                  <a:cubicBezTo>
                    <a:pt x="231" y="2896"/>
                    <a:pt x="136" y="3873"/>
                    <a:pt x="1" y="4327"/>
                  </a:cubicBezTo>
                  <a:lnTo>
                    <a:pt x="1" y="4781"/>
                  </a:lnTo>
                  <a:cubicBezTo>
                    <a:pt x="136" y="5235"/>
                    <a:pt x="231" y="6212"/>
                    <a:pt x="231" y="7059"/>
                  </a:cubicBezTo>
                  <a:cubicBezTo>
                    <a:pt x="231" y="7907"/>
                    <a:pt x="136" y="8883"/>
                    <a:pt x="1" y="9331"/>
                  </a:cubicBezTo>
                  <a:lnTo>
                    <a:pt x="1" y="9792"/>
                  </a:lnTo>
                  <a:cubicBezTo>
                    <a:pt x="136" y="10239"/>
                    <a:pt x="231" y="11216"/>
                    <a:pt x="231" y="12063"/>
                  </a:cubicBezTo>
                  <a:cubicBezTo>
                    <a:pt x="238" y="12660"/>
                    <a:pt x="184" y="13257"/>
                    <a:pt x="69" y="13840"/>
                  </a:cubicBezTo>
                  <a:cubicBezTo>
                    <a:pt x="41" y="13982"/>
                    <a:pt x="150" y="14111"/>
                    <a:pt x="292" y="14111"/>
                  </a:cubicBezTo>
                  <a:lnTo>
                    <a:pt x="977" y="14111"/>
                  </a:lnTo>
                  <a:cubicBezTo>
                    <a:pt x="828" y="14111"/>
                    <a:pt x="719" y="13982"/>
                    <a:pt x="753" y="13840"/>
                  </a:cubicBezTo>
                  <a:cubicBezTo>
                    <a:pt x="862" y="13257"/>
                    <a:pt x="916" y="12660"/>
                    <a:pt x="909" y="12063"/>
                  </a:cubicBezTo>
                  <a:cubicBezTo>
                    <a:pt x="909" y="11216"/>
                    <a:pt x="814" y="10470"/>
                    <a:pt x="679" y="10016"/>
                  </a:cubicBezTo>
                  <a:lnTo>
                    <a:pt x="679" y="9107"/>
                  </a:lnTo>
                  <a:cubicBezTo>
                    <a:pt x="814" y="8653"/>
                    <a:pt x="909" y="7907"/>
                    <a:pt x="909" y="7059"/>
                  </a:cubicBezTo>
                  <a:cubicBezTo>
                    <a:pt x="909" y="6212"/>
                    <a:pt x="814" y="5459"/>
                    <a:pt x="679" y="5012"/>
                  </a:cubicBezTo>
                  <a:lnTo>
                    <a:pt x="679" y="4096"/>
                  </a:lnTo>
                  <a:cubicBezTo>
                    <a:pt x="814" y="3649"/>
                    <a:pt x="909" y="2903"/>
                    <a:pt x="909" y="2049"/>
                  </a:cubicBezTo>
                  <a:cubicBezTo>
                    <a:pt x="916" y="1459"/>
                    <a:pt x="862" y="862"/>
                    <a:pt x="747" y="279"/>
                  </a:cubicBezTo>
                  <a:cubicBezTo>
                    <a:pt x="719" y="136"/>
                    <a:pt x="828"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0" name="Google Shape;17150;p74"/>
            <p:cNvSpPr/>
            <p:nvPr/>
          </p:nvSpPr>
          <p:spPr>
            <a:xfrm>
              <a:off x="1789881" y="3484660"/>
              <a:ext cx="38243" cy="70218"/>
            </a:xfrm>
            <a:custGeom>
              <a:avLst/>
              <a:gdLst/>
              <a:ahLst/>
              <a:cxnLst/>
              <a:rect l="l" t="t" r="r" b="b"/>
              <a:pathLst>
                <a:path w="1458" h="2677" extrusionOk="0">
                  <a:moveTo>
                    <a:pt x="289" y="1"/>
                  </a:moveTo>
                  <a:cubicBezTo>
                    <a:pt x="145" y="1"/>
                    <a:pt x="1" y="136"/>
                    <a:pt x="74" y="317"/>
                  </a:cubicBezTo>
                  <a:lnTo>
                    <a:pt x="983" y="2535"/>
                  </a:lnTo>
                  <a:cubicBezTo>
                    <a:pt x="1017" y="2623"/>
                    <a:pt x="1105" y="2677"/>
                    <a:pt x="1193" y="2677"/>
                  </a:cubicBezTo>
                  <a:cubicBezTo>
                    <a:pt x="1227" y="2677"/>
                    <a:pt x="1254" y="2670"/>
                    <a:pt x="1281" y="2657"/>
                  </a:cubicBezTo>
                  <a:cubicBezTo>
                    <a:pt x="1397" y="2609"/>
                    <a:pt x="1458" y="2480"/>
                    <a:pt x="1410" y="2365"/>
                  </a:cubicBezTo>
                  <a:lnTo>
                    <a:pt x="495" y="148"/>
                  </a:lnTo>
                  <a:cubicBezTo>
                    <a:pt x="453" y="45"/>
                    <a:pt x="371" y="1"/>
                    <a:pt x="289" y="1"/>
                  </a:cubicBezTo>
                  <a:close/>
                </a:path>
              </a:pathLst>
            </a:custGeom>
            <a:solidFill>
              <a:srgbClr val="3B536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1" name="Google Shape;17151;p74"/>
            <p:cNvSpPr/>
            <p:nvPr/>
          </p:nvSpPr>
          <p:spPr>
            <a:xfrm>
              <a:off x="1805147" y="3536228"/>
              <a:ext cx="122232" cy="130389"/>
            </a:xfrm>
            <a:custGeom>
              <a:avLst/>
              <a:gdLst/>
              <a:ahLst/>
              <a:cxnLst/>
              <a:rect l="l" t="t" r="r" b="b"/>
              <a:pathLst>
                <a:path w="4660" h="4971" extrusionOk="0">
                  <a:moveTo>
                    <a:pt x="1080" y="0"/>
                  </a:moveTo>
                  <a:cubicBezTo>
                    <a:pt x="1041" y="0"/>
                    <a:pt x="1001" y="11"/>
                    <a:pt x="964" y="33"/>
                  </a:cubicBezTo>
                  <a:lnTo>
                    <a:pt x="137" y="514"/>
                  </a:lnTo>
                  <a:cubicBezTo>
                    <a:pt x="42" y="569"/>
                    <a:pt x="1" y="691"/>
                    <a:pt x="42" y="792"/>
                  </a:cubicBezTo>
                  <a:cubicBezTo>
                    <a:pt x="306" y="1430"/>
                    <a:pt x="1282" y="3593"/>
                    <a:pt x="2896" y="4922"/>
                  </a:cubicBezTo>
                  <a:cubicBezTo>
                    <a:pt x="2936" y="4955"/>
                    <a:pt x="2984" y="4971"/>
                    <a:pt x="3034" y="4971"/>
                  </a:cubicBezTo>
                  <a:cubicBezTo>
                    <a:pt x="3095" y="4971"/>
                    <a:pt x="3156" y="4946"/>
                    <a:pt x="3201" y="4901"/>
                  </a:cubicBezTo>
                  <a:lnTo>
                    <a:pt x="4558" y="3552"/>
                  </a:lnTo>
                  <a:cubicBezTo>
                    <a:pt x="4659" y="3450"/>
                    <a:pt x="4639" y="3281"/>
                    <a:pt x="4517" y="3199"/>
                  </a:cubicBezTo>
                  <a:cubicBezTo>
                    <a:pt x="3981" y="2860"/>
                    <a:pt x="2639" y="1911"/>
                    <a:pt x="1262" y="94"/>
                  </a:cubicBezTo>
                  <a:cubicBezTo>
                    <a:pt x="1219" y="33"/>
                    <a:pt x="1151" y="0"/>
                    <a:pt x="1080"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2" name="Google Shape;17152;p74"/>
            <p:cNvSpPr/>
            <p:nvPr/>
          </p:nvSpPr>
          <p:spPr>
            <a:xfrm>
              <a:off x="1703611" y="3472699"/>
              <a:ext cx="59778" cy="24027"/>
            </a:xfrm>
            <a:custGeom>
              <a:avLst/>
              <a:gdLst/>
              <a:ahLst/>
              <a:cxnLst/>
              <a:rect l="l" t="t" r="r" b="b"/>
              <a:pathLst>
                <a:path w="2279" h="916" extrusionOk="0">
                  <a:moveTo>
                    <a:pt x="461" y="0"/>
                  </a:moveTo>
                  <a:cubicBezTo>
                    <a:pt x="204" y="0"/>
                    <a:pt x="0" y="204"/>
                    <a:pt x="0" y="461"/>
                  </a:cubicBezTo>
                  <a:cubicBezTo>
                    <a:pt x="0" y="712"/>
                    <a:pt x="204" y="916"/>
                    <a:pt x="461" y="916"/>
                  </a:cubicBezTo>
                  <a:lnTo>
                    <a:pt x="1824" y="916"/>
                  </a:lnTo>
                  <a:cubicBezTo>
                    <a:pt x="2075" y="916"/>
                    <a:pt x="2278" y="712"/>
                    <a:pt x="2278" y="461"/>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3" name="Google Shape;17153;p74"/>
            <p:cNvSpPr/>
            <p:nvPr/>
          </p:nvSpPr>
          <p:spPr>
            <a:xfrm>
              <a:off x="1699703" y="3472699"/>
              <a:ext cx="33810" cy="24027"/>
            </a:xfrm>
            <a:custGeom>
              <a:avLst/>
              <a:gdLst/>
              <a:ahLst/>
              <a:cxnLst/>
              <a:rect l="l" t="t" r="r" b="b"/>
              <a:pathLst>
                <a:path w="1289" h="916" extrusionOk="0">
                  <a:moveTo>
                    <a:pt x="610" y="0"/>
                  </a:moveTo>
                  <a:cubicBezTo>
                    <a:pt x="0" y="0"/>
                    <a:pt x="0" y="916"/>
                    <a:pt x="610" y="916"/>
                  </a:cubicBezTo>
                  <a:lnTo>
                    <a:pt x="1288" y="916"/>
                  </a:lnTo>
                  <a:cubicBezTo>
                    <a:pt x="1037" y="909"/>
                    <a:pt x="834" y="705"/>
                    <a:pt x="834" y="461"/>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4" name="Google Shape;17154;p74"/>
            <p:cNvSpPr/>
            <p:nvPr/>
          </p:nvSpPr>
          <p:spPr>
            <a:xfrm>
              <a:off x="1703611" y="3604138"/>
              <a:ext cx="59778" cy="23843"/>
            </a:xfrm>
            <a:custGeom>
              <a:avLst/>
              <a:gdLst/>
              <a:ahLst/>
              <a:cxnLst/>
              <a:rect l="l" t="t" r="r" b="b"/>
              <a:pathLst>
                <a:path w="2279" h="909" extrusionOk="0">
                  <a:moveTo>
                    <a:pt x="461" y="0"/>
                  </a:moveTo>
                  <a:cubicBezTo>
                    <a:pt x="204" y="0"/>
                    <a:pt x="0" y="204"/>
                    <a:pt x="0" y="454"/>
                  </a:cubicBezTo>
                  <a:cubicBezTo>
                    <a:pt x="0" y="705"/>
                    <a:pt x="204" y="909"/>
                    <a:pt x="461" y="909"/>
                  </a:cubicBezTo>
                  <a:lnTo>
                    <a:pt x="1824" y="909"/>
                  </a:lnTo>
                  <a:cubicBezTo>
                    <a:pt x="2075" y="909"/>
                    <a:pt x="2278" y="705"/>
                    <a:pt x="2278" y="454"/>
                  </a:cubicBezTo>
                  <a:cubicBezTo>
                    <a:pt x="2278" y="204"/>
                    <a:pt x="2075" y="0"/>
                    <a:pt x="1824"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5" name="Google Shape;17155;p74"/>
            <p:cNvSpPr/>
            <p:nvPr/>
          </p:nvSpPr>
          <p:spPr>
            <a:xfrm>
              <a:off x="1699703" y="3604138"/>
              <a:ext cx="33810" cy="23843"/>
            </a:xfrm>
            <a:custGeom>
              <a:avLst/>
              <a:gdLst/>
              <a:ahLst/>
              <a:cxnLst/>
              <a:rect l="l" t="t" r="r" b="b"/>
              <a:pathLst>
                <a:path w="1289" h="909" extrusionOk="0">
                  <a:moveTo>
                    <a:pt x="610" y="0"/>
                  </a:moveTo>
                  <a:cubicBezTo>
                    <a:pt x="0" y="0"/>
                    <a:pt x="0" y="909"/>
                    <a:pt x="610" y="909"/>
                  </a:cubicBezTo>
                  <a:lnTo>
                    <a:pt x="1288" y="909"/>
                  </a:lnTo>
                  <a:cubicBezTo>
                    <a:pt x="1037" y="909"/>
                    <a:pt x="834" y="705"/>
                    <a:pt x="834" y="454"/>
                  </a:cubicBezTo>
                  <a:cubicBezTo>
                    <a:pt x="834" y="204"/>
                    <a:pt x="1037" y="0"/>
                    <a:pt x="1288" y="0"/>
                  </a:cubicBezTo>
                  <a:close/>
                </a:path>
              </a:pathLst>
            </a:custGeom>
            <a:solidFill>
              <a:srgbClr val="99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6" name="Google Shape;17156;p74"/>
            <p:cNvSpPr/>
            <p:nvPr/>
          </p:nvSpPr>
          <p:spPr>
            <a:xfrm>
              <a:off x="1801606" y="3393222"/>
              <a:ext cx="177341" cy="55844"/>
            </a:xfrm>
            <a:custGeom>
              <a:avLst/>
              <a:gdLst/>
              <a:ahLst/>
              <a:cxnLst/>
              <a:rect l="l" t="t" r="r" b="b"/>
              <a:pathLst>
                <a:path w="6761" h="2129" extrusionOk="0">
                  <a:moveTo>
                    <a:pt x="3047" y="0"/>
                  </a:moveTo>
                  <a:cubicBezTo>
                    <a:pt x="2302" y="0"/>
                    <a:pt x="1526" y="159"/>
                    <a:pt x="814" y="603"/>
                  </a:cubicBezTo>
                  <a:cubicBezTo>
                    <a:pt x="82" y="1057"/>
                    <a:pt x="0" y="1728"/>
                    <a:pt x="75" y="2128"/>
                  </a:cubicBezTo>
                  <a:cubicBezTo>
                    <a:pt x="1333" y="1448"/>
                    <a:pt x="3051" y="1011"/>
                    <a:pt x="4672" y="1011"/>
                  </a:cubicBezTo>
                  <a:cubicBezTo>
                    <a:pt x="5393" y="1011"/>
                    <a:pt x="6094" y="1098"/>
                    <a:pt x="6727" y="1288"/>
                  </a:cubicBezTo>
                  <a:cubicBezTo>
                    <a:pt x="6761" y="1186"/>
                    <a:pt x="6713" y="1071"/>
                    <a:pt x="6625" y="1016"/>
                  </a:cubicBezTo>
                  <a:cubicBezTo>
                    <a:pt x="6529" y="959"/>
                    <a:pt x="4878" y="0"/>
                    <a:pt x="30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7" name="Google Shape;17157;p74"/>
            <p:cNvSpPr/>
            <p:nvPr/>
          </p:nvSpPr>
          <p:spPr>
            <a:xfrm>
              <a:off x="1822957" y="3484319"/>
              <a:ext cx="141590" cy="95582"/>
            </a:xfrm>
            <a:custGeom>
              <a:avLst/>
              <a:gdLst/>
              <a:ahLst/>
              <a:cxnLst/>
              <a:rect l="l" t="t" r="r" b="b"/>
              <a:pathLst>
                <a:path w="5398" h="3644" extrusionOk="0">
                  <a:moveTo>
                    <a:pt x="1512" y="0"/>
                  </a:moveTo>
                  <a:cubicBezTo>
                    <a:pt x="874" y="0"/>
                    <a:pt x="321" y="126"/>
                    <a:pt x="0" y="229"/>
                  </a:cubicBezTo>
                  <a:cubicBezTo>
                    <a:pt x="1777" y="2554"/>
                    <a:pt x="4991" y="3585"/>
                    <a:pt x="5126" y="3632"/>
                  </a:cubicBezTo>
                  <a:cubicBezTo>
                    <a:pt x="5148" y="3640"/>
                    <a:pt x="5171" y="3643"/>
                    <a:pt x="5194" y="3643"/>
                  </a:cubicBezTo>
                  <a:cubicBezTo>
                    <a:pt x="5275" y="3643"/>
                    <a:pt x="5355" y="3598"/>
                    <a:pt x="5397" y="3524"/>
                  </a:cubicBezTo>
                  <a:cubicBezTo>
                    <a:pt x="4779" y="625"/>
                    <a:pt x="2936" y="0"/>
                    <a:pt x="1512"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8" name="Google Shape;17158;p74"/>
            <p:cNvSpPr/>
            <p:nvPr/>
          </p:nvSpPr>
          <p:spPr>
            <a:xfrm>
              <a:off x="1805147" y="3536228"/>
              <a:ext cx="98572" cy="130389"/>
            </a:xfrm>
            <a:custGeom>
              <a:avLst/>
              <a:gdLst/>
              <a:ahLst/>
              <a:cxnLst/>
              <a:rect l="l" t="t" r="r" b="b"/>
              <a:pathLst>
                <a:path w="3758" h="4971" extrusionOk="0">
                  <a:moveTo>
                    <a:pt x="1078" y="0"/>
                  </a:moveTo>
                  <a:cubicBezTo>
                    <a:pt x="1040" y="0"/>
                    <a:pt x="1001" y="11"/>
                    <a:pt x="964" y="33"/>
                  </a:cubicBezTo>
                  <a:lnTo>
                    <a:pt x="137" y="514"/>
                  </a:lnTo>
                  <a:cubicBezTo>
                    <a:pt x="42" y="569"/>
                    <a:pt x="1" y="691"/>
                    <a:pt x="42" y="792"/>
                  </a:cubicBezTo>
                  <a:cubicBezTo>
                    <a:pt x="306" y="1430"/>
                    <a:pt x="1282" y="3586"/>
                    <a:pt x="2896" y="4922"/>
                  </a:cubicBezTo>
                  <a:cubicBezTo>
                    <a:pt x="2936" y="4955"/>
                    <a:pt x="2984" y="4971"/>
                    <a:pt x="3034" y="4971"/>
                  </a:cubicBezTo>
                  <a:cubicBezTo>
                    <a:pt x="3095" y="4971"/>
                    <a:pt x="3156" y="4946"/>
                    <a:pt x="3201" y="4901"/>
                  </a:cubicBezTo>
                  <a:lnTo>
                    <a:pt x="3757" y="4345"/>
                  </a:lnTo>
                  <a:cubicBezTo>
                    <a:pt x="3757" y="4345"/>
                    <a:pt x="1310" y="2630"/>
                    <a:pt x="1167" y="1423"/>
                  </a:cubicBezTo>
                  <a:cubicBezTo>
                    <a:pt x="1113" y="1043"/>
                    <a:pt x="1235" y="670"/>
                    <a:pt x="1493" y="392"/>
                  </a:cubicBezTo>
                  <a:cubicBezTo>
                    <a:pt x="1411" y="290"/>
                    <a:pt x="1337" y="196"/>
                    <a:pt x="1255" y="94"/>
                  </a:cubicBezTo>
                  <a:cubicBezTo>
                    <a:pt x="1212" y="33"/>
                    <a:pt x="1147" y="0"/>
                    <a:pt x="1078" y="0"/>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59" name="Google Shape;17159;p74"/>
          <p:cNvGrpSpPr/>
          <p:nvPr/>
        </p:nvGrpSpPr>
        <p:grpSpPr>
          <a:xfrm>
            <a:off x="7966810" y="1519430"/>
            <a:ext cx="369974" cy="355626"/>
            <a:chOff x="7966810" y="1519430"/>
            <a:chExt cx="369974" cy="355626"/>
          </a:xfrm>
        </p:grpSpPr>
        <p:sp>
          <p:nvSpPr>
            <p:cNvPr id="17160" name="Google Shape;17160;p74"/>
            <p:cNvSpPr/>
            <p:nvPr/>
          </p:nvSpPr>
          <p:spPr>
            <a:xfrm>
              <a:off x="8205503" y="1519430"/>
              <a:ext cx="131281" cy="122992"/>
            </a:xfrm>
            <a:custGeom>
              <a:avLst/>
              <a:gdLst/>
              <a:ahLst/>
              <a:cxnLst/>
              <a:rect l="l" t="t" r="r" b="b"/>
              <a:pathLst>
                <a:path w="5005" h="4689" extrusionOk="0">
                  <a:moveTo>
                    <a:pt x="4448" y="1"/>
                  </a:moveTo>
                  <a:cubicBezTo>
                    <a:pt x="2325" y="1"/>
                    <a:pt x="631" y="1573"/>
                    <a:pt x="0" y="2410"/>
                  </a:cubicBezTo>
                  <a:lnTo>
                    <a:pt x="2048" y="4688"/>
                  </a:lnTo>
                  <a:cubicBezTo>
                    <a:pt x="4781" y="4004"/>
                    <a:pt x="5004" y="37"/>
                    <a:pt x="5004" y="37"/>
                  </a:cubicBezTo>
                  <a:cubicBezTo>
                    <a:pt x="4816" y="12"/>
                    <a:pt x="4631" y="1"/>
                    <a:pt x="4448"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1" name="Google Shape;17161;p74"/>
            <p:cNvSpPr/>
            <p:nvPr/>
          </p:nvSpPr>
          <p:spPr>
            <a:xfrm>
              <a:off x="8230763" y="1530132"/>
              <a:ext cx="105130" cy="112291"/>
            </a:xfrm>
            <a:custGeom>
              <a:avLst/>
              <a:gdLst/>
              <a:ahLst/>
              <a:cxnLst/>
              <a:rect l="l" t="t" r="r" b="b"/>
              <a:pathLst>
                <a:path w="4008" h="4281" extrusionOk="0">
                  <a:moveTo>
                    <a:pt x="3939" y="1"/>
                  </a:moveTo>
                  <a:cubicBezTo>
                    <a:pt x="2178" y="1"/>
                    <a:pt x="402" y="1788"/>
                    <a:pt x="0" y="3067"/>
                  </a:cubicBezTo>
                  <a:lnTo>
                    <a:pt x="1085" y="4280"/>
                  </a:lnTo>
                  <a:cubicBezTo>
                    <a:pt x="3302" y="3724"/>
                    <a:pt x="3872" y="1005"/>
                    <a:pt x="4008" y="2"/>
                  </a:cubicBezTo>
                  <a:cubicBezTo>
                    <a:pt x="3985" y="1"/>
                    <a:pt x="3962" y="1"/>
                    <a:pt x="393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2" name="Google Shape;17162;p74"/>
            <p:cNvSpPr/>
            <p:nvPr/>
          </p:nvSpPr>
          <p:spPr>
            <a:xfrm>
              <a:off x="7966810" y="1519430"/>
              <a:ext cx="131281" cy="122992"/>
            </a:xfrm>
            <a:custGeom>
              <a:avLst/>
              <a:gdLst/>
              <a:ahLst/>
              <a:cxnLst/>
              <a:rect l="l" t="t" r="r" b="b"/>
              <a:pathLst>
                <a:path w="5005" h="4689" extrusionOk="0">
                  <a:moveTo>
                    <a:pt x="557" y="1"/>
                  </a:moveTo>
                  <a:cubicBezTo>
                    <a:pt x="374" y="1"/>
                    <a:pt x="189" y="12"/>
                    <a:pt x="1" y="37"/>
                  </a:cubicBezTo>
                  <a:cubicBezTo>
                    <a:pt x="1" y="37"/>
                    <a:pt x="224" y="4004"/>
                    <a:pt x="2957" y="4688"/>
                  </a:cubicBezTo>
                  <a:lnTo>
                    <a:pt x="5005" y="2410"/>
                  </a:lnTo>
                  <a:cubicBezTo>
                    <a:pt x="4374" y="1573"/>
                    <a:pt x="2680" y="1"/>
                    <a:pt x="557" y="1"/>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3" name="Google Shape;17163;p74"/>
            <p:cNvSpPr/>
            <p:nvPr/>
          </p:nvSpPr>
          <p:spPr>
            <a:xfrm>
              <a:off x="7967886" y="1530132"/>
              <a:ext cx="104946" cy="112291"/>
            </a:xfrm>
            <a:custGeom>
              <a:avLst/>
              <a:gdLst/>
              <a:ahLst/>
              <a:cxnLst/>
              <a:rect l="l" t="t" r="r" b="b"/>
              <a:pathLst>
                <a:path w="4001" h="4281" extrusionOk="0">
                  <a:moveTo>
                    <a:pt x="69" y="1"/>
                  </a:moveTo>
                  <a:cubicBezTo>
                    <a:pt x="46" y="1"/>
                    <a:pt x="23" y="1"/>
                    <a:pt x="0" y="2"/>
                  </a:cubicBezTo>
                  <a:cubicBezTo>
                    <a:pt x="129" y="1005"/>
                    <a:pt x="699" y="3724"/>
                    <a:pt x="2916" y="4280"/>
                  </a:cubicBezTo>
                  <a:lnTo>
                    <a:pt x="4001" y="3067"/>
                  </a:lnTo>
                  <a:cubicBezTo>
                    <a:pt x="3606" y="1788"/>
                    <a:pt x="1823" y="1"/>
                    <a:pt x="69"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4" name="Google Shape;17164;p74"/>
            <p:cNvSpPr/>
            <p:nvPr/>
          </p:nvSpPr>
          <p:spPr>
            <a:xfrm>
              <a:off x="8002562" y="1564677"/>
              <a:ext cx="298471" cy="310380"/>
            </a:xfrm>
            <a:custGeom>
              <a:avLst/>
              <a:gdLst/>
              <a:ahLst/>
              <a:cxnLst/>
              <a:rect l="l" t="t" r="r" b="b"/>
              <a:pathLst>
                <a:path w="11379" h="11833" extrusionOk="0">
                  <a:moveTo>
                    <a:pt x="5690" y="0"/>
                  </a:moveTo>
                  <a:cubicBezTo>
                    <a:pt x="2550" y="0"/>
                    <a:pt x="1" y="3641"/>
                    <a:pt x="1" y="6828"/>
                  </a:cubicBezTo>
                  <a:cubicBezTo>
                    <a:pt x="1" y="9595"/>
                    <a:pt x="2550" y="11832"/>
                    <a:pt x="5690" y="11832"/>
                  </a:cubicBezTo>
                  <a:cubicBezTo>
                    <a:pt x="8829" y="11832"/>
                    <a:pt x="11379" y="9595"/>
                    <a:pt x="11379" y="6828"/>
                  </a:cubicBezTo>
                  <a:cubicBezTo>
                    <a:pt x="11379" y="3641"/>
                    <a:pt x="8829" y="0"/>
                    <a:pt x="5690" y="0"/>
                  </a:cubicBezTo>
                  <a:close/>
                </a:path>
              </a:pathLst>
            </a:custGeom>
            <a:solidFill>
              <a:srgbClr val="B9C3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5" name="Google Shape;17165;p74"/>
            <p:cNvSpPr/>
            <p:nvPr/>
          </p:nvSpPr>
          <p:spPr>
            <a:xfrm>
              <a:off x="8100741" y="1803527"/>
              <a:ext cx="102481" cy="35778"/>
            </a:xfrm>
            <a:custGeom>
              <a:avLst/>
              <a:gdLst/>
              <a:ahLst/>
              <a:cxnLst/>
              <a:rect l="l" t="t" r="r" b="b"/>
              <a:pathLst>
                <a:path w="3907" h="1364" extrusionOk="0">
                  <a:moveTo>
                    <a:pt x="3906" y="1"/>
                  </a:moveTo>
                  <a:lnTo>
                    <a:pt x="1" y="21"/>
                  </a:lnTo>
                  <a:cubicBezTo>
                    <a:pt x="245" y="801"/>
                    <a:pt x="916" y="1363"/>
                    <a:pt x="1709" y="1363"/>
                  </a:cubicBezTo>
                  <a:lnTo>
                    <a:pt x="2184" y="1363"/>
                  </a:lnTo>
                  <a:cubicBezTo>
                    <a:pt x="2984" y="1363"/>
                    <a:pt x="3669" y="794"/>
                    <a:pt x="3906" y="1"/>
                  </a:cubicBezTo>
                  <a:close/>
                </a:path>
              </a:pathLst>
            </a:custGeom>
            <a:solidFill>
              <a:srgbClr val="5B72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6" name="Google Shape;17166;p74"/>
            <p:cNvSpPr/>
            <p:nvPr/>
          </p:nvSpPr>
          <p:spPr>
            <a:xfrm>
              <a:off x="8084924" y="1714948"/>
              <a:ext cx="133930" cy="94507"/>
            </a:xfrm>
            <a:custGeom>
              <a:avLst/>
              <a:gdLst/>
              <a:ahLst/>
              <a:cxnLst/>
              <a:rect l="l" t="t" r="r" b="b"/>
              <a:pathLst>
                <a:path w="5106" h="3603" extrusionOk="0">
                  <a:moveTo>
                    <a:pt x="2550" y="1"/>
                  </a:moveTo>
                  <a:cubicBezTo>
                    <a:pt x="1139" y="1"/>
                    <a:pt x="0" y="1045"/>
                    <a:pt x="0" y="2537"/>
                  </a:cubicBezTo>
                  <a:cubicBezTo>
                    <a:pt x="0" y="3430"/>
                    <a:pt x="677" y="3603"/>
                    <a:pt x="1373" y="3603"/>
                  </a:cubicBezTo>
                  <a:cubicBezTo>
                    <a:pt x="1813" y="3603"/>
                    <a:pt x="2261" y="3534"/>
                    <a:pt x="2550" y="3534"/>
                  </a:cubicBezTo>
                  <a:cubicBezTo>
                    <a:pt x="2846" y="3534"/>
                    <a:pt x="3297" y="3603"/>
                    <a:pt x="3738" y="3603"/>
                  </a:cubicBezTo>
                  <a:cubicBezTo>
                    <a:pt x="4434" y="3603"/>
                    <a:pt x="5106" y="3430"/>
                    <a:pt x="5106" y="2537"/>
                  </a:cubicBezTo>
                  <a:cubicBezTo>
                    <a:pt x="5106" y="1045"/>
                    <a:pt x="3960" y="1"/>
                    <a:pt x="2550" y="1"/>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7" name="Google Shape;17167;p74"/>
            <p:cNvSpPr/>
            <p:nvPr/>
          </p:nvSpPr>
          <p:spPr>
            <a:xfrm>
              <a:off x="8002562" y="1564677"/>
              <a:ext cx="149249" cy="309855"/>
            </a:xfrm>
            <a:custGeom>
              <a:avLst/>
              <a:gdLst/>
              <a:ahLst/>
              <a:cxnLst/>
              <a:rect l="l" t="t" r="r" b="b"/>
              <a:pathLst>
                <a:path w="5690" h="11813" extrusionOk="0">
                  <a:moveTo>
                    <a:pt x="5690" y="0"/>
                  </a:moveTo>
                  <a:cubicBezTo>
                    <a:pt x="2550" y="0"/>
                    <a:pt x="1" y="3648"/>
                    <a:pt x="1" y="6828"/>
                  </a:cubicBezTo>
                  <a:cubicBezTo>
                    <a:pt x="1" y="9439"/>
                    <a:pt x="2272" y="11581"/>
                    <a:pt x="5167" y="11812"/>
                  </a:cubicBezTo>
                  <a:cubicBezTo>
                    <a:pt x="3276" y="10924"/>
                    <a:pt x="1974" y="9066"/>
                    <a:pt x="1974" y="6910"/>
                  </a:cubicBezTo>
                  <a:cubicBezTo>
                    <a:pt x="1974" y="4204"/>
                    <a:pt x="3520" y="1200"/>
                    <a:pt x="5690"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8" name="Google Shape;17168;p74"/>
            <p:cNvSpPr/>
            <p:nvPr/>
          </p:nvSpPr>
          <p:spPr>
            <a:xfrm>
              <a:off x="8112492" y="1755684"/>
              <a:ext cx="29010" cy="28486"/>
            </a:xfrm>
            <a:custGeom>
              <a:avLst/>
              <a:gdLst/>
              <a:ahLst/>
              <a:cxnLst/>
              <a:rect l="l" t="t" r="r" b="b"/>
              <a:pathLst>
                <a:path w="1106" h="1086" extrusionOk="0">
                  <a:moveTo>
                    <a:pt x="633" y="1"/>
                  </a:moveTo>
                  <a:cubicBezTo>
                    <a:pt x="450" y="1"/>
                    <a:pt x="259" y="121"/>
                    <a:pt x="149" y="326"/>
                  </a:cubicBezTo>
                  <a:cubicBezTo>
                    <a:pt x="0" y="597"/>
                    <a:pt x="61" y="916"/>
                    <a:pt x="285" y="1038"/>
                  </a:cubicBezTo>
                  <a:cubicBezTo>
                    <a:pt x="344" y="1070"/>
                    <a:pt x="408" y="1085"/>
                    <a:pt x="474" y="1085"/>
                  </a:cubicBezTo>
                  <a:cubicBezTo>
                    <a:pt x="658" y="1085"/>
                    <a:pt x="853" y="965"/>
                    <a:pt x="963" y="760"/>
                  </a:cubicBezTo>
                  <a:cubicBezTo>
                    <a:pt x="1105" y="489"/>
                    <a:pt x="1044" y="163"/>
                    <a:pt x="820" y="48"/>
                  </a:cubicBezTo>
                  <a:cubicBezTo>
                    <a:pt x="762" y="16"/>
                    <a:pt x="698" y="1"/>
                    <a:pt x="633"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9" name="Google Shape;17169;p74"/>
            <p:cNvSpPr/>
            <p:nvPr/>
          </p:nvSpPr>
          <p:spPr>
            <a:xfrm>
              <a:off x="8161935" y="1755788"/>
              <a:ext cx="29194" cy="28538"/>
            </a:xfrm>
            <a:custGeom>
              <a:avLst/>
              <a:gdLst/>
              <a:ahLst/>
              <a:cxnLst/>
              <a:rect l="l" t="t" r="r" b="b"/>
              <a:pathLst>
                <a:path w="1113" h="1088" extrusionOk="0">
                  <a:moveTo>
                    <a:pt x="468" y="1"/>
                  </a:moveTo>
                  <a:cubicBezTo>
                    <a:pt x="404" y="1"/>
                    <a:pt x="342" y="15"/>
                    <a:pt x="285" y="44"/>
                  </a:cubicBezTo>
                  <a:cubicBezTo>
                    <a:pt x="61" y="166"/>
                    <a:pt x="0" y="485"/>
                    <a:pt x="149" y="763"/>
                  </a:cubicBezTo>
                  <a:cubicBezTo>
                    <a:pt x="260" y="964"/>
                    <a:pt x="453" y="1087"/>
                    <a:pt x="637" y="1087"/>
                  </a:cubicBezTo>
                  <a:cubicBezTo>
                    <a:pt x="700" y="1087"/>
                    <a:pt x="763" y="1072"/>
                    <a:pt x="821" y="1041"/>
                  </a:cubicBezTo>
                  <a:cubicBezTo>
                    <a:pt x="1044" y="919"/>
                    <a:pt x="1112" y="600"/>
                    <a:pt x="963" y="322"/>
                  </a:cubicBezTo>
                  <a:cubicBezTo>
                    <a:pt x="852" y="120"/>
                    <a:pt x="654" y="1"/>
                    <a:pt x="468"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0" name="Google Shape;17170;p74"/>
            <p:cNvSpPr/>
            <p:nvPr/>
          </p:nvSpPr>
          <p:spPr>
            <a:xfrm>
              <a:off x="8068189" y="1666213"/>
              <a:ext cx="35778" cy="41837"/>
            </a:xfrm>
            <a:custGeom>
              <a:avLst/>
              <a:gdLst/>
              <a:ahLst/>
              <a:cxnLst/>
              <a:rect l="l" t="t" r="r" b="b"/>
              <a:pathLst>
                <a:path w="1364" h="1595" extrusionOk="0">
                  <a:moveTo>
                    <a:pt x="685" y="1"/>
                  </a:moveTo>
                  <a:cubicBezTo>
                    <a:pt x="306" y="1"/>
                    <a:pt x="1" y="306"/>
                    <a:pt x="1" y="679"/>
                  </a:cubicBezTo>
                  <a:lnTo>
                    <a:pt x="1" y="910"/>
                  </a:lnTo>
                  <a:cubicBezTo>
                    <a:pt x="1" y="1289"/>
                    <a:pt x="306" y="1594"/>
                    <a:pt x="685" y="1594"/>
                  </a:cubicBezTo>
                  <a:cubicBezTo>
                    <a:pt x="1058" y="1594"/>
                    <a:pt x="1364" y="1289"/>
                    <a:pt x="1364" y="910"/>
                  </a:cubicBezTo>
                  <a:lnTo>
                    <a:pt x="1364" y="679"/>
                  </a:lnTo>
                  <a:cubicBezTo>
                    <a:pt x="1364"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1" name="Google Shape;17171;p74"/>
            <p:cNvSpPr/>
            <p:nvPr/>
          </p:nvSpPr>
          <p:spPr>
            <a:xfrm>
              <a:off x="8086157" y="1666213"/>
              <a:ext cx="17810" cy="29797"/>
            </a:xfrm>
            <a:custGeom>
              <a:avLst/>
              <a:gdLst/>
              <a:ahLst/>
              <a:cxnLst/>
              <a:rect l="l" t="t" r="r" b="b"/>
              <a:pathLst>
                <a:path w="679" h="1136" extrusionOk="0">
                  <a:moveTo>
                    <a:pt x="0" y="1"/>
                  </a:moveTo>
                  <a:lnTo>
                    <a:pt x="0" y="794"/>
                  </a:lnTo>
                  <a:cubicBezTo>
                    <a:pt x="0" y="1021"/>
                    <a:pt x="170" y="1135"/>
                    <a:pt x="340" y="1135"/>
                  </a:cubicBezTo>
                  <a:cubicBezTo>
                    <a:pt x="509" y="1135"/>
                    <a:pt x="679" y="1021"/>
                    <a:pt x="679" y="794"/>
                  </a:cubicBezTo>
                  <a:lnTo>
                    <a:pt x="679" y="679"/>
                  </a:lnTo>
                  <a:cubicBezTo>
                    <a:pt x="679"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2" name="Google Shape;17172;p74"/>
            <p:cNvSpPr/>
            <p:nvPr/>
          </p:nvSpPr>
          <p:spPr>
            <a:xfrm>
              <a:off x="8080098" y="1672089"/>
              <a:ext cx="11961" cy="11961"/>
            </a:xfrm>
            <a:custGeom>
              <a:avLst/>
              <a:gdLst/>
              <a:ahLst/>
              <a:cxnLst/>
              <a:rect l="l" t="t" r="r" b="b"/>
              <a:pathLst>
                <a:path w="456" h="456" extrusionOk="0">
                  <a:moveTo>
                    <a:pt x="231" y="1"/>
                  </a:moveTo>
                  <a:cubicBezTo>
                    <a:pt x="103" y="1"/>
                    <a:pt x="1" y="102"/>
                    <a:pt x="1" y="231"/>
                  </a:cubicBezTo>
                  <a:cubicBezTo>
                    <a:pt x="1" y="353"/>
                    <a:pt x="103" y="455"/>
                    <a:pt x="231" y="455"/>
                  </a:cubicBezTo>
                  <a:cubicBezTo>
                    <a:pt x="354" y="455"/>
                    <a:pt x="455" y="353"/>
                    <a:pt x="455" y="231"/>
                  </a:cubicBezTo>
                  <a:cubicBezTo>
                    <a:pt x="455" y="102"/>
                    <a:pt x="354" y="1"/>
                    <a:pt x="23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3" name="Google Shape;17173;p74"/>
            <p:cNvSpPr/>
            <p:nvPr/>
          </p:nvSpPr>
          <p:spPr>
            <a:xfrm>
              <a:off x="8199628" y="1666213"/>
              <a:ext cx="35778" cy="41837"/>
            </a:xfrm>
            <a:custGeom>
              <a:avLst/>
              <a:gdLst/>
              <a:ahLst/>
              <a:cxnLst/>
              <a:rect l="l" t="t" r="r" b="b"/>
              <a:pathLst>
                <a:path w="1364" h="1595" extrusionOk="0">
                  <a:moveTo>
                    <a:pt x="679" y="1"/>
                  </a:moveTo>
                  <a:cubicBezTo>
                    <a:pt x="306" y="1"/>
                    <a:pt x="1" y="306"/>
                    <a:pt x="1" y="679"/>
                  </a:cubicBezTo>
                  <a:lnTo>
                    <a:pt x="1" y="910"/>
                  </a:lnTo>
                  <a:cubicBezTo>
                    <a:pt x="1" y="1289"/>
                    <a:pt x="306" y="1594"/>
                    <a:pt x="679" y="1594"/>
                  </a:cubicBezTo>
                  <a:cubicBezTo>
                    <a:pt x="1058" y="1594"/>
                    <a:pt x="1363" y="1289"/>
                    <a:pt x="1363" y="910"/>
                  </a:cubicBezTo>
                  <a:lnTo>
                    <a:pt x="1363" y="679"/>
                  </a:lnTo>
                  <a:cubicBezTo>
                    <a:pt x="1363" y="306"/>
                    <a:pt x="1058" y="1"/>
                    <a:pt x="67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4" name="Google Shape;17174;p74"/>
            <p:cNvSpPr/>
            <p:nvPr/>
          </p:nvSpPr>
          <p:spPr>
            <a:xfrm>
              <a:off x="8217412" y="1666213"/>
              <a:ext cx="17994" cy="29797"/>
            </a:xfrm>
            <a:custGeom>
              <a:avLst/>
              <a:gdLst/>
              <a:ahLst/>
              <a:cxnLst/>
              <a:rect l="l" t="t" r="r" b="b"/>
              <a:pathLst>
                <a:path w="686" h="1136" extrusionOk="0">
                  <a:moveTo>
                    <a:pt x="1" y="1"/>
                  </a:moveTo>
                  <a:lnTo>
                    <a:pt x="1" y="794"/>
                  </a:lnTo>
                  <a:cubicBezTo>
                    <a:pt x="1" y="1021"/>
                    <a:pt x="172" y="1135"/>
                    <a:pt x="343" y="1135"/>
                  </a:cubicBezTo>
                  <a:cubicBezTo>
                    <a:pt x="514" y="1135"/>
                    <a:pt x="685" y="1021"/>
                    <a:pt x="685" y="794"/>
                  </a:cubicBezTo>
                  <a:lnTo>
                    <a:pt x="685" y="679"/>
                  </a:lnTo>
                  <a:cubicBezTo>
                    <a:pt x="685" y="306"/>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5" name="Google Shape;17175;p74"/>
            <p:cNvSpPr/>
            <p:nvPr/>
          </p:nvSpPr>
          <p:spPr>
            <a:xfrm>
              <a:off x="8211536" y="1672089"/>
              <a:ext cx="11961" cy="11961"/>
            </a:xfrm>
            <a:custGeom>
              <a:avLst/>
              <a:gdLst/>
              <a:ahLst/>
              <a:cxnLst/>
              <a:rect l="l" t="t" r="r" b="b"/>
              <a:pathLst>
                <a:path w="456" h="456" extrusionOk="0">
                  <a:moveTo>
                    <a:pt x="225" y="1"/>
                  </a:moveTo>
                  <a:cubicBezTo>
                    <a:pt x="103" y="1"/>
                    <a:pt x="1" y="102"/>
                    <a:pt x="1" y="231"/>
                  </a:cubicBezTo>
                  <a:cubicBezTo>
                    <a:pt x="1" y="353"/>
                    <a:pt x="103" y="455"/>
                    <a:pt x="225" y="455"/>
                  </a:cubicBezTo>
                  <a:cubicBezTo>
                    <a:pt x="353" y="455"/>
                    <a:pt x="455" y="353"/>
                    <a:pt x="455" y="231"/>
                  </a:cubicBezTo>
                  <a:cubicBezTo>
                    <a:pt x="455" y="102"/>
                    <a:pt x="353" y="1"/>
                    <a:pt x="22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76" name="Google Shape;17176;p74"/>
          <p:cNvGrpSpPr/>
          <p:nvPr/>
        </p:nvGrpSpPr>
        <p:grpSpPr>
          <a:xfrm>
            <a:off x="2792628" y="3365340"/>
            <a:ext cx="290445" cy="370079"/>
            <a:chOff x="2792628" y="3365340"/>
            <a:chExt cx="290445" cy="370079"/>
          </a:xfrm>
        </p:grpSpPr>
        <p:sp>
          <p:nvSpPr>
            <p:cNvPr id="17177" name="Google Shape;17177;p74"/>
            <p:cNvSpPr/>
            <p:nvPr/>
          </p:nvSpPr>
          <p:spPr>
            <a:xfrm>
              <a:off x="2792628" y="3365366"/>
              <a:ext cx="290445" cy="287769"/>
            </a:xfrm>
            <a:custGeom>
              <a:avLst/>
              <a:gdLst/>
              <a:ahLst/>
              <a:cxnLst/>
              <a:rect l="l" t="t" r="r" b="b"/>
              <a:pathLst>
                <a:path w="11073" h="10971" extrusionOk="0">
                  <a:moveTo>
                    <a:pt x="3984" y="1"/>
                  </a:moveTo>
                  <a:cubicBezTo>
                    <a:pt x="3825" y="1"/>
                    <a:pt x="3665" y="26"/>
                    <a:pt x="3512" y="78"/>
                  </a:cubicBezTo>
                  <a:cubicBezTo>
                    <a:pt x="3099" y="200"/>
                    <a:pt x="2760" y="485"/>
                    <a:pt x="2563" y="871"/>
                  </a:cubicBezTo>
                  <a:cubicBezTo>
                    <a:pt x="2495" y="1000"/>
                    <a:pt x="2367" y="1095"/>
                    <a:pt x="2224" y="1109"/>
                  </a:cubicBezTo>
                  <a:cubicBezTo>
                    <a:pt x="1797" y="1163"/>
                    <a:pt x="1410" y="1387"/>
                    <a:pt x="1153" y="1726"/>
                  </a:cubicBezTo>
                  <a:cubicBezTo>
                    <a:pt x="902" y="2045"/>
                    <a:pt x="787" y="2451"/>
                    <a:pt x="834" y="2851"/>
                  </a:cubicBezTo>
                  <a:cubicBezTo>
                    <a:pt x="1038" y="4343"/>
                    <a:pt x="3329" y="5042"/>
                    <a:pt x="4638" y="5326"/>
                  </a:cubicBezTo>
                  <a:cubicBezTo>
                    <a:pt x="4208" y="5267"/>
                    <a:pt x="3666" y="5213"/>
                    <a:pt x="3106" y="5213"/>
                  </a:cubicBezTo>
                  <a:cubicBezTo>
                    <a:pt x="1936" y="5213"/>
                    <a:pt x="689" y="5447"/>
                    <a:pt x="217" y="6350"/>
                  </a:cubicBezTo>
                  <a:cubicBezTo>
                    <a:pt x="34" y="6710"/>
                    <a:pt x="0" y="7130"/>
                    <a:pt x="129" y="7510"/>
                  </a:cubicBezTo>
                  <a:cubicBezTo>
                    <a:pt x="258" y="7923"/>
                    <a:pt x="543" y="8262"/>
                    <a:pt x="929" y="8459"/>
                  </a:cubicBezTo>
                  <a:cubicBezTo>
                    <a:pt x="1058" y="8527"/>
                    <a:pt x="1146" y="8656"/>
                    <a:pt x="1166" y="8798"/>
                  </a:cubicBezTo>
                  <a:cubicBezTo>
                    <a:pt x="1214" y="9225"/>
                    <a:pt x="1438" y="9612"/>
                    <a:pt x="1783" y="9876"/>
                  </a:cubicBezTo>
                  <a:cubicBezTo>
                    <a:pt x="2055" y="10084"/>
                    <a:pt x="2385" y="10198"/>
                    <a:pt x="2725" y="10198"/>
                  </a:cubicBezTo>
                  <a:cubicBezTo>
                    <a:pt x="2784" y="10198"/>
                    <a:pt x="2843" y="10195"/>
                    <a:pt x="2902" y="10188"/>
                  </a:cubicBezTo>
                  <a:cubicBezTo>
                    <a:pt x="4401" y="9985"/>
                    <a:pt x="5099" y="7693"/>
                    <a:pt x="5384" y="6384"/>
                  </a:cubicBezTo>
                  <a:lnTo>
                    <a:pt x="5384" y="6384"/>
                  </a:lnTo>
                  <a:cubicBezTo>
                    <a:pt x="5201" y="7713"/>
                    <a:pt x="5072" y="10107"/>
                    <a:pt x="6408" y="10805"/>
                  </a:cubicBezTo>
                  <a:cubicBezTo>
                    <a:pt x="6623" y="10914"/>
                    <a:pt x="6857" y="10971"/>
                    <a:pt x="7093" y="10971"/>
                  </a:cubicBezTo>
                  <a:cubicBezTo>
                    <a:pt x="7252" y="10971"/>
                    <a:pt x="7412" y="10945"/>
                    <a:pt x="7567" y="10893"/>
                  </a:cubicBezTo>
                  <a:cubicBezTo>
                    <a:pt x="7981" y="10764"/>
                    <a:pt x="8320" y="10480"/>
                    <a:pt x="8517" y="10100"/>
                  </a:cubicBezTo>
                  <a:cubicBezTo>
                    <a:pt x="8584" y="9964"/>
                    <a:pt x="8706" y="9876"/>
                    <a:pt x="8856" y="9856"/>
                  </a:cubicBezTo>
                  <a:cubicBezTo>
                    <a:pt x="9283" y="9808"/>
                    <a:pt x="9669" y="9585"/>
                    <a:pt x="9927" y="9239"/>
                  </a:cubicBezTo>
                  <a:cubicBezTo>
                    <a:pt x="10178" y="8920"/>
                    <a:pt x="10293" y="8520"/>
                    <a:pt x="10239" y="8120"/>
                  </a:cubicBezTo>
                  <a:cubicBezTo>
                    <a:pt x="10042" y="6621"/>
                    <a:pt x="7750" y="5923"/>
                    <a:pt x="6442" y="5638"/>
                  </a:cubicBezTo>
                  <a:lnTo>
                    <a:pt x="6442" y="5638"/>
                  </a:lnTo>
                  <a:cubicBezTo>
                    <a:pt x="6870" y="5700"/>
                    <a:pt x="7411" y="5754"/>
                    <a:pt x="7970" y="5754"/>
                  </a:cubicBezTo>
                  <a:cubicBezTo>
                    <a:pt x="9138" y="5754"/>
                    <a:pt x="10386" y="5517"/>
                    <a:pt x="10863" y="4614"/>
                  </a:cubicBezTo>
                  <a:cubicBezTo>
                    <a:pt x="11039" y="4255"/>
                    <a:pt x="11073" y="3841"/>
                    <a:pt x="10951" y="3455"/>
                  </a:cubicBezTo>
                  <a:cubicBezTo>
                    <a:pt x="10822" y="3048"/>
                    <a:pt x="10537" y="2702"/>
                    <a:pt x="10151" y="2506"/>
                  </a:cubicBezTo>
                  <a:cubicBezTo>
                    <a:pt x="10022" y="2445"/>
                    <a:pt x="9934" y="2316"/>
                    <a:pt x="9913" y="2167"/>
                  </a:cubicBezTo>
                  <a:cubicBezTo>
                    <a:pt x="9859" y="1739"/>
                    <a:pt x="9635" y="1353"/>
                    <a:pt x="9296" y="1095"/>
                  </a:cubicBezTo>
                  <a:cubicBezTo>
                    <a:pt x="9026" y="883"/>
                    <a:pt x="8693" y="772"/>
                    <a:pt x="8355" y="772"/>
                  </a:cubicBezTo>
                  <a:cubicBezTo>
                    <a:pt x="8294" y="772"/>
                    <a:pt x="8232" y="776"/>
                    <a:pt x="8171" y="783"/>
                  </a:cubicBezTo>
                  <a:cubicBezTo>
                    <a:pt x="6679" y="980"/>
                    <a:pt x="5981" y="3272"/>
                    <a:pt x="5696" y="4580"/>
                  </a:cubicBezTo>
                  <a:cubicBezTo>
                    <a:pt x="5879" y="3258"/>
                    <a:pt x="6008" y="865"/>
                    <a:pt x="4672" y="166"/>
                  </a:cubicBezTo>
                  <a:cubicBezTo>
                    <a:pt x="4457" y="57"/>
                    <a:pt x="4221" y="1"/>
                    <a:pt x="3984" y="1"/>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8" name="Google Shape;17178;p74"/>
            <p:cNvSpPr/>
            <p:nvPr/>
          </p:nvSpPr>
          <p:spPr>
            <a:xfrm>
              <a:off x="2792628" y="3502025"/>
              <a:ext cx="145314" cy="89156"/>
            </a:xfrm>
            <a:custGeom>
              <a:avLst/>
              <a:gdLst/>
              <a:ahLst/>
              <a:cxnLst/>
              <a:rect l="l" t="t" r="r" b="b"/>
              <a:pathLst>
                <a:path w="5540" h="3399" extrusionOk="0">
                  <a:moveTo>
                    <a:pt x="3114" y="1"/>
                  </a:moveTo>
                  <a:cubicBezTo>
                    <a:pt x="1943" y="1"/>
                    <a:pt x="691" y="235"/>
                    <a:pt x="217" y="1140"/>
                  </a:cubicBezTo>
                  <a:cubicBezTo>
                    <a:pt x="34" y="1500"/>
                    <a:pt x="0" y="1920"/>
                    <a:pt x="129" y="2300"/>
                  </a:cubicBezTo>
                  <a:cubicBezTo>
                    <a:pt x="251" y="2713"/>
                    <a:pt x="543" y="3052"/>
                    <a:pt x="922" y="3249"/>
                  </a:cubicBezTo>
                  <a:cubicBezTo>
                    <a:pt x="990" y="3283"/>
                    <a:pt x="1044" y="3337"/>
                    <a:pt x="1092" y="3398"/>
                  </a:cubicBezTo>
                  <a:lnTo>
                    <a:pt x="5540" y="272"/>
                  </a:lnTo>
                  <a:cubicBezTo>
                    <a:pt x="5540" y="272"/>
                    <a:pt x="4374" y="1"/>
                    <a:pt x="3114" y="1"/>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9" name="Google Shape;17179;p74"/>
            <p:cNvSpPr/>
            <p:nvPr/>
          </p:nvSpPr>
          <p:spPr>
            <a:xfrm>
              <a:off x="2937916" y="3427348"/>
              <a:ext cx="145157" cy="88946"/>
            </a:xfrm>
            <a:custGeom>
              <a:avLst/>
              <a:gdLst/>
              <a:ahLst/>
              <a:cxnLst/>
              <a:rect l="l" t="t" r="r" b="b"/>
              <a:pathLst>
                <a:path w="5534" h="3391" extrusionOk="0">
                  <a:moveTo>
                    <a:pt x="4449" y="0"/>
                  </a:moveTo>
                  <a:lnTo>
                    <a:pt x="1" y="3119"/>
                  </a:lnTo>
                  <a:cubicBezTo>
                    <a:pt x="1" y="3119"/>
                    <a:pt x="1166" y="3391"/>
                    <a:pt x="2426" y="3391"/>
                  </a:cubicBezTo>
                  <a:cubicBezTo>
                    <a:pt x="3597" y="3391"/>
                    <a:pt x="4850" y="3156"/>
                    <a:pt x="5324" y="2251"/>
                  </a:cubicBezTo>
                  <a:cubicBezTo>
                    <a:pt x="5500" y="1892"/>
                    <a:pt x="5534" y="1472"/>
                    <a:pt x="5412" y="1092"/>
                  </a:cubicBezTo>
                  <a:cubicBezTo>
                    <a:pt x="5283" y="678"/>
                    <a:pt x="4998" y="339"/>
                    <a:pt x="4612" y="143"/>
                  </a:cubicBezTo>
                  <a:cubicBezTo>
                    <a:pt x="4551" y="109"/>
                    <a:pt x="4496" y="61"/>
                    <a:pt x="4449"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0" name="Google Shape;17180;p74"/>
            <p:cNvSpPr/>
            <p:nvPr/>
          </p:nvSpPr>
          <p:spPr>
            <a:xfrm>
              <a:off x="2856105" y="3365340"/>
              <a:ext cx="108356" cy="143845"/>
            </a:xfrm>
            <a:custGeom>
              <a:avLst/>
              <a:gdLst/>
              <a:ahLst/>
              <a:cxnLst/>
              <a:rect l="l" t="t" r="r" b="b"/>
              <a:pathLst>
                <a:path w="4131" h="5484" extrusionOk="0">
                  <a:moveTo>
                    <a:pt x="1555" y="0"/>
                  </a:moveTo>
                  <a:cubicBezTo>
                    <a:pt x="1399" y="0"/>
                    <a:pt x="1242" y="24"/>
                    <a:pt x="1092" y="72"/>
                  </a:cubicBezTo>
                  <a:cubicBezTo>
                    <a:pt x="679" y="201"/>
                    <a:pt x="340" y="486"/>
                    <a:pt x="143" y="872"/>
                  </a:cubicBezTo>
                  <a:cubicBezTo>
                    <a:pt x="109" y="934"/>
                    <a:pt x="62" y="995"/>
                    <a:pt x="1" y="1035"/>
                  </a:cubicBezTo>
                  <a:lnTo>
                    <a:pt x="3120" y="5483"/>
                  </a:lnTo>
                  <a:cubicBezTo>
                    <a:pt x="3120" y="5483"/>
                    <a:pt x="4130" y="1151"/>
                    <a:pt x="2252" y="167"/>
                  </a:cubicBezTo>
                  <a:cubicBezTo>
                    <a:pt x="2034" y="57"/>
                    <a:pt x="1795" y="0"/>
                    <a:pt x="1555"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1" name="Google Shape;17181;p74"/>
            <p:cNvSpPr/>
            <p:nvPr/>
          </p:nvSpPr>
          <p:spPr>
            <a:xfrm>
              <a:off x="2911424" y="3509159"/>
              <a:ext cx="108173" cy="143845"/>
            </a:xfrm>
            <a:custGeom>
              <a:avLst/>
              <a:gdLst/>
              <a:ahLst/>
              <a:cxnLst/>
              <a:rect l="l" t="t" r="r" b="b"/>
              <a:pathLst>
                <a:path w="4124" h="5484" extrusionOk="0">
                  <a:moveTo>
                    <a:pt x="1011" y="0"/>
                  </a:moveTo>
                  <a:cubicBezTo>
                    <a:pt x="1011" y="1"/>
                    <a:pt x="1" y="4340"/>
                    <a:pt x="1879" y="5323"/>
                  </a:cubicBezTo>
                  <a:cubicBezTo>
                    <a:pt x="2095" y="5429"/>
                    <a:pt x="2331" y="5484"/>
                    <a:pt x="2569" y="5484"/>
                  </a:cubicBezTo>
                  <a:cubicBezTo>
                    <a:pt x="2726" y="5484"/>
                    <a:pt x="2884" y="5460"/>
                    <a:pt x="3038" y="5411"/>
                  </a:cubicBezTo>
                  <a:cubicBezTo>
                    <a:pt x="3445" y="5282"/>
                    <a:pt x="3791" y="4998"/>
                    <a:pt x="3988" y="4611"/>
                  </a:cubicBezTo>
                  <a:cubicBezTo>
                    <a:pt x="4021" y="4550"/>
                    <a:pt x="4069" y="4496"/>
                    <a:pt x="4123" y="4448"/>
                  </a:cubicBezTo>
                  <a:lnTo>
                    <a:pt x="1011" y="0"/>
                  </a:ln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2" name="Google Shape;17182;p74"/>
            <p:cNvSpPr/>
            <p:nvPr/>
          </p:nvSpPr>
          <p:spPr>
            <a:xfrm>
              <a:off x="2830504" y="3566708"/>
              <a:ext cx="25181" cy="17889"/>
            </a:xfrm>
            <a:custGeom>
              <a:avLst/>
              <a:gdLst/>
              <a:ahLst/>
              <a:cxnLst/>
              <a:rect l="l" t="t" r="r" b="b"/>
              <a:pathLst>
                <a:path w="960" h="682" extrusionOk="0">
                  <a:moveTo>
                    <a:pt x="645" y="0"/>
                  </a:moveTo>
                  <a:cubicBezTo>
                    <a:pt x="606" y="0"/>
                    <a:pt x="565" y="11"/>
                    <a:pt x="522" y="37"/>
                  </a:cubicBezTo>
                  <a:lnTo>
                    <a:pt x="183" y="274"/>
                  </a:lnTo>
                  <a:cubicBezTo>
                    <a:pt x="0" y="396"/>
                    <a:pt x="89" y="681"/>
                    <a:pt x="312" y="681"/>
                  </a:cubicBezTo>
                  <a:cubicBezTo>
                    <a:pt x="353" y="681"/>
                    <a:pt x="400" y="668"/>
                    <a:pt x="434" y="641"/>
                  </a:cubicBezTo>
                  <a:lnTo>
                    <a:pt x="780" y="403"/>
                  </a:lnTo>
                  <a:cubicBezTo>
                    <a:pt x="960" y="257"/>
                    <a:pt x="833" y="0"/>
                    <a:pt x="645"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3" name="Google Shape;17183;p74"/>
            <p:cNvSpPr/>
            <p:nvPr/>
          </p:nvSpPr>
          <p:spPr>
            <a:xfrm>
              <a:off x="2857547" y="3525002"/>
              <a:ext cx="57890" cy="40735"/>
            </a:xfrm>
            <a:custGeom>
              <a:avLst/>
              <a:gdLst/>
              <a:ahLst/>
              <a:cxnLst/>
              <a:rect l="l" t="t" r="r" b="b"/>
              <a:pathLst>
                <a:path w="2207" h="1553" extrusionOk="0">
                  <a:moveTo>
                    <a:pt x="1871" y="1"/>
                  </a:moveTo>
                  <a:cubicBezTo>
                    <a:pt x="1825" y="1"/>
                    <a:pt x="1777" y="17"/>
                    <a:pt x="1729" y="54"/>
                  </a:cubicBezTo>
                  <a:lnTo>
                    <a:pt x="183" y="1146"/>
                  </a:lnTo>
                  <a:cubicBezTo>
                    <a:pt x="0" y="1268"/>
                    <a:pt x="88" y="1553"/>
                    <a:pt x="312" y="1553"/>
                  </a:cubicBezTo>
                  <a:cubicBezTo>
                    <a:pt x="353" y="1546"/>
                    <a:pt x="400" y="1532"/>
                    <a:pt x="434" y="1505"/>
                  </a:cubicBezTo>
                  <a:lnTo>
                    <a:pt x="1987" y="420"/>
                  </a:lnTo>
                  <a:cubicBezTo>
                    <a:pt x="2206" y="288"/>
                    <a:pt x="2066" y="1"/>
                    <a:pt x="187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4" name="Google Shape;17184;p74"/>
            <p:cNvSpPr/>
            <p:nvPr/>
          </p:nvSpPr>
          <p:spPr>
            <a:xfrm>
              <a:off x="3020095" y="3433407"/>
              <a:ext cx="26256" cy="18492"/>
            </a:xfrm>
            <a:custGeom>
              <a:avLst/>
              <a:gdLst/>
              <a:ahLst/>
              <a:cxnLst/>
              <a:rect l="l" t="t" r="r" b="b"/>
              <a:pathLst>
                <a:path w="1001" h="705" extrusionOk="0">
                  <a:moveTo>
                    <a:pt x="664" y="1"/>
                  </a:moveTo>
                  <a:cubicBezTo>
                    <a:pt x="619" y="1"/>
                    <a:pt x="570" y="17"/>
                    <a:pt x="523" y="54"/>
                  </a:cubicBezTo>
                  <a:lnTo>
                    <a:pt x="184" y="298"/>
                  </a:lnTo>
                  <a:cubicBezTo>
                    <a:pt x="1" y="420"/>
                    <a:pt x="89" y="705"/>
                    <a:pt x="312" y="705"/>
                  </a:cubicBezTo>
                  <a:cubicBezTo>
                    <a:pt x="353" y="705"/>
                    <a:pt x="401" y="691"/>
                    <a:pt x="435" y="664"/>
                  </a:cubicBezTo>
                  <a:lnTo>
                    <a:pt x="780" y="427"/>
                  </a:lnTo>
                  <a:cubicBezTo>
                    <a:pt x="1000" y="290"/>
                    <a:pt x="859" y="1"/>
                    <a:pt x="664"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5" name="Google Shape;17185;p74"/>
            <p:cNvSpPr/>
            <p:nvPr/>
          </p:nvSpPr>
          <p:spPr>
            <a:xfrm>
              <a:off x="2961392" y="3452529"/>
              <a:ext cx="57837" cy="40657"/>
            </a:xfrm>
            <a:custGeom>
              <a:avLst/>
              <a:gdLst/>
              <a:ahLst/>
              <a:cxnLst/>
              <a:rect l="l" t="t" r="r" b="b"/>
              <a:pathLst>
                <a:path w="2205" h="1550" extrusionOk="0">
                  <a:moveTo>
                    <a:pt x="1875" y="1"/>
                  </a:moveTo>
                  <a:cubicBezTo>
                    <a:pt x="1829" y="1"/>
                    <a:pt x="1779" y="18"/>
                    <a:pt x="1730" y="57"/>
                  </a:cubicBezTo>
                  <a:lnTo>
                    <a:pt x="184" y="1135"/>
                  </a:lnTo>
                  <a:cubicBezTo>
                    <a:pt x="1" y="1264"/>
                    <a:pt x="89" y="1549"/>
                    <a:pt x="313" y="1549"/>
                  </a:cubicBezTo>
                  <a:cubicBezTo>
                    <a:pt x="354" y="1542"/>
                    <a:pt x="401" y="1529"/>
                    <a:pt x="435" y="1508"/>
                  </a:cubicBezTo>
                  <a:lnTo>
                    <a:pt x="1981" y="423"/>
                  </a:lnTo>
                  <a:cubicBezTo>
                    <a:pt x="2205" y="287"/>
                    <a:pt x="2068" y="1"/>
                    <a:pt x="1875"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6" name="Google Shape;17186;p74"/>
            <p:cNvSpPr/>
            <p:nvPr/>
          </p:nvSpPr>
          <p:spPr>
            <a:xfrm>
              <a:off x="2860878" y="3404292"/>
              <a:ext cx="21404" cy="20591"/>
            </a:xfrm>
            <a:custGeom>
              <a:avLst/>
              <a:gdLst/>
              <a:ahLst/>
              <a:cxnLst/>
              <a:rect l="l" t="t" r="r" b="b"/>
              <a:pathLst>
                <a:path w="816" h="785" extrusionOk="0">
                  <a:moveTo>
                    <a:pt x="301" y="1"/>
                  </a:moveTo>
                  <a:cubicBezTo>
                    <a:pt x="146" y="1"/>
                    <a:pt x="1" y="172"/>
                    <a:pt x="104" y="344"/>
                  </a:cubicBezTo>
                  <a:lnTo>
                    <a:pt x="341" y="689"/>
                  </a:lnTo>
                  <a:cubicBezTo>
                    <a:pt x="388" y="744"/>
                    <a:pt x="456" y="784"/>
                    <a:pt x="531" y="784"/>
                  </a:cubicBezTo>
                  <a:cubicBezTo>
                    <a:pt x="707" y="784"/>
                    <a:pt x="816" y="581"/>
                    <a:pt x="714" y="432"/>
                  </a:cubicBezTo>
                  <a:lnTo>
                    <a:pt x="470" y="86"/>
                  </a:lnTo>
                  <a:cubicBezTo>
                    <a:pt x="421" y="26"/>
                    <a:pt x="360"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7" name="Google Shape;17187;p74"/>
            <p:cNvSpPr/>
            <p:nvPr/>
          </p:nvSpPr>
          <p:spPr>
            <a:xfrm>
              <a:off x="2879790" y="3431466"/>
              <a:ext cx="43568" cy="52093"/>
            </a:xfrm>
            <a:custGeom>
              <a:avLst/>
              <a:gdLst/>
              <a:ahLst/>
              <a:cxnLst/>
              <a:rect l="l" t="t" r="r" b="b"/>
              <a:pathLst>
                <a:path w="1661" h="1986" extrusionOk="0">
                  <a:moveTo>
                    <a:pt x="301" y="1"/>
                  </a:moveTo>
                  <a:cubicBezTo>
                    <a:pt x="146" y="1"/>
                    <a:pt x="1" y="168"/>
                    <a:pt x="108" y="338"/>
                  </a:cubicBezTo>
                  <a:lnTo>
                    <a:pt x="1186" y="1891"/>
                  </a:lnTo>
                  <a:cubicBezTo>
                    <a:pt x="1234" y="1945"/>
                    <a:pt x="1302" y="1986"/>
                    <a:pt x="1376" y="1986"/>
                  </a:cubicBezTo>
                  <a:cubicBezTo>
                    <a:pt x="1552" y="1986"/>
                    <a:pt x="1661" y="1776"/>
                    <a:pt x="1559" y="1633"/>
                  </a:cubicBezTo>
                  <a:lnTo>
                    <a:pt x="474" y="87"/>
                  </a:lnTo>
                  <a:cubicBezTo>
                    <a:pt x="425" y="26"/>
                    <a:pt x="362" y="1"/>
                    <a:pt x="30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8" name="Google Shape;17188;p74"/>
            <p:cNvSpPr/>
            <p:nvPr/>
          </p:nvSpPr>
          <p:spPr>
            <a:xfrm>
              <a:off x="2993445" y="3593856"/>
              <a:ext cx="21509" cy="20617"/>
            </a:xfrm>
            <a:custGeom>
              <a:avLst/>
              <a:gdLst/>
              <a:ahLst/>
              <a:cxnLst/>
              <a:rect l="l" t="t" r="r" b="b"/>
              <a:pathLst>
                <a:path w="820" h="786" extrusionOk="0">
                  <a:moveTo>
                    <a:pt x="302" y="0"/>
                  </a:moveTo>
                  <a:cubicBezTo>
                    <a:pt x="146" y="0"/>
                    <a:pt x="1" y="169"/>
                    <a:pt x="108" y="345"/>
                  </a:cubicBezTo>
                  <a:lnTo>
                    <a:pt x="352" y="690"/>
                  </a:lnTo>
                  <a:cubicBezTo>
                    <a:pt x="392" y="744"/>
                    <a:pt x="459" y="784"/>
                    <a:pt x="532" y="785"/>
                  </a:cubicBezTo>
                  <a:lnTo>
                    <a:pt x="532" y="785"/>
                  </a:lnTo>
                  <a:cubicBezTo>
                    <a:pt x="713" y="783"/>
                    <a:pt x="819" y="581"/>
                    <a:pt x="711" y="433"/>
                  </a:cubicBezTo>
                  <a:lnTo>
                    <a:pt x="474" y="87"/>
                  </a:lnTo>
                  <a:cubicBezTo>
                    <a:pt x="425" y="26"/>
                    <a:pt x="362" y="0"/>
                    <a:pt x="302" y="0"/>
                  </a:cubicBezTo>
                  <a:close/>
                  <a:moveTo>
                    <a:pt x="532" y="785"/>
                  </a:moveTo>
                  <a:lnTo>
                    <a:pt x="532" y="785"/>
                  </a:lnTo>
                  <a:cubicBezTo>
                    <a:pt x="531" y="785"/>
                    <a:pt x="530" y="785"/>
                    <a:pt x="528" y="785"/>
                  </a:cubicBezTo>
                  <a:lnTo>
                    <a:pt x="535" y="785"/>
                  </a:lnTo>
                  <a:cubicBezTo>
                    <a:pt x="534" y="785"/>
                    <a:pt x="533" y="785"/>
                    <a:pt x="532" y="785"/>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9" name="Google Shape;17189;p74"/>
            <p:cNvSpPr/>
            <p:nvPr/>
          </p:nvSpPr>
          <p:spPr>
            <a:xfrm>
              <a:off x="2952500" y="3535258"/>
              <a:ext cx="43620" cy="52171"/>
            </a:xfrm>
            <a:custGeom>
              <a:avLst/>
              <a:gdLst/>
              <a:ahLst/>
              <a:cxnLst/>
              <a:rect l="l" t="t" r="r" b="b"/>
              <a:pathLst>
                <a:path w="1663" h="1989" extrusionOk="0">
                  <a:moveTo>
                    <a:pt x="299" y="1"/>
                  </a:moveTo>
                  <a:cubicBezTo>
                    <a:pt x="146" y="1"/>
                    <a:pt x="0" y="171"/>
                    <a:pt x="103" y="341"/>
                  </a:cubicBezTo>
                  <a:lnTo>
                    <a:pt x="1188" y="1887"/>
                  </a:lnTo>
                  <a:cubicBezTo>
                    <a:pt x="1228" y="1948"/>
                    <a:pt x="1296" y="1982"/>
                    <a:pt x="1371" y="1982"/>
                  </a:cubicBezTo>
                  <a:lnTo>
                    <a:pt x="1371" y="1989"/>
                  </a:lnTo>
                  <a:cubicBezTo>
                    <a:pt x="1554" y="1989"/>
                    <a:pt x="1662" y="1785"/>
                    <a:pt x="1554" y="1636"/>
                  </a:cubicBezTo>
                  <a:lnTo>
                    <a:pt x="469" y="90"/>
                  </a:lnTo>
                  <a:cubicBezTo>
                    <a:pt x="421" y="27"/>
                    <a:pt x="359" y="1"/>
                    <a:pt x="299"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0" name="Google Shape;17190;p74"/>
            <p:cNvSpPr/>
            <p:nvPr/>
          </p:nvSpPr>
          <p:spPr>
            <a:xfrm>
              <a:off x="2912315" y="3503284"/>
              <a:ext cx="41470" cy="232136"/>
            </a:xfrm>
            <a:custGeom>
              <a:avLst/>
              <a:gdLst/>
              <a:ahLst/>
              <a:cxnLst/>
              <a:rect l="l" t="t" r="r" b="b"/>
              <a:pathLst>
                <a:path w="1581" h="8850" extrusionOk="0">
                  <a:moveTo>
                    <a:pt x="970" y="1"/>
                  </a:moveTo>
                  <a:cubicBezTo>
                    <a:pt x="879" y="1"/>
                    <a:pt x="790" y="52"/>
                    <a:pt x="760" y="170"/>
                  </a:cubicBezTo>
                  <a:cubicBezTo>
                    <a:pt x="556" y="950"/>
                    <a:pt x="407" y="1743"/>
                    <a:pt x="312" y="2543"/>
                  </a:cubicBezTo>
                  <a:cubicBezTo>
                    <a:pt x="0" y="5120"/>
                    <a:pt x="272" y="7208"/>
                    <a:pt x="1106" y="8734"/>
                  </a:cubicBezTo>
                  <a:cubicBezTo>
                    <a:pt x="1146" y="8802"/>
                    <a:pt x="1221" y="8849"/>
                    <a:pt x="1309" y="8849"/>
                  </a:cubicBezTo>
                  <a:cubicBezTo>
                    <a:pt x="1479" y="8849"/>
                    <a:pt x="1580" y="8666"/>
                    <a:pt x="1499" y="8517"/>
                  </a:cubicBezTo>
                  <a:cubicBezTo>
                    <a:pt x="706" y="7073"/>
                    <a:pt x="455" y="5079"/>
                    <a:pt x="753" y="2597"/>
                  </a:cubicBezTo>
                  <a:cubicBezTo>
                    <a:pt x="855" y="1818"/>
                    <a:pt x="997" y="1045"/>
                    <a:pt x="1194" y="285"/>
                  </a:cubicBezTo>
                  <a:cubicBezTo>
                    <a:pt x="1238" y="112"/>
                    <a:pt x="1102" y="1"/>
                    <a:pt x="970"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191" name="Google Shape;17191;p74"/>
          <p:cNvGrpSpPr/>
          <p:nvPr/>
        </p:nvGrpSpPr>
        <p:grpSpPr>
          <a:xfrm>
            <a:off x="1389585" y="1988317"/>
            <a:ext cx="388125" cy="353790"/>
            <a:chOff x="1389585" y="1988317"/>
            <a:chExt cx="388125" cy="353790"/>
          </a:xfrm>
        </p:grpSpPr>
        <p:sp>
          <p:nvSpPr>
            <p:cNvPr id="17192" name="Google Shape;17192;p74"/>
            <p:cNvSpPr/>
            <p:nvPr/>
          </p:nvSpPr>
          <p:spPr>
            <a:xfrm>
              <a:off x="1673551" y="2066221"/>
              <a:ext cx="104159" cy="74546"/>
            </a:xfrm>
            <a:custGeom>
              <a:avLst/>
              <a:gdLst/>
              <a:ahLst/>
              <a:cxnLst/>
              <a:rect l="l" t="t" r="r" b="b"/>
              <a:pathLst>
                <a:path w="3971" h="2842" extrusionOk="0">
                  <a:moveTo>
                    <a:pt x="3608" y="0"/>
                  </a:moveTo>
                  <a:lnTo>
                    <a:pt x="0" y="1831"/>
                  </a:lnTo>
                  <a:lnTo>
                    <a:pt x="685" y="2747"/>
                  </a:lnTo>
                  <a:cubicBezTo>
                    <a:pt x="997" y="2812"/>
                    <a:pt x="1276" y="2842"/>
                    <a:pt x="1526" y="2842"/>
                  </a:cubicBezTo>
                  <a:cubicBezTo>
                    <a:pt x="3970" y="2842"/>
                    <a:pt x="3608" y="1"/>
                    <a:pt x="3608"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3" name="Google Shape;17193;p74"/>
            <p:cNvSpPr/>
            <p:nvPr/>
          </p:nvSpPr>
          <p:spPr>
            <a:xfrm>
              <a:off x="1691519" y="2074745"/>
              <a:ext cx="77510" cy="66021"/>
            </a:xfrm>
            <a:custGeom>
              <a:avLst/>
              <a:gdLst/>
              <a:ahLst/>
              <a:cxnLst/>
              <a:rect l="l" t="t" r="r" b="b"/>
              <a:pathLst>
                <a:path w="2955" h="2517" extrusionOk="0">
                  <a:moveTo>
                    <a:pt x="2936" y="1"/>
                  </a:moveTo>
                  <a:lnTo>
                    <a:pt x="2936" y="1"/>
                  </a:lnTo>
                  <a:cubicBezTo>
                    <a:pt x="2292" y="394"/>
                    <a:pt x="977" y="1276"/>
                    <a:pt x="0" y="2422"/>
                  </a:cubicBezTo>
                  <a:cubicBezTo>
                    <a:pt x="312" y="2487"/>
                    <a:pt x="591" y="2517"/>
                    <a:pt x="841" y="2517"/>
                  </a:cubicBezTo>
                  <a:cubicBezTo>
                    <a:pt x="2770" y="2517"/>
                    <a:pt x="2954" y="751"/>
                    <a:pt x="2936"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4" name="Google Shape;17194;p74"/>
            <p:cNvSpPr/>
            <p:nvPr/>
          </p:nvSpPr>
          <p:spPr>
            <a:xfrm>
              <a:off x="1389585" y="2066221"/>
              <a:ext cx="104002" cy="74546"/>
            </a:xfrm>
            <a:custGeom>
              <a:avLst/>
              <a:gdLst/>
              <a:ahLst/>
              <a:cxnLst/>
              <a:rect l="l" t="t" r="r" b="b"/>
              <a:pathLst>
                <a:path w="3965" h="2842" extrusionOk="0">
                  <a:moveTo>
                    <a:pt x="364" y="0"/>
                  </a:moveTo>
                  <a:cubicBezTo>
                    <a:pt x="364" y="1"/>
                    <a:pt x="1" y="2842"/>
                    <a:pt x="2441" y="2842"/>
                  </a:cubicBezTo>
                  <a:cubicBezTo>
                    <a:pt x="2690" y="2842"/>
                    <a:pt x="2968" y="2812"/>
                    <a:pt x="3279" y="2747"/>
                  </a:cubicBezTo>
                  <a:lnTo>
                    <a:pt x="3964" y="1831"/>
                  </a:lnTo>
                  <a:lnTo>
                    <a:pt x="364" y="0"/>
                  </a:ln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5" name="Google Shape;17195;p74"/>
            <p:cNvSpPr/>
            <p:nvPr/>
          </p:nvSpPr>
          <p:spPr>
            <a:xfrm>
              <a:off x="1398267" y="2074745"/>
              <a:ext cx="77352" cy="66021"/>
            </a:xfrm>
            <a:custGeom>
              <a:avLst/>
              <a:gdLst/>
              <a:ahLst/>
              <a:cxnLst/>
              <a:rect l="l" t="t" r="r" b="b"/>
              <a:pathLst>
                <a:path w="2949" h="2517" extrusionOk="0">
                  <a:moveTo>
                    <a:pt x="12" y="1"/>
                  </a:moveTo>
                  <a:lnTo>
                    <a:pt x="12" y="1"/>
                  </a:lnTo>
                  <a:cubicBezTo>
                    <a:pt x="0" y="751"/>
                    <a:pt x="185" y="2517"/>
                    <a:pt x="2109" y="2517"/>
                  </a:cubicBezTo>
                  <a:cubicBezTo>
                    <a:pt x="2359" y="2517"/>
                    <a:pt x="2637" y="2487"/>
                    <a:pt x="2948" y="2422"/>
                  </a:cubicBezTo>
                  <a:cubicBezTo>
                    <a:pt x="1972" y="1276"/>
                    <a:pt x="657" y="394"/>
                    <a:pt x="12" y="1"/>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6" name="Google Shape;17196;p74"/>
            <p:cNvSpPr/>
            <p:nvPr/>
          </p:nvSpPr>
          <p:spPr>
            <a:xfrm>
              <a:off x="1655584" y="1988317"/>
              <a:ext cx="89838" cy="101930"/>
            </a:xfrm>
            <a:custGeom>
              <a:avLst/>
              <a:gdLst/>
              <a:ahLst/>
              <a:cxnLst/>
              <a:rect l="l" t="t" r="r" b="b"/>
              <a:pathLst>
                <a:path w="3425" h="3886" extrusionOk="0">
                  <a:moveTo>
                    <a:pt x="2286" y="1"/>
                  </a:moveTo>
                  <a:cubicBezTo>
                    <a:pt x="2285" y="1"/>
                    <a:pt x="1865" y="1994"/>
                    <a:pt x="0" y="2516"/>
                  </a:cubicBezTo>
                  <a:lnTo>
                    <a:pt x="909" y="3886"/>
                  </a:lnTo>
                  <a:cubicBezTo>
                    <a:pt x="3425" y="2292"/>
                    <a:pt x="2286" y="1"/>
                    <a:pt x="2286"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7" name="Google Shape;17197;p74"/>
            <p:cNvSpPr/>
            <p:nvPr/>
          </p:nvSpPr>
          <p:spPr>
            <a:xfrm>
              <a:off x="1670168" y="1988317"/>
              <a:ext cx="75254" cy="101930"/>
            </a:xfrm>
            <a:custGeom>
              <a:avLst/>
              <a:gdLst/>
              <a:ahLst/>
              <a:cxnLst/>
              <a:rect l="l" t="t" r="r" b="b"/>
              <a:pathLst>
                <a:path w="2869" h="3886" extrusionOk="0">
                  <a:moveTo>
                    <a:pt x="1730" y="1"/>
                  </a:moveTo>
                  <a:cubicBezTo>
                    <a:pt x="1730" y="1"/>
                    <a:pt x="1967" y="2123"/>
                    <a:pt x="0" y="3350"/>
                  </a:cubicBezTo>
                  <a:lnTo>
                    <a:pt x="353" y="3886"/>
                  </a:lnTo>
                  <a:cubicBezTo>
                    <a:pt x="2869" y="2286"/>
                    <a:pt x="1730" y="1"/>
                    <a:pt x="173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8" name="Google Shape;17198;p74"/>
            <p:cNvSpPr/>
            <p:nvPr/>
          </p:nvSpPr>
          <p:spPr>
            <a:xfrm>
              <a:off x="1421691" y="1988317"/>
              <a:ext cx="90021" cy="101930"/>
            </a:xfrm>
            <a:custGeom>
              <a:avLst/>
              <a:gdLst/>
              <a:ahLst/>
              <a:cxnLst/>
              <a:rect l="l" t="t" r="r" b="b"/>
              <a:pathLst>
                <a:path w="3432" h="3886" extrusionOk="0">
                  <a:moveTo>
                    <a:pt x="1140" y="1"/>
                  </a:moveTo>
                  <a:cubicBezTo>
                    <a:pt x="1140" y="1"/>
                    <a:pt x="1" y="2292"/>
                    <a:pt x="2516" y="3886"/>
                  </a:cubicBezTo>
                  <a:lnTo>
                    <a:pt x="3432" y="2516"/>
                  </a:lnTo>
                  <a:cubicBezTo>
                    <a:pt x="1560" y="1994"/>
                    <a:pt x="1140" y="1"/>
                    <a:pt x="1140"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9" name="Google Shape;17199;p74"/>
            <p:cNvSpPr/>
            <p:nvPr/>
          </p:nvSpPr>
          <p:spPr>
            <a:xfrm>
              <a:off x="1421691" y="1988317"/>
              <a:ext cx="75280" cy="101930"/>
            </a:xfrm>
            <a:custGeom>
              <a:avLst/>
              <a:gdLst/>
              <a:ahLst/>
              <a:cxnLst/>
              <a:rect l="l" t="t" r="r" b="b"/>
              <a:pathLst>
                <a:path w="2870" h="3886" extrusionOk="0">
                  <a:moveTo>
                    <a:pt x="1140" y="1"/>
                  </a:moveTo>
                  <a:cubicBezTo>
                    <a:pt x="1140" y="1"/>
                    <a:pt x="1" y="2286"/>
                    <a:pt x="2516" y="3886"/>
                  </a:cubicBezTo>
                  <a:lnTo>
                    <a:pt x="2869" y="3350"/>
                  </a:lnTo>
                  <a:cubicBezTo>
                    <a:pt x="903" y="2123"/>
                    <a:pt x="1140" y="1"/>
                    <a:pt x="1140"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0" name="Google Shape;17200;p74"/>
            <p:cNvSpPr/>
            <p:nvPr/>
          </p:nvSpPr>
          <p:spPr>
            <a:xfrm>
              <a:off x="1461193" y="2012502"/>
              <a:ext cx="244726" cy="295088"/>
            </a:xfrm>
            <a:custGeom>
              <a:avLst/>
              <a:gdLst/>
              <a:ahLst/>
              <a:cxnLst/>
              <a:rect l="l" t="t" r="r" b="b"/>
              <a:pathLst>
                <a:path w="9330" h="11250" extrusionOk="0">
                  <a:moveTo>
                    <a:pt x="4654" y="1"/>
                  </a:moveTo>
                  <a:cubicBezTo>
                    <a:pt x="2015" y="1"/>
                    <a:pt x="1" y="2357"/>
                    <a:pt x="400" y="4964"/>
                  </a:cubicBezTo>
                  <a:lnTo>
                    <a:pt x="977" y="8721"/>
                  </a:lnTo>
                  <a:cubicBezTo>
                    <a:pt x="1139" y="9751"/>
                    <a:pt x="1722" y="10673"/>
                    <a:pt x="2597" y="11250"/>
                  </a:cubicBezTo>
                  <a:lnTo>
                    <a:pt x="6740" y="11250"/>
                  </a:lnTo>
                  <a:cubicBezTo>
                    <a:pt x="7608" y="10673"/>
                    <a:pt x="8191" y="9751"/>
                    <a:pt x="8354" y="8721"/>
                  </a:cubicBezTo>
                  <a:lnTo>
                    <a:pt x="8930" y="4971"/>
                  </a:lnTo>
                  <a:cubicBezTo>
                    <a:pt x="9330" y="2357"/>
                    <a:pt x="7316" y="1"/>
                    <a:pt x="4677" y="1"/>
                  </a:cubicBezTo>
                  <a:cubicBezTo>
                    <a:pt x="4673" y="1"/>
                    <a:pt x="4669" y="1"/>
                    <a:pt x="4665" y="1"/>
                  </a:cubicBezTo>
                  <a:cubicBezTo>
                    <a:pt x="4661" y="1"/>
                    <a:pt x="4658" y="1"/>
                    <a:pt x="465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1" name="Google Shape;17201;p74"/>
            <p:cNvSpPr/>
            <p:nvPr/>
          </p:nvSpPr>
          <p:spPr>
            <a:xfrm>
              <a:off x="1461901" y="2012869"/>
              <a:ext cx="111346" cy="294720"/>
            </a:xfrm>
            <a:custGeom>
              <a:avLst/>
              <a:gdLst/>
              <a:ahLst/>
              <a:cxnLst/>
              <a:rect l="l" t="t" r="r" b="b"/>
              <a:pathLst>
                <a:path w="4245" h="11236" extrusionOk="0">
                  <a:moveTo>
                    <a:pt x="4245" y="0"/>
                  </a:moveTo>
                  <a:cubicBezTo>
                    <a:pt x="1770" y="224"/>
                    <a:pt x="0" y="2489"/>
                    <a:pt x="373" y="4950"/>
                  </a:cubicBezTo>
                  <a:lnTo>
                    <a:pt x="956" y="8700"/>
                  </a:lnTo>
                  <a:cubicBezTo>
                    <a:pt x="1112" y="9737"/>
                    <a:pt x="1695" y="10653"/>
                    <a:pt x="2570" y="11236"/>
                  </a:cubicBezTo>
                  <a:lnTo>
                    <a:pt x="3628" y="11236"/>
                  </a:lnTo>
                  <a:cubicBezTo>
                    <a:pt x="3079" y="10605"/>
                    <a:pt x="2733" y="9825"/>
                    <a:pt x="2624" y="8998"/>
                  </a:cubicBezTo>
                  <a:lnTo>
                    <a:pt x="2062" y="4889"/>
                  </a:lnTo>
                  <a:cubicBezTo>
                    <a:pt x="1777" y="2821"/>
                    <a:pt x="2726" y="909"/>
                    <a:pt x="4245"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2" name="Google Shape;17202;p74"/>
            <p:cNvSpPr/>
            <p:nvPr/>
          </p:nvSpPr>
          <p:spPr>
            <a:xfrm>
              <a:off x="1526270" y="2270054"/>
              <a:ext cx="114573" cy="72054"/>
            </a:xfrm>
            <a:custGeom>
              <a:avLst/>
              <a:gdLst/>
              <a:ahLst/>
              <a:cxnLst/>
              <a:rect l="l" t="t" r="r" b="b"/>
              <a:pathLst>
                <a:path w="4368" h="2747" extrusionOk="0">
                  <a:moveTo>
                    <a:pt x="1520" y="0"/>
                  </a:moveTo>
                  <a:cubicBezTo>
                    <a:pt x="848" y="0"/>
                    <a:pt x="272" y="488"/>
                    <a:pt x="164" y="1146"/>
                  </a:cubicBezTo>
                  <a:lnTo>
                    <a:pt x="123" y="1417"/>
                  </a:lnTo>
                  <a:cubicBezTo>
                    <a:pt x="1" y="2109"/>
                    <a:pt x="543" y="2746"/>
                    <a:pt x="1249" y="2746"/>
                  </a:cubicBezTo>
                  <a:lnTo>
                    <a:pt x="3120" y="2746"/>
                  </a:lnTo>
                  <a:cubicBezTo>
                    <a:pt x="3832" y="2746"/>
                    <a:pt x="4368" y="2116"/>
                    <a:pt x="4252" y="1417"/>
                  </a:cubicBezTo>
                  <a:lnTo>
                    <a:pt x="4212" y="1146"/>
                  </a:lnTo>
                  <a:cubicBezTo>
                    <a:pt x="4096" y="488"/>
                    <a:pt x="3527" y="0"/>
                    <a:pt x="2856" y="0"/>
                  </a:cubicBezTo>
                  <a:close/>
                </a:path>
              </a:pathLst>
            </a:custGeom>
            <a:solidFill>
              <a:srgbClr val="A9B4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3" name="Google Shape;17203;p74"/>
            <p:cNvSpPr/>
            <p:nvPr/>
          </p:nvSpPr>
          <p:spPr>
            <a:xfrm>
              <a:off x="1526270" y="2270211"/>
              <a:ext cx="75437" cy="71896"/>
            </a:xfrm>
            <a:custGeom>
              <a:avLst/>
              <a:gdLst/>
              <a:ahLst/>
              <a:cxnLst/>
              <a:rect l="l" t="t" r="r" b="b"/>
              <a:pathLst>
                <a:path w="2876" h="2741" extrusionOk="0">
                  <a:moveTo>
                    <a:pt x="1506" y="1"/>
                  </a:moveTo>
                  <a:cubicBezTo>
                    <a:pt x="841" y="1"/>
                    <a:pt x="271" y="487"/>
                    <a:pt x="164" y="1147"/>
                  </a:cubicBezTo>
                  <a:lnTo>
                    <a:pt x="116" y="1411"/>
                  </a:lnTo>
                  <a:cubicBezTo>
                    <a:pt x="1" y="2110"/>
                    <a:pt x="537" y="2740"/>
                    <a:pt x="1249" y="2740"/>
                  </a:cubicBezTo>
                  <a:lnTo>
                    <a:pt x="1777" y="2740"/>
                  </a:lnTo>
                  <a:cubicBezTo>
                    <a:pt x="1547" y="2421"/>
                    <a:pt x="1452" y="2028"/>
                    <a:pt x="1513" y="1642"/>
                  </a:cubicBezTo>
                  <a:lnTo>
                    <a:pt x="1560" y="1330"/>
                  </a:lnTo>
                  <a:cubicBezTo>
                    <a:pt x="1669" y="577"/>
                    <a:pt x="2218" y="21"/>
                    <a:pt x="2876" y="1"/>
                  </a:cubicBezTo>
                  <a:lnTo>
                    <a:pt x="1520" y="1"/>
                  </a:lnTo>
                  <a:cubicBezTo>
                    <a:pt x="1515" y="1"/>
                    <a:pt x="1511" y="1"/>
                    <a:pt x="1506" y="1"/>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4" name="Google Shape;17204;p74"/>
            <p:cNvSpPr/>
            <p:nvPr/>
          </p:nvSpPr>
          <p:spPr>
            <a:xfrm>
              <a:off x="1547621" y="2287628"/>
              <a:ext cx="19463" cy="24420"/>
            </a:xfrm>
            <a:custGeom>
              <a:avLst/>
              <a:gdLst/>
              <a:ahLst/>
              <a:cxnLst/>
              <a:rect l="l" t="t" r="r" b="b"/>
              <a:pathLst>
                <a:path w="742" h="931" extrusionOk="0">
                  <a:moveTo>
                    <a:pt x="406" y="1"/>
                  </a:moveTo>
                  <a:cubicBezTo>
                    <a:pt x="344" y="1"/>
                    <a:pt x="281" y="28"/>
                    <a:pt x="231" y="96"/>
                  </a:cubicBezTo>
                  <a:cubicBezTo>
                    <a:pt x="82" y="266"/>
                    <a:pt x="1" y="483"/>
                    <a:pt x="1" y="706"/>
                  </a:cubicBezTo>
                  <a:cubicBezTo>
                    <a:pt x="1" y="829"/>
                    <a:pt x="102" y="930"/>
                    <a:pt x="231" y="930"/>
                  </a:cubicBezTo>
                  <a:cubicBezTo>
                    <a:pt x="353" y="930"/>
                    <a:pt x="455" y="829"/>
                    <a:pt x="455" y="706"/>
                  </a:cubicBezTo>
                  <a:cubicBezTo>
                    <a:pt x="455" y="591"/>
                    <a:pt x="502" y="476"/>
                    <a:pt x="577" y="395"/>
                  </a:cubicBezTo>
                  <a:cubicBezTo>
                    <a:pt x="742" y="220"/>
                    <a:pt x="579" y="1"/>
                    <a:pt x="406"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5" name="Google Shape;17205;p74"/>
            <p:cNvSpPr/>
            <p:nvPr/>
          </p:nvSpPr>
          <p:spPr>
            <a:xfrm>
              <a:off x="1600029" y="2287628"/>
              <a:ext cx="19463" cy="24420"/>
            </a:xfrm>
            <a:custGeom>
              <a:avLst/>
              <a:gdLst/>
              <a:ahLst/>
              <a:cxnLst/>
              <a:rect l="l" t="t" r="r" b="b"/>
              <a:pathLst>
                <a:path w="742" h="931" extrusionOk="0">
                  <a:moveTo>
                    <a:pt x="337" y="1"/>
                  </a:moveTo>
                  <a:cubicBezTo>
                    <a:pt x="164" y="1"/>
                    <a:pt x="1" y="220"/>
                    <a:pt x="166" y="395"/>
                  </a:cubicBezTo>
                  <a:cubicBezTo>
                    <a:pt x="240" y="476"/>
                    <a:pt x="288" y="591"/>
                    <a:pt x="288" y="706"/>
                  </a:cubicBezTo>
                  <a:cubicBezTo>
                    <a:pt x="288" y="829"/>
                    <a:pt x="389" y="930"/>
                    <a:pt x="518" y="930"/>
                  </a:cubicBezTo>
                  <a:cubicBezTo>
                    <a:pt x="640" y="930"/>
                    <a:pt x="742" y="829"/>
                    <a:pt x="742" y="706"/>
                  </a:cubicBezTo>
                  <a:cubicBezTo>
                    <a:pt x="742" y="483"/>
                    <a:pt x="661" y="266"/>
                    <a:pt x="511" y="96"/>
                  </a:cubicBezTo>
                  <a:cubicBezTo>
                    <a:pt x="461" y="28"/>
                    <a:pt x="398" y="1"/>
                    <a:pt x="337" y="1"/>
                  </a:cubicBezTo>
                  <a:close/>
                </a:path>
              </a:pathLst>
            </a:custGeom>
            <a:solidFill>
              <a:srgbClr val="46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6" name="Google Shape;17206;p74"/>
            <p:cNvSpPr/>
            <p:nvPr/>
          </p:nvSpPr>
          <p:spPr>
            <a:xfrm>
              <a:off x="1499594" y="2126156"/>
              <a:ext cx="35961" cy="41994"/>
            </a:xfrm>
            <a:custGeom>
              <a:avLst/>
              <a:gdLst/>
              <a:ahLst/>
              <a:cxnLst/>
              <a:rect l="l" t="t" r="r" b="b"/>
              <a:pathLst>
                <a:path w="1371" h="1601" extrusionOk="0">
                  <a:moveTo>
                    <a:pt x="686" y="1"/>
                  </a:moveTo>
                  <a:cubicBezTo>
                    <a:pt x="306" y="1"/>
                    <a:pt x="1" y="312"/>
                    <a:pt x="1" y="685"/>
                  </a:cubicBezTo>
                  <a:lnTo>
                    <a:pt x="1" y="916"/>
                  </a:lnTo>
                  <a:cubicBezTo>
                    <a:pt x="1" y="1296"/>
                    <a:pt x="306" y="1601"/>
                    <a:pt x="686" y="1601"/>
                  </a:cubicBezTo>
                  <a:cubicBezTo>
                    <a:pt x="1065" y="1601"/>
                    <a:pt x="1370" y="1296"/>
                    <a:pt x="1370" y="923"/>
                  </a:cubicBezTo>
                  <a:lnTo>
                    <a:pt x="1370" y="685"/>
                  </a:lnTo>
                  <a:cubicBezTo>
                    <a:pt x="1370" y="312"/>
                    <a:pt x="1065" y="1"/>
                    <a:pt x="686"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7" name="Google Shape;17207;p74"/>
            <p:cNvSpPr/>
            <p:nvPr/>
          </p:nvSpPr>
          <p:spPr>
            <a:xfrm>
              <a:off x="1517561" y="2126156"/>
              <a:ext cx="17994" cy="30086"/>
            </a:xfrm>
            <a:custGeom>
              <a:avLst/>
              <a:gdLst/>
              <a:ahLst/>
              <a:cxnLst/>
              <a:rect l="l" t="t" r="r" b="b"/>
              <a:pathLst>
                <a:path w="686" h="1147" extrusionOk="0">
                  <a:moveTo>
                    <a:pt x="1" y="1"/>
                  </a:moveTo>
                  <a:lnTo>
                    <a:pt x="1" y="801"/>
                  </a:lnTo>
                  <a:cubicBezTo>
                    <a:pt x="1" y="1031"/>
                    <a:pt x="172" y="1146"/>
                    <a:pt x="343" y="1146"/>
                  </a:cubicBezTo>
                  <a:cubicBezTo>
                    <a:pt x="514" y="1146"/>
                    <a:pt x="685" y="1031"/>
                    <a:pt x="685" y="801"/>
                  </a:cubicBezTo>
                  <a:lnTo>
                    <a:pt x="685" y="685"/>
                  </a:lnTo>
                  <a:cubicBezTo>
                    <a:pt x="685" y="312"/>
                    <a:pt x="380"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8" name="Google Shape;17208;p74"/>
            <p:cNvSpPr/>
            <p:nvPr/>
          </p:nvSpPr>
          <p:spPr>
            <a:xfrm>
              <a:off x="1511686" y="2132215"/>
              <a:ext cx="11961" cy="11935"/>
            </a:xfrm>
            <a:custGeom>
              <a:avLst/>
              <a:gdLst/>
              <a:ahLst/>
              <a:cxnLst/>
              <a:rect l="l" t="t" r="r" b="b"/>
              <a:pathLst>
                <a:path w="456" h="455" extrusionOk="0">
                  <a:moveTo>
                    <a:pt x="225" y="0"/>
                  </a:moveTo>
                  <a:cubicBezTo>
                    <a:pt x="103" y="0"/>
                    <a:pt x="1" y="102"/>
                    <a:pt x="1" y="231"/>
                  </a:cubicBezTo>
                  <a:cubicBezTo>
                    <a:pt x="1" y="353"/>
                    <a:pt x="103" y="454"/>
                    <a:pt x="225" y="454"/>
                  </a:cubicBezTo>
                  <a:cubicBezTo>
                    <a:pt x="353" y="454"/>
                    <a:pt x="455" y="353"/>
                    <a:pt x="455" y="231"/>
                  </a:cubicBezTo>
                  <a:cubicBezTo>
                    <a:pt x="455" y="102"/>
                    <a:pt x="353" y="0"/>
                    <a:pt x="22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9" name="Google Shape;17209;p74"/>
            <p:cNvSpPr/>
            <p:nvPr/>
          </p:nvSpPr>
          <p:spPr>
            <a:xfrm>
              <a:off x="1631583" y="2126156"/>
              <a:ext cx="35935" cy="41994"/>
            </a:xfrm>
            <a:custGeom>
              <a:avLst/>
              <a:gdLst/>
              <a:ahLst/>
              <a:cxnLst/>
              <a:rect l="l" t="t" r="r" b="b"/>
              <a:pathLst>
                <a:path w="1370" h="1601" extrusionOk="0">
                  <a:moveTo>
                    <a:pt x="685" y="1"/>
                  </a:moveTo>
                  <a:cubicBezTo>
                    <a:pt x="305" y="1"/>
                    <a:pt x="0" y="312"/>
                    <a:pt x="0" y="685"/>
                  </a:cubicBezTo>
                  <a:lnTo>
                    <a:pt x="0" y="916"/>
                  </a:lnTo>
                  <a:cubicBezTo>
                    <a:pt x="0" y="1296"/>
                    <a:pt x="305" y="1601"/>
                    <a:pt x="685" y="1601"/>
                  </a:cubicBezTo>
                  <a:cubicBezTo>
                    <a:pt x="1065" y="1601"/>
                    <a:pt x="1370" y="1296"/>
                    <a:pt x="1370" y="923"/>
                  </a:cubicBezTo>
                  <a:lnTo>
                    <a:pt x="1370" y="685"/>
                  </a:lnTo>
                  <a:cubicBezTo>
                    <a:pt x="1370" y="312"/>
                    <a:pt x="1065"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0" name="Google Shape;17210;p74"/>
            <p:cNvSpPr/>
            <p:nvPr/>
          </p:nvSpPr>
          <p:spPr>
            <a:xfrm>
              <a:off x="1649525" y="2126156"/>
              <a:ext cx="17994" cy="30086"/>
            </a:xfrm>
            <a:custGeom>
              <a:avLst/>
              <a:gdLst/>
              <a:ahLst/>
              <a:cxnLst/>
              <a:rect l="l" t="t" r="r" b="b"/>
              <a:pathLst>
                <a:path w="686" h="1147" extrusionOk="0">
                  <a:moveTo>
                    <a:pt x="1" y="1"/>
                  </a:moveTo>
                  <a:lnTo>
                    <a:pt x="1" y="801"/>
                  </a:lnTo>
                  <a:cubicBezTo>
                    <a:pt x="1" y="1031"/>
                    <a:pt x="172" y="1146"/>
                    <a:pt x="343" y="1146"/>
                  </a:cubicBezTo>
                  <a:cubicBezTo>
                    <a:pt x="515" y="1146"/>
                    <a:pt x="686" y="1031"/>
                    <a:pt x="686" y="801"/>
                  </a:cubicBezTo>
                  <a:lnTo>
                    <a:pt x="686" y="685"/>
                  </a:lnTo>
                  <a:cubicBezTo>
                    <a:pt x="686" y="312"/>
                    <a:pt x="381"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1" name="Google Shape;17211;p74"/>
            <p:cNvSpPr/>
            <p:nvPr/>
          </p:nvSpPr>
          <p:spPr>
            <a:xfrm>
              <a:off x="1643492" y="2132215"/>
              <a:ext cx="12118" cy="11935"/>
            </a:xfrm>
            <a:custGeom>
              <a:avLst/>
              <a:gdLst/>
              <a:ahLst/>
              <a:cxnLst/>
              <a:rect l="l" t="t" r="r" b="b"/>
              <a:pathLst>
                <a:path w="462" h="455" extrusionOk="0">
                  <a:moveTo>
                    <a:pt x="231" y="0"/>
                  </a:moveTo>
                  <a:cubicBezTo>
                    <a:pt x="102" y="0"/>
                    <a:pt x="0" y="102"/>
                    <a:pt x="0" y="231"/>
                  </a:cubicBezTo>
                  <a:cubicBezTo>
                    <a:pt x="0" y="353"/>
                    <a:pt x="102" y="454"/>
                    <a:pt x="231" y="454"/>
                  </a:cubicBezTo>
                  <a:cubicBezTo>
                    <a:pt x="360" y="454"/>
                    <a:pt x="461" y="353"/>
                    <a:pt x="461" y="231"/>
                  </a:cubicBezTo>
                  <a:cubicBezTo>
                    <a:pt x="461" y="102"/>
                    <a:pt x="360"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2" name="Google Shape;17212;p74"/>
            <p:cNvSpPr/>
            <p:nvPr/>
          </p:nvSpPr>
          <p:spPr>
            <a:xfrm>
              <a:off x="1483410" y="2012370"/>
              <a:ext cx="190876" cy="73077"/>
            </a:xfrm>
            <a:custGeom>
              <a:avLst/>
              <a:gdLst/>
              <a:ahLst/>
              <a:cxnLst/>
              <a:rect l="l" t="t" r="r" b="b"/>
              <a:pathLst>
                <a:path w="7277" h="2786" extrusionOk="0">
                  <a:moveTo>
                    <a:pt x="3823" y="0"/>
                  </a:moveTo>
                  <a:cubicBezTo>
                    <a:pt x="2307" y="0"/>
                    <a:pt x="800" y="786"/>
                    <a:pt x="1" y="2304"/>
                  </a:cubicBezTo>
                  <a:cubicBezTo>
                    <a:pt x="172" y="2313"/>
                    <a:pt x="407" y="2321"/>
                    <a:pt x="681" y="2321"/>
                  </a:cubicBezTo>
                  <a:cubicBezTo>
                    <a:pt x="1536" y="2321"/>
                    <a:pt x="2766" y="2241"/>
                    <a:pt x="3588" y="1830"/>
                  </a:cubicBezTo>
                  <a:lnTo>
                    <a:pt x="3588" y="1830"/>
                  </a:lnTo>
                  <a:lnTo>
                    <a:pt x="3364" y="2745"/>
                  </a:lnTo>
                  <a:cubicBezTo>
                    <a:pt x="3364" y="2745"/>
                    <a:pt x="4964" y="2515"/>
                    <a:pt x="5873" y="1830"/>
                  </a:cubicBezTo>
                  <a:cubicBezTo>
                    <a:pt x="5988" y="2135"/>
                    <a:pt x="6069" y="2460"/>
                    <a:pt x="6103" y="2786"/>
                  </a:cubicBezTo>
                  <a:cubicBezTo>
                    <a:pt x="6619" y="2603"/>
                    <a:pt x="7039" y="2223"/>
                    <a:pt x="7276" y="1735"/>
                  </a:cubicBezTo>
                  <a:cubicBezTo>
                    <a:pt x="6405" y="567"/>
                    <a:pt x="5111" y="0"/>
                    <a:pt x="3823" y="0"/>
                  </a:cubicBezTo>
                  <a:close/>
                </a:path>
              </a:pathLst>
            </a:custGeom>
            <a:solidFill>
              <a:srgbClr val="D1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3" name="Google Shape;17213;p74"/>
            <p:cNvSpPr/>
            <p:nvPr/>
          </p:nvSpPr>
          <p:spPr>
            <a:xfrm>
              <a:off x="1483410" y="2012869"/>
              <a:ext cx="89838" cy="60460"/>
            </a:xfrm>
            <a:custGeom>
              <a:avLst/>
              <a:gdLst/>
              <a:ahLst/>
              <a:cxnLst/>
              <a:rect l="l" t="t" r="r" b="b"/>
              <a:pathLst>
                <a:path w="3425" h="2305" extrusionOk="0">
                  <a:moveTo>
                    <a:pt x="3425" y="0"/>
                  </a:moveTo>
                  <a:lnTo>
                    <a:pt x="3425" y="0"/>
                  </a:lnTo>
                  <a:cubicBezTo>
                    <a:pt x="1967" y="136"/>
                    <a:pt x="679" y="997"/>
                    <a:pt x="1" y="2285"/>
                  </a:cubicBezTo>
                  <a:cubicBezTo>
                    <a:pt x="232" y="2298"/>
                    <a:pt x="464" y="2304"/>
                    <a:pt x="696" y="2304"/>
                  </a:cubicBezTo>
                  <a:cubicBezTo>
                    <a:pt x="979" y="2304"/>
                    <a:pt x="1263" y="2294"/>
                    <a:pt x="1547" y="2272"/>
                  </a:cubicBezTo>
                  <a:cubicBezTo>
                    <a:pt x="1906" y="1329"/>
                    <a:pt x="2564" y="529"/>
                    <a:pt x="3425" y="0"/>
                  </a:cubicBezTo>
                  <a:close/>
                </a:path>
              </a:pathLst>
            </a:custGeom>
            <a:solidFill>
              <a:srgbClr val="BECBD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14" name="Google Shape;17214;p74"/>
          <p:cNvGrpSpPr/>
          <p:nvPr/>
        </p:nvGrpSpPr>
        <p:grpSpPr>
          <a:xfrm>
            <a:off x="2492924" y="1512190"/>
            <a:ext cx="370158" cy="370158"/>
            <a:chOff x="2492924" y="1512190"/>
            <a:chExt cx="370158" cy="370158"/>
          </a:xfrm>
        </p:grpSpPr>
        <p:sp>
          <p:nvSpPr>
            <p:cNvPr id="17215" name="Google Shape;17215;p74"/>
            <p:cNvSpPr/>
            <p:nvPr/>
          </p:nvSpPr>
          <p:spPr>
            <a:xfrm>
              <a:off x="2492924" y="1512190"/>
              <a:ext cx="370158" cy="370158"/>
            </a:xfrm>
            <a:custGeom>
              <a:avLst/>
              <a:gdLst/>
              <a:ahLst/>
              <a:cxnLst/>
              <a:rect l="l" t="t" r="r" b="b"/>
              <a:pathLst>
                <a:path w="14112" h="14112" extrusionOk="0">
                  <a:moveTo>
                    <a:pt x="8382" y="1"/>
                  </a:moveTo>
                  <a:cubicBezTo>
                    <a:pt x="7996" y="1"/>
                    <a:pt x="7617" y="96"/>
                    <a:pt x="7283" y="286"/>
                  </a:cubicBezTo>
                  <a:cubicBezTo>
                    <a:pt x="7215" y="326"/>
                    <a:pt x="7134" y="354"/>
                    <a:pt x="7053" y="354"/>
                  </a:cubicBezTo>
                  <a:cubicBezTo>
                    <a:pt x="6971" y="354"/>
                    <a:pt x="6897" y="326"/>
                    <a:pt x="6822" y="286"/>
                  </a:cubicBezTo>
                  <a:cubicBezTo>
                    <a:pt x="6487" y="102"/>
                    <a:pt x="6114" y="1"/>
                    <a:pt x="5727" y="1"/>
                  </a:cubicBez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68"/>
                    <a:pt x="1" y="8877"/>
                    <a:pt x="1" y="8877"/>
                  </a:cubicBezTo>
                  <a:lnTo>
                    <a:pt x="686" y="8646"/>
                  </a:lnTo>
                  <a:cubicBezTo>
                    <a:pt x="686" y="8646"/>
                    <a:pt x="686" y="10694"/>
                    <a:pt x="1594" y="12064"/>
                  </a:cubicBezTo>
                  <a:lnTo>
                    <a:pt x="2279" y="11609"/>
                  </a:lnTo>
                  <a:cubicBezTo>
                    <a:pt x="2279" y="11609"/>
                    <a:pt x="2964" y="12742"/>
                    <a:pt x="4103" y="13427"/>
                  </a:cubicBezTo>
                  <a:lnTo>
                    <a:pt x="4551" y="12972"/>
                  </a:lnTo>
                  <a:cubicBezTo>
                    <a:pt x="4551" y="12972"/>
                    <a:pt x="5690" y="13881"/>
                    <a:pt x="7053" y="14111"/>
                  </a:cubicBezTo>
                  <a:cubicBezTo>
                    <a:pt x="8422" y="13881"/>
                    <a:pt x="9561" y="12972"/>
                    <a:pt x="9561" y="12972"/>
                  </a:cubicBezTo>
                  <a:lnTo>
                    <a:pt x="10009" y="13427"/>
                  </a:lnTo>
                  <a:cubicBezTo>
                    <a:pt x="11148" y="12742"/>
                    <a:pt x="11833" y="11603"/>
                    <a:pt x="11833" y="11603"/>
                  </a:cubicBezTo>
                  <a:lnTo>
                    <a:pt x="12511" y="12057"/>
                  </a:lnTo>
                  <a:cubicBezTo>
                    <a:pt x="13426" y="10694"/>
                    <a:pt x="13426" y="8646"/>
                    <a:pt x="13426" y="8646"/>
                  </a:cubicBezTo>
                  <a:lnTo>
                    <a:pt x="14111" y="8877"/>
                  </a:lnTo>
                  <a:cubicBezTo>
                    <a:pt x="14111" y="8877"/>
                    <a:pt x="14111" y="6375"/>
                    <a:pt x="12972" y="4551"/>
                  </a:cubicBezTo>
                  <a:lnTo>
                    <a:pt x="13887" y="4551"/>
                  </a:lnTo>
                  <a:cubicBezTo>
                    <a:pt x="13887" y="4551"/>
                    <a:pt x="12986" y="2395"/>
                    <a:pt x="11094" y="1405"/>
                  </a:cubicBezTo>
                  <a:cubicBezTo>
                    <a:pt x="10680" y="1181"/>
                    <a:pt x="10239" y="1018"/>
                    <a:pt x="9785" y="910"/>
                  </a:cubicBezTo>
                  <a:lnTo>
                    <a:pt x="10246" y="455"/>
                  </a:lnTo>
                  <a:cubicBezTo>
                    <a:pt x="9683" y="164"/>
                    <a:pt x="9060" y="8"/>
                    <a:pt x="8422" y="1"/>
                  </a:cubicBezTo>
                  <a:cubicBezTo>
                    <a:pt x="8409" y="1"/>
                    <a:pt x="8396" y="1"/>
                    <a:pt x="838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6" name="Google Shape;17216;p74"/>
            <p:cNvSpPr/>
            <p:nvPr/>
          </p:nvSpPr>
          <p:spPr>
            <a:xfrm>
              <a:off x="2492924" y="1512190"/>
              <a:ext cx="185000" cy="369974"/>
            </a:xfrm>
            <a:custGeom>
              <a:avLst/>
              <a:gdLst/>
              <a:ahLst/>
              <a:cxnLst/>
              <a:rect l="l" t="t" r="r" b="b"/>
              <a:pathLst>
                <a:path w="7053" h="14105" extrusionOk="0">
                  <a:moveTo>
                    <a:pt x="5727" y="1"/>
                  </a:moveTo>
                  <a:cubicBezTo>
                    <a:pt x="5715" y="1"/>
                    <a:pt x="5702" y="1"/>
                    <a:pt x="5690" y="1"/>
                  </a:cubicBezTo>
                  <a:cubicBezTo>
                    <a:pt x="5052" y="8"/>
                    <a:pt x="4428" y="164"/>
                    <a:pt x="3872" y="455"/>
                  </a:cubicBezTo>
                  <a:lnTo>
                    <a:pt x="4327" y="910"/>
                  </a:lnTo>
                  <a:cubicBezTo>
                    <a:pt x="3872" y="1018"/>
                    <a:pt x="3432" y="1181"/>
                    <a:pt x="3018" y="1405"/>
                  </a:cubicBezTo>
                  <a:cubicBezTo>
                    <a:pt x="1133" y="2395"/>
                    <a:pt x="231" y="4551"/>
                    <a:pt x="231" y="4551"/>
                  </a:cubicBezTo>
                  <a:lnTo>
                    <a:pt x="1140" y="4551"/>
                  </a:lnTo>
                  <a:cubicBezTo>
                    <a:pt x="1" y="6375"/>
                    <a:pt x="1" y="8877"/>
                    <a:pt x="1" y="8877"/>
                  </a:cubicBezTo>
                  <a:lnTo>
                    <a:pt x="686" y="8646"/>
                  </a:lnTo>
                  <a:cubicBezTo>
                    <a:pt x="686" y="8646"/>
                    <a:pt x="686" y="10694"/>
                    <a:pt x="1594" y="12064"/>
                  </a:cubicBezTo>
                  <a:lnTo>
                    <a:pt x="2279" y="11603"/>
                  </a:lnTo>
                  <a:cubicBezTo>
                    <a:pt x="2279" y="11603"/>
                    <a:pt x="2957" y="12742"/>
                    <a:pt x="4096" y="13427"/>
                  </a:cubicBezTo>
                  <a:lnTo>
                    <a:pt x="4551" y="12972"/>
                  </a:lnTo>
                  <a:cubicBezTo>
                    <a:pt x="4551" y="12972"/>
                    <a:pt x="5689" y="13880"/>
                    <a:pt x="7052" y="14104"/>
                  </a:cubicBezTo>
                  <a:lnTo>
                    <a:pt x="7052" y="14104"/>
                  </a:lnTo>
                  <a:cubicBezTo>
                    <a:pt x="7005" y="14089"/>
                    <a:pt x="5401" y="13269"/>
                    <a:pt x="5161" y="2510"/>
                  </a:cubicBezTo>
                  <a:cubicBezTo>
                    <a:pt x="5161" y="2510"/>
                    <a:pt x="5819" y="1167"/>
                    <a:pt x="6924" y="333"/>
                  </a:cubicBezTo>
                  <a:cubicBezTo>
                    <a:pt x="6890" y="320"/>
                    <a:pt x="6856" y="306"/>
                    <a:pt x="6822" y="286"/>
                  </a:cubicBezTo>
                  <a:cubicBezTo>
                    <a:pt x="6487" y="102"/>
                    <a:pt x="6114" y="1"/>
                    <a:pt x="5727" y="1"/>
                  </a:cubicBezTo>
                  <a:close/>
                  <a:moveTo>
                    <a:pt x="7052" y="14104"/>
                  </a:moveTo>
                  <a:lnTo>
                    <a:pt x="7052" y="14104"/>
                  </a:lnTo>
                  <a:cubicBezTo>
                    <a:pt x="7052" y="14105"/>
                    <a:pt x="7052" y="14105"/>
                    <a:pt x="7052" y="14105"/>
                  </a:cubicBezTo>
                  <a:cubicBezTo>
                    <a:pt x="7053" y="14105"/>
                    <a:pt x="7053" y="14105"/>
                    <a:pt x="7053" y="14105"/>
                  </a:cubicBezTo>
                  <a:cubicBezTo>
                    <a:pt x="7052" y="14105"/>
                    <a:pt x="7052" y="14104"/>
                    <a:pt x="7052" y="14104"/>
                  </a:cubicBezTo>
                  <a:close/>
                </a:path>
              </a:pathLst>
            </a:custGeom>
            <a:solidFill>
              <a:srgbClr val="49627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7" name="Google Shape;17217;p74"/>
            <p:cNvSpPr/>
            <p:nvPr/>
          </p:nvSpPr>
          <p:spPr>
            <a:xfrm>
              <a:off x="2725033" y="1548047"/>
              <a:ext cx="91307" cy="91175"/>
            </a:xfrm>
            <a:custGeom>
              <a:avLst/>
              <a:gdLst/>
              <a:ahLst/>
              <a:cxnLst/>
              <a:rect l="l" t="t" r="r" b="b"/>
              <a:pathLst>
                <a:path w="3481" h="3476" extrusionOk="0">
                  <a:moveTo>
                    <a:pt x="2619" y="1"/>
                  </a:moveTo>
                  <a:cubicBezTo>
                    <a:pt x="2565" y="1"/>
                    <a:pt x="2510" y="6"/>
                    <a:pt x="2455" y="17"/>
                  </a:cubicBezTo>
                  <a:cubicBezTo>
                    <a:pt x="1879" y="126"/>
                    <a:pt x="841" y="600"/>
                    <a:pt x="0" y="1265"/>
                  </a:cubicBezTo>
                  <a:lnTo>
                    <a:pt x="2191" y="3475"/>
                  </a:lnTo>
                  <a:cubicBezTo>
                    <a:pt x="2875" y="2770"/>
                    <a:pt x="3370" y="1570"/>
                    <a:pt x="3438" y="892"/>
                  </a:cubicBezTo>
                  <a:cubicBezTo>
                    <a:pt x="3481" y="405"/>
                    <a:pt x="3087" y="1"/>
                    <a:pt x="2619"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8" name="Google Shape;17218;p74"/>
            <p:cNvSpPr/>
            <p:nvPr/>
          </p:nvSpPr>
          <p:spPr>
            <a:xfrm>
              <a:off x="2740509" y="1563732"/>
              <a:ext cx="66782" cy="71739"/>
            </a:xfrm>
            <a:custGeom>
              <a:avLst/>
              <a:gdLst/>
              <a:ahLst/>
              <a:cxnLst/>
              <a:rect l="l" t="t" r="r" b="b"/>
              <a:pathLst>
                <a:path w="2546" h="2735" extrusionOk="0">
                  <a:moveTo>
                    <a:pt x="2055" y="1"/>
                  </a:moveTo>
                  <a:cubicBezTo>
                    <a:pt x="2044" y="1"/>
                    <a:pt x="2032" y="1"/>
                    <a:pt x="2021" y="2"/>
                  </a:cubicBezTo>
                  <a:cubicBezTo>
                    <a:pt x="1729" y="29"/>
                    <a:pt x="699" y="735"/>
                    <a:pt x="0" y="1264"/>
                  </a:cubicBezTo>
                  <a:lnTo>
                    <a:pt x="1465" y="2735"/>
                  </a:lnTo>
                  <a:cubicBezTo>
                    <a:pt x="1885" y="2118"/>
                    <a:pt x="2313" y="1331"/>
                    <a:pt x="2421" y="911"/>
                  </a:cubicBezTo>
                  <a:cubicBezTo>
                    <a:pt x="2545" y="440"/>
                    <a:pt x="2360" y="1"/>
                    <a:pt x="2055"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9" name="Google Shape;17219;p74"/>
            <p:cNvSpPr/>
            <p:nvPr/>
          </p:nvSpPr>
          <p:spPr>
            <a:xfrm>
              <a:off x="2539666" y="1548047"/>
              <a:ext cx="91307" cy="91175"/>
            </a:xfrm>
            <a:custGeom>
              <a:avLst/>
              <a:gdLst/>
              <a:ahLst/>
              <a:cxnLst/>
              <a:rect l="l" t="t" r="r" b="b"/>
              <a:pathLst>
                <a:path w="3481" h="3476" extrusionOk="0">
                  <a:moveTo>
                    <a:pt x="860" y="1"/>
                  </a:moveTo>
                  <a:cubicBezTo>
                    <a:pt x="388" y="1"/>
                    <a:pt x="0" y="405"/>
                    <a:pt x="43" y="892"/>
                  </a:cubicBezTo>
                  <a:cubicBezTo>
                    <a:pt x="111" y="1570"/>
                    <a:pt x="605" y="2770"/>
                    <a:pt x="1290" y="3475"/>
                  </a:cubicBezTo>
                  <a:lnTo>
                    <a:pt x="3480" y="1272"/>
                  </a:lnTo>
                  <a:cubicBezTo>
                    <a:pt x="2640" y="600"/>
                    <a:pt x="1595" y="126"/>
                    <a:pt x="1026" y="17"/>
                  </a:cubicBezTo>
                  <a:cubicBezTo>
                    <a:pt x="970" y="6"/>
                    <a:pt x="915" y="1"/>
                    <a:pt x="860"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0" name="Google Shape;17220;p74"/>
            <p:cNvSpPr/>
            <p:nvPr/>
          </p:nvSpPr>
          <p:spPr>
            <a:xfrm>
              <a:off x="2548532" y="1563732"/>
              <a:ext cx="66782" cy="71739"/>
            </a:xfrm>
            <a:custGeom>
              <a:avLst/>
              <a:gdLst/>
              <a:ahLst/>
              <a:cxnLst/>
              <a:rect l="l" t="t" r="r" b="b"/>
              <a:pathLst>
                <a:path w="2546" h="2735" extrusionOk="0">
                  <a:moveTo>
                    <a:pt x="497" y="1"/>
                  </a:moveTo>
                  <a:cubicBezTo>
                    <a:pt x="186" y="1"/>
                    <a:pt x="1" y="440"/>
                    <a:pt x="125" y="911"/>
                  </a:cubicBezTo>
                  <a:cubicBezTo>
                    <a:pt x="240" y="1331"/>
                    <a:pt x="661" y="2118"/>
                    <a:pt x="1088" y="2735"/>
                  </a:cubicBezTo>
                  <a:lnTo>
                    <a:pt x="2546" y="1264"/>
                  </a:lnTo>
                  <a:cubicBezTo>
                    <a:pt x="1847" y="735"/>
                    <a:pt x="817" y="29"/>
                    <a:pt x="532" y="2"/>
                  </a:cubicBezTo>
                  <a:cubicBezTo>
                    <a:pt x="520" y="1"/>
                    <a:pt x="509" y="1"/>
                    <a:pt x="497" y="1"/>
                  </a:cubicBezTo>
                  <a:close/>
                </a:path>
              </a:pathLst>
            </a:custGeom>
            <a:solidFill>
              <a:srgbClr val="B6C5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1" name="Google Shape;17221;p74"/>
            <p:cNvSpPr/>
            <p:nvPr/>
          </p:nvSpPr>
          <p:spPr>
            <a:xfrm>
              <a:off x="2540767" y="1577975"/>
              <a:ext cx="274471" cy="250654"/>
            </a:xfrm>
            <a:custGeom>
              <a:avLst/>
              <a:gdLst/>
              <a:ahLst/>
              <a:cxnLst/>
              <a:rect l="l" t="t" r="r" b="b"/>
              <a:pathLst>
                <a:path w="10464" h="9556" extrusionOk="0">
                  <a:moveTo>
                    <a:pt x="3244" y="1"/>
                  </a:moveTo>
                  <a:cubicBezTo>
                    <a:pt x="2970" y="1"/>
                    <a:pt x="2711" y="63"/>
                    <a:pt x="2503" y="226"/>
                  </a:cubicBezTo>
                  <a:cubicBezTo>
                    <a:pt x="455" y="1819"/>
                    <a:pt x="1" y="6369"/>
                    <a:pt x="224" y="7277"/>
                  </a:cubicBezTo>
                  <a:cubicBezTo>
                    <a:pt x="394" y="7942"/>
                    <a:pt x="1818" y="9095"/>
                    <a:pt x="3411" y="9556"/>
                  </a:cubicBezTo>
                  <a:lnTo>
                    <a:pt x="7053" y="9556"/>
                  </a:lnTo>
                  <a:cubicBezTo>
                    <a:pt x="8646" y="9095"/>
                    <a:pt x="10077" y="7942"/>
                    <a:pt x="10239" y="7277"/>
                  </a:cubicBezTo>
                  <a:cubicBezTo>
                    <a:pt x="10463" y="6369"/>
                    <a:pt x="10009" y="1819"/>
                    <a:pt x="7961" y="226"/>
                  </a:cubicBezTo>
                  <a:cubicBezTo>
                    <a:pt x="7753" y="63"/>
                    <a:pt x="7494" y="1"/>
                    <a:pt x="7219" y="1"/>
                  </a:cubicBezTo>
                  <a:cubicBezTo>
                    <a:pt x="6311" y="1"/>
                    <a:pt x="5229" y="680"/>
                    <a:pt x="5229" y="680"/>
                  </a:cubicBezTo>
                  <a:cubicBezTo>
                    <a:pt x="5229" y="680"/>
                    <a:pt x="4150" y="1"/>
                    <a:pt x="3244" y="1"/>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2" name="Google Shape;17222;p74"/>
            <p:cNvSpPr/>
            <p:nvPr/>
          </p:nvSpPr>
          <p:spPr>
            <a:xfrm>
              <a:off x="2540767" y="1577949"/>
              <a:ext cx="87530" cy="229513"/>
            </a:xfrm>
            <a:custGeom>
              <a:avLst/>
              <a:gdLst/>
              <a:ahLst/>
              <a:cxnLst/>
              <a:rect l="l" t="t" r="r" b="b"/>
              <a:pathLst>
                <a:path w="3337" h="8750" extrusionOk="0">
                  <a:moveTo>
                    <a:pt x="3248" y="1"/>
                  </a:moveTo>
                  <a:cubicBezTo>
                    <a:pt x="2970" y="1"/>
                    <a:pt x="2711" y="61"/>
                    <a:pt x="2503" y="227"/>
                  </a:cubicBezTo>
                  <a:cubicBezTo>
                    <a:pt x="455" y="1820"/>
                    <a:pt x="1" y="6370"/>
                    <a:pt x="224" y="7278"/>
                  </a:cubicBezTo>
                  <a:cubicBezTo>
                    <a:pt x="326" y="7678"/>
                    <a:pt x="882" y="8255"/>
                    <a:pt x="1655" y="8750"/>
                  </a:cubicBezTo>
                  <a:cubicBezTo>
                    <a:pt x="1648" y="8709"/>
                    <a:pt x="1635" y="8662"/>
                    <a:pt x="1628" y="8621"/>
                  </a:cubicBezTo>
                  <a:cubicBezTo>
                    <a:pt x="1452" y="7529"/>
                    <a:pt x="1865" y="2688"/>
                    <a:pt x="3337" y="3"/>
                  </a:cubicBezTo>
                  <a:cubicBezTo>
                    <a:pt x="3307" y="2"/>
                    <a:pt x="3277" y="1"/>
                    <a:pt x="3248" y="1"/>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3" name="Google Shape;17223;p74"/>
            <p:cNvSpPr/>
            <p:nvPr/>
          </p:nvSpPr>
          <p:spPr>
            <a:xfrm>
              <a:off x="2544676" y="1735067"/>
              <a:ext cx="266471" cy="93562"/>
            </a:xfrm>
            <a:custGeom>
              <a:avLst/>
              <a:gdLst/>
              <a:ahLst/>
              <a:cxnLst/>
              <a:rect l="l" t="t" r="r" b="b"/>
              <a:pathLst>
                <a:path w="10159" h="3567" extrusionOk="0">
                  <a:moveTo>
                    <a:pt x="48" y="0"/>
                  </a:moveTo>
                  <a:lnTo>
                    <a:pt x="48" y="0"/>
                  </a:lnTo>
                  <a:cubicBezTo>
                    <a:pt x="1" y="597"/>
                    <a:pt x="14" y="1058"/>
                    <a:pt x="69" y="1288"/>
                  </a:cubicBezTo>
                  <a:cubicBezTo>
                    <a:pt x="238" y="1953"/>
                    <a:pt x="1662" y="3112"/>
                    <a:pt x="3256" y="3567"/>
                  </a:cubicBezTo>
                  <a:lnTo>
                    <a:pt x="6904" y="3567"/>
                  </a:lnTo>
                  <a:cubicBezTo>
                    <a:pt x="8497" y="3112"/>
                    <a:pt x="9921" y="1953"/>
                    <a:pt x="10090" y="1288"/>
                  </a:cubicBezTo>
                  <a:cubicBezTo>
                    <a:pt x="10145" y="1058"/>
                    <a:pt x="10158" y="597"/>
                    <a:pt x="10111" y="0"/>
                  </a:cubicBezTo>
                  <a:lnTo>
                    <a:pt x="10111" y="0"/>
                  </a:lnTo>
                  <a:cubicBezTo>
                    <a:pt x="10111" y="48"/>
                    <a:pt x="10097" y="102"/>
                    <a:pt x="10090" y="149"/>
                  </a:cubicBezTo>
                  <a:cubicBezTo>
                    <a:pt x="9921" y="814"/>
                    <a:pt x="8497" y="1973"/>
                    <a:pt x="6904" y="2428"/>
                  </a:cubicBezTo>
                  <a:lnTo>
                    <a:pt x="3256" y="2428"/>
                  </a:lnTo>
                  <a:cubicBezTo>
                    <a:pt x="1662" y="1966"/>
                    <a:pt x="238" y="814"/>
                    <a:pt x="69" y="149"/>
                  </a:cubicBezTo>
                  <a:cubicBezTo>
                    <a:pt x="62" y="102"/>
                    <a:pt x="48" y="48"/>
                    <a:pt x="48" y="0"/>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4" name="Google Shape;17224;p74"/>
            <p:cNvSpPr/>
            <p:nvPr/>
          </p:nvSpPr>
          <p:spPr>
            <a:xfrm>
              <a:off x="2628454" y="1810478"/>
              <a:ext cx="99097" cy="41994"/>
            </a:xfrm>
            <a:custGeom>
              <a:avLst/>
              <a:gdLst/>
              <a:ahLst/>
              <a:cxnLst/>
              <a:rect l="l" t="t" r="r" b="b"/>
              <a:pathLst>
                <a:path w="3778" h="1601" extrusionOk="0">
                  <a:moveTo>
                    <a:pt x="1886" y="0"/>
                  </a:moveTo>
                  <a:lnTo>
                    <a:pt x="1" y="319"/>
                  </a:lnTo>
                  <a:cubicBezTo>
                    <a:pt x="123" y="1058"/>
                    <a:pt x="760" y="1600"/>
                    <a:pt x="1506" y="1600"/>
                  </a:cubicBezTo>
                  <a:lnTo>
                    <a:pt x="2272" y="1600"/>
                  </a:lnTo>
                  <a:cubicBezTo>
                    <a:pt x="3011" y="1600"/>
                    <a:pt x="3649" y="1058"/>
                    <a:pt x="3777" y="325"/>
                  </a:cubicBezTo>
                  <a:lnTo>
                    <a:pt x="1886" y="0"/>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5" name="Google Shape;17225;p74"/>
            <p:cNvSpPr/>
            <p:nvPr/>
          </p:nvSpPr>
          <p:spPr>
            <a:xfrm>
              <a:off x="2606395" y="1762976"/>
              <a:ext cx="143216" cy="59621"/>
            </a:xfrm>
            <a:custGeom>
              <a:avLst/>
              <a:gdLst/>
              <a:ahLst/>
              <a:cxnLst/>
              <a:rect l="l" t="t" r="r" b="b"/>
              <a:pathLst>
                <a:path w="5460" h="2273" extrusionOk="0">
                  <a:moveTo>
                    <a:pt x="1479" y="1"/>
                  </a:moveTo>
                  <a:cubicBezTo>
                    <a:pt x="658" y="1"/>
                    <a:pt x="1" y="509"/>
                    <a:pt x="1" y="1133"/>
                  </a:cubicBezTo>
                  <a:cubicBezTo>
                    <a:pt x="1" y="1764"/>
                    <a:pt x="658" y="2272"/>
                    <a:pt x="1479" y="2272"/>
                  </a:cubicBezTo>
                  <a:cubicBezTo>
                    <a:pt x="2008" y="2272"/>
                    <a:pt x="2469" y="2055"/>
                    <a:pt x="2727" y="1736"/>
                  </a:cubicBezTo>
                  <a:cubicBezTo>
                    <a:pt x="2991" y="2062"/>
                    <a:pt x="3452" y="2272"/>
                    <a:pt x="3981" y="2272"/>
                  </a:cubicBezTo>
                  <a:cubicBezTo>
                    <a:pt x="4795" y="2272"/>
                    <a:pt x="5459" y="1764"/>
                    <a:pt x="5459" y="1133"/>
                  </a:cubicBezTo>
                  <a:cubicBezTo>
                    <a:pt x="5459" y="509"/>
                    <a:pt x="4795" y="1"/>
                    <a:pt x="3981" y="1"/>
                  </a:cubicBezTo>
                  <a:cubicBezTo>
                    <a:pt x="3452" y="1"/>
                    <a:pt x="2991" y="211"/>
                    <a:pt x="2727" y="529"/>
                  </a:cubicBezTo>
                  <a:cubicBezTo>
                    <a:pt x="2469" y="211"/>
                    <a:pt x="2008" y="1"/>
                    <a:pt x="1479"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6" name="Google Shape;17226;p74"/>
            <p:cNvSpPr/>
            <p:nvPr/>
          </p:nvSpPr>
          <p:spPr>
            <a:xfrm>
              <a:off x="2601778" y="1776353"/>
              <a:ext cx="152265" cy="51935"/>
            </a:xfrm>
            <a:custGeom>
              <a:avLst/>
              <a:gdLst/>
              <a:ahLst/>
              <a:cxnLst/>
              <a:rect l="l" t="t" r="r" b="b"/>
              <a:pathLst>
                <a:path w="5805" h="1980" extrusionOk="0">
                  <a:moveTo>
                    <a:pt x="234" y="1"/>
                  </a:moveTo>
                  <a:cubicBezTo>
                    <a:pt x="121" y="1"/>
                    <a:pt x="7" y="77"/>
                    <a:pt x="7" y="230"/>
                  </a:cubicBezTo>
                  <a:cubicBezTo>
                    <a:pt x="0" y="1193"/>
                    <a:pt x="780" y="1979"/>
                    <a:pt x="1750" y="1979"/>
                  </a:cubicBezTo>
                  <a:cubicBezTo>
                    <a:pt x="1759" y="1979"/>
                    <a:pt x="1769" y="1979"/>
                    <a:pt x="1778" y="1979"/>
                  </a:cubicBezTo>
                  <a:cubicBezTo>
                    <a:pt x="2161" y="1979"/>
                    <a:pt x="2530" y="1844"/>
                    <a:pt x="2828" y="1599"/>
                  </a:cubicBezTo>
                  <a:cubicBezTo>
                    <a:pt x="2852" y="1582"/>
                    <a:pt x="2879" y="1574"/>
                    <a:pt x="2905" y="1574"/>
                  </a:cubicBezTo>
                  <a:cubicBezTo>
                    <a:pt x="2931" y="1574"/>
                    <a:pt x="2957" y="1582"/>
                    <a:pt x="2977" y="1599"/>
                  </a:cubicBezTo>
                  <a:cubicBezTo>
                    <a:pt x="3282" y="1844"/>
                    <a:pt x="3651" y="1979"/>
                    <a:pt x="4034" y="1979"/>
                  </a:cubicBezTo>
                  <a:cubicBezTo>
                    <a:pt x="4043" y="1979"/>
                    <a:pt x="4053" y="1979"/>
                    <a:pt x="4062" y="1979"/>
                  </a:cubicBezTo>
                  <a:cubicBezTo>
                    <a:pt x="5025" y="1979"/>
                    <a:pt x="5805" y="1193"/>
                    <a:pt x="5805" y="230"/>
                  </a:cubicBezTo>
                  <a:cubicBezTo>
                    <a:pt x="5805" y="77"/>
                    <a:pt x="5691" y="1"/>
                    <a:pt x="5578" y="1"/>
                  </a:cubicBezTo>
                  <a:cubicBezTo>
                    <a:pt x="5464" y="1"/>
                    <a:pt x="5350" y="77"/>
                    <a:pt x="5350" y="230"/>
                  </a:cubicBezTo>
                  <a:cubicBezTo>
                    <a:pt x="5350" y="942"/>
                    <a:pt x="4781" y="1525"/>
                    <a:pt x="4062" y="1525"/>
                  </a:cubicBezTo>
                  <a:cubicBezTo>
                    <a:pt x="3771" y="1525"/>
                    <a:pt x="3493" y="1430"/>
                    <a:pt x="3269" y="1247"/>
                  </a:cubicBezTo>
                  <a:cubicBezTo>
                    <a:pt x="3164" y="1162"/>
                    <a:pt x="3035" y="1120"/>
                    <a:pt x="2906" y="1120"/>
                  </a:cubicBezTo>
                  <a:cubicBezTo>
                    <a:pt x="2777" y="1120"/>
                    <a:pt x="2648" y="1162"/>
                    <a:pt x="2543" y="1247"/>
                  </a:cubicBezTo>
                  <a:cubicBezTo>
                    <a:pt x="2326" y="1424"/>
                    <a:pt x="2052" y="1525"/>
                    <a:pt x="1777" y="1525"/>
                  </a:cubicBezTo>
                  <a:cubicBezTo>
                    <a:pt x="1768" y="1525"/>
                    <a:pt x="1759" y="1525"/>
                    <a:pt x="1750" y="1525"/>
                  </a:cubicBezTo>
                  <a:cubicBezTo>
                    <a:pt x="1031" y="1525"/>
                    <a:pt x="455" y="942"/>
                    <a:pt x="462" y="230"/>
                  </a:cubicBezTo>
                  <a:cubicBezTo>
                    <a:pt x="462" y="77"/>
                    <a:pt x="348" y="1"/>
                    <a:pt x="234"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7" name="Google Shape;17227;p74"/>
            <p:cNvSpPr/>
            <p:nvPr/>
          </p:nvSpPr>
          <p:spPr>
            <a:xfrm>
              <a:off x="2640022" y="1759434"/>
              <a:ext cx="75778" cy="31633"/>
            </a:xfrm>
            <a:custGeom>
              <a:avLst/>
              <a:gdLst/>
              <a:ahLst/>
              <a:cxnLst/>
              <a:rect l="l" t="t" r="r" b="b"/>
              <a:pathLst>
                <a:path w="2889" h="1206" extrusionOk="0">
                  <a:moveTo>
                    <a:pt x="407" y="0"/>
                  </a:moveTo>
                  <a:cubicBezTo>
                    <a:pt x="129" y="0"/>
                    <a:pt x="0" y="353"/>
                    <a:pt x="217" y="529"/>
                  </a:cubicBezTo>
                  <a:lnTo>
                    <a:pt x="705" y="936"/>
                  </a:lnTo>
                  <a:cubicBezTo>
                    <a:pt x="919" y="1115"/>
                    <a:pt x="1184" y="1205"/>
                    <a:pt x="1448" y="1205"/>
                  </a:cubicBezTo>
                  <a:cubicBezTo>
                    <a:pt x="1712" y="1205"/>
                    <a:pt x="1977" y="1115"/>
                    <a:pt x="2190" y="936"/>
                  </a:cubicBezTo>
                  <a:lnTo>
                    <a:pt x="2672" y="529"/>
                  </a:lnTo>
                  <a:cubicBezTo>
                    <a:pt x="2889" y="353"/>
                    <a:pt x="2767" y="0"/>
                    <a:pt x="2482"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8" name="Google Shape;17228;p74"/>
            <p:cNvSpPr/>
            <p:nvPr/>
          </p:nvSpPr>
          <p:spPr>
            <a:xfrm>
              <a:off x="2672022" y="1606697"/>
              <a:ext cx="11961" cy="60801"/>
            </a:xfrm>
            <a:custGeom>
              <a:avLst/>
              <a:gdLst/>
              <a:ahLst/>
              <a:cxnLst/>
              <a:rect l="l" t="t" r="r" b="b"/>
              <a:pathLst>
                <a:path w="456" h="2318" extrusionOk="0">
                  <a:moveTo>
                    <a:pt x="228" y="0"/>
                  </a:moveTo>
                  <a:cubicBezTo>
                    <a:pt x="114" y="0"/>
                    <a:pt x="1" y="76"/>
                    <a:pt x="1" y="229"/>
                  </a:cubicBezTo>
                  <a:lnTo>
                    <a:pt x="1" y="2087"/>
                  </a:lnTo>
                  <a:cubicBezTo>
                    <a:pt x="1" y="2216"/>
                    <a:pt x="103" y="2317"/>
                    <a:pt x="225" y="2317"/>
                  </a:cubicBezTo>
                  <a:cubicBezTo>
                    <a:pt x="353" y="2317"/>
                    <a:pt x="455" y="2216"/>
                    <a:pt x="455" y="2087"/>
                  </a:cubicBezTo>
                  <a:lnTo>
                    <a:pt x="455" y="229"/>
                  </a:lnTo>
                  <a:cubicBezTo>
                    <a:pt x="455" y="76"/>
                    <a:pt x="342" y="0"/>
                    <a:pt x="228" y="0"/>
                  </a:cubicBezTo>
                  <a:close/>
                </a:path>
              </a:pathLst>
            </a:custGeom>
            <a:solidFill>
              <a:srgbClr val="E3E8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9" name="Google Shape;17229;p74"/>
            <p:cNvSpPr/>
            <p:nvPr/>
          </p:nvSpPr>
          <p:spPr>
            <a:xfrm>
              <a:off x="2600362" y="1685256"/>
              <a:ext cx="35778" cy="41811"/>
            </a:xfrm>
            <a:custGeom>
              <a:avLst/>
              <a:gdLst/>
              <a:ahLst/>
              <a:cxnLst/>
              <a:rect l="l" t="t" r="r" b="b"/>
              <a:pathLst>
                <a:path w="1364" h="1594" extrusionOk="0">
                  <a:moveTo>
                    <a:pt x="685" y="1"/>
                  </a:moveTo>
                  <a:cubicBezTo>
                    <a:pt x="305" y="7"/>
                    <a:pt x="0" y="312"/>
                    <a:pt x="7" y="685"/>
                  </a:cubicBezTo>
                  <a:lnTo>
                    <a:pt x="7" y="916"/>
                  </a:lnTo>
                  <a:cubicBezTo>
                    <a:pt x="0" y="1289"/>
                    <a:pt x="305" y="1594"/>
                    <a:pt x="685" y="1594"/>
                  </a:cubicBezTo>
                  <a:cubicBezTo>
                    <a:pt x="1058" y="1594"/>
                    <a:pt x="1363" y="1289"/>
                    <a:pt x="1363" y="916"/>
                  </a:cubicBezTo>
                  <a:lnTo>
                    <a:pt x="1363" y="685"/>
                  </a:lnTo>
                  <a:cubicBezTo>
                    <a:pt x="1363"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0" name="Google Shape;17230;p74"/>
            <p:cNvSpPr/>
            <p:nvPr/>
          </p:nvSpPr>
          <p:spPr>
            <a:xfrm>
              <a:off x="2618330" y="1685256"/>
              <a:ext cx="17810" cy="29955"/>
            </a:xfrm>
            <a:custGeom>
              <a:avLst/>
              <a:gdLst/>
              <a:ahLst/>
              <a:cxnLst/>
              <a:rect l="l" t="t" r="r" b="b"/>
              <a:pathLst>
                <a:path w="679" h="1142" extrusionOk="0">
                  <a:moveTo>
                    <a:pt x="0" y="1"/>
                  </a:moveTo>
                  <a:lnTo>
                    <a:pt x="0" y="801"/>
                  </a:lnTo>
                  <a:cubicBezTo>
                    <a:pt x="0" y="1028"/>
                    <a:pt x="170" y="1141"/>
                    <a:pt x="339" y="1141"/>
                  </a:cubicBezTo>
                  <a:cubicBezTo>
                    <a:pt x="509" y="1141"/>
                    <a:pt x="678" y="1028"/>
                    <a:pt x="678" y="801"/>
                  </a:cubicBezTo>
                  <a:lnTo>
                    <a:pt x="678" y="685"/>
                  </a:lnTo>
                  <a:cubicBezTo>
                    <a:pt x="678" y="306"/>
                    <a:pt x="373" y="1"/>
                    <a:pt x="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1" name="Google Shape;17231;p74"/>
            <p:cNvSpPr/>
            <p:nvPr/>
          </p:nvSpPr>
          <p:spPr>
            <a:xfrm>
              <a:off x="2612270" y="1691315"/>
              <a:ext cx="11935" cy="11935"/>
            </a:xfrm>
            <a:custGeom>
              <a:avLst/>
              <a:gdLst/>
              <a:ahLst/>
              <a:cxnLst/>
              <a:rect l="l" t="t" r="r" b="b"/>
              <a:pathLst>
                <a:path w="455" h="455" extrusionOk="0">
                  <a:moveTo>
                    <a:pt x="231" y="0"/>
                  </a:moveTo>
                  <a:cubicBezTo>
                    <a:pt x="102" y="0"/>
                    <a:pt x="1" y="102"/>
                    <a:pt x="1" y="224"/>
                  </a:cubicBezTo>
                  <a:cubicBezTo>
                    <a:pt x="1"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2" name="Google Shape;17232;p74"/>
            <p:cNvSpPr/>
            <p:nvPr/>
          </p:nvSpPr>
          <p:spPr>
            <a:xfrm>
              <a:off x="2719709" y="1685256"/>
              <a:ext cx="35935" cy="41811"/>
            </a:xfrm>
            <a:custGeom>
              <a:avLst/>
              <a:gdLst/>
              <a:ahLst/>
              <a:cxnLst/>
              <a:rect l="l" t="t" r="r" b="b"/>
              <a:pathLst>
                <a:path w="1370" h="1594" extrusionOk="0">
                  <a:moveTo>
                    <a:pt x="685" y="1"/>
                  </a:moveTo>
                  <a:cubicBezTo>
                    <a:pt x="305" y="1"/>
                    <a:pt x="0" y="306"/>
                    <a:pt x="0" y="685"/>
                  </a:cubicBezTo>
                  <a:lnTo>
                    <a:pt x="0" y="916"/>
                  </a:lnTo>
                  <a:cubicBezTo>
                    <a:pt x="0" y="1289"/>
                    <a:pt x="305" y="1594"/>
                    <a:pt x="685" y="1594"/>
                  </a:cubicBezTo>
                  <a:cubicBezTo>
                    <a:pt x="1058" y="1594"/>
                    <a:pt x="1370" y="1289"/>
                    <a:pt x="1370" y="916"/>
                  </a:cubicBezTo>
                  <a:lnTo>
                    <a:pt x="1370" y="685"/>
                  </a:lnTo>
                  <a:cubicBezTo>
                    <a:pt x="1370" y="306"/>
                    <a:pt x="1058" y="1"/>
                    <a:pt x="68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3" name="Google Shape;17233;p74"/>
            <p:cNvSpPr/>
            <p:nvPr/>
          </p:nvSpPr>
          <p:spPr>
            <a:xfrm>
              <a:off x="2737650" y="1685256"/>
              <a:ext cx="17994" cy="29955"/>
            </a:xfrm>
            <a:custGeom>
              <a:avLst/>
              <a:gdLst/>
              <a:ahLst/>
              <a:cxnLst/>
              <a:rect l="l" t="t" r="r" b="b"/>
              <a:pathLst>
                <a:path w="686" h="1142" extrusionOk="0">
                  <a:moveTo>
                    <a:pt x="1" y="1"/>
                  </a:moveTo>
                  <a:lnTo>
                    <a:pt x="1" y="801"/>
                  </a:lnTo>
                  <a:cubicBezTo>
                    <a:pt x="1" y="1028"/>
                    <a:pt x="172" y="1141"/>
                    <a:pt x="343" y="1141"/>
                  </a:cubicBezTo>
                  <a:cubicBezTo>
                    <a:pt x="515" y="1141"/>
                    <a:pt x="686" y="1028"/>
                    <a:pt x="686" y="801"/>
                  </a:cubicBezTo>
                  <a:lnTo>
                    <a:pt x="686" y="685"/>
                  </a:lnTo>
                  <a:cubicBezTo>
                    <a:pt x="686" y="306"/>
                    <a:pt x="374" y="1"/>
                    <a:pt x="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4" name="Google Shape;17234;p74"/>
            <p:cNvSpPr/>
            <p:nvPr/>
          </p:nvSpPr>
          <p:spPr>
            <a:xfrm>
              <a:off x="2731617" y="1691315"/>
              <a:ext cx="11935" cy="11935"/>
            </a:xfrm>
            <a:custGeom>
              <a:avLst/>
              <a:gdLst/>
              <a:ahLst/>
              <a:cxnLst/>
              <a:rect l="l" t="t" r="r" b="b"/>
              <a:pathLst>
                <a:path w="455" h="455" extrusionOk="0">
                  <a:moveTo>
                    <a:pt x="231" y="0"/>
                  </a:moveTo>
                  <a:cubicBezTo>
                    <a:pt x="102" y="0"/>
                    <a:pt x="0" y="102"/>
                    <a:pt x="0" y="224"/>
                  </a:cubicBezTo>
                  <a:cubicBezTo>
                    <a:pt x="0" y="353"/>
                    <a:pt x="102" y="454"/>
                    <a:pt x="231" y="454"/>
                  </a:cubicBezTo>
                  <a:cubicBezTo>
                    <a:pt x="353" y="454"/>
                    <a:pt x="455" y="353"/>
                    <a:pt x="455" y="224"/>
                  </a:cubicBezTo>
                  <a:cubicBezTo>
                    <a:pt x="455" y="102"/>
                    <a:pt x="353" y="0"/>
                    <a:pt x="23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5" name="Google Shape;17235;p74"/>
            <p:cNvSpPr/>
            <p:nvPr/>
          </p:nvSpPr>
          <p:spPr>
            <a:xfrm>
              <a:off x="2640022" y="1759434"/>
              <a:ext cx="48762" cy="31528"/>
            </a:xfrm>
            <a:custGeom>
              <a:avLst/>
              <a:gdLst/>
              <a:ahLst/>
              <a:cxnLst/>
              <a:rect l="l" t="t" r="r" b="b"/>
              <a:pathLst>
                <a:path w="1859" h="1202" extrusionOk="0">
                  <a:moveTo>
                    <a:pt x="407" y="0"/>
                  </a:moveTo>
                  <a:cubicBezTo>
                    <a:pt x="129" y="0"/>
                    <a:pt x="0" y="353"/>
                    <a:pt x="217" y="529"/>
                  </a:cubicBezTo>
                  <a:lnTo>
                    <a:pt x="705" y="936"/>
                  </a:lnTo>
                  <a:cubicBezTo>
                    <a:pt x="915" y="1110"/>
                    <a:pt x="1178" y="1201"/>
                    <a:pt x="1445" y="1201"/>
                  </a:cubicBezTo>
                  <a:cubicBezTo>
                    <a:pt x="1583" y="1201"/>
                    <a:pt x="1724" y="1177"/>
                    <a:pt x="1858" y="1126"/>
                  </a:cubicBezTo>
                  <a:cubicBezTo>
                    <a:pt x="1756" y="1065"/>
                    <a:pt x="1662" y="990"/>
                    <a:pt x="1587" y="895"/>
                  </a:cubicBezTo>
                  <a:lnTo>
                    <a:pt x="1099" y="339"/>
                  </a:lnTo>
                  <a:cubicBezTo>
                    <a:pt x="1024" y="244"/>
                    <a:pt x="984" y="122"/>
                    <a:pt x="99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6" name="Google Shape;17236;p74"/>
            <p:cNvSpPr/>
            <p:nvPr/>
          </p:nvSpPr>
          <p:spPr>
            <a:xfrm>
              <a:off x="2544859" y="1735067"/>
              <a:ext cx="39345" cy="72578"/>
            </a:xfrm>
            <a:custGeom>
              <a:avLst/>
              <a:gdLst/>
              <a:ahLst/>
              <a:cxnLst/>
              <a:rect l="l" t="t" r="r" b="b"/>
              <a:pathLst>
                <a:path w="1500" h="2767" extrusionOk="0">
                  <a:moveTo>
                    <a:pt x="41" y="0"/>
                  </a:moveTo>
                  <a:cubicBezTo>
                    <a:pt x="1" y="597"/>
                    <a:pt x="14" y="1058"/>
                    <a:pt x="68" y="1288"/>
                  </a:cubicBezTo>
                  <a:cubicBezTo>
                    <a:pt x="170" y="1688"/>
                    <a:pt x="726" y="2265"/>
                    <a:pt x="1499" y="2767"/>
                  </a:cubicBezTo>
                  <a:cubicBezTo>
                    <a:pt x="1492" y="2719"/>
                    <a:pt x="1479" y="2678"/>
                    <a:pt x="1472" y="2631"/>
                  </a:cubicBezTo>
                  <a:cubicBezTo>
                    <a:pt x="1431" y="2285"/>
                    <a:pt x="1425" y="1933"/>
                    <a:pt x="1445" y="1580"/>
                  </a:cubicBezTo>
                  <a:cubicBezTo>
                    <a:pt x="699" y="1092"/>
                    <a:pt x="163" y="536"/>
                    <a:pt x="68" y="149"/>
                  </a:cubicBezTo>
                  <a:cubicBezTo>
                    <a:pt x="55" y="102"/>
                    <a:pt x="48" y="48"/>
                    <a:pt x="41" y="0"/>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37" name="Google Shape;17237;p74"/>
          <p:cNvGrpSpPr/>
          <p:nvPr/>
        </p:nvGrpSpPr>
        <p:grpSpPr>
          <a:xfrm>
            <a:off x="1933569" y="1512243"/>
            <a:ext cx="393975" cy="370105"/>
            <a:chOff x="1933569" y="1512243"/>
            <a:chExt cx="393975" cy="370105"/>
          </a:xfrm>
        </p:grpSpPr>
        <p:sp>
          <p:nvSpPr>
            <p:cNvPr id="17238" name="Google Shape;17238;p74"/>
            <p:cNvSpPr/>
            <p:nvPr/>
          </p:nvSpPr>
          <p:spPr>
            <a:xfrm>
              <a:off x="2184354" y="1512243"/>
              <a:ext cx="113943" cy="113471"/>
            </a:xfrm>
            <a:custGeom>
              <a:avLst/>
              <a:gdLst/>
              <a:ahLst/>
              <a:cxnLst/>
              <a:rect l="l" t="t" r="r" b="b"/>
              <a:pathLst>
                <a:path w="4344" h="4326" extrusionOk="0">
                  <a:moveTo>
                    <a:pt x="3302" y="0"/>
                  </a:moveTo>
                  <a:cubicBezTo>
                    <a:pt x="3217" y="0"/>
                    <a:pt x="3131" y="11"/>
                    <a:pt x="3045" y="33"/>
                  </a:cubicBezTo>
                  <a:cubicBezTo>
                    <a:pt x="2340" y="209"/>
                    <a:pt x="1139" y="684"/>
                    <a:pt x="0" y="1816"/>
                  </a:cubicBezTo>
                  <a:lnTo>
                    <a:pt x="2957" y="4325"/>
                  </a:lnTo>
                  <a:cubicBezTo>
                    <a:pt x="3865" y="3410"/>
                    <a:pt x="4286" y="1904"/>
                    <a:pt x="4320" y="1057"/>
                  </a:cubicBezTo>
                  <a:cubicBezTo>
                    <a:pt x="4343" y="462"/>
                    <a:pt x="3860" y="0"/>
                    <a:pt x="330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9" name="Google Shape;17239;p74"/>
            <p:cNvSpPr/>
            <p:nvPr/>
          </p:nvSpPr>
          <p:spPr>
            <a:xfrm>
              <a:off x="2203214" y="1527273"/>
              <a:ext cx="86979" cy="92749"/>
            </a:xfrm>
            <a:custGeom>
              <a:avLst/>
              <a:gdLst/>
              <a:ahLst/>
              <a:cxnLst/>
              <a:rect l="l" t="t" r="r" b="b"/>
              <a:pathLst>
                <a:path w="3316" h="3536" extrusionOk="0">
                  <a:moveTo>
                    <a:pt x="2703" y="0"/>
                  </a:moveTo>
                  <a:cubicBezTo>
                    <a:pt x="2675" y="0"/>
                    <a:pt x="2646" y="3"/>
                    <a:pt x="2617" y="9"/>
                  </a:cubicBezTo>
                  <a:cubicBezTo>
                    <a:pt x="2217" y="91"/>
                    <a:pt x="1044" y="816"/>
                    <a:pt x="0" y="1853"/>
                  </a:cubicBezTo>
                  <a:lnTo>
                    <a:pt x="1987" y="3535"/>
                  </a:lnTo>
                  <a:cubicBezTo>
                    <a:pt x="2583" y="2830"/>
                    <a:pt x="3099" y="1650"/>
                    <a:pt x="3221" y="986"/>
                  </a:cubicBezTo>
                  <a:cubicBezTo>
                    <a:pt x="3315" y="458"/>
                    <a:pt x="3054" y="0"/>
                    <a:pt x="2703"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0" name="Google Shape;17240;p74"/>
            <p:cNvSpPr/>
            <p:nvPr/>
          </p:nvSpPr>
          <p:spPr>
            <a:xfrm>
              <a:off x="1962999" y="1512243"/>
              <a:ext cx="113943" cy="113471"/>
            </a:xfrm>
            <a:custGeom>
              <a:avLst/>
              <a:gdLst/>
              <a:ahLst/>
              <a:cxnLst/>
              <a:rect l="l" t="t" r="r" b="b"/>
              <a:pathLst>
                <a:path w="4344" h="4326" extrusionOk="0">
                  <a:moveTo>
                    <a:pt x="1040" y="0"/>
                  </a:moveTo>
                  <a:cubicBezTo>
                    <a:pt x="479" y="0"/>
                    <a:pt x="0" y="462"/>
                    <a:pt x="18" y="1057"/>
                  </a:cubicBezTo>
                  <a:cubicBezTo>
                    <a:pt x="52" y="1904"/>
                    <a:pt x="472" y="3410"/>
                    <a:pt x="1381" y="4325"/>
                  </a:cubicBezTo>
                  <a:lnTo>
                    <a:pt x="4344" y="1816"/>
                  </a:lnTo>
                  <a:cubicBezTo>
                    <a:pt x="3205" y="684"/>
                    <a:pt x="2004" y="209"/>
                    <a:pt x="1299" y="33"/>
                  </a:cubicBezTo>
                  <a:cubicBezTo>
                    <a:pt x="1212" y="11"/>
                    <a:pt x="1125" y="0"/>
                    <a:pt x="1040"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1" name="Google Shape;17241;p74"/>
            <p:cNvSpPr/>
            <p:nvPr/>
          </p:nvSpPr>
          <p:spPr>
            <a:xfrm>
              <a:off x="1970947" y="1527273"/>
              <a:ext cx="87162" cy="92749"/>
            </a:xfrm>
            <a:custGeom>
              <a:avLst/>
              <a:gdLst/>
              <a:ahLst/>
              <a:cxnLst/>
              <a:rect l="l" t="t" r="r" b="b"/>
              <a:pathLst>
                <a:path w="3323" h="3536" extrusionOk="0">
                  <a:moveTo>
                    <a:pt x="619" y="0"/>
                  </a:moveTo>
                  <a:cubicBezTo>
                    <a:pt x="267" y="0"/>
                    <a:pt x="1" y="458"/>
                    <a:pt x="101" y="986"/>
                  </a:cubicBezTo>
                  <a:cubicBezTo>
                    <a:pt x="223" y="1650"/>
                    <a:pt x="739" y="2830"/>
                    <a:pt x="1335" y="3535"/>
                  </a:cubicBezTo>
                  <a:lnTo>
                    <a:pt x="3322" y="1853"/>
                  </a:lnTo>
                  <a:cubicBezTo>
                    <a:pt x="2271" y="816"/>
                    <a:pt x="1098" y="91"/>
                    <a:pt x="705" y="9"/>
                  </a:cubicBezTo>
                  <a:cubicBezTo>
                    <a:pt x="676" y="3"/>
                    <a:pt x="647" y="0"/>
                    <a:pt x="619" y="0"/>
                  </a:cubicBezTo>
                  <a:close/>
                </a:path>
              </a:pathLst>
            </a:custGeom>
            <a:solidFill>
              <a:srgbClr val="BDCA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2" name="Google Shape;17242;p74"/>
            <p:cNvSpPr/>
            <p:nvPr/>
          </p:nvSpPr>
          <p:spPr>
            <a:xfrm>
              <a:off x="1933569" y="1542093"/>
              <a:ext cx="393975" cy="328347"/>
            </a:xfrm>
            <a:custGeom>
              <a:avLst/>
              <a:gdLst/>
              <a:ahLst/>
              <a:cxnLst/>
              <a:rect l="l" t="t" r="r" b="b"/>
              <a:pathLst>
                <a:path w="15020" h="12518" extrusionOk="0">
                  <a:moveTo>
                    <a:pt x="7514" y="0"/>
                  </a:moveTo>
                  <a:cubicBezTo>
                    <a:pt x="1" y="0"/>
                    <a:pt x="909" y="8645"/>
                    <a:pt x="909" y="8645"/>
                  </a:cubicBezTo>
                  <a:lnTo>
                    <a:pt x="1777" y="8327"/>
                  </a:lnTo>
                  <a:cubicBezTo>
                    <a:pt x="1845" y="9452"/>
                    <a:pt x="2089" y="10557"/>
                    <a:pt x="2509" y="11602"/>
                  </a:cubicBezTo>
                  <a:lnTo>
                    <a:pt x="3160" y="10835"/>
                  </a:lnTo>
                  <a:cubicBezTo>
                    <a:pt x="3642" y="11744"/>
                    <a:pt x="4557" y="12517"/>
                    <a:pt x="4557" y="12517"/>
                  </a:cubicBezTo>
                  <a:lnTo>
                    <a:pt x="5235" y="11602"/>
                  </a:lnTo>
                  <a:lnTo>
                    <a:pt x="9785" y="11602"/>
                  </a:lnTo>
                  <a:lnTo>
                    <a:pt x="10470" y="12517"/>
                  </a:lnTo>
                  <a:cubicBezTo>
                    <a:pt x="10470" y="12517"/>
                    <a:pt x="11379" y="11744"/>
                    <a:pt x="11867" y="10835"/>
                  </a:cubicBezTo>
                  <a:lnTo>
                    <a:pt x="12518" y="11602"/>
                  </a:lnTo>
                  <a:cubicBezTo>
                    <a:pt x="12938" y="10557"/>
                    <a:pt x="13182" y="9452"/>
                    <a:pt x="13250" y="8327"/>
                  </a:cubicBezTo>
                  <a:lnTo>
                    <a:pt x="14111" y="8645"/>
                  </a:lnTo>
                  <a:cubicBezTo>
                    <a:pt x="14111" y="8645"/>
                    <a:pt x="15020" y="0"/>
                    <a:pt x="7514" y="0"/>
                  </a:cubicBezTo>
                  <a:close/>
                </a:path>
              </a:pathLst>
            </a:custGeom>
            <a:solidFill>
              <a:srgbClr val="D8E0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3" name="Google Shape;17243;p74"/>
            <p:cNvSpPr/>
            <p:nvPr/>
          </p:nvSpPr>
          <p:spPr>
            <a:xfrm>
              <a:off x="1939445" y="1551876"/>
              <a:ext cx="190508" cy="318563"/>
            </a:xfrm>
            <a:custGeom>
              <a:avLst/>
              <a:gdLst/>
              <a:ahLst/>
              <a:cxnLst/>
              <a:rect l="l" t="t" r="r" b="b"/>
              <a:pathLst>
                <a:path w="7263" h="12145" extrusionOk="0">
                  <a:moveTo>
                    <a:pt x="4842" y="0"/>
                  </a:moveTo>
                  <a:lnTo>
                    <a:pt x="4842" y="0"/>
                  </a:lnTo>
                  <a:cubicBezTo>
                    <a:pt x="0" y="1668"/>
                    <a:pt x="692" y="8272"/>
                    <a:pt x="692" y="8272"/>
                  </a:cubicBezTo>
                  <a:lnTo>
                    <a:pt x="1553" y="7954"/>
                  </a:lnTo>
                  <a:cubicBezTo>
                    <a:pt x="1621" y="9079"/>
                    <a:pt x="1865" y="10184"/>
                    <a:pt x="2285" y="11229"/>
                  </a:cubicBezTo>
                  <a:lnTo>
                    <a:pt x="2936" y="10462"/>
                  </a:lnTo>
                  <a:cubicBezTo>
                    <a:pt x="3418" y="11371"/>
                    <a:pt x="4333" y="12144"/>
                    <a:pt x="4333" y="12144"/>
                  </a:cubicBezTo>
                  <a:lnTo>
                    <a:pt x="5011" y="11229"/>
                  </a:lnTo>
                  <a:lnTo>
                    <a:pt x="7262" y="11229"/>
                  </a:lnTo>
                  <a:cubicBezTo>
                    <a:pt x="4611" y="10246"/>
                    <a:pt x="2740" y="7764"/>
                    <a:pt x="2740" y="4862"/>
                  </a:cubicBezTo>
                  <a:cubicBezTo>
                    <a:pt x="2740" y="3017"/>
                    <a:pt x="3499" y="1261"/>
                    <a:pt x="484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4" name="Google Shape;17244;p74"/>
            <p:cNvSpPr/>
            <p:nvPr/>
          </p:nvSpPr>
          <p:spPr>
            <a:xfrm>
              <a:off x="2199122" y="1856538"/>
              <a:ext cx="23135" cy="13902"/>
            </a:xfrm>
            <a:custGeom>
              <a:avLst/>
              <a:gdLst/>
              <a:ahLst/>
              <a:cxnLst/>
              <a:rect l="l" t="t" r="r" b="b"/>
              <a:pathLst>
                <a:path w="882" h="530" extrusionOk="0">
                  <a:moveTo>
                    <a:pt x="882" y="0"/>
                  </a:moveTo>
                  <a:lnTo>
                    <a:pt x="882" y="0"/>
                  </a:lnTo>
                  <a:cubicBezTo>
                    <a:pt x="590" y="41"/>
                    <a:pt x="298" y="61"/>
                    <a:pt x="0" y="68"/>
                  </a:cubicBezTo>
                  <a:lnTo>
                    <a:pt x="346" y="529"/>
                  </a:lnTo>
                  <a:cubicBezTo>
                    <a:pt x="536" y="360"/>
                    <a:pt x="712" y="183"/>
                    <a:pt x="882" y="0"/>
                  </a:cubicBezTo>
                  <a:close/>
                </a:path>
              </a:pathLst>
            </a:custGeom>
            <a:solidFill>
              <a:srgbClr val="C8D3D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5" name="Google Shape;17245;p74"/>
            <p:cNvSpPr/>
            <p:nvPr/>
          </p:nvSpPr>
          <p:spPr>
            <a:xfrm>
              <a:off x="1950461" y="1650921"/>
              <a:ext cx="120448" cy="219519"/>
            </a:xfrm>
            <a:custGeom>
              <a:avLst/>
              <a:gdLst/>
              <a:ahLst/>
              <a:cxnLst/>
              <a:rect l="l" t="t" r="r" b="b"/>
              <a:pathLst>
                <a:path w="4592" h="8369" extrusionOk="0">
                  <a:moveTo>
                    <a:pt x="814" y="1"/>
                  </a:moveTo>
                  <a:lnTo>
                    <a:pt x="814" y="1"/>
                  </a:lnTo>
                  <a:cubicBezTo>
                    <a:pt x="35" y="2218"/>
                    <a:pt x="272" y="4496"/>
                    <a:pt x="272" y="4496"/>
                  </a:cubicBezTo>
                  <a:lnTo>
                    <a:pt x="1133" y="4178"/>
                  </a:lnTo>
                  <a:cubicBezTo>
                    <a:pt x="1201" y="5303"/>
                    <a:pt x="1445" y="6408"/>
                    <a:pt x="1865" y="7453"/>
                  </a:cubicBezTo>
                  <a:lnTo>
                    <a:pt x="2516" y="6686"/>
                  </a:lnTo>
                  <a:cubicBezTo>
                    <a:pt x="2998" y="7595"/>
                    <a:pt x="3913" y="8368"/>
                    <a:pt x="3913" y="8368"/>
                  </a:cubicBezTo>
                  <a:lnTo>
                    <a:pt x="4591" y="7453"/>
                  </a:lnTo>
                  <a:cubicBezTo>
                    <a:pt x="3140" y="6212"/>
                    <a:pt x="1" y="3839"/>
                    <a:pt x="814"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6" name="Google Shape;17246;p74"/>
            <p:cNvSpPr/>
            <p:nvPr/>
          </p:nvSpPr>
          <p:spPr>
            <a:xfrm>
              <a:off x="2190230" y="1650921"/>
              <a:ext cx="120422" cy="219519"/>
            </a:xfrm>
            <a:custGeom>
              <a:avLst/>
              <a:gdLst/>
              <a:ahLst/>
              <a:cxnLst/>
              <a:rect l="l" t="t" r="r" b="b"/>
              <a:pathLst>
                <a:path w="4591" h="8369" extrusionOk="0">
                  <a:moveTo>
                    <a:pt x="3784" y="1"/>
                  </a:moveTo>
                  <a:cubicBezTo>
                    <a:pt x="4591" y="3839"/>
                    <a:pt x="1451" y="6212"/>
                    <a:pt x="0" y="7453"/>
                  </a:cubicBezTo>
                  <a:lnTo>
                    <a:pt x="685" y="8368"/>
                  </a:lnTo>
                  <a:cubicBezTo>
                    <a:pt x="685" y="8368"/>
                    <a:pt x="1594" y="7595"/>
                    <a:pt x="2082" y="6686"/>
                  </a:cubicBezTo>
                  <a:lnTo>
                    <a:pt x="2733" y="7453"/>
                  </a:lnTo>
                  <a:cubicBezTo>
                    <a:pt x="3153" y="6408"/>
                    <a:pt x="3397" y="5303"/>
                    <a:pt x="3465" y="4178"/>
                  </a:cubicBezTo>
                  <a:lnTo>
                    <a:pt x="4326" y="4496"/>
                  </a:lnTo>
                  <a:cubicBezTo>
                    <a:pt x="4326" y="4496"/>
                    <a:pt x="4563" y="2218"/>
                    <a:pt x="3784"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7" name="Google Shape;17247;p74"/>
            <p:cNvSpPr/>
            <p:nvPr/>
          </p:nvSpPr>
          <p:spPr>
            <a:xfrm>
              <a:off x="2071408" y="1828603"/>
              <a:ext cx="118114" cy="53745"/>
            </a:xfrm>
            <a:custGeom>
              <a:avLst/>
              <a:gdLst/>
              <a:ahLst/>
              <a:cxnLst/>
              <a:rect l="l" t="t" r="r" b="b"/>
              <a:pathLst>
                <a:path w="4503" h="2049" extrusionOk="0">
                  <a:moveTo>
                    <a:pt x="2259" y="1"/>
                  </a:moveTo>
                  <a:lnTo>
                    <a:pt x="1" y="523"/>
                  </a:lnTo>
                  <a:cubicBezTo>
                    <a:pt x="150" y="1397"/>
                    <a:pt x="909" y="2048"/>
                    <a:pt x="1804" y="2048"/>
                  </a:cubicBezTo>
                  <a:lnTo>
                    <a:pt x="2713" y="2048"/>
                  </a:lnTo>
                  <a:cubicBezTo>
                    <a:pt x="3594" y="2048"/>
                    <a:pt x="4354" y="1404"/>
                    <a:pt x="4503" y="530"/>
                  </a:cubicBezTo>
                  <a:lnTo>
                    <a:pt x="2259" y="1"/>
                  </a:ln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8" name="Google Shape;17248;p74"/>
            <p:cNvSpPr/>
            <p:nvPr/>
          </p:nvSpPr>
          <p:spPr>
            <a:xfrm>
              <a:off x="2023040" y="1755395"/>
              <a:ext cx="25627" cy="20958"/>
            </a:xfrm>
            <a:custGeom>
              <a:avLst/>
              <a:gdLst/>
              <a:ahLst/>
              <a:cxnLst/>
              <a:rect l="l" t="t" r="r" b="b"/>
              <a:pathLst>
                <a:path w="977" h="799" extrusionOk="0">
                  <a:moveTo>
                    <a:pt x="305" y="0"/>
                  </a:moveTo>
                  <a:cubicBezTo>
                    <a:pt x="218" y="0"/>
                    <a:pt x="133" y="46"/>
                    <a:pt x="82" y="127"/>
                  </a:cubicBezTo>
                  <a:cubicBezTo>
                    <a:pt x="0" y="256"/>
                    <a:pt x="34" y="432"/>
                    <a:pt x="156" y="520"/>
                  </a:cubicBezTo>
                  <a:cubicBezTo>
                    <a:pt x="285" y="615"/>
                    <a:pt x="414" y="696"/>
                    <a:pt x="549" y="771"/>
                  </a:cubicBezTo>
                  <a:cubicBezTo>
                    <a:pt x="590" y="785"/>
                    <a:pt x="631" y="798"/>
                    <a:pt x="672" y="798"/>
                  </a:cubicBezTo>
                  <a:cubicBezTo>
                    <a:pt x="773" y="798"/>
                    <a:pt x="868" y="737"/>
                    <a:pt x="909" y="642"/>
                  </a:cubicBezTo>
                  <a:cubicBezTo>
                    <a:pt x="977" y="500"/>
                    <a:pt x="922" y="337"/>
                    <a:pt x="794" y="256"/>
                  </a:cubicBezTo>
                  <a:cubicBezTo>
                    <a:pt x="672" y="195"/>
                    <a:pt x="563" y="127"/>
                    <a:pt x="455" y="52"/>
                  </a:cubicBezTo>
                  <a:cubicBezTo>
                    <a:pt x="409" y="17"/>
                    <a:pt x="356" y="0"/>
                    <a:pt x="305"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9" name="Google Shape;17249;p74"/>
            <p:cNvSpPr/>
            <p:nvPr/>
          </p:nvSpPr>
          <p:spPr>
            <a:xfrm>
              <a:off x="1986213" y="1706188"/>
              <a:ext cx="35778" cy="47922"/>
            </a:xfrm>
            <a:custGeom>
              <a:avLst/>
              <a:gdLst/>
              <a:ahLst/>
              <a:cxnLst/>
              <a:rect l="l" t="t" r="r" b="b"/>
              <a:pathLst>
                <a:path w="1364" h="1827" extrusionOk="0">
                  <a:moveTo>
                    <a:pt x="362" y="1"/>
                  </a:moveTo>
                  <a:cubicBezTo>
                    <a:pt x="330" y="1"/>
                    <a:pt x="297" y="6"/>
                    <a:pt x="265" y="16"/>
                  </a:cubicBezTo>
                  <a:cubicBezTo>
                    <a:pt x="89" y="84"/>
                    <a:pt x="1" y="274"/>
                    <a:pt x="62" y="450"/>
                  </a:cubicBezTo>
                  <a:cubicBezTo>
                    <a:pt x="218" y="904"/>
                    <a:pt x="455" y="1332"/>
                    <a:pt x="760" y="1711"/>
                  </a:cubicBezTo>
                  <a:cubicBezTo>
                    <a:pt x="821" y="1786"/>
                    <a:pt x="909" y="1827"/>
                    <a:pt x="1004" y="1827"/>
                  </a:cubicBezTo>
                  <a:cubicBezTo>
                    <a:pt x="1086" y="1827"/>
                    <a:pt x="1153" y="1799"/>
                    <a:pt x="1214" y="1745"/>
                  </a:cubicBezTo>
                  <a:cubicBezTo>
                    <a:pt x="1350" y="1623"/>
                    <a:pt x="1364" y="1413"/>
                    <a:pt x="1248" y="1264"/>
                  </a:cubicBezTo>
                  <a:cubicBezTo>
                    <a:pt x="1004" y="959"/>
                    <a:pt x="808" y="606"/>
                    <a:pt x="665" y="233"/>
                  </a:cubicBezTo>
                  <a:cubicBezTo>
                    <a:pt x="627" y="90"/>
                    <a:pt x="499" y="1"/>
                    <a:pt x="362"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0" name="Google Shape;17250;p74"/>
            <p:cNvSpPr/>
            <p:nvPr/>
          </p:nvSpPr>
          <p:spPr>
            <a:xfrm>
              <a:off x="2206571" y="1755474"/>
              <a:ext cx="25653" cy="20879"/>
            </a:xfrm>
            <a:custGeom>
              <a:avLst/>
              <a:gdLst/>
              <a:ahLst/>
              <a:cxnLst/>
              <a:rect l="l" t="t" r="r" b="b"/>
              <a:pathLst>
                <a:path w="978" h="796" extrusionOk="0">
                  <a:moveTo>
                    <a:pt x="676" y="0"/>
                  </a:moveTo>
                  <a:cubicBezTo>
                    <a:pt x="623" y="0"/>
                    <a:pt x="569" y="16"/>
                    <a:pt x="523" y="49"/>
                  </a:cubicBezTo>
                  <a:cubicBezTo>
                    <a:pt x="414" y="124"/>
                    <a:pt x="306" y="192"/>
                    <a:pt x="184" y="259"/>
                  </a:cubicBezTo>
                  <a:cubicBezTo>
                    <a:pt x="55" y="334"/>
                    <a:pt x="1" y="497"/>
                    <a:pt x="69" y="639"/>
                  </a:cubicBezTo>
                  <a:cubicBezTo>
                    <a:pt x="109" y="734"/>
                    <a:pt x="204" y="795"/>
                    <a:pt x="306" y="795"/>
                  </a:cubicBezTo>
                  <a:cubicBezTo>
                    <a:pt x="347" y="795"/>
                    <a:pt x="387" y="788"/>
                    <a:pt x="428" y="768"/>
                  </a:cubicBezTo>
                  <a:cubicBezTo>
                    <a:pt x="564" y="693"/>
                    <a:pt x="699" y="612"/>
                    <a:pt x="821" y="524"/>
                  </a:cubicBezTo>
                  <a:cubicBezTo>
                    <a:pt x="943" y="429"/>
                    <a:pt x="977" y="253"/>
                    <a:pt x="896" y="124"/>
                  </a:cubicBezTo>
                  <a:cubicBezTo>
                    <a:pt x="849" y="44"/>
                    <a:pt x="763" y="0"/>
                    <a:pt x="67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1" name="Google Shape;17251;p74"/>
            <p:cNvSpPr/>
            <p:nvPr/>
          </p:nvSpPr>
          <p:spPr>
            <a:xfrm>
              <a:off x="2233090" y="1706188"/>
              <a:ext cx="35778" cy="47922"/>
            </a:xfrm>
            <a:custGeom>
              <a:avLst/>
              <a:gdLst/>
              <a:ahLst/>
              <a:cxnLst/>
              <a:rect l="l" t="t" r="r" b="b"/>
              <a:pathLst>
                <a:path w="1364" h="1827" extrusionOk="0">
                  <a:moveTo>
                    <a:pt x="1008" y="1"/>
                  </a:moveTo>
                  <a:cubicBezTo>
                    <a:pt x="869" y="1"/>
                    <a:pt x="737" y="90"/>
                    <a:pt x="699" y="233"/>
                  </a:cubicBezTo>
                  <a:cubicBezTo>
                    <a:pt x="563" y="606"/>
                    <a:pt x="366" y="952"/>
                    <a:pt x="115" y="1264"/>
                  </a:cubicBezTo>
                  <a:cubicBezTo>
                    <a:pt x="0" y="1406"/>
                    <a:pt x="14" y="1616"/>
                    <a:pt x="149" y="1745"/>
                  </a:cubicBezTo>
                  <a:cubicBezTo>
                    <a:pt x="210" y="1799"/>
                    <a:pt x="285" y="1827"/>
                    <a:pt x="360" y="1827"/>
                  </a:cubicBezTo>
                  <a:cubicBezTo>
                    <a:pt x="454" y="1827"/>
                    <a:pt x="549" y="1786"/>
                    <a:pt x="604" y="1711"/>
                  </a:cubicBezTo>
                  <a:cubicBezTo>
                    <a:pt x="909" y="1332"/>
                    <a:pt x="1146" y="904"/>
                    <a:pt x="1309" y="450"/>
                  </a:cubicBezTo>
                  <a:cubicBezTo>
                    <a:pt x="1363" y="274"/>
                    <a:pt x="1275" y="84"/>
                    <a:pt x="1105" y="16"/>
                  </a:cubicBezTo>
                  <a:cubicBezTo>
                    <a:pt x="1073" y="6"/>
                    <a:pt x="1040" y="1"/>
                    <a:pt x="1008"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2" name="Google Shape;17252;p74"/>
            <p:cNvSpPr/>
            <p:nvPr/>
          </p:nvSpPr>
          <p:spPr>
            <a:xfrm>
              <a:off x="2042765" y="1585031"/>
              <a:ext cx="33758" cy="22164"/>
            </a:xfrm>
            <a:custGeom>
              <a:avLst/>
              <a:gdLst/>
              <a:ahLst/>
              <a:cxnLst/>
              <a:rect l="l" t="t" r="r" b="b"/>
              <a:pathLst>
                <a:path w="1287" h="845" extrusionOk="0">
                  <a:moveTo>
                    <a:pt x="870" y="1"/>
                  </a:moveTo>
                  <a:cubicBezTo>
                    <a:pt x="823" y="1"/>
                    <a:pt x="772" y="14"/>
                    <a:pt x="720" y="45"/>
                  </a:cubicBezTo>
                  <a:cubicBezTo>
                    <a:pt x="550" y="126"/>
                    <a:pt x="394" y="221"/>
                    <a:pt x="238" y="316"/>
                  </a:cubicBezTo>
                  <a:cubicBezTo>
                    <a:pt x="1" y="472"/>
                    <a:pt x="109" y="838"/>
                    <a:pt x="387" y="845"/>
                  </a:cubicBezTo>
                  <a:cubicBezTo>
                    <a:pt x="442" y="845"/>
                    <a:pt x="496" y="824"/>
                    <a:pt x="543" y="797"/>
                  </a:cubicBezTo>
                  <a:cubicBezTo>
                    <a:pt x="679" y="709"/>
                    <a:pt x="828" y="628"/>
                    <a:pt x="971" y="553"/>
                  </a:cubicBezTo>
                  <a:cubicBezTo>
                    <a:pt x="1287" y="421"/>
                    <a:pt x="1135" y="1"/>
                    <a:pt x="870"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3" name="Google Shape;17253;p74"/>
            <p:cNvSpPr/>
            <p:nvPr/>
          </p:nvSpPr>
          <p:spPr>
            <a:xfrm>
              <a:off x="2078201" y="1600297"/>
              <a:ext cx="104395" cy="23082"/>
            </a:xfrm>
            <a:custGeom>
              <a:avLst/>
              <a:gdLst/>
              <a:ahLst/>
              <a:cxnLst/>
              <a:rect l="l" t="t" r="r" b="b"/>
              <a:pathLst>
                <a:path w="3980" h="880" extrusionOk="0">
                  <a:moveTo>
                    <a:pt x="1993" y="0"/>
                  </a:moveTo>
                  <a:cubicBezTo>
                    <a:pt x="1415" y="0"/>
                    <a:pt x="837" y="110"/>
                    <a:pt x="291" y="331"/>
                  </a:cubicBezTo>
                  <a:cubicBezTo>
                    <a:pt x="1" y="476"/>
                    <a:pt x="136" y="879"/>
                    <a:pt x="409" y="879"/>
                  </a:cubicBezTo>
                  <a:cubicBezTo>
                    <a:pt x="442" y="879"/>
                    <a:pt x="478" y="873"/>
                    <a:pt x="515" y="860"/>
                  </a:cubicBezTo>
                  <a:cubicBezTo>
                    <a:pt x="989" y="666"/>
                    <a:pt x="1493" y="570"/>
                    <a:pt x="1996" y="570"/>
                  </a:cubicBezTo>
                  <a:cubicBezTo>
                    <a:pt x="2500" y="570"/>
                    <a:pt x="3003" y="666"/>
                    <a:pt x="3478" y="860"/>
                  </a:cubicBezTo>
                  <a:cubicBezTo>
                    <a:pt x="3512" y="873"/>
                    <a:pt x="3552" y="880"/>
                    <a:pt x="3593" y="880"/>
                  </a:cubicBezTo>
                  <a:cubicBezTo>
                    <a:pt x="3898" y="873"/>
                    <a:pt x="3979" y="453"/>
                    <a:pt x="3695" y="331"/>
                  </a:cubicBezTo>
                  <a:cubicBezTo>
                    <a:pt x="3149" y="110"/>
                    <a:pt x="2571" y="0"/>
                    <a:pt x="1993"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4" name="Google Shape;17254;p74"/>
            <p:cNvSpPr/>
            <p:nvPr/>
          </p:nvSpPr>
          <p:spPr>
            <a:xfrm>
              <a:off x="2184590" y="1585031"/>
              <a:ext cx="33942" cy="22164"/>
            </a:xfrm>
            <a:custGeom>
              <a:avLst/>
              <a:gdLst/>
              <a:ahLst/>
              <a:cxnLst/>
              <a:rect l="l" t="t" r="r" b="b"/>
              <a:pathLst>
                <a:path w="1294" h="845" extrusionOk="0">
                  <a:moveTo>
                    <a:pt x="421" y="1"/>
                  </a:moveTo>
                  <a:cubicBezTo>
                    <a:pt x="153" y="1"/>
                    <a:pt x="0" y="421"/>
                    <a:pt x="317" y="553"/>
                  </a:cubicBezTo>
                  <a:cubicBezTo>
                    <a:pt x="466" y="628"/>
                    <a:pt x="608" y="709"/>
                    <a:pt x="744" y="797"/>
                  </a:cubicBezTo>
                  <a:cubicBezTo>
                    <a:pt x="791" y="824"/>
                    <a:pt x="846" y="838"/>
                    <a:pt x="900" y="845"/>
                  </a:cubicBezTo>
                  <a:cubicBezTo>
                    <a:pt x="1185" y="838"/>
                    <a:pt x="1293" y="472"/>
                    <a:pt x="1056" y="316"/>
                  </a:cubicBezTo>
                  <a:cubicBezTo>
                    <a:pt x="900" y="221"/>
                    <a:pt x="737" y="126"/>
                    <a:pt x="574" y="45"/>
                  </a:cubicBezTo>
                  <a:cubicBezTo>
                    <a:pt x="521" y="14"/>
                    <a:pt x="469" y="1"/>
                    <a:pt x="421"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5" name="Google Shape;17255;p74"/>
            <p:cNvSpPr/>
            <p:nvPr/>
          </p:nvSpPr>
          <p:spPr>
            <a:xfrm>
              <a:off x="2075264" y="1568952"/>
              <a:ext cx="110717" cy="23922"/>
            </a:xfrm>
            <a:custGeom>
              <a:avLst/>
              <a:gdLst/>
              <a:ahLst/>
              <a:cxnLst/>
              <a:rect l="l" t="t" r="r" b="b"/>
              <a:pathLst>
                <a:path w="4221" h="912" extrusionOk="0">
                  <a:moveTo>
                    <a:pt x="2109" y="0"/>
                  </a:moveTo>
                  <a:cubicBezTo>
                    <a:pt x="1532" y="0"/>
                    <a:pt x="955" y="81"/>
                    <a:pt x="396" y="244"/>
                  </a:cubicBezTo>
                  <a:cubicBezTo>
                    <a:pt x="0" y="355"/>
                    <a:pt x="123" y="912"/>
                    <a:pt x="477" y="912"/>
                  </a:cubicBezTo>
                  <a:cubicBezTo>
                    <a:pt x="511" y="912"/>
                    <a:pt x="547" y="906"/>
                    <a:pt x="586" y="895"/>
                  </a:cubicBezTo>
                  <a:cubicBezTo>
                    <a:pt x="1084" y="753"/>
                    <a:pt x="1596" y="681"/>
                    <a:pt x="2108" y="681"/>
                  </a:cubicBezTo>
                  <a:cubicBezTo>
                    <a:pt x="2620" y="681"/>
                    <a:pt x="3132" y="753"/>
                    <a:pt x="3630" y="895"/>
                  </a:cubicBezTo>
                  <a:cubicBezTo>
                    <a:pt x="3664" y="902"/>
                    <a:pt x="3698" y="909"/>
                    <a:pt x="3725" y="909"/>
                  </a:cubicBezTo>
                  <a:lnTo>
                    <a:pt x="3732" y="909"/>
                  </a:lnTo>
                  <a:cubicBezTo>
                    <a:pt x="3739" y="909"/>
                    <a:pt x="3746" y="909"/>
                    <a:pt x="3752" y="909"/>
                  </a:cubicBezTo>
                  <a:cubicBezTo>
                    <a:pt x="4142" y="909"/>
                    <a:pt x="4220" y="331"/>
                    <a:pt x="3827" y="244"/>
                  </a:cubicBezTo>
                  <a:cubicBezTo>
                    <a:pt x="3264" y="81"/>
                    <a:pt x="2686" y="0"/>
                    <a:pt x="2109"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6" name="Google Shape;17256;p74"/>
            <p:cNvSpPr/>
            <p:nvPr/>
          </p:nvSpPr>
          <p:spPr>
            <a:xfrm>
              <a:off x="2035132"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7" name="Google Shape;17257;p74"/>
            <p:cNvSpPr/>
            <p:nvPr/>
          </p:nvSpPr>
          <p:spPr>
            <a:xfrm>
              <a:off x="2052916"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8" name="Google Shape;17258;p74"/>
            <p:cNvSpPr/>
            <p:nvPr/>
          </p:nvSpPr>
          <p:spPr>
            <a:xfrm>
              <a:off x="2047040"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30" y="685"/>
                    <a:pt x="685" y="529"/>
                    <a:pt x="685" y="340"/>
                  </a:cubicBezTo>
                  <a:cubicBezTo>
                    <a:pt x="685" y="156"/>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9" name="Google Shape;17259;p74"/>
            <p:cNvSpPr/>
            <p:nvPr/>
          </p:nvSpPr>
          <p:spPr>
            <a:xfrm>
              <a:off x="2184354" y="1679381"/>
              <a:ext cx="41811" cy="53745"/>
            </a:xfrm>
            <a:custGeom>
              <a:avLst/>
              <a:gdLst/>
              <a:ahLst/>
              <a:cxnLst/>
              <a:rect l="l" t="t" r="r" b="b"/>
              <a:pathLst>
                <a:path w="1594" h="2049" extrusionOk="0">
                  <a:moveTo>
                    <a:pt x="794" y="1"/>
                  </a:moveTo>
                  <a:cubicBezTo>
                    <a:pt x="353" y="1"/>
                    <a:pt x="0" y="353"/>
                    <a:pt x="0" y="794"/>
                  </a:cubicBezTo>
                  <a:lnTo>
                    <a:pt x="0" y="1248"/>
                  </a:lnTo>
                  <a:cubicBezTo>
                    <a:pt x="0" y="1689"/>
                    <a:pt x="353" y="2048"/>
                    <a:pt x="794" y="2048"/>
                  </a:cubicBezTo>
                  <a:cubicBezTo>
                    <a:pt x="1234" y="2048"/>
                    <a:pt x="1587" y="1689"/>
                    <a:pt x="1594" y="1248"/>
                  </a:cubicBezTo>
                  <a:lnTo>
                    <a:pt x="1594" y="794"/>
                  </a:lnTo>
                  <a:cubicBezTo>
                    <a:pt x="1587" y="353"/>
                    <a:pt x="1234" y="1"/>
                    <a:pt x="794"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0" name="Google Shape;17260;p74"/>
            <p:cNvSpPr/>
            <p:nvPr/>
          </p:nvSpPr>
          <p:spPr>
            <a:xfrm>
              <a:off x="2202138" y="1679381"/>
              <a:ext cx="24027" cy="41837"/>
            </a:xfrm>
            <a:custGeom>
              <a:avLst/>
              <a:gdLst/>
              <a:ahLst/>
              <a:cxnLst/>
              <a:rect l="l" t="t" r="r" b="b"/>
              <a:pathLst>
                <a:path w="916" h="1595" extrusionOk="0">
                  <a:moveTo>
                    <a:pt x="116" y="1"/>
                  </a:moveTo>
                  <a:cubicBezTo>
                    <a:pt x="82" y="1"/>
                    <a:pt x="41" y="1"/>
                    <a:pt x="0" y="8"/>
                  </a:cubicBezTo>
                  <a:lnTo>
                    <a:pt x="0" y="1140"/>
                  </a:lnTo>
                  <a:cubicBezTo>
                    <a:pt x="0" y="1391"/>
                    <a:pt x="204" y="1594"/>
                    <a:pt x="461" y="1594"/>
                  </a:cubicBezTo>
                  <a:cubicBezTo>
                    <a:pt x="712" y="1594"/>
                    <a:pt x="916" y="1391"/>
                    <a:pt x="916" y="1140"/>
                  </a:cubicBezTo>
                  <a:lnTo>
                    <a:pt x="916" y="801"/>
                  </a:lnTo>
                  <a:cubicBezTo>
                    <a:pt x="916" y="360"/>
                    <a:pt x="556" y="1"/>
                    <a:pt x="116" y="1"/>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1" name="Google Shape;17261;p74"/>
            <p:cNvSpPr/>
            <p:nvPr/>
          </p:nvSpPr>
          <p:spPr>
            <a:xfrm>
              <a:off x="2196263" y="1685256"/>
              <a:ext cx="17994" cy="17994"/>
            </a:xfrm>
            <a:custGeom>
              <a:avLst/>
              <a:gdLst/>
              <a:ahLst/>
              <a:cxnLst/>
              <a:rect l="l" t="t" r="r" b="b"/>
              <a:pathLst>
                <a:path w="686" h="686" extrusionOk="0">
                  <a:moveTo>
                    <a:pt x="340" y="1"/>
                  </a:moveTo>
                  <a:cubicBezTo>
                    <a:pt x="150" y="1"/>
                    <a:pt x="1" y="156"/>
                    <a:pt x="1" y="340"/>
                  </a:cubicBezTo>
                  <a:cubicBezTo>
                    <a:pt x="1" y="529"/>
                    <a:pt x="150" y="685"/>
                    <a:pt x="340" y="685"/>
                  </a:cubicBezTo>
                  <a:cubicBezTo>
                    <a:pt x="529" y="685"/>
                    <a:pt x="685" y="529"/>
                    <a:pt x="685" y="340"/>
                  </a:cubicBezTo>
                  <a:cubicBezTo>
                    <a:pt x="685" y="156"/>
                    <a:pt x="529"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2" name="Google Shape;17262;p74"/>
            <p:cNvSpPr/>
            <p:nvPr/>
          </p:nvSpPr>
          <p:spPr>
            <a:xfrm>
              <a:off x="2047040" y="1774884"/>
              <a:ext cx="167216" cy="71529"/>
            </a:xfrm>
            <a:custGeom>
              <a:avLst/>
              <a:gdLst/>
              <a:ahLst/>
              <a:cxnLst/>
              <a:rect l="l" t="t" r="r" b="b"/>
              <a:pathLst>
                <a:path w="6375" h="2727" extrusionOk="0">
                  <a:moveTo>
                    <a:pt x="1703" y="1"/>
                  </a:moveTo>
                  <a:cubicBezTo>
                    <a:pt x="760" y="1"/>
                    <a:pt x="1" y="611"/>
                    <a:pt x="1" y="1364"/>
                  </a:cubicBezTo>
                  <a:cubicBezTo>
                    <a:pt x="1" y="2116"/>
                    <a:pt x="760" y="2727"/>
                    <a:pt x="1703" y="2727"/>
                  </a:cubicBezTo>
                  <a:cubicBezTo>
                    <a:pt x="2340" y="2727"/>
                    <a:pt x="2889" y="2455"/>
                    <a:pt x="3188" y="2042"/>
                  </a:cubicBezTo>
                  <a:cubicBezTo>
                    <a:pt x="3479" y="2455"/>
                    <a:pt x="4035" y="2727"/>
                    <a:pt x="4666" y="2727"/>
                  </a:cubicBezTo>
                  <a:cubicBezTo>
                    <a:pt x="5608" y="2727"/>
                    <a:pt x="6374" y="2116"/>
                    <a:pt x="6374" y="1364"/>
                  </a:cubicBezTo>
                  <a:cubicBezTo>
                    <a:pt x="6374" y="611"/>
                    <a:pt x="5608" y="1"/>
                    <a:pt x="4666" y="1"/>
                  </a:cubicBezTo>
                  <a:cubicBezTo>
                    <a:pt x="4028" y="1"/>
                    <a:pt x="3479" y="272"/>
                    <a:pt x="3188" y="686"/>
                  </a:cubicBezTo>
                  <a:cubicBezTo>
                    <a:pt x="2889" y="279"/>
                    <a:pt x="2340" y="1"/>
                    <a:pt x="1703" y="1"/>
                  </a:cubicBezTo>
                  <a:close/>
                </a:path>
              </a:pathLst>
            </a:custGeom>
            <a:solidFill>
              <a:srgbClr val="E7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3" name="Google Shape;17263;p74"/>
            <p:cNvSpPr/>
            <p:nvPr/>
          </p:nvSpPr>
          <p:spPr>
            <a:xfrm>
              <a:off x="2085467" y="1771343"/>
              <a:ext cx="90205" cy="37588"/>
            </a:xfrm>
            <a:custGeom>
              <a:avLst/>
              <a:gdLst/>
              <a:ahLst/>
              <a:cxnLst/>
              <a:rect l="l" t="t" r="r" b="b"/>
              <a:pathLst>
                <a:path w="3439" h="1433" extrusionOk="0">
                  <a:moveTo>
                    <a:pt x="482" y="0"/>
                  </a:moveTo>
                  <a:cubicBezTo>
                    <a:pt x="149" y="7"/>
                    <a:pt x="0" y="421"/>
                    <a:pt x="258" y="631"/>
                  </a:cubicBezTo>
                  <a:lnTo>
                    <a:pt x="834" y="1112"/>
                  </a:lnTo>
                  <a:cubicBezTo>
                    <a:pt x="1092" y="1326"/>
                    <a:pt x="1407" y="1433"/>
                    <a:pt x="1723" y="1433"/>
                  </a:cubicBezTo>
                  <a:cubicBezTo>
                    <a:pt x="2038" y="1433"/>
                    <a:pt x="2353" y="1326"/>
                    <a:pt x="2611" y="1112"/>
                  </a:cubicBezTo>
                  <a:lnTo>
                    <a:pt x="3180" y="631"/>
                  </a:lnTo>
                  <a:cubicBezTo>
                    <a:pt x="3438" y="421"/>
                    <a:pt x="3289" y="7"/>
                    <a:pt x="2957" y="0"/>
                  </a:cubicBez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4" name="Google Shape;17264;p74"/>
            <p:cNvSpPr/>
            <p:nvPr/>
          </p:nvSpPr>
          <p:spPr>
            <a:xfrm>
              <a:off x="2085467" y="1771526"/>
              <a:ext cx="48762" cy="37404"/>
            </a:xfrm>
            <a:custGeom>
              <a:avLst/>
              <a:gdLst/>
              <a:ahLst/>
              <a:cxnLst/>
              <a:rect l="l" t="t" r="r" b="b"/>
              <a:pathLst>
                <a:path w="1859" h="1426" extrusionOk="0">
                  <a:moveTo>
                    <a:pt x="482" y="0"/>
                  </a:moveTo>
                  <a:cubicBezTo>
                    <a:pt x="149" y="0"/>
                    <a:pt x="0" y="414"/>
                    <a:pt x="251" y="624"/>
                  </a:cubicBezTo>
                  <a:lnTo>
                    <a:pt x="827" y="1105"/>
                  </a:lnTo>
                  <a:cubicBezTo>
                    <a:pt x="1080" y="1311"/>
                    <a:pt x="1390" y="1425"/>
                    <a:pt x="1711" y="1425"/>
                  </a:cubicBezTo>
                  <a:cubicBezTo>
                    <a:pt x="1760" y="1425"/>
                    <a:pt x="1809" y="1423"/>
                    <a:pt x="1858" y="1417"/>
                  </a:cubicBezTo>
                  <a:cubicBezTo>
                    <a:pt x="1817" y="1377"/>
                    <a:pt x="1777" y="1329"/>
                    <a:pt x="1743" y="1288"/>
                  </a:cubicBezTo>
                  <a:lnTo>
                    <a:pt x="1167" y="583"/>
                  </a:lnTo>
                  <a:cubicBezTo>
                    <a:pt x="1044" y="414"/>
                    <a:pt x="1004" y="197"/>
                    <a:pt x="1065" y="0"/>
                  </a:cubicBez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5" name="Google Shape;17265;p74"/>
            <p:cNvSpPr/>
            <p:nvPr/>
          </p:nvSpPr>
          <p:spPr>
            <a:xfrm>
              <a:off x="2041007" y="1792720"/>
              <a:ext cx="179125" cy="59752"/>
            </a:xfrm>
            <a:custGeom>
              <a:avLst/>
              <a:gdLst/>
              <a:ahLst/>
              <a:cxnLst/>
              <a:rect l="l" t="t" r="r" b="b"/>
              <a:pathLst>
                <a:path w="6829" h="2278" extrusionOk="0">
                  <a:moveTo>
                    <a:pt x="227" y="1"/>
                  </a:moveTo>
                  <a:cubicBezTo>
                    <a:pt x="114" y="1"/>
                    <a:pt x="0" y="77"/>
                    <a:pt x="0" y="230"/>
                  </a:cubicBezTo>
                  <a:cubicBezTo>
                    <a:pt x="0" y="1355"/>
                    <a:pt x="909" y="2270"/>
                    <a:pt x="2034" y="2277"/>
                  </a:cubicBezTo>
                  <a:cubicBezTo>
                    <a:pt x="2495" y="2277"/>
                    <a:pt x="2936" y="2121"/>
                    <a:pt x="3295" y="1830"/>
                  </a:cubicBezTo>
                  <a:cubicBezTo>
                    <a:pt x="3329" y="1803"/>
                    <a:pt x="3370" y="1789"/>
                    <a:pt x="3412" y="1789"/>
                  </a:cubicBezTo>
                  <a:cubicBezTo>
                    <a:pt x="3453" y="1789"/>
                    <a:pt x="3496" y="1803"/>
                    <a:pt x="3533" y="1830"/>
                  </a:cubicBezTo>
                  <a:cubicBezTo>
                    <a:pt x="3885" y="2121"/>
                    <a:pt x="4333" y="2277"/>
                    <a:pt x="4794" y="2277"/>
                  </a:cubicBezTo>
                  <a:cubicBezTo>
                    <a:pt x="5920" y="2270"/>
                    <a:pt x="6828" y="1348"/>
                    <a:pt x="6828" y="230"/>
                  </a:cubicBezTo>
                  <a:cubicBezTo>
                    <a:pt x="6828" y="77"/>
                    <a:pt x="6715" y="1"/>
                    <a:pt x="6601" y="1"/>
                  </a:cubicBezTo>
                  <a:cubicBezTo>
                    <a:pt x="6487" y="1"/>
                    <a:pt x="6374" y="77"/>
                    <a:pt x="6374" y="230"/>
                  </a:cubicBezTo>
                  <a:cubicBezTo>
                    <a:pt x="6374" y="1104"/>
                    <a:pt x="5669" y="1816"/>
                    <a:pt x="4794" y="1816"/>
                  </a:cubicBezTo>
                  <a:cubicBezTo>
                    <a:pt x="4785" y="1816"/>
                    <a:pt x="4775" y="1816"/>
                    <a:pt x="4766" y="1816"/>
                  </a:cubicBezTo>
                  <a:cubicBezTo>
                    <a:pt x="4416" y="1816"/>
                    <a:pt x="4082" y="1695"/>
                    <a:pt x="3818" y="1477"/>
                  </a:cubicBezTo>
                  <a:cubicBezTo>
                    <a:pt x="3699" y="1382"/>
                    <a:pt x="3557" y="1335"/>
                    <a:pt x="3414" y="1335"/>
                  </a:cubicBezTo>
                  <a:cubicBezTo>
                    <a:pt x="3272" y="1335"/>
                    <a:pt x="3129" y="1382"/>
                    <a:pt x="3011" y="1477"/>
                  </a:cubicBezTo>
                  <a:cubicBezTo>
                    <a:pt x="2740" y="1695"/>
                    <a:pt x="2405" y="1816"/>
                    <a:pt x="2062" y="1816"/>
                  </a:cubicBezTo>
                  <a:cubicBezTo>
                    <a:pt x="2053" y="1816"/>
                    <a:pt x="2044" y="1816"/>
                    <a:pt x="2034" y="1816"/>
                  </a:cubicBezTo>
                  <a:cubicBezTo>
                    <a:pt x="1160" y="1816"/>
                    <a:pt x="454" y="1104"/>
                    <a:pt x="454" y="230"/>
                  </a:cubicBezTo>
                  <a:cubicBezTo>
                    <a:pt x="454" y="77"/>
                    <a:pt x="341" y="1"/>
                    <a:pt x="227"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66" name="Google Shape;17266;p74"/>
          <p:cNvGrpSpPr/>
          <p:nvPr/>
        </p:nvGrpSpPr>
        <p:grpSpPr>
          <a:xfrm>
            <a:off x="2236106" y="3365392"/>
            <a:ext cx="306471" cy="370000"/>
            <a:chOff x="2236106" y="3365392"/>
            <a:chExt cx="306471" cy="370000"/>
          </a:xfrm>
        </p:grpSpPr>
        <p:sp>
          <p:nvSpPr>
            <p:cNvPr id="17267" name="Google Shape;17267;p74"/>
            <p:cNvSpPr/>
            <p:nvPr/>
          </p:nvSpPr>
          <p:spPr>
            <a:xfrm>
              <a:off x="2413788" y="3588085"/>
              <a:ext cx="128789" cy="88107"/>
            </a:xfrm>
            <a:custGeom>
              <a:avLst/>
              <a:gdLst/>
              <a:ahLst/>
              <a:cxnLst/>
              <a:rect l="l" t="t" r="r" b="b"/>
              <a:pathLst>
                <a:path w="4910" h="3359" extrusionOk="0">
                  <a:moveTo>
                    <a:pt x="2793" y="0"/>
                  </a:moveTo>
                  <a:cubicBezTo>
                    <a:pt x="2259" y="0"/>
                    <a:pt x="1705" y="75"/>
                    <a:pt x="1234" y="293"/>
                  </a:cubicBezTo>
                  <a:cubicBezTo>
                    <a:pt x="285" y="741"/>
                    <a:pt x="0" y="2111"/>
                    <a:pt x="211" y="2558"/>
                  </a:cubicBezTo>
                  <a:cubicBezTo>
                    <a:pt x="366" y="2895"/>
                    <a:pt x="1128" y="3359"/>
                    <a:pt x="1902" y="3359"/>
                  </a:cubicBezTo>
                  <a:cubicBezTo>
                    <a:pt x="2140" y="3359"/>
                    <a:pt x="2380" y="3315"/>
                    <a:pt x="2604" y="3209"/>
                  </a:cubicBezTo>
                  <a:cubicBezTo>
                    <a:pt x="3770" y="2667"/>
                    <a:pt x="4577" y="1148"/>
                    <a:pt x="4848" y="565"/>
                  </a:cubicBezTo>
                  <a:cubicBezTo>
                    <a:pt x="4910" y="436"/>
                    <a:pt x="4842" y="293"/>
                    <a:pt x="4706" y="260"/>
                  </a:cubicBezTo>
                  <a:cubicBezTo>
                    <a:pt x="4330" y="162"/>
                    <a:pt x="3582" y="0"/>
                    <a:pt x="279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8" name="Google Shape;17268;p74"/>
            <p:cNvSpPr/>
            <p:nvPr/>
          </p:nvSpPr>
          <p:spPr>
            <a:xfrm>
              <a:off x="2413604" y="3588085"/>
              <a:ext cx="127740" cy="67831"/>
            </a:xfrm>
            <a:custGeom>
              <a:avLst/>
              <a:gdLst/>
              <a:ahLst/>
              <a:cxnLst/>
              <a:rect l="l" t="t" r="r" b="b"/>
              <a:pathLst>
                <a:path w="4870" h="2586" extrusionOk="0">
                  <a:moveTo>
                    <a:pt x="2798" y="0"/>
                  </a:moveTo>
                  <a:cubicBezTo>
                    <a:pt x="2263" y="0"/>
                    <a:pt x="1708" y="75"/>
                    <a:pt x="1235" y="293"/>
                  </a:cubicBezTo>
                  <a:cubicBezTo>
                    <a:pt x="285" y="741"/>
                    <a:pt x="1" y="2111"/>
                    <a:pt x="211" y="2558"/>
                  </a:cubicBezTo>
                  <a:cubicBezTo>
                    <a:pt x="218" y="2565"/>
                    <a:pt x="224" y="2578"/>
                    <a:pt x="231" y="2585"/>
                  </a:cubicBezTo>
                  <a:cubicBezTo>
                    <a:pt x="1011" y="2111"/>
                    <a:pt x="3140" y="890"/>
                    <a:pt x="4869" y="463"/>
                  </a:cubicBezTo>
                  <a:cubicBezTo>
                    <a:pt x="4869" y="368"/>
                    <a:pt x="4801" y="280"/>
                    <a:pt x="4713" y="260"/>
                  </a:cubicBezTo>
                  <a:cubicBezTo>
                    <a:pt x="4337" y="162"/>
                    <a:pt x="3589" y="0"/>
                    <a:pt x="2798"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9" name="Google Shape;17269;p74"/>
            <p:cNvSpPr/>
            <p:nvPr/>
          </p:nvSpPr>
          <p:spPr>
            <a:xfrm>
              <a:off x="2350469" y="3365471"/>
              <a:ext cx="64945" cy="86559"/>
            </a:xfrm>
            <a:custGeom>
              <a:avLst/>
              <a:gdLst/>
              <a:ahLst/>
              <a:cxnLst/>
              <a:rect l="l" t="t" r="r" b="b"/>
              <a:pathLst>
                <a:path w="2476" h="3300" extrusionOk="0">
                  <a:moveTo>
                    <a:pt x="763" y="0"/>
                  </a:moveTo>
                  <a:cubicBezTo>
                    <a:pt x="682" y="0"/>
                    <a:pt x="602" y="46"/>
                    <a:pt x="563" y="128"/>
                  </a:cubicBezTo>
                  <a:cubicBezTo>
                    <a:pt x="367" y="576"/>
                    <a:pt x="0" y="1552"/>
                    <a:pt x="204" y="2332"/>
                  </a:cubicBezTo>
                  <a:cubicBezTo>
                    <a:pt x="370" y="2952"/>
                    <a:pt x="1096" y="3300"/>
                    <a:pt x="1469" y="3300"/>
                  </a:cubicBezTo>
                  <a:cubicBezTo>
                    <a:pt x="1508" y="3300"/>
                    <a:pt x="1543" y="3296"/>
                    <a:pt x="1574" y="3288"/>
                  </a:cubicBezTo>
                  <a:cubicBezTo>
                    <a:pt x="1885" y="3200"/>
                    <a:pt x="2475" y="2468"/>
                    <a:pt x="2292" y="1790"/>
                  </a:cubicBezTo>
                  <a:cubicBezTo>
                    <a:pt x="2089" y="1010"/>
                    <a:pt x="1289" y="332"/>
                    <a:pt x="895" y="47"/>
                  </a:cubicBezTo>
                  <a:cubicBezTo>
                    <a:pt x="856" y="15"/>
                    <a:pt x="810" y="0"/>
                    <a:pt x="763"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0" name="Google Shape;17270;p74"/>
            <p:cNvSpPr/>
            <p:nvPr/>
          </p:nvSpPr>
          <p:spPr>
            <a:xfrm>
              <a:off x="2368436" y="3365392"/>
              <a:ext cx="46978" cy="86166"/>
            </a:xfrm>
            <a:custGeom>
              <a:avLst/>
              <a:gdLst/>
              <a:ahLst/>
              <a:cxnLst/>
              <a:rect l="l" t="t" r="r" b="b"/>
              <a:pathLst>
                <a:path w="1791" h="3285" extrusionOk="0">
                  <a:moveTo>
                    <a:pt x="86" y="0"/>
                  </a:moveTo>
                  <a:cubicBezTo>
                    <a:pt x="58" y="0"/>
                    <a:pt x="29" y="6"/>
                    <a:pt x="0" y="16"/>
                  </a:cubicBezTo>
                  <a:cubicBezTo>
                    <a:pt x="373" y="1087"/>
                    <a:pt x="672" y="2179"/>
                    <a:pt x="889" y="3284"/>
                  </a:cubicBezTo>
                  <a:cubicBezTo>
                    <a:pt x="1207" y="3196"/>
                    <a:pt x="1790" y="2471"/>
                    <a:pt x="1607" y="1793"/>
                  </a:cubicBezTo>
                  <a:cubicBezTo>
                    <a:pt x="1404" y="1013"/>
                    <a:pt x="604" y="335"/>
                    <a:pt x="210" y="43"/>
                  </a:cubicBezTo>
                  <a:cubicBezTo>
                    <a:pt x="173" y="14"/>
                    <a:pt x="130" y="0"/>
                    <a:pt x="8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1" name="Google Shape;17271;p74"/>
            <p:cNvSpPr/>
            <p:nvPr/>
          </p:nvSpPr>
          <p:spPr>
            <a:xfrm>
              <a:off x="2236106" y="3542156"/>
              <a:ext cx="145157" cy="92618"/>
            </a:xfrm>
            <a:custGeom>
              <a:avLst/>
              <a:gdLst/>
              <a:ahLst/>
              <a:cxnLst/>
              <a:rect l="l" t="t" r="r" b="b"/>
              <a:pathLst>
                <a:path w="5534" h="3531" extrusionOk="0">
                  <a:moveTo>
                    <a:pt x="2978" y="0"/>
                  </a:moveTo>
                  <a:cubicBezTo>
                    <a:pt x="1844" y="0"/>
                    <a:pt x="668" y="449"/>
                    <a:pt x="177" y="654"/>
                  </a:cubicBezTo>
                  <a:cubicBezTo>
                    <a:pt x="48" y="709"/>
                    <a:pt x="0" y="865"/>
                    <a:pt x="82" y="980"/>
                  </a:cubicBezTo>
                  <a:cubicBezTo>
                    <a:pt x="462" y="1549"/>
                    <a:pt x="1580" y="3062"/>
                    <a:pt x="2923" y="3462"/>
                  </a:cubicBezTo>
                  <a:cubicBezTo>
                    <a:pt x="3082" y="3509"/>
                    <a:pt x="3245" y="3530"/>
                    <a:pt x="3406" y="3530"/>
                  </a:cubicBezTo>
                  <a:cubicBezTo>
                    <a:pt x="4348" y="3530"/>
                    <a:pt x="5257" y="2805"/>
                    <a:pt x="5384" y="2377"/>
                  </a:cubicBezTo>
                  <a:cubicBezTo>
                    <a:pt x="5533" y="1868"/>
                    <a:pt x="5005" y="444"/>
                    <a:pt x="3920" y="126"/>
                  </a:cubicBezTo>
                  <a:cubicBezTo>
                    <a:pt x="3621" y="37"/>
                    <a:pt x="3301" y="0"/>
                    <a:pt x="2978"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2" name="Google Shape;17272;p74"/>
            <p:cNvSpPr/>
            <p:nvPr/>
          </p:nvSpPr>
          <p:spPr>
            <a:xfrm>
              <a:off x="2236814" y="3542156"/>
              <a:ext cx="144449" cy="63608"/>
            </a:xfrm>
            <a:custGeom>
              <a:avLst/>
              <a:gdLst/>
              <a:ahLst/>
              <a:cxnLst/>
              <a:rect l="l" t="t" r="r" b="b"/>
              <a:pathLst>
                <a:path w="5507" h="2425" extrusionOk="0">
                  <a:moveTo>
                    <a:pt x="2951" y="0"/>
                  </a:moveTo>
                  <a:cubicBezTo>
                    <a:pt x="1818" y="0"/>
                    <a:pt x="642" y="449"/>
                    <a:pt x="157" y="654"/>
                  </a:cubicBezTo>
                  <a:cubicBezTo>
                    <a:pt x="48" y="702"/>
                    <a:pt x="1" y="817"/>
                    <a:pt x="34" y="926"/>
                  </a:cubicBezTo>
                  <a:cubicBezTo>
                    <a:pt x="1085" y="1007"/>
                    <a:pt x="4103" y="1346"/>
                    <a:pt x="5337" y="2424"/>
                  </a:cubicBezTo>
                  <a:cubicBezTo>
                    <a:pt x="5344" y="2404"/>
                    <a:pt x="5351" y="2390"/>
                    <a:pt x="5357" y="2370"/>
                  </a:cubicBezTo>
                  <a:cubicBezTo>
                    <a:pt x="5506" y="1868"/>
                    <a:pt x="4978" y="444"/>
                    <a:pt x="3893" y="126"/>
                  </a:cubicBezTo>
                  <a:cubicBezTo>
                    <a:pt x="3594" y="37"/>
                    <a:pt x="3274" y="0"/>
                    <a:pt x="295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3" name="Google Shape;17273;p74"/>
            <p:cNvSpPr/>
            <p:nvPr/>
          </p:nvSpPr>
          <p:spPr>
            <a:xfrm>
              <a:off x="2298717" y="3457171"/>
              <a:ext cx="81654" cy="61693"/>
            </a:xfrm>
            <a:custGeom>
              <a:avLst/>
              <a:gdLst/>
              <a:ahLst/>
              <a:cxnLst/>
              <a:rect l="l" t="t" r="r" b="b"/>
              <a:pathLst>
                <a:path w="3113" h="2352" extrusionOk="0">
                  <a:moveTo>
                    <a:pt x="870" y="0"/>
                  </a:moveTo>
                  <a:cubicBezTo>
                    <a:pt x="618" y="0"/>
                    <a:pt x="394" y="18"/>
                    <a:pt x="231" y="36"/>
                  </a:cubicBezTo>
                  <a:cubicBezTo>
                    <a:pt x="88" y="50"/>
                    <a:pt x="0" y="192"/>
                    <a:pt x="48" y="328"/>
                  </a:cubicBezTo>
                  <a:cubicBezTo>
                    <a:pt x="204" y="789"/>
                    <a:pt x="611" y="1759"/>
                    <a:pt x="1289" y="2186"/>
                  </a:cubicBezTo>
                  <a:cubicBezTo>
                    <a:pt x="1479" y="2305"/>
                    <a:pt x="1699" y="2352"/>
                    <a:pt x="1915" y="2352"/>
                  </a:cubicBezTo>
                  <a:cubicBezTo>
                    <a:pt x="2376" y="2352"/>
                    <a:pt x="2821" y="2138"/>
                    <a:pt x="2936" y="1948"/>
                  </a:cubicBezTo>
                  <a:cubicBezTo>
                    <a:pt x="3113" y="1670"/>
                    <a:pt x="3038" y="735"/>
                    <a:pt x="2441" y="362"/>
                  </a:cubicBezTo>
                  <a:cubicBezTo>
                    <a:pt x="1989" y="72"/>
                    <a:pt x="1374" y="0"/>
                    <a:pt x="870"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4" name="Google Shape;17274;p74"/>
            <p:cNvSpPr/>
            <p:nvPr/>
          </p:nvSpPr>
          <p:spPr>
            <a:xfrm>
              <a:off x="2299609" y="3457171"/>
              <a:ext cx="80762" cy="51647"/>
            </a:xfrm>
            <a:custGeom>
              <a:avLst/>
              <a:gdLst/>
              <a:ahLst/>
              <a:cxnLst/>
              <a:rect l="l" t="t" r="r" b="b"/>
              <a:pathLst>
                <a:path w="3079" h="1969" extrusionOk="0">
                  <a:moveTo>
                    <a:pt x="836" y="0"/>
                  </a:moveTo>
                  <a:cubicBezTo>
                    <a:pt x="584" y="0"/>
                    <a:pt x="360" y="18"/>
                    <a:pt x="197" y="36"/>
                  </a:cubicBezTo>
                  <a:cubicBezTo>
                    <a:pt x="95" y="50"/>
                    <a:pt x="14" y="124"/>
                    <a:pt x="0" y="226"/>
                  </a:cubicBezTo>
                  <a:cubicBezTo>
                    <a:pt x="570" y="470"/>
                    <a:pt x="1953" y="1114"/>
                    <a:pt x="2889" y="1969"/>
                  </a:cubicBezTo>
                  <a:cubicBezTo>
                    <a:pt x="2889" y="1962"/>
                    <a:pt x="2902" y="1955"/>
                    <a:pt x="2902" y="1948"/>
                  </a:cubicBezTo>
                  <a:cubicBezTo>
                    <a:pt x="3079" y="1670"/>
                    <a:pt x="3004" y="735"/>
                    <a:pt x="2407" y="362"/>
                  </a:cubicBezTo>
                  <a:cubicBezTo>
                    <a:pt x="1955" y="72"/>
                    <a:pt x="1340" y="0"/>
                    <a:pt x="836"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5" name="Google Shape;17275;p74"/>
            <p:cNvSpPr/>
            <p:nvPr/>
          </p:nvSpPr>
          <p:spPr>
            <a:xfrm>
              <a:off x="2421080" y="3480857"/>
              <a:ext cx="85929" cy="59044"/>
            </a:xfrm>
            <a:custGeom>
              <a:avLst/>
              <a:gdLst/>
              <a:ahLst/>
              <a:cxnLst/>
              <a:rect l="l" t="t" r="r" b="b"/>
              <a:pathLst>
                <a:path w="3276" h="2251" extrusionOk="0">
                  <a:moveTo>
                    <a:pt x="1879" y="0"/>
                  </a:moveTo>
                  <a:cubicBezTo>
                    <a:pt x="1519" y="0"/>
                    <a:pt x="1146" y="50"/>
                    <a:pt x="828" y="198"/>
                  </a:cubicBezTo>
                  <a:cubicBezTo>
                    <a:pt x="190" y="496"/>
                    <a:pt x="0" y="1418"/>
                    <a:pt x="136" y="1717"/>
                  </a:cubicBezTo>
                  <a:cubicBezTo>
                    <a:pt x="245" y="1944"/>
                    <a:pt x="752" y="2251"/>
                    <a:pt x="1269" y="2251"/>
                  </a:cubicBezTo>
                  <a:cubicBezTo>
                    <a:pt x="1430" y="2251"/>
                    <a:pt x="1592" y="2221"/>
                    <a:pt x="1743" y="2151"/>
                  </a:cubicBezTo>
                  <a:cubicBezTo>
                    <a:pt x="2475" y="1812"/>
                    <a:pt x="2991" y="903"/>
                    <a:pt x="3208" y="462"/>
                  </a:cubicBezTo>
                  <a:cubicBezTo>
                    <a:pt x="3275" y="333"/>
                    <a:pt x="3201" y="184"/>
                    <a:pt x="3065" y="150"/>
                  </a:cubicBezTo>
                  <a:cubicBezTo>
                    <a:pt x="2793" y="85"/>
                    <a:pt x="2347" y="0"/>
                    <a:pt x="1879" y="0"/>
                  </a:cubicBezTo>
                  <a:close/>
                </a:path>
              </a:pathLst>
            </a:custGeom>
            <a:solidFill>
              <a:srgbClr val="C1CD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6" name="Google Shape;17276;p74"/>
            <p:cNvSpPr/>
            <p:nvPr/>
          </p:nvSpPr>
          <p:spPr>
            <a:xfrm>
              <a:off x="2421080" y="3480857"/>
              <a:ext cx="85221" cy="47345"/>
            </a:xfrm>
            <a:custGeom>
              <a:avLst/>
              <a:gdLst/>
              <a:ahLst/>
              <a:cxnLst/>
              <a:rect l="l" t="t" r="r" b="b"/>
              <a:pathLst>
                <a:path w="3249" h="1805" extrusionOk="0">
                  <a:moveTo>
                    <a:pt x="1881" y="0"/>
                  </a:moveTo>
                  <a:cubicBezTo>
                    <a:pt x="1520" y="0"/>
                    <a:pt x="1146" y="50"/>
                    <a:pt x="828" y="198"/>
                  </a:cubicBezTo>
                  <a:cubicBezTo>
                    <a:pt x="190" y="496"/>
                    <a:pt x="0" y="1418"/>
                    <a:pt x="143" y="1717"/>
                  </a:cubicBezTo>
                  <a:cubicBezTo>
                    <a:pt x="156" y="1744"/>
                    <a:pt x="177" y="1778"/>
                    <a:pt x="204" y="1805"/>
                  </a:cubicBezTo>
                  <a:cubicBezTo>
                    <a:pt x="868" y="1113"/>
                    <a:pt x="2509" y="605"/>
                    <a:pt x="3221" y="408"/>
                  </a:cubicBezTo>
                  <a:cubicBezTo>
                    <a:pt x="3248" y="293"/>
                    <a:pt x="3180" y="177"/>
                    <a:pt x="3065" y="150"/>
                  </a:cubicBezTo>
                  <a:cubicBezTo>
                    <a:pt x="2797" y="85"/>
                    <a:pt x="2351" y="0"/>
                    <a:pt x="1881" y="0"/>
                  </a:cubicBezTo>
                  <a:close/>
                </a:path>
              </a:pathLst>
            </a:custGeom>
            <a:solidFill>
              <a:srgbClr val="D2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7" name="Google Shape;17277;p74"/>
            <p:cNvSpPr/>
            <p:nvPr/>
          </p:nvSpPr>
          <p:spPr>
            <a:xfrm>
              <a:off x="2379269" y="3608807"/>
              <a:ext cx="129340" cy="76093"/>
            </a:xfrm>
            <a:custGeom>
              <a:avLst/>
              <a:gdLst/>
              <a:ahLst/>
              <a:cxnLst/>
              <a:rect l="l" t="t" r="r" b="b"/>
              <a:pathLst>
                <a:path w="4931" h="2901" extrusionOk="0">
                  <a:moveTo>
                    <a:pt x="4618" y="0"/>
                  </a:moveTo>
                  <a:cubicBezTo>
                    <a:pt x="4595" y="0"/>
                    <a:pt x="4570" y="4"/>
                    <a:pt x="4544" y="12"/>
                  </a:cubicBezTo>
                  <a:cubicBezTo>
                    <a:pt x="2008" y="751"/>
                    <a:pt x="225" y="2439"/>
                    <a:pt x="150" y="2514"/>
                  </a:cubicBezTo>
                  <a:cubicBezTo>
                    <a:pt x="1" y="2656"/>
                    <a:pt x="96" y="2900"/>
                    <a:pt x="306" y="2900"/>
                  </a:cubicBezTo>
                  <a:cubicBezTo>
                    <a:pt x="360" y="2900"/>
                    <a:pt x="414" y="2880"/>
                    <a:pt x="462" y="2839"/>
                  </a:cubicBezTo>
                  <a:cubicBezTo>
                    <a:pt x="476" y="2819"/>
                    <a:pt x="2238" y="1151"/>
                    <a:pt x="4666" y="446"/>
                  </a:cubicBezTo>
                  <a:cubicBezTo>
                    <a:pt x="4931" y="366"/>
                    <a:pt x="4849" y="0"/>
                    <a:pt x="4618"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8" name="Google Shape;17278;p74"/>
            <p:cNvSpPr/>
            <p:nvPr/>
          </p:nvSpPr>
          <p:spPr>
            <a:xfrm>
              <a:off x="2274035" y="3568019"/>
              <a:ext cx="22400" cy="12485"/>
            </a:xfrm>
            <a:custGeom>
              <a:avLst/>
              <a:gdLst/>
              <a:ahLst/>
              <a:cxnLst/>
              <a:rect l="l" t="t" r="r" b="b"/>
              <a:pathLst>
                <a:path w="854" h="476" extrusionOk="0">
                  <a:moveTo>
                    <a:pt x="311" y="1"/>
                  </a:moveTo>
                  <a:cubicBezTo>
                    <a:pt x="25" y="1"/>
                    <a:pt x="1" y="428"/>
                    <a:pt x="290" y="455"/>
                  </a:cubicBezTo>
                  <a:cubicBezTo>
                    <a:pt x="290" y="455"/>
                    <a:pt x="378" y="455"/>
                    <a:pt x="514" y="475"/>
                  </a:cubicBezTo>
                  <a:lnTo>
                    <a:pt x="541" y="475"/>
                  </a:lnTo>
                  <a:cubicBezTo>
                    <a:pt x="826" y="475"/>
                    <a:pt x="853" y="48"/>
                    <a:pt x="562" y="21"/>
                  </a:cubicBezTo>
                  <a:lnTo>
                    <a:pt x="562" y="21"/>
                  </a:lnTo>
                  <a:lnTo>
                    <a:pt x="562" y="28"/>
                  </a:lnTo>
                  <a:cubicBezTo>
                    <a:pt x="406" y="7"/>
                    <a:pt x="317" y="1"/>
                    <a:pt x="317" y="1"/>
                  </a:cubicBezTo>
                  <a:cubicBezTo>
                    <a:pt x="315" y="1"/>
                    <a:pt x="313" y="1"/>
                    <a:pt x="311" y="1"/>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9" name="Google Shape;17279;p74"/>
            <p:cNvSpPr/>
            <p:nvPr/>
          </p:nvSpPr>
          <p:spPr>
            <a:xfrm>
              <a:off x="2450012" y="3500398"/>
              <a:ext cx="20722" cy="13823"/>
            </a:xfrm>
            <a:custGeom>
              <a:avLst/>
              <a:gdLst/>
              <a:ahLst/>
              <a:cxnLst/>
              <a:rect l="l" t="t" r="r" b="b"/>
              <a:pathLst>
                <a:path w="790" h="527" extrusionOk="0">
                  <a:moveTo>
                    <a:pt x="547" y="0"/>
                  </a:moveTo>
                  <a:cubicBezTo>
                    <a:pt x="526" y="0"/>
                    <a:pt x="505" y="3"/>
                    <a:pt x="484" y="9"/>
                  </a:cubicBezTo>
                  <a:cubicBezTo>
                    <a:pt x="396" y="29"/>
                    <a:pt x="308" y="56"/>
                    <a:pt x="226" y="83"/>
                  </a:cubicBezTo>
                  <a:cubicBezTo>
                    <a:pt x="0" y="126"/>
                    <a:pt x="110" y="526"/>
                    <a:pt x="302" y="526"/>
                  </a:cubicBezTo>
                  <a:cubicBezTo>
                    <a:pt x="324" y="526"/>
                    <a:pt x="346" y="521"/>
                    <a:pt x="369" y="511"/>
                  </a:cubicBezTo>
                  <a:cubicBezTo>
                    <a:pt x="443" y="483"/>
                    <a:pt x="525" y="456"/>
                    <a:pt x="599" y="436"/>
                  </a:cubicBezTo>
                  <a:cubicBezTo>
                    <a:pt x="721" y="402"/>
                    <a:pt x="789" y="287"/>
                    <a:pt x="762" y="165"/>
                  </a:cubicBezTo>
                  <a:cubicBezTo>
                    <a:pt x="734" y="64"/>
                    <a:pt x="646" y="0"/>
                    <a:pt x="547"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0" name="Google Shape;17280;p74"/>
            <p:cNvSpPr/>
            <p:nvPr/>
          </p:nvSpPr>
          <p:spPr>
            <a:xfrm>
              <a:off x="2303675" y="3396003"/>
              <a:ext cx="142088" cy="339390"/>
            </a:xfrm>
            <a:custGeom>
              <a:avLst/>
              <a:gdLst/>
              <a:ahLst/>
              <a:cxnLst/>
              <a:rect l="l" t="t" r="r" b="b"/>
              <a:pathLst>
                <a:path w="5417" h="12939" extrusionOk="0">
                  <a:moveTo>
                    <a:pt x="2876" y="0"/>
                  </a:moveTo>
                  <a:cubicBezTo>
                    <a:pt x="2738" y="0"/>
                    <a:pt x="2598" y="119"/>
                    <a:pt x="2652" y="293"/>
                  </a:cubicBezTo>
                  <a:cubicBezTo>
                    <a:pt x="3120" y="1758"/>
                    <a:pt x="3398" y="3270"/>
                    <a:pt x="3486" y="4802"/>
                  </a:cubicBezTo>
                  <a:cubicBezTo>
                    <a:pt x="2944" y="4063"/>
                    <a:pt x="2225" y="3473"/>
                    <a:pt x="1398" y="3080"/>
                  </a:cubicBezTo>
                  <a:cubicBezTo>
                    <a:pt x="1361" y="3063"/>
                    <a:pt x="1327" y="3055"/>
                    <a:pt x="1294" y="3055"/>
                  </a:cubicBezTo>
                  <a:cubicBezTo>
                    <a:pt x="1074" y="3055"/>
                    <a:pt x="968" y="3412"/>
                    <a:pt x="1228" y="3501"/>
                  </a:cubicBezTo>
                  <a:cubicBezTo>
                    <a:pt x="2212" y="3968"/>
                    <a:pt x="3018" y="4755"/>
                    <a:pt x="3520" y="5725"/>
                  </a:cubicBezTo>
                  <a:cubicBezTo>
                    <a:pt x="3527" y="6579"/>
                    <a:pt x="3480" y="7427"/>
                    <a:pt x="3385" y="8281"/>
                  </a:cubicBezTo>
                  <a:cubicBezTo>
                    <a:pt x="2740" y="7379"/>
                    <a:pt x="1439" y="6938"/>
                    <a:pt x="354" y="6721"/>
                  </a:cubicBezTo>
                  <a:cubicBezTo>
                    <a:pt x="341" y="6720"/>
                    <a:pt x="328" y="6719"/>
                    <a:pt x="316" y="6719"/>
                  </a:cubicBezTo>
                  <a:cubicBezTo>
                    <a:pt x="62" y="6719"/>
                    <a:pt x="0" y="7104"/>
                    <a:pt x="266" y="7162"/>
                  </a:cubicBezTo>
                  <a:cubicBezTo>
                    <a:pt x="1262" y="7366"/>
                    <a:pt x="2964" y="7874"/>
                    <a:pt x="3283" y="9088"/>
                  </a:cubicBezTo>
                  <a:cubicBezTo>
                    <a:pt x="2957" y="11224"/>
                    <a:pt x="2415" y="12600"/>
                    <a:pt x="2401" y="12627"/>
                  </a:cubicBezTo>
                  <a:cubicBezTo>
                    <a:pt x="2328" y="12805"/>
                    <a:pt x="2474" y="12939"/>
                    <a:pt x="2618" y="12939"/>
                  </a:cubicBezTo>
                  <a:cubicBezTo>
                    <a:pt x="2700" y="12939"/>
                    <a:pt x="2780" y="12897"/>
                    <a:pt x="2822" y="12797"/>
                  </a:cubicBezTo>
                  <a:cubicBezTo>
                    <a:pt x="2829" y="12763"/>
                    <a:pt x="3398" y="11332"/>
                    <a:pt x="3737" y="9108"/>
                  </a:cubicBezTo>
                  <a:lnTo>
                    <a:pt x="3737" y="9101"/>
                  </a:lnTo>
                  <a:cubicBezTo>
                    <a:pt x="3859" y="8254"/>
                    <a:pt x="3941" y="7393"/>
                    <a:pt x="3961" y="6538"/>
                  </a:cubicBezTo>
                  <a:cubicBezTo>
                    <a:pt x="4151" y="5833"/>
                    <a:pt x="4598" y="5230"/>
                    <a:pt x="5209" y="4843"/>
                  </a:cubicBezTo>
                  <a:cubicBezTo>
                    <a:pt x="5417" y="4708"/>
                    <a:pt x="5284" y="4424"/>
                    <a:pt x="5090" y="4424"/>
                  </a:cubicBezTo>
                  <a:cubicBezTo>
                    <a:pt x="5050" y="4424"/>
                    <a:pt x="5007" y="4436"/>
                    <a:pt x="4965" y="4463"/>
                  </a:cubicBezTo>
                  <a:cubicBezTo>
                    <a:pt x="4564" y="4721"/>
                    <a:pt x="4219" y="5060"/>
                    <a:pt x="3961" y="5453"/>
                  </a:cubicBezTo>
                  <a:cubicBezTo>
                    <a:pt x="3920" y="3657"/>
                    <a:pt x="3629" y="1873"/>
                    <a:pt x="3086" y="158"/>
                  </a:cubicBezTo>
                  <a:cubicBezTo>
                    <a:pt x="3050" y="48"/>
                    <a:pt x="2963" y="0"/>
                    <a:pt x="2876" y="0"/>
                  </a:cubicBezTo>
                  <a:close/>
                </a:path>
              </a:pathLst>
            </a:custGeom>
            <a:solidFill>
              <a:srgbClr val="AD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81" name="Google Shape;17281;p74"/>
          <p:cNvGrpSpPr/>
          <p:nvPr/>
        </p:nvGrpSpPr>
        <p:grpSpPr>
          <a:xfrm>
            <a:off x="5492823" y="3385563"/>
            <a:ext cx="375325" cy="329606"/>
            <a:chOff x="5492823" y="3385563"/>
            <a:chExt cx="375325" cy="329606"/>
          </a:xfrm>
        </p:grpSpPr>
        <p:sp>
          <p:nvSpPr>
            <p:cNvPr id="17282" name="Google Shape;17282;p74"/>
            <p:cNvSpPr/>
            <p:nvPr/>
          </p:nvSpPr>
          <p:spPr>
            <a:xfrm>
              <a:off x="5531617" y="3399019"/>
              <a:ext cx="53719" cy="53404"/>
            </a:xfrm>
            <a:custGeom>
              <a:avLst/>
              <a:gdLst/>
              <a:ahLst/>
              <a:cxnLst/>
              <a:rect l="l" t="t" r="r" b="b"/>
              <a:pathLst>
                <a:path w="2048" h="2036" extrusionOk="0">
                  <a:moveTo>
                    <a:pt x="881" y="1"/>
                  </a:moveTo>
                  <a:cubicBezTo>
                    <a:pt x="744" y="1"/>
                    <a:pt x="609" y="37"/>
                    <a:pt x="488" y="111"/>
                  </a:cubicBezTo>
                  <a:cubicBezTo>
                    <a:pt x="109" y="341"/>
                    <a:pt x="0" y="850"/>
                    <a:pt x="305" y="1324"/>
                  </a:cubicBezTo>
                  <a:cubicBezTo>
                    <a:pt x="549" y="1704"/>
                    <a:pt x="1031" y="2036"/>
                    <a:pt x="1409" y="2036"/>
                  </a:cubicBezTo>
                  <a:cubicBezTo>
                    <a:pt x="1504" y="2036"/>
                    <a:pt x="1592" y="2015"/>
                    <a:pt x="1668" y="1968"/>
                  </a:cubicBezTo>
                  <a:cubicBezTo>
                    <a:pt x="2048" y="1738"/>
                    <a:pt x="1987" y="965"/>
                    <a:pt x="1682" y="490"/>
                  </a:cubicBezTo>
                  <a:cubicBezTo>
                    <a:pt x="1478" y="167"/>
                    <a:pt x="1174" y="1"/>
                    <a:pt x="881"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3" name="Google Shape;17283;p74"/>
            <p:cNvSpPr/>
            <p:nvPr/>
          </p:nvSpPr>
          <p:spPr>
            <a:xfrm>
              <a:off x="5492823" y="3446417"/>
              <a:ext cx="50729" cy="42388"/>
            </a:xfrm>
            <a:custGeom>
              <a:avLst/>
              <a:gdLst/>
              <a:ahLst/>
              <a:cxnLst/>
              <a:rect l="l" t="t" r="r" b="b"/>
              <a:pathLst>
                <a:path w="1934" h="1616" extrusionOk="0">
                  <a:moveTo>
                    <a:pt x="726" y="0"/>
                  </a:moveTo>
                  <a:cubicBezTo>
                    <a:pt x="538" y="0"/>
                    <a:pt x="366" y="75"/>
                    <a:pt x="245" y="216"/>
                  </a:cubicBezTo>
                  <a:cubicBezTo>
                    <a:pt x="1" y="501"/>
                    <a:pt x="42" y="941"/>
                    <a:pt x="414" y="1267"/>
                  </a:cubicBezTo>
                  <a:cubicBezTo>
                    <a:pt x="655" y="1472"/>
                    <a:pt x="1010" y="1615"/>
                    <a:pt x="1298" y="1615"/>
                  </a:cubicBezTo>
                  <a:cubicBezTo>
                    <a:pt x="1457" y="1615"/>
                    <a:pt x="1596" y="1572"/>
                    <a:pt x="1682" y="1470"/>
                  </a:cubicBezTo>
                  <a:cubicBezTo>
                    <a:pt x="1933" y="1192"/>
                    <a:pt x="1682" y="562"/>
                    <a:pt x="1316" y="243"/>
                  </a:cubicBezTo>
                  <a:cubicBezTo>
                    <a:pt x="1128" y="78"/>
                    <a:pt x="918" y="0"/>
                    <a:pt x="726"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4" name="Google Shape;17284;p74"/>
            <p:cNvSpPr/>
            <p:nvPr/>
          </p:nvSpPr>
          <p:spPr>
            <a:xfrm>
              <a:off x="5654321" y="3412318"/>
              <a:ext cx="43437" cy="47660"/>
            </a:xfrm>
            <a:custGeom>
              <a:avLst/>
              <a:gdLst/>
              <a:ahLst/>
              <a:cxnLst/>
              <a:rect l="l" t="t" r="r" b="b"/>
              <a:pathLst>
                <a:path w="1656" h="1817" extrusionOk="0">
                  <a:moveTo>
                    <a:pt x="917" y="0"/>
                  </a:moveTo>
                  <a:cubicBezTo>
                    <a:pt x="645" y="0"/>
                    <a:pt x="369" y="174"/>
                    <a:pt x="211" y="505"/>
                  </a:cubicBezTo>
                  <a:cubicBezTo>
                    <a:pt x="1" y="946"/>
                    <a:pt x="14" y="1617"/>
                    <a:pt x="353" y="1780"/>
                  </a:cubicBezTo>
                  <a:cubicBezTo>
                    <a:pt x="405" y="1805"/>
                    <a:pt x="462" y="1817"/>
                    <a:pt x="522" y="1817"/>
                  </a:cubicBezTo>
                  <a:cubicBezTo>
                    <a:pt x="849" y="1817"/>
                    <a:pt x="1260" y="1467"/>
                    <a:pt x="1438" y="1089"/>
                  </a:cubicBezTo>
                  <a:cubicBezTo>
                    <a:pt x="1655" y="648"/>
                    <a:pt x="1520" y="221"/>
                    <a:pt x="1181" y="58"/>
                  </a:cubicBezTo>
                  <a:cubicBezTo>
                    <a:pt x="1096" y="19"/>
                    <a:pt x="1007" y="0"/>
                    <a:pt x="91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5" name="Google Shape;17285;p74"/>
            <p:cNvSpPr/>
            <p:nvPr/>
          </p:nvSpPr>
          <p:spPr>
            <a:xfrm>
              <a:off x="5541742" y="3464332"/>
              <a:ext cx="135373" cy="89182"/>
            </a:xfrm>
            <a:custGeom>
              <a:avLst/>
              <a:gdLst/>
              <a:ahLst/>
              <a:cxnLst/>
              <a:rect l="l" t="t" r="r" b="b"/>
              <a:pathLst>
                <a:path w="5161" h="3400" extrusionOk="0">
                  <a:moveTo>
                    <a:pt x="2723" y="0"/>
                  </a:moveTo>
                  <a:cubicBezTo>
                    <a:pt x="2543" y="0"/>
                    <a:pt x="2362" y="18"/>
                    <a:pt x="2184" y="55"/>
                  </a:cubicBezTo>
                  <a:cubicBezTo>
                    <a:pt x="862" y="326"/>
                    <a:pt x="1" y="1547"/>
                    <a:pt x="204" y="2537"/>
                  </a:cubicBezTo>
                  <a:cubicBezTo>
                    <a:pt x="336" y="3180"/>
                    <a:pt x="853" y="3400"/>
                    <a:pt x="1562" y="3400"/>
                  </a:cubicBezTo>
                  <a:cubicBezTo>
                    <a:pt x="1943" y="3400"/>
                    <a:pt x="2380" y="3336"/>
                    <a:pt x="2842" y="3242"/>
                  </a:cubicBezTo>
                  <a:cubicBezTo>
                    <a:pt x="4157" y="2970"/>
                    <a:pt x="5161" y="2503"/>
                    <a:pt x="4910" y="1519"/>
                  </a:cubicBezTo>
                  <a:cubicBezTo>
                    <a:pt x="4645" y="523"/>
                    <a:pt x="3818" y="204"/>
                    <a:pt x="3465" y="102"/>
                  </a:cubicBezTo>
                  <a:cubicBezTo>
                    <a:pt x="3224" y="35"/>
                    <a:pt x="2974" y="0"/>
                    <a:pt x="2723"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6" name="Google Shape;17286;p74"/>
            <p:cNvSpPr/>
            <p:nvPr/>
          </p:nvSpPr>
          <p:spPr>
            <a:xfrm>
              <a:off x="5596877" y="3385563"/>
              <a:ext cx="46270" cy="57470"/>
            </a:xfrm>
            <a:custGeom>
              <a:avLst/>
              <a:gdLst/>
              <a:ahLst/>
              <a:cxnLst/>
              <a:rect l="l" t="t" r="r" b="b"/>
              <a:pathLst>
                <a:path w="1764" h="2191" extrusionOk="0">
                  <a:moveTo>
                    <a:pt x="900" y="1"/>
                  </a:moveTo>
                  <a:cubicBezTo>
                    <a:pt x="513" y="1"/>
                    <a:pt x="174" y="303"/>
                    <a:pt x="89" y="800"/>
                  </a:cubicBezTo>
                  <a:cubicBezTo>
                    <a:pt x="1" y="1356"/>
                    <a:pt x="245" y="2102"/>
                    <a:pt x="679" y="2183"/>
                  </a:cubicBezTo>
                  <a:cubicBezTo>
                    <a:pt x="705" y="2188"/>
                    <a:pt x="732" y="2190"/>
                    <a:pt x="758" y="2190"/>
                  </a:cubicBezTo>
                  <a:cubicBezTo>
                    <a:pt x="1174" y="2190"/>
                    <a:pt x="1586" y="1614"/>
                    <a:pt x="1675" y="1091"/>
                  </a:cubicBezTo>
                  <a:cubicBezTo>
                    <a:pt x="1764" y="542"/>
                    <a:pt x="1472" y="95"/>
                    <a:pt x="1038" y="13"/>
                  </a:cubicBezTo>
                  <a:cubicBezTo>
                    <a:pt x="991" y="5"/>
                    <a:pt x="945" y="1"/>
                    <a:pt x="900"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7" name="Google Shape;17287;p74"/>
            <p:cNvSpPr/>
            <p:nvPr/>
          </p:nvSpPr>
          <p:spPr>
            <a:xfrm>
              <a:off x="5542109" y="3467532"/>
              <a:ext cx="50519" cy="85956"/>
            </a:xfrm>
            <a:custGeom>
              <a:avLst/>
              <a:gdLst/>
              <a:ahLst/>
              <a:cxnLst/>
              <a:rect l="l" t="t" r="r" b="b"/>
              <a:pathLst>
                <a:path w="1926" h="3277" extrusionOk="0">
                  <a:moveTo>
                    <a:pt x="1926" y="1"/>
                  </a:moveTo>
                  <a:cubicBezTo>
                    <a:pt x="746" y="360"/>
                    <a:pt x="0" y="1492"/>
                    <a:pt x="190" y="2415"/>
                  </a:cubicBezTo>
                  <a:cubicBezTo>
                    <a:pt x="320" y="3063"/>
                    <a:pt x="839" y="3277"/>
                    <a:pt x="1542" y="3277"/>
                  </a:cubicBezTo>
                  <a:cubicBezTo>
                    <a:pt x="1575" y="3277"/>
                    <a:pt x="1608" y="3277"/>
                    <a:pt x="1641" y="3276"/>
                  </a:cubicBezTo>
                  <a:cubicBezTo>
                    <a:pt x="1465" y="3106"/>
                    <a:pt x="1343" y="2882"/>
                    <a:pt x="1282" y="2645"/>
                  </a:cubicBezTo>
                  <a:cubicBezTo>
                    <a:pt x="1031" y="1791"/>
                    <a:pt x="1295" y="726"/>
                    <a:pt x="192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8" name="Google Shape;17288;p74"/>
            <p:cNvSpPr/>
            <p:nvPr/>
          </p:nvSpPr>
          <p:spPr>
            <a:xfrm>
              <a:off x="5492823" y="3450273"/>
              <a:ext cx="46821" cy="38532"/>
            </a:xfrm>
            <a:custGeom>
              <a:avLst/>
              <a:gdLst/>
              <a:ahLst/>
              <a:cxnLst/>
              <a:rect l="l" t="t" r="r" b="b"/>
              <a:pathLst>
                <a:path w="1785" h="1469" extrusionOk="0">
                  <a:moveTo>
                    <a:pt x="320" y="1"/>
                  </a:moveTo>
                  <a:cubicBezTo>
                    <a:pt x="299" y="21"/>
                    <a:pt x="272" y="42"/>
                    <a:pt x="252" y="69"/>
                  </a:cubicBezTo>
                  <a:cubicBezTo>
                    <a:pt x="1" y="354"/>
                    <a:pt x="48" y="801"/>
                    <a:pt x="421" y="1120"/>
                  </a:cubicBezTo>
                  <a:cubicBezTo>
                    <a:pt x="661" y="1325"/>
                    <a:pt x="1014" y="1468"/>
                    <a:pt x="1302" y="1468"/>
                  </a:cubicBezTo>
                  <a:cubicBezTo>
                    <a:pt x="1461" y="1468"/>
                    <a:pt x="1600" y="1425"/>
                    <a:pt x="1689" y="1323"/>
                  </a:cubicBezTo>
                  <a:cubicBezTo>
                    <a:pt x="1744" y="1262"/>
                    <a:pt x="1777" y="1181"/>
                    <a:pt x="1784" y="1099"/>
                  </a:cubicBezTo>
                  <a:cubicBezTo>
                    <a:pt x="1452" y="1099"/>
                    <a:pt x="1011" y="910"/>
                    <a:pt x="713" y="645"/>
                  </a:cubicBezTo>
                  <a:cubicBezTo>
                    <a:pt x="509" y="482"/>
                    <a:pt x="374" y="259"/>
                    <a:pt x="320"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9" name="Google Shape;17289;p74"/>
            <p:cNvSpPr/>
            <p:nvPr/>
          </p:nvSpPr>
          <p:spPr>
            <a:xfrm>
              <a:off x="5531774" y="3399596"/>
              <a:ext cx="44486" cy="52827"/>
            </a:xfrm>
            <a:custGeom>
              <a:avLst/>
              <a:gdLst/>
              <a:ahLst/>
              <a:cxnLst/>
              <a:rect l="l" t="t" r="r" b="b"/>
              <a:pathLst>
                <a:path w="1696" h="2014" extrusionOk="0">
                  <a:moveTo>
                    <a:pt x="713" y="0"/>
                  </a:moveTo>
                  <a:cubicBezTo>
                    <a:pt x="631" y="14"/>
                    <a:pt x="557" y="48"/>
                    <a:pt x="482" y="89"/>
                  </a:cubicBezTo>
                  <a:cubicBezTo>
                    <a:pt x="103" y="319"/>
                    <a:pt x="1" y="821"/>
                    <a:pt x="299" y="1302"/>
                  </a:cubicBezTo>
                  <a:cubicBezTo>
                    <a:pt x="543" y="1682"/>
                    <a:pt x="1025" y="2014"/>
                    <a:pt x="1403" y="2014"/>
                  </a:cubicBezTo>
                  <a:cubicBezTo>
                    <a:pt x="1498" y="2014"/>
                    <a:pt x="1586" y="1993"/>
                    <a:pt x="1662" y="1946"/>
                  </a:cubicBezTo>
                  <a:cubicBezTo>
                    <a:pt x="1676" y="1933"/>
                    <a:pt x="1682" y="1926"/>
                    <a:pt x="1696" y="1913"/>
                  </a:cubicBezTo>
                  <a:cubicBezTo>
                    <a:pt x="1357" y="1763"/>
                    <a:pt x="998" y="1404"/>
                    <a:pt x="801" y="1031"/>
                  </a:cubicBezTo>
                  <a:cubicBezTo>
                    <a:pt x="591" y="645"/>
                    <a:pt x="577" y="272"/>
                    <a:pt x="71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0" name="Google Shape;17290;p74"/>
            <p:cNvSpPr/>
            <p:nvPr/>
          </p:nvSpPr>
          <p:spPr>
            <a:xfrm>
              <a:off x="5597244" y="3385563"/>
              <a:ext cx="34886" cy="55686"/>
            </a:xfrm>
            <a:custGeom>
              <a:avLst/>
              <a:gdLst/>
              <a:ahLst/>
              <a:cxnLst/>
              <a:rect l="l" t="t" r="r" b="b"/>
              <a:pathLst>
                <a:path w="1330" h="2123" extrusionOk="0">
                  <a:moveTo>
                    <a:pt x="886" y="1"/>
                  </a:moveTo>
                  <a:cubicBezTo>
                    <a:pt x="500" y="1"/>
                    <a:pt x="160" y="303"/>
                    <a:pt x="81" y="800"/>
                  </a:cubicBezTo>
                  <a:cubicBezTo>
                    <a:pt x="0" y="1281"/>
                    <a:pt x="176" y="1912"/>
                    <a:pt x="509" y="2122"/>
                  </a:cubicBezTo>
                  <a:cubicBezTo>
                    <a:pt x="421" y="1729"/>
                    <a:pt x="434" y="1315"/>
                    <a:pt x="563" y="936"/>
                  </a:cubicBezTo>
                  <a:cubicBezTo>
                    <a:pt x="712" y="508"/>
                    <a:pt x="1004" y="237"/>
                    <a:pt x="1329" y="142"/>
                  </a:cubicBezTo>
                  <a:cubicBezTo>
                    <a:pt x="1234" y="81"/>
                    <a:pt x="1132" y="34"/>
                    <a:pt x="1024" y="13"/>
                  </a:cubicBezTo>
                  <a:cubicBezTo>
                    <a:pt x="977" y="5"/>
                    <a:pt x="931" y="1"/>
                    <a:pt x="88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1" name="Google Shape;17291;p74"/>
            <p:cNvSpPr/>
            <p:nvPr/>
          </p:nvSpPr>
          <p:spPr>
            <a:xfrm>
              <a:off x="5654872" y="3412292"/>
              <a:ext cx="38086" cy="42807"/>
            </a:xfrm>
            <a:custGeom>
              <a:avLst/>
              <a:gdLst/>
              <a:ahLst/>
              <a:cxnLst/>
              <a:rect l="l" t="t" r="r" b="b"/>
              <a:pathLst>
                <a:path w="1452" h="1632" extrusionOk="0">
                  <a:moveTo>
                    <a:pt x="892" y="0"/>
                  </a:moveTo>
                  <a:cubicBezTo>
                    <a:pt x="622" y="0"/>
                    <a:pt x="347" y="172"/>
                    <a:pt x="190" y="506"/>
                  </a:cubicBezTo>
                  <a:cubicBezTo>
                    <a:pt x="20" y="859"/>
                    <a:pt x="0" y="1368"/>
                    <a:pt x="176" y="1632"/>
                  </a:cubicBezTo>
                  <a:cubicBezTo>
                    <a:pt x="244" y="1293"/>
                    <a:pt x="400" y="974"/>
                    <a:pt x="631" y="717"/>
                  </a:cubicBezTo>
                  <a:cubicBezTo>
                    <a:pt x="829" y="485"/>
                    <a:pt x="1124" y="357"/>
                    <a:pt x="1428" y="357"/>
                  </a:cubicBezTo>
                  <a:cubicBezTo>
                    <a:pt x="1435" y="357"/>
                    <a:pt x="1443" y="357"/>
                    <a:pt x="1451" y="357"/>
                  </a:cubicBezTo>
                  <a:cubicBezTo>
                    <a:pt x="1390" y="228"/>
                    <a:pt x="1288" y="120"/>
                    <a:pt x="1160" y="59"/>
                  </a:cubicBezTo>
                  <a:cubicBezTo>
                    <a:pt x="1074" y="20"/>
                    <a:pt x="983" y="0"/>
                    <a:pt x="892"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2" name="Google Shape;17292;p74"/>
            <p:cNvSpPr/>
            <p:nvPr/>
          </p:nvSpPr>
          <p:spPr>
            <a:xfrm>
              <a:off x="5730624" y="3541868"/>
              <a:ext cx="43070" cy="57863"/>
            </a:xfrm>
            <a:custGeom>
              <a:avLst/>
              <a:gdLst/>
              <a:ahLst/>
              <a:cxnLst/>
              <a:rect l="l" t="t" r="r" b="b"/>
              <a:pathLst>
                <a:path w="1642" h="2206" extrusionOk="0">
                  <a:moveTo>
                    <a:pt x="807" y="0"/>
                  </a:moveTo>
                  <a:cubicBezTo>
                    <a:pt x="381" y="0"/>
                    <a:pt x="27" y="362"/>
                    <a:pt x="14" y="910"/>
                  </a:cubicBezTo>
                  <a:cubicBezTo>
                    <a:pt x="1" y="1472"/>
                    <a:pt x="346" y="2184"/>
                    <a:pt x="787" y="2205"/>
                  </a:cubicBezTo>
                  <a:cubicBezTo>
                    <a:pt x="794" y="2205"/>
                    <a:pt x="800" y="2205"/>
                    <a:pt x="807" y="2205"/>
                  </a:cubicBezTo>
                  <a:cubicBezTo>
                    <a:pt x="1246" y="2205"/>
                    <a:pt x="1608" y="1539"/>
                    <a:pt x="1628" y="984"/>
                  </a:cubicBezTo>
                  <a:cubicBezTo>
                    <a:pt x="1642" y="415"/>
                    <a:pt x="1289" y="21"/>
                    <a:pt x="841" y="1"/>
                  </a:cubicBezTo>
                  <a:cubicBezTo>
                    <a:pt x="830" y="0"/>
                    <a:pt x="818" y="0"/>
                    <a:pt x="807"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3" name="Google Shape;17293;p74"/>
            <p:cNvSpPr/>
            <p:nvPr/>
          </p:nvSpPr>
          <p:spPr>
            <a:xfrm>
              <a:off x="5672472" y="3557868"/>
              <a:ext cx="41102" cy="49260"/>
            </a:xfrm>
            <a:custGeom>
              <a:avLst/>
              <a:gdLst/>
              <a:ahLst/>
              <a:cxnLst/>
              <a:rect l="l" t="t" r="r" b="b"/>
              <a:pathLst>
                <a:path w="1567" h="1878" extrusionOk="0">
                  <a:moveTo>
                    <a:pt x="728" y="1"/>
                  </a:moveTo>
                  <a:cubicBezTo>
                    <a:pt x="675" y="1"/>
                    <a:pt x="622" y="8"/>
                    <a:pt x="570" y="22"/>
                  </a:cubicBezTo>
                  <a:cubicBezTo>
                    <a:pt x="211" y="123"/>
                    <a:pt x="0" y="516"/>
                    <a:pt x="122" y="991"/>
                  </a:cubicBezTo>
                  <a:cubicBezTo>
                    <a:pt x="240" y="1420"/>
                    <a:pt x="626" y="1877"/>
                    <a:pt x="972" y="1877"/>
                  </a:cubicBezTo>
                  <a:cubicBezTo>
                    <a:pt x="1003" y="1877"/>
                    <a:pt x="1034" y="1874"/>
                    <a:pt x="1065" y="1866"/>
                  </a:cubicBezTo>
                  <a:cubicBezTo>
                    <a:pt x="1424" y="1771"/>
                    <a:pt x="1567" y="1113"/>
                    <a:pt x="1438" y="639"/>
                  </a:cubicBezTo>
                  <a:cubicBezTo>
                    <a:pt x="1334" y="233"/>
                    <a:pt x="1036" y="1"/>
                    <a:pt x="72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4" name="Google Shape;17294;p74"/>
            <p:cNvSpPr/>
            <p:nvPr/>
          </p:nvSpPr>
          <p:spPr>
            <a:xfrm>
              <a:off x="5815111" y="3621974"/>
              <a:ext cx="53037" cy="39712"/>
            </a:xfrm>
            <a:custGeom>
              <a:avLst/>
              <a:gdLst/>
              <a:ahLst/>
              <a:cxnLst/>
              <a:rect l="l" t="t" r="r" b="b"/>
              <a:pathLst>
                <a:path w="2022" h="1514" extrusionOk="0">
                  <a:moveTo>
                    <a:pt x="1262" y="1"/>
                  </a:moveTo>
                  <a:cubicBezTo>
                    <a:pt x="1109" y="1"/>
                    <a:pt x="944" y="46"/>
                    <a:pt x="780" y="141"/>
                  </a:cubicBezTo>
                  <a:cubicBezTo>
                    <a:pt x="353" y="391"/>
                    <a:pt x="0" y="961"/>
                    <a:pt x="183" y="1286"/>
                  </a:cubicBezTo>
                  <a:cubicBezTo>
                    <a:pt x="277" y="1444"/>
                    <a:pt x="490" y="1514"/>
                    <a:pt x="732" y="1514"/>
                  </a:cubicBezTo>
                  <a:cubicBezTo>
                    <a:pt x="980" y="1514"/>
                    <a:pt x="1259" y="1441"/>
                    <a:pt x="1472" y="1314"/>
                  </a:cubicBezTo>
                  <a:cubicBezTo>
                    <a:pt x="1892" y="1063"/>
                    <a:pt x="2021" y="636"/>
                    <a:pt x="1824" y="310"/>
                  </a:cubicBezTo>
                  <a:cubicBezTo>
                    <a:pt x="1708" y="111"/>
                    <a:pt x="1501" y="1"/>
                    <a:pt x="1262"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5" name="Google Shape;17295;p74"/>
            <p:cNvSpPr/>
            <p:nvPr/>
          </p:nvSpPr>
          <p:spPr>
            <a:xfrm>
              <a:off x="5673180" y="3620138"/>
              <a:ext cx="136265" cy="95031"/>
            </a:xfrm>
            <a:custGeom>
              <a:avLst/>
              <a:gdLst/>
              <a:ahLst/>
              <a:cxnLst/>
              <a:rect l="l" t="t" r="r" b="b"/>
              <a:pathLst>
                <a:path w="5195" h="3623" extrusionOk="0">
                  <a:moveTo>
                    <a:pt x="2409" y="1"/>
                  </a:moveTo>
                  <a:cubicBezTo>
                    <a:pt x="1494" y="1"/>
                    <a:pt x="664" y="472"/>
                    <a:pt x="380" y="1160"/>
                  </a:cubicBezTo>
                  <a:cubicBezTo>
                    <a:pt x="0" y="2096"/>
                    <a:pt x="936" y="2699"/>
                    <a:pt x="2177" y="3214"/>
                  </a:cubicBezTo>
                  <a:cubicBezTo>
                    <a:pt x="2775" y="3458"/>
                    <a:pt x="3338" y="3622"/>
                    <a:pt x="3799" y="3622"/>
                  </a:cubicBezTo>
                  <a:cubicBezTo>
                    <a:pt x="4301" y="3622"/>
                    <a:pt x="4682" y="3428"/>
                    <a:pt x="4855" y="2930"/>
                  </a:cubicBezTo>
                  <a:cubicBezTo>
                    <a:pt x="5194" y="1953"/>
                    <a:pt x="4686" y="1234"/>
                    <a:pt x="4449" y="956"/>
                  </a:cubicBezTo>
                  <a:cubicBezTo>
                    <a:pt x="4164" y="624"/>
                    <a:pt x="3811" y="367"/>
                    <a:pt x="3411" y="197"/>
                  </a:cubicBezTo>
                  <a:cubicBezTo>
                    <a:pt x="3080" y="62"/>
                    <a:pt x="2739" y="1"/>
                    <a:pt x="2409"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6" name="Google Shape;17296;p74"/>
            <p:cNvSpPr/>
            <p:nvPr/>
          </p:nvSpPr>
          <p:spPr>
            <a:xfrm>
              <a:off x="5779884" y="3567363"/>
              <a:ext cx="56237" cy="51280"/>
            </a:xfrm>
            <a:custGeom>
              <a:avLst/>
              <a:gdLst/>
              <a:ahLst/>
              <a:cxnLst/>
              <a:rect l="l" t="t" r="r" b="b"/>
              <a:pathLst>
                <a:path w="2144" h="1955" extrusionOk="0">
                  <a:moveTo>
                    <a:pt x="1308" y="1"/>
                  </a:moveTo>
                  <a:cubicBezTo>
                    <a:pt x="1070" y="1"/>
                    <a:pt x="818" y="109"/>
                    <a:pt x="604" y="338"/>
                  </a:cubicBezTo>
                  <a:cubicBezTo>
                    <a:pt x="218" y="751"/>
                    <a:pt x="1" y="1504"/>
                    <a:pt x="320" y="1816"/>
                  </a:cubicBezTo>
                  <a:cubicBezTo>
                    <a:pt x="418" y="1912"/>
                    <a:pt x="556" y="1954"/>
                    <a:pt x="711" y="1954"/>
                  </a:cubicBezTo>
                  <a:cubicBezTo>
                    <a:pt x="1058" y="1954"/>
                    <a:pt x="1490" y="1744"/>
                    <a:pt x="1757" y="1463"/>
                  </a:cubicBezTo>
                  <a:cubicBezTo>
                    <a:pt x="2144" y="1050"/>
                    <a:pt x="2144" y="521"/>
                    <a:pt x="1825" y="209"/>
                  </a:cubicBezTo>
                  <a:cubicBezTo>
                    <a:pt x="1682" y="72"/>
                    <a:pt x="1500" y="1"/>
                    <a:pt x="1308" y="1"/>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7" name="Google Shape;17297;p74"/>
            <p:cNvSpPr/>
            <p:nvPr/>
          </p:nvSpPr>
          <p:spPr>
            <a:xfrm>
              <a:off x="5676380" y="3620243"/>
              <a:ext cx="79897" cy="70349"/>
            </a:xfrm>
            <a:custGeom>
              <a:avLst/>
              <a:gdLst/>
              <a:ahLst/>
              <a:cxnLst/>
              <a:rect l="l" t="t" r="r" b="b"/>
              <a:pathLst>
                <a:path w="3046" h="2682" extrusionOk="0">
                  <a:moveTo>
                    <a:pt x="2283" y="0"/>
                  </a:moveTo>
                  <a:cubicBezTo>
                    <a:pt x="1369" y="0"/>
                    <a:pt x="540" y="470"/>
                    <a:pt x="258" y="1156"/>
                  </a:cubicBezTo>
                  <a:cubicBezTo>
                    <a:pt x="1" y="1793"/>
                    <a:pt x="346" y="2275"/>
                    <a:pt x="990" y="2681"/>
                  </a:cubicBezTo>
                  <a:cubicBezTo>
                    <a:pt x="943" y="2437"/>
                    <a:pt x="957" y="2186"/>
                    <a:pt x="1038" y="1949"/>
                  </a:cubicBezTo>
                  <a:cubicBezTo>
                    <a:pt x="1309" y="1102"/>
                    <a:pt x="2123" y="363"/>
                    <a:pt x="3045" y="112"/>
                  </a:cubicBezTo>
                  <a:cubicBezTo>
                    <a:pt x="2791" y="36"/>
                    <a:pt x="2534" y="0"/>
                    <a:pt x="228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8" name="Google Shape;17298;p74"/>
            <p:cNvSpPr/>
            <p:nvPr/>
          </p:nvSpPr>
          <p:spPr>
            <a:xfrm>
              <a:off x="5672289" y="3558052"/>
              <a:ext cx="33286" cy="49076"/>
            </a:xfrm>
            <a:custGeom>
              <a:avLst/>
              <a:gdLst/>
              <a:ahLst/>
              <a:cxnLst/>
              <a:rect l="l" t="t" r="r" b="b"/>
              <a:pathLst>
                <a:path w="1269" h="1871" extrusionOk="0">
                  <a:moveTo>
                    <a:pt x="672" y="1"/>
                  </a:moveTo>
                  <a:cubicBezTo>
                    <a:pt x="638" y="1"/>
                    <a:pt x="611" y="8"/>
                    <a:pt x="577" y="15"/>
                  </a:cubicBezTo>
                  <a:cubicBezTo>
                    <a:pt x="211" y="116"/>
                    <a:pt x="1" y="509"/>
                    <a:pt x="129" y="984"/>
                  </a:cubicBezTo>
                  <a:cubicBezTo>
                    <a:pt x="247" y="1413"/>
                    <a:pt x="633" y="1870"/>
                    <a:pt x="979" y="1870"/>
                  </a:cubicBezTo>
                  <a:cubicBezTo>
                    <a:pt x="1010" y="1870"/>
                    <a:pt x="1041" y="1867"/>
                    <a:pt x="1072" y="1859"/>
                  </a:cubicBezTo>
                  <a:cubicBezTo>
                    <a:pt x="1146" y="1832"/>
                    <a:pt x="1221" y="1784"/>
                    <a:pt x="1269" y="1723"/>
                  </a:cubicBezTo>
                  <a:cubicBezTo>
                    <a:pt x="997" y="1540"/>
                    <a:pt x="740" y="1140"/>
                    <a:pt x="638" y="754"/>
                  </a:cubicBezTo>
                  <a:cubicBezTo>
                    <a:pt x="563" y="503"/>
                    <a:pt x="577" y="238"/>
                    <a:pt x="672"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9" name="Google Shape;17299;p74"/>
            <p:cNvSpPr/>
            <p:nvPr/>
          </p:nvSpPr>
          <p:spPr>
            <a:xfrm>
              <a:off x="5730624" y="3541868"/>
              <a:ext cx="28486" cy="57837"/>
            </a:xfrm>
            <a:custGeom>
              <a:avLst/>
              <a:gdLst/>
              <a:ahLst/>
              <a:cxnLst/>
              <a:rect l="l" t="t" r="r" b="b"/>
              <a:pathLst>
                <a:path w="1086" h="2205" extrusionOk="0">
                  <a:moveTo>
                    <a:pt x="806" y="0"/>
                  </a:moveTo>
                  <a:cubicBezTo>
                    <a:pt x="381" y="0"/>
                    <a:pt x="27" y="355"/>
                    <a:pt x="14" y="910"/>
                  </a:cubicBezTo>
                  <a:cubicBezTo>
                    <a:pt x="1" y="1472"/>
                    <a:pt x="346" y="2177"/>
                    <a:pt x="787" y="2205"/>
                  </a:cubicBezTo>
                  <a:cubicBezTo>
                    <a:pt x="801" y="2198"/>
                    <a:pt x="821" y="2198"/>
                    <a:pt x="835" y="2198"/>
                  </a:cubicBezTo>
                  <a:cubicBezTo>
                    <a:pt x="638" y="1879"/>
                    <a:pt x="543" y="1377"/>
                    <a:pt x="584" y="964"/>
                  </a:cubicBezTo>
                  <a:cubicBezTo>
                    <a:pt x="624" y="523"/>
                    <a:pt x="828" y="204"/>
                    <a:pt x="1086" y="55"/>
                  </a:cubicBezTo>
                  <a:cubicBezTo>
                    <a:pt x="1011" y="28"/>
                    <a:pt x="930" y="8"/>
                    <a:pt x="841" y="1"/>
                  </a:cubicBezTo>
                  <a:cubicBezTo>
                    <a:pt x="830" y="0"/>
                    <a:pt x="818" y="0"/>
                    <a:pt x="806"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0" name="Google Shape;17300;p74"/>
            <p:cNvSpPr/>
            <p:nvPr/>
          </p:nvSpPr>
          <p:spPr>
            <a:xfrm>
              <a:off x="5781484" y="3567363"/>
              <a:ext cx="51070" cy="44093"/>
            </a:xfrm>
            <a:custGeom>
              <a:avLst/>
              <a:gdLst/>
              <a:ahLst/>
              <a:cxnLst/>
              <a:rect l="l" t="t" r="r" b="b"/>
              <a:pathLst>
                <a:path w="1947" h="1681" extrusionOk="0">
                  <a:moveTo>
                    <a:pt x="1247" y="1"/>
                  </a:moveTo>
                  <a:cubicBezTo>
                    <a:pt x="1009" y="1"/>
                    <a:pt x="757" y="109"/>
                    <a:pt x="543" y="338"/>
                  </a:cubicBezTo>
                  <a:cubicBezTo>
                    <a:pt x="204" y="697"/>
                    <a:pt x="1" y="1321"/>
                    <a:pt x="164" y="1680"/>
                  </a:cubicBezTo>
                  <a:cubicBezTo>
                    <a:pt x="306" y="1300"/>
                    <a:pt x="557" y="968"/>
                    <a:pt x="876" y="724"/>
                  </a:cubicBezTo>
                  <a:cubicBezTo>
                    <a:pt x="1130" y="532"/>
                    <a:pt x="1398" y="442"/>
                    <a:pt x="1649" y="442"/>
                  </a:cubicBezTo>
                  <a:cubicBezTo>
                    <a:pt x="1752" y="442"/>
                    <a:pt x="1852" y="457"/>
                    <a:pt x="1947" y="487"/>
                  </a:cubicBezTo>
                  <a:cubicBezTo>
                    <a:pt x="1906" y="385"/>
                    <a:pt x="1845" y="290"/>
                    <a:pt x="1764" y="209"/>
                  </a:cubicBezTo>
                  <a:cubicBezTo>
                    <a:pt x="1621" y="72"/>
                    <a:pt x="1439" y="1"/>
                    <a:pt x="124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1" name="Google Shape;17301;p74"/>
            <p:cNvSpPr/>
            <p:nvPr/>
          </p:nvSpPr>
          <p:spPr>
            <a:xfrm>
              <a:off x="5818836" y="3622027"/>
              <a:ext cx="46978" cy="28197"/>
            </a:xfrm>
            <a:custGeom>
              <a:avLst/>
              <a:gdLst/>
              <a:ahLst/>
              <a:cxnLst/>
              <a:rect l="l" t="t" r="r" b="b"/>
              <a:pathLst>
                <a:path w="1791" h="1075" extrusionOk="0">
                  <a:moveTo>
                    <a:pt x="1116" y="1"/>
                  </a:moveTo>
                  <a:cubicBezTo>
                    <a:pt x="964" y="1"/>
                    <a:pt x="800" y="45"/>
                    <a:pt x="638" y="139"/>
                  </a:cubicBezTo>
                  <a:cubicBezTo>
                    <a:pt x="299" y="342"/>
                    <a:pt x="1" y="749"/>
                    <a:pt x="1" y="1074"/>
                  </a:cubicBezTo>
                  <a:cubicBezTo>
                    <a:pt x="238" y="823"/>
                    <a:pt x="550" y="647"/>
                    <a:pt x="882" y="566"/>
                  </a:cubicBezTo>
                  <a:cubicBezTo>
                    <a:pt x="976" y="539"/>
                    <a:pt x="1071" y="526"/>
                    <a:pt x="1166" y="526"/>
                  </a:cubicBezTo>
                  <a:cubicBezTo>
                    <a:pt x="1380" y="526"/>
                    <a:pt x="1592" y="593"/>
                    <a:pt x="1771" y="715"/>
                  </a:cubicBezTo>
                  <a:cubicBezTo>
                    <a:pt x="1791" y="579"/>
                    <a:pt x="1757" y="430"/>
                    <a:pt x="1689" y="308"/>
                  </a:cubicBezTo>
                  <a:cubicBezTo>
                    <a:pt x="1568" y="112"/>
                    <a:pt x="1358" y="1"/>
                    <a:pt x="1116"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02" name="Google Shape;17302;p74"/>
          <p:cNvGrpSpPr/>
          <p:nvPr/>
        </p:nvGrpSpPr>
        <p:grpSpPr>
          <a:xfrm>
            <a:off x="3041787" y="2001118"/>
            <a:ext cx="370158" cy="328164"/>
            <a:chOff x="3041787" y="2001118"/>
            <a:chExt cx="370158" cy="328164"/>
          </a:xfrm>
        </p:grpSpPr>
        <p:sp>
          <p:nvSpPr>
            <p:cNvPr id="17303" name="Google Shape;17303;p74"/>
            <p:cNvSpPr/>
            <p:nvPr/>
          </p:nvSpPr>
          <p:spPr>
            <a:xfrm>
              <a:off x="3087689" y="2006993"/>
              <a:ext cx="278536" cy="258628"/>
            </a:xfrm>
            <a:custGeom>
              <a:avLst/>
              <a:gdLst/>
              <a:ahLst/>
              <a:cxnLst/>
              <a:rect l="l" t="t" r="r" b="b"/>
              <a:pathLst>
                <a:path w="10619" h="9860" extrusionOk="0">
                  <a:moveTo>
                    <a:pt x="5309" y="1"/>
                  </a:moveTo>
                  <a:cubicBezTo>
                    <a:pt x="3977" y="1"/>
                    <a:pt x="3566" y="333"/>
                    <a:pt x="3065" y="333"/>
                  </a:cubicBezTo>
                  <a:cubicBezTo>
                    <a:pt x="2918" y="333"/>
                    <a:pt x="2764" y="305"/>
                    <a:pt x="2577" y="231"/>
                  </a:cubicBezTo>
                  <a:lnTo>
                    <a:pt x="299" y="231"/>
                  </a:lnTo>
                  <a:lnTo>
                    <a:pt x="0" y="5947"/>
                  </a:lnTo>
                  <a:cubicBezTo>
                    <a:pt x="190" y="8191"/>
                    <a:pt x="1580" y="9419"/>
                    <a:pt x="2679" y="9860"/>
                  </a:cubicBezTo>
                  <a:lnTo>
                    <a:pt x="7934" y="9860"/>
                  </a:lnTo>
                  <a:cubicBezTo>
                    <a:pt x="9039" y="9419"/>
                    <a:pt x="10429" y="8191"/>
                    <a:pt x="10619" y="5947"/>
                  </a:cubicBezTo>
                  <a:lnTo>
                    <a:pt x="10314" y="231"/>
                  </a:lnTo>
                  <a:lnTo>
                    <a:pt x="8042" y="231"/>
                  </a:lnTo>
                  <a:cubicBezTo>
                    <a:pt x="7855" y="305"/>
                    <a:pt x="7700" y="333"/>
                    <a:pt x="7554" y="333"/>
                  </a:cubicBezTo>
                  <a:cubicBezTo>
                    <a:pt x="7053" y="333"/>
                    <a:pt x="6642" y="1"/>
                    <a:pt x="5309" y="1"/>
                  </a:cubicBezTo>
                  <a:close/>
                </a:path>
              </a:pathLst>
            </a:custGeom>
            <a:solidFill>
              <a:srgbClr val="D7E1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4" name="Google Shape;17304;p74"/>
            <p:cNvSpPr/>
            <p:nvPr/>
          </p:nvSpPr>
          <p:spPr>
            <a:xfrm>
              <a:off x="3298631" y="2001118"/>
              <a:ext cx="113314" cy="184082"/>
            </a:xfrm>
            <a:custGeom>
              <a:avLst/>
              <a:gdLst/>
              <a:ahLst/>
              <a:cxnLst/>
              <a:rect l="l" t="t" r="r" b="b"/>
              <a:pathLst>
                <a:path w="4320" h="7018" extrusionOk="0">
                  <a:moveTo>
                    <a:pt x="1587" y="1"/>
                  </a:moveTo>
                  <a:cubicBezTo>
                    <a:pt x="902" y="1"/>
                    <a:pt x="0" y="455"/>
                    <a:pt x="0" y="455"/>
                  </a:cubicBezTo>
                  <a:cubicBezTo>
                    <a:pt x="2556" y="1215"/>
                    <a:pt x="1166" y="5174"/>
                    <a:pt x="2814" y="6883"/>
                  </a:cubicBezTo>
                  <a:cubicBezTo>
                    <a:pt x="2906" y="6975"/>
                    <a:pt x="3022" y="7018"/>
                    <a:pt x="3136" y="7018"/>
                  </a:cubicBezTo>
                  <a:cubicBezTo>
                    <a:pt x="3324" y="7018"/>
                    <a:pt x="3507" y="6900"/>
                    <a:pt x="3567" y="6693"/>
                  </a:cubicBezTo>
                  <a:cubicBezTo>
                    <a:pt x="3702" y="6266"/>
                    <a:pt x="3831" y="5581"/>
                    <a:pt x="3811" y="4605"/>
                  </a:cubicBezTo>
                  <a:cubicBezTo>
                    <a:pt x="3784" y="3269"/>
                    <a:pt x="4319" y="3188"/>
                    <a:pt x="4319" y="3188"/>
                  </a:cubicBezTo>
                  <a:cubicBezTo>
                    <a:pt x="4319" y="3188"/>
                    <a:pt x="3634" y="1"/>
                    <a:pt x="1587"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5" name="Google Shape;17305;p74"/>
            <p:cNvSpPr/>
            <p:nvPr/>
          </p:nvSpPr>
          <p:spPr>
            <a:xfrm>
              <a:off x="3143166" y="2114431"/>
              <a:ext cx="41837" cy="53719"/>
            </a:xfrm>
            <a:custGeom>
              <a:avLst/>
              <a:gdLst/>
              <a:ahLst/>
              <a:cxnLst/>
              <a:rect l="l" t="t" r="r" b="b"/>
              <a:pathLst>
                <a:path w="1595" h="2048" extrusionOk="0">
                  <a:moveTo>
                    <a:pt x="801" y="0"/>
                  </a:moveTo>
                  <a:cubicBezTo>
                    <a:pt x="360" y="0"/>
                    <a:pt x="8" y="359"/>
                    <a:pt x="1" y="800"/>
                  </a:cubicBezTo>
                  <a:lnTo>
                    <a:pt x="1" y="1254"/>
                  </a:lnTo>
                  <a:cubicBezTo>
                    <a:pt x="8" y="1695"/>
                    <a:pt x="360" y="2048"/>
                    <a:pt x="801" y="2048"/>
                  </a:cubicBezTo>
                  <a:cubicBezTo>
                    <a:pt x="1242" y="2048"/>
                    <a:pt x="1594" y="1695"/>
                    <a:pt x="1594" y="1254"/>
                  </a:cubicBezTo>
                  <a:lnTo>
                    <a:pt x="1594" y="800"/>
                  </a:lnTo>
                  <a:cubicBezTo>
                    <a:pt x="1594" y="359"/>
                    <a:pt x="1242" y="0"/>
                    <a:pt x="801"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6" name="Google Shape;17306;p74"/>
            <p:cNvSpPr/>
            <p:nvPr/>
          </p:nvSpPr>
          <p:spPr>
            <a:xfrm>
              <a:off x="3161133" y="2114431"/>
              <a:ext cx="23869" cy="41811"/>
            </a:xfrm>
            <a:custGeom>
              <a:avLst/>
              <a:gdLst/>
              <a:ahLst/>
              <a:cxnLst/>
              <a:rect l="l" t="t" r="r" b="b"/>
              <a:pathLst>
                <a:path w="910" h="1594" extrusionOk="0">
                  <a:moveTo>
                    <a:pt x="116" y="0"/>
                  </a:moveTo>
                  <a:cubicBezTo>
                    <a:pt x="75" y="0"/>
                    <a:pt x="41" y="7"/>
                    <a:pt x="1" y="14"/>
                  </a:cubicBezTo>
                  <a:lnTo>
                    <a:pt x="1" y="1139"/>
                  </a:lnTo>
                  <a:cubicBezTo>
                    <a:pt x="1" y="1390"/>
                    <a:pt x="204" y="1593"/>
                    <a:pt x="455" y="1593"/>
                  </a:cubicBezTo>
                  <a:cubicBezTo>
                    <a:pt x="706" y="1593"/>
                    <a:pt x="909" y="1390"/>
                    <a:pt x="909" y="1139"/>
                  </a:cubicBezTo>
                  <a:lnTo>
                    <a:pt x="909" y="800"/>
                  </a:lnTo>
                  <a:cubicBezTo>
                    <a:pt x="909"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7" name="Google Shape;17307;p74"/>
            <p:cNvSpPr/>
            <p:nvPr/>
          </p:nvSpPr>
          <p:spPr>
            <a:xfrm>
              <a:off x="3155258" y="2120464"/>
              <a:ext cx="17810" cy="17810"/>
            </a:xfrm>
            <a:custGeom>
              <a:avLst/>
              <a:gdLst/>
              <a:ahLst/>
              <a:cxnLst/>
              <a:rect l="l" t="t" r="r" b="b"/>
              <a:pathLst>
                <a:path w="679" h="679" extrusionOk="0">
                  <a:moveTo>
                    <a:pt x="340" y="1"/>
                  </a:moveTo>
                  <a:cubicBezTo>
                    <a:pt x="150" y="1"/>
                    <a:pt x="1" y="150"/>
                    <a:pt x="1" y="340"/>
                  </a:cubicBezTo>
                  <a:cubicBezTo>
                    <a:pt x="1" y="529"/>
                    <a:pt x="150" y="679"/>
                    <a:pt x="340" y="679"/>
                  </a:cubicBezTo>
                  <a:cubicBezTo>
                    <a:pt x="530" y="679"/>
                    <a:pt x="679" y="529"/>
                    <a:pt x="679" y="340"/>
                  </a:cubicBezTo>
                  <a:cubicBezTo>
                    <a:pt x="679" y="150"/>
                    <a:pt x="530" y="1"/>
                    <a:pt x="34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8" name="Google Shape;17308;p74"/>
            <p:cNvSpPr/>
            <p:nvPr/>
          </p:nvSpPr>
          <p:spPr>
            <a:xfrm>
              <a:off x="3268571" y="2114431"/>
              <a:ext cx="41811" cy="53719"/>
            </a:xfrm>
            <a:custGeom>
              <a:avLst/>
              <a:gdLst/>
              <a:ahLst/>
              <a:cxnLst/>
              <a:rect l="l" t="t" r="r" b="b"/>
              <a:pathLst>
                <a:path w="1594" h="2048" extrusionOk="0">
                  <a:moveTo>
                    <a:pt x="800" y="0"/>
                  </a:moveTo>
                  <a:cubicBezTo>
                    <a:pt x="359" y="0"/>
                    <a:pt x="0" y="359"/>
                    <a:pt x="0" y="800"/>
                  </a:cubicBezTo>
                  <a:lnTo>
                    <a:pt x="0" y="1254"/>
                  </a:lnTo>
                  <a:cubicBezTo>
                    <a:pt x="0" y="1695"/>
                    <a:pt x="359" y="2048"/>
                    <a:pt x="800" y="2048"/>
                  </a:cubicBezTo>
                  <a:cubicBezTo>
                    <a:pt x="1234" y="2048"/>
                    <a:pt x="1594" y="1695"/>
                    <a:pt x="1594" y="1254"/>
                  </a:cubicBezTo>
                  <a:lnTo>
                    <a:pt x="1594" y="800"/>
                  </a:lnTo>
                  <a:cubicBezTo>
                    <a:pt x="1594" y="359"/>
                    <a:pt x="1234" y="0"/>
                    <a:pt x="800"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9" name="Google Shape;17309;p74"/>
            <p:cNvSpPr/>
            <p:nvPr/>
          </p:nvSpPr>
          <p:spPr>
            <a:xfrm>
              <a:off x="3286513" y="2114431"/>
              <a:ext cx="23869" cy="41811"/>
            </a:xfrm>
            <a:custGeom>
              <a:avLst/>
              <a:gdLst/>
              <a:ahLst/>
              <a:cxnLst/>
              <a:rect l="l" t="t" r="r" b="b"/>
              <a:pathLst>
                <a:path w="910" h="1594" extrusionOk="0">
                  <a:moveTo>
                    <a:pt x="116" y="0"/>
                  </a:moveTo>
                  <a:cubicBezTo>
                    <a:pt x="76" y="0"/>
                    <a:pt x="35" y="7"/>
                    <a:pt x="1" y="14"/>
                  </a:cubicBezTo>
                  <a:lnTo>
                    <a:pt x="1" y="1139"/>
                  </a:lnTo>
                  <a:cubicBezTo>
                    <a:pt x="1" y="1390"/>
                    <a:pt x="204" y="1593"/>
                    <a:pt x="455" y="1593"/>
                  </a:cubicBezTo>
                  <a:cubicBezTo>
                    <a:pt x="706" y="1593"/>
                    <a:pt x="910" y="1390"/>
                    <a:pt x="910" y="1139"/>
                  </a:cubicBezTo>
                  <a:lnTo>
                    <a:pt x="910" y="800"/>
                  </a:lnTo>
                  <a:cubicBezTo>
                    <a:pt x="910" y="359"/>
                    <a:pt x="557" y="0"/>
                    <a:pt x="116"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0" name="Google Shape;17310;p74"/>
            <p:cNvSpPr/>
            <p:nvPr/>
          </p:nvSpPr>
          <p:spPr>
            <a:xfrm>
              <a:off x="3280480" y="2120464"/>
              <a:ext cx="17994" cy="17810"/>
            </a:xfrm>
            <a:custGeom>
              <a:avLst/>
              <a:gdLst/>
              <a:ahLst/>
              <a:cxnLst/>
              <a:rect l="l" t="t" r="r" b="b"/>
              <a:pathLst>
                <a:path w="686" h="679" extrusionOk="0">
                  <a:moveTo>
                    <a:pt x="346" y="1"/>
                  </a:moveTo>
                  <a:cubicBezTo>
                    <a:pt x="156" y="1"/>
                    <a:pt x="0" y="150"/>
                    <a:pt x="0" y="340"/>
                  </a:cubicBezTo>
                  <a:cubicBezTo>
                    <a:pt x="0" y="529"/>
                    <a:pt x="156" y="679"/>
                    <a:pt x="346" y="679"/>
                  </a:cubicBezTo>
                  <a:cubicBezTo>
                    <a:pt x="529" y="679"/>
                    <a:pt x="685" y="529"/>
                    <a:pt x="685" y="340"/>
                  </a:cubicBezTo>
                  <a:cubicBezTo>
                    <a:pt x="685" y="150"/>
                    <a:pt x="529" y="1"/>
                    <a:pt x="34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1" name="Google Shape;17311;p74"/>
            <p:cNvSpPr/>
            <p:nvPr/>
          </p:nvSpPr>
          <p:spPr>
            <a:xfrm>
              <a:off x="3298447" y="2011741"/>
              <a:ext cx="98730" cy="173459"/>
            </a:xfrm>
            <a:custGeom>
              <a:avLst/>
              <a:gdLst/>
              <a:ahLst/>
              <a:cxnLst/>
              <a:rect l="l" t="t" r="r" b="b"/>
              <a:pathLst>
                <a:path w="3764" h="6613" extrusionOk="0">
                  <a:moveTo>
                    <a:pt x="496" y="0"/>
                  </a:moveTo>
                  <a:cubicBezTo>
                    <a:pt x="342" y="0"/>
                    <a:pt x="177" y="17"/>
                    <a:pt x="0" y="50"/>
                  </a:cubicBezTo>
                  <a:cubicBezTo>
                    <a:pt x="2563" y="816"/>
                    <a:pt x="1167" y="4776"/>
                    <a:pt x="2814" y="6478"/>
                  </a:cubicBezTo>
                  <a:cubicBezTo>
                    <a:pt x="2906" y="6570"/>
                    <a:pt x="3022" y="6613"/>
                    <a:pt x="3136" y="6613"/>
                  </a:cubicBezTo>
                  <a:cubicBezTo>
                    <a:pt x="3326" y="6613"/>
                    <a:pt x="3510" y="6495"/>
                    <a:pt x="3574" y="6288"/>
                  </a:cubicBezTo>
                  <a:cubicBezTo>
                    <a:pt x="3669" y="5963"/>
                    <a:pt x="3730" y="5624"/>
                    <a:pt x="3764" y="5291"/>
                  </a:cubicBezTo>
                  <a:cubicBezTo>
                    <a:pt x="3316" y="5068"/>
                    <a:pt x="2936" y="4356"/>
                    <a:pt x="2706" y="3149"/>
                  </a:cubicBezTo>
                  <a:cubicBezTo>
                    <a:pt x="2323" y="1189"/>
                    <a:pt x="1805" y="0"/>
                    <a:pt x="496" y="0"/>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2" name="Google Shape;17312;p74"/>
            <p:cNvSpPr/>
            <p:nvPr/>
          </p:nvSpPr>
          <p:spPr>
            <a:xfrm>
              <a:off x="3087506" y="2013052"/>
              <a:ext cx="98730" cy="252569"/>
            </a:xfrm>
            <a:custGeom>
              <a:avLst/>
              <a:gdLst/>
              <a:ahLst/>
              <a:cxnLst/>
              <a:rect l="l" t="t" r="r" b="b"/>
              <a:pathLst>
                <a:path w="3764" h="9629" extrusionOk="0">
                  <a:moveTo>
                    <a:pt x="306" y="0"/>
                  </a:moveTo>
                  <a:lnTo>
                    <a:pt x="0" y="5716"/>
                  </a:lnTo>
                  <a:cubicBezTo>
                    <a:pt x="190" y="7960"/>
                    <a:pt x="1587" y="9188"/>
                    <a:pt x="2686" y="9629"/>
                  </a:cubicBezTo>
                  <a:lnTo>
                    <a:pt x="3764" y="9629"/>
                  </a:lnTo>
                  <a:cubicBezTo>
                    <a:pt x="3764" y="9629"/>
                    <a:pt x="1872" y="8361"/>
                    <a:pt x="1560" y="6116"/>
                  </a:cubicBezTo>
                  <a:cubicBezTo>
                    <a:pt x="950" y="1743"/>
                    <a:pt x="2109" y="434"/>
                    <a:pt x="3113" y="102"/>
                  </a:cubicBezTo>
                  <a:cubicBezTo>
                    <a:pt x="2930" y="102"/>
                    <a:pt x="2747" y="68"/>
                    <a:pt x="2584" y="0"/>
                  </a:cubicBezTo>
                  <a:close/>
                </a:path>
              </a:pathLst>
            </a:custGeom>
            <a:solidFill>
              <a:srgbClr val="DA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3" name="Google Shape;17313;p74"/>
            <p:cNvSpPr/>
            <p:nvPr/>
          </p:nvSpPr>
          <p:spPr>
            <a:xfrm>
              <a:off x="3041787" y="2001118"/>
              <a:ext cx="113497" cy="184082"/>
            </a:xfrm>
            <a:custGeom>
              <a:avLst/>
              <a:gdLst/>
              <a:ahLst/>
              <a:cxnLst/>
              <a:rect l="l" t="t" r="r" b="b"/>
              <a:pathLst>
                <a:path w="4327" h="7018" extrusionOk="0">
                  <a:moveTo>
                    <a:pt x="2733" y="1"/>
                  </a:moveTo>
                  <a:cubicBezTo>
                    <a:pt x="686" y="1"/>
                    <a:pt x="1" y="3188"/>
                    <a:pt x="1" y="3188"/>
                  </a:cubicBezTo>
                  <a:cubicBezTo>
                    <a:pt x="1" y="3188"/>
                    <a:pt x="543" y="3269"/>
                    <a:pt x="509" y="4605"/>
                  </a:cubicBezTo>
                  <a:cubicBezTo>
                    <a:pt x="489" y="5581"/>
                    <a:pt x="625" y="6266"/>
                    <a:pt x="753" y="6693"/>
                  </a:cubicBezTo>
                  <a:cubicBezTo>
                    <a:pt x="813" y="6900"/>
                    <a:pt x="996" y="7018"/>
                    <a:pt x="1184" y="7018"/>
                  </a:cubicBezTo>
                  <a:cubicBezTo>
                    <a:pt x="1298" y="7018"/>
                    <a:pt x="1414" y="6975"/>
                    <a:pt x="1506" y="6883"/>
                  </a:cubicBezTo>
                  <a:cubicBezTo>
                    <a:pt x="3154" y="5174"/>
                    <a:pt x="1764" y="1215"/>
                    <a:pt x="4327" y="455"/>
                  </a:cubicBezTo>
                  <a:cubicBezTo>
                    <a:pt x="4327" y="455"/>
                    <a:pt x="3411" y="1"/>
                    <a:pt x="2733"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4" name="Google Shape;17314;p74"/>
            <p:cNvSpPr/>
            <p:nvPr/>
          </p:nvSpPr>
          <p:spPr>
            <a:xfrm>
              <a:off x="3041787" y="2001118"/>
              <a:ext cx="111373" cy="122232"/>
            </a:xfrm>
            <a:custGeom>
              <a:avLst/>
              <a:gdLst/>
              <a:ahLst/>
              <a:cxnLst/>
              <a:rect l="l" t="t" r="r" b="b"/>
              <a:pathLst>
                <a:path w="4246" h="4660" extrusionOk="0">
                  <a:moveTo>
                    <a:pt x="2733" y="1"/>
                  </a:moveTo>
                  <a:cubicBezTo>
                    <a:pt x="686" y="1"/>
                    <a:pt x="1" y="3188"/>
                    <a:pt x="1" y="3188"/>
                  </a:cubicBezTo>
                  <a:cubicBezTo>
                    <a:pt x="1" y="3188"/>
                    <a:pt x="543" y="3269"/>
                    <a:pt x="509" y="4605"/>
                  </a:cubicBezTo>
                  <a:lnTo>
                    <a:pt x="509" y="4659"/>
                  </a:lnTo>
                  <a:cubicBezTo>
                    <a:pt x="1500" y="916"/>
                    <a:pt x="2883" y="307"/>
                    <a:pt x="3682" y="307"/>
                  </a:cubicBezTo>
                  <a:cubicBezTo>
                    <a:pt x="3944" y="307"/>
                    <a:pt x="4143" y="373"/>
                    <a:pt x="4245" y="414"/>
                  </a:cubicBezTo>
                  <a:cubicBezTo>
                    <a:pt x="4015" y="313"/>
                    <a:pt x="3296" y="1"/>
                    <a:pt x="2733" y="1"/>
                  </a:cubicBezTo>
                  <a:close/>
                </a:path>
              </a:pathLst>
            </a:custGeom>
            <a:solidFill>
              <a:srgbClr val="364F6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5" name="Google Shape;17315;p74"/>
            <p:cNvSpPr/>
            <p:nvPr/>
          </p:nvSpPr>
          <p:spPr>
            <a:xfrm>
              <a:off x="3161133" y="2221843"/>
              <a:ext cx="131281" cy="95530"/>
            </a:xfrm>
            <a:custGeom>
              <a:avLst/>
              <a:gdLst/>
              <a:ahLst/>
              <a:cxnLst/>
              <a:rect l="l" t="t" r="r" b="b"/>
              <a:pathLst>
                <a:path w="5005" h="3642" extrusionOk="0">
                  <a:moveTo>
                    <a:pt x="2503" y="0"/>
                  </a:moveTo>
                  <a:cubicBezTo>
                    <a:pt x="1119" y="0"/>
                    <a:pt x="1" y="814"/>
                    <a:pt x="1" y="1824"/>
                  </a:cubicBezTo>
                  <a:cubicBezTo>
                    <a:pt x="1" y="2828"/>
                    <a:pt x="1119" y="3642"/>
                    <a:pt x="2503" y="3642"/>
                  </a:cubicBezTo>
                  <a:cubicBezTo>
                    <a:pt x="3886" y="3642"/>
                    <a:pt x="5005" y="2828"/>
                    <a:pt x="5005" y="1824"/>
                  </a:cubicBezTo>
                  <a:cubicBezTo>
                    <a:pt x="5005" y="814"/>
                    <a:pt x="3886" y="0"/>
                    <a:pt x="2503" y="0"/>
                  </a:cubicBezTo>
                  <a:close/>
                </a:path>
              </a:pathLst>
            </a:custGeom>
            <a:solidFill>
              <a:srgbClr val="8797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6" name="Google Shape;17316;p74"/>
            <p:cNvSpPr/>
            <p:nvPr/>
          </p:nvSpPr>
          <p:spPr>
            <a:xfrm>
              <a:off x="3196885" y="2269687"/>
              <a:ext cx="59778" cy="59595"/>
            </a:xfrm>
            <a:custGeom>
              <a:avLst/>
              <a:gdLst/>
              <a:ahLst/>
              <a:cxnLst/>
              <a:rect l="l" t="t" r="r" b="b"/>
              <a:pathLst>
                <a:path w="2279" h="2272" extrusionOk="0">
                  <a:moveTo>
                    <a:pt x="1" y="0"/>
                  </a:moveTo>
                  <a:lnTo>
                    <a:pt x="1" y="1140"/>
                  </a:lnTo>
                  <a:cubicBezTo>
                    <a:pt x="1" y="1763"/>
                    <a:pt x="516" y="2272"/>
                    <a:pt x="1140" y="2272"/>
                  </a:cubicBezTo>
                  <a:cubicBezTo>
                    <a:pt x="1770" y="2272"/>
                    <a:pt x="2279" y="1763"/>
                    <a:pt x="2279" y="1140"/>
                  </a:cubicBezTo>
                  <a:lnTo>
                    <a:pt x="2279" y="0"/>
                  </a:lnTo>
                  <a:close/>
                </a:path>
              </a:pathLst>
            </a:custGeom>
            <a:solidFill>
              <a:srgbClr val="98A6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7" name="Google Shape;17317;p74"/>
            <p:cNvSpPr/>
            <p:nvPr/>
          </p:nvSpPr>
          <p:spPr>
            <a:xfrm>
              <a:off x="3196885" y="2269687"/>
              <a:ext cx="59778" cy="29850"/>
            </a:xfrm>
            <a:custGeom>
              <a:avLst/>
              <a:gdLst/>
              <a:ahLst/>
              <a:cxnLst/>
              <a:rect l="l" t="t" r="r" b="b"/>
              <a:pathLst>
                <a:path w="2279" h="1138" extrusionOk="0">
                  <a:moveTo>
                    <a:pt x="1" y="0"/>
                  </a:moveTo>
                  <a:lnTo>
                    <a:pt x="1" y="889"/>
                  </a:lnTo>
                  <a:cubicBezTo>
                    <a:pt x="319" y="848"/>
                    <a:pt x="631" y="746"/>
                    <a:pt x="916" y="597"/>
                  </a:cubicBezTo>
                  <a:lnTo>
                    <a:pt x="916" y="909"/>
                  </a:lnTo>
                  <a:cubicBezTo>
                    <a:pt x="916" y="1062"/>
                    <a:pt x="1029" y="1138"/>
                    <a:pt x="1143" y="1138"/>
                  </a:cubicBezTo>
                  <a:cubicBezTo>
                    <a:pt x="1257" y="1138"/>
                    <a:pt x="1370" y="1062"/>
                    <a:pt x="1370" y="909"/>
                  </a:cubicBezTo>
                  <a:lnTo>
                    <a:pt x="1370" y="590"/>
                  </a:lnTo>
                  <a:cubicBezTo>
                    <a:pt x="1648" y="746"/>
                    <a:pt x="1960" y="848"/>
                    <a:pt x="2279" y="889"/>
                  </a:cubicBezTo>
                  <a:lnTo>
                    <a:pt x="2279" y="0"/>
                  </a:lnTo>
                  <a:close/>
                </a:path>
              </a:pathLst>
            </a:custGeom>
            <a:solidFill>
              <a:srgbClr val="788A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8" name="Google Shape;17318;p74"/>
            <p:cNvSpPr/>
            <p:nvPr/>
          </p:nvSpPr>
          <p:spPr>
            <a:xfrm>
              <a:off x="3143166" y="2215968"/>
              <a:ext cx="167216" cy="65680"/>
            </a:xfrm>
            <a:custGeom>
              <a:avLst/>
              <a:gdLst/>
              <a:ahLst/>
              <a:cxnLst/>
              <a:rect l="l" t="t" r="r" b="b"/>
              <a:pathLst>
                <a:path w="6375" h="2504" extrusionOk="0">
                  <a:moveTo>
                    <a:pt x="1709" y="1"/>
                  </a:moveTo>
                  <a:cubicBezTo>
                    <a:pt x="767" y="1"/>
                    <a:pt x="1" y="557"/>
                    <a:pt x="1" y="1248"/>
                  </a:cubicBezTo>
                  <a:cubicBezTo>
                    <a:pt x="1" y="1940"/>
                    <a:pt x="767" y="2503"/>
                    <a:pt x="1709" y="2503"/>
                  </a:cubicBezTo>
                  <a:cubicBezTo>
                    <a:pt x="1720" y="2503"/>
                    <a:pt x="1731" y="2503"/>
                    <a:pt x="1742" y="2503"/>
                  </a:cubicBezTo>
                  <a:cubicBezTo>
                    <a:pt x="2165" y="2503"/>
                    <a:pt x="2579" y="2374"/>
                    <a:pt x="2923" y="2130"/>
                  </a:cubicBezTo>
                  <a:cubicBezTo>
                    <a:pt x="3001" y="2072"/>
                    <a:pt x="3094" y="2043"/>
                    <a:pt x="3189" y="2043"/>
                  </a:cubicBezTo>
                  <a:cubicBezTo>
                    <a:pt x="3283" y="2043"/>
                    <a:pt x="3378" y="2072"/>
                    <a:pt x="3459" y="2130"/>
                  </a:cubicBezTo>
                  <a:cubicBezTo>
                    <a:pt x="3803" y="2374"/>
                    <a:pt x="4211" y="2503"/>
                    <a:pt x="4633" y="2503"/>
                  </a:cubicBezTo>
                  <a:cubicBezTo>
                    <a:pt x="4644" y="2503"/>
                    <a:pt x="4655" y="2503"/>
                    <a:pt x="4666" y="2503"/>
                  </a:cubicBezTo>
                  <a:cubicBezTo>
                    <a:pt x="5608" y="2503"/>
                    <a:pt x="6375" y="1940"/>
                    <a:pt x="6375" y="1248"/>
                  </a:cubicBezTo>
                  <a:cubicBezTo>
                    <a:pt x="6375" y="557"/>
                    <a:pt x="5608" y="1"/>
                    <a:pt x="4666" y="1"/>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9" name="Google Shape;17319;p74"/>
            <p:cNvSpPr/>
            <p:nvPr/>
          </p:nvSpPr>
          <p:spPr>
            <a:xfrm>
              <a:off x="3191009" y="2192151"/>
              <a:ext cx="71713" cy="50362"/>
            </a:xfrm>
            <a:custGeom>
              <a:avLst/>
              <a:gdLst/>
              <a:ahLst/>
              <a:cxnLst/>
              <a:rect l="l" t="t" r="r" b="b"/>
              <a:pathLst>
                <a:path w="2734" h="1920" extrusionOk="0">
                  <a:moveTo>
                    <a:pt x="1364" y="0"/>
                  </a:moveTo>
                  <a:cubicBezTo>
                    <a:pt x="611" y="0"/>
                    <a:pt x="1" y="407"/>
                    <a:pt x="1" y="909"/>
                  </a:cubicBezTo>
                  <a:cubicBezTo>
                    <a:pt x="1" y="1397"/>
                    <a:pt x="570" y="1648"/>
                    <a:pt x="984" y="1838"/>
                  </a:cubicBezTo>
                  <a:cubicBezTo>
                    <a:pt x="1106" y="1892"/>
                    <a:pt x="1237" y="1919"/>
                    <a:pt x="1366" y="1919"/>
                  </a:cubicBezTo>
                  <a:cubicBezTo>
                    <a:pt x="1496" y="1919"/>
                    <a:pt x="1625" y="1892"/>
                    <a:pt x="1743" y="1838"/>
                  </a:cubicBezTo>
                  <a:cubicBezTo>
                    <a:pt x="2157" y="1648"/>
                    <a:pt x="2733" y="1390"/>
                    <a:pt x="2733" y="909"/>
                  </a:cubicBezTo>
                  <a:cubicBezTo>
                    <a:pt x="2733" y="407"/>
                    <a:pt x="2123" y="0"/>
                    <a:pt x="1364" y="0"/>
                  </a:cubicBezTo>
                  <a:close/>
                </a:path>
              </a:pathLst>
            </a:custGeom>
            <a:solidFill>
              <a:srgbClr val="405C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0" name="Google Shape;17320;p74"/>
            <p:cNvSpPr/>
            <p:nvPr/>
          </p:nvSpPr>
          <p:spPr>
            <a:xfrm>
              <a:off x="3190826" y="2193908"/>
              <a:ext cx="53221" cy="48604"/>
            </a:xfrm>
            <a:custGeom>
              <a:avLst/>
              <a:gdLst/>
              <a:ahLst/>
              <a:cxnLst/>
              <a:rect l="l" t="t" r="r" b="b"/>
              <a:pathLst>
                <a:path w="2029" h="1853" extrusionOk="0">
                  <a:moveTo>
                    <a:pt x="849" y="1"/>
                  </a:moveTo>
                  <a:lnTo>
                    <a:pt x="849" y="1"/>
                  </a:lnTo>
                  <a:cubicBezTo>
                    <a:pt x="354" y="137"/>
                    <a:pt x="1" y="462"/>
                    <a:pt x="1" y="842"/>
                  </a:cubicBezTo>
                  <a:cubicBezTo>
                    <a:pt x="1" y="1323"/>
                    <a:pt x="577" y="1581"/>
                    <a:pt x="991" y="1771"/>
                  </a:cubicBezTo>
                  <a:cubicBezTo>
                    <a:pt x="1113" y="1825"/>
                    <a:pt x="1242" y="1852"/>
                    <a:pt x="1371" y="1852"/>
                  </a:cubicBezTo>
                  <a:cubicBezTo>
                    <a:pt x="1499" y="1852"/>
                    <a:pt x="1628" y="1825"/>
                    <a:pt x="1750" y="1771"/>
                  </a:cubicBezTo>
                  <a:cubicBezTo>
                    <a:pt x="1839" y="1730"/>
                    <a:pt x="1933" y="1689"/>
                    <a:pt x="2028" y="1642"/>
                  </a:cubicBezTo>
                  <a:cubicBezTo>
                    <a:pt x="1472" y="1540"/>
                    <a:pt x="747" y="1167"/>
                    <a:pt x="679" y="591"/>
                  </a:cubicBezTo>
                  <a:cubicBezTo>
                    <a:pt x="652" y="306"/>
                    <a:pt x="849" y="1"/>
                    <a:pt x="849"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21" name="Google Shape;17321;p74"/>
          <p:cNvGrpSpPr/>
          <p:nvPr/>
        </p:nvGrpSpPr>
        <p:grpSpPr>
          <a:xfrm>
            <a:off x="5779884" y="2039125"/>
            <a:ext cx="372309" cy="328216"/>
            <a:chOff x="5779884" y="2039125"/>
            <a:chExt cx="372309" cy="328216"/>
          </a:xfrm>
        </p:grpSpPr>
        <p:sp>
          <p:nvSpPr>
            <p:cNvPr id="17322" name="Google Shape;17322;p7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3" name="Google Shape;17323;p7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4" name="Google Shape;17324;p74"/>
            <p:cNvSpPr/>
            <p:nvPr/>
          </p:nvSpPr>
          <p:spPr>
            <a:xfrm>
              <a:off x="6095221" y="2136097"/>
              <a:ext cx="56972" cy="134088"/>
            </a:xfrm>
            <a:custGeom>
              <a:avLst/>
              <a:gdLst/>
              <a:ahLst/>
              <a:cxnLst/>
              <a:rect l="l" t="t" r="r" b="b"/>
              <a:pathLst>
                <a:path w="2172" h="5112" extrusionOk="0">
                  <a:moveTo>
                    <a:pt x="419" y="0"/>
                  </a:moveTo>
                  <a:cubicBezTo>
                    <a:pt x="288" y="0"/>
                    <a:pt x="148" y="16"/>
                    <a:pt x="1" y="49"/>
                  </a:cubicBezTo>
                  <a:lnTo>
                    <a:pt x="103" y="361"/>
                  </a:lnTo>
                  <a:cubicBezTo>
                    <a:pt x="131" y="359"/>
                    <a:pt x="159" y="358"/>
                    <a:pt x="186" y="358"/>
                  </a:cubicBezTo>
                  <a:cubicBezTo>
                    <a:pt x="1439" y="358"/>
                    <a:pt x="1138" y="2473"/>
                    <a:pt x="1052" y="3581"/>
                  </a:cubicBezTo>
                  <a:cubicBezTo>
                    <a:pt x="977" y="4510"/>
                    <a:pt x="1438" y="4992"/>
                    <a:pt x="1974" y="5107"/>
                  </a:cubicBezTo>
                  <a:cubicBezTo>
                    <a:pt x="1984" y="5110"/>
                    <a:pt x="1994" y="5111"/>
                    <a:pt x="2004" y="5111"/>
                  </a:cubicBezTo>
                  <a:cubicBezTo>
                    <a:pt x="2085" y="5111"/>
                    <a:pt x="2145" y="5017"/>
                    <a:pt x="2096" y="4944"/>
                  </a:cubicBezTo>
                  <a:cubicBezTo>
                    <a:pt x="1974" y="4714"/>
                    <a:pt x="1832" y="4273"/>
                    <a:pt x="1927" y="3480"/>
                  </a:cubicBezTo>
                  <a:cubicBezTo>
                    <a:pt x="2172" y="1402"/>
                    <a:pt x="1652" y="0"/>
                    <a:pt x="419" y="0"/>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5" name="Google Shape;17325;p74"/>
            <p:cNvSpPr/>
            <p:nvPr/>
          </p:nvSpPr>
          <p:spPr>
            <a:xfrm>
              <a:off x="5801419" y="2039125"/>
              <a:ext cx="156882" cy="90441"/>
            </a:xfrm>
            <a:custGeom>
              <a:avLst/>
              <a:gdLst/>
              <a:ahLst/>
              <a:cxnLst/>
              <a:rect l="l" t="t" r="r" b="b"/>
              <a:pathLst>
                <a:path w="5981" h="3448" extrusionOk="0">
                  <a:moveTo>
                    <a:pt x="1761" y="1"/>
                  </a:moveTo>
                  <a:cubicBezTo>
                    <a:pt x="947" y="1"/>
                    <a:pt x="315" y="420"/>
                    <a:pt x="75" y="661"/>
                  </a:cubicBezTo>
                  <a:cubicBezTo>
                    <a:pt x="0" y="735"/>
                    <a:pt x="14" y="857"/>
                    <a:pt x="109" y="905"/>
                  </a:cubicBezTo>
                  <a:lnTo>
                    <a:pt x="678" y="1223"/>
                  </a:lnTo>
                  <a:lnTo>
                    <a:pt x="5981" y="3447"/>
                  </a:lnTo>
                  <a:cubicBezTo>
                    <a:pt x="5540" y="3135"/>
                    <a:pt x="4401" y="566"/>
                    <a:pt x="2306" y="64"/>
                  </a:cubicBezTo>
                  <a:cubicBezTo>
                    <a:pt x="2117" y="20"/>
                    <a:pt x="1935" y="1"/>
                    <a:pt x="1761"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6" name="Google Shape;17326;p74"/>
            <p:cNvSpPr/>
            <p:nvPr/>
          </p:nvSpPr>
          <p:spPr>
            <a:xfrm>
              <a:off x="5779884" y="2058666"/>
              <a:ext cx="331731" cy="308675"/>
            </a:xfrm>
            <a:custGeom>
              <a:avLst/>
              <a:gdLst/>
              <a:ahLst/>
              <a:cxnLst/>
              <a:rect l="l" t="t" r="r" b="b"/>
              <a:pathLst>
                <a:path w="12647" h="11768" extrusionOk="0">
                  <a:moveTo>
                    <a:pt x="2682" y="0"/>
                  </a:moveTo>
                  <a:cubicBezTo>
                    <a:pt x="2598" y="0"/>
                    <a:pt x="2513" y="6"/>
                    <a:pt x="2428" y="17"/>
                  </a:cubicBezTo>
                  <a:lnTo>
                    <a:pt x="1994" y="72"/>
                  </a:lnTo>
                  <a:cubicBezTo>
                    <a:pt x="1818" y="92"/>
                    <a:pt x="1649" y="146"/>
                    <a:pt x="1499" y="241"/>
                  </a:cubicBezTo>
                  <a:cubicBezTo>
                    <a:pt x="1364" y="329"/>
                    <a:pt x="1255" y="458"/>
                    <a:pt x="1201" y="614"/>
                  </a:cubicBezTo>
                  <a:lnTo>
                    <a:pt x="1093" y="926"/>
                  </a:lnTo>
                  <a:cubicBezTo>
                    <a:pt x="1065" y="1000"/>
                    <a:pt x="1032" y="1068"/>
                    <a:pt x="977" y="1136"/>
                  </a:cubicBezTo>
                  <a:lnTo>
                    <a:pt x="75" y="2255"/>
                  </a:lnTo>
                  <a:cubicBezTo>
                    <a:pt x="1" y="2343"/>
                    <a:pt x="8" y="2479"/>
                    <a:pt x="89" y="2560"/>
                  </a:cubicBezTo>
                  <a:lnTo>
                    <a:pt x="306" y="2729"/>
                  </a:lnTo>
                  <a:cubicBezTo>
                    <a:pt x="394" y="2818"/>
                    <a:pt x="509" y="2863"/>
                    <a:pt x="627" y="2863"/>
                  </a:cubicBezTo>
                  <a:cubicBezTo>
                    <a:pt x="690" y="2863"/>
                    <a:pt x="753" y="2850"/>
                    <a:pt x="815" y="2824"/>
                  </a:cubicBezTo>
                  <a:lnTo>
                    <a:pt x="2476" y="2072"/>
                  </a:lnTo>
                  <a:cubicBezTo>
                    <a:pt x="2494" y="2063"/>
                    <a:pt x="2513" y="2058"/>
                    <a:pt x="2531" y="2058"/>
                  </a:cubicBezTo>
                  <a:cubicBezTo>
                    <a:pt x="2581" y="2058"/>
                    <a:pt x="2627" y="2090"/>
                    <a:pt x="2652" y="2140"/>
                  </a:cubicBezTo>
                  <a:lnTo>
                    <a:pt x="4340" y="5557"/>
                  </a:lnTo>
                  <a:lnTo>
                    <a:pt x="4802" y="10968"/>
                  </a:lnTo>
                  <a:lnTo>
                    <a:pt x="4368" y="11571"/>
                  </a:lnTo>
                  <a:cubicBezTo>
                    <a:pt x="4307" y="11653"/>
                    <a:pt x="4368" y="11768"/>
                    <a:pt x="4469" y="11768"/>
                  </a:cubicBezTo>
                  <a:lnTo>
                    <a:pt x="5025" y="11768"/>
                  </a:lnTo>
                  <a:cubicBezTo>
                    <a:pt x="5093" y="11768"/>
                    <a:pt x="5147" y="11721"/>
                    <a:pt x="5154" y="11653"/>
                  </a:cubicBezTo>
                  <a:lnTo>
                    <a:pt x="5303" y="9225"/>
                  </a:lnTo>
                  <a:cubicBezTo>
                    <a:pt x="5351" y="8507"/>
                    <a:pt x="5425" y="7788"/>
                    <a:pt x="5534" y="7076"/>
                  </a:cubicBezTo>
                  <a:lnTo>
                    <a:pt x="5636" y="6384"/>
                  </a:lnTo>
                  <a:cubicBezTo>
                    <a:pt x="6065" y="6535"/>
                    <a:pt x="6478" y="6597"/>
                    <a:pt x="6867" y="6597"/>
                  </a:cubicBezTo>
                  <a:cubicBezTo>
                    <a:pt x="8192" y="6597"/>
                    <a:pt x="9235" y="5880"/>
                    <a:pt x="9670" y="5523"/>
                  </a:cubicBezTo>
                  <a:cubicBezTo>
                    <a:pt x="9996" y="6310"/>
                    <a:pt x="10674" y="7652"/>
                    <a:pt x="11840" y="8662"/>
                  </a:cubicBezTo>
                  <a:lnTo>
                    <a:pt x="12220" y="10927"/>
                  </a:lnTo>
                  <a:lnTo>
                    <a:pt x="11840" y="11578"/>
                  </a:lnTo>
                  <a:cubicBezTo>
                    <a:pt x="11792" y="11666"/>
                    <a:pt x="11847" y="11768"/>
                    <a:pt x="11948" y="11768"/>
                  </a:cubicBezTo>
                  <a:lnTo>
                    <a:pt x="12525" y="11768"/>
                  </a:lnTo>
                  <a:cubicBezTo>
                    <a:pt x="12593" y="11768"/>
                    <a:pt x="12647" y="11714"/>
                    <a:pt x="12647" y="11646"/>
                  </a:cubicBezTo>
                  <a:lnTo>
                    <a:pt x="12647" y="8337"/>
                  </a:lnTo>
                  <a:cubicBezTo>
                    <a:pt x="12647" y="8195"/>
                    <a:pt x="12572" y="8052"/>
                    <a:pt x="12457" y="7964"/>
                  </a:cubicBezTo>
                  <a:cubicBezTo>
                    <a:pt x="11745" y="7415"/>
                    <a:pt x="11813" y="6120"/>
                    <a:pt x="12199" y="5326"/>
                  </a:cubicBezTo>
                  <a:cubicBezTo>
                    <a:pt x="12620" y="4445"/>
                    <a:pt x="12579" y="3333"/>
                    <a:pt x="11969" y="2797"/>
                  </a:cubicBezTo>
                  <a:cubicBezTo>
                    <a:pt x="11594" y="2472"/>
                    <a:pt x="11085" y="2287"/>
                    <a:pt x="10381" y="2287"/>
                  </a:cubicBezTo>
                  <a:cubicBezTo>
                    <a:pt x="9924" y="2287"/>
                    <a:pt x="9385" y="2365"/>
                    <a:pt x="8748" y="2533"/>
                  </a:cubicBezTo>
                  <a:cubicBezTo>
                    <a:pt x="8111" y="2700"/>
                    <a:pt x="7680" y="2770"/>
                    <a:pt x="7372" y="2770"/>
                  </a:cubicBezTo>
                  <a:cubicBezTo>
                    <a:pt x="6695" y="2770"/>
                    <a:pt x="6611" y="2435"/>
                    <a:pt x="6253" y="2072"/>
                  </a:cubicBezTo>
                  <a:cubicBezTo>
                    <a:pt x="5446" y="1245"/>
                    <a:pt x="4239" y="411"/>
                    <a:pt x="3310" y="99"/>
                  </a:cubicBezTo>
                  <a:cubicBezTo>
                    <a:pt x="3106" y="35"/>
                    <a:pt x="2895" y="0"/>
                    <a:pt x="2682" y="0"/>
                  </a:cubicBezTo>
                  <a:close/>
                </a:path>
              </a:pathLst>
            </a:custGeom>
            <a:solidFill>
              <a:srgbClr val="697D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7" name="Google Shape;17327;p74"/>
            <p:cNvSpPr/>
            <p:nvPr/>
          </p:nvSpPr>
          <p:spPr>
            <a:xfrm>
              <a:off x="5818757" y="2041250"/>
              <a:ext cx="35515" cy="28250"/>
            </a:xfrm>
            <a:custGeom>
              <a:avLst/>
              <a:gdLst/>
              <a:ahLst/>
              <a:cxnLst/>
              <a:rect l="l" t="t" r="r" b="b"/>
              <a:pathLst>
                <a:path w="1354" h="1077" extrusionOk="0">
                  <a:moveTo>
                    <a:pt x="159" y="0"/>
                  </a:moveTo>
                  <a:cubicBezTo>
                    <a:pt x="70" y="0"/>
                    <a:pt x="0" y="87"/>
                    <a:pt x="31" y="180"/>
                  </a:cubicBezTo>
                  <a:lnTo>
                    <a:pt x="302" y="966"/>
                  </a:lnTo>
                  <a:cubicBezTo>
                    <a:pt x="326" y="1032"/>
                    <a:pt x="398" y="1077"/>
                    <a:pt x="471" y="1077"/>
                  </a:cubicBezTo>
                  <a:cubicBezTo>
                    <a:pt x="480" y="1077"/>
                    <a:pt x="489" y="1076"/>
                    <a:pt x="499" y="1075"/>
                  </a:cubicBezTo>
                  <a:lnTo>
                    <a:pt x="1211" y="919"/>
                  </a:lnTo>
                  <a:cubicBezTo>
                    <a:pt x="1306" y="898"/>
                    <a:pt x="1353" y="783"/>
                    <a:pt x="1292" y="702"/>
                  </a:cubicBezTo>
                  <a:cubicBezTo>
                    <a:pt x="1014" y="349"/>
                    <a:pt x="628" y="105"/>
                    <a:pt x="187" y="3"/>
                  </a:cubicBezTo>
                  <a:cubicBezTo>
                    <a:pt x="177" y="1"/>
                    <a:pt x="168" y="0"/>
                    <a:pt x="159"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8" name="Google Shape;17328;p74"/>
            <p:cNvSpPr/>
            <p:nvPr/>
          </p:nvSpPr>
          <p:spPr>
            <a:xfrm>
              <a:off x="5821695" y="2081513"/>
              <a:ext cx="16027" cy="12118"/>
            </a:xfrm>
            <a:custGeom>
              <a:avLst/>
              <a:gdLst/>
              <a:ahLst/>
              <a:cxnLst/>
              <a:rect l="l" t="t" r="r" b="b"/>
              <a:pathLst>
                <a:path w="611" h="462" extrusionOk="0">
                  <a:moveTo>
                    <a:pt x="305" y="1"/>
                  </a:moveTo>
                  <a:cubicBezTo>
                    <a:pt x="0" y="1"/>
                    <a:pt x="0" y="462"/>
                    <a:pt x="305" y="462"/>
                  </a:cubicBezTo>
                  <a:cubicBezTo>
                    <a:pt x="611" y="462"/>
                    <a:pt x="611" y="1"/>
                    <a:pt x="305" y="1"/>
                  </a:cubicBez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9" name="Google Shape;17329;p74"/>
            <p:cNvSpPr/>
            <p:nvPr/>
          </p:nvSpPr>
          <p:spPr>
            <a:xfrm>
              <a:off x="5844987" y="2093710"/>
              <a:ext cx="48945" cy="110717"/>
            </a:xfrm>
            <a:custGeom>
              <a:avLst/>
              <a:gdLst/>
              <a:ahLst/>
              <a:cxnLst/>
              <a:rect l="l" t="t" r="r" b="b"/>
              <a:pathLst>
                <a:path w="1866" h="4221" extrusionOk="0">
                  <a:moveTo>
                    <a:pt x="4" y="734"/>
                  </a:moveTo>
                  <a:cubicBezTo>
                    <a:pt x="3" y="734"/>
                    <a:pt x="2" y="735"/>
                    <a:pt x="1" y="736"/>
                  </a:cubicBezTo>
                  <a:cubicBezTo>
                    <a:pt x="2" y="735"/>
                    <a:pt x="3" y="734"/>
                    <a:pt x="4" y="734"/>
                  </a:cubicBezTo>
                  <a:close/>
                  <a:moveTo>
                    <a:pt x="803" y="0"/>
                  </a:moveTo>
                  <a:cubicBezTo>
                    <a:pt x="704" y="0"/>
                    <a:pt x="608" y="58"/>
                    <a:pt x="563" y="153"/>
                  </a:cubicBezTo>
                  <a:cubicBezTo>
                    <a:pt x="442" y="402"/>
                    <a:pt x="247" y="605"/>
                    <a:pt x="4" y="734"/>
                  </a:cubicBezTo>
                  <a:lnTo>
                    <a:pt x="4" y="734"/>
                  </a:lnTo>
                  <a:cubicBezTo>
                    <a:pt x="20" y="726"/>
                    <a:pt x="36" y="722"/>
                    <a:pt x="53" y="722"/>
                  </a:cubicBezTo>
                  <a:cubicBezTo>
                    <a:pt x="102" y="722"/>
                    <a:pt x="152" y="754"/>
                    <a:pt x="177" y="804"/>
                  </a:cubicBezTo>
                  <a:lnTo>
                    <a:pt x="1865" y="4221"/>
                  </a:lnTo>
                  <a:cubicBezTo>
                    <a:pt x="1757" y="2980"/>
                    <a:pt x="1201" y="756"/>
                    <a:pt x="1065" y="200"/>
                  </a:cubicBezTo>
                  <a:cubicBezTo>
                    <a:pt x="1045" y="119"/>
                    <a:pt x="984" y="58"/>
                    <a:pt x="909" y="24"/>
                  </a:cubicBezTo>
                  <a:cubicBezTo>
                    <a:pt x="875" y="8"/>
                    <a:pt x="839" y="0"/>
                    <a:pt x="803" y="0"/>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0" name="Google Shape;17330;p74"/>
            <p:cNvSpPr/>
            <p:nvPr/>
          </p:nvSpPr>
          <p:spPr>
            <a:xfrm>
              <a:off x="5927690" y="2196374"/>
              <a:ext cx="105864" cy="35253"/>
            </a:xfrm>
            <a:custGeom>
              <a:avLst/>
              <a:gdLst/>
              <a:ahLst/>
              <a:cxnLst/>
              <a:rect l="l" t="t" r="r" b="b"/>
              <a:pathLst>
                <a:path w="4036" h="1344" extrusionOk="0">
                  <a:moveTo>
                    <a:pt x="3698" y="1"/>
                  </a:moveTo>
                  <a:cubicBezTo>
                    <a:pt x="3652" y="1"/>
                    <a:pt x="3605" y="10"/>
                    <a:pt x="3560" y="29"/>
                  </a:cubicBezTo>
                  <a:cubicBezTo>
                    <a:pt x="2756" y="367"/>
                    <a:pt x="2043" y="469"/>
                    <a:pt x="1480" y="469"/>
                  </a:cubicBezTo>
                  <a:cubicBezTo>
                    <a:pt x="1127" y="469"/>
                    <a:pt x="833" y="429"/>
                    <a:pt x="611" y="382"/>
                  </a:cubicBezTo>
                  <a:cubicBezTo>
                    <a:pt x="582" y="376"/>
                    <a:pt x="554" y="374"/>
                    <a:pt x="526" y="374"/>
                  </a:cubicBezTo>
                  <a:cubicBezTo>
                    <a:pt x="306" y="374"/>
                    <a:pt x="104" y="533"/>
                    <a:pt x="68" y="761"/>
                  </a:cubicBezTo>
                  <a:lnTo>
                    <a:pt x="1" y="1134"/>
                  </a:lnTo>
                  <a:cubicBezTo>
                    <a:pt x="427" y="1282"/>
                    <a:pt x="838" y="1343"/>
                    <a:pt x="1225" y="1343"/>
                  </a:cubicBezTo>
                  <a:cubicBezTo>
                    <a:pt x="2555" y="1343"/>
                    <a:pt x="3604" y="625"/>
                    <a:pt x="4035" y="273"/>
                  </a:cubicBezTo>
                  <a:lnTo>
                    <a:pt x="4028" y="246"/>
                  </a:lnTo>
                  <a:cubicBezTo>
                    <a:pt x="3987" y="96"/>
                    <a:pt x="3846" y="1"/>
                    <a:pt x="3698"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1" name="Google Shape;17331;p74"/>
            <p:cNvSpPr/>
            <p:nvPr/>
          </p:nvSpPr>
          <p:spPr>
            <a:xfrm>
              <a:off x="5779884" y="2098956"/>
              <a:ext cx="42886" cy="34833"/>
            </a:xfrm>
            <a:custGeom>
              <a:avLst/>
              <a:gdLst/>
              <a:ahLst/>
              <a:cxnLst/>
              <a:rect l="l" t="t" r="r" b="b"/>
              <a:pathLst>
                <a:path w="1635" h="1328" extrusionOk="0">
                  <a:moveTo>
                    <a:pt x="659" y="0"/>
                  </a:moveTo>
                  <a:lnTo>
                    <a:pt x="75" y="719"/>
                  </a:lnTo>
                  <a:cubicBezTo>
                    <a:pt x="1" y="807"/>
                    <a:pt x="8" y="943"/>
                    <a:pt x="89" y="1024"/>
                  </a:cubicBezTo>
                  <a:lnTo>
                    <a:pt x="306" y="1193"/>
                  </a:lnTo>
                  <a:cubicBezTo>
                    <a:pt x="394" y="1282"/>
                    <a:pt x="509" y="1327"/>
                    <a:pt x="627" y="1327"/>
                  </a:cubicBezTo>
                  <a:cubicBezTo>
                    <a:pt x="690" y="1327"/>
                    <a:pt x="753" y="1314"/>
                    <a:pt x="815" y="1288"/>
                  </a:cubicBezTo>
                  <a:lnTo>
                    <a:pt x="1635" y="915"/>
                  </a:lnTo>
                  <a:cubicBezTo>
                    <a:pt x="1432" y="502"/>
                    <a:pt x="1086" y="176"/>
                    <a:pt x="659" y="0"/>
                  </a:cubicBezTo>
                  <a:close/>
                </a:path>
              </a:pathLst>
            </a:custGeom>
            <a:solidFill>
              <a:srgbClr val="7D8F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2" name="Google Shape;17332;p74"/>
            <p:cNvSpPr/>
            <p:nvPr/>
          </p:nvSpPr>
          <p:spPr>
            <a:xfrm>
              <a:off x="5780959" y="2120884"/>
              <a:ext cx="9102" cy="7790"/>
            </a:xfrm>
            <a:custGeom>
              <a:avLst/>
              <a:gdLst/>
              <a:ahLst/>
              <a:cxnLst/>
              <a:rect l="l" t="t" r="r" b="b"/>
              <a:pathLst>
                <a:path w="347" h="297" extrusionOk="0">
                  <a:moveTo>
                    <a:pt x="201" y="1"/>
                  </a:moveTo>
                  <a:cubicBezTo>
                    <a:pt x="148" y="1"/>
                    <a:pt x="83" y="25"/>
                    <a:pt x="28" y="73"/>
                  </a:cubicBezTo>
                  <a:cubicBezTo>
                    <a:pt x="21" y="86"/>
                    <a:pt x="7" y="93"/>
                    <a:pt x="1" y="100"/>
                  </a:cubicBezTo>
                  <a:cubicBezTo>
                    <a:pt x="14" y="134"/>
                    <a:pt x="28" y="161"/>
                    <a:pt x="55" y="188"/>
                  </a:cubicBezTo>
                  <a:lnTo>
                    <a:pt x="197" y="296"/>
                  </a:lnTo>
                  <a:lnTo>
                    <a:pt x="211" y="290"/>
                  </a:lnTo>
                  <a:cubicBezTo>
                    <a:pt x="306" y="215"/>
                    <a:pt x="346" y="100"/>
                    <a:pt x="292" y="39"/>
                  </a:cubicBezTo>
                  <a:cubicBezTo>
                    <a:pt x="272" y="13"/>
                    <a:pt x="240" y="1"/>
                    <a:pt x="201" y="1"/>
                  </a:cubicBezTo>
                  <a:close/>
                </a:path>
              </a:pathLst>
            </a:custGeom>
            <a:solidFill>
              <a:srgbClr val="4F64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3" name="Google Shape;17333;p74"/>
            <p:cNvSpPr/>
            <p:nvPr/>
          </p:nvSpPr>
          <p:spPr>
            <a:xfrm>
              <a:off x="5893198" y="2355406"/>
              <a:ext cx="22610" cy="11935"/>
            </a:xfrm>
            <a:custGeom>
              <a:avLst/>
              <a:gdLst/>
              <a:ahLst/>
              <a:cxnLst/>
              <a:rect l="l" t="t" r="r" b="b"/>
              <a:pathLst>
                <a:path w="862" h="455" extrusionOk="0">
                  <a:moveTo>
                    <a:pt x="237" y="1"/>
                  </a:moveTo>
                  <a:lnTo>
                    <a:pt x="54" y="258"/>
                  </a:lnTo>
                  <a:cubicBezTo>
                    <a:pt x="0" y="340"/>
                    <a:pt x="54" y="448"/>
                    <a:pt x="156" y="455"/>
                  </a:cubicBezTo>
                  <a:lnTo>
                    <a:pt x="712" y="455"/>
                  </a:lnTo>
                  <a:cubicBezTo>
                    <a:pt x="780" y="455"/>
                    <a:pt x="834" y="401"/>
                    <a:pt x="834" y="340"/>
                  </a:cubicBezTo>
                  <a:lnTo>
                    <a:pt x="861"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4" name="Google Shape;17334;p74"/>
            <p:cNvSpPr/>
            <p:nvPr/>
          </p:nvSpPr>
          <p:spPr>
            <a:xfrm>
              <a:off x="6089188" y="2355223"/>
              <a:ext cx="22610" cy="12118"/>
            </a:xfrm>
            <a:custGeom>
              <a:avLst/>
              <a:gdLst/>
              <a:ahLst/>
              <a:cxnLst/>
              <a:rect l="l" t="t" r="r" b="b"/>
              <a:pathLst>
                <a:path w="862" h="462" extrusionOk="0">
                  <a:moveTo>
                    <a:pt x="211" y="1"/>
                  </a:moveTo>
                  <a:lnTo>
                    <a:pt x="48" y="272"/>
                  </a:lnTo>
                  <a:cubicBezTo>
                    <a:pt x="0" y="360"/>
                    <a:pt x="61" y="462"/>
                    <a:pt x="156" y="462"/>
                  </a:cubicBezTo>
                  <a:lnTo>
                    <a:pt x="739" y="462"/>
                  </a:lnTo>
                  <a:cubicBezTo>
                    <a:pt x="807" y="462"/>
                    <a:pt x="862" y="408"/>
                    <a:pt x="862" y="340"/>
                  </a:cubicBezTo>
                  <a:lnTo>
                    <a:pt x="862" y="1"/>
                  </a:lnTo>
                  <a:close/>
                </a:path>
              </a:pathLst>
            </a:custGeom>
            <a:solidFill>
              <a:srgbClr val="203B5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7338"/>
        <p:cNvGrpSpPr/>
        <p:nvPr/>
      </p:nvGrpSpPr>
      <p:grpSpPr>
        <a:xfrm>
          <a:off x="0" y="0"/>
          <a:ext cx="0" cy="0"/>
          <a:chOff x="0" y="0"/>
          <a:chExt cx="0" cy="0"/>
        </a:xfrm>
      </p:grpSpPr>
      <p:sp>
        <p:nvSpPr>
          <p:cNvPr id="17339" name="Google Shape;17339;p75"/>
          <p:cNvSpPr txBox="1">
            <a:spLocks noGrp="1"/>
          </p:cNvSpPr>
          <p:nvPr>
            <p:ph type="title" idx="4294967295"/>
          </p:nvPr>
        </p:nvSpPr>
        <p:spPr>
          <a:xfrm>
            <a:off x="1068100" y="933450"/>
            <a:ext cx="70473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grpSp>
        <p:nvGrpSpPr>
          <p:cNvPr id="17340" name="Google Shape;17340;p75"/>
          <p:cNvGrpSpPr/>
          <p:nvPr/>
        </p:nvGrpSpPr>
        <p:grpSpPr>
          <a:xfrm>
            <a:off x="878066" y="1981993"/>
            <a:ext cx="354610" cy="372358"/>
            <a:chOff x="878066" y="1981993"/>
            <a:chExt cx="354610" cy="372358"/>
          </a:xfrm>
        </p:grpSpPr>
        <p:sp>
          <p:nvSpPr>
            <p:cNvPr id="17341" name="Google Shape;17341;p75"/>
            <p:cNvSpPr/>
            <p:nvPr/>
          </p:nvSpPr>
          <p:spPr>
            <a:xfrm>
              <a:off x="1002194" y="1982386"/>
              <a:ext cx="230482" cy="176742"/>
            </a:xfrm>
            <a:custGeom>
              <a:avLst/>
              <a:gdLst/>
              <a:ahLst/>
              <a:cxnLst/>
              <a:rect l="l" t="t" r="r" b="b"/>
              <a:pathLst>
                <a:path w="8792" h="6742" extrusionOk="0">
                  <a:moveTo>
                    <a:pt x="4908" y="0"/>
                  </a:moveTo>
                  <a:cubicBezTo>
                    <a:pt x="4850" y="0"/>
                    <a:pt x="4807" y="15"/>
                    <a:pt x="4778" y="58"/>
                  </a:cubicBezTo>
                  <a:lnTo>
                    <a:pt x="0" y="6741"/>
                  </a:lnTo>
                  <a:lnTo>
                    <a:pt x="4057" y="6741"/>
                  </a:lnTo>
                  <a:lnTo>
                    <a:pt x="8719" y="231"/>
                  </a:lnTo>
                  <a:cubicBezTo>
                    <a:pt x="8791" y="130"/>
                    <a:pt x="8719" y="0"/>
                    <a:pt x="8604"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2" name="Google Shape;17342;p75"/>
            <p:cNvSpPr/>
            <p:nvPr/>
          </p:nvSpPr>
          <p:spPr>
            <a:xfrm>
              <a:off x="1038895" y="1981993"/>
              <a:ext cx="163136" cy="177135"/>
            </a:xfrm>
            <a:custGeom>
              <a:avLst/>
              <a:gdLst/>
              <a:ahLst/>
              <a:cxnLst/>
              <a:rect l="l" t="t" r="r" b="b"/>
              <a:pathLst>
                <a:path w="6223" h="6757" extrusionOk="0">
                  <a:moveTo>
                    <a:pt x="4836" y="1"/>
                  </a:moveTo>
                  <a:lnTo>
                    <a:pt x="0" y="6756"/>
                  </a:lnTo>
                  <a:lnTo>
                    <a:pt x="1401" y="6756"/>
                  </a:lnTo>
                  <a:lnTo>
                    <a:pt x="6222"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3" name="Google Shape;17343;p75"/>
            <p:cNvSpPr/>
            <p:nvPr/>
          </p:nvSpPr>
          <p:spPr>
            <a:xfrm>
              <a:off x="1075596" y="1982386"/>
              <a:ext cx="156687" cy="176742"/>
            </a:xfrm>
            <a:custGeom>
              <a:avLst/>
              <a:gdLst/>
              <a:ahLst/>
              <a:cxnLst/>
              <a:rect l="l" t="t" r="r" b="b"/>
              <a:pathLst>
                <a:path w="5977" h="6742" extrusionOk="0">
                  <a:moveTo>
                    <a:pt x="4822" y="0"/>
                  </a:moveTo>
                  <a:lnTo>
                    <a:pt x="1" y="6741"/>
                  </a:lnTo>
                  <a:lnTo>
                    <a:pt x="1257" y="6741"/>
                  </a:lnTo>
                  <a:lnTo>
                    <a:pt x="5919" y="231"/>
                  </a:lnTo>
                  <a:cubicBezTo>
                    <a:pt x="5977" y="130"/>
                    <a:pt x="5919" y="0"/>
                    <a:pt x="5804"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4" name="Google Shape;17344;p75"/>
            <p:cNvSpPr/>
            <p:nvPr/>
          </p:nvSpPr>
          <p:spPr>
            <a:xfrm>
              <a:off x="878145" y="1982281"/>
              <a:ext cx="230404" cy="176846"/>
            </a:xfrm>
            <a:custGeom>
              <a:avLst/>
              <a:gdLst/>
              <a:ahLst/>
              <a:cxnLst/>
              <a:rect l="l" t="t" r="r" b="b"/>
              <a:pathLst>
                <a:path w="8789" h="6746" extrusionOk="0">
                  <a:moveTo>
                    <a:pt x="3910" y="0"/>
                  </a:moveTo>
                  <a:cubicBezTo>
                    <a:pt x="3900" y="0"/>
                    <a:pt x="3891" y="2"/>
                    <a:pt x="3880" y="4"/>
                  </a:cubicBezTo>
                  <a:lnTo>
                    <a:pt x="185" y="4"/>
                  </a:lnTo>
                  <a:cubicBezTo>
                    <a:pt x="180" y="3"/>
                    <a:pt x="174" y="3"/>
                    <a:pt x="169" y="3"/>
                  </a:cubicBezTo>
                  <a:cubicBezTo>
                    <a:pt x="63" y="3"/>
                    <a:pt x="1" y="139"/>
                    <a:pt x="69" y="235"/>
                  </a:cubicBezTo>
                  <a:lnTo>
                    <a:pt x="4732" y="6745"/>
                  </a:lnTo>
                  <a:lnTo>
                    <a:pt x="8789" y="6745"/>
                  </a:lnTo>
                  <a:lnTo>
                    <a:pt x="4010" y="62"/>
                  </a:lnTo>
                  <a:cubicBezTo>
                    <a:pt x="3987" y="26"/>
                    <a:pt x="3953" y="0"/>
                    <a:pt x="3910" y="0"/>
                  </a:cubicBezTo>
                  <a:close/>
                </a:path>
              </a:pathLst>
            </a:custGeom>
            <a:solidFill>
              <a:srgbClr val="758B9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5" name="Google Shape;17345;p75"/>
            <p:cNvSpPr/>
            <p:nvPr/>
          </p:nvSpPr>
          <p:spPr>
            <a:xfrm>
              <a:off x="910599" y="1981993"/>
              <a:ext cx="163136" cy="177135"/>
            </a:xfrm>
            <a:custGeom>
              <a:avLst/>
              <a:gdLst/>
              <a:ahLst/>
              <a:cxnLst/>
              <a:rect l="l" t="t" r="r" b="b"/>
              <a:pathLst>
                <a:path w="6223" h="6757" extrusionOk="0">
                  <a:moveTo>
                    <a:pt x="1" y="1"/>
                  </a:moveTo>
                  <a:lnTo>
                    <a:pt x="4837" y="6756"/>
                  </a:lnTo>
                  <a:lnTo>
                    <a:pt x="6222" y="6756"/>
                  </a:lnTo>
                  <a:lnTo>
                    <a:pt x="1401"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6" name="Google Shape;17346;p75"/>
            <p:cNvSpPr/>
            <p:nvPr/>
          </p:nvSpPr>
          <p:spPr>
            <a:xfrm>
              <a:off x="878066" y="1982386"/>
              <a:ext cx="159335" cy="177109"/>
            </a:xfrm>
            <a:custGeom>
              <a:avLst/>
              <a:gdLst/>
              <a:ahLst/>
              <a:cxnLst/>
              <a:rect l="l" t="t" r="r" b="b"/>
              <a:pathLst>
                <a:path w="6078" h="6756" extrusionOk="0">
                  <a:moveTo>
                    <a:pt x="188" y="0"/>
                  </a:moveTo>
                  <a:cubicBezTo>
                    <a:pt x="72" y="0"/>
                    <a:pt x="0" y="130"/>
                    <a:pt x="72" y="231"/>
                  </a:cubicBezTo>
                  <a:lnTo>
                    <a:pt x="4735" y="6756"/>
                  </a:lnTo>
                  <a:lnTo>
                    <a:pt x="6078" y="6756"/>
                  </a:lnTo>
                  <a:lnTo>
                    <a:pt x="1256" y="0"/>
                  </a:ln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7" name="Google Shape;17347;p75"/>
            <p:cNvSpPr/>
            <p:nvPr/>
          </p:nvSpPr>
          <p:spPr>
            <a:xfrm>
              <a:off x="1092243" y="2108008"/>
              <a:ext cx="36360" cy="51119"/>
            </a:xfrm>
            <a:custGeom>
              <a:avLst/>
              <a:gdLst/>
              <a:ahLst/>
              <a:cxnLst/>
              <a:rect l="l" t="t" r="r" b="b"/>
              <a:pathLst>
                <a:path w="1387" h="1950" extrusionOk="0">
                  <a:moveTo>
                    <a:pt x="751" y="1"/>
                  </a:moveTo>
                  <a:lnTo>
                    <a:pt x="1" y="1069"/>
                  </a:lnTo>
                  <a:lnTo>
                    <a:pt x="622" y="1949"/>
                  </a:lnTo>
                  <a:lnTo>
                    <a:pt x="1156" y="1228"/>
                  </a:lnTo>
                  <a:lnTo>
                    <a:pt x="1387" y="881"/>
                  </a:lnTo>
                  <a:lnTo>
                    <a:pt x="751"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8" name="Google Shape;17348;p75"/>
            <p:cNvSpPr/>
            <p:nvPr/>
          </p:nvSpPr>
          <p:spPr>
            <a:xfrm>
              <a:off x="1073709" y="2082658"/>
              <a:ext cx="38248" cy="53374"/>
            </a:xfrm>
            <a:custGeom>
              <a:avLst/>
              <a:gdLst/>
              <a:ahLst/>
              <a:cxnLst/>
              <a:rect l="l" t="t" r="r" b="b"/>
              <a:pathLst>
                <a:path w="1459" h="2036" extrusionOk="0">
                  <a:moveTo>
                    <a:pt x="766" y="0"/>
                  </a:moveTo>
                  <a:lnTo>
                    <a:pt x="0" y="1054"/>
                  </a:lnTo>
                  <a:lnTo>
                    <a:pt x="708" y="2036"/>
                  </a:lnTo>
                  <a:lnTo>
                    <a:pt x="1458" y="968"/>
                  </a:lnTo>
                  <a:lnTo>
                    <a:pt x="766" y="0"/>
                  </a:ln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9" name="Google Shape;17349;p75"/>
            <p:cNvSpPr/>
            <p:nvPr/>
          </p:nvSpPr>
          <p:spPr>
            <a:xfrm>
              <a:off x="1055542" y="2056915"/>
              <a:ext cx="38248" cy="53400"/>
            </a:xfrm>
            <a:custGeom>
              <a:avLst/>
              <a:gdLst/>
              <a:ahLst/>
              <a:cxnLst/>
              <a:rect l="l" t="t" r="r" b="b"/>
              <a:pathLst>
                <a:path w="1459" h="2037" extrusionOk="0">
                  <a:moveTo>
                    <a:pt x="751" y="1"/>
                  </a:moveTo>
                  <a:lnTo>
                    <a:pt x="1" y="1055"/>
                  </a:lnTo>
                  <a:lnTo>
                    <a:pt x="693" y="2036"/>
                  </a:lnTo>
                  <a:lnTo>
                    <a:pt x="1459" y="982"/>
                  </a:lnTo>
                  <a:lnTo>
                    <a:pt x="751"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0" name="Google Shape;17350;p75"/>
            <p:cNvSpPr/>
            <p:nvPr/>
          </p:nvSpPr>
          <p:spPr>
            <a:xfrm>
              <a:off x="940117" y="2129583"/>
              <a:ext cx="230482" cy="224636"/>
            </a:xfrm>
            <a:custGeom>
              <a:avLst/>
              <a:gdLst/>
              <a:ahLst/>
              <a:cxnLst/>
              <a:rect l="l" t="t" r="r" b="b"/>
              <a:pathLst>
                <a:path w="8792" h="8569" extrusionOk="0">
                  <a:moveTo>
                    <a:pt x="4418" y="0"/>
                  </a:moveTo>
                  <a:cubicBezTo>
                    <a:pt x="4237" y="0"/>
                    <a:pt x="4054" y="69"/>
                    <a:pt x="3913" y="203"/>
                  </a:cubicBezTo>
                  <a:cubicBezTo>
                    <a:pt x="3783" y="333"/>
                    <a:pt x="3604" y="407"/>
                    <a:pt x="3421" y="407"/>
                  </a:cubicBezTo>
                  <a:cubicBezTo>
                    <a:pt x="3339" y="407"/>
                    <a:pt x="3256" y="392"/>
                    <a:pt x="3177" y="361"/>
                  </a:cubicBezTo>
                  <a:cubicBezTo>
                    <a:pt x="3094" y="328"/>
                    <a:pt x="3008" y="312"/>
                    <a:pt x="2924" y="312"/>
                  </a:cubicBezTo>
                  <a:cubicBezTo>
                    <a:pt x="2643" y="312"/>
                    <a:pt x="2378" y="488"/>
                    <a:pt x="2267" y="766"/>
                  </a:cubicBezTo>
                  <a:cubicBezTo>
                    <a:pt x="2180" y="1011"/>
                    <a:pt x="1935" y="1184"/>
                    <a:pt x="1661" y="1199"/>
                  </a:cubicBezTo>
                  <a:cubicBezTo>
                    <a:pt x="1285" y="1227"/>
                    <a:pt x="997" y="1545"/>
                    <a:pt x="1011" y="1920"/>
                  </a:cubicBezTo>
                  <a:cubicBezTo>
                    <a:pt x="1026" y="2195"/>
                    <a:pt x="867" y="2454"/>
                    <a:pt x="636" y="2584"/>
                  </a:cubicBezTo>
                  <a:cubicBezTo>
                    <a:pt x="289" y="2758"/>
                    <a:pt x="160" y="3176"/>
                    <a:pt x="333" y="3508"/>
                  </a:cubicBezTo>
                  <a:cubicBezTo>
                    <a:pt x="448" y="3754"/>
                    <a:pt x="419" y="4042"/>
                    <a:pt x="246" y="4259"/>
                  </a:cubicBezTo>
                  <a:cubicBezTo>
                    <a:pt x="1" y="4562"/>
                    <a:pt x="58" y="4995"/>
                    <a:pt x="347" y="5240"/>
                  </a:cubicBezTo>
                  <a:cubicBezTo>
                    <a:pt x="564" y="5414"/>
                    <a:pt x="650" y="5688"/>
                    <a:pt x="578" y="5962"/>
                  </a:cubicBezTo>
                  <a:cubicBezTo>
                    <a:pt x="477" y="6338"/>
                    <a:pt x="708" y="6713"/>
                    <a:pt x="1069" y="6814"/>
                  </a:cubicBezTo>
                  <a:cubicBezTo>
                    <a:pt x="1343" y="6886"/>
                    <a:pt x="1531" y="7103"/>
                    <a:pt x="1574" y="7377"/>
                  </a:cubicBezTo>
                  <a:cubicBezTo>
                    <a:pt x="1627" y="7717"/>
                    <a:pt x="1928" y="7962"/>
                    <a:pt x="2263" y="7962"/>
                  </a:cubicBezTo>
                  <a:cubicBezTo>
                    <a:pt x="2298" y="7962"/>
                    <a:pt x="2333" y="7960"/>
                    <a:pt x="2368" y="7954"/>
                  </a:cubicBezTo>
                  <a:cubicBezTo>
                    <a:pt x="2406" y="7948"/>
                    <a:pt x="2444" y="7945"/>
                    <a:pt x="2482" y="7945"/>
                  </a:cubicBezTo>
                  <a:cubicBezTo>
                    <a:pt x="2716" y="7945"/>
                    <a:pt x="2937" y="8059"/>
                    <a:pt x="3061" y="8257"/>
                  </a:cubicBezTo>
                  <a:cubicBezTo>
                    <a:pt x="3199" y="8460"/>
                    <a:pt x="3419" y="8568"/>
                    <a:pt x="3642" y="8568"/>
                  </a:cubicBezTo>
                  <a:cubicBezTo>
                    <a:pt x="3770" y="8568"/>
                    <a:pt x="3898" y="8533"/>
                    <a:pt x="4014" y="8460"/>
                  </a:cubicBezTo>
                  <a:cubicBezTo>
                    <a:pt x="4129" y="8387"/>
                    <a:pt x="4263" y="8351"/>
                    <a:pt x="4396" y="8351"/>
                  </a:cubicBezTo>
                  <a:cubicBezTo>
                    <a:pt x="4530" y="8351"/>
                    <a:pt x="4663" y="8387"/>
                    <a:pt x="4779" y="8460"/>
                  </a:cubicBezTo>
                  <a:cubicBezTo>
                    <a:pt x="4893" y="8532"/>
                    <a:pt x="5022" y="8568"/>
                    <a:pt x="5150" y="8568"/>
                  </a:cubicBezTo>
                  <a:cubicBezTo>
                    <a:pt x="5378" y="8568"/>
                    <a:pt x="5602" y="8456"/>
                    <a:pt x="5732" y="8243"/>
                  </a:cubicBezTo>
                  <a:cubicBezTo>
                    <a:pt x="5870" y="8054"/>
                    <a:pt x="6085" y="7932"/>
                    <a:pt x="6319" y="7932"/>
                  </a:cubicBezTo>
                  <a:cubicBezTo>
                    <a:pt x="6354" y="7932"/>
                    <a:pt x="6389" y="7934"/>
                    <a:pt x="6425" y="7940"/>
                  </a:cubicBezTo>
                  <a:cubicBezTo>
                    <a:pt x="6460" y="7945"/>
                    <a:pt x="6495" y="7948"/>
                    <a:pt x="6529" y="7948"/>
                  </a:cubicBezTo>
                  <a:cubicBezTo>
                    <a:pt x="6865" y="7948"/>
                    <a:pt x="7166" y="7703"/>
                    <a:pt x="7218" y="7362"/>
                  </a:cubicBezTo>
                  <a:cubicBezTo>
                    <a:pt x="7262" y="7088"/>
                    <a:pt x="7464" y="6872"/>
                    <a:pt x="7724" y="6800"/>
                  </a:cubicBezTo>
                  <a:cubicBezTo>
                    <a:pt x="8099" y="6698"/>
                    <a:pt x="8316" y="6323"/>
                    <a:pt x="8215" y="5948"/>
                  </a:cubicBezTo>
                  <a:cubicBezTo>
                    <a:pt x="8142" y="5688"/>
                    <a:pt x="8243" y="5399"/>
                    <a:pt x="8445" y="5226"/>
                  </a:cubicBezTo>
                  <a:cubicBezTo>
                    <a:pt x="8749" y="4981"/>
                    <a:pt x="8792" y="4548"/>
                    <a:pt x="8561" y="4259"/>
                  </a:cubicBezTo>
                  <a:cubicBezTo>
                    <a:pt x="8388" y="4042"/>
                    <a:pt x="8359" y="3754"/>
                    <a:pt x="8474" y="3508"/>
                  </a:cubicBezTo>
                  <a:cubicBezTo>
                    <a:pt x="8648" y="3162"/>
                    <a:pt x="8518" y="2743"/>
                    <a:pt x="8171" y="2570"/>
                  </a:cubicBezTo>
                  <a:cubicBezTo>
                    <a:pt x="7926" y="2440"/>
                    <a:pt x="7781" y="2195"/>
                    <a:pt x="7796" y="1920"/>
                  </a:cubicBezTo>
                  <a:cubicBezTo>
                    <a:pt x="7810" y="1531"/>
                    <a:pt x="7522" y="1213"/>
                    <a:pt x="7146" y="1199"/>
                  </a:cubicBezTo>
                  <a:cubicBezTo>
                    <a:pt x="6872" y="1184"/>
                    <a:pt x="6627" y="1011"/>
                    <a:pt x="6526" y="751"/>
                  </a:cubicBezTo>
                  <a:cubicBezTo>
                    <a:pt x="6425" y="471"/>
                    <a:pt x="6159" y="304"/>
                    <a:pt x="5876" y="304"/>
                  </a:cubicBezTo>
                  <a:cubicBezTo>
                    <a:pt x="5794" y="304"/>
                    <a:pt x="5711" y="318"/>
                    <a:pt x="5631" y="347"/>
                  </a:cubicBezTo>
                  <a:cubicBezTo>
                    <a:pt x="5547" y="380"/>
                    <a:pt x="5460" y="396"/>
                    <a:pt x="5374" y="396"/>
                  </a:cubicBezTo>
                  <a:cubicBezTo>
                    <a:pt x="5195" y="396"/>
                    <a:pt x="5021" y="325"/>
                    <a:pt x="4894" y="188"/>
                  </a:cubicBezTo>
                  <a:cubicBezTo>
                    <a:pt x="4761" y="62"/>
                    <a:pt x="4590" y="0"/>
                    <a:pt x="441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1" name="Google Shape;17351;p75"/>
            <p:cNvSpPr/>
            <p:nvPr/>
          </p:nvSpPr>
          <p:spPr>
            <a:xfrm>
              <a:off x="1038502" y="2129478"/>
              <a:ext cx="132097" cy="224872"/>
            </a:xfrm>
            <a:custGeom>
              <a:avLst/>
              <a:gdLst/>
              <a:ahLst/>
              <a:cxnLst/>
              <a:rect l="l" t="t" r="r" b="b"/>
              <a:pathLst>
                <a:path w="5039" h="8578" extrusionOk="0">
                  <a:moveTo>
                    <a:pt x="636" y="1"/>
                  </a:moveTo>
                  <a:cubicBezTo>
                    <a:pt x="459" y="1"/>
                    <a:pt x="282" y="69"/>
                    <a:pt x="145" y="207"/>
                  </a:cubicBezTo>
                  <a:cubicBezTo>
                    <a:pt x="102" y="250"/>
                    <a:pt x="44" y="293"/>
                    <a:pt x="1" y="322"/>
                  </a:cubicBezTo>
                  <a:cubicBezTo>
                    <a:pt x="102" y="381"/>
                    <a:pt x="218" y="410"/>
                    <a:pt x="334" y="410"/>
                  </a:cubicBezTo>
                  <a:cubicBezTo>
                    <a:pt x="417" y="410"/>
                    <a:pt x="500" y="395"/>
                    <a:pt x="578" y="365"/>
                  </a:cubicBezTo>
                  <a:cubicBezTo>
                    <a:pt x="661" y="332"/>
                    <a:pt x="747" y="316"/>
                    <a:pt x="831" y="316"/>
                  </a:cubicBezTo>
                  <a:cubicBezTo>
                    <a:pt x="1111" y="316"/>
                    <a:pt x="1377" y="492"/>
                    <a:pt x="1488" y="770"/>
                  </a:cubicBezTo>
                  <a:cubicBezTo>
                    <a:pt x="1589" y="1015"/>
                    <a:pt x="1820" y="1188"/>
                    <a:pt x="2094" y="1203"/>
                  </a:cubicBezTo>
                  <a:cubicBezTo>
                    <a:pt x="2469" y="1231"/>
                    <a:pt x="2758" y="1549"/>
                    <a:pt x="2758" y="1924"/>
                  </a:cubicBezTo>
                  <a:cubicBezTo>
                    <a:pt x="2744" y="2199"/>
                    <a:pt x="2888" y="2458"/>
                    <a:pt x="3133" y="2588"/>
                  </a:cubicBezTo>
                  <a:cubicBezTo>
                    <a:pt x="3465" y="2762"/>
                    <a:pt x="3595" y="3180"/>
                    <a:pt x="3437" y="3512"/>
                  </a:cubicBezTo>
                  <a:cubicBezTo>
                    <a:pt x="3307" y="3758"/>
                    <a:pt x="3336" y="4046"/>
                    <a:pt x="3509" y="4263"/>
                  </a:cubicBezTo>
                  <a:cubicBezTo>
                    <a:pt x="3754" y="4566"/>
                    <a:pt x="3696" y="4999"/>
                    <a:pt x="3408" y="5244"/>
                  </a:cubicBezTo>
                  <a:cubicBezTo>
                    <a:pt x="3191" y="5418"/>
                    <a:pt x="3105" y="5692"/>
                    <a:pt x="3177" y="5966"/>
                  </a:cubicBezTo>
                  <a:cubicBezTo>
                    <a:pt x="3278" y="6327"/>
                    <a:pt x="3047" y="6717"/>
                    <a:pt x="2686" y="6818"/>
                  </a:cubicBezTo>
                  <a:cubicBezTo>
                    <a:pt x="2412" y="6890"/>
                    <a:pt x="2224" y="7107"/>
                    <a:pt x="2181" y="7381"/>
                  </a:cubicBezTo>
                  <a:cubicBezTo>
                    <a:pt x="2128" y="7721"/>
                    <a:pt x="1827" y="7966"/>
                    <a:pt x="1492" y="7966"/>
                  </a:cubicBezTo>
                  <a:cubicBezTo>
                    <a:pt x="1457" y="7966"/>
                    <a:pt x="1422" y="7964"/>
                    <a:pt x="1387" y="7958"/>
                  </a:cubicBezTo>
                  <a:cubicBezTo>
                    <a:pt x="1349" y="7952"/>
                    <a:pt x="1311" y="7949"/>
                    <a:pt x="1273" y="7949"/>
                  </a:cubicBezTo>
                  <a:cubicBezTo>
                    <a:pt x="1039" y="7949"/>
                    <a:pt x="818" y="8063"/>
                    <a:pt x="694" y="8261"/>
                  </a:cubicBezTo>
                  <a:cubicBezTo>
                    <a:pt x="665" y="8290"/>
                    <a:pt x="651" y="8319"/>
                    <a:pt x="622" y="8348"/>
                  </a:cubicBezTo>
                  <a:cubicBezTo>
                    <a:pt x="766" y="8348"/>
                    <a:pt x="896" y="8391"/>
                    <a:pt x="1026" y="8464"/>
                  </a:cubicBezTo>
                  <a:cubicBezTo>
                    <a:pt x="1140" y="8541"/>
                    <a:pt x="1268" y="8578"/>
                    <a:pt x="1397" y="8578"/>
                  </a:cubicBezTo>
                  <a:cubicBezTo>
                    <a:pt x="1626" y="8578"/>
                    <a:pt x="1854" y="8460"/>
                    <a:pt x="1993" y="8247"/>
                  </a:cubicBezTo>
                  <a:cubicBezTo>
                    <a:pt x="2119" y="8058"/>
                    <a:pt x="2343" y="7936"/>
                    <a:pt x="2570" y="7936"/>
                  </a:cubicBezTo>
                  <a:cubicBezTo>
                    <a:pt x="2604" y="7936"/>
                    <a:pt x="2638" y="7938"/>
                    <a:pt x="2672" y="7944"/>
                  </a:cubicBezTo>
                  <a:cubicBezTo>
                    <a:pt x="2707" y="7949"/>
                    <a:pt x="2742" y="7952"/>
                    <a:pt x="2776" y="7952"/>
                  </a:cubicBezTo>
                  <a:cubicBezTo>
                    <a:pt x="3112" y="7952"/>
                    <a:pt x="3413" y="7707"/>
                    <a:pt x="3465" y="7366"/>
                  </a:cubicBezTo>
                  <a:cubicBezTo>
                    <a:pt x="3509" y="7092"/>
                    <a:pt x="3711" y="6876"/>
                    <a:pt x="3971" y="6804"/>
                  </a:cubicBezTo>
                  <a:cubicBezTo>
                    <a:pt x="4346" y="6702"/>
                    <a:pt x="4563" y="6327"/>
                    <a:pt x="4462" y="5952"/>
                  </a:cubicBezTo>
                  <a:cubicBezTo>
                    <a:pt x="4389" y="5692"/>
                    <a:pt x="4490" y="5403"/>
                    <a:pt x="4692" y="5230"/>
                  </a:cubicBezTo>
                  <a:cubicBezTo>
                    <a:pt x="4996" y="4999"/>
                    <a:pt x="5039" y="4566"/>
                    <a:pt x="4794" y="4263"/>
                  </a:cubicBezTo>
                  <a:cubicBezTo>
                    <a:pt x="4620" y="4046"/>
                    <a:pt x="4591" y="3758"/>
                    <a:pt x="4721" y="3512"/>
                  </a:cubicBezTo>
                  <a:cubicBezTo>
                    <a:pt x="4895" y="3166"/>
                    <a:pt x="4750" y="2762"/>
                    <a:pt x="4418" y="2588"/>
                  </a:cubicBezTo>
                  <a:cubicBezTo>
                    <a:pt x="4173" y="2458"/>
                    <a:pt x="4028" y="2199"/>
                    <a:pt x="4043" y="1924"/>
                  </a:cubicBezTo>
                  <a:cubicBezTo>
                    <a:pt x="4043" y="1549"/>
                    <a:pt x="3754" y="1231"/>
                    <a:pt x="3379" y="1203"/>
                  </a:cubicBezTo>
                  <a:cubicBezTo>
                    <a:pt x="3105" y="1188"/>
                    <a:pt x="2874" y="1015"/>
                    <a:pt x="2773" y="770"/>
                  </a:cubicBezTo>
                  <a:cubicBezTo>
                    <a:pt x="2661" y="492"/>
                    <a:pt x="2396" y="316"/>
                    <a:pt x="2115" y="316"/>
                  </a:cubicBezTo>
                  <a:cubicBezTo>
                    <a:pt x="2031" y="316"/>
                    <a:pt x="1946" y="332"/>
                    <a:pt x="1863" y="365"/>
                  </a:cubicBezTo>
                  <a:cubicBezTo>
                    <a:pt x="1788" y="396"/>
                    <a:pt x="1708" y="411"/>
                    <a:pt x="1628" y="411"/>
                  </a:cubicBezTo>
                  <a:cubicBezTo>
                    <a:pt x="1448" y="411"/>
                    <a:pt x="1267" y="337"/>
                    <a:pt x="1127" y="207"/>
                  </a:cubicBezTo>
                  <a:cubicBezTo>
                    <a:pt x="990" y="69"/>
                    <a:pt x="813" y="1"/>
                    <a:pt x="63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2" name="Google Shape;17352;p75"/>
            <p:cNvSpPr/>
            <p:nvPr/>
          </p:nvSpPr>
          <p:spPr>
            <a:xfrm>
              <a:off x="970395" y="2156821"/>
              <a:ext cx="169952" cy="169559"/>
            </a:xfrm>
            <a:custGeom>
              <a:avLst/>
              <a:gdLst/>
              <a:ahLst/>
              <a:cxnLst/>
              <a:rect l="l" t="t" r="r" b="b"/>
              <a:pathLst>
                <a:path w="6483" h="6468" extrusionOk="0">
                  <a:moveTo>
                    <a:pt x="3249" y="1"/>
                  </a:moveTo>
                  <a:cubicBezTo>
                    <a:pt x="1459" y="1"/>
                    <a:pt x="1" y="1444"/>
                    <a:pt x="1" y="3234"/>
                  </a:cubicBezTo>
                  <a:cubicBezTo>
                    <a:pt x="1" y="5024"/>
                    <a:pt x="1459" y="6468"/>
                    <a:pt x="3249" y="6468"/>
                  </a:cubicBezTo>
                  <a:cubicBezTo>
                    <a:pt x="5024" y="6468"/>
                    <a:pt x="6482" y="5024"/>
                    <a:pt x="6482" y="3234"/>
                  </a:cubicBezTo>
                  <a:cubicBezTo>
                    <a:pt x="6482" y="1444"/>
                    <a:pt x="5024" y="1"/>
                    <a:pt x="324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3" name="Google Shape;17353;p75"/>
            <p:cNvSpPr/>
            <p:nvPr/>
          </p:nvSpPr>
          <p:spPr>
            <a:xfrm>
              <a:off x="1038502" y="2156821"/>
              <a:ext cx="106380" cy="169716"/>
            </a:xfrm>
            <a:custGeom>
              <a:avLst/>
              <a:gdLst/>
              <a:ahLst/>
              <a:cxnLst/>
              <a:rect l="l" t="t" r="r" b="b"/>
              <a:pathLst>
                <a:path w="4058" h="6474" extrusionOk="0">
                  <a:moveTo>
                    <a:pt x="651" y="1"/>
                  </a:moveTo>
                  <a:cubicBezTo>
                    <a:pt x="434" y="1"/>
                    <a:pt x="217" y="15"/>
                    <a:pt x="1" y="59"/>
                  </a:cubicBezTo>
                  <a:cubicBezTo>
                    <a:pt x="1517" y="362"/>
                    <a:pt x="2599" y="1690"/>
                    <a:pt x="2599" y="3234"/>
                  </a:cubicBezTo>
                  <a:cubicBezTo>
                    <a:pt x="2599" y="4779"/>
                    <a:pt x="1517" y="6107"/>
                    <a:pt x="1" y="6410"/>
                  </a:cubicBezTo>
                  <a:cubicBezTo>
                    <a:pt x="216" y="6453"/>
                    <a:pt x="430" y="6474"/>
                    <a:pt x="640" y="6474"/>
                  </a:cubicBezTo>
                  <a:cubicBezTo>
                    <a:pt x="2266" y="6474"/>
                    <a:pt x="3689" y="5239"/>
                    <a:pt x="3855" y="3552"/>
                  </a:cubicBezTo>
                  <a:cubicBezTo>
                    <a:pt x="4057" y="1646"/>
                    <a:pt x="2556" y="1"/>
                    <a:pt x="65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4" name="Google Shape;17354;p75"/>
            <p:cNvSpPr/>
            <p:nvPr/>
          </p:nvSpPr>
          <p:spPr>
            <a:xfrm>
              <a:off x="1038502" y="2203641"/>
              <a:ext cx="20841" cy="76207"/>
            </a:xfrm>
            <a:custGeom>
              <a:avLst/>
              <a:gdLst/>
              <a:ahLst/>
              <a:cxnLst/>
              <a:rect l="l" t="t" r="r" b="b"/>
              <a:pathLst>
                <a:path w="795" h="2907" extrusionOk="0">
                  <a:moveTo>
                    <a:pt x="584" y="1"/>
                  </a:moveTo>
                  <a:cubicBezTo>
                    <a:pt x="549" y="1"/>
                    <a:pt x="518" y="25"/>
                    <a:pt x="506" y="48"/>
                  </a:cubicBezTo>
                  <a:lnTo>
                    <a:pt x="88" y="438"/>
                  </a:lnTo>
                  <a:cubicBezTo>
                    <a:pt x="30" y="481"/>
                    <a:pt x="1" y="539"/>
                    <a:pt x="1" y="597"/>
                  </a:cubicBezTo>
                  <a:cubicBezTo>
                    <a:pt x="1" y="683"/>
                    <a:pt x="59" y="770"/>
                    <a:pt x="145" y="770"/>
                  </a:cubicBezTo>
                  <a:cubicBezTo>
                    <a:pt x="174" y="770"/>
                    <a:pt x="203" y="755"/>
                    <a:pt x="232" y="741"/>
                  </a:cubicBezTo>
                  <a:lnTo>
                    <a:pt x="362" y="572"/>
                  </a:lnTo>
                  <a:lnTo>
                    <a:pt x="362" y="572"/>
                  </a:lnTo>
                  <a:lnTo>
                    <a:pt x="362" y="2762"/>
                  </a:lnTo>
                  <a:cubicBezTo>
                    <a:pt x="362" y="2863"/>
                    <a:pt x="477" y="2906"/>
                    <a:pt x="578" y="2906"/>
                  </a:cubicBezTo>
                  <a:cubicBezTo>
                    <a:pt x="679" y="2906"/>
                    <a:pt x="795" y="2863"/>
                    <a:pt x="795" y="2762"/>
                  </a:cubicBezTo>
                  <a:lnTo>
                    <a:pt x="795" y="135"/>
                  </a:lnTo>
                  <a:cubicBezTo>
                    <a:pt x="795" y="48"/>
                    <a:pt x="694" y="5"/>
                    <a:pt x="607" y="5"/>
                  </a:cubicBezTo>
                  <a:cubicBezTo>
                    <a:pt x="599" y="2"/>
                    <a:pt x="591" y="1"/>
                    <a:pt x="584"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55" name="Google Shape;17355;p75"/>
          <p:cNvGrpSpPr/>
          <p:nvPr/>
        </p:nvGrpSpPr>
        <p:grpSpPr>
          <a:xfrm>
            <a:off x="1345794" y="1982386"/>
            <a:ext cx="371650" cy="371624"/>
            <a:chOff x="1345794" y="1982386"/>
            <a:chExt cx="371650" cy="371624"/>
          </a:xfrm>
        </p:grpSpPr>
        <p:sp>
          <p:nvSpPr>
            <p:cNvPr id="17356" name="Google Shape;17356;p75"/>
            <p:cNvSpPr/>
            <p:nvPr/>
          </p:nvSpPr>
          <p:spPr>
            <a:xfrm>
              <a:off x="1345794" y="2140567"/>
              <a:ext cx="111676" cy="123001"/>
            </a:xfrm>
            <a:custGeom>
              <a:avLst/>
              <a:gdLst/>
              <a:ahLst/>
              <a:cxnLst/>
              <a:rect l="l" t="t" r="r" b="b"/>
              <a:pathLst>
                <a:path w="4260" h="4692" extrusionOk="0">
                  <a:moveTo>
                    <a:pt x="1357" y="0"/>
                  </a:moveTo>
                  <a:cubicBezTo>
                    <a:pt x="1098" y="0"/>
                    <a:pt x="881" y="217"/>
                    <a:pt x="881" y="476"/>
                  </a:cubicBezTo>
                  <a:lnTo>
                    <a:pt x="881" y="1242"/>
                  </a:lnTo>
                  <a:lnTo>
                    <a:pt x="780" y="1227"/>
                  </a:lnTo>
                  <a:cubicBezTo>
                    <a:pt x="725" y="1214"/>
                    <a:pt x="669" y="1208"/>
                    <a:pt x="614" y="1208"/>
                  </a:cubicBezTo>
                  <a:cubicBezTo>
                    <a:pt x="479" y="1208"/>
                    <a:pt x="348" y="1246"/>
                    <a:pt x="246" y="1328"/>
                  </a:cubicBezTo>
                  <a:cubicBezTo>
                    <a:pt x="1" y="1530"/>
                    <a:pt x="1" y="1920"/>
                    <a:pt x="44" y="2512"/>
                  </a:cubicBezTo>
                  <a:cubicBezTo>
                    <a:pt x="87" y="3219"/>
                    <a:pt x="780" y="3811"/>
                    <a:pt x="939" y="3926"/>
                  </a:cubicBezTo>
                  <a:lnTo>
                    <a:pt x="939" y="4692"/>
                  </a:lnTo>
                  <a:lnTo>
                    <a:pt x="3739" y="4692"/>
                  </a:lnTo>
                  <a:lnTo>
                    <a:pt x="3739" y="3710"/>
                  </a:lnTo>
                  <a:cubicBezTo>
                    <a:pt x="4201" y="3291"/>
                    <a:pt x="4259" y="2469"/>
                    <a:pt x="4230" y="2093"/>
                  </a:cubicBezTo>
                  <a:lnTo>
                    <a:pt x="4230" y="1011"/>
                  </a:lnTo>
                  <a:cubicBezTo>
                    <a:pt x="4230" y="751"/>
                    <a:pt x="4014" y="534"/>
                    <a:pt x="3754" y="534"/>
                  </a:cubicBezTo>
                  <a:lnTo>
                    <a:pt x="3739" y="534"/>
                  </a:lnTo>
                  <a:cubicBezTo>
                    <a:pt x="3595" y="534"/>
                    <a:pt x="3480" y="592"/>
                    <a:pt x="3393" y="693"/>
                  </a:cubicBezTo>
                  <a:cubicBezTo>
                    <a:pt x="3321" y="505"/>
                    <a:pt x="3147" y="375"/>
                    <a:pt x="2945" y="375"/>
                  </a:cubicBezTo>
                  <a:lnTo>
                    <a:pt x="2931" y="375"/>
                  </a:lnTo>
                  <a:cubicBezTo>
                    <a:pt x="2801" y="375"/>
                    <a:pt x="2686" y="433"/>
                    <a:pt x="2599" y="520"/>
                  </a:cubicBezTo>
                  <a:cubicBezTo>
                    <a:pt x="2527" y="347"/>
                    <a:pt x="2354" y="231"/>
                    <a:pt x="2166" y="231"/>
                  </a:cubicBezTo>
                  <a:lnTo>
                    <a:pt x="2137" y="231"/>
                  </a:lnTo>
                  <a:cubicBezTo>
                    <a:pt x="2022" y="231"/>
                    <a:pt x="1920" y="274"/>
                    <a:pt x="1834" y="347"/>
                  </a:cubicBezTo>
                  <a:cubicBezTo>
                    <a:pt x="1776" y="144"/>
                    <a:pt x="1588" y="0"/>
                    <a:pt x="137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7" name="Google Shape;17357;p75"/>
            <p:cNvSpPr/>
            <p:nvPr/>
          </p:nvSpPr>
          <p:spPr>
            <a:xfrm>
              <a:off x="1345794" y="2172445"/>
              <a:ext cx="31065" cy="91490"/>
            </a:xfrm>
            <a:custGeom>
              <a:avLst/>
              <a:gdLst/>
              <a:ahLst/>
              <a:cxnLst/>
              <a:rect l="l" t="t" r="r" b="b"/>
              <a:pathLst>
                <a:path w="1185" h="3490" extrusionOk="0">
                  <a:moveTo>
                    <a:pt x="610" y="0"/>
                  </a:moveTo>
                  <a:cubicBezTo>
                    <a:pt x="477" y="0"/>
                    <a:pt x="347" y="46"/>
                    <a:pt x="246" y="127"/>
                  </a:cubicBezTo>
                  <a:cubicBezTo>
                    <a:pt x="1" y="329"/>
                    <a:pt x="1" y="718"/>
                    <a:pt x="44" y="1310"/>
                  </a:cubicBezTo>
                  <a:cubicBezTo>
                    <a:pt x="87" y="2003"/>
                    <a:pt x="780" y="2595"/>
                    <a:pt x="939" y="2725"/>
                  </a:cubicBezTo>
                  <a:lnTo>
                    <a:pt x="939" y="3490"/>
                  </a:lnTo>
                  <a:lnTo>
                    <a:pt x="1184" y="3490"/>
                  </a:lnTo>
                  <a:lnTo>
                    <a:pt x="1184" y="2624"/>
                  </a:lnTo>
                  <a:cubicBezTo>
                    <a:pt x="910" y="2407"/>
                    <a:pt x="347" y="1888"/>
                    <a:pt x="318" y="1296"/>
                  </a:cubicBezTo>
                  <a:cubicBezTo>
                    <a:pt x="275" y="704"/>
                    <a:pt x="246" y="314"/>
                    <a:pt x="491" y="112"/>
                  </a:cubicBezTo>
                  <a:cubicBezTo>
                    <a:pt x="592" y="69"/>
                    <a:pt x="693" y="40"/>
                    <a:pt x="809" y="26"/>
                  </a:cubicBezTo>
                  <a:lnTo>
                    <a:pt x="780" y="26"/>
                  </a:lnTo>
                  <a:cubicBezTo>
                    <a:pt x="724" y="8"/>
                    <a:pt x="667" y="0"/>
                    <a:pt x="610"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8" name="Google Shape;17358;p75"/>
            <p:cNvSpPr/>
            <p:nvPr/>
          </p:nvSpPr>
          <p:spPr>
            <a:xfrm>
              <a:off x="1368496" y="2140934"/>
              <a:ext cx="14418" cy="50752"/>
            </a:xfrm>
            <a:custGeom>
              <a:avLst/>
              <a:gdLst/>
              <a:ahLst/>
              <a:cxnLst/>
              <a:rect l="l" t="t" r="r" b="b"/>
              <a:pathLst>
                <a:path w="550" h="1936" extrusionOk="0">
                  <a:moveTo>
                    <a:pt x="463" y="1"/>
                  </a:moveTo>
                  <a:cubicBezTo>
                    <a:pt x="347" y="1"/>
                    <a:pt x="232" y="58"/>
                    <a:pt x="145" y="145"/>
                  </a:cubicBezTo>
                  <a:cubicBezTo>
                    <a:pt x="58" y="231"/>
                    <a:pt x="15" y="347"/>
                    <a:pt x="15" y="477"/>
                  </a:cubicBezTo>
                  <a:lnTo>
                    <a:pt x="15" y="1560"/>
                  </a:lnTo>
                  <a:lnTo>
                    <a:pt x="15" y="1632"/>
                  </a:lnTo>
                  <a:lnTo>
                    <a:pt x="15" y="1790"/>
                  </a:lnTo>
                  <a:cubicBezTo>
                    <a:pt x="1" y="1863"/>
                    <a:pt x="58" y="1935"/>
                    <a:pt x="131" y="1935"/>
                  </a:cubicBezTo>
                  <a:cubicBezTo>
                    <a:pt x="137" y="1936"/>
                    <a:pt x="144" y="1936"/>
                    <a:pt x="150" y="1936"/>
                  </a:cubicBezTo>
                  <a:cubicBezTo>
                    <a:pt x="274" y="1936"/>
                    <a:pt x="261" y="1805"/>
                    <a:pt x="261" y="1805"/>
                  </a:cubicBezTo>
                  <a:lnTo>
                    <a:pt x="261" y="1502"/>
                  </a:lnTo>
                  <a:lnTo>
                    <a:pt x="261" y="448"/>
                  </a:lnTo>
                  <a:cubicBezTo>
                    <a:pt x="261" y="260"/>
                    <a:pt x="376" y="73"/>
                    <a:pt x="549"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9" name="Google Shape;17359;p75"/>
            <p:cNvSpPr/>
            <p:nvPr/>
          </p:nvSpPr>
          <p:spPr>
            <a:xfrm>
              <a:off x="1392509" y="2146675"/>
              <a:ext cx="8939" cy="46165"/>
            </a:xfrm>
            <a:custGeom>
              <a:avLst/>
              <a:gdLst/>
              <a:ahLst/>
              <a:cxnLst/>
              <a:rect l="l" t="t" r="r" b="b"/>
              <a:pathLst>
                <a:path w="341" h="1761" extrusionOk="0">
                  <a:moveTo>
                    <a:pt x="267" y="0"/>
                  </a:moveTo>
                  <a:cubicBezTo>
                    <a:pt x="122" y="0"/>
                    <a:pt x="0" y="140"/>
                    <a:pt x="37" y="301"/>
                  </a:cubicBezTo>
                  <a:lnTo>
                    <a:pt x="37" y="1442"/>
                  </a:lnTo>
                  <a:lnTo>
                    <a:pt x="37" y="1600"/>
                  </a:lnTo>
                  <a:cubicBezTo>
                    <a:pt x="23" y="1687"/>
                    <a:pt x="66" y="1745"/>
                    <a:pt x="153" y="1759"/>
                  </a:cubicBezTo>
                  <a:cubicBezTo>
                    <a:pt x="159" y="1760"/>
                    <a:pt x="165" y="1760"/>
                    <a:pt x="171" y="1760"/>
                  </a:cubicBezTo>
                  <a:cubicBezTo>
                    <a:pt x="281" y="1760"/>
                    <a:pt x="268" y="1629"/>
                    <a:pt x="268" y="1629"/>
                  </a:cubicBezTo>
                  <a:lnTo>
                    <a:pt x="268" y="1326"/>
                  </a:lnTo>
                  <a:lnTo>
                    <a:pt x="268" y="258"/>
                  </a:lnTo>
                  <a:cubicBezTo>
                    <a:pt x="268" y="171"/>
                    <a:pt x="297" y="85"/>
                    <a:pt x="341" y="12"/>
                  </a:cubicBezTo>
                  <a:cubicBezTo>
                    <a:pt x="316" y="4"/>
                    <a:pt x="291" y="0"/>
                    <a:pt x="267"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0" name="Google Shape;17360;p75"/>
            <p:cNvSpPr/>
            <p:nvPr/>
          </p:nvSpPr>
          <p:spPr>
            <a:xfrm>
              <a:off x="1412092" y="2150608"/>
              <a:ext cx="9804" cy="46007"/>
            </a:xfrm>
            <a:custGeom>
              <a:avLst/>
              <a:gdLst/>
              <a:ahLst/>
              <a:cxnLst/>
              <a:rect l="l" t="t" r="r" b="b"/>
              <a:pathLst>
                <a:path w="374" h="1755" extrusionOk="0">
                  <a:moveTo>
                    <a:pt x="311" y="0"/>
                  </a:moveTo>
                  <a:cubicBezTo>
                    <a:pt x="137" y="0"/>
                    <a:pt x="1" y="158"/>
                    <a:pt x="27" y="339"/>
                  </a:cubicBezTo>
                  <a:lnTo>
                    <a:pt x="56" y="1378"/>
                  </a:lnTo>
                  <a:lnTo>
                    <a:pt x="56" y="1450"/>
                  </a:lnTo>
                  <a:lnTo>
                    <a:pt x="56" y="1609"/>
                  </a:lnTo>
                  <a:cubicBezTo>
                    <a:pt x="41" y="1681"/>
                    <a:pt x="99" y="1754"/>
                    <a:pt x="171" y="1754"/>
                  </a:cubicBezTo>
                  <a:cubicBezTo>
                    <a:pt x="177" y="1754"/>
                    <a:pt x="183" y="1755"/>
                    <a:pt x="189" y="1755"/>
                  </a:cubicBezTo>
                  <a:cubicBezTo>
                    <a:pt x="301" y="1755"/>
                    <a:pt x="301" y="1624"/>
                    <a:pt x="301" y="1624"/>
                  </a:cubicBezTo>
                  <a:lnTo>
                    <a:pt x="301" y="1335"/>
                  </a:lnTo>
                  <a:lnTo>
                    <a:pt x="272" y="296"/>
                  </a:lnTo>
                  <a:cubicBezTo>
                    <a:pt x="272" y="194"/>
                    <a:pt x="301" y="93"/>
                    <a:pt x="373" y="7"/>
                  </a:cubicBezTo>
                  <a:cubicBezTo>
                    <a:pt x="352" y="2"/>
                    <a:pt x="331" y="0"/>
                    <a:pt x="311"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1" name="Google Shape;17361;p75"/>
            <p:cNvSpPr/>
            <p:nvPr/>
          </p:nvSpPr>
          <p:spPr>
            <a:xfrm>
              <a:off x="1434348" y="2154933"/>
              <a:ext cx="7209" cy="42442"/>
            </a:xfrm>
            <a:custGeom>
              <a:avLst/>
              <a:gdLst/>
              <a:ahLst/>
              <a:cxnLst/>
              <a:rect l="l" t="t" r="r" b="b"/>
              <a:pathLst>
                <a:path w="275" h="1619" extrusionOk="0">
                  <a:moveTo>
                    <a:pt x="231" y="1"/>
                  </a:moveTo>
                  <a:cubicBezTo>
                    <a:pt x="159" y="29"/>
                    <a:pt x="73" y="73"/>
                    <a:pt x="15" y="145"/>
                  </a:cubicBezTo>
                  <a:lnTo>
                    <a:pt x="15" y="159"/>
                  </a:lnTo>
                  <a:lnTo>
                    <a:pt x="15" y="1314"/>
                  </a:lnTo>
                  <a:lnTo>
                    <a:pt x="15" y="1473"/>
                  </a:lnTo>
                  <a:cubicBezTo>
                    <a:pt x="0" y="1545"/>
                    <a:pt x="58" y="1617"/>
                    <a:pt x="130" y="1617"/>
                  </a:cubicBezTo>
                  <a:cubicBezTo>
                    <a:pt x="137" y="1618"/>
                    <a:pt x="142" y="1618"/>
                    <a:pt x="148" y="1618"/>
                  </a:cubicBezTo>
                  <a:cubicBezTo>
                    <a:pt x="260" y="1618"/>
                    <a:pt x="260" y="1487"/>
                    <a:pt x="260" y="1487"/>
                  </a:cubicBezTo>
                  <a:lnTo>
                    <a:pt x="260" y="1199"/>
                  </a:lnTo>
                  <a:lnTo>
                    <a:pt x="260" y="131"/>
                  </a:lnTo>
                  <a:cubicBezTo>
                    <a:pt x="260" y="87"/>
                    <a:pt x="260" y="44"/>
                    <a:pt x="275"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2" name="Google Shape;17362;p75"/>
            <p:cNvSpPr/>
            <p:nvPr/>
          </p:nvSpPr>
          <p:spPr>
            <a:xfrm>
              <a:off x="1427926" y="1982386"/>
              <a:ext cx="46558" cy="32192"/>
            </a:xfrm>
            <a:custGeom>
              <a:avLst/>
              <a:gdLst/>
              <a:ahLst/>
              <a:cxnLst/>
              <a:rect l="l" t="t" r="r" b="b"/>
              <a:pathLst>
                <a:path w="1776" h="1228" extrusionOk="0">
                  <a:moveTo>
                    <a:pt x="173" y="0"/>
                  </a:moveTo>
                  <a:cubicBezTo>
                    <a:pt x="87" y="0"/>
                    <a:pt x="0" y="15"/>
                    <a:pt x="144" y="173"/>
                  </a:cubicBezTo>
                  <a:lnTo>
                    <a:pt x="1184" y="1198"/>
                  </a:lnTo>
                  <a:lnTo>
                    <a:pt x="1256" y="1227"/>
                  </a:lnTo>
                  <a:lnTo>
                    <a:pt x="1776" y="130"/>
                  </a:lnTo>
                  <a:lnTo>
                    <a:pt x="1689" y="87"/>
                  </a:lnTo>
                  <a:lnTo>
                    <a:pt x="173" y="0"/>
                  </a:ln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3" name="Google Shape;17363;p75"/>
            <p:cNvSpPr/>
            <p:nvPr/>
          </p:nvSpPr>
          <p:spPr>
            <a:xfrm>
              <a:off x="1429420" y="1983120"/>
              <a:ext cx="38248" cy="31065"/>
            </a:xfrm>
            <a:custGeom>
              <a:avLst/>
              <a:gdLst/>
              <a:ahLst/>
              <a:cxnLst/>
              <a:rect l="l" t="t" r="r" b="b"/>
              <a:pathLst>
                <a:path w="1459" h="1185" extrusionOk="0">
                  <a:moveTo>
                    <a:pt x="1" y="1"/>
                  </a:moveTo>
                  <a:cubicBezTo>
                    <a:pt x="1" y="30"/>
                    <a:pt x="1" y="73"/>
                    <a:pt x="73" y="145"/>
                  </a:cubicBezTo>
                  <a:lnTo>
                    <a:pt x="1127" y="1156"/>
                  </a:lnTo>
                  <a:lnTo>
                    <a:pt x="1199" y="1185"/>
                  </a:lnTo>
                  <a:lnTo>
                    <a:pt x="1459" y="622"/>
                  </a:lnTo>
                  <a:lnTo>
                    <a:pt x="1" y="1"/>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4" name="Google Shape;17364;p75"/>
            <p:cNvSpPr/>
            <p:nvPr/>
          </p:nvSpPr>
          <p:spPr>
            <a:xfrm>
              <a:off x="1458178" y="1984640"/>
              <a:ext cx="65511" cy="52640"/>
            </a:xfrm>
            <a:custGeom>
              <a:avLst/>
              <a:gdLst/>
              <a:ahLst/>
              <a:cxnLst/>
              <a:rect l="l" t="t" r="r" b="b"/>
              <a:pathLst>
                <a:path w="2499" h="2008" extrusionOk="0">
                  <a:moveTo>
                    <a:pt x="521" y="1"/>
                  </a:moveTo>
                  <a:lnTo>
                    <a:pt x="1" y="1098"/>
                  </a:lnTo>
                  <a:lnTo>
                    <a:pt x="2181" y="2007"/>
                  </a:lnTo>
                  <a:lnTo>
                    <a:pt x="2498" y="824"/>
                  </a:lnTo>
                  <a:lnTo>
                    <a:pt x="521"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5" name="Google Shape;17365;p75"/>
            <p:cNvSpPr/>
            <p:nvPr/>
          </p:nvSpPr>
          <p:spPr>
            <a:xfrm>
              <a:off x="1590249" y="2037621"/>
              <a:ext cx="35233" cy="40528"/>
            </a:xfrm>
            <a:custGeom>
              <a:avLst/>
              <a:gdLst/>
              <a:ahLst/>
              <a:cxnLst/>
              <a:rect l="l" t="t" r="r" b="b"/>
              <a:pathLst>
                <a:path w="1344" h="1546" extrusionOk="0">
                  <a:moveTo>
                    <a:pt x="290" y="1"/>
                  </a:moveTo>
                  <a:lnTo>
                    <a:pt x="44" y="896"/>
                  </a:lnTo>
                  <a:lnTo>
                    <a:pt x="44" y="925"/>
                  </a:lnTo>
                  <a:lnTo>
                    <a:pt x="44" y="953"/>
                  </a:lnTo>
                  <a:lnTo>
                    <a:pt x="1" y="1184"/>
                  </a:lnTo>
                  <a:lnTo>
                    <a:pt x="838" y="1545"/>
                  </a:lnTo>
                  <a:lnTo>
                    <a:pt x="1343" y="434"/>
                  </a:lnTo>
                  <a:lnTo>
                    <a:pt x="290"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6" name="Google Shape;17366;p75"/>
            <p:cNvSpPr/>
            <p:nvPr/>
          </p:nvSpPr>
          <p:spPr>
            <a:xfrm>
              <a:off x="1593657" y="2037621"/>
              <a:ext cx="31825" cy="25769"/>
            </a:xfrm>
            <a:custGeom>
              <a:avLst/>
              <a:gdLst/>
              <a:ahLst/>
              <a:cxnLst/>
              <a:rect l="l" t="t" r="r" b="b"/>
              <a:pathLst>
                <a:path w="1214" h="983" extrusionOk="0">
                  <a:moveTo>
                    <a:pt x="160" y="1"/>
                  </a:moveTo>
                  <a:lnTo>
                    <a:pt x="1" y="578"/>
                  </a:lnTo>
                  <a:lnTo>
                    <a:pt x="954" y="982"/>
                  </a:lnTo>
                  <a:lnTo>
                    <a:pt x="1184" y="491"/>
                  </a:lnTo>
                  <a:lnTo>
                    <a:pt x="1213" y="434"/>
                  </a:lnTo>
                  <a:lnTo>
                    <a:pt x="16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7" name="Google Shape;17367;p75"/>
            <p:cNvSpPr/>
            <p:nvPr/>
          </p:nvSpPr>
          <p:spPr>
            <a:xfrm>
              <a:off x="1465387" y="1984640"/>
              <a:ext cx="58302" cy="36727"/>
            </a:xfrm>
            <a:custGeom>
              <a:avLst/>
              <a:gdLst/>
              <a:ahLst/>
              <a:cxnLst/>
              <a:rect l="l" t="t" r="r" b="b"/>
              <a:pathLst>
                <a:path w="2224" h="1401" extrusionOk="0">
                  <a:moveTo>
                    <a:pt x="246" y="1"/>
                  </a:moveTo>
                  <a:lnTo>
                    <a:pt x="0" y="520"/>
                  </a:lnTo>
                  <a:lnTo>
                    <a:pt x="2064" y="1401"/>
                  </a:lnTo>
                  <a:lnTo>
                    <a:pt x="2223" y="824"/>
                  </a:lnTo>
                  <a:lnTo>
                    <a:pt x="24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8" name="Google Shape;17368;p75"/>
            <p:cNvSpPr/>
            <p:nvPr/>
          </p:nvSpPr>
          <p:spPr>
            <a:xfrm>
              <a:off x="1605768" y="2108401"/>
              <a:ext cx="111676" cy="123001"/>
            </a:xfrm>
            <a:custGeom>
              <a:avLst/>
              <a:gdLst/>
              <a:ahLst/>
              <a:cxnLst/>
              <a:rect l="l" t="t" r="r" b="b"/>
              <a:pathLst>
                <a:path w="4260" h="4692" extrusionOk="0">
                  <a:moveTo>
                    <a:pt x="1358" y="0"/>
                  </a:moveTo>
                  <a:cubicBezTo>
                    <a:pt x="1098" y="0"/>
                    <a:pt x="896" y="202"/>
                    <a:pt x="896" y="462"/>
                  </a:cubicBezTo>
                  <a:lnTo>
                    <a:pt x="896" y="1227"/>
                  </a:lnTo>
                  <a:lnTo>
                    <a:pt x="795" y="1213"/>
                  </a:lnTo>
                  <a:cubicBezTo>
                    <a:pt x="746" y="1201"/>
                    <a:pt x="696" y="1196"/>
                    <a:pt x="646" y="1196"/>
                  </a:cubicBezTo>
                  <a:cubicBezTo>
                    <a:pt x="504" y="1196"/>
                    <a:pt x="363" y="1239"/>
                    <a:pt x="246" y="1314"/>
                  </a:cubicBezTo>
                  <a:cubicBezTo>
                    <a:pt x="1" y="1516"/>
                    <a:pt x="15" y="1920"/>
                    <a:pt x="44" y="2497"/>
                  </a:cubicBezTo>
                  <a:cubicBezTo>
                    <a:pt x="87" y="3205"/>
                    <a:pt x="795" y="3797"/>
                    <a:pt x="953" y="3926"/>
                  </a:cubicBezTo>
                  <a:lnTo>
                    <a:pt x="953" y="4692"/>
                  </a:lnTo>
                  <a:lnTo>
                    <a:pt x="3740" y="4692"/>
                  </a:lnTo>
                  <a:lnTo>
                    <a:pt x="3740" y="3696"/>
                  </a:lnTo>
                  <a:cubicBezTo>
                    <a:pt x="4216" y="3277"/>
                    <a:pt x="4259" y="2440"/>
                    <a:pt x="4230" y="2064"/>
                  </a:cubicBezTo>
                  <a:lnTo>
                    <a:pt x="4230" y="996"/>
                  </a:lnTo>
                  <a:cubicBezTo>
                    <a:pt x="4230" y="736"/>
                    <a:pt x="4014" y="534"/>
                    <a:pt x="3768" y="534"/>
                  </a:cubicBezTo>
                  <a:lnTo>
                    <a:pt x="3740" y="534"/>
                  </a:lnTo>
                  <a:cubicBezTo>
                    <a:pt x="3726" y="533"/>
                    <a:pt x="3713" y="532"/>
                    <a:pt x="3700" y="532"/>
                  </a:cubicBezTo>
                  <a:cubicBezTo>
                    <a:pt x="3584" y="532"/>
                    <a:pt x="3471" y="588"/>
                    <a:pt x="3393" y="679"/>
                  </a:cubicBezTo>
                  <a:cubicBezTo>
                    <a:pt x="3335" y="491"/>
                    <a:pt x="3148" y="375"/>
                    <a:pt x="2960" y="375"/>
                  </a:cubicBezTo>
                  <a:lnTo>
                    <a:pt x="2931" y="375"/>
                  </a:lnTo>
                  <a:cubicBezTo>
                    <a:pt x="2918" y="374"/>
                    <a:pt x="2904" y="373"/>
                    <a:pt x="2891" y="373"/>
                  </a:cubicBezTo>
                  <a:cubicBezTo>
                    <a:pt x="2778" y="373"/>
                    <a:pt x="2677" y="428"/>
                    <a:pt x="2599" y="505"/>
                  </a:cubicBezTo>
                  <a:cubicBezTo>
                    <a:pt x="2527" y="332"/>
                    <a:pt x="2354" y="217"/>
                    <a:pt x="2166" y="217"/>
                  </a:cubicBezTo>
                  <a:lnTo>
                    <a:pt x="2152" y="217"/>
                  </a:lnTo>
                  <a:cubicBezTo>
                    <a:pt x="2036" y="217"/>
                    <a:pt x="1921" y="260"/>
                    <a:pt x="1834" y="347"/>
                  </a:cubicBezTo>
                  <a:cubicBezTo>
                    <a:pt x="1776" y="130"/>
                    <a:pt x="1589" y="0"/>
                    <a:pt x="138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9" name="Google Shape;17369;p75"/>
            <p:cNvSpPr/>
            <p:nvPr/>
          </p:nvSpPr>
          <p:spPr>
            <a:xfrm>
              <a:off x="1605768" y="2139886"/>
              <a:ext cx="31432" cy="91517"/>
            </a:xfrm>
            <a:custGeom>
              <a:avLst/>
              <a:gdLst/>
              <a:ahLst/>
              <a:cxnLst/>
              <a:rect l="l" t="t" r="r" b="b"/>
              <a:pathLst>
                <a:path w="1199" h="3491" extrusionOk="0">
                  <a:moveTo>
                    <a:pt x="613" y="1"/>
                  </a:moveTo>
                  <a:cubicBezTo>
                    <a:pt x="483" y="1"/>
                    <a:pt x="358" y="46"/>
                    <a:pt x="246" y="127"/>
                  </a:cubicBezTo>
                  <a:cubicBezTo>
                    <a:pt x="1" y="329"/>
                    <a:pt x="1" y="719"/>
                    <a:pt x="44" y="1296"/>
                  </a:cubicBezTo>
                  <a:cubicBezTo>
                    <a:pt x="87" y="2004"/>
                    <a:pt x="795" y="2596"/>
                    <a:pt x="939" y="2725"/>
                  </a:cubicBezTo>
                  <a:lnTo>
                    <a:pt x="939" y="3491"/>
                  </a:lnTo>
                  <a:lnTo>
                    <a:pt x="1199" y="3491"/>
                  </a:lnTo>
                  <a:lnTo>
                    <a:pt x="1199" y="2624"/>
                  </a:lnTo>
                  <a:cubicBezTo>
                    <a:pt x="925" y="2408"/>
                    <a:pt x="362" y="1888"/>
                    <a:pt x="318" y="1296"/>
                  </a:cubicBezTo>
                  <a:cubicBezTo>
                    <a:pt x="275" y="705"/>
                    <a:pt x="246" y="315"/>
                    <a:pt x="492" y="113"/>
                  </a:cubicBezTo>
                  <a:cubicBezTo>
                    <a:pt x="593" y="69"/>
                    <a:pt x="694" y="41"/>
                    <a:pt x="809" y="26"/>
                  </a:cubicBezTo>
                  <a:lnTo>
                    <a:pt x="780" y="26"/>
                  </a:lnTo>
                  <a:cubicBezTo>
                    <a:pt x="724" y="9"/>
                    <a:pt x="668" y="1"/>
                    <a:pt x="613"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0" name="Google Shape;17370;p75"/>
            <p:cNvSpPr/>
            <p:nvPr/>
          </p:nvSpPr>
          <p:spPr>
            <a:xfrm>
              <a:off x="1482400" y="1991483"/>
              <a:ext cx="123394" cy="138887"/>
            </a:xfrm>
            <a:custGeom>
              <a:avLst/>
              <a:gdLst/>
              <a:ahLst/>
              <a:cxnLst/>
              <a:rect l="l" t="t" r="r" b="b"/>
              <a:pathLst>
                <a:path w="4707" h="5298" extrusionOk="0">
                  <a:moveTo>
                    <a:pt x="1957" y="0"/>
                  </a:moveTo>
                  <a:cubicBezTo>
                    <a:pt x="1870" y="0"/>
                    <a:pt x="1788" y="22"/>
                    <a:pt x="1719" y="72"/>
                  </a:cubicBezTo>
                  <a:cubicBezTo>
                    <a:pt x="1603" y="129"/>
                    <a:pt x="1531" y="231"/>
                    <a:pt x="1502" y="360"/>
                  </a:cubicBezTo>
                  <a:lnTo>
                    <a:pt x="1141" y="1717"/>
                  </a:lnTo>
                  <a:lnTo>
                    <a:pt x="362" y="1385"/>
                  </a:lnTo>
                  <a:lnTo>
                    <a:pt x="261" y="1703"/>
                  </a:lnTo>
                  <a:cubicBezTo>
                    <a:pt x="203" y="1905"/>
                    <a:pt x="160" y="2122"/>
                    <a:pt x="116" y="2324"/>
                  </a:cubicBezTo>
                  <a:cubicBezTo>
                    <a:pt x="1" y="3031"/>
                    <a:pt x="564" y="3796"/>
                    <a:pt x="679" y="3926"/>
                  </a:cubicBezTo>
                  <a:lnTo>
                    <a:pt x="679" y="5297"/>
                  </a:lnTo>
                  <a:lnTo>
                    <a:pt x="3465" y="5297"/>
                  </a:lnTo>
                  <a:lnTo>
                    <a:pt x="3465" y="4345"/>
                  </a:lnTo>
                  <a:cubicBezTo>
                    <a:pt x="4115" y="3984"/>
                    <a:pt x="4274" y="3002"/>
                    <a:pt x="4303" y="2872"/>
                  </a:cubicBezTo>
                  <a:lnTo>
                    <a:pt x="4635" y="1660"/>
                  </a:lnTo>
                  <a:lnTo>
                    <a:pt x="4635" y="1645"/>
                  </a:lnTo>
                  <a:cubicBezTo>
                    <a:pt x="4707" y="1385"/>
                    <a:pt x="4548" y="1126"/>
                    <a:pt x="4303" y="1068"/>
                  </a:cubicBezTo>
                  <a:lnTo>
                    <a:pt x="4274" y="1068"/>
                  </a:lnTo>
                  <a:cubicBezTo>
                    <a:pt x="4240" y="1060"/>
                    <a:pt x="4207" y="1057"/>
                    <a:pt x="4173" y="1057"/>
                  </a:cubicBezTo>
                  <a:cubicBezTo>
                    <a:pt x="4079" y="1057"/>
                    <a:pt x="3988" y="1086"/>
                    <a:pt x="3913" y="1140"/>
                  </a:cubicBezTo>
                  <a:cubicBezTo>
                    <a:pt x="3884" y="938"/>
                    <a:pt x="3740" y="779"/>
                    <a:pt x="3552" y="736"/>
                  </a:cubicBezTo>
                  <a:lnTo>
                    <a:pt x="3537" y="736"/>
                  </a:lnTo>
                  <a:cubicBezTo>
                    <a:pt x="3496" y="727"/>
                    <a:pt x="3455" y="722"/>
                    <a:pt x="3415" y="722"/>
                  </a:cubicBezTo>
                  <a:cubicBezTo>
                    <a:pt x="3328" y="722"/>
                    <a:pt x="3246" y="744"/>
                    <a:pt x="3177" y="793"/>
                  </a:cubicBezTo>
                  <a:cubicBezTo>
                    <a:pt x="3133" y="606"/>
                    <a:pt x="2989" y="447"/>
                    <a:pt x="2816" y="418"/>
                  </a:cubicBezTo>
                  <a:lnTo>
                    <a:pt x="2787" y="418"/>
                  </a:lnTo>
                  <a:cubicBezTo>
                    <a:pt x="2748" y="409"/>
                    <a:pt x="2710" y="404"/>
                    <a:pt x="2672" y="404"/>
                  </a:cubicBezTo>
                  <a:cubicBezTo>
                    <a:pt x="2596" y="404"/>
                    <a:pt x="2522" y="423"/>
                    <a:pt x="2455" y="461"/>
                  </a:cubicBezTo>
                  <a:cubicBezTo>
                    <a:pt x="2455" y="245"/>
                    <a:pt x="2296" y="57"/>
                    <a:pt x="2094" y="14"/>
                  </a:cubicBezTo>
                  <a:lnTo>
                    <a:pt x="2079" y="14"/>
                  </a:lnTo>
                  <a:cubicBezTo>
                    <a:pt x="2038" y="5"/>
                    <a:pt x="1997" y="0"/>
                    <a:pt x="1957"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1" name="Google Shape;17371;p75"/>
            <p:cNvSpPr/>
            <p:nvPr/>
          </p:nvSpPr>
          <p:spPr>
            <a:xfrm>
              <a:off x="1482794" y="2027030"/>
              <a:ext cx="26503" cy="102946"/>
            </a:xfrm>
            <a:custGeom>
              <a:avLst/>
              <a:gdLst/>
              <a:ahLst/>
              <a:cxnLst/>
              <a:rect l="l" t="t" r="r" b="b"/>
              <a:pathLst>
                <a:path w="1011" h="3927" extrusionOk="0">
                  <a:moveTo>
                    <a:pt x="361" y="0"/>
                  </a:moveTo>
                  <a:lnTo>
                    <a:pt x="260" y="318"/>
                  </a:lnTo>
                  <a:cubicBezTo>
                    <a:pt x="202" y="535"/>
                    <a:pt x="159" y="737"/>
                    <a:pt x="116" y="953"/>
                  </a:cubicBezTo>
                  <a:cubicBezTo>
                    <a:pt x="0" y="1661"/>
                    <a:pt x="563" y="2411"/>
                    <a:pt x="679" y="2556"/>
                  </a:cubicBezTo>
                  <a:lnTo>
                    <a:pt x="679" y="3927"/>
                  </a:lnTo>
                  <a:lnTo>
                    <a:pt x="1011" y="3927"/>
                  </a:lnTo>
                  <a:lnTo>
                    <a:pt x="1011" y="2556"/>
                  </a:lnTo>
                  <a:cubicBezTo>
                    <a:pt x="910" y="2411"/>
                    <a:pt x="332" y="1661"/>
                    <a:pt x="462" y="953"/>
                  </a:cubicBezTo>
                  <a:cubicBezTo>
                    <a:pt x="491" y="737"/>
                    <a:pt x="534" y="535"/>
                    <a:pt x="592" y="318"/>
                  </a:cubicBezTo>
                  <a:lnTo>
                    <a:pt x="664" y="130"/>
                  </a:lnTo>
                  <a:lnTo>
                    <a:pt x="361" y="0"/>
                  </a:ln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2" name="Google Shape;17372;p75"/>
            <p:cNvSpPr/>
            <p:nvPr/>
          </p:nvSpPr>
          <p:spPr>
            <a:xfrm>
              <a:off x="1610303" y="2048212"/>
              <a:ext cx="34473" cy="36413"/>
            </a:xfrm>
            <a:custGeom>
              <a:avLst/>
              <a:gdLst/>
              <a:ahLst/>
              <a:cxnLst/>
              <a:rect l="l" t="t" r="r" b="b"/>
              <a:pathLst>
                <a:path w="1315" h="1389" extrusionOk="0">
                  <a:moveTo>
                    <a:pt x="506" y="1"/>
                  </a:moveTo>
                  <a:lnTo>
                    <a:pt x="1" y="1112"/>
                  </a:lnTo>
                  <a:lnTo>
                    <a:pt x="549" y="1358"/>
                  </a:lnTo>
                  <a:cubicBezTo>
                    <a:pt x="605" y="1379"/>
                    <a:pt x="662" y="1389"/>
                    <a:pt x="718" y="1389"/>
                  </a:cubicBezTo>
                  <a:cubicBezTo>
                    <a:pt x="896" y="1389"/>
                    <a:pt x="1065" y="1288"/>
                    <a:pt x="1141" y="1112"/>
                  </a:cubicBezTo>
                  <a:lnTo>
                    <a:pt x="1271" y="809"/>
                  </a:lnTo>
                  <a:cubicBezTo>
                    <a:pt x="1315" y="708"/>
                    <a:pt x="1315" y="578"/>
                    <a:pt x="1271" y="463"/>
                  </a:cubicBezTo>
                  <a:cubicBezTo>
                    <a:pt x="1228" y="362"/>
                    <a:pt x="1141" y="275"/>
                    <a:pt x="1026" y="232"/>
                  </a:cubicBezTo>
                  <a:lnTo>
                    <a:pt x="506"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3" name="Google Shape;17373;p75"/>
            <p:cNvSpPr/>
            <p:nvPr/>
          </p:nvSpPr>
          <p:spPr>
            <a:xfrm>
              <a:off x="1489216" y="2157214"/>
              <a:ext cx="92355" cy="196796"/>
            </a:xfrm>
            <a:custGeom>
              <a:avLst/>
              <a:gdLst/>
              <a:ahLst/>
              <a:cxnLst/>
              <a:rect l="l" t="t" r="r" b="b"/>
              <a:pathLst>
                <a:path w="3523" h="7507" extrusionOk="0">
                  <a:moveTo>
                    <a:pt x="15" y="0"/>
                  </a:moveTo>
                  <a:lnTo>
                    <a:pt x="15" y="7247"/>
                  </a:lnTo>
                  <a:cubicBezTo>
                    <a:pt x="15" y="7247"/>
                    <a:pt x="15" y="7261"/>
                    <a:pt x="15" y="7276"/>
                  </a:cubicBezTo>
                  <a:cubicBezTo>
                    <a:pt x="1" y="7406"/>
                    <a:pt x="116" y="7507"/>
                    <a:pt x="246" y="7507"/>
                  </a:cubicBezTo>
                  <a:lnTo>
                    <a:pt x="3306" y="7507"/>
                  </a:lnTo>
                  <a:cubicBezTo>
                    <a:pt x="3422" y="7507"/>
                    <a:pt x="3508" y="7434"/>
                    <a:pt x="3523" y="7333"/>
                  </a:cubicBezTo>
                  <a:lnTo>
                    <a:pt x="3523"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4" name="Google Shape;17374;p75"/>
            <p:cNvSpPr/>
            <p:nvPr/>
          </p:nvSpPr>
          <p:spPr>
            <a:xfrm>
              <a:off x="1621681" y="2257879"/>
              <a:ext cx="91962" cy="96130"/>
            </a:xfrm>
            <a:custGeom>
              <a:avLst/>
              <a:gdLst/>
              <a:ahLst/>
              <a:cxnLst/>
              <a:rect l="l" t="t" r="r" b="b"/>
              <a:pathLst>
                <a:path w="3508" h="3667" extrusionOk="0">
                  <a:moveTo>
                    <a:pt x="0" y="0"/>
                  </a:moveTo>
                  <a:lnTo>
                    <a:pt x="0" y="3465"/>
                  </a:lnTo>
                  <a:cubicBezTo>
                    <a:pt x="0" y="3580"/>
                    <a:pt x="101" y="3667"/>
                    <a:pt x="217" y="3667"/>
                  </a:cubicBezTo>
                  <a:lnTo>
                    <a:pt x="3291" y="3667"/>
                  </a:lnTo>
                  <a:cubicBezTo>
                    <a:pt x="3407" y="3667"/>
                    <a:pt x="3508" y="3580"/>
                    <a:pt x="3508" y="3465"/>
                  </a:cubicBezTo>
                  <a:lnTo>
                    <a:pt x="3508" y="0"/>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5" name="Google Shape;17375;p75"/>
            <p:cNvSpPr/>
            <p:nvPr/>
          </p:nvSpPr>
          <p:spPr>
            <a:xfrm>
              <a:off x="1509664" y="2157214"/>
              <a:ext cx="71908" cy="196796"/>
            </a:xfrm>
            <a:custGeom>
              <a:avLst/>
              <a:gdLst/>
              <a:ahLst/>
              <a:cxnLst/>
              <a:rect l="l" t="t" r="r" b="b"/>
              <a:pathLst>
                <a:path w="2743" h="7507" extrusionOk="0">
                  <a:moveTo>
                    <a:pt x="0" y="0"/>
                  </a:moveTo>
                  <a:lnTo>
                    <a:pt x="0" y="7507"/>
                  </a:lnTo>
                  <a:lnTo>
                    <a:pt x="2526" y="7507"/>
                  </a:lnTo>
                  <a:cubicBezTo>
                    <a:pt x="2627" y="7507"/>
                    <a:pt x="2728" y="7434"/>
                    <a:pt x="2743" y="7333"/>
                  </a:cubicBezTo>
                  <a:lnTo>
                    <a:pt x="2743"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6" name="Google Shape;17376;p75"/>
            <p:cNvSpPr/>
            <p:nvPr/>
          </p:nvSpPr>
          <p:spPr>
            <a:xfrm>
              <a:off x="1639822" y="2257879"/>
              <a:ext cx="73821" cy="96130"/>
            </a:xfrm>
            <a:custGeom>
              <a:avLst/>
              <a:gdLst/>
              <a:ahLst/>
              <a:cxnLst/>
              <a:rect l="l" t="t" r="r" b="b"/>
              <a:pathLst>
                <a:path w="2816" h="3667" extrusionOk="0">
                  <a:moveTo>
                    <a:pt x="1" y="0"/>
                  </a:moveTo>
                  <a:lnTo>
                    <a:pt x="1" y="3667"/>
                  </a:lnTo>
                  <a:lnTo>
                    <a:pt x="2599" y="3667"/>
                  </a:lnTo>
                  <a:cubicBezTo>
                    <a:pt x="2715" y="3667"/>
                    <a:pt x="2816" y="3580"/>
                    <a:pt x="2816" y="3465"/>
                  </a:cubicBezTo>
                  <a:lnTo>
                    <a:pt x="2816"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7" name="Google Shape;17377;p75"/>
            <p:cNvSpPr/>
            <p:nvPr/>
          </p:nvSpPr>
          <p:spPr>
            <a:xfrm>
              <a:off x="1360920" y="2290779"/>
              <a:ext cx="92749" cy="63231"/>
            </a:xfrm>
            <a:custGeom>
              <a:avLst/>
              <a:gdLst/>
              <a:ahLst/>
              <a:cxnLst/>
              <a:rect l="l" t="t" r="r" b="b"/>
              <a:pathLst>
                <a:path w="3538" h="2412" extrusionOk="0">
                  <a:moveTo>
                    <a:pt x="15" y="1"/>
                  </a:moveTo>
                  <a:lnTo>
                    <a:pt x="15" y="2166"/>
                  </a:lnTo>
                  <a:cubicBezTo>
                    <a:pt x="1" y="2296"/>
                    <a:pt x="102" y="2397"/>
                    <a:pt x="218" y="2412"/>
                  </a:cubicBezTo>
                  <a:lnTo>
                    <a:pt x="3336" y="2412"/>
                  </a:lnTo>
                  <a:cubicBezTo>
                    <a:pt x="3451" y="2397"/>
                    <a:pt x="3538" y="2296"/>
                    <a:pt x="3523" y="2181"/>
                  </a:cubicBezTo>
                  <a:lnTo>
                    <a:pt x="3523" y="1"/>
                  </a:ln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8" name="Google Shape;17378;p75"/>
            <p:cNvSpPr/>
            <p:nvPr/>
          </p:nvSpPr>
          <p:spPr>
            <a:xfrm>
              <a:off x="1381368" y="2290779"/>
              <a:ext cx="72301" cy="63231"/>
            </a:xfrm>
            <a:custGeom>
              <a:avLst/>
              <a:gdLst/>
              <a:ahLst/>
              <a:cxnLst/>
              <a:rect l="l" t="t" r="r" b="b"/>
              <a:pathLst>
                <a:path w="2758" h="2412" extrusionOk="0">
                  <a:moveTo>
                    <a:pt x="0" y="1"/>
                  </a:moveTo>
                  <a:lnTo>
                    <a:pt x="0" y="2412"/>
                  </a:lnTo>
                  <a:lnTo>
                    <a:pt x="2556" y="2412"/>
                  </a:lnTo>
                  <a:cubicBezTo>
                    <a:pt x="2671" y="2412"/>
                    <a:pt x="2758" y="2296"/>
                    <a:pt x="2743" y="2181"/>
                  </a:cubicBezTo>
                  <a:lnTo>
                    <a:pt x="274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9" name="Google Shape;17379;p75"/>
            <p:cNvSpPr/>
            <p:nvPr/>
          </p:nvSpPr>
          <p:spPr>
            <a:xfrm>
              <a:off x="1489216" y="2126542"/>
              <a:ext cx="92749" cy="34473"/>
            </a:xfrm>
            <a:custGeom>
              <a:avLst/>
              <a:gdLst/>
              <a:ahLst/>
              <a:cxnLst/>
              <a:rect l="l" t="t" r="r" b="b"/>
              <a:pathLst>
                <a:path w="3538" h="1315" extrusionOk="0">
                  <a:moveTo>
                    <a:pt x="217" y="1"/>
                  </a:moveTo>
                  <a:cubicBezTo>
                    <a:pt x="87" y="1"/>
                    <a:pt x="1" y="116"/>
                    <a:pt x="15" y="232"/>
                  </a:cubicBezTo>
                  <a:lnTo>
                    <a:pt x="15" y="1315"/>
                  </a:lnTo>
                  <a:lnTo>
                    <a:pt x="3523" y="1315"/>
                  </a:lnTo>
                  <a:lnTo>
                    <a:pt x="3523" y="261"/>
                  </a:lnTo>
                  <a:lnTo>
                    <a:pt x="3523" y="232"/>
                  </a:lnTo>
                  <a:cubicBezTo>
                    <a:pt x="3537" y="116"/>
                    <a:pt x="3451" y="1"/>
                    <a:pt x="3335"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0" name="Google Shape;17380;p75"/>
            <p:cNvSpPr/>
            <p:nvPr/>
          </p:nvSpPr>
          <p:spPr>
            <a:xfrm>
              <a:off x="1509664" y="2126542"/>
              <a:ext cx="72301" cy="34473"/>
            </a:xfrm>
            <a:custGeom>
              <a:avLst/>
              <a:gdLst/>
              <a:ahLst/>
              <a:cxnLst/>
              <a:rect l="l" t="t" r="r" b="b"/>
              <a:pathLst>
                <a:path w="2758" h="1315" extrusionOk="0">
                  <a:moveTo>
                    <a:pt x="0" y="1"/>
                  </a:moveTo>
                  <a:lnTo>
                    <a:pt x="0" y="1315"/>
                  </a:lnTo>
                  <a:lnTo>
                    <a:pt x="2743" y="1315"/>
                  </a:lnTo>
                  <a:lnTo>
                    <a:pt x="2743" y="261"/>
                  </a:lnTo>
                  <a:cubicBezTo>
                    <a:pt x="2743" y="246"/>
                    <a:pt x="2743" y="246"/>
                    <a:pt x="2743" y="232"/>
                  </a:cubicBezTo>
                  <a:cubicBezTo>
                    <a:pt x="2757" y="116"/>
                    <a:pt x="2671" y="1"/>
                    <a:pt x="2555"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1" name="Google Shape;17381;p75"/>
            <p:cNvSpPr/>
            <p:nvPr/>
          </p:nvSpPr>
          <p:spPr>
            <a:xfrm>
              <a:off x="1511919" y="1991089"/>
              <a:ext cx="26897" cy="47528"/>
            </a:xfrm>
            <a:custGeom>
              <a:avLst/>
              <a:gdLst/>
              <a:ahLst/>
              <a:cxnLst/>
              <a:rect l="l" t="t" r="r" b="b"/>
              <a:pathLst>
                <a:path w="1026" h="1813" extrusionOk="0">
                  <a:moveTo>
                    <a:pt x="840" y="1"/>
                  </a:moveTo>
                  <a:cubicBezTo>
                    <a:pt x="757" y="1"/>
                    <a:pt x="671" y="23"/>
                    <a:pt x="593" y="72"/>
                  </a:cubicBezTo>
                  <a:cubicBezTo>
                    <a:pt x="492" y="130"/>
                    <a:pt x="419" y="231"/>
                    <a:pt x="390" y="361"/>
                  </a:cubicBezTo>
                  <a:lnTo>
                    <a:pt x="102" y="1400"/>
                  </a:lnTo>
                  <a:lnTo>
                    <a:pt x="87" y="1473"/>
                  </a:lnTo>
                  <a:lnTo>
                    <a:pt x="44" y="1617"/>
                  </a:lnTo>
                  <a:cubicBezTo>
                    <a:pt x="1" y="1689"/>
                    <a:pt x="44" y="1776"/>
                    <a:pt x="116" y="1805"/>
                  </a:cubicBezTo>
                  <a:cubicBezTo>
                    <a:pt x="133" y="1810"/>
                    <a:pt x="148" y="1813"/>
                    <a:pt x="162" y="1813"/>
                  </a:cubicBezTo>
                  <a:cubicBezTo>
                    <a:pt x="253" y="1813"/>
                    <a:pt x="275" y="1703"/>
                    <a:pt x="275" y="1703"/>
                  </a:cubicBezTo>
                  <a:lnTo>
                    <a:pt x="347" y="1429"/>
                  </a:lnTo>
                  <a:lnTo>
                    <a:pt x="636" y="390"/>
                  </a:lnTo>
                  <a:cubicBezTo>
                    <a:pt x="679" y="202"/>
                    <a:pt x="838" y="58"/>
                    <a:pt x="1026" y="29"/>
                  </a:cubicBezTo>
                  <a:lnTo>
                    <a:pt x="982" y="15"/>
                  </a:lnTo>
                  <a:lnTo>
                    <a:pt x="953" y="15"/>
                  </a:lnTo>
                  <a:cubicBezTo>
                    <a:pt x="917" y="5"/>
                    <a:pt x="879" y="1"/>
                    <a:pt x="840"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2" name="Google Shape;17382;p75"/>
            <p:cNvSpPr/>
            <p:nvPr/>
          </p:nvSpPr>
          <p:spPr>
            <a:xfrm>
              <a:off x="1535774" y="2000841"/>
              <a:ext cx="19320" cy="44225"/>
            </a:xfrm>
            <a:custGeom>
              <a:avLst/>
              <a:gdLst/>
              <a:ahLst/>
              <a:cxnLst/>
              <a:rect l="l" t="t" r="r" b="b"/>
              <a:pathLst>
                <a:path w="737" h="1687" extrusionOk="0">
                  <a:moveTo>
                    <a:pt x="614" y="1"/>
                  </a:moveTo>
                  <a:cubicBezTo>
                    <a:pt x="489" y="1"/>
                    <a:pt x="372" y="93"/>
                    <a:pt x="361" y="234"/>
                  </a:cubicBezTo>
                  <a:lnTo>
                    <a:pt x="87" y="1288"/>
                  </a:lnTo>
                  <a:lnTo>
                    <a:pt x="72" y="1346"/>
                  </a:lnTo>
                  <a:lnTo>
                    <a:pt x="29" y="1505"/>
                  </a:lnTo>
                  <a:cubicBezTo>
                    <a:pt x="0" y="1562"/>
                    <a:pt x="29" y="1649"/>
                    <a:pt x="101" y="1678"/>
                  </a:cubicBezTo>
                  <a:cubicBezTo>
                    <a:pt x="118" y="1684"/>
                    <a:pt x="133" y="1686"/>
                    <a:pt x="147" y="1686"/>
                  </a:cubicBezTo>
                  <a:cubicBezTo>
                    <a:pt x="238" y="1686"/>
                    <a:pt x="260" y="1577"/>
                    <a:pt x="260" y="1577"/>
                  </a:cubicBezTo>
                  <a:lnTo>
                    <a:pt x="332" y="1303"/>
                  </a:lnTo>
                  <a:lnTo>
                    <a:pt x="606" y="263"/>
                  </a:lnTo>
                  <a:cubicBezTo>
                    <a:pt x="635" y="177"/>
                    <a:pt x="679" y="104"/>
                    <a:pt x="736" y="32"/>
                  </a:cubicBezTo>
                  <a:cubicBezTo>
                    <a:pt x="697" y="11"/>
                    <a:pt x="655" y="1"/>
                    <a:pt x="61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3" name="Google Shape;17383;p75"/>
            <p:cNvSpPr/>
            <p:nvPr/>
          </p:nvSpPr>
          <p:spPr>
            <a:xfrm>
              <a:off x="1554675" y="2009623"/>
              <a:ext cx="19714" cy="44146"/>
            </a:xfrm>
            <a:custGeom>
              <a:avLst/>
              <a:gdLst/>
              <a:ahLst/>
              <a:cxnLst/>
              <a:rect l="l" t="t" r="r" b="b"/>
              <a:pathLst>
                <a:path w="752" h="1684" extrusionOk="0">
                  <a:moveTo>
                    <a:pt x="629" y="0"/>
                  </a:moveTo>
                  <a:cubicBezTo>
                    <a:pt x="490" y="0"/>
                    <a:pt x="359" y="105"/>
                    <a:pt x="347" y="260"/>
                  </a:cubicBezTo>
                  <a:lnTo>
                    <a:pt x="88" y="1271"/>
                  </a:lnTo>
                  <a:lnTo>
                    <a:pt x="73" y="1343"/>
                  </a:lnTo>
                  <a:lnTo>
                    <a:pt x="30" y="1487"/>
                  </a:lnTo>
                  <a:cubicBezTo>
                    <a:pt x="1" y="1559"/>
                    <a:pt x="30" y="1646"/>
                    <a:pt x="102" y="1675"/>
                  </a:cubicBezTo>
                  <a:cubicBezTo>
                    <a:pt x="119" y="1681"/>
                    <a:pt x="134" y="1683"/>
                    <a:pt x="148" y="1683"/>
                  </a:cubicBezTo>
                  <a:cubicBezTo>
                    <a:pt x="239" y="1683"/>
                    <a:pt x="261" y="1574"/>
                    <a:pt x="261" y="1574"/>
                  </a:cubicBezTo>
                  <a:lnTo>
                    <a:pt x="333" y="1300"/>
                  </a:lnTo>
                  <a:lnTo>
                    <a:pt x="578" y="289"/>
                  </a:lnTo>
                  <a:cubicBezTo>
                    <a:pt x="607" y="188"/>
                    <a:pt x="665" y="87"/>
                    <a:pt x="752" y="29"/>
                  </a:cubicBezTo>
                  <a:cubicBezTo>
                    <a:pt x="712" y="9"/>
                    <a:pt x="670" y="0"/>
                    <a:pt x="629"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4" name="Google Shape;17384;p75"/>
            <p:cNvSpPr/>
            <p:nvPr/>
          </p:nvSpPr>
          <p:spPr>
            <a:xfrm>
              <a:off x="1575123" y="2019087"/>
              <a:ext cx="17433" cy="40345"/>
            </a:xfrm>
            <a:custGeom>
              <a:avLst/>
              <a:gdLst/>
              <a:ahLst/>
              <a:cxnLst/>
              <a:rect l="l" t="t" r="r" b="b"/>
              <a:pathLst>
                <a:path w="665" h="1539" extrusionOk="0">
                  <a:moveTo>
                    <a:pt x="636" y="0"/>
                  </a:moveTo>
                  <a:cubicBezTo>
                    <a:pt x="535" y="0"/>
                    <a:pt x="448" y="29"/>
                    <a:pt x="376" y="73"/>
                  </a:cubicBezTo>
                  <a:lnTo>
                    <a:pt x="376" y="87"/>
                  </a:lnTo>
                  <a:lnTo>
                    <a:pt x="87" y="1126"/>
                  </a:lnTo>
                  <a:lnTo>
                    <a:pt x="73" y="1198"/>
                  </a:lnTo>
                  <a:lnTo>
                    <a:pt x="29" y="1343"/>
                  </a:lnTo>
                  <a:cubicBezTo>
                    <a:pt x="0" y="1415"/>
                    <a:pt x="29" y="1502"/>
                    <a:pt x="101" y="1530"/>
                  </a:cubicBezTo>
                  <a:cubicBezTo>
                    <a:pt x="118" y="1536"/>
                    <a:pt x="134" y="1539"/>
                    <a:pt x="147" y="1539"/>
                  </a:cubicBezTo>
                  <a:cubicBezTo>
                    <a:pt x="238" y="1539"/>
                    <a:pt x="260" y="1429"/>
                    <a:pt x="260" y="1429"/>
                  </a:cubicBezTo>
                  <a:lnTo>
                    <a:pt x="332" y="1141"/>
                  </a:lnTo>
                  <a:lnTo>
                    <a:pt x="621" y="116"/>
                  </a:lnTo>
                  <a:cubicBezTo>
                    <a:pt x="621" y="73"/>
                    <a:pt x="636" y="29"/>
                    <a:pt x="664"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5" name="Google Shape;17385;p75"/>
            <p:cNvSpPr/>
            <p:nvPr/>
          </p:nvSpPr>
          <p:spPr>
            <a:xfrm>
              <a:off x="1628864" y="2108008"/>
              <a:ext cx="14025" cy="51145"/>
            </a:xfrm>
            <a:custGeom>
              <a:avLst/>
              <a:gdLst/>
              <a:ahLst/>
              <a:cxnLst/>
              <a:rect l="l" t="t" r="r" b="b"/>
              <a:pathLst>
                <a:path w="535" h="1951" extrusionOk="0">
                  <a:moveTo>
                    <a:pt x="534" y="1"/>
                  </a:moveTo>
                  <a:lnTo>
                    <a:pt x="477" y="15"/>
                  </a:lnTo>
                  <a:lnTo>
                    <a:pt x="462" y="15"/>
                  </a:lnTo>
                  <a:cubicBezTo>
                    <a:pt x="332" y="15"/>
                    <a:pt x="217" y="73"/>
                    <a:pt x="130" y="159"/>
                  </a:cubicBezTo>
                  <a:cubicBezTo>
                    <a:pt x="44" y="246"/>
                    <a:pt x="0" y="362"/>
                    <a:pt x="15" y="491"/>
                  </a:cubicBezTo>
                  <a:lnTo>
                    <a:pt x="15" y="1574"/>
                  </a:lnTo>
                  <a:lnTo>
                    <a:pt x="15" y="1646"/>
                  </a:lnTo>
                  <a:lnTo>
                    <a:pt x="15" y="1791"/>
                  </a:lnTo>
                  <a:cubicBezTo>
                    <a:pt x="0" y="1877"/>
                    <a:pt x="44" y="1935"/>
                    <a:pt x="130" y="1949"/>
                  </a:cubicBezTo>
                  <a:cubicBezTo>
                    <a:pt x="136" y="1950"/>
                    <a:pt x="141" y="1950"/>
                    <a:pt x="146" y="1950"/>
                  </a:cubicBezTo>
                  <a:cubicBezTo>
                    <a:pt x="259" y="1950"/>
                    <a:pt x="246" y="1805"/>
                    <a:pt x="246" y="1805"/>
                  </a:cubicBezTo>
                  <a:lnTo>
                    <a:pt x="246" y="1516"/>
                  </a:lnTo>
                  <a:lnTo>
                    <a:pt x="246" y="448"/>
                  </a:lnTo>
                  <a:cubicBezTo>
                    <a:pt x="246" y="260"/>
                    <a:pt x="361" y="73"/>
                    <a:pt x="534"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6" name="Google Shape;17386;p75"/>
            <p:cNvSpPr/>
            <p:nvPr/>
          </p:nvSpPr>
          <p:spPr>
            <a:xfrm>
              <a:off x="1652798" y="2114116"/>
              <a:ext cx="8625" cy="46165"/>
            </a:xfrm>
            <a:custGeom>
              <a:avLst/>
              <a:gdLst/>
              <a:ahLst/>
              <a:cxnLst/>
              <a:rect l="l" t="t" r="r" b="b"/>
              <a:pathLst>
                <a:path w="329" h="1761" extrusionOk="0">
                  <a:moveTo>
                    <a:pt x="256" y="1"/>
                  </a:moveTo>
                  <a:cubicBezTo>
                    <a:pt x="114" y="1"/>
                    <a:pt x="1" y="139"/>
                    <a:pt x="26" y="287"/>
                  </a:cubicBezTo>
                  <a:lnTo>
                    <a:pt x="26" y="1442"/>
                  </a:lnTo>
                  <a:lnTo>
                    <a:pt x="26" y="1601"/>
                  </a:lnTo>
                  <a:cubicBezTo>
                    <a:pt x="11" y="1673"/>
                    <a:pt x="69" y="1745"/>
                    <a:pt x="141" y="1760"/>
                  </a:cubicBezTo>
                  <a:cubicBezTo>
                    <a:pt x="147" y="1760"/>
                    <a:pt x="152" y="1761"/>
                    <a:pt x="157" y="1761"/>
                  </a:cubicBezTo>
                  <a:cubicBezTo>
                    <a:pt x="271" y="1761"/>
                    <a:pt x="271" y="1615"/>
                    <a:pt x="271" y="1615"/>
                  </a:cubicBezTo>
                  <a:lnTo>
                    <a:pt x="271" y="1327"/>
                  </a:lnTo>
                  <a:lnTo>
                    <a:pt x="271" y="258"/>
                  </a:lnTo>
                  <a:cubicBezTo>
                    <a:pt x="271" y="172"/>
                    <a:pt x="285" y="85"/>
                    <a:pt x="329" y="13"/>
                  </a:cubicBezTo>
                  <a:cubicBezTo>
                    <a:pt x="304" y="5"/>
                    <a:pt x="280" y="1"/>
                    <a:pt x="25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7" name="Google Shape;17387;p75"/>
            <p:cNvSpPr/>
            <p:nvPr/>
          </p:nvSpPr>
          <p:spPr>
            <a:xfrm>
              <a:off x="1672459" y="2118049"/>
              <a:ext cx="9411" cy="46034"/>
            </a:xfrm>
            <a:custGeom>
              <a:avLst/>
              <a:gdLst/>
              <a:ahLst/>
              <a:cxnLst/>
              <a:rect l="l" t="t" r="r" b="b"/>
              <a:pathLst>
                <a:path w="359" h="1756" extrusionOk="0">
                  <a:moveTo>
                    <a:pt x="296" y="1"/>
                  </a:moveTo>
                  <a:cubicBezTo>
                    <a:pt x="125" y="1"/>
                    <a:pt x="0" y="158"/>
                    <a:pt x="26" y="339"/>
                  </a:cubicBezTo>
                  <a:lnTo>
                    <a:pt x="41" y="1379"/>
                  </a:lnTo>
                  <a:lnTo>
                    <a:pt x="41" y="1451"/>
                  </a:lnTo>
                  <a:lnTo>
                    <a:pt x="41" y="1610"/>
                  </a:lnTo>
                  <a:cubicBezTo>
                    <a:pt x="26" y="1682"/>
                    <a:pt x="84" y="1754"/>
                    <a:pt x="156" y="1754"/>
                  </a:cubicBezTo>
                  <a:cubicBezTo>
                    <a:pt x="163" y="1755"/>
                    <a:pt x="170" y="1755"/>
                    <a:pt x="176" y="1755"/>
                  </a:cubicBezTo>
                  <a:cubicBezTo>
                    <a:pt x="299" y="1755"/>
                    <a:pt x="286" y="1624"/>
                    <a:pt x="286" y="1624"/>
                  </a:cubicBezTo>
                  <a:lnTo>
                    <a:pt x="286" y="1335"/>
                  </a:lnTo>
                  <a:lnTo>
                    <a:pt x="272" y="296"/>
                  </a:lnTo>
                  <a:cubicBezTo>
                    <a:pt x="257" y="195"/>
                    <a:pt x="301" y="94"/>
                    <a:pt x="358" y="7"/>
                  </a:cubicBezTo>
                  <a:cubicBezTo>
                    <a:pt x="337" y="3"/>
                    <a:pt x="316" y="1"/>
                    <a:pt x="296"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8" name="Google Shape;17388;p75"/>
            <p:cNvSpPr/>
            <p:nvPr/>
          </p:nvSpPr>
          <p:spPr>
            <a:xfrm>
              <a:off x="1694323" y="2122400"/>
              <a:ext cx="7209" cy="42416"/>
            </a:xfrm>
            <a:custGeom>
              <a:avLst/>
              <a:gdLst/>
              <a:ahLst/>
              <a:cxnLst/>
              <a:rect l="l" t="t" r="r" b="b"/>
              <a:pathLst>
                <a:path w="275" h="1618" extrusionOk="0">
                  <a:moveTo>
                    <a:pt x="246" y="0"/>
                  </a:moveTo>
                  <a:cubicBezTo>
                    <a:pt x="159" y="29"/>
                    <a:pt x="87" y="72"/>
                    <a:pt x="15" y="145"/>
                  </a:cubicBezTo>
                  <a:lnTo>
                    <a:pt x="15" y="159"/>
                  </a:lnTo>
                  <a:lnTo>
                    <a:pt x="15" y="1314"/>
                  </a:lnTo>
                  <a:lnTo>
                    <a:pt x="15" y="1473"/>
                  </a:lnTo>
                  <a:cubicBezTo>
                    <a:pt x="1" y="1545"/>
                    <a:pt x="58" y="1617"/>
                    <a:pt x="131" y="1617"/>
                  </a:cubicBezTo>
                  <a:cubicBezTo>
                    <a:pt x="137" y="1618"/>
                    <a:pt x="144" y="1618"/>
                    <a:pt x="150" y="1618"/>
                  </a:cubicBezTo>
                  <a:cubicBezTo>
                    <a:pt x="274" y="1618"/>
                    <a:pt x="260" y="1487"/>
                    <a:pt x="260" y="1487"/>
                  </a:cubicBezTo>
                  <a:lnTo>
                    <a:pt x="260" y="1198"/>
                  </a:lnTo>
                  <a:lnTo>
                    <a:pt x="260" y="130"/>
                  </a:lnTo>
                  <a:cubicBezTo>
                    <a:pt x="260" y="87"/>
                    <a:pt x="260" y="43"/>
                    <a:pt x="275" y="0"/>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9" name="Google Shape;17389;p75"/>
            <p:cNvSpPr/>
            <p:nvPr/>
          </p:nvSpPr>
          <p:spPr>
            <a:xfrm>
              <a:off x="1621288" y="2227208"/>
              <a:ext cx="92749" cy="34840"/>
            </a:xfrm>
            <a:custGeom>
              <a:avLst/>
              <a:gdLst/>
              <a:ahLst/>
              <a:cxnLst/>
              <a:rect l="l" t="t" r="r" b="b"/>
              <a:pathLst>
                <a:path w="3538" h="1329" extrusionOk="0">
                  <a:moveTo>
                    <a:pt x="203" y="1"/>
                  </a:moveTo>
                  <a:cubicBezTo>
                    <a:pt x="87" y="15"/>
                    <a:pt x="1" y="116"/>
                    <a:pt x="15" y="246"/>
                  </a:cubicBezTo>
                  <a:lnTo>
                    <a:pt x="15" y="1329"/>
                  </a:lnTo>
                  <a:lnTo>
                    <a:pt x="3523" y="1329"/>
                  </a:lnTo>
                  <a:lnTo>
                    <a:pt x="3523" y="261"/>
                  </a:lnTo>
                  <a:lnTo>
                    <a:pt x="3523" y="246"/>
                  </a:lnTo>
                  <a:cubicBezTo>
                    <a:pt x="3537" y="116"/>
                    <a:pt x="3451" y="15"/>
                    <a:pt x="3321"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0" name="Google Shape;17390;p75"/>
            <p:cNvSpPr/>
            <p:nvPr/>
          </p:nvSpPr>
          <p:spPr>
            <a:xfrm>
              <a:off x="1639822" y="2227208"/>
              <a:ext cx="74215" cy="34840"/>
            </a:xfrm>
            <a:custGeom>
              <a:avLst/>
              <a:gdLst/>
              <a:ahLst/>
              <a:cxnLst/>
              <a:rect l="l" t="t" r="r" b="b"/>
              <a:pathLst>
                <a:path w="2831" h="1329" extrusionOk="0">
                  <a:moveTo>
                    <a:pt x="1" y="1"/>
                  </a:moveTo>
                  <a:lnTo>
                    <a:pt x="1" y="1329"/>
                  </a:lnTo>
                  <a:lnTo>
                    <a:pt x="2816" y="1329"/>
                  </a:lnTo>
                  <a:lnTo>
                    <a:pt x="2816" y="275"/>
                  </a:lnTo>
                  <a:lnTo>
                    <a:pt x="2816" y="246"/>
                  </a:lnTo>
                  <a:cubicBezTo>
                    <a:pt x="2830" y="116"/>
                    <a:pt x="2744" y="15"/>
                    <a:pt x="2614"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1" name="Google Shape;17391;p75"/>
            <p:cNvSpPr/>
            <p:nvPr/>
          </p:nvSpPr>
          <p:spPr>
            <a:xfrm>
              <a:off x="1360920" y="2260134"/>
              <a:ext cx="92749" cy="34473"/>
            </a:xfrm>
            <a:custGeom>
              <a:avLst/>
              <a:gdLst/>
              <a:ahLst/>
              <a:cxnLst/>
              <a:rect l="l" t="t" r="r" b="b"/>
              <a:pathLst>
                <a:path w="3538" h="1315" extrusionOk="0">
                  <a:moveTo>
                    <a:pt x="218" y="1"/>
                  </a:moveTo>
                  <a:cubicBezTo>
                    <a:pt x="88" y="1"/>
                    <a:pt x="1" y="116"/>
                    <a:pt x="15" y="232"/>
                  </a:cubicBezTo>
                  <a:lnTo>
                    <a:pt x="15" y="1314"/>
                  </a:lnTo>
                  <a:lnTo>
                    <a:pt x="3523" y="1314"/>
                  </a:lnTo>
                  <a:lnTo>
                    <a:pt x="3523" y="260"/>
                  </a:lnTo>
                  <a:cubicBezTo>
                    <a:pt x="3523" y="260"/>
                    <a:pt x="3523" y="246"/>
                    <a:pt x="3523" y="232"/>
                  </a:cubicBezTo>
                  <a:cubicBezTo>
                    <a:pt x="3538" y="116"/>
                    <a:pt x="3451" y="1"/>
                    <a:pt x="3336" y="1"/>
                  </a:cubicBezTo>
                  <a:close/>
                </a:path>
              </a:pathLst>
            </a:custGeom>
            <a:solidFill>
              <a:srgbClr val="EDEF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2" name="Google Shape;17392;p75"/>
            <p:cNvSpPr/>
            <p:nvPr/>
          </p:nvSpPr>
          <p:spPr>
            <a:xfrm>
              <a:off x="1381368" y="2260134"/>
              <a:ext cx="72301" cy="34473"/>
            </a:xfrm>
            <a:custGeom>
              <a:avLst/>
              <a:gdLst/>
              <a:ahLst/>
              <a:cxnLst/>
              <a:rect l="l" t="t" r="r" b="b"/>
              <a:pathLst>
                <a:path w="2758" h="1315" extrusionOk="0">
                  <a:moveTo>
                    <a:pt x="0" y="1"/>
                  </a:moveTo>
                  <a:lnTo>
                    <a:pt x="0" y="1314"/>
                  </a:lnTo>
                  <a:lnTo>
                    <a:pt x="2743" y="1314"/>
                  </a:lnTo>
                  <a:lnTo>
                    <a:pt x="2743" y="260"/>
                  </a:lnTo>
                  <a:cubicBezTo>
                    <a:pt x="2743" y="260"/>
                    <a:pt x="2743" y="246"/>
                    <a:pt x="2743" y="232"/>
                  </a:cubicBezTo>
                  <a:cubicBezTo>
                    <a:pt x="2758" y="116"/>
                    <a:pt x="2671" y="1"/>
                    <a:pt x="255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393" name="Google Shape;17393;p75"/>
          <p:cNvGrpSpPr/>
          <p:nvPr/>
        </p:nvGrpSpPr>
        <p:grpSpPr>
          <a:xfrm>
            <a:off x="1821465" y="1981993"/>
            <a:ext cx="372410" cy="372410"/>
            <a:chOff x="1821465" y="1981993"/>
            <a:chExt cx="372410" cy="372410"/>
          </a:xfrm>
        </p:grpSpPr>
        <p:sp>
          <p:nvSpPr>
            <p:cNvPr id="17394" name="Google Shape;17394;p75"/>
            <p:cNvSpPr/>
            <p:nvPr/>
          </p:nvSpPr>
          <p:spPr>
            <a:xfrm>
              <a:off x="1821858" y="1981993"/>
              <a:ext cx="282336" cy="186205"/>
            </a:xfrm>
            <a:custGeom>
              <a:avLst/>
              <a:gdLst/>
              <a:ahLst/>
              <a:cxnLst/>
              <a:rect l="l" t="t" r="r" b="b"/>
              <a:pathLst>
                <a:path w="10770" h="7103" extrusionOk="0">
                  <a:moveTo>
                    <a:pt x="910" y="1"/>
                  </a:moveTo>
                  <a:cubicBezTo>
                    <a:pt x="405" y="1"/>
                    <a:pt x="0" y="405"/>
                    <a:pt x="0" y="925"/>
                  </a:cubicBezTo>
                  <a:lnTo>
                    <a:pt x="0" y="6872"/>
                  </a:lnTo>
                  <a:cubicBezTo>
                    <a:pt x="0" y="7002"/>
                    <a:pt x="101" y="7103"/>
                    <a:pt x="231" y="7103"/>
                  </a:cubicBezTo>
                  <a:lnTo>
                    <a:pt x="2527" y="7103"/>
                  </a:lnTo>
                  <a:cubicBezTo>
                    <a:pt x="2772" y="7103"/>
                    <a:pt x="2989" y="6901"/>
                    <a:pt x="2989" y="6641"/>
                  </a:cubicBezTo>
                  <a:lnTo>
                    <a:pt x="2989" y="6179"/>
                  </a:lnTo>
                  <a:cubicBezTo>
                    <a:pt x="2989" y="5991"/>
                    <a:pt x="2902" y="5804"/>
                    <a:pt x="2758" y="5674"/>
                  </a:cubicBezTo>
                  <a:cubicBezTo>
                    <a:pt x="1848" y="4909"/>
                    <a:pt x="2382" y="3436"/>
                    <a:pt x="3566" y="3436"/>
                  </a:cubicBezTo>
                  <a:cubicBezTo>
                    <a:pt x="4750" y="3436"/>
                    <a:pt x="5284" y="4909"/>
                    <a:pt x="4360" y="5674"/>
                  </a:cubicBezTo>
                  <a:cubicBezTo>
                    <a:pt x="4216" y="5804"/>
                    <a:pt x="4129" y="5991"/>
                    <a:pt x="4129" y="6179"/>
                  </a:cubicBezTo>
                  <a:lnTo>
                    <a:pt x="4129" y="6655"/>
                  </a:lnTo>
                  <a:cubicBezTo>
                    <a:pt x="4129" y="6901"/>
                    <a:pt x="4331" y="7103"/>
                    <a:pt x="4591" y="7103"/>
                  </a:cubicBezTo>
                  <a:lnTo>
                    <a:pt x="7088" y="7103"/>
                  </a:lnTo>
                  <a:lnTo>
                    <a:pt x="7088" y="4577"/>
                  </a:lnTo>
                  <a:cubicBezTo>
                    <a:pt x="7088" y="4331"/>
                    <a:pt x="7290" y="4129"/>
                    <a:pt x="7550" y="4129"/>
                  </a:cubicBezTo>
                  <a:lnTo>
                    <a:pt x="8012" y="4129"/>
                  </a:lnTo>
                  <a:cubicBezTo>
                    <a:pt x="8214" y="4129"/>
                    <a:pt x="8402" y="4216"/>
                    <a:pt x="8532" y="4360"/>
                  </a:cubicBezTo>
                  <a:cubicBezTo>
                    <a:pt x="8795" y="4680"/>
                    <a:pt x="9150" y="4823"/>
                    <a:pt x="9499" y="4823"/>
                  </a:cubicBezTo>
                  <a:cubicBezTo>
                    <a:pt x="10143" y="4823"/>
                    <a:pt x="10769" y="4334"/>
                    <a:pt x="10769" y="3566"/>
                  </a:cubicBezTo>
                  <a:cubicBezTo>
                    <a:pt x="10769" y="2788"/>
                    <a:pt x="10142" y="2296"/>
                    <a:pt x="9496" y="2296"/>
                  </a:cubicBezTo>
                  <a:cubicBezTo>
                    <a:pt x="9148" y="2296"/>
                    <a:pt x="8795" y="2439"/>
                    <a:pt x="8532" y="2758"/>
                  </a:cubicBezTo>
                  <a:cubicBezTo>
                    <a:pt x="8402" y="2902"/>
                    <a:pt x="8214" y="2989"/>
                    <a:pt x="8012" y="2989"/>
                  </a:cubicBezTo>
                  <a:lnTo>
                    <a:pt x="7550" y="2989"/>
                  </a:lnTo>
                  <a:cubicBezTo>
                    <a:pt x="7305" y="2989"/>
                    <a:pt x="7088" y="2772"/>
                    <a:pt x="7088" y="2527"/>
                  </a:cubicBezTo>
                  <a:lnTo>
                    <a:pt x="7088" y="232"/>
                  </a:lnTo>
                  <a:cubicBezTo>
                    <a:pt x="7103" y="116"/>
                    <a:pt x="7002" y="1"/>
                    <a:pt x="68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5" name="Google Shape;17395;p75"/>
            <p:cNvSpPr/>
            <p:nvPr/>
          </p:nvSpPr>
          <p:spPr>
            <a:xfrm>
              <a:off x="2007670" y="1981993"/>
              <a:ext cx="186205" cy="282336"/>
            </a:xfrm>
            <a:custGeom>
              <a:avLst/>
              <a:gdLst/>
              <a:ahLst/>
              <a:cxnLst/>
              <a:rect l="l" t="t" r="r" b="b"/>
              <a:pathLst>
                <a:path w="7103" h="10770" extrusionOk="0">
                  <a:moveTo>
                    <a:pt x="246" y="1"/>
                  </a:moveTo>
                  <a:cubicBezTo>
                    <a:pt x="116" y="1"/>
                    <a:pt x="15" y="102"/>
                    <a:pt x="15" y="232"/>
                  </a:cubicBezTo>
                  <a:lnTo>
                    <a:pt x="15" y="2512"/>
                  </a:lnTo>
                  <a:cubicBezTo>
                    <a:pt x="15" y="2772"/>
                    <a:pt x="217" y="2974"/>
                    <a:pt x="462" y="2974"/>
                  </a:cubicBezTo>
                  <a:lnTo>
                    <a:pt x="924" y="2974"/>
                  </a:lnTo>
                  <a:cubicBezTo>
                    <a:pt x="1126" y="2974"/>
                    <a:pt x="1314" y="2902"/>
                    <a:pt x="1444" y="2743"/>
                  </a:cubicBezTo>
                  <a:cubicBezTo>
                    <a:pt x="1705" y="2427"/>
                    <a:pt x="2056" y="2285"/>
                    <a:pt x="2402" y="2285"/>
                  </a:cubicBezTo>
                  <a:cubicBezTo>
                    <a:pt x="3050" y="2285"/>
                    <a:pt x="3681" y="2780"/>
                    <a:pt x="3681" y="3552"/>
                  </a:cubicBezTo>
                  <a:cubicBezTo>
                    <a:pt x="3681" y="4323"/>
                    <a:pt x="3050" y="4819"/>
                    <a:pt x="2402" y="4819"/>
                  </a:cubicBezTo>
                  <a:cubicBezTo>
                    <a:pt x="2056" y="4819"/>
                    <a:pt x="1705" y="4677"/>
                    <a:pt x="1444" y="4360"/>
                  </a:cubicBezTo>
                  <a:cubicBezTo>
                    <a:pt x="1314" y="4201"/>
                    <a:pt x="1126" y="4115"/>
                    <a:pt x="924" y="4115"/>
                  </a:cubicBezTo>
                  <a:lnTo>
                    <a:pt x="448" y="4115"/>
                  </a:lnTo>
                  <a:cubicBezTo>
                    <a:pt x="202" y="4115"/>
                    <a:pt x="0" y="4317"/>
                    <a:pt x="0" y="4577"/>
                  </a:cubicBezTo>
                  <a:lnTo>
                    <a:pt x="0" y="7103"/>
                  </a:lnTo>
                  <a:lnTo>
                    <a:pt x="2526" y="7103"/>
                  </a:lnTo>
                  <a:cubicBezTo>
                    <a:pt x="2772" y="7103"/>
                    <a:pt x="2974" y="7305"/>
                    <a:pt x="2974" y="7565"/>
                  </a:cubicBezTo>
                  <a:lnTo>
                    <a:pt x="2974" y="8012"/>
                  </a:lnTo>
                  <a:cubicBezTo>
                    <a:pt x="2988" y="8214"/>
                    <a:pt x="2902" y="8402"/>
                    <a:pt x="2743" y="8532"/>
                  </a:cubicBezTo>
                  <a:cubicBezTo>
                    <a:pt x="1833" y="9283"/>
                    <a:pt x="2368" y="10769"/>
                    <a:pt x="3551" y="10769"/>
                  </a:cubicBezTo>
                  <a:cubicBezTo>
                    <a:pt x="4735" y="10769"/>
                    <a:pt x="5269" y="9283"/>
                    <a:pt x="4360" y="8532"/>
                  </a:cubicBezTo>
                  <a:cubicBezTo>
                    <a:pt x="4201" y="8402"/>
                    <a:pt x="4114" y="8214"/>
                    <a:pt x="4129" y="8012"/>
                  </a:cubicBezTo>
                  <a:lnTo>
                    <a:pt x="4129" y="7550"/>
                  </a:lnTo>
                  <a:cubicBezTo>
                    <a:pt x="4129" y="7305"/>
                    <a:pt x="4331" y="7103"/>
                    <a:pt x="4576" y="7103"/>
                  </a:cubicBezTo>
                  <a:lnTo>
                    <a:pt x="6886" y="7103"/>
                  </a:lnTo>
                  <a:cubicBezTo>
                    <a:pt x="7001" y="7103"/>
                    <a:pt x="7102" y="7002"/>
                    <a:pt x="7102" y="6872"/>
                  </a:cubicBezTo>
                  <a:lnTo>
                    <a:pt x="7102" y="925"/>
                  </a:lnTo>
                  <a:cubicBezTo>
                    <a:pt x="7102" y="419"/>
                    <a:pt x="6698" y="1"/>
                    <a:pt x="6193"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6" name="Google Shape;17396;p75"/>
            <p:cNvSpPr/>
            <p:nvPr/>
          </p:nvSpPr>
          <p:spPr>
            <a:xfrm>
              <a:off x="1911540" y="2167805"/>
              <a:ext cx="282336" cy="186598"/>
            </a:xfrm>
            <a:custGeom>
              <a:avLst/>
              <a:gdLst/>
              <a:ahLst/>
              <a:cxnLst/>
              <a:rect l="l" t="t" r="r" b="b"/>
              <a:pathLst>
                <a:path w="10770" h="7118" extrusionOk="0">
                  <a:moveTo>
                    <a:pt x="3682" y="0"/>
                  </a:moveTo>
                  <a:lnTo>
                    <a:pt x="3682" y="2527"/>
                  </a:lnTo>
                  <a:cubicBezTo>
                    <a:pt x="3682" y="2786"/>
                    <a:pt x="3480" y="2989"/>
                    <a:pt x="3220" y="2989"/>
                  </a:cubicBezTo>
                  <a:lnTo>
                    <a:pt x="2758" y="2989"/>
                  </a:lnTo>
                  <a:cubicBezTo>
                    <a:pt x="2556" y="2989"/>
                    <a:pt x="2368" y="2902"/>
                    <a:pt x="2238" y="2743"/>
                  </a:cubicBezTo>
                  <a:cubicBezTo>
                    <a:pt x="1977" y="2426"/>
                    <a:pt x="1626" y="2285"/>
                    <a:pt x="1279" y="2285"/>
                  </a:cubicBezTo>
                  <a:cubicBezTo>
                    <a:pt x="632" y="2285"/>
                    <a:pt x="1" y="2780"/>
                    <a:pt x="1" y="3552"/>
                  </a:cubicBezTo>
                  <a:cubicBezTo>
                    <a:pt x="1" y="4323"/>
                    <a:pt x="632" y="4818"/>
                    <a:pt x="1279" y="4818"/>
                  </a:cubicBezTo>
                  <a:cubicBezTo>
                    <a:pt x="1626" y="4818"/>
                    <a:pt x="1977" y="4677"/>
                    <a:pt x="2238" y="4360"/>
                  </a:cubicBezTo>
                  <a:cubicBezTo>
                    <a:pt x="2368" y="4201"/>
                    <a:pt x="2556" y="4129"/>
                    <a:pt x="2758" y="4129"/>
                  </a:cubicBezTo>
                  <a:lnTo>
                    <a:pt x="3220" y="4129"/>
                  </a:lnTo>
                  <a:cubicBezTo>
                    <a:pt x="3465" y="4129"/>
                    <a:pt x="3667" y="4331"/>
                    <a:pt x="3667" y="4591"/>
                  </a:cubicBezTo>
                  <a:lnTo>
                    <a:pt x="3667" y="6872"/>
                  </a:lnTo>
                  <a:cubicBezTo>
                    <a:pt x="3667" y="7002"/>
                    <a:pt x="3768" y="7117"/>
                    <a:pt x="3913" y="7117"/>
                  </a:cubicBezTo>
                  <a:lnTo>
                    <a:pt x="9860" y="7117"/>
                  </a:lnTo>
                  <a:cubicBezTo>
                    <a:pt x="10365" y="7117"/>
                    <a:pt x="10769" y="6698"/>
                    <a:pt x="10769" y="6193"/>
                  </a:cubicBezTo>
                  <a:lnTo>
                    <a:pt x="10769" y="246"/>
                  </a:lnTo>
                  <a:cubicBezTo>
                    <a:pt x="10769" y="116"/>
                    <a:pt x="10668" y="15"/>
                    <a:pt x="10553" y="15"/>
                  </a:cubicBezTo>
                  <a:lnTo>
                    <a:pt x="8272" y="15"/>
                  </a:lnTo>
                  <a:cubicBezTo>
                    <a:pt x="8012" y="15"/>
                    <a:pt x="7810" y="217"/>
                    <a:pt x="7810" y="477"/>
                  </a:cubicBezTo>
                  <a:lnTo>
                    <a:pt x="7810" y="924"/>
                  </a:lnTo>
                  <a:cubicBezTo>
                    <a:pt x="7796" y="1126"/>
                    <a:pt x="7882" y="1314"/>
                    <a:pt x="8041" y="1444"/>
                  </a:cubicBezTo>
                  <a:cubicBezTo>
                    <a:pt x="8951" y="2195"/>
                    <a:pt x="8416" y="3681"/>
                    <a:pt x="7233" y="3681"/>
                  </a:cubicBezTo>
                  <a:cubicBezTo>
                    <a:pt x="6049" y="3681"/>
                    <a:pt x="5515" y="2195"/>
                    <a:pt x="6424" y="1444"/>
                  </a:cubicBezTo>
                  <a:cubicBezTo>
                    <a:pt x="6583" y="1314"/>
                    <a:pt x="6670" y="1126"/>
                    <a:pt x="6670" y="924"/>
                  </a:cubicBezTo>
                  <a:lnTo>
                    <a:pt x="6670" y="462"/>
                  </a:lnTo>
                  <a:cubicBezTo>
                    <a:pt x="6670" y="203"/>
                    <a:pt x="6453" y="0"/>
                    <a:pt x="620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7" name="Google Shape;17397;p75"/>
            <p:cNvSpPr/>
            <p:nvPr/>
          </p:nvSpPr>
          <p:spPr>
            <a:xfrm>
              <a:off x="1821465" y="2072067"/>
              <a:ext cx="186598" cy="281942"/>
            </a:xfrm>
            <a:custGeom>
              <a:avLst/>
              <a:gdLst/>
              <a:ahLst/>
              <a:cxnLst/>
              <a:rect l="l" t="t" r="r" b="b"/>
              <a:pathLst>
                <a:path w="7118" h="10755" extrusionOk="0">
                  <a:moveTo>
                    <a:pt x="3566" y="0"/>
                  </a:moveTo>
                  <a:cubicBezTo>
                    <a:pt x="2383" y="0"/>
                    <a:pt x="1849" y="1473"/>
                    <a:pt x="2758" y="2238"/>
                  </a:cubicBezTo>
                  <a:cubicBezTo>
                    <a:pt x="2917" y="2368"/>
                    <a:pt x="2989" y="2555"/>
                    <a:pt x="2989" y="2743"/>
                  </a:cubicBezTo>
                  <a:lnTo>
                    <a:pt x="2989" y="3205"/>
                  </a:lnTo>
                  <a:cubicBezTo>
                    <a:pt x="2989" y="3465"/>
                    <a:pt x="2787" y="3667"/>
                    <a:pt x="2527" y="3667"/>
                  </a:cubicBezTo>
                  <a:lnTo>
                    <a:pt x="246" y="3667"/>
                  </a:lnTo>
                  <a:cubicBezTo>
                    <a:pt x="238" y="3666"/>
                    <a:pt x="230" y="3665"/>
                    <a:pt x="222" y="3665"/>
                  </a:cubicBezTo>
                  <a:cubicBezTo>
                    <a:pt x="102" y="3665"/>
                    <a:pt x="1" y="3762"/>
                    <a:pt x="1" y="3883"/>
                  </a:cubicBezTo>
                  <a:lnTo>
                    <a:pt x="1" y="9845"/>
                  </a:lnTo>
                  <a:cubicBezTo>
                    <a:pt x="1" y="10350"/>
                    <a:pt x="405" y="10755"/>
                    <a:pt x="925" y="10755"/>
                  </a:cubicBezTo>
                  <a:lnTo>
                    <a:pt x="6872" y="10755"/>
                  </a:lnTo>
                  <a:cubicBezTo>
                    <a:pt x="7002" y="10755"/>
                    <a:pt x="7103" y="10654"/>
                    <a:pt x="7103" y="10524"/>
                  </a:cubicBezTo>
                  <a:lnTo>
                    <a:pt x="7103" y="8257"/>
                  </a:lnTo>
                  <a:cubicBezTo>
                    <a:pt x="7103" y="7997"/>
                    <a:pt x="6901" y="7795"/>
                    <a:pt x="6641" y="7795"/>
                  </a:cubicBezTo>
                  <a:lnTo>
                    <a:pt x="6194" y="7795"/>
                  </a:lnTo>
                  <a:cubicBezTo>
                    <a:pt x="5992" y="7795"/>
                    <a:pt x="5804" y="7882"/>
                    <a:pt x="5674" y="8026"/>
                  </a:cubicBezTo>
                  <a:cubicBezTo>
                    <a:pt x="5408" y="8343"/>
                    <a:pt x="5055" y="8485"/>
                    <a:pt x="4709" y="8485"/>
                  </a:cubicBezTo>
                  <a:cubicBezTo>
                    <a:pt x="4062" y="8485"/>
                    <a:pt x="3437" y="7989"/>
                    <a:pt x="3437" y="7218"/>
                  </a:cubicBezTo>
                  <a:cubicBezTo>
                    <a:pt x="3437" y="6450"/>
                    <a:pt x="4057" y="5955"/>
                    <a:pt x="4701" y="5955"/>
                  </a:cubicBezTo>
                  <a:cubicBezTo>
                    <a:pt x="5050" y="5955"/>
                    <a:pt x="5406" y="6100"/>
                    <a:pt x="5674" y="6424"/>
                  </a:cubicBezTo>
                  <a:cubicBezTo>
                    <a:pt x="5804" y="6568"/>
                    <a:pt x="5992" y="6655"/>
                    <a:pt x="6194" y="6655"/>
                  </a:cubicBezTo>
                  <a:lnTo>
                    <a:pt x="6656" y="6655"/>
                  </a:lnTo>
                  <a:cubicBezTo>
                    <a:pt x="6916" y="6655"/>
                    <a:pt x="7118" y="6453"/>
                    <a:pt x="7118" y="6193"/>
                  </a:cubicBezTo>
                  <a:lnTo>
                    <a:pt x="7118" y="3667"/>
                  </a:lnTo>
                  <a:lnTo>
                    <a:pt x="4591" y="3667"/>
                  </a:lnTo>
                  <a:cubicBezTo>
                    <a:pt x="4346" y="3667"/>
                    <a:pt x="4129" y="3465"/>
                    <a:pt x="4129" y="3219"/>
                  </a:cubicBezTo>
                  <a:lnTo>
                    <a:pt x="4129" y="2743"/>
                  </a:lnTo>
                  <a:cubicBezTo>
                    <a:pt x="4129" y="2555"/>
                    <a:pt x="4216" y="2368"/>
                    <a:pt x="4375" y="2238"/>
                  </a:cubicBezTo>
                  <a:cubicBezTo>
                    <a:pt x="5284" y="1473"/>
                    <a:pt x="4750" y="0"/>
                    <a:pt x="356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8" name="Google Shape;17398;p75"/>
            <p:cNvSpPr/>
            <p:nvPr/>
          </p:nvSpPr>
          <p:spPr>
            <a:xfrm>
              <a:off x="1821858" y="2167805"/>
              <a:ext cx="42023" cy="186205"/>
            </a:xfrm>
            <a:custGeom>
              <a:avLst/>
              <a:gdLst/>
              <a:ahLst/>
              <a:cxnLst/>
              <a:rect l="l" t="t" r="r" b="b"/>
              <a:pathLst>
                <a:path w="1603" h="7103" extrusionOk="0">
                  <a:moveTo>
                    <a:pt x="231" y="0"/>
                  </a:moveTo>
                  <a:cubicBezTo>
                    <a:pt x="101" y="0"/>
                    <a:pt x="0" y="101"/>
                    <a:pt x="0" y="231"/>
                  </a:cubicBezTo>
                  <a:lnTo>
                    <a:pt x="0" y="6193"/>
                  </a:lnTo>
                  <a:cubicBezTo>
                    <a:pt x="0" y="6698"/>
                    <a:pt x="405" y="7103"/>
                    <a:pt x="910" y="7103"/>
                  </a:cubicBezTo>
                  <a:lnTo>
                    <a:pt x="1603" y="7103"/>
                  </a:lnTo>
                  <a:cubicBezTo>
                    <a:pt x="1097" y="7103"/>
                    <a:pt x="693" y="6698"/>
                    <a:pt x="693" y="6193"/>
                  </a:cubicBezTo>
                  <a:lnTo>
                    <a:pt x="693" y="231"/>
                  </a:lnTo>
                  <a:cubicBezTo>
                    <a:pt x="693" y="101"/>
                    <a:pt x="794" y="0"/>
                    <a:pt x="9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9" name="Google Shape;17399;p75"/>
            <p:cNvSpPr/>
            <p:nvPr/>
          </p:nvSpPr>
          <p:spPr>
            <a:xfrm>
              <a:off x="1869989" y="2072303"/>
              <a:ext cx="51041" cy="95894"/>
            </a:xfrm>
            <a:custGeom>
              <a:avLst/>
              <a:gdLst/>
              <a:ahLst/>
              <a:cxnLst/>
              <a:rect l="l" t="t" r="r" b="b"/>
              <a:pathLst>
                <a:path w="1947" h="3658" extrusionOk="0">
                  <a:moveTo>
                    <a:pt x="1714" y="0"/>
                  </a:moveTo>
                  <a:cubicBezTo>
                    <a:pt x="590" y="0"/>
                    <a:pt x="1" y="1444"/>
                    <a:pt x="907" y="2229"/>
                  </a:cubicBezTo>
                  <a:cubicBezTo>
                    <a:pt x="1066" y="2359"/>
                    <a:pt x="1138" y="2546"/>
                    <a:pt x="1138" y="2748"/>
                  </a:cubicBezTo>
                  <a:lnTo>
                    <a:pt x="1138" y="3196"/>
                  </a:lnTo>
                  <a:cubicBezTo>
                    <a:pt x="1138" y="3456"/>
                    <a:pt x="936" y="3658"/>
                    <a:pt x="676" y="3658"/>
                  </a:cubicBezTo>
                  <a:lnTo>
                    <a:pt x="1138" y="3658"/>
                  </a:lnTo>
                  <a:cubicBezTo>
                    <a:pt x="1398" y="3658"/>
                    <a:pt x="1600" y="3456"/>
                    <a:pt x="1600" y="3196"/>
                  </a:cubicBezTo>
                  <a:lnTo>
                    <a:pt x="1600" y="2734"/>
                  </a:lnTo>
                  <a:cubicBezTo>
                    <a:pt x="1600" y="2546"/>
                    <a:pt x="1513" y="2359"/>
                    <a:pt x="1369" y="2229"/>
                  </a:cubicBezTo>
                  <a:cubicBezTo>
                    <a:pt x="561" y="1536"/>
                    <a:pt x="893" y="222"/>
                    <a:pt x="1946" y="20"/>
                  </a:cubicBezTo>
                  <a:cubicBezTo>
                    <a:pt x="1867" y="7"/>
                    <a:pt x="1789" y="0"/>
                    <a:pt x="171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0" name="Google Shape;17400;p75"/>
            <p:cNvSpPr/>
            <p:nvPr/>
          </p:nvSpPr>
          <p:spPr>
            <a:xfrm>
              <a:off x="1821858" y="1981993"/>
              <a:ext cx="42023" cy="186205"/>
            </a:xfrm>
            <a:custGeom>
              <a:avLst/>
              <a:gdLst/>
              <a:ahLst/>
              <a:cxnLst/>
              <a:rect l="l" t="t" r="r" b="b"/>
              <a:pathLst>
                <a:path w="1603" h="7103" extrusionOk="0">
                  <a:moveTo>
                    <a:pt x="910" y="1"/>
                  </a:moveTo>
                  <a:cubicBezTo>
                    <a:pt x="405" y="1"/>
                    <a:pt x="0" y="405"/>
                    <a:pt x="0" y="925"/>
                  </a:cubicBezTo>
                  <a:lnTo>
                    <a:pt x="0" y="6872"/>
                  </a:lnTo>
                  <a:cubicBezTo>
                    <a:pt x="0" y="7002"/>
                    <a:pt x="101" y="7103"/>
                    <a:pt x="231" y="7103"/>
                  </a:cubicBezTo>
                  <a:lnTo>
                    <a:pt x="910" y="7103"/>
                  </a:lnTo>
                  <a:cubicBezTo>
                    <a:pt x="794" y="7103"/>
                    <a:pt x="693" y="7002"/>
                    <a:pt x="693" y="6872"/>
                  </a:cubicBezTo>
                  <a:lnTo>
                    <a:pt x="693" y="925"/>
                  </a:lnTo>
                  <a:cubicBezTo>
                    <a:pt x="693" y="405"/>
                    <a:pt x="1097" y="1"/>
                    <a:pt x="160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1" name="Google Shape;17401;p75"/>
            <p:cNvSpPr/>
            <p:nvPr/>
          </p:nvSpPr>
          <p:spPr>
            <a:xfrm>
              <a:off x="2076904" y="2041658"/>
              <a:ext cx="45064" cy="66560"/>
            </a:xfrm>
            <a:custGeom>
              <a:avLst/>
              <a:gdLst/>
              <a:ahLst/>
              <a:cxnLst/>
              <a:rect l="l" t="t" r="r" b="b"/>
              <a:pathLst>
                <a:path w="1719" h="2539" extrusionOk="0">
                  <a:moveTo>
                    <a:pt x="347" y="0"/>
                  </a:moveTo>
                  <a:cubicBezTo>
                    <a:pt x="233" y="0"/>
                    <a:pt x="116" y="16"/>
                    <a:pt x="1" y="49"/>
                  </a:cubicBezTo>
                  <a:cubicBezTo>
                    <a:pt x="1343" y="323"/>
                    <a:pt x="1343" y="2228"/>
                    <a:pt x="15" y="2517"/>
                  </a:cubicBezTo>
                  <a:cubicBezTo>
                    <a:pt x="87" y="2532"/>
                    <a:pt x="163" y="2539"/>
                    <a:pt x="241" y="2539"/>
                  </a:cubicBezTo>
                  <a:cubicBezTo>
                    <a:pt x="318" y="2539"/>
                    <a:pt x="398" y="2532"/>
                    <a:pt x="477" y="2517"/>
                  </a:cubicBezTo>
                  <a:cubicBezTo>
                    <a:pt x="1213" y="2445"/>
                    <a:pt x="1719" y="1752"/>
                    <a:pt x="1589" y="1016"/>
                  </a:cubicBezTo>
                  <a:cubicBezTo>
                    <a:pt x="1468" y="412"/>
                    <a:pt x="933" y="0"/>
                    <a:pt x="34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2" name="Google Shape;17402;p75"/>
            <p:cNvSpPr/>
            <p:nvPr/>
          </p:nvSpPr>
          <p:spPr>
            <a:xfrm>
              <a:off x="2008037" y="1981993"/>
              <a:ext cx="23882" cy="78357"/>
            </a:xfrm>
            <a:custGeom>
              <a:avLst/>
              <a:gdLst/>
              <a:ahLst/>
              <a:cxnLst/>
              <a:rect l="l" t="t" r="r" b="b"/>
              <a:pathLst>
                <a:path w="911" h="2989" extrusionOk="0">
                  <a:moveTo>
                    <a:pt x="232" y="1"/>
                  </a:moveTo>
                  <a:cubicBezTo>
                    <a:pt x="102" y="1"/>
                    <a:pt x="1" y="102"/>
                    <a:pt x="1" y="232"/>
                  </a:cubicBezTo>
                  <a:lnTo>
                    <a:pt x="1" y="2527"/>
                  </a:lnTo>
                  <a:cubicBezTo>
                    <a:pt x="1" y="2772"/>
                    <a:pt x="203" y="2974"/>
                    <a:pt x="448" y="2989"/>
                  </a:cubicBezTo>
                  <a:lnTo>
                    <a:pt x="910" y="2989"/>
                  </a:lnTo>
                  <a:cubicBezTo>
                    <a:pt x="665" y="2974"/>
                    <a:pt x="448" y="2772"/>
                    <a:pt x="448" y="2527"/>
                  </a:cubicBezTo>
                  <a:lnTo>
                    <a:pt x="448" y="232"/>
                  </a:lnTo>
                  <a:cubicBezTo>
                    <a:pt x="448" y="102"/>
                    <a:pt x="549" y="1"/>
                    <a:pt x="67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3" name="Google Shape;17403;p75"/>
            <p:cNvSpPr/>
            <p:nvPr/>
          </p:nvSpPr>
          <p:spPr>
            <a:xfrm>
              <a:off x="2008037" y="2090234"/>
              <a:ext cx="23882" cy="77963"/>
            </a:xfrm>
            <a:custGeom>
              <a:avLst/>
              <a:gdLst/>
              <a:ahLst/>
              <a:cxnLst/>
              <a:rect l="l" t="t" r="r" b="b"/>
              <a:pathLst>
                <a:path w="911" h="2974" extrusionOk="0">
                  <a:moveTo>
                    <a:pt x="448" y="0"/>
                  </a:moveTo>
                  <a:cubicBezTo>
                    <a:pt x="203" y="0"/>
                    <a:pt x="1" y="202"/>
                    <a:pt x="1" y="448"/>
                  </a:cubicBezTo>
                  <a:lnTo>
                    <a:pt x="1" y="2974"/>
                  </a:lnTo>
                  <a:lnTo>
                    <a:pt x="448" y="2974"/>
                  </a:lnTo>
                  <a:lnTo>
                    <a:pt x="448" y="448"/>
                  </a:lnTo>
                  <a:cubicBezTo>
                    <a:pt x="448" y="202"/>
                    <a:pt x="665" y="0"/>
                    <a:pt x="910"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4" name="Google Shape;17404;p75"/>
            <p:cNvSpPr/>
            <p:nvPr/>
          </p:nvSpPr>
          <p:spPr>
            <a:xfrm>
              <a:off x="2058737" y="2168172"/>
              <a:ext cx="48105" cy="95973"/>
            </a:xfrm>
            <a:custGeom>
              <a:avLst/>
              <a:gdLst/>
              <a:ahLst/>
              <a:cxnLst/>
              <a:rect l="l" t="t" r="r" b="b"/>
              <a:pathLst>
                <a:path w="1835" h="3661" extrusionOk="0">
                  <a:moveTo>
                    <a:pt x="578" y="1"/>
                  </a:moveTo>
                  <a:cubicBezTo>
                    <a:pt x="824" y="1"/>
                    <a:pt x="1026" y="203"/>
                    <a:pt x="1026" y="463"/>
                  </a:cubicBezTo>
                  <a:lnTo>
                    <a:pt x="1026" y="925"/>
                  </a:lnTo>
                  <a:cubicBezTo>
                    <a:pt x="1026" y="1127"/>
                    <a:pt x="939" y="1314"/>
                    <a:pt x="795" y="1444"/>
                  </a:cubicBezTo>
                  <a:cubicBezTo>
                    <a:pt x="1" y="2108"/>
                    <a:pt x="319" y="3408"/>
                    <a:pt x="1329" y="3639"/>
                  </a:cubicBezTo>
                  <a:cubicBezTo>
                    <a:pt x="1416" y="3653"/>
                    <a:pt x="1499" y="3660"/>
                    <a:pt x="1582" y="3660"/>
                  </a:cubicBezTo>
                  <a:cubicBezTo>
                    <a:pt x="1665" y="3660"/>
                    <a:pt x="1748" y="3653"/>
                    <a:pt x="1834" y="3639"/>
                  </a:cubicBezTo>
                  <a:lnTo>
                    <a:pt x="1791" y="3624"/>
                  </a:lnTo>
                  <a:cubicBezTo>
                    <a:pt x="780" y="3393"/>
                    <a:pt x="463" y="2108"/>
                    <a:pt x="1257" y="1430"/>
                  </a:cubicBezTo>
                  <a:cubicBezTo>
                    <a:pt x="1401" y="1314"/>
                    <a:pt x="1488" y="1112"/>
                    <a:pt x="1488" y="925"/>
                  </a:cubicBezTo>
                  <a:lnTo>
                    <a:pt x="1488" y="463"/>
                  </a:lnTo>
                  <a:cubicBezTo>
                    <a:pt x="1488" y="203"/>
                    <a:pt x="1286" y="1"/>
                    <a:pt x="102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5" name="Google Shape;17405;p75"/>
            <p:cNvSpPr/>
            <p:nvPr/>
          </p:nvSpPr>
          <p:spPr>
            <a:xfrm>
              <a:off x="1995926" y="2167805"/>
              <a:ext cx="23882" cy="78357"/>
            </a:xfrm>
            <a:custGeom>
              <a:avLst/>
              <a:gdLst/>
              <a:ahLst/>
              <a:cxnLst/>
              <a:rect l="l" t="t" r="r" b="b"/>
              <a:pathLst>
                <a:path w="911" h="2989" extrusionOk="0">
                  <a:moveTo>
                    <a:pt x="448" y="0"/>
                  </a:moveTo>
                  <a:lnTo>
                    <a:pt x="448" y="2527"/>
                  </a:lnTo>
                  <a:cubicBezTo>
                    <a:pt x="448" y="2786"/>
                    <a:pt x="246" y="2989"/>
                    <a:pt x="1" y="2989"/>
                  </a:cubicBezTo>
                  <a:lnTo>
                    <a:pt x="463" y="2989"/>
                  </a:lnTo>
                  <a:cubicBezTo>
                    <a:pt x="708" y="2989"/>
                    <a:pt x="910" y="2786"/>
                    <a:pt x="910" y="2527"/>
                  </a:cubicBezTo>
                  <a:lnTo>
                    <a:pt x="91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6" name="Google Shape;17406;p75"/>
            <p:cNvSpPr/>
            <p:nvPr/>
          </p:nvSpPr>
          <p:spPr>
            <a:xfrm>
              <a:off x="1905484" y="2228152"/>
              <a:ext cx="45431" cy="66586"/>
            </a:xfrm>
            <a:custGeom>
              <a:avLst/>
              <a:gdLst/>
              <a:ahLst/>
              <a:cxnLst/>
              <a:rect l="l" t="t" r="r" b="b"/>
              <a:pathLst>
                <a:path w="1733" h="2540" extrusionOk="0">
                  <a:moveTo>
                    <a:pt x="1487" y="1"/>
                  </a:moveTo>
                  <a:cubicBezTo>
                    <a:pt x="1412" y="1"/>
                    <a:pt x="1336" y="8"/>
                    <a:pt x="1256" y="23"/>
                  </a:cubicBezTo>
                  <a:cubicBezTo>
                    <a:pt x="520" y="95"/>
                    <a:pt x="1" y="788"/>
                    <a:pt x="145" y="1509"/>
                  </a:cubicBezTo>
                  <a:cubicBezTo>
                    <a:pt x="254" y="2126"/>
                    <a:pt x="787" y="2540"/>
                    <a:pt x="1382" y="2540"/>
                  </a:cubicBezTo>
                  <a:cubicBezTo>
                    <a:pt x="1497" y="2540"/>
                    <a:pt x="1615" y="2524"/>
                    <a:pt x="1733" y="2491"/>
                  </a:cubicBezTo>
                  <a:cubicBezTo>
                    <a:pt x="1026" y="2361"/>
                    <a:pt x="578" y="1683"/>
                    <a:pt x="737" y="990"/>
                  </a:cubicBezTo>
                  <a:cubicBezTo>
                    <a:pt x="838" y="499"/>
                    <a:pt x="1228" y="109"/>
                    <a:pt x="1718" y="23"/>
                  </a:cubicBezTo>
                  <a:cubicBezTo>
                    <a:pt x="1639" y="8"/>
                    <a:pt x="1563" y="1"/>
                    <a:pt x="1487"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7" name="Google Shape;17407;p75"/>
            <p:cNvSpPr/>
            <p:nvPr/>
          </p:nvSpPr>
          <p:spPr>
            <a:xfrm>
              <a:off x="1995926" y="2276020"/>
              <a:ext cx="29938" cy="77990"/>
            </a:xfrm>
            <a:custGeom>
              <a:avLst/>
              <a:gdLst/>
              <a:ahLst/>
              <a:cxnLst/>
              <a:rect l="l" t="t" r="r" b="b"/>
              <a:pathLst>
                <a:path w="1142" h="2975" extrusionOk="0">
                  <a:moveTo>
                    <a:pt x="1" y="1"/>
                  </a:moveTo>
                  <a:cubicBezTo>
                    <a:pt x="246" y="1"/>
                    <a:pt x="448" y="203"/>
                    <a:pt x="448" y="463"/>
                  </a:cubicBezTo>
                  <a:lnTo>
                    <a:pt x="448" y="2744"/>
                  </a:lnTo>
                  <a:cubicBezTo>
                    <a:pt x="448" y="2874"/>
                    <a:pt x="549" y="2975"/>
                    <a:pt x="679" y="2975"/>
                  </a:cubicBezTo>
                  <a:lnTo>
                    <a:pt x="1141" y="2975"/>
                  </a:lnTo>
                  <a:cubicBezTo>
                    <a:pt x="1011" y="2975"/>
                    <a:pt x="910" y="2874"/>
                    <a:pt x="910" y="2744"/>
                  </a:cubicBezTo>
                  <a:lnTo>
                    <a:pt x="910" y="463"/>
                  </a:lnTo>
                  <a:cubicBezTo>
                    <a:pt x="910" y="203"/>
                    <a:pt x="708" y="1"/>
                    <a:pt x="448"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08" name="Google Shape;17408;p75"/>
          <p:cNvGrpSpPr/>
          <p:nvPr/>
        </p:nvGrpSpPr>
        <p:grpSpPr>
          <a:xfrm>
            <a:off x="2276348" y="1981809"/>
            <a:ext cx="415901" cy="372699"/>
            <a:chOff x="2276348" y="1981809"/>
            <a:chExt cx="415901" cy="372699"/>
          </a:xfrm>
        </p:grpSpPr>
        <p:sp>
          <p:nvSpPr>
            <p:cNvPr id="17409" name="Google Shape;17409;p75"/>
            <p:cNvSpPr/>
            <p:nvPr/>
          </p:nvSpPr>
          <p:spPr>
            <a:xfrm>
              <a:off x="2350510" y="2034606"/>
              <a:ext cx="267209" cy="267183"/>
            </a:xfrm>
            <a:custGeom>
              <a:avLst/>
              <a:gdLst/>
              <a:ahLst/>
              <a:cxnLst/>
              <a:rect l="l" t="t" r="r" b="b"/>
              <a:pathLst>
                <a:path w="10193" h="10192" extrusionOk="0">
                  <a:moveTo>
                    <a:pt x="5096" y="0"/>
                  </a:moveTo>
                  <a:cubicBezTo>
                    <a:pt x="2282" y="0"/>
                    <a:pt x="1" y="2281"/>
                    <a:pt x="1" y="5096"/>
                  </a:cubicBezTo>
                  <a:cubicBezTo>
                    <a:pt x="1" y="7911"/>
                    <a:pt x="2282" y="10192"/>
                    <a:pt x="5096" y="10192"/>
                  </a:cubicBezTo>
                  <a:cubicBezTo>
                    <a:pt x="7911" y="10192"/>
                    <a:pt x="10192" y="7911"/>
                    <a:pt x="10192" y="5096"/>
                  </a:cubicBezTo>
                  <a:cubicBezTo>
                    <a:pt x="10192" y="2281"/>
                    <a:pt x="7911" y="0"/>
                    <a:pt x="5096"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0" name="Google Shape;17410;p75"/>
            <p:cNvSpPr/>
            <p:nvPr/>
          </p:nvSpPr>
          <p:spPr>
            <a:xfrm>
              <a:off x="2324033" y="2037254"/>
              <a:ext cx="254312" cy="264614"/>
            </a:xfrm>
            <a:custGeom>
              <a:avLst/>
              <a:gdLst/>
              <a:ahLst/>
              <a:cxnLst/>
              <a:rect l="l" t="t" r="r" b="b"/>
              <a:pathLst>
                <a:path w="9701" h="10094" extrusionOk="0">
                  <a:moveTo>
                    <a:pt x="5067" y="0"/>
                  </a:moveTo>
                  <a:lnTo>
                    <a:pt x="5067" y="0"/>
                  </a:lnTo>
                  <a:cubicBezTo>
                    <a:pt x="1718" y="693"/>
                    <a:pt x="0" y="4403"/>
                    <a:pt x="1603" y="7406"/>
                  </a:cubicBezTo>
                  <a:cubicBezTo>
                    <a:pt x="2546" y="9157"/>
                    <a:pt x="4320" y="10094"/>
                    <a:pt x="6115" y="10094"/>
                  </a:cubicBezTo>
                  <a:cubicBezTo>
                    <a:pt x="7397" y="10094"/>
                    <a:pt x="8691" y="9616"/>
                    <a:pt x="9701" y="8618"/>
                  </a:cubicBezTo>
                  <a:lnTo>
                    <a:pt x="9701" y="8618"/>
                  </a:lnTo>
                  <a:cubicBezTo>
                    <a:pt x="9354" y="8676"/>
                    <a:pt x="9008" y="8719"/>
                    <a:pt x="8647" y="8719"/>
                  </a:cubicBezTo>
                  <a:cubicBezTo>
                    <a:pt x="4100" y="8719"/>
                    <a:pt x="1834" y="3205"/>
                    <a:pt x="506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1" name="Google Shape;17411;p75"/>
            <p:cNvSpPr/>
            <p:nvPr/>
          </p:nvSpPr>
          <p:spPr>
            <a:xfrm>
              <a:off x="2405771" y="2035734"/>
              <a:ext cx="211948" cy="264169"/>
            </a:xfrm>
            <a:custGeom>
              <a:avLst/>
              <a:gdLst/>
              <a:ahLst/>
              <a:cxnLst/>
              <a:rect l="l" t="t" r="r" b="b"/>
              <a:pathLst>
                <a:path w="8085" h="10077" extrusionOk="0">
                  <a:moveTo>
                    <a:pt x="3725" y="0"/>
                  </a:moveTo>
                  <a:lnTo>
                    <a:pt x="4071" y="419"/>
                  </a:lnTo>
                  <a:cubicBezTo>
                    <a:pt x="4114" y="477"/>
                    <a:pt x="4129" y="549"/>
                    <a:pt x="4100" y="607"/>
                  </a:cubicBezTo>
                  <a:lnTo>
                    <a:pt x="3869" y="1155"/>
                  </a:lnTo>
                  <a:cubicBezTo>
                    <a:pt x="3853" y="1188"/>
                    <a:pt x="3823" y="1207"/>
                    <a:pt x="3792" y="1207"/>
                  </a:cubicBezTo>
                  <a:cubicBezTo>
                    <a:pt x="3768" y="1207"/>
                    <a:pt x="3744" y="1195"/>
                    <a:pt x="3725" y="1170"/>
                  </a:cubicBezTo>
                  <a:lnTo>
                    <a:pt x="3508" y="852"/>
                  </a:lnTo>
                  <a:cubicBezTo>
                    <a:pt x="3465" y="809"/>
                    <a:pt x="3407" y="780"/>
                    <a:pt x="3349" y="780"/>
                  </a:cubicBezTo>
                  <a:lnTo>
                    <a:pt x="3118" y="794"/>
                  </a:lnTo>
                  <a:cubicBezTo>
                    <a:pt x="3032" y="794"/>
                    <a:pt x="2960" y="838"/>
                    <a:pt x="2902" y="910"/>
                  </a:cubicBezTo>
                  <a:lnTo>
                    <a:pt x="2252" y="1892"/>
                  </a:lnTo>
                  <a:cubicBezTo>
                    <a:pt x="2194" y="1978"/>
                    <a:pt x="2238" y="2094"/>
                    <a:pt x="2353" y="2122"/>
                  </a:cubicBezTo>
                  <a:lnTo>
                    <a:pt x="2656" y="2180"/>
                  </a:lnTo>
                  <a:cubicBezTo>
                    <a:pt x="2667" y="2182"/>
                    <a:pt x="2677" y="2182"/>
                    <a:pt x="2688" y="2182"/>
                  </a:cubicBezTo>
                  <a:cubicBezTo>
                    <a:pt x="2778" y="2182"/>
                    <a:pt x="2861" y="2128"/>
                    <a:pt x="2887" y="2050"/>
                  </a:cubicBezTo>
                  <a:lnTo>
                    <a:pt x="3046" y="1646"/>
                  </a:lnTo>
                  <a:cubicBezTo>
                    <a:pt x="3063" y="1579"/>
                    <a:pt x="3124" y="1541"/>
                    <a:pt x="3186" y="1541"/>
                  </a:cubicBezTo>
                  <a:cubicBezTo>
                    <a:pt x="3231" y="1541"/>
                    <a:pt x="3276" y="1561"/>
                    <a:pt x="3306" y="1603"/>
                  </a:cubicBezTo>
                  <a:lnTo>
                    <a:pt x="3436" y="1776"/>
                  </a:lnTo>
                  <a:lnTo>
                    <a:pt x="3364" y="2310"/>
                  </a:lnTo>
                  <a:cubicBezTo>
                    <a:pt x="3364" y="2353"/>
                    <a:pt x="3335" y="2368"/>
                    <a:pt x="3292" y="2382"/>
                  </a:cubicBezTo>
                  <a:lnTo>
                    <a:pt x="2613" y="2483"/>
                  </a:lnTo>
                  <a:cubicBezTo>
                    <a:pt x="2584" y="2483"/>
                    <a:pt x="2555" y="2498"/>
                    <a:pt x="2526" y="2512"/>
                  </a:cubicBezTo>
                  <a:lnTo>
                    <a:pt x="1848" y="3017"/>
                  </a:lnTo>
                  <a:cubicBezTo>
                    <a:pt x="1776" y="3061"/>
                    <a:pt x="1733" y="3147"/>
                    <a:pt x="1718" y="3220"/>
                  </a:cubicBezTo>
                  <a:lnTo>
                    <a:pt x="1646" y="3494"/>
                  </a:lnTo>
                  <a:cubicBezTo>
                    <a:pt x="1617" y="3580"/>
                    <a:pt x="1545" y="3638"/>
                    <a:pt x="1458" y="3638"/>
                  </a:cubicBezTo>
                  <a:lnTo>
                    <a:pt x="1141" y="3595"/>
                  </a:lnTo>
                  <a:cubicBezTo>
                    <a:pt x="1069" y="3595"/>
                    <a:pt x="996" y="3638"/>
                    <a:pt x="967" y="3710"/>
                  </a:cubicBezTo>
                  <a:lnTo>
                    <a:pt x="794" y="4172"/>
                  </a:lnTo>
                  <a:cubicBezTo>
                    <a:pt x="765" y="4273"/>
                    <a:pt x="809" y="4374"/>
                    <a:pt x="910" y="4403"/>
                  </a:cubicBezTo>
                  <a:lnTo>
                    <a:pt x="1299" y="4519"/>
                  </a:lnTo>
                  <a:cubicBezTo>
                    <a:pt x="1317" y="4524"/>
                    <a:pt x="1335" y="4526"/>
                    <a:pt x="1353" y="4526"/>
                  </a:cubicBezTo>
                  <a:cubicBezTo>
                    <a:pt x="1435" y="4526"/>
                    <a:pt x="1509" y="4475"/>
                    <a:pt x="1545" y="4403"/>
                  </a:cubicBezTo>
                  <a:lnTo>
                    <a:pt x="1790" y="3855"/>
                  </a:lnTo>
                  <a:cubicBezTo>
                    <a:pt x="1834" y="3754"/>
                    <a:pt x="1906" y="3696"/>
                    <a:pt x="2007" y="3653"/>
                  </a:cubicBezTo>
                  <a:lnTo>
                    <a:pt x="2411" y="3523"/>
                  </a:lnTo>
                  <a:lnTo>
                    <a:pt x="2974" y="4201"/>
                  </a:lnTo>
                  <a:lnTo>
                    <a:pt x="2916" y="4360"/>
                  </a:lnTo>
                  <a:cubicBezTo>
                    <a:pt x="2887" y="4447"/>
                    <a:pt x="2931" y="4562"/>
                    <a:pt x="3032" y="4591"/>
                  </a:cubicBezTo>
                  <a:cubicBezTo>
                    <a:pt x="3046" y="4591"/>
                    <a:pt x="3075" y="4605"/>
                    <a:pt x="3089" y="4605"/>
                  </a:cubicBezTo>
                  <a:cubicBezTo>
                    <a:pt x="3176" y="4605"/>
                    <a:pt x="3248" y="4548"/>
                    <a:pt x="3277" y="4475"/>
                  </a:cubicBezTo>
                  <a:lnTo>
                    <a:pt x="3320" y="4317"/>
                  </a:lnTo>
                  <a:cubicBezTo>
                    <a:pt x="3364" y="4201"/>
                    <a:pt x="3335" y="4071"/>
                    <a:pt x="3263" y="3970"/>
                  </a:cubicBezTo>
                  <a:lnTo>
                    <a:pt x="2801" y="3407"/>
                  </a:lnTo>
                  <a:lnTo>
                    <a:pt x="2916" y="3364"/>
                  </a:lnTo>
                  <a:lnTo>
                    <a:pt x="3306" y="3609"/>
                  </a:lnTo>
                  <a:cubicBezTo>
                    <a:pt x="3393" y="3667"/>
                    <a:pt x="3450" y="3754"/>
                    <a:pt x="3479" y="3855"/>
                  </a:cubicBezTo>
                  <a:lnTo>
                    <a:pt x="3566" y="4273"/>
                  </a:lnTo>
                  <a:cubicBezTo>
                    <a:pt x="3580" y="4360"/>
                    <a:pt x="3652" y="4418"/>
                    <a:pt x="3739" y="4418"/>
                  </a:cubicBezTo>
                  <a:lnTo>
                    <a:pt x="3782" y="4418"/>
                  </a:lnTo>
                  <a:cubicBezTo>
                    <a:pt x="3883" y="4403"/>
                    <a:pt x="3941" y="4302"/>
                    <a:pt x="3927" y="4201"/>
                  </a:cubicBezTo>
                  <a:lnTo>
                    <a:pt x="3883" y="3956"/>
                  </a:lnTo>
                  <a:cubicBezTo>
                    <a:pt x="3855" y="3869"/>
                    <a:pt x="3912" y="3797"/>
                    <a:pt x="3999" y="3783"/>
                  </a:cubicBezTo>
                  <a:cubicBezTo>
                    <a:pt x="4071" y="3768"/>
                    <a:pt x="4114" y="3725"/>
                    <a:pt x="4129" y="3667"/>
                  </a:cubicBezTo>
                  <a:lnTo>
                    <a:pt x="4215" y="3234"/>
                  </a:lnTo>
                  <a:cubicBezTo>
                    <a:pt x="4244" y="3147"/>
                    <a:pt x="4316" y="3104"/>
                    <a:pt x="4403" y="3104"/>
                  </a:cubicBezTo>
                  <a:lnTo>
                    <a:pt x="4490" y="3104"/>
                  </a:lnTo>
                  <a:cubicBezTo>
                    <a:pt x="4533" y="3104"/>
                    <a:pt x="4591" y="3090"/>
                    <a:pt x="4620" y="3061"/>
                  </a:cubicBezTo>
                  <a:cubicBezTo>
                    <a:pt x="4649" y="3017"/>
                    <a:pt x="4706" y="3003"/>
                    <a:pt x="4750" y="3003"/>
                  </a:cubicBezTo>
                  <a:lnTo>
                    <a:pt x="5024" y="3032"/>
                  </a:lnTo>
                  <a:cubicBezTo>
                    <a:pt x="5082" y="3046"/>
                    <a:pt x="5125" y="3090"/>
                    <a:pt x="5139" y="3147"/>
                  </a:cubicBezTo>
                  <a:lnTo>
                    <a:pt x="5168" y="3263"/>
                  </a:lnTo>
                  <a:cubicBezTo>
                    <a:pt x="5183" y="3349"/>
                    <a:pt x="5139" y="3451"/>
                    <a:pt x="5053" y="3479"/>
                  </a:cubicBezTo>
                  <a:lnTo>
                    <a:pt x="4259" y="3710"/>
                  </a:lnTo>
                  <a:cubicBezTo>
                    <a:pt x="4158" y="3739"/>
                    <a:pt x="4129" y="3840"/>
                    <a:pt x="4201" y="3912"/>
                  </a:cubicBezTo>
                  <a:lnTo>
                    <a:pt x="4273" y="3999"/>
                  </a:lnTo>
                  <a:cubicBezTo>
                    <a:pt x="4302" y="4028"/>
                    <a:pt x="4345" y="4057"/>
                    <a:pt x="4403" y="4057"/>
                  </a:cubicBezTo>
                  <a:lnTo>
                    <a:pt x="4865" y="4014"/>
                  </a:lnTo>
                  <a:cubicBezTo>
                    <a:pt x="4952" y="4014"/>
                    <a:pt x="5024" y="4071"/>
                    <a:pt x="5038" y="4158"/>
                  </a:cubicBezTo>
                  <a:lnTo>
                    <a:pt x="5067" y="4273"/>
                  </a:lnTo>
                  <a:cubicBezTo>
                    <a:pt x="5096" y="4475"/>
                    <a:pt x="4952" y="4663"/>
                    <a:pt x="4750" y="4692"/>
                  </a:cubicBezTo>
                  <a:lnTo>
                    <a:pt x="3855" y="4764"/>
                  </a:lnTo>
                  <a:cubicBezTo>
                    <a:pt x="3754" y="4764"/>
                    <a:pt x="3696" y="4865"/>
                    <a:pt x="3725" y="4966"/>
                  </a:cubicBezTo>
                  <a:cubicBezTo>
                    <a:pt x="3750" y="5070"/>
                    <a:pt x="3661" y="5173"/>
                    <a:pt x="3559" y="5173"/>
                  </a:cubicBezTo>
                  <a:cubicBezTo>
                    <a:pt x="3547" y="5173"/>
                    <a:pt x="3535" y="5171"/>
                    <a:pt x="3523" y="5168"/>
                  </a:cubicBezTo>
                  <a:lnTo>
                    <a:pt x="2859" y="4937"/>
                  </a:lnTo>
                  <a:cubicBezTo>
                    <a:pt x="2772" y="4909"/>
                    <a:pt x="2700" y="4836"/>
                    <a:pt x="2685" y="4750"/>
                  </a:cubicBezTo>
                  <a:cubicBezTo>
                    <a:pt x="2671" y="4620"/>
                    <a:pt x="2555" y="4533"/>
                    <a:pt x="2440" y="4533"/>
                  </a:cubicBezTo>
                  <a:lnTo>
                    <a:pt x="1805" y="4548"/>
                  </a:lnTo>
                  <a:cubicBezTo>
                    <a:pt x="1574" y="4562"/>
                    <a:pt x="1357" y="4605"/>
                    <a:pt x="1155" y="4692"/>
                  </a:cubicBezTo>
                  <a:lnTo>
                    <a:pt x="939" y="4793"/>
                  </a:lnTo>
                  <a:cubicBezTo>
                    <a:pt x="809" y="4851"/>
                    <a:pt x="737" y="4966"/>
                    <a:pt x="722" y="5096"/>
                  </a:cubicBezTo>
                  <a:lnTo>
                    <a:pt x="722" y="5284"/>
                  </a:lnTo>
                  <a:lnTo>
                    <a:pt x="87" y="6006"/>
                  </a:lnTo>
                  <a:cubicBezTo>
                    <a:pt x="44" y="6063"/>
                    <a:pt x="0" y="6150"/>
                    <a:pt x="0" y="6237"/>
                  </a:cubicBezTo>
                  <a:lnTo>
                    <a:pt x="0" y="7002"/>
                  </a:lnTo>
                  <a:cubicBezTo>
                    <a:pt x="0" y="7146"/>
                    <a:pt x="58" y="7290"/>
                    <a:pt x="159" y="7391"/>
                  </a:cubicBezTo>
                  <a:lnTo>
                    <a:pt x="722" y="7925"/>
                  </a:lnTo>
                  <a:cubicBezTo>
                    <a:pt x="809" y="8012"/>
                    <a:pt x="924" y="8055"/>
                    <a:pt x="1040" y="8070"/>
                  </a:cubicBezTo>
                  <a:lnTo>
                    <a:pt x="2700" y="8214"/>
                  </a:lnTo>
                  <a:cubicBezTo>
                    <a:pt x="2801" y="8229"/>
                    <a:pt x="2887" y="8315"/>
                    <a:pt x="2873" y="8416"/>
                  </a:cubicBezTo>
                  <a:lnTo>
                    <a:pt x="2859" y="8503"/>
                  </a:lnTo>
                  <a:cubicBezTo>
                    <a:pt x="2844" y="8618"/>
                    <a:pt x="2902" y="8748"/>
                    <a:pt x="3003" y="8820"/>
                  </a:cubicBezTo>
                  <a:lnTo>
                    <a:pt x="3407" y="9124"/>
                  </a:lnTo>
                  <a:lnTo>
                    <a:pt x="3335" y="9326"/>
                  </a:lnTo>
                  <a:cubicBezTo>
                    <a:pt x="3306" y="9470"/>
                    <a:pt x="3349" y="9614"/>
                    <a:pt x="3450" y="9701"/>
                  </a:cubicBezTo>
                  <a:lnTo>
                    <a:pt x="3883" y="10076"/>
                  </a:lnTo>
                  <a:cubicBezTo>
                    <a:pt x="4302" y="10004"/>
                    <a:pt x="4721" y="9874"/>
                    <a:pt x="5096" y="9701"/>
                  </a:cubicBezTo>
                  <a:lnTo>
                    <a:pt x="5774" y="8893"/>
                  </a:lnTo>
                  <a:cubicBezTo>
                    <a:pt x="5890" y="8763"/>
                    <a:pt x="5977" y="8618"/>
                    <a:pt x="6034" y="8460"/>
                  </a:cubicBezTo>
                  <a:lnTo>
                    <a:pt x="6785" y="6727"/>
                  </a:lnTo>
                  <a:cubicBezTo>
                    <a:pt x="6872" y="6540"/>
                    <a:pt x="6742" y="6323"/>
                    <a:pt x="6540" y="6323"/>
                  </a:cubicBezTo>
                  <a:cubicBezTo>
                    <a:pt x="6526" y="6324"/>
                    <a:pt x="6512" y="6325"/>
                    <a:pt x="6498" y="6325"/>
                  </a:cubicBezTo>
                  <a:cubicBezTo>
                    <a:pt x="6296" y="6325"/>
                    <a:pt x="6097" y="6226"/>
                    <a:pt x="5962" y="6063"/>
                  </a:cubicBezTo>
                  <a:lnTo>
                    <a:pt x="5226" y="5168"/>
                  </a:lnTo>
                  <a:cubicBezTo>
                    <a:pt x="5109" y="5030"/>
                    <a:pt x="5227" y="4868"/>
                    <a:pt x="5361" y="4868"/>
                  </a:cubicBezTo>
                  <a:cubicBezTo>
                    <a:pt x="5409" y="4868"/>
                    <a:pt x="5459" y="4888"/>
                    <a:pt x="5500" y="4937"/>
                  </a:cubicBezTo>
                  <a:lnTo>
                    <a:pt x="6251" y="5832"/>
                  </a:lnTo>
                  <a:cubicBezTo>
                    <a:pt x="6309" y="5919"/>
                    <a:pt x="6410" y="5962"/>
                    <a:pt x="6511" y="5962"/>
                  </a:cubicBezTo>
                  <a:cubicBezTo>
                    <a:pt x="6626" y="5962"/>
                    <a:pt x="6727" y="5890"/>
                    <a:pt x="6785" y="5803"/>
                  </a:cubicBezTo>
                  <a:lnTo>
                    <a:pt x="7218" y="4937"/>
                  </a:lnTo>
                  <a:cubicBezTo>
                    <a:pt x="7261" y="4851"/>
                    <a:pt x="7232" y="4764"/>
                    <a:pt x="7160" y="4706"/>
                  </a:cubicBezTo>
                  <a:lnTo>
                    <a:pt x="7045" y="4620"/>
                  </a:lnTo>
                  <a:cubicBezTo>
                    <a:pt x="6987" y="4591"/>
                    <a:pt x="6973" y="4519"/>
                    <a:pt x="7016" y="4475"/>
                  </a:cubicBezTo>
                  <a:lnTo>
                    <a:pt x="7074" y="4374"/>
                  </a:lnTo>
                  <a:cubicBezTo>
                    <a:pt x="7139" y="4276"/>
                    <a:pt x="7251" y="4224"/>
                    <a:pt x="7365" y="4224"/>
                  </a:cubicBezTo>
                  <a:cubicBezTo>
                    <a:pt x="7452" y="4224"/>
                    <a:pt x="7539" y="4254"/>
                    <a:pt x="7608" y="4317"/>
                  </a:cubicBezTo>
                  <a:lnTo>
                    <a:pt x="8084" y="4779"/>
                  </a:lnTo>
                  <a:cubicBezTo>
                    <a:pt x="8070" y="4576"/>
                    <a:pt x="8041" y="4360"/>
                    <a:pt x="8012" y="4158"/>
                  </a:cubicBezTo>
                  <a:cubicBezTo>
                    <a:pt x="7622" y="1993"/>
                    <a:pt x="5904" y="318"/>
                    <a:pt x="3725"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2" name="Google Shape;17412;p75"/>
            <p:cNvSpPr/>
            <p:nvPr/>
          </p:nvSpPr>
          <p:spPr>
            <a:xfrm>
              <a:off x="2437177" y="2084939"/>
              <a:ext cx="17066" cy="27264"/>
            </a:xfrm>
            <a:custGeom>
              <a:avLst/>
              <a:gdLst/>
              <a:ahLst/>
              <a:cxnLst/>
              <a:rect l="l" t="t" r="r" b="b"/>
              <a:pathLst>
                <a:path w="651" h="1040" extrusionOk="0">
                  <a:moveTo>
                    <a:pt x="462" y="0"/>
                  </a:moveTo>
                  <a:cubicBezTo>
                    <a:pt x="361" y="0"/>
                    <a:pt x="289" y="87"/>
                    <a:pt x="289" y="188"/>
                  </a:cubicBezTo>
                  <a:lnTo>
                    <a:pt x="289" y="577"/>
                  </a:lnTo>
                  <a:lnTo>
                    <a:pt x="130" y="736"/>
                  </a:lnTo>
                  <a:cubicBezTo>
                    <a:pt x="0" y="837"/>
                    <a:pt x="87" y="1039"/>
                    <a:pt x="246" y="1039"/>
                  </a:cubicBezTo>
                  <a:cubicBezTo>
                    <a:pt x="289" y="1039"/>
                    <a:pt x="332" y="1025"/>
                    <a:pt x="376" y="996"/>
                  </a:cubicBezTo>
                  <a:lnTo>
                    <a:pt x="592" y="794"/>
                  </a:lnTo>
                  <a:cubicBezTo>
                    <a:pt x="636" y="751"/>
                    <a:pt x="650" y="707"/>
                    <a:pt x="650" y="650"/>
                  </a:cubicBezTo>
                  <a:lnTo>
                    <a:pt x="650" y="188"/>
                  </a:lnTo>
                  <a:cubicBezTo>
                    <a:pt x="650" y="87"/>
                    <a:pt x="563" y="0"/>
                    <a:pt x="46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3" name="Google Shape;17413;p75"/>
            <p:cNvSpPr/>
            <p:nvPr/>
          </p:nvSpPr>
          <p:spPr>
            <a:xfrm>
              <a:off x="2405771" y="2174621"/>
              <a:ext cx="153279" cy="125281"/>
            </a:xfrm>
            <a:custGeom>
              <a:avLst/>
              <a:gdLst/>
              <a:ahLst/>
              <a:cxnLst/>
              <a:rect l="l" t="t" r="r" b="b"/>
              <a:pathLst>
                <a:path w="5847" h="4779" extrusionOk="0">
                  <a:moveTo>
                    <a:pt x="693" y="0"/>
                  </a:moveTo>
                  <a:lnTo>
                    <a:pt x="87" y="708"/>
                  </a:lnTo>
                  <a:cubicBezTo>
                    <a:pt x="29" y="765"/>
                    <a:pt x="0" y="852"/>
                    <a:pt x="0" y="939"/>
                  </a:cubicBezTo>
                  <a:lnTo>
                    <a:pt x="0" y="1704"/>
                  </a:lnTo>
                  <a:cubicBezTo>
                    <a:pt x="0" y="1848"/>
                    <a:pt x="58" y="1992"/>
                    <a:pt x="159" y="2079"/>
                  </a:cubicBezTo>
                  <a:lnTo>
                    <a:pt x="708" y="2627"/>
                  </a:lnTo>
                  <a:cubicBezTo>
                    <a:pt x="794" y="2714"/>
                    <a:pt x="910" y="2757"/>
                    <a:pt x="1025" y="2772"/>
                  </a:cubicBezTo>
                  <a:lnTo>
                    <a:pt x="2700" y="2916"/>
                  </a:lnTo>
                  <a:cubicBezTo>
                    <a:pt x="2801" y="2931"/>
                    <a:pt x="2873" y="3017"/>
                    <a:pt x="2859" y="3118"/>
                  </a:cubicBezTo>
                  <a:lnTo>
                    <a:pt x="2844" y="3205"/>
                  </a:lnTo>
                  <a:cubicBezTo>
                    <a:pt x="2830" y="3320"/>
                    <a:pt x="2887" y="3450"/>
                    <a:pt x="2988" y="3522"/>
                  </a:cubicBezTo>
                  <a:lnTo>
                    <a:pt x="3393" y="3826"/>
                  </a:lnTo>
                  <a:lnTo>
                    <a:pt x="3335" y="4028"/>
                  </a:lnTo>
                  <a:cubicBezTo>
                    <a:pt x="3292" y="4172"/>
                    <a:pt x="3335" y="4316"/>
                    <a:pt x="3436" y="4403"/>
                  </a:cubicBezTo>
                  <a:lnTo>
                    <a:pt x="3869" y="4778"/>
                  </a:lnTo>
                  <a:lnTo>
                    <a:pt x="3883" y="4778"/>
                  </a:lnTo>
                  <a:cubicBezTo>
                    <a:pt x="4187" y="4721"/>
                    <a:pt x="4490" y="4648"/>
                    <a:pt x="4778" y="4533"/>
                  </a:cubicBezTo>
                  <a:lnTo>
                    <a:pt x="4851" y="4504"/>
                  </a:lnTo>
                  <a:lnTo>
                    <a:pt x="5038" y="4432"/>
                  </a:lnTo>
                  <a:lnTo>
                    <a:pt x="5096" y="4403"/>
                  </a:lnTo>
                  <a:lnTo>
                    <a:pt x="5760" y="3595"/>
                  </a:lnTo>
                  <a:cubicBezTo>
                    <a:pt x="5803" y="3551"/>
                    <a:pt x="5818" y="3522"/>
                    <a:pt x="5847" y="3479"/>
                  </a:cubicBezTo>
                  <a:lnTo>
                    <a:pt x="5529" y="3479"/>
                  </a:lnTo>
                  <a:cubicBezTo>
                    <a:pt x="3349" y="3479"/>
                    <a:pt x="1401" y="2079"/>
                    <a:pt x="693"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4" name="Google Shape;17414;p75"/>
            <p:cNvSpPr/>
            <p:nvPr/>
          </p:nvSpPr>
          <p:spPr>
            <a:xfrm>
              <a:off x="2329827" y="2084651"/>
              <a:ext cx="362422" cy="269857"/>
            </a:xfrm>
            <a:custGeom>
              <a:avLst/>
              <a:gdLst/>
              <a:ahLst/>
              <a:cxnLst/>
              <a:rect l="l" t="t" r="r" b="b"/>
              <a:pathLst>
                <a:path w="13825" h="10294" extrusionOk="0">
                  <a:moveTo>
                    <a:pt x="12099" y="0"/>
                  </a:moveTo>
                  <a:cubicBezTo>
                    <a:pt x="11949" y="0"/>
                    <a:pt x="11796" y="149"/>
                    <a:pt x="11891" y="329"/>
                  </a:cubicBezTo>
                  <a:cubicBezTo>
                    <a:pt x="13305" y="3331"/>
                    <a:pt x="12295" y="6911"/>
                    <a:pt x="9523" y="8730"/>
                  </a:cubicBezTo>
                  <a:cubicBezTo>
                    <a:pt x="8406" y="9463"/>
                    <a:pt x="7140" y="9818"/>
                    <a:pt x="5883" y="9818"/>
                  </a:cubicBezTo>
                  <a:cubicBezTo>
                    <a:pt x="4020" y="9818"/>
                    <a:pt x="2178" y="9037"/>
                    <a:pt x="876" y="7546"/>
                  </a:cubicBezTo>
                  <a:lnTo>
                    <a:pt x="876" y="7546"/>
                  </a:lnTo>
                  <a:lnTo>
                    <a:pt x="1641" y="7806"/>
                  </a:lnTo>
                  <a:cubicBezTo>
                    <a:pt x="1674" y="7819"/>
                    <a:pt x="1705" y="7825"/>
                    <a:pt x="1733" y="7825"/>
                  </a:cubicBezTo>
                  <a:cubicBezTo>
                    <a:pt x="1957" y="7825"/>
                    <a:pt x="2042" y="7464"/>
                    <a:pt x="1786" y="7388"/>
                  </a:cubicBezTo>
                  <a:lnTo>
                    <a:pt x="313" y="6897"/>
                  </a:lnTo>
                  <a:cubicBezTo>
                    <a:pt x="287" y="6887"/>
                    <a:pt x="261" y="6883"/>
                    <a:pt x="236" y="6883"/>
                  </a:cubicBezTo>
                  <a:cubicBezTo>
                    <a:pt x="107" y="6883"/>
                    <a:pt x="1" y="6997"/>
                    <a:pt x="25" y="7142"/>
                  </a:cubicBezTo>
                  <a:lnTo>
                    <a:pt x="270" y="8860"/>
                  </a:lnTo>
                  <a:cubicBezTo>
                    <a:pt x="284" y="8961"/>
                    <a:pt x="371" y="9048"/>
                    <a:pt x="487" y="9048"/>
                  </a:cubicBezTo>
                  <a:lnTo>
                    <a:pt x="515" y="9048"/>
                  </a:lnTo>
                  <a:cubicBezTo>
                    <a:pt x="631" y="9019"/>
                    <a:pt x="718" y="8918"/>
                    <a:pt x="703" y="8802"/>
                  </a:cubicBezTo>
                  <a:lnTo>
                    <a:pt x="573" y="7878"/>
                  </a:lnTo>
                  <a:lnTo>
                    <a:pt x="573" y="7878"/>
                  </a:lnTo>
                  <a:cubicBezTo>
                    <a:pt x="1964" y="9467"/>
                    <a:pt x="3921" y="10294"/>
                    <a:pt x="5902" y="10294"/>
                  </a:cubicBezTo>
                  <a:cubicBezTo>
                    <a:pt x="7252" y="10294"/>
                    <a:pt x="8612" y="9910"/>
                    <a:pt x="9812" y="9120"/>
                  </a:cubicBezTo>
                  <a:cubicBezTo>
                    <a:pt x="12757" y="7171"/>
                    <a:pt x="13825" y="3331"/>
                    <a:pt x="12295" y="141"/>
                  </a:cubicBezTo>
                  <a:cubicBezTo>
                    <a:pt x="12255" y="41"/>
                    <a:pt x="12177" y="0"/>
                    <a:pt x="1209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5" name="Google Shape;17415;p75"/>
            <p:cNvSpPr/>
            <p:nvPr/>
          </p:nvSpPr>
          <p:spPr>
            <a:xfrm>
              <a:off x="2276348" y="1981809"/>
              <a:ext cx="361793" cy="268704"/>
            </a:xfrm>
            <a:custGeom>
              <a:avLst/>
              <a:gdLst/>
              <a:ahLst/>
              <a:cxnLst/>
              <a:rect l="l" t="t" r="r" b="b"/>
              <a:pathLst>
                <a:path w="13801" h="10250" extrusionOk="0">
                  <a:moveTo>
                    <a:pt x="7918" y="1"/>
                  </a:moveTo>
                  <a:cubicBezTo>
                    <a:pt x="6569" y="1"/>
                    <a:pt x="5210" y="385"/>
                    <a:pt x="4013" y="1177"/>
                  </a:cubicBezTo>
                  <a:cubicBezTo>
                    <a:pt x="1069" y="3126"/>
                    <a:pt x="0" y="6937"/>
                    <a:pt x="1516" y="10141"/>
                  </a:cubicBezTo>
                  <a:cubicBezTo>
                    <a:pt x="1559" y="10217"/>
                    <a:pt x="1628" y="10249"/>
                    <a:pt x="1698" y="10249"/>
                  </a:cubicBezTo>
                  <a:cubicBezTo>
                    <a:pt x="1841" y="10249"/>
                    <a:pt x="1988" y="10114"/>
                    <a:pt x="1920" y="9939"/>
                  </a:cubicBezTo>
                  <a:cubicBezTo>
                    <a:pt x="1487" y="9059"/>
                    <a:pt x="1271" y="8091"/>
                    <a:pt x="1271" y="7110"/>
                  </a:cubicBezTo>
                  <a:cubicBezTo>
                    <a:pt x="1271" y="4338"/>
                    <a:pt x="2989" y="1855"/>
                    <a:pt x="5587" y="874"/>
                  </a:cubicBezTo>
                  <a:cubicBezTo>
                    <a:pt x="6347" y="591"/>
                    <a:pt x="7136" y="454"/>
                    <a:pt x="7917" y="454"/>
                  </a:cubicBezTo>
                  <a:cubicBezTo>
                    <a:pt x="9805" y="454"/>
                    <a:pt x="11648" y="1255"/>
                    <a:pt x="12935" y="2736"/>
                  </a:cubicBezTo>
                  <a:lnTo>
                    <a:pt x="12169" y="2476"/>
                  </a:lnTo>
                  <a:cubicBezTo>
                    <a:pt x="12143" y="2468"/>
                    <a:pt x="12118" y="2464"/>
                    <a:pt x="12095" y="2464"/>
                  </a:cubicBezTo>
                  <a:cubicBezTo>
                    <a:pt x="11874" y="2464"/>
                    <a:pt x="11790" y="2803"/>
                    <a:pt x="12025" y="2895"/>
                  </a:cubicBezTo>
                  <a:lnTo>
                    <a:pt x="13498" y="3386"/>
                  </a:lnTo>
                  <a:cubicBezTo>
                    <a:pt x="13526" y="3386"/>
                    <a:pt x="13541" y="3400"/>
                    <a:pt x="13570" y="3400"/>
                  </a:cubicBezTo>
                  <a:cubicBezTo>
                    <a:pt x="13700" y="3400"/>
                    <a:pt x="13801" y="3270"/>
                    <a:pt x="13786" y="3140"/>
                  </a:cubicBezTo>
                  <a:lnTo>
                    <a:pt x="13541" y="1422"/>
                  </a:lnTo>
                  <a:cubicBezTo>
                    <a:pt x="13528" y="1280"/>
                    <a:pt x="13425" y="1216"/>
                    <a:pt x="13322" y="1216"/>
                  </a:cubicBezTo>
                  <a:cubicBezTo>
                    <a:pt x="13195" y="1216"/>
                    <a:pt x="13068" y="1313"/>
                    <a:pt x="13108" y="1480"/>
                  </a:cubicBezTo>
                  <a:lnTo>
                    <a:pt x="13238" y="2389"/>
                  </a:lnTo>
                  <a:cubicBezTo>
                    <a:pt x="11841" y="821"/>
                    <a:pt x="9889" y="1"/>
                    <a:pt x="79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16" name="Google Shape;17416;p75"/>
          <p:cNvGrpSpPr/>
          <p:nvPr/>
        </p:nvGrpSpPr>
        <p:grpSpPr>
          <a:xfrm>
            <a:off x="2774354" y="2009990"/>
            <a:ext cx="372017" cy="316310"/>
            <a:chOff x="2774354" y="2009990"/>
            <a:chExt cx="372017" cy="316310"/>
          </a:xfrm>
        </p:grpSpPr>
        <p:sp>
          <p:nvSpPr>
            <p:cNvPr id="17417" name="Google Shape;17417;p75"/>
            <p:cNvSpPr/>
            <p:nvPr/>
          </p:nvSpPr>
          <p:spPr>
            <a:xfrm>
              <a:off x="2948055" y="2090995"/>
              <a:ext cx="191134" cy="174094"/>
            </a:xfrm>
            <a:custGeom>
              <a:avLst/>
              <a:gdLst/>
              <a:ahLst/>
              <a:cxnLst/>
              <a:rect l="l" t="t" r="r" b="b"/>
              <a:pathLst>
                <a:path w="7291" h="6641" extrusionOk="0">
                  <a:moveTo>
                    <a:pt x="4591" y="0"/>
                  </a:moveTo>
                  <a:lnTo>
                    <a:pt x="3191" y="1068"/>
                  </a:lnTo>
                  <a:lnTo>
                    <a:pt x="2021" y="679"/>
                  </a:lnTo>
                  <a:lnTo>
                    <a:pt x="0" y="2324"/>
                  </a:lnTo>
                  <a:lnTo>
                    <a:pt x="3118" y="6640"/>
                  </a:lnTo>
                  <a:lnTo>
                    <a:pt x="7290" y="3667"/>
                  </a:lnTo>
                  <a:lnTo>
                    <a:pt x="4591"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8" name="Google Shape;17418;p75"/>
            <p:cNvSpPr/>
            <p:nvPr/>
          </p:nvSpPr>
          <p:spPr>
            <a:xfrm>
              <a:off x="3033568" y="2009990"/>
              <a:ext cx="112803" cy="206889"/>
            </a:xfrm>
            <a:custGeom>
              <a:avLst/>
              <a:gdLst/>
              <a:ahLst/>
              <a:cxnLst/>
              <a:rect l="l" t="t" r="r" b="b"/>
              <a:pathLst>
                <a:path w="4303" h="7892" extrusionOk="0">
                  <a:moveTo>
                    <a:pt x="4302" y="1"/>
                  </a:moveTo>
                  <a:lnTo>
                    <a:pt x="131" y="2960"/>
                  </a:lnTo>
                  <a:cubicBezTo>
                    <a:pt x="30" y="3032"/>
                    <a:pt x="1" y="3177"/>
                    <a:pt x="87" y="3278"/>
                  </a:cubicBezTo>
                  <a:lnTo>
                    <a:pt x="3581" y="7810"/>
                  </a:lnTo>
                  <a:cubicBezTo>
                    <a:pt x="3631" y="7861"/>
                    <a:pt x="3696" y="7892"/>
                    <a:pt x="3761" y="7892"/>
                  </a:cubicBezTo>
                  <a:cubicBezTo>
                    <a:pt x="3809" y="7892"/>
                    <a:pt x="3856" y="7876"/>
                    <a:pt x="3898" y="7839"/>
                  </a:cubicBezTo>
                  <a:lnTo>
                    <a:pt x="4302" y="7522"/>
                  </a:lnTo>
                  <a:lnTo>
                    <a:pt x="4302" y="1"/>
                  </a:ln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9" name="Google Shape;17419;p75"/>
            <p:cNvSpPr/>
            <p:nvPr/>
          </p:nvSpPr>
          <p:spPr>
            <a:xfrm>
              <a:off x="3110404" y="2165524"/>
              <a:ext cx="35600" cy="51355"/>
            </a:xfrm>
            <a:custGeom>
              <a:avLst/>
              <a:gdLst/>
              <a:ahLst/>
              <a:cxnLst/>
              <a:rect l="l" t="t" r="r" b="b"/>
              <a:pathLst>
                <a:path w="1358" h="1959" extrusionOk="0">
                  <a:moveTo>
                    <a:pt x="1357" y="1"/>
                  </a:moveTo>
                  <a:lnTo>
                    <a:pt x="0" y="1040"/>
                  </a:lnTo>
                  <a:lnTo>
                    <a:pt x="650" y="1877"/>
                  </a:lnTo>
                  <a:cubicBezTo>
                    <a:pt x="692" y="1928"/>
                    <a:pt x="758" y="1959"/>
                    <a:pt x="823" y="1959"/>
                  </a:cubicBezTo>
                  <a:cubicBezTo>
                    <a:pt x="870" y="1959"/>
                    <a:pt x="917" y="1943"/>
                    <a:pt x="953" y="1906"/>
                  </a:cubicBezTo>
                  <a:lnTo>
                    <a:pt x="1357" y="1589"/>
                  </a:lnTo>
                  <a:lnTo>
                    <a:pt x="1357" y="1"/>
                  </a:ln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0" name="Google Shape;17420;p75"/>
            <p:cNvSpPr/>
            <p:nvPr/>
          </p:nvSpPr>
          <p:spPr>
            <a:xfrm>
              <a:off x="2960533" y="2148510"/>
              <a:ext cx="145336" cy="96733"/>
            </a:xfrm>
            <a:custGeom>
              <a:avLst/>
              <a:gdLst/>
              <a:ahLst/>
              <a:cxnLst/>
              <a:rect l="l" t="t" r="r" b="b"/>
              <a:pathLst>
                <a:path w="5544" h="3690" extrusionOk="0">
                  <a:moveTo>
                    <a:pt x="636" y="0"/>
                  </a:moveTo>
                  <a:lnTo>
                    <a:pt x="1" y="1169"/>
                  </a:lnTo>
                  <a:lnTo>
                    <a:pt x="4476" y="3609"/>
                  </a:lnTo>
                  <a:cubicBezTo>
                    <a:pt x="4575" y="3663"/>
                    <a:pt x="4682" y="3689"/>
                    <a:pt x="4789" y="3689"/>
                  </a:cubicBezTo>
                  <a:cubicBezTo>
                    <a:pt x="5023" y="3689"/>
                    <a:pt x="5252" y="3563"/>
                    <a:pt x="5371" y="3335"/>
                  </a:cubicBezTo>
                  <a:cubicBezTo>
                    <a:pt x="5544" y="3017"/>
                    <a:pt x="5428" y="2613"/>
                    <a:pt x="5111" y="2440"/>
                  </a:cubicBezTo>
                  <a:lnTo>
                    <a:pt x="636"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1" name="Google Shape;17421;p75"/>
            <p:cNvSpPr/>
            <p:nvPr/>
          </p:nvSpPr>
          <p:spPr>
            <a:xfrm>
              <a:off x="3017315" y="2196930"/>
              <a:ext cx="85540" cy="48419"/>
            </a:xfrm>
            <a:custGeom>
              <a:avLst/>
              <a:gdLst/>
              <a:ahLst/>
              <a:cxnLst/>
              <a:rect l="l" t="t" r="r" b="b"/>
              <a:pathLst>
                <a:path w="3263" h="1847" extrusionOk="0">
                  <a:moveTo>
                    <a:pt x="289" y="1"/>
                  </a:moveTo>
                  <a:lnTo>
                    <a:pt x="0" y="506"/>
                  </a:lnTo>
                  <a:lnTo>
                    <a:pt x="2310" y="1762"/>
                  </a:lnTo>
                  <a:cubicBezTo>
                    <a:pt x="2412" y="1820"/>
                    <a:pt x="2522" y="1847"/>
                    <a:pt x="2630" y="1847"/>
                  </a:cubicBezTo>
                  <a:cubicBezTo>
                    <a:pt x="2901" y="1847"/>
                    <a:pt x="3159" y="1676"/>
                    <a:pt x="3262" y="1387"/>
                  </a:cubicBezTo>
                  <a:lnTo>
                    <a:pt x="3262" y="1387"/>
                  </a:lnTo>
                  <a:cubicBezTo>
                    <a:pt x="3187" y="1410"/>
                    <a:pt x="3112" y="1421"/>
                    <a:pt x="3039" y="1421"/>
                  </a:cubicBezTo>
                  <a:cubicBezTo>
                    <a:pt x="2929" y="1421"/>
                    <a:pt x="2824" y="1395"/>
                    <a:pt x="2728" y="1343"/>
                  </a:cubicBezTo>
                  <a:lnTo>
                    <a:pt x="289"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2" name="Google Shape;17422;p75"/>
            <p:cNvSpPr/>
            <p:nvPr/>
          </p:nvSpPr>
          <p:spPr>
            <a:xfrm>
              <a:off x="2933663" y="2173467"/>
              <a:ext cx="145336" cy="96733"/>
            </a:xfrm>
            <a:custGeom>
              <a:avLst/>
              <a:gdLst/>
              <a:ahLst/>
              <a:cxnLst/>
              <a:rect l="l" t="t" r="r" b="b"/>
              <a:pathLst>
                <a:path w="5544" h="3690" extrusionOk="0">
                  <a:moveTo>
                    <a:pt x="636" y="1"/>
                  </a:moveTo>
                  <a:lnTo>
                    <a:pt x="1" y="1170"/>
                  </a:lnTo>
                  <a:lnTo>
                    <a:pt x="4476" y="3610"/>
                  </a:lnTo>
                  <a:cubicBezTo>
                    <a:pt x="4575" y="3664"/>
                    <a:pt x="4682" y="3690"/>
                    <a:pt x="4789" y="3690"/>
                  </a:cubicBezTo>
                  <a:cubicBezTo>
                    <a:pt x="5023" y="3690"/>
                    <a:pt x="5252" y="3564"/>
                    <a:pt x="5371" y="3336"/>
                  </a:cubicBezTo>
                  <a:cubicBezTo>
                    <a:pt x="5544" y="3018"/>
                    <a:pt x="5428" y="2614"/>
                    <a:pt x="5111" y="2441"/>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3" name="Google Shape;17423;p75"/>
            <p:cNvSpPr/>
            <p:nvPr/>
          </p:nvSpPr>
          <p:spPr>
            <a:xfrm>
              <a:off x="2999515" y="2228361"/>
              <a:ext cx="76102" cy="41603"/>
            </a:xfrm>
            <a:custGeom>
              <a:avLst/>
              <a:gdLst/>
              <a:ahLst/>
              <a:cxnLst/>
              <a:rect l="l" t="t" r="r" b="b"/>
              <a:pathLst>
                <a:path w="2903" h="1587" extrusionOk="0">
                  <a:moveTo>
                    <a:pt x="260" y="0"/>
                  </a:moveTo>
                  <a:lnTo>
                    <a:pt x="1" y="448"/>
                  </a:lnTo>
                  <a:lnTo>
                    <a:pt x="1949" y="1501"/>
                  </a:lnTo>
                  <a:cubicBezTo>
                    <a:pt x="2053" y="1559"/>
                    <a:pt x="2163" y="1586"/>
                    <a:pt x="2272" y="1586"/>
                  </a:cubicBezTo>
                  <a:cubicBezTo>
                    <a:pt x="2542" y="1586"/>
                    <a:pt x="2799" y="1419"/>
                    <a:pt x="2902" y="1140"/>
                  </a:cubicBezTo>
                  <a:lnTo>
                    <a:pt x="2902" y="1140"/>
                  </a:lnTo>
                  <a:cubicBezTo>
                    <a:pt x="2816" y="1180"/>
                    <a:pt x="2724" y="1199"/>
                    <a:pt x="2631" y="1199"/>
                  </a:cubicBezTo>
                  <a:cubicBezTo>
                    <a:pt x="2522" y="1199"/>
                    <a:pt x="2412" y="1173"/>
                    <a:pt x="2310" y="1126"/>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4" name="Google Shape;17424;p75"/>
            <p:cNvSpPr/>
            <p:nvPr/>
          </p:nvSpPr>
          <p:spPr>
            <a:xfrm>
              <a:off x="2906425" y="2198450"/>
              <a:ext cx="145729" cy="96733"/>
            </a:xfrm>
            <a:custGeom>
              <a:avLst/>
              <a:gdLst/>
              <a:ahLst/>
              <a:cxnLst/>
              <a:rect l="l" t="t" r="r" b="b"/>
              <a:pathLst>
                <a:path w="5559" h="3690" extrusionOk="0">
                  <a:moveTo>
                    <a:pt x="650" y="1"/>
                  </a:moveTo>
                  <a:lnTo>
                    <a:pt x="0" y="1170"/>
                  </a:lnTo>
                  <a:lnTo>
                    <a:pt x="4490" y="3610"/>
                  </a:lnTo>
                  <a:cubicBezTo>
                    <a:pt x="4590" y="3664"/>
                    <a:pt x="4698" y="3690"/>
                    <a:pt x="4806" y="3690"/>
                  </a:cubicBezTo>
                  <a:cubicBezTo>
                    <a:pt x="5039" y="3690"/>
                    <a:pt x="5266" y="3567"/>
                    <a:pt x="5385" y="3350"/>
                  </a:cubicBezTo>
                  <a:cubicBezTo>
                    <a:pt x="5558" y="3018"/>
                    <a:pt x="5443" y="2613"/>
                    <a:pt x="5125" y="2440"/>
                  </a:cubicBezTo>
                  <a:lnTo>
                    <a:pt x="650"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5" name="Google Shape;17425;p75"/>
            <p:cNvSpPr/>
            <p:nvPr/>
          </p:nvSpPr>
          <p:spPr>
            <a:xfrm>
              <a:off x="2982108" y="2259007"/>
              <a:ext cx="66245" cy="36150"/>
            </a:xfrm>
            <a:custGeom>
              <a:avLst/>
              <a:gdLst/>
              <a:ahLst/>
              <a:cxnLst/>
              <a:rect l="l" t="t" r="r" b="b"/>
              <a:pathLst>
                <a:path w="2527" h="1379" extrusionOk="0">
                  <a:moveTo>
                    <a:pt x="260" y="0"/>
                  </a:moveTo>
                  <a:lnTo>
                    <a:pt x="1" y="433"/>
                  </a:lnTo>
                  <a:lnTo>
                    <a:pt x="1603" y="1300"/>
                  </a:lnTo>
                  <a:cubicBezTo>
                    <a:pt x="1703" y="1354"/>
                    <a:pt x="1810" y="1379"/>
                    <a:pt x="1915" y="1379"/>
                  </a:cubicBezTo>
                  <a:cubicBezTo>
                    <a:pt x="2175" y="1379"/>
                    <a:pt x="2424" y="1224"/>
                    <a:pt x="2527" y="968"/>
                  </a:cubicBezTo>
                  <a:lnTo>
                    <a:pt x="2527" y="968"/>
                  </a:lnTo>
                  <a:cubicBezTo>
                    <a:pt x="2452" y="999"/>
                    <a:pt x="2369" y="1014"/>
                    <a:pt x="2285" y="1014"/>
                  </a:cubicBezTo>
                  <a:cubicBezTo>
                    <a:pt x="2174" y="1014"/>
                    <a:pt x="2062" y="988"/>
                    <a:pt x="1964" y="939"/>
                  </a:cubicBezTo>
                  <a:lnTo>
                    <a:pt x="260"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6" name="Google Shape;17426;p75"/>
            <p:cNvSpPr/>
            <p:nvPr/>
          </p:nvSpPr>
          <p:spPr>
            <a:xfrm>
              <a:off x="2879555" y="2223800"/>
              <a:ext cx="145729" cy="96655"/>
            </a:xfrm>
            <a:custGeom>
              <a:avLst/>
              <a:gdLst/>
              <a:ahLst/>
              <a:cxnLst/>
              <a:rect l="l" t="t" r="r" b="b"/>
              <a:pathLst>
                <a:path w="5559" h="3687" extrusionOk="0">
                  <a:moveTo>
                    <a:pt x="636" y="1"/>
                  </a:moveTo>
                  <a:lnTo>
                    <a:pt x="0" y="1156"/>
                  </a:lnTo>
                  <a:lnTo>
                    <a:pt x="4475" y="3610"/>
                  </a:lnTo>
                  <a:cubicBezTo>
                    <a:pt x="4572" y="3662"/>
                    <a:pt x="4676" y="3687"/>
                    <a:pt x="4780" y="3687"/>
                  </a:cubicBezTo>
                  <a:cubicBezTo>
                    <a:pt x="5018" y="3687"/>
                    <a:pt x="5254" y="3557"/>
                    <a:pt x="5385" y="3335"/>
                  </a:cubicBezTo>
                  <a:cubicBezTo>
                    <a:pt x="5558" y="3018"/>
                    <a:pt x="5428" y="2614"/>
                    <a:pt x="5111" y="2440"/>
                  </a:cubicBezTo>
                  <a:lnTo>
                    <a:pt x="636"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7" name="Google Shape;17427;p75"/>
            <p:cNvSpPr/>
            <p:nvPr/>
          </p:nvSpPr>
          <p:spPr>
            <a:xfrm>
              <a:off x="2964701" y="2288132"/>
              <a:ext cx="56782" cy="32323"/>
            </a:xfrm>
            <a:custGeom>
              <a:avLst/>
              <a:gdLst/>
              <a:ahLst/>
              <a:cxnLst/>
              <a:rect l="l" t="t" r="r" b="b"/>
              <a:pathLst>
                <a:path w="2166" h="1233" extrusionOk="0">
                  <a:moveTo>
                    <a:pt x="275" y="1"/>
                  </a:moveTo>
                  <a:lnTo>
                    <a:pt x="0" y="477"/>
                  </a:lnTo>
                  <a:lnTo>
                    <a:pt x="1227" y="1156"/>
                  </a:lnTo>
                  <a:cubicBezTo>
                    <a:pt x="1324" y="1208"/>
                    <a:pt x="1428" y="1233"/>
                    <a:pt x="1532" y="1233"/>
                  </a:cubicBezTo>
                  <a:cubicBezTo>
                    <a:pt x="1770" y="1233"/>
                    <a:pt x="2006" y="1103"/>
                    <a:pt x="2137" y="881"/>
                  </a:cubicBezTo>
                  <a:cubicBezTo>
                    <a:pt x="2151" y="853"/>
                    <a:pt x="2166" y="824"/>
                    <a:pt x="2166" y="795"/>
                  </a:cubicBezTo>
                  <a:lnTo>
                    <a:pt x="2166" y="795"/>
                  </a:lnTo>
                  <a:cubicBezTo>
                    <a:pt x="2097" y="818"/>
                    <a:pt x="2025" y="829"/>
                    <a:pt x="1953" y="829"/>
                  </a:cubicBezTo>
                  <a:cubicBezTo>
                    <a:pt x="1845" y="829"/>
                    <a:pt x="1736" y="803"/>
                    <a:pt x="1632" y="752"/>
                  </a:cubicBezTo>
                  <a:lnTo>
                    <a:pt x="275"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8" name="Google Shape;17428;p75"/>
            <p:cNvSpPr/>
            <p:nvPr/>
          </p:nvSpPr>
          <p:spPr>
            <a:xfrm>
              <a:off x="2791761" y="2103080"/>
              <a:ext cx="185445" cy="168064"/>
            </a:xfrm>
            <a:custGeom>
              <a:avLst/>
              <a:gdLst/>
              <a:ahLst/>
              <a:cxnLst/>
              <a:rect l="l" t="t" r="r" b="b"/>
              <a:pathLst>
                <a:path w="7074" h="6411" extrusionOk="0">
                  <a:moveTo>
                    <a:pt x="2209" y="1"/>
                  </a:moveTo>
                  <a:lnTo>
                    <a:pt x="0" y="3985"/>
                  </a:lnTo>
                  <a:lnTo>
                    <a:pt x="4519" y="6410"/>
                  </a:lnTo>
                  <a:lnTo>
                    <a:pt x="7074" y="1733"/>
                  </a:lnTo>
                  <a:lnTo>
                    <a:pt x="4836" y="780"/>
                  </a:lnTo>
                  <a:cubicBezTo>
                    <a:pt x="4815" y="773"/>
                    <a:pt x="4793" y="770"/>
                    <a:pt x="4773" y="770"/>
                  </a:cubicBezTo>
                  <a:cubicBezTo>
                    <a:pt x="4753" y="770"/>
                    <a:pt x="4735" y="773"/>
                    <a:pt x="4721" y="780"/>
                  </a:cubicBezTo>
                  <a:lnTo>
                    <a:pt x="3811" y="882"/>
                  </a:lnTo>
                  <a:cubicBezTo>
                    <a:pt x="3768" y="882"/>
                    <a:pt x="3725" y="882"/>
                    <a:pt x="3682" y="853"/>
                  </a:cubicBezTo>
                  <a:lnTo>
                    <a:pt x="2209" y="1"/>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9" name="Google Shape;17429;p75"/>
            <p:cNvSpPr/>
            <p:nvPr/>
          </p:nvSpPr>
          <p:spPr>
            <a:xfrm>
              <a:off x="2774354" y="2035734"/>
              <a:ext cx="114691" cy="198316"/>
            </a:xfrm>
            <a:custGeom>
              <a:avLst/>
              <a:gdLst/>
              <a:ahLst/>
              <a:cxnLst/>
              <a:rect l="l" t="t" r="r" b="b"/>
              <a:pathLst>
                <a:path w="4375" h="7565" extrusionOk="0">
                  <a:moveTo>
                    <a:pt x="0" y="0"/>
                  </a:moveTo>
                  <a:lnTo>
                    <a:pt x="0" y="6785"/>
                  </a:lnTo>
                  <a:lnTo>
                    <a:pt x="1271" y="7536"/>
                  </a:lnTo>
                  <a:cubicBezTo>
                    <a:pt x="1308" y="7554"/>
                    <a:pt x="1350" y="7564"/>
                    <a:pt x="1392" y="7564"/>
                  </a:cubicBezTo>
                  <a:cubicBezTo>
                    <a:pt x="1480" y="7564"/>
                    <a:pt x="1568" y="7522"/>
                    <a:pt x="1617" y="7435"/>
                  </a:cubicBezTo>
                  <a:lnTo>
                    <a:pt x="4302" y="2787"/>
                  </a:lnTo>
                  <a:cubicBezTo>
                    <a:pt x="4374" y="2671"/>
                    <a:pt x="4331" y="2512"/>
                    <a:pt x="4216" y="2440"/>
                  </a:cubicBezTo>
                  <a:lnTo>
                    <a:pt x="0"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0" name="Google Shape;17430;p75"/>
            <p:cNvSpPr/>
            <p:nvPr/>
          </p:nvSpPr>
          <p:spPr>
            <a:xfrm>
              <a:off x="2774354" y="2035734"/>
              <a:ext cx="88580" cy="185445"/>
            </a:xfrm>
            <a:custGeom>
              <a:avLst/>
              <a:gdLst/>
              <a:ahLst/>
              <a:cxnLst/>
              <a:rect l="l" t="t" r="r" b="b"/>
              <a:pathLst>
                <a:path w="3379" h="7074" extrusionOk="0">
                  <a:moveTo>
                    <a:pt x="0" y="0"/>
                  </a:moveTo>
                  <a:lnTo>
                    <a:pt x="0" y="6785"/>
                  </a:lnTo>
                  <a:lnTo>
                    <a:pt x="506" y="7074"/>
                  </a:lnTo>
                  <a:lnTo>
                    <a:pt x="3378" y="1949"/>
                  </a:lnTo>
                  <a:lnTo>
                    <a:pt x="0"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1" name="Google Shape;17431;p75"/>
            <p:cNvSpPr/>
            <p:nvPr/>
          </p:nvSpPr>
          <p:spPr>
            <a:xfrm>
              <a:off x="2774354" y="2175381"/>
              <a:ext cx="54894" cy="58669"/>
            </a:xfrm>
            <a:custGeom>
              <a:avLst/>
              <a:gdLst/>
              <a:ahLst/>
              <a:cxnLst/>
              <a:rect l="l" t="t" r="r" b="b"/>
              <a:pathLst>
                <a:path w="2094" h="2238" extrusionOk="0">
                  <a:moveTo>
                    <a:pt x="0" y="0"/>
                  </a:moveTo>
                  <a:lnTo>
                    <a:pt x="0" y="1458"/>
                  </a:lnTo>
                  <a:lnTo>
                    <a:pt x="1271" y="2209"/>
                  </a:lnTo>
                  <a:cubicBezTo>
                    <a:pt x="1308" y="2227"/>
                    <a:pt x="1350" y="2237"/>
                    <a:pt x="1392" y="2237"/>
                  </a:cubicBezTo>
                  <a:cubicBezTo>
                    <a:pt x="1480" y="2237"/>
                    <a:pt x="1568" y="2195"/>
                    <a:pt x="1617" y="2108"/>
                  </a:cubicBezTo>
                  <a:lnTo>
                    <a:pt x="2094" y="1285"/>
                  </a:lnTo>
                  <a:lnTo>
                    <a:pt x="0"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2" name="Google Shape;17432;p75"/>
            <p:cNvSpPr/>
            <p:nvPr/>
          </p:nvSpPr>
          <p:spPr>
            <a:xfrm>
              <a:off x="2774354" y="2175381"/>
              <a:ext cx="28784" cy="45798"/>
            </a:xfrm>
            <a:custGeom>
              <a:avLst/>
              <a:gdLst/>
              <a:ahLst/>
              <a:cxnLst/>
              <a:rect l="l" t="t" r="r" b="b"/>
              <a:pathLst>
                <a:path w="1098" h="1747" extrusionOk="0">
                  <a:moveTo>
                    <a:pt x="0" y="0"/>
                  </a:moveTo>
                  <a:lnTo>
                    <a:pt x="0" y="1458"/>
                  </a:lnTo>
                  <a:lnTo>
                    <a:pt x="506" y="1747"/>
                  </a:lnTo>
                  <a:lnTo>
                    <a:pt x="1098" y="664"/>
                  </a:lnTo>
                  <a:lnTo>
                    <a:pt x="0" y="0"/>
                  </a:ln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3" name="Google Shape;17433;p75"/>
            <p:cNvSpPr/>
            <p:nvPr/>
          </p:nvSpPr>
          <p:spPr>
            <a:xfrm>
              <a:off x="2829983" y="2199105"/>
              <a:ext cx="78357" cy="62811"/>
            </a:xfrm>
            <a:custGeom>
              <a:avLst/>
              <a:gdLst/>
              <a:ahLst/>
              <a:cxnLst/>
              <a:rect l="l" t="t" r="r" b="b"/>
              <a:pathLst>
                <a:path w="2989" h="2396" extrusionOk="0">
                  <a:moveTo>
                    <a:pt x="2228" y="0"/>
                  </a:moveTo>
                  <a:cubicBezTo>
                    <a:pt x="2096" y="0"/>
                    <a:pt x="1963" y="40"/>
                    <a:pt x="1848" y="120"/>
                  </a:cubicBezTo>
                  <a:lnTo>
                    <a:pt x="376" y="1188"/>
                  </a:lnTo>
                  <a:cubicBezTo>
                    <a:pt x="73" y="1405"/>
                    <a:pt x="0" y="1823"/>
                    <a:pt x="217" y="2112"/>
                  </a:cubicBezTo>
                  <a:cubicBezTo>
                    <a:pt x="349" y="2297"/>
                    <a:pt x="556" y="2396"/>
                    <a:pt x="767" y="2396"/>
                  </a:cubicBezTo>
                  <a:cubicBezTo>
                    <a:pt x="901" y="2396"/>
                    <a:pt x="1037" y="2355"/>
                    <a:pt x="1155" y="2271"/>
                  </a:cubicBezTo>
                  <a:lnTo>
                    <a:pt x="2628" y="1203"/>
                  </a:lnTo>
                  <a:cubicBezTo>
                    <a:pt x="2916" y="986"/>
                    <a:pt x="2989" y="553"/>
                    <a:pt x="2758" y="264"/>
                  </a:cubicBezTo>
                  <a:cubicBezTo>
                    <a:pt x="2627" y="91"/>
                    <a:pt x="2429" y="0"/>
                    <a:pt x="2228"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4" name="Google Shape;17434;p75"/>
            <p:cNvSpPr/>
            <p:nvPr/>
          </p:nvSpPr>
          <p:spPr>
            <a:xfrm>
              <a:off x="2833390" y="2200337"/>
              <a:ext cx="74949" cy="61579"/>
            </a:xfrm>
            <a:custGeom>
              <a:avLst/>
              <a:gdLst/>
              <a:ahLst/>
              <a:cxnLst/>
              <a:rect l="l" t="t" r="r" b="b"/>
              <a:pathLst>
                <a:path w="2859" h="2349" extrusionOk="0">
                  <a:moveTo>
                    <a:pt x="2353" y="1"/>
                  </a:moveTo>
                  <a:cubicBezTo>
                    <a:pt x="2454" y="290"/>
                    <a:pt x="2368" y="607"/>
                    <a:pt x="2122" y="780"/>
                  </a:cubicBezTo>
                  <a:lnTo>
                    <a:pt x="650" y="1849"/>
                  </a:lnTo>
                  <a:cubicBezTo>
                    <a:pt x="533" y="1939"/>
                    <a:pt x="393" y="1984"/>
                    <a:pt x="252" y="1984"/>
                  </a:cubicBezTo>
                  <a:cubicBezTo>
                    <a:pt x="167" y="1984"/>
                    <a:pt x="82" y="1968"/>
                    <a:pt x="0" y="1935"/>
                  </a:cubicBezTo>
                  <a:lnTo>
                    <a:pt x="0" y="1935"/>
                  </a:lnTo>
                  <a:cubicBezTo>
                    <a:pt x="114" y="2201"/>
                    <a:pt x="365" y="2348"/>
                    <a:pt x="622" y="2348"/>
                  </a:cubicBezTo>
                  <a:cubicBezTo>
                    <a:pt x="756" y="2348"/>
                    <a:pt x="892" y="2308"/>
                    <a:pt x="1011" y="2224"/>
                  </a:cubicBezTo>
                  <a:lnTo>
                    <a:pt x="2483" y="1156"/>
                  </a:lnTo>
                  <a:cubicBezTo>
                    <a:pt x="2786" y="939"/>
                    <a:pt x="2859" y="521"/>
                    <a:pt x="2628" y="217"/>
                  </a:cubicBezTo>
                  <a:cubicBezTo>
                    <a:pt x="2555" y="116"/>
                    <a:pt x="2454" y="44"/>
                    <a:pt x="2353"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5" name="Google Shape;17435;p75"/>
            <p:cNvSpPr/>
            <p:nvPr/>
          </p:nvSpPr>
          <p:spPr>
            <a:xfrm>
              <a:off x="2859868" y="2226815"/>
              <a:ext cx="69653" cy="56546"/>
            </a:xfrm>
            <a:custGeom>
              <a:avLst/>
              <a:gdLst/>
              <a:ahLst/>
              <a:cxnLst/>
              <a:rect l="l" t="t" r="r" b="b"/>
              <a:pathLst>
                <a:path w="2657" h="2157" extrusionOk="0">
                  <a:moveTo>
                    <a:pt x="1904" y="0"/>
                  </a:moveTo>
                  <a:cubicBezTo>
                    <a:pt x="1766" y="0"/>
                    <a:pt x="1626" y="43"/>
                    <a:pt x="1502" y="131"/>
                  </a:cubicBezTo>
                  <a:lnTo>
                    <a:pt x="376" y="940"/>
                  </a:lnTo>
                  <a:cubicBezTo>
                    <a:pt x="73" y="1156"/>
                    <a:pt x="1" y="1589"/>
                    <a:pt x="232" y="1892"/>
                  </a:cubicBezTo>
                  <a:cubicBezTo>
                    <a:pt x="362" y="2066"/>
                    <a:pt x="561" y="2156"/>
                    <a:pt x="761" y="2156"/>
                  </a:cubicBezTo>
                  <a:cubicBezTo>
                    <a:pt x="893" y="2156"/>
                    <a:pt x="1026" y="2117"/>
                    <a:pt x="1141" y="2037"/>
                  </a:cubicBezTo>
                  <a:lnTo>
                    <a:pt x="2282" y="1199"/>
                  </a:lnTo>
                  <a:cubicBezTo>
                    <a:pt x="2585" y="983"/>
                    <a:pt x="2657" y="550"/>
                    <a:pt x="2426" y="261"/>
                  </a:cubicBezTo>
                  <a:cubicBezTo>
                    <a:pt x="2298" y="90"/>
                    <a:pt x="2104" y="0"/>
                    <a:pt x="1904"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6" name="Google Shape;17436;p75"/>
            <p:cNvSpPr/>
            <p:nvPr/>
          </p:nvSpPr>
          <p:spPr>
            <a:xfrm>
              <a:off x="2863669" y="2227968"/>
              <a:ext cx="65852" cy="55392"/>
            </a:xfrm>
            <a:custGeom>
              <a:avLst/>
              <a:gdLst/>
              <a:ahLst/>
              <a:cxnLst/>
              <a:rect l="l" t="t" r="r" b="b"/>
              <a:pathLst>
                <a:path w="2512" h="2113" extrusionOk="0">
                  <a:moveTo>
                    <a:pt x="2007" y="1"/>
                  </a:moveTo>
                  <a:lnTo>
                    <a:pt x="2007" y="1"/>
                  </a:lnTo>
                  <a:cubicBezTo>
                    <a:pt x="2122" y="289"/>
                    <a:pt x="2021" y="607"/>
                    <a:pt x="1776" y="795"/>
                  </a:cubicBezTo>
                  <a:lnTo>
                    <a:pt x="635" y="1617"/>
                  </a:lnTo>
                  <a:cubicBezTo>
                    <a:pt x="520" y="1697"/>
                    <a:pt x="382" y="1739"/>
                    <a:pt x="247" y="1739"/>
                  </a:cubicBezTo>
                  <a:cubicBezTo>
                    <a:pt x="162" y="1739"/>
                    <a:pt x="78" y="1723"/>
                    <a:pt x="0" y="1690"/>
                  </a:cubicBezTo>
                  <a:lnTo>
                    <a:pt x="0" y="1690"/>
                  </a:lnTo>
                  <a:cubicBezTo>
                    <a:pt x="15" y="1747"/>
                    <a:pt x="44" y="1805"/>
                    <a:pt x="87" y="1848"/>
                  </a:cubicBezTo>
                  <a:cubicBezTo>
                    <a:pt x="217" y="2022"/>
                    <a:pt x="416" y="2112"/>
                    <a:pt x="616" y="2112"/>
                  </a:cubicBezTo>
                  <a:cubicBezTo>
                    <a:pt x="748" y="2112"/>
                    <a:pt x="881" y="2073"/>
                    <a:pt x="996" y="1993"/>
                  </a:cubicBezTo>
                  <a:lnTo>
                    <a:pt x="2151" y="1155"/>
                  </a:lnTo>
                  <a:cubicBezTo>
                    <a:pt x="2440" y="939"/>
                    <a:pt x="2512" y="506"/>
                    <a:pt x="2281" y="217"/>
                  </a:cubicBezTo>
                  <a:cubicBezTo>
                    <a:pt x="2209" y="116"/>
                    <a:pt x="2108" y="44"/>
                    <a:pt x="2007" y="1"/>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7" name="Google Shape;17437;p75"/>
            <p:cNvSpPr/>
            <p:nvPr/>
          </p:nvSpPr>
          <p:spPr>
            <a:xfrm>
              <a:off x="2889779" y="2254734"/>
              <a:ext cx="60950" cy="50097"/>
            </a:xfrm>
            <a:custGeom>
              <a:avLst/>
              <a:gdLst/>
              <a:ahLst/>
              <a:cxnLst/>
              <a:rect l="l" t="t" r="r" b="b"/>
              <a:pathLst>
                <a:path w="2325" h="1911" extrusionOk="0">
                  <a:moveTo>
                    <a:pt x="1565" y="0"/>
                  </a:moveTo>
                  <a:cubicBezTo>
                    <a:pt x="1432" y="0"/>
                    <a:pt x="1299" y="40"/>
                    <a:pt x="1184" y="120"/>
                  </a:cubicBezTo>
                  <a:lnTo>
                    <a:pt x="361" y="697"/>
                  </a:lnTo>
                  <a:cubicBezTo>
                    <a:pt x="72" y="914"/>
                    <a:pt x="0" y="1333"/>
                    <a:pt x="217" y="1636"/>
                  </a:cubicBezTo>
                  <a:cubicBezTo>
                    <a:pt x="346" y="1817"/>
                    <a:pt x="547" y="1910"/>
                    <a:pt x="750" y="1910"/>
                  </a:cubicBezTo>
                  <a:cubicBezTo>
                    <a:pt x="887" y="1910"/>
                    <a:pt x="1024" y="1867"/>
                    <a:pt x="1141" y="1780"/>
                  </a:cubicBezTo>
                  <a:lnTo>
                    <a:pt x="1963" y="1203"/>
                  </a:lnTo>
                  <a:cubicBezTo>
                    <a:pt x="2252" y="972"/>
                    <a:pt x="2324" y="553"/>
                    <a:pt x="2108" y="264"/>
                  </a:cubicBezTo>
                  <a:cubicBezTo>
                    <a:pt x="1969" y="90"/>
                    <a:pt x="1767" y="0"/>
                    <a:pt x="1565"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8" name="Google Shape;17438;p75"/>
            <p:cNvSpPr/>
            <p:nvPr/>
          </p:nvSpPr>
          <p:spPr>
            <a:xfrm>
              <a:off x="2893187" y="2255599"/>
              <a:ext cx="57542" cy="49468"/>
            </a:xfrm>
            <a:custGeom>
              <a:avLst/>
              <a:gdLst/>
              <a:ahLst/>
              <a:cxnLst/>
              <a:rect l="l" t="t" r="r" b="b"/>
              <a:pathLst>
                <a:path w="2195" h="1887" extrusionOk="0">
                  <a:moveTo>
                    <a:pt x="1660" y="0"/>
                  </a:moveTo>
                  <a:lnTo>
                    <a:pt x="1660" y="0"/>
                  </a:lnTo>
                  <a:cubicBezTo>
                    <a:pt x="1761" y="275"/>
                    <a:pt x="1660" y="592"/>
                    <a:pt x="1429" y="766"/>
                  </a:cubicBezTo>
                  <a:lnTo>
                    <a:pt x="606" y="1357"/>
                  </a:lnTo>
                  <a:cubicBezTo>
                    <a:pt x="491" y="1434"/>
                    <a:pt x="350" y="1479"/>
                    <a:pt x="209" y="1479"/>
                  </a:cubicBezTo>
                  <a:cubicBezTo>
                    <a:pt x="138" y="1479"/>
                    <a:pt x="68" y="1468"/>
                    <a:pt x="0" y="1444"/>
                  </a:cubicBezTo>
                  <a:lnTo>
                    <a:pt x="0" y="1444"/>
                  </a:lnTo>
                  <a:cubicBezTo>
                    <a:pt x="15" y="1502"/>
                    <a:pt x="58" y="1559"/>
                    <a:pt x="87" y="1603"/>
                  </a:cubicBezTo>
                  <a:cubicBezTo>
                    <a:pt x="219" y="1788"/>
                    <a:pt x="426" y="1887"/>
                    <a:pt x="636" y="1887"/>
                  </a:cubicBezTo>
                  <a:cubicBezTo>
                    <a:pt x="771" y="1887"/>
                    <a:pt x="907" y="1846"/>
                    <a:pt x="1025" y="1762"/>
                  </a:cubicBezTo>
                  <a:lnTo>
                    <a:pt x="1833" y="1170"/>
                  </a:lnTo>
                  <a:cubicBezTo>
                    <a:pt x="2137" y="953"/>
                    <a:pt x="2194" y="520"/>
                    <a:pt x="1978" y="231"/>
                  </a:cubicBezTo>
                  <a:cubicBezTo>
                    <a:pt x="1891" y="116"/>
                    <a:pt x="1790" y="44"/>
                    <a:pt x="1660"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9" name="Google Shape;17439;p75"/>
            <p:cNvSpPr/>
            <p:nvPr/>
          </p:nvSpPr>
          <p:spPr>
            <a:xfrm>
              <a:off x="2919664" y="2281971"/>
              <a:ext cx="52246" cy="44277"/>
            </a:xfrm>
            <a:custGeom>
              <a:avLst/>
              <a:gdLst/>
              <a:ahLst/>
              <a:cxnLst/>
              <a:rect l="l" t="t" r="r" b="b"/>
              <a:pathLst>
                <a:path w="1993" h="1689" extrusionOk="0">
                  <a:moveTo>
                    <a:pt x="1233" y="1"/>
                  </a:moveTo>
                  <a:cubicBezTo>
                    <a:pt x="1100" y="1"/>
                    <a:pt x="967" y="40"/>
                    <a:pt x="852" y="120"/>
                  </a:cubicBezTo>
                  <a:lnTo>
                    <a:pt x="362" y="481"/>
                  </a:lnTo>
                  <a:cubicBezTo>
                    <a:pt x="58" y="698"/>
                    <a:pt x="1" y="1116"/>
                    <a:pt x="217" y="1405"/>
                  </a:cubicBezTo>
                  <a:cubicBezTo>
                    <a:pt x="349" y="1590"/>
                    <a:pt x="551" y="1689"/>
                    <a:pt x="757" y="1689"/>
                  </a:cubicBezTo>
                  <a:cubicBezTo>
                    <a:pt x="889" y="1689"/>
                    <a:pt x="1023" y="1648"/>
                    <a:pt x="1141" y="1564"/>
                  </a:cubicBezTo>
                  <a:lnTo>
                    <a:pt x="1632" y="1203"/>
                  </a:lnTo>
                  <a:cubicBezTo>
                    <a:pt x="1935" y="987"/>
                    <a:pt x="1993" y="553"/>
                    <a:pt x="1762" y="265"/>
                  </a:cubicBezTo>
                  <a:cubicBezTo>
                    <a:pt x="1631" y="91"/>
                    <a:pt x="1433" y="1"/>
                    <a:pt x="1233"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0" name="Google Shape;17440;p75"/>
            <p:cNvSpPr/>
            <p:nvPr/>
          </p:nvSpPr>
          <p:spPr>
            <a:xfrm>
              <a:off x="2923072" y="2283229"/>
              <a:ext cx="48839" cy="43071"/>
            </a:xfrm>
            <a:custGeom>
              <a:avLst/>
              <a:gdLst/>
              <a:ahLst/>
              <a:cxnLst/>
              <a:rect l="l" t="t" r="r" b="b"/>
              <a:pathLst>
                <a:path w="1863" h="1643" extrusionOk="0">
                  <a:moveTo>
                    <a:pt x="1343" y="0"/>
                  </a:moveTo>
                  <a:lnTo>
                    <a:pt x="1343" y="0"/>
                  </a:lnTo>
                  <a:cubicBezTo>
                    <a:pt x="1459" y="289"/>
                    <a:pt x="1358" y="606"/>
                    <a:pt x="1112" y="780"/>
                  </a:cubicBezTo>
                  <a:lnTo>
                    <a:pt x="636" y="1141"/>
                  </a:lnTo>
                  <a:cubicBezTo>
                    <a:pt x="520" y="1221"/>
                    <a:pt x="388" y="1262"/>
                    <a:pt x="253" y="1262"/>
                  </a:cubicBezTo>
                  <a:cubicBezTo>
                    <a:pt x="169" y="1262"/>
                    <a:pt x="84" y="1246"/>
                    <a:pt x="1" y="1213"/>
                  </a:cubicBezTo>
                  <a:lnTo>
                    <a:pt x="1" y="1213"/>
                  </a:lnTo>
                  <a:cubicBezTo>
                    <a:pt x="106" y="1482"/>
                    <a:pt x="360" y="1643"/>
                    <a:pt x="624" y="1643"/>
                  </a:cubicBezTo>
                  <a:cubicBezTo>
                    <a:pt x="756" y="1643"/>
                    <a:pt x="891" y="1603"/>
                    <a:pt x="1011" y="1516"/>
                  </a:cubicBezTo>
                  <a:lnTo>
                    <a:pt x="1502" y="1155"/>
                  </a:lnTo>
                  <a:cubicBezTo>
                    <a:pt x="1791" y="939"/>
                    <a:pt x="1863" y="520"/>
                    <a:pt x="1632" y="217"/>
                  </a:cubicBezTo>
                  <a:cubicBezTo>
                    <a:pt x="1560" y="116"/>
                    <a:pt x="1459" y="44"/>
                    <a:pt x="1343"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1" name="Google Shape;17441;p75"/>
            <p:cNvSpPr/>
            <p:nvPr/>
          </p:nvSpPr>
          <p:spPr>
            <a:xfrm>
              <a:off x="2925353" y="2108768"/>
              <a:ext cx="75709" cy="116211"/>
            </a:xfrm>
            <a:custGeom>
              <a:avLst/>
              <a:gdLst/>
              <a:ahLst/>
              <a:cxnLst/>
              <a:rect l="l" t="t" r="r" b="b"/>
              <a:pathLst>
                <a:path w="2888" h="4433" extrusionOk="0">
                  <a:moveTo>
                    <a:pt x="621" y="1"/>
                  </a:moveTo>
                  <a:cubicBezTo>
                    <a:pt x="520" y="1"/>
                    <a:pt x="433" y="73"/>
                    <a:pt x="404" y="159"/>
                  </a:cubicBezTo>
                  <a:lnTo>
                    <a:pt x="0" y="1776"/>
                  </a:lnTo>
                  <a:lnTo>
                    <a:pt x="0" y="3552"/>
                  </a:lnTo>
                  <a:cubicBezTo>
                    <a:pt x="0" y="4042"/>
                    <a:pt x="404" y="4432"/>
                    <a:pt x="881" y="4432"/>
                  </a:cubicBezTo>
                  <a:cubicBezTo>
                    <a:pt x="1372" y="4432"/>
                    <a:pt x="1776" y="4042"/>
                    <a:pt x="1776" y="3552"/>
                  </a:cubicBezTo>
                  <a:lnTo>
                    <a:pt x="1776" y="2224"/>
                  </a:lnTo>
                  <a:lnTo>
                    <a:pt x="2887"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2" name="Google Shape;17442;p75"/>
            <p:cNvSpPr/>
            <p:nvPr/>
          </p:nvSpPr>
          <p:spPr>
            <a:xfrm>
              <a:off x="2925353" y="2108768"/>
              <a:ext cx="32192" cy="116211"/>
            </a:xfrm>
            <a:custGeom>
              <a:avLst/>
              <a:gdLst/>
              <a:ahLst/>
              <a:cxnLst/>
              <a:rect l="l" t="t" r="r" b="b"/>
              <a:pathLst>
                <a:path w="1228" h="4433" extrusionOk="0">
                  <a:moveTo>
                    <a:pt x="621" y="1"/>
                  </a:moveTo>
                  <a:cubicBezTo>
                    <a:pt x="520" y="1"/>
                    <a:pt x="433" y="73"/>
                    <a:pt x="404" y="174"/>
                  </a:cubicBezTo>
                  <a:lnTo>
                    <a:pt x="0" y="1776"/>
                  </a:lnTo>
                  <a:lnTo>
                    <a:pt x="0" y="3552"/>
                  </a:lnTo>
                  <a:cubicBezTo>
                    <a:pt x="0" y="4042"/>
                    <a:pt x="404" y="4432"/>
                    <a:pt x="895" y="4432"/>
                  </a:cubicBezTo>
                  <a:cubicBezTo>
                    <a:pt x="996" y="4432"/>
                    <a:pt x="1112" y="4418"/>
                    <a:pt x="1227" y="4374"/>
                  </a:cubicBezTo>
                  <a:cubicBezTo>
                    <a:pt x="881" y="4230"/>
                    <a:pt x="664" y="3912"/>
                    <a:pt x="664" y="3552"/>
                  </a:cubicBezTo>
                  <a:lnTo>
                    <a:pt x="664" y="1776"/>
                  </a:lnTo>
                  <a:lnTo>
                    <a:pt x="1112" y="1"/>
                  </a:ln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3" name="Google Shape;17443;p75"/>
          <p:cNvGrpSpPr/>
          <p:nvPr/>
        </p:nvGrpSpPr>
        <p:grpSpPr>
          <a:xfrm>
            <a:off x="3722682" y="1981993"/>
            <a:ext cx="375818" cy="372043"/>
            <a:chOff x="3722682" y="1981993"/>
            <a:chExt cx="375818" cy="372043"/>
          </a:xfrm>
        </p:grpSpPr>
        <p:sp>
          <p:nvSpPr>
            <p:cNvPr id="17444" name="Google Shape;17444;p75"/>
            <p:cNvSpPr/>
            <p:nvPr/>
          </p:nvSpPr>
          <p:spPr>
            <a:xfrm>
              <a:off x="3876695" y="1981993"/>
              <a:ext cx="71934" cy="72301"/>
            </a:xfrm>
            <a:custGeom>
              <a:avLst/>
              <a:gdLst/>
              <a:ahLst/>
              <a:cxnLst/>
              <a:rect l="l" t="t" r="r" b="b"/>
              <a:pathLst>
                <a:path w="2744" h="2758" extrusionOk="0">
                  <a:moveTo>
                    <a:pt x="1372" y="1"/>
                  </a:moveTo>
                  <a:cubicBezTo>
                    <a:pt x="607" y="1"/>
                    <a:pt x="1" y="621"/>
                    <a:pt x="1" y="1372"/>
                  </a:cubicBezTo>
                  <a:cubicBezTo>
                    <a:pt x="1" y="2137"/>
                    <a:pt x="607" y="2758"/>
                    <a:pt x="1372" y="2758"/>
                  </a:cubicBezTo>
                  <a:cubicBezTo>
                    <a:pt x="2137" y="2758"/>
                    <a:pt x="2744" y="2137"/>
                    <a:pt x="2744" y="1372"/>
                  </a:cubicBezTo>
                  <a:cubicBezTo>
                    <a:pt x="2744" y="621"/>
                    <a:pt x="2137" y="1"/>
                    <a:pt x="1372"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5" name="Google Shape;17445;p75"/>
            <p:cNvSpPr/>
            <p:nvPr/>
          </p:nvSpPr>
          <p:spPr>
            <a:xfrm>
              <a:off x="3755582" y="2204217"/>
              <a:ext cx="146516" cy="102448"/>
            </a:xfrm>
            <a:custGeom>
              <a:avLst/>
              <a:gdLst/>
              <a:ahLst/>
              <a:cxnLst/>
              <a:rect l="l" t="t" r="r" b="b"/>
              <a:pathLst>
                <a:path w="5589" h="3908" extrusionOk="0">
                  <a:moveTo>
                    <a:pt x="2788" y="1"/>
                  </a:moveTo>
                  <a:cubicBezTo>
                    <a:pt x="2672" y="1"/>
                    <a:pt x="2557" y="77"/>
                    <a:pt x="2557" y="228"/>
                  </a:cubicBezTo>
                  <a:lnTo>
                    <a:pt x="2557" y="2047"/>
                  </a:lnTo>
                  <a:lnTo>
                    <a:pt x="1445" y="2047"/>
                  </a:lnTo>
                  <a:cubicBezTo>
                    <a:pt x="1113" y="2047"/>
                    <a:pt x="796" y="2235"/>
                    <a:pt x="637" y="2538"/>
                  </a:cubicBezTo>
                  <a:lnTo>
                    <a:pt x="117" y="3548"/>
                  </a:lnTo>
                  <a:cubicBezTo>
                    <a:pt x="0" y="3733"/>
                    <a:pt x="159" y="3898"/>
                    <a:pt x="319" y="3898"/>
                  </a:cubicBezTo>
                  <a:cubicBezTo>
                    <a:pt x="396" y="3898"/>
                    <a:pt x="474" y="3859"/>
                    <a:pt x="521" y="3765"/>
                  </a:cubicBezTo>
                  <a:lnTo>
                    <a:pt x="1041" y="2754"/>
                  </a:lnTo>
                  <a:cubicBezTo>
                    <a:pt x="1128" y="2610"/>
                    <a:pt x="1286" y="2509"/>
                    <a:pt x="1445" y="2509"/>
                  </a:cubicBezTo>
                  <a:lnTo>
                    <a:pt x="4130" y="2509"/>
                  </a:lnTo>
                  <a:cubicBezTo>
                    <a:pt x="4303" y="2509"/>
                    <a:pt x="4448" y="2610"/>
                    <a:pt x="4534" y="2754"/>
                  </a:cubicBezTo>
                  <a:lnTo>
                    <a:pt x="5068" y="3765"/>
                  </a:lnTo>
                  <a:cubicBezTo>
                    <a:pt x="5112" y="3866"/>
                    <a:pt x="5190" y="3908"/>
                    <a:pt x="5269" y="3908"/>
                  </a:cubicBezTo>
                  <a:cubicBezTo>
                    <a:pt x="5428" y="3908"/>
                    <a:pt x="5588" y="3741"/>
                    <a:pt x="5473" y="3548"/>
                  </a:cubicBezTo>
                  <a:lnTo>
                    <a:pt x="4939" y="2552"/>
                  </a:lnTo>
                  <a:cubicBezTo>
                    <a:pt x="4780" y="2249"/>
                    <a:pt x="4462" y="2061"/>
                    <a:pt x="4130" y="2061"/>
                  </a:cubicBezTo>
                  <a:lnTo>
                    <a:pt x="3019" y="2061"/>
                  </a:lnTo>
                  <a:lnTo>
                    <a:pt x="3019" y="228"/>
                  </a:lnTo>
                  <a:cubicBezTo>
                    <a:pt x="3019" y="77"/>
                    <a:pt x="2903" y="1"/>
                    <a:pt x="278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6" name="Google Shape;17446;p75"/>
            <p:cNvSpPr/>
            <p:nvPr/>
          </p:nvSpPr>
          <p:spPr>
            <a:xfrm>
              <a:off x="3848697" y="2066195"/>
              <a:ext cx="129817" cy="66403"/>
            </a:xfrm>
            <a:custGeom>
              <a:avLst/>
              <a:gdLst/>
              <a:ahLst/>
              <a:cxnLst/>
              <a:rect l="l" t="t" r="r" b="b"/>
              <a:pathLst>
                <a:path w="4952" h="2533" extrusionOk="0">
                  <a:moveTo>
                    <a:pt x="2455" y="1"/>
                  </a:moveTo>
                  <a:cubicBezTo>
                    <a:pt x="2339" y="1"/>
                    <a:pt x="2224" y="80"/>
                    <a:pt x="2224" y="239"/>
                  </a:cubicBezTo>
                  <a:lnTo>
                    <a:pt x="2224" y="1134"/>
                  </a:lnTo>
                  <a:lnTo>
                    <a:pt x="1040" y="1134"/>
                  </a:lnTo>
                  <a:cubicBezTo>
                    <a:pt x="780" y="1134"/>
                    <a:pt x="549" y="1278"/>
                    <a:pt x="434" y="1495"/>
                  </a:cubicBezTo>
                  <a:lnTo>
                    <a:pt x="73" y="2173"/>
                  </a:lnTo>
                  <a:cubicBezTo>
                    <a:pt x="1" y="2274"/>
                    <a:pt x="44" y="2433"/>
                    <a:pt x="174" y="2491"/>
                  </a:cubicBezTo>
                  <a:cubicBezTo>
                    <a:pt x="204" y="2508"/>
                    <a:pt x="238" y="2516"/>
                    <a:pt x="273" y="2516"/>
                  </a:cubicBezTo>
                  <a:cubicBezTo>
                    <a:pt x="353" y="2516"/>
                    <a:pt x="437" y="2471"/>
                    <a:pt x="477" y="2390"/>
                  </a:cubicBezTo>
                  <a:lnTo>
                    <a:pt x="838" y="1726"/>
                  </a:lnTo>
                  <a:cubicBezTo>
                    <a:pt x="881" y="1653"/>
                    <a:pt x="953" y="1596"/>
                    <a:pt x="1040" y="1596"/>
                  </a:cubicBezTo>
                  <a:lnTo>
                    <a:pt x="3869" y="1596"/>
                  </a:lnTo>
                  <a:cubicBezTo>
                    <a:pt x="3956" y="1596"/>
                    <a:pt x="4028" y="1653"/>
                    <a:pt x="4072" y="1726"/>
                  </a:cubicBezTo>
                  <a:lnTo>
                    <a:pt x="4432" y="2390"/>
                  </a:lnTo>
                  <a:cubicBezTo>
                    <a:pt x="4481" y="2491"/>
                    <a:pt x="4562" y="2533"/>
                    <a:pt x="4641" y="2533"/>
                  </a:cubicBezTo>
                  <a:cubicBezTo>
                    <a:pt x="4799" y="2533"/>
                    <a:pt x="4952" y="2370"/>
                    <a:pt x="4837" y="2187"/>
                  </a:cubicBezTo>
                  <a:lnTo>
                    <a:pt x="4476" y="1509"/>
                  </a:lnTo>
                  <a:cubicBezTo>
                    <a:pt x="4360" y="1292"/>
                    <a:pt x="4129" y="1148"/>
                    <a:pt x="3869" y="1148"/>
                  </a:cubicBezTo>
                  <a:lnTo>
                    <a:pt x="2686" y="1148"/>
                  </a:lnTo>
                  <a:lnTo>
                    <a:pt x="2686" y="239"/>
                  </a:lnTo>
                  <a:cubicBezTo>
                    <a:pt x="2686" y="80"/>
                    <a:pt x="2570" y="1"/>
                    <a:pt x="245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7" name="Google Shape;17447;p75"/>
            <p:cNvSpPr/>
            <p:nvPr/>
          </p:nvSpPr>
          <p:spPr>
            <a:xfrm>
              <a:off x="3923227" y="2204217"/>
              <a:ext cx="146909" cy="102370"/>
            </a:xfrm>
            <a:custGeom>
              <a:avLst/>
              <a:gdLst/>
              <a:ahLst/>
              <a:cxnLst/>
              <a:rect l="l" t="t" r="r" b="b"/>
              <a:pathLst>
                <a:path w="5604" h="3905" extrusionOk="0">
                  <a:moveTo>
                    <a:pt x="2802" y="1"/>
                  </a:moveTo>
                  <a:cubicBezTo>
                    <a:pt x="2686" y="1"/>
                    <a:pt x="2571" y="77"/>
                    <a:pt x="2571" y="228"/>
                  </a:cubicBezTo>
                  <a:lnTo>
                    <a:pt x="2571" y="2047"/>
                  </a:lnTo>
                  <a:lnTo>
                    <a:pt x="1459" y="2047"/>
                  </a:lnTo>
                  <a:cubicBezTo>
                    <a:pt x="1127" y="2047"/>
                    <a:pt x="810" y="2235"/>
                    <a:pt x="651" y="2538"/>
                  </a:cubicBezTo>
                  <a:lnTo>
                    <a:pt x="117" y="3548"/>
                  </a:lnTo>
                  <a:cubicBezTo>
                    <a:pt x="0" y="3733"/>
                    <a:pt x="165" y="3904"/>
                    <a:pt x="325" y="3904"/>
                  </a:cubicBezTo>
                  <a:cubicBezTo>
                    <a:pt x="402" y="3904"/>
                    <a:pt x="479" y="3864"/>
                    <a:pt x="521" y="3765"/>
                  </a:cubicBezTo>
                  <a:lnTo>
                    <a:pt x="1055" y="2754"/>
                  </a:lnTo>
                  <a:cubicBezTo>
                    <a:pt x="1142" y="2610"/>
                    <a:pt x="1301" y="2509"/>
                    <a:pt x="1459" y="2509"/>
                  </a:cubicBezTo>
                  <a:lnTo>
                    <a:pt x="4144" y="2509"/>
                  </a:lnTo>
                  <a:cubicBezTo>
                    <a:pt x="4303" y="2509"/>
                    <a:pt x="4462" y="2610"/>
                    <a:pt x="4549" y="2754"/>
                  </a:cubicBezTo>
                  <a:lnTo>
                    <a:pt x="5083" y="3765"/>
                  </a:lnTo>
                  <a:cubicBezTo>
                    <a:pt x="5125" y="3864"/>
                    <a:pt x="5202" y="3904"/>
                    <a:pt x="5279" y="3904"/>
                  </a:cubicBezTo>
                  <a:cubicBezTo>
                    <a:pt x="5439" y="3904"/>
                    <a:pt x="5604" y="3733"/>
                    <a:pt x="5487" y="3548"/>
                  </a:cubicBezTo>
                  <a:lnTo>
                    <a:pt x="4953" y="2552"/>
                  </a:lnTo>
                  <a:cubicBezTo>
                    <a:pt x="4794" y="2249"/>
                    <a:pt x="4476" y="2061"/>
                    <a:pt x="4144" y="2061"/>
                  </a:cubicBezTo>
                  <a:lnTo>
                    <a:pt x="3033" y="2061"/>
                  </a:lnTo>
                  <a:lnTo>
                    <a:pt x="3033" y="228"/>
                  </a:lnTo>
                  <a:cubicBezTo>
                    <a:pt x="3033" y="77"/>
                    <a:pt x="2917" y="1"/>
                    <a:pt x="280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8" name="Google Shape;17448;p75"/>
            <p:cNvSpPr/>
            <p:nvPr/>
          </p:nvSpPr>
          <p:spPr>
            <a:xfrm>
              <a:off x="3868752" y="1983513"/>
              <a:ext cx="71934" cy="70781"/>
            </a:xfrm>
            <a:custGeom>
              <a:avLst/>
              <a:gdLst/>
              <a:ahLst/>
              <a:cxnLst/>
              <a:rect l="l" t="t" r="r" b="b"/>
              <a:pathLst>
                <a:path w="2744" h="2700" extrusionOk="0">
                  <a:moveTo>
                    <a:pt x="1300" y="0"/>
                  </a:moveTo>
                  <a:lnTo>
                    <a:pt x="1300" y="0"/>
                  </a:lnTo>
                  <a:cubicBezTo>
                    <a:pt x="391" y="260"/>
                    <a:pt x="1" y="1314"/>
                    <a:pt x="520" y="2079"/>
                  </a:cubicBezTo>
                  <a:cubicBezTo>
                    <a:pt x="786" y="2489"/>
                    <a:pt x="1224" y="2700"/>
                    <a:pt x="1665" y="2700"/>
                  </a:cubicBezTo>
                  <a:cubicBezTo>
                    <a:pt x="2063" y="2700"/>
                    <a:pt x="2463" y="2529"/>
                    <a:pt x="2744" y="2180"/>
                  </a:cubicBezTo>
                  <a:lnTo>
                    <a:pt x="2744" y="2180"/>
                  </a:lnTo>
                  <a:cubicBezTo>
                    <a:pt x="2614" y="2223"/>
                    <a:pt x="2484" y="2238"/>
                    <a:pt x="2368" y="2238"/>
                  </a:cubicBezTo>
                  <a:cubicBezTo>
                    <a:pt x="1213" y="2238"/>
                    <a:pt x="564" y="895"/>
                    <a:pt x="1300"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9" name="Google Shape;17449;p75"/>
            <p:cNvSpPr/>
            <p:nvPr/>
          </p:nvSpPr>
          <p:spPr>
            <a:xfrm>
              <a:off x="3804814" y="2143949"/>
              <a:ext cx="47711" cy="48105"/>
            </a:xfrm>
            <a:custGeom>
              <a:avLst/>
              <a:gdLst/>
              <a:ahLst/>
              <a:cxnLst/>
              <a:rect l="l" t="t" r="r" b="b"/>
              <a:pathLst>
                <a:path w="1820" h="1835" extrusionOk="0">
                  <a:moveTo>
                    <a:pt x="910" y="1"/>
                  </a:moveTo>
                  <a:cubicBezTo>
                    <a:pt x="404" y="1"/>
                    <a:pt x="0" y="420"/>
                    <a:pt x="0" y="925"/>
                  </a:cubicBezTo>
                  <a:cubicBezTo>
                    <a:pt x="0" y="1430"/>
                    <a:pt x="404" y="1834"/>
                    <a:pt x="910" y="1834"/>
                  </a:cubicBezTo>
                  <a:cubicBezTo>
                    <a:pt x="1415" y="1834"/>
                    <a:pt x="1819" y="1430"/>
                    <a:pt x="1819" y="925"/>
                  </a:cubicBezTo>
                  <a:cubicBezTo>
                    <a:pt x="1819" y="420"/>
                    <a:pt x="1415" y="1"/>
                    <a:pt x="91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0" name="Google Shape;17450;p75"/>
            <p:cNvSpPr/>
            <p:nvPr/>
          </p:nvSpPr>
          <p:spPr>
            <a:xfrm>
              <a:off x="3799125" y="2145102"/>
              <a:ext cx="48078" cy="47056"/>
            </a:xfrm>
            <a:custGeom>
              <a:avLst/>
              <a:gdLst/>
              <a:ahLst/>
              <a:cxnLst/>
              <a:rect l="l" t="t" r="r" b="b"/>
              <a:pathLst>
                <a:path w="1834" h="1795" extrusionOk="0">
                  <a:moveTo>
                    <a:pt x="867" y="0"/>
                  </a:moveTo>
                  <a:lnTo>
                    <a:pt x="867" y="0"/>
                  </a:lnTo>
                  <a:cubicBezTo>
                    <a:pt x="261" y="159"/>
                    <a:pt x="1" y="866"/>
                    <a:pt x="347" y="1386"/>
                  </a:cubicBezTo>
                  <a:cubicBezTo>
                    <a:pt x="528" y="1657"/>
                    <a:pt x="818" y="1795"/>
                    <a:pt x="1110" y="1795"/>
                  </a:cubicBezTo>
                  <a:cubicBezTo>
                    <a:pt x="1378" y="1795"/>
                    <a:pt x="1647" y="1679"/>
                    <a:pt x="1834" y="1444"/>
                  </a:cubicBezTo>
                  <a:lnTo>
                    <a:pt x="1834" y="1444"/>
                  </a:lnTo>
                  <a:cubicBezTo>
                    <a:pt x="1747" y="1473"/>
                    <a:pt x="1675" y="1487"/>
                    <a:pt x="1589" y="1487"/>
                  </a:cubicBezTo>
                  <a:cubicBezTo>
                    <a:pt x="1582" y="1487"/>
                    <a:pt x="1576" y="1487"/>
                    <a:pt x="1570" y="1487"/>
                  </a:cubicBezTo>
                  <a:cubicBezTo>
                    <a:pt x="802" y="1487"/>
                    <a:pt x="380" y="602"/>
                    <a:pt x="867"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1" name="Google Shape;17451;p75"/>
            <p:cNvSpPr/>
            <p:nvPr/>
          </p:nvSpPr>
          <p:spPr>
            <a:xfrm>
              <a:off x="3972458" y="2143949"/>
              <a:ext cx="48078" cy="48105"/>
            </a:xfrm>
            <a:custGeom>
              <a:avLst/>
              <a:gdLst/>
              <a:ahLst/>
              <a:cxnLst/>
              <a:rect l="l" t="t" r="r" b="b"/>
              <a:pathLst>
                <a:path w="1834" h="1835" extrusionOk="0">
                  <a:moveTo>
                    <a:pt x="924" y="1"/>
                  </a:moveTo>
                  <a:cubicBezTo>
                    <a:pt x="419" y="1"/>
                    <a:pt x="0" y="420"/>
                    <a:pt x="0" y="925"/>
                  </a:cubicBezTo>
                  <a:cubicBezTo>
                    <a:pt x="0" y="1430"/>
                    <a:pt x="419" y="1834"/>
                    <a:pt x="924" y="1834"/>
                  </a:cubicBezTo>
                  <a:cubicBezTo>
                    <a:pt x="1429" y="1834"/>
                    <a:pt x="1833" y="1430"/>
                    <a:pt x="1833" y="925"/>
                  </a:cubicBezTo>
                  <a:cubicBezTo>
                    <a:pt x="1833" y="420"/>
                    <a:pt x="1429" y="1"/>
                    <a:pt x="924"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2" name="Google Shape;17452;p75"/>
            <p:cNvSpPr/>
            <p:nvPr/>
          </p:nvSpPr>
          <p:spPr>
            <a:xfrm>
              <a:off x="3967163" y="2145102"/>
              <a:ext cx="48078" cy="47056"/>
            </a:xfrm>
            <a:custGeom>
              <a:avLst/>
              <a:gdLst/>
              <a:ahLst/>
              <a:cxnLst/>
              <a:rect l="l" t="t" r="r" b="b"/>
              <a:pathLst>
                <a:path w="1834" h="1795" extrusionOk="0">
                  <a:moveTo>
                    <a:pt x="866" y="0"/>
                  </a:moveTo>
                  <a:cubicBezTo>
                    <a:pt x="260" y="159"/>
                    <a:pt x="0" y="866"/>
                    <a:pt x="346" y="1386"/>
                  </a:cubicBezTo>
                  <a:cubicBezTo>
                    <a:pt x="527" y="1657"/>
                    <a:pt x="818" y="1795"/>
                    <a:pt x="1110" y="1795"/>
                  </a:cubicBezTo>
                  <a:cubicBezTo>
                    <a:pt x="1378" y="1795"/>
                    <a:pt x="1647" y="1679"/>
                    <a:pt x="1833" y="1444"/>
                  </a:cubicBezTo>
                  <a:lnTo>
                    <a:pt x="1833" y="1444"/>
                  </a:lnTo>
                  <a:cubicBezTo>
                    <a:pt x="1747" y="1473"/>
                    <a:pt x="1660" y="1487"/>
                    <a:pt x="1588" y="1487"/>
                  </a:cubicBezTo>
                  <a:cubicBezTo>
                    <a:pt x="1582" y="1487"/>
                    <a:pt x="1575" y="1487"/>
                    <a:pt x="1569" y="1487"/>
                  </a:cubicBezTo>
                  <a:cubicBezTo>
                    <a:pt x="802" y="1487"/>
                    <a:pt x="379" y="602"/>
                    <a:pt x="86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3" name="Google Shape;17453;p75"/>
            <p:cNvSpPr/>
            <p:nvPr/>
          </p:nvSpPr>
          <p:spPr>
            <a:xfrm>
              <a:off x="3726850" y="2318043"/>
              <a:ext cx="35967" cy="35967"/>
            </a:xfrm>
            <a:custGeom>
              <a:avLst/>
              <a:gdLst/>
              <a:ahLst/>
              <a:cxnLst/>
              <a:rect l="l" t="t" r="r" b="b"/>
              <a:pathLst>
                <a:path w="1372" h="1372" extrusionOk="0">
                  <a:moveTo>
                    <a:pt x="679" y="0"/>
                  </a:moveTo>
                  <a:cubicBezTo>
                    <a:pt x="304" y="0"/>
                    <a:pt x="0" y="303"/>
                    <a:pt x="0" y="693"/>
                  </a:cubicBezTo>
                  <a:cubicBezTo>
                    <a:pt x="0" y="1068"/>
                    <a:pt x="304" y="1372"/>
                    <a:pt x="679" y="1372"/>
                  </a:cubicBezTo>
                  <a:cubicBezTo>
                    <a:pt x="1054" y="1372"/>
                    <a:pt x="1372" y="1068"/>
                    <a:pt x="1372" y="693"/>
                  </a:cubicBezTo>
                  <a:cubicBezTo>
                    <a:pt x="1372" y="303"/>
                    <a:pt x="1054" y="0"/>
                    <a:pt x="67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4" name="Google Shape;17454;p75"/>
            <p:cNvSpPr/>
            <p:nvPr/>
          </p:nvSpPr>
          <p:spPr>
            <a:xfrm>
              <a:off x="3722682" y="2318803"/>
              <a:ext cx="35993" cy="35233"/>
            </a:xfrm>
            <a:custGeom>
              <a:avLst/>
              <a:gdLst/>
              <a:ahLst/>
              <a:cxnLst/>
              <a:rect l="l" t="t" r="r" b="b"/>
              <a:pathLst>
                <a:path w="1373" h="1344" extrusionOk="0">
                  <a:moveTo>
                    <a:pt x="650" y="0"/>
                  </a:moveTo>
                  <a:lnTo>
                    <a:pt x="650" y="0"/>
                  </a:lnTo>
                  <a:cubicBezTo>
                    <a:pt x="188" y="116"/>
                    <a:pt x="1" y="650"/>
                    <a:pt x="246" y="1039"/>
                  </a:cubicBezTo>
                  <a:cubicBezTo>
                    <a:pt x="381" y="1242"/>
                    <a:pt x="602" y="1343"/>
                    <a:pt x="823" y="1343"/>
                  </a:cubicBezTo>
                  <a:cubicBezTo>
                    <a:pt x="1028" y="1343"/>
                    <a:pt x="1233" y="1256"/>
                    <a:pt x="1372" y="1083"/>
                  </a:cubicBezTo>
                  <a:lnTo>
                    <a:pt x="1372" y="1083"/>
                  </a:lnTo>
                  <a:cubicBezTo>
                    <a:pt x="1300" y="1097"/>
                    <a:pt x="1242" y="1112"/>
                    <a:pt x="1184" y="1112"/>
                  </a:cubicBezTo>
                  <a:cubicBezTo>
                    <a:pt x="1178" y="1112"/>
                    <a:pt x="1172" y="1112"/>
                    <a:pt x="1166" y="1112"/>
                  </a:cubicBezTo>
                  <a:cubicBezTo>
                    <a:pt x="600" y="1112"/>
                    <a:pt x="279"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5" name="Google Shape;17455;p75"/>
            <p:cNvSpPr/>
            <p:nvPr/>
          </p:nvSpPr>
          <p:spPr>
            <a:xfrm>
              <a:off x="3894495" y="2318043"/>
              <a:ext cx="35967" cy="35967"/>
            </a:xfrm>
            <a:custGeom>
              <a:avLst/>
              <a:gdLst/>
              <a:ahLst/>
              <a:cxnLst/>
              <a:rect l="l" t="t" r="r" b="b"/>
              <a:pathLst>
                <a:path w="1372" h="1372" extrusionOk="0">
                  <a:moveTo>
                    <a:pt x="693" y="0"/>
                  </a:moveTo>
                  <a:cubicBezTo>
                    <a:pt x="318" y="0"/>
                    <a:pt x="0" y="303"/>
                    <a:pt x="0" y="693"/>
                  </a:cubicBezTo>
                  <a:cubicBezTo>
                    <a:pt x="0" y="1068"/>
                    <a:pt x="318" y="1372"/>
                    <a:pt x="693" y="1372"/>
                  </a:cubicBezTo>
                  <a:cubicBezTo>
                    <a:pt x="1069" y="1372"/>
                    <a:pt x="1372" y="1068"/>
                    <a:pt x="1372" y="693"/>
                  </a:cubicBezTo>
                  <a:cubicBezTo>
                    <a:pt x="1372" y="303"/>
                    <a:pt x="1069" y="0"/>
                    <a:pt x="69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6" name="Google Shape;17456;p75"/>
            <p:cNvSpPr/>
            <p:nvPr/>
          </p:nvSpPr>
          <p:spPr>
            <a:xfrm>
              <a:off x="3890327" y="2318803"/>
              <a:ext cx="35967" cy="35233"/>
            </a:xfrm>
            <a:custGeom>
              <a:avLst/>
              <a:gdLst/>
              <a:ahLst/>
              <a:cxnLst/>
              <a:rect l="l" t="t" r="r" b="b"/>
              <a:pathLst>
                <a:path w="1372" h="1344" extrusionOk="0">
                  <a:moveTo>
                    <a:pt x="650" y="0"/>
                  </a:moveTo>
                  <a:lnTo>
                    <a:pt x="650" y="0"/>
                  </a:lnTo>
                  <a:cubicBezTo>
                    <a:pt x="203" y="116"/>
                    <a:pt x="1" y="650"/>
                    <a:pt x="260" y="1039"/>
                  </a:cubicBezTo>
                  <a:cubicBezTo>
                    <a:pt x="395" y="1242"/>
                    <a:pt x="612" y="1343"/>
                    <a:pt x="830" y="1343"/>
                  </a:cubicBezTo>
                  <a:cubicBezTo>
                    <a:pt x="1031" y="1343"/>
                    <a:pt x="1233" y="1256"/>
                    <a:pt x="1372" y="1083"/>
                  </a:cubicBezTo>
                  <a:lnTo>
                    <a:pt x="1372" y="1083"/>
                  </a:lnTo>
                  <a:cubicBezTo>
                    <a:pt x="1314" y="1097"/>
                    <a:pt x="1257" y="1112"/>
                    <a:pt x="1199" y="1112"/>
                  </a:cubicBezTo>
                  <a:cubicBezTo>
                    <a:pt x="1193" y="1112"/>
                    <a:pt x="1187" y="1112"/>
                    <a:pt x="1181" y="1112"/>
                  </a:cubicBezTo>
                  <a:cubicBezTo>
                    <a:pt x="614" y="1112"/>
                    <a:pt x="293" y="443"/>
                    <a:pt x="65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7" name="Google Shape;17457;p75"/>
            <p:cNvSpPr/>
            <p:nvPr/>
          </p:nvSpPr>
          <p:spPr>
            <a:xfrm>
              <a:off x="4062507" y="2318043"/>
              <a:ext cx="35993" cy="35967"/>
            </a:xfrm>
            <a:custGeom>
              <a:avLst/>
              <a:gdLst/>
              <a:ahLst/>
              <a:cxnLst/>
              <a:rect l="l" t="t" r="r" b="b"/>
              <a:pathLst>
                <a:path w="1373" h="1372" extrusionOk="0">
                  <a:moveTo>
                    <a:pt x="694" y="0"/>
                  </a:moveTo>
                  <a:cubicBezTo>
                    <a:pt x="318" y="0"/>
                    <a:pt x="1" y="303"/>
                    <a:pt x="1" y="693"/>
                  </a:cubicBezTo>
                  <a:cubicBezTo>
                    <a:pt x="1" y="1068"/>
                    <a:pt x="318" y="1372"/>
                    <a:pt x="694" y="1372"/>
                  </a:cubicBezTo>
                  <a:cubicBezTo>
                    <a:pt x="1069" y="1372"/>
                    <a:pt x="1372" y="1068"/>
                    <a:pt x="1372" y="693"/>
                  </a:cubicBezTo>
                  <a:cubicBezTo>
                    <a:pt x="1372" y="303"/>
                    <a:pt x="1069"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8" name="Google Shape;17458;p75"/>
            <p:cNvSpPr/>
            <p:nvPr/>
          </p:nvSpPr>
          <p:spPr>
            <a:xfrm>
              <a:off x="4058339" y="2318803"/>
              <a:ext cx="35993" cy="35233"/>
            </a:xfrm>
            <a:custGeom>
              <a:avLst/>
              <a:gdLst/>
              <a:ahLst/>
              <a:cxnLst/>
              <a:rect l="l" t="t" r="r" b="b"/>
              <a:pathLst>
                <a:path w="1373" h="1344" extrusionOk="0">
                  <a:moveTo>
                    <a:pt x="651" y="0"/>
                  </a:moveTo>
                  <a:cubicBezTo>
                    <a:pt x="203" y="116"/>
                    <a:pt x="1" y="650"/>
                    <a:pt x="261" y="1039"/>
                  </a:cubicBezTo>
                  <a:cubicBezTo>
                    <a:pt x="396" y="1242"/>
                    <a:pt x="612" y="1343"/>
                    <a:pt x="830" y="1343"/>
                  </a:cubicBezTo>
                  <a:cubicBezTo>
                    <a:pt x="1031" y="1343"/>
                    <a:pt x="1234" y="1256"/>
                    <a:pt x="1372" y="1083"/>
                  </a:cubicBezTo>
                  <a:lnTo>
                    <a:pt x="1372" y="1083"/>
                  </a:lnTo>
                  <a:cubicBezTo>
                    <a:pt x="1315" y="1097"/>
                    <a:pt x="1257" y="1112"/>
                    <a:pt x="1199" y="1112"/>
                  </a:cubicBezTo>
                  <a:cubicBezTo>
                    <a:pt x="1193" y="1112"/>
                    <a:pt x="1187" y="1112"/>
                    <a:pt x="1181" y="1112"/>
                  </a:cubicBezTo>
                  <a:cubicBezTo>
                    <a:pt x="601" y="1112"/>
                    <a:pt x="293" y="443"/>
                    <a:pt x="651"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59" name="Google Shape;17459;p75"/>
          <p:cNvGrpSpPr/>
          <p:nvPr/>
        </p:nvGrpSpPr>
        <p:grpSpPr>
          <a:xfrm>
            <a:off x="4201394" y="1981809"/>
            <a:ext cx="373538" cy="372305"/>
            <a:chOff x="4201394" y="1981809"/>
            <a:chExt cx="373538" cy="372305"/>
          </a:xfrm>
        </p:grpSpPr>
        <p:sp>
          <p:nvSpPr>
            <p:cNvPr id="17460" name="Google Shape;17460;p75"/>
            <p:cNvSpPr/>
            <p:nvPr/>
          </p:nvSpPr>
          <p:spPr>
            <a:xfrm>
              <a:off x="4308876" y="2188619"/>
              <a:ext cx="59429" cy="59823"/>
            </a:xfrm>
            <a:custGeom>
              <a:avLst/>
              <a:gdLst/>
              <a:ahLst/>
              <a:cxnLst/>
              <a:rect l="l" t="t" r="r" b="b"/>
              <a:pathLst>
                <a:path w="2267" h="2282" extrusionOk="0">
                  <a:moveTo>
                    <a:pt x="1400" y="0"/>
                  </a:moveTo>
                  <a:lnTo>
                    <a:pt x="0" y="1415"/>
                  </a:lnTo>
                  <a:cubicBezTo>
                    <a:pt x="101" y="1429"/>
                    <a:pt x="202" y="1473"/>
                    <a:pt x="275" y="1545"/>
                  </a:cubicBezTo>
                  <a:lnTo>
                    <a:pt x="722" y="1992"/>
                  </a:lnTo>
                  <a:cubicBezTo>
                    <a:pt x="794" y="2079"/>
                    <a:pt x="852" y="2166"/>
                    <a:pt x="866" y="2281"/>
                  </a:cubicBezTo>
                  <a:lnTo>
                    <a:pt x="2267" y="881"/>
                  </a:lnTo>
                  <a:cubicBezTo>
                    <a:pt x="1935" y="636"/>
                    <a:pt x="1646" y="332"/>
                    <a:pt x="1400"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1" name="Google Shape;17461;p75"/>
            <p:cNvSpPr/>
            <p:nvPr/>
          </p:nvSpPr>
          <p:spPr>
            <a:xfrm>
              <a:off x="4309243" y="2188619"/>
              <a:ext cx="48078" cy="59823"/>
            </a:xfrm>
            <a:custGeom>
              <a:avLst/>
              <a:gdLst/>
              <a:ahLst/>
              <a:cxnLst/>
              <a:rect l="l" t="t" r="r" b="b"/>
              <a:pathLst>
                <a:path w="1834" h="2282" extrusionOk="0">
                  <a:moveTo>
                    <a:pt x="1401" y="0"/>
                  </a:moveTo>
                  <a:lnTo>
                    <a:pt x="1" y="1415"/>
                  </a:lnTo>
                  <a:cubicBezTo>
                    <a:pt x="102" y="1429"/>
                    <a:pt x="203" y="1473"/>
                    <a:pt x="275" y="1545"/>
                  </a:cubicBezTo>
                  <a:lnTo>
                    <a:pt x="722" y="1992"/>
                  </a:lnTo>
                  <a:cubicBezTo>
                    <a:pt x="795" y="2079"/>
                    <a:pt x="852" y="2166"/>
                    <a:pt x="867" y="2281"/>
                  </a:cubicBezTo>
                  <a:lnTo>
                    <a:pt x="1386" y="1747"/>
                  </a:lnTo>
                  <a:lnTo>
                    <a:pt x="1199" y="1545"/>
                  </a:lnTo>
                  <a:lnTo>
                    <a:pt x="1184" y="1545"/>
                  </a:lnTo>
                  <a:cubicBezTo>
                    <a:pt x="1069" y="1429"/>
                    <a:pt x="1069" y="1256"/>
                    <a:pt x="1184" y="1141"/>
                  </a:cubicBezTo>
                  <a:lnTo>
                    <a:pt x="1834" y="491"/>
                  </a:lnTo>
                  <a:cubicBezTo>
                    <a:pt x="1675" y="347"/>
                    <a:pt x="1531" y="174"/>
                    <a:pt x="1401" y="0"/>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2" name="Google Shape;17462;p75"/>
            <p:cNvSpPr/>
            <p:nvPr/>
          </p:nvSpPr>
          <p:spPr>
            <a:xfrm>
              <a:off x="4303580" y="1981809"/>
              <a:ext cx="271351" cy="259030"/>
            </a:xfrm>
            <a:custGeom>
              <a:avLst/>
              <a:gdLst/>
              <a:ahLst/>
              <a:cxnLst/>
              <a:rect l="l" t="t" r="r" b="b"/>
              <a:pathLst>
                <a:path w="10351" h="9881" extrusionOk="0">
                  <a:moveTo>
                    <a:pt x="5378" y="1"/>
                  </a:moveTo>
                  <a:cubicBezTo>
                    <a:pt x="4169" y="1"/>
                    <a:pt x="2937" y="449"/>
                    <a:pt x="1934" y="1451"/>
                  </a:cubicBezTo>
                  <a:cubicBezTo>
                    <a:pt x="0" y="3386"/>
                    <a:pt x="0" y="6504"/>
                    <a:pt x="1934" y="8438"/>
                  </a:cubicBezTo>
                  <a:cubicBezTo>
                    <a:pt x="2873" y="9376"/>
                    <a:pt x="4136" y="9880"/>
                    <a:pt x="5423" y="9880"/>
                  </a:cubicBezTo>
                  <a:cubicBezTo>
                    <a:pt x="6056" y="9880"/>
                    <a:pt x="6695" y="9758"/>
                    <a:pt x="7304" y="9506"/>
                  </a:cubicBezTo>
                  <a:cubicBezTo>
                    <a:pt x="9152" y="8741"/>
                    <a:pt x="10350" y="6937"/>
                    <a:pt x="10350" y="4945"/>
                  </a:cubicBezTo>
                  <a:cubicBezTo>
                    <a:pt x="10350" y="1973"/>
                    <a:pt x="7915" y="1"/>
                    <a:pt x="537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3" name="Google Shape;17463;p75"/>
            <p:cNvSpPr/>
            <p:nvPr/>
          </p:nvSpPr>
          <p:spPr>
            <a:xfrm>
              <a:off x="4298652" y="1982281"/>
              <a:ext cx="158208" cy="258296"/>
            </a:xfrm>
            <a:custGeom>
              <a:avLst/>
              <a:gdLst/>
              <a:ahLst/>
              <a:cxnLst/>
              <a:rect l="l" t="t" r="r" b="b"/>
              <a:pathLst>
                <a:path w="6035" h="9853" extrusionOk="0">
                  <a:moveTo>
                    <a:pt x="5607" y="0"/>
                  </a:moveTo>
                  <a:cubicBezTo>
                    <a:pt x="2908" y="0"/>
                    <a:pt x="679" y="2183"/>
                    <a:pt x="679" y="4927"/>
                  </a:cubicBezTo>
                  <a:cubicBezTo>
                    <a:pt x="679" y="7670"/>
                    <a:pt x="2908" y="9853"/>
                    <a:pt x="5607" y="9853"/>
                  </a:cubicBezTo>
                  <a:cubicBezTo>
                    <a:pt x="5748" y="9853"/>
                    <a:pt x="5891" y="9847"/>
                    <a:pt x="6035" y="9835"/>
                  </a:cubicBezTo>
                  <a:cubicBezTo>
                    <a:pt x="4865" y="9748"/>
                    <a:pt x="3783" y="9243"/>
                    <a:pt x="2960" y="8420"/>
                  </a:cubicBezTo>
                  <a:cubicBezTo>
                    <a:pt x="0" y="5446"/>
                    <a:pt x="1848" y="365"/>
                    <a:pt x="6035" y="19"/>
                  </a:cubicBezTo>
                  <a:cubicBezTo>
                    <a:pt x="5891" y="6"/>
                    <a:pt x="5748" y="0"/>
                    <a:pt x="5607" y="0"/>
                  </a:cubicBezTo>
                  <a:close/>
                </a:path>
              </a:pathLst>
            </a:custGeom>
            <a:solidFill>
              <a:srgbClr val="EA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4" name="Google Shape;17464;p75"/>
            <p:cNvSpPr/>
            <p:nvPr/>
          </p:nvSpPr>
          <p:spPr>
            <a:xfrm>
              <a:off x="4341041" y="2006504"/>
              <a:ext cx="219498" cy="209746"/>
            </a:xfrm>
            <a:custGeom>
              <a:avLst/>
              <a:gdLst/>
              <a:ahLst/>
              <a:cxnLst/>
              <a:rect l="l" t="t" r="r" b="b"/>
              <a:pathLst>
                <a:path w="8373" h="8001" extrusionOk="0">
                  <a:moveTo>
                    <a:pt x="4028" y="0"/>
                  </a:moveTo>
                  <a:cubicBezTo>
                    <a:pt x="1974" y="0"/>
                    <a:pt x="0" y="1597"/>
                    <a:pt x="0" y="4003"/>
                  </a:cubicBezTo>
                  <a:cubicBezTo>
                    <a:pt x="0" y="6404"/>
                    <a:pt x="1968" y="8001"/>
                    <a:pt x="4019" y="8001"/>
                  </a:cubicBezTo>
                  <a:cubicBezTo>
                    <a:pt x="5000" y="8001"/>
                    <a:pt x="6001" y="7635"/>
                    <a:pt x="6814" y="6817"/>
                  </a:cubicBezTo>
                  <a:cubicBezTo>
                    <a:pt x="8373" y="5258"/>
                    <a:pt x="8373" y="2732"/>
                    <a:pt x="6814" y="1173"/>
                  </a:cubicBezTo>
                  <a:cubicBezTo>
                    <a:pt x="6003" y="363"/>
                    <a:pt x="5006" y="0"/>
                    <a:pt x="4028"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5" name="Google Shape;17465;p75"/>
            <p:cNvSpPr/>
            <p:nvPr/>
          </p:nvSpPr>
          <p:spPr>
            <a:xfrm>
              <a:off x="4331945" y="2006845"/>
              <a:ext cx="124914" cy="209169"/>
            </a:xfrm>
            <a:custGeom>
              <a:avLst/>
              <a:gdLst/>
              <a:ahLst/>
              <a:cxnLst/>
              <a:rect l="l" t="t" r="r" b="b"/>
              <a:pathLst>
                <a:path w="4765" h="7979" extrusionOk="0">
                  <a:moveTo>
                    <a:pt x="4367" y="0"/>
                  </a:moveTo>
                  <a:cubicBezTo>
                    <a:pt x="2187" y="0"/>
                    <a:pt x="376" y="1770"/>
                    <a:pt x="376" y="3990"/>
                  </a:cubicBezTo>
                  <a:cubicBezTo>
                    <a:pt x="376" y="6222"/>
                    <a:pt x="2186" y="7979"/>
                    <a:pt x="4364" y="7979"/>
                  </a:cubicBezTo>
                  <a:cubicBezTo>
                    <a:pt x="4497" y="7979"/>
                    <a:pt x="4630" y="7972"/>
                    <a:pt x="4765" y="7959"/>
                  </a:cubicBezTo>
                  <a:cubicBezTo>
                    <a:pt x="3855" y="7858"/>
                    <a:pt x="3018" y="7454"/>
                    <a:pt x="2368" y="6804"/>
                  </a:cubicBezTo>
                  <a:cubicBezTo>
                    <a:pt x="1" y="4437"/>
                    <a:pt x="1430" y="381"/>
                    <a:pt x="4765" y="20"/>
                  </a:cubicBezTo>
                  <a:cubicBezTo>
                    <a:pt x="4631" y="7"/>
                    <a:pt x="4498" y="0"/>
                    <a:pt x="4367" y="0"/>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6" name="Google Shape;17466;p75"/>
            <p:cNvSpPr/>
            <p:nvPr/>
          </p:nvSpPr>
          <p:spPr>
            <a:xfrm>
              <a:off x="4417091" y="2048212"/>
              <a:ext cx="57175" cy="57175"/>
            </a:xfrm>
            <a:custGeom>
              <a:avLst/>
              <a:gdLst/>
              <a:ahLst/>
              <a:cxnLst/>
              <a:rect l="l" t="t" r="r" b="b"/>
              <a:pathLst>
                <a:path w="2181" h="2181" extrusionOk="0">
                  <a:moveTo>
                    <a:pt x="1083" y="1"/>
                  </a:moveTo>
                  <a:cubicBezTo>
                    <a:pt x="492" y="1"/>
                    <a:pt x="1" y="492"/>
                    <a:pt x="1" y="1084"/>
                  </a:cubicBezTo>
                  <a:cubicBezTo>
                    <a:pt x="1" y="1690"/>
                    <a:pt x="492" y="2181"/>
                    <a:pt x="1083" y="2181"/>
                  </a:cubicBezTo>
                  <a:cubicBezTo>
                    <a:pt x="1690" y="2181"/>
                    <a:pt x="2181" y="1690"/>
                    <a:pt x="2181" y="1084"/>
                  </a:cubicBezTo>
                  <a:cubicBezTo>
                    <a:pt x="2181" y="492"/>
                    <a:pt x="1690" y="1"/>
                    <a:pt x="1083" y="1"/>
                  </a:cubicBezTo>
                  <a:close/>
                </a:path>
              </a:pathLst>
            </a:custGeom>
            <a:solidFill>
              <a:srgbClr val="EEF2F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7" name="Google Shape;17467;p75"/>
            <p:cNvSpPr/>
            <p:nvPr/>
          </p:nvSpPr>
          <p:spPr>
            <a:xfrm>
              <a:off x="4417851" y="2048369"/>
              <a:ext cx="39008" cy="56834"/>
            </a:xfrm>
            <a:custGeom>
              <a:avLst/>
              <a:gdLst/>
              <a:ahLst/>
              <a:cxnLst/>
              <a:rect l="l" t="t" r="r" b="b"/>
              <a:pathLst>
                <a:path w="1488" h="2168" extrusionOk="0">
                  <a:moveTo>
                    <a:pt x="1080" y="1"/>
                  </a:moveTo>
                  <a:cubicBezTo>
                    <a:pt x="510" y="1"/>
                    <a:pt x="1" y="459"/>
                    <a:pt x="1" y="1078"/>
                  </a:cubicBezTo>
                  <a:cubicBezTo>
                    <a:pt x="1" y="1699"/>
                    <a:pt x="514" y="2167"/>
                    <a:pt x="1086" y="2167"/>
                  </a:cubicBezTo>
                  <a:cubicBezTo>
                    <a:pt x="1219" y="2167"/>
                    <a:pt x="1354" y="2142"/>
                    <a:pt x="1488" y="2088"/>
                  </a:cubicBezTo>
                  <a:cubicBezTo>
                    <a:pt x="1083" y="1915"/>
                    <a:pt x="823" y="1525"/>
                    <a:pt x="838" y="1078"/>
                  </a:cubicBezTo>
                  <a:cubicBezTo>
                    <a:pt x="823" y="644"/>
                    <a:pt x="1083" y="255"/>
                    <a:pt x="1488" y="81"/>
                  </a:cubicBezTo>
                  <a:cubicBezTo>
                    <a:pt x="1352" y="26"/>
                    <a:pt x="1214" y="1"/>
                    <a:pt x="10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8" name="Google Shape;17468;p75"/>
            <p:cNvSpPr/>
            <p:nvPr/>
          </p:nvSpPr>
          <p:spPr>
            <a:xfrm>
              <a:off x="4398557" y="2105361"/>
              <a:ext cx="93876" cy="59823"/>
            </a:xfrm>
            <a:custGeom>
              <a:avLst/>
              <a:gdLst/>
              <a:ahLst/>
              <a:cxnLst/>
              <a:rect l="l" t="t" r="r" b="b"/>
              <a:pathLst>
                <a:path w="3581" h="2282" extrusionOk="0">
                  <a:moveTo>
                    <a:pt x="1170" y="1"/>
                  </a:moveTo>
                  <a:cubicBezTo>
                    <a:pt x="535" y="1"/>
                    <a:pt x="15" y="520"/>
                    <a:pt x="0" y="1170"/>
                  </a:cubicBezTo>
                  <a:lnTo>
                    <a:pt x="0" y="2079"/>
                  </a:lnTo>
                  <a:cubicBezTo>
                    <a:pt x="0" y="2195"/>
                    <a:pt x="101" y="2281"/>
                    <a:pt x="203" y="2281"/>
                  </a:cubicBezTo>
                  <a:lnTo>
                    <a:pt x="3378" y="2281"/>
                  </a:lnTo>
                  <a:cubicBezTo>
                    <a:pt x="3494" y="2281"/>
                    <a:pt x="3580" y="2195"/>
                    <a:pt x="3580" y="2079"/>
                  </a:cubicBezTo>
                  <a:lnTo>
                    <a:pt x="3580" y="1170"/>
                  </a:lnTo>
                  <a:cubicBezTo>
                    <a:pt x="3580" y="520"/>
                    <a:pt x="3061" y="1"/>
                    <a:pt x="2411"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9" name="Google Shape;17469;p75"/>
            <p:cNvSpPr/>
            <p:nvPr/>
          </p:nvSpPr>
          <p:spPr>
            <a:xfrm>
              <a:off x="4398924" y="2105361"/>
              <a:ext cx="53007" cy="59823"/>
            </a:xfrm>
            <a:custGeom>
              <a:avLst/>
              <a:gdLst/>
              <a:ahLst/>
              <a:cxnLst/>
              <a:rect l="l" t="t" r="r" b="b"/>
              <a:pathLst>
                <a:path w="2022" h="2282" extrusionOk="0">
                  <a:moveTo>
                    <a:pt x="1170" y="1"/>
                  </a:moveTo>
                  <a:cubicBezTo>
                    <a:pt x="521" y="1"/>
                    <a:pt x="1" y="520"/>
                    <a:pt x="1" y="1170"/>
                  </a:cubicBezTo>
                  <a:lnTo>
                    <a:pt x="1" y="2079"/>
                  </a:lnTo>
                  <a:cubicBezTo>
                    <a:pt x="1" y="2195"/>
                    <a:pt x="87" y="2281"/>
                    <a:pt x="189" y="2281"/>
                  </a:cubicBezTo>
                  <a:lnTo>
                    <a:pt x="1055" y="2281"/>
                  </a:lnTo>
                  <a:cubicBezTo>
                    <a:pt x="939" y="2281"/>
                    <a:pt x="853" y="2195"/>
                    <a:pt x="853" y="2079"/>
                  </a:cubicBezTo>
                  <a:lnTo>
                    <a:pt x="853" y="1170"/>
                  </a:lnTo>
                  <a:cubicBezTo>
                    <a:pt x="853" y="520"/>
                    <a:pt x="1372" y="1"/>
                    <a:pt x="2022"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0" name="Google Shape;17470;p75"/>
            <p:cNvSpPr/>
            <p:nvPr/>
          </p:nvSpPr>
          <p:spPr>
            <a:xfrm>
              <a:off x="4416331" y="2128639"/>
              <a:ext cx="12138" cy="36544"/>
            </a:xfrm>
            <a:custGeom>
              <a:avLst/>
              <a:gdLst/>
              <a:ahLst/>
              <a:cxnLst/>
              <a:rect l="l" t="t" r="r" b="b"/>
              <a:pathLst>
                <a:path w="463" h="1394" extrusionOk="0">
                  <a:moveTo>
                    <a:pt x="232" y="0"/>
                  </a:moveTo>
                  <a:cubicBezTo>
                    <a:pt x="116" y="0"/>
                    <a:pt x="1" y="80"/>
                    <a:pt x="15" y="239"/>
                  </a:cubicBezTo>
                  <a:lnTo>
                    <a:pt x="15" y="1393"/>
                  </a:lnTo>
                  <a:lnTo>
                    <a:pt x="448" y="1393"/>
                  </a:lnTo>
                  <a:lnTo>
                    <a:pt x="448" y="239"/>
                  </a:lnTo>
                  <a:cubicBezTo>
                    <a:pt x="463" y="80"/>
                    <a:pt x="347" y="0"/>
                    <a:pt x="232"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1" name="Google Shape;17471;p75"/>
            <p:cNvSpPr/>
            <p:nvPr/>
          </p:nvSpPr>
          <p:spPr>
            <a:xfrm>
              <a:off x="4462889" y="2128639"/>
              <a:ext cx="12138" cy="36544"/>
            </a:xfrm>
            <a:custGeom>
              <a:avLst/>
              <a:gdLst/>
              <a:ahLst/>
              <a:cxnLst/>
              <a:rect l="l" t="t" r="r" b="b"/>
              <a:pathLst>
                <a:path w="463" h="1394" extrusionOk="0">
                  <a:moveTo>
                    <a:pt x="231" y="0"/>
                  </a:moveTo>
                  <a:cubicBezTo>
                    <a:pt x="116" y="0"/>
                    <a:pt x="0" y="80"/>
                    <a:pt x="15" y="239"/>
                  </a:cubicBezTo>
                  <a:lnTo>
                    <a:pt x="15" y="1393"/>
                  </a:lnTo>
                  <a:lnTo>
                    <a:pt x="448" y="1393"/>
                  </a:lnTo>
                  <a:lnTo>
                    <a:pt x="448" y="239"/>
                  </a:lnTo>
                  <a:cubicBezTo>
                    <a:pt x="462" y="80"/>
                    <a:pt x="347" y="0"/>
                    <a:pt x="231" y="0"/>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2" name="Google Shape;17472;p75"/>
            <p:cNvSpPr/>
            <p:nvPr/>
          </p:nvSpPr>
          <p:spPr>
            <a:xfrm>
              <a:off x="4201394" y="2221441"/>
              <a:ext cx="135872" cy="132674"/>
            </a:xfrm>
            <a:custGeom>
              <a:avLst/>
              <a:gdLst/>
              <a:ahLst/>
              <a:cxnLst/>
              <a:rect l="l" t="t" r="r" b="b"/>
              <a:pathLst>
                <a:path w="5183" h="5061" extrusionOk="0">
                  <a:moveTo>
                    <a:pt x="4107" y="1"/>
                  </a:moveTo>
                  <a:cubicBezTo>
                    <a:pt x="3963" y="1"/>
                    <a:pt x="3819" y="55"/>
                    <a:pt x="3710" y="163"/>
                  </a:cubicBezTo>
                  <a:lnTo>
                    <a:pt x="232" y="3642"/>
                  </a:lnTo>
                  <a:cubicBezTo>
                    <a:pt x="1" y="3858"/>
                    <a:pt x="1" y="4219"/>
                    <a:pt x="232" y="4436"/>
                  </a:cubicBezTo>
                  <a:lnTo>
                    <a:pt x="679" y="4898"/>
                  </a:lnTo>
                  <a:cubicBezTo>
                    <a:pt x="787" y="5006"/>
                    <a:pt x="932" y="5060"/>
                    <a:pt x="1076" y="5060"/>
                  </a:cubicBezTo>
                  <a:cubicBezTo>
                    <a:pt x="1220" y="5060"/>
                    <a:pt x="1365" y="5006"/>
                    <a:pt x="1473" y="4898"/>
                  </a:cubicBezTo>
                  <a:lnTo>
                    <a:pt x="4966" y="1404"/>
                  </a:lnTo>
                  <a:cubicBezTo>
                    <a:pt x="5183" y="1188"/>
                    <a:pt x="5183" y="827"/>
                    <a:pt x="4966" y="611"/>
                  </a:cubicBezTo>
                  <a:lnTo>
                    <a:pt x="4504" y="163"/>
                  </a:lnTo>
                  <a:cubicBezTo>
                    <a:pt x="4396" y="55"/>
                    <a:pt x="4252" y="1"/>
                    <a:pt x="4107" y="1"/>
                  </a:cubicBezTo>
                  <a:close/>
                </a:path>
              </a:pathLst>
            </a:custGeom>
            <a:solidFill>
              <a:srgbClr val="A6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3" name="Google Shape;17473;p75"/>
            <p:cNvSpPr/>
            <p:nvPr/>
          </p:nvSpPr>
          <p:spPr>
            <a:xfrm>
              <a:off x="4201394" y="2221441"/>
              <a:ext cx="118859" cy="132674"/>
            </a:xfrm>
            <a:custGeom>
              <a:avLst/>
              <a:gdLst/>
              <a:ahLst/>
              <a:cxnLst/>
              <a:rect l="l" t="t" r="r" b="b"/>
              <a:pathLst>
                <a:path w="4534" h="5061" extrusionOk="0">
                  <a:moveTo>
                    <a:pt x="4107" y="1"/>
                  </a:moveTo>
                  <a:cubicBezTo>
                    <a:pt x="3963" y="1"/>
                    <a:pt x="3819" y="55"/>
                    <a:pt x="3710" y="163"/>
                  </a:cubicBezTo>
                  <a:lnTo>
                    <a:pt x="232" y="3642"/>
                  </a:lnTo>
                  <a:cubicBezTo>
                    <a:pt x="1" y="3858"/>
                    <a:pt x="1" y="4219"/>
                    <a:pt x="232" y="4450"/>
                  </a:cubicBezTo>
                  <a:lnTo>
                    <a:pt x="679" y="4898"/>
                  </a:lnTo>
                  <a:cubicBezTo>
                    <a:pt x="787" y="5006"/>
                    <a:pt x="932" y="5060"/>
                    <a:pt x="1076" y="5060"/>
                  </a:cubicBezTo>
                  <a:cubicBezTo>
                    <a:pt x="1220" y="5060"/>
                    <a:pt x="1365" y="5006"/>
                    <a:pt x="1473" y="4898"/>
                  </a:cubicBezTo>
                  <a:lnTo>
                    <a:pt x="1502" y="4869"/>
                  </a:lnTo>
                  <a:lnTo>
                    <a:pt x="1083" y="4450"/>
                  </a:lnTo>
                  <a:cubicBezTo>
                    <a:pt x="867" y="4219"/>
                    <a:pt x="867" y="3858"/>
                    <a:pt x="1083" y="3642"/>
                  </a:cubicBezTo>
                  <a:lnTo>
                    <a:pt x="4533" y="192"/>
                  </a:lnTo>
                  <a:lnTo>
                    <a:pt x="4504" y="163"/>
                  </a:lnTo>
                  <a:cubicBezTo>
                    <a:pt x="4396" y="55"/>
                    <a:pt x="4252" y="1"/>
                    <a:pt x="410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4" name="Google Shape;17474;p75"/>
            <p:cNvSpPr/>
            <p:nvPr/>
          </p:nvSpPr>
          <p:spPr>
            <a:xfrm>
              <a:off x="4287668" y="2221441"/>
              <a:ext cx="49599" cy="47816"/>
            </a:xfrm>
            <a:custGeom>
              <a:avLst/>
              <a:gdLst/>
              <a:ahLst/>
              <a:cxnLst/>
              <a:rect l="l" t="t" r="r" b="b"/>
              <a:pathLst>
                <a:path w="1892" h="1824" extrusionOk="0">
                  <a:moveTo>
                    <a:pt x="816" y="1"/>
                  </a:moveTo>
                  <a:cubicBezTo>
                    <a:pt x="672" y="1"/>
                    <a:pt x="528" y="55"/>
                    <a:pt x="419" y="163"/>
                  </a:cubicBezTo>
                  <a:lnTo>
                    <a:pt x="1" y="582"/>
                  </a:lnTo>
                  <a:lnTo>
                    <a:pt x="1257" y="1823"/>
                  </a:lnTo>
                  <a:lnTo>
                    <a:pt x="1675" y="1404"/>
                  </a:lnTo>
                  <a:cubicBezTo>
                    <a:pt x="1892" y="1188"/>
                    <a:pt x="1892" y="827"/>
                    <a:pt x="1675" y="611"/>
                  </a:cubicBezTo>
                  <a:lnTo>
                    <a:pt x="1213" y="163"/>
                  </a:lnTo>
                  <a:cubicBezTo>
                    <a:pt x="1105" y="55"/>
                    <a:pt x="961" y="1"/>
                    <a:pt x="816"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5" name="Google Shape;17475;p75"/>
            <p:cNvSpPr/>
            <p:nvPr/>
          </p:nvSpPr>
          <p:spPr>
            <a:xfrm>
              <a:off x="4287668" y="2221545"/>
              <a:ext cx="32585" cy="26136"/>
            </a:xfrm>
            <a:custGeom>
              <a:avLst/>
              <a:gdLst/>
              <a:ahLst/>
              <a:cxnLst/>
              <a:rect l="l" t="t" r="r" b="b"/>
              <a:pathLst>
                <a:path w="1243" h="997" extrusionOk="0">
                  <a:moveTo>
                    <a:pt x="708" y="0"/>
                  </a:moveTo>
                  <a:cubicBezTo>
                    <a:pt x="593" y="15"/>
                    <a:pt x="492" y="72"/>
                    <a:pt x="405" y="159"/>
                  </a:cubicBezTo>
                  <a:lnTo>
                    <a:pt x="102" y="462"/>
                  </a:lnTo>
                  <a:lnTo>
                    <a:pt x="1" y="578"/>
                  </a:lnTo>
                  <a:lnTo>
                    <a:pt x="434" y="996"/>
                  </a:lnTo>
                  <a:lnTo>
                    <a:pt x="1242" y="188"/>
                  </a:lnTo>
                  <a:lnTo>
                    <a:pt x="1213" y="159"/>
                  </a:lnTo>
                  <a:lnTo>
                    <a:pt x="1185" y="116"/>
                  </a:lnTo>
                  <a:lnTo>
                    <a:pt x="1170" y="101"/>
                  </a:lnTo>
                  <a:lnTo>
                    <a:pt x="1112" y="87"/>
                  </a:lnTo>
                  <a:cubicBezTo>
                    <a:pt x="1011" y="29"/>
                    <a:pt x="910" y="0"/>
                    <a:pt x="809"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6" name="Google Shape;17476;p75"/>
          <p:cNvGrpSpPr/>
          <p:nvPr/>
        </p:nvGrpSpPr>
        <p:grpSpPr>
          <a:xfrm>
            <a:off x="4659658" y="1500266"/>
            <a:ext cx="422743" cy="377784"/>
            <a:chOff x="4659658" y="1500266"/>
            <a:chExt cx="422743" cy="377784"/>
          </a:xfrm>
        </p:grpSpPr>
        <p:sp>
          <p:nvSpPr>
            <p:cNvPr id="17477" name="Google Shape;17477;p75"/>
            <p:cNvSpPr/>
            <p:nvPr/>
          </p:nvSpPr>
          <p:spPr>
            <a:xfrm>
              <a:off x="4786067" y="1537727"/>
              <a:ext cx="129056" cy="128689"/>
            </a:xfrm>
            <a:custGeom>
              <a:avLst/>
              <a:gdLst/>
              <a:ahLst/>
              <a:cxnLst/>
              <a:rect l="l" t="t" r="r" b="b"/>
              <a:pathLst>
                <a:path w="4923" h="4909" extrusionOk="0">
                  <a:moveTo>
                    <a:pt x="2442" y="0"/>
                  </a:moveTo>
                  <a:cubicBezTo>
                    <a:pt x="1097" y="0"/>
                    <a:pt x="0" y="1092"/>
                    <a:pt x="0" y="2440"/>
                  </a:cubicBezTo>
                  <a:cubicBezTo>
                    <a:pt x="0" y="3797"/>
                    <a:pt x="1097" y="4909"/>
                    <a:pt x="2454" y="4909"/>
                  </a:cubicBezTo>
                  <a:cubicBezTo>
                    <a:pt x="3811" y="4909"/>
                    <a:pt x="4908" y="3811"/>
                    <a:pt x="4908" y="2455"/>
                  </a:cubicBezTo>
                  <a:cubicBezTo>
                    <a:pt x="4923" y="1098"/>
                    <a:pt x="3826" y="1"/>
                    <a:pt x="2469" y="1"/>
                  </a:cubicBezTo>
                  <a:cubicBezTo>
                    <a:pt x="2460" y="0"/>
                    <a:pt x="2451" y="0"/>
                    <a:pt x="244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8" name="Google Shape;17478;p75"/>
            <p:cNvSpPr/>
            <p:nvPr/>
          </p:nvSpPr>
          <p:spPr>
            <a:xfrm>
              <a:off x="4783419" y="1537544"/>
              <a:ext cx="75316" cy="128873"/>
            </a:xfrm>
            <a:custGeom>
              <a:avLst/>
              <a:gdLst/>
              <a:ahLst/>
              <a:cxnLst/>
              <a:rect l="l" t="t" r="r" b="b"/>
              <a:pathLst>
                <a:path w="2873" h="4916" extrusionOk="0">
                  <a:moveTo>
                    <a:pt x="2543" y="0"/>
                  </a:moveTo>
                  <a:cubicBezTo>
                    <a:pt x="1266" y="0"/>
                    <a:pt x="181" y="985"/>
                    <a:pt x="101" y="2288"/>
                  </a:cubicBezTo>
                  <a:cubicBezTo>
                    <a:pt x="0" y="3717"/>
                    <a:pt x="1126" y="4916"/>
                    <a:pt x="2541" y="4916"/>
                  </a:cubicBezTo>
                  <a:cubicBezTo>
                    <a:pt x="2642" y="4916"/>
                    <a:pt x="2757" y="4916"/>
                    <a:pt x="2859" y="4901"/>
                  </a:cubicBezTo>
                  <a:cubicBezTo>
                    <a:pt x="1632" y="4728"/>
                    <a:pt x="722" y="3689"/>
                    <a:pt x="722" y="2462"/>
                  </a:cubicBezTo>
                  <a:cubicBezTo>
                    <a:pt x="737" y="1220"/>
                    <a:pt x="1646" y="181"/>
                    <a:pt x="2873" y="22"/>
                  </a:cubicBezTo>
                  <a:cubicBezTo>
                    <a:pt x="2762" y="7"/>
                    <a:pt x="2651" y="0"/>
                    <a:pt x="254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9" name="Google Shape;17479;p75"/>
            <p:cNvSpPr/>
            <p:nvPr/>
          </p:nvSpPr>
          <p:spPr>
            <a:xfrm>
              <a:off x="4806489" y="1558175"/>
              <a:ext cx="87820" cy="87820"/>
            </a:xfrm>
            <a:custGeom>
              <a:avLst/>
              <a:gdLst/>
              <a:ahLst/>
              <a:cxnLst/>
              <a:rect l="l" t="t" r="r" b="b"/>
              <a:pathLst>
                <a:path w="3350" h="3350" extrusionOk="0">
                  <a:moveTo>
                    <a:pt x="1690" y="0"/>
                  </a:moveTo>
                  <a:cubicBezTo>
                    <a:pt x="766" y="0"/>
                    <a:pt x="15" y="751"/>
                    <a:pt x="15" y="1660"/>
                  </a:cubicBezTo>
                  <a:cubicBezTo>
                    <a:pt x="1" y="2584"/>
                    <a:pt x="752" y="3335"/>
                    <a:pt x="1675" y="3349"/>
                  </a:cubicBezTo>
                  <a:cubicBezTo>
                    <a:pt x="2599" y="3349"/>
                    <a:pt x="3350" y="2598"/>
                    <a:pt x="3350" y="1675"/>
                  </a:cubicBezTo>
                  <a:cubicBezTo>
                    <a:pt x="3350" y="751"/>
                    <a:pt x="2614" y="0"/>
                    <a:pt x="1690"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0" name="Google Shape;17480;p75"/>
            <p:cNvSpPr/>
            <p:nvPr/>
          </p:nvSpPr>
          <p:spPr>
            <a:xfrm>
              <a:off x="4806489" y="1558096"/>
              <a:ext cx="52246" cy="87951"/>
            </a:xfrm>
            <a:custGeom>
              <a:avLst/>
              <a:gdLst/>
              <a:ahLst/>
              <a:cxnLst/>
              <a:rect l="l" t="t" r="r" b="b"/>
              <a:pathLst>
                <a:path w="1993" h="3355" extrusionOk="0">
                  <a:moveTo>
                    <a:pt x="1671" y="0"/>
                  </a:moveTo>
                  <a:cubicBezTo>
                    <a:pt x="775" y="0"/>
                    <a:pt x="1" y="735"/>
                    <a:pt x="1" y="1678"/>
                  </a:cubicBezTo>
                  <a:cubicBezTo>
                    <a:pt x="1" y="2620"/>
                    <a:pt x="775" y="3355"/>
                    <a:pt x="1671" y="3355"/>
                  </a:cubicBezTo>
                  <a:cubicBezTo>
                    <a:pt x="1777" y="3355"/>
                    <a:pt x="1885" y="3345"/>
                    <a:pt x="1993" y="3323"/>
                  </a:cubicBezTo>
                  <a:cubicBezTo>
                    <a:pt x="1213" y="3164"/>
                    <a:pt x="650" y="2471"/>
                    <a:pt x="650" y="1678"/>
                  </a:cubicBezTo>
                  <a:cubicBezTo>
                    <a:pt x="650" y="869"/>
                    <a:pt x="1213" y="191"/>
                    <a:pt x="1993" y="32"/>
                  </a:cubicBezTo>
                  <a:cubicBezTo>
                    <a:pt x="1885" y="11"/>
                    <a:pt x="1777" y="0"/>
                    <a:pt x="1671"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1" name="Google Shape;17481;p75"/>
            <p:cNvSpPr/>
            <p:nvPr/>
          </p:nvSpPr>
          <p:spPr>
            <a:xfrm>
              <a:off x="4832599" y="1572541"/>
              <a:ext cx="34473" cy="60190"/>
            </a:xfrm>
            <a:custGeom>
              <a:avLst/>
              <a:gdLst/>
              <a:ahLst/>
              <a:cxnLst/>
              <a:rect l="l" t="t" r="r" b="b"/>
              <a:pathLst>
                <a:path w="1315" h="2296" extrusionOk="0">
                  <a:moveTo>
                    <a:pt x="622" y="463"/>
                  </a:moveTo>
                  <a:lnTo>
                    <a:pt x="622" y="881"/>
                  </a:lnTo>
                  <a:cubicBezTo>
                    <a:pt x="448" y="809"/>
                    <a:pt x="405" y="751"/>
                    <a:pt x="405" y="665"/>
                  </a:cubicBezTo>
                  <a:cubicBezTo>
                    <a:pt x="405" y="535"/>
                    <a:pt x="506" y="477"/>
                    <a:pt x="622" y="463"/>
                  </a:cubicBezTo>
                  <a:close/>
                  <a:moveTo>
                    <a:pt x="766" y="1329"/>
                  </a:moveTo>
                  <a:cubicBezTo>
                    <a:pt x="935" y="1399"/>
                    <a:pt x="980" y="1483"/>
                    <a:pt x="982" y="1581"/>
                  </a:cubicBezTo>
                  <a:lnTo>
                    <a:pt x="982" y="1581"/>
                  </a:lnTo>
                  <a:cubicBezTo>
                    <a:pt x="979" y="1708"/>
                    <a:pt x="894" y="1805"/>
                    <a:pt x="766" y="1805"/>
                  </a:cubicBezTo>
                  <a:lnTo>
                    <a:pt x="766" y="1329"/>
                  </a:lnTo>
                  <a:close/>
                  <a:moveTo>
                    <a:pt x="694" y="1"/>
                  </a:moveTo>
                  <a:cubicBezTo>
                    <a:pt x="651" y="1"/>
                    <a:pt x="607" y="29"/>
                    <a:pt x="607" y="73"/>
                  </a:cubicBezTo>
                  <a:lnTo>
                    <a:pt x="607" y="145"/>
                  </a:lnTo>
                  <a:cubicBezTo>
                    <a:pt x="275" y="188"/>
                    <a:pt x="59" y="333"/>
                    <a:pt x="59" y="693"/>
                  </a:cubicBezTo>
                  <a:cubicBezTo>
                    <a:pt x="59" y="1040"/>
                    <a:pt x="333" y="1155"/>
                    <a:pt x="607" y="1256"/>
                  </a:cubicBezTo>
                  <a:lnTo>
                    <a:pt x="607" y="1805"/>
                  </a:lnTo>
                  <a:cubicBezTo>
                    <a:pt x="463" y="1791"/>
                    <a:pt x="333" y="1718"/>
                    <a:pt x="246" y="1632"/>
                  </a:cubicBezTo>
                  <a:cubicBezTo>
                    <a:pt x="219" y="1616"/>
                    <a:pt x="190" y="1607"/>
                    <a:pt x="163" y="1607"/>
                  </a:cubicBezTo>
                  <a:cubicBezTo>
                    <a:pt x="117" y="1607"/>
                    <a:pt x="77" y="1630"/>
                    <a:pt x="59" y="1675"/>
                  </a:cubicBezTo>
                  <a:cubicBezTo>
                    <a:pt x="1" y="1733"/>
                    <a:pt x="1" y="1848"/>
                    <a:pt x="59" y="1920"/>
                  </a:cubicBezTo>
                  <a:cubicBezTo>
                    <a:pt x="193" y="2054"/>
                    <a:pt x="364" y="2139"/>
                    <a:pt x="561" y="2139"/>
                  </a:cubicBezTo>
                  <a:cubicBezTo>
                    <a:pt x="576" y="2139"/>
                    <a:pt x="592" y="2138"/>
                    <a:pt x="607" y="2137"/>
                  </a:cubicBezTo>
                  <a:lnTo>
                    <a:pt x="607" y="2137"/>
                  </a:lnTo>
                  <a:lnTo>
                    <a:pt x="593" y="2151"/>
                  </a:lnTo>
                  <a:lnTo>
                    <a:pt x="593" y="2224"/>
                  </a:lnTo>
                  <a:cubicBezTo>
                    <a:pt x="593" y="2267"/>
                    <a:pt x="636" y="2296"/>
                    <a:pt x="679" y="2296"/>
                  </a:cubicBezTo>
                  <a:cubicBezTo>
                    <a:pt x="723" y="2296"/>
                    <a:pt x="780" y="2267"/>
                    <a:pt x="780" y="2224"/>
                  </a:cubicBezTo>
                  <a:lnTo>
                    <a:pt x="780" y="2137"/>
                  </a:lnTo>
                  <a:cubicBezTo>
                    <a:pt x="1084" y="2123"/>
                    <a:pt x="1315" y="1848"/>
                    <a:pt x="1315" y="1545"/>
                  </a:cubicBezTo>
                  <a:cubicBezTo>
                    <a:pt x="1315" y="1213"/>
                    <a:pt x="1098" y="1069"/>
                    <a:pt x="780" y="953"/>
                  </a:cubicBezTo>
                  <a:lnTo>
                    <a:pt x="780" y="448"/>
                  </a:lnTo>
                  <a:cubicBezTo>
                    <a:pt x="881" y="463"/>
                    <a:pt x="968" y="491"/>
                    <a:pt x="1055" y="549"/>
                  </a:cubicBezTo>
                  <a:cubicBezTo>
                    <a:pt x="1073" y="558"/>
                    <a:pt x="1094" y="563"/>
                    <a:pt x="1115" y="563"/>
                  </a:cubicBezTo>
                  <a:cubicBezTo>
                    <a:pt x="1162" y="563"/>
                    <a:pt x="1208" y="541"/>
                    <a:pt x="1228" y="491"/>
                  </a:cubicBezTo>
                  <a:cubicBezTo>
                    <a:pt x="1286" y="419"/>
                    <a:pt x="1286" y="318"/>
                    <a:pt x="1214" y="260"/>
                  </a:cubicBezTo>
                  <a:cubicBezTo>
                    <a:pt x="1098" y="174"/>
                    <a:pt x="939" y="145"/>
                    <a:pt x="795" y="145"/>
                  </a:cubicBezTo>
                  <a:lnTo>
                    <a:pt x="795" y="73"/>
                  </a:lnTo>
                  <a:cubicBezTo>
                    <a:pt x="795" y="29"/>
                    <a:pt x="737" y="1"/>
                    <a:pt x="6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2" name="Google Shape;17482;p75"/>
            <p:cNvSpPr/>
            <p:nvPr/>
          </p:nvSpPr>
          <p:spPr>
            <a:xfrm>
              <a:off x="4885973" y="1500266"/>
              <a:ext cx="129056" cy="128689"/>
            </a:xfrm>
            <a:custGeom>
              <a:avLst/>
              <a:gdLst/>
              <a:ahLst/>
              <a:cxnLst/>
              <a:rect l="l" t="t" r="r" b="b"/>
              <a:pathLst>
                <a:path w="4923" h="4909" extrusionOk="0">
                  <a:moveTo>
                    <a:pt x="2469" y="0"/>
                  </a:moveTo>
                  <a:cubicBezTo>
                    <a:pt x="1112" y="0"/>
                    <a:pt x="15" y="1098"/>
                    <a:pt x="0" y="2454"/>
                  </a:cubicBezTo>
                  <a:cubicBezTo>
                    <a:pt x="0" y="3811"/>
                    <a:pt x="1097" y="4908"/>
                    <a:pt x="2454" y="4908"/>
                  </a:cubicBezTo>
                  <a:cubicBezTo>
                    <a:pt x="2463" y="4909"/>
                    <a:pt x="2472" y="4909"/>
                    <a:pt x="2481" y="4909"/>
                  </a:cubicBezTo>
                  <a:cubicBezTo>
                    <a:pt x="3826" y="4909"/>
                    <a:pt x="4908" y="3817"/>
                    <a:pt x="4923" y="2469"/>
                  </a:cubicBezTo>
                  <a:cubicBezTo>
                    <a:pt x="4923" y="1112"/>
                    <a:pt x="3826" y="0"/>
                    <a:pt x="2469"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3" name="Google Shape;17483;p75"/>
            <p:cNvSpPr/>
            <p:nvPr/>
          </p:nvSpPr>
          <p:spPr>
            <a:xfrm>
              <a:off x="4883325" y="1500449"/>
              <a:ext cx="75316" cy="128506"/>
            </a:xfrm>
            <a:custGeom>
              <a:avLst/>
              <a:gdLst/>
              <a:ahLst/>
              <a:cxnLst/>
              <a:rect l="l" t="t" r="r" b="b"/>
              <a:pathLst>
                <a:path w="2873" h="4902" extrusionOk="0">
                  <a:moveTo>
                    <a:pt x="2545" y="0"/>
                  </a:moveTo>
                  <a:cubicBezTo>
                    <a:pt x="1278" y="0"/>
                    <a:pt x="181" y="985"/>
                    <a:pt x="101" y="2289"/>
                  </a:cubicBezTo>
                  <a:cubicBezTo>
                    <a:pt x="0" y="3703"/>
                    <a:pt x="1126" y="4901"/>
                    <a:pt x="2541" y="4901"/>
                  </a:cubicBezTo>
                  <a:cubicBezTo>
                    <a:pt x="2642" y="4901"/>
                    <a:pt x="2757" y="4901"/>
                    <a:pt x="2858" y="4887"/>
                  </a:cubicBezTo>
                  <a:cubicBezTo>
                    <a:pt x="1631" y="4728"/>
                    <a:pt x="722" y="3674"/>
                    <a:pt x="722" y="2447"/>
                  </a:cubicBezTo>
                  <a:cubicBezTo>
                    <a:pt x="736" y="1206"/>
                    <a:pt x="1646" y="167"/>
                    <a:pt x="2873" y="22"/>
                  </a:cubicBezTo>
                  <a:cubicBezTo>
                    <a:pt x="2763" y="8"/>
                    <a:pt x="2653" y="0"/>
                    <a:pt x="254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4" name="Google Shape;17484;p75"/>
            <p:cNvSpPr/>
            <p:nvPr/>
          </p:nvSpPr>
          <p:spPr>
            <a:xfrm>
              <a:off x="4906787" y="1521081"/>
              <a:ext cx="87427" cy="87427"/>
            </a:xfrm>
            <a:custGeom>
              <a:avLst/>
              <a:gdLst/>
              <a:ahLst/>
              <a:cxnLst/>
              <a:rect l="l" t="t" r="r" b="b"/>
              <a:pathLst>
                <a:path w="3335" h="3335" extrusionOk="0">
                  <a:moveTo>
                    <a:pt x="1649" y="0"/>
                  </a:moveTo>
                  <a:cubicBezTo>
                    <a:pt x="737" y="0"/>
                    <a:pt x="0" y="745"/>
                    <a:pt x="0" y="1660"/>
                  </a:cubicBezTo>
                  <a:cubicBezTo>
                    <a:pt x="0" y="2584"/>
                    <a:pt x="736" y="3335"/>
                    <a:pt x="1660" y="3335"/>
                  </a:cubicBezTo>
                  <a:cubicBezTo>
                    <a:pt x="2584" y="3335"/>
                    <a:pt x="3335" y="2599"/>
                    <a:pt x="3335" y="1675"/>
                  </a:cubicBezTo>
                  <a:cubicBezTo>
                    <a:pt x="3335" y="751"/>
                    <a:pt x="2599" y="0"/>
                    <a:pt x="1675" y="0"/>
                  </a:cubicBezTo>
                  <a:cubicBezTo>
                    <a:pt x="1666" y="0"/>
                    <a:pt x="1657" y="0"/>
                    <a:pt x="1649"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5" name="Google Shape;17485;p75"/>
            <p:cNvSpPr/>
            <p:nvPr/>
          </p:nvSpPr>
          <p:spPr>
            <a:xfrm>
              <a:off x="4906394" y="1521002"/>
              <a:ext cx="52246" cy="87584"/>
            </a:xfrm>
            <a:custGeom>
              <a:avLst/>
              <a:gdLst/>
              <a:ahLst/>
              <a:cxnLst/>
              <a:rect l="l" t="t" r="r" b="b"/>
              <a:pathLst>
                <a:path w="1993" h="3341" extrusionOk="0">
                  <a:moveTo>
                    <a:pt x="1667" y="0"/>
                  </a:moveTo>
                  <a:cubicBezTo>
                    <a:pt x="772" y="0"/>
                    <a:pt x="1" y="722"/>
                    <a:pt x="1" y="1663"/>
                  </a:cubicBezTo>
                  <a:cubicBezTo>
                    <a:pt x="1" y="2606"/>
                    <a:pt x="775" y="3341"/>
                    <a:pt x="1671" y="3341"/>
                  </a:cubicBezTo>
                  <a:cubicBezTo>
                    <a:pt x="1777" y="3341"/>
                    <a:pt x="1885" y="3330"/>
                    <a:pt x="1993" y="3309"/>
                  </a:cubicBezTo>
                  <a:cubicBezTo>
                    <a:pt x="1213" y="3150"/>
                    <a:pt x="650" y="2457"/>
                    <a:pt x="650" y="1663"/>
                  </a:cubicBezTo>
                  <a:cubicBezTo>
                    <a:pt x="650" y="870"/>
                    <a:pt x="1213" y="177"/>
                    <a:pt x="1993" y="32"/>
                  </a:cubicBezTo>
                  <a:cubicBezTo>
                    <a:pt x="1883" y="11"/>
                    <a:pt x="1774" y="0"/>
                    <a:pt x="1667"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6" name="Google Shape;17486;p75"/>
            <p:cNvSpPr/>
            <p:nvPr/>
          </p:nvSpPr>
          <p:spPr>
            <a:xfrm>
              <a:off x="4932504" y="1535079"/>
              <a:ext cx="34840" cy="60190"/>
            </a:xfrm>
            <a:custGeom>
              <a:avLst/>
              <a:gdLst/>
              <a:ahLst/>
              <a:cxnLst/>
              <a:rect l="l" t="t" r="r" b="b"/>
              <a:pathLst>
                <a:path w="1329" h="2296" extrusionOk="0">
                  <a:moveTo>
                    <a:pt x="636" y="462"/>
                  </a:moveTo>
                  <a:lnTo>
                    <a:pt x="636" y="881"/>
                  </a:lnTo>
                  <a:cubicBezTo>
                    <a:pt x="448" y="809"/>
                    <a:pt x="405" y="766"/>
                    <a:pt x="405" y="665"/>
                  </a:cubicBezTo>
                  <a:cubicBezTo>
                    <a:pt x="405" y="535"/>
                    <a:pt x="506" y="477"/>
                    <a:pt x="636" y="462"/>
                  </a:cubicBezTo>
                  <a:close/>
                  <a:moveTo>
                    <a:pt x="766" y="1329"/>
                  </a:moveTo>
                  <a:cubicBezTo>
                    <a:pt x="954" y="1401"/>
                    <a:pt x="982" y="1487"/>
                    <a:pt x="982" y="1588"/>
                  </a:cubicBezTo>
                  <a:cubicBezTo>
                    <a:pt x="982" y="1704"/>
                    <a:pt x="896" y="1805"/>
                    <a:pt x="766" y="1805"/>
                  </a:cubicBezTo>
                  <a:lnTo>
                    <a:pt x="766" y="1329"/>
                  </a:lnTo>
                  <a:close/>
                  <a:moveTo>
                    <a:pt x="694" y="0"/>
                  </a:moveTo>
                  <a:cubicBezTo>
                    <a:pt x="650" y="0"/>
                    <a:pt x="607" y="29"/>
                    <a:pt x="607" y="73"/>
                  </a:cubicBezTo>
                  <a:lnTo>
                    <a:pt x="607" y="159"/>
                  </a:lnTo>
                  <a:cubicBezTo>
                    <a:pt x="275" y="188"/>
                    <a:pt x="59" y="347"/>
                    <a:pt x="59" y="693"/>
                  </a:cubicBezTo>
                  <a:cubicBezTo>
                    <a:pt x="59" y="1054"/>
                    <a:pt x="333" y="1155"/>
                    <a:pt x="607" y="1256"/>
                  </a:cubicBezTo>
                  <a:lnTo>
                    <a:pt x="607" y="1805"/>
                  </a:lnTo>
                  <a:cubicBezTo>
                    <a:pt x="463" y="1790"/>
                    <a:pt x="333" y="1733"/>
                    <a:pt x="246" y="1632"/>
                  </a:cubicBezTo>
                  <a:cubicBezTo>
                    <a:pt x="219" y="1615"/>
                    <a:pt x="192" y="1607"/>
                    <a:pt x="167" y="1607"/>
                  </a:cubicBezTo>
                  <a:cubicBezTo>
                    <a:pt x="124" y="1607"/>
                    <a:pt x="86" y="1630"/>
                    <a:pt x="59" y="1675"/>
                  </a:cubicBezTo>
                  <a:cubicBezTo>
                    <a:pt x="1" y="1747"/>
                    <a:pt x="1" y="1848"/>
                    <a:pt x="59" y="1920"/>
                  </a:cubicBezTo>
                  <a:cubicBezTo>
                    <a:pt x="203" y="2065"/>
                    <a:pt x="391" y="2151"/>
                    <a:pt x="607" y="2151"/>
                  </a:cubicBezTo>
                  <a:lnTo>
                    <a:pt x="593" y="2224"/>
                  </a:lnTo>
                  <a:cubicBezTo>
                    <a:pt x="593" y="2267"/>
                    <a:pt x="650" y="2296"/>
                    <a:pt x="694" y="2296"/>
                  </a:cubicBezTo>
                  <a:cubicBezTo>
                    <a:pt x="737" y="2296"/>
                    <a:pt x="780" y="2267"/>
                    <a:pt x="780" y="2224"/>
                  </a:cubicBezTo>
                  <a:lnTo>
                    <a:pt x="780" y="2137"/>
                  </a:lnTo>
                  <a:cubicBezTo>
                    <a:pt x="1098" y="2122"/>
                    <a:pt x="1329" y="1863"/>
                    <a:pt x="1315" y="1545"/>
                  </a:cubicBezTo>
                  <a:cubicBezTo>
                    <a:pt x="1315" y="1199"/>
                    <a:pt x="1084" y="1054"/>
                    <a:pt x="795" y="953"/>
                  </a:cubicBezTo>
                  <a:lnTo>
                    <a:pt x="795" y="448"/>
                  </a:lnTo>
                  <a:cubicBezTo>
                    <a:pt x="982" y="477"/>
                    <a:pt x="1040" y="563"/>
                    <a:pt x="1127" y="563"/>
                  </a:cubicBezTo>
                  <a:cubicBezTo>
                    <a:pt x="1199" y="563"/>
                    <a:pt x="1242" y="491"/>
                    <a:pt x="1257" y="419"/>
                  </a:cubicBezTo>
                  <a:cubicBezTo>
                    <a:pt x="1300" y="304"/>
                    <a:pt x="1228" y="246"/>
                    <a:pt x="1098" y="203"/>
                  </a:cubicBezTo>
                  <a:cubicBezTo>
                    <a:pt x="997" y="159"/>
                    <a:pt x="896" y="145"/>
                    <a:pt x="795" y="145"/>
                  </a:cubicBezTo>
                  <a:lnTo>
                    <a:pt x="795" y="73"/>
                  </a:lnTo>
                  <a:cubicBezTo>
                    <a:pt x="795" y="29"/>
                    <a:pt x="752" y="0"/>
                    <a:pt x="69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7" name="Google Shape;17487;p75"/>
            <p:cNvSpPr/>
            <p:nvPr/>
          </p:nvSpPr>
          <p:spPr>
            <a:xfrm>
              <a:off x="4659658" y="1714836"/>
              <a:ext cx="144969" cy="163215"/>
            </a:xfrm>
            <a:custGeom>
              <a:avLst/>
              <a:gdLst/>
              <a:ahLst/>
              <a:cxnLst/>
              <a:rect l="l" t="t" r="r" b="b"/>
              <a:pathLst>
                <a:path w="5530" h="6226" extrusionOk="0">
                  <a:moveTo>
                    <a:pt x="3682" y="0"/>
                  </a:moveTo>
                  <a:lnTo>
                    <a:pt x="275" y="1285"/>
                  </a:lnTo>
                  <a:cubicBezTo>
                    <a:pt x="88" y="1343"/>
                    <a:pt x="1" y="1530"/>
                    <a:pt x="73" y="1718"/>
                  </a:cubicBezTo>
                  <a:lnTo>
                    <a:pt x="1675" y="6005"/>
                  </a:lnTo>
                  <a:cubicBezTo>
                    <a:pt x="1721" y="6142"/>
                    <a:pt x="1857" y="6225"/>
                    <a:pt x="1998" y="6225"/>
                  </a:cubicBezTo>
                  <a:cubicBezTo>
                    <a:pt x="2035" y="6225"/>
                    <a:pt x="2072" y="6220"/>
                    <a:pt x="2108" y="6207"/>
                  </a:cubicBezTo>
                  <a:lnTo>
                    <a:pt x="5530" y="4923"/>
                  </a:lnTo>
                  <a:lnTo>
                    <a:pt x="3682"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8" name="Google Shape;17488;p75"/>
            <p:cNvSpPr/>
            <p:nvPr/>
          </p:nvSpPr>
          <p:spPr>
            <a:xfrm>
              <a:off x="4699400" y="1824939"/>
              <a:ext cx="105227" cy="52928"/>
            </a:xfrm>
            <a:custGeom>
              <a:avLst/>
              <a:gdLst/>
              <a:ahLst/>
              <a:cxnLst/>
              <a:rect l="l" t="t" r="r" b="b"/>
              <a:pathLst>
                <a:path w="4014" h="2019" extrusionOk="0">
                  <a:moveTo>
                    <a:pt x="3739" y="1"/>
                  </a:moveTo>
                  <a:lnTo>
                    <a:pt x="3682" y="30"/>
                  </a:lnTo>
                  <a:lnTo>
                    <a:pt x="1" y="1401"/>
                  </a:lnTo>
                  <a:lnTo>
                    <a:pt x="159" y="1805"/>
                  </a:lnTo>
                  <a:cubicBezTo>
                    <a:pt x="203" y="1937"/>
                    <a:pt x="330" y="2019"/>
                    <a:pt x="465" y="2019"/>
                  </a:cubicBezTo>
                  <a:cubicBezTo>
                    <a:pt x="508" y="2019"/>
                    <a:pt x="551" y="2010"/>
                    <a:pt x="592" y="1993"/>
                  </a:cubicBezTo>
                  <a:lnTo>
                    <a:pt x="4014" y="723"/>
                  </a:lnTo>
                  <a:lnTo>
                    <a:pt x="373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89" name="Google Shape;17489;p75"/>
            <p:cNvSpPr/>
            <p:nvPr/>
          </p:nvSpPr>
          <p:spPr>
            <a:xfrm>
              <a:off x="4800066" y="1641276"/>
              <a:ext cx="282336" cy="173858"/>
            </a:xfrm>
            <a:custGeom>
              <a:avLst/>
              <a:gdLst/>
              <a:ahLst/>
              <a:cxnLst/>
              <a:rect l="l" t="t" r="r" b="b"/>
              <a:pathLst>
                <a:path w="10770" h="6632" extrusionOk="0">
                  <a:moveTo>
                    <a:pt x="9581" y="1"/>
                  </a:moveTo>
                  <a:cubicBezTo>
                    <a:pt x="9150" y="1"/>
                    <a:pt x="8803" y="341"/>
                    <a:pt x="8763" y="381"/>
                  </a:cubicBezTo>
                  <a:lnTo>
                    <a:pt x="5933" y="2720"/>
                  </a:lnTo>
                  <a:cubicBezTo>
                    <a:pt x="5905" y="2267"/>
                    <a:pt x="5530" y="1911"/>
                    <a:pt x="5066" y="1911"/>
                  </a:cubicBezTo>
                  <a:cubicBezTo>
                    <a:pt x="5057" y="1911"/>
                    <a:pt x="5048" y="1911"/>
                    <a:pt x="5038" y="1911"/>
                  </a:cubicBezTo>
                  <a:cubicBezTo>
                    <a:pt x="4300" y="1911"/>
                    <a:pt x="3764" y="1907"/>
                    <a:pt x="3361" y="1907"/>
                  </a:cubicBezTo>
                  <a:cubicBezTo>
                    <a:pt x="2487" y="1907"/>
                    <a:pt x="2233" y="1927"/>
                    <a:pt x="1877" y="2056"/>
                  </a:cubicBezTo>
                  <a:lnTo>
                    <a:pt x="0" y="2835"/>
                  </a:lnTo>
                  <a:lnTo>
                    <a:pt x="1430" y="6632"/>
                  </a:lnTo>
                  <a:cubicBezTo>
                    <a:pt x="2518" y="6184"/>
                    <a:pt x="2486" y="6114"/>
                    <a:pt x="3497" y="6114"/>
                  </a:cubicBezTo>
                  <a:cubicBezTo>
                    <a:pt x="3854" y="6114"/>
                    <a:pt x="4341" y="6123"/>
                    <a:pt x="5053" y="6126"/>
                  </a:cubicBezTo>
                  <a:cubicBezTo>
                    <a:pt x="5659" y="6098"/>
                    <a:pt x="6237" y="5838"/>
                    <a:pt x="6641" y="5376"/>
                  </a:cubicBezTo>
                  <a:lnTo>
                    <a:pt x="10120" y="1651"/>
                  </a:lnTo>
                  <a:cubicBezTo>
                    <a:pt x="10235" y="1536"/>
                    <a:pt x="10769" y="843"/>
                    <a:pt x="10177" y="251"/>
                  </a:cubicBezTo>
                  <a:cubicBezTo>
                    <a:pt x="9975" y="66"/>
                    <a:pt x="9770" y="1"/>
                    <a:pt x="958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0" name="Google Shape;17490;p75"/>
            <p:cNvSpPr/>
            <p:nvPr/>
          </p:nvSpPr>
          <p:spPr>
            <a:xfrm>
              <a:off x="4800066" y="1707260"/>
              <a:ext cx="57175" cy="107875"/>
            </a:xfrm>
            <a:custGeom>
              <a:avLst/>
              <a:gdLst/>
              <a:ahLst/>
              <a:cxnLst/>
              <a:rect l="l" t="t" r="r" b="b"/>
              <a:pathLst>
                <a:path w="2181" h="4115" extrusionOk="0">
                  <a:moveTo>
                    <a:pt x="751" y="1"/>
                  </a:moveTo>
                  <a:lnTo>
                    <a:pt x="0" y="318"/>
                  </a:lnTo>
                  <a:lnTo>
                    <a:pt x="1430" y="4115"/>
                  </a:lnTo>
                  <a:lnTo>
                    <a:pt x="2180" y="3812"/>
                  </a:lnTo>
                  <a:lnTo>
                    <a:pt x="751" y="1"/>
                  </a:ln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1" name="Google Shape;17491;p75"/>
            <p:cNvSpPr/>
            <p:nvPr/>
          </p:nvSpPr>
          <p:spPr>
            <a:xfrm>
              <a:off x="4874228" y="1692501"/>
              <a:ext cx="81004" cy="51827"/>
            </a:xfrm>
            <a:custGeom>
              <a:avLst/>
              <a:gdLst/>
              <a:ahLst/>
              <a:cxnLst/>
              <a:rect l="l" t="t" r="r" b="b"/>
              <a:pathLst>
                <a:path w="3090" h="1977" extrusionOk="0">
                  <a:moveTo>
                    <a:pt x="2527" y="1"/>
                  </a:moveTo>
                  <a:lnTo>
                    <a:pt x="2527" y="1"/>
                  </a:lnTo>
                  <a:cubicBezTo>
                    <a:pt x="2599" y="347"/>
                    <a:pt x="2671" y="939"/>
                    <a:pt x="2455" y="1256"/>
                  </a:cubicBezTo>
                  <a:cubicBezTo>
                    <a:pt x="2323" y="1441"/>
                    <a:pt x="2144" y="1481"/>
                    <a:pt x="1670" y="1481"/>
                  </a:cubicBezTo>
                  <a:cubicBezTo>
                    <a:pt x="1364" y="1481"/>
                    <a:pt x="935" y="1464"/>
                    <a:pt x="318" y="1459"/>
                  </a:cubicBezTo>
                  <a:cubicBezTo>
                    <a:pt x="1" y="1459"/>
                    <a:pt x="1" y="1964"/>
                    <a:pt x="318" y="1964"/>
                  </a:cubicBezTo>
                  <a:cubicBezTo>
                    <a:pt x="820" y="1964"/>
                    <a:pt x="1219" y="1977"/>
                    <a:pt x="1543" y="1977"/>
                  </a:cubicBezTo>
                  <a:cubicBezTo>
                    <a:pt x="2246" y="1977"/>
                    <a:pt x="2597" y="1916"/>
                    <a:pt x="2873" y="1531"/>
                  </a:cubicBezTo>
                  <a:cubicBezTo>
                    <a:pt x="3018" y="1300"/>
                    <a:pt x="3090" y="1026"/>
                    <a:pt x="3090" y="751"/>
                  </a:cubicBezTo>
                  <a:cubicBezTo>
                    <a:pt x="3061" y="405"/>
                    <a:pt x="2845" y="116"/>
                    <a:pt x="2527"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2" name="Google Shape;17492;p75"/>
            <p:cNvSpPr/>
            <p:nvPr/>
          </p:nvSpPr>
          <p:spPr>
            <a:xfrm>
              <a:off x="4754662" y="1702200"/>
              <a:ext cx="88187" cy="142085"/>
            </a:xfrm>
            <a:custGeom>
              <a:avLst/>
              <a:gdLst/>
              <a:ahLst/>
              <a:cxnLst/>
              <a:rect l="l" t="t" r="r" b="b"/>
              <a:pathLst>
                <a:path w="3364" h="5420" extrusionOk="0">
                  <a:moveTo>
                    <a:pt x="1396" y="1"/>
                  </a:moveTo>
                  <a:cubicBezTo>
                    <a:pt x="1359" y="1"/>
                    <a:pt x="1322" y="7"/>
                    <a:pt x="1285" y="20"/>
                  </a:cubicBezTo>
                  <a:lnTo>
                    <a:pt x="0" y="497"/>
                  </a:lnTo>
                  <a:lnTo>
                    <a:pt x="1848" y="5419"/>
                  </a:lnTo>
                  <a:lnTo>
                    <a:pt x="3118" y="4943"/>
                  </a:lnTo>
                  <a:cubicBezTo>
                    <a:pt x="3277" y="4885"/>
                    <a:pt x="3364" y="4726"/>
                    <a:pt x="3306" y="4567"/>
                  </a:cubicBezTo>
                  <a:lnTo>
                    <a:pt x="1675" y="194"/>
                  </a:lnTo>
                  <a:cubicBezTo>
                    <a:pt x="1630" y="71"/>
                    <a:pt x="1518" y="1"/>
                    <a:pt x="139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3" name="Google Shape;17493;p75"/>
            <p:cNvSpPr/>
            <p:nvPr/>
          </p:nvSpPr>
          <p:spPr>
            <a:xfrm>
              <a:off x="4795898" y="1809446"/>
              <a:ext cx="46951" cy="35207"/>
            </a:xfrm>
            <a:custGeom>
              <a:avLst/>
              <a:gdLst/>
              <a:ahLst/>
              <a:cxnLst/>
              <a:rect l="l" t="t" r="r" b="b"/>
              <a:pathLst>
                <a:path w="1791" h="1343" extrusionOk="0">
                  <a:moveTo>
                    <a:pt x="1545" y="0"/>
                  </a:moveTo>
                  <a:cubicBezTo>
                    <a:pt x="1502" y="43"/>
                    <a:pt x="1459" y="72"/>
                    <a:pt x="1401" y="87"/>
                  </a:cubicBezTo>
                  <a:lnTo>
                    <a:pt x="1" y="621"/>
                  </a:lnTo>
                  <a:lnTo>
                    <a:pt x="261" y="1343"/>
                  </a:lnTo>
                  <a:lnTo>
                    <a:pt x="1545" y="866"/>
                  </a:lnTo>
                  <a:cubicBezTo>
                    <a:pt x="1704" y="809"/>
                    <a:pt x="1791" y="635"/>
                    <a:pt x="1719" y="476"/>
                  </a:cubicBezTo>
                  <a:lnTo>
                    <a:pt x="154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94" name="Google Shape;17494;p75"/>
          <p:cNvGrpSpPr/>
          <p:nvPr/>
        </p:nvGrpSpPr>
        <p:grpSpPr>
          <a:xfrm>
            <a:off x="5211406" y="1513504"/>
            <a:ext cx="260394" cy="351202"/>
            <a:chOff x="5211406" y="1513504"/>
            <a:chExt cx="260394" cy="351202"/>
          </a:xfrm>
        </p:grpSpPr>
        <p:sp>
          <p:nvSpPr>
            <p:cNvPr id="17495" name="Google Shape;17495;p75"/>
            <p:cNvSpPr/>
            <p:nvPr/>
          </p:nvSpPr>
          <p:spPr>
            <a:xfrm>
              <a:off x="5294297" y="1582765"/>
              <a:ext cx="33686" cy="74582"/>
            </a:xfrm>
            <a:custGeom>
              <a:avLst/>
              <a:gdLst/>
              <a:ahLst/>
              <a:cxnLst/>
              <a:rect l="l" t="t" r="r" b="b"/>
              <a:pathLst>
                <a:path w="1285" h="2845" extrusionOk="0">
                  <a:moveTo>
                    <a:pt x="780" y="0"/>
                  </a:moveTo>
                  <a:cubicBezTo>
                    <a:pt x="347" y="0"/>
                    <a:pt x="0" y="347"/>
                    <a:pt x="0" y="780"/>
                  </a:cubicBezTo>
                  <a:lnTo>
                    <a:pt x="0" y="953"/>
                  </a:lnTo>
                  <a:cubicBezTo>
                    <a:pt x="0" y="1184"/>
                    <a:pt x="29" y="1401"/>
                    <a:pt x="101" y="1617"/>
                  </a:cubicBezTo>
                  <a:lnTo>
                    <a:pt x="520" y="2844"/>
                  </a:lnTo>
                  <a:lnTo>
                    <a:pt x="1285" y="2844"/>
                  </a:lnTo>
                  <a:lnTo>
                    <a:pt x="1285"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6" name="Google Shape;17496;p75"/>
            <p:cNvSpPr/>
            <p:nvPr/>
          </p:nvSpPr>
          <p:spPr>
            <a:xfrm>
              <a:off x="5307903" y="1575949"/>
              <a:ext cx="81398" cy="81398"/>
            </a:xfrm>
            <a:custGeom>
              <a:avLst/>
              <a:gdLst/>
              <a:ahLst/>
              <a:cxnLst/>
              <a:rect l="l" t="t" r="r" b="b"/>
              <a:pathLst>
                <a:path w="3105" h="3105" extrusionOk="0">
                  <a:moveTo>
                    <a:pt x="766" y="1"/>
                  </a:moveTo>
                  <a:cubicBezTo>
                    <a:pt x="347" y="1"/>
                    <a:pt x="1" y="347"/>
                    <a:pt x="1" y="780"/>
                  </a:cubicBezTo>
                  <a:cubicBezTo>
                    <a:pt x="1" y="1069"/>
                    <a:pt x="232" y="1300"/>
                    <a:pt x="506" y="1300"/>
                  </a:cubicBezTo>
                  <a:lnTo>
                    <a:pt x="2585" y="3104"/>
                  </a:lnTo>
                  <a:lnTo>
                    <a:pt x="3018" y="1574"/>
                  </a:lnTo>
                  <a:cubicBezTo>
                    <a:pt x="3076" y="1386"/>
                    <a:pt x="3104" y="1199"/>
                    <a:pt x="3104" y="1011"/>
                  </a:cubicBezTo>
                  <a:lnTo>
                    <a:pt x="3104" y="520"/>
                  </a:lnTo>
                  <a:cubicBezTo>
                    <a:pt x="3104" y="231"/>
                    <a:pt x="2874" y="1"/>
                    <a:pt x="258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7" name="Google Shape;17497;p75"/>
            <p:cNvSpPr/>
            <p:nvPr/>
          </p:nvSpPr>
          <p:spPr>
            <a:xfrm>
              <a:off x="5321168" y="1677741"/>
              <a:ext cx="40895" cy="30305"/>
            </a:xfrm>
            <a:custGeom>
              <a:avLst/>
              <a:gdLst/>
              <a:ahLst/>
              <a:cxnLst/>
              <a:rect l="l" t="t" r="r" b="b"/>
              <a:pathLst>
                <a:path w="1560" h="1156" extrusionOk="0">
                  <a:moveTo>
                    <a:pt x="0" y="1"/>
                  </a:moveTo>
                  <a:lnTo>
                    <a:pt x="0" y="1155"/>
                  </a:lnTo>
                  <a:lnTo>
                    <a:pt x="1559" y="1155"/>
                  </a:lnTo>
                  <a:lnTo>
                    <a:pt x="155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8" name="Google Shape;17498;p75"/>
            <p:cNvSpPr/>
            <p:nvPr/>
          </p:nvSpPr>
          <p:spPr>
            <a:xfrm>
              <a:off x="5321168" y="1677741"/>
              <a:ext cx="40895" cy="16489"/>
            </a:xfrm>
            <a:custGeom>
              <a:avLst/>
              <a:gdLst/>
              <a:ahLst/>
              <a:cxnLst/>
              <a:rect l="l" t="t" r="r" b="b"/>
              <a:pathLst>
                <a:path w="1560" h="629" extrusionOk="0">
                  <a:moveTo>
                    <a:pt x="0" y="1"/>
                  </a:moveTo>
                  <a:lnTo>
                    <a:pt x="0" y="477"/>
                  </a:lnTo>
                  <a:cubicBezTo>
                    <a:pt x="253" y="578"/>
                    <a:pt x="520" y="629"/>
                    <a:pt x="785" y="629"/>
                  </a:cubicBezTo>
                  <a:cubicBezTo>
                    <a:pt x="1050" y="629"/>
                    <a:pt x="1314" y="578"/>
                    <a:pt x="1559" y="477"/>
                  </a:cubicBezTo>
                  <a:lnTo>
                    <a:pt x="1559"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9" name="Google Shape;17499;p75"/>
            <p:cNvSpPr/>
            <p:nvPr/>
          </p:nvSpPr>
          <p:spPr>
            <a:xfrm>
              <a:off x="5273850" y="1694021"/>
              <a:ext cx="135872" cy="57542"/>
            </a:xfrm>
            <a:custGeom>
              <a:avLst/>
              <a:gdLst/>
              <a:ahLst/>
              <a:cxnLst/>
              <a:rect l="l" t="t" r="r" b="b"/>
              <a:pathLst>
                <a:path w="5183" h="2195" extrusionOk="0">
                  <a:moveTo>
                    <a:pt x="1805" y="0"/>
                  </a:moveTo>
                  <a:lnTo>
                    <a:pt x="564" y="361"/>
                  </a:lnTo>
                  <a:cubicBezTo>
                    <a:pt x="232" y="462"/>
                    <a:pt x="1" y="765"/>
                    <a:pt x="1" y="1112"/>
                  </a:cubicBezTo>
                  <a:lnTo>
                    <a:pt x="1" y="2195"/>
                  </a:lnTo>
                  <a:lnTo>
                    <a:pt x="5183" y="2195"/>
                  </a:lnTo>
                  <a:lnTo>
                    <a:pt x="5183" y="1112"/>
                  </a:lnTo>
                  <a:cubicBezTo>
                    <a:pt x="5183" y="765"/>
                    <a:pt x="4952" y="462"/>
                    <a:pt x="4620" y="361"/>
                  </a:cubicBezTo>
                  <a:lnTo>
                    <a:pt x="3364" y="0"/>
                  </a:lnTo>
                  <a:lnTo>
                    <a:pt x="2585" y="520"/>
                  </a:lnTo>
                  <a:lnTo>
                    <a:pt x="1805"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0" name="Google Shape;17500;p75"/>
            <p:cNvSpPr/>
            <p:nvPr/>
          </p:nvSpPr>
          <p:spPr>
            <a:xfrm>
              <a:off x="5334773" y="1708020"/>
              <a:ext cx="13658" cy="54527"/>
            </a:xfrm>
            <a:custGeom>
              <a:avLst/>
              <a:gdLst/>
              <a:ahLst/>
              <a:cxnLst/>
              <a:rect l="l" t="t" r="r" b="b"/>
              <a:pathLst>
                <a:path w="521" h="2080" extrusionOk="0">
                  <a:moveTo>
                    <a:pt x="131" y="0"/>
                  </a:moveTo>
                  <a:lnTo>
                    <a:pt x="1" y="2079"/>
                  </a:lnTo>
                  <a:lnTo>
                    <a:pt x="520" y="2079"/>
                  </a:lnTo>
                  <a:lnTo>
                    <a:pt x="39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1" name="Google Shape;17501;p75"/>
            <p:cNvSpPr/>
            <p:nvPr/>
          </p:nvSpPr>
          <p:spPr>
            <a:xfrm>
              <a:off x="5301113" y="1610002"/>
              <a:ext cx="81371" cy="74582"/>
            </a:xfrm>
            <a:custGeom>
              <a:avLst/>
              <a:gdLst/>
              <a:ahLst/>
              <a:cxnLst/>
              <a:rect l="l" t="t" r="r" b="b"/>
              <a:pathLst>
                <a:path w="3104" h="2845" extrusionOk="0">
                  <a:moveTo>
                    <a:pt x="996" y="1"/>
                  </a:moveTo>
                  <a:cubicBezTo>
                    <a:pt x="852" y="1"/>
                    <a:pt x="707" y="58"/>
                    <a:pt x="621" y="159"/>
                  </a:cubicBezTo>
                  <a:lnTo>
                    <a:pt x="144" y="621"/>
                  </a:lnTo>
                  <a:cubicBezTo>
                    <a:pt x="43" y="722"/>
                    <a:pt x="0" y="852"/>
                    <a:pt x="0" y="982"/>
                  </a:cubicBezTo>
                  <a:lnTo>
                    <a:pt x="0" y="1285"/>
                  </a:lnTo>
                  <a:cubicBezTo>
                    <a:pt x="0" y="2137"/>
                    <a:pt x="693" y="2844"/>
                    <a:pt x="1545" y="2844"/>
                  </a:cubicBezTo>
                  <a:cubicBezTo>
                    <a:pt x="2396" y="2830"/>
                    <a:pt x="3089" y="2152"/>
                    <a:pt x="3104" y="1300"/>
                  </a:cubicBezTo>
                  <a:lnTo>
                    <a:pt x="3104" y="968"/>
                  </a:lnTo>
                  <a:cubicBezTo>
                    <a:pt x="3104" y="824"/>
                    <a:pt x="3046" y="694"/>
                    <a:pt x="2959" y="607"/>
                  </a:cubicBezTo>
                  <a:cubicBezTo>
                    <a:pt x="2555" y="217"/>
                    <a:pt x="1819" y="30"/>
                    <a:pt x="99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2" name="Google Shape;17502;p75"/>
            <p:cNvSpPr/>
            <p:nvPr/>
          </p:nvSpPr>
          <p:spPr>
            <a:xfrm>
              <a:off x="5300720" y="1610002"/>
              <a:ext cx="81398" cy="72694"/>
            </a:xfrm>
            <a:custGeom>
              <a:avLst/>
              <a:gdLst/>
              <a:ahLst/>
              <a:cxnLst/>
              <a:rect l="l" t="t" r="r" b="b"/>
              <a:pathLst>
                <a:path w="3105" h="2773" extrusionOk="0">
                  <a:moveTo>
                    <a:pt x="997" y="1"/>
                  </a:moveTo>
                  <a:cubicBezTo>
                    <a:pt x="852" y="1"/>
                    <a:pt x="722" y="44"/>
                    <a:pt x="621" y="145"/>
                  </a:cubicBezTo>
                  <a:lnTo>
                    <a:pt x="159" y="621"/>
                  </a:lnTo>
                  <a:cubicBezTo>
                    <a:pt x="58" y="708"/>
                    <a:pt x="1" y="838"/>
                    <a:pt x="1" y="982"/>
                  </a:cubicBezTo>
                  <a:lnTo>
                    <a:pt x="1" y="1285"/>
                  </a:lnTo>
                  <a:cubicBezTo>
                    <a:pt x="1" y="1978"/>
                    <a:pt x="463" y="2585"/>
                    <a:pt x="1127" y="2772"/>
                  </a:cubicBezTo>
                  <a:cubicBezTo>
                    <a:pt x="896" y="2498"/>
                    <a:pt x="780" y="2152"/>
                    <a:pt x="780" y="1805"/>
                  </a:cubicBezTo>
                  <a:lnTo>
                    <a:pt x="780" y="1054"/>
                  </a:lnTo>
                  <a:cubicBezTo>
                    <a:pt x="780" y="760"/>
                    <a:pt x="1011" y="534"/>
                    <a:pt x="1302" y="534"/>
                  </a:cubicBezTo>
                  <a:cubicBezTo>
                    <a:pt x="1311" y="534"/>
                    <a:pt x="1320" y="534"/>
                    <a:pt x="1329" y="535"/>
                  </a:cubicBezTo>
                  <a:cubicBezTo>
                    <a:pt x="1848" y="564"/>
                    <a:pt x="2628" y="650"/>
                    <a:pt x="3104" y="881"/>
                  </a:cubicBezTo>
                  <a:cubicBezTo>
                    <a:pt x="3090" y="780"/>
                    <a:pt x="3032" y="665"/>
                    <a:pt x="2960" y="593"/>
                  </a:cubicBezTo>
                  <a:cubicBezTo>
                    <a:pt x="2556" y="203"/>
                    <a:pt x="1834" y="30"/>
                    <a:pt x="99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3" name="Google Shape;17503;p75"/>
            <p:cNvSpPr/>
            <p:nvPr/>
          </p:nvSpPr>
          <p:spPr>
            <a:xfrm>
              <a:off x="5334773" y="1707653"/>
              <a:ext cx="13658" cy="13632"/>
            </a:xfrm>
            <a:custGeom>
              <a:avLst/>
              <a:gdLst/>
              <a:ahLst/>
              <a:cxnLst/>
              <a:rect l="l" t="t" r="r" b="b"/>
              <a:pathLst>
                <a:path w="521" h="520" extrusionOk="0">
                  <a:moveTo>
                    <a:pt x="1" y="0"/>
                  </a:moveTo>
                  <a:lnTo>
                    <a:pt x="1" y="419"/>
                  </a:lnTo>
                  <a:cubicBezTo>
                    <a:pt x="1" y="476"/>
                    <a:pt x="59" y="520"/>
                    <a:pt x="116" y="520"/>
                  </a:cubicBezTo>
                  <a:lnTo>
                    <a:pt x="419" y="520"/>
                  </a:lnTo>
                  <a:cubicBezTo>
                    <a:pt x="477" y="520"/>
                    <a:pt x="520" y="476"/>
                    <a:pt x="520" y="419"/>
                  </a:cubicBezTo>
                  <a:lnTo>
                    <a:pt x="520"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4" name="Google Shape;17504;p75"/>
            <p:cNvSpPr/>
            <p:nvPr/>
          </p:nvSpPr>
          <p:spPr>
            <a:xfrm>
              <a:off x="5313959" y="1688778"/>
              <a:ext cx="27657" cy="28758"/>
            </a:xfrm>
            <a:custGeom>
              <a:avLst/>
              <a:gdLst/>
              <a:ahLst/>
              <a:cxnLst/>
              <a:rect l="l" t="t" r="r" b="b"/>
              <a:pathLst>
                <a:path w="1055" h="1097" extrusionOk="0">
                  <a:moveTo>
                    <a:pt x="243" y="1"/>
                  </a:moveTo>
                  <a:cubicBezTo>
                    <a:pt x="208" y="1"/>
                    <a:pt x="176" y="16"/>
                    <a:pt x="160" y="42"/>
                  </a:cubicBezTo>
                  <a:lnTo>
                    <a:pt x="1" y="287"/>
                  </a:lnTo>
                  <a:lnTo>
                    <a:pt x="391" y="1009"/>
                  </a:lnTo>
                  <a:cubicBezTo>
                    <a:pt x="419" y="1065"/>
                    <a:pt x="477" y="1097"/>
                    <a:pt x="534" y="1097"/>
                  </a:cubicBezTo>
                  <a:cubicBezTo>
                    <a:pt x="565" y="1097"/>
                    <a:pt x="596" y="1087"/>
                    <a:pt x="622" y="1066"/>
                  </a:cubicBezTo>
                  <a:lnTo>
                    <a:pt x="1055" y="720"/>
                  </a:lnTo>
                  <a:lnTo>
                    <a:pt x="318" y="27"/>
                  </a:lnTo>
                  <a:cubicBezTo>
                    <a:pt x="294" y="9"/>
                    <a:pt x="268" y="1"/>
                    <a:pt x="24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5" name="Google Shape;17505;p75"/>
            <p:cNvSpPr/>
            <p:nvPr/>
          </p:nvSpPr>
          <p:spPr>
            <a:xfrm>
              <a:off x="5341589" y="1688778"/>
              <a:ext cx="28024" cy="28758"/>
            </a:xfrm>
            <a:custGeom>
              <a:avLst/>
              <a:gdLst/>
              <a:ahLst/>
              <a:cxnLst/>
              <a:rect l="l" t="t" r="r" b="b"/>
              <a:pathLst>
                <a:path w="1069" h="1097" extrusionOk="0">
                  <a:moveTo>
                    <a:pt x="817" y="1"/>
                  </a:moveTo>
                  <a:cubicBezTo>
                    <a:pt x="793" y="1"/>
                    <a:pt x="769" y="9"/>
                    <a:pt x="751" y="27"/>
                  </a:cubicBezTo>
                  <a:lnTo>
                    <a:pt x="1" y="720"/>
                  </a:lnTo>
                  <a:lnTo>
                    <a:pt x="448" y="1066"/>
                  </a:lnTo>
                  <a:cubicBezTo>
                    <a:pt x="474" y="1087"/>
                    <a:pt x="503" y="1097"/>
                    <a:pt x="532" y="1097"/>
                  </a:cubicBezTo>
                  <a:cubicBezTo>
                    <a:pt x="586" y="1097"/>
                    <a:pt x="642" y="1065"/>
                    <a:pt x="679" y="1009"/>
                  </a:cubicBezTo>
                  <a:lnTo>
                    <a:pt x="1069" y="287"/>
                  </a:lnTo>
                  <a:lnTo>
                    <a:pt x="910" y="42"/>
                  </a:lnTo>
                  <a:cubicBezTo>
                    <a:pt x="885" y="16"/>
                    <a:pt x="850" y="1"/>
                    <a:pt x="817"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6" name="Google Shape;17506;p75"/>
            <p:cNvSpPr/>
            <p:nvPr/>
          </p:nvSpPr>
          <p:spPr>
            <a:xfrm>
              <a:off x="5211406" y="1513504"/>
              <a:ext cx="260394" cy="351202"/>
            </a:xfrm>
            <a:custGeom>
              <a:avLst/>
              <a:gdLst/>
              <a:ahLst/>
              <a:cxnLst/>
              <a:rect l="l" t="t" r="r" b="b"/>
              <a:pathLst>
                <a:path w="9933" h="13397"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97"/>
                    <a:pt x="4967" y="13397"/>
                  </a:cubicBezTo>
                  <a:cubicBezTo>
                    <a:pt x="4967" y="13397"/>
                    <a:pt x="9932" y="10149"/>
                    <a:pt x="9932" y="4966"/>
                  </a:cubicBezTo>
                  <a:cubicBezTo>
                    <a:pt x="9932" y="2224"/>
                    <a:pt x="7709" y="1"/>
                    <a:pt x="496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7" name="Google Shape;17507;p75"/>
            <p:cNvSpPr/>
            <p:nvPr/>
          </p:nvSpPr>
          <p:spPr>
            <a:xfrm>
              <a:off x="5211406" y="1513504"/>
              <a:ext cx="252450" cy="350835"/>
            </a:xfrm>
            <a:custGeom>
              <a:avLst/>
              <a:gdLst/>
              <a:ahLst/>
              <a:cxnLst/>
              <a:rect l="l" t="t" r="r" b="b"/>
              <a:pathLst>
                <a:path w="9630" h="13383" extrusionOk="0">
                  <a:moveTo>
                    <a:pt x="4946" y="1506"/>
                  </a:moveTo>
                  <a:cubicBezTo>
                    <a:pt x="6720" y="1506"/>
                    <a:pt x="8421" y="2886"/>
                    <a:pt x="8431" y="4966"/>
                  </a:cubicBezTo>
                  <a:cubicBezTo>
                    <a:pt x="8431" y="6886"/>
                    <a:pt x="6872" y="8431"/>
                    <a:pt x="4967" y="8431"/>
                  </a:cubicBezTo>
                  <a:cubicBezTo>
                    <a:pt x="1892" y="8431"/>
                    <a:pt x="347" y="4707"/>
                    <a:pt x="2527" y="2527"/>
                  </a:cubicBezTo>
                  <a:cubicBezTo>
                    <a:pt x="3232" y="1822"/>
                    <a:pt x="4097" y="1506"/>
                    <a:pt x="4946" y="1506"/>
                  </a:cubicBezTo>
                  <a:close/>
                  <a:moveTo>
                    <a:pt x="4967" y="1"/>
                  </a:moveTo>
                  <a:cubicBezTo>
                    <a:pt x="2224" y="1"/>
                    <a:pt x="1" y="2224"/>
                    <a:pt x="1" y="4966"/>
                  </a:cubicBezTo>
                  <a:cubicBezTo>
                    <a:pt x="1" y="10149"/>
                    <a:pt x="4967" y="13382"/>
                    <a:pt x="4967" y="13382"/>
                  </a:cubicBezTo>
                  <a:cubicBezTo>
                    <a:pt x="4967" y="13382"/>
                    <a:pt x="3783" y="11765"/>
                    <a:pt x="3090" y="9008"/>
                  </a:cubicBezTo>
                  <a:cubicBezTo>
                    <a:pt x="3054" y="8854"/>
                    <a:pt x="3165" y="8730"/>
                    <a:pt x="3301" y="8730"/>
                  </a:cubicBezTo>
                  <a:cubicBezTo>
                    <a:pt x="3331" y="8730"/>
                    <a:pt x="3362" y="8736"/>
                    <a:pt x="3393" y="8749"/>
                  </a:cubicBezTo>
                  <a:cubicBezTo>
                    <a:pt x="3919" y="8973"/>
                    <a:pt x="4463" y="9079"/>
                    <a:pt x="4997" y="9079"/>
                  </a:cubicBezTo>
                  <a:cubicBezTo>
                    <a:pt x="6763" y="9079"/>
                    <a:pt x="8415" y="7925"/>
                    <a:pt x="8936" y="6107"/>
                  </a:cubicBezTo>
                  <a:cubicBezTo>
                    <a:pt x="9629" y="3739"/>
                    <a:pt x="8070" y="1300"/>
                    <a:pt x="5631" y="925"/>
                  </a:cubicBezTo>
                  <a:cubicBezTo>
                    <a:pt x="5414" y="888"/>
                    <a:pt x="5193" y="870"/>
                    <a:pt x="4971" y="870"/>
                  </a:cubicBezTo>
                  <a:cubicBezTo>
                    <a:pt x="4659" y="870"/>
                    <a:pt x="4346" y="906"/>
                    <a:pt x="4043" y="982"/>
                  </a:cubicBezTo>
                  <a:cubicBezTo>
                    <a:pt x="4022" y="988"/>
                    <a:pt x="4001" y="991"/>
                    <a:pt x="3982" y="991"/>
                  </a:cubicBezTo>
                  <a:cubicBezTo>
                    <a:pt x="3798" y="991"/>
                    <a:pt x="3683" y="765"/>
                    <a:pt x="3826" y="621"/>
                  </a:cubicBezTo>
                  <a:cubicBezTo>
                    <a:pt x="4158" y="217"/>
                    <a:pt x="4548" y="1"/>
                    <a:pt x="4967"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08" name="Google Shape;17508;p75"/>
          <p:cNvGrpSpPr/>
          <p:nvPr/>
        </p:nvGrpSpPr>
        <p:grpSpPr>
          <a:xfrm>
            <a:off x="5632602" y="1513216"/>
            <a:ext cx="366722" cy="351779"/>
            <a:chOff x="5632602" y="1513216"/>
            <a:chExt cx="366722" cy="351779"/>
          </a:xfrm>
        </p:grpSpPr>
        <p:sp>
          <p:nvSpPr>
            <p:cNvPr id="17509" name="Google Shape;17509;p75"/>
            <p:cNvSpPr/>
            <p:nvPr/>
          </p:nvSpPr>
          <p:spPr>
            <a:xfrm>
              <a:off x="5750674" y="1724299"/>
              <a:ext cx="9857" cy="20448"/>
            </a:xfrm>
            <a:custGeom>
              <a:avLst/>
              <a:gdLst/>
              <a:ahLst/>
              <a:cxnLst/>
              <a:rect l="l" t="t" r="r" b="b"/>
              <a:pathLst>
                <a:path w="376" h="780" extrusionOk="0">
                  <a:moveTo>
                    <a:pt x="332" y="0"/>
                  </a:moveTo>
                  <a:lnTo>
                    <a:pt x="0" y="318"/>
                  </a:lnTo>
                  <a:cubicBezTo>
                    <a:pt x="116" y="491"/>
                    <a:pt x="231" y="635"/>
                    <a:pt x="376" y="780"/>
                  </a:cubicBezTo>
                  <a:cubicBezTo>
                    <a:pt x="332" y="520"/>
                    <a:pt x="318" y="260"/>
                    <a:pt x="332"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0" name="Google Shape;17510;p75"/>
            <p:cNvSpPr/>
            <p:nvPr/>
          </p:nvSpPr>
          <p:spPr>
            <a:xfrm>
              <a:off x="5760505" y="1536207"/>
              <a:ext cx="238819" cy="251297"/>
            </a:xfrm>
            <a:custGeom>
              <a:avLst/>
              <a:gdLst/>
              <a:ahLst/>
              <a:cxnLst/>
              <a:rect l="l" t="t" r="r" b="b"/>
              <a:pathLst>
                <a:path w="9110" h="9586" extrusionOk="0">
                  <a:moveTo>
                    <a:pt x="7940" y="1"/>
                  </a:moveTo>
                  <a:cubicBezTo>
                    <a:pt x="7940" y="1"/>
                    <a:pt x="8272" y="2238"/>
                    <a:pt x="7103" y="3408"/>
                  </a:cubicBezTo>
                  <a:lnTo>
                    <a:pt x="3407" y="7117"/>
                  </a:lnTo>
                  <a:cubicBezTo>
                    <a:pt x="2652" y="7863"/>
                    <a:pt x="1475" y="7998"/>
                    <a:pt x="721" y="7998"/>
                  </a:cubicBezTo>
                  <a:cubicBezTo>
                    <a:pt x="292" y="7998"/>
                    <a:pt x="1" y="7955"/>
                    <a:pt x="1" y="7955"/>
                  </a:cubicBezTo>
                  <a:lnTo>
                    <a:pt x="1" y="7955"/>
                  </a:lnTo>
                  <a:cubicBezTo>
                    <a:pt x="362" y="8316"/>
                    <a:pt x="824" y="8575"/>
                    <a:pt x="1314" y="8720"/>
                  </a:cubicBezTo>
                  <a:lnTo>
                    <a:pt x="2180" y="9586"/>
                  </a:lnTo>
                  <a:cubicBezTo>
                    <a:pt x="2931" y="9124"/>
                    <a:pt x="3610" y="8561"/>
                    <a:pt x="4230" y="7955"/>
                  </a:cubicBezTo>
                  <a:lnTo>
                    <a:pt x="7940" y="4245"/>
                  </a:lnTo>
                  <a:cubicBezTo>
                    <a:pt x="9109" y="3076"/>
                    <a:pt x="9109" y="1170"/>
                    <a:pt x="794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1" name="Google Shape;17511;p75"/>
            <p:cNvSpPr/>
            <p:nvPr/>
          </p:nvSpPr>
          <p:spPr>
            <a:xfrm>
              <a:off x="5738170" y="1513216"/>
              <a:ext cx="252057" cy="243747"/>
            </a:xfrm>
            <a:custGeom>
              <a:avLst/>
              <a:gdLst/>
              <a:ahLst/>
              <a:cxnLst/>
              <a:rect l="l" t="t" r="r" b="b"/>
              <a:pathLst>
                <a:path w="9615" h="9298" extrusionOk="0">
                  <a:moveTo>
                    <a:pt x="6723" y="1484"/>
                  </a:moveTo>
                  <a:cubicBezTo>
                    <a:pt x="7100" y="1484"/>
                    <a:pt x="7478" y="1628"/>
                    <a:pt x="7767" y="1917"/>
                  </a:cubicBezTo>
                  <a:cubicBezTo>
                    <a:pt x="8359" y="2509"/>
                    <a:pt x="8330" y="3476"/>
                    <a:pt x="7724" y="4039"/>
                  </a:cubicBezTo>
                  <a:lnTo>
                    <a:pt x="7710" y="4039"/>
                  </a:lnTo>
                  <a:lnTo>
                    <a:pt x="5862" y="5901"/>
                  </a:lnTo>
                  <a:lnTo>
                    <a:pt x="5472" y="6002"/>
                  </a:lnTo>
                  <a:lnTo>
                    <a:pt x="4115" y="7648"/>
                  </a:lnTo>
                  <a:lnTo>
                    <a:pt x="4014" y="7749"/>
                  </a:lnTo>
                  <a:cubicBezTo>
                    <a:pt x="3726" y="8067"/>
                    <a:pt x="3332" y="8226"/>
                    <a:pt x="2936" y="8226"/>
                  </a:cubicBezTo>
                  <a:cubicBezTo>
                    <a:pt x="2559" y="8226"/>
                    <a:pt x="2181" y="8081"/>
                    <a:pt x="1892" y="7792"/>
                  </a:cubicBezTo>
                  <a:cubicBezTo>
                    <a:pt x="1300" y="7200"/>
                    <a:pt x="1315" y="6233"/>
                    <a:pt x="1935" y="5670"/>
                  </a:cubicBezTo>
                  <a:lnTo>
                    <a:pt x="5645" y="1960"/>
                  </a:lnTo>
                  <a:cubicBezTo>
                    <a:pt x="5933" y="1643"/>
                    <a:pt x="6328" y="1484"/>
                    <a:pt x="6723" y="1484"/>
                  </a:cubicBezTo>
                  <a:close/>
                  <a:moveTo>
                    <a:pt x="6677" y="1"/>
                  </a:moveTo>
                  <a:cubicBezTo>
                    <a:pt x="5912" y="1"/>
                    <a:pt x="5147" y="293"/>
                    <a:pt x="4563" y="878"/>
                  </a:cubicBezTo>
                  <a:lnTo>
                    <a:pt x="853" y="4588"/>
                  </a:lnTo>
                  <a:lnTo>
                    <a:pt x="1" y="7172"/>
                  </a:lnTo>
                  <a:cubicBezTo>
                    <a:pt x="73" y="7605"/>
                    <a:pt x="232" y="8009"/>
                    <a:pt x="477" y="8370"/>
                  </a:cubicBezTo>
                  <a:lnTo>
                    <a:pt x="521" y="8341"/>
                  </a:lnTo>
                  <a:cubicBezTo>
                    <a:pt x="593" y="8514"/>
                    <a:pt x="708" y="8687"/>
                    <a:pt x="853" y="8832"/>
                  </a:cubicBezTo>
                  <a:cubicBezTo>
                    <a:pt x="1170" y="9149"/>
                    <a:pt x="1612" y="9297"/>
                    <a:pt x="2109" y="9297"/>
                  </a:cubicBezTo>
                  <a:cubicBezTo>
                    <a:pt x="2245" y="9297"/>
                    <a:pt x="2385" y="9286"/>
                    <a:pt x="2527" y="9265"/>
                  </a:cubicBezTo>
                  <a:cubicBezTo>
                    <a:pt x="3263" y="9106"/>
                    <a:pt x="3942" y="8745"/>
                    <a:pt x="4462" y="8197"/>
                  </a:cubicBezTo>
                  <a:lnTo>
                    <a:pt x="8171" y="4487"/>
                  </a:lnTo>
                  <a:cubicBezTo>
                    <a:pt x="9341" y="3317"/>
                    <a:pt x="9615" y="1701"/>
                    <a:pt x="8792" y="878"/>
                  </a:cubicBezTo>
                  <a:cubicBezTo>
                    <a:pt x="8208" y="293"/>
                    <a:pt x="7442" y="1"/>
                    <a:pt x="6677" y="1"/>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2" name="Google Shape;17512;p75"/>
            <p:cNvSpPr/>
            <p:nvPr/>
          </p:nvSpPr>
          <p:spPr>
            <a:xfrm>
              <a:off x="5867226" y="1633464"/>
              <a:ext cx="24616" cy="58695"/>
            </a:xfrm>
            <a:custGeom>
              <a:avLst/>
              <a:gdLst/>
              <a:ahLst/>
              <a:cxnLst/>
              <a:rect l="l" t="t" r="r" b="b"/>
              <a:pathLst>
                <a:path w="939" h="2239" extrusionOk="0">
                  <a:moveTo>
                    <a:pt x="174" y="1"/>
                  </a:moveTo>
                  <a:lnTo>
                    <a:pt x="174" y="1"/>
                  </a:lnTo>
                  <a:cubicBezTo>
                    <a:pt x="260" y="751"/>
                    <a:pt x="203" y="1516"/>
                    <a:pt x="0" y="2238"/>
                  </a:cubicBezTo>
                  <a:lnTo>
                    <a:pt x="939" y="1314"/>
                  </a:lnTo>
                  <a:cubicBezTo>
                    <a:pt x="794" y="824"/>
                    <a:pt x="535" y="362"/>
                    <a:pt x="174"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3" name="Google Shape;17513;p75"/>
            <p:cNvSpPr/>
            <p:nvPr/>
          </p:nvSpPr>
          <p:spPr>
            <a:xfrm>
              <a:off x="5663247" y="1786350"/>
              <a:ext cx="162743" cy="78645"/>
            </a:xfrm>
            <a:custGeom>
              <a:avLst/>
              <a:gdLst/>
              <a:ahLst/>
              <a:cxnLst/>
              <a:rect l="l" t="t" r="r" b="b"/>
              <a:pathLst>
                <a:path w="6208" h="3000" extrusionOk="0">
                  <a:moveTo>
                    <a:pt x="4692" y="1"/>
                  </a:moveTo>
                  <a:lnTo>
                    <a:pt x="3408" y="1285"/>
                  </a:lnTo>
                  <a:cubicBezTo>
                    <a:pt x="2662" y="2031"/>
                    <a:pt x="1481" y="2166"/>
                    <a:pt x="724" y="2166"/>
                  </a:cubicBezTo>
                  <a:cubicBezTo>
                    <a:pt x="294" y="2166"/>
                    <a:pt x="1" y="2123"/>
                    <a:pt x="1" y="2123"/>
                  </a:cubicBezTo>
                  <a:lnTo>
                    <a:pt x="1" y="2123"/>
                  </a:lnTo>
                  <a:cubicBezTo>
                    <a:pt x="585" y="2707"/>
                    <a:pt x="1354" y="3000"/>
                    <a:pt x="2123" y="3000"/>
                  </a:cubicBezTo>
                  <a:cubicBezTo>
                    <a:pt x="2891" y="3000"/>
                    <a:pt x="3660" y="2707"/>
                    <a:pt x="4245" y="2123"/>
                  </a:cubicBezTo>
                  <a:lnTo>
                    <a:pt x="6208" y="145"/>
                  </a:lnTo>
                  <a:lnTo>
                    <a:pt x="4692" y="1"/>
                  </a:ln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4" name="Google Shape;17514;p75"/>
            <p:cNvSpPr/>
            <p:nvPr/>
          </p:nvSpPr>
          <p:spPr>
            <a:xfrm>
              <a:off x="5786248" y="1740946"/>
              <a:ext cx="88947" cy="49808"/>
            </a:xfrm>
            <a:custGeom>
              <a:avLst/>
              <a:gdLst/>
              <a:ahLst/>
              <a:cxnLst/>
              <a:rect l="l" t="t" r="r" b="b"/>
              <a:pathLst>
                <a:path w="3393" h="1900" extrusionOk="0">
                  <a:moveTo>
                    <a:pt x="3393" y="0"/>
                  </a:moveTo>
                  <a:lnTo>
                    <a:pt x="3248" y="145"/>
                  </a:lnTo>
                  <a:cubicBezTo>
                    <a:pt x="2687" y="706"/>
                    <a:pt x="1909" y="1020"/>
                    <a:pt x="1121" y="1020"/>
                  </a:cubicBezTo>
                  <a:cubicBezTo>
                    <a:pt x="998" y="1020"/>
                    <a:pt x="874" y="1012"/>
                    <a:pt x="751" y="996"/>
                  </a:cubicBezTo>
                  <a:lnTo>
                    <a:pt x="0" y="1733"/>
                  </a:lnTo>
                  <a:cubicBezTo>
                    <a:pt x="364" y="1840"/>
                    <a:pt x="744" y="1899"/>
                    <a:pt x="1122" y="1899"/>
                  </a:cubicBezTo>
                  <a:cubicBezTo>
                    <a:pt x="1254" y="1899"/>
                    <a:pt x="1385" y="1892"/>
                    <a:pt x="1516" y="1877"/>
                  </a:cubicBezTo>
                  <a:lnTo>
                    <a:pt x="3263" y="145"/>
                  </a:lnTo>
                  <a:cubicBezTo>
                    <a:pt x="3306" y="101"/>
                    <a:pt x="3349" y="44"/>
                    <a:pt x="3393" y="0"/>
                  </a:cubicBezTo>
                  <a:close/>
                </a:path>
              </a:pathLst>
            </a:custGeom>
            <a:solidFill>
              <a:srgbClr val="D2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5" name="Google Shape;17515;p75"/>
            <p:cNvSpPr/>
            <p:nvPr/>
          </p:nvSpPr>
          <p:spPr>
            <a:xfrm>
              <a:off x="5632602" y="1610474"/>
              <a:ext cx="253184" cy="243773"/>
            </a:xfrm>
            <a:custGeom>
              <a:avLst/>
              <a:gdLst/>
              <a:ahLst/>
              <a:cxnLst/>
              <a:rect l="l" t="t" r="r" b="b"/>
              <a:pathLst>
                <a:path w="9658" h="9299" extrusionOk="0">
                  <a:moveTo>
                    <a:pt x="7002" y="1"/>
                  </a:moveTo>
                  <a:cubicBezTo>
                    <a:pt x="6233" y="1"/>
                    <a:pt x="5464" y="293"/>
                    <a:pt x="4880" y="878"/>
                  </a:cubicBezTo>
                  <a:lnTo>
                    <a:pt x="1170" y="4588"/>
                  </a:lnTo>
                  <a:cubicBezTo>
                    <a:pt x="0" y="5757"/>
                    <a:pt x="0" y="7662"/>
                    <a:pt x="1170" y="8832"/>
                  </a:cubicBezTo>
                  <a:cubicBezTo>
                    <a:pt x="1495" y="9157"/>
                    <a:pt x="1933" y="9299"/>
                    <a:pt x="2417" y="9299"/>
                  </a:cubicBezTo>
                  <a:cubicBezTo>
                    <a:pt x="2556" y="9299"/>
                    <a:pt x="2699" y="9287"/>
                    <a:pt x="2844" y="9265"/>
                  </a:cubicBezTo>
                  <a:cubicBezTo>
                    <a:pt x="3595" y="9120"/>
                    <a:pt x="4259" y="8745"/>
                    <a:pt x="4793" y="8211"/>
                  </a:cubicBezTo>
                  <a:lnTo>
                    <a:pt x="6193" y="6796"/>
                  </a:lnTo>
                  <a:cubicBezTo>
                    <a:pt x="6193" y="6796"/>
                    <a:pt x="6033" y="6575"/>
                    <a:pt x="5611" y="6575"/>
                  </a:cubicBezTo>
                  <a:cubicBezTo>
                    <a:pt x="5576" y="6575"/>
                    <a:pt x="5539" y="6576"/>
                    <a:pt x="5500" y="6580"/>
                  </a:cubicBezTo>
                  <a:lnTo>
                    <a:pt x="4331" y="7749"/>
                  </a:lnTo>
                  <a:cubicBezTo>
                    <a:pt x="4043" y="8067"/>
                    <a:pt x="3649" y="8226"/>
                    <a:pt x="3253" y="8226"/>
                  </a:cubicBezTo>
                  <a:cubicBezTo>
                    <a:pt x="2876" y="8226"/>
                    <a:pt x="2498" y="8081"/>
                    <a:pt x="2209" y="7792"/>
                  </a:cubicBezTo>
                  <a:cubicBezTo>
                    <a:pt x="1617" y="7200"/>
                    <a:pt x="1632" y="6233"/>
                    <a:pt x="2252" y="5670"/>
                  </a:cubicBezTo>
                  <a:lnTo>
                    <a:pt x="5962" y="1960"/>
                  </a:lnTo>
                  <a:cubicBezTo>
                    <a:pt x="6244" y="1686"/>
                    <a:pt x="6617" y="1545"/>
                    <a:pt x="6992" y="1545"/>
                  </a:cubicBezTo>
                  <a:cubicBezTo>
                    <a:pt x="7346" y="1545"/>
                    <a:pt x="7702" y="1672"/>
                    <a:pt x="7983" y="1931"/>
                  </a:cubicBezTo>
                  <a:cubicBezTo>
                    <a:pt x="8561" y="2451"/>
                    <a:pt x="8618" y="3332"/>
                    <a:pt x="8142" y="3938"/>
                  </a:cubicBezTo>
                  <a:lnTo>
                    <a:pt x="9571" y="2509"/>
                  </a:lnTo>
                  <a:cubicBezTo>
                    <a:pt x="9658" y="1874"/>
                    <a:pt x="9528" y="1282"/>
                    <a:pt x="9124" y="878"/>
                  </a:cubicBezTo>
                  <a:cubicBezTo>
                    <a:pt x="8539" y="293"/>
                    <a:pt x="7770" y="1"/>
                    <a:pt x="7002"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6" name="Google Shape;17516;p75"/>
            <p:cNvSpPr/>
            <p:nvPr/>
          </p:nvSpPr>
          <p:spPr>
            <a:xfrm>
              <a:off x="5776784" y="1764775"/>
              <a:ext cx="39375" cy="23882"/>
            </a:xfrm>
            <a:custGeom>
              <a:avLst/>
              <a:gdLst/>
              <a:ahLst/>
              <a:cxnLst/>
              <a:rect l="l" t="t" r="r" b="b"/>
              <a:pathLst>
                <a:path w="1502" h="911" extrusionOk="0">
                  <a:moveTo>
                    <a:pt x="693" y="1"/>
                  </a:moveTo>
                  <a:lnTo>
                    <a:pt x="0" y="694"/>
                  </a:lnTo>
                  <a:cubicBezTo>
                    <a:pt x="231" y="780"/>
                    <a:pt x="462" y="852"/>
                    <a:pt x="693" y="910"/>
                  </a:cubicBezTo>
                  <a:lnTo>
                    <a:pt x="1502" y="116"/>
                  </a:lnTo>
                  <a:cubicBezTo>
                    <a:pt x="1227" y="102"/>
                    <a:pt x="953" y="73"/>
                    <a:pt x="693" y="1"/>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17" name="Google Shape;17517;p75"/>
          <p:cNvGrpSpPr/>
          <p:nvPr/>
        </p:nvGrpSpPr>
        <p:grpSpPr>
          <a:xfrm>
            <a:off x="6089372" y="1527136"/>
            <a:ext cx="401902" cy="323965"/>
            <a:chOff x="6089372" y="1527136"/>
            <a:chExt cx="401902" cy="323965"/>
          </a:xfrm>
        </p:grpSpPr>
        <p:sp>
          <p:nvSpPr>
            <p:cNvPr id="17518" name="Google Shape;17518;p75"/>
            <p:cNvSpPr/>
            <p:nvPr/>
          </p:nvSpPr>
          <p:spPr>
            <a:xfrm>
              <a:off x="6089372" y="1552853"/>
              <a:ext cx="401902" cy="298248"/>
            </a:xfrm>
            <a:custGeom>
              <a:avLst/>
              <a:gdLst/>
              <a:ahLst/>
              <a:cxnLst/>
              <a:rect l="l" t="t" r="r" b="b"/>
              <a:pathLst>
                <a:path w="15331" h="11377" extrusionOk="0">
                  <a:moveTo>
                    <a:pt x="736" y="1"/>
                  </a:moveTo>
                  <a:cubicBezTo>
                    <a:pt x="332" y="1"/>
                    <a:pt x="0" y="333"/>
                    <a:pt x="0" y="752"/>
                  </a:cubicBezTo>
                  <a:lnTo>
                    <a:pt x="0" y="10640"/>
                  </a:lnTo>
                  <a:cubicBezTo>
                    <a:pt x="0" y="11044"/>
                    <a:pt x="332" y="11376"/>
                    <a:pt x="736" y="11376"/>
                  </a:cubicBezTo>
                  <a:lnTo>
                    <a:pt x="14594" y="11376"/>
                  </a:lnTo>
                  <a:cubicBezTo>
                    <a:pt x="14999" y="11376"/>
                    <a:pt x="15331" y="11044"/>
                    <a:pt x="15331" y="10640"/>
                  </a:cubicBezTo>
                  <a:lnTo>
                    <a:pt x="15331" y="752"/>
                  </a:lnTo>
                  <a:cubicBezTo>
                    <a:pt x="15331" y="333"/>
                    <a:pt x="14999" y="1"/>
                    <a:pt x="1459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9" name="Google Shape;17519;p75"/>
            <p:cNvSpPr/>
            <p:nvPr/>
          </p:nvSpPr>
          <p:spPr>
            <a:xfrm>
              <a:off x="6089372" y="1552853"/>
              <a:ext cx="401902" cy="39008"/>
            </a:xfrm>
            <a:custGeom>
              <a:avLst/>
              <a:gdLst/>
              <a:ahLst/>
              <a:cxnLst/>
              <a:rect l="l" t="t" r="r" b="b"/>
              <a:pathLst>
                <a:path w="15331" h="1488" extrusionOk="0">
                  <a:moveTo>
                    <a:pt x="736" y="1"/>
                  </a:moveTo>
                  <a:cubicBezTo>
                    <a:pt x="332" y="1"/>
                    <a:pt x="0" y="333"/>
                    <a:pt x="0" y="752"/>
                  </a:cubicBezTo>
                  <a:lnTo>
                    <a:pt x="0" y="1488"/>
                  </a:lnTo>
                  <a:lnTo>
                    <a:pt x="15331" y="1488"/>
                  </a:lnTo>
                  <a:lnTo>
                    <a:pt x="15331" y="752"/>
                  </a:lnTo>
                  <a:cubicBezTo>
                    <a:pt x="15331" y="333"/>
                    <a:pt x="14999" y="1"/>
                    <a:pt x="1459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0" name="Google Shape;17520;p75"/>
            <p:cNvSpPr/>
            <p:nvPr/>
          </p:nvSpPr>
          <p:spPr>
            <a:xfrm>
              <a:off x="6115089" y="1552853"/>
              <a:ext cx="51879" cy="26136"/>
            </a:xfrm>
            <a:custGeom>
              <a:avLst/>
              <a:gdLst/>
              <a:ahLst/>
              <a:cxnLst/>
              <a:rect l="l" t="t" r="r" b="b"/>
              <a:pathLst>
                <a:path w="1979" h="997" extrusionOk="0">
                  <a:moveTo>
                    <a:pt x="1" y="1"/>
                  </a:moveTo>
                  <a:lnTo>
                    <a:pt x="1" y="246"/>
                  </a:lnTo>
                  <a:cubicBezTo>
                    <a:pt x="1" y="665"/>
                    <a:pt x="333" y="997"/>
                    <a:pt x="751" y="997"/>
                  </a:cubicBezTo>
                  <a:lnTo>
                    <a:pt x="1242" y="997"/>
                  </a:lnTo>
                  <a:cubicBezTo>
                    <a:pt x="1646" y="997"/>
                    <a:pt x="1978" y="665"/>
                    <a:pt x="1978" y="246"/>
                  </a:cubicBezTo>
                  <a:lnTo>
                    <a:pt x="197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1" name="Google Shape;17521;p75"/>
            <p:cNvSpPr/>
            <p:nvPr/>
          </p:nvSpPr>
          <p:spPr>
            <a:xfrm>
              <a:off x="6413285" y="1552853"/>
              <a:ext cx="52246" cy="26136"/>
            </a:xfrm>
            <a:custGeom>
              <a:avLst/>
              <a:gdLst/>
              <a:ahLst/>
              <a:cxnLst/>
              <a:rect l="l" t="t" r="r" b="b"/>
              <a:pathLst>
                <a:path w="1993" h="997" extrusionOk="0">
                  <a:moveTo>
                    <a:pt x="1" y="1"/>
                  </a:moveTo>
                  <a:lnTo>
                    <a:pt x="1" y="246"/>
                  </a:lnTo>
                  <a:cubicBezTo>
                    <a:pt x="1" y="665"/>
                    <a:pt x="333" y="997"/>
                    <a:pt x="751" y="997"/>
                  </a:cubicBezTo>
                  <a:lnTo>
                    <a:pt x="1242" y="997"/>
                  </a:lnTo>
                  <a:cubicBezTo>
                    <a:pt x="1646" y="997"/>
                    <a:pt x="1993" y="665"/>
                    <a:pt x="1993" y="246"/>
                  </a:cubicBezTo>
                  <a:lnTo>
                    <a:pt x="1993"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2" name="Google Shape;17522;p75"/>
            <p:cNvSpPr/>
            <p:nvPr/>
          </p:nvSpPr>
          <p:spPr>
            <a:xfrm>
              <a:off x="6128328" y="1527136"/>
              <a:ext cx="25769" cy="39008"/>
            </a:xfrm>
            <a:custGeom>
              <a:avLst/>
              <a:gdLst/>
              <a:ahLst/>
              <a:cxnLst/>
              <a:rect l="l" t="t" r="r" b="b"/>
              <a:pathLst>
                <a:path w="983" h="1488" extrusionOk="0">
                  <a:moveTo>
                    <a:pt x="246" y="0"/>
                  </a:moveTo>
                  <a:cubicBezTo>
                    <a:pt x="102" y="0"/>
                    <a:pt x="1" y="101"/>
                    <a:pt x="1" y="246"/>
                  </a:cubicBezTo>
                  <a:lnTo>
                    <a:pt x="1" y="1242"/>
                  </a:lnTo>
                  <a:cubicBezTo>
                    <a:pt x="1" y="1372"/>
                    <a:pt x="102" y="1487"/>
                    <a:pt x="246" y="1487"/>
                  </a:cubicBezTo>
                  <a:lnTo>
                    <a:pt x="737" y="1487"/>
                  </a:lnTo>
                  <a:cubicBezTo>
                    <a:pt x="882" y="1487"/>
                    <a:pt x="983" y="1372"/>
                    <a:pt x="983" y="1227"/>
                  </a:cubicBezTo>
                  <a:lnTo>
                    <a:pt x="983" y="246"/>
                  </a:lnTo>
                  <a:cubicBezTo>
                    <a:pt x="983" y="101"/>
                    <a:pt x="867" y="0"/>
                    <a:pt x="73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3" name="Google Shape;17523;p75"/>
            <p:cNvSpPr/>
            <p:nvPr/>
          </p:nvSpPr>
          <p:spPr>
            <a:xfrm>
              <a:off x="6128328" y="1527136"/>
              <a:ext cx="26136" cy="19320"/>
            </a:xfrm>
            <a:custGeom>
              <a:avLst/>
              <a:gdLst/>
              <a:ahLst/>
              <a:cxnLst/>
              <a:rect l="l" t="t" r="r" b="b"/>
              <a:pathLst>
                <a:path w="997" h="737" extrusionOk="0">
                  <a:moveTo>
                    <a:pt x="246" y="0"/>
                  </a:moveTo>
                  <a:cubicBezTo>
                    <a:pt x="116" y="0"/>
                    <a:pt x="1" y="101"/>
                    <a:pt x="1" y="246"/>
                  </a:cubicBezTo>
                  <a:lnTo>
                    <a:pt x="1" y="491"/>
                  </a:lnTo>
                  <a:cubicBezTo>
                    <a:pt x="1" y="621"/>
                    <a:pt x="102" y="737"/>
                    <a:pt x="246" y="737"/>
                  </a:cubicBezTo>
                  <a:lnTo>
                    <a:pt x="737" y="737"/>
                  </a:lnTo>
                  <a:cubicBezTo>
                    <a:pt x="882" y="737"/>
                    <a:pt x="997" y="621"/>
                    <a:pt x="983" y="491"/>
                  </a:cubicBezTo>
                  <a:lnTo>
                    <a:pt x="983" y="246"/>
                  </a:lnTo>
                  <a:cubicBezTo>
                    <a:pt x="983" y="101"/>
                    <a:pt x="882" y="0"/>
                    <a:pt x="73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4" name="Google Shape;17524;p75"/>
            <p:cNvSpPr/>
            <p:nvPr/>
          </p:nvSpPr>
          <p:spPr>
            <a:xfrm>
              <a:off x="6426549" y="1527136"/>
              <a:ext cx="26136" cy="39008"/>
            </a:xfrm>
            <a:custGeom>
              <a:avLst/>
              <a:gdLst/>
              <a:ahLst/>
              <a:cxnLst/>
              <a:rect l="l" t="t" r="r" b="b"/>
              <a:pathLst>
                <a:path w="997" h="1488" extrusionOk="0">
                  <a:moveTo>
                    <a:pt x="245" y="0"/>
                  </a:moveTo>
                  <a:cubicBezTo>
                    <a:pt x="116" y="0"/>
                    <a:pt x="0" y="101"/>
                    <a:pt x="0" y="246"/>
                  </a:cubicBezTo>
                  <a:lnTo>
                    <a:pt x="0" y="1242"/>
                  </a:lnTo>
                  <a:cubicBezTo>
                    <a:pt x="0" y="1372"/>
                    <a:pt x="116" y="1487"/>
                    <a:pt x="245" y="1487"/>
                  </a:cubicBezTo>
                  <a:lnTo>
                    <a:pt x="736" y="1487"/>
                  </a:lnTo>
                  <a:cubicBezTo>
                    <a:pt x="881" y="1487"/>
                    <a:pt x="996" y="1372"/>
                    <a:pt x="982" y="1227"/>
                  </a:cubicBezTo>
                  <a:lnTo>
                    <a:pt x="982" y="246"/>
                  </a:lnTo>
                  <a:cubicBezTo>
                    <a:pt x="982" y="101"/>
                    <a:pt x="881" y="0"/>
                    <a:pt x="73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5" name="Google Shape;17525;p75"/>
            <p:cNvSpPr/>
            <p:nvPr/>
          </p:nvSpPr>
          <p:spPr>
            <a:xfrm>
              <a:off x="6426156" y="1527136"/>
              <a:ext cx="26136" cy="19320"/>
            </a:xfrm>
            <a:custGeom>
              <a:avLst/>
              <a:gdLst/>
              <a:ahLst/>
              <a:cxnLst/>
              <a:rect l="l" t="t" r="r" b="b"/>
              <a:pathLst>
                <a:path w="997" h="737" extrusionOk="0">
                  <a:moveTo>
                    <a:pt x="260" y="0"/>
                  </a:moveTo>
                  <a:cubicBezTo>
                    <a:pt x="116" y="0"/>
                    <a:pt x="15" y="101"/>
                    <a:pt x="15" y="246"/>
                  </a:cubicBezTo>
                  <a:lnTo>
                    <a:pt x="15" y="491"/>
                  </a:lnTo>
                  <a:cubicBezTo>
                    <a:pt x="1" y="621"/>
                    <a:pt x="116" y="737"/>
                    <a:pt x="260" y="737"/>
                  </a:cubicBezTo>
                  <a:lnTo>
                    <a:pt x="751" y="737"/>
                  </a:lnTo>
                  <a:cubicBezTo>
                    <a:pt x="896" y="737"/>
                    <a:pt x="997" y="621"/>
                    <a:pt x="997" y="491"/>
                  </a:cubicBezTo>
                  <a:lnTo>
                    <a:pt x="997" y="246"/>
                  </a:lnTo>
                  <a:cubicBezTo>
                    <a:pt x="997" y="101"/>
                    <a:pt x="881" y="0"/>
                    <a:pt x="75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6" name="Google Shape;17526;p75"/>
            <p:cNvSpPr/>
            <p:nvPr/>
          </p:nvSpPr>
          <p:spPr>
            <a:xfrm>
              <a:off x="6089372" y="1591835"/>
              <a:ext cx="401902" cy="12898"/>
            </a:xfrm>
            <a:custGeom>
              <a:avLst/>
              <a:gdLst/>
              <a:ahLst/>
              <a:cxnLst/>
              <a:rect l="l" t="t" r="r" b="b"/>
              <a:pathLst>
                <a:path w="15331" h="492" extrusionOk="0">
                  <a:moveTo>
                    <a:pt x="0" y="1"/>
                  </a:moveTo>
                  <a:lnTo>
                    <a:pt x="0" y="492"/>
                  </a:lnTo>
                  <a:lnTo>
                    <a:pt x="15331" y="492"/>
                  </a:lnTo>
                  <a:lnTo>
                    <a:pt x="15331"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7" name="Google Shape;17527;p75"/>
            <p:cNvSpPr/>
            <p:nvPr/>
          </p:nvSpPr>
          <p:spPr>
            <a:xfrm>
              <a:off x="6128328" y="1630450"/>
              <a:ext cx="51879" cy="26136"/>
            </a:xfrm>
            <a:custGeom>
              <a:avLst/>
              <a:gdLst/>
              <a:ahLst/>
              <a:cxnLst/>
              <a:rect l="l" t="t" r="r" b="b"/>
              <a:pathLst>
                <a:path w="1979" h="997" extrusionOk="0">
                  <a:moveTo>
                    <a:pt x="246" y="0"/>
                  </a:moveTo>
                  <a:cubicBezTo>
                    <a:pt x="102" y="0"/>
                    <a:pt x="1" y="116"/>
                    <a:pt x="1" y="260"/>
                  </a:cubicBezTo>
                  <a:lnTo>
                    <a:pt x="1" y="751"/>
                  </a:lnTo>
                  <a:cubicBezTo>
                    <a:pt x="1" y="895"/>
                    <a:pt x="102" y="996"/>
                    <a:pt x="246" y="996"/>
                  </a:cubicBezTo>
                  <a:lnTo>
                    <a:pt x="1733" y="996"/>
                  </a:lnTo>
                  <a:cubicBezTo>
                    <a:pt x="1863" y="996"/>
                    <a:pt x="1979" y="881"/>
                    <a:pt x="1964" y="751"/>
                  </a:cubicBezTo>
                  <a:lnTo>
                    <a:pt x="1964" y="260"/>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8" name="Google Shape;17528;p75"/>
            <p:cNvSpPr/>
            <p:nvPr/>
          </p:nvSpPr>
          <p:spPr>
            <a:xfrm>
              <a:off x="6128328" y="1682670"/>
              <a:ext cx="51879" cy="25743"/>
            </a:xfrm>
            <a:custGeom>
              <a:avLst/>
              <a:gdLst/>
              <a:ahLst/>
              <a:cxnLst/>
              <a:rect l="l" t="t" r="r" b="b"/>
              <a:pathLst>
                <a:path w="1979" h="982" extrusionOk="0">
                  <a:moveTo>
                    <a:pt x="246" y="0"/>
                  </a:moveTo>
                  <a:cubicBezTo>
                    <a:pt x="102" y="0"/>
                    <a:pt x="1" y="116"/>
                    <a:pt x="1" y="246"/>
                  </a:cubicBezTo>
                  <a:lnTo>
                    <a:pt x="1" y="736"/>
                  </a:lnTo>
                  <a:cubicBezTo>
                    <a:pt x="1" y="881"/>
                    <a:pt x="102" y="982"/>
                    <a:pt x="246" y="982"/>
                  </a:cubicBezTo>
                  <a:lnTo>
                    <a:pt x="1733" y="982"/>
                  </a:lnTo>
                  <a:cubicBezTo>
                    <a:pt x="1863" y="982"/>
                    <a:pt x="1979" y="881"/>
                    <a:pt x="1964" y="736"/>
                  </a:cubicBezTo>
                  <a:lnTo>
                    <a:pt x="1964" y="246"/>
                  </a:lnTo>
                  <a:cubicBezTo>
                    <a:pt x="1964" y="116"/>
                    <a:pt x="1863" y="0"/>
                    <a:pt x="171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9" name="Google Shape;17529;p75"/>
            <p:cNvSpPr/>
            <p:nvPr/>
          </p:nvSpPr>
          <p:spPr>
            <a:xfrm>
              <a:off x="6128328" y="1734497"/>
              <a:ext cx="51512" cy="26136"/>
            </a:xfrm>
            <a:custGeom>
              <a:avLst/>
              <a:gdLst/>
              <a:ahLst/>
              <a:cxnLst/>
              <a:rect l="l" t="t" r="r" b="b"/>
              <a:pathLst>
                <a:path w="1965" h="997" extrusionOk="0">
                  <a:moveTo>
                    <a:pt x="246" y="1"/>
                  </a:moveTo>
                  <a:cubicBezTo>
                    <a:pt x="102" y="1"/>
                    <a:pt x="1" y="116"/>
                    <a:pt x="1" y="261"/>
                  </a:cubicBezTo>
                  <a:lnTo>
                    <a:pt x="1" y="737"/>
                  </a:lnTo>
                  <a:cubicBezTo>
                    <a:pt x="1" y="881"/>
                    <a:pt x="102" y="997"/>
                    <a:pt x="246" y="997"/>
                  </a:cubicBezTo>
                  <a:lnTo>
                    <a:pt x="1733" y="997"/>
                  </a:lnTo>
                  <a:cubicBezTo>
                    <a:pt x="1863" y="983"/>
                    <a:pt x="1964" y="881"/>
                    <a:pt x="1964" y="752"/>
                  </a:cubicBezTo>
                  <a:lnTo>
                    <a:pt x="1964" y="261"/>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0" name="Google Shape;17530;p75"/>
            <p:cNvSpPr/>
            <p:nvPr/>
          </p:nvSpPr>
          <p:spPr>
            <a:xfrm>
              <a:off x="6219163" y="1734497"/>
              <a:ext cx="51486" cy="26136"/>
            </a:xfrm>
            <a:custGeom>
              <a:avLst/>
              <a:gdLst/>
              <a:ahLst/>
              <a:cxnLst/>
              <a:rect l="l" t="t" r="r" b="b"/>
              <a:pathLst>
                <a:path w="1964" h="997" extrusionOk="0">
                  <a:moveTo>
                    <a:pt x="246" y="1"/>
                  </a:moveTo>
                  <a:cubicBezTo>
                    <a:pt x="102" y="1"/>
                    <a:pt x="0" y="116"/>
                    <a:pt x="0" y="261"/>
                  </a:cubicBezTo>
                  <a:lnTo>
                    <a:pt x="0" y="737"/>
                  </a:lnTo>
                  <a:cubicBezTo>
                    <a:pt x="0" y="881"/>
                    <a:pt x="102" y="997"/>
                    <a:pt x="246" y="997"/>
                  </a:cubicBezTo>
                  <a:lnTo>
                    <a:pt x="1718" y="997"/>
                  </a:lnTo>
                  <a:cubicBezTo>
                    <a:pt x="1863" y="997"/>
                    <a:pt x="1964" y="881"/>
                    <a:pt x="1964" y="752"/>
                  </a:cubicBezTo>
                  <a:lnTo>
                    <a:pt x="1964" y="261"/>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1" name="Google Shape;17531;p75"/>
            <p:cNvSpPr/>
            <p:nvPr/>
          </p:nvSpPr>
          <p:spPr>
            <a:xfrm>
              <a:off x="6309604" y="1734497"/>
              <a:ext cx="51879" cy="26136"/>
            </a:xfrm>
            <a:custGeom>
              <a:avLst/>
              <a:gdLst/>
              <a:ahLst/>
              <a:cxnLst/>
              <a:rect l="l" t="t" r="r" b="b"/>
              <a:pathLst>
                <a:path w="1979" h="997" extrusionOk="0">
                  <a:moveTo>
                    <a:pt x="260" y="1"/>
                  </a:moveTo>
                  <a:cubicBezTo>
                    <a:pt x="116" y="1"/>
                    <a:pt x="1" y="116"/>
                    <a:pt x="1" y="261"/>
                  </a:cubicBezTo>
                  <a:lnTo>
                    <a:pt x="1" y="737"/>
                  </a:lnTo>
                  <a:cubicBezTo>
                    <a:pt x="1" y="881"/>
                    <a:pt x="116" y="997"/>
                    <a:pt x="260" y="997"/>
                  </a:cubicBezTo>
                  <a:lnTo>
                    <a:pt x="1733" y="997"/>
                  </a:lnTo>
                  <a:cubicBezTo>
                    <a:pt x="1877" y="997"/>
                    <a:pt x="1978" y="881"/>
                    <a:pt x="1978" y="752"/>
                  </a:cubicBezTo>
                  <a:lnTo>
                    <a:pt x="1978" y="261"/>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2" name="Google Shape;17532;p75"/>
            <p:cNvSpPr/>
            <p:nvPr/>
          </p:nvSpPr>
          <p:spPr>
            <a:xfrm>
              <a:off x="6219163" y="1682670"/>
              <a:ext cx="51486" cy="25743"/>
            </a:xfrm>
            <a:custGeom>
              <a:avLst/>
              <a:gdLst/>
              <a:ahLst/>
              <a:cxnLst/>
              <a:rect l="l" t="t" r="r" b="b"/>
              <a:pathLst>
                <a:path w="1964" h="982" extrusionOk="0">
                  <a:moveTo>
                    <a:pt x="246" y="0"/>
                  </a:moveTo>
                  <a:cubicBezTo>
                    <a:pt x="102" y="0"/>
                    <a:pt x="0" y="116"/>
                    <a:pt x="0" y="246"/>
                  </a:cubicBezTo>
                  <a:lnTo>
                    <a:pt x="0" y="736"/>
                  </a:lnTo>
                  <a:cubicBezTo>
                    <a:pt x="0" y="881"/>
                    <a:pt x="102" y="982"/>
                    <a:pt x="246" y="982"/>
                  </a:cubicBezTo>
                  <a:lnTo>
                    <a:pt x="1718" y="982"/>
                  </a:lnTo>
                  <a:cubicBezTo>
                    <a:pt x="1863" y="982"/>
                    <a:pt x="1964" y="881"/>
                    <a:pt x="1964" y="736"/>
                  </a:cubicBezTo>
                  <a:lnTo>
                    <a:pt x="1964" y="246"/>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3" name="Google Shape;17533;p75"/>
            <p:cNvSpPr/>
            <p:nvPr/>
          </p:nvSpPr>
          <p:spPr>
            <a:xfrm>
              <a:off x="6128328" y="1786350"/>
              <a:ext cx="51512" cy="25769"/>
            </a:xfrm>
            <a:custGeom>
              <a:avLst/>
              <a:gdLst/>
              <a:ahLst/>
              <a:cxnLst/>
              <a:rect l="l" t="t" r="r" b="b"/>
              <a:pathLst>
                <a:path w="1965" h="983" extrusionOk="0">
                  <a:moveTo>
                    <a:pt x="246" y="1"/>
                  </a:moveTo>
                  <a:cubicBezTo>
                    <a:pt x="102" y="1"/>
                    <a:pt x="1" y="116"/>
                    <a:pt x="1" y="246"/>
                  </a:cubicBezTo>
                  <a:lnTo>
                    <a:pt x="1" y="737"/>
                  </a:lnTo>
                  <a:cubicBezTo>
                    <a:pt x="1" y="867"/>
                    <a:pt x="102" y="982"/>
                    <a:pt x="246" y="982"/>
                  </a:cubicBezTo>
                  <a:lnTo>
                    <a:pt x="1733" y="982"/>
                  </a:lnTo>
                  <a:cubicBezTo>
                    <a:pt x="1863" y="982"/>
                    <a:pt x="1964" y="881"/>
                    <a:pt x="1964" y="737"/>
                  </a:cubicBezTo>
                  <a:lnTo>
                    <a:pt x="1964" y="246"/>
                  </a:lnTo>
                  <a:cubicBezTo>
                    <a:pt x="1964" y="116"/>
                    <a:pt x="1863" y="1"/>
                    <a:pt x="17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4" name="Google Shape;17534;p75"/>
            <p:cNvSpPr/>
            <p:nvPr/>
          </p:nvSpPr>
          <p:spPr>
            <a:xfrm>
              <a:off x="6219163" y="1630450"/>
              <a:ext cx="51879" cy="26136"/>
            </a:xfrm>
            <a:custGeom>
              <a:avLst/>
              <a:gdLst/>
              <a:ahLst/>
              <a:cxnLst/>
              <a:rect l="l" t="t" r="r" b="b"/>
              <a:pathLst>
                <a:path w="1979" h="997" extrusionOk="0">
                  <a:moveTo>
                    <a:pt x="246" y="0"/>
                  </a:moveTo>
                  <a:cubicBezTo>
                    <a:pt x="102" y="0"/>
                    <a:pt x="0" y="116"/>
                    <a:pt x="0" y="260"/>
                  </a:cubicBezTo>
                  <a:lnTo>
                    <a:pt x="0" y="751"/>
                  </a:lnTo>
                  <a:cubicBezTo>
                    <a:pt x="0" y="895"/>
                    <a:pt x="102" y="996"/>
                    <a:pt x="246" y="996"/>
                  </a:cubicBezTo>
                  <a:lnTo>
                    <a:pt x="1718" y="996"/>
                  </a:lnTo>
                  <a:cubicBezTo>
                    <a:pt x="1863" y="996"/>
                    <a:pt x="1978" y="881"/>
                    <a:pt x="1964" y="751"/>
                  </a:cubicBezTo>
                  <a:lnTo>
                    <a:pt x="1964" y="260"/>
                  </a:lnTo>
                  <a:cubicBezTo>
                    <a:pt x="1964" y="116"/>
                    <a:pt x="1863" y="0"/>
                    <a:pt x="17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5" name="Google Shape;17535;p75"/>
            <p:cNvSpPr/>
            <p:nvPr/>
          </p:nvSpPr>
          <p:spPr>
            <a:xfrm>
              <a:off x="6219163" y="1786350"/>
              <a:ext cx="51486" cy="25769"/>
            </a:xfrm>
            <a:custGeom>
              <a:avLst/>
              <a:gdLst/>
              <a:ahLst/>
              <a:cxnLst/>
              <a:rect l="l" t="t" r="r" b="b"/>
              <a:pathLst>
                <a:path w="1964" h="983" extrusionOk="0">
                  <a:moveTo>
                    <a:pt x="246" y="1"/>
                  </a:moveTo>
                  <a:cubicBezTo>
                    <a:pt x="102" y="1"/>
                    <a:pt x="0" y="116"/>
                    <a:pt x="0" y="246"/>
                  </a:cubicBezTo>
                  <a:lnTo>
                    <a:pt x="0" y="737"/>
                  </a:lnTo>
                  <a:cubicBezTo>
                    <a:pt x="0" y="867"/>
                    <a:pt x="102" y="982"/>
                    <a:pt x="246" y="982"/>
                  </a:cubicBezTo>
                  <a:lnTo>
                    <a:pt x="1718" y="982"/>
                  </a:lnTo>
                  <a:cubicBezTo>
                    <a:pt x="1863" y="982"/>
                    <a:pt x="1964" y="881"/>
                    <a:pt x="1964" y="737"/>
                  </a:cubicBezTo>
                  <a:lnTo>
                    <a:pt x="1964" y="246"/>
                  </a:lnTo>
                  <a:cubicBezTo>
                    <a:pt x="1964" y="116"/>
                    <a:pt x="1863" y="1"/>
                    <a:pt x="171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6" name="Google Shape;17536;p75"/>
            <p:cNvSpPr/>
            <p:nvPr/>
          </p:nvSpPr>
          <p:spPr>
            <a:xfrm>
              <a:off x="6400439" y="1734497"/>
              <a:ext cx="51853" cy="26136"/>
            </a:xfrm>
            <a:custGeom>
              <a:avLst/>
              <a:gdLst/>
              <a:ahLst/>
              <a:cxnLst/>
              <a:rect l="l" t="t" r="r" b="b"/>
              <a:pathLst>
                <a:path w="1978" h="997" extrusionOk="0">
                  <a:moveTo>
                    <a:pt x="260" y="1"/>
                  </a:moveTo>
                  <a:cubicBezTo>
                    <a:pt x="116" y="1"/>
                    <a:pt x="0" y="116"/>
                    <a:pt x="0" y="261"/>
                  </a:cubicBezTo>
                  <a:lnTo>
                    <a:pt x="0" y="737"/>
                  </a:lnTo>
                  <a:cubicBezTo>
                    <a:pt x="0" y="881"/>
                    <a:pt x="116" y="997"/>
                    <a:pt x="260" y="997"/>
                  </a:cubicBezTo>
                  <a:lnTo>
                    <a:pt x="1732" y="997"/>
                  </a:lnTo>
                  <a:cubicBezTo>
                    <a:pt x="1877" y="997"/>
                    <a:pt x="1978" y="881"/>
                    <a:pt x="1978" y="752"/>
                  </a:cubicBezTo>
                  <a:lnTo>
                    <a:pt x="1978" y="261"/>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7" name="Google Shape;17537;p75"/>
            <p:cNvSpPr/>
            <p:nvPr/>
          </p:nvSpPr>
          <p:spPr>
            <a:xfrm>
              <a:off x="6400439" y="1630450"/>
              <a:ext cx="52246" cy="26136"/>
            </a:xfrm>
            <a:custGeom>
              <a:avLst/>
              <a:gdLst/>
              <a:ahLst/>
              <a:cxnLst/>
              <a:rect l="l" t="t" r="r" b="b"/>
              <a:pathLst>
                <a:path w="1993" h="997" extrusionOk="0">
                  <a:moveTo>
                    <a:pt x="260" y="0"/>
                  </a:moveTo>
                  <a:cubicBezTo>
                    <a:pt x="116" y="0"/>
                    <a:pt x="0" y="116"/>
                    <a:pt x="0" y="260"/>
                  </a:cubicBezTo>
                  <a:lnTo>
                    <a:pt x="0" y="751"/>
                  </a:lnTo>
                  <a:cubicBezTo>
                    <a:pt x="0" y="895"/>
                    <a:pt x="116" y="996"/>
                    <a:pt x="260" y="996"/>
                  </a:cubicBezTo>
                  <a:lnTo>
                    <a:pt x="1732" y="996"/>
                  </a:lnTo>
                  <a:cubicBezTo>
                    <a:pt x="1877" y="996"/>
                    <a:pt x="1992" y="881"/>
                    <a:pt x="1978" y="751"/>
                  </a:cubicBezTo>
                  <a:lnTo>
                    <a:pt x="1978" y="260"/>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8" name="Google Shape;17538;p75"/>
            <p:cNvSpPr/>
            <p:nvPr/>
          </p:nvSpPr>
          <p:spPr>
            <a:xfrm>
              <a:off x="6400439" y="1786350"/>
              <a:ext cx="51853" cy="25769"/>
            </a:xfrm>
            <a:custGeom>
              <a:avLst/>
              <a:gdLst/>
              <a:ahLst/>
              <a:cxnLst/>
              <a:rect l="l" t="t" r="r" b="b"/>
              <a:pathLst>
                <a:path w="1978" h="983" extrusionOk="0">
                  <a:moveTo>
                    <a:pt x="260" y="1"/>
                  </a:moveTo>
                  <a:cubicBezTo>
                    <a:pt x="116" y="1"/>
                    <a:pt x="0" y="116"/>
                    <a:pt x="0" y="246"/>
                  </a:cubicBezTo>
                  <a:lnTo>
                    <a:pt x="0" y="737"/>
                  </a:lnTo>
                  <a:cubicBezTo>
                    <a:pt x="0" y="867"/>
                    <a:pt x="116" y="982"/>
                    <a:pt x="260" y="982"/>
                  </a:cubicBezTo>
                  <a:lnTo>
                    <a:pt x="1732" y="982"/>
                  </a:lnTo>
                  <a:cubicBezTo>
                    <a:pt x="1877" y="982"/>
                    <a:pt x="1978" y="881"/>
                    <a:pt x="1978" y="737"/>
                  </a:cubicBezTo>
                  <a:lnTo>
                    <a:pt x="1978" y="246"/>
                  </a:lnTo>
                  <a:cubicBezTo>
                    <a:pt x="1978" y="116"/>
                    <a:pt x="1877" y="1"/>
                    <a:pt x="17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9" name="Google Shape;17539;p75"/>
            <p:cNvSpPr/>
            <p:nvPr/>
          </p:nvSpPr>
          <p:spPr>
            <a:xfrm>
              <a:off x="6309604" y="1682670"/>
              <a:ext cx="51879" cy="25743"/>
            </a:xfrm>
            <a:custGeom>
              <a:avLst/>
              <a:gdLst/>
              <a:ahLst/>
              <a:cxnLst/>
              <a:rect l="l" t="t" r="r" b="b"/>
              <a:pathLst>
                <a:path w="1979" h="982" extrusionOk="0">
                  <a:moveTo>
                    <a:pt x="260" y="0"/>
                  </a:moveTo>
                  <a:cubicBezTo>
                    <a:pt x="116" y="0"/>
                    <a:pt x="1" y="116"/>
                    <a:pt x="1" y="246"/>
                  </a:cubicBezTo>
                  <a:lnTo>
                    <a:pt x="1" y="736"/>
                  </a:lnTo>
                  <a:cubicBezTo>
                    <a:pt x="1" y="881"/>
                    <a:pt x="116" y="982"/>
                    <a:pt x="260" y="982"/>
                  </a:cubicBezTo>
                  <a:lnTo>
                    <a:pt x="1733" y="982"/>
                  </a:lnTo>
                  <a:cubicBezTo>
                    <a:pt x="1877" y="982"/>
                    <a:pt x="1978" y="881"/>
                    <a:pt x="1978" y="736"/>
                  </a:cubicBezTo>
                  <a:lnTo>
                    <a:pt x="1978" y="246"/>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0" name="Google Shape;17540;p75"/>
            <p:cNvSpPr/>
            <p:nvPr/>
          </p:nvSpPr>
          <p:spPr>
            <a:xfrm>
              <a:off x="6309604" y="1630450"/>
              <a:ext cx="52246" cy="26136"/>
            </a:xfrm>
            <a:custGeom>
              <a:avLst/>
              <a:gdLst/>
              <a:ahLst/>
              <a:cxnLst/>
              <a:rect l="l" t="t" r="r" b="b"/>
              <a:pathLst>
                <a:path w="1993" h="997" extrusionOk="0">
                  <a:moveTo>
                    <a:pt x="260" y="0"/>
                  </a:moveTo>
                  <a:cubicBezTo>
                    <a:pt x="116" y="0"/>
                    <a:pt x="1" y="116"/>
                    <a:pt x="1" y="260"/>
                  </a:cubicBezTo>
                  <a:lnTo>
                    <a:pt x="1" y="751"/>
                  </a:lnTo>
                  <a:cubicBezTo>
                    <a:pt x="1" y="895"/>
                    <a:pt x="116" y="996"/>
                    <a:pt x="260" y="996"/>
                  </a:cubicBezTo>
                  <a:lnTo>
                    <a:pt x="1733" y="996"/>
                  </a:lnTo>
                  <a:cubicBezTo>
                    <a:pt x="1877" y="996"/>
                    <a:pt x="1993" y="881"/>
                    <a:pt x="1978" y="751"/>
                  </a:cubicBezTo>
                  <a:lnTo>
                    <a:pt x="1978" y="260"/>
                  </a:lnTo>
                  <a:cubicBezTo>
                    <a:pt x="1978" y="116"/>
                    <a:pt x="1877" y="0"/>
                    <a:pt x="173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1" name="Google Shape;17541;p75"/>
            <p:cNvSpPr/>
            <p:nvPr/>
          </p:nvSpPr>
          <p:spPr>
            <a:xfrm>
              <a:off x="6400439" y="1682670"/>
              <a:ext cx="51853" cy="25743"/>
            </a:xfrm>
            <a:custGeom>
              <a:avLst/>
              <a:gdLst/>
              <a:ahLst/>
              <a:cxnLst/>
              <a:rect l="l" t="t" r="r" b="b"/>
              <a:pathLst>
                <a:path w="1978" h="982" extrusionOk="0">
                  <a:moveTo>
                    <a:pt x="260" y="0"/>
                  </a:moveTo>
                  <a:cubicBezTo>
                    <a:pt x="116" y="0"/>
                    <a:pt x="0" y="116"/>
                    <a:pt x="0" y="246"/>
                  </a:cubicBezTo>
                  <a:lnTo>
                    <a:pt x="0" y="736"/>
                  </a:lnTo>
                  <a:cubicBezTo>
                    <a:pt x="0" y="881"/>
                    <a:pt x="116" y="982"/>
                    <a:pt x="260" y="982"/>
                  </a:cubicBezTo>
                  <a:lnTo>
                    <a:pt x="1732" y="982"/>
                  </a:lnTo>
                  <a:cubicBezTo>
                    <a:pt x="1877" y="982"/>
                    <a:pt x="1978" y="881"/>
                    <a:pt x="1978" y="736"/>
                  </a:cubicBezTo>
                  <a:lnTo>
                    <a:pt x="1978" y="246"/>
                  </a:lnTo>
                  <a:cubicBezTo>
                    <a:pt x="1978" y="116"/>
                    <a:pt x="1877" y="0"/>
                    <a:pt x="173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2" name="Google Shape;17542;p75"/>
            <p:cNvSpPr/>
            <p:nvPr/>
          </p:nvSpPr>
          <p:spPr>
            <a:xfrm>
              <a:off x="6309604" y="1786350"/>
              <a:ext cx="51879" cy="25769"/>
            </a:xfrm>
            <a:custGeom>
              <a:avLst/>
              <a:gdLst/>
              <a:ahLst/>
              <a:cxnLst/>
              <a:rect l="l" t="t" r="r" b="b"/>
              <a:pathLst>
                <a:path w="1979" h="983" extrusionOk="0">
                  <a:moveTo>
                    <a:pt x="260" y="1"/>
                  </a:moveTo>
                  <a:cubicBezTo>
                    <a:pt x="116" y="1"/>
                    <a:pt x="1" y="116"/>
                    <a:pt x="1" y="246"/>
                  </a:cubicBezTo>
                  <a:lnTo>
                    <a:pt x="1" y="737"/>
                  </a:lnTo>
                  <a:cubicBezTo>
                    <a:pt x="1" y="867"/>
                    <a:pt x="116" y="982"/>
                    <a:pt x="260" y="982"/>
                  </a:cubicBezTo>
                  <a:lnTo>
                    <a:pt x="1733" y="982"/>
                  </a:lnTo>
                  <a:cubicBezTo>
                    <a:pt x="1877" y="982"/>
                    <a:pt x="1978" y="881"/>
                    <a:pt x="1978" y="737"/>
                  </a:cubicBezTo>
                  <a:lnTo>
                    <a:pt x="1978" y="246"/>
                  </a:lnTo>
                  <a:cubicBezTo>
                    <a:pt x="1978" y="116"/>
                    <a:pt x="1877" y="1"/>
                    <a:pt x="173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3" name="Google Shape;17543;p75"/>
            <p:cNvSpPr/>
            <p:nvPr/>
          </p:nvSpPr>
          <p:spPr>
            <a:xfrm>
              <a:off x="6397661" y="1676116"/>
              <a:ext cx="57385" cy="39113"/>
            </a:xfrm>
            <a:custGeom>
              <a:avLst/>
              <a:gdLst/>
              <a:ahLst/>
              <a:cxnLst/>
              <a:rect l="l" t="t" r="r" b="b"/>
              <a:pathLst>
                <a:path w="2189" h="1492" extrusionOk="0">
                  <a:moveTo>
                    <a:pt x="1836" y="1"/>
                  </a:moveTo>
                  <a:cubicBezTo>
                    <a:pt x="1779" y="1"/>
                    <a:pt x="1719" y="23"/>
                    <a:pt x="1665" y="77"/>
                  </a:cubicBezTo>
                  <a:lnTo>
                    <a:pt x="842" y="885"/>
                  </a:lnTo>
                  <a:lnTo>
                    <a:pt x="525" y="568"/>
                  </a:lnTo>
                  <a:cubicBezTo>
                    <a:pt x="471" y="514"/>
                    <a:pt x="411" y="492"/>
                    <a:pt x="354" y="492"/>
                  </a:cubicBezTo>
                  <a:cubicBezTo>
                    <a:pt x="164" y="492"/>
                    <a:pt x="1" y="737"/>
                    <a:pt x="178" y="914"/>
                  </a:cubicBezTo>
                  <a:lnTo>
                    <a:pt x="669" y="1420"/>
                  </a:lnTo>
                  <a:cubicBezTo>
                    <a:pt x="712" y="1463"/>
                    <a:pt x="785" y="1492"/>
                    <a:pt x="857" y="1492"/>
                  </a:cubicBezTo>
                  <a:cubicBezTo>
                    <a:pt x="914" y="1477"/>
                    <a:pt x="972" y="1463"/>
                    <a:pt x="1015"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4" name="Google Shape;17544;p75"/>
            <p:cNvSpPr/>
            <p:nvPr/>
          </p:nvSpPr>
          <p:spPr>
            <a:xfrm>
              <a:off x="6216017" y="1676116"/>
              <a:ext cx="57385" cy="39113"/>
            </a:xfrm>
            <a:custGeom>
              <a:avLst/>
              <a:gdLst/>
              <a:ahLst/>
              <a:cxnLst/>
              <a:rect l="l" t="t" r="r" b="b"/>
              <a:pathLst>
                <a:path w="2189" h="1492" extrusionOk="0">
                  <a:moveTo>
                    <a:pt x="1836" y="1"/>
                  </a:moveTo>
                  <a:cubicBezTo>
                    <a:pt x="1779" y="1"/>
                    <a:pt x="1719" y="23"/>
                    <a:pt x="1665" y="77"/>
                  </a:cubicBezTo>
                  <a:lnTo>
                    <a:pt x="857" y="885"/>
                  </a:lnTo>
                  <a:lnTo>
                    <a:pt x="525" y="568"/>
                  </a:lnTo>
                  <a:cubicBezTo>
                    <a:pt x="471" y="514"/>
                    <a:pt x="411" y="492"/>
                    <a:pt x="354" y="492"/>
                  </a:cubicBezTo>
                  <a:cubicBezTo>
                    <a:pt x="164" y="492"/>
                    <a:pt x="1" y="737"/>
                    <a:pt x="178" y="914"/>
                  </a:cubicBezTo>
                  <a:lnTo>
                    <a:pt x="669" y="1420"/>
                  </a:lnTo>
                  <a:cubicBezTo>
                    <a:pt x="727" y="1463"/>
                    <a:pt x="784" y="1492"/>
                    <a:pt x="857" y="1492"/>
                  </a:cubicBezTo>
                  <a:cubicBezTo>
                    <a:pt x="914" y="1477"/>
                    <a:pt x="972" y="1463"/>
                    <a:pt x="1030" y="1420"/>
                  </a:cubicBezTo>
                  <a:lnTo>
                    <a:pt x="2012" y="424"/>
                  </a:lnTo>
                  <a:cubicBezTo>
                    <a:pt x="2189" y="246"/>
                    <a:pt x="2026"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5" name="Google Shape;17545;p75"/>
            <p:cNvSpPr/>
            <p:nvPr/>
          </p:nvSpPr>
          <p:spPr>
            <a:xfrm>
              <a:off x="6306852" y="1727969"/>
              <a:ext cx="57385" cy="39113"/>
            </a:xfrm>
            <a:custGeom>
              <a:avLst/>
              <a:gdLst/>
              <a:ahLst/>
              <a:cxnLst/>
              <a:rect l="l" t="t" r="r" b="b"/>
              <a:pathLst>
                <a:path w="2189" h="1492" extrusionOk="0">
                  <a:moveTo>
                    <a:pt x="1836" y="1"/>
                  </a:moveTo>
                  <a:cubicBezTo>
                    <a:pt x="1778" y="1"/>
                    <a:pt x="1718" y="23"/>
                    <a:pt x="1665" y="77"/>
                  </a:cubicBezTo>
                  <a:lnTo>
                    <a:pt x="842" y="885"/>
                  </a:lnTo>
                  <a:lnTo>
                    <a:pt x="524" y="568"/>
                  </a:lnTo>
                  <a:cubicBezTo>
                    <a:pt x="470" y="514"/>
                    <a:pt x="411" y="491"/>
                    <a:pt x="353" y="491"/>
                  </a:cubicBezTo>
                  <a:cubicBezTo>
                    <a:pt x="163" y="491"/>
                    <a:pt x="0" y="737"/>
                    <a:pt x="178" y="914"/>
                  </a:cubicBezTo>
                  <a:lnTo>
                    <a:pt x="669" y="1419"/>
                  </a:lnTo>
                  <a:cubicBezTo>
                    <a:pt x="726" y="1463"/>
                    <a:pt x="784" y="1491"/>
                    <a:pt x="856" y="1491"/>
                  </a:cubicBezTo>
                  <a:cubicBezTo>
                    <a:pt x="914" y="1477"/>
                    <a:pt x="986" y="1448"/>
                    <a:pt x="1029" y="1405"/>
                  </a:cubicBezTo>
                  <a:lnTo>
                    <a:pt x="2011" y="423"/>
                  </a:lnTo>
                  <a:cubicBezTo>
                    <a:pt x="2188" y="246"/>
                    <a:pt x="2025" y="1"/>
                    <a:pt x="1836"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6" name="Google Shape;17546;p75"/>
            <p:cNvSpPr/>
            <p:nvPr/>
          </p:nvSpPr>
          <p:spPr>
            <a:xfrm>
              <a:off x="6125208" y="1779823"/>
              <a:ext cx="57385" cy="39113"/>
            </a:xfrm>
            <a:custGeom>
              <a:avLst/>
              <a:gdLst/>
              <a:ahLst/>
              <a:cxnLst/>
              <a:rect l="l" t="t" r="r" b="b"/>
              <a:pathLst>
                <a:path w="2189" h="1492" extrusionOk="0">
                  <a:moveTo>
                    <a:pt x="1836" y="0"/>
                  </a:moveTo>
                  <a:cubicBezTo>
                    <a:pt x="1778" y="0"/>
                    <a:pt x="1718" y="23"/>
                    <a:pt x="1665" y="76"/>
                  </a:cubicBezTo>
                  <a:lnTo>
                    <a:pt x="856" y="885"/>
                  </a:lnTo>
                  <a:lnTo>
                    <a:pt x="539" y="567"/>
                  </a:lnTo>
                  <a:cubicBezTo>
                    <a:pt x="482" y="514"/>
                    <a:pt x="420" y="491"/>
                    <a:pt x="360" y="491"/>
                  </a:cubicBezTo>
                  <a:cubicBezTo>
                    <a:pt x="164" y="491"/>
                    <a:pt x="0" y="739"/>
                    <a:pt x="178" y="928"/>
                  </a:cubicBezTo>
                  <a:lnTo>
                    <a:pt x="683" y="1419"/>
                  </a:lnTo>
                  <a:cubicBezTo>
                    <a:pt x="726" y="1462"/>
                    <a:pt x="784" y="1491"/>
                    <a:pt x="856" y="1491"/>
                  </a:cubicBezTo>
                  <a:cubicBezTo>
                    <a:pt x="914" y="1491"/>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7" name="Google Shape;17547;p75"/>
            <p:cNvSpPr/>
            <p:nvPr/>
          </p:nvSpPr>
          <p:spPr>
            <a:xfrm>
              <a:off x="6306852" y="1624289"/>
              <a:ext cx="57385" cy="39113"/>
            </a:xfrm>
            <a:custGeom>
              <a:avLst/>
              <a:gdLst/>
              <a:ahLst/>
              <a:cxnLst/>
              <a:rect l="l" t="t" r="r" b="b"/>
              <a:pathLst>
                <a:path w="2189" h="1492" extrusionOk="0">
                  <a:moveTo>
                    <a:pt x="1836" y="0"/>
                  </a:moveTo>
                  <a:cubicBezTo>
                    <a:pt x="1778" y="0"/>
                    <a:pt x="1718" y="23"/>
                    <a:pt x="1665" y="76"/>
                  </a:cubicBezTo>
                  <a:lnTo>
                    <a:pt x="842" y="885"/>
                  </a:lnTo>
                  <a:lnTo>
                    <a:pt x="524" y="567"/>
                  </a:lnTo>
                  <a:cubicBezTo>
                    <a:pt x="470" y="514"/>
                    <a:pt x="411" y="491"/>
                    <a:pt x="353" y="491"/>
                  </a:cubicBezTo>
                  <a:cubicBezTo>
                    <a:pt x="163" y="491"/>
                    <a:pt x="0" y="736"/>
                    <a:pt x="178" y="914"/>
                  </a:cubicBezTo>
                  <a:lnTo>
                    <a:pt x="669" y="1419"/>
                  </a:lnTo>
                  <a:cubicBezTo>
                    <a:pt x="726" y="1462"/>
                    <a:pt x="784" y="1491"/>
                    <a:pt x="856" y="1491"/>
                  </a:cubicBezTo>
                  <a:cubicBezTo>
                    <a:pt x="914" y="1477"/>
                    <a:pt x="972" y="1462"/>
                    <a:pt x="1029" y="1419"/>
                  </a:cubicBezTo>
                  <a:lnTo>
                    <a:pt x="2011" y="423"/>
                  </a:lnTo>
                  <a:cubicBezTo>
                    <a:pt x="2188" y="246"/>
                    <a:pt x="2025" y="0"/>
                    <a:pt x="1836"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48" name="Google Shape;17548;p75"/>
          <p:cNvGrpSpPr/>
          <p:nvPr/>
        </p:nvGrpSpPr>
        <p:grpSpPr>
          <a:xfrm>
            <a:off x="6579435" y="1527897"/>
            <a:ext cx="370103" cy="322445"/>
            <a:chOff x="6579435" y="1527897"/>
            <a:chExt cx="370103" cy="322445"/>
          </a:xfrm>
        </p:grpSpPr>
        <p:sp>
          <p:nvSpPr>
            <p:cNvPr id="17549" name="Google Shape;17549;p75"/>
            <p:cNvSpPr/>
            <p:nvPr/>
          </p:nvSpPr>
          <p:spPr>
            <a:xfrm>
              <a:off x="6704691" y="1527897"/>
              <a:ext cx="119593" cy="64725"/>
            </a:xfrm>
            <a:custGeom>
              <a:avLst/>
              <a:gdLst/>
              <a:ahLst/>
              <a:cxnLst/>
              <a:rect l="l" t="t" r="r" b="b"/>
              <a:pathLst>
                <a:path w="4562" h="2469" extrusionOk="0">
                  <a:moveTo>
                    <a:pt x="1242" y="0"/>
                  </a:moveTo>
                  <a:cubicBezTo>
                    <a:pt x="809" y="0"/>
                    <a:pt x="419" y="303"/>
                    <a:pt x="347" y="736"/>
                  </a:cubicBezTo>
                  <a:lnTo>
                    <a:pt x="0" y="2469"/>
                  </a:lnTo>
                  <a:lnTo>
                    <a:pt x="462" y="2469"/>
                  </a:lnTo>
                  <a:lnTo>
                    <a:pt x="794" y="1040"/>
                  </a:lnTo>
                  <a:cubicBezTo>
                    <a:pt x="837" y="823"/>
                    <a:pt x="1025" y="679"/>
                    <a:pt x="1242" y="679"/>
                  </a:cubicBezTo>
                  <a:lnTo>
                    <a:pt x="3335" y="679"/>
                  </a:lnTo>
                  <a:cubicBezTo>
                    <a:pt x="3537" y="679"/>
                    <a:pt x="3725" y="823"/>
                    <a:pt x="3768" y="1040"/>
                  </a:cubicBezTo>
                  <a:lnTo>
                    <a:pt x="4085" y="2454"/>
                  </a:lnTo>
                  <a:lnTo>
                    <a:pt x="4562" y="2454"/>
                  </a:lnTo>
                  <a:lnTo>
                    <a:pt x="4215" y="736"/>
                  </a:lnTo>
                  <a:cubicBezTo>
                    <a:pt x="4129" y="303"/>
                    <a:pt x="3753" y="0"/>
                    <a:pt x="330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0" name="Google Shape;17550;p75"/>
            <p:cNvSpPr/>
            <p:nvPr/>
          </p:nvSpPr>
          <p:spPr>
            <a:xfrm>
              <a:off x="6591153" y="1706893"/>
              <a:ext cx="346667" cy="143448"/>
            </a:xfrm>
            <a:custGeom>
              <a:avLst/>
              <a:gdLst/>
              <a:ahLst/>
              <a:cxnLst/>
              <a:rect l="l" t="t" r="r" b="b"/>
              <a:pathLst>
                <a:path w="13224" h="5472" extrusionOk="0">
                  <a:moveTo>
                    <a:pt x="1" y="0"/>
                  </a:moveTo>
                  <a:lnTo>
                    <a:pt x="1" y="4793"/>
                  </a:lnTo>
                  <a:cubicBezTo>
                    <a:pt x="1" y="5168"/>
                    <a:pt x="318" y="5471"/>
                    <a:pt x="693" y="5471"/>
                  </a:cubicBezTo>
                  <a:lnTo>
                    <a:pt x="12545" y="5471"/>
                  </a:lnTo>
                  <a:cubicBezTo>
                    <a:pt x="12920" y="5471"/>
                    <a:pt x="13223" y="5168"/>
                    <a:pt x="13223" y="4793"/>
                  </a:cubicBezTo>
                  <a:lnTo>
                    <a:pt x="13223" y="0"/>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1" name="Google Shape;17551;p75"/>
            <p:cNvSpPr/>
            <p:nvPr/>
          </p:nvSpPr>
          <p:spPr>
            <a:xfrm>
              <a:off x="6591520" y="1706893"/>
              <a:ext cx="346300" cy="143448"/>
            </a:xfrm>
            <a:custGeom>
              <a:avLst/>
              <a:gdLst/>
              <a:ahLst/>
              <a:cxnLst/>
              <a:rect l="l" t="t" r="r" b="b"/>
              <a:pathLst>
                <a:path w="13210" h="5472" extrusionOk="0">
                  <a:moveTo>
                    <a:pt x="1" y="0"/>
                  </a:moveTo>
                  <a:lnTo>
                    <a:pt x="1" y="4793"/>
                  </a:lnTo>
                  <a:cubicBezTo>
                    <a:pt x="1" y="5168"/>
                    <a:pt x="304" y="5471"/>
                    <a:pt x="679" y="5471"/>
                  </a:cubicBezTo>
                  <a:lnTo>
                    <a:pt x="12531" y="5471"/>
                  </a:lnTo>
                  <a:cubicBezTo>
                    <a:pt x="12906" y="5471"/>
                    <a:pt x="13209" y="5168"/>
                    <a:pt x="13209" y="4793"/>
                  </a:cubicBezTo>
                  <a:lnTo>
                    <a:pt x="13209" y="4562"/>
                  </a:lnTo>
                  <a:lnTo>
                    <a:pt x="1820" y="4562"/>
                  </a:lnTo>
                  <a:cubicBezTo>
                    <a:pt x="1315" y="4562"/>
                    <a:pt x="910" y="4143"/>
                    <a:pt x="910" y="3638"/>
                  </a:cubicBezTo>
                  <a:lnTo>
                    <a:pt x="910" y="2050"/>
                  </a:lnTo>
                  <a:cubicBezTo>
                    <a:pt x="910" y="1915"/>
                    <a:pt x="1012" y="1818"/>
                    <a:pt x="1131" y="1818"/>
                  </a:cubicBezTo>
                  <a:cubicBezTo>
                    <a:pt x="1139" y="1818"/>
                    <a:pt x="1148" y="1818"/>
                    <a:pt x="1156" y="1819"/>
                  </a:cubicBezTo>
                  <a:cubicBezTo>
                    <a:pt x="1228" y="1819"/>
                    <a:pt x="1300" y="1833"/>
                    <a:pt x="1358" y="1833"/>
                  </a:cubicBezTo>
                  <a:lnTo>
                    <a:pt x="11838" y="1833"/>
                  </a:lnTo>
                  <a:cubicBezTo>
                    <a:pt x="12329" y="1833"/>
                    <a:pt x="12820" y="1660"/>
                    <a:pt x="13209" y="1372"/>
                  </a:cubicBezTo>
                  <a:lnTo>
                    <a:pt x="1320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2" name="Google Shape;17552;p75"/>
            <p:cNvSpPr/>
            <p:nvPr/>
          </p:nvSpPr>
          <p:spPr>
            <a:xfrm>
              <a:off x="6579435" y="1587693"/>
              <a:ext cx="370103" cy="155167"/>
            </a:xfrm>
            <a:custGeom>
              <a:avLst/>
              <a:gdLst/>
              <a:ahLst/>
              <a:cxnLst/>
              <a:rect l="l" t="t" r="r" b="b"/>
              <a:pathLst>
                <a:path w="14118" h="5919" extrusionOk="0">
                  <a:moveTo>
                    <a:pt x="909" y="0"/>
                  </a:moveTo>
                  <a:cubicBezTo>
                    <a:pt x="404" y="0"/>
                    <a:pt x="0" y="404"/>
                    <a:pt x="0" y="909"/>
                  </a:cubicBezTo>
                  <a:lnTo>
                    <a:pt x="0" y="4100"/>
                  </a:lnTo>
                  <a:cubicBezTo>
                    <a:pt x="0" y="5096"/>
                    <a:pt x="823" y="5919"/>
                    <a:pt x="1819" y="5919"/>
                  </a:cubicBezTo>
                  <a:lnTo>
                    <a:pt x="12299" y="5919"/>
                  </a:lnTo>
                  <a:cubicBezTo>
                    <a:pt x="13310" y="5919"/>
                    <a:pt x="14118" y="5096"/>
                    <a:pt x="14118" y="4100"/>
                  </a:cubicBezTo>
                  <a:lnTo>
                    <a:pt x="14118" y="909"/>
                  </a:lnTo>
                  <a:cubicBezTo>
                    <a:pt x="14118" y="404"/>
                    <a:pt x="13714" y="0"/>
                    <a:pt x="13208"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3" name="Google Shape;17553;p75"/>
            <p:cNvSpPr/>
            <p:nvPr/>
          </p:nvSpPr>
          <p:spPr>
            <a:xfrm>
              <a:off x="6609320" y="1587693"/>
              <a:ext cx="310700" cy="17800"/>
            </a:xfrm>
            <a:custGeom>
              <a:avLst/>
              <a:gdLst/>
              <a:ahLst/>
              <a:cxnLst/>
              <a:rect l="l" t="t" r="r" b="b"/>
              <a:pathLst>
                <a:path w="11852" h="679" extrusionOk="0">
                  <a:moveTo>
                    <a:pt x="347" y="0"/>
                  </a:moveTo>
                  <a:cubicBezTo>
                    <a:pt x="159" y="0"/>
                    <a:pt x="0" y="144"/>
                    <a:pt x="0" y="332"/>
                  </a:cubicBezTo>
                  <a:cubicBezTo>
                    <a:pt x="0" y="520"/>
                    <a:pt x="159" y="678"/>
                    <a:pt x="347" y="678"/>
                  </a:cubicBezTo>
                  <a:lnTo>
                    <a:pt x="11505" y="678"/>
                  </a:lnTo>
                  <a:cubicBezTo>
                    <a:pt x="11693" y="678"/>
                    <a:pt x="11852" y="520"/>
                    <a:pt x="11852" y="332"/>
                  </a:cubicBezTo>
                  <a:cubicBezTo>
                    <a:pt x="11852" y="144"/>
                    <a:pt x="11693" y="0"/>
                    <a:pt x="11505" y="0"/>
                  </a:cubicBezTo>
                  <a:close/>
                </a:path>
              </a:pathLst>
            </a:custGeom>
            <a:solidFill>
              <a:srgbClr val="8295A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4" name="Google Shape;17554;p75"/>
            <p:cNvSpPr/>
            <p:nvPr/>
          </p:nvSpPr>
          <p:spPr>
            <a:xfrm>
              <a:off x="6639206" y="1587693"/>
              <a:ext cx="35993" cy="262648"/>
            </a:xfrm>
            <a:custGeom>
              <a:avLst/>
              <a:gdLst/>
              <a:ahLst/>
              <a:cxnLst/>
              <a:rect l="l" t="t" r="r" b="b"/>
              <a:pathLst>
                <a:path w="1373" h="10019" extrusionOk="0">
                  <a:moveTo>
                    <a:pt x="1" y="0"/>
                  </a:moveTo>
                  <a:lnTo>
                    <a:pt x="1"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5" name="Google Shape;17555;p75"/>
            <p:cNvSpPr/>
            <p:nvPr/>
          </p:nvSpPr>
          <p:spPr>
            <a:xfrm>
              <a:off x="6639206" y="1587693"/>
              <a:ext cx="35993" cy="17800"/>
            </a:xfrm>
            <a:custGeom>
              <a:avLst/>
              <a:gdLst/>
              <a:ahLst/>
              <a:cxnLst/>
              <a:rect l="l" t="t" r="r" b="b"/>
              <a:pathLst>
                <a:path w="1373" h="679" extrusionOk="0">
                  <a:moveTo>
                    <a:pt x="1" y="0"/>
                  </a:moveTo>
                  <a:lnTo>
                    <a:pt x="1"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6" name="Google Shape;17556;p75"/>
            <p:cNvSpPr/>
            <p:nvPr/>
          </p:nvSpPr>
          <p:spPr>
            <a:xfrm>
              <a:off x="6639206" y="1760607"/>
              <a:ext cx="35993" cy="18193"/>
            </a:xfrm>
            <a:custGeom>
              <a:avLst/>
              <a:gdLst/>
              <a:ahLst/>
              <a:cxnLst/>
              <a:rect l="l" t="t" r="r" b="b"/>
              <a:pathLst>
                <a:path w="1373" h="694" extrusionOk="0">
                  <a:moveTo>
                    <a:pt x="1" y="1"/>
                  </a:moveTo>
                  <a:lnTo>
                    <a:pt x="1"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7" name="Google Shape;17557;p75"/>
            <p:cNvSpPr/>
            <p:nvPr/>
          </p:nvSpPr>
          <p:spPr>
            <a:xfrm>
              <a:off x="6639206" y="1719004"/>
              <a:ext cx="35993" cy="17800"/>
            </a:xfrm>
            <a:custGeom>
              <a:avLst/>
              <a:gdLst/>
              <a:ahLst/>
              <a:cxnLst/>
              <a:rect l="l" t="t" r="r" b="b"/>
              <a:pathLst>
                <a:path w="1373" h="679" extrusionOk="0">
                  <a:moveTo>
                    <a:pt x="1" y="0"/>
                  </a:moveTo>
                  <a:lnTo>
                    <a:pt x="1"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8" name="Google Shape;17558;p75"/>
            <p:cNvSpPr/>
            <p:nvPr/>
          </p:nvSpPr>
          <p:spPr>
            <a:xfrm>
              <a:off x="6627094" y="1712948"/>
              <a:ext cx="59823" cy="53741"/>
            </a:xfrm>
            <a:custGeom>
              <a:avLst/>
              <a:gdLst/>
              <a:ahLst/>
              <a:cxnLst/>
              <a:rect l="l" t="t" r="r" b="b"/>
              <a:pathLst>
                <a:path w="2282" h="2050" extrusionOk="0">
                  <a:moveTo>
                    <a:pt x="1834" y="462"/>
                  </a:moveTo>
                  <a:lnTo>
                    <a:pt x="1834" y="1602"/>
                  </a:lnTo>
                  <a:lnTo>
                    <a:pt x="463" y="1602"/>
                  </a:lnTo>
                  <a:lnTo>
                    <a:pt x="463" y="462"/>
                  </a:lnTo>
                  <a:close/>
                  <a:moveTo>
                    <a:pt x="463" y="0"/>
                  </a:moveTo>
                  <a:cubicBezTo>
                    <a:pt x="217" y="0"/>
                    <a:pt x="1" y="202"/>
                    <a:pt x="1" y="462"/>
                  </a:cubicBezTo>
                  <a:lnTo>
                    <a:pt x="1" y="1602"/>
                  </a:lnTo>
                  <a:cubicBezTo>
                    <a:pt x="1" y="1848"/>
                    <a:pt x="217" y="2050"/>
                    <a:pt x="463" y="2050"/>
                  </a:cubicBezTo>
                  <a:lnTo>
                    <a:pt x="1834" y="2050"/>
                  </a:lnTo>
                  <a:cubicBezTo>
                    <a:pt x="2080" y="2050"/>
                    <a:pt x="2282" y="1848"/>
                    <a:pt x="2282" y="1602"/>
                  </a:cubicBezTo>
                  <a:lnTo>
                    <a:pt x="2282" y="462"/>
                  </a:lnTo>
                  <a:cubicBezTo>
                    <a:pt x="2282" y="202"/>
                    <a:pt x="2080"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9" name="Google Shape;17559;p75"/>
            <p:cNvSpPr/>
            <p:nvPr/>
          </p:nvSpPr>
          <p:spPr>
            <a:xfrm>
              <a:off x="6651317" y="1713027"/>
              <a:ext cx="11771" cy="29833"/>
            </a:xfrm>
            <a:custGeom>
              <a:avLst/>
              <a:gdLst/>
              <a:ahLst/>
              <a:cxnLst/>
              <a:rect l="l" t="t" r="r" b="b"/>
              <a:pathLst>
                <a:path w="449" h="1138" extrusionOk="0">
                  <a:moveTo>
                    <a:pt x="225" y="1"/>
                  </a:moveTo>
                  <a:cubicBezTo>
                    <a:pt x="113" y="1"/>
                    <a:pt x="1" y="77"/>
                    <a:pt x="1" y="228"/>
                  </a:cubicBezTo>
                  <a:lnTo>
                    <a:pt x="1" y="907"/>
                  </a:lnTo>
                  <a:cubicBezTo>
                    <a:pt x="1" y="1036"/>
                    <a:pt x="102" y="1138"/>
                    <a:pt x="217" y="1138"/>
                  </a:cubicBezTo>
                  <a:cubicBezTo>
                    <a:pt x="347" y="1138"/>
                    <a:pt x="448" y="1036"/>
                    <a:pt x="448" y="907"/>
                  </a:cubicBezTo>
                  <a:lnTo>
                    <a:pt x="448" y="228"/>
                  </a:lnTo>
                  <a:cubicBezTo>
                    <a:pt x="448" y="77"/>
                    <a:pt x="336" y="1"/>
                    <a:pt x="22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0" name="Google Shape;17560;p75"/>
            <p:cNvSpPr/>
            <p:nvPr/>
          </p:nvSpPr>
          <p:spPr>
            <a:xfrm>
              <a:off x="6639206" y="1826459"/>
              <a:ext cx="35993" cy="23882"/>
            </a:xfrm>
            <a:custGeom>
              <a:avLst/>
              <a:gdLst/>
              <a:ahLst/>
              <a:cxnLst/>
              <a:rect l="l" t="t" r="r" b="b"/>
              <a:pathLst>
                <a:path w="1373" h="911" extrusionOk="0">
                  <a:moveTo>
                    <a:pt x="1" y="1"/>
                  </a:moveTo>
                  <a:lnTo>
                    <a:pt x="1"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1" name="Google Shape;17561;p75"/>
            <p:cNvSpPr/>
            <p:nvPr/>
          </p:nvSpPr>
          <p:spPr>
            <a:xfrm>
              <a:off x="6854169" y="1587693"/>
              <a:ext cx="35967" cy="262648"/>
            </a:xfrm>
            <a:custGeom>
              <a:avLst/>
              <a:gdLst/>
              <a:ahLst/>
              <a:cxnLst/>
              <a:rect l="l" t="t" r="r" b="b"/>
              <a:pathLst>
                <a:path w="1372" h="10019" extrusionOk="0">
                  <a:moveTo>
                    <a:pt x="0" y="0"/>
                  </a:moveTo>
                  <a:lnTo>
                    <a:pt x="0" y="10018"/>
                  </a:lnTo>
                  <a:lnTo>
                    <a:pt x="1372" y="10018"/>
                  </a:lnTo>
                  <a:lnTo>
                    <a:pt x="137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2" name="Google Shape;17562;p75"/>
            <p:cNvSpPr/>
            <p:nvPr/>
          </p:nvSpPr>
          <p:spPr>
            <a:xfrm>
              <a:off x="6854169" y="1587693"/>
              <a:ext cx="35967" cy="17800"/>
            </a:xfrm>
            <a:custGeom>
              <a:avLst/>
              <a:gdLst/>
              <a:ahLst/>
              <a:cxnLst/>
              <a:rect l="l" t="t" r="r" b="b"/>
              <a:pathLst>
                <a:path w="1372" h="679" extrusionOk="0">
                  <a:moveTo>
                    <a:pt x="0" y="0"/>
                  </a:moveTo>
                  <a:lnTo>
                    <a:pt x="0" y="678"/>
                  </a:lnTo>
                  <a:lnTo>
                    <a:pt x="1372" y="678"/>
                  </a:lnTo>
                  <a:lnTo>
                    <a:pt x="1372"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3" name="Google Shape;17563;p75"/>
            <p:cNvSpPr/>
            <p:nvPr/>
          </p:nvSpPr>
          <p:spPr>
            <a:xfrm>
              <a:off x="6854169" y="1760607"/>
              <a:ext cx="35967" cy="18193"/>
            </a:xfrm>
            <a:custGeom>
              <a:avLst/>
              <a:gdLst/>
              <a:ahLst/>
              <a:cxnLst/>
              <a:rect l="l" t="t" r="r" b="b"/>
              <a:pathLst>
                <a:path w="1372" h="694" extrusionOk="0">
                  <a:moveTo>
                    <a:pt x="0" y="1"/>
                  </a:moveTo>
                  <a:lnTo>
                    <a:pt x="0" y="694"/>
                  </a:lnTo>
                  <a:lnTo>
                    <a:pt x="1372" y="694"/>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4" name="Google Shape;17564;p75"/>
            <p:cNvSpPr/>
            <p:nvPr/>
          </p:nvSpPr>
          <p:spPr>
            <a:xfrm>
              <a:off x="6854169" y="1719004"/>
              <a:ext cx="35967" cy="17800"/>
            </a:xfrm>
            <a:custGeom>
              <a:avLst/>
              <a:gdLst/>
              <a:ahLst/>
              <a:cxnLst/>
              <a:rect l="l" t="t" r="r" b="b"/>
              <a:pathLst>
                <a:path w="1372" h="679" extrusionOk="0">
                  <a:moveTo>
                    <a:pt x="0" y="0"/>
                  </a:moveTo>
                  <a:lnTo>
                    <a:pt x="0" y="679"/>
                  </a:lnTo>
                  <a:lnTo>
                    <a:pt x="1372" y="679"/>
                  </a:lnTo>
                  <a:lnTo>
                    <a:pt x="1372"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5" name="Google Shape;17565;p75"/>
            <p:cNvSpPr/>
            <p:nvPr/>
          </p:nvSpPr>
          <p:spPr>
            <a:xfrm>
              <a:off x="6842057" y="1712948"/>
              <a:ext cx="59823" cy="53741"/>
            </a:xfrm>
            <a:custGeom>
              <a:avLst/>
              <a:gdLst/>
              <a:ahLst/>
              <a:cxnLst/>
              <a:rect l="l" t="t" r="r" b="b"/>
              <a:pathLst>
                <a:path w="2282" h="2050" extrusionOk="0">
                  <a:moveTo>
                    <a:pt x="1834" y="462"/>
                  </a:moveTo>
                  <a:lnTo>
                    <a:pt x="1834" y="1602"/>
                  </a:lnTo>
                  <a:lnTo>
                    <a:pt x="462" y="1602"/>
                  </a:lnTo>
                  <a:lnTo>
                    <a:pt x="462" y="462"/>
                  </a:lnTo>
                  <a:close/>
                  <a:moveTo>
                    <a:pt x="462" y="0"/>
                  </a:moveTo>
                  <a:cubicBezTo>
                    <a:pt x="202" y="0"/>
                    <a:pt x="0" y="202"/>
                    <a:pt x="0" y="462"/>
                  </a:cubicBezTo>
                  <a:lnTo>
                    <a:pt x="0" y="1602"/>
                  </a:lnTo>
                  <a:cubicBezTo>
                    <a:pt x="0" y="1848"/>
                    <a:pt x="202" y="2050"/>
                    <a:pt x="462" y="2050"/>
                  </a:cubicBezTo>
                  <a:lnTo>
                    <a:pt x="1834" y="2050"/>
                  </a:lnTo>
                  <a:cubicBezTo>
                    <a:pt x="2079" y="2050"/>
                    <a:pt x="2281" y="1848"/>
                    <a:pt x="2281" y="1602"/>
                  </a:cubicBezTo>
                  <a:lnTo>
                    <a:pt x="2281" y="462"/>
                  </a:lnTo>
                  <a:cubicBezTo>
                    <a:pt x="2281" y="202"/>
                    <a:pt x="2079" y="0"/>
                    <a:pt x="1834"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6" name="Google Shape;17566;p75"/>
            <p:cNvSpPr/>
            <p:nvPr/>
          </p:nvSpPr>
          <p:spPr>
            <a:xfrm>
              <a:off x="6866280" y="1713027"/>
              <a:ext cx="12138" cy="29833"/>
            </a:xfrm>
            <a:custGeom>
              <a:avLst/>
              <a:gdLst/>
              <a:ahLst/>
              <a:cxnLst/>
              <a:rect l="l" t="t" r="r" b="b"/>
              <a:pathLst>
                <a:path w="463" h="1138" extrusionOk="0">
                  <a:moveTo>
                    <a:pt x="231" y="1"/>
                  </a:moveTo>
                  <a:cubicBezTo>
                    <a:pt x="116" y="1"/>
                    <a:pt x="0" y="77"/>
                    <a:pt x="0" y="228"/>
                  </a:cubicBezTo>
                  <a:lnTo>
                    <a:pt x="0" y="907"/>
                  </a:lnTo>
                  <a:cubicBezTo>
                    <a:pt x="0" y="1036"/>
                    <a:pt x="101" y="1138"/>
                    <a:pt x="217" y="1138"/>
                  </a:cubicBezTo>
                  <a:cubicBezTo>
                    <a:pt x="347" y="1138"/>
                    <a:pt x="462" y="1036"/>
                    <a:pt x="462" y="907"/>
                  </a:cubicBezTo>
                  <a:lnTo>
                    <a:pt x="462" y="228"/>
                  </a:lnTo>
                  <a:cubicBezTo>
                    <a:pt x="462" y="77"/>
                    <a:pt x="347" y="1"/>
                    <a:pt x="23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7" name="Google Shape;17567;p75"/>
            <p:cNvSpPr/>
            <p:nvPr/>
          </p:nvSpPr>
          <p:spPr>
            <a:xfrm>
              <a:off x="6854169" y="1826459"/>
              <a:ext cx="35967" cy="23882"/>
            </a:xfrm>
            <a:custGeom>
              <a:avLst/>
              <a:gdLst/>
              <a:ahLst/>
              <a:cxnLst/>
              <a:rect l="l" t="t" r="r" b="b"/>
              <a:pathLst>
                <a:path w="1372" h="911" extrusionOk="0">
                  <a:moveTo>
                    <a:pt x="0" y="1"/>
                  </a:moveTo>
                  <a:lnTo>
                    <a:pt x="0" y="910"/>
                  </a:lnTo>
                  <a:lnTo>
                    <a:pt x="1372" y="910"/>
                  </a:lnTo>
                  <a:lnTo>
                    <a:pt x="1372" y="1"/>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8" name="Google Shape;17568;p75"/>
            <p:cNvSpPr/>
            <p:nvPr/>
          </p:nvSpPr>
          <p:spPr>
            <a:xfrm>
              <a:off x="6734576" y="1695148"/>
              <a:ext cx="59823" cy="23882"/>
            </a:xfrm>
            <a:custGeom>
              <a:avLst/>
              <a:gdLst/>
              <a:ahLst/>
              <a:cxnLst/>
              <a:rect l="l" t="t" r="r" b="b"/>
              <a:pathLst>
                <a:path w="2282" h="911" extrusionOk="0">
                  <a:moveTo>
                    <a:pt x="232" y="1"/>
                  </a:moveTo>
                  <a:cubicBezTo>
                    <a:pt x="102" y="1"/>
                    <a:pt x="1" y="102"/>
                    <a:pt x="1" y="232"/>
                  </a:cubicBezTo>
                  <a:lnTo>
                    <a:pt x="1" y="679"/>
                  </a:lnTo>
                  <a:cubicBezTo>
                    <a:pt x="1" y="809"/>
                    <a:pt x="102" y="910"/>
                    <a:pt x="232" y="910"/>
                  </a:cubicBezTo>
                  <a:lnTo>
                    <a:pt x="2050" y="910"/>
                  </a:lnTo>
                  <a:cubicBezTo>
                    <a:pt x="2180" y="910"/>
                    <a:pt x="2281" y="809"/>
                    <a:pt x="2281" y="679"/>
                  </a:cubicBezTo>
                  <a:lnTo>
                    <a:pt x="2281" y="232"/>
                  </a:lnTo>
                  <a:cubicBezTo>
                    <a:pt x="2281" y="102"/>
                    <a:pt x="2180" y="1"/>
                    <a:pt x="205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9" name="Google Shape;17569;p75"/>
            <p:cNvSpPr/>
            <p:nvPr/>
          </p:nvSpPr>
          <p:spPr>
            <a:xfrm>
              <a:off x="6734576" y="1706893"/>
              <a:ext cx="59823" cy="12138"/>
            </a:xfrm>
            <a:custGeom>
              <a:avLst/>
              <a:gdLst/>
              <a:ahLst/>
              <a:cxnLst/>
              <a:rect l="l" t="t" r="r" b="b"/>
              <a:pathLst>
                <a:path w="2282" h="463" extrusionOk="0">
                  <a:moveTo>
                    <a:pt x="232" y="0"/>
                  </a:moveTo>
                  <a:cubicBezTo>
                    <a:pt x="102" y="0"/>
                    <a:pt x="1" y="101"/>
                    <a:pt x="1" y="231"/>
                  </a:cubicBezTo>
                  <a:cubicBezTo>
                    <a:pt x="1" y="361"/>
                    <a:pt x="102" y="462"/>
                    <a:pt x="232" y="462"/>
                  </a:cubicBezTo>
                  <a:lnTo>
                    <a:pt x="2050" y="462"/>
                  </a:lnTo>
                  <a:cubicBezTo>
                    <a:pt x="2180" y="462"/>
                    <a:pt x="2281" y="361"/>
                    <a:pt x="2281" y="231"/>
                  </a:cubicBezTo>
                  <a:cubicBezTo>
                    <a:pt x="2281" y="101"/>
                    <a:pt x="2180" y="0"/>
                    <a:pt x="20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0" name="Google Shape;17570;p75"/>
          <p:cNvGrpSpPr/>
          <p:nvPr/>
        </p:nvGrpSpPr>
        <p:grpSpPr>
          <a:xfrm>
            <a:off x="6988887" y="1538854"/>
            <a:ext cx="499920" cy="300136"/>
            <a:chOff x="6988887" y="1538854"/>
            <a:chExt cx="499920" cy="300136"/>
          </a:xfrm>
        </p:grpSpPr>
        <p:sp>
          <p:nvSpPr>
            <p:cNvPr id="17571" name="Google Shape;17571;p75"/>
            <p:cNvSpPr/>
            <p:nvPr/>
          </p:nvSpPr>
          <p:spPr>
            <a:xfrm>
              <a:off x="7052826" y="1538854"/>
              <a:ext cx="372777" cy="247155"/>
            </a:xfrm>
            <a:custGeom>
              <a:avLst/>
              <a:gdLst/>
              <a:ahLst/>
              <a:cxnLst/>
              <a:rect l="l" t="t" r="r" b="b"/>
              <a:pathLst>
                <a:path w="14220" h="9428" extrusionOk="0">
                  <a:moveTo>
                    <a:pt x="622" y="1"/>
                  </a:moveTo>
                  <a:cubicBezTo>
                    <a:pt x="275" y="1"/>
                    <a:pt x="1" y="290"/>
                    <a:pt x="1" y="636"/>
                  </a:cubicBezTo>
                  <a:lnTo>
                    <a:pt x="1" y="9427"/>
                  </a:lnTo>
                  <a:lnTo>
                    <a:pt x="14220" y="9427"/>
                  </a:lnTo>
                  <a:lnTo>
                    <a:pt x="14220" y="636"/>
                  </a:lnTo>
                  <a:cubicBezTo>
                    <a:pt x="14220" y="290"/>
                    <a:pt x="13931" y="1"/>
                    <a:pt x="1358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2" name="Google Shape;17572;p75"/>
            <p:cNvSpPr/>
            <p:nvPr/>
          </p:nvSpPr>
          <p:spPr>
            <a:xfrm>
              <a:off x="6988887" y="1773872"/>
              <a:ext cx="499920" cy="33319"/>
            </a:xfrm>
            <a:custGeom>
              <a:avLst/>
              <a:gdLst/>
              <a:ahLst/>
              <a:cxnLst/>
              <a:rect l="l" t="t" r="r" b="b"/>
              <a:pathLst>
                <a:path w="19070" h="1271" extrusionOk="0">
                  <a:moveTo>
                    <a:pt x="2425" y="0"/>
                  </a:moveTo>
                  <a:lnTo>
                    <a:pt x="0" y="924"/>
                  </a:lnTo>
                  <a:lnTo>
                    <a:pt x="0" y="1271"/>
                  </a:lnTo>
                  <a:lnTo>
                    <a:pt x="19069" y="1271"/>
                  </a:lnTo>
                  <a:lnTo>
                    <a:pt x="19069" y="924"/>
                  </a:lnTo>
                  <a:lnTo>
                    <a:pt x="1665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3" name="Google Shape;17573;p75"/>
            <p:cNvSpPr/>
            <p:nvPr/>
          </p:nvSpPr>
          <p:spPr>
            <a:xfrm>
              <a:off x="6988887" y="1798095"/>
              <a:ext cx="499920" cy="40895"/>
            </a:xfrm>
            <a:custGeom>
              <a:avLst/>
              <a:gdLst/>
              <a:ahLst/>
              <a:cxnLst/>
              <a:rect l="l" t="t" r="r" b="b"/>
              <a:pathLst>
                <a:path w="19070" h="1560" extrusionOk="0">
                  <a:moveTo>
                    <a:pt x="0" y="0"/>
                  </a:moveTo>
                  <a:lnTo>
                    <a:pt x="0" y="347"/>
                  </a:lnTo>
                  <a:cubicBezTo>
                    <a:pt x="0" y="1011"/>
                    <a:pt x="549" y="1559"/>
                    <a:pt x="1227" y="1559"/>
                  </a:cubicBezTo>
                  <a:lnTo>
                    <a:pt x="17842" y="1559"/>
                  </a:lnTo>
                  <a:cubicBezTo>
                    <a:pt x="18521" y="1559"/>
                    <a:pt x="19069" y="1011"/>
                    <a:pt x="19069" y="347"/>
                  </a:cubicBezTo>
                  <a:lnTo>
                    <a:pt x="19069"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4" name="Google Shape;17574;p75"/>
            <p:cNvSpPr/>
            <p:nvPr/>
          </p:nvSpPr>
          <p:spPr>
            <a:xfrm>
              <a:off x="7149323" y="1798095"/>
              <a:ext cx="180543" cy="29544"/>
            </a:xfrm>
            <a:custGeom>
              <a:avLst/>
              <a:gdLst/>
              <a:ahLst/>
              <a:cxnLst/>
              <a:rect l="l" t="t" r="r" b="b"/>
              <a:pathLst>
                <a:path w="6887" h="1127" extrusionOk="0">
                  <a:moveTo>
                    <a:pt x="1" y="0"/>
                  </a:moveTo>
                  <a:lnTo>
                    <a:pt x="1040" y="1039"/>
                  </a:lnTo>
                  <a:cubicBezTo>
                    <a:pt x="1083" y="1097"/>
                    <a:pt x="1156" y="1126"/>
                    <a:pt x="1242" y="1126"/>
                  </a:cubicBezTo>
                  <a:lnTo>
                    <a:pt x="5645" y="1126"/>
                  </a:lnTo>
                  <a:cubicBezTo>
                    <a:pt x="5717" y="1126"/>
                    <a:pt x="5804" y="1097"/>
                    <a:pt x="5847" y="1039"/>
                  </a:cubicBezTo>
                  <a:lnTo>
                    <a:pt x="6887" y="0"/>
                  </a:lnTo>
                  <a:lnTo>
                    <a:pt x="6064" y="0"/>
                  </a:lnTo>
                  <a:lnTo>
                    <a:pt x="5515" y="549"/>
                  </a:lnTo>
                  <a:lnTo>
                    <a:pt x="1358" y="549"/>
                  </a:lnTo>
                  <a:lnTo>
                    <a:pt x="809"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5" name="Google Shape;17575;p75"/>
            <p:cNvSpPr/>
            <p:nvPr/>
          </p:nvSpPr>
          <p:spPr>
            <a:xfrm>
              <a:off x="7052826" y="1562317"/>
              <a:ext cx="372777" cy="188119"/>
            </a:xfrm>
            <a:custGeom>
              <a:avLst/>
              <a:gdLst/>
              <a:ahLst/>
              <a:cxnLst/>
              <a:rect l="l" t="t" r="r" b="b"/>
              <a:pathLst>
                <a:path w="14220" h="7176" extrusionOk="0">
                  <a:moveTo>
                    <a:pt x="1" y="1"/>
                  </a:moveTo>
                  <a:lnTo>
                    <a:pt x="1" y="7175"/>
                  </a:lnTo>
                  <a:lnTo>
                    <a:pt x="14220" y="7175"/>
                  </a:lnTo>
                  <a:lnTo>
                    <a:pt x="14220"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6" name="Google Shape;17576;p75"/>
            <p:cNvSpPr/>
            <p:nvPr/>
          </p:nvSpPr>
          <p:spPr>
            <a:xfrm>
              <a:off x="7052826" y="1562317"/>
              <a:ext cx="139674" cy="188119"/>
            </a:xfrm>
            <a:custGeom>
              <a:avLst/>
              <a:gdLst/>
              <a:ahLst/>
              <a:cxnLst/>
              <a:rect l="l" t="t" r="r" b="b"/>
              <a:pathLst>
                <a:path w="5328" h="7176" extrusionOk="0">
                  <a:moveTo>
                    <a:pt x="1" y="1"/>
                  </a:moveTo>
                  <a:lnTo>
                    <a:pt x="1" y="7175"/>
                  </a:lnTo>
                  <a:lnTo>
                    <a:pt x="5327" y="7175"/>
                  </a:lnTo>
                  <a:lnTo>
                    <a:pt x="53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7" name="Google Shape;17577;p75"/>
            <p:cNvSpPr/>
            <p:nvPr/>
          </p:nvSpPr>
          <p:spPr>
            <a:xfrm>
              <a:off x="7087639" y="1601692"/>
              <a:ext cx="44697" cy="25376"/>
            </a:xfrm>
            <a:custGeom>
              <a:avLst/>
              <a:gdLst/>
              <a:ahLst/>
              <a:cxnLst/>
              <a:rect l="l" t="t" r="r" b="b"/>
              <a:pathLst>
                <a:path w="1705" h="968" extrusionOk="0">
                  <a:moveTo>
                    <a:pt x="189" y="0"/>
                  </a:moveTo>
                  <a:cubicBezTo>
                    <a:pt x="87" y="0"/>
                    <a:pt x="1" y="72"/>
                    <a:pt x="1" y="173"/>
                  </a:cubicBezTo>
                  <a:lnTo>
                    <a:pt x="1" y="794"/>
                  </a:lnTo>
                  <a:cubicBezTo>
                    <a:pt x="1" y="881"/>
                    <a:pt x="87" y="967"/>
                    <a:pt x="189" y="967"/>
                  </a:cubicBezTo>
                  <a:lnTo>
                    <a:pt x="1517" y="967"/>
                  </a:lnTo>
                  <a:cubicBezTo>
                    <a:pt x="1618" y="967"/>
                    <a:pt x="1704" y="881"/>
                    <a:pt x="1704" y="794"/>
                  </a:cubicBezTo>
                  <a:lnTo>
                    <a:pt x="1704" y="173"/>
                  </a:lnTo>
                  <a:cubicBezTo>
                    <a:pt x="1704" y="72"/>
                    <a:pt x="1618" y="0"/>
                    <a:pt x="1517"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8" name="Google Shape;17578;p75"/>
            <p:cNvSpPr/>
            <p:nvPr/>
          </p:nvSpPr>
          <p:spPr>
            <a:xfrm>
              <a:off x="7077442" y="1642561"/>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9" name="Google Shape;17579;p75"/>
            <p:cNvSpPr/>
            <p:nvPr/>
          </p:nvSpPr>
          <p:spPr>
            <a:xfrm>
              <a:off x="7122846" y="1671686"/>
              <a:ext cx="44670" cy="25769"/>
            </a:xfrm>
            <a:custGeom>
              <a:avLst/>
              <a:gdLst/>
              <a:ahLst/>
              <a:cxnLst/>
              <a:rect l="l" t="t" r="r" b="b"/>
              <a:pathLst>
                <a:path w="1704" h="983" extrusionOk="0">
                  <a:moveTo>
                    <a:pt x="188" y="1"/>
                  </a:moveTo>
                  <a:cubicBezTo>
                    <a:pt x="87" y="1"/>
                    <a:pt x="0" y="87"/>
                    <a:pt x="0" y="188"/>
                  </a:cubicBezTo>
                  <a:lnTo>
                    <a:pt x="0" y="795"/>
                  </a:lnTo>
                  <a:cubicBezTo>
                    <a:pt x="0" y="896"/>
                    <a:pt x="87" y="982"/>
                    <a:pt x="188" y="982"/>
                  </a:cubicBezTo>
                  <a:lnTo>
                    <a:pt x="1516" y="982"/>
                  </a:lnTo>
                  <a:cubicBezTo>
                    <a:pt x="1617" y="982"/>
                    <a:pt x="1704" y="896"/>
                    <a:pt x="1704" y="795"/>
                  </a:cubicBezTo>
                  <a:lnTo>
                    <a:pt x="1704" y="188"/>
                  </a:lnTo>
                  <a:cubicBezTo>
                    <a:pt x="1704" y="87"/>
                    <a:pt x="1617" y="1"/>
                    <a:pt x="1516"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0" name="Google Shape;17580;p75"/>
            <p:cNvSpPr/>
            <p:nvPr/>
          </p:nvSpPr>
          <p:spPr>
            <a:xfrm>
              <a:off x="7077442" y="1712948"/>
              <a:ext cx="100299" cy="15152"/>
            </a:xfrm>
            <a:custGeom>
              <a:avLst/>
              <a:gdLst/>
              <a:ahLst/>
              <a:cxnLst/>
              <a:rect l="l" t="t" r="r" b="b"/>
              <a:pathLst>
                <a:path w="3826" h="578" extrusionOk="0">
                  <a:moveTo>
                    <a:pt x="390" y="0"/>
                  </a:moveTo>
                  <a:cubicBezTo>
                    <a:pt x="0" y="0"/>
                    <a:pt x="0" y="578"/>
                    <a:pt x="390" y="578"/>
                  </a:cubicBezTo>
                  <a:lnTo>
                    <a:pt x="3436" y="578"/>
                  </a:lnTo>
                  <a:cubicBezTo>
                    <a:pt x="3825" y="578"/>
                    <a:pt x="3825" y="0"/>
                    <a:pt x="3436"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1" name="Google Shape;17581;p75"/>
            <p:cNvSpPr/>
            <p:nvPr/>
          </p:nvSpPr>
          <p:spPr>
            <a:xfrm>
              <a:off x="7228807" y="1623922"/>
              <a:ext cx="51041" cy="79589"/>
            </a:xfrm>
            <a:custGeom>
              <a:avLst/>
              <a:gdLst/>
              <a:ahLst/>
              <a:cxnLst/>
              <a:rect l="l" t="t" r="r" b="b"/>
              <a:pathLst>
                <a:path w="1947" h="3036" extrusionOk="0">
                  <a:moveTo>
                    <a:pt x="1529" y="1"/>
                  </a:moveTo>
                  <a:cubicBezTo>
                    <a:pt x="1462" y="1"/>
                    <a:pt x="1392" y="27"/>
                    <a:pt x="1328" y="90"/>
                  </a:cubicBezTo>
                  <a:lnTo>
                    <a:pt x="116" y="1317"/>
                  </a:lnTo>
                  <a:cubicBezTo>
                    <a:pt x="0" y="1433"/>
                    <a:pt x="0" y="1606"/>
                    <a:pt x="116" y="1722"/>
                  </a:cubicBezTo>
                  <a:lnTo>
                    <a:pt x="1328" y="2949"/>
                  </a:lnTo>
                  <a:cubicBezTo>
                    <a:pt x="1386" y="2992"/>
                    <a:pt x="1458" y="3035"/>
                    <a:pt x="1530" y="3035"/>
                  </a:cubicBezTo>
                  <a:cubicBezTo>
                    <a:pt x="1790" y="3035"/>
                    <a:pt x="1920" y="2718"/>
                    <a:pt x="1747" y="2544"/>
                  </a:cubicBezTo>
                  <a:lnTo>
                    <a:pt x="722" y="1520"/>
                  </a:lnTo>
                  <a:lnTo>
                    <a:pt x="1747" y="495"/>
                  </a:lnTo>
                  <a:cubicBezTo>
                    <a:pt x="1947" y="295"/>
                    <a:pt x="1754" y="1"/>
                    <a:pt x="15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2" name="Google Shape;17582;p75"/>
            <p:cNvSpPr/>
            <p:nvPr/>
          </p:nvSpPr>
          <p:spPr>
            <a:xfrm>
              <a:off x="7342449" y="1624079"/>
              <a:ext cx="50988" cy="79431"/>
            </a:xfrm>
            <a:custGeom>
              <a:avLst/>
              <a:gdLst/>
              <a:ahLst/>
              <a:cxnLst/>
              <a:rect l="l" t="t" r="r" b="b"/>
              <a:pathLst>
                <a:path w="1945" h="3030" extrusionOk="0">
                  <a:moveTo>
                    <a:pt x="420" y="1"/>
                  </a:moveTo>
                  <a:cubicBezTo>
                    <a:pt x="194" y="1"/>
                    <a:pt x="0" y="291"/>
                    <a:pt x="212" y="503"/>
                  </a:cubicBezTo>
                  <a:lnTo>
                    <a:pt x="1223" y="1514"/>
                  </a:lnTo>
                  <a:lnTo>
                    <a:pt x="212" y="2538"/>
                  </a:lnTo>
                  <a:cubicBezTo>
                    <a:pt x="25" y="2712"/>
                    <a:pt x="155" y="3029"/>
                    <a:pt x="415" y="3029"/>
                  </a:cubicBezTo>
                  <a:cubicBezTo>
                    <a:pt x="487" y="3029"/>
                    <a:pt x="559" y="2986"/>
                    <a:pt x="617" y="2943"/>
                  </a:cubicBezTo>
                  <a:lnTo>
                    <a:pt x="1844" y="1716"/>
                  </a:lnTo>
                  <a:cubicBezTo>
                    <a:pt x="1945" y="1600"/>
                    <a:pt x="1945" y="1427"/>
                    <a:pt x="1844" y="1311"/>
                  </a:cubicBezTo>
                  <a:lnTo>
                    <a:pt x="617" y="84"/>
                  </a:lnTo>
                  <a:cubicBezTo>
                    <a:pt x="555" y="26"/>
                    <a:pt x="486" y="1"/>
                    <a:pt x="42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3" name="Google Shape;17583;p75"/>
            <p:cNvSpPr/>
            <p:nvPr/>
          </p:nvSpPr>
          <p:spPr>
            <a:xfrm>
              <a:off x="7287450" y="1614485"/>
              <a:ext cx="48734" cy="98490"/>
            </a:xfrm>
            <a:custGeom>
              <a:avLst/>
              <a:gdLst/>
              <a:ahLst/>
              <a:cxnLst/>
              <a:rect l="l" t="t" r="r" b="b"/>
              <a:pathLst>
                <a:path w="1859" h="3757" extrusionOk="0">
                  <a:moveTo>
                    <a:pt x="1494" y="1"/>
                  </a:moveTo>
                  <a:cubicBezTo>
                    <a:pt x="1388" y="1"/>
                    <a:pt x="1281" y="57"/>
                    <a:pt x="1228" y="191"/>
                  </a:cubicBezTo>
                  <a:lnTo>
                    <a:pt x="73" y="3366"/>
                  </a:lnTo>
                  <a:cubicBezTo>
                    <a:pt x="1" y="3554"/>
                    <a:pt x="131" y="3742"/>
                    <a:pt x="333" y="3756"/>
                  </a:cubicBezTo>
                  <a:cubicBezTo>
                    <a:pt x="463" y="3756"/>
                    <a:pt x="564" y="3684"/>
                    <a:pt x="607" y="3568"/>
                  </a:cubicBezTo>
                  <a:lnTo>
                    <a:pt x="1776" y="393"/>
                  </a:lnTo>
                  <a:cubicBezTo>
                    <a:pt x="1858" y="165"/>
                    <a:pt x="1676" y="1"/>
                    <a:pt x="149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84" name="Google Shape;17584;p75"/>
          <p:cNvGrpSpPr/>
          <p:nvPr/>
        </p:nvGrpSpPr>
        <p:grpSpPr>
          <a:xfrm>
            <a:off x="8050359" y="1520687"/>
            <a:ext cx="279321" cy="336837"/>
            <a:chOff x="8050359" y="1520687"/>
            <a:chExt cx="279321" cy="336837"/>
          </a:xfrm>
        </p:grpSpPr>
        <p:sp>
          <p:nvSpPr>
            <p:cNvPr id="17585" name="Google Shape;17585;p75"/>
            <p:cNvSpPr/>
            <p:nvPr/>
          </p:nvSpPr>
          <p:spPr>
            <a:xfrm>
              <a:off x="8153305" y="1520687"/>
              <a:ext cx="68500" cy="45064"/>
            </a:xfrm>
            <a:custGeom>
              <a:avLst/>
              <a:gdLst/>
              <a:ahLst/>
              <a:cxnLst/>
              <a:rect l="l" t="t" r="r" b="b"/>
              <a:pathLst>
                <a:path w="2613" h="1719" extrusionOk="0">
                  <a:moveTo>
                    <a:pt x="1242" y="1"/>
                  </a:moveTo>
                  <a:cubicBezTo>
                    <a:pt x="549" y="1"/>
                    <a:pt x="0" y="549"/>
                    <a:pt x="0" y="1242"/>
                  </a:cubicBezTo>
                  <a:lnTo>
                    <a:pt x="0" y="1719"/>
                  </a:lnTo>
                  <a:lnTo>
                    <a:pt x="375" y="1719"/>
                  </a:lnTo>
                  <a:lnTo>
                    <a:pt x="375" y="1242"/>
                  </a:lnTo>
                  <a:cubicBezTo>
                    <a:pt x="375" y="766"/>
                    <a:pt x="765" y="376"/>
                    <a:pt x="1242" y="376"/>
                  </a:cubicBezTo>
                  <a:lnTo>
                    <a:pt x="1371" y="376"/>
                  </a:lnTo>
                  <a:cubicBezTo>
                    <a:pt x="1848" y="376"/>
                    <a:pt x="2238" y="766"/>
                    <a:pt x="2238" y="1242"/>
                  </a:cubicBezTo>
                  <a:lnTo>
                    <a:pt x="2238" y="1719"/>
                  </a:lnTo>
                  <a:lnTo>
                    <a:pt x="2613" y="1719"/>
                  </a:lnTo>
                  <a:lnTo>
                    <a:pt x="2613" y="1242"/>
                  </a:lnTo>
                  <a:cubicBezTo>
                    <a:pt x="2613" y="549"/>
                    <a:pt x="2064" y="1"/>
                    <a:pt x="1371"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6" name="Google Shape;17586;p75"/>
            <p:cNvSpPr/>
            <p:nvPr/>
          </p:nvSpPr>
          <p:spPr>
            <a:xfrm>
              <a:off x="8084045" y="1599411"/>
              <a:ext cx="206653" cy="258113"/>
            </a:xfrm>
            <a:custGeom>
              <a:avLst/>
              <a:gdLst/>
              <a:ahLst/>
              <a:cxnLst/>
              <a:rect l="l" t="t" r="r" b="b"/>
              <a:pathLst>
                <a:path w="7883" h="9846" extrusionOk="0">
                  <a:moveTo>
                    <a:pt x="0" y="1"/>
                  </a:moveTo>
                  <a:lnTo>
                    <a:pt x="491" y="9196"/>
                  </a:lnTo>
                  <a:cubicBezTo>
                    <a:pt x="520" y="9571"/>
                    <a:pt x="823" y="9845"/>
                    <a:pt x="1184" y="9845"/>
                  </a:cubicBezTo>
                  <a:lnTo>
                    <a:pt x="6670" y="9845"/>
                  </a:lnTo>
                  <a:cubicBezTo>
                    <a:pt x="7031" y="9845"/>
                    <a:pt x="7334" y="9571"/>
                    <a:pt x="7363" y="9210"/>
                  </a:cubicBezTo>
                  <a:lnTo>
                    <a:pt x="7882" y="1"/>
                  </a:ln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7" name="Google Shape;17587;p75"/>
            <p:cNvSpPr/>
            <p:nvPr/>
          </p:nvSpPr>
          <p:spPr>
            <a:xfrm>
              <a:off x="8097284" y="1599411"/>
              <a:ext cx="193781" cy="258113"/>
            </a:xfrm>
            <a:custGeom>
              <a:avLst/>
              <a:gdLst/>
              <a:ahLst/>
              <a:cxnLst/>
              <a:rect l="l" t="t" r="r" b="b"/>
              <a:pathLst>
                <a:path w="7392" h="9846" extrusionOk="0">
                  <a:moveTo>
                    <a:pt x="5096" y="1"/>
                  </a:moveTo>
                  <a:lnTo>
                    <a:pt x="4865" y="8575"/>
                  </a:lnTo>
                  <a:cubicBezTo>
                    <a:pt x="4851" y="8950"/>
                    <a:pt x="4548" y="9239"/>
                    <a:pt x="4173" y="9239"/>
                  </a:cubicBezTo>
                  <a:lnTo>
                    <a:pt x="1" y="9239"/>
                  </a:lnTo>
                  <a:cubicBezTo>
                    <a:pt x="44" y="9586"/>
                    <a:pt x="333" y="9845"/>
                    <a:pt x="679" y="9845"/>
                  </a:cubicBezTo>
                  <a:lnTo>
                    <a:pt x="6165" y="9845"/>
                  </a:lnTo>
                  <a:cubicBezTo>
                    <a:pt x="6540" y="9845"/>
                    <a:pt x="6843" y="9571"/>
                    <a:pt x="6858" y="9196"/>
                  </a:cubicBezTo>
                  <a:lnTo>
                    <a:pt x="7392" y="1"/>
                  </a:ln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8" name="Google Shape;17588;p75"/>
            <p:cNvSpPr/>
            <p:nvPr/>
          </p:nvSpPr>
          <p:spPr>
            <a:xfrm>
              <a:off x="8084045" y="1553613"/>
              <a:ext cx="206260" cy="42809"/>
            </a:xfrm>
            <a:custGeom>
              <a:avLst/>
              <a:gdLst/>
              <a:ahLst/>
              <a:cxnLst/>
              <a:rect l="l" t="t" r="r" b="b"/>
              <a:pathLst>
                <a:path w="7868" h="1633" extrusionOk="0">
                  <a:moveTo>
                    <a:pt x="1588" y="1"/>
                  </a:moveTo>
                  <a:cubicBezTo>
                    <a:pt x="708" y="1"/>
                    <a:pt x="0" y="708"/>
                    <a:pt x="0" y="1574"/>
                  </a:cubicBezTo>
                  <a:lnTo>
                    <a:pt x="0" y="1632"/>
                  </a:lnTo>
                  <a:lnTo>
                    <a:pt x="7868" y="1632"/>
                  </a:lnTo>
                  <a:lnTo>
                    <a:pt x="7868" y="1574"/>
                  </a:lnTo>
                  <a:cubicBezTo>
                    <a:pt x="7868" y="708"/>
                    <a:pt x="7160" y="1"/>
                    <a:pt x="6294"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9" name="Google Shape;17589;p75"/>
            <p:cNvSpPr/>
            <p:nvPr/>
          </p:nvSpPr>
          <p:spPr>
            <a:xfrm>
              <a:off x="8204372" y="1553613"/>
              <a:ext cx="86326" cy="42809"/>
            </a:xfrm>
            <a:custGeom>
              <a:avLst/>
              <a:gdLst/>
              <a:ahLst/>
              <a:cxnLst/>
              <a:rect l="l" t="t" r="r" b="b"/>
              <a:pathLst>
                <a:path w="3293" h="1633" extrusionOk="0">
                  <a:moveTo>
                    <a:pt x="1" y="1"/>
                  </a:moveTo>
                  <a:cubicBezTo>
                    <a:pt x="881" y="1"/>
                    <a:pt x="1603" y="723"/>
                    <a:pt x="1603" y="1603"/>
                  </a:cubicBezTo>
                  <a:lnTo>
                    <a:pt x="1603" y="1632"/>
                  </a:lnTo>
                  <a:lnTo>
                    <a:pt x="3292" y="1632"/>
                  </a:lnTo>
                  <a:lnTo>
                    <a:pt x="3292" y="1603"/>
                  </a:lnTo>
                  <a:cubicBezTo>
                    <a:pt x="3292" y="723"/>
                    <a:pt x="2570" y="1"/>
                    <a:pt x="1675"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0" name="Google Shape;17590;p75"/>
            <p:cNvSpPr/>
            <p:nvPr/>
          </p:nvSpPr>
          <p:spPr>
            <a:xfrm>
              <a:off x="8050752" y="1578963"/>
              <a:ext cx="273606" cy="30698"/>
            </a:xfrm>
            <a:custGeom>
              <a:avLst/>
              <a:gdLst/>
              <a:ahLst/>
              <a:cxnLst/>
              <a:rect l="l" t="t" r="r" b="b"/>
              <a:pathLst>
                <a:path w="10437" h="1171" extrusionOk="0">
                  <a:moveTo>
                    <a:pt x="563" y="1"/>
                  </a:moveTo>
                  <a:cubicBezTo>
                    <a:pt x="246" y="1"/>
                    <a:pt x="0" y="261"/>
                    <a:pt x="0" y="578"/>
                  </a:cubicBezTo>
                  <a:lnTo>
                    <a:pt x="0" y="593"/>
                  </a:lnTo>
                  <a:cubicBezTo>
                    <a:pt x="0" y="910"/>
                    <a:pt x="246" y="1170"/>
                    <a:pt x="563" y="1170"/>
                  </a:cubicBezTo>
                  <a:lnTo>
                    <a:pt x="9860" y="1170"/>
                  </a:lnTo>
                  <a:cubicBezTo>
                    <a:pt x="10177" y="1170"/>
                    <a:pt x="10437" y="910"/>
                    <a:pt x="10437" y="593"/>
                  </a:cubicBezTo>
                  <a:lnTo>
                    <a:pt x="10437" y="578"/>
                  </a:lnTo>
                  <a:cubicBezTo>
                    <a:pt x="10437" y="261"/>
                    <a:pt x="10177" y="1"/>
                    <a:pt x="9860" y="1"/>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1" name="Google Shape;17591;p75"/>
            <p:cNvSpPr/>
            <p:nvPr/>
          </p:nvSpPr>
          <p:spPr>
            <a:xfrm>
              <a:off x="8050359" y="1578963"/>
              <a:ext cx="279321" cy="30698"/>
            </a:xfrm>
            <a:custGeom>
              <a:avLst/>
              <a:gdLst/>
              <a:ahLst/>
              <a:cxnLst/>
              <a:rect l="l" t="t" r="r" b="b"/>
              <a:pathLst>
                <a:path w="10655" h="1171" extrusionOk="0">
                  <a:moveTo>
                    <a:pt x="8662" y="1"/>
                  </a:moveTo>
                  <a:cubicBezTo>
                    <a:pt x="8662" y="319"/>
                    <a:pt x="8388" y="578"/>
                    <a:pt x="8070" y="578"/>
                  </a:cubicBezTo>
                  <a:lnTo>
                    <a:pt x="1" y="578"/>
                  </a:lnTo>
                  <a:cubicBezTo>
                    <a:pt x="1" y="910"/>
                    <a:pt x="275" y="1170"/>
                    <a:pt x="593" y="1170"/>
                  </a:cubicBezTo>
                  <a:lnTo>
                    <a:pt x="9875" y="1170"/>
                  </a:lnTo>
                  <a:cubicBezTo>
                    <a:pt x="10654" y="1170"/>
                    <a:pt x="10654" y="1"/>
                    <a:pt x="9875" y="1"/>
                  </a:cubicBezTo>
                  <a:close/>
                </a:path>
              </a:pathLst>
            </a:custGeom>
            <a:solidFill>
              <a:srgbClr val="9FAE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2" name="Google Shape;17592;p75"/>
            <p:cNvSpPr/>
            <p:nvPr/>
          </p:nvSpPr>
          <p:spPr>
            <a:xfrm>
              <a:off x="8177895" y="1640647"/>
              <a:ext cx="19320" cy="165417"/>
            </a:xfrm>
            <a:custGeom>
              <a:avLst/>
              <a:gdLst/>
              <a:ahLst/>
              <a:cxnLst/>
              <a:rect l="l" t="t" r="r" b="b"/>
              <a:pathLst>
                <a:path w="737" h="6310" extrusionOk="0">
                  <a:moveTo>
                    <a:pt x="361" y="1"/>
                  </a:moveTo>
                  <a:cubicBezTo>
                    <a:pt x="159" y="1"/>
                    <a:pt x="0" y="160"/>
                    <a:pt x="0" y="362"/>
                  </a:cubicBezTo>
                  <a:lnTo>
                    <a:pt x="0" y="5948"/>
                  </a:lnTo>
                  <a:cubicBezTo>
                    <a:pt x="0" y="6150"/>
                    <a:pt x="159" y="6309"/>
                    <a:pt x="361" y="6309"/>
                  </a:cubicBezTo>
                  <a:lnTo>
                    <a:pt x="376" y="6309"/>
                  </a:lnTo>
                  <a:cubicBezTo>
                    <a:pt x="578" y="6309"/>
                    <a:pt x="737" y="6150"/>
                    <a:pt x="737" y="5948"/>
                  </a:cubicBezTo>
                  <a:lnTo>
                    <a:pt x="737" y="362"/>
                  </a:lnTo>
                  <a:cubicBezTo>
                    <a:pt x="737" y="160"/>
                    <a:pt x="578" y="1"/>
                    <a:pt x="376"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3" name="Google Shape;17593;p75"/>
            <p:cNvSpPr/>
            <p:nvPr/>
          </p:nvSpPr>
          <p:spPr>
            <a:xfrm>
              <a:off x="8231819" y="1640647"/>
              <a:ext cx="23305" cy="165076"/>
            </a:xfrm>
            <a:custGeom>
              <a:avLst/>
              <a:gdLst/>
              <a:ahLst/>
              <a:cxnLst/>
              <a:rect l="l" t="t" r="r" b="b"/>
              <a:pathLst>
                <a:path w="889" h="6297" extrusionOk="0">
                  <a:moveTo>
                    <a:pt x="527" y="1"/>
                  </a:moveTo>
                  <a:cubicBezTo>
                    <a:pt x="325" y="1"/>
                    <a:pt x="166" y="145"/>
                    <a:pt x="166" y="347"/>
                  </a:cubicBezTo>
                  <a:lnTo>
                    <a:pt x="8" y="5919"/>
                  </a:lnTo>
                  <a:cubicBezTo>
                    <a:pt x="0" y="6170"/>
                    <a:pt x="185" y="6297"/>
                    <a:pt x="370" y="6297"/>
                  </a:cubicBezTo>
                  <a:cubicBezTo>
                    <a:pt x="546" y="6297"/>
                    <a:pt x="722" y="6181"/>
                    <a:pt x="729" y="5948"/>
                  </a:cubicBezTo>
                  <a:lnTo>
                    <a:pt x="888" y="362"/>
                  </a:lnTo>
                  <a:cubicBezTo>
                    <a:pt x="888" y="160"/>
                    <a:pt x="729" y="1"/>
                    <a:pt x="527"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4" name="Google Shape;17594;p75"/>
            <p:cNvSpPr/>
            <p:nvPr/>
          </p:nvSpPr>
          <p:spPr>
            <a:xfrm>
              <a:off x="8119986" y="1640647"/>
              <a:ext cx="23305" cy="165076"/>
            </a:xfrm>
            <a:custGeom>
              <a:avLst/>
              <a:gdLst/>
              <a:ahLst/>
              <a:cxnLst/>
              <a:rect l="l" t="t" r="r" b="b"/>
              <a:pathLst>
                <a:path w="889" h="6297" extrusionOk="0">
                  <a:moveTo>
                    <a:pt x="362" y="1"/>
                  </a:moveTo>
                  <a:cubicBezTo>
                    <a:pt x="160" y="1"/>
                    <a:pt x="1" y="160"/>
                    <a:pt x="1" y="362"/>
                  </a:cubicBezTo>
                  <a:lnTo>
                    <a:pt x="160" y="5948"/>
                  </a:lnTo>
                  <a:cubicBezTo>
                    <a:pt x="167" y="6181"/>
                    <a:pt x="343" y="6297"/>
                    <a:pt x="519" y="6297"/>
                  </a:cubicBezTo>
                  <a:cubicBezTo>
                    <a:pt x="704" y="6297"/>
                    <a:pt x="889" y="6170"/>
                    <a:pt x="881" y="5919"/>
                  </a:cubicBezTo>
                  <a:lnTo>
                    <a:pt x="723" y="347"/>
                  </a:lnTo>
                  <a:cubicBezTo>
                    <a:pt x="723" y="145"/>
                    <a:pt x="564" y="1"/>
                    <a:pt x="362" y="1"/>
                  </a:cubicBezTo>
                  <a:close/>
                </a:path>
              </a:pathLst>
            </a:custGeom>
            <a:solidFill>
              <a:srgbClr val="87A0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5" name="Google Shape;17595;p75"/>
            <p:cNvSpPr/>
            <p:nvPr/>
          </p:nvSpPr>
          <p:spPr>
            <a:xfrm>
              <a:off x="8179022" y="1640647"/>
              <a:ext cx="17826" cy="165023"/>
            </a:xfrm>
            <a:custGeom>
              <a:avLst/>
              <a:gdLst/>
              <a:ahLst/>
              <a:cxnLst/>
              <a:rect l="l" t="t" r="r" b="b"/>
              <a:pathLst>
                <a:path w="680" h="6295" extrusionOk="0">
                  <a:moveTo>
                    <a:pt x="318" y="1"/>
                  </a:moveTo>
                  <a:cubicBezTo>
                    <a:pt x="333" y="44"/>
                    <a:pt x="347" y="88"/>
                    <a:pt x="347" y="145"/>
                  </a:cubicBezTo>
                  <a:lnTo>
                    <a:pt x="347" y="5717"/>
                  </a:lnTo>
                  <a:cubicBezTo>
                    <a:pt x="347" y="5905"/>
                    <a:pt x="188" y="6064"/>
                    <a:pt x="1" y="6078"/>
                  </a:cubicBezTo>
                  <a:cubicBezTo>
                    <a:pt x="44" y="6208"/>
                    <a:pt x="174" y="6295"/>
                    <a:pt x="318" y="6295"/>
                  </a:cubicBezTo>
                  <a:cubicBezTo>
                    <a:pt x="520" y="6295"/>
                    <a:pt x="679" y="6136"/>
                    <a:pt x="679" y="5934"/>
                  </a:cubicBezTo>
                  <a:lnTo>
                    <a:pt x="679" y="362"/>
                  </a:lnTo>
                  <a:cubicBezTo>
                    <a:pt x="679" y="160"/>
                    <a:pt x="520" y="1"/>
                    <a:pt x="318"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6" name="Google Shape;17596;p75"/>
            <p:cNvSpPr/>
            <p:nvPr/>
          </p:nvSpPr>
          <p:spPr>
            <a:xfrm>
              <a:off x="8232763" y="1640647"/>
              <a:ext cx="22361" cy="164919"/>
            </a:xfrm>
            <a:custGeom>
              <a:avLst/>
              <a:gdLst/>
              <a:ahLst/>
              <a:cxnLst/>
              <a:rect l="l" t="t" r="r" b="b"/>
              <a:pathLst>
                <a:path w="853" h="6291" extrusionOk="0">
                  <a:moveTo>
                    <a:pt x="477" y="1"/>
                  </a:moveTo>
                  <a:cubicBezTo>
                    <a:pt x="491" y="44"/>
                    <a:pt x="506" y="102"/>
                    <a:pt x="506" y="145"/>
                  </a:cubicBezTo>
                  <a:lnTo>
                    <a:pt x="347" y="5732"/>
                  </a:lnTo>
                  <a:cubicBezTo>
                    <a:pt x="333" y="5919"/>
                    <a:pt x="188" y="6064"/>
                    <a:pt x="1" y="6078"/>
                  </a:cubicBezTo>
                  <a:cubicBezTo>
                    <a:pt x="61" y="6224"/>
                    <a:pt x="191" y="6291"/>
                    <a:pt x="323" y="6291"/>
                  </a:cubicBezTo>
                  <a:cubicBezTo>
                    <a:pt x="503" y="6291"/>
                    <a:pt x="685" y="6165"/>
                    <a:pt x="693" y="5948"/>
                  </a:cubicBezTo>
                  <a:lnTo>
                    <a:pt x="838" y="362"/>
                  </a:lnTo>
                  <a:cubicBezTo>
                    <a:pt x="852" y="160"/>
                    <a:pt x="693" y="1"/>
                    <a:pt x="491" y="1"/>
                  </a:cubicBezTo>
                  <a:close/>
                </a:path>
              </a:pathLst>
            </a:custGeom>
            <a:solidFill>
              <a:srgbClr val="576D8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7" name="Google Shape;17597;p75"/>
            <p:cNvSpPr/>
            <p:nvPr/>
          </p:nvSpPr>
          <p:spPr>
            <a:xfrm>
              <a:off x="8124914" y="1640647"/>
              <a:ext cx="18403" cy="164683"/>
            </a:xfrm>
            <a:custGeom>
              <a:avLst/>
              <a:gdLst/>
              <a:ahLst/>
              <a:cxnLst/>
              <a:rect l="l" t="t" r="r" b="b"/>
              <a:pathLst>
                <a:path w="702" h="6282" extrusionOk="0">
                  <a:moveTo>
                    <a:pt x="174" y="1"/>
                  </a:moveTo>
                  <a:cubicBezTo>
                    <a:pt x="188" y="44"/>
                    <a:pt x="188" y="88"/>
                    <a:pt x="203" y="131"/>
                  </a:cubicBezTo>
                  <a:lnTo>
                    <a:pt x="347" y="5703"/>
                  </a:lnTo>
                  <a:cubicBezTo>
                    <a:pt x="347" y="5905"/>
                    <a:pt x="203" y="6064"/>
                    <a:pt x="0" y="6064"/>
                  </a:cubicBezTo>
                  <a:cubicBezTo>
                    <a:pt x="66" y="6214"/>
                    <a:pt x="200" y="6281"/>
                    <a:pt x="332" y="6281"/>
                  </a:cubicBezTo>
                  <a:cubicBezTo>
                    <a:pt x="518" y="6281"/>
                    <a:pt x="702" y="6147"/>
                    <a:pt x="693" y="5919"/>
                  </a:cubicBezTo>
                  <a:lnTo>
                    <a:pt x="535" y="347"/>
                  </a:lnTo>
                  <a:cubicBezTo>
                    <a:pt x="520" y="145"/>
                    <a:pt x="361" y="1"/>
                    <a:pt x="174"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98" name="Google Shape;17598;p75"/>
          <p:cNvGrpSpPr/>
          <p:nvPr/>
        </p:nvGrpSpPr>
        <p:grpSpPr>
          <a:xfrm>
            <a:off x="6093907" y="2461832"/>
            <a:ext cx="364441" cy="339091"/>
            <a:chOff x="6093907" y="2461832"/>
            <a:chExt cx="364441" cy="339091"/>
          </a:xfrm>
        </p:grpSpPr>
        <p:sp>
          <p:nvSpPr>
            <p:cNvPr id="17599" name="Google Shape;17599;p75"/>
            <p:cNvSpPr/>
            <p:nvPr/>
          </p:nvSpPr>
          <p:spPr>
            <a:xfrm>
              <a:off x="6094668" y="2515573"/>
              <a:ext cx="283070" cy="233890"/>
            </a:xfrm>
            <a:custGeom>
              <a:avLst/>
              <a:gdLst/>
              <a:ahLst/>
              <a:cxnLst/>
              <a:rect l="l" t="t" r="r" b="b"/>
              <a:pathLst>
                <a:path w="10798" h="8922" extrusionOk="0">
                  <a:moveTo>
                    <a:pt x="0" y="1"/>
                  </a:moveTo>
                  <a:lnTo>
                    <a:pt x="0" y="6857"/>
                  </a:lnTo>
                  <a:cubicBezTo>
                    <a:pt x="0" y="7998"/>
                    <a:pt x="2411" y="8922"/>
                    <a:pt x="5399" y="8922"/>
                  </a:cubicBezTo>
                  <a:lnTo>
                    <a:pt x="5875" y="8922"/>
                  </a:lnTo>
                  <a:cubicBezTo>
                    <a:pt x="8633" y="8821"/>
                    <a:pt x="10798" y="7940"/>
                    <a:pt x="10798" y="6872"/>
                  </a:cubicBezTo>
                  <a:lnTo>
                    <a:pt x="10798"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0" name="Google Shape;17600;p75"/>
            <p:cNvSpPr/>
            <p:nvPr/>
          </p:nvSpPr>
          <p:spPr>
            <a:xfrm>
              <a:off x="6234682" y="2576497"/>
              <a:ext cx="143055" cy="172967"/>
            </a:xfrm>
            <a:custGeom>
              <a:avLst/>
              <a:gdLst/>
              <a:ahLst/>
              <a:cxnLst/>
              <a:rect l="l" t="t" r="r" b="b"/>
              <a:pathLst>
                <a:path w="5457" h="6598" extrusionOk="0">
                  <a:moveTo>
                    <a:pt x="3580" y="1"/>
                  </a:moveTo>
                  <a:cubicBezTo>
                    <a:pt x="3248" y="1"/>
                    <a:pt x="2974" y="275"/>
                    <a:pt x="2974" y="621"/>
                  </a:cubicBezTo>
                  <a:lnTo>
                    <a:pt x="2974" y="1127"/>
                  </a:lnTo>
                  <a:cubicBezTo>
                    <a:pt x="2757" y="1228"/>
                    <a:pt x="2555" y="1358"/>
                    <a:pt x="2353" y="1487"/>
                  </a:cubicBezTo>
                  <a:lnTo>
                    <a:pt x="1906" y="1228"/>
                  </a:lnTo>
                  <a:cubicBezTo>
                    <a:pt x="1809" y="1177"/>
                    <a:pt x="1706" y="1153"/>
                    <a:pt x="1605" y="1153"/>
                  </a:cubicBezTo>
                  <a:cubicBezTo>
                    <a:pt x="1391" y="1153"/>
                    <a:pt x="1186" y="1262"/>
                    <a:pt x="1069" y="1459"/>
                  </a:cubicBezTo>
                  <a:lnTo>
                    <a:pt x="159" y="3032"/>
                  </a:lnTo>
                  <a:cubicBezTo>
                    <a:pt x="0" y="3321"/>
                    <a:pt x="101" y="3696"/>
                    <a:pt x="390" y="3869"/>
                  </a:cubicBezTo>
                  <a:lnTo>
                    <a:pt x="852" y="4129"/>
                  </a:lnTo>
                  <a:cubicBezTo>
                    <a:pt x="823" y="4245"/>
                    <a:pt x="823" y="4375"/>
                    <a:pt x="823" y="4490"/>
                  </a:cubicBezTo>
                  <a:cubicBezTo>
                    <a:pt x="823" y="4606"/>
                    <a:pt x="838" y="4735"/>
                    <a:pt x="852" y="4851"/>
                  </a:cubicBezTo>
                  <a:lnTo>
                    <a:pt x="390" y="5111"/>
                  </a:lnTo>
                  <a:cubicBezTo>
                    <a:pt x="101" y="5284"/>
                    <a:pt x="0" y="5659"/>
                    <a:pt x="159" y="5948"/>
                  </a:cubicBezTo>
                  <a:lnTo>
                    <a:pt x="534" y="6598"/>
                  </a:lnTo>
                  <a:cubicBezTo>
                    <a:pt x="3292" y="6497"/>
                    <a:pt x="5457" y="5616"/>
                    <a:pt x="5457" y="4548"/>
                  </a:cubicBezTo>
                  <a:lnTo>
                    <a:pt x="5457" y="15"/>
                  </a:lnTo>
                  <a:lnTo>
                    <a:pt x="5442"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1" name="Google Shape;17601;p75"/>
            <p:cNvSpPr/>
            <p:nvPr/>
          </p:nvSpPr>
          <p:spPr>
            <a:xfrm>
              <a:off x="6094274" y="2515573"/>
              <a:ext cx="283463" cy="65118"/>
            </a:xfrm>
            <a:custGeom>
              <a:avLst/>
              <a:gdLst/>
              <a:ahLst/>
              <a:cxnLst/>
              <a:rect l="l" t="t" r="r" b="b"/>
              <a:pathLst>
                <a:path w="10813" h="2484" extrusionOk="0">
                  <a:moveTo>
                    <a:pt x="1" y="1"/>
                  </a:moveTo>
                  <a:lnTo>
                    <a:pt x="1" y="982"/>
                  </a:lnTo>
                  <a:cubicBezTo>
                    <a:pt x="419" y="1372"/>
                    <a:pt x="896" y="1675"/>
                    <a:pt x="1444" y="1863"/>
                  </a:cubicBezTo>
                  <a:cubicBezTo>
                    <a:pt x="2513" y="2267"/>
                    <a:pt x="3913" y="2483"/>
                    <a:pt x="5414" y="2483"/>
                  </a:cubicBezTo>
                  <a:cubicBezTo>
                    <a:pt x="6901" y="2483"/>
                    <a:pt x="8316" y="2267"/>
                    <a:pt x="9384" y="1863"/>
                  </a:cubicBezTo>
                  <a:cubicBezTo>
                    <a:pt x="9918" y="1675"/>
                    <a:pt x="10409" y="1372"/>
                    <a:pt x="10813" y="982"/>
                  </a:cubicBezTo>
                  <a:lnTo>
                    <a:pt x="10813" y="1"/>
                  </a:ln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2" name="Google Shape;17602;p75"/>
            <p:cNvSpPr/>
            <p:nvPr/>
          </p:nvSpPr>
          <p:spPr>
            <a:xfrm>
              <a:off x="6094668" y="2612070"/>
              <a:ext cx="283070" cy="137393"/>
            </a:xfrm>
            <a:custGeom>
              <a:avLst/>
              <a:gdLst/>
              <a:ahLst/>
              <a:cxnLst/>
              <a:rect l="l" t="t" r="r" b="b"/>
              <a:pathLst>
                <a:path w="10798" h="5241" extrusionOk="0">
                  <a:moveTo>
                    <a:pt x="0" y="1"/>
                  </a:moveTo>
                  <a:lnTo>
                    <a:pt x="0" y="3176"/>
                  </a:lnTo>
                  <a:cubicBezTo>
                    <a:pt x="0" y="4317"/>
                    <a:pt x="2411" y="5241"/>
                    <a:pt x="5399" y="5241"/>
                  </a:cubicBezTo>
                  <a:lnTo>
                    <a:pt x="5875" y="5241"/>
                  </a:lnTo>
                  <a:cubicBezTo>
                    <a:pt x="8633" y="5140"/>
                    <a:pt x="10798" y="4259"/>
                    <a:pt x="10798" y="3191"/>
                  </a:cubicBezTo>
                  <a:lnTo>
                    <a:pt x="10798" y="1"/>
                  </a:lnTo>
                  <a:cubicBezTo>
                    <a:pt x="10798" y="1127"/>
                    <a:pt x="8402" y="2050"/>
                    <a:pt x="5428" y="2050"/>
                  </a:cubicBezTo>
                  <a:lnTo>
                    <a:pt x="5399" y="2050"/>
                  </a:lnTo>
                  <a:cubicBezTo>
                    <a:pt x="2411" y="2050"/>
                    <a:pt x="0" y="1141"/>
                    <a:pt x="0"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3" name="Google Shape;17603;p75"/>
            <p:cNvSpPr/>
            <p:nvPr/>
          </p:nvSpPr>
          <p:spPr>
            <a:xfrm>
              <a:off x="6234682" y="2612070"/>
              <a:ext cx="143055" cy="137393"/>
            </a:xfrm>
            <a:custGeom>
              <a:avLst/>
              <a:gdLst/>
              <a:ahLst/>
              <a:cxnLst/>
              <a:rect l="l" t="t" r="r" b="b"/>
              <a:pathLst>
                <a:path w="5457" h="5241" extrusionOk="0">
                  <a:moveTo>
                    <a:pt x="5457" y="1"/>
                  </a:moveTo>
                  <a:cubicBezTo>
                    <a:pt x="5457" y="1127"/>
                    <a:pt x="3061" y="2050"/>
                    <a:pt x="87" y="2050"/>
                  </a:cubicBezTo>
                  <a:cubicBezTo>
                    <a:pt x="116" y="2238"/>
                    <a:pt x="217" y="2411"/>
                    <a:pt x="390" y="2512"/>
                  </a:cubicBezTo>
                  <a:lnTo>
                    <a:pt x="852" y="2772"/>
                  </a:lnTo>
                  <a:cubicBezTo>
                    <a:pt x="823" y="2888"/>
                    <a:pt x="823" y="3003"/>
                    <a:pt x="823" y="3133"/>
                  </a:cubicBezTo>
                  <a:cubicBezTo>
                    <a:pt x="823" y="3249"/>
                    <a:pt x="838" y="3378"/>
                    <a:pt x="852" y="3494"/>
                  </a:cubicBezTo>
                  <a:lnTo>
                    <a:pt x="390" y="3754"/>
                  </a:lnTo>
                  <a:cubicBezTo>
                    <a:pt x="101" y="3927"/>
                    <a:pt x="0" y="4302"/>
                    <a:pt x="159" y="4591"/>
                  </a:cubicBezTo>
                  <a:lnTo>
                    <a:pt x="534" y="5241"/>
                  </a:lnTo>
                  <a:cubicBezTo>
                    <a:pt x="3292" y="5140"/>
                    <a:pt x="5457" y="4259"/>
                    <a:pt x="5457" y="3191"/>
                  </a:cubicBezTo>
                  <a:lnTo>
                    <a:pt x="5457" y="1"/>
                  </a:ln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4" name="Google Shape;17604;p75"/>
            <p:cNvSpPr/>
            <p:nvPr/>
          </p:nvSpPr>
          <p:spPr>
            <a:xfrm>
              <a:off x="6093907" y="2612070"/>
              <a:ext cx="283830" cy="66245"/>
            </a:xfrm>
            <a:custGeom>
              <a:avLst/>
              <a:gdLst/>
              <a:ahLst/>
              <a:cxnLst/>
              <a:rect l="l" t="t" r="r" b="b"/>
              <a:pathLst>
                <a:path w="10827" h="2527" extrusionOk="0">
                  <a:moveTo>
                    <a:pt x="0" y="1"/>
                  </a:moveTo>
                  <a:lnTo>
                    <a:pt x="0" y="1011"/>
                  </a:lnTo>
                  <a:cubicBezTo>
                    <a:pt x="405" y="1415"/>
                    <a:pt x="895" y="1718"/>
                    <a:pt x="1444" y="1892"/>
                  </a:cubicBezTo>
                  <a:cubicBezTo>
                    <a:pt x="2512" y="2296"/>
                    <a:pt x="3912" y="2527"/>
                    <a:pt x="5414" y="2527"/>
                  </a:cubicBezTo>
                  <a:cubicBezTo>
                    <a:pt x="6900" y="2527"/>
                    <a:pt x="8315" y="2296"/>
                    <a:pt x="9383" y="1892"/>
                  </a:cubicBezTo>
                  <a:cubicBezTo>
                    <a:pt x="9917" y="1718"/>
                    <a:pt x="10408" y="1415"/>
                    <a:pt x="10827" y="1011"/>
                  </a:cubicBezTo>
                  <a:lnTo>
                    <a:pt x="10827" y="1"/>
                  </a:lnTo>
                  <a:cubicBezTo>
                    <a:pt x="10827" y="1141"/>
                    <a:pt x="8373" y="2050"/>
                    <a:pt x="5399" y="2050"/>
                  </a:cubicBezTo>
                  <a:cubicBezTo>
                    <a:pt x="2411" y="2050"/>
                    <a:pt x="0" y="1141"/>
                    <a:pt x="0" y="1"/>
                  </a:cubicBezTo>
                  <a:close/>
                </a:path>
              </a:pathLst>
            </a:custGeom>
            <a:solidFill>
              <a:srgbClr val="C5CC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5" name="Google Shape;17605;p75"/>
            <p:cNvSpPr/>
            <p:nvPr/>
          </p:nvSpPr>
          <p:spPr>
            <a:xfrm>
              <a:off x="6094668" y="2461832"/>
              <a:ext cx="283070" cy="107875"/>
            </a:xfrm>
            <a:custGeom>
              <a:avLst/>
              <a:gdLst/>
              <a:ahLst/>
              <a:cxnLst/>
              <a:rect l="l" t="t" r="r" b="b"/>
              <a:pathLst>
                <a:path w="10798" h="4115" extrusionOk="0">
                  <a:moveTo>
                    <a:pt x="5399" y="1"/>
                  </a:moveTo>
                  <a:cubicBezTo>
                    <a:pt x="2411" y="1"/>
                    <a:pt x="0" y="925"/>
                    <a:pt x="0" y="2051"/>
                  </a:cubicBezTo>
                  <a:cubicBezTo>
                    <a:pt x="0" y="3191"/>
                    <a:pt x="2411" y="4115"/>
                    <a:pt x="5399" y="4115"/>
                  </a:cubicBezTo>
                  <a:cubicBezTo>
                    <a:pt x="8373" y="4115"/>
                    <a:pt x="10798" y="3191"/>
                    <a:pt x="10798" y="2051"/>
                  </a:cubicBezTo>
                  <a:cubicBezTo>
                    <a:pt x="10798" y="925"/>
                    <a:pt x="8373" y="1"/>
                    <a:pt x="5399"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6" name="Google Shape;17606;p75"/>
            <p:cNvSpPr/>
            <p:nvPr/>
          </p:nvSpPr>
          <p:spPr>
            <a:xfrm>
              <a:off x="6247160" y="2587848"/>
              <a:ext cx="211188" cy="213076"/>
            </a:xfrm>
            <a:custGeom>
              <a:avLst/>
              <a:gdLst/>
              <a:ahLst/>
              <a:cxnLst/>
              <a:rect l="l" t="t" r="r" b="b"/>
              <a:pathLst>
                <a:path w="8056" h="8128" extrusionOk="0">
                  <a:moveTo>
                    <a:pt x="3119" y="1"/>
                  </a:moveTo>
                  <a:cubicBezTo>
                    <a:pt x="3018" y="1"/>
                    <a:pt x="2946" y="87"/>
                    <a:pt x="2946" y="188"/>
                  </a:cubicBezTo>
                  <a:lnTo>
                    <a:pt x="2946" y="997"/>
                  </a:lnTo>
                  <a:cubicBezTo>
                    <a:pt x="2570" y="1127"/>
                    <a:pt x="2224" y="1314"/>
                    <a:pt x="1935" y="1574"/>
                  </a:cubicBezTo>
                  <a:lnTo>
                    <a:pt x="1228" y="1170"/>
                  </a:lnTo>
                  <a:cubicBezTo>
                    <a:pt x="1198" y="1150"/>
                    <a:pt x="1165" y="1141"/>
                    <a:pt x="1132" y="1141"/>
                  </a:cubicBezTo>
                  <a:cubicBezTo>
                    <a:pt x="1069" y="1141"/>
                    <a:pt x="1006" y="1176"/>
                    <a:pt x="968" y="1242"/>
                  </a:cubicBezTo>
                  <a:lnTo>
                    <a:pt x="73" y="2816"/>
                  </a:lnTo>
                  <a:cubicBezTo>
                    <a:pt x="15" y="2902"/>
                    <a:pt x="44" y="3018"/>
                    <a:pt x="145" y="3061"/>
                  </a:cubicBezTo>
                  <a:lnTo>
                    <a:pt x="838" y="3465"/>
                  </a:lnTo>
                  <a:cubicBezTo>
                    <a:pt x="766" y="3855"/>
                    <a:pt x="766" y="4259"/>
                    <a:pt x="838" y="4634"/>
                  </a:cubicBezTo>
                  <a:lnTo>
                    <a:pt x="131" y="5053"/>
                  </a:lnTo>
                  <a:cubicBezTo>
                    <a:pt x="30" y="5096"/>
                    <a:pt x="1" y="5212"/>
                    <a:pt x="58" y="5313"/>
                  </a:cubicBezTo>
                  <a:lnTo>
                    <a:pt x="953" y="6886"/>
                  </a:lnTo>
                  <a:cubicBezTo>
                    <a:pt x="993" y="6946"/>
                    <a:pt x="1061" y="6978"/>
                    <a:pt x="1127" y="6978"/>
                  </a:cubicBezTo>
                  <a:cubicBezTo>
                    <a:pt x="1157" y="6978"/>
                    <a:pt x="1186" y="6972"/>
                    <a:pt x="1213" y="6959"/>
                  </a:cubicBezTo>
                  <a:lnTo>
                    <a:pt x="1921" y="6540"/>
                  </a:lnTo>
                  <a:cubicBezTo>
                    <a:pt x="2209" y="6800"/>
                    <a:pt x="2556" y="7002"/>
                    <a:pt x="2931" y="7132"/>
                  </a:cubicBezTo>
                  <a:lnTo>
                    <a:pt x="2931" y="7940"/>
                  </a:lnTo>
                  <a:cubicBezTo>
                    <a:pt x="2931" y="8041"/>
                    <a:pt x="3003" y="8128"/>
                    <a:pt x="3104" y="8128"/>
                  </a:cubicBezTo>
                  <a:lnTo>
                    <a:pt x="4923" y="8128"/>
                  </a:lnTo>
                  <a:cubicBezTo>
                    <a:pt x="5024" y="8128"/>
                    <a:pt x="5111" y="8041"/>
                    <a:pt x="5111" y="7940"/>
                  </a:cubicBezTo>
                  <a:lnTo>
                    <a:pt x="5111" y="7132"/>
                  </a:lnTo>
                  <a:cubicBezTo>
                    <a:pt x="5472" y="7002"/>
                    <a:pt x="5818" y="6800"/>
                    <a:pt x="6107" y="6540"/>
                  </a:cubicBezTo>
                  <a:lnTo>
                    <a:pt x="6814" y="6959"/>
                  </a:lnTo>
                  <a:cubicBezTo>
                    <a:pt x="6841" y="6972"/>
                    <a:pt x="6871" y="6978"/>
                    <a:pt x="6900" y="6978"/>
                  </a:cubicBezTo>
                  <a:cubicBezTo>
                    <a:pt x="6967" y="6978"/>
                    <a:pt x="7034" y="6946"/>
                    <a:pt x="7074" y="6886"/>
                  </a:cubicBezTo>
                  <a:lnTo>
                    <a:pt x="7969" y="5313"/>
                  </a:lnTo>
                  <a:cubicBezTo>
                    <a:pt x="8027" y="5226"/>
                    <a:pt x="7998" y="5111"/>
                    <a:pt x="7911" y="5053"/>
                  </a:cubicBezTo>
                  <a:lnTo>
                    <a:pt x="7204" y="4649"/>
                  </a:lnTo>
                  <a:cubicBezTo>
                    <a:pt x="7247" y="4461"/>
                    <a:pt x="7276" y="4259"/>
                    <a:pt x="7276" y="4057"/>
                  </a:cubicBezTo>
                  <a:cubicBezTo>
                    <a:pt x="7276" y="3869"/>
                    <a:pt x="7262" y="3667"/>
                    <a:pt x="7233" y="3480"/>
                  </a:cubicBezTo>
                  <a:lnTo>
                    <a:pt x="7926" y="3075"/>
                  </a:lnTo>
                  <a:cubicBezTo>
                    <a:pt x="8027" y="3018"/>
                    <a:pt x="8056" y="2902"/>
                    <a:pt x="7998" y="2816"/>
                  </a:cubicBezTo>
                  <a:lnTo>
                    <a:pt x="7103" y="1242"/>
                  </a:lnTo>
                  <a:cubicBezTo>
                    <a:pt x="7065" y="1176"/>
                    <a:pt x="7002" y="1141"/>
                    <a:pt x="6939" y="1141"/>
                  </a:cubicBezTo>
                  <a:cubicBezTo>
                    <a:pt x="6906" y="1141"/>
                    <a:pt x="6873" y="1150"/>
                    <a:pt x="6843" y="1170"/>
                  </a:cubicBezTo>
                  <a:lnTo>
                    <a:pt x="6136" y="1574"/>
                  </a:lnTo>
                  <a:cubicBezTo>
                    <a:pt x="5847" y="1329"/>
                    <a:pt x="5501" y="1127"/>
                    <a:pt x="5125" y="997"/>
                  </a:cubicBezTo>
                  <a:lnTo>
                    <a:pt x="5125" y="188"/>
                  </a:lnTo>
                  <a:cubicBezTo>
                    <a:pt x="5125" y="87"/>
                    <a:pt x="5053" y="1"/>
                    <a:pt x="4952"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7" name="Google Shape;17607;p75"/>
            <p:cNvSpPr/>
            <p:nvPr/>
          </p:nvSpPr>
          <p:spPr>
            <a:xfrm>
              <a:off x="6300141" y="2654670"/>
              <a:ext cx="91988" cy="78907"/>
            </a:xfrm>
            <a:custGeom>
              <a:avLst/>
              <a:gdLst/>
              <a:ahLst/>
              <a:cxnLst/>
              <a:rect l="l" t="t" r="r" b="b"/>
              <a:pathLst>
                <a:path w="3509" h="3010" extrusionOk="0">
                  <a:moveTo>
                    <a:pt x="1993" y="1"/>
                  </a:moveTo>
                  <a:cubicBezTo>
                    <a:pt x="1623" y="1"/>
                    <a:pt x="1247" y="137"/>
                    <a:pt x="939" y="440"/>
                  </a:cubicBezTo>
                  <a:cubicBezTo>
                    <a:pt x="1" y="1393"/>
                    <a:pt x="665" y="3009"/>
                    <a:pt x="2007" y="3009"/>
                  </a:cubicBezTo>
                  <a:cubicBezTo>
                    <a:pt x="2844" y="3009"/>
                    <a:pt x="3508" y="2345"/>
                    <a:pt x="3508" y="1508"/>
                  </a:cubicBezTo>
                  <a:cubicBezTo>
                    <a:pt x="3508" y="599"/>
                    <a:pt x="2767" y="1"/>
                    <a:pt x="1993"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8" name="Google Shape;17608;p75"/>
            <p:cNvSpPr/>
            <p:nvPr/>
          </p:nvSpPr>
          <p:spPr>
            <a:xfrm>
              <a:off x="6324730" y="2666571"/>
              <a:ext cx="55654" cy="55654"/>
            </a:xfrm>
            <a:custGeom>
              <a:avLst/>
              <a:gdLst/>
              <a:ahLst/>
              <a:cxnLst/>
              <a:rect l="l" t="t" r="r" b="b"/>
              <a:pathLst>
                <a:path w="2123" h="2123" extrusionOk="0">
                  <a:moveTo>
                    <a:pt x="1069" y="0"/>
                  </a:moveTo>
                  <a:cubicBezTo>
                    <a:pt x="477" y="0"/>
                    <a:pt x="1" y="477"/>
                    <a:pt x="1" y="1054"/>
                  </a:cubicBezTo>
                  <a:cubicBezTo>
                    <a:pt x="1" y="1646"/>
                    <a:pt x="477" y="2122"/>
                    <a:pt x="1069" y="2122"/>
                  </a:cubicBezTo>
                  <a:cubicBezTo>
                    <a:pt x="1661" y="2122"/>
                    <a:pt x="2123" y="1646"/>
                    <a:pt x="2123" y="1054"/>
                  </a:cubicBezTo>
                  <a:cubicBezTo>
                    <a:pt x="2123" y="477"/>
                    <a:pt x="1661" y="0"/>
                    <a:pt x="1069" y="0"/>
                  </a:cubicBez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09" name="Google Shape;17609;p75"/>
          <p:cNvGrpSpPr/>
          <p:nvPr/>
        </p:nvGrpSpPr>
        <p:grpSpPr>
          <a:xfrm>
            <a:off x="4676331" y="1980866"/>
            <a:ext cx="377680" cy="377680"/>
            <a:chOff x="4676331" y="1980866"/>
            <a:chExt cx="377680" cy="377680"/>
          </a:xfrm>
        </p:grpSpPr>
        <p:sp>
          <p:nvSpPr>
            <p:cNvPr id="17610" name="Google Shape;17610;p75"/>
            <p:cNvSpPr/>
            <p:nvPr/>
          </p:nvSpPr>
          <p:spPr>
            <a:xfrm>
              <a:off x="4676331" y="1980866"/>
              <a:ext cx="377680" cy="377680"/>
            </a:xfrm>
            <a:custGeom>
              <a:avLst/>
              <a:gdLst/>
              <a:ahLst/>
              <a:cxnLst/>
              <a:rect l="l" t="t" r="r" b="b"/>
              <a:pathLst>
                <a:path w="14407" h="14407" extrusionOk="0">
                  <a:moveTo>
                    <a:pt x="736" y="0"/>
                  </a:moveTo>
                  <a:cubicBezTo>
                    <a:pt x="332" y="0"/>
                    <a:pt x="0" y="332"/>
                    <a:pt x="0" y="737"/>
                  </a:cubicBezTo>
                  <a:lnTo>
                    <a:pt x="0" y="13671"/>
                  </a:lnTo>
                  <a:cubicBezTo>
                    <a:pt x="0" y="14075"/>
                    <a:pt x="332" y="14407"/>
                    <a:pt x="736" y="14407"/>
                  </a:cubicBezTo>
                  <a:lnTo>
                    <a:pt x="13670" y="14407"/>
                  </a:lnTo>
                  <a:cubicBezTo>
                    <a:pt x="14075" y="14407"/>
                    <a:pt x="14407" y="14075"/>
                    <a:pt x="14407" y="13671"/>
                  </a:cubicBezTo>
                  <a:lnTo>
                    <a:pt x="14407" y="737"/>
                  </a:lnTo>
                  <a:cubicBezTo>
                    <a:pt x="14407" y="332"/>
                    <a:pt x="14075" y="0"/>
                    <a:pt x="1367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1" name="Google Shape;17611;p75"/>
            <p:cNvSpPr/>
            <p:nvPr/>
          </p:nvSpPr>
          <p:spPr>
            <a:xfrm>
              <a:off x="5014636" y="1980866"/>
              <a:ext cx="39375" cy="377680"/>
            </a:xfrm>
            <a:custGeom>
              <a:avLst/>
              <a:gdLst/>
              <a:ahLst/>
              <a:cxnLst/>
              <a:rect l="l" t="t" r="r" b="b"/>
              <a:pathLst>
                <a:path w="1502" h="14407" extrusionOk="0">
                  <a:moveTo>
                    <a:pt x="0" y="0"/>
                  </a:moveTo>
                  <a:cubicBezTo>
                    <a:pt x="405" y="0"/>
                    <a:pt x="737" y="332"/>
                    <a:pt x="737" y="737"/>
                  </a:cubicBezTo>
                  <a:lnTo>
                    <a:pt x="737" y="13671"/>
                  </a:lnTo>
                  <a:cubicBezTo>
                    <a:pt x="737" y="14075"/>
                    <a:pt x="405" y="14407"/>
                    <a:pt x="0" y="14407"/>
                  </a:cubicBezTo>
                  <a:lnTo>
                    <a:pt x="765" y="14407"/>
                  </a:lnTo>
                  <a:cubicBezTo>
                    <a:pt x="1170" y="14407"/>
                    <a:pt x="1502" y="14075"/>
                    <a:pt x="1502" y="13671"/>
                  </a:cubicBezTo>
                  <a:lnTo>
                    <a:pt x="1502" y="737"/>
                  </a:lnTo>
                  <a:cubicBezTo>
                    <a:pt x="1502" y="332"/>
                    <a:pt x="1170" y="0"/>
                    <a:pt x="765" y="0"/>
                  </a:cubicBezTo>
                  <a:close/>
                </a:path>
              </a:pathLst>
            </a:custGeom>
            <a:solidFill>
              <a:srgbClr val="E8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2" name="Google Shape;17612;p75"/>
            <p:cNvSpPr/>
            <p:nvPr/>
          </p:nvSpPr>
          <p:spPr>
            <a:xfrm>
              <a:off x="4911689" y="2080378"/>
              <a:ext cx="110155" cy="100692"/>
            </a:xfrm>
            <a:custGeom>
              <a:avLst/>
              <a:gdLst/>
              <a:ahLst/>
              <a:cxnLst/>
              <a:rect l="l" t="t" r="r" b="b"/>
              <a:pathLst>
                <a:path w="4202" h="3841" extrusionOk="0">
                  <a:moveTo>
                    <a:pt x="3447" y="0"/>
                  </a:moveTo>
                  <a:cubicBezTo>
                    <a:pt x="3439" y="0"/>
                    <a:pt x="3431" y="1"/>
                    <a:pt x="3422" y="1"/>
                  </a:cubicBezTo>
                  <a:lnTo>
                    <a:pt x="780" y="1"/>
                  </a:lnTo>
                  <a:cubicBezTo>
                    <a:pt x="362" y="1"/>
                    <a:pt x="1" y="347"/>
                    <a:pt x="1" y="780"/>
                  </a:cubicBezTo>
                  <a:lnTo>
                    <a:pt x="1" y="3061"/>
                  </a:lnTo>
                  <a:cubicBezTo>
                    <a:pt x="1" y="3494"/>
                    <a:pt x="362" y="3841"/>
                    <a:pt x="780" y="3841"/>
                  </a:cubicBezTo>
                  <a:lnTo>
                    <a:pt x="3422" y="3841"/>
                  </a:lnTo>
                  <a:cubicBezTo>
                    <a:pt x="3855" y="3841"/>
                    <a:pt x="4202" y="3494"/>
                    <a:pt x="4202" y="3061"/>
                  </a:cubicBezTo>
                  <a:lnTo>
                    <a:pt x="4202" y="780"/>
                  </a:lnTo>
                  <a:cubicBezTo>
                    <a:pt x="4202" y="356"/>
                    <a:pt x="3869" y="0"/>
                    <a:pt x="344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3" name="Google Shape;17613;p75"/>
            <p:cNvSpPr/>
            <p:nvPr/>
          </p:nvSpPr>
          <p:spPr>
            <a:xfrm>
              <a:off x="4911689" y="2222279"/>
              <a:ext cx="110155" cy="100692"/>
            </a:xfrm>
            <a:custGeom>
              <a:avLst/>
              <a:gdLst/>
              <a:ahLst/>
              <a:cxnLst/>
              <a:rect l="l" t="t" r="r" b="b"/>
              <a:pathLst>
                <a:path w="4202" h="3841" extrusionOk="0">
                  <a:moveTo>
                    <a:pt x="3447" y="1"/>
                  </a:moveTo>
                  <a:cubicBezTo>
                    <a:pt x="3439" y="1"/>
                    <a:pt x="3431" y="1"/>
                    <a:pt x="3422" y="1"/>
                  </a:cubicBezTo>
                  <a:lnTo>
                    <a:pt x="780" y="1"/>
                  </a:lnTo>
                  <a:cubicBezTo>
                    <a:pt x="362" y="1"/>
                    <a:pt x="1" y="348"/>
                    <a:pt x="1" y="781"/>
                  </a:cubicBezTo>
                  <a:lnTo>
                    <a:pt x="1" y="3061"/>
                  </a:lnTo>
                  <a:cubicBezTo>
                    <a:pt x="1" y="3494"/>
                    <a:pt x="362" y="3841"/>
                    <a:pt x="780" y="3841"/>
                  </a:cubicBezTo>
                  <a:lnTo>
                    <a:pt x="3422" y="3841"/>
                  </a:lnTo>
                  <a:cubicBezTo>
                    <a:pt x="3855" y="3841"/>
                    <a:pt x="4202" y="3494"/>
                    <a:pt x="4202" y="3061"/>
                  </a:cubicBezTo>
                  <a:lnTo>
                    <a:pt x="4202" y="781"/>
                  </a:lnTo>
                  <a:cubicBezTo>
                    <a:pt x="4202" y="356"/>
                    <a:pt x="3869" y="1"/>
                    <a:pt x="344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4" name="Google Shape;17614;p75"/>
            <p:cNvSpPr/>
            <p:nvPr/>
          </p:nvSpPr>
          <p:spPr>
            <a:xfrm>
              <a:off x="4982077" y="2080378"/>
              <a:ext cx="39768" cy="100692"/>
            </a:xfrm>
            <a:custGeom>
              <a:avLst/>
              <a:gdLst/>
              <a:ahLst/>
              <a:cxnLst/>
              <a:rect l="l" t="t" r="r" b="b"/>
              <a:pathLst>
                <a:path w="1517" h="3841" extrusionOk="0">
                  <a:moveTo>
                    <a:pt x="762" y="0"/>
                  </a:moveTo>
                  <a:cubicBezTo>
                    <a:pt x="754" y="0"/>
                    <a:pt x="746" y="1"/>
                    <a:pt x="737" y="1"/>
                  </a:cubicBezTo>
                  <a:lnTo>
                    <a:pt x="1" y="1"/>
                  </a:lnTo>
                  <a:cubicBezTo>
                    <a:pt x="434" y="1"/>
                    <a:pt x="780" y="347"/>
                    <a:pt x="780" y="780"/>
                  </a:cubicBezTo>
                  <a:lnTo>
                    <a:pt x="780" y="3061"/>
                  </a:lnTo>
                  <a:cubicBezTo>
                    <a:pt x="780" y="3494"/>
                    <a:pt x="434" y="3841"/>
                    <a:pt x="1" y="3841"/>
                  </a:cubicBezTo>
                  <a:lnTo>
                    <a:pt x="737" y="3841"/>
                  </a:lnTo>
                  <a:cubicBezTo>
                    <a:pt x="1170" y="3841"/>
                    <a:pt x="1517" y="3494"/>
                    <a:pt x="1517" y="3061"/>
                  </a:cubicBezTo>
                  <a:lnTo>
                    <a:pt x="1517" y="780"/>
                  </a:lnTo>
                  <a:cubicBezTo>
                    <a:pt x="1517" y="356"/>
                    <a:pt x="1184" y="0"/>
                    <a:pt x="76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5" name="Google Shape;17615;p75"/>
            <p:cNvSpPr/>
            <p:nvPr/>
          </p:nvSpPr>
          <p:spPr>
            <a:xfrm>
              <a:off x="4982077" y="2222279"/>
              <a:ext cx="39768" cy="100692"/>
            </a:xfrm>
            <a:custGeom>
              <a:avLst/>
              <a:gdLst/>
              <a:ahLst/>
              <a:cxnLst/>
              <a:rect l="l" t="t" r="r" b="b"/>
              <a:pathLst>
                <a:path w="1517" h="3841" extrusionOk="0">
                  <a:moveTo>
                    <a:pt x="762" y="1"/>
                  </a:moveTo>
                  <a:cubicBezTo>
                    <a:pt x="754" y="1"/>
                    <a:pt x="746" y="1"/>
                    <a:pt x="737" y="1"/>
                  </a:cubicBezTo>
                  <a:lnTo>
                    <a:pt x="1" y="1"/>
                  </a:lnTo>
                  <a:cubicBezTo>
                    <a:pt x="434" y="1"/>
                    <a:pt x="780" y="348"/>
                    <a:pt x="780" y="781"/>
                  </a:cubicBezTo>
                  <a:lnTo>
                    <a:pt x="780" y="3061"/>
                  </a:lnTo>
                  <a:cubicBezTo>
                    <a:pt x="780" y="3494"/>
                    <a:pt x="434" y="3841"/>
                    <a:pt x="1" y="3841"/>
                  </a:cubicBezTo>
                  <a:lnTo>
                    <a:pt x="737" y="3841"/>
                  </a:lnTo>
                  <a:cubicBezTo>
                    <a:pt x="1170" y="3841"/>
                    <a:pt x="1517" y="3494"/>
                    <a:pt x="1517" y="3061"/>
                  </a:cubicBezTo>
                  <a:lnTo>
                    <a:pt x="1517" y="781"/>
                  </a:lnTo>
                  <a:cubicBezTo>
                    <a:pt x="1517" y="356"/>
                    <a:pt x="1184" y="1"/>
                    <a:pt x="762"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6" name="Google Shape;17616;p75"/>
            <p:cNvSpPr/>
            <p:nvPr/>
          </p:nvSpPr>
          <p:spPr>
            <a:xfrm>
              <a:off x="4676331" y="1980866"/>
              <a:ext cx="377680" cy="66245"/>
            </a:xfrm>
            <a:custGeom>
              <a:avLst/>
              <a:gdLst/>
              <a:ahLst/>
              <a:cxnLst/>
              <a:rect l="l" t="t" r="r" b="b"/>
              <a:pathLst>
                <a:path w="14407" h="2527" extrusionOk="0">
                  <a:moveTo>
                    <a:pt x="736" y="0"/>
                  </a:moveTo>
                  <a:cubicBezTo>
                    <a:pt x="318" y="0"/>
                    <a:pt x="0" y="332"/>
                    <a:pt x="0" y="751"/>
                  </a:cubicBezTo>
                  <a:lnTo>
                    <a:pt x="0" y="2527"/>
                  </a:lnTo>
                  <a:lnTo>
                    <a:pt x="14407" y="2527"/>
                  </a:lnTo>
                  <a:lnTo>
                    <a:pt x="14407" y="751"/>
                  </a:lnTo>
                  <a:cubicBezTo>
                    <a:pt x="14407" y="332"/>
                    <a:pt x="14075" y="0"/>
                    <a:pt x="13656" y="0"/>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7" name="Google Shape;17617;p75"/>
            <p:cNvSpPr/>
            <p:nvPr/>
          </p:nvSpPr>
          <p:spPr>
            <a:xfrm>
              <a:off x="5014636" y="1980866"/>
              <a:ext cx="39375" cy="66245"/>
            </a:xfrm>
            <a:custGeom>
              <a:avLst/>
              <a:gdLst/>
              <a:ahLst/>
              <a:cxnLst/>
              <a:rect l="l" t="t" r="r" b="b"/>
              <a:pathLst>
                <a:path w="1502" h="2527" extrusionOk="0">
                  <a:moveTo>
                    <a:pt x="0" y="0"/>
                  </a:moveTo>
                  <a:cubicBezTo>
                    <a:pt x="405" y="0"/>
                    <a:pt x="737" y="332"/>
                    <a:pt x="737" y="737"/>
                  </a:cubicBezTo>
                  <a:lnTo>
                    <a:pt x="737" y="2527"/>
                  </a:lnTo>
                  <a:lnTo>
                    <a:pt x="1502" y="2527"/>
                  </a:lnTo>
                  <a:lnTo>
                    <a:pt x="1502" y="737"/>
                  </a:lnTo>
                  <a:cubicBezTo>
                    <a:pt x="1502" y="332"/>
                    <a:pt x="1170" y="0"/>
                    <a:pt x="765"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8" name="Google Shape;17618;p75"/>
            <p:cNvSpPr/>
            <p:nvPr/>
          </p:nvSpPr>
          <p:spPr>
            <a:xfrm>
              <a:off x="4697513"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7" y="674"/>
                    <a:pt x="997" y="419"/>
                  </a:cubicBezTo>
                  <a:cubicBezTo>
                    <a:pt x="997" y="188"/>
                    <a:pt x="794" y="1"/>
                    <a:pt x="563"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9" name="Google Shape;17619;p75"/>
            <p:cNvSpPr/>
            <p:nvPr/>
          </p:nvSpPr>
          <p:spPr>
            <a:xfrm>
              <a:off x="4740270" y="2002807"/>
              <a:ext cx="25769" cy="22099"/>
            </a:xfrm>
            <a:custGeom>
              <a:avLst/>
              <a:gdLst/>
              <a:ahLst/>
              <a:cxnLst/>
              <a:rect l="l" t="t" r="r" b="b"/>
              <a:pathLst>
                <a:path w="983" h="843" extrusionOk="0">
                  <a:moveTo>
                    <a:pt x="564" y="1"/>
                  </a:moveTo>
                  <a:cubicBezTo>
                    <a:pt x="188" y="1"/>
                    <a:pt x="1" y="448"/>
                    <a:pt x="261" y="722"/>
                  </a:cubicBezTo>
                  <a:cubicBezTo>
                    <a:pt x="348" y="806"/>
                    <a:pt x="454" y="843"/>
                    <a:pt x="557" y="843"/>
                  </a:cubicBezTo>
                  <a:cubicBezTo>
                    <a:pt x="775" y="843"/>
                    <a:pt x="982" y="674"/>
                    <a:pt x="982" y="419"/>
                  </a:cubicBezTo>
                  <a:cubicBezTo>
                    <a:pt x="982" y="188"/>
                    <a:pt x="795" y="1"/>
                    <a:pt x="564"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0" name="Google Shape;17620;p75"/>
            <p:cNvSpPr/>
            <p:nvPr/>
          </p:nvSpPr>
          <p:spPr>
            <a:xfrm>
              <a:off x="4782659" y="2002807"/>
              <a:ext cx="26136" cy="22099"/>
            </a:xfrm>
            <a:custGeom>
              <a:avLst/>
              <a:gdLst/>
              <a:ahLst/>
              <a:cxnLst/>
              <a:rect l="l" t="t" r="r" b="b"/>
              <a:pathLst>
                <a:path w="997" h="843" extrusionOk="0">
                  <a:moveTo>
                    <a:pt x="563" y="1"/>
                  </a:moveTo>
                  <a:cubicBezTo>
                    <a:pt x="188" y="1"/>
                    <a:pt x="0" y="448"/>
                    <a:pt x="275" y="722"/>
                  </a:cubicBezTo>
                  <a:cubicBezTo>
                    <a:pt x="358" y="806"/>
                    <a:pt x="462" y="843"/>
                    <a:pt x="565" y="843"/>
                  </a:cubicBezTo>
                  <a:cubicBezTo>
                    <a:pt x="783" y="843"/>
                    <a:pt x="996" y="674"/>
                    <a:pt x="996" y="419"/>
                  </a:cubicBezTo>
                  <a:cubicBezTo>
                    <a:pt x="996" y="188"/>
                    <a:pt x="794" y="1"/>
                    <a:pt x="56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1" name="Google Shape;17621;p75"/>
            <p:cNvSpPr/>
            <p:nvPr/>
          </p:nvSpPr>
          <p:spPr>
            <a:xfrm>
              <a:off x="4704696"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3" y="674"/>
                    <a:pt x="723" y="419"/>
                  </a:cubicBezTo>
                  <a:cubicBezTo>
                    <a:pt x="708" y="188"/>
                    <a:pt x="520" y="1"/>
                    <a:pt x="289"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2" name="Google Shape;17622;p75"/>
            <p:cNvSpPr/>
            <p:nvPr/>
          </p:nvSpPr>
          <p:spPr>
            <a:xfrm>
              <a:off x="4747452" y="2002807"/>
              <a:ext cx="18586" cy="22099"/>
            </a:xfrm>
            <a:custGeom>
              <a:avLst/>
              <a:gdLst/>
              <a:ahLst/>
              <a:cxnLst/>
              <a:rect l="l" t="t" r="r" b="b"/>
              <a:pathLst>
                <a:path w="709" h="843" extrusionOk="0">
                  <a:moveTo>
                    <a:pt x="275" y="1"/>
                  </a:moveTo>
                  <a:cubicBezTo>
                    <a:pt x="549" y="260"/>
                    <a:pt x="376" y="722"/>
                    <a:pt x="1" y="722"/>
                  </a:cubicBezTo>
                  <a:cubicBezTo>
                    <a:pt x="84" y="806"/>
                    <a:pt x="186" y="843"/>
                    <a:pt x="287" y="843"/>
                  </a:cubicBezTo>
                  <a:cubicBezTo>
                    <a:pt x="501" y="843"/>
                    <a:pt x="708" y="674"/>
                    <a:pt x="708" y="419"/>
                  </a:cubicBezTo>
                  <a:cubicBezTo>
                    <a:pt x="708" y="188"/>
                    <a:pt x="521" y="1"/>
                    <a:pt x="290"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3" name="Google Shape;17623;p75"/>
            <p:cNvSpPr/>
            <p:nvPr/>
          </p:nvSpPr>
          <p:spPr>
            <a:xfrm>
              <a:off x="4789842" y="2002807"/>
              <a:ext cx="18953" cy="22099"/>
            </a:xfrm>
            <a:custGeom>
              <a:avLst/>
              <a:gdLst/>
              <a:ahLst/>
              <a:cxnLst/>
              <a:rect l="l" t="t" r="r" b="b"/>
              <a:pathLst>
                <a:path w="723" h="843" extrusionOk="0">
                  <a:moveTo>
                    <a:pt x="289" y="1"/>
                  </a:moveTo>
                  <a:cubicBezTo>
                    <a:pt x="549" y="260"/>
                    <a:pt x="376" y="708"/>
                    <a:pt x="1" y="722"/>
                  </a:cubicBezTo>
                  <a:cubicBezTo>
                    <a:pt x="89" y="806"/>
                    <a:pt x="194" y="843"/>
                    <a:pt x="297" y="843"/>
                  </a:cubicBezTo>
                  <a:cubicBezTo>
                    <a:pt x="516" y="843"/>
                    <a:pt x="722" y="674"/>
                    <a:pt x="722" y="419"/>
                  </a:cubicBezTo>
                  <a:cubicBezTo>
                    <a:pt x="708" y="188"/>
                    <a:pt x="520" y="1"/>
                    <a:pt x="28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4" name="Google Shape;17624;p75"/>
            <p:cNvSpPr/>
            <p:nvPr/>
          </p:nvSpPr>
          <p:spPr>
            <a:xfrm>
              <a:off x="4701288" y="2080378"/>
              <a:ext cx="179022" cy="242594"/>
            </a:xfrm>
            <a:custGeom>
              <a:avLst/>
              <a:gdLst/>
              <a:ahLst/>
              <a:cxnLst/>
              <a:rect l="l" t="t" r="r" b="b"/>
              <a:pathLst>
                <a:path w="6829" h="9254" extrusionOk="0">
                  <a:moveTo>
                    <a:pt x="780" y="1"/>
                  </a:moveTo>
                  <a:cubicBezTo>
                    <a:pt x="347" y="1"/>
                    <a:pt x="1" y="347"/>
                    <a:pt x="1" y="780"/>
                  </a:cubicBezTo>
                  <a:lnTo>
                    <a:pt x="1" y="8474"/>
                  </a:lnTo>
                  <a:cubicBezTo>
                    <a:pt x="1" y="8907"/>
                    <a:pt x="347" y="9254"/>
                    <a:pt x="780" y="9254"/>
                  </a:cubicBezTo>
                  <a:lnTo>
                    <a:pt x="6049" y="9254"/>
                  </a:lnTo>
                  <a:cubicBezTo>
                    <a:pt x="6482" y="9254"/>
                    <a:pt x="6829" y="8907"/>
                    <a:pt x="6829" y="8474"/>
                  </a:cubicBezTo>
                  <a:lnTo>
                    <a:pt x="6829" y="780"/>
                  </a:lnTo>
                  <a:cubicBezTo>
                    <a:pt x="6829" y="347"/>
                    <a:pt x="6482" y="1"/>
                    <a:pt x="6049" y="1"/>
                  </a:cubicBezTo>
                  <a:close/>
                </a:path>
              </a:pathLst>
            </a:custGeom>
            <a:solidFill>
              <a:srgbClr val="A7B8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5" name="Google Shape;17625;p75"/>
            <p:cNvSpPr/>
            <p:nvPr/>
          </p:nvSpPr>
          <p:spPr>
            <a:xfrm>
              <a:off x="4839415" y="2080011"/>
              <a:ext cx="40895" cy="242961"/>
            </a:xfrm>
            <a:custGeom>
              <a:avLst/>
              <a:gdLst/>
              <a:ahLst/>
              <a:cxnLst/>
              <a:rect l="l" t="t" r="r" b="b"/>
              <a:pathLst>
                <a:path w="1560" h="9268" extrusionOk="0">
                  <a:moveTo>
                    <a:pt x="780" y="0"/>
                  </a:moveTo>
                  <a:lnTo>
                    <a:pt x="1" y="29"/>
                  </a:lnTo>
                  <a:cubicBezTo>
                    <a:pt x="419" y="29"/>
                    <a:pt x="780" y="376"/>
                    <a:pt x="780" y="809"/>
                  </a:cubicBezTo>
                  <a:lnTo>
                    <a:pt x="780" y="8517"/>
                  </a:lnTo>
                  <a:cubicBezTo>
                    <a:pt x="780" y="8864"/>
                    <a:pt x="535" y="9181"/>
                    <a:pt x="203" y="9268"/>
                  </a:cubicBezTo>
                  <a:lnTo>
                    <a:pt x="780" y="9268"/>
                  </a:lnTo>
                  <a:cubicBezTo>
                    <a:pt x="1213" y="9268"/>
                    <a:pt x="1560" y="8921"/>
                    <a:pt x="1560" y="8488"/>
                  </a:cubicBezTo>
                  <a:lnTo>
                    <a:pt x="1560" y="794"/>
                  </a:lnTo>
                  <a:cubicBezTo>
                    <a:pt x="1560" y="361"/>
                    <a:pt x="1213" y="0"/>
                    <a:pt x="780" y="0"/>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6" name="Google Shape;17626;p75"/>
            <p:cNvSpPr/>
            <p:nvPr/>
          </p:nvSpPr>
          <p:spPr>
            <a:xfrm>
              <a:off x="4695625" y="2074715"/>
              <a:ext cx="190373" cy="253578"/>
            </a:xfrm>
            <a:custGeom>
              <a:avLst/>
              <a:gdLst/>
              <a:ahLst/>
              <a:cxnLst/>
              <a:rect l="l" t="t" r="r" b="b"/>
              <a:pathLst>
                <a:path w="7262" h="9673" extrusionOk="0">
                  <a:moveTo>
                    <a:pt x="996" y="0"/>
                  </a:moveTo>
                  <a:cubicBezTo>
                    <a:pt x="708" y="0"/>
                    <a:pt x="708" y="419"/>
                    <a:pt x="996" y="419"/>
                  </a:cubicBezTo>
                  <a:lnTo>
                    <a:pt x="1761" y="419"/>
                  </a:lnTo>
                  <a:cubicBezTo>
                    <a:pt x="2036" y="419"/>
                    <a:pt x="2036" y="0"/>
                    <a:pt x="1761" y="0"/>
                  </a:cubicBezTo>
                  <a:close/>
                  <a:moveTo>
                    <a:pt x="2526" y="0"/>
                  </a:moveTo>
                  <a:cubicBezTo>
                    <a:pt x="2252" y="0"/>
                    <a:pt x="2252" y="419"/>
                    <a:pt x="2526" y="419"/>
                  </a:cubicBezTo>
                  <a:lnTo>
                    <a:pt x="3306" y="419"/>
                  </a:lnTo>
                  <a:cubicBezTo>
                    <a:pt x="3580" y="419"/>
                    <a:pt x="3580" y="0"/>
                    <a:pt x="3306" y="0"/>
                  </a:cubicBezTo>
                  <a:close/>
                  <a:moveTo>
                    <a:pt x="4071" y="0"/>
                  </a:moveTo>
                  <a:cubicBezTo>
                    <a:pt x="3797" y="0"/>
                    <a:pt x="3797" y="419"/>
                    <a:pt x="4071" y="419"/>
                  </a:cubicBezTo>
                  <a:lnTo>
                    <a:pt x="4851" y="419"/>
                  </a:lnTo>
                  <a:cubicBezTo>
                    <a:pt x="5125" y="419"/>
                    <a:pt x="5125" y="0"/>
                    <a:pt x="4851" y="0"/>
                  </a:cubicBezTo>
                  <a:close/>
                  <a:moveTo>
                    <a:pt x="5616" y="0"/>
                  </a:moveTo>
                  <a:cubicBezTo>
                    <a:pt x="5341" y="0"/>
                    <a:pt x="5341" y="433"/>
                    <a:pt x="5616" y="433"/>
                  </a:cubicBezTo>
                  <a:lnTo>
                    <a:pt x="6395" y="433"/>
                  </a:lnTo>
                  <a:cubicBezTo>
                    <a:pt x="6641" y="433"/>
                    <a:pt x="6669" y="73"/>
                    <a:pt x="6424" y="15"/>
                  </a:cubicBezTo>
                  <a:cubicBezTo>
                    <a:pt x="6366" y="15"/>
                    <a:pt x="6323" y="15"/>
                    <a:pt x="6265" y="0"/>
                  </a:cubicBezTo>
                  <a:close/>
                  <a:moveTo>
                    <a:pt x="338" y="343"/>
                  </a:moveTo>
                  <a:cubicBezTo>
                    <a:pt x="273" y="343"/>
                    <a:pt x="207" y="374"/>
                    <a:pt x="159" y="448"/>
                  </a:cubicBezTo>
                  <a:cubicBezTo>
                    <a:pt x="58" y="607"/>
                    <a:pt x="0" y="794"/>
                    <a:pt x="0" y="996"/>
                  </a:cubicBezTo>
                  <a:lnTo>
                    <a:pt x="0" y="1300"/>
                  </a:lnTo>
                  <a:cubicBezTo>
                    <a:pt x="0" y="1415"/>
                    <a:pt x="101" y="1516"/>
                    <a:pt x="217" y="1516"/>
                  </a:cubicBezTo>
                  <a:cubicBezTo>
                    <a:pt x="332" y="1516"/>
                    <a:pt x="419" y="1429"/>
                    <a:pt x="433" y="1314"/>
                  </a:cubicBezTo>
                  <a:lnTo>
                    <a:pt x="433" y="996"/>
                  </a:lnTo>
                  <a:cubicBezTo>
                    <a:pt x="433" y="881"/>
                    <a:pt x="462" y="765"/>
                    <a:pt x="520" y="679"/>
                  </a:cubicBezTo>
                  <a:cubicBezTo>
                    <a:pt x="631" y="507"/>
                    <a:pt x="488" y="343"/>
                    <a:pt x="338" y="343"/>
                  </a:cubicBezTo>
                  <a:close/>
                  <a:moveTo>
                    <a:pt x="6985" y="453"/>
                  </a:moveTo>
                  <a:cubicBezTo>
                    <a:pt x="6846" y="453"/>
                    <a:pt x="6709" y="589"/>
                    <a:pt x="6785" y="751"/>
                  </a:cubicBezTo>
                  <a:cubicBezTo>
                    <a:pt x="6814" y="823"/>
                    <a:pt x="6828" y="910"/>
                    <a:pt x="6828" y="996"/>
                  </a:cubicBezTo>
                  <a:lnTo>
                    <a:pt x="6828" y="1429"/>
                  </a:lnTo>
                  <a:cubicBezTo>
                    <a:pt x="6828" y="1545"/>
                    <a:pt x="6929" y="1632"/>
                    <a:pt x="7045" y="1632"/>
                  </a:cubicBezTo>
                  <a:cubicBezTo>
                    <a:pt x="7160" y="1632"/>
                    <a:pt x="7261" y="1545"/>
                    <a:pt x="7261" y="1429"/>
                  </a:cubicBezTo>
                  <a:lnTo>
                    <a:pt x="7261" y="982"/>
                  </a:lnTo>
                  <a:cubicBezTo>
                    <a:pt x="7261" y="838"/>
                    <a:pt x="7218" y="708"/>
                    <a:pt x="7175" y="578"/>
                  </a:cubicBezTo>
                  <a:cubicBezTo>
                    <a:pt x="7130" y="489"/>
                    <a:pt x="7058" y="453"/>
                    <a:pt x="6985" y="453"/>
                  </a:cubicBezTo>
                  <a:close/>
                  <a:moveTo>
                    <a:pt x="210" y="1862"/>
                  </a:moveTo>
                  <a:cubicBezTo>
                    <a:pt x="105" y="1862"/>
                    <a:pt x="0" y="1935"/>
                    <a:pt x="0" y="2079"/>
                  </a:cubicBezTo>
                  <a:lnTo>
                    <a:pt x="0" y="2844"/>
                  </a:lnTo>
                  <a:cubicBezTo>
                    <a:pt x="0" y="2960"/>
                    <a:pt x="101" y="3061"/>
                    <a:pt x="217" y="3061"/>
                  </a:cubicBezTo>
                  <a:cubicBezTo>
                    <a:pt x="332" y="3061"/>
                    <a:pt x="419" y="2960"/>
                    <a:pt x="419" y="2844"/>
                  </a:cubicBezTo>
                  <a:lnTo>
                    <a:pt x="419" y="2079"/>
                  </a:lnTo>
                  <a:cubicBezTo>
                    <a:pt x="419" y="1935"/>
                    <a:pt x="314" y="1862"/>
                    <a:pt x="210" y="1862"/>
                  </a:cubicBezTo>
                  <a:close/>
                  <a:moveTo>
                    <a:pt x="7052" y="1992"/>
                  </a:moveTo>
                  <a:cubicBezTo>
                    <a:pt x="6947" y="1992"/>
                    <a:pt x="6843" y="2065"/>
                    <a:pt x="6843" y="2209"/>
                  </a:cubicBezTo>
                  <a:lnTo>
                    <a:pt x="6843" y="2974"/>
                  </a:lnTo>
                  <a:cubicBezTo>
                    <a:pt x="6843" y="3089"/>
                    <a:pt x="6929" y="3176"/>
                    <a:pt x="7045" y="3176"/>
                  </a:cubicBezTo>
                  <a:cubicBezTo>
                    <a:pt x="7160" y="3176"/>
                    <a:pt x="7261" y="3089"/>
                    <a:pt x="7261" y="2974"/>
                  </a:cubicBezTo>
                  <a:lnTo>
                    <a:pt x="7261" y="2209"/>
                  </a:lnTo>
                  <a:cubicBezTo>
                    <a:pt x="7261" y="2065"/>
                    <a:pt x="7157" y="1992"/>
                    <a:pt x="7052" y="1992"/>
                  </a:cubicBezTo>
                  <a:close/>
                  <a:moveTo>
                    <a:pt x="210" y="3407"/>
                  </a:moveTo>
                  <a:cubicBezTo>
                    <a:pt x="105" y="3407"/>
                    <a:pt x="0" y="3479"/>
                    <a:pt x="0" y="3624"/>
                  </a:cubicBezTo>
                  <a:lnTo>
                    <a:pt x="0" y="4389"/>
                  </a:lnTo>
                  <a:cubicBezTo>
                    <a:pt x="0" y="4504"/>
                    <a:pt x="101" y="4605"/>
                    <a:pt x="217" y="4605"/>
                  </a:cubicBezTo>
                  <a:cubicBezTo>
                    <a:pt x="332" y="4605"/>
                    <a:pt x="419" y="4504"/>
                    <a:pt x="419" y="4389"/>
                  </a:cubicBezTo>
                  <a:lnTo>
                    <a:pt x="419" y="3624"/>
                  </a:lnTo>
                  <a:cubicBezTo>
                    <a:pt x="419" y="3479"/>
                    <a:pt x="314" y="3407"/>
                    <a:pt x="210" y="3407"/>
                  </a:cubicBezTo>
                  <a:close/>
                  <a:moveTo>
                    <a:pt x="7039" y="3519"/>
                  </a:moveTo>
                  <a:cubicBezTo>
                    <a:pt x="6933" y="3519"/>
                    <a:pt x="6828" y="3588"/>
                    <a:pt x="6828" y="3725"/>
                  </a:cubicBezTo>
                  <a:lnTo>
                    <a:pt x="6828" y="4504"/>
                  </a:lnTo>
                  <a:cubicBezTo>
                    <a:pt x="6828" y="4612"/>
                    <a:pt x="6917" y="4708"/>
                    <a:pt x="7023" y="4708"/>
                  </a:cubicBezTo>
                  <a:cubicBezTo>
                    <a:pt x="7030" y="4708"/>
                    <a:pt x="7037" y="4707"/>
                    <a:pt x="7045" y="4706"/>
                  </a:cubicBezTo>
                  <a:lnTo>
                    <a:pt x="7045" y="4721"/>
                  </a:lnTo>
                  <a:cubicBezTo>
                    <a:pt x="7160" y="4721"/>
                    <a:pt x="7261" y="4620"/>
                    <a:pt x="7261" y="4504"/>
                  </a:cubicBezTo>
                  <a:lnTo>
                    <a:pt x="7261" y="3725"/>
                  </a:lnTo>
                  <a:cubicBezTo>
                    <a:pt x="7254" y="3588"/>
                    <a:pt x="7146" y="3519"/>
                    <a:pt x="7039" y="3519"/>
                  </a:cubicBezTo>
                  <a:close/>
                  <a:moveTo>
                    <a:pt x="210" y="4937"/>
                  </a:moveTo>
                  <a:cubicBezTo>
                    <a:pt x="105" y="4937"/>
                    <a:pt x="0" y="5009"/>
                    <a:pt x="0" y="5154"/>
                  </a:cubicBezTo>
                  <a:lnTo>
                    <a:pt x="0" y="5919"/>
                  </a:lnTo>
                  <a:cubicBezTo>
                    <a:pt x="0" y="6034"/>
                    <a:pt x="87" y="6135"/>
                    <a:pt x="217" y="6135"/>
                  </a:cubicBezTo>
                  <a:cubicBezTo>
                    <a:pt x="332" y="6135"/>
                    <a:pt x="419" y="6034"/>
                    <a:pt x="419" y="5919"/>
                  </a:cubicBezTo>
                  <a:lnTo>
                    <a:pt x="419" y="5154"/>
                  </a:lnTo>
                  <a:cubicBezTo>
                    <a:pt x="419" y="5009"/>
                    <a:pt x="314" y="4937"/>
                    <a:pt x="210" y="4937"/>
                  </a:cubicBezTo>
                  <a:close/>
                  <a:moveTo>
                    <a:pt x="7039" y="5064"/>
                  </a:moveTo>
                  <a:cubicBezTo>
                    <a:pt x="6933" y="5064"/>
                    <a:pt x="6828" y="5132"/>
                    <a:pt x="6828" y="5269"/>
                  </a:cubicBezTo>
                  <a:lnTo>
                    <a:pt x="6828" y="6049"/>
                  </a:lnTo>
                  <a:cubicBezTo>
                    <a:pt x="6828" y="6164"/>
                    <a:pt x="6929" y="6251"/>
                    <a:pt x="7045" y="6251"/>
                  </a:cubicBezTo>
                  <a:lnTo>
                    <a:pt x="7045" y="6265"/>
                  </a:lnTo>
                  <a:cubicBezTo>
                    <a:pt x="7160" y="6265"/>
                    <a:pt x="7261" y="6164"/>
                    <a:pt x="7261" y="6049"/>
                  </a:cubicBezTo>
                  <a:lnTo>
                    <a:pt x="7261" y="5269"/>
                  </a:lnTo>
                  <a:cubicBezTo>
                    <a:pt x="7254" y="5132"/>
                    <a:pt x="7146" y="5064"/>
                    <a:pt x="7039" y="5064"/>
                  </a:cubicBezTo>
                  <a:close/>
                  <a:moveTo>
                    <a:pt x="210" y="6482"/>
                  </a:moveTo>
                  <a:cubicBezTo>
                    <a:pt x="105" y="6482"/>
                    <a:pt x="0" y="6554"/>
                    <a:pt x="0" y="6698"/>
                  </a:cubicBezTo>
                  <a:lnTo>
                    <a:pt x="0" y="7463"/>
                  </a:lnTo>
                  <a:cubicBezTo>
                    <a:pt x="0" y="7579"/>
                    <a:pt x="87" y="7680"/>
                    <a:pt x="217" y="7680"/>
                  </a:cubicBezTo>
                  <a:cubicBezTo>
                    <a:pt x="332" y="7680"/>
                    <a:pt x="419" y="7579"/>
                    <a:pt x="419" y="7463"/>
                  </a:cubicBezTo>
                  <a:lnTo>
                    <a:pt x="419" y="6698"/>
                  </a:lnTo>
                  <a:cubicBezTo>
                    <a:pt x="419" y="6554"/>
                    <a:pt x="314" y="6482"/>
                    <a:pt x="210" y="6482"/>
                  </a:cubicBezTo>
                  <a:close/>
                  <a:moveTo>
                    <a:pt x="7039" y="6608"/>
                  </a:moveTo>
                  <a:cubicBezTo>
                    <a:pt x="6933" y="6608"/>
                    <a:pt x="6828" y="6677"/>
                    <a:pt x="6828" y="6814"/>
                  </a:cubicBezTo>
                  <a:lnTo>
                    <a:pt x="6828" y="7593"/>
                  </a:lnTo>
                  <a:cubicBezTo>
                    <a:pt x="6828" y="7709"/>
                    <a:pt x="6929" y="7795"/>
                    <a:pt x="7045" y="7795"/>
                  </a:cubicBezTo>
                  <a:lnTo>
                    <a:pt x="7045" y="7810"/>
                  </a:lnTo>
                  <a:cubicBezTo>
                    <a:pt x="7160" y="7810"/>
                    <a:pt x="7261" y="7709"/>
                    <a:pt x="7261" y="7593"/>
                  </a:cubicBezTo>
                  <a:lnTo>
                    <a:pt x="7261" y="6814"/>
                  </a:lnTo>
                  <a:cubicBezTo>
                    <a:pt x="7254" y="6677"/>
                    <a:pt x="7146" y="6608"/>
                    <a:pt x="7039" y="6608"/>
                  </a:cubicBezTo>
                  <a:close/>
                  <a:moveTo>
                    <a:pt x="210" y="8026"/>
                  </a:moveTo>
                  <a:cubicBezTo>
                    <a:pt x="105" y="8026"/>
                    <a:pt x="0" y="8099"/>
                    <a:pt x="0" y="8243"/>
                  </a:cubicBezTo>
                  <a:lnTo>
                    <a:pt x="0" y="8676"/>
                  </a:lnTo>
                  <a:cubicBezTo>
                    <a:pt x="0" y="8820"/>
                    <a:pt x="29" y="8965"/>
                    <a:pt x="87" y="9080"/>
                  </a:cubicBezTo>
                  <a:cubicBezTo>
                    <a:pt x="116" y="9167"/>
                    <a:pt x="188" y="9210"/>
                    <a:pt x="275" y="9210"/>
                  </a:cubicBezTo>
                  <a:cubicBezTo>
                    <a:pt x="433" y="9210"/>
                    <a:pt x="534" y="9051"/>
                    <a:pt x="477" y="8907"/>
                  </a:cubicBezTo>
                  <a:cubicBezTo>
                    <a:pt x="433" y="8835"/>
                    <a:pt x="419" y="8763"/>
                    <a:pt x="419" y="8676"/>
                  </a:cubicBezTo>
                  <a:lnTo>
                    <a:pt x="419" y="8243"/>
                  </a:lnTo>
                  <a:cubicBezTo>
                    <a:pt x="419" y="8099"/>
                    <a:pt x="314" y="8026"/>
                    <a:pt x="210" y="8026"/>
                  </a:cubicBezTo>
                  <a:close/>
                  <a:moveTo>
                    <a:pt x="7038" y="8153"/>
                  </a:moveTo>
                  <a:cubicBezTo>
                    <a:pt x="6933" y="8153"/>
                    <a:pt x="6828" y="8221"/>
                    <a:pt x="6828" y="8358"/>
                  </a:cubicBezTo>
                  <a:lnTo>
                    <a:pt x="6828" y="8676"/>
                  </a:lnTo>
                  <a:cubicBezTo>
                    <a:pt x="6828" y="8791"/>
                    <a:pt x="6799" y="8893"/>
                    <a:pt x="6742" y="8994"/>
                  </a:cubicBezTo>
                  <a:cubicBezTo>
                    <a:pt x="6644" y="9133"/>
                    <a:pt x="6735" y="9312"/>
                    <a:pt x="6896" y="9312"/>
                  </a:cubicBezTo>
                  <a:cubicBezTo>
                    <a:pt x="6902" y="9312"/>
                    <a:pt x="6909" y="9312"/>
                    <a:pt x="6915" y="9311"/>
                  </a:cubicBezTo>
                  <a:lnTo>
                    <a:pt x="6915" y="9326"/>
                  </a:lnTo>
                  <a:cubicBezTo>
                    <a:pt x="6987" y="9326"/>
                    <a:pt x="7059" y="9282"/>
                    <a:pt x="7088" y="9225"/>
                  </a:cubicBezTo>
                  <a:cubicBezTo>
                    <a:pt x="7189" y="9066"/>
                    <a:pt x="7247" y="8878"/>
                    <a:pt x="7247" y="8676"/>
                  </a:cubicBezTo>
                  <a:lnTo>
                    <a:pt x="7247" y="8358"/>
                  </a:lnTo>
                  <a:cubicBezTo>
                    <a:pt x="7247" y="8221"/>
                    <a:pt x="7142" y="8153"/>
                    <a:pt x="7038" y="8153"/>
                  </a:cubicBezTo>
                  <a:close/>
                  <a:moveTo>
                    <a:pt x="846" y="9248"/>
                  </a:moveTo>
                  <a:cubicBezTo>
                    <a:pt x="613" y="9248"/>
                    <a:pt x="567" y="9631"/>
                    <a:pt x="838" y="9672"/>
                  </a:cubicBezTo>
                  <a:lnTo>
                    <a:pt x="1631" y="9672"/>
                  </a:lnTo>
                  <a:cubicBezTo>
                    <a:pt x="1920" y="9672"/>
                    <a:pt x="1920" y="9253"/>
                    <a:pt x="1631" y="9253"/>
                  </a:cubicBezTo>
                  <a:lnTo>
                    <a:pt x="895" y="9253"/>
                  </a:lnTo>
                  <a:cubicBezTo>
                    <a:pt x="878" y="9250"/>
                    <a:pt x="862" y="9248"/>
                    <a:pt x="846" y="9248"/>
                  </a:cubicBezTo>
                  <a:close/>
                  <a:moveTo>
                    <a:pt x="2411" y="9253"/>
                  </a:moveTo>
                  <a:cubicBezTo>
                    <a:pt x="2122" y="9253"/>
                    <a:pt x="2122" y="9672"/>
                    <a:pt x="2411" y="9672"/>
                  </a:cubicBezTo>
                  <a:lnTo>
                    <a:pt x="3176" y="9672"/>
                  </a:lnTo>
                  <a:cubicBezTo>
                    <a:pt x="3465" y="9672"/>
                    <a:pt x="3465" y="9253"/>
                    <a:pt x="3176" y="9253"/>
                  </a:cubicBezTo>
                  <a:close/>
                  <a:moveTo>
                    <a:pt x="3956" y="9253"/>
                  </a:moveTo>
                  <a:cubicBezTo>
                    <a:pt x="3667" y="9253"/>
                    <a:pt x="3667" y="9672"/>
                    <a:pt x="3956" y="9672"/>
                  </a:cubicBezTo>
                  <a:lnTo>
                    <a:pt x="4721" y="9672"/>
                  </a:lnTo>
                  <a:cubicBezTo>
                    <a:pt x="4995" y="9672"/>
                    <a:pt x="4995" y="9253"/>
                    <a:pt x="4721" y="9253"/>
                  </a:cubicBezTo>
                  <a:close/>
                  <a:moveTo>
                    <a:pt x="5500" y="9253"/>
                  </a:moveTo>
                  <a:cubicBezTo>
                    <a:pt x="5211" y="9253"/>
                    <a:pt x="5211" y="9672"/>
                    <a:pt x="5500" y="9672"/>
                  </a:cubicBezTo>
                  <a:lnTo>
                    <a:pt x="6265" y="9672"/>
                  </a:lnTo>
                  <a:cubicBezTo>
                    <a:pt x="6554" y="9672"/>
                    <a:pt x="6554" y="9253"/>
                    <a:pt x="6265" y="9253"/>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7" name="Google Shape;17627;p75"/>
            <p:cNvSpPr/>
            <p:nvPr/>
          </p:nvSpPr>
          <p:spPr>
            <a:xfrm>
              <a:off x="4913970" y="2083025"/>
              <a:ext cx="105620" cy="95029"/>
            </a:xfrm>
            <a:custGeom>
              <a:avLst/>
              <a:gdLst/>
              <a:ahLst/>
              <a:cxnLst/>
              <a:rect l="l" t="t" r="r" b="b"/>
              <a:pathLst>
                <a:path w="4029" h="3625" extrusionOk="0">
                  <a:moveTo>
                    <a:pt x="289" y="1"/>
                  </a:moveTo>
                  <a:cubicBezTo>
                    <a:pt x="159" y="73"/>
                    <a:pt x="58" y="189"/>
                    <a:pt x="1" y="318"/>
                  </a:cubicBezTo>
                  <a:lnTo>
                    <a:pt x="1689" y="1820"/>
                  </a:lnTo>
                  <a:lnTo>
                    <a:pt x="1" y="3307"/>
                  </a:lnTo>
                  <a:cubicBezTo>
                    <a:pt x="73" y="3437"/>
                    <a:pt x="174" y="3552"/>
                    <a:pt x="289" y="3624"/>
                  </a:cubicBezTo>
                  <a:lnTo>
                    <a:pt x="2007" y="2094"/>
                  </a:lnTo>
                  <a:lnTo>
                    <a:pt x="3739" y="3624"/>
                  </a:lnTo>
                  <a:cubicBezTo>
                    <a:pt x="3855" y="3552"/>
                    <a:pt x="3956" y="3437"/>
                    <a:pt x="4028" y="3321"/>
                  </a:cubicBezTo>
                  <a:lnTo>
                    <a:pt x="2325" y="1820"/>
                  </a:lnTo>
                  <a:lnTo>
                    <a:pt x="4028" y="318"/>
                  </a:lnTo>
                  <a:cubicBezTo>
                    <a:pt x="3970" y="189"/>
                    <a:pt x="3869" y="73"/>
                    <a:pt x="3739" y="1"/>
                  </a:cubicBezTo>
                  <a:lnTo>
                    <a:pt x="2022" y="1531"/>
                  </a:lnTo>
                  <a:lnTo>
                    <a:pt x="289"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8" name="Google Shape;17628;p75"/>
            <p:cNvSpPr/>
            <p:nvPr/>
          </p:nvSpPr>
          <p:spPr>
            <a:xfrm>
              <a:off x="4913970" y="2224953"/>
              <a:ext cx="105620" cy="95003"/>
            </a:xfrm>
            <a:custGeom>
              <a:avLst/>
              <a:gdLst/>
              <a:ahLst/>
              <a:cxnLst/>
              <a:rect l="l" t="t" r="r" b="b"/>
              <a:pathLst>
                <a:path w="4029" h="3624" extrusionOk="0">
                  <a:moveTo>
                    <a:pt x="289" y="0"/>
                  </a:moveTo>
                  <a:cubicBezTo>
                    <a:pt x="174" y="72"/>
                    <a:pt x="73" y="188"/>
                    <a:pt x="1" y="318"/>
                  </a:cubicBezTo>
                  <a:lnTo>
                    <a:pt x="1704" y="1819"/>
                  </a:lnTo>
                  <a:lnTo>
                    <a:pt x="1" y="3320"/>
                  </a:lnTo>
                  <a:cubicBezTo>
                    <a:pt x="73" y="3436"/>
                    <a:pt x="174" y="3551"/>
                    <a:pt x="289" y="3623"/>
                  </a:cubicBezTo>
                  <a:lnTo>
                    <a:pt x="2022" y="2093"/>
                  </a:lnTo>
                  <a:lnTo>
                    <a:pt x="3739" y="3623"/>
                  </a:lnTo>
                  <a:cubicBezTo>
                    <a:pt x="3869" y="3551"/>
                    <a:pt x="3970" y="3436"/>
                    <a:pt x="4028" y="3320"/>
                  </a:cubicBezTo>
                  <a:lnTo>
                    <a:pt x="2339" y="1819"/>
                  </a:lnTo>
                  <a:lnTo>
                    <a:pt x="4028" y="318"/>
                  </a:lnTo>
                  <a:cubicBezTo>
                    <a:pt x="3970" y="188"/>
                    <a:pt x="3869" y="72"/>
                    <a:pt x="3739" y="0"/>
                  </a:cubicBezTo>
                  <a:lnTo>
                    <a:pt x="2022" y="1530"/>
                  </a:lnTo>
                  <a:lnTo>
                    <a:pt x="28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29" name="Google Shape;17629;p75"/>
          <p:cNvGrpSpPr/>
          <p:nvPr/>
        </p:nvGrpSpPr>
        <p:grpSpPr>
          <a:xfrm>
            <a:off x="7526242" y="1522968"/>
            <a:ext cx="357651" cy="332275"/>
            <a:chOff x="7526242" y="1522968"/>
            <a:chExt cx="357651" cy="332275"/>
          </a:xfrm>
        </p:grpSpPr>
        <p:sp>
          <p:nvSpPr>
            <p:cNvPr id="17630" name="Google Shape;17630;p75"/>
            <p:cNvSpPr/>
            <p:nvPr/>
          </p:nvSpPr>
          <p:spPr>
            <a:xfrm>
              <a:off x="7589814" y="1531304"/>
              <a:ext cx="187726" cy="323939"/>
            </a:xfrm>
            <a:custGeom>
              <a:avLst/>
              <a:gdLst/>
              <a:ahLst/>
              <a:cxnLst/>
              <a:rect l="l" t="t" r="r" b="b"/>
              <a:pathLst>
                <a:path w="7161" h="12357" extrusionOk="0">
                  <a:moveTo>
                    <a:pt x="852" y="0"/>
                  </a:moveTo>
                  <a:cubicBezTo>
                    <a:pt x="376" y="0"/>
                    <a:pt x="1" y="375"/>
                    <a:pt x="1" y="852"/>
                  </a:cubicBezTo>
                  <a:lnTo>
                    <a:pt x="1" y="11505"/>
                  </a:lnTo>
                  <a:cubicBezTo>
                    <a:pt x="1" y="11981"/>
                    <a:pt x="376" y="12357"/>
                    <a:pt x="852" y="12357"/>
                  </a:cubicBezTo>
                  <a:lnTo>
                    <a:pt x="6309" y="12357"/>
                  </a:lnTo>
                  <a:cubicBezTo>
                    <a:pt x="6785" y="12357"/>
                    <a:pt x="7161" y="11981"/>
                    <a:pt x="7161" y="11505"/>
                  </a:cubicBezTo>
                  <a:lnTo>
                    <a:pt x="7161" y="852"/>
                  </a:lnTo>
                  <a:cubicBezTo>
                    <a:pt x="7161" y="375"/>
                    <a:pt x="6785" y="0"/>
                    <a:pt x="63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1" name="Google Shape;17631;p75"/>
            <p:cNvSpPr/>
            <p:nvPr/>
          </p:nvSpPr>
          <p:spPr>
            <a:xfrm>
              <a:off x="7739292" y="1531304"/>
              <a:ext cx="38248" cy="323939"/>
            </a:xfrm>
            <a:custGeom>
              <a:avLst/>
              <a:gdLst/>
              <a:ahLst/>
              <a:cxnLst/>
              <a:rect l="l" t="t" r="r" b="b"/>
              <a:pathLst>
                <a:path w="1459" h="12357" extrusionOk="0">
                  <a:moveTo>
                    <a:pt x="1" y="0"/>
                  </a:moveTo>
                  <a:cubicBezTo>
                    <a:pt x="463" y="0"/>
                    <a:pt x="852" y="375"/>
                    <a:pt x="852" y="852"/>
                  </a:cubicBezTo>
                  <a:lnTo>
                    <a:pt x="852" y="11505"/>
                  </a:lnTo>
                  <a:cubicBezTo>
                    <a:pt x="852" y="11981"/>
                    <a:pt x="463" y="12357"/>
                    <a:pt x="1" y="12357"/>
                  </a:cubicBezTo>
                  <a:lnTo>
                    <a:pt x="607" y="12357"/>
                  </a:lnTo>
                  <a:cubicBezTo>
                    <a:pt x="1083" y="12357"/>
                    <a:pt x="1459" y="11981"/>
                    <a:pt x="1459" y="11505"/>
                  </a:cubicBezTo>
                  <a:lnTo>
                    <a:pt x="1459" y="852"/>
                  </a:lnTo>
                  <a:cubicBezTo>
                    <a:pt x="1459" y="375"/>
                    <a:pt x="1083" y="0"/>
                    <a:pt x="607"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2" name="Google Shape;17632;p75"/>
            <p:cNvSpPr/>
            <p:nvPr/>
          </p:nvSpPr>
          <p:spPr>
            <a:xfrm>
              <a:off x="7589814" y="1531304"/>
              <a:ext cx="187726" cy="53741"/>
            </a:xfrm>
            <a:custGeom>
              <a:avLst/>
              <a:gdLst/>
              <a:ahLst/>
              <a:cxnLst/>
              <a:rect l="l" t="t" r="r" b="b"/>
              <a:pathLst>
                <a:path w="7161" h="2050" extrusionOk="0">
                  <a:moveTo>
                    <a:pt x="852" y="0"/>
                  </a:moveTo>
                  <a:cubicBezTo>
                    <a:pt x="376" y="0"/>
                    <a:pt x="1" y="375"/>
                    <a:pt x="1" y="852"/>
                  </a:cubicBezTo>
                  <a:lnTo>
                    <a:pt x="1" y="2050"/>
                  </a:lnTo>
                  <a:lnTo>
                    <a:pt x="7161" y="2050"/>
                  </a:lnTo>
                  <a:lnTo>
                    <a:pt x="7161" y="852"/>
                  </a:lnTo>
                  <a:cubicBezTo>
                    <a:pt x="7161" y="375"/>
                    <a:pt x="6785" y="0"/>
                    <a:pt x="6309" y="0"/>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3" name="Google Shape;17633;p75"/>
            <p:cNvSpPr/>
            <p:nvPr/>
          </p:nvSpPr>
          <p:spPr>
            <a:xfrm>
              <a:off x="7739292" y="1531304"/>
              <a:ext cx="38248" cy="53741"/>
            </a:xfrm>
            <a:custGeom>
              <a:avLst/>
              <a:gdLst/>
              <a:ahLst/>
              <a:cxnLst/>
              <a:rect l="l" t="t" r="r" b="b"/>
              <a:pathLst>
                <a:path w="1459" h="2050" extrusionOk="0">
                  <a:moveTo>
                    <a:pt x="1" y="0"/>
                  </a:moveTo>
                  <a:cubicBezTo>
                    <a:pt x="463" y="0"/>
                    <a:pt x="852" y="375"/>
                    <a:pt x="852" y="852"/>
                  </a:cubicBezTo>
                  <a:lnTo>
                    <a:pt x="852" y="2050"/>
                  </a:lnTo>
                  <a:lnTo>
                    <a:pt x="1459" y="2050"/>
                  </a:lnTo>
                  <a:lnTo>
                    <a:pt x="1459" y="852"/>
                  </a:lnTo>
                  <a:cubicBezTo>
                    <a:pt x="1459" y="375"/>
                    <a:pt x="1083" y="0"/>
                    <a:pt x="607" y="0"/>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4" name="Google Shape;17634;p75"/>
            <p:cNvSpPr/>
            <p:nvPr/>
          </p:nvSpPr>
          <p:spPr>
            <a:xfrm>
              <a:off x="7590207" y="1801476"/>
              <a:ext cx="187726" cy="53767"/>
            </a:xfrm>
            <a:custGeom>
              <a:avLst/>
              <a:gdLst/>
              <a:ahLst/>
              <a:cxnLst/>
              <a:rect l="l" t="t" r="r" b="b"/>
              <a:pathLst>
                <a:path w="7161" h="2051" extrusionOk="0">
                  <a:moveTo>
                    <a:pt x="0" y="1"/>
                  </a:moveTo>
                  <a:lnTo>
                    <a:pt x="0" y="1199"/>
                  </a:lnTo>
                  <a:cubicBezTo>
                    <a:pt x="0" y="1675"/>
                    <a:pt x="375" y="2051"/>
                    <a:pt x="852" y="2051"/>
                  </a:cubicBezTo>
                  <a:lnTo>
                    <a:pt x="6308" y="2051"/>
                  </a:lnTo>
                  <a:cubicBezTo>
                    <a:pt x="6770" y="2051"/>
                    <a:pt x="7160" y="1675"/>
                    <a:pt x="7160" y="1199"/>
                  </a:cubicBezTo>
                  <a:lnTo>
                    <a:pt x="7160" y="1"/>
                  </a:ln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5" name="Google Shape;17635;p75"/>
            <p:cNvSpPr/>
            <p:nvPr/>
          </p:nvSpPr>
          <p:spPr>
            <a:xfrm>
              <a:off x="7739292" y="1801476"/>
              <a:ext cx="38248" cy="53767"/>
            </a:xfrm>
            <a:custGeom>
              <a:avLst/>
              <a:gdLst/>
              <a:ahLst/>
              <a:cxnLst/>
              <a:rect l="l" t="t" r="r" b="b"/>
              <a:pathLst>
                <a:path w="1459" h="2051" extrusionOk="0">
                  <a:moveTo>
                    <a:pt x="838" y="1"/>
                  </a:moveTo>
                  <a:lnTo>
                    <a:pt x="852" y="1199"/>
                  </a:lnTo>
                  <a:cubicBezTo>
                    <a:pt x="852" y="1675"/>
                    <a:pt x="463" y="2051"/>
                    <a:pt x="1" y="2051"/>
                  </a:cubicBezTo>
                  <a:lnTo>
                    <a:pt x="607" y="2051"/>
                  </a:lnTo>
                  <a:cubicBezTo>
                    <a:pt x="1040" y="2051"/>
                    <a:pt x="1401" y="1733"/>
                    <a:pt x="1459" y="1300"/>
                  </a:cubicBezTo>
                  <a:cubicBezTo>
                    <a:pt x="1459" y="1271"/>
                    <a:pt x="1459" y="1228"/>
                    <a:pt x="1459" y="1214"/>
                  </a:cubicBezTo>
                  <a:lnTo>
                    <a:pt x="1459" y="1"/>
                  </a:ln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6" name="Google Shape;17636;p75"/>
            <p:cNvSpPr/>
            <p:nvPr/>
          </p:nvSpPr>
          <p:spPr>
            <a:xfrm>
              <a:off x="7678001" y="1625521"/>
              <a:ext cx="205893" cy="135112"/>
            </a:xfrm>
            <a:custGeom>
              <a:avLst/>
              <a:gdLst/>
              <a:ahLst/>
              <a:cxnLst/>
              <a:rect l="l" t="t" r="r" b="b"/>
              <a:pathLst>
                <a:path w="7854" h="5154" extrusionOk="0">
                  <a:moveTo>
                    <a:pt x="419" y="1"/>
                  </a:moveTo>
                  <a:cubicBezTo>
                    <a:pt x="188" y="1"/>
                    <a:pt x="0" y="188"/>
                    <a:pt x="0" y="419"/>
                  </a:cubicBezTo>
                  <a:lnTo>
                    <a:pt x="0" y="4735"/>
                  </a:lnTo>
                  <a:cubicBezTo>
                    <a:pt x="0" y="4966"/>
                    <a:pt x="188" y="5154"/>
                    <a:pt x="419" y="5154"/>
                  </a:cubicBezTo>
                  <a:lnTo>
                    <a:pt x="7420" y="5154"/>
                  </a:lnTo>
                  <a:cubicBezTo>
                    <a:pt x="7651" y="5154"/>
                    <a:pt x="7853" y="4966"/>
                    <a:pt x="7853" y="4735"/>
                  </a:cubicBezTo>
                  <a:lnTo>
                    <a:pt x="7853" y="419"/>
                  </a:lnTo>
                  <a:cubicBezTo>
                    <a:pt x="7853" y="188"/>
                    <a:pt x="7651" y="1"/>
                    <a:pt x="7420" y="1"/>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7" name="Google Shape;17637;p75"/>
            <p:cNvSpPr/>
            <p:nvPr/>
          </p:nvSpPr>
          <p:spPr>
            <a:xfrm>
              <a:off x="7857364" y="1625521"/>
              <a:ext cx="26530" cy="135112"/>
            </a:xfrm>
            <a:custGeom>
              <a:avLst/>
              <a:gdLst/>
              <a:ahLst/>
              <a:cxnLst/>
              <a:rect l="l" t="t" r="r" b="b"/>
              <a:pathLst>
                <a:path w="1012" h="5154" extrusionOk="0">
                  <a:moveTo>
                    <a:pt x="1" y="1"/>
                  </a:moveTo>
                  <a:cubicBezTo>
                    <a:pt x="232" y="1"/>
                    <a:pt x="419" y="188"/>
                    <a:pt x="419" y="419"/>
                  </a:cubicBezTo>
                  <a:lnTo>
                    <a:pt x="419" y="4735"/>
                  </a:lnTo>
                  <a:cubicBezTo>
                    <a:pt x="419" y="4966"/>
                    <a:pt x="232" y="5154"/>
                    <a:pt x="1" y="5154"/>
                  </a:cubicBezTo>
                  <a:lnTo>
                    <a:pt x="578" y="5154"/>
                  </a:lnTo>
                  <a:cubicBezTo>
                    <a:pt x="809" y="5154"/>
                    <a:pt x="1011" y="4966"/>
                    <a:pt x="1011" y="4735"/>
                  </a:cubicBezTo>
                  <a:lnTo>
                    <a:pt x="1011" y="419"/>
                  </a:lnTo>
                  <a:cubicBezTo>
                    <a:pt x="1011" y="188"/>
                    <a:pt x="809" y="1"/>
                    <a:pt x="578"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8" name="Google Shape;17638;p75"/>
            <p:cNvSpPr/>
            <p:nvPr/>
          </p:nvSpPr>
          <p:spPr>
            <a:xfrm>
              <a:off x="7782809" y="1648223"/>
              <a:ext cx="55287" cy="47266"/>
            </a:xfrm>
            <a:custGeom>
              <a:avLst/>
              <a:gdLst/>
              <a:ahLst/>
              <a:cxnLst/>
              <a:rect l="l" t="t" r="r" b="b"/>
              <a:pathLst>
                <a:path w="2109" h="1803" extrusionOk="0">
                  <a:moveTo>
                    <a:pt x="1199" y="1"/>
                  </a:moveTo>
                  <a:cubicBezTo>
                    <a:pt x="405" y="1"/>
                    <a:pt x="1" y="968"/>
                    <a:pt x="564" y="1531"/>
                  </a:cubicBezTo>
                  <a:cubicBezTo>
                    <a:pt x="747" y="1719"/>
                    <a:pt x="974" y="1803"/>
                    <a:pt x="1198" y="1803"/>
                  </a:cubicBezTo>
                  <a:cubicBezTo>
                    <a:pt x="1661" y="1803"/>
                    <a:pt x="2108" y="1441"/>
                    <a:pt x="2108" y="896"/>
                  </a:cubicBezTo>
                  <a:cubicBezTo>
                    <a:pt x="2108" y="390"/>
                    <a:pt x="1704" y="1"/>
                    <a:pt x="1199" y="1"/>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9" name="Google Shape;17639;p75"/>
            <p:cNvSpPr/>
            <p:nvPr/>
          </p:nvSpPr>
          <p:spPr>
            <a:xfrm>
              <a:off x="7807425" y="1648223"/>
              <a:ext cx="55261" cy="47266"/>
            </a:xfrm>
            <a:custGeom>
              <a:avLst/>
              <a:gdLst/>
              <a:ahLst/>
              <a:cxnLst/>
              <a:rect l="l" t="t" r="r" b="b"/>
              <a:pathLst>
                <a:path w="2108" h="1803" extrusionOk="0">
                  <a:moveTo>
                    <a:pt x="1213" y="1"/>
                  </a:moveTo>
                  <a:cubicBezTo>
                    <a:pt x="404" y="1"/>
                    <a:pt x="0" y="968"/>
                    <a:pt x="563" y="1531"/>
                  </a:cubicBezTo>
                  <a:cubicBezTo>
                    <a:pt x="751" y="1719"/>
                    <a:pt x="980" y="1803"/>
                    <a:pt x="1203" y="1803"/>
                  </a:cubicBezTo>
                  <a:cubicBezTo>
                    <a:pt x="1667" y="1803"/>
                    <a:pt x="2108" y="1441"/>
                    <a:pt x="2108" y="896"/>
                  </a:cubicBezTo>
                  <a:cubicBezTo>
                    <a:pt x="2108" y="390"/>
                    <a:pt x="1703" y="1"/>
                    <a:pt x="1213" y="1"/>
                  </a:cubicBezTo>
                  <a:close/>
                </a:path>
              </a:pathLst>
            </a:custGeom>
            <a:solidFill>
              <a:srgbClr val="AFBF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0" name="Google Shape;17640;p75"/>
            <p:cNvSpPr/>
            <p:nvPr/>
          </p:nvSpPr>
          <p:spPr>
            <a:xfrm>
              <a:off x="7701464" y="1649351"/>
              <a:ext cx="65852" cy="44697"/>
            </a:xfrm>
            <a:custGeom>
              <a:avLst/>
              <a:gdLst/>
              <a:ahLst/>
              <a:cxnLst/>
              <a:rect l="l" t="t" r="r" b="b"/>
              <a:pathLst>
                <a:path w="2512" h="1705" extrusionOk="0">
                  <a:moveTo>
                    <a:pt x="419" y="1"/>
                  </a:moveTo>
                  <a:cubicBezTo>
                    <a:pt x="188" y="1"/>
                    <a:pt x="0" y="189"/>
                    <a:pt x="0" y="420"/>
                  </a:cubicBezTo>
                  <a:lnTo>
                    <a:pt x="0" y="1286"/>
                  </a:lnTo>
                  <a:cubicBezTo>
                    <a:pt x="0" y="1517"/>
                    <a:pt x="188" y="1704"/>
                    <a:pt x="419" y="1704"/>
                  </a:cubicBezTo>
                  <a:lnTo>
                    <a:pt x="2093" y="1704"/>
                  </a:lnTo>
                  <a:cubicBezTo>
                    <a:pt x="2324" y="1704"/>
                    <a:pt x="2512" y="1517"/>
                    <a:pt x="2512" y="1286"/>
                  </a:cubicBezTo>
                  <a:lnTo>
                    <a:pt x="2512" y="420"/>
                  </a:lnTo>
                  <a:cubicBezTo>
                    <a:pt x="2512" y="189"/>
                    <a:pt x="2324" y="1"/>
                    <a:pt x="2093"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1" name="Google Shape;17641;p75"/>
            <p:cNvSpPr/>
            <p:nvPr/>
          </p:nvSpPr>
          <p:spPr>
            <a:xfrm>
              <a:off x="7698056" y="1704245"/>
              <a:ext cx="167278" cy="29544"/>
            </a:xfrm>
            <a:custGeom>
              <a:avLst/>
              <a:gdLst/>
              <a:ahLst/>
              <a:cxnLst/>
              <a:rect l="l" t="t" r="r" b="b"/>
              <a:pathLst>
                <a:path w="6381" h="1127" extrusionOk="0">
                  <a:moveTo>
                    <a:pt x="419" y="0"/>
                  </a:moveTo>
                  <a:cubicBezTo>
                    <a:pt x="188" y="0"/>
                    <a:pt x="0" y="188"/>
                    <a:pt x="0" y="419"/>
                  </a:cubicBezTo>
                  <a:lnTo>
                    <a:pt x="0" y="707"/>
                  </a:lnTo>
                  <a:cubicBezTo>
                    <a:pt x="0" y="938"/>
                    <a:pt x="188" y="1126"/>
                    <a:pt x="419" y="1126"/>
                  </a:cubicBezTo>
                  <a:lnTo>
                    <a:pt x="5962" y="1126"/>
                  </a:lnTo>
                  <a:cubicBezTo>
                    <a:pt x="6193" y="1126"/>
                    <a:pt x="6381" y="938"/>
                    <a:pt x="6381" y="707"/>
                  </a:cubicBezTo>
                  <a:lnTo>
                    <a:pt x="6381" y="419"/>
                  </a:lnTo>
                  <a:cubicBezTo>
                    <a:pt x="6381" y="188"/>
                    <a:pt x="6193" y="0"/>
                    <a:pt x="5962"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2" name="Google Shape;17642;p75"/>
            <p:cNvSpPr/>
            <p:nvPr/>
          </p:nvSpPr>
          <p:spPr>
            <a:xfrm>
              <a:off x="7678001" y="1608298"/>
              <a:ext cx="9857" cy="169742"/>
            </a:xfrm>
            <a:custGeom>
              <a:avLst/>
              <a:gdLst/>
              <a:ahLst/>
              <a:cxnLst/>
              <a:rect l="l" t="t" r="r" b="b"/>
              <a:pathLst>
                <a:path w="376" h="6475" extrusionOk="0">
                  <a:moveTo>
                    <a:pt x="188" y="1"/>
                  </a:moveTo>
                  <a:cubicBezTo>
                    <a:pt x="94" y="1"/>
                    <a:pt x="0" y="66"/>
                    <a:pt x="0" y="196"/>
                  </a:cubicBezTo>
                  <a:lnTo>
                    <a:pt x="0" y="6287"/>
                  </a:lnTo>
                  <a:cubicBezTo>
                    <a:pt x="0" y="6388"/>
                    <a:pt x="87" y="6475"/>
                    <a:pt x="188" y="6475"/>
                  </a:cubicBezTo>
                  <a:cubicBezTo>
                    <a:pt x="289" y="6475"/>
                    <a:pt x="376" y="6388"/>
                    <a:pt x="376" y="6287"/>
                  </a:cubicBezTo>
                  <a:lnTo>
                    <a:pt x="376" y="196"/>
                  </a:lnTo>
                  <a:cubicBezTo>
                    <a:pt x="376" y="66"/>
                    <a:pt x="282" y="1"/>
                    <a:pt x="188"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3" name="Google Shape;17643;p75"/>
            <p:cNvSpPr/>
            <p:nvPr/>
          </p:nvSpPr>
          <p:spPr>
            <a:xfrm>
              <a:off x="7526242" y="1522968"/>
              <a:ext cx="114691" cy="98201"/>
            </a:xfrm>
            <a:custGeom>
              <a:avLst/>
              <a:gdLst/>
              <a:ahLst/>
              <a:cxnLst/>
              <a:rect l="l" t="t" r="r" b="b"/>
              <a:pathLst>
                <a:path w="4375" h="3746" extrusionOk="0">
                  <a:moveTo>
                    <a:pt x="2498" y="1"/>
                  </a:moveTo>
                  <a:cubicBezTo>
                    <a:pt x="838" y="1"/>
                    <a:pt x="1" y="2007"/>
                    <a:pt x="1170" y="3191"/>
                  </a:cubicBezTo>
                  <a:cubicBezTo>
                    <a:pt x="1553" y="3574"/>
                    <a:pt x="2023" y="3745"/>
                    <a:pt x="2485" y="3745"/>
                  </a:cubicBezTo>
                  <a:cubicBezTo>
                    <a:pt x="3450" y="3745"/>
                    <a:pt x="4375" y="2996"/>
                    <a:pt x="4375" y="1863"/>
                  </a:cubicBezTo>
                  <a:cubicBezTo>
                    <a:pt x="4375" y="838"/>
                    <a:pt x="3537" y="1"/>
                    <a:pt x="2498" y="1"/>
                  </a:cubicBezTo>
                  <a:close/>
                </a:path>
              </a:pathLst>
            </a:custGeom>
            <a:solidFill>
              <a:srgbClr val="97ACB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4" name="Google Shape;17644;p75"/>
            <p:cNvSpPr/>
            <p:nvPr/>
          </p:nvSpPr>
          <p:spPr>
            <a:xfrm>
              <a:off x="7584151" y="1522968"/>
              <a:ext cx="58669" cy="97913"/>
            </a:xfrm>
            <a:custGeom>
              <a:avLst/>
              <a:gdLst/>
              <a:ahLst/>
              <a:cxnLst/>
              <a:rect l="l" t="t" r="r" b="b"/>
              <a:pathLst>
                <a:path w="2238" h="3735" extrusionOk="0">
                  <a:moveTo>
                    <a:pt x="289" y="1"/>
                  </a:moveTo>
                  <a:cubicBezTo>
                    <a:pt x="188" y="1"/>
                    <a:pt x="101" y="1"/>
                    <a:pt x="0" y="15"/>
                  </a:cubicBezTo>
                  <a:cubicBezTo>
                    <a:pt x="910" y="159"/>
                    <a:pt x="1574" y="953"/>
                    <a:pt x="1574" y="1863"/>
                  </a:cubicBezTo>
                  <a:cubicBezTo>
                    <a:pt x="1574" y="2787"/>
                    <a:pt x="910" y="3566"/>
                    <a:pt x="0" y="3710"/>
                  </a:cubicBezTo>
                  <a:cubicBezTo>
                    <a:pt x="102" y="3727"/>
                    <a:pt x="203" y="3735"/>
                    <a:pt x="302" y="3735"/>
                  </a:cubicBezTo>
                  <a:cubicBezTo>
                    <a:pt x="1262" y="3735"/>
                    <a:pt x="2087" y="3002"/>
                    <a:pt x="2166" y="2022"/>
                  </a:cubicBezTo>
                  <a:cubicBezTo>
                    <a:pt x="2238" y="924"/>
                    <a:pt x="1386" y="1"/>
                    <a:pt x="289" y="1"/>
                  </a:cubicBezTo>
                  <a:close/>
                </a:path>
              </a:pathLst>
            </a:custGeom>
            <a:solidFill>
              <a:srgbClr val="88A1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5" name="Google Shape;17645;p75"/>
            <p:cNvSpPr/>
            <p:nvPr/>
          </p:nvSpPr>
          <p:spPr>
            <a:xfrm>
              <a:off x="7570467" y="1556471"/>
              <a:ext cx="43255" cy="30488"/>
            </a:xfrm>
            <a:custGeom>
              <a:avLst/>
              <a:gdLst/>
              <a:ahLst/>
              <a:cxnLst/>
              <a:rect l="l" t="t" r="r" b="b"/>
              <a:pathLst>
                <a:path w="1650" h="1163" extrusionOk="0">
                  <a:moveTo>
                    <a:pt x="1369" y="0"/>
                  </a:moveTo>
                  <a:cubicBezTo>
                    <a:pt x="1321" y="0"/>
                    <a:pt x="1272" y="19"/>
                    <a:pt x="1230" y="65"/>
                  </a:cubicBezTo>
                  <a:lnTo>
                    <a:pt x="667" y="686"/>
                  </a:lnTo>
                  <a:lnTo>
                    <a:pt x="421" y="368"/>
                  </a:lnTo>
                  <a:cubicBezTo>
                    <a:pt x="376" y="319"/>
                    <a:pt x="323" y="299"/>
                    <a:pt x="272" y="299"/>
                  </a:cubicBezTo>
                  <a:cubicBezTo>
                    <a:pt x="128" y="299"/>
                    <a:pt x="1" y="464"/>
                    <a:pt x="118" y="614"/>
                  </a:cubicBezTo>
                  <a:lnTo>
                    <a:pt x="508" y="1090"/>
                  </a:lnTo>
                  <a:cubicBezTo>
                    <a:pt x="537" y="1133"/>
                    <a:pt x="594" y="1162"/>
                    <a:pt x="652" y="1162"/>
                  </a:cubicBezTo>
                  <a:cubicBezTo>
                    <a:pt x="710" y="1162"/>
                    <a:pt x="753" y="1148"/>
                    <a:pt x="796" y="1104"/>
                  </a:cubicBezTo>
                  <a:lnTo>
                    <a:pt x="1518" y="325"/>
                  </a:lnTo>
                  <a:cubicBezTo>
                    <a:pt x="1649" y="183"/>
                    <a:pt x="1516" y="0"/>
                    <a:pt x="136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46" name="Google Shape;17646;p75"/>
          <p:cNvGrpSpPr/>
          <p:nvPr/>
        </p:nvGrpSpPr>
        <p:grpSpPr>
          <a:xfrm>
            <a:off x="3250786" y="1982386"/>
            <a:ext cx="371650" cy="371624"/>
            <a:chOff x="3250786" y="1982386"/>
            <a:chExt cx="371650" cy="371624"/>
          </a:xfrm>
        </p:grpSpPr>
        <p:sp>
          <p:nvSpPr>
            <p:cNvPr id="17647" name="Google Shape;17647;p75"/>
            <p:cNvSpPr/>
            <p:nvPr/>
          </p:nvSpPr>
          <p:spPr>
            <a:xfrm>
              <a:off x="3358634" y="2006215"/>
              <a:ext cx="179782" cy="164263"/>
            </a:xfrm>
            <a:custGeom>
              <a:avLst/>
              <a:gdLst/>
              <a:ahLst/>
              <a:cxnLst/>
              <a:rect l="l" t="t" r="r" b="b"/>
              <a:pathLst>
                <a:path w="6858" h="6266" extrusionOk="0">
                  <a:moveTo>
                    <a:pt x="6189" y="0"/>
                  </a:moveTo>
                  <a:cubicBezTo>
                    <a:pt x="6181" y="0"/>
                    <a:pt x="6173" y="0"/>
                    <a:pt x="6165" y="1"/>
                  </a:cubicBezTo>
                  <a:lnTo>
                    <a:pt x="679" y="1"/>
                  </a:lnTo>
                  <a:cubicBezTo>
                    <a:pt x="304" y="1"/>
                    <a:pt x="1" y="304"/>
                    <a:pt x="1" y="679"/>
                  </a:cubicBezTo>
                  <a:lnTo>
                    <a:pt x="1" y="4331"/>
                  </a:lnTo>
                  <a:cubicBezTo>
                    <a:pt x="1" y="4706"/>
                    <a:pt x="304" y="5024"/>
                    <a:pt x="679" y="5024"/>
                  </a:cubicBezTo>
                  <a:lnTo>
                    <a:pt x="2513" y="5024"/>
                  </a:lnTo>
                  <a:lnTo>
                    <a:pt x="4346" y="6237"/>
                  </a:lnTo>
                  <a:cubicBezTo>
                    <a:pt x="4370" y="6257"/>
                    <a:pt x="4396" y="6265"/>
                    <a:pt x="4421" y="6265"/>
                  </a:cubicBezTo>
                  <a:cubicBezTo>
                    <a:pt x="4485" y="6265"/>
                    <a:pt x="4540" y="6205"/>
                    <a:pt x="4519" y="6121"/>
                  </a:cubicBezTo>
                  <a:lnTo>
                    <a:pt x="4346" y="5024"/>
                  </a:lnTo>
                  <a:lnTo>
                    <a:pt x="6165" y="5024"/>
                  </a:lnTo>
                  <a:cubicBezTo>
                    <a:pt x="6554" y="5024"/>
                    <a:pt x="6858" y="4706"/>
                    <a:pt x="6858" y="4331"/>
                  </a:cubicBezTo>
                  <a:lnTo>
                    <a:pt x="6858" y="679"/>
                  </a:lnTo>
                  <a:cubicBezTo>
                    <a:pt x="6858" y="312"/>
                    <a:pt x="6554" y="0"/>
                    <a:pt x="618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8" name="Google Shape;17648;p75"/>
            <p:cNvSpPr/>
            <p:nvPr/>
          </p:nvSpPr>
          <p:spPr>
            <a:xfrm>
              <a:off x="3358634" y="2006215"/>
              <a:ext cx="167671" cy="119619"/>
            </a:xfrm>
            <a:custGeom>
              <a:avLst/>
              <a:gdLst/>
              <a:ahLst/>
              <a:cxnLst/>
              <a:rect l="l" t="t" r="r" b="b"/>
              <a:pathLst>
                <a:path w="6396" h="4563" extrusionOk="0">
                  <a:moveTo>
                    <a:pt x="679" y="1"/>
                  </a:moveTo>
                  <a:cubicBezTo>
                    <a:pt x="304" y="1"/>
                    <a:pt x="1" y="304"/>
                    <a:pt x="1" y="679"/>
                  </a:cubicBezTo>
                  <a:lnTo>
                    <a:pt x="1" y="4331"/>
                  </a:lnTo>
                  <a:cubicBezTo>
                    <a:pt x="1" y="4418"/>
                    <a:pt x="15" y="4490"/>
                    <a:pt x="44" y="4562"/>
                  </a:cubicBezTo>
                  <a:lnTo>
                    <a:pt x="5241" y="4562"/>
                  </a:lnTo>
                  <a:cubicBezTo>
                    <a:pt x="5876" y="4562"/>
                    <a:pt x="6396" y="4057"/>
                    <a:pt x="6396" y="3422"/>
                  </a:cubicBezTo>
                  <a:lnTo>
                    <a:pt x="6396" y="44"/>
                  </a:lnTo>
                  <a:cubicBezTo>
                    <a:pt x="6309" y="15"/>
                    <a:pt x="6237" y="1"/>
                    <a:pt x="616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9" name="Google Shape;17649;p75"/>
            <p:cNvSpPr/>
            <p:nvPr/>
          </p:nvSpPr>
          <p:spPr>
            <a:xfrm>
              <a:off x="3251546" y="2150398"/>
              <a:ext cx="131730" cy="131704"/>
            </a:xfrm>
            <a:custGeom>
              <a:avLst/>
              <a:gdLst/>
              <a:ahLst/>
              <a:cxnLst/>
              <a:rect l="l" t="t" r="r" b="b"/>
              <a:pathLst>
                <a:path w="5025" h="5024" extrusionOk="0">
                  <a:moveTo>
                    <a:pt x="2512" y="0"/>
                  </a:moveTo>
                  <a:cubicBezTo>
                    <a:pt x="1415" y="0"/>
                    <a:pt x="607" y="881"/>
                    <a:pt x="535" y="1949"/>
                  </a:cubicBezTo>
                  <a:cubicBezTo>
                    <a:pt x="462" y="2729"/>
                    <a:pt x="304" y="3494"/>
                    <a:pt x="58" y="4244"/>
                  </a:cubicBezTo>
                  <a:cubicBezTo>
                    <a:pt x="1" y="4374"/>
                    <a:pt x="73" y="4533"/>
                    <a:pt x="203" y="4605"/>
                  </a:cubicBezTo>
                  <a:cubicBezTo>
                    <a:pt x="665" y="4807"/>
                    <a:pt x="1155" y="4952"/>
                    <a:pt x="1661" y="5024"/>
                  </a:cubicBezTo>
                  <a:lnTo>
                    <a:pt x="3364" y="5024"/>
                  </a:lnTo>
                  <a:cubicBezTo>
                    <a:pt x="3869" y="4952"/>
                    <a:pt x="4360" y="4807"/>
                    <a:pt x="4822" y="4605"/>
                  </a:cubicBezTo>
                  <a:cubicBezTo>
                    <a:pt x="4966" y="4533"/>
                    <a:pt x="5024" y="4374"/>
                    <a:pt x="4966" y="4244"/>
                  </a:cubicBezTo>
                  <a:cubicBezTo>
                    <a:pt x="4721" y="3494"/>
                    <a:pt x="4562" y="2729"/>
                    <a:pt x="4504" y="1949"/>
                  </a:cubicBezTo>
                  <a:cubicBezTo>
                    <a:pt x="4418" y="867"/>
                    <a:pt x="3609" y="0"/>
                    <a:pt x="2512"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0" name="Google Shape;17650;p75"/>
            <p:cNvSpPr/>
            <p:nvPr/>
          </p:nvSpPr>
          <p:spPr>
            <a:xfrm>
              <a:off x="3287487" y="2150398"/>
              <a:ext cx="95790" cy="131704"/>
            </a:xfrm>
            <a:custGeom>
              <a:avLst/>
              <a:gdLst/>
              <a:ahLst/>
              <a:cxnLst/>
              <a:rect l="l" t="t" r="r" b="b"/>
              <a:pathLst>
                <a:path w="3654" h="5024" extrusionOk="0">
                  <a:moveTo>
                    <a:pt x="1141" y="0"/>
                  </a:moveTo>
                  <a:cubicBezTo>
                    <a:pt x="304" y="0"/>
                    <a:pt x="1" y="1155"/>
                    <a:pt x="723" y="1588"/>
                  </a:cubicBezTo>
                  <a:cubicBezTo>
                    <a:pt x="752" y="1588"/>
                    <a:pt x="780" y="1603"/>
                    <a:pt x="795" y="1617"/>
                  </a:cubicBezTo>
                  <a:lnTo>
                    <a:pt x="1430" y="5024"/>
                  </a:lnTo>
                  <a:lnTo>
                    <a:pt x="1993" y="5024"/>
                  </a:lnTo>
                  <a:cubicBezTo>
                    <a:pt x="2498" y="4952"/>
                    <a:pt x="2989" y="4807"/>
                    <a:pt x="3451" y="4605"/>
                  </a:cubicBezTo>
                  <a:cubicBezTo>
                    <a:pt x="3595" y="4533"/>
                    <a:pt x="3653" y="4374"/>
                    <a:pt x="3595" y="4244"/>
                  </a:cubicBezTo>
                  <a:cubicBezTo>
                    <a:pt x="3350" y="3494"/>
                    <a:pt x="3191" y="2729"/>
                    <a:pt x="3119" y="1949"/>
                  </a:cubicBezTo>
                  <a:cubicBezTo>
                    <a:pt x="3047" y="867"/>
                    <a:pt x="2238"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1" name="Google Shape;17651;p75"/>
            <p:cNvSpPr/>
            <p:nvPr/>
          </p:nvSpPr>
          <p:spPr>
            <a:xfrm>
              <a:off x="3251179" y="2249910"/>
              <a:ext cx="131337" cy="104100"/>
            </a:xfrm>
            <a:custGeom>
              <a:avLst/>
              <a:gdLst/>
              <a:ahLst/>
              <a:cxnLst/>
              <a:rect l="l" t="t" r="r" b="b"/>
              <a:pathLst>
                <a:path w="5010" h="3971" extrusionOk="0">
                  <a:moveTo>
                    <a:pt x="1675" y="1"/>
                  </a:moveTo>
                  <a:lnTo>
                    <a:pt x="1675" y="838"/>
                  </a:lnTo>
                  <a:cubicBezTo>
                    <a:pt x="1675" y="1055"/>
                    <a:pt x="1545" y="1242"/>
                    <a:pt x="1357" y="1343"/>
                  </a:cubicBezTo>
                  <a:lnTo>
                    <a:pt x="462" y="1791"/>
                  </a:lnTo>
                  <a:cubicBezTo>
                    <a:pt x="173" y="1935"/>
                    <a:pt x="0" y="2224"/>
                    <a:pt x="0" y="2542"/>
                  </a:cubicBezTo>
                  <a:lnTo>
                    <a:pt x="0" y="3696"/>
                  </a:lnTo>
                  <a:cubicBezTo>
                    <a:pt x="0" y="3841"/>
                    <a:pt x="116" y="3971"/>
                    <a:pt x="274" y="3971"/>
                  </a:cubicBezTo>
                  <a:lnTo>
                    <a:pt x="4735" y="3971"/>
                  </a:lnTo>
                  <a:cubicBezTo>
                    <a:pt x="4894" y="3971"/>
                    <a:pt x="5009" y="3841"/>
                    <a:pt x="5009" y="3696"/>
                  </a:cubicBezTo>
                  <a:lnTo>
                    <a:pt x="5009" y="2542"/>
                  </a:lnTo>
                  <a:cubicBezTo>
                    <a:pt x="5009" y="2224"/>
                    <a:pt x="4836" y="1935"/>
                    <a:pt x="4562" y="1791"/>
                  </a:cubicBezTo>
                  <a:lnTo>
                    <a:pt x="3652" y="1343"/>
                  </a:lnTo>
                  <a:cubicBezTo>
                    <a:pt x="3465" y="1242"/>
                    <a:pt x="3349" y="1055"/>
                    <a:pt x="3349" y="838"/>
                  </a:cubicBezTo>
                  <a:lnTo>
                    <a:pt x="33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2" name="Google Shape;17652;p75"/>
            <p:cNvSpPr/>
            <p:nvPr/>
          </p:nvSpPr>
          <p:spPr>
            <a:xfrm>
              <a:off x="3294303" y="2249910"/>
              <a:ext cx="44697" cy="29544"/>
            </a:xfrm>
            <a:custGeom>
              <a:avLst/>
              <a:gdLst/>
              <a:ahLst/>
              <a:cxnLst/>
              <a:rect l="l" t="t" r="r" b="b"/>
              <a:pathLst>
                <a:path w="1705" h="1127" extrusionOk="0">
                  <a:moveTo>
                    <a:pt x="30" y="1"/>
                  </a:moveTo>
                  <a:lnTo>
                    <a:pt x="30" y="838"/>
                  </a:lnTo>
                  <a:cubicBezTo>
                    <a:pt x="15" y="867"/>
                    <a:pt x="15" y="910"/>
                    <a:pt x="1" y="939"/>
                  </a:cubicBezTo>
                  <a:cubicBezTo>
                    <a:pt x="275" y="1055"/>
                    <a:pt x="564" y="1112"/>
                    <a:pt x="852" y="1127"/>
                  </a:cubicBezTo>
                  <a:cubicBezTo>
                    <a:pt x="1141" y="1112"/>
                    <a:pt x="1430" y="1055"/>
                    <a:pt x="1704" y="939"/>
                  </a:cubicBezTo>
                  <a:cubicBezTo>
                    <a:pt x="1704" y="910"/>
                    <a:pt x="1690" y="867"/>
                    <a:pt x="1690" y="838"/>
                  </a:cubicBezTo>
                  <a:lnTo>
                    <a:pt x="169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3" name="Google Shape;17653;p75"/>
            <p:cNvSpPr/>
            <p:nvPr/>
          </p:nvSpPr>
          <p:spPr>
            <a:xfrm>
              <a:off x="3251179" y="2288525"/>
              <a:ext cx="131337" cy="65485"/>
            </a:xfrm>
            <a:custGeom>
              <a:avLst/>
              <a:gdLst/>
              <a:ahLst/>
              <a:cxnLst/>
              <a:rect l="l" t="t" r="r" b="b"/>
              <a:pathLst>
                <a:path w="5010" h="2498" extrusionOk="0">
                  <a:moveTo>
                    <a:pt x="1097" y="0"/>
                  </a:moveTo>
                  <a:lnTo>
                    <a:pt x="462" y="318"/>
                  </a:lnTo>
                  <a:cubicBezTo>
                    <a:pt x="173" y="462"/>
                    <a:pt x="0" y="751"/>
                    <a:pt x="0" y="1069"/>
                  </a:cubicBezTo>
                  <a:lnTo>
                    <a:pt x="0" y="2223"/>
                  </a:lnTo>
                  <a:cubicBezTo>
                    <a:pt x="0" y="2368"/>
                    <a:pt x="130" y="2498"/>
                    <a:pt x="274" y="2498"/>
                  </a:cubicBezTo>
                  <a:lnTo>
                    <a:pt x="4735" y="2498"/>
                  </a:lnTo>
                  <a:cubicBezTo>
                    <a:pt x="4894" y="2498"/>
                    <a:pt x="5009" y="2368"/>
                    <a:pt x="5009" y="2223"/>
                  </a:cubicBezTo>
                  <a:lnTo>
                    <a:pt x="5009" y="1069"/>
                  </a:lnTo>
                  <a:cubicBezTo>
                    <a:pt x="5009" y="751"/>
                    <a:pt x="4836" y="462"/>
                    <a:pt x="4562" y="318"/>
                  </a:cubicBezTo>
                  <a:lnTo>
                    <a:pt x="3912" y="0"/>
                  </a:lnTo>
                  <a:cubicBezTo>
                    <a:pt x="3580" y="513"/>
                    <a:pt x="3042" y="769"/>
                    <a:pt x="2505" y="769"/>
                  </a:cubicBezTo>
                  <a:cubicBezTo>
                    <a:pt x="1967" y="769"/>
                    <a:pt x="1429" y="513"/>
                    <a:pt x="1097"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4" name="Google Shape;17654;p75"/>
            <p:cNvSpPr/>
            <p:nvPr/>
          </p:nvSpPr>
          <p:spPr>
            <a:xfrm>
              <a:off x="3272728" y="2192604"/>
              <a:ext cx="87820" cy="72091"/>
            </a:xfrm>
            <a:custGeom>
              <a:avLst/>
              <a:gdLst/>
              <a:ahLst/>
              <a:cxnLst/>
              <a:rect l="l" t="t" r="r" b="b"/>
              <a:pathLst>
                <a:path w="3350" h="2750" extrusionOk="0">
                  <a:moveTo>
                    <a:pt x="1300" y="1"/>
                  </a:moveTo>
                  <a:cubicBezTo>
                    <a:pt x="1191" y="1"/>
                    <a:pt x="1089" y="68"/>
                    <a:pt x="1040" y="166"/>
                  </a:cubicBezTo>
                  <a:cubicBezTo>
                    <a:pt x="954" y="354"/>
                    <a:pt x="824" y="527"/>
                    <a:pt x="665" y="671"/>
                  </a:cubicBezTo>
                  <a:cubicBezTo>
                    <a:pt x="506" y="801"/>
                    <a:pt x="347" y="917"/>
                    <a:pt x="174" y="1003"/>
                  </a:cubicBezTo>
                  <a:cubicBezTo>
                    <a:pt x="59" y="1061"/>
                    <a:pt x="1" y="1176"/>
                    <a:pt x="15" y="1292"/>
                  </a:cubicBezTo>
                  <a:cubicBezTo>
                    <a:pt x="131" y="2129"/>
                    <a:pt x="838" y="2750"/>
                    <a:pt x="1675" y="2750"/>
                  </a:cubicBezTo>
                  <a:cubicBezTo>
                    <a:pt x="2556" y="2750"/>
                    <a:pt x="3278" y="2086"/>
                    <a:pt x="3350" y="1205"/>
                  </a:cubicBezTo>
                  <a:cubicBezTo>
                    <a:pt x="3350" y="1119"/>
                    <a:pt x="3321" y="1032"/>
                    <a:pt x="3249" y="989"/>
                  </a:cubicBezTo>
                  <a:cubicBezTo>
                    <a:pt x="2700" y="527"/>
                    <a:pt x="2051" y="195"/>
                    <a:pt x="1358" y="7"/>
                  </a:cubicBezTo>
                  <a:cubicBezTo>
                    <a:pt x="1338" y="3"/>
                    <a:pt x="1319" y="1"/>
                    <a:pt x="130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5" name="Google Shape;17655;p75"/>
            <p:cNvSpPr/>
            <p:nvPr/>
          </p:nvSpPr>
          <p:spPr>
            <a:xfrm>
              <a:off x="3272728" y="2192814"/>
              <a:ext cx="87820" cy="71515"/>
            </a:xfrm>
            <a:custGeom>
              <a:avLst/>
              <a:gdLst/>
              <a:ahLst/>
              <a:cxnLst/>
              <a:rect l="l" t="t" r="r" b="b"/>
              <a:pathLst>
                <a:path w="3350" h="2728" extrusionOk="0">
                  <a:moveTo>
                    <a:pt x="1280" y="1"/>
                  </a:moveTo>
                  <a:cubicBezTo>
                    <a:pt x="1179" y="1"/>
                    <a:pt x="1086" y="66"/>
                    <a:pt x="1040" y="158"/>
                  </a:cubicBezTo>
                  <a:cubicBezTo>
                    <a:pt x="968" y="288"/>
                    <a:pt x="882" y="418"/>
                    <a:pt x="780" y="533"/>
                  </a:cubicBezTo>
                  <a:cubicBezTo>
                    <a:pt x="752" y="577"/>
                    <a:pt x="708" y="620"/>
                    <a:pt x="665" y="663"/>
                  </a:cubicBezTo>
                  <a:cubicBezTo>
                    <a:pt x="506" y="793"/>
                    <a:pt x="347" y="909"/>
                    <a:pt x="160" y="995"/>
                  </a:cubicBezTo>
                  <a:cubicBezTo>
                    <a:pt x="59" y="1053"/>
                    <a:pt x="1" y="1168"/>
                    <a:pt x="15" y="1284"/>
                  </a:cubicBezTo>
                  <a:cubicBezTo>
                    <a:pt x="116" y="2020"/>
                    <a:pt x="679" y="2612"/>
                    <a:pt x="1416" y="2727"/>
                  </a:cubicBezTo>
                  <a:cubicBezTo>
                    <a:pt x="1040" y="2482"/>
                    <a:pt x="824" y="2063"/>
                    <a:pt x="853" y="1630"/>
                  </a:cubicBezTo>
                  <a:lnTo>
                    <a:pt x="853" y="1226"/>
                  </a:lnTo>
                  <a:cubicBezTo>
                    <a:pt x="910" y="1183"/>
                    <a:pt x="968" y="1140"/>
                    <a:pt x="1040" y="1082"/>
                  </a:cubicBezTo>
                  <a:cubicBezTo>
                    <a:pt x="1185" y="937"/>
                    <a:pt x="1329" y="779"/>
                    <a:pt x="1430" y="605"/>
                  </a:cubicBezTo>
                  <a:cubicBezTo>
                    <a:pt x="1964" y="779"/>
                    <a:pt x="2455" y="1039"/>
                    <a:pt x="2888" y="1399"/>
                  </a:cubicBezTo>
                  <a:cubicBezTo>
                    <a:pt x="2946" y="1443"/>
                    <a:pt x="3076" y="1573"/>
                    <a:pt x="3220" y="1703"/>
                  </a:cubicBezTo>
                  <a:cubicBezTo>
                    <a:pt x="3292" y="1544"/>
                    <a:pt x="3336" y="1371"/>
                    <a:pt x="3350" y="1197"/>
                  </a:cubicBezTo>
                  <a:cubicBezTo>
                    <a:pt x="3350" y="1111"/>
                    <a:pt x="3321" y="1024"/>
                    <a:pt x="3249" y="981"/>
                  </a:cubicBezTo>
                  <a:cubicBezTo>
                    <a:pt x="2700" y="519"/>
                    <a:pt x="2051" y="187"/>
                    <a:pt x="1358" y="14"/>
                  </a:cubicBezTo>
                  <a:cubicBezTo>
                    <a:pt x="1332" y="5"/>
                    <a:pt x="1306" y="1"/>
                    <a:pt x="128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6" name="Google Shape;17656;p75"/>
            <p:cNvSpPr/>
            <p:nvPr/>
          </p:nvSpPr>
          <p:spPr>
            <a:xfrm>
              <a:off x="3250786" y="2303284"/>
              <a:ext cx="29544" cy="50726"/>
            </a:xfrm>
            <a:custGeom>
              <a:avLst/>
              <a:gdLst/>
              <a:ahLst/>
              <a:cxnLst/>
              <a:rect l="l" t="t" r="r" b="b"/>
              <a:pathLst>
                <a:path w="1127" h="1935" extrusionOk="0">
                  <a:moveTo>
                    <a:pt x="174" y="0"/>
                  </a:moveTo>
                  <a:cubicBezTo>
                    <a:pt x="58" y="145"/>
                    <a:pt x="1" y="332"/>
                    <a:pt x="1" y="506"/>
                  </a:cubicBezTo>
                  <a:lnTo>
                    <a:pt x="1" y="1660"/>
                  </a:lnTo>
                  <a:cubicBezTo>
                    <a:pt x="1" y="1805"/>
                    <a:pt x="131" y="1935"/>
                    <a:pt x="289" y="1935"/>
                  </a:cubicBezTo>
                  <a:lnTo>
                    <a:pt x="1127" y="1935"/>
                  </a:lnTo>
                  <a:lnTo>
                    <a:pt x="1127" y="1025"/>
                  </a:lnTo>
                  <a:cubicBezTo>
                    <a:pt x="1112" y="866"/>
                    <a:pt x="1040" y="708"/>
                    <a:pt x="910" y="592"/>
                  </a:cubicBezTo>
                  <a:lnTo>
                    <a:pt x="174" y="0"/>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7" name="Google Shape;17657;p75"/>
            <p:cNvSpPr/>
            <p:nvPr/>
          </p:nvSpPr>
          <p:spPr>
            <a:xfrm>
              <a:off x="3353339" y="2303284"/>
              <a:ext cx="29177" cy="50726"/>
            </a:xfrm>
            <a:custGeom>
              <a:avLst/>
              <a:gdLst/>
              <a:ahLst/>
              <a:cxnLst/>
              <a:rect l="l" t="t" r="r" b="b"/>
              <a:pathLst>
                <a:path w="1113" h="1935" extrusionOk="0">
                  <a:moveTo>
                    <a:pt x="939" y="0"/>
                  </a:moveTo>
                  <a:lnTo>
                    <a:pt x="203" y="592"/>
                  </a:lnTo>
                  <a:cubicBezTo>
                    <a:pt x="73" y="708"/>
                    <a:pt x="1" y="866"/>
                    <a:pt x="1" y="1025"/>
                  </a:cubicBezTo>
                  <a:lnTo>
                    <a:pt x="1" y="1935"/>
                  </a:lnTo>
                  <a:lnTo>
                    <a:pt x="838" y="1935"/>
                  </a:lnTo>
                  <a:cubicBezTo>
                    <a:pt x="982" y="1935"/>
                    <a:pt x="1112" y="1805"/>
                    <a:pt x="1112" y="1660"/>
                  </a:cubicBezTo>
                  <a:lnTo>
                    <a:pt x="1112" y="506"/>
                  </a:lnTo>
                  <a:cubicBezTo>
                    <a:pt x="1112" y="332"/>
                    <a:pt x="1054" y="145"/>
                    <a:pt x="939"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8" name="Google Shape;17658;p75"/>
            <p:cNvSpPr/>
            <p:nvPr/>
          </p:nvSpPr>
          <p:spPr>
            <a:xfrm>
              <a:off x="3499802" y="2163636"/>
              <a:ext cx="36360" cy="79117"/>
            </a:xfrm>
            <a:custGeom>
              <a:avLst/>
              <a:gdLst/>
              <a:ahLst/>
              <a:cxnLst/>
              <a:rect l="l" t="t" r="r" b="b"/>
              <a:pathLst>
                <a:path w="1387" h="3018" extrusionOk="0">
                  <a:moveTo>
                    <a:pt x="825" y="0"/>
                  </a:moveTo>
                  <a:cubicBezTo>
                    <a:pt x="362" y="0"/>
                    <a:pt x="0" y="370"/>
                    <a:pt x="15" y="823"/>
                  </a:cubicBezTo>
                  <a:lnTo>
                    <a:pt x="15" y="1026"/>
                  </a:lnTo>
                  <a:cubicBezTo>
                    <a:pt x="0" y="1257"/>
                    <a:pt x="44" y="1502"/>
                    <a:pt x="116" y="1718"/>
                  </a:cubicBezTo>
                  <a:lnTo>
                    <a:pt x="563" y="3018"/>
                  </a:lnTo>
                  <a:lnTo>
                    <a:pt x="1386" y="3018"/>
                  </a:lnTo>
                  <a:lnTo>
                    <a:pt x="1386" y="1"/>
                  </a:lnTo>
                  <a:lnTo>
                    <a:pt x="852" y="1"/>
                  </a:lnTo>
                  <a:cubicBezTo>
                    <a:pt x="843" y="0"/>
                    <a:pt x="834" y="0"/>
                    <a:pt x="82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9" name="Google Shape;17659;p75"/>
            <p:cNvSpPr/>
            <p:nvPr/>
          </p:nvSpPr>
          <p:spPr>
            <a:xfrm>
              <a:off x="3514561" y="2156821"/>
              <a:ext cx="85933" cy="85933"/>
            </a:xfrm>
            <a:custGeom>
              <a:avLst/>
              <a:gdLst/>
              <a:ahLst/>
              <a:cxnLst/>
              <a:rect l="l" t="t" r="r" b="b"/>
              <a:pathLst>
                <a:path w="3278" h="3278" extrusionOk="0">
                  <a:moveTo>
                    <a:pt x="823" y="1"/>
                  </a:moveTo>
                  <a:cubicBezTo>
                    <a:pt x="361" y="1"/>
                    <a:pt x="0" y="362"/>
                    <a:pt x="0" y="824"/>
                  </a:cubicBezTo>
                  <a:cubicBezTo>
                    <a:pt x="0" y="1112"/>
                    <a:pt x="246" y="1358"/>
                    <a:pt x="534" y="1358"/>
                  </a:cubicBezTo>
                  <a:lnTo>
                    <a:pt x="2729" y="3278"/>
                  </a:lnTo>
                  <a:lnTo>
                    <a:pt x="3190" y="1661"/>
                  </a:lnTo>
                  <a:cubicBezTo>
                    <a:pt x="3248" y="1459"/>
                    <a:pt x="3277" y="1257"/>
                    <a:pt x="3277" y="1055"/>
                  </a:cubicBezTo>
                  <a:lnTo>
                    <a:pt x="3277" y="535"/>
                  </a:lnTo>
                  <a:cubicBezTo>
                    <a:pt x="3277" y="246"/>
                    <a:pt x="3032" y="1"/>
                    <a:pt x="274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0" name="Google Shape;17660;p75"/>
            <p:cNvSpPr/>
            <p:nvPr/>
          </p:nvSpPr>
          <p:spPr>
            <a:xfrm>
              <a:off x="3528560" y="2264302"/>
              <a:ext cx="43150" cy="31825"/>
            </a:xfrm>
            <a:custGeom>
              <a:avLst/>
              <a:gdLst/>
              <a:ahLst/>
              <a:cxnLst/>
              <a:rect l="l" t="t" r="r" b="b"/>
              <a:pathLst>
                <a:path w="1646" h="1214" extrusionOk="0">
                  <a:moveTo>
                    <a:pt x="0" y="0"/>
                  </a:moveTo>
                  <a:lnTo>
                    <a:pt x="0" y="1213"/>
                  </a:lnTo>
                  <a:lnTo>
                    <a:pt x="1646" y="1213"/>
                  </a:lnTo>
                  <a:lnTo>
                    <a:pt x="164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1" name="Google Shape;17661;p75"/>
            <p:cNvSpPr/>
            <p:nvPr/>
          </p:nvSpPr>
          <p:spPr>
            <a:xfrm>
              <a:off x="3528560" y="2264302"/>
              <a:ext cx="43150" cy="17538"/>
            </a:xfrm>
            <a:custGeom>
              <a:avLst/>
              <a:gdLst/>
              <a:ahLst/>
              <a:cxnLst/>
              <a:rect l="l" t="t" r="r" b="b"/>
              <a:pathLst>
                <a:path w="1646" h="669" extrusionOk="0">
                  <a:moveTo>
                    <a:pt x="0" y="0"/>
                  </a:moveTo>
                  <a:lnTo>
                    <a:pt x="0" y="506"/>
                  </a:lnTo>
                  <a:cubicBezTo>
                    <a:pt x="267" y="614"/>
                    <a:pt x="549" y="668"/>
                    <a:pt x="829" y="668"/>
                  </a:cubicBezTo>
                  <a:cubicBezTo>
                    <a:pt x="1108" y="668"/>
                    <a:pt x="1386" y="614"/>
                    <a:pt x="1646" y="506"/>
                  </a:cubicBezTo>
                  <a:lnTo>
                    <a:pt x="164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2" name="Google Shape;17662;p75"/>
            <p:cNvSpPr/>
            <p:nvPr/>
          </p:nvSpPr>
          <p:spPr>
            <a:xfrm>
              <a:off x="3478594" y="2281709"/>
              <a:ext cx="143842" cy="72301"/>
            </a:xfrm>
            <a:custGeom>
              <a:avLst/>
              <a:gdLst/>
              <a:ahLst/>
              <a:cxnLst/>
              <a:rect l="l" t="t" r="r" b="b"/>
              <a:pathLst>
                <a:path w="5487" h="2758" extrusionOk="0">
                  <a:moveTo>
                    <a:pt x="1921" y="0"/>
                  </a:moveTo>
                  <a:lnTo>
                    <a:pt x="593" y="376"/>
                  </a:lnTo>
                  <a:cubicBezTo>
                    <a:pt x="246" y="477"/>
                    <a:pt x="1" y="794"/>
                    <a:pt x="1" y="1170"/>
                  </a:cubicBezTo>
                  <a:lnTo>
                    <a:pt x="1" y="2483"/>
                  </a:lnTo>
                  <a:cubicBezTo>
                    <a:pt x="1" y="2642"/>
                    <a:pt x="116" y="2758"/>
                    <a:pt x="275" y="2758"/>
                  </a:cubicBezTo>
                  <a:lnTo>
                    <a:pt x="5212" y="2758"/>
                  </a:lnTo>
                  <a:cubicBezTo>
                    <a:pt x="5356" y="2758"/>
                    <a:pt x="5486" y="2642"/>
                    <a:pt x="5486" y="2483"/>
                  </a:cubicBezTo>
                  <a:lnTo>
                    <a:pt x="5486" y="1170"/>
                  </a:lnTo>
                  <a:cubicBezTo>
                    <a:pt x="5472" y="794"/>
                    <a:pt x="5226" y="477"/>
                    <a:pt x="4880" y="376"/>
                  </a:cubicBezTo>
                  <a:lnTo>
                    <a:pt x="3552" y="0"/>
                  </a:lnTo>
                  <a:lnTo>
                    <a:pt x="2744" y="549"/>
                  </a:lnTo>
                  <a:lnTo>
                    <a:pt x="192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3" name="Google Shape;17663;p75"/>
            <p:cNvSpPr/>
            <p:nvPr/>
          </p:nvSpPr>
          <p:spPr>
            <a:xfrm>
              <a:off x="3542926" y="2296101"/>
              <a:ext cx="14418" cy="57909"/>
            </a:xfrm>
            <a:custGeom>
              <a:avLst/>
              <a:gdLst/>
              <a:ahLst/>
              <a:cxnLst/>
              <a:rect l="l" t="t" r="r" b="b"/>
              <a:pathLst>
                <a:path w="550" h="2209" extrusionOk="0">
                  <a:moveTo>
                    <a:pt x="145" y="0"/>
                  </a:moveTo>
                  <a:lnTo>
                    <a:pt x="1" y="2209"/>
                  </a:lnTo>
                  <a:lnTo>
                    <a:pt x="549" y="2209"/>
                  </a:lnTo>
                  <a:lnTo>
                    <a:pt x="41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4" name="Google Shape;17664;p75"/>
            <p:cNvSpPr/>
            <p:nvPr/>
          </p:nvSpPr>
          <p:spPr>
            <a:xfrm>
              <a:off x="3507352" y="2192394"/>
              <a:ext cx="85933" cy="79117"/>
            </a:xfrm>
            <a:custGeom>
              <a:avLst/>
              <a:gdLst/>
              <a:ahLst/>
              <a:cxnLst/>
              <a:rect l="l" t="t" r="r" b="b"/>
              <a:pathLst>
                <a:path w="3278" h="3018" extrusionOk="0">
                  <a:moveTo>
                    <a:pt x="1055" y="1"/>
                  </a:moveTo>
                  <a:cubicBezTo>
                    <a:pt x="896" y="1"/>
                    <a:pt x="752" y="58"/>
                    <a:pt x="651" y="174"/>
                  </a:cubicBezTo>
                  <a:lnTo>
                    <a:pt x="160" y="665"/>
                  </a:lnTo>
                  <a:cubicBezTo>
                    <a:pt x="59" y="766"/>
                    <a:pt x="1" y="910"/>
                    <a:pt x="1" y="1055"/>
                  </a:cubicBezTo>
                  <a:lnTo>
                    <a:pt x="1" y="1372"/>
                  </a:lnTo>
                  <a:cubicBezTo>
                    <a:pt x="1" y="2282"/>
                    <a:pt x="737" y="3018"/>
                    <a:pt x="1647" y="3018"/>
                  </a:cubicBezTo>
                  <a:cubicBezTo>
                    <a:pt x="2542" y="3018"/>
                    <a:pt x="3278" y="2282"/>
                    <a:pt x="3278" y="1372"/>
                  </a:cubicBezTo>
                  <a:lnTo>
                    <a:pt x="3278" y="1026"/>
                  </a:lnTo>
                  <a:cubicBezTo>
                    <a:pt x="3278" y="881"/>
                    <a:pt x="3220" y="737"/>
                    <a:pt x="3119" y="636"/>
                  </a:cubicBezTo>
                  <a:cubicBezTo>
                    <a:pt x="2700" y="217"/>
                    <a:pt x="1921" y="30"/>
                    <a:pt x="10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5" name="Google Shape;17665;p75"/>
            <p:cNvSpPr/>
            <p:nvPr/>
          </p:nvSpPr>
          <p:spPr>
            <a:xfrm>
              <a:off x="3506985" y="2192394"/>
              <a:ext cx="86300" cy="77229"/>
            </a:xfrm>
            <a:custGeom>
              <a:avLst/>
              <a:gdLst/>
              <a:ahLst/>
              <a:cxnLst/>
              <a:rect l="l" t="t" r="r" b="b"/>
              <a:pathLst>
                <a:path w="3292" h="2946" extrusionOk="0">
                  <a:moveTo>
                    <a:pt x="1054" y="1"/>
                  </a:moveTo>
                  <a:cubicBezTo>
                    <a:pt x="910" y="1"/>
                    <a:pt x="766" y="58"/>
                    <a:pt x="665" y="160"/>
                  </a:cubicBezTo>
                  <a:lnTo>
                    <a:pt x="174" y="665"/>
                  </a:lnTo>
                  <a:cubicBezTo>
                    <a:pt x="58" y="766"/>
                    <a:pt x="0" y="896"/>
                    <a:pt x="0" y="1040"/>
                  </a:cubicBezTo>
                  <a:lnTo>
                    <a:pt x="0" y="1372"/>
                  </a:lnTo>
                  <a:cubicBezTo>
                    <a:pt x="15" y="2108"/>
                    <a:pt x="491" y="2743"/>
                    <a:pt x="1199" y="2946"/>
                  </a:cubicBezTo>
                  <a:cubicBezTo>
                    <a:pt x="953" y="2657"/>
                    <a:pt x="838" y="2296"/>
                    <a:pt x="838" y="1921"/>
                  </a:cubicBezTo>
                  <a:lnTo>
                    <a:pt x="838" y="1127"/>
                  </a:lnTo>
                  <a:lnTo>
                    <a:pt x="823" y="1127"/>
                  </a:lnTo>
                  <a:cubicBezTo>
                    <a:pt x="823" y="825"/>
                    <a:pt x="1070" y="576"/>
                    <a:pt x="1367" y="576"/>
                  </a:cubicBezTo>
                  <a:cubicBezTo>
                    <a:pt x="1383" y="576"/>
                    <a:pt x="1399" y="577"/>
                    <a:pt x="1415" y="578"/>
                  </a:cubicBezTo>
                  <a:cubicBezTo>
                    <a:pt x="1964" y="607"/>
                    <a:pt x="2787" y="708"/>
                    <a:pt x="3292" y="939"/>
                  </a:cubicBezTo>
                  <a:cubicBezTo>
                    <a:pt x="3277" y="824"/>
                    <a:pt x="3220" y="708"/>
                    <a:pt x="3133" y="636"/>
                  </a:cubicBezTo>
                  <a:cubicBezTo>
                    <a:pt x="2714" y="217"/>
                    <a:pt x="1935" y="30"/>
                    <a:pt x="105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6" name="Google Shape;17666;p75"/>
            <p:cNvSpPr/>
            <p:nvPr/>
          </p:nvSpPr>
          <p:spPr>
            <a:xfrm>
              <a:off x="3478594" y="2299876"/>
              <a:ext cx="28784" cy="54134"/>
            </a:xfrm>
            <a:custGeom>
              <a:avLst/>
              <a:gdLst/>
              <a:ahLst/>
              <a:cxnLst/>
              <a:rect l="l" t="t" r="r" b="b"/>
              <a:pathLst>
                <a:path w="1098" h="2065" extrusionOk="0">
                  <a:moveTo>
                    <a:pt x="145" y="0"/>
                  </a:moveTo>
                  <a:cubicBezTo>
                    <a:pt x="44" y="145"/>
                    <a:pt x="1" y="304"/>
                    <a:pt x="1" y="477"/>
                  </a:cubicBezTo>
                  <a:lnTo>
                    <a:pt x="1" y="1790"/>
                  </a:lnTo>
                  <a:cubicBezTo>
                    <a:pt x="1" y="1935"/>
                    <a:pt x="116" y="2065"/>
                    <a:pt x="275" y="2065"/>
                  </a:cubicBezTo>
                  <a:lnTo>
                    <a:pt x="1083" y="2065"/>
                  </a:lnTo>
                  <a:lnTo>
                    <a:pt x="1083" y="1285"/>
                  </a:lnTo>
                  <a:lnTo>
                    <a:pt x="1098" y="1285"/>
                  </a:lnTo>
                  <a:cubicBezTo>
                    <a:pt x="1098" y="1069"/>
                    <a:pt x="1011" y="866"/>
                    <a:pt x="853" y="708"/>
                  </a:cubicBezTo>
                  <a:lnTo>
                    <a:pt x="145" y="0"/>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7" name="Google Shape;17667;p75"/>
            <p:cNvSpPr/>
            <p:nvPr/>
          </p:nvSpPr>
          <p:spPr>
            <a:xfrm>
              <a:off x="3593258" y="2299876"/>
              <a:ext cx="28784" cy="54134"/>
            </a:xfrm>
            <a:custGeom>
              <a:avLst/>
              <a:gdLst/>
              <a:ahLst/>
              <a:cxnLst/>
              <a:rect l="l" t="t" r="r" b="b"/>
              <a:pathLst>
                <a:path w="1098" h="2065" extrusionOk="0">
                  <a:moveTo>
                    <a:pt x="954" y="0"/>
                  </a:moveTo>
                  <a:lnTo>
                    <a:pt x="246" y="708"/>
                  </a:lnTo>
                  <a:cubicBezTo>
                    <a:pt x="87" y="866"/>
                    <a:pt x="1" y="1069"/>
                    <a:pt x="1" y="1285"/>
                  </a:cubicBezTo>
                  <a:lnTo>
                    <a:pt x="1" y="2065"/>
                  </a:lnTo>
                  <a:lnTo>
                    <a:pt x="824" y="2065"/>
                  </a:lnTo>
                  <a:cubicBezTo>
                    <a:pt x="982" y="2065"/>
                    <a:pt x="1098" y="1935"/>
                    <a:pt x="1098" y="1790"/>
                  </a:cubicBezTo>
                  <a:lnTo>
                    <a:pt x="1098" y="477"/>
                  </a:lnTo>
                  <a:cubicBezTo>
                    <a:pt x="1098" y="304"/>
                    <a:pt x="1040" y="145"/>
                    <a:pt x="954" y="0"/>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8" name="Google Shape;17668;p75"/>
            <p:cNvSpPr/>
            <p:nvPr/>
          </p:nvSpPr>
          <p:spPr>
            <a:xfrm>
              <a:off x="3542926" y="2296101"/>
              <a:ext cx="14418" cy="14392"/>
            </a:xfrm>
            <a:custGeom>
              <a:avLst/>
              <a:gdLst/>
              <a:ahLst/>
              <a:cxnLst/>
              <a:rect l="l" t="t" r="r" b="b"/>
              <a:pathLst>
                <a:path w="550" h="549" extrusionOk="0">
                  <a:moveTo>
                    <a:pt x="1" y="0"/>
                  </a:moveTo>
                  <a:lnTo>
                    <a:pt x="1" y="433"/>
                  </a:lnTo>
                  <a:cubicBezTo>
                    <a:pt x="1" y="491"/>
                    <a:pt x="59" y="549"/>
                    <a:pt x="116" y="549"/>
                  </a:cubicBezTo>
                  <a:lnTo>
                    <a:pt x="434" y="549"/>
                  </a:lnTo>
                  <a:cubicBezTo>
                    <a:pt x="506" y="549"/>
                    <a:pt x="549" y="491"/>
                    <a:pt x="549" y="433"/>
                  </a:cubicBezTo>
                  <a:lnTo>
                    <a:pt x="54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9" name="Google Shape;17669;p75"/>
            <p:cNvSpPr/>
            <p:nvPr/>
          </p:nvSpPr>
          <p:spPr>
            <a:xfrm>
              <a:off x="3520984" y="2276125"/>
              <a:ext cx="29544" cy="30226"/>
            </a:xfrm>
            <a:custGeom>
              <a:avLst/>
              <a:gdLst/>
              <a:ahLst/>
              <a:cxnLst/>
              <a:rect l="l" t="t" r="r" b="b"/>
              <a:pathLst>
                <a:path w="1127" h="1153" extrusionOk="0">
                  <a:moveTo>
                    <a:pt x="260" y="1"/>
                  </a:moveTo>
                  <a:cubicBezTo>
                    <a:pt x="222" y="1"/>
                    <a:pt x="186" y="20"/>
                    <a:pt x="159" y="55"/>
                  </a:cubicBezTo>
                  <a:lnTo>
                    <a:pt x="1" y="300"/>
                  </a:lnTo>
                  <a:lnTo>
                    <a:pt x="405" y="1065"/>
                  </a:lnTo>
                  <a:cubicBezTo>
                    <a:pt x="442" y="1121"/>
                    <a:pt x="503" y="1153"/>
                    <a:pt x="562" y="1153"/>
                  </a:cubicBezTo>
                  <a:cubicBezTo>
                    <a:pt x="594" y="1153"/>
                    <a:pt x="625" y="1143"/>
                    <a:pt x="650" y="1123"/>
                  </a:cubicBezTo>
                  <a:lnTo>
                    <a:pt x="1127" y="762"/>
                  </a:lnTo>
                  <a:lnTo>
                    <a:pt x="333" y="26"/>
                  </a:lnTo>
                  <a:cubicBezTo>
                    <a:pt x="310" y="9"/>
                    <a:pt x="285" y="1"/>
                    <a:pt x="260"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0" name="Google Shape;17670;p75"/>
            <p:cNvSpPr/>
            <p:nvPr/>
          </p:nvSpPr>
          <p:spPr>
            <a:xfrm>
              <a:off x="3550502" y="2276125"/>
              <a:ext cx="29177" cy="30226"/>
            </a:xfrm>
            <a:custGeom>
              <a:avLst/>
              <a:gdLst/>
              <a:ahLst/>
              <a:cxnLst/>
              <a:rect l="l" t="t" r="r" b="b"/>
              <a:pathLst>
                <a:path w="1113" h="1153" extrusionOk="0">
                  <a:moveTo>
                    <a:pt x="852" y="1"/>
                  </a:moveTo>
                  <a:cubicBezTo>
                    <a:pt x="828" y="1"/>
                    <a:pt x="803" y="9"/>
                    <a:pt x="780" y="26"/>
                  </a:cubicBezTo>
                  <a:lnTo>
                    <a:pt x="1" y="762"/>
                  </a:lnTo>
                  <a:lnTo>
                    <a:pt x="463" y="1123"/>
                  </a:lnTo>
                  <a:cubicBezTo>
                    <a:pt x="488" y="1143"/>
                    <a:pt x="519" y="1153"/>
                    <a:pt x="551" y="1153"/>
                  </a:cubicBezTo>
                  <a:cubicBezTo>
                    <a:pt x="609" y="1153"/>
                    <a:pt x="671" y="1121"/>
                    <a:pt x="708" y="1065"/>
                  </a:cubicBezTo>
                  <a:lnTo>
                    <a:pt x="1112" y="300"/>
                  </a:lnTo>
                  <a:lnTo>
                    <a:pt x="953" y="55"/>
                  </a:lnTo>
                  <a:cubicBezTo>
                    <a:pt x="927" y="20"/>
                    <a:pt x="890" y="1"/>
                    <a:pt x="852" y="1"/>
                  </a:cubicBez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1" name="Google Shape;17671;p75"/>
            <p:cNvSpPr/>
            <p:nvPr/>
          </p:nvSpPr>
          <p:spPr>
            <a:xfrm>
              <a:off x="3310582" y="1982386"/>
              <a:ext cx="203612" cy="175169"/>
            </a:xfrm>
            <a:custGeom>
              <a:avLst/>
              <a:gdLst/>
              <a:ahLst/>
              <a:cxnLst/>
              <a:rect l="l" t="t" r="r" b="b"/>
              <a:pathLst>
                <a:path w="7767" h="6682" extrusionOk="0">
                  <a:moveTo>
                    <a:pt x="693" y="0"/>
                  </a:moveTo>
                  <a:cubicBezTo>
                    <a:pt x="318" y="0"/>
                    <a:pt x="0" y="303"/>
                    <a:pt x="0" y="693"/>
                  </a:cubicBezTo>
                  <a:lnTo>
                    <a:pt x="0" y="4331"/>
                  </a:lnTo>
                  <a:cubicBezTo>
                    <a:pt x="0" y="4706"/>
                    <a:pt x="318" y="5024"/>
                    <a:pt x="693" y="5024"/>
                  </a:cubicBezTo>
                  <a:lnTo>
                    <a:pt x="3205" y="5024"/>
                  </a:lnTo>
                  <a:lnTo>
                    <a:pt x="2815" y="6539"/>
                  </a:lnTo>
                  <a:cubicBezTo>
                    <a:pt x="2794" y="6614"/>
                    <a:pt x="2860" y="6681"/>
                    <a:pt x="2931" y="6681"/>
                  </a:cubicBezTo>
                  <a:cubicBezTo>
                    <a:pt x="2956" y="6681"/>
                    <a:pt x="2981" y="6673"/>
                    <a:pt x="3003" y="6655"/>
                  </a:cubicBezTo>
                  <a:lnTo>
                    <a:pt x="5255" y="5024"/>
                  </a:lnTo>
                  <a:lnTo>
                    <a:pt x="7088" y="5024"/>
                  </a:lnTo>
                  <a:cubicBezTo>
                    <a:pt x="7464" y="5024"/>
                    <a:pt x="7767" y="4706"/>
                    <a:pt x="7767" y="4331"/>
                  </a:cubicBezTo>
                  <a:lnTo>
                    <a:pt x="7767" y="679"/>
                  </a:lnTo>
                  <a:cubicBezTo>
                    <a:pt x="7767" y="303"/>
                    <a:pt x="7464" y="0"/>
                    <a:pt x="707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2" name="Google Shape;17672;p75"/>
            <p:cNvSpPr/>
            <p:nvPr/>
          </p:nvSpPr>
          <p:spPr>
            <a:xfrm>
              <a:off x="3345396" y="2012192"/>
              <a:ext cx="33844" cy="11875"/>
            </a:xfrm>
            <a:custGeom>
              <a:avLst/>
              <a:gdLst/>
              <a:ahLst/>
              <a:cxnLst/>
              <a:rect l="l" t="t" r="r" b="b"/>
              <a:pathLst>
                <a:path w="1291" h="453" extrusionOk="0">
                  <a:moveTo>
                    <a:pt x="1006" y="1"/>
                  </a:moveTo>
                  <a:cubicBezTo>
                    <a:pt x="994" y="1"/>
                    <a:pt x="981" y="2"/>
                    <a:pt x="968" y="3"/>
                  </a:cubicBezTo>
                  <a:lnTo>
                    <a:pt x="275" y="3"/>
                  </a:lnTo>
                  <a:cubicBezTo>
                    <a:pt x="1" y="18"/>
                    <a:pt x="1" y="422"/>
                    <a:pt x="275" y="451"/>
                  </a:cubicBezTo>
                  <a:lnTo>
                    <a:pt x="968" y="451"/>
                  </a:lnTo>
                  <a:cubicBezTo>
                    <a:pt x="977" y="452"/>
                    <a:pt x="985" y="452"/>
                    <a:pt x="994" y="452"/>
                  </a:cubicBezTo>
                  <a:cubicBezTo>
                    <a:pt x="1287" y="452"/>
                    <a:pt x="1291" y="1"/>
                    <a:pt x="100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3" name="Google Shape;17673;p75"/>
            <p:cNvSpPr/>
            <p:nvPr/>
          </p:nvSpPr>
          <p:spPr>
            <a:xfrm>
              <a:off x="3387025" y="2012192"/>
              <a:ext cx="93640" cy="11875"/>
            </a:xfrm>
            <a:custGeom>
              <a:avLst/>
              <a:gdLst/>
              <a:ahLst/>
              <a:cxnLst/>
              <a:rect l="l" t="t" r="r" b="b"/>
              <a:pathLst>
                <a:path w="3572" h="453" extrusionOk="0">
                  <a:moveTo>
                    <a:pt x="3287" y="1"/>
                  </a:moveTo>
                  <a:cubicBezTo>
                    <a:pt x="3274" y="1"/>
                    <a:pt x="3262" y="2"/>
                    <a:pt x="3248" y="3"/>
                  </a:cubicBezTo>
                  <a:lnTo>
                    <a:pt x="289" y="3"/>
                  </a:lnTo>
                  <a:cubicBezTo>
                    <a:pt x="0" y="18"/>
                    <a:pt x="0" y="422"/>
                    <a:pt x="289" y="451"/>
                  </a:cubicBezTo>
                  <a:lnTo>
                    <a:pt x="3248" y="451"/>
                  </a:lnTo>
                  <a:cubicBezTo>
                    <a:pt x="3257" y="452"/>
                    <a:pt x="3266" y="452"/>
                    <a:pt x="3275" y="452"/>
                  </a:cubicBezTo>
                  <a:cubicBezTo>
                    <a:pt x="3568" y="452"/>
                    <a:pt x="3572" y="1"/>
                    <a:pt x="3287"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4" name="Google Shape;17674;p75"/>
            <p:cNvSpPr/>
            <p:nvPr/>
          </p:nvSpPr>
          <p:spPr>
            <a:xfrm>
              <a:off x="3344111" y="2042104"/>
              <a:ext cx="136554" cy="11849"/>
            </a:xfrm>
            <a:custGeom>
              <a:avLst/>
              <a:gdLst/>
              <a:ahLst/>
              <a:cxnLst/>
              <a:rect l="l" t="t" r="r" b="b"/>
              <a:pathLst>
                <a:path w="5209" h="452" extrusionOk="0">
                  <a:moveTo>
                    <a:pt x="286" y="0"/>
                  </a:moveTo>
                  <a:cubicBezTo>
                    <a:pt x="1" y="0"/>
                    <a:pt x="5" y="452"/>
                    <a:pt x="298" y="452"/>
                  </a:cubicBezTo>
                  <a:cubicBezTo>
                    <a:pt x="306" y="452"/>
                    <a:pt x="315" y="451"/>
                    <a:pt x="324" y="450"/>
                  </a:cubicBezTo>
                  <a:lnTo>
                    <a:pt x="4885" y="450"/>
                  </a:lnTo>
                  <a:cubicBezTo>
                    <a:pt x="4894" y="451"/>
                    <a:pt x="4903" y="452"/>
                    <a:pt x="4912" y="452"/>
                  </a:cubicBezTo>
                  <a:cubicBezTo>
                    <a:pt x="5205" y="452"/>
                    <a:pt x="5209" y="0"/>
                    <a:pt x="4924" y="0"/>
                  </a:cubicBezTo>
                  <a:cubicBezTo>
                    <a:pt x="4911" y="0"/>
                    <a:pt x="4899" y="1"/>
                    <a:pt x="4885" y="3"/>
                  </a:cubicBezTo>
                  <a:lnTo>
                    <a:pt x="324" y="3"/>
                  </a:lnTo>
                  <a:cubicBezTo>
                    <a:pt x="311" y="1"/>
                    <a:pt x="298" y="0"/>
                    <a:pt x="28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5" name="Google Shape;17675;p75"/>
            <p:cNvSpPr/>
            <p:nvPr/>
          </p:nvSpPr>
          <p:spPr>
            <a:xfrm>
              <a:off x="3345396" y="2072041"/>
              <a:ext cx="93640" cy="11797"/>
            </a:xfrm>
            <a:custGeom>
              <a:avLst/>
              <a:gdLst/>
              <a:ahLst/>
              <a:cxnLst/>
              <a:rect l="l" t="t" r="r" b="b"/>
              <a:pathLst>
                <a:path w="3572" h="450" extrusionOk="0">
                  <a:moveTo>
                    <a:pt x="3275" y="0"/>
                  </a:moveTo>
                  <a:cubicBezTo>
                    <a:pt x="3267" y="0"/>
                    <a:pt x="3258" y="0"/>
                    <a:pt x="3249" y="1"/>
                  </a:cubicBezTo>
                  <a:lnTo>
                    <a:pt x="275" y="1"/>
                  </a:lnTo>
                  <a:cubicBezTo>
                    <a:pt x="1" y="16"/>
                    <a:pt x="1" y="434"/>
                    <a:pt x="275" y="449"/>
                  </a:cubicBezTo>
                  <a:lnTo>
                    <a:pt x="3249" y="449"/>
                  </a:lnTo>
                  <a:cubicBezTo>
                    <a:pt x="3258" y="450"/>
                    <a:pt x="3267" y="450"/>
                    <a:pt x="3275" y="450"/>
                  </a:cubicBezTo>
                  <a:cubicBezTo>
                    <a:pt x="3572" y="450"/>
                    <a:pt x="3572" y="0"/>
                    <a:pt x="327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6" name="Google Shape;17676;p75"/>
            <p:cNvSpPr/>
            <p:nvPr/>
          </p:nvSpPr>
          <p:spPr>
            <a:xfrm>
              <a:off x="3445904" y="2072041"/>
              <a:ext cx="34761" cy="11797"/>
            </a:xfrm>
            <a:custGeom>
              <a:avLst/>
              <a:gdLst/>
              <a:ahLst/>
              <a:cxnLst/>
              <a:rect l="l" t="t" r="r" b="b"/>
              <a:pathLst>
                <a:path w="1326" h="450" extrusionOk="0">
                  <a:moveTo>
                    <a:pt x="297" y="0"/>
                  </a:moveTo>
                  <a:cubicBezTo>
                    <a:pt x="1" y="0"/>
                    <a:pt x="1" y="450"/>
                    <a:pt x="297" y="450"/>
                  </a:cubicBezTo>
                  <a:cubicBezTo>
                    <a:pt x="306" y="450"/>
                    <a:pt x="315" y="450"/>
                    <a:pt x="324" y="449"/>
                  </a:cubicBezTo>
                  <a:lnTo>
                    <a:pt x="1002" y="449"/>
                  </a:lnTo>
                  <a:cubicBezTo>
                    <a:pt x="1012" y="450"/>
                    <a:pt x="1021" y="450"/>
                    <a:pt x="1029" y="450"/>
                  </a:cubicBezTo>
                  <a:cubicBezTo>
                    <a:pt x="1325" y="450"/>
                    <a:pt x="1325" y="0"/>
                    <a:pt x="1029" y="0"/>
                  </a:cubicBezTo>
                  <a:cubicBezTo>
                    <a:pt x="1021" y="0"/>
                    <a:pt x="1012" y="0"/>
                    <a:pt x="1002" y="1"/>
                  </a:cubicBezTo>
                  <a:lnTo>
                    <a:pt x="324" y="1"/>
                  </a:lnTo>
                  <a:cubicBezTo>
                    <a:pt x="315" y="0"/>
                    <a:pt x="306" y="0"/>
                    <a:pt x="29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77" name="Google Shape;17677;p75"/>
          <p:cNvGrpSpPr/>
          <p:nvPr/>
        </p:nvGrpSpPr>
        <p:grpSpPr>
          <a:xfrm>
            <a:off x="1342386" y="2916322"/>
            <a:ext cx="373538" cy="331515"/>
            <a:chOff x="1342386" y="2916322"/>
            <a:chExt cx="373538" cy="331515"/>
          </a:xfrm>
        </p:grpSpPr>
        <p:sp>
          <p:nvSpPr>
            <p:cNvPr id="17678" name="Google Shape;17678;p75"/>
            <p:cNvSpPr/>
            <p:nvPr/>
          </p:nvSpPr>
          <p:spPr>
            <a:xfrm>
              <a:off x="1499047" y="2916322"/>
              <a:ext cx="216877" cy="180910"/>
            </a:xfrm>
            <a:custGeom>
              <a:avLst/>
              <a:gdLst/>
              <a:ahLst/>
              <a:cxnLst/>
              <a:rect l="l" t="t" r="r" b="b"/>
              <a:pathLst>
                <a:path w="8273" h="6901" extrusionOk="0">
                  <a:moveTo>
                    <a:pt x="463" y="1"/>
                  </a:moveTo>
                  <a:cubicBezTo>
                    <a:pt x="203" y="1"/>
                    <a:pt x="1" y="203"/>
                    <a:pt x="1" y="463"/>
                  </a:cubicBezTo>
                  <a:lnTo>
                    <a:pt x="1" y="6439"/>
                  </a:lnTo>
                  <a:cubicBezTo>
                    <a:pt x="1" y="6699"/>
                    <a:pt x="203" y="6901"/>
                    <a:pt x="463" y="6901"/>
                  </a:cubicBezTo>
                  <a:lnTo>
                    <a:pt x="7811" y="6901"/>
                  </a:lnTo>
                  <a:cubicBezTo>
                    <a:pt x="8070" y="6901"/>
                    <a:pt x="8272" y="6699"/>
                    <a:pt x="8272" y="6439"/>
                  </a:cubicBezTo>
                  <a:lnTo>
                    <a:pt x="8272" y="463"/>
                  </a:lnTo>
                  <a:cubicBezTo>
                    <a:pt x="8272" y="203"/>
                    <a:pt x="8070" y="1"/>
                    <a:pt x="781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9" name="Google Shape;17679;p75"/>
            <p:cNvSpPr/>
            <p:nvPr/>
          </p:nvSpPr>
          <p:spPr>
            <a:xfrm>
              <a:off x="1342386" y="3060137"/>
              <a:ext cx="217244" cy="187699"/>
            </a:xfrm>
            <a:custGeom>
              <a:avLst/>
              <a:gdLst/>
              <a:ahLst/>
              <a:cxnLst/>
              <a:rect l="l" t="t" r="r" b="b"/>
              <a:pathLst>
                <a:path w="8287" h="7160" extrusionOk="0">
                  <a:moveTo>
                    <a:pt x="8104" y="0"/>
                  </a:moveTo>
                  <a:cubicBezTo>
                    <a:pt x="8063" y="0"/>
                    <a:pt x="8020" y="14"/>
                    <a:pt x="7983" y="43"/>
                  </a:cubicBezTo>
                  <a:lnTo>
                    <a:pt x="3812" y="4042"/>
                  </a:lnTo>
                  <a:cubicBezTo>
                    <a:pt x="3725" y="4129"/>
                    <a:pt x="3610" y="4172"/>
                    <a:pt x="3494" y="4172"/>
                  </a:cubicBezTo>
                  <a:lnTo>
                    <a:pt x="3436" y="4172"/>
                  </a:lnTo>
                  <a:cubicBezTo>
                    <a:pt x="3191" y="4172"/>
                    <a:pt x="2989" y="3970"/>
                    <a:pt x="2989" y="3710"/>
                  </a:cubicBezTo>
                  <a:lnTo>
                    <a:pt x="2989" y="3479"/>
                  </a:lnTo>
                  <a:lnTo>
                    <a:pt x="1603" y="3479"/>
                  </a:lnTo>
                  <a:lnTo>
                    <a:pt x="1603" y="3710"/>
                  </a:lnTo>
                  <a:cubicBezTo>
                    <a:pt x="1603" y="3912"/>
                    <a:pt x="1473" y="4100"/>
                    <a:pt x="1271" y="4157"/>
                  </a:cubicBezTo>
                  <a:lnTo>
                    <a:pt x="506" y="4374"/>
                  </a:lnTo>
                  <a:cubicBezTo>
                    <a:pt x="203" y="4461"/>
                    <a:pt x="1" y="4735"/>
                    <a:pt x="1" y="5038"/>
                  </a:cubicBezTo>
                  <a:lnTo>
                    <a:pt x="1" y="6929"/>
                  </a:lnTo>
                  <a:cubicBezTo>
                    <a:pt x="1" y="7059"/>
                    <a:pt x="102" y="7160"/>
                    <a:pt x="232" y="7160"/>
                  </a:cubicBezTo>
                  <a:lnTo>
                    <a:pt x="3451" y="7160"/>
                  </a:lnTo>
                  <a:cubicBezTo>
                    <a:pt x="3581" y="7160"/>
                    <a:pt x="3682" y="7059"/>
                    <a:pt x="3682" y="6929"/>
                  </a:cubicBezTo>
                  <a:lnTo>
                    <a:pt x="3682" y="5933"/>
                  </a:lnTo>
                  <a:cubicBezTo>
                    <a:pt x="3682" y="5688"/>
                    <a:pt x="3768" y="5457"/>
                    <a:pt x="3942" y="5283"/>
                  </a:cubicBezTo>
                  <a:lnTo>
                    <a:pt x="7854" y="1371"/>
                  </a:lnTo>
                  <a:cubicBezTo>
                    <a:pt x="7969" y="1256"/>
                    <a:pt x="8027" y="1083"/>
                    <a:pt x="7983" y="938"/>
                  </a:cubicBezTo>
                  <a:lnTo>
                    <a:pt x="7897" y="606"/>
                  </a:lnTo>
                  <a:lnTo>
                    <a:pt x="8229" y="289"/>
                  </a:lnTo>
                  <a:cubicBezTo>
                    <a:pt x="8287" y="217"/>
                    <a:pt x="8287" y="115"/>
                    <a:pt x="8214" y="43"/>
                  </a:cubicBezTo>
                  <a:cubicBezTo>
                    <a:pt x="8186" y="14"/>
                    <a:pt x="8146" y="0"/>
                    <a:pt x="810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0" name="Google Shape;17680;p75"/>
            <p:cNvSpPr/>
            <p:nvPr/>
          </p:nvSpPr>
          <p:spPr>
            <a:xfrm>
              <a:off x="1382128" y="3151706"/>
              <a:ext cx="41262" cy="18193"/>
            </a:xfrm>
            <a:custGeom>
              <a:avLst/>
              <a:gdLst/>
              <a:ahLst/>
              <a:cxnLst/>
              <a:rect l="l" t="t" r="r" b="b"/>
              <a:pathLst>
                <a:path w="1574" h="694" extrusionOk="0">
                  <a:moveTo>
                    <a:pt x="101" y="0"/>
                  </a:moveTo>
                  <a:lnTo>
                    <a:pt x="101" y="231"/>
                  </a:lnTo>
                  <a:cubicBezTo>
                    <a:pt x="101" y="332"/>
                    <a:pt x="58" y="419"/>
                    <a:pt x="0" y="506"/>
                  </a:cubicBezTo>
                  <a:cubicBezTo>
                    <a:pt x="246" y="621"/>
                    <a:pt x="520" y="679"/>
                    <a:pt x="794" y="693"/>
                  </a:cubicBezTo>
                  <a:cubicBezTo>
                    <a:pt x="1054" y="679"/>
                    <a:pt x="1328" y="621"/>
                    <a:pt x="1574" y="506"/>
                  </a:cubicBezTo>
                  <a:cubicBezTo>
                    <a:pt x="1516" y="419"/>
                    <a:pt x="1473" y="332"/>
                    <a:pt x="1473" y="231"/>
                  </a:cubicBezTo>
                  <a:lnTo>
                    <a:pt x="147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1" name="Google Shape;17681;p75"/>
            <p:cNvSpPr/>
            <p:nvPr/>
          </p:nvSpPr>
          <p:spPr>
            <a:xfrm>
              <a:off x="1360186" y="3066927"/>
              <a:ext cx="29911" cy="66272"/>
            </a:xfrm>
            <a:custGeom>
              <a:avLst/>
              <a:gdLst/>
              <a:ahLst/>
              <a:cxnLst/>
              <a:rect l="l" t="t" r="r" b="b"/>
              <a:pathLst>
                <a:path w="1141" h="2528" extrusionOk="0">
                  <a:moveTo>
                    <a:pt x="679" y="1"/>
                  </a:moveTo>
                  <a:cubicBezTo>
                    <a:pt x="303" y="1"/>
                    <a:pt x="0" y="318"/>
                    <a:pt x="0" y="694"/>
                  </a:cubicBezTo>
                  <a:lnTo>
                    <a:pt x="0" y="853"/>
                  </a:lnTo>
                  <a:cubicBezTo>
                    <a:pt x="0" y="1055"/>
                    <a:pt x="29" y="1242"/>
                    <a:pt x="101" y="1430"/>
                  </a:cubicBezTo>
                  <a:lnTo>
                    <a:pt x="462" y="2527"/>
                  </a:lnTo>
                  <a:lnTo>
                    <a:pt x="1141" y="2527"/>
                  </a:lnTo>
                  <a:lnTo>
                    <a:pt x="1141"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2" name="Google Shape;17682;p75"/>
            <p:cNvSpPr/>
            <p:nvPr/>
          </p:nvSpPr>
          <p:spPr>
            <a:xfrm>
              <a:off x="1372297" y="3060871"/>
              <a:ext cx="72301" cy="72694"/>
            </a:xfrm>
            <a:custGeom>
              <a:avLst/>
              <a:gdLst/>
              <a:ahLst/>
              <a:cxnLst/>
              <a:rect l="l" t="t" r="r" b="b"/>
              <a:pathLst>
                <a:path w="2758" h="2773" extrusionOk="0">
                  <a:moveTo>
                    <a:pt x="693" y="1"/>
                  </a:moveTo>
                  <a:cubicBezTo>
                    <a:pt x="303" y="1"/>
                    <a:pt x="0" y="318"/>
                    <a:pt x="0" y="694"/>
                  </a:cubicBezTo>
                  <a:cubicBezTo>
                    <a:pt x="0" y="954"/>
                    <a:pt x="217" y="1156"/>
                    <a:pt x="462" y="1156"/>
                  </a:cubicBezTo>
                  <a:lnTo>
                    <a:pt x="2310" y="2772"/>
                  </a:lnTo>
                  <a:lnTo>
                    <a:pt x="2699" y="1401"/>
                  </a:lnTo>
                  <a:cubicBezTo>
                    <a:pt x="2743" y="1242"/>
                    <a:pt x="2757" y="1069"/>
                    <a:pt x="2757" y="910"/>
                  </a:cubicBezTo>
                  <a:lnTo>
                    <a:pt x="2757" y="463"/>
                  </a:lnTo>
                  <a:cubicBezTo>
                    <a:pt x="2757" y="203"/>
                    <a:pt x="2555"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3" name="Google Shape;17683;p75"/>
            <p:cNvSpPr/>
            <p:nvPr/>
          </p:nvSpPr>
          <p:spPr>
            <a:xfrm>
              <a:off x="1366609" y="3091149"/>
              <a:ext cx="72301" cy="66245"/>
            </a:xfrm>
            <a:custGeom>
              <a:avLst/>
              <a:gdLst/>
              <a:ahLst/>
              <a:cxnLst/>
              <a:rect l="l" t="t" r="r" b="b"/>
              <a:pathLst>
                <a:path w="2758" h="2527" extrusionOk="0">
                  <a:moveTo>
                    <a:pt x="881" y="1"/>
                  </a:moveTo>
                  <a:cubicBezTo>
                    <a:pt x="766" y="1"/>
                    <a:pt x="636" y="44"/>
                    <a:pt x="549" y="145"/>
                  </a:cubicBezTo>
                  <a:lnTo>
                    <a:pt x="130" y="564"/>
                  </a:lnTo>
                  <a:cubicBezTo>
                    <a:pt x="44" y="636"/>
                    <a:pt x="1" y="766"/>
                    <a:pt x="1" y="881"/>
                  </a:cubicBezTo>
                  <a:lnTo>
                    <a:pt x="1" y="1156"/>
                  </a:lnTo>
                  <a:cubicBezTo>
                    <a:pt x="1" y="1906"/>
                    <a:pt x="621" y="2527"/>
                    <a:pt x="1386" y="2527"/>
                  </a:cubicBezTo>
                  <a:cubicBezTo>
                    <a:pt x="2137" y="2527"/>
                    <a:pt x="2758" y="1906"/>
                    <a:pt x="2758" y="1156"/>
                  </a:cubicBezTo>
                  <a:lnTo>
                    <a:pt x="2758" y="852"/>
                  </a:lnTo>
                  <a:cubicBezTo>
                    <a:pt x="2758" y="737"/>
                    <a:pt x="2714" y="621"/>
                    <a:pt x="2628" y="535"/>
                  </a:cubicBezTo>
                  <a:cubicBezTo>
                    <a:pt x="2267" y="188"/>
                    <a:pt x="1617" y="30"/>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4" name="Google Shape;17684;p75"/>
            <p:cNvSpPr/>
            <p:nvPr/>
          </p:nvSpPr>
          <p:spPr>
            <a:xfrm>
              <a:off x="1366242" y="3091149"/>
              <a:ext cx="72301" cy="64751"/>
            </a:xfrm>
            <a:custGeom>
              <a:avLst/>
              <a:gdLst/>
              <a:ahLst/>
              <a:cxnLst/>
              <a:rect l="l" t="t" r="r" b="b"/>
              <a:pathLst>
                <a:path w="2758" h="2470" extrusionOk="0">
                  <a:moveTo>
                    <a:pt x="895" y="1"/>
                  </a:moveTo>
                  <a:cubicBezTo>
                    <a:pt x="765" y="1"/>
                    <a:pt x="650" y="44"/>
                    <a:pt x="563" y="145"/>
                  </a:cubicBezTo>
                  <a:lnTo>
                    <a:pt x="144" y="564"/>
                  </a:lnTo>
                  <a:cubicBezTo>
                    <a:pt x="58" y="636"/>
                    <a:pt x="0" y="766"/>
                    <a:pt x="0" y="881"/>
                  </a:cubicBezTo>
                  <a:lnTo>
                    <a:pt x="0" y="1156"/>
                  </a:lnTo>
                  <a:cubicBezTo>
                    <a:pt x="0" y="1762"/>
                    <a:pt x="404" y="2310"/>
                    <a:pt x="996" y="2469"/>
                  </a:cubicBezTo>
                  <a:cubicBezTo>
                    <a:pt x="808" y="2224"/>
                    <a:pt x="693" y="1921"/>
                    <a:pt x="693" y="1617"/>
                  </a:cubicBezTo>
                  <a:lnTo>
                    <a:pt x="693" y="939"/>
                  </a:lnTo>
                  <a:cubicBezTo>
                    <a:pt x="693" y="687"/>
                    <a:pt x="910" y="476"/>
                    <a:pt x="1159" y="476"/>
                  </a:cubicBezTo>
                  <a:cubicBezTo>
                    <a:pt x="1167" y="476"/>
                    <a:pt x="1176" y="477"/>
                    <a:pt x="1184" y="477"/>
                  </a:cubicBezTo>
                  <a:cubicBezTo>
                    <a:pt x="1646" y="506"/>
                    <a:pt x="2339" y="593"/>
                    <a:pt x="2757" y="795"/>
                  </a:cubicBezTo>
                  <a:cubicBezTo>
                    <a:pt x="2743" y="694"/>
                    <a:pt x="2700" y="607"/>
                    <a:pt x="2627" y="535"/>
                  </a:cubicBezTo>
                  <a:cubicBezTo>
                    <a:pt x="2266" y="188"/>
                    <a:pt x="1631" y="30"/>
                    <a:pt x="89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5" name="Google Shape;17685;p75"/>
            <p:cNvSpPr/>
            <p:nvPr/>
          </p:nvSpPr>
          <p:spPr>
            <a:xfrm>
              <a:off x="1342386" y="3086981"/>
              <a:ext cx="198710" cy="160855"/>
            </a:xfrm>
            <a:custGeom>
              <a:avLst/>
              <a:gdLst/>
              <a:ahLst/>
              <a:cxnLst/>
              <a:rect l="l" t="t" r="r" b="b"/>
              <a:pathLst>
                <a:path w="7580" h="6136" extrusionOk="0">
                  <a:moveTo>
                    <a:pt x="6959" y="1"/>
                  </a:moveTo>
                  <a:lnTo>
                    <a:pt x="3812" y="3018"/>
                  </a:lnTo>
                  <a:cubicBezTo>
                    <a:pt x="3754" y="3076"/>
                    <a:pt x="3682" y="3119"/>
                    <a:pt x="3595" y="3133"/>
                  </a:cubicBezTo>
                  <a:cubicBezTo>
                    <a:pt x="3347" y="3644"/>
                    <a:pt x="2859" y="3900"/>
                    <a:pt x="2369" y="3900"/>
                  </a:cubicBezTo>
                  <a:cubicBezTo>
                    <a:pt x="1888" y="3900"/>
                    <a:pt x="1405" y="3655"/>
                    <a:pt x="1141" y="3162"/>
                  </a:cubicBezTo>
                  <a:lnTo>
                    <a:pt x="506" y="3350"/>
                  </a:lnTo>
                  <a:cubicBezTo>
                    <a:pt x="203" y="3437"/>
                    <a:pt x="1" y="3711"/>
                    <a:pt x="1" y="4014"/>
                  </a:cubicBezTo>
                  <a:lnTo>
                    <a:pt x="1" y="5905"/>
                  </a:lnTo>
                  <a:cubicBezTo>
                    <a:pt x="1" y="6035"/>
                    <a:pt x="102" y="6136"/>
                    <a:pt x="232" y="6136"/>
                  </a:cubicBezTo>
                  <a:lnTo>
                    <a:pt x="3451" y="6136"/>
                  </a:lnTo>
                  <a:cubicBezTo>
                    <a:pt x="3581" y="6136"/>
                    <a:pt x="3682" y="6035"/>
                    <a:pt x="3682" y="5905"/>
                  </a:cubicBezTo>
                  <a:lnTo>
                    <a:pt x="3682" y="4909"/>
                  </a:lnTo>
                  <a:cubicBezTo>
                    <a:pt x="3682" y="4664"/>
                    <a:pt x="3768" y="4433"/>
                    <a:pt x="3942" y="4259"/>
                  </a:cubicBezTo>
                  <a:lnTo>
                    <a:pt x="7579" y="636"/>
                  </a:lnTo>
                  <a:lnTo>
                    <a:pt x="6959" y="1"/>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6" name="Google Shape;17686;p75"/>
            <p:cNvSpPr/>
            <p:nvPr/>
          </p:nvSpPr>
          <p:spPr>
            <a:xfrm>
              <a:off x="1342386" y="3181591"/>
              <a:ext cx="23882" cy="66245"/>
            </a:xfrm>
            <a:custGeom>
              <a:avLst/>
              <a:gdLst/>
              <a:ahLst/>
              <a:cxnLst/>
              <a:rect l="l" t="t" r="r" b="b"/>
              <a:pathLst>
                <a:path w="911" h="2527" extrusionOk="0">
                  <a:moveTo>
                    <a:pt x="131" y="1"/>
                  </a:moveTo>
                  <a:cubicBezTo>
                    <a:pt x="44" y="116"/>
                    <a:pt x="1" y="261"/>
                    <a:pt x="1" y="405"/>
                  </a:cubicBezTo>
                  <a:lnTo>
                    <a:pt x="1" y="2296"/>
                  </a:lnTo>
                  <a:cubicBezTo>
                    <a:pt x="1" y="2426"/>
                    <a:pt x="102" y="2527"/>
                    <a:pt x="232" y="2527"/>
                  </a:cubicBezTo>
                  <a:lnTo>
                    <a:pt x="910" y="2527"/>
                  </a:lnTo>
                  <a:lnTo>
                    <a:pt x="910" y="1069"/>
                  </a:lnTo>
                  <a:cubicBezTo>
                    <a:pt x="910" y="896"/>
                    <a:pt x="838" y="723"/>
                    <a:pt x="708" y="593"/>
                  </a:cubicBezTo>
                  <a:lnTo>
                    <a:pt x="13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7" name="Google Shape;17687;p75"/>
            <p:cNvSpPr/>
            <p:nvPr/>
          </p:nvSpPr>
          <p:spPr>
            <a:xfrm>
              <a:off x="1438517" y="3086981"/>
              <a:ext cx="102579" cy="129083"/>
            </a:xfrm>
            <a:custGeom>
              <a:avLst/>
              <a:gdLst/>
              <a:ahLst/>
              <a:cxnLst/>
              <a:rect l="l" t="t" r="r" b="b"/>
              <a:pathLst>
                <a:path w="3913" h="4924" extrusionOk="0">
                  <a:moveTo>
                    <a:pt x="3292" y="1"/>
                  </a:moveTo>
                  <a:lnTo>
                    <a:pt x="231" y="2946"/>
                  </a:lnTo>
                  <a:cubicBezTo>
                    <a:pt x="87" y="3234"/>
                    <a:pt x="0" y="3552"/>
                    <a:pt x="15" y="3884"/>
                  </a:cubicBezTo>
                  <a:lnTo>
                    <a:pt x="15" y="4923"/>
                  </a:lnTo>
                  <a:cubicBezTo>
                    <a:pt x="15" y="4678"/>
                    <a:pt x="101" y="4447"/>
                    <a:pt x="275" y="4274"/>
                  </a:cubicBezTo>
                  <a:lnTo>
                    <a:pt x="3912" y="636"/>
                  </a:lnTo>
                  <a:lnTo>
                    <a:pt x="329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8" name="Google Shape;17688;p75"/>
            <p:cNvSpPr/>
            <p:nvPr/>
          </p:nvSpPr>
          <p:spPr>
            <a:xfrm>
              <a:off x="1515903" y="2943559"/>
              <a:ext cx="178839" cy="114900"/>
            </a:xfrm>
            <a:custGeom>
              <a:avLst/>
              <a:gdLst/>
              <a:ahLst/>
              <a:cxnLst/>
              <a:rect l="l" t="t" r="r" b="b"/>
              <a:pathLst>
                <a:path w="6822" h="4383" extrusionOk="0">
                  <a:moveTo>
                    <a:pt x="5334" y="1"/>
                  </a:moveTo>
                  <a:cubicBezTo>
                    <a:pt x="4872" y="1"/>
                    <a:pt x="4872" y="694"/>
                    <a:pt x="5334" y="694"/>
                  </a:cubicBezTo>
                  <a:lnTo>
                    <a:pt x="5652" y="694"/>
                  </a:lnTo>
                  <a:lnTo>
                    <a:pt x="3602" y="2729"/>
                  </a:lnTo>
                  <a:lnTo>
                    <a:pt x="2707" y="1834"/>
                  </a:lnTo>
                  <a:cubicBezTo>
                    <a:pt x="2642" y="1762"/>
                    <a:pt x="2555" y="1726"/>
                    <a:pt x="2467" y="1726"/>
                  </a:cubicBezTo>
                  <a:cubicBezTo>
                    <a:pt x="2379" y="1726"/>
                    <a:pt x="2288" y="1762"/>
                    <a:pt x="2216" y="1834"/>
                  </a:cubicBezTo>
                  <a:lnTo>
                    <a:pt x="267" y="3783"/>
                  </a:lnTo>
                  <a:cubicBezTo>
                    <a:pt x="1" y="4027"/>
                    <a:pt x="238" y="4382"/>
                    <a:pt x="513" y="4382"/>
                  </a:cubicBezTo>
                  <a:cubicBezTo>
                    <a:pt x="596" y="4382"/>
                    <a:pt x="681" y="4350"/>
                    <a:pt x="758" y="4274"/>
                  </a:cubicBezTo>
                  <a:lnTo>
                    <a:pt x="2462" y="2556"/>
                  </a:lnTo>
                  <a:lnTo>
                    <a:pt x="3371" y="3465"/>
                  </a:lnTo>
                  <a:cubicBezTo>
                    <a:pt x="3436" y="3530"/>
                    <a:pt x="3523" y="3563"/>
                    <a:pt x="3609" y="3563"/>
                  </a:cubicBezTo>
                  <a:cubicBezTo>
                    <a:pt x="3696" y="3563"/>
                    <a:pt x="3782" y="3530"/>
                    <a:pt x="3847" y="3465"/>
                  </a:cubicBezTo>
                  <a:lnTo>
                    <a:pt x="6143" y="1170"/>
                  </a:lnTo>
                  <a:lnTo>
                    <a:pt x="6143" y="1488"/>
                  </a:lnTo>
                  <a:cubicBezTo>
                    <a:pt x="6143" y="1719"/>
                    <a:pt x="6312" y="1834"/>
                    <a:pt x="6482" y="1834"/>
                  </a:cubicBezTo>
                  <a:cubicBezTo>
                    <a:pt x="6651" y="1834"/>
                    <a:pt x="6821" y="1719"/>
                    <a:pt x="6821" y="1488"/>
                  </a:cubicBezTo>
                  <a:lnTo>
                    <a:pt x="6821" y="347"/>
                  </a:lnTo>
                  <a:cubicBezTo>
                    <a:pt x="6821" y="160"/>
                    <a:pt x="6677" y="1"/>
                    <a:pt x="6489"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689" name="Google Shape;17689;p75"/>
          <p:cNvGrpSpPr/>
          <p:nvPr/>
        </p:nvGrpSpPr>
        <p:grpSpPr>
          <a:xfrm>
            <a:off x="2294122" y="2946600"/>
            <a:ext cx="373931" cy="271351"/>
            <a:chOff x="2294122" y="2946600"/>
            <a:chExt cx="373931" cy="271351"/>
          </a:xfrm>
        </p:grpSpPr>
        <p:sp>
          <p:nvSpPr>
            <p:cNvPr id="17690" name="Google Shape;17690;p75"/>
            <p:cNvSpPr/>
            <p:nvPr/>
          </p:nvSpPr>
          <p:spPr>
            <a:xfrm>
              <a:off x="2312289" y="2946600"/>
              <a:ext cx="337597" cy="247129"/>
            </a:xfrm>
            <a:custGeom>
              <a:avLst/>
              <a:gdLst/>
              <a:ahLst/>
              <a:cxnLst/>
              <a:rect l="l" t="t" r="r" b="b"/>
              <a:pathLst>
                <a:path w="12878" h="9427" extrusionOk="0">
                  <a:moveTo>
                    <a:pt x="463" y="0"/>
                  </a:moveTo>
                  <a:cubicBezTo>
                    <a:pt x="203" y="0"/>
                    <a:pt x="1" y="203"/>
                    <a:pt x="1" y="462"/>
                  </a:cubicBezTo>
                  <a:lnTo>
                    <a:pt x="1" y="9427"/>
                  </a:lnTo>
                  <a:lnTo>
                    <a:pt x="12877" y="9427"/>
                  </a:lnTo>
                  <a:lnTo>
                    <a:pt x="12877" y="462"/>
                  </a:lnTo>
                  <a:cubicBezTo>
                    <a:pt x="12877" y="203"/>
                    <a:pt x="12675" y="0"/>
                    <a:pt x="1241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1" name="Google Shape;17691;p75"/>
            <p:cNvSpPr/>
            <p:nvPr/>
          </p:nvSpPr>
          <p:spPr>
            <a:xfrm>
              <a:off x="2336511" y="2970823"/>
              <a:ext cx="289151" cy="192628"/>
            </a:xfrm>
            <a:custGeom>
              <a:avLst/>
              <a:gdLst/>
              <a:ahLst/>
              <a:cxnLst/>
              <a:rect l="l" t="t" r="r" b="b"/>
              <a:pathLst>
                <a:path w="11030" h="7348" extrusionOk="0">
                  <a:moveTo>
                    <a:pt x="232" y="0"/>
                  </a:moveTo>
                  <a:cubicBezTo>
                    <a:pt x="102" y="0"/>
                    <a:pt x="1" y="101"/>
                    <a:pt x="1" y="231"/>
                  </a:cubicBezTo>
                  <a:lnTo>
                    <a:pt x="1" y="7117"/>
                  </a:lnTo>
                  <a:cubicBezTo>
                    <a:pt x="1" y="7247"/>
                    <a:pt x="102" y="7348"/>
                    <a:pt x="232" y="7348"/>
                  </a:cubicBezTo>
                  <a:lnTo>
                    <a:pt x="10798" y="7348"/>
                  </a:lnTo>
                  <a:cubicBezTo>
                    <a:pt x="10928" y="7348"/>
                    <a:pt x="11029" y="7247"/>
                    <a:pt x="11029" y="7117"/>
                  </a:cubicBezTo>
                  <a:lnTo>
                    <a:pt x="11029" y="231"/>
                  </a:lnTo>
                  <a:cubicBezTo>
                    <a:pt x="11029" y="101"/>
                    <a:pt x="10928" y="0"/>
                    <a:pt x="1079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2" name="Google Shape;17692;p75"/>
            <p:cNvSpPr/>
            <p:nvPr/>
          </p:nvSpPr>
          <p:spPr>
            <a:xfrm>
              <a:off x="2336511" y="3127483"/>
              <a:ext cx="168798" cy="35967"/>
            </a:xfrm>
            <a:custGeom>
              <a:avLst/>
              <a:gdLst/>
              <a:ahLst/>
              <a:cxnLst/>
              <a:rect l="l" t="t" r="r" b="b"/>
              <a:pathLst>
                <a:path w="6439" h="1372" extrusionOk="0">
                  <a:moveTo>
                    <a:pt x="1" y="1"/>
                  </a:moveTo>
                  <a:lnTo>
                    <a:pt x="1" y="1141"/>
                  </a:lnTo>
                  <a:cubicBezTo>
                    <a:pt x="1" y="1271"/>
                    <a:pt x="102" y="1372"/>
                    <a:pt x="232" y="1372"/>
                  </a:cubicBezTo>
                  <a:lnTo>
                    <a:pt x="6439" y="1372"/>
                  </a:lnTo>
                  <a:lnTo>
                    <a:pt x="6439"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3" name="Google Shape;17693;p75"/>
            <p:cNvSpPr/>
            <p:nvPr/>
          </p:nvSpPr>
          <p:spPr>
            <a:xfrm>
              <a:off x="2505284" y="2970823"/>
              <a:ext cx="120379" cy="96130"/>
            </a:xfrm>
            <a:custGeom>
              <a:avLst/>
              <a:gdLst/>
              <a:ahLst/>
              <a:cxnLst/>
              <a:rect l="l" t="t" r="r" b="b"/>
              <a:pathLst>
                <a:path w="4592" h="3667" extrusionOk="0">
                  <a:moveTo>
                    <a:pt x="1" y="0"/>
                  </a:moveTo>
                  <a:lnTo>
                    <a:pt x="1" y="3667"/>
                  </a:lnTo>
                  <a:lnTo>
                    <a:pt x="4591" y="3667"/>
                  </a:lnTo>
                  <a:lnTo>
                    <a:pt x="4591" y="231"/>
                  </a:lnTo>
                  <a:cubicBezTo>
                    <a:pt x="4591" y="101"/>
                    <a:pt x="4490" y="0"/>
                    <a:pt x="4360"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4" name="Google Shape;17694;p75"/>
            <p:cNvSpPr/>
            <p:nvPr/>
          </p:nvSpPr>
          <p:spPr>
            <a:xfrm>
              <a:off x="2505284" y="3066927"/>
              <a:ext cx="120379" cy="96524"/>
            </a:xfrm>
            <a:custGeom>
              <a:avLst/>
              <a:gdLst/>
              <a:ahLst/>
              <a:cxnLst/>
              <a:rect l="l" t="t" r="r" b="b"/>
              <a:pathLst>
                <a:path w="4592" h="3682" extrusionOk="0">
                  <a:moveTo>
                    <a:pt x="1" y="1"/>
                  </a:moveTo>
                  <a:lnTo>
                    <a:pt x="1" y="3682"/>
                  </a:lnTo>
                  <a:lnTo>
                    <a:pt x="4360" y="3682"/>
                  </a:lnTo>
                  <a:cubicBezTo>
                    <a:pt x="4490" y="3682"/>
                    <a:pt x="4591" y="3581"/>
                    <a:pt x="4591" y="3451"/>
                  </a:cubicBezTo>
                  <a:lnTo>
                    <a:pt x="4591"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5" name="Google Shape;17695;p75"/>
            <p:cNvSpPr/>
            <p:nvPr/>
          </p:nvSpPr>
          <p:spPr>
            <a:xfrm>
              <a:off x="2294122" y="3187647"/>
              <a:ext cx="373931" cy="30305"/>
            </a:xfrm>
            <a:custGeom>
              <a:avLst/>
              <a:gdLst/>
              <a:ahLst/>
              <a:cxnLst/>
              <a:rect l="l" t="t" r="r" b="b"/>
              <a:pathLst>
                <a:path w="14264" h="1156" extrusionOk="0">
                  <a:moveTo>
                    <a:pt x="232" y="1"/>
                  </a:moveTo>
                  <a:cubicBezTo>
                    <a:pt x="102" y="1"/>
                    <a:pt x="1" y="102"/>
                    <a:pt x="1" y="232"/>
                  </a:cubicBezTo>
                  <a:lnTo>
                    <a:pt x="1" y="694"/>
                  </a:lnTo>
                  <a:cubicBezTo>
                    <a:pt x="1" y="939"/>
                    <a:pt x="217" y="1156"/>
                    <a:pt x="463" y="1156"/>
                  </a:cubicBezTo>
                  <a:lnTo>
                    <a:pt x="13801" y="1156"/>
                  </a:lnTo>
                  <a:cubicBezTo>
                    <a:pt x="14047" y="1156"/>
                    <a:pt x="14263" y="939"/>
                    <a:pt x="14263" y="694"/>
                  </a:cubicBezTo>
                  <a:lnTo>
                    <a:pt x="14263" y="232"/>
                  </a:lnTo>
                  <a:cubicBezTo>
                    <a:pt x="14263" y="102"/>
                    <a:pt x="14162" y="1"/>
                    <a:pt x="1403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6" name="Google Shape;17696;p75"/>
            <p:cNvSpPr/>
            <p:nvPr/>
          </p:nvSpPr>
          <p:spPr>
            <a:xfrm>
              <a:off x="2294122" y="3187647"/>
              <a:ext cx="373931" cy="12138"/>
            </a:xfrm>
            <a:custGeom>
              <a:avLst/>
              <a:gdLst/>
              <a:ahLst/>
              <a:cxnLst/>
              <a:rect l="l" t="t" r="r" b="b"/>
              <a:pathLst>
                <a:path w="14264" h="463" extrusionOk="0">
                  <a:moveTo>
                    <a:pt x="232" y="1"/>
                  </a:moveTo>
                  <a:cubicBezTo>
                    <a:pt x="102" y="1"/>
                    <a:pt x="1" y="102"/>
                    <a:pt x="1" y="232"/>
                  </a:cubicBezTo>
                  <a:lnTo>
                    <a:pt x="1" y="463"/>
                  </a:lnTo>
                  <a:lnTo>
                    <a:pt x="14263" y="463"/>
                  </a:lnTo>
                  <a:lnTo>
                    <a:pt x="14263" y="232"/>
                  </a:lnTo>
                  <a:cubicBezTo>
                    <a:pt x="14263" y="102"/>
                    <a:pt x="14162" y="1"/>
                    <a:pt x="14032"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7" name="Google Shape;17697;p75"/>
            <p:cNvSpPr/>
            <p:nvPr/>
          </p:nvSpPr>
          <p:spPr>
            <a:xfrm>
              <a:off x="2444753" y="3187647"/>
              <a:ext cx="72668" cy="18193"/>
            </a:xfrm>
            <a:custGeom>
              <a:avLst/>
              <a:gdLst/>
              <a:ahLst/>
              <a:cxnLst/>
              <a:rect l="l" t="t" r="r" b="b"/>
              <a:pathLst>
                <a:path w="2772" h="694" extrusionOk="0">
                  <a:moveTo>
                    <a:pt x="0" y="1"/>
                  </a:moveTo>
                  <a:lnTo>
                    <a:pt x="332" y="492"/>
                  </a:lnTo>
                  <a:cubicBezTo>
                    <a:pt x="419" y="607"/>
                    <a:pt x="563" y="694"/>
                    <a:pt x="707" y="694"/>
                  </a:cubicBezTo>
                  <a:lnTo>
                    <a:pt x="2064" y="694"/>
                  </a:lnTo>
                  <a:cubicBezTo>
                    <a:pt x="2209" y="694"/>
                    <a:pt x="2353" y="607"/>
                    <a:pt x="2440" y="492"/>
                  </a:cubicBezTo>
                  <a:lnTo>
                    <a:pt x="277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8" name="Google Shape;17698;p75"/>
            <p:cNvSpPr/>
            <p:nvPr/>
          </p:nvSpPr>
          <p:spPr>
            <a:xfrm>
              <a:off x="2535195" y="3043097"/>
              <a:ext cx="60557" cy="24249"/>
            </a:xfrm>
            <a:custGeom>
              <a:avLst/>
              <a:gdLst/>
              <a:ahLst/>
              <a:cxnLst/>
              <a:rect l="l" t="t" r="r" b="b"/>
              <a:pathLst>
                <a:path w="2310" h="925" extrusionOk="0">
                  <a:moveTo>
                    <a:pt x="693" y="0"/>
                  </a:moveTo>
                  <a:lnTo>
                    <a:pt x="318" y="116"/>
                  </a:lnTo>
                  <a:cubicBezTo>
                    <a:pt x="130" y="188"/>
                    <a:pt x="0" y="361"/>
                    <a:pt x="0" y="563"/>
                  </a:cubicBezTo>
                  <a:lnTo>
                    <a:pt x="0" y="924"/>
                  </a:lnTo>
                  <a:lnTo>
                    <a:pt x="2310" y="924"/>
                  </a:lnTo>
                  <a:lnTo>
                    <a:pt x="2310" y="563"/>
                  </a:lnTo>
                  <a:cubicBezTo>
                    <a:pt x="2310" y="361"/>
                    <a:pt x="2180" y="188"/>
                    <a:pt x="1992" y="116"/>
                  </a:cubicBezTo>
                  <a:lnTo>
                    <a:pt x="1617"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9" name="Google Shape;17699;p75"/>
            <p:cNvSpPr/>
            <p:nvPr/>
          </p:nvSpPr>
          <p:spPr>
            <a:xfrm>
              <a:off x="2553362" y="3024930"/>
              <a:ext cx="24223" cy="30305"/>
            </a:xfrm>
            <a:custGeom>
              <a:avLst/>
              <a:gdLst/>
              <a:ahLst/>
              <a:cxnLst/>
              <a:rect l="l" t="t" r="r" b="b"/>
              <a:pathLst>
                <a:path w="924" h="1156" extrusionOk="0">
                  <a:moveTo>
                    <a:pt x="0" y="1"/>
                  </a:moveTo>
                  <a:lnTo>
                    <a:pt x="0" y="693"/>
                  </a:lnTo>
                  <a:cubicBezTo>
                    <a:pt x="0" y="939"/>
                    <a:pt x="202" y="1155"/>
                    <a:pt x="462" y="1155"/>
                  </a:cubicBezTo>
                  <a:cubicBezTo>
                    <a:pt x="707" y="1155"/>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0" name="Google Shape;17700;p75"/>
            <p:cNvSpPr/>
            <p:nvPr/>
          </p:nvSpPr>
          <p:spPr>
            <a:xfrm>
              <a:off x="2547306" y="2994652"/>
              <a:ext cx="36334" cy="42416"/>
            </a:xfrm>
            <a:custGeom>
              <a:avLst/>
              <a:gdLst/>
              <a:ahLst/>
              <a:cxnLst/>
              <a:rect l="l" t="t" r="r" b="b"/>
              <a:pathLst>
                <a:path w="1386" h="1618" extrusionOk="0">
                  <a:moveTo>
                    <a:pt x="462" y="1"/>
                  </a:moveTo>
                  <a:cubicBezTo>
                    <a:pt x="202" y="1"/>
                    <a:pt x="0" y="217"/>
                    <a:pt x="0" y="463"/>
                  </a:cubicBezTo>
                  <a:lnTo>
                    <a:pt x="0" y="925"/>
                  </a:lnTo>
                  <a:cubicBezTo>
                    <a:pt x="0" y="1300"/>
                    <a:pt x="318" y="1617"/>
                    <a:pt x="693" y="1617"/>
                  </a:cubicBezTo>
                  <a:cubicBezTo>
                    <a:pt x="1068" y="1617"/>
                    <a:pt x="1386" y="1300"/>
                    <a:pt x="1386" y="925"/>
                  </a:cubicBezTo>
                  <a:lnTo>
                    <a:pt x="1386" y="463"/>
                  </a:lnTo>
                  <a:cubicBezTo>
                    <a:pt x="1386" y="217"/>
                    <a:pt x="1169" y="1"/>
                    <a:pt x="92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1" name="Google Shape;17701;p75"/>
            <p:cNvSpPr/>
            <p:nvPr/>
          </p:nvSpPr>
          <p:spPr>
            <a:xfrm>
              <a:off x="2547306" y="2994652"/>
              <a:ext cx="24249" cy="42337"/>
            </a:xfrm>
            <a:custGeom>
              <a:avLst/>
              <a:gdLst/>
              <a:ahLst/>
              <a:cxnLst/>
              <a:rect l="l" t="t" r="r" b="b"/>
              <a:pathLst>
                <a:path w="925" h="1615" extrusionOk="0">
                  <a:moveTo>
                    <a:pt x="462" y="1"/>
                  </a:moveTo>
                  <a:cubicBezTo>
                    <a:pt x="202" y="1"/>
                    <a:pt x="0" y="217"/>
                    <a:pt x="0" y="463"/>
                  </a:cubicBezTo>
                  <a:lnTo>
                    <a:pt x="0" y="925"/>
                  </a:lnTo>
                  <a:cubicBezTo>
                    <a:pt x="0" y="1319"/>
                    <a:pt x="327" y="1614"/>
                    <a:pt x="693" y="1614"/>
                  </a:cubicBezTo>
                  <a:cubicBezTo>
                    <a:pt x="769" y="1614"/>
                    <a:pt x="847" y="1602"/>
                    <a:pt x="924" y="1574"/>
                  </a:cubicBezTo>
                  <a:cubicBezTo>
                    <a:pt x="650" y="1473"/>
                    <a:pt x="462" y="1213"/>
                    <a:pt x="462" y="925"/>
                  </a:cubicBezTo>
                  <a:lnTo>
                    <a:pt x="462" y="463"/>
                  </a:lnTo>
                  <a:cubicBezTo>
                    <a:pt x="462" y="217"/>
                    <a:pt x="664" y="1"/>
                    <a:pt x="92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2" name="Google Shape;17702;p75"/>
            <p:cNvSpPr/>
            <p:nvPr/>
          </p:nvSpPr>
          <p:spPr>
            <a:xfrm>
              <a:off x="2547306" y="2994652"/>
              <a:ext cx="36334" cy="18193"/>
            </a:xfrm>
            <a:custGeom>
              <a:avLst/>
              <a:gdLst/>
              <a:ahLst/>
              <a:cxnLst/>
              <a:rect l="l" t="t" r="r" b="b"/>
              <a:pathLst>
                <a:path w="1386" h="694" extrusionOk="0">
                  <a:moveTo>
                    <a:pt x="462" y="1"/>
                  </a:moveTo>
                  <a:cubicBezTo>
                    <a:pt x="202" y="1"/>
                    <a:pt x="0" y="203"/>
                    <a:pt x="0" y="463"/>
                  </a:cubicBezTo>
                  <a:cubicBezTo>
                    <a:pt x="448" y="593"/>
                    <a:pt x="910" y="665"/>
                    <a:pt x="1386" y="694"/>
                  </a:cubicBezTo>
                  <a:lnTo>
                    <a:pt x="1386" y="463"/>
                  </a:lnTo>
                  <a:cubicBezTo>
                    <a:pt x="1386" y="203"/>
                    <a:pt x="1169"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3" name="Google Shape;17703;p75"/>
            <p:cNvSpPr/>
            <p:nvPr/>
          </p:nvSpPr>
          <p:spPr>
            <a:xfrm>
              <a:off x="2547306" y="2994652"/>
              <a:ext cx="24249" cy="15178"/>
            </a:xfrm>
            <a:custGeom>
              <a:avLst/>
              <a:gdLst/>
              <a:ahLst/>
              <a:cxnLst/>
              <a:rect l="l" t="t" r="r" b="b"/>
              <a:pathLst>
                <a:path w="925" h="579" extrusionOk="0">
                  <a:moveTo>
                    <a:pt x="462" y="1"/>
                  </a:moveTo>
                  <a:cubicBezTo>
                    <a:pt x="202" y="1"/>
                    <a:pt x="0" y="217"/>
                    <a:pt x="0" y="463"/>
                  </a:cubicBezTo>
                  <a:cubicBezTo>
                    <a:pt x="159" y="506"/>
                    <a:pt x="303" y="549"/>
                    <a:pt x="462" y="578"/>
                  </a:cubicBezTo>
                  <a:lnTo>
                    <a:pt x="462" y="463"/>
                  </a:lnTo>
                  <a:cubicBezTo>
                    <a:pt x="462" y="217"/>
                    <a:pt x="664" y="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4" name="Google Shape;17704;p75"/>
            <p:cNvSpPr/>
            <p:nvPr/>
          </p:nvSpPr>
          <p:spPr>
            <a:xfrm>
              <a:off x="2535195" y="3139595"/>
              <a:ext cx="60557" cy="23856"/>
            </a:xfrm>
            <a:custGeom>
              <a:avLst/>
              <a:gdLst/>
              <a:ahLst/>
              <a:cxnLst/>
              <a:rect l="l" t="t" r="r" b="b"/>
              <a:pathLst>
                <a:path w="2310" h="910" extrusionOk="0">
                  <a:moveTo>
                    <a:pt x="693" y="0"/>
                  </a:moveTo>
                  <a:lnTo>
                    <a:pt x="318" y="116"/>
                  </a:lnTo>
                  <a:cubicBezTo>
                    <a:pt x="130" y="174"/>
                    <a:pt x="0" y="361"/>
                    <a:pt x="0" y="549"/>
                  </a:cubicBezTo>
                  <a:lnTo>
                    <a:pt x="0" y="910"/>
                  </a:lnTo>
                  <a:lnTo>
                    <a:pt x="2310" y="910"/>
                  </a:lnTo>
                  <a:lnTo>
                    <a:pt x="2310" y="549"/>
                  </a:lnTo>
                  <a:cubicBezTo>
                    <a:pt x="2310" y="361"/>
                    <a:pt x="2180" y="174"/>
                    <a:pt x="1992" y="116"/>
                  </a:cubicBezTo>
                  <a:lnTo>
                    <a:pt x="1617" y="0"/>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5" name="Google Shape;17705;p75"/>
            <p:cNvSpPr/>
            <p:nvPr/>
          </p:nvSpPr>
          <p:spPr>
            <a:xfrm>
              <a:off x="2553362" y="3121428"/>
              <a:ext cx="24223" cy="29911"/>
            </a:xfrm>
            <a:custGeom>
              <a:avLst/>
              <a:gdLst/>
              <a:ahLst/>
              <a:cxnLst/>
              <a:rect l="l" t="t" r="r" b="b"/>
              <a:pathLst>
                <a:path w="924" h="1141" extrusionOk="0">
                  <a:moveTo>
                    <a:pt x="0" y="1"/>
                  </a:moveTo>
                  <a:lnTo>
                    <a:pt x="0" y="693"/>
                  </a:lnTo>
                  <a:cubicBezTo>
                    <a:pt x="0" y="939"/>
                    <a:pt x="202" y="1141"/>
                    <a:pt x="462" y="1141"/>
                  </a:cubicBezTo>
                  <a:cubicBezTo>
                    <a:pt x="707" y="1141"/>
                    <a:pt x="924" y="939"/>
                    <a:pt x="924" y="693"/>
                  </a:cubicBezTo>
                  <a:lnTo>
                    <a:pt x="924"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6" name="Google Shape;17706;p75"/>
            <p:cNvSpPr/>
            <p:nvPr/>
          </p:nvSpPr>
          <p:spPr>
            <a:xfrm>
              <a:off x="2547306" y="3091543"/>
              <a:ext cx="36334" cy="42023"/>
            </a:xfrm>
            <a:custGeom>
              <a:avLst/>
              <a:gdLst/>
              <a:ahLst/>
              <a:cxnLst/>
              <a:rect l="l" t="t" r="r" b="b"/>
              <a:pathLst>
                <a:path w="1386" h="1603" extrusionOk="0">
                  <a:moveTo>
                    <a:pt x="462" y="0"/>
                  </a:moveTo>
                  <a:cubicBezTo>
                    <a:pt x="217" y="0"/>
                    <a:pt x="15" y="202"/>
                    <a:pt x="15" y="462"/>
                  </a:cubicBezTo>
                  <a:lnTo>
                    <a:pt x="15" y="910"/>
                  </a:lnTo>
                  <a:cubicBezTo>
                    <a:pt x="0" y="1285"/>
                    <a:pt x="318" y="1588"/>
                    <a:pt x="693" y="1602"/>
                  </a:cubicBezTo>
                  <a:cubicBezTo>
                    <a:pt x="1068" y="1602"/>
                    <a:pt x="1386" y="1299"/>
                    <a:pt x="1386" y="910"/>
                  </a:cubicBezTo>
                  <a:lnTo>
                    <a:pt x="1386" y="462"/>
                  </a:lnTo>
                  <a:cubicBezTo>
                    <a:pt x="1386" y="202"/>
                    <a:pt x="1184" y="0"/>
                    <a:pt x="92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7" name="Google Shape;17707;p75"/>
            <p:cNvSpPr/>
            <p:nvPr/>
          </p:nvSpPr>
          <p:spPr>
            <a:xfrm>
              <a:off x="2547306" y="3091543"/>
              <a:ext cx="24249" cy="42101"/>
            </a:xfrm>
            <a:custGeom>
              <a:avLst/>
              <a:gdLst/>
              <a:ahLst/>
              <a:cxnLst/>
              <a:rect l="l" t="t" r="r" b="b"/>
              <a:pathLst>
                <a:path w="925" h="1606" extrusionOk="0">
                  <a:moveTo>
                    <a:pt x="462" y="0"/>
                  </a:moveTo>
                  <a:cubicBezTo>
                    <a:pt x="217" y="0"/>
                    <a:pt x="0" y="202"/>
                    <a:pt x="15" y="462"/>
                  </a:cubicBezTo>
                  <a:lnTo>
                    <a:pt x="15" y="910"/>
                  </a:lnTo>
                  <a:cubicBezTo>
                    <a:pt x="3" y="1311"/>
                    <a:pt x="319" y="1606"/>
                    <a:pt x="679" y="1606"/>
                  </a:cubicBezTo>
                  <a:cubicBezTo>
                    <a:pt x="759" y="1606"/>
                    <a:pt x="842" y="1591"/>
                    <a:pt x="924" y="1559"/>
                  </a:cubicBezTo>
                  <a:cubicBezTo>
                    <a:pt x="650" y="1473"/>
                    <a:pt x="462" y="1198"/>
                    <a:pt x="462" y="910"/>
                  </a:cubicBezTo>
                  <a:lnTo>
                    <a:pt x="462" y="462"/>
                  </a:lnTo>
                  <a:cubicBezTo>
                    <a:pt x="462" y="202"/>
                    <a:pt x="664" y="0"/>
                    <a:pt x="92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8" name="Google Shape;17708;p75"/>
            <p:cNvSpPr/>
            <p:nvPr/>
          </p:nvSpPr>
          <p:spPr>
            <a:xfrm>
              <a:off x="2547306" y="3091149"/>
              <a:ext cx="36334" cy="18193"/>
            </a:xfrm>
            <a:custGeom>
              <a:avLst/>
              <a:gdLst/>
              <a:ahLst/>
              <a:cxnLst/>
              <a:rect l="l" t="t" r="r" b="b"/>
              <a:pathLst>
                <a:path w="1386" h="694" extrusionOk="0">
                  <a:moveTo>
                    <a:pt x="462" y="1"/>
                  </a:moveTo>
                  <a:cubicBezTo>
                    <a:pt x="202" y="1"/>
                    <a:pt x="0" y="217"/>
                    <a:pt x="15" y="477"/>
                  </a:cubicBezTo>
                  <a:cubicBezTo>
                    <a:pt x="462" y="607"/>
                    <a:pt x="924" y="679"/>
                    <a:pt x="1386" y="694"/>
                  </a:cubicBezTo>
                  <a:lnTo>
                    <a:pt x="1386" y="477"/>
                  </a:lnTo>
                  <a:cubicBezTo>
                    <a:pt x="1386" y="217"/>
                    <a:pt x="1184" y="1"/>
                    <a:pt x="92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9" name="Google Shape;17709;p75"/>
            <p:cNvSpPr/>
            <p:nvPr/>
          </p:nvSpPr>
          <p:spPr>
            <a:xfrm>
              <a:off x="2547306" y="3091543"/>
              <a:ext cx="24249" cy="14785"/>
            </a:xfrm>
            <a:custGeom>
              <a:avLst/>
              <a:gdLst/>
              <a:ahLst/>
              <a:cxnLst/>
              <a:rect l="l" t="t" r="r" b="b"/>
              <a:pathLst>
                <a:path w="925" h="564" extrusionOk="0">
                  <a:moveTo>
                    <a:pt x="462" y="0"/>
                  </a:moveTo>
                  <a:cubicBezTo>
                    <a:pt x="217" y="0"/>
                    <a:pt x="0" y="202"/>
                    <a:pt x="15" y="462"/>
                  </a:cubicBezTo>
                  <a:cubicBezTo>
                    <a:pt x="159" y="505"/>
                    <a:pt x="318" y="534"/>
                    <a:pt x="462" y="563"/>
                  </a:cubicBezTo>
                  <a:lnTo>
                    <a:pt x="462" y="462"/>
                  </a:lnTo>
                  <a:cubicBezTo>
                    <a:pt x="462" y="202"/>
                    <a:pt x="664" y="0"/>
                    <a:pt x="92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0" name="Google Shape;17710;p75"/>
            <p:cNvSpPr/>
            <p:nvPr/>
          </p:nvSpPr>
          <p:spPr>
            <a:xfrm>
              <a:off x="2384563" y="3049153"/>
              <a:ext cx="72327" cy="90075"/>
            </a:xfrm>
            <a:custGeom>
              <a:avLst/>
              <a:gdLst/>
              <a:ahLst/>
              <a:cxnLst/>
              <a:rect l="l" t="t" r="r" b="b"/>
              <a:pathLst>
                <a:path w="2759" h="3436" extrusionOk="0">
                  <a:moveTo>
                    <a:pt x="925" y="0"/>
                  </a:moveTo>
                  <a:lnTo>
                    <a:pt x="925" y="448"/>
                  </a:lnTo>
                  <a:cubicBezTo>
                    <a:pt x="925" y="534"/>
                    <a:pt x="867" y="621"/>
                    <a:pt x="795" y="650"/>
                  </a:cubicBezTo>
                  <a:lnTo>
                    <a:pt x="246" y="924"/>
                  </a:lnTo>
                  <a:cubicBezTo>
                    <a:pt x="102" y="996"/>
                    <a:pt x="1" y="1155"/>
                    <a:pt x="1" y="1328"/>
                  </a:cubicBezTo>
                  <a:lnTo>
                    <a:pt x="1" y="3205"/>
                  </a:lnTo>
                  <a:cubicBezTo>
                    <a:pt x="1" y="3335"/>
                    <a:pt x="102" y="3436"/>
                    <a:pt x="232" y="3436"/>
                  </a:cubicBezTo>
                  <a:lnTo>
                    <a:pt x="2527" y="3436"/>
                  </a:lnTo>
                  <a:cubicBezTo>
                    <a:pt x="2657" y="3436"/>
                    <a:pt x="2758" y="3335"/>
                    <a:pt x="2758" y="3205"/>
                  </a:cubicBezTo>
                  <a:lnTo>
                    <a:pt x="2758" y="1343"/>
                  </a:lnTo>
                  <a:cubicBezTo>
                    <a:pt x="2758" y="1170"/>
                    <a:pt x="2657" y="1011"/>
                    <a:pt x="2513" y="924"/>
                  </a:cubicBezTo>
                  <a:lnTo>
                    <a:pt x="1964" y="664"/>
                  </a:lnTo>
                  <a:cubicBezTo>
                    <a:pt x="1892"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1" name="Google Shape;17711;p75"/>
            <p:cNvSpPr/>
            <p:nvPr/>
          </p:nvSpPr>
          <p:spPr>
            <a:xfrm>
              <a:off x="2407659" y="3048760"/>
              <a:ext cx="26503" cy="18115"/>
            </a:xfrm>
            <a:custGeom>
              <a:avLst/>
              <a:gdLst/>
              <a:ahLst/>
              <a:cxnLst/>
              <a:rect l="l" t="t" r="r" b="b"/>
              <a:pathLst>
                <a:path w="1011" h="691" extrusionOk="0">
                  <a:moveTo>
                    <a:pt x="968" y="1"/>
                  </a:moveTo>
                  <a:lnTo>
                    <a:pt x="44" y="15"/>
                  </a:lnTo>
                  <a:lnTo>
                    <a:pt x="44" y="463"/>
                  </a:lnTo>
                  <a:cubicBezTo>
                    <a:pt x="44" y="506"/>
                    <a:pt x="29" y="564"/>
                    <a:pt x="0" y="593"/>
                  </a:cubicBezTo>
                  <a:cubicBezTo>
                    <a:pt x="159" y="658"/>
                    <a:pt x="329" y="690"/>
                    <a:pt x="500" y="690"/>
                  </a:cubicBezTo>
                  <a:cubicBezTo>
                    <a:pt x="672" y="690"/>
                    <a:pt x="845" y="658"/>
                    <a:pt x="1011" y="593"/>
                  </a:cubicBezTo>
                  <a:cubicBezTo>
                    <a:pt x="982" y="564"/>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2" name="Google Shape;17712;p75"/>
            <p:cNvSpPr/>
            <p:nvPr/>
          </p:nvSpPr>
          <p:spPr>
            <a:xfrm>
              <a:off x="2384563" y="3068080"/>
              <a:ext cx="72327" cy="71541"/>
            </a:xfrm>
            <a:custGeom>
              <a:avLst/>
              <a:gdLst/>
              <a:ahLst/>
              <a:cxnLst/>
              <a:rect l="l" t="t" r="r" b="b"/>
              <a:pathLst>
                <a:path w="2759" h="2729" extrusionOk="0">
                  <a:moveTo>
                    <a:pt x="679" y="0"/>
                  </a:moveTo>
                  <a:lnTo>
                    <a:pt x="261" y="202"/>
                  </a:lnTo>
                  <a:cubicBezTo>
                    <a:pt x="102" y="289"/>
                    <a:pt x="1" y="448"/>
                    <a:pt x="1" y="621"/>
                  </a:cubicBezTo>
                  <a:lnTo>
                    <a:pt x="1" y="2497"/>
                  </a:lnTo>
                  <a:cubicBezTo>
                    <a:pt x="1" y="2613"/>
                    <a:pt x="102" y="2728"/>
                    <a:pt x="232" y="2728"/>
                  </a:cubicBezTo>
                  <a:lnTo>
                    <a:pt x="2542" y="2728"/>
                  </a:lnTo>
                  <a:cubicBezTo>
                    <a:pt x="2657" y="2728"/>
                    <a:pt x="2758" y="2613"/>
                    <a:pt x="2758" y="2497"/>
                  </a:cubicBezTo>
                  <a:lnTo>
                    <a:pt x="2758" y="621"/>
                  </a:lnTo>
                  <a:cubicBezTo>
                    <a:pt x="2758" y="448"/>
                    <a:pt x="2657" y="289"/>
                    <a:pt x="2513" y="202"/>
                  </a:cubicBezTo>
                  <a:lnTo>
                    <a:pt x="2094" y="0"/>
                  </a:lnTo>
                  <a:cubicBezTo>
                    <a:pt x="1914" y="224"/>
                    <a:pt x="1650" y="336"/>
                    <a:pt x="1387" y="336"/>
                  </a:cubicBezTo>
                  <a:cubicBezTo>
                    <a:pt x="1123" y="336"/>
                    <a:pt x="860" y="224"/>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3" name="Google Shape;17713;p75"/>
            <p:cNvSpPr/>
            <p:nvPr/>
          </p:nvSpPr>
          <p:spPr>
            <a:xfrm>
              <a:off x="2396675" y="3000708"/>
              <a:ext cx="48105" cy="54527"/>
            </a:xfrm>
            <a:custGeom>
              <a:avLst/>
              <a:gdLst/>
              <a:ahLst/>
              <a:cxnLst/>
              <a:rect l="l" t="t" r="r" b="b"/>
              <a:pathLst>
                <a:path w="1835" h="2080" extrusionOk="0">
                  <a:moveTo>
                    <a:pt x="694" y="1"/>
                  </a:moveTo>
                  <a:cubicBezTo>
                    <a:pt x="304" y="1"/>
                    <a:pt x="1" y="318"/>
                    <a:pt x="1" y="694"/>
                  </a:cubicBezTo>
                  <a:lnTo>
                    <a:pt x="1" y="1155"/>
                  </a:lnTo>
                  <a:cubicBezTo>
                    <a:pt x="1" y="1661"/>
                    <a:pt x="405" y="2079"/>
                    <a:pt x="925" y="2079"/>
                  </a:cubicBezTo>
                  <a:cubicBezTo>
                    <a:pt x="1430" y="2065"/>
                    <a:pt x="1834" y="1661"/>
                    <a:pt x="1834" y="1155"/>
                  </a:cubicBezTo>
                  <a:lnTo>
                    <a:pt x="1834" y="694"/>
                  </a:lnTo>
                  <a:cubicBezTo>
                    <a:pt x="1834" y="318"/>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4" name="Google Shape;17714;p75"/>
            <p:cNvSpPr/>
            <p:nvPr/>
          </p:nvSpPr>
          <p:spPr>
            <a:xfrm>
              <a:off x="2396675" y="3000708"/>
              <a:ext cx="33345" cy="54422"/>
            </a:xfrm>
            <a:custGeom>
              <a:avLst/>
              <a:gdLst/>
              <a:ahLst/>
              <a:cxnLst/>
              <a:rect l="l" t="t" r="r" b="b"/>
              <a:pathLst>
                <a:path w="1272" h="2076" extrusionOk="0">
                  <a:moveTo>
                    <a:pt x="694" y="1"/>
                  </a:moveTo>
                  <a:cubicBezTo>
                    <a:pt x="304" y="1"/>
                    <a:pt x="1" y="318"/>
                    <a:pt x="1" y="694"/>
                  </a:cubicBezTo>
                  <a:lnTo>
                    <a:pt x="1" y="1155"/>
                  </a:lnTo>
                  <a:cubicBezTo>
                    <a:pt x="1" y="1682"/>
                    <a:pt x="437" y="2075"/>
                    <a:pt x="925" y="2075"/>
                  </a:cubicBezTo>
                  <a:cubicBezTo>
                    <a:pt x="1039" y="2075"/>
                    <a:pt x="1156" y="2054"/>
                    <a:pt x="1271" y="2007"/>
                  </a:cubicBezTo>
                  <a:cubicBezTo>
                    <a:pt x="910" y="1863"/>
                    <a:pt x="694" y="1531"/>
                    <a:pt x="694" y="1155"/>
                  </a:cubicBezTo>
                  <a:lnTo>
                    <a:pt x="694" y="694"/>
                  </a:lnTo>
                  <a:cubicBezTo>
                    <a:pt x="694" y="362"/>
                    <a:pt x="939"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5" name="Google Shape;17715;p75"/>
            <p:cNvSpPr/>
            <p:nvPr/>
          </p:nvSpPr>
          <p:spPr>
            <a:xfrm>
              <a:off x="2396675" y="3000708"/>
              <a:ext cx="48105" cy="24301"/>
            </a:xfrm>
            <a:custGeom>
              <a:avLst/>
              <a:gdLst/>
              <a:ahLst/>
              <a:cxnLst/>
              <a:rect l="l" t="t" r="r" b="b"/>
              <a:pathLst>
                <a:path w="1835" h="927" extrusionOk="0">
                  <a:moveTo>
                    <a:pt x="694" y="1"/>
                  </a:moveTo>
                  <a:cubicBezTo>
                    <a:pt x="304" y="1"/>
                    <a:pt x="1" y="318"/>
                    <a:pt x="1" y="694"/>
                  </a:cubicBezTo>
                  <a:cubicBezTo>
                    <a:pt x="550" y="841"/>
                    <a:pt x="1124" y="926"/>
                    <a:pt x="1700" y="926"/>
                  </a:cubicBezTo>
                  <a:cubicBezTo>
                    <a:pt x="1745" y="926"/>
                    <a:pt x="1789" y="926"/>
                    <a:pt x="1834" y="925"/>
                  </a:cubicBezTo>
                  <a:lnTo>
                    <a:pt x="1834" y="694"/>
                  </a:lnTo>
                  <a:cubicBezTo>
                    <a:pt x="1834" y="318"/>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6" name="Google Shape;17716;p75"/>
            <p:cNvSpPr/>
            <p:nvPr/>
          </p:nvSpPr>
          <p:spPr>
            <a:xfrm>
              <a:off x="2396675" y="3000708"/>
              <a:ext cx="33345" cy="21968"/>
            </a:xfrm>
            <a:custGeom>
              <a:avLst/>
              <a:gdLst/>
              <a:ahLst/>
              <a:cxnLst/>
              <a:rect l="l" t="t" r="r" b="b"/>
              <a:pathLst>
                <a:path w="1272" h="838" extrusionOk="0">
                  <a:moveTo>
                    <a:pt x="694" y="1"/>
                  </a:moveTo>
                  <a:cubicBezTo>
                    <a:pt x="304" y="1"/>
                    <a:pt x="1" y="318"/>
                    <a:pt x="1" y="694"/>
                  </a:cubicBezTo>
                  <a:cubicBezTo>
                    <a:pt x="232" y="766"/>
                    <a:pt x="463" y="809"/>
                    <a:pt x="694" y="838"/>
                  </a:cubicBezTo>
                  <a:lnTo>
                    <a:pt x="694" y="694"/>
                  </a:lnTo>
                  <a:cubicBezTo>
                    <a:pt x="694" y="362"/>
                    <a:pt x="939"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7" name="Google Shape;17717;p75"/>
            <p:cNvSpPr/>
            <p:nvPr/>
          </p:nvSpPr>
          <p:spPr>
            <a:xfrm>
              <a:off x="2384563" y="3079038"/>
              <a:ext cx="30305" cy="60583"/>
            </a:xfrm>
            <a:custGeom>
              <a:avLst/>
              <a:gdLst/>
              <a:ahLst/>
              <a:cxnLst/>
              <a:rect l="l" t="t" r="r" b="b"/>
              <a:pathLst>
                <a:path w="1156" h="2311" extrusionOk="0">
                  <a:moveTo>
                    <a:pt x="59" y="1"/>
                  </a:moveTo>
                  <a:cubicBezTo>
                    <a:pt x="30" y="59"/>
                    <a:pt x="1" y="131"/>
                    <a:pt x="1" y="203"/>
                  </a:cubicBezTo>
                  <a:lnTo>
                    <a:pt x="1" y="2079"/>
                  </a:lnTo>
                  <a:cubicBezTo>
                    <a:pt x="1" y="2209"/>
                    <a:pt x="102" y="2310"/>
                    <a:pt x="232" y="2310"/>
                  </a:cubicBezTo>
                  <a:lnTo>
                    <a:pt x="1156" y="2310"/>
                  </a:lnTo>
                  <a:lnTo>
                    <a:pt x="1156" y="1849"/>
                  </a:lnTo>
                  <a:lnTo>
                    <a:pt x="925" y="1849"/>
                  </a:lnTo>
                  <a:cubicBezTo>
                    <a:pt x="795" y="1849"/>
                    <a:pt x="694" y="1747"/>
                    <a:pt x="694" y="1618"/>
                  </a:cubicBezTo>
                  <a:lnTo>
                    <a:pt x="694" y="694"/>
                  </a:lnTo>
                  <a:cubicBezTo>
                    <a:pt x="694" y="549"/>
                    <a:pt x="622" y="419"/>
                    <a:pt x="506" y="333"/>
                  </a:cubicBezTo>
                  <a:lnTo>
                    <a:pt x="59"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8" name="Google Shape;17718;p75"/>
            <p:cNvSpPr/>
            <p:nvPr/>
          </p:nvSpPr>
          <p:spPr>
            <a:xfrm>
              <a:off x="2426953" y="3078671"/>
              <a:ext cx="30305" cy="60557"/>
            </a:xfrm>
            <a:custGeom>
              <a:avLst/>
              <a:gdLst/>
              <a:ahLst/>
              <a:cxnLst/>
              <a:rect l="l" t="t" r="r" b="b"/>
              <a:pathLst>
                <a:path w="1156" h="2310" extrusionOk="0">
                  <a:moveTo>
                    <a:pt x="1083" y="0"/>
                  </a:moveTo>
                  <a:lnTo>
                    <a:pt x="636" y="347"/>
                  </a:lnTo>
                  <a:cubicBezTo>
                    <a:pt x="520" y="419"/>
                    <a:pt x="463" y="563"/>
                    <a:pt x="463" y="708"/>
                  </a:cubicBezTo>
                  <a:lnTo>
                    <a:pt x="463" y="1617"/>
                  </a:lnTo>
                  <a:cubicBezTo>
                    <a:pt x="463" y="1747"/>
                    <a:pt x="362" y="1848"/>
                    <a:pt x="232" y="1848"/>
                  </a:cubicBezTo>
                  <a:lnTo>
                    <a:pt x="1" y="1848"/>
                  </a:lnTo>
                  <a:lnTo>
                    <a:pt x="1" y="2310"/>
                  </a:lnTo>
                  <a:lnTo>
                    <a:pt x="925" y="2310"/>
                  </a:lnTo>
                  <a:cubicBezTo>
                    <a:pt x="1040" y="2310"/>
                    <a:pt x="1156" y="2209"/>
                    <a:pt x="1156" y="2079"/>
                  </a:cubicBezTo>
                  <a:lnTo>
                    <a:pt x="1156" y="217"/>
                  </a:lnTo>
                  <a:cubicBezTo>
                    <a:pt x="1141" y="145"/>
                    <a:pt x="1127" y="73"/>
                    <a:pt x="108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9" name="Google Shape;17719;p75"/>
            <p:cNvSpPr/>
            <p:nvPr/>
          </p:nvSpPr>
          <p:spPr>
            <a:xfrm>
              <a:off x="2408786" y="3127483"/>
              <a:ext cx="24249" cy="11744"/>
            </a:xfrm>
            <a:custGeom>
              <a:avLst/>
              <a:gdLst/>
              <a:ahLst/>
              <a:cxnLst/>
              <a:rect l="l" t="t" r="r" b="b"/>
              <a:pathLst>
                <a:path w="925" h="448" extrusionOk="0">
                  <a:moveTo>
                    <a:pt x="1" y="1"/>
                  </a:moveTo>
                  <a:lnTo>
                    <a:pt x="1" y="448"/>
                  </a:lnTo>
                  <a:lnTo>
                    <a:pt x="925" y="448"/>
                  </a:lnTo>
                  <a:lnTo>
                    <a:pt x="92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20" name="Google Shape;17720;p75"/>
          <p:cNvGrpSpPr/>
          <p:nvPr/>
        </p:nvGrpSpPr>
        <p:grpSpPr>
          <a:xfrm>
            <a:off x="2769819" y="2907251"/>
            <a:ext cx="373905" cy="349682"/>
            <a:chOff x="2769819" y="2907251"/>
            <a:chExt cx="373905" cy="349682"/>
          </a:xfrm>
        </p:grpSpPr>
        <p:sp>
          <p:nvSpPr>
            <p:cNvPr id="17721" name="Google Shape;17721;p75"/>
            <p:cNvSpPr/>
            <p:nvPr/>
          </p:nvSpPr>
          <p:spPr>
            <a:xfrm>
              <a:off x="2975292" y="2943559"/>
              <a:ext cx="168431" cy="176532"/>
            </a:xfrm>
            <a:custGeom>
              <a:avLst/>
              <a:gdLst/>
              <a:ahLst/>
              <a:cxnLst/>
              <a:rect l="l" t="t" r="r" b="b"/>
              <a:pathLst>
                <a:path w="6425" h="6734" extrusionOk="0">
                  <a:moveTo>
                    <a:pt x="694" y="1"/>
                  </a:moveTo>
                  <a:cubicBezTo>
                    <a:pt x="304" y="1"/>
                    <a:pt x="1" y="304"/>
                    <a:pt x="1" y="694"/>
                  </a:cubicBezTo>
                  <a:lnTo>
                    <a:pt x="1" y="4375"/>
                  </a:lnTo>
                  <a:cubicBezTo>
                    <a:pt x="1" y="4750"/>
                    <a:pt x="304" y="5053"/>
                    <a:pt x="679" y="5053"/>
                  </a:cubicBezTo>
                  <a:lnTo>
                    <a:pt x="1372" y="5053"/>
                  </a:lnTo>
                  <a:lnTo>
                    <a:pt x="982" y="6583"/>
                  </a:lnTo>
                  <a:cubicBezTo>
                    <a:pt x="960" y="6671"/>
                    <a:pt x="1021" y="6734"/>
                    <a:pt x="1096" y="6734"/>
                  </a:cubicBezTo>
                  <a:cubicBezTo>
                    <a:pt x="1120" y="6734"/>
                    <a:pt x="1146" y="6727"/>
                    <a:pt x="1170" y="6713"/>
                  </a:cubicBezTo>
                  <a:lnTo>
                    <a:pt x="3436" y="5053"/>
                  </a:lnTo>
                  <a:lnTo>
                    <a:pt x="5732" y="5053"/>
                  </a:lnTo>
                  <a:cubicBezTo>
                    <a:pt x="6121" y="5053"/>
                    <a:pt x="6424" y="4750"/>
                    <a:pt x="6424" y="4375"/>
                  </a:cubicBezTo>
                  <a:lnTo>
                    <a:pt x="6424" y="694"/>
                  </a:lnTo>
                  <a:cubicBezTo>
                    <a:pt x="6424" y="304"/>
                    <a:pt x="6121" y="1"/>
                    <a:pt x="5746"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2" name="Google Shape;17722;p75"/>
            <p:cNvSpPr/>
            <p:nvPr/>
          </p:nvSpPr>
          <p:spPr>
            <a:xfrm>
              <a:off x="3035456" y="2943559"/>
              <a:ext cx="48105" cy="114691"/>
            </a:xfrm>
            <a:custGeom>
              <a:avLst/>
              <a:gdLst/>
              <a:ahLst/>
              <a:cxnLst/>
              <a:rect l="l" t="t" r="r" b="b"/>
              <a:pathLst>
                <a:path w="1835" h="4375" extrusionOk="0">
                  <a:moveTo>
                    <a:pt x="1" y="1"/>
                  </a:moveTo>
                  <a:lnTo>
                    <a:pt x="1" y="3451"/>
                  </a:lnTo>
                  <a:cubicBezTo>
                    <a:pt x="1" y="3956"/>
                    <a:pt x="405" y="4375"/>
                    <a:pt x="925" y="4375"/>
                  </a:cubicBezTo>
                  <a:cubicBezTo>
                    <a:pt x="1430" y="4360"/>
                    <a:pt x="1834" y="3956"/>
                    <a:pt x="1834" y="3451"/>
                  </a:cubicBezTo>
                  <a:lnTo>
                    <a:pt x="1834"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3" name="Google Shape;17723;p75"/>
            <p:cNvSpPr/>
            <p:nvPr/>
          </p:nvSpPr>
          <p:spPr>
            <a:xfrm>
              <a:off x="3047567" y="2907251"/>
              <a:ext cx="23882" cy="96524"/>
            </a:xfrm>
            <a:custGeom>
              <a:avLst/>
              <a:gdLst/>
              <a:ahLst/>
              <a:cxnLst/>
              <a:rect l="l" t="t" r="r" b="b"/>
              <a:pathLst>
                <a:path w="911" h="3682" extrusionOk="0">
                  <a:moveTo>
                    <a:pt x="246" y="0"/>
                  </a:moveTo>
                  <a:cubicBezTo>
                    <a:pt x="116" y="0"/>
                    <a:pt x="1" y="116"/>
                    <a:pt x="15" y="246"/>
                  </a:cubicBezTo>
                  <a:lnTo>
                    <a:pt x="217" y="3465"/>
                  </a:lnTo>
                  <a:cubicBezTo>
                    <a:pt x="217" y="3595"/>
                    <a:pt x="318" y="3681"/>
                    <a:pt x="448" y="3681"/>
                  </a:cubicBezTo>
                  <a:lnTo>
                    <a:pt x="477" y="3681"/>
                  </a:lnTo>
                  <a:cubicBezTo>
                    <a:pt x="593" y="3681"/>
                    <a:pt x="694" y="3595"/>
                    <a:pt x="708" y="3465"/>
                  </a:cubicBezTo>
                  <a:lnTo>
                    <a:pt x="896" y="246"/>
                  </a:lnTo>
                  <a:cubicBezTo>
                    <a:pt x="910" y="116"/>
                    <a:pt x="809" y="0"/>
                    <a:pt x="6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4" name="Google Shape;17724;p75"/>
            <p:cNvSpPr/>
            <p:nvPr/>
          </p:nvSpPr>
          <p:spPr>
            <a:xfrm>
              <a:off x="3047567" y="3021916"/>
              <a:ext cx="23882" cy="24223"/>
            </a:xfrm>
            <a:custGeom>
              <a:avLst/>
              <a:gdLst/>
              <a:ahLst/>
              <a:cxnLst/>
              <a:rect l="l" t="t" r="r" b="b"/>
              <a:pathLst>
                <a:path w="911" h="924" extrusionOk="0">
                  <a:moveTo>
                    <a:pt x="448" y="0"/>
                  </a:moveTo>
                  <a:cubicBezTo>
                    <a:pt x="203" y="0"/>
                    <a:pt x="1" y="202"/>
                    <a:pt x="1" y="462"/>
                  </a:cubicBezTo>
                  <a:cubicBezTo>
                    <a:pt x="1" y="707"/>
                    <a:pt x="203" y="924"/>
                    <a:pt x="448" y="924"/>
                  </a:cubicBezTo>
                  <a:cubicBezTo>
                    <a:pt x="708" y="924"/>
                    <a:pt x="910" y="707"/>
                    <a:pt x="910" y="462"/>
                  </a:cubicBezTo>
                  <a:cubicBezTo>
                    <a:pt x="910" y="202"/>
                    <a:pt x="708" y="0"/>
                    <a:pt x="448"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5" name="Google Shape;17725;p75"/>
            <p:cNvSpPr/>
            <p:nvPr/>
          </p:nvSpPr>
          <p:spPr>
            <a:xfrm>
              <a:off x="2769819" y="3172521"/>
              <a:ext cx="205132" cy="84412"/>
            </a:xfrm>
            <a:custGeom>
              <a:avLst/>
              <a:gdLst/>
              <a:ahLst/>
              <a:cxnLst/>
              <a:rect l="l" t="t" r="r" b="b"/>
              <a:pathLst>
                <a:path w="7825" h="3220" extrusionOk="0">
                  <a:moveTo>
                    <a:pt x="2541" y="0"/>
                  </a:moveTo>
                  <a:lnTo>
                    <a:pt x="606" y="708"/>
                  </a:lnTo>
                  <a:cubicBezTo>
                    <a:pt x="246" y="838"/>
                    <a:pt x="0" y="1184"/>
                    <a:pt x="0" y="1574"/>
                  </a:cubicBezTo>
                  <a:lnTo>
                    <a:pt x="0" y="2988"/>
                  </a:lnTo>
                  <a:cubicBezTo>
                    <a:pt x="0" y="3118"/>
                    <a:pt x="101" y="3219"/>
                    <a:pt x="231" y="3219"/>
                  </a:cubicBezTo>
                  <a:lnTo>
                    <a:pt x="7593" y="3219"/>
                  </a:lnTo>
                  <a:cubicBezTo>
                    <a:pt x="7723" y="3219"/>
                    <a:pt x="7824" y="3118"/>
                    <a:pt x="7824" y="2988"/>
                  </a:cubicBezTo>
                  <a:lnTo>
                    <a:pt x="7824" y="1574"/>
                  </a:lnTo>
                  <a:cubicBezTo>
                    <a:pt x="7824" y="1184"/>
                    <a:pt x="7579" y="838"/>
                    <a:pt x="7218" y="708"/>
                  </a:cubicBezTo>
                  <a:lnTo>
                    <a:pt x="5298" y="0"/>
                  </a:lnTo>
                  <a:lnTo>
                    <a:pt x="3912" y="462"/>
                  </a:lnTo>
                  <a:lnTo>
                    <a:pt x="2541"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6" name="Google Shape;17726;p75"/>
            <p:cNvSpPr/>
            <p:nvPr/>
          </p:nvSpPr>
          <p:spPr>
            <a:xfrm>
              <a:off x="2860628" y="3196743"/>
              <a:ext cx="24249" cy="60190"/>
            </a:xfrm>
            <a:custGeom>
              <a:avLst/>
              <a:gdLst/>
              <a:ahLst/>
              <a:cxnLst/>
              <a:rect l="l" t="t" r="r" b="b"/>
              <a:pathLst>
                <a:path w="925" h="2296" extrusionOk="0">
                  <a:moveTo>
                    <a:pt x="217" y="0"/>
                  </a:moveTo>
                  <a:lnTo>
                    <a:pt x="1" y="2295"/>
                  </a:lnTo>
                  <a:lnTo>
                    <a:pt x="925" y="2295"/>
                  </a:lnTo>
                  <a:lnTo>
                    <a:pt x="694"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7" name="Google Shape;17727;p75"/>
            <p:cNvSpPr/>
            <p:nvPr/>
          </p:nvSpPr>
          <p:spPr>
            <a:xfrm>
              <a:off x="2862148" y="3184632"/>
              <a:ext cx="21208" cy="20448"/>
            </a:xfrm>
            <a:custGeom>
              <a:avLst/>
              <a:gdLst/>
              <a:ahLst/>
              <a:cxnLst/>
              <a:rect l="l" t="t" r="r" b="b"/>
              <a:pathLst>
                <a:path w="809" h="780" extrusionOk="0">
                  <a:moveTo>
                    <a:pt x="0" y="0"/>
                  </a:moveTo>
                  <a:lnTo>
                    <a:pt x="0" y="621"/>
                  </a:lnTo>
                  <a:cubicBezTo>
                    <a:pt x="0" y="708"/>
                    <a:pt x="73" y="780"/>
                    <a:pt x="159" y="780"/>
                  </a:cubicBezTo>
                  <a:lnTo>
                    <a:pt x="650" y="780"/>
                  </a:lnTo>
                  <a:cubicBezTo>
                    <a:pt x="737" y="780"/>
                    <a:pt x="809" y="708"/>
                    <a:pt x="809" y="621"/>
                  </a:cubicBezTo>
                  <a:lnTo>
                    <a:pt x="80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8" name="Google Shape;17728;p75"/>
            <p:cNvSpPr/>
            <p:nvPr/>
          </p:nvSpPr>
          <p:spPr>
            <a:xfrm>
              <a:off x="2938958" y="3197110"/>
              <a:ext cx="35993" cy="59823"/>
            </a:xfrm>
            <a:custGeom>
              <a:avLst/>
              <a:gdLst/>
              <a:ahLst/>
              <a:cxnLst/>
              <a:rect l="l" t="t" r="r" b="b"/>
              <a:pathLst>
                <a:path w="1373" h="2282" extrusionOk="0">
                  <a:moveTo>
                    <a:pt x="1127" y="1"/>
                  </a:moveTo>
                  <a:lnTo>
                    <a:pt x="261" y="867"/>
                  </a:lnTo>
                  <a:cubicBezTo>
                    <a:pt x="87" y="1040"/>
                    <a:pt x="1" y="1271"/>
                    <a:pt x="1" y="1516"/>
                  </a:cubicBezTo>
                  <a:lnTo>
                    <a:pt x="1" y="2281"/>
                  </a:lnTo>
                  <a:lnTo>
                    <a:pt x="1141" y="2281"/>
                  </a:lnTo>
                  <a:cubicBezTo>
                    <a:pt x="1271" y="2281"/>
                    <a:pt x="1372" y="2180"/>
                    <a:pt x="1372" y="2050"/>
                  </a:cubicBezTo>
                  <a:lnTo>
                    <a:pt x="1372" y="621"/>
                  </a:lnTo>
                  <a:cubicBezTo>
                    <a:pt x="1372" y="390"/>
                    <a:pt x="1286" y="174"/>
                    <a:pt x="112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9" name="Google Shape;17729;p75"/>
            <p:cNvSpPr/>
            <p:nvPr/>
          </p:nvSpPr>
          <p:spPr>
            <a:xfrm>
              <a:off x="2806520" y="2985582"/>
              <a:ext cx="132464" cy="96130"/>
            </a:xfrm>
            <a:custGeom>
              <a:avLst/>
              <a:gdLst/>
              <a:ahLst/>
              <a:cxnLst/>
              <a:rect l="l" t="t" r="r" b="b"/>
              <a:pathLst>
                <a:path w="5053" h="3667" extrusionOk="0">
                  <a:moveTo>
                    <a:pt x="1834" y="0"/>
                  </a:moveTo>
                  <a:cubicBezTo>
                    <a:pt x="823" y="0"/>
                    <a:pt x="0" y="823"/>
                    <a:pt x="0" y="1848"/>
                  </a:cubicBezTo>
                  <a:lnTo>
                    <a:pt x="0" y="2382"/>
                  </a:lnTo>
                  <a:cubicBezTo>
                    <a:pt x="0" y="2627"/>
                    <a:pt x="29" y="2873"/>
                    <a:pt x="116" y="3104"/>
                  </a:cubicBezTo>
                  <a:lnTo>
                    <a:pt x="188" y="3335"/>
                  </a:lnTo>
                  <a:cubicBezTo>
                    <a:pt x="217" y="3407"/>
                    <a:pt x="217" y="3479"/>
                    <a:pt x="231" y="3551"/>
                  </a:cubicBezTo>
                  <a:lnTo>
                    <a:pt x="231" y="3667"/>
                  </a:lnTo>
                  <a:lnTo>
                    <a:pt x="4822" y="3667"/>
                  </a:lnTo>
                  <a:lnTo>
                    <a:pt x="4822" y="3551"/>
                  </a:lnTo>
                  <a:cubicBezTo>
                    <a:pt x="4822" y="3479"/>
                    <a:pt x="4836" y="3407"/>
                    <a:pt x="4865" y="3335"/>
                  </a:cubicBezTo>
                  <a:lnTo>
                    <a:pt x="4937" y="3104"/>
                  </a:lnTo>
                  <a:cubicBezTo>
                    <a:pt x="5010" y="2873"/>
                    <a:pt x="5053" y="2627"/>
                    <a:pt x="5053" y="2397"/>
                  </a:cubicBezTo>
                  <a:lnTo>
                    <a:pt x="5053" y="462"/>
                  </a:lnTo>
                  <a:cubicBezTo>
                    <a:pt x="5053" y="217"/>
                    <a:pt x="4851" y="0"/>
                    <a:pt x="459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0" name="Google Shape;17730;p75"/>
            <p:cNvSpPr/>
            <p:nvPr/>
          </p:nvSpPr>
          <p:spPr>
            <a:xfrm>
              <a:off x="2836405" y="2985582"/>
              <a:ext cx="102579" cy="96524"/>
            </a:xfrm>
            <a:custGeom>
              <a:avLst/>
              <a:gdLst/>
              <a:ahLst/>
              <a:cxnLst/>
              <a:rect l="l" t="t" r="r" b="b"/>
              <a:pathLst>
                <a:path w="3913" h="3682" extrusionOk="0">
                  <a:moveTo>
                    <a:pt x="939" y="0"/>
                  </a:moveTo>
                  <a:cubicBezTo>
                    <a:pt x="419" y="0"/>
                    <a:pt x="1" y="419"/>
                    <a:pt x="1" y="939"/>
                  </a:cubicBezTo>
                  <a:cubicBezTo>
                    <a:pt x="1" y="1458"/>
                    <a:pt x="419" y="1877"/>
                    <a:pt x="939" y="1877"/>
                  </a:cubicBezTo>
                  <a:lnTo>
                    <a:pt x="1069" y="1877"/>
                  </a:lnTo>
                  <a:lnTo>
                    <a:pt x="1127" y="3681"/>
                  </a:lnTo>
                  <a:lnTo>
                    <a:pt x="3682" y="3681"/>
                  </a:lnTo>
                  <a:lnTo>
                    <a:pt x="3682" y="3566"/>
                  </a:lnTo>
                  <a:cubicBezTo>
                    <a:pt x="3682" y="3494"/>
                    <a:pt x="3696" y="3407"/>
                    <a:pt x="3725" y="3349"/>
                  </a:cubicBezTo>
                  <a:lnTo>
                    <a:pt x="3797" y="3118"/>
                  </a:lnTo>
                  <a:cubicBezTo>
                    <a:pt x="3870" y="2887"/>
                    <a:pt x="3913" y="2642"/>
                    <a:pt x="3913" y="2397"/>
                  </a:cubicBezTo>
                  <a:lnTo>
                    <a:pt x="3913" y="462"/>
                  </a:lnTo>
                  <a:cubicBezTo>
                    <a:pt x="3913" y="217"/>
                    <a:pt x="3711" y="0"/>
                    <a:pt x="345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1" name="Google Shape;17731;p75"/>
            <p:cNvSpPr/>
            <p:nvPr/>
          </p:nvSpPr>
          <p:spPr>
            <a:xfrm>
              <a:off x="2836405" y="3130498"/>
              <a:ext cx="72327" cy="54160"/>
            </a:xfrm>
            <a:custGeom>
              <a:avLst/>
              <a:gdLst/>
              <a:ahLst/>
              <a:cxnLst/>
              <a:rect l="l" t="t" r="r" b="b"/>
              <a:pathLst>
                <a:path w="2759" h="2066" extrusionOk="0">
                  <a:moveTo>
                    <a:pt x="1" y="1"/>
                  </a:moveTo>
                  <a:lnTo>
                    <a:pt x="1" y="2065"/>
                  </a:lnTo>
                  <a:lnTo>
                    <a:pt x="2758" y="2065"/>
                  </a:lnTo>
                  <a:lnTo>
                    <a:pt x="275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2" name="Google Shape;17732;p75"/>
            <p:cNvSpPr/>
            <p:nvPr/>
          </p:nvSpPr>
          <p:spPr>
            <a:xfrm>
              <a:off x="2836405" y="3130498"/>
              <a:ext cx="72327" cy="30121"/>
            </a:xfrm>
            <a:custGeom>
              <a:avLst/>
              <a:gdLst/>
              <a:ahLst/>
              <a:cxnLst/>
              <a:rect l="l" t="t" r="r" b="b"/>
              <a:pathLst>
                <a:path w="2759" h="1149" extrusionOk="0">
                  <a:moveTo>
                    <a:pt x="1" y="1"/>
                  </a:moveTo>
                  <a:lnTo>
                    <a:pt x="1" y="781"/>
                  </a:lnTo>
                  <a:cubicBezTo>
                    <a:pt x="427" y="1026"/>
                    <a:pt x="903" y="1149"/>
                    <a:pt x="1379" y="1149"/>
                  </a:cubicBezTo>
                  <a:cubicBezTo>
                    <a:pt x="1856" y="1149"/>
                    <a:pt x="2332" y="1026"/>
                    <a:pt x="2758" y="781"/>
                  </a:cubicBezTo>
                  <a:lnTo>
                    <a:pt x="275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3" name="Google Shape;17733;p75"/>
            <p:cNvSpPr/>
            <p:nvPr/>
          </p:nvSpPr>
          <p:spPr>
            <a:xfrm>
              <a:off x="2824294" y="3162533"/>
              <a:ext cx="48472" cy="43202"/>
            </a:xfrm>
            <a:custGeom>
              <a:avLst/>
              <a:gdLst/>
              <a:ahLst/>
              <a:cxnLst/>
              <a:rect l="l" t="t" r="r" b="b"/>
              <a:pathLst>
                <a:path w="1849" h="1648" extrusionOk="0">
                  <a:moveTo>
                    <a:pt x="413" y="0"/>
                  </a:moveTo>
                  <a:cubicBezTo>
                    <a:pt x="327" y="0"/>
                    <a:pt x="242" y="48"/>
                    <a:pt x="203" y="136"/>
                  </a:cubicBezTo>
                  <a:lnTo>
                    <a:pt x="1" y="555"/>
                  </a:lnTo>
                  <a:lnTo>
                    <a:pt x="766" y="1551"/>
                  </a:lnTo>
                  <a:cubicBezTo>
                    <a:pt x="814" y="1614"/>
                    <a:pt x="883" y="1647"/>
                    <a:pt x="953" y="1647"/>
                  </a:cubicBezTo>
                  <a:cubicBezTo>
                    <a:pt x="1010" y="1647"/>
                    <a:pt x="1067" y="1625"/>
                    <a:pt x="1112" y="1579"/>
                  </a:cubicBezTo>
                  <a:lnTo>
                    <a:pt x="1849" y="843"/>
                  </a:lnTo>
                  <a:lnTo>
                    <a:pt x="535" y="35"/>
                  </a:lnTo>
                  <a:cubicBezTo>
                    <a:pt x="497" y="11"/>
                    <a:pt x="455" y="0"/>
                    <a:pt x="41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4" name="Google Shape;17734;p75"/>
            <p:cNvSpPr/>
            <p:nvPr/>
          </p:nvSpPr>
          <p:spPr>
            <a:xfrm>
              <a:off x="2872739" y="3162533"/>
              <a:ext cx="48078" cy="43202"/>
            </a:xfrm>
            <a:custGeom>
              <a:avLst/>
              <a:gdLst/>
              <a:ahLst/>
              <a:cxnLst/>
              <a:rect l="l" t="t" r="r" b="b"/>
              <a:pathLst>
                <a:path w="1834" h="1648" extrusionOk="0">
                  <a:moveTo>
                    <a:pt x="1432" y="0"/>
                  </a:moveTo>
                  <a:cubicBezTo>
                    <a:pt x="1393" y="0"/>
                    <a:pt x="1352" y="11"/>
                    <a:pt x="1314" y="35"/>
                  </a:cubicBezTo>
                  <a:lnTo>
                    <a:pt x="1" y="843"/>
                  </a:lnTo>
                  <a:lnTo>
                    <a:pt x="737" y="1579"/>
                  </a:lnTo>
                  <a:cubicBezTo>
                    <a:pt x="776" y="1625"/>
                    <a:pt x="832" y="1647"/>
                    <a:pt x="891" y="1647"/>
                  </a:cubicBezTo>
                  <a:cubicBezTo>
                    <a:pt x="962" y="1647"/>
                    <a:pt x="1036" y="1614"/>
                    <a:pt x="1083" y="1551"/>
                  </a:cubicBezTo>
                  <a:lnTo>
                    <a:pt x="1834" y="555"/>
                  </a:lnTo>
                  <a:lnTo>
                    <a:pt x="1632" y="136"/>
                  </a:lnTo>
                  <a:cubicBezTo>
                    <a:pt x="1593" y="48"/>
                    <a:pt x="1515" y="0"/>
                    <a:pt x="143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5" name="Google Shape;17735;p75"/>
            <p:cNvSpPr/>
            <p:nvPr/>
          </p:nvSpPr>
          <p:spPr>
            <a:xfrm>
              <a:off x="2812576" y="3034709"/>
              <a:ext cx="120746" cy="113616"/>
            </a:xfrm>
            <a:custGeom>
              <a:avLst/>
              <a:gdLst/>
              <a:ahLst/>
              <a:cxnLst/>
              <a:rect l="l" t="t" r="r" b="b"/>
              <a:pathLst>
                <a:path w="4606" h="4334" extrusionOk="0">
                  <a:moveTo>
                    <a:pt x="2002" y="0"/>
                  </a:moveTo>
                  <a:cubicBezTo>
                    <a:pt x="1409" y="0"/>
                    <a:pt x="895" y="100"/>
                    <a:pt x="636" y="162"/>
                  </a:cubicBezTo>
                  <a:cubicBezTo>
                    <a:pt x="535" y="176"/>
                    <a:pt x="448" y="277"/>
                    <a:pt x="462" y="378"/>
                  </a:cubicBezTo>
                  <a:lnTo>
                    <a:pt x="462" y="927"/>
                  </a:lnTo>
                  <a:cubicBezTo>
                    <a:pt x="448" y="1057"/>
                    <a:pt x="405" y="1172"/>
                    <a:pt x="318" y="1259"/>
                  </a:cubicBezTo>
                  <a:lnTo>
                    <a:pt x="130" y="1446"/>
                  </a:lnTo>
                  <a:cubicBezTo>
                    <a:pt x="44" y="1533"/>
                    <a:pt x="0" y="1648"/>
                    <a:pt x="0" y="1778"/>
                  </a:cubicBezTo>
                  <a:lnTo>
                    <a:pt x="0" y="2038"/>
                  </a:lnTo>
                  <a:cubicBezTo>
                    <a:pt x="0" y="3309"/>
                    <a:pt x="1025" y="4333"/>
                    <a:pt x="2296" y="4333"/>
                  </a:cubicBezTo>
                  <a:cubicBezTo>
                    <a:pt x="2304" y="4334"/>
                    <a:pt x="2313" y="4334"/>
                    <a:pt x="2322" y="4334"/>
                  </a:cubicBezTo>
                  <a:cubicBezTo>
                    <a:pt x="3580" y="4334"/>
                    <a:pt x="4605" y="3300"/>
                    <a:pt x="4605" y="2038"/>
                  </a:cubicBezTo>
                  <a:lnTo>
                    <a:pt x="4605" y="1778"/>
                  </a:lnTo>
                  <a:cubicBezTo>
                    <a:pt x="4605" y="1648"/>
                    <a:pt x="4548" y="1533"/>
                    <a:pt x="4461" y="1446"/>
                  </a:cubicBezTo>
                  <a:lnTo>
                    <a:pt x="4273" y="1259"/>
                  </a:lnTo>
                  <a:cubicBezTo>
                    <a:pt x="4187" y="1172"/>
                    <a:pt x="4143" y="1057"/>
                    <a:pt x="4143" y="927"/>
                  </a:cubicBezTo>
                  <a:lnTo>
                    <a:pt x="4143" y="811"/>
                  </a:lnTo>
                  <a:cubicBezTo>
                    <a:pt x="4143" y="710"/>
                    <a:pt x="4100" y="624"/>
                    <a:pt x="4028" y="566"/>
                  </a:cubicBezTo>
                  <a:cubicBezTo>
                    <a:pt x="3419" y="124"/>
                    <a:pt x="2662" y="0"/>
                    <a:pt x="200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6" name="Google Shape;17736;p75"/>
            <p:cNvSpPr/>
            <p:nvPr/>
          </p:nvSpPr>
          <p:spPr>
            <a:xfrm>
              <a:off x="2812183" y="3034577"/>
              <a:ext cx="108268" cy="113380"/>
            </a:xfrm>
            <a:custGeom>
              <a:avLst/>
              <a:gdLst/>
              <a:ahLst/>
              <a:cxnLst/>
              <a:rect l="l" t="t" r="r" b="b"/>
              <a:pathLst>
                <a:path w="4130" h="4325" extrusionOk="0">
                  <a:moveTo>
                    <a:pt x="2014" y="0"/>
                  </a:moveTo>
                  <a:cubicBezTo>
                    <a:pt x="1792" y="0"/>
                    <a:pt x="1580" y="15"/>
                    <a:pt x="1387" y="37"/>
                  </a:cubicBezTo>
                  <a:cubicBezTo>
                    <a:pt x="1141" y="66"/>
                    <a:pt x="882" y="109"/>
                    <a:pt x="636" y="167"/>
                  </a:cubicBezTo>
                  <a:cubicBezTo>
                    <a:pt x="535" y="181"/>
                    <a:pt x="463" y="282"/>
                    <a:pt x="463" y="383"/>
                  </a:cubicBezTo>
                  <a:lnTo>
                    <a:pt x="463" y="932"/>
                  </a:lnTo>
                  <a:cubicBezTo>
                    <a:pt x="463" y="1062"/>
                    <a:pt x="405" y="1177"/>
                    <a:pt x="333" y="1264"/>
                  </a:cubicBezTo>
                  <a:lnTo>
                    <a:pt x="131" y="1451"/>
                  </a:lnTo>
                  <a:cubicBezTo>
                    <a:pt x="44" y="1538"/>
                    <a:pt x="1" y="1653"/>
                    <a:pt x="1" y="1769"/>
                  </a:cubicBezTo>
                  <a:lnTo>
                    <a:pt x="1" y="2043"/>
                  </a:lnTo>
                  <a:cubicBezTo>
                    <a:pt x="1" y="3198"/>
                    <a:pt x="867" y="4180"/>
                    <a:pt x="2022" y="4324"/>
                  </a:cubicBezTo>
                  <a:cubicBezTo>
                    <a:pt x="1603" y="3891"/>
                    <a:pt x="1372" y="3328"/>
                    <a:pt x="1372" y="2736"/>
                  </a:cubicBezTo>
                  <a:lnTo>
                    <a:pt x="1372" y="1047"/>
                  </a:lnTo>
                  <a:cubicBezTo>
                    <a:pt x="1372" y="816"/>
                    <a:pt x="1546" y="629"/>
                    <a:pt x="1777" y="600"/>
                  </a:cubicBezTo>
                  <a:cubicBezTo>
                    <a:pt x="1967" y="575"/>
                    <a:pt x="2208" y="554"/>
                    <a:pt x="2474" y="554"/>
                  </a:cubicBezTo>
                  <a:cubicBezTo>
                    <a:pt x="2996" y="554"/>
                    <a:pt x="3613" y="635"/>
                    <a:pt x="4130" y="932"/>
                  </a:cubicBezTo>
                  <a:lnTo>
                    <a:pt x="4130" y="816"/>
                  </a:lnTo>
                  <a:cubicBezTo>
                    <a:pt x="4130" y="715"/>
                    <a:pt x="4101" y="629"/>
                    <a:pt x="4028" y="571"/>
                  </a:cubicBezTo>
                  <a:cubicBezTo>
                    <a:pt x="3424" y="128"/>
                    <a:pt x="2674" y="0"/>
                    <a:pt x="20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7" name="Google Shape;17737;p75"/>
            <p:cNvSpPr/>
            <p:nvPr/>
          </p:nvSpPr>
          <p:spPr>
            <a:xfrm>
              <a:off x="2770186" y="3197110"/>
              <a:ext cx="36360" cy="59823"/>
            </a:xfrm>
            <a:custGeom>
              <a:avLst/>
              <a:gdLst/>
              <a:ahLst/>
              <a:cxnLst/>
              <a:rect l="l" t="t" r="r" b="b"/>
              <a:pathLst>
                <a:path w="1387" h="2282" extrusionOk="0">
                  <a:moveTo>
                    <a:pt x="246" y="1"/>
                  </a:moveTo>
                  <a:cubicBezTo>
                    <a:pt x="87" y="174"/>
                    <a:pt x="1" y="390"/>
                    <a:pt x="1" y="621"/>
                  </a:cubicBezTo>
                  <a:lnTo>
                    <a:pt x="1" y="2050"/>
                  </a:lnTo>
                  <a:cubicBezTo>
                    <a:pt x="1" y="2180"/>
                    <a:pt x="102" y="2281"/>
                    <a:pt x="232" y="2281"/>
                  </a:cubicBezTo>
                  <a:lnTo>
                    <a:pt x="1386" y="2281"/>
                  </a:lnTo>
                  <a:lnTo>
                    <a:pt x="1386" y="1516"/>
                  </a:lnTo>
                  <a:cubicBezTo>
                    <a:pt x="1372" y="1271"/>
                    <a:pt x="1285" y="1040"/>
                    <a:pt x="1112" y="867"/>
                  </a:cubicBezTo>
                  <a:lnTo>
                    <a:pt x="24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8" name="Google Shape;17738;p75"/>
          <p:cNvGrpSpPr/>
          <p:nvPr/>
        </p:nvGrpSpPr>
        <p:grpSpPr>
          <a:xfrm>
            <a:off x="3246251" y="2895245"/>
            <a:ext cx="375792" cy="373800"/>
            <a:chOff x="3246251" y="2895245"/>
            <a:chExt cx="375792" cy="373800"/>
          </a:xfrm>
        </p:grpSpPr>
        <p:sp>
          <p:nvSpPr>
            <p:cNvPr id="17739" name="Google Shape;17739;p75"/>
            <p:cNvSpPr/>
            <p:nvPr/>
          </p:nvSpPr>
          <p:spPr>
            <a:xfrm>
              <a:off x="3246251" y="2960599"/>
              <a:ext cx="308446" cy="308446"/>
            </a:xfrm>
            <a:custGeom>
              <a:avLst/>
              <a:gdLst/>
              <a:ahLst/>
              <a:cxnLst/>
              <a:rect l="l" t="t" r="r" b="b"/>
              <a:pathLst>
                <a:path w="11766" h="11766" extrusionOk="0">
                  <a:moveTo>
                    <a:pt x="5876" y="1"/>
                  </a:moveTo>
                  <a:cubicBezTo>
                    <a:pt x="2628" y="1"/>
                    <a:pt x="0" y="2628"/>
                    <a:pt x="0" y="5876"/>
                  </a:cubicBezTo>
                  <a:cubicBezTo>
                    <a:pt x="0" y="9138"/>
                    <a:pt x="2628" y="11765"/>
                    <a:pt x="5876" y="11765"/>
                  </a:cubicBezTo>
                  <a:cubicBezTo>
                    <a:pt x="9124" y="11765"/>
                    <a:pt x="11765" y="9138"/>
                    <a:pt x="11765" y="5876"/>
                  </a:cubicBezTo>
                  <a:cubicBezTo>
                    <a:pt x="11765" y="2628"/>
                    <a:pt x="9124" y="1"/>
                    <a:pt x="587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0" name="Google Shape;17740;p75"/>
            <p:cNvSpPr/>
            <p:nvPr/>
          </p:nvSpPr>
          <p:spPr>
            <a:xfrm>
              <a:off x="3400264" y="3108556"/>
              <a:ext cx="154039" cy="12531"/>
            </a:xfrm>
            <a:custGeom>
              <a:avLst/>
              <a:gdLst/>
              <a:ahLst/>
              <a:cxnLst/>
              <a:rect l="l" t="t" r="r" b="b"/>
              <a:pathLst>
                <a:path w="5876" h="478" extrusionOk="0">
                  <a:moveTo>
                    <a:pt x="1" y="1"/>
                  </a:moveTo>
                  <a:lnTo>
                    <a:pt x="1" y="477"/>
                  </a:lnTo>
                  <a:lnTo>
                    <a:pt x="5876" y="477"/>
                  </a:lnTo>
                  <a:lnTo>
                    <a:pt x="5876" y="246"/>
                  </a:lnTo>
                  <a:lnTo>
                    <a:pt x="587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1" name="Google Shape;17741;p75"/>
            <p:cNvSpPr/>
            <p:nvPr/>
          </p:nvSpPr>
          <p:spPr>
            <a:xfrm>
              <a:off x="3529687" y="2895245"/>
              <a:ext cx="92355" cy="89970"/>
            </a:xfrm>
            <a:custGeom>
              <a:avLst/>
              <a:gdLst/>
              <a:ahLst/>
              <a:cxnLst/>
              <a:rect l="l" t="t" r="r" b="b"/>
              <a:pathLst>
                <a:path w="3523" h="3432" extrusionOk="0">
                  <a:moveTo>
                    <a:pt x="2126" y="1"/>
                  </a:moveTo>
                  <a:cubicBezTo>
                    <a:pt x="2069" y="1"/>
                    <a:pt x="2010" y="22"/>
                    <a:pt x="1964" y="68"/>
                  </a:cubicBezTo>
                  <a:lnTo>
                    <a:pt x="217" y="1815"/>
                  </a:lnTo>
                  <a:cubicBezTo>
                    <a:pt x="87" y="1945"/>
                    <a:pt x="1" y="2118"/>
                    <a:pt x="15" y="2306"/>
                  </a:cubicBezTo>
                  <a:lnTo>
                    <a:pt x="1" y="3432"/>
                  </a:lnTo>
                  <a:lnTo>
                    <a:pt x="1127" y="3432"/>
                  </a:lnTo>
                  <a:cubicBezTo>
                    <a:pt x="1314" y="3432"/>
                    <a:pt x="1487" y="3360"/>
                    <a:pt x="1632" y="3230"/>
                  </a:cubicBezTo>
                  <a:lnTo>
                    <a:pt x="3364" y="1483"/>
                  </a:lnTo>
                  <a:cubicBezTo>
                    <a:pt x="3523" y="1339"/>
                    <a:pt x="3422" y="1079"/>
                    <a:pt x="3205" y="1079"/>
                  </a:cubicBezTo>
                  <a:lnTo>
                    <a:pt x="2368" y="1079"/>
                  </a:lnTo>
                  <a:lnTo>
                    <a:pt x="2368" y="242"/>
                  </a:lnTo>
                  <a:cubicBezTo>
                    <a:pt x="2368" y="95"/>
                    <a:pt x="2248" y="1"/>
                    <a:pt x="212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2" name="Google Shape;17742;p75"/>
            <p:cNvSpPr/>
            <p:nvPr/>
          </p:nvSpPr>
          <p:spPr>
            <a:xfrm>
              <a:off x="3529687" y="2895245"/>
              <a:ext cx="62103" cy="89970"/>
            </a:xfrm>
            <a:custGeom>
              <a:avLst/>
              <a:gdLst/>
              <a:ahLst/>
              <a:cxnLst/>
              <a:rect l="l" t="t" r="r" b="b"/>
              <a:pathLst>
                <a:path w="2369" h="3432" extrusionOk="0">
                  <a:moveTo>
                    <a:pt x="2126" y="1"/>
                  </a:moveTo>
                  <a:cubicBezTo>
                    <a:pt x="2069" y="1"/>
                    <a:pt x="2010" y="22"/>
                    <a:pt x="1964" y="68"/>
                  </a:cubicBezTo>
                  <a:lnTo>
                    <a:pt x="217" y="1815"/>
                  </a:lnTo>
                  <a:cubicBezTo>
                    <a:pt x="87" y="1945"/>
                    <a:pt x="1" y="2118"/>
                    <a:pt x="15" y="2306"/>
                  </a:cubicBezTo>
                  <a:lnTo>
                    <a:pt x="15" y="3432"/>
                  </a:lnTo>
                  <a:lnTo>
                    <a:pt x="2354" y="1093"/>
                  </a:lnTo>
                  <a:lnTo>
                    <a:pt x="2354" y="242"/>
                  </a:lnTo>
                  <a:lnTo>
                    <a:pt x="2368" y="242"/>
                  </a:lnTo>
                  <a:cubicBezTo>
                    <a:pt x="2368" y="95"/>
                    <a:pt x="2248" y="1"/>
                    <a:pt x="212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3" name="Google Shape;17743;p75"/>
            <p:cNvSpPr/>
            <p:nvPr/>
          </p:nvSpPr>
          <p:spPr>
            <a:xfrm>
              <a:off x="3283345" y="2997693"/>
              <a:ext cx="234257" cy="234257"/>
            </a:xfrm>
            <a:custGeom>
              <a:avLst/>
              <a:gdLst/>
              <a:ahLst/>
              <a:cxnLst/>
              <a:rect l="l" t="t" r="r" b="b"/>
              <a:pathLst>
                <a:path w="8936" h="8936" extrusionOk="0">
                  <a:moveTo>
                    <a:pt x="4461" y="0"/>
                  </a:moveTo>
                  <a:cubicBezTo>
                    <a:pt x="1992" y="0"/>
                    <a:pt x="0" y="1992"/>
                    <a:pt x="0" y="4461"/>
                  </a:cubicBezTo>
                  <a:cubicBezTo>
                    <a:pt x="0" y="6944"/>
                    <a:pt x="1992" y="8936"/>
                    <a:pt x="4461" y="8936"/>
                  </a:cubicBezTo>
                  <a:cubicBezTo>
                    <a:pt x="6929" y="8936"/>
                    <a:pt x="8936" y="6944"/>
                    <a:pt x="8936" y="4461"/>
                  </a:cubicBezTo>
                  <a:cubicBezTo>
                    <a:pt x="8936" y="1992"/>
                    <a:pt x="6929" y="0"/>
                    <a:pt x="446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4" name="Google Shape;17744;p75"/>
            <p:cNvSpPr/>
            <p:nvPr/>
          </p:nvSpPr>
          <p:spPr>
            <a:xfrm>
              <a:off x="3400264" y="3108556"/>
              <a:ext cx="117338" cy="12531"/>
            </a:xfrm>
            <a:custGeom>
              <a:avLst/>
              <a:gdLst/>
              <a:ahLst/>
              <a:cxnLst/>
              <a:rect l="l" t="t" r="r" b="b"/>
              <a:pathLst>
                <a:path w="4476" h="478" extrusionOk="0">
                  <a:moveTo>
                    <a:pt x="1" y="1"/>
                  </a:moveTo>
                  <a:lnTo>
                    <a:pt x="1" y="477"/>
                  </a:lnTo>
                  <a:lnTo>
                    <a:pt x="4461" y="477"/>
                  </a:lnTo>
                  <a:cubicBezTo>
                    <a:pt x="4461" y="390"/>
                    <a:pt x="4476" y="318"/>
                    <a:pt x="4476" y="246"/>
                  </a:cubicBezTo>
                  <a:cubicBezTo>
                    <a:pt x="4476" y="160"/>
                    <a:pt x="4476" y="87"/>
                    <a:pt x="446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5" name="Google Shape;17745;p75"/>
            <p:cNvSpPr/>
            <p:nvPr/>
          </p:nvSpPr>
          <p:spPr>
            <a:xfrm>
              <a:off x="3313990" y="3028338"/>
              <a:ext cx="172573" cy="172967"/>
            </a:xfrm>
            <a:custGeom>
              <a:avLst/>
              <a:gdLst/>
              <a:ahLst/>
              <a:cxnLst/>
              <a:rect l="l" t="t" r="r" b="b"/>
              <a:pathLst>
                <a:path w="6583" h="6598" extrusionOk="0">
                  <a:moveTo>
                    <a:pt x="3292" y="0"/>
                  </a:moveTo>
                  <a:cubicBezTo>
                    <a:pt x="1473" y="0"/>
                    <a:pt x="0" y="1487"/>
                    <a:pt x="0" y="3292"/>
                  </a:cubicBezTo>
                  <a:cubicBezTo>
                    <a:pt x="0" y="5111"/>
                    <a:pt x="1473" y="6597"/>
                    <a:pt x="3292" y="6597"/>
                  </a:cubicBezTo>
                  <a:cubicBezTo>
                    <a:pt x="5111" y="6597"/>
                    <a:pt x="6583" y="5111"/>
                    <a:pt x="6583" y="3292"/>
                  </a:cubicBezTo>
                  <a:cubicBezTo>
                    <a:pt x="6583" y="1487"/>
                    <a:pt x="5111" y="0"/>
                    <a:pt x="329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6" name="Google Shape;17746;p75"/>
            <p:cNvSpPr/>
            <p:nvPr/>
          </p:nvSpPr>
          <p:spPr>
            <a:xfrm>
              <a:off x="3400264" y="3108556"/>
              <a:ext cx="86693" cy="12531"/>
            </a:xfrm>
            <a:custGeom>
              <a:avLst/>
              <a:gdLst/>
              <a:ahLst/>
              <a:cxnLst/>
              <a:rect l="l" t="t" r="r" b="b"/>
              <a:pathLst>
                <a:path w="3307" h="478" extrusionOk="0">
                  <a:moveTo>
                    <a:pt x="1" y="1"/>
                  </a:moveTo>
                  <a:lnTo>
                    <a:pt x="1" y="477"/>
                  </a:lnTo>
                  <a:lnTo>
                    <a:pt x="3292" y="477"/>
                  </a:lnTo>
                  <a:cubicBezTo>
                    <a:pt x="3292" y="390"/>
                    <a:pt x="3306" y="318"/>
                    <a:pt x="3306" y="246"/>
                  </a:cubicBezTo>
                  <a:cubicBezTo>
                    <a:pt x="3306" y="160"/>
                    <a:pt x="3306" y="87"/>
                    <a:pt x="329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7" name="Google Shape;17747;p75"/>
            <p:cNvSpPr/>
            <p:nvPr/>
          </p:nvSpPr>
          <p:spPr>
            <a:xfrm>
              <a:off x="3351084" y="3065432"/>
              <a:ext cx="98778" cy="98778"/>
            </a:xfrm>
            <a:custGeom>
              <a:avLst/>
              <a:gdLst/>
              <a:ahLst/>
              <a:cxnLst/>
              <a:rect l="l" t="t" r="r" b="b"/>
              <a:pathLst>
                <a:path w="3768" h="3768" extrusionOk="0">
                  <a:moveTo>
                    <a:pt x="1877" y="0"/>
                  </a:moveTo>
                  <a:cubicBezTo>
                    <a:pt x="837" y="0"/>
                    <a:pt x="0" y="837"/>
                    <a:pt x="0" y="1877"/>
                  </a:cubicBezTo>
                  <a:cubicBezTo>
                    <a:pt x="0" y="2930"/>
                    <a:pt x="837" y="3768"/>
                    <a:pt x="1877" y="3768"/>
                  </a:cubicBezTo>
                  <a:cubicBezTo>
                    <a:pt x="2916" y="3768"/>
                    <a:pt x="3768" y="2930"/>
                    <a:pt x="3768" y="1877"/>
                  </a:cubicBezTo>
                  <a:cubicBezTo>
                    <a:pt x="3768" y="837"/>
                    <a:pt x="2916" y="0"/>
                    <a:pt x="18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8" name="Google Shape;17748;p75"/>
            <p:cNvSpPr/>
            <p:nvPr/>
          </p:nvSpPr>
          <p:spPr>
            <a:xfrm>
              <a:off x="3400264" y="3108556"/>
              <a:ext cx="49599" cy="12531"/>
            </a:xfrm>
            <a:custGeom>
              <a:avLst/>
              <a:gdLst/>
              <a:ahLst/>
              <a:cxnLst/>
              <a:rect l="l" t="t" r="r" b="b"/>
              <a:pathLst>
                <a:path w="1892" h="478" extrusionOk="0">
                  <a:moveTo>
                    <a:pt x="1" y="1"/>
                  </a:moveTo>
                  <a:lnTo>
                    <a:pt x="1" y="477"/>
                  </a:lnTo>
                  <a:lnTo>
                    <a:pt x="1877" y="477"/>
                  </a:lnTo>
                  <a:cubicBezTo>
                    <a:pt x="1892" y="318"/>
                    <a:pt x="1892" y="160"/>
                    <a:pt x="187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9" name="Google Shape;17749;p75"/>
            <p:cNvSpPr/>
            <p:nvPr/>
          </p:nvSpPr>
          <p:spPr>
            <a:xfrm>
              <a:off x="3381730" y="3096445"/>
              <a:ext cx="37120" cy="36753"/>
            </a:xfrm>
            <a:custGeom>
              <a:avLst/>
              <a:gdLst/>
              <a:ahLst/>
              <a:cxnLst/>
              <a:rect l="l" t="t" r="r" b="b"/>
              <a:pathLst>
                <a:path w="1416" h="1402" extrusionOk="0">
                  <a:moveTo>
                    <a:pt x="708" y="1"/>
                  </a:moveTo>
                  <a:cubicBezTo>
                    <a:pt x="318" y="1"/>
                    <a:pt x="0" y="318"/>
                    <a:pt x="0" y="694"/>
                  </a:cubicBezTo>
                  <a:cubicBezTo>
                    <a:pt x="0" y="1083"/>
                    <a:pt x="318" y="1401"/>
                    <a:pt x="708" y="1401"/>
                  </a:cubicBezTo>
                  <a:cubicBezTo>
                    <a:pt x="1097" y="1401"/>
                    <a:pt x="1415" y="1083"/>
                    <a:pt x="1415" y="694"/>
                  </a:cubicBezTo>
                  <a:cubicBezTo>
                    <a:pt x="1415" y="318"/>
                    <a:pt x="1097" y="1"/>
                    <a:pt x="708"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0" name="Google Shape;17750;p75"/>
            <p:cNvSpPr/>
            <p:nvPr/>
          </p:nvSpPr>
          <p:spPr>
            <a:xfrm>
              <a:off x="3400264" y="3108556"/>
              <a:ext cx="18953" cy="12531"/>
            </a:xfrm>
            <a:custGeom>
              <a:avLst/>
              <a:gdLst/>
              <a:ahLst/>
              <a:cxnLst/>
              <a:rect l="l" t="t" r="r" b="b"/>
              <a:pathLst>
                <a:path w="723" h="478" extrusionOk="0">
                  <a:moveTo>
                    <a:pt x="1" y="1"/>
                  </a:moveTo>
                  <a:lnTo>
                    <a:pt x="1" y="477"/>
                  </a:lnTo>
                  <a:lnTo>
                    <a:pt x="679" y="477"/>
                  </a:lnTo>
                  <a:cubicBezTo>
                    <a:pt x="722" y="318"/>
                    <a:pt x="722" y="160"/>
                    <a:pt x="679"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1" name="Google Shape;17751;p75"/>
            <p:cNvSpPr/>
            <p:nvPr/>
          </p:nvSpPr>
          <p:spPr>
            <a:xfrm>
              <a:off x="3391429" y="3079431"/>
              <a:ext cx="44434" cy="41603"/>
            </a:xfrm>
            <a:custGeom>
              <a:avLst/>
              <a:gdLst/>
              <a:ahLst/>
              <a:cxnLst/>
              <a:rect l="l" t="t" r="r" b="b"/>
              <a:pathLst>
                <a:path w="1695" h="1587" extrusionOk="0">
                  <a:moveTo>
                    <a:pt x="1348" y="0"/>
                  </a:moveTo>
                  <a:lnTo>
                    <a:pt x="179" y="1184"/>
                  </a:lnTo>
                  <a:cubicBezTo>
                    <a:pt x="1" y="1351"/>
                    <a:pt x="157" y="1586"/>
                    <a:pt x="344" y="1586"/>
                  </a:cubicBezTo>
                  <a:cubicBezTo>
                    <a:pt x="400" y="1586"/>
                    <a:pt x="458" y="1566"/>
                    <a:pt x="511" y="1516"/>
                  </a:cubicBezTo>
                  <a:lnTo>
                    <a:pt x="1695" y="332"/>
                  </a:lnTo>
                  <a:lnTo>
                    <a:pt x="1348"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2" name="Google Shape;17752;p75"/>
            <p:cNvSpPr/>
            <p:nvPr/>
          </p:nvSpPr>
          <p:spPr>
            <a:xfrm>
              <a:off x="3420056" y="2908038"/>
              <a:ext cx="189718" cy="185052"/>
            </a:xfrm>
            <a:custGeom>
              <a:avLst/>
              <a:gdLst/>
              <a:ahLst/>
              <a:cxnLst/>
              <a:rect l="l" t="t" r="r" b="b"/>
              <a:pathLst>
                <a:path w="7237" h="7059" extrusionOk="0">
                  <a:moveTo>
                    <a:pt x="6897" y="1"/>
                  </a:moveTo>
                  <a:cubicBezTo>
                    <a:pt x="6843" y="1"/>
                    <a:pt x="6787" y="22"/>
                    <a:pt x="6738" y="71"/>
                  </a:cubicBezTo>
                  <a:lnTo>
                    <a:pt x="141" y="6668"/>
                  </a:lnTo>
                  <a:cubicBezTo>
                    <a:pt x="0" y="6809"/>
                    <a:pt x="92" y="7058"/>
                    <a:pt x="297" y="7058"/>
                  </a:cubicBezTo>
                  <a:cubicBezTo>
                    <a:pt x="302" y="7058"/>
                    <a:pt x="308" y="7058"/>
                    <a:pt x="314" y="7058"/>
                  </a:cubicBezTo>
                  <a:cubicBezTo>
                    <a:pt x="372" y="7058"/>
                    <a:pt x="429" y="7043"/>
                    <a:pt x="473" y="6986"/>
                  </a:cubicBezTo>
                  <a:lnTo>
                    <a:pt x="7070" y="403"/>
                  </a:lnTo>
                  <a:cubicBezTo>
                    <a:pt x="7237" y="236"/>
                    <a:pt x="7078" y="1"/>
                    <a:pt x="68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53" name="Google Shape;17753;p75"/>
          <p:cNvGrpSpPr/>
          <p:nvPr/>
        </p:nvGrpSpPr>
        <p:grpSpPr>
          <a:xfrm>
            <a:off x="3791182" y="2895454"/>
            <a:ext cx="234650" cy="373590"/>
            <a:chOff x="3791182" y="2895454"/>
            <a:chExt cx="234650" cy="373590"/>
          </a:xfrm>
        </p:grpSpPr>
        <p:sp>
          <p:nvSpPr>
            <p:cNvPr id="17754" name="Google Shape;17754;p75"/>
            <p:cNvSpPr/>
            <p:nvPr/>
          </p:nvSpPr>
          <p:spPr>
            <a:xfrm>
              <a:off x="3905479" y="2895454"/>
              <a:ext cx="30278" cy="35652"/>
            </a:xfrm>
            <a:custGeom>
              <a:avLst/>
              <a:gdLst/>
              <a:ahLst/>
              <a:cxnLst/>
              <a:rect l="l" t="t" r="r" b="b"/>
              <a:pathLst>
                <a:path w="1155" h="1360" extrusionOk="0">
                  <a:moveTo>
                    <a:pt x="133" y="0"/>
                  </a:moveTo>
                  <a:cubicBezTo>
                    <a:pt x="58" y="0"/>
                    <a:pt x="0" y="55"/>
                    <a:pt x="0" y="133"/>
                  </a:cubicBezTo>
                  <a:lnTo>
                    <a:pt x="0" y="1129"/>
                  </a:lnTo>
                  <a:lnTo>
                    <a:pt x="1155" y="1360"/>
                  </a:lnTo>
                  <a:cubicBezTo>
                    <a:pt x="1155" y="306"/>
                    <a:pt x="476" y="60"/>
                    <a:pt x="159" y="3"/>
                  </a:cubicBezTo>
                  <a:cubicBezTo>
                    <a:pt x="150" y="1"/>
                    <a:pt x="141" y="0"/>
                    <a:pt x="133"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5" name="Google Shape;17755;p75"/>
            <p:cNvSpPr/>
            <p:nvPr/>
          </p:nvSpPr>
          <p:spPr>
            <a:xfrm>
              <a:off x="3881623" y="2918969"/>
              <a:ext cx="138520" cy="265689"/>
            </a:xfrm>
            <a:custGeom>
              <a:avLst/>
              <a:gdLst/>
              <a:ahLst/>
              <a:cxnLst/>
              <a:rect l="l" t="t" r="r" b="b"/>
              <a:pathLst>
                <a:path w="5284" h="10135" extrusionOk="0">
                  <a:moveTo>
                    <a:pt x="419" y="1"/>
                  </a:moveTo>
                  <a:cubicBezTo>
                    <a:pt x="304" y="1"/>
                    <a:pt x="203" y="73"/>
                    <a:pt x="188" y="174"/>
                  </a:cubicBezTo>
                  <a:lnTo>
                    <a:pt x="1" y="1155"/>
                  </a:lnTo>
                  <a:lnTo>
                    <a:pt x="2758" y="5760"/>
                  </a:lnTo>
                  <a:lnTo>
                    <a:pt x="2989" y="10134"/>
                  </a:lnTo>
                  <a:lnTo>
                    <a:pt x="4129" y="10134"/>
                  </a:lnTo>
                  <a:cubicBezTo>
                    <a:pt x="4129" y="7363"/>
                    <a:pt x="5284" y="6684"/>
                    <a:pt x="5284" y="4144"/>
                  </a:cubicBezTo>
                  <a:cubicBezTo>
                    <a:pt x="5284" y="275"/>
                    <a:pt x="1329" y="15"/>
                    <a:pt x="41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6" name="Google Shape;17756;p75"/>
            <p:cNvSpPr/>
            <p:nvPr/>
          </p:nvSpPr>
          <p:spPr>
            <a:xfrm>
              <a:off x="3791182" y="2940885"/>
              <a:ext cx="223299" cy="255491"/>
            </a:xfrm>
            <a:custGeom>
              <a:avLst/>
              <a:gdLst/>
              <a:ahLst/>
              <a:cxnLst/>
              <a:rect l="l" t="t" r="r" b="b"/>
              <a:pathLst>
                <a:path w="8518" h="9746" extrusionOk="0">
                  <a:moveTo>
                    <a:pt x="3367" y="0"/>
                  </a:moveTo>
                  <a:cubicBezTo>
                    <a:pt x="3145" y="0"/>
                    <a:pt x="2923" y="10"/>
                    <a:pt x="2700" y="31"/>
                  </a:cubicBezTo>
                  <a:cubicBezTo>
                    <a:pt x="2469" y="60"/>
                    <a:pt x="2281" y="262"/>
                    <a:pt x="2296" y="493"/>
                  </a:cubicBezTo>
                  <a:lnTo>
                    <a:pt x="2296" y="781"/>
                  </a:lnTo>
                  <a:lnTo>
                    <a:pt x="159" y="2903"/>
                  </a:lnTo>
                  <a:cubicBezTo>
                    <a:pt x="58" y="3019"/>
                    <a:pt x="1" y="3163"/>
                    <a:pt x="29" y="3322"/>
                  </a:cubicBezTo>
                  <a:lnTo>
                    <a:pt x="188" y="4087"/>
                  </a:lnTo>
                  <a:cubicBezTo>
                    <a:pt x="203" y="4174"/>
                    <a:pt x="275" y="4246"/>
                    <a:pt x="361" y="4260"/>
                  </a:cubicBezTo>
                  <a:cubicBezTo>
                    <a:pt x="616" y="4315"/>
                    <a:pt x="853" y="4338"/>
                    <a:pt x="1071" y="4338"/>
                  </a:cubicBezTo>
                  <a:cubicBezTo>
                    <a:pt x="1889" y="4338"/>
                    <a:pt x="2444" y="4009"/>
                    <a:pt x="2729" y="3770"/>
                  </a:cubicBezTo>
                  <a:cubicBezTo>
                    <a:pt x="2816" y="3700"/>
                    <a:pt x="2930" y="3661"/>
                    <a:pt x="3045" y="3661"/>
                  </a:cubicBezTo>
                  <a:cubicBezTo>
                    <a:pt x="3120" y="3661"/>
                    <a:pt x="3195" y="3678"/>
                    <a:pt x="3263" y="3712"/>
                  </a:cubicBezTo>
                  <a:cubicBezTo>
                    <a:pt x="3612" y="3930"/>
                    <a:pt x="4018" y="4033"/>
                    <a:pt x="4426" y="4033"/>
                  </a:cubicBezTo>
                  <a:cubicBezTo>
                    <a:pt x="4559" y="4033"/>
                    <a:pt x="4691" y="4022"/>
                    <a:pt x="4822" y="4000"/>
                  </a:cubicBezTo>
                  <a:lnTo>
                    <a:pt x="4822" y="4000"/>
                  </a:lnTo>
                  <a:cubicBezTo>
                    <a:pt x="2729" y="6108"/>
                    <a:pt x="2065" y="7537"/>
                    <a:pt x="2065" y="8374"/>
                  </a:cubicBezTo>
                  <a:cubicBezTo>
                    <a:pt x="2065" y="8908"/>
                    <a:pt x="2310" y="9428"/>
                    <a:pt x="2743" y="9746"/>
                  </a:cubicBezTo>
                  <a:lnTo>
                    <a:pt x="7810" y="9746"/>
                  </a:lnTo>
                  <a:cubicBezTo>
                    <a:pt x="7810" y="9746"/>
                    <a:pt x="7059" y="8605"/>
                    <a:pt x="7882" y="4794"/>
                  </a:cubicBezTo>
                  <a:cubicBezTo>
                    <a:pt x="8517" y="1864"/>
                    <a:pt x="7088" y="810"/>
                    <a:pt x="5472" y="291"/>
                  </a:cubicBezTo>
                  <a:cubicBezTo>
                    <a:pt x="4789" y="103"/>
                    <a:pt x="4081" y="0"/>
                    <a:pt x="3367"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7" name="Google Shape;17757;p75"/>
            <p:cNvSpPr/>
            <p:nvPr/>
          </p:nvSpPr>
          <p:spPr>
            <a:xfrm>
              <a:off x="3869145" y="2961726"/>
              <a:ext cx="12138" cy="17826"/>
            </a:xfrm>
            <a:custGeom>
              <a:avLst/>
              <a:gdLst/>
              <a:ahLst/>
              <a:cxnLst/>
              <a:rect l="l" t="t" r="r" b="b"/>
              <a:pathLst>
                <a:path w="463" h="680" extrusionOk="0">
                  <a:moveTo>
                    <a:pt x="231" y="1"/>
                  </a:moveTo>
                  <a:cubicBezTo>
                    <a:pt x="123" y="1"/>
                    <a:pt x="15" y="73"/>
                    <a:pt x="0" y="217"/>
                  </a:cubicBezTo>
                  <a:lnTo>
                    <a:pt x="0" y="448"/>
                  </a:lnTo>
                  <a:cubicBezTo>
                    <a:pt x="0" y="564"/>
                    <a:pt x="101" y="679"/>
                    <a:pt x="231" y="679"/>
                  </a:cubicBezTo>
                  <a:cubicBezTo>
                    <a:pt x="361" y="679"/>
                    <a:pt x="462" y="564"/>
                    <a:pt x="462" y="448"/>
                  </a:cubicBezTo>
                  <a:lnTo>
                    <a:pt x="462" y="217"/>
                  </a:lnTo>
                  <a:cubicBezTo>
                    <a:pt x="448" y="73"/>
                    <a:pt x="339"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8" name="Google Shape;17758;p75"/>
            <p:cNvSpPr/>
            <p:nvPr/>
          </p:nvSpPr>
          <p:spPr>
            <a:xfrm>
              <a:off x="3793069" y="3004247"/>
              <a:ext cx="155193" cy="186467"/>
            </a:xfrm>
            <a:custGeom>
              <a:avLst/>
              <a:gdLst/>
              <a:ahLst/>
              <a:cxnLst/>
              <a:rect l="l" t="t" r="r" b="b"/>
              <a:pathLst>
                <a:path w="5920" h="7113" extrusionOk="0">
                  <a:moveTo>
                    <a:pt x="3146" y="1"/>
                  </a:moveTo>
                  <a:cubicBezTo>
                    <a:pt x="2981" y="1"/>
                    <a:pt x="2828" y="55"/>
                    <a:pt x="2686" y="198"/>
                  </a:cubicBezTo>
                  <a:cubicBezTo>
                    <a:pt x="2244" y="639"/>
                    <a:pt x="1380" y="1081"/>
                    <a:pt x="169" y="1081"/>
                  </a:cubicBezTo>
                  <a:cubicBezTo>
                    <a:pt x="114" y="1081"/>
                    <a:pt x="58" y="1080"/>
                    <a:pt x="1" y="1078"/>
                  </a:cubicBezTo>
                  <a:lnTo>
                    <a:pt x="1" y="1078"/>
                  </a:lnTo>
                  <a:lnTo>
                    <a:pt x="116" y="1670"/>
                  </a:lnTo>
                  <a:cubicBezTo>
                    <a:pt x="145" y="1757"/>
                    <a:pt x="217" y="1829"/>
                    <a:pt x="304" y="1843"/>
                  </a:cubicBezTo>
                  <a:cubicBezTo>
                    <a:pt x="556" y="1898"/>
                    <a:pt x="790" y="1921"/>
                    <a:pt x="1006" y="1921"/>
                  </a:cubicBezTo>
                  <a:cubicBezTo>
                    <a:pt x="1817" y="1921"/>
                    <a:pt x="2375" y="1592"/>
                    <a:pt x="2671" y="1353"/>
                  </a:cubicBezTo>
                  <a:cubicBezTo>
                    <a:pt x="2759" y="1283"/>
                    <a:pt x="2867" y="1244"/>
                    <a:pt x="2978" y="1244"/>
                  </a:cubicBezTo>
                  <a:cubicBezTo>
                    <a:pt x="3050" y="1244"/>
                    <a:pt x="3123" y="1261"/>
                    <a:pt x="3191" y="1295"/>
                  </a:cubicBezTo>
                  <a:cubicBezTo>
                    <a:pt x="3551" y="1513"/>
                    <a:pt x="3951" y="1616"/>
                    <a:pt x="4356" y="1616"/>
                  </a:cubicBezTo>
                  <a:cubicBezTo>
                    <a:pt x="4487" y="1616"/>
                    <a:pt x="4619" y="1605"/>
                    <a:pt x="4750" y="1583"/>
                  </a:cubicBezTo>
                  <a:lnTo>
                    <a:pt x="4750" y="1583"/>
                  </a:lnTo>
                  <a:cubicBezTo>
                    <a:pt x="2642" y="3691"/>
                    <a:pt x="1993" y="5120"/>
                    <a:pt x="1993" y="5957"/>
                  </a:cubicBezTo>
                  <a:cubicBezTo>
                    <a:pt x="1993" y="6376"/>
                    <a:pt x="2152" y="6795"/>
                    <a:pt x="2440" y="7112"/>
                  </a:cubicBezTo>
                  <a:lnTo>
                    <a:pt x="3841" y="7112"/>
                  </a:lnTo>
                  <a:lnTo>
                    <a:pt x="3841" y="6881"/>
                  </a:lnTo>
                  <a:lnTo>
                    <a:pt x="3826" y="6881"/>
                  </a:lnTo>
                  <a:cubicBezTo>
                    <a:pt x="3826" y="6881"/>
                    <a:pt x="2902" y="5264"/>
                    <a:pt x="4519" y="3431"/>
                  </a:cubicBezTo>
                  <a:cubicBezTo>
                    <a:pt x="5919" y="1814"/>
                    <a:pt x="5905" y="963"/>
                    <a:pt x="5789" y="631"/>
                  </a:cubicBezTo>
                  <a:cubicBezTo>
                    <a:pt x="5750" y="527"/>
                    <a:pt x="5653" y="470"/>
                    <a:pt x="5550" y="470"/>
                  </a:cubicBezTo>
                  <a:cubicBezTo>
                    <a:pt x="5538" y="470"/>
                    <a:pt x="5527" y="470"/>
                    <a:pt x="5515" y="472"/>
                  </a:cubicBezTo>
                  <a:cubicBezTo>
                    <a:pt x="5366" y="509"/>
                    <a:pt x="5223" y="524"/>
                    <a:pt x="5085" y="524"/>
                  </a:cubicBezTo>
                  <a:cubicBezTo>
                    <a:pt x="4286" y="524"/>
                    <a:pt x="3658" y="1"/>
                    <a:pt x="314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9" name="Google Shape;17759;p75"/>
            <p:cNvSpPr/>
            <p:nvPr/>
          </p:nvSpPr>
          <p:spPr>
            <a:xfrm>
              <a:off x="3833178" y="3184632"/>
              <a:ext cx="180936" cy="30305"/>
            </a:xfrm>
            <a:custGeom>
              <a:avLst/>
              <a:gdLst/>
              <a:ahLst/>
              <a:cxnLst/>
              <a:rect l="l" t="t" r="r" b="b"/>
              <a:pathLst>
                <a:path w="6902" h="1156" extrusionOk="0">
                  <a:moveTo>
                    <a:pt x="448" y="0"/>
                  </a:moveTo>
                  <a:cubicBezTo>
                    <a:pt x="203" y="0"/>
                    <a:pt x="1" y="202"/>
                    <a:pt x="1" y="462"/>
                  </a:cubicBezTo>
                  <a:lnTo>
                    <a:pt x="1" y="1155"/>
                  </a:lnTo>
                  <a:lnTo>
                    <a:pt x="6901" y="1155"/>
                  </a:lnTo>
                  <a:lnTo>
                    <a:pt x="6901" y="462"/>
                  </a:lnTo>
                  <a:cubicBezTo>
                    <a:pt x="6901" y="202"/>
                    <a:pt x="6699" y="0"/>
                    <a:pt x="64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0" name="Google Shape;17760;p75"/>
            <p:cNvSpPr/>
            <p:nvPr/>
          </p:nvSpPr>
          <p:spPr>
            <a:xfrm>
              <a:off x="3833178" y="3184632"/>
              <a:ext cx="60216" cy="30305"/>
            </a:xfrm>
            <a:custGeom>
              <a:avLst/>
              <a:gdLst/>
              <a:ahLst/>
              <a:cxnLst/>
              <a:rect l="l" t="t" r="r" b="b"/>
              <a:pathLst>
                <a:path w="2297" h="1156" extrusionOk="0">
                  <a:moveTo>
                    <a:pt x="463" y="0"/>
                  </a:moveTo>
                  <a:cubicBezTo>
                    <a:pt x="203" y="0"/>
                    <a:pt x="1" y="202"/>
                    <a:pt x="1" y="462"/>
                  </a:cubicBezTo>
                  <a:lnTo>
                    <a:pt x="1" y="1155"/>
                  </a:lnTo>
                  <a:lnTo>
                    <a:pt x="1849" y="1155"/>
                  </a:lnTo>
                  <a:lnTo>
                    <a:pt x="1849" y="462"/>
                  </a:lnTo>
                  <a:cubicBezTo>
                    <a:pt x="1849" y="202"/>
                    <a:pt x="2051" y="0"/>
                    <a:pt x="229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1" name="Google Shape;17761;p75"/>
            <p:cNvSpPr/>
            <p:nvPr/>
          </p:nvSpPr>
          <p:spPr>
            <a:xfrm>
              <a:off x="3821067" y="3208855"/>
              <a:ext cx="204765" cy="60190"/>
            </a:xfrm>
            <a:custGeom>
              <a:avLst/>
              <a:gdLst/>
              <a:ahLst/>
              <a:cxnLst/>
              <a:rect l="l" t="t" r="r" b="b"/>
              <a:pathLst>
                <a:path w="7811" h="2296" extrusionOk="0">
                  <a:moveTo>
                    <a:pt x="463" y="0"/>
                  </a:moveTo>
                  <a:cubicBezTo>
                    <a:pt x="203" y="0"/>
                    <a:pt x="1" y="202"/>
                    <a:pt x="1" y="462"/>
                  </a:cubicBezTo>
                  <a:lnTo>
                    <a:pt x="1" y="1833"/>
                  </a:lnTo>
                  <a:cubicBezTo>
                    <a:pt x="1" y="2093"/>
                    <a:pt x="203" y="2295"/>
                    <a:pt x="463" y="2295"/>
                  </a:cubicBezTo>
                  <a:lnTo>
                    <a:pt x="7363" y="2295"/>
                  </a:lnTo>
                  <a:cubicBezTo>
                    <a:pt x="7608" y="2295"/>
                    <a:pt x="7811" y="2093"/>
                    <a:pt x="7811" y="1833"/>
                  </a:cubicBezTo>
                  <a:lnTo>
                    <a:pt x="7811" y="462"/>
                  </a:lnTo>
                  <a:cubicBezTo>
                    <a:pt x="7811" y="202"/>
                    <a:pt x="7608" y="0"/>
                    <a:pt x="7363"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2" name="Google Shape;17762;p75"/>
            <p:cNvSpPr/>
            <p:nvPr/>
          </p:nvSpPr>
          <p:spPr>
            <a:xfrm>
              <a:off x="3821067" y="3208855"/>
              <a:ext cx="78383" cy="60190"/>
            </a:xfrm>
            <a:custGeom>
              <a:avLst/>
              <a:gdLst/>
              <a:ahLst/>
              <a:cxnLst/>
              <a:rect l="l" t="t" r="r" b="b"/>
              <a:pathLst>
                <a:path w="2990" h="2296" extrusionOk="0">
                  <a:moveTo>
                    <a:pt x="463" y="0"/>
                  </a:moveTo>
                  <a:cubicBezTo>
                    <a:pt x="203" y="0"/>
                    <a:pt x="1" y="202"/>
                    <a:pt x="1" y="448"/>
                  </a:cubicBezTo>
                  <a:lnTo>
                    <a:pt x="1" y="1833"/>
                  </a:lnTo>
                  <a:cubicBezTo>
                    <a:pt x="1" y="2093"/>
                    <a:pt x="203" y="2295"/>
                    <a:pt x="463" y="2295"/>
                  </a:cubicBezTo>
                  <a:lnTo>
                    <a:pt x="2989" y="2295"/>
                  </a:lnTo>
                  <a:cubicBezTo>
                    <a:pt x="2729" y="2295"/>
                    <a:pt x="2527" y="2093"/>
                    <a:pt x="2527" y="1833"/>
                  </a:cubicBezTo>
                  <a:lnTo>
                    <a:pt x="2527" y="448"/>
                  </a:lnTo>
                  <a:cubicBezTo>
                    <a:pt x="2527" y="202"/>
                    <a:pt x="2729" y="0"/>
                    <a:pt x="298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3" name="Google Shape;17763;p75"/>
          <p:cNvGrpSpPr/>
          <p:nvPr/>
        </p:nvGrpSpPr>
        <p:grpSpPr>
          <a:xfrm>
            <a:off x="7042995" y="2489463"/>
            <a:ext cx="364441" cy="256225"/>
            <a:chOff x="7042995" y="2489463"/>
            <a:chExt cx="364441" cy="256225"/>
          </a:xfrm>
        </p:grpSpPr>
        <p:sp>
          <p:nvSpPr>
            <p:cNvPr id="17764" name="Google Shape;17764;p75"/>
            <p:cNvSpPr/>
            <p:nvPr/>
          </p:nvSpPr>
          <p:spPr>
            <a:xfrm>
              <a:off x="7042995" y="2526164"/>
              <a:ext cx="364441" cy="219524"/>
            </a:xfrm>
            <a:custGeom>
              <a:avLst/>
              <a:gdLst/>
              <a:ahLst/>
              <a:cxnLst/>
              <a:rect l="l" t="t" r="r" b="b"/>
              <a:pathLst>
                <a:path w="13902" h="8374" extrusionOk="0">
                  <a:moveTo>
                    <a:pt x="6944" y="1"/>
                  </a:moveTo>
                  <a:cubicBezTo>
                    <a:pt x="6121" y="1"/>
                    <a:pt x="4880" y="535"/>
                    <a:pt x="3263" y="1574"/>
                  </a:cubicBezTo>
                  <a:cubicBezTo>
                    <a:pt x="2224" y="2267"/>
                    <a:pt x="1213" y="3003"/>
                    <a:pt x="246" y="3797"/>
                  </a:cubicBezTo>
                  <a:cubicBezTo>
                    <a:pt x="0" y="3999"/>
                    <a:pt x="0" y="4375"/>
                    <a:pt x="246" y="4577"/>
                  </a:cubicBezTo>
                  <a:cubicBezTo>
                    <a:pt x="1213" y="5371"/>
                    <a:pt x="2224" y="6107"/>
                    <a:pt x="3263" y="6800"/>
                  </a:cubicBezTo>
                  <a:cubicBezTo>
                    <a:pt x="4880" y="7839"/>
                    <a:pt x="6121" y="8373"/>
                    <a:pt x="6944" y="8373"/>
                  </a:cubicBezTo>
                  <a:cubicBezTo>
                    <a:pt x="7781" y="8373"/>
                    <a:pt x="9023" y="7839"/>
                    <a:pt x="10639" y="6800"/>
                  </a:cubicBezTo>
                  <a:cubicBezTo>
                    <a:pt x="11679" y="6107"/>
                    <a:pt x="12689" y="5371"/>
                    <a:pt x="13656" y="4591"/>
                  </a:cubicBezTo>
                  <a:cubicBezTo>
                    <a:pt x="13902" y="4375"/>
                    <a:pt x="13902" y="3999"/>
                    <a:pt x="13656" y="3797"/>
                  </a:cubicBezTo>
                  <a:cubicBezTo>
                    <a:pt x="12689" y="3003"/>
                    <a:pt x="11679" y="2267"/>
                    <a:pt x="10639" y="1574"/>
                  </a:cubicBezTo>
                  <a:cubicBezTo>
                    <a:pt x="9023" y="535"/>
                    <a:pt x="7781" y="1"/>
                    <a:pt x="694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5" name="Google Shape;17765;p75"/>
            <p:cNvSpPr/>
            <p:nvPr/>
          </p:nvSpPr>
          <p:spPr>
            <a:xfrm>
              <a:off x="7042995" y="2526164"/>
              <a:ext cx="200204" cy="219524"/>
            </a:xfrm>
            <a:custGeom>
              <a:avLst/>
              <a:gdLst/>
              <a:ahLst/>
              <a:cxnLst/>
              <a:rect l="l" t="t" r="r" b="b"/>
              <a:pathLst>
                <a:path w="7637" h="8374" extrusionOk="0">
                  <a:moveTo>
                    <a:pt x="6958" y="1"/>
                  </a:moveTo>
                  <a:cubicBezTo>
                    <a:pt x="6121" y="1"/>
                    <a:pt x="4880" y="535"/>
                    <a:pt x="3263" y="1574"/>
                  </a:cubicBezTo>
                  <a:cubicBezTo>
                    <a:pt x="2224" y="2267"/>
                    <a:pt x="1213" y="3003"/>
                    <a:pt x="246" y="3797"/>
                  </a:cubicBezTo>
                  <a:cubicBezTo>
                    <a:pt x="0" y="3999"/>
                    <a:pt x="0" y="4375"/>
                    <a:pt x="246" y="4591"/>
                  </a:cubicBezTo>
                  <a:cubicBezTo>
                    <a:pt x="1213" y="5371"/>
                    <a:pt x="2224" y="6107"/>
                    <a:pt x="3263" y="6800"/>
                  </a:cubicBezTo>
                  <a:cubicBezTo>
                    <a:pt x="4894" y="7854"/>
                    <a:pt x="6121" y="8373"/>
                    <a:pt x="6944" y="8373"/>
                  </a:cubicBezTo>
                  <a:cubicBezTo>
                    <a:pt x="7189" y="8373"/>
                    <a:pt x="7420" y="8344"/>
                    <a:pt x="7637" y="8272"/>
                  </a:cubicBezTo>
                  <a:cubicBezTo>
                    <a:pt x="6872" y="8085"/>
                    <a:pt x="5861" y="7594"/>
                    <a:pt x="4649" y="6800"/>
                  </a:cubicBezTo>
                  <a:cubicBezTo>
                    <a:pt x="3609" y="6107"/>
                    <a:pt x="2599" y="5371"/>
                    <a:pt x="1632" y="4577"/>
                  </a:cubicBezTo>
                  <a:cubicBezTo>
                    <a:pt x="1386" y="4375"/>
                    <a:pt x="1386" y="3999"/>
                    <a:pt x="1632" y="3797"/>
                  </a:cubicBezTo>
                  <a:cubicBezTo>
                    <a:pt x="2599" y="3003"/>
                    <a:pt x="3609" y="2267"/>
                    <a:pt x="4649" y="1574"/>
                  </a:cubicBezTo>
                  <a:cubicBezTo>
                    <a:pt x="5861" y="795"/>
                    <a:pt x="6872" y="304"/>
                    <a:pt x="7637" y="102"/>
                  </a:cubicBezTo>
                  <a:cubicBezTo>
                    <a:pt x="7420" y="44"/>
                    <a:pt x="7189" y="1"/>
                    <a:pt x="695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6" name="Google Shape;17766;p75"/>
            <p:cNvSpPr/>
            <p:nvPr/>
          </p:nvSpPr>
          <p:spPr>
            <a:xfrm>
              <a:off x="7120198" y="2557255"/>
              <a:ext cx="183557" cy="157395"/>
            </a:xfrm>
            <a:custGeom>
              <a:avLst/>
              <a:gdLst/>
              <a:ahLst/>
              <a:cxnLst/>
              <a:rect l="l" t="t" r="r" b="b"/>
              <a:pathLst>
                <a:path w="7002" h="6004" extrusionOk="0">
                  <a:moveTo>
                    <a:pt x="3981" y="1"/>
                  </a:moveTo>
                  <a:cubicBezTo>
                    <a:pt x="3246" y="1"/>
                    <a:pt x="2498" y="273"/>
                    <a:pt x="1891" y="879"/>
                  </a:cubicBezTo>
                  <a:cubicBezTo>
                    <a:pt x="0" y="2770"/>
                    <a:pt x="1328" y="6004"/>
                    <a:pt x="3999" y="6004"/>
                  </a:cubicBezTo>
                  <a:cubicBezTo>
                    <a:pt x="5659" y="6004"/>
                    <a:pt x="7002" y="4661"/>
                    <a:pt x="7002" y="3001"/>
                  </a:cubicBezTo>
                  <a:cubicBezTo>
                    <a:pt x="7002" y="1193"/>
                    <a:pt x="5520" y="1"/>
                    <a:pt x="3981" y="1"/>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7" name="Google Shape;17767;p75"/>
            <p:cNvSpPr/>
            <p:nvPr/>
          </p:nvSpPr>
          <p:spPr>
            <a:xfrm>
              <a:off x="7146308" y="2557622"/>
              <a:ext cx="93876" cy="157002"/>
            </a:xfrm>
            <a:custGeom>
              <a:avLst/>
              <a:gdLst/>
              <a:ahLst/>
              <a:cxnLst/>
              <a:rect l="l" t="t" r="r" b="b"/>
              <a:pathLst>
                <a:path w="3581" h="5989" extrusionOk="0">
                  <a:moveTo>
                    <a:pt x="2996" y="0"/>
                  </a:moveTo>
                  <a:cubicBezTo>
                    <a:pt x="1374" y="0"/>
                    <a:pt x="0" y="1309"/>
                    <a:pt x="0" y="2987"/>
                  </a:cubicBezTo>
                  <a:cubicBezTo>
                    <a:pt x="0" y="4678"/>
                    <a:pt x="1374" y="5988"/>
                    <a:pt x="2996" y="5988"/>
                  </a:cubicBezTo>
                  <a:cubicBezTo>
                    <a:pt x="3188" y="5988"/>
                    <a:pt x="3383" y="5970"/>
                    <a:pt x="3580" y="5932"/>
                  </a:cubicBezTo>
                  <a:cubicBezTo>
                    <a:pt x="2166" y="5658"/>
                    <a:pt x="1155" y="4416"/>
                    <a:pt x="1155" y="2987"/>
                  </a:cubicBezTo>
                  <a:cubicBezTo>
                    <a:pt x="1155" y="1558"/>
                    <a:pt x="2166" y="331"/>
                    <a:pt x="3580" y="57"/>
                  </a:cubicBezTo>
                  <a:cubicBezTo>
                    <a:pt x="3383" y="18"/>
                    <a:pt x="3188" y="0"/>
                    <a:pt x="299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8" name="Google Shape;17768;p75"/>
            <p:cNvSpPr/>
            <p:nvPr/>
          </p:nvSpPr>
          <p:spPr>
            <a:xfrm>
              <a:off x="7172025" y="2596236"/>
              <a:ext cx="92749" cy="79431"/>
            </a:xfrm>
            <a:custGeom>
              <a:avLst/>
              <a:gdLst/>
              <a:ahLst/>
              <a:cxnLst/>
              <a:rect l="l" t="t" r="r" b="b"/>
              <a:pathLst>
                <a:path w="3538" h="3030" extrusionOk="0">
                  <a:moveTo>
                    <a:pt x="2011" y="1"/>
                  </a:moveTo>
                  <a:cubicBezTo>
                    <a:pt x="1640" y="1"/>
                    <a:pt x="1261" y="138"/>
                    <a:pt x="954" y="446"/>
                  </a:cubicBezTo>
                  <a:cubicBezTo>
                    <a:pt x="1" y="1398"/>
                    <a:pt x="679" y="3030"/>
                    <a:pt x="2022" y="3030"/>
                  </a:cubicBezTo>
                  <a:cubicBezTo>
                    <a:pt x="2859" y="3030"/>
                    <a:pt x="3538" y="2351"/>
                    <a:pt x="3538" y="1514"/>
                  </a:cubicBezTo>
                  <a:cubicBezTo>
                    <a:pt x="3538" y="605"/>
                    <a:pt x="2790" y="1"/>
                    <a:pt x="2011"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9" name="Google Shape;17769;p75"/>
            <p:cNvSpPr/>
            <p:nvPr/>
          </p:nvSpPr>
          <p:spPr>
            <a:xfrm>
              <a:off x="7185290" y="2596420"/>
              <a:ext cx="55261" cy="79143"/>
            </a:xfrm>
            <a:custGeom>
              <a:avLst/>
              <a:gdLst/>
              <a:ahLst/>
              <a:cxnLst/>
              <a:rect l="l" t="t" r="r" b="b"/>
              <a:pathLst>
                <a:path w="2108" h="3019" extrusionOk="0">
                  <a:moveTo>
                    <a:pt x="1516" y="1"/>
                  </a:moveTo>
                  <a:cubicBezTo>
                    <a:pt x="717" y="1"/>
                    <a:pt x="0" y="637"/>
                    <a:pt x="0" y="1507"/>
                  </a:cubicBezTo>
                  <a:cubicBezTo>
                    <a:pt x="0" y="2374"/>
                    <a:pt x="713" y="3019"/>
                    <a:pt x="1509" y="3019"/>
                  </a:cubicBezTo>
                  <a:cubicBezTo>
                    <a:pt x="1706" y="3019"/>
                    <a:pt x="1909" y="2979"/>
                    <a:pt x="2108" y="2893"/>
                  </a:cubicBezTo>
                  <a:cubicBezTo>
                    <a:pt x="1545" y="2662"/>
                    <a:pt x="1184" y="2113"/>
                    <a:pt x="1184" y="1507"/>
                  </a:cubicBezTo>
                  <a:cubicBezTo>
                    <a:pt x="1184" y="901"/>
                    <a:pt x="1545" y="352"/>
                    <a:pt x="2108" y="121"/>
                  </a:cubicBezTo>
                  <a:cubicBezTo>
                    <a:pt x="1912" y="39"/>
                    <a:pt x="1711" y="1"/>
                    <a:pt x="15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0" name="Google Shape;17770;p75"/>
            <p:cNvSpPr/>
            <p:nvPr/>
          </p:nvSpPr>
          <p:spPr>
            <a:xfrm>
              <a:off x="7338360" y="2541159"/>
              <a:ext cx="35574" cy="24747"/>
            </a:xfrm>
            <a:custGeom>
              <a:avLst/>
              <a:gdLst/>
              <a:ahLst/>
              <a:cxnLst/>
              <a:rect l="l" t="t" r="r" b="b"/>
              <a:pathLst>
                <a:path w="1357" h="944" extrusionOk="0">
                  <a:moveTo>
                    <a:pt x="308" y="1"/>
                  </a:moveTo>
                  <a:cubicBezTo>
                    <a:pt x="121" y="1"/>
                    <a:pt x="0" y="266"/>
                    <a:pt x="181" y="410"/>
                  </a:cubicBezTo>
                  <a:lnTo>
                    <a:pt x="181" y="396"/>
                  </a:lnTo>
                  <a:cubicBezTo>
                    <a:pt x="426" y="555"/>
                    <a:pt x="672" y="728"/>
                    <a:pt x="917" y="901"/>
                  </a:cubicBezTo>
                  <a:cubicBezTo>
                    <a:pt x="949" y="931"/>
                    <a:pt x="984" y="944"/>
                    <a:pt x="1020" y="944"/>
                  </a:cubicBezTo>
                  <a:cubicBezTo>
                    <a:pt x="1189" y="944"/>
                    <a:pt x="1356" y="648"/>
                    <a:pt x="1177" y="540"/>
                  </a:cubicBezTo>
                  <a:cubicBezTo>
                    <a:pt x="917" y="367"/>
                    <a:pt x="672" y="179"/>
                    <a:pt x="426" y="35"/>
                  </a:cubicBezTo>
                  <a:cubicBezTo>
                    <a:pt x="386" y="11"/>
                    <a:pt x="346" y="1"/>
                    <a:pt x="30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1" name="Google Shape;17771;p75"/>
            <p:cNvSpPr/>
            <p:nvPr/>
          </p:nvSpPr>
          <p:spPr>
            <a:xfrm>
              <a:off x="7106567" y="2489463"/>
              <a:ext cx="221648" cy="56415"/>
            </a:xfrm>
            <a:custGeom>
              <a:avLst/>
              <a:gdLst/>
              <a:ahLst/>
              <a:cxnLst/>
              <a:rect l="l" t="t" r="r" b="b"/>
              <a:pathLst>
                <a:path w="8455" h="2152" extrusionOk="0">
                  <a:moveTo>
                    <a:pt x="4519" y="0"/>
                  </a:moveTo>
                  <a:cubicBezTo>
                    <a:pt x="3436" y="0"/>
                    <a:pt x="2007" y="563"/>
                    <a:pt x="188" y="1733"/>
                  </a:cubicBezTo>
                  <a:cubicBezTo>
                    <a:pt x="1" y="1848"/>
                    <a:pt x="87" y="2137"/>
                    <a:pt x="318" y="2137"/>
                  </a:cubicBezTo>
                  <a:lnTo>
                    <a:pt x="304" y="2151"/>
                  </a:lnTo>
                  <a:cubicBezTo>
                    <a:pt x="347" y="2151"/>
                    <a:pt x="390" y="2137"/>
                    <a:pt x="434" y="2108"/>
                  </a:cubicBezTo>
                  <a:cubicBezTo>
                    <a:pt x="2180" y="997"/>
                    <a:pt x="3523" y="448"/>
                    <a:pt x="4519" y="448"/>
                  </a:cubicBezTo>
                  <a:cubicBezTo>
                    <a:pt x="5414" y="448"/>
                    <a:pt x="6540" y="867"/>
                    <a:pt x="7983" y="1718"/>
                  </a:cubicBezTo>
                  <a:cubicBezTo>
                    <a:pt x="8027" y="1747"/>
                    <a:pt x="8070" y="1760"/>
                    <a:pt x="8111" y="1760"/>
                  </a:cubicBezTo>
                  <a:cubicBezTo>
                    <a:pt x="8315" y="1760"/>
                    <a:pt x="8455" y="1449"/>
                    <a:pt x="8214" y="1329"/>
                  </a:cubicBezTo>
                  <a:cubicBezTo>
                    <a:pt x="6699" y="434"/>
                    <a:pt x="5486" y="0"/>
                    <a:pt x="451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2" name="Google Shape;17772;p75"/>
            <p:cNvSpPr/>
            <p:nvPr/>
          </p:nvSpPr>
          <p:spPr>
            <a:xfrm>
              <a:off x="7234863" y="2598884"/>
              <a:ext cx="32192" cy="27211"/>
            </a:xfrm>
            <a:custGeom>
              <a:avLst/>
              <a:gdLst/>
              <a:ahLst/>
              <a:cxnLst/>
              <a:rect l="l" t="t" r="r" b="b"/>
              <a:pathLst>
                <a:path w="1228" h="1038" extrusionOk="0">
                  <a:moveTo>
                    <a:pt x="524" y="0"/>
                  </a:moveTo>
                  <a:cubicBezTo>
                    <a:pt x="256" y="0"/>
                    <a:pt x="0" y="207"/>
                    <a:pt x="0" y="518"/>
                  </a:cubicBezTo>
                  <a:cubicBezTo>
                    <a:pt x="0" y="807"/>
                    <a:pt x="231" y="1038"/>
                    <a:pt x="520" y="1038"/>
                  </a:cubicBezTo>
                  <a:cubicBezTo>
                    <a:pt x="996" y="1038"/>
                    <a:pt x="1227" y="475"/>
                    <a:pt x="895" y="157"/>
                  </a:cubicBezTo>
                  <a:cubicBezTo>
                    <a:pt x="787" y="49"/>
                    <a:pt x="654" y="0"/>
                    <a:pt x="52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73" name="Google Shape;17773;p75"/>
          <p:cNvGrpSpPr/>
          <p:nvPr/>
        </p:nvGrpSpPr>
        <p:grpSpPr>
          <a:xfrm>
            <a:off x="7517172" y="2437007"/>
            <a:ext cx="364284" cy="361243"/>
            <a:chOff x="7517172" y="2437007"/>
            <a:chExt cx="364284" cy="361243"/>
          </a:xfrm>
        </p:grpSpPr>
        <p:sp>
          <p:nvSpPr>
            <p:cNvPr id="17774" name="Google Shape;17774;p75"/>
            <p:cNvSpPr/>
            <p:nvPr/>
          </p:nvSpPr>
          <p:spPr>
            <a:xfrm>
              <a:off x="7517172" y="2548499"/>
              <a:ext cx="164997" cy="78724"/>
            </a:xfrm>
            <a:custGeom>
              <a:avLst/>
              <a:gdLst/>
              <a:ahLst/>
              <a:cxnLst/>
              <a:rect l="l" t="t" r="r" b="b"/>
              <a:pathLst>
                <a:path w="6294" h="3003" extrusionOk="0">
                  <a:moveTo>
                    <a:pt x="6294" y="0"/>
                  </a:moveTo>
                  <a:lnTo>
                    <a:pt x="4923" y="116"/>
                  </a:lnTo>
                  <a:cubicBezTo>
                    <a:pt x="3118" y="260"/>
                    <a:pt x="1429" y="1040"/>
                    <a:pt x="144" y="2324"/>
                  </a:cubicBezTo>
                  <a:cubicBezTo>
                    <a:pt x="0" y="2469"/>
                    <a:pt x="87" y="2729"/>
                    <a:pt x="303" y="2743"/>
                  </a:cubicBezTo>
                  <a:lnTo>
                    <a:pt x="3277" y="3003"/>
                  </a:lnTo>
                  <a:lnTo>
                    <a:pt x="6294"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5" name="Google Shape;17775;p75"/>
            <p:cNvSpPr/>
            <p:nvPr/>
          </p:nvSpPr>
          <p:spPr>
            <a:xfrm>
              <a:off x="7690112" y="2635166"/>
              <a:ext cx="79117" cy="163084"/>
            </a:xfrm>
            <a:custGeom>
              <a:avLst/>
              <a:gdLst/>
              <a:ahLst/>
              <a:cxnLst/>
              <a:rect l="l" t="t" r="r" b="b"/>
              <a:pathLst>
                <a:path w="3018" h="6221" extrusionOk="0">
                  <a:moveTo>
                    <a:pt x="3017" y="0"/>
                  </a:moveTo>
                  <a:lnTo>
                    <a:pt x="0" y="3017"/>
                  </a:lnTo>
                  <a:lnTo>
                    <a:pt x="260" y="5991"/>
                  </a:lnTo>
                  <a:cubicBezTo>
                    <a:pt x="270" y="6134"/>
                    <a:pt x="387" y="6221"/>
                    <a:pt x="507" y="6221"/>
                  </a:cubicBezTo>
                  <a:cubicBezTo>
                    <a:pt x="568" y="6221"/>
                    <a:pt x="630" y="6198"/>
                    <a:pt x="679" y="6150"/>
                  </a:cubicBezTo>
                  <a:cubicBezTo>
                    <a:pt x="1963" y="4865"/>
                    <a:pt x="2743" y="3176"/>
                    <a:pt x="2887" y="1386"/>
                  </a:cubicBezTo>
                  <a:lnTo>
                    <a:pt x="3017" y="0"/>
                  </a:ln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6" name="Google Shape;17776;p75"/>
            <p:cNvSpPr/>
            <p:nvPr/>
          </p:nvSpPr>
          <p:spPr>
            <a:xfrm>
              <a:off x="7517172" y="2552274"/>
              <a:ext cx="118833" cy="69286"/>
            </a:xfrm>
            <a:custGeom>
              <a:avLst/>
              <a:gdLst/>
              <a:ahLst/>
              <a:cxnLst/>
              <a:rect l="l" t="t" r="r" b="b"/>
              <a:pathLst>
                <a:path w="4533" h="2643" extrusionOk="0">
                  <a:moveTo>
                    <a:pt x="4533" y="1"/>
                  </a:moveTo>
                  <a:cubicBezTo>
                    <a:pt x="2873" y="232"/>
                    <a:pt x="1328" y="982"/>
                    <a:pt x="144" y="2166"/>
                  </a:cubicBezTo>
                  <a:cubicBezTo>
                    <a:pt x="0" y="2325"/>
                    <a:pt x="87" y="2585"/>
                    <a:pt x="303" y="2599"/>
                  </a:cubicBezTo>
                  <a:lnTo>
                    <a:pt x="751" y="2642"/>
                  </a:lnTo>
                  <a:cubicBezTo>
                    <a:pt x="606" y="2541"/>
                    <a:pt x="592" y="2325"/>
                    <a:pt x="707" y="2209"/>
                  </a:cubicBezTo>
                  <a:cubicBezTo>
                    <a:pt x="1761" y="1141"/>
                    <a:pt x="3089" y="391"/>
                    <a:pt x="4533"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7" name="Google Shape;17777;p75"/>
            <p:cNvSpPr/>
            <p:nvPr/>
          </p:nvSpPr>
          <p:spPr>
            <a:xfrm>
              <a:off x="7690112" y="2699864"/>
              <a:ext cx="23095" cy="98385"/>
            </a:xfrm>
            <a:custGeom>
              <a:avLst/>
              <a:gdLst/>
              <a:ahLst/>
              <a:cxnLst/>
              <a:rect l="l" t="t" r="r" b="b"/>
              <a:pathLst>
                <a:path w="881" h="3753" extrusionOk="0">
                  <a:moveTo>
                    <a:pt x="549" y="1"/>
                  </a:moveTo>
                  <a:lnTo>
                    <a:pt x="0" y="549"/>
                  </a:lnTo>
                  <a:lnTo>
                    <a:pt x="260" y="3523"/>
                  </a:lnTo>
                  <a:cubicBezTo>
                    <a:pt x="270" y="3666"/>
                    <a:pt x="387" y="3753"/>
                    <a:pt x="511" y="3753"/>
                  </a:cubicBezTo>
                  <a:cubicBezTo>
                    <a:pt x="574" y="3753"/>
                    <a:pt x="639" y="3730"/>
                    <a:pt x="693" y="3682"/>
                  </a:cubicBezTo>
                  <a:cubicBezTo>
                    <a:pt x="751" y="3609"/>
                    <a:pt x="823" y="3552"/>
                    <a:pt x="881" y="3479"/>
                  </a:cubicBezTo>
                  <a:cubicBezTo>
                    <a:pt x="866" y="3451"/>
                    <a:pt x="852" y="3422"/>
                    <a:pt x="852" y="3378"/>
                  </a:cubicBezTo>
                  <a:lnTo>
                    <a:pt x="549" y="1"/>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8" name="Google Shape;17778;p75"/>
            <p:cNvSpPr/>
            <p:nvPr/>
          </p:nvSpPr>
          <p:spPr>
            <a:xfrm>
              <a:off x="7585646" y="2437138"/>
              <a:ext cx="295128" cy="293608"/>
            </a:xfrm>
            <a:custGeom>
              <a:avLst/>
              <a:gdLst/>
              <a:ahLst/>
              <a:cxnLst/>
              <a:rect l="l" t="t" r="r" b="b"/>
              <a:pathLst>
                <a:path w="11258" h="11200" extrusionOk="0">
                  <a:moveTo>
                    <a:pt x="11038" y="0"/>
                  </a:moveTo>
                  <a:cubicBezTo>
                    <a:pt x="11025" y="0"/>
                    <a:pt x="11013" y="2"/>
                    <a:pt x="11001" y="4"/>
                  </a:cubicBezTo>
                  <a:lnTo>
                    <a:pt x="8619" y="697"/>
                  </a:lnTo>
                  <a:lnTo>
                    <a:pt x="6858" y="1217"/>
                  </a:lnTo>
                  <a:cubicBezTo>
                    <a:pt x="6713" y="1246"/>
                    <a:pt x="6583" y="1332"/>
                    <a:pt x="6482" y="1434"/>
                  </a:cubicBezTo>
                  <a:lnTo>
                    <a:pt x="88" y="7828"/>
                  </a:lnTo>
                  <a:cubicBezTo>
                    <a:pt x="1" y="7915"/>
                    <a:pt x="1" y="8045"/>
                    <a:pt x="88" y="8117"/>
                  </a:cubicBezTo>
                  <a:lnTo>
                    <a:pt x="1358" y="9402"/>
                  </a:lnTo>
                  <a:lnTo>
                    <a:pt x="1834" y="9864"/>
                  </a:lnTo>
                  <a:lnTo>
                    <a:pt x="3090" y="11134"/>
                  </a:lnTo>
                  <a:cubicBezTo>
                    <a:pt x="3141" y="11177"/>
                    <a:pt x="3198" y="11199"/>
                    <a:pt x="3256" y="11199"/>
                  </a:cubicBezTo>
                  <a:cubicBezTo>
                    <a:pt x="3314" y="11199"/>
                    <a:pt x="3372" y="11177"/>
                    <a:pt x="3422" y="11134"/>
                  </a:cubicBezTo>
                  <a:lnTo>
                    <a:pt x="6988" y="7554"/>
                  </a:lnTo>
                  <a:lnTo>
                    <a:pt x="9774" y="4768"/>
                  </a:lnTo>
                  <a:cubicBezTo>
                    <a:pt x="9889" y="4653"/>
                    <a:pt x="9976" y="4508"/>
                    <a:pt x="10034" y="4349"/>
                  </a:cubicBezTo>
                  <a:lnTo>
                    <a:pt x="11232" y="250"/>
                  </a:lnTo>
                  <a:cubicBezTo>
                    <a:pt x="11258" y="119"/>
                    <a:pt x="11154" y="0"/>
                    <a:pt x="1103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9" name="Google Shape;17779;p75"/>
            <p:cNvSpPr/>
            <p:nvPr/>
          </p:nvSpPr>
          <p:spPr>
            <a:xfrm>
              <a:off x="7585646" y="2437400"/>
              <a:ext cx="295495" cy="219341"/>
            </a:xfrm>
            <a:custGeom>
              <a:avLst/>
              <a:gdLst/>
              <a:ahLst/>
              <a:cxnLst/>
              <a:rect l="l" t="t" r="r" b="b"/>
              <a:pathLst>
                <a:path w="11272" h="8367" extrusionOk="0">
                  <a:moveTo>
                    <a:pt x="11057" y="0"/>
                  </a:moveTo>
                  <a:cubicBezTo>
                    <a:pt x="11039" y="0"/>
                    <a:pt x="11020" y="3"/>
                    <a:pt x="11001" y="9"/>
                  </a:cubicBezTo>
                  <a:lnTo>
                    <a:pt x="6843" y="1221"/>
                  </a:lnTo>
                  <a:cubicBezTo>
                    <a:pt x="6713" y="1250"/>
                    <a:pt x="6583" y="1308"/>
                    <a:pt x="6482" y="1409"/>
                  </a:cubicBezTo>
                  <a:lnTo>
                    <a:pt x="73" y="7818"/>
                  </a:lnTo>
                  <a:cubicBezTo>
                    <a:pt x="1" y="7891"/>
                    <a:pt x="1" y="8035"/>
                    <a:pt x="73" y="8107"/>
                  </a:cubicBezTo>
                  <a:lnTo>
                    <a:pt x="333" y="8367"/>
                  </a:lnTo>
                  <a:lnTo>
                    <a:pt x="1069" y="7645"/>
                  </a:lnTo>
                  <a:lnTo>
                    <a:pt x="6814" y="1900"/>
                  </a:lnTo>
                  <a:cubicBezTo>
                    <a:pt x="6901" y="1813"/>
                    <a:pt x="7017" y="1741"/>
                    <a:pt x="7132" y="1712"/>
                  </a:cubicBezTo>
                  <a:lnTo>
                    <a:pt x="11160" y="543"/>
                  </a:lnTo>
                  <a:lnTo>
                    <a:pt x="11246" y="240"/>
                  </a:lnTo>
                  <a:cubicBezTo>
                    <a:pt x="11271" y="115"/>
                    <a:pt x="11177" y="0"/>
                    <a:pt x="11057"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0" name="Google Shape;17780;p75"/>
            <p:cNvSpPr/>
            <p:nvPr/>
          </p:nvSpPr>
          <p:spPr>
            <a:xfrm>
              <a:off x="7734757" y="2520868"/>
              <a:ext cx="61710" cy="61710"/>
            </a:xfrm>
            <a:custGeom>
              <a:avLst/>
              <a:gdLst/>
              <a:ahLst/>
              <a:cxnLst/>
              <a:rect l="l" t="t" r="r" b="b"/>
              <a:pathLst>
                <a:path w="2354" h="2354" extrusionOk="0">
                  <a:moveTo>
                    <a:pt x="1170" y="1"/>
                  </a:moveTo>
                  <a:cubicBezTo>
                    <a:pt x="520" y="1"/>
                    <a:pt x="1" y="535"/>
                    <a:pt x="1" y="1184"/>
                  </a:cubicBezTo>
                  <a:cubicBezTo>
                    <a:pt x="1" y="1834"/>
                    <a:pt x="520" y="2354"/>
                    <a:pt x="1170" y="2354"/>
                  </a:cubicBezTo>
                  <a:cubicBezTo>
                    <a:pt x="1819" y="2354"/>
                    <a:pt x="2353" y="1834"/>
                    <a:pt x="2353" y="1184"/>
                  </a:cubicBezTo>
                  <a:cubicBezTo>
                    <a:pt x="2353" y="535"/>
                    <a:pt x="1819" y="1"/>
                    <a:pt x="117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1" name="Google Shape;17781;p75"/>
            <p:cNvSpPr/>
            <p:nvPr/>
          </p:nvSpPr>
          <p:spPr>
            <a:xfrm>
              <a:off x="7734757" y="2520790"/>
              <a:ext cx="38248" cy="61867"/>
            </a:xfrm>
            <a:custGeom>
              <a:avLst/>
              <a:gdLst/>
              <a:ahLst/>
              <a:cxnLst/>
              <a:rect l="l" t="t" r="r" b="b"/>
              <a:pathLst>
                <a:path w="1459" h="2360" extrusionOk="0">
                  <a:moveTo>
                    <a:pt x="1184" y="1"/>
                  </a:moveTo>
                  <a:cubicBezTo>
                    <a:pt x="544" y="1"/>
                    <a:pt x="1" y="516"/>
                    <a:pt x="1" y="1187"/>
                  </a:cubicBezTo>
                  <a:cubicBezTo>
                    <a:pt x="1" y="1856"/>
                    <a:pt x="541" y="2360"/>
                    <a:pt x="1179" y="2360"/>
                  </a:cubicBezTo>
                  <a:cubicBezTo>
                    <a:pt x="1271" y="2360"/>
                    <a:pt x="1364" y="2349"/>
                    <a:pt x="1458" y="2328"/>
                  </a:cubicBezTo>
                  <a:cubicBezTo>
                    <a:pt x="563" y="2111"/>
                    <a:pt x="246" y="1000"/>
                    <a:pt x="895" y="350"/>
                  </a:cubicBezTo>
                  <a:cubicBezTo>
                    <a:pt x="1054" y="191"/>
                    <a:pt x="1242" y="90"/>
                    <a:pt x="1458" y="32"/>
                  </a:cubicBezTo>
                  <a:cubicBezTo>
                    <a:pt x="1366" y="11"/>
                    <a:pt x="1274" y="1"/>
                    <a:pt x="118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2" name="Google Shape;17782;p75"/>
            <p:cNvSpPr/>
            <p:nvPr/>
          </p:nvSpPr>
          <p:spPr>
            <a:xfrm>
              <a:off x="7578096" y="2659362"/>
              <a:ext cx="79484" cy="78750"/>
            </a:xfrm>
            <a:custGeom>
              <a:avLst/>
              <a:gdLst/>
              <a:ahLst/>
              <a:cxnLst/>
              <a:rect l="l" t="t" r="r" b="b"/>
              <a:pathLst>
                <a:path w="3032" h="3004" extrusionOk="0">
                  <a:moveTo>
                    <a:pt x="780" y="1"/>
                  </a:moveTo>
                  <a:lnTo>
                    <a:pt x="116" y="679"/>
                  </a:lnTo>
                  <a:cubicBezTo>
                    <a:pt x="0" y="795"/>
                    <a:pt x="0" y="997"/>
                    <a:pt x="116" y="1112"/>
                  </a:cubicBezTo>
                  <a:lnTo>
                    <a:pt x="1011" y="2007"/>
                  </a:lnTo>
                  <a:lnTo>
                    <a:pt x="1920" y="2917"/>
                  </a:lnTo>
                  <a:cubicBezTo>
                    <a:pt x="1978" y="2975"/>
                    <a:pt x="2057" y="3004"/>
                    <a:pt x="2137" y="3004"/>
                  </a:cubicBezTo>
                  <a:cubicBezTo>
                    <a:pt x="2216" y="3004"/>
                    <a:pt x="2295" y="2975"/>
                    <a:pt x="2353" y="2917"/>
                  </a:cubicBezTo>
                  <a:lnTo>
                    <a:pt x="3032" y="2253"/>
                  </a:lnTo>
                  <a:lnTo>
                    <a:pt x="2151" y="1372"/>
                  </a:lnTo>
                  <a:lnTo>
                    <a:pt x="1675" y="896"/>
                  </a:lnTo>
                  <a:lnTo>
                    <a:pt x="78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3" name="Google Shape;17783;p75"/>
            <p:cNvSpPr/>
            <p:nvPr/>
          </p:nvSpPr>
          <p:spPr>
            <a:xfrm>
              <a:off x="7578096" y="2659755"/>
              <a:ext cx="31039" cy="34473"/>
            </a:xfrm>
            <a:custGeom>
              <a:avLst/>
              <a:gdLst/>
              <a:ahLst/>
              <a:cxnLst/>
              <a:rect l="l" t="t" r="r" b="b"/>
              <a:pathLst>
                <a:path w="1184" h="1315" extrusionOk="0">
                  <a:moveTo>
                    <a:pt x="780" y="0"/>
                  </a:moveTo>
                  <a:lnTo>
                    <a:pt x="116" y="664"/>
                  </a:lnTo>
                  <a:cubicBezTo>
                    <a:pt x="0" y="780"/>
                    <a:pt x="0" y="982"/>
                    <a:pt x="116" y="1097"/>
                  </a:cubicBezTo>
                  <a:lnTo>
                    <a:pt x="332" y="1314"/>
                  </a:lnTo>
                  <a:cubicBezTo>
                    <a:pt x="347" y="1242"/>
                    <a:pt x="376" y="1184"/>
                    <a:pt x="419" y="1141"/>
                  </a:cubicBezTo>
                  <a:lnTo>
                    <a:pt x="1184" y="390"/>
                  </a:lnTo>
                  <a:lnTo>
                    <a:pt x="78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4" name="Google Shape;17784;p75"/>
            <p:cNvSpPr/>
            <p:nvPr/>
          </p:nvSpPr>
          <p:spPr>
            <a:xfrm>
              <a:off x="7585646" y="2627196"/>
              <a:ext cx="104493" cy="103549"/>
            </a:xfrm>
            <a:custGeom>
              <a:avLst/>
              <a:gdLst/>
              <a:ahLst/>
              <a:cxnLst/>
              <a:rect l="l" t="t" r="r" b="b"/>
              <a:pathLst>
                <a:path w="3986" h="3950" extrusionOk="0">
                  <a:moveTo>
                    <a:pt x="665" y="1"/>
                  </a:moveTo>
                  <a:lnTo>
                    <a:pt x="88" y="578"/>
                  </a:lnTo>
                  <a:cubicBezTo>
                    <a:pt x="1" y="665"/>
                    <a:pt x="1" y="795"/>
                    <a:pt x="88" y="882"/>
                  </a:cubicBezTo>
                  <a:lnTo>
                    <a:pt x="1358" y="2152"/>
                  </a:lnTo>
                  <a:lnTo>
                    <a:pt x="1834" y="2628"/>
                  </a:lnTo>
                  <a:lnTo>
                    <a:pt x="3090" y="3884"/>
                  </a:lnTo>
                  <a:cubicBezTo>
                    <a:pt x="3141" y="3927"/>
                    <a:pt x="3198" y="3949"/>
                    <a:pt x="3256" y="3949"/>
                  </a:cubicBezTo>
                  <a:cubicBezTo>
                    <a:pt x="3314" y="3949"/>
                    <a:pt x="3372" y="3927"/>
                    <a:pt x="3422" y="3884"/>
                  </a:cubicBezTo>
                  <a:lnTo>
                    <a:pt x="3985" y="3321"/>
                  </a:lnTo>
                  <a:lnTo>
                    <a:pt x="2556" y="1906"/>
                  </a:lnTo>
                  <a:lnTo>
                    <a:pt x="2094" y="1430"/>
                  </a:lnTo>
                  <a:lnTo>
                    <a:pt x="665" y="1"/>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5" name="Google Shape;17785;p75"/>
            <p:cNvSpPr/>
            <p:nvPr/>
          </p:nvSpPr>
          <p:spPr>
            <a:xfrm>
              <a:off x="7585646" y="2627196"/>
              <a:ext cx="28050" cy="29544"/>
            </a:xfrm>
            <a:custGeom>
              <a:avLst/>
              <a:gdLst/>
              <a:ahLst/>
              <a:cxnLst/>
              <a:rect l="l" t="t" r="r" b="b"/>
              <a:pathLst>
                <a:path w="1070" h="1127" extrusionOk="0">
                  <a:moveTo>
                    <a:pt x="665" y="1"/>
                  </a:moveTo>
                  <a:lnTo>
                    <a:pt x="88" y="578"/>
                  </a:lnTo>
                  <a:cubicBezTo>
                    <a:pt x="1" y="665"/>
                    <a:pt x="1" y="795"/>
                    <a:pt x="88" y="867"/>
                  </a:cubicBezTo>
                  <a:lnTo>
                    <a:pt x="347" y="1127"/>
                  </a:lnTo>
                  <a:lnTo>
                    <a:pt x="1069" y="405"/>
                  </a:lnTo>
                  <a:lnTo>
                    <a:pt x="665" y="1"/>
                  </a:lnTo>
                  <a:close/>
                </a:path>
              </a:pathLst>
            </a:custGeom>
            <a:solidFill>
              <a:srgbClr val="B6C5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6" name="Google Shape;17786;p75"/>
            <p:cNvSpPr/>
            <p:nvPr/>
          </p:nvSpPr>
          <p:spPr>
            <a:xfrm>
              <a:off x="7539874" y="2697505"/>
              <a:ext cx="32480" cy="29544"/>
            </a:xfrm>
            <a:custGeom>
              <a:avLst/>
              <a:gdLst/>
              <a:ahLst/>
              <a:cxnLst/>
              <a:rect l="l" t="t" r="r" b="b"/>
              <a:pathLst>
                <a:path w="1239" h="1127" extrusionOk="0">
                  <a:moveTo>
                    <a:pt x="939" y="1"/>
                  </a:moveTo>
                  <a:cubicBezTo>
                    <a:pt x="891" y="1"/>
                    <a:pt x="840" y="19"/>
                    <a:pt x="794" y="62"/>
                  </a:cubicBezTo>
                  <a:lnTo>
                    <a:pt x="87" y="769"/>
                  </a:lnTo>
                  <a:cubicBezTo>
                    <a:pt x="0" y="856"/>
                    <a:pt x="0" y="986"/>
                    <a:pt x="87" y="1072"/>
                  </a:cubicBezTo>
                  <a:cubicBezTo>
                    <a:pt x="130" y="1108"/>
                    <a:pt x="184" y="1126"/>
                    <a:pt x="237" y="1126"/>
                  </a:cubicBezTo>
                  <a:cubicBezTo>
                    <a:pt x="289" y="1126"/>
                    <a:pt x="339" y="1108"/>
                    <a:pt x="376" y="1072"/>
                  </a:cubicBezTo>
                  <a:lnTo>
                    <a:pt x="1083" y="365"/>
                  </a:lnTo>
                  <a:cubicBezTo>
                    <a:pt x="1239" y="209"/>
                    <a:pt x="1102" y="1"/>
                    <a:pt x="93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7" name="Google Shape;17787;p75"/>
            <p:cNvSpPr/>
            <p:nvPr/>
          </p:nvSpPr>
          <p:spPr>
            <a:xfrm>
              <a:off x="7558041" y="2715515"/>
              <a:ext cx="32454" cy="29597"/>
            </a:xfrm>
            <a:custGeom>
              <a:avLst/>
              <a:gdLst/>
              <a:ahLst/>
              <a:cxnLst/>
              <a:rect l="l" t="t" r="r" b="b"/>
              <a:pathLst>
                <a:path w="1238" h="1129" extrusionOk="0">
                  <a:moveTo>
                    <a:pt x="937" y="1"/>
                  </a:moveTo>
                  <a:cubicBezTo>
                    <a:pt x="888" y="1"/>
                    <a:pt x="838" y="20"/>
                    <a:pt x="794" y="68"/>
                  </a:cubicBezTo>
                  <a:lnTo>
                    <a:pt x="87" y="775"/>
                  </a:lnTo>
                  <a:cubicBezTo>
                    <a:pt x="0" y="862"/>
                    <a:pt x="0" y="991"/>
                    <a:pt x="87" y="1064"/>
                  </a:cubicBezTo>
                  <a:cubicBezTo>
                    <a:pt x="123" y="1107"/>
                    <a:pt x="173" y="1129"/>
                    <a:pt x="226" y="1129"/>
                  </a:cubicBezTo>
                  <a:cubicBezTo>
                    <a:pt x="278" y="1129"/>
                    <a:pt x="332" y="1107"/>
                    <a:pt x="375" y="1064"/>
                  </a:cubicBezTo>
                  <a:lnTo>
                    <a:pt x="1083" y="356"/>
                  </a:lnTo>
                  <a:cubicBezTo>
                    <a:pt x="1238" y="212"/>
                    <a:pt x="1096" y="1"/>
                    <a:pt x="9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8" name="Google Shape;17788;p75"/>
            <p:cNvSpPr/>
            <p:nvPr/>
          </p:nvSpPr>
          <p:spPr>
            <a:xfrm>
              <a:off x="7593982" y="2751639"/>
              <a:ext cx="32507" cy="29518"/>
            </a:xfrm>
            <a:custGeom>
              <a:avLst/>
              <a:gdLst/>
              <a:ahLst/>
              <a:cxnLst/>
              <a:rect l="l" t="t" r="r" b="b"/>
              <a:pathLst>
                <a:path w="1240" h="1126" extrusionOk="0">
                  <a:moveTo>
                    <a:pt x="939" y="0"/>
                  </a:moveTo>
                  <a:cubicBezTo>
                    <a:pt x="891" y="0"/>
                    <a:pt x="840" y="18"/>
                    <a:pt x="794" y="61"/>
                  </a:cubicBezTo>
                  <a:lnTo>
                    <a:pt x="87" y="768"/>
                  </a:lnTo>
                  <a:cubicBezTo>
                    <a:pt x="1" y="855"/>
                    <a:pt x="1" y="985"/>
                    <a:pt x="87" y="1071"/>
                  </a:cubicBezTo>
                  <a:cubicBezTo>
                    <a:pt x="130" y="1107"/>
                    <a:pt x="185" y="1126"/>
                    <a:pt x="237" y="1126"/>
                  </a:cubicBezTo>
                  <a:cubicBezTo>
                    <a:pt x="289" y="1126"/>
                    <a:pt x="340" y="1107"/>
                    <a:pt x="376" y="1071"/>
                  </a:cubicBezTo>
                  <a:lnTo>
                    <a:pt x="1083" y="364"/>
                  </a:lnTo>
                  <a:cubicBezTo>
                    <a:pt x="1239" y="208"/>
                    <a:pt x="1103" y="0"/>
                    <a:pt x="93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9" name="Google Shape;17789;p75"/>
            <p:cNvSpPr/>
            <p:nvPr/>
          </p:nvSpPr>
          <p:spPr>
            <a:xfrm>
              <a:off x="7576208" y="2733629"/>
              <a:ext cx="32140" cy="29649"/>
            </a:xfrm>
            <a:custGeom>
              <a:avLst/>
              <a:gdLst/>
              <a:ahLst/>
              <a:cxnLst/>
              <a:rect l="l" t="t" r="r" b="b"/>
              <a:pathLst>
                <a:path w="1226" h="1131" extrusionOk="0">
                  <a:moveTo>
                    <a:pt x="932" y="1"/>
                  </a:moveTo>
                  <a:cubicBezTo>
                    <a:pt x="881" y="1"/>
                    <a:pt x="828" y="21"/>
                    <a:pt x="780" y="69"/>
                  </a:cubicBezTo>
                  <a:lnTo>
                    <a:pt x="72" y="777"/>
                  </a:lnTo>
                  <a:cubicBezTo>
                    <a:pt x="0" y="849"/>
                    <a:pt x="0" y="979"/>
                    <a:pt x="72" y="1066"/>
                  </a:cubicBezTo>
                  <a:cubicBezTo>
                    <a:pt x="116" y="1109"/>
                    <a:pt x="170" y="1130"/>
                    <a:pt x="224" y="1130"/>
                  </a:cubicBezTo>
                  <a:cubicBezTo>
                    <a:pt x="278" y="1130"/>
                    <a:pt x="332" y="1109"/>
                    <a:pt x="375" y="1066"/>
                  </a:cubicBezTo>
                  <a:lnTo>
                    <a:pt x="1083" y="358"/>
                  </a:lnTo>
                  <a:cubicBezTo>
                    <a:pt x="1225" y="205"/>
                    <a:pt x="1093" y="1"/>
                    <a:pt x="93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0" name="Google Shape;17790;p75"/>
            <p:cNvSpPr/>
            <p:nvPr/>
          </p:nvSpPr>
          <p:spPr>
            <a:xfrm>
              <a:off x="7811567" y="2437033"/>
              <a:ext cx="69522" cy="68736"/>
            </a:xfrm>
            <a:custGeom>
              <a:avLst/>
              <a:gdLst/>
              <a:ahLst/>
              <a:cxnLst/>
              <a:rect l="l" t="t" r="r" b="b"/>
              <a:pathLst>
                <a:path w="2652" h="2622" extrusionOk="0">
                  <a:moveTo>
                    <a:pt x="2435" y="1"/>
                  </a:moveTo>
                  <a:cubicBezTo>
                    <a:pt x="2418" y="1"/>
                    <a:pt x="2400" y="3"/>
                    <a:pt x="2383" y="8"/>
                  </a:cubicBezTo>
                  <a:lnTo>
                    <a:pt x="1" y="701"/>
                  </a:lnTo>
                  <a:lnTo>
                    <a:pt x="1921" y="2621"/>
                  </a:lnTo>
                  <a:lnTo>
                    <a:pt x="2614" y="254"/>
                  </a:lnTo>
                  <a:cubicBezTo>
                    <a:pt x="2652" y="127"/>
                    <a:pt x="2556" y="1"/>
                    <a:pt x="2435"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1" name="Google Shape;17791;p75"/>
            <p:cNvSpPr/>
            <p:nvPr/>
          </p:nvSpPr>
          <p:spPr>
            <a:xfrm>
              <a:off x="7811567" y="2437007"/>
              <a:ext cx="69889" cy="30147"/>
            </a:xfrm>
            <a:custGeom>
              <a:avLst/>
              <a:gdLst/>
              <a:ahLst/>
              <a:cxnLst/>
              <a:rect l="l" t="t" r="r" b="b"/>
              <a:pathLst>
                <a:path w="2666" h="1150" extrusionOk="0">
                  <a:moveTo>
                    <a:pt x="2440" y="1"/>
                  </a:moveTo>
                  <a:cubicBezTo>
                    <a:pt x="2421" y="1"/>
                    <a:pt x="2402" y="4"/>
                    <a:pt x="2383" y="9"/>
                  </a:cubicBezTo>
                  <a:lnTo>
                    <a:pt x="1603" y="240"/>
                  </a:lnTo>
                  <a:lnTo>
                    <a:pt x="1" y="702"/>
                  </a:lnTo>
                  <a:lnTo>
                    <a:pt x="448" y="1150"/>
                  </a:lnTo>
                  <a:lnTo>
                    <a:pt x="2542" y="544"/>
                  </a:lnTo>
                  <a:lnTo>
                    <a:pt x="2628" y="255"/>
                  </a:lnTo>
                  <a:cubicBezTo>
                    <a:pt x="2666" y="117"/>
                    <a:pt x="2562" y="1"/>
                    <a:pt x="244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2" name="Google Shape;17792;p7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3" name="Google Shape;17793;p75"/>
            <p:cNvSpPr/>
            <p:nvPr/>
          </p:nvSpPr>
          <p:spPr>
            <a:xfrm>
              <a:off x="7601165" y="2588975"/>
              <a:ext cx="127929" cy="126435"/>
            </a:xfrm>
            <a:custGeom>
              <a:avLst/>
              <a:gdLst/>
              <a:ahLst/>
              <a:cxnLst/>
              <a:rect l="l" t="t" r="r" b="b"/>
              <a:pathLst>
                <a:path w="4880" h="4823" extrusionOk="0">
                  <a:moveTo>
                    <a:pt x="4512" y="1"/>
                  </a:moveTo>
                  <a:cubicBezTo>
                    <a:pt x="4432" y="1"/>
                    <a:pt x="4353" y="30"/>
                    <a:pt x="4288" y="88"/>
                  </a:cubicBezTo>
                  <a:lnTo>
                    <a:pt x="116" y="4274"/>
                  </a:lnTo>
                  <a:cubicBezTo>
                    <a:pt x="1" y="4389"/>
                    <a:pt x="1" y="4577"/>
                    <a:pt x="116" y="4707"/>
                  </a:cubicBezTo>
                  <a:lnTo>
                    <a:pt x="145" y="4736"/>
                  </a:lnTo>
                  <a:cubicBezTo>
                    <a:pt x="210" y="4794"/>
                    <a:pt x="289" y="4822"/>
                    <a:pt x="369" y="4822"/>
                  </a:cubicBezTo>
                  <a:cubicBezTo>
                    <a:pt x="448" y="4822"/>
                    <a:pt x="528" y="4794"/>
                    <a:pt x="593" y="4736"/>
                  </a:cubicBezTo>
                  <a:lnTo>
                    <a:pt x="4764" y="564"/>
                  </a:lnTo>
                  <a:cubicBezTo>
                    <a:pt x="4880" y="434"/>
                    <a:pt x="4880" y="246"/>
                    <a:pt x="4764" y="131"/>
                  </a:cubicBezTo>
                  <a:lnTo>
                    <a:pt x="4736" y="88"/>
                  </a:lnTo>
                  <a:cubicBezTo>
                    <a:pt x="4671" y="30"/>
                    <a:pt x="4591" y="1"/>
                    <a:pt x="451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4" name="Google Shape;17794;p75"/>
            <p:cNvSpPr/>
            <p:nvPr/>
          </p:nvSpPr>
          <p:spPr>
            <a:xfrm>
              <a:off x="7600798" y="2589080"/>
              <a:ext cx="126409" cy="126330"/>
            </a:xfrm>
            <a:custGeom>
              <a:avLst/>
              <a:gdLst/>
              <a:ahLst/>
              <a:cxnLst/>
              <a:rect l="l" t="t" r="r" b="b"/>
              <a:pathLst>
                <a:path w="4822" h="4819" extrusionOk="0">
                  <a:moveTo>
                    <a:pt x="4531" y="1"/>
                  </a:moveTo>
                  <a:cubicBezTo>
                    <a:pt x="4450" y="1"/>
                    <a:pt x="4367" y="33"/>
                    <a:pt x="4302" y="98"/>
                  </a:cubicBezTo>
                  <a:lnTo>
                    <a:pt x="130" y="4255"/>
                  </a:lnTo>
                  <a:cubicBezTo>
                    <a:pt x="0" y="4385"/>
                    <a:pt x="0" y="4587"/>
                    <a:pt x="130" y="4703"/>
                  </a:cubicBezTo>
                  <a:lnTo>
                    <a:pt x="145" y="4732"/>
                  </a:lnTo>
                  <a:cubicBezTo>
                    <a:pt x="202" y="4790"/>
                    <a:pt x="289" y="4818"/>
                    <a:pt x="376" y="4818"/>
                  </a:cubicBezTo>
                  <a:cubicBezTo>
                    <a:pt x="289" y="4688"/>
                    <a:pt x="318" y="4530"/>
                    <a:pt x="419" y="4429"/>
                  </a:cubicBezTo>
                  <a:lnTo>
                    <a:pt x="4591" y="271"/>
                  </a:lnTo>
                  <a:cubicBezTo>
                    <a:pt x="4649" y="199"/>
                    <a:pt x="4735" y="170"/>
                    <a:pt x="4822" y="170"/>
                  </a:cubicBezTo>
                  <a:cubicBezTo>
                    <a:pt x="4807" y="156"/>
                    <a:pt x="4793" y="127"/>
                    <a:pt x="4764" y="112"/>
                  </a:cubicBezTo>
                  <a:lnTo>
                    <a:pt x="4750" y="98"/>
                  </a:lnTo>
                  <a:cubicBezTo>
                    <a:pt x="4692" y="33"/>
                    <a:pt x="4612" y="1"/>
                    <a:pt x="45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5" name="Google Shape;17795;p75"/>
          <p:cNvGrpSpPr/>
          <p:nvPr/>
        </p:nvGrpSpPr>
        <p:grpSpPr>
          <a:xfrm>
            <a:off x="8006475" y="2436954"/>
            <a:ext cx="335290" cy="361321"/>
            <a:chOff x="8006475" y="2436954"/>
            <a:chExt cx="335290" cy="361321"/>
          </a:xfrm>
        </p:grpSpPr>
        <p:sp>
          <p:nvSpPr>
            <p:cNvPr id="17796" name="Google Shape;17796;p75"/>
            <p:cNvSpPr/>
            <p:nvPr/>
          </p:nvSpPr>
          <p:spPr>
            <a:xfrm>
              <a:off x="8174487" y="2454256"/>
              <a:ext cx="83652" cy="45824"/>
            </a:xfrm>
            <a:custGeom>
              <a:avLst/>
              <a:gdLst/>
              <a:ahLst/>
              <a:cxnLst/>
              <a:rect l="l" t="t" r="r" b="b"/>
              <a:pathLst>
                <a:path w="3191" h="1748" extrusionOk="0">
                  <a:moveTo>
                    <a:pt x="1" y="1"/>
                  </a:moveTo>
                  <a:lnTo>
                    <a:pt x="1" y="1748"/>
                  </a:lnTo>
                  <a:lnTo>
                    <a:pt x="2916" y="1748"/>
                  </a:lnTo>
                  <a:cubicBezTo>
                    <a:pt x="3075" y="1748"/>
                    <a:pt x="3191" y="1574"/>
                    <a:pt x="3119" y="1430"/>
                  </a:cubicBezTo>
                  <a:lnTo>
                    <a:pt x="2830" y="882"/>
                  </a:lnTo>
                  <a:lnTo>
                    <a:pt x="3119" y="319"/>
                  </a:lnTo>
                  <a:cubicBezTo>
                    <a:pt x="3191" y="174"/>
                    <a:pt x="3090" y="1"/>
                    <a:pt x="291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7" name="Google Shape;17797;p75"/>
            <p:cNvSpPr/>
            <p:nvPr/>
          </p:nvSpPr>
          <p:spPr>
            <a:xfrm>
              <a:off x="8174487" y="2454256"/>
              <a:ext cx="17066" cy="45824"/>
            </a:xfrm>
            <a:custGeom>
              <a:avLst/>
              <a:gdLst/>
              <a:ahLst/>
              <a:cxnLst/>
              <a:rect l="l" t="t" r="r" b="b"/>
              <a:pathLst>
                <a:path w="651" h="1748" extrusionOk="0">
                  <a:moveTo>
                    <a:pt x="1" y="1"/>
                  </a:moveTo>
                  <a:lnTo>
                    <a:pt x="1" y="1748"/>
                  </a:lnTo>
                  <a:lnTo>
                    <a:pt x="650" y="1748"/>
                  </a:lnTo>
                  <a:lnTo>
                    <a:pt x="650"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8" name="Google Shape;17798;p75"/>
            <p:cNvSpPr/>
            <p:nvPr/>
          </p:nvSpPr>
          <p:spPr>
            <a:xfrm>
              <a:off x="8168431" y="2436954"/>
              <a:ext cx="11771" cy="258008"/>
            </a:xfrm>
            <a:custGeom>
              <a:avLst/>
              <a:gdLst/>
              <a:ahLst/>
              <a:cxnLst/>
              <a:rect l="l" t="t" r="r" b="b"/>
              <a:pathLst>
                <a:path w="449" h="9842" extrusionOk="0">
                  <a:moveTo>
                    <a:pt x="224" y="1"/>
                  </a:moveTo>
                  <a:cubicBezTo>
                    <a:pt x="112" y="1"/>
                    <a:pt x="1" y="76"/>
                    <a:pt x="1" y="228"/>
                  </a:cubicBezTo>
                  <a:lnTo>
                    <a:pt x="1" y="9625"/>
                  </a:lnTo>
                  <a:cubicBezTo>
                    <a:pt x="1" y="9741"/>
                    <a:pt x="102" y="9842"/>
                    <a:pt x="232" y="9842"/>
                  </a:cubicBezTo>
                  <a:cubicBezTo>
                    <a:pt x="347" y="9842"/>
                    <a:pt x="448" y="9741"/>
                    <a:pt x="448" y="9625"/>
                  </a:cubicBezTo>
                  <a:lnTo>
                    <a:pt x="448" y="228"/>
                  </a:lnTo>
                  <a:cubicBezTo>
                    <a:pt x="448" y="76"/>
                    <a:pt x="336" y="1"/>
                    <a:pt x="224"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9" name="Google Shape;17799;p75"/>
            <p:cNvSpPr/>
            <p:nvPr/>
          </p:nvSpPr>
          <p:spPr>
            <a:xfrm>
              <a:off x="8076862" y="2643476"/>
              <a:ext cx="45798" cy="103340"/>
            </a:xfrm>
            <a:custGeom>
              <a:avLst/>
              <a:gdLst/>
              <a:ahLst/>
              <a:cxnLst/>
              <a:rect l="l" t="t" r="r" b="b"/>
              <a:pathLst>
                <a:path w="1747" h="3942" extrusionOk="0">
                  <a:moveTo>
                    <a:pt x="0" y="1"/>
                  </a:moveTo>
                  <a:lnTo>
                    <a:pt x="0" y="3942"/>
                  </a:lnTo>
                  <a:lnTo>
                    <a:pt x="1747" y="3942"/>
                  </a:lnTo>
                  <a:lnTo>
                    <a:pt x="1747"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0" name="Google Shape;17800;p75"/>
            <p:cNvSpPr/>
            <p:nvPr/>
          </p:nvSpPr>
          <p:spPr>
            <a:xfrm>
              <a:off x="8065118" y="2534500"/>
              <a:ext cx="122267" cy="120353"/>
            </a:xfrm>
            <a:custGeom>
              <a:avLst/>
              <a:gdLst/>
              <a:ahLst/>
              <a:cxnLst/>
              <a:rect l="l" t="t" r="r" b="b"/>
              <a:pathLst>
                <a:path w="4664" h="4591" extrusionOk="0">
                  <a:moveTo>
                    <a:pt x="881" y="0"/>
                  </a:moveTo>
                  <a:lnTo>
                    <a:pt x="881" y="520"/>
                  </a:lnTo>
                  <a:cubicBezTo>
                    <a:pt x="881" y="607"/>
                    <a:pt x="823" y="679"/>
                    <a:pt x="751" y="708"/>
                  </a:cubicBezTo>
                  <a:lnTo>
                    <a:pt x="260" y="924"/>
                  </a:lnTo>
                  <a:cubicBezTo>
                    <a:pt x="102" y="996"/>
                    <a:pt x="1" y="1155"/>
                    <a:pt x="1" y="1328"/>
                  </a:cubicBezTo>
                  <a:lnTo>
                    <a:pt x="1" y="2671"/>
                  </a:lnTo>
                  <a:cubicBezTo>
                    <a:pt x="1" y="2931"/>
                    <a:pt x="44" y="3191"/>
                    <a:pt x="116" y="3450"/>
                  </a:cubicBezTo>
                  <a:lnTo>
                    <a:pt x="448" y="4591"/>
                  </a:lnTo>
                  <a:lnTo>
                    <a:pt x="665" y="4158"/>
                  </a:lnTo>
                  <a:lnTo>
                    <a:pt x="2195" y="4158"/>
                  </a:lnTo>
                  <a:lnTo>
                    <a:pt x="2195" y="1877"/>
                  </a:lnTo>
                  <a:lnTo>
                    <a:pt x="2715" y="2498"/>
                  </a:lnTo>
                  <a:cubicBezTo>
                    <a:pt x="2798" y="2606"/>
                    <a:pt x="2924" y="2661"/>
                    <a:pt x="3052" y="2661"/>
                  </a:cubicBezTo>
                  <a:cubicBezTo>
                    <a:pt x="3146" y="2661"/>
                    <a:pt x="3241" y="2631"/>
                    <a:pt x="3321" y="2570"/>
                  </a:cubicBezTo>
                  <a:lnTo>
                    <a:pt x="4548" y="1588"/>
                  </a:lnTo>
                  <a:cubicBezTo>
                    <a:pt x="4634" y="1516"/>
                    <a:pt x="4663" y="1386"/>
                    <a:pt x="4620" y="1285"/>
                  </a:cubicBezTo>
                  <a:cubicBezTo>
                    <a:pt x="4571" y="1198"/>
                    <a:pt x="4477" y="1143"/>
                    <a:pt x="4385" y="1143"/>
                  </a:cubicBezTo>
                  <a:cubicBezTo>
                    <a:pt x="4341" y="1143"/>
                    <a:pt x="4297" y="1156"/>
                    <a:pt x="4259" y="1184"/>
                  </a:cubicBezTo>
                  <a:lnTo>
                    <a:pt x="3104" y="1964"/>
                  </a:lnTo>
                  <a:lnTo>
                    <a:pt x="2498" y="1011"/>
                  </a:lnTo>
                  <a:cubicBezTo>
                    <a:pt x="2440" y="924"/>
                    <a:pt x="2354" y="852"/>
                    <a:pt x="2267" y="823"/>
                  </a:cubicBezTo>
                  <a:lnTo>
                    <a:pt x="1906" y="708"/>
                  </a:lnTo>
                  <a:cubicBezTo>
                    <a:pt x="1820" y="679"/>
                    <a:pt x="1747" y="592"/>
                    <a:pt x="1747" y="506"/>
                  </a:cubicBezTo>
                  <a:lnTo>
                    <a:pt x="174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1" name="Google Shape;17801;p75"/>
            <p:cNvSpPr/>
            <p:nvPr/>
          </p:nvSpPr>
          <p:spPr>
            <a:xfrm>
              <a:off x="8099932" y="2654827"/>
              <a:ext cx="5715" cy="91988"/>
            </a:xfrm>
            <a:custGeom>
              <a:avLst/>
              <a:gdLst/>
              <a:ahLst/>
              <a:cxnLst/>
              <a:rect l="l" t="t" r="r" b="b"/>
              <a:pathLst>
                <a:path w="218" h="3509" extrusionOk="0">
                  <a:moveTo>
                    <a:pt x="102" y="1"/>
                  </a:moveTo>
                  <a:cubicBezTo>
                    <a:pt x="44" y="1"/>
                    <a:pt x="1" y="58"/>
                    <a:pt x="1" y="116"/>
                  </a:cubicBezTo>
                  <a:lnTo>
                    <a:pt x="1" y="3509"/>
                  </a:lnTo>
                  <a:lnTo>
                    <a:pt x="217" y="3509"/>
                  </a:lnTo>
                  <a:lnTo>
                    <a:pt x="217" y="116"/>
                  </a:lnTo>
                  <a:cubicBezTo>
                    <a:pt x="217" y="44"/>
                    <a:pt x="160" y="1"/>
                    <a:pt x="10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2" name="Google Shape;17802;p75"/>
            <p:cNvSpPr/>
            <p:nvPr/>
          </p:nvSpPr>
          <p:spPr>
            <a:xfrm>
              <a:off x="8006475" y="2677450"/>
              <a:ext cx="335290" cy="120825"/>
            </a:xfrm>
            <a:custGeom>
              <a:avLst/>
              <a:gdLst/>
              <a:ahLst/>
              <a:cxnLst/>
              <a:rect l="l" t="t" r="r" b="b"/>
              <a:pathLst>
                <a:path w="12790" h="4609" extrusionOk="0">
                  <a:moveTo>
                    <a:pt x="6397" y="0"/>
                  </a:moveTo>
                  <a:cubicBezTo>
                    <a:pt x="6218" y="0"/>
                    <a:pt x="6041" y="54"/>
                    <a:pt x="5890" y="163"/>
                  </a:cubicBezTo>
                  <a:lnTo>
                    <a:pt x="173" y="4205"/>
                  </a:lnTo>
                  <a:cubicBezTo>
                    <a:pt x="0" y="4334"/>
                    <a:pt x="87" y="4609"/>
                    <a:pt x="303" y="4609"/>
                  </a:cubicBezTo>
                  <a:lnTo>
                    <a:pt x="12487" y="4609"/>
                  </a:lnTo>
                  <a:cubicBezTo>
                    <a:pt x="12703" y="4609"/>
                    <a:pt x="12790" y="4334"/>
                    <a:pt x="12617" y="4205"/>
                  </a:cubicBezTo>
                  <a:lnTo>
                    <a:pt x="6915" y="163"/>
                  </a:lnTo>
                  <a:cubicBezTo>
                    <a:pt x="6756" y="54"/>
                    <a:pt x="6576" y="0"/>
                    <a:pt x="639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3" name="Google Shape;17803;p75"/>
            <p:cNvSpPr/>
            <p:nvPr/>
          </p:nvSpPr>
          <p:spPr>
            <a:xfrm>
              <a:off x="8200283" y="2711163"/>
              <a:ext cx="56336" cy="40188"/>
            </a:xfrm>
            <a:custGeom>
              <a:avLst/>
              <a:gdLst/>
              <a:ahLst/>
              <a:cxnLst/>
              <a:rect l="l" t="t" r="r" b="b"/>
              <a:pathLst>
                <a:path w="2149" h="1533" extrusionOk="0">
                  <a:moveTo>
                    <a:pt x="312" y="0"/>
                  </a:moveTo>
                  <a:cubicBezTo>
                    <a:pt x="126" y="0"/>
                    <a:pt x="0" y="266"/>
                    <a:pt x="200" y="407"/>
                  </a:cubicBezTo>
                  <a:lnTo>
                    <a:pt x="1730" y="1489"/>
                  </a:lnTo>
                  <a:cubicBezTo>
                    <a:pt x="1759" y="1518"/>
                    <a:pt x="1803" y="1533"/>
                    <a:pt x="1846" y="1533"/>
                  </a:cubicBezTo>
                  <a:cubicBezTo>
                    <a:pt x="2062" y="1533"/>
                    <a:pt x="2149" y="1258"/>
                    <a:pt x="1976" y="1129"/>
                  </a:cubicBezTo>
                  <a:lnTo>
                    <a:pt x="446" y="46"/>
                  </a:lnTo>
                  <a:cubicBezTo>
                    <a:pt x="400" y="14"/>
                    <a:pt x="355" y="0"/>
                    <a:pt x="312"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4" name="Google Shape;17804;p75"/>
            <p:cNvSpPr/>
            <p:nvPr/>
          </p:nvSpPr>
          <p:spPr>
            <a:xfrm>
              <a:off x="8177187" y="2694883"/>
              <a:ext cx="22309" cy="15598"/>
            </a:xfrm>
            <a:custGeom>
              <a:avLst/>
              <a:gdLst/>
              <a:ahLst/>
              <a:cxnLst/>
              <a:rect l="l" t="t" r="r" b="b"/>
              <a:pathLst>
                <a:path w="851" h="595" extrusionOk="0">
                  <a:moveTo>
                    <a:pt x="326" y="0"/>
                  </a:moveTo>
                  <a:cubicBezTo>
                    <a:pt x="136" y="0"/>
                    <a:pt x="1" y="266"/>
                    <a:pt x="201" y="407"/>
                  </a:cubicBezTo>
                  <a:lnTo>
                    <a:pt x="417" y="566"/>
                  </a:lnTo>
                  <a:cubicBezTo>
                    <a:pt x="460" y="580"/>
                    <a:pt x="504" y="595"/>
                    <a:pt x="547" y="595"/>
                  </a:cubicBezTo>
                  <a:cubicBezTo>
                    <a:pt x="764" y="595"/>
                    <a:pt x="850" y="320"/>
                    <a:pt x="677" y="205"/>
                  </a:cubicBezTo>
                  <a:lnTo>
                    <a:pt x="460" y="46"/>
                  </a:lnTo>
                  <a:cubicBezTo>
                    <a:pt x="415" y="14"/>
                    <a:pt x="369" y="0"/>
                    <a:pt x="326" y="0"/>
                  </a:cubicBezTo>
                  <a:close/>
                </a:path>
              </a:pathLst>
            </a:custGeom>
            <a:solidFill>
              <a:srgbClr val="BB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5" name="Google Shape;17805;p75"/>
            <p:cNvSpPr/>
            <p:nvPr/>
          </p:nvSpPr>
          <p:spPr>
            <a:xfrm>
              <a:off x="8006475" y="2677398"/>
              <a:ext cx="174461" cy="120877"/>
            </a:xfrm>
            <a:custGeom>
              <a:avLst/>
              <a:gdLst/>
              <a:ahLst/>
              <a:cxnLst/>
              <a:rect l="l" t="t" r="r" b="b"/>
              <a:pathLst>
                <a:path w="6655" h="4611" extrusionOk="0">
                  <a:moveTo>
                    <a:pt x="6406" y="1"/>
                  </a:moveTo>
                  <a:cubicBezTo>
                    <a:pt x="6222" y="1"/>
                    <a:pt x="6039" y="55"/>
                    <a:pt x="5890" y="165"/>
                  </a:cubicBezTo>
                  <a:lnTo>
                    <a:pt x="173" y="4207"/>
                  </a:lnTo>
                  <a:cubicBezTo>
                    <a:pt x="0" y="4336"/>
                    <a:pt x="87" y="4611"/>
                    <a:pt x="303" y="4611"/>
                  </a:cubicBezTo>
                  <a:lnTo>
                    <a:pt x="2974" y="4611"/>
                  </a:lnTo>
                  <a:cubicBezTo>
                    <a:pt x="2844" y="4611"/>
                    <a:pt x="2801" y="4351"/>
                    <a:pt x="2902" y="4207"/>
                  </a:cubicBezTo>
                  <a:lnTo>
                    <a:pt x="6496" y="165"/>
                  </a:lnTo>
                  <a:cubicBezTo>
                    <a:pt x="6539" y="107"/>
                    <a:pt x="6583" y="64"/>
                    <a:pt x="6655" y="35"/>
                  </a:cubicBezTo>
                  <a:cubicBezTo>
                    <a:pt x="6574" y="12"/>
                    <a:pt x="6490" y="1"/>
                    <a:pt x="6406"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6" name="Google Shape;17806;p75"/>
            <p:cNvSpPr/>
            <p:nvPr/>
          </p:nvSpPr>
          <p:spPr>
            <a:xfrm>
              <a:off x="8088213" y="2534500"/>
              <a:ext cx="23489" cy="17040"/>
            </a:xfrm>
            <a:custGeom>
              <a:avLst/>
              <a:gdLst/>
              <a:ahLst/>
              <a:cxnLst/>
              <a:rect l="l" t="t" r="r" b="b"/>
              <a:pathLst>
                <a:path w="896" h="650" extrusionOk="0">
                  <a:moveTo>
                    <a:pt x="0" y="0"/>
                  </a:moveTo>
                  <a:lnTo>
                    <a:pt x="0" y="520"/>
                  </a:lnTo>
                  <a:cubicBezTo>
                    <a:pt x="0" y="534"/>
                    <a:pt x="0" y="549"/>
                    <a:pt x="0" y="578"/>
                  </a:cubicBezTo>
                  <a:cubicBezTo>
                    <a:pt x="145" y="621"/>
                    <a:pt x="289" y="650"/>
                    <a:pt x="448" y="650"/>
                  </a:cubicBezTo>
                  <a:cubicBezTo>
                    <a:pt x="592" y="650"/>
                    <a:pt x="751" y="621"/>
                    <a:pt x="895" y="578"/>
                  </a:cubicBezTo>
                  <a:cubicBezTo>
                    <a:pt x="881" y="549"/>
                    <a:pt x="881" y="520"/>
                    <a:pt x="881" y="506"/>
                  </a:cubicBezTo>
                  <a:lnTo>
                    <a:pt x="88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7" name="Google Shape;17807;p75"/>
            <p:cNvSpPr/>
            <p:nvPr/>
          </p:nvSpPr>
          <p:spPr>
            <a:xfrm>
              <a:off x="8076862" y="2494391"/>
              <a:ext cx="46191" cy="51486"/>
            </a:xfrm>
            <a:custGeom>
              <a:avLst/>
              <a:gdLst/>
              <a:ahLst/>
              <a:cxnLst/>
              <a:rect l="l" t="t" r="r" b="b"/>
              <a:pathLst>
                <a:path w="1762" h="1964" extrusionOk="0">
                  <a:moveTo>
                    <a:pt x="650" y="0"/>
                  </a:moveTo>
                  <a:cubicBezTo>
                    <a:pt x="289" y="0"/>
                    <a:pt x="0" y="289"/>
                    <a:pt x="0" y="650"/>
                  </a:cubicBezTo>
                  <a:lnTo>
                    <a:pt x="0" y="1097"/>
                  </a:lnTo>
                  <a:cubicBezTo>
                    <a:pt x="0" y="1574"/>
                    <a:pt x="390" y="1963"/>
                    <a:pt x="881" y="1963"/>
                  </a:cubicBezTo>
                  <a:cubicBezTo>
                    <a:pt x="1357" y="1963"/>
                    <a:pt x="1761" y="1574"/>
                    <a:pt x="1761" y="1097"/>
                  </a:cubicBezTo>
                  <a:lnTo>
                    <a:pt x="1761" y="650"/>
                  </a:lnTo>
                  <a:cubicBezTo>
                    <a:pt x="1761" y="289"/>
                    <a:pt x="1458" y="0"/>
                    <a:pt x="109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8" name="Google Shape;17808;p75"/>
            <p:cNvSpPr/>
            <p:nvPr/>
          </p:nvSpPr>
          <p:spPr>
            <a:xfrm>
              <a:off x="8076548" y="2494391"/>
              <a:ext cx="31746" cy="51644"/>
            </a:xfrm>
            <a:custGeom>
              <a:avLst/>
              <a:gdLst/>
              <a:ahLst/>
              <a:cxnLst/>
              <a:rect l="l" t="t" r="r" b="b"/>
              <a:pathLst>
                <a:path w="1211" h="1970" extrusionOk="0">
                  <a:moveTo>
                    <a:pt x="662" y="0"/>
                  </a:moveTo>
                  <a:cubicBezTo>
                    <a:pt x="301" y="0"/>
                    <a:pt x="12" y="289"/>
                    <a:pt x="12" y="664"/>
                  </a:cubicBezTo>
                  <a:lnTo>
                    <a:pt x="12" y="1097"/>
                  </a:lnTo>
                  <a:cubicBezTo>
                    <a:pt x="0" y="1600"/>
                    <a:pt x="415" y="1970"/>
                    <a:pt x="879" y="1970"/>
                  </a:cubicBezTo>
                  <a:cubicBezTo>
                    <a:pt x="989" y="1970"/>
                    <a:pt x="1100" y="1950"/>
                    <a:pt x="1210" y="1906"/>
                  </a:cubicBezTo>
                  <a:cubicBezTo>
                    <a:pt x="878" y="1776"/>
                    <a:pt x="662" y="1444"/>
                    <a:pt x="662" y="1097"/>
                  </a:cubicBezTo>
                  <a:lnTo>
                    <a:pt x="662" y="650"/>
                  </a:lnTo>
                  <a:cubicBezTo>
                    <a:pt x="662" y="332"/>
                    <a:pt x="893" y="72"/>
                    <a:pt x="1210" y="15"/>
                  </a:cubicBezTo>
                  <a:cubicBezTo>
                    <a:pt x="1167" y="0"/>
                    <a:pt x="1138" y="0"/>
                    <a:pt x="10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9" name="Google Shape;17809;p75"/>
            <p:cNvSpPr/>
            <p:nvPr/>
          </p:nvSpPr>
          <p:spPr>
            <a:xfrm>
              <a:off x="8076862" y="2494391"/>
              <a:ext cx="45798" cy="23095"/>
            </a:xfrm>
            <a:custGeom>
              <a:avLst/>
              <a:gdLst/>
              <a:ahLst/>
              <a:cxnLst/>
              <a:rect l="l" t="t" r="r" b="b"/>
              <a:pathLst>
                <a:path w="1747" h="881" extrusionOk="0">
                  <a:moveTo>
                    <a:pt x="650" y="0"/>
                  </a:moveTo>
                  <a:cubicBezTo>
                    <a:pt x="289" y="0"/>
                    <a:pt x="0" y="289"/>
                    <a:pt x="0" y="650"/>
                  </a:cubicBezTo>
                  <a:cubicBezTo>
                    <a:pt x="563" y="809"/>
                    <a:pt x="1155" y="881"/>
                    <a:pt x="1747" y="881"/>
                  </a:cubicBezTo>
                  <a:lnTo>
                    <a:pt x="1747" y="650"/>
                  </a:lnTo>
                  <a:cubicBezTo>
                    <a:pt x="1747" y="289"/>
                    <a:pt x="1458" y="0"/>
                    <a:pt x="10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0" name="Google Shape;17810;p75"/>
            <p:cNvSpPr/>
            <p:nvPr/>
          </p:nvSpPr>
          <p:spPr>
            <a:xfrm>
              <a:off x="8076862" y="2494391"/>
              <a:ext cx="31432" cy="20841"/>
            </a:xfrm>
            <a:custGeom>
              <a:avLst/>
              <a:gdLst/>
              <a:ahLst/>
              <a:cxnLst/>
              <a:rect l="l" t="t" r="r" b="b"/>
              <a:pathLst>
                <a:path w="1199" h="795" extrusionOk="0">
                  <a:moveTo>
                    <a:pt x="650" y="0"/>
                  </a:moveTo>
                  <a:cubicBezTo>
                    <a:pt x="289" y="0"/>
                    <a:pt x="0" y="289"/>
                    <a:pt x="0" y="664"/>
                  </a:cubicBezTo>
                  <a:cubicBezTo>
                    <a:pt x="202" y="722"/>
                    <a:pt x="433" y="765"/>
                    <a:pt x="650" y="794"/>
                  </a:cubicBezTo>
                  <a:lnTo>
                    <a:pt x="650" y="650"/>
                  </a:lnTo>
                  <a:cubicBezTo>
                    <a:pt x="650" y="332"/>
                    <a:pt x="881" y="72"/>
                    <a:pt x="1198" y="15"/>
                  </a:cubicBezTo>
                  <a:cubicBezTo>
                    <a:pt x="1155" y="0"/>
                    <a:pt x="1126" y="0"/>
                    <a:pt x="108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1" name="Google Shape;17811;p75"/>
            <p:cNvSpPr/>
            <p:nvPr/>
          </p:nvSpPr>
          <p:spPr>
            <a:xfrm>
              <a:off x="8065511" y="2553794"/>
              <a:ext cx="112017" cy="89708"/>
            </a:xfrm>
            <a:custGeom>
              <a:avLst/>
              <a:gdLst/>
              <a:ahLst/>
              <a:cxnLst/>
              <a:rect l="l" t="t" r="r" b="b"/>
              <a:pathLst>
                <a:path w="4273" h="3422" extrusionOk="0">
                  <a:moveTo>
                    <a:pt x="2007" y="0"/>
                  </a:moveTo>
                  <a:cubicBezTo>
                    <a:pt x="1829" y="237"/>
                    <a:pt x="1565" y="356"/>
                    <a:pt x="1301" y="356"/>
                  </a:cubicBezTo>
                  <a:cubicBezTo>
                    <a:pt x="1049" y="356"/>
                    <a:pt x="797" y="248"/>
                    <a:pt x="621" y="29"/>
                  </a:cubicBezTo>
                  <a:lnTo>
                    <a:pt x="260" y="188"/>
                  </a:lnTo>
                  <a:cubicBezTo>
                    <a:pt x="101" y="260"/>
                    <a:pt x="0" y="419"/>
                    <a:pt x="0" y="592"/>
                  </a:cubicBezTo>
                  <a:lnTo>
                    <a:pt x="0" y="3422"/>
                  </a:lnTo>
                  <a:lnTo>
                    <a:pt x="2194" y="3422"/>
                  </a:lnTo>
                  <a:lnTo>
                    <a:pt x="2194" y="1141"/>
                  </a:lnTo>
                  <a:lnTo>
                    <a:pt x="2714" y="1762"/>
                  </a:lnTo>
                  <a:cubicBezTo>
                    <a:pt x="2797" y="1870"/>
                    <a:pt x="2923" y="1925"/>
                    <a:pt x="3051" y="1925"/>
                  </a:cubicBezTo>
                  <a:cubicBezTo>
                    <a:pt x="3145" y="1925"/>
                    <a:pt x="3241" y="1895"/>
                    <a:pt x="3320" y="1834"/>
                  </a:cubicBezTo>
                  <a:lnTo>
                    <a:pt x="4273" y="1069"/>
                  </a:lnTo>
                  <a:lnTo>
                    <a:pt x="3970" y="636"/>
                  </a:lnTo>
                  <a:lnTo>
                    <a:pt x="3104" y="1228"/>
                  </a:lnTo>
                  <a:lnTo>
                    <a:pt x="2483" y="275"/>
                  </a:lnTo>
                  <a:cubicBezTo>
                    <a:pt x="2425" y="188"/>
                    <a:pt x="2353" y="116"/>
                    <a:pt x="2252" y="87"/>
                  </a:cubicBezTo>
                  <a:lnTo>
                    <a:pt x="2007" y="0"/>
                  </a:ln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2" name="Google Shape;17812;p75"/>
            <p:cNvSpPr/>
            <p:nvPr/>
          </p:nvSpPr>
          <p:spPr>
            <a:xfrm>
              <a:off x="8122634" y="2560977"/>
              <a:ext cx="54527" cy="43176"/>
            </a:xfrm>
            <a:custGeom>
              <a:avLst/>
              <a:gdLst/>
              <a:ahLst/>
              <a:cxnLst/>
              <a:rect l="l" t="t" r="r" b="b"/>
              <a:pathLst>
                <a:path w="2080" h="1647" extrusionOk="0">
                  <a:moveTo>
                    <a:pt x="318" y="1"/>
                  </a:moveTo>
                  <a:lnTo>
                    <a:pt x="131" y="318"/>
                  </a:lnTo>
                  <a:cubicBezTo>
                    <a:pt x="44" y="448"/>
                    <a:pt x="1" y="607"/>
                    <a:pt x="1" y="766"/>
                  </a:cubicBezTo>
                  <a:lnTo>
                    <a:pt x="1" y="867"/>
                  </a:lnTo>
                  <a:lnTo>
                    <a:pt x="521" y="1488"/>
                  </a:lnTo>
                  <a:cubicBezTo>
                    <a:pt x="614" y="1590"/>
                    <a:pt x="743" y="1647"/>
                    <a:pt x="871" y="1647"/>
                  </a:cubicBezTo>
                  <a:cubicBezTo>
                    <a:pt x="961" y="1647"/>
                    <a:pt x="1050" y="1619"/>
                    <a:pt x="1127" y="1560"/>
                  </a:cubicBezTo>
                  <a:lnTo>
                    <a:pt x="2080" y="795"/>
                  </a:lnTo>
                  <a:lnTo>
                    <a:pt x="1791" y="362"/>
                  </a:lnTo>
                  <a:lnTo>
                    <a:pt x="925" y="954"/>
                  </a:lnTo>
                  <a:lnTo>
                    <a:pt x="31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3" name="Google Shape;17813;p75"/>
            <p:cNvSpPr/>
            <p:nvPr/>
          </p:nvSpPr>
          <p:spPr>
            <a:xfrm>
              <a:off x="8065511" y="2560977"/>
              <a:ext cx="17040" cy="94269"/>
            </a:xfrm>
            <a:custGeom>
              <a:avLst/>
              <a:gdLst/>
              <a:ahLst/>
              <a:cxnLst/>
              <a:rect l="l" t="t" r="r" b="b"/>
              <a:pathLst>
                <a:path w="650" h="3596" extrusionOk="0">
                  <a:moveTo>
                    <a:pt x="130" y="1"/>
                  </a:moveTo>
                  <a:cubicBezTo>
                    <a:pt x="43" y="87"/>
                    <a:pt x="0" y="203"/>
                    <a:pt x="0" y="318"/>
                  </a:cubicBezTo>
                  <a:lnTo>
                    <a:pt x="0" y="3379"/>
                  </a:lnTo>
                  <a:cubicBezTo>
                    <a:pt x="0" y="3494"/>
                    <a:pt x="87" y="3595"/>
                    <a:pt x="217" y="3595"/>
                  </a:cubicBezTo>
                  <a:lnTo>
                    <a:pt x="650" y="3595"/>
                  </a:lnTo>
                  <a:lnTo>
                    <a:pt x="650" y="795"/>
                  </a:lnTo>
                  <a:cubicBezTo>
                    <a:pt x="650" y="621"/>
                    <a:pt x="578" y="448"/>
                    <a:pt x="462" y="333"/>
                  </a:cubicBezTo>
                  <a:lnTo>
                    <a:pt x="13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4" name="Google Shape;17814;p75"/>
            <p:cNvSpPr/>
            <p:nvPr/>
          </p:nvSpPr>
          <p:spPr>
            <a:xfrm>
              <a:off x="8071174" y="2654827"/>
              <a:ext cx="11377" cy="11377"/>
            </a:xfrm>
            <a:custGeom>
              <a:avLst/>
              <a:gdLst/>
              <a:ahLst/>
              <a:cxnLst/>
              <a:rect l="l" t="t" r="r" b="b"/>
              <a:pathLst>
                <a:path w="434" h="434" extrusionOk="0">
                  <a:moveTo>
                    <a:pt x="1" y="1"/>
                  </a:moveTo>
                  <a:lnTo>
                    <a:pt x="1" y="217"/>
                  </a:lnTo>
                  <a:cubicBezTo>
                    <a:pt x="1" y="347"/>
                    <a:pt x="102" y="434"/>
                    <a:pt x="217" y="434"/>
                  </a:cubicBezTo>
                  <a:lnTo>
                    <a:pt x="347" y="434"/>
                  </a:lnTo>
                  <a:cubicBezTo>
                    <a:pt x="390" y="434"/>
                    <a:pt x="434" y="405"/>
                    <a:pt x="434" y="347"/>
                  </a:cubicBezTo>
                  <a:lnTo>
                    <a:pt x="43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15" name="Google Shape;17815;p75"/>
          <p:cNvGrpSpPr/>
          <p:nvPr/>
        </p:nvGrpSpPr>
        <p:grpSpPr>
          <a:xfrm>
            <a:off x="5596661" y="2909139"/>
            <a:ext cx="394326" cy="349682"/>
            <a:chOff x="5596661" y="2909139"/>
            <a:chExt cx="394326" cy="349682"/>
          </a:xfrm>
        </p:grpSpPr>
        <p:sp>
          <p:nvSpPr>
            <p:cNvPr id="17816" name="Google Shape;17816;p75"/>
            <p:cNvSpPr/>
            <p:nvPr/>
          </p:nvSpPr>
          <p:spPr>
            <a:xfrm>
              <a:off x="5762025" y="2909139"/>
              <a:ext cx="228962" cy="190740"/>
            </a:xfrm>
            <a:custGeom>
              <a:avLst/>
              <a:gdLst/>
              <a:ahLst/>
              <a:cxnLst/>
              <a:rect l="l" t="t" r="r" b="b"/>
              <a:pathLst>
                <a:path w="8734" h="7276" extrusionOk="0">
                  <a:moveTo>
                    <a:pt x="491" y="0"/>
                  </a:moveTo>
                  <a:cubicBezTo>
                    <a:pt x="217" y="0"/>
                    <a:pt x="0" y="217"/>
                    <a:pt x="0" y="477"/>
                  </a:cubicBezTo>
                  <a:lnTo>
                    <a:pt x="0" y="6785"/>
                  </a:lnTo>
                  <a:cubicBezTo>
                    <a:pt x="0" y="7059"/>
                    <a:pt x="217" y="7276"/>
                    <a:pt x="491" y="7276"/>
                  </a:cubicBezTo>
                  <a:lnTo>
                    <a:pt x="8243" y="7276"/>
                  </a:lnTo>
                  <a:cubicBezTo>
                    <a:pt x="8517" y="7276"/>
                    <a:pt x="8734" y="7059"/>
                    <a:pt x="8734" y="6785"/>
                  </a:cubicBezTo>
                  <a:lnTo>
                    <a:pt x="8734" y="477"/>
                  </a:lnTo>
                  <a:cubicBezTo>
                    <a:pt x="8734" y="217"/>
                    <a:pt x="8517" y="0"/>
                    <a:pt x="824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7" name="Google Shape;17817;p75"/>
            <p:cNvSpPr/>
            <p:nvPr/>
          </p:nvSpPr>
          <p:spPr>
            <a:xfrm>
              <a:off x="5597395" y="3061631"/>
              <a:ext cx="113957" cy="114324"/>
            </a:xfrm>
            <a:custGeom>
              <a:avLst/>
              <a:gdLst/>
              <a:ahLst/>
              <a:cxnLst/>
              <a:rect l="l" t="t" r="r" b="b"/>
              <a:pathLst>
                <a:path w="4347" h="4361" extrusionOk="0">
                  <a:moveTo>
                    <a:pt x="2181" y="1"/>
                  </a:moveTo>
                  <a:cubicBezTo>
                    <a:pt x="1228" y="1"/>
                    <a:pt x="521" y="766"/>
                    <a:pt x="448" y="1690"/>
                  </a:cubicBezTo>
                  <a:cubicBezTo>
                    <a:pt x="391" y="2368"/>
                    <a:pt x="246" y="3032"/>
                    <a:pt x="44" y="3682"/>
                  </a:cubicBezTo>
                  <a:cubicBezTo>
                    <a:pt x="1" y="3797"/>
                    <a:pt x="44" y="3942"/>
                    <a:pt x="174" y="3985"/>
                  </a:cubicBezTo>
                  <a:cubicBezTo>
                    <a:pt x="564" y="4173"/>
                    <a:pt x="997" y="4302"/>
                    <a:pt x="1430" y="4360"/>
                  </a:cubicBezTo>
                  <a:lnTo>
                    <a:pt x="2903" y="4360"/>
                  </a:lnTo>
                  <a:cubicBezTo>
                    <a:pt x="3350" y="4302"/>
                    <a:pt x="3769" y="4173"/>
                    <a:pt x="4173" y="3985"/>
                  </a:cubicBezTo>
                  <a:cubicBezTo>
                    <a:pt x="4288" y="3942"/>
                    <a:pt x="4346" y="3797"/>
                    <a:pt x="4303" y="3682"/>
                  </a:cubicBezTo>
                  <a:cubicBezTo>
                    <a:pt x="4101" y="3032"/>
                    <a:pt x="3956" y="2368"/>
                    <a:pt x="3899" y="1690"/>
                  </a:cubicBezTo>
                  <a:cubicBezTo>
                    <a:pt x="3826" y="766"/>
                    <a:pt x="3133" y="1"/>
                    <a:pt x="218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8" name="Google Shape;17818;p75"/>
            <p:cNvSpPr/>
            <p:nvPr/>
          </p:nvSpPr>
          <p:spPr>
            <a:xfrm>
              <a:off x="5628434" y="3061631"/>
              <a:ext cx="82918" cy="114324"/>
            </a:xfrm>
            <a:custGeom>
              <a:avLst/>
              <a:gdLst/>
              <a:ahLst/>
              <a:cxnLst/>
              <a:rect l="l" t="t" r="r" b="b"/>
              <a:pathLst>
                <a:path w="3163" h="4361" extrusionOk="0">
                  <a:moveTo>
                    <a:pt x="997" y="1"/>
                  </a:moveTo>
                  <a:cubicBezTo>
                    <a:pt x="275" y="1"/>
                    <a:pt x="1" y="997"/>
                    <a:pt x="636" y="1372"/>
                  </a:cubicBezTo>
                  <a:cubicBezTo>
                    <a:pt x="650" y="1387"/>
                    <a:pt x="665" y="1387"/>
                    <a:pt x="694" y="1401"/>
                  </a:cubicBezTo>
                  <a:lnTo>
                    <a:pt x="1242" y="4360"/>
                  </a:lnTo>
                  <a:lnTo>
                    <a:pt x="1733" y="4360"/>
                  </a:lnTo>
                  <a:cubicBezTo>
                    <a:pt x="2166" y="4302"/>
                    <a:pt x="2599" y="4173"/>
                    <a:pt x="3003" y="3985"/>
                  </a:cubicBezTo>
                  <a:cubicBezTo>
                    <a:pt x="3119" y="3942"/>
                    <a:pt x="3162" y="3797"/>
                    <a:pt x="3119" y="3682"/>
                  </a:cubicBezTo>
                  <a:cubicBezTo>
                    <a:pt x="2917" y="3032"/>
                    <a:pt x="2772" y="2368"/>
                    <a:pt x="2715" y="1690"/>
                  </a:cubicBezTo>
                  <a:cubicBezTo>
                    <a:pt x="2642" y="766"/>
                    <a:pt x="1949" y="1"/>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9" name="Google Shape;17819;p75"/>
            <p:cNvSpPr/>
            <p:nvPr/>
          </p:nvSpPr>
          <p:spPr>
            <a:xfrm>
              <a:off x="5596661" y="3067032"/>
              <a:ext cx="216483" cy="191789"/>
            </a:xfrm>
            <a:custGeom>
              <a:avLst/>
              <a:gdLst/>
              <a:ahLst/>
              <a:cxnLst/>
              <a:rect l="l" t="t" r="r" b="b"/>
              <a:pathLst>
                <a:path w="8258" h="7316" extrusionOk="0">
                  <a:moveTo>
                    <a:pt x="8070" y="0"/>
                  </a:moveTo>
                  <a:cubicBezTo>
                    <a:pt x="8023" y="0"/>
                    <a:pt x="7976" y="19"/>
                    <a:pt x="7940" y="55"/>
                  </a:cubicBezTo>
                  <a:lnTo>
                    <a:pt x="3782" y="4024"/>
                  </a:lnTo>
                  <a:cubicBezTo>
                    <a:pt x="3696" y="4096"/>
                    <a:pt x="3566" y="4154"/>
                    <a:pt x="3450" y="4154"/>
                  </a:cubicBezTo>
                  <a:lnTo>
                    <a:pt x="3407" y="4154"/>
                  </a:lnTo>
                  <a:cubicBezTo>
                    <a:pt x="3133" y="4154"/>
                    <a:pt x="2916" y="3938"/>
                    <a:pt x="2916" y="3663"/>
                  </a:cubicBezTo>
                  <a:lnTo>
                    <a:pt x="2916" y="3202"/>
                  </a:lnTo>
                  <a:lnTo>
                    <a:pt x="1458" y="3202"/>
                  </a:lnTo>
                  <a:lnTo>
                    <a:pt x="1458" y="3678"/>
                  </a:lnTo>
                  <a:cubicBezTo>
                    <a:pt x="1458" y="3866"/>
                    <a:pt x="1357" y="4024"/>
                    <a:pt x="1198" y="4111"/>
                  </a:cubicBezTo>
                  <a:lnTo>
                    <a:pt x="404" y="4501"/>
                  </a:lnTo>
                  <a:cubicBezTo>
                    <a:pt x="159" y="4631"/>
                    <a:pt x="0" y="4876"/>
                    <a:pt x="0" y="5150"/>
                  </a:cubicBezTo>
                  <a:lnTo>
                    <a:pt x="0" y="7070"/>
                  </a:lnTo>
                  <a:cubicBezTo>
                    <a:pt x="0" y="7200"/>
                    <a:pt x="116" y="7316"/>
                    <a:pt x="246" y="7316"/>
                  </a:cubicBezTo>
                  <a:lnTo>
                    <a:pt x="3161" y="7316"/>
                  </a:lnTo>
                  <a:cubicBezTo>
                    <a:pt x="3291" y="7316"/>
                    <a:pt x="3392" y="7200"/>
                    <a:pt x="3392" y="7070"/>
                  </a:cubicBezTo>
                  <a:lnTo>
                    <a:pt x="3392" y="6262"/>
                  </a:lnTo>
                  <a:cubicBezTo>
                    <a:pt x="3392" y="6002"/>
                    <a:pt x="3494" y="5757"/>
                    <a:pt x="3681" y="5583"/>
                  </a:cubicBezTo>
                  <a:lnTo>
                    <a:pt x="7810" y="1455"/>
                  </a:lnTo>
                  <a:cubicBezTo>
                    <a:pt x="7925" y="1325"/>
                    <a:pt x="7983" y="1152"/>
                    <a:pt x="7940" y="993"/>
                  </a:cubicBezTo>
                  <a:lnTo>
                    <a:pt x="7853" y="646"/>
                  </a:lnTo>
                  <a:lnTo>
                    <a:pt x="8185" y="300"/>
                  </a:lnTo>
                  <a:cubicBezTo>
                    <a:pt x="8257" y="228"/>
                    <a:pt x="8257" y="112"/>
                    <a:pt x="8199" y="55"/>
                  </a:cubicBezTo>
                  <a:cubicBezTo>
                    <a:pt x="8163" y="19"/>
                    <a:pt x="8116" y="0"/>
                    <a:pt x="8070"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0" name="Google Shape;17820;p75"/>
            <p:cNvSpPr/>
            <p:nvPr/>
          </p:nvSpPr>
          <p:spPr>
            <a:xfrm>
              <a:off x="5596661" y="3095318"/>
              <a:ext cx="197163" cy="163136"/>
            </a:xfrm>
            <a:custGeom>
              <a:avLst/>
              <a:gdLst/>
              <a:ahLst/>
              <a:cxnLst/>
              <a:rect l="l" t="t" r="r" b="b"/>
              <a:pathLst>
                <a:path w="7521" h="6223" extrusionOk="0">
                  <a:moveTo>
                    <a:pt x="6871" y="1"/>
                  </a:moveTo>
                  <a:lnTo>
                    <a:pt x="3782" y="2945"/>
                  </a:lnTo>
                  <a:cubicBezTo>
                    <a:pt x="3696" y="3032"/>
                    <a:pt x="3566" y="3075"/>
                    <a:pt x="3450" y="3075"/>
                  </a:cubicBezTo>
                  <a:lnTo>
                    <a:pt x="3306" y="3075"/>
                  </a:lnTo>
                  <a:cubicBezTo>
                    <a:pt x="3096" y="3561"/>
                    <a:pt x="2642" y="3806"/>
                    <a:pt x="2189" y="3806"/>
                  </a:cubicBezTo>
                  <a:cubicBezTo>
                    <a:pt x="1740" y="3806"/>
                    <a:pt x="1291" y="3564"/>
                    <a:pt x="1083" y="3075"/>
                  </a:cubicBezTo>
                  <a:lnTo>
                    <a:pt x="404" y="3422"/>
                  </a:lnTo>
                  <a:cubicBezTo>
                    <a:pt x="159" y="3537"/>
                    <a:pt x="0" y="3797"/>
                    <a:pt x="0" y="4071"/>
                  </a:cubicBezTo>
                  <a:lnTo>
                    <a:pt x="0" y="5991"/>
                  </a:lnTo>
                  <a:cubicBezTo>
                    <a:pt x="0" y="6121"/>
                    <a:pt x="116" y="6222"/>
                    <a:pt x="246" y="6222"/>
                  </a:cubicBezTo>
                  <a:lnTo>
                    <a:pt x="3161" y="6222"/>
                  </a:lnTo>
                  <a:cubicBezTo>
                    <a:pt x="3291" y="6222"/>
                    <a:pt x="3392" y="6121"/>
                    <a:pt x="3392" y="5991"/>
                  </a:cubicBezTo>
                  <a:lnTo>
                    <a:pt x="3392" y="5183"/>
                  </a:lnTo>
                  <a:cubicBezTo>
                    <a:pt x="3392" y="4923"/>
                    <a:pt x="3494" y="4678"/>
                    <a:pt x="3681" y="4504"/>
                  </a:cubicBezTo>
                  <a:lnTo>
                    <a:pt x="7521" y="665"/>
                  </a:lnTo>
                  <a:lnTo>
                    <a:pt x="6871"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1" name="Google Shape;17821;p75"/>
            <p:cNvSpPr/>
            <p:nvPr/>
          </p:nvSpPr>
          <p:spPr>
            <a:xfrm>
              <a:off x="5633362" y="3150946"/>
              <a:ext cx="41262" cy="22361"/>
            </a:xfrm>
            <a:custGeom>
              <a:avLst/>
              <a:gdLst/>
              <a:ahLst/>
              <a:cxnLst/>
              <a:rect l="l" t="t" r="r" b="b"/>
              <a:pathLst>
                <a:path w="1574" h="853" extrusionOk="0">
                  <a:moveTo>
                    <a:pt x="58" y="1"/>
                  </a:moveTo>
                  <a:lnTo>
                    <a:pt x="58" y="477"/>
                  </a:lnTo>
                  <a:cubicBezTo>
                    <a:pt x="58" y="549"/>
                    <a:pt x="44" y="621"/>
                    <a:pt x="0" y="693"/>
                  </a:cubicBezTo>
                  <a:cubicBezTo>
                    <a:pt x="246" y="794"/>
                    <a:pt x="520" y="852"/>
                    <a:pt x="794" y="852"/>
                  </a:cubicBezTo>
                  <a:cubicBezTo>
                    <a:pt x="1054" y="852"/>
                    <a:pt x="1314" y="794"/>
                    <a:pt x="1574" y="679"/>
                  </a:cubicBezTo>
                  <a:cubicBezTo>
                    <a:pt x="1531" y="621"/>
                    <a:pt x="1516" y="549"/>
                    <a:pt x="1516" y="477"/>
                  </a:cubicBezTo>
                  <a:lnTo>
                    <a:pt x="151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2" name="Google Shape;17822;p75"/>
            <p:cNvSpPr/>
            <p:nvPr/>
          </p:nvSpPr>
          <p:spPr>
            <a:xfrm>
              <a:off x="5615562" y="3098149"/>
              <a:ext cx="76469" cy="62654"/>
            </a:xfrm>
            <a:custGeom>
              <a:avLst/>
              <a:gdLst/>
              <a:ahLst/>
              <a:cxnLst/>
              <a:rect l="l" t="t" r="r" b="b"/>
              <a:pathLst>
                <a:path w="2917" h="2390" extrusionOk="0">
                  <a:moveTo>
                    <a:pt x="1126" y="1"/>
                  </a:moveTo>
                  <a:cubicBezTo>
                    <a:pt x="1032" y="1"/>
                    <a:pt x="946" y="57"/>
                    <a:pt x="910" y="152"/>
                  </a:cubicBezTo>
                  <a:cubicBezTo>
                    <a:pt x="824" y="311"/>
                    <a:pt x="708" y="455"/>
                    <a:pt x="578" y="585"/>
                  </a:cubicBezTo>
                  <a:cubicBezTo>
                    <a:pt x="448" y="701"/>
                    <a:pt x="304" y="787"/>
                    <a:pt x="145" y="874"/>
                  </a:cubicBezTo>
                  <a:cubicBezTo>
                    <a:pt x="44" y="917"/>
                    <a:pt x="1" y="1018"/>
                    <a:pt x="15" y="1120"/>
                  </a:cubicBezTo>
                  <a:cubicBezTo>
                    <a:pt x="116" y="1856"/>
                    <a:pt x="723" y="2390"/>
                    <a:pt x="1459" y="2390"/>
                  </a:cubicBezTo>
                  <a:cubicBezTo>
                    <a:pt x="2210" y="2390"/>
                    <a:pt x="2845" y="1798"/>
                    <a:pt x="2902" y="1047"/>
                  </a:cubicBezTo>
                  <a:cubicBezTo>
                    <a:pt x="2917" y="975"/>
                    <a:pt x="2874" y="903"/>
                    <a:pt x="2830" y="860"/>
                  </a:cubicBezTo>
                  <a:cubicBezTo>
                    <a:pt x="2339" y="455"/>
                    <a:pt x="1776" y="167"/>
                    <a:pt x="1185" y="8"/>
                  </a:cubicBezTo>
                  <a:cubicBezTo>
                    <a:pt x="1165" y="3"/>
                    <a:pt x="1145" y="1"/>
                    <a:pt x="112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3" name="Google Shape;17823;p75"/>
            <p:cNvSpPr/>
            <p:nvPr/>
          </p:nvSpPr>
          <p:spPr>
            <a:xfrm>
              <a:off x="5615562" y="3098149"/>
              <a:ext cx="76469" cy="61894"/>
            </a:xfrm>
            <a:custGeom>
              <a:avLst/>
              <a:gdLst/>
              <a:ahLst/>
              <a:cxnLst/>
              <a:rect l="l" t="t" r="r" b="b"/>
              <a:pathLst>
                <a:path w="2917" h="2361" extrusionOk="0">
                  <a:moveTo>
                    <a:pt x="1125" y="1"/>
                  </a:moveTo>
                  <a:cubicBezTo>
                    <a:pt x="1031" y="1"/>
                    <a:pt x="946" y="54"/>
                    <a:pt x="910" y="138"/>
                  </a:cubicBezTo>
                  <a:cubicBezTo>
                    <a:pt x="853" y="268"/>
                    <a:pt x="766" y="369"/>
                    <a:pt x="679" y="470"/>
                  </a:cubicBezTo>
                  <a:cubicBezTo>
                    <a:pt x="650" y="499"/>
                    <a:pt x="607" y="542"/>
                    <a:pt x="578" y="585"/>
                  </a:cubicBezTo>
                  <a:cubicBezTo>
                    <a:pt x="448" y="686"/>
                    <a:pt x="304" y="787"/>
                    <a:pt x="145" y="874"/>
                  </a:cubicBezTo>
                  <a:cubicBezTo>
                    <a:pt x="44" y="917"/>
                    <a:pt x="1" y="1018"/>
                    <a:pt x="15" y="1120"/>
                  </a:cubicBezTo>
                  <a:cubicBezTo>
                    <a:pt x="102" y="1755"/>
                    <a:pt x="593" y="2274"/>
                    <a:pt x="1242" y="2361"/>
                  </a:cubicBezTo>
                  <a:cubicBezTo>
                    <a:pt x="910" y="2173"/>
                    <a:pt x="708" y="1798"/>
                    <a:pt x="723" y="1423"/>
                  </a:cubicBezTo>
                  <a:lnTo>
                    <a:pt x="723" y="1076"/>
                  </a:lnTo>
                  <a:cubicBezTo>
                    <a:pt x="780" y="1033"/>
                    <a:pt x="838" y="990"/>
                    <a:pt x="896" y="946"/>
                  </a:cubicBezTo>
                  <a:cubicBezTo>
                    <a:pt x="1026" y="816"/>
                    <a:pt x="1141" y="686"/>
                    <a:pt x="1242" y="528"/>
                  </a:cubicBezTo>
                  <a:cubicBezTo>
                    <a:pt x="1704" y="672"/>
                    <a:pt x="2137" y="903"/>
                    <a:pt x="2498" y="1221"/>
                  </a:cubicBezTo>
                  <a:cubicBezTo>
                    <a:pt x="2542" y="1264"/>
                    <a:pt x="2657" y="1365"/>
                    <a:pt x="2801" y="1495"/>
                  </a:cubicBezTo>
                  <a:cubicBezTo>
                    <a:pt x="2859" y="1350"/>
                    <a:pt x="2888" y="1192"/>
                    <a:pt x="2902" y="1047"/>
                  </a:cubicBezTo>
                  <a:cubicBezTo>
                    <a:pt x="2917" y="975"/>
                    <a:pt x="2874" y="903"/>
                    <a:pt x="2830" y="860"/>
                  </a:cubicBezTo>
                  <a:cubicBezTo>
                    <a:pt x="2339" y="455"/>
                    <a:pt x="1776" y="167"/>
                    <a:pt x="1185" y="8"/>
                  </a:cubicBezTo>
                  <a:cubicBezTo>
                    <a:pt x="1164" y="3"/>
                    <a:pt x="1144" y="1"/>
                    <a:pt x="112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4" name="Google Shape;17824;p75"/>
            <p:cNvSpPr/>
            <p:nvPr/>
          </p:nvSpPr>
          <p:spPr>
            <a:xfrm>
              <a:off x="5596661" y="3191815"/>
              <a:ext cx="25743" cy="66639"/>
            </a:xfrm>
            <a:custGeom>
              <a:avLst/>
              <a:gdLst/>
              <a:ahLst/>
              <a:cxnLst/>
              <a:rect l="l" t="t" r="r" b="b"/>
              <a:pathLst>
                <a:path w="982" h="2542" extrusionOk="0">
                  <a:moveTo>
                    <a:pt x="116" y="1"/>
                  </a:moveTo>
                  <a:cubicBezTo>
                    <a:pt x="43" y="116"/>
                    <a:pt x="0" y="246"/>
                    <a:pt x="0" y="390"/>
                  </a:cubicBezTo>
                  <a:lnTo>
                    <a:pt x="0" y="2310"/>
                  </a:lnTo>
                  <a:cubicBezTo>
                    <a:pt x="0" y="2440"/>
                    <a:pt x="116" y="2541"/>
                    <a:pt x="246" y="2541"/>
                  </a:cubicBezTo>
                  <a:lnTo>
                    <a:pt x="967" y="2541"/>
                  </a:lnTo>
                  <a:lnTo>
                    <a:pt x="982" y="1256"/>
                  </a:lnTo>
                  <a:cubicBezTo>
                    <a:pt x="982" y="997"/>
                    <a:pt x="866" y="751"/>
                    <a:pt x="693" y="564"/>
                  </a:cubicBezTo>
                  <a:lnTo>
                    <a:pt x="116"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5" name="Google Shape;17825;p75"/>
            <p:cNvSpPr/>
            <p:nvPr/>
          </p:nvSpPr>
          <p:spPr>
            <a:xfrm>
              <a:off x="5819174" y="2953416"/>
              <a:ext cx="114297" cy="114691"/>
            </a:xfrm>
            <a:custGeom>
              <a:avLst/>
              <a:gdLst/>
              <a:ahLst/>
              <a:cxnLst/>
              <a:rect l="l" t="t" r="r" b="b"/>
              <a:pathLst>
                <a:path w="4360" h="4375" extrusionOk="0">
                  <a:moveTo>
                    <a:pt x="2180" y="0"/>
                  </a:moveTo>
                  <a:cubicBezTo>
                    <a:pt x="982" y="0"/>
                    <a:pt x="0" y="982"/>
                    <a:pt x="0" y="2180"/>
                  </a:cubicBezTo>
                  <a:cubicBezTo>
                    <a:pt x="0" y="3393"/>
                    <a:pt x="982" y="4374"/>
                    <a:pt x="2180" y="4374"/>
                  </a:cubicBezTo>
                  <a:cubicBezTo>
                    <a:pt x="3393" y="4374"/>
                    <a:pt x="4360" y="3393"/>
                    <a:pt x="4360" y="2180"/>
                  </a:cubicBezTo>
                  <a:cubicBezTo>
                    <a:pt x="4360" y="982"/>
                    <a:pt x="3393" y="0"/>
                    <a:pt x="2180"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6" name="Google Shape;17826;p75"/>
            <p:cNvSpPr/>
            <p:nvPr/>
          </p:nvSpPr>
          <p:spPr>
            <a:xfrm>
              <a:off x="5838075" y="2972710"/>
              <a:ext cx="76469" cy="76076"/>
            </a:xfrm>
            <a:custGeom>
              <a:avLst/>
              <a:gdLst/>
              <a:ahLst/>
              <a:cxnLst/>
              <a:rect l="l" t="t" r="r" b="b"/>
              <a:pathLst>
                <a:path w="2917" h="2902" extrusionOk="0">
                  <a:moveTo>
                    <a:pt x="1459" y="0"/>
                  </a:moveTo>
                  <a:cubicBezTo>
                    <a:pt x="665" y="0"/>
                    <a:pt x="1" y="650"/>
                    <a:pt x="1" y="1444"/>
                  </a:cubicBezTo>
                  <a:cubicBezTo>
                    <a:pt x="1" y="2252"/>
                    <a:pt x="665" y="2902"/>
                    <a:pt x="1459" y="2902"/>
                  </a:cubicBezTo>
                  <a:cubicBezTo>
                    <a:pt x="2267" y="2902"/>
                    <a:pt x="2917" y="2252"/>
                    <a:pt x="2917" y="1444"/>
                  </a:cubicBezTo>
                  <a:cubicBezTo>
                    <a:pt x="2917" y="650"/>
                    <a:pt x="2267" y="0"/>
                    <a:pt x="145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7" name="Google Shape;17827;p75"/>
            <p:cNvSpPr/>
            <p:nvPr/>
          </p:nvSpPr>
          <p:spPr>
            <a:xfrm>
              <a:off x="5685582" y="3095318"/>
              <a:ext cx="108242" cy="135872"/>
            </a:xfrm>
            <a:custGeom>
              <a:avLst/>
              <a:gdLst/>
              <a:ahLst/>
              <a:cxnLst/>
              <a:rect l="l" t="t" r="r" b="b"/>
              <a:pathLst>
                <a:path w="4129" h="5183" extrusionOk="0">
                  <a:moveTo>
                    <a:pt x="3479" y="1"/>
                  </a:moveTo>
                  <a:lnTo>
                    <a:pt x="722" y="2628"/>
                  </a:lnTo>
                  <a:cubicBezTo>
                    <a:pt x="506" y="2830"/>
                    <a:pt x="332" y="3075"/>
                    <a:pt x="203" y="3350"/>
                  </a:cubicBezTo>
                  <a:cubicBezTo>
                    <a:pt x="73" y="3653"/>
                    <a:pt x="0" y="3970"/>
                    <a:pt x="0" y="4288"/>
                  </a:cubicBezTo>
                  <a:lnTo>
                    <a:pt x="0" y="5183"/>
                  </a:lnTo>
                  <a:cubicBezTo>
                    <a:pt x="0" y="4923"/>
                    <a:pt x="102" y="4678"/>
                    <a:pt x="289" y="4504"/>
                  </a:cubicBezTo>
                  <a:lnTo>
                    <a:pt x="4129" y="650"/>
                  </a:lnTo>
                  <a:lnTo>
                    <a:pt x="3479"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8" name="Google Shape;17828;p75"/>
            <p:cNvSpPr/>
            <p:nvPr/>
          </p:nvSpPr>
          <p:spPr>
            <a:xfrm>
              <a:off x="5857396" y="2991637"/>
              <a:ext cx="38248" cy="38248"/>
            </a:xfrm>
            <a:custGeom>
              <a:avLst/>
              <a:gdLst/>
              <a:ahLst/>
              <a:cxnLst/>
              <a:rect l="l" t="t" r="r" b="b"/>
              <a:pathLst>
                <a:path w="1459" h="1459" extrusionOk="0">
                  <a:moveTo>
                    <a:pt x="722" y="0"/>
                  </a:moveTo>
                  <a:cubicBezTo>
                    <a:pt x="318" y="0"/>
                    <a:pt x="0" y="332"/>
                    <a:pt x="0" y="722"/>
                  </a:cubicBezTo>
                  <a:cubicBezTo>
                    <a:pt x="0" y="1126"/>
                    <a:pt x="318" y="1458"/>
                    <a:pt x="722" y="1458"/>
                  </a:cubicBezTo>
                  <a:cubicBezTo>
                    <a:pt x="1126" y="1458"/>
                    <a:pt x="1458" y="1126"/>
                    <a:pt x="1458" y="722"/>
                  </a:cubicBezTo>
                  <a:cubicBezTo>
                    <a:pt x="1458" y="332"/>
                    <a:pt x="1126" y="0"/>
                    <a:pt x="72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9" name="Google Shape;17829;p75"/>
            <p:cNvSpPr/>
            <p:nvPr/>
          </p:nvSpPr>
          <p:spPr>
            <a:xfrm>
              <a:off x="5867986" y="2934384"/>
              <a:ext cx="87532" cy="82630"/>
            </a:xfrm>
            <a:custGeom>
              <a:avLst/>
              <a:gdLst/>
              <a:ahLst/>
              <a:cxnLst/>
              <a:rect l="l" t="t" r="r" b="b"/>
              <a:pathLst>
                <a:path w="3339" h="3152" extrusionOk="0">
                  <a:moveTo>
                    <a:pt x="2986" y="0"/>
                  </a:moveTo>
                  <a:cubicBezTo>
                    <a:pt x="2929" y="0"/>
                    <a:pt x="2869" y="23"/>
                    <a:pt x="2815" y="77"/>
                  </a:cubicBezTo>
                  <a:lnTo>
                    <a:pt x="145" y="2747"/>
                  </a:lnTo>
                  <a:cubicBezTo>
                    <a:pt x="0" y="2892"/>
                    <a:pt x="101" y="3151"/>
                    <a:pt x="318" y="3151"/>
                  </a:cubicBezTo>
                  <a:cubicBezTo>
                    <a:pt x="390" y="3151"/>
                    <a:pt x="448" y="3137"/>
                    <a:pt x="491" y="3079"/>
                  </a:cubicBezTo>
                  <a:lnTo>
                    <a:pt x="3162" y="423"/>
                  </a:lnTo>
                  <a:cubicBezTo>
                    <a:pt x="3339" y="246"/>
                    <a:pt x="3176" y="0"/>
                    <a:pt x="2986"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0" name="Google Shape;17830;p75"/>
            <p:cNvSpPr/>
            <p:nvPr/>
          </p:nvSpPr>
          <p:spPr>
            <a:xfrm>
              <a:off x="5916799" y="2937241"/>
              <a:ext cx="38248" cy="33214"/>
            </a:xfrm>
            <a:custGeom>
              <a:avLst/>
              <a:gdLst/>
              <a:ahLst/>
              <a:cxnLst/>
              <a:rect l="l" t="t" r="r" b="b"/>
              <a:pathLst>
                <a:path w="1459" h="1267" extrusionOk="0">
                  <a:moveTo>
                    <a:pt x="495" y="1"/>
                  </a:moveTo>
                  <a:cubicBezTo>
                    <a:pt x="298" y="1"/>
                    <a:pt x="104" y="113"/>
                    <a:pt x="1" y="300"/>
                  </a:cubicBezTo>
                  <a:lnTo>
                    <a:pt x="1" y="1021"/>
                  </a:lnTo>
                  <a:cubicBezTo>
                    <a:pt x="1" y="1151"/>
                    <a:pt x="116" y="1267"/>
                    <a:pt x="246" y="1267"/>
                  </a:cubicBezTo>
                  <a:lnTo>
                    <a:pt x="968" y="1267"/>
                  </a:lnTo>
                  <a:lnTo>
                    <a:pt x="1459" y="776"/>
                  </a:lnTo>
                  <a:cubicBezTo>
                    <a:pt x="1444" y="646"/>
                    <a:pt x="1343" y="545"/>
                    <a:pt x="1213" y="545"/>
                  </a:cubicBezTo>
                  <a:lnTo>
                    <a:pt x="722" y="545"/>
                  </a:lnTo>
                  <a:lnTo>
                    <a:pt x="722" y="54"/>
                  </a:lnTo>
                  <a:cubicBezTo>
                    <a:pt x="649" y="18"/>
                    <a:pt x="572" y="1"/>
                    <a:pt x="49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1" name="Google Shape;17831;p75"/>
            <p:cNvSpPr/>
            <p:nvPr/>
          </p:nvSpPr>
          <p:spPr>
            <a:xfrm>
              <a:off x="5889430" y="2934384"/>
              <a:ext cx="63729" cy="60635"/>
            </a:xfrm>
            <a:custGeom>
              <a:avLst/>
              <a:gdLst/>
              <a:ahLst/>
              <a:cxnLst/>
              <a:rect l="l" t="t" r="r" b="b"/>
              <a:pathLst>
                <a:path w="2431" h="2313" extrusionOk="0">
                  <a:moveTo>
                    <a:pt x="2170" y="1"/>
                  </a:moveTo>
                  <a:cubicBezTo>
                    <a:pt x="2109" y="1"/>
                    <a:pt x="2048" y="26"/>
                    <a:pt x="1997" y="77"/>
                  </a:cubicBezTo>
                  <a:lnTo>
                    <a:pt x="178" y="1896"/>
                  </a:lnTo>
                  <a:cubicBezTo>
                    <a:pt x="0" y="2074"/>
                    <a:pt x="166" y="2312"/>
                    <a:pt x="357" y="2312"/>
                  </a:cubicBezTo>
                  <a:cubicBezTo>
                    <a:pt x="413" y="2312"/>
                    <a:pt x="472" y="2291"/>
                    <a:pt x="525" y="2242"/>
                  </a:cubicBezTo>
                  <a:lnTo>
                    <a:pt x="2344" y="423"/>
                  </a:lnTo>
                  <a:cubicBezTo>
                    <a:pt x="2430" y="322"/>
                    <a:pt x="2430" y="163"/>
                    <a:pt x="2344" y="77"/>
                  </a:cubicBezTo>
                  <a:cubicBezTo>
                    <a:pt x="2293" y="26"/>
                    <a:pt x="2232" y="1"/>
                    <a:pt x="217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32" name="Google Shape;17832;p75"/>
          <p:cNvGrpSpPr/>
          <p:nvPr/>
        </p:nvGrpSpPr>
        <p:grpSpPr>
          <a:xfrm>
            <a:off x="874658" y="2914408"/>
            <a:ext cx="356891" cy="335709"/>
            <a:chOff x="874658" y="2914408"/>
            <a:chExt cx="356891" cy="335709"/>
          </a:xfrm>
        </p:grpSpPr>
        <p:sp>
          <p:nvSpPr>
            <p:cNvPr id="17833" name="Google Shape;17833;p75"/>
            <p:cNvSpPr/>
            <p:nvPr/>
          </p:nvSpPr>
          <p:spPr>
            <a:xfrm>
              <a:off x="909472" y="2994285"/>
              <a:ext cx="287238" cy="177869"/>
            </a:xfrm>
            <a:custGeom>
              <a:avLst/>
              <a:gdLst/>
              <a:ahLst/>
              <a:cxnLst/>
              <a:rect l="l" t="t" r="r" b="b"/>
              <a:pathLst>
                <a:path w="10957" h="6785" extrusionOk="0">
                  <a:moveTo>
                    <a:pt x="0" y="0"/>
                  </a:moveTo>
                  <a:lnTo>
                    <a:pt x="0" y="6785"/>
                  </a:lnTo>
                  <a:lnTo>
                    <a:pt x="10957" y="6785"/>
                  </a:lnTo>
                  <a:lnTo>
                    <a:pt x="10957"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4" name="Google Shape;17834;p75"/>
            <p:cNvSpPr/>
            <p:nvPr/>
          </p:nvSpPr>
          <p:spPr>
            <a:xfrm>
              <a:off x="874658" y="2914408"/>
              <a:ext cx="356891" cy="93902"/>
            </a:xfrm>
            <a:custGeom>
              <a:avLst/>
              <a:gdLst/>
              <a:ahLst/>
              <a:cxnLst/>
              <a:rect l="l" t="t" r="r" b="b"/>
              <a:pathLst>
                <a:path w="13614" h="3582" extrusionOk="0">
                  <a:moveTo>
                    <a:pt x="265" y="0"/>
                  </a:moveTo>
                  <a:cubicBezTo>
                    <a:pt x="117" y="0"/>
                    <a:pt x="0" y="125"/>
                    <a:pt x="0" y="276"/>
                  </a:cubicBezTo>
                  <a:lnTo>
                    <a:pt x="0" y="3293"/>
                  </a:lnTo>
                  <a:cubicBezTo>
                    <a:pt x="0" y="3451"/>
                    <a:pt x="130" y="3581"/>
                    <a:pt x="289" y="3581"/>
                  </a:cubicBezTo>
                  <a:lnTo>
                    <a:pt x="13339" y="3581"/>
                  </a:lnTo>
                  <a:cubicBezTo>
                    <a:pt x="13498" y="3581"/>
                    <a:pt x="13613" y="3451"/>
                    <a:pt x="13613" y="3293"/>
                  </a:cubicBezTo>
                  <a:lnTo>
                    <a:pt x="13613" y="276"/>
                  </a:lnTo>
                  <a:cubicBezTo>
                    <a:pt x="13613" y="117"/>
                    <a:pt x="13498" y="1"/>
                    <a:pt x="13339" y="1"/>
                  </a:cubicBezTo>
                  <a:lnTo>
                    <a:pt x="289" y="1"/>
                  </a:lnTo>
                  <a:cubicBezTo>
                    <a:pt x="281" y="1"/>
                    <a:pt x="273" y="0"/>
                    <a:pt x="265"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5" name="Google Shape;17835;p75"/>
            <p:cNvSpPr/>
            <p:nvPr/>
          </p:nvSpPr>
          <p:spPr>
            <a:xfrm>
              <a:off x="1211442" y="2914434"/>
              <a:ext cx="20107" cy="93876"/>
            </a:xfrm>
            <a:custGeom>
              <a:avLst/>
              <a:gdLst/>
              <a:ahLst/>
              <a:cxnLst/>
              <a:rect l="l" t="t" r="r" b="b"/>
              <a:pathLst>
                <a:path w="767" h="3581" extrusionOk="0">
                  <a:moveTo>
                    <a:pt x="1" y="0"/>
                  </a:moveTo>
                  <a:lnTo>
                    <a:pt x="1" y="3580"/>
                  </a:lnTo>
                  <a:lnTo>
                    <a:pt x="492" y="3580"/>
                  </a:lnTo>
                  <a:cubicBezTo>
                    <a:pt x="651" y="3580"/>
                    <a:pt x="766" y="3450"/>
                    <a:pt x="766" y="3292"/>
                  </a:cubicBezTo>
                  <a:lnTo>
                    <a:pt x="766" y="275"/>
                  </a:lnTo>
                  <a:cubicBezTo>
                    <a:pt x="766" y="116"/>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6" name="Google Shape;17836;p75"/>
            <p:cNvSpPr/>
            <p:nvPr/>
          </p:nvSpPr>
          <p:spPr>
            <a:xfrm>
              <a:off x="874658" y="2914408"/>
              <a:ext cx="20081" cy="93902"/>
            </a:xfrm>
            <a:custGeom>
              <a:avLst/>
              <a:gdLst/>
              <a:ahLst/>
              <a:cxnLst/>
              <a:rect l="l" t="t" r="r" b="b"/>
              <a:pathLst>
                <a:path w="766" h="3582" extrusionOk="0">
                  <a:moveTo>
                    <a:pt x="265" y="0"/>
                  </a:moveTo>
                  <a:cubicBezTo>
                    <a:pt x="117" y="0"/>
                    <a:pt x="0" y="125"/>
                    <a:pt x="0" y="276"/>
                  </a:cubicBezTo>
                  <a:lnTo>
                    <a:pt x="0" y="3293"/>
                  </a:lnTo>
                  <a:cubicBezTo>
                    <a:pt x="0" y="3451"/>
                    <a:pt x="130" y="3581"/>
                    <a:pt x="289" y="3581"/>
                  </a:cubicBezTo>
                  <a:lnTo>
                    <a:pt x="765" y="3581"/>
                  </a:lnTo>
                  <a:lnTo>
                    <a:pt x="765" y="1"/>
                  </a:lnTo>
                  <a:lnTo>
                    <a:pt x="289" y="1"/>
                  </a:lnTo>
                  <a:cubicBezTo>
                    <a:pt x="281" y="1"/>
                    <a:pt x="273" y="0"/>
                    <a:pt x="265"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7" name="Google Shape;17837;p75"/>
            <p:cNvSpPr/>
            <p:nvPr/>
          </p:nvSpPr>
          <p:spPr>
            <a:xfrm>
              <a:off x="1171333" y="2945079"/>
              <a:ext cx="34080" cy="34079"/>
            </a:xfrm>
            <a:custGeom>
              <a:avLst/>
              <a:gdLst/>
              <a:ahLst/>
              <a:cxnLst/>
              <a:rect l="l" t="t" r="r" b="b"/>
              <a:pathLst>
                <a:path w="1300" h="1300" extrusionOk="0">
                  <a:moveTo>
                    <a:pt x="650" y="1"/>
                  </a:moveTo>
                  <a:cubicBezTo>
                    <a:pt x="290" y="1"/>
                    <a:pt x="1" y="289"/>
                    <a:pt x="1" y="650"/>
                  </a:cubicBezTo>
                  <a:cubicBezTo>
                    <a:pt x="1" y="1011"/>
                    <a:pt x="290" y="1300"/>
                    <a:pt x="650" y="1300"/>
                  </a:cubicBezTo>
                  <a:cubicBezTo>
                    <a:pt x="1011" y="1300"/>
                    <a:pt x="1300" y="1011"/>
                    <a:pt x="1300" y="650"/>
                  </a:cubicBezTo>
                  <a:cubicBezTo>
                    <a:pt x="1300"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8" name="Google Shape;17838;p75"/>
            <p:cNvSpPr/>
            <p:nvPr/>
          </p:nvSpPr>
          <p:spPr>
            <a:xfrm>
              <a:off x="1113451" y="2945079"/>
              <a:ext cx="34080" cy="34079"/>
            </a:xfrm>
            <a:custGeom>
              <a:avLst/>
              <a:gdLst/>
              <a:ahLst/>
              <a:cxnLst/>
              <a:rect l="l" t="t" r="r" b="b"/>
              <a:pathLst>
                <a:path w="1300" h="1300" extrusionOk="0">
                  <a:moveTo>
                    <a:pt x="650" y="1"/>
                  </a:moveTo>
                  <a:cubicBezTo>
                    <a:pt x="289" y="1"/>
                    <a:pt x="0" y="289"/>
                    <a:pt x="0" y="650"/>
                  </a:cubicBezTo>
                  <a:cubicBezTo>
                    <a:pt x="0" y="1011"/>
                    <a:pt x="289" y="1300"/>
                    <a:pt x="650" y="1300"/>
                  </a:cubicBezTo>
                  <a:cubicBezTo>
                    <a:pt x="1011" y="1300"/>
                    <a:pt x="1299" y="1011"/>
                    <a:pt x="1299" y="650"/>
                  </a:cubicBezTo>
                  <a:cubicBezTo>
                    <a:pt x="1299" y="289"/>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9" name="Google Shape;17839;p75"/>
            <p:cNvSpPr/>
            <p:nvPr/>
          </p:nvSpPr>
          <p:spPr>
            <a:xfrm>
              <a:off x="898488" y="2956824"/>
              <a:ext cx="197582" cy="10617"/>
            </a:xfrm>
            <a:custGeom>
              <a:avLst/>
              <a:gdLst/>
              <a:ahLst/>
              <a:cxnLst/>
              <a:rect l="l" t="t" r="r" b="b"/>
              <a:pathLst>
                <a:path w="7537" h="405" extrusionOk="0">
                  <a:moveTo>
                    <a:pt x="275" y="0"/>
                  </a:moveTo>
                  <a:cubicBezTo>
                    <a:pt x="5" y="0"/>
                    <a:pt x="1" y="405"/>
                    <a:pt x="261" y="405"/>
                  </a:cubicBezTo>
                  <a:cubicBezTo>
                    <a:pt x="266" y="405"/>
                    <a:pt x="270" y="405"/>
                    <a:pt x="275" y="404"/>
                  </a:cubicBezTo>
                  <a:lnTo>
                    <a:pt x="7262" y="404"/>
                  </a:lnTo>
                  <a:cubicBezTo>
                    <a:pt x="7536" y="404"/>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0" name="Google Shape;17840;p75"/>
            <p:cNvSpPr/>
            <p:nvPr/>
          </p:nvSpPr>
          <p:spPr>
            <a:xfrm>
              <a:off x="874658" y="303515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1" name="Google Shape;17841;p75"/>
            <p:cNvSpPr/>
            <p:nvPr/>
          </p:nvSpPr>
          <p:spPr>
            <a:xfrm>
              <a:off x="1211442" y="303515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2" name="Google Shape;17842;p75"/>
            <p:cNvSpPr/>
            <p:nvPr/>
          </p:nvSpPr>
          <p:spPr>
            <a:xfrm>
              <a:off x="874658" y="303515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3" name="Google Shape;17843;p75"/>
            <p:cNvSpPr/>
            <p:nvPr/>
          </p:nvSpPr>
          <p:spPr>
            <a:xfrm>
              <a:off x="1171333" y="3066167"/>
              <a:ext cx="34080" cy="34106"/>
            </a:xfrm>
            <a:custGeom>
              <a:avLst/>
              <a:gdLst/>
              <a:ahLst/>
              <a:cxnLst/>
              <a:rect l="l" t="t" r="r" b="b"/>
              <a:pathLst>
                <a:path w="1300" h="1301" extrusionOk="0">
                  <a:moveTo>
                    <a:pt x="650" y="1"/>
                  </a:moveTo>
                  <a:cubicBezTo>
                    <a:pt x="290" y="1"/>
                    <a:pt x="1" y="290"/>
                    <a:pt x="1" y="651"/>
                  </a:cubicBezTo>
                  <a:cubicBezTo>
                    <a:pt x="1" y="1011"/>
                    <a:pt x="290" y="1300"/>
                    <a:pt x="650" y="1300"/>
                  </a:cubicBezTo>
                  <a:cubicBezTo>
                    <a:pt x="1011" y="1300"/>
                    <a:pt x="1300" y="1011"/>
                    <a:pt x="1300" y="651"/>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4" name="Google Shape;17844;p75"/>
            <p:cNvSpPr/>
            <p:nvPr/>
          </p:nvSpPr>
          <p:spPr>
            <a:xfrm>
              <a:off x="1113451" y="3066167"/>
              <a:ext cx="34080" cy="34106"/>
            </a:xfrm>
            <a:custGeom>
              <a:avLst/>
              <a:gdLst/>
              <a:ahLst/>
              <a:cxnLst/>
              <a:rect l="l" t="t" r="r" b="b"/>
              <a:pathLst>
                <a:path w="1300" h="1301" extrusionOk="0">
                  <a:moveTo>
                    <a:pt x="650" y="1"/>
                  </a:moveTo>
                  <a:cubicBezTo>
                    <a:pt x="289" y="1"/>
                    <a:pt x="0" y="290"/>
                    <a:pt x="0" y="651"/>
                  </a:cubicBezTo>
                  <a:cubicBezTo>
                    <a:pt x="0" y="1011"/>
                    <a:pt x="289" y="1300"/>
                    <a:pt x="650" y="1300"/>
                  </a:cubicBezTo>
                  <a:cubicBezTo>
                    <a:pt x="1011" y="1300"/>
                    <a:pt x="1299" y="1011"/>
                    <a:pt x="1299" y="651"/>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5" name="Google Shape;17845;p75"/>
            <p:cNvSpPr/>
            <p:nvPr/>
          </p:nvSpPr>
          <p:spPr>
            <a:xfrm>
              <a:off x="898488" y="3077544"/>
              <a:ext cx="197582" cy="10984"/>
            </a:xfrm>
            <a:custGeom>
              <a:avLst/>
              <a:gdLst/>
              <a:ahLst/>
              <a:cxnLst/>
              <a:rect l="l" t="t" r="r" b="b"/>
              <a:pathLst>
                <a:path w="7537" h="419" extrusionOk="0">
                  <a:moveTo>
                    <a:pt x="275" y="0"/>
                  </a:moveTo>
                  <a:cubicBezTo>
                    <a:pt x="1" y="0"/>
                    <a:pt x="1" y="419"/>
                    <a:pt x="275" y="419"/>
                  </a:cubicBezTo>
                  <a:lnTo>
                    <a:pt x="7262" y="419"/>
                  </a:lnTo>
                  <a:cubicBezTo>
                    <a:pt x="7536" y="419"/>
                    <a:pt x="7536" y="0"/>
                    <a:pt x="726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6" name="Google Shape;17846;p75"/>
            <p:cNvSpPr/>
            <p:nvPr/>
          </p:nvSpPr>
          <p:spPr>
            <a:xfrm>
              <a:off x="874658" y="3155874"/>
              <a:ext cx="356891" cy="94243"/>
            </a:xfrm>
            <a:custGeom>
              <a:avLst/>
              <a:gdLst/>
              <a:ahLst/>
              <a:cxnLst/>
              <a:rect l="l" t="t" r="r" b="b"/>
              <a:pathLst>
                <a:path w="13614" h="3595" extrusionOk="0">
                  <a:moveTo>
                    <a:pt x="289" y="0"/>
                  </a:moveTo>
                  <a:cubicBezTo>
                    <a:pt x="130" y="0"/>
                    <a:pt x="0" y="130"/>
                    <a:pt x="0" y="289"/>
                  </a:cubicBezTo>
                  <a:lnTo>
                    <a:pt x="0" y="3306"/>
                  </a:lnTo>
                  <a:cubicBezTo>
                    <a:pt x="0" y="3465"/>
                    <a:pt x="130" y="3595"/>
                    <a:pt x="289" y="3595"/>
                  </a:cubicBezTo>
                  <a:lnTo>
                    <a:pt x="13339" y="3595"/>
                  </a:lnTo>
                  <a:cubicBezTo>
                    <a:pt x="13498" y="3595"/>
                    <a:pt x="13613" y="3465"/>
                    <a:pt x="13613" y="3306"/>
                  </a:cubicBezTo>
                  <a:lnTo>
                    <a:pt x="13613" y="289"/>
                  </a:lnTo>
                  <a:cubicBezTo>
                    <a:pt x="13613" y="130"/>
                    <a:pt x="13498" y="0"/>
                    <a:pt x="1333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7" name="Google Shape;17847;p75"/>
            <p:cNvSpPr/>
            <p:nvPr/>
          </p:nvSpPr>
          <p:spPr>
            <a:xfrm>
              <a:off x="1211442" y="3155874"/>
              <a:ext cx="20107" cy="94243"/>
            </a:xfrm>
            <a:custGeom>
              <a:avLst/>
              <a:gdLst/>
              <a:ahLst/>
              <a:cxnLst/>
              <a:rect l="l" t="t" r="r" b="b"/>
              <a:pathLst>
                <a:path w="767" h="3595" extrusionOk="0">
                  <a:moveTo>
                    <a:pt x="1" y="0"/>
                  </a:moveTo>
                  <a:lnTo>
                    <a:pt x="1" y="3595"/>
                  </a:lnTo>
                  <a:lnTo>
                    <a:pt x="492" y="3595"/>
                  </a:lnTo>
                  <a:cubicBezTo>
                    <a:pt x="651" y="3595"/>
                    <a:pt x="766" y="3465"/>
                    <a:pt x="766" y="3306"/>
                  </a:cubicBezTo>
                  <a:lnTo>
                    <a:pt x="766" y="289"/>
                  </a:lnTo>
                  <a:cubicBezTo>
                    <a:pt x="766" y="130"/>
                    <a:pt x="651" y="0"/>
                    <a:pt x="4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8" name="Google Shape;17848;p75"/>
            <p:cNvSpPr/>
            <p:nvPr/>
          </p:nvSpPr>
          <p:spPr>
            <a:xfrm>
              <a:off x="874658" y="3155874"/>
              <a:ext cx="20081" cy="94243"/>
            </a:xfrm>
            <a:custGeom>
              <a:avLst/>
              <a:gdLst/>
              <a:ahLst/>
              <a:cxnLst/>
              <a:rect l="l" t="t" r="r" b="b"/>
              <a:pathLst>
                <a:path w="766" h="3595" extrusionOk="0">
                  <a:moveTo>
                    <a:pt x="289" y="0"/>
                  </a:moveTo>
                  <a:cubicBezTo>
                    <a:pt x="130" y="0"/>
                    <a:pt x="0" y="130"/>
                    <a:pt x="0" y="289"/>
                  </a:cubicBezTo>
                  <a:lnTo>
                    <a:pt x="0" y="3306"/>
                  </a:lnTo>
                  <a:cubicBezTo>
                    <a:pt x="0" y="3465"/>
                    <a:pt x="130" y="3595"/>
                    <a:pt x="289" y="3595"/>
                  </a:cubicBezTo>
                  <a:lnTo>
                    <a:pt x="765" y="3595"/>
                  </a:lnTo>
                  <a:lnTo>
                    <a:pt x="765"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9" name="Google Shape;17849;p75"/>
            <p:cNvSpPr/>
            <p:nvPr/>
          </p:nvSpPr>
          <p:spPr>
            <a:xfrm>
              <a:off x="1171333" y="3186887"/>
              <a:ext cx="34080" cy="34106"/>
            </a:xfrm>
            <a:custGeom>
              <a:avLst/>
              <a:gdLst/>
              <a:ahLst/>
              <a:cxnLst/>
              <a:rect l="l" t="t" r="r" b="b"/>
              <a:pathLst>
                <a:path w="1300" h="1301" extrusionOk="0">
                  <a:moveTo>
                    <a:pt x="650" y="1"/>
                  </a:moveTo>
                  <a:cubicBezTo>
                    <a:pt x="290" y="1"/>
                    <a:pt x="1" y="290"/>
                    <a:pt x="1" y="650"/>
                  </a:cubicBezTo>
                  <a:cubicBezTo>
                    <a:pt x="1" y="1011"/>
                    <a:pt x="290" y="1300"/>
                    <a:pt x="650" y="1300"/>
                  </a:cubicBezTo>
                  <a:cubicBezTo>
                    <a:pt x="1011" y="1300"/>
                    <a:pt x="1300" y="1011"/>
                    <a:pt x="1300" y="650"/>
                  </a:cubicBezTo>
                  <a:cubicBezTo>
                    <a:pt x="1300"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0" name="Google Shape;17850;p75"/>
            <p:cNvSpPr/>
            <p:nvPr/>
          </p:nvSpPr>
          <p:spPr>
            <a:xfrm>
              <a:off x="1113451" y="3186887"/>
              <a:ext cx="34080" cy="34106"/>
            </a:xfrm>
            <a:custGeom>
              <a:avLst/>
              <a:gdLst/>
              <a:ahLst/>
              <a:cxnLst/>
              <a:rect l="l" t="t" r="r" b="b"/>
              <a:pathLst>
                <a:path w="1300" h="1301" extrusionOk="0">
                  <a:moveTo>
                    <a:pt x="650" y="1"/>
                  </a:moveTo>
                  <a:cubicBezTo>
                    <a:pt x="289" y="1"/>
                    <a:pt x="0" y="290"/>
                    <a:pt x="0" y="650"/>
                  </a:cubicBezTo>
                  <a:cubicBezTo>
                    <a:pt x="0" y="1011"/>
                    <a:pt x="289" y="1300"/>
                    <a:pt x="650" y="1300"/>
                  </a:cubicBezTo>
                  <a:cubicBezTo>
                    <a:pt x="1011" y="1300"/>
                    <a:pt x="1299" y="1011"/>
                    <a:pt x="1299" y="650"/>
                  </a:cubicBezTo>
                  <a:cubicBezTo>
                    <a:pt x="1299" y="290"/>
                    <a:pt x="1011" y="1"/>
                    <a:pt x="650"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1" name="Google Shape;17851;p75"/>
            <p:cNvSpPr/>
            <p:nvPr/>
          </p:nvSpPr>
          <p:spPr>
            <a:xfrm>
              <a:off x="898488" y="3198631"/>
              <a:ext cx="197582" cy="10617"/>
            </a:xfrm>
            <a:custGeom>
              <a:avLst/>
              <a:gdLst/>
              <a:ahLst/>
              <a:cxnLst/>
              <a:rect l="l" t="t" r="r" b="b"/>
              <a:pathLst>
                <a:path w="7537" h="405" extrusionOk="0">
                  <a:moveTo>
                    <a:pt x="275" y="0"/>
                  </a:moveTo>
                  <a:cubicBezTo>
                    <a:pt x="1" y="0"/>
                    <a:pt x="1" y="405"/>
                    <a:pt x="275" y="405"/>
                  </a:cubicBezTo>
                  <a:lnTo>
                    <a:pt x="7262" y="405"/>
                  </a:lnTo>
                  <a:cubicBezTo>
                    <a:pt x="7536" y="405"/>
                    <a:pt x="7536" y="0"/>
                    <a:pt x="7262"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2" name="Google Shape;17852;p75"/>
            <p:cNvSpPr/>
            <p:nvPr/>
          </p:nvSpPr>
          <p:spPr>
            <a:xfrm>
              <a:off x="898488" y="3094924"/>
              <a:ext cx="30305" cy="10643"/>
            </a:xfrm>
            <a:custGeom>
              <a:avLst/>
              <a:gdLst/>
              <a:ahLst/>
              <a:cxnLst/>
              <a:rect l="l" t="t" r="r" b="b"/>
              <a:pathLst>
                <a:path w="1156" h="406" extrusionOk="0">
                  <a:moveTo>
                    <a:pt x="261" y="1"/>
                  </a:moveTo>
                  <a:cubicBezTo>
                    <a:pt x="1" y="1"/>
                    <a:pt x="5" y="405"/>
                    <a:pt x="275" y="405"/>
                  </a:cubicBezTo>
                  <a:lnTo>
                    <a:pt x="881" y="405"/>
                  </a:lnTo>
                  <a:cubicBezTo>
                    <a:pt x="1156" y="405"/>
                    <a:pt x="1156" y="1"/>
                    <a:pt x="881" y="1"/>
                  </a:cubicBezTo>
                  <a:lnTo>
                    <a:pt x="275" y="1"/>
                  </a:lnTo>
                  <a:cubicBezTo>
                    <a:pt x="270" y="1"/>
                    <a:pt x="266" y="1"/>
                    <a:pt x="261"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3" name="Google Shape;17853;p75"/>
          <p:cNvGrpSpPr/>
          <p:nvPr/>
        </p:nvGrpSpPr>
        <p:grpSpPr>
          <a:xfrm>
            <a:off x="4230912" y="2929193"/>
            <a:ext cx="308813" cy="306165"/>
            <a:chOff x="4230912" y="2929193"/>
            <a:chExt cx="308813" cy="306165"/>
          </a:xfrm>
        </p:grpSpPr>
        <p:sp>
          <p:nvSpPr>
            <p:cNvPr id="17854" name="Google Shape;17854;p75"/>
            <p:cNvSpPr/>
            <p:nvPr/>
          </p:nvSpPr>
          <p:spPr>
            <a:xfrm>
              <a:off x="4425427" y="2976878"/>
              <a:ext cx="114297" cy="258113"/>
            </a:xfrm>
            <a:custGeom>
              <a:avLst/>
              <a:gdLst/>
              <a:ahLst/>
              <a:cxnLst/>
              <a:rect l="l" t="t" r="r" b="b"/>
              <a:pathLst>
                <a:path w="4360" h="9846" extrusionOk="0">
                  <a:moveTo>
                    <a:pt x="0" y="0"/>
                  </a:moveTo>
                  <a:lnTo>
                    <a:pt x="0" y="9845"/>
                  </a:lnTo>
                  <a:lnTo>
                    <a:pt x="1213" y="9845"/>
                  </a:lnTo>
                  <a:cubicBezTo>
                    <a:pt x="1285" y="9845"/>
                    <a:pt x="1357" y="9787"/>
                    <a:pt x="1386" y="9715"/>
                  </a:cubicBezTo>
                  <a:lnTo>
                    <a:pt x="2584" y="5847"/>
                  </a:lnTo>
                  <a:lnTo>
                    <a:pt x="4317" y="246"/>
                  </a:lnTo>
                  <a:cubicBezTo>
                    <a:pt x="4360" y="130"/>
                    <a:pt x="4273" y="0"/>
                    <a:pt x="4143"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5" name="Google Shape;17855;p75"/>
            <p:cNvSpPr/>
            <p:nvPr/>
          </p:nvSpPr>
          <p:spPr>
            <a:xfrm>
              <a:off x="4425427" y="2976878"/>
              <a:ext cx="93116" cy="258480"/>
            </a:xfrm>
            <a:custGeom>
              <a:avLst/>
              <a:gdLst/>
              <a:ahLst/>
              <a:cxnLst/>
              <a:rect l="l" t="t" r="r" b="b"/>
              <a:pathLst>
                <a:path w="3552" h="9860" extrusionOk="0">
                  <a:moveTo>
                    <a:pt x="0" y="0"/>
                  </a:moveTo>
                  <a:lnTo>
                    <a:pt x="0" y="9860"/>
                  </a:lnTo>
                  <a:lnTo>
                    <a:pt x="1213" y="9860"/>
                  </a:lnTo>
                  <a:cubicBezTo>
                    <a:pt x="1285" y="9845"/>
                    <a:pt x="1357" y="9802"/>
                    <a:pt x="1386" y="9715"/>
                  </a:cubicBezTo>
                  <a:lnTo>
                    <a:pt x="2584" y="5847"/>
                  </a:lnTo>
                  <a:lnTo>
                    <a:pt x="35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6" name="Google Shape;17856;p75"/>
            <p:cNvSpPr/>
            <p:nvPr/>
          </p:nvSpPr>
          <p:spPr>
            <a:xfrm>
              <a:off x="4404613" y="2962879"/>
              <a:ext cx="100299" cy="272479"/>
            </a:xfrm>
            <a:custGeom>
              <a:avLst/>
              <a:gdLst/>
              <a:ahLst/>
              <a:cxnLst/>
              <a:rect l="l" t="t" r="r" b="b"/>
              <a:pathLst>
                <a:path w="3826" h="10394" extrusionOk="0">
                  <a:moveTo>
                    <a:pt x="0" y="0"/>
                  </a:moveTo>
                  <a:lnTo>
                    <a:pt x="0" y="10394"/>
                  </a:lnTo>
                  <a:lnTo>
                    <a:pt x="1993" y="10394"/>
                  </a:lnTo>
                  <a:cubicBezTo>
                    <a:pt x="2079" y="10394"/>
                    <a:pt x="2151" y="10321"/>
                    <a:pt x="2166" y="10235"/>
                  </a:cubicBezTo>
                  <a:lnTo>
                    <a:pt x="2729" y="6770"/>
                  </a:lnTo>
                  <a:lnTo>
                    <a:pt x="3811" y="231"/>
                  </a:lnTo>
                  <a:cubicBezTo>
                    <a:pt x="3826" y="116"/>
                    <a:pt x="3739" y="15"/>
                    <a:pt x="362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7" name="Google Shape;17857;p75"/>
            <p:cNvSpPr/>
            <p:nvPr/>
          </p:nvSpPr>
          <p:spPr>
            <a:xfrm>
              <a:off x="4404613" y="2962879"/>
              <a:ext cx="71934" cy="272479"/>
            </a:xfrm>
            <a:custGeom>
              <a:avLst/>
              <a:gdLst/>
              <a:ahLst/>
              <a:cxnLst/>
              <a:rect l="l" t="t" r="r" b="b"/>
              <a:pathLst>
                <a:path w="2744" h="10394" extrusionOk="0">
                  <a:moveTo>
                    <a:pt x="0" y="0"/>
                  </a:moveTo>
                  <a:lnTo>
                    <a:pt x="0" y="10394"/>
                  </a:lnTo>
                  <a:lnTo>
                    <a:pt x="1993" y="10394"/>
                  </a:lnTo>
                  <a:cubicBezTo>
                    <a:pt x="2079" y="10394"/>
                    <a:pt x="2151" y="10321"/>
                    <a:pt x="2166" y="10235"/>
                  </a:cubicBezTo>
                  <a:lnTo>
                    <a:pt x="2743" y="6770"/>
                  </a:lnTo>
                  <a:lnTo>
                    <a:pt x="27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8" name="Google Shape;17858;p75"/>
            <p:cNvSpPr/>
            <p:nvPr/>
          </p:nvSpPr>
          <p:spPr>
            <a:xfrm>
              <a:off x="4230912" y="2929193"/>
              <a:ext cx="229722" cy="306165"/>
            </a:xfrm>
            <a:custGeom>
              <a:avLst/>
              <a:gdLst/>
              <a:ahLst/>
              <a:cxnLst/>
              <a:rect l="l" t="t" r="r" b="b"/>
              <a:pathLst>
                <a:path w="8763" h="11679" extrusionOk="0">
                  <a:moveTo>
                    <a:pt x="188" y="0"/>
                  </a:moveTo>
                  <a:cubicBezTo>
                    <a:pt x="87" y="0"/>
                    <a:pt x="1" y="87"/>
                    <a:pt x="1" y="188"/>
                  </a:cubicBezTo>
                  <a:lnTo>
                    <a:pt x="1" y="11476"/>
                  </a:lnTo>
                  <a:cubicBezTo>
                    <a:pt x="1" y="11592"/>
                    <a:pt x="87" y="11679"/>
                    <a:pt x="188" y="11679"/>
                  </a:cubicBezTo>
                  <a:lnTo>
                    <a:pt x="8575" y="11679"/>
                  </a:lnTo>
                  <a:cubicBezTo>
                    <a:pt x="8676" y="11679"/>
                    <a:pt x="8763" y="11592"/>
                    <a:pt x="8763" y="11476"/>
                  </a:cubicBezTo>
                  <a:lnTo>
                    <a:pt x="8763" y="1011"/>
                  </a:lnTo>
                  <a:cubicBezTo>
                    <a:pt x="8763" y="910"/>
                    <a:pt x="8676" y="823"/>
                    <a:pt x="8575" y="823"/>
                  </a:cubicBezTo>
                  <a:lnTo>
                    <a:pt x="3234" y="823"/>
                  </a:lnTo>
                  <a:cubicBezTo>
                    <a:pt x="3191" y="823"/>
                    <a:pt x="3133" y="809"/>
                    <a:pt x="3104" y="765"/>
                  </a:cubicBezTo>
                  <a:lnTo>
                    <a:pt x="2411" y="58"/>
                  </a:lnTo>
                  <a:cubicBezTo>
                    <a:pt x="2368" y="15"/>
                    <a:pt x="2325" y="0"/>
                    <a:pt x="2267" y="0"/>
                  </a:cubicBezTo>
                  <a:close/>
                </a:path>
              </a:pathLst>
            </a:custGeom>
            <a:solidFill>
              <a:srgbClr val="889AA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9" name="Google Shape;17859;p75"/>
            <p:cNvSpPr/>
            <p:nvPr/>
          </p:nvSpPr>
          <p:spPr>
            <a:xfrm>
              <a:off x="4443594" y="2950768"/>
              <a:ext cx="17040" cy="284590"/>
            </a:xfrm>
            <a:custGeom>
              <a:avLst/>
              <a:gdLst/>
              <a:ahLst/>
              <a:cxnLst/>
              <a:rect l="l" t="t" r="r" b="b"/>
              <a:pathLst>
                <a:path w="650" h="10856" extrusionOk="0">
                  <a:moveTo>
                    <a:pt x="0" y="0"/>
                  </a:moveTo>
                  <a:lnTo>
                    <a:pt x="0" y="10856"/>
                  </a:lnTo>
                  <a:lnTo>
                    <a:pt x="462" y="10856"/>
                  </a:lnTo>
                  <a:cubicBezTo>
                    <a:pt x="563" y="10856"/>
                    <a:pt x="650" y="10769"/>
                    <a:pt x="650" y="10653"/>
                  </a:cubicBezTo>
                  <a:lnTo>
                    <a:pt x="650" y="188"/>
                  </a:lnTo>
                  <a:cubicBezTo>
                    <a:pt x="650" y="87"/>
                    <a:pt x="563" y="0"/>
                    <a:pt x="462"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0" name="Google Shape;17860;p75"/>
            <p:cNvSpPr/>
            <p:nvPr/>
          </p:nvSpPr>
          <p:spPr>
            <a:xfrm>
              <a:off x="4271021" y="3008651"/>
              <a:ext cx="22361" cy="22361"/>
            </a:xfrm>
            <a:custGeom>
              <a:avLst/>
              <a:gdLst/>
              <a:ahLst/>
              <a:cxnLst/>
              <a:rect l="l" t="t" r="r" b="b"/>
              <a:pathLst>
                <a:path w="853" h="853" extrusionOk="0">
                  <a:moveTo>
                    <a:pt x="159" y="1"/>
                  </a:moveTo>
                  <a:cubicBezTo>
                    <a:pt x="73" y="1"/>
                    <a:pt x="1" y="73"/>
                    <a:pt x="1" y="174"/>
                  </a:cubicBezTo>
                  <a:lnTo>
                    <a:pt x="1" y="694"/>
                  </a:lnTo>
                  <a:cubicBezTo>
                    <a:pt x="1" y="780"/>
                    <a:pt x="73" y="852"/>
                    <a:pt x="159" y="852"/>
                  </a:cubicBezTo>
                  <a:lnTo>
                    <a:pt x="679" y="852"/>
                  </a:lnTo>
                  <a:cubicBezTo>
                    <a:pt x="780" y="852"/>
                    <a:pt x="852" y="780"/>
                    <a:pt x="852" y="694"/>
                  </a:cubicBezTo>
                  <a:lnTo>
                    <a:pt x="852" y="174"/>
                  </a:lnTo>
                  <a:cubicBezTo>
                    <a:pt x="852" y="73"/>
                    <a:pt x="780" y="1"/>
                    <a:pt x="679"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1" name="Google Shape;17861;p75"/>
            <p:cNvSpPr/>
            <p:nvPr/>
          </p:nvSpPr>
          <p:spPr>
            <a:xfrm>
              <a:off x="4310003" y="302645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2" name="Google Shape;17862;p75"/>
            <p:cNvSpPr/>
            <p:nvPr/>
          </p:nvSpPr>
          <p:spPr>
            <a:xfrm>
              <a:off x="4310003" y="3010538"/>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3" name="Google Shape;17863;p75"/>
            <p:cNvSpPr/>
            <p:nvPr/>
          </p:nvSpPr>
          <p:spPr>
            <a:xfrm>
              <a:off x="4271021" y="3082079"/>
              <a:ext cx="22361" cy="22335"/>
            </a:xfrm>
            <a:custGeom>
              <a:avLst/>
              <a:gdLst/>
              <a:ahLst/>
              <a:cxnLst/>
              <a:rect l="l" t="t" r="r" b="b"/>
              <a:pathLst>
                <a:path w="853" h="852" extrusionOk="0">
                  <a:moveTo>
                    <a:pt x="159" y="0"/>
                  </a:moveTo>
                  <a:cubicBezTo>
                    <a:pt x="73" y="0"/>
                    <a:pt x="1" y="72"/>
                    <a:pt x="1" y="173"/>
                  </a:cubicBezTo>
                  <a:lnTo>
                    <a:pt x="1" y="693"/>
                  </a:lnTo>
                  <a:cubicBezTo>
                    <a:pt x="1" y="780"/>
                    <a:pt x="73" y="852"/>
                    <a:pt x="159" y="852"/>
                  </a:cubicBezTo>
                  <a:lnTo>
                    <a:pt x="679" y="852"/>
                  </a:lnTo>
                  <a:cubicBezTo>
                    <a:pt x="780" y="852"/>
                    <a:pt x="852" y="780"/>
                    <a:pt x="852" y="693"/>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4" name="Google Shape;17864;p75"/>
            <p:cNvSpPr/>
            <p:nvPr/>
          </p:nvSpPr>
          <p:spPr>
            <a:xfrm>
              <a:off x="4310003" y="3099853"/>
              <a:ext cx="114691" cy="9490"/>
            </a:xfrm>
            <a:custGeom>
              <a:avLst/>
              <a:gdLst/>
              <a:ahLst/>
              <a:cxnLst/>
              <a:rect l="l" t="t" r="r" b="b"/>
              <a:pathLst>
                <a:path w="4375" h="362" extrusionOk="0">
                  <a:moveTo>
                    <a:pt x="232" y="1"/>
                  </a:moveTo>
                  <a:cubicBezTo>
                    <a:pt x="1" y="1"/>
                    <a:pt x="1" y="362"/>
                    <a:pt x="232" y="362"/>
                  </a:cubicBezTo>
                  <a:lnTo>
                    <a:pt x="4129" y="362"/>
                  </a:lnTo>
                  <a:cubicBezTo>
                    <a:pt x="4374" y="362"/>
                    <a:pt x="4374" y="1"/>
                    <a:pt x="412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5" name="Google Shape;17865;p75"/>
            <p:cNvSpPr/>
            <p:nvPr/>
          </p:nvSpPr>
          <p:spPr>
            <a:xfrm>
              <a:off x="4310003" y="3084334"/>
              <a:ext cx="37120" cy="9490"/>
            </a:xfrm>
            <a:custGeom>
              <a:avLst/>
              <a:gdLst/>
              <a:ahLst/>
              <a:cxnLst/>
              <a:rect l="l" t="t" r="r" b="b"/>
              <a:pathLst>
                <a:path w="1416" h="362" extrusionOk="0">
                  <a:moveTo>
                    <a:pt x="232" y="1"/>
                  </a:moveTo>
                  <a:cubicBezTo>
                    <a:pt x="1" y="1"/>
                    <a:pt x="1" y="362"/>
                    <a:pt x="232" y="362"/>
                  </a:cubicBezTo>
                  <a:lnTo>
                    <a:pt x="1184" y="362"/>
                  </a:lnTo>
                  <a:cubicBezTo>
                    <a:pt x="1415" y="362"/>
                    <a:pt x="1415" y="1"/>
                    <a:pt x="1184"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6" name="Google Shape;17866;p75"/>
            <p:cNvSpPr/>
            <p:nvPr/>
          </p:nvSpPr>
          <p:spPr>
            <a:xfrm>
              <a:off x="4271021" y="3155874"/>
              <a:ext cx="22361" cy="21968"/>
            </a:xfrm>
            <a:custGeom>
              <a:avLst/>
              <a:gdLst/>
              <a:ahLst/>
              <a:cxnLst/>
              <a:rect l="l" t="t" r="r" b="b"/>
              <a:pathLst>
                <a:path w="853" h="838" extrusionOk="0">
                  <a:moveTo>
                    <a:pt x="159" y="0"/>
                  </a:moveTo>
                  <a:cubicBezTo>
                    <a:pt x="73" y="0"/>
                    <a:pt x="1" y="72"/>
                    <a:pt x="1" y="173"/>
                  </a:cubicBezTo>
                  <a:lnTo>
                    <a:pt x="1" y="679"/>
                  </a:lnTo>
                  <a:cubicBezTo>
                    <a:pt x="1" y="765"/>
                    <a:pt x="73" y="837"/>
                    <a:pt x="159" y="837"/>
                  </a:cubicBezTo>
                  <a:lnTo>
                    <a:pt x="679" y="837"/>
                  </a:lnTo>
                  <a:cubicBezTo>
                    <a:pt x="766" y="837"/>
                    <a:pt x="852" y="765"/>
                    <a:pt x="852" y="679"/>
                  </a:cubicBezTo>
                  <a:lnTo>
                    <a:pt x="852" y="173"/>
                  </a:lnTo>
                  <a:cubicBezTo>
                    <a:pt x="852" y="72"/>
                    <a:pt x="780" y="0"/>
                    <a:pt x="679"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7" name="Google Shape;17867;p75"/>
            <p:cNvSpPr/>
            <p:nvPr/>
          </p:nvSpPr>
          <p:spPr>
            <a:xfrm>
              <a:off x="4310003" y="3173281"/>
              <a:ext cx="114691" cy="9490"/>
            </a:xfrm>
            <a:custGeom>
              <a:avLst/>
              <a:gdLst/>
              <a:ahLst/>
              <a:cxnLst/>
              <a:rect l="l" t="t" r="r" b="b"/>
              <a:pathLst>
                <a:path w="4375" h="362" extrusionOk="0">
                  <a:moveTo>
                    <a:pt x="232" y="0"/>
                  </a:moveTo>
                  <a:cubicBezTo>
                    <a:pt x="1" y="0"/>
                    <a:pt x="1" y="361"/>
                    <a:pt x="232" y="361"/>
                  </a:cubicBezTo>
                  <a:lnTo>
                    <a:pt x="4129" y="361"/>
                  </a:lnTo>
                  <a:cubicBezTo>
                    <a:pt x="4374" y="361"/>
                    <a:pt x="4374" y="0"/>
                    <a:pt x="4129"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8" name="Google Shape;17868;p75"/>
            <p:cNvSpPr/>
            <p:nvPr/>
          </p:nvSpPr>
          <p:spPr>
            <a:xfrm>
              <a:off x="4310003" y="3157762"/>
              <a:ext cx="37120" cy="9490"/>
            </a:xfrm>
            <a:custGeom>
              <a:avLst/>
              <a:gdLst/>
              <a:ahLst/>
              <a:cxnLst/>
              <a:rect l="l" t="t" r="r" b="b"/>
              <a:pathLst>
                <a:path w="1416" h="362" extrusionOk="0">
                  <a:moveTo>
                    <a:pt x="232" y="0"/>
                  </a:moveTo>
                  <a:cubicBezTo>
                    <a:pt x="1" y="0"/>
                    <a:pt x="1" y="361"/>
                    <a:pt x="232" y="361"/>
                  </a:cubicBezTo>
                  <a:lnTo>
                    <a:pt x="1184" y="361"/>
                  </a:lnTo>
                  <a:cubicBezTo>
                    <a:pt x="1415" y="361"/>
                    <a:pt x="1415" y="0"/>
                    <a:pt x="1184"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69" name="Google Shape;17869;p75"/>
          <p:cNvGrpSpPr/>
          <p:nvPr/>
        </p:nvGrpSpPr>
        <p:grpSpPr>
          <a:xfrm>
            <a:off x="4627886" y="3401089"/>
            <a:ext cx="409111" cy="267944"/>
            <a:chOff x="4627886" y="3401089"/>
            <a:chExt cx="409111" cy="267944"/>
          </a:xfrm>
        </p:grpSpPr>
        <p:sp>
          <p:nvSpPr>
            <p:cNvPr id="17870" name="Google Shape;17870;p75"/>
            <p:cNvSpPr/>
            <p:nvPr/>
          </p:nvSpPr>
          <p:spPr>
            <a:xfrm>
              <a:off x="4627886" y="3401089"/>
              <a:ext cx="409111" cy="267944"/>
            </a:xfrm>
            <a:custGeom>
              <a:avLst/>
              <a:gdLst/>
              <a:ahLst/>
              <a:cxnLst/>
              <a:rect l="l" t="t" r="r" b="b"/>
              <a:pathLst>
                <a:path w="15606" h="10221" extrusionOk="0">
                  <a:moveTo>
                    <a:pt x="549" y="0"/>
                  </a:moveTo>
                  <a:cubicBezTo>
                    <a:pt x="246" y="0"/>
                    <a:pt x="0" y="231"/>
                    <a:pt x="0" y="534"/>
                  </a:cubicBezTo>
                  <a:lnTo>
                    <a:pt x="0" y="9672"/>
                  </a:lnTo>
                  <a:cubicBezTo>
                    <a:pt x="0" y="9975"/>
                    <a:pt x="246" y="10221"/>
                    <a:pt x="549" y="10221"/>
                  </a:cubicBezTo>
                  <a:lnTo>
                    <a:pt x="15071" y="10221"/>
                  </a:lnTo>
                  <a:cubicBezTo>
                    <a:pt x="15360" y="10221"/>
                    <a:pt x="15605" y="9975"/>
                    <a:pt x="15605" y="9686"/>
                  </a:cubicBezTo>
                  <a:lnTo>
                    <a:pt x="15605" y="534"/>
                  </a:lnTo>
                  <a:cubicBezTo>
                    <a:pt x="15605" y="231"/>
                    <a:pt x="15374" y="0"/>
                    <a:pt x="15071"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1" name="Google Shape;17871;p75"/>
            <p:cNvSpPr/>
            <p:nvPr/>
          </p:nvSpPr>
          <p:spPr>
            <a:xfrm>
              <a:off x="4670276" y="3422271"/>
              <a:ext cx="324332" cy="225580"/>
            </a:xfrm>
            <a:custGeom>
              <a:avLst/>
              <a:gdLst/>
              <a:ahLst/>
              <a:cxnLst/>
              <a:rect l="l" t="t" r="r" b="b"/>
              <a:pathLst>
                <a:path w="12372" h="8605" extrusionOk="0">
                  <a:moveTo>
                    <a:pt x="274" y="1"/>
                  </a:moveTo>
                  <a:cubicBezTo>
                    <a:pt x="130" y="1"/>
                    <a:pt x="0" y="116"/>
                    <a:pt x="0" y="261"/>
                  </a:cubicBezTo>
                  <a:lnTo>
                    <a:pt x="0" y="8330"/>
                  </a:lnTo>
                  <a:cubicBezTo>
                    <a:pt x="0" y="8489"/>
                    <a:pt x="130" y="8604"/>
                    <a:pt x="274" y="8604"/>
                  </a:cubicBezTo>
                  <a:lnTo>
                    <a:pt x="12111" y="8604"/>
                  </a:lnTo>
                  <a:cubicBezTo>
                    <a:pt x="12256" y="8604"/>
                    <a:pt x="12371" y="8489"/>
                    <a:pt x="12371" y="8330"/>
                  </a:cubicBezTo>
                  <a:lnTo>
                    <a:pt x="12371" y="261"/>
                  </a:lnTo>
                  <a:cubicBezTo>
                    <a:pt x="12371" y="116"/>
                    <a:pt x="12256" y="1"/>
                    <a:pt x="1211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2" name="Google Shape;17872;p75"/>
            <p:cNvSpPr/>
            <p:nvPr/>
          </p:nvSpPr>
          <p:spPr>
            <a:xfrm>
              <a:off x="4642252" y="3520761"/>
              <a:ext cx="14025" cy="28312"/>
            </a:xfrm>
            <a:custGeom>
              <a:avLst/>
              <a:gdLst/>
              <a:ahLst/>
              <a:cxnLst/>
              <a:rect l="l" t="t" r="r" b="b"/>
              <a:pathLst>
                <a:path w="535" h="1080" extrusionOk="0">
                  <a:moveTo>
                    <a:pt x="268" y="0"/>
                  </a:moveTo>
                  <a:cubicBezTo>
                    <a:pt x="134" y="0"/>
                    <a:pt x="1" y="91"/>
                    <a:pt x="1" y="271"/>
                  </a:cubicBezTo>
                  <a:lnTo>
                    <a:pt x="1" y="805"/>
                  </a:lnTo>
                  <a:cubicBezTo>
                    <a:pt x="1" y="964"/>
                    <a:pt x="116" y="1080"/>
                    <a:pt x="261" y="1080"/>
                  </a:cubicBezTo>
                  <a:cubicBezTo>
                    <a:pt x="420" y="1080"/>
                    <a:pt x="535" y="964"/>
                    <a:pt x="535" y="805"/>
                  </a:cubicBezTo>
                  <a:lnTo>
                    <a:pt x="535" y="271"/>
                  </a:lnTo>
                  <a:cubicBezTo>
                    <a:pt x="535" y="91"/>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3" name="Google Shape;17873;p75"/>
            <p:cNvSpPr/>
            <p:nvPr/>
          </p:nvSpPr>
          <p:spPr>
            <a:xfrm>
              <a:off x="5008947" y="3513578"/>
              <a:ext cx="14025" cy="42678"/>
            </a:xfrm>
            <a:custGeom>
              <a:avLst/>
              <a:gdLst/>
              <a:ahLst/>
              <a:cxnLst/>
              <a:rect l="l" t="t" r="r" b="b"/>
              <a:pathLst>
                <a:path w="535" h="1628" extrusionOk="0">
                  <a:moveTo>
                    <a:pt x="268" y="0"/>
                  </a:moveTo>
                  <a:cubicBezTo>
                    <a:pt x="134" y="0"/>
                    <a:pt x="1" y="90"/>
                    <a:pt x="1" y="271"/>
                  </a:cubicBezTo>
                  <a:lnTo>
                    <a:pt x="1" y="1354"/>
                  </a:lnTo>
                  <a:cubicBezTo>
                    <a:pt x="1" y="1498"/>
                    <a:pt x="116" y="1628"/>
                    <a:pt x="261" y="1628"/>
                  </a:cubicBezTo>
                  <a:cubicBezTo>
                    <a:pt x="419" y="1628"/>
                    <a:pt x="535" y="1498"/>
                    <a:pt x="535" y="1354"/>
                  </a:cubicBezTo>
                  <a:lnTo>
                    <a:pt x="535" y="271"/>
                  </a:lnTo>
                  <a:cubicBezTo>
                    <a:pt x="535" y="90"/>
                    <a:pt x="401" y="0"/>
                    <a:pt x="26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4" name="Google Shape;17874;p75"/>
            <p:cNvSpPr/>
            <p:nvPr/>
          </p:nvSpPr>
          <p:spPr>
            <a:xfrm>
              <a:off x="5006299" y="3421904"/>
              <a:ext cx="18953" cy="14392"/>
            </a:xfrm>
            <a:custGeom>
              <a:avLst/>
              <a:gdLst/>
              <a:ahLst/>
              <a:cxnLst/>
              <a:rect l="l" t="t" r="r" b="b"/>
              <a:pathLst>
                <a:path w="723" h="549" extrusionOk="0">
                  <a:moveTo>
                    <a:pt x="362" y="0"/>
                  </a:moveTo>
                  <a:cubicBezTo>
                    <a:pt x="1" y="0"/>
                    <a:pt x="1" y="549"/>
                    <a:pt x="362" y="549"/>
                  </a:cubicBezTo>
                  <a:cubicBezTo>
                    <a:pt x="723" y="549"/>
                    <a:pt x="723" y="0"/>
                    <a:pt x="36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5" name="Google Shape;17875;p75"/>
            <p:cNvSpPr/>
            <p:nvPr/>
          </p:nvSpPr>
          <p:spPr>
            <a:xfrm>
              <a:off x="4642252" y="3485554"/>
              <a:ext cx="14025" cy="21129"/>
            </a:xfrm>
            <a:custGeom>
              <a:avLst/>
              <a:gdLst/>
              <a:ahLst/>
              <a:cxnLst/>
              <a:rect l="l" t="t" r="r" b="b"/>
              <a:pathLst>
                <a:path w="535" h="806" extrusionOk="0">
                  <a:moveTo>
                    <a:pt x="268" y="1"/>
                  </a:moveTo>
                  <a:cubicBezTo>
                    <a:pt x="134" y="1"/>
                    <a:pt x="1" y="91"/>
                    <a:pt x="1" y="272"/>
                  </a:cubicBezTo>
                  <a:lnTo>
                    <a:pt x="1" y="546"/>
                  </a:lnTo>
                  <a:cubicBezTo>
                    <a:pt x="1" y="690"/>
                    <a:pt x="116" y="806"/>
                    <a:pt x="261" y="806"/>
                  </a:cubicBezTo>
                  <a:cubicBezTo>
                    <a:pt x="420" y="806"/>
                    <a:pt x="535" y="690"/>
                    <a:pt x="535" y="546"/>
                  </a:cubicBezTo>
                  <a:lnTo>
                    <a:pt x="535" y="272"/>
                  </a:lnTo>
                  <a:cubicBezTo>
                    <a:pt x="535" y="91"/>
                    <a:pt x="401" y="1"/>
                    <a:pt x="268"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6" name="Google Shape;17876;p75"/>
            <p:cNvSpPr/>
            <p:nvPr/>
          </p:nvSpPr>
          <p:spPr>
            <a:xfrm>
              <a:off x="4642252" y="3563150"/>
              <a:ext cx="14025" cy="21103"/>
            </a:xfrm>
            <a:custGeom>
              <a:avLst/>
              <a:gdLst/>
              <a:ahLst/>
              <a:cxnLst/>
              <a:rect l="l" t="t" r="r" b="b"/>
              <a:pathLst>
                <a:path w="535" h="805" extrusionOk="0">
                  <a:moveTo>
                    <a:pt x="268" y="0"/>
                  </a:moveTo>
                  <a:cubicBezTo>
                    <a:pt x="134" y="0"/>
                    <a:pt x="1" y="90"/>
                    <a:pt x="1" y="271"/>
                  </a:cubicBezTo>
                  <a:lnTo>
                    <a:pt x="1" y="545"/>
                  </a:lnTo>
                  <a:cubicBezTo>
                    <a:pt x="1" y="690"/>
                    <a:pt x="116" y="805"/>
                    <a:pt x="261" y="805"/>
                  </a:cubicBezTo>
                  <a:cubicBezTo>
                    <a:pt x="420" y="805"/>
                    <a:pt x="535" y="690"/>
                    <a:pt x="535" y="545"/>
                  </a:cubicBezTo>
                  <a:lnTo>
                    <a:pt x="535" y="271"/>
                  </a:lnTo>
                  <a:cubicBezTo>
                    <a:pt x="535" y="90"/>
                    <a:pt x="401" y="0"/>
                    <a:pt x="26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7" name="Google Shape;17877;p75"/>
            <p:cNvSpPr/>
            <p:nvPr/>
          </p:nvSpPr>
          <p:spPr>
            <a:xfrm>
              <a:off x="4761845" y="3457478"/>
              <a:ext cx="141561" cy="113170"/>
            </a:xfrm>
            <a:custGeom>
              <a:avLst/>
              <a:gdLst/>
              <a:ahLst/>
              <a:cxnLst/>
              <a:rect l="l" t="t" r="r" b="b"/>
              <a:pathLst>
                <a:path w="5400" h="4317" extrusionOk="0">
                  <a:moveTo>
                    <a:pt x="2160" y="1243"/>
                  </a:moveTo>
                  <a:cubicBezTo>
                    <a:pt x="2200" y="1243"/>
                    <a:pt x="2241" y="1252"/>
                    <a:pt x="2281" y="1270"/>
                  </a:cubicBezTo>
                  <a:lnTo>
                    <a:pt x="3566" y="1906"/>
                  </a:lnTo>
                  <a:cubicBezTo>
                    <a:pt x="3754" y="2007"/>
                    <a:pt x="3754" y="2295"/>
                    <a:pt x="3566" y="2396"/>
                  </a:cubicBezTo>
                  <a:lnTo>
                    <a:pt x="2281" y="3032"/>
                  </a:lnTo>
                  <a:cubicBezTo>
                    <a:pt x="2241" y="3050"/>
                    <a:pt x="2200" y="3059"/>
                    <a:pt x="2160" y="3059"/>
                  </a:cubicBezTo>
                  <a:cubicBezTo>
                    <a:pt x="2016" y="3059"/>
                    <a:pt x="1892" y="2945"/>
                    <a:pt x="1892" y="2786"/>
                  </a:cubicBezTo>
                  <a:lnTo>
                    <a:pt x="1892" y="1516"/>
                  </a:lnTo>
                  <a:cubicBezTo>
                    <a:pt x="1892" y="1357"/>
                    <a:pt x="2016" y="1243"/>
                    <a:pt x="2160" y="1243"/>
                  </a:cubicBezTo>
                  <a:close/>
                  <a:moveTo>
                    <a:pt x="1083" y="0"/>
                  </a:moveTo>
                  <a:cubicBezTo>
                    <a:pt x="491" y="0"/>
                    <a:pt x="0" y="477"/>
                    <a:pt x="0" y="1083"/>
                  </a:cubicBezTo>
                  <a:lnTo>
                    <a:pt x="0" y="3234"/>
                  </a:lnTo>
                  <a:cubicBezTo>
                    <a:pt x="0" y="3826"/>
                    <a:pt x="491" y="4316"/>
                    <a:pt x="1083" y="4316"/>
                  </a:cubicBezTo>
                  <a:lnTo>
                    <a:pt x="4317" y="4316"/>
                  </a:lnTo>
                  <a:cubicBezTo>
                    <a:pt x="4909" y="4316"/>
                    <a:pt x="5399" y="3826"/>
                    <a:pt x="5399" y="3234"/>
                  </a:cubicBezTo>
                  <a:lnTo>
                    <a:pt x="5399" y="1068"/>
                  </a:lnTo>
                  <a:cubicBezTo>
                    <a:pt x="5385" y="477"/>
                    <a:pt x="4909" y="0"/>
                    <a:pt x="431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8" name="Google Shape;17878;p75"/>
            <p:cNvSpPr/>
            <p:nvPr/>
          </p:nvSpPr>
          <p:spPr>
            <a:xfrm>
              <a:off x="4691457" y="3598619"/>
              <a:ext cx="281942" cy="14025"/>
            </a:xfrm>
            <a:custGeom>
              <a:avLst/>
              <a:gdLst/>
              <a:ahLst/>
              <a:cxnLst/>
              <a:rect l="l" t="t" r="r" b="b"/>
              <a:pathLst>
                <a:path w="10755" h="535" extrusionOk="0">
                  <a:moveTo>
                    <a:pt x="275" y="1"/>
                  </a:moveTo>
                  <a:cubicBezTo>
                    <a:pt x="116" y="1"/>
                    <a:pt x="0" y="116"/>
                    <a:pt x="0" y="260"/>
                  </a:cubicBezTo>
                  <a:cubicBezTo>
                    <a:pt x="0" y="405"/>
                    <a:pt x="116" y="535"/>
                    <a:pt x="275" y="535"/>
                  </a:cubicBezTo>
                  <a:lnTo>
                    <a:pt x="10495" y="535"/>
                  </a:lnTo>
                  <a:cubicBezTo>
                    <a:pt x="10639" y="535"/>
                    <a:pt x="10755" y="405"/>
                    <a:pt x="10755" y="260"/>
                  </a:cubicBezTo>
                  <a:cubicBezTo>
                    <a:pt x="10755" y="116"/>
                    <a:pt x="10639" y="1"/>
                    <a:pt x="10495"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9" name="Google Shape;17879;p75"/>
            <p:cNvSpPr/>
            <p:nvPr/>
          </p:nvSpPr>
          <p:spPr>
            <a:xfrm>
              <a:off x="4691457" y="3598619"/>
              <a:ext cx="63598" cy="14025"/>
            </a:xfrm>
            <a:custGeom>
              <a:avLst/>
              <a:gdLst/>
              <a:ahLst/>
              <a:cxnLst/>
              <a:rect l="l" t="t" r="r" b="b"/>
              <a:pathLst>
                <a:path w="2426" h="535" extrusionOk="0">
                  <a:moveTo>
                    <a:pt x="275" y="1"/>
                  </a:moveTo>
                  <a:cubicBezTo>
                    <a:pt x="116" y="1"/>
                    <a:pt x="0" y="116"/>
                    <a:pt x="0" y="260"/>
                  </a:cubicBezTo>
                  <a:cubicBezTo>
                    <a:pt x="0" y="405"/>
                    <a:pt x="116" y="535"/>
                    <a:pt x="275" y="535"/>
                  </a:cubicBezTo>
                  <a:lnTo>
                    <a:pt x="2426" y="535"/>
                  </a:lnTo>
                  <a:lnTo>
                    <a:pt x="2426"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0" name="Google Shape;17880;p75"/>
            <p:cNvSpPr/>
            <p:nvPr/>
          </p:nvSpPr>
          <p:spPr>
            <a:xfrm>
              <a:off x="4741030" y="3591436"/>
              <a:ext cx="28024" cy="28024"/>
            </a:xfrm>
            <a:custGeom>
              <a:avLst/>
              <a:gdLst/>
              <a:ahLst/>
              <a:cxnLst/>
              <a:rect l="l" t="t" r="r" b="b"/>
              <a:pathLst>
                <a:path w="1069" h="1069" extrusionOk="0">
                  <a:moveTo>
                    <a:pt x="535" y="0"/>
                  </a:moveTo>
                  <a:cubicBezTo>
                    <a:pt x="232" y="0"/>
                    <a:pt x="1" y="246"/>
                    <a:pt x="1" y="534"/>
                  </a:cubicBezTo>
                  <a:cubicBezTo>
                    <a:pt x="1" y="838"/>
                    <a:pt x="232" y="1068"/>
                    <a:pt x="535" y="1068"/>
                  </a:cubicBezTo>
                  <a:cubicBezTo>
                    <a:pt x="823" y="1068"/>
                    <a:pt x="1069" y="838"/>
                    <a:pt x="1069" y="534"/>
                  </a:cubicBezTo>
                  <a:cubicBezTo>
                    <a:pt x="1069" y="246"/>
                    <a:pt x="823" y="0"/>
                    <a:pt x="5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1" name="Google Shape;17881;p75"/>
          <p:cNvGrpSpPr/>
          <p:nvPr/>
        </p:nvGrpSpPr>
        <p:grpSpPr>
          <a:xfrm>
            <a:off x="4652476" y="2898915"/>
            <a:ext cx="386016" cy="384495"/>
            <a:chOff x="4652476" y="2898915"/>
            <a:chExt cx="386016" cy="384495"/>
          </a:xfrm>
        </p:grpSpPr>
        <p:sp>
          <p:nvSpPr>
            <p:cNvPr id="17882" name="Google Shape;17882;p75"/>
            <p:cNvSpPr/>
            <p:nvPr/>
          </p:nvSpPr>
          <p:spPr>
            <a:xfrm>
              <a:off x="4842456" y="3088895"/>
              <a:ext cx="60190" cy="60190"/>
            </a:xfrm>
            <a:custGeom>
              <a:avLst/>
              <a:gdLst/>
              <a:ahLst/>
              <a:cxnLst/>
              <a:rect l="l" t="t" r="r" b="b"/>
              <a:pathLst>
                <a:path w="2296" h="2296" extrusionOk="0">
                  <a:moveTo>
                    <a:pt x="592" y="0"/>
                  </a:moveTo>
                  <a:lnTo>
                    <a:pt x="0" y="592"/>
                  </a:lnTo>
                  <a:lnTo>
                    <a:pt x="1704" y="2295"/>
                  </a:lnTo>
                  <a:lnTo>
                    <a:pt x="2295" y="1703"/>
                  </a:lnTo>
                  <a:lnTo>
                    <a:pt x="592" y="0"/>
                  </a:ln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3" name="Google Shape;17883;p75"/>
            <p:cNvSpPr/>
            <p:nvPr/>
          </p:nvSpPr>
          <p:spPr>
            <a:xfrm>
              <a:off x="4652476" y="2898915"/>
              <a:ext cx="247889" cy="247889"/>
            </a:xfrm>
            <a:custGeom>
              <a:avLst/>
              <a:gdLst/>
              <a:ahLst/>
              <a:cxnLst/>
              <a:rect l="l" t="t" r="r" b="b"/>
              <a:pathLst>
                <a:path w="9456" h="9456" extrusionOk="0">
                  <a:moveTo>
                    <a:pt x="4721" y="1"/>
                  </a:moveTo>
                  <a:cubicBezTo>
                    <a:pt x="2108" y="1"/>
                    <a:pt x="1" y="2108"/>
                    <a:pt x="1" y="4721"/>
                  </a:cubicBezTo>
                  <a:cubicBezTo>
                    <a:pt x="1" y="7334"/>
                    <a:pt x="2108" y="9456"/>
                    <a:pt x="4721" y="9456"/>
                  </a:cubicBezTo>
                  <a:cubicBezTo>
                    <a:pt x="7334" y="9456"/>
                    <a:pt x="9456" y="7334"/>
                    <a:pt x="9456" y="4721"/>
                  </a:cubicBezTo>
                  <a:cubicBezTo>
                    <a:pt x="9456" y="2108"/>
                    <a:pt x="7334" y="1"/>
                    <a:pt x="472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4" name="Google Shape;17884;p75"/>
            <p:cNvSpPr/>
            <p:nvPr/>
          </p:nvSpPr>
          <p:spPr>
            <a:xfrm>
              <a:off x="4680866" y="2927306"/>
              <a:ext cx="191134" cy="191134"/>
            </a:xfrm>
            <a:custGeom>
              <a:avLst/>
              <a:gdLst/>
              <a:ahLst/>
              <a:cxnLst/>
              <a:rect l="l" t="t" r="r" b="b"/>
              <a:pathLst>
                <a:path w="7291" h="7291" extrusionOk="0">
                  <a:moveTo>
                    <a:pt x="3638" y="0"/>
                  </a:moveTo>
                  <a:cubicBezTo>
                    <a:pt x="1632" y="0"/>
                    <a:pt x="0" y="1631"/>
                    <a:pt x="0" y="3638"/>
                  </a:cubicBezTo>
                  <a:cubicBezTo>
                    <a:pt x="0" y="5659"/>
                    <a:pt x="1632" y="7290"/>
                    <a:pt x="3638" y="7290"/>
                  </a:cubicBezTo>
                  <a:cubicBezTo>
                    <a:pt x="5659" y="7290"/>
                    <a:pt x="7290" y="5659"/>
                    <a:pt x="7290" y="3638"/>
                  </a:cubicBezTo>
                  <a:cubicBezTo>
                    <a:pt x="7290" y="1631"/>
                    <a:pt x="5659" y="0"/>
                    <a:pt x="3638"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5" name="Google Shape;17885;p75"/>
            <p:cNvSpPr/>
            <p:nvPr/>
          </p:nvSpPr>
          <p:spPr>
            <a:xfrm>
              <a:off x="4869693" y="3117653"/>
              <a:ext cx="168798" cy="165757"/>
            </a:xfrm>
            <a:custGeom>
              <a:avLst/>
              <a:gdLst/>
              <a:ahLst/>
              <a:cxnLst/>
              <a:rect l="l" t="t" r="r" b="b"/>
              <a:pathLst>
                <a:path w="6439" h="6323" extrusionOk="0">
                  <a:moveTo>
                    <a:pt x="1293" y="0"/>
                  </a:moveTo>
                  <a:cubicBezTo>
                    <a:pt x="1145" y="0"/>
                    <a:pt x="997" y="58"/>
                    <a:pt x="881" y="173"/>
                  </a:cubicBezTo>
                  <a:lnTo>
                    <a:pt x="232" y="823"/>
                  </a:lnTo>
                  <a:cubicBezTo>
                    <a:pt x="1" y="1054"/>
                    <a:pt x="1" y="1415"/>
                    <a:pt x="232" y="1646"/>
                  </a:cubicBezTo>
                  <a:lnTo>
                    <a:pt x="4735" y="6150"/>
                  </a:lnTo>
                  <a:cubicBezTo>
                    <a:pt x="4851" y="6265"/>
                    <a:pt x="4999" y="6323"/>
                    <a:pt x="5147" y="6323"/>
                  </a:cubicBezTo>
                  <a:cubicBezTo>
                    <a:pt x="5295" y="6323"/>
                    <a:pt x="5443" y="6265"/>
                    <a:pt x="5558" y="6150"/>
                  </a:cubicBezTo>
                  <a:lnTo>
                    <a:pt x="6208" y="5500"/>
                  </a:lnTo>
                  <a:cubicBezTo>
                    <a:pt x="6439" y="5269"/>
                    <a:pt x="6439" y="4908"/>
                    <a:pt x="6208" y="4677"/>
                  </a:cubicBezTo>
                  <a:lnTo>
                    <a:pt x="1704" y="173"/>
                  </a:lnTo>
                  <a:cubicBezTo>
                    <a:pt x="1588" y="58"/>
                    <a:pt x="1441" y="0"/>
                    <a:pt x="129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6" name="Google Shape;17886;p75"/>
            <p:cNvSpPr/>
            <p:nvPr/>
          </p:nvSpPr>
          <p:spPr>
            <a:xfrm>
              <a:off x="4881437" y="3118020"/>
              <a:ext cx="157054" cy="155560"/>
            </a:xfrm>
            <a:custGeom>
              <a:avLst/>
              <a:gdLst/>
              <a:ahLst/>
              <a:cxnLst/>
              <a:rect l="l" t="t" r="r" b="b"/>
              <a:pathLst>
                <a:path w="5991" h="5934" extrusionOk="0">
                  <a:moveTo>
                    <a:pt x="25" y="582"/>
                  </a:moveTo>
                  <a:cubicBezTo>
                    <a:pt x="17" y="590"/>
                    <a:pt x="8" y="598"/>
                    <a:pt x="0" y="607"/>
                  </a:cubicBezTo>
                  <a:lnTo>
                    <a:pt x="25" y="582"/>
                  </a:lnTo>
                  <a:close/>
                  <a:moveTo>
                    <a:pt x="845" y="1"/>
                  </a:moveTo>
                  <a:cubicBezTo>
                    <a:pt x="697" y="1"/>
                    <a:pt x="549" y="58"/>
                    <a:pt x="433" y="174"/>
                  </a:cubicBezTo>
                  <a:lnTo>
                    <a:pt x="25" y="582"/>
                  </a:lnTo>
                  <a:lnTo>
                    <a:pt x="25" y="582"/>
                  </a:lnTo>
                  <a:cubicBezTo>
                    <a:pt x="131" y="483"/>
                    <a:pt x="267" y="434"/>
                    <a:pt x="404" y="434"/>
                  </a:cubicBezTo>
                  <a:cubicBezTo>
                    <a:pt x="552" y="434"/>
                    <a:pt x="700" y="491"/>
                    <a:pt x="808" y="607"/>
                  </a:cubicBezTo>
                  <a:lnTo>
                    <a:pt x="5327" y="5111"/>
                  </a:lnTo>
                  <a:cubicBezTo>
                    <a:pt x="5543" y="5342"/>
                    <a:pt x="5543" y="5703"/>
                    <a:pt x="5327" y="5934"/>
                  </a:cubicBezTo>
                  <a:lnTo>
                    <a:pt x="5760" y="5501"/>
                  </a:lnTo>
                  <a:cubicBezTo>
                    <a:pt x="5991" y="5270"/>
                    <a:pt x="5991" y="4909"/>
                    <a:pt x="5760" y="4678"/>
                  </a:cubicBezTo>
                  <a:lnTo>
                    <a:pt x="1256" y="174"/>
                  </a:lnTo>
                  <a:cubicBezTo>
                    <a:pt x="1140" y="58"/>
                    <a:pt x="993" y="1"/>
                    <a:pt x="8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7" name="Google Shape;17887;p75"/>
            <p:cNvSpPr/>
            <p:nvPr/>
          </p:nvSpPr>
          <p:spPr>
            <a:xfrm>
              <a:off x="4952952" y="3199391"/>
              <a:ext cx="54134" cy="54134"/>
            </a:xfrm>
            <a:custGeom>
              <a:avLst/>
              <a:gdLst/>
              <a:ahLst/>
              <a:cxnLst/>
              <a:rect l="l" t="t" r="r" b="b"/>
              <a:pathLst>
                <a:path w="2065" h="2065" extrusionOk="0">
                  <a:moveTo>
                    <a:pt x="1458" y="0"/>
                  </a:moveTo>
                  <a:lnTo>
                    <a:pt x="0" y="1473"/>
                  </a:lnTo>
                  <a:lnTo>
                    <a:pt x="592" y="2064"/>
                  </a:lnTo>
                  <a:lnTo>
                    <a:pt x="2065" y="607"/>
                  </a:lnTo>
                  <a:lnTo>
                    <a:pt x="1458"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8" name="Google Shape;17888;p75"/>
            <p:cNvSpPr/>
            <p:nvPr/>
          </p:nvSpPr>
          <p:spPr>
            <a:xfrm>
              <a:off x="4931377" y="3179232"/>
              <a:ext cx="55209" cy="50464"/>
            </a:xfrm>
            <a:custGeom>
              <a:avLst/>
              <a:gdLst/>
              <a:ahLst/>
              <a:cxnLst/>
              <a:rect l="l" t="t" r="r" b="b"/>
              <a:pathLst>
                <a:path w="2106" h="1925" extrusionOk="0">
                  <a:moveTo>
                    <a:pt x="1771" y="0"/>
                  </a:moveTo>
                  <a:cubicBezTo>
                    <a:pt x="1713" y="0"/>
                    <a:pt x="1653" y="26"/>
                    <a:pt x="1603" y="91"/>
                  </a:cubicBezTo>
                  <a:lnTo>
                    <a:pt x="130" y="1549"/>
                  </a:lnTo>
                  <a:cubicBezTo>
                    <a:pt x="1" y="1693"/>
                    <a:pt x="102" y="1924"/>
                    <a:pt x="289" y="1924"/>
                  </a:cubicBezTo>
                  <a:cubicBezTo>
                    <a:pt x="347" y="1924"/>
                    <a:pt x="405" y="1910"/>
                    <a:pt x="448" y="1866"/>
                  </a:cubicBezTo>
                  <a:lnTo>
                    <a:pt x="1920" y="394"/>
                  </a:lnTo>
                  <a:cubicBezTo>
                    <a:pt x="2105" y="242"/>
                    <a:pt x="1947" y="0"/>
                    <a:pt x="17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9" name="Google Shape;17889;p75"/>
            <p:cNvSpPr/>
            <p:nvPr/>
          </p:nvSpPr>
          <p:spPr>
            <a:xfrm>
              <a:off x="4736101" y="2955670"/>
              <a:ext cx="87453" cy="95396"/>
            </a:xfrm>
            <a:custGeom>
              <a:avLst/>
              <a:gdLst/>
              <a:ahLst/>
              <a:cxnLst/>
              <a:rect l="l" t="t" r="r" b="b"/>
              <a:pathLst>
                <a:path w="3336" h="3639" extrusionOk="0">
                  <a:moveTo>
                    <a:pt x="1529" y="1"/>
                  </a:moveTo>
                  <a:cubicBezTo>
                    <a:pt x="1161" y="1"/>
                    <a:pt x="789" y="133"/>
                    <a:pt x="492" y="405"/>
                  </a:cubicBezTo>
                  <a:cubicBezTo>
                    <a:pt x="174" y="694"/>
                    <a:pt x="1" y="1098"/>
                    <a:pt x="1" y="1517"/>
                  </a:cubicBezTo>
                  <a:cubicBezTo>
                    <a:pt x="1" y="1863"/>
                    <a:pt x="257" y="2036"/>
                    <a:pt x="513" y="2036"/>
                  </a:cubicBezTo>
                  <a:cubicBezTo>
                    <a:pt x="770" y="2036"/>
                    <a:pt x="1026" y="1863"/>
                    <a:pt x="1026" y="1517"/>
                  </a:cubicBezTo>
                  <a:cubicBezTo>
                    <a:pt x="1026" y="1236"/>
                    <a:pt x="1270" y="1011"/>
                    <a:pt x="1549" y="1011"/>
                  </a:cubicBezTo>
                  <a:cubicBezTo>
                    <a:pt x="1557" y="1011"/>
                    <a:pt x="1566" y="1011"/>
                    <a:pt x="1574" y="1011"/>
                  </a:cubicBezTo>
                  <a:cubicBezTo>
                    <a:pt x="1820" y="1040"/>
                    <a:pt x="2022" y="1242"/>
                    <a:pt x="2051" y="1488"/>
                  </a:cubicBezTo>
                  <a:cubicBezTo>
                    <a:pt x="2051" y="1704"/>
                    <a:pt x="1935" y="1892"/>
                    <a:pt x="1748" y="1979"/>
                  </a:cubicBezTo>
                  <a:cubicBezTo>
                    <a:pt x="1300" y="2181"/>
                    <a:pt x="1011" y="2628"/>
                    <a:pt x="1026" y="3119"/>
                  </a:cubicBezTo>
                  <a:cubicBezTo>
                    <a:pt x="1026" y="3408"/>
                    <a:pt x="1257" y="3639"/>
                    <a:pt x="1531" y="3639"/>
                  </a:cubicBezTo>
                  <a:cubicBezTo>
                    <a:pt x="1820" y="3639"/>
                    <a:pt x="2051" y="3422"/>
                    <a:pt x="2051" y="3133"/>
                  </a:cubicBezTo>
                  <a:cubicBezTo>
                    <a:pt x="2051" y="3047"/>
                    <a:pt x="2108" y="2960"/>
                    <a:pt x="2181" y="2931"/>
                  </a:cubicBezTo>
                  <a:cubicBezTo>
                    <a:pt x="3032" y="2527"/>
                    <a:pt x="3335" y="1459"/>
                    <a:pt x="2801" y="679"/>
                  </a:cubicBezTo>
                  <a:cubicBezTo>
                    <a:pt x="2505" y="234"/>
                    <a:pt x="2020" y="1"/>
                    <a:pt x="1529"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0" name="Google Shape;17890;p75"/>
            <p:cNvSpPr/>
            <p:nvPr/>
          </p:nvSpPr>
          <p:spPr>
            <a:xfrm>
              <a:off x="4762972" y="3064279"/>
              <a:ext cx="26897" cy="28050"/>
            </a:xfrm>
            <a:custGeom>
              <a:avLst/>
              <a:gdLst/>
              <a:ahLst/>
              <a:cxnLst/>
              <a:rect l="l" t="t" r="r" b="b"/>
              <a:pathLst>
                <a:path w="1026" h="1070" extrusionOk="0">
                  <a:moveTo>
                    <a:pt x="513" y="1"/>
                  </a:moveTo>
                  <a:cubicBezTo>
                    <a:pt x="257" y="1"/>
                    <a:pt x="1" y="174"/>
                    <a:pt x="1" y="520"/>
                  </a:cubicBezTo>
                  <a:lnTo>
                    <a:pt x="1" y="549"/>
                  </a:lnTo>
                  <a:cubicBezTo>
                    <a:pt x="1" y="838"/>
                    <a:pt x="232" y="1069"/>
                    <a:pt x="506" y="1069"/>
                  </a:cubicBezTo>
                  <a:cubicBezTo>
                    <a:pt x="795" y="1069"/>
                    <a:pt x="1026" y="838"/>
                    <a:pt x="1026" y="549"/>
                  </a:cubicBezTo>
                  <a:lnTo>
                    <a:pt x="1026" y="520"/>
                  </a:lnTo>
                  <a:cubicBezTo>
                    <a:pt x="1026" y="174"/>
                    <a:pt x="769" y="1"/>
                    <a:pt x="513"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91" name="Google Shape;17891;p75"/>
          <p:cNvGrpSpPr/>
          <p:nvPr/>
        </p:nvGrpSpPr>
        <p:grpSpPr>
          <a:xfrm>
            <a:off x="5156931" y="2922194"/>
            <a:ext cx="324699" cy="347611"/>
            <a:chOff x="5156931" y="2922194"/>
            <a:chExt cx="324699" cy="347611"/>
          </a:xfrm>
        </p:grpSpPr>
        <p:sp>
          <p:nvSpPr>
            <p:cNvPr id="17892" name="Google Shape;17892;p75"/>
            <p:cNvSpPr/>
            <p:nvPr/>
          </p:nvSpPr>
          <p:spPr>
            <a:xfrm>
              <a:off x="5160706" y="3072982"/>
              <a:ext cx="317149" cy="43543"/>
            </a:xfrm>
            <a:custGeom>
              <a:avLst/>
              <a:gdLst/>
              <a:ahLst/>
              <a:cxnLst/>
              <a:rect l="l" t="t" r="r" b="b"/>
              <a:pathLst>
                <a:path w="12098" h="1661" extrusionOk="0">
                  <a:moveTo>
                    <a:pt x="15" y="1"/>
                  </a:moveTo>
                  <a:lnTo>
                    <a:pt x="0" y="1661"/>
                  </a:lnTo>
                  <a:lnTo>
                    <a:pt x="12097" y="1661"/>
                  </a:lnTo>
                  <a:lnTo>
                    <a:pt x="1208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3" name="Google Shape;17893;p75"/>
            <p:cNvSpPr/>
            <p:nvPr/>
          </p:nvSpPr>
          <p:spPr>
            <a:xfrm>
              <a:off x="5258330" y="2922194"/>
              <a:ext cx="128689" cy="62261"/>
            </a:xfrm>
            <a:custGeom>
              <a:avLst/>
              <a:gdLst/>
              <a:ahLst/>
              <a:cxnLst/>
              <a:rect l="l" t="t" r="r" b="b"/>
              <a:pathLst>
                <a:path w="4909" h="2375" extrusionOk="0">
                  <a:moveTo>
                    <a:pt x="2453" y="0"/>
                  </a:moveTo>
                  <a:cubicBezTo>
                    <a:pt x="2397" y="0"/>
                    <a:pt x="2339" y="22"/>
                    <a:pt x="2296" y="65"/>
                  </a:cubicBezTo>
                  <a:lnTo>
                    <a:pt x="997" y="1364"/>
                  </a:lnTo>
                  <a:lnTo>
                    <a:pt x="1" y="2375"/>
                  </a:lnTo>
                  <a:lnTo>
                    <a:pt x="4909" y="2375"/>
                  </a:lnTo>
                  <a:lnTo>
                    <a:pt x="2599" y="65"/>
                  </a:lnTo>
                  <a:cubicBezTo>
                    <a:pt x="2563" y="22"/>
                    <a:pt x="2509" y="0"/>
                    <a:pt x="2453"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4" name="Google Shape;17894;p75"/>
            <p:cNvSpPr/>
            <p:nvPr/>
          </p:nvSpPr>
          <p:spPr>
            <a:xfrm>
              <a:off x="5258330" y="2957951"/>
              <a:ext cx="128689" cy="26503"/>
            </a:xfrm>
            <a:custGeom>
              <a:avLst/>
              <a:gdLst/>
              <a:ahLst/>
              <a:cxnLst/>
              <a:rect l="l" t="t" r="r" b="b"/>
              <a:pathLst>
                <a:path w="4909" h="1011" extrusionOk="0">
                  <a:moveTo>
                    <a:pt x="997" y="0"/>
                  </a:moveTo>
                  <a:lnTo>
                    <a:pt x="1" y="1011"/>
                  </a:lnTo>
                  <a:lnTo>
                    <a:pt x="4909" y="1011"/>
                  </a:lnTo>
                  <a:lnTo>
                    <a:pt x="391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5" name="Google Shape;17895;p75"/>
            <p:cNvSpPr/>
            <p:nvPr/>
          </p:nvSpPr>
          <p:spPr>
            <a:xfrm>
              <a:off x="5180000" y="2975358"/>
              <a:ext cx="278561" cy="260761"/>
            </a:xfrm>
            <a:custGeom>
              <a:avLst/>
              <a:gdLst/>
              <a:ahLst/>
              <a:cxnLst/>
              <a:rect l="l" t="t" r="r" b="b"/>
              <a:pathLst>
                <a:path w="10626" h="9947" extrusionOk="0">
                  <a:moveTo>
                    <a:pt x="217" y="0"/>
                  </a:moveTo>
                  <a:cubicBezTo>
                    <a:pt x="102" y="0"/>
                    <a:pt x="1" y="102"/>
                    <a:pt x="1" y="217"/>
                  </a:cubicBezTo>
                  <a:lnTo>
                    <a:pt x="1" y="9946"/>
                  </a:lnTo>
                  <a:lnTo>
                    <a:pt x="10625" y="9946"/>
                  </a:lnTo>
                  <a:lnTo>
                    <a:pt x="10625" y="217"/>
                  </a:lnTo>
                  <a:cubicBezTo>
                    <a:pt x="10625" y="102"/>
                    <a:pt x="10524" y="0"/>
                    <a:pt x="10409"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6" name="Google Shape;17896;p75"/>
            <p:cNvSpPr/>
            <p:nvPr/>
          </p:nvSpPr>
          <p:spPr>
            <a:xfrm>
              <a:off x="5438847" y="2975358"/>
              <a:ext cx="19714" cy="260761"/>
            </a:xfrm>
            <a:custGeom>
              <a:avLst/>
              <a:gdLst/>
              <a:ahLst/>
              <a:cxnLst/>
              <a:rect l="l" t="t" r="r" b="b"/>
              <a:pathLst>
                <a:path w="752" h="9947" extrusionOk="0">
                  <a:moveTo>
                    <a:pt x="1" y="0"/>
                  </a:moveTo>
                  <a:lnTo>
                    <a:pt x="1" y="9946"/>
                  </a:lnTo>
                  <a:lnTo>
                    <a:pt x="751" y="9946"/>
                  </a:lnTo>
                  <a:lnTo>
                    <a:pt x="751" y="217"/>
                  </a:lnTo>
                  <a:cubicBezTo>
                    <a:pt x="751" y="102"/>
                    <a:pt x="650" y="0"/>
                    <a:pt x="535" y="0"/>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7" name="Google Shape;17897;p75"/>
            <p:cNvSpPr/>
            <p:nvPr/>
          </p:nvSpPr>
          <p:spPr>
            <a:xfrm>
              <a:off x="5180000" y="3062785"/>
              <a:ext cx="278561" cy="172967"/>
            </a:xfrm>
            <a:custGeom>
              <a:avLst/>
              <a:gdLst/>
              <a:ahLst/>
              <a:cxnLst/>
              <a:rect l="l" t="t" r="r" b="b"/>
              <a:pathLst>
                <a:path w="10626" h="6598" extrusionOk="0">
                  <a:moveTo>
                    <a:pt x="1" y="0"/>
                  </a:moveTo>
                  <a:lnTo>
                    <a:pt x="1" y="6597"/>
                  </a:lnTo>
                  <a:lnTo>
                    <a:pt x="10625" y="6597"/>
                  </a:lnTo>
                  <a:lnTo>
                    <a:pt x="10625" y="0"/>
                  </a:lnTo>
                  <a:lnTo>
                    <a:pt x="5313" y="3797"/>
                  </a:lnTo>
                  <a:lnTo>
                    <a:pt x="1"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8" name="Google Shape;17898;p75"/>
            <p:cNvSpPr/>
            <p:nvPr/>
          </p:nvSpPr>
          <p:spPr>
            <a:xfrm>
              <a:off x="5221262" y="3114192"/>
              <a:ext cx="196953" cy="10329"/>
            </a:xfrm>
            <a:custGeom>
              <a:avLst/>
              <a:gdLst/>
              <a:ahLst/>
              <a:cxnLst/>
              <a:rect l="l" t="t" r="r" b="b"/>
              <a:pathLst>
                <a:path w="7513" h="394" extrusionOk="0">
                  <a:moveTo>
                    <a:pt x="7259" y="1"/>
                  </a:moveTo>
                  <a:cubicBezTo>
                    <a:pt x="7250" y="1"/>
                    <a:pt x="7241" y="1"/>
                    <a:pt x="7232" y="2"/>
                  </a:cubicBezTo>
                  <a:lnTo>
                    <a:pt x="246" y="2"/>
                  </a:lnTo>
                  <a:cubicBezTo>
                    <a:pt x="0" y="17"/>
                    <a:pt x="0" y="378"/>
                    <a:pt x="246" y="392"/>
                  </a:cubicBezTo>
                  <a:lnTo>
                    <a:pt x="7232" y="392"/>
                  </a:lnTo>
                  <a:cubicBezTo>
                    <a:pt x="7241" y="393"/>
                    <a:pt x="7250" y="393"/>
                    <a:pt x="7259" y="393"/>
                  </a:cubicBezTo>
                  <a:cubicBezTo>
                    <a:pt x="7512" y="393"/>
                    <a:pt x="7512" y="1"/>
                    <a:pt x="7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9" name="Google Shape;17899;p75"/>
            <p:cNvSpPr/>
            <p:nvPr/>
          </p:nvSpPr>
          <p:spPr>
            <a:xfrm>
              <a:off x="5254031" y="3136528"/>
              <a:ext cx="129581" cy="10696"/>
            </a:xfrm>
            <a:custGeom>
              <a:avLst/>
              <a:gdLst/>
              <a:ahLst/>
              <a:cxnLst/>
              <a:rect l="l" t="t" r="r" b="b"/>
              <a:pathLst>
                <a:path w="4943" h="408" extrusionOk="0">
                  <a:moveTo>
                    <a:pt x="255" y="1"/>
                  </a:moveTo>
                  <a:cubicBezTo>
                    <a:pt x="0" y="1"/>
                    <a:pt x="0" y="407"/>
                    <a:pt x="255" y="407"/>
                  </a:cubicBezTo>
                  <a:cubicBezTo>
                    <a:pt x="263" y="407"/>
                    <a:pt x="272" y="407"/>
                    <a:pt x="280" y="406"/>
                  </a:cubicBezTo>
                  <a:lnTo>
                    <a:pt x="4698" y="406"/>
                  </a:lnTo>
                  <a:cubicBezTo>
                    <a:pt x="4943" y="377"/>
                    <a:pt x="4943" y="31"/>
                    <a:pt x="4698" y="2"/>
                  </a:cubicBezTo>
                  <a:lnTo>
                    <a:pt x="280" y="2"/>
                  </a:lnTo>
                  <a:cubicBezTo>
                    <a:pt x="272" y="1"/>
                    <a:pt x="263" y="1"/>
                    <a:pt x="25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0" name="Google Shape;17900;p75"/>
            <p:cNvSpPr/>
            <p:nvPr/>
          </p:nvSpPr>
          <p:spPr>
            <a:xfrm>
              <a:off x="5284074" y="3159282"/>
              <a:ext cx="68893" cy="10617"/>
            </a:xfrm>
            <a:custGeom>
              <a:avLst/>
              <a:gdLst/>
              <a:ahLst/>
              <a:cxnLst/>
              <a:rect l="l" t="t" r="r" b="b"/>
              <a:pathLst>
                <a:path w="2628" h="405" extrusionOk="0">
                  <a:moveTo>
                    <a:pt x="246" y="0"/>
                  </a:moveTo>
                  <a:cubicBezTo>
                    <a:pt x="0" y="15"/>
                    <a:pt x="0" y="375"/>
                    <a:pt x="246" y="404"/>
                  </a:cubicBezTo>
                  <a:lnTo>
                    <a:pt x="2382" y="404"/>
                  </a:lnTo>
                  <a:cubicBezTo>
                    <a:pt x="2628" y="375"/>
                    <a:pt x="2628" y="15"/>
                    <a:pt x="2382"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1" name="Google Shape;17901;p75"/>
            <p:cNvSpPr/>
            <p:nvPr/>
          </p:nvSpPr>
          <p:spPr>
            <a:xfrm>
              <a:off x="5156931" y="3073009"/>
              <a:ext cx="324699" cy="196796"/>
            </a:xfrm>
            <a:custGeom>
              <a:avLst/>
              <a:gdLst/>
              <a:ahLst/>
              <a:cxnLst/>
              <a:rect l="l" t="t" r="r" b="b"/>
              <a:pathLst>
                <a:path w="12386" h="7507" extrusionOk="0">
                  <a:moveTo>
                    <a:pt x="176" y="0"/>
                  </a:moveTo>
                  <a:cubicBezTo>
                    <a:pt x="85" y="0"/>
                    <a:pt x="0" y="67"/>
                    <a:pt x="0" y="173"/>
                  </a:cubicBezTo>
                  <a:lnTo>
                    <a:pt x="0" y="7304"/>
                  </a:lnTo>
                  <a:cubicBezTo>
                    <a:pt x="0" y="7420"/>
                    <a:pt x="101" y="7506"/>
                    <a:pt x="217" y="7506"/>
                  </a:cubicBezTo>
                  <a:lnTo>
                    <a:pt x="12169" y="7506"/>
                  </a:lnTo>
                  <a:cubicBezTo>
                    <a:pt x="12285" y="7506"/>
                    <a:pt x="12386" y="7420"/>
                    <a:pt x="12386" y="7304"/>
                  </a:cubicBezTo>
                  <a:lnTo>
                    <a:pt x="12386" y="173"/>
                  </a:lnTo>
                  <a:cubicBezTo>
                    <a:pt x="12375" y="76"/>
                    <a:pt x="12291" y="3"/>
                    <a:pt x="12201" y="3"/>
                  </a:cubicBezTo>
                  <a:cubicBezTo>
                    <a:pt x="12171" y="3"/>
                    <a:pt x="12140" y="11"/>
                    <a:pt x="12111" y="29"/>
                  </a:cubicBezTo>
                  <a:lnTo>
                    <a:pt x="11722" y="303"/>
                  </a:lnTo>
                  <a:lnTo>
                    <a:pt x="6294" y="4201"/>
                  </a:lnTo>
                  <a:cubicBezTo>
                    <a:pt x="6265" y="4222"/>
                    <a:pt x="6229" y="4233"/>
                    <a:pt x="6193" y="4233"/>
                  </a:cubicBezTo>
                  <a:cubicBezTo>
                    <a:pt x="6157" y="4233"/>
                    <a:pt x="6121" y="4222"/>
                    <a:pt x="6092" y="4201"/>
                  </a:cubicBezTo>
                  <a:lnTo>
                    <a:pt x="274" y="29"/>
                  </a:lnTo>
                  <a:cubicBezTo>
                    <a:pt x="243" y="9"/>
                    <a:pt x="209" y="0"/>
                    <a:pt x="17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2" name="Google Shape;17902;p75"/>
            <p:cNvSpPr/>
            <p:nvPr/>
          </p:nvSpPr>
          <p:spPr>
            <a:xfrm>
              <a:off x="5464197" y="3072694"/>
              <a:ext cx="17433" cy="197111"/>
            </a:xfrm>
            <a:custGeom>
              <a:avLst/>
              <a:gdLst/>
              <a:ahLst/>
              <a:cxnLst/>
              <a:rect l="l" t="t" r="r" b="b"/>
              <a:pathLst>
                <a:path w="665" h="7519" extrusionOk="0">
                  <a:moveTo>
                    <a:pt x="481" y="0"/>
                  </a:moveTo>
                  <a:cubicBezTo>
                    <a:pt x="450" y="0"/>
                    <a:pt x="419" y="8"/>
                    <a:pt x="390" y="26"/>
                  </a:cubicBezTo>
                  <a:lnTo>
                    <a:pt x="1" y="301"/>
                  </a:lnTo>
                  <a:lnTo>
                    <a:pt x="1" y="7518"/>
                  </a:lnTo>
                  <a:lnTo>
                    <a:pt x="448" y="7518"/>
                  </a:lnTo>
                  <a:cubicBezTo>
                    <a:pt x="564" y="7518"/>
                    <a:pt x="665" y="7432"/>
                    <a:pt x="665" y="7316"/>
                  </a:cubicBezTo>
                  <a:lnTo>
                    <a:pt x="665" y="185"/>
                  </a:lnTo>
                  <a:cubicBezTo>
                    <a:pt x="665" y="76"/>
                    <a:pt x="575" y="0"/>
                    <a:pt x="48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3" name="Google Shape;17903;p75"/>
            <p:cNvSpPr/>
            <p:nvPr/>
          </p:nvSpPr>
          <p:spPr>
            <a:xfrm>
              <a:off x="5217461" y="3013579"/>
              <a:ext cx="32585" cy="32952"/>
            </a:xfrm>
            <a:custGeom>
              <a:avLst/>
              <a:gdLst/>
              <a:ahLst/>
              <a:cxnLst/>
              <a:rect l="l" t="t" r="r" b="b"/>
              <a:pathLst>
                <a:path w="1243" h="1257" extrusionOk="0">
                  <a:moveTo>
                    <a:pt x="188" y="0"/>
                  </a:moveTo>
                  <a:cubicBezTo>
                    <a:pt x="87" y="0"/>
                    <a:pt x="1" y="87"/>
                    <a:pt x="1" y="203"/>
                  </a:cubicBezTo>
                  <a:lnTo>
                    <a:pt x="1" y="1054"/>
                  </a:lnTo>
                  <a:cubicBezTo>
                    <a:pt x="1" y="1155"/>
                    <a:pt x="87" y="1256"/>
                    <a:pt x="188" y="1256"/>
                  </a:cubicBezTo>
                  <a:lnTo>
                    <a:pt x="1040" y="1256"/>
                  </a:lnTo>
                  <a:cubicBezTo>
                    <a:pt x="1156" y="1256"/>
                    <a:pt x="1242" y="1155"/>
                    <a:pt x="1242" y="1054"/>
                  </a:cubicBezTo>
                  <a:lnTo>
                    <a:pt x="1242" y="203"/>
                  </a:lnTo>
                  <a:cubicBezTo>
                    <a:pt x="1242" y="87"/>
                    <a:pt x="1156" y="0"/>
                    <a:pt x="1040"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4" name="Google Shape;17904;p75"/>
            <p:cNvSpPr/>
            <p:nvPr/>
          </p:nvSpPr>
          <p:spPr>
            <a:xfrm>
              <a:off x="5271595" y="3008258"/>
              <a:ext cx="36491" cy="10670"/>
            </a:xfrm>
            <a:custGeom>
              <a:avLst/>
              <a:gdLst/>
              <a:ahLst/>
              <a:cxnLst/>
              <a:rect l="l" t="t" r="r" b="b"/>
              <a:pathLst>
                <a:path w="1392" h="407" extrusionOk="0">
                  <a:moveTo>
                    <a:pt x="1137" y="0"/>
                  </a:moveTo>
                  <a:cubicBezTo>
                    <a:pt x="1129" y="0"/>
                    <a:pt x="1120" y="0"/>
                    <a:pt x="1112" y="1"/>
                  </a:cubicBezTo>
                  <a:lnTo>
                    <a:pt x="245" y="1"/>
                  </a:lnTo>
                  <a:cubicBezTo>
                    <a:pt x="0" y="30"/>
                    <a:pt x="0" y="391"/>
                    <a:pt x="245" y="406"/>
                  </a:cubicBezTo>
                  <a:lnTo>
                    <a:pt x="1112" y="406"/>
                  </a:lnTo>
                  <a:cubicBezTo>
                    <a:pt x="1120" y="406"/>
                    <a:pt x="1129" y="407"/>
                    <a:pt x="1137" y="407"/>
                  </a:cubicBezTo>
                  <a:cubicBezTo>
                    <a:pt x="1392" y="407"/>
                    <a:pt x="1392" y="0"/>
                    <a:pt x="113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5" name="Google Shape;17905;p75"/>
            <p:cNvSpPr/>
            <p:nvPr/>
          </p:nvSpPr>
          <p:spPr>
            <a:xfrm>
              <a:off x="5270206" y="3036255"/>
              <a:ext cx="113406" cy="10670"/>
            </a:xfrm>
            <a:custGeom>
              <a:avLst/>
              <a:gdLst/>
              <a:ahLst/>
              <a:cxnLst/>
              <a:rect l="l" t="t" r="r" b="b"/>
              <a:pathLst>
                <a:path w="4326" h="407" extrusionOk="0">
                  <a:moveTo>
                    <a:pt x="271" y="0"/>
                  </a:moveTo>
                  <a:cubicBezTo>
                    <a:pt x="0" y="0"/>
                    <a:pt x="5" y="406"/>
                    <a:pt x="284" y="406"/>
                  </a:cubicBezTo>
                  <a:cubicBezTo>
                    <a:pt x="289" y="406"/>
                    <a:pt x="294" y="406"/>
                    <a:pt x="298" y="406"/>
                  </a:cubicBezTo>
                  <a:lnTo>
                    <a:pt x="4081" y="406"/>
                  </a:lnTo>
                  <a:cubicBezTo>
                    <a:pt x="4326" y="377"/>
                    <a:pt x="4326" y="16"/>
                    <a:pt x="4081" y="2"/>
                  </a:cubicBezTo>
                  <a:lnTo>
                    <a:pt x="298" y="2"/>
                  </a:lnTo>
                  <a:cubicBezTo>
                    <a:pt x="289" y="1"/>
                    <a:pt x="280" y="0"/>
                    <a:pt x="27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6" name="Google Shape;17906;p75"/>
            <p:cNvSpPr/>
            <p:nvPr/>
          </p:nvSpPr>
          <p:spPr>
            <a:xfrm>
              <a:off x="5223517" y="3080532"/>
              <a:ext cx="69915" cy="10670"/>
            </a:xfrm>
            <a:custGeom>
              <a:avLst/>
              <a:gdLst/>
              <a:ahLst/>
              <a:cxnLst/>
              <a:rect l="l" t="t" r="r" b="b"/>
              <a:pathLst>
                <a:path w="2667" h="407" extrusionOk="0">
                  <a:moveTo>
                    <a:pt x="2396" y="0"/>
                  </a:moveTo>
                  <a:cubicBezTo>
                    <a:pt x="2387" y="0"/>
                    <a:pt x="2378" y="1"/>
                    <a:pt x="2368" y="2"/>
                  </a:cubicBezTo>
                  <a:lnTo>
                    <a:pt x="246" y="2"/>
                  </a:lnTo>
                  <a:cubicBezTo>
                    <a:pt x="1" y="16"/>
                    <a:pt x="1" y="377"/>
                    <a:pt x="246" y="406"/>
                  </a:cubicBezTo>
                  <a:lnTo>
                    <a:pt x="2368" y="406"/>
                  </a:lnTo>
                  <a:cubicBezTo>
                    <a:pt x="2373" y="406"/>
                    <a:pt x="2378" y="406"/>
                    <a:pt x="2382" y="406"/>
                  </a:cubicBezTo>
                  <a:cubicBezTo>
                    <a:pt x="2662" y="406"/>
                    <a:pt x="2667" y="0"/>
                    <a:pt x="2396"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7" name="Google Shape;17907;p75"/>
            <p:cNvSpPr/>
            <p:nvPr/>
          </p:nvSpPr>
          <p:spPr>
            <a:xfrm>
              <a:off x="5183251" y="3234152"/>
              <a:ext cx="56939" cy="10696"/>
            </a:xfrm>
            <a:custGeom>
              <a:avLst/>
              <a:gdLst/>
              <a:ahLst/>
              <a:cxnLst/>
              <a:rect l="l" t="t" r="r" b="b"/>
              <a:pathLst>
                <a:path w="2172" h="408" extrusionOk="0">
                  <a:moveTo>
                    <a:pt x="255" y="1"/>
                  </a:moveTo>
                  <a:cubicBezTo>
                    <a:pt x="1" y="1"/>
                    <a:pt x="1" y="408"/>
                    <a:pt x="255" y="408"/>
                  </a:cubicBezTo>
                  <a:cubicBezTo>
                    <a:pt x="264" y="408"/>
                    <a:pt x="272" y="407"/>
                    <a:pt x="281" y="406"/>
                  </a:cubicBezTo>
                  <a:lnTo>
                    <a:pt x="1927" y="406"/>
                  </a:lnTo>
                  <a:cubicBezTo>
                    <a:pt x="2172" y="378"/>
                    <a:pt x="2172" y="31"/>
                    <a:pt x="1927" y="2"/>
                  </a:cubicBezTo>
                  <a:lnTo>
                    <a:pt x="281" y="2"/>
                  </a:lnTo>
                  <a:cubicBezTo>
                    <a:pt x="272" y="1"/>
                    <a:pt x="264" y="1"/>
                    <a:pt x="25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08" name="Google Shape;17908;p75"/>
          <p:cNvGrpSpPr/>
          <p:nvPr/>
        </p:nvGrpSpPr>
        <p:grpSpPr>
          <a:xfrm>
            <a:off x="6086331" y="2905337"/>
            <a:ext cx="364441" cy="364834"/>
            <a:chOff x="6086331" y="2905337"/>
            <a:chExt cx="364441" cy="364834"/>
          </a:xfrm>
        </p:grpSpPr>
        <p:sp>
          <p:nvSpPr>
            <p:cNvPr id="17909" name="Google Shape;17909;p75"/>
            <p:cNvSpPr/>
            <p:nvPr/>
          </p:nvSpPr>
          <p:spPr>
            <a:xfrm>
              <a:off x="6086331" y="2905337"/>
              <a:ext cx="277407" cy="277433"/>
            </a:xfrm>
            <a:custGeom>
              <a:avLst/>
              <a:gdLst/>
              <a:ahLst/>
              <a:cxnLst/>
              <a:rect l="l" t="t" r="r" b="b"/>
              <a:pathLst>
                <a:path w="10582" h="10583" extrusionOk="0">
                  <a:moveTo>
                    <a:pt x="4952" y="1"/>
                  </a:moveTo>
                  <a:cubicBezTo>
                    <a:pt x="4735" y="1"/>
                    <a:pt x="4533" y="160"/>
                    <a:pt x="4490" y="391"/>
                  </a:cubicBezTo>
                  <a:lnTo>
                    <a:pt x="4245" y="1589"/>
                  </a:lnTo>
                  <a:cubicBezTo>
                    <a:pt x="3956" y="1675"/>
                    <a:pt x="3667" y="1791"/>
                    <a:pt x="3407" y="1935"/>
                  </a:cubicBezTo>
                  <a:lnTo>
                    <a:pt x="2382" y="1257"/>
                  </a:lnTo>
                  <a:cubicBezTo>
                    <a:pt x="2303" y="1202"/>
                    <a:pt x="2210" y="1175"/>
                    <a:pt x="2117" y="1175"/>
                  </a:cubicBezTo>
                  <a:cubicBezTo>
                    <a:pt x="1992" y="1175"/>
                    <a:pt x="1867" y="1223"/>
                    <a:pt x="1776" y="1315"/>
                  </a:cubicBezTo>
                  <a:lnTo>
                    <a:pt x="1314" y="1791"/>
                  </a:lnTo>
                  <a:cubicBezTo>
                    <a:pt x="1155" y="1950"/>
                    <a:pt x="1127" y="2195"/>
                    <a:pt x="1256" y="2397"/>
                  </a:cubicBezTo>
                  <a:lnTo>
                    <a:pt x="1935" y="3408"/>
                  </a:lnTo>
                  <a:cubicBezTo>
                    <a:pt x="1776" y="3668"/>
                    <a:pt x="1661" y="3956"/>
                    <a:pt x="1589" y="4259"/>
                  </a:cubicBezTo>
                  <a:lnTo>
                    <a:pt x="376" y="4490"/>
                  </a:lnTo>
                  <a:cubicBezTo>
                    <a:pt x="159" y="4534"/>
                    <a:pt x="1" y="4736"/>
                    <a:pt x="1" y="4967"/>
                  </a:cubicBezTo>
                  <a:lnTo>
                    <a:pt x="1" y="5616"/>
                  </a:lnTo>
                  <a:cubicBezTo>
                    <a:pt x="1" y="5847"/>
                    <a:pt x="159" y="6049"/>
                    <a:pt x="376" y="6093"/>
                  </a:cubicBezTo>
                  <a:lnTo>
                    <a:pt x="1589" y="6338"/>
                  </a:lnTo>
                  <a:cubicBezTo>
                    <a:pt x="1661" y="6627"/>
                    <a:pt x="1776" y="6915"/>
                    <a:pt x="1935" y="7175"/>
                  </a:cubicBezTo>
                  <a:lnTo>
                    <a:pt x="1256" y="8200"/>
                  </a:lnTo>
                  <a:cubicBezTo>
                    <a:pt x="1127" y="8388"/>
                    <a:pt x="1155" y="8633"/>
                    <a:pt x="1314" y="8807"/>
                  </a:cubicBezTo>
                  <a:lnTo>
                    <a:pt x="1776" y="9268"/>
                  </a:lnTo>
                  <a:cubicBezTo>
                    <a:pt x="1867" y="9360"/>
                    <a:pt x="1992" y="9408"/>
                    <a:pt x="2117" y="9408"/>
                  </a:cubicBezTo>
                  <a:cubicBezTo>
                    <a:pt x="2210" y="9408"/>
                    <a:pt x="2303" y="9381"/>
                    <a:pt x="2382" y="9326"/>
                  </a:cubicBezTo>
                  <a:lnTo>
                    <a:pt x="3407" y="8648"/>
                  </a:lnTo>
                  <a:cubicBezTo>
                    <a:pt x="3667" y="8792"/>
                    <a:pt x="3956" y="8908"/>
                    <a:pt x="4245" y="8994"/>
                  </a:cubicBezTo>
                  <a:lnTo>
                    <a:pt x="4490" y="10192"/>
                  </a:lnTo>
                  <a:cubicBezTo>
                    <a:pt x="4533" y="10423"/>
                    <a:pt x="4735" y="10582"/>
                    <a:pt x="4952" y="10582"/>
                  </a:cubicBezTo>
                  <a:lnTo>
                    <a:pt x="5616" y="10582"/>
                  </a:lnTo>
                  <a:cubicBezTo>
                    <a:pt x="5847" y="10582"/>
                    <a:pt x="6035" y="10423"/>
                    <a:pt x="6078" y="10192"/>
                  </a:cubicBezTo>
                  <a:lnTo>
                    <a:pt x="6323" y="8994"/>
                  </a:lnTo>
                  <a:cubicBezTo>
                    <a:pt x="6612" y="8908"/>
                    <a:pt x="6901" y="8792"/>
                    <a:pt x="7175" y="8648"/>
                  </a:cubicBezTo>
                  <a:lnTo>
                    <a:pt x="8186" y="9326"/>
                  </a:lnTo>
                  <a:cubicBezTo>
                    <a:pt x="8265" y="9381"/>
                    <a:pt x="8358" y="9408"/>
                    <a:pt x="8451" y="9408"/>
                  </a:cubicBezTo>
                  <a:cubicBezTo>
                    <a:pt x="8576" y="9408"/>
                    <a:pt x="8701" y="9360"/>
                    <a:pt x="8792" y="9268"/>
                  </a:cubicBezTo>
                  <a:lnTo>
                    <a:pt x="9254" y="8807"/>
                  </a:lnTo>
                  <a:cubicBezTo>
                    <a:pt x="9413" y="8633"/>
                    <a:pt x="9441" y="8388"/>
                    <a:pt x="9311" y="8200"/>
                  </a:cubicBezTo>
                  <a:lnTo>
                    <a:pt x="8633" y="7175"/>
                  </a:lnTo>
                  <a:cubicBezTo>
                    <a:pt x="8792" y="6915"/>
                    <a:pt x="8907" y="6627"/>
                    <a:pt x="8994" y="6338"/>
                  </a:cubicBezTo>
                  <a:lnTo>
                    <a:pt x="10192" y="6093"/>
                  </a:lnTo>
                  <a:cubicBezTo>
                    <a:pt x="10409" y="6049"/>
                    <a:pt x="10567" y="5847"/>
                    <a:pt x="10582" y="5616"/>
                  </a:cubicBezTo>
                  <a:lnTo>
                    <a:pt x="10582" y="4967"/>
                  </a:lnTo>
                  <a:cubicBezTo>
                    <a:pt x="10567" y="4736"/>
                    <a:pt x="10409" y="4534"/>
                    <a:pt x="10192" y="4490"/>
                  </a:cubicBezTo>
                  <a:lnTo>
                    <a:pt x="8994" y="4259"/>
                  </a:lnTo>
                  <a:cubicBezTo>
                    <a:pt x="8907" y="3956"/>
                    <a:pt x="8792" y="3682"/>
                    <a:pt x="8647" y="3408"/>
                  </a:cubicBezTo>
                  <a:lnTo>
                    <a:pt x="9311" y="2397"/>
                  </a:lnTo>
                  <a:cubicBezTo>
                    <a:pt x="9441" y="2195"/>
                    <a:pt x="9413" y="1950"/>
                    <a:pt x="9254" y="1791"/>
                  </a:cubicBezTo>
                  <a:lnTo>
                    <a:pt x="8792" y="1315"/>
                  </a:lnTo>
                  <a:cubicBezTo>
                    <a:pt x="8701" y="1223"/>
                    <a:pt x="8576" y="1175"/>
                    <a:pt x="8451" y="1175"/>
                  </a:cubicBezTo>
                  <a:cubicBezTo>
                    <a:pt x="8358" y="1175"/>
                    <a:pt x="8265" y="1202"/>
                    <a:pt x="8186" y="1257"/>
                  </a:cubicBezTo>
                  <a:lnTo>
                    <a:pt x="7175" y="1935"/>
                  </a:lnTo>
                  <a:cubicBezTo>
                    <a:pt x="6901" y="1791"/>
                    <a:pt x="6612" y="1675"/>
                    <a:pt x="6323" y="1589"/>
                  </a:cubicBezTo>
                  <a:lnTo>
                    <a:pt x="6078" y="391"/>
                  </a:lnTo>
                  <a:cubicBezTo>
                    <a:pt x="6035" y="160"/>
                    <a:pt x="5847" y="1"/>
                    <a:pt x="5616" y="1"/>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0" name="Google Shape;17910;p75"/>
            <p:cNvSpPr/>
            <p:nvPr/>
          </p:nvSpPr>
          <p:spPr>
            <a:xfrm>
              <a:off x="6143480" y="2983301"/>
              <a:ext cx="142321" cy="121821"/>
            </a:xfrm>
            <a:custGeom>
              <a:avLst/>
              <a:gdLst/>
              <a:ahLst/>
              <a:cxnLst/>
              <a:rect l="l" t="t" r="r" b="b"/>
              <a:pathLst>
                <a:path w="5429" h="4647" extrusionOk="0">
                  <a:moveTo>
                    <a:pt x="3104" y="1"/>
                  </a:moveTo>
                  <a:cubicBezTo>
                    <a:pt x="1040" y="1"/>
                    <a:pt x="0" y="2498"/>
                    <a:pt x="1458" y="3956"/>
                  </a:cubicBezTo>
                  <a:cubicBezTo>
                    <a:pt x="1931" y="4433"/>
                    <a:pt x="2515" y="4647"/>
                    <a:pt x="3087" y="4647"/>
                  </a:cubicBezTo>
                  <a:cubicBezTo>
                    <a:pt x="4281" y="4647"/>
                    <a:pt x="5428" y="3720"/>
                    <a:pt x="5428" y="2325"/>
                  </a:cubicBezTo>
                  <a:cubicBezTo>
                    <a:pt x="5428" y="1040"/>
                    <a:pt x="4389" y="1"/>
                    <a:pt x="3104" y="1"/>
                  </a:cubicBez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1" name="Google Shape;17911;p75"/>
            <p:cNvSpPr/>
            <p:nvPr/>
          </p:nvSpPr>
          <p:spPr>
            <a:xfrm>
              <a:off x="6184349" y="3013946"/>
              <a:ext cx="70781" cy="60557"/>
            </a:xfrm>
            <a:custGeom>
              <a:avLst/>
              <a:gdLst/>
              <a:ahLst/>
              <a:cxnLst/>
              <a:rect l="l" t="t" r="r" b="b"/>
              <a:pathLst>
                <a:path w="2700" h="2310" extrusionOk="0">
                  <a:moveTo>
                    <a:pt x="1545" y="1"/>
                  </a:moveTo>
                  <a:cubicBezTo>
                    <a:pt x="520" y="1"/>
                    <a:pt x="0" y="1242"/>
                    <a:pt x="722" y="1964"/>
                  </a:cubicBezTo>
                  <a:cubicBezTo>
                    <a:pt x="961" y="2203"/>
                    <a:pt x="1253" y="2310"/>
                    <a:pt x="1539" y="2310"/>
                  </a:cubicBezTo>
                  <a:cubicBezTo>
                    <a:pt x="2134" y="2310"/>
                    <a:pt x="2700" y="1848"/>
                    <a:pt x="2700" y="1156"/>
                  </a:cubicBezTo>
                  <a:cubicBezTo>
                    <a:pt x="2700" y="506"/>
                    <a:pt x="2180" y="1"/>
                    <a:pt x="1545"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2" name="Google Shape;17912;p75"/>
            <p:cNvSpPr/>
            <p:nvPr/>
          </p:nvSpPr>
          <p:spPr>
            <a:xfrm>
              <a:off x="6268368" y="3087374"/>
              <a:ext cx="182404" cy="182797"/>
            </a:xfrm>
            <a:custGeom>
              <a:avLst/>
              <a:gdLst/>
              <a:ahLst/>
              <a:cxnLst/>
              <a:rect l="l" t="t" r="r" b="b"/>
              <a:pathLst>
                <a:path w="6958" h="6973" extrusionOk="0">
                  <a:moveTo>
                    <a:pt x="3262" y="0"/>
                  </a:moveTo>
                  <a:cubicBezTo>
                    <a:pt x="3118" y="0"/>
                    <a:pt x="2988" y="116"/>
                    <a:pt x="2945" y="260"/>
                  </a:cubicBezTo>
                  <a:lnTo>
                    <a:pt x="2801" y="1054"/>
                  </a:lnTo>
                  <a:cubicBezTo>
                    <a:pt x="2598" y="1097"/>
                    <a:pt x="2411" y="1184"/>
                    <a:pt x="2238" y="1285"/>
                  </a:cubicBezTo>
                  <a:lnTo>
                    <a:pt x="1574" y="838"/>
                  </a:lnTo>
                  <a:cubicBezTo>
                    <a:pt x="1518" y="800"/>
                    <a:pt x="1454" y="782"/>
                    <a:pt x="1392" y="782"/>
                  </a:cubicBezTo>
                  <a:cubicBezTo>
                    <a:pt x="1308" y="782"/>
                    <a:pt x="1227" y="815"/>
                    <a:pt x="1169" y="881"/>
                  </a:cubicBezTo>
                  <a:lnTo>
                    <a:pt x="866" y="1184"/>
                  </a:lnTo>
                  <a:cubicBezTo>
                    <a:pt x="765" y="1285"/>
                    <a:pt x="736" y="1458"/>
                    <a:pt x="823" y="1574"/>
                  </a:cubicBezTo>
                  <a:lnTo>
                    <a:pt x="1270" y="2252"/>
                  </a:lnTo>
                  <a:cubicBezTo>
                    <a:pt x="1169" y="2426"/>
                    <a:pt x="1097" y="2613"/>
                    <a:pt x="1039" y="2801"/>
                  </a:cubicBezTo>
                  <a:lnTo>
                    <a:pt x="260" y="2960"/>
                  </a:lnTo>
                  <a:cubicBezTo>
                    <a:pt x="101" y="2988"/>
                    <a:pt x="0" y="3118"/>
                    <a:pt x="0" y="3277"/>
                  </a:cubicBezTo>
                  <a:lnTo>
                    <a:pt x="0" y="3710"/>
                  </a:lnTo>
                  <a:cubicBezTo>
                    <a:pt x="0" y="3855"/>
                    <a:pt x="101" y="3985"/>
                    <a:pt x="260" y="4013"/>
                  </a:cubicBezTo>
                  <a:lnTo>
                    <a:pt x="1039" y="4172"/>
                  </a:lnTo>
                  <a:cubicBezTo>
                    <a:pt x="1097" y="4360"/>
                    <a:pt x="1169" y="4548"/>
                    <a:pt x="1270" y="4735"/>
                  </a:cubicBezTo>
                  <a:lnTo>
                    <a:pt x="823" y="5399"/>
                  </a:lnTo>
                  <a:cubicBezTo>
                    <a:pt x="751" y="5529"/>
                    <a:pt x="765" y="5688"/>
                    <a:pt x="866" y="5803"/>
                  </a:cubicBezTo>
                  <a:lnTo>
                    <a:pt x="1169" y="6107"/>
                  </a:lnTo>
                  <a:cubicBezTo>
                    <a:pt x="1234" y="6163"/>
                    <a:pt x="1312" y="6192"/>
                    <a:pt x="1390" y="6192"/>
                  </a:cubicBezTo>
                  <a:cubicBezTo>
                    <a:pt x="1453" y="6192"/>
                    <a:pt x="1516" y="6174"/>
                    <a:pt x="1574" y="6135"/>
                  </a:cubicBezTo>
                  <a:lnTo>
                    <a:pt x="2238" y="5702"/>
                  </a:lnTo>
                  <a:cubicBezTo>
                    <a:pt x="2411" y="5789"/>
                    <a:pt x="2598" y="5876"/>
                    <a:pt x="2801" y="5919"/>
                  </a:cubicBezTo>
                  <a:lnTo>
                    <a:pt x="2959" y="6713"/>
                  </a:lnTo>
                  <a:cubicBezTo>
                    <a:pt x="2988" y="6857"/>
                    <a:pt x="3118" y="6973"/>
                    <a:pt x="3262" y="6973"/>
                  </a:cubicBezTo>
                  <a:lnTo>
                    <a:pt x="3696" y="6973"/>
                  </a:lnTo>
                  <a:cubicBezTo>
                    <a:pt x="3840" y="6973"/>
                    <a:pt x="3970" y="6857"/>
                    <a:pt x="3999" y="6713"/>
                  </a:cubicBezTo>
                  <a:lnTo>
                    <a:pt x="4157" y="5919"/>
                  </a:lnTo>
                  <a:cubicBezTo>
                    <a:pt x="4360" y="5876"/>
                    <a:pt x="4547" y="5789"/>
                    <a:pt x="4720" y="5702"/>
                  </a:cubicBezTo>
                  <a:lnTo>
                    <a:pt x="5384" y="6135"/>
                  </a:lnTo>
                  <a:cubicBezTo>
                    <a:pt x="5442" y="6174"/>
                    <a:pt x="5505" y="6192"/>
                    <a:pt x="5568" y="6192"/>
                  </a:cubicBezTo>
                  <a:cubicBezTo>
                    <a:pt x="5646" y="6192"/>
                    <a:pt x="5724" y="6163"/>
                    <a:pt x="5789" y="6107"/>
                  </a:cubicBezTo>
                  <a:lnTo>
                    <a:pt x="6092" y="5803"/>
                  </a:lnTo>
                  <a:cubicBezTo>
                    <a:pt x="6193" y="5688"/>
                    <a:pt x="6207" y="5529"/>
                    <a:pt x="6135" y="5399"/>
                  </a:cubicBezTo>
                  <a:lnTo>
                    <a:pt x="5688" y="4735"/>
                  </a:lnTo>
                  <a:cubicBezTo>
                    <a:pt x="5789" y="4548"/>
                    <a:pt x="5861" y="4360"/>
                    <a:pt x="5919" y="4172"/>
                  </a:cubicBezTo>
                  <a:lnTo>
                    <a:pt x="6698" y="4013"/>
                  </a:lnTo>
                  <a:cubicBezTo>
                    <a:pt x="6857" y="3985"/>
                    <a:pt x="6958" y="3855"/>
                    <a:pt x="6958" y="3710"/>
                  </a:cubicBezTo>
                  <a:lnTo>
                    <a:pt x="6958" y="3277"/>
                  </a:lnTo>
                  <a:cubicBezTo>
                    <a:pt x="6958" y="3118"/>
                    <a:pt x="6857" y="2988"/>
                    <a:pt x="6698" y="2960"/>
                  </a:cubicBezTo>
                  <a:lnTo>
                    <a:pt x="5919" y="2801"/>
                  </a:lnTo>
                  <a:cubicBezTo>
                    <a:pt x="5861" y="2613"/>
                    <a:pt x="5774" y="2426"/>
                    <a:pt x="5688" y="2252"/>
                  </a:cubicBezTo>
                  <a:lnTo>
                    <a:pt x="6135" y="1574"/>
                  </a:lnTo>
                  <a:cubicBezTo>
                    <a:pt x="6207" y="1458"/>
                    <a:pt x="6193" y="1285"/>
                    <a:pt x="6092" y="1184"/>
                  </a:cubicBezTo>
                  <a:lnTo>
                    <a:pt x="5789" y="881"/>
                  </a:lnTo>
                  <a:cubicBezTo>
                    <a:pt x="5723" y="815"/>
                    <a:pt x="5643" y="782"/>
                    <a:pt x="5562" y="782"/>
                  </a:cubicBezTo>
                  <a:cubicBezTo>
                    <a:pt x="5501" y="782"/>
                    <a:pt x="5440" y="800"/>
                    <a:pt x="5384" y="838"/>
                  </a:cubicBezTo>
                  <a:lnTo>
                    <a:pt x="4720" y="1285"/>
                  </a:lnTo>
                  <a:cubicBezTo>
                    <a:pt x="4533" y="1184"/>
                    <a:pt x="4360" y="1097"/>
                    <a:pt x="4157" y="1054"/>
                  </a:cubicBezTo>
                  <a:lnTo>
                    <a:pt x="3999" y="260"/>
                  </a:lnTo>
                  <a:cubicBezTo>
                    <a:pt x="3970" y="116"/>
                    <a:pt x="3840" y="0"/>
                    <a:pt x="3696"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3" name="Google Shape;17913;p75"/>
            <p:cNvSpPr/>
            <p:nvPr/>
          </p:nvSpPr>
          <p:spPr>
            <a:xfrm>
              <a:off x="6298620" y="3133172"/>
              <a:ext cx="106747" cy="91412"/>
            </a:xfrm>
            <a:custGeom>
              <a:avLst/>
              <a:gdLst/>
              <a:ahLst/>
              <a:cxnLst/>
              <a:rect l="l" t="t" r="r" b="b"/>
              <a:pathLst>
                <a:path w="4072" h="3487" extrusionOk="0">
                  <a:moveTo>
                    <a:pt x="2325" y="0"/>
                  </a:moveTo>
                  <a:cubicBezTo>
                    <a:pt x="780" y="0"/>
                    <a:pt x="1" y="1877"/>
                    <a:pt x="1098" y="2974"/>
                  </a:cubicBezTo>
                  <a:cubicBezTo>
                    <a:pt x="1453" y="3328"/>
                    <a:pt x="1889" y="3487"/>
                    <a:pt x="2317" y="3487"/>
                  </a:cubicBezTo>
                  <a:cubicBezTo>
                    <a:pt x="3212" y="3487"/>
                    <a:pt x="4072" y="2792"/>
                    <a:pt x="4072" y="1747"/>
                  </a:cubicBezTo>
                  <a:cubicBezTo>
                    <a:pt x="4057" y="780"/>
                    <a:pt x="3292" y="0"/>
                    <a:pt x="2325"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4" name="Google Shape;17914;p75"/>
            <p:cNvSpPr/>
            <p:nvPr/>
          </p:nvSpPr>
          <p:spPr>
            <a:xfrm>
              <a:off x="6322843" y="3151706"/>
              <a:ext cx="63991" cy="54527"/>
            </a:xfrm>
            <a:custGeom>
              <a:avLst/>
              <a:gdLst/>
              <a:ahLst/>
              <a:cxnLst/>
              <a:rect l="l" t="t" r="r" b="b"/>
              <a:pathLst>
                <a:path w="2441" h="2080" extrusionOk="0">
                  <a:moveTo>
                    <a:pt x="1401" y="0"/>
                  </a:moveTo>
                  <a:cubicBezTo>
                    <a:pt x="477" y="0"/>
                    <a:pt x="1" y="1112"/>
                    <a:pt x="665" y="1776"/>
                  </a:cubicBezTo>
                  <a:cubicBezTo>
                    <a:pt x="874" y="1985"/>
                    <a:pt x="1134" y="2079"/>
                    <a:pt x="1388" y="2079"/>
                  </a:cubicBezTo>
                  <a:cubicBezTo>
                    <a:pt x="1924" y="2079"/>
                    <a:pt x="2440" y="1666"/>
                    <a:pt x="2440" y="1040"/>
                  </a:cubicBezTo>
                  <a:cubicBezTo>
                    <a:pt x="2440" y="462"/>
                    <a:pt x="1978" y="0"/>
                    <a:pt x="1401"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15" name="Google Shape;17915;p75"/>
          <p:cNvGrpSpPr/>
          <p:nvPr/>
        </p:nvGrpSpPr>
        <p:grpSpPr>
          <a:xfrm>
            <a:off x="6554059" y="2907251"/>
            <a:ext cx="377706" cy="377680"/>
            <a:chOff x="6554059" y="2907251"/>
            <a:chExt cx="377706" cy="377680"/>
          </a:xfrm>
        </p:grpSpPr>
        <p:sp>
          <p:nvSpPr>
            <p:cNvPr id="17916" name="Google Shape;17916;p75"/>
            <p:cNvSpPr/>
            <p:nvPr/>
          </p:nvSpPr>
          <p:spPr>
            <a:xfrm>
              <a:off x="6635064" y="2907251"/>
              <a:ext cx="215723" cy="377680"/>
            </a:xfrm>
            <a:custGeom>
              <a:avLst/>
              <a:gdLst/>
              <a:ahLst/>
              <a:cxnLst/>
              <a:rect l="l" t="t" r="r" b="b"/>
              <a:pathLst>
                <a:path w="8229" h="14407" extrusionOk="0">
                  <a:moveTo>
                    <a:pt x="866" y="0"/>
                  </a:moveTo>
                  <a:cubicBezTo>
                    <a:pt x="390" y="0"/>
                    <a:pt x="0" y="390"/>
                    <a:pt x="0" y="881"/>
                  </a:cubicBezTo>
                  <a:lnTo>
                    <a:pt x="0" y="13541"/>
                  </a:lnTo>
                  <a:cubicBezTo>
                    <a:pt x="0" y="14017"/>
                    <a:pt x="390" y="14407"/>
                    <a:pt x="866" y="14407"/>
                  </a:cubicBezTo>
                  <a:lnTo>
                    <a:pt x="7362" y="14407"/>
                  </a:lnTo>
                  <a:cubicBezTo>
                    <a:pt x="7838" y="14407"/>
                    <a:pt x="8228" y="14017"/>
                    <a:pt x="8228" y="13541"/>
                  </a:cubicBezTo>
                  <a:lnTo>
                    <a:pt x="8228" y="881"/>
                  </a:lnTo>
                  <a:cubicBezTo>
                    <a:pt x="8228" y="390"/>
                    <a:pt x="7838" y="0"/>
                    <a:pt x="7362"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7" name="Google Shape;17917;p75"/>
            <p:cNvSpPr/>
            <p:nvPr/>
          </p:nvSpPr>
          <p:spPr>
            <a:xfrm>
              <a:off x="6805330" y="2907251"/>
              <a:ext cx="45457" cy="377680"/>
            </a:xfrm>
            <a:custGeom>
              <a:avLst/>
              <a:gdLst/>
              <a:ahLst/>
              <a:cxnLst/>
              <a:rect l="l" t="t" r="r" b="b"/>
              <a:pathLst>
                <a:path w="1734" h="14407" extrusionOk="0">
                  <a:moveTo>
                    <a:pt x="1" y="0"/>
                  </a:moveTo>
                  <a:cubicBezTo>
                    <a:pt x="477" y="0"/>
                    <a:pt x="867" y="390"/>
                    <a:pt x="867" y="881"/>
                  </a:cubicBezTo>
                  <a:lnTo>
                    <a:pt x="867" y="13541"/>
                  </a:lnTo>
                  <a:cubicBezTo>
                    <a:pt x="867" y="14017"/>
                    <a:pt x="477" y="14407"/>
                    <a:pt x="1" y="14407"/>
                  </a:cubicBezTo>
                  <a:lnTo>
                    <a:pt x="867" y="14407"/>
                  </a:lnTo>
                  <a:cubicBezTo>
                    <a:pt x="1343" y="14407"/>
                    <a:pt x="1733" y="14017"/>
                    <a:pt x="1733" y="13541"/>
                  </a:cubicBezTo>
                  <a:lnTo>
                    <a:pt x="1733" y="881"/>
                  </a:lnTo>
                  <a:cubicBezTo>
                    <a:pt x="1733" y="390"/>
                    <a:pt x="1343" y="0"/>
                    <a:pt x="867" y="0"/>
                  </a:cubicBezTo>
                  <a:close/>
                </a:path>
              </a:pathLst>
            </a:custGeom>
            <a:solidFill>
              <a:srgbClr val="CCD2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8" name="Google Shape;17918;p75"/>
            <p:cNvSpPr/>
            <p:nvPr/>
          </p:nvSpPr>
          <p:spPr>
            <a:xfrm>
              <a:off x="6635064" y="3227389"/>
              <a:ext cx="215723" cy="22728"/>
            </a:xfrm>
            <a:custGeom>
              <a:avLst/>
              <a:gdLst/>
              <a:ahLst/>
              <a:cxnLst/>
              <a:rect l="l" t="t" r="r" b="b"/>
              <a:pathLst>
                <a:path w="8229" h="867" extrusionOk="0">
                  <a:moveTo>
                    <a:pt x="0" y="0"/>
                  </a:moveTo>
                  <a:lnTo>
                    <a:pt x="0" y="867"/>
                  </a:lnTo>
                  <a:lnTo>
                    <a:pt x="8228" y="867"/>
                  </a:lnTo>
                  <a:lnTo>
                    <a:pt x="8228" y="0"/>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9" name="Google Shape;17919;p75"/>
            <p:cNvSpPr/>
            <p:nvPr/>
          </p:nvSpPr>
          <p:spPr>
            <a:xfrm>
              <a:off x="6828058" y="3227389"/>
              <a:ext cx="22728" cy="22728"/>
            </a:xfrm>
            <a:custGeom>
              <a:avLst/>
              <a:gdLst/>
              <a:ahLst/>
              <a:cxnLst/>
              <a:rect l="l" t="t" r="r" b="b"/>
              <a:pathLst>
                <a:path w="867" h="867" extrusionOk="0">
                  <a:moveTo>
                    <a:pt x="0" y="0"/>
                  </a:moveTo>
                  <a:lnTo>
                    <a:pt x="0" y="867"/>
                  </a:lnTo>
                  <a:lnTo>
                    <a:pt x="866" y="867"/>
                  </a:lnTo>
                  <a:lnTo>
                    <a:pt x="866"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0" name="Google Shape;17920;p75"/>
            <p:cNvSpPr/>
            <p:nvPr/>
          </p:nvSpPr>
          <p:spPr>
            <a:xfrm>
              <a:off x="6635064" y="3250091"/>
              <a:ext cx="215723" cy="34840"/>
            </a:xfrm>
            <a:custGeom>
              <a:avLst/>
              <a:gdLst/>
              <a:ahLst/>
              <a:cxnLst/>
              <a:rect l="l" t="t" r="r" b="b"/>
              <a:pathLst>
                <a:path w="8229" h="1329" extrusionOk="0">
                  <a:moveTo>
                    <a:pt x="0" y="1"/>
                  </a:moveTo>
                  <a:lnTo>
                    <a:pt x="0" y="463"/>
                  </a:lnTo>
                  <a:cubicBezTo>
                    <a:pt x="0" y="939"/>
                    <a:pt x="390" y="1329"/>
                    <a:pt x="866" y="1329"/>
                  </a:cubicBezTo>
                  <a:lnTo>
                    <a:pt x="7362" y="1329"/>
                  </a:lnTo>
                  <a:cubicBezTo>
                    <a:pt x="7838" y="1329"/>
                    <a:pt x="8228" y="939"/>
                    <a:pt x="8228" y="463"/>
                  </a:cubicBezTo>
                  <a:lnTo>
                    <a:pt x="8228" y="1"/>
                  </a:ln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1" name="Google Shape;17921;p75"/>
            <p:cNvSpPr/>
            <p:nvPr/>
          </p:nvSpPr>
          <p:spPr>
            <a:xfrm>
              <a:off x="6805330" y="3250091"/>
              <a:ext cx="45457" cy="34840"/>
            </a:xfrm>
            <a:custGeom>
              <a:avLst/>
              <a:gdLst/>
              <a:ahLst/>
              <a:cxnLst/>
              <a:rect l="l" t="t" r="r" b="b"/>
              <a:pathLst>
                <a:path w="1734" h="1329" extrusionOk="0">
                  <a:moveTo>
                    <a:pt x="867" y="1"/>
                  </a:moveTo>
                  <a:lnTo>
                    <a:pt x="867" y="463"/>
                  </a:lnTo>
                  <a:cubicBezTo>
                    <a:pt x="867" y="939"/>
                    <a:pt x="477" y="1329"/>
                    <a:pt x="1" y="1329"/>
                  </a:cubicBezTo>
                  <a:lnTo>
                    <a:pt x="867" y="1329"/>
                  </a:lnTo>
                  <a:cubicBezTo>
                    <a:pt x="1343" y="1329"/>
                    <a:pt x="1733" y="939"/>
                    <a:pt x="1733" y="463"/>
                  </a:cubicBezTo>
                  <a:lnTo>
                    <a:pt x="1733" y="1"/>
                  </a:ln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2" name="Google Shape;17922;p75"/>
            <p:cNvSpPr/>
            <p:nvPr/>
          </p:nvSpPr>
          <p:spPr>
            <a:xfrm>
              <a:off x="6635064" y="2907251"/>
              <a:ext cx="216090" cy="35207"/>
            </a:xfrm>
            <a:custGeom>
              <a:avLst/>
              <a:gdLst/>
              <a:ahLst/>
              <a:cxnLst/>
              <a:rect l="l" t="t" r="r" b="b"/>
              <a:pathLst>
                <a:path w="8243" h="1343" extrusionOk="0">
                  <a:moveTo>
                    <a:pt x="866" y="0"/>
                  </a:moveTo>
                  <a:cubicBezTo>
                    <a:pt x="390" y="15"/>
                    <a:pt x="0" y="390"/>
                    <a:pt x="0" y="881"/>
                  </a:cubicBezTo>
                  <a:lnTo>
                    <a:pt x="0" y="1343"/>
                  </a:lnTo>
                  <a:lnTo>
                    <a:pt x="8243" y="1343"/>
                  </a:lnTo>
                  <a:lnTo>
                    <a:pt x="8243" y="881"/>
                  </a:lnTo>
                  <a:cubicBezTo>
                    <a:pt x="8243" y="390"/>
                    <a:pt x="7853" y="0"/>
                    <a:pt x="7362"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3" name="Google Shape;17923;p75"/>
            <p:cNvSpPr/>
            <p:nvPr/>
          </p:nvSpPr>
          <p:spPr>
            <a:xfrm>
              <a:off x="6805330" y="2907251"/>
              <a:ext cx="45457" cy="35207"/>
            </a:xfrm>
            <a:custGeom>
              <a:avLst/>
              <a:gdLst/>
              <a:ahLst/>
              <a:cxnLst/>
              <a:rect l="l" t="t" r="r" b="b"/>
              <a:pathLst>
                <a:path w="1734" h="1343" extrusionOk="0">
                  <a:moveTo>
                    <a:pt x="1" y="0"/>
                  </a:moveTo>
                  <a:cubicBezTo>
                    <a:pt x="477" y="0"/>
                    <a:pt x="867" y="390"/>
                    <a:pt x="867" y="881"/>
                  </a:cubicBezTo>
                  <a:lnTo>
                    <a:pt x="867" y="1343"/>
                  </a:lnTo>
                  <a:lnTo>
                    <a:pt x="1733" y="1343"/>
                  </a:lnTo>
                  <a:lnTo>
                    <a:pt x="1733" y="881"/>
                  </a:lnTo>
                  <a:cubicBezTo>
                    <a:pt x="1733" y="390"/>
                    <a:pt x="1343" y="0"/>
                    <a:pt x="867"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4" name="Google Shape;17924;p75"/>
            <p:cNvSpPr/>
            <p:nvPr/>
          </p:nvSpPr>
          <p:spPr>
            <a:xfrm>
              <a:off x="6720577" y="3262202"/>
              <a:ext cx="45064" cy="11010"/>
            </a:xfrm>
            <a:custGeom>
              <a:avLst/>
              <a:gdLst/>
              <a:ahLst/>
              <a:cxnLst/>
              <a:rect l="l" t="t" r="r" b="b"/>
              <a:pathLst>
                <a:path w="1719" h="420" extrusionOk="0">
                  <a:moveTo>
                    <a:pt x="1444" y="0"/>
                  </a:moveTo>
                  <a:cubicBezTo>
                    <a:pt x="1439" y="0"/>
                    <a:pt x="1434" y="0"/>
                    <a:pt x="1430" y="1"/>
                  </a:cubicBezTo>
                  <a:lnTo>
                    <a:pt x="275" y="1"/>
                  </a:lnTo>
                  <a:cubicBezTo>
                    <a:pt x="0" y="1"/>
                    <a:pt x="0" y="419"/>
                    <a:pt x="275" y="419"/>
                  </a:cubicBezTo>
                  <a:lnTo>
                    <a:pt x="1430" y="419"/>
                  </a:lnTo>
                  <a:cubicBezTo>
                    <a:pt x="1714" y="419"/>
                    <a:pt x="1718" y="0"/>
                    <a:pt x="1444" y="0"/>
                  </a:cubicBezTo>
                  <a:close/>
                </a:path>
              </a:pathLst>
            </a:custGeom>
            <a:solidFill>
              <a:srgbClr val="E7E9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5" name="Google Shape;17925;p75"/>
            <p:cNvSpPr/>
            <p:nvPr/>
          </p:nvSpPr>
          <p:spPr>
            <a:xfrm>
              <a:off x="6554059" y="2962879"/>
              <a:ext cx="149137" cy="163765"/>
            </a:xfrm>
            <a:custGeom>
              <a:avLst/>
              <a:gdLst/>
              <a:ahLst/>
              <a:cxnLst/>
              <a:rect l="l" t="t" r="r" b="b"/>
              <a:pathLst>
                <a:path w="5689" h="6247" extrusionOk="0">
                  <a:moveTo>
                    <a:pt x="1127" y="0"/>
                  </a:moveTo>
                  <a:cubicBezTo>
                    <a:pt x="506" y="0"/>
                    <a:pt x="1" y="505"/>
                    <a:pt x="1" y="1112"/>
                  </a:cubicBezTo>
                  <a:lnTo>
                    <a:pt x="1" y="3811"/>
                  </a:lnTo>
                  <a:cubicBezTo>
                    <a:pt x="1" y="4417"/>
                    <a:pt x="506" y="4923"/>
                    <a:pt x="1127" y="4923"/>
                  </a:cubicBezTo>
                  <a:lnTo>
                    <a:pt x="2108" y="4923"/>
                  </a:lnTo>
                  <a:cubicBezTo>
                    <a:pt x="2166" y="4923"/>
                    <a:pt x="2209" y="4966"/>
                    <a:pt x="2224" y="5024"/>
                  </a:cubicBezTo>
                  <a:cubicBezTo>
                    <a:pt x="2313" y="6043"/>
                    <a:pt x="2886" y="6246"/>
                    <a:pt x="3324" y="6246"/>
                  </a:cubicBezTo>
                  <a:cubicBezTo>
                    <a:pt x="3457" y="6246"/>
                    <a:pt x="3577" y="6227"/>
                    <a:pt x="3667" y="6207"/>
                  </a:cubicBezTo>
                  <a:cubicBezTo>
                    <a:pt x="3696" y="6193"/>
                    <a:pt x="3696" y="6164"/>
                    <a:pt x="3667" y="6150"/>
                  </a:cubicBezTo>
                  <a:cubicBezTo>
                    <a:pt x="3047" y="6049"/>
                    <a:pt x="3162" y="5283"/>
                    <a:pt x="3220" y="5009"/>
                  </a:cubicBezTo>
                  <a:cubicBezTo>
                    <a:pt x="3234" y="4966"/>
                    <a:pt x="3278" y="4923"/>
                    <a:pt x="3321" y="4923"/>
                  </a:cubicBezTo>
                  <a:lnTo>
                    <a:pt x="4577" y="4923"/>
                  </a:lnTo>
                  <a:cubicBezTo>
                    <a:pt x="5183" y="4923"/>
                    <a:pt x="5688" y="4432"/>
                    <a:pt x="5688" y="3811"/>
                  </a:cubicBezTo>
                  <a:lnTo>
                    <a:pt x="5688" y="1112"/>
                  </a:lnTo>
                  <a:cubicBezTo>
                    <a:pt x="5688" y="491"/>
                    <a:pt x="5183" y="0"/>
                    <a:pt x="4562" y="0"/>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6" name="Google Shape;17926;p75"/>
            <p:cNvSpPr/>
            <p:nvPr/>
          </p:nvSpPr>
          <p:spPr>
            <a:xfrm>
              <a:off x="6650950" y="2962879"/>
              <a:ext cx="52246" cy="129056"/>
            </a:xfrm>
            <a:custGeom>
              <a:avLst/>
              <a:gdLst/>
              <a:ahLst/>
              <a:cxnLst/>
              <a:rect l="l" t="t" r="r" b="b"/>
              <a:pathLst>
                <a:path w="1993" h="4923" extrusionOk="0">
                  <a:moveTo>
                    <a:pt x="0" y="0"/>
                  </a:moveTo>
                  <a:cubicBezTo>
                    <a:pt x="621" y="0"/>
                    <a:pt x="1126" y="505"/>
                    <a:pt x="1126" y="1112"/>
                  </a:cubicBezTo>
                  <a:lnTo>
                    <a:pt x="1126" y="3811"/>
                  </a:lnTo>
                  <a:cubicBezTo>
                    <a:pt x="1126" y="4417"/>
                    <a:pt x="621" y="4923"/>
                    <a:pt x="0" y="4923"/>
                  </a:cubicBezTo>
                  <a:lnTo>
                    <a:pt x="866" y="4923"/>
                  </a:lnTo>
                  <a:cubicBezTo>
                    <a:pt x="1487" y="4923"/>
                    <a:pt x="1992" y="4417"/>
                    <a:pt x="1992" y="3811"/>
                  </a:cubicBezTo>
                  <a:lnTo>
                    <a:pt x="1992" y="1112"/>
                  </a:lnTo>
                  <a:cubicBezTo>
                    <a:pt x="1992" y="505"/>
                    <a:pt x="1487" y="0"/>
                    <a:pt x="866"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7" name="Google Shape;17927;p75"/>
            <p:cNvSpPr/>
            <p:nvPr/>
          </p:nvSpPr>
          <p:spPr>
            <a:xfrm>
              <a:off x="6596842" y="2999580"/>
              <a:ext cx="64358" cy="53295"/>
            </a:xfrm>
            <a:custGeom>
              <a:avLst/>
              <a:gdLst/>
              <a:ahLst/>
              <a:cxnLst/>
              <a:rect l="l" t="t" r="r" b="b"/>
              <a:pathLst>
                <a:path w="2455" h="2033" extrusionOk="0">
                  <a:moveTo>
                    <a:pt x="621" y="0"/>
                  </a:moveTo>
                  <a:cubicBezTo>
                    <a:pt x="274" y="29"/>
                    <a:pt x="0" y="332"/>
                    <a:pt x="29" y="693"/>
                  </a:cubicBezTo>
                  <a:cubicBezTo>
                    <a:pt x="29" y="1097"/>
                    <a:pt x="361" y="1588"/>
                    <a:pt x="1169" y="2021"/>
                  </a:cubicBezTo>
                  <a:cubicBezTo>
                    <a:pt x="1191" y="2029"/>
                    <a:pt x="1213" y="2032"/>
                    <a:pt x="1232" y="2032"/>
                  </a:cubicBezTo>
                  <a:cubicBezTo>
                    <a:pt x="1252" y="2032"/>
                    <a:pt x="1270" y="2029"/>
                    <a:pt x="1285" y="2021"/>
                  </a:cubicBezTo>
                  <a:cubicBezTo>
                    <a:pt x="2108" y="1588"/>
                    <a:pt x="2425" y="1097"/>
                    <a:pt x="2425" y="693"/>
                  </a:cubicBezTo>
                  <a:cubicBezTo>
                    <a:pt x="2454" y="332"/>
                    <a:pt x="2194" y="29"/>
                    <a:pt x="1848" y="0"/>
                  </a:cubicBezTo>
                  <a:cubicBezTo>
                    <a:pt x="1646" y="0"/>
                    <a:pt x="1444" y="87"/>
                    <a:pt x="1299" y="231"/>
                  </a:cubicBezTo>
                  <a:cubicBezTo>
                    <a:pt x="1285" y="253"/>
                    <a:pt x="1263" y="264"/>
                    <a:pt x="1240" y="264"/>
                  </a:cubicBezTo>
                  <a:cubicBezTo>
                    <a:pt x="1216" y="264"/>
                    <a:pt x="1191" y="253"/>
                    <a:pt x="1169" y="231"/>
                  </a:cubicBezTo>
                  <a:cubicBezTo>
                    <a:pt x="1025" y="87"/>
                    <a:pt x="837" y="0"/>
                    <a:pt x="6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8" name="Google Shape;17928;p75"/>
            <p:cNvSpPr/>
            <p:nvPr/>
          </p:nvSpPr>
          <p:spPr>
            <a:xfrm>
              <a:off x="6782628" y="3055576"/>
              <a:ext cx="149137" cy="163765"/>
            </a:xfrm>
            <a:custGeom>
              <a:avLst/>
              <a:gdLst/>
              <a:ahLst/>
              <a:cxnLst/>
              <a:rect l="l" t="t" r="r" b="b"/>
              <a:pathLst>
                <a:path w="5689" h="6247" extrusionOk="0">
                  <a:moveTo>
                    <a:pt x="1127" y="1"/>
                  </a:moveTo>
                  <a:cubicBezTo>
                    <a:pt x="506" y="1"/>
                    <a:pt x="1" y="492"/>
                    <a:pt x="1" y="1112"/>
                  </a:cubicBezTo>
                  <a:lnTo>
                    <a:pt x="1" y="3812"/>
                  </a:lnTo>
                  <a:cubicBezTo>
                    <a:pt x="1" y="4432"/>
                    <a:pt x="506" y="4938"/>
                    <a:pt x="1127" y="4938"/>
                  </a:cubicBezTo>
                  <a:lnTo>
                    <a:pt x="2368" y="4938"/>
                  </a:lnTo>
                  <a:cubicBezTo>
                    <a:pt x="2376" y="4936"/>
                    <a:pt x="2383" y="4935"/>
                    <a:pt x="2390" y="4935"/>
                  </a:cubicBezTo>
                  <a:cubicBezTo>
                    <a:pt x="2437" y="4935"/>
                    <a:pt x="2471" y="4974"/>
                    <a:pt x="2484" y="5024"/>
                  </a:cubicBezTo>
                  <a:cubicBezTo>
                    <a:pt x="2527" y="5284"/>
                    <a:pt x="2643" y="6049"/>
                    <a:pt x="2036" y="6150"/>
                  </a:cubicBezTo>
                  <a:cubicBezTo>
                    <a:pt x="2007" y="6165"/>
                    <a:pt x="2007" y="6208"/>
                    <a:pt x="2036" y="6208"/>
                  </a:cubicBezTo>
                  <a:cubicBezTo>
                    <a:pt x="2124" y="6228"/>
                    <a:pt x="2242" y="6247"/>
                    <a:pt x="2374" y="6247"/>
                  </a:cubicBezTo>
                  <a:cubicBezTo>
                    <a:pt x="2806" y="6247"/>
                    <a:pt x="3380" y="6046"/>
                    <a:pt x="3480" y="5039"/>
                  </a:cubicBezTo>
                  <a:cubicBezTo>
                    <a:pt x="3480" y="4967"/>
                    <a:pt x="3523" y="4923"/>
                    <a:pt x="3581" y="4923"/>
                  </a:cubicBezTo>
                  <a:lnTo>
                    <a:pt x="4577" y="4923"/>
                  </a:lnTo>
                  <a:cubicBezTo>
                    <a:pt x="5183" y="4923"/>
                    <a:pt x="5688" y="4432"/>
                    <a:pt x="5688" y="3812"/>
                  </a:cubicBezTo>
                  <a:lnTo>
                    <a:pt x="5688" y="1112"/>
                  </a:lnTo>
                  <a:cubicBezTo>
                    <a:pt x="5688" y="506"/>
                    <a:pt x="5183" y="1"/>
                    <a:pt x="4577" y="1"/>
                  </a:cubicBezTo>
                  <a:close/>
                </a:path>
              </a:pathLst>
            </a:custGeom>
            <a:solidFill>
              <a:srgbClr val="A0A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9" name="Google Shape;17929;p75"/>
            <p:cNvSpPr/>
            <p:nvPr/>
          </p:nvSpPr>
          <p:spPr>
            <a:xfrm>
              <a:off x="6879885" y="3055576"/>
              <a:ext cx="51879" cy="129083"/>
            </a:xfrm>
            <a:custGeom>
              <a:avLst/>
              <a:gdLst/>
              <a:ahLst/>
              <a:cxnLst/>
              <a:rect l="l" t="t" r="r" b="b"/>
              <a:pathLst>
                <a:path w="1979" h="4924" extrusionOk="0">
                  <a:moveTo>
                    <a:pt x="1" y="1"/>
                  </a:moveTo>
                  <a:cubicBezTo>
                    <a:pt x="607" y="1"/>
                    <a:pt x="1112" y="506"/>
                    <a:pt x="1112" y="1112"/>
                  </a:cubicBezTo>
                  <a:lnTo>
                    <a:pt x="1112" y="3812"/>
                  </a:lnTo>
                  <a:cubicBezTo>
                    <a:pt x="1112" y="4432"/>
                    <a:pt x="607" y="4923"/>
                    <a:pt x="1" y="4923"/>
                  </a:cubicBezTo>
                  <a:lnTo>
                    <a:pt x="867" y="4923"/>
                  </a:lnTo>
                  <a:cubicBezTo>
                    <a:pt x="1473" y="4923"/>
                    <a:pt x="1978" y="4432"/>
                    <a:pt x="1978" y="3812"/>
                  </a:cubicBezTo>
                  <a:lnTo>
                    <a:pt x="1978" y="1112"/>
                  </a:lnTo>
                  <a:cubicBezTo>
                    <a:pt x="1978" y="506"/>
                    <a:pt x="1473" y="1"/>
                    <a:pt x="867" y="1"/>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0" name="Google Shape;17930;p75"/>
            <p:cNvSpPr/>
            <p:nvPr/>
          </p:nvSpPr>
          <p:spPr>
            <a:xfrm>
              <a:off x="6841297" y="3080926"/>
              <a:ext cx="31799" cy="32192"/>
            </a:xfrm>
            <a:custGeom>
              <a:avLst/>
              <a:gdLst/>
              <a:ahLst/>
              <a:cxnLst/>
              <a:rect l="l" t="t" r="r" b="b"/>
              <a:pathLst>
                <a:path w="1213" h="1228" extrusionOk="0">
                  <a:moveTo>
                    <a:pt x="607" y="1"/>
                  </a:moveTo>
                  <a:cubicBezTo>
                    <a:pt x="275" y="1"/>
                    <a:pt x="0" y="275"/>
                    <a:pt x="0" y="607"/>
                  </a:cubicBezTo>
                  <a:cubicBezTo>
                    <a:pt x="0" y="954"/>
                    <a:pt x="275" y="1228"/>
                    <a:pt x="607" y="1228"/>
                  </a:cubicBezTo>
                  <a:cubicBezTo>
                    <a:pt x="953" y="1228"/>
                    <a:pt x="1213" y="954"/>
                    <a:pt x="1213" y="607"/>
                  </a:cubicBezTo>
                  <a:cubicBezTo>
                    <a:pt x="1213" y="275"/>
                    <a:pt x="953" y="1"/>
                    <a:pt x="60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1" name="Google Shape;17931;p75"/>
            <p:cNvSpPr/>
            <p:nvPr/>
          </p:nvSpPr>
          <p:spPr>
            <a:xfrm>
              <a:off x="6830706" y="3113091"/>
              <a:ext cx="53374" cy="31825"/>
            </a:xfrm>
            <a:custGeom>
              <a:avLst/>
              <a:gdLst/>
              <a:ahLst/>
              <a:cxnLst/>
              <a:rect l="l" t="t" r="r" b="b"/>
              <a:pathLst>
                <a:path w="2036" h="1214" extrusionOk="0">
                  <a:moveTo>
                    <a:pt x="895" y="1"/>
                  </a:moveTo>
                  <a:cubicBezTo>
                    <a:pt x="404" y="1"/>
                    <a:pt x="0" y="391"/>
                    <a:pt x="0" y="882"/>
                  </a:cubicBezTo>
                  <a:lnTo>
                    <a:pt x="0" y="896"/>
                  </a:lnTo>
                  <a:cubicBezTo>
                    <a:pt x="0" y="1069"/>
                    <a:pt x="145" y="1214"/>
                    <a:pt x="318" y="1214"/>
                  </a:cubicBezTo>
                  <a:lnTo>
                    <a:pt x="1718" y="1214"/>
                  </a:lnTo>
                  <a:cubicBezTo>
                    <a:pt x="1891" y="1214"/>
                    <a:pt x="2036" y="1069"/>
                    <a:pt x="2036" y="896"/>
                  </a:cubicBezTo>
                  <a:lnTo>
                    <a:pt x="2036" y="882"/>
                  </a:lnTo>
                  <a:cubicBezTo>
                    <a:pt x="2036" y="391"/>
                    <a:pt x="1631" y="1"/>
                    <a:pt x="1155"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2" name="Google Shape;17932;p75"/>
            <p:cNvSpPr/>
            <p:nvPr/>
          </p:nvSpPr>
          <p:spPr>
            <a:xfrm>
              <a:off x="6725112" y="2972343"/>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3" name="Google Shape;17933;p75"/>
            <p:cNvSpPr/>
            <p:nvPr/>
          </p:nvSpPr>
          <p:spPr>
            <a:xfrm>
              <a:off x="6725112" y="2995045"/>
              <a:ext cx="95396" cy="10984"/>
            </a:xfrm>
            <a:custGeom>
              <a:avLst/>
              <a:gdLst/>
              <a:ahLst/>
              <a:cxnLst/>
              <a:rect l="l" t="t" r="r" b="b"/>
              <a:pathLst>
                <a:path w="3639" h="419" extrusionOk="0">
                  <a:moveTo>
                    <a:pt x="289" y="0"/>
                  </a:moveTo>
                  <a:cubicBezTo>
                    <a:pt x="1" y="0"/>
                    <a:pt x="1" y="419"/>
                    <a:pt x="289" y="419"/>
                  </a:cubicBezTo>
                  <a:lnTo>
                    <a:pt x="3350" y="419"/>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4" name="Google Shape;17934;p75"/>
            <p:cNvSpPr/>
            <p:nvPr/>
          </p:nvSpPr>
          <p:spPr>
            <a:xfrm>
              <a:off x="6725112" y="3017747"/>
              <a:ext cx="95396" cy="11377"/>
            </a:xfrm>
            <a:custGeom>
              <a:avLst/>
              <a:gdLst/>
              <a:ahLst/>
              <a:cxnLst/>
              <a:rect l="l" t="t" r="r" b="b"/>
              <a:pathLst>
                <a:path w="3639" h="434" extrusionOk="0">
                  <a:moveTo>
                    <a:pt x="289" y="0"/>
                  </a:moveTo>
                  <a:cubicBezTo>
                    <a:pt x="1" y="0"/>
                    <a:pt x="1" y="433"/>
                    <a:pt x="289" y="433"/>
                  </a:cubicBezTo>
                  <a:lnTo>
                    <a:pt x="3350" y="433"/>
                  </a:lnTo>
                  <a:cubicBezTo>
                    <a:pt x="3638" y="419"/>
                    <a:pt x="3638" y="0"/>
                    <a:pt x="3350" y="0"/>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5" name="Google Shape;17935;p75"/>
            <p:cNvSpPr/>
            <p:nvPr/>
          </p:nvSpPr>
          <p:spPr>
            <a:xfrm>
              <a:off x="6664949" y="3138467"/>
              <a:ext cx="91595" cy="23095"/>
            </a:xfrm>
            <a:custGeom>
              <a:avLst/>
              <a:gdLst/>
              <a:ahLst/>
              <a:cxnLst/>
              <a:rect l="l" t="t" r="r" b="b"/>
              <a:pathLst>
                <a:path w="3494" h="881" extrusionOk="0">
                  <a:moveTo>
                    <a:pt x="174" y="0"/>
                  </a:moveTo>
                  <a:cubicBezTo>
                    <a:pt x="73" y="0"/>
                    <a:pt x="0" y="87"/>
                    <a:pt x="0" y="173"/>
                  </a:cubicBezTo>
                  <a:lnTo>
                    <a:pt x="0" y="707"/>
                  </a:lnTo>
                  <a:cubicBezTo>
                    <a:pt x="0" y="794"/>
                    <a:pt x="73" y="881"/>
                    <a:pt x="174" y="881"/>
                  </a:cubicBezTo>
                  <a:lnTo>
                    <a:pt x="3321" y="881"/>
                  </a:lnTo>
                  <a:cubicBezTo>
                    <a:pt x="3422" y="881"/>
                    <a:pt x="3494" y="794"/>
                    <a:pt x="3494" y="707"/>
                  </a:cubicBezTo>
                  <a:lnTo>
                    <a:pt x="3494" y="173"/>
                  </a:lnTo>
                  <a:cubicBezTo>
                    <a:pt x="3494" y="87"/>
                    <a:pt x="3422" y="0"/>
                    <a:pt x="3321"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6" name="Google Shape;17936;p75"/>
            <p:cNvSpPr/>
            <p:nvPr/>
          </p:nvSpPr>
          <p:spPr>
            <a:xfrm>
              <a:off x="6663428" y="3178576"/>
              <a:ext cx="95003" cy="11377"/>
            </a:xfrm>
            <a:custGeom>
              <a:avLst/>
              <a:gdLst/>
              <a:ahLst/>
              <a:cxnLst/>
              <a:rect l="l" t="t" r="r" b="b"/>
              <a:pathLst>
                <a:path w="3624" h="434" extrusionOk="0">
                  <a:moveTo>
                    <a:pt x="275" y="0"/>
                  </a:moveTo>
                  <a:cubicBezTo>
                    <a:pt x="1" y="0"/>
                    <a:pt x="1" y="433"/>
                    <a:pt x="275" y="433"/>
                  </a:cubicBezTo>
                  <a:lnTo>
                    <a:pt x="3350" y="433"/>
                  </a:lnTo>
                  <a:cubicBezTo>
                    <a:pt x="3624" y="419"/>
                    <a:pt x="3624" y="0"/>
                    <a:pt x="3350" y="0"/>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37" name="Google Shape;17937;p75"/>
          <p:cNvGrpSpPr/>
          <p:nvPr/>
        </p:nvGrpSpPr>
        <p:grpSpPr>
          <a:xfrm>
            <a:off x="7491796" y="2945446"/>
            <a:ext cx="400801" cy="317542"/>
            <a:chOff x="7491796" y="2945446"/>
            <a:chExt cx="400801" cy="317542"/>
          </a:xfrm>
        </p:grpSpPr>
        <p:sp>
          <p:nvSpPr>
            <p:cNvPr id="17938" name="Google Shape;17938;p75"/>
            <p:cNvSpPr/>
            <p:nvPr/>
          </p:nvSpPr>
          <p:spPr>
            <a:xfrm>
              <a:off x="7491796" y="2998453"/>
              <a:ext cx="340611" cy="264536"/>
            </a:xfrm>
            <a:custGeom>
              <a:avLst/>
              <a:gdLst/>
              <a:ahLst/>
              <a:cxnLst/>
              <a:rect l="l" t="t" r="r" b="b"/>
              <a:pathLst>
                <a:path w="12993" h="10091" extrusionOk="0">
                  <a:moveTo>
                    <a:pt x="1" y="0"/>
                  </a:moveTo>
                  <a:lnTo>
                    <a:pt x="1" y="9787"/>
                  </a:lnTo>
                  <a:cubicBezTo>
                    <a:pt x="1" y="9960"/>
                    <a:pt x="145" y="10090"/>
                    <a:pt x="319" y="10090"/>
                  </a:cubicBezTo>
                  <a:lnTo>
                    <a:pt x="12675" y="10090"/>
                  </a:lnTo>
                  <a:cubicBezTo>
                    <a:pt x="12848" y="10090"/>
                    <a:pt x="12993" y="9960"/>
                    <a:pt x="12993" y="9787"/>
                  </a:cubicBezTo>
                  <a:lnTo>
                    <a:pt x="12993"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9" name="Google Shape;17939;p75"/>
            <p:cNvSpPr/>
            <p:nvPr/>
          </p:nvSpPr>
          <p:spPr>
            <a:xfrm>
              <a:off x="7491796" y="2998453"/>
              <a:ext cx="24249" cy="264536"/>
            </a:xfrm>
            <a:custGeom>
              <a:avLst/>
              <a:gdLst/>
              <a:ahLst/>
              <a:cxnLst/>
              <a:rect l="l" t="t" r="r" b="b"/>
              <a:pathLst>
                <a:path w="925" h="10091" extrusionOk="0">
                  <a:moveTo>
                    <a:pt x="1" y="0"/>
                  </a:moveTo>
                  <a:lnTo>
                    <a:pt x="1" y="9787"/>
                  </a:lnTo>
                  <a:cubicBezTo>
                    <a:pt x="1" y="9960"/>
                    <a:pt x="145" y="10090"/>
                    <a:pt x="319" y="10090"/>
                  </a:cubicBezTo>
                  <a:lnTo>
                    <a:pt x="925" y="10090"/>
                  </a:lnTo>
                  <a:cubicBezTo>
                    <a:pt x="752" y="10090"/>
                    <a:pt x="622" y="9960"/>
                    <a:pt x="622" y="9787"/>
                  </a:cubicBezTo>
                  <a:lnTo>
                    <a:pt x="62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0" name="Google Shape;17940;p75"/>
            <p:cNvSpPr/>
            <p:nvPr/>
          </p:nvSpPr>
          <p:spPr>
            <a:xfrm>
              <a:off x="7541002" y="2945473"/>
              <a:ext cx="291406" cy="58669"/>
            </a:xfrm>
            <a:custGeom>
              <a:avLst/>
              <a:gdLst/>
              <a:ahLst/>
              <a:cxnLst/>
              <a:rect l="l" t="t" r="r" b="b"/>
              <a:pathLst>
                <a:path w="11116" h="2238" extrusionOk="0">
                  <a:moveTo>
                    <a:pt x="1" y="0"/>
                  </a:moveTo>
                  <a:lnTo>
                    <a:pt x="1" y="2238"/>
                  </a:lnTo>
                  <a:lnTo>
                    <a:pt x="11116" y="2238"/>
                  </a:lnTo>
                  <a:lnTo>
                    <a:pt x="11116" y="318"/>
                  </a:lnTo>
                  <a:cubicBezTo>
                    <a:pt x="11116" y="144"/>
                    <a:pt x="10971" y="0"/>
                    <a:pt x="1078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1" name="Google Shape;17941;p75"/>
            <p:cNvSpPr/>
            <p:nvPr/>
          </p:nvSpPr>
          <p:spPr>
            <a:xfrm>
              <a:off x="7491796" y="2945473"/>
              <a:ext cx="56415" cy="58669"/>
            </a:xfrm>
            <a:custGeom>
              <a:avLst/>
              <a:gdLst/>
              <a:ahLst/>
              <a:cxnLst/>
              <a:rect l="l" t="t" r="r" b="b"/>
              <a:pathLst>
                <a:path w="2152" h="2238" extrusionOk="0">
                  <a:moveTo>
                    <a:pt x="319" y="0"/>
                  </a:moveTo>
                  <a:cubicBezTo>
                    <a:pt x="145" y="0"/>
                    <a:pt x="1" y="144"/>
                    <a:pt x="1" y="318"/>
                  </a:cubicBezTo>
                  <a:lnTo>
                    <a:pt x="1" y="2238"/>
                  </a:lnTo>
                  <a:lnTo>
                    <a:pt x="2152" y="2238"/>
                  </a:lnTo>
                  <a:lnTo>
                    <a:pt x="2152"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2" name="Google Shape;17942;p75"/>
            <p:cNvSpPr/>
            <p:nvPr/>
          </p:nvSpPr>
          <p:spPr>
            <a:xfrm>
              <a:off x="7491796" y="2945446"/>
              <a:ext cx="24642" cy="58695"/>
            </a:xfrm>
            <a:custGeom>
              <a:avLst/>
              <a:gdLst/>
              <a:ahLst/>
              <a:cxnLst/>
              <a:rect l="l" t="t" r="r" b="b"/>
              <a:pathLst>
                <a:path w="940" h="2239" extrusionOk="0">
                  <a:moveTo>
                    <a:pt x="915" y="0"/>
                  </a:moveTo>
                  <a:cubicBezTo>
                    <a:pt x="907" y="0"/>
                    <a:pt x="899" y="0"/>
                    <a:pt x="891" y="1"/>
                  </a:cubicBezTo>
                  <a:lnTo>
                    <a:pt x="939" y="1"/>
                  </a:lnTo>
                  <a:cubicBezTo>
                    <a:pt x="931" y="0"/>
                    <a:pt x="923" y="0"/>
                    <a:pt x="915" y="0"/>
                  </a:cubicBezTo>
                  <a:close/>
                  <a:moveTo>
                    <a:pt x="319" y="1"/>
                  </a:moveTo>
                  <a:cubicBezTo>
                    <a:pt x="145" y="1"/>
                    <a:pt x="1" y="145"/>
                    <a:pt x="1" y="319"/>
                  </a:cubicBezTo>
                  <a:lnTo>
                    <a:pt x="1" y="2239"/>
                  </a:lnTo>
                  <a:lnTo>
                    <a:pt x="607" y="2239"/>
                  </a:lnTo>
                  <a:lnTo>
                    <a:pt x="607" y="319"/>
                  </a:lnTo>
                  <a:cubicBezTo>
                    <a:pt x="607" y="148"/>
                    <a:pt x="738" y="14"/>
                    <a:pt x="89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3" name="Google Shape;17943;p75"/>
            <p:cNvSpPr/>
            <p:nvPr/>
          </p:nvSpPr>
          <p:spPr>
            <a:xfrm>
              <a:off x="7568632" y="2968542"/>
              <a:ext cx="228962" cy="12138"/>
            </a:xfrm>
            <a:custGeom>
              <a:avLst/>
              <a:gdLst/>
              <a:ahLst/>
              <a:cxnLst/>
              <a:rect l="l" t="t" r="r" b="b"/>
              <a:pathLst>
                <a:path w="8734" h="463" extrusionOk="0">
                  <a:moveTo>
                    <a:pt x="303" y="1"/>
                  </a:moveTo>
                  <a:cubicBezTo>
                    <a:pt x="0" y="1"/>
                    <a:pt x="0" y="463"/>
                    <a:pt x="303" y="463"/>
                  </a:cubicBezTo>
                  <a:lnTo>
                    <a:pt x="8416" y="463"/>
                  </a:lnTo>
                  <a:cubicBezTo>
                    <a:pt x="8734" y="463"/>
                    <a:pt x="8734" y="1"/>
                    <a:pt x="841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4" name="Google Shape;17944;p75"/>
            <p:cNvSpPr/>
            <p:nvPr/>
          </p:nvSpPr>
          <p:spPr>
            <a:xfrm>
              <a:off x="7656793" y="3073402"/>
              <a:ext cx="225947" cy="122450"/>
            </a:xfrm>
            <a:custGeom>
              <a:avLst/>
              <a:gdLst/>
              <a:ahLst/>
              <a:cxnLst/>
              <a:rect l="l" t="t" r="r" b="b"/>
              <a:pathLst>
                <a:path w="8619" h="4671" extrusionOk="0">
                  <a:moveTo>
                    <a:pt x="8354" y="0"/>
                  </a:moveTo>
                  <a:cubicBezTo>
                    <a:pt x="8289" y="0"/>
                    <a:pt x="8226" y="30"/>
                    <a:pt x="8186" y="86"/>
                  </a:cubicBezTo>
                  <a:lnTo>
                    <a:pt x="5226" y="3781"/>
                  </a:lnTo>
                  <a:lnTo>
                    <a:pt x="2946" y="1962"/>
                  </a:lnTo>
                  <a:cubicBezTo>
                    <a:pt x="2902" y="1926"/>
                    <a:pt x="2848" y="1908"/>
                    <a:pt x="2796" y="1908"/>
                  </a:cubicBezTo>
                  <a:cubicBezTo>
                    <a:pt x="2744" y="1908"/>
                    <a:pt x="2693" y="1926"/>
                    <a:pt x="2657" y="1962"/>
                  </a:cubicBezTo>
                  <a:lnTo>
                    <a:pt x="188" y="4258"/>
                  </a:lnTo>
                  <a:cubicBezTo>
                    <a:pt x="0" y="4413"/>
                    <a:pt x="161" y="4670"/>
                    <a:pt x="343" y="4670"/>
                  </a:cubicBezTo>
                  <a:cubicBezTo>
                    <a:pt x="399" y="4670"/>
                    <a:pt x="456" y="4647"/>
                    <a:pt x="506" y="4590"/>
                  </a:cubicBezTo>
                  <a:lnTo>
                    <a:pt x="2816" y="2439"/>
                  </a:lnTo>
                  <a:lnTo>
                    <a:pt x="5125" y="4287"/>
                  </a:lnTo>
                  <a:cubicBezTo>
                    <a:pt x="5167" y="4317"/>
                    <a:pt x="5217" y="4332"/>
                    <a:pt x="5266" y="4332"/>
                  </a:cubicBezTo>
                  <a:cubicBezTo>
                    <a:pt x="5334" y="4332"/>
                    <a:pt x="5401" y="4302"/>
                    <a:pt x="5443" y="4243"/>
                  </a:cubicBezTo>
                  <a:lnTo>
                    <a:pt x="8547" y="375"/>
                  </a:lnTo>
                  <a:cubicBezTo>
                    <a:pt x="8619" y="274"/>
                    <a:pt x="8604" y="129"/>
                    <a:pt x="8503" y="57"/>
                  </a:cubicBezTo>
                  <a:cubicBezTo>
                    <a:pt x="8459" y="19"/>
                    <a:pt x="8405" y="0"/>
                    <a:pt x="8354"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5" name="Google Shape;17945;p75"/>
            <p:cNvSpPr/>
            <p:nvPr/>
          </p:nvSpPr>
          <p:spPr>
            <a:xfrm>
              <a:off x="7649610" y="3172888"/>
              <a:ext cx="32952" cy="32952"/>
            </a:xfrm>
            <a:custGeom>
              <a:avLst/>
              <a:gdLst/>
              <a:ahLst/>
              <a:cxnLst/>
              <a:rect l="l" t="t" r="r" b="b"/>
              <a:pathLst>
                <a:path w="1257" h="1257" extrusionOk="0">
                  <a:moveTo>
                    <a:pt x="621" y="1"/>
                  </a:moveTo>
                  <a:cubicBezTo>
                    <a:pt x="275" y="1"/>
                    <a:pt x="1" y="275"/>
                    <a:pt x="1" y="636"/>
                  </a:cubicBezTo>
                  <a:cubicBezTo>
                    <a:pt x="1" y="982"/>
                    <a:pt x="275" y="1257"/>
                    <a:pt x="621" y="1257"/>
                  </a:cubicBezTo>
                  <a:cubicBezTo>
                    <a:pt x="968" y="1257"/>
                    <a:pt x="1256" y="982"/>
                    <a:pt x="1256" y="636"/>
                  </a:cubicBezTo>
                  <a:cubicBezTo>
                    <a:pt x="1256" y="275"/>
                    <a:pt x="968" y="1"/>
                    <a:pt x="621" y="1"/>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6" name="Google Shape;17946;p75"/>
            <p:cNvSpPr/>
            <p:nvPr/>
          </p:nvSpPr>
          <p:spPr>
            <a:xfrm>
              <a:off x="7778273" y="3164184"/>
              <a:ext cx="32952" cy="33345"/>
            </a:xfrm>
            <a:custGeom>
              <a:avLst/>
              <a:gdLst/>
              <a:ahLst/>
              <a:cxnLst/>
              <a:rect l="l" t="t" r="r" b="b"/>
              <a:pathLst>
                <a:path w="1257" h="1272" extrusionOk="0">
                  <a:moveTo>
                    <a:pt x="636" y="1"/>
                  </a:moveTo>
                  <a:cubicBezTo>
                    <a:pt x="275" y="1"/>
                    <a:pt x="1" y="289"/>
                    <a:pt x="1" y="636"/>
                  </a:cubicBezTo>
                  <a:cubicBezTo>
                    <a:pt x="1" y="982"/>
                    <a:pt x="275" y="1271"/>
                    <a:pt x="636" y="1271"/>
                  </a:cubicBezTo>
                  <a:cubicBezTo>
                    <a:pt x="982" y="1271"/>
                    <a:pt x="1256" y="982"/>
                    <a:pt x="1256" y="636"/>
                  </a:cubicBezTo>
                  <a:cubicBezTo>
                    <a:pt x="1256" y="289"/>
                    <a:pt x="982" y="1"/>
                    <a:pt x="636" y="1"/>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7" name="Google Shape;17947;p75"/>
            <p:cNvSpPr/>
            <p:nvPr/>
          </p:nvSpPr>
          <p:spPr>
            <a:xfrm>
              <a:off x="7859252" y="3062785"/>
              <a:ext cx="33345" cy="33319"/>
            </a:xfrm>
            <a:custGeom>
              <a:avLst/>
              <a:gdLst/>
              <a:ahLst/>
              <a:cxnLst/>
              <a:rect l="l" t="t" r="r" b="b"/>
              <a:pathLst>
                <a:path w="1272" h="1271" extrusionOk="0">
                  <a:moveTo>
                    <a:pt x="636" y="0"/>
                  </a:moveTo>
                  <a:cubicBezTo>
                    <a:pt x="289" y="0"/>
                    <a:pt x="1" y="289"/>
                    <a:pt x="1" y="635"/>
                  </a:cubicBezTo>
                  <a:cubicBezTo>
                    <a:pt x="1" y="982"/>
                    <a:pt x="289" y="1270"/>
                    <a:pt x="636" y="1270"/>
                  </a:cubicBezTo>
                  <a:cubicBezTo>
                    <a:pt x="982" y="1270"/>
                    <a:pt x="1271" y="982"/>
                    <a:pt x="1271" y="635"/>
                  </a:cubicBezTo>
                  <a:cubicBezTo>
                    <a:pt x="1271" y="289"/>
                    <a:pt x="982" y="0"/>
                    <a:pt x="636" y="0"/>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8" name="Google Shape;17948;p75"/>
            <p:cNvSpPr/>
            <p:nvPr/>
          </p:nvSpPr>
          <p:spPr>
            <a:xfrm>
              <a:off x="7713942" y="3112724"/>
              <a:ext cx="32952" cy="33319"/>
            </a:xfrm>
            <a:custGeom>
              <a:avLst/>
              <a:gdLst/>
              <a:ahLst/>
              <a:cxnLst/>
              <a:rect l="l" t="t" r="r" b="b"/>
              <a:pathLst>
                <a:path w="1257" h="1271" extrusionOk="0">
                  <a:moveTo>
                    <a:pt x="621" y="1"/>
                  </a:moveTo>
                  <a:cubicBezTo>
                    <a:pt x="275" y="1"/>
                    <a:pt x="1" y="289"/>
                    <a:pt x="1" y="636"/>
                  </a:cubicBezTo>
                  <a:cubicBezTo>
                    <a:pt x="1" y="982"/>
                    <a:pt x="275" y="1271"/>
                    <a:pt x="621" y="1271"/>
                  </a:cubicBezTo>
                  <a:cubicBezTo>
                    <a:pt x="982" y="1271"/>
                    <a:pt x="1256" y="982"/>
                    <a:pt x="1256" y="636"/>
                  </a:cubicBezTo>
                  <a:cubicBezTo>
                    <a:pt x="1256" y="289"/>
                    <a:pt x="982" y="1"/>
                    <a:pt x="62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9" name="Google Shape;17949;p75"/>
            <p:cNvSpPr/>
            <p:nvPr/>
          </p:nvSpPr>
          <p:spPr>
            <a:xfrm>
              <a:off x="7649610" y="3172704"/>
              <a:ext cx="24616" cy="33319"/>
            </a:xfrm>
            <a:custGeom>
              <a:avLst/>
              <a:gdLst/>
              <a:ahLst/>
              <a:cxnLst/>
              <a:rect l="l" t="t" r="r" b="b"/>
              <a:pathLst>
                <a:path w="939" h="1271" extrusionOk="0">
                  <a:moveTo>
                    <a:pt x="635" y="1"/>
                  </a:moveTo>
                  <a:cubicBezTo>
                    <a:pt x="305" y="1"/>
                    <a:pt x="1" y="264"/>
                    <a:pt x="1" y="628"/>
                  </a:cubicBezTo>
                  <a:cubicBezTo>
                    <a:pt x="1" y="1004"/>
                    <a:pt x="305" y="1270"/>
                    <a:pt x="636" y="1270"/>
                  </a:cubicBezTo>
                  <a:cubicBezTo>
                    <a:pt x="737" y="1270"/>
                    <a:pt x="841" y="1245"/>
                    <a:pt x="939" y="1191"/>
                  </a:cubicBezTo>
                  <a:cubicBezTo>
                    <a:pt x="737" y="1076"/>
                    <a:pt x="621" y="859"/>
                    <a:pt x="621" y="643"/>
                  </a:cubicBezTo>
                  <a:cubicBezTo>
                    <a:pt x="607" y="412"/>
                    <a:pt x="737" y="195"/>
                    <a:pt x="939" y="80"/>
                  </a:cubicBezTo>
                  <a:cubicBezTo>
                    <a:pt x="841" y="26"/>
                    <a:pt x="737" y="1"/>
                    <a:pt x="635"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0" name="Google Shape;17950;p75"/>
            <p:cNvSpPr/>
            <p:nvPr/>
          </p:nvSpPr>
          <p:spPr>
            <a:xfrm>
              <a:off x="7778273" y="316423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7"/>
                    <a:pt x="939" y="1182"/>
                  </a:cubicBezTo>
                  <a:cubicBezTo>
                    <a:pt x="737" y="1067"/>
                    <a:pt x="621" y="865"/>
                    <a:pt x="621" y="634"/>
                  </a:cubicBezTo>
                  <a:cubicBezTo>
                    <a:pt x="607" y="403"/>
                    <a:pt x="737" y="186"/>
                    <a:pt x="939" y="85"/>
                  </a:cubicBezTo>
                  <a:cubicBezTo>
                    <a:pt x="839" y="27"/>
                    <a:pt x="734" y="0"/>
                    <a:pt x="631"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1" name="Google Shape;17951;p75"/>
            <p:cNvSpPr/>
            <p:nvPr/>
          </p:nvSpPr>
          <p:spPr>
            <a:xfrm>
              <a:off x="7859252" y="3062968"/>
              <a:ext cx="24642" cy="33083"/>
            </a:xfrm>
            <a:custGeom>
              <a:avLst/>
              <a:gdLst/>
              <a:ahLst/>
              <a:cxnLst/>
              <a:rect l="l" t="t" r="r" b="b"/>
              <a:pathLst>
                <a:path w="940" h="1262" extrusionOk="0">
                  <a:moveTo>
                    <a:pt x="635" y="1"/>
                  </a:moveTo>
                  <a:cubicBezTo>
                    <a:pt x="305" y="1"/>
                    <a:pt x="1" y="264"/>
                    <a:pt x="1" y="628"/>
                  </a:cubicBezTo>
                  <a:cubicBezTo>
                    <a:pt x="1" y="991"/>
                    <a:pt x="302" y="1262"/>
                    <a:pt x="631" y="1262"/>
                  </a:cubicBezTo>
                  <a:cubicBezTo>
                    <a:pt x="734" y="1262"/>
                    <a:pt x="839" y="1235"/>
                    <a:pt x="939" y="1177"/>
                  </a:cubicBezTo>
                  <a:cubicBezTo>
                    <a:pt x="751" y="1076"/>
                    <a:pt x="621" y="859"/>
                    <a:pt x="621" y="628"/>
                  </a:cubicBezTo>
                  <a:cubicBezTo>
                    <a:pt x="621" y="397"/>
                    <a:pt x="737" y="195"/>
                    <a:pt x="939" y="80"/>
                  </a:cubicBezTo>
                  <a:cubicBezTo>
                    <a:pt x="841" y="25"/>
                    <a:pt x="737" y="1"/>
                    <a:pt x="63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2" name="Google Shape;17952;p75"/>
            <p:cNvSpPr/>
            <p:nvPr/>
          </p:nvSpPr>
          <p:spPr>
            <a:xfrm>
              <a:off x="7713942" y="3112777"/>
              <a:ext cx="24616" cy="33083"/>
            </a:xfrm>
            <a:custGeom>
              <a:avLst/>
              <a:gdLst/>
              <a:ahLst/>
              <a:cxnLst/>
              <a:rect l="l" t="t" r="r" b="b"/>
              <a:pathLst>
                <a:path w="939" h="1262" extrusionOk="0">
                  <a:moveTo>
                    <a:pt x="631" y="0"/>
                  </a:moveTo>
                  <a:cubicBezTo>
                    <a:pt x="302" y="0"/>
                    <a:pt x="1" y="271"/>
                    <a:pt x="1" y="634"/>
                  </a:cubicBezTo>
                  <a:cubicBezTo>
                    <a:pt x="1" y="998"/>
                    <a:pt x="305" y="1261"/>
                    <a:pt x="635" y="1261"/>
                  </a:cubicBezTo>
                  <a:cubicBezTo>
                    <a:pt x="737" y="1261"/>
                    <a:pt x="841" y="1236"/>
                    <a:pt x="939" y="1182"/>
                  </a:cubicBezTo>
                  <a:cubicBezTo>
                    <a:pt x="737" y="1067"/>
                    <a:pt x="607" y="865"/>
                    <a:pt x="607" y="634"/>
                  </a:cubicBezTo>
                  <a:cubicBezTo>
                    <a:pt x="607" y="403"/>
                    <a:pt x="737" y="186"/>
                    <a:pt x="939" y="85"/>
                  </a:cubicBezTo>
                  <a:cubicBezTo>
                    <a:pt x="839" y="27"/>
                    <a:pt x="734" y="0"/>
                    <a:pt x="631" y="0"/>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3" name="Google Shape;17953;p75"/>
            <p:cNvSpPr/>
            <p:nvPr/>
          </p:nvSpPr>
          <p:spPr>
            <a:xfrm>
              <a:off x="7530411" y="3104021"/>
              <a:ext cx="101452" cy="12138"/>
            </a:xfrm>
            <a:custGeom>
              <a:avLst/>
              <a:gdLst/>
              <a:ahLst/>
              <a:cxnLst/>
              <a:rect l="l" t="t" r="r" b="b"/>
              <a:pathLst>
                <a:path w="3870" h="463" extrusionOk="0">
                  <a:moveTo>
                    <a:pt x="318" y="1"/>
                  </a:moveTo>
                  <a:cubicBezTo>
                    <a:pt x="0" y="1"/>
                    <a:pt x="0" y="462"/>
                    <a:pt x="318" y="462"/>
                  </a:cubicBezTo>
                  <a:lnTo>
                    <a:pt x="3566" y="462"/>
                  </a:lnTo>
                  <a:cubicBezTo>
                    <a:pt x="3869" y="462"/>
                    <a:pt x="3869" y="1"/>
                    <a:pt x="356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4" name="Google Shape;17954;p75"/>
            <p:cNvSpPr/>
            <p:nvPr/>
          </p:nvSpPr>
          <p:spPr>
            <a:xfrm>
              <a:off x="7530411" y="3133539"/>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5" name="Google Shape;17955;p75"/>
            <p:cNvSpPr/>
            <p:nvPr/>
          </p:nvSpPr>
          <p:spPr>
            <a:xfrm>
              <a:off x="7530411" y="3163057"/>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6" name="Google Shape;17956;p75"/>
            <p:cNvSpPr/>
            <p:nvPr/>
          </p:nvSpPr>
          <p:spPr>
            <a:xfrm>
              <a:off x="7530411" y="3192575"/>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7" name="Google Shape;17957;p75"/>
            <p:cNvSpPr/>
            <p:nvPr/>
          </p:nvSpPr>
          <p:spPr>
            <a:xfrm>
              <a:off x="7530411" y="3222093"/>
              <a:ext cx="101452" cy="12138"/>
            </a:xfrm>
            <a:custGeom>
              <a:avLst/>
              <a:gdLst/>
              <a:ahLst/>
              <a:cxnLst/>
              <a:rect l="l" t="t" r="r" b="b"/>
              <a:pathLst>
                <a:path w="3870" h="463" extrusionOk="0">
                  <a:moveTo>
                    <a:pt x="318" y="0"/>
                  </a:moveTo>
                  <a:cubicBezTo>
                    <a:pt x="0" y="0"/>
                    <a:pt x="0" y="462"/>
                    <a:pt x="318" y="462"/>
                  </a:cubicBezTo>
                  <a:lnTo>
                    <a:pt x="3566" y="462"/>
                  </a:lnTo>
                  <a:cubicBezTo>
                    <a:pt x="3869" y="462"/>
                    <a:pt x="3869" y="0"/>
                    <a:pt x="3566"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8" name="Google Shape;17958;p75"/>
            <p:cNvSpPr/>
            <p:nvPr/>
          </p:nvSpPr>
          <p:spPr>
            <a:xfrm>
              <a:off x="7538354" y="3035521"/>
              <a:ext cx="247522" cy="44303"/>
            </a:xfrm>
            <a:custGeom>
              <a:avLst/>
              <a:gdLst/>
              <a:ahLst/>
              <a:cxnLst/>
              <a:rect l="l" t="t" r="r" b="b"/>
              <a:pathLst>
                <a:path w="9442" h="1690" extrusionOk="0">
                  <a:moveTo>
                    <a:pt x="361" y="1"/>
                  </a:moveTo>
                  <a:cubicBezTo>
                    <a:pt x="159" y="1"/>
                    <a:pt x="0" y="160"/>
                    <a:pt x="0" y="362"/>
                  </a:cubicBezTo>
                  <a:lnTo>
                    <a:pt x="0" y="1329"/>
                  </a:lnTo>
                  <a:cubicBezTo>
                    <a:pt x="0" y="1531"/>
                    <a:pt x="159" y="1690"/>
                    <a:pt x="361" y="1690"/>
                  </a:cubicBezTo>
                  <a:lnTo>
                    <a:pt x="9080" y="1690"/>
                  </a:lnTo>
                  <a:cubicBezTo>
                    <a:pt x="9282" y="1690"/>
                    <a:pt x="9441" y="1531"/>
                    <a:pt x="9441" y="1329"/>
                  </a:cubicBezTo>
                  <a:lnTo>
                    <a:pt x="9441" y="362"/>
                  </a:lnTo>
                  <a:cubicBezTo>
                    <a:pt x="9441" y="160"/>
                    <a:pt x="9282" y="1"/>
                    <a:pt x="9080"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9" name="Google Shape;17959;p75"/>
            <p:cNvSpPr/>
            <p:nvPr/>
          </p:nvSpPr>
          <p:spPr>
            <a:xfrm>
              <a:off x="7538721" y="3054081"/>
              <a:ext cx="246762" cy="25743"/>
            </a:xfrm>
            <a:custGeom>
              <a:avLst/>
              <a:gdLst/>
              <a:ahLst/>
              <a:cxnLst/>
              <a:rect l="l" t="t" r="r" b="b"/>
              <a:pathLst>
                <a:path w="9413" h="982" extrusionOk="0">
                  <a:moveTo>
                    <a:pt x="9413" y="0"/>
                  </a:moveTo>
                  <a:cubicBezTo>
                    <a:pt x="9413" y="202"/>
                    <a:pt x="9254" y="361"/>
                    <a:pt x="9052" y="375"/>
                  </a:cubicBezTo>
                  <a:lnTo>
                    <a:pt x="362" y="375"/>
                  </a:lnTo>
                  <a:cubicBezTo>
                    <a:pt x="160" y="361"/>
                    <a:pt x="1" y="202"/>
                    <a:pt x="1" y="14"/>
                  </a:cubicBezTo>
                  <a:lnTo>
                    <a:pt x="1" y="621"/>
                  </a:lnTo>
                  <a:cubicBezTo>
                    <a:pt x="1" y="823"/>
                    <a:pt x="160" y="982"/>
                    <a:pt x="362" y="982"/>
                  </a:cubicBezTo>
                  <a:lnTo>
                    <a:pt x="9052" y="982"/>
                  </a:lnTo>
                  <a:cubicBezTo>
                    <a:pt x="9254" y="982"/>
                    <a:pt x="9413" y="823"/>
                    <a:pt x="9413" y="621"/>
                  </a:cubicBezTo>
                  <a:lnTo>
                    <a:pt x="9413" y="0"/>
                  </a:ln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0" name="Google Shape;17960;p75"/>
          <p:cNvGrpSpPr/>
          <p:nvPr/>
        </p:nvGrpSpPr>
        <p:grpSpPr>
          <a:xfrm>
            <a:off x="7045643" y="2907723"/>
            <a:ext cx="345304" cy="365857"/>
            <a:chOff x="7045643" y="2907723"/>
            <a:chExt cx="345304" cy="365857"/>
          </a:xfrm>
        </p:grpSpPr>
        <p:sp>
          <p:nvSpPr>
            <p:cNvPr id="17961" name="Google Shape;17961;p75"/>
            <p:cNvSpPr/>
            <p:nvPr/>
          </p:nvSpPr>
          <p:spPr>
            <a:xfrm>
              <a:off x="7101638" y="2970429"/>
              <a:ext cx="231636" cy="284223"/>
            </a:xfrm>
            <a:custGeom>
              <a:avLst/>
              <a:gdLst/>
              <a:ahLst/>
              <a:cxnLst/>
              <a:rect l="l" t="t" r="r" b="b"/>
              <a:pathLst>
                <a:path w="8836" h="10842" extrusionOk="0">
                  <a:moveTo>
                    <a:pt x="4418" y="1"/>
                  </a:moveTo>
                  <a:cubicBezTo>
                    <a:pt x="2498" y="1"/>
                    <a:pt x="838" y="1329"/>
                    <a:pt x="420" y="3205"/>
                  </a:cubicBezTo>
                  <a:cubicBezTo>
                    <a:pt x="1" y="5082"/>
                    <a:pt x="939" y="6988"/>
                    <a:pt x="2672" y="7810"/>
                  </a:cubicBezTo>
                  <a:cubicBezTo>
                    <a:pt x="3004" y="7969"/>
                    <a:pt x="3220" y="8301"/>
                    <a:pt x="3220" y="8676"/>
                  </a:cubicBezTo>
                  <a:lnTo>
                    <a:pt x="3220" y="10365"/>
                  </a:lnTo>
                  <a:cubicBezTo>
                    <a:pt x="3220" y="10625"/>
                    <a:pt x="3437" y="10842"/>
                    <a:pt x="3696" y="10842"/>
                  </a:cubicBezTo>
                  <a:lnTo>
                    <a:pt x="5140" y="10842"/>
                  </a:lnTo>
                  <a:cubicBezTo>
                    <a:pt x="5414" y="10842"/>
                    <a:pt x="5631" y="10625"/>
                    <a:pt x="5631" y="10365"/>
                  </a:cubicBezTo>
                  <a:lnTo>
                    <a:pt x="5631" y="8676"/>
                  </a:lnTo>
                  <a:cubicBezTo>
                    <a:pt x="5631" y="8301"/>
                    <a:pt x="5833" y="7969"/>
                    <a:pt x="6165" y="7810"/>
                  </a:cubicBezTo>
                  <a:cubicBezTo>
                    <a:pt x="7897" y="6988"/>
                    <a:pt x="8835" y="5082"/>
                    <a:pt x="8417" y="3205"/>
                  </a:cubicBezTo>
                  <a:cubicBezTo>
                    <a:pt x="7998" y="1329"/>
                    <a:pt x="6338" y="1"/>
                    <a:pt x="441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2" name="Google Shape;17962;p75"/>
            <p:cNvSpPr/>
            <p:nvPr/>
          </p:nvSpPr>
          <p:spPr>
            <a:xfrm>
              <a:off x="7129269" y="2989357"/>
              <a:ext cx="176768" cy="177135"/>
            </a:xfrm>
            <a:custGeom>
              <a:avLst/>
              <a:gdLst/>
              <a:ahLst/>
              <a:cxnLst/>
              <a:rect l="l" t="t" r="r" b="b"/>
              <a:pathLst>
                <a:path w="6743" h="6757" extrusionOk="0">
                  <a:moveTo>
                    <a:pt x="3364" y="1"/>
                  </a:moveTo>
                  <a:cubicBezTo>
                    <a:pt x="1502" y="1"/>
                    <a:pt x="1" y="1516"/>
                    <a:pt x="1" y="3378"/>
                  </a:cubicBezTo>
                  <a:cubicBezTo>
                    <a:pt x="1" y="5241"/>
                    <a:pt x="1502" y="6756"/>
                    <a:pt x="3364" y="6756"/>
                  </a:cubicBezTo>
                  <a:cubicBezTo>
                    <a:pt x="5226" y="6756"/>
                    <a:pt x="6742" y="5241"/>
                    <a:pt x="6742" y="3378"/>
                  </a:cubicBezTo>
                  <a:cubicBezTo>
                    <a:pt x="6742" y="1516"/>
                    <a:pt x="5226" y="1"/>
                    <a:pt x="3364"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3" name="Google Shape;17963;p75"/>
            <p:cNvSpPr/>
            <p:nvPr/>
          </p:nvSpPr>
          <p:spPr>
            <a:xfrm>
              <a:off x="7148196" y="3008284"/>
              <a:ext cx="138913" cy="139280"/>
            </a:xfrm>
            <a:custGeom>
              <a:avLst/>
              <a:gdLst/>
              <a:ahLst/>
              <a:cxnLst/>
              <a:rect l="l" t="t" r="r" b="b"/>
              <a:pathLst>
                <a:path w="5299" h="5313" extrusionOk="0">
                  <a:moveTo>
                    <a:pt x="2642" y="0"/>
                  </a:moveTo>
                  <a:cubicBezTo>
                    <a:pt x="1184" y="0"/>
                    <a:pt x="1" y="1199"/>
                    <a:pt x="1" y="2656"/>
                  </a:cubicBezTo>
                  <a:cubicBezTo>
                    <a:pt x="1" y="4114"/>
                    <a:pt x="1184" y="5313"/>
                    <a:pt x="2642" y="5313"/>
                  </a:cubicBezTo>
                  <a:cubicBezTo>
                    <a:pt x="4115" y="5313"/>
                    <a:pt x="5298" y="4114"/>
                    <a:pt x="5298" y="2656"/>
                  </a:cubicBezTo>
                  <a:cubicBezTo>
                    <a:pt x="5298" y="1199"/>
                    <a:pt x="4115" y="0"/>
                    <a:pt x="264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4" name="Google Shape;17964;p75"/>
            <p:cNvSpPr/>
            <p:nvPr/>
          </p:nvSpPr>
          <p:spPr>
            <a:xfrm>
              <a:off x="7198529" y="3248570"/>
              <a:ext cx="37854" cy="25009"/>
            </a:xfrm>
            <a:custGeom>
              <a:avLst/>
              <a:gdLst/>
              <a:ahLst/>
              <a:cxnLst/>
              <a:rect l="l" t="t" r="r" b="b"/>
              <a:pathLst>
                <a:path w="1444" h="954" extrusionOk="0">
                  <a:moveTo>
                    <a:pt x="0" y="1"/>
                  </a:moveTo>
                  <a:lnTo>
                    <a:pt x="0" y="477"/>
                  </a:lnTo>
                  <a:cubicBezTo>
                    <a:pt x="0" y="737"/>
                    <a:pt x="217" y="954"/>
                    <a:pt x="491" y="954"/>
                  </a:cubicBezTo>
                  <a:lnTo>
                    <a:pt x="968" y="954"/>
                  </a:lnTo>
                  <a:cubicBezTo>
                    <a:pt x="1227" y="954"/>
                    <a:pt x="1444" y="737"/>
                    <a:pt x="1444" y="477"/>
                  </a:cubicBezTo>
                  <a:lnTo>
                    <a:pt x="14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5" name="Google Shape;17965;p75"/>
            <p:cNvSpPr/>
            <p:nvPr/>
          </p:nvSpPr>
          <p:spPr>
            <a:xfrm>
              <a:off x="7342711" y="3071436"/>
              <a:ext cx="48236" cy="12950"/>
            </a:xfrm>
            <a:custGeom>
              <a:avLst/>
              <a:gdLst/>
              <a:ahLst/>
              <a:cxnLst/>
              <a:rect l="l" t="t" r="r" b="b"/>
              <a:pathLst>
                <a:path w="1840" h="494" extrusionOk="0">
                  <a:moveTo>
                    <a:pt x="1528" y="1"/>
                  </a:moveTo>
                  <a:cubicBezTo>
                    <a:pt x="1519" y="1"/>
                    <a:pt x="1511" y="1"/>
                    <a:pt x="1502" y="2"/>
                  </a:cubicBezTo>
                  <a:lnTo>
                    <a:pt x="289" y="2"/>
                  </a:lnTo>
                  <a:cubicBezTo>
                    <a:pt x="0" y="31"/>
                    <a:pt x="0" y="464"/>
                    <a:pt x="289" y="493"/>
                  </a:cubicBezTo>
                  <a:lnTo>
                    <a:pt x="1502" y="493"/>
                  </a:lnTo>
                  <a:cubicBezTo>
                    <a:pt x="1511" y="494"/>
                    <a:pt x="1519" y="494"/>
                    <a:pt x="1528" y="494"/>
                  </a:cubicBezTo>
                  <a:cubicBezTo>
                    <a:pt x="1839" y="494"/>
                    <a:pt x="1839" y="1"/>
                    <a:pt x="152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6" name="Google Shape;17966;p75"/>
            <p:cNvSpPr/>
            <p:nvPr/>
          </p:nvSpPr>
          <p:spPr>
            <a:xfrm>
              <a:off x="7045643" y="3071436"/>
              <a:ext cx="54658" cy="12950"/>
            </a:xfrm>
            <a:custGeom>
              <a:avLst/>
              <a:gdLst/>
              <a:ahLst/>
              <a:cxnLst/>
              <a:rect l="l" t="t" r="r" b="b"/>
              <a:pathLst>
                <a:path w="2085" h="494" extrusionOk="0">
                  <a:moveTo>
                    <a:pt x="1773" y="1"/>
                  </a:moveTo>
                  <a:cubicBezTo>
                    <a:pt x="1765" y="1"/>
                    <a:pt x="1756" y="1"/>
                    <a:pt x="1747" y="2"/>
                  </a:cubicBezTo>
                  <a:lnTo>
                    <a:pt x="304" y="2"/>
                  </a:lnTo>
                  <a:cubicBezTo>
                    <a:pt x="1" y="31"/>
                    <a:pt x="1" y="464"/>
                    <a:pt x="304" y="493"/>
                  </a:cubicBezTo>
                  <a:lnTo>
                    <a:pt x="1747" y="493"/>
                  </a:lnTo>
                  <a:cubicBezTo>
                    <a:pt x="1756" y="494"/>
                    <a:pt x="1765" y="494"/>
                    <a:pt x="1773" y="494"/>
                  </a:cubicBezTo>
                  <a:cubicBezTo>
                    <a:pt x="2085" y="494"/>
                    <a:pt x="2085" y="1"/>
                    <a:pt x="177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7" name="Google Shape;17967;p75"/>
            <p:cNvSpPr/>
            <p:nvPr/>
          </p:nvSpPr>
          <p:spPr>
            <a:xfrm>
              <a:off x="7211400" y="2907723"/>
              <a:ext cx="12505" cy="43831"/>
            </a:xfrm>
            <a:custGeom>
              <a:avLst/>
              <a:gdLst/>
              <a:ahLst/>
              <a:cxnLst/>
              <a:rect l="l" t="t" r="r" b="b"/>
              <a:pathLst>
                <a:path w="477" h="1672" extrusionOk="0">
                  <a:moveTo>
                    <a:pt x="233" y="0"/>
                  </a:moveTo>
                  <a:cubicBezTo>
                    <a:pt x="119" y="0"/>
                    <a:pt x="7" y="76"/>
                    <a:pt x="0" y="228"/>
                  </a:cubicBezTo>
                  <a:lnTo>
                    <a:pt x="0" y="1426"/>
                  </a:lnTo>
                  <a:cubicBezTo>
                    <a:pt x="0" y="1570"/>
                    <a:pt x="101" y="1671"/>
                    <a:pt x="231" y="1671"/>
                  </a:cubicBezTo>
                  <a:cubicBezTo>
                    <a:pt x="361" y="1671"/>
                    <a:pt x="477" y="1570"/>
                    <a:pt x="477" y="1426"/>
                  </a:cubicBezTo>
                  <a:lnTo>
                    <a:pt x="477" y="228"/>
                  </a:lnTo>
                  <a:cubicBezTo>
                    <a:pt x="462" y="76"/>
                    <a:pt x="347" y="0"/>
                    <a:pt x="23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8" name="Google Shape;17968;p75"/>
            <p:cNvSpPr/>
            <p:nvPr/>
          </p:nvSpPr>
          <p:spPr>
            <a:xfrm>
              <a:off x="7204951" y="3014706"/>
              <a:ext cx="25009" cy="107508"/>
            </a:xfrm>
            <a:custGeom>
              <a:avLst/>
              <a:gdLst/>
              <a:ahLst/>
              <a:cxnLst/>
              <a:rect l="l" t="t" r="r" b="b"/>
              <a:pathLst>
                <a:path w="954" h="4101" extrusionOk="0">
                  <a:moveTo>
                    <a:pt x="477" y="1"/>
                  </a:moveTo>
                  <a:cubicBezTo>
                    <a:pt x="217" y="1"/>
                    <a:pt x="1" y="217"/>
                    <a:pt x="15" y="477"/>
                  </a:cubicBezTo>
                  <a:lnTo>
                    <a:pt x="145" y="3783"/>
                  </a:lnTo>
                  <a:cubicBezTo>
                    <a:pt x="160" y="3956"/>
                    <a:pt x="304" y="4100"/>
                    <a:pt x="477" y="4100"/>
                  </a:cubicBezTo>
                  <a:cubicBezTo>
                    <a:pt x="665" y="4100"/>
                    <a:pt x="809" y="3956"/>
                    <a:pt x="809" y="3783"/>
                  </a:cubicBezTo>
                  <a:lnTo>
                    <a:pt x="939" y="477"/>
                  </a:lnTo>
                  <a:cubicBezTo>
                    <a:pt x="954" y="217"/>
                    <a:pt x="737" y="1"/>
                    <a:pt x="47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9" name="Google Shape;17969;p75"/>
            <p:cNvSpPr/>
            <p:nvPr/>
          </p:nvSpPr>
          <p:spPr>
            <a:xfrm>
              <a:off x="7207992" y="3134666"/>
              <a:ext cx="18953" cy="18953"/>
            </a:xfrm>
            <a:custGeom>
              <a:avLst/>
              <a:gdLst/>
              <a:ahLst/>
              <a:cxnLst/>
              <a:rect l="l" t="t" r="r" b="b"/>
              <a:pathLst>
                <a:path w="723" h="723" extrusionOk="0">
                  <a:moveTo>
                    <a:pt x="361" y="1"/>
                  </a:moveTo>
                  <a:cubicBezTo>
                    <a:pt x="159" y="1"/>
                    <a:pt x="0" y="160"/>
                    <a:pt x="0" y="362"/>
                  </a:cubicBezTo>
                  <a:cubicBezTo>
                    <a:pt x="0" y="564"/>
                    <a:pt x="159" y="723"/>
                    <a:pt x="361" y="723"/>
                  </a:cubicBezTo>
                  <a:cubicBezTo>
                    <a:pt x="563" y="723"/>
                    <a:pt x="722" y="564"/>
                    <a:pt x="722" y="362"/>
                  </a:cubicBezTo>
                  <a:cubicBezTo>
                    <a:pt x="722" y="160"/>
                    <a:pt x="563" y="1"/>
                    <a:pt x="36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0" name="Google Shape;17970;p75"/>
            <p:cNvSpPr/>
            <p:nvPr/>
          </p:nvSpPr>
          <p:spPr>
            <a:xfrm>
              <a:off x="7276099" y="2940754"/>
              <a:ext cx="25088" cy="28574"/>
            </a:xfrm>
            <a:custGeom>
              <a:avLst/>
              <a:gdLst/>
              <a:ahLst/>
              <a:cxnLst/>
              <a:rect l="l" t="t" r="r" b="b"/>
              <a:pathLst>
                <a:path w="957" h="1090" extrusionOk="0">
                  <a:moveTo>
                    <a:pt x="646" y="0"/>
                  </a:moveTo>
                  <a:cubicBezTo>
                    <a:pt x="574" y="0"/>
                    <a:pt x="502" y="32"/>
                    <a:pt x="448" y="108"/>
                  </a:cubicBezTo>
                  <a:lnTo>
                    <a:pt x="87" y="729"/>
                  </a:lnTo>
                  <a:cubicBezTo>
                    <a:pt x="1" y="887"/>
                    <a:pt x="116" y="1090"/>
                    <a:pt x="304" y="1090"/>
                  </a:cubicBezTo>
                  <a:cubicBezTo>
                    <a:pt x="376" y="1090"/>
                    <a:pt x="463" y="1046"/>
                    <a:pt x="506" y="974"/>
                  </a:cubicBezTo>
                  <a:lnTo>
                    <a:pt x="867" y="339"/>
                  </a:lnTo>
                  <a:cubicBezTo>
                    <a:pt x="957" y="159"/>
                    <a:pt x="805" y="0"/>
                    <a:pt x="646"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1" name="Google Shape;17971;p75"/>
            <p:cNvSpPr/>
            <p:nvPr/>
          </p:nvSpPr>
          <p:spPr>
            <a:xfrm>
              <a:off x="7133804" y="3185812"/>
              <a:ext cx="26372" cy="29859"/>
            </a:xfrm>
            <a:custGeom>
              <a:avLst/>
              <a:gdLst/>
              <a:ahLst/>
              <a:cxnLst/>
              <a:rect l="l" t="t" r="r" b="b"/>
              <a:pathLst>
                <a:path w="1006" h="1139" extrusionOk="0">
                  <a:moveTo>
                    <a:pt x="665" y="1"/>
                  </a:moveTo>
                  <a:cubicBezTo>
                    <a:pt x="587" y="1"/>
                    <a:pt x="509" y="42"/>
                    <a:pt x="463" y="143"/>
                  </a:cubicBezTo>
                  <a:lnTo>
                    <a:pt x="102" y="778"/>
                  </a:lnTo>
                  <a:cubicBezTo>
                    <a:pt x="1" y="937"/>
                    <a:pt x="116" y="1139"/>
                    <a:pt x="304" y="1139"/>
                  </a:cubicBezTo>
                  <a:cubicBezTo>
                    <a:pt x="391" y="1139"/>
                    <a:pt x="463" y="1081"/>
                    <a:pt x="506" y="1009"/>
                  </a:cubicBezTo>
                  <a:lnTo>
                    <a:pt x="867" y="388"/>
                  </a:lnTo>
                  <a:cubicBezTo>
                    <a:pt x="1005" y="191"/>
                    <a:pt x="834" y="1"/>
                    <a:pt x="665"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2" name="Google Shape;17972;p75"/>
            <p:cNvSpPr/>
            <p:nvPr/>
          </p:nvSpPr>
          <p:spPr>
            <a:xfrm>
              <a:off x="7132886" y="2939758"/>
              <a:ext cx="26320" cy="29571"/>
            </a:xfrm>
            <a:custGeom>
              <a:avLst/>
              <a:gdLst/>
              <a:ahLst/>
              <a:cxnLst/>
              <a:rect l="l" t="t" r="r" b="b"/>
              <a:pathLst>
                <a:path w="1004" h="1128" extrusionOk="0">
                  <a:moveTo>
                    <a:pt x="333" y="0"/>
                  </a:moveTo>
                  <a:cubicBezTo>
                    <a:pt x="167" y="0"/>
                    <a:pt x="1" y="182"/>
                    <a:pt x="137" y="377"/>
                  </a:cubicBezTo>
                  <a:lnTo>
                    <a:pt x="498" y="1012"/>
                  </a:lnTo>
                  <a:cubicBezTo>
                    <a:pt x="527" y="1084"/>
                    <a:pt x="613" y="1128"/>
                    <a:pt x="700" y="1128"/>
                  </a:cubicBezTo>
                  <a:cubicBezTo>
                    <a:pt x="888" y="1128"/>
                    <a:pt x="1003" y="925"/>
                    <a:pt x="902" y="767"/>
                  </a:cubicBezTo>
                  <a:lnTo>
                    <a:pt x="541" y="146"/>
                  </a:lnTo>
                  <a:cubicBezTo>
                    <a:pt x="494" y="43"/>
                    <a:pt x="414" y="0"/>
                    <a:pt x="33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3" name="Google Shape;17973;p75"/>
            <p:cNvSpPr/>
            <p:nvPr/>
          </p:nvSpPr>
          <p:spPr>
            <a:xfrm>
              <a:off x="7276020" y="3186729"/>
              <a:ext cx="25062" cy="28941"/>
            </a:xfrm>
            <a:custGeom>
              <a:avLst/>
              <a:gdLst/>
              <a:ahLst/>
              <a:cxnLst/>
              <a:rect l="l" t="t" r="r" b="b"/>
              <a:pathLst>
                <a:path w="956" h="1104" extrusionOk="0">
                  <a:moveTo>
                    <a:pt x="313" y="1"/>
                  </a:moveTo>
                  <a:cubicBezTo>
                    <a:pt x="153" y="1"/>
                    <a:pt x="0" y="163"/>
                    <a:pt x="90" y="353"/>
                  </a:cubicBezTo>
                  <a:lnTo>
                    <a:pt x="451" y="974"/>
                  </a:lnTo>
                  <a:cubicBezTo>
                    <a:pt x="493" y="1043"/>
                    <a:pt x="574" y="1099"/>
                    <a:pt x="657" y="1104"/>
                  </a:cubicBezTo>
                  <a:lnTo>
                    <a:pt x="657" y="1104"/>
                  </a:lnTo>
                  <a:cubicBezTo>
                    <a:pt x="842" y="1087"/>
                    <a:pt x="956" y="901"/>
                    <a:pt x="870" y="743"/>
                  </a:cubicBezTo>
                  <a:lnTo>
                    <a:pt x="509" y="108"/>
                  </a:lnTo>
                  <a:cubicBezTo>
                    <a:pt x="456" y="33"/>
                    <a:pt x="384" y="1"/>
                    <a:pt x="313" y="1"/>
                  </a:cubicBezTo>
                  <a:close/>
                  <a:moveTo>
                    <a:pt x="657" y="1104"/>
                  </a:moveTo>
                  <a:cubicBezTo>
                    <a:pt x="656" y="1104"/>
                    <a:pt x="655" y="1104"/>
                    <a:pt x="653" y="1104"/>
                  </a:cubicBezTo>
                  <a:lnTo>
                    <a:pt x="668" y="1104"/>
                  </a:lnTo>
                  <a:cubicBezTo>
                    <a:pt x="664" y="1104"/>
                    <a:pt x="661" y="1104"/>
                    <a:pt x="657" y="1104"/>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4" name="Google Shape;17974;p75"/>
            <p:cNvSpPr/>
            <p:nvPr/>
          </p:nvSpPr>
          <p:spPr>
            <a:xfrm>
              <a:off x="7322185" y="3137550"/>
              <a:ext cx="35312" cy="22886"/>
            </a:xfrm>
            <a:custGeom>
              <a:avLst/>
              <a:gdLst/>
              <a:ahLst/>
              <a:cxnLst/>
              <a:rect l="l" t="t" r="r" b="b"/>
              <a:pathLst>
                <a:path w="1347" h="873" extrusionOk="0">
                  <a:moveTo>
                    <a:pt x="365" y="0"/>
                  </a:moveTo>
                  <a:cubicBezTo>
                    <a:pt x="144" y="0"/>
                    <a:pt x="0" y="348"/>
                    <a:pt x="264" y="468"/>
                  </a:cubicBezTo>
                  <a:lnTo>
                    <a:pt x="899" y="829"/>
                  </a:lnTo>
                  <a:cubicBezTo>
                    <a:pt x="928" y="858"/>
                    <a:pt x="971" y="872"/>
                    <a:pt x="1014" y="872"/>
                  </a:cubicBezTo>
                  <a:cubicBezTo>
                    <a:pt x="1260" y="858"/>
                    <a:pt x="1346" y="540"/>
                    <a:pt x="1130" y="410"/>
                  </a:cubicBezTo>
                  <a:lnTo>
                    <a:pt x="509" y="50"/>
                  </a:lnTo>
                  <a:cubicBezTo>
                    <a:pt x="460" y="15"/>
                    <a:pt x="411" y="0"/>
                    <a:pt x="365"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5" name="Google Shape;17975;p75"/>
            <p:cNvSpPr/>
            <p:nvPr/>
          </p:nvSpPr>
          <p:spPr>
            <a:xfrm>
              <a:off x="7077599" y="2995858"/>
              <a:ext cx="33922" cy="21916"/>
            </a:xfrm>
            <a:custGeom>
              <a:avLst/>
              <a:gdLst/>
              <a:ahLst/>
              <a:cxnLst/>
              <a:rect l="l" t="t" r="r" b="b"/>
              <a:pathLst>
                <a:path w="1294" h="836" extrusionOk="0">
                  <a:moveTo>
                    <a:pt x="343" y="0"/>
                  </a:moveTo>
                  <a:cubicBezTo>
                    <a:pt x="129" y="0"/>
                    <a:pt x="0" y="297"/>
                    <a:pt x="211" y="446"/>
                  </a:cubicBezTo>
                  <a:lnTo>
                    <a:pt x="846" y="806"/>
                  </a:lnTo>
                  <a:cubicBezTo>
                    <a:pt x="875" y="835"/>
                    <a:pt x="918" y="835"/>
                    <a:pt x="961" y="835"/>
                  </a:cubicBezTo>
                  <a:cubicBezTo>
                    <a:pt x="1207" y="835"/>
                    <a:pt x="1293" y="518"/>
                    <a:pt x="1077" y="388"/>
                  </a:cubicBezTo>
                  <a:lnTo>
                    <a:pt x="456" y="27"/>
                  </a:lnTo>
                  <a:cubicBezTo>
                    <a:pt x="417" y="8"/>
                    <a:pt x="379" y="0"/>
                    <a:pt x="343"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6" name="Google Shape;17976;p75"/>
            <p:cNvSpPr/>
            <p:nvPr/>
          </p:nvSpPr>
          <p:spPr>
            <a:xfrm>
              <a:off x="7323784" y="2995255"/>
              <a:ext cx="35312" cy="22519"/>
            </a:xfrm>
            <a:custGeom>
              <a:avLst/>
              <a:gdLst/>
              <a:ahLst/>
              <a:cxnLst/>
              <a:rect l="l" t="t" r="r" b="b"/>
              <a:pathLst>
                <a:path w="1347" h="859" extrusionOk="0">
                  <a:moveTo>
                    <a:pt x="981" y="1"/>
                  </a:moveTo>
                  <a:cubicBezTo>
                    <a:pt x="936" y="1"/>
                    <a:pt x="887" y="15"/>
                    <a:pt x="838" y="50"/>
                  </a:cubicBezTo>
                  <a:lnTo>
                    <a:pt x="217" y="411"/>
                  </a:lnTo>
                  <a:cubicBezTo>
                    <a:pt x="1" y="541"/>
                    <a:pt x="87" y="858"/>
                    <a:pt x="333" y="858"/>
                  </a:cubicBezTo>
                  <a:cubicBezTo>
                    <a:pt x="376" y="858"/>
                    <a:pt x="419" y="858"/>
                    <a:pt x="448" y="829"/>
                  </a:cubicBezTo>
                  <a:lnTo>
                    <a:pt x="1083" y="469"/>
                  </a:lnTo>
                  <a:cubicBezTo>
                    <a:pt x="1347" y="349"/>
                    <a:pt x="1203" y="1"/>
                    <a:pt x="981" y="1"/>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7" name="Google Shape;17977;p75"/>
            <p:cNvSpPr/>
            <p:nvPr/>
          </p:nvSpPr>
          <p:spPr>
            <a:xfrm>
              <a:off x="7077809" y="3137550"/>
              <a:ext cx="34945" cy="22886"/>
            </a:xfrm>
            <a:custGeom>
              <a:avLst/>
              <a:gdLst/>
              <a:ahLst/>
              <a:cxnLst/>
              <a:rect l="l" t="t" r="r" b="b"/>
              <a:pathLst>
                <a:path w="1333" h="873" extrusionOk="0">
                  <a:moveTo>
                    <a:pt x="967" y="0"/>
                  </a:moveTo>
                  <a:cubicBezTo>
                    <a:pt x="921" y="0"/>
                    <a:pt x="873" y="15"/>
                    <a:pt x="823" y="50"/>
                  </a:cubicBezTo>
                  <a:lnTo>
                    <a:pt x="203" y="410"/>
                  </a:lnTo>
                  <a:cubicBezTo>
                    <a:pt x="1" y="540"/>
                    <a:pt x="73" y="858"/>
                    <a:pt x="318" y="872"/>
                  </a:cubicBezTo>
                  <a:cubicBezTo>
                    <a:pt x="361" y="872"/>
                    <a:pt x="405" y="858"/>
                    <a:pt x="448" y="829"/>
                  </a:cubicBezTo>
                  <a:lnTo>
                    <a:pt x="1069" y="468"/>
                  </a:lnTo>
                  <a:cubicBezTo>
                    <a:pt x="1332" y="348"/>
                    <a:pt x="1188" y="0"/>
                    <a:pt x="967" y="0"/>
                  </a:cubicBez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8" name="Google Shape;17978;p75"/>
            <p:cNvSpPr/>
            <p:nvPr/>
          </p:nvSpPr>
          <p:spPr>
            <a:xfrm>
              <a:off x="7186050" y="3210742"/>
              <a:ext cx="63204" cy="44303"/>
            </a:xfrm>
            <a:custGeom>
              <a:avLst/>
              <a:gdLst/>
              <a:ahLst/>
              <a:cxnLst/>
              <a:rect l="l" t="t" r="r" b="b"/>
              <a:pathLst>
                <a:path w="2411" h="1690" extrusionOk="0">
                  <a:moveTo>
                    <a:pt x="0" y="0"/>
                  </a:moveTo>
                  <a:lnTo>
                    <a:pt x="0" y="1198"/>
                  </a:lnTo>
                  <a:cubicBezTo>
                    <a:pt x="0" y="1473"/>
                    <a:pt x="217" y="1689"/>
                    <a:pt x="476" y="1689"/>
                  </a:cubicBezTo>
                  <a:lnTo>
                    <a:pt x="1920" y="1689"/>
                  </a:lnTo>
                  <a:cubicBezTo>
                    <a:pt x="2194" y="1689"/>
                    <a:pt x="2411" y="1473"/>
                    <a:pt x="2411" y="1198"/>
                  </a:cubicBezTo>
                  <a:lnTo>
                    <a:pt x="2411"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9" name="Google Shape;17979;p75"/>
            <p:cNvSpPr/>
            <p:nvPr/>
          </p:nvSpPr>
          <p:spPr>
            <a:xfrm>
              <a:off x="7179602" y="3210349"/>
              <a:ext cx="76102" cy="12898"/>
            </a:xfrm>
            <a:custGeom>
              <a:avLst/>
              <a:gdLst/>
              <a:ahLst/>
              <a:cxnLst/>
              <a:rect l="l" t="t" r="r" b="b"/>
              <a:pathLst>
                <a:path w="2903" h="492" extrusionOk="0">
                  <a:moveTo>
                    <a:pt x="246" y="1"/>
                  </a:moveTo>
                  <a:cubicBezTo>
                    <a:pt x="116" y="1"/>
                    <a:pt x="1" y="116"/>
                    <a:pt x="1" y="246"/>
                  </a:cubicBezTo>
                  <a:cubicBezTo>
                    <a:pt x="1" y="376"/>
                    <a:pt x="116" y="492"/>
                    <a:pt x="246" y="492"/>
                  </a:cubicBezTo>
                  <a:lnTo>
                    <a:pt x="2657" y="492"/>
                  </a:lnTo>
                  <a:cubicBezTo>
                    <a:pt x="2787" y="492"/>
                    <a:pt x="2902" y="376"/>
                    <a:pt x="2902" y="246"/>
                  </a:cubicBezTo>
                  <a:cubicBezTo>
                    <a:pt x="2902" y="116"/>
                    <a:pt x="2787" y="1"/>
                    <a:pt x="26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80" name="Google Shape;17980;p75"/>
          <p:cNvGrpSpPr/>
          <p:nvPr/>
        </p:nvGrpSpPr>
        <p:grpSpPr>
          <a:xfrm>
            <a:off x="7992843" y="2907251"/>
            <a:ext cx="347794" cy="366328"/>
            <a:chOff x="7992843" y="2907251"/>
            <a:chExt cx="347794" cy="366328"/>
          </a:xfrm>
        </p:grpSpPr>
        <p:sp>
          <p:nvSpPr>
            <p:cNvPr id="17981" name="Google Shape;17981;p75"/>
            <p:cNvSpPr/>
            <p:nvPr/>
          </p:nvSpPr>
          <p:spPr>
            <a:xfrm>
              <a:off x="7992843" y="2907251"/>
              <a:ext cx="347794" cy="238032"/>
            </a:xfrm>
            <a:custGeom>
              <a:avLst/>
              <a:gdLst/>
              <a:ahLst/>
              <a:cxnLst/>
              <a:rect l="l" t="t" r="r" b="b"/>
              <a:pathLst>
                <a:path w="13267" h="9080" extrusionOk="0">
                  <a:moveTo>
                    <a:pt x="491" y="0"/>
                  </a:moveTo>
                  <a:cubicBezTo>
                    <a:pt x="217" y="0"/>
                    <a:pt x="15" y="217"/>
                    <a:pt x="0" y="476"/>
                  </a:cubicBezTo>
                  <a:lnTo>
                    <a:pt x="0" y="9080"/>
                  </a:lnTo>
                  <a:lnTo>
                    <a:pt x="13267" y="9080"/>
                  </a:lnTo>
                  <a:lnTo>
                    <a:pt x="13267" y="476"/>
                  </a:lnTo>
                  <a:cubicBezTo>
                    <a:pt x="13267" y="217"/>
                    <a:pt x="13050" y="0"/>
                    <a:pt x="12790"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2" name="Google Shape;17982;p75"/>
            <p:cNvSpPr/>
            <p:nvPr/>
          </p:nvSpPr>
          <p:spPr>
            <a:xfrm>
              <a:off x="7993210" y="2907251"/>
              <a:ext cx="26897" cy="238032"/>
            </a:xfrm>
            <a:custGeom>
              <a:avLst/>
              <a:gdLst/>
              <a:ahLst/>
              <a:cxnLst/>
              <a:rect l="l" t="t" r="r" b="b"/>
              <a:pathLst>
                <a:path w="1026" h="9080" extrusionOk="0">
                  <a:moveTo>
                    <a:pt x="477" y="0"/>
                  </a:moveTo>
                  <a:cubicBezTo>
                    <a:pt x="203" y="0"/>
                    <a:pt x="1" y="217"/>
                    <a:pt x="1" y="476"/>
                  </a:cubicBezTo>
                  <a:lnTo>
                    <a:pt x="1" y="9080"/>
                  </a:lnTo>
                  <a:lnTo>
                    <a:pt x="549" y="9080"/>
                  </a:lnTo>
                  <a:lnTo>
                    <a:pt x="549" y="476"/>
                  </a:lnTo>
                  <a:cubicBezTo>
                    <a:pt x="549" y="217"/>
                    <a:pt x="766" y="0"/>
                    <a:pt x="1026"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3" name="Google Shape;17983;p75"/>
            <p:cNvSpPr/>
            <p:nvPr/>
          </p:nvSpPr>
          <p:spPr>
            <a:xfrm>
              <a:off x="8018586" y="2935590"/>
              <a:ext cx="296334" cy="207439"/>
            </a:xfrm>
            <a:custGeom>
              <a:avLst/>
              <a:gdLst/>
              <a:ahLst/>
              <a:cxnLst/>
              <a:rect l="l" t="t" r="r" b="b"/>
              <a:pathLst>
                <a:path w="11304" h="7913" extrusionOk="0">
                  <a:moveTo>
                    <a:pt x="265" y="1"/>
                  </a:moveTo>
                  <a:cubicBezTo>
                    <a:pt x="117" y="1"/>
                    <a:pt x="0" y="125"/>
                    <a:pt x="0" y="276"/>
                  </a:cubicBezTo>
                  <a:lnTo>
                    <a:pt x="0" y="7912"/>
                  </a:lnTo>
                  <a:lnTo>
                    <a:pt x="11303" y="7912"/>
                  </a:lnTo>
                  <a:lnTo>
                    <a:pt x="11303" y="276"/>
                  </a:lnTo>
                  <a:cubicBezTo>
                    <a:pt x="11289" y="125"/>
                    <a:pt x="11185" y="1"/>
                    <a:pt x="11038" y="1"/>
                  </a:cubicBezTo>
                  <a:cubicBezTo>
                    <a:pt x="11030" y="1"/>
                    <a:pt x="11022" y="1"/>
                    <a:pt x="11014" y="2"/>
                  </a:cubicBezTo>
                  <a:lnTo>
                    <a:pt x="289" y="2"/>
                  </a:lnTo>
                  <a:cubicBezTo>
                    <a:pt x="281" y="1"/>
                    <a:pt x="273" y="1"/>
                    <a:pt x="265"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4" name="Google Shape;17984;p75"/>
            <p:cNvSpPr/>
            <p:nvPr/>
          </p:nvSpPr>
          <p:spPr>
            <a:xfrm>
              <a:off x="8018586" y="2935249"/>
              <a:ext cx="22335" cy="207387"/>
            </a:xfrm>
            <a:custGeom>
              <a:avLst/>
              <a:gdLst/>
              <a:ahLst/>
              <a:cxnLst/>
              <a:rect l="l" t="t" r="r" b="b"/>
              <a:pathLst>
                <a:path w="852" h="7911" extrusionOk="0">
                  <a:moveTo>
                    <a:pt x="289" y="0"/>
                  </a:moveTo>
                  <a:cubicBezTo>
                    <a:pt x="130" y="0"/>
                    <a:pt x="0" y="130"/>
                    <a:pt x="0" y="289"/>
                  </a:cubicBezTo>
                  <a:lnTo>
                    <a:pt x="0" y="7911"/>
                  </a:lnTo>
                  <a:lnTo>
                    <a:pt x="563" y="7911"/>
                  </a:lnTo>
                  <a:lnTo>
                    <a:pt x="563" y="289"/>
                  </a:lnTo>
                  <a:cubicBezTo>
                    <a:pt x="563" y="130"/>
                    <a:pt x="693" y="0"/>
                    <a:pt x="85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5" name="Google Shape;17985;p75"/>
            <p:cNvSpPr/>
            <p:nvPr/>
          </p:nvSpPr>
          <p:spPr>
            <a:xfrm>
              <a:off x="8137393" y="3051801"/>
              <a:ext cx="27657" cy="91595"/>
            </a:xfrm>
            <a:custGeom>
              <a:avLst/>
              <a:gdLst/>
              <a:ahLst/>
              <a:cxnLst/>
              <a:rect l="l" t="t" r="r" b="b"/>
              <a:pathLst>
                <a:path w="1055" h="3494" extrusionOk="0">
                  <a:moveTo>
                    <a:pt x="1" y="0"/>
                  </a:moveTo>
                  <a:lnTo>
                    <a:pt x="1" y="3494"/>
                  </a:lnTo>
                  <a:lnTo>
                    <a:pt x="1055" y="3494"/>
                  </a:lnTo>
                  <a:lnTo>
                    <a:pt x="1055"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6" name="Google Shape;17986;p75"/>
            <p:cNvSpPr/>
            <p:nvPr/>
          </p:nvSpPr>
          <p:spPr>
            <a:xfrm>
              <a:off x="8137393" y="3051801"/>
              <a:ext cx="14785" cy="91595"/>
            </a:xfrm>
            <a:custGeom>
              <a:avLst/>
              <a:gdLst/>
              <a:ahLst/>
              <a:cxnLst/>
              <a:rect l="l" t="t" r="r" b="b"/>
              <a:pathLst>
                <a:path w="564" h="3494" extrusionOk="0">
                  <a:moveTo>
                    <a:pt x="1" y="0"/>
                  </a:moveTo>
                  <a:lnTo>
                    <a:pt x="1" y="3494"/>
                  </a:lnTo>
                  <a:lnTo>
                    <a:pt x="564" y="3494"/>
                  </a:lnTo>
                  <a:lnTo>
                    <a:pt x="56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7" name="Google Shape;17987;p75"/>
            <p:cNvSpPr/>
            <p:nvPr/>
          </p:nvSpPr>
          <p:spPr>
            <a:xfrm>
              <a:off x="8216116" y="2961726"/>
              <a:ext cx="54134" cy="182430"/>
            </a:xfrm>
            <a:custGeom>
              <a:avLst/>
              <a:gdLst/>
              <a:ahLst/>
              <a:cxnLst/>
              <a:rect l="l" t="t" r="r" b="b"/>
              <a:pathLst>
                <a:path w="2065" h="6959" extrusionOk="0">
                  <a:moveTo>
                    <a:pt x="116" y="1"/>
                  </a:moveTo>
                  <a:cubicBezTo>
                    <a:pt x="44" y="1"/>
                    <a:pt x="0" y="44"/>
                    <a:pt x="0" y="116"/>
                  </a:cubicBezTo>
                  <a:lnTo>
                    <a:pt x="0" y="6959"/>
                  </a:lnTo>
                  <a:lnTo>
                    <a:pt x="2065" y="6959"/>
                  </a:lnTo>
                  <a:lnTo>
                    <a:pt x="2065" y="116"/>
                  </a:lnTo>
                  <a:cubicBezTo>
                    <a:pt x="2065" y="44"/>
                    <a:pt x="2007" y="1"/>
                    <a:pt x="194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8" name="Google Shape;17988;p75"/>
            <p:cNvSpPr/>
            <p:nvPr/>
          </p:nvSpPr>
          <p:spPr>
            <a:xfrm>
              <a:off x="8216116" y="2961726"/>
              <a:ext cx="17800" cy="182430"/>
            </a:xfrm>
            <a:custGeom>
              <a:avLst/>
              <a:gdLst/>
              <a:ahLst/>
              <a:cxnLst/>
              <a:rect l="l" t="t" r="r" b="b"/>
              <a:pathLst>
                <a:path w="679" h="6959" extrusionOk="0">
                  <a:moveTo>
                    <a:pt x="116" y="1"/>
                  </a:moveTo>
                  <a:cubicBezTo>
                    <a:pt x="44" y="1"/>
                    <a:pt x="0" y="44"/>
                    <a:pt x="0" y="116"/>
                  </a:cubicBezTo>
                  <a:lnTo>
                    <a:pt x="0" y="6959"/>
                  </a:lnTo>
                  <a:lnTo>
                    <a:pt x="563" y="6959"/>
                  </a:lnTo>
                  <a:lnTo>
                    <a:pt x="563" y="116"/>
                  </a:lnTo>
                  <a:cubicBezTo>
                    <a:pt x="563" y="44"/>
                    <a:pt x="607" y="1"/>
                    <a:pt x="679"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9" name="Google Shape;17989;p75"/>
            <p:cNvSpPr/>
            <p:nvPr/>
          </p:nvSpPr>
          <p:spPr>
            <a:xfrm>
              <a:off x="8137393" y="2998637"/>
              <a:ext cx="54160" cy="53190"/>
            </a:xfrm>
            <a:custGeom>
              <a:avLst/>
              <a:gdLst/>
              <a:ahLst/>
              <a:cxnLst/>
              <a:rect l="l" t="t" r="r" b="b"/>
              <a:pathLst>
                <a:path w="2066" h="2029" extrusionOk="0">
                  <a:moveTo>
                    <a:pt x="1035" y="0"/>
                  </a:moveTo>
                  <a:cubicBezTo>
                    <a:pt x="993" y="0"/>
                    <a:pt x="954" y="22"/>
                    <a:pt x="939" y="65"/>
                  </a:cubicBezTo>
                  <a:lnTo>
                    <a:pt x="1" y="2028"/>
                  </a:lnTo>
                  <a:lnTo>
                    <a:pt x="2065" y="2028"/>
                  </a:lnTo>
                  <a:lnTo>
                    <a:pt x="1141" y="65"/>
                  </a:lnTo>
                  <a:cubicBezTo>
                    <a:pt x="1120" y="22"/>
                    <a:pt x="1076" y="0"/>
                    <a:pt x="103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0" name="Google Shape;17990;p75"/>
            <p:cNvSpPr/>
            <p:nvPr/>
          </p:nvSpPr>
          <p:spPr>
            <a:xfrm>
              <a:off x="8137393" y="2998637"/>
              <a:ext cx="34473" cy="53190"/>
            </a:xfrm>
            <a:custGeom>
              <a:avLst/>
              <a:gdLst/>
              <a:ahLst/>
              <a:cxnLst/>
              <a:rect l="l" t="t" r="r" b="b"/>
              <a:pathLst>
                <a:path w="1315" h="2029" extrusionOk="0">
                  <a:moveTo>
                    <a:pt x="1035" y="0"/>
                  </a:moveTo>
                  <a:cubicBezTo>
                    <a:pt x="993" y="0"/>
                    <a:pt x="954" y="22"/>
                    <a:pt x="939" y="65"/>
                  </a:cubicBezTo>
                  <a:lnTo>
                    <a:pt x="1" y="2028"/>
                  </a:lnTo>
                  <a:lnTo>
                    <a:pt x="564" y="2028"/>
                  </a:lnTo>
                  <a:lnTo>
                    <a:pt x="1314" y="441"/>
                  </a:lnTo>
                  <a:lnTo>
                    <a:pt x="1141" y="65"/>
                  </a:lnTo>
                  <a:cubicBezTo>
                    <a:pt x="1120" y="22"/>
                    <a:pt x="1076" y="0"/>
                    <a:pt x="1035"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1" name="Google Shape;17991;p75"/>
            <p:cNvSpPr/>
            <p:nvPr/>
          </p:nvSpPr>
          <p:spPr>
            <a:xfrm>
              <a:off x="8147617" y="2998060"/>
              <a:ext cx="34079" cy="32585"/>
            </a:xfrm>
            <a:custGeom>
              <a:avLst/>
              <a:gdLst/>
              <a:ahLst/>
              <a:cxnLst/>
              <a:rect l="l" t="t" r="r" b="b"/>
              <a:pathLst>
                <a:path w="1300" h="1243" extrusionOk="0">
                  <a:moveTo>
                    <a:pt x="652" y="1"/>
                  </a:moveTo>
                  <a:cubicBezTo>
                    <a:pt x="607" y="1"/>
                    <a:pt x="564" y="29"/>
                    <a:pt x="549" y="87"/>
                  </a:cubicBezTo>
                  <a:lnTo>
                    <a:pt x="1" y="1242"/>
                  </a:lnTo>
                  <a:lnTo>
                    <a:pt x="1300" y="1242"/>
                  </a:lnTo>
                  <a:lnTo>
                    <a:pt x="766" y="87"/>
                  </a:lnTo>
                  <a:cubicBezTo>
                    <a:pt x="744" y="29"/>
                    <a:pt x="697" y="1"/>
                    <a:pt x="652"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2" name="Google Shape;17992;p75"/>
            <p:cNvSpPr/>
            <p:nvPr/>
          </p:nvSpPr>
          <p:spPr>
            <a:xfrm>
              <a:off x="8148010" y="2998479"/>
              <a:ext cx="23856" cy="32166"/>
            </a:xfrm>
            <a:custGeom>
              <a:avLst/>
              <a:gdLst/>
              <a:ahLst/>
              <a:cxnLst/>
              <a:rect l="l" t="t" r="r" b="b"/>
              <a:pathLst>
                <a:path w="910" h="1227" extrusionOk="0">
                  <a:moveTo>
                    <a:pt x="642" y="1"/>
                  </a:moveTo>
                  <a:cubicBezTo>
                    <a:pt x="610" y="1"/>
                    <a:pt x="576" y="15"/>
                    <a:pt x="549" y="42"/>
                  </a:cubicBezTo>
                  <a:cubicBezTo>
                    <a:pt x="549" y="42"/>
                    <a:pt x="534" y="42"/>
                    <a:pt x="534" y="57"/>
                  </a:cubicBezTo>
                  <a:lnTo>
                    <a:pt x="0" y="1226"/>
                  </a:lnTo>
                  <a:lnTo>
                    <a:pt x="549" y="1226"/>
                  </a:lnTo>
                  <a:lnTo>
                    <a:pt x="909" y="447"/>
                  </a:lnTo>
                  <a:lnTo>
                    <a:pt x="736" y="57"/>
                  </a:lnTo>
                  <a:cubicBezTo>
                    <a:pt x="713" y="19"/>
                    <a:pt x="678" y="1"/>
                    <a:pt x="642"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3" name="Google Shape;17993;p75"/>
            <p:cNvSpPr/>
            <p:nvPr/>
          </p:nvSpPr>
          <p:spPr>
            <a:xfrm>
              <a:off x="8076102" y="3071488"/>
              <a:ext cx="29544" cy="29544"/>
            </a:xfrm>
            <a:custGeom>
              <a:avLst/>
              <a:gdLst/>
              <a:ahLst/>
              <a:cxnLst/>
              <a:rect l="l" t="t" r="r" b="b"/>
              <a:pathLst>
                <a:path w="1127" h="1127" extrusionOk="0">
                  <a:moveTo>
                    <a:pt x="0" y="0"/>
                  </a:moveTo>
                  <a:lnTo>
                    <a:pt x="0" y="1126"/>
                  </a:lnTo>
                  <a:lnTo>
                    <a:pt x="1126" y="1126"/>
                  </a:lnTo>
                  <a:lnTo>
                    <a:pt x="1126"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4" name="Google Shape;17994;p75"/>
            <p:cNvSpPr/>
            <p:nvPr/>
          </p:nvSpPr>
          <p:spPr>
            <a:xfrm>
              <a:off x="8076102" y="3071488"/>
              <a:ext cx="14785" cy="29544"/>
            </a:xfrm>
            <a:custGeom>
              <a:avLst/>
              <a:gdLst/>
              <a:ahLst/>
              <a:cxnLst/>
              <a:rect l="l" t="t" r="r" b="b"/>
              <a:pathLst>
                <a:path w="564" h="1127" extrusionOk="0">
                  <a:moveTo>
                    <a:pt x="0" y="0"/>
                  </a:moveTo>
                  <a:lnTo>
                    <a:pt x="0" y="1126"/>
                  </a:lnTo>
                  <a:lnTo>
                    <a:pt x="563" y="1126"/>
                  </a:ln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5" name="Google Shape;17995;p75"/>
            <p:cNvSpPr/>
            <p:nvPr/>
          </p:nvSpPr>
          <p:spPr>
            <a:xfrm>
              <a:off x="8068526" y="3098726"/>
              <a:ext cx="44670" cy="44670"/>
            </a:xfrm>
            <a:custGeom>
              <a:avLst/>
              <a:gdLst/>
              <a:ahLst/>
              <a:cxnLst/>
              <a:rect l="l" t="t" r="r" b="b"/>
              <a:pathLst>
                <a:path w="1704" h="1704" extrusionOk="0">
                  <a:moveTo>
                    <a:pt x="318" y="0"/>
                  </a:moveTo>
                  <a:cubicBezTo>
                    <a:pt x="145" y="0"/>
                    <a:pt x="1" y="145"/>
                    <a:pt x="15" y="318"/>
                  </a:cubicBezTo>
                  <a:lnTo>
                    <a:pt x="58" y="1704"/>
                  </a:lnTo>
                  <a:lnTo>
                    <a:pt x="1646" y="1704"/>
                  </a:lnTo>
                  <a:lnTo>
                    <a:pt x="1704" y="318"/>
                  </a:lnTo>
                  <a:cubicBezTo>
                    <a:pt x="1704" y="145"/>
                    <a:pt x="1574" y="0"/>
                    <a:pt x="1401"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6" name="Google Shape;17996;p75"/>
            <p:cNvSpPr/>
            <p:nvPr/>
          </p:nvSpPr>
          <p:spPr>
            <a:xfrm>
              <a:off x="8068526" y="3098726"/>
              <a:ext cx="23122" cy="44670"/>
            </a:xfrm>
            <a:custGeom>
              <a:avLst/>
              <a:gdLst/>
              <a:ahLst/>
              <a:cxnLst/>
              <a:rect l="l" t="t" r="r" b="b"/>
              <a:pathLst>
                <a:path w="882" h="1704" extrusionOk="0">
                  <a:moveTo>
                    <a:pt x="318" y="0"/>
                  </a:moveTo>
                  <a:cubicBezTo>
                    <a:pt x="145" y="0"/>
                    <a:pt x="1" y="145"/>
                    <a:pt x="15" y="318"/>
                  </a:cubicBezTo>
                  <a:lnTo>
                    <a:pt x="58" y="1704"/>
                  </a:lnTo>
                  <a:lnTo>
                    <a:pt x="621" y="1704"/>
                  </a:lnTo>
                  <a:lnTo>
                    <a:pt x="578" y="318"/>
                  </a:lnTo>
                  <a:cubicBezTo>
                    <a:pt x="564" y="145"/>
                    <a:pt x="708" y="0"/>
                    <a:pt x="88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7" name="Google Shape;17997;p75"/>
            <p:cNvSpPr/>
            <p:nvPr/>
          </p:nvSpPr>
          <p:spPr>
            <a:xfrm>
              <a:off x="8250170" y="3065773"/>
              <a:ext cx="20081" cy="11037"/>
            </a:xfrm>
            <a:custGeom>
              <a:avLst/>
              <a:gdLst/>
              <a:ahLst/>
              <a:cxnLst/>
              <a:rect l="l" t="t" r="r" b="b"/>
              <a:pathLst>
                <a:path w="766" h="421" extrusionOk="0">
                  <a:moveTo>
                    <a:pt x="181" y="0"/>
                  </a:moveTo>
                  <a:cubicBezTo>
                    <a:pt x="76" y="0"/>
                    <a:pt x="1" y="96"/>
                    <a:pt x="1" y="204"/>
                  </a:cubicBezTo>
                  <a:cubicBezTo>
                    <a:pt x="1" y="319"/>
                    <a:pt x="87" y="420"/>
                    <a:pt x="203" y="420"/>
                  </a:cubicBezTo>
                  <a:lnTo>
                    <a:pt x="766" y="420"/>
                  </a:lnTo>
                  <a:lnTo>
                    <a:pt x="766" y="2"/>
                  </a:lnTo>
                  <a:lnTo>
                    <a:pt x="203" y="2"/>
                  </a:lnTo>
                  <a:cubicBezTo>
                    <a:pt x="195" y="1"/>
                    <a:pt x="188" y="0"/>
                    <a:pt x="18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8" name="Google Shape;17998;p75"/>
            <p:cNvSpPr/>
            <p:nvPr/>
          </p:nvSpPr>
          <p:spPr>
            <a:xfrm>
              <a:off x="8247758" y="3102107"/>
              <a:ext cx="22492" cy="11063"/>
            </a:xfrm>
            <a:custGeom>
              <a:avLst/>
              <a:gdLst/>
              <a:ahLst/>
              <a:cxnLst/>
              <a:rect l="l" t="t" r="r" b="b"/>
              <a:pathLst>
                <a:path w="858" h="422" extrusionOk="0">
                  <a:moveTo>
                    <a:pt x="269" y="0"/>
                  </a:moveTo>
                  <a:cubicBezTo>
                    <a:pt x="0" y="0"/>
                    <a:pt x="0" y="421"/>
                    <a:pt x="269" y="421"/>
                  </a:cubicBezTo>
                  <a:cubicBezTo>
                    <a:pt x="277" y="421"/>
                    <a:pt x="286" y="421"/>
                    <a:pt x="295" y="420"/>
                  </a:cubicBezTo>
                  <a:lnTo>
                    <a:pt x="858" y="420"/>
                  </a:lnTo>
                  <a:lnTo>
                    <a:pt x="858" y="1"/>
                  </a:lnTo>
                  <a:lnTo>
                    <a:pt x="295" y="1"/>
                  </a:lnTo>
                  <a:cubicBezTo>
                    <a:pt x="286" y="0"/>
                    <a:pt x="277" y="0"/>
                    <a:pt x="269"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9" name="Google Shape;17999;p75"/>
            <p:cNvSpPr/>
            <p:nvPr/>
          </p:nvSpPr>
          <p:spPr>
            <a:xfrm>
              <a:off x="8250170" y="2992397"/>
              <a:ext cx="20081" cy="11377"/>
            </a:xfrm>
            <a:custGeom>
              <a:avLst/>
              <a:gdLst/>
              <a:ahLst/>
              <a:cxnLst/>
              <a:rect l="l" t="t" r="r" b="b"/>
              <a:pathLst>
                <a:path w="766" h="434" extrusionOk="0">
                  <a:moveTo>
                    <a:pt x="203" y="0"/>
                  </a:moveTo>
                  <a:cubicBezTo>
                    <a:pt x="87" y="0"/>
                    <a:pt x="1" y="101"/>
                    <a:pt x="1" y="217"/>
                  </a:cubicBezTo>
                  <a:cubicBezTo>
                    <a:pt x="1" y="332"/>
                    <a:pt x="87" y="433"/>
                    <a:pt x="203" y="433"/>
                  </a:cubicBezTo>
                  <a:lnTo>
                    <a:pt x="766" y="433"/>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0" name="Google Shape;18000;p75"/>
            <p:cNvSpPr/>
            <p:nvPr/>
          </p:nvSpPr>
          <p:spPr>
            <a:xfrm>
              <a:off x="8250170" y="3029098"/>
              <a:ext cx="20081" cy="10984"/>
            </a:xfrm>
            <a:custGeom>
              <a:avLst/>
              <a:gdLst/>
              <a:ahLst/>
              <a:cxnLst/>
              <a:rect l="l" t="t" r="r" b="b"/>
              <a:pathLst>
                <a:path w="766" h="419" extrusionOk="0">
                  <a:moveTo>
                    <a:pt x="203" y="0"/>
                  </a:moveTo>
                  <a:cubicBezTo>
                    <a:pt x="87" y="0"/>
                    <a:pt x="1" y="87"/>
                    <a:pt x="1" y="217"/>
                  </a:cubicBezTo>
                  <a:cubicBezTo>
                    <a:pt x="1" y="332"/>
                    <a:pt x="87" y="419"/>
                    <a:pt x="203" y="419"/>
                  </a:cubicBezTo>
                  <a:lnTo>
                    <a:pt x="766" y="419"/>
                  </a:lnTo>
                  <a:lnTo>
                    <a:pt x="766"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1" name="Google Shape;18001;p75"/>
            <p:cNvSpPr/>
            <p:nvPr/>
          </p:nvSpPr>
          <p:spPr>
            <a:xfrm>
              <a:off x="8059062" y="2981597"/>
              <a:ext cx="63231" cy="74765"/>
            </a:xfrm>
            <a:custGeom>
              <a:avLst/>
              <a:gdLst/>
              <a:ahLst/>
              <a:cxnLst/>
              <a:rect l="l" t="t" r="r" b="b"/>
              <a:pathLst>
                <a:path w="2412" h="2852" extrusionOk="0">
                  <a:moveTo>
                    <a:pt x="1211" y="1"/>
                  </a:moveTo>
                  <a:cubicBezTo>
                    <a:pt x="1192" y="1"/>
                    <a:pt x="1170" y="8"/>
                    <a:pt x="1156" y="22"/>
                  </a:cubicBezTo>
                  <a:lnTo>
                    <a:pt x="44" y="1654"/>
                  </a:lnTo>
                  <a:cubicBezTo>
                    <a:pt x="1" y="1726"/>
                    <a:pt x="1" y="1812"/>
                    <a:pt x="73" y="1884"/>
                  </a:cubicBezTo>
                  <a:lnTo>
                    <a:pt x="593" y="2419"/>
                  </a:lnTo>
                  <a:cubicBezTo>
                    <a:pt x="621" y="2462"/>
                    <a:pt x="650" y="2491"/>
                    <a:pt x="650" y="2549"/>
                  </a:cubicBezTo>
                  <a:lnTo>
                    <a:pt x="650" y="2852"/>
                  </a:lnTo>
                  <a:lnTo>
                    <a:pt x="1776" y="2852"/>
                  </a:lnTo>
                  <a:lnTo>
                    <a:pt x="1776" y="2534"/>
                  </a:lnTo>
                  <a:cubicBezTo>
                    <a:pt x="1776" y="2491"/>
                    <a:pt x="1791" y="2447"/>
                    <a:pt x="1834" y="2419"/>
                  </a:cubicBezTo>
                  <a:lnTo>
                    <a:pt x="2354" y="1870"/>
                  </a:lnTo>
                  <a:cubicBezTo>
                    <a:pt x="2411" y="1812"/>
                    <a:pt x="2411" y="1726"/>
                    <a:pt x="2368" y="1654"/>
                  </a:cubicBezTo>
                  <a:lnTo>
                    <a:pt x="1257" y="22"/>
                  </a:lnTo>
                  <a:cubicBezTo>
                    <a:pt x="1249" y="8"/>
                    <a:pt x="1231" y="1"/>
                    <a:pt x="1211"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2" name="Google Shape;18002;p75"/>
            <p:cNvSpPr/>
            <p:nvPr/>
          </p:nvSpPr>
          <p:spPr>
            <a:xfrm>
              <a:off x="8059062" y="2981309"/>
              <a:ext cx="39008" cy="75054"/>
            </a:xfrm>
            <a:custGeom>
              <a:avLst/>
              <a:gdLst/>
              <a:ahLst/>
              <a:cxnLst/>
              <a:rect l="l" t="t" r="r" b="b"/>
              <a:pathLst>
                <a:path w="1488" h="2863" extrusionOk="0">
                  <a:moveTo>
                    <a:pt x="1211" y="1"/>
                  </a:moveTo>
                  <a:cubicBezTo>
                    <a:pt x="1192" y="1"/>
                    <a:pt x="1170" y="12"/>
                    <a:pt x="1156" y="33"/>
                  </a:cubicBezTo>
                  <a:lnTo>
                    <a:pt x="44" y="1650"/>
                  </a:lnTo>
                  <a:cubicBezTo>
                    <a:pt x="1" y="1722"/>
                    <a:pt x="15" y="1823"/>
                    <a:pt x="73" y="1881"/>
                  </a:cubicBezTo>
                  <a:lnTo>
                    <a:pt x="593" y="2430"/>
                  </a:lnTo>
                  <a:cubicBezTo>
                    <a:pt x="621" y="2458"/>
                    <a:pt x="650" y="2502"/>
                    <a:pt x="650" y="2545"/>
                  </a:cubicBezTo>
                  <a:lnTo>
                    <a:pt x="650" y="2863"/>
                  </a:lnTo>
                  <a:lnTo>
                    <a:pt x="1213" y="2863"/>
                  </a:lnTo>
                  <a:lnTo>
                    <a:pt x="1213" y="2545"/>
                  </a:lnTo>
                  <a:cubicBezTo>
                    <a:pt x="1213" y="2502"/>
                    <a:pt x="1184" y="2458"/>
                    <a:pt x="1156" y="2430"/>
                  </a:cubicBezTo>
                  <a:lnTo>
                    <a:pt x="636" y="1881"/>
                  </a:lnTo>
                  <a:cubicBezTo>
                    <a:pt x="578" y="1823"/>
                    <a:pt x="564" y="1722"/>
                    <a:pt x="607" y="1650"/>
                  </a:cubicBezTo>
                  <a:lnTo>
                    <a:pt x="1488" y="365"/>
                  </a:lnTo>
                  <a:lnTo>
                    <a:pt x="1257" y="33"/>
                  </a:lnTo>
                  <a:cubicBezTo>
                    <a:pt x="1249" y="12"/>
                    <a:pt x="1231" y="1"/>
                    <a:pt x="121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3" name="Google Shape;18003;p75"/>
            <p:cNvSpPr/>
            <p:nvPr/>
          </p:nvSpPr>
          <p:spPr>
            <a:xfrm>
              <a:off x="8079510" y="2981597"/>
              <a:ext cx="21968" cy="50176"/>
            </a:xfrm>
            <a:custGeom>
              <a:avLst/>
              <a:gdLst/>
              <a:ahLst/>
              <a:cxnLst/>
              <a:rect l="l" t="t" r="r" b="b"/>
              <a:pathLst>
                <a:path w="838" h="1914" extrusionOk="0">
                  <a:moveTo>
                    <a:pt x="431" y="1"/>
                  </a:moveTo>
                  <a:cubicBezTo>
                    <a:pt x="412" y="1"/>
                    <a:pt x="390" y="8"/>
                    <a:pt x="376" y="22"/>
                  </a:cubicBezTo>
                  <a:lnTo>
                    <a:pt x="246" y="210"/>
                  </a:lnTo>
                  <a:lnTo>
                    <a:pt x="246" y="1552"/>
                  </a:lnTo>
                  <a:cubicBezTo>
                    <a:pt x="0" y="1552"/>
                    <a:pt x="0" y="1913"/>
                    <a:pt x="246" y="1913"/>
                  </a:cubicBezTo>
                  <a:lnTo>
                    <a:pt x="606" y="1913"/>
                  </a:lnTo>
                  <a:cubicBezTo>
                    <a:pt x="837" y="1913"/>
                    <a:pt x="837" y="1552"/>
                    <a:pt x="606" y="1552"/>
                  </a:cubicBezTo>
                  <a:lnTo>
                    <a:pt x="606" y="210"/>
                  </a:lnTo>
                  <a:lnTo>
                    <a:pt x="477" y="22"/>
                  </a:lnTo>
                  <a:cubicBezTo>
                    <a:pt x="469" y="8"/>
                    <a:pt x="451" y="1"/>
                    <a:pt x="4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4" name="Google Shape;18004;p75"/>
            <p:cNvSpPr/>
            <p:nvPr/>
          </p:nvSpPr>
          <p:spPr>
            <a:xfrm>
              <a:off x="8065511" y="3055969"/>
              <a:ext cx="50726" cy="17040"/>
            </a:xfrm>
            <a:custGeom>
              <a:avLst/>
              <a:gdLst/>
              <a:ahLst/>
              <a:cxnLst/>
              <a:rect l="l" t="t" r="r" b="b"/>
              <a:pathLst>
                <a:path w="1935" h="650" extrusionOk="0">
                  <a:moveTo>
                    <a:pt x="231" y="0"/>
                  </a:moveTo>
                  <a:cubicBezTo>
                    <a:pt x="101" y="0"/>
                    <a:pt x="0" y="101"/>
                    <a:pt x="0" y="231"/>
                  </a:cubicBezTo>
                  <a:lnTo>
                    <a:pt x="0" y="433"/>
                  </a:lnTo>
                  <a:cubicBezTo>
                    <a:pt x="0" y="549"/>
                    <a:pt x="101" y="650"/>
                    <a:pt x="231" y="650"/>
                  </a:cubicBezTo>
                  <a:lnTo>
                    <a:pt x="1718" y="650"/>
                  </a:lnTo>
                  <a:cubicBezTo>
                    <a:pt x="1833" y="650"/>
                    <a:pt x="1934" y="549"/>
                    <a:pt x="1934" y="433"/>
                  </a:cubicBezTo>
                  <a:lnTo>
                    <a:pt x="1934" y="231"/>
                  </a:lnTo>
                  <a:cubicBezTo>
                    <a:pt x="1934" y="101"/>
                    <a:pt x="1833" y="0"/>
                    <a:pt x="1718"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5" name="Google Shape;18005;p75"/>
            <p:cNvSpPr/>
            <p:nvPr/>
          </p:nvSpPr>
          <p:spPr>
            <a:xfrm>
              <a:off x="8065511" y="3058617"/>
              <a:ext cx="50726" cy="14392"/>
            </a:xfrm>
            <a:custGeom>
              <a:avLst/>
              <a:gdLst/>
              <a:ahLst/>
              <a:cxnLst/>
              <a:rect l="l" t="t" r="r" b="b"/>
              <a:pathLst>
                <a:path w="1935" h="549" extrusionOk="0">
                  <a:moveTo>
                    <a:pt x="29" y="0"/>
                  </a:moveTo>
                  <a:cubicBezTo>
                    <a:pt x="15" y="29"/>
                    <a:pt x="0" y="72"/>
                    <a:pt x="0" y="116"/>
                  </a:cubicBezTo>
                  <a:lnTo>
                    <a:pt x="0" y="318"/>
                  </a:lnTo>
                  <a:cubicBezTo>
                    <a:pt x="0" y="448"/>
                    <a:pt x="101" y="549"/>
                    <a:pt x="231" y="549"/>
                  </a:cubicBezTo>
                  <a:lnTo>
                    <a:pt x="1718" y="549"/>
                  </a:lnTo>
                  <a:cubicBezTo>
                    <a:pt x="1833" y="549"/>
                    <a:pt x="1934" y="448"/>
                    <a:pt x="1934" y="318"/>
                  </a:cubicBezTo>
                  <a:lnTo>
                    <a:pt x="1934" y="130"/>
                  </a:lnTo>
                  <a:cubicBezTo>
                    <a:pt x="1934" y="72"/>
                    <a:pt x="1934" y="44"/>
                    <a:pt x="1906" y="0"/>
                  </a:cubicBezTo>
                  <a:cubicBezTo>
                    <a:pt x="1862" y="72"/>
                    <a:pt x="1790" y="101"/>
                    <a:pt x="1718" y="101"/>
                  </a:cubicBezTo>
                  <a:lnTo>
                    <a:pt x="231" y="101"/>
                  </a:lnTo>
                  <a:cubicBezTo>
                    <a:pt x="144" y="101"/>
                    <a:pt x="72" y="58"/>
                    <a:pt x="29" y="0"/>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6" name="Google Shape;18006;p75"/>
            <p:cNvSpPr/>
            <p:nvPr/>
          </p:nvSpPr>
          <p:spPr>
            <a:xfrm>
              <a:off x="8164656" y="3051801"/>
              <a:ext cx="26897" cy="91595"/>
            </a:xfrm>
            <a:custGeom>
              <a:avLst/>
              <a:gdLst/>
              <a:ahLst/>
              <a:cxnLst/>
              <a:rect l="l" t="t" r="r" b="b"/>
              <a:pathLst>
                <a:path w="1026" h="3494" extrusionOk="0">
                  <a:moveTo>
                    <a:pt x="0" y="0"/>
                  </a:moveTo>
                  <a:lnTo>
                    <a:pt x="0" y="3494"/>
                  </a:lnTo>
                  <a:lnTo>
                    <a:pt x="1025" y="3494"/>
                  </a:lnTo>
                  <a:lnTo>
                    <a:pt x="1025" y="0"/>
                  </a:ln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7" name="Google Shape;18007;p75"/>
            <p:cNvSpPr/>
            <p:nvPr/>
          </p:nvSpPr>
          <p:spPr>
            <a:xfrm>
              <a:off x="8130577" y="3199391"/>
              <a:ext cx="68919" cy="47711"/>
            </a:xfrm>
            <a:custGeom>
              <a:avLst/>
              <a:gdLst/>
              <a:ahLst/>
              <a:cxnLst/>
              <a:rect l="l" t="t" r="r" b="b"/>
              <a:pathLst>
                <a:path w="2629" h="1820" extrusionOk="0">
                  <a:moveTo>
                    <a:pt x="1" y="0"/>
                  </a:moveTo>
                  <a:lnTo>
                    <a:pt x="1" y="1819"/>
                  </a:lnTo>
                  <a:lnTo>
                    <a:pt x="2628" y="1819"/>
                  </a:lnTo>
                  <a:lnTo>
                    <a:pt x="2628"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8" name="Google Shape;18008;p75"/>
            <p:cNvSpPr/>
            <p:nvPr/>
          </p:nvSpPr>
          <p:spPr>
            <a:xfrm>
              <a:off x="8130577" y="3199391"/>
              <a:ext cx="14785" cy="47711"/>
            </a:xfrm>
            <a:custGeom>
              <a:avLst/>
              <a:gdLst/>
              <a:ahLst/>
              <a:cxnLst/>
              <a:rect l="l" t="t" r="r" b="b"/>
              <a:pathLst>
                <a:path w="564" h="1820" extrusionOk="0">
                  <a:moveTo>
                    <a:pt x="1" y="0"/>
                  </a:moveTo>
                  <a:lnTo>
                    <a:pt x="1" y="1819"/>
                  </a:lnTo>
                  <a:lnTo>
                    <a:pt x="564" y="1819"/>
                  </a:lnTo>
                  <a:lnTo>
                    <a:pt x="564" y="0"/>
                  </a:ln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9" name="Google Shape;18009;p75"/>
            <p:cNvSpPr/>
            <p:nvPr/>
          </p:nvSpPr>
          <p:spPr>
            <a:xfrm>
              <a:off x="8096917" y="3245556"/>
              <a:ext cx="136633" cy="28024"/>
            </a:xfrm>
            <a:custGeom>
              <a:avLst/>
              <a:gdLst/>
              <a:ahLst/>
              <a:cxnLst/>
              <a:rect l="l" t="t" r="r" b="b"/>
              <a:pathLst>
                <a:path w="5212" h="1069" extrusionOk="0">
                  <a:moveTo>
                    <a:pt x="390" y="0"/>
                  </a:moveTo>
                  <a:cubicBezTo>
                    <a:pt x="173" y="0"/>
                    <a:pt x="0" y="174"/>
                    <a:pt x="0" y="390"/>
                  </a:cubicBezTo>
                  <a:lnTo>
                    <a:pt x="0" y="664"/>
                  </a:lnTo>
                  <a:cubicBezTo>
                    <a:pt x="0" y="895"/>
                    <a:pt x="173" y="1069"/>
                    <a:pt x="390" y="1069"/>
                  </a:cubicBezTo>
                  <a:lnTo>
                    <a:pt x="4807" y="1069"/>
                  </a:lnTo>
                  <a:cubicBezTo>
                    <a:pt x="5024" y="1069"/>
                    <a:pt x="5211" y="895"/>
                    <a:pt x="5211" y="664"/>
                  </a:cubicBezTo>
                  <a:lnTo>
                    <a:pt x="5211" y="390"/>
                  </a:lnTo>
                  <a:cubicBezTo>
                    <a:pt x="5211" y="174"/>
                    <a:pt x="5024" y="0"/>
                    <a:pt x="4807"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0" name="Google Shape;18010;p75"/>
            <p:cNvSpPr/>
            <p:nvPr/>
          </p:nvSpPr>
          <p:spPr>
            <a:xfrm>
              <a:off x="8096524" y="3252372"/>
              <a:ext cx="137026" cy="21208"/>
            </a:xfrm>
            <a:custGeom>
              <a:avLst/>
              <a:gdLst/>
              <a:ahLst/>
              <a:cxnLst/>
              <a:rect l="l" t="t" r="r" b="b"/>
              <a:pathLst>
                <a:path w="5227" h="809" extrusionOk="0">
                  <a:moveTo>
                    <a:pt x="30" y="0"/>
                  </a:moveTo>
                  <a:cubicBezTo>
                    <a:pt x="15" y="43"/>
                    <a:pt x="1" y="87"/>
                    <a:pt x="1" y="145"/>
                  </a:cubicBezTo>
                  <a:lnTo>
                    <a:pt x="1" y="419"/>
                  </a:lnTo>
                  <a:cubicBezTo>
                    <a:pt x="1" y="635"/>
                    <a:pt x="188" y="809"/>
                    <a:pt x="405" y="809"/>
                  </a:cubicBezTo>
                  <a:lnTo>
                    <a:pt x="4822" y="809"/>
                  </a:lnTo>
                  <a:cubicBezTo>
                    <a:pt x="5039" y="809"/>
                    <a:pt x="5226" y="635"/>
                    <a:pt x="5226" y="419"/>
                  </a:cubicBezTo>
                  <a:lnTo>
                    <a:pt x="5226" y="145"/>
                  </a:lnTo>
                  <a:cubicBezTo>
                    <a:pt x="5226" y="87"/>
                    <a:pt x="5212" y="43"/>
                    <a:pt x="5198" y="0"/>
                  </a:cubicBezTo>
                  <a:cubicBezTo>
                    <a:pt x="5140" y="145"/>
                    <a:pt x="4995" y="246"/>
                    <a:pt x="4822" y="260"/>
                  </a:cubicBezTo>
                  <a:lnTo>
                    <a:pt x="405" y="260"/>
                  </a:lnTo>
                  <a:cubicBezTo>
                    <a:pt x="246" y="260"/>
                    <a:pt x="87" y="145"/>
                    <a:pt x="30"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1" name="Google Shape;18011;p75"/>
            <p:cNvSpPr/>
            <p:nvPr/>
          </p:nvSpPr>
          <p:spPr>
            <a:xfrm>
              <a:off x="7992843" y="3143003"/>
              <a:ext cx="347794" cy="59823"/>
            </a:xfrm>
            <a:custGeom>
              <a:avLst/>
              <a:gdLst/>
              <a:ahLst/>
              <a:cxnLst/>
              <a:rect l="l" t="t" r="r" b="b"/>
              <a:pathLst>
                <a:path w="13267" h="2282" extrusionOk="0">
                  <a:moveTo>
                    <a:pt x="0" y="0"/>
                  </a:moveTo>
                  <a:lnTo>
                    <a:pt x="0" y="1805"/>
                  </a:lnTo>
                  <a:cubicBezTo>
                    <a:pt x="15" y="2065"/>
                    <a:pt x="217" y="2281"/>
                    <a:pt x="491" y="2281"/>
                  </a:cubicBezTo>
                  <a:lnTo>
                    <a:pt x="12790" y="2281"/>
                  </a:lnTo>
                  <a:cubicBezTo>
                    <a:pt x="13050" y="2281"/>
                    <a:pt x="13252" y="2065"/>
                    <a:pt x="13267" y="1805"/>
                  </a:cubicBezTo>
                  <a:lnTo>
                    <a:pt x="13267" y="0"/>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2" name="Google Shape;18012;p75"/>
            <p:cNvSpPr/>
            <p:nvPr/>
          </p:nvSpPr>
          <p:spPr>
            <a:xfrm>
              <a:off x="7992843" y="3143003"/>
              <a:ext cx="27264" cy="59823"/>
            </a:xfrm>
            <a:custGeom>
              <a:avLst/>
              <a:gdLst/>
              <a:ahLst/>
              <a:cxnLst/>
              <a:rect l="l" t="t" r="r" b="b"/>
              <a:pathLst>
                <a:path w="1040" h="2282" extrusionOk="0">
                  <a:moveTo>
                    <a:pt x="0" y="0"/>
                  </a:moveTo>
                  <a:lnTo>
                    <a:pt x="0" y="1805"/>
                  </a:lnTo>
                  <a:cubicBezTo>
                    <a:pt x="0" y="2065"/>
                    <a:pt x="217" y="2281"/>
                    <a:pt x="477" y="2281"/>
                  </a:cubicBezTo>
                  <a:lnTo>
                    <a:pt x="1040" y="2281"/>
                  </a:lnTo>
                  <a:cubicBezTo>
                    <a:pt x="780" y="2281"/>
                    <a:pt x="563" y="2065"/>
                    <a:pt x="563" y="1805"/>
                  </a:cubicBezTo>
                  <a:lnTo>
                    <a:pt x="56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3" name="Google Shape;18013;p75"/>
            <p:cNvSpPr/>
            <p:nvPr/>
          </p:nvSpPr>
          <p:spPr>
            <a:xfrm>
              <a:off x="8157447" y="3167225"/>
              <a:ext cx="18586" cy="11377"/>
            </a:xfrm>
            <a:custGeom>
              <a:avLst/>
              <a:gdLst/>
              <a:ahLst/>
              <a:cxnLst/>
              <a:rect l="l" t="t" r="r" b="b"/>
              <a:pathLst>
                <a:path w="709" h="434" extrusionOk="0">
                  <a:moveTo>
                    <a:pt x="290" y="0"/>
                  </a:moveTo>
                  <a:cubicBezTo>
                    <a:pt x="1" y="0"/>
                    <a:pt x="1" y="433"/>
                    <a:pt x="290" y="433"/>
                  </a:cubicBezTo>
                  <a:lnTo>
                    <a:pt x="420" y="433"/>
                  </a:lnTo>
                  <a:cubicBezTo>
                    <a:pt x="708" y="433"/>
                    <a:pt x="708" y="0"/>
                    <a:pt x="420" y="0"/>
                  </a:cubicBezTo>
                  <a:close/>
                </a:path>
              </a:pathLst>
            </a:custGeom>
            <a:solidFill>
              <a:srgbClr val="778D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14" name="Google Shape;18014;p75"/>
          <p:cNvGrpSpPr/>
          <p:nvPr/>
        </p:nvGrpSpPr>
        <p:grpSpPr>
          <a:xfrm>
            <a:off x="873898" y="1512377"/>
            <a:ext cx="398127" cy="353457"/>
            <a:chOff x="873898" y="1512377"/>
            <a:chExt cx="398127" cy="353457"/>
          </a:xfrm>
        </p:grpSpPr>
        <p:sp>
          <p:nvSpPr>
            <p:cNvPr id="18015" name="Google Shape;18015;p75"/>
            <p:cNvSpPr/>
            <p:nvPr/>
          </p:nvSpPr>
          <p:spPr>
            <a:xfrm>
              <a:off x="944652" y="1531671"/>
              <a:ext cx="76862" cy="64358"/>
            </a:xfrm>
            <a:custGeom>
              <a:avLst/>
              <a:gdLst/>
              <a:ahLst/>
              <a:cxnLst/>
              <a:rect l="l" t="t" r="r" b="b"/>
              <a:pathLst>
                <a:path w="2932" h="2455" extrusionOk="0">
                  <a:moveTo>
                    <a:pt x="1459" y="1"/>
                  </a:moveTo>
                  <a:cubicBezTo>
                    <a:pt x="651" y="1"/>
                    <a:pt x="1" y="549"/>
                    <a:pt x="1" y="1228"/>
                  </a:cubicBezTo>
                  <a:cubicBezTo>
                    <a:pt x="1" y="1906"/>
                    <a:pt x="651" y="2455"/>
                    <a:pt x="1459" y="2455"/>
                  </a:cubicBezTo>
                  <a:cubicBezTo>
                    <a:pt x="2282" y="2455"/>
                    <a:pt x="2931" y="1906"/>
                    <a:pt x="2931" y="1228"/>
                  </a:cubicBezTo>
                  <a:cubicBezTo>
                    <a:pt x="2931" y="549"/>
                    <a:pt x="2282" y="1"/>
                    <a:pt x="1459"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6" name="Google Shape;18016;p75"/>
            <p:cNvSpPr/>
            <p:nvPr/>
          </p:nvSpPr>
          <p:spPr>
            <a:xfrm>
              <a:off x="944285" y="1531671"/>
              <a:ext cx="51879" cy="64358"/>
            </a:xfrm>
            <a:custGeom>
              <a:avLst/>
              <a:gdLst/>
              <a:ahLst/>
              <a:cxnLst/>
              <a:rect l="l" t="t" r="r" b="b"/>
              <a:pathLst>
                <a:path w="1979" h="2455" extrusionOk="0">
                  <a:moveTo>
                    <a:pt x="1473" y="1"/>
                  </a:moveTo>
                  <a:cubicBezTo>
                    <a:pt x="665" y="1"/>
                    <a:pt x="1" y="549"/>
                    <a:pt x="1" y="1228"/>
                  </a:cubicBezTo>
                  <a:cubicBezTo>
                    <a:pt x="1" y="1906"/>
                    <a:pt x="665" y="2455"/>
                    <a:pt x="1473" y="2455"/>
                  </a:cubicBezTo>
                  <a:cubicBezTo>
                    <a:pt x="1646" y="2455"/>
                    <a:pt x="1805" y="2426"/>
                    <a:pt x="1978" y="2382"/>
                  </a:cubicBezTo>
                  <a:cubicBezTo>
                    <a:pt x="1401" y="2224"/>
                    <a:pt x="997" y="1762"/>
                    <a:pt x="997" y="1228"/>
                  </a:cubicBezTo>
                  <a:cubicBezTo>
                    <a:pt x="997" y="693"/>
                    <a:pt x="1401" y="246"/>
                    <a:pt x="1964" y="73"/>
                  </a:cubicBezTo>
                  <a:cubicBezTo>
                    <a:pt x="1805" y="29"/>
                    <a:pt x="1646" y="1"/>
                    <a:pt x="147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7" name="Google Shape;18017;p75"/>
            <p:cNvSpPr/>
            <p:nvPr/>
          </p:nvSpPr>
          <p:spPr>
            <a:xfrm>
              <a:off x="899641" y="1563837"/>
              <a:ext cx="166911" cy="166911"/>
            </a:xfrm>
            <a:custGeom>
              <a:avLst/>
              <a:gdLst/>
              <a:ahLst/>
              <a:cxnLst/>
              <a:rect l="l" t="t" r="r" b="b"/>
              <a:pathLst>
                <a:path w="6367" h="6367" extrusionOk="0">
                  <a:moveTo>
                    <a:pt x="3176" y="1"/>
                  </a:moveTo>
                  <a:cubicBezTo>
                    <a:pt x="1415" y="1"/>
                    <a:pt x="0" y="1430"/>
                    <a:pt x="0" y="3191"/>
                  </a:cubicBezTo>
                  <a:cubicBezTo>
                    <a:pt x="0" y="4952"/>
                    <a:pt x="1415" y="6367"/>
                    <a:pt x="3176" y="6367"/>
                  </a:cubicBezTo>
                  <a:cubicBezTo>
                    <a:pt x="4937" y="6367"/>
                    <a:pt x="6366" y="4952"/>
                    <a:pt x="6366" y="3191"/>
                  </a:cubicBezTo>
                  <a:cubicBezTo>
                    <a:pt x="6366" y="1430"/>
                    <a:pt x="4937" y="1"/>
                    <a:pt x="317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8" name="Google Shape;18018;p75"/>
            <p:cNvSpPr/>
            <p:nvPr/>
          </p:nvSpPr>
          <p:spPr>
            <a:xfrm>
              <a:off x="933301" y="1563837"/>
              <a:ext cx="133618" cy="166911"/>
            </a:xfrm>
            <a:custGeom>
              <a:avLst/>
              <a:gdLst/>
              <a:ahLst/>
              <a:cxnLst/>
              <a:rect l="l" t="t" r="r" b="b"/>
              <a:pathLst>
                <a:path w="5097" h="6367" extrusionOk="0">
                  <a:moveTo>
                    <a:pt x="1930" y="1"/>
                  </a:moveTo>
                  <a:cubicBezTo>
                    <a:pt x="1759" y="1"/>
                    <a:pt x="1588" y="15"/>
                    <a:pt x="1416" y="44"/>
                  </a:cubicBezTo>
                  <a:cubicBezTo>
                    <a:pt x="160" y="275"/>
                    <a:pt x="1" y="2108"/>
                    <a:pt x="1271" y="2498"/>
                  </a:cubicBezTo>
                  <a:lnTo>
                    <a:pt x="1315" y="2498"/>
                  </a:lnTo>
                  <a:lnTo>
                    <a:pt x="1618" y="6352"/>
                  </a:lnTo>
                  <a:cubicBezTo>
                    <a:pt x="1719" y="6352"/>
                    <a:pt x="1805" y="6367"/>
                    <a:pt x="1892" y="6367"/>
                  </a:cubicBezTo>
                  <a:cubicBezTo>
                    <a:pt x="3653" y="6367"/>
                    <a:pt x="5082" y="4952"/>
                    <a:pt x="5082" y="3191"/>
                  </a:cubicBezTo>
                  <a:cubicBezTo>
                    <a:pt x="5097" y="2527"/>
                    <a:pt x="4895" y="1877"/>
                    <a:pt x="4505" y="1358"/>
                  </a:cubicBezTo>
                  <a:cubicBezTo>
                    <a:pt x="3911" y="504"/>
                    <a:pt x="2947" y="1"/>
                    <a:pt x="193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9" name="Google Shape;18019;p75"/>
            <p:cNvSpPr/>
            <p:nvPr/>
          </p:nvSpPr>
          <p:spPr>
            <a:xfrm>
              <a:off x="873898" y="1737145"/>
              <a:ext cx="218371" cy="128689"/>
            </a:xfrm>
            <a:custGeom>
              <a:avLst/>
              <a:gdLst/>
              <a:ahLst/>
              <a:cxnLst/>
              <a:rect l="l" t="t" r="r" b="b"/>
              <a:pathLst>
                <a:path w="8330" h="4909" extrusionOk="0">
                  <a:moveTo>
                    <a:pt x="2945" y="1"/>
                  </a:moveTo>
                  <a:lnTo>
                    <a:pt x="2945" y="1084"/>
                  </a:lnTo>
                  <a:cubicBezTo>
                    <a:pt x="2931" y="1271"/>
                    <a:pt x="2830" y="1445"/>
                    <a:pt x="2642" y="1531"/>
                  </a:cubicBezTo>
                  <a:lnTo>
                    <a:pt x="578" y="2441"/>
                  </a:lnTo>
                  <a:cubicBezTo>
                    <a:pt x="231" y="2599"/>
                    <a:pt x="1" y="2946"/>
                    <a:pt x="1" y="3336"/>
                  </a:cubicBezTo>
                  <a:lnTo>
                    <a:pt x="1" y="4664"/>
                  </a:lnTo>
                  <a:cubicBezTo>
                    <a:pt x="1" y="4794"/>
                    <a:pt x="102" y="4909"/>
                    <a:pt x="246" y="4909"/>
                  </a:cubicBezTo>
                  <a:lnTo>
                    <a:pt x="8084" y="4909"/>
                  </a:lnTo>
                  <a:cubicBezTo>
                    <a:pt x="8214" y="4909"/>
                    <a:pt x="8330" y="4794"/>
                    <a:pt x="8330" y="4664"/>
                  </a:cubicBezTo>
                  <a:lnTo>
                    <a:pt x="8330" y="3350"/>
                  </a:lnTo>
                  <a:cubicBezTo>
                    <a:pt x="8330" y="2960"/>
                    <a:pt x="8099" y="2599"/>
                    <a:pt x="7752" y="2441"/>
                  </a:cubicBezTo>
                  <a:lnTo>
                    <a:pt x="5688" y="1531"/>
                  </a:lnTo>
                  <a:cubicBezTo>
                    <a:pt x="5500" y="1445"/>
                    <a:pt x="5385" y="1271"/>
                    <a:pt x="5385" y="1084"/>
                  </a:cubicBezTo>
                  <a:lnTo>
                    <a:pt x="5385"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0" name="Google Shape;18020;p75"/>
            <p:cNvSpPr/>
            <p:nvPr/>
          </p:nvSpPr>
          <p:spPr>
            <a:xfrm>
              <a:off x="873898" y="1783702"/>
              <a:ext cx="218371" cy="82132"/>
            </a:xfrm>
            <a:custGeom>
              <a:avLst/>
              <a:gdLst/>
              <a:ahLst/>
              <a:cxnLst/>
              <a:rect l="l" t="t" r="r" b="b"/>
              <a:pathLst>
                <a:path w="8330" h="3133" extrusionOk="0">
                  <a:moveTo>
                    <a:pt x="2108" y="1"/>
                  </a:moveTo>
                  <a:lnTo>
                    <a:pt x="578" y="665"/>
                  </a:lnTo>
                  <a:cubicBezTo>
                    <a:pt x="231" y="823"/>
                    <a:pt x="1" y="1184"/>
                    <a:pt x="1" y="1574"/>
                  </a:cubicBezTo>
                  <a:lnTo>
                    <a:pt x="1" y="2888"/>
                  </a:lnTo>
                  <a:cubicBezTo>
                    <a:pt x="1" y="3018"/>
                    <a:pt x="102" y="3133"/>
                    <a:pt x="246" y="3133"/>
                  </a:cubicBezTo>
                  <a:lnTo>
                    <a:pt x="8084" y="3133"/>
                  </a:lnTo>
                  <a:cubicBezTo>
                    <a:pt x="8214" y="3133"/>
                    <a:pt x="8330" y="3018"/>
                    <a:pt x="8330" y="2888"/>
                  </a:cubicBezTo>
                  <a:lnTo>
                    <a:pt x="8330" y="1560"/>
                  </a:lnTo>
                  <a:cubicBezTo>
                    <a:pt x="8330" y="1170"/>
                    <a:pt x="8099" y="823"/>
                    <a:pt x="7752" y="665"/>
                  </a:cubicBezTo>
                  <a:lnTo>
                    <a:pt x="6222" y="1"/>
                  </a:lnTo>
                  <a:cubicBezTo>
                    <a:pt x="5861" y="946"/>
                    <a:pt x="5013" y="1419"/>
                    <a:pt x="4165" y="1419"/>
                  </a:cubicBezTo>
                  <a:cubicBezTo>
                    <a:pt x="3317" y="1419"/>
                    <a:pt x="2469" y="946"/>
                    <a:pt x="210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1" name="Google Shape;18021;p75"/>
            <p:cNvSpPr/>
            <p:nvPr/>
          </p:nvSpPr>
          <p:spPr>
            <a:xfrm>
              <a:off x="951101" y="1737145"/>
              <a:ext cx="63965" cy="25769"/>
            </a:xfrm>
            <a:custGeom>
              <a:avLst/>
              <a:gdLst/>
              <a:ahLst/>
              <a:cxnLst/>
              <a:rect l="l" t="t" r="r" b="b"/>
              <a:pathLst>
                <a:path w="2440" h="983" extrusionOk="0">
                  <a:moveTo>
                    <a:pt x="0" y="1"/>
                  </a:moveTo>
                  <a:lnTo>
                    <a:pt x="0" y="723"/>
                  </a:lnTo>
                  <a:cubicBezTo>
                    <a:pt x="383" y="896"/>
                    <a:pt x="798" y="983"/>
                    <a:pt x="1215" y="983"/>
                  </a:cubicBezTo>
                  <a:cubicBezTo>
                    <a:pt x="1632" y="983"/>
                    <a:pt x="2050" y="896"/>
                    <a:pt x="2440" y="723"/>
                  </a:cubicBezTo>
                  <a:lnTo>
                    <a:pt x="244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2" name="Google Shape;18022;p75"/>
            <p:cNvSpPr/>
            <p:nvPr/>
          </p:nvSpPr>
          <p:spPr>
            <a:xfrm>
              <a:off x="918542" y="1629191"/>
              <a:ext cx="128689" cy="120982"/>
            </a:xfrm>
            <a:custGeom>
              <a:avLst/>
              <a:gdLst/>
              <a:ahLst/>
              <a:cxnLst/>
              <a:rect l="l" t="t" r="r" b="b"/>
              <a:pathLst>
                <a:path w="4909" h="4615" extrusionOk="0">
                  <a:moveTo>
                    <a:pt x="1805" y="0"/>
                  </a:moveTo>
                  <a:cubicBezTo>
                    <a:pt x="1617" y="0"/>
                    <a:pt x="1447" y="98"/>
                    <a:pt x="1358" y="265"/>
                  </a:cubicBezTo>
                  <a:cubicBezTo>
                    <a:pt x="1098" y="784"/>
                    <a:pt x="694" y="1217"/>
                    <a:pt x="217" y="1549"/>
                  </a:cubicBezTo>
                  <a:cubicBezTo>
                    <a:pt x="88" y="1636"/>
                    <a:pt x="1" y="1780"/>
                    <a:pt x="15" y="1939"/>
                  </a:cubicBezTo>
                  <a:lnTo>
                    <a:pt x="15" y="2084"/>
                  </a:lnTo>
                  <a:cubicBezTo>
                    <a:pt x="15" y="3383"/>
                    <a:pt x="997" y="4523"/>
                    <a:pt x="2296" y="4610"/>
                  </a:cubicBezTo>
                  <a:cubicBezTo>
                    <a:pt x="2348" y="4613"/>
                    <a:pt x="2400" y="4615"/>
                    <a:pt x="2451" y="4615"/>
                  </a:cubicBezTo>
                  <a:cubicBezTo>
                    <a:pt x="3797" y="4615"/>
                    <a:pt x="4909" y="3533"/>
                    <a:pt x="4909" y="2170"/>
                  </a:cubicBezTo>
                  <a:lnTo>
                    <a:pt x="4909" y="1737"/>
                  </a:lnTo>
                  <a:cubicBezTo>
                    <a:pt x="4909" y="1521"/>
                    <a:pt x="4822" y="1319"/>
                    <a:pt x="4664" y="1189"/>
                  </a:cubicBezTo>
                  <a:cubicBezTo>
                    <a:pt x="4274" y="842"/>
                    <a:pt x="3393" y="236"/>
                    <a:pt x="1878" y="5"/>
                  </a:cubicBezTo>
                  <a:cubicBezTo>
                    <a:pt x="1853" y="2"/>
                    <a:pt x="1829" y="0"/>
                    <a:pt x="180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3" name="Google Shape;18023;p75"/>
            <p:cNvSpPr/>
            <p:nvPr/>
          </p:nvSpPr>
          <p:spPr>
            <a:xfrm>
              <a:off x="918542" y="1629191"/>
              <a:ext cx="126042" cy="120484"/>
            </a:xfrm>
            <a:custGeom>
              <a:avLst/>
              <a:gdLst/>
              <a:ahLst/>
              <a:cxnLst/>
              <a:rect l="l" t="t" r="r" b="b"/>
              <a:pathLst>
                <a:path w="4808" h="4596" extrusionOk="0">
                  <a:moveTo>
                    <a:pt x="1805" y="0"/>
                  </a:moveTo>
                  <a:cubicBezTo>
                    <a:pt x="1617" y="0"/>
                    <a:pt x="1447" y="98"/>
                    <a:pt x="1358" y="265"/>
                  </a:cubicBezTo>
                  <a:cubicBezTo>
                    <a:pt x="1315" y="351"/>
                    <a:pt x="1257" y="452"/>
                    <a:pt x="1213" y="525"/>
                  </a:cubicBezTo>
                  <a:cubicBezTo>
                    <a:pt x="954" y="929"/>
                    <a:pt x="607" y="1275"/>
                    <a:pt x="217" y="1535"/>
                  </a:cubicBezTo>
                  <a:cubicBezTo>
                    <a:pt x="88" y="1636"/>
                    <a:pt x="15" y="1780"/>
                    <a:pt x="15" y="1939"/>
                  </a:cubicBezTo>
                  <a:lnTo>
                    <a:pt x="15" y="2084"/>
                  </a:lnTo>
                  <a:cubicBezTo>
                    <a:pt x="1" y="3339"/>
                    <a:pt x="910" y="4408"/>
                    <a:pt x="2166" y="4595"/>
                  </a:cubicBezTo>
                  <a:cubicBezTo>
                    <a:pt x="1719" y="4133"/>
                    <a:pt x="1473" y="3527"/>
                    <a:pt x="1488" y="2906"/>
                  </a:cubicBezTo>
                  <a:lnTo>
                    <a:pt x="1488" y="1362"/>
                  </a:lnTo>
                  <a:cubicBezTo>
                    <a:pt x="1473" y="1102"/>
                    <a:pt x="1675" y="900"/>
                    <a:pt x="1921" y="871"/>
                  </a:cubicBezTo>
                  <a:cubicBezTo>
                    <a:pt x="2104" y="852"/>
                    <a:pt x="2288" y="843"/>
                    <a:pt x="2472" y="843"/>
                  </a:cubicBezTo>
                  <a:cubicBezTo>
                    <a:pt x="3272" y="843"/>
                    <a:pt x="4069" y="1019"/>
                    <a:pt x="4808" y="1347"/>
                  </a:cubicBezTo>
                  <a:cubicBezTo>
                    <a:pt x="4765" y="1290"/>
                    <a:pt x="4721" y="1232"/>
                    <a:pt x="4664" y="1189"/>
                  </a:cubicBezTo>
                  <a:cubicBezTo>
                    <a:pt x="4274" y="842"/>
                    <a:pt x="3393" y="236"/>
                    <a:pt x="1878" y="5"/>
                  </a:cubicBezTo>
                  <a:cubicBezTo>
                    <a:pt x="1853" y="2"/>
                    <a:pt x="1829" y="0"/>
                    <a:pt x="180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4" name="Google Shape;18024;p75"/>
            <p:cNvSpPr/>
            <p:nvPr/>
          </p:nvSpPr>
          <p:spPr>
            <a:xfrm>
              <a:off x="873898" y="1804884"/>
              <a:ext cx="45064" cy="60950"/>
            </a:xfrm>
            <a:custGeom>
              <a:avLst/>
              <a:gdLst/>
              <a:ahLst/>
              <a:cxnLst/>
              <a:rect l="l" t="t" r="r" b="b"/>
              <a:pathLst>
                <a:path w="1719" h="2325" extrusionOk="0">
                  <a:moveTo>
                    <a:pt x="361" y="1"/>
                  </a:moveTo>
                  <a:cubicBezTo>
                    <a:pt x="130" y="174"/>
                    <a:pt x="1" y="463"/>
                    <a:pt x="1" y="752"/>
                  </a:cubicBezTo>
                  <a:lnTo>
                    <a:pt x="1" y="2080"/>
                  </a:lnTo>
                  <a:cubicBezTo>
                    <a:pt x="1" y="2210"/>
                    <a:pt x="116" y="2325"/>
                    <a:pt x="246" y="2325"/>
                  </a:cubicBezTo>
                  <a:lnTo>
                    <a:pt x="1718" y="2325"/>
                  </a:lnTo>
                  <a:lnTo>
                    <a:pt x="1718" y="1647"/>
                  </a:lnTo>
                  <a:cubicBezTo>
                    <a:pt x="1718" y="1444"/>
                    <a:pt x="1632" y="1257"/>
                    <a:pt x="1502" y="1127"/>
                  </a:cubicBezTo>
                  <a:lnTo>
                    <a:pt x="361"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5" name="Google Shape;18025;p75"/>
            <p:cNvSpPr/>
            <p:nvPr/>
          </p:nvSpPr>
          <p:spPr>
            <a:xfrm>
              <a:off x="1047205" y="1804884"/>
              <a:ext cx="45064" cy="60950"/>
            </a:xfrm>
            <a:custGeom>
              <a:avLst/>
              <a:gdLst/>
              <a:ahLst/>
              <a:cxnLst/>
              <a:rect l="l" t="t" r="r" b="b"/>
              <a:pathLst>
                <a:path w="1719" h="2325" extrusionOk="0">
                  <a:moveTo>
                    <a:pt x="1358" y="1"/>
                  </a:moveTo>
                  <a:lnTo>
                    <a:pt x="218" y="1127"/>
                  </a:lnTo>
                  <a:cubicBezTo>
                    <a:pt x="73" y="1271"/>
                    <a:pt x="1" y="1459"/>
                    <a:pt x="1" y="1647"/>
                  </a:cubicBezTo>
                  <a:lnTo>
                    <a:pt x="1" y="2325"/>
                  </a:lnTo>
                  <a:lnTo>
                    <a:pt x="1473" y="2325"/>
                  </a:lnTo>
                  <a:cubicBezTo>
                    <a:pt x="1603" y="2325"/>
                    <a:pt x="1719" y="2210"/>
                    <a:pt x="1719" y="2080"/>
                  </a:cubicBezTo>
                  <a:lnTo>
                    <a:pt x="1719" y="752"/>
                  </a:lnTo>
                  <a:cubicBezTo>
                    <a:pt x="1719" y="463"/>
                    <a:pt x="1574" y="174"/>
                    <a:pt x="1358"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6" name="Google Shape;18026;p75"/>
            <p:cNvSpPr/>
            <p:nvPr/>
          </p:nvSpPr>
          <p:spPr>
            <a:xfrm>
              <a:off x="1092243" y="1531671"/>
              <a:ext cx="179782" cy="188224"/>
            </a:xfrm>
            <a:custGeom>
              <a:avLst/>
              <a:gdLst/>
              <a:ahLst/>
              <a:cxnLst/>
              <a:rect l="l" t="t" r="r" b="b"/>
              <a:pathLst>
                <a:path w="6858" h="7180" extrusionOk="0">
                  <a:moveTo>
                    <a:pt x="737" y="1"/>
                  </a:moveTo>
                  <a:cubicBezTo>
                    <a:pt x="333" y="1"/>
                    <a:pt x="1" y="333"/>
                    <a:pt x="1" y="737"/>
                  </a:cubicBezTo>
                  <a:lnTo>
                    <a:pt x="1" y="4663"/>
                  </a:lnTo>
                  <a:cubicBezTo>
                    <a:pt x="1" y="5067"/>
                    <a:pt x="333" y="5399"/>
                    <a:pt x="737" y="5399"/>
                  </a:cubicBezTo>
                  <a:lnTo>
                    <a:pt x="1473" y="5399"/>
                  </a:lnTo>
                  <a:lnTo>
                    <a:pt x="1069" y="7031"/>
                  </a:lnTo>
                  <a:cubicBezTo>
                    <a:pt x="1047" y="7109"/>
                    <a:pt x="1111" y="7179"/>
                    <a:pt x="1189" y="7179"/>
                  </a:cubicBezTo>
                  <a:cubicBezTo>
                    <a:pt x="1211" y="7179"/>
                    <a:pt x="1234" y="7173"/>
                    <a:pt x="1257" y="7161"/>
                  </a:cubicBezTo>
                  <a:lnTo>
                    <a:pt x="3682" y="5399"/>
                  </a:lnTo>
                  <a:lnTo>
                    <a:pt x="6121" y="5399"/>
                  </a:lnTo>
                  <a:cubicBezTo>
                    <a:pt x="6526" y="5399"/>
                    <a:pt x="6858" y="5067"/>
                    <a:pt x="6858" y="4663"/>
                  </a:cubicBezTo>
                  <a:lnTo>
                    <a:pt x="6858" y="737"/>
                  </a:lnTo>
                  <a:cubicBezTo>
                    <a:pt x="6858" y="333"/>
                    <a:pt x="6540" y="1"/>
                    <a:pt x="6121"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7" name="Google Shape;18027;p75"/>
            <p:cNvSpPr/>
            <p:nvPr/>
          </p:nvSpPr>
          <p:spPr>
            <a:xfrm>
              <a:off x="1117986" y="1531671"/>
              <a:ext cx="141168" cy="96497"/>
            </a:xfrm>
            <a:custGeom>
              <a:avLst/>
              <a:gdLst/>
              <a:ahLst/>
              <a:cxnLst/>
              <a:rect l="l" t="t" r="r" b="b"/>
              <a:pathLst>
                <a:path w="5385" h="3681" extrusionOk="0">
                  <a:moveTo>
                    <a:pt x="332" y="1"/>
                  </a:moveTo>
                  <a:cubicBezTo>
                    <a:pt x="116" y="376"/>
                    <a:pt x="0" y="795"/>
                    <a:pt x="0" y="1228"/>
                  </a:cubicBezTo>
                  <a:cubicBezTo>
                    <a:pt x="0" y="2620"/>
                    <a:pt x="1135" y="3681"/>
                    <a:pt x="2446" y="3681"/>
                  </a:cubicBezTo>
                  <a:cubicBezTo>
                    <a:pt x="2658" y="3681"/>
                    <a:pt x="2873" y="3653"/>
                    <a:pt x="3090" y="3595"/>
                  </a:cubicBezTo>
                  <a:cubicBezTo>
                    <a:pt x="4634" y="3176"/>
                    <a:pt x="5385" y="1401"/>
                    <a:pt x="4576"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8" name="Google Shape;18028;p75"/>
            <p:cNvSpPr/>
            <p:nvPr/>
          </p:nvSpPr>
          <p:spPr>
            <a:xfrm>
              <a:off x="1175501" y="1628064"/>
              <a:ext cx="13265" cy="25874"/>
            </a:xfrm>
            <a:custGeom>
              <a:avLst/>
              <a:gdLst/>
              <a:ahLst/>
              <a:cxnLst/>
              <a:rect l="l" t="t" r="r" b="b"/>
              <a:pathLst>
                <a:path w="506" h="987" extrusionOk="0">
                  <a:moveTo>
                    <a:pt x="260" y="1"/>
                  </a:moveTo>
                  <a:cubicBezTo>
                    <a:pt x="138" y="1"/>
                    <a:pt x="15" y="84"/>
                    <a:pt x="15" y="250"/>
                  </a:cubicBezTo>
                  <a:lnTo>
                    <a:pt x="15" y="741"/>
                  </a:lnTo>
                  <a:cubicBezTo>
                    <a:pt x="1" y="871"/>
                    <a:pt x="116" y="986"/>
                    <a:pt x="260" y="986"/>
                  </a:cubicBezTo>
                  <a:cubicBezTo>
                    <a:pt x="390" y="986"/>
                    <a:pt x="491" y="871"/>
                    <a:pt x="506" y="741"/>
                  </a:cubicBezTo>
                  <a:lnTo>
                    <a:pt x="506" y="250"/>
                  </a:lnTo>
                  <a:cubicBezTo>
                    <a:pt x="506" y="84"/>
                    <a:pt x="383" y="1"/>
                    <a:pt x="260"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9" name="Google Shape;18029;p75"/>
            <p:cNvSpPr/>
            <p:nvPr/>
          </p:nvSpPr>
          <p:spPr>
            <a:xfrm>
              <a:off x="1130857" y="1512377"/>
              <a:ext cx="102579" cy="102946"/>
            </a:xfrm>
            <a:custGeom>
              <a:avLst/>
              <a:gdLst/>
              <a:ahLst/>
              <a:cxnLst/>
              <a:rect l="l" t="t" r="r" b="b"/>
              <a:pathLst>
                <a:path w="3913" h="3927" extrusionOk="0">
                  <a:moveTo>
                    <a:pt x="1963" y="0"/>
                  </a:moveTo>
                  <a:cubicBezTo>
                    <a:pt x="881" y="0"/>
                    <a:pt x="0" y="881"/>
                    <a:pt x="0" y="1964"/>
                  </a:cubicBezTo>
                  <a:cubicBezTo>
                    <a:pt x="0" y="3046"/>
                    <a:pt x="881" y="3927"/>
                    <a:pt x="1963" y="3927"/>
                  </a:cubicBezTo>
                  <a:cubicBezTo>
                    <a:pt x="3046" y="3927"/>
                    <a:pt x="3912" y="3046"/>
                    <a:pt x="3912" y="1964"/>
                  </a:cubicBezTo>
                  <a:cubicBezTo>
                    <a:pt x="3912" y="881"/>
                    <a:pt x="3046" y="0"/>
                    <a:pt x="196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0" name="Google Shape;18030;p75"/>
            <p:cNvSpPr/>
            <p:nvPr/>
          </p:nvSpPr>
          <p:spPr>
            <a:xfrm>
              <a:off x="1143729" y="1525249"/>
              <a:ext cx="77203" cy="77203"/>
            </a:xfrm>
            <a:custGeom>
              <a:avLst/>
              <a:gdLst/>
              <a:ahLst/>
              <a:cxnLst/>
              <a:rect l="l" t="t" r="r" b="b"/>
              <a:pathLst>
                <a:path w="2945" h="2945" extrusionOk="0">
                  <a:moveTo>
                    <a:pt x="1472" y="0"/>
                  </a:moveTo>
                  <a:cubicBezTo>
                    <a:pt x="650" y="0"/>
                    <a:pt x="0" y="664"/>
                    <a:pt x="0" y="1473"/>
                  </a:cubicBezTo>
                  <a:cubicBezTo>
                    <a:pt x="0" y="2281"/>
                    <a:pt x="650" y="2945"/>
                    <a:pt x="1472" y="2945"/>
                  </a:cubicBezTo>
                  <a:cubicBezTo>
                    <a:pt x="2281" y="2945"/>
                    <a:pt x="2945" y="2281"/>
                    <a:pt x="2945" y="1473"/>
                  </a:cubicBezTo>
                  <a:cubicBezTo>
                    <a:pt x="2945" y="664"/>
                    <a:pt x="2281" y="0"/>
                    <a:pt x="1472"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1" name="Google Shape;18031;p75"/>
            <p:cNvSpPr/>
            <p:nvPr/>
          </p:nvSpPr>
          <p:spPr>
            <a:xfrm>
              <a:off x="1155919" y="1557257"/>
              <a:ext cx="52535" cy="58066"/>
            </a:xfrm>
            <a:custGeom>
              <a:avLst/>
              <a:gdLst/>
              <a:ahLst/>
              <a:cxnLst/>
              <a:rect l="l" t="t" r="r" b="b"/>
              <a:pathLst>
                <a:path w="2004" h="2215" extrusionOk="0">
                  <a:moveTo>
                    <a:pt x="1736" y="1"/>
                  </a:moveTo>
                  <a:cubicBezTo>
                    <a:pt x="1625" y="1"/>
                    <a:pt x="1523" y="81"/>
                    <a:pt x="1498" y="194"/>
                  </a:cubicBezTo>
                  <a:lnTo>
                    <a:pt x="1484" y="237"/>
                  </a:lnTo>
                  <a:lnTo>
                    <a:pt x="517" y="237"/>
                  </a:lnTo>
                  <a:lnTo>
                    <a:pt x="502" y="194"/>
                  </a:lnTo>
                  <a:cubicBezTo>
                    <a:pt x="466" y="67"/>
                    <a:pt x="369" y="11"/>
                    <a:pt x="271" y="11"/>
                  </a:cubicBezTo>
                  <a:cubicBezTo>
                    <a:pt x="136" y="11"/>
                    <a:pt x="1" y="119"/>
                    <a:pt x="26" y="295"/>
                  </a:cubicBezTo>
                  <a:lnTo>
                    <a:pt x="430" y="2128"/>
                  </a:lnTo>
                  <a:cubicBezTo>
                    <a:pt x="603" y="2171"/>
                    <a:pt x="776" y="2200"/>
                    <a:pt x="950" y="2200"/>
                  </a:cubicBezTo>
                  <a:lnTo>
                    <a:pt x="632" y="742"/>
                  </a:lnTo>
                  <a:lnTo>
                    <a:pt x="1383" y="742"/>
                  </a:lnTo>
                  <a:lnTo>
                    <a:pt x="1051" y="2215"/>
                  </a:lnTo>
                  <a:cubicBezTo>
                    <a:pt x="1224" y="2200"/>
                    <a:pt x="1397" y="2171"/>
                    <a:pt x="1570" y="2128"/>
                  </a:cubicBezTo>
                  <a:lnTo>
                    <a:pt x="1975" y="309"/>
                  </a:lnTo>
                  <a:cubicBezTo>
                    <a:pt x="2003" y="165"/>
                    <a:pt x="1917" y="35"/>
                    <a:pt x="1787" y="6"/>
                  </a:cubicBezTo>
                  <a:cubicBezTo>
                    <a:pt x="1770" y="2"/>
                    <a:pt x="1753" y="1"/>
                    <a:pt x="173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2" name="Google Shape;18032;p75"/>
            <p:cNvSpPr/>
            <p:nvPr/>
          </p:nvSpPr>
          <p:spPr>
            <a:xfrm>
              <a:off x="1163023" y="1611522"/>
              <a:ext cx="38615" cy="29544"/>
            </a:xfrm>
            <a:custGeom>
              <a:avLst/>
              <a:gdLst/>
              <a:ahLst/>
              <a:cxnLst/>
              <a:rect l="l" t="t" r="r" b="b"/>
              <a:pathLst>
                <a:path w="1473" h="1127" extrusionOk="0">
                  <a:moveTo>
                    <a:pt x="0" y="0"/>
                  </a:moveTo>
                  <a:lnTo>
                    <a:pt x="0" y="881"/>
                  </a:lnTo>
                  <a:cubicBezTo>
                    <a:pt x="0" y="1011"/>
                    <a:pt x="101" y="1126"/>
                    <a:pt x="246" y="1126"/>
                  </a:cubicBezTo>
                  <a:lnTo>
                    <a:pt x="1227" y="1126"/>
                  </a:lnTo>
                  <a:cubicBezTo>
                    <a:pt x="1357" y="1126"/>
                    <a:pt x="1473" y="1011"/>
                    <a:pt x="1473" y="881"/>
                  </a:cubicBezTo>
                  <a:lnTo>
                    <a:pt x="147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3" name="Google Shape;18033;p75"/>
            <p:cNvSpPr/>
            <p:nvPr/>
          </p:nvSpPr>
          <p:spPr>
            <a:xfrm>
              <a:off x="1163023" y="1611522"/>
              <a:ext cx="19320" cy="29544"/>
            </a:xfrm>
            <a:custGeom>
              <a:avLst/>
              <a:gdLst/>
              <a:ahLst/>
              <a:cxnLst/>
              <a:rect l="l" t="t" r="r" b="b"/>
              <a:pathLst>
                <a:path w="737" h="1127" extrusionOk="0">
                  <a:moveTo>
                    <a:pt x="0" y="0"/>
                  </a:moveTo>
                  <a:lnTo>
                    <a:pt x="0" y="881"/>
                  </a:lnTo>
                  <a:cubicBezTo>
                    <a:pt x="0" y="1011"/>
                    <a:pt x="101" y="1126"/>
                    <a:pt x="246" y="1126"/>
                  </a:cubicBezTo>
                  <a:lnTo>
                    <a:pt x="736" y="1126"/>
                  </a:lnTo>
                  <a:cubicBezTo>
                    <a:pt x="592" y="1126"/>
                    <a:pt x="477" y="1011"/>
                    <a:pt x="491" y="881"/>
                  </a:cubicBezTo>
                  <a:lnTo>
                    <a:pt x="491"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34" name="Google Shape;18034;p75"/>
          <p:cNvGrpSpPr/>
          <p:nvPr/>
        </p:nvGrpSpPr>
        <p:grpSpPr>
          <a:xfrm>
            <a:off x="1424125" y="1515680"/>
            <a:ext cx="246762" cy="347139"/>
            <a:chOff x="1424125" y="1515680"/>
            <a:chExt cx="246762" cy="347139"/>
          </a:xfrm>
        </p:grpSpPr>
        <p:sp>
          <p:nvSpPr>
            <p:cNvPr id="18035" name="Google Shape;18035;p75"/>
            <p:cNvSpPr/>
            <p:nvPr/>
          </p:nvSpPr>
          <p:spPr>
            <a:xfrm>
              <a:off x="1424125" y="1537727"/>
              <a:ext cx="246762" cy="325092"/>
            </a:xfrm>
            <a:custGeom>
              <a:avLst/>
              <a:gdLst/>
              <a:ahLst/>
              <a:cxnLst/>
              <a:rect l="l" t="t" r="r" b="b"/>
              <a:pathLst>
                <a:path w="9413" h="12401" extrusionOk="0">
                  <a:moveTo>
                    <a:pt x="636" y="1"/>
                  </a:moveTo>
                  <a:cubicBezTo>
                    <a:pt x="289" y="1"/>
                    <a:pt x="1" y="289"/>
                    <a:pt x="1" y="636"/>
                  </a:cubicBezTo>
                  <a:lnTo>
                    <a:pt x="1" y="11751"/>
                  </a:lnTo>
                  <a:cubicBezTo>
                    <a:pt x="1" y="12112"/>
                    <a:pt x="289" y="12401"/>
                    <a:pt x="636" y="12401"/>
                  </a:cubicBezTo>
                  <a:lnTo>
                    <a:pt x="8763" y="12401"/>
                  </a:lnTo>
                  <a:cubicBezTo>
                    <a:pt x="9109" y="12401"/>
                    <a:pt x="9398" y="12112"/>
                    <a:pt x="9398" y="11751"/>
                  </a:cubicBezTo>
                  <a:lnTo>
                    <a:pt x="9398" y="650"/>
                  </a:lnTo>
                  <a:cubicBezTo>
                    <a:pt x="9413" y="289"/>
                    <a:pt x="9109" y="1"/>
                    <a:pt x="8749" y="1"/>
                  </a:cubicBezTo>
                  <a:lnTo>
                    <a:pt x="5342" y="1"/>
                  </a:lnTo>
                  <a:cubicBezTo>
                    <a:pt x="5342" y="426"/>
                    <a:pt x="5021" y="639"/>
                    <a:pt x="4699" y="639"/>
                  </a:cubicBezTo>
                  <a:cubicBezTo>
                    <a:pt x="4378" y="639"/>
                    <a:pt x="4057" y="426"/>
                    <a:pt x="405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6" name="Google Shape;18036;p75"/>
            <p:cNvSpPr/>
            <p:nvPr/>
          </p:nvSpPr>
          <p:spPr>
            <a:xfrm>
              <a:off x="1435109" y="1537727"/>
              <a:ext cx="224060" cy="302757"/>
            </a:xfrm>
            <a:custGeom>
              <a:avLst/>
              <a:gdLst/>
              <a:ahLst/>
              <a:cxnLst/>
              <a:rect l="l" t="t" r="r" b="b"/>
              <a:pathLst>
                <a:path w="8547" h="11549" extrusionOk="0">
                  <a:moveTo>
                    <a:pt x="1935" y="1"/>
                  </a:moveTo>
                  <a:lnTo>
                    <a:pt x="1935" y="217"/>
                  </a:lnTo>
                  <a:cubicBezTo>
                    <a:pt x="1935" y="347"/>
                    <a:pt x="1834" y="434"/>
                    <a:pt x="1718" y="434"/>
                  </a:cubicBezTo>
                  <a:lnTo>
                    <a:pt x="433" y="434"/>
                  </a:lnTo>
                  <a:cubicBezTo>
                    <a:pt x="202" y="434"/>
                    <a:pt x="15" y="621"/>
                    <a:pt x="15" y="867"/>
                  </a:cubicBezTo>
                  <a:lnTo>
                    <a:pt x="15" y="11116"/>
                  </a:lnTo>
                  <a:cubicBezTo>
                    <a:pt x="0" y="11347"/>
                    <a:pt x="202" y="11549"/>
                    <a:pt x="433" y="11549"/>
                  </a:cubicBezTo>
                  <a:lnTo>
                    <a:pt x="8127" y="11549"/>
                  </a:lnTo>
                  <a:cubicBezTo>
                    <a:pt x="8358" y="11549"/>
                    <a:pt x="8546" y="11361"/>
                    <a:pt x="8546" y="11116"/>
                  </a:cubicBezTo>
                  <a:lnTo>
                    <a:pt x="8546" y="867"/>
                  </a:lnTo>
                  <a:cubicBezTo>
                    <a:pt x="8546" y="621"/>
                    <a:pt x="8358" y="434"/>
                    <a:pt x="8127" y="434"/>
                  </a:cubicBezTo>
                  <a:lnTo>
                    <a:pt x="6843" y="434"/>
                  </a:lnTo>
                  <a:cubicBezTo>
                    <a:pt x="6727" y="434"/>
                    <a:pt x="6626" y="347"/>
                    <a:pt x="6626" y="217"/>
                  </a:cubicBezTo>
                  <a:lnTo>
                    <a:pt x="6626" y="1"/>
                  </a:lnTo>
                  <a:lnTo>
                    <a:pt x="4923" y="1"/>
                  </a:lnTo>
                  <a:cubicBezTo>
                    <a:pt x="4923" y="426"/>
                    <a:pt x="4602" y="639"/>
                    <a:pt x="4280" y="639"/>
                  </a:cubicBezTo>
                  <a:cubicBezTo>
                    <a:pt x="3959" y="639"/>
                    <a:pt x="3638" y="426"/>
                    <a:pt x="363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7" name="Google Shape;18037;p75"/>
            <p:cNvSpPr/>
            <p:nvPr/>
          </p:nvSpPr>
          <p:spPr>
            <a:xfrm>
              <a:off x="1446460" y="1560429"/>
              <a:ext cx="201724" cy="268704"/>
            </a:xfrm>
            <a:custGeom>
              <a:avLst/>
              <a:gdLst/>
              <a:ahLst/>
              <a:cxnLst/>
              <a:rect l="l" t="t" r="r" b="b"/>
              <a:pathLst>
                <a:path w="7695" h="10250" extrusionOk="0">
                  <a:moveTo>
                    <a:pt x="217" y="1"/>
                  </a:moveTo>
                  <a:cubicBezTo>
                    <a:pt x="101" y="1"/>
                    <a:pt x="0" y="102"/>
                    <a:pt x="0" y="217"/>
                  </a:cubicBezTo>
                  <a:lnTo>
                    <a:pt x="0" y="10033"/>
                  </a:lnTo>
                  <a:cubicBezTo>
                    <a:pt x="0" y="10149"/>
                    <a:pt x="101" y="10250"/>
                    <a:pt x="217" y="10250"/>
                  </a:cubicBezTo>
                  <a:lnTo>
                    <a:pt x="7478" y="10250"/>
                  </a:lnTo>
                  <a:cubicBezTo>
                    <a:pt x="7593" y="10250"/>
                    <a:pt x="7694" y="10149"/>
                    <a:pt x="7694" y="10033"/>
                  </a:cubicBezTo>
                  <a:lnTo>
                    <a:pt x="7694" y="217"/>
                  </a:lnTo>
                  <a:cubicBezTo>
                    <a:pt x="7694" y="102"/>
                    <a:pt x="7593" y="1"/>
                    <a:pt x="7478"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8" name="Google Shape;18038;p75"/>
            <p:cNvSpPr/>
            <p:nvPr/>
          </p:nvSpPr>
          <p:spPr>
            <a:xfrm>
              <a:off x="1496792" y="1515680"/>
              <a:ext cx="100692" cy="50464"/>
            </a:xfrm>
            <a:custGeom>
              <a:avLst/>
              <a:gdLst/>
              <a:ahLst/>
              <a:cxnLst/>
              <a:rect l="l" t="t" r="r" b="b"/>
              <a:pathLst>
                <a:path w="3841" h="1925" extrusionOk="0">
                  <a:moveTo>
                    <a:pt x="1922" y="527"/>
                  </a:moveTo>
                  <a:cubicBezTo>
                    <a:pt x="2085" y="527"/>
                    <a:pt x="2243" y="649"/>
                    <a:pt x="2252" y="842"/>
                  </a:cubicBezTo>
                  <a:cubicBezTo>
                    <a:pt x="2252" y="1013"/>
                    <a:pt x="2112" y="1170"/>
                    <a:pt x="1927" y="1173"/>
                  </a:cubicBezTo>
                  <a:lnTo>
                    <a:pt x="1927" y="1173"/>
                  </a:lnTo>
                  <a:cubicBezTo>
                    <a:pt x="1644" y="1168"/>
                    <a:pt x="1503" y="825"/>
                    <a:pt x="1689" y="625"/>
                  </a:cubicBezTo>
                  <a:cubicBezTo>
                    <a:pt x="1757" y="558"/>
                    <a:pt x="1840" y="527"/>
                    <a:pt x="1922" y="527"/>
                  </a:cubicBezTo>
                  <a:close/>
                  <a:moveTo>
                    <a:pt x="1926" y="1"/>
                  </a:moveTo>
                  <a:cubicBezTo>
                    <a:pt x="1639" y="1"/>
                    <a:pt x="1350" y="141"/>
                    <a:pt x="1184" y="423"/>
                  </a:cubicBezTo>
                  <a:lnTo>
                    <a:pt x="433" y="423"/>
                  </a:lnTo>
                  <a:cubicBezTo>
                    <a:pt x="202" y="423"/>
                    <a:pt x="15" y="611"/>
                    <a:pt x="0" y="842"/>
                  </a:cubicBezTo>
                  <a:lnTo>
                    <a:pt x="0" y="1693"/>
                  </a:lnTo>
                  <a:cubicBezTo>
                    <a:pt x="0" y="1823"/>
                    <a:pt x="87" y="1924"/>
                    <a:pt x="217" y="1924"/>
                  </a:cubicBezTo>
                  <a:lnTo>
                    <a:pt x="3638" y="1924"/>
                  </a:lnTo>
                  <a:cubicBezTo>
                    <a:pt x="3754" y="1924"/>
                    <a:pt x="3840" y="1823"/>
                    <a:pt x="3840" y="1708"/>
                  </a:cubicBezTo>
                  <a:lnTo>
                    <a:pt x="3840" y="842"/>
                  </a:lnTo>
                  <a:cubicBezTo>
                    <a:pt x="3840" y="611"/>
                    <a:pt x="3652" y="423"/>
                    <a:pt x="3422" y="423"/>
                  </a:cubicBezTo>
                  <a:lnTo>
                    <a:pt x="2656" y="423"/>
                  </a:lnTo>
                  <a:cubicBezTo>
                    <a:pt x="2498" y="141"/>
                    <a:pt x="2213" y="1"/>
                    <a:pt x="192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9" name="Google Shape;18039;p75"/>
            <p:cNvSpPr/>
            <p:nvPr/>
          </p:nvSpPr>
          <p:spPr>
            <a:xfrm>
              <a:off x="1477498" y="1669431"/>
              <a:ext cx="28024" cy="28024"/>
            </a:xfrm>
            <a:custGeom>
              <a:avLst/>
              <a:gdLst/>
              <a:ahLst/>
              <a:cxnLst/>
              <a:rect l="l" t="t" r="r" b="b"/>
              <a:pathLst>
                <a:path w="1069" h="1069" extrusionOk="0">
                  <a:moveTo>
                    <a:pt x="534" y="0"/>
                  </a:moveTo>
                  <a:cubicBezTo>
                    <a:pt x="231" y="0"/>
                    <a:pt x="0" y="245"/>
                    <a:pt x="0" y="534"/>
                  </a:cubicBezTo>
                  <a:cubicBezTo>
                    <a:pt x="0" y="837"/>
                    <a:pt x="231" y="1068"/>
                    <a:pt x="534" y="1068"/>
                  </a:cubicBezTo>
                  <a:cubicBezTo>
                    <a:pt x="823" y="1068"/>
                    <a:pt x="1068" y="837"/>
                    <a:pt x="1068" y="534"/>
                  </a:cubicBezTo>
                  <a:cubicBezTo>
                    <a:pt x="1068" y="245"/>
                    <a:pt x="823" y="0"/>
                    <a:pt x="534"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0" name="Google Shape;18040;p75"/>
            <p:cNvSpPr/>
            <p:nvPr/>
          </p:nvSpPr>
          <p:spPr>
            <a:xfrm>
              <a:off x="1477498" y="1719738"/>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1" name="Google Shape;18041;p75"/>
            <p:cNvSpPr/>
            <p:nvPr/>
          </p:nvSpPr>
          <p:spPr>
            <a:xfrm>
              <a:off x="1477498" y="1770071"/>
              <a:ext cx="28024" cy="28050"/>
            </a:xfrm>
            <a:custGeom>
              <a:avLst/>
              <a:gdLst/>
              <a:ahLst/>
              <a:cxnLst/>
              <a:rect l="l" t="t" r="r" b="b"/>
              <a:pathLst>
                <a:path w="1069" h="1070" extrusionOk="0">
                  <a:moveTo>
                    <a:pt x="534" y="1"/>
                  </a:moveTo>
                  <a:cubicBezTo>
                    <a:pt x="231" y="1"/>
                    <a:pt x="0" y="246"/>
                    <a:pt x="0" y="535"/>
                  </a:cubicBezTo>
                  <a:cubicBezTo>
                    <a:pt x="0" y="838"/>
                    <a:pt x="231" y="1069"/>
                    <a:pt x="534" y="1069"/>
                  </a:cubicBezTo>
                  <a:cubicBezTo>
                    <a:pt x="823" y="1069"/>
                    <a:pt x="1068" y="838"/>
                    <a:pt x="1068" y="535"/>
                  </a:cubicBezTo>
                  <a:cubicBezTo>
                    <a:pt x="1068" y="246"/>
                    <a:pt x="823" y="1"/>
                    <a:pt x="5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2" name="Google Shape;18042;p75"/>
            <p:cNvSpPr/>
            <p:nvPr/>
          </p:nvSpPr>
          <p:spPr>
            <a:xfrm>
              <a:off x="1517607" y="1666784"/>
              <a:ext cx="65118" cy="10984"/>
            </a:xfrm>
            <a:custGeom>
              <a:avLst/>
              <a:gdLst/>
              <a:ahLst/>
              <a:cxnLst/>
              <a:rect l="l" t="t" r="r" b="b"/>
              <a:pathLst>
                <a:path w="2484" h="419" extrusionOk="0">
                  <a:moveTo>
                    <a:pt x="275" y="0"/>
                  </a:moveTo>
                  <a:cubicBezTo>
                    <a:pt x="0" y="0"/>
                    <a:pt x="0" y="419"/>
                    <a:pt x="275" y="419"/>
                  </a:cubicBezTo>
                  <a:lnTo>
                    <a:pt x="2194" y="419"/>
                  </a:lnTo>
                  <a:cubicBezTo>
                    <a:pt x="2483" y="419"/>
                    <a:pt x="2483" y="0"/>
                    <a:pt x="2194"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3" name="Google Shape;18043;p75"/>
            <p:cNvSpPr/>
            <p:nvPr/>
          </p:nvSpPr>
          <p:spPr>
            <a:xfrm>
              <a:off x="1517607" y="1689093"/>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4" name="Google Shape;18044;p75"/>
            <p:cNvSpPr/>
            <p:nvPr/>
          </p:nvSpPr>
          <p:spPr>
            <a:xfrm>
              <a:off x="1517607" y="1717090"/>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5" name="Google Shape;18045;p75"/>
            <p:cNvSpPr/>
            <p:nvPr/>
          </p:nvSpPr>
          <p:spPr>
            <a:xfrm>
              <a:off x="1517607" y="1739425"/>
              <a:ext cx="104467" cy="11377"/>
            </a:xfrm>
            <a:custGeom>
              <a:avLst/>
              <a:gdLst/>
              <a:ahLst/>
              <a:cxnLst/>
              <a:rect l="l" t="t" r="r" b="b"/>
              <a:pathLst>
                <a:path w="3985" h="434" extrusionOk="0">
                  <a:moveTo>
                    <a:pt x="275" y="1"/>
                  </a:moveTo>
                  <a:cubicBezTo>
                    <a:pt x="0" y="1"/>
                    <a:pt x="0" y="434"/>
                    <a:pt x="275" y="434"/>
                  </a:cubicBezTo>
                  <a:lnTo>
                    <a:pt x="3696" y="434"/>
                  </a:lnTo>
                  <a:cubicBezTo>
                    <a:pt x="3984" y="434"/>
                    <a:pt x="3984" y="1"/>
                    <a:pt x="369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6" name="Google Shape;18046;p75"/>
            <p:cNvSpPr/>
            <p:nvPr/>
          </p:nvSpPr>
          <p:spPr>
            <a:xfrm>
              <a:off x="1517607" y="1767423"/>
              <a:ext cx="65118" cy="11377"/>
            </a:xfrm>
            <a:custGeom>
              <a:avLst/>
              <a:gdLst/>
              <a:ahLst/>
              <a:cxnLst/>
              <a:rect l="l" t="t" r="r" b="b"/>
              <a:pathLst>
                <a:path w="2484" h="434" extrusionOk="0">
                  <a:moveTo>
                    <a:pt x="275" y="1"/>
                  </a:moveTo>
                  <a:cubicBezTo>
                    <a:pt x="0" y="1"/>
                    <a:pt x="0" y="434"/>
                    <a:pt x="275" y="434"/>
                  </a:cubicBezTo>
                  <a:lnTo>
                    <a:pt x="2194" y="434"/>
                  </a:lnTo>
                  <a:cubicBezTo>
                    <a:pt x="2483" y="434"/>
                    <a:pt x="2483" y="1"/>
                    <a:pt x="2194"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7" name="Google Shape;18047;p75"/>
            <p:cNvSpPr/>
            <p:nvPr/>
          </p:nvSpPr>
          <p:spPr>
            <a:xfrm>
              <a:off x="1517607" y="1789758"/>
              <a:ext cx="104467" cy="11377"/>
            </a:xfrm>
            <a:custGeom>
              <a:avLst/>
              <a:gdLst/>
              <a:ahLst/>
              <a:cxnLst/>
              <a:rect l="l" t="t" r="r" b="b"/>
              <a:pathLst>
                <a:path w="3985" h="434" extrusionOk="0">
                  <a:moveTo>
                    <a:pt x="275" y="0"/>
                  </a:moveTo>
                  <a:cubicBezTo>
                    <a:pt x="0" y="0"/>
                    <a:pt x="0" y="434"/>
                    <a:pt x="275" y="434"/>
                  </a:cubicBezTo>
                  <a:lnTo>
                    <a:pt x="3696" y="434"/>
                  </a:lnTo>
                  <a:cubicBezTo>
                    <a:pt x="3984" y="434"/>
                    <a:pt x="3984" y="0"/>
                    <a:pt x="3696"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8" name="Google Shape;18048;p75"/>
            <p:cNvSpPr/>
            <p:nvPr/>
          </p:nvSpPr>
          <p:spPr>
            <a:xfrm>
              <a:off x="1517607" y="1582765"/>
              <a:ext cx="98778" cy="11377"/>
            </a:xfrm>
            <a:custGeom>
              <a:avLst/>
              <a:gdLst/>
              <a:ahLst/>
              <a:cxnLst/>
              <a:rect l="l" t="t" r="r" b="b"/>
              <a:pathLst>
                <a:path w="3768" h="434" extrusionOk="0">
                  <a:moveTo>
                    <a:pt x="275" y="0"/>
                  </a:moveTo>
                  <a:cubicBezTo>
                    <a:pt x="0" y="0"/>
                    <a:pt x="0" y="433"/>
                    <a:pt x="275" y="433"/>
                  </a:cubicBezTo>
                  <a:lnTo>
                    <a:pt x="3479" y="433"/>
                  </a:lnTo>
                  <a:cubicBezTo>
                    <a:pt x="3768" y="433"/>
                    <a:pt x="3768" y="0"/>
                    <a:pt x="347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9" name="Google Shape;18049;p75"/>
            <p:cNvSpPr/>
            <p:nvPr/>
          </p:nvSpPr>
          <p:spPr>
            <a:xfrm>
              <a:off x="1472570" y="1633097"/>
              <a:ext cx="149504" cy="11377"/>
            </a:xfrm>
            <a:custGeom>
              <a:avLst/>
              <a:gdLst/>
              <a:ahLst/>
              <a:cxnLst/>
              <a:rect l="l" t="t" r="r" b="b"/>
              <a:pathLst>
                <a:path w="5703" h="434" extrusionOk="0">
                  <a:moveTo>
                    <a:pt x="289" y="0"/>
                  </a:moveTo>
                  <a:cubicBezTo>
                    <a:pt x="0" y="0"/>
                    <a:pt x="0" y="433"/>
                    <a:pt x="289" y="433"/>
                  </a:cubicBezTo>
                  <a:lnTo>
                    <a:pt x="5414" y="433"/>
                  </a:lnTo>
                  <a:cubicBezTo>
                    <a:pt x="5702" y="433"/>
                    <a:pt x="5702" y="0"/>
                    <a:pt x="541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0" name="Google Shape;18050;p75"/>
            <p:cNvSpPr/>
            <p:nvPr/>
          </p:nvSpPr>
          <p:spPr>
            <a:xfrm>
              <a:off x="1517607" y="1605100"/>
              <a:ext cx="26136" cy="11377"/>
            </a:xfrm>
            <a:custGeom>
              <a:avLst/>
              <a:gdLst/>
              <a:ahLst/>
              <a:cxnLst/>
              <a:rect l="l" t="t" r="r" b="b"/>
              <a:pathLst>
                <a:path w="997" h="434" extrusionOk="0">
                  <a:moveTo>
                    <a:pt x="275" y="0"/>
                  </a:moveTo>
                  <a:cubicBezTo>
                    <a:pt x="0" y="0"/>
                    <a:pt x="0" y="433"/>
                    <a:pt x="275" y="433"/>
                  </a:cubicBezTo>
                  <a:lnTo>
                    <a:pt x="708" y="433"/>
                  </a:lnTo>
                  <a:cubicBezTo>
                    <a:pt x="996" y="433"/>
                    <a:pt x="996" y="0"/>
                    <a:pt x="70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1" name="Google Shape;18051;p75"/>
            <p:cNvSpPr/>
            <p:nvPr/>
          </p:nvSpPr>
          <p:spPr>
            <a:xfrm>
              <a:off x="1550900" y="1605100"/>
              <a:ext cx="37487" cy="11377"/>
            </a:xfrm>
            <a:custGeom>
              <a:avLst/>
              <a:gdLst/>
              <a:ahLst/>
              <a:cxnLst/>
              <a:rect l="l" t="t" r="r" b="b"/>
              <a:pathLst>
                <a:path w="1430" h="434" extrusionOk="0">
                  <a:moveTo>
                    <a:pt x="289" y="0"/>
                  </a:moveTo>
                  <a:cubicBezTo>
                    <a:pt x="1" y="0"/>
                    <a:pt x="1" y="433"/>
                    <a:pt x="289" y="433"/>
                  </a:cubicBezTo>
                  <a:lnTo>
                    <a:pt x="1141" y="433"/>
                  </a:lnTo>
                  <a:cubicBezTo>
                    <a:pt x="1430" y="433"/>
                    <a:pt x="14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2" name="Google Shape;18052;p75"/>
            <p:cNvSpPr/>
            <p:nvPr/>
          </p:nvSpPr>
          <p:spPr>
            <a:xfrm>
              <a:off x="1474457" y="1582765"/>
              <a:ext cx="33712" cy="33712"/>
            </a:xfrm>
            <a:custGeom>
              <a:avLst/>
              <a:gdLst/>
              <a:ahLst/>
              <a:cxnLst/>
              <a:rect l="l" t="t" r="r" b="b"/>
              <a:pathLst>
                <a:path w="1286" h="1286" extrusionOk="0">
                  <a:moveTo>
                    <a:pt x="217" y="0"/>
                  </a:moveTo>
                  <a:cubicBezTo>
                    <a:pt x="102" y="0"/>
                    <a:pt x="1" y="101"/>
                    <a:pt x="1" y="217"/>
                  </a:cubicBezTo>
                  <a:lnTo>
                    <a:pt x="1" y="1069"/>
                  </a:lnTo>
                  <a:cubicBezTo>
                    <a:pt x="1" y="1184"/>
                    <a:pt x="102" y="1285"/>
                    <a:pt x="217" y="1285"/>
                  </a:cubicBezTo>
                  <a:lnTo>
                    <a:pt x="1069" y="1285"/>
                  </a:lnTo>
                  <a:cubicBezTo>
                    <a:pt x="1184" y="1285"/>
                    <a:pt x="1285" y="1184"/>
                    <a:pt x="1285" y="1069"/>
                  </a:cubicBezTo>
                  <a:lnTo>
                    <a:pt x="1285" y="217"/>
                  </a:lnTo>
                  <a:cubicBezTo>
                    <a:pt x="1285" y="101"/>
                    <a:pt x="1184" y="0"/>
                    <a:pt x="1069"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3" name="Google Shape;18053;p75"/>
            <p:cNvSpPr/>
            <p:nvPr/>
          </p:nvSpPr>
          <p:spPr>
            <a:xfrm>
              <a:off x="1496792" y="1555134"/>
              <a:ext cx="100692" cy="11010"/>
            </a:xfrm>
            <a:custGeom>
              <a:avLst/>
              <a:gdLst/>
              <a:ahLst/>
              <a:cxnLst/>
              <a:rect l="l" t="t" r="r" b="b"/>
              <a:pathLst>
                <a:path w="3841" h="420" extrusionOk="0">
                  <a:moveTo>
                    <a:pt x="217" y="1"/>
                  </a:moveTo>
                  <a:cubicBezTo>
                    <a:pt x="101" y="1"/>
                    <a:pt x="0" y="87"/>
                    <a:pt x="0" y="203"/>
                  </a:cubicBezTo>
                  <a:cubicBezTo>
                    <a:pt x="0" y="318"/>
                    <a:pt x="101" y="419"/>
                    <a:pt x="217" y="419"/>
                  </a:cubicBezTo>
                  <a:lnTo>
                    <a:pt x="3638" y="419"/>
                  </a:lnTo>
                  <a:cubicBezTo>
                    <a:pt x="3754" y="419"/>
                    <a:pt x="3840" y="318"/>
                    <a:pt x="3840" y="203"/>
                  </a:cubicBezTo>
                  <a:cubicBezTo>
                    <a:pt x="3840" y="87"/>
                    <a:pt x="3754" y="1"/>
                    <a:pt x="363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4" name="Google Shape;18054;p75"/>
            <p:cNvSpPr/>
            <p:nvPr/>
          </p:nvSpPr>
          <p:spPr>
            <a:xfrm>
              <a:off x="1482794" y="1591075"/>
              <a:ext cx="17040" cy="17066"/>
            </a:xfrm>
            <a:custGeom>
              <a:avLst/>
              <a:gdLst/>
              <a:ahLst/>
              <a:cxnLst/>
              <a:rect l="l" t="t" r="r" b="b"/>
              <a:pathLst>
                <a:path w="650" h="651" extrusionOk="0">
                  <a:moveTo>
                    <a:pt x="332" y="1"/>
                  </a:moveTo>
                  <a:cubicBezTo>
                    <a:pt x="145" y="1"/>
                    <a:pt x="0" y="145"/>
                    <a:pt x="0" y="319"/>
                  </a:cubicBezTo>
                  <a:cubicBezTo>
                    <a:pt x="0" y="506"/>
                    <a:pt x="145" y="651"/>
                    <a:pt x="332" y="651"/>
                  </a:cubicBezTo>
                  <a:cubicBezTo>
                    <a:pt x="505" y="651"/>
                    <a:pt x="650" y="506"/>
                    <a:pt x="650" y="319"/>
                  </a:cubicBezTo>
                  <a:cubicBezTo>
                    <a:pt x="650" y="145"/>
                    <a:pt x="505" y="1"/>
                    <a:pt x="332" y="1"/>
                  </a:cubicBezTo>
                  <a:close/>
                </a:path>
              </a:pathLst>
            </a:custGeom>
            <a:solidFill>
              <a:srgbClr val="A8B9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55" name="Google Shape;18055;p75"/>
          <p:cNvGrpSpPr/>
          <p:nvPr/>
        </p:nvGrpSpPr>
        <p:grpSpPr>
          <a:xfrm>
            <a:off x="2319498" y="1512744"/>
            <a:ext cx="352697" cy="352723"/>
            <a:chOff x="2319498" y="1512744"/>
            <a:chExt cx="352697" cy="352723"/>
          </a:xfrm>
        </p:grpSpPr>
        <p:sp>
          <p:nvSpPr>
            <p:cNvPr id="18056" name="Google Shape;18056;p75"/>
            <p:cNvSpPr/>
            <p:nvPr/>
          </p:nvSpPr>
          <p:spPr>
            <a:xfrm>
              <a:off x="2319498" y="1512744"/>
              <a:ext cx="352697" cy="352723"/>
            </a:xfrm>
            <a:custGeom>
              <a:avLst/>
              <a:gdLst/>
              <a:ahLst/>
              <a:cxnLst/>
              <a:rect l="l" t="t" r="r" b="b"/>
              <a:pathLst>
                <a:path w="13454" h="13455" extrusionOk="0">
                  <a:moveTo>
                    <a:pt x="6727" y="1"/>
                  </a:moveTo>
                  <a:cubicBezTo>
                    <a:pt x="3017" y="1"/>
                    <a:pt x="0" y="3018"/>
                    <a:pt x="0" y="6728"/>
                  </a:cubicBezTo>
                  <a:cubicBezTo>
                    <a:pt x="0" y="10438"/>
                    <a:pt x="3017" y="13455"/>
                    <a:pt x="6727" y="13455"/>
                  </a:cubicBezTo>
                  <a:cubicBezTo>
                    <a:pt x="10437" y="13455"/>
                    <a:pt x="13454" y="10438"/>
                    <a:pt x="13454" y="6728"/>
                  </a:cubicBezTo>
                  <a:cubicBezTo>
                    <a:pt x="13454" y="3018"/>
                    <a:pt x="10437" y="1"/>
                    <a:pt x="6727" y="1"/>
                  </a:cubicBezTo>
                  <a:close/>
                </a:path>
              </a:pathLst>
            </a:custGeom>
            <a:solidFill>
              <a:srgbClr val="92A3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7" name="Google Shape;18057;p75"/>
            <p:cNvSpPr/>
            <p:nvPr/>
          </p:nvSpPr>
          <p:spPr>
            <a:xfrm>
              <a:off x="2345975" y="1539248"/>
              <a:ext cx="299742" cy="299742"/>
            </a:xfrm>
            <a:custGeom>
              <a:avLst/>
              <a:gdLst/>
              <a:ahLst/>
              <a:cxnLst/>
              <a:rect l="l" t="t" r="r" b="b"/>
              <a:pathLst>
                <a:path w="11434" h="11434" extrusionOk="0">
                  <a:moveTo>
                    <a:pt x="5717" y="0"/>
                  </a:moveTo>
                  <a:cubicBezTo>
                    <a:pt x="2556" y="0"/>
                    <a:pt x="0" y="2555"/>
                    <a:pt x="0" y="5717"/>
                  </a:cubicBezTo>
                  <a:cubicBezTo>
                    <a:pt x="0" y="8878"/>
                    <a:pt x="2556" y="11433"/>
                    <a:pt x="5717" y="11433"/>
                  </a:cubicBezTo>
                  <a:cubicBezTo>
                    <a:pt x="8878" y="11433"/>
                    <a:pt x="11433" y="8878"/>
                    <a:pt x="11433" y="5717"/>
                  </a:cubicBezTo>
                  <a:cubicBezTo>
                    <a:pt x="11433" y="2555"/>
                    <a:pt x="8878" y="0"/>
                    <a:pt x="5717" y="0"/>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8" name="Google Shape;18058;p75"/>
            <p:cNvSpPr/>
            <p:nvPr/>
          </p:nvSpPr>
          <p:spPr>
            <a:xfrm>
              <a:off x="2490524" y="1560534"/>
              <a:ext cx="11010" cy="133880"/>
            </a:xfrm>
            <a:custGeom>
              <a:avLst/>
              <a:gdLst/>
              <a:ahLst/>
              <a:cxnLst/>
              <a:rect l="l" t="t" r="r" b="b"/>
              <a:pathLst>
                <a:path w="420" h="5107" extrusionOk="0">
                  <a:moveTo>
                    <a:pt x="212" y="0"/>
                  </a:moveTo>
                  <a:cubicBezTo>
                    <a:pt x="116" y="0"/>
                    <a:pt x="22" y="62"/>
                    <a:pt x="15" y="184"/>
                  </a:cubicBezTo>
                  <a:lnTo>
                    <a:pt x="15" y="4905"/>
                  </a:lnTo>
                  <a:cubicBezTo>
                    <a:pt x="1" y="5020"/>
                    <a:pt x="102" y="5107"/>
                    <a:pt x="203" y="5107"/>
                  </a:cubicBezTo>
                  <a:cubicBezTo>
                    <a:pt x="318" y="5107"/>
                    <a:pt x="419" y="5020"/>
                    <a:pt x="419" y="4905"/>
                  </a:cubicBezTo>
                  <a:lnTo>
                    <a:pt x="419" y="184"/>
                  </a:lnTo>
                  <a:cubicBezTo>
                    <a:pt x="405" y="62"/>
                    <a:pt x="308" y="0"/>
                    <a:pt x="21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9" name="Google Shape;18059;p75"/>
            <p:cNvSpPr/>
            <p:nvPr/>
          </p:nvSpPr>
          <p:spPr>
            <a:xfrm>
              <a:off x="2489397" y="1683771"/>
              <a:ext cx="137917" cy="10696"/>
            </a:xfrm>
            <a:custGeom>
              <a:avLst/>
              <a:gdLst/>
              <a:ahLst/>
              <a:cxnLst/>
              <a:rect l="l" t="t" r="r" b="b"/>
              <a:pathLst>
                <a:path w="5261" h="408" extrusionOk="0">
                  <a:moveTo>
                    <a:pt x="5006" y="0"/>
                  </a:moveTo>
                  <a:cubicBezTo>
                    <a:pt x="4998" y="0"/>
                    <a:pt x="4990" y="1"/>
                    <a:pt x="4981" y="2"/>
                  </a:cubicBezTo>
                  <a:lnTo>
                    <a:pt x="246" y="2"/>
                  </a:lnTo>
                  <a:cubicBezTo>
                    <a:pt x="1" y="30"/>
                    <a:pt x="1" y="391"/>
                    <a:pt x="246" y="406"/>
                  </a:cubicBezTo>
                  <a:lnTo>
                    <a:pt x="4981" y="406"/>
                  </a:lnTo>
                  <a:cubicBezTo>
                    <a:pt x="4990" y="407"/>
                    <a:pt x="4998" y="407"/>
                    <a:pt x="5006" y="407"/>
                  </a:cubicBezTo>
                  <a:cubicBezTo>
                    <a:pt x="5261" y="407"/>
                    <a:pt x="5261" y="0"/>
                    <a:pt x="5006"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0" name="Google Shape;18060;p75"/>
            <p:cNvSpPr/>
            <p:nvPr/>
          </p:nvSpPr>
          <p:spPr>
            <a:xfrm>
              <a:off x="2383069" y="1576316"/>
              <a:ext cx="280422" cy="262753"/>
            </a:xfrm>
            <a:custGeom>
              <a:avLst/>
              <a:gdLst/>
              <a:ahLst/>
              <a:cxnLst/>
              <a:rect l="l" t="t" r="r" b="b"/>
              <a:pathLst>
                <a:path w="10697" h="10023" extrusionOk="0">
                  <a:moveTo>
                    <a:pt x="8070" y="1"/>
                  </a:moveTo>
                  <a:lnTo>
                    <a:pt x="8070" y="1"/>
                  </a:lnTo>
                  <a:cubicBezTo>
                    <a:pt x="10033" y="2253"/>
                    <a:pt x="9917" y="5674"/>
                    <a:pt x="7795" y="7796"/>
                  </a:cubicBezTo>
                  <a:cubicBezTo>
                    <a:pt x="6686" y="8906"/>
                    <a:pt x="5225" y="9467"/>
                    <a:pt x="3760" y="9467"/>
                  </a:cubicBezTo>
                  <a:cubicBezTo>
                    <a:pt x="2422" y="9467"/>
                    <a:pt x="1082" y="8999"/>
                    <a:pt x="0" y="8056"/>
                  </a:cubicBezTo>
                  <a:lnTo>
                    <a:pt x="0" y="8056"/>
                  </a:lnTo>
                  <a:cubicBezTo>
                    <a:pt x="1131" y="9360"/>
                    <a:pt x="2719" y="10023"/>
                    <a:pt x="4311" y="10023"/>
                  </a:cubicBezTo>
                  <a:cubicBezTo>
                    <a:pt x="5767" y="10023"/>
                    <a:pt x="7227" y="9469"/>
                    <a:pt x="8344" y="8345"/>
                  </a:cubicBezTo>
                  <a:cubicBezTo>
                    <a:pt x="10697" y="6006"/>
                    <a:pt x="10567" y="2166"/>
                    <a:pt x="8070" y="1"/>
                  </a:cubicBezTo>
                  <a:close/>
                </a:path>
              </a:pathLst>
            </a:custGeom>
            <a:solidFill>
              <a:srgbClr val="E4EA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1" name="Google Shape;18061;p75"/>
            <p:cNvSpPr/>
            <p:nvPr/>
          </p:nvSpPr>
          <p:spPr>
            <a:xfrm>
              <a:off x="2365662" y="1683771"/>
              <a:ext cx="21732" cy="10696"/>
            </a:xfrm>
            <a:custGeom>
              <a:avLst/>
              <a:gdLst/>
              <a:ahLst/>
              <a:cxnLst/>
              <a:rect l="l" t="t" r="r" b="b"/>
              <a:pathLst>
                <a:path w="829" h="408" extrusionOk="0">
                  <a:moveTo>
                    <a:pt x="561" y="0"/>
                  </a:moveTo>
                  <a:cubicBezTo>
                    <a:pt x="552" y="0"/>
                    <a:pt x="543" y="1"/>
                    <a:pt x="534" y="2"/>
                  </a:cubicBezTo>
                  <a:lnTo>
                    <a:pt x="246" y="2"/>
                  </a:lnTo>
                  <a:cubicBezTo>
                    <a:pt x="0" y="30"/>
                    <a:pt x="0" y="391"/>
                    <a:pt x="246" y="406"/>
                  </a:cubicBezTo>
                  <a:lnTo>
                    <a:pt x="534" y="406"/>
                  </a:lnTo>
                  <a:cubicBezTo>
                    <a:pt x="543" y="407"/>
                    <a:pt x="552" y="407"/>
                    <a:pt x="561" y="407"/>
                  </a:cubicBezTo>
                  <a:cubicBezTo>
                    <a:pt x="828" y="407"/>
                    <a:pt x="828" y="0"/>
                    <a:pt x="56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2" name="Google Shape;18062;p75"/>
            <p:cNvSpPr/>
            <p:nvPr/>
          </p:nvSpPr>
          <p:spPr>
            <a:xfrm>
              <a:off x="2490524" y="1799589"/>
              <a:ext cx="11377" cy="18613"/>
            </a:xfrm>
            <a:custGeom>
              <a:avLst/>
              <a:gdLst/>
              <a:ahLst/>
              <a:cxnLst/>
              <a:rect l="l" t="t" r="r" b="b"/>
              <a:pathLst>
                <a:path w="434" h="710" extrusionOk="0">
                  <a:moveTo>
                    <a:pt x="217" y="1"/>
                  </a:moveTo>
                  <a:cubicBezTo>
                    <a:pt x="109" y="1"/>
                    <a:pt x="1" y="73"/>
                    <a:pt x="15" y="217"/>
                  </a:cubicBezTo>
                  <a:lnTo>
                    <a:pt x="15" y="506"/>
                  </a:lnTo>
                  <a:cubicBezTo>
                    <a:pt x="1" y="622"/>
                    <a:pt x="102" y="708"/>
                    <a:pt x="203" y="708"/>
                  </a:cubicBezTo>
                  <a:cubicBezTo>
                    <a:pt x="210" y="709"/>
                    <a:pt x="218" y="710"/>
                    <a:pt x="225" y="710"/>
                  </a:cubicBezTo>
                  <a:cubicBezTo>
                    <a:pt x="331" y="710"/>
                    <a:pt x="419" y="615"/>
                    <a:pt x="419" y="520"/>
                  </a:cubicBezTo>
                  <a:lnTo>
                    <a:pt x="419" y="217"/>
                  </a:lnTo>
                  <a:cubicBezTo>
                    <a:pt x="434" y="73"/>
                    <a:pt x="326" y="1"/>
                    <a:pt x="21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3" name="Google Shape;18063;p75"/>
            <p:cNvSpPr/>
            <p:nvPr/>
          </p:nvSpPr>
          <p:spPr>
            <a:xfrm>
              <a:off x="2401393" y="1596554"/>
              <a:ext cx="19163" cy="15755"/>
            </a:xfrm>
            <a:custGeom>
              <a:avLst/>
              <a:gdLst/>
              <a:ahLst/>
              <a:cxnLst/>
              <a:rect l="l" t="t" r="r" b="b"/>
              <a:pathLst>
                <a:path w="731" h="601" extrusionOk="0">
                  <a:moveTo>
                    <a:pt x="268" y="1"/>
                  </a:moveTo>
                  <a:cubicBezTo>
                    <a:pt x="121" y="1"/>
                    <a:pt x="1" y="184"/>
                    <a:pt x="124" y="340"/>
                  </a:cubicBezTo>
                  <a:lnTo>
                    <a:pt x="326" y="543"/>
                  </a:lnTo>
                  <a:cubicBezTo>
                    <a:pt x="369" y="571"/>
                    <a:pt x="413" y="600"/>
                    <a:pt x="470" y="600"/>
                  </a:cubicBezTo>
                  <a:cubicBezTo>
                    <a:pt x="644" y="600"/>
                    <a:pt x="730" y="384"/>
                    <a:pt x="615" y="254"/>
                  </a:cubicBezTo>
                  <a:lnTo>
                    <a:pt x="398" y="52"/>
                  </a:lnTo>
                  <a:cubicBezTo>
                    <a:pt x="356" y="16"/>
                    <a:pt x="311" y="1"/>
                    <a:pt x="268"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4" name="Google Shape;18064;p75"/>
            <p:cNvSpPr/>
            <p:nvPr/>
          </p:nvSpPr>
          <p:spPr>
            <a:xfrm>
              <a:off x="2569563" y="1765378"/>
              <a:ext cx="20893" cy="16830"/>
            </a:xfrm>
            <a:custGeom>
              <a:avLst/>
              <a:gdLst/>
              <a:ahLst/>
              <a:cxnLst/>
              <a:rect l="l" t="t" r="r" b="b"/>
              <a:pathLst>
                <a:path w="797" h="642" extrusionOk="0">
                  <a:moveTo>
                    <a:pt x="313" y="0"/>
                  </a:moveTo>
                  <a:cubicBezTo>
                    <a:pt x="149" y="0"/>
                    <a:pt x="1" y="225"/>
                    <a:pt x="176" y="368"/>
                  </a:cubicBezTo>
                  <a:lnTo>
                    <a:pt x="393" y="584"/>
                  </a:lnTo>
                  <a:cubicBezTo>
                    <a:pt x="421" y="613"/>
                    <a:pt x="479" y="642"/>
                    <a:pt x="537" y="642"/>
                  </a:cubicBezTo>
                  <a:cubicBezTo>
                    <a:pt x="710" y="642"/>
                    <a:pt x="797" y="425"/>
                    <a:pt x="681" y="295"/>
                  </a:cubicBezTo>
                  <a:lnTo>
                    <a:pt x="465" y="79"/>
                  </a:lnTo>
                  <a:cubicBezTo>
                    <a:pt x="419" y="23"/>
                    <a:pt x="366" y="0"/>
                    <a:pt x="31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5" name="Google Shape;18065;p75"/>
            <p:cNvSpPr/>
            <p:nvPr/>
          </p:nvSpPr>
          <p:spPr>
            <a:xfrm>
              <a:off x="2571136" y="1595610"/>
              <a:ext cx="20841" cy="16699"/>
            </a:xfrm>
            <a:custGeom>
              <a:avLst/>
              <a:gdLst/>
              <a:ahLst/>
              <a:cxnLst/>
              <a:rect l="l" t="t" r="r" b="b"/>
              <a:pathLst>
                <a:path w="795" h="637" extrusionOk="0">
                  <a:moveTo>
                    <a:pt x="491" y="1"/>
                  </a:moveTo>
                  <a:cubicBezTo>
                    <a:pt x="436" y="1"/>
                    <a:pt x="380" y="26"/>
                    <a:pt x="333" y="88"/>
                  </a:cubicBezTo>
                  <a:lnTo>
                    <a:pt x="116" y="290"/>
                  </a:lnTo>
                  <a:cubicBezTo>
                    <a:pt x="1" y="420"/>
                    <a:pt x="87" y="636"/>
                    <a:pt x="260" y="636"/>
                  </a:cubicBezTo>
                  <a:cubicBezTo>
                    <a:pt x="318" y="636"/>
                    <a:pt x="376" y="607"/>
                    <a:pt x="405" y="579"/>
                  </a:cubicBezTo>
                  <a:lnTo>
                    <a:pt x="621" y="362"/>
                  </a:lnTo>
                  <a:cubicBezTo>
                    <a:pt x="794" y="222"/>
                    <a:pt x="652" y="1"/>
                    <a:pt x="491"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6" name="Google Shape;18066;p75"/>
            <p:cNvSpPr/>
            <p:nvPr/>
          </p:nvSpPr>
          <p:spPr>
            <a:xfrm>
              <a:off x="2401236" y="1766296"/>
              <a:ext cx="19583" cy="15913"/>
            </a:xfrm>
            <a:custGeom>
              <a:avLst/>
              <a:gdLst/>
              <a:ahLst/>
              <a:cxnLst/>
              <a:rect l="l" t="t" r="r" b="b"/>
              <a:pathLst>
                <a:path w="747" h="607" extrusionOk="0">
                  <a:moveTo>
                    <a:pt x="456" y="0"/>
                  </a:moveTo>
                  <a:cubicBezTo>
                    <a:pt x="414" y="0"/>
                    <a:pt x="372" y="13"/>
                    <a:pt x="332" y="44"/>
                  </a:cubicBezTo>
                  <a:lnTo>
                    <a:pt x="130" y="260"/>
                  </a:lnTo>
                  <a:cubicBezTo>
                    <a:pt x="0" y="390"/>
                    <a:pt x="87" y="607"/>
                    <a:pt x="274" y="607"/>
                  </a:cubicBezTo>
                  <a:cubicBezTo>
                    <a:pt x="318" y="607"/>
                    <a:pt x="375" y="578"/>
                    <a:pt x="404" y="549"/>
                  </a:cubicBezTo>
                  <a:lnTo>
                    <a:pt x="621" y="333"/>
                  </a:lnTo>
                  <a:cubicBezTo>
                    <a:pt x="746" y="184"/>
                    <a:pt x="611" y="0"/>
                    <a:pt x="456"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7" name="Google Shape;18067;p75"/>
            <p:cNvSpPr/>
            <p:nvPr/>
          </p:nvSpPr>
          <p:spPr>
            <a:xfrm>
              <a:off x="2373160" y="1634985"/>
              <a:ext cx="23174" cy="14025"/>
            </a:xfrm>
            <a:custGeom>
              <a:avLst/>
              <a:gdLst/>
              <a:ahLst/>
              <a:cxnLst/>
              <a:rect l="l" t="t" r="r" b="b"/>
              <a:pathLst>
                <a:path w="884" h="535" extrusionOk="0">
                  <a:moveTo>
                    <a:pt x="303" y="0"/>
                  </a:moveTo>
                  <a:cubicBezTo>
                    <a:pt x="104" y="0"/>
                    <a:pt x="0" y="330"/>
                    <a:pt x="248" y="405"/>
                  </a:cubicBezTo>
                  <a:lnTo>
                    <a:pt x="523" y="520"/>
                  </a:lnTo>
                  <a:cubicBezTo>
                    <a:pt x="551" y="520"/>
                    <a:pt x="566" y="535"/>
                    <a:pt x="595" y="535"/>
                  </a:cubicBezTo>
                  <a:cubicBezTo>
                    <a:pt x="811" y="535"/>
                    <a:pt x="883" y="231"/>
                    <a:pt x="681" y="145"/>
                  </a:cubicBezTo>
                  <a:lnTo>
                    <a:pt x="407" y="29"/>
                  </a:lnTo>
                  <a:cubicBezTo>
                    <a:pt x="370" y="9"/>
                    <a:pt x="335" y="0"/>
                    <a:pt x="303"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8" name="Google Shape;18068;p75"/>
            <p:cNvSpPr/>
            <p:nvPr/>
          </p:nvSpPr>
          <p:spPr>
            <a:xfrm>
              <a:off x="2595516" y="1729333"/>
              <a:ext cx="21811" cy="13527"/>
            </a:xfrm>
            <a:custGeom>
              <a:avLst/>
              <a:gdLst/>
              <a:ahLst/>
              <a:cxnLst/>
              <a:rect l="l" t="t" r="r" b="b"/>
              <a:pathLst>
                <a:path w="832" h="516" extrusionOk="0">
                  <a:moveTo>
                    <a:pt x="291" y="0"/>
                  </a:moveTo>
                  <a:cubicBezTo>
                    <a:pt x="100" y="0"/>
                    <a:pt x="1" y="281"/>
                    <a:pt x="197" y="386"/>
                  </a:cubicBezTo>
                  <a:lnTo>
                    <a:pt x="471" y="501"/>
                  </a:lnTo>
                  <a:cubicBezTo>
                    <a:pt x="500" y="516"/>
                    <a:pt x="529" y="516"/>
                    <a:pt x="557" y="516"/>
                  </a:cubicBezTo>
                  <a:cubicBezTo>
                    <a:pt x="774" y="516"/>
                    <a:pt x="832" y="212"/>
                    <a:pt x="630" y="126"/>
                  </a:cubicBezTo>
                  <a:lnTo>
                    <a:pt x="355" y="10"/>
                  </a:lnTo>
                  <a:cubicBezTo>
                    <a:pt x="333" y="3"/>
                    <a:pt x="312" y="0"/>
                    <a:pt x="291"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9" name="Google Shape;18069;p75"/>
            <p:cNvSpPr/>
            <p:nvPr/>
          </p:nvSpPr>
          <p:spPr>
            <a:xfrm>
              <a:off x="2535195" y="1570129"/>
              <a:ext cx="15650" cy="17197"/>
            </a:xfrm>
            <a:custGeom>
              <a:avLst/>
              <a:gdLst/>
              <a:ahLst/>
              <a:cxnLst/>
              <a:rect l="l" t="t" r="r" b="b"/>
              <a:pathLst>
                <a:path w="597" h="656" extrusionOk="0">
                  <a:moveTo>
                    <a:pt x="345" y="1"/>
                  </a:moveTo>
                  <a:cubicBezTo>
                    <a:pt x="279" y="1"/>
                    <a:pt x="213" y="32"/>
                    <a:pt x="173" y="107"/>
                  </a:cubicBezTo>
                  <a:lnTo>
                    <a:pt x="58" y="381"/>
                  </a:lnTo>
                  <a:cubicBezTo>
                    <a:pt x="0" y="511"/>
                    <a:pt x="87" y="656"/>
                    <a:pt x="231" y="656"/>
                  </a:cubicBezTo>
                  <a:lnTo>
                    <a:pt x="246" y="656"/>
                  </a:lnTo>
                  <a:cubicBezTo>
                    <a:pt x="332" y="656"/>
                    <a:pt x="390" y="612"/>
                    <a:pt x="433" y="540"/>
                  </a:cubicBezTo>
                  <a:lnTo>
                    <a:pt x="549" y="266"/>
                  </a:lnTo>
                  <a:cubicBezTo>
                    <a:pt x="596" y="115"/>
                    <a:pt x="470" y="1"/>
                    <a:pt x="345"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0" name="Google Shape;18070;p75"/>
            <p:cNvSpPr/>
            <p:nvPr/>
          </p:nvSpPr>
          <p:spPr>
            <a:xfrm>
              <a:off x="2441345" y="1790099"/>
              <a:ext cx="16463" cy="18219"/>
            </a:xfrm>
            <a:custGeom>
              <a:avLst/>
              <a:gdLst/>
              <a:ahLst/>
              <a:cxnLst/>
              <a:rect l="l" t="t" r="r" b="b"/>
              <a:pathLst>
                <a:path w="628" h="695" extrusionOk="0">
                  <a:moveTo>
                    <a:pt x="349" y="1"/>
                  </a:moveTo>
                  <a:cubicBezTo>
                    <a:pt x="272" y="1"/>
                    <a:pt x="195" y="43"/>
                    <a:pt x="159" y="146"/>
                  </a:cubicBezTo>
                  <a:lnTo>
                    <a:pt x="58" y="421"/>
                  </a:lnTo>
                  <a:cubicBezTo>
                    <a:pt x="0" y="550"/>
                    <a:pt x="87" y="695"/>
                    <a:pt x="231" y="695"/>
                  </a:cubicBezTo>
                  <a:lnTo>
                    <a:pt x="246" y="695"/>
                  </a:lnTo>
                  <a:cubicBezTo>
                    <a:pt x="318" y="695"/>
                    <a:pt x="390" y="652"/>
                    <a:pt x="419" y="579"/>
                  </a:cubicBezTo>
                  <a:lnTo>
                    <a:pt x="534" y="305"/>
                  </a:lnTo>
                  <a:cubicBezTo>
                    <a:pt x="627" y="138"/>
                    <a:pt x="487" y="1"/>
                    <a:pt x="34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1" name="Google Shape;18071;p75"/>
            <p:cNvSpPr/>
            <p:nvPr/>
          </p:nvSpPr>
          <p:spPr>
            <a:xfrm>
              <a:off x="2443521" y="1569290"/>
              <a:ext cx="15624" cy="17276"/>
            </a:xfrm>
            <a:custGeom>
              <a:avLst/>
              <a:gdLst/>
              <a:ahLst/>
              <a:cxnLst/>
              <a:rect l="l" t="t" r="r" b="b"/>
              <a:pathLst>
                <a:path w="596" h="659" extrusionOk="0">
                  <a:moveTo>
                    <a:pt x="252" y="0"/>
                  </a:moveTo>
                  <a:cubicBezTo>
                    <a:pt x="128" y="0"/>
                    <a:pt x="1" y="111"/>
                    <a:pt x="47" y="269"/>
                  </a:cubicBezTo>
                  <a:lnTo>
                    <a:pt x="163" y="529"/>
                  </a:lnTo>
                  <a:cubicBezTo>
                    <a:pt x="191" y="601"/>
                    <a:pt x="264" y="659"/>
                    <a:pt x="336" y="659"/>
                  </a:cubicBezTo>
                  <a:lnTo>
                    <a:pt x="350" y="659"/>
                  </a:lnTo>
                  <a:cubicBezTo>
                    <a:pt x="495" y="659"/>
                    <a:pt x="596" y="514"/>
                    <a:pt x="538" y="384"/>
                  </a:cubicBezTo>
                  <a:lnTo>
                    <a:pt x="422" y="110"/>
                  </a:lnTo>
                  <a:cubicBezTo>
                    <a:pt x="387" y="33"/>
                    <a:pt x="320" y="0"/>
                    <a:pt x="252"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2" name="Google Shape;18072;p75"/>
            <p:cNvSpPr/>
            <p:nvPr/>
          </p:nvSpPr>
          <p:spPr>
            <a:xfrm>
              <a:off x="2532416" y="1791121"/>
              <a:ext cx="16411" cy="18351"/>
            </a:xfrm>
            <a:custGeom>
              <a:avLst/>
              <a:gdLst/>
              <a:ahLst/>
              <a:cxnLst/>
              <a:rect l="l" t="t" r="r" b="b"/>
              <a:pathLst>
                <a:path w="626" h="700" extrusionOk="0">
                  <a:moveTo>
                    <a:pt x="277" y="1"/>
                  </a:moveTo>
                  <a:cubicBezTo>
                    <a:pt x="140" y="1"/>
                    <a:pt x="0" y="131"/>
                    <a:pt x="92" y="295"/>
                  </a:cubicBezTo>
                  <a:lnTo>
                    <a:pt x="193" y="569"/>
                  </a:lnTo>
                  <a:cubicBezTo>
                    <a:pt x="222" y="641"/>
                    <a:pt x="294" y="699"/>
                    <a:pt x="380" y="699"/>
                  </a:cubicBezTo>
                  <a:lnTo>
                    <a:pt x="395" y="699"/>
                  </a:lnTo>
                  <a:cubicBezTo>
                    <a:pt x="525" y="685"/>
                    <a:pt x="626" y="555"/>
                    <a:pt x="568" y="425"/>
                  </a:cubicBezTo>
                  <a:lnTo>
                    <a:pt x="467" y="151"/>
                  </a:lnTo>
                  <a:cubicBezTo>
                    <a:pt x="435" y="45"/>
                    <a:pt x="357" y="1"/>
                    <a:pt x="277"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3" name="Google Shape;18073;p75"/>
            <p:cNvSpPr/>
            <p:nvPr/>
          </p:nvSpPr>
          <p:spPr>
            <a:xfrm>
              <a:off x="2596486" y="1637370"/>
              <a:ext cx="21785" cy="13527"/>
            </a:xfrm>
            <a:custGeom>
              <a:avLst/>
              <a:gdLst/>
              <a:ahLst/>
              <a:cxnLst/>
              <a:rect l="l" t="t" r="r" b="b"/>
              <a:pathLst>
                <a:path w="831" h="516" extrusionOk="0">
                  <a:moveTo>
                    <a:pt x="539" y="1"/>
                  </a:moveTo>
                  <a:cubicBezTo>
                    <a:pt x="519" y="1"/>
                    <a:pt x="499" y="4"/>
                    <a:pt x="477" y="10"/>
                  </a:cubicBezTo>
                  <a:lnTo>
                    <a:pt x="203" y="126"/>
                  </a:lnTo>
                  <a:cubicBezTo>
                    <a:pt x="1" y="213"/>
                    <a:pt x="59" y="516"/>
                    <a:pt x="275" y="516"/>
                  </a:cubicBezTo>
                  <a:cubicBezTo>
                    <a:pt x="304" y="516"/>
                    <a:pt x="333" y="516"/>
                    <a:pt x="347" y="501"/>
                  </a:cubicBezTo>
                  <a:lnTo>
                    <a:pt x="621" y="400"/>
                  </a:lnTo>
                  <a:cubicBezTo>
                    <a:pt x="831" y="295"/>
                    <a:pt x="732" y="1"/>
                    <a:pt x="539" y="1"/>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4" name="Google Shape;18074;p75"/>
            <p:cNvSpPr/>
            <p:nvPr/>
          </p:nvSpPr>
          <p:spPr>
            <a:xfrm>
              <a:off x="2373606" y="1727052"/>
              <a:ext cx="22859" cy="13920"/>
            </a:xfrm>
            <a:custGeom>
              <a:avLst/>
              <a:gdLst/>
              <a:ahLst/>
              <a:cxnLst/>
              <a:rect l="l" t="t" r="r" b="b"/>
              <a:pathLst>
                <a:path w="872" h="531" extrusionOk="0">
                  <a:moveTo>
                    <a:pt x="575" y="0"/>
                  </a:moveTo>
                  <a:cubicBezTo>
                    <a:pt x="544" y="0"/>
                    <a:pt x="511" y="8"/>
                    <a:pt x="477" y="25"/>
                  </a:cubicBezTo>
                  <a:lnTo>
                    <a:pt x="202" y="141"/>
                  </a:lnTo>
                  <a:cubicBezTo>
                    <a:pt x="0" y="213"/>
                    <a:pt x="58" y="516"/>
                    <a:pt x="289" y="530"/>
                  </a:cubicBezTo>
                  <a:cubicBezTo>
                    <a:pt x="303" y="530"/>
                    <a:pt x="332" y="516"/>
                    <a:pt x="361" y="516"/>
                  </a:cubicBezTo>
                  <a:lnTo>
                    <a:pt x="621" y="400"/>
                  </a:lnTo>
                  <a:cubicBezTo>
                    <a:pt x="871" y="325"/>
                    <a:pt x="774" y="0"/>
                    <a:pt x="575" y="0"/>
                  </a:cubicBezTo>
                  <a:close/>
                </a:path>
              </a:pathLst>
            </a:custGeom>
            <a:solidFill>
              <a:srgbClr val="93AA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75" name="Google Shape;18075;p75"/>
          <p:cNvGrpSpPr/>
          <p:nvPr/>
        </p:nvGrpSpPr>
        <p:grpSpPr>
          <a:xfrm>
            <a:off x="4236601" y="1512666"/>
            <a:ext cx="312981" cy="352697"/>
            <a:chOff x="4236601" y="1512666"/>
            <a:chExt cx="312981" cy="352697"/>
          </a:xfrm>
        </p:grpSpPr>
        <p:sp>
          <p:nvSpPr>
            <p:cNvPr id="18076" name="Google Shape;18076;p75"/>
            <p:cNvSpPr/>
            <p:nvPr/>
          </p:nvSpPr>
          <p:spPr>
            <a:xfrm>
              <a:off x="4236601" y="1512666"/>
              <a:ext cx="312981" cy="352697"/>
            </a:xfrm>
            <a:custGeom>
              <a:avLst/>
              <a:gdLst/>
              <a:ahLst/>
              <a:cxnLst/>
              <a:rect l="l" t="t" r="r" b="b"/>
              <a:pathLst>
                <a:path w="11939" h="13454" extrusionOk="0">
                  <a:moveTo>
                    <a:pt x="5969" y="0"/>
                  </a:moveTo>
                  <a:cubicBezTo>
                    <a:pt x="5933" y="0"/>
                    <a:pt x="5897" y="11"/>
                    <a:pt x="5861" y="33"/>
                  </a:cubicBezTo>
                  <a:cubicBezTo>
                    <a:pt x="5832" y="47"/>
                    <a:pt x="2743" y="1895"/>
                    <a:pt x="404" y="1895"/>
                  </a:cubicBezTo>
                  <a:cubicBezTo>
                    <a:pt x="303" y="1895"/>
                    <a:pt x="217" y="1967"/>
                    <a:pt x="202" y="2068"/>
                  </a:cubicBezTo>
                  <a:cubicBezTo>
                    <a:pt x="0" y="3656"/>
                    <a:pt x="58" y="5273"/>
                    <a:pt x="390" y="6846"/>
                  </a:cubicBezTo>
                  <a:cubicBezTo>
                    <a:pt x="650" y="8218"/>
                    <a:pt x="1198" y="9517"/>
                    <a:pt x="2007" y="10657"/>
                  </a:cubicBezTo>
                  <a:cubicBezTo>
                    <a:pt x="2988" y="11971"/>
                    <a:pt x="4345" y="12952"/>
                    <a:pt x="5919" y="13443"/>
                  </a:cubicBezTo>
                  <a:cubicBezTo>
                    <a:pt x="5933" y="13450"/>
                    <a:pt x="5951" y="13454"/>
                    <a:pt x="5971" y="13454"/>
                  </a:cubicBezTo>
                  <a:cubicBezTo>
                    <a:pt x="5991" y="13454"/>
                    <a:pt x="6012" y="13450"/>
                    <a:pt x="6034" y="13443"/>
                  </a:cubicBezTo>
                  <a:cubicBezTo>
                    <a:pt x="7608" y="12952"/>
                    <a:pt x="8964" y="11971"/>
                    <a:pt x="9946" y="10657"/>
                  </a:cubicBezTo>
                  <a:cubicBezTo>
                    <a:pt x="10754" y="9517"/>
                    <a:pt x="11303" y="8218"/>
                    <a:pt x="11563" y="6846"/>
                  </a:cubicBezTo>
                  <a:cubicBezTo>
                    <a:pt x="11880" y="5273"/>
                    <a:pt x="11938" y="3656"/>
                    <a:pt x="11736" y="2068"/>
                  </a:cubicBezTo>
                  <a:cubicBezTo>
                    <a:pt x="11722" y="1967"/>
                    <a:pt x="11635" y="1895"/>
                    <a:pt x="11534" y="1895"/>
                  </a:cubicBezTo>
                  <a:cubicBezTo>
                    <a:pt x="9195" y="1895"/>
                    <a:pt x="6106" y="47"/>
                    <a:pt x="6077" y="33"/>
                  </a:cubicBezTo>
                  <a:cubicBezTo>
                    <a:pt x="6041" y="11"/>
                    <a:pt x="6005" y="0"/>
                    <a:pt x="59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7" name="Google Shape;18077;p75"/>
            <p:cNvSpPr/>
            <p:nvPr/>
          </p:nvSpPr>
          <p:spPr>
            <a:xfrm>
              <a:off x="4383798" y="1561557"/>
              <a:ext cx="165784" cy="303806"/>
            </a:xfrm>
            <a:custGeom>
              <a:avLst/>
              <a:gdLst/>
              <a:ahLst/>
              <a:cxnLst/>
              <a:rect l="l" t="t" r="r" b="b"/>
              <a:pathLst>
                <a:path w="6324" h="11589" extrusionOk="0">
                  <a:moveTo>
                    <a:pt x="5385" y="1"/>
                  </a:moveTo>
                  <a:cubicBezTo>
                    <a:pt x="5573" y="1618"/>
                    <a:pt x="5500" y="3249"/>
                    <a:pt x="5183" y="4837"/>
                  </a:cubicBezTo>
                  <a:cubicBezTo>
                    <a:pt x="4909" y="6251"/>
                    <a:pt x="4331" y="7608"/>
                    <a:pt x="3494" y="8792"/>
                  </a:cubicBezTo>
                  <a:cubicBezTo>
                    <a:pt x="2599" y="10005"/>
                    <a:pt x="1401" y="10929"/>
                    <a:pt x="0" y="11477"/>
                  </a:cubicBezTo>
                  <a:cubicBezTo>
                    <a:pt x="87" y="11520"/>
                    <a:pt x="188" y="11549"/>
                    <a:pt x="289" y="11578"/>
                  </a:cubicBezTo>
                  <a:cubicBezTo>
                    <a:pt x="311" y="11585"/>
                    <a:pt x="332" y="11589"/>
                    <a:pt x="354" y="11589"/>
                  </a:cubicBezTo>
                  <a:cubicBezTo>
                    <a:pt x="376" y="11589"/>
                    <a:pt x="397" y="11585"/>
                    <a:pt x="419" y="11578"/>
                  </a:cubicBezTo>
                  <a:cubicBezTo>
                    <a:pt x="1978" y="11087"/>
                    <a:pt x="3349" y="10106"/>
                    <a:pt x="4317" y="8792"/>
                  </a:cubicBezTo>
                  <a:cubicBezTo>
                    <a:pt x="5125" y="7652"/>
                    <a:pt x="5674" y="6353"/>
                    <a:pt x="5948" y="4981"/>
                  </a:cubicBezTo>
                  <a:cubicBezTo>
                    <a:pt x="6265" y="3408"/>
                    <a:pt x="6323" y="1791"/>
                    <a:pt x="6121" y="203"/>
                  </a:cubicBezTo>
                  <a:cubicBezTo>
                    <a:pt x="6107" y="102"/>
                    <a:pt x="6020" y="30"/>
                    <a:pt x="5919" y="30"/>
                  </a:cubicBezTo>
                  <a:cubicBezTo>
                    <a:pt x="5746" y="30"/>
                    <a:pt x="5558" y="15"/>
                    <a:pt x="5385" y="1"/>
                  </a:cubicBezTo>
                  <a:close/>
                </a:path>
              </a:pathLst>
            </a:custGeom>
            <a:solidFill>
              <a:srgbClr val="5E748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8" name="Google Shape;18078;p75"/>
            <p:cNvSpPr/>
            <p:nvPr/>
          </p:nvSpPr>
          <p:spPr>
            <a:xfrm>
              <a:off x="4267246" y="1546326"/>
              <a:ext cx="251664" cy="283856"/>
            </a:xfrm>
            <a:custGeom>
              <a:avLst/>
              <a:gdLst/>
              <a:ahLst/>
              <a:cxnLst/>
              <a:rect l="l" t="t" r="r" b="b"/>
              <a:pathLst>
                <a:path w="9600" h="10828" extrusionOk="0">
                  <a:moveTo>
                    <a:pt x="4798" y="1"/>
                  </a:moveTo>
                  <a:cubicBezTo>
                    <a:pt x="4764" y="1"/>
                    <a:pt x="4728" y="12"/>
                    <a:pt x="4692" y="33"/>
                  </a:cubicBezTo>
                  <a:cubicBezTo>
                    <a:pt x="4677" y="48"/>
                    <a:pt x="2209" y="1520"/>
                    <a:pt x="347" y="1520"/>
                  </a:cubicBezTo>
                  <a:cubicBezTo>
                    <a:pt x="260" y="1520"/>
                    <a:pt x="174" y="1592"/>
                    <a:pt x="159" y="1679"/>
                  </a:cubicBezTo>
                  <a:cubicBezTo>
                    <a:pt x="0" y="2964"/>
                    <a:pt x="44" y="4263"/>
                    <a:pt x="303" y="5519"/>
                  </a:cubicBezTo>
                  <a:cubicBezTo>
                    <a:pt x="506" y="6616"/>
                    <a:pt x="953" y="7670"/>
                    <a:pt x="1603" y="8579"/>
                  </a:cubicBezTo>
                  <a:cubicBezTo>
                    <a:pt x="2382" y="9633"/>
                    <a:pt x="3479" y="10427"/>
                    <a:pt x="4735" y="10817"/>
                  </a:cubicBezTo>
                  <a:cubicBezTo>
                    <a:pt x="4757" y="10824"/>
                    <a:pt x="4778" y="10827"/>
                    <a:pt x="4800" y="10827"/>
                  </a:cubicBezTo>
                  <a:cubicBezTo>
                    <a:pt x="4822" y="10827"/>
                    <a:pt x="4843" y="10824"/>
                    <a:pt x="4865" y="10817"/>
                  </a:cubicBezTo>
                  <a:cubicBezTo>
                    <a:pt x="6121" y="10427"/>
                    <a:pt x="7218" y="9633"/>
                    <a:pt x="7998" y="8579"/>
                  </a:cubicBezTo>
                  <a:cubicBezTo>
                    <a:pt x="8647" y="7670"/>
                    <a:pt x="9095" y="6616"/>
                    <a:pt x="9297" y="5519"/>
                  </a:cubicBezTo>
                  <a:cubicBezTo>
                    <a:pt x="9557" y="4263"/>
                    <a:pt x="9600" y="2964"/>
                    <a:pt x="9441" y="1679"/>
                  </a:cubicBezTo>
                  <a:cubicBezTo>
                    <a:pt x="9427" y="1592"/>
                    <a:pt x="9340" y="1520"/>
                    <a:pt x="9253" y="1520"/>
                  </a:cubicBezTo>
                  <a:cubicBezTo>
                    <a:pt x="7391" y="1520"/>
                    <a:pt x="4923" y="48"/>
                    <a:pt x="4894" y="33"/>
                  </a:cubicBezTo>
                  <a:cubicBezTo>
                    <a:pt x="4865" y="12"/>
                    <a:pt x="4833" y="1"/>
                    <a:pt x="479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9" name="Google Shape;18079;p75"/>
            <p:cNvSpPr/>
            <p:nvPr/>
          </p:nvSpPr>
          <p:spPr>
            <a:xfrm>
              <a:off x="4388726" y="1585019"/>
              <a:ext cx="130184" cy="245163"/>
            </a:xfrm>
            <a:custGeom>
              <a:avLst/>
              <a:gdLst/>
              <a:ahLst/>
              <a:cxnLst/>
              <a:rect l="l" t="t" r="r" b="b"/>
              <a:pathLst>
                <a:path w="4966" h="9352" extrusionOk="0">
                  <a:moveTo>
                    <a:pt x="4071" y="1"/>
                  </a:moveTo>
                  <a:cubicBezTo>
                    <a:pt x="4215" y="1315"/>
                    <a:pt x="4143" y="2643"/>
                    <a:pt x="3898" y="3927"/>
                  </a:cubicBezTo>
                  <a:cubicBezTo>
                    <a:pt x="3667" y="5126"/>
                    <a:pt x="3190" y="6251"/>
                    <a:pt x="2483" y="7248"/>
                  </a:cubicBezTo>
                  <a:cubicBezTo>
                    <a:pt x="1833" y="8128"/>
                    <a:pt x="982" y="8835"/>
                    <a:pt x="0" y="9312"/>
                  </a:cubicBezTo>
                  <a:lnTo>
                    <a:pt x="116" y="9341"/>
                  </a:lnTo>
                  <a:cubicBezTo>
                    <a:pt x="130" y="9348"/>
                    <a:pt x="148" y="9351"/>
                    <a:pt x="168" y="9351"/>
                  </a:cubicBezTo>
                  <a:cubicBezTo>
                    <a:pt x="188" y="9351"/>
                    <a:pt x="209" y="9348"/>
                    <a:pt x="231" y="9341"/>
                  </a:cubicBezTo>
                  <a:cubicBezTo>
                    <a:pt x="1487" y="8951"/>
                    <a:pt x="2584" y="8157"/>
                    <a:pt x="3364" y="7103"/>
                  </a:cubicBezTo>
                  <a:cubicBezTo>
                    <a:pt x="4013" y="6194"/>
                    <a:pt x="4461" y="5140"/>
                    <a:pt x="4677" y="4043"/>
                  </a:cubicBezTo>
                  <a:cubicBezTo>
                    <a:pt x="4923" y="2787"/>
                    <a:pt x="4966" y="1488"/>
                    <a:pt x="4807" y="203"/>
                  </a:cubicBezTo>
                  <a:cubicBezTo>
                    <a:pt x="4793" y="116"/>
                    <a:pt x="4706" y="44"/>
                    <a:pt x="4619" y="44"/>
                  </a:cubicBezTo>
                  <a:cubicBezTo>
                    <a:pt x="4432" y="44"/>
                    <a:pt x="4244" y="30"/>
                    <a:pt x="4071"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0" name="Google Shape;18080;p75"/>
            <p:cNvSpPr/>
            <p:nvPr/>
          </p:nvSpPr>
          <p:spPr>
            <a:xfrm>
              <a:off x="4330817" y="1674727"/>
              <a:ext cx="124521" cy="84019"/>
            </a:xfrm>
            <a:custGeom>
              <a:avLst/>
              <a:gdLst/>
              <a:ahLst/>
              <a:cxnLst/>
              <a:rect l="l" t="t" r="r" b="b"/>
              <a:pathLst>
                <a:path w="4750" h="3205" extrusionOk="0">
                  <a:moveTo>
                    <a:pt x="2382" y="0"/>
                  </a:moveTo>
                  <a:cubicBezTo>
                    <a:pt x="1083" y="15"/>
                    <a:pt x="0" y="1068"/>
                    <a:pt x="0" y="2295"/>
                  </a:cubicBezTo>
                  <a:lnTo>
                    <a:pt x="0" y="3003"/>
                  </a:lnTo>
                  <a:cubicBezTo>
                    <a:pt x="0" y="3104"/>
                    <a:pt x="87" y="3205"/>
                    <a:pt x="203" y="3205"/>
                  </a:cubicBezTo>
                  <a:lnTo>
                    <a:pt x="4562" y="3205"/>
                  </a:lnTo>
                  <a:cubicBezTo>
                    <a:pt x="4663" y="3205"/>
                    <a:pt x="4750" y="3104"/>
                    <a:pt x="4750" y="3003"/>
                  </a:cubicBezTo>
                  <a:lnTo>
                    <a:pt x="4750" y="2295"/>
                  </a:lnTo>
                  <a:cubicBezTo>
                    <a:pt x="4750" y="1068"/>
                    <a:pt x="3667" y="15"/>
                    <a:pt x="2382" y="0"/>
                  </a:cubicBezTo>
                  <a:close/>
                </a:path>
              </a:pathLst>
            </a:custGeom>
            <a:solidFill>
              <a:srgbClr val="778C9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1" name="Google Shape;18081;p75"/>
            <p:cNvSpPr/>
            <p:nvPr/>
          </p:nvSpPr>
          <p:spPr>
            <a:xfrm>
              <a:off x="4383798" y="1674727"/>
              <a:ext cx="71934" cy="84019"/>
            </a:xfrm>
            <a:custGeom>
              <a:avLst/>
              <a:gdLst/>
              <a:ahLst/>
              <a:cxnLst/>
              <a:rect l="l" t="t" r="r" b="b"/>
              <a:pathLst>
                <a:path w="2744" h="3205" extrusionOk="0">
                  <a:moveTo>
                    <a:pt x="361" y="0"/>
                  </a:moveTo>
                  <a:cubicBezTo>
                    <a:pt x="231" y="0"/>
                    <a:pt x="116" y="15"/>
                    <a:pt x="0" y="29"/>
                  </a:cubicBezTo>
                  <a:cubicBezTo>
                    <a:pt x="1112" y="217"/>
                    <a:pt x="2007" y="1184"/>
                    <a:pt x="2007" y="2310"/>
                  </a:cubicBezTo>
                  <a:lnTo>
                    <a:pt x="2007" y="3003"/>
                  </a:lnTo>
                  <a:cubicBezTo>
                    <a:pt x="2007" y="3118"/>
                    <a:pt x="1920" y="3205"/>
                    <a:pt x="1805" y="3205"/>
                  </a:cubicBezTo>
                  <a:lnTo>
                    <a:pt x="2541" y="3205"/>
                  </a:lnTo>
                  <a:cubicBezTo>
                    <a:pt x="2657" y="3205"/>
                    <a:pt x="2743" y="3118"/>
                    <a:pt x="2743" y="3003"/>
                  </a:cubicBezTo>
                  <a:lnTo>
                    <a:pt x="2743" y="2295"/>
                  </a:lnTo>
                  <a:cubicBezTo>
                    <a:pt x="2729" y="1068"/>
                    <a:pt x="1646" y="15"/>
                    <a:pt x="36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2" name="Google Shape;18082;p75"/>
            <p:cNvSpPr/>
            <p:nvPr/>
          </p:nvSpPr>
          <p:spPr>
            <a:xfrm>
              <a:off x="4379263" y="1679917"/>
              <a:ext cx="27657" cy="16017"/>
            </a:xfrm>
            <a:custGeom>
              <a:avLst/>
              <a:gdLst/>
              <a:ahLst/>
              <a:cxnLst/>
              <a:rect l="l" t="t" r="r" b="b"/>
              <a:pathLst>
                <a:path w="1055" h="611" extrusionOk="0">
                  <a:moveTo>
                    <a:pt x="527" y="1"/>
                  </a:moveTo>
                  <a:cubicBezTo>
                    <a:pt x="350" y="1"/>
                    <a:pt x="173" y="26"/>
                    <a:pt x="0" y="76"/>
                  </a:cubicBezTo>
                  <a:lnTo>
                    <a:pt x="275" y="611"/>
                  </a:lnTo>
                  <a:lnTo>
                    <a:pt x="780" y="611"/>
                  </a:lnTo>
                  <a:lnTo>
                    <a:pt x="1054" y="76"/>
                  </a:lnTo>
                  <a:cubicBezTo>
                    <a:pt x="881" y="26"/>
                    <a:pt x="704" y="1"/>
                    <a:pt x="527" y="1"/>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3" name="Google Shape;18083;p75"/>
            <p:cNvSpPr/>
            <p:nvPr/>
          </p:nvSpPr>
          <p:spPr>
            <a:xfrm>
              <a:off x="4372814" y="1689486"/>
              <a:ext cx="40528" cy="58564"/>
            </a:xfrm>
            <a:custGeom>
              <a:avLst/>
              <a:gdLst/>
              <a:ahLst/>
              <a:cxnLst/>
              <a:rect l="l" t="t" r="r" b="b"/>
              <a:pathLst>
                <a:path w="1546" h="2234" extrusionOk="0">
                  <a:moveTo>
                    <a:pt x="521" y="0"/>
                  </a:moveTo>
                  <a:cubicBezTo>
                    <a:pt x="419" y="15"/>
                    <a:pt x="333" y="72"/>
                    <a:pt x="318" y="173"/>
                  </a:cubicBezTo>
                  <a:lnTo>
                    <a:pt x="30" y="1473"/>
                  </a:lnTo>
                  <a:cubicBezTo>
                    <a:pt x="1" y="1545"/>
                    <a:pt x="30" y="1617"/>
                    <a:pt x="87" y="1675"/>
                  </a:cubicBezTo>
                  <a:lnTo>
                    <a:pt x="636" y="2180"/>
                  </a:lnTo>
                  <a:cubicBezTo>
                    <a:pt x="679" y="2216"/>
                    <a:pt x="730" y="2234"/>
                    <a:pt x="780" y="2234"/>
                  </a:cubicBezTo>
                  <a:cubicBezTo>
                    <a:pt x="831" y="2234"/>
                    <a:pt x="881" y="2216"/>
                    <a:pt x="925" y="2180"/>
                  </a:cubicBezTo>
                  <a:lnTo>
                    <a:pt x="1473" y="1675"/>
                  </a:lnTo>
                  <a:cubicBezTo>
                    <a:pt x="1517" y="1617"/>
                    <a:pt x="1545" y="1545"/>
                    <a:pt x="1531" y="1473"/>
                  </a:cubicBezTo>
                  <a:lnTo>
                    <a:pt x="1228" y="173"/>
                  </a:lnTo>
                  <a:cubicBezTo>
                    <a:pt x="1213" y="72"/>
                    <a:pt x="1127" y="15"/>
                    <a:pt x="1040" y="0"/>
                  </a:cubicBez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4" name="Google Shape;18084;p75"/>
            <p:cNvSpPr/>
            <p:nvPr/>
          </p:nvSpPr>
          <p:spPr>
            <a:xfrm>
              <a:off x="4383431" y="1689486"/>
              <a:ext cx="29911" cy="58564"/>
            </a:xfrm>
            <a:custGeom>
              <a:avLst/>
              <a:gdLst/>
              <a:ahLst/>
              <a:cxnLst/>
              <a:rect l="l" t="t" r="r" b="b"/>
              <a:pathLst>
                <a:path w="1141" h="2234" extrusionOk="0">
                  <a:moveTo>
                    <a:pt x="346" y="0"/>
                  </a:moveTo>
                  <a:lnTo>
                    <a:pt x="217" y="246"/>
                  </a:lnTo>
                  <a:lnTo>
                    <a:pt x="505" y="1501"/>
                  </a:lnTo>
                  <a:lnTo>
                    <a:pt x="0" y="1978"/>
                  </a:lnTo>
                  <a:lnTo>
                    <a:pt x="231" y="2180"/>
                  </a:lnTo>
                  <a:cubicBezTo>
                    <a:pt x="274" y="2216"/>
                    <a:pt x="325" y="2234"/>
                    <a:pt x="374" y="2234"/>
                  </a:cubicBezTo>
                  <a:cubicBezTo>
                    <a:pt x="422" y="2234"/>
                    <a:pt x="469" y="2216"/>
                    <a:pt x="505" y="2180"/>
                  </a:cubicBezTo>
                  <a:lnTo>
                    <a:pt x="1068" y="1675"/>
                  </a:lnTo>
                  <a:cubicBezTo>
                    <a:pt x="1112" y="1617"/>
                    <a:pt x="1140" y="1545"/>
                    <a:pt x="1126" y="1473"/>
                  </a:cubicBezTo>
                  <a:lnTo>
                    <a:pt x="823" y="173"/>
                  </a:lnTo>
                  <a:cubicBezTo>
                    <a:pt x="808" y="72"/>
                    <a:pt x="722" y="15"/>
                    <a:pt x="635"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5" name="Google Shape;18085;p75"/>
            <p:cNvSpPr/>
            <p:nvPr/>
          </p:nvSpPr>
          <p:spPr>
            <a:xfrm>
              <a:off x="4372054" y="1674727"/>
              <a:ext cx="42416" cy="21208"/>
            </a:xfrm>
            <a:custGeom>
              <a:avLst/>
              <a:gdLst/>
              <a:ahLst/>
              <a:cxnLst/>
              <a:rect l="l" t="t" r="r" b="b"/>
              <a:pathLst>
                <a:path w="1618" h="809" extrusionOk="0">
                  <a:moveTo>
                    <a:pt x="809" y="0"/>
                  </a:moveTo>
                  <a:cubicBezTo>
                    <a:pt x="535" y="0"/>
                    <a:pt x="246" y="58"/>
                    <a:pt x="1" y="144"/>
                  </a:cubicBezTo>
                  <a:lnTo>
                    <a:pt x="333" y="809"/>
                  </a:lnTo>
                  <a:lnTo>
                    <a:pt x="1286" y="809"/>
                  </a:lnTo>
                  <a:lnTo>
                    <a:pt x="1618" y="144"/>
                  </a:lnTo>
                  <a:cubicBezTo>
                    <a:pt x="1358" y="43"/>
                    <a:pt x="1084" y="0"/>
                    <a:pt x="809"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6" name="Google Shape;18086;p75"/>
            <p:cNvSpPr/>
            <p:nvPr/>
          </p:nvSpPr>
          <p:spPr>
            <a:xfrm>
              <a:off x="4389460" y="1675094"/>
              <a:ext cx="24642" cy="20841"/>
            </a:xfrm>
            <a:custGeom>
              <a:avLst/>
              <a:gdLst/>
              <a:ahLst/>
              <a:cxnLst/>
              <a:rect l="l" t="t" r="r" b="b"/>
              <a:pathLst>
                <a:path w="940" h="795" extrusionOk="0">
                  <a:moveTo>
                    <a:pt x="405" y="1"/>
                  </a:moveTo>
                  <a:lnTo>
                    <a:pt x="1" y="795"/>
                  </a:lnTo>
                  <a:lnTo>
                    <a:pt x="607" y="795"/>
                  </a:lnTo>
                  <a:lnTo>
                    <a:pt x="939" y="130"/>
                  </a:lnTo>
                  <a:cubicBezTo>
                    <a:pt x="766" y="58"/>
                    <a:pt x="578" y="15"/>
                    <a:pt x="405"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7" name="Google Shape;18087;p75"/>
            <p:cNvSpPr/>
            <p:nvPr/>
          </p:nvSpPr>
          <p:spPr>
            <a:xfrm>
              <a:off x="4360703" y="1596396"/>
              <a:ext cx="64751" cy="88947"/>
            </a:xfrm>
            <a:custGeom>
              <a:avLst/>
              <a:gdLst/>
              <a:ahLst/>
              <a:cxnLst/>
              <a:rect l="l" t="t" r="r" b="b"/>
              <a:pathLst>
                <a:path w="2470" h="3393" extrusionOk="0">
                  <a:moveTo>
                    <a:pt x="1242" y="0"/>
                  </a:moveTo>
                  <a:cubicBezTo>
                    <a:pt x="549" y="0"/>
                    <a:pt x="1" y="563"/>
                    <a:pt x="1" y="1241"/>
                  </a:cubicBezTo>
                  <a:lnTo>
                    <a:pt x="1" y="2151"/>
                  </a:lnTo>
                  <a:cubicBezTo>
                    <a:pt x="1" y="2829"/>
                    <a:pt x="549" y="3392"/>
                    <a:pt x="1242" y="3392"/>
                  </a:cubicBezTo>
                  <a:cubicBezTo>
                    <a:pt x="1921" y="3378"/>
                    <a:pt x="2469" y="2829"/>
                    <a:pt x="2469" y="2136"/>
                  </a:cubicBezTo>
                  <a:lnTo>
                    <a:pt x="2469" y="1241"/>
                  </a:lnTo>
                  <a:cubicBezTo>
                    <a:pt x="2469" y="563"/>
                    <a:pt x="1921" y="14"/>
                    <a:pt x="1242" y="0"/>
                  </a:cubicBezTo>
                  <a:close/>
                </a:path>
              </a:pathLst>
            </a:custGeom>
            <a:solidFill>
              <a:srgbClr val="E5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8" name="Google Shape;18088;p75"/>
            <p:cNvSpPr/>
            <p:nvPr/>
          </p:nvSpPr>
          <p:spPr>
            <a:xfrm>
              <a:off x="4383431" y="1596396"/>
              <a:ext cx="42023" cy="88947"/>
            </a:xfrm>
            <a:custGeom>
              <a:avLst/>
              <a:gdLst/>
              <a:ahLst/>
              <a:cxnLst/>
              <a:rect l="l" t="t" r="r" b="b"/>
              <a:pathLst>
                <a:path w="1603" h="3393" extrusionOk="0">
                  <a:moveTo>
                    <a:pt x="375" y="0"/>
                  </a:moveTo>
                  <a:cubicBezTo>
                    <a:pt x="245" y="0"/>
                    <a:pt x="130" y="29"/>
                    <a:pt x="14" y="58"/>
                  </a:cubicBezTo>
                  <a:cubicBezTo>
                    <a:pt x="520" y="217"/>
                    <a:pt x="881" y="707"/>
                    <a:pt x="881" y="1241"/>
                  </a:cubicBezTo>
                  <a:lnTo>
                    <a:pt x="881" y="2151"/>
                  </a:lnTo>
                  <a:cubicBezTo>
                    <a:pt x="881" y="2685"/>
                    <a:pt x="520" y="3176"/>
                    <a:pt x="0" y="3335"/>
                  </a:cubicBezTo>
                  <a:cubicBezTo>
                    <a:pt x="116" y="3363"/>
                    <a:pt x="245" y="3392"/>
                    <a:pt x="361" y="3392"/>
                  </a:cubicBezTo>
                  <a:cubicBezTo>
                    <a:pt x="1054" y="3378"/>
                    <a:pt x="1602" y="2829"/>
                    <a:pt x="1602" y="2136"/>
                  </a:cubicBezTo>
                  <a:lnTo>
                    <a:pt x="1602" y="1241"/>
                  </a:lnTo>
                  <a:cubicBezTo>
                    <a:pt x="1602" y="563"/>
                    <a:pt x="1054" y="14"/>
                    <a:pt x="375"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9" name="Google Shape;18089;p75"/>
            <p:cNvSpPr/>
            <p:nvPr/>
          </p:nvSpPr>
          <p:spPr>
            <a:xfrm>
              <a:off x="4360336" y="1597891"/>
              <a:ext cx="65118" cy="42783"/>
            </a:xfrm>
            <a:custGeom>
              <a:avLst/>
              <a:gdLst/>
              <a:ahLst/>
              <a:cxnLst/>
              <a:rect l="l" t="t" r="r" b="b"/>
              <a:pathLst>
                <a:path w="2484" h="1632" extrusionOk="0">
                  <a:moveTo>
                    <a:pt x="1242" y="1"/>
                  </a:moveTo>
                  <a:cubicBezTo>
                    <a:pt x="578" y="1"/>
                    <a:pt x="29" y="520"/>
                    <a:pt x="0" y="1184"/>
                  </a:cubicBezTo>
                  <a:lnTo>
                    <a:pt x="0" y="1632"/>
                  </a:lnTo>
                  <a:lnTo>
                    <a:pt x="203" y="1632"/>
                  </a:lnTo>
                  <a:cubicBezTo>
                    <a:pt x="1112" y="1632"/>
                    <a:pt x="1444" y="1026"/>
                    <a:pt x="1444" y="1026"/>
                  </a:cubicBezTo>
                  <a:cubicBezTo>
                    <a:pt x="1444" y="1026"/>
                    <a:pt x="1675" y="1632"/>
                    <a:pt x="2281" y="1632"/>
                  </a:cubicBezTo>
                  <a:lnTo>
                    <a:pt x="2483" y="1632"/>
                  </a:lnTo>
                  <a:lnTo>
                    <a:pt x="2483" y="1184"/>
                  </a:lnTo>
                  <a:cubicBezTo>
                    <a:pt x="2454" y="520"/>
                    <a:pt x="1906" y="1"/>
                    <a:pt x="1242"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090" name="Google Shape;18090;p75"/>
          <p:cNvGrpSpPr/>
          <p:nvPr/>
        </p:nvGrpSpPr>
        <p:grpSpPr>
          <a:xfrm>
            <a:off x="849675" y="3347716"/>
            <a:ext cx="346300" cy="375818"/>
            <a:chOff x="849675" y="3347716"/>
            <a:chExt cx="346300" cy="375818"/>
          </a:xfrm>
        </p:grpSpPr>
        <p:sp>
          <p:nvSpPr>
            <p:cNvPr id="18091" name="Google Shape;18091;p75"/>
            <p:cNvSpPr/>
            <p:nvPr/>
          </p:nvSpPr>
          <p:spPr>
            <a:xfrm>
              <a:off x="880714" y="3347716"/>
              <a:ext cx="315262" cy="314895"/>
            </a:xfrm>
            <a:custGeom>
              <a:avLst/>
              <a:gdLst/>
              <a:ahLst/>
              <a:cxnLst/>
              <a:rect l="l" t="t" r="r" b="b"/>
              <a:pathLst>
                <a:path w="12026" h="12012" extrusionOk="0">
                  <a:moveTo>
                    <a:pt x="6006" y="1"/>
                  </a:moveTo>
                  <a:cubicBezTo>
                    <a:pt x="2685" y="1"/>
                    <a:pt x="0" y="2686"/>
                    <a:pt x="0" y="6006"/>
                  </a:cubicBezTo>
                  <a:cubicBezTo>
                    <a:pt x="0" y="9326"/>
                    <a:pt x="2685" y="12011"/>
                    <a:pt x="6006" y="12011"/>
                  </a:cubicBezTo>
                  <a:cubicBezTo>
                    <a:pt x="9326" y="12011"/>
                    <a:pt x="12025" y="9326"/>
                    <a:pt x="12025" y="6006"/>
                  </a:cubicBezTo>
                  <a:cubicBezTo>
                    <a:pt x="12025" y="2686"/>
                    <a:pt x="9326" y="1"/>
                    <a:pt x="6006"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2" name="Google Shape;18092;p75"/>
            <p:cNvSpPr/>
            <p:nvPr/>
          </p:nvSpPr>
          <p:spPr>
            <a:xfrm>
              <a:off x="849675" y="3351124"/>
              <a:ext cx="299742" cy="311801"/>
            </a:xfrm>
            <a:custGeom>
              <a:avLst/>
              <a:gdLst/>
              <a:ahLst/>
              <a:cxnLst/>
              <a:rect l="l" t="t" r="r" b="b"/>
              <a:pathLst>
                <a:path w="11434" h="11894" extrusionOk="0">
                  <a:moveTo>
                    <a:pt x="5963" y="1"/>
                  </a:moveTo>
                  <a:cubicBezTo>
                    <a:pt x="2036" y="809"/>
                    <a:pt x="1" y="5183"/>
                    <a:pt x="1906" y="8720"/>
                  </a:cubicBezTo>
                  <a:cubicBezTo>
                    <a:pt x="3009" y="10790"/>
                    <a:pt x="5092" y="11894"/>
                    <a:pt x="7205" y="11894"/>
                  </a:cubicBezTo>
                  <a:cubicBezTo>
                    <a:pt x="8716" y="11894"/>
                    <a:pt x="10242" y="11329"/>
                    <a:pt x="11434" y="10149"/>
                  </a:cubicBezTo>
                  <a:lnTo>
                    <a:pt x="11434" y="10149"/>
                  </a:lnTo>
                  <a:cubicBezTo>
                    <a:pt x="11029" y="10221"/>
                    <a:pt x="10611" y="10264"/>
                    <a:pt x="10207" y="10264"/>
                  </a:cubicBezTo>
                  <a:cubicBezTo>
                    <a:pt x="7767" y="10264"/>
                    <a:pt x="5573" y="8806"/>
                    <a:pt x="4649" y="6554"/>
                  </a:cubicBezTo>
                  <a:cubicBezTo>
                    <a:pt x="3711" y="4303"/>
                    <a:pt x="4245" y="1704"/>
                    <a:pt x="5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3" name="Google Shape;18093;p75"/>
            <p:cNvSpPr/>
            <p:nvPr/>
          </p:nvSpPr>
          <p:spPr>
            <a:xfrm>
              <a:off x="881081" y="3347716"/>
              <a:ext cx="314501" cy="314895"/>
            </a:xfrm>
            <a:custGeom>
              <a:avLst/>
              <a:gdLst/>
              <a:ahLst/>
              <a:cxnLst/>
              <a:rect l="l" t="t" r="r" b="b"/>
              <a:pathLst>
                <a:path w="11997" h="12012" extrusionOk="0">
                  <a:moveTo>
                    <a:pt x="5775" y="15"/>
                  </a:moveTo>
                  <a:lnTo>
                    <a:pt x="5775" y="2542"/>
                  </a:lnTo>
                  <a:lnTo>
                    <a:pt x="2975" y="2542"/>
                  </a:lnTo>
                  <a:cubicBezTo>
                    <a:pt x="3610" y="1098"/>
                    <a:pt x="4620" y="131"/>
                    <a:pt x="5761" y="15"/>
                  </a:cubicBezTo>
                  <a:close/>
                  <a:moveTo>
                    <a:pt x="6222" y="15"/>
                  </a:moveTo>
                  <a:cubicBezTo>
                    <a:pt x="7377" y="131"/>
                    <a:pt x="8388" y="1098"/>
                    <a:pt x="9023" y="2542"/>
                  </a:cubicBezTo>
                  <a:lnTo>
                    <a:pt x="6222" y="2542"/>
                  </a:lnTo>
                  <a:lnTo>
                    <a:pt x="6222" y="15"/>
                  </a:lnTo>
                  <a:close/>
                  <a:moveTo>
                    <a:pt x="5761" y="3003"/>
                  </a:moveTo>
                  <a:lnTo>
                    <a:pt x="5761" y="5775"/>
                  </a:lnTo>
                  <a:lnTo>
                    <a:pt x="2310" y="5775"/>
                  </a:lnTo>
                  <a:cubicBezTo>
                    <a:pt x="2325" y="4837"/>
                    <a:pt x="2484" y="3898"/>
                    <a:pt x="2801" y="3003"/>
                  </a:cubicBezTo>
                  <a:close/>
                  <a:moveTo>
                    <a:pt x="9196" y="3003"/>
                  </a:moveTo>
                  <a:cubicBezTo>
                    <a:pt x="9514" y="3898"/>
                    <a:pt x="9673" y="4837"/>
                    <a:pt x="9687" y="5775"/>
                  </a:cubicBezTo>
                  <a:lnTo>
                    <a:pt x="6222" y="5775"/>
                  </a:lnTo>
                  <a:lnTo>
                    <a:pt x="6222" y="3003"/>
                  </a:lnTo>
                  <a:close/>
                  <a:moveTo>
                    <a:pt x="5761" y="6237"/>
                  </a:moveTo>
                  <a:lnTo>
                    <a:pt x="5761" y="9009"/>
                  </a:lnTo>
                  <a:lnTo>
                    <a:pt x="2801" y="9009"/>
                  </a:lnTo>
                  <a:cubicBezTo>
                    <a:pt x="2484" y="8114"/>
                    <a:pt x="2325" y="7190"/>
                    <a:pt x="2310" y="6237"/>
                  </a:cubicBezTo>
                  <a:close/>
                  <a:moveTo>
                    <a:pt x="9687" y="6237"/>
                  </a:moveTo>
                  <a:cubicBezTo>
                    <a:pt x="9673" y="7190"/>
                    <a:pt x="9514" y="8114"/>
                    <a:pt x="9196" y="9009"/>
                  </a:cubicBezTo>
                  <a:lnTo>
                    <a:pt x="6222" y="9009"/>
                  </a:lnTo>
                  <a:lnTo>
                    <a:pt x="6222" y="6237"/>
                  </a:lnTo>
                  <a:close/>
                  <a:moveTo>
                    <a:pt x="5761" y="9470"/>
                  </a:moveTo>
                  <a:lnTo>
                    <a:pt x="5761" y="11997"/>
                  </a:lnTo>
                  <a:cubicBezTo>
                    <a:pt x="4620" y="11896"/>
                    <a:pt x="3610" y="10914"/>
                    <a:pt x="2975" y="9470"/>
                  </a:cubicBezTo>
                  <a:close/>
                  <a:moveTo>
                    <a:pt x="5761" y="1"/>
                  </a:moveTo>
                  <a:cubicBezTo>
                    <a:pt x="5154" y="30"/>
                    <a:pt x="4562" y="145"/>
                    <a:pt x="3985" y="347"/>
                  </a:cubicBezTo>
                  <a:cubicBezTo>
                    <a:pt x="3321" y="954"/>
                    <a:pt x="2816" y="1704"/>
                    <a:pt x="2484" y="2542"/>
                  </a:cubicBezTo>
                  <a:lnTo>
                    <a:pt x="1098" y="2542"/>
                  </a:lnTo>
                  <a:cubicBezTo>
                    <a:pt x="982" y="2686"/>
                    <a:pt x="881" y="2845"/>
                    <a:pt x="795" y="3003"/>
                  </a:cubicBezTo>
                  <a:lnTo>
                    <a:pt x="2310" y="3003"/>
                  </a:lnTo>
                  <a:cubicBezTo>
                    <a:pt x="2022" y="3898"/>
                    <a:pt x="1863" y="4837"/>
                    <a:pt x="1849" y="5775"/>
                  </a:cubicBezTo>
                  <a:lnTo>
                    <a:pt x="1" y="5775"/>
                  </a:lnTo>
                  <a:lnTo>
                    <a:pt x="1" y="6006"/>
                  </a:lnTo>
                  <a:lnTo>
                    <a:pt x="1" y="6237"/>
                  </a:lnTo>
                  <a:lnTo>
                    <a:pt x="1849" y="6237"/>
                  </a:lnTo>
                  <a:cubicBezTo>
                    <a:pt x="1863" y="7175"/>
                    <a:pt x="2022" y="8114"/>
                    <a:pt x="2310" y="9009"/>
                  </a:cubicBezTo>
                  <a:lnTo>
                    <a:pt x="795" y="9009"/>
                  </a:lnTo>
                  <a:cubicBezTo>
                    <a:pt x="881" y="9167"/>
                    <a:pt x="982" y="9326"/>
                    <a:pt x="1083" y="9470"/>
                  </a:cubicBezTo>
                  <a:lnTo>
                    <a:pt x="2484" y="9470"/>
                  </a:lnTo>
                  <a:cubicBezTo>
                    <a:pt x="2816" y="10308"/>
                    <a:pt x="3321" y="11058"/>
                    <a:pt x="3985" y="11665"/>
                  </a:cubicBezTo>
                  <a:cubicBezTo>
                    <a:pt x="4562" y="11867"/>
                    <a:pt x="5154" y="11982"/>
                    <a:pt x="5761" y="12011"/>
                  </a:cubicBezTo>
                  <a:lnTo>
                    <a:pt x="6222" y="12011"/>
                  </a:lnTo>
                  <a:lnTo>
                    <a:pt x="6222" y="11997"/>
                  </a:lnTo>
                  <a:lnTo>
                    <a:pt x="6222" y="9470"/>
                  </a:lnTo>
                  <a:lnTo>
                    <a:pt x="9023" y="9470"/>
                  </a:lnTo>
                  <a:cubicBezTo>
                    <a:pt x="8388" y="10914"/>
                    <a:pt x="7377" y="11896"/>
                    <a:pt x="6222" y="12011"/>
                  </a:cubicBezTo>
                  <a:cubicBezTo>
                    <a:pt x="6829" y="11982"/>
                    <a:pt x="7435" y="11867"/>
                    <a:pt x="8012" y="11665"/>
                  </a:cubicBezTo>
                  <a:cubicBezTo>
                    <a:pt x="8677" y="11058"/>
                    <a:pt x="9182" y="10308"/>
                    <a:pt x="9514" y="9470"/>
                  </a:cubicBezTo>
                  <a:lnTo>
                    <a:pt x="10900" y="9470"/>
                  </a:lnTo>
                  <a:cubicBezTo>
                    <a:pt x="11015" y="9326"/>
                    <a:pt x="11116" y="9167"/>
                    <a:pt x="11203" y="9009"/>
                  </a:cubicBezTo>
                  <a:lnTo>
                    <a:pt x="9687" y="9009"/>
                  </a:lnTo>
                  <a:cubicBezTo>
                    <a:pt x="9976" y="8114"/>
                    <a:pt x="10135" y="7175"/>
                    <a:pt x="10163" y="6237"/>
                  </a:cubicBezTo>
                  <a:lnTo>
                    <a:pt x="11997" y="6237"/>
                  </a:lnTo>
                  <a:lnTo>
                    <a:pt x="11997" y="6006"/>
                  </a:lnTo>
                  <a:lnTo>
                    <a:pt x="11997" y="5775"/>
                  </a:lnTo>
                  <a:lnTo>
                    <a:pt x="10163" y="5775"/>
                  </a:lnTo>
                  <a:cubicBezTo>
                    <a:pt x="10135" y="4837"/>
                    <a:pt x="9976" y="3898"/>
                    <a:pt x="9687" y="3003"/>
                  </a:cubicBezTo>
                  <a:lnTo>
                    <a:pt x="11203" y="3003"/>
                  </a:lnTo>
                  <a:cubicBezTo>
                    <a:pt x="11102" y="2845"/>
                    <a:pt x="11001" y="2700"/>
                    <a:pt x="10900" y="2542"/>
                  </a:cubicBezTo>
                  <a:lnTo>
                    <a:pt x="9514" y="2542"/>
                  </a:lnTo>
                  <a:cubicBezTo>
                    <a:pt x="9182" y="1704"/>
                    <a:pt x="8677" y="954"/>
                    <a:pt x="8012" y="347"/>
                  </a:cubicBezTo>
                  <a:cubicBezTo>
                    <a:pt x="7435" y="145"/>
                    <a:pt x="6829" y="30"/>
                    <a:pt x="62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4" name="Google Shape;18094;p75"/>
            <p:cNvSpPr/>
            <p:nvPr/>
          </p:nvSpPr>
          <p:spPr>
            <a:xfrm>
              <a:off x="881081" y="3351124"/>
              <a:ext cx="237298" cy="311487"/>
            </a:xfrm>
            <a:custGeom>
              <a:avLst/>
              <a:gdLst/>
              <a:ahLst/>
              <a:cxnLst/>
              <a:rect l="l" t="t" r="r" b="b"/>
              <a:pathLst>
                <a:path w="9052" h="11882" extrusionOk="0">
                  <a:moveTo>
                    <a:pt x="8532" y="10250"/>
                  </a:moveTo>
                  <a:cubicBezTo>
                    <a:pt x="7927" y="11187"/>
                    <a:pt x="7120" y="11778"/>
                    <a:pt x="6241" y="11881"/>
                  </a:cubicBezTo>
                  <a:lnTo>
                    <a:pt x="6241" y="11881"/>
                  </a:lnTo>
                  <a:cubicBezTo>
                    <a:pt x="6841" y="11864"/>
                    <a:pt x="7441" y="11749"/>
                    <a:pt x="8012" y="11549"/>
                  </a:cubicBezTo>
                  <a:cubicBezTo>
                    <a:pt x="8417" y="11174"/>
                    <a:pt x="8778" y="10755"/>
                    <a:pt x="9052" y="10279"/>
                  </a:cubicBezTo>
                  <a:lnTo>
                    <a:pt x="9009" y="10264"/>
                  </a:lnTo>
                  <a:cubicBezTo>
                    <a:pt x="8850" y="10264"/>
                    <a:pt x="8691" y="10264"/>
                    <a:pt x="8532" y="10250"/>
                  </a:cubicBezTo>
                  <a:close/>
                  <a:moveTo>
                    <a:pt x="4765" y="1"/>
                  </a:moveTo>
                  <a:cubicBezTo>
                    <a:pt x="4505" y="59"/>
                    <a:pt x="4245" y="131"/>
                    <a:pt x="3985" y="217"/>
                  </a:cubicBezTo>
                  <a:cubicBezTo>
                    <a:pt x="3321" y="824"/>
                    <a:pt x="2816" y="1574"/>
                    <a:pt x="2484" y="2412"/>
                  </a:cubicBezTo>
                  <a:lnTo>
                    <a:pt x="1098" y="2412"/>
                  </a:lnTo>
                  <a:cubicBezTo>
                    <a:pt x="982" y="2570"/>
                    <a:pt x="881" y="2715"/>
                    <a:pt x="795" y="2873"/>
                  </a:cubicBezTo>
                  <a:lnTo>
                    <a:pt x="2310" y="2873"/>
                  </a:lnTo>
                  <a:cubicBezTo>
                    <a:pt x="2022" y="3768"/>
                    <a:pt x="1863" y="4707"/>
                    <a:pt x="1849" y="5645"/>
                  </a:cubicBezTo>
                  <a:lnTo>
                    <a:pt x="1" y="5645"/>
                  </a:lnTo>
                  <a:lnTo>
                    <a:pt x="1" y="5876"/>
                  </a:lnTo>
                  <a:lnTo>
                    <a:pt x="1" y="6107"/>
                  </a:lnTo>
                  <a:lnTo>
                    <a:pt x="1849" y="6107"/>
                  </a:lnTo>
                  <a:cubicBezTo>
                    <a:pt x="1863" y="7060"/>
                    <a:pt x="2022" y="7984"/>
                    <a:pt x="2310" y="8893"/>
                  </a:cubicBezTo>
                  <a:lnTo>
                    <a:pt x="795" y="8893"/>
                  </a:lnTo>
                  <a:cubicBezTo>
                    <a:pt x="881" y="9037"/>
                    <a:pt x="982" y="9196"/>
                    <a:pt x="1083" y="9355"/>
                  </a:cubicBezTo>
                  <a:lnTo>
                    <a:pt x="2484" y="9355"/>
                  </a:lnTo>
                  <a:cubicBezTo>
                    <a:pt x="2816" y="10192"/>
                    <a:pt x="3321" y="10943"/>
                    <a:pt x="3985" y="11549"/>
                  </a:cubicBezTo>
                  <a:cubicBezTo>
                    <a:pt x="4562" y="11751"/>
                    <a:pt x="5154" y="11867"/>
                    <a:pt x="5761" y="11881"/>
                  </a:cubicBezTo>
                  <a:lnTo>
                    <a:pt x="5775" y="11881"/>
                  </a:lnTo>
                  <a:cubicBezTo>
                    <a:pt x="4620" y="11766"/>
                    <a:pt x="3610" y="10798"/>
                    <a:pt x="2989" y="9355"/>
                  </a:cubicBezTo>
                  <a:lnTo>
                    <a:pt x="5761" y="9355"/>
                  </a:lnTo>
                  <a:lnTo>
                    <a:pt x="5775" y="11881"/>
                  </a:lnTo>
                  <a:lnTo>
                    <a:pt x="6222" y="11881"/>
                  </a:lnTo>
                  <a:cubicBezTo>
                    <a:pt x="6227" y="11881"/>
                    <a:pt x="6232" y="11881"/>
                    <a:pt x="6237" y="11881"/>
                  </a:cubicBezTo>
                  <a:lnTo>
                    <a:pt x="6237" y="11881"/>
                  </a:lnTo>
                  <a:lnTo>
                    <a:pt x="6237" y="11881"/>
                  </a:lnTo>
                  <a:cubicBezTo>
                    <a:pt x="6238" y="11881"/>
                    <a:pt x="6240" y="11881"/>
                    <a:pt x="6241" y="11881"/>
                  </a:cubicBezTo>
                  <a:lnTo>
                    <a:pt x="6241" y="11881"/>
                  </a:lnTo>
                  <a:cubicBezTo>
                    <a:pt x="6240" y="11881"/>
                    <a:pt x="6238" y="11881"/>
                    <a:pt x="6237" y="11881"/>
                  </a:cubicBezTo>
                  <a:lnTo>
                    <a:pt x="6237" y="11881"/>
                  </a:lnTo>
                  <a:lnTo>
                    <a:pt x="6237" y="9586"/>
                  </a:lnTo>
                  <a:cubicBezTo>
                    <a:pt x="5847" y="9398"/>
                    <a:pt x="5486" y="9153"/>
                    <a:pt x="5169" y="8879"/>
                  </a:cubicBezTo>
                  <a:lnTo>
                    <a:pt x="2801" y="8879"/>
                  </a:lnTo>
                  <a:cubicBezTo>
                    <a:pt x="2484" y="7998"/>
                    <a:pt x="2325" y="7060"/>
                    <a:pt x="2296" y="6107"/>
                  </a:cubicBezTo>
                  <a:lnTo>
                    <a:pt x="3278" y="6107"/>
                  </a:lnTo>
                  <a:cubicBezTo>
                    <a:pt x="3234" y="5963"/>
                    <a:pt x="3191" y="5804"/>
                    <a:pt x="3162" y="5645"/>
                  </a:cubicBezTo>
                  <a:lnTo>
                    <a:pt x="2310" y="5645"/>
                  </a:lnTo>
                  <a:cubicBezTo>
                    <a:pt x="2325" y="4707"/>
                    <a:pt x="2484" y="3768"/>
                    <a:pt x="2801" y="2873"/>
                  </a:cubicBezTo>
                  <a:lnTo>
                    <a:pt x="3162" y="2873"/>
                  </a:lnTo>
                  <a:cubicBezTo>
                    <a:pt x="3191" y="2715"/>
                    <a:pt x="3234" y="2570"/>
                    <a:pt x="3292" y="2412"/>
                  </a:cubicBezTo>
                  <a:lnTo>
                    <a:pt x="2975" y="2412"/>
                  </a:lnTo>
                  <a:cubicBezTo>
                    <a:pt x="3263" y="1719"/>
                    <a:pt x="3696" y="1098"/>
                    <a:pt x="4245" y="593"/>
                  </a:cubicBezTo>
                  <a:cubicBezTo>
                    <a:pt x="4404" y="391"/>
                    <a:pt x="4577" y="188"/>
                    <a:pt x="476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5" name="Google Shape;18095;p75"/>
            <p:cNvSpPr/>
            <p:nvPr/>
          </p:nvSpPr>
          <p:spPr>
            <a:xfrm>
              <a:off x="935582" y="3650473"/>
              <a:ext cx="205893" cy="72668"/>
            </a:xfrm>
            <a:custGeom>
              <a:avLst/>
              <a:gdLst/>
              <a:ahLst/>
              <a:cxnLst/>
              <a:rect l="l" t="t" r="r" b="b"/>
              <a:pathLst>
                <a:path w="7854" h="2772" extrusionOk="0">
                  <a:moveTo>
                    <a:pt x="5313" y="0"/>
                  </a:moveTo>
                  <a:lnTo>
                    <a:pt x="3927" y="477"/>
                  </a:lnTo>
                  <a:lnTo>
                    <a:pt x="2541" y="15"/>
                  </a:lnTo>
                  <a:lnTo>
                    <a:pt x="607" y="708"/>
                  </a:lnTo>
                  <a:cubicBezTo>
                    <a:pt x="246" y="837"/>
                    <a:pt x="1" y="1198"/>
                    <a:pt x="1" y="1588"/>
                  </a:cubicBezTo>
                  <a:lnTo>
                    <a:pt x="1" y="2555"/>
                  </a:lnTo>
                  <a:cubicBezTo>
                    <a:pt x="1" y="2671"/>
                    <a:pt x="102" y="2772"/>
                    <a:pt x="217" y="2772"/>
                  </a:cubicBezTo>
                  <a:lnTo>
                    <a:pt x="7622" y="2772"/>
                  </a:lnTo>
                  <a:cubicBezTo>
                    <a:pt x="7752" y="2772"/>
                    <a:pt x="7853" y="2671"/>
                    <a:pt x="7853" y="2541"/>
                  </a:cubicBezTo>
                  <a:lnTo>
                    <a:pt x="7853" y="1574"/>
                  </a:lnTo>
                  <a:cubicBezTo>
                    <a:pt x="7853" y="1184"/>
                    <a:pt x="7608" y="837"/>
                    <a:pt x="7247" y="708"/>
                  </a:cubicBezTo>
                  <a:lnTo>
                    <a:pt x="5313"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6" name="Google Shape;18096;p75"/>
            <p:cNvSpPr/>
            <p:nvPr/>
          </p:nvSpPr>
          <p:spPr>
            <a:xfrm>
              <a:off x="1026024" y="3675062"/>
              <a:ext cx="24616" cy="48472"/>
            </a:xfrm>
            <a:custGeom>
              <a:avLst/>
              <a:gdLst/>
              <a:ahLst/>
              <a:cxnLst/>
              <a:rect l="l" t="t" r="r" b="b"/>
              <a:pathLst>
                <a:path w="939" h="1849" extrusionOk="0">
                  <a:moveTo>
                    <a:pt x="232" y="0"/>
                  </a:moveTo>
                  <a:lnTo>
                    <a:pt x="1" y="1848"/>
                  </a:lnTo>
                  <a:lnTo>
                    <a:pt x="939" y="1848"/>
                  </a:lnTo>
                  <a:lnTo>
                    <a:pt x="70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7" name="Google Shape;18097;p75"/>
            <p:cNvSpPr/>
            <p:nvPr/>
          </p:nvSpPr>
          <p:spPr>
            <a:xfrm>
              <a:off x="1027544" y="3662584"/>
              <a:ext cx="21601" cy="20841"/>
            </a:xfrm>
            <a:custGeom>
              <a:avLst/>
              <a:gdLst/>
              <a:ahLst/>
              <a:cxnLst/>
              <a:rect l="l" t="t" r="r" b="b"/>
              <a:pathLst>
                <a:path w="824" h="795" extrusionOk="0">
                  <a:moveTo>
                    <a:pt x="0" y="0"/>
                  </a:moveTo>
                  <a:lnTo>
                    <a:pt x="0" y="621"/>
                  </a:lnTo>
                  <a:cubicBezTo>
                    <a:pt x="0" y="707"/>
                    <a:pt x="73" y="794"/>
                    <a:pt x="174" y="794"/>
                  </a:cubicBezTo>
                  <a:lnTo>
                    <a:pt x="650" y="794"/>
                  </a:lnTo>
                  <a:cubicBezTo>
                    <a:pt x="737" y="794"/>
                    <a:pt x="823" y="707"/>
                    <a:pt x="823" y="621"/>
                  </a:cubicBezTo>
                  <a:lnTo>
                    <a:pt x="823"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8" name="Google Shape;18098;p75"/>
            <p:cNvSpPr/>
            <p:nvPr/>
          </p:nvSpPr>
          <p:spPr>
            <a:xfrm>
              <a:off x="1104747" y="3675429"/>
              <a:ext cx="36727" cy="47711"/>
            </a:xfrm>
            <a:custGeom>
              <a:avLst/>
              <a:gdLst/>
              <a:ahLst/>
              <a:cxnLst/>
              <a:rect l="l" t="t" r="r" b="b"/>
              <a:pathLst>
                <a:path w="1401" h="1820" extrusionOk="0">
                  <a:moveTo>
                    <a:pt x="1141" y="1"/>
                  </a:moveTo>
                  <a:lnTo>
                    <a:pt x="274" y="853"/>
                  </a:lnTo>
                  <a:cubicBezTo>
                    <a:pt x="101" y="1026"/>
                    <a:pt x="0" y="1271"/>
                    <a:pt x="0" y="1517"/>
                  </a:cubicBezTo>
                  <a:lnTo>
                    <a:pt x="0" y="1820"/>
                  </a:lnTo>
                  <a:lnTo>
                    <a:pt x="1169" y="1820"/>
                  </a:lnTo>
                  <a:cubicBezTo>
                    <a:pt x="1285" y="1820"/>
                    <a:pt x="1386" y="1719"/>
                    <a:pt x="1400" y="1603"/>
                  </a:cubicBezTo>
                  <a:lnTo>
                    <a:pt x="1400" y="622"/>
                  </a:lnTo>
                  <a:cubicBezTo>
                    <a:pt x="1400" y="391"/>
                    <a:pt x="1299" y="174"/>
                    <a:pt x="114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9" name="Google Shape;18099;p75"/>
            <p:cNvSpPr/>
            <p:nvPr/>
          </p:nvSpPr>
          <p:spPr>
            <a:xfrm>
              <a:off x="971523" y="3463140"/>
              <a:ext cx="133251" cy="96524"/>
            </a:xfrm>
            <a:custGeom>
              <a:avLst/>
              <a:gdLst/>
              <a:ahLst/>
              <a:cxnLst/>
              <a:rect l="l" t="t" r="r" b="b"/>
              <a:pathLst>
                <a:path w="5083" h="3682" extrusionOk="0">
                  <a:moveTo>
                    <a:pt x="1849" y="1"/>
                  </a:moveTo>
                  <a:cubicBezTo>
                    <a:pt x="838" y="1"/>
                    <a:pt x="1" y="823"/>
                    <a:pt x="1" y="1848"/>
                  </a:cubicBezTo>
                  <a:lnTo>
                    <a:pt x="1" y="2383"/>
                  </a:lnTo>
                  <a:cubicBezTo>
                    <a:pt x="1" y="2628"/>
                    <a:pt x="44" y="2873"/>
                    <a:pt x="131" y="3119"/>
                  </a:cubicBezTo>
                  <a:lnTo>
                    <a:pt x="203" y="3350"/>
                  </a:lnTo>
                  <a:cubicBezTo>
                    <a:pt x="232" y="3422"/>
                    <a:pt x="232" y="3494"/>
                    <a:pt x="232" y="3566"/>
                  </a:cubicBezTo>
                  <a:lnTo>
                    <a:pt x="232" y="3682"/>
                  </a:lnTo>
                  <a:lnTo>
                    <a:pt x="4866" y="3682"/>
                  </a:lnTo>
                  <a:lnTo>
                    <a:pt x="4866" y="3566"/>
                  </a:lnTo>
                  <a:cubicBezTo>
                    <a:pt x="4866" y="3494"/>
                    <a:pt x="4866" y="3422"/>
                    <a:pt x="4895" y="3350"/>
                  </a:cubicBezTo>
                  <a:lnTo>
                    <a:pt x="4967" y="3119"/>
                  </a:lnTo>
                  <a:cubicBezTo>
                    <a:pt x="5053" y="2873"/>
                    <a:pt x="5082" y="2628"/>
                    <a:pt x="5082" y="2383"/>
                  </a:cubicBezTo>
                  <a:lnTo>
                    <a:pt x="5082" y="448"/>
                  </a:lnTo>
                  <a:cubicBezTo>
                    <a:pt x="5082" y="203"/>
                    <a:pt x="4880" y="1"/>
                    <a:pt x="4635"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0" name="Google Shape;18100;p75"/>
            <p:cNvSpPr/>
            <p:nvPr/>
          </p:nvSpPr>
          <p:spPr>
            <a:xfrm>
              <a:off x="1001801" y="3463140"/>
              <a:ext cx="103340" cy="96524"/>
            </a:xfrm>
            <a:custGeom>
              <a:avLst/>
              <a:gdLst/>
              <a:ahLst/>
              <a:cxnLst/>
              <a:rect l="l" t="t" r="r" b="b"/>
              <a:pathLst>
                <a:path w="3942" h="3682" extrusionOk="0">
                  <a:moveTo>
                    <a:pt x="3503" y="0"/>
                  </a:moveTo>
                  <a:cubicBezTo>
                    <a:pt x="3495" y="0"/>
                    <a:pt x="3487" y="0"/>
                    <a:pt x="3480" y="1"/>
                  </a:cubicBezTo>
                  <a:lnTo>
                    <a:pt x="939" y="1"/>
                  </a:lnTo>
                  <a:cubicBezTo>
                    <a:pt x="931" y="0"/>
                    <a:pt x="922" y="0"/>
                    <a:pt x="914" y="0"/>
                  </a:cubicBezTo>
                  <a:cubicBezTo>
                    <a:pt x="420" y="0"/>
                    <a:pt x="15" y="414"/>
                    <a:pt x="1" y="925"/>
                  </a:cubicBezTo>
                  <a:cubicBezTo>
                    <a:pt x="1" y="1444"/>
                    <a:pt x="419" y="1863"/>
                    <a:pt x="939" y="1863"/>
                  </a:cubicBezTo>
                  <a:lnTo>
                    <a:pt x="1069" y="1863"/>
                  </a:lnTo>
                  <a:lnTo>
                    <a:pt x="1141" y="3682"/>
                  </a:lnTo>
                  <a:lnTo>
                    <a:pt x="3711" y="3682"/>
                  </a:lnTo>
                  <a:lnTo>
                    <a:pt x="3711" y="3566"/>
                  </a:lnTo>
                  <a:cubicBezTo>
                    <a:pt x="3711" y="3494"/>
                    <a:pt x="3711" y="3422"/>
                    <a:pt x="3740" y="3350"/>
                  </a:cubicBezTo>
                  <a:lnTo>
                    <a:pt x="3812" y="3119"/>
                  </a:lnTo>
                  <a:cubicBezTo>
                    <a:pt x="3898" y="2873"/>
                    <a:pt x="3942" y="2628"/>
                    <a:pt x="3942" y="2383"/>
                  </a:cubicBezTo>
                  <a:lnTo>
                    <a:pt x="3942" y="448"/>
                  </a:lnTo>
                  <a:cubicBezTo>
                    <a:pt x="3928" y="211"/>
                    <a:pt x="3738" y="0"/>
                    <a:pt x="3503"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1" name="Google Shape;18101;p75"/>
            <p:cNvSpPr/>
            <p:nvPr/>
          </p:nvSpPr>
          <p:spPr>
            <a:xfrm>
              <a:off x="1001801" y="3608083"/>
              <a:ext cx="73061" cy="54527"/>
            </a:xfrm>
            <a:custGeom>
              <a:avLst/>
              <a:gdLst/>
              <a:ahLst/>
              <a:cxnLst/>
              <a:rect l="l" t="t" r="r" b="b"/>
              <a:pathLst>
                <a:path w="2787" h="2080" extrusionOk="0">
                  <a:moveTo>
                    <a:pt x="1" y="0"/>
                  </a:moveTo>
                  <a:lnTo>
                    <a:pt x="1" y="2079"/>
                  </a:lnTo>
                  <a:lnTo>
                    <a:pt x="2787" y="2079"/>
                  </a:lnTo>
                  <a:lnTo>
                    <a:pt x="2787"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2" name="Google Shape;18102;p75"/>
            <p:cNvSpPr/>
            <p:nvPr/>
          </p:nvSpPr>
          <p:spPr>
            <a:xfrm>
              <a:off x="1001801" y="3608083"/>
              <a:ext cx="73061" cy="30383"/>
            </a:xfrm>
            <a:custGeom>
              <a:avLst/>
              <a:gdLst/>
              <a:ahLst/>
              <a:cxnLst/>
              <a:rect l="l" t="t" r="r" b="b"/>
              <a:pathLst>
                <a:path w="2787" h="1159" extrusionOk="0">
                  <a:moveTo>
                    <a:pt x="1" y="0"/>
                  </a:moveTo>
                  <a:lnTo>
                    <a:pt x="1" y="780"/>
                  </a:lnTo>
                  <a:cubicBezTo>
                    <a:pt x="434" y="1033"/>
                    <a:pt x="914" y="1159"/>
                    <a:pt x="1394" y="1159"/>
                  </a:cubicBezTo>
                  <a:cubicBezTo>
                    <a:pt x="1874" y="1159"/>
                    <a:pt x="2354" y="1033"/>
                    <a:pt x="2787" y="780"/>
                  </a:cubicBezTo>
                  <a:lnTo>
                    <a:pt x="278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3" name="Google Shape;18103;p75"/>
            <p:cNvSpPr/>
            <p:nvPr/>
          </p:nvSpPr>
          <p:spPr>
            <a:xfrm>
              <a:off x="990083" y="3640459"/>
              <a:ext cx="48445" cy="43596"/>
            </a:xfrm>
            <a:custGeom>
              <a:avLst/>
              <a:gdLst/>
              <a:ahLst/>
              <a:cxnLst/>
              <a:rect l="l" t="t" r="r" b="b"/>
              <a:pathLst>
                <a:path w="1848" h="1663" extrusionOk="0">
                  <a:moveTo>
                    <a:pt x="406" y="1"/>
                  </a:moveTo>
                  <a:cubicBezTo>
                    <a:pt x="320" y="1"/>
                    <a:pt x="241" y="49"/>
                    <a:pt x="202" y="137"/>
                  </a:cubicBezTo>
                  <a:lnTo>
                    <a:pt x="0" y="555"/>
                  </a:lnTo>
                  <a:lnTo>
                    <a:pt x="765" y="1566"/>
                  </a:lnTo>
                  <a:cubicBezTo>
                    <a:pt x="813" y="1629"/>
                    <a:pt x="882" y="1662"/>
                    <a:pt x="952" y="1662"/>
                  </a:cubicBezTo>
                  <a:cubicBezTo>
                    <a:pt x="1009" y="1662"/>
                    <a:pt x="1066" y="1640"/>
                    <a:pt x="1112" y="1595"/>
                  </a:cubicBezTo>
                  <a:lnTo>
                    <a:pt x="1848" y="859"/>
                  </a:lnTo>
                  <a:lnTo>
                    <a:pt x="534" y="36"/>
                  </a:lnTo>
                  <a:cubicBezTo>
                    <a:pt x="492" y="12"/>
                    <a:pt x="448" y="1"/>
                    <a:pt x="40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4" name="Google Shape;18104;p75"/>
            <p:cNvSpPr/>
            <p:nvPr/>
          </p:nvSpPr>
          <p:spPr>
            <a:xfrm>
              <a:off x="1038502" y="3640459"/>
              <a:ext cx="48105" cy="43438"/>
            </a:xfrm>
            <a:custGeom>
              <a:avLst/>
              <a:gdLst/>
              <a:ahLst/>
              <a:cxnLst/>
              <a:rect l="l" t="t" r="r" b="b"/>
              <a:pathLst>
                <a:path w="1835" h="1657" extrusionOk="0">
                  <a:moveTo>
                    <a:pt x="1422" y="1"/>
                  </a:moveTo>
                  <a:cubicBezTo>
                    <a:pt x="1380" y="1"/>
                    <a:pt x="1338" y="12"/>
                    <a:pt x="1300" y="36"/>
                  </a:cubicBezTo>
                  <a:lnTo>
                    <a:pt x="1" y="859"/>
                  </a:lnTo>
                  <a:lnTo>
                    <a:pt x="723" y="1595"/>
                  </a:lnTo>
                  <a:cubicBezTo>
                    <a:pt x="770" y="1635"/>
                    <a:pt x="829" y="1656"/>
                    <a:pt x="888" y="1656"/>
                  </a:cubicBezTo>
                  <a:cubicBezTo>
                    <a:pt x="956" y="1656"/>
                    <a:pt x="1023" y="1628"/>
                    <a:pt x="1069" y="1566"/>
                  </a:cubicBezTo>
                  <a:lnTo>
                    <a:pt x="1834" y="555"/>
                  </a:lnTo>
                  <a:lnTo>
                    <a:pt x="1632" y="137"/>
                  </a:lnTo>
                  <a:cubicBezTo>
                    <a:pt x="1593" y="49"/>
                    <a:pt x="1508" y="1"/>
                    <a:pt x="142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5" name="Google Shape;18105;p75"/>
            <p:cNvSpPr/>
            <p:nvPr/>
          </p:nvSpPr>
          <p:spPr>
            <a:xfrm>
              <a:off x="977971" y="3511926"/>
              <a:ext cx="120746" cy="114350"/>
            </a:xfrm>
            <a:custGeom>
              <a:avLst/>
              <a:gdLst/>
              <a:ahLst/>
              <a:cxnLst/>
              <a:rect l="l" t="t" r="r" b="b"/>
              <a:pathLst>
                <a:path w="4606" h="4362" extrusionOk="0">
                  <a:moveTo>
                    <a:pt x="1995" y="1"/>
                  </a:moveTo>
                  <a:cubicBezTo>
                    <a:pt x="1405" y="1"/>
                    <a:pt x="893" y="100"/>
                    <a:pt x="635" y="161"/>
                  </a:cubicBezTo>
                  <a:cubicBezTo>
                    <a:pt x="534" y="190"/>
                    <a:pt x="462" y="276"/>
                    <a:pt x="462" y="392"/>
                  </a:cubicBezTo>
                  <a:lnTo>
                    <a:pt x="462" y="940"/>
                  </a:lnTo>
                  <a:cubicBezTo>
                    <a:pt x="462" y="1056"/>
                    <a:pt x="419" y="1186"/>
                    <a:pt x="332" y="1272"/>
                  </a:cubicBezTo>
                  <a:lnTo>
                    <a:pt x="130" y="1460"/>
                  </a:lnTo>
                  <a:cubicBezTo>
                    <a:pt x="44" y="1546"/>
                    <a:pt x="0" y="1662"/>
                    <a:pt x="0" y="1792"/>
                  </a:cubicBezTo>
                  <a:lnTo>
                    <a:pt x="0" y="2052"/>
                  </a:lnTo>
                  <a:cubicBezTo>
                    <a:pt x="0" y="3336"/>
                    <a:pt x="1040" y="4361"/>
                    <a:pt x="2310" y="4361"/>
                  </a:cubicBezTo>
                  <a:cubicBezTo>
                    <a:pt x="3580" y="4361"/>
                    <a:pt x="4605" y="3322"/>
                    <a:pt x="4605" y="2052"/>
                  </a:cubicBezTo>
                  <a:lnTo>
                    <a:pt x="4605" y="1792"/>
                  </a:lnTo>
                  <a:cubicBezTo>
                    <a:pt x="4605" y="1662"/>
                    <a:pt x="4562" y="1546"/>
                    <a:pt x="4475" y="1460"/>
                  </a:cubicBezTo>
                  <a:lnTo>
                    <a:pt x="4302" y="1272"/>
                  </a:lnTo>
                  <a:cubicBezTo>
                    <a:pt x="4215" y="1186"/>
                    <a:pt x="4158" y="1070"/>
                    <a:pt x="4158" y="940"/>
                  </a:cubicBezTo>
                  <a:lnTo>
                    <a:pt x="4158" y="825"/>
                  </a:lnTo>
                  <a:cubicBezTo>
                    <a:pt x="4158" y="724"/>
                    <a:pt x="4114" y="637"/>
                    <a:pt x="4042" y="579"/>
                  </a:cubicBezTo>
                  <a:cubicBezTo>
                    <a:pt x="3429" y="127"/>
                    <a:pt x="2662" y="1"/>
                    <a:pt x="199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6" name="Google Shape;18106;p75"/>
            <p:cNvSpPr/>
            <p:nvPr/>
          </p:nvSpPr>
          <p:spPr>
            <a:xfrm>
              <a:off x="977578" y="3511926"/>
              <a:ext cx="109028" cy="113957"/>
            </a:xfrm>
            <a:custGeom>
              <a:avLst/>
              <a:gdLst/>
              <a:ahLst/>
              <a:cxnLst/>
              <a:rect l="l" t="t" r="r" b="b"/>
              <a:pathLst>
                <a:path w="4159" h="4347" extrusionOk="0">
                  <a:moveTo>
                    <a:pt x="1994" y="1"/>
                  </a:moveTo>
                  <a:cubicBezTo>
                    <a:pt x="1778" y="1"/>
                    <a:pt x="1573" y="13"/>
                    <a:pt x="1387" y="31"/>
                  </a:cubicBezTo>
                  <a:cubicBezTo>
                    <a:pt x="1141" y="60"/>
                    <a:pt x="881" y="103"/>
                    <a:pt x="636" y="161"/>
                  </a:cubicBezTo>
                  <a:cubicBezTo>
                    <a:pt x="535" y="190"/>
                    <a:pt x="463" y="276"/>
                    <a:pt x="463" y="392"/>
                  </a:cubicBezTo>
                  <a:lnTo>
                    <a:pt x="463" y="940"/>
                  </a:lnTo>
                  <a:cubicBezTo>
                    <a:pt x="463" y="1056"/>
                    <a:pt x="419" y="1186"/>
                    <a:pt x="318" y="1272"/>
                  </a:cubicBezTo>
                  <a:lnTo>
                    <a:pt x="131" y="1460"/>
                  </a:lnTo>
                  <a:cubicBezTo>
                    <a:pt x="44" y="1546"/>
                    <a:pt x="1" y="1662"/>
                    <a:pt x="1" y="1792"/>
                  </a:cubicBezTo>
                  <a:lnTo>
                    <a:pt x="1" y="2052"/>
                  </a:lnTo>
                  <a:cubicBezTo>
                    <a:pt x="1" y="3221"/>
                    <a:pt x="867" y="4203"/>
                    <a:pt x="2036" y="4347"/>
                  </a:cubicBezTo>
                  <a:cubicBezTo>
                    <a:pt x="1618" y="3914"/>
                    <a:pt x="1387" y="3351"/>
                    <a:pt x="1387" y="2745"/>
                  </a:cubicBezTo>
                  <a:lnTo>
                    <a:pt x="1387" y="1056"/>
                  </a:lnTo>
                  <a:cubicBezTo>
                    <a:pt x="1387" y="825"/>
                    <a:pt x="1560" y="637"/>
                    <a:pt x="1791" y="608"/>
                  </a:cubicBezTo>
                  <a:cubicBezTo>
                    <a:pt x="1976" y="584"/>
                    <a:pt x="2216" y="563"/>
                    <a:pt x="2482" y="563"/>
                  </a:cubicBezTo>
                  <a:cubicBezTo>
                    <a:pt x="3005" y="563"/>
                    <a:pt x="3632" y="644"/>
                    <a:pt x="4158" y="940"/>
                  </a:cubicBezTo>
                  <a:lnTo>
                    <a:pt x="4158" y="825"/>
                  </a:lnTo>
                  <a:cubicBezTo>
                    <a:pt x="4158" y="724"/>
                    <a:pt x="4115" y="637"/>
                    <a:pt x="4043" y="579"/>
                  </a:cubicBezTo>
                  <a:cubicBezTo>
                    <a:pt x="3431" y="121"/>
                    <a:pt x="2663" y="1"/>
                    <a:pt x="1994"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7" name="Google Shape;18107;p75"/>
            <p:cNvSpPr/>
            <p:nvPr/>
          </p:nvSpPr>
          <p:spPr>
            <a:xfrm>
              <a:off x="935215" y="3675429"/>
              <a:ext cx="36334" cy="47711"/>
            </a:xfrm>
            <a:custGeom>
              <a:avLst/>
              <a:gdLst/>
              <a:ahLst/>
              <a:cxnLst/>
              <a:rect l="l" t="t" r="r" b="b"/>
              <a:pathLst>
                <a:path w="1386" h="1820" extrusionOk="0">
                  <a:moveTo>
                    <a:pt x="260" y="1"/>
                  </a:moveTo>
                  <a:cubicBezTo>
                    <a:pt x="87" y="174"/>
                    <a:pt x="0" y="391"/>
                    <a:pt x="0" y="622"/>
                  </a:cubicBezTo>
                  <a:lnTo>
                    <a:pt x="0" y="1603"/>
                  </a:lnTo>
                  <a:cubicBezTo>
                    <a:pt x="15" y="1719"/>
                    <a:pt x="116" y="1820"/>
                    <a:pt x="231" y="1820"/>
                  </a:cubicBezTo>
                  <a:lnTo>
                    <a:pt x="1386" y="1820"/>
                  </a:lnTo>
                  <a:lnTo>
                    <a:pt x="1386" y="1517"/>
                  </a:lnTo>
                  <a:cubicBezTo>
                    <a:pt x="1386" y="1271"/>
                    <a:pt x="1299" y="1026"/>
                    <a:pt x="1126" y="853"/>
                  </a:cubicBezTo>
                  <a:lnTo>
                    <a:pt x="260"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08" name="Google Shape;18108;p75"/>
          <p:cNvGrpSpPr/>
          <p:nvPr/>
        </p:nvGrpSpPr>
        <p:grpSpPr>
          <a:xfrm>
            <a:off x="1324219" y="3399202"/>
            <a:ext cx="376578" cy="272846"/>
            <a:chOff x="1324219" y="3399202"/>
            <a:chExt cx="376578" cy="272846"/>
          </a:xfrm>
        </p:grpSpPr>
        <p:sp>
          <p:nvSpPr>
            <p:cNvPr id="18109" name="Google Shape;18109;p75"/>
            <p:cNvSpPr/>
            <p:nvPr/>
          </p:nvSpPr>
          <p:spPr>
            <a:xfrm>
              <a:off x="1597458" y="3496066"/>
              <a:ext cx="30278" cy="66639"/>
            </a:xfrm>
            <a:custGeom>
              <a:avLst/>
              <a:gdLst/>
              <a:ahLst/>
              <a:cxnLst/>
              <a:rect l="l" t="t" r="r" b="b"/>
              <a:pathLst>
                <a:path w="1155" h="2542" extrusionOk="0">
                  <a:moveTo>
                    <a:pt x="693" y="1"/>
                  </a:moveTo>
                  <a:cubicBezTo>
                    <a:pt x="303" y="1"/>
                    <a:pt x="0" y="318"/>
                    <a:pt x="0" y="693"/>
                  </a:cubicBezTo>
                  <a:lnTo>
                    <a:pt x="0" y="852"/>
                  </a:lnTo>
                  <a:cubicBezTo>
                    <a:pt x="0" y="1054"/>
                    <a:pt x="29" y="1256"/>
                    <a:pt x="101" y="1444"/>
                  </a:cubicBezTo>
                  <a:lnTo>
                    <a:pt x="462" y="2541"/>
                  </a:lnTo>
                  <a:lnTo>
                    <a:pt x="1155" y="2541"/>
                  </a:lnTo>
                  <a:lnTo>
                    <a:pt x="1155"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0" name="Google Shape;18110;p75"/>
            <p:cNvSpPr/>
            <p:nvPr/>
          </p:nvSpPr>
          <p:spPr>
            <a:xfrm>
              <a:off x="1609569" y="3490011"/>
              <a:ext cx="72668" cy="72694"/>
            </a:xfrm>
            <a:custGeom>
              <a:avLst/>
              <a:gdLst/>
              <a:ahLst/>
              <a:cxnLst/>
              <a:rect l="l" t="t" r="r" b="b"/>
              <a:pathLst>
                <a:path w="2772" h="2773" extrusionOk="0">
                  <a:moveTo>
                    <a:pt x="693" y="1"/>
                  </a:moveTo>
                  <a:cubicBezTo>
                    <a:pt x="303" y="1"/>
                    <a:pt x="0" y="304"/>
                    <a:pt x="0" y="693"/>
                  </a:cubicBezTo>
                  <a:cubicBezTo>
                    <a:pt x="0" y="939"/>
                    <a:pt x="202" y="1155"/>
                    <a:pt x="462" y="1155"/>
                  </a:cubicBezTo>
                  <a:lnTo>
                    <a:pt x="2310" y="2772"/>
                  </a:lnTo>
                  <a:lnTo>
                    <a:pt x="2700" y="1401"/>
                  </a:lnTo>
                  <a:cubicBezTo>
                    <a:pt x="2757" y="1242"/>
                    <a:pt x="2772" y="1069"/>
                    <a:pt x="2772" y="896"/>
                  </a:cubicBezTo>
                  <a:lnTo>
                    <a:pt x="2772" y="463"/>
                  </a:lnTo>
                  <a:cubicBezTo>
                    <a:pt x="2772" y="203"/>
                    <a:pt x="2570" y="1"/>
                    <a:pt x="23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1" name="Google Shape;18111;p75"/>
            <p:cNvSpPr/>
            <p:nvPr/>
          </p:nvSpPr>
          <p:spPr>
            <a:xfrm>
              <a:off x="1621681" y="3580846"/>
              <a:ext cx="36334" cy="26870"/>
            </a:xfrm>
            <a:custGeom>
              <a:avLst/>
              <a:gdLst/>
              <a:ahLst/>
              <a:cxnLst/>
              <a:rect l="l" t="t" r="r" b="b"/>
              <a:pathLst>
                <a:path w="1386" h="1025" extrusionOk="0">
                  <a:moveTo>
                    <a:pt x="0" y="0"/>
                  </a:moveTo>
                  <a:lnTo>
                    <a:pt x="0" y="1025"/>
                  </a:lnTo>
                  <a:lnTo>
                    <a:pt x="1386" y="1025"/>
                  </a:lnTo>
                  <a:lnTo>
                    <a:pt x="1386"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2" name="Google Shape;18112;p75"/>
            <p:cNvSpPr/>
            <p:nvPr/>
          </p:nvSpPr>
          <p:spPr>
            <a:xfrm>
              <a:off x="1621681" y="3580846"/>
              <a:ext cx="36334" cy="14785"/>
            </a:xfrm>
            <a:custGeom>
              <a:avLst/>
              <a:gdLst/>
              <a:ahLst/>
              <a:cxnLst/>
              <a:rect l="l" t="t" r="r" b="b"/>
              <a:pathLst>
                <a:path w="1386" h="564" extrusionOk="0">
                  <a:moveTo>
                    <a:pt x="0" y="0"/>
                  </a:moveTo>
                  <a:lnTo>
                    <a:pt x="0" y="433"/>
                  </a:lnTo>
                  <a:cubicBezTo>
                    <a:pt x="224" y="520"/>
                    <a:pt x="458" y="563"/>
                    <a:pt x="693" y="563"/>
                  </a:cubicBezTo>
                  <a:cubicBezTo>
                    <a:pt x="927" y="563"/>
                    <a:pt x="1162" y="520"/>
                    <a:pt x="1386" y="433"/>
                  </a:cubicBezTo>
                  <a:lnTo>
                    <a:pt x="138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3" name="Google Shape;18113;p75"/>
            <p:cNvSpPr/>
            <p:nvPr/>
          </p:nvSpPr>
          <p:spPr>
            <a:xfrm>
              <a:off x="1579291" y="3595605"/>
              <a:ext cx="121507" cy="76443"/>
            </a:xfrm>
            <a:custGeom>
              <a:avLst/>
              <a:gdLst/>
              <a:ahLst/>
              <a:cxnLst/>
              <a:rect l="l" t="t" r="r" b="b"/>
              <a:pathLst>
                <a:path w="4635" h="2916" extrusionOk="0">
                  <a:moveTo>
                    <a:pt x="1631" y="0"/>
                  </a:moveTo>
                  <a:lnTo>
                    <a:pt x="505" y="318"/>
                  </a:lnTo>
                  <a:cubicBezTo>
                    <a:pt x="217" y="404"/>
                    <a:pt x="0" y="679"/>
                    <a:pt x="0" y="996"/>
                  </a:cubicBezTo>
                  <a:lnTo>
                    <a:pt x="0" y="2685"/>
                  </a:lnTo>
                  <a:cubicBezTo>
                    <a:pt x="0" y="2801"/>
                    <a:pt x="116" y="2916"/>
                    <a:pt x="231" y="2916"/>
                  </a:cubicBezTo>
                  <a:lnTo>
                    <a:pt x="4403" y="2916"/>
                  </a:lnTo>
                  <a:cubicBezTo>
                    <a:pt x="4519" y="2916"/>
                    <a:pt x="4634" y="2801"/>
                    <a:pt x="4634" y="2685"/>
                  </a:cubicBezTo>
                  <a:lnTo>
                    <a:pt x="4634" y="996"/>
                  </a:lnTo>
                  <a:cubicBezTo>
                    <a:pt x="4634" y="679"/>
                    <a:pt x="4417" y="404"/>
                    <a:pt x="4114" y="318"/>
                  </a:cubicBezTo>
                  <a:lnTo>
                    <a:pt x="3017" y="0"/>
                  </a:lnTo>
                  <a:lnTo>
                    <a:pt x="2324" y="462"/>
                  </a:lnTo>
                  <a:lnTo>
                    <a:pt x="1631"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4" name="Google Shape;18114;p75"/>
            <p:cNvSpPr/>
            <p:nvPr/>
          </p:nvSpPr>
          <p:spPr>
            <a:xfrm>
              <a:off x="1633766" y="3607690"/>
              <a:ext cx="12138" cy="64358"/>
            </a:xfrm>
            <a:custGeom>
              <a:avLst/>
              <a:gdLst/>
              <a:ahLst/>
              <a:cxnLst/>
              <a:rect l="l" t="t" r="r" b="b"/>
              <a:pathLst>
                <a:path w="463" h="2455" extrusionOk="0">
                  <a:moveTo>
                    <a:pt x="116" y="1"/>
                  </a:moveTo>
                  <a:lnTo>
                    <a:pt x="1" y="2455"/>
                  </a:lnTo>
                  <a:lnTo>
                    <a:pt x="463" y="2455"/>
                  </a:lnTo>
                  <a:lnTo>
                    <a:pt x="347"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5" name="Google Shape;18115;p75"/>
            <p:cNvSpPr/>
            <p:nvPr/>
          </p:nvSpPr>
          <p:spPr>
            <a:xfrm>
              <a:off x="1603514" y="3520289"/>
              <a:ext cx="72668" cy="66639"/>
            </a:xfrm>
            <a:custGeom>
              <a:avLst/>
              <a:gdLst/>
              <a:ahLst/>
              <a:cxnLst/>
              <a:rect l="l" t="t" r="r" b="b"/>
              <a:pathLst>
                <a:path w="2772" h="2542" extrusionOk="0">
                  <a:moveTo>
                    <a:pt x="895" y="0"/>
                  </a:moveTo>
                  <a:cubicBezTo>
                    <a:pt x="765" y="0"/>
                    <a:pt x="635" y="44"/>
                    <a:pt x="549" y="130"/>
                  </a:cubicBezTo>
                  <a:lnTo>
                    <a:pt x="130" y="549"/>
                  </a:lnTo>
                  <a:cubicBezTo>
                    <a:pt x="43" y="636"/>
                    <a:pt x="0" y="765"/>
                    <a:pt x="0" y="881"/>
                  </a:cubicBezTo>
                  <a:lnTo>
                    <a:pt x="0" y="1155"/>
                  </a:lnTo>
                  <a:cubicBezTo>
                    <a:pt x="0" y="1920"/>
                    <a:pt x="621" y="2541"/>
                    <a:pt x="1386" y="2541"/>
                  </a:cubicBezTo>
                  <a:cubicBezTo>
                    <a:pt x="2151" y="2541"/>
                    <a:pt x="2772" y="1920"/>
                    <a:pt x="2772" y="1155"/>
                  </a:cubicBezTo>
                  <a:lnTo>
                    <a:pt x="2772" y="852"/>
                  </a:lnTo>
                  <a:cubicBezTo>
                    <a:pt x="2772" y="737"/>
                    <a:pt x="2728" y="621"/>
                    <a:pt x="2642" y="535"/>
                  </a:cubicBezTo>
                  <a:cubicBezTo>
                    <a:pt x="2281" y="188"/>
                    <a:pt x="1631" y="29"/>
                    <a:pt x="89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6" name="Google Shape;18116;p75"/>
            <p:cNvSpPr/>
            <p:nvPr/>
          </p:nvSpPr>
          <p:spPr>
            <a:xfrm>
              <a:off x="1603514" y="3520289"/>
              <a:ext cx="72668" cy="65118"/>
            </a:xfrm>
            <a:custGeom>
              <a:avLst/>
              <a:gdLst/>
              <a:ahLst/>
              <a:cxnLst/>
              <a:rect l="l" t="t" r="r" b="b"/>
              <a:pathLst>
                <a:path w="2772" h="2484" extrusionOk="0">
                  <a:moveTo>
                    <a:pt x="895" y="0"/>
                  </a:moveTo>
                  <a:cubicBezTo>
                    <a:pt x="765" y="0"/>
                    <a:pt x="650" y="58"/>
                    <a:pt x="563" y="145"/>
                  </a:cubicBezTo>
                  <a:lnTo>
                    <a:pt x="144" y="563"/>
                  </a:lnTo>
                  <a:cubicBezTo>
                    <a:pt x="43" y="650"/>
                    <a:pt x="0" y="765"/>
                    <a:pt x="0" y="881"/>
                  </a:cubicBezTo>
                  <a:lnTo>
                    <a:pt x="0" y="1155"/>
                  </a:lnTo>
                  <a:cubicBezTo>
                    <a:pt x="0" y="1776"/>
                    <a:pt x="404" y="2325"/>
                    <a:pt x="1011" y="2483"/>
                  </a:cubicBezTo>
                  <a:cubicBezTo>
                    <a:pt x="808" y="2238"/>
                    <a:pt x="693" y="1935"/>
                    <a:pt x="693" y="1617"/>
                  </a:cubicBezTo>
                  <a:lnTo>
                    <a:pt x="693" y="939"/>
                  </a:lnTo>
                  <a:cubicBezTo>
                    <a:pt x="693" y="695"/>
                    <a:pt x="897" y="489"/>
                    <a:pt x="1137" y="489"/>
                  </a:cubicBezTo>
                  <a:cubicBezTo>
                    <a:pt x="1153" y="489"/>
                    <a:pt x="1168" y="489"/>
                    <a:pt x="1184" y="491"/>
                  </a:cubicBezTo>
                  <a:cubicBezTo>
                    <a:pt x="1646" y="520"/>
                    <a:pt x="2339" y="592"/>
                    <a:pt x="2772" y="794"/>
                  </a:cubicBezTo>
                  <a:cubicBezTo>
                    <a:pt x="2757" y="693"/>
                    <a:pt x="2714" y="607"/>
                    <a:pt x="2642" y="535"/>
                  </a:cubicBezTo>
                  <a:cubicBezTo>
                    <a:pt x="2281" y="188"/>
                    <a:pt x="1631" y="29"/>
                    <a:pt x="89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7" name="Google Shape;18117;p75"/>
            <p:cNvSpPr/>
            <p:nvPr/>
          </p:nvSpPr>
          <p:spPr>
            <a:xfrm>
              <a:off x="1676156" y="3611098"/>
              <a:ext cx="24249" cy="60583"/>
            </a:xfrm>
            <a:custGeom>
              <a:avLst/>
              <a:gdLst/>
              <a:ahLst/>
              <a:cxnLst/>
              <a:rect l="l" t="t" r="r" b="b"/>
              <a:pathLst>
                <a:path w="925" h="2311" extrusionOk="0">
                  <a:moveTo>
                    <a:pt x="809" y="1"/>
                  </a:moveTo>
                  <a:lnTo>
                    <a:pt x="203" y="593"/>
                  </a:lnTo>
                  <a:cubicBezTo>
                    <a:pt x="73" y="723"/>
                    <a:pt x="1" y="896"/>
                    <a:pt x="1" y="1084"/>
                  </a:cubicBezTo>
                  <a:lnTo>
                    <a:pt x="1" y="2311"/>
                  </a:lnTo>
                  <a:lnTo>
                    <a:pt x="694" y="2311"/>
                  </a:lnTo>
                  <a:cubicBezTo>
                    <a:pt x="824" y="2311"/>
                    <a:pt x="925" y="2210"/>
                    <a:pt x="925" y="2080"/>
                  </a:cubicBezTo>
                  <a:lnTo>
                    <a:pt x="925" y="391"/>
                  </a:lnTo>
                  <a:cubicBezTo>
                    <a:pt x="925" y="261"/>
                    <a:pt x="881" y="116"/>
                    <a:pt x="809"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8" name="Google Shape;18118;p75"/>
            <p:cNvSpPr/>
            <p:nvPr/>
          </p:nvSpPr>
          <p:spPr>
            <a:xfrm>
              <a:off x="1633766" y="3607690"/>
              <a:ext cx="12138" cy="12138"/>
            </a:xfrm>
            <a:custGeom>
              <a:avLst/>
              <a:gdLst/>
              <a:ahLst/>
              <a:cxnLst/>
              <a:rect l="l" t="t" r="r" b="b"/>
              <a:pathLst>
                <a:path w="463" h="463" extrusionOk="0">
                  <a:moveTo>
                    <a:pt x="1" y="1"/>
                  </a:moveTo>
                  <a:lnTo>
                    <a:pt x="1" y="347"/>
                  </a:lnTo>
                  <a:cubicBezTo>
                    <a:pt x="1" y="420"/>
                    <a:pt x="59" y="463"/>
                    <a:pt x="116" y="463"/>
                  </a:cubicBezTo>
                  <a:lnTo>
                    <a:pt x="347" y="463"/>
                  </a:lnTo>
                  <a:cubicBezTo>
                    <a:pt x="405" y="463"/>
                    <a:pt x="463" y="420"/>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9" name="Google Shape;18119;p75"/>
            <p:cNvSpPr/>
            <p:nvPr/>
          </p:nvSpPr>
          <p:spPr>
            <a:xfrm>
              <a:off x="1614865" y="3590755"/>
              <a:ext cx="24983" cy="25560"/>
            </a:xfrm>
            <a:custGeom>
              <a:avLst/>
              <a:gdLst/>
              <a:ahLst/>
              <a:cxnLst/>
              <a:rect l="l" t="t" r="r" b="b"/>
              <a:pathLst>
                <a:path w="953" h="975" extrusionOk="0">
                  <a:moveTo>
                    <a:pt x="225" y="0"/>
                  </a:moveTo>
                  <a:cubicBezTo>
                    <a:pt x="193" y="0"/>
                    <a:pt x="161" y="16"/>
                    <a:pt x="145" y="41"/>
                  </a:cubicBezTo>
                  <a:lnTo>
                    <a:pt x="0" y="257"/>
                  </a:lnTo>
                  <a:lnTo>
                    <a:pt x="361" y="907"/>
                  </a:lnTo>
                  <a:cubicBezTo>
                    <a:pt x="379" y="952"/>
                    <a:pt x="425" y="974"/>
                    <a:pt x="475" y="974"/>
                  </a:cubicBezTo>
                  <a:cubicBezTo>
                    <a:pt x="505" y="974"/>
                    <a:pt x="536" y="966"/>
                    <a:pt x="563" y="950"/>
                  </a:cubicBezTo>
                  <a:lnTo>
                    <a:pt x="953" y="647"/>
                  </a:lnTo>
                  <a:lnTo>
                    <a:pt x="289" y="26"/>
                  </a:lnTo>
                  <a:cubicBezTo>
                    <a:pt x="271" y="8"/>
                    <a:pt x="248" y="0"/>
                    <a:pt x="225"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0" name="Google Shape;18120;p75"/>
            <p:cNvSpPr/>
            <p:nvPr/>
          </p:nvSpPr>
          <p:spPr>
            <a:xfrm>
              <a:off x="1639822" y="3590755"/>
              <a:ext cx="25009" cy="25560"/>
            </a:xfrm>
            <a:custGeom>
              <a:avLst/>
              <a:gdLst/>
              <a:ahLst/>
              <a:cxnLst/>
              <a:rect l="l" t="t" r="r" b="b"/>
              <a:pathLst>
                <a:path w="954" h="975" extrusionOk="0">
                  <a:moveTo>
                    <a:pt x="729" y="0"/>
                  </a:moveTo>
                  <a:cubicBezTo>
                    <a:pt x="706" y="0"/>
                    <a:pt x="683" y="8"/>
                    <a:pt x="665" y="26"/>
                  </a:cubicBezTo>
                  <a:lnTo>
                    <a:pt x="1" y="647"/>
                  </a:lnTo>
                  <a:lnTo>
                    <a:pt x="391" y="950"/>
                  </a:lnTo>
                  <a:cubicBezTo>
                    <a:pt x="418" y="966"/>
                    <a:pt x="449" y="974"/>
                    <a:pt x="479" y="974"/>
                  </a:cubicBezTo>
                  <a:cubicBezTo>
                    <a:pt x="528" y="974"/>
                    <a:pt x="575" y="952"/>
                    <a:pt x="593" y="907"/>
                  </a:cubicBezTo>
                  <a:lnTo>
                    <a:pt x="954" y="257"/>
                  </a:lnTo>
                  <a:lnTo>
                    <a:pt x="809" y="41"/>
                  </a:lnTo>
                  <a:cubicBezTo>
                    <a:pt x="793" y="16"/>
                    <a:pt x="761" y="0"/>
                    <a:pt x="729"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1" name="Google Shape;18121;p75"/>
            <p:cNvSpPr/>
            <p:nvPr/>
          </p:nvSpPr>
          <p:spPr>
            <a:xfrm>
              <a:off x="1325373" y="3492291"/>
              <a:ext cx="109002" cy="109395"/>
            </a:xfrm>
            <a:custGeom>
              <a:avLst/>
              <a:gdLst/>
              <a:ahLst/>
              <a:cxnLst/>
              <a:rect l="l" t="t" r="r" b="b"/>
              <a:pathLst>
                <a:path w="4158" h="4173" extrusionOk="0">
                  <a:moveTo>
                    <a:pt x="2079" y="0"/>
                  </a:moveTo>
                  <a:cubicBezTo>
                    <a:pt x="1169" y="0"/>
                    <a:pt x="505" y="722"/>
                    <a:pt x="433" y="1631"/>
                  </a:cubicBezTo>
                  <a:cubicBezTo>
                    <a:pt x="390" y="2267"/>
                    <a:pt x="245" y="2902"/>
                    <a:pt x="43" y="3522"/>
                  </a:cubicBezTo>
                  <a:cubicBezTo>
                    <a:pt x="0" y="3638"/>
                    <a:pt x="58" y="3768"/>
                    <a:pt x="173" y="3811"/>
                  </a:cubicBezTo>
                  <a:cubicBezTo>
                    <a:pt x="549" y="3984"/>
                    <a:pt x="967" y="4114"/>
                    <a:pt x="1371" y="4172"/>
                  </a:cubicBezTo>
                  <a:lnTo>
                    <a:pt x="2786" y="4172"/>
                  </a:lnTo>
                  <a:cubicBezTo>
                    <a:pt x="3205" y="4114"/>
                    <a:pt x="3609" y="3984"/>
                    <a:pt x="3999" y="3811"/>
                  </a:cubicBezTo>
                  <a:cubicBezTo>
                    <a:pt x="4100" y="3753"/>
                    <a:pt x="4157" y="3638"/>
                    <a:pt x="4114" y="3522"/>
                  </a:cubicBezTo>
                  <a:cubicBezTo>
                    <a:pt x="3912" y="2902"/>
                    <a:pt x="3782" y="2267"/>
                    <a:pt x="3724" y="1631"/>
                  </a:cubicBezTo>
                  <a:cubicBezTo>
                    <a:pt x="3667" y="736"/>
                    <a:pt x="2988" y="0"/>
                    <a:pt x="207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2" name="Google Shape;18122;p75"/>
            <p:cNvSpPr/>
            <p:nvPr/>
          </p:nvSpPr>
          <p:spPr>
            <a:xfrm>
              <a:off x="1355258" y="3492291"/>
              <a:ext cx="79117" cy="109002"/>
            </a:xfrm>
            <a:custGeom>
              <a:avLst/>
              <a:gdLst/>
              <a:ahLst/>
              <a:cxnLst/>
              <a:rect l="l" t="t" r="r" b="b"/>
              <a:pathLst>
                <a:path w="3018" h="4158" extrusionOk="0">
                  <a:moveTo>
                    <a:pt x="939" y="0"/>
                  </a:moveTo>
                  <a:cubicBezTo>
                    <a:pt x="246" y="29"/>
                    <a:pt x="0" y="953"/>
                    <a:pt x="592" y="1314"/>
                  </a:cubicBezTo>
                  <a:cubicBezTo>
                    <a:pt x="621" y="1328"/>
                    <a:pt x="636" y="1328"/>
                    <a:pt x="664" y="1343"/>
                  </a:cubicBezTo>
                  <a:lnTo>
                    <a:pt x="1184" y="4158"/>
                  </a:lnTo>
                  <a:lnTo>
                    <a:pt x="1661" y="4158"/>
                  </a:lnTo>
                  <a:cubicBezTo>
                    <a:pt x="2065" y="4100"/>
                    <a:pt x="2469" y="3984"/>
                    <a:pt x="2859" y="3811"/>
                  </a:cubicBezTo>
                  <a:cubicBezTo>
                    <a:pt x="2960" y="3768"/>
                    <a:pt x="3017" y="3638"/>
                    <a:pt x="2974" y="3522"/>
                  </a:cubicBezTo>
                  <a:cubicBezTo>
                    <a:pt x="2772" y="2902"/>
                    <a:pt x="2642" y="2267"/>
                    <a:pt x="2584" y="1631"/>
                  </a:cubicBezTo>
                  <a:cubicBezTo>
                    <a:pt x="2527" y="736"/>
                    <a:pt x="1848" y="0"/>
                    <a:pt x="939"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3" name="Google Shape;18123;p75"/>
            <p:cNvSpPr/>
            <p:nvPr/>
          </p:nvSpPr>
          <p:spPr>
            <a:xfrm>
              <a:off x="1324612" y="3574790"/>
              <a:ext cx="109002" cy="97258"/>
            </a:xfrm>
            <a:custGeom>
              <a:avLst/>
              <a:gdLst/>
              <a:ahLst/>
              <a:cxnLst/>
              <a:rect l="l" t="t" r="r" b="b"/>
              <a:pathLst>
                <a:path w="4158" h="3710" extrusionOk="0">
                  <a:moveTo>
                    <a:pt x="1386" y="0"/>
                  </a:moveTo>
                  <a:lnTo>
                    <a:pt x="1386" y="693"/>
                  </a:lnTo>
                  <a:cubicBezTo>
                    <a:pt x="1386" y="881"/>
                    <a:pt x="1285" y="1039"/>
                    <a:pt x="1141" y="1112"/>
                  </a:cubicBezTo>
                  <a:lnTo>
                    <a:pt x="390" y="1487"/>
                  </a:lnTo>
                  <a:cubicBezTo>
                    <a:pt x="145" y="1602"/>
                    <a:pt x="0" y="1848"/>
                    <a:pt x="0" y="2108"/>
                  </a:cubicBezTo>
                  <a:lnTo>
                    <a:pt x="0" y="3479"/>
                  </a:lnTo>
                  <a:cubicBezTo>
                    <a:pt x="0" y="3595"/>
                    <a:pt x="101" y="3710"/>
                    <a:pt x="231" y="3710"/>
                  </a:cubicBezTo>
                  <a:lnTo>
                    <a:pt x="3927" y="3710"/>
                  </a:lnTo>
                  <a:cubicBezTo>
                    <a:pt x="4057" y="3710"/>
                    <a:pt x="4158" y="3595"/>
                    <a:pt x="4158" y="3479"/>
                  </a:cubicBezTo>
                  <a:lnTo>
                    <a:pt x="4158" y="2108"/>
                  </a:lnTo>
                  <a:cubicBezTo>
                    <a:pt x="4158" y="1848"/>
                    <a:pt x="4013" y="1602"/>
                    <a:pt x="3782" y="1487"/>
                  </a:cubicBezTo>
                  <a:lnTo>
                    <a:pt x="3032" y="1112"/>
                  </a:lnTo>
                  <a:cubicBezTo>
                    <a:pt x="2873" y="1039"/>
                    <a:pt x="2772" y="881"/>
                    <a:pt x="2772" y="693"/>
                  </a:cubicBez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4" name="Google Shape;18124;p75"/>
            <p:cNvSpPr/>
            <p:nvPr/>
          </p:nvSpPr>
          <p:spPr>
            <a:xfrm>
              <a:off x="1360553" y="3574790"/>
              <a:ext cx="37120" cy="24223"/>
            </a:xfrm>
            <a:custGeom>
              <a:avLst/>
              <a:gdLst/>
              <a:ahLst/>
              <a:cxnLst/>
              <a:rect l="l" t="t" r="r" b="b"/>
              <a:pathLst>
                <a:path w="1416" h="924" extrusionOk="0">
                  <a:moveTo>
                    <a:pt x="15" y="0"/>
                  </a:moveTo>
                  <a:lnTo>
                    <a:pt x="15" y="693"/>
                  </a:lnTo>
                  <a:cubicBezTo>
                    <a:pt x="15" y="722"/>
                    <a:pt x="1" y="751"/>
                    <a:pt x="1" y="794"/>
                  </a:cubicBezTo>
                  <a:cubicBezTo>
                    <a:pt x="232" y="881"/>
                    <a:pt x="462" y="924"/>
                    <a:pt x="708" y="924"/>
                  </a:cubicBezTo>
                  <a:cubicBezTo>
                    <a:pt x="953" y="924"/>
                    <a:pt x="1184" y="881"/>
                    <a:pt x="1415" y="794"/>
                  </a:cubicBezTo>
                  <a:cubicBezTo>
                    <a:pt x="1401" y="751"/>
                    <a:pt x="1401" y="722"/>
                    <a:pt x="1401" y="693"/>
                  </a:cubicBezTo>
                  <a:lnTo>
                    <a:pt x="1401"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5" name="Google Shape;18125;p75"/>
            <p:cNvSpPr/>
            <p:nvPr/>
          </p:nvSpPr>
          <p:spPr>
            <a:xfrm>
              <a:off x="1324219" y="3606563"/>
              <a:ext cx="109395" cy="65485"/>
            </a:xfrm>
            <a:custGeom>
              <a:avLst/>
              <a:gdLst/>
              <a:ahLst/>
              <a:cxnLst/>
              <a:rect l="l" t="t" r="r" b="b"/>
              <a:pathLst>
                <a:path w="4173" h="2498" extrusionOk="0">
                  <a:moveTo>
                    <a:pt x="925" y="1"/>
                  </a:moveTo>
                  <a:lnTo>
                    <a:pt x="390" y="275"/>
                  </a:lnTo>
                  <a:cubicBezTo>
                    <a:pt x="145" y="390"/>
                    <a:pt x="1" y="636"/>
                    <a:pt x="1" y="896"/>
                  </a:cubicBezTo>
                  <a:lnTo>
                    <a:pt x="1" y="2267"/>
                  </a:lnTo>
                  <a:cubicBezTo>
                    <a:pt x="1" y="2383"/>
                    <a:pt x="102" y="2498"/>
                    <a:pt x="232" y="2498"/>
                  </a:cubicBezTo>
                  <a:lnTo>
                    <a:pt x="3927" y="2498"/>
                  </a:lnTo>
                  <a:cubicBezTo>
                    <a:pt x="4057" y="2498"/>
                    <a:pt x="4158" y="2383"/>
                    <a:pt x="4158" y="2267"/>
                  </a:cubicBezTo>
                  <a:lnTo>
                    <a:pt x="4158" y="896"/>
                  </a:lnTo>
                  <a:cubicBezTo>
                    <a:pt x="4173" y="636"/>
                    <a:pt x="4028" y="390"/>
                    <a:pt x="3797" y="275"/>
                  </a:cubicBezTo>
                  <a:lnTo>
                    <a:pt x="3263" y="1"/>
                  </a:lnTo>
                  <a:cubicBezTo>
                    <a:pt x="2989" y="427"/>
                    <a:pt x="2541" y="639"/>
                    <a:pt x="2094" y="639"/>
                  </a:cubicBezTo>
                  <a:cubicBezTo>
                    <a:pt x="1646" y="639"/>
                    <a:pt x="1199" y="427"/>
                    <a:pt x="925"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6" name="Google Shape;18126;p75"/>
            <p:cNvSpPr/>
            <p:nvPr/>
          </p:nvSpPr>
          <p:spPr>
            <a:xfrm>
              <a:off x="1342779" y="3527393"/>
              <a:ext cx="72668" cy="59534"/>
            </a:xfrm>
            <a:custGeom>
              <a:avLst/>
              <a:gdLst/>
              <a:ahLst/>
              <a:cxnLst/>
              <a:rect l="l" t="t" r="r" b="b"/>
              <a:pathLst>
                <a:path w="2772" h="2271" extrusionOk="0">
                  <a:moveTo>
                    <a:pt x="1083" y="1"/>
                  </a:moveTo>
                  <a:cubicBezTo>
                    <a:pt x="986" y="1"/>
                    <a:pt x="904" y="45"/>
                    <a:pt x="866" y="134"/>
                  </a:cubicBezTo>
                  <a:cubicBezTo>
                    <a:pt x="780" y="292"/>
                    <a:pt x="679" y="437"/>
                    <a:pt x="549" y="552"/>
                  </a:cubicBezTo>
                  <a:cubicBezTo>
                    <a:pt x="419" y="653"/>
                    <a:pt x="274" y="754"/>
                    <a:pt x="130" y="827"/>
                  </a:cubicBezTo>
                  <a:cubicBezTo>
                    <a:pt x="43" y="870"/>
                    <a:pt x="0" y="971"/>
                    <a:pt x="15" y="1072"/>
                  </a:cubicBezTo>
                  <a:cubicBezTo>
                    <a:pt x="101" y="1750"/>
                    <a:pt x="693" y="2270"/>
                    <a:pt x="1386" y="2270"/>
                  </a:cubicBezTo>
                  <a:cubicBezTo>
                    <a:pt x="2108" y="2270"/>
                    <a:pt x="2714" y="1707"/>
                    <a:pt x="2772" y="985"/>
                  </a:cubicBezTo>
                  <a:cubicBezTo>
                    <a:pt x="2772" y="928"/>
                    <a:pt x="2743" y="855"/>
                    <a:pt x="2685" y="812"/>
                  </a:cubicBezTo>
                  <a:cubicBezTo>
                    <a:pt x="2238" y="422"/>
                    <a:pt x="1689" y="148"/>
                    <a:pt x="1126" y="4"/>
                  </a:cubicBezTo>
                  <a:cubicBezTo>
                    <a:pt x="1112" y="2"/>
                    <a:pt x="1097"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7" name="Google Shape;18127;p75"/>
            <p:cNvSpPr/>
            <p:nvPr/>
          </p:nvSpPr>
          <p:spPr>
            <a:xfrm>
              <a:off x="1342779" y="3527393"/>
              <a:ext cx="73061" cy="59141"/>
            </a:xfrm>
            <a:custGeom>
              <a:avLst/>
              <a:gdLst/>
              <a:ahLst/>
              <a:cxnLst/>
              <a:rect l="l" t="t" r="r" b="b"/>
              <a:pathLst>
                <a:path w="2787" h="2256" extrusionOk="0">
                  <a:moveTo>
                    <a:pt x="1088" y="1"/>
                  </a:moveTo>
                  <a:cubicBezTo>
                    <a:pt x="997" y="1"/>
                    <a:pt x="904" y="45"/>
                    <a:pt x="866" y="134"/>
                  </a:cubicBezTo>
                  <a:cubicBezTo>
                    <a:pt x="808" y="249"/>
                    <a:pt x="736" y="350"/>
                    <a:pt x="650" y="451"/>
                  </a:cubicBezTo>
                  <a:cubicBezTo>
                    <a:pt x="621" y="480"/>
                    <a:pt x="592" y="523"/>
                    <a:pt x="549" y="552"/>
                  </a:cubicBezTo>
                  <a:cubicBezTo>
                    <a:pt x="433" y="653"/>
                    <a:pt x="289" y="754"/>
                    <a:pt x="144" y="827"/>
                  </a:cubicBezTo>
                  <a:cubicBezTo>
                    <a:pt x="58" y="870"/>
                    <a:pt x="0" y="971"/>
                    <a:pt x="15" y="1072"/>
                  </a:cubicBezTo>
                  <a:cubicBezTo>
                    <a:pt x="101" y="1678"/>
                    <a:pt x="577" y="2169"/>
                    <a:pt x="1184" y="2256"/>
                  </a:cubicBezTo>
                  <a:cubicBezTo>
                    <a:pt x="866" y="2068"/>
                    <a:pt x="693" y="1722"/>
                    <a:pt x="693" y="1361"/>
                  </a:cubicBezTo>
                  <a:lnTo>
                    <a:pt x="693" y="1029"/>
                  </a:lnTo>
                  <a:cubicBezTo>
                    <a:pt x="751" y="985"/>
                    <a:pt x="808" y="942"/>
                    <a:pt x="852" y="899"/>
                  </a:cubicBezTo>
                  <a:cubicBezTo>
                    <a:pt x="982" y="783"/>
                    <a:pt x="1097" y="653"/>
                    <a:pt x="1184" y="509"/>
                  </a:cubicBezTo>
                  <a:cubicBezTo>
                    <a:pt x="1631" y="653"/>
                    <a:pt x="2035" y="870"/>
                    <a:pt x="2396" y="1159"/>
                  </a:cubicBezTo>
                  <a:cubicBezTo>
                    <a:pt x="2440" y="1202"/>
                    <a:pt x="2541" y="1303"/>
                    <a:pt x="2671" y="1418"/>
                  </a:cubicBezTo>
                  <a:cubicBezTo>
                    <a:pt x="2728" y="1288"/>
                    <a:pt x="2772" y="1144"/>
                    <a:pt x="2772" y="1000"/>
                  </a:cubicBezTo>
                  <a:cubicBezTo>
                    <a:pt x="2786" y="928"/>
                    <a:pt x="2757" y="855"/>
                    <a:pt x="2700" y="812"/>
                  </a:cubicBezTo>
                  <a:cubicBezTo>
                    <a:pt x="2238" y="437"/>
                    <a:pt x="1703" y="162"/>
                    <a:pt x="1126" y="4"/>
                  </a:cubicBezTo>
                  <a:cubicBezTo>
                    <a:pt x="1113" y="2"/>
                    <a:pt x="1101" y="1"/>
                    <a:pt x="108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8" name="Google Shape;18128;p75"/>
            <p:cNvSpPr/>
            <p:nvPr/>
          </p:nvSpPr>
          <p:spPr>
            <a:xfrm>
              <a:off x="1324612" y="3619067"/>
              <a:ext cx="24249" cy="52981"/>
            </a:xfrm>
            <a:custGeom>
              <a:avLst/>
              <a:gdLst/>
              <a:ahLst/>
              <a:cxnLst/>
              <a:rect l="l" t="t" r="r" b="b"/>
              <a:pathLst>
                <a:path w="925" h="2021" extrusionOk="0">
                  <a:moveTo>
                    <a:pt x="145" y="0"/>
                  </a:moveTo>
                  <a:cubicBezTo>
                    <a:pt x="58" y="116"/>
                    <a:pt x="0" y="260"/>
                    <a:pt x="0" y="419"/>
                  </a:cubicBezTo>
                  <a:lnTo>
                    <a:pt x="0" y="1790"/>
                  </a:lnTo>
                  <a:cubicBezTo>
                    <a:pt x="0" y="1906"/>
                    <a:pt x="116" y="2021"/>
                    <a:pt x="231" y="2021"/>
                  </a:cubicBezTo>
                  <a:lnTo>
                    <a:pt x="924" y="2021"/>
                  </a:lnTo>
                  <a:lnTo>
                    <a:pt x="924" y="852"/>
                  </a:lnTo>
                  <a:cubicBezTo>
                    <a:pt x="924" y="707"/>
                    <a:pt x="866" y="577"/>
                    <a:pt x="751" y="491"/>
                  </a:cubicBezTo>
                  <a:lnTo>
                    <a:pt x="145"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9" name="Google Shape;18129;p75"/>
            <p:cNvSpPr/>
            <p:nvPr/>
          </p:nvSpPr>
          <p:spPr>
            <a:xfrm>
              <a:off x="1409365" y="3586901"/>
              <a:ext cx="206286" cy="85146"/>
            </a:xfrm>
            <a:custGeom>
              <a:avLst/>
              <a:gdLst/>
              <a:ahLst/>
              <a:cxnLst/>
              <a:rect l="l" t="t" r="r" b="b"/>
              <a:pathLst>
                <a:path w="7869" h="3248" extrusionOk="0">
                  <a:moveTo>
                    <a:pt x="2556" y="0"/>
                  </a:moveTo>
                  <a:lnTo>
                    <a:pt x="621" y="707"/>
                  </a:lnTo>
                  <a:cubicBezTo>
                    <a:pt x="246" y="837"/>
                    <a:pt x="1" y="1184"/>
                    <a:pt x="1" y="1574"/>
                  </a:cubicBezTo>
                  <a:lnTo>
                    <a:pt x="1" y="3017"/>
                  </a:lnTo>
                  <a:cubicBezTo>
                    <a:pt x="1" y="3133"/>
                    <a:pt x="116" y="3248"/>
                    <a:pt x="232" y="3248"/>
                  </a:cubicBezTo>
                  <a:lnTo>
                    <a:pt x="7637" y="3248"/>
                  </a:lnTo>
                  <a:cubicBezTo>
                    <a:pt x="7767" y="3248"/>
                    <a:pt x="7868" y="3133"/>
                    <a:pt x="7868" y="3017"/>
                  </a:cubicBezTo>
                  <a:lnTo>
                    <a:pt x="7868" y="1574"/>
                  </a:lnTo>
                  <a:cubicBezTo>
                    <a:pt x="7868" y="1184"/>
                    <a:pt x="7623" y="837"/>
                    <a:pt x="7262" y="707"/>
                  </a:cubicBezTo>
                  <a:lnTo>
                    <a:pt x="5327" y="0"/>
                  </a:lnTo>
                  <a:lnTo>
                    <a:pt x="3942" y="462"/>
                  </a:lnTo>
                  <a:lnTo>
                    <a:pt x="2556" y="0"/>
                  </a:ln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0" name="Google Shape;18130;p75"/>
            <p:cNvSpPr/>
            <p:nvPr/>
          </p:nvSpPr>
          <p:spPr>
            <a:xfrm>
              <a:off x="1500567" y="3611098"/>
              <a:ext cx="24249" cy="60950"/>
            </a:xfrm>
            <a:custGeom>
              <a:avLst/>
              <a:gdLst/>
              <a:ahLst/>
              <a:cxnLst/>
              <a:rect l="l" t="t" r="r" b="b"/>
              <a:pathLst>
                <a:path w="925" h="2325" extrusionOk="0">
                  <a:moveTo>
                    <a:pt x="217" y="1"/>
                  </a:moveTo>
                  <a:lnTo>
                    <a:pt x="1" y="2325"/>
                  </a:lnTo>
                  <a:lnTo>
                    <a:pt x="925" y="2325"/>
                  </a:lnTo>
                  <a:lnTo>
                    <a:pt x="708"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1" name="Google Shape;18131;p75"/>
            <p:cNvSpPr/>
            <p:nvPr/>
          </p:nvSpPr>
          <p:spPr>
            <a:xfrm>
              <a:off x="1502088" y="3598986"/>
              <a:ext cx="21208" cy="20474"/>
            </a:xfrm>
            <a:custGeom>
              <a:avLst/>
              <a:gdLst/>
              <a:ahLst/>
              <a:cxnLst/>
              <a:rect l="l" t="t" r="r" b="b"/>
              <a:pathLst>
                <a:path w="809" h="781" extrusionOk="0">
                  <a:moveTo>
                    <a:pt x="0" y="1"/>
                  </a:moveTo>
                  <a:lnTo>
                    <a:pt x="0" y="622"/>
                  </a:lnTo>
                  <a:cubicBezTo>
                    <a:pt x="0" y="708"/>
                    <a:pt x="73" y="780"/>
                    <a:pt x="159" y="780"/>
                  </a:cubicBezTo>
                  <a:lnTo>
                    <a:pt x="650" y="780"/>
                  </a:lnTo>
                  <a:cubicBezTo>
                    <a:pt x="737" y="780"/>
                    <a:pt x="809" y="708"/>
                    <a:pt x="809" y="622"/>
                  </a:cubicBezTo>
                  <a:lnTo>
                    <a:pt x="809"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2" name="Google Shape;18132;p75"/>
            <p:cNvSpPr/>
            <p:nvPr/>
          </p:nvSpPr>
          <p:spPr>
            <a:xfrm>
              <a:off x="1579291" y="3611858"/>
              <a:ext cx="36360" cy="60190"/>
            </a:xfrm>
            <a:custGeom>
              <a:avLst/>
              <a:gdLst/>
              <a:ahLst/>
              <a:cxnLst/>
              <a:rect l="l" t="t" r="r" b="b"/>
              <a:pathLst>
                <a:path w="1387" h="2296" extrusionOk="0">
                  <a:moveTo>
                    <a:pt x="1141" y="1"/>
                  </a:moveTo>
                  <a:lnTo>
                    <a:pt x="275" y="867"/>
                  </a:lnTo>
                  <a:cubicBezTo>
                    <a:pt x="101" y="1040"/>
                    <a:pt x="0" y="1271"/>
                    <a:pt x="0" y="1516"/>
                  </a:cubicBezTo>
                  <a:lnTo>
                    <a:pt x="0" y="2296"/>
                  </a:lnTo>
                  <a:lnTo>
                    <a:pt x="1155" y="2296"/>
                  </a:lnTo>
                  <a:cubicBezTo>
                    <a:pt x="1285" y="2296"/>
                    <a:pt x="1386" y="2181"/>
                    <a:pt x="1386" y="2065"/>
                  </a:cubicBezTo>
                  <a:lnTo>
                    <a:pt x="1386" y="622"/>
                  </a:lnTo>
                  <a:cubicBezTo>
                    <a:pt x="1386" y="391"/>
                    <a:pt x="1299" y="160"/>
                    <a:pt x="1141"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3" name="Google Shape;18133;p75"/>
            <p:cNvSpPr/>
            <p:nvPr/>
          </p:nvSpPr>
          <p:spPr>
            <a:xfrm>
              <a:off x="1446066" y="3399202"/>
              <a:ext cx="133251" cy="96891"/>
            </a:xfrm>
            <a:custGeom>
              <a:avLst/>
              <a:gdLst/>
              <a:ahLst/>
              <a:cxnLst/>
              <a:rect l="l" t="t" r="r" b="b"/>
              <a:pathLst>
                <a:path w="5083" h="3696" extrusionOk="0">
                  <a:moveTo>
                    <a:pt x="1849" y="0"/>
                  </a:moveTo>
                  <a:cubicBezTo>
                    <a:pt x="824" y="0"/>
                    <a:pt x="1" y="823"/>
                    <a:pt x="1" y="1848"/>
                  </a:cubicBezTo>
                  <a:lnTo>
                    <a:pt x="1" y="2396"/>
                  </a:lnTo>
                  <a:cubicBezTo>
                    <a:pt x="1" y="2642"/>
                    <a:pt x="30" y="2887"/>
                    <a:pt x="116" y="3118"/>
                  </a:cubicBezTo>
                  <a:lnTo>
                    <a:pt x="189" y="3349"/>
                  </a:lnTo>
                  <a:cubicBezTo>
                    <a:pt x="217" y="3421"/>
                    <a:pt x="232" y="3493"/>
                    <a:pt x="232" y="3566"/>
                  </a:cubicBezTo>
                  <a:lnTo>
                    <a:pt x="232" y="3696"/>
                  </a:lnTo>
                  <a:lnTo>
                    <a:pt x="4851" y="3696"/>
                  </a:lnTo>
                  <a:lnTo>
                    <a:pt x="4851" y="3580"/>
                  </a:lnTo>
                  <a:cubicBezTo>
                    <a:pt x="4851" y="3508"/>
                    <a:pt x="4851" y="3421"/>
                    <a:pt x="4880" y="3349"/>
                  </a:cubicBezTo>
                  <a:lnTo>
                    <a:pt x="4952" y="3133"/>
                  </a:lnTo>
                  <a:cubicBezTo>
                    <a:pt x="5039" y="2887"/>
                    <a:pt x="5082" y="2642"/>
                    <a:pt x="5082" y="2396"/>
                  </a:cubicBezTo>
                  <a:lnTo>
                    <a:pt x="5082" y="462"/>
                  </a:lnTo>
                  <a:cubicBezTo>
                    <a:pt x="5082" y="202"/>
                    <a:pt x="4880" y="0"/>
                    <a:pt x="462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4" name="Google Shape;18134;p75"/>
            <p:cNvSpPr/>
            <p:nvPr/>
          </p:nvSpPr>
          <p:spPr>
            <a:xfrm>
              <a:off x="1476345" y="3399202"/>
              <a:ext cx="102973" cy="96891"/>
            </a:xfrm>
            <a:custGeom>
              <a:avLst/>
              <a:gdLst/>
              <a:ahLst/>
              <a:cxnLst/>
              <a:rect l="l" t="t" r="r" b="b"/>
              <a:pathLst>
                <a:path w="3928" h="3696" extrusionOk="0">
                  <a:moveTo>
                    <a:pt x="939" y="0"/>
                  </a:moveTo>
                  <a:cubicBezTo>
                    <a:pt x="419" y="0"/>
                    <a:pt x="1" y="419"/>
                    <a:pt x="1" y="938"/>
                  </a:cubicBezTo>
                  <a:cubicBezTo>
                    <a:pt x="1" y="1458"/>
                    <a:pt x="419" y="1877"/>
                    <a:pt x="939" y="1877"/>
                  </a:cubicBezTo>
                  <a:lnTo>
                    <a:pt x="1069" y="1877"/>
                  </a:lnTo>
                  <a:lnTo>
                    <a:pt x="1127" y="3696"/>
                  </a:lnTo>
                  <a:lnTo>
                    <a:pt x="3696" y="3696"/>
                  </a:lnTo>
                  <a:lnTo>
                    <a:pt x="3696" y="3580"/>
                  </a:lnTo>
                  <a:cubicBezTo>
                    <a:pt x="3696" y="3508"/>
                    <a:pt x="3696" y="3421"/>
                    <a:pt x="3725" y="3349"/>
                  </a:cubicBezTo>
                  <a:lnTo>
                    <a:pt x="3797" y="3133"/>
                  </a:lnTo>
                  <a:cubicBezTo>
                    <a:pt x="3884" y="2887"/>
                    <a:pt x="3927" y="2642"/>
                    <a:pt x="3927" y="2396"/>
                  </a:cubicBezTo>
                  <a:lnTo>
                    <a:pt x="3927" y="462"/>
                  </a:lnTo>
                  <a:cubicBezTo>
                    <a:pt x="3927" y="202"/>
                    <a:pt x="3711" y="0"/>
                    <a:pt x="346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5" name="Google Shape;18135;p75"/>
            <p:cNvSpPr/>
            <p:nvPr/>
          </p:nvSpPr>
          <p:spPr>
            <a:xfrm>
              <a:off x="1476345" y="3544512"/>
              <a:ext cx="72694" cy="54501"/>
            </a:xfrm>
            <a:custGeom>
              <a:avLst/>
              <a:gdLst/>
              <a:ahLst/>
              <a:cxnLst/>
              <a:rect l="l" t="t" r="r" b="b"/>
              <a:pathLst>
                <a:path w="2773" h="2079" extrusionOk="0">
                  <a:moveTo>
                    <a:pt x="1" y="0"/>
                  </a:moveTo>
                  <a:lnTo>
                    <a:pt x="1" y="2079"/>
                  </a:lnTo>
                  <a:lnTo>
                    <a:pt x="2772" y="2079"/>
                  </a:lnTo>
                  <a:lnTo>
                    <a:pt x="27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6" name="Google Shape;18136;p75"/>
            <p:cNvSpPr/>
            <p:nvPr/>
          </p:nvSpPr>
          <p:spPr>
            <a:xfrm>
              <a:off x="1476345" y="3544512"/>
              <a:ext cx="72694" cy="30383"/>
            </a:xfrm>
            <a:custGeom>
              <a:avLst/>
              <a:gdLst/>
              <a:ahLst/>
              <a:cxnLst/>
              <a:rect l="l" t="t" r="r" b="b"/>
              <a:pathLst>
                <a:path w="2773" h="1159" extrusionOk="0">
                  <a:moveTo>
                    <a:pt x="1" y="0"/>
                  </a:moveTo>
                  <a:lnTo>
                    <a:pt x="1" y="780"/>
                  </a:lnTo>
                  <a:cubicBezTo>
                    <a:pt x="427" y="1032"/>
                    <a:pt x="903" y="1159"/>
                    <a:pt x="1381" y="1159"/>
                  </a:cubicBezTo>
                  <a:cubicBezTo>
                    <a:pt x="1859" y="1159"/>
                    <a:pt x="2339" y="1032"/>
                    <a:pt x="2772" y="780"/>
                  </a:cubicBezTo>
                  <a:lnTo>
                    <a:pt x="27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7" name="Google Shape;18137;p75"/>
            <p:cNvSpPr/>
            <p:nvPr/>
          </p:nvSpPr>
          <p:spPr>
            <a:xfrm>
              <a:off x="1464233" y="3576887"/>
              <a:ext cx="48472" cy="43438"/>
            </a:xfrm>
            <a:custGeom>
              <a:avLst/>
              <a:gdLst/>
              <a:ahLst/>
              <a:cxnLst/>
              <a:rect l="l" t="t" r="r" b="b"/>
              <a:pathLst>
                <a:path w="1849" h="1657" extrusionOk="0">
                  <a:moveTo>
                    <a:pt x="413" y="1"/>
                  </a:moveTo>
                  <a:cubicBezTo>
                    <a:pt x="327" y="1"/>
                    <a:pt x="242" y="49"/>
                    <a:pt x="203" y="137"/>
                  </a:cubicBezTo>
                  <a:lnTo>
                    <a:pt x="1" y="555"/>
                  </a:lnTo>
                  <a:lnTo>
                    <a:pt x="752" y="1566"/>
                  </a:lnTo>
                  <a:cubicBezTo>
                    <a:pt x="798" y="1628"/>
                    <a:pt x="869" y="1656"/>
                    <a:pt x="941" y="1656"/>
                  </a:cubicBezTo>
                  <a:cubicBezTo>
                    <a:pt x="1003" y="1656"/>
                    <a:pt x="1065" y="1635"/>
                    <a:pt x="1112" y="1595"/>
                  </a:cubicBezTo>
                  <a:lnTo>
                    <a:pt x="1849" y="844"/>
                  </a:lnTo>
                  <a:lnTo>
                    <a:pt x="535" y="36"/>
                  </a:lnTo>
                  <a:cubicBezTo>
                    <a:pt x="497" y="12"/>
                    <a:pt x="455" y="1"/>
                    <a:pt x="413"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8" name="Google Shape;18138;p75"/>
            <p:cNvSpPr/>
            <p:nvPr/>
          </p:nvSpPr>
          <p:spPr>
            <a:xfrm>
              <a:off x="1512679" y="3576887"/>
              <a:ext cx="48472" cy="43438"/>
            </a:xfrm>
            <a:custGeom>
              <a:avLst/>
              <a:gdLst/>
              <a:ahLst/>
              <a:cxnLst/>
              <a:rect l="l" t="t" r="r" b="b"/>
              <a:pathLst>
                <a:path w="1849" h="1657" extrusionOk="0">
                  <a:moveTo>
                    <a:pt x="1436" y="1"/>
                  </a:moveTo>
                  <a:cubicBezTo>
                    <a:pt x="1394" y="1"/>
                    <a:pt x="1352" y="12"/>
                    <a:pt x="1314" y="36"/>
                  </a:cubicBezTo>
                  <a:lnTo>
                    <a:pt x="1" y="844"/>
                  </a:lnTo>
                  <a:lnTo>
                    <a:pt x="737" y="1595"/>
                  </a:lnTo>
                  <a:cubicBezTo>
                    <a:pt x="784" y="1635"/>
                    <a:pt x="843" y="1656"/>
                    <a:pt x="902" y="1656"/>
                  </a:cubicBezTo>
                  <a:cubicBezTo>
                    <a:pt x="970" y="1656"/>
                    <a:pt x="1037" y="1628"/>
                    <a:pt x="1083" y="1566"/>
                  </a:cubicBezTo>
                  <a:lnTo>
                    <a:pt x="1848" y="555"/>
                  </a:lnTo>
                  <a:lnTo>
                    <a:pt x="1646" y="137"/>
                  </a:lnTo>
                  <a:cubicBezTo>
                    <a:pt x="1607" y="49"/>
                    <a:pt x="1522" y="1"/>
                    <a:pt x="1436"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9" name="Google Shape;18139;p75"/>
            <p:cNvSpPr/>
            <p:nvPr/>
          </p:nvSpPr>
          <p:spPr>
            <a:xfrm>
              <a:off x="1452122" y="3448171"/>
              <a:ext cx="121140" cy="114533"/>
            </a:xfrm>
            <a:custGeom>
              <a:avLst/>
              <a:gdLst/>
              <a:ahLst/>
              <a:cxnLst/>
              <a:rect l="l" t="t" r="r" b="b"/>
              <a:pathLst>
                <a:path w="4621" h="4369" extrusionOk="0">
                  <a:moveTo>
                    <a:pt x="2025" y="1"/>
                  </a:moveTo>
                  <a:cubicBezTo>
                    <a:pt x="1423" y="1"/>
                    <a:pt x="898" y="105"/>
                    <a:pt x="636" y="167"/>
                  </a:cubicBezTo>
                  <a:cubicBezTo>
                    <a:pt x="535" y="182"/>
                    <a:pt x="463" y="283"/>
                    <a:pt x="463" y="384"/>
                  </a:cubicBezTo>
                  <a:lnTo>
                    <a:pt x="463" y="947"/>
                  </a:lnTo>
                  <a:cubicBezTo>
                    <a:pt x="463" y="1062"/>
                    <a:pt x="405" y="1178"/>
                    <a:pt x="319" y="1279"/>
                  </a:cubicBezTo>
                  <a:lnTo>
                    <a:pt x="131" y="1467"/>
                  </a:lnTo>
                  <a:cubicBezTo>
                    <a:pt x="44" y="1553"/>
                    <a:pt x="1" y="1669"/>
                    <a:pt x="1" y="1784"/>
                  </a:cubicBezTo>
                  <a:lnTo>
                    <a:pt x="1" y="2059"/>
                  </a:lnTo>
                  <a:cubicBezTo>
                    <a:pt x="1" y="3343"/>
                    <a:pt x="1026" y="4368"/>
                    <a:pt x="2311" y="4368"/>
                  </a:cubicBezTo>
                  <a:cubicBezTo>
                    <a:pt x="3581" y="4368"/>
                    <a:pt x="4620" y="3329"/>
                    <a:pt x="4620" y="2059"/>
                  </a:cubicBezTo>
                  <a:lnTo>
                    <a:pt x="4620" y="1784"/>
                  </a:lnTo>
                  <a:cubicBezTo>
                    <a:pt x="4620" y="1669"/>
                    <a:pt x="4577" y="1539"/>
                    <a:pt x="4490" y="1452"/>
                  </a:cubicBezTo>
                  <a:lnTo>
                    <a:pt x="4303" y="1265"/>
                  </a:lnTo>
                  <a:cubicBezTo>
                    <a:pt x="4202" y="1178"/>
                    <a:pt x="4158" y="1062"/>
                    <a:pt x="4158" y="947"/>
                  </a:cubicBezTo>
                  <a:lnTo>
                    <a:pt x="4158" y="817"/>
                  </a:lnTo>
                  <a:cubicBezTo>
                    <a:pt x="4158" y="716"/>
                    <a:pt x="4115" y="629"/>
                    <a:pt x="4043" y="572"/>
                  </a:cubicBezTo>
                  <a:cubicBezTo>
                    <a:pt x="3439" y="126"/>
                    <a:pt x="2685" y="1"/>
                    <a:pt x="202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0" name="Google Shape;18140;p75"/>
            <p:cNvSpPr/>
            <p:nvPr/>
          </p:nvSpPr>
          <p:spPr>
            <a:xfrm>
              <a:off x="1452122" y="3448355"/>
              <a:ext cx="109028" cy="113957"/>
            </a:xfrm>
            <a:custGeom>
              <a:avLst/>
              <a:gdLst/>
              <a:ahLst/>
              <a:cxnLst/>
              <a:rect l="l" t="t" r="r" b="b"/>
              <a:pathLst>
                <a:path w="4159" h="4347" extrusionOk="0">
                  <a:moveTo>
                    <a:pt x="1986" y="1"/>
                  </a:moveTo>
                  <a:cubicBezTo>
                    <a:pt x="1772" y="1"/>
                    <a:pt x="1570" y="13"/>
                    <a:pt x="1387" y="31"/>
                  </a:cubicBezTo>
                  <a:cubicBezTo>
                    <a:pt x="1127" y="59"/>
                    <a:pt x="881" y="103"/>
                    <a:pt x="636" y="160"/>
                  </a:cubicBezTo>
                  <a:cubicBezTo>
                    <a:pt x="521" y="189"/>
                    <a:pt x="448" y="276"/>
                    <a:pt x="448" y="391"/>
                  </a:cubicBezTo>
                  <a:lnTo>
                    <a:pt x="448" y="940"/>
                  </a:lnTo>
                  <a:cubicBezTo>
                    <a:pt x="448" y="1055"/>
                    <a:pt x="405" y="1171"/>
                    <a:pt x="319" y="1272"/>
                  </a:cubicBezTo>
                  <a:lnTo>
                    <a:pt x="131" y="1460"/>
                  </a:lnTo>
                  <a:cubicBezTo>
                    <a:pt x="44" y="1546"/>
                    <a:pt x="1" y="1662"/>
                    <a:pt x="1" y="1792"/>
                  </a:cubicBezTo>
                  <a:lnTo>
                    <a:pt x="1" y="2052"/>
                  </a:lnTo>
                  <a:cubicBezTo>
                    <a:pt x="1" y="3221"/>
                    <a:pt x="867" y="4202"/>
                    <a:pt x="2022" y="4347"/>
                  </a:cubicBezTo>
                  <a:cubicBezTo>
                    <a:pt x="1618" y="3914"/>
                    <a:pt x="1387" y="3351"/>
                    <a:pt x="1387" y="2744"/>
                  </a:cubicBezTo>
                  <a:lnTo>
                    <a:pt x="1387" y="1055"/>
                  </a:lnTo>
                  <a:cubicBezTo>
                    <a:pt x="1387" y="825"/>
                    <a:pt x="1560" y="622"/>
                    <a:pt x="1791" y="594"/>
                  </a:cubicBezTo>
                  <a:cubicBezTo>
                    <a:pt x="1966" y="575"/>
                    <a:pt x="2188" y="558"/>
                    <a:pt x="2436" y="558"/>
                  </a:cubicBezTo>
                  <a:cubicBezTo>
                    <a:pt x="2964" y="558"/>
                    <a:pt x="3608" y="635"/>
                    <a:pt x="4158" y="940"/>
                  </a:cubicBezTo>
                  <a:lnTo>
                    <a:pt x="4158" y="810"/>
                  </a:lnTo>
                  <a:cubicBezTo>
                    <a:pt x="4158" y="723"/>
                    <a:pt x="4115" y="637"/>
                    <a:pt x="4043" y="579"/>
                  </a:cubicBezTo>
                  <a:cubicBezTo>
                    <a:pt x="3420" y="121"/>
                    <a:pt x="2649" y="1"/>
                    <a:pt x="198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1" name="Google Shape;18141;p75"/>
            <p:cNvSpPr/>
            <p:nvPr/>
          </p:nvSpPr>
          <p:spPr>
            <a:xfrm>
              <a:off x="1409759" y="3611858"/>
              <a:ext cx="36334" cy="60190"/>
            </a:xfrm>
            <a:custGeom>
              <a:avLst/>
              <a:gdLst/>
              <a:ahLst/>
              <a:cxnLst/>
              <a:rect l="l" t="t" r="r" b="b"/>
              <a:pathLst>
                <a:path w="1386" h="2296" extrusionOk="0">
                  <a:moveTo>
                    <a:pt x="246" y="1"/>
                  </a:moveTo>
                  <a:cubicBezTo>
                    <a:pt x="87" y="160"/>
                    <a:pt x="0" y="391"/>
                    <a:pt x="0" y="622"/>
                  </a:cubicBezTo>
                  <a:lnTo>
                    <a:pt x="0" y="2065"/>
                  </a:lnTo>
                  <a:cubicBezTo>
                    <a:pt x="0" y="2181"/>
                    <a:pt x="101" y="2296"/>
                    <a:pt x="231" y="2296"/>
                  </a:cubicBezTo>
                  <a:lnTo>
                    <a:pt x="1386" y="2296"/>
                  </a:lnTo>
                  <a:lnTo>
                    <a:pt x="1386" y="1516"/>
                  </a:lnTo>
                  <a:cubicBezTo>
                    <a:pt x="1386" y="1271"/>
                    <a:pt x="1285" y="1040"/>
                    <a:pt x="1112" y="867"/>
                  </a:cubicBezTo>
                  <a:lnTo>
                    <a:pt x="246"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42" name="Google Shape;18142;p75"/>
          <p:cNvGrpSpPr/>
          <p:nvPr/>
        </p:nvGrpSpPr>
        <p:grpSpPr>
          <a:xfrm>
            <a:off x="1798763" y="3395401"/>
            <a:ext cx="376185" cy="280448"/>
            <a:chOff x="1798763" y="3395401"/>
            <a:chExt cx="376185" cy="280448"/>
          </a:xfrm>
        </p:grpSpPr>
        <p:sp>
          <p:nvSpPr>
            <p:cNvPr id="18143" name="Google Shape;18143;p75"/>
            <p:cNvSpPr/>
            <p:nvPr/>
          </p:nvSpPr>
          <p:spPr>
            <a:xfrm>
              <a:off x="2097352" y="3478660"/>
              <a:ext cx="47711" cy="42023"/>
            </a:xfrm>
            <a:custGeom>
              <a:avLst/>
              <a:gdLst/>
              <a:ahLst/>
              <a:cxnLst/>
              <a:rect l="l" t="t" r="r" b="b"/>
              <a:pathLst>
                <a:path w="1820" h="1603" extrusionOk="0">
                  <a:moveTo>
                    <a:pt x="910" y="1"/>
                  </a:moveTo>
                  <a:cubicBezTo>
                    <a:pt x="405" y="1"/>
                    <a:pt x="0" y="361"/>
                    <a:pt x="0" y="809"/>
                  </a:cubicBezTo>
                  <a:cubicBezTo>
                    <a:pt x="0" y="1242"/>
                    <a:pt x="405" y="1603"/>
                    <a:pt x="910" y="1603"/>
                  </a:cubicBezTo>
                  <a:cubicBezTo>
                    <a:pt x="1401" y="1603"/>
                    <a:pt x="1819" y="1242"/>
                    <a:pt x="1819" y="809"/>
                  </a:cubicBezTo>
                  <a:cubicBezTo>
                    <a:pt x="1819" y="361"/>
                    <a:pt x="1401" y="1"/>
                    <a:pt x="910"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4" name="Google Shape;18144;p75"/>
            <p:cNvSpPr/>
            <p:nvPr/>
          </p:nvSpPr>
          <p:spPr>
            <a:xfrm>
              <a:off x="2097352" y="3478660"/>
              <a:ext cx="32559" cy="42023"/>
            </a:xfrm>
            <a:custGeom>
              <a:avLst/>
              <a:gdLst/>
              <a:ahLst/>
              <a:cxnLst/>
              <a:rect l="l" t="t" r="r" b="b"/>
              <a:pathLst>
                <a:path w="1242" h="1603" extrusionOk="0">
                  <a:moveTo>
                    <a:pt x="910" y="1"/>
                  </a:moveTo>
                  <a:cubicBezTo>
                    <a:pt x="405" y="1"/>
                    <a:pt x="0" y="361"/>
                    <a:pt x="0" y="809"/>
                  </a:cubicBezTo>
                  <a:cubicBezTo>
                    <a:pt x="0" y="1242"/>
                    <a:pt x="405" y="1603"/>
                    <a:pt x="910" y="1603"/>
                  </a:cubicBezTo>
                  <a:cubicBezTo>
                    <a:pt x="1025" y="1603"/>
                    <a:pt x="1141" y="1574"/>
                    <a:pt x="1242" y="1545"/>
                  </a:cubicBezTo>
                  <a:cubicBezTo>
                    <a:pt x="924" y="1444"/>
                    <a:pt x="693" y="1141"/>
                    <a:pt x="679" y="809"/>
                  </a:cubicBezTo>
                  <a:cubicBezTo>
                    <a:pt x="693" y="462"/>
                    <a:pt x="924" y="159"/>
                    <a:pt x="1242" y="73"/>
                  </a:cubicBezTo>
                  <a:cubicBezTo>
                    <a:pt x="1141" y="29"/>
                    <a:pt x="1025" y="1"/>
                    <a:pt x="910"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5" name="Google Shape;18145;p75"/>
            <p:cNvSpPr/>
            <p:nvPr/>
          </p:nvSpPr>
          <p:spPr>
            <a:xfrm>
              <a:off x="2067441" y="3580452"/>
              <a:ext cx="107508" cy="95396"/>
            </a:xfrm>
            <a:custGeom>
              <a:avLst/>
              <a:gdLst/>
              <a:ahLst/>
              <a:cxnLst/>
              <a:rect l="l" t="t" r="r" b="b"/>
              <a:pathLst>
                <a:path w="4101" h="3639" extrusionOk="0">
                  <a:moveTo>
                    <a:pt x="1358" y="1"/>
                  </a:moveTo>
                  <a:lnTo>
                    <a:pt x="1358" y="679"/>
                  </a:lnTo>
                  <a:cubicBezTo>
                    <a:pt x="1358" y="852"/>
                    <a:pt x="1271" y="1011"/>
                    <a:pt x="1113" y="1083"/>
                  </a:cubicBezTo>
                  <a:lnTo>
                    <a:pt x="376" y="1444"/>
                  </a:lnTo>
                  <a:cubicBezTo>
                    <a:pt x="145" y="1560"/>
                    <a:pt x="1" y="1805"/>
                    <a:pt x="1" y="2065"/>
                  </a:cubicBezTo>
                  <a:lnTo>
                    <a:pt x="1" y="3407"/>
                  </a:lnTo>
                  <a:cubicBezTo>
                    <a:pt x="1" y="3523"/>
                    <a:pt x="102" y="3638"/>
                    <a:pt x="232" y="3638"/>
                  </a:cubicBezTo>
                  <a:lnTo>
                    <a:pt x="3870" y="3638"/>
                  </a:lnTo>
                  <a:cubicBezTo>
                    <a:pt x="3985" y="3638"/>
                    <a:pt x="4101" y="3523"/>
                    <a:pt x="4101" y="3407"/>
                  </a:cubicBezTo>
                  <a:lnTo>
                    <a:pt x="4101" y="2065"/>
                  </a:lnTo>
                  <a:cubicBezTo>
                    <a:pt x="4086" y="1805"/>
                    <a:pt x="3942" y="1560"/>
                    <a:pt x="3711" y="1444"/>
                  </a:cubicBezTo>
                  <a:lnTo>
                    <a:pt x="2975" y="1083"/>
                  </a:lnTo>
                  <a:cubicBezTo>
                    <a:pt x="2830" y="1011"/>
                    <a:pt x="2729" y="852"/>
                    <a:pt x="2729" y="679"/>
                  </a:cubicBezTo>
                  <a:lnTo>
                    <a:pt x="272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6" name="Google Shape;18146;p75"/>
            <p:cNvSpPr/>
            <p:nvPr/>
          </p:nvSpPr>
          <p:spPr>
            <a:xfrm>
              <a:off x="2103014" y="3580085"/>
              <a:ext cx="36360" cy="23856"/>
            </a:xfrm>
            <a:custGeom>
              <a:avLst/>
              <a:gdLst/>
              <a:ahLst/>
              <a:cxnLst/>
              <a:rect l="l" t="t" r="r" b="b"/>
              <a:pathLst>
                <a:path w="1387" h="910" extrusionOk="0">
                  <a:moveTo>
                    <a:pt x="1" y="0"/>
                  </a:moveTo>
                  <a:lnTo>
                    <a:pt x="1" y="693"/>
                  </a:lnTo>
                  <a:cubicBezTo>
                    <a:pt x="1" y="722"/>
                    <a:pt x="1" y="751"/>
                    <a:pt x="1" y="780"/>
                  </a:cubicBezTo>
                  <a:cubicBezTo>
                    <a:pt x="217" y="866"/>
                    <a:pt x="448" y="910"/>
                    <a:pt x="694" y="910"/>
                  </a:cubicBezTo>
                  <a:cubicBezTo>
                    <a:pt x="925" y="910"/>
                    <a:pt x="1170" y="866"/>
                    <a:pt x="1387" y="780"/>
                  </a:cubicBezTo>
                  <a:cubicBezTo>
                    <a:pt x="1372" y="751"/>
                    <a:pt x="1372" y="722"/>
                    <a:pt x="1372" y="693"/>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7" name="Google Shape;18147;p75"/>
            <p:cNvSpPr/>
            <p:nvPr/>
          </p:nvSpPr>
          <p:spPr>
            <a:xfrm>
              <a:off x="2067441" y="3611491"/>
              <a:ext cx="107141" cy="64358"/>
            </a:xfrm>
            <a:custGeom>
              <a:avLst/>
              <a:gdLst/>
              <a:ahLst/>
              <a:cxnLst/>
              <a:rect l="l" t="t" r="r" b="b"/>
              <a:pathLst>
                <a:path w="4087" h="2455" extrusionOk="0">
                  <a:moveTo>
                    <a:pt x="896" y="0"/>
                  </a:moveTo>
                  <a:lnTo>
                    <a:pt x="376" y="260"/>
                  </a:lnTo>
                  <a:cubicBezTo>
                    <a:pt x="145" y="376"/>
                    <a:pt x="1" y="621"/>
                    <a:pt x="1" y="881"/>
                  </a:cubicBezTo>
                  <a:lnTo>
                    <a:pt x="1" y="2223"/>
                  </a:lnTo>
                  <a:cubicBezTo>
                    <a:pt x="1" y="2339"/>
                    <a:pt x="102" y="2454"/>
                    <a:pt x="218" y="2454"/>
                  </a:cubicBezTo>
                  <a:lnTo>
                    <a:pt x="3870" y="2454"/>
                  </a:lnTo>
                  <a:cubicBezTo>
                    <a:pt x="3985" y="2454"/>
                    <a:pt x="4086" y="2339"/>
                    <a:pt x="4086" y="2223"/>
                  </a:cubicBezTo>
                  <a:lnTo>
                    <a:pt x="4086" y="881"/>
                  </a:lnTo>
                  <a:cubicBezTo>
                    <a:pt x="4086" y="621"/>
                    <a:pt x="3942" y="376"/>
                    <a:pt x="3711" y="260"/>
                  </a:cubicBezTo>
                  <a:lnTo>
                    <a:pt x="3191" y="0"/>
                  </a:lnTo>
                  <a:cubicBezTo>
                    <a:pt x="2924" y="419"/>
                    <a:pt x="2484" y="628"/>
                    <a:pt x="2044" y="628"/>
                  </a:cubicBezTo>
                  <a:cubicBezTo>
                    <a:pt x="1603" y="628"/>
                    <a:pt x="1163" y="419"/>
                    <a:pt x="8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8" name="Google Shape;18148;p75"/>
            <p:cNvSpPr/>
            <p:nvPr/>
          </p:nvSpPr>
          <p:spPr>
            <a:xfrm>
              <a:off x="2079185" y="3496827"/>
              <a:ext cx="83652" cy="83285"/>
            </a:xfrm>
            <a:custGeom>
              <a:avLst/>
              <a:gdLst/>
              <a:ahLst/>
              <a:cxnLst/>
              <a:rect l="l" t="t" r="r" b="b"/>
              <a:pathLst>
                <a:path w="3191" h="3177" extrusionOk="0">
                  <a:moveTo>
                    <a:pt x="1603" y="0"/>
                  </a:moveTo>
                  <a:cubicBezTo>
                    <a:pt x="722" y="0"/>
                    <a:pt x="0" y="708"/>
                    <a:pt x="0" y="1588"/>
                  </a:cubicBezTo>
                  <a:cubicBezTo>
                    <a:pt x="0" y="2469"/>
                    <a:pt x="722" y="3176"/>
                    <a:pt x="1603" y="3176"/>
                  </a:cubicBezTo>
                  <a:cubicBezTo>
                    <a:pt x="2483" y="3176"/>
                    <a:pt x="3191" y="2469"/>
                    <a:pt x="3191" y="1588"/>
                  </a:cubicBezTo>
                  <a:cubicBezTo>
                    <a:pt x="3191" y="708"/>
                    <a:pt x="2483" y="0"/>
                    <a:pt x="160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9" name="Google Shape;18149;p75"/>
            <p:cNvSpPr/>
            <p:nvPr/>
          </p:nvSpPr>
          <p:spPr>
            <a:xfrm>
              <a:off x="2095071" y="3496827"/>
              <a:ext cx="69653" cy="75342"/>
            </a:xfrm>
            <a:custGeom>
              <a:avLst/>
              <a:gdLst/>
              <a:ahLst/>
              <a:cxnLst/>
              <a:rect l="l" t="t" r="r" b="b"/>
              <a:pathLst>
                <a:path w="2657" h="2874" extrusionOk="0">
                  <a:moveTo>
                    <a:pt x="997" y="0"/>
                  </a:moveTo>
                  <a:cubicBezTo>
                    <a:pt x="246" y="0"/>
                    <a:pt x="1" y="1025"/>
                    <a:pt x="665" y="1372"/>
                  </a:cubicBezTo>
                  <a:cubicBezTo>
                    <a:pt x="694" y="1386"/>
                    <a:pt x="708" y="1401"/>
                    <a:pt x="737" y="1401"/>
                  </a:cubicBezTo>
                  <a:lnTo>
                    <a:pt x="1516" y="2844"/>
                  </a:lnTo>
                  <a:cubicBezTo>
                    <a:pt x="1516" y="2844"/>
                    <a:pt x="1733" y="2859"/>
                    <a:pt x="1950" y="2873"/>
                  </a:cubicBezTo>
                  <a:cubicBezTo>
                    <a:pt x="2411" y="2527"/>
                    <a:pt x="2657" y="1949"/>
                    <a:pt x="2570" y="1372"/>
                  </a:cubicBezTo>
                  <a:cubicBezTo>
                    <a:pt x="2484" y="708"/>
                    <a:pt x="1993" y="188"/>
                    <a:pt x="1343" y="29"/>
                  </a:cubicBezTo>
                  <a:cubicBezTo>
                    <a:pt x="1228" y="15"/>
                    <a:pt x="1112" y="0"/>
                    <a:pt x="997"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0" name="Google Shape;18150;p75"/>
            <p:cNvSpPr/>
            <p:nvPr/>
          </p:nvSpPr>
          <p:spPr>
            <a:xfrm>
              <a:off x="2085241" y="3533449"/>
              <a:ext cx="71541" cy="58774"/>
            </a:xfrm>
            <a:custGeom>
              <a:avLst/>
              <a:gdLst/>
              <a:ahLst/>
              <a:cxnLst/>
              <a:rect l="l" t="t" r="r" b="b"/>
              <a:pathLst>
                <a:path w="2729" h="2242" extrusionOk="0">
                  <a:moveTo>
                    <a:pt x="1060" y="1"/>
                  </a:moveTo>
                  <a:cubicBezTo>
                    <a:pt x="972" y="1"/>
                    <a:pt x="890" y="45"/>
                    <a:pt x="852" y="134"/>
                  </a:cubicBezTo>
                  <a:cubicBezTo>
                    <a:pt x="766" y="292"/>
                    <a:pt x="664" y="422"/>
                    <a:pt x="535" y="538"/>
                  </a:cubicBezTo>
                  <a:cubicBezTo>
                    <a:pt x="419" y="653"/>
                    <a:pt x="275" y="740"/>
                    <a:pt x="130" y="812"/>
                  </a:cubicBezTo>
                  <a:cubicBezTo>
                    <a:pt x="44" y="855"/>
                    <a:pt x="0" y="956"/>
                    <a:pt x="15" y="1057"/>
                  </a:cubicBezTo>
                  <a:cubicBezTo>
                    <a:pt x="102" y="1736"/>
                    <a:pt x="679" y="2241"/>
                    <a:pt x="1372" y="2241"/>
                  </a:cubicBezTo>
                  <a:cubicBezTo>
                    <a:pt x="2079" y="2241"/>
                    <a:pt x="2671" y="1693"/>
                    <a:pt x="2729" y="985"/>
                  </a:cubicBezTo>
                  <a:cubicBezTo>
                    <a:pt x="2729" y="913"/>
                    <a:pt x="2700" y="841"/>
                    <a:pt x="2642" y="798"/>
                  </a:cubicBezTo>
                  <a:cubicBezTo>
                    <a:pt x="2195" y="422"/>
                    <a:pt x="1675" y="148"/>
                    <a:pt x="1098" y="4"/>
                  </a:cubicBezTo>
                  <a:cubicBezTo>
                    <a:pt x="1085" y="2"/>
                    <a:pt x="1072" y="1"/>
                    <a:pt x="1060"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1" name="Google Shape;18151;p75"/>
            <p:cNvSpPr/>
            <p:nvPr/>
          </p:nvSpPr>
          <p:spPr>
            <a:xfrm>
              <a:off x="2085608" y="3533449"/>
              <a:ext cx="71567" cy="58381"/>
            </a:xfrm>
            <a:custGeom>
              <a:avLst/>
              <a:gdLst/>
              <a:ahLst/>
              <a:cxnLst/>
              <a:rect l="l" t="t" r="r" b="b"/>
              <a:pathLst>
                <a:path w="2730" h="2227" extrusionOk="0">
                  <a:moveTo>
                    <a:pt x="1060" y="1"/>
                  </a:moveTo>
                  <a:cubicBezTo>
                    <a:pt x="969" y="1"/>
                    <a:pt x="876" y="45"/>
                    <a:pt x="838" y="134"/>
                  </a:cubicBezTo>
                  <a:cubicBezTo>
                    <a:pt x="780" y="249"/>
                    <a:pt x="723" y="350"/>
                    <a:pt x="636" y="437"/>
                  </a:cubicBezTo>
                  <a:cubicBezTo>
                    <a:pt x="607" y="480"/>
                    <a:pt x="564" y="509"/>
                    <a:pt x="535" y="538"/>
                  </a:cubicBezTo>
                  <a:cubicBezTo>
                    <a:pt x="405" y="653"/>
                    <a:pt x="275" y="740"/>
                    <a:pt x="131" y="812"/>
                  </a:cubicBezTo>
                  <a:cubicBezTo>
                    <a:pt x="44" y="855"/>
                    <a:pt x="1" y="956"/>
                    <a:pt x="1" y="1057"/>
                  </a:cubicBezTo>
                  <a:cubicBezTo>
                    <a:pt x="88" y="1649"/>
                    <a:pt x="549" y="2126"/>
                    <a:pt x="1156" y="2227"/>
                  </a:cubicBezTo>
                  <a:cubicBezTo>
                    <a:pt x="838" y="2025"/>
                    <a:pt x="665" y="1693"/>
                    <a:pt x="679" y="1332"/>
                  </a:cubicBezTo>
                  <a:lnTo>
                    <a:pt x="679" y="1000"/>
                  </a:lnTo>
                  <a:cubicBezTo>
                    <a:pt x="737" y="971"/>
                    <a:pt x="780" y="928"/>
                    <a:pt x="838" y="884"/>
                  </a:cubicBezTo>
                  <a:cubicBezTo>
                    <a:pt x="954" y="769"/>
                    <a:pt x="1069" y="639"/>
                    <a:pt x="1156" y="494"/>
                  </a:cubicBezTo>
                  <a:cubicBezTo>
                    <a:pt x="1589" y="624"/>
                    <a:pt x="1993" y="855"/>
                    <a:pt x="2339" y="1144"/>
                  </a:cubicBezTo>
                  <a:cubicBezTo>
                    <a:pt x="2383" y="1173"/>
                    <a:pt x="2498" y="1274"/>
                    <a:pt x="2614" y="1389"/>
                  </a:cubicBezTo>
                  <a:cubicBezTo>
                    <a:pt x="2671" y="1260"/>
                    <a:pt x="2715" y="1130"/>
                    <a:pt x="2715" y="985"/>
                  </a:cubicBezTo>
                  <a:cubicBezTo>
                    <a:pt x="2729" y="913"/>
                    <a:pt x="2700" y="841"/>
                    <a:pt x="2643" y="798"/>
                  </a:cubicBezTo>
                  <a:cubicBezTo>
                    <a:pt x="2195" y="422"/>
                    <a:pt x="1661" y="148"/>
                    <a:pt x="1098" y="4"/>
                  </a:cubicBezTo>
                  <a:cubicBezTo>
                    <a:pt x="1085" y="2"/>
                    <a:pt x="1072" y="1"/>
                    <a:pt x="106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2" name="Google Shape;18152;p75"/>
            <p:cNvSpPr/>
            <p:nvPr/>
          </p:nvSpPr>
          <p:spPr>
            <a:xfrm>
              <a:off x="2150699" y="3623969"/>
              <a:ext cx="24249" cy="51879"/>
            </a:xfrm>
            <a:custGeom>
              <a:avLst/>
              <a:gdLst/>
              <a:ahLst/>
              <a:cxnLst/>
              <a:rect l="l" t="t" r="r" b="b"/>
              <a:pathLst>
                <a:path w="925" h="1979" extrusionOk="0">
                  <a:moveTo>
                    <a:pt x="780" y="1"/>
                  </a:moveTo>
                  <a:lnTo>
                    <a:pt x="174" y="463"/>
                  </a:lnTo>
                  <a:cubicBezTo>
                    <a:pt x="73" y="549"/>
                    <a:pt x="1" y="694"/>
                    <a:pt x="15" y="824"/>
                  </a:cubicBezTo>
                  <a:lnTo>
                    <a:pt x="15" y="1978"/>
                  </a:lnTo>
                  <a:lnTo>
                    <a:pt x="694" y="1978"/>
                  </a:lnTo>
                  <a:cubicBezTo>
                    <a:pt x="809" y="1978"/>
                    <a:pt x="925" y="1877"/>
                    <a:pt x="925" y="1747"/>
                  </a:cubicBezTo>
                  <a:lnTo>
                    <a:pt x="925" y="405"/>
                  </a:lnTo>
                  <a:cubicBezTo>
                    <a:pt x="910" y="261"/>
                    <a:pt x="867" y="116"/>
                    <a:pt x="780"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3" name="Google Shape;18153;p75"/>
            <p:cNvSpPr/>
            <p:nvPr/>
          </p:nvSpPr>
          <p:spPr>
            <a:xfrm>
              <a:off x="1816930" y="3502882"/>
              <a:ext cx="29938" cy="65485"/>
            </a:xfrm>
            <a:custGeom>
              <a:avLst/>
              <a:gdLst/>
              <a:ahLst/>
              <a:cxnLst/>
              <a:rect l="l" t="t" r="r" b="b"/>
              <a:pathLst>
                <a:path w="1142" h="2498" extrusionOk="0">
                  <a:moveTo>
                    <a:pt x="679" y="0"/>
                  </a:moveTo>
                  <a:cubicBezTo>
                    <a:pt x="304" y="0"/>
                    <a:pt x="1" y="304"/>
                    <a:pt x="1" y="679"/>
                  </a:cubicBezTo>
                  <a:lnTo>
                    <a:pt x="1" y="838"/>
                  </a:lnTo>
                  <a:cubicBezTo>
                    <a:pt x="1" y="1025"/>
                    <a:pt x="30" y="1227"/>
                    <a:pt x="87" y="1415"/>
                  </a:cubicBezTo>
                  <a:lnTo>
                    <a:pt x="448" y="2498"/>
                  </a:lnTo>
                  <a:lnTo>
                    <a:pt x="1141" y="2498"/>
                  </a:lnTo>
                  <a:lnTo>
                    <a:pt x="1141"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4" name="Google Shape;18154;p75"/>
            <p:cNvSpPr/>
            <p:nvPr/>
          </p:nvSpPr>
          <p:spPr>
            <a:xfrm>
              <a:off x="1828674" y="3496827"/>
              <a:ext cx="71541" cy="71541"/>
            </a:xfrm>
            <a:custGeom>
              <a:avLst/>
              <a:gdLst/>
              <a:ahLst/>
              <a:cxnLst/>
              <a:rect l="l" t="t" r="r" b="b"/>
              <a:pathLst>
                <a:path w="2729" h="2729" extrusionOk="0">
                  <a:moveTo>
                    <a:pt x="693" y="0"/>
                  </a:moveTo>
                  <a:cubicBezTo>
                    <a:pt x="318" y="0"/>
                    <a:pt x="0" y="304"/>
                    <a:pt x="0" y="679"/>
                  </a:cubicBezTo>
                  <a:cubicBezTo>
                    <a:pt x="0" y="939"/>
                    <a:pt x="202" y="1141"/>
                    <a:pt x="462" y="1141"/>
                  </a:cubicBezTo>
                  <a:lnTo>
                    <a:pt x="2281" y="2729"/>
                  </a:lnTo>
                  <a:lnTo>
                    <a:pt x="2671" y="1386"/>
                  </a:lnTo>
                  <a:cubicBezTo>
                    <a:pt x="2714" y="1213"/>
                    <a:pt x="2729" y="1040"/>
                    <a:pt x="2729" y="881"/>
                  </a:cubicBezTo>
                  <a:lnTo>
                    <a:pt x="2729" y="448"/>
                  </a:lnTo>
                  <a:cubicBezTo>
                    <a:pt x="2729" y="203"/>
                    <a:pt x="2526" y="0"/>
                    <a:pt x="228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5" name="Google Shape;18155;p75"/>
            <p:cNvSpPr/>
            <p:nvPr/>
          </p:nvSpPr>
          <p:spPr>
            <a:xfrm>
              <a:off x="1840786" y="3586141"/>
              <a:ext cx="35967" cy="26503"/>
            </a:xfrm>
            <a:custGeom>
              <a:avLst/>
              <a:gdLst/>
              <a:ahLst/>
              <a:cxnLst/>
              <a:rect l="l" t="t" r="r" b="b"/>
              <a:pathLst>
                <a:path w="1372" h="1011" extrusionOk="0">
                  <a:moveTo>
                    <a:pt x="0" y="0"/>
                  </a:moveTo>
                  <a:lnTo>
                    <a:pt x="0" y="1011"/>
                  </a:lnTo>
                  <a:lnTo>
                    <a:pt x="1372" y="1011"/>
                  </a:lnTo>
                  <a:lnTo>
                    <a:pt x="13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6" name="Google Shape;18156;p75"/>
            <p:cNvSpPr/>
            <p:nvPr/>
          </p:nvSpPr>
          <p:spPr>
            <a:xfrm>
              <a:off x="1840786" y="3586141"/>
              <a:ext cx="35967" cy="14392"/>
            </a:xfrm>
            <a:custGeom>
              <a:avLst/>
              <a:gdLst/>
              <a:ahLst/>
              <a:cxnLst/>
              <a:rect l="l" t="t" r="r" b="b"/>
              <a:pathLst>
                <a:path w="1372" h="549" extrusionOk="0">
                  <a:moveTo>
                    <a:pt x="0" y="0"/>
                  </a:moveTo>
                  <a:lnTo>
                    <a:pt x="0" y="419"/>
                  </a:lnTo>
                  <a:cubicBezTo>
                    <a:pt x="217" y="505"/>
                    <a:pt x="448" y="549"/>
                    <a:pt x="680" y="549"/>
                  </a:cubicBezTo>
                  <a:cubicBezTo>
                    <a:pt x="913" y="549"/>
                    <a:pt x="1148" y="505"/>
                    <a:pt x="1372" y="419"/>
                  </a:cubicBezTo>
                  <a:lnTo>
                    <a:pt x="137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7" name="Google Shape;18157;p75"/>
            <p:cNvSpPr/>
            <p:nvPr/>
          </p:nvSpPr>
          <p:spPr>
            <a:xfrm>
              <a:off x="1799156" y="3600507"/>
              <a:ext cx="119226" cy="75342"/>
            </a:xfrm>
            <a:custGeom>
              <a:avLst/>
              <a:gdLst/>
              <a:ahLst/>
              <a:cxnLst/>
              <a:rect l="l" t="t" r="r" b="b"/>
              <a:pathLst>
                <a:path w="4548" h="2874" extrusionOk="0">
                  <a:moveTo>
                    <a:pt x="1588" y="1"/>
                  </a:moveTo>
                  <a:lnTo>
                    <a:pt x="491" y="318"/>
                  </a:lnTo>
                  <a:cubicBezTo>
                    <a:pt x="202" y="405"/>
                    <a:pt x="0" y="679"/>
                    <a:pt x="0" y="982"/>
                  </a:cubicBezTo>
                  <a:lnTo>
                    <a:pt x="0" y="2642"/>
                  </a:lnTo>
                  <a:cubicBezTo>
                    <a:pt x="0" y="2772"/>
                    <a:pt x="87" y="2873"/>
                    <a:pt x="217" y="2873"/>
                  </a:cubicBezTo>
                  <a:lnTo>
                    <a:pt x="4316" y="2873"/>
                  </a:lnTo>
                  <a:cubicBezTo>
                    <a:pt x="4446" y="2873"/>
                    <a:pt x="4547" y="2772"/>
                    <a:pt x="4547" y="2642"/>
                  </a:cubicBezTo>
                  <a:lnTo>
                    <a:pt x="4547" y="968"/>
                  </a:lnTo>
                  <a:cubicBezTo>
                    <a:pt x="4547" y="665"/>
                    <a:pt x="4345" y="405"/>
                    <a:pt x="4057" y="318"/>
                  </a:cubicBezTo>
                  <a:lnTo>
                    <a:pt x="2960" y="1"/>
                  </a:lnTo>
                  <a:lnTo>
                    <a:pt x="2267" y="463"/>
                  </a:lnTo>
                  <a:lnTo>
                    <a:pt x="1588" y="1"/>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8" name="Google Shape;18158;p75"/>
            <p:cNvSpPr/>
            <p:nvPr/>
          </p:nvSpPr>
          <p:spPr>
            <a:xfrm>
              <a:off x="1852897" y="3612618"/>
              <a:ext cx="11744" cy="63231"/>
            </a:xfrm>
            <a:custGeom>
              <a:avLst/>
              <a:gdLst/>
              <a:ahLst/>
              <a:cxnLst/>
              <a:rect l="l" t="t" r="r" b="b"/>
              <a:pathLst>
                <a:path w="448" h="2412" extrusionOk="0">
                  <a:moveTo>
                    <a:pt x="101" y="1"/>
                  </a:moveTo>
                  <a:lnTo>
                    <a:pt x="0" y="2411"/>
                  </a:lnTo>
                  <a:lnTo>
                    <a:pt x="448" y="2411"/>
                  </a:lnTo>
                  <a:lnTo>
                    <a:pt x="332"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9" name="Google Shape;18159;p75"/>
            <p:cNvSpPr/>
            <p:nvPr/>
          </p:nvSpPr>
          <p:spPr>
            <a:xfrm>
              <a:off x="1822986" y="3526712"/>
              <a:ext cx="71541" cy="65511"/>
            </a:xfrm>
            <a:custGeom>
              <a:avLst/>
              <a:gdLst/>
              <a:ahLst/>
              <a:cxnLst/>
              <a:rect l="l" t="t" r="r" b="b"/>
              <a:pathLst>
                <a:path w="2729" h="2499" extrusionOk="0">
                  <a:moveTo>
                    <a:pt x="881" y="1"/>
                  </a:moveTo>
                  <a:cubicBezTo>
                    <a:pt x="751" y="1"/>
                    <a:pt x="636" y="44"/>
                    <a:pt x="549" y="131"/>
                  </a:cubicBezTo>
                  <a:lnTo>
                    <a:pt x="131" y="549"/>
                  </a:lnTo>
                  <a:cubicBezTo>
                    <a:pt x="44" y="636"/>
                    <a:pt x="1" y="751"/>
                    <a:pt x="1" y="867"/>
                  </a:cubicBezTo>
                  <a:lnTo>
                    <a:pt x="1" y="1127"/>
                  </a:lnTo>
                  <a:cubicBezTo>
                    <a:pt x="1" y="1892"/>
                    <a:pt x="607" y="2498"/>
                    <a:pt x="1358" y="2498"/>
                  </a:cubicBezTo>
                  <a:cubicBezTo>
                    <a:pt x="2123" y="2498"/>
                    <a:pt x="2729" y="1892"/>
                    <a:pt x="2729" y="1127"/>
                  </a:cubicBezTo>
                  <a:lnTo>
                    <a:pt x="2729" y="838"/>
                  </a:lnTo>
                  <a:cubicBezTo>
                    <a:pt x="2729" y="723"/>
                    <a:pt x="2686" y="607"/>
                    <a:pt x="2599" y="520"/>
                  </a:cubicBezTo>
                  <a:cubicBezTo>
                    <a:pt x="2253" y="174"/>
                    <a:pt x="1603" y="15"/>
                    <a:pt x="88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0" name="Google Shape;18160;p75"/>
            <p:cNvSpPr/>
            <p:nvPr/>
          </p:nvSpPr>
          <p:spPr>
            <a:xfrm>
              <a:off x="1822986" y="3526712"/>
              <a:ext cx="71174" cy="63991"/>
            </a:xfrm>
            <a:custGeom>
              <a:avLst/>
              <a:gdLst/>
              <a:ahLst/>
              <a:cxnLst/>
              <a:rect l="l" t="t" r="r" b="b"/>
              <a:pathLst>
                <a:path w="2715" h="2441" extrusionOk="0">
                  <a:moveTo>
                    <a:pt x="867" y="1"/>
                  </a:moveTo>
                  <a:cubicBezTo>
                    <a:pt x="751" y="1"/>
                    <a:pt x="636" y="44"/>
                    <a:pt x="535" y="131"/>
                  </a:cubicBezTo>
                  <a:lnTo>
                    <a:pt x="131" y="549"/>
                  </a:lnTo>
                  <a:cubicBezTo>
                    <a:pt x="44" y="636"/>
                    <a:pt x="1" y="751"/>
                    <a:pt x="1" y="867"/>
                  </a:cubicBezTo>
                  <a:lnTo>
                    <a:pt x="1" y="1127"/>
                  </a:lnTo>
                  <a:cubicBezTo>
                    <a:pt x="1" y="1733"/>
                    <a:pt x="405" y="2267"/>
                    <a:pt x="982" y="2440"/>
                  </a:cubicBezTo>
                  <a:cubicBezTo>
                    <a:pt x="780" y="2195"/>
                    <a:pt x="679" y="1892"/>
                    <a:pt x="679" y="1589"/>
                  </a:cubicBezTo>
                  <a:lnTo>
                    <a:pt x="679" y="925"/>
                  </a:lnTo>
                  <a:cubicBezTo>
                    <a:pt x="679" y="673"/>
                    <a:pt x="882" y="462"/>
                    <a:pt x="1131" y="462"/>
                  </a:cubicBezTo>
                  <a:cubicBezTo>
                    <a:pt x="1139" y="462"/>
                    <a:pt x="1147" y="462"/>
                    <a:pt x="1156" y="463"/>
                  </a:cubicBezTo>
                  <a:cubicBezTo>
                    <a:pt x="1617" y="492"/>
                    <a:pt x="2296" y="578"/>
                    <a:pt x="2715" y="780"/>
                  </a:cubicBezTo>
                  <a:cubicBezTo>
                    <a:pt x="2715" y="679"/>
                    <a:pt x="2657" y="593"/>
                    <a:pt x="2599" y="520"/>
                  </a:cubicBezTo>
                  <a:cubicBezTo>
                    <a:pt x="2238" y="174"/>
                    <a:pt x="1603" y="15"/>
                    <a:pt x="867"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1" name="Google Shape;18161;p75"/>
            <p:cNvSpPr/>
            <p:nvPr/>
          </p:nvSpPr>
          <p:spPr>
            <a:xfrm>
              <a:off x="1798763" y="3616026"/>
              <a:ext cx="24249" cy="59823"/>
            </a:xfrm>
            <a:custGeom>
              <a:avLst/>
              <a:gdLst/>
              <a:ahLst/>
              <a:cxnLst/>
              <a:rect l="l" t="t" r="r" b="b"/>
              <a:pathLst>
                <a:path w="925" h="2282" extrusionOk="0">
                  <a:moveTo>
                    <a:pt x="131" y="1"/>
                  </a:moveTo>
                  <a:cubicBezTo>
                    <a:pt x="59" y="102"/>
                    <a:pt x="15" y="246"/>
                    <a:pt x="15" y="390"/>
                  </a:cubicBezTo>
                  <a:lnTo>
                    <a:pt x="15" y="2050"/>
                  </a:lnTo>
                  <a:cubicBezTo>
                    <a:pt x="1" y="2180"/>
                    <a:pt x="102" y="2281"/>
                    <a:pt x="232" y="2281"/>
                  </a:cubicBezTo>
                  <a:lnTo>
                    <a:pt x="910" y="2281"/>
                  </a:lnTo>
                  <a:lnTo>
                    <a:pt x="925" y="1069"/>
                  </a:lnTo>
                  <a:cubicBezTo>
                    <a:pt x="925" y="881"/>
                    <a:pt x="852" y="708"/>
                    <a:pt x="723" y="578"/>
                  </a:cubicBezTo>
                  <a:lnTo>
                    <a:pt x="131"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2" name="Google Shape;18162;p75"/>
            <p:cNvSpPr/>
            <p:nvPr/>
          </p:nvSpPr>
          <p:spPr>
            <a:xfrm>
              <a:off x="1852504" y="3612618"/>
              <a:ext cx="12138" cy="11771"/>
            </a:xfrm>
            <a:custGeom>
              <a:avLst/>
              <a:gdLst/>
              <a:ahLst/>
              <a:cxnLst/>
              <a:rect l="l" t="t" r="r" b="b"/>
              <a:pathLst>
                <a:path w="463" h="449" extrusionOk="0">
                  <a:moveTo>
                    <a:pt x="1" y="1"/>
                  </a:moveTo>
                  <a:lnTo>
                    <a:pt x="1" y="347"/>
                  </a:lnTo>
                  <a:cubicBezTo>
                    <a:pt x="1" y="405"/>
                    <a:pt x="58" y="448"/>
                    <a:pt x="116" y="448"/>
                  </a:cubicBezTo>
                  <a:lnTo>
                    <a:pt x="347" y="448"/>
                  </a:lnTo>
                  <a:cubicBezTo>
                    <a:pt x="405" y="448"/>
                    <a:pt x="463" y="405"/>
                    <a:pt x="463" y="347"/>
                  </a:cubicBezTo>
                  <a:lnTo>
                    <a:pt x="463"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3" name="Google Shape;18163;p75"/>
            <p:cNvSpPr/>
            <p:nvPr/>
          </p:nvSpPr>
          <p:spPr>
            <a:xfrm>
              <a:off x="1834337" y="3595919"/>
              <a:ext cx="24249" cy="25114"/>
            </a:xfrm>
            <a:custGeom>
              <a:avLst/>
              <a:gdLst/>
              <a:ahLst/>
              <a:cxnLst/>
              <a:rect l="l" t="t" r="r" b="b"/>
              <a:pathLst>
                <a:path w="925" h="958" extrusionOk="0">
                  <a:moveTo>
                    <a:pt x="203" y="0"/>
                  </a:moveTo>
                  <a:cubicBezTo>
                    <a:pt x="174" y="0"/>
                    <a:pt x="146" y="15"/>
                    <a:pt x="131" y="46"/>
                  </a:cubicBezTo>
                  <a:lnTo>
                    <a:pt x="1" y="248"/>
                  </a:lnTo>
                  <a:lnTo>
                    <a:pt x="347" y="883"/>
                  </a:lnTo>
                  <a:cubicBezTo>
                    <a:pt x="365" y="929"/>
                    <a:pt x="413" y="957"/>
                    <a:pt x="463" y="957"/>
                  </a:cubicBezTo>
                  <a:cubicBezTo>
                    <a:pt x="492" y="957"/>
                    <a:pt x="523" y="948"/>
                    <a:pt x="549" y="926"/>
                  </a:cubicBezTo>
                  <a:lnTo>
                    <a:pt x="925" y="638"/>
                  </a:lnTo>
                  <a:lnTo>
                    <a:pt x="275" y="31"/>
                  </a:lnTo>
                  <a:cubicBezTo>
                    <a:pt x="255" y="11"/>
                    <a:pt x="229" y="0"/>
                    <a:pt x="20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4" name="Google Shape;18164;p75"/>
            <p:cNvSpPr/>
            <p:nvPr/>
          </p:nvSpPr>
          <p:spPr>
            <a:xfrm>
              <a:off x="1858559" y="3595919"/>
              <a:ext cx="24616" cy="25114"/>
            </a:xfrm>
            <a:custGeom>
              <a:avLst/>
              <a:gdLst/>
              <a:ahLst/>
              <a:cxnLst/>
              <a:rect l="l" t="t" r="r" b="b"/>
              <a:pathLst>
                <a:path w="939" h="958" extrusionOk="0">
                  <a:moveTo>
                    <a:pt x="730" y="0"/>
                  </a:moveTo>
                  <a:cubicBezTo>
                    <a:pt x="708" y="0"/>
                    <a:pt x="685" y="11"/>
                    <a:pt x="665" y="31"/>
                  </a:cubicBezTo>
                  <a:lnTo>
                    <a:pt x="1" y="638"/>
                  </a:lnTo>
                  <a:lnTo>
                    <a:pt x="390" y="926"/>
                  </a:lnTo>
                  <a:cubicBezTo>
                    <a:pt x="417" y="948"/>
                    <a:pt x="445" y="957"/>
                    <a:pt x="473" y="957"/>
                  </a:cubicBezTo>
                  <a:cubicBezTo>
                    <a:pt x="520" y="957"/>
                    <a:pt x="565" y="929"/>
                    <a:pt x="592" y="883"/>
                  </a:cubicBezTo>
                  <a:lnTo>
                    <a:pt x="939" y="248"/>
                  </a:lnTo>
                  <a:lnTo>
                    <a:pt x="795" y="46"/>
                  </a:lnTo>
                  <a:cubicBezTo>
                    <a:pt x="779" y="15"/>
                    <a:pt x="755" y="0"/>
                    <a:pt x="730"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5" name="Google Shape;18165;p75"/>
            <p:cNvSpPr/>
            <p:nvPr/>
          </p:nvSpPr>
          <p:spPr>
            <a:xfrm>
              <a:off x="1900556" y="3395401"/>
              <a:ext cx="178288" cy="208540"/>
            </a:xfrm>
            <a:custGeom>
              <a:avLst/>
              <a:gdLst/>
              <a:ahLst/>
              <a:cxnLst/>
              <a:rect l="l" t="t" r="r" b="b"/>
              <a:pathLst>
                <a:path w="6801" h="7955" extrusionOk="0">
                  <a:moveTo>
                    <a:pt x="3408" y="1"/>
                  </a:moveTo>
                  <a:cubicBezTo>
                    <a:pt x="1777" y="1"/>
                    <a:pt x="578" y="1141"/>
                    <a:pt x="448" y="2960"/>
                  </a:cubicBezTo>
                  <a:cubicBezTo>
                    <a:pt x="290" y="5212"/>
                    <a:pt x="88" y="6468"/>
                    <a:pt x="30" y="6886"/>
                  </a:cubicBezTo>
                  <a:cubicBezTo>
                    <a:pt x="1" y="6987"/>
                    <a:pt x="59" y="7089"/>
                    <a:pt x="145" y="7132"/>
                  </a:cubicBezTo>
                  <a:cubicBezTo>
                    <a:pt x="578" y="7348"/>
                    <a:pt x="1921" y="7955"/>
                    <a:pt x="3408" y="7955"/>
                  </a:cubicBezTo>
                  <a:cubicBezTo>
                    <a:pt x="4895" y="7955"/>
                    <a:pt x="6237" y="7348"/>
                    <a:pt x="6670" y="7132"/>
                  </a:cubicBezTo>
                  <a:cubicBezTo>
                    <a:pt x="6757" y="7089"/>
                    <a:pt x="6800" y="6987"/>
                    <a:pt x="6786" y="6886"/>
                  </a:cubicBezTo>
                  <a:cubicBezTo>
                    <a:pt x="6728" y="6468"/>
                    <a:pt x="6526" y="5212"/>
                    <a:pt x="6367" y="2960"/>
                  </a:cubicBezTo>
                  <a:cubicBezTo>
                    <a:pt x="6237" y="1127"/>
                    <a:pt x="5039" y="1"/>
                    <a:pt x="34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6" name="Google Shape;18166;p75"/>
            <p:cNvSpPr/>
            <p:nvPr/>
          </p:nvSpPr>
          <p:spPr>
            <a:xfrm>
              <a:off x="1942579" y="3395401"/>
              <a:ext cx="136266" cy="208593"/>
            </a:xfrm>
            <a:custGeom>
              <a:avLst/>
              <a:gdLst/>
              <a:ahLst/>
              <a:cxnLst/>
              <a:rect l="l" t="t" r="r" b="b"/>
              <a:pathLst>
                <a:path w="5198" h="7957" extrusionOk="0">
                  <a:moveTo>
                    <a:pt x="1805" y="1"/>
                  </a:moveTo>
                  <a:cubicBezTo>
                    <a:pt x="1689" y="1"/>
                    <a:pt x="1574" y="1"/>
                    <a:pt x="1473" y="15"/>
                  </a:cubicBezTo>
                  <a:cubicBezTo>
                    <a:pt x="202" y="145"/>
                    <a:pt x="0" y="1935"/>
                    <a:pt x="1227" y="2310"/>
                  </a:cubicBezTo>
                  <a:lnTo>
                    <a:pt x="1256" y="2310"/>
                  </a:lnTo>
                  <a:lnTo>
                    <a:pt x="1718" y="7955"/>
                  </a:lnTo>
                  <a:cubicBezTo>
                    <a:pt x="1768" y="7956"/>
                    <a:pt x="1817" y="7957"/>
                    <a:pt x="1867" y="7957"/>
                  </a:cubicBezTo>
                  <a:cubicBezTo>
                    <a:pt x="3324" y="7957"/>
                    <a:pt x="4634" y="7355"/>
                    <a:pt x="5067" y="7132"/>
                  </a:cubicBezTo>
                  <a:cubicBezTo>
                    <a:pt x="5154" y="7089"/>
                    <a:pt x="5197" y="6987"/>
                    <a:pt x="5183" y="6886"/>
                  </a:cubicBezTo>
                  <a:cubicBezTo>
                    <a:pt x="5125" y="6468"/>
                    <a:pt x="4923" y="5212"/>
                    <a:pt x="4764" y="2960"/>
                  </a:cubicBezTo>
                  <a:cubicBezTo>
                    <a:pt x="4634" y="1127"/>
                    <a:pt x="3436" y="1"/>
                    <a:pt x="180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7" name="Google Shape;18167;p75"/>
            <p:cNvSpPr/>
            <p:nvPr/>
          </p:nvSpPr>
          <p:spPr>
            <a:xfrm>
              <a:off x="1888471" y="3556230"/>
              <a:ext cx="202852" cy="119619"/>
            </a:xfrm>
            <a:custGeom>
              <a:avLst/>
              <a:gdLst/>
              <a:ahLst/>
              <a:cxnLst/>
              <a:rect l="l" t="t" r="r" b="b"/>
              <a:pathLst>
                <a:path w="7738" h="4563" extrusionOk="0">
                  <a:moveTo>
                    <a:pt x="2728" y="1"/>
                  </a:moveTo>
                  <a:lnTo>
                    <a:pt x="2728" y="1011"/>
                  </a:lnTo>
                  <a:cubicBezTo>
                    <a:pt x="2728" y="1184"/>
                    <a:pt x="2627" y="1343"/>
                    <a:pt x="2454" y="1430"/>
                  </a:cubicBezTo>
                  <a:lnTo>
                    <a:pt x="549" y="2267"/>
                  </a:lnTo>
                  <a:cubicBezTo>
                    <a:pt x="217" y="2411"/>
                    <a:pt x="0" y="2744"/>
                    <a:pt x="0" y="3104"/>
                  </a:cubicBezTo>
                  <a:lnTo>
                    <a:pt x="0" y="4331"/>
                  </a:lnTo>
                  <a:cubicBezTo>
                    <a:pt x="0" y="4447"/>
                    <a:pt x="101" y="4562"/>
                    <a:pt x="231" y="4562"/>
                  </a:cubicBezTo>
                  <a:lnTo>
                    <a:pt x="7506" y="4562"/>
                  </a:lnTo>
                  <a:cubicBezTo>
                    <a:pt x="7636" y="4562"/>
                    <a:pt x="7737" y="4447"/>
                    <a:pt x="7737" y="4331"/>
                  </a:cubicBezTo>
                  <a:lnTo>
                    <a:pt x="7737" y="3104"/>
                  </a:lnTo>
                  <a:cubicBezTo>
                    <a:pt x="7737" y="2744"/>
                    <a:pt x="7521" y="2411"/>
                    <a:pt x="7189" y="2267"/>
                  </a:cubicBezTo>
                  <a:lnTo>
                    <a:pt x="5269" y="1430"/>
                  </a:lnTo>
                  <a:cubicBezTo>
                    <a:pt x="5110" y="1343"/>
                    <a:pt x="5009" y="1184"/>
                    <a:pt x="5009" y="1011"/>
                  </a:cubicBezTo>
                  <a:lnTo>
                    <a:pt x="500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8" name="Google Shape;18168;p75"/>
            <p:cNvSpPr/>
            <p:nvPr/>
          </p:nvSpPr>
          <p:spPr>
            <a:xfrm>
              <a:off x="1888471" y="3599380"/>
              <a:ext cx="202852" cy="76469"/>
            </a:xfrm>
            <a:custGeom>
              <a:avLst/>
              <a:gdLst/>
              <a:ahLst/>
              <a:cxnLst/>
              <a:rect l="l" t="t" r="r" b="b"/>
              <a:pathLst>
                <a:path w="7738" h="2917" extrusionOk="0">
                  <a:moveTo>
                    <a:pt x="1963" y="0"/>
                  </a:moveTo>
                  <a:lnTo>
                    <a:pt x="549" y="621"/>
                  </a:lnTo>
                  <a:cubicBezTo>
                    <a:pt x="217" y="765"/>
                    <a:pt x="0" y="1098"/>
                    <a:pt x="0" y="1458"/>
                  </a:cubicBezTo>
                  <a:lnTo>
                    <a:pt x="0" y="2685"/>
                  </a:lnTo>
                  <a:cubicBezTo>
                    <a:pt x="0" y="2801"/>
                    <a:pt x="101" y="2916"/>
                    <a:pt x="231" y="2916"/>
                  </a:cubicBezTo>
                  <a:lnTo>
                    <a:pt x="7506" y="2916"/>
                  </a:lnTo>
                  <a:cubicBezTo>
                    <a:pt x="7636" y="2916"/>
                    <a:pt x="7737" y="2801"/>
                    <a:pt x="7737" y="2685"/>
                  </a:cubicBezTo>
                  <a:lnTo>
                    <a:pt x="7737" y="1458"/>
                  </a:lnTo>
                  <a:cubicBezTo>
                    <a:pt x="7737" y="1098"/>
                    <a:pt x="7521" y="765"/>
                    <a:pt x="7189" y="621"/>
                  </a:cubicBezTo>
                  <a:lnTo>
                    <a:pt x="5774" y="0"/>
                  </a:lnTo>
                  <a:cubicBezTo>
                    <a:pt x="5442" y="881"/>
                    <a:pt x="4655" y="1321"/>
                    <a:pt x="3869" y="1321"/>
                  </a:cubicBezTo>
                  <a:cubicBezTo>
                    <a:pt x="3082" y="1321"/>
                    <a:pt x="2295" y="881"/>
                    <a:pt x="1963"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9" name="Google Shape;18169;p75"/>
            <p:cNvSpPr/>
            <p:nvPr/>
          </p:nvSpPr>
          <p:spPr>
            <a:xfrm>
              <a:off x="1959985" y="3556230"/>
              <a:ext cx="59823" cy="23961"/>
            </a:xfrm>
            <a:custGeom>
              <a:avLst/>
              <a:gdLst/>
              <a:ahLst/>
              <a:cxnLst/>
              <a:rect l="l" t="t" r="r" b="b"/>
              <a:pathLst>
                <a:path w="2282" h="914" extrusionOk="0">
                  <a:moveTo>
                    <a:pt x="0" y="1"/>
                  </a:moveTo>
                  <a:lnTo>
                    <a:pt x="0" y="665"/>
                  </a:lnTo>
                  <a:cubicBezTo>
                    <a:pt x="361" y="831"/>
                    <a:pt x="751" y="914"/>
                    <a:pt x="1141" y="914"/>
                  </a:cubicBezTo>
                  <a:cubicBezTo>
                    <a:pt x="1530" y="914"/>
                    <a:pt x="1920" y="831"/>
                    <a:pt x="2281" y="665"/>
                  </a:cubicBezTo>
                  <a:lnTo>
                    <a:pt x="228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0" name="Google Shape;18170;p75"/>
            <p:cNvSpPr/>
            <p:nvPr/>
          </p:nvSpPr>
          <p:spPr>
            <a:xfrm>
              <a:off x="1929707" y="3456062"/>
              <a:ext cx="119619" cy="112069"/>
            </a:xfrm>
            <a:custGeom>
              <a:avLst/>
              <a:gdLst/>
              <a:ahLst/>
              <a:cxnLst/>
              <a:rect l="l" t="t" r="r" b="b"/>
              <a:pathLst>
                <a:path w="4563" h="4275" extrusionOk="0">
                  <a:moveTo>
                    <a:pt x="1655" y="1"/>
                  </a:moveTo>
                  <a:cubicBezTo>
                    <a:pt x="1489" y="1"/>
                    <a:pt x="1344" y="98"/>
                    <a:pt x="1271" y="256"/>
                  </a:cubicBezTo>
                  <a:cubicBezTo>
                    <a:pt x="1025" y="733"/>
                    <a:pt x="665" y="1137"/>
                    <a:pt x="203" y="1426"/>
                  </a:cubicBezTo>
                  <a:cubicBezTo>
                    <a:pt x="87" y="1512"/>
                    <a:pt x="15" y="1642"/>
                    <a:pt x="15" y="1786"/>
                  </a:cubicBezTo>
                  <a:lnTo>
                    <a:pt x="15" y="1916"/>
                  </a:lnTo>
                  <a:cubicBezTo>
                    <a:pt x="0" y="3143"/>
                    <a:pt x="924" y="4168"/>
                    <a:pt x="2137" y="4269"/>
                  </a:cubicBezTo>
                  <a:cubicBezTo>
                    <a:pt x="2188" y="4273"/>
                    <a:pt x="2239" y="4274"/>
                    <a:pt x="2290" y="4274"/>
                  </a:cubicBezTo>
                  <a:cubicBezTo>
                    <a:pt x="3536" y="4274"/>
                    <a:pt x="4562" y="3265"/>
                    <a:pt x="4562" y="2003"/>
                  </a:cubicBezTo>
                  <a:lnTo>
                    <a:pt x="4562" y="1599"/>
                  </a:lnTo>
                  <a:cubicBezTo>
                    <a:pt x="4562" y="1411"/>
                    <a:pt x="4490" y="1223"/>
                    <a:pt x="4346" y="1093"/>
                  </a:cubicBezTo>
                  <a:cubicBezTo>
                    <a:pt x="3985" y="776"/>
                    <a:pt x="3162" y="213"/>
                    <a:pt x="1747" y="11"/>
                  </a:cubicBezTo>
                  <a:cubicBezTo>
                    <a:pt x="1716" y="4"/>
                    <a:pt x="1685" y="1"/>
                    <a:pt x="165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1" name="Google Shape;18171;p75"/>
            <p:cNvSpPr/>
            <p:nvPr/>
          </p:nvSpPr>
          <p:spPr>
            <a:xfrm>
              <a:off x="1929707" y="3456062"/>
              <a:ext cx="116971" cy="111938"/>
            </a:xfrm>
            <a:custGeom>
              <a:avLst/>
              <a:gdLst/>
              <a:ahLst/>
              <a:cxnLst/>
              <a:rect l="l" t="t" r="r" b="b"/>
              <a:pathLst>
                <a:path w="4462" h="4270" extrusionOk="0">
                  <a:moveTo>
                    <a:pt x="1655" y="1"/>
                  </a:moveTo>
                  <a:cubicBezTo>
                    <a:pt x="1489" y="1"/>
                    <a:pt x="1344" y="98"/>
                    <a:pt x="1271" y="256"/>
                  </a:cubicBezTo>
                  <a:cubicBezTo>
                    <a:pt x="1227" y="328"/>
                    <a:pt x="1184" y="415"/>
                    <a:pt x="1126" y="487"/>
                  </a:cubicBezTo>
                  <a:cubicBezTo>
                    <a:pt x="895" y="863"/>
                    <a:pt x="578" y="1180"/>
                    <a:pt x="217" y="1426"/>
                  </a:cubicBezTo>
                  <a:cubicBezTo>
                    <a:pt x="87" y="1512"/>
                    <a:pt x="15" y="1656"/>
                    <a:pt x="15" y="1801"/>
                  </a:cubicBezTo>
                  <a:lnTo>
                    <a:pt x="15" y="1931"/>
                  </a:lnTo>
                  <a:cubicBezTo>
                    <a:pt x="0" y="3100"/>
                    <a:pt x="852" y="4096"/>
                    <a:pt x="2021" y="4269"/>
                  </a:cubicBezTo>
                  <a:cubicBezTo>
                    <a:pt x="1603" y="3836"/>
                    <a:pt x="1386" y="3273"/>
                    <a:pt x="1386" y="2696"/>
                  </a:cubicBezTo>
                  <a:lnTo>
                    <a:pt x="1386" y="1267"/>
                  </a:lnTo>
                  <a:cubicBezTo>
                    <a:pt x="1386" y="1021"/>
                    <a:pt x="1560" y="834"/>
                    <a:pt x="1790" y="805"/>
                  </a:cubicBezTo>
                  <a:cubicBezTo>
                    <a:pt x="1953" y="789"/>
                    <a:pt x="2115" y="782"/>
                    <a:pt x="2278" y="782"/>
                  </a:cubicBezTo>
                  <a:cubicBezTo>
                    <a:pt x="3027" y="782"/>
                    <a:pt x="3773" y="944"/>
                    <a:pt x="4461" y="1252"/>
                  </a:cubicBezTo>
                  <a:cubicBezTo>
                    <a:pt x="4432" y="1195"/>
                    <a:pt x="4389" y="1137"/>
                    <a:pt x="4346" y="1093"/>
                  </a:cubicBezTo>
                  <a:cubicBezTo>
                    <a:pt x="3985" y="776"/>
                    <a:pt x="3147" y="213"/>
                    <a:pt x="1747" y="11"/>
                  </a:cubicBezTo>
                  <a:cubicBezTo>
                    <a:pt x="1716" y="4"/>
                    <a:pt x="1685" y="1"/>
                    <a:pt x="1655"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2" name="Google Shape;18172;p75"/>
            <p:cNvSpPr/>
            <p:nvPr/>
          </p:nvSpPr>
          <p:spPr>
            <a:xfrm>
              <a:off x="1888471" y="3619067"/>
              <a:ext cx="41629" cy="56782"/>
            </a:xfrm>
            <a:custGeom>
              <a:avLst/>
              <a:gdLst/>
              <a:ahLst/>
              <a:cxnLst/>
              <a:rect l="l" t="t" r="r" b="b"/>
              <a:pathLst>
                <a:path w="1588" h="2166" extrusionOk="0">
                  <a:moveTo>
                    <a:pt x="346" y="0"/>
                  </a:moveTo>
                  <a:cubicBezTo>
                    <a:pt x="130" y="173"/>
                    <a:pt x="0" y="433"/>
                    <a:pt x="0" y="707"/>
                  </a:cubicBezTo>
                  <a:lnTo>
                    <a:pt x="0" y="1934"/>
                  </a:lnTo>
                  <a:cubicBezTo>
                    <a:pt x="0" y="2064"/>
                    <a:pt x="101" y="2165"/>
                    <a:pt x="231" y="2165"/>
                  </a:cubicBezTo>
                  <a:lnTo>
                    <a:pt x="1588" y="2165"/>
                  </a:lnTo>
                  <a:lnTo>
                    <a:pt x="1588" y="1530"/>
                  </a:lnTo>
                  <a:cubicBezTo>
                    <a:pt x="1588" y="1357"/>
                    <a:pt x="1516" y="1184"/>
                    <a:pt x="1386" y="1054"/>
                  </a:cubicBezTo>
                  <a:lnTo>
                    <a:pt x="34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3" name="Google Shape;18173;p75"/>
            <p:cNvSpPr/>
            <p:nvPr/>
          </p:nvSpPr>
          <p:spPr>
            <a:xfrm>
              <a:off x="2049667" y="3619067"/>
              <a:ext cx="41656" cy="56782"/>
            </a:xfrm>
            <a:custGeom>
              <a:avLst/>
              <a:gdLst/>
              <a:ahLst/>
              <a:cxnLst/>
              <a:rect l="l" t="t" r="r" b="b"/>
              <a:pathLst>
                <a:path w="1589" h="2166" extrusionOk="0">
                  <a:moveTo>
                    <a:pt x="1242" y="0"/>
                  </a:moveTo>
                  <a:lnTo>
                    <a:pt x="203" y="1054"/>
                  </a:lnTo>
                  <a:cubicBezTo>
                    <a:pt x="73" y="1184"/>
                    <a:pt x="1" y="1357"/>
                    <a:pt x="1" y="1530"/>
                  </a:cubicBezTo>
                  <a:lnTo>
                    <a:pt x="1" y="2165"/>
                  </a:lnTo>
                  <a:lnTo>
                    <a:pt x="1357" y="2165"/>
                  </a:lnTo>
                  <a:cubicBezTo>
                    <a:pt x="1487" y="2165"/>
                    <a:pt x="1588" y="2064"/>
                    <a:pt x="1588" y="1934"/>
                  </a:cubicBezTo>
                  <a:lnTo>
                    <a:pt x="1588" y="707"/>
                  </a:lnTo>
                  <a:cubicBezTo>
                    <a:pt x="1588" y="433"/>
                    <a:pt x="1459" y="173"/>
                    <a:pt x="124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174" name="Google Shape;18174;p75"/>
          <p:cNvGrpSpPr/>
          <p:nvPr/>
        </p:nvGrpSpPr>
        <p:grpSpPr>
          <a:xfrm>
            <a:off x="2273307" y="3378754"/>
            <a:ext cx="375818" cy="313374"/>
            <a:chOff x="2273307" y="3378754"/>
            <a:chExt cx="375818" cy="313374"/>
          </a:xfrm>
        </p:grpSpPr>
        <p:sp>
          <p:nvSpPr>
            <p:cNvPr id="18175" name="Google Shape;18175;p75"/>
            <p:cNvSpPr/>
            <p:nvPr/>
          </p:nvSpPr>
          <p:spPr>
            <a:xfrm>
              <a:off x="2448528" y="3429087"/>
              <a:ext cx="25009" cy="25009"/>
            </a:xfrm>
            <a:custGeom>
              <a:avLst/>
              <a:gdLst/>
              <a:ahLst/>
              <a:cxnLst/>
              <a:rect l="l" t="t" r="r" b="b"/>
              <a:pathLst>
                <a:path w="954" h="954" extrusionOk="0">
                  <a:moveTo>
                    <a:pt x="0" y="1"/>
                  </a:moveTo>
                  <a:lnTo>
                    <a:pt x="0"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6" name="Google Shape;18176;p75"/>
            <p:cNvSpPr/>
            <p:nvPr/>
          </p:nvSpPr>
          <p:spPr>
            <a:xfrm>
              <a:off x="2447401" y="3429087"/>
              <a:ext cx="27631" cy="18849"/>
            </a:xfrm>
            <a:custGeom>
              <a:avLst/>
              <a:gdLst/>
              <a:ahLst/>
              <a:cxnLst/>
              <a:rect l="l" t="t" r="r" b="b"/>
              <a:pathLst>
                <a:path w="1054" h="719" extrusionOk="0">
                  <a:moveTo>
                    <a:pt x="43" y="1"/>
                  </a:moveTo>
                  <a:lnTo>
                    <a:pt x="43" y="477"/>
                  </a:lnTo>
                  <a:cubicBezTo>
                    <a:pt x="43" y="520"/>
                    <a:pt x="29" y="578"/>
                    <a:pt x="0" y="621"/>
                  </a:cubicBezTo>
                  <a:cubicBezTo>
                    <a:pt x="166" y="686"/>
                    <a:pt x="343" y="719"/>
                    <a:pt x="522" y="719"/>
                  </a:cubicBezTo>
                  <a:cubicBezTo>
                    <a:pt x="700" y="719"/>
                    <a:pt x="881" y="686"/>
                    <a:pt x="1054" y="621"/>
                  </a:cubicBezTo>
                  <a:cubicBezTo>
                    <a:pt x="1025" y="578"/>
                    <a:pt x="996" y="520"/>
                    <a:pt x="996" y="477"/>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7" name="Google Shape;18177;p75"/>
            <p:cNvSpPr/>
            <p:nvPr/>
          </p:nvSpPr>
          <p:spPr>
            <a:xfrm>
              <a:off x="2423545" y="3448774"/>
              <a:ext cx="74949" cy="93116"/>
            </a:xfrm>
            <a:custGeom>
              <a:avLst/>
              <a:gdLst/>
              <a:ahLst/>
              <a:cxnLst/>
              <a:rect l="l" t="t" r="r" b="b"/>
              <a:pathLst>
                <a:path w="2859" h="3552" extrusionOk="0">
                  <a:moveTo>
                    <a:pt x="708" y="0"/>
                  </a:moveTo>
                  <a:lnTo>
                    <a:pt x="275" y="217"/>
                  </a:lnTo>
                  <a:cubicBezTo>
                    <a:pt x="102" y="303"/>
                    <a:pt x="1" y="462"/>
                    <a:pt x="1" y="650"/>
                  </a:cubicBezTo>
                  <a:lnTo>
                    <a:pt x="1" y="2036"/>
                  </a:lnTo>
                  <a:cubicBezTo>
                    <a:pt x="1" y="2555"/>
                    <a:pt x="160" y="3060"/>
                    <a:pt x="448" y="3493"/>
                  </a:cubicBezTo>
                  <a:lnTo>
                    <a:pt x="477" y="3551"/>
                  </a:lnTo>
                  <a:lnTo>
                    <a:pt x="2383" y="3551"/>
                  </a:lnTo>
                  <a:lnTo>
                    <a:pt x="2426" y="3493"/>
                  </a:lnTo>
                  <a:cubicBezTo>
                    <a:pt x="2700" y="3060"/>
                    <a:pt x="2859" y="2555"/>
                    <a:pt x="2859" y="2036"/>
                  </a:cubicBezTo>
                  <a:lnTo>
                    <a:pt x="2859" y="650"/>
                  </a:lnTo>
                  <a:cubicBezTo>
                    <a:pt x="2859" y="462"/>
                    <a:pt x="2758" y="303"/>
                    <a:pt x="2599" y="217"/>
                  </a:cubicBezTo>
                  <a:lnTo>
                    <a:pt x="2166" y="0"/>
                  </a:lnTo>
                  <a:cubicBezTo>
                    <a:pt x="2013" y="191"/>
                    <a:pt x="1557" y="202"/>
                    <a:pt x="1452" y="202"/>
                  </a:cubicBezTo>
                  <a:cubicBezTo>
                    <a:pt x="1438" y="202"/>
                    <a:pt x="1430" y="202"/>
                    <a:pt x="1430" y="202"/>
                  </a:cubicBezTo>
                  <a:cubicBezTo>
                    <a:pt x="1430" y="202"/>
                    <a:pt x="1422" y="202"/>
                    <a:pt x="1409" y="202"/>
                  </a:cubicBezTo>
                  <a:cubicBezTo>
                    <a:pt x="1306"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8" name="Google Shape;18178;p75"/>
            <p:cNvSpPr/>
            <p:nvPr/>
          </p:nvSpPr>
          <p:spPr>
            <a:xfrm>
              <a:off x="2436050" y="3541864"/>
              <a:ext cx="50359" cy="106354"/>
            </a:xfrm>
            <a:custGeom>
              <a:avLst/>
              <a:gdLst/>
              <a:ahLst/>
              <a:cxnLst/>
              <a:rect l="l" t="t" r="r" b="b"/>
              <a:pathLst>
                <a:path w="1921" h="4057" extrusionOk="0">
                  <a:moveTo>
                    <a:pt x="0" y="0"/>
                  </a:moveTo>
                  <a:lnTo>
                    <a:pt x="0" y="4057"/>
                  </a:lnTo>
                  <a:lnTo>
                    <a:pt x="1920" y="4057"/>
                  </a:lnTo>
                  <a:lnTo>
                    <a:pt x="1920"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9" name="Google Shape;18179;p75"/>
            <p:cNvSpPr/>
            <p:nvPr/>
          </p:nvSpPr>
          <p:spPr>
            <a:xfrm>
              <a:off x="2423545" y="3458972"/>
              <a:ext cx="12531" cy="82918"/>
            </a:xfrm>
            <a:custGeom>
              <a:avLst/>
              <a:gdLst/>
              <a:ahLst/>
              <a:cxnLst/>
              <a:rect l="l" t="t" r="r" b="b"/>
              <a:pathLst>
                <a:path w="478" h="3163" extrusionOk="0">
                  <a:moveTo>
                    <a:pt x="73" y="1"/>
                  </a:moveTo>
                  <a:cubicBezTo>
                    <a:pt x="30" y="73"/>
                    <a:pt x="1" y="174"/>
                    <a:pt x="1" y="261"/>
                  </a:cubicBezTo>
                  <a:lnTo>
                    <a:pt x="1" y="1647"/>
                  </a:lnTo>
                  <a:cubicBezTo>
                    <a:pt x="1" y="2166"/>
                    <a:pt x="160" y="2671"/>
                    <a:pt x="448" y="3104"/>
                  </a:cubicBezTo>
                  <a:lnTo>
                    <a:pt x="477" y="3162"/>
                  </a:lnTo>
                  <a:lnTo>
                    <a:pt x="477" y="549"/>
                  </a:lnTo>
                  <a:cubicBezTo>
                    <a:pt x="477" y="391"/>
                    <a:pt x="405" y="261"/>
                    <a:pt x="289" y="160"/>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0" name="Google Shape;18180;p75"/>
            <p:cNvSpPr/>
            <p:nvPr/>
          </p:nvSpPr>
          <p:spPr>
            <a:xfrm>
              <a:off x="2485989" y="3458972"/>
              <a:ext cx="12505" cy="82918"/>
            </a:xfrm>
            <a:custGeom>
              <a:avLst/>
              <a:gdLst/>
              <a:ahLst/>
              <a:cxnLst/>
              <a:rect l="l" t="t" r="r" b="b"/>
              <a:pathLst>
                <a:path w="477" h="3163" extrusionOk="0">
                  <a:moveTo>
                    <a:pt x="405" y="1"/>
                  </a:moveTo>
                  <a:lnTo>
                    <a:pt x="188" y="160"/>
                  </a:lnTo>
                  <a:cubicBezTo>
                    <a:pt x="73" y="261"/>
                    <a:pt x="1" y="391"/>
                    <a:pt x="1" y="549"/>
                  </a:cubicBezTo>
                  <a:lnTo>
                    <a:pt x="1" y="3162"/>
                  </a:lnTo>
                  <a:lnTo>
                    <a:pt x="44" y="3104"/>
                  </a:lnTo>
                  <a:cubicBezTo>
                    <a:pt x="318" y="2671"/>
                    <a:pt x="477" y="2166"/>
                    <a:pt x="477" y="1647"/>
                  </a:cubicBezTo>
                  <a:lnTo>
                    <a:pt x="477" y="261"/>
                  </a:lnTo>
                  <a:cubicBezTo>
                    <a:pt x="477" y="174"/>
                    <a:pt x="448" y="73"/>
                    <a:pt x="405"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1" name="Google Shape;18181;p75"/>
            <p:cNvSpPr/>
            <p:nvPr/>
          </p:nvSpPr>
          <p:spPr>
            <a:xfrm>
              <a:off x="2442105" y="3441670"/>
              <a:ext cx="38248" cy="100220"/>
            </a:xfrm>
            <a:custGeom>
              <a:avLst/>
              <a:gdLst/>
              <a:ahLst/>
              <a:cxnLst/>
              <a:rect l="l" t="t" r="r" b="b"/>
              <a:pathLst>
                <a:path w="1459" h="3823" extrusionOk="0">
                  <a:moveTo>
                    <a:pt x="231" y="0"/>
                  </a:moveTo>
                  <a:cubicBezTo>
                    <a:pt x="220" y="0"/>
                    <a:pt x="209" y="4"/>
                    <a:pt x="202" y="11"/>
                  </a:cubicBezTo>
                  <a:lnTo>
                    <a:pt x="0" y="271"/>
                  </a:lnTo>
                  <a:lnTo>
                    <a:pt x="318" y="675"/>
                  </a:lnTo>
                  <a:cubicBezTo>
                    <a:pt x="334" y="700"/>
                    <a:pt x="366" y="716"/>
                    <a:pt x="398" y="716"/>
                  </a:cubicBezTo>
                  <a:cubicBezTo>
                    <a:pt x="421" y="716"/>
                    <a:pt x="444" y="708"/>
                    <a:pt x="462" y="690"/>
                  </a:cubicBezTo>
                  <a:lnTo>
                    <a:pt x="606" y="574"/>
                  </a:lnTo>
                  <a:lnTo>
                    <a:pt x="606" y="3822"/>
                  </a:lnTo>
                  <a:lnTo>
                    <a:pt x="852" y="3822"/>
                  </a:lnTo>
                  <a:lnTo>
                    <a:pt x="852" y="574"/>
                  </a:lnTo>
                  <a:lnTo>
                    <a:pt x="982" y="690"/>
                  </a:lnTo>
                  <a:cubicBezTo>
                    <a:pt x="1000" y="708"/>
                    <a:pt x="1023" y="716"/>
                    <a:pt x="1047" y="716"/>
                  </a:cubicBezTo>
                  <a:cubicBezTo>
                    <a:pt x="1080" y="716"/>
                    <a:pt x="1115" y="700"/>
                    <a:pt x="1140" y="675"/>
                  </a:cubicBezTo>
                  <a:lnTo>
                    <a:pt x="1458" y="271"/>
                  </a:lnTo>
                  <a:lnTo>
                    <a:pt x="1256" y="11"/>
                  </a:lnTo>
                  <a:cubicBezTo>
                    <a:pt x="1249" y="4"/>
                    <a:pt x="1238" y="0"/>
                    <a:pt x="1227" y="0"/>
                  </a:cubicBezTo>
                  <a:cubicBezTo>
                    <a:pt x="1216" y="0"/>
                    <a:pt x="1205" y="4"/>
                    <a:pt x="1198" y="11"/>
                  </a:cubicBezTo>
                  <a:lnTo>
                    <a:pt x="722" y="473"/>
                  </a:lnTo>
                  <a:lnTo>
                    <a:pt x="260" y="11"/>
                  </a:lnTo>
                  <a:cubicBezTo>
                    <a:pt x="253" y="4"/>
                    <a:pt x="242" y="0"/>
                    <a:pt x="231"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2" name="Google Shape;18182;p75"/>
            <p:cNvSpPr/>
            <p:nvPr/>
          </p:nvSpPr>
          <p:spPr>
            <a:xfrm>
              <a:off x="2457992" y="3554342"/>
              <a:ext cx="6449" cy="93876"/>
            </a:xfrm>
            <a:custGeom>
              <a:avLst/>
              <a:gdLst/>
              <a:ahLst/>
              <a:cxnLst/>
              <a:rect l="l" t="t" r="r" b="b"/>
              <a:pathLst>
                <a:path w="246" h="3581" extrusionOk="0">
                  <a:moveTo>
                    <a:pt x="116" y="1"/>
                  </a:moveTo>
                  <a:cubicBezTo>
                    <a:pt x="58" y="1"/>
                    <a:pt x="0" y="58"/>
                    <a:pt x="0" y="116"/>
                  </a:cubicBezTo>
                  <a:lnTo>
                    <a:pt x="0" y="3581"/>
                  </a:lnTo>
                  <a:lnTo>
                    <a:pt x="246" y="3581"/>
                  </a:lnTo>
                  <a:lnTo>
                    <a:pt x="246" y="131"/>
                  </a:lnTo>
                  <a:cubicBezTo>
                    <a:pt x="246" y="58"/>
                    <a:pt x="188" y="1"/>
                    <a:pt x="11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3" name="Google Shape;18183;p75"/>
            <p:cNvSpPr/>
            <p:nvPr/>
          </p:nvSpPr>
          <p:spPr>
            <a:xfrm>
              <a:off x="2436050" y="3378754"/>
              <a:ext cx="50359" cy="56782"/>
            </a:xfrm>
            <a:custGeom>
              <a:avLst/>
              <a:gdLst/>
              <a:ahLst/>
              <a:cxnLst/>
              <a:rect l="l" t="t" r="r" b="b"/>
              <a:pathLst>
                <a:path w="1921" h="2166" extrusionOk="0">
                  <a:moveTo>
                    <a:pt x="722" y="1"/>
                  </a:moveTo>
                  <a:cubicBezTo>
                    <a:pt x="332" y="1"/>
                    <a:pt x="0" y="333"/>
                    <a:pt x="0" y="722"/>
                  </a:cubicBezTo>
                  <a:lnTo>
                    <a:pt x="0" y="1199"/>
                  </a:lnTo>
                  <a:cubicBezTo>
                    <a:pt x="0" y="1733"/>
                    <a:pt x="433" y="2166"/>
                    <a:pt x="953" y="2166"/>
                  </a:cubicBezTo>
                  <a:cubicBezTo>
                    <a:pt x="1487" y="2166"/>
                    <a:pt x="1920" y="1733"/>
                    <a:pt x="1920" y="1199"/>
                  </a:cubicBezTo>
                  <a:lnTo>
                    <a:pt x="1920" y="722"/>
                  </a:lnTo>
                  <a:cubicBezTo>
                    <a:pt x="1920" y="333"/>
                    <a:pt x="1602" y="1"/>
                    <a:pt x="119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4" name="Google Shape;18184;p75"/>
            <p:cNvSpPr/>
            <p:nvPr/>
          </p:nvSpPr>
          <p:spPr>
            <a:xfrm>
              <a:off x="2436050" y="3379147"/>
              <a:ext cx="34447" cy="56441"/>
            </a:xfrm>
            <a:custGeom>
              <a:avLst/>
              <a:gdLst/>
              <a:ahLst/>
              <a:cxnLst/>
              <a:rect l="l" t="t" r="r" b="b"/>
              <a:pathLst>
                <a:path w="1314" h="2153" extrusionOk="0">
                  <a:moveTo>
                    <a:pt x="722" y="0"/>
                  </a:moveTo>
                  <a:cubicBezTo>
                    <a:pt x="318" y="0"/>
                    <a:pt x="0" y="318"/>
                    <a:pt x="0" y="722"/>
                  </a:cubicBezTo>
                  <a:lnTo>
                    <a:pt x="0" y="1198"/>
                  </a:lnTo>
                  <a:cubicBezTo>
                    <a:pt x="0" y="1746"/>
                    <a:pt x="442" y="2152"/>
                    <a:pt x="946" y="2152"/>
                  </a:cubicBezTo>
                  <a:cubicBezTo>
                    <a:pt x="1067" y="2152"/>
                    <a:pt x="1191" y="2129"/>
                    <a:pt x="1314" y="2079"/>
                  </a:cubicBezTo>
                  <a:cubicBezTo>
                    <a:pt x="953" y="1934"/>
                    <a:pt x="722" y="1573"/>
                    <a:pt x="722" y="1184"/>
                  </a:cubicBezTo>
                  <a:lnTo>
                    <a:pt x="722" y="707"/>
                  </a:lnTo>
                  <a:cubicBezTo>
                    <a:pt x="722" y="361"/>
                    <a:pt x="967"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5" name="Google Shape;18185;p75"/>
            <p:cNvSpPr/>
            <p:nvPr/>
          </p:nvSpPr>
          <p:spPr>
            <a:xfrm>
              <a:off x="2435656" y="3378754"/>
              <a:ext cx="50359" cy="25429"/>
            </a:xfrm>
            <a:custGeom>
              <a:avLst/>
              <a:gdLst/>
              <a:ahLst/>
              <a:cxnLst/>
              <a:rect l="l" t="t" r="r" b="b"/>
              <a:pathLst>
                <a:path w="1921" h="970" extrusionOk="0">
                  <a:moveTo>
                    <a:pt x="722" y="1"/>
                  </a:moveTo>
                  <a:cubicBezTo>
                    <a:pt x="318" y="1"/>
                    <a:pt x="1" y="333"/>
                    <a:pt x="1" y="722"/>
                  </a:cubicBezTo>
                  <a:lnTo>
                    <a:pt x="15" y="722"/>
                  </a:lnTo>
                  <a:cubicBezTo>
                    <a:pt x="591" y="883"/>
                    <a:pt x="1180" y="969"/>
                    <a:pt x="1781" y="969"/>
                  </a:cubicBezTo>
                  <a:cubicBezTo>
                    <a:pt x="1827" y="969"/>
                    <a:pt x="1874" y="969"/>
                    <a:pt x="1921" y="968"/>
                  </a:cubicBezTo>
                  <a:lnTo>
                    <a:pt x="1921" y="722"/>
                  </a:lnTo>
                  <a:cubicBezTo>
                    <a:pt x="1921" y="333"/>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6" name="Google Shape;18186;p75"/>
            <p:cNvSpPr/>
            <p:nvPr/>
          </p:nvSpPr>
          <p:spPr>
            <a:xfrm>
              <a:off x="2436050" y="3379147"/>
              <a:ext cx="34447" cy="22728"/>
            </a:xfrm>
            <a:custGeom>
              <a:avLst/>
              <a:gdLst/>
              <a:ahLst/>
              <a:cxnLst/>
              <a:rect l="l" t="t" r="r" b="b"/>
              <a:pathLst>
                <a:path w="1314" h="867" extrusionOk="0">
                  <a:moveTo>
                    <a:pt x="722" y="0"/>
                  </a:moveTo>
                  <a:cubicBezTo>
                    <a:pt x="318" y="0"/>
                    <a:pt x="0" y="318"/>
                    <a:pt x="0" y="722"/>
                  </a:cubicBezTo>
                  <a:cubicBezTo>
                    <a:pt x="231" y="780"/>
                    <a:pt x="476" y="837"/>
                    <a:pt x="722" y="866"/>
                  </a:cubicBezTo>
                  <a:lnTo>
                    <a:pt x="722" y="722"/>
                  </a:lnTo>
                  <a:lnTo>
                    <a:pt x="722" y="707"/>
                  </a:lnTo>
                  <a:cubicBezTo>
                    <a:pt x="722" y="361"/>
                    <a:pt x="967"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7" name="Google Shape;18187;p75"/>
            <p:cNvSpPr/>
            <p:nvPr/>
          </p:nvSpPr>
          <p:spPr>
            <a:xfrm>
              <a:off x="2548800" y="3429087"/>
              <a:ext cx="25009" cy="25009"/>
            </a:xfrm>
            <a:custGeom>
              <a:avLst/>
              <a:gdLst/>
              <a:ahLst/>
              <a:cxnLst/>
              <a:rect l="l" t="t" r="r" b="b"/>
              <a:pathLst>
                <a:path w="954" h="954" extrusionOk="0">
                  <a:moveTo>
                    <a:pt x="1" y="1"/>
                  </a:moveTo>
                  <a:lnTo>
                    <a:pt x="1" y="953"/>
                  </a:lnTo>
                  <a:lnTo>
                    <a:pt x="954" y="953"/>
                  </a:lnTo>
                  <a:lnTo>
                    <a:pt x="954"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8" name="Google Shape;18188;p75"/>
            <p:cNvSpPr/>
            <p:nvPr/>
          </p:nvSpPr>
          <p:spPr>
            <a:xfrm>
              <a:off x="2547673" y="3429087"/>
              <a:ext cx="27264" cy="18849"/>
            </a:xfrm>
            <a:custGeom>
              <a:avLst/>
              <a:gdLst/>
              <a:ahLst/>
              <a:cxnLst/>
              <a:rect l="l" t="t" r="r" b="b"/>
              <a:pathLst>
                <a:path w="1040" h="719" extrusionOk="0">
                  <a:moveTo>
                    <a:pt x="44" y="1"/>
                  </a:moveTo>
                  <a:lnTo>
                    <a:pt x="44" y="477"/>
                  </a:lnTo>
                  <a:cubicBezTo>
                    <a:pt x="44" y="520"/>
                    <a:pt x="29" y="578"/>
                    <a:pt x="1" y="621"/>
                  </a:cubicBezTo>
                  <a:cubicBezTo>
                    <a:pt x="167" y="686"/>
                    <a:pt x="343" y="719"/>
                    <a:pt x="520" y="719"/>
                  </a:cubicBezTo>
                  <a:cubicBezTo>
                    <a:pt x="697" y="719"/>
                    <a:pt x="874" y="686"/>
                    <a:pt x="1040" y="621"/>
                  </a:cubicBezTo>
                  <a:cubicBezTo>
                    <a:pt x="1011" y="578"/>
                    <a:pt x="997" y="520"/>
                    <a:pt x="997" y="477"/>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9" name="Google Shape;18189;p75"/>
            <p:cNvSpPr/>
            <p:nvPr/>
          </p:nvSpPr>
          <p:spPr>
            <a:xfrm>
              <a:off x="2523844" y="3448774"/>
              <a:ext cx="75316" cy="93116"/>
            </a:xfrm>
            <a:custGeom>
              <a:avLst/>
              <a:gdLst/>
              <a:ahLst/>
              <a:cxnLst/>
              <a:rect l="l" t="t" r="r" b="b"/>
              <a:pathLst>
                <a:path w="2873" h="3552" extrusionOk="0">
                  <a:moveTo>
                    <a:pt x="707" y="0"/>
                  </a:moveTo>
                  <a:lnTo>
                    <a:pt x="260" y="217"/>
                  </a:lnTo>
                  <a:cubicBezTo>
                    <a:pt x="101" y="303"/>
                    <a:pt x="0" y="462"/>
                    <a:pt x="0" y="650"/>
                  </a:cubicBezTo>
                  <a:lnTo>
                    <a:pt x="0" y="2036"/>
                  </a:lnTo>
                  <a:cubicBezTo>
                    <a:pt x="0" y="2555"/>
                    <a:pt x="159" y="3060"/>
                    <a:pt x="448" y="3493"/>
                  </a:cubicBezTo>
                  <a:lnTo>
                    <a:pt x="477" y="3551"/>
                  </a:lnTo>
                  <a:lnTo>
                    <a:pt x="2396" y="3551"/>
                  </a:lnTo>
                  <a:lnTo>
                    <a:pt x="2425" y="3493"/>
                  </a:lnTo>
                  <a:cubicBezTo>
                    <a:pt x="2714" y="3060"/>
                    <a:pt x="2873" y="2555"/>
                    <a:pt x="2873" y="2036"/>
                  </a:cubicBezTo>
                  <a:lnTo>
                    <a:pt x="2873" y="650"/>
                  </a:lnTo>
                  <a:cubicBezTo>
                    <a:pt x="2873" y="462"/>
                    <a:pt x="2757" y="303"/>
                    <a:pt x="2599" y="217"/>
                  </a:cubicBezTo>
                  <a:lnTo>
                    <a:pt x="2165" y="0"/>
                  </a:lnTo>
                  <a:cubicBezTo>
                    <a:pt x="2013" y="191"/>
                    <a:pt x="1556" y="202"/>
                    <a:pt x="1451" y="202"/>
                  </a:cubicBezTo>
                  <a:cubicBezTo>
                    <a:pt x="1437" y="202"/>
                    <a:pt x="1429" y="202"/>
                    <a:pt x="1429" y="202"/>
                  </a:cubicBezTo>
                  <a:cubicBezTo>
                    <a:pt x="1429" y="202"/>
                    <a:pt x="1422" y="202"/>
                    <a:pt x="1408" y="202"/>
                  </a:cubicBezTo>
                  <a:cubicBezTo>
                    <a:pt x="1305" y="202"/>
                    <a:pt x="860" y="191"/>
                    <a:pt x="707"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0" name="Google Shape;18190;p75"/>
            <p:cNvSpPr/>
            <p:nvPr/>
          </p:nvSpPr>
          <p:spPr>
            <a:xfrm>
              <a:off x="2536322" y="3541864"/>
              <a:ext cx="49992" cy="106354"/>
            </a:xfrm>
            <a:custGeom>
              <a:avLst/>
              <a:gdLst/>
              <a:ahLst/>
              <a:cxnLst/>
              <a:rect l="l" t="t" r="r" b="b"/>
              <a:pathLst>
                <a:path w="1907" h="4057" extrusionOk="0">
                  <a:moveTo>
                    <a:pt x="1" y="0"/>
                  </a:moveTo>
                  <a:lnTo>
                    <a:pt x="1" y="4057"/>
                  </a:lnTo>
                  <a:lnTo>
                    <a:pt x="1906" y="4057"/>
                  </a:lnTo>
                  <a:lnTo>
                    <a:pt x="1906"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1" name="Google Shape;18191;p75"/>
            <p:cNvSpPr/>
            <p:nvPr/>
          </p:nvSpPr>
          <p:spPr>
            <a:xfrm>
              <a:off x="2523844" y="3458972"/>
              <a:ext cx="12505" cy="82918"/>
            </a:xfrm>
            <a:custGeom>
              <a:avLst/>
              <a:gdLst/>
              <a:ahLst/>
              <a:cxnLst/>
              <a:rect l="l" t="t" r="r" b="b"/>
              <a:pathLst>
                <a:path w="477" h="3163" extrusionOk="0">
                  <a:moveTo>
                    <a:pt x="72" y="1"/>
                  </a:moveTo>
                  <a:cubicBezTo>
                    <a:pt x="15" y="73"/>
                    <a:pt x="0" y="174"/>
                    <a:pt x="0" y="261"/>
                  </a:cubicBezTo>
                  <a:lnTo>
                    <a:pt x="0" y="1647"/>
                  </a:lnTo>
                  <a:cubicBezTo>
                    <a:pt x="0" y="2166"/>
                    <a:pt x="145" y="2671"/>
                    <a:pt x="433" y="3104"/>
                  </a:cubicBezTo>
                  <a:lnTo>
                    <a:pt x="477" y="3162"/>
                  </a:lnTo>
                  <a:lnTo>
                    <a:pt x="477" y="549"/>
                  </a:lnTo>
                  <a:cubicBezTo>
                    <a:pt x="477" y="391"/>
                    <a:pt x="404" y="261"/>
                    <a:pt x="289" y="160"/>
                  </a:cubicBezTo>
                  <a:lnTo>
                    <a:pt x="7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2" name="Google Shape;18192;p75"/>
            <p:cNvSpPr/>
            <p:nvPr/>
          </p:nvSpPr>
          <p:spPr>
            <a:xfrm>
              <a:off x="2586288" y="3458972"/>
              <a:ext cx="12505" cy="82918"/>
            </a:xfrm>
            <a:custGeom>
              <a:avLst/>
              <a:gdLst/>
              <a:ahLst/>
              <a:cxnLst/>
              <a:rect l="l" t="t" r="r" b="b"/>
              <a:pathLst>
                <a:path w="477" h="3163" extrusionOk="0">
                  <a:moveTo>
                    <a:pt x="404" y="1"/>
                  </a:moveTo>
                  <a:lnTo>
                    <a:pt x="202" y="160"/>
                  </a:lnTo>
                  <a:cubicBezTo>
                    <a:pt x="72" y="261"/>
                    <a:pt x="0" y="391"/>
                    <a:pt x="0" y="549"/>
                  </a:cubicBezTo>
                  <a:lnTo>
                    <a:pt x="0" y="3162"/>
                  </a:lnTo>
                  <a:lnTo>
                    <a:pt x="43" y="3104"/>
                  </a:lnTo>
                  <a:cubicBezTo>
                    <a:pt x="332" y="2671"/>
                    <a:pt x="476" y="2166"/>
                    <a:pt x="476" y="1647"/>
                  </a:cubicBezTo>
                  <a:lnTo>
                    <a:pt x="476" y="261"/>
                  </a:lnTo>
                  <a:cubicBezTo>
                    <a:pt x="476" y="174"/>
                    <a:pt x="462" y="73"/>
                    <a:pt x="404"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3" name="Google Shape;18193;p75"/>
            <p:cNvSpPr/>
            <p:nvPr/>
          </p:nvSpPr>
          <p:spPr>
            <a:xfrm>
              <a:off x="2542011" y="3441670"/>
              <a:ext cx="38615" cy="100220"/>
            </a:xfrm>
            <a:custGeom>
              <a:avLst/>
              <a:gdLst/>
              <a:ahLst/>
              <a:cxnLst/>
              <a:rect l="l" t="t" r="r" b="b"/>
              <a:pathLst>
                <a:path w="1473" h="3823" extrusionOk="0">
                  <a:moveTo>
                    <a:pt x="245" y="0"/>
                  </a:moveTo>
                  <a:cubicBezTo>
                    <a:pt x="235" y="0"/>
                    <a:pt x="224" y="4"/>
                    <a:pt x="217" y="11"/>
                  </a:cubicBezTo>
                  <a:lnTo>
                    <a:pt x="0" y="271"/>
                  </a:lnTo>
                  <a:lnTo>
                    <a:pt x="332" y="675"/>
                  </a:lnTo>
                  <a:cubicBezTo>
                    <a:pt x="349" y="700"/>
                    <a:pt x="380" y="716"/>
                    <a:pt x="412" y="716"/>
                  </a:cubicBezTo>
                  <a:cubicBezTo>
                    <a:pt x="435" y="716"/>
                    <a:pt x="458" y="708"/>
                    <a:pt x="476" y="690"/>
                  </a:cubicBezTo>
                  <a:lnTo>
                    <a:pt x="621" y="574"/>
                  </a:lnTo>
                  <a:lnTo>
                    <a:pt x="621" y="3822"/>
                  </a:lnTo>
                  <a:lnTo>
                    <a:pt x="852" y="3822"/>
                  </a:lnTo>
                  <a:lnTo>
                    <a:pt x="852" y="574"/>
                  </a:lnTo>
                  <a:lnTo>
                    <a:pt x="996" y="690"/>
                  </a:lnTo>
                  <a:cubicBezTo>
                    <a:pt x="1014" y="708"/>
                    <a:pt x="1037" y="716"/>
                    <a:pt x="1060" y="716"/>
                  </a:cubicBezTo>
                  <a:cubicBezTo>
                    <a:pt x="1092" y="716"/>
                    <a:pt x="1124" y="700"/>
                    <a:pt x="1140" y="675"/>
                  </a:cubicBezTo>
                  <a:lnTo>
                    <a:pt x="1472" y="271"/>
                  </a:lnTo>
                  <a:lnTo>
                    <a:pt x="1270" y="11"/>
                  </a:lnTo>
                  <a:cubicBezTo>
                    <a:pt x="1263" y="4"/>
                    <a:pt x="1252" y="0"/>
                    <a:pt x="1240" y="0"/>
                  </a:cubicBezTo>
                  <a:cubicBezTo>
                    <a:pt x="1227" y="0"/>
                    <a:pt x="1213" y="4"/>
                    <a:pt x="1198" y="11"/>
                  </a:cubicBezTo>
                  <a:lnTo>
                    <a:pt x="736" y="473"/>
                  </a:lnTo>
                  <a:lnTo>
                    <a:pt x="274" y="11"/>
                  </a:lnTo>
                  <a:cubicBezTo>
                    <a:pt x="267" y="4"/>
                    <a:pt x="256" y="0"/>
                    <a:pt x="245"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4" name="Google Shape;18194;p75"/>
            <p:cNvSpPr/>
            <p:nvPr/>
          </p:nvSpPr>
          <p:spPr>
            <a:xfrm>
              <a:off x="2558264" y="3554342"/>
              <a:ext cx="6475" cy="93876"/>
            </a:xfrm>
            <a:custGeom>
              <a:avLst/>
              <a:gdLst/>
              <a:ahLst/>
              <a:cxnLst/>
              <a:rect l="l" t="t" r="r" b="b"/>
              <a:pathLst>
                <a:path w="247" h="3581" extrusionOk="0">
                  <a:moveTo>
                    <a:pt x="116" y="1"/>
                  </a:moveTo>
                  <a:cubicBezTo>
                    <a:pt x="59" y="1"/>
                    <a:pt x="1" y="58"/>
                    <a:pt x="1" y="116"/>
                  </a:cubicBezTo>
                  <a:lnTo>
                    <a:pt x="1" y="3581"/>
                  </a:lnTo>
                  <a:lnTo>
                    <a:pt x="232" y="3581"/>
                  </a:lnTo>
                  <a:lnTo>
                    <a:pt x="232" y="131"/>
                  </a:lnTo>
                  <a:cubicBezTo>
                    <a:pt x="246" y="58"/>
                    <a:pt x="188"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5" name="Google Shape;18195;p75"/>
            <p:cNvSpPr/>
            <p:nvPr/>
          </p:nvSpPr>
          <p:spPr>
            <a:xfrm>
              <a:off x="2536322" y="3378754"/>
              <a:ext cx="50359" cy="56782"/>
            </a:xfrm>
            <a:custGeom>
              <a:avLst/>
              <a:gdLst/>
              <a:ahLst/>
              <a:cxnLst/>
              <a:rect l="l" t="t" r="r" b="b"/>
              <a:pathLst>
                <a:path w="1921" h="2166" extrusionOk="0">
                  <a:moveTo>
                    <a:pt x="722" y="1"/>
                  </a:moveTo>
                  <a:cubicBezTo>
                    <a:pt x="318" y="1"/>
                    <a:pt x="1" y="333"/>
                    <a:pt x="1" y="722"/>
                  </a:cubicBezTo>
                  <a:lnTo>
                    <a:pt x="1" y="1199"/>
                  </a:lnTo>
                  <a:cubicBezTo>
                    <a:pt x="1" y="1733"/>
                    <a:pt x="434" y="2166"/>
                    <a:pt x="953" y="2166"/>
                  </a:cubicBezTo>
                  <a:cubicBezTo>
                    <a:pt x="1487" y="2166"/>
                    <a:pt x="1920" y="1733"/>
                    <a:pt x="1920" y="1199"/>
                  </a:cubicBezTo>
                  <a:lnTo>
                    <a:pt x="1920" y="722"/>
                  </a:lnTo>
                  <a:cubicBezTo>
                    <a:pt x="1920" y="333"/>
                    <a:pt x="1603" y="1"/>
                    <a:pt x="119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6" name="Google Shape;18196;p75"/>
            <p:cNvSpPr/>
            <p:nvPr/>
          </p:nvSpPr>
          <p:spPr>
            <a:xfrm>
              <a:off x="2536008" y="3379147"/>
              <a:ext cx="34787" cy="56441"/>
            </a:xfrm>
            <a:custGeom>
              <a:avLst/>
              <a:gdLst/>
              <a:ahLst/>
              <a:cxnLst/>
              <a:rect l="l" t="t" r="r" b="b"/>
              <a:pathLst>
                <a:path w="1327" h="2153" extrusionOk="0">
                  <a:moveTo>
                    <a:pt x="734" y="0"/>
                  </a:moveTo>
                  <a:cubicBezTo>
                    <a:pt x="330" y="0"/>
                    <a:pt x="13" y="318"/>
                    <a:pt x="13" y="722"/>
                  </a:cubicBezTo>
                  <a:lnTo>
                    <a:pt x="13" y="1198"/>
                  </a:lnTo>
                  <a:cubicBezTo>
                    <a:pt x="1" y="1746"/>
                    <a:pt x="450" y="2152"/>
                    <a:pt x="957" y="2152"/>
                  </a:cubicBezTo>
                  <a:cubicBezTo>
                    <a:pt x="1079" y="2152"/>
                    <a:pt x="1204" y="2129"/>
                    <a:pt x="1326" y="2079"/>
                  </a:cubicBezTo>
                  <a:cubicBezTo>
                    <a:pt x="965" y="1934"/>
                    <a:pt x="720" y="1573"/>
                    <a:pt x="734" y="1184"/>
                  </a:cubicBezTo>
                  <a:lnTo>
                    <a:pt x="734" y="707"/>
                  </a:lnTo>
                  <a:cubicBezTo>
                    <a:pt x="734" y="361"/>
                    <a:pt x="980" y="72"/>
                    <a:pt x="1326"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7" name="Google Shape;18197;p75"/>
            <p:cNvSpPr/>
            <p:nvPr/>
          </p:nvSpPr>
          <p:spPr>
            <a:xfrm>
              <a:off x="2536322" y="3378754"/>
              <a:ext cx="49992" cy="25429"/>
            </a:xfrm>
            <a:custGeom>
              <a:avLst/>
              <a:gdLst/>
              <a:ahLst/>
              <a:cxnLst/>
              <a:rect l="l" t="t" r="r" b="b"/>
              <a:pathLst>
                <a:path w="1907" h="970" extrusionOk="0">
                  <a:moveTo>
                    <a:pt x="722" y="1"/>
                  </a:moveTo>
                  <a:cubicBezTo>
                    <a:pt x="318" y="1"/>
                    <a:pt x="1" y="333"/>
                    <a:pt x="1" y="722"/>
                  </a:cubicBezTo>
                  <a:cubicBezTo>
                    <a:pt x="577" y="883"/>
                    <a:pt x="1178" y="969"/>
                    <a:pt x="1769" y="969"/>
                  </a:cubicBezTo>
                  <a:cubicBezTo>
                    <a:pt x="1815" y="969"/>
                    <a:pt x="1860" y="969"/>
                    <a:pt x="1906" y="968"/>
                  </a:cubicBezTo>
                  <a:lnTo>
                    <a:pt x="1906" y="722"/>
                  </a:lnTo>
                  <a:cubicBezTo>
                    <a:pt x="1906" y="333"/>
                    <a:pt x="1588" y="1"/>
                    <a:pt x="1184"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8" name="Google Shape;18198;p75"/>
            <p:cNvSpPr/>
            <p:nvPr/>
          </p:nvSpPr>
          <p:spPr>
            <a:xfrm>
              <a:off x="2536322" y="3379147"/>
              <a:ext cx="34473" cy="22728"/>
            </a:xfrm>
            <a:custGeom>
              <a:avLst/>
              <a:gdLst/>
              <a:ahLst/>
              <a:cxnLst/>
              <a:rect l="l" t="t" r="r" b="b"/>
              <a:pathLst>
                <a:path w="1315" h="867" extrusionOk="0">
                  <a:moveTo>
                    <a:pt x="722" y="0"/>
                  </a:moveTo>
                  <a:cubicBezTo>
                    <a:pt x="318" y="0"/>
                    <a:pt x="1" y="318"/>
                    <a:pt x="1" y="722"/>
                  </a:cubicBezTo>
                  <a:cubicBezTo>
                    <a:pt x="231" y="780"/>
                    <a:pt x="477" y="837"/>
                    <a:pt x="722" y="866"/>
                  </a:cubicBezTo>
                  <a:lnTo>
                    <a:pt x="722" y="707"/>
                  </a:lnTo>
                  <a:cubicBezTo>
                    <a:pt x="722" y="361"/>
                    <a:pt x="968"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9" name="Google Shape;18199;p75"/>
            <p:cNvSpPr/>
            <p:nvPr/>
          </p:nvSpPr>
          <p:spPr>
            <a:xfrm>
              <a:off x="2348623" y="3429087"/>
              <a:ext cx="25009" cy="25009"/>
            </a:xfrm>
            <a:custGeom>
              <a:avLst/>
              <a:gdLst/>
              <a:ahLst/>
              <a:cxnLst/>
              <a:rect l="l" t="t" r="r" b="b"/>
              <a:pathLst>
                <a:path w="954" h="954" extrusionOk="0">
                  <a:moveTo>
                    <a:pt x="1" y="1"/>
                  </a:moveTo>
                  <a:lnTo>
                    <a:pt x="1" y="953"/>
                  </a:lnTo>
                  <a:lnTo>
                    <a:pt x="953" y="953"/>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0" name="Google Shape;18200;p75"/>
            <p:cNvSpPr/>
            <p:nvPr/>
          </p:nvSpPr>
          <p:spPr>
            <a:xfrm>
              <a:off x="2347102" y="3429087"/>
              <a:ext cx="27657" cy="18849"/>
            </a:xfrm>
            <a:custGeom>
              <a:avLst/>
              <a:gdLst/>
              <a:ahLst/>
              <a:cxnLst/>
              <a:rect l="l" t="t" r="r" b="b"/>
              <a:pathLst>
                <a:path w="1055" h="719" extrusionOk="0">
                  <a:moveTo>
                    <a:pt x="59" y="1"/>
                  </a:moveTo>
                  <a:lnTo>
                    <a:pt x="59" y="477"/>
                  </a:lnTo>
                  <a:cubicBezTo>
                    <a:pt x="44" y="520"/>
                    <a:pt x="30" y="578"/>
                    <a:pt x="1" y="621"/>
                  </a:cubicBezTo>
                  <a:cubicBezTo>
                    <a:pt x="174" y="686"/>
                    <a:pt x="354" y="719"/>
                    <a:pt x="533" y="719"/>
                  </a:cubicBezTo>
                  <a:cubicBezTo>
                    <a:pt x="712" y="719"/>
                    <a:pt x="889" y="686"/>
                    <a:pt x="1055" y="621"/>
                  </a:cubicBezTo>
                  <a:cubicBezTo>
                    <a:pt x="1026" y="578"/>
                    <a:pt x="1011" y="520"/>
                    <a:pt x="1011" y="477"/>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1" name="Google Shape;18201;p75"/>
            <p:cNvSpPr/>
            <p:nvPr/>
          </p:nvSpPr>
          <p:spPr>
            <a:xfrm>
              <a:off x="2323273" y="3448774"/>
              <a:ext cx="75342" cy="93116"/>
            </a:xfrm>
            <a:custGeom>
              <a:avLst/>
              <a:gdLst/>
              <a:ahLst/>
              <a:cxnLst/>
              <a:rect l="l" t="t" r="r" b="b"/>
              <a:pathLst>
                <a:path w="2874" h="3552" extrusionOk="0">
                  <a:moveTo>
                    <a:pt x="708" y="0"/>
                  </a:moveTo>
                  <a:lnTo>
                    <a:pt x="275" y="217"/>
                  </a:lnTo>
                  <a:cubicBezTo>
                    <a:pt x="116" y="303"/>
                    <a:pt x="0" y="462"/>
                    <a:pt x="15" y="650"/>
                  </a:cubicBezTo>
                  <a:lnTo>
                    <a:pt x="15" y="2036"/>
                  </a:lnTo>
                  <a:cubicBezTo>
                    <a:pt x="15" y="2555"/>
                    <a:pt x="159" y="3060"/>
                    <a:pt x="448" y="3493"/>
                  </a:cubicBezTo>
                  <a:lnTo>
                    <a:pt x="491" y="3551"/>
                  </a:lnTo>
                  <a:lnTo>
                    <a:pt x="2397" y="3551"/>
                  </a:lnTo>
                  <a:lnTo>
                    <a:pt x="2426" y="3493"/>
                  </a:lnTo>
                  <a:cubicBezTo>
                    <a:pt x="2714" y="3060"/>
                    <a:pt x="2873" y="2555"/>
                    <a:pt x="2873" y="2036"/>
                  </a:cubicBezTo>
                  <a:lnTo>
                    <a:pt x="2873" y="650"/>
                  </a:lnTo>
                  <a:cubicBezTo>
                    <a:pt x="2873" y="462"/>
                    <a:pt x="2758" y="303"/>
                    <a:pt x="2599" y="217"/>
                  </a:cubicBezTo>
                  <a:lnTo>
                    <a:pt x="2166" y="0"/>
                  </a:lnTo>
                  <a:cubicBezTo>
                    <a:pt x="2013" y="191"/>
                    <a:pt x="1568" y="202"/>
                    <a:pt x="1465" y="202"/>
                  </a:cubicBezTo>
                  <a:cubicBezTo>
                    <a:pt x="1451" y="202"/>
                    <a:pt x="1444" y="202"/>
                    <a:pt x="1444" y="202"/>
                  </a:cubicBezTo>
                  <a:cubicBezTo>
                    <a:pt x="1444" y="202"/>
                    <a:pt x="1436" y="202"/>
                    <a:pt x="1422" y="202"/>
                  </a:cubicBezTo>
                  <a:cubicBezTo>
                    <a:pt x="1317" y="202"/>
                    <a:pt x="861" y="191"/>
                    <a:pt x="708"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2" name="Google Shape;18202;p75"/>
            <p:cNvSpPr/>
            <p:nvPr/>
          </p:nvSpPr>
          <p:spPr>
            <a:xfrm>
              <a:off x="2335751" y="3541864"/>
              <a:ext cx="50359" cy="106354"/>
            </a:xfrm>
            <a:custGeom>
              <a:avLst/>
              <a:gdLst/>
              <a:ahLst/>
              <a:cxnLst/>
              <a:rect l="l" t="t" r="r" b="b"/>
              <a:pathLst>
                <a:path w="1921" h="4057" extrusionOk="0">
                  <a:moveTo>
                    <a:pt x="1" y="0"/>
                  </a:moveTo>
                  <a:lnTo>
                    <a:pt x="1" y="4057"/>
                  </a:lnTo>
                  <a:lnTo>
                    <a:pt x="1921" y="4057"/>
                  </a:lnTo>
                  <a:lnTo>
                    <a:pt x="192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3" name="Google Shape;18203;p75"/>
            <p:cNvSpPr/>
            <p:nvPr/>
          </p:nvSpPr>
          <p:spPr>
            <a:xfrm>
              <a:off x="2323273" y="3458972"/>
              <a:ext cx="12505" cy="82918"/>
            </a:xfrm>
            <a:custGeom>
              <a:avLst/>
              <a:gdLst/>
              <a:ahLst/>
              <a:cxnLst/>
              <a:rect l="l" t="t" r="r" b="b"/>
              <a:pathLst>
                <a:path w="477" h="3163" extrusionOk="0">
                  <a:moveTo>
                    <a:pt x="73" y="1"/>
                  </a:moveTo>
                  <a:cubicBezTo>
                    <a:pt x="29" y="73"/>
                    <a:pt x="0" y="174"/>
                    <a:pt x="0" y="261"/>
                  </a:cubicBezTo>
                  <a:lnTo>
                    <a:pt x="0" y="1647"/>
                  </a:lnTo>
                  <a:cubicBezTo>
                    <a:pt x="0" y="2166"/>
                    <a:pt x="159" y="2671"/>
                    <a:pt x="448" y="3104"/>
                  </a:cubicBezTo>
                  <a:lnTo>
                    <a:pt x="477" y="3162"/>
                  </a:lnTo>
                  <a:lnTo>
                    <a:pt x="477" y="549"/>
                  </a:lnTo>
                  <a:cubicBezTo>
                    <a:pt x="477" y="391"/>
                    <a:pt x="405" y="261"/>
                    <a:pt x="289" y="160"/>
                  </a:cubicBezTo>
                  <a:lnTo>
                    <a:pt x="73" y="1"/>
                  </a:ln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4" name="Google Shape;18204;p75"/>
            <p:cNvSpPr/>
            <p:nvPr/>
          </p:nvSpPr>
          <p:spPr>
            <a:xfrm>
              <a:off x="2386084" y="3458972"/>
              <a:ext cx="12531" cy="82918"/>
            </a:xfrm>
            <a:custGeom>
              <a:avLst/>
              <a:gdLst/>
              <a:ahLst/>
              <a:cxnLst/>
              <a:rect l="l" t="t" r="r" b="b"/>
              <a:pathLst>
                <a:path w="478" h="3163" extrusionOk="0">
                  <a:moveTo>
                    <a:pt x="405" y="1"/>
                  </a:moveTo>
                  <a:lnTo>
                    <a:pt x="188" y="160"/>
                  </a:lnTo>
                  <a:cubicBezTo>
                    <a:pt x="73" y="261"/>
                    <a:pt x="1" y="391"/>
                    <a:pt x="1" y="549"/>
                  </a:cubicBezTo>
                  <a:lnTo>
                    <a:pt x="1" y="3162"/>
                  </a:lnTo>
                  <a:lnTo>
                    <a:pt x="30" y="3104"/>
                  </a:lnTo>
                  <a:cubicBezTo>
                    <a:pt x="318" y="2671"/>
                    <a:pt x="477" y="2166"/>
                    <a:pt x="477" y="1647"/>
                  </a:cubicBezTo>
                  <a:lnTo>
                    <a:pt x="477" y="261"/>
                  </a:lnTo>
                  <a:cubicBezTo>
                    <a:pt x="477" y="174"/>
                    <a:pt x="448" y="73"/>
                    <a:pt x="40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5" name="Google Shape;18205;p75"/>
            <p:cNvSpPr/>
            <p:nvPr/>
          </p:nvSpPr>
          <p:spPr>
            <a:xfrm>
              <a:off x="2341807" y="3441670"/>
              <a:ext cx="38248" cy="100220"/>
            </a:xfrm>
            <a:custGeom>
              <a:avLst/>
              <a:gdLst/>
              <a:ahLst/>
              <a:cxnLst/>
              <a:rect l="l" t="t" r="r" b="b"/>
              <a:pathLst>
                <a:path w="1459" h="3823" extrusionOk="0">
                  <a:moveTo>
                    <a:pt x="233" y="0"/>
                  </a:moveTo>
                  <a:cubicBezTo>
                    <a:pt x="221" y="0"/>
                    <a:pt x="210" y="4"/>
                    <a:pt x="203" y="11"/>
                  </a:cubicBezTo>
                  <a:lnTo>
                    <a:pt x="1" y="271"/>
                  </a:lnTo>
                  <a:lnTo>
                    <a:pt x="318" y="675"/>
                  </a:lnTo>
                  <a:cubicBezTo>
                    <a:pt x="343" y="700"/>
                    <a:pt x="373" y="716"/>
                    <a:pt x="406" y="716"/>
                  </a:cubicBezTo>
                  <a:cubicBezTo>
                    <a:pt x="429" y="716"/>
                    <a:pt x="453" y="708"/>
                    <a:pt x="477" y="690"/>
                  </a:cubicBezTo>
                  <a:lnTo>
                    <a:pt x="607" y="574"/>
                  </a:lnTo>
                  <a:lnTo>
                    <a:pt x="607" y="3822"/>
                  </a:lnTo>
                  <a:lnTo>
                    <a:pt x="852" y="3822"/>
                  </a:lnTo>
                  <a:lnTo>
                    <a:pt x="852" y="574"/>
                  </a:lnTo>
                  <a:lnTo>
                    <a:pt x="982" y="690"/>
                  </a:lnTo>
                  <a:cubicBezTo>
                    <a:pt x="1006" y="708"/>
                    <a:pt x="1031" y="716"/>
                    <a:pt x="1054" y="716"/>
                  </a:cubicBezTo>
                  <a:cubicBezTo>
                    <a:pt x="1086" y="716"/>
                    <a:pt x="1116" y="700"/>
                    <a:pt x="1141" y="675"/>
                  </a:cubicBezTo>
                  <a:lnTo>
                    <a:pt x="1459" y="271"/>
                  </a:lnTo>
                  <a:lnTo>
                    <a:pt x="1257" y="11"/>
                  </a:lnTo>
                  <a:cubicBezTo>
                    <a:pt x="1249" y="4"/>
                    <a:pt x="1239" y="0"/>
                    <a:pt x="1228" y="0"/>
                  </a:cubicBezTo>
                  <a:cubicBezTo>
                    <a:pt x="1217" y="0"/>
                    <a:pt x="1206" y="4"/>
                    <a:pt x="1199" y="11"/>
                  </a:cubicBezTo>
                  <a:lnTo>
                    <a:pt x="737" y="473"/>
                  </a:lnTo>
                  <a:lnTo>
                    <a:pt x="275" y="11"/>
                  </a:lnTo>
                  <a:cubicBezTo>
                    <a:pt x="261" y="4"/>
                    <a:pt x="246" y="0"/>
                    <a:pt x="233"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6" name="Google Shape;18206;p75"/>
            <p:cNvSpPr/>
            <p:nvPr/>
          </p:nvSpPr>
          <p:spPr>
            <a:xfrm>
              <a:off x="2357693" y="3554342"/>
              <a:ext cx="6475" cy="93876"/>
            </a:xfrm>
            <a:custGeom>
              <a:avLst/>
              <a:gdLst/>
              <a:ahLst/>
              <a:cxnLst/>
              <a:rect l="l" t="t" r="r" b="b"/>
              <a:pathLst>
                <a:path w="247" h="3581" extrusionOk="0">
                  <a:moveTo>
                    <a:pt x="131" y="1"/>
                  </a:moveTo>
                  <a:cubicBezTo>
                    <a:pt x="59" y="1"/>
                    <a:pt x="1" y="58"/>
                    <a:pt x="1" y="116"/>
                  </a:cubicBezTo>
                  <a:lnTo>
                    <a:pt x="1" y="3581"/>
                  </a:lnTo>
                  <a:lnTo>
                    <a:pt x="246" y="3581"/>
                  </a:lnTo>
                  <a:lnTo>
                    <a:pt x="246" y="131"/>
                  </a:lnTo>
                  <a:cubicBezTo>
                    <a:pt x="246" y="58"/>
                    <a:pt x="189" y="1"/>
                    <a:pt x="13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7" name="Google Shape;18207;p75"/>
            <p:cNvSpPr/>
            <p:nvPr/>
          </p:nvSpPr>
          <p:spPr>
            <a:xfrm>
              <a:off x="2335751" y="3378754"/>
              <a:ext cx="50752" cy="56782"/>
            </a:xfrm>
            <a:custGeom>
              <a:avLst/>
              <a:gdLst/>
              <a:ahLst/>
              <a:cxnLst/>
              <a:rect l="l" t="t" r="r" b="b"/>
              <a:pathLst>
                <a:path w="1936" h="2166" extrusionOk="0">
                  <a:moveTo>
                    <a:pt x="723" y="1"/>
                  </a:moveTo>
                  <a:cubicBezTo>
                    <a:pt x="333" y="1"/>
                    <a:pt x="1" y="333"/>
                    <a:pt x="1" y="722"/>
                  </a:cubicBezTo>
                  <a:lnTo>
                    <a:pt x="1" y="1199"/>
                  </a:lnTo>
                  <a:cubicBezTo>
                    <a:pt x="1" y="1733"/>
                    <a:pt x="434" y="2166"/>
                    <a:pt x="968" y="2166"/>
                  </a:cubicBezTo>
                  <a:cubicBezTo>
                    <a:pt x="1488" y="2166"/>
                    <a:pt x="1935" y="1733"/>
                    <a:pt x="1935" y="1199"/>
                  </a:cubicBezTo>
                  <a:lnTo>
                    <a:pt x="1935" y="722"/>
                  </a:lnTo>
                  <a:cubicBezTo>
                    <a:pt x="1935" y="333"/>
                    <a:pt x="1603" y="1"/>
                    <a:pt x="121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8" name="Google Shape;18208;p75"/>
            <p:cNvSpPr/>
            <p:nvPr/>
          </p:nvSpPr>
          <p:spPr>
            <a:xfrm>
              <a:off x="2335751" y="3379147"/>
              <a:ext cx="34473" cy="56441"/>
            </a:xfrm>
            <a:custGeom>
              <a:avLst/>
              <a:gdLst/>
              <a:ahLst/>
              <a:cxnLst/>
              <a:rect l="l" t="t" r="r" b="b"/>
              <a:pathLst>
                <a:path w="1315" h="2153" extrusionOk="0">
                  <a:moveTo>
                    <a:pt x="723" y="0"/>
                  </a:moveTo>
                  <a:cubicBezTo>
                    <a:pt x="318" y="0"/>
                    <a:pt x="1" y="318"/>
                    <a:pt x="1" y="722"/>
                  </a:cubicBezTo>
                  <a:lnTo>
                    <a:pt x="1" y="1198"/>
                  </a:lnTo>
                  <a:cubicBezTo>
                    <a:pt x="1" y="1746"/>
                    <a:pt x="452" y="2152"/>
                    <a:pt x="952" y="2152"/>
                  </a:cubicBezTo>
                  <a:cubicBezTo>
                    <a:pt x="1072" y="2152"/>
                    <a:pt x="1195" y="2129"/>
                    <a:pt x="1314" y="2079"/>
                  </a:cubicBezTo>
                  <a:cubicBezTo>
                    <a:pt x="953" y="1934"/>
                    <a:pt x="723" y="1573"/>
                    <a:pt x="723" y="1184"/>
                  </a:cubicBezTo>
                  <a:lnTo>
                    <a:pt x="723" y="707"/>
                  </a:lnTo>
                  <a:cubicBezTo>
                    <a:pt x="723" y="361"/>
                    <a:pt x="982" y="72"/>
                    <a:pt x="13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9" name="Google Shape;18209;p75"/>
            <p:cNvSpPr/>
            <p:nvPr/>
          </p:nvSpPr>
          <p:spPr>
            <a:xfrm>
              <a:off x="2335751" y="3378754"/>
              <a:ext cx="50359" cy="25429"/>
            </a:xfrm>
            <a:custGeom>
              <a:avLst/>
              <a:gdLst/>
              <a:ahLst/>
              <a:cxnLst/>
              <a:rect l="l" t="t" r="r" b="b"/>
              <a:pathLst>
                <a:path w="1921" h="970" extrusionOk="0">
                  <a:moveTo>
                    <a:pt x="723" y="1"/>
                  </a:moveTo>
                  <a:cubicBezTo>
                    <a:pt x="318" y="1"/>
                    <a:pt x="1" y="333"/>
                    <a:pt x="1" y="722"/>
                  </a:cubicBezTo>
                  <a:cubicBezTo>
                    <a:pt x="577" y="883"/>
                    <a:pt x="1178" y="969"/>
                    <a:pt x="1781" y="969"/>
                  </a:cubicBezTo>
                  <a:cubicBezTo>
                    <a:pt x="1827" y="969"/>
                    <a:pt x="1874" y="969"/>
                    <a:pt x="1921" y="968"/>
                  </a:cubicBezTo>
                  <a:lnTo>
                    <a:pt x="1921" y="722"/>
                  </a:lnTo>
                  <a:cubicBezTo>
                    <a:pt x="1921" y="333"/>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0" name="Google Shape;18210;p75"/>
            <p:cNvSpPr/>
            <p:nvPr/>
          </p:nvSpPr>
          <p:spPr>
            <a:xfrm>
              <a:off x="2335751" y="3379147"/>
              <a:ext cx="34473" cy="22728"/>
            </a:xfrm>
            <a:custGeom>
              <a:avLst/>
              <a:gdLst/>
              <a:ahLst/>
              <a:cxnLst/>
              <a:rect l="l" t="t" r="r" b="b"/>
              <a:pathLst>
                <a:path w="1315" h="867" extrusionOk="0">
                  <a:moveTo>
                    <a:pt x="723" y="0"/>
                  </a:moveTo>
                  <a:cubicBezTo>
                    <a:pt x="318" y="0"/>
                    <a:pt x="1" y="318"/>
                    <a:pt x="1" y="722"/>
                  </a:cubicBezTo>
                  <a:cubicBezTo>
                    <a:pt x="232" y="780"/>
                    <a:pt x="477" y="837"/>
                    <a:pt x="723" y="866"/>
                  </a:cubicBezTo>
                  <a:lnTo>
                    <a:pt x="723" y="722"/>
                  </a:lnTo>
                  <a:lnTo>
                    <a:pt x="723" y="707"/>
                  </a:lnTo>
                  <a:cubicBezTo>
                    <a:pt x="723" y="361"/>
                    <a:pt x="982" y="72"/>
                    <a:pt x="1314"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1" name="Google Shape;18211;p75"/>
            <p:cNvSpPr/>
            <p:nvPr/>
          </p:nvSpPr>
          <p:spPr>
            <a:xfrm>
              <a:off x="2298290" y="3535415"/>
              <a:ext cx="25009" cy="25009"/>
            </a:xfrm>
            <a:custGeom>
              <a:avLst/>
              <a:gdLst/>
              <a:ahLst/>
              <a:cxnLst/>
              <a:rect l="l" t="t" r="r" b="b"/>
              <a:pathLst>
                <a:path w="954" h="954" extrusionOk="0">
                  <a:moveTo>
                    <a:pt x="1" y="1"/>
                  </a:moveTo>
                  <a:lnTo>
                    <a:pt x="1"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2" name="Google Shape;18212;p75"/>
            <p:cNvSpPr/>
            <p:nvPr/>
          </p:nvSpPr>
          <p:spPr>
            <a:xfrm>
              <a:off x="2297163" y="3535415"/>
              <a:ext cx="27657" cy="18849"/>
            </a:xfrm>
            <a:custGeom>
              <a:avLst/>
              <a:gdLst/>
              <a:ahLst/>
              <a:cxnLst/>
              <a:rect l="l" t="t" r="r" b="b"/>
              <a:pathLst>
                <a:path w="1055" h="719" extrusionOk="0">
                  <a:moveTo>
                    <a:pt x="44" y="1"/>
                  </a:moveTo>
                  <a:lnTo>
                    <a:pt x="44" y="492"/>
                  </a:lnTo>
                  <a:cubicBezTo>
                    <a:pt x="44" y="535"/>
                    <a:pt x="29" y="578"/>
                    <a:pt x="0" y="622"/>
                  </a:cubicBezTo>
                  <a:cubicBezTo>
                    <a:pt x="166" y="687"/>
                    <a:pt x="343" y="719"/>
                    <a:pt x="522" y="719"/>
                  </a:cubicBezTo>
                  <a:cubicBezTo>
                    <a:pt x="700" y="719"/>
                    <a:pt x="881" y="687"/>
                    <a:pt x="1054" y="622"/>
                  </a:cubicBezTo>
                  <a:cubicBezTo>
                    <a:pt x="1011" y="578"/>
                    <a:pt x="996" y="535"/>
                    <a:pt x="996" y="492"/>
                  </a:cubicBezTo>
                  <a:lnTo>
                    <a:pt x="9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3" name="Google Shape;18213;p75"/>
            <p:cNvSpPr/>
            <p:nvPr/>
          </p:nvSpPr>
          <p:spPr>
            <a:xfrm>
              <a:off x="2273307" y="3555102"/>
              <a:ext cx="74975" cy="93116"/>
            </a:xfrm>
            <a:custGeom>
              <a:avLst/>
              <a:gdLst/>
              <a:ahLst/>
              <a:cxnLst/>
              <a:rect l="l" t="t" r="r" b="b"/>
              <a:pathLst>
                <a:path w="2860"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1" y="192"/>
                    <a:pt x="1554" y="203"/>
                    <a:pt x="1451" y="203"/>
                  </a:cubicBezTo>
                  <a:cubicBezTo>
                    <a:pt x="1438" y="203"/>
                    <a:pt x="1430" y="203"/>
                    <a:pt x="1430" y="203"/>
                  </a:cubicBezTo>
                  <a:cubicBezTo>
                    <a:pt x="1430" y="203"/>
                    <a:pt x="1422" y="203"/>
                    <a:pt x="1408" y="203"/>
                  </a:cubicBezTo>
                  <a:cubicBezTo>
                    <a:pt x="1303" y="203"/>
                    <a:pt x="847" y="192"/>
                    <a:pt x="694"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4" name="Google Shape;18214;p75"/>
            <p:cNvSpPr/>
            <p:nvPr/>
          </p:nvSpPr>
          <p:spPr>
            <a:xfrm>
              <a:off x="2285812" y="3648192"/>
              <a:ext cx="49966" cy="43936"/>
            </a:xfrm>
            <a:custGeom>
              <a:avLst/>
              <a:gdLst/>
              <a:ahLst/>
              <a:cxnLst/>
              <a:rect l="l" t="t" r="r" b="b"/>
              <a:pathLst>
                <a:path w="1906" h="1676" extrusionOk="0">
                  <a:moveTo>
                    <a:pt x="0" y="1"/>
                  </a:moveTo>
                  <a:lnTo>
                    <a:pt x="0" y="1430"/>
                  </a:lnTo>
                  <a:cubicBezTo>
                    <a:pt x="0" y="1560"/>
                    <a:pt x="101"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5" name="Google Shape;18215;p75"/>
            <p:cNvSpPr/>
            <p:nvPr/>
          </p:nvSpPr>
          <p:spPr>
            <a:xfrm>
              <a:off x="2273307" y="3565693"/>
              <a:ext cx="12531" cy="82525"/>
            </a:xfrm>
            <a:custGeom>
              <a:avLst/>
              <a:gdLst/>
              <a:ahLst/>
              <a:cxnLst/>
              <a:rect l="l" t="t" r="r" b="b"/>
              <a:pathLst>
                <a:path w="478" h="3148" extrusionOk="0">
                  <a:moveTo>
                    <a:pt x="73" y="1"/>
                  </a:moveTo>
                  <a:cubicBezTo>
                    <a:pt x="30" y="73"/>
                    <a:pt x="1" y="159"/>
                    <a:pt x="1" y="246"/>
                  </a:cubicBezTo>
                  <a:lnTo>
                    <a:pt x="1" y="1632"/>
                  </a:lnTo>
                  <a:cubicBezTo>
                    <a:pt x="1" y="2152"/>
                    <a:pt x="160" y="2657"/>
                    <a:pt x="448" y="3090"/>
                  </a:cubicBezTo>
                  <a:lnTo>
                    <a:pt x="477" y="3148"/>
                  </a:lnTo>
                  <a:lnTo>
                    <a:pt x="477" y="535"/>
                  </a:lnTo>
                  <a:cubicBezTo>
                    <a:pt x="477" y="390"/>
                    <a:pt x="405" y="246"/>
                    <a:pt x="290" y="159"/>
                  </a:cubicBezTo>
                  <a:lnTo>
                    <a:pt x="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6" name="Google Shape;18216;p75"/>
            <p:cNvSpPr/>
            <p:nvPr/>
          </p:nvSpPr>
          <p:spPr>
            <a:xfrm>
              <a:off x="2335751" y="3565693"/>
              <a:ext cx="12898" cy="82525"/>
            </a:xfrm>
            <a:custGeom>
              <a:avLst/>
              <a:gdLst/>
              <a:ahLst/>
              <a:cxnLst/>
              <a:rect l="l" t="t" r="r" b="b"/>
              <a:pathLst>
                <a:path w="492" h="3148" extrusionOk="0">
                  <a:moveTo>
                    <a:pt x="419" y="1"/>
                  </a:moveTo>
                  <a:lnTo>
                    <a:pt x="203" y="159"/>
                  </a:lnTo>
                  <a:cubicBezTo>
                    <a:pt x="73" y="246"/>
                    <a:pt x="1" y="390"/>
                    <a:pt x="1" y="535"/>
                  </a:cubicBezTo>
                  <a:lnTo>
                    <a:pt x="1" y="3148"/>
                  </a:lnTo>
                  <a:lnTo>
                    <a:pt x="44" y="3090"/>
                  </a:lnTo>
                  <a:cubicBezTo>
                    <a:pt x="333" y="2657"/>
                    <a:pt x="477" y="2152"/>
                    <a:pt x="477" y="1632"/>
                  </a:cubicBezTo>
                  <a:lnTo>
                    <a:pt x="477" y="246"/>
                  </a:lnTo>
                  <a:cubicBezTo>
                    <a:pt x="492" y="159"/>
                    <a:pt x="463" y="73"/>
                    <a:pt x="419"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7" name="Google Shape;18217;p75"/>
            <p:cNvSpPr/>
            <p:nvPr/>
          </p:nvSpPr>
          <p:spPr>
            <a:xfrm>
              <a:off x="2291867" y="3547998"/>
              <a:ext cx="38248" cy="100220"/>
            </a:xfrm>
            <a:custGeom>
              <a:avLst/>
              <a:gdLst/>
              <a:ahLst/>
              <a:cxnLst/>
              <a:rect l="l" t="t" r="r" b="b"/>
              <a:pathLst>
                <a:path w="1459" h="3823" extrusionOk="0">
                  <a:moveTo>
                    <a:pt x="231" y="1"/>
                  </a:moveTo>
                  <a:cubicBezTo>
                    <a:pt x="220" y="1"/>
                    <a:pt x="210" y="4"/>
                    <a:pt x="202" y="12"/>
                  </a:cubicBezTo>
                  <a:lnTo>
                    <a:pt x="0" y="271"/>
                  </a:lnTo>
                  <a:lnTo>
                    <a:pt x="318" y="676"/>
                  </a:lnTo>
                  <a:cubicBezTo>
                    <a:pt x="343" y="701"/>
                    <a:pt x="373" y="716"/>
                    <a:pt x="405" y="716"/>
                  </a:cubicBezTo>
                  <a:cubicBezTo>
                    <a:pt x="428" y="716"/>
                    <a:pt x="452" y="708"/>
                    <a:pt x="477" y="690"/>
                  </a:cubicBezTo>
                  <a:lnTo>
                    <a:pt x="607" y="575"/>
                  </a:lnTo>
                  <a:lnTo>
                    <a:pt x="607" y="3823"/>
                  </a:lnTo>
                  <a:lnTo>
                    <a:pt x="852" y="3823"/>
                  </a:lnTo>
                  <a:lnTo>
                    <a:pt x="852" y="575"/>
                  </a:lnTo>
                  <a:lnTo>
                    <a:pt x="982" y="690"/>
                  </a:lnTo>
                  <a:cubicBezTo>
                    <a:pt x="1006" y="708"/>
                    <a:pt x="1030" y="716"/>
                    <a:pt x="1053" y="716"/>
                  </a:cubicBezTo>
                  <a:cubicBezTo>
                    <a:pt x="1085" y="716"/>
                    <a:pt x="1115" y="701"/>
                    <a:pt x="1141" y="676"/>
                  </a:cubicBezTo>
                  <a:lnTo>
                    <a:pt x="1458" y="271"/>
                  </a:lnTo>
                  <a:lnTo>
                    <a:pt x="1256" y="26"/>
                  </a:lnTo>
                  <a:cubicBezTo>
                    <a:pt x="1249" y="12"/>
                    <a:pt x="1238" y="4"/>
                    <a:pt x="1227" y="4"/>
                  </a:cubicBezTo>
                  <a:cubicBezTo>
                    <a:pt x="1216" y="4"/>
                    <a:pt x="1206" y="12"/>
                    <a:pt x="1198" y="26"/>
                  </a:cubicBezTo>
                  <a:lnTo>
                    <a:pt x="736" y="474"/>
                  </a:lnTo>
                  <a:lnTo>
                    <a:pt x="260" y="12"/>
                  </a:lnTo>
                  <a:cubicBezTo>
                    <a:pt x="253" y="4"/>
                    <a:pt x="242" y="1"/>
                    <a:pt x="2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8" name="Google Shape;18218;p75"/>
            <p:cNvSpPr/>
            <p:nvPr/>
          </p:nvSpPr>
          <p:spPr>
            <a:xfrm>
              <a:off x="2307754" y="3660670"/>
              <a:ext cx="6449" cy="31458"/>
            </a:xfrm>
            <a:custGeom>
              <a:avLst/>
              <a:gdLst/>
              <a:ahLst/>
              <a:cxnLst/>
              <a:rect l="l" t="t" r="r" b="b"/>
              <a:pathLst>
                <a:path w="246" h="1200" extrusionOk="0">
                  <a:moveTo>
                    <a:pt x="130" y="1"/>
                  </a:moveTo>
                  <a:cubicBezTo>
                    <a:pt x="58" y="1"/>
                    <a:pt x="1" y="59"/>
                    <a:pt x="1" y="116"/>
                  </a:cubicBezTo>
                  <a:lnTo>
                    <a:pt x="1"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9" name="Google Shape;18219;p75"/>
            <p:cNvSpPr/>
            <p:nvPr/>
          </p:nvSpPr>
          <p:spPr>
            <a:xfrm>
              <a:off x="2285812" y="3485475"/>
              <a:ext cx="50359" cy="56415"/>
            </a:xfrm>
            <a:custGeom>
              <a:avLst/>
              <a:gdLst/>
              <a:ahLst/>
              <a:cxnLst/>
              <a:rect l="l" t="t" r="r" b="b"/>
              <a:pathLst>
                <a:path w="1921"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3"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0" name="Google Shape;18220;p75"/>
            <p:cNvSpPr/>
            <p:nvPr/>
          </p:nvSpPr>
          <p:spPr>
            <a:xfrm>
              <a:off x="2285812"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08" y="1574"/>
                    <a:pt x="722" y="1199"/>
                  </a:cubicBezTo>
                  <a:lnTo>
                    <a:pt x="722" y="708"/>
                  </a:lnTo>
                  <a:cubicBezTo>
                    <a:pt x="722" y="361"/>
                    <a:pt x="967" y="73"/>
                    <a:pt x="1314" y="15"/>
                  </a:cubicBezTo>
                  <a:cubicBezTo>
                    <a:pt x="1271"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1" name="Google Shape;18221;p75"/>
            <p:cNvSpPr/>
            <p:nvPr/>
          </p:nvSpPr>
          <p:spPr>
            <a:xfrm>
              <a:off x="2285418" y="3485082"/>
              <a:ext cx="50359" cy="25429"/>
            </a:xfrm>
            <a:custGeom>
              <a:avLst/>
              <a:gdLst/>
              <a:ahLst/>
              <a:cxnLst/>
              <a:rect l="l" t="t" r="r" b="b"/>
              <a:pathLst>
                <a:path w="1921" h="970" extrusionOk="0">
                  <a:moveTo>
                    <a:pt x="723" y="1"/>
                  </a:moveTo>
                  <a:cubicBezTo>
                    <a:pt x="333" y="1"/>
                    <a:pt x="1" y="319"/>
                    <a:pt x="1" y="723"/>
                  </a:cubicBezTo>
                  <a:lnTo>
                    <a:pt x="15" y="737"/>
                  </a:lnTo>
                  <a:cubicBezTo>
                    <a:pt x="591" y="884"/>
                    <a:pt x="1192" y="970"/>
                    <a:pt x="1783" y="970"/>
                  </a:cubicBezTo>
                  <a:cubicBezTo>
                    <a:pt x="1829" y="970"/>
                    <a:pt x="1875" y="969"/>
                    <a:pt x="1921" y="968"/>
                  </a:cubicBezTo>
                  <a:lnTo>
                    <a:pt x="1921" y="723"/>
                  </a:lnTo>
                  <a:cubicBezTo>
                    <a:pt x="1921" y="319"/>
                    <a:pt x="1603"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2" name="Google Shape;18222;p75"/>
            <p:cNvSpPr/>
            <p:nvPr/>
          </p:nvSpPr>
          <p:spPr>
            <a:xfrm>
              <a:off x="2285812" y="3485475"/>
              <a:ext cx="34447" cy="23095"/>
            </a:xfrm>
            <a:custGeom>
              <a:avLst/>
              <a:gdLst/>
              <a:ahLst/>
              <a:cxnLst/>
              <a:rect l="l" t="t" r="r" b="b"/>
              <a:pathLst>
                <a:path w="1314" h="881" extrusionOk="0">
                  <a:moveTo>
                    <a:pt x="722" y="0"/>
                  </a:moveTo>
                  <a:cubicBezTo>
                    <a:pt x="318" y="0"/>
                    <a:pt x="0" y="318"/>
                    <a:pt x="0" y="722"/>
                  </a:cubicBezTo>
                  <a:cubicBezTo>
                    <a:pt x="231" y="794"/>
                    <a:pt x="477" y="838"/>
                    <a:pt x="722" y="881"/>
                  </a:cubicBezTo>
                  <a:lnTo>
                    <a:pt x="722" y="722"/>
                  </a:lnTo>
                  <a:cubicBezTo>
                    <a:pt x="722" y="361"/>
                    <a:pt x="967" y="73"/>
                    <a:pt x="1314" y="15"/>
                  </a:cubicBezTo>
                  <a:cubicBezTo>
                    <a:pt x="1271"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3" name="Google Shape;18223;p75"/>
            <p:cNvSpPr/>
            <p:nvPr/>
          </p:nvSpPr>
          <p:spPr>
            <a:xfrm>
              <a:off x="2398588" y="3535415"/>
              <a:ext cx="24983" cy="25009"/>
            </a:xfrm>
            <a:custGeom>
              <a:avLst/>
              <a:gdLst/>
              <a:ahLst/>
              <a:cxnLst/>
              <a:rect l="l" t="t" r="r" b="b"/>
              <a:pathLst>
                <a:path w="953"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4" name="Google Shape;18224;p75"/>
            <p:cNvSpPr/>
            <p:nvPr/>
          </p:nvSpPr>
          <p:spPr>
            <a:xfrm>
              <a:off x="2397435" y="3535415"/>
              <a:ext cx="27290" cy="18849"/>
            </a:xfrm>
            <a:custGeom>
              <a:avLst/>
              <a:gdLst/>
              <a:ahLst/>
              <a:cxnLst/>
              <a:rect l="l" t="t" r="r" b="b"/>
              <a:pathLst>
                <a:path w="1041" h="719" extrusionOk="0">
                  <a:moveTo>
                    <a:pt x="44" y="1"/>
                  </a:moveTo>
                  <a:lnTo>
                    <a:pt x="44" y="492"/>
                  </a:lnTo>
                  <a:cubicBezTo>
                    <a:pt x="44" y="535"/>
                    <a:pt x="30" y="578"/>
                    <a:pt x="1" y="622"/>
                  </a:cubicBezTo>
                  <a:cubicBezTo>
                    <a:pt x="167" y="687"/>
                    <a:pt x="344" y="719"/>
                    <a:pt x="520" y="719"/>
                  </a:cubicBezTo>
                  <a:cubicBezTo>
                    <a:pt x="697" y="719"/>
                    <a:pt x="874" y="687"/>
                    <a:pt x="1040" y="622"/>
                  </a:cubicBezTo>
                  <a:cubicBezTo>
                    <a:pt x="1011" y="578"/>
                    <a:pt x="997" y="535"/>
                    <a:pt x="997" y="492"/>
                  </a:cubicBezTo>
                  <a:lnTo>
                    <a:pt x="997"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5" name="Google Shape;18225;p75"/>
            <p:cNvSpPr/>
            <p:nvPr/>
          </p:nvSpPr>
          <p:spPr>
            <a:xfrm>
              <a:off x="2373606" y="3555102"/>
              <a:ext cx="75316" cy="93116"/>
            </a:xfrm>
            <a:custGeom>
              <a:avLst/>
              <a:gdLst/>
              <a:ahLst/>
              <a:cxnLst/>
              <a:rect l="l" t="t" r="r" b="b"/>
              <a:pathLst>
                <a:path w="2873" h="3552" extrusionOk="0">
                  <a:moveTo>
                    <a:pt x="693" y="0"/>
                  </a:moveTo>
                  <a:lnTo>
                    <a:pt x="260" y="231"/>
                  </a:lnTo>
                  <a:cubicBezTo>
                    <a:pt x="101" y="304"/>
                    <a:pt x="0" y="477"/>
                    <a:pt x="0" y="650"/>
                  </a:cubicBezTo>
                  <a:lnTo>
                    <a:pt x="0" y="2036"/>
                  </a:lnTo>
                  <a:cubicBezTo>
                    <a:pt x="0" y="2556"/>
                    <a:pt x="159" y="3061"/>
                    <a:pt x="448" y="3494"/>
                  </a:cubicBezTo>
                  <a:lnTo>
                    <a:pt x="477" y="3552"/>
                  </a:lnTo>
                  <a:lnTo>
                    <a:pt x="2382" y="3552"/>
                  </a:lnTo>
                  <a:lnTo>
                    <a:pt x="2425" y="3494"/>
                  </a:lnTo>
                  <a:cubicBezTo>
                    <a:pt x="2714" y="3061"/>
                    <a:pt x="2873" y="2556"/>
                    <a:pt x="2858" y="2036"/>
                  </a:cubicBezTo>
                  <a:lnTo>
                    <a:pt x="2858" y="650"/>
                  </a:lnTo>
                  <a:cubicBezTo>
                    <a:pt x="2858" y="477"/>
                    <a:pt x="2757" y="304"/>
                    <a:pt x="2599" y="231"/>
                  </a:cubicBezTo>
                  <a:lnTo>
                    <a:pt x="2166" y="0"/>
                  </a:lnTo>
                  <a:cubicBezTo>
                    <a:pt x="2000" y="192"/>
                    <a:pt x="1553" y="203"/>
                    <a:pt x="1451" y="203"/>
                  </a:cubicBezTo>
                  <a:cubicBezTo>
                    <a:pt x="1437" y="203"/>
                    <a:pt x="1429" y="203"/>
                    <a:pt x="1429" y="203"/>
                  </a:cubicBezTo>
                  <a:cubicBezTo>
                    <a:pt x="1429" y="203"/>
                    <a:pt x="1422" y="203"/>
                    <a:pt x="1408" y="203"/>
                  </a:cubicBezTo>
                  <a:cubicBezTo>
                    <a:pt x="1305" y="203"/>
                    <a:pt x="859" y="192"/>
                    <a:pt x="693"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6" name="Google Shape;18226;p75"/>
            <p:cNvSpPr/>
            <p:nvPr/>
          </p:nvSpPr>
          <p:spPr>
            <a:xfrm>
              <a:off x="2386084" y="3485475"/>
              <a:ext cx="50359" cy="56415"/>
            </a:xfrm>
            <a:custGeom>
              <a:avLst/>
              <a:gdLst/>
              <a:ahLst/>
              <a:cxnLst/>
              <a:rect l="l" t="t" r="r" b="b"/>
              <a:pathLst>
                <a:path w="1921" h="2152" extrusionOk="0">
                  <a:moveTo>
                    <a:pt x="722" y="0"/>
                  </a:moveTo>
                  <a:cubicBezTo>
                    <a:pt x="318" y="0"/>
                    <a:pt x="1" y="318"/>
                    <a:pt x="1" y="722"/>
                  </a:cubicBezTo>
                  <a:lnTo>
                    <a:pt x="1" y="1199"/>
                  </a:lnTo>
                  <a:cubicBezTo>
                    <a:pt x="1" y="1718"/>
                    <a:pt x="419" y="2151"/>
                    <a:pt x="953" y="2151"/>
                  </a:cubicBezTo>
                  <a:cubicBezTo>
                    <a:pt x="1488" y="2151"/>
                    <a:pt x="1921" y="1718"/>
                    <a:pt x="1921" y="1199"/>
                  </a:cubicBezTo>
                  <a:lnTo>
                    <a:pt x="1921" y="722"/>
                  </a:lnTo>
                  <a:cubicBezTo>
                    <a:pt x="1921" y="318"/>
                    <a:pt x="1603" y="0"/>
                    <a:pt x="119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7" name="Google Shape;18227;p75"/>
            <p:cNvSpPr/>
            <p:nvPr/>
          </p:nvSpPr>
          <p:spPr>
            <a:xfrm>
              <a:off x="2385717" y="3485475"/>
              <a:ext cx="34840" cy="56441"/>
            </a:xfrm>
            <a:custGeom>
              <a:avLst/>
              <a:gdLst/>
              <a:ahLst/>
              <a:cxnLst/>
              <a:rect l="l" t="t" r="r" b="b"/>
              <a:pathLst>
                <a:path w="1329" h="2153" extrusionOk="0">
                  <a:moveTo>
                    <a:pt x="722" y="0"/>
                  </a:moveTo>
                  <a:cubicBezTo>
                    <a:pt x="332" y="0"/>
                    <a:pt x="0" y="318"/>
                    <a:pt x="0" y="722"/>
                  </a:cubicBezTo>
                  <a:lnTo>
                    <a:pt x="0" y="1199"/>
                  </a:lnTo>
                  <a:cubicBezTo>
                    <a:pt x="0" y="1746"/>
                    <a:pt x="451" y="2152"/>
                    <a:pt x="952" y="2152"/>
                  </a:cubicBezTo>
                  <a:cubicBezTo>
                    <a:pt x="1071" y="2152"/>
                    <a:pt x="1194" y="2129"/>
                    <a:pt x="1314" y="2079"/>
                  </a:cubicBezTo>
                  <a:cubicBezTo>
                    <a:pt x="953" y="1935"/>
                    <a:pt x="722" y="1574"/>
                    <a:pt x="722" y="1199"/>
                  </a:cubicBezTo>
                  <a:lnTo>
                    <a:pt x="722" y="708"/>
                  </a:lnTo>
                  <a:cubicBezTo>
                    <a:pt x="736" y="361"/>
                    <a:pt x="982" y="73"/>
                    <a:pt x="1328" y="15"/>
                  </a:cubicBezTo>
                  <a:cubicBezTo>
                    <a:pt x="1285" y="0"/>
                    <a:pt x="1242"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8" name="Google Shape;18228;p75"/>
            <p:cNvSpPr/>
            <p:nvPr/>
          </p:nvSpPr>
          <p:spPr>
            <a:xfrm>
              <a:off x="2386084" y="3648192"/>
              <a:ext cx="49992" cy="43936"/>
            </a:xfrm>
            <a:custGeom>
              <a:avLst/>
              <a:gdLst/>
              <a:ahLst/>
              <a:cxnLst/>
              <a:rect l="l" t="t" r="r" b="b"/>
              <a:pathLst>
                <a:path w="1907" h="1676" extrusionOk="0">
                  <a:moveTo>
                    <a:pt x="1" y="1"/>
                  </a:moveTo>
                  <a:lnTo>
                    <a:pt x="1" y="1430"/>
                  </a:lnTo>
                  <a:cubicBezTo>
                    <a:pt x="1" y="1560"/>
                    <a:pt x="102" y="1675"/>
                    <a:pt x="232" y="1675"/>
                  </a:cubicBezTo>
                  <a:lnTo>
                    <a:pt x="1675" y="1675"/>
                  </a:lnTo>
                  <a:cubicBezTo>
                    <a:pt x="1805" y="1675"/>
                    <a:pt x="1906" y="1560"/>
                    <a:pt x="1906" y="1430"/>
                  </a:cubicBezTo>
                  <a:lnTo>
                    <a:pt x="1906"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9" name="Google Shape;18229;p75"/>
            <p:cNvSpPr/>
            <p:nvPr/>
          </p:nvSpPr>
          <p:spPr>
            <a:xfrm>
              <a:off x="2373606" y="3565693"/>
              <a:ext cx="12505" cy="82525"/>
            </a:xfrm>
            <a:custGeom>
              <a:avLst/>
              <a:gdLst/>
              <a:ahLst/>
              <a:cxnLst/>
              <a:rect l="l" t="t" r="r" b="b"/>
              <a:pathLst>
                <a:path w="477" h="3148" extrusionOk="0">
                  <a:moveTo>
                    <a:pt x="72" y="1"/>
                  </a:moveTo>
                  <a:cubicBezTo>
                    <a:pt x="15" y="73"/>
                    <a:pt x="0" y="159"/>
                    <a:pt x="0" y="246"/>
                  </a:cubicBezTo>
                  <a:lnTo>
                    <a:pt x="0" y="1632"/>
                  </a:lnTo>
                  <a:cubicBezTo>
                    <a:pt x="0" y="2152"/>
                    <a:pt x="145" y="2657"/>
                    <a:pt x="433" y="3090"/>
                  </a:cubicBezTo>
                  <a:lnTo>
                    <a:pt x="477" y="3148"/>
                  </a:lnTo>
                  <a:lnTo>
                    <a:pt x="477" y="535"/>
                  </a:lnTo>
                  <a:cubicBezTo>
                    <a:pt x="477" y="390"/>
                    <a:pt x="404" y="246"/>
                    <a:pt x="289" y="159"/>
                  </a:cubicBezTo>
                  <a:lnTo>
                    <a:pt x="72"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0" name="Google Shape;18230;p75"/>
            <p:cNvSpPr/>
            <p:nvPr/>
          </p:nvSpPr>
          <p:spPr>
            <a:xfrm>
              <a:off x="2436050" y="3565693"/>
              <a:ext cx="12505" cy="82525"/>
            </a:xfrm>
            <a:custGeom>
              <a:avLst/>
              <a:gdLst/>
              <a:ahLst/>
              <a:cxnLst/>
              <a:rect l="l" t="t" r="r" b="b"/>
              <a:pathLst>
                <a:path w="477" h="3148" extrusionOk="0">
                  <a:moveTo>
                    <a:pt x="404" y="1"/>
                  </a:moveTo>
                  <a:lnTo>
                    <a:pt x="188" y="159"/>
                  </a:lnTo>
                  <a:cubicBezTo>
                    <a:pt x="72" y="246"/>
                    <a:pt x="0" y="390"/>
                    <a:pt x="0" y="535"/>
                  </a:cubicBezTo>
                  <a:lnTo>
                    <a:pt x="0" y="3148"/>
                  </a:lnTo>
                  <a:lnTo>
                    <a:pt x="43" y="3090"/>
                  </a:lnTo>
                  <a:cubicBezTo>
                    <a:pt x="332" y="2657"/>
                    <a:pt x="476" y="2152"/>
                    <a:pt x="476" y="1632"/>
                  </a:cubicBezTo>
                  <a:lnTo>
                    <a:pt x="476" y="246"/>
                  </a:lnTo>
                  <a:cubicBezTo>
                    <a:pt x="476" y="159"/>
                    <a:pt x="462" y="73"/>
                    <a:pt x="404"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1" name="Google Shape;18231;p75"/>
            <p:cNvSpPr/>
            <p:nvPr/>
          </p:nvSpPr>
          <p:spPr>
            <a:xfrm>
              <a:off x="2391773" y="3548103"/>
              <a:ext cx="38615" cy="100115"/>
            </a:xfrm>
            <a:custGeom>
              <a:avLst/>
              <a:gdLst/>
              <a:ahLst/>
              <a:cxnLst/>
              <a:rect l="l" t="t" r="r" b="b"/>
              <a:pathLst>
                <a:path w="1473" h="3819" extrusionOk="0">
                  <a:moveTo>
                    <a:pt x="244" y="0"/>
                  </a:moveTo>
                  <a:cubicBezTo>
                    <a:pt x="231" y="0"/>
                    <a:pt x="217" y="8"/>
                    <a:pt x="202" y="22"/>
                  </a:cubicBezTo>
                  <a:lnTo>
                    <a:pt x="0" y="267"/>
                  </a:lnTo>
                  <a:lnTo>
                    <a:pt x="332" y="672"/>
                  </a:lnTo>
                  <a:cubicBezTo>
                    <a:pt x="349" y="697"/>
                    <a:pt x="380" y="712"/>
                    <a:pt x="412" y="712"/>
                  </a:cubicBezTo>
                  <a:cubicBezTo>
                    <a:pt x="435" y="712"/>
                    <a:pt x="458" y="704"/>
                    <a:pt x="477" y="686"/>
                  </a:cubicBezTo>
                  <a:lnTo>
                    <a:pt x="621" y="571"/>
                  </a:lnTo>
                  <a:lnTo>
                    <a:pt x="621" y="3819"/>
                  </a:lnTo>
                  <a:lnTo>
                    <a:pt x="852" y="3819"/>
                  </a:lnTo>
                  <a:lnTo>
                    <a:pt x="852" y="571"/>
                  </a:lnTo>
                  <a:lnTo>
                    <a:pt x="996" y="686"/>
                  </a:lnTo>
                  <a:cubicBezTo>
                    <a:pt x="1014" y="704"/>
                    <a:pt x="1038" y="712"/>
                    <a:pt x="1061" y="712"/>
                  </a:cubicBezTo>
                  <a:cubicBezTo>
                    <a:pt x="1092" y="712"/>
                    <a:pt x="1124" y="697"/>
                    <a:pt x="1141" y="672"/>
                  </a:cubicBezTo>
                  <a:lnTo>
                    <a:pt x="1473" y="267"/>
                  </a:lnTo>
                  <a:lnTo>
                    <a:pt x="1271" y="22"/>
                  </a:lnTo>
                  <a:cubicBezTo>
                    <a:pt x="1256" y="8"/>
                    <a:pt x="1242" y="0"/>
                    <a:pt x="1229" y="0"/>
                  </a:cubicBezTo>
                  <a:cubicBezTo>
                    <a:pt x="1216" y="0"/>
                    <a:pt x="1206" y="8"/>
                    <a:pt x="1198" y="22"/>
                  </a:cubicBezTo>
                  <a:lnTo>
                    <a:pt x="736" y="484"/>
                  </a:lnTo>
                  <a:lnTo>
                    <a:pt x="274" y="22"/>
                  </a:lnTo>
                  <a:cubicBezTo>
                    <a:pt x="267" y="8"/>
                    <a:pt x="256" y="0"/>
                    <a:pt x="244"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2" name="Google Shape;18232;p75"/>
            <p:cNvSpPr/>
            <p:nvPr/>
          </p:nvSpPr>
          <p:spPr>
            <a:xfrm>
              <a:off x="2408026" y="3660670"/>
              <a:ext cx="6082" cy="31458"/>
            </a:xfrm>
            <a:custGeom>
              <a:avLst/>
              <a:gdLst/>
              <a:ahLst/>
              <a:cxnLst/>
              <a:rect l="l" t="t" r="r" b="b"/>
              <a:pathLst>
                <a:path w="232" h="1200" extrusionOk="0">
                  <a:moveTo>
                    <a:pt x="116" y="1"/>
                  </a:moveTo>
                  <a:cubicBezTo>
                    <a:pt x="44" y="1"/>
                    <a:pt x="1" y="59"/>
                    <a:pt x="1" y="116"/>
                  </a:cubicBezTo>
                  <a:lnTo>
                    <a:pt x="1" y="1199"/>
                  </a:lnTo>
                  <a:lnTo>
                    <a:pt x="232" y="1199"/>
                  </a:lnTo>
                  <a:lnTo>
                    <a:pt x="232" y="116"/>
                  </a:lnTo>
                  <a:cubicBezTo>
                    <a:pt x="232" y="59"/>
                    <a:pt x="189" y="1"/>
                    <a:pt x="11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3" name="Google Shape;18233;p75"/>
            <p:cNvSpPr/>
            <p:nvPr/>
          </p:nvSpPr>
          <p:spPr>
            <a:xfrm>
              <a:off x="2385717" y="3485082"/>
              <a:ext cx="50359" cy="25429"/>
            </a:xfrm>
            <a:custGeom>
              <a:avLst/>
              <a:gdLst/>
              <a:ahLst/>
              <a:cxnLst/>
              <a:rect l="l" t="t" r="r" b="b"/>
              <a:pathLst>
                <a:path w="1921" h="970" extrusionOk="0">
                  <a:moveTo>
                    <a:pt x="722" y="1"/>
                  </a:moveTo>
                  <a:cubicBezTo>
                    <a:pt x="318" y="1"/>
                    <a:pt x="0" y="319"/>
                    <a:pt x="0" y="723"/>
                  </a:cubicBezTo>
                  <a:lnTo>
                    <a:pt x="15" y="737"/>
                  </a:lnTo>
                  <a:cubicBezTo>
                    <a:pt x="591" y="884"/>
                    <a:pt x="1179" y="970"/>
                    <a:pt x="1780" y="970"/>
                  </a:cubicBezTo>
                  <a:cubicBezTo>
                    <a:pt x="1826" y="970"/>
                    <a:pt x="1873" y="969"/>
                    <a:pt x="1920" y="968"/>
                  </a:cubicBezTo>
                  <a:lnTo>
                    <a:pt x="1920" y="723"/>
                  </a:lnTo>
                  <a:cubicBezTo>
                    <a:pt x="1920" y="319"/>
                    <a:pt x="1603"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4" name="Google Shape;18234;p75"/>
            <p:cNvSpPr/>
            <p:nvPr/>
          </p:nvSpPr>
          <p:spPr>
            <a:xfrm>
              <a:off x="2385717" y="3485475"/>
              <a:ext cx="34840" cy="23095"/>
            </a:xfrm>
            <a:custGeom>
              <a:avLst/>
              <a:gdLst/>
              <a:ahLst/>
              <a:cxnLst/>
              <a:rect l="l" t="t" r="r" b="b"/>
              <a:pathLst>
                <a:path w="1329" h="881" extrusionOk="0">
                  <a:moveTo>
                    <a:pt x="722" y="0"/>
                  </a:moveTo>
                  <a:cubicBezTo>
                    <a:pt x="332" y="0"/>
                    <a:pt x="0" y="318"/>
                    <a:pt x="0" y="722"/>
                  </a:cubicBezTo>
                  <a:cubicBezTo>
                    <a:pt x="246" y="794"/>
                    <a:pt x="477" y="838"/>
                    <a:pt x="722" y="881"/>
                  </a:cubicBezTo>
                  <a:lnTo>
                    <a:pt x="722" y="722"/>
                  </a:lnTo>
                  <a:cubicBezTo>
                    <a:pt x="736" y="361"/>
                    <a:pt x="982" y="73"/>
                    <a:pt x="1328" y="15"/>
                  </a:cubicBezTo>
                  <a:cubicBezTo>
                    <a:pt x="1285" y="0"/>
                    <a:pt x="1242"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5" name="Google Shape;18235;p75"/>
            <p:cNvSpPr/>
            <p:nvPr/>
          </p:nvSpPr>
          <p:spPr>
            <a:xfrm>
              <a:off x="2498861"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6" name="Google Shape;18236;p75"/>
            <p:cNvSpPr/>
            <p:nvPr/>
          </p:nvSpPr>
          <p:spPr>
            <a:xfrm>
              <a:off x="2497340" y="3535415"/>
              <a:ext cx="27657" cy="18849"/>
            </a:xfrm>
            <a:custGeom>
              <a:avLst/>
              <a:gdLst/>
              <a:ahLst/>
              <a:cxnLst/>
              <a:rect l="l" t="t" r="r" b="b"/>
              <a:pathLst>
                <a:path w="1055" h="719" extrusionOk="0">
                  <a:moveTo>
                    <a:pt x="58" y="1"/>
                  </a:moveTo>
                  <a:lnTo>
                    <a:pt x="58" y="492"/>
                  </a:lnTo>
                  <a:cubicBezTo>
                    <a:pt x="58" y="535"/>
                    <a:pt x="30" y="578"/>
                    <a:pt x="1" y="622"/>
                  </a:cubicBezTo>
                  <a:cubicBezTo>
                    <a:pt x="174" y="687"/>
                    <a:pt x="354" y="719"/>
                    <a:pt x="533" y="719"/>
                  </a:cubicBezTo>
                  <a:cubicBezTo>
                    <a:pt x="712" y="719"/>
                    <a:pt x="888" y="687"/>
                    <a:pt x="1054" y="622"/>
                  </a:cubicBezTo>
                  <a:cubicBezTo>
                    <a:pt x="1026"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7" name="Google Shape;18237;p75"/>
            <p:cNvSpPr/>
            <p:nvPr/>
          </p:nvSpPr>
          <p:spPr>
            <a:xfrm>
              <a:off x="2473878" y="3555102"/>
              <a:ext cx="74949" cy="93116"/>
            </a:xfrm>
            <a:custGeom>
              <a:avLst/>
              <a:gdLst/>
              <a:ahLst/>
              <a:cxnLst/>
              <a:rect l="l" t="t" r="r" b="b"/>
              <a:pathLst>
                <a:path w="2859" h="3552" extrusionOk="0">
                  <a:moveTo>
                    <a:pt x="694" y="0"/>
                  </a:moveTo>
                  <a:lnTo>
                    <a:pt x="261" y="231"/>
                  </a:lnTo>
                  <a:cubicBezTo>
                    <a:pt x="102" y="304"/>
                    <a:pt x="1" y="477"/>
                    <a:pt x="1" y="650"/>
                  </a:cubicBezTo>
                  <a:lnTo>
                    <a:pt x="1" y="2036"/>
                  </a:lnTo>
                  <a:cubicBezTo>
                    <a:pt x="1" y="2556"/>
                    <a:pt x="145" y="3061"/>
                    <a:pt x="434" y="3494"/>
                  </a:cubicBezTo>
                  <a:lnTo>
                    <a:pt x="477" y="3552"/>
                  </a:lnTo>
                  <a:lnTo>
                    <a:pt x="2383" y="3552"/>
                  </a:lnTo>
                  <a:lnTo>
                    <a:pt x="2426" y="3494"/>
                  </a:lnTo>
                  <a:cubicBezTo>
                    <a:pt x="2715" y="3061"/>
                    <a:pt x="2859" y="2556"/>
                    <a:pt x="2859" y="2036"/>
                  </a:cubicBezTo>
                  <a:lnTo>
                    <a:pt x="2859" y="650"/>
                  </a:lnTo>
                  <a:cubicBezTo>
                    <a:pt x="2859" y="477"/>
                    <a:pt x="2758" y="304"/>
                    <a:pt x="2599" y="231"/>
                  </a:cubicBezTo>
                  <a:lnTo>
                    <a:pt x="2166" y="0"/>
                  </a:lnTo>
                  <a:cubicBezTo>
                    <a:pt x="2000" y="192"/>
                    <a:pt x="1554" y="203"/>
                    <a:pt x="1451" y="203"/>
                  </a:cubicBezTo>
                  <a:cubicBezTo>
                    <a:pt x="1437" y="203"/>
                    <a:pt x="1430" y="203"/>
                    <a:pt x="1430" y="203"/>
                  </a:cubicBezTo>
                  <a:cubicBezTo>
                    <a:pt x="1430" y="203"/>
                    <a:pt x="1422" y="203"/>
                    <a:pt x="1408" y="203"/>
                  </a:cubicBezTo>
                  <a:cubicBezTo>
                    <a:pt x="1303" y="203"/>
                    <a:pt x="846" y="192"/>
                    <a:pt x="694"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8" name="Google Shape;18238;p75"/>
            <p:cNvSpPr/>
            <p:nvPr/>
          </p:nvSpPr>
          <p:spPr>
            <a:xfrm>
              <a:off x="2485989" y="3648192"/>
              <a:ext cx="49992" cy="43936"/>
            </a:xfrm>
            <a:custGeom>
              <a:avLst/>
              <a:gdLst/>
              <a:ahLst/>
              <a:cxnLst/>
              <a:rect l="l" t="t" r="r" b="b"/>
              <a:pathLst>
                <a:path w="1907" h="1676" extrusionOk="0">
                  <a:moveTo>
                    <a:pt x="1" y="1"/>
                  </a:moveTo>
                  <a:lnTo>
                    <a:pt x="1" y="1430"/>
                  </a:lnTo>
                  <a:cubicBezTo>
                    <a:pt x="1" y="1560"/>
                    <a:pt x="102" y="1675"/>
                    <a:pt x="246" y="1675"/>
                  </a:cubicBezTo>
                  <a:lnTo>
                    <a:pt x="1675" y="1675"/>
                  </a:lnTo>
                  <a:cubicBezTo>
                    <a:pt x="1805" y="1675"/>
                    <a:pt x="1906" y="1560"/>
                    <a:pt x="1906" y="1430"/>
                  </a:cubicBezTo>
                  <a:lnTo>
                    <a:pt x="1906"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9" name="Google Shape;18239;p75"/>
            <p:cNvSpPr/>
            <p:nvPr/>
          </p:nvSpPr>
          <p:spPr>
            <a:xfrm>
              <a:off x="2473511" y="3565693"/>
              <a:ext cx="12505" cy="82525"/>
            </a:xfrm>
            <a:custGeom>
              <a:avLst/>
              <a:gdLst/>
              <a:ahLst/>
              <a:cxnLst/>
              <a:rect l="l" t="t" r="r" b="b"/>
              <a:pathLst>
                <a:path w="477" h="3148" extrusionOk="0">
                  <a:moveTo>
                    <a:pt x="72" y="1"/>
                  </a:moveTo>
                  <a:cubicBezTo>
                    <a:pt x="29" y="73"/>
                    <a:pt x="0" y="159"/>
                    <a:pt x="0" y="246"/>
                  </a:cubicBezTo>
                  <a:lnTo>
                    <a:pt x="0" y="1632"/>
                  </a:lnTo>
                  <a:cubicBezTo>
                    <a:pt x="0" y="2152"/>
                    <a:pt x="159" y="2657"/>
                    <a:pt x="448" y="3090"/>
                  </a:cubicBezTo>
                  <a:lnTo>
                    <a:pt x="477" y="3148"/>
                  </a:lnTo>
                  <a:lnTo>
                    <a:pt x="477" y="535"/>
                  </a:lnTo>
                  <a:cubicBezTo>
                    <a:pt x="477" y="390"/>
                    <a:pt x="404" y="246"/>
                    <a:pt x="289" y="159"/>
                  </a:cubicBezTo>
                  <a:lnTo>
                    <a:pt x="72"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0" name="Google Shape;18240;p75"/>
            <p:cNvSpPr/>
            <p:nvPr/>
          </p:nvSpPr>
          <p:spPr>
            <a:xfrm>
              <a:off x="2536322" y="3565693"/>
              <a:ext cx="12505" cy="82525"/>
            </a:xfrm>
            <a:custGeom>
              <a:avLst/>
              <a:gdLst/>
              <a:ahLst/>
              <a:cxnLst/>
              <a:rect l="l" t="t" r="r" b="b"/>
              <a:pathLst>
                <a:path w="477" h="3148" extrusionOk="0">
                  <a:moveTo>
                    <a:pt x="405" y="1"/>
                  </a:moveTo>
                  <a:lnTo>
                    <a:pt x="188" y="159"/>
                  </a:lnTo>
                  <a:cubicBezTo>
                    <a:pt x="73" y="246"/>
                    <a:pt x="1" y="390"/>
                    <a:pt x="1" y="535"/>
                  </a:cubicBezTo>
                  <a:lnTo>
                    <a:pt x="1" y="3148"/>
                  </a:lnTo>
                  <a:lnTo>
                    <a:pt x="29" y="3090"/>
                  </a:lnTo>
                  <a:cubicBezTo>
                    <a:pt x="318" y="2657"/>
                    <a:pt x="477" y="2152"/>
                    <a:pt x="477" y="1632"/>
                  </a:cubicBezTo>
                  <a:lnTo>
                    <a:pt x="477" y="246"/>
                  </a:lnTo>
                  <a:cubicBezTo>
                    <a:pt x="477" y="159"/>
                    <a:pt x="448" y="73"/>
                    <a:pt x="40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1" name="Google Shape;18241;p75"/>
            <p:cNvSpPr/>
            <p:nvPr/>
          </p:nvSpPr>
          <p:spPr>
            <a:xfrm>
              <a:off x="2492045" y="3548103"/>
              <a:ext cx="38615" cy="100115"/>
            </a:xfrm>
            <a:custGeom>
              <a:avLst/>
              <a:gdLst/>
              <a:ahLst/>
              <a:cxnLst/>
              <a:rect l="l" t="t" r="r" b="b"/>
              <a:pathLst>
                <a:path w="1473" h="3819" extrusionOk="0">
                  <a:moveTo>
                    <a:pt x="233" y="0"/>
                  </a:moveTo>
                  <a:cubicBezTo>
                    <a:pt x="221" y="0"/>
                    <a:pt x="210" y="8"/>
                    <a:pt x="203" y="22"/>
                  </a:cubicBezTo>
                  <a:lnTo>
                    <a:pt x="1" y="267"/>
                  </a:lnTo>
                  <a:lnTo>
                    <a:pt x="318" y="672"/>
                  </a:lnTo>
                  <a:cubicBezTo>
                    <a:pt x="343" y="697"/>
                    <a:pt x="378" y="712"/>
                    <a:pt x="412" y="712"/>
                  </a:cubicBezTo>
                  <a:cubicBezTo>
                    <a:pt x="436" y="712"/>
                    <a:pt x="459" y="704"/>
                    <a:pt x="477" y="686"/>
                  </a:cubicBezTo>
                  <a:lnTo>
                    <a:pt x="607" y="571"/>
                  </a:lnTo>
                  <a:lnTo>
                    <a:pt x="607" y="3819"/>
                  </a:lnTo>
                  <a:lnTo>
                    <a:pt x="852" y="3819"/>
                  </a:lnTo>
                  <a:lnTo>
                    <a:pt x="852" y="571"/>
                  </a:lnTo>
                  <a:lnTo>
                    <a:pt x="997" y="686"/>
                  </a:lnTo>
                  <a:cubicBezTo>
                    <a:pt x="1015" y="704"/>
                    <a:pt x="1038" y="712"/>
                    <a:pt x="1061" y="712"/>
                  </a:cubicBezTo>
                  <a:cubicBezTo>
                    <a:pt x="1093" y="712"/>
                    <a:pt x="1124" y="697"/>
                    <a:pt x="1141" y="672"/>
                  </a:cubicBezTo>
                  <a:lnTo>
                    <a:pt x="1473" y="267"/>
                  </a:lnTo>
                  <a:lnTo>
                    <a:pt x="1256" y="22"/>
                  </a:lnTo>
                  <a:cubicBezTo>
                    <a:pt x="1249" y="8"/>
                    <a:pt x="1238" y="0"/>
                    <a:pt x="1228" y="0"/>
                  </a:cubicBezTo>
                  <a:cubicBezTo>
                    <a:pt x="1217" y="0"/>
                    <a:pt x="1206" y="8"/>
                    <a:pt x="1199" y="22"/>
                  </a:cubicBezTo>
                  <a:lnTo>
                    <a:pt x="737" y="484"/>
                  </a:lnTo>
                  <a:lnTo>
                    <a:pt x="275" y="22"/>
                  </a:lnTo>
                  <a:cubicBezTo>
                    <a:pt x="260" y="8"/>
                    <a:pt x="246" y="0"/>
                    <a:pt x="233"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2" name="Google Shape;18242;p75"/>
            <p:cNvSpPr/>
            <p:nvPr/>
          </p:nvSpPr>
          <p:spPr>
            <a:xfrm>
              <a:off x="2507931" y="3660670"/>
              <a:ext cx="6475" cy="31458"/>
            </a:xfrm>
            <a:custGeom>
              <a:avLst/>
              <a:gdLst/>
              <a:ahLst/>
              <a:cxnLst/>
              <a:rect l="l" t="t" r="r" b="b"/>
              <a:pathLst>
                <a:path w="247" h="1200" extrusionOk="0">
                  <a:moveTo>
                    <a:pt x="131" y="1"/>
                  </a:moveTo>
                  <a:cubicBezTo>
                    <a:pt x="59" y="1"/>
                    <a:pt x="15" y="59"/>
                    <a:pt x="1" y="116"/>
                  </a:cubicBezTo>
                  <a:lnTo>
                    <a:pt x="1" y="1199"/>
                  </a:lnTo>
                  <a:lnTo>
                    <a:pt x="246" y="1199"/>
                  </a:lnTo>
                  <a:lnTo>
                    <a:pt x="246" y="116"/>
                  </a:lnTo>
                  <a:cubicBezTo>
                    <a:pt x="246" y="59"/>
                    <a:pt x="189" y="1"/>
                    <a:pt x="13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3" name="Google Shape;18243;p75"/>
            <p:cNvSpPr/>
            <p:nvPr/>
          </p:nvSpPr>
          <p:spPr>
            <a:xfrm>
              <a:off x="2486383" y="3485475"/>
              <a:ext cx="50333" cy="56415"/>
            </a:xfrm>
            <a:custGeom>
              <a:avLst/>
              <a:gdLst/>
              <a:ahLst/>
              <a:cxnLst/>
              <a:rect l="l" t="t" r="r" b="b"/>
              <a:pathLst>
                <a:path w="1920" h="2152" extrusionOk="0">
                  <a:moveTo>
                    <a:pt x="722" y="0"/>
                  </a:moveTo>
                  <a:cubicBezTo>
                    <a:pt x="318" y="0"/>
                    <a:pt x="0" y="318"/>
                    <a:pt x="0" y="722"/>
                  </a:cubicBezTo>
                  <a:lnTo>
                    <a:pt x="0" y="1199"/>
                  </a:lnTo>
                  <a:cubicBezTo>
                    <a:pt x="0" y="1718"/>
                    <a:pt x="419" y="2151"/>
                    <a:pt x="953" y="2151"/>
                  </a:cubicBezTo>
                  <a:cubicBezTo>
                    <a:pt x="1487" y="2151"/>
                    <a:pt x="1920" y="1718"/>
                    <a:pt x="1920" y="1199"/>
                  </a:cubicBezTo>
                  <a:lnTo>
                    <a:pt x="1920" y="722"/>
                  </a:lnTo>
                  <a:cubicBezTo>
                    <a:pt x="1920" y="318"/>
                    <a:pt x="1588"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4" name="Google Shape;18244;p75"/>
            <p:cNvSpPr/>
            <p:nvPr/>
          </p:nvSpPr>
          <p:spPr>
            <a:xfrm>
              <a:off x="2485989" y="3485475"/>
              <a:ext cx="34473" cy="56441"/>
            </a:xfrm>
            <a:custGeom>
              <a:avLst/>
              <a:gdLst/>
              <a:ahLst/>
              <a:cxnLst/>
              <a:rect l="l" t="t" r="r" b="b"/>
              <a:pathLst>
                <a:path w="1315" h="2153" extrusionOk="0">
                  <a:moveTo>
                    <a:pt x="722" y="0"/>
                  </a:moveTo>
                  <a:cubicBezTo>
                    <a:pt x="318" y="0"/>
                    <a:pt x="1" y="318"/>
                    <a:pt x="1" y="722"/>
                  </a:cubicBezTo>
                  <a:lnTo>
                    <a:pt x="1" y="1199"/>
                  </a:lnTo>
                  <a:cubicBezTo>
                    <a:pt x="1" y="1746"/>
                    <a:pt x="452" y="2152"/>
                    <a:pt x="952" y="2152"/>
                  </a:cubicBezTo>
                  <a:cubicBezTo>
                    <a:pt x="1072" y="2152"/>
                    <a:pt x="1194" y="2129"/>
                    <a:pt x="1314" y="2079"/>
                  </a:cubicBezTo>
                  <a:cubicBezTo>
                    <a:pt x="953" y="1935"/>
                    <a:pt x="722" y="1574"/>
                    <a:pt x="722" y="1199"/>
                  </a:cubicBezTo>
                  <a:lnTo>
                    <a:pt x="722" y="708"/>
                  </a:lnTo>
                  <a:cubicBezTo>
                    <a:pt x="722" y="361"/>
                    <a:pt x="982" y="73"/>
                    <a:pt x="1314" y="15"/>
                  </a:cubicBezTo>
                  <a:cubicBezTo>
                    <a:pt x="1285" y="0"/>
                    <a:pt x="1242" y="0"/>
                    <a:pt x="1199"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5" name="Google Shape;18245;p75"/>
            <p:cNvSpPr/>
            <p:nvPr/>
          </p:nvSpPr>
          <p:spPr>
            <a:xfrm>
              <a:off x="2485989" y="3485082"/>
              <a:ext cx="50359" cy="25429"/>
            </a:xfrm>
            <a:custGeom>
              <a:avLst/>
              <a:gdLst/>
              <a:ahLst/>
              <a:cxnLst/>
              <a:rect l="l" t="t" r="r" b="b"/>
              <a:pathLst>
                <a:path w="1921" h="970" extrusionOk="0">
                  <a:moveTo>
                    <a:pt x="722" y="1"/>
                  </a:moveTo>
                  <a:cubicBezTo>
                    <a:pt x="318" y="1"/>
                    <a:pt x="1" y="319"/>
                    <a:pt x="1" y="723"/>
                  </a:cubicBezTo>
                  <a:lnTo>
                    <a:pt x="1" y="737"/>
                  </a:lnTo>
                  <a:cubicBezTo>
                    <a:pt x="577" y="884"/>
                    <a:pt x="1177" y="970"/>
                    <a:pt x="1780" y="970"/>
                  </a:cubicBezTo>
                  <a:cubicBezTo>
                    <a:pt x="1827" y="970"/>
                    <a:pt x="1874" y="969"/>
                    <a:pt x="1921" y="968"/>
                  </a:cubicBezTo>
                  <a:lnTo>
                    <a:pt x="1921" y="723"/>
                  </a:lnTo>
                  <a:cubicBezTo>
                    <a:pt x="1921" y="319"/>
                    <a:pt x="1589" y="1"/>
                    <a:pt x="119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6" name="Google Shape;18246;p75"/>
            <p:cNvSpPr/>
            <p:nvPr/>
          </p:nvSpPr>
          <p:spPr>
            <a:xfrm>
              <a:off x="2485989" y="3485475"/>
              <a:ext cx="34473" cy="23095"/>
            </a:xfrm>
            <a:custGeom>
              <a:avLst/>
              <a:gdLst/>
              <a:ahLst/>
              <a:cxnLst/>
              <a:rect l="l" t="t" r="r" b="b"/>
              <a:pathLst>
                <a:path w="1315" h="881" extrusionOk="0">
                  <a:moveTo>
                    <a:pt x="722" y="0"/>
                  </a:moveTo>
                  <a:cubicBezTo>
                    <a:pt x="318" y="0"/>
                    <a:pt x="1" y="318"/>
                    <a:pt x="1" y="722"/>
                  </a:cubicBezTo>
                  <a:cubicBezTo>
                    <a:pt x="232" y="794"/>
                    <a:pt x="477" y="838"/>
                    <a:pt x="722" y="881"/>
                  </a:cubicBezTo>
                  <a:lnTo>
                    <a:pt x="722" y="722"/>
                  </a:lnTo>
                  <a:cubicBezTo>
                    <a:pt x="722" y="361"/>
                    <a:pt x="982" y="73"/>
                    <a:pt x="1314" y="15"/>
                  </a:cubicBezTo>
                  <a:cubicBezTo>
                    <a:pt x="1285" y="0"/>
                    <a:pt x="124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7" name="Google Shape;18247;p75"/>
            <p:cNvSpPr/>
            <p:nvPr/>
          </p:nvSpPr>
          <p:spPr>
            <a:xfrm>
              <a:off x="2598766" y="3535415"/>
              <a:ext cx="25009" cy="25009"/>
            </a:xfrm>
            <a:custGeom>
              <a:avLst/>
              <a:gdLst/>
              <a:ahLst/>
              <a:cxnLst/>
              <a:rect l="l" t="t" r="r" b="b"/>
              <a:pathLst>
                <a:path w="954" h="954" extrusionOk="0">
                  <a:moveTo>
                    <a:pt x="0" y="1"/>
                  </a:moveTo>
                  <a:lnTo>
                    <a:pt x="0" y="954"/>
                  </a:lnTo>
                  <a:lnTo>
                    <a:pt x="953" y="954"/>
                  </a:lnTo>
                  <a:lnTo>
                    <a:pt x="953"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8" name="Google Shape;18248;p75"/>
            <p:cNvSpPr/>
            <p:nvPr/>
          </p:nvSpPr>
          <p:spPr>
            <a:xfrm>
              <a:off x="2597639" y="3535415"/>
              <a:ext cx="27631" cy="18849"/>
            </a:xfrm>
            <a:custGeom>
              <a:avLst/>
              <a:gdLst/>
              <a:ahLst/>
              <a:cxnLst/>
              <a:rect l="l" t="t" r="r" b="b"/>
              <a:pathLst>
                <a:path w="1054" h="719" extrusionOk="0">
                  <a:moveTo>
                    <a:pt x="43" y="1"/>
                  </a:moveTo>
                  <a:lnTo>
                    <a:pt x="43" y="492"/>
                  </a:lnTo>
                  <a:cubicBezTo>
                    <a:pt x="43" y="535"/>
                    <a:pt x="29" y="578"/>
                    <a:pt x="0" y="622"/>
                  </a:cubicBezTo>
                  <a:cubicBezTo>
                    <a:pt x="166" y="687"/>
                    <a:pt x="343" y="719"/>
                    <a:pt x="522" y="719"/>
                  </a:cubicBezTo>
                  <a:cubicBezTo>
                    <a:pt x="700" y="719"/>
                    <a:pt x="881" y="687"/>
                    <a:pt x="1054" y="622"/>
                  </a:cubicBezTo>
                  <a:cubicBezTo>
                    <a:pt x="1025" y="578"/>
                    <a:pt x="1011" y="535"/>
                    <a:pt x="1011" y="492"/>
                  </a:cubicBezTo>
                  <a:lnTo>
                    <a:pt x="1011"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9" name="Google Shape;18249;p75"/>
            <p:cNvSpPr/>
            <p:nvPr/>
          </p:nvSpPr>
          <p:spPr>
            <a:xfrm>
              <a:off x="2573783" y="3555102"/>
              <a:ext cx="74949" cy="93116"/>
            </a:xfrm>
            <a:custGeom>
              <a:avLst/>
              <a:gdLst/>
              <a:ahLst/>
              <a:cxnLst/>
              <a:rect l="l" t="t" r="r" b="b"/>
              <a:pathLst>
                <a:path w="2859" h="3552" extrusionOk="0">
                  <a:moveTo>
                    <a:pt x="708" y="0"/>
                  </a:moveTo>
                  <a:lnTo>
                    <a:pt x="260" y="231"/>
                  </a:lnTo>
                  <a:cubicBezTo>
                    <a:pt x="102" y="304"/>
                    <a:pt x="1" y="477"/>
                    <a:pt x="1" y="650"/>
                  </a:cubicBezTo>
                  <a:lnTo>
                    <a:pt x="1" y="2036"/>
                  </a:lnTo>
                  <a:cubicBezTo>
                    <a:pt x="1" y="2556"/>
                    <a:pt x="145" y="3061"/>
                    <a:pt x="434" y="3494"/>
                  </a:cubicBezTo>
                  <a:lnTo>
                    <a:pt x="477" y="3552"/>
                  </a:lnTo>
                  <a:lnTo>
                    <a:pt x="2382" y="3552"/>
                  </a:lnTo>
                  <a:lnTo>
                    <a:pt x="2426" y="3494"/>
                  </a:lnTo>
                  <a:cubicBezTo>
                    <a:pt x="2715" y="3061"/>
                    <a:pt x="2859" y="2556"/>
                    <a:pt x="2859" y="2036"/>
                  </a:cubicBezTo>
                  <a:lnTo>
                    <a:pt x="2859" y="650"/>
                  </a:lnTo>
                  <a:cubicBezTo>
                    <a:pt x="2859" y="477"/>
                    <a:pt x="2772" y="304"/>
                    <a:pt x="2613" y="231"/>
                  </a:cubicBezTo>
                  <a:lnTo>
                    <a:pt x="2166" y="0"/>
                  </a:lnTo>
                  <a:cubicBezTo>
                    <a:pt x="2013" y="192"/>
                    <a:pt x="1568" y="203"/>
                    <a:pt x="1465" y="203"/>
                  </a:cubicBezTo>
                  <a:cubicBezTo>
                    <a:pt x="1452" y="203"/>
                    <a:pt x="1444" y="203"/>
                    <a:pt x="1444" y="203"/>
                  </a:cubicBezTo>
                  <a:cubicBezTo>
                    <a:pt x="1444" y="203"/>
                    <a:pt x="1436" y="203"/>
                    <a:pt x="1422" y="203"/>
                  </a:cubicBezTo>
                  <a:cubicBezTo>
                    <a:pt x="1317" y="203"/>
                    <a:pt x="861" y="192"/>
                    <a:pt x="708"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0" name="Google Shape;18250;p75"/>
            <p:cNvSpPr/>
            <p:nvPr/>
          </p:nvSpPr>
          <p:spPr>
            <a:xfrm>
              <a:off x="2586288" y="3648192"/>
              <a:ext cx="50333" cy="43936"/>
            </a:xfrm>
            <a:custGeom>
              <a:avLst/>
              <a:gdLst/>
              <a:ahLst/>
              <a:cxnLst/>
              <a:rect l="l" t="t" r="r" b="b"/>
              <a:pathLst>
                <a:path w="1920" h="1676" extrusionOk="0">
                  <a:moveTo>
                    <a:pt x="0" y="1"/>
                  </a:moveTo>
                  <a:lnTo>
                    <a:pt x="0" y="1430"/>
                  </a:lnTo>
                  <a:cubicBezTo>
                    <a:pt x="0" y="1560"/>
                    <a:pt x="115" y="1675"/>
                    <a:pt x="245" y="1675"/>
                  </a:cubicBezTo>
                  <a:lnTo>
                    <a:pt x="1675" y="1675"/>
                  </a:lnTo>
                  <a:cubicBezTo>
                    <a:pt x="1804" y="1675"/>
                    <a:pt x="1920" y="1560"/>
                    <a:pt x="1920" y="1430"/>
                  </a:cubicBezTo>
                  <a:lnTo>
                    <a:pt x="1920"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1" name="Google Shape;18251;p75"/>
            <p:cNvSpPr/>
            <p:nvPr/>
          </p:nvSpPr>
          <p:spPr>
            <a:xfrm>
              <a:off x="2573783" y="3565693"/>
              <a:ext cx="12531" cy="82525"/>
            </a:xfrm>
            <a:custGeom>
              <a:avLst/>
              <a:gdLst/>
              <a:ahLst/>
              <a:cxnLst/>
              <a:rect l="l" t="t" r="r" b="b"/>
              <a:pathLst>
                <a:path w="478" h="3148" extrusionOk="0">
                  <a:moveTo>
                    <a:pt x="73" y="1"/>
                  </a:moveTo>
                  <a:cubicBezTo>
                    <a:pt x="30" y="73"/>
                    <a:pt x="1" y="159"/>
                    <a:pt x="1" y="246"/>
                  </a:cubicBezTo>
                  <a:lnTo>
                    <a:pt x="1" y="1632"/>
                  </a:lnTo>
                  <a:cubicBezTo>
                    <a:pt x="1" y="2152"/>
                    <a:pt x="159" y="2657"/>
                    <a:pt x="448" y="3090"/>
                  </a:cubicBezTo>
                  <a:lnTo>
                    <a:pt x="477" y="3148"/>
                  </a:lnTo>
                  <a:lnTo>
                    <a:pt x="477" y="535"/>
                  </a:lnTo>
                  <a:cubicBezTo>
                    <a:pt x="477" y="390"/>
                    <a:pt x="405" y="246"/>
                    <a:pt x="289" y="159"/>
                  </a:cubicBezTo>
                  <a:lnTo>
                    <a:pt x="73"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2" name="Google Shape;18252;p75"/>
            <p:cNvSpPr/>
            <p:nvPr/>
          </p:nvSpPr>
          <p:spPr>
            <a:xfrm>
              <a:off x="2636594" y="3565693"/>
              <a:ext cx="12531" cy="82525"/>
            </a:xfrm>
            <a:custGeom>
              <a:avLst/>
              <a:gdLst/>
              <a:ahLst/>
              <a:cxnLst/>
              <a:rect l="l" t="t" r="r" b="b"/>
              <a:pathLst>
                <a:path w="478" h="3148" extrusionOk="0">
                  <a:moveTo>
                    <a:pt x="405" y="1"/>
                  </a:moveTo>
                  <a:lnTo>
                    <a:pt x="189" y="159"/>
                  </a:lnTo>
                  <a:cubicBezTo>
                    <a:pt x="73" y="246"/>
                    <a:pt x="1" y="390"/>
                    <a:pt x="1" y="535"/>
                  </a:cubicBezTo>
                  <a:lnTo>
                    <a:pt x="1" y="3148"/>
                  </a:lnTo>
                  <a:lnTo>
                    <a:pt x="30" y="3090"/>
                  </a:lnTo>
                  <a:cubicBezTo>
                    <a:pt x="319" y="2657"/>
                    <a:pt x="477" y="2152"/>
                    <a:pt x="477" y="1632"/>
                  </a:cubicBezTo>
                  <a:lnTo>
                    <a:pt x="477" y="246"/>
                  </a:lnTo>
                  <a:cubicBezTo>
                    <a:pt x="477" y="159"/>
                    <a:pt x="448" y="73"/>
                    <a:pt x="405"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3" name="Google Shape;18253;p75"/>
            <p:cNvSpPr/>
            <p:nvPr/>
          </p:nvSpPr>
          <p:spPr>
            <a:xfrm>
              <a:off x="2592317" y="3548103"/>
              <a:ext cx="38248" cy="100115"/>
            </a:xfrm>
            <a:custGeom>
              <a:avLst/>
              <a:gdLst/>
              <a:ahLst/>
              <a:cxnLst/>
              <a:rect l="l" t="t" r="r" b="b"/>
              <a:pathLst>
                <a:path w="1459" h="3819" extrusionOk="0">
                  <a:moveTo>
                    <a:pt x="232" y="0"/>
                  </a:moveTo>
                  <a:cubicBezTo>
                    <a:pt x="221" y="0"/>
                    <a:pt x="210" y="8"/>
                    <a:pt x="203" y="22"/>
                  </a:cubicBezTo>
                  <a:lnTo>
                    <a:pt x="1" y="267"/>
                  </a:lnTo>
                  <a:lnTo>
                    <a:pt x="319" y="672"/>
                  </a:lnTo>
                  <a:cubicBezTo>
                    <a:pt x="344" y="697"/>
                    <a:pt x="374" y="712"/>
                    <a:pt x="406" y="712"/>
                  </a:cubicBezTo>
                  <a:cubicBezTo>
                    <a:pt x="429" y="712"/>
                    <a:pt x="453" y="704"/>
                    <a:pt x="477" y="686"/>
                  </a:cubicBezTo>
                  <a:lnTo>
                    <a:pt x="607" y="571"/>
                  </a:lnTo>
                  <a:lnTo>
                    <a:pt x="607" y="3819"/>
                  </a:lnTo>
                  <a:lnTo>
                    <a:pt x="853" y="3819"/>
                  </a:lnTo>
                  <a:lnTo>
                    <a:pt x="853" y="571"/>
                  </a:lnTo>
                  <a:lnTo>
                    <a:pt x="983" y="686"/>
                  </a:lnTo>
                  <a:cubicBezTo>
                    <a:pt x="1007" y="704"/>
                    <a:pt x="1031" y="712"/>
                    <a:pt x="1054" y="712"/>
                  </a:cubicBezTo>
                  <a:cubicBezTo>
                    <a:pt x="1086" y="712"/>
                    <a:pt x="1116" y="697"/>
                    <a:pt x="1141" y="672"/>
                  </a:cubicBezTo>
                  <a:lnTo>
                    <a:pt x="1459" y="267"/>
                  </a:lnTo>
                  <a:lnTo>
                    <a:pt x="1257" y="22"/>
                  </a:lnTo>
                  <a:cubicBezTo>
                    <a:pt x="1250" y="8"/>
                    <a:pt x="1239" y="0"/>
                    <a:pt x="1228" y="0"/>
                  </a:cubicBezTo>
                  <a:cubicBezTo>
                    <a:pt x="1217" y="0"/>
                    <a:pt x="1206" y="8"/>
                    <a:pt x="1199" y="22"/>
                  </a:cubicBezTo>
                  <a:lnTo>
                    <a:pt x="737" y="484"/>
                  </a:lnTo>
                  <a:lnTo>
                    <a:pt x="261" y="22"/>
                  </a:lnTo>
                  <a:cubicBezTo>
                    <a:pt x="254" y="8"/>
                    <a:pt x="243" y="0"/>
                    <a:pt x="23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4" name="Google Shape;18254;p75"/>
            <p:cNvSpPr/>
            <p:nvPr/>
          </p:nvSpPr>
          <p:spPr>
            <a:xfrm>
              <a:off x="2608230" y="3660670"/>
              <a:ext cx="6449" cy="31458"/>
            </a:xfrm>
            <a:custGeom>
              <a:avLst/>
              <a:gdLst/>
              <a:ahLst/>
              <a:cxnLst/>
              <a:rect l="l" t="t" r="r" b="b"/>
              <a:pathLst>
                <a:path w="246" h="1200" extrusionOk="0">
                  <a:moveTo>
                    <a:pt x="130" y="1"/>
                  </a:moveTo>
                  <a:cubicBezTo>
                    <a:pt x="58" y="1"/>
                    <a:pt x="0" y="59"/>
                    <a:pt x="0" y="116"/>
                  </a:cubicBezTo>
                  <a:lnTo>
                    <a:pt x="0" y="1199"/>
                  </a:lnTo>
                  <a:lnTo>
                    <a:pt x="246" y="1199"/>
                  </a:lnTo>
                  <a:lnTo>
                    <a:pt x="246" y="116"/>
                  </a:lnTo>
                  <a:cubicBezTo>
                    <a:pt x="246" y="59"/>
                    <a:pt x="188" y="1"/>
                    <a:pt x="130"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5" name="Google Shape;18255;p75"/>
            <p:cNvSpPr/>
            <p:nvPr/>
          </p:nvSpPr>
          <p:spPr>
            <a:xfrm>
              <a:off x="2586288" y="3485475"/>
              <a:ext cx="50333" cy="56415"/>
            </a:xfrm>
            <a:custGeom>
              <a:avLst/>
              <a:gdLst/>
              <a:ahLst/>
              <a:cxnLst/>
              <a:rect l="l" t="t" r="r" b="b"/>
              <a:pathLst>
                <a:path w="1920" h="2152" extrusionOk="0">
                  <a:moveTo>
                    <a:pt x="722" y="0"/>
                  </a:moveTo>
                  <a:cubicBezTo>
                    <a:pt x="332" y="0"/>
                    <a:pt x="0" y="318"/>
                    <a:pt x="0" y="722"/>
                  </a:cubicBezTo>
                  <a:lnTo>
                    <a:pt x="0" y="1199"/>
                  </a:lnTo>
                  <a:cubicBezTo>
                    <a:pt x="0" y="1718"/>
                    <a:pt x="433" y="2151"/>
                    <a:pt x="967" y="2151"/>
                  </a:cubicBezTo>
                  <a:cubicBezTo>
                    <a:pt x="1487" y="2151"/>
                    <a:pt x="1920" y="1718"/>
                    <a:pt x="1920" y="1199"/>
                  </a:cubicBezTo>
                  <a:lnTo>
                    <a:pt x="1920" y="722"/>
                  </a:lnTo>
                  <a:cubicBezTo>
                    <a:pt x="1920" y="318"/>
                    <a:pt x="1602" y="0"/>
                    <a:pt x="119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6" name="Google Shape;18256;p75"/>
            <p:cNvSpPr/>
            <p:nvPr/>
          </p:nvSpPr>
          <p:spPr>
            <a:xfrm>
              <a:off x="2586288" y="3485475"/>
              <a:ext cx="34447" cy="56441"/>
            </a:xfrm>
            <a:custGeom>
              <a:avLst/>
              <a:gdLst/>
              <a:ahLst/>
              <a:cxnLst/>
              <a:rect l="l" t="t" r="r" b="b"/>
              <a:pathLst>
                <a:path w="1314" h="2153" extrusionOk="0">
                  <a:moveTo>
                    <a:pt x="722" y="0"/>
                  </a:moveTo>
                  <a:cubicBezTo>
                    <a:pt x="318" y="0"/>
                    <a:pt x="0" y="318"/>
                    <a:pt x="0" y="722"/>
                  </a:cubicBezTo>
                  <a:lnTo>
                    <a:pt x="0" y="1199"/>
                  </a:lnTo>
                  <a:cubicBezTo>
                    <a:pt x="0" y="1746"/>
                    <a:pt x="442" y="2152"/>
                    <a:pt x="946" y="2152"/>
                  </a:cubicBezTo>
                  <a:cubicBezTo>
                    <a:pt x="1067" y="2152"/>
                    <a:pt x="1191" y="2129"/>
                    <a:pt x="1314" y="2079"/>
                  </a:cubicBezTo>
                  <a:cubicBezTo>
                    <a:pt x="953" y="1935"/>
                    <a:pt x="722" y="1574"/>
                    <a:pt x="722" y="1199"/>
                  </a:cubicBezTo>
                  <a:lnTo>
                    <a:pt x="722" y="708"/>
                  </a:lnTo>
                  <a:cubicBezTo>
                    <a:pt x="722" y="361"/>
                    <a:pt x="982" y="73"/>
                    <a:pt x="1314" y="15"/>
                  </a:cubicBezTo>
                  <a:cubicBezTo>
                    <a:pt x="1285" y="0"/>
                    <a:pt x="1241" y="0"/>
                    <a:pt x="119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7" name="Google Shape;18257;p75"/>
            <p:cNvSpPr/>
            <p:nvPr/>
          </p:nvSpPr>
          <p:spPr>
            <a:xfrm>
              <a:off x="2586288" y="3485082"/>
              <a:ext cx="50333" cy="25429"/>
            </a:xfrm>
            <a:custGeom>
              <a:avLst/>
              <a:gdLst/>
              <a:ahLst/>
              <a:cxnLst/>
              <a:rect l="l" t="t" r="r" b="b"/>
              <a:pathLst>
                <a:path w="1920" h="970" extrusionOk="0">
                  <a:moveTo>
                    <a:pt x="722" y="1"/>
                  </a:moveTo>
                  <a:cubicBezTo>
                    <a:pt x="318" y="1"/>
                    <a:pt x="0" y="319"/>
                    <a:pt x="0" y="723"/>
                  </a:cubicBezTo>
                  <a:lnTo>
                    <a:pt x="0" y="737"/>
                  </a:lnTo>
                  <a:cubicBezTo>
                    <a:pt x="576" y="884"/>
                    <a:pt x="1177" y="970"/>
                    <a:pt x="1779" y="970"/>
                  </a:cubicBezTo>
                  <a:cubicBezTo>
                    <a:pt x="1826" y="970"/>
                    <a:pt x="1873" y="969"/>
                    <a:pt x="1920" y="968"/>
                  </a:cubicBezTo>
                  <a:lnTo>
                    <a:pt x="1920" y="723"/>
                  </a:lnTo>
                  <a:cubicBezTo>
                    <a:pt x="1920" y="319"/>
                    <a:pt x="1588" y="1"/>
                    <a:pt x="119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8" name="Google Shape;18258;p75"/>
            <p:cNvSpPr/>
            <p:nvPr/>
          </p:nvSpPr>
          <p:spPr>
            <a:xfrm>
              <a:off x="2586288" y="3485475"/>
              <a:ext cx="34447" cy="23095"/>
            </a:xfrm>
            <a:custGeom>
              <a:avLst/>
              <a:gdLst/>
              <a:ahLst/>
              <a:cxnLst/>
              <a:rect l="l" t="t" r="r" b="b"/>
              <a:pathLst>
                <a:path w="1314" h="881" extrusionOk="0">
                  <a:moveTo>
                    <a:pt x="722" y="0"/>
                  </a:moveTo>
                  <a:cubicBezTo>
                    <a:pt x="318" y="0"/>
                    <a:pt x="0" y="318"/>
                    <a:pt x="0" y="722"/>
                  </a:cubicBezTo>
                  <a:cubicBezTo>
                    <a:pt x="231" y="794"/>
                    <a:pt x="476" y="838"/>
                    <a:pt x="722" y="881"/>
                  </a:cubicBezTo>
                  <a:lnTo>
                    <a:pt x="722" y="722"/>
                  </a:lnTo>
                  <a:cubicBezTo>
                    <a:pt x="722" y="361"/>
                    <a:pt x="982" y="73"/>
                    <a:pt x="1314" y="15"/>
                  </a:cubicBezTo>
                  <a:cubicBezTo>
                    <a:pt x="1285" y="0"/>
                    <a:pt x="1241" y="0"/>
                    <a:pt x="1198"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59" name="Google Shape;18259;p75"/>
          <p:cNvGrpSpPr/>
          <p:nvPr/>
        </p:nvGrpSpPr>
        <p:grpSpPr>
          <a:xfrm>
            <a:off x="2747484" y="3359460"/>
            <a:ext cx="377706" cy="352330"/>
            <a:chOff x="2747484" y="3359460"/>
            <a:chExt cx="377706" cy="352330"/>
          </a:xfrm>
        </p:grpSpPr>
        <p:sp>
          <p:nvSpPr>
            <p:cNvPr id="18260" name="Google Shape;18260;p75"/>
            <p:cNvSpPr/>
            <p:nvPr/>
          </p:nvSpPr>
          <p:spPr>
            <a:xfrm>
              <a:off x="2806520" y="3611858"/>
              <a:ext cx="46951" cy="46951"/>
            </a:xfrm>
            <a:custGeom>
              <a:avLst/>
              <a:gdLst/>
              <a:ahLst/>
              <a:cxnLst/>
              <a:rect l="l" t="t" r="r" b="b"/>
              <a:pathLst>
                <a:path w="1791" h="1791" extrusionOk="0">
                  <a:moveTo>
                    <a:pt x="231" y="1"/>
                  </a:moveTo>
                  <a:cubicBezTo>
                    <a:pt x="101" y="1"/>
                    <a:pt x="0" y="102"/>
                    <a:pt x="0" y="217"/>
                  </a:cubicBezTo>
                  <a:lnTo>
                    <a:pt x="0" y="1574"/>
                  </a:lnTo>
                  <a:cubicBezTo>
                    <a:pt x="0" y="1690"/>
                    <a:pt x="101" y="1791"/>
                    <a:pt x="231" y="1791"/>
                  </a:cubicBezTo>
                  <a:lnTo>
                    <a:pt x="1574" y="1791"/>
                  </a:lnTo>
                  <a:cubicBezTo>
                    <a:pt x="1689" y="1791"/>
                    <a:pt x="1790" y="1690"/>
                    <a:pt x="1790" y="1574"/>
                  </a:cubicBezTo>
                  <a:lnTo>
                    <a:pt x="1790" y="217"/>
                  </a:lnTo>
                  <a:cubicBezTo>
                    <a:pt x="1790" y="102"/>
                    <a:pt x="1689" y="1"/>
                    <a:pt x="1559" y="1"/>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1" name="Google Shape;18261;p75"/>
            <p:cNvSpPr/>
            <p:nvPr/>
          </p:nvSpPr>
          <p:spPr>
            <a:xfrm>
              <a:off x="2960533" y="3488490"/>
              <a:ext cx="110155" cy="94086"/>
            </a:xfrm>
            <a:custGeom>
              <a:avLst/>
              <a:gdLst/>
              <a:ahLst/>
              <a:cxnLst/>
              <a:rect l="l" t="t" r="r" b="b"/>
              <a:pathLst>
                <a:path w="4202" h="3589" extrusionOk="0">
                  <a:moveTo>
                    <a:pt x="2397" y="1"/>
                  </a:moveTo>
                  <a:cubicBezTo>
                    <a:pt x="809" y="1"/>
                    <a:pt x="1" y="1935"/>
                    <a:pt x="1141" y="3061"/>
                  </a:cubicBezTo>
                  <a:cubicBezTo>
                    <a:pt x="1505" y="3425"/>
                    <a:pt x="1954" y="3589"/>
                    <a:pt x="2395" y="3589"/>
                  </a:cubicBezTo>
                  <a:cubicBezTo>
                    <a:pt x="3316" y="3589"/>
                    <a:pt x="4201" y="2875"/>
                    <a:pt x="4201" y="1791"/>
                  </a:cubicBezTo>
                  <a:cubicBezTo>
                    <a:pt x="4187" y="809"/>
                    <a:pt x="3393" y="1"/>
                    <a:pt x="2397" y="1"/>
                  </a:cubicBezTo>
                  <a:close/>
                </a:path>
              </a:pathLst>
            </a:custGeom>
            <a:solidFill>
              <a:srgbClr val="8699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2" name="Google Shape;18262;p75"/>
            <p:cNvSpPr/>
            <p:nvPr/>
          </p:nvSpPr>
          <p:spPr>
            <a:xfrm>
              <a:off x="2971884" y="3526712"/>
              <a:ext cx="103340" cy="56048"/>
            </a:xfrm>
            <a:custGeom>
              <a:avLst/>
              <a:gdLst/>
              <a:ahLst/>
              <a:cxnLst/>
              <a:rect l="l" t="t" r="r" b="b"/>
              <a:pathLst>
                <a:path w="3942" h="2138" extrusionOk="0">
                  <a:moveTo>
                    <a:pt x="217" y="1"/>
                  </a:moveTo>
                  <a:lnTo>
                    <a:pt x="217" y="1"/>
                  </a:lnTo>
                  <a:cubicBezTo>
                    <a:pt x="1" y="1098"/>
                    <a:pt x="838" y="2137"/>
                    <a:pt x="1964" y="2137"/>
                  </a:cubicBezTo>
                  <a:cubicBezTo>
                    <a:pt x="3090" y="2137"/>
                    <a:pt x="3942" y="1098"/>
                    <a:pt x="3725" y="1"/>
                  </a:cubicBezTo>
                  <a:lnTo>
                    <a:pt x="3725" y="1"/>
                  </a:lnTo>
                  <a:cubicBezTo>
                    <a:pt x="3566" y="838"/>
                    <a:pt x="2830" y="1459"/>
                    <a:pt x="1964" y="1459"/>
                  </a:cubicBezTo>
                  <a:cubicBezTo>
                    <a:pt x="1112" y="1459"/>
                    <a:pt x="376" y="838"/>
                    <a:pt x="217" y="1"/>
                  </a:cubicBezTo>
                  <a:close/>
                </a:path>
              </a:pathLst>
            </a:custGeom>
            <a:solidFill>
              <a:srgbClr val="B1C0C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3" name="Google Shape;18263;p75"/>
            <p:cNvSpPr/>
            <p:nvPr/>
          </p:nvSpPr>
          <p:spPr>
            <a:xfrm>
              <a:off x="2835645" y="3382817"/>
              <a:ext cx="158601" cy="305457"/>
            </a:xfrm>
            <a:custGeom>
              <a:avLst/>
              <a:gdLst/>
              <a:ahLst/>
              <a:cxnLst/>
              <a:rect l="l" t="t" r="r" b="b"/>
              <a:pathLst>
                <a:path w="6050" h="11652" extrusionOk="0">
                  <a:moveTo>
                    <a:pt x="5833" y="1"/>
                  </a:moveTo>
                  <a:cubicBezTo>
                    <a:pt x="5755" y="1"/>
                    <a:pt x="5667" y="35"/>
                    <a:pt x="5631" y="120"/>
                  </a:cubicBezTo>
                  <a:cubicBezTo>
                    <a:pt x="5198" y="798"/>
                    <a:pt x="4693" y="1419"/>
                    <a:pt x="4115" y="1982"/>
                  </a:cubicBezTo>
                  <a:cubicBezTo>
                    <a:pt x="3263" y="2805"/>
                    <a:pt x="1878" y="3801"/>
                    <a:pt x="232" y="3801"/>
                  </a:cubicBezTo>
                  <a:cubicBezTo>
                    <a:pt x="102" y="3801"/>
                    <a:pt x="1" y="3902"/>
                    <a:pt x="1" y="4032"/>
                  </a:cubicBezTo>
                  <a:lnTo>
                    <a:pt x="1" y="7612"/>
                  </a:lnTo>
                  <a:cubicBezTo>
                    <a:pt x="1" y="7742"/>
                    <a:pt x="102" y="7843"/>
                    <a:pt x="232" y="7843"/>
                  </a:cubicBezTo>
                  <a:cubicBezTo>
                    <a:pt x="1878" y="7843"/>
                    <a:pt x="3263" y="8839"/>
                    <a:pt x="4115" y="9676"/>
                  </a:cubicBezTo>
                  <a:cubicBezTo>
                    <a:pt x="4693" y="10225"/>
                    <a:pt x="5198" y="10860"/>
                    <a:pt x="5631" y="11538"/>
                  </a:cubicBezTo>
                  <a:cubicBezTo>
                    <a:pt x="5676" y="11617"/>
                    <a:pt x="5749" y="11652"/>
                    <a:pt x="5821" y="11652"/>
                  </a:cubicBezTo>
                  <a:cubicBezTo>
                    <a:pt x="5936" y="11652"/>
                    <a:pt x="6049" y="11564"/>
                    <a:pt x="6049" y="11423"/>
                  </a:cubicBezTo>
                  <a:lnTo>
                    <a:pt x="6049" y="235"/>
                  </a:lnTo>
                  <a:cubicBezTo>
                    <a:pt x="6049" y="134"/>
                    <a:pt x="5977" y="33"/>
                    <a:pt x="5876" y="4"/>
                  </a:cubicBezTo>
                  <a:cubicBezTo>
                    <a:pt x="5863" y="2"/>
                    <a:pt x="5848" y="1"/>
                    <a:pt x="5833" y="1"/>
                  </a:cubicBezTo>
                  <a:close/>
                </a:path>
              </a:pathLst>
            </a:custGeom>
            <a:solidFill>
              <a:srgbClr val="F6F7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4" name="Google Shape;18264;p75"/>
            <p:cNvSpPr/>
            <p:nvPr/>
          </p:nvSpPr>
          <p:spPr>
            <a:xfrm>
              <a:off x="2835645" y="3564933"/>
              <a:ext cx="158601" cy="123342"/>
            </a:xfrm>
            <a:custGeom>
              <a:avLst/>
              <a:gdLst/>
              <a:ahLst/>
              <a:cxnLst/>
              <a:rect l="l" t="t" r="r" b="b"/>
              <a:pathLst>
                <a:path w="6050" h="4705" extrusionOk="0">
                  <a:moveTo>
                    <a:pt x="1" y="1"/>
                  </a:moveTo>
                  <a:lnTo>
                    <a:pt x="1" y="665"/>
                  </a:lnTo>
                  <a:cubicBezTo>
                    <a:pt x="1" y="795"/>
                    <a:pt x="102" y="896"/>
                    <a:pt x="232" y="896"/>
                  </a:cubicBezTo>
                  <a:cubicBezTo>
                    <a:pt x="1878" y="896"/>
                    <a:pt x="3263" y="1892"/>
                    <a:pt x="4115" y="2729"/>
                  </a:cubicBezTo>
                  <a:cubicBezTo>
                    <a:pt x="4693" y="3278"/>
                    <a:pt x="5198" y="3913"/>
                    <a:pt x="5631" y="4591"/>
                  </a:cubicBezTo>
                  <a:cubicBezTo>
                    <a:pt x="5676" y="4670"/>
                    <a:pt x="5749" y="4705"/>
                    <a:pt x="5821" y="4705"/>
                  </a:cubicBezTo>
                  <a:cubicBezTo>
                    <a:pt x="5936" y="4705"/>
                    <a:pt x="6049" y="4617"/>
                    <a:pt x="6049" y="4476"/>
                  </a:cubicBezTo>
                  <a:lnTo>
                    <a:pt x="6049" y="3364"/>
                  </a:lnTo>
                  <a:cubicBezTo>
                    <a:pt x="6049" y="3451"/>
                    <a:pt x="5992" y="3537"/>
                    <a:pt x="5891" y="3566"/>
                  </a:cubicBezTo>
                  <a:cubicBezTo>
                    <a:pt x="5864" y="3578"/>
                    <a:pt x="5838" y="3583"/>
                    <a:pt x="5812" y="3583"/>
                  </a:cubicBezTo>
                  <a:cubicBezTo>
                    <a:pt x="5740" y="3583"/>
                    <a:pt x="5673" y="3540"/>
                    <a:pt x="5631" y="3465"/>
                  </a:cubicBezTo>
                  <a:cubicBezTo>
                    <a:pt x="5631" y="3465"/>
                    <a:pt x="5068" y="2974"/>
                    <a:pt x="4115" y="2051"/>
                  </a:cubicBezTo>
                  <a:cubicBezTo>
                    <a:pt x="3263" y="1213"/>
                    <a:pt x="1878" y="217"/>
                    <a:pt x="232" y="217"/>
                  </a:cubicBezTo>
                  <a:cubicBezTo>
                    <a:pt x="102" y="217"/>
                    <a:pt x="1" y="116"/>
                    <a:pt x="1" y="1"/>
                  </a:cubicBez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5" name="Google Shape;18265;p75"/>
            <p:cNvSpPr/>
            <p:nvPr/>
          </p:nvSpPr>
          <p:spPr>
            <a:xfrm>
              <a:off x="2982475" y="3359460"/>
              <a:ext cx="46951" cy="352330"/>
            </a:xfrm>
            <a:custGeom>
              <a:avLst/>
              <a:gdLst/>
              <a:ahLst/>
              <a:cxnLst/>
              <a:rect l="l" t="t" r="r" b="b"/>
              <a:pathLst>
                <a:path w="1791" h="13440" extrusionOk="0">
                  <a:moveTo>
                    <a:pt x="217" y="0"/>
                  </a:moveTo>
                  <a:cubicBezTo>
                    <a:pt x="102" y="0"/>
                    <a:pt x="1" y="101"/>
                    <a:pt x="1" y="217"/>
                  </a:cubicBezTo>
                  <a:lnTo>
                    <a:pt x="1" y="13209"/>
                  </a:lnTo>
                  <a:cubicBezTo>
                    <a:pt x="1" y="13339"/>
                    <a:pt x="102" y="13440"/>
                    <a:pt x="217" y="13440"/>
                  </a:cubicBezTo>
                  <a:lnTo>
                    <a:pt x="1560" y="13440"/>
                  </a:lnTo>
                  <a:cubicBezTo>
                    <a:pt x="1690" y="13440"/>
                    <a:pt x="1791" y="13339"/>
                    <a:pt x="1791" y="13209"/>
                  </a:cubicBezTo>
                  <a:lnTo>
                    <a:pt x="1791" y="217"/>
                  </a:lnTo>
                  <a:cubicBezTo>
                    <a:pt x="1791" y="101"/>
                    <a:pt x="1690" y="0"/>
                    <a:pt x="1560"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6" name="Google Shape;18266;p75"/>
            <p:cNvSpPr/>
            <p:nvPr/>
          </p:nvSpPr>
          <p:spPr>
            <a:xfrm>
              <a:off x="2982475" y="3682245"/>
              <a:ext cx="46951" cy="29544"/>
            </a:xfrm>
            <a:custGeom>
              <a:avLst/>
              <a:gdLst/>
              <a:ahLst/>
              <a:cxnLst/>
              <a:rect l="l" t="t" r="r" b="b"/>
              <a:pathLst>
                <a:path w="1791" h="1127" extrusionOk="0">
                  <a:moveTo>
                    <a:pt x="1" y="1"/>
                  </a:moveTo>
                  <a:lnTo>
                    <a:pt x="1" y="910"/>
                  </a:lnTo>
                  <a:cubicBezTo>
                    <a:pt x="1" y="1026"/>
                    <a:pt x="102" y="1127"/>
                    <a:pt x="217" y="1127"/>
                  </a:cubicBezTo>
                  <a:lnTo>
                    <a:pt x="1560" y="1127"/>
                  </a:lnTo>
                  <a:cubicBezTo>
                    <a:pt x="1690" y="1127"/>
                    <a:pt x="1791" y="1026"/>
                    <a:pt x="1791" y="910"/>
                  </a:cubicBezTo>
                  <a:lnTo>
                    <a:pt x="1791" y="1"/>
                  </a:lnTo>
                  <a:cubicBezTo>
                    <a:pt x="1791" y="131"/>
                    <a:pt x="1690" y="232"/>
                    <a:pt x="1560" y="232"/>
                  </a:cubicBezTo>
                  <a:lnTo>
                    <a:pt x="217" y="232"/>
                  </a:lnTo>
                  <a:cubicBezTo>
                    <a:pt x="102" y="232"/>
                    <a:pt x="1" y="131"/>
                    <a:pt x="1" y="1"/>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7" name="Google Shape;18267;p75"/>
            <p:cNvSpPr/>
            <p:nvPr/>
          </p:nvSpPr>
          <p:spPr>
            <a:xfrm>
              <a:off x="2747851" y="3482828"/>
              <a:ext cx="46951" cy="105594"/>
            </a:xfrm>
            <a:custGeom>
              <a:avLst/>
              <a:gdLst/>
              <a:ahLst/>
              <a:cxnLst/>
              <a:rect l="l" t="t" r="r" b="b"/>
              <a:pathLst>
                <a:path w="1791" h="4028" extrusionOk="0">
                  <a:moveTo>
                    <a:pt x="1112" y="0"/>
                  </a:moveTo>
                  <a:cubicBezTo>
                    <a:pt x="492" y="0"/>
                    <a:pt x="1" y="491"/>
                    <a:pt x="1" y="1112"/>
                  </a:cubicBezTo>
                  <a:lnTo>
                    <a:pt x="1" y="2902"/>
                  </a:lnTo>
                  <a:cubicBezTo>
                    <a:pt x="1" y="3523"/>
                    <a:pt x="492" y="4028"/>
                    <a:pt x="1112" y="4028"/>
                  </a:cubicBezTo>
                  <a:lnTo>
                    <a:pt x="1560" y="4028"/>
                  </a:lnTo>
                  <a:cubicBezTo>
                    <a:pt x="1690" y="4028"/>
                    <a:pt x="1791" y="3927"/>
                    <a:pt x="1791" y="3797"/>
                  </a:cubicBezTo>
                  <a:lnTo>
                    <a:pt x="1791" y="217"/>
                  </a:lnTo>
                  <a:cubicBezTo>
                    <a:pt x="1791" y="101"/>
                    <a:pt x="1690" y="0"/>
                    <a:pt x="1560" y="0"/>
                  </a:cubicBezTo>
                  <a:close/>
                </a:path>
              </a:pathLst>
            </a:custGeom>
            <a:solidFill>
              <a:srgbClr val="AEBEC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8" name="Google Shape;18268;p75"/>
            <p:cNvSpPr/>
            <p:nvPr/>
          </p:nvSpPr>
          <p:spPr>
            <a:xfrm>
              <a:off x="2747484" y="3488123"/>
              <a:ext cx="47318" cy="100299"/>
            </a:xfrm>
            <a:custGeom>
              <a:avLst/>
              <a:gdLst/>
              <a:ahLst/>
              <a:cxnLst/>
              <a:rect l="l" t="t" r="r" b="b"/>
              <a:pathLst>
                <a:path w="1805" h="3826" extrusionOk="0">
                  <a:moveTo>
                    <a:pt x="477" y="0"/>
                  </a:moveTo>
                  <a:lnTo>
                    <a:pt x="477" y="0"/>
                  </a:lnTo>
                  <a:cubicBezTo>
                    <a:pt x="188" y="203"/>
                    <a:pt x="1" y="549"/>
                    <a:pt x="1" y="910"/>
                  </a:cubicBezTo>
                  <a:lnTo>
                    <a:pt x="1" y="2700"/>
                  </a:lnTo>
                  <a:cubicBezTo>
                    <a:pt x="1" y="3321"/>
                    <a:pt x="506" y="3826"/>
                    <a:pt x="1126" y="3826"/>
                  </a:cubicBezTo>
                  <a:lnTo>
                    <a:pt x="1574" y="3826"/>
                  </a:lnTo>
                  <a:cubicBezTo>
                    <a:pt x="1704" y="3826"/>
                    <a:pt x="1805" y="3725"/>
                    <a:pt x="1805" y="3595"/>
                  </a:cubicBezTo>
                  <a:lnTo>
                    <a:pt x="1805" y="3147"/>
                  </a:lnTo>
                  <a:lnTo>
                    <a:pt x="1126" y="3147"/>
                  </a:lnTo>
                  <a:cubicBezTo>
                    <a:pt x="751" y="3147"/>
                    <a:pt x="448" y="2844"/>
                    <a:pt x="448" y="2483"/>
                  </a:cubicBezTo>
                  <a:lnTo>
                    <a:pt x="448" y="246"/>
                  </a:lnTo>
                  <a:cubicBezTo>
                    <a:pt x="448" y="159"/>
                    <a:pt x="462" y="73"/>
                    <a:pt x="477"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9" name="Google Shape;18269;p75"/>
            <p:cNvSpPr/>
            <p:nvPr/>
          </p:nvSpPr>
          <p:spPr>
            <a:xfrm>
              <a:off x="2788720" y="3482828"/>
              <a:ext cx="58695" cy="105594"/>
            </a:xfrm>
            <a:custGeom>
              <a:avLst/>
              <a:gdLst/>
              <a:ahLst/>
              <a:cxnLst/>
              <a:rect l="l" t="t" r="r" b="b"/>
              <a:pathLst>
                <a:path w="2239" h="4028" extrusionOk="0">
                  <a:moveTo>
                    <a:pt x="1" y="0"/>
                  </a:moveTo>
                  <a:lnTo>
                    <a:pt x="1" y="4028"/>
                  </a:lnTo>
                  <a:lnTo>
                    <a:pt x="2238" y="4028"/>
                  </a:lnTo>
                  <a:lnTo>
                    <a:pt x="2238" y="0"/>
                  </a:ln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0" name="Google Shape;18270;p75"/>
            <p:cNvSpPr/>
            <p:nvPr/>
          </p:nvSpPr>
          <p:spPr>
            <a:xfrm>
              <a:off x="2788720" y="3570622"/>
              <a:ext cx="58695" cy="17800"/>
            </a:xfrm>
            <a:custGeom>
              <a:avLst/>
              <a:gdLst/>
              <a:ahLst/>
              <a:cxnLst/>
              <a:rect l="l" t="t" r="r" b="b"/>
              <a:pathLst>
                <a:path w="2239" h="679" extrusionOk="0">
                  <a:moveTo>
                    <a:pt x="1" y="0"/>
                  </a:moveTo>
                  <a:lnTo>
                    <a:pt x="1" y="679"/>
                  </a:lnTo>
                  <a:lnTo>
                    <a:pt x="2238" y="679"/>
                  </a:lnTo>
                  <a:lnTo>
                    <a:pt x="2238"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1" name="Google Shape;18271;p75"/>
            <p:cNvSpPr/>
            <p:nvPr/>
          </p:nvSpPr>
          <p:spPr>
            <a:xfrm>
              <a:off x="2788720" y="3588396"/>
              <a:ext cx="59062" cy="93876"/>
            </a:xfrm>
            <a:custGeom>
              <a:avLst/>
              <a:gdLst/>
              <a:ahLst/>
              <a:cxnLst/>
              <a:rect l="l" t="t" r="r" b="b"/>
              <a:pathLst>
                <a:path w="2253" h="3581" extrusionOk="0">
                  <a:moveTo>
                    <a:pt x="1" y="1"/>
                  </a:moveTo>
                  <a:lnTo>
                    <a:pt x="1" y="3364"/>
                  </a:lnTo>
                  <a:cubicBezTo>
                    <a:pt x="1" y="3480"/>
                    <a:pt x="102" y="3581"/>
                    <a:pt x="232" y="3581"/>
                  </a:cubicBezTo>
                  <a:lnTo>
                    <a:pt x="1127" y="3581"/>
                  </a:lnTo>
                  <a:cubicBezTo>
                    <a:pt x="1228" y="3581"/>
                    <a:pt x="1315" y="3509"/>
                    <a:pt x="1343" y="3422"/>
                  </a:cubicBezTo>
                  <a:lnTo>
                    <a:pt x="2253" y="1"/>
                  </a:lnTo>
                  <a:close/>
                </a:path>
              </a:pathLst>
            </a:custGeom>
            <a:solidFill>
              <a:srgbClr val="7A8FA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2" name="Google Shape;18272;p75"/>
            <p:cNvSpPr/>
            <p:nvPr/>
          </p:nvSpPr>
          <p:spPr>
            <a:xfrm>
              <a:off x="3091844" y="3529753"/>
              <a:ext cx="33345" cy="11744"/>
            </a:xfrm>
            <a:custGeom>
              <a:avLst/>
              <a:gdLst/>
              <a:ahLst/>
              <a:cxnLst/>
              <a:rect l="l" t="t" r="r" b="b"/>
              <a:pathLst>
                <a:path w="1272" h="448" extrusionOk="0">
                  <a:moveTo>
                    <a:pt x="304" y="0"/>
                  </a:moveTo>
                  <a:cubicBezTo>
                    <a:pt x="1" y="0"/>
                    <a:pt x="1" y="448"/>
                    <a:pt x="304" y="448"/>
                  </a:cubicBezTo>
                  <a:lnTo>
                    <a:pt x="982" y="448"/>
                  </a:lnTo>
                  <a:cubicBezTo>
                    <a:pt x="1271" y="448"/>
                    <a:pt x="1271" y="0"/>
                    <a:pt x="982"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3" name="Google Shape;18273;p75"/>
            <p:cNvSpPr/>
            <p:nvPr/>
          </p:nvSpPr>
          <p:spPr>
            <a:xfrm>
              <a:off x="3069535" y="3463140"/>
              <a:ext cx="28574" cy="24249"/>
            </a:xfrm>
            <a:custGeom>
              <a:avLst/>
              <a:gdLst/>
              <a:ahLst/>
              <a:cxnLst/>
              <a:rect l="l" t="t" r="r" b="b"/>
              <a:pathLst>
                <a:path w="1090" h="925" extrusionOk="0">
                  <a:moveTo>
                    <a:pt x="768" y="0"/>
                  </a:moveTo>
                  <a:cubicBezTo>
                    <a:pt x="714" y="0"/>
                    <a:pt x="657" y="22"/>
                    <a:pt x="606" y="73"/>
                  </a:cubicBezTo>
                  <a:lnTo>
                    <a:pt x="144" y="549"/>
                  </a:lnTo>
                  <a:cubicBezTo>
                    <a:pt x="0" y="679"/>
                    <a:pt x="101" y="925"/>
                    <a:pt x="303" y="925"/>
                  </a:cubicBezTo>
                  <a:cubicBezTo>
                    <a:pt x="361" y="925"/>
                    <a:pt x="419" y="910"/>
                    <a:pt x="462" y="867"/>
                  </a:cubicBezTo>
                  <a:lnTo>
                    <a:pt x="924" y="390"/>
                  </a:lnTo>
                  <a:cubicBezTo>
                    <a:pt x="1089" y="225"/>
                    <a:pt x="943" y="0"/>
                    <a:pt x="768"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4" name="Google Shape;18274;p75"/>
            <p:cNvSpPr/>
            <p:nvPr/>
          </p:nvSpPr>
          <p:spPr>
            <a:xfrm>
              <a:off x="3068958" y="3583467"/>
              <a:ext cx="28601" cy="24249"/>
            </a:xfrm>
            <a:custGeom>
              <a:avLst/>
              <a:gdLst/>
              <a:ahLst/>
              <a:cxnLst/>
              <a:rect l="l" t="t" r="r" b="b"/>
              <a:pathLst>
                <a:path w="1091" h="925" extrusionOk="0">
                  <a:moveTo>
                    <a:pt x="322" y="1"/>
                  </a:moveTo>
                  <a:cubicBezTo>
                    <a:pt x="147" y="1"/>
                    <a:pt x="1" y="225"/>
                    <a:pt x="166" y="391"/>
                  </a:cubicBezTo>
                  <a:lnTo>
                    <a:pt x="643" y="867"/>
                  </a:lnTo>
                  <a:cubicBezTo>
                    <a:pt x="686" y="911"/>
                    <a:pt x="744" y="925"/>
                    <a:pt x="802" y="925"/>
                  </a:cubicBezTo>
                  <a:cubicBezTo>
                    <a:pt x="1004" y="925"/>
                    <a:pt x="1090" y="694"/>
                    <a:pt x="960" y="550"/>
                  </a:cubicBezTo>
                  <a:lnTo>
                    <a:pt x="484" y="73"/>
                  </a:lnTo>
                  <a:cubicBezTo>
                    <a:pt x="433" y="22"/>
                    <a:pt x="376" y="1"/>
                    <a:pt x="322"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75" name="Google Shape;18275;p75"/>
          <p:cNvGrpSpPr/>
          <p:nvPr/>
        </p:nvGrpSpPr>
        <p:grpSpPr>
          <a:xfrm>
            <a:off x="3696205" y="3371938"/>
            <a:ext cx="375792" cy="327373"/>
            <a:chOff x="3696205" y="3371938"/>
            <a:chExt cx="375792" cy="327373"/>
          </a:xfrm>
        </p:grpSpPr>
        <p:sp>
          <p:nvSpPr>
            <p:cNvPr id="18276" name="Google Shape;18276;p75"/>
            <p:cNvSpPr/>
            <p:nvPr/>
          </p:nvSpPr>
          <p:spPr>
            <a:xfrm>
              <a:off x="3696205" y="3456718"/>
              <a:ext cx="375792" cy="242594"/>
            </a:xfrm>
            <a:custGeom>
              <a:avLst/>
              <a:gdLst/>
              <a:ahLst/>
              <a:cxnLst/>
              <a:rect l="l" t="t" r="r" b="b"/>
              <a:pathLst>
                <a:path w="14335" h="9254" extrusionOk="0">
                  <a:moveTo>
                    <a:pt x="462" y="0"/>
                  </a:moveTo>
                  <a:cubicBezTo>
                    <a:pt x="202" y="0"/>
                    <a:pt x="0" y="202"/>
                    <a:pt x="0" y="462"/>
                  </a:cubicBezTo>
                  <a:lnTo>
                    <a:pt x="0" y="8791"/>
                  </a:lnTo>
                  <a:cubicBezTo>
                    <a:pt x="0" y="9037"/>
                    <a:pt x="202" y="9253"/>
                    <a:pt x="462" y="9253"/>
                  </a:cubicBezTo>
                  <a:lnTo>
                    <a:pt x="13873" y="9253"/>
                  </a:lnTo>
                  <a:cubicBezTo>
                    <a:pt x="14118" y="9253"/>
                    <a:pt x="14335" y="9037"/>
                    <a:pt x="14335" y="8791"/>
                  </a:cubicBezTo>
                  <a:lnTo>
                    <a:pt x="14335" y="462"/>
                  </a:lnTo>
                  <a:cubicBezTo>
                    <a:pt x="14335" y="202"/>
                    <a:pt x="14118" y="0"/>
                    <a:pt x="1387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7" name="Google Shape;18277;p75"/>
            <p:cNvSpPr/>
            <p:nvPr/>
          </p:nvSpPr>
          <p:spPr>
            <a:xfrm>
              <a:off x="3696205" y="3456718"/>
              <a:ext cx="375792" cy="18193"/>
            </a:xfrm>
            <a:custGeom>
              <a:avLst/>
              <a:gdLst/>
              <a:ahLst/>
              <a:cxnLst/>
              <a:rect l="l" t="t" r="r" b="b"/>
              <a:pathLst>
                <a:path w="14335" h="694" extrusionOk="0">
                  <a:moveTo>
                    <a:pt x="462" y="0"/>
                  </a:moveTo>
                  <a:cubicBezTo>
                    <a:pt x="202" y="0"/>
                    <a:pt x="0" y="202"/>
                    <a:pt x="0" y="462"/>
                  </a:cubicBezTo>
                  <a:lnTo>
                    <a:pt x="0" y="693"/>
                  </a:lnTo>
                  <a:lnTo>
                    <a:pt x="14335" y="693"/>
                  </a:lnTo>
                  <a:lnTo>
                    <a:pt x="14335" y="462"/>
                  </a:lnTo>
                  <a:cubicBezTo>
                    <a:pt x="14335" y="202"/>
                    <a:pt x="14118" y="0"/>
                    <a:pt x="13873"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8" name="Google Shape;18278;p75"/>
            <p:cNvSpPr/>
            <p:nvPr/>
          </p:nvSpPr>
          <p:spPr>
            <a:xfrm>
              <a:off x="3732539" y="3505163"/>
              <a:ext cx="121113" cy="157814"/>
            </a:xfrm>
            <a:custGeom>
              <a:avLst/>
              <a:gdLst/>
              <a:ahLst/>
              <a:cxnLst/>
              <a:rect l="l" t="t" r="r" b="b"/>
              <a:pathLst>
                <a:path w="4620" h="6020" extrusionOk="0">
                  <a:moveTo>
                    <a:pt x="231" y="0"/>
                  </a:moveTo>
                  <a:cubicBezTo>
                    <a:pt x="101" y="0"/>
                    <a:pt x="0" y="101"/>
                    <a:pt x="0" y="231"/>
                  </a:cubicBezTo>
                  <a:lnTo>
                    <a:pt x="0" y="5789"/>
                  </a:lnTo>
                  <a:cubicBezTo>
                    <a:pt x="0" y="5904"/>
                    <a:pt x="101" y="6020"/>
                    <a:pt x="231" y="6020"/>
                  </a:cubicBezTo>
                  <a:lnTo>
                    <a:pt x="4388" y="6020"/>
                  </a:lnTo>
                  <a:cubicBezTo>
                    <a:pt x="4518" y="6020"/>
                    <a:pt x="4619" y="5919"/>
                    <a:pt x="4619" y="5789"/>
                  </a:cubicBezTo>
                  <a:lnTo>
                    <a:pt x="4619" y="231"/>
                  </a:lnTo>
                  <a:cubicBezTo>
                    <a:pt x="4619" y="101"/>
                    <a:pt x="4518" y="0"/>
                    <a:pt x="4388"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9" name="Google Shape;18279;p75"/>
            <p:cNvSpPr/>
            <p:nvPr/>
          </p:nvSpPr>
          <p:spPr>
            <a:xfrm>
              <a:off x="3883904" y="3505163"/>
              <a:ext cx="151759" cy="30278"/>
            </a:xfrm>
            <a:custGeom>
              <a:avLst/>
              <a:gdLst/>
              <a:ahLst/>
              <a:cxnLst/>
              <a:rect l="l" t="t" r="r" b="b"/>
              <a:pathLst>
                <a:path w="5789" h="1155" extrusionOk="0">
                  <a:moveTo>
                    <a:pt x="231" y="0"/>
                  </a:moveTo>
                  <a:cubicBezTo>
                    <a:pt x="101" y="0"/>
                    <a:pt x="0" y="101"/>
                    <a:pt x="0" y="231"/>
                  </a:cubicBezTo>
                  <a:lnTo>
                    <a:pt x="0" y="924"/>
                  </a:lnTo>
                  <a:cubicBezTo>
                    <a:pt x="0" y="1054"/>
                    <a:pt x="101" y="1155"/>
                    <a:pt x="231" y="1155"/>
                  </a:cubicBezTo>
                  <a:lnTo>
                    <a:pt x="5558" y="1155"/>
                  </a:lnTo>
                  <a:cubicBezTo>
                    <a:pt x="5673" y="1155"/>
                    <a:pt x="5789" y="1054"/>
                    <a:pt x="5789" y="924"/>
                  </a:cubicBezTo>
                  <a:lnTo>
                    <a:pt x="5789" y="231"/>
                  </a:lnTo>
                  <a:cubicBezTo>
                    <a:pt x="5789" y="101"/>
                    <a:pt x="5673" y="0"/>
                    <a:pt x="5558" y="0"/>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0" name="Google Shape;18280;p75"/>
            <p:cNvSpPr/>
            <p:nvPr/>
          </p:nvSpPr>
          <p:spPr>
            <a:xfrm>
              <a:off x="3883904" y="3553582"/>
              <a:ext cx="115451" cy="24249"/>
            </a:xfrm>
            <a:custGeom>
              <a:avLst/>
              <a:gdLst/>
              <a:ahLst/>
              <a:cxnLst/>
              <a:rect l="l" t="t" r="r" b="b"/>
              <a:pathLst>
                <a:path w="4404" h="925" extrusionOk="0">
                  <a:moveTo>
                    <a:pt x="231" y="1"/>
                  </a:moveTo>
                  <a:cubicBezTo>
                    <a:pt x="101" y="1"/>
                    <a:pt x="0" y="102"/>
                    <a:pt x="0" y="232"/>
                  </a:cubicBezTo>
                  <a:lnTo>
                    <a:pt x="0" y="694"/>
                  </a:lnTo>
                  <a:cubicBezTo>
                    <a:pt x="0" y="824"/>
                    <a:pt x="101" y="925"/>
                    <a:pt x="231" y="925"/>
                  </a:cubicBezTo>
                  <a:lnTo>
                    <a:pt x="4172" y="925"/>
                  </a:lnTo>
                  <a:cubicBezTo>
                    <a:pt x="4288" y="925"/>
                    <a:pt x="4403" y="824"/>
                    <a:pt x="4403" y="694"/>
                  </a:cubicBezTo>
                  <a:lnTo>
                    <a:pt x="4403" y="232"/>
                  </a:lnTo>
                  <a:cubicBezTo>
                    <a:pt x="4403" y="102"/>
                    <a:pt x="4288" y="1"/>
                    <a:pt x="4172"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1" name="Google Shape;18281;p75"/>
            <p:cNvSpPr/>
            <p:nvPr/>
          </p:nvSpPr>
          <p:spPr>
            <a:xfrm>
              <a:off x="3882017" y="3595972"/>
              <a:ext cx="76836" cy="12138"/>
            </a:xfrm>
            <a:custGeom>
              <a:avLst/>
              <a:gdLst/>
              <a:ahLst/>
              <a:cxnLst/>
              <a:rect l="l" t="t" r="r" b="b"/>
              <a:pathLst>
                <a:path w="2931" h="463" extrusionOk="0">
                  <a:moveTo>
                    <a:pt x="303" y="0"/>
                  </a:moveTo>
                  <a:cubicBezTo>
                    <a:pt x="0" y="0"/>
                    <a:pt x="0" y="462"/>
                    <a:pt x="303" y="462"/>
                  </a:cubicBezTo>
                  <a:lnTo>
                    <a:pt x="2613" y="462"/>
                  </a:lnTo>
                  <a:cubicBezTo>
                    <a:pt x="2930" y="462"/>
                    <a:pt x="2930" y="0"/>
                    <a:pt x="2613"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2" name="Google Shape;18282;p75"/>
            <p:cNvSpPr/>
            <p:nvPr/>
          </p:nvSpPr>
          <p:spPr>
            <a:xfrm>
              <a:off x="3966770" y="3595972"/>
              <a:ext cx="40528" cy="12138"/>
            </a:xfrm>
            <a:custGeom>
              <a:avLst/>
              <a:gdLst/>
              <a:ahLst/>
              <a:cxnLst/>
              <a:rect l="l" t="t" r="r" b="b"/>
              <a:pathLst>
                <a:path w="1546" h="463" extrusionOk="0">
                  <a:moveTo>
                    <a:pt x="318" y="0"/>
                  </a:moveTo>
                  <a:cubicBezTo>
                    <a:pt x="1" y="0"/>
                    <a:pt x="1" y="462"/>
                    <a:pt x="318" y="462"/>
                  </a:cubicBezTo>
                  <a:lnTo>
                    <a:pt x="1242" y="462"/>
                  </a:lnTo>
                  <a:cubicBezTo>
                    <a:pt x="1545" y="462"/>
                    <a:pt x="1545" y="0"/>
                    <a:pt x="124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3" name="Google Shape;18283;p75"/>
            <p:cNvSpPr/>
            <p:nvPr/>
          </p:nvSpPr>
          <p:spPr>
            <a:xfrm>
              <a:off x="3882017" y="3632306"/>
              <a:ext cx="28391" cy="12138"/>
            </a:xfrm>
            <a:custGeom>
              <a:avLst/>
              <a:gdLst/>
              <a:ahLst/>
              <a:cxnLst/>
              <a:rect l="l" t="t" r="r" b="b"/>
              <a:pathLst>
                <a:path w="1083" h="463" extrusionOk="0">
                  <a:moveTo>
                    <a:pt x="303" y="0"/>
                  </a:moveTo>
                  <a:cubicBezTo>
                    <a:pt x="0" y="0"/>
                    <a:pt x="0" y="462"/>
                    <a:pt x="303" y="462"/>
                  </a:cubicBezTo>
                  <a:lnTo>
                    <a:pt x="765" y="462"/>
                  </a:lnTo>
                  <a:cubicBezTo>
                    <a:pt x="1083" y="462"/>
                    <a:pt x="1083" y="0"/>
                    <a:pt x="765"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4" name="Google Shape;18284;p75"/>
            <p:cNvSpPr/>
            <p:nvPr/>
          </p:nvSpPr>
          <p:spPr>
            <a:xfrm>
              <a:off x="3918324" y="3632306"/>
              <a:ext cx="64751" cy="12138"/>
            </a:xfrm>
            <a:custGeom>
              <a:avLst/>
              <a:gdLst/>
              <a:ahLst/>
              <a:cxnLst/>
              <a:rect l="l" t="t" r="r" b="b"/>
              <a:pathLst>
                <a:path w="2470" h="463" extrusionOk="0">
                  <a:moveTo>
                    <a:pt x="304" y="0"/>
                  </a:moveTo>
                  <a:cubicBezTo>
                    <a:pt x="1" y="0"/>
                    <a:pt x="1" y="462"/>
                    <a:pt x="304" y="462"/>
                  </a:cubicBezTo>
                  <a:lnTo>
                    <a:pt x="2166" y="462"/>
                  </a:lnTo>
                  <a:cubicBezTo>
                    <a:pt x="2469" y="462"/>
                    <a:pt x="2469" y="0"/>
                    <a:pt x="216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5" name="Google Shape;18285;p75"/>
            <p:cNvSpPr/>
            <p:nvPr/>
          </p:nvSpPr>
          <p:spPr>
            <a:xfrm>
              <a:off x="3882017" y="3656895"/>
              <a:ext cx="28391" cy="12138"/>
            </a:xfrm>
            <a:custGeom>
              <a:avLst/>
              <a:gdLst/>
              <a:ahLst/>
              <a:cxnLst/>
              <a:rect l="l" t="t" r="r" b="b"/>
              <a:pathLst>
                <a:path w="1083" h="463" extrusionOk="0">
                  <a:moveTo>
                    <a:pt x="303" y="1"/>
                  </a:moveTo>
                  <a:cubicBezTo>
                    <a:pt x="0" y="1"/>
                    <a:pt x="0" y="463"/>
                    <a:pt x="303" y="463"/>
                  </a:cubicBezTo>
                  <a:lnTo>
                    <a:pt x="765" y="463"/>
                  </a:lnTo>
                  <a:cubicBezTo>
                    <a:pt x="1083" y="463"/>
                    <a:pt x="1083" y="1"/>
                    <a:pt x="765"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6" name="Google Shape;18286;p75"/>
            <p:cNvSpPr/>
            <p:nvPr/>
          </p:nvSpPr>
          <p:spPr>
            <a:xfrm>
              <a:off x="3918324" y="3656895"/>
              <a:ext cx="64751" cy="12138"/>
            </a:xfrm>
            <a:custGeom>
              <a:avLst/>
              <a:gdLst/>
              <a:ahLst/>
              <a:cxnLst/>
              <a:rect l="l" t="t" r="r" b="b"/>
              <a:pathLst>
                <a:path w="2470" h="463" extrusionOk="0">
                  <a:moveTo>
                    <a:pt x="304" y="1"/>
                  </a:moveTo>
                  <a:cubicBezTo>
                    <a:pt x="1" y="1"/>
                    <a:pt x="1" y="463"/>
                    <a:pt x="304" y="463"/>
                  </a:cubicBezTo>
                  <a:lnTo>
                    <a:pt x="2166" y="463"/>
                  </a:lnTo>
                  <a:cubicBezTo>
                    <a:pt x="2469" y="463"/>
                    <a:pt x="2469" y="1"/>
                    <a:pt x="216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7" name="Google Shape;18287;p75"/>
            <p:cNvSpPr/>
            <p:nvPr/>
          </p:nvSpPr>
          <p:spPr>
            <a:xfrm>
              <a:off x="3853993" y="3371938"/>
              <a:ext cx="59823" cy="109028"/>
            </a:xfrm>
            <a:custGeom>
              <a:avLst/>
              <a:gdLst/>
              <a:ahLst/>
              <a:cxnLst/>
              <a:rect l="l" t="t" r="r" b="b"/>
              <a:pathLst>
                <a:path w="2282" h="4159" extrusionOk="0">
                  <a:moveTo>
                    <a:pt x="246" y="1"/>
                  </a:moveTo>
                  <a:cubicBezTo>
                    <a:pt x="116" y="1"/>
                    <a:pt x="1" y="116"/>
                    <a:pt x="15" y="261"/>
                  </a:cubicBezTo>
                  <a:lnTo>
                    <a:pt x="434" y="3956"/>
                  </a:lnTo>
                  <a:cubicBezTo>
                    <a:pt x="448" y="4072"/>
                    <a:pt x="535" y="4158"/>
                    <a:pt x="665" y="4158"/>
                  </a:cubicBezTo>
                  <a:lnTo>
                    <a:pt x="1632" y="4158"/>
                  </a:lnTo>
                  <a:cubicBezTo>
                    <a:pt x="1748" y="4158"/>
                    <a:pt x="1849" y="4072"/>
                    <a:pt x="1863" y="3956"/>
                  </a:cubicBezTo>
                  <a:lnTo>
                    <a:pt x="2267" y="261"/>
                  </a:lnTo>
                  <a:cubicBezTo>
                    <a:pt x="2282" y="116"/>
                    <a:pt x="2181" y="1"/>
                    <a:pt x="205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8" name="Google Shape;18288;p75"/>
            <p:cNvSpPr/>
            <p:nvPr/>
          </p:nvSpPr>
          <p:spPr>
            <a:xfrm>
              <a:off x="3756735" y="3583860"/>
              <a:ext cx="72694" cy="78750"/>
            </a:xfrm>
            <a:custGeom>
              <a:avLst/>
              <a:gdLst/>
              <a:ahLst/>
              <a:cxnLst/>
              <a:rect l="l" t="t" r="r" b="b"/>
              <a:pathLst>
                <a:path w="2773" h="3004" extrusionOk="0">
                  <a:moveTo>
                    <a:pt x="925" y="1"/>
                  </a:moveTo>
                  <a:lnTo>
                    <a:pt x="925" y="462"/>
                  </a:lnTo>
                  <a:cubicBezTo>
                    <a:pt x="925" y="549"/>
                    <a:pt x="881" y="636"/>
                    <a:pt x="795" y="679"/>
                  </a:cubicBezTo>
                  <a:lnTo>
                    <a:pt x="261" y="939"/>
                  </a:lnTo>
                  <a:cubicBezTo>
                    <a:pt x="102" y="1025"/>
                    <a:pt x="1" y="1184"/>
                    <a:pt x="1" y="1357"/>
                  </a:cubicBezTo>
                  <a:lnTo>
                    <a:pt x="1" y="3003"/>
                  </a:lnTo>
                  <a:lnTo>
                    <a:pt x="2773" y="3003"/>
                  </a:lnTo>
                  <a:lnTo>
                    <a:pt x="2773" y="1357"/>
                  </a:lnTo>
                  <a:cubicBezTo>
                    <a:pt x="2773" y="1184"/>
                    <a:pt x="2671" y="1025"/>
                    <a:pt x="2527" y="939"/>
                  </a:cubicBezTo>
                  <a:lnTo>
                    <a:pt x="1979" y="679"/>
                  </a:lnTo>
                  <a:cubicBezTo>
                    <a:pt x="1906" y="636"/>
                    <a:pt x="1849" y="549"/>
                    <a:pt x="1849" y="462"/>
                  </a:cubicBezTo>
                  <a:lnTo>
                    <a:pt x="1849"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9" name="Google Shape;18289;p75"/>
            <p:cNvSpPr/>
            <p:nvPr/>
          </p:nvSpPr>
          <p:spPr>
            <a:xfrm>
              <a:off x="3779831" y="3583860"/>
              <a:ext cx="26503" cy="18193"/>
            </a:xfrm>
            <a:custGeom>
              <a:avLst/>
              <a:gdLst/>
              <a:ahLst/>
              <a:cxnLst/>
              <a:rect l="l" t="t" r="r" b="b"/>
              <a:pathLst>
                <a:path w="1011" h="694" extrusionOk="0">
                  <a:moveTo>
                    <a:pt x="44" y="1"/>
                  </a:moveTo>
                  <a:lnTo>
                    <a:pt x="44" y="462"/>
                  </a:lnTo>
                  <a:cubicBezTo>
                    <a:pt x="44" y="520"/>
                    <a:pt x="29" y="564"/>
                    <a:pt x="0" y="607"/>
                  </a:cubicBezTo>
                  <a:cubicBezTo>
                    <a:pt x="159" y="665"/>
                    <a:pt x="332" y="693"/>
                    <a:pt x="506" y="693"/>
                  </a:cubicBezTo>
                  <a:cubicBezTo>
                    <a:pt x="679" y="693"/>
                    <a:pt x="852" y="665"/>
                    <a:pt x="1011" y="607"/>
                  </a:cubicBezTo>
                  <a:cubicBezTo>
                    <a:pt x="982" y="564"/>
                    <a:pt x="968" y="520"/>
                    <a:pt x="968" y="462"/>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0" name="Google Shape;18290;p75"/>
            <p:cNvSpPr/>
            <p:nvPr/>
          </p:nvSpPr>
          <p:spPr>
            <a:xfrm>
              <a:off x="3756735" y="3603155"/>
              <a:ext cx="72694" cy="59456"/>
            </a:xfrm>
            <a:custGeom>
              <a:avLst/>
              <a:gdLst/>
              <a:ahLst/>
              <a:cxnLst/>
              <a:rect l="l" t="t" r="r" b="b"/>
              <a:pathLst>
                <a:path w="2773" h="2268" extrusionOk="0">
                  <a:moveTo>
                    <a:pt x="679" y="1"/>
                  </a:moveTo>
                  <a:lnTo>
                    <a:pt x="261" y="203"/>
                  </a:lnTo>
                  <a:cubicBezTo>
                    <a:pt x="102" y="289"/>
                    <a:pt x="1" y="448"/>
                    <a:pt x="1" y="621"/>
                  </a:cubicBezTo>
                  <a:lnTo>
                    <a:pt x="1" y="2267"/>
                  </a:lnTo>
                  <a:lnTo>
                    <a:pt x="2773" y="2267"/>
                  </a:lnTo>
                  <a:lnTo>
                    <a:pt x="2773" y="621"/>
                  </a:lnTo>
                  <a:cubicBezTo>
                    <a:pt x="2773" y="448"/>
                    <a:pt x="2671" y="289"/>
                    <a:pt x="2527" y="203"/>
                  </a:cubicBezTo>
                  <a:lnTo>
                    <a:pt x="2094" y="1"/>
                  </a:lnTo>
                  <a:cubicBezTo>
                    <a:pt x="1914" y="225"/>
                    <a:pt x="1650" y="336"/>
                    <a:pt x="1387" y="336"/>
                  </a:cubicBezTo>
                  <a:cubicBezTo>
                    <a:pt x="1123" y="336"/>
                    <a:pt x="860" y="225"/>
                    <a:pt x="67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1" name="Google Shape;18291;p75"/>
            <p:cNvSpPr/>
            <p:nvPr/>
          </p:nvSpPr>
          <p:spPr>
            <a:xfrm>
              <a:off x="3756735" y="3614139"/>
              <a:ext cx="18193" cy="48839"/>
            </a:xfrm>
            <a:custGeom>
              <a:avLst/>
              <a:gdLst/>
              <a:ahLst/>
              <a:cxnLst/>
              <a:rect l="l" t="t" r="r" b="b"/>
              <a:pathLst>
                <a:path w="694" h="1863" extrusionOk="0">
                  <a:moveTo>
                    <a:pt x="59" y="0"/>
                  </a:moveTo>
                  <a:cubicBezTo>
                    <a:pt x="30" y="58"/>
                    <a:pt x="1" y="130"/>
                    <a:pt x="1" y="217"/>
                  </a:cubicBezTo>
                  <a:lnTo>
                    <a:pt x="1" y="1863"/>
                  </a:lnTo>
                  <a:lnTo>
                    <a:pt x="694" y="1863"/>
                  </a:lnTo>
                  <a:lnTo>
                    <a:pt x="694" y="708"/>
                  </a:lnTo>
                  <a:lnTo>
                    <a:pt x="694" y="693"/>
                  </a:lnTo>
                  <a:cubicBezTo>
                    <a:pt x="694" y="563"/>
                    <a:pt x="622" y="419"/>
                    <a:pt x="521" y="332"/>
                  </a:cubicBezTo>
                  <a:lnTo>
                    <a:pt x="59"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2" name="Google Shape;18292;p75"/>
            <p:cNvSpPr/>
            <p:nvPr/>
          </p:nvSpPr>
          <p:spPr>
            <a:xfrm>
              <a:off x="3811236" y="3614139"/>
              <a:ext cx="18193" cy="48839"/>
            </a:xfrm>
            <a:custGeom>
              <a:avLst/>
              <a:gdLst/>
              <a:ahLst/>
              <a:cxnLst/>
              <a:rect l="l" t="t" r="r" b="b"/>
              <a:pathLst>
                <a:path w="694" h="1863" extrusionOk="0">
                  <a:moveTo>
                    <a:pt x="636" y="0"/>
                  </a:moveTo>
                  <a:lnTo>
                    <a:pt x="188" y="332"/>
                  </a:lnTo>
                  <a:cubicBezTo>
                    <a:pt x="73" y="419"/>
                    <a:pt x="1" y="563"/>
                    <a:pt x="1" y="693"/>
                  </a:cubicBezTo>
                  <a:lnTo>
                    <a:pt x="1" y="708"/>
                  </a:lnTo>
                  <a:lnTo>
                    <a:pt x="1" y="1863"/>
                  </a:lnTo>
                  <a:lnTo>
                    <a:pt x="694" y="1863"/>
                  </a:lnTo>
                  <a:lnTo>
                    <a:pt x="694" y="217"/>
                  </a:lnTo>
                  <a:cubicBezTo>
                    <a:pt x="694" y="130"/>
                    <a:pt x="665" y="58"/>
                    <a:pt x="636"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3" name="Google Shape;18293;p75"/>
            <p:cNvSpPr/>
            <p:nvPr/>
          </p:nvSpPr>
          <p:spPr>
            <a:xfrm>
              <a:off x="3768847" y="3535415"/>
              <a:ext cx="48472" cy="54527"/>
            </a:xfrm>
            <a:custGeom>
              <a:avLst/>
              <a:gdLst/>
              <a:ahLst/>
              <a:cxnLst/>
              <a:rect l="l" t="t" r="r" b="b"/>
              <a:pathLst>
                <a:path w="1849" h="2080" extrusionOk="0">
                  <a:moveTo>
                    <a:pt x="694" y="1"/>
                  </a:moveTo>
                  <a:cubicBezTo>
                    <a:pt x="318" y="1"/>
                    <a:pt x="1" y="318"/>
                    <a:pt x="1" y="694"/>
                  </a:cubicBezTo>
                  <a:lnTo>
                    <a:pt x="1" y="1156"/>
                  </a:lnTo>
                  <a:cubicBezTo>
                    <a:pt x="1" y="1675"/>
                    <a:pt x="419" y="2080"/>
                    <a:pt x="925" y="2080"/>
                  </a:cubicBezTo>
                  <a:cubicBezTo>
                    <a:pt x="1430" y="2080"/>
                    <a:pt x="1849" y="1675"/>
                    <a:pt x="1849" y="1156"/>
                  </a:cubicBezTo>
                  <a:lnTo>
                    <a:pt x="1849" y="694"/>
                  </a:lnTo>
                  <a:cubicBezTo>
                    <a:pt x="1849" y="318"/>
                    <a:pt x="1545" y="1"/>
                    <a:pt x="11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4" name="Google Shape;18294;p75"/>
            <p:cNvSpPr/>
            <p:nvPr/>
          </p:nvSpPr>
          <p:spPr>
            <a:xfrm>
              <a:off x="3768847" y="3535415"/>
              <a:ext cx="33345" cy="54632"/>
            </a:xfrm>
            <a:custGeom>
              <a:avLst/>
              <a:gdLst/>
              <a:ahLst/>
              <a:cxnLst/>
              <a:rect l="l" t="t" r="r" b="b"/>
              <a:pathLst>
                <a:path w="1272" h="2084" extrusionOk="0">
                  <a:moveTo>
                    <a:pt x="694" y="1"/>
                  </a:moveTo>
                  <a:cubicBezTo>
                    <a:pt x="304" y="1"/>
                    <a:pt x="1" y="318"/>
                    <a:pt x="1" y="694"/>
                  </a:cubicBezTo>
                  <a:lnTo>
                    <a:pt x="1" y="1156"/>
                  </a:lnTo>
                  <a:cubicBezTo>
                    <a:pt x="1" y="1687"/>
                    <a:pt x="436" y="2083"/>
                    <a:pt x="926" y="2083"/>
                  </a:cubicBezTo>
                  <a:cubicBezTo>
                    <a:pt x="1035" y="2083"/>
                    <a:pt x="1146" y="2064"/>
                    <a:pt x="1257" y="2022"/>
                  </a:cubicBezTo>
                  <a:cubicBezTo>
                    <a:pt x="910" y="1877"/>
                    <a:pt x="679" y="1531"/>
                    <a:pt x="694" y="1156"/>
                  </a:cubicBezTo>
                  <a:lnTo>
                    <a:pt x="694" y="694"/>
                  </a:lnTo>
                  <a:cubicBezTo>
                    <a:pt x="694" y="362"/>
                    <a:pt x="925" y="73"/>
                    <a:pt x="1271" y="15"/>
                  </a:cubicBezTo>
                  <a:cubicBezTo>
                    <a:pt x="1228" y="15"/>
                    <a:pt x="1185" y="1"/>
                    <a:pt x="115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5" name="Google Shape;18295;p75"/>
            <p:cNvSpPr/>
            <p:nvPr/>
          </p:nvSpPr>
          <p:spPr>
            <a:xfrm>
              <a:off x="3768847" y="3535415"/>
              <a:ext cx="48472" cy="24301"/>
            </a:xfrm>
            <a:custGeom>
              <a:avLst/>
              <a:gdLst/>
              <a:ahLst/>
              <a:cxnLst/>
              <a:rect l="l" t="t" r="r" b="b"/>
              <a:pathLst>
                <a:path w="1849" h="927" extrusionOk="0">
                  <a:moveTo>
                    <a:pt x="694" y="1"/>
                  </a:moveTo>
                  <a:cubicBezTo>
                    <a:pt x="304" y="1"/>
                    <a:pt x="1" y="318"/>
                    <a:pt x="1" y="694"/>
                  </a:cubicBezTo>
                  <a:cubicBezTo>
                    <a:pt x="557" y="853"/>
                    <a:pt x="1125" y="926"/>
                    <a:pt x="1694" y="926"/>
                  </a:cubicBezTo>
                  <a:cubicBezTo>
                    <a:pt x="1746" y="926"/>
                    <a:pt x="1797" y="926"/>
                    <a:pt x="1849" y="925"/>
                  </a:cubicBezTo>
                  <a:lnTo>
                    <a:pt x="1849" y="694"/>
                  </a:lnTo>
                  <a:cubicBezTo>
                    <a:pt x="1849" y="318"/>
                    <a:pt x="1545"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6" name="Google Shape;18296;p75"/>
            <p:cNvSpPr/>
            <p:nvPr/>
          </p:nvSpPr>
          <p:spPr>
            <a:xfrm>
              <a:off x="3768847" y="3535415"/>
              <a:ext cx="33345" cy="22361"/>
            </a:xfrm>
            <a:custGeom>
              <a:avLst/>
              <a:gdLst/>
              <a:ahLst/>
              <a:cxnLst/>
              <a:rect l="l" t="t" r="r" b="b"/>
              <a:pathLst>
                <a:path w="1272" h="853" extrusionOk="0">
                  <a:moveTo>
                    <a:pt x="694" y="1"/>
                  </a:moveTo>
                  <a:cubicBezTo>
                    <a:pt x="304" y="1"/>
                    <a:pt x="1" y="318"/>
                    <a:pt x="1" y="694"/>
                  </a:cubicBezTo>
                  <a:cubicBezTo>
                    <a:pt x="217" y="766"/>
                    <a:pt x="448" y="809"/>
                    <a:pt x="694" y="853"/>
                  </a:cubicBezTo>
                  <a:lnTo>
                    <a:pt x="694" y="694"/>
                  </a:lnTo>
                  <a:cubicBezTo>
                    <a:pt x="694" y="362"/>
                    <a:pt x="925" y="73"/>
                    <a:pt x="1271" y="15"/>
                  </a:cubicBezTo>
                  <a:cubicBezTo>
                    <a:pt x="1228" y="15"/>
                    <a:pt x="1185" y="1"/>
                    <a:pt x="1156"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7" name="Google Shape;18297;p75"/>
            <p:cNvSpPr/>
            <p:nvPr/>
          </p:nvSpPr>
          <p:spPr>
            <a:xfrm>
              <a:off x="3871793" y="3451029"/>
              <a:ext cx="24249" cy="12138"/>
            </a:xfrm>
            <a:custGeom>
              <a:avLst/>
              <a:gdLst/>
              <a:ahLst/>
              <a:cxnLst/>
              <a:rect l="l" t="t" r="r" b="b"/>
              <a:pathLst>
                <a:path w="925" h="463" extrusionOk="0">
                  <a:moveTo>
                    <a:pt x="231" y="1"/>
                  </a:moveTo>
                  <a:cubicBezTo>
                    <a:pt x="101" y="1"/>
                    <a:pt x="0" y="102"/>
                    <a:pt x="0" y="232"/>
                  </a:cubicBezTo>
                  <a:cubicBezTo>
                    <a:pt x="0" y="347"/>
                    <a:pt x="101" y="463"/>
                    <a:pt x="231" y="463"/>
                  </a:cubicBezTo>
                  <a:lnTo>
                    <a:pt x="693" y="463"/>
                  </a:lnTo>
                  <a:cubicBezTo>
                    <a:pt x="823" y="463"/>
                    <a:pt x="924" y="347"/>
                    <a:pt x="924" y="232"/>
                  </a:cubicBezTo>
                  <a:cubicBezTo>
                    <a:pt x="924" y="102"/>
                    <a:pt x="823" y="1"/>
                    <a:pt x="69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8" name="Google Shape;18298;p75"/>
            <p:cNvSpPr/>
            <p:nvPr/>
          </p:nvSpPr>
          <p:spPr>
            <a:xfrm>
              <a:off x="3854386" y="3371938"/>
              <a:ext cx="59429" cy="12138"/>
            </a:xfrm>
            <a:custGeom>
              <a:avLst/>
              <a:gdLst/>
              <a:ahLst/>
              <a:cxnLst/>
              <a:rect l="l" t="t" r="r" b="b"/>
              <a:pathLst>
                <a:path w="2267" h="463" extrusionOk="0">
                  <a:moveTo>
                    <a:pt x="231" y="1"/>
                  </a:moveTo>
                  <a:cubicBezTo>
                    <a:pt x="101" y="1"/>
                    <a:pt x="0" y="102"/>
                    <a:pt x="0" y="232"/>
                  </a:cubicBezTo>
                  <a:cubicBezTo>
                    <a:pt x="0" y="362"/>
                    <a:pt x="101" y="463"/>
                    <a:pt x="231" y="463"/>
                  </a:cubicBezTo>
                  <a:lnTo>
                    <a:pt x="2021" y="463"/>
                  </a:lnTo>
                  <a:cubicBezTo>
                    <a:pt x="2151" y="463"/>
                    <a:pt x="2267" y="362"/>
                    <a:pt x="2252" y="232"/>
                  </a:cubicBezTo>
                  <a:cubicBezTo>
                    <a:pt x="2252" y="102"/>
                    <a:pt x="2151" y="1"/>
                    <a:pt x="20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299" name="Google Shape;18299;p75"/>
          <p:cNvGrpSpPr/>
          <p:nvPr/>
        </p:nvGrpSpPr>
        <p:grpSpPr>
          <a:xfrm>
            <a:off x="6567324" y="2436849"/>
            <a:ext cx="366722" cy="342892"/>
            <a:chOff x="6567324" y="2436849"/>
            <a:chExt cx="366722" cy="342892"/>
          </a:xfrm>
        </p:grpSpPr>
        <p:sp>
          <p:nvSpPr>
            <p:cNvPr id="18300" name="Google Shape;18300;p75"/>
            <p:cNvSpPr/>
            <p:nvPr/>
          </p:nvSpPr>
          <p:spPr>
            <a:xfrm>
              <a:off x="6567324" y="2508390"/>
              <a:ext cx="366722" cy="271351"/>
            </a:xfrm>
            <a:custGeom>
              <a:avLst/>
              <a:gdLst/>
              <a:ahLst/>
              <a:cxnLst/>
              <a:rect l="l" t="t" r="r" b="b"/>
              <a:pathLst>
                <a:path w="13989" h="10351" extrusionOk="0">
                  <a:moveTo>
                    <a:pt x="1054" y="0"/>
                  </a:moveTo>
                  <a:cubicBezTo>
                    <a:pt x="476" y="0"/>
                    <a:pt x="0" y="477"/>
                    <a:pt x="0" y="1068"/>
                  </a:cubicBezTo>
                  <a:lnTo>
                    <a:pt x="0" y="9297"/>
                  </a:lnTo>
                  <a:cubicBezTo>
                    <a:pt x="0" y="9874"/>
                    <a:pt x="476" y="10350"/>
                    <a:pt x="1054" y="10350"/>
                  </a:cubicBezTo>
                  <a:lnTo>
                    <a:pt x="12934" y="10350"/>
                  </a:lnTo>
                  <a:cubicBezTo>
                    <a:pt x="13512" y="10350"/>
                    <a:pt x="13988" y="9874"/>
                    <a:pt x="13988" y="9297"/>
                  </a:cubicBezTo>
                  <a:lnTo>
                    <a:pt x="13988" y="1068"/>
                  </a:lnTo>
                  <a:cubicBezTo>
                    <a:pt x="13988" y="477"/>
                    <a:pt x="13512" y="0"/>
                    <a:pt x="12934" y="0"/>
                  </a:cubicBez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1" name="Google Shape;18301;p75"/>
            <p:cNvSpPr/>
            <p:nvPr/>
          </p:nvSpPr>
          <p:spPr>
            <a:xfrm>
              <a:off x="6567324" y="2508390"/>
              <a:ext cx="183164" cy="271351"/>
            </a:xfrm>
            <a:custGeom>
              <a:avLst/>
              <a:gdLst/>
              <a:ahLst/>
              <a:cxnLst/>
              <a:rect l="l" t="t" r="r" b="b"/>
              <a:pathLst>
                <a:path w="6987" h="10351" extrusionOk="0">
                  <a:moveTo>
                    <a:pt x="1039" y="0"/>
                  </a:moveTo>
                  <a:cubicBezTo>
                    <a:pt x="462" y="15"/>
                    <a:pt x="0" y="491"/>
                    <a:pt x="0" y="1068"/>
                  </a:cubicBezTo>
                  <a:lnTo>
                    <a:pt x="0" y="9297"/>
                  </a:lnTo>
                  <a:cubicBezTo>
                    <a:pt x="0" y="9874"/>
                    <a:pt x="462" y="10350"/>
                    <a:pt x="1039" y="10350"/>
                  </a:cubicBezTo>
                  <a:lnTo>
                    <a:pt x="6987" y="10350"/>
                  </a:lnTo>
                  <a:lnTo>
                    <a:pt x="698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2" name="Google Shape;18302;p75"/>
            <p:cNvSpPr/>
            <p:nvPr/>
          </p:nvSpPr>
          <p:spPr>
            <a:xfrm>
              <a:off x="6599097" y="2540163"/>
              <a:ext cx="303150" cy="207780"/>
            </a:xfrm>
            <a:custGeom>
              <a:avLst/>
              <a:gdLst/>
              <a:ahLst/>
              <a:cxnLst/>
              <a:rect l="l" t="t" r="r" b="b"/>
              <a:pathLst>
                <a:path w="11564" h="7926" extrusionOk="0">
                  <a:moveTo>
                    <a:pt x="275" y="1"/>
                  </a:moveTo>
                  <a:cubicBezTo>
                    <a:pt x="131" y="1"/>
                    <a:pt x="1" y="131"/>
                    <a:pt x="1" y="290"/>
                  </a:cubicBezTo>
                  <a:lnTo>
                    <a:pt x="1" y="7652"/>
                  </a:lnTo>
                  <a:cubicBezTo>
                    <a:pt x="1" y="7796"/>
                    <a:pt x="131" y="7926"/>
                    <a:pt x="275" y="7926"/>
                  </a:cubicBezTo>
                  <a:lnTo>
                    <a:pt x="11289" y="7926"/>
                  </a:lnTo>
                  <a:cubicBezTo>
                    <a:pt x="11448" y="7926"/>
                    <a:pt x="11563" y="7796"/>
                    <a:pt x="11563" y="7652"/>
                  </a:cubicBezTo>
                  <a:lnTo>
                    <a:pt x="11563" y="290"/>
                  </a:lnTo>
                  <a:cubicBezTo>
                    <a:pt x="11563" y="131"/>
                    <a:pt x="11448" y="15"/>
                    <a:pt x="11289"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3" name="Google Shape;18303;p75"/>
            <p:cNvSpPr/>
            <p:nvPr/>
          </p:nvSpPr>
          <p:spPr>
            <a:xfrm>
              <a:off x="6598730" y="2540556"/>
              <a:ext cx="151759" cy="207780"/>
            </a:xfrm>
            <a:custGeom>
              <a:avLst/>
              <a:gdLst/>
              <a:ahLst/>
              <a:cxnLst/>
              <a:rect l="l" t="t" r="r" b="b"/>
              <a:pathLst>
                <a:path w="5789" h="7926" extrusionOk="0">
                  <a:moveTo>
                    <a:pt x="289" y="0"/>
                  </a:moveTo>
                  <a:cubicBezTo>
                    <a:pt x="130" y="0"/>
                    <a:pt x="0" y="130"/>
                    <a:pt x="15" y="275"/>
                  </a:cubicBezTo>
                  <a:lnTo>
                    <a:pt x="15" y="7637"/>
                  </a:lnTo>
                  <a:cubicBezTo>
                    <a:pt x="0" y="7795"/>
                    <a:pt x="130" y="7911"/>
                    <a:pt x="289" y="7925"/>
                  </a:cubicBezTo>
                  <a:lnTo>
                    <a:pt x="5789" y="7925"/>
                  </a:lnTo>
                  <a:lnTo>
                    <a:pt x="5789" y="0"/>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4" name="Google Shape;18304;p75"/>
            <p:cNvSpPr/>
            <p:nvPr/>
          </p:nvSpPr>
          <p:spPr>
            <a:xfrm>
              <a:off x="6678580" y="2436849"/>
              <a:ext cx="144209" cy="120379"/>
            </a:xfrm>
            <a:custGeom>
              <a:avLst/>
              <a:gdLst/>
              <a:ahLst/>
              <a:cxnLst/>
              <a:rect l="l" t="t" r="r" b="b"/>
              <a:pathLst>
                <a:path w="5501"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4980" y="4591"/>
                  </a:lnTo>
                  <a:cubicBezTo>
                    <a:pt x="5269" y="4591"/>
                    <a:pt x="5500" y="4360"/>
                    <a:pt x="5500" y="4072"/>
                  </a:cubicBezTo>
                  <a:lnTo>
                    <a:pt x="5500" y="2643"/>
                  </a:lnTo>
                  <a:cubicBezTo>
                    <a:pt x="5500" y="2354"/>
                    <a:pt x="5269" y="2123"/>
                    <a:pt x="4980" y="2123"/>
                  </a:cubicBezTo>
                  <a:lnTo>
                    <a:pt x="4764" y="2123"/>
                  </a:lnTo>
                  <a:cubicBezTo>
                    <a:pt x="4504" y="2123"/>
                    <a:pt x="4287" y="1906"/>
                    <a:pt x="4287" y="1647"/>
                  </a:cubicBezTo>
                  <a:lnTo>
                    <a:pt x="4287" y="1127"/>
                  </a:lnTo>
                  <a:cubicBezTo>
                    <a:pt x="4287" y="506"/>
                    <a:pt x="3782" y="1"/>
                    <a:pt x="3161"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5" name="Google Shape;18305;p75"/>
            <p:cNvSpPr/>
            <p:nvPr/>
          </p:nvSpPr>
          <p:spPr>
            <a:xfrm>
              <a:off x="6711480" y="2591256"/>
              <a:ext cx="141954" cy="101452"/>
            </a:xfrm>
            <a:custGeom>
              <a:avLst/>
              <a:gdLst/>
              <a:ahLst/>
              <a:cxnLst/>
              <a:rect l="l" t="t" r="r" b="b"/>
              <a:pathLst>
                <a:path w="5415" h="3870" extrusionOk="0">
                  <a:moveTo>
                    <a:pt x="4794" y="1"/>
                  </a:moveTo>
                  <a:lnTo>
                    <a:pt x="4765" y="15"/>
                  </a:lnTo>
                  <a:lnTo>
                    <a:pt x="4173" y="318"/>
                  </a:lnTo>
                  <a:cubicBezTo>
                    <a:pt x="4057" y="376"/>
                    <a:pt x="4000" y="506"/>
                    <a:pt x="4057" y="621"/>
                  </a:cubicBezTo>
                  <a:cubicBezTo>
                    <a:pt x="4098" y="702"/>
                    <a:pt x="4174" y="748"/>
                    <a:pt x="4256" y="748"/>
                  </a:cubicBezTo>
                  <a:cubicBezTo>
                    <a:pt x="4290" y="748"/>
                    <a:pt x="4326" y="740"/>
                    <a:pt x="4361" y="722"/>
                  </a:cubicBezTo>
                  <a:lnTo>
                    <a:pt x="4519" y="650"/>
                  </a:lnTo>
                  <a:lnTo>
                    <a:pt x="4519" y="650"/>
                  </a:lnTo>
                  <a:cubicBezTo>
                    <a:pt x="4231" y="1646"/>
                    <a:pt x="3711" y="2382"/>
                    <a:pt x="2989" y="2844"/>
                  </a:cubicBezTo>
                  <a:cubicBezTo>
                    <a:pt x="2257" y="3316"/>
                    <a:pt x="1238" y="3414"/>
                    <a:pt x="544" y="3414"/>
                  </a:cubicBezTo>
                  <a:cubicBezTo>
                    <a:pt x="430" y="3414"/>
                    <a:pt x="325" y="3411"/>
                    <a:pt x="232" y="3407"/>
                  </a:cubicBezTo>
                  <a:cubicBezTo>
                    <a:pt x="224" y="3406"/>
                    <a:pt x="215" y="3406"/>
                    <a:pt x="207" y="3406"/>
                  </a:cubicBezTo>
                  <a:cubicBezTo>
                    <a:pt x="90" y="3406"/>
                    <a:pt x="1" y="3502"/>
                    <a:pt x="1" y="3624"/>
                  </a:cubicBezTo>
                  <a:cubicBezTo>
                    <a:pt x="1" y="3754"/>
                    <a:pt x="88" y="3855"/>
                    <a:pt x="218" y="3855"/>
                  </a:cubicBezTo>
                  <a:cubicBezTo>
                    <a:pt x="434" y="3855"/>
                    <a:pt x="752" y="3869"/>
                    <a:pt x="896" y="3869"/>
                  </a:cubicBezTo>
                  <a:cubicBezTo>
                    <a:pt x="922" y="3870"/>
                    <a:pt x="947" y="3870"/>
                    <a:pt x="973" y="3870"/>
                  </a:cubicBezTo>
                  <a:cubicBezTo>
                    <a:pt x="1769" y="3870"/>
                    <a:pt x="2549" y="3654"/>
                    <a:pt x="3220" y="3234"/>
                  </a:cubicBezTo>
                  <a:cubicBezTo>
                    <a:pt x="4028" y="2729"/>
                    <a:pt x="4606" y="1921"/>
                    <a:pt x="4938" y="867"/>
                  </a:cubicBezTo>
                  <a:lnTo>
                    <a:pt x="4967" y="924"/>
                  </a:lnTo>
                  <a:cubicBezTo>
                    <a:pt x="5006" y="1012"/>
                    <a:pt x="5084" y="1060"/>
                    <a:pt x="5166" y="1060"/>
                  </a:cubicBezTo>
                  <a:cubicBezTo>
                    <a:pt x="5206" y="1060"/>
                    <a:pt x="5247" y="1049"/>
                    <a:pt x="5284" y="1026"/>
                  </a:cubicBezTo>
                  <a:cubicBezTo>
                    <a:pt x="5385" y="953"/>
                    <a:pt x="5414" y="795"/>
                    <a:pt x="5328" y="693"/>
                  </a:cubicBezTo>
                  <a:lnTo>
                    <a:pt x="5039" y="102"/>
                  </a:lnTo>
                  <a:lnTo>
                    <a:pt x="5025" y="73"/>
                  </a:lnTo>
                  <a:cubicBezTo>
                    <a:pt x="5010" y="58"/>
                    <a:pt x="4996" y="44"/>
                    <a:pt x="4981" y="29"/>
                  </a:cubicBezTo>
                  <a:lnTo>
                    <a:pt x="4952" y="15"/>
                  </a:lnTo>
                  <a:lnTo>
                    <a:pt x="4923"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6" name="Google Shape;18306;p75"/>
            <p:cNvSpPr/>
            <p:nvPr/>
          </p:nvSpPr>
          <p:spPr>
            <a:xfrm>
              <a:off x="6669117" y="2666178"/>
              <a:ext cx="41656" cy="35652"/>
            </a:xfrm>
            <a:custGeom>
              <a:avLst/>
              <a:gdLst/>
              <a:ahLst/>
              <a:cxnLst/>
              <a:rect l="l" t="t" r="r" b="b"/>
              <a:pathLst>
                <a:path w="1589" h="1360" extrusionOk="0">
                  <a:moveTo>
                    <a:pt x="679" y="1"/>
                  </a:moveTo>
                  <a:cubicBezTo>
                    <a:pt x="303" y="1"/>
                    <a:pt x="0" y="304"/>
                    <a:pt x="0" y="679"/>
                  </a:cubicBezTo>
                  <a:cubicBezTo>
                    <a:pt x="0" y="1088"/>
                    <a:pt x="335" y="1359"/>
                    <a:pt x="687" y="1359"/>
                  </a:cubicBezTo>
                  <a:cubicBezTo>
                    <a:pt x="856" y="1359"/>
                    <a:pt x="1029" y="1296"/>
                    <a:pt x="1170" y="1156"/>
                  </a:cubicBezTo>
                  <a:cubicBezTo>
                    <a:pt x="1588" y="737"/>
                    <a:pt x="1285" y="1"/>
                    <a:pt x="679"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7" name="Google Shape;18307;p75"/>
            <p:cNvSpPr/>
            <p:nvPr/>
          </p:nvSpPr>
          <p:spPr>
            <a:xfrm>
              <a:off x="6630476" y="2582238"/>
              <a:ext cx="41682" cy="36413"/>
            </a:xfrm>
            <a:custGeom>
              <a:avLst/>
              <a:gdLst/>
              <a:ahLst/>
              <a:cxnLst/>
              <a:rect l="l" t="t" r="r" b="b"/>
              <a:pathLst>
                <a:path w="1590" h="1389" extrusionOk="0">
                  <a:moveTo>
                    <a:pt x="324" y="0"/>
                  </a:moveTo>
                  <a:cubicBezTo>
                    <a:pt x="148" y="0"/>
                    <a:pt x="0" y="239"/>
                    <a:pt x="175" y="402"/>
                  </a:cubicBezTo>
                  <a:lnTo>
                    <a:pt x="464" y="691"/>
                  </a:lnTo>
                  <a:lnTo>
                    <a:pt x="175" y="994"/>
                  </a:lnTo>
                  <a:cubicBezTo>
                    <a:pt x="88" y="1081"/>
                    <a:pt x="88" y="1225"/>
                    <a:pt x="175" y="1312"/>
                  </a:cubicBezTo>
                  <a:cubicBezTo>
                    <a:pt x="218" y="1355"/>
                    <a:pt x="276" y="1377"/>
                    <a:pt x="334" y="1377"/>
                  </a:cubicBezTo>
                  <a:cubicBezTo>
                    <a:pt x="392" y="1377"/>
                    <a:pt x="449" y="1355"/>
                    <a:pt x="493" y="1312"/>
                  </a:cubicBezTo>
                  <a:lnTo>
                    <a:pt x="796" y="1023"/>
                  </a:lnTo>
                  <a:lnTo>
                    <a:pt x="1084" y="1312"/>
                  </a:lnTo>
                  <a:cubicBezTo>
                    <a:pt x="1135" y="1366"/>
                    <a:pt x="1193" y="1388"/>
                    <a:pt x="1249" y="1388"/>
                  </a:cubicBezTo>
                  <a:cubicBezTo>
                    <a:pt x="1431" y="1388"/>
                    <a:pt x="1590" y="1149"/>
                    <a:pt x="1402" y="994"/>
                  </a:cubicBezTo>
                  <a:lnTo>
                    <a:pt x="1113" y="691"/>
                  </a:lnTo>
                  <a:lnTo>
                    <a:pt x="1402" y="402"/>
                  </a:lnTo>
                  <a:cubicBezTo>
                    <a:pt x="1588" y="239"/>
                    <a:pt x="1435" y="0"/>
                    <a:pt x="1255" y="0"/>
                  </a:cubicBezTo>
                  <a:cubicBezTo>
                    <a:pt x="1198" y="0"/>
                    <a:pt x="1137" y="25"/>
                    <a:pt x="1084" y="85"/>
                  </a:cubicBezTo>
                  <a:lnTo>
                    <a:pt x="796" y="373"/>
                  </a:lnTo>
                  <a:lnTo>
                    <a:pt x="493" y="85"/>
                  </a:lnTo>
                  <a:cubicBezTo>
                    <a:pt x="440" y="25"/>
                    <a:pt x="380" y="0"/>
                    <a:pt x="324" y="0"/>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8" name="Google Shape;18308;p75"/>
            <p:cNvSpPr/>
            <p:nvPr/>
          </p:nvSpPr>
          <p:spPr>
            <a:xfrm>
              <a:off x="6837889" y="2678080"/>
              <a:ext cx="40948" cy="35967"/>
            </a:xfrm>
            <a:custGeom>
              <a:avLst/>
              <a:gdLst/>
              <a:ahLst/>
              <a:cxnLst/>
              <a:rect l="l" t="t" r="r" b="b"/>
              <a:pathLst>
                <a:path w="1562" h="1372" extrusionOk="0">
                  <a:moveTo>
                    <a:pt x="320" y="0"/>
                  </a:moveTo>
                  <a:cubicBezTo>
                    <a:pt x="146" y="0"/>
                    <a:pt x="1" y="218"/>
                    <a:pt x="145" y="384"/>
                  </a:cubicBezTo>
                  <a:lnTo>
                    <a:pt x="448" y="673"/>
                  </a:lnTo>
                  <a:lnTo>
                    <a:pt x="145" y="976"/>
                  </a:lnTo>
                  <a:cubicBezTo>
                    <a:pt x="1" y="1142"/>
                    <a:pt x="146" y="1360"/>
                    <a:pt x="320" y="1360"/>
                  </a:cubicBezTo>
                  <a:cubicBezTo>
                    <a:pt x="372" y="1360"/>
                    <a:pt x="427" y="1340"/>
                    <a:pt x="477" y="1293"/>
                  </a:cubicBezTo>
                  <a:lnTo>
                    <a:pt x="766" y="1005"/>
                  </a:lnTo>
                  <a:lnTo>
                    <a:pt x="1069" y="1293"/>
                  </a:lnTo>
                  <a:cubicBezTo>
                    <a:pt x="1117" y="1349"/>
                    <a:pt x="1174" y="1372"/>
                    <a:pt x="1229" y="1372"/>
                  </a:cubicBezTo>
                  <a:cubicBezTo>
                    <a:pt x="1404" y="1372"/>
                    <a:pt x="1562" y="1141"/>
                    <a:pt x="1386" y="976"/>
                  </a:cubicBezTo>
                  <a:lnTo>
                    <a:pt x="1083" y="673"/>
                  </a:lnTo>
                  <a:lnTo>
                    <a:pt x="1386" y="384"/>
                  </a:lnTo>
                  <a:cubicBezTo>
                    <a:pt x="1530" y="218"/>
                    <a:pt x="1385" y="0"/>
                    <a:pt x="1218" y="0"/>
                  </a:cubicBezTo>
                  <a:cubicBezTo>
                    <a:pt x="1168" y="0"/>
                    <a:pt x="1115" y="20"/>
                    <a:pt x="1069" y="66"/>
                  </a:cubicBezTo>
                  <a:lnTo>
                    <a:pt x="766" y="355"/>
                  </a:lnTo>
                  <a:lnTo>
                    <a:pt x="477" y="66"/>
                  </a:lnTo>
                  <a:cubicBezTo>
                    <a:pt x="427" y="20"/>
                    <a:pt x="372" y="0"/>
                    <a:pt x="320"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9" name="Google Shape;18309;p75"/>
            <p:cNvSpPr/>
            <p:nvPr/>
          </p:nvSpPr>
          <p:spPr>
            <a:xfrm>
              <a:off x="6733868" y="2598124"/>
              <a:ext cx="40895" cy="36124"/>
            </a:xfrm>
            <a:custGeom>
              <a:avLst/>
              <a:gdLst/>
              <a:ahLst/>
              <a:cxnLst/>
              <a:rect l="l" t="t" r="r" b="b"/>
              <a:pathLst>
                <a:path w="1560" h="1378" extrusionOk="0">
                  <a:moveTo>
                    <a:pt x="333" y="1"/>
                  </a:moveTo>
                  <a:cubicBezTo>
                    <a:pt x="154" y="1"/>
                    <a:pt x="1" y="239"/>
                    <a:pt x="186" y="403"/>
                  </a:cubicBezTo>
                  <a:lnTo>
                    <a:pt x="475" y="691"/>
                  </a:lnTo>
                  <a:lnTo>
                    <a:pt x="186" y="994"/>
                  </a:lnTo>
                  <a:cubicBezTo>
                    <a:pt x="85" y="1081"/>
                    <a:pt x="85" y="1225"/>
                    <a:pt x="186" y="1312"/>
                  </a:cubicBezTo>
                  <a:cubicBezTo>
                    <a:pt x="230" y="1355"/>
                    <a:pt x="287" y="1377"/>
                    <a:pt x="345" y="1377"/>
                  </a:cubicBezTo>
                  <a:cubicBezTo>
                    <a:pt x="403" y="1377"/>
                    <a:pt x="461" y="1355"/>
                    <a:pt x="504" y="1312"/>
                  </a:cubicBezTo>
                  <a:lnTo>
                    <a:pt x="793" y="1023"/>
                  </a:lnTo>
                  <a:lnTo>
                    <a:pt x="1096" y="1312"/>
                  </a:lnTo>
                  <a:cubicBezTo>
                    <a:pt x="1140" y="1353"/>
                    <a:pt x="1190" y="1371"/>
                    <a:pt x="1238" y="1371"/>
                  </a:cubicBezTo>
                  <a:cubicBezTo>
                    <a:pt x="1408" y="1371"/>
                    <a:pt x="1560" y="1152"/>
                    <a:pt x="1413" y="994"/>
                  </a:cubicBezTo>
                  <a:lnTo>
                    <a:pt x="1110" y="691"/>
                  </a:lnTo>
                  <a:lnTo>
                    <a:pt x="1413" y="403"/>
                  </a:lnTo>
                  <a:cubicBezTo>
                    <a:pt x="1558" y="236"/>
                    <a:pt x="1412" y="19"/>
                    <a:pt x="1245" y="19"/>
                  </a:cubicBezTo>
                  <a:cubicBezTo>
                    <a:pt x="1195" y="19"/>
                    <a:pt x="1143" y="38"/>
                    <a:pt x="1096" y="85"/>
                  </a:cubicBezTo>
                  <a:lnTo>
                    <a:pt x="793" y="374"/>
                  </a:lnTo>
                  <a:lnTo>
                    <a:pt x="504" y="85"/>
                  </a:lnTo>
                  <a:cubicBezTo>
                    <a:pt x="451" y="25"/>
                    <a:pt x="391" y="1"/>
                    <a:pt x="333"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0" name="Google Shape;18310;p75"/>
            <p:cNvSpPr/>
            <p:nvPr/>
          </p:nvSpPr>
          <p:spPr>
            <a:xfrm>
              <a:off x="6678580" y="2436849"/>
              <a:ext cx="71908" cy="120379"/>
            </a:xfrm>
            <a:custGeom>
              <a:avLst/>
              <a:gdLst/>
              <a:ahLst/>
              <a:cxnLst/>
              <a:rect l="l" t="t" r="r" b="b"/>
              <a:pathLst>
                <a:path w="2743" h="4592" extrusionOk="0">
                  <a:moveTo>
                    <a:pt x="2339" y="1"/>
                  </a:moveTo>
                  <a:cubicBezTo>
                    <a:pt x="1718" y="1"/>
                    <a:pt x="1213" y="506"/>
                    <a:pt x="1213" y="1127"/>
                  </a:cubicBezTo>
                  <a:lnTo>
                    <a:pt x="1213" y="1647"/>
                  </a:lnTo>
                  <a:cubicBezTo>
                    <a:pt x="1213" y="1906"/>
                    <a:pt x="996" y="2123"/>
                    <a:pt x="736" y="2123"/>
                  </a:cubicBezTo>
                  <a:lnTo>
                    <a:pt x="520" y="2123"/>
                  </a:lnTo>
                  <a:cubicBezTo>
                    <a:pt x="231" y="2123"/>
                    <a:pt x="0" y="2354"/>
                    <a:pt x="0" y="2643"/>
                  </a:cubicBezTo>
                  <a:lnTo>
                    <a:pt x="0" y="4072"/>
                  </a:lnTo>
                  <a:cubicBezTo>
                    <a:pt x="0" y="4360"/>
                    <a:pt x="231" y="4591"/>
                    <a:pt x="520" y="4591"/>
                  </a:cubicBezTo>
                  <a:lnTo>
                    <a:pt x="2743" y="4591"/>
                  </a:lnTo>
                  <a:lnTo>
                    <a:pt x="2743" y="1"/>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1" name="Google Shape;18311;p75"/>
            <p:cNvSpPr/>
            <p:nvPr/>
          </p:nvSpPr>
          <p:spPr>
            <a:xfrm>
              <a:off x="6728913" y="2500578"/>
              <a:ext cx="38221" cy="32795"/>
            </a:xfrm>
            <a:custGeom>
              <a:avLst/>
              <a:gdLst/>
              <a:ahLst/>
              <a:cxnLst/>
              <a:rect l="l" t="t" r="r" b="b"/>
              <a:pathLst>
                <a:path w="1458" h="1251" extrusionOk="0">
                  <a:moveTo>
                    <a:pt x="825" y="0"/>
                  </a:moveTo>
                  <a:cubicBezTo>
                    <a:pt x="672" y="0"/>
                    <a:pt x="516" y="57"/>
                    <a:pt x="390" y="183"/>
                  </a:cubicBezTo>
                  <a:cubicBezTo>
                    <a:pt x="0" y="573"/>
                    <a:pt x="274" y="1251"/>
                    <a:pt x="823" y="1251"/>
                  </a:cubicBezTo>
                  <a:cubicBezTo>
                    <a:pt x="1169" y="1251"/>
                    <a:pt x="1458" y="962"/>
                    <a:pt x="1458" y="630"/>
                  </a:cubicBezTo>
                  <a:cubicBezTo>
                    <a:pt x="1458" y="249"/>
                    <a:pt x="1147" y="0"/>
                    <a:pt x="825"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12" name="Google Shape;18312;p75"/>
          <p:cNvGrpSpPr/>
          <p:nvPr/>
        </p:nvGrpSpPr>
        <p:grpSpPr>
          <a:xfrm>
            <a:off x="4208970" y="3361347"/>
            <a:ext cx="299349" cy="348188"/>
            <a:chOff x="4208970" y="3361347"/>
            <a:chExt cx="299349" cy="348188"/>
          </a:xfrm>
        </p:grpSpPr>
        <p:sp>
          <p:nvSpPr>
            <p:cNvPr id="18313" name="Google Shape;18313;p75"/>
            <p:cNvSpPr/>
            <p:nvPr/>
          </p:nvSpPr>
          <p:spPr>
            <a:xfrm>
              <a:off x="4208970" y="3374979"/>
              <a:ext cx="252817" cy="334556"/>
            </a:xfrm>
            <a:custGeom>
              <a:avLst/>
              <a:gdLst/>
              <a:ahLst/>
              <a:cxnLst/>
              <a:rect l="l" t="t" r="r" b="b"/>
              <a:pathLst>
                <a:path w="9644" h="12762" extrusionOk="0">
                  <a:moveTo>
                    <a:pt x="217" y="0"/>
                  </a:moveTo>
                  <a:cubicBezTo>
                    <a:pt x="87" y="0"/>
                    <a:pt x="0" y="101"/>
                    <a:pt x="0" y="217"/>
                  </a:cubicBezTo>
                  <a:lnTo>
                    <a:pt x="0" y="12545"/>
                  </a:lnTo>
                  <a:cubicBezTo>
                    <a:pt x="0" y="12660"/>
                    <a:pt x="87" y="12761"/>
                    <a:pt x="217" y="12761"/>
                  </a:cubicBezTo>
                  <a:lnTo>
                    <a:pt x="9427" y="12761"/>
                  </a:lnTo>
                  <a:cubicBezTo>
                    <a:pt x="9542" y="12761"/>
                    <a:pt x="9643" y="12660"/>
                    <a:pt x="9643" y="12545"/>
                  </a:cubicBezTo>
                  <a:lnTo>
                    <a:pt x="9643" y="2238"/>
                  </a:lnTo>
                  <a:lnTo>
                    <a:pt x="7406" y="0"/>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4" name="Google Shape;18314;p75"/>
            <p:cNvSpPr/>
            <p:nvPr/>
          </p:nvSpPr>
          <p:spPr>
            <a:xfrm>
              <a:off x="4439059" y="3410920"/>
              <a:ext cx="22728" cy="298615"/>
            </a:xfrm>
            <a:custGeom>
              <a:avLst/>
              <a:gdLst/>
              <a:ahLst/>
              <a:cxnLst/>
              <a:rect l="l" t="t" r="r" b="b"/>
              <a:pathLst>
                <a:path w="867" h="11391" extrusionOk="0">
                  <a:moveTo>
                    <a:pt x="0" y="1"/>
                  </a:moveTo>
                  <a:lnTo>
                    <a:pt x="0" y="11390"/>
                  </a:lnTo>
                  <a:lnTo>
                    <a:pt x="650" y="11390"/>
                  </a:lnTo>
                  <a:cubicBezTo>
                    <a:pt x="765" y="11390"/>
                    <a:pt x="866" y="11289"/>
                    <a:pt x="866" y="11174"/>
                  </a:cubicBezTo>
                  <a:lnTo>
                    <a:pt x="866" y="867"/>
                  </a:lnTo>
                  <a:lnTo>
                    <a:pt x="0"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5" name="Google Shape;18315;p75"/>
            <p:cNvSpPr/>
            <p:nvPr/>
          </p:nvSpPr>
          <p:spPr>
            <a:xfrm>
              <a:off x="4403092" y="3374979"/>
              <a:ext cx="58695" cy="58669"/>
            </a:xfrm>
            <a:custGeom>
              <a:avLst/>
              <a:gdLst/>
              <a:ahLst/>
              <a:cxnLst/>
              <a:rect l="l" t="t" r="r" b="b"/>
              <a:pathLst>
                <a:path w="2239" h="2238" extrusionOk="0">
                  <a:moveTo>
                    <a:pt x="1" y="0"/>
                  </a:moveTo>
                  <a:lnTo>
                    <a:pt x="15" y="2007"/>
                  </a:lnTo>
                  <a:cubicBezTo>
                    <a:pt x="15" y="2122"/>
                    <a:pt x="116" y="2223"/>
                    <a:pt x="232" y="2223"/>
                  </a:cubicBezTo>
                  <a:lnTo>
                    <a:pt x="2238" y="2238"/>
                  </a:ln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6" name="Google Shape;18316;p75"/>
            <p:cNvSpPr/>
            <p:nvPr/>
          </p:nvSpPr>
          <p:spPr>
            <a:xfrm>
              <a:off x="4289188" y="3457478"/>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7" name="Google Shape;18317;p75"/>
            <p:cNvSpPr/>
            <p:nvPr/>
          </p:nvSpPr>
          <p:spPr>
            <a:xfrm>
              <a:off x="4289188" y="3478293"/>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8" name="Google Shape;18318;p75"/>
            <p:cNvSpPr/>
            <p:nvPr/>
          </p:nvSpPr>
          <p:spPr>
            <a:xfrm>
              <a:off x="4240743" y="3457845"/>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9" name="Google Shape;18319;p75"/>
            <p:cNvSpPr/>
            <p:nvPr/>
          </p:nvSpPr>
          <p:spPr>
            <a:xfrm>
              <a:off x="4289188" y="3544512"/>
              <a:ext cx="141194" cy="10617"/>
            </a:xfrm>
            <a:custGeom>
              <a:avLst/>
              <a:gdLst/>
              <a:ahLst/>
              <a:cxnLst/>
              <a:rect l="l" t="t" r="r" b="b"/>
              <a:pathLst>
                <a:path w="5386" h="405" extrusionOk="0">
                  <a:moveTo>
                    <a:pt x="275" y="0"/>
                  </a:moveTo>
                  <a:cubicBezTo>
                    <a:pt x="1" y="0"/>
                    <a:pt x="1" y="404"/>
                    <a:pt x="275" y="404"/>
                  </a:cubicBezTo>
                  <a:lnTo>
                    <a:pt x="5111" y="404"/>
                  </a:lnTo>
                  <a:cubicBezTo>
                    <a:pt x="5385" y="404"/>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0" name="Google Shape;18320;p75"/>
            <p:cNvSpPr/>
            <p:nvPr/>
          </p:nvSpPr>
          <p:spPr>
            <a:xfrm>
              <a:off x="4289188" y="3565326"/>
              <a:ext cx="141194" cy="10224"/>
            </a:xfrm>
            <a:custGeom>
              <a:avLst/>
              <a:gdLst/>
              <a:ahLst/>
              <a:cxnLst/>
              <a:rect l="l" t="t" r="r" b="b"/>
              <a:pathLst>
                <a:path w="5386" h="390"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1" name="Google Shape;18321;p75"/>
            <p:cNvSpPr/>
            <p:nvPr/>
          </p:nvSpPr>
          <p:spPr>
            <a:xfrm>
              <a:off x="4240743" y="3544879"/>
              <a:ext cx="31065" cy="30672"/>
            </a:xfrm>
            <a:custGeom>
              <a:avLst/>
              <a:gdLst/>
              <a:ahLst/>
              <a:cxnLst/>
              <a:rect l="l" t="t" r="r" b="b"/>
              <a:pathLst>
                <a:path w="1185" h="1170" extrusionOk="0">
                  <a:moveTo>
                    <a:pt x="217" y="1"/>
                  </a:moveTo>
                  <a:cubicBezTo>
                    <a:pt x="102" y="1"/>
                    <a:pt x="15" y="102"/>
                    <a:pt x="15" y="217"/>
                  </a:cubicBezTo>
                  <a:lnTo>
                    <a:pt x="15" y="953"/>
                  </a:lnTo>
                  <a:cubicBezTo>
                    <a:pt x="1" y="1069"/>
                    <a:pt x="102" y="1170"/>
                    <a:pt x="217" y="1170"/>
                  </a:cubicBezTo>
                  <a:lnTo>
                    <a:pt x="954" y="1170"/>
                  </a:lnTo>
                  <a:cubicBezTo>
                    <a:pt x="1084" y="1170"/>
                    <a:pt x="1185" y="1069"/>
                    <a:pt x="1185" y="953"/>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2" name="Google Shape;18322;p75"/>
            <p:cNvSpPr/>
            <p:nvPr/>
          </p:nvSpPr>
          <p:spPr>
            <a:xfrm>
              <a:off x="4289188" y="3631545"/>
              <a:ext cx="141194" cy="10617"/>
            </a:xfrm>
            <a:custGeom>
              <a:avLst/>
              <a:gdLst/>
              <a:ahLst/>
              <a:cxnLst/>
              <a:rect l="l" t="t" r="r" b="b"/>
              <a:pathLst>
                <a:path w="5386" h="405" extrusionOk="0">
                  <a:moveTo>
                    <a:pt x="275" y="0"/>
                  </a:moveTo>
                  <a:cubicBezTo>
                    <a:pt x="1" y="0"/>
                    <a:pt x="1" y="405"/>
                    <a:pt x="275" y="405"/>
                  </a:cubicBezTo>
                  <a:lnTo>
                    <a:pt x="5111" y="405"/>
                  </a:lnTo>
                  <a:cubicBezTo>
                    <a:pt x="5385" y="405"/>
                    <a:pt x="5385" y="15"/>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3" name="Google Shape;18323;p75"/>
            <p:cNvSpPr/>
            <p:nvPr/>
          </p:nvSpPr>
          <p:spPr>
            <a:xfrm>
              <a:off x="4289188" y="3652360"/>
              <a:ext cx="141194" cy="10250"/>
            </a:xfrm>
            <a:custGeom>
              <a:avLst/>
              <a:gdLst/>
              <a:ahLst/>
              <a:cxnLst/>
              <a:rect l="l" t="t" r="r" b="b"/>
              <a:pathLst>
                <a:path w="5386" h="391" extrusionOk="0">
                  <a:moveTo>
                    <a:pt x="275" y="0"/>
                  </a:moveTo>
                  <a:cubicBezTo>
                    <a:pt x="1" y="0"/>
                    <a:pt x="1" y="390"/>
                    <a:pt x="275" y="390"/>
                  </a:cubicBezTo>
                  <a:lnTo>
                    <a:pt x="5111" y="390"/>
                  </a:lnTo>
                  <a:cubicBezTo>
                    <a:pt x="5385" y="390"/>
                    <a:pt x="5385" y="0"/>
                    <a:pt x="5111"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4" name="Google Shape;18324;p75"/>
            <p:cNvSpPr/>
            <p:nvPr/>
          </p:nvSpPr>
          <p:spPr>
            <a:xfrm>
              <a:off x="4240743" y="3631912"/>
              <a:ext cx="31065" cy="30698"/>
            </a:xfrm>
            <a:custGeom>
              <a:avLst/>
              <a:gdLst/>
              <a:ahLst/>
              <a:cxnLst/>
              <a:rect l="l" t="t" r="r" b="b"/>
              <a:pathLst>
                <a:path w="1185" h="1171" extrusionOk="0">
                  <a:moveTo>
                    <a:pt x="217" y="1"/>
                  </a:moveTo>
                  <a:cubicBezTo>
                    <a:pt x="102" y="1"/>
                    <a:pt x="15" y="102"/>
                    <a:pt x="15" y="217"/>
                  </a:cubicBezTo>
                  <a:lnTo>
                    <a:pt x="15" y="954"/>
                  </a:lnTo>
                  <a:cubicBezTo>
                    <a:pt x="1" y="1069"/>
                    <a:pt x="102" y="1170"/>
                    <a:pt x="217" y="1170"/>
                  </a:cubicBezTo>
                  <a:lnTo>
                    <a:pt x="954" y="1170"/>
                  </a:lnTo>
                  <a:cubicBezTo>
                    <a:pt x="1084" y="1170"/>
                    <a:pt x="1185" y="1069"/>
                    <a:pt x="1185" y="954"/>
                  </a:cubicBezTo>
                  <a:lnTo>
                    <a:pt x="1185" y="217"/>
                  </a:lnTo>
                  <a:cubicBezTo>
                    <a:pt x="1185" y="102"/>
                    <a:pt x="1084" y="1"/>
                    <a:pt x="968"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5" name="Google Shape;18325;p75"/>
            <p:cNvSpPr/>
            <p:nvPr/>
          </p:nvSpPr>
          <p:spPr>
            <a:xfrm>
              <a:off x="4320227" y="3361347"/>
              <a:ext cx="38248" cy="35967"/>
            </a:xfrm>
            <a:custGeom>
              <a:avLst/>
              <a:gdLst/>
              <a:ahLst/>
              <a:cxnLst/>
              <a:rect l="l" t="t" r="r" b="b"/>
              <a:pathLst>
                <a:path w="1459" h="1372" extrusionOk="0">
                  <a:moveTo>
                    <a:pt x="202" y="1"/>
                  </a:moveTo>
                  <a:cubicBezTo>
                    <a:pt x="87" y="1"/>
                    <a:pt x="0" y="102"/>
                    <a:pt x="15" y="232"/>
                  </a:cubicBezTo>
                  <a:lnTo>
                    <a:pt x="116" y="1199"/>
                  </a:lnTo>
                  <a:cubicBezTo>
                    <a:pt x="130" y="1300"/>
                    <a:pt x="217" y="1372"/>
                    <a:pt x="318" y="1372"/>
                  </a:cubicBezTo>
                  <a:lnTo>
                    <a:pt x="1141" y="1372"/>
                  </a:lnTo>
                  <a:cubicBezTo>
                    <a:pt x="1242" y="1372"/>
                    <a:pt x="1328" y="1300"/>
                    <a:pt x="1343" y="1199"/>
                  </a:cubicBezTo>
                  <a:lnTo>
                    <a:pt x="1444" y="232"/>
                  </a:lnTo>
                  <a:cubicBezTo>
                    <a:pt x="1458" y="102"/>
                    <a:pt x="1372" y="1"/>
                    <a:pt x="1256" y="1"/>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6" name="Google Shape;18326;p75"/>
            <p:cNvSpPr/>
            <p:nvPr/>
          </p:nvSpPr>
          <p:spPr>
            <a:xfrm>
              <a:off x="4405609" y="3596653"/>
              <a:ext cx="102710" cy="101033"/>
            </a:xfrm>
            <a:custGeom>
              <a:avLst/>
              <a:gdLst/>
              <a:ahLst/>
              <a:cxnLst/>
              <a:rect l="l" t="t" r="r" b="b"/>
              <a:pathLst>
                <a:path w="3918" h="3854" extrusionOk="0">
                  <a:moveTo>
                    <a:pt x="233" y="1"/>
                  </a:moveTo>
                  <a:cubicBezTo>
                    <a:pt x="105" y="1"/>
                    <a:pt x="1" y="144"/>
                    <a:pt x="49" y="278"/>
                  </a:cubicBezTo>
                  <a:lnTo>
                    <a:pt x="1161" y="3396"/>
                  </a:lnTo>
                  <a:cubicBezTo>
                    <a:pt x="1198" y="3486"/>
                    <a:pt x="1279" y="3533"/>
                    <a:pt x="1360" y="3533"/>
                  </a:cubicBezTo>
                  <a:cubicBezTo>
                    <a:pt x="1434" y="3533"/>
                    <a:pt x="1509" y="3493"/>
                    <a:pt x="1550" y="3410"/>
                  </a:cubicBezTo>
                  <a:lnTo>
                    <a:pt x="1926" y="2616"/>
                  </a:lnTo>
                  <a:lnTo>
                    <a:pt x="3095" y="3800"/>
                  </a:lnTo>
                  <a:cubicBezTo>
                    <a:pt x="3138" y="3836"/>
                    <a:pt x="3192" y="3854"/>
                    <a:pt x="3246" y="3854"/>
                  </a:cubicBezTo>
                  <a:cubicBezTo>
                    <a:pt x="3301" y="3854"/>
                    <a:pt x="3355" y="3836"/>
                    <a:pt x="3398" y="3800"/>
                  </a:cubicBezTo>
                  <a:lnTo>
                    <a:pt x="3831" y="3352"/>
                  </a:lnTo>
                  <a:cubicBezTo>
                    <a:pt x="3918" y="3266"/>
                    <a:pt x="3918" y="3136"/>
                    <a:pt x="3831" y="3064"/>
                  </a:cubicBezTo>
                  <a:lnTo>
                    <a:pt x="2662" y="1880"/>
                  </a:lnTo>
                  <a:lnTo>
                    <a:pt x="3456" y="1519"/>
                  </a:lnTo>
                  <a:cubicBezTo>
                    <a:pt x="3615" y="1432"/>
                    <a:pt x="3600" y="1187"/>
                    <a:pt x="3427" y="1129"/>
                  </a:cubicBezTo>
                  <a:lnTo>
                    <a:pt x="309" y="18"/>
                  </a:lnTo>
                  <a:cubicBezTo>
                    <a:pt x="283" y="6"/>
                    <a:pt x="258" y="1"/>
                    <a:pt x="23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27" name="Google Shape;18327;p75"/>
          <p:cNvGrpSpPr/>
          <p:nvPr/>
        </p:nvGrpSpPr>
        <p:grpSpPr>
          <a:xfrm>
            <a:off x="2786833" y="1512351"/>
            <a:ext cx="366722" cy="353667"/>
            <a:chOff x="2786833" y="1512351"/>
            <a:chExt cx="366722" cy="353667"/>
          </a:xfrm>
        </p:grpSpPr>
        <p:sp>
          <p:nvSpPr>
            <p:cNvPr id="18328" name="Google Shape;18328;p75"/>
            <p:cNvSpPr/>
            <p:nvPr/>
          </p:nvSpPr>
          <p:spPr>
            <a:xfrm>
              <a:off x="2987797" y="1713315"/>
              <a:ext cx="165757" cy="75106"/>
            </a:xfrm>
            <a:custGeom>
              <a:avLst/>
              <a:gdLst/>
              <a:ahLst/>
              <a:cxnLst/>
              <a:rect l="l" t="t" r="r" b="b"/>
              <a:pathLst>
                <a:path w="6323" h="2865" extrusionOk="0">
                  <a:moveTo>
                    <a:pt x="5669" y="0"/>
                  </a:moveTo>
                  <a:cubicBezTo>
                    <a:pt x="5661" y="0"/>
                    <a:pt x="5653" y="0"/>
                    <a:pt x="5644" y="1"/>
                  </a:cubicBezTo>
                  <a:lnTo>
                    <a:pt x="679" y="1"/>
                  </a:lnTo>
                  <a:cubicBezTo>
                    <a:pt x="303" y="1"/>
                    <a:pt x="0" y="304"/>
                    <a:pt x="0" y="679"/>
                  </a:cubicBezTo>
                  <a:lnTo>
                    <a:pt x="0" y="1127"/>
                  </a:lnTo>
                  <a:cubicBezTo>
                    <a:pt x="0" y="1502"/>
                    <a:pt x="303" y="1805"/>
                    <a:pt x="679" y="1805"/>
                  </a:cubicBezTo>
                  <a:lnTo>
                    <a:pt x="3392" y="1805"/>
                  </a:lnTo>
                  <a:lnTo>
                    <a:pt x="4749" y="2815"/>
                  </a:lnTo>
                  <a:cubicBezTo>
                    <a:pt x="4791" y="2850"/>
                    <a:pt x="4838" y="2865"/>
                    <a:pt x="4884" y="2865"/>
                  </a:cubicBezTo>
                  <a:cubicBezTo>
                    <a:pt x="5012" y="2865"/>
                    <a:pt x="5131" y="2748"/>
                    <a:pt x="5110" y="2599"/>
                  </a:cubicBezTo>
                  <a:lnTo>
                    <a:pt x="4966" y="1805"/>
                  </a:lnTo>
                  <a:lnTo>
                    <a:pt x="5644" y="1805"/>
                  </a:lnTo>
                  <a:cubicBezTo>
                    <a:pt x="6020" y="1805"/>
                    <a:pt x="6323" y="1502"/>
                    <a:pt x="6323" y="1127"/>
                  </a:cubicBezTo>
                  <a:lnTo>
                    <a:pt x="6323" y="679"/>
                  </a:lnTo>
                  <a:cubicBezTo>
                    <a:pt x="6323" y="312"/>
                    <a:pt x="6033" y="0"/>
                    <a:pt x="5669" y="0"/>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9" name="Google Shape;18329;p75"/>
            <p:cNvSpPr/>
            <p:nvPr/>
          </p:nvSpPr>
          <p:spPr>
            <a:xfrm>
              <a:off x="2786833" y="1767423"/>
              <a:ext cx="177528" cy="98595"/>
            </a:xfrm>
            <a:custGeom>
              <a:avLst/>
              <a:gdLst/>
              <a:ahLst/>
              <a:cxnLst/>
              <a:rect l="l" t="t" r="r" b="b"/>
              <a:pathLst>
                <a:path w="6772" h="3761" extrusionOk="0">
                  <a:moveTo>
                    <a:pt x="654" y="0"/>
                  </a:moveTo>
                  <a:cubicBezTo>
                    <a:pt x="290" y="0"/>
                    <a:pt x="1" y="298"/>
                    <a:pt x="1" y="665"/>
                  </a:cubicBezTo>
                  <a:lnTo>
                    <a:pt x="1" y="2022"/>
                  </a:lnTo>
                  <a:cubicBezTo>
                    <a:pt x="1" y="2397"/>
                    <a:pt x="304" y="2700"/>
                    <a:pt x="679" y="2700"/>
                  </a:cubicBezTo>
                  <a:lnTo>
                    <a:pt x="1358" y="2700"/>
                  </a:lnTo>
                  <a:lnTo>
                    <a:pt x="1228" y="3494"/>
                  </a:lnTo>
                  <a:cubicBezTo>
                    <a:pt x="1196" y="3643"/>
                    <a:pt x="1313" y="3760"/>
                    <a:pt x="1445" y="3760"/>
                  </a:cubicBezTo>
                  <a:cubicBezTo>
                    <a:pt x="1493" y="3760"/>
                    <a:pt x="1543" y="3745"/>
                    <a:pt x="1589" y="3711"/>
                  </a:cubicBezTo>
                  <a:lnTo>
                    <a:pt x="2931" y="2700"/>
                  </a:lnTo>
                  <a:lnTo>
                    <a:pt x="6093" y="2700"/>
                  </a:lnTo>
                  <a:cubicBezTo>
                    <a:pt x="6468" y="2700"/>
                    <a:pt x="6771" y="2397"/>
                    <a:pt x="6771" y="2022"/>
                  </a:cubicBezTo>
                  <a:lnTo>
                    <a:pt x="6771" y="665"/>
                  </a:lnTo>
                  <a:cubicBezTo>
                    <a:pt x="6771" y="290"/>
                    <a:pt x="6468" y="1"/>
                    <a:pt x="6093" y="1"/>
                  </a:cubicBezTo>
                  <a:lnTo>
                    <a:pt x="679" y="1"/>
                  </a:lnTo>
                  <a:cubicBezTo>
                    <a:pt x="671" y="0"/>
                    <a:pt x="662" y="0"/>
                    <a:pt x="654"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0" name="Google Shape;18330;p75"/>
            <p:cNvSpPr/>
            <p:nvPr/>
          </p:nvSpPr>
          <p:spPr>
            <a:xfrm>
              <a:off x="2786833" y="1607747"/>
              <a:ext cx="189246" cy="122398"/>
            </a:xfrm>
            <a:custGeom>
              <a:avLst/>
              <a:gdLst/>
              <a:ahLst/>
              <a:cxnLst/>
              <a:rect l="l" t="t" r="r" b="b"/>
              <a:pathLst>
                <a:path w="7219" h="4669" extrusionOk="0">
                  <a:moveTo>
                    <a:pt x="679" y="0"/>
                  </a:moveTo>
                  <a:cubicBezTo>
                    <a:pt x="304" y="0"/>
                    <a:pt x="1" y="303"/>
                    <a:pt x="1" y="679"/>
                  </a:cubicBezTo>
                  <a:lnTo>
                    <a:pt x="1" y="2930"/>
                  </a:lnTo>
                  <a:cubicBezTo>
                    <a:pt x="1" y="3291"/>
                    <a:pt x="304" y="3594"/>
                    <a:pt x="679" y="3594"/>
                  </a:cubicBezTo>
                  <a:lnTo>
                    <a:pt x="1358" y="3594"/>
                  </a:lnTo>
                  <a:lnTo>
                    <a:pt x="1228" y="4403"/>
                  </a:lnTo>
                  <a:cubicBezTo>
                    <a:pt x="1196" y="4552"/>
                    <a:pt x="1313" y="4669"/>
                    <a:pt x="1445" y="4669"/>
                  </a:cubicBezTo>
                  <a:cubicBezTo>
                    <a:pt x="1493" y="4669"/>
                    <a:pt x="1543" y="4654"/>
                    <a:pt x="1589" y="4619"/>
                  </a:cubicBezTo>
                  <a:lnTo>
                    <a:pt x="2931" y="3594"/>
                  </a:lnTo>
                  <a:lnTo>
                    <a:pt x="6540" y="3594"/>
                  </a:lnTo>
                  <a:cubicBezTo>
                    <a:pt x="6915" y="3594"/>
                    <a:pt x="7219" y="3291"/>
                    <a:pt x="7219" y="2930"/>
                  </a:cubicBezTo>
                  <a:lnTo>
                    <a:pt x="7219" y="679"/>
                  </a:lnTo>
                  <a:cubicBezTo>
                    <a:pt x="7219" y="303"/>
                    <a:pt x="6915" y="0"/>
                    <a:pt x="654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1" name="Google Shape;18331;p75"/>
            <p:cNvSpPr/>
            <p:nvPr/>
          </p:nvSpPr>
          <p:spPr>
            <a:xfrm>
              <a:off x="2964334" y="1512351"/>
              <a:ext cx="189220" cy="98595"/>
            </a:xfrm>
            <a:custGeom>
              <a:avLst/>
              <a:gdLst/>
              <a:ahLst/>
              <a:cxnLst/>
              <a:rect l="l" t="t" r="r" b="b"/>
              <a:pathLst>
                <a:path w="7218" h="3761" extrusionOk="0">
                  <a:moveTo>
                    <a:pt x="6565" y="1"/>
                  </a:moveTo>
                  <a:cubicBezTo>
                    <a:pt x="6556" y="1"/>
                    <a:pt x="6548" y="1"/>
                    <a:pt x="6539" y="1"/>
                  </a:cubicBezTo>
                  <a:lnTo>
                    <a:pt x="679" y="1"/>
                  </a:lnTo>
                  <a:cubicBezTo>
                    <a:pt x="303" y="1"/>
                    <a:pt x="0" y="290"/>
                    <a:pt x="0" y="665"/>
                  </a:cubicBezTo>
                  <a:lnTo>
                    <a:pt x="0" y="2022"/>
                  </a:lnTo>
                  <a:cubicBezTo>
                    <a:pt x="0" y="2398"/>
                    <a:pt x="303" y="2701"/>
                    <a:pt x="679" y="2701"/>
                  </a:cubicBezTo>
                  <a:lnTo>
                    <a:pt x="4287" y="2701"/>
                  </a:lnTo>
                  <a:lnTo>
                    <a:pt x="5644" y="3711"/>
                  </a:lnTo>
                  <a:cubicBezTo>
                    <a:pt x="5686" y="3746"/>
                    <a:pt x="5733" y="3761"/>
                    <a:pt x="5779" y="3761"/>
                  </a:cubicBezTo>
                  <a:cubicBezTo>
                    <a:pt x="5907" y="3761"/>
                    <a:pt x="6026" y="3643"/>
                    <a:pt x="6005" y="3495"/>
                  </a:cubicBezTo>
                  <a:lnTo>
                    <a:pt x="5861" y="2701"/>
                  </a:lnTo>
                  <a:lnTo>
                    <a:pt x="6539" y="2701"/>
                  </a:lnTo>
                  <a:cubicBezTo>
                    <a:pt x="6915" y="2701"/>
                    <a:pt x="7218" y="2398"/>
                    <a:pt x="7218" y="2022"/>
                  </a:cubicBezTo>
                  <a:lnTo>
                    <a:pt x="7218" y="665"/>
                  </a:lnTo>
                  <a:cubicBezTo>
                    <a:pt x="7218" y="299"/>
                    <a:pt x="6928" y="1"/>
                    <a:pt x="6565"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2" name="Google Shape;18332;p75"/>
            <p:cNvSpPr/>
            <p:nvPr/>
          </p:nvSpPr>
          <p:spPr>
            <a:xfrm>
              <a:off x="2991939" y="1529784"/>
              <a:ext cx="39401" cy="12138"/>
            </a:xfrm>
            <a:custGeom>
              <a:avLst/>
              <a:gdLst/>
              <a:ahLst/>
              <a:cxnLst/>
              <a:rect l="l" t="t" r="r" b="b"/>
              <a:pathLst>
                <a:path w="1503" h="463" extrusionOk="0">
                  <a:moveTo>
                    <a:pt x="304" y="0"/>
                  </a:moveTo>
                  <a:cubicBezTo>
                    <a:pt x="1" y="0"/>
                    <a:pt x="1" y="462"/>
                    <a:pt x="304" y="462"/>
                  </a:cubicBezTo>
                  <a:lnTo>
                    <a:pt x="1199" y="462"/>
                  </a:lnTo>
                  <a:cubicBezTo>
                    <a:pt x="1502" y="462"/>
                    <a:pt x="1502" y="0"/>
                    <a:pt x="1199"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3" name="Google Shape;18333;p75"/>
            <p:cNvSpPr/>
            <p:nvPr/>
          </p:nvSpPr>
          <p:spPr>
            <a:xfrm>
              <a:off x="3098293" y="1553613"/>
              <a:ext cx="27631" cy="11771"/>
            </a:xfrm>
            <a:custGeom>
              <a:avLst/>
              <a:gdLst/>
              <a:ahLst/>
              <a:cxnLst/>
              <a:rect l="l" t="t" r="r" b="b"/>
              <a:pathLst>
                <a:path w="1054" h="449" extrusionOk="0">
                  <a:moveTo>
                    <a:pt x="303" y="1"/>
                  </a:moveTo>
                  <a:cubicBezTo>
                    <a:pt x="0" y="1"/>
                    <a:pt x="0" y="448"/>
                    <a:pt x="303" y="448"/>
                  </a:cubicBezTo>
                  <a:lnTo>
                    <a:pt x="751" y="448"/>
                  </a:lnTo>
                  <a:cubicBezTo>
                    <a:pt x="1054" y="448"/>
                    <a:pt x="1054" y="1"/>
                    <a:pt x="7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4" name="Google Shape;18334;p75"/>
            <p:cNvSpPr/>
            <p:nvPr/>
          </p:nvSpPr>
          <p:spPr>
            <a:xfrm>
              <a:off x="3039257" y="1529784"/>
              <a:ext cx="84779" cy="12138"/>
            </a:xfrm>
            <a:custGeom>
              <a:avLst/>
              <a:gdLst/>
              <a:ahLst/>
              <a:cxnLst/>
              <a:rect l="l" t="t" r="r" b="b"/>
              <a:pathLst>
                <a:path w="3234" h="463" extrusionOk="0">
                  <a:moveTo>
                    <a:pt x="303" y="0"/>
                  </a:moveTo>
                  <a:cubicBezTo>
                    <a:pt x="0" y="0"/>
                    <a:pt x="0" y="462"/>
                    <a:pt x="303" y="462"/>
                  </a:cubicBezTo>
                  <a:lnTo>
                    <a:pt x="3003" y="462"/>
                  </a:lnTo>
                  <a:cubicBezTo>
                    <a:pt x="3133" y="462"/>
                    <a:pt x="3234" y="361"/>
                    <a:pt x="3234" y="231"/>
                  </a:cubicBezTo>
                  <a:cubicBezTo>
                    <a:pt x="3234" y="101"/>
                    <a:pt x="3133" y="0"/>
                    <a:pt x="3003"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5" name="Google Shape;18335;p75"/>
            <p:cNvSpPr/>
            <p:nvPr/>
          </p:nvSpPr>
          <p:spPr>
            <a:xfrm>
              <a:off x="2991939" y="1553613"/>
              <a:ext cx="98437" cy="11771"/>
            </a:xfrm>
            <a:custGeom>
              <a:avLst/>
              <a:gdLst/>
              <a:ahLst/>
              <a:cxnLst/>
              <a:rect l="l" t="t" r="r" b="b"/>
              <a:pathLst>
                <a:path w="3755" h="449" extrusionOk="0">
                  <a:moveTo>
                    <a:pt x="304" y="1"/>
                  </a:moveTo>
                  <a:cubicBezTo>
                    <a:pt x="1" y="1"/>
                    <a:pt x="1" y="448"/>
                    <a:pt x="304" y="448"/>
                  </a:cubicBezTo>
                  <a:lnTo>
                    <a:pt x="3451" y="448"/>
                  </a:lnTo>
                  <a:cubicBezTo>
                    <a:pt x="3754" y="448"/>
                    <a:pt x="3754" y="1"/>
                    <a:pt x="34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6" name="Google Shape;18336;p75"/>
            <p:cNvSpPr/>
            <p:nvPr/>
          </p:nvSpPr>
          <p:spPr>
            <a:xfrm>
              <a:off x="2814463" y="1784070"/>
              <a:ext cx="86693" cy="11771"/>
            </a:xfrm>
            <a:custGeom>
              <a:avLst/>
              <a:gdLst/>
              <a:ahLst/>
              <a:cxnLst/>
              <a:rect l="l" t="t" r="r" b="b"/>
              <a:pathLst>
                <a:path w="3307" h="449" extrusionOk="0">
                  <a:moveTo>
                    <a:pt x="304" y="1"/>
                  </a:moveTo>
                  <a:cubicBezTo>
                    <a:pt x="1" y="1"/>
                    <a:pt x="1" y="448"/>
                    <a:pt x="304" y="448"/>
                  </a:cubicBezTo>
                  <a:lnTo>
                    <a:pt x="3003" y="448"/>
                  </a:lnTo>
                  <a:cubicBezTo>
                    <a:pt x="3306" y="448"/>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7" name="Google Shape;18337;p75"/>
            <p:cNvSpPr/>
            <p:nvPr/>
          </p:nvSpPr>
          <p:spPr>
            <a:xfrm>
              <a:off x="2909073" y="1784070"/>
              <a:ext cx="27657" cy="11771"/>
            </a:xfrm>
            <a:custGeom>
              <a:avLst/>
              <a:gdLst/>
              <a:ahLst/>
              <a:cxnLst/>
              <a:rect l="l" t="t" r="r" b="b"/>
              <a:pathLst>
                <a:path w="1055" h="449" extrusionOk="0">
                  <a:moveTo>
                    <a:pt x="304" y="1"/>
                  </a:moveTo>
                  <a:cubicBezTo>
                    <a:pt x="0" y="1"/>
                    <a:pt x="0"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8" name="Google Shape;18338;p75"/>
            <p:cNvSpPr/>
            <p:nvPr/>
          </p:nvSpPr>
          <p:spPr>
            <a:xfrm>
              <a:off x="2814463" y="1807925"/>
              <a:ext cx="27657" cy="11744"/>
            </a:xfrm>
            <a:custGeom>
              <a:avLst/>
              <a:gdLst/>
              <a:ahLst/>
              <a:cxnLst/>
              <a:rect l="l" t="t" r="r" b="b"/>
              <a:pathLst>
                <a:path w="1055" h="448" extrusionOk="0">
                  <a:moveTo>
                    <a:pt x="304" y="0"/>
                  </a:moveTo>
                  <a:cubicBezTo>
                    <a:pt x="1" y="0"/>
                    <a:pt x="1" y="448"/>
                    <a:pt x="304" y="448"/>
                  </a:cubicBezTo>
                  <a:lnTo>
                    <a:pt x="751" y="448"/>
                  </a:lnTo>
                  <a:cubicBezTo>
                    <a:pt x="1054" y="448"/>
                    <a:pt x="1054" y="0"/>
                    <a:pt x="751"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9" name="Google Shape;18339;p75"/>
            <p:cNvSpPr/>
            <p:nvPr/>
          </p:nvSpPr>
          <p:spPr>
            <a:xfrm>
              <a:off x="2850037" y="1807925"/>
              <a:ext cx="86693" cy="11744"/>
            </a:xfrm>
            <a:custGeom>
              <a:avLst/>
              <a:gdLst/>
              <a:ahLst/>
              <a:cxnLst/>
              <a:rect l="l" t="t" r="r" b="b"/>
              <a:pathLst>
                <a:path w="3307" h="448" extrusionOk="0">
                  <a:moveTo>
                    <a:pt x="304" y="0"/>
                  </a:moveTo>
                  <a:cubicBezTo>
                    <a:pt x="1" y="0"/>
                    <a:pt x="1" y="448"/>
                    <a:pt x="304" y="448"/>
                  </a:cubicBezTo>
                  <a:lnTo>
                    <a:pt x="3003" y="448"/>
                  </a:lnTo>
                  <a:cubicBezTo>
                    <a:pt x="3306" y="448"/>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0" name="Google Shape;18340;p75"/>
            <p:cNvSpPr/>
            <p:nvPr/>
          </p:nvSpPr>
          <p:spPr>
            <a:xfrm>
              <a:off x="3050975" y="1731115"/>
              <a:ext cx="74949" cy="11744"/>
            </a:xfrm>
            <a:custGeom>
              <a:avLst/>
              <a:gdLst/>
              <a:ahLst/>
              <a:cxnLst/>
              <a:rect l="l" t="t" r="r" b="b"/>
              <a:pathLst>
                <a:path w="2859" h="448" extrusionOk="0">
                  <a:moveTo>
                    <a:pt x="304" y="0"/>
                  </a:moveTo>
                  <a:cubicBezTo>
                    <a:pt x="1" y="0"/>
                    <a:pt x="1" y="448"/>
                    <a:pt x="304" y="448"/>
                  </a:cubicBezTo>
                  <a:lnTo>
                    <a:pt x="2556" y="448"/>
                  </a:lnTo>
                  <a:cubicBezTo>
                    <a:pt x="2859" y="448"/>
                    <a:pt x="2859" y="0"/>
                    <a:pt x="255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1" name="Google Shape;18341;p75"/>
            <p:cNvSpPr/>
            <p:nvPr/>
          </p:nvSpPr>
          <p:spPr>
            <a:xfrm>
              <a:off x="3015401" y="1731115"/>
              <a:ext cx="27657" cy="11744"/>
            </a:xfrm>
            <a:custGeom>
              <a:avLst/>
              <a:gdLst/>
              <a:ahLst/>
              <a:cxnLst/>
              <a:rect l="l" t="t" r="r" b="b"/>
              <a:pathLst>
                <a:path w="1055" h="448" extrusionOk="0">
                  <a:moveTo>
                    <a:pt x="304" y="0"/>
                  </a:moveTo>
                  <a:cubicBezTo>
                    <a:pt x="1" y="0"/>
                    <a:pt x="1" y="448"/>
                    <a:pt x="304" y="448"/>
                  </a:cubicBezTo>
                  <a:lnTo>
                    <a:pt x="751" y="448"/>
                  </a:lnTo>
                  <a:cubicBezTo>
                    <a:pt x="1055" y="448"/>
                    <a:pt x="1055" y="0"/>
                    <a:pt x="75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2" name="Google Shape;18342;p75"/>
            <p:cNvSpPr/>
            <p:nvPr/>
          </p:nvSpPr>
          <p:spPr>
            <a:xfrm>
              <a:off x="2814463" y="1624394"/>
              <a:ext cx="86693" cy="12138"/>
            </a:xfrm>
            <a:custGeom>
              <a:avLst/>
              <a:gdLst/>
              <a:ahLst/>
              <a:cxnLst/>
              <a:rect l="l" t="t" r="r" b="b"/>
              <a:pathLst>
                <a:path w="3307" h="463" extrusionOk="0">
                  <a:moveTo>
                    <a:pt x="304" y="0"/>
                  </a:moveTo>
                  <a:cubicBezTo>
                    <a:pt x="1" y="0"/>
                    <a:pt x="1" y="462"/>
                    <a:pt x="304" y="462"/>
                  </a:cubicBezTo>
                  <a:lnTo>
                    <a:pt x="3003" y="462"/>
                  </a:lnTo>
                  <a:cubicBezTo>
                    <a:pt x="3306" y="462"/>
                    <a:pt x="3306" y="0"/>
                    <a:pt x="3003"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3" name="Google Shape;18343;p75"/>
            <p:cNvSpPr/>
            <p:nvPr/>
          </p:nvSpPr>
          <p:spPr>
            <a:xfrm>
              <a:off x="2909073" y="1624394"/>
              <a:ext cx="39375" cy="12138"/>
            </a:xfrm>
            <a:custGeom>
              <a:avLst/>
              <a:gdLst/>
              <a:ahLst/>
              <a:cxnLst/>
              <a:rect l="l" t="t" r="r" b="b"/>
              <a:pathLst>
                <a:path w="1502" h="463" extrusionOk="0">
                  <a:moveTo>
                    <a:pt x="304" y="0"/>
                  </a:moveTo>
                  <a:cubicBezTo>
                    <a:pt x="0" y="0"/>
                    <a:pt x="0" y="462"/>
                    <a:pt x="304" y="462"/>
                  </a:cubicBezTo>
                  <a:lnTo>
                    <a:pt x="1199" y="462"/>
                  </a:lnTo>
                  <a:cubicBezTo>
                    <a:pt x="1502" y="462"/>
                    <a:pt x="1502" y="0"/>
                    <a:pt x="1199"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4" name="Google Shape;18344;p75"/>
            <p:cNvSpPr/>
            <p:nvPr/>
          </p:nvSpPr>
          <p:spPr>
            <a:xfrm>
              <a:off x="2814463" y="1671686"/>
              <a:ext cx="86693" cy="12138"/>
            </a:xfrm>
            <a:custGeom>
              <a:avLst/>
              <a:gdLst/>
              <a:ahLst/>
              <a:cxnLst/>
              <a:rect l="l" t="t" r="r" b="b"/>
              <a:pathLst>
                <a:path w="3307" h="463" extrusionOk="0">
                  <a:moveTo>
                    <a:pt x="304" y="1"/>
                  </a:moveTo>
                  <a:cubicBezTo>
                    <a:pt x="1" y="1"/>
                    <a:pt x="1" y="463"/>
                    <a:pt x="304" y="463"/>
                  </a:cubicBezTo>
                  <a:lnTo>
                    <a:pt x="3003" y="463"/>
                  </a:lnTo>
                  <a:cubicBezTo>
                    <a:pt x="3306" y="463"/>
                    <a:pt x="3306" y="1"/>
                    <a:pt x="3003"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5" name="Google Shape;18345;p75"/>
            <p:cNvSpPr/>
            <p:nvPr/>
          </p:nvSpPr>
          <p:spPr>
            <a:xfrm>
              <a:off x="2909073" y="1671686"/>
              <a:ext cx="39375" cy="12138"/>
            </a:xfrm>
            <a:custGeom>
              <a:avLst/>
              <a:gdLst/>
              <a:ahLst/>
              <a:cxnLst/>
              <a:rect l="l" t="t" r="r" b="b"/>
              <a:pathLst>
                <a:path w="1502" h="463" extrusionOk="0">
                  <a:moveTo>
                    <a:pt x="304" y="1"/>
                  </a:moveTo>
                  <a:cubicBezTo>
                    <a:pt x="0" y="1"/>
                    <a:pt x="0" y="463"/>
                    <a:pt x="304" y="463"/>
                  </a:cubicBezTo>
                  <a:lnTo>
                    <a:pt x="1199" y="463"/>
                  </a:lnTo>
                  <a:cubicBezTo>
                    <a:pt x="1502" y="463"/>
                    <a:pt x="1502" y="1"/>
                    <a:pt x="1199"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6" name="Google Shape;18346;p75"/>
            <p:cNvSpPr/>
            <p:nvPr/>
          </p:nvSpPr>
          <p:spPr>
            <a:xfrm>
              <a:off x="2814463" y="1648223"/>
              <a:ext cx="27657" cy="11771"/>
            </a:xfrm>
            <a:custGeom>
              <a:avLst/>
              <a:gdLst/>
              <a:ahLst/>
              <a:cxnLst/>
              <a:rect l="l" t="t" r="r" b="b"/>
              <a:pathLst>
                <a:path w="1055" h="449" extrusionOk="0">
                  <a:moveTo>
                    <a:pt x="304" y="1"/>
                  </a:moveTo>
                  <a:cubicBezTo>
                    <a:pt x="1" y="1"/>
                    <a:pt x="1" y="448"/>
                    <a:pt x="304" y="448"/>
                  </a:cubicBezTo>
                  <a:lnTo>
                    <a:pt x="751" y="448"/>
                  </a:lnTo>
                  <a:cubicBezTo>
                    <a:pt x="1054" y="448"/>
                    <a:pt x="1054" y="1"/>
                    <a:pt x="751"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7" name="Google Shape;18347;p75"/>
            <p:cNvSpPr/>
            <p:nvPr/>
          </p:nvSpPr>
          <p:spPr>
            <a:xfrm>
              <a:off x="2850037" y="1648223"/>
              <a:ext cx="98411" cy="11771"/>
            </a:xfrm>
            <a:custGeom>
              <a:avLst/>
              <a:gdLst/>
              <a:ahLst/>
              <a:cxnLst/>
              <a:rect l="l" t="t" r="r" b="b"/>
              <a:pathLst>
                <a:path w="3754" h="449" extrusionOk="0">
                  <a:moveTo>
                    <a:pt x="304" y="1"/>
                  </a:moveTo>
                  <a:cubicBezTo>
                    <a:pt x="1" y="1"/>
                    <a:pt x="1" y="448"/>
                    <a:pt x="304" y="448"/>
                  </a:cubicBezTo>
                  <a:lnTo>
                    <a:pt x="3451" y="448"/>
                  </a:lnTo>
                  <a:cubicBezTo>
                    <a:pt x="3754" y="448"/>
                    <a:pt x="3754" y="1"/>
                    <a:pt x="345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48" name="Google Shape;18348;p75"/>
          <p:cNvGrpSpPr/>
          <p:nvPr/>
        </p:nvGrpSpPr>
        <p:grpSpPr>
          <a:xfrm>
            <a:off x="1845321" y="1512744"/>
            <a:ext cx="352723" cy="353090"/>
            <a:chOff x="1845321" y="1512744"/>
            <a:chExt cx="352723" cy="353090"/>
          </a:xfrm>
        </p:grpSpPr>
        <p:sp>
          <p:nvSpPr>
            <p:cNvPr id="18349" name="Google Shape;18349;p75"/>
            <p:cNvSpPr/>
            <p:nvPr/>
          </p:nvSpPr>
          <p:spPr>
            <a:xfrm>
              <a:off x="1964888" y="1700444"/>
              <a:ext cx="113563" cy="96917"/>
            </a:xfrm>
            <a:custGeom>
              <a:avLst/>
              <a:gdLst/>
              <a:ahLst/>
              <a:cxnLst/>
              <a:rect l="l" t="t" r="r" b="b"/>
              <a:pathLst>
                <a:path w="4332" h="3697" extrusionOk="0">
                  <a:moveTo>
                    <a:pt x="1517" y="1"/>
                  </a:moveTo>
                  <a:lnTo>
                    <a:pt x="1517" y="289"/>
                  </a:lnTo>
                  <a:cubicBezTo>
                    <a:pt x="1517" y="376"/>
                    <a:pt x="1459" y="463"/>
                    <a:pt x="1387" y="492"/>
                  </a:cubicBezTo>
                  <a:lnTo>
                    <a:pt x="391" y="925"/>
                  </a:lnTo>
                  <a:cubicBezTo>
                    <a:pt x="145" y="1026"/>
                    <a:pt x="1" y="1257"/>
                    <a:pt x="1" y="1516"/>
                  </a:cubicBezTo>
                  <a:lnTo>
                    <a:pt x="1" y="3696"/>
                  </a:lnTo>
                  <a:lnTo>
                    <a:pt x="4332" y="3696"/>
                  </a:lnTo>
                  <a:lnTo>
                    <a:pt x="4332" y="1516"/>
                  </a:lnTo>
                  <a:cubicBezTo>
                    <a:pt x="4332" y="1257"/>
                    <a:pt x="4173" y="1026"/>
                    <a:pt x="3942" y="925"/>
                  </a:cubicBezTo>
                  <a:lnTo>
                    <a:pt x="2946" y="492"/>
                  </a:lnTo>
                  <a:cubicBezTo>
                    <a:pt x="2859" y="463"/>
                    <a:pt x="2816" y="376"/>
                    <a:pt x="2816" y="289"/>
                  </a:cubicBezTo>
                  <a:lnTo>
                    <a:pt x="2816"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0" name="Google Shape;18350;p75"/>
            <p:cNvSpPr/>
            <p:nvPr/>
          </p:nvSpPr>
          <p:spPr>
            <a:xfrm>
              <a:off x="2001615" y="1700444"/>
              <a:ext cx="39742" cy="17066"/>
            </a:xfrm>
            <a:custGeom>
              <a:avLst/>
              <a:gdLst/>
              <a:ahLst/>
              <a:cxnLst/>
              <a:rect l="l" t="t" r="r" b="b"/>
              <a:pathLst>
                <a:path w="1516" h="651" extrusionOk="0">
                  <a:moveTo>
                    <a:pt x="116" y="1"/>
                  </a:moveTo>
                  <a:lnTo>
                    <a:pt x="116" y="289"/>
                  </a:lnTo>
                  <a:cubicBezTo>
                    <a:pt x="116" y="362"/>
                    <a:pt x="72" y="434"/>
                    <a:pt x="0" y="477"/>
                  </a:cubicBezTo>
                  <a:cubicBezTo>
                    <a:pt x="246" y="593"/>
                    <a:pt x="505" y="650"/>
                    <a:pt x="765" y="650"/>
                  </a:cubicBezTo>
                  <a:cubicBezTo>
                    <a:pt x="1025" y="650"/>
                    <a:pt x="1285" y="593"/>
                    <a:pt x="1516" y="477"/>
                  </a:cubicBezTo>
                  <a:cubicBezTo>
                    <a:pt x="1458" y="434"/>
                    <a:pt x="1415" y="362"/>
                    <a:pt x="1415" y="289"/>
                  </a:cubicBezTo>
                  <a:lnTo>
                    <a:pt x="141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1" name="Google Shape;18351;p75"/>
            <p:cNvSpPr/>
            <p:nvPr/>
          </p:nvSpPr>
          <p:spPr>
            <a:xfrm>
              <a:off x="1964521" y="1715203"/>
              <a:ext cx="113930" cy="82158"/>
            </a:xfrm>
            <a:custGeom>
              <a:avLst/>
              <a:gdLst/>
              <a:ahLst/>
              <a:cxnLst/>
              <a:rect l="l" t="t" r="r" b="b"/>
              <a:pathLst>
                <a:path w="4346" h="3134" extrusionOk="0">
                  <a:moveTo>
                    <a:pt x="1256" y="1"/>
                  </a:moveTo>
                  <a:lnTo>
                    <a:pt x="405" y="362"/>
                  </a:lnTo>
                  <a:cubicBezTo>
                    <a:pt x="159" y="463"/>
                    <a:pt x="1" y="694"/>
                    <a:pt x="15" y="953"/>
                  </a:cubicBezTo>
                  <a:lnTo>
                    <a:pt x="15" y="3133"/>
                  </a:lnTo>
                  <a:lnTo>
                    <a:pt x="4346" y="3133"/>
                  </a:lnTo>
                  <a:lnTo>
                    <a:pt x="4346" y="953"/>
                  </a:lnTo>
                  <a:cubicBezTo>
                    <a:pt x="4346" y="694"/>
                    <a:pt x="4187" y="463"/>
                    <a:pt x="3956" y="362"/>
                  </a:cubicBezTo>
                  <a:lnTo>
                    <a:pt x="3104" y="1"/>
                  </a:lnTo>
                  <a:cubicBezTo>
                    <a:pt x="2895" y="347"/>
                    <a:pt x="2538" y="520"/>
                    <a:pt x="2180" y="520"/>
                  </a:cubicBezTo>
                  <a:cubicBezTo>
                    <a:pt x="1823" y="520"/>
                    <a:pt x="1466" y="347"/>
                    <a:pt x="1256"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2" name="Google Shape;18352;p75"/>
            <p:cNvSpPr/>
            <p:nvPr/>
          </p:nvSpPr>
          <p:spPr>
            <a:xfrm>
              <a:off x="1981560" y="1620986"/>
              <a:ext cx="28784" cy="62077"/>
            </a:xfrm>
            <a:custGeom>
              <a:avLst/>
              <a:gdLst/>
              <a:ahLst/>
              <a:cxnLst/>
              <a:rect l="l" t="t" r="r" b="b"/>
              <a:pathLst>
                <a:path w="1098" h="2368" extrusionOk="0">
                  <a:moveTo>
                    <a:pt x="664" y="0"/>
                  </a:moveTo>
                  <a:cubicBezTo>
                    <a:pt x="303" y="0"/>
                    <a:pt x="0" y="289"/>
                    <a:pt x="15" y="650"/>
                  </a:cubicBezTo>
                  <a:lnTo>
                    <a:pt x="15" y="794"/>
                  </a:lnTo>
                  <a:cubicBezTo>
                    <a:pt x="15" y="982"/>
                    <a:pt x="43" y="1155"/>
                    <a:pt x="101" y="1343"/>
                  </a:cubicBezTo>
                  <a:lnTo>
                    <a:pt x="448" y="2368"/>
                  </a:lnTo>
                  <a:lnTo>
                    <a:pt x="1097" y="2368"/>
                  </a:lnTo>
                  <a:lnTo>
                    <a:pt x="1097"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3" name="Google Shape;18353;p75"/>
            <p:cNvSpPr/>
            <p:nvPr/>
          </p:nvSpPr>
          <p:spPr>
            <a:xfrm>
              <a:off x="1993278" y="1615297"/>
              <a:ext cx="68159" cy="68159"/>
            </a:xfrm>
            <a:custGeom>
              <a:avLst/>
              <a:gdLst/>
              <a:ahLst/>
              <a:cxnLst/>
              <a:rect l="l" t="t" r="r" b="b"/>
              <a:pathLst>
                <a:path w="2600" h="2600" extrusionOk="0">
                  <a:moveTo>
                    <a:pt x="650" y="1"/>
                  </a:moveTo>
                  <a:cubicBezTo>
                    <a:pt x="289" y="1"/>
                    <a:pt x="1" y="289"/>
                    <a:pt x="1" y="650"/>
                  </a:cubicBezTo>
                  <a:cubicBezTo>
                    <a:pt x="1" y="896"/>
                    <a:pt x="188" y="1083"/>
                    <a:pt x="434" y="1083"/>
                  </a:cubicBezTo>
                  <a:lnTo>
                    <a:pt x="2166" y="2599"/>
                  </a:lnTo>
                  <a:lnTo>
                    <a:pt x="2527" y="1314"/>
                  </a:lnTo>
                  <a:cubicBezTo>
                    <a:pt x="2585" y="1156"/>
                    <a:pt x="2599" y="997"/>
                    <a:pt x="2599" y="838"/>
                  </a:cubicBezTo>
                  <a:lnTo>
                    <a:pt x="2599" y="434"/>
                  </a:lnTo>
                  <a:cubicBezTo>
                    <a:pt x="2599" y="188"/>
                    <a:pt x="2411" y="1"/>
                    <a:pt x="216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4" name="Google Shape;18354;p75"/>
            <p:cNvSpPr/>
            <p:nvPr/>
          </p:nvSpPr>
          <p:spPr>
            <a:xfrm>
              <a:off x="1987223" y="1643688"/>
              <a:ext cx="68526" cy="62470"/>
            </a:xfrm>
            <a:custGeom>
              <a:avLst/>
              <a:gdLst/>
              <a:ahLst/>
              <a:cxnLst/>
              <a:rect l="l" t="t" r="r" b="b"/>
              <a:pathLst>
                <a:path w="2614" h="2383" extrusionOk="0">
                  <a:moveTo>
                    <a:pt x="838" y="0"/>
                  </a:moveTo>
                  <a:cubicBezTo>
                    <a:pt x="722" y="0"/>
                    <a:pt x="607" y="44"/>
                    <a:pt x="535" y="130"/>
                  </a:cubicBezTo>
                  <a:lnTo>
                    <a:pt x="131" y="520"/>
                  </a:lnTo>
                  <a:cubicBezTo>
                    <a:pt x="58" y="607"/>
                    <a:pt x="1" y="722"/>
                    <a:pt x="15" y="838"/>
                  </a:cubicBezTo>
                  <a:lnTo>
                    <a:pt x="15" y="1083"/>
                  </a:lnTo>
                  <a:cubicBezTo>
                    <a:pt x="15" y="1805"/>
                    <a:pt x="593" y="2382"/>
                    <a:pt x="1314" y="2382"/>
                  </a:cubicBezTo>
                  <a:cubicBezTo>
                    <a:pt x="2022" y="2382"/>
                    <a:pt x="2613" y="1805"/>
                    <a:pt x="2613" y="1083"/>
                  </a:cubicBezTo>
                  <a:lnTo>
                    <a:pt x="2613" y="809"/>
                  </a:lnTo>
                  <a:cubicBezTo>
                    <a:pt x="2613" y="693"/>
                    <a:pt x="2570" y="578"/>
                    <a:pt x="2484" y="506"/>
                  </a:cubicBezTo>
                  <a:cubicBezTo>
                    <a:pt x="2152" y="174"/>
                    <a:pt x="1531" y="29"/>
                    <a:pt x="838"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5" name="Google Shape;18355;p75"/>
            <p:cNvSpPr/>
            <p:nvPr/>
          </p:nvSpPr>
          <p:spPr>
            <a:xfrm>
              <a:off x="1987223" y="1643688"/>
              <a:ext cx="68526" cy="61317"/>
            </a:xfrm>
            <a:custGeom>
              <a:avLst/>
              <a:gdLst/>
              <a:ahLst/>
              <a:cxnLst/>
              <a:rect l="l" t="t" r="r" b="b"/>
              <a:pathLst>
                <a:path w="2614" h="2339" extrusionOk="0">
                  <a:moveTo>
                    <a:pt x="838" y="0"/>
                  </a:moveTo>
                  <a:cubicBezTo>
                    <a:pt x="722" y="0"/>
                    <a:pt x="607" y="44"/>
                    <a:pt x="535" y="130"/>
                  </a:cubicBezTo>
                  <a:lnTo>
                    <a:pt x="131" y="520"/>
                  </a:lnTo>
                  <a:cubicBezTo>
                    <a:pt x="58" y="607"/>
                    <a:pt x="1" y="708"/>
                    <a:pt x="15" y="823"/>
                  </a:cubicBezTo>
                  <a:lnTo>
                    <a:pt x="15" y="1083"/>
                  </a:lnTo>
                  <a:cubicBezTo>
                    <a:pt x="1" y="1661"/>
                    <a:pt x="390" y="2166"/>
                    <a:pt x="953" y="2339"/>
                  </a:cubicBezTo>
                  <a:cubicBezTo>
                    <a:pt x="766" y="2108"/>
                    <a:pt x="665" y="1819"/>
                    <a:pt x="665" y="1516"/>
                  </a:cubicBezTo>
                  <a:lnTo>
                    <a:pt x="665" y="881"/>
                  </a:lnTo>
                  <a:cubicBezTo>
                    <a:pt x="665" y="644"/>
                    <a:pt x="853" y="447"/>
                    <a:pt x="1100" y="447"/>
                  </a:cubicBezTo>
                  <a:cubicBezTo>
                    <a:pt x="1109" y="447"/>
                    <a:pt x="1118" y="447"/>
                    <a:pt x="1127" y="448"/>
                  </a:cubicBezTo>
                  <a:cubicBezTo>
                    <a:pt x="1560" y="477"/>
                    <a:pt x="2209" y="549"/>
                    <a:pt x="2613" y="737"/>
                  </a:cubicBezTo>
                  <a:cubicBezTo>
                    <a:pt x="2599" y="650"/>
                    <a:pt x="2556" y="563"/>
                    <a:pt x="2484" y="491"/>
                  </a:cubicBezTo>
                  <a:cubicBezTo>
                    <a:pt x="2152" y="174"/>
                    <a:pt x="1545" y="15"/>
                    <a:pt x="83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6" name="Google Shape;18356;p75"/>
            <p:cNvSpPr/>
            <p:nvPr/>
          </p:nvSpPr>
          <p:spPr>
            <a:xfrm>
              <a:off x="1964521" y="1729595"/>
              <a:ext cx="23122" cy="67766"/>
            </a:xfrm>
            <a:custGeom>
              <a:avLst/>
              <a:gdLst/>
              <a:ahLst/>
              <a:cxnLst/>
              <a:rect l="l" t="t" r="r" b="b"/>
              <a:pathLst>
                <a:path w="882" h="2585" extrusionOk="0">
                  <a:moveTo>
                    <a:pt x="159" y="0"/>
                  </a:moveTo>
                  <a:cubicBezTo>
                    <a:pt x="58" y="116"/>
                    <a:pt x="1" y="260"/>
                    <a:pt x="1" y="404"/>
                  </a:cubicBezTo>
                  <a:lnTo>
                    <a:pt x="1" y="2584"/>
                  </a:lnTo>
                  <a:lnTo>
                    <a:pt x="881" y="2584"/>
                  </a:lnTo>
                  <a:lnTo>
                    <a:pt x="881" y="982"/>
                  </a:lnTo>
                  <a:cubicBezTo>
                    <a:pt x="867" y="809"/>
                    <a:pt x="809" y="650"/>
                    <a:pt x="679" y="534"/>
                  </a:cubicBezTo>
                  <a:lnTo>
                    <a:pt x="159" y="0"/>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7" name="Google Shape;18357;p75"/>
            <p:cNvSpPr/>
            <p:nvPr/>
          </p:nvSpPr>
          <p:spPr>
            <a:xfrm>
              <a:off x="2055723" y="1729595"/>
              <a:ext cx="22728" cy="67766"/>
            </a:xfrm>
            <a:custGeom>
              <a:avLst/>
              <a:gdLst/>
              <a:ahLst/>
              <a:cxnLst/>
              <a:rect l="l" t="t" r="r" b="b"/>
              <a:pathLst>
                <a:path w="867" h="2585" extrusionOk="0">
                  <a:moveTo>
                    <a:pt x="722" y="0"/>
                  </a:moveTo>
                  <a:lnTo>
                    <a:pt x="188" y="534"/>
                  </a:lnTo>
                  <a:cubicBezTo>
                    <a:pt x="73" y="650"/>
                    <a:pt x="0" y="809"/>
                    <a:pt x="0" y="982"/>
                  </a:cubicBezTo>
                  <a:lnTo>
                    <a:pt x="0" y="2584"/>
                  </a:lnTo>
                  <a:lnTo>
                    <a:pt x="867" y="2584"/>
                  </a:lnTo>
                  <a:lnTo>
                    <a:pt x="867" y="404"/>
                  </a:lnTo>
                  <a:cubicBezTo>
                    <a:pt x="867" y="260"/>
                    <a:pt x="809" y="116"/>
                    <a:pt x="722"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8" name="Google Shape;18358;p75"/>
            <p:cNvSpPr/>
            <p:nvPr/>
          </p:nvSpPr>
          <p:spPr>
            <a:xfrm>
              <a:off x="1845321" y="1512744"/>
              <a:ext cx="352723" cy="353090"/>
            </a:xfrm>
            <a:custGeom>
              <a:avLst/>
              <a:gdLst/>
              <a:ahLst/>
              <a:cxnLst/>
              <a:rect l="l" t="t" r="r" b="b"/>
              <a:pathLst>
                <a:path w="13455" h="13469" extrusionOk="0">
                  <a:moveTo>
                    <a:pt x="6692" y="2597"/>
                  </a:moveTo>
                  <a:cubicBezTo>
                    <a:pt x="8810" y="2597"/>
                    <a:pt x="10841" y="4246"/>
                    <a:pt x="10841" y="6728"/>
                  </a:cubicBezTo>
                  <a:cubicBezTo>
                    <a:pt x="10841" y="9008"/>
                    <a:pt x="8994" y="10856"/>
                    <a:pt x="6727" y="10856"/>
                  </a:cubicBezTo>
                  <a:cubicBezTo>
                    <a:pt x="3046" y="10856"/>
                    <a:pt x="1213" y="6410"/>
                    <a:pt x="3811" y="3812"/>
                  </a:cubicBezTo>
                  <a:cubicBezTo>
                    <a:pt x="4651" y="2972"/>
                    <a:pt x="5681" y="2597"/>
                    <a:pt x="6692" y="2597"/>
                  </a:cubicBezTo>
                  <a:close/>
                  <a:moveTo>
                    <a:pt x="5861" y="1"/>
                  </a:moveTo>
                  <a:cubicBezTo>
                    <a:pt x="5731" y="1"/>
                    <a:pt x="5645" y="102"/>
                    <a:pt x="5645" y="217"/>
                  </a:cubicBezTo>
                  <a:lnTo>
                    <a:pt x="5645" y="795"/>
                  </a:lnTo>
                  <a:cubicBezTo>
                    <a:pt x="5630" y="896"/>
                    <a:pt x="5558" y="982"/>
                    <a:pt x="5457" y="1011"/>
                  </a:cubicBezTo>
                  <a:cubicBezTo>
                    <a:pt x="4779" y="1156"/>
                    <a:pt x="4143" y="1415"/>
                    <a:pt x="3551" y="1791"/>
                  </a:cubicBezTo>
                  <a:cubicBezTo>
                    <a:pt x="3515" y="1815"/>
                    <a:pt x="3477" y="1826"/>
                    <a:pt x="3439" y="1826"/>
                  </a:cubicBezTo>
                  <a:cubicBezTo>
                    <a:pt x="3386" y="1826"/>
                    <a:pt x="3334" y="1804"/>
                    <a:pt x="3292" y="1762"/>
                  </a:cubicBezTo>
                  <a:lnTo>
                    <a:pt x="2873" y="1358"/>
                  </a:lnTo>
                  <a:cubicBezTo>
                    <a:pt x="2837" y="1314"/>
                    <a:pt x="2783" y="1293"/>
                    <a:pt x="2727" y="1293"/>
                  </a:cubicBezTo>
                  <a:cubicBezTo>
                    <a:pt x="2671" y="1293"/>
                    <a:pt x="2613" y="1314"/>
                    <a:pt x="2570" y="1358"/>
                  </a:cubicBezTo>
                  <a:lnTo>
                    <a:pt x="1343" y="2585"/>
                  </a:lnTo>
                  <a:cubicBezTo>
                    <a:pt x="1256" y="2671"/>
                    <a:pt x="1256" y="2801"/>
                    <a:pt x="1343" y="2888"/>
                  </a:cubicBezTo>
                  <a:lnTo>
                    <a:pt x="1761" y="3307"/>
                  </a:lnTo>
                  <a:cubicBezTo>
                    <a:pt x="1834" y="3379"/>
                    <a:pt x="1848" y="3480"/>
                    <a:pt x="1790" y="3566"/>
                  </a:cubicBezTo>
                  <a:cubicBezTo>
                    <a:pt x="1415" y="4144"/>
                    <a:pt x="1155" y="4793"/>
                    <a:pt x="996" y="5472"/>
                  </a:cubicBezTo>
                  <a:cubicBezTo>
                    <a:pt x="982" y="5573"/>
                    <a:pt x="895" y="5645"/>
                    <a:pt x="794" y="5645"/>
                  </a:cubicBezTo>
                  <a:lnTo>
                    <a:pt x="217" y="5645"/>
                  </a:lnTo>
                  <a:cubicBezTo>
                    <a:pt x="87" y="5645"/>
                    <a:pt x="0" y="5746"/>
                    <a:pt x="0" y="5862"/>
                  </a:cubicBezTo>
                  <a:lnTo>
                    <a:pt x="0" y="7594"/>
                  </a:lnTo>
                  <a:cubicBezTo>
                    <a:pt x="0" y="7724"/>
                    <a:pt x="87" y="7810"/>
                    <a:pt x="217" y="7810"/>
                  </a:cubicBezTo>
                  <a:lnTo>
                    <a:pt x="794" y="7810"/>
                  </a:lnTo>
                  <a:cubicBezTo>
                    <a:pt x="895" y="7810"/>
                    <a:pt x="982" y="7897"/>
                    <a:pt x="996" y="7998"/>
                  </a:cubicBezTo>
                  <a:cubicBezTo>
                    <a:pt x="1155" y="8676"/>
                    <a:pt x="1415" y="9312"/>
                    <a:pt x="1790" y="9889"/>
                  </a:cubicBezTo>
                  <a:cubicBezTo>
                    <a:pt x="1848" y="9976"/>
                    <a:pt x="1834" y="10091"/>
                    <a:pt x="1761" y="10163"/>
                  </a:cubicBezTo>
                  <a:lnTo>
                    <a:pt x="1357" y="10567"/>
                  </a:lnTo>
                  <a:cubicBezTo>
                    <a:pt x="1271" y="10654"/>
                    <a:pt x="1271" y="10798"/>
                    <a:pt x="1357" y="10885"/>
                  </a:cubicBezTo>
                  <a:lnTo>
                    <a:pt x="2584" y="12112"/>
                  </a:lnTo>
                  <a:cubicBezTo>
                    <a:pt x="2628" y="12155"/>
                    <a:pt x="2682" y="12177"/>
                    <a:pt x="2736" y="12177"/>
                  </a:cubicBezTo>
                  <a:cubicBezTo>
                    <a:pt x="2790" y="12177"/>
                    <a:pt x="2844" y="12155"/>
                    <a:pt x="2887" y="12112"/>
                  </a:cubicBezTo>
                  <a:lnTo>
                    <a:pt x="3292" y="11693"/>
                  </a:lnTo>
                  <a:cubicBezTo>
                    <a:pt x="3332" y="11653"/>
                    <a:pt x="3387" y="11635"/>
                    <a:pt x="3442" y="11635"/>
                  </a:cubicBezTo>
                  <a:cubicBezTo>
                    <a:pt x="3485" y="11635"/>
                    <a:pt x="3528" y="11646"/>
                    <a:pt x="3566" y="11665"/>
                  </a:cubicBezTo>
                  <a:cubicBezTo>
                    <a:pt x="4143" y="12040"/>
                    <a:pt x="4793" y="12314"/>
                    <a:pt x="5471" y="12459"/>
                  </a:cubicBezTo>
                  <a:cubicBezTo>
                    <a:pt x="5572" y="12473"/>
                    <a:pt x="5645" y="12560"/>
                    <a:pt x="5645" y="12675"/>
                  </a:cubicBezTo>
                  <a:lnTo>
                    <a:pt x="5645" y="13252"/>
                  </a:lnTo>
                  <a:cubicBezTo>
                    <a:pt x="5645" y="13368"/>
                    <a:pt x="5746" y="13469"/>
                    <a:pt x="5861" y="13469"/>
                  </a:cubicBezTo>
                  <a:lnTo>
                    <a:pt x="7593" y="13469"/>
                  </a:lnTo>
                  <a:cubicBezTo>
                    <a:pt x="7723" y="13469"/>
                    <a:pt x="7810" y="13368"/>
                    <a:pt x="7810" y="13252"/>
                  </a:cubicBezTo>
                  <a:lnTo>
                    <a:pt x="7810" y="12675"/>
                  </a:lnTo>
                  <a:cubicBezTo>
                    <a:pt x="7810" y="12560"/>
                    <a:pt x="7897" y="12473"/>
                    <a:pt x="7998" y="12459"/>
                  </a:cubicBezTo>
                  <a:cubicBezTo>
                    <a:pt x="8676" y="12314"/>
                    <a:pt x="9311" y="12040"/>
                    <a:pt x="9889" y="11665"/>
                  </a:cubicBezTo>
                  <a:cubicBezTo>
                    <a:pt x="9926" y="11646"/>
                    <a:pt x="9970" y="11635"/>
                    <a:pt x="10013" y="11635"/>
                  </a:cubicBezTo>
                  <a:cubicBezTo>
                    <a:pt x="10068" y="11635"/>
                    <a:pt x="10122" y="11653"/>
                    <a:pt x="10163" y="11693"/>
                  </a:cubicBezTo>
                  <a:lnTo>
                    <a:pt x="10567" y="12112"/>
                  </a:lnTo>
                  <a:cubicBezTo>
                    <a:pt x="10610" y="12155"/>
                    <a:pt x="10668" y="12177"/>
                    <a:pt x="10726" y="12177"/>
                  </a:cubicBezTo>
                  <a:cubicBezTo>
                    <a:pt x="10784" y="12177"/>
                    <a:pt x="10841" y="12155"/>
                    <a:pt x="10885" y="12112"/>
                  </a:cubicBezTo>
                  <a:lnTo>
                    <a:pt x="12112" y="10885"/>
                  </a:lnTo>
                  <a:cubicBezTo>
                    <a:pt x="12198" y="10798"/>
                    <a:pt x="12198" y="10654"/>
                    <a:pt x="12112" y="10567"/>
                  </a:cubicBezTo>
                  <a:lnTo>
                    <a:pt x="11693" y="10163"/>
                  </a:lnTo>
                  <a:cubicBezTo>
                    <a:pt x="11621" y="10077"/>
                    <a:pt x="11606" y="9976"/>
                    <a:pt x="11664" y="9889"/>
                  </a:cubicBezTo>
                  <a:cubicBezTo>
                    <a:pt x="12025" y="9312"/>
                    <a:pt x="12299" y="8662"/>
                    <a:pt x="12444" y="7998"/>
                  </a:cubicBezTo>
                  <a:cubicBezTo>
                    <a:pt x="12458" y="7883"/>
                    <a:pt x="12545" y="7810"/>
                    <a:pt x="12660" y="7810"/>
                  </a:cubicBezTo>
                  <a:lnTo>
                    <a:pt x="13238" y="7810"/>
                  </a:lnTo>
                  <a:cubicBezTo>
                    <a:pt x="13353" y="7810"/>
                    <a:pt x="13454" y="7709"/>
                    <a:pt x="13454" y="7594"/>
                  </a:cubicBezTo>
                  <a:lnTo>
                    <a:pt x="13454" y="5862"/>
                  </a:lnTo>
                  <a:cubicBezTo>
                    <a:pt x="13454" y="5746"/>
                    <a:pt x="13353" y="5645"/>
                    <a:pt x="13238" y="5645"/>
                  </a:cubicBezTo>
                  <a:lnTo>
                    <a:pt x="12660" y="5645"/>
                  </a:lnTo>
                  <a:cubicBezTo>
                    <a:pt x="12545" y="5645"/>
                    <a:pt x="12458" y="5573"/>
                    <a:pt x="12444" y="5472"/>
                  </a:cubicBezTo>
                  <a:cubicBezTo>
                    <a:pt x="12299" y="4793"/>
                    <a:pt x="12025" y="4144"/>
                    <a:pt x="11664" y="3566"/>
                  </a:cubicBezTo>
                  <a:cubicBezTo>
                    <a:pt x="11606" y="3480"/>
                    <a:pt x="11621" y="3364"/>
                    <a:pt x="11679" y="3292"/>
                  </a:cubicBezTo>
                  <a:lnTo>
                    <a:pt x="12097" y="2888"/>
                  </a:lnTo>
                  <a:cubicBezTo>
                    <a:pt x="12184" y="2801"/>
                    <a:pt x="12184" y="2657"/>
                    <a:pt x="12097" y="2585"/>
                  </a:cubicBezTo>
                  <a:lnTo>
                    <a:pt x="10870" y="1358"/>
                  </a:lnTo>
                  <a:cubicBezTo>
                    <a:pt x="10827" y="1314"/>
                    <a:pt x="10769" y="1293"/>
                    <a:pt x="10711" y="1293"/>
                  </a:cubicBezTo>
                  <a:cubicBezTo>
                    <a:pt x="10654" y="1293"/>
                    <a:pt x="10596" y="1314"/>
                    <a:pt x="10553" y="1358"/>
                  </a:cubicBezTo>
                  <a:lnTo>
                    <a:pt x="10148" y="1762"/>
                  </a:lnTo>
                  <a:cubicBezTo>
                    <a:pt x="10106" y="1804"/>
                    <a:pt x="10050" y="1826"/>
                    <a:pt x="9993" y="1826"/>
                  </a:cubicBezTo>
                  <a:cubicBezTo>
                    <a:pt x="9952" y="1826"/>
                    <a:pt x="9910" y="1815"/>
                    <a:pt x="9874" y="1791"/>
                  </a:cubicBezTo>
                  <a:cubicBezTo>
                    <a:pt x="9297" y="1415"/>
                    <a:pt x="8662" y="1141"/>
                    <a:pt x="7983" y="997"/>
                  </a:cubicBezTo>
                  <a:cubicBezTo>
                    <a:pt x="7882" y="982"/>
                    <a:pt x="7796" y="896"/>
                    <a:pt x="7796" y="795"/>
                  </a:cubicBezTo>
                  <a:lnTo>
                    <a:pt x="7796" y="217"/>
                  </a:lnTo>
                  <a:cubicBezTo>
                    <a:pt x="7796" y="102"/>
                    <a:pt x="7709" y="1"/>
                    <a:pt x="757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9" name="Google Shape;18359;p75"/>
            <p:cNvSpPr/>
            <p:nvPr/>
          </p:nvSpPr>
          <p:spPr>
            <a:xfrm>
              <a:off x="1854391" y="1563837"/>
              <a:ext cx="292166" cy="250511"/>
            </a:xfrm>
            <a:custGeom>
              <a:avLst/>
              <a:gdLst/>
              <a:ahLst/>
              <a:cxnLst/>
              <a:rect l="l" t="t" r="r" b="b"/>
              <a:pathLst>
                <a:path w="11145" h="9556" extrusionOk="0">
                  <a:moveTo>
                    <a:pt x="6341" y="861"/>
                  </a:moveTo>
                  <a:cubicBezTo>
                    <a:pt x="8352" y="861"/>
                    <a:pt x="10279" y="2422"/>
                    <a:pt x="10279" y="4779"/>
                  </a:cubicBezTo>
                  <a:cubicBezTo>
                    <a:pt x="10279" y="6930"/>
                    <a:pt x="8532" y="8691"/>
                    <a:pt x="6381" y="8691"/>
                  </a:cubicBezTo>
                  <a:cubicBezTo>
                    <a:pt x="2902" y="8676"/>
                    <a:pt x="1156" y="4476"/>
                    <a:pt x="3610" y="2007"/>
                  </a:cubicBezTo>
                  <a:cubicBezTo>
                    <a:pt x="4406" y="1215"/>
                    <a:pt x="5383" y="861"/>
                    <a:pt x="6341" y="861"/>
                  </a:cubicBezTo>
                  <a:close/>
                  <a:moveTo>
                    <a:pt x="6381" y="1"/>
                  </a:moveTo>
                  <a:cubicBezTo>
                    <a:pt x="2123" y="1"/>
                    <a:pt x="1" y="5154"/>
                    <a:pt x="3003" y="8157"/>
                  </a:cubicBezTo>
                  <a:cubicBezTo>
                    <a:pt x="3914" y="9067"/>
                    <a:pt x="5143" y="9555"/>
                    <a:pt x="6390" y="9555"/>
                  </a:cubicBezTo>
                  <a:cubicBezTo>
                    <a:pt x="7001" y="9555"/>
                    <a:pt x="7616" y="9438"/>
                    <a:pt x="8200" y="9196"/>
                  </a:cubicBezTo>
                  <a:cubicBezTo>
                    <a:pt x="9990" y="8445"/>
                    <a:pt x="11145" y="6713"/>
                    <a:pt x="11145" y="4779"/>
                  </a:cubicBezTo>
                  <a:cubicBezTo>
                    <a:pt x="11145" y="2137"/>
                    <a:pt x="9009" y="1"/>
                    <a:pt x="6381"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60" name="Google Shape;18360;p75"/>
          <p:cNvGrpSpPr/>
          <p:nvPr/>
        </p:nvGrpSpPr>
        <p:grpSpPr>
          <a:xfrm>
            <a:off x="3214452" y="3340533"/>
            <a:ext cx="392465" cy="389896"/>
            <a:chOff x="3214452" y="3340533"/>
            <a:chExt cx="392465" cy="389896"/>
          </a:xfrm>
        </p:grpSpPr>
        <p:sp>
          <p:nvSpPr>
            <p:cNvPr id="18361" name="Google Shape;18361;p75"/>
            <p:cNvSpPr/>
            <p:nvPr/>
          </p:nvSpPr>
          <p:spPr>
            <a:xfrm>
              <a:off x="3214452" y="3340533"/>
              <a:ext cx="289912" cy="97651"/>
            </a:xfrm>
            <a:custGeom>
              <a:avLst/>
              <a:gdLst/>
              <a:ahLst/>
              <a:cxnLst/>
              <a:rect l="l" t="t" r="r" b="b"/>
              <a:pathLst>
                <a:path w="11059" h="3725" extrusionOk="0">
                  <a:moveTo>
                    <a:pt x="59" y="1"/>
                  </a:moveTo>
                  <a:cubicBezTo>
                    <a:pt x="30" y="1"/>
                    <a:pt x="1" y="29"/>
                    <a:pt x="1" y="44"/>
                  </a:cubicBezTo>
                  <a:lnTo>
                    <a:pt x="1" y="3682"/>
                  </a:lnTo>
                  <a:cubicBezTo>
                    <a:pt x="1" y="3711"/>
                    <a:pt x="30" y="3725"/>
                    <a:pt x="59" y="3725"/>
                  </a:cubicBezTo>
                  <a:lnTo>
                    <a:pt x="11015" y="3725"/>
                  </a:lnTo>
                  <a:cubicBezTo>
                    <a:pt x="11030" y="3725"/>
                    <a:pt x="11058" y="3711"/>
                    <a:pt x="11058" y="3682"/>
                  </a:cubicBezTo>
                  <a:lnTo>
                    <a:pt x="11058" y="44"/>
                  </a:lnTo>
                  <a:cubicBezTo>
                    <a:pt x="11058" y="29"/>
                    <a:pt x="11030" y="1"/>
                    <a:pt x="11015"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2" name="Google Shape;18362;p75"/>
            <p:cNvSpPr/>
            <p:nvPr/>
          </p:nvSpPr>
          <p:spPr>
            <a:xfrm>
              <a:off x="3214452" y="3571749"/>
              <a:ext cx="302783" cy="98411"/>
            </a:xfrm>
            <a:custGeom>
              <a:avLst/>
              <a:gdLst/>
              <a:ahLst/>
              <a:cxnLst/>
              <a:rect l="l" t="t" r="r" b="b"/>
              <a:pathLst>
                <a:path w="11550" h="3754" extrusionOk="0">
                  <a:moveTo>
                    <a:pt x="59" y="1"/>
                  </a:moveTo>
                  <a:cubicBezTo>
                    <a:pt x="30" y="1"/>
                    <a:pt x="1" y="30"/>
                    <a:pt x="1" y="58"/>
                  </a:cubicBezTo>
                  <a:lnTo>
                    <a:pt x="1" y="3682"/>
                  </a:lnTo>
                  <a:cubicBezTo>
                    <a:pt x="1" y="3711"/>
                    <a:pt x="30" y="3739"/>
                    <a:pt x="59" y="3739"/>
                  </a:cubicBezTo>
                  <a:lnTo>
                    <a:pt x="9413" y="3739"/>
                  </a:lnTo>
                  <a:lnTo>
                    <a:pt x="9528" y="3754"/>
                  </a:lnTo>
                  <a:lnTo>
                    <a:pt x="9543" y="3754"/>
                  </a:lnTo>
                  <a:lnTo>
                    <a:pt x="9644" y="3696"/>
                  </a:lnTo>
                  <a:cubicBezTo>
                    <a:pt x="9716" y="3653"/>
                    <a:pt x="9774" y="3624"/>
                    <a:pt x="9846" y="3595"/>
                  </a:cubicBezTo>
                  <a:lnTo>
                    <a:pt x="11520" y="2931"/>
                  </a:lnTo>
                  <a:cubicBezTo>
                    <a:pt x="11535" y="2931"/>
                    <a:pt x="11549" y="2917"/>
                    <a:pt x="11549" y="2888"/>
                  </a:cubicBezTo>
                  <a:lnTo>
                    <a:pt x="11549" y="2166"/>
                  </a:lnTo>
                  <a:cubicBezTo>
                    <a:pt x="11549" y="2152"/>
                    <a:pt x="11549" y="2137"/>
                    <a:pt x="11535" y="2123"/>
                  </a:cubicBezTo>
                  <a:lnTo>
                    <a:pt x="11362" y="2036"/>
                  </a:lnTo>
                  <a:cubicBezTo>
                    <a:pt x="11058" y="1863"/>
                    <a:pt x="10827" y="1589"/>
                    <a:pt x="10741" y="1257"/>
                  </a:cubicBezTo>
                  <a:lnTo>
                    <a:pt x="10669" y="1011"/>
                  </a:lnTo>
                  <a:cubicBezTo>
                    <a:pt x="10669" y="982"/>
                    <a:pt x="10640" y="968"/>
                    <a:pt x="10625" y="968"/>
                  </a:cubicBezTo>
                  <a:lnTo>
                    <a:pt x="10366" y="968"/>
                  </a:lnTo>
                  <a:cubicBezTo>
                    <a:pt x="10106" y="968"/>
                    <a:pt x="9889" y="751"/>
                    <a:pt x="9889" y="491"/>
                  </a:cubicBezTo>
                  <a:cubicBezTo>
                    <a:pt x="9889" y="463"/>
                    <a:pt x="9889" y="448"/>
                    <a:pt x="9889" y="419"/>
                  </a:cubicBezTo>
                  <a:lnTo>
                    <a:pt x="9932" y="58"/>
                  </a:lnTo>
                  <a:cubicBezTo>
                    <a:pt x="9932" y="30"/>
                    <a:pt x="9918" y="1"/>
                    <a:pt x="988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3" name="Google Shape;18363;p75"/>
            <p:cNvSpPr/>
            <p:nvPr/>
          </p:nvSpPr>
          <p:spPr>
            <a:xfrm>
              <a:off x="3214452" y="3456246"/>
              <a:ext cx="289912" cy="97756"/>
            </a:xfrm>
            <a:custGeom>
              <a:avLst/>
              <a:gdLst/>
              <a:ahLst/>
              <a:cxnLst/>
              <a:rect l="l" t="t" r="r" b="b"/>
              <a:pathLst>
                <a:path w="11059" h="3729" extrusionOk="0">
                  <a:moveTo>
                    <a:pt x="11030" y="0"/>
                  </a:moveTo>
                  <a:cubicBezTo>
                    <a:pt x="11025" y="0"/>
                    <a:pt x="11020" y="1"/>
                    <a:pt x="11015" y="4"/>
                  </a:cubicBezTo>
                  <a:lnTo>
                    <a:pt x="59" y="4"/>
                  </a:lnTo>
                  <a:cubicBezTo>
                    <a:pt x="30" y="4"/>
                    <a:pt x="1" y="18"/>
                    <a:pt x="1" y="47"/>
                  </a:cubicBezTo>
                  <a:lnTo>
                    <a:pt x="1" y="3685"/>
                  </a:lnTo>
                  <a:cubicBezTo>
                    <a:pt x="1" y="3714"/>
                    <a:pt x="30" y="3728"/>
                    <a:pt x="59" y="3728"/>
                  </a:cubicBezTo>
                  <a:lnTo>
                    <a:pt x="9817" y="3728"/>
                  </a:lnTo>
                  <a:cubicBezTo>
                    <a:pt x="9846" y="3728"/>
                    <a:pt x="9860" y="3714"/>
                    <a:pt x="9875" y="3685"/>
                  </a:cubicBezTo>
                  <a:lnTo>
                    <a:pt x="9889" y="3396"/>
                  </a:lnTo>
                  <a:cubicBezTo>
                    <a:pt x="9947" y="2804"/>
                    <a:pt x="10279" y="2530"/>
                    <a:pt x="10856" y="2227"/>
                  </a:cubicBezTo>
                  <a:lnTo>
                    <a:pt x="11044" y="2140"/>
                  </a:lnTo>
                  <a:cubicBezTo>
                    <a:pt x="11058" y="2126"/>
                    <a:pt x="11058" y="2111"/>
                    <a:pt x="11058" y="2097"/>
                  </a:cubicBezTo>
                  <a:lnTo>
                    <a:pt x="11058" y="47"/>
                  </a:lnTo>
                  <a:cubicBezTo>
                    <a:pt x="11058" y="24"/>
                    <a:pt x="11049" y="0"/>
                    <a:pt x="11030" y="0"/>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4" name="Google Shape;18364;p75"/>
            <p:cNvSpPr/>
            <p:nvPr/>
          </p:nvSpPr>
          <p:spPr>
            <a:xfrm>
              <a:off x="3307410" y="3371912"/>
              <a:ext cx="88476" cy="12950"/>
            </a:xfrm>
            <a:custGeom>
              <a:avLst/>
              <a:gdLst/>
              <a:ahLst/>
              <a:cxnLst/>
              <a:rect l="l" t="t" r="r" b="b"/>
              <a:pathLst>
                <a:path w="3375" h="494" extrusionOk="0">
                  <a:moveTo>
                    <a:pt x="325" y="1"/>
                  </a:moveTo>
                  <a:cubicBezTo>
                    <a:pt x="1" y="1"/>
                    <a:pt x="1" y="494"/>
                    <a:pt x="325" y="494"/>
                  </a:cubicBezTo>
                  <a:cubicBezTo>
                    <a:pt x="334" y="494"/>
                    <a:pt x="343" y="493"/>
                    <a:pt x="352" y="493"/>
                  </a:cubicBezTo>
                  <a:lnTo>
                    <a:pt x="3023" y="493"/>
                  </a:lnTo>
                  <a:cubicBezTo>
                    <a:pt x="3032" y="493"/>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5" name="Google Shape;18365;p75"/>
            <p:cNvSpPr/>
            <p:nvPr/>
          </p:nvSpPr>
          <p:spPr>
            <a:xfrm>
              <a:off x="3307410" y="3400303"/>
              <a:ext cx="157605" cy="12557"/>
            </a:xfrm>
            <a:custGeom>
              <a:avLst/>
              <a:gdLst/>
              <a:ahLst/>
              <a:cxnLst/>
              <a:rect l="l" t="t" r="r" b="b"/>
              <a:pathLst>
                <a:path w="6012" h="479" extrusionOk="0">
                  <a:moveTo>
                    <a:pt x="325" y="0"/>
                  </a:moveTo>
                  <a:cubicBezTo>
                    <a:pt x="1" y="0"/>
                    <a:pt x="1" y="479"/>
                    <a:pt x="325" y="479"/>
                  </a:cubicBezTo>
                  <a:cubicBezTo>
                    <a:pt x="334" y="479"/>
                    <a:pt x="343" y="479"/>
                    <a:pt x="352" y="478"/>
                  </a:cubicBezTo>
                  <a:lnTo>
                    <a:pt x="5708" y="478"/>
                  </a:lnTo>
                  <a:cubicBezTo>
                    <a:pt x="6011" y="449"/>
                    <a:pt x="6011" y="16"/>
                    <a:pt x="5708"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6" name="Google Shape;18366;p75"/>
            <p:cNvSpPr/>
            <p:nvPr/>
          </p:nvSpPr>
          <p:spPr>
            <a:xfrm>
              <a:off x="3307410" y="3487704"/>
              <a:ext cx="88476" cy="12950"/>
            </a:xfrm>
            <a:custGeom>
              <a:avLst/>
              <a:gdLst/>
              <a:ahLst/>
              <a:cxnLst/>
              <a:rect l="l" t="t" r="r" b="b"/>
              <a:pathLst>
                <a:path w="3375" h="494" extrusionOk="0">
                  <a:moveTo>
                    <a:pt x="325" y="1"/>
                  </a:moveTo>
                  <a:cubicBezTo>
                    <a:pt x="1" y="1"/>
                    <a:pt x="1" y="494"/>
                    <a:pt x="325" y="494"/>
                  </a:cubicBezTo>
                  <a:cubicBezTo>
                    <a:pt x="334" y="494"/>
                    <a:pt x="343" y="494"/>
                    <a:pt x="352" y="493"/>
                  </a:cubicBezTo>
                  <a:lnTo>
                    <a:pt x="3023" y="493"/>
                  </a:lnTo>
                  <a:cubicBezTo>
                    <a:pt x="3032" y="494"/>
                    <a:pt x="3041" y="494"/>
                    <a:pt x="3050" y="494"/>
                  </a:cubicBezTo>
                  <a:cubicBezTo>
                    <a:pt x="3375" y="494"/>
                    <a:pt x="3375" y="1"/>
                    <a:pt x="3050" y="1"/>
                  </a:cubicBezTo>
                  <a:cubicBezTo>
                    <a:pt x="3041" y="1"/>
                    <a:pt x="3032" y="1"/>
                    <a:pt x="3023" y="2"/>
                  </a:cubicBezTo>
                  <a:lnTo>
                    <a:pt x="352" y="2"/>
                  </a:lnTo>
                  <a:cubicBezTo>
                    <a:pt x="343" y="1"/>
                    <a:pt x="334" y="1"/>
                    <a:pt x="325" y="1"/>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7" name="Google Shape;18367;p75"/>
            <p:cNvSpPr/>
            <p:nvPr/>
          </p:nvSpPr>
          <p:spPr>
            <a:xfrm>
              <a:off x="3307410" y="3516068"/>
              <a:ext cx="155691" cy="12609"/>
            </a:xfrm>
            <a:custGeom>
              <a:avLst/>
              <a:gdLst/>
              <a:ahLst/>
              <a:cxnLst/>
              <a:rect l="l" t="t" r="r" b="b"/>
              <a:pathLst>
                <a:path w="5939" h="481" extrusionOk="0">
                  <a:moveTo>
                    <a:pt x="313" y="0"/>
                  </a:moveTo>
                  <a:cubicBezTo>
                    <a:pt x="1" y="0"/>
                    <a:pt x="5" y="480"/>
                    <a:pt x="325" y="480"/>
                  </a:cubicBezTo>
                  <a:cubicBezTo>
                    <a:pt x="334" y="480"/>
                    <a:pt x="343" y="480"/>
                    <a:pt x="352" y="479"/>
                  </a:cubicBezTo>
                  <a:lnTo>
                    <a:pt x="5650" y="479"/>
                  </a:lnTo>
                  <a:cubicBezTo>
                    <a:pt x="5939" y="450"/>
                    <a:pt x="5939" y="17"/>
                    <a:pt x="5650" y="3"/>
                  </a:cubicBezTo>
                  <a:lnTo>
                    <a:pt x="352" y="3"/>
                  </a:lnTo>
                  <a:cubicBezTo>
                    <a:pt x="339" y="1"/>
                    <a:pt x="326" y="0"/>
                    <a:pt x="313"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8" name="Google Shape;18368;p75"/>
            <p:cNvSpPr/>
            <p:nvPr/>
          </p:nvSpPr>
          <p:spPr>
            <a:xfrm>
              <a:off x="3307410" y="3603522"/>
              <a:ext cx="88476" cy="12950"/>
            </a:xfrm>
            <a:custGeom>
              <a:avLst/>
              <a:gdLst/>
              <a:ahLst/>
              <a:cxnLst/>
              <a:rect l="l" t="t" r="r" b="b"/>
              <a:pathLst>
                <a:path w="3375" h="494" extrusionOk="0">
                  <a:moveTo>
                    <a:pt x="325" y="0"/>
                  </a:moveTo>
                  <a:cubicBezTo>
                    <a:pt x="1" y="0"/>
                    <a:pt x="1" y="493"/>
                    <a:pt x="325" y="493"/>
                  </a:cubicBezTo>
                  <a:cubicBezTo>
                    <a:pt x="334" y="493"/>
                    <a:pt x="343" y="493"/>
                    <a:pt x="352" y="492"/>
                  </a:cubicBezTo>
                  <a:lnTo>
                    <a:pt x="3023" y="492"/>
                  </a:lnTo>
                  <a:cubicBezTo>
                    <a:pt x="3032" y="493"/>
                    <a:pt x="3041" y="493"/>
                    <a:pt x="3050" y="493"/>
                  </a:cubicBezTo>
                  <a:cubicBezTo>
                    <a:pt x="3375" y="493"/>
                    <a:pt x="3375" y="0"/>
                    <a:pt x="3050" y="0"/>
                  </a:cubicBezTo>
                  <a:cubicBezTo>
                    <a:pt x="3041" y="0"/>
                    <a:pt x="3032" y="0"/>
                    <a:pt x="3023" y="1"/>
                  </a:cubicBezTo>
                  <a:lnTo>
                    <a:pt x="352" y="1"/>
                  </a:lnTo>
                  <a:cubicBezTo>
                    <a:pt x="343" y="0"/>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9" name="Google Shape;18369;p75"/>
            <p:cNvSpPr/>
            <p:nvPr/>
          </p:nvSpPr>
          <p:spPr>
            <a:xfrm>
              <a:off x="3307410" y="3631519"/>
              <a:ext cx="156215" cy="12950"/>
            </a:xfrm>
            <a:custGeom>
              <a:avLst/>
              <a:gdLst/>
              <a:ahLst/>
              <a:cxnLst/>
              <a:rect l="l" t="t" r="r" b="b"/>
              <a:pathLst>
                <a:path w="5959" h="494" extrusionOk="0">
                  <a:moveTo>
                    <a:pt x="325" y="0"/>
                  </a:moveTo>
                  <a:cubicBezTo>
                    <a:pt x="1" y="0"/>
                    <a:pt x="1" y="493"/>
                    <a:pt x="325" y="493"/>
                  </a:cubicBezTo>
                  <a:cubicBezTo>
                    <a:pt x="334" y="493"/>
                    <a:pt x="343" y="493"/>
                    <a:pt x="352" y="492"/>
                  </a:cubicBezTo>
                  <a:lnTo>
                    <a:pt x="5607" y="492"/>
                  </a:lnTo>
                  <a:cubicBezTo>
                    <a:pt x="5616" y="493"/>
                    <a:pt x="5625" y="493"/>
                    <a:pt x="5634" y="493"/>
                  </a:cubicBezTo>
                  <a:cubicBezTo>
                    <a:pt x="5959" y="493"/>
                    <a:pt x="5959" y="0"/>
                    <a:pt x="5634" y="0"/>
                  </a:cubicBezTo>
                  <a:cubicBezTo>
                    <a:pt x="5625" y="0"/>
                    <a:pt x="5616" y="1"/>
                    <a:pt x="5607" y="1"/>
                  </a:cubicBezTo>
                  <a:lnTo>
                    <a:pt x="352" y="1"/>
                  </a:lnTo>
                  <a:cubicBezTo>
                    <a:pt x="343" y="1"/>
                    <a:pt x="334" y="0"/>
                    <a:pt x="325" y="0"/>
                  </a:cubicBezTo>
                  <a:close/>
                </a:path>
              </a:pathLst>
            </a:custGeom>
            <a:solidFill>
              <a:srgbClr val="CDD7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0" name="Google Shape;18370;p75"/>
            <p:cNvSpPr/>
            <p:nvPr/>
          </p:nvSpPr>
          <p:spPr>
            <a:xfrm>
              <a:off x="3235660" y="3365070"/>
              <a:ext cx="57175" cy="54973"/>
            </a:xfrm>
            <a:custGeom>
              <a:avLst/>
              <a:gdLst/>
              <a:ahLst/>
              <a:cxnLst/>
              <a:rect l="l" t="t" r="r" b="b"/>
              <a:pathLst>
                <a:path w="2181" h="2097" extrusionOk="0">
                  <a:moveTo>
                    <a:pt x="1498" y="0"/>
                  </a:moveTo>
                  <a:cubicBezTo>
                    <a:pt x="1485" y="0"/>
                    <a:pt x="1472" y="1"/>
                    <a:pt x="1458" y="3"/>
                  </a:cubicBezTo>
                  <a:lnTo>
                    <a:pt x="246" y="3"/>
                  </a:lnTo>
                  <a:cubicBezTo>
                    <a:pt x="101" y="3"/>
                    <a:pt x="0" y="104"/>
                    <a:pt x="0" y="234"/>
                  </a:cubicBezTo>
                  <a:lnTo>
                    <a:pt x="0" y="1851"/>
                  </a:lnTo>
                  <a:cubicBezTo>
                    <a:pt x="0" y="1981"/>
                    <a:pt x="101" y="2096"/>
                    <a:pt x="246" y="2096"/>
                  </a:cubicBezTo>
                  <a:lnTo>
                    <a:pt x="1935" y="2096"/>
                  </a:lnTo>
                  <a:cubicBezTo>
                    <a:pt x="2065" y="2096"/>
                    <a:pt x="2166" y="1981"/>
                    <a:pt x="2166" y="1851"/>
                  </a:cubicBezTo>
                  <a:lnTo>
                    <a:pt x="2166" y="1418"/>
                  </a:lnTo>
                  <a:cubicBezTo>
                    <a:pt x="2180" y="1237"/>
                    <a:pt x="2054" y="1147"/>
                    <a:pt x="1927" y="1147"/>
                  </a:cubicBezTo>
                  <a:cubicBezTo>
                    <a:pt x="1801" y="1147"/>
                    <a:pt x="1675" y="1237"/>
                    <a:pt x="1689" y="1418"/>
                  </a:cubicBezTo>
                  <a:lnTo>
                    <a:pt x="1689" y="1605"/>
                  </a:lnTo>
                  <a:lnTo>
                    <a:pt x="477" y="1605"/>
                  </a:lnTo>
                  <a:lnTo>
                    <a:pt x="477" y="479"/>
                  </a:lnTo>
                  <a:lnTo>
                    <a:pt x="1458" y="479"/>
                  </a:lnTo>
                  <a:cubicBezTo>
                    <a:pt x="1468" y="480"/>
                    <a:pt x="1477" y="480"/>
                    <a:pt x="1485" y="480"/>
                  </a:cubicBezTo>
                  <a:cubicBezTo>
                    <a:pt x="1806" y="480"/>
                    <a:pt x="1810" y="0"/>
                    <a:pt x="149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1" name="Google Shape;18371;p75"/>
            <p:cNvSpPr/>
            <p:nvPr/>
          </p:nvSpPr>
          <p:spPr>
            <a:xfrm>
              <a:off x="3248426" y="3364755"/>
              <a:ext cx="55104" cy="40528"/>
            </a:xfrm>
            <a:custGeom>
              <a:avLst/>
              <a:gdLst/>
              <a:ahLst/>
              <a:cxnLst/>
              <a:rect l="l" t="t" r="r" b="b"/>
              <a:pathLst>
                <a:path w="2102" h="1546" extrusionOk="0">
                  <a:moveTo>
                    <a:pt x="1754" y="1"/>
                  </a:moveTo>
                  <a:cubicBezTo>
                    <a:pt x="1694" y="1"/>
                    <a:pt x="1631" y="26"/>
                    <a:pt x="1578" y="87"/>
                  </a:cubicBezTo>
                  <a:lnTo>
                    <a:pt x="769" y="939"/>
                  </a:lnTo>
                  <a:lnTo>
                    <a:pt x="524" y="679"/>
                  </a:lnTo>
                  <a:cubicBezTo>
                    <a:pt x="470" y="618"/>
                    <a:pt x="407" y="593"/>
                    <a:pt x="346" y="593"/>
                  </a:cubicBezTo>
                  <a:cubicBezTo>
                    <a:pt x="163" y="593"/>
                    <a:pt x="0" y="823"/>
                    <a:pt x="163" y="997"/>
                  </a:cubicBezTo>
                  <a:lnTo>
                    <a:pt x="581" y="1458"/>
                  </a:lnTo>
                  <a:cubicBezTo>
                    <a:pt x="625" y="1516"/>
                    <a:pt x="697" y="1545"/>
                    <a:pt x="769" y="1545"/>
                  </a:cubicBezTo>
                  <a:cubicBezTo>
                    <a:pt x="841" y="1545"/>
                    <a:pt x="899" y="1516"/>
                    <a:pt x="957" y="1473"/>
                  </a:cubicBezTo>
                  <a:lnTo>
                    <a:pt x="1938" y="419"/>
                  </a:lnTo>
                  <a:cubicBezTo>
                    <a:pt x="2101" y="235"/>
                    <a:pt x="1937" y="1"/>
                    <a:pt x="1754" y="1"/>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2" name="Google Shape;18372;p75"/>
            <p:cNvSpPr/>
            <p:nvPr/>
          </p:nvSpPr>
          <p:spPr>
            <a:xfrm>
              <a:off x="3235660" y="3480547"/>
              <a:ext cx="56782" cy="55287"/>
            </a:xfrm>
            <a:custGeom>
              <a:avLst/>
              <a:gdLst/>
              <a:ahLst/>
              <a:cxnLst/>
              <a:rect l="l" t="t" r="r" b="b"/>
              <a:pathLst>
                <a:path w="2166" h="2109" extrusionOk="0">
                  <a:moveTo>
                    <a:pt x="246" y="1"/>
                  </a:moveTo>
                  <a:cubicBezTo>
                    <a:pt x="101" y="1"/>
                    <a:pt x="0" y="116"/>
                    <a:pt x="0" y="246"/>
                  </a:cubicBezTo>
                  <a:lnTo>
                    <a:pt x="0" y="1863"/>
                  </a:lnTo>
                  <a:cubicBezTo>
                    <a:pt x="0" y="1993"/>
                    <a:pt x="101" y="2108"/>
                    <a:pt x="246" y="2108"/>
                  </a:cubicBezTo>
                  <a:lnTo>
                    <a:pt x="1935" y="2108"/>
                  </a:lnTo>
                  <a:cubicBezTo>
                    <a:pt x="2065" y="2108"/>
                    <a:pt x="2166" y="1993"/>
                    <a:pt x="2166" y="1863"/>
                  </a:cubicBezTo>
                  <a:lnTo>
                    <a:pt x="2166" y="1430"/>
                  </a:lnTo>
                  <a:cubicBezTo>
                    <a:pt x="2151" y="1278"/>
                    <a:pt x="2036" y="1202"/>
                    <a:pt x="1922" y="1202"/>
                  </a:cubicBezTo>
                  <a:cubicBezTo>
                    <a:pt x="1808" y="1202"/>
                    <a:pt x="1696" y="1278"/>
                    <a:pt x="1689" y="1430"/>
                  </a:cubicBezTo>
                  <a:lnTo>
                    <a:pt x="1689" y="1617"/>
                  </a:lnTo>
                  <a:lnTo>
                    <a:pt x="477" y="1617"/>
                  </a:lnTo>
                  <a:lnTo>
                    <a:pt x="477" y="492"/>
                  </a:lnTo>
                  <a:lnTo>
                    <a:pt x="1458" y="492"/>
                  </a:lnTo>
                  <a:cubicBezTo>
                    <a:pt x="1761" y="463"/>
                    <a:pt x="1761" y="30"/>
                    <a:pt x="1458"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3" name="Google Shape;18373;p75"/>
            <p:cNvSpPr/>
            <p:nvPr/>
          </p:nvSpPr>
          <p:spPr>
            <a:xfrm>
              <a:off x="3248400" y="3480573"/>
              <a:ext cx="55130" cy="40502"/>
            </a:xfrm>
            <a:custGeom>
              <a:avLst/>
              <a:gdLst/>
              <a:ahLst/>
              <a:cxnLst/>
              <a:rect l="l" t="t" r="r" b="b"/>
              <a:pathLst>
                <a:path w="2103" h="1545" extrusionOk="0">
                  <a:moveTo>
                    <a:pt x="1755" y="0"/>
                  </a:moveTo>
                  <a:cubicBezTo>
                    <a:pt x="1695" y="0"/>
                    <a:pt x="1632" y="26"/>
                    <a:pt x="1579" y="86"/>
                  </a:cubicBezTo>
                  <a:lnTo>
                    <a:pt x="770" y="938"/>
                  </a:lnTo>
                  <a:lnTo>
                    <a:pt x="525" y="664"/>
                  </a:lnTo>
                  <a:cubicBezTo>
                    <a:pt x="472" y="607"/>
                    <a:pt x="410" y="584"/>
                    <a:pt x="351" y="584"/>
                  </a:cubicBezTo>
                  <a:cubicBezTo>
                    <a:pt x="166" y="584"/>
                    <a:pt x="0" y="810"/>
                    <a:pt x="164" y="996"/>
                  </a:cubicBezTo>
                  <a:lnTo>
                    <a:pt x="582" y="1458"/>
                  </a:lnTo>
                  <a:cubicBezTo>
                    <a:pt x="626" y="1515"/>
                    <a:pt x="698" y="1544"/>
                    <a:pt x="770" y="1544"/>
                  </a:cubicBezTo>
                  <a:cubicBezTo>
                    <a:pt x="842" y="1544"/>
                    <a:pt x="900" y="1515"/>
                    <a:pt x="958" y="1458"/>
                  </a:cubicBezTo>
                  <a:lnTo>
                    <a:pt x="1939" y="418"/>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4" name="Google Shape;18374;p75"/>
            <p:cNvSpPr/>
            <p:nvPr/>
          </p:nvSpPr>
          <p:spPr>
            <a:xfrm>
              <a:off x="3235660" y="3596312"/>
              <a:ext cx="56782" cy="55314"/>
            </a:xfrm>
            <a:custGeom>
              <a:avLst/>
              <a:gdLst/>
              <a:ahLst/>
              <a:cxnLst/>
              <a:rect l="l" t="t" r="r" b="b"/>
              <a:pathLst>
                <a:path w="2166" h="2110" extrusionOk="0">
                  <a:moveTo>
                    <a:pt x="1485" y="1"/>
                  </a:moveTo>
                  <a:cubicBezTo>
                    <a:pt x="1477" y="1"/>
                    <a:pt x="1468" y="1"/>
                    <a:pt x="1458" y="2"/>
                  </a:cubicBezTo>
                  <a:lnTo>
                    <a:pt x="246" y="2"/>
                  </a:lnTo>
                  <a:cubicBezTo>
                    <a:pt x="101" y="2"/>
                    <a:pt x="0" y="117"/>
                    <a:pt x="0" y="247"/>
                  </a:cubicBezTo>
                  <a:lnTo>
                    <a:pt x="0" y="1864"/>
                  </a:lnTo>
                  <a:cubicBezTo>
                    <a:pt x="0" y="1994"/>
                    <a:pt x="101" y="2109"/>
                    <a:pt x="246" y="2109"/>
                  </a:cubicBezTo>
                  <a:lnTo>
                    <a:pt x="1935" y="2109"/>
                  </a:lnTo>
                  <a:cubicBezTo>
                    <a:pt x="2065" y="2095"/>
                    <a:pt x="2166" y="1994"/>
                    <a:pt x="2166" y="1850"/>
                  </a:cubicBezTo>
                  <a:lnTo>
                    <a:pt x="2166" y="1417"/>
                  </a:lnTo>
                  <a:cubicBezTo>
                    <a:pt x="2151" y="1272"/>
                    <a:pt x="2036" y="1200"/>
                    <a:pt x="1922" y="1200"/>
                  </a:cubicBezTo>
                  <a:cubicBezTo>
                    <a:pt x="1808" y="1200"/>
                    <a:pt x="1696" y="1272"/>
                    <a:pt x="1689" y="1417"/>
                  </a:cubicBezTo>
                  <a:lnTo>
                    <a:pt x="1689" y="1619"/>
                  </a:lnTo>
                  <a:lnTo>
                    <a:pt x="477" y="1619"/>
                  </a:lnTo>
                  <a:lnTo>
                    <a:pt x="477" y="493"/>
                  </a:lnTo>
                  <a:lnTo>
                    <a:pt x="1458" y="493"/>
                  </a:lnTo>
                  <a:cubicBezTo>
                    <a:pt x="1468" y="493"/>
                    <a:pt x="1477" y="494"/>
                    <a:pt x="1485" y="494"/>
                  </a:cubicBezTo>
                  <a:cubicBezTo>
                    <a:pt x="1810" y="494"/>
                    <a:pt x="1810" y="1"/>
                    <a:pt x="1485"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5" name="Google Shape;18375;p75"/>
            <p:cNvSpPr/>
            <p:nvPr/>
          </p:nvSpPr>
          <p:spPr>
            <a:xfrm>
              <a:off x="3248400" y="3596365"/>
              <a:ext cx="55130" cy="40214"/>
            </a:xfrm>
            <a:custGeom>
              <a:avLst/>
              <a:gdLst/>
              <a:ahLst/>
              <a:cxnLst/>
              <a:rect l="l" t="t" r="r" b="b"/>
              <a:pathLst>
                <a:path w="2103" h="1534" extrusionOk="0">
                  <a:moveTo>
                    <a:pt x="1755" y="0"/>
                  </a:moveTo>
                  <a:cubicBezTo>
                    <a:pt x="1695" y="0"/>
                    <a:pt x="1632" y="26"/>
                    <a:pt x="1579" y="87"/>
                  </a:cubicBezTo>
                  <a:lnTo>
                    <a:pt x="770" y="938"/>
                  </a:lnTo>
                  <a:lnTo>
                    <a:pt x="525" y="664"/>
                  </a:lnTo>
                  <a:cubicBezTo>
                    <a:pt x="471" y="603"/>
                    <a:pt x="409" y="578"/>
                    <a:pt x="348" y="578"/>
                  </a:cubicBezTo>
                  <a:cubicBezTo>
                    <a:pt x="165" y="578"/>
                    <a:pt x="1" y="811"/>
                    <a:pt x="164" y="996"/>
                  </a:cubicBezTo>
                  <a:lnTo>
                    <a:pt x="582" y="1458"/>
                  </a:lnTo>
                  <a:cubicBezTo>
                    <a:pt x="626" y="1501"/>
                    <a:pt x="698" y="1530"/>
                    <a:pt x="770" y="1530"/>
                  </a:cubicBezTo>
                  <a:cubicBezTo>
                    <a:pt x="783" y="1533"/>
                    <a:pt x="794" y="1534"/>
                    <a:pt x="806" y="1534"/>
                  </a:cubicBezTo>
                  <a:cubicBezTo>
                    <a:pt x="862" y="1534"/>
                    <a:pt x="910" y="1506"/>
                    <a:pt x="958" y="1458"/>
                  </a:cubicBezTo>
                  <a:lnTo>
                    <a:pt x="1939" y="419"/>
                  </a:lnTo>
                  <a:cubicBezTo>
                    <a:pt x="2102" y="234"/>
                    <a:pt x="1938" y="0"/>
                    <a:pt x="1755" y="0"/>
                  </a:cubicBez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6" name="Google Shape;18376;p75"/>
            <p:cNvSpPr/>
            <p:nvPr/>
          </p:nvSpPr>
          <p:spPr>
            <a:xfrm>
              <a:off x="3438878" y="3642136"/>
              <a:ext cx="168038" cy="88292"/>
            </a:xfrm>
            <a:custGeom>
              <a:avLst/>
              <a:gdLst/>
              <a:ahLst/>
              <a:cxnLst/>
              <a:rect l="l" t="t" r="r" b="b"/>
              <a:pathLst>
                <a:path w="6410" h="3368" extrusionOk="0">
                  <a:moveTo>
                    <a:pt x="2440" y="1"/>
                  </a:moveTo>
                  <a:lnTo>
                    <a:pt x="982" y="592"/>
                  </a:lnTo>
                  <a:cubicBezTo>
                    <a:pt x="837" y="636"/>
                    <a:pt x="707" y="722"/>
                    <a:pt x="592" y="809"/>
                  </a:cubicBezTo>
                  <a:lnTo>
                    <a:pt x="549" y="838"/>
                  </a:lnTo>
                  <a:lnTo>
                    <a:pt x="534" y="867"/>
                  </a:lnTo>
                  <a:lnTo>
                    <a:pt x="520" y="881"/>
                  </a:lnTo>
                  <a:lnTo>
                    <a:pt x="476" y="910"/>
                  </a:lnTo>
                  <a:cubicBezTo>
                    <a:pt x="217" y="1170"/>
                    <a:pt x="58" y="1502"/>
                    <a:pt x="0" y="1877"/>
                  </a:cubicBezTo>
                  <a:lnTo>
                    <a:pt x="0" y="1935"/>
                  </a:lnTo>
                  <a:lnTo>
                    <a:pt x="0" y="1949"/>
                  </a:lnTo>
                  <a:lnTo>
                    <a:pt x="0" y="2007"/>
                  </a:lnTo>
                  <a:lnTo>
                    <a:pt x="0" y="2036"/>
                  </a:lnTo>
                  <a:lnTo>
                    <a:pt x="0" y="2050"/>
                  </a:lnTo>
                  <a:lnTo>
                    <a:pt x="0" y="2123"/>
                  </a:lnTo>
                  <a:lnTo>
                    <a:pt x="0" y="2354"/>
                  </a:lnTo>
                  <a:lnTo>
                    <a:pt x="0" y="3061"/>
                  </a:lnTo>
                  <a:cubicBezTo>
                    <a:pt x="13" y="3232"/>
                    <a:pt x="147" y="3368"/>
                    <a:pt x="313" y="3368"/>
                  </a:cubicBezTo>
                  <a:cubicBezTo>
                    <a:pt x="329" y="3368"/>
                    <a:pt x="345" y="3367"/>
                    <a:pt x="361" y="3364"/>
                  </a:cubicBezTo>
                  <a:lnTo>
                    <a:pt x="6049" y="3364"/>
                  </a:lnTo>
                  <a:cubicBezTo>
                    <a:pt x="6065" y="3367"/>
                    <a:pt x="6081" y="3368"/>
                    <a:pt x="6097" y="3368"/>
                  </a:cubicBezTo>
                  <a:cubicBezTo>
                    <a:pt x="6265" y="3368"/>
                    <a:pt x="6409" y="3232"/>
                    <a:pt x="6409" y="3061"/>
                  </a:cubicBezTo>
                  <a:lnTo>
                    <a:pt x="6409" y="2354"/>
                  </a:lnTo>
                  <a:lnTo>
                    <a:pt x="6409" y="2123"/>
                  </a:lnTo>
                  <a:lnTo>
                    <a:pt x="6337" y="2123"/>
                  </a:lnTo>
                  <a:lnTo>
                    <a:pt x="6337" y="2050"/>
                  </a:lnTo>
                  <a:lnTo>
                    <a:pt x="6337" y="2036"/>
                  </a:lnTo>
                  <a:lnTo>
                    <a:pt x="6337" y="2007"/>
                  </a:lnTo>
                  <a:lnTo>
                    <a:pt x="6337" y="1949"/>
                  </a:lnTo>
                  <a:lnTo>
                    <a:pt x="6337" y="1935"/>
                  </a:lnTo>
                  <a:lnTo>
                    <a:pt x="6337" y="1877"/>
                  </a:lnTo>
                  <a:cubicBezTo>
                    <a:pt x="6294" y="1502"/>
                    <a:pt x="6121" y="1170"/>
                    <a:pt x="5861" y="910"/>
                  </a:cubicBezTo>
                  <a:lnTo>
                    <a:pt x="5818" y="881"/>
                  </a:lnTo>
                  <a:lnTo>
                    <a:pt x="5803" y="867"/>
                  </a:lnTo>
                  <a:lnTo>
                    <a:pt x="5789" y="838"/>
                  </a:lnTo>
                  <a:lnTo>
                    <a:pt x="5745" y="809"/>
                  </a:lnTo>
                  <a:cubicBezTo>
                    <a:pt x="5630" y="722"/>
                    <a:pt x="5500" y="636"/>
                    <a:pt x="5356" y="592"/>
                  </a:cubicBezTo>
                  <a:lnTo>
                    <a:pt x="3898" y="1"/>
                  </a:lnTo>
                  <a:lnTo>
                    <a:pt x="3537" y="376"/>
                  </a:lnTo>
                  <a:lnTo>
                    <a:pt x="3176" y="737"/>
                  </a:lnTo>
                  <a:lnTo>
                    <a:pt x="2801" y="376"/>
                  </a:lnTo>
                  <a:lnTo>
                    <a:pt x="2440"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7" name="Google Shape;18377;p75"/>
            <p:cNvSpPr/>
            <p:nvPr/>
          </p:nvSpPr>
          <p:spPr>
            <a:xfrm>
              <a:off x="3436965" y="3642529"/>
              <a:ext cx="68526" cy="87899"/>
            </a:xfrm>
            <a:custGeom>
              <a:avLst/>
              <a:gdLst/>
              <a:ahLst/>
              <a:cxnLst/>
              <a:rect l="l" t="t" r="r" b="b"/>
              <a:pathLst>
                <a:path w="2614" h="3353" extrusionOk="0">
                  <a:moveTo>
                    <a:pt x="2469" y="0"/>
                  </a:moveTo>
                  <a:lnTo>
                    <a:pt x="1026" y="563"/>
                  </a:lnTo>
                  <a:cubicBezTo>
                    <a:pt x="405" y="808"/>
                    <a:pt x="1" y="1429"/>
                    <a:pt x="30" y="2108"/>
                  </a:cubicBezTo>
                  <a:lnTo>
                    <a:pt x="30" y="3046"/>
                  </a:lnTo>
                  <a:cubicBezTo>
                    <a:pt x="30" y="3217"/>
                    <a:pt x="174" y="3353"/>
                    <a:pt x="343" y="3353"/>
                  </a:cubicBezTo>
                  <a:cubicBezTo>
                    <a:pt x="358" y="3353"/>
                    <a:pt x="375" y="3352"/>
                    <a:pt x="391" y="3349"/>
                  </a:cubicBezTo>
                  <a:lnTo>
                    <a:pt x="463" y="3349"/>
                  </a:lnTo>
                  <a:lnTo>
                    <a:pt x="463" y="2108"/>
                  </a:lnTo>
                  <a:cubicBezTo>
                    <a:pt x="434" y="1429"/>
                    <a:pt x="838" y="808"/>
                    <a:pt x="1459" y="563"/>
                  </a:cubicBezTo>
                  <a:lnTo>
                    <a:pt x="2614" y="116"/>
                  </a:lnTo>
                  <a:lnTo>
                    <a:pt x="2469"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8" name="Google Shape;18378;p75"/>
            <p:cNvSpPr/>
            <p:nvPr/>
          </p:nvSpPr>
          <p:spPr>
            <a:xfrm>
              <a:off x="3468003" y="3503249"/>
              <a:ext cx="106354" cy="74975"/>
            </a:xfrm>
            <a:custGeom>
              <a:avLst/>
              <a:gdLst/>
              <a:ahLst/>
              <a:cxnLst/>
              <a:rect l="l" t="t" r="r" b="b"/>
              <a:pathLst>
                <a:path w="4057" h="2860" extrusionOk="0">
                  <a:moveTo>
                    <a:pt x="3581" y="2440"/>
                  </a:moveTo>
                  <a:lnTo>
                    <a:pt x="3564" y="2457"/>
                  </a:lnTo>
                  <a:lnTo>
                    <a:pt x="3564" y="2457"/>
                  </a:lnTo>
                  <a:lnTo>
                    <a:pt x="3566" y="2455"/>
                  </a:lnTo>
                  <a:lnTo>
                    <a:pt x="3581" y="2440"/>
                  </a:lnTo>
                  <a:close/>
                  <a:moveTo>
                    <a:pt x="3552" y="2455"/>
                  </a:moveTo>
                  <a:lnTo>
                    <a:pt x="3552" y="2469"/>
                  </a:lnTo>
                  <a:lnTo>
                    <a:pt x="3552" y="2484"/>
                  </a:lnTo>
                  <a:lnTo>
                    <a:pt x="3537" y="2513"/>
                  </a:lnTo>
                  <a:lnTo>
                    <a:pt x="3552" y="2469"/>
                  </a:lnTo>
                  <a:lnTo>
                    <a:pt x="3508" y="2498"/>
                  </a:lnTo>
                  <a:lnTo>
                    <a:pt x="3508" y="2498"/>
                  </a:lnTo>
                  <a:lnTo>
                    <a:pt x="3552" y="2455"/>
                  </a:lnTo>
                  <a:close/>
                  <a:moveTo>
                    <a:pt x="1949" y="1"/>
                  </a:moveTo>
                  <a:cubicBezTo>
                    <a:pt x="867" y="1"/>
                    <a:pt x="1" y="867"/>
                    <a:pt x="1" y="1935"/>
                  </a:cubicBezTo>
                  <a:lnTo>
                    <a:pt x="1" y="2859"/>
                  </a:lnTo>
                  <a:cubicBezTo>
                    <a:pt x="1" y="2859"/>
                    <a:pt x="448" y="2816"/>
                    <a:pt x="506" y="2599"/>
                  </a:cubicBezTo>
                  <a:cubicBezTo>
                    <a:pt x="520" y="2570"/>
                    <a:pt x="535" y="2556"/>
                    <a:pt x="549" y="2527"/>
                  </a:cubicBezTo>
                  <a:cubicBezTo>
                    <a:pt x="795" y="2527"/>
                    <a:pt x="1964" y="2513"/>
                    <a:pt x="2642" y="1704"/>
                  </a:cubicBezTo>
                  <a:cubicBezTo>
                    <a:pt x="2787" y="2094"/>
                    <a:pt x="3104" y="2397"/>
                    <a:pt x="3508" y="2513"/>
                  </a:cubicBezTo>
                  <a:cubicBezTo>
                    <a:pt x="3523" y="2541"/>
                    <a:pt x="3537" y="2570"/>
                    <a:pt x="3552" y="2585"/>
                  </a:cubicBezTo>
                  <a:cubicBezTo>
                    <a:pt x="3610" y="2801"/>
                    <a:pt x="4057" y="2845"/>
                    <a:pt x="4057" y="2845"/>
                  </a:cubicBezTo>
                  <a:lnTo>
                    <a:pt x="4057" y="1935"/>
                  </a:lnTo>
                  <a:cubicBezTo>
                    <a:pt x="4043" y="867"/>
                    <a:pt x="3176"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9" name="Google Shape;18379;p75"/>
            <p:cNvSpPr/>
            <p:nvPr/>
          </p:nvSpPr>
          <p:spPr>
            <a:xfrm>
              <a:off x="3468003" y="3502882"/>
              <a:ext cx="57542" cy="74949"/>
            </a:xfrm>
            <a:custGeom>
              <a:avLst/>
              <a:gdLst/>
              <a:ahLst/>
              <a:cxnLst/>
              <a:rect l="l" t="t" r="r" b="b"/>
              <a:pathLst>
                <a:path w="2195" h="2859" extrusionOk="0">
                  <a:moveTo>
                    <a:pt x="1949" y="0"/>
                  </a:moveTo>
                  <a:cubicBezTo>
                    <a:pt x="881" y="0"/>
                    <a:pt x="1" y="881"/>
                    <a:pt x="1" y="1949"/>
                  </a:cubicBezTo>
                  <a:lnTo>
                    <a:pt x="1" y="2859"/>
                  </a:lnTo>
                  <a:cubicBezTo>
                    <a:pt x="116" y="2844"/>
                    <a:pt x="232" y="2815"/>
                    <a:pt x="347" y="2772"/>
                  </a:cubicBezTo>
                  <a:lnTo>
                    <a:pt x="347" y="2454"/>
                  </a:lnTo>
                  <a:lnTo>
                    <a:pt x="347" y="1949"/>
                  </a:lnTo>
                  <a:cubicBezTo>
                    <a:pt x="347" y="910"/>
                    <a:pt x="1155" y="58"/>
                    <a:pt x="2195" y="0"/>
                  </a:cubicBezTo>
                  <a:close/>
                </a:path>
              </a:pathLst>
            </a:custGeom>
            <a:solidFill>
              <a:srgbClr val="6075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0" name="Google Shape;18380;p75"/>
            <p:cNvSpPr/>
            <p:nvPr/>
          </p:nvSpPr>
          <p:spPr>
            <a:xfrm>
              <a:off x="3559598" y="3570386"/>
              <a:ext cx="23489" cy="31143"/>
            </a:xfrm>
            <a:custGeom>
              <a:avLst/>
              <a:gdLst/>
              <a:ahLst/>
              <a:cxnLst/>
              <a:rect l="l" t="t" r="r" b="b"/>
              <a:pathLst>
                <a:path w="896" h="1188" extrusionOk="0">
                  <a:moveTo>
                    <a:pt x="250" y="0"/>
                  </a:moveTo>
                  <a:cubicBezTo>
                    <a:pt x="116" y="0"/>
                    <a:pt x="0" y="104"/>
                    <a:pt x="0" y="240"/>
                  </a:cubicBezTo>
                  <a:lnTo>
                    <a:pt x="0" y="948"/>
                  </a:lnTo>
                  <a:cubicBezTo>
                    <a:pt x="0" y="1084"/>
                    <a:pt x="116" y="1188"/>
                    <a:pt x="250" y="1188"/>
                  </a:cubicBezTo>
                  <a:cubicBezTo>
                    <a:pt x="272" y="1188"/>
                    <a:pt x="295" y="1185"/>
                    <a:pt x="318" y="1179"/>
                  </a:cubicBezTo>
                  <a:cubicBezTo>
                    <a:pt x="361" y="1164"/>
                    <a:pt x="419" y="1135"/>
                    <a:pt x="462" y="1121"/>
                  </a:cubicBezTo>
                  <a:cubicBezTo>
                    <a:pt x="505" y="1078"/>
                    <a:pt x="549" y="1034"/>
                    <a:pt x="592" y="1005"/>
                  </a:cubicBezTo>
                  <a:cubicBezTo>
                    <a:pt x="895" y="673"/>
                    <a:pt x="751" y="139"/>
                    <a:pt x="318" y="9"/>
                  </a:cubicBezTo>
                  <a:cubicBezTo>
                    <a:pt x="295" y="3"/>
                    <a:pt x="272" y="0"/>
                    <a:pt x="250" y="0"/>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1" name="Google Shape;18381;p75"/>
            <p:cNvSpPr/>
            <p:nvPr/>
          </p:nvSpPr>
          <p:spPr>
            <a:xfrm>
              <a:off x="3459300" y="3570596"/>
              <a:ext cx="23489" cy="31065"/>
            </a:xfrm>
            <a:custGeom>
              <a:avLst/>
              <a:gdLst/>
              <a:ahLst/>
              <a:cxnLst/>
              <a:rect l="l" t="t" r="r" b="b"/>
              <a:pathLst>
                <a:path w="896" h="1185" extrusionOk="0">
                  <a:moveTo>
                    <a:pt x="658" y="1"/>
                  </a:moveTo>
                  <a:cubicBezTo>
                    <a:pt x="631" y="1"/>
                    <a:pt x="604" y="6"/>
                    <a:pt x="578" y="16"/>
                  </a:cubicBezTo>
                  <a:cubicBezTo>
                    <a:pt x="1" y="189"/>
                    <a:pt x="1" y="997"/>
                    <a:pt x="578" y="1171"/>
                  </a:cubicBezTo>
                  <a:cubicBezTo>
                    <a:pt x="604" y="1180"/>
                    <a:pt x="631" y="1185"/>
                    <a:pt x="656" y="1185"/>
                  </a:cubicBezTo>
                  <a:cubicBezTo>
                    <a:pt x="785" y="1185"/>
                    <a:pt x="896" y="1072"/>
                    <a:pt x="896" y="940"/>
                  </a:cubicBezTo>
                  <a:lnTo>
                    <a:pt x="896" y="247"/>
                  </a:lnTo>
                  <a:cubicBezTo>
                    <a:pt x="896" y="160"/>
                    <a:pt x="852" y="88"/>
                    <a:pt x="795" y="45"/>
                  </a:cubicBezTo>
                  <a:cubicBezTo>
                    <a:pt x="757" y="17"/>
                    <a:pt x="708" y="1"/>
                    <a:pt x="658"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2" name="Google Shape;18382;p75"/>
            <p:cNvSpPr/>
            <p:nvPr/>
          </p:nvSpPr>
          <p:spPr>
            <a:xfrm>
              <a:off x="3501689" y="3624887"/>
              <a:ext cx="39008" cy="44146"/>
            </a:xfrm>
            <a:custGeom>
              <a:avLst/>
              <a:gdLst/>
              <a:ahLst/>
              <a:cxnLst/>
              <a:rect l="l" t="t" r="r" b="b"/>
              <a:pathLst>
                <a:path w="1488" h="1684" extrusionOk="0">
                  <a:moveTo>
                    <a:pt x="241" y="1"/>
                  </a:moveTo>
                  <a:cubicBezTo>
                    <a:pt x="109" y="1"/>
                    <a:pt x="0" y="115"/>
                    <a:pt x="0" y="240"/>
                  </a:cubicBezTo>
                  <a:lnTo>
                    <a:pt x="0" y="962"/>
                  </a:lnTo>
                  <a:cubicBezTo>
                    <a:pt x="0" y="1019"/>
                    <a:pt x="29" y="1092"/>
                    <a:pt x="73" y="1135"/>
                  </a:cubicBezTo>
                  <a:lnTo>
                    <a:pt x="563" y="1611"/>
                  </a:lnTo>
                  <a:cubicBezTo>
                    <a:pt x="607" y="1655"/>
                    <a:pt x="679" y="1684"/>
                    <a:pt x="737" y="1684"/>
                  </a:cubicBezTo>
                  <a:cubicBezTo>
                    <a:pt x="809" y="1684"/>
                    <a:pt x="867" y="1655"/>
                    <a:pt x="924" y="1611"/>
                  </a:cubicBezTo>
                  <a:lnTo>
                    <a:pt x="1430" y="1077"/>
                  </a:lnTo>
                  <a:cubicBezTo>
                    <a:pt x="1473" y="1034"/>
                    <a:pt x="1487" y="976"/>
                    <a:pt x="1487" y="918"/>
                  </a:cubicBezTo>
                  <a:lnTo>
                    <a:pt x="1487" y="240"/>
                  </a:lnTo>
                  <a:cubicBezTo>
                    <a:pt x="1487" y="168"/>
                    <a:pt x="1458" y="125"/>
                    <a:pt x="1415" y="81"/>
                  </a:cubicBezTo>
                  <a:cubicBezTo>
                    <a:pt x="1357" y="38"/>
                    <a:pt x="1300" y="9"/>
                    <a:pt x="1227" y="9"/>
                  </a:cubicBezTo>
                  <a:lnTo>
                    <a:pt x="1184" y="9"/>
                  </a:lnTo>
                  <a:cubicBezTo>
                    <a:pt x="1097" y="23"/>
                    <a:pt x="996" y="38"/>
                    <a:pt x="895" y="38"/>
                  </a:cubicBezTo>
                  <a:lnTo>
                    <a:pt x="592" y="38"/>
                  </a:lnTo>
                  <a:cubicBezTo>
                    <a:pt x="491" y="38"/>
                    <a:pt x="390" y="23"/>
                    <a:pt x="304" y="9"/>
                  </a:cubicBezTo>
                  <a:cubicBezTo>
                    <a:pt x="282" y="3"/>
                    <a:pt x="262" y="1"/>
                    <a:pt x="24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3" name="Google Shape;18383;p75"/>
            <p:cNvSpPr/>
            <p:nvPr/>
          </p:nvSpPr>
          <p:spPr>
            <a:xfrm>
              <a:off x="3501689" y="3625385"/>
              <a:ext cx="24249" cy="44015"/>
            </a:xfrm>
            <a:custGeom>
              <a:avLst/>
              <a:gdLst/>
              <a:ahLst/>
              <a:cxnLst/>
              <a:rect l="l" t="t" r="r" b="b"/>
              <a:pathLst>
                <a:path w="925" h="1679" extrusionOk="0">
                  <a:moveTo>
                    <a:pt x="241" y="0"/>
                  </a:moveTo>
                  <a:cubicBezTo>
                    <a:pt x="105" y="0"/>
                    <a:pt x="0" y="108"/>
                    <a:pt x="0" y="250"/>
                  </a:cubicBezTo>
                  <a:lnTo>
                    <a:pt x="0" y="957"/>
                  </a:lnTo>
                  <a:cubicBezTo>
                    <a:pt x="0" y="1029"/>
                    <a:pt x="29" y="1087"/>
                    <a:pt x="73" y="1130"/>
                  </a:cubicBezTo>
                  <a:lnTo>
                    <a:pt x="563" y="1621"/>
                  </a:lnTo>
                  <a:cubicBezTo>
                    <a:pt x="607" y="1665"/>
                    <a:pt x="679" y="1679"/>
                    <a:pt x="737" y="1679"/>
                  </a:cubicBezTo>
                  <a:cubicBezTo>
                    <a:pt x="809" y="1679"/>
                    <a:pt x="867" y="1650"/>
                    <a:pt x="924" y="1607"/>
                  </a:cubicBezTo>
                  <a:cubicBezTo>
                    <a:pt x="867" y="1592"/>
                    <a:pt x="823" y="1578"/>
                    <a:pt x="780" y="1549"/>
                  </a:cubicBezTo>
                  <a:lnTo>
                    <a:pt x="289" y="1058"/>
                  </a:lnTo>
                  <a:cubicBezTo>
                    <a:pt x="246" y="1015"/>
                    <a:pt x="217" y="957"/>
                    <a:pt x="217" y="885"/>
                  </a:cubicBezTo>
                  <a:lnTo>
                    <a:pt x="217" y="178"/>
                  </a:lnTo>
                  <a:cubicBezTo>
                    <a:pt x="217" y="106"/>
                    <a:pt x="246" y="48"/>
                    <a:pt x="289" y="4"/>
                  </a:cubicBezTo>
                  <a:cubicBezTo>
                    <a:pt x="273" y="1"/>
                    <a:pt x="256" y="0"/>
                    <a:pt x="241" y="0"/>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4" name="Google Shape;18384;p75"/>
            <p:cNvSpPr/>
            <p:nvPr/>
          </p:nvSpPr>
          <p:spPr>
            <a:xfrm>
              <a:off x="3479354" y="3547133"/>
              <a:ext cx="83652" cy="89367"/>
            </a:xfrm>
            <a:custGeom>
              <a:avLst/>
              <a:gdLst/>
              <a:ahLst/>
              <a:cxnLst/>
              <a:rect l="l" t="t" r="r" b="b"/>
              <a:pathLst>
                <a:path w="3191" h="3409" extrusionOk="0">
                  <a:moveTo>
                    <a:pt x="2201" y="1"/>
                  </a:moveTo>
                  <a:cubicBezTo>
                    <a:pt x="2184" y="1"/>
                    <a:pt x="2167" y="6"/>
                    <a:pt x="2152" y="16"/>
                  </a:cubicBezTo>
                  <a:cubicBezTo>
                    <a:pt x="1805" y="276"/>
                    <a:pt x="1415" y="463"/>
                    <a:pt x="997" y="579"/>
                  </a:cubicBezTo>
                  <a:cubicBezTo>
                    <a:pt x="867" y="622"/>
                    <a:pt x="737" y="651"/>
                    <a:pt x="607" y="680"/>
                  </a:cubicBezTo>
                  <a:cubicBezTo>
                    <a:pt x="492" y="694"/>
                    <a:pt x="362" y="709"/>
                    <a:pt x="232" y="723"/>
                  </a:cubicBezTo>
                  <a:cubicBezTo>
                    <a:pt x="102" y="738"/>
                    <a:pt x="1" y="839"/>
                    <a:pt x="1" y="969"/>
                  </a:cubicBezTo>
                  <a:lnTo>
                    <a:pt x="1" y="1965"/>
                  </a:lnTo>
                  <a:cubicBezTo>
                    <a:pt x="1" y="2758"/>
                    <a:pt x="650" y="3408"/>
                    <a:pt x="1444" y="3408"/>
                  </a:cubicBezTo>
                  <a:lnTo>
                    <a:pt x="1747" y="3408"/>
                  </a:lnTo>
                  <a:cubicBezTo>
                    <a:pt x="2541" y="3408"/>
                    <a:pt x="3191" y="2758"/>
                    <a:pt x="3191" y="1965"/>
                  </a:cubicBezTo>
                  <a:lnTo>
                    <a:pt x="3191" y="925"/>
                  </a:lnTo>
                  <a:cubicBezTo>
                    <a:pt x="3191" y="824"/>
                    <a:pt x="3119" y="738"/>
                    <a:pt x="3032" y="694"/>
                  </a:cubicBezTo>
                  <a:cubicBezTo>
                    <a:pt x="3003" y="680"/>
                    <a:pt x="2974" y="665"/>
                    <a:pt x="2946" y="665"/>
                  </a:cubicBezTo>
                  <a:cubicBezTo>
                    <a:pt x="2657" y="550"/>
                    <a:pt x="2426" y="333"/>
                    <a:pt x="2296" y="74"/>
                  </a:cubicBezTo>
                  <a:lnTo>
                    <a:pt x="2282" y="45"/>
                  </a:lnTo>
                  <a:cubicBezTo>
                    <a:pt x="2263" y="17"/>
                    <a:pt x="2232" y="1"/>
                    <a:pt x="2201"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5" name="Google Shape;18385;p75"/>
            <p:cNvSpPr/>
            <p:nvPr/>
          </p:nvSpPr>
          <p:spPr>
            <a:xfrm>
              <a:off x="3479354" y="3547133"/>
              <a:ext cx="60583" cy="89367"/>
            </a:xfrm>
            <a:custGeom>
              <a:avLst/>
              <a:gdLst/>
              <a:ahLst/>
              <a:cxnLst/>
              <a:rect l="l" t="t" r="r" b="b"/>
              <a:pathLst>
                <a:path w="2311" h="3409" extrusionOk="0">
                  <a:moveTo>
                    <a:pt x="2201" y="1"/>
                  </a:moveTo>
                  <a:cubicBezTo>
                    <a:pt x="2184" y="1"/>
                    <a:pt x="2167" y="6"/>
                    <a:pt x="2152" y="16"/>
                  </a:cubicBezTo>
                  <a:cubicBezTo>
                    <a:pt x="1805" y="276"/>
                    <a:pt x="1415" y="463"/>
                    <a:pt x="997" y="579"/>
                  </a:cubicBezTo>
                  <a:cubicBezTo>
                    <a:pt x="867" y="622"/>
                    <a:pt x="737" y="651"/>
                    <a:pt x="607" y="665"/>
                  </a:cubicBezTo>
                  <a:cubicBezTo>
                    <a:pt x="492" y="694"/>
                    <a:pt x="362" y="709"/>
                    <a:pt x="232" y="723"/>
                  </a:cubicBezTo>
                  <a:cubicBezTo>
                    <a:pt x="102" y="738"/>
                    <a:pt x="1" y="839"/>
                    <a:pt x="1" y="969"/>
                  </a:cubicBezTo>
                  <a:lnTo>
                    <a:pt x="1" y="1965"/>
                  </a:lnTo>
                  <a:cubicBezTo>
                    <a:pt x="1" y="2758"/>
                    <a:pt x="650" y="3408"/>
                    <a:pt x="1444" y="3408"/>
                  </a:cubicBezTo>
                  <a:lnTo>
                    <a:pt x="1733" y="3408"/>
                  </a:lnTo>
                  <a:cubicBezTo>
                    <a:pt x="939" y="3408"/>
                    <a:pt x="304" y="2758"/>
                    <a:pt x="304" y="1965"/>
                  </a:cubicBezTo>
                  <a:lnTo>
                    <a:pt x="304" y="969"/>
                  </a:lnTo>
                  <a:cubicBezTo>
                    <a:pt x="304" y="839"/>
                    <a:pt x="405" y="738"/>
                    <a:pt x="520" y="723"/>
                  </a:cubicBezTo>
                  <a:cubicBezTo>
                    <a:pt x="650" y="709"/>
                    <a:pt x="780" y="694"/>
                    <a:pt x="910" y="680"/>
                  </a:cubicBezTo>
                  <a:cubicBezTo>
                    <a:pt x="1415" y="579"/>
                    <a:pt x="1892" y="391"/>
                    <a:pt x="2310" y="117"/>
                  </a:cubicBezTo>
                  <a:lnTo>
                    <a:pt x="2296" y="74"/>
                  </a:lnTo>
                  <a:lnTo>
                    <a:pt x="2282" y="45"/>
                  </a:lnTo>
                  <a:cubicBezTo>
                    <a:pt x="2263" y="17"/>
                    <a:pt x="2232" y="1"/>
                    <a:pt x="2201" y="1"/>
                  </a:cubicBezTo>
                  <a:close/>
                </a:path>
              </a:pathLst>
            </a:custGeom>
            <a:solidFill>
              <a:srgbClr val="B7C5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386" name="Google Shape;18386;p75"/>
          <p:cNvGrpSpPr/>
          <p:nvPr/>
        </p:nvGrpSpPr>
        <p:grpSpPr>
          <a:xfrm>
            <a:off x="3327229" y="1499899"/>
            <a:ext cx="234650" cy="378440"/>
            <a:chOff x="3327229" y="1499899"/>
            <a:chExt cx="234650" cy="378440"/>
          </a:xfrm>
        </p:grpSpPr>
        <p:sp>
          <p:nvSpPr>
            <p:cNvPr id="18387" name="Google Shape;18387;p75"/>
            <p:cNvSpPr/>
            <p:nvPr/>
          </p:nvSpPr>
          <p:spPr>
            <a:xfrm>
              <a:off x="3327229" y="1553613"/>
              <a:ext cx="180543" cy="324725"/>
            </a:xfrm>
            <a:custGeom>
              <a:avLst/>
              <a:gdLst/>
              <a:ahLst/>
              <a:cxnLst/>
              <a:rect l="l" t="t" r="r" b="b"/>
              <a:pathLst>
                <a:path w="6887" h="12387" extrusionOk="0">
                  <a:moveTo>
                    <a:pt x="694" y="1"/>
                  </a:moveTo>
                  <a:cubicBezTo>
                    <a:pt x="318" y="1"/>
                    <a:pt x="1" y="318"/>
                    <a:pt x="1" y="694"/>
                  </a:cubicBezTo>
                  <a:lnTo>
                    <a:pt x="1" y="11693"/>
                  </a:lnTo>
                  <a:cubicBezTo>
                    <a:pt x="1" y="12083"/>
                    <a:pt x="318" y="12386"/>
                    <a:pt x="694" y="12386"/>
                  </a:cubicBezTo>
                  <a:lnTo>
                    <a:pt x="6193" y="12386"/>
                  </a:lnTo>
                  <a:cubicBezTo>
                    <a:pt x="6569" y="12386"/>
                    <a:pt x="6886" y="12083"/>
                    <a:pt x="6886" y="11708"/>
                  </a:cubicBezTo>
                  <a:lnTo>
                    <a:pt x="6886" y="708"/>
                  </a:lnTo>
                  <a:cubicBezTo>
                    <a:pt x="6886" y="318"/>
                    <a:pt x="6583" y="1"/>
                    <a:pt x="6193"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8" name="Google Shape;18388;p75"/>
            <p:cNvSpPr/>
            <p:nvPr/>
          </p:nvSpPr>
          <p:spPr>
            <a:xfrm>
              <a:off x="3327229" y="1553613"/>
              <a:ext cx="42023" cy="324725"/>
            </a:xfrm>
            <a:custGeom>
              <a:avLst/>
              <a:gdLst/>
              <a:ahLst/>
              <a:cxnLst/>
              <a:rect l="l" t="t" r="r" b="b"/>
              <a:pathLst>
                <a:path w="1603" h="12387" extrusionOk="0">
                  <a:moveTo>
                    <a:pt x="694" y="1"/>
                  </a:moveTo>
                  <a:cubicBezTo>
                    <a:pt x="318" y="1"/>
                    <a:pt x="1" y="318"/>
                    <a:pt x="1" y="694"/>
                  </a:cubicBezTo>
                  <a:lnTo>
                    <a:pt x="1" y="11693"/>
                  </a:lnTo>
                  <a:cubicBezTo>
                    <a:pt x="1" y="12083"/>
                    <a:pt x="318" y="12386"/>
                    <a:pt x="694" y="12386"/>
                  </a:cubicBezTo>
                  <a:lnTo>
                    <a:pt x="1603" y="12386"/>
                  </a:lnTo>
                  <a:cubicBezTo>
                    <a:pt x="1228" y="12386"/>
                    <a:pt x="925" y="12083"/>
                    <a:pt x="925" y="11693"/>
                  </a:cubicBezTo>
                  <a:lnTo>
                    <a:pt x="925" y="694"/>
                  </a:lnTo>
                  <a:cubicBezTo>
                    <a:pt x="925" y="318"/>
                    <a:pt x="1228" y="1"/>
                    <a:pt x="1603" y="1"/>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9" name="Google Shape;18389;p75"/>
            <p:cNvSpPr/>
            <p:nvPr/>
          </p:nvSpPr>
          <p:spPr>
            <a:xfrm>
              <a:off x="3339340" y="1577836"/>
              <a:ext cx="156320" cy="252450"/>
            </a:xfrm>
            <a:custGeom>
              <a:avLst/>
              <a:gdLst/>
              <a:ahLst/>
              <a:cxnLst/>
              <a:rect l="l" t="t" r="r" b="b"/>
              <a:pathLst>
                <a:path w="5963" h="9630" extrusionOk="0">
                  <a:moveTo>
                    <a:pt x="232" y="1"/>
                  </a:moveTo>
                  <a:cubicBezTo>
                    <a:pt x="102" y="1"/>
                    <a:pt x="1" y="102"/>
                    <a:pt x="1" y="232"/>
                  </a:cubicBezTo>
                  <a:lnTo>
                    <a:pt x="1" y="9398"/>
                  </a:lnTo>
                  <a:cubicBezTo>
                    <a:pt x="1" y="9528"/>
                    <a:pt x="102" y="9629"/>
                    <a:pt x="232" y="9629"/>
                  </a:cubicBezTo>
                  <a:lnTo>
                    <a:pt x="5731" y="9629"/>
                  </a:lnTo>
                  <a:cubicBezTo>
                    <a:pt x="5861" y="9629"/>
                    <a:pt x="5962" y="9528"/>
                    <a:pt x="5962" y="9398"/>
                  </a:cubicBezTo>
                  <a:lnTo>
                    <a:pt x="5962" y="232"/>
                  </a:lnTo>
                  <a:cubicBezTo>
                    <a:pt x="5962" y="102"/>
                    <a:pt x="5861" y="1"/>
                    <a:pt x="573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0" name="Google Shape;18390;p75"/>
            <p:cNvSpPr/>
            <p:nvPr/>
          </p:nvSpPr>
          <p:spPr>
            <a:xfrm>
              <a:off x="3339340" y="1596187"/>
              <a:ext cx="156320" cy="167960"/>
            </a:xfrm>
            <a:custGeom>
              <a:avLst/>
              <a:gdLst/>
              <a:ahLst/>
              <a:cxnLst/>
              <a:rect l="l" t="t" r="r" b="b"/>
              <a:pathLst>
                <a:path w="5963" h="6407" extrusionOk="0">
                  <a:moveTo>
                    <a:pt x="2982" y="1"/>
                  </a:moveTo>
                  <a:cubicBezTo>
                    <a:pt x="1762" y="1"/>
                    <a:pt x="542" y="672"/>
                    <a:pt x="1" y="2015"/>
                  </a:cubicBezTo>
                  <a:lnTo>
                    <a:pt x="1" y="4382"/>
                  </a:lnTo>
                  <a:cubicBezTo>
                    <a:pt x="542" y="5732"/>
                    <a:pt x="1762" y="6406"/>
                    <a:pt x="2982" y="6406"/>
                  </a:cubicBezTo>
                  <a:cubicBezTo>
                    <a:pt x="4201" y="6406"/>
                    <a:pt x="5421" y="5732"/>
                    <a:pt x="5962" y="4382"/>
                  </a:cubicBezTo>
                  <a:lnTo>
                    <a:pt x="5962" y="2015"/>
                  </a:lnTo>
                  <a:cubicBezTo>
                    <a:pt x="5421" y="672"/>
                    <a:pt x="4201" y="1"/>
                    <a:pt x="2982" y="1"/>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1" name="Google Shape;18391;p75"/>
            <p:cNvSpPr/>
            <p:nvPr/>
          </p:nvSpPr>
          <p:spPr>
            <a:xfrm>
              <a:off x="3441526" y="1776126"/>
              <a:ext cx="35967" cy="35993"/>
            </a:xfrm>
            <a:custGeom>
              <a:avLst/>
              <a:gdLst/>
              <a:ahLst/>
              <a:cxnLst/>
              <a:rect l="l" t="t" r="r" b="b"/>
              <a:pathLst>
                <a:path w="1372" h="1373" extrusionOk="0">
                  <a:moveTo>
                    <a:pt x="679" y="1"/>
                  </a:moveTo>
                  <a:cubicBezTo>
                    <a:pt x="303" y="1"/>
                    <a:pt x="0" y="304"/>
                    <a:pt x="0" y="694"/>
                  </a:cubicBezTo>
                  <a:cubicBezTo>
                    <a:pt x="0" y="1069"/>
                    <a:pt x="303" y="1372"/>
                    <a:pt x="679" y="1372"/>
                  </a:cubicBezTo>
                  <a:cubicBezTo>
                    <a:pt x="1068" y="1372"/>
                    <a:pt x="1372" y="1069"/>
                    <a:pt x="1372" y="694"/>
                  </a:cubicBezTo>
                  <a:cubicBezTo>
                    <a:pt x="1372" y="304"/>
                    <a:pt x="1068" y="1"/>
                    <a:pt x="679"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2" name="Google Shape;18392;p75"/>
            <p:cNvSpPr/>
            <p:nvPr/>
          </p:nvSpPr>
          <p:spPr>
            <a:xfrm>
              <a:off x="3357507" y="1776126"/>
              <a:ext cx="35967" cy="35993"/>
            </a:xfrm>
            <a:custGeom>
              <a:avLst/>
              <a:gdLst/>
              <a:ahLst/>
              <a:cxnLst/>
              <a:rect l="l" t="t" r="r" b="b"/>
              <a:pathLst>
                <a:path w="1372" h="1373" extrusionOk="0">
                  <a:moveTo>
                    <a:pt x="679" y="1"/>
                  </a:moveTo>
                  <a:cubicBezTo>
                    <a:pt x="304" y="1"/>
                    <a:pt x="0" y="304"/>
                    <a:pt x="0" y="694"/>
                  </a:cubicBezTo>
                  <a:cubicBezTo>
                    <a:pt x="0" y="1069"/>
                    <a:pt x="304" y="1372"/>
                    <a:pt x="679" y="1372"/>
                  </a:cubicBezTo>
                  <a:cubicBezTo>
                    <a:pt x="1069" y="1372"/>
                    <a:pt x="1372" y="1069"/>
                    <a:pt x="1372" y="694"/>
                  </a:cubicBezTo>
                  <a:cubicBezTo>
                    <a:pt x="1372" y="304"/>
                    <a:pt x="1069" y="1"/>
                    <a:pt x="679"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3" name="Google Shape;18393;p75"/>
            <p:cNvSpPr/>
            <p:nvPr/>
          </p:nvSpPr>
          <p:spPr>
            <a:xfrm>
              <a:off x="3357507" y="1619859"/>
              <a:ext cx="119986" cy="120353"/>
            </a:xfrm>
            <a:custGeom>
              <a:avLst/>
              <a:gdLst/>
              <a:ahLst/>
              <a:cxnLst/>
              <a:rect l="l" t="t" r="r" b="b"/>
              <a:pathLst>
                <a:path w="4577" h="4591" extrusionOk="0">
                  <a:moveTo>
                    <a:pt x="2281" y="0"/>
                  </a:moveTo>
                  <a:cubicBezTo>
                    <a:pt x="1025" y="0"/>
                    <a:pt x="0" y="1039"/>
                    <a:pt x="0" y="2295"/>
                  </a:cubicBezTo>
                  <a:cubicBezTo>
                    <a:pt x="0" y="3566"/>
                    <a:pt x="1025" y="4590"/>
                    <a:pt x="2281" y="4590"/>
                  </a:cubicBezTo>
                  <a:cubicBezTo>
                    <a:pt x="3552" y="4590"/>
                    <a:pt x="4577" y="3566"/>
                    <a:pt x="4577" y="2295"/>
                  </a:cubicBezTo>
                  <a:cubicBezTo>
                    <a:pt x="4577" y="1039"/>
                    <a:pt x="3552" y="0"/>
                    <a:pt x="228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4" name="Google Shape;18394;p75"/>
            <p:cNvSpPr/>
            <p:nvPr/>
          </p:nvSpPr>
          <p:spPr>
            <a:xfrm>
              <a:off x="3366210" y="1846907"/>
              <a:ext cx="24249" cy="14785"/>
            </a:xfrm>
            <a:custGeom>
              <a:avLst/>
              <a:gdLst/>
              <a:ahLst/>
              <a:cxnLst/>
              <a:rect l="l" t="t" r="r" b="b"/>
              <a:pathLst>
                <a:path w="925" h="564" extrusionOk="0">
                  <a:moveTo>
                    <a:pt x="347" y="0"/>
                  </a:moveTo>
                  <a:cubicBezTo>
                    <a:pt x="0" y="29"/>
                    <a:pt x="0" y="534"/>
                    <a:pt x="347" y="563"/>
                  </a:cubicBezTo>
                  <a:lnTo>
                    <a:pt x="578" y="563"/>
                  </a:lnTo>
                  <a:cubicBezTo>
                    <a:pt x="924" y="534"/>
                    <a:pt x="924"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5" name="Google Shape;18395;p75"/>
            <p:cNvSpPr/>
            <p:nvPr/>
          </p:nvSpPr>
          <p:spPr>
            <a:xfrm>
              <a:off x="3444174" y="1846907"/>
              <a:ext cx="24616" cy="14785"/>
            </a:xfrm>
            <a:custGeom>
              <a:avLst/>
              <a:gdLst/>
              <a:ahLst/>
              <a:cxnLst/>
              <a:rect l="l" t="t" r="r" b="b"/>
              <a:pathLst>
                <a:path w="939" h="564" extrusionOk="0">
                  <a:moveTo>
                    <a:pt x="361" y="0"/>
                  </a:moveTo>
                  <a:cubicBezTo>
                    <a:pt x="0" y="29"/>
                    <a:pt x="0" y="534"/>
                    <a:pt x="361" y="563"/>
                  </a:cubicBezTo>
                  <a:lnTo>
                    <a:pt x="578" y="563"/>
                  </a:lnTo>
                  <a:cubicBezTo>
                    <a:pt x="939" y="534"/>
                    <a:pt x="939" y="29"/>
                    <a:pt x="578"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6" name="Google Shape;18396;p75"/>
            <p:cNvSpPr/>
            <p:nvPr/>
          </p:nvSpPr>
          <p:spPr>
            <a:xfrm>
              <a:off x="3396095" y="1846907"/>
              <a:ext cx="42809" cy="14785"/>
            </a:xfrm>
            <a:custGeom>
              <a:avLst/>
              <a:gdLst/>
              <a:ahLst/>
              <a:cxnLst/>
              <a:rect l="l" t="t" r="r" b="b"/>
              <a:pathLst>
                <a:path w="1633" h="564" extrusionOk="0">
                  <a:moveTo>
                    <a:pt x="362" y="0"/>
                  </a:moveTo>
                  <a:cubicBezTo>
                    <a:pt x="1" y="29"/>
                    <a:pt x="1" y="534"/>
                    <a:pt x="362" y="563"/>
                  </a:cubicBezTo>
                  <a:lnTo>
                    <a:pt x="1271" y="563"/>
                  </a:lnTo>
                  <a:cubicBezTo>
                    <a:pt x="1632" y="534"/>
                    <a:pt x="1632" y="29"/>
                    <a:pt x="1271"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7" name="Google Shape;18397;p75"/>
            <p:cNvSpPr/>
            <p:nvPr/>
          </p:nvSpPr>
          <p:spPr>
            <a:xfrm>
              <a:off x="3487691" y="1524095"/>
              <a:ext cx="49966" cy="48105"/>
            </a:xfrm>
            <a:custGeom>
              <a:avLst/>
              <a:gdLst/>
              <a:ahLst/>
              <a:cxnLst/>
              <a:rect l="l" t="t" r="r" b="b"/>
              <a:pathLst>
                <a:path w="1906" h="1835" extrusionOk="0">
                  <a:moveTo>
                    <a:pt x="303" y="1"/>
                  </a:moveTo>
                  <a:cubicBezTo>
                    <a:pt x="0" y="1"/>
                    <a:pt x="0" y="463"/>
                    <a:pt x="303" y="463"/>
                  </a:cubicBezTo>
                  <a:cubicBezTo>
                    <a:pt x="939" y="463"/>
                    <a:pt x="1444" y="968"/>
                    <a:pt x="1444" y="1603"/>
                  </a:cubicBezTo>
                  <a:cubicBezTo>
                    <a:pt x="1444" y="1719"/>
                    <a:pt x="1545" y="1820"/>
                    <a:pt x="1675" y="1834"/>
                  </a:cubicBezTo>
                  <a:cubicBezTo>
                    <a:pt x="1790" y="1834"/>
                    <a:pt x="1906" y="1733"/>
                    <a:pt x="1906" y="1603"/>
                  </a:cubicBezTo>
                  <a:cubicBezTo>
                    <a:pt x="1906" y="723"/>
                    <a:pt x="1184" y="1"/>
                    <a:pt x="30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8" name="Google Shape;18398;p75"/>
            <p:cNvSpPr/>
            <p:nvPr/>
          </p:nvSpPr>
          <p:spPr>
            <a:xfrm>
              <a:off x="3487691" y="1499899"/>
              <a:ext cx="74188" cy="72301"/>
            </a:xfrm>
            <a:custGeom>
              <a:avLst/>
              <a:gdLst/>
              <a:ahLst/>
              <a:cxnLst/>
              <a:rect l="l" t="t" r="r" b="b"/>
              <a:pathLst>
                <a:path w="2830" h="2758" extrusionOk="0">
                  <a:moveTo>
                    <a:pt x="303" y="0"/>
                  </a:moveTo>
                  <a:cubicBezTo>
                    <a:pt x="0" y="0"/>
                    <a:pt x="0" y="462"/>
                    <a:pt x="303" y="462"/>
                  </a:cubicBezTo>
                  <a:cubicBezTo>
                    <a:pt x="1444" y="462"/>
                    <a:pt x="2368" y="1386"/>
                    <a:pt x="2368" y="2526"/>
                  </a:cubicBezTo>
                  <a:cubicBezTo>
                    <a:pt x="2368" y="2656"/>
                    <a:pt x="2469" y="2757"/>
                    <a:pt x="2599" y="2757"/>
                  </a:cubicBezTo>
                  <a:cubicBezTo>
                    <a:pt x="2714" y="2757"/>
                    <a:pt x="2830" y="2656"/>
                    <a:pt x="2830" y="2526"/>
                  </a:cubicBezTo>
                  <a:cubicBezTo>
                    <a:pt x="2830" y="1126"/>
                    <a:pt x="1689" y="0"/>
                    <a:pt x="303"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9" name="Google Shape;18399;p75"/>
            <p:cNvSpPr/>
            <p:nvPr/>
          </p:nvSpPr>
          <p:spPr>
            <a:xfrm>
              <a:off x="3381336" y="1686078"/>
              <a:ext cx="71934" cy="54239"/>
            </a:xfrm>
            <a:custGeom>
              <a:avLst/>
              <a:gdLst/>
              <a:ahLst/>
              <a:cxnLst/>
              <a:rect l="l" t="t" r="r" b="b"/>
              <a:pathLst>
                <a:path w="2744" h="2069" extrusionOk="0">
                  <a:moveTo>
                    <a:pt x="910" y="0"/>
                  </a:moveTo>
                  <a:lnTo>
                    <a:pt x="910" y="462"/>
                  </a:lnTo>
                  <a:cubicBezTo>
                    <a:pt x="910" y="549"/>
                    <a:pt x="867" y="621"/>
                    <a:pt x="795" y="664"/>
                  </a:cubicBezTo>
                  <a:lnTo>
                    <a:pt x="246" y="939"/>
                  </a:lnTo>
                  <a:cubicBezTo>
                    <a:pt x="88" y="1011"/>
                    <a:pt x="1" y="1169"/>
                    <a:pt x="1" y="1343"/>
                  </a:cubicBezTo>
                  <a:lnTo>
                    <a:pt x="1" y="1603"/>
                  </a:lnTo>
                  <a:cubicBezTo>
                    <a:pt x="405" y="1913"/>
                    <a:pt x="889" y="2068"/>
                    <a:pt x="1372" y="2068"/>
                  </a:cubicBezTo>
                  <a:cubicBezTo>
                    <a:pt x="1856" y="2068"/>
                    <a:pt x="2339" y="1913"/>
                    <a:pt x="2744" y="1603"/>
                  </a:cubicBezTo>
                  <a:lnTo>
                    <a:pt x="2744" y="1343"/>
                  </a:lnTo>
                  <a:cubicBezTo>
                    <a:pt x="2744" y="1169"/>
                    <a:pt x="2657" y="1011"/>
                    <a:pt x="2498" y="939"/>
                  </a:cubicBezTo>
                  <a:lnTo>
                    <a:pt x="1964" y="664"/>
                  </a:lnTo>
                  <a:cubicBezTo>
                    <a:pt x="1878" y="621"/>
                    <a:pt x="1834" y="549"/>
                    <a:pt x="1834" y="462"/>
                  </a:cubicBezTo>
                  <a:lnTo>
                    <a:pt x="18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0" name="Google Shape;18400;p75"/>
            <p:cNvSpPr/>
            <p:nvPr/>
          </p:nvSpPr>
          <p:spPr>
            <a:xfrm>
              <a:off x="3381336" y="1704979"/>
              <a:ext cx="72327" cy="35338"/>
            </a:xfrm>
            <a:custGeom>
              <a:avLst/>
              <a:gdLst/>
              <a:ahLst/>
              <a:cxnLst/>
              <a:rect l="l" t="t" r="r" b="b"/>
              <a:pathLst>
                <a:path w="2759" h="1348" extrusionOk="0">
                  <a:moveTo>
                    <a:pt x="679" y="1"/>
                  </a:moveTo>
                  <a:lnTo>
                    <a:pt x="261" y="218"/>
                  </a:lnTo>
                  <a:cubicBezTo>
                    <a:pt x="102" y="290"/>
                    <a:pt x="1" y="448"/>
                    <a:pt x="1" y="622"/>
                  </a:cubicBezTo>
                  <a:lnTo>
                    <a:pt x="1" y="882"/>
                  </a:lnTo>
                  <a:cubicBezTo>
                    <a:pt x="405" y="1192"/>
                    <a:pt x="889" y="1347"/>
                    <a:pt x="1374" y="1347"/>
                  </a:cubicBezTo>
                  <a:cubicBezTo>
                    <a:pt x="1859" y="1347"/>
                    <a:pt x="2347" y="1192"/>
                    <a:pt x="2758" y="882"/>
                  </a:cubicBezTo>
                  <a:lnTo>
                    <a:pt x="2758" y="622"/>
                  </a:lnTo>
                  <a:cubicBezTo>
                    <a:pt x="2758" y="448"/>
                    <a:pt x="2657" y="290"/>
                    <a:pt x="2498" y="218"/>
                  </a:cubicBezTo>
                  <a:lnTo>
                    <a:pt x="2080" y="1"/>
                  </a:lnTo>
                  <a:cubicBezTo>
                    <a:pt x="1899" y="225"/>
                    <a:pt x="1639" y="337"/>
                    <a:pt x="1380" y="337"/>
                  </a:cubicBezTo>
                  <a:cubicBezTo>
                    <a:pt x="1120" y="337"/>
                    <a:pt x="860" y="225"/>
                    <a:pt x="67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1" name="Google Shape;18401;p75"/>
            <p:cNvSpPr/>
            <p:nvPr/>
          </p:nvSpPr>
          <p:spPr>
            <a:xfrm>
              <a:off x="3404432" y="1686078"/>
              <a:ext cx="26136" cy="18088"/>
            </a:xfrm>
            <a:custGeom>
              <a:avLst/>
              <a:gdLst/>
              <a:ahLst/>
              <a:cxnLst/>
              <a:rect l="l" t="t" r="r" b="b"/>
              <a:pathLst>
                <a:path w="997" h="690" extrusionOk="0">
                  <a:moveTo>
                    <a:pt x="44" y="0"/>
                  </a:moveTo>
                  <a:lnTo>
                    <a:pt x="44" y="462"/>
                  </a:lnTo>
                  <a:cubicBezTo>
                    <a:pt x="44" y="505"/>
                    <a:pt x="15" y="549"/>
                    <a:pt x="0" y="592"/>
                  </a:cubicBezTo>
                  <a:cubicBezTo>
                    <a:pt x="159" y="657"/>
                    <a:pt x="329" y="689"/>
                    <a:pt x="499" y="689"/>
                  </a:cubicBezTo>
                  <a:cubicBezTo>
                    <a:pt x="668" y="689"/>
                    <a:pt x="838" y="657"/>
                    <a:pt x="997" y="592"/>
                  </a:cubicBezTo>
                  <a:cubicBezTo>
                    <a:pt x="968" y="549"/>
                    <a:pt x="953" y="505"/>
                    <a:pt x="953" y="462"/>
                  </a:cubicBezTo>
                  <a:lnTo>
                    <a:pt x="95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2" name="Google Shape;18402;p75"/>
            <p:cNvSpPr/>
            <p:nvPr/>
          </p:nvSpPr>
          <p:spPr>
            <a:xfrm>
              <a:off x="3393448" y="1638000"/>
              <a:ext cx="48105" cy="54160"/>
            </a:xfrm>
            <a:custGeom>
              <a:avLst/>
              <a:gdLst/>
              <a:ahLst/>
              <a:cxnLst/>
              <a:rect l="l" t="t" r="r" b="b"/>
              <a:pathLst>
                <a:path w="1835" h="2066" extrusionOk="0">
                  <a:moveTo>
                    <a:pt x="679" y="1"/>
                  </a:moveTo>
                  <a:cubicBezTo>
                    <a:pt x="304" y="1"/>
                    <a:pt x="1" y="304"/>
                    <a:pt x="1" y="694"/>
                  </a:cubicBezTo>
                  <a:lnTo>
                    <a:pt x="1" y="1141"/>
                  </a:lnTo>
                  <a:cubicBezTo>
                    <a:pt x="1" y="1647"/>
                    <a:pt x="405" y="2065"/>
                    <a:pt x="910" y="2065"/>
                  </a:cubicBezTo>
                  <a:cubicBezTo>
                    <a:pt x="1430" y="2065"/>
                    <a:pt x="1834" y="1647"/>
                    <a:pt x="1834" y="1141"/>
                  </a:cubicBezTo>
                  <a:lnTo>
                    <a:pt x="1834" y="694"/>
                  </a:lnTo>
                  <a:cubicBezTo>
                    <a:pt x="1834" y="304"/>
                    <a:pt x="1531" y="1"/>
                    <a:pt x="114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3" name="Google Shape;18403;p75"/>
            <p:cNvSpPr/>
            <p:nvPr/>
          </p:nvSpPr>
          <p:spPr>
            <a:xfrm>
              <a:off x="3393448" y="1638000"/>
              <a:ext cx="32952" cy="54055"/>
            </a:xfrm>
            <a:custGeom>
              <a:avLst/>
              <a:gdLst/>
              <a:ahLst/>
              <a:cxnLst/>
              <a:rect l="l" t="t" r="r" b="b"/>
              <a:pathLst>
                <a:path w="1257" h="2062" extrusionOk="0">
                  <a:moveTo>
                    <a:pt x="694" y="1"/>
                  </a:moveTo>
                  <a:cubicBezTo>
                    <a:pt x="304" y="1"/>
                    <a:pt x="1" y="304"/>
                    <a:pt x="1" y="694"/>
                  </a:cubicBezTo>
                  <a:lnTo>
                    <a:pt x="1" y="1141"/>
                  </a:lnTo>
                  <a:cubicBezTo>
                    <a:pt x="1" y="1668"/>
                    <a:pt x="437" y="2061"/>
                    <a:pt x="917" y="2061"/>
                  </a:cubicBezTo>
                  <a:cubicBezTo>
                    <a:pt x="1029" y="2061"/>
                    <a:pt x="1144" y="2040"/>
                    <a:pt x="1257" y="1993"/>
                  </a:cubicBezTo>
                  <a:cubicBezTo>
                    <a:pt x="910" y="1849"/>
                    <a:pt x="694" y="1517"/>
                    <a:pt x="694" y="1156"/>
                  </a:cubicBezTo>
                  <a:lnTo>
                    <a:pt x="694" y="694"/>
                  </a:lnTo>
                  <a:cubicBezTo>
                    <a:pt x="679" y="347"/>
                    <a:pt x="925" y="59"/>
                    <a:pt x="1257" y="15"/>
                  </a:cubicBezTo>
                  <a:cubicBezTo>
                    <a:pt x="1228" y="1"/>
                    <a:pt x="1185" y="1"/>
                    <a:pt x="114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4" name="Google Shape;18404;p75"/>
            <p:cNvSpPr/>
            <p:nvPr/>
          </p:nvSpPr>
          <p:spPr>
            <a:xfrm>
              <a:off x="3393448" y="1638000"/>
              <a:ext cx="48105" cy="24249"/>
            </a:xfrm>
            <a:custGeom>
              <a:avLst/>
              <a:gdLst/>
              <a:ahLst/>
              <a:cxnLst/>
              <a:rect l="l" t="t" r="r" b="b"/>
              <a:pathLst>
                <a:path w="1835" h="925" extrusionOk="0">
                  <a:moveTo>
                    <a:pt x="694" y="1"/>
                  </a:moveTo>
                  <a:cubicBezTo>
                    <a:pt x="304" y="1"/>
                    <a:pt x="1" y="304"/>
                    <a:pt x="1" y="694"/>
                  </a:cubicBezTo>
                  <a:cubicBezTo>
                    <a:pt x="593" y="853"/>
                    <a:pt x="1213" y="925"/>
                    <a:pt x="1834" y="925"/>
                  </a:cubicBezTo>
                  <a:lnTo>
                    <a:pt x="1834" y="694"/>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5" name="Google Shape;18405;p75"/>
            <p:cNvSpPr/>
            <p:nvPr/>
          </p:nvSpPr>
          <p:spPr>
            <a:xfrm>
              <a:off x="3393448" y="1638000"/>
              <a:ext cx="32952" cy="21994"/>
            </a:xfrm>
            <a:custGeom>
              <a:avLst/>
              <a:gdLst/>
              <a:ahLst/>
              <a:cxnLst/>
              <a:rect l="l" t="t" r="r" b="b"/>
              <a:pathLst>
                <a:path w="1257" h="839" extrusionOk="0">
                  <a:moveTo>
                    <a:pt x="694" y="1"/>
                  </a:moveTo>
                  <a:cubicBezTo>
                    <a:pt x="304" y="1"/>
                    <a:pt x="1" y="304"/>
                    <a:pt x="1" y="694"/>
                  </a:cubicBezTo>
                  <a:cubicBezTo>
                    <a:pt x="217" y="752"/>
                    <a:pt x="448" y="809"/>
                    <a:pt x="694" y="838"/>
                  </a:cubicBezTo>
                  <a:lnTo>
                    <a:pt x="694" y="694"/>
                  </a:lnTo>
                  <a:cubicBezTo>
                    <a:pt x="679" y="347"/>
                    <a:pt x="925" y="59"/>
                    <a:pt x="1257" y="15"/>
                  </a:cubicBezTo>
                  <a:cubicBezTo>
                    <a:pt x="1228" y="1"/>
                    <a:pt x="1185" y="1"/>
                    <a:pt x="114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6" name="Google Shape;18406;p75"/>
            <p:cNvSpPr/>
            <p:nvPr/>
          </p:nvSpPr>
          <p:spPr>
            <a:xfrm>
              <a:off x="3435470" y="1715596"/>
              <a:ext cx="18193" cy="21575"/>
            </a:xfrm>
            <a:custGeom>
              <a:avLst/>
              <a:gdLst/>
              <a:ahLst/>
              <a:cxnLst/>
              <a:rect l="l" t="t" r="r" b="b"/>
              <a:pathLst>
                <a:path w="694" h="823" extrusionOk="0">
                  <a:moveTo>
                    <a:pt x="635" y="0"/>
                  </a:moveTo>
                  <a:lnTo>
                    <a:pt x="188" y="347"/>
                  </a:lnTo>
                  <a:cubicBezTo>
                    <a:pt x="72" y="433"/>
                    <a:pt x="0" y="563"/>
                    <a:pt x="0" y="707"/>
                  </a:cubicBezTo>
                  <a:lnTo>
                    <a:pt x="0" y="823"/>
                  </a:lnTo>
                  <a:cubicBezTo>
                    <a:pt x="246" y="751"/>
                    <a:pt x="491" y="621"/>
                    <a:pt x="693" y="462"/>
                  </a:cubicBezTo>
                  <a:lnTo>
                    <a:pt x="693" y="217"/>
                  </a:lnTo>
                  <a:cubicBezTo>
                    <a:pt x="693" y="145"/>
                    <a:pt x="664" y="72"/>
                    <a:pt x="635" y="0"/>
                  </a:cubicBez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7" name="Google Shape;18407;p75"/>
            <p:cNvSpPr/>
            <p:nvPr/>
          </p:nvSpPr>
          <p:spPr>
            <a:xfrm>
              <a:off x="3381336" y="1715596"/>
              <a:ext cx="18193" cy="21968"/>
            </a:xfrm>
            <a:custGeom>
              <a:avLst/>
              <a:gdLst/>
              <a:ahLst/>
              <a:cxnLst/>
              <a:rect l="l" t="t" r="r" b="b"/>
              <a:pathLst>
                <a:path w="694" h="838" extrusionOk="0">
                  <a:moveTo>
                    <a:pt x="59" y="0"/>
                  </a:moveTo>
                  <a:cubicBezTo>
                    <a:pt x="30" y="72"/>
                    <a:pt x="1" y="145"/>
                    <a:pt x="1" y="217"/>
                  </a:cubicBezTo>
                  <a:lnTo>
                    <a:pt x="1" y="477"/>
                  </a:lnTo>
                  <a:cubicBezTo>
                    <a:pt x="203" y="635"/>
                    <a:pt x="448" y="751"/>
                    <a:pt x="694" y="837"/>
                  </a:cubicBezTo>
                  <a:lnTo>
                    <a:pt x="694" y="707"/>
                  </a:lnTo>
                  <a:cubicBezTo>
                    <a:pt x="694" y="563"/>
                    <a:pt x="622" y="433"/>
                    <a:pt x="506" y="347"/>
                  </a:cubicBezTo>
                  <a:lnTo>
                    <a:pt x="59" y="0"/>
                  </a:lnTo>
                  <a:close/>
                </a:path>
              </a:pathLst>
            </a:custGeom>
            <a:solidFill>
              <a:srgbClr val="51687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08" name="Google Shape;18408;p75"/>
          <p:cNvGrpSpPr/>
          <p:nvPr/>
        </p:nvGrpSpPr>
        <p:grpSpPr>
          <a:xfrm>
            <a:off x="3735553" y="1530151"/>
            <a:ext cx="366722" cy="317962"/>
            <a:chOff x="3735553" y="1530151"/>
            <a:chExt cx="366722" cy="317962"/>
          </a:xfrm>
        </p:grpSpPr>
        <p:sp>
          <p:nvSpPr>
            <p:cNvPr id="18409" name="Google Shape;18409;p75"/>
            <p:cNvSpPr/>
            <p:nvPr/>
          </p:nvSpPr>
          <p:spPr>
            <a:xfrm>
              <a:off x="3770760" y="1565725"/>
              <a:ext cx="331515" cy="282388"/>
            </a:xfrm>
            <a:custGeom>
              <a:avLst/>
              <a:gdLst/>
              <a:ahLst/>
              <a:cxnLst/>
              <a:rect l="l" t="t" r="r" b="b"/>
              <a:pathLst>
                <a:path w="12646" h="10772" extrusionOk="0">
                  <a:moveTo>
                    <a:pt x="909" y="1"/>
                  </a:moveTo>
                  <a:cubicBezTo>
                    <a:pt x="404" y="1"/>
                    <a:pt x="0" y="405"/>
                    <a:pt x="0" y="910"/>
                  </a:cubicBezTo>
                  <a:lnTo>
                    <a:pt x="0" y="7218"/>
                  </a:lnTo>
                  <a:cubicBezTo>
                    <a:pt x="0" y="7724"/>
                    <a:pt x="404" y="8128"/>
                    <a:pt x="909" y="8128"/>
                  </a:cubicBezTo>
                  <a:lnTo>
                    <a:pt x="4518" y="8128"/>
                  </a:lnTo>
                  <a:lnTo>
                    <a:pt x="8329" y="10726"/>
                  </a:lnTo>
                  <a:cubicBezTo>
                    <a:pt x="8371" y="10757"/>
                    <a:pt x="8416" y="10771"/>
                    <a:pt x="8459" y="10771"/>
                  </a:cubicBezTo>
                  <a:cubicBezTo>
                    <a:pt x="8597" y="10771"/>
                    <a:pt x="8720" y="10634"/>
                    <a:pt x="8676" y="10481"/>
                  </a:cubicBezTo>
                  <a:lnTo>
                    <a:pt x="8127" y="8113"/>
                  </a:lnTo>
                  <a:lnTo>
                    <a:pt x="11736" y="8113"/>
                  </a:lnTo>
                  <a:cubicBezTo>
                    <a:pt x="12241" y="8113"/>
                    <a:pt x="12645" y="7709"/>
                    <a:pt x="12645" y="7218"/>
                  </a:cubicBezTo>
                  <a:lnTo>
                    <a:pt x="12645" y="896"/>
                  </a:lnTo>
                  <a:cubicBezTo>
                    <a:pt x="12645" y="405"/>
                    <a:pt x="12227" y="1"/>
                    <a:pt x="11736"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0" name="Google Shape;18410;p75"/>
            <p:cNvSpPr/>
            <p:nvPr/>
          </p:nvSpPr>
          <p:spPr>
            <a:xfrm>
              <a:off x="3770760" y="1565725"/>
              <a:ext cx="307685" cy="189246"/>
            </a:xfrm>
            <a:custGeom>
              <a:avLst/>
              <a:gdLst/>
              <a:ahLst/>
              <a:cxnLst/>
              <a:rect l="l" t="t" r="r" b="b"/>
              <a:pathLst>
                <a:path w="11737" h="7219" extrusionOk="0">
                  <a:moveTo>
                    <a:pt x="909" y="1"/>
                  </a:moveTo>
                  <a:cubicBezTo>
                    <a:pt x="404" y="1"/>
                    <a:pt x="0" y="405"/>
                    <a:pt x="0" y="910"/>
                  </a:cubicBezTo>
                  <a:lnTo>
                    <a:pt x="0" y="7218"/>
                  </a:lnTo>
                  <a:lnTo>
                    <a:pt x="10379" y="7218"/>
                  </a:lnTo>
                  <a:cubicBezTo>
                    <a:pt x="11130" y="7218"/>
                    <a:pt x="11736" y="6612"/>
                    <a:pt x="11736" y="5862"/>
                  </a:cubicBezTo>
                  <a:lnTo>
                    <a:pt x="11736" y="1"/>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1" name="Google Shape;18411;p75"/>
            <p:cNvSpPr/>
            <p:nvPr/>
          </p:nvSpPr>
          <p:spPr>
            <a:xfrm>
              <a:off x="3735553" y="1530151"/>
              <a:ext cx="330781" cy="282073"/>
            </a:xfrm>
            <a:custGeom>
              <a:avLst/>
              <a:gdLst/>
              <a:ahLst/>
              <a:cxnLst/>
              <a:rect l="l" t="t" r="r" b="b"/>
              <a:pathLst>
                <a:path w="12618" h="10760" extrusionOk="0">
                  <a:moveTo>
                    <a:pt x="896" y="1"/>
                  </a:moveTo>
                  <a:cubicBezTo>
                    <a:pt x="405" y="1"/>
                    <a:pt x="1" y="405"/>
                    <a:pt x="1" y="910"/>
                  </a:cubicBezTo>
                  <a:lnTo>
                    <a:pt x="1" y="7219"/>
                  </a:lnTo>
                  <a:cubicBezTo>
                    <a:pt x="1" y="7724"/>
                    <a:pt x="405" y="8128"/>
                    <a:pt x="896" y="8128"/>
                  </a:cubicBezTo>
                  <a:lnTo>
                    <a:pt x="4504" y="8128"/>
                  </a:lnTo>
                  <a:lnTo>
                    <a:pt x="3970" y="10495"/>
                  </a:lnTo>
                  <a:cubicBezTo>
                    <a:pt x="3937" y="10640"/>
                    <a:pt x="4050" y="10760"/>
                    <a:pt x="4183" y="10760"/>
                  </a:cubicBezTo>
                  <a:cubicBezTo>
                    <a:pt x="4222" y="10760"/>
                    <a:pt x="4263" y="10749"/>
                    <a:pt x="4302" y="10726"/>
                  </a:cubicBezTo>
                  <a:lnTo>
                    <a:pt x="8113" y="8128"/>
                  </a:lnTo>
                  <a:lnTo>
                    <a:pt x="11722" y="8128"/>
                  </a:lnTo>
                  <a:cubicBezTo>
                    <a:pt x="12213" y="8128"/>
                    <a:pt x="12617" y="7724"/>
                    <a:pt x="12617" y="7219"/>
                  </a:cubicBezTo>
                  <a:lnTo>
                    <a:pt x="12617" y="910"/>
                  </a:lnTo>
                  <a:cubicBezTo>
                    <a:pt x="12617" y="405"/>
                    <a:pt x="12213" y="15"/>
                    <a:pt x="11722"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2" name="Google Shape;18412;p75"/>
            <p:cNvSpPr/>
            <p:nvPr/>
          </p:nvSpPr>
          <p:spPr>
            <a:xfrm>
              <a:off x="3779070" y="1629296"/>
              <a:ext cx="250170" cy="14785"/>
            </a:xfrm>
            <a:custGeom>
              <a:avLst/>
              <a:gdLst/>
              <a:ahLst/>
              <a:cxnLst/>
              <a:rect l="l" t="t" r="r" b="b"/>
              <a:pathLst>
                <a:path w="9543" h="564" extrusionOk="0">
                  <a:moveTo>
                    <a:pt x="376" y="1"/>
                  </a:moveTo>
                  <a:cubicBezTo>
                    <a:pt x="1" y="1"/>
                    <a:pt x="1" y="564"/>
                    <a:pt x="376" y="564"/>
                  </a:cubicBezTo>
                  <a:lnTo>
                    <a:pt x="9167" y="564"/>
                  </a:lnTo>
                  <a:cubicBezTo>
                    <a:pt x="9542" y="564"/>
                    <a:pt x="9542" y="1"/>
                    <a:pt x="9167"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3" name="Google Shape;18413;p75"/>
            <p:cNvSpPr/>
            <p:nvPr/>
          </p:nvSpPr>
          <p:spPr>
            <a:xfrm>
              <a:off x="3779070" y="1599778"/>
              <a:ext cx="167304" cy="14785"/>
            </a:xfrm>
            <a:custGeom>
              <a:avLst/>
              <a:gdLst/>
              <a:ahLst/>
              <a:cxnLst/>
              <a:rect l="l" t="t" r="r" b="b"/>
              <a:pathLst>
                <a:path w="6382" h="564" extrusionOk="0">
                  <a:moveTo>
                    <a:pt x="376" y="1"/>
                  </a:moveTo>
                  <a:cubicBezTo>
                    <a:pt x="1" y="1"/>
                    <a:pt x="1" y="564"/>
                    <a:pt x="376" y="564"/>
                  </a:cubicBezTo>
                  <a:lnTo>
                    <a:pt x="6006" y="564"/>
                  </a:lnTo>
                  <a:cubicBezTo>
                    <a:pt x="6381" y="564"/>
                    <a:pt x="6381" y="1"/>
                    <a:pt x="600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4" name="Google Shape;18414;p75"/>
            <p:cNvSpPr/>
            <p:nvPr/>
          </p:nvSpPr>
          <p:spPr>
            <a:xfrm>
              <a:off x="3950490" y="1599778"/>
              <a:ext cx="78750" cy="14785"/>
            </a:xfrm>
            <a:custGeom>
              <a:avLst/>
              <a:gdLst/>
              <a:ahLst/>
              <a:cxnLst/>
              <a:rect l="l" t="t" r="r" b="b"/>
              <a:pathLst>
                <a:path w="3004" h="564" extrusionOk="0">
                  <a:moveTo>
                    <a:pt x="376" y="1"/>
                  </a:moveTo>
                  <a:cubicBezTo>
                    <a:pt x="1" y="1"/>
                    <a:pt x="1" y="564"/>
                    <a:pt x="376" y="564"/>
                  </a:cubicBezTo>
                  <a:lnTo>
                    <a:pt x="2628" y="564"/>
                  </a:lnTo>
                  <a:cubicBezTo>
                    <a:pt x="3003" y="564"/>
                    <a:pt x="3003" y="1"/>
                    <a:pt x="2628"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5" name="Google Shape;18415;p75"/>
            <p:cNvSpPr/>
            <p:nvPr/>
          </p:nvSpPr>
          <p:spPr>
            <a:xfrm>
              <a:off x="3779070" y="1658814"/>
              <a:ext cx="96524" cy="14785"/>
            </a:xfrm>
            <a:custGeom>
              <a:avLst/>
              <a:gdLst/>
              <a:ahLst/>
              <a:cxnLst/>
              <a:rect l="l" t="t" r="r" b="b"/>
              <a:pathLst>
                <a:path w="3682" h="564" extrusionOk="0">
                  <a:moveTo>
                    <a:pt x="376" y="1"/>
                  </a:moveTo>
                  <a:cubicBezTo>
                    <a:pt x="1" y="1"/>
                    <a:pt x="1" y="564"/>
                    <a:pt x="376" y="564"/>
                  </a:cubicBezTo>
                  <a:lnTo>
                    <a:pt x="3306" y="564"/>
                  </a:lnTo>
                  <a:cubicBezTo>
                    <a:pt x="3682" y="564"/>
                    <a:pt x="3682" y="1"/>
                    <a:pt x="3306"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6" name="Google Shape;18416;p75"/>
            <p:cNvSpPr/>
            <p:nvPr/>
          </p:nvSpPr>
          <p:spPr>
            <a:xfrm>
              <a:off x="3891087" y="1658814"/>
              <a:ext cx="138153" cy="14785"/>
            </a:xfrm>
            <a:custGeom>
              <a:avLst/>
              <a:gdLst/>
              <a:ahLst/>
              <a:cxnLst/>
              <a:rect l="l" t="t" r="r" b="b"/>
              <a:pathLst>
                <a:path w="5270" h="564" extrusionOk="0">
                  <a:moveTo>
                    <a:pt x="376" y="1"/>
                  </a:moveTo>
                  <a:cubicBezTo>
                    <a:pt x="0" y="1"/>
                    <a:pt x="0" y="564"/>
                    <a:pt x="376" y="564"/>
                  </a:cubicBezTo>
                  <a:lnTo>
                    <a:pt x="4894" y="564"/>
                  </a:lnTo>
                  <a:cubicBezTo>
                    <a:pt x="5269" y="564"/>
                    <a:pt x="5269" y="1"/>
                    <a:pt x="4894"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7" name="Google Shape;18417;p75"/>
            <p:cNvSpPr/>
            <p:nvPr/>
          </p:nvSpPr>
          <p:spPr>
            <a:xfrm>
              <a:off x="3779070" y="1570260"/>
              <a:ext cx="49232" cy="14785"/>
            </a:xfrm>
            <a:custGeom>
              <a:avLst/>
              <a:gdLst/>
              <a:ahLst/>
              <a:cxnLst/>
              <a:rect l="l" t="t" r="r" b="b"/>
              <a:pathLst>
                <a:path w="1878" h="564" extrusionOk="0">
                  <a:moveTo>
                    <a:pt x="376" y="1"/>
                  </a:moveTo>
                  <a:cubicBezTo>
                    <a:pt x="1" y="1"/>
                    <a:pt x="1" y="564"/>
                    <a:pt x="376" y="564"/>
                  </a:cubicBezTo>
                  <a:lnTo>
                    <a:pt x="1502" y="564"/>
                  </a:lnTo>
                  <a:cubicBezTo>
                    <a:pt x="1877" y="564"/>
                    <a:pt x="1877" y="1"/>
                    <a:pt x="1502"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8" name="Google Shape;18418;p75"/>
            <p:cNvSpPr/>
            <p:nvPr/>
          </p:nvSpPr>
          <p:spPr>
            <a:xfrm>
              <a:off x="3832051" y="1570260"/>
              <a:ext cx="197189" cy="14785"/>
            </a:xfrm>
            <a:custGeom>
              <a:avLst/>
              <a:gdLst/>
              <a:ahLst/>
              <a:cxnLst/>
              <a:rect l="l" t="t" r="r" b="b"/>
              <a:pathLst>
                <a:path w="7522" h="564" extrusionOk="0">
                  <a:moveTo>
                    <a:pt x="376" y="1"/>
                  </a:moveTo>
                  <a:cubicBezTo>
                    <a:pt x="1" y="1"/>
                    <a:pt x="1" y="564"/>
                    <a:pt x="376" y="564"/>
                  </a:cubicBezTo>
                  <a:lnTo>
                    <a:pt x="7146" y="564"/>
                  </a:lnTo>
                  <a:cubicBezTo>
                    <a:pt x="7521" y="564"/>
                    <a:pt x="7521" y="1"/>
                    <a:pt x="7146"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9" name="Google Shape;18419;p75"/>
            <p:cNvSpPr/>
            <p:nvPr/>
          </p:nvSpPr>
          <p:spPr>
            <a:xfrm>
              <a:off x="3779070" y="1688699"/>
              <a:ext cx="190740" cy="14811"/>
            </a:xfrm>
            <a:custGeom>
              <a:avLst/>
              <a:gdLst/>
              <a:ahLst/>
              <a:cxnLst/>
              <a:rect l="l" t="t" r="r" b="b"/>
              <a:pathLst>
                <a:path w="7276" h="565" extrusionOk="0">
                  <a:moveTo>
                    <a:pt x="6929" y="1"/>
                  </a:moveTo>
                  <a:cubicBezTo>
                    <a:pt x="6924" y="1"/>
                    <a:pt x="6920" y="1"/>
                    <a:pt x="6915" y="1"/>
                  </a:cubicBezTo>
                  <a:lnTo>
                    <a:pt x="376" y="1"/>
                  </a:lnTo>
                  <a:cubicBezTo>
                    <a:pt x="1" y="1"/>
                    <a:pt x="1" y="564"/>
                    <a:pt x="376" y="564"/>
                  </a:cubicBezTo>
                  <a:lnTo>
                    <a:pt x="6915" y="564"/>
                  </a:lnTo>
                  <a:cubicBezTo>
                    <a:pt x="7271" y="550"/>
                    <a:pt x="7276" y="1"/>
                    <a:pt x="692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0" name="Google Shape;18420;p75"/>
            <p:cNvSpPr/>
            <p:nvPr/>
          </p:nvSpPr>
          <p:spPr>
            <a:xfrm>
              <a:off x="3973953" y="1688699"/>
              <a:ext cx="55287" cy="14811"/>
            </a:xfrm>
            <a:custGeom>
              <a:avLst/>
              <a:gdLst/>
              <a:ahLst/>
              <a:cxnLst/>
              <a:rect l="l" t="t" r="r" b="b"/>
              <a:pathLst>
                <a:path w="2109" h="565" extrusionOk="0">
                  <a:moveTo>
                    <a:pt x="1747" y="1"/>
                  </a:moveTo>
                  <a:cubicBezTo>
                    <a:pt x="1743" y="1"/>
                    <a:pt x="1738" y="1"/>
                    <a:pt x="1733" y="1"/>
                  </a:cubicBezTo>
                  <a:lnTo>
                    <a:pt x="376" y="1"/>
                  </a:lnTo>
                  <a:cubicBezTo>
                    <a:pt x="1" y="1"/>
                    <a:pt x="1" y="564"/>
                    <a:pt x="376" y="564"/>
                  </a:cubicBezTo>
                  <a:lnTo>
                    <a:pt x="1733" y="564"/>
                  </a:lnTo>
                  <a:cubicBezTo>
                    <a:pt x="2104" y="550"/>
                    <a:pt x="2108" y="1"/>
                    <a:pt x="1747"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21" name="Google Shape;18421;p75"/>
          <p:cNvGrpSpPr/>
          <p:nvPr/>
        </p:nvGrpSpPr>
        <p:grpSpPr>
          <a:xfrm>
            <a:off x="866322" y="2469775"/>
            <a:ext cx="379226" cy="322733"/>
            <a:chOff x="866322" y="2469775"/>
            <a:chExt cx="379226" cy="322733"/>
          </a:xfrm>
        </p:grpSpPr>
        <p:sp>
          <p:nvSpPr>
            <p:cNvPr id="18422" name="Google Shape;18422;p75"/>
            <p:cNvSpPr/>
            <p:nvPr/>
          </p:nvSpPr>
          <p:spPr>
            <a:xfrm>
              <a:off x="1050246" y="2469775"/>
              <a:ext cx="175981" cy="171787"/>
            </a:xfrm>
            <a:custGeom>
              <a:avLst/>
              <a:gdLst/>
              <a:ahLst/>
              <a:cxnLst/>
              <a:rect l="l" t="t" r="r" b="b"/>
              <a:pathLst>
                <a:path w="6713" h="6553" extrusionOk="0">
                  <a:moveTo>
                    <a:pt x="664" y="1"/>
                  </a:moveTo>
                  <a:cubicBezTo>
                    <a:pt x="289" y="1"/>
                    <a:pt x="0" y="290"/>
                    <a:pt x="0" y="665"/>
                  </a:cubicBezTo>
                  <a:lnTo>
                    <a:pt x="0" y="4245"/>
                  </a:lnTo>
                  <a:cubicBezTo>
                    <a:pt x="0" y="4620"/>
                    <a:pt x="289" y="4923"/>
                    <a:pt x="664" y="4923"/>
                  </a:cubicBezTo>
                  <a:lnTo>
                    <a:pt x="1343" y="4923"/>
                  </a:lnTo>
                  <a:lnTo>
                    <a:pt x="968" y="6410"/>
                  </a:lnTo>
                  <a:cubicBezTo>
                    <a:pt x="935" y="6485"/>
                    <a:pt x="999" y="6552"/>
                    <a:pt x="1069" y="6552"/>
                  </a:cubicBezTo>
                  <a:cubicBezTo>
                    <a:pt x="1093" y="6552"/>
                    <a:pt x="1119" y="6544"/>
                    <a:pt x="1141" y="6526"/>
                  </a:cubicBezTo>
                  <a:lnTo>
                    <a:pt x="3349" y="4923"/>
                  </a:lnTo>
                  <a:lnTo>
                    <a:pt x="6034" y="4923"/>
                  </a:lnTo>
                  <a:cubicBezTo>
                    <a:pt x="6410" y="4923"/>
                    <a:pt x="6713" y="4620"/>
                    <a:pt x="6713" y="4245"/>
                  </a:cubicBezTo>
                  <a:lnTo>
                    <a:pt x="6713" y="665"/>
                  </a:lnTo>
                  <a:cubicBezTo>
                    <a:pt x="6713" y="290"/>
                    <a:pt x="6410" y="1"/>
                    <a:pt x="6034"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3" name="Google Shape;18423;p75"/>
            <p:cNvSpPr/>
            <p:nvPr/>
          </p:nvSpPr>
          <p:spPr>
            <a:xfrm>
              <a:off x="1077484" y="2498926"/>
              <a:ext cx="33345" cy="11744"/>
            </a:xfrm>
            <a:custGeom>
              <a:avLst/>
              <a:gdLst/>
              <a:ahLst/>
              <a:cxnLst/>
              <a:rect l="l" t="t" r="r" b="b"/>
              <a:pathLst>
                <a:path w="1272" h="448" extrusionOk="0">
                  <a:moveTo>
                    <a:pt x="304" y="0"/>
                  </a:moveTo>
                  <a:cubicBezTo>
                    <a:pt x="1" y="0"/>
                    <a:pt x="1" y="448"/>
                    <a:pt x="304" y="448"/>
                  </a:cubicBezTo>
                  <a:lnTo>
                    <a:pt x="968" y="448"/>
                  </a:lnTo>
                  <a:cubicBezTo>
                    <a:pt x="1271" y="448"/>
                    <a:pt x="1271" y="0"/>
                    <a:pt x="968" y="0"/>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4" name="Google Shape;18424;p75"/>
            <p:cNvSpPr/>
            <p:nvPr/>
          </p:nvSpPr>
          <p:spPr>
            <a:xfrm>
              <a:off x="1118353" y="2498926"/>
              <a:ext cx="80270" cy="11744"/>
            </a:xfrm>
            <a:custGeom>
              <a:avLst/>
              <a:gdLst/>
              <a:ahLst/>
              <a:cxnLst/>
              <a:rect l="l" t="t" r="r" b="b"/>
              <a:pathLst>
                <a:path w="3062" h="448" extrusionOk="0">
                  <a:moveTo>
                    <a:pt x="304" y="0"/>
                  </a:moveTo>
                  <a:cubicBezTo>
                    <a:pt x="1" y="0"/>
                    <a:pt x="1" y="448"/>
                    <a:pt x="304" y="448"/>
                  </a:cubicBezTo>
                  <a:lnTo>
                    <a:pt x="2772" y="448"/>
                  </a:lnTo>
                  <a:cubicBezTo>
                    <a:pt x="3061" y="448"/>
                    <a:pt x="3061" y="0"/>
                    <a:pt x="2772"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5" name="Google Shape;18425;p75"/>
            <p:cNvSpPr/>
            <p:nvPr/>
          </p:nvSpPr>
          <p:spPr>
            <a:xfrm>
              <a:off x="1077484" y="2528418"/>
              <a:ext cx="121140" cy="11771"/>
            </a:xfrm>
            <a:custGeom>
              <a:avLst/>
              <a:gdLst/>
              <a:ahLst/>
              <a:cxnLst/>
              <a:rect l="l" t="t" r="r" b="b"/>
              <a:pathLst>
                <a:path w="4621" h="449" extrusionOk="0">
                  <a:moveTo>
                    <a:pt x="4345" y="1"/>
                  </a:moveTo>
                  <a:cubicBezTo>
                    <a:pt x="4341" y="1"/>
                    <a:pt x="4336" y="1"/>
                    <a:pt x="4331" y="1"/>
                  </a:cubicBezTo>
                  <a:lnTo>
                    <a:pt x="304" y="1"/>
                  </a:lnTo>
                  <a:cubicBezTo>
                    <a:pt x="1" y="1"/>
                    <a:pt x="1" y="449"/>
                    <a:pt x="304" y="449"/>
                  </a:cubicBezTo>
                  <a:lnTo>
                    <a:pt x="4331" y="449"/>
                  </a:lnTo>
                  <a:cubicBezTo>
                    <a:pt x="4616" y="435"/>
                    <a:pt x="4620" y="1"/>
                    <a:pt x="4345"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6" name="Google Shape;18426;p75"/>
            <p:cNvSpPr/>
            <p:nvPr/>
          </p:nvSpPr>
          <p:spPr>
            <a:xfrm>
              <a:off x="1077484" y="2557569"/>
              <a:ext cx="80270" cy="11771"/>
            </a:xfrm>
            <a:custGeom>
              <a:avLst/>
              <a:gdLst/>
              <a:ahLst/>
              <a:cxnLst/>
              <a:rect l="l" t="t" r="r" b="b"/>
              <a:pathLst>
                <a:path w="3062" h="449" extrusionOk="0">
                  <a:moveTo>
                    <a:pt x="304" y="1"/>
                  </a:moveTo>
                  <a:cubicBezTo>
                    <a:pt x="1" y="1"/>
                    <a:pt x="1" y="448"/>
                    <a:pt x="304" y="448"/>
                  </a:cubicBezTo>
                  <a:lnTo>
                    <a:pt x="2758" y="448"/>
                  </a:lnTo>
                  <a:cubicBezTo>
                    <a:pt x="3061" y="448"/>
                    <a:pt x="3061" y="1"/>
                    <a:pt x="2758"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7" name="Google Shape;18427;p75"/>
            <p:cNvSpPr/>
            <p:nvPr/>
          </p:nvSpPr>
          <p:spPr>
            <a:xfrm>
              <a:off x="1165278" y="2557569"/>
              <a:ext cx="33345" cy="11771"/>
            </a:xfrm>
            <a:custGeom>
              <a:avLst/>
              <a:gdLst/>
              <a:ahLst/>
              <a:cxnLst/>
              <a:rect l="l" t="t" r="r" b="b"/>
              <a:pathLst>
                <a:path w="1272" h="449" extrusionOk="0">
                  <a:moveTo>
                    <a:pt x="304" y="1"/>
                  </a:moveTo>
                  <a:cubicBezTo>
                    <a:pt x="1" y="1"/>
                    <a:pt x="1" y="448"/>
                    <a:pt x="304" y="448"/>
                  </a:cubicBezTo>
                  <a:lnTo>
                    <a:pt x="982" y="448"/>
                  </a:lnTo>
                  <a:cubicBezTo>
                    <a:pt x="1271" y="448"/>
                    <a:pt x="1271" y="1"/>
                    <a:pt x="982"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8" name="Google Shape;18428;p75"/>
            <p:cNvSpPr/>
            <p:nvPr/>
          </p:nvSpPr>
          <p:spPr>
            <a:xfrm>
              <a:off x="886009" y="2733551"/>
              <a:ext cx="340218" cy="17433"/>
            </a:xfrm>
            <a:custGeom>
              <a:avLst/>
              <a:gdLst/>
              <a:ahLst/>
              <a:cxnLst/>
              <a:rect l="l" t="t" r="r" b="b"/>
              <a:pathLst>
                <a:path w="12978" h="665" extrusionOk="0">
                  <a:moveTo>
                    <a:pt x="0" y="0"/>
                  </a:moveTo>
                  <a:lnTo>
                    <a:pt x="0" y="664"/>
                  </a:lnTo>
                  <a:lnTo>
                    <a:pt x="12978" y="664"/>
                  </a:lnTo>
                  <a:lnTo>
                    <a:pt x="1297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9" name="Google Shape;18429;p75"/>
            <p:cNvSpPr/>
            <p:nvPr/>
          </p:nvSpPr>
          <p:spPr>
            <a:xfrm>
              <a:off x="879954" y="2733551"/>
              <a:ext cx="12138" cy="58958"/>
            </a:xfrm>
            <a:custGeom>
              <a:avLst/>
              <a:gdLst/>
              <a:ahLst/>
              <a:cxnLst/>
              <a:rect l="l" t="t" r="r" b="b"/>
              <a:pathLst>
                <a:path w="463" h="2249" extrusionOk="0">
                  <a:moveTo>
                    <a:pt x="0" y="0"/>
                  </a:moveTo>
                  <a:lnTo>
                    <a:pt x="0" y="2021"/>
                  </a:lnTo>
                  <a:cubicBezTo>
                    <a:pt x="0" y="2173"/>
                    <a:pt x="116" y="2249"/>
                    <a:pt x="231" y="2249"/>
                  </a:cubicBezTo>
                  <a:cubicBezTo>
                    <a:pt x="347" y="2249"/>
                    <a:pt x="462" y="2173"/>
                    <a:pt x="462" y="2021"/>
                  </a:cubicBezTo>
                  <a:lnTo>
                    <a:pt x="46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0" name="Google Shape;18430;p75"/>
            <p:cNvSpPr/>
            <p:nvPr/>
          </p:nvSpPr>
          <p:spPr>
            <a:xfrm>
              <a:off x="1220146" y="2733551"/>
              <a:ext cx="11771" cy="58958"/>
            </a:xfrm>
            <a:custGeom>
              <a:avLst/>
              <a:gdLst/>
              <a:ahLst/>
              <a:cxnLst/>
              <a:rect l="l" t="t" r="r" b="b"/>
              <a:pathLst>
                <a:path w="449" h="2249" extrusionOk="0">
                  <a:moveTo>
                    <a:pt x="1" y="0"/>
                  </a:moveTo>
                  <a:lnTo>
                    <a:pt x="1" y="2021"/>
                  </a:lnTo>
                  <a:cubicBezTo>
                    <a:pt x="1" y="2173"/>
                    <a:pt x="113" y="2249"/>
                    <a:pt x="225" y="2249"/>
                  </a:cubicBezTo>
                  <a:cubicBezTo>
                    <a:pt x="337" y="2249"/>
                    <a:pt x="448" y="2173"/>
                    <a:pt x="448" y="2021"/>
                  </a:cubicBezTo>
                  <a:lnTo>
                    <a:pt x="44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1" name="Google Shape;18431;p75"/>
            <p:cNvSpPr/>
            <p:nvPr/>
          </p:nvSpPr>
          <p:spPr>
            <a:xfrm>
              <a:off x="921190" y="2608295"/>
              <a:ext cx="105620" cy="119593"/>
            </a:xfrm>
            <a:custGeom>
              <a:avLst/>
              <a:gdLst/>
              <a:ahLst/>
              <a:cxnLst/>
              <a:rect l="l" t="t" r="r" b="b"/>
              <a:pathLst>
                <a:path w="4029" h="4562" extrusionOk="0">
                  <a:moveTo>
                    <a:pt x="1343" y="0"/>
                  </a:moveTo>
                  <a:lnTo>
                    <a:pt x="1343" y="664"/>
                  </a:lnTo>
                  <a:cubicBezTo>
                    <a:pt x="1343" y="837"/>
                    <a:pt x="1242" y="982"/>
                    <a:pt x="1084" y="1068"/>
                  </a:cubicBezTo>
                  <a:lnTo>
                    <a:pt x="362" y="1429"/>
                  </a:lnTo>
                  <a:cubicBezTo>
                    <a:pt x="145" y="1545"/>
                    <a:pt x="1" y="1776"/>
                    <a:pt x="1" y="2021"/>
                  </a:cubicBezTo>
                  <a:lnTo>
                    <a:pt x="1" y="3883"/>
                  </a:lnTo>
                  <a:cubicBezTo>
                    <a:pt x="1" y="4259"/>
                    <a:pt x="290" y="4562"/>
                    <a:pt x="665" y="4562"/>
                  </a:cubicBezTo>
                  <a:lnTo>
                    <a:pt x="4028" y="4562"/>
                  </a:lnTo>
                  <a:lnTo>
                    <a:pt x="4028" y="2036"/>
                  </a:lnTo>
                  <a:cubicBezTo>
                    <a:pt x="4028" y="1776"/>
                    <a:pt x="3884" y="1545"/>
                    <a:pt x="3653" y="1429"/>
                  </a:cubicBezTo>
                  <a:lnTo>
                    <a:pt x="2931" y="1068"/>
                  </a:lnTo>
                  <a:cubicBezTo>
                    <a:pt x="2773" y="996"/>
                    <a:pt x="2672" y="837"/>
                    <a:pt x="2672" y="664"/>
                  </a:cubicBezTo>
                  <a:lnTo>
                    <a:pt x="2672"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2" name="Google Shape;18432;p75"/>
            <p:cNvSpPr/>
            <p:nvPr/>
          </p:nvSpPr>
          <p:spPr>
            <a:xfrm>
              <a:off x="956029" y="2608295"/>
              <a:ext cx="35574" cy="23095"/>
            </a:xfrm>
            <a:custGeom>
              <a:avLst/>
              <a:gdLst/>
              <a:ahLst/>
              <a:cxnLst/>
              <a:rect l="l" t="t" r="r" b="b"/>
              <a:pathLst>
                <a:path w="1357" h="881" extrusionOk="0">
                  <a:moveTo>
                    <a:pt x="14" y="0"/>
                  </a:moveTo>
                  <a:lnTo>
                    <a:pt x="14" y="664"/>
                  </a:lnTo>
                  <a:cubicBezTo>
                    <a:pt x="0" y="693"/>
                    <a:pt x="0" y="722"/>
                    <a:pt x="0" y="751"/>
                  </a:cubicBezTo>
                  <a:cubicBezTo>
                    <a:pt x="217" y="837"/>
                    <a:pt x="448" y="881"/>
                    <a:pt x="678" y="881"/>
                  </a:cubicBezTo>
                  <a:cubicBezTo>
                    <a:pt x="909" y="881"/>
                    <a:pt x="1140" y="837"/>
                    <a:pt x="1357" y="751"/>
                  </a:cubicBezTo>
                  <a:cubicBezTo>
                    <a:pt x="1357" y="722"/>
                    <a:pt x="1343" y="693"/>
                    <a:pt x="1343" y="664"/>
                  </a:cubicBezTo>
                  <a:lnTo>
                    <a:pt x="1343"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3" name="Google Shape;18433;p75"/>
            <p:cNvSpPr/>
            <p:nvPr/>
          </p:nvSpPr>
          <p:spPr>
            <a:xfrm>
              <a:off x="920823" y="2638941"/>
              <a:ext cx="105987" cy="88947"/>
            </a:xfrm>
            <a:custGeom>
              <a:avLst/>
              <a:gdLst/>
              <a:ahLst/>
              <a:cxnLst/>
              <a:rect l="l" t="t" r="r" b="b"/>
              <a:pathLst>
                <a:path w="4043" h="3393" extrusionOk="0">
                  <a:moveTo>
                    <a:pt x="896" y="0"/>
                  </a:moveTo>
                  <a:lnTo>
                    <a:pt x="376" y="260"/>
                  </a:lnTo>
                  <a:cubicBezTo>
                    <a:pt x="145" y="361"/>
                    <a:pt x="1" y="607"/>
                    <a:pt x="1" y="852"/>
                  </a:cubicBezTo>
                  <a:lnTo>
                    <a:pt x="1" y="2714"/>
                  </a:lnTo>
                  <a:cubicBezTo>
                    <a:pt x="1" y="3090"/>
                    <a:pt x="304" y="3393"/>
                    <a:pt x="679" y="3393"/>
                  </a:cubicBezTo>
                  <a:lnTo>
                    <a:pt x="4042" y="3393"/>
                  </a:lnTo>
                  <a:lnTo>
                    <a:pt x="4042" y="867"/>
                  </a:lnTo>
                  <a:cubicBezTo>
                    <a:pt x="4042" y="607"/>
                    <a:pt x="3898" y="376"/>
                    <a:pt x="3667" y="260"/>
                  </a:cubicBezTo>
                  <a:lnTo>
                    <a:pt x="3147" y="0"/>
                  </a:lnTo>
                  <a:cubicBezTo>
                    <a:pt x="2888" y="405"/>
                    <a:pt x="2458" y="607"/>
                    <a:pt x="2027" y="607"/>
                  </a:cubicBezTo>
                  <a:cubicBezTo>
                    <a:pt x="1596" y="607"/>
                    <a:pt x="1163" y="405"/>
                    <a:pt x="896" y="0"/>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4" name="Google Shape;18434;p75"/>
            <p:cNvSpPr/>
            <p:nvPr/>
          </p:nvSpPr>
          <p:spPr>
            <a:xfrm>
              <a:off x="1002954" y="2650659"/>
              <a:ext cx="23856" cy="76862"/>
            </a:xfrm>
            <a:custGeom>
              <a:avLst/>
              <a:gdLst/>
              <a:ahLst/>
              <a:cxnLst/>
              <a:rect l="l" t="t" r="r" b="b"/>
              <a:pathLst>
                <a:path w="910" h="2932" extrusionOk="0">
                  <a:moveTo>
                    <a:pt x="765" y="1"/>
                  </a:moveTo>
                  <a:lnTo>
                    <a:pt x="173" y="477"/>
                  </a:lnTo>
                  <a:cubicBezTo>
                    <a:pt x="58" y="564"/>
                    <a:pt x="0" y="694"/>
                    <a:pt x="0" y="824"/>
                  </a:cubicBezTo>
                  <a:lnTo>
                    <a:pt x="0" y="2931"/>
                  </a:lnTo>
                  <a:lnTo>
                    <a:pt x="909" y="2931"/>
                  </a:lnTo>
                  <a:lnTo>
                    <a:pt x="909" y="405"/>
                  </a:lnTo>
                  <a:cubicBezTo>
                    <a:pt x="909" y="261"/>
                    <a:pt x="852" y="116"/>
                    <a:pt x="765" y="1"/>
                  </a:cubicBez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5" name="Google Shape;18435;p75"/>
            <p:cNvSpPr/>
            <p:nvPr/>
          </p:nvSpPr>
          <p:spPr>
            <a:xfrm>
              <a:off x="921190" y="2650659"/>
              <a:ext cx="52640" cy="77229"/>
            </a:xfrm>
            <a:custGeom>
              <a:avLst/>
              <a:gdLst/>
              <a:ahLst/>
              <a:cxnLst/>
              <a:rect l="l" t="t" r="r" b="b"/>
              <a:pathLst>
                <a:path w="2008" h="2946" extrusionOk="0">
                  <a:moveTo>
                    <a:pt x="131" y="1"/>
                  </a:moveTo>
                  <a:cubicBezTo>
                    <a:pt x="44" y="116"/>
                    <a:pt x="1" y="261"/>
                    <a:pt x="1" y="405"/>
                  </a:cubicBezTo>
                  <a:lnTo>
                    <a:pt x="1" y="2267"/>
                  </a:lnTo>
                  <a:cubicBezTo>
                    <a:pt x="1" y="2643"/>
                    <a:pt x="290" y="2946"/>
                    <a:pt x="665" y="2946"/>
                  </a:cubicBezTo>
                  <a:lnTo>
                    <a:pt x="2007" y="2946"/>
                  </a:lnTo>
                  <a:lnTo>
                    <a:pt x="2007" y="2036"/>
                  </a:lnTo>
                  <a:lnTo>
                    <a:pt x="1112" y="2036"/>
                  </a:lnTo>
                  <a:cubicBezTo>
                    <a:pt x="983" y="2036"/>
                    <a:pt x="896" y="1935"/>
                    <a:pt x="896" y="1820"/>
                  </a:cubicBezTo>
                  <a:lnTo>
                    <a:pt x="896" y="824"/>
                  </a:lnTo>
                  <a:cubicBezTo>
                    <a:pt x="896" y="694"/>
                    <a:pt x="824" y="564"/>
                    <a:pt x="723" y="477"/>
                  </a:cubicBezTo>
                  <a:lnTo>
                    <a:pt x="131" y="1"/>
                  </a:lnTo>
                  <a:close/>
                </a:path>
              </a:pathLst>
            </a:custGeom>
            <a:solidFill>
              <a:srgbClr val="8397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6" name="Google Shape;18436;p75"/>
            <p:cNvSpPr/>
            <p:nvPr/>
          </p:nvSpPr>
          <p:spPr>
            <a:xfrm>
              <a:off x="950341" y="2510644"/>
              <a:ext cx="46951" cy="41289"/>
            </a:xfrm>
            <a:custGeom>
              <a:avLst/>
              <a:gdLst/>
              <a:ahLst/>
              <a:cxnLst/>
              <a:rect l="l" t="t" r="r" b="b"/>
              <a:pathLst>
                <a:path w="1791" h="1575" extrusionOk="0">
                  <a:moveTo>
                    <a:pt x="895" y="1"/>
                  </a:moveTo>
                  <a:cubicBezTo>
                    <a:pt x="405" y="1"/>
                    <a:pt x="0" y="347"/>
                    <a:pt x="0" y="780"/>
                  </a:cubicBezTo>
                  <a:cubicBezTo>
                    <a:pt x="0" y="1213"/>
                    <a:pt x="405" y="1574"/>
                    <a:pt x="895" y="1574"/>
                  </a:cubicBezTo>
                  <a:cubicBezTo>
                    <a:pt x="1386" y="1574"/>
                    <a:pt x="1790" y="1213"/>
                    <a:pt x="1790" y="780"/>
                  </a:cubicBezTo>
                  <a:cubicBezTo>
                    <a:pt x="1790" y="347"/>
                    <a:pt x="1386" y="1"/>
                    <a:pt x="895"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7" name="Google Shape;18437;p75"/>
            <p:cNvSpPr/>
            <p:nvPr/>
          </p:nvSpPr>
          <p:spPr>
            <a:xfrm>
              <a:off x="950341" y="2510644"/>
              <a:ext cx="32192" cy="41289"/>
            </a:xfrm>
            <a:custGeom>
              <a:avLst/>
              <a:gdLst/>
              <a:ahLst/>
              <a:cxnLst/>
              <a:rect l="l" t="t" r="r" b="b"/>
              <a:pathLst>
                <a:path w="1228" h="1575" extrusionOk="0">
                  <a:moveTo>
                    <a:pt x="895" y="1"/>
                  </a:moveTo>
                  <a:cubicBezTo>
                    <a:pt x="405" y="1"/>
                    <a:pt x="0" y="347"/>
                    <a:pt x="0" y="780"/>
                  </a:cubicBezTo>
                  <a:cubicBezTo>
                    <a:pt x="0" y="1213"/>
                    <a:pt x="390" y="1574"/>
                    <a:pt x="895" y="1574"/>
                  </a:cubicBezTo>
                  <a:cubicBezTo>
                    <a:pt x="1011" y="1574"/>
                    <a:pt x="1126" y="1545"/>
                    <a:pt x="1228" y="1517"/>
                  </a:cubicBezTo>
                  <a:cubicBezTo>
                    <a:pt x="910" y="1416"/>
                    <a:pt x="679" y="1112"/>
                    <a:pt x="679" y="780"/>
                  </a:cubicBezTo>
                  <a:cubicBezTo>
                    <a:pt x="693" y="448"/>
                    <a:pt x="910" y="160"/>
                    <a:pt x="1228" y="59"/>
                  </a:cubicBezTo>
                  <a:cubicBezTo>
                    <a:pt x="1126" y="15"/>
                    <a:pt x="1011" y="1"/>
                    <a:pt x="895"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8" name="Google Shape;18438;p75"/>
            <p:cNvSpPr/>
            <p:nvPr/>
          </p:nvSpPr>
          <p:spPr>
            <a:xfrm>
              <a:off x="932567" y="2528444"/>
              <a:ext cx="82499" cy="82132"/>
            </a:xfrm>
            <a:custGeom>
              <a:avLst/>
              <a:gdLst/>
              <a:ahLst/>
              <a:cxnLst/>
              <a:rect l="l" t="t" r="r" b="b"/>
              <a:pathLst>
                <a:path w="3147" h="3133" extrusionOk="0">
                  <a:moveTo>
                    <a:pt x="1573" y="0"/>
                  </a:moveTo>
                  <a:cubicBezTo>
                    <a:pt x="707" y="0"/>
                    <a:pt x="0" y="693"/>
                    <a:pt x="0" y="1559"/>
                  </a:cubicBezTo>
                  <a:cubicBezTo>
                    <a:pt x="0" y="2425"/>
                    <a:pt x="707" y="3133"/>
                    <a:pt x="1573" y="3133"/>
                  </a:cubicBezTo>
                  <a:cubicBezTo>
                    <a:pt x="2440" y="3133"/>
                    <a:pt x="3147" y="2425"/>
                    <a:pt x="3147" y="1559"/>
                  </a:cubicBezTo>
                  <a:cubicBezTo>
                    <a:pt x="3147" y="693"/>
                    <a:pt x="2440" y="0"/>
                    <a:pt x="157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9" name="Google Shape;18439;p75"/>
            <p:cNvSpPr/>
            <p:nvPr/>
          </p:nvSpPr>
          <p:spPr>
            <a:xfrm>
              <a:off x="948060" y="2528051"/>
              <a:ext cx="68526" cy="74215"/>
            </a:xfrm>
            <a:custGeom>
              <a:avLst/>
              <a:gdLst/>
              <a:ahLst/>
              <a:cxnLst/>
              <a:rect l="l" t="t" r="r" b="b"/>
              <a:pathLst>
                <a:path w="2614" h="2831" extrusionOk="0">
                  <a:moveTo>
                    <a:pt x="997" y="1"/>
                  </a:moveTo>
                  <a:cubicBezTo>
                    <a:pt x="246" y="15"/>
                    <a:pt x="1" y="1026"/>
                    <a:pt x="665" y="1372"/>
                  </a:cubicBezTo>
                  <a:cubicBezTo>
                    <a:pt x="679" y="1372"/>
                    <a:pt x="708" y="1387"/>
                    <a:pt x="723" y="1387"/>
                  </a:cubicBezTo>
                  <a:lnTo>
                    <a:pt x="1502" y="2801"/>
                  </a:lnTo>
                  <a:cubicBezTo>
                    <a:pt x="1502" y="2801"/>
                    <a:pt x="1719" y="2816"/>
                    <a:pt x="1921" y="2830"/>
                  </a:cubicBezTo>
                  <a:cubicBezTo>
                    <a:pt x="2383" y="2484"/>
                    <a:pt x="2614" y="1921"/>
                    <a:pt x="2542" y="1358"/>
                  </a:cubicBezTo>
                  <a:cubicBezTo>
                    <a:pt x="2440" y="708"/>
                    <a:pt x="1964" y="189"/>
                    <a:pt x="1329" y="44"/>
                  </a:cubicBezTo>
                  <a:cubicBezTo>
                    <a:pt x="1213" y="15"/>
                    <a:pt x="1112" y="15"/>
                    <a:pt x="9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0" name="Google Shape;18440;p75"/>
            <p:cNvSpPr/>
            <p:nvPr/>
          </p:nvSpPr>
          <p:spPr>
            <a:xfrm>
              <a:off x="938596" y="2564542"/>
              <a:ext cx="70413" cy="57778"/>
            </a:xfrm>
            <a:custGeom>
              <a:avLst/>
              <a:gdLst/>
              <a:ahLst/>
              <a:cxnLst/>
              <a:rect l="l" t="t" r="r" b="b"/>
              <a:pathLst>
                <a:path w="2686" h="2204" extrusionOk="0">
                  <a:moveTo>
                    <a:pt x="1022" y="0"/>
                  </a:moveTo>
                  <a:cubicBezTo>
                    <a:pt x="944" y="0"/>
                    <a:pt x="873" y="44"/>
                    <a:pt x="838" y="125"/>
                  </a:cubicBezTo>
                  <a:cubicBezTo>
                    <a:pt x="766" y="283"/>
                    <a:pt x="651" y="413"/>
                    <a:pt x="535" y="529"/>
                  </a:cubicBezTo>
                  <a:cubicBezTo>
                    <a:pt x="405" y="630"/>
                    <a:pt x="275" y="716"/>
                    <a:pt x="131" y="789"/>
                  </a:cubicBezTo>
                  <a:cubicBezTo>
                    <a:pt x="44" y="832"/>
                    <a:pt x="1" y="933"/>
                    <a:pt x="15" y="1034"/>
                  </a:cubicBezTo>
                  <a:cubicBezTo>
                    <a:pt x="102" y="1698"/>
                    <a:pt x="665" y="2203"/>
                    <a:pt x="1343" y="2203"/>
                  </a:cubicBezTo>
                  <a:cubicBezTo>
                    <a:pt x="2051" y="2203"/>
                    <a:pt x="2628" y="1655"/>
                    <a:pt x="2686" y="962"/>
                  </a:cubicBezTo>
                  <a:cubicBezTo>
                    <a:pt x="2686" y="890"/>
                    <a:pt x="2657" y="832"/>
                    <a:pt x="2614" y="789"/>
                  </a:cubicBezTo>
                  <a:cubicBezTo>
                    <a:pt x="2166" y="413"/>
                    <a:pt x="1647" y="139"/>
                    <a:pt x="1084" y="9"/>
                  </a:cubicBezTo>
                  <a:cubicBezTo>
                    <a:pt x="1063" y="3"/>
                    <a:pt x="1042" y="0"/>
                    <a:pt x="1022"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1" name="Google Shape;18441;p75"/>
            <p:cNvSpPr/>
            <p:nvPr/>
          </p:nvSpPr>
          <p:spPr>
            <a:xfrm>
              <a:off x="938596" y="2564542"/>
              <a:ext cx="70413" cy="57018"/>
            </a:xfrm>
            <a:custGeom>
              <a:avLst/>
              <a:gdLst/>
              <a:ahLst/>
              <a:cxnLst/>
              <a:rect l="l" t="t" r="r" b="b"/>
              <a:pathLst>
                <a:path w="2686" h="2175" extrusionOk="0">
                  <a:moveTo>
                    <a:pt x="1022" y="0"/>
                  </a:moveTo>
                  <a:cubicBezTo>
                    <a:pt x="944" y="0"/>
                    <a:pt x="873" y="44"/>
                    <a:pt x="838" y="125"/>
                  </a:cubicBezTo>
                  <a:cubicBezTo>
                    <a:pt x="781" y="240"/>
                    <a:pt x="708" y="327"/>
                    <a:pt x="636" y="428"/>
                  </a:cubicBezTo>
                  <a:cubicBezTo>
                    <a:pt x="593" y="457"/>
                    <a:pt x="564" y="500"/>
                    <a:pt x="535" y="529"/>
                  </a:cubicBezTo>
                  <a:cubicBezTo>
                    <a:pt x="405" y="630"/>
                    <a:pt x="275" y="716"/>
                    <a:pt x="131" y="789"/>
                  </a:cubicBezTo>
                  <a:cubicBezTo>
                    <a:pt x="44" y="832"/>
                    <a:pt x="1" y="933"/>
                    <a:pt x="15" y="1020"/>
                  </a:cubicBezTo>
                  <a:cubicBezTo>
                    <a:pt x="88" y="1611"/>
                    <a:pt x="550" y="2088"/>
                    <a:pt x="1141" y="2174"/>
                  </a:cubicBezTo>
                  <a:cubicBezTo>
                    <a:pt x="838" y="1987"/>
                    <a:pt x="665" y="1655"/>
                    <a:pt x="679" y="1294"/>
                  </a:cubicBezTo>
                  <a:lnTo>
                    <a:pt x="679" y="976"/>
                  </a:lnTo>
                  <a:cubicBezTo>
                    <a:pt x="723" y="933"/>
                    <a:pt x="781" y="904"/>
                    <a:pt x="824" y="861"/>
                  </a:cubicBezTo>
                  <a:cubicBezTo>
                    <a:pt x="954" y="745"/>
                    <a:pt x="1055" y="615"/>
                    <a:pt x="1141" y="485"/>
                  </a:cubicBezTo>
                  <a:cubicBezTo>
                    <a:pt x="1574" y="615"/>
                    <a:pt x="1964" y="832"/>
                    <a:pt x="2311" y="1121"/>
                  </a:cubicBezTo>
                  <a:cubicBezTo>
                    <a:pt x="2354" y="1150"/>
                    <a:pt x="2455" y="1251"/>
                    <a:pt x="2585" y="1366"/>
                  </a:cubicBezTo>
                  <a:cubicBezTo>
                    <a:pt x="2643" y="1236"/>
                    <a:pt x="2672" y="1092"/>
                    <a:pt x="2686" y="962"/>
                  </a:cubicBezTo>
                  <a:cubicBezTo>
                    <a:pt x="2686" y="890"/>
                    <a:pt x="2657" y="818"/>
                    <a:pt x="2614" y="774"/>
                  </a:cubicBezTo>
                  <a:cubicBezTo>
                    <a:pt x="2166" y="413"/>
                    <a:pt x="1647" y="139"/>
                    <a:pt x="1084" y="9"/>
                  </a:cubicBezTo>
                  <a:cubicBezTo>
                    <a:pt x="1063" y="3"/>
                    <a:pt x="1042" y="0"/>
                    <a:pt x="1022"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2" name="Google Shape;18442;p75"/>
            <p:cNvSpPr/>
            <p:nvPr/>
          </p:nvSpPr>
          <p:spPr>
            <a:xfrm>
              <a:off x="879954" y="2733551"/>
              <a:ext cx="11744" cy="17433"/>
            </a:xfrm>
            <a:custGeom>
              <a:avLst/>
              <a:gdLst/>
              <a:ahLst/>
              <a:cxnLst/>
              <a:rect l="l" t="t" r="r" b="b"/>
              <a:pathLst>
                <a:path w="448" h="665" extrusionOk="0">
                  <a:moveTo>
                    <a:pt x="0" y="0"/>
                  </a:moveTo>
                  <a:lnTo>
                    <a:pt x="0"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3" name="Google Shape;18443;p75"/>
            <p:cNvSpPr/>
            <p:nvPr/>
          </p:nvSpPr>
          <p:spPr>
            <a:xfrm>
              <a:off x="1220146" y="2733551"/>
              <a:ext cx="11771" cy="17433"/>
            </a:xfrm>
            <a:custGeom>
              <a:avLst/>
              <a:gdLst/>
              <a:ahLst/>
              <a:cxnLst/>
              <a:rect l="l" t="t" r="r" b="b"/>
              <a:pathLst>
                <a:path w="449" h="665" extrusionOk="0">
                  <a:moveTo>
                    <a:pt x="1" y="0"/>
                  </a:moveTo>
                  <a:lnTo>
                    <a:pt x="1" y="664"/>
                  </a:lnTo>
                  <a:lnTo>
                    <a:pt x="448" y="664"/>
                  </a:lnTo>
                  <a:lnTo>
                    <a:pt x="44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4" name="Google Shape;18444;p75"/>
            <p:cNvSpPr/>
            <p:nvPr/>
          </p:nvSpPr>
          <p:spPr>
            <a:xfrm>
              <a:off x="866322" y="2727495"/>
              <a:ext cx="379226" cy="11744"/>
            </a:xfrm>
            <a:custGeom>
              <a:avLst/>
              <a:gdLst/>
              <a:ahLst/>
              <a:cxnLst/>
              <a:rect l="l" t="t" r="r" b="b"/>
              <a:pathLst>
                <a:path w="14466" h="448" extrusionOk="0">
                  <a:moveTo>
                    <a:pt x="304" y="0"/>
                  </a:moveTo>
                  <a:cubicBezTo>
                    <a:pt x="1" y="0"/>
                    <a:pt x="1" y="448"/>
                    <a:pt x="304" y="448"/>
                  </a:cubicBezTo>
                  <a:lnTo>
                    <a:pt x="14176" y="448"/>
                  </a:lnTo>
                  <a:cubicBezTo>
                    <a:pt x="14465" y="448"/>
                    <a:pt x="14465" y="0"/>
                    <a:pt x="14176"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5" name="Google Shape;18445;p75"/>
            <p:cNvSpPr/>
            <p:nvPr/>
          </p:nvSpPr>
          <p:spPr>
            <a:xfrm>
              <a:off x="944652" y="2716144"/>
              <a:ext cx="35233" cy="11744"/>
            </a:xfrm>
            <a:custGeom>
              <a:avLst/>
              <a:gdLst/>
              <a:ahLst/>
              <a:cxnLst/>
              <a:rect l="l" t="t" r="r" b="b"/>
              <a:pathLst>
                <a:path w="1344" h="448" extrusionOk="0">
                  <a:moveTo>
                    <a:pt x="217" y="0"/>
                  </a:moveTo>
                  <a:cubicBezTo>
                    <a:pt x="88" y="0"/>
                    <a:pt x="1" y="87"/>
                    <a:pt x="1" y="217"/>
                  </a:cubicBezTo>
                  <a:cubicBezTo>
                    <a:pt x="1" y="347"/>
                    <a:pt x="88" y="448"/>
                    <a:pt x="217" y="448"/>
                  </a:cubicBezTo>
                  <a:lnTo>
                    <a:pt x="1343" y="448"/>
                  </a:lnTo>
                  <a:lnTo>
                    <a:pt x="1343" y="0"/>
                  </a:ln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6" name="Google Shape;18446;p75"/>
            <p:cNvSpPr/>
            <p:nvPr/>
          </p:nvSpPr>
          <p:spPr>
            <a:xfrm>
              <a:off x="968115" y="2669219"/>
              <a:ext cx="82158" cy="58669"/>
            </a:xfrm>
            <a:custGeom>
              <a:avLst/>
              <a:gdLst/>
              <a:ahLst/>
              <a:cxnLst/>
              <a:rect l="l" t="t" r="r" b="b"/>
              <a:pathLst>
                <a:path w="3134" h="2238" extrusionOk="0">
                  <a:moveTo>
                    <a:pt x="217" y="0"/>
                  </a:moveTo>
                  <a:cubicBezTo>
                    <a:pt x="88" y="0"/>
                    <a:pt x="1" y="87"/>
                    <a:pt x="1" y="217"/>
                  </a:cubicBezTo>
                  <a:lnTo>
                    <a:pt x="1" y="2007"/>
                  </a:lnTo>
                  <a:cubicBezTo>
                    <a:pt x="1" y="2137"/>
                    <a:pt x="88" y="2238"/>
                    <a:pt x="217" y="2238"/>
                  </a:cubicBezTo>
                  <a:lnTo>
                    <a:pt x="2902" y="2238"/>
                  </a:lnTo>
                  <a:cubicBezTo>
                    <a:pt x="3032" y="2238"/>
                    <a:pt x="3133" y="2137"/>
                    <a:pt x="3133" y="2007"/>
                  </a:cubicBezTo>
                  <a:lnTo>
                    <a:pt x="3133" y="217"/>
                  </a:lnTo>
                  <a:cubicBezTo>
                    <a:pt x="3133" y="87"/>
                    <a:pt x="3032" y="0"/>
                    <a:pt x="2902"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7" name="Google Shape;18447;p75"/>
            <p:cNvSpPr/>
            <p:nvPr/>
          </p:nvSpPr>
          <p:spPr>
            <a:xfrm>
              <a:off x="995378" y="2692681"/>
              <a:ext cx="27264" cy="11744"/>
            </a:xfrm>
            <a:custGeom>
              <a:avLst/>
              <a:gdLst/>
              <a:ahLst/>
              <a:cxnLst/>
              <a:rect l="l" t="t" r="r" b="b"/>
              <a:pathLst>
                <a:path w="1040" h="448" extrusionOk="0">
                  <a:moveTo>
                    <a:pt x="303" y="0"/>
                  </a:moveTo>
                  <a:cubicBezTo>
                    <a:pt x="0" y="0"/>
                    <a:pt x="0" y="448"/>
                    <a:pt x="303" y="448"/>
                  </a:cubicBezTo>
                  <a:lnTo>
                    <a:pt x="751" y="448"/>
                  </a:lnTo>
                  <a:cubicBezTo>
                    <a:pt x="1040" y="448"/>
                    <a:pt x="1040" y="0"/>
                    <a:pt x="75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48" name="Google Shape;18448;p75"/>
          <p:cNvGrpSpPr/>
          <p:nvPr/>
        </p:nvGrpSpPr>
        <p:grpSpPr>
          <a:xfrm>
            <a:off x="1328387" y="2500814"/>
            <a:ext cx="404183" cy="289151"/>
            <a:chOff x="1328387" y="2500814"/>
            <a:chExt cx="404183" cy="289151"/>
          </a:xfrm>
        </p:grpSpPr>
        <p:sp>
          <p:nvSpPr>
            <p:cNvPr id="18449" name="Google Shape;18449;p75"/>
            <p:cNvSpPr/>
            <p:nvPr/>
          </p:nvSpPr>
          <p:spPr>
            <a:xfrm>
              <a:off x="1561491" y="2601479"/>
              <a:ext cx="125281" cy="118859"/>
            </a:xfrm>
            <a:custGeom>
              <a:avLst/>
              <a:gdLst/>
              <a:ahLst/>
              <a:cxnLst/>
              <a:rect l="l" t="t" r="r" b="b"/>
              <a:pathLst>
                <a:path w="4779" h="4534" extrusionOk="0">
                  <a:moveTo>
                    <a:pt x="1675" y="0"/>
                  </a:moveTo>
                  <a:lnTo>
                    <a:pt x="1675" y="405"/>
                  </a:lnTo>
                  <a:cubicBezTo>
                    <a:pt x="1675" y="506"/>
                    <a:pt x="1603" y="607"/>
                    <a:pt x="1502" y="621"/>
                  </a:cubicBezTo>
                  <a:lnTo>
                    <a:pt x="520" y="910"/>
                  </a:lnTo>
                  <a:cubicBezTo>
                    <a:pt x="203" y="996"/>
                    <a:pt x="1" y="1271"/>
                    <a:pt x="1" y="1603"/>
                  </a:cubicBezTo>
                  <a:lnTo>
                    <a:pt x="1" y="4533"/>
                  </a:lnTo>
                  <a:lnTo>
                    <a:pt x="3826" y="4533"/>
                  </a:lnTo>
                  <a:cubicBezTo>
                    <a:pt x="4346" y="4533"/>
                    <a:pt x="4779" y="4100"/>
                    <a:pt x="4779" y="3580"/>
                  </a:cubicBezTo>
                  <a:lnTo>
                    <a:pt x="4779" y="1588"/>
                  </a:lnTo>
                  <a:cubicBezTo>
                    <a:pt x="4779" y="1285"/>
                    <a:pt x="4577" y="996"/>
                    <a:pt x="4274" y="910"/>
                  </a:cubicBezTo>
                  <a:lnTo>
                    <a:pt x="3306" y="621"/>
                  </a:lnTo>
                  <a:cubicBezTo>
                    <a:pt x="3191" y="607"/>
                    <a:pt x="3119" y="506"/>
                    <a:pt x="3119" y="405"/>
                  </a:cubicBezTo>
                  <a:lnTo>
                    <a:pt x="3119"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0" name="Google Shape;18450;p75"/>
            <p:cNvSpPr/>
            <p:nvPr/>
          </p:nvSpPr>
          <p:spPr>
            <a:xfrm>
              <a:off x="1561884" y="2620407"/>
              <a:ext cx="125281" cy="99932"/>
            </a:xfrm>
            <a:custGeom>
              <a:avLst/>
              <a:gdLst/>
              <a:ahLst/>
              <a:cxnLst/>
              <a:rect l="l" t="t" r="r" b="b"/>
              <a:pathLst>
                <a:path w="4779" h="3812" extrusionOk="0">
                  <a:moveTo>
                    <a:pt x="1155" y="0"/>
                  </a:moveTo>
                  <a:lnTo>
                    <a:pt x="520" y="188"/>
                  </a:lnTo>
                  <a:cubicBezTo>
                    <a:pt x="217" y="274"/>
                    <a:pt x="0" y="549"/>
                    <a:pt x="0" y="881"/>
                  </a:cubicBezTo>
                  <a:lnTo>
                    <a:pt x="0" y="3811"/>
                  </a:lnTo>
                  <a:lnTo>
                    <a:pt x="3826" y="3811"/>
                  </a:lnTo>
                  <a:cubicBezTo>
                    <a:pt x="4360" y="3811"/>
                    <a:pt x="4778" y="3378"/>
                    <a:pt x="4778" y="2858"/>
                  </a:cubicBezTo>
                  <a:lnTo>
                    <a:pt x="4778" y="866"/>
                  </a:lnTo>
                  <a:cubicBezTo>
                    <a:pt x="4778" y="549"/>
                    <a:pt x="4576" y="274"/>
                    <a:pt x="4259" y="188"/>
                  </a:cubicBezTo>
                  <a:lnTo>
                    <a:pt x="3624" y="0"/>
                  </a:lnTo>
                  <a:cubicBezTo>
                    <a:pt x="3349" y="476"/>
                    <a:pt x="2869" y="715"/>
                    <a:pt x="2389" y="715"/>
                  </a:cubicBezTo>
                  <a:cubicBezTo>
                    <a:pt x="1909" y="715"/>
                    <a:pt x="1429" y="476"/>
                    <a:pt x="1155"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1" name="Google Shape;18451;p75"/>
            <p:cNvSpPr/>
            <p:nvPr/>
          </p:nvSpPr>
          <p:spPr>
            <a:xfrm>
              <a:off x="1603881" y="2601479"/>
              <a:ext cx="40895" cy="18953"/>
            </a:xfrm>
            <a:custGeom>
              <a:avLst/>
              <a:gdLst/>
              <a:ahLst/>
              <a:cxnLst/>
              <a:rect l="l" t="t" r="r" b="b"/>
              <a:pathLst>
                <a:path w="1560" h="723" extrusionOk="0">
                  <a:moveTo>
                    <a:pt x="58" y="0"/>
                  </a:moveTo>
                  <a:lnTo>
                    <a:pt x="58" y="405"/>
                  </a:lnTo>
                  <a:cubicBezTo>
                    <a:pt x="58" y="448"/>
                    <a:pt x="44" y="506"/>
                    <a:pt x="1" y="549"/>
                  </a:cubicBezTo>
                  <a:cubicBezTo>
                    <a:pt x="246" y="664"/>
                    <a:pt x="520" y="722"/>
                    <a:pt x="794" y="722"/>
                  </a:cubicBezTo>
                  <a:cubicBezTo>
                    <a:pt x="1054" y="722"/>
                    <a:pt x="1314" y="664"/>
                    <a:pt x="1560" y="549"/>
                  </a:cubicBezTo>
                  <a:cubicBezTo>
                    <a:pt x="1531" y="506"/>
                    <a:pt x="1502" y="448"/>
                    <a:pt x="1502" y="405"/>
                  </a:cubicBezTo>
                  <a:lnTo>
                    <a:pt x="1502"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2" name="Google Shape;18452;p75"/>
            <p:cNvSpPr/>
            <p:nvPr/>
          </p:nvSpPr>
          <p:spPr>
            <a:xfrm>
              <a:off x="1580785" y="2513685"/>
              <a:ext cx="31458" cy="68893"/>
            </a:xfrm>
            <a:custGeom>
              <a:avLst/>
              <a:gdLst/>
              <a:ahLst/>
              <a:cxnLst/>
              <a:rect l="l" t="t" r="r" b="b"/>
              <a:pathLst>
                <a:path w="1200" h="2628" extrusionOk="0">
                  <a:moveTo>
                    <a:pt x="723" y="0"/>
                  </a:moveTo>
                  <a:cubicBezTo>
                    <a:pt x="319" y="0"/>
                    <a:pt x="1" y="318"/>
                    <a:pt x="1" y="722"/>
                  </a:cubicBezTo>
                  <a:lnTo>
                    <a:pt x="1" y="881"/>
                  </a:lnTo>
                  <a:cubicBezTo>
                    <a:pt x="1" y="1083"/>
                    <a:pt x="30" y="1285"/>
                    <a:pt x="88" y="1487"/>
                  </a:cubicBezTo>
                  <a:lnTo>
                    <a:pt x="477" y="2628"/>
                  </a:lnTo>
                  <a:lnTo>
                    <a:pt x="1199" y="2628"/>
                  </a:lnTo>
                  <a:lnTo>
                    <a:pt x="119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3" name="Google Shape;18453;p75"/>
            <p:cNvSpPr/>
            <p:nvPr/>
          </p:nvSpPr>
          <p:spPr>
            <a:xfrm>
              <a:off x="1593290" y="2507236"/>
              <a:ext cx="75342" cy="75342"/>
            </a:xfrm>
            <a:custGeom>
              <a:avLst/>
              <a:gdLst/>
              <a:ahLst/>
              <a:cxnLst/>
              <a:rect l="l" t="t" r="r" b="b"/>
              <a:pathLst>
                <a:path w="2874" h="2874" extrusionOk="0">
                  <a:moveTo>
                    <a:pt x="722" y="1"/>
                  </a:moveTo>
                  <a:cubicBezTo>
                    <a:pt x="318" y="1"/>
                    <a:pt x="0" y="319"/>
                    <a:pt x="0" y="723"/>
                  </a:cubicBezTo>
                  <a:cubicBezTo>
                    <a:pt x="0" y="983"/>
                    <a:pt x="217" y="1199"/>
                    <a:pt x="477" y="1199"/>
                  </a:cubicBezTo>
                  <a:lnTo>
                    <a:pt x="2397" y="2874"/>
                  </a:lnTo>
                  <a:lnTo>
                    <a:pt x="2801" y="1459"/>
                  </a:lnTo>
                  <a:cubicBezTo>
                    <a:pt x="2844" y="1286"/>
                    <a:pt x="2873" y="1098"/>
                    <a:pt x="2873" y="925"/>
                  </a:cubicBezTo>
                  <a:lnTo>
                    <a:pt x="2873" y="477"/>
                  </a:lnTo>
                  <a:cubicBezTo>
                    <a:pt x="2873" y="203"/>
                    <a:pt x="2656" y="1"/>
                    <a:pt x="2397"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4" name="Google Shape;18454;p75"/>
            <p:cNvSpPr/>
            <p:nvPr/>
          </p:nvSpPr>
          <p:spPr>
            <a:xfrm>
              <a:off x="1586841" y="2538668"/>
              <a:ext cx="74975" cy="68893"/>
            </a:xfrm>
            <a:custGeom>
              <a:avLst/>
              <a:gdLst/>
              <a:ahLst/>
              <a:cxnLst/>
              <a:rect l="l" t="t" r="r" b="b"/>
              <a:pathLst>
                <a:path w="2860" h="2628" extrusionOk="0">
                  <a:moveTo>
                    <a:pt x="910" y="0"/>
                  </a:moveTo>
                  <a:cubicBezTo>
                    <a:pt x="780" y="0"/>
                    <a:pt x="665" y="43"/>
                    <a:pt x="564" y="144"/>
                  </a:cubicBezTo>
                  <a:lnTo>
                    <a:pt x="131" y="577"/>
                  </a:lnTo>
                  <a:cubicBezTo>
                    <a:pt x="44" y="664"/>
                    <a:pt x="1" y="780"/>
                    <a:pt x="1" y="910"/>
                  </a:cubicBezTo>
                  <a:lnTo>
                    <a:pt x="1" y="1184"/>
                  </a:lnTo>
                  <a:cubicBezTo>
                    <a:pt x="1" y="1992"/>
                    <a:pt x="636" y="2627"/>
                    <a:pt x="1444" y="2627"/>
                  </a:cubicBezTo>
                  <a:cubicBezTo>
                    <a:pt x="2224" y="2613"/>
                    <a:pt x="2859" y="1978"/>
                    <a:pt x="2859" y="1184"/>
                  </a:cubicBezTo>
                  <a:lnTo>
                    <a:pt x="2859" y="881"/>
                  </a:lnTo>
                  <a:cubicBezTo>
                    <a:pt x="2859" y="751"/>
                    <a:pt x="2816" y="635"/>
                    <a:pt x="2715" y="534"/>
                  </a:cubicBezTo>
                  <a:cubicBezTo>
                    <a:pt x="2354" y="173"/>
                    <a:pt x="1675" y="15"/>
                    <a:pt x="910"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5" name="Google Shape;18455;p75"/>
            <p:cNvSpPr/>
            <p:nvPr/>
          </p:nvSpPr>
          <p:spPr>
            <a:xfrm>
              <a:off x="1587234" y="2538983"/>
              <a:ext cx="74949" cy="67451"/>
            </a:xfrm>
            <a:custGeom>
              <a:avLst/>
              <a:gdLst/>
              <a:ahLst/>
              <a:cxnLst/>
              <a:rect l="l" t="t" r="r" b="b"/>
              <a:pathLst>
                <a:path w="2859" h="2573" extrusionOk="0">
                  <a:moveTo>
                    <a:pt x="884" y="0"/>
                  </a:moveTo>
                  <a:cubicBezTo>
                    <a:pt x="768" y="0"/>
                    <a:pt x="655" y="55"/>
                    <a:pt x="578" y="132"/>
                  </a:cubicBezTo>
                  <a:lnTo>
                    <a:pt x="145" y="565"/>
                  </a:lnTo>
                  <a:cubicBezTo>
                    <a:pt x="44" y="667"/>
                    <a:pt x="0" y="782"/>
                    <a:pt x="0" y="912"/>
                  </a:cubicBezTo>
                  <a:lnTo>
                    <a:pt x="0" y="1186"/>
                  </a:lnTo>
                  <a:cubicBezTo>
                    <a:pt x="0" y="1821"/>
                    <a:pt x="419" y="2384"/>
                    <a:pt x="1040" y="2572"/>
                  </a:cubicBezTo>
                  <a:cubicBezTo>
                    <a:pt x="823" y="2312"/>
                    <a:pt x="708" y="1995"/>
                    <a:pt x="722" y="1663"/>
                  </a:cubicBezTo>
                  <a:lnTo>
                    <a:pt x="708" y="970"/>
                  </a:lnTo>
                  <a:cubicBezTo>
                    <a:pt x="708" y="690"/>
                    <a:pt x="924" y="478"/>
                    <a:pt x="1187" y="478"/>
                  </a:cubicBezTo>
                  <a:cubicBezTo>
                    <a:pt x="1196" y="478"/>
                    <a:pt x="1204" y="478"/>
                    <a:pt x="1213" y="479"/>
                  </a:cubicBezTo>
                  <a:cubicBezTo>
                    <a:pt x="1704" y="522"/>
                    <a:pt x="2411" y="594"/>
                    <a:pt x="2859" y="811"/>
                  </a:cubicBezTo>
                  <a:cubicBezTo>
                    <a:pt x="2844" y="710"/>
                    <a:pt x="2801" y="609"/>
                    <a:pt x="2729" y="537"/>
                  </a:cubicBezTo>
                  <a:cubicBezTo>
                    <a:pt x="2353" y="176"/>
                    <a:pt x="1675" y="17"/>
                    <a:pt x="924" y="3"/>
                  </a:cubicBezTo>
                  <a:cubicBezTo>
                    <a:pt x="911" y="1"/>
                    <a:pt x="897" y="0"/>
                    <a:pt x="88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6" name="Google Shape;18456;p75"/>
            <p:cNvSpPr/>
            <p:nvPr/>
          </p:nvSpPr>
          <p:spPr>
            <a:xfrm>
              <a:off x="1561884" y="2632518"/>
              <a:ext cx="24983" cy="87820"/>
            </a:xfrm>
            <a:custGeom>
              <a:avLst/>
              <a:gdLst/>
              <a:ahLst/>
              <a:cxnLst/>
              <a:rect l="l" t="t" r="r" b="b"/>
              <a:pathLst>
                <a:path w="953" h="3350" extrusionOk="0">
                  <a:moveTo>
                    <a:pt x="130" y="0"/>
                  </a:moveTo>
                  <a:cubicBezTo>
                    <a:pt x="44" y="130"/>
                    <a:pt x="0" y="260"/>
                    <a:pt x="0" y="419"/>
                  </a:cubicBezTo>
                  <a:lnTo>
                    <a:pt x="0" y="3349"/>
                  </a:lnTo>
                  <a:lnTo>
                    <a:pt x="953" y="3349"/>
                  </a:lnTo>
                  <a:lnTo>
                    <a:pt x="953" y="1126"/>
                  </a:lnTo>
                  <a:cubicBezTo>
                    <a:pt x="953" y="938"/>
                    <a:pt x="881" y="751"/>
                    <a:pt x="751" y="621"/>
                  </a:cubicBezTo>
                  <a:lnTo>
                    <a:pt x="130"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7" name="Google Shape;18457;p75"/>
            <p:cNvSpPr/>
            <p:nvPr/>
          </p:nvSpPr>
          <p:spPr>
            <a:xfrm>
              <a:off x="1630751" y="2632518"/>
              <a:ext cx="56415" cy="87820"/>
            </a:xfrm>
            <a:custGeom>
              <a:avLst/>
              <a:gdLst/>
              <a:ahLst/>
              <a:cxnLst/>
              <a:rect l="l" t="t" r="r" b="b"/>
              <a:pathLst>
                <a:path w="2152" h="3350" extrusionOk="0">
                  <a:moveTo>
                    <a:pt x="2021" y="0"/>
                  </a:moveTo>
                  <a:lnTo>
                    <a:pt x="1415" y="621"/>
                  </a:lnTo>
                  <a:cubicBezTo>
                    <a:pt x="1271" y="751"/>
                    <a:pt x="1199" y="938"/>
                    <a:pt x="1199" y="1126"/>
                  </a:cubicBezTo>
                  <a:lnTo>
                    <a:pt x="1199" y="2165"/>
                  </a:lnTo>
                  <a:cubicBezTo>
                    <a:pt x="1199" y="2295"/>
                    <a:pt x="1098" y="2396"/>
                    <a:pt x="953" y="2396"/>
                  </a:cubicBezTo>
                  <a:lnTo>
                    <a:pt x="0" y="2396"/>
                  </a:lnTo>
                  <a:lnTo>
                    <a:pt x="0" y="3349"/>
                  </a:lnTo>
                  <a:lnTo>
                    <a:pt x="1199" y="3349"/>
                  </a:lnTo>
                  <a:cubicBezTo>
                    <a:pt x="1733" y="3349"/>
                    <a:pt x="2151" y="2916"/>
                    <a:pt x="2151" y="2396"/>
                  </a:cubicBezTo>
                  <a:lnTo>
                    <a:pt x="2151" y="404"/>
                  </a:lnTo>
                  <a:cubicBezTo>
                    <a:pt x="2151" y="260"/>
                    <a:pt x="2108" y="116"/>
                    <a:pt x="2021"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8" name="Google Shape;18458;p75"/>
            <p:cNvSpPr/>
            <p:nvPr/>
          </p:nvSpPr>
          <p:spPr>
            <a:xfrm>
              <a:off x="1348442" y="2726735"/>
              <a:ext cx="364074" cy="18953"/>
            </a:xfrm>
            <a:custGeom>
              <a:avLst/>
              <a:gdLst/>
              <a:ahLst/>
              <a:cxnLst/>
              <a:rect l="l" t="t" r="r" b="b"/>
              <a:pathLst>
                <a:path w="13888" h="723" extrusionOk="0">
                  <a:moveTo>
                    <a:pt x="1" y="0"/>
                  </a:moveTo>
                  <a:lnTo>
                    <a:pt x="1" y="722"/>
                  </a:lnTo>
                  <a:lnTo>
                    <a:pt x="13888" y="722"/>
                  </a:lnTo>
                  <a:lnTo>
                    <a:pt x="1388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9" name="Google Shape;18459;p75"/>
            <p:cNvSpPr/>
            <p:nvPr/>
          </p:nvSpPr>
          <p:spPr>
            <a:xfrm>
              <a:off x="1342019" y="2726735"/>
              <a:ext cx="13265" cy="63231"/>
            </a:xfrm>
            <a:custGeom>
              <a:avLst/>
              <a:gdLst/>
              <a:ahLst/>
              <a:cxnLst/>
              <a:rect l="l" t="t" r="r" b="b"/>
              <a:pathLst>
                <a:path w="506" h="2412" extrusionOk="0">
                  <a:moveTo>
                    <a:pt x="15" y="0"/>
                  </a:moveTo>
                  <a:lnTo>
                    <a:pt x="15" y="2151"/>
                  </a:lnTo>
                  <a:cubicBezTo>
                    <a:pt x="0" y="2325"/>
                    <a:pt x="127" y="2411"/>
                    <a:pt x="253" y="2411"/>
                  </a:cubicBezTo>
                  <a:cubicBezTo>
                    <a:pt x="379" y="2411"/>
                    <a:pt x="505"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0" name="Google Shape;18460;p75"/>
            <p:cNvSpPr/>
            <p:nvPr/>
          </p:nvSpPr>
          <p:spPr>
            <a:xfrm>
              <a:off x="1705674" y="2726735"/>
              <a:ext cx="13265" cy="63231"/>
            </a:xfrm>
            <a:custGeom>
              <a:avLst/>
              <a:gdLst/>
              <a:ahLst/>
              <a:cxnLst/>
              <a:rect l="l" t="t" r="r" b="b"/>
              <a:pathLst>
                <a:path w="506" h="2412" extrusionOk="0">
                  <a:moveTo>
                    <a:pt x="15" y="0"/>
                  </a:moveTo>
                  <a:lnTo>
                    <a:pt x="15" y="2151"/>
                  </a:lnTo>
                  <a:cubicBezTo>
                    <a:pt x="1" y="2325"/>
                    <a:pt x="127" y="2411"/>
                    <a:pt x="253" y="2411"/>
                  </a:cubicBezTo>
                  <a:cubicBezTo>
                    <a:pt x="380" y="2411"/>
                    <a:pt x="506" y="2325"/>
                    <a:pt x="491" y="2151"/>
                  </a:cubicBezTo>
                  <a:lnTo>
                    <a:pt x="491"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1" name="Google Shape;18461;p75"/>
            <p:cNvSpPr/>
            <p:nvPr/>
          </p:nvSpPr>
          <p:spPr>
            <a:xfrm>
              <a:off x="1342386" y="2726735"/>
              <a:ext cx="12531" cy="18953"/>
            </a:xfrm>
            <a:custGeom>
              <a:avLst/>
              <a:gdLst/>
              <a:ahLst/>
              <a:cxnLst/>
              <a:rect l="l" t="t" r="r" b="b"/>
              <a:pathLst>
                <a:path w="478" h="723" extrusionOk="0">
                  <a:moveTo>
                    <a:pt x="1" y="0"/>
                  </a:moveTo>
                  <a:lnTo>
                    <a:pt x="1" y="722"/>
                  </a:lnTo>
                  <a:lnTo>
                    <a:pt x="477" y="722"/>
                  </a:lnTo>
                  <a:lnTo>
                    <a:pt x="477"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2" name="Google Shape;18462;p75"/>
            <p:cNvSpPr/>
            <p:nvPr/>
          </p:nvSpPr>
          <p:spPr>
            <a:xfrm>
              <a:off x="1706067" y="2726735"/>
              <a:ext cx="12505" cy="18953"/>
            </a:xfrm>
            <a:custGeom>
              <a:avLst/>
              <a:gdLst/>
              <a:ahLst/>
              <a:cxnLst/>
              <a:rect l="l" t="t" r="r" b="b"/>
              <a:pathLst>
                <a:path w="477" h="723" extrusionOk="0">
                  <a:moveTo>
                    <a:pt x="0" y="0"/>
                  </a:moveTo>
                  <a:lnTo>
                    <a:pt x="0" y="722"/>
                  </a:lnTo>
                  <a:lnTo>
                    <a:pt x="476" y="722"/>
                  </a:lnTo>
                  <a:lnTo>
                    <a:pt x="476"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3" name="Google Shape;18463;p75"/>
            <p:cNvSpPr/>
            <p:nvPr/>
          </p:nvSpPr>
          <p:spPr>
            <a:xfrm>
              <a:off x="1328387" y="2720679"/>
              <a:ext cx="404183" cy="12505"/>
            </a:xfrm>
            <a:custGeom>
              <a:avLst/>
              <a:gdLst/>
              <a:ahLst/>
              <a:cxnLst/>
              <a:rect l="l" t="t" r="r" b="b"/>
              <a:pathLst>
                <a:path w="15418" h="477" extrusionOk="0">
                  <a:moveTo>
                    <a:pt x="289" y="0"/>
                  </a:moveTo>
                  <a:cubicBezTo>
                    <a:pt x="1" y="15"/>
                    <a:pt x="1" y="448"/>
                    <a:pt x="289" y="477"/>
                  </a:cubicBezTo>
                  <a:lnTo>
                    <a:pt x="15129" y="477"/>
                  </a:lnTo>
                  <a:cubicBezTo>
                    <a:pt x="15418" y="448"/>
                    <a:pt x="15418" y="15"/>
                    <a:pt x="15129"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4" name="Google Shape;18464;p75"/>
            <p:cNvSpPr/>
            <p:nvPr/>
          </p:nvSpPr>
          <p:spPr>
            <a:xfrm>
              <a:off x="1624695" y="2708148"/>
              <a:ext cx="37487" cy="12557"/>
            </a:xfrm>
            <a:custGeom>
              <a:avLst/>
              <a:gdLst/>
              <a:ahLst/>
              <a:cxnLst/>
              <a:rect l="l" t="t" r="r" b="b"/>
              <a:pathLst>
                <a:path w="1430" h="479" extrusionOk="0">
                  <a:moveTo>
                    <a:pt x="1221" y="1"/>
                  </a:moveTo>
                  <a:cubicBezTo>
                    <a:pt x="1213" y="1"/>
                    <a:pt x="1206" y="1"/>
                    <a:pt x="1199" y="2"/>
                  </a:cubicBezTo>
                  <a:lnTo>
                    <a:pt x="0" y="2"/>
                  </a:lnTo>
                  <a:lnTo>
                    <a:pt x="0" y="478"/>
                  </a:lnTo>
                  <a:lnTo>
                    <a:pt x="1199" y="478"/>
                  </a:lnTo>
                  <a:cubicBezTo>
                    <a:pt x="1329" y="478"/>
                    <a:pt x="1430" y="363"/>
                    <a:pt x="1430" y="233"/>
                  </a:cubicBezTo>
                  <a:cubicBezTo>
                    <a:pt x="1430" y="111"/>
                    <a:pt x="1340" y="1"/>
                    <a:pt x="122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5" name="Google Shape;18465;p75"/>
            <p:cNvSpPr/>
            <p:nvPr/>
          </p:nvSpPr>
          <p:spPr>
            <a:xfrm>
              <a:off x="1549380" y="2657868"/>
              <a:ext cx="87820" cy="62837"/>
            </a:xfrm>
            <a:custGeom>
              <a:avLst/>
              <a:gdLst/>
              <a:ahLst/>
              <a:cxnLst/>
              <a:rect l="l" t="t" r="r" b="b"/>
              <a:pathLst>
                <a:path w="3350" h="2397" extrusionOk="0">
                  <a:moveTo>
                    <a:pt x="232" y="0"/>
                  </a:moveTo>
                  <a:cubicBezTo>
                    <a:pt x="102" y="0"/>
                    <a:pt x="1" y="101"/>
                    <a:pt x="1" y="246"/>
                  </a:cubicBezTo>
                  <a:lnTo>
                    <a:pt x="1" y="2151"/>
                  </a:lnTo>
                  <a:cubicBezTo>
                    <a:pt x="1" y="2281"/>
                    <a:pt x="102" y="2396"/>
                    <a:pt x="232" y="2396"/>
                  </a:cubicBezTo>
                  <a:lnTo>
                    <a:pt x="3104" y="2396"/>
                  </a:lnTo>
                  <a:cubicBezTo>
                    <a:pt x="3234" y="2396"/>
                    <a:pt x="3350" y="2281"/>
                    <a:pt x="3350" y="2151"/>
                  </a:cubicBezTo>
                  <a:lnTo>
                    <a:pt x="3350" y="246"/>
                  </a:lnTo>
                  <a:cubicBezTo>
                    <a:pt x="3350" y="101"/>
                    <a:pt x="3234" y="0"/>
                    <a:pt x="3104"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6" name="Google Shape;18466;p75"/>
            <p:cNvSpPr/>
            <p:nvPr/>
          </p:nvSpPr>
          <p:spPr>
            <a:xfrm>
              <a:off x="1585714" y="2682825"/>
              <a:ext cx="15178" cy="12531"/>
            </a:xfrm>
            <a:custGeom>
              <a:avLst/>
              <a:gdLst/>
              <a:ahLst/>
              <a:cxnLst/>
              <a:rect l="l" t="t" r="r" b="b"/>
              <a:pathLst>
                <a:path w="579" h="478" extrusionOk="0">
                  <a:moveTo>
                    <a:pt x="289" y="1"/>
                  </a:moveTo>
                  <a:cubicBezTo>
                    <a:pt x="1" y="30"/>
                    <a:pt x="1" y="463"/>
                    <a:pt x="289" y="477"/>
                  </a:cubicBezTo>
                  <a:cubicBezTo>
                    <a:pt x="578" y="463"/>
                    <a:pt x="578" y="30"/>
                    <a:pt x="28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7" name="Google Shape;18467;p75"/>
            <p:cNvSpPr/>
            <p:nvPr/>
          </p:nvSpPr>
          <p:spPr>
            <a:xfrm>
              <a:off x="1386296" y="2607535"/>
              <a:ext cx="125648" cy="113170"/>
            </a:xfrm>
            <a:custGeom>
              <a:avLst/>
              <a:gdLst/>
              <a:ahLst/>
              <a:cxnLst/>
              <a:rect l="l" t="t" r="r" b="b"/>
              <a:pathLst>
                <a:path w="4793" h="4317" extrusionOk="0">
                  <a:moveTo>
                    <a:pt x="1675" y="0"/>
                  </a:moveTo>
                  <a:lnTo>
                    <a:pt x="1675" y="116"/>
                  </a:lnTo>
                  <a:cubicBezTo>
                    <a:pt x="1675" y="332"/>
                    <a:pt x="1530" y="520"/>
                    <a:pt x="1328" y="578"/>
                  </a:cubicBezTo>
                  <a:lnTo>
                    <a:pt x="520" y="809"/>
                  </a:lnTo>
                  <a:cubicBezTo>
                    <a:pt x="217" y="910"/>
                    <a:pt x="0" y="1184"/>
                    <a:pt x="0" y="1502"/>
                  </a:cubicBezTo>
                  <a:lnTo>
                    <a:pt x="0" y="3595"/>
                  </a:lnTo>
                  <a:cubicBezTo>
                    <a:pt x="0" y="3984"/>
                    <a:pt x="318" y="4316"/>
                    <a:pt x="722" y="4316"/>
                  </a:cubicBezTo>
                  <a:lnTo>
                    <a:pt x="4071" y="4316"/>
                  </a:lnTo>
                  <a:cubicBezTo>
                    <a:pt x="4461" y="4316"/>
                    <a:pt x="4793" y="3984"/>
                    <a:pt x="4793" y="3595"/>
                  </a:cubicBezTo>
                  <a:lnTo>
                    <a:pt x="4793" y="1502"/>
                  </a:lnTo>
                  <a:cubicBezTo>
                    <a:pt x="4793" y="1184"/>
                    <a:pt x="4576" y="895"/>
                    <a:pt x="4259" y="809"/>
                  </a:cubicBezTo>
                  <a:lnTo>
                    <a:pt x="3465" y="578"/>
                  </a:lnTo>
                  <a:cubicBezTo>
                    <a:pt x="3248" y="520"/>
                    <a:pt x="3118" y="332"/>
                    <a:pt x="3118" y="116"/>
                  </a:cubicBezTo>
                  <a:lnTo>
                    <a:pt x="3118" y="0"/>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8" name="Google Shape;18468;p75"/>
            <p:cNvSpPr/>
            <p:nvPr/>
          </p:nvSpPr>
          <p:spPr>
            <a:xfrm>
              <a:off x="1386296" y="2636293"/>
              <a:ext cx="24983" cy="84412"/>
            </a:xfrm>
            <a:custGeom>
              <a:avLst/>
              <a:gdLst/>
              <a:ahLst/>
              <a:cxnLst/>
              <a:rect l="l" t="t" r="r" b="b"/>
              <a:pathLst>
                <a:path w="953" h="3220" extrusionOk="0">
                  <a:moveTo>
                    <a:pt x="130" y="0"/>
                  </a:moveTo>
                  <a:cubicBezTo>
                    <a:pt x="43" y="116"/>
                    <a:pt x="0" y="260"/>
                    <a:pt x="0" y="405"/>
                  </a:cubicBezTo>
                  <a:lnTo>
                    <a:pt x="0" y="2498"/>
                  </a:lnTo>
                  <a:cubicBezTo>
                    <a:pt x="0" y="2887"/>
                    <a:pt x="318" y="3219"/>
                    <a:pt x="722" y="3219"/>
                  </a:cubicBezTo>
                  <a:lnTo>
                    <a:pt x="953" y="3219"/>
                  </a:lnTo>
                  <a:lnTo>
                    <a:pt x="953" y="823"/>
                  </a:lnTo>
                  <a:lnTo>
                    <a:pt x="13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9" name="Google Shape;18469;p75"/>
            <p:cNvSpPr/>
            <p:nvPr/>
          </p:nvSpPr>
          <p:spPr>
            <a:xfrm>
              <a:off x="1486569" y="2636293"/>
              <a:ext cx="25376" cy="84412"/>
            </a:xfrm>
            <a:custGeom>
              <a:avLst/>
              <a:gdLst/>
              <a:ahLst/>
              <a:cxnLst/>
              <a:rect l="l" t="t" r="r" b="b"/>
              <a:pathLst>
                <a:path w="968" h="3220" extrusionOk="0">
                  <a:moveTo>
                    <a:pt x="823" y="0"/>
                  </a:moveTo>
                  <a:lnTo>
                    <a:pt x="1" y="823"/>
                  </a:lnTo>
                  <a:lnTo>
                    <a:pt x="1" y="3219"/>
                  </a:lnTo>
                  <a:lnTo>
                    <a:pt x="246" y="3219"/>
                  </a:lnTo>
                  <a:cubicBezTo>
                    <a:pt x="636" y="3219"/>
                    <a:pt x="968" y="2887"/>
                    <a:pt x="968" y="2498"/>
                  </a:cubicBezTo>
                  <a:lnTo>
                    <a:pt x="968" y="405"/>
                  </a:lnTo>
                  <a:cubicBezTo>
                    <a:pt x="953" y="260"/>
                    <a:pt x="910" y="116"/>
                    <a:pt x="82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0" name="Google Shape;18470;p75"/>
            <p:cNvSpPr/>
            <p:nvPr/>
          </p:nvSpPr>
          <p:spPr>
            <a:xfrm>
              <a:off x="1418829" y="2607535"/>
              <a:ext cx="60190" cy="18953"/>
            </a:xfrm>
            <a:custGeom>
              <a:avLst/>
              <a:gdLst/>
              <a:ahLst/>
              <a:cxnLst/>
              <a:rect l="l" t="t" r="r" b="b"/>
              <a:pathLst>
                <a:path w="2296" h="723" extrusionOk="0">
                  <a:moveTo>
                    <a:pt x="434" y="0"/>
                  </a:moveTo>
                  <a:lnTo>
                    <a:pt x="434" y="116"/>
                  </a:lnTo>
                  <a:cubicBezTo>
                    <a:pt x="434" y="332"/>
                    <a:pt x="289" y="520"/>
                    <a:pt x="87" y="578"/>
                  </a:cubicBezTo>
                  <a:lnTo>
                    <a:pt x="1" y="607"/>
                  </a:lnTo>
                  <a:cubicBezTo>
                    <a:pt x="376" y="679"/>
                    <a:pt x="766" y="722"/>
                    <a:pt x="1155" y="722"/>
                  </a:cubicBezTo>
                  <a:cubicBezTo>
                    <a:pt x="1531" y="722"/>
                    <a:pt x="1921" y="679"/>
                    <a:pt x="2296" y="607"/>
                  </a:cubicBezTo>
                  <a:lnTo>
                    <a:pt x="2224" y="578"/>
                  </a:lnTo>
                  <a:cubicBezTo>
                    <a:pt x="2007" y="520"/>
                    <a:pt x="1877" y="332"/>
                    <a:pt x="1877" y="116"/>
                  </a:cubicBezTo>
                  <a:lnTo>
                    <a:pt x="187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1" name="Google Shape;18471;p75"/>
            <p:cNvSpPr/>
            <p:nvPr/>
          </p:nvSpPr>
          <p:spPr>
            <a:xfrm>
              <a:off x="1393846" y="2500814"/>
              <a:ext cx="110549" cy="113170"/>
            </a:xfrm>
            <a:custGeom>
              <a:avLst/>
              <a:gdLst/>
              <a:ahLst/>
              <a:cxnLst/>
              <a:rect l="l" t="t" r="r" b="b"/>
              <a:pathLst>
                <a:path w="4217" h="4317" extrusionOk="0">
                  <a:moveTo>
                    <a:pt x="2108" y="1"/>
                  </a:moveTo>
                  <a:cubicBezTo>
                    <a:pt x="1185" y="1"/>
                    <a:pt x="492" y="766"/>
                    <a:pt x="434" y="1704"/>
                  </a:cubicBezTo>
                  <a:cubicBezTo>
                    <a:pt x="376" y="2368"/>
                    <a:pt x="246" y="3032"/>
                    <a:pt x="44" y="3682"/>
                  </a:cubicBezTo>
                  <a:cubicBezTo>
                    <a:pt x="1" y="3811"/>
                    <a:pt x="59" y="3941"/>
                    <a:pt x="189" y="3985"/>
                  </a:cubicBezTo>
                  <a:cubicBezTo>
                    <a:pt x="795" y="4201"/>
                    <a:pt x="1444" y="4317"/>
                    <a:pt x="2108" y="4317"/>
                  </a:cubicBezTo>
                  <a:cubicBezTo>
                    <a:pt x="2758" y="4302"/>
                    <a:pt x="3408" y="4187"/>
                    <a:pt x="4028" y="3970"/>
                  </a:cubicBezTo>
                  <a:cubicBezTo>
                    <a:pt x="4144" y="3927"/>
                    <a:pt x="4216" y="3797"/>
                    <a:pt x="4173" y="3667"/>
                  </a:cubicBezTo>
                  <a:cubicBezTo>
                    <a:pt x="3971" y="3032"/>
                    <a:pt x="3841" y="2368"/>
                    <a:pt x="3783" y="1704"/>
                  </a:cubicBezTo>
                  <a:cubicBezTo>
                    <a:pt x="3711" y="766"/>
                    <a:pt x="3032" y="1"/>
                    <a:pt x="2108"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2" name="Google Shape;18472;p75"/>
            <p:cNvSpPr/>
            <p:nvPr/>
          </p:nvSpPr>
          <p:spPr>
            <a:xfrm>
              <a:off x="1405197" y="2751718"/>
              <a:ext cx="12531" cy="37854"/>
            </a:xfrm>
            <a:custGeom>
              <a:avLst/>
              <a:gdLst/>
              <a:ahLst/>
              <a:cxnLst/>
              <a:rect l="l" t="t" r="r" b="b"/>
              <a:pathLst>
                <a:path w="478" h="1444" extrusionOk="0">
                  <a:moveTo>
                    <a:pt x="1" y="0"/>
                  </a:moveTo>
                  <a:lnTo>
                    <a:pt x="1" y="1198"/>
                  </a:lnTo>
                  <a:cubicBezTo>
                    <a:pt x="1" y="1328"/>
                    <a:pt x="102" y="1444"/>
                    <a:pt x="232" y="1444"/>
                  </a:cubicBezTo>
                  <a:cubicBezTo>
                    <a:pt x="362" y="1444"/>
                    <a:pt x="477" y="1328"/>
                    <a:pt x="477" y="1198"/>
                  </a:cubicBezTo>
                  <a:lnTo>
                    <a:pt x="477"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3" name="Google Shape;18473;p75"/>
            <p:cNvSpPr/>
            <p:nvPr/>
          </p:nvSpPr>
          <p:spPr>
            <a:xfrm>
              <a:off x="1405197" y="2745662"/>
              <a:ext cx="12531" cy="24983"/>
            </a:xfrm>
            <a:custGeom>
              <a:avLst/>
              <a:gdLst/>
              <a:ahLst/>
              <a:cxnLst/>
              <a:rect l="l" t="t" r="r" b="b"/>
              <a:pathLst>
                <a:path w="478" h="953" extrusionOk="0">
                  <a:moveTo>
                    <a:pt x="1" y="0"/>
                  </a:moveTo>
                  <a:lnTo>
                    <a:pt x="1" y="953"/>
                  </a:lnTo>
                  <a:lnTo>
                    <a:pt x="477" y="953"/>
                  </a:lnTo>
                  <a:lnTo>
                    <a:pt x="477"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4" name="Google Shape;18474;p75"/>
            <p:cNvSpPr/>
            <p:nvPr/>
          </p:nvSpPr>
          <p:spPr>
            <a:xfrm>
              <a:off x="1480146" y="2751718"/>
              <a:ext cx="12872" cy="37854"/>
            </a:xfrm>
            <a:custGeom>
              <a:avLst/>
              <a:gdLst/>
              <a:ahLst/>
              <a:cxnLst/>
              <a:rect l="l" t="t" r="r" b="b"/>
              <a:pathLst>
                <a:path w="491" h="1444" extrusionOk="0">
                  <a:moveTo>
                    <a:pt x="0" y="0"/>
                  </a:moveTo>
                  <a:lnTo>
                    <a:pt x="0" y="1198"/>
                  </a:lnTo>
                  <a:cubicBezTo>
                    <a:pt x="15" y="1328"/>
                    <a:pt x="116" y="1444"/>
                    <a:pt x="246" y="1444"/>
                  </a:cubicBezTo>
                  <a:cubicBezTo>
                    <a:pt x="375" y="1444"/>
                    <a:pt x="491" y="1328"/>
                    <a:pt x="491" y="1198"/>
                  </a:cubicBezTo>
                  <a:lnTo>
                    <a:pt x="491" y="0"/>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5" name="Google Shape;18475;p75"/>
            <p:cNvSpPr/>
            <p:nvPr/>
          </p:nvSpPr>
          <p:spPr>
            <a:xfrm>
              <a:off x="1480146" y="2745662"/>
              <a:ext cx="12872" cy="24983"/>
            </a:xfrm>
            <a:custGeom>
              <a:avLst/>
              <a:gdLst/>
              <a:ahLst/>
              <a:cxnLst/>
              <a:rect l="l" t="t" r="r" b="b"/>
              <a:pathLst>
                <a:path w="491" h="953" extrusionOk="0">
                  <a:moveTo>
                    <a:pt x="0" y="0"/>
                  </a:moveTo>
                  <a:lnTo>
                    <a:pt x="0" y="953"/>
                  </a:lnTo>
                  <a:lnTo>
                    <a:pt x="491" y="953"/>
                  </a:lnTo>
                  <a:lnTo>
                    <a:pt x="491" y="0"/>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6" name="Google Shape;18476;p75"/>
            <p:cNvSpPr/>
            <p:nvPr/>
          </p:nvSpPr>
          <p:spPr>
            <a:xfrm>
              <a:off x="1404830" y="2651419"/>
              <a:ext cx="88187" cy="106747"/>
            </a:xfrm>
            <a:custGeom>
              <a:avLst/>
              <a:gdLst/>
              <a:ahLst/>
              <a:cxnLst/>
              <a:rect l="l" t="t" r="r" b="b"/>
              <a:pathLst>
                <a:path w="3364" h="4072" extrusionOk="0">
                  <a:moveTo>
                    <a:pt x="722" y="1"/>
                  </a:moveTo>
                  <a:cubicBezTo>
                    <a:pt x="333" y="1"/>
                    <a:pt x="0" y="333"/>
                    <a:pt x="0" y="723"/>
                  </a:cubicBezTo>
                  <a:lnTo>
                    <a:pt x="0" y="3841"/>
                  </a:lnTo>
                  <a:cubicBezTo>
                    <a:pt x="0" y="3971"/>
                    <a:pt x="116" y="4072"/>
                    <a:pt x="246" y="4072"/>
                  </a:cubicBezTo>
                  <a:lnTo>
                    <a:pt x="3119" y="4072"/>
                  </a:lnTo>
                  <a:cubicBezTo>
                    <a:pt x="3248" y="4072"/>
                    <a:pt x="3364" y="3971"/>
                    <a:pt x="3364" y="3841"/>
                  </a:cubicBezTo>
                  <a:lnTo>
                    <a:pt x="3364" y="723"/>
                  </a:lnTo>
                  <a:cubicBezTo>
                    <a:pt x="3350" y="333"/>
                    <a:pt x="3032" y="15"/>
                    <a:pt x="2642"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7" name="Google Shape;18477;p75"/>
            <p:cNvSpPr/>
            <p:nvPr/>
          </p:nvSpPr>
          <p:spPr>
            <a:xfrm>
              <a:off x="1393846" y="2501181"/>
              <a:ext cx="67399" cy="110916"/>
            </a:xfrm>
            <a:custGeom>
              <a:avLst/>
              <a:gdLst/>
              <a:ahLst/>
              <a:cxnLst/>
              <a:rect l="l" t="t" r="r" b="b"/>
              <a:pathLst>
                <a:path w="2571" h="4231" extrusionOk="0">
                  <a:moveTo>
                    <a:pt x="2108" y="1"/>
                  </a:moveTo>
                  <a:cubicBezTo>
                    <a:pt x="1185" y="1"/>
                    <a:pt x="492" y="752"/>
                    <a:pt x="434" y="1690"/>
                  </a:cubicBezTo>
                  <a:cubicBezTo>
                    <a:pt x="376" y="2368"/>
                    <a:pt x="246" y="3018"/>
                    <a:pt x="44" y="3668"/>
                  </a:cubicBezTo>
                  <a:cubicBezTo>
                    <a:pt x="1" y="3797"/>
                    <a:pt x="59" y="3927"/>
                    <a:pt x="189" y="3971"/>
                  </a:cubicBezTo>
                  <a:cubicBezTo>
                    <a:pt x="506" y="4086"/>
                    <a:pt x="824" y="4158"/>
                    <a:pt x="1156" y="4231"/>
                  </a:cubicBezTo>
                  <a:cubicBezTo>
                    <a:pt x="1141" y="4173"/>
                    <a:pt x="1141" y="4115"/>
                    <a:pt x="1156" y="4072"/>
                  </a:cubicBezTo>
                  <a:cubicBezTo>
                    <a:pt x="1329" y="3350"/>
                    <a:pt x="1444" y="2614"/>
                    <a:pt x="1502" y="1878"/>
                  </a:cubicBezTo>
                  <a:cubicBezTo>
                    <a:pt x="1545" y="1011"/>
                    <a:pt x="1964" y="290"/>
                    <a:pt x="2570" y="59"/>
                  </a:cubicBezTo>
                  <a:cubicBezTo>
                    <a:pt x="2412" y="15"/>
                    <a:pt x="2267" y="1"/>
                    <a:pt x="2108"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78" name="Google Shape;18478;p75"/>
          <p:cNvGrpSpPr/>
          <p:nvPr/>
        </p:nvGrpSpPr>
        <p:grpSpPr>
          <a:xfrm>
            <a:off x="1821465" y="2495702"/>
            <a:ext cx="365988" cy="270801"/>
            <a:chOff x="1821465" y="2495702"/>
            <a:chExt cx="365988" cy="270801"/>
          </a:xfrm>
        </p:grpSpPr>
        <p:sp>
          <p:nvSpPr>
            <p:cNvPr id="18479" name="Google Shape;18479;p75"/>
            <p:cNvSpPr/>
            <p:nvPr/>
          </p:nvSpPr>
          <p:spPr>
            <a:xfrm>
              <a:off x="1822619" y="2495702"/>
              <a:ext cx="364834" cy="194725"/>
            </a:xfrm>
            <a:custGeom>
              <a:avLst/>
              <a:gdLst/>
              <a:ahLst/>
              <a:cxnLst/>
              <a:rect l="l" t="t" r="r" b="b"/>
              <a:pathLst>
                <a:path w="13917" h="7428" extrusionOk="0">
                  <a:moveTo>
                    <a:pt x="5620" y="0"/>
                  </a:moveTo>
                  <a:cubicBezTo>
                    <a:pt x="4319" y="0"/>
                    <a:pt x="3029" y="789"/>
                    <a:pt x="2599" y="2260"/>
                  </a:cubicBezTo>
                  <a:lnTo>
                    <a:pt x="2584" y="2260"/>
                  </a:lnTo>
                  <a:cubicBezTo>
                    <a:pt x="1155" y="2260"/>
                    <a:pt x="0" y="3415"/>
                    <a:pt x="0" y="4844"/>
                  </a:cubicBezTo>
                  <a:cubicBezTo>
                    <a:pt x="0" y="6258"/>
                    <a:pt x="1155" y="7413"/>
                    <a:pt x="2584" y="7428"/>
                  </a:cubicBezTo>
                  <a:lnTo>
                    <a:pt x="11780" y="7428"/>
                  </a:lnTo>
                  <a:cubicBezTo>
                    <a:pt x="12963" y="7428"/>
                    <a:pt x="13916" y="6460"/>
                    <a:pt x="13916" y="5291"/>
                  </a:cubicBezTo>
                  <a:cubicBezTo>
                    <a:pt x="13916" y="4108"/>
                    <a:pt x="12963" y="3155"/>
                    <a:pt x="11780" y="3155"/>
                  </a:cubicBezTo>
                  <a:lnTo>
                    <a:pt x="11794" y="3140"/>
                  </a:lnTo>
                  <a:cubicBezTo>
                    <a:pt x="11707" y="3140"/>
                    <a:pt x="11635" y="3155"/>
                    <a:pt x="11563" y="3155"/>
                  </a:cubicBezTo>
                  <a:cubicBezTo>
                    <a:pt x="11216" y="2055"/>
                    <a:pt x="10191" y="1345"/>
                    <a:pt x="9092" y="1345"/>
                  </a:cubicBezTo>
                  <a:cubicBezTo>
                    <a:pt x="8820" y="1345"/>
                    <a:pt x="8544" y="1389"/>
                    <a:pt x="8272" y="1480"/>
                  </a:cubicBezTo>
                  <a:cubicBezTo>
                    <a:pt x="7647" y="477"/>
                    <a:pt x="6630" y="0"/>
                    <a:pt x="562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0" name="Google Shape;18480;p75"/>
            <p:cNvSpPr/>
            <p:nvPr/>
          </p:nvSpPr>
          <p:spPr>
            <a:xfrm>
              <a:off x="1821465" y="2554922"/>
              <a:ext cx="333062" cy="135138"/>
            </a:xfrm>
            <a:custGeom>
              <a:avLst/>
              <a:gdLst/>
              <a:ahLst/>
              <a:cxnLst/>
              <a:rect l="l" t="t" r="r" b="b"/>
              <a:pathLst>
                <a:path w="12705" h="5155" extrusionOk="0">
                  <a:moveTo>
                    <a:pt x="2513" y="1"/>
                  </a:moveTo>
                  <a:lnTo>
                    <a:pt x="2513" y="1"/>
                  </a:lnTo>
                  <a:cubicBezTo>
                    <a:pt x="1098" y="59"/>
                    <a:pt x="1" y="1242"/>
                    <a:pt x="44" y="2657"/>
                  </a:cubicBezTo>
                  <a:cubicBezTo>
                    <a:pt x="88" y="4072"/>
                    <a:pt x="1300" y="5154"/>
                    <a:pt x="2715" y="5154"/>
                  </a:cubicBezTo>
                  <a:lnTo>
                    <a:pt x="12011" y="5154"/>
                  </a:lnTo>
                  <a:cubicBezTo>
                    <a:pt x="12704" y="5096"/>
                    <a:pt x="12646" y="4028"/>
                    <a:pt x="11939" y="4028"/>
                  </a:cubicBezTo>
                  <a:lnTo>
                    <a:pt x="10149" y="4028"/>
                  </a:lnTo>
                  <a:cubicBezTo>
                    <a:pt x="10019" y="4028"/>
                    <a:pt x="9918" y="3927"/>
                    <a:pt x="9918" y="3812"/>
                  </a:cubicBezTo>
                  <a:lnTo>
                    <a:pt x="9918" y="3090"/>
                  </a:lnTo>
                  <a:cubicBezTo>
                    <a:pt x="9918" y="2859"/>
                    <a:pt x="9831" y="2628"/>
                    <a:pt x="9658" y="2455"/>
                  </a:cubicBezTo>
                  <a:lnTo>
                    <a:pt x="8345" y="1141"/>
                  </a:lnTo>
                  <a:cubicBezTo>
                    <a:pt x="8186" y="982"/>
                    <a:pt x="7955" y="881"/>
                    <a:pt x="7709" y="881"/>
                  </a:cubicBezTo>
                  <a:lnTo>
                    <a:pt x="4750" y="881"/>
                  </a:lnTo>
                  <a:cubicBezTo>
                    <a:pt x="4389" y="881"/>
                    <a:pt x="4086" y="1185"/>
                    <a:pt x="4086" y="1560"/>
                  </a:cubicBezTo>
                  <a:lnTo>
                    <a:pt x="4086" y="3653"/>
                  </a:lnTo>
                  <a:cubicBezTo>
                    <a:pt x="4086" y="3771"/>
                    <a:pt x="3979" y="3870"/>
                    <a:pt x="3861" y="3870"/>
                  </a:cubicBezTo>
                  <a:cubicBezTo>
                    <a:pt x="3836" y="3870"/>
                    <a:pt x="3809" y="3865"/>
                    <a:pt x="3783" y="3855"/>
                  </a:cubicBezTo>
                  <a:cubicBezTo>
                    <a:pt x="2181" y="3307"/>
                    <a:pt x="1560" y="1387"/>
                    <a:pt x="2513"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1" name="Google Shape;18481;p75"/>
            <p:cNvSpPr/>
            <p:nvPr/>
          </p:nvSpPr>
          <p:spPr>
            <a:xfrm>
              <a:off x="1940298" y="2589735"/>
              <a:ext cx="129450" cy="176768"/>
            </a:xfrm>
            <a:custGeom>
              <a:avLst/>
              <a:gdLst/>
              <a:ahLst/>
              <a:cxnLst/>
              <a:rect l="l" t="t" r="r" b="b"/>
              <a:pathLst>
                <a:path w="4938" h="6743" extrusionOk="0">
                  <a:moveTo>
                    <a:pt x="232" y="1"/>
                  </a:moveTo>
                  <a:cubicBezTo>
                    <a:pt x="102" y="1"/>
                    <a:pt x="1" y="102"/>
                    <a:pt x="1" y="232"/>
                  </a:cubicBezTo>
                  <a:lnTo>
                    <a:pt x="1" y="6526"/>
                  </a:lnTo>
                  <a:cubicBezTo>
                    <a:pt x="1" y="6641"/>
                    <a:pt x="102" y="6742"/>
                    <a:pt x="232" y="6742"/>
                  </a:cubicBezTo>
                  <a:lnTo>
                    <a:pt x="4721" y="6742"/>
                  </a:lnTo>
                  <a:cubicBezTo>
                    <a:pt x="4837" y="6742"/>
                    <a:pt x="4938" y="6641"/>
                    <a:pt x="4938" y="6526"/>
                  </a:cubicBezTo>
                  <a:lnTo>
                    <a:pt x="4938" y="1762"/>
                  </a:lnTo>
                  <a:cubicBezTo>
                    <a:pt x="4938" y="1646"/>
                    <a:pt x="4894" y="1531"/>
                    <a:pt x="4808" y="1444"/>
                  </a:cubicBezTo>
                  <a:lnTo>
                    <a:pt x="3508" y="131"/>
                  </a:lnTo>
                  <a:cubicBezTo>
                    <a:pt x="3422" y="59"/>
                    <a:pt x="3306" y="1"/>
                    <a:pt x="3191"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2" name="Google Shape;18482;p75"/>
            <p:cNvSpPr/>
            <p:nvPr/>
          </p:nvSpPr>
          <p:spPr>
            <a:xfrm>
              <a:off x="1971546" y="2659100"/>
              <a:ext cx="67608" cy="79012"/>
            </a:xfrm>
            <a:custGeom>
              <a:avLst/>
              <a:gdLst/>
              <a:ahLst/>
              <a:cxnLst/>
              <a:rect l="l" t="t" r="r" b="b"/>
              <a:pathLst>
                <a:path w="2579" h="3014" extrusionOk="0">
                  <a:moveTo>
                    <a:pt x="1277" y="0"/>
                  </a:moveTo>
                  <a:cubicBezTo>
                    <a:pt x="1198" y="0"/>
                    <a:pt x="1118" y="33"/>
                    <a:pt x="1061" y="98"/>
                  </a:cubicBezTo>
                  <a:lnTo>
                    <a:pt x="151" y="1224"/>
                  </a:lnTo>
                  <a:cubicBezTo>
                    <a:pt x="0" y="1439"/>
                    <a:pt x="187" y="1678"/>
                    <a:pt x="393" y="1678"/>
                  </a:cubicBezTo>
                  <a:cubicBezTo>
                    <a:pt x="464" y="1678"/>
                    <a:pt x="536" y="1650"/>
                    <a:pt x="599" y="1584"/>
                  </a:cubicBezTo>
                  <a:lnTo>
                    <a:pt x="988" y="1079"/>
                  </a:lnTo>
                  <a:lnTo>
                    <a:pt x="988" y="2754"/>
                  </a:lnTo>
                  <a:cubicBezTo>
                    <a:pt x="1003" y="2927"/>
                    <a:pt x="1136" y="3014"/>
                    <a:pt x="1270" y="3014"/>
                  </a:cubicBezTo>
                  <a:cubicBezTo>
                    <a:pt x="1403" y="3014"/>
                    <a:pt x="1537" y="2927"/>
                    <a:pt x="1551" y="2754"/>
                  </a:cubicBezTo>
                  <a:lnTo>
                    <a:pt x="1551" y="1079"/>
                  </a:lnTo>
                  <a:lnTo>
                    <a:pt x="1956" y="1570"/>
                  </a:lnTo>
                  <a:cubicBezTo>
                    <a:pt x="2018" y="1656"/>
                    <a:pt x="2097" y="1691"/>
                    <a:pt x="2175" y="1691"/>
                  </a:cubicBezTo>
                  <a:cubicBezTo>
                    <a:pt x="2384" y="1691"/>
                    <a:pt x="2578" y="1434"/>
                    <a:pt x="2389" y="1224"/>
                  </a:cubicBezTo>
                  <a:lnTo>
                    <a:pt x="2403" y="1224"/>
                  </a:lnTo>
                  <a:lnTo>
                    <a:pt x="1494" y="98"/>
                  </a:lnTo>
                  <a:cubicBezTo>
                    <a:pt x="1436" y="33"/>
                    <a:pt x="1357" y="0"/>
                    <a:pt x="127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3" name="Google Shape;18483;p75"/>
            <p:cNvSpPr/>
            <p:nvPr/>
          </p:nvSpPr>
          <p:spPr>
            <a:xfrm>
              <a:off x="1972464" y="2513292"/>
              <a:ext cx="53767" cy="37120"/>
            </a:xfrm>
            <a:custGeom>
              <a:avLst/>
              <a:gdLst/>
              <a:ahLst/>
              <a:cxnLst/>
              <a:rect l="l" t="t" r="r" b="b"/>
              <a:pathLst>
                <a:path w="2051" h="1416" extrusionOk="0">
                  <a:moveTo>
                    <a:pt x="405" y="1"/>
                  </a:moveTo>
                  <a:cubicBezTo>
                    <a:pt x="87" y="1"/>
                    <a:pt x="1" y="420"/>
                    <a:pt x="289" y="549"/>
                  </a:cubicBezTo>
                  <a:cubicBezTo>
                    <a:pt x="766" y="636"/>
                    <a:pt x="1184" y="910"/>
                    <a:pt x="1473" y="1286"/>
                  </a:cubicBezTo>
                  <a:cubicBezTo>
                    <a:pt x="1516" y="1358"/>
                    <a:pt x="1603" y="1401"/>
                    <a:pt x="1690" y="1401"/>
                  </a:cubicBezTo>
                  <a:lnTo>
                    <a:pt x="1690" y="1416"/>
                  </a:lnTo>
                  <a:cubicBezTo>
                    <a:pt x="1921" y="1401"/>
                    <a:pt x="2051" y="1141"/>
                    <a:pt x="1921" y="968"/>
                  </a:cubicBezTo>
                  <a:cubicBezTo>
                    <a:pt x="1545" y="463"/>
                    <a:pt x="1011" y="131"/>
                    <a:pt x="40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4" name="Google Shape;18484;p75"/>
            <p:cNvSpPr/>
            <p:nvPr/>
          </p:nvSpPr>
          <p:spPr>
            <a:xfrm>
              <a:off x="2065973" y="2549521"/>
              <a:ext cx="43124" cy="36098"/>
            </a:xfrm>
            <a:custGeom>
              <a:avLst/>
              <a:gdLst/>
              <a:ahLst/>
              <a:cxnLst/>
              <a:rect l="l" t="t" r="r" b="b"/>
              <a:pathLst>
                <a:path w="1645" h="1377" extrusionOk="0">
                  <a:moveTo>
                    <a:pt x="379" y="1"/>
                  </a:moveTo>
                  <a:cubicBezTo>
                    <a:pt x="138" y="1"/>
                    <a:pt x="0" y="488"/>
                    <a:pt x="274" y="553"/>
                  </a:cubicBezTo>
                  <a:cubicBezTo>
                    <a:pt x="606" y="669"/>
                    <a:pt x="894" y="914"/>
                    <a:pt x="1053" y="1217"/>
                  </a:cubicBezTo>
                  <a:cubicBezTo>
                    <a:pt x="1096" y="1318"/>
                    <a:pt x="1197" y="1376"/>
                    <a:pt x="1298" y="1376"/>
                  </a:cubicBezTo>
                  <a:cubicBezTo>
                    <a:pt x="1501" y="1376"/>
                    <a:pt x="1645" y="1145"/>
                    <a:pt x="1544" y="957"/>
                  </a:cubicBezTo>
                  <a:cubicBezTo>
                    <a:pt x="1313" y="524"/>
                    <a:pt x="923" y="192"/>
                    <a:pt x="461" y="19"/>
                  </a:cubicBezTo>
                  <a:cubicBezTo>
                    <a:pt x="433" y="6"/>
                    <a:pt x="405" y="1"/>
                    <a:pt x="37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5" name="Google Shape;18485;p75"/>
            <p:cNvSpPr/>
            <p:nvPr/>
          </p:nvSpPr>
          <p:spPr>
            <a:xfrm>
              <a:off x="2017134" y="2589735"/>
              <a:ext cx="52614" cy="53400"/>
            </a:xfrm>
            <a:custGeom>
              <a:avLst/>
              <a:gdLst/>
              <a:ahLst/>
              <a:cxnLst/>
              <a:rect l="l" t="t" r="r" b="b"/>
              <a:pathLst>
                <a:path w="2007" h="2037" extrusionOk="0">
                  <a:moveTo>
                    <a:pt x="0" y="1"/>
                  </a:moveTo>
                  <a:lnTo>
                    <a:pt x="0" y="1574"/>
                  </a:lnTo>
                  <a:cubicBezTo>
                    <a:pt x="0" y="1834"/>
                    <a:pt x="202" y="2036"/>
                    <a:pt x="448" y="2036"/>
                  </a:cubicBezTo>
                  <a:lnTo>
                    <a:pt x="2007" y="2036"/>
                  </a:lnTo>
                  <a:lnTo>
                    <a:pt x="2007" y="1762"/>
                  </a:lnTo>
                  <a:cubicBezTo>
                    <a:pt x="2007" y="1704"/>
                    <a:pt x="1992" y="1646"/>
                    <a:pt x="1963" y="1589"/>
                  </a:cubicBezTo>
                  <a:lnTo>
                    <a:pt x="433" y="1589"/>
                  </a:lnTo>
                  <a:lnTo>
                    <a:pt x="433" y="59"/>
                  </a:lnTo>
                  <a:lnTo>
                    <a:pt x="433" y="44"/>
                  </a:lnTo>
                  <a:cubicBezTo>
                    <a:pt x="375" y="15"/>
                    <a:pt x="318" y="1"/>
                    <a:pt x="26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86" name="Google Shape;18486;p75"/>
          <p:cNvGrpSpPr/>
          <p:nvPr/>
        </p:nvGrpSpPr>
        <p:grpSpPr>
          <a:xfrm>
            <a:off x="3725723" y="2455776"/>
            <a:ext cx="354977" cy="351202"/>
            <a:chOff x="3725723" y="2455776"/>
            <a:chExt cx="354977" cy="351202"/>
          </a:xfrm>
        </p:grpSpPr>
        <p:sp>
          <p:nvSpPr>
            <p:cNvPr id="18487" name="Google Shape;18487;p75"/>
            <p:cNvSpPr/>
            <p:nvPr/>
          </p:nvSpPr>
          <p:spPr>
            <a:xfrm>
              <a:off x="3979248" y="2643109"/>
              <a:ext cx="40895" cy="40895"/>
            </a:xfrm>
            <a:custGeom>
              <a:avLst/>
              <a:gdLst/>
              <a:ahLst/>
              <a:cxnLst/>
              <a:rect l="l" t="t" r="r" b="b"/>
              <a:pathLst>
                <a:path w="1560" h="1560" extrusionOk="0">
                  <a:moveTo>
                    <a:pt x="1" y="0"/>
                  </a:moveTo>
                  <a:lnTo>
                    <a:pt x="997" y="1559"/>
                  </a:lnTo>
                  <a:lnTo>
                    <a:pt x="1560" y="1559"/>
                  </a:lnTo>
                  <a:cubicBezTo>
                    <a:pt x="1560" y="693"/>
                    <a:pt x="853" y="0"/>
                    <a:pt x="1"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8" name="Google Shape;18488;p75"/>
            <p:cNvSpPr/>
            <p:nvPr/>
          </p:nvSpPr>
          <p:spPr>
            <a:xfrm>
              <a:off x="3938012" y="2643109"/>
              <a:ext cx="67373" cy="40502"/>
            </a:xfrm>
            <a:custGeom>
              <a:avLst/>
              <a:gdLst/>
              <a:ahLst/>
              <a:cxnLst/>
              <a:rect l="l" t="t" r="r" b="b"/>
              <a:pathLst>
                <a:path w="2570" h="1545" extrusionOk="0">
                  <a:moveTo>
                    <a:pt x="1574" y="0"/>
                  </a:moveTo>
                  <a:cubicBezTo>
                    <a:pt x="708" y="0"/>
                    <a:pt x="15" y="693"/>
                    <a:pt x="0" y="1545"/>
                  </a:cubicBezTo>
                  <a:lnTo>
                    <a:pt x="2570" y="1545"/>
                  </a:lnTo>
                  <a:cubicBezTo>
                    <a:pt x="2570" y="693"/>
                    <a:pt x="2122"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9" name="Google Shape;18489;p75"/>
            <p:cNvSpPr/>
            <p:nvPr/>
          </p:nvSpPr>
          <p:spPr>
            <a:xfrm>
              <a:off x="3978514" y="2575736"/>
              <a:ext cx="22728" cy="45064"/>
            </a:xfrm>
            <a:custGeom>
              <a:avLst/>
              <a:gdLst/>
              <a:ahLst/>
              <a:cxnLst/>
              <a:rect l="l" t="t" r="r" b="b"/>
              <a:pathLst>
                <a:path w="867" h="1719" extrusionOk="0">
                  <a:moveTo>
                    <a:pt x="0" y="1"/>
                  </a:moveTo>
                  <a:lnTo>
                    <a:pt x="0" y="1719"/>
                  </a:lnTo>
                  <a:cubicBezTo>
                    <a:pt x="476" y="1719"/>
                    <a:pt x="866" y="1329"/>
                    <a:pt x="866" y="867"/>
                  </a:cubicBezTo>
                  <a:cubicBezTo>
                    <a:pt x="866" y="391"/>
                    <a:pt x="476" y="1"/>
                    <a:pt x="0"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0" name="Google Shape;18490;p75"/>
            <p:cNvSpPr/>
            <p:nvPr/>
          </p:nvSpPr>
          <p:spPr>
            <a:xfrm>
              <a:off x="3827516" y="2643109"/>
              <a:ext cx="41262" cy="40895"/>
            </a:xfrm>
            <a:custGeom>
              <a:avLst/>
              <a:gdLst/>
              <a:ahLst/>
              <a:cxnLst/>
              <a:rect l="l" t="t" r="r" b="b"/>
              <a:pathLst>
                <a:path w="1574" h="1560" extrusionOk="0">
                  <a:moveTo>
                    <a:pt x="0" y="0"/>
                  </a:moveTo>
                  <a:lnTo>
                    <a:pt x="996" y="1559"/>
                  </a:lnTo>
                  <a:lnTo>
                    <a:pt x="1574" y="1559"/>
                  </a:lnTo>
                  <a:cubicBezTo>
                    <a:pt x="1559" y="693"/>
                    <a:pt x="852" y="0"/>
                    <a:pt x="0" y="0"/>
                  </a:cubicBezTo>
                  <a:close/>
                </a:path>
              </a:pathLst>
            </a:custGeom>
            <a:solidFill>
              <a:srgbClr val="788D9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1" name="Google Shape;18491;p75"/>
            <p:cNvSpPr/>
            <p:nvPr/>
          </p:nvSpPr>
          <p:spPr>
            <a:xfrm>
              <a:off x="3786253" y="2643109"/>
              <a:ext cx="67399" cy="40502"/>
            </a:xfrm>
            <a:custGeom>
              <a:avLst/>
              <a:gdLst/>
              <a:ahLst/>
              <a:cxnLst/>
              <a:rect l="l" t="t" r="r" b="b"/>
              <a:pathLst>
                <a:path w="2571" h="1545" extrusionOk="0">
                  <a:moveTo>
                    <a:pt x="1574" y="0"/>
                  </a:moveTo>
                  <a:cubicBezTo>
                    <a:pt x="708" y="0"/>
                    <a:pt x="15" y="693"/>
                    <a:pt x="1" y="1545"/>
                  </a:cubicBezTo>
                  <a:lnTo>
                    <a:pt x="2570" y="1545"/>
                  </a:lnTo>
                  <a:cubicBezTo>
                    <a:pt x="2570" y="693"/>
                    <a:pt x="2123" y="0"/>
                    <a:pt x="1574" y="0"/>
                  </a:cubicBez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2" name="Google Shape;18492;p75"/>
            <p:cNvSpPr/>
            <p:nvPr/>
          </p:nvSpPr>
          <p:spPr>
            <a:xfrm>
              <a:off x="3827122" y="2575736"/>
              <a:ext cx="22361" cy="45064"/>
            </a:xfrm>
            <a:custGeom>
              <a:avLst/>
              <a:gdLst/>
              <a:ahLst/>
              <a:cxnLst/>
              <a:rect l="l" t="t" r="r" b="b"/>
              <a:pathLst>
                <a:path w="853" h="1719" extrusionOk="0">
                  <a:moveTo>
                    <a:pt x="1" y="1"/>
                  </a:moveTo>
                  <a:lnTo>
                    <a:pt x="1" y="1719"/>
                  </a:lnTo>
                  <a:cubicBezTo>
                    <a:pt x="463" y="1719"/>
                    <a:pt x="853" y="1329"/>
                    <a:pt x="853" y="867"/>
                  </a:cubicBezTo>
                  <a:cubicBezTo>
                    <a:pt x="853" y="391"/>
                    <a:pt x="463" y="1"/>
                    <a:pt x="1" y="1"/>
                  </a:cubicBezTo>
                  <a:close/>
                </a:path>
              </a:pathLst>
            </a:custGeom>
            <a:solidFill>
              <a:srgbClr val="B4C3C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3" name="Google Shape;18493;p75"/>
            <p:cNvSpPr/>
            <p:nvPr/>
          </p:nvSpPr>
          <p:spPr>
            <a:xfrm>
              <a:off x="3903198" y="2644996"/>
              <a:ext cx="55261" cy="55261"/>
            </a:xfrm>
            <a:custGeom>
              <a:avLst/>
              <a:gdLst/>
              <a:ahLst/>
              <a:cxnLst/>
              <a:rect l="l" t="t" r="r" b="b"/>
              <a:pathLst>
                <a:path w="2108" h="2108" extrusionOk="0">
                  <a:moveTo>
                    <a:pt x="0" y="0"/>
                  </a:moveTo>
                  <a:lnTo>
                    <a:pt x="1256" y="2108"/>
                  </a:lnTo>
                  <a:lnTo>
                    <a:pt x="2108" y="2108"/>
                  </a:lnTo>
                  <a:cubicBezTo>
                    <a:pt x="2108" y="953"/>
                    <a:pt x="1170" y="0"/>
                    <a:pt x="0" y="0"/>
                  </a:cubicBez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4" name="Google Shape;18494;p75"/>
            <p:cNvSpPr/>
            <p:nvPr/>
          </p:nvSpPr>
          <p:spPr>
            <a:xfrm>
              <a:off x="3847937" y="2644996"/>
              <a:ext cx="88213" cy="55261"/>
            </a:xfrm>
            <a:custGeom>
              <a:avLst/>
              <a:gdLst/>
              <a:ahLst/>
              <a:cxnLst/>
              <a:rect l="l" t="t" r="r" b="b"/>
              <a:pathLst>
                <a:path w="3365" h="2108" extrusionOk="0">
                  <a:moveTo>
                    <a:pt x="2108" y="0"/>
                  </a:moveTo>
                  <a:cubicBezTo>
                    <a:pt x="954" y="0"/>
                    <a:pt x="1" y="953"/>
                    <a:pt x="1" y="2108"/>
                  </a:cubicBezTo>
                  <a:lnTo>
                    <a:pt x="3364" y="2108"/>
                  </a:lnTo>
                  <a:cubicBezTo>
                    <a:pt x="3364" y="953"/>
                    <a:pt x="2801" y="0"/>
                    <a:pt x="2108" y="0"/>
                  </a:cubicBezTo>
                  <a:close/>
                </a:path>
              </a:pathLst>
            </a:custGeom>
            <a:solidFill>
              <a:srgbClr val="748A9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5" name="Google Shape;18495;p75"/>
            <p:cNvSpPr/>
            <p:nvPr/>
          </p:nvSpPr>
          <p:spPr>
            <a:xfrm>
              <a:off x="3903565" y="2561737"/>
              <a:ext cx="30698" cy="60950"/>
            </a:xfrm>
            <a:custGeom>
              <a:avLst/>
              <a:gdLst/>
              <a:ahLst/>
              <a:cxnLst/>
              <a:rect l="l" t="t" r="r" b="b"/>
              <a:pathLst>
                <a:path w="1171" h="2325" extrusionOk="0">
                  <a:moveTo>
                    <a:pt x="1" y="1"/>
                  </a:moveTo>
                  <a:lnTo>
                    <a:pt x="1" y="2325"/>
                  </a:lnTo>
                  <a:cubicBezTo>
                    <a:pt x="650" y="2325"/>
                    <a:pt x="1170" y="1805"/>
                    <a:pt x="1170" y="1170"/>
                  </a:cubicBezTo>
                  <a:cubicBezTo>
                    <a:pt x="1170" y="520"/>
                    <a:pt x="650" y="1"/>
                    <a:pt x="1"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6" name="Google Shape;18496;p75"/>
            <p:cNvSpPr/>
            <p:nvPr/>
          </p:nvSpPr>
          <p:spPr>
            <a:xfrm>
              <a:off x="3872553" y="2561737"/>
              <a:ext cx="46191" cy="60950"/>
            </a:xfrm>
            <a:custGeom>
              <a:avLst/>
              <a:gdLst/>
              <a:ahLst/>
              <a:cxnLst/>
              <a:rect l="l" t="t" r="r" b="b"/>
              <a:pathLst>
                <a:path w="1762" h="2325" extrusionOk="0">
                  <a:moveTo>
                    <a:pt x="1155" y="1"/>
                  </a:moveTo>
                  <a:cubicBezTo>
                    <a:pt x="520" y="1"/>
                    <a:pt x="0" y="520"/>
                    <a:pt x="0" y="1170"/>
                  </a:cubicBezTo>
                  <a:cubicBezTo>
                    <a:pt x="0" y="1805"/>
                    <a:pt x="520" y="2325"/>
                    <a:pt x="1155" y="2325"/>
                  </a:cubicBezTo>
                  <a:lnTo>
                    <a:pt x="1184" y="2325"/>
                  </a:lnTo>
                  <a:cubicBezTo>
                    <a:pt x="1501" y="2310"/>
                    <a:pt x="1761" y="1805"/>
                    <a:pt x="1761" y="1170"/>
                  </a:cubicBezTo>
                  <a:cubicBezTo>
                    <a:pt x="1761" y="535"/>
                    <a:pt x="1516" y="15"/>
                    <a:pt x="1184" y="1"/>
                  </a:cubicBezTo>
                  <a:close/>
                </a:path>
              </a:pathLst>
            </a:custGeom>
            <a:solidFill>
              <a:srgbClr val="9DAC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7" name="Google Shape;18497;p75"/>
            <p:cNvSpPr/>
            <p:nvPr/>
          </p:nvSpPr>
          <p:spPr>
            <a:xfrm>
              <a:off x="3797237" y="2575736"/>
              <a:ext cx="37120" cy="45064"/>
            </a:xfrm>
            <a:custGeom>
              <a:avLst/>
              <a:gdLst/>
              <a:ahLst/>
              <a:cxnLst/>
              <a:rect l="l" t="t" r="r" b="b"/>
              <a:pathLst>
                <a:path w="1416" h="1719" extrusionOk="0">
                  <a:moveTo>
                    <a:pt x="1141" y="1"/>
                  </a:moveTo>
                  <a:cubicBezTo>
                    <a:pt x="0" y="1"/>
                    <a:pt x="0" y="1719"/>
                    <a:pt x="1141" y="1719"/>
                  </a:cubicBezTo>
                  <a:cubicBezTo>
                    <a:pt x="1285" y="1719"/>
                    <a:pt x="1415" y="1329"/>
                    <a:pt x="1415" y="867"/>
                  </a:cubicBezTo>
                  <a:cubicBezTo>
                    <a:pt x="1415" y="391"/>
                    <a:pt x="1285"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8" name="Google Shape;18498;p75"/>
            <p:cNvSpPr/>
            <p:nvPr/>
          </p:nvSpPr>
          <p:spPr>
            <a:xfrm>
              <a:off x="3948603" y="2575736"/>
              <a:ext cx="37487" cy="45064"/>
            </a:xfrm>
            <a:custGeom>
              <a:avLst/>
              <a:gdLst/>
              <a:ahLst/>
              <a:cxnLst/>
              <a:rect l="l" t="t" r="r" b="b"/>
              <a:pathLst>
                <a:path w="1430" h="1719" extrusionOk="0">
                  <a:moveTo>
                    <a:pt x="1141" y="1"/>
                  </a:moveTo>
                  <a:cubicBezTo>
                    <a:pt x="1" y="1"/>
                    <a:pt x="1" y="1719"/>
                    <a:pt x="1141" y="1719"/>
                  </a:cubicBezTo>
                  <a:cubicBezTo>
                    <a:pt x="1300" y="1719"/>
                    <a:pt x="1430" y="1329"/>
                    <a:pt x="1430" y="867"/>
                  </a:cubicBezTo>
                  <a:cubicBezTo>
                    <a:pt x="1430" y="391"/>
                    <a:pt x="1300" y="1"/>
                    <a:pt x="1141" y="1"/>
                  </a:cubicBezTo>
                  <a:close/>
                </a:path>
              </a:pathLst>
            </a:custGeom>
            <a:solidFill>
              <a:srgbClr val="E7EC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9" name="Google Shape;18499;p75"/>
            <p:cNvSpPr/>
            <p:nvPr/>
          </p:nvSpPr>
          <p:spPr>
            <a:xfrm>
              <a:off x="3725723" y="2455776"/>
              <a:ext cx="354977" cy="351202"/>
            </a:xfrm>
            <a:custGeom>
              <a:avLst/>
              <a:gdLst/>
              <a:ahLst/>
              <a:cxnLst/>
              <a:rect l="l" t="t" r="r" b="b"/>
              <a:pathLst>
                <a:path w="13541" h="13397" extrusionOk="0">
                  <a:moveTo>
                    <a:pt x="6987" y="1156"/>
                  </a:moveTo>
                  <a:cubicBezTo>
                    <a:pt x="9874" y="1271"/>
                    <a:pt x="12198" y="3595"/>
                    <a:pt x="12314" y="6482"/>
                  </a:cubicBezTo>
                  <a:lnTo>
                    <a:pt x="11794" y="6482"/>
                  </a:lnTo>
                  <a:cubicBezTo>
                    <a:pt x="11520" y="6482"/>
                    <a:pt x="11520" y="6915"/>
                    <a:pt x="11794" y="6915"/>
                  </a:cubicBezTo>
                  <a:lnTo>
                    <a:pt x="12314" y="6915"/>
                  </a:lnTo>
                  <a:cubicBezTo>
                    <a:pt x="12198" y="9802"/>
                    <a:pt x="9874" y="12112"/>
                    <a:pt x="6987" y="12227"/>
                  </a:cubicBezTo>
                  <a:lnTo>
                    <a:pt x="6987" y="11722"/>
                  </a:lnTo>
                  <a:cubicBezTo>
                    <a:pt x="6987" y="11578"/>
                    <a:pt x="6879" y="11506"/>
                    <a:pt x="6770" y="11506"/>
                  </a:cubicBezTo>
                  <a:cubicBezTo>
                    <a:pt x="6662" y="11506"/>
                    <a:pt x="6554" y="11578"/>
                    <a:pt x="6554" y="11722"/>
                  </a:cubicBezTo>
                  <a:lnTo>
                    <a:pt x="6554" y="12227"/>
                  </a:lnTo>
                  <a:cubicBezTo>
                    <a:pt x="3667" y="12112"/>
                    <a:pt x="1357" y="9788"/>
                    <a:pt x="1242" y="6901"/>
                  </a:cubicBezTo>
                  <a:lnTo>
                    <a:pt x="1747" y="6901"/>
                  </a:lnTo>
                  <a:cubicBezTo>
                    <a:pt x="2036" y="6901"/>
                    <a:pt x="2036" y="6482"/>
                    <a:pt x="1747" y="6482"/>
                  </a:cubicBezTo>
                  <a:lnTo>
                    <a:pt x="1242" y="6482"/>
                  </a:lnTo>
                  <a:cubicBezTo>
                    <a:pt x="1357" y="3581"/>
                    <a:pt x="3667" y="1271"/>
                    <a:pt x="6554" y="1156"/>
                  </a:cubicBezTo>
                  <a:lnTo>
                    <a:pt x="6554" y="1661"/>
                  </a:lnTo>
                  <a:cubicBezTo>
                    <a:pt x="6554" y="1805"/>
                    <a:pt x="6662" y="1877"/>
                    <a:pt x="6770" y="1877"/>
                  </a:cubicBezTo>
                  <a:cubicBezTo>
                    <a:pt x="6879" y="1877"/>
                    <a:pt x="6987" y="1805"/>
                    <a:pt x="6987" y="1661"/>
                  </a:cubicBezTo>
                  <a:lnTo>
                    <a:pt x="6987" y="1156"/>
                  </a:lnTo>
                  <a:close/>
                  <a:moveTo>
                    <a:pt x="6770" y="1"/>
                  </a:moveTo>
                  <a:cubicBezTo>
                    <a:pt x="6662" y="1"/>
                    <a:pt x="6554" y="73"/>
                    <a:pt x="6554" y="217"/>
                  </a:cubicBezTo>
                  <a:lnTo>
                    <a:pt x="6554" y="737"/>
                  </a:lnTo>
                  <a:cubicBezTo>
                    <a:pt x="3436" y="852"/>
                    <a:pt x="924" y="3350"/>
                    <a:pt x="809" y="6482"/>
                  </a:cubicBezTo>
                  <a:lnTo>
                    <a:pt x="289" y="6482"/>
                  </a:lnTo>
                  <a:cubicBezTo>
                    <a:pt x="0" y="6482"/>
                    <a:pt x="0" y="6915"/>
                    <a:pt x="289" y="6915"/>
                  </a:cubicBezTo>
                  <a:lnTo>
                    <a:pt x="809" y="6915"/>
                  </a:lnTo>
                  <a:cubicBezTo>
                    <a:pt x="924" y="10033"/>
                    <a:pt x="3436" y="12545"/>
                    <a:pt x="6554" y="12661"/>
                  </a:cubicBezTo>
                  <a:lnTo>
                    <a:pt x="6554" y="13180"/>
                  </a:lnTo>
                  <a:cubicBezTo>
                    <a:pt x="6554" y="13325"/>
                    <a:pt x="6662" y="13397"/>
                    <a:pt x="6770" y="13397"/>
                  </a:cubicBezTo>
                  <a:cubicBezTo>
                    <a:pt x="6879" y="13397"/>
                    <a:pt x="6987" y="13325"/>
                    <a:pt x="6987" y="13180"/>
                  </a:cubicBezTo>
                  <a:lnTo>
                    <a:pt x="6987" y="12661"/>
                  </a:lnTo>
                  <a:cubicBezTo>
                    <a:pt x="10119" y="12545"/>
                    <a:pt x="12617" y="10033"/>
                    <a:pt x="12732" y="6915"/>
                  </a:cubicBezTo>
                  <a:lnTo>
                    <a:pt x="13252" y="6915"/>
                  </a:lnTo>
                  <a:cubicBezTo>
                    <a:pt x="13541" y="6915"/>
                    <a:pt x="13541" y="6482"/>
                    <a:pt x="13252" y="6482"/>
                  </a:cubicBezTo>
                  <a:lnTo>
                    <a:pt x="12732" y="6482"/>
                  </a:lnTo>
                  <a:cubicBezTo>
                    <a:pt x="12617" y="3350"/>
                    <a:pt x="10119" y="852"/>
                    <a:pt x="6987" y="737"/>
                  </a:cubicBezTo>
                  <a:lnTo>
                    <a:pt x="6987" y="217"/>
                  </a:lnTo>
                  <a:cubicBezTo>
                    <a:pt x="6987" y="73"/>
                    <a:pt x="6879" y="1"/>
                    <a:pt x="6770" y="1"/>
                  </a:cubicBezTo>
                  <a:close/>
                </a:path>
              </a:pathLst>
            </a:custGeom>
            <a:solidFill>
              <a:srgbClr val="8598A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00" name="Google Shape;18500;p75"/>
          <p:cNvGrpSpPr/>
          <p:nvPr/>
        </p:nvGrpSpPr>
        <p:grpSpPr>
          <a:xfrm>
            <a:off x="5226165" y="1977641"/>
            <a:ext cx="230482" cy="388847"/>
            <a:chOff x="5226165" y="1977641"/>
            <a:chExt cx="230482" cy="388847"/>
          </a:xfrm>
        </p:grpSpPr>
        <p:sp>
          <p:nvSpPr>
            <p:cNvPr id="18501" name="Google Shape;18501;p75"/>
            <p:cNvSpPr/>
            <p:nvPr/>
          </p:nvSpPr>
          <p:spPr>
            <a:xfrm>
              <a:off x="5256443" y="2329761"/>
              <a:ext cx="169952" cy="12138"/>
            </a:xfrm>
            <a:custGeom>
              <a:avLst/>
              <a:gdLst/>
              <a:ahLst/>
              <a:cxnLst/>
              <a:rect l="l" t="t" r="r" b="b"/>
              <a:pathLst>
                <a:path w="6483" h="463" extrusionOk="0">
                  <a:moveTo>
                    <a:pt x="1" y="1"/>
                  </a:moveTo>
                  <a:lnTo>
                    <a:pt x="1" y="463"/>
                  </a:lnTo>
                  <a:lnTo>
                    <a:pt x="6482" y="463"/>
                  </a:lnTo>
                  <a:lnTo>
                    <a:pt x="648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2" name="Google Shape;18502;p75"/>
            <p:cNvSpPr/>
            <p:nvPr/>
          </p:nvSpPr>
          <p:spPr>
            <a:xfrm>
              <a:off x="5335167" y="1977641"/>
              <a:ext cx="12138" cy="388480"/>
            </a:xfrm>
            <a:custGeom>
              <a:avLst/>
              <a:gdLst/>
              <a:ahLst/>
              <a:cxnLst/>
              <a:rect l="l" t="t" r="r" b="b"/>
              <a:pathLst>
                <a:path w="463" h="14819" extrusionOk="0">
                  <a:moveTo>
                    <a:pt x="231" y="1"/>
                  </a:moveTo>
                  <a:cubicBezTo>
                    <a:pt x="116" y="1"/>
                    <a:pt x="0" y="80"/>
                    <a:pt x="0" y="239"/>
                  </a:cubicBezTo>
                  <a:lnTo>
                    <a:pt x="0" y="14588"/>
                  </a:lnTo>
                  <a:cubicBezTo>
                    <a:pt x="0" y="14718"/>
                    <a:pt x="101" y="14819"/>
                    <a:pt x="231" y="14819"/>
                  </a:cubicBezTo>
                  <a:cubicBezTo>
                    <a:pt x="361" y="14819"/>
                    <a:pt x="462" y="14718"/>
                    <a:pt x="462" y="14588"/>
                  </a:cubicBezTo>
                  <a:lnTo>
                    <a:pt x="462" y="239"/>
                  </a:lnTo>
                  <a:cubicBezTo>
                    <a:pt x="462" y="80"/>
                    <a:pt x="347" y="1"/>
                    <a:pt x="23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3" name="Google Shape;18503;p75"/>
            <p:cNvSpPr/>
            <p:nvPr/>
          </p:nvSpPr>
          <p:spPr>
            <a:xfrm>
              <a:off x="5243571" y="2226421"/>
              <a:ext cx="37986" cy="139700"/>
            </a:xfrm>
            <a:custGeom>
              <a:avLst/>
              <a:gdLst/>
              <a:ahLst/>
              <a:cxnLst/>
              <a:rect l="l" t="t" r="r" b="b"/>
              <a:pathLst>
                <a:path w="1449" h="5329" extrusionOk="0">
                  <a:moveTo>
                    <a:pt x="1179" y="1"/>
                  </a:moveTo>
                  <a:cubicBezTo>
                    <a:pt x="1078" y="1"/>
                    <a:pt x="978" y="59"/>
                    <a:pt x="954" y="190"/>
                  </a:cubicBezTo>
                  <a:lnTo>
                    <a:pt x="30" y="5069"/>
                  </a:lnTo>
                  <a:cubicBezTo>
                    <a:pt x="1" y="5184"/>
                    <a:pt x="87" y="5300"/>
                    <a:pt x="217" y="5329"/>
                  </a:cubicBezTo>
                  <a:lnTo>
                    <a:pt x="261" y="5329"/>
                  </a:lnTo>
                  <a:cubicBezTo>
                    <a:pt x="362" y="5329"/>
                    <a:pt x="463" y="5256"/>
                    <a:pt x="492" y="5141"/>
                  </a:cubicBezTo>
                  <a:lnTo>
                    <a:pt x="1416" y="276"/>
                  </a:lnTo>
                  <a:cubicBezTo>
                    <a:pt x="1448" y="103"/>
                    <a:pt x="1312" y="1"/>
                    <a:pt x="117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4" name="Google Shape;18504;p75"/>
            <p:cNvSpPr/>
            <p:nvPr/>
          </p:nvSpPr>
          <p:spPr>
            <a:xfrm>
              <a:off x="5401281" y="2226421"/>
              <a:ext cx="37592" cy="140067"/>
            </a:xfrm>
            <a:custGeom>
              <a:avLst/>
              <a:gdLst/>
              <a:ahLst/>
              <a:cxnLst/>
              <a:rect l="l" t="t" r="r" b="b"/>
              <a:pathLst>
                <a:path w="1434" h="5343" extrusionOk="0">
                  <a:moveTo>
                    <a:pt x="270" y="1"/>
                  </a:moveTo>
                  <a:cubicBezTo>
                    <a:pt x="136" y="1"/>
                    <a:pt x="0" y="103"/>
                    <a:pt x="33" y="276"/>
                  </a:cubicBezTo>
                  <a:lnTo>
                    <a:pt x="957" y="5155"/>
                  </a:lnTo>
                  <a:cubicBezTo>
                    <a:pt x="986" y="5256"/>
                    <a:pt x="1073" y="5329"/>
                    <a:pt x="1188" y="5329"/>
                  </a:cubicBezTo>
                  <a:lnTo>
                    <a:pt x="1231" y="5343"/>
                  </a:lnTo>
                  <a:cubicBezTo>
                    <a:pt x="1361" y="5314"/>
                    <a:pt x="1434" y="5184"/>
                    <a:pt x="1419" y="5069"/>
                  </a:cubicBezTo>
                  <a:lnTo>
                    <a:pt x="495" y="190"/>
                  </a:lnTo>
                  <a:cubicBezTo>
                    <a:pt x="470" y="59"/>
                    <a:pt x="371" y="1"/>
                    <a:pt x="27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5" name="Google Shape;18505;p75"/>
            <p:cNvSpPr/>
            <p:nvPr/>
          </p:nvSpPr>
          <p:spPr>
            <a:xfrm>
              <a:off x="5335167" y="2226448"/>
              <a:ext cx="12138" cy="24249"/>
            </a:xfrm>
            <a:custGeom>
              <a:avLst/>
              <a:gdLst/>
              <a:ahLst/>
              <a:cxnLst/>
              <a:rect l="l" t="t" r="r" b="b"/>
              <a:pathLst>
                <a:path w="463" h="925" extrusionOk="0">
                  <a:moveTo>
                    <a:pt x="0" y="1"/>
                  </a:moveTo>
                  <a:lnTo>
                    <a:pt x="0" y="925"/>
                  </a:lnTo>
                  <a:lnTo>
                    <a:pt x="462" y="925"/>
                  </a:lnTo>
                  <a:lnTo>
                    <a:pt x="462"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6" name="Google Shape;18506;p75"/>
            <p:cNvSpPr/>
            <p:nvPr/>
          </p:nvSpPr>
          <p:spPr>
            <a:xfrm>
              <a:off x="5264779" y="2226421"/>
              <a:ext cx="16280" cy="24275"/>
            </a:xfrm>
            <a:custGeom>
              <a:avLst/>
              <a:gdLst/>
              <a:ahLst/>
              <a:cxnLst/>
              <a:rect l="l" t="t" r="r" b="b"/>
              <a:pathLst>
                <a:path w="621" h="926" extrusionOk="0">
                  <a:moveTo>
                    <a:pt x="386" y="0"/>
                  </a:moveTo>
                  <a:cubicBezTo>
                    <a:pt x="270" y="0"/>
                    <a:pt x="171" y="71"/>
                    <a:pt x="145" y="190"/>
                  </a:cubicBezTo>
                  <a:lnTo>
                    <a:pt x="0" y="926"/>
                  </a:lnTo>
                  <a:lnTo>
                    <a:pt x="477" y="926"/>
                  </a:lnTo>
                  <a:lnTo>
                    <a:pt x="607" y="276"/>
                  </a:lnTo>
                  <a:cubicBezTo>
                    <a:pt x="621" y="146"/>
                    <a:pt x="534" y="31"/>
                    <a:pt x="419" y="2"/>
                  </a:cubicBezTo>
                  <a:cubicBezTo>
                    <a:pt x="408" y="1"/>
                    <a:pt x="397" y="0"/>
                    <a:pt x="386"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7" name="Google Shape;18507;p75"/>
            <p:cNvSpPr/>
            <p:nvPr/>
          </p:nvSpPr>
          <p:spPr>
            <a:xfrm>
              <a:off x="5401281" y="2226421"/>
              <a:ext cx="16411" cy="24275"/>
            </a:xfrm>
            <a:custGeom>
              <a:avLst/>
              <a:gdLst/>
              <a:ahLst/>
              <a:cxnLst/>
              <a:rect l="l" t="t" r="r" b="b"/>
              <a:pathLst>
                <a:path w="626" h="926" extrusionOk="0">
                  <a:moveTo>
                    <a:pt x="270" y="1"/>
                  </a:moveTo>
                  <a:cubicBezTo>
                    <a:pt x="136" y="1"/>
                    <a:pt x="0" y="103"/>
                    <a:pt x="33" y="276"/>
                  </a:cubicBezTo>
                  <a:lnTo>
                    <a:pt x="163" y="926"/>
                  </a:lnTo>
                  <a:lnTo>
                    <a:pt x="625" y="926"/>
                  </a:lnTo>
                  <a:lnTo>
                    <a:pt x="495" y="190"/>
                  </a:lnTo>
                  <a:cubicBezTo>
                    <a:pt x="470" y="59"/>
                    <a:pt x="371" y="1"/>
                    <a:pt x="2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8" name="Google Shape;18508;p75"/>
            <p:cNvSpPr/>
            <p:nvPr/>
          </p:nvSpPr>
          <p:spPr>
            <a:xfrm>
              <a:off x="5238276" y="2020214"/>
              <a:ext cx="206286" cy="218371"/>
            </a:xfrm>
            <a:custGeom>
              <a:avLst/>
              <a:gdLst/>
              <a:ahLst/>
              <a:cxnLst/>
              <a:rect l="l" t="t" r="r" b="b"/>
              <a:pathLst>
                <a:path w="7869" h="8330" extrusionOk="0">
                  <a:moveTo>
                    <a:pt x="1" y="1"/>
                  </a:moveTo>
                  <a:lnTo>
                    <a:pt x="1" y="8099"/>
                  </a:lnTo>
                  <a:cubicBezTo>
                    <a:pt x="1" y="8229"/>
                    <a:pt x="102" y="8330"/>
                    <a:pt x="232" y="8330"/>
                  </a:cubicBezTo>
                  <a:lnTo>
                    <a:pt x="7637" y="8330"/>
                  </a:lnTo>
                  <a:cubicBezTo>
                    <a:pt x="7767" y="8330"/>
                    <a:pt x="7868" y="8229"/>
                    <a:pt x="7868" y="8099"/>
                  </a:cubicBezTo>
                  <a:lnTo>
                    <a:pt x="7868"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9" name="Google Shape;18509;p75"/>
            <p:cNvSpPr/>
            <p:nvPr/>
          </p:nvSpPr>
          <p:spPr>
            <a:xfrm>
              <a:off x="5237909" y="2020214"/>
              <a:ext cx="206653" cy="18193"/>
            </a:xfrm>
            <a:custGeom>
              <a:avLst/>
              <a:gdLst/>
              <a:ahLst/>
              <a:cxnLst/>
              <a:rect l="l" t="t" r="r" b="b"/>
              <a:pathLst>
                <a:path w="7883" h="694" extrusionOk="0">
                  <a:moveTo>
                    <a:pt x="0" y="1"/>
                  </a:moveTo>
                  <a:lnTo>
                    <a:pt x="0" y="694"/>
                  </a:lnTo>
                  <a:lnTo>
                    <a:pt x="7882" y="694"/>
                  </a:lnTo>
                  <a:lnTo>
                    <a:pt x="7882"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0" name="Google Shape;18510;p75"/>
            <p:cNvSpPr/>
            <p:nvPr/>
          </p:nvSpPr>
          <p:spPr>
            <a:xfrm>
              <a:off x="5226165" y="2002047"/>
              <a:ext cx="230482" cy="24249"/>
            </a:xfrm>
            <a:custGeom>
              <a:avLst/>
              <a:gdLst/>
              <a:ahLst/>
              <a:cxnLst/>
              <a:rect l="l" t="t" r="r" b="b"/>
              <a:pathLst>
                <a:path w="8792" h="925" extrusionOk="0">
                  <a:moveTo>
                    <a:pt x="232" y="1"/>
                  </a:moveTo>
                  <a:cubicBezTo>
                    <a:pt x="102" y="1"/>
                    <a:pt x="1" y="102"/>
                    <a:pt x="1" y="232"/>
                  </a:cubicBezTo>
                  <a:lnTo>
                    <a:pt x="1" y="694"/>
                  </a:lnTo>
                  <a:cubicBezTo>
                    <a:pt x="1" y="824"/>
                    <a:pt x="102" y="925"/>
                    <a:pt x="232" y="925"/>
                  </a:cubicBezTo>
                  <a:lnTo>
                    <a:pt x="8561" y="925"/>
                  </a:lnTo>
                  <a:cubicBezTo>
                    <a:pt x="8691" y="925"/>
                    <a:pt x="8792" y="824"/>
                    <a:pt x="8792" y="694"/>
                  </a:cubicBezTo>
                  <a:lnTo>
                    <a:pt x="8792" y="232"/>
                  </a:lnTo>
                  <a:cubicBezTo>
                    <a:pt x="8792" y="102"/>
                    <a:pt x="8691" y="1"/>
                    <a:pt x="856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1" name="Google Shape;18511;p75"/>
            <p:cNvSpPr/>
            <p:nvPr/>
          </p:nvSpPr>
          <p:spPr>
            <a:xfrm>
              <a:off x="5257754" y="2073195"/>
              <a:ext cx="164080" cy="118597"/>
            </a:xfrm>
            <a:custGeom>
              <a:avLst/>
              <a:gdLst/>
              <a:ahLst/>
              <a:cxnLst/>
              <a:rect l="l" t="t" r="r" b="b"/>
              <a:pathLst>
                <a:path w="6259" h="4524" extrusionOk="0">
                  <a:moveTo>
                    <a:pt x="4801" y="1"/>
                  </a:moveTo>
                  <a:cubicBezTo>
                    <a:pt x="4426" y="1"/>
                    <a:pt x="4426" y="578"/>
                    <a:pt x="4801" y="578"/>
                  </a:cubicBezTo>
                  <a:lnTo>
                    <a:pt x="5263" y="578"/>
                  </a:lnTo>
                  <a:lnTo>
                    <a:pt x="3300" y="2541"/>
                  </a:lnTo>
                  <a:lnTo>
                    <a:pt x="2852" y="2108"/>
                  </a:lnTo>
                  <a:cubicBezTo>
                    <a:pt x="2751" y="2007"/>
                    <a:pt x="2618" y="1957"/>
                    <a:pt x="2484" y="1957"/>
                  </a:cubicBezTo>
                  <a:cubicBezTo>
                    <a:pt x="2351" y="1957"/>
                    <a:pt x="2217" y="2007"/>
                    <a:pt x="2116" y="2108"/>
                  </a:cubicBezTo>
                  <a:lnTo>
                    <a:pt x="210" y="4028"/>
                  </a:lnTo>
                  <a:cubicBezTo>
                    <a:pt x="1" y="4238"/>
                    <a:pt x="188" y="4524"/>
                    <a:pt x="410" y="4524"/>
                  </a:cubicBezTo>
                  <a:cubicBezTo>
                    <a:pt x="479" y="4524"/>
                    <a:pt x="550" y="4497"/>
                    <a:pt x="615" y="4432"/>
                  </a:cubicBezTo>
                  <a:lnTo>
                    <a:pt x="2491" y="2556"/>
                  </a:lnTo>
                  <a:lnTo>
                    <a:pt x="2939" y="3003"/>
                  </a:lnTo>
                  <a:cubicBezTo>
                    <a:pt x="3040" y="3104"/>
                    <a:pt x="3173" y="3155"/>
                    <a:pt x="3307" y="3155"/>
                  </a:cubicBezTo>
                  <a:cubicBezTo>
                    <a:pt x="3440" y="3155"/>
                    <a:pt x="3574" y="3104"/>
                    <a:pt x="3675" y="3003"/>
                  </a:cubicBezTo>
                  <a:lnTo>
                    <a:pt x="5682" y="997"/>
                  </a:lnTo>
                  <a:lnTo>
                    <a:pt x="5682" y="1444"/>
                  </a:lnTo>
                  <a:cubicBezTo>
                    <a:pt x="5682" y="1639"/>
                    <a:pt x="5826" y="1736"/>
                    <a:pt x="5970" y="1736"/>
                  </a:cubicBezTo>
                  <a:cubicBezTo>
                    <a:pt x="6115" y="1736"/>
                    <a:pt x="6259" y="1639"/>
                    <a:pt x="6259" y="1444"/>
                  </a:cubicBezTo>
                  <a:lnTo>
                    <a:pt x="6259" y="289"/>
                  </a:lnTo>
                  <a:cubicBezTo>
                    <a:pt x="6259" y="131"/>
                    <a:pt x="6129" y="1"/>
                    <a:pt x="5970" y="1"/>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2" name="Google Shape;18512;p75"/>
            <p:cNvSpPr/>
            <p:nvPr/>
          </p:nvSpPr>
          <p:spPr>
            <a:xfrm>
              <a:off x="5226165" y="2014159"/>
              <a:ext cx="230482" cy="12138"/>
            </a:xfrm>
            <a:custGeom>
              <a:avLst/>
              <a:gdLst/>
              <a:ahLst/>
              <a:cxnLst/>
              <a:rect l="l" t="t" r="r" b="b"/>
              <a:pathLst>
                <a:path w="8792" h="463" extrusionOk="0">
                  <a:moveTo>
                    <a:pt x="232" y="1"/>
                  </a:moveTo>
                  <a:cubicBezTo>
                    <a:pt x="102" y="1"/>
                    <a:pt x="1" y="102"/>
                    <a:pt x="1" y="232"/>
                  </a:cubicBezTo>
                  <a:cubicBezTo>
                    <a:pt x="1" y="362"/>
                    <a:pt x="102" y="463"/>
                    <a:pt x="232" y="463"/>
                  </a:cubicBezTo>
                  <a:lnTo>
                    <a:pt x="8561" y="463"/>
                  </a:lnTo>
                  <a:cubicBezTo>
                    <a:pt x="8691" y="463"/>
                    <a:pt x="8792" y="362"/>
                    <a:pt x="8792" y="232"/>
                  </a:cubicBezTo>
                  <a:cubicBezTo>
                    <a:pt x="8792" y="102"/>
                    <a:pt x="8691" y="1"/>
                    <a:pt x="8561"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13" name="Google Shape;18513;p75"/>
          <p:cNvGrpSpPr/>
          <p:nvPr/>
        </p:nvGrpSpPr>
        <p:grpSpPr>
          <a:xfrm>
            <a:off x="5632602" y="2025510"/>
            <a:ext cx="370130" cy="287264"/>
            <a:chOff x="5632602" y="2025510"/>
            <a:chExt cx="370130" cy="287264"/>
          </a:xfrm>
        </p:grpSpPr>
        <p:sp>
          <p:nvSpPr>
            <p:cNvPr id="18514" name="Google Shape;18514;p75"/>
            <p:cNvSpPr/>
            <p:nvPr/>
          </p:nvSpPr>
          <p:spPr>
            <a:xfrm>
              <a:off x="5695046" y="2050493"/>
              <a:ext cx="296701" cy="191501"/>
            </a:xfrm>
            <a:custGeom>
              <a:avLst/>
              <a:gdLst/>
              <a:ahLst/>
              <a:cxnLst/>
              <a:rect l="l" t="t" r="r" b="b"/>
              <a:pathLst>
                <a:path w="11318" h="7305" extrusionOk="0">
                  <a:moveTo>
                    <a:pt x="0" y="0"/>
                  </a:moveTo>
                  <a:lnTo>
                    <a:pt x="0" y="4649"/>
                  </a:lnTo>
                  <a:lnTo>
                    <a:pt x="780" y="4649"/>
                  </a:lnTo>
                  <a:lnTo>
                    <a:pt x="780" y="5168"/>
                  </a:lnTo>
                  <a:lnTo>
                    <a:pt x="996" y="5240"/>
                  </a:lnTo>
                  <a:cubicBezTo>
                    <a:pt x="1126" y="5284"/>
                    <a:pt x="1242" y="5327"/>
                    <a:pt x="1357" y="5399"/>
                  </a:cubicBezTo>
                  <a:lnTo>
                    <a:pt x="1559" y="5500"/>
                  </a:lnTo>
                  <a:lnTo>
                    <a:pt x="1920" y="5139"/>
                  </a:lnTo>
                  <a:lnTo>
                    <a:pt x="2498" y="5717"/>
                  </a:lnTo>
                  <a:lnTo>
                    <a:pt x="2137" y="6078"/>
                  </a:lnTo>
                  <a:lnTo>
                    <a:pt x="2238" y="6280"/>
                  </a:lnTo>
                  <a:cubicBezTo>
                    <a:pt x="2310" y="6395"/>
                    <a:pt x="2353" y="6511"/>
                    <a:pt x="2397" y="6641"/>
                  </a:cubicBezTo>
                  <a:lnTo>
                    <a:pt x="2454" y="6857"/>
                  </a:lnTo>
                  <a:lnTo>
                    <a:pt x="2974" y="6857"/>
                  </a:lnTo>
                  <a:lnTo>
                    <a:pt x="2974" y="7305"/>
                  </a:lnTo>
                  <a:lnTo>
                    <a:pt x="11318" y="7305"/>
                  </a:lnTo>
                  <a:lnTo>
                    <a:pt x="11318" y="0"/>
                  </a:lnTo>
                  <a:close/>
                </a:path>
              </a:pathLst>
            </a:custGeom>
            <a:solidFill>
              <a:srgbClr val="F2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5" name="Google Shape;18515;p75"/>
            <p:cNvSpPr/>
            <p:nvPr/>
          </p:nvSpPr>
          <p:spPr>
            <a:xfrm>
              <a:off x="5735522" y="2241967"/>
              <a:ext cx="50359" cy="23882"/>
            </a:xfrm>
            <a:custGeom>
              <a:avLst/>
              <a:gdLst/>
              <a:ahLst/>
              <a:cxnLst/>
              <a:rect l="l" t="t" r="r" b="b"/>
              <a:pathLst>
                <a:path w="1921" h="911" extrusionOk="0">
                  <a:moveTo>
                    <a:pt x="1098" y="1"/>
                  </a:moveTo>
                  <a:lnTo>
                    <a:pt x="1098" y="30"/>
                  </a:lnTo>
                  <a:lnTo>
                    <a:pt x="434" y="30"/>
                  </a:lnTo>
                  <a:lnTo>
                    <a:pt x="434" y="44"/>
                  </a:lnTo>
                  <a:cubicBezTo>
                    <a:pt x="405" y="376"/>
                    <a:pt x="261" y="679"/>
                    <a:pt x="1" y="910"/>
                  </a:cubicBezTo>
                  <a:lnTo>
                    <a:pt x="1228" y="910"/>
                  </a:lnTo>
                  <a:cubicBezTo>
                    <a:pt x="1271" y="780"/>
                    <a:pt x="1329" y="650"/>
                    <a:pt x="1358" y="520"/>
                  </a:cubicBezTo>
                  <a:lnTo>
                    <a:pt x="1921" y="520"/>
                  </a:lnTo>
                  <a:lnTo>
                    <a:pt x="1921" y="1"/>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6" name="Google Shape;18516;p75"/>
            <p:cNvSpPr/>
            <p:nvPr/>
          </p:nvSpPr>
          <p:spPr>
            <a:xfrm>
              <a:off x="5746899" y="2179156"/>
              <a:ext cx="38982" cy="62470"/>
            </a:xfrm>
            <a:custGeom>
              <a:avLst/>
              <a:gdLst/>
              <a:ahLst/>
              <a:cxnLst/>
              <a:rect l="l" t="t" r="r" b="b"/>
              <a:pathLst>
                <a:path w="1487" h="2383" extrusionOk="0">
                  <a:moveTo>
                    <a:pt x="274" y="0"/>
                  </a:moveTo>
                  <a:lnTo>
                    <a:pt x="0" y="275"/>
                  </a:lnTo>
                  <a:lnTo>
                    <a:pt x="534" y="809"/>
                  </a:lnTo>
                  <a:lnTo>
                    <a:pt x="173" y="1170"/>
                  </a:lnTo>
                  <a:lnTo>
                    <a:pt x="274" y="1357"/>
                  </a:lnTo>
                  <a:cubicBezTo>
                    <a:pt x="332" y="1473"/>
                    <a:pt x="390" y="1603"/>
                    <a:pt x="419" y="1718"/>
                  </a:cubicBezTo>
                  <a:lnTo>
                    <a:pt x="491" y="1935"/>
                  </a:lnTo>
                  <a:lnTo>
                    <a:pt x="1010" y="1935"/>
                  </a:lnTo>
                  <a:lnTo>
                    <a:pt x="1010" y="2382"/>
                  </a:lnTo>
                  <a:lnTo>
                    <a:pt x="1487" y="2382"/>
                  </a:lnTo>
                  <a:lnTo>
                    <a:pt x="1487" y="1790"/>
                  </a:lnTo>
                  <a:lnTo>
                    <a:pt x="924" y="1790"/>
                  </a:lnTo>
                  <a:cubicBezTo>
                    <a:pt x="881" y="1574"/>
                    <a:pt x="794" y="1386"/>
                    <a:pt x="678" y="1199"/>
                  </a:cubicBezTo>
                  <a:lnTo>
                    <a:pt x="1083" y="809"/>
                  </a:lnTo>
                  <a:lnTo>
                    <a:pt x="274"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7" name="Google Shape;18517;p75"/>
            <p:cNvSpPr/>
            <p:nvPr/>
          </p:nvSpPr>
          <p:spPr>
            <a:xfrm>
              <a:off x="5698821" y="2168565"/>
              <a:ext cx="42783" cy="26136"/>
            </a:xfrm>
            <a:custGeom>
              <a:avLst/>
              <a:gdLst/>
              <a:ahLst/>
              <a:cxnLst/>
              <a:rect l="l" t="t" r="r" b="b"/>
              <a:pathLst>
                <a:path w="1632" h="997" extrusionOk="0">
                  <a:moveTo>
                    <a:pt x="1" y="0"/>
                  </a:moveTo>
                  <a:lnTo>
                    <a:pt x="1" y="159"/>
                  </a:lnTo>
                  <a:lnTo>
                    <a:pt x="636" y="159"/>
                  </a:lnTo>
                  <a:lnTo>
                    <a:pt x="636" y="679"/>
                  </a:lnTo>
                  <a:lnTo>
                    <a:pt x="852" y="736"/>
                  </a:lnTo>
                  <a:cubicBezTo>
                    <a:pt x="982" y="780"/>
                    <a:pt x="1098" y="823"/>
                    <a:pt x="1213" y="895"/>
                  </a:cubicBezTo>
                  <a:lnTo>
                    <a:pt x="1415" y="996"/>
                  </a:lnTo>
                  <a:lnTo>
                    <a:pt x="1632" y="765"/>
                  </a:lnTo>
                  <a:cubicBezTo>
                    <a:pt x="1473" y="679"/>
                    <a:pt x="1300" y="607"/>
                    <a:pt x="1127" y="563"/>
                  </a:cubicBezTo>
                  <a:lnTo>
                    <a:pt x="1127"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8" name="Google Shape;18518;p75"/>
            <p:cNvSpPr/>
            <p:nvPr/>
          </p:nvSpPr>
          <p:spPr>
            <a:xfrm>
              <a:off x="5695046" y="2050493"/>
              <a:ext cx="9857" cy="118099"/>
            </a:xfrm>
            <a:custGeom>
              <a:avLst/>
              <a:gdLst/>
              <a:ahLst/>
              <a:cxnLst/>
              <a:rect l="l" t="t" r="r" b="b"/>
              <a:pathLst>
                <a:path w="376" h="4505" extrusionOk="0">
                  <a:moveTo>
                    <a:pt x="0" y="0"/>
                  </a:moveTo>
                  <a:lnTo>
                    <a:pt x="0" y="4504"/>
                  </a:lnTo>
                  <a:lnTo>
                    <a:pt x="376" y="4504"/>
                  </a:lnTo>
                  <a:lnTo>
                    <a:pt x="376" y="0"/>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9" name="Google Shape;18519;p75"/>
            <p:cNvSpPr/>
            <p:nvPr/>
          </p:nvSpPr>
          <p:spPr>
            <a:xfrm>
              <a:off x="5695046" y="2049732"/>
              <a:ext cx="296701" cy="9857"/>
            </a:xfrm>
            <a:custGeom>
              <a:avLst/>
              <a:gdLst/>
              <a:ahLst/>
              <a:cxnLst/>
              <a:rect l="l" t="t" r="r" b="b"/>
              <a:pathLst>
                <a:path w="11318" h="376" extrusionOk="0">
                  <a:moveTo>
                    <a:pt x="0" y="1"/>
                  </a:moveTo>
                  <a:lnTo>
                    <a:pt x="0" y="376"/>
                  </a:lnTo>
                  <a:lnTo>
                    <a:pt x="11318" y="376"/>
                  </a:lnTo>
                  <a:lnTo>
                    <a:pt x="11318" y="1"/>
                  </a:ln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0" name="Google Shape;18520;p75"/>
            <p:cNvSpPr/>
            <p:nvPr/>
          </p:nvSpPr>
          <p:spPr>
            <a:xfrm>
              <a:off x="5725324" y="2240473"/>
              <a:ext cx="277014" cy="26503"/>
            </a:xfrm>
            <a:custGeom>
              <a:avLst/>
              <a:gdLst/>
              <a:ahLst/>
              <a:cxnLst/>
              <a:rect l="l" t="t" r="r" b="b"/>
              <a:pathLst>
                <a:path w="10567" h="1011" extrusionOk="0">
                  <a:moveTo>
                    <a:pt x="1487" y="0"/>
                  </a:moveTo>
                  <a:cubicBezTo>
                    <a:pt x="1458" y="0"/>
                    <a:pt x="1444" y="14"/>
                    <a:pt x="1429" y="43"/>
                  </a:cubicBezTo>
                  <a:lnTo>
                    <a:pt x="477" y="43"/>
                  </a:lnTo>
                  <a:cubicBezTo>
                    <a:pt x="462" y="43"/>
                    <a:pt x="433" y="58"/>
                    <a:pt x="433" y="87"/>
                  </a:cubicBezTo>
                  <a:lnTo>
                    <a:pt x="433" y="159"/>
                  </a:lnTo>
                  <a:lnTo>
                    <a:pt x="433" y="188"/>
                  </a:lnTo>
                  <a:lnTo>
                    <a:pt x="433" y="202"/>
                  </a:lnTo>
                  <a:lnTo>
                    <a:pt x="433" y="217"/>
                  </a:lnTo>
                  <a:cubicBezTo>
                    <a:pt x="404" y="505"/>
                    <a:pt x="260" y="765"/>
                    <a:pt x="29" y="924"/>
                  </a:cubicBezTo>
                  <a:cubicBezTo>
                    <a:pt x="0" y="953"/>
                    <a:pt x="15" y="1010"/>
                    <a:pt x="58" y="1010"/>
                  </a:cubicBezTo>
                  <a:lnTo>
                    <a:pt x="10524" y="1010"/>
                  </a:lnTo>
                  <a:cubicBezTo>
                    <a:pt x="10553" y="1010"/>
                    <a:pt x="10567" y="996"/>
                    <a:pt x="10567" y="967"/>
                  </a:cubicBezTo>
                  <a:lnTo>
                    <a:pt x="10567" y="58"/>
                  </a:lnTo>
                  <a:cubicBezTo>
                    <a:pt x="10567" y="29"/>
                    <a:pt x="10553" y="14"/>
                    <a:pt x="10538"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1" name="Google Shape;18521;p75"/>
            <p:cNvSpPr/>
            <p:nvPr/>
          </p:nvSpPr>
          <p:spPr>
            <a:xfrm>
              <a:off x="5684062" y="2025510"/>
              <a:ext cx="318670" cy="26136"/>
            </a:xfrm>
            <a:custGeom>
              <a:avLst/>
              <a:gdLst/>
              <a:ahLst/>
              <a:cxnLst/>
              <a:rect l="l" t="t" r="r" b="b"/>
              <a:pathLst>
                <a:path w="12156" h="997" extrusionOk="0">
                  <a:moveTo>
                    <a:pt x="44" y="1"/>
                  </a:moveTo>
                  <a:cubicBezTo>
                    <a:pt x="15" y="1"/>
                    <a:pt x="1" y="15"/>
                    <a:pt x="1" y="44"/>
                  </a:cubicBezTo>
                  <a:lnTo>
                    <a:pt x="1" y="953"/>
                  </a:lnTo>
                  <a:cubicBezTo>
                    <a:pt x="1" y="982"/>
                    <a:pt x="15" y="997"/>
                    <a:pt x="44" y="997"/>
                  </a:cubicBezTo>
                  <a:lnTo>
                    <a:pt x="12112" y="997"/>
                  </a:lnTo>
                  <a:cubicBezTo>
                    <a:pt x="12127" y="997"/>
                    <a:pt x="12155" y="982"/>
                    <a:pt x="12155" y="953"/>
                  </a:cubicBezTo>
                  <a:lnTo>
                    <a:pt x="12155" y="44"/>
                  </a:lnTo>
                  <a:cubicBezTo>
                    <a:pt x="12155" y="15"/>
                    <a:pt x="12127" y="1"/>
                    <a:pt x="12112" y="1"/>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2" name="Google Shape;18522;p75"/>
            <p:cNvSpPr/>
            <p:nvPr/>
          </p:nvSpPr>
          <p:spPr>
            <a:xfrm>
              <a:off x="5804022" y="2150005"/>
              <a:ext cx="25009" cy="58328"/>
            </a:xfrm>
            <a:custGeom>
              <a:avLst/>
              <a:gdLst/>
              <a:ahLst/>
              <a:cxnLst/>
              <a:rect l="l" t="t" r="r" b="b"/>
              <a:pathLst>
                <a:path w="954" h="2225" extrusionOk="0">
                  <a:moveTo>
                    <a:pt x="1" y="1"/>
                  </a:moveTo>
                  <a:lnTo>
                    <a:pt x="1" y="2224"/>
                  </a:lnTo>
                  <a:lnTo>
                    <a:pt x="953" y="2224"/>
                  </a:lnTo>
                  <a:lnTo>
                    <a:pt x="953" y="1"/>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3" name="Google Shape;18523;p75"/>
            <p:cNvSpPr/>
            <p:nvPr/>
          </p:nvSpPr>
          <p:spPr>
            <a:xfrm>
              <a:off x="5846779" y="2125048"/>
              <a:ext cx="25009" cy="83285"/>
            </a:xfrm>
            <a:custGeom>
              <a:avLst/>
              <a:gdLst/>
              <a:ahLst/>
              <a:cxnLst/>
              <a:rect l="l" t="t" r="r" b="b"/>
              <a:pathLst>
                <a:path w="954" h="3177" extrusionOk="0">
                  <a:moveTo>
                    <a:pt x="1" y="0"/>
                  </a:moveTo>
                  <a:lnTo>
                    <a:pt x="1" y="3176"/>
                  </a:lnTo>
                  <a:lnTo>
                    <a:pt x="954" y="3176"/>
                  </a:lnTo>
                  <a:lnTo>
                    <a:pt x="954" y="0"/>
                  </a:lnTo>
                  <a:close/>
                </a:path>
              </a:pathLst>
            </a:custGeom>
            <a:solidFill>
              <a:srgbClr val="D5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4" name="Google Shape;18524;p75"/>
            <p:cNvSpPr/>
            <p:nvPr/>
          </p:nvSpPr>
          <p:spPr>
            <a:xfrm>
              <a:off x="5888408" y="2140174"/>
              <a:ext cx="25009" cy="68159"/>
            </a:xfrm>
            <a:custGeom>
              <a:avLst/>
              <a:gdLst/>
              <a:ahLst/>
              <a:cxnLst/>
              <a:rect l="l" t="t" r="r" b="b"/>
              <a:pathLst>
                <a:path w="954" h="2600" extrusionOk="0">
                  <a:moveTo>
                    <a:pt x="1" y="1"/>
                  </a:moveTo>
                  <a:lnTo>
                    <a:pt x="1" y="2599"/>
                  </a:lnTo>
                  <a:lnTo>
                    <a:pt x="954" y="2599"/>
                  </a:lnTo>
                  <a:lnTo>
                    <a:pt x="95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5" name="Google Shape;18525;p75"/>
            <p:cNvSpPr/>
            <p:nvPr/>
          </p:nvSpPr>
          <p:spPr>
            <a:xfrm>
              <a:off x="5932318" y="2090995"/>
              <a:ext cx="25009" cy="117338"/>
            </a:xfrm>
            <a:custGeom>
              <a:avLst/>
              <a:gdLst/>
              <a:ahLst/>
              <a:cxnLst/>
              <a:rect l="l" t="t" r="r" b="b"/>
              <a:pathLst>
                <a:path w="954" h="4476" extrusionOk="0">
                  <a:moveTo>
                    <a:pt x="0" y="0"/>
                  </a:moveTo>
                  <a:lnTo>
                    <a:pt x="0" y="4475"/>
                  </a:lnTo>
                  <a:lnTo>
                    <a:pt x="953" y="4475"/>
                  </a:lnTo>
                  <a:lnTo>
                    <a:pt x="953" y="0"/>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6" name="Google Shape;18526;p75"/>
            <p:cNvSpPr/>
            <p:nvPr/>
          </p:nvSpPr>
          <p:spPr>
            <a:xfrm>
              <a:off x="5719636" y="2082658"/>
              <a:ext cx="47711" cy="11744"/>
            </a:xfrm>
            <a:custGeom>
              <a:avLst/>
              <a:gdLst/>
              <a:ahLst/>
              <a:cxnLst/>
              <a:rect l="l" t="t" r="r" b="b"/>
              <a:pathLst>
                <a:path w="1820" h="448" extrusionOk="0">
                  <a:moveTo>
                    <a:pt x="304" y="0"/>
                  </a:moveTo>
                  <a:cubicBezTo>
                    <a:pt x="1" y="0"/>
                    <a:pt x="1" y="448"/>
                    <a:pt x="304" y="448"/>
                  </a:cubicBezTo>
                  <a:lnTo>
                    <a:pt x="1516" y="448"/>
                  </a:lnTo>
                  <a:cubicBezTo>
                    <a:pt x="1820" y="448"/>
                    <a:pt x="1820" y="0"/>
                    <a:pt x="151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7" name="Google Shape;18527;p75"/>
            <p:cNvSpPr/>
            <p:nvPr/>
          </p:nvSpPr>
          <p:spPr>
            <a:xfrm>
              <a:off x="5719636" y="2102346"/>
              <a:ext cx="65118" cy="12138"/>
            </a:xfrm>
            <a:custGeom>
              <a:avLst/>
              <a:gdLst/>
              <a:ahLst/>
              <a:cxnLst/>
              <a:rect l="l" t="t" r="r" b="b"/>
              <a:pathLst>
                <a:path w="2484" h="463" extrusionOk="0">
                  <a:moveTo>
                    <a:pt x="304" y="0"/>
                  </a:moveTo>
                  <a:cubicBezTo>
                    <a:pt x="1" y="0"/>
                    <a:pt x="1" y="462"/>
                    <a:pt x="304" y="462"/>
                  </a:cubicBezTo>
                  <a:lnTo>
                    <a:pt x="2180" y="462"/>
                  </a:lnTo>
                  <a:cubicBezTo>
                    <a:pt x="2484" y="462"/>
                    <a:pt x="2484" y="0"/>
                    <a:pt x="218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8" name="Google Shape;18528;p75"/>
            <p:cNvSpPr/>
            <p:nvPr/>
          </p:nvSpPr>
          <p:spPr>
            <a:xfrm>
              <a:off x="5719636" y="2122374"/>
              <a:ext cx="65118" cy="11771"/>
            </a:xfrm>
            <a:custGeom>
              <a:avLst/>
              <a:gdLst/>
              <a:ahLst/>
              <a:cxnLst/>
              <a:rect l="l" t="t" r="r" b="b"/>
              <a:pathLst>
                <a:path w="2484" h="449" extrusionOk="0">
                  <a:moveTo>
                    <a:pt x="2194" y="1"/>
                  </a:moveTo>
                  <a:cubicBezTo>
                    <a:pt x="2190" y="1"/>
                    <a:pt x="2185" y="1"/>
                    <a:pt x="2180" y="1"/>
                  </a:cubicBezTo>
                  <a:lnTo>
                    <a:pt x="304" y="1"/>
                  </a:lnTo>
                  <a:cubicBezTo>
                    <a:pt x="1" y="1"/>
                    <a:pt x="1" y="449"/>
                    <a:pt x="304" y="449"/>
                  </a:cubicBezTo>
                  <a:lnTo>
                    <a:pt x="2180" y="449"/>
                  </a:lnTo>
                  <a:cubicBezTo>
                    <a:pt x="2479" y="449"/>
                    <a:pt x="2483" y="1"/>
                    <a:pt x="219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9" name="Google Shape;18529;p75"/>
            <p:cNvSpPr/>
            <p:nvPr/>
          </p:nvSpPr>
          <p:spPr>
            <a:xfrm>
              <a:off x="5719636" y="2142062"/>
              <a:ext cx="65118" cy="12138"/>
            </a:xfrm>
            <a:custGeom>
              <a:avLst/>
              <a:gdLst/>
              <a:ahLst/>
              <a:cxnLst/>
              <a:rect l="l" t="t" r="r" b="b"/>
              <a:pathLst>
                <a:path w="2484" h="463" extrusionOk="0">
                  <a:moveTo>
                    <a:pt x="304" y="1"/>
                  </a:moveTo>
                  <a:cubicBezTo>
                    <a:pt x="1" y="1"/>
                    <a:pt x="1" y="463"/>
                    <a:pt x="304" y="463"/>
                  </a:cubicBezTo>
                  <a:lnTo>
                    <a:pt x="2180" y="463"/>
                  </a:lnTo>
                  <a:cubicBezTo>
                    <a:pt x="2484" y="448"/>
                    <a:pt x="2484" y="1"/>
                    <a:pt x="21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0" name="Google Shape;18530;p75"/>
            <p:cNvSpPr/>
            <p:nvPr/>
          </p:nvSpPr>
          <p:spPr>
            <a:xfrm>
              <a:off x="5632602" y="2168172"/>
              <a:ext cx="144576" cy="144602"/>
            </a:xfrm>
            <a:custGeom>
              <a:avLst/>
              <a:gdLst/>
              <a:ahLst/>
              <a:cxnLst/>
              <a:rect l="l" t="t" r="r" b="b"/>
              <a:pathLst>
                <a:path w="5515" h="5516" extrusionOk="0">
                  <a:moveTo>
                    <a:pt x="3133" y="1748"/>
                  </a:moveTo>
                  <a:lnTo>
                    <a:pt x="3162" y="1762"/>
                  </a:lnTo>
                  <a:lnTo>
                    <a:pt x="3191" y="1776"/>
                  </a:lnTo>
                  <a:lnTo>
                    <a:pt x="3220" y="1776"/>
                  </a:lnTo>
                  <a:lnTo>
                    <a:pt x="3248" y="1791"/>
                  </a:lnTo>
                  <a:lnTo>
                    <a:pt x="3263" y="1805"/>
                  </a:lnTo>
                  <a:lnTo>
                    <a:pt x="3292" y="1820"/>
                  </a:lnTo>
                  <a:lnTo>
                    <a:pt x="3321" y="1834"/>
                  </a:lnTo>
                  <a:lnTo>
                    <a:pt x="3335" y="1849"/>
                  </a:lnTo>
                  <a:lnTo>
                    <a:pt x="3364" y="1863"/>
                  </a:lnTo>
                  <a:lnTo>
                    <a:pt x="3378" y="1863"/>
                  </a:lnTo>
                  <a:lnTo>
                    <a:pt x="3407" y="1877"/>
                  </a:lnTo>
                  <a:lnTo>
                    <a:pt x="3422" y="1892"/>
                  </a:lnTo>
                  <a:lnTo>
                    <a:pt x="3451" y="1906"/>
                  </a:lnTo>
                  <a:lnTo>
                    <a:pt x="3465" y="1921"/>
                  </a:lnTo>
                  <a:lnTo>
                    <a:pt x="3479" y="1935"/>
                  </a:lnTo>
                  <a:lnTo>
                    <a:pt x="3494" y="1950"/>
                  </a:lnTo>
                  <a:lnTo>
                    <a:pt x="3523" y="1979"/>
                  </a:lnTo>
                  <a:lnTo>
                    <a:pt x="3552" y="1993"/>
                  </a:lnTo>
                  <a:lnTo>
                    <a:pt x="3580" y="2022"/>
                  </a:lnTo>
                  <a:lnTo>
                    <a:pt x="3580" y="2036"/>
                  </a:lnTo>
                  <a:lnTo>
                    <a:pt x="3609" y="2051"/>
                  </a:lnTo>
                  <a:lnTo>
                    <a:pt x="3609" y="2065"/>
                  </a:lnTo>
                  <a:lnTo>
                    <a:pt x="3638" y="2080"/>
                  </a:lnTo>
                  <a:lnTo>
                    <a:pt x="3638" y="2094"/>
                  </a:lnTo>
                  <a:lnTo>
                    <a:pt x="3653" y="2123"/>
                  </a:lnTo>
                  <a:lnTo>
                    <a:pt x="3667" y="2137"/>
                  </a:lnTo>
                  <a:lnTo>
                    <a:pt x="3696" y="2152"/>
                  </a:lnTo>
                  <a:lnTo>
                    <a:pt x="3710" y="2181"/>
                  </a:lnTo>
                  <a:lnTo>
                    <a:pt x="3725" y="2195"/>
                  </a:lnTo>
                  <a:lnTo>
                    <a:pt x="3739" y="2224"/>
                  </a:lnTo>
                  <a:lnTo>
                    <a:pt x="3754" y="2253"/>
                  </a:lnTo>
                  <a:lnTo>
                    <a:pt x="3768" y="2267"/>
                  </a:lnTo>
                  <a:lnTo>
                    <a:pt x="3768" y="2296"/>
                  </a:lnTo>
                  <a:lnTo>
                    <a:pt x="3783" y="2325"/>
                  </a:lnTo>
                  <a:lnTo>
                    <a:pt x="3797" y="2339"/>
                  </a:lnTo>
                  <a:lnTo>
                    <a:pt x="3811" y="2368"/>
                  </a:lnTo>
                  <a:lnTo>
                    <a:pt x="3811" y="2397"/>
                  </a:lnTo>
                  <a:lnTo>
                    <a:pt x="3826" y="2412"/>
                  </a:lnTo>
                  <a:lnTo>
                    <a:pt x="3826" y="2440"/>
                  </a:lnTo>
                  <a:lnTo>
                    <a:pt x="3826" y="2469"/>
                  </a:lnTo>
                  <a:lnTo>
                    <a:pt x="3826" y="2498"/>
                  </a:lnTo>
                  <a:lnTo>
                    <a:pt x="3826" y="2513"/>
                  </a:lnTo>
                  <a:lnTo>
                    <a:pt x="3826" y="2541"/>
                  </a:lnTo>
                  <a:lnTo>
                    <a:pt x="3826" y="2556"/>
                  </a:lnTo>
                  <a:lnTo>
                    <a:pt x="3826" y="2570"/>
                  </a:lnTo>
                  <a:lnTo>
                    <a:pt x="3826" y="2599"/>
                  </a:lnTo>
                  <a:lnTo>
                    <a:pt x="3826" y="2628"/>
                  </a:lnTo>
                  <a:lnTo>
                    <a:pt x="3826" y="2671"/>
                  </a:lnTo>
                  <a:lnTo>
                    <a:pt x="3826" y="2700"/>
                  </a:lnTo>
                  <a:cubicBezTo>
                    <a:pt x="3898" y="2715"/>
                    <a:pt x="3898" y="2744"/>
                    <a:pt x="3898" y="2758"/>
                  </a:cubicBezTo>
                  <a:lnTo>
                    <a:pt x="3898" y="2830"/>
                  </a:lnTo>
                  <a:lnTo>
                    <a:pt x="3898" y="2859"/>
                  </a:lnTo>
                  <a:lnTo>
                    <a:pt x="3898" y="2902"/>
                  </a:lnTo>
                  <a:lnTo>
                    <a:pt x="3898" y="2917"/>
                  </a:lnTo>
                  <a:lnTo>
                    <a:pt x="3898" y="2975"/>
                  </a:lnTo>
                  <a:lnTo>
                    <a:pt x="3898" y="2989"/>
                  </a:lnTo>
                  <a:cubicBezTo>
                    <a:pt x="3898" y="3018"/>
                    <a:pt x="3898" y="3032"/>
                    <a:pt x="3884" y="3061"/>
                  </a:cubicBezTo>
                  <a:lnTo>
                    <a:pt x="3869" y="3119"/>
                  </a:lnTo>
                  <a:lnTo>
                    <a:pt x="3869" y="3133"/>
                  </a:lnTo>
                  <a:lnTo>
                    <a:pt x="3855" y="3191"/>
                  </a:lnTo>
                  <a:lnTo>
                    <a:pt x="3855" y="3206"/>
                  </a:lnTo>
                  <a:cubicBezTo>
                    <a:pt x="3826" y="3234"/>
                    <a:pt x="3811" y="3278"/>
                    <a:pt x="3797" y="3321"/>
                  </a:cubicBezTo>
                  <a:lnTo>
                    <a:pt x="3754" y="3379"/>
                  </a:lnTo>
                  <a:cubicBezTo>
                    <a:pt x="3725" y="3436"/>
                    <a:pt x="3682" y="3494"/>
                    <a:pt x="3638" y="3538"/>
                  </a:cubicBezTo>
                  <a:cubicBezTo>
                    <a:pt x="3580" y="3595"/>
                    <a:pt x="3537" y="3639"/>
                    <a:pt x="3479" y="3682"/>
                  </a:cubicBezTo>
                  <a:lnTo>
                    <a:pt x="3451" y="3696"/>
                  </a:lnTo>
                  <a:lnTo>
                    <a:pt x="3422" y="3725"/>
                  </a:lnTo>
                  <a:lnTo>
                    <a:pt x="3407" y="3725"/>
                  </a:lnTo>
                  <a:lnTo>
                    <a:pt x="3378" y="3740"/>
                  </a:lnTo>
                  <a:lnTo>
                    <a:pt x="3364" y="3740"/>
                  </a:lnTo>
                  <a:lnTo>
                    <a:pt x="3350" y="3754"/>
                  </a:lnTo>
                  <a:lnTo>
                    <a:pt x="3292" y="3783"/>
                  </a:lnTo>
                  <a:lnTo>
                    <a:pt x="3263" y="3797"/>
                  </a:lnTo>
                  <a:lnTo>
                    <a:pt x="3234" y="3797"/>
                  </a:lnTo>
                  <a:lnTo>
                    <a:pt x="3191" y="3826"/>
                  </a:lnTo>
                  <a:lnTo>
                    <a:pt x="3075" y="3826"/>
                  </a:lnTo>
                  <a:lnTo>
                    <a:pt x="3003" y="3841"/>
                  </a:lnTo>
                  <a:lnTo>
                    <a:pt x="2657" y="3841"/>
                  </a:lnTo>
                  <a:lnTo>
                    <a:pt x="2599" y="3826"/>
                  </a:lnTo>
                  <a:lnTo>
                    <a:pt x="2527" y="3826"/>
                  </a:lnTo>
                  <a:lnTo>
                    <a:pt x="2498" y="3812"/>
                  </a:lnTo>
                  <a:lnTo>
                    <a:pt x="2455" y="3797"/>
                  </a:lnTo>
                  <a:lnTo>
                    <a:pt x="2411" y="3783"/>
                  </a:lnTo>
                  <a:lnTo>
                    <a:pt x="2382" y="3768"/>
                  </a:lnTo>
                  <a:lnTo>
                    <a:pt x="2325" y="3740"/>
                  </a:lnTo>
                  <a:lnTo>
                    <a:pt x="2310" y="3740"/>
                  </a:lnTo>
                  <a:lnTo>
                    <a:pt x="2267" y="3711"/>
                  </a:lnTo>
                  <a:cubicBezTo>
                    <a:pt x="1978" y="3538"/>
                    <a:pt x="1790" y="3234"/>
                    <a:pt x="1747" y="2902"/>
                  </a:cubicBezTo>
                  <a:lnTo>
                    <a:pt x="1747" y="2888"/>
                  </a:lnTo>
                  <a:lnTo>
                    <a:pt x="1747" y="2845"/>
                  </a:lnTo>
                  <a:lnTo>
                    <a:pt x="1747" y="2772"/>
                  </a:lnTo>
                  <a:lnTo>
                    <a:pt x="1747" y="2686"/>
                  </a:lnTo>
                  <a:lnTo>
                    <a:pt x="1747" y="2657"/>
                  </a:lnTo>
                  <a:lnTo>
                    <a:pt x="1747" y="2614"/>
                  </a:lnTo>
                  <a:lnTo>
                    <a:pt x="1747" y="2585"/>
                  </a:lnTo>
                  <a:lnTo>
                    <a:pt x="1747" y="2556"/>
                  </a:lnTo>
                  <a:lnTo>
                    <a:pt x="1747" y="2541"/>
                  </a:lnTo>
                  <a:lnTo>
                    <a:pt x="1747" y="2513"/>
                  </a:lnTo>
                  <a:lnTo>
                    <a:pt x="1747" y="2484"/>
                  </a:lnTo>
                  <a:lnTo>
                    <a:pt x="1747" y="2469"/>
                  </a:lnTo>
                  <a:lnTo>
                    <a:pt x="1747" y="2440"/>
                  </a:lnTo>
                  <a:lnTo>
                    <a:pt x="1747" y="2412"/>
                  </a:lnTo>
                  <a:lnTo>
                    <a:pt x="1762" y="2397"/>
                  </a:lnTo>
                  <a:lnTo>
                    <a:pt x="1776" y="2368"/>
                  </a:lnTo>
                  <a:lnTo>
                    <a:pt x="1776" y="2339"/>
                  </a:lnTo>
                  <a:lnTo>
                    <a:pt x="1790" y="2325"/>
                  </a:lnTo>
                  <a:lnTo>
                    <a:pt x="1805" y="2296"/>
                  </a:lnTo>
                  <a:lnTo>
                    <a:pt x="1819" y="2267"/>
                  </a:lnTo>
                  <a:lnTo>
                    <a:pt x="1834" y="2253"/>
                  </a:lnTo>
                  <a:lnTo>
                    <a:pt x="1848" y="2224"/>
                  </a:lnTo>
                  <a:lnTo>
                    <a:pt x="1863" y="2195"/>
                  </a:lnTo>
                  <a:lnTo>
                    <a:pt x="1877" y="2181"/>
                  </a:lnTo>
                  <a:lnTo>
                    <a:pt x="1892" y="2152"/>
                  </a:lnTo>
                  <a:lnTo>
                    <a:pt x="1906" y="2137"/>
                  </a:lnTo>
                  <a:lnTo>
                    <a:pt x="1920" y="2108"/>
                  </a:lnTo>
                  <a:lnTo>
                    <a:pt x="1935" y="2094"/>
                  </a:lnTo>
                  <a:lnTo>
                    <a:pt x="1949" y="2080"/>
                  </a:lnTo>
                  <a:lnTo>
                    <a:pt x="1964" y="2051"/>
                  </a:lnTo>
                  <a:lnTo>
                    <a:pt x="1978" y="2036"/>
                  </a:lnTo>
                  <a:lnTo>
                    <a:pt x="1993" y="2022"/>
                  </a:lnTo>
                  <a:lnTo>
                    <a:pt x="2007" y="2007"/>
                  </a:lnTo>
                  <a:lnTo>
                    <a:pt x="2050" y="1979"/>
                  </a:lnTo>
                  <a:lnTo>
                    <a:pt x="2079" y="1935"/>
                  </a:lnTo>
                  <a:lnTo>
                    <a:pt x="2094" y="1935"/>
                  </a:lnTo>
                  <a:lnTo>
                    <a:pt x="2123" y="1906"/>
                  </a:lnTo>
                  <a:lnTo>
                    <a:pt x="2137" y="1892"/>
                  </a:lnTo>
                  <a:lnTo>
                    <a:pt x="2166" y="1877"/>
                  </a:lnTo>
                  <a:lnTo>
                    <a:pt x="2180" y="1863"/>
                  </a:lnTo>
                  <a:lnTo>
                    <a:pt x="2209" y="1849"/>
                  </a:lnTo>
                  <a:lnTo>
                    <a:pt x="2224" y="1849"/>
                  </a:lnTo>
                  <a:lnTo>
                    <a:pt x="2252" y="1834"/>
                  </a:lnTo>
                  <a:lnTo>
                    <a:pt x="2267" y="1820"/>
                  </a:lnTo>
                  <a:lnTo>
                    <a:pt x="2296" y="1805"/>
                  </a:lnTo>
                  <a:lnTo>
                    <a:pt x="2310" y="1791"/>
                  </a:lnTo>
                  <a:lnTo>
                    <a:pt x="2339" y="1776"/>
                  </a:lnTo>
                  <a:lnTo>
                    <a:pt x="2368" y="1776"/>
                  </a:lnTo>
                  <a:lnTo>
                    <a:pt x="2397" y="1762"/>
                  </a:lnTo>
                  <a:lnTo>
                    <a:pt x="2411" y="1762"/>
                  </a:lnTo>
                  <a:lnTo>
                    <a:pt x="2440" y="1748"/>
                  </a:lnTo>
                  <a:close/>
                  <a:moveTo>
                    <a:pt x="2209" y="1"/>
                  </a:moveTo>
                  <a:cubicBezTo>
                    <a:pt x="2166" y="1"/>
                    <a:pt x="2137" y="44"/>
                    <a:pt x="2137" y="87"/>
                  </a:cubicBezTo>
                  <a:lnTo>
                    <a:pt x="2137" y="578"/>
                  </a:lnTo>
                  <a:cubicBezTo>
                    <a:pt x="1964" y="622"/>
                    <a:pt x="1805" y="679"/>
                    <a:pt x="1646" y="766"/>
                  </a:cubicBezTo>
                  <a:lnTo>
                    <a:pt x="1300" y="434"/>
                  </a:lnTo>
                  <a:cubicBezTo>
                    <a:pt x="1285" y="419"/>
                    <a:pt x="1267" y="412"/>
                    <a:pt x="1247" y="412"/>
                  </a:cubicBezTo>
                  <a:cubicBezTo>
                    <a:pt x="1228" y="412"/>
                    <a:pt x="1206" y="419"/>
                    <a:pt x="1184" y="434"/>
                  </a:cubicBezTo>
                  <a:lnTo>
                    <a:pt x="419" y="1199"/>
                  </a:lnTo>
                  <a:cubicBezTo>
                    <a:pt x="390" y="1228"/>
                    <a:pt x="390" y="1286"/>
                    <a:pt x="419" y="1314"/>
                  </a:cubicBezTo>
                  <a:lnTo>
                    <a:pt x="766" y="1661"/>
                  </a:lnTo>
                  <a:cubicBezTo>
                    <a:pt x="679" y="1805"/>
                    <a:pt x="607" y="1964"/>
                    <a:pt x="563" y="2137"/>
                  </a:cubicBezTo>
                  <a:lnTo>
                    <a:pt x="73" y="2137"/>
                  </a:lnTo>
                  <a:cubicBezTo>
                    <a:pt x="29" y="2137"/>
                    <a:pt x="0" y="2181"/>
                    <a:pt x="0" y="2224"/>
                  </a:cubicBezTo>
                  <a:lnTo>
                    <a:pt x="0" y="3307"/>
                  </a:lnTo>
                  <a:cubicBezTo>
                    <a:pt x="0" y="3350"/>
                    <a:pt x="29" y="3393"/>
                    <a:pt x="73" y="3393"/>
                  </a:cubicBezTo>
                  <a:lnTo>
                    <a:pt x="563" y="3393"/>
                  </a:lnTo>
                  <a:cubicBezTo>
                    <a:pt x="607" y="3552"/>
                    <a:pt x="679" y="3725"/>
                    <a:pt x="766" y="3870"/>
                  </a:cubicBezTo>
                  <a:lnTo>
                    <a:pt x="419" y="4216"/>
                  </a:lnTo>
                  <a:cubicBezTo>
                    <a:pt x="390" y="4245"/>
                    <a:pt x="390" y="4303"/>
                    <a:pt x="419" y="4331"/>
                  </a:cubicBezTo>
                  <a:lnTo>
                    <a:pt x="1184" y="5097"/>
                  </a:lnTo>
                  <a:cubicBezTo>
                    <a:pt x="1206" y="5111"/>
                    <a:pt x="1228" y="5118"/>
                    <a:pt x="1247" y="5118"/>
                  </a:cubicBezTo>
                  <a:cubicBezTo>
                    <a:pt x="1267" y="5118"/>
                    <a:pt x="1285" y="5111"/>
                    <a:pt x="1300" y="5097"/>
                  </a:cubicBezTo>
                  <a:lnTo>
                    <a:pt x="1646" y="4750"/>
                  </a:lnTo>
                  <a:cubicBezTo>
                    <a:pt x="1805" y="4837"/>
                    <a:pt x="1964" y="4909"/>
                    <a:pt x="2123" y="4952"/>
                  </a:cubicBezTo>
                  <a:lnTo>
                    <a:pt x="2123" y="5443"/>
                  </a:lnTo>
                  <a:cubicBezTo>
                    <a:pt x="2123" y="5486"/>
                    <a:pt x="2166" y="5515"/>
                    <a:pt x="2209" y="5515"/>
                  </a:cubicBezTo>
                  <a:lnTo>
                    <a:pt x="3292" y="5515"/>
                  </a:lnTo>
                  <a:cubicBezTo>
                    <a:pt x="3335" y="5515"/>
                    <a:pt x="3378" y="5486"/>
                    <a:pt x="3378" y="5443"/>
                  </a:cubicBezTo>
                  <a:lnTo>
                    <a:pt x="3378" y="4952"/>
                  </a:lnTo>
                  <a:cubicBezTo>
                    <a:pt x="3552" y="4909"/>
                    <a:pt x="3710" y="4837"/>
                    <a:pt x="3855" y="4750"/>
                  </a:cubicBezTo>
                  <a:lnTo>
                    <a:pt x="4201" y="5097"/>
                  </a:lnTo>
                  <a:cubicBezTo>
                    <a:pt x="4216" y="5111"/>
                    <a:pt x="4237" y="5118"/>
                    <a:pt x="4259" y="5118"/>
                  </a:cubicBezTo>
                  <a:cubicBezTo>
                    <a:pt x="4281" y="5118"/>
                    <a:pt x="4302" y="5111"/>
                    <a:pt x="4317" y="5097"/>
                  </a:cubicBezTo>
                  <a:lnTo>
                    <a:pt x="5082" y="4331"/>
                  </a:lnTo>
                  <a:cubicBezTo>
                    <a:pt x="5125" y="4303"/>
                    <a:pt x="5125" y="4245"/>
                    <a:pt x="5082" y="4216"/>
                  </a:cubicBezTo>
                  <a:lnTo>
                    <a:pt x="4750" y="3870"/>
                  </a:lnTo>
                  <a:cubicBezTo>
                    <a:pt x="4836" y="3725"/>
                    <a:pt x="4894" y="3552"/>
                    <a:pt x="4952" y="3393"/>
                  </a:cubicBezTo>
                  <a:lnTo>
                    <a:pt x="5428" y="3393"/>
                  </a:lnTo>
                  <a:cubicBezTo>
                    <a:pt x="5472" y="3393"/>
                    <a:pt x="5515" y="3350"/>
                    <a:pt x="5515" y="3307"/>
                  </a:cubicBezTo>
                  <a:lnTo>
                    <a:pt x="5515" y="2224"/>
                  </a:lnTo>
                  <a:cubicBezTo>
                    <a:pt x="5515" y="2181"/>
                    <a:pt x="5472" y="2137"/>
                    <a:pt x="5428" y="2137"/>
                  </a:cubicBezTo>
                  <a:lnTo>
                    <a:pt x="4952" y="2137"/>
                  </a:lnTo>
                  <a:cubicBezTo>
                    <a:pt x="4894" y="1964"/>
                    <a:pt x="4836" y="1805"/>
                    <a:pt x="4750" y="1661"/>
                  </a:cubicBezTo>
                  <a:lnTo>
                    <a:pt x="5096" y="1314"/>
                  </a:lnTo>
                  <a:cubicBezTo>
                    <a:pt x="5125" y="1286"/>
                    <a:pt x="5125" y="1228"/>
                    <a:pt x="5096" y="1199"/>
                  </a:cubicBezTo>
                  <a:lnTo>
                    <a:pt x="4317" y="434"/>
                  </a:lnTo>
                  <a:cubicBezTo>
                    <a:pt x="4302" y="412"/>
                    <a:pt x="4281" y="401"/>
                    <a:pt x="4259" y="401"/>
                  </a:cubicBezTo>
                  <a:cubicBezTo>
                    <a:pt x="4237" y="401"/>
                    <a:pt x="4216" y="412"/>
                    <a:pt x="4201" y="434"/>
                  </a:cubicBezTo>
                  <a:lnTo>
                    <a:pt x="3869" y="766"/>
                  </a:lnTo>
                  <a:cubicBezTo>
                    <a:pt x="3710" y="679"/>
                    <a:pt x="3552" y="622"/>
                    <a:pt x="3378" y="564"/>
                  </a:cubicBezTo>
                  <a:lnTo>
                    <a:pt x="3378" y="87"/>
                  </a:lnTo>
                  <a:cubicBezTo>
                    <a:pt x="3378" y="44"/>
                    <a:pt x="3350" y="1"/>
                    <a:pt x="3292"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1" name="Google Shape;18531;p75"/>
            <p:cNvSpPr/>
            <p:nvPr/>
          </p:nvSpPr>
          <p:spPr>
            <a:xfrm>
              <a:off x="5669696" y="2213602"/>
              <a:ext cx="29151" cy="54894"/>
            </a:xfrm>
            <a:custGeom>
              <a:avLst/>
              <a:gdLst/>
              <a:ahLst/>
              <a:cxnLst/>
              <a:rect l="l" t="t" r="r" b="b"/>
              <a:pathLst>
                <a:path w="1112" h="2094" extrusionOk="0">
                  <a:moveTo>
                    <a:pt x="708" y="0"/>
                  </a:moveTo>
                  <a:lnTo>
                    <a:pt x="679" y="15"/>
                  </a:lnTo>
                  <a:lnTo>
                    <a:pt x="664" y="15"/>
                  </a:lnTo>
                  <a:lnTo>
                    <a:pt x="635" y="29"/>
                  </a:lnTo>
                  <a:lnTo>
                    <a:pt x="606" y="29"/>
                  </a:lnTo>
                  <a:lnTo>
                    <a:pt x="578" y="43"/>
                  </a:lnTo>
                  <a:lnTo>
                    <a:pt x="563" y="58"/>
                  </a:lnTo>
                  <a:lnTo>
                    <a:pt x="534" y="72"/>
                  </a:lnTo>
                  <a:lnTo>
                    <a:pt x="520" y="87"/>
                  </a:lnTo>
                  <a:lnTo>
                    <a:pt x="491" y="101"/>
                  </a:lnTo>
                  <a:lnTo>
                    <a:pt x="477" y="101"/>
                  </a:lnTo>
                  <a:lnTo>
                    <a:pt x="448" y="130"/>
                  </a:lnTo>
                  <a:lnTo>
                    <a:pt x="433" y="130"/>
                  </a:lnTo>
                  <a:lnTo>
                    <a:pt x="404" y="159"/>
                  </a:lnTo>
                  <a:lnTo>
                    <a:pt x="390" y="159"/>
                  </a:lnTo>
                  <a:lnTo>
                    <a:pt x="361" y="188"/>
                  </a:lnTo>
                  <a:lnTo>
                    <a:pt x="347" y="202"/>
                  </a:lnTo>
                  <a:lnTo>
                    <a:pt x="318" y="231"/>
                  </a:lnTo>
                  <a:lnTo>
                    <a:pt x="274" y="260"/>
                  </a:lnTo>
                  <a:lnTo>
                    <a:pt x="260" y="274"/>
                  </a:lnTo>
                  <a:lnTo>
                    <a:pt x="246" y="289"/>
                  </a:lnTo>
                  <a:lnTo>
                    <a:pt x="231" y="303"/>
                  </a:lnTo>
                  <a:lnTo>
                    <a:pt x="217" y="332"/>
                  </a:lnTo>
                  <a:lnTo>
                    <a:pt x="202" y="303"/>
                  </a:lnTo>
                  <a:lnTo>
                    <a:pt x="188" y="332"/>
                  </a:lnTo>
                  <a:lnTo>
                    <a:pt x="159" y="347"/>
                  </a:lnTo>
                  <a:lnTo>
                    <a:pt x="145" y="375"/>
                  </a:lnTo>
                  <a:lnTo>
                    <a:pt x="130" y="390"/>
                  </a:lnTo>
                  <a:lnTo>
                    <a:pt x="116" y="419"/>
                  </a:lnTo>
                  <a:lnTo>
                    <a:pt x="101" y="448"/>
                  </a:lnTo>
                  <a:lnTo>
                    <a:pt x="87" y="462"/>
                  </a:lnTo>
                  <a:lnTo>
                    <a:pt x="72" y="491"/>
                  </a:lnTo>
                  <a:lnTo>
                    <a:pt x="58" y="520"/>
                  </a:lnTo>
                  <a:lnTo>
                    <a:pt x="58" y="534"/>
                  </a:lnTo>
                  <a:lnTo>
                    <a:pt x="43" y="563"/>
                  </a:lnTo>
                  <a:lnTo>
                    <a:pt x="29" y="592"/>
                  </a:lnTo>
                  <a:lnTo>
                    <a:pt x="15" y="621"/>
                  </a:lnTo>
                  <a:lnTo>
                    <a:pt x="15" y="635"/>
                  </a:lnTo>
                  <a:lnTo>
                    <a:pt x="0" y="664"/>
                  </a:lnTo>
                  <a:lnTo>
                    <a:pt x="0" y="693"/>
                  </a:lnTo>
                  <a:lnTo>
                    <a:pt x="0" y="707"/>
                  </a:lnTo>
                  <a:lnTo>
                    <a:pt x="0" y="736"/>
                  </a:lnTo>
                  <a:lnTo>
                    <a:pt x="0" y="765"/>
                  </a:lnTo>
                  <a:lnTo>
                    <a:pt x="0" y="780"/>
                  </a:lnTo>
                  <a:lnTo>
                    <a:pt x="0" y="823"/>
                  </a:lnTo>
                  <a:lnTo>
                    <a:pt x="0" y="837"/>
                  </a:lnTo>
                  <a:lnTo>
                    <a:pt x="0" y="881"/>
                  </a:lnTo>
                  <a:lnTo>
                    <a:pt x="0" y="910"/>
                  </a:lnTo>
                  <a:lnTo>
                    <a:pt x="0" y="996"/>
                  </a:lnTo>
                  <a:lnTo>
                    <a:pt x="0" y="1068"/>
                  </a:lnTo>
                  <a:lnTo>
                    <a:pt x="0" y="1083"/>
                  </a:lnTo>
                  <a:lnTo>
                    <a:pt x="0" y="1140"/>
                  </a:lnTo>
                  <a:lnTo>
                    <a:pt x="0" y="1155"/>
                  </a:lnTo>
                  <a:cubicBezTo>
                    <a:pt x="43" y="1487"/>
                    <a:pt x="231" y="1790"/>
                    <a:pt x="520" y="1963"/>
                  </a:cubicBezTo>
                  <a:lnTo>
                    <a:pt x="549" y="1963"/>
                  </a:lnTo>
                  <a:lnTo>
                    <a:pt x="578" y="1992"/>
                  </a:lnTo>
                  <a:lnTo>
                    <a:pt x="606" y="1992"/>
                  </a:lnTo>
                  <a:lnTo>
                    <a:pt x="664" y="2021"/>
                  </a:lnTo>
                  <a:lnTo>
                    <a:pt x="693" y="2035"/>
                  </a:lnTo>
                  <a:lnTo>
                    <a:pt x="722" y="2050"/>
                  </a:lnTo>
                  <a:lnTo>
                    <a:pt x="736" y="2050"/>
                  </a:lnTo>
                  <a:lnTo>
                    <a:pt x="780" y="2064"/>
                  </a:lnTo>
                  <a:lnTo>
                    <a:pt x="809" y="2079"/>
                  </a:lnTo>
                  <a:lnTo>
                    <a:pt x="852" y="2093"/>
                  </a:lnTo>
                  <a:lnTo>
                    <a:pt x="1112" y="2093"/>
                  </a:lnTo>
                  <a:lnTo>
                    <a:pt x="1068" y="2079"/>
                  </a:lnTo>
                  <a:lnTo>
                    <a:pt x="1040" y="2064"/>
                  </a:lnTo>
                  <a:lnTo>
                    <a:pt x="996" y="2050"/>
                  </a:lnTo>
                  <a:lnTo>
                    <a:pt x="982" y="2050"/>
                  </a:lnTo>
                  <a:lnTo>
                    <a:pt x="953" y="2035"/>
                  </a:lnTo>
                  <a:lnTo>
                    <a:pt x="924" y="2021"/>
                  </a:lnTo>
                  <a:lnTo>
                    <a:pt x="852" y="1992"/>
                  </a:lnTo>
                  <a:lnTo>
                    <a:pt x="837" y="1992"/>
                  </a:lnTo>
                  <a:lnTo>
                    <a:pt x="809" y="1963"/>
                  </a:lnTo>
                  <a:lnTo>
                    <a:pt x="780" y="1963"/>
                  </a:lnTo>
                  <a:cubicBezTo>
                    <a:pt x="491" y="1790"/>
                    <a:pt x="303" y="1487"/>
                    <a:pt x="260" y="1155"/>
                  </a:cubicBezTo>
                  <a:lnTo>
                    <a:pt x="260" y="1140"/>
                  </a:lnTo>
                  <a:lnTo>
                    <a:pt x="260" y="1112"/>
                  </a:lnTo>
                  <a:lnTo>
                    <a:pt x="260" y="1039"/>
                  </a:lnTo>
                  <a:lnTo>
                    <a:pt x="260" y="953"/>
                  </a:lnTo>
                  <a:lnTo>
                    <a:pt x="260" y="924"/>
                  </a:lnTo>
                  <a:lnTo>
                    <a:pt x="260" y="866"/>
                  </a:lnTo>
                  <a:lnTo>
                    <a:pt x="260" y="852"/>
                  </a:lnTo>
                  <a:lnTo>
                    <a:pt x="260" y="823"/>
                  </a:lnTo>
                  <a:lnTo>
                    <a:pt x="260" y="794"/>
                  </a:lnTo>
                  <a:lnTo>
                    <a:pt x="260" y="765"/>
                  </a:lnTo>
                  <a:lnTo>
                    <a:pt x="260" y="751"/>
                  </a:lnTo>
                  <a:lnTo>
                    <a:pt x="260" y="722"/>
                  </a:lnTo>
                  <a:lnTo>
                    <a:pt x="260" y="707"/>
                  </a:lnTo>
                  <a:lnTo>
                    <a:pt x="260" y="679"/>
                  </a:lnTo>
                  <a:lnTo>
                    <a:pt x="274" y="650"/>
                  </a:lnTo>
                  <a:lnTo>
                    <a:pt x="289" y="621"/>
                  </a:lnTo>
                  <a:lnTo>
                    <a:pt x="303" y="606"/>
                  </a:lnTo>
                  <a:lnTo>
                    <a:pt x="303" y="578"/>
                  </a:lnTo>
                  <a:lnTo>
                    <a:pt x="318" y="549"/>
                  </a:lnTo>
                  <a:lnTo>
                    <a:pt x="332" y="520"/>
                  </a:lnTo>
                  <a:lnTo>
                    <a:pt x="347" y="505"/>
                  </a:lnTo>
                  <a:lnTo>
                    <a:pt x="361" y="476"/>
                  </a:lnTo>
                  <a:lnTo>
                    <a:pt x="375" y="462"/>
                  </a:lnTo>
                  <a:lnTo>
                    <a:pt x="390" y="433"/>
                  </a:lnTo>
                  <a:lnTo>
                    <a:pt x="404" y="419"/>
                  </a:lnTo>
                  <a:lnTo>
                    <a:pt x="419" y="390"/>
                  </a:lnTo>
                  <a:lnTo>
                    <a:pt x="433" y="375"/>
                  </a:lnTo>
                  <a:lnTo>
                    <a:pt x="462" y="347"/>
                  </a:lnTo>
                  <a:lnTo>
                    <a:pt x="477" y="332"/>
                  </a:lnTo>
                  <a:lnTo>
                    <a:pt x="491" y="303"/>
                  </a:lnTo>
                  <a:lnTo>
                    <a:pt x="505" y="289"/>
                  </a:lnTo>
                  <a:lnTo>
                    <a:pt x="520" y="274"/>
                  </a:lnTo>
                  <a:lnTo>
                    <a:pt x="534" y="260"/>
                  </a:lnTo>
                  <a:lnTo>
                    <a:pt x="563" y="231"/>
                  </a:lnTo>
                  <a:lnTo>
                    <a:pt x="606" y="202"/>
                  </a:lnTo>
                  <a:lnTo>
                    <a:pt x="621" y="188"/>
                  </a:lnTo>
                  <a:lnTo>
                    <a:pt x="650" y="159"/>
                  </a:lnTo>
                  <a:lnTo>
                    <a:pt x="664" y="159"/>
                  </a:lnTo>
                  <a:lnTo>
                    <a:pt x="693" y="130"/>
                  </a:lnTo>
                  <a:lnTo>
                    <a:pt x="708" y="130"/>
                  </a:lnTo>
                  <a:lnTo>
                    <a:pt x="736" y="101"/>
                  </a:lnTo>
                  <a:lnTo>
                    <a:pt x="751" y="101"/>
                  </a:lnTo>
                  <a:lnTo>
                    <a:pt x="780" y="87"/>
                  </a:lnTo>
                  <a:lnTo>
                    <a:pt x="794" y="72"/>
                  </a:lnTo>
                  <a:lnTo>
                    <a:pt x="823" y="58"/>
                  </a:lnTo>
                  <a:lnTo>
                    <a:pt x="837" y="43"/>
                  </a:lnTo>
                  <a:lnTo>
                    <a:pt x="866" y="29"/>
                  </a:lnTo>
                  <a:lnTo>
                    <a:pt x="895" y="29"/>
                  </a:lnTo>
                  <a:lnTo>
                    <a:pt x="924" y="15"/>
                  </a:lnTo>
                  <a:lnTo>
                    <a:pt x="938" y="15"/>
                  </a:lnTo>
                  <a:lnTo>
                    <a:pt x="967" y="0"/>
                  </a:lnTo>
                  <a:close/>
                </a:path>
              </a:pathLst>
            </a:custGeom>
            <a:solidFill>
              <a:srgbClr val="B8C6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32" name="Google Shape;18532;p75"/>
          <p:cNvGrpSpPr/>
          <p:nvPr/>
        </p:nvGrpSpPr>
        <p:grpSpPr>
          <a:xfrm>
            <a:off x="4212378" y="2456537"/>
            <a:ext cx="331515" cy="330021"/>
            <a:chOff x="4212378" y="2456537"/>
            <a:chExt cx="331515" cy="330021"/>
          </a:xfrm>
        </p:grpSpPr>
        <p:sp>
          <p:nvSpPr>
            <p:cNvPr id="18533" name="Google Shape;18533;p75"/>
            <p:cNvSpPr/>
            <p:nvPr/>
          </p:nvSpPr>
          <p:spPr>
            <a:xfrm>
              <a:off x="4212378" y="2651026"/>
              <a:ext cx="59796" cy="135532"/>
            </a:xfrm>
            <a:custGeom>
              <a:avLst/>
              <a:gdLst/>
              <a:ahLst/>
              <a:cxnLst/>
              <a:rect l="l" t="t" r="r" b="b"/>
              <a:pathLst>
                <a:path w="2281" h="5170" extrusionOk="0">
                  <a:moveTo>
                    <a:pt x="1973" y="0"/>
                  </a:moveTo>
                  <a:cubicBezTo>
                    <a:pt x="1965" y="0"/>
                    <a:pt x="1957" y="1"/>
                    <a:pt x="1949" y="1"/>
                  </a:cubicBezTo>
                  <a:lnTo>
                    <a:pt x="332" y="1"/>
                  </a:lnTo>
                  <a:cubicBezTo>
                    <a:pt x="145" y="1"/>
                    <a:pt x="0" y="146"/>
                    <a:pt x="0" y="319"/>
                  </a:cubicBezTo>
                  <a:lnTo>
                    <a:pt x="0" y="5169"/>
                  </a:lnTo>
                  <a:lnTo>
                    <a:pt x="2281" y="5169"/>
                  </a:lnTo>
                  <a:lnTo>
                    <a:pt x="2281" y="319"/>
                  </a:lnTo>
                  <a:cubicBezTo>
                    <a:pt x="2281" y="153"/>
                    <a:pt x="2149" y="0"/>
                    <a:pt x="1973" y="0"/>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4" name="Google Shape;18534;p75"/>
            <p:cNvSpPr/>
            <p:nvPr/>
          </p:nvSpPr>
          <p:spPr>
            <a:xfrm>
              <a:off x="4212378" y="2651052"/>
              <a:ext cx="28784" cy="135505"/>
            </a:xfrm>
            <a:custGeom>
              <a:avLst/>
              <a:gdLst/>
              <a:ahLst/>
              <a:cxnLst/>
              <a:rect l="l" t="t" r="r" b="b"/>
              <a:pathLst>
                <a:path w="1098" h="5169" extrusionOk="0">
                  <a:moveTo>
                    <a:pt x="332" y="0"/>
                  </a:moveTo>
                  <a:cubicBezTo>
                    <a:pt x="145" y="0"/>
                    <a:pt x="0" y="145"/>
                    <a:pt x="0" y="318"/>
                  </a:cubicBezTo>
                  <a:lnTo>
                    <a:pt x="0" y="5168"/>
                  </a:lnTo>
                  <a:lnTo>
                    <a:pt x="765" y="5168"/>
                  </a:lnTo>
                  <a:lnTo>
                    <a:pt x="765" y="318"/>
                  </a:lnTo>
                  <a:cubicBezTo>
                    <a:pt x="765" y="145"/>
                    <a:pt x="910" y="0"/>
                    <a:pt x="1097" y="0"/>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5" name="Google Shape;18535;p75"/>
            <p:cNvSpPr/>
            <p:nvPr/>
          </p:nvSpPr>
          <p:spPr>
            <a:xfrm>
              <a:off x="4302820" y="2617366"/>
              <a:ext cx="59823" cy="169192"/>
            </a:xfrm>
            <a:custGeom>
              <a:avLst/>
              <a:gdLst/>
              <a:ahLst/>
              <a:cxnLst/>
              <a:rect l="l" t="t" r="r" b="b"/>
              <a:pathLst>
                <a:path w="2282" h="6454" extrusionOk="0">
                  <a:moveTo>
                    <a:pt x="332" y="1"/>
                  </a:moveTo>
                  <a:cubicBezTo>
                    <a:pt x="145" y="1"/>
                    <a:pt x="0" y="145"/>
                    <a:pt x="0" y="333"/>
                  </a:cubicBezTo>
                  <a:lnTo>
                    <a:pt x="0" y="6453"/>
                  </a:lnTo>
                  <a:lnTo>
                    <a:pt x="2281" y="6453"/>
                  </a:lnTo>
                  <a:lnTo>
                    <a:pt x="2281" y="318"/>
                  </a:lnTo>
                  <a:cubicBezTo>
                    <a:pt x="2281" y="145"/>
                    <a:pt x="2137" y="1"/>
                    <a:pt x="1949" y="1"/>
                  </a:cubicBezTo>
                  <a:close/>
                </a:path>
              </a:pathLst>
            </a:custGeom>
            <a:solidFill>
              <a:srgbClr val="687F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6" name="Google Shape;18536;p75"/>
            <p:cNvSpPr/>
            <p:nvPr/>
          </p:nvSpPr>
          <p:spPr>
            <a:xfrm>
              <a:off x="4302820" y="2617366"/>
              <a:ext cx="28391" cy="169192"/>
            </a:xfrm>
            <a:custGeom>
              <a:avLst/>
              <a:gdLst/>
              <a:ahLst/>
              <a:cxnLst/>
              <a:rect l="l" t="t" r="r" b="b"/>
              <a:pathLst>
                <a:path w="1083" h="6454" extrusionOk="0">
                  <a:moveTo>
                    <a:pt x="318" y="1"/>
                  </a:moveTo>
                  <a:cubicBezTo>
                    <a:pt x="145" y="1"/>
                    <a:pt x="0" y="145"/>
                    <a:pt x="0" y="333"/>
                  </a:cubicBezTo>
                  <a:lnTo>
                    <a:pt x="0" y="6453"/>
                  </a:lnTo>
                  <a:lnTo>
                    <a:pt x="765" y="6453"/>
                  </a:lnTo>
                  <a:lnTo>
                    <a:pt x="765" y="318"/>
                  </a:lnTo>
                  <a:cubicBezTo>
                    <a:pt x="765" y="145"/>
                    <a:pt x="910" y="1"/>
                    <a:pt x="1083" y="1"/>
                  </a:cubicBezTo>
                  <a:close/>
                </a:path>
              </a:pathLst>
            </a:custGeom>
            <a:solidFill>
              <a:srgbClr val="8DA5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7" name="Google Shape;18537;p75"/>
            <p:cNvSpPr/>
            <p:nvPr/>
          </p:nvSpPr>
          <p:spPr>
            <a:xfrm>
              <a:off x="4393262" y="2583679"/>
              <a:ext cx="59823" cy="202878"/>
            </a:xfrm>
            <a:custGeom>
              <a:avLst/>
              <a:gdLst/>
              <a:ahLst/>
              <a:cxnLst/>
              <a:rect l="l" t="t" r="r" b="b"/>
              <a:pathLst>
                <a:path w="2282" h="7739" extrusionOk="0">
                  <a:moveTo>
                    <a:pt x="332" y="1"/>
                  </a:moveTo>
                  <a:cubicBezTo>
                    <a:pt x="145" y="1"/>
                    <a:pt x="0" y="160"/>
                    <a:pt x="0" y="333"/>
                  </a:cubicBezTo>
                  <a:lnTo>
                    <a:pt x="0" y="7738"/>
                  </a:lnTo>
                  <a:lnTo>
                    <a:pt x="2281" y="7738"/>
                  </a:lnTo>
                  <a:lnTo>
                    <a:pt x="2281" y="347"/>
                  </a:lnTo>
                  <a:cubicBezTo>
                    <a:pt x="2281" y="160"/>
                    <a:pt x="2137" y="1"/>
                    <a:pt x="1949"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8" name="Google Shape;18538;p75"/>
            <p:cNvSpPr/>
            <p:nvPr/>
          </p:nvSpPr>
          <p:spPr>
            <a:xfrm>
              <a:off x="4393262" y="2583679"/>
              <a:ext cx="28391" cy="202878"/>
            </a:xfrm>
            <a:custGeom>
              <a:avLst/>
              <a:gdLst/>
              <a:ahLst/>
              <a:cxnLst/>
              <a:rect l="l" t="t" r="r" b="b"/>
              <a:pathLst>
                <a:path w="1083" h="7739" extrusionOk="0">
                  <a:moveTo>
                    <a:pt x="332" y="1"/>
                  </a:moveTo>
                  <a:cubicBezTo>
                    <a:pt x="145" y="1"/>
                    <a:pt x="0" y="160"/>
                    <a:pt x="0" y="333"/>
                  </a:cubicBezTo>
                  <a:lnTo>
                    <a:pt x="0" y="7738"/>
                  </a:lnTo>
                  <a:lnTo>
                    <a:pt x="765" y="7738"/>
                  </a:lnTo>
                  <a:lnTo>
                    <a:pt x="765" y="347"/>
                  </a:lnTo>
                  <a:cubicBezTo>
                    <a:pt x="751" y="160"/>
                    <a:pt x="910" y="15"/>
                    <a:pt x="1083" y="1"/>
                  </a:cubicBezTo>
                  <a:close/>
                </a:path>
              </a:pathLst>
            </a:custGeom>
            <a:solidFill>
              <a:srgbClr val="D6DEE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9" name="Google Shape;18539;p75"/>
            <p:cNvSpPr/>
            <p:nvPr/>
          </p:nvSpPr>
          <p:spPr>
            <a:xfrm>
              <a:off x="4483703" y="2550386"/>
              <a:ext cx="60190" cy="236171"/>
            </a:xfrm>
            <a:custGeom>
              <a:avLst/>
              <a:gdLst/>
              <a:ahLst/>
              <a:cxnLst/>
              <a:rect l="l" t="t" r="r" b="b"/>
              <a:pathLst>
                <a:path w="2296" h="9009" extrusionOk="0">
                  <a:moveTo>
                    <a:pt x="332" y="1"/>
                  </a:moveTo>
                  <a:cubicBezTo>
                    <a:pt x="145" y="1"/>
                    <a:pt x="0" y="145"/>
                    <a:pt x="0" y="333"/>
                  </a:cubicBezTo>
                  <a:lnTo>
                    <a:pt x="0" y="9008"/>
                  </a:lnTo>
                  <a:lnTo>
                    <a:pt x="2296" y="9008"/>
                  </a:lnTo>
                  <a:lnTo>
                    <a:pt x="2296" y="333"/>
                  </a:lnTo>
                  <a:cubicBezTo>
                    <a:pt x="2296" y="145"/>
                    <a:pt x="2137" y="1"/>
                    <a:pt x="194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0" name="Google Shape;18540;p75"/>
            <p:cNvSpPr/>
            <p:nvPr/>
          </p:nvSpPr>
          <p:spPr>
            <a:xfrm>
              <a:off x="4483703" y="2550386"/>
              <a:ext cx="28417" cy="236171"/>
            </a:xfrm>
            <a:custGeom>
              <a:avLst/>
              <a:gdLst/>
              <a:ahLst/>
              <a:cxnLst/>
              <a:rect l="l" t="t" r="r" b="b"/>
              <a:pathLst>
                <a:path w="1084" h="9009" extrusionOk="0">
                  <a:moveTo>
                    <a:pt x="318" y="1"/>
                  </a:moveTo>
                  <a:cubicBezTo>
                    <a:pt x="145" y="1"/>
                    <a:pt x="0" y="145"/>
                    <a:pt x="0" y="333"/>
                  </a:cubicBezTo>
                  <a:lnTo>
                    <a:pt x="0" y="9008"/>
                  </a:lnTo>
                  <a:lnTo>
                    <a:pt x="766" y="9008"/>
                  </a:lnTo>
                  <a:lnTo>
                    <a:pt x="766" y="333"/>
                  </a:lnTo>
                  <a:cubicBezTo>
                    <a:pt x="766" y="145"/>
                    <a:pt x="910" y="1"/>
                    <a:pt x="1083" y="1"/>
                  </a:cubicBezTo>
                  <a:close/>
                </a:path>
              </a:pathLst>
            </a:custGeom>
            <a:solidFill>
              <a:srgbClr val="71879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1" name="Google Shape;18541;p75"/>
            <p:cNvSpPr/>
            <p:nvPr/>
          </p:nvSpPr>
          <p:spPr>
            <a:xfrm>
              <a:off x="4226744" y="2456537"/>
              <a:ext cx="307318" cy="124154"/>
            </a:xfrm>
            <a:custGeom>
              <a:avLst/>
              <a:gdLst/>
              <a:ahLst/>
              <a:cxnLst/>
              <a:rect l="l" t="t" r="r" b="b"/>
              <a:pathLst>
                <a:path w="11723" h="4736" extrusionOk="0">
                  <a:moveTo>
                    <a:pt x="9427" y="1"/>
                  </a:moveTo>
                  <a:cubicBezTo>
                    <a:pt x="9268" y="1"/>
                    <a:pt x="9153" y="188"/>
                    <a:pt x="9254" y="333"/>
                  </a:cubicBezTo>
                  <a:lnTo>
                    <a:pt x="9586" y="809"/>
                  </a:lnTo>
                  <a:cubicBezTo>
                    <a:pt x="6670" y="2483"/>
                    <a:pt x="3364" y="3364"/>
                    <a:pt x="1" y="3364"/>
                  </a:cubicBezTo>
                  <a:lnTo>
                    <a:pt x="1" y="4735"/>
                  </a:lnTo>
                  <a:cubicBezTo>
                    <a:pt x="2657" y="4735"/>
                    <a:pt x="5299" y="4216"/>
                    <a:pt x="7767" y="3234"/>
                  </a:cubicBezTo>
                  <a:cubicBezTo>
                    <a:pt x="8662" y="2873"/>
                    <a:pt x="9543" y="2440"/>
                    <a:pt x="10365" y="1949"/>
                  </a:cubicBezTo>
                  <a:lnTo>
                    <a:pt x="10669" y="2368"/>
                  </a:lnTo>
                  <a:cubicBezTo>
                    <a:pt x="10712" y="2423"/>
                    <a:pt x="10773" y="2450"/>
                    <a:pt x="10834" y="2450"/>
                  </a:cubicBezTo>
                  <a:cubicBezTo>
                    <a:pt x="10915" y="2450"/>
                    <a:pt x="10996" y="2401"/>
                    <a:pt x="11029" y="2310"/>
                  </a:cubicBezTo>
                  <a:lnTo>
                    <a:pt x="11679" y="361"/>
                  </a:lnTo>
                  <a:cubicBezTo>
                    <a:pt x="11722" y="232"/>
                    <a:pt x="11636" y="87"/>
                    <a:pt x="11491" y="73"/>
                  </a:cubicBezTo>
                  <a:lnTo>
                    <a:pt x="9427" y="1"/>
                  </a:lnTo>
                  <a:close/>
                </a:path>
              </a:pathLst>
            </a:custGeom>
            <a:solidFill>
              <a:srgbClr val="95A6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42" name="Google Shape;18542;p75"/>
          <p:cNvGrpSpPr/>
          <p:nvPr/>
        </p:nvGrpSpPr>
        <p:grpSpPr>
          <a:xfrm>
            <a:off x="6176013" y="1977825"/>
            <a:ext cx="235411" cy="347427"/>
            <a:chOff x="6176013" y="1977825"/>
            <a:chExt cx="235411" cy="347427"/>
          </a:xfrm>
        </p:grpSpPr>
        <p:sp>
          <p:nvSpPr>
            <p:cNvPr id="18543" name="Google Shape;18543;p75"/>
            <p:cNvSpPr/>
            <p:nvPr/>
          </p:nvSpPr>
          <p:spPr>
            <a:xfrm>
              <a:off x="6268368" y="2084179"/>
              <a:ext cx="50726" cy="50726"/>
            </a:xfrm>
            <a:custGeom>
              <a:avLst/>
              <a:gdLst/>
              <a:ahLst/>
              <a:cxnLst/>
              <a:rect l="l" t="t" r="r" b="b"/>
              <a:pathLst>
                <a:path w="1935" h="1935" extrusionOk="0">
                  <a:moveTo>
                    <a:pt x="0" y="0"/>
                  </a:moveTo>
                  <a:lnTo>
                    <a:pt x="0" y="1935"/>
                  </a:lnTo>
                  <a:lnTo>
                    <a:pt x="1934" y="1935"/>
                  </a:lnTo>
                  <a:lnTo>
                    <a:pt x="1934"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4" name="Google Shape;18544;p75"/>
            <p:cNvSpPr/>
            <p:nvPr/>
          </p:nvSpPr>
          <p:spPr>
            <a:xfrm>
              <a:off x="6268368" y="2084179"/>
              <a:ext cx="50726" cy="28024"/>
            </a:xfrm>
            <a:custGeom>
              <a:avLst/>
              <a:gdLst/>
              <a:ahLst/>
              <a:cxnLst/>
              <a:rect l="l" t="t" r="r" b="b"/>
              <a:pathLst>
                <a:path w="1935" h="1069" extrusionOk="0">
                  <a:moveTo>
                    <a:pt x="0" y="0"/>
                  </a:moveTo>
                  <a:lnTo>
                    <a:pt x="0" y="895"/>
                  </a:lnTo>
                  <a:cubicBezTo>
                    <a:pt x="310" y="1011"/>
                    <a:pt x="639" y="1068"/>
                    <a:pt x="967" y="1068"/>
                  </a:cubicBezTo>
                  <a:cubicBezTo>
                    <a:pt x="1296" y="1068"/>
                    <a:pt x="1624" y="1011"/>
                    <a:pt x="1934" y="895"/>
                  </a:cubicBezTo>
                  <a:lnTo>
                    <a:pt x="1934"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5" name="Google Shape;18545;p75"/>
            <p:cNvSpPr/>
            <p:nvPr/>
          </p:nvSpPr>
          <p:spPr>
            <a:xfrm>
              <a:off x="6243385" y="1977825"/>
              <a:ext cx="101059" cy="78357"/>
            </a:xfrm>
            <a:custGeom>
              <a:avLst/>
              <a:gdLst/>
              <a:ahLst/>
              <a:cxnLst/>
              <a:rect l="l" t="t" r="r" b="b"/>
              <a:pathLst>
                <a:path w="3855"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3638" y="2989"/>
                  </a:lnTo>
                  <a:lnTo>
                    <a:pt x="3638" y="2888"/>
                  </a:lnTo>
                  <a:cubicBezTo>
                    <a:pt x="3638" y="2816"/>
                    <a:pt x="3653" y="2744"/>
                    <a:pt x="3667" y="2686"/>
                  </a:cubicBezTo>
                  <a:lnTo>
                    <a:pt x="3768" y="2397"/>
                  </a:lnTo>
                  <a:cubicBezTo>
                    <a:pt x="3826" y="2224"/>
                    <a:pt x="3855" y="2036"/>
                    <a:pt x="3855" y="1863"/>
                  </a:cubicBezTo>
                  <a:lnTo>
                    <a:pt x="3855" y="419"/>
                  </a:lnTo>
                  <a:cubicBezTo>
                    <a:pt x="3855" y="189"/>
                    <a:pt x="3667" y="1"/>
                    <a:pt x="3422" y="1"/>
                  </a:cubicBezTo>
                  <a:lnTo>
                    <a:pt x="1285" y="1"/>
                  </a:lnTo>
                  <a:cubicBezTo>
                    <a:pt x="1276" y="1"/>
                    <a:pt x="1268" y="1"/>
                    <a:pt x="125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6" name="Google Shape;18546;p75"/>
            <p:cNvSpPr/>
            <p:nvPr/>
          </p:nvSpPr>
          <p:spPr>
            <a:xfrm>
              <a:off x="6243385" y="1977825"/>
              <a:ext cx="42416" cy="78357"/>
            </a:xfrm>
            <a:custGeom>
              <a:avLst/>
              <a:gdLst/>
              <a:ahLst/>
              <a:cxnLst/>
              <a:rect l="l" t="t" r="r" b="b"/>
              <a:pathLst>
                <a:path w="1618" h="2989" extrusionOk="0">
                  <a:moveTo>
                    <a:pt x="1259" y="1"/>
                  </a:moveTo>
                  <a:cubicBezTo>
                    <a:pt x="564" y="1"/>
                    <a:pt x="0" y="573"/>
                    <a:pt x="0" y="1271"/>
                  </a:cubicBezTo>
                  <a:lnTo>
                    <a:pt x="0" y="1849"/>
                  </a:lnTo>
                  <a:cubicBezTo>
                    <a:pt x="0" y="2036"/>
                    <a:pt x="29" y="2224"/>
                    <a:pt x="87" y="2397"/>
                  </a:cubicBezTo>
                  <a:lnTo>
                    <a:pt x="174" y="2671"/>
                  </a:lnTo>
                  <a:cubicBezTo>
                    <a:pt x="202" y="2744"/>
                    <a:pt x="217" y="2801"/>
                    <a:pt x="217" y="2874"/>
                  </a:cubicBezTo>
                  <a:lnTo>
                    <a:pt x="217" y="2989"/>
                  </a:lnTo>
                  <a:lnTo>
                    <a:pt x="1487" y="2989"/>
                  </a:lnTo>
                  <a:lnTo>
                    <a:pt x="1487" y="1488"/>
                  </a:lnTo>
                  <a:cubicBezTo>
                    <a:pt x="1112" y="1488"/>
                    <a:pt x="809" y="1185"/>
                    <a:pt x="809" y="809"/>
                  </a:cubicBezTo>
                  <a:cubicBezTo>
                    <a:pt x="809" y="362"/>
                    <a:pt x="1170" y="1"/>
                    <a:pt x="1617" y="1"/>
                  </a:cubicBezTo>
                  <a:lnTo>
                    <a:pt x="1285" y="1"/>
                  </a:lnTo>
                  <a:cubicBezTo>
                    <a:pt x="1276" y="1"/>
                    <a:pt x="1268" y="1"/>
                    <a:pt x="125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7" name="Google Shape;18547;p75"/>
            <p:cNvSpPr/>
            <p:nvPr/>
          </p:nvSpPr>
          <p:spPr>
            <a:xfrm>
              <a:off x="6215388" y="2117839"/>
              <a:ext cx="156687" cy="73061"/>
            </a:xfrm>
            <a:custGeom>
              <a:avLst/>
              <a:gdLst/>
              <a:ahLst/>
              <a:cxnLst/>
              <a:rect l="l" t="t" r="r" b="b"/>
              <a:pathLst>
                <a:path w="5977" h="2787" extrusionOk="0">
                  <a:moveTo>
                    <a:pt x="2137" y="1"/>
                  </a:moveTo>
                  <a:lnTo>
                    <a:pt x="606" y="463"/>
                  </a:lnTo>
                  <a:cubicBezTo>
                    <a:pt x="246" y="564"/>
                    <a:pt x="0" y="896"/>
                    <a:pt x="0" y="1271"/>
                  </a:cubicBezTo>
                  <a:lnTo>
                    <a:pt x="0" y="2570"/>
                  </a:lnTo>
                  <a:cubicBezTo>
                    <a:pt x="0" y="2686"/>
                    <a:pt x="87" y="2773"/>
                    <a:pt x="202" y="2787"/>
                  </a:cubicBezTo>
                  <a:lnTo>
                    <a:pt x="5774" y="2787"/>
                  </a:lnTo>
                  <a:cubicBezTo>
                    <a:pt x="5890" y="2787"/>
                    <a:pt x="5976" y="2686"/>
                    <a:pt x="5976" y="2570"/>
                  </a:cubicBezTo>
                  <a:lnTo>
                    <a:pt x="5976" y="1271"/>
                  </a:lnTo>
                  <a:cubicBezTo>
                    <a:pt x="5976" y="896"/>
                    <a:pt x="5731" y="564"/>
                    <a:pt x="5370" y="463"/>
                  </a:cubicBezTo>
                  <a:lnTo>
                    <a:pt x="3840" y="1"/>
                  </a:lnTo>
                  <a:lnTo>
                    <a:pt x="2988" y="651"/>
                  </a:lnTo>
                  <a:lnTo>
                    <a:pt x="2137"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8" name="Google Shape;18548;p75"/>
            <p:cNvSpPr/>
            <p:nvPr/>
          </p:nvSpPr>
          <p:spPr>
            <a:xfrm>
              <a:off x="6285382" y="2140174"/>
              <a:ext cx="16673" cy="50726"/>
            </a:xfrm>
            <a:custGeom>
              <a:avLst/>
              <a:gdLst/>
              <a:ahLst/>
              <a:cxnLst/>
              <a:rect l="l" t="t" r="r" b="b"/>
              <a:pathLst>
                <a:path w="636" h="1935" extrusionOk="0">
                  <a:moveTo>
                    <a:pt x="159" y="1"/>
                  </a:moveTo>
                  <a:lnTo>
                    <a:pt x="1" y="1935"/>
                  </a:lnTo>
                  <a:lnTo>
                    <a:pt x="636" y="1935"/>
                  </a:lnTo>
                  <a:lnTo>
                    <a:pt x="477" y="1"/>
                  </a:ln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9" name="Google Shape;18549;p75"/>
            <p:cNvSpPr/>
            <p:nvPr/>
          </p:nvSpPr>
          <p:spPr>
            <a:xfrm>
              <a:off x="6215388" y="2138654"/>
              <a:ext cx="28024" cy="51879"/>
            </a:xfrm>
            <a:custGeom>
              <a:avLst/>
              <a:gdLst/>
              <a:ahLst/>
              <a:cxnLst/>
              <a:rect l="l" t="t" r="r" b="b"/>
              <a:pathLst>
                <a:path w="1069" h="1979" extrusionOk="0">
                  <a:moveTo>
                    <a:pt x="144" y="1"/>
                  </a:moveTo>
                  <a:cubicBezTo>
                    <a:pt x="43" y="131"/>
                    <a:pt x="0" y="304"/>
                    <a:pt x="0" y="477"/>
                  </a:cubicBezTo>
                  <a:lnTo>
                    <a:pt x="0" y="1762"/>
                  </a:lnTo>
                  <a:cubicBezTo>
                    <a:pt x="0" y="1877"/>
                    <a:pt x="87" y="1979"/>
                    <a:pt x="217" y="1979"/>
                  </a:cubicBezTo>
                  <a:lnTo>
                    <a:pt x="1068" y="1979"/>
                  </a:lnTo>
                  <a:lnTo>
                    <a:pt x="1068" y="1185"/>
                  </a:lnTo>
                  <a:cubicBezTo>
                    <a:pt x="1068" y="1011"/>
                    <a:pt x="1011" y="853"/>
                    <a:pt x="881" y="723"/>
                  </a:cubicBezTo>
                  <a:lnTo>
                    <a:pt x="144" y="1"/>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0" name="Google Shape;18550;p75"/>
            <p:cNvSpPr/>
            <p:nvPr/>
          </p:nvSpPr>
          <p:spPr>
            <a:xfrm>
              <a:off x="6344051" y="2138654"/>
              <a:ext cx="28391" cy="51879"/>
            </a:xfrm>
            <a:custGeom>
              <a:avLst/>
              <a:gdLst/>
              <a:ahLst/>
              <a:cxnLst/>
              <a:rect l="l" t="t" r="r" b="b"/>
              <a:pathLst>
                <a:path w="1083" h="1979" extrusionOk="0">
                  <a:moveTo>
                    <a:pt x="924" y="1"/>
                  </a:moveTo>
                  <a:lnTo>
                    <a:pt x="188" y="723"/>
                  </a:lnTo>
                  <a:cubicBezTo>
                    <a:pt x="72" y="853"/>
                    <a:pt x="0" y="1011"/>
                    <a:pt x="0" y="1185"/>
                  </a:cubicBezTo>
                  <a:lnTo>
                    <a:pt x="0" y="1979"/>
                  </a:lnTo>
                  <a:lnTo>
                    <a:pt x="866" y="1979"/>
                  </a:lnTo>
                  <a:cubicBezTo>
                    <a:pt x="982" y="1979"/>
                    <a:pt x="1083" y="1877"/>
                    <a:pt x="1083" y="1762"/>
                  </a:cubicBezTo>
                  <a:lnTo>
                    <a:pt x="1083" y="477"/>
                  </a:lnTo>
                  <a:cubicBezTo>
                    <a:pt x="1068" y="304"/>
                    <a:pt x="1025" y="131"/>
                    <a:pt x="92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1" name="Google Shape;18551;p75"/>
            <p:cNvSpPr/>
            <p:nvPr/>
          </p:nvSpPr>
          <p:spPr>
            <a:xfrm>
              <a:off x="6285015" y="2134879"/>
              <a:ext cx="17040" cy="13658"/>
            </a:xfrm>
            <a:custGeom>
              <a:avLst/>
              <a:gdLst/>
              <a:ahLst/>
              <a:cxnLst/>
              <a:rect l="l" t="t" r="r" b="b"/>
              <a:pathLst>
                <a:path w="650" h="521" extrusionOk="0">
                  <a:moveTo>
                    <a:pt x="0" y="1"/>
                  </a:moveTo>
                  <a:lnTo>
                    <a:pt x="0" y="405"/>
                  </a:lnTo>
                  <a:cubicBezTo>
                    <a:pt x="0" y="462"/>
                    <a:pt x="58" y="520"/>
                    <a:pt x="130" y="520"/>
                  </a:cubicBezTo>
                  <a:lnTo>
                    <a:pt x="520" y="520"/>
                  </a:lnTo>
                  <a:cubicBezTo>
                    <a:pt x="592" y="520"/>
                    <a:pt x="650" y="462"/>
                    <a:pt x="650" y="405"/>
                  </a:cubicBezTo>
                  <a:lnTo>
                    <a:pt x="650" y="1"/>
                  </a:lnTo>
                  <a:close/>
                </a:path>
              </a:pathLst>
            </a:custGeom>
            <a:solidFill>
              <a:srgbClr val="8EA6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2" name="Google Shape;18552;p75"/>
            <p:cNvSpPr/>
            <p:nvPr/>
          </p:nvSpPr>
          <p:spPr>
            <a:xfrm>
              <a:off x="6258905" y="2112334"/>
              <a:ext cx="34840" cy="31301"/>
            </a:xfrm>
            <a:custGeom>
              <a:avLst/>
              <a:gdLst/>
              <a:ahLst/>
              <a:cxnLst/>
              <a:rect l="l" t="t" r="r" b="b"/>
              <a:pathLst>
                <a:path w="1329" h="1194" extrusionOk="0">
                  <a:moveTo>
                    <a:pt x="334" y="1"/>
                  </a:moveTo>
                  <a:cubicBezTo>
                    <a:pt x="291" y="1"/>
                    <a:pt x="249" y="20"/>
                    <a:pt x="217" y="52"/>
                  </a:cubicBezTo>
                  <a:lnTo>
                    <a:pt x="0" y="355"/>
                  </a:lnTo>
                  <a:lnTo>
                    <a:pt x="505" y="1092"/>
                  </a:lnTo>
                  <a:cubicBezTo>
                    <a:pt x="562" y="1158"/>
                    <a:pt x="638" y="1193"/>
                    <a:pt x="716" y="1193"/>
                  </a:cubicBezTo>
                  <a:cubicBezTo>
                    <a:pt x="756" y="1193"/>
                    <a:pt x="798" y="1184"/>
                    <a:pt x="837" y="1164"/>
                  </a:cubicBezTo>
                  <a:lnTo>
                    <a:pt x="1328" y="861"/>
                  </a:lnTo>
                  <a:lnTo>
                    <a:pt x="433" y="38"/>
                  </a:lnTo>
                  <a:cubicBezTo>
                    <a:pt x="402" y="12"/>
                    <a:pt x="367" y="1"/>
                    <a:pt x="334"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3" name="Google Shape;18553;p75"/>
            <p:cNvSpPr/>
            <p:nvPr/>
          </p:nvSpPr>
          <p:spPr>
            <a:xfrm>
              <a:off x="6293718" y="2112334"/>
              <a:ext cx="34840" cy="31301"/>
            </a:xfrm>
            <a:custGeom>
              <a:avLst/>
              <a:gdLst/>
              <a:ahLst/>
              <a:cxnLst/>
              <a:rect l="l" t="t" r="r" b="b"/>
              <a:pathLst>
                <a:path w="1329" h="1194" extrusionOk="0">
                  <a:moveTo>
                    <a:pt x="997" y="1"/>
                  </a:moveTo>
                  <a:cubicBezTo>
                    <a:pt x="966" y="1"/>
                    <a:pt x="935" y="12"/>
                    <a:pt x="910" y="38"/>
                  </a:cubicBezTo>
                  <a:lnTo>
                    <a:pt x="0" y="861"/>
                  </a:lnTo>
                  <a:lnTo>
                    <a:pt x="491" y="1164"/>
                  </a:lnTo>
                  <a:cubicBezTo>
                    <a:pt x="531" y="1184"/>
                    <a:pt x="572" y="1193"/>
                    <a:pt x="613" y="1193"/>
                  </a:cubicBezTo>
                  <a:cubicBezTo>
                    <a:pt x="691" y="1193"/>
                    <a:pt x="766" y="1158"/>
                    <a:pt x="823" y="1092"/>
                  </a:cubicBezTo>
                  <a:lnTo>
                    <a:pt x="1328" y="355"/>
                  </a:lnTo>
                  <a:lnTo>
                    <a:pt x="1112" y="52"/>
                  </a:lnTo>
                  <a:cubicBezTo>
                    <a:pt x="1079" y="20"/>
                    <a:pt x="1038" y="1"/>
                    <a:pt x="99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4" name="Google Shape;18554;p75"/>
            <p:cNvSpPr/>
            <p:nvPr/>
          </p:nvSpPr>
          <p:spPr>
            <a:xfrm>
              <a:off x="6248681" y="2016859"/>
              <a:ext cx="90075" cy="84045"/>
            </a:xfrm>
            <a:custGeom>
              <a:avLst/>
              <a:gdLst/>
              <a:ahLst/>
              <a:cxnLst/>
              <a:rect l="l" t="t" r="r" b="b"/>
              <a:pathLst>
                <a:path w="3436" h="3206" extrusionOk="0">
                  <a:moveTo>
                    <a:pt x="1307" y="1"/>
                  </a:moveTo>
                  <a:cubicBezTo>
                    <a:pt x="1010" y="1"/>
                    <a:pt x="760" y="38"/>
                    <a:pt x="607" y="71"/>
                  </a:cubicBezTo>
                  <a:cubicBezTo>
                    <a:pt x="506" y="85"/>
                    <a:pt x="433" y="172"/>
                    <a:pt x="433" y="273"/>
                  </a:cubicBezTo>
                  <a:lnTo>
                    <a:pt x="433" y="937"/>
                  </a:lnTo>
                  <a:cubicBezTo>
                    <a:pt x="433" y="1024"/>
                    <a:pt x="390" y="1096"/>
                    <a:pt x="318" y="1125"/>
                  </a:cubicBezTo>
                  <a:lnTo>
                    <a:pt x="130" y="1226"/>
                  </a:lnTo>
                  <a:cubicBezTo>
                    <a:pt x="58" y="1269"/>
                    <a:pt x="0" y="1341"/>
                    <a:pt x="0" y="1413"/>
                  </a:cubicBezTo>
                  <a:lnTo>
                    <a:pt x="0" y="1442"/>
                  </a:lnTo>
                  <a:cubicBezTo>
                    <a:pt x="15" y="2366"/>
                    <a:pt x="722" y="3131"/>
                    <a:pt x="1661" y="3203"/>
                  </a:cubicBezTo>
                  <a:cubicBezTo>
                    <a:pt x="1686" y="3205"/>
                    <a:pt x="1712" y="3205"/>
                    <a:pt x="1737" y="3205"/>
                  </a:cubicBezTo>
                  <a:cubicBezTo>
                    <a:pt x="2670" y="3205"/>
                    <a:pt x="3436" y="2441"/>
                    <a:pt x="3422" y="1500"/>
                  </a:cubicBezTo>
                  <a:lnTo>
                    <a:pt x="3422" y="1413"/>
                  </a:lnTo>
                  <a:cubicBezTo>
                    <a:pt x="3422" y="1341"/>
                    <a:pt x="3378" y="1269"/>
                    <a:pt x="3306" y="1226"/>
                  </a:cubicBezTo>
                  <a:lnTo>
                    <a:pt x="3118" y="1125"/>
                  </a:lnTo>
                  <a:cubicBezTo>
                    <a:pt x="3046" y="1096"/>
                    <a:pt x="3003" y="1024"/>
                    <a:pt x="3003" y="937"/>
                  </a:cubicBezTo>
                  <a:lnTo>
                    <a:pt x="3003" y="677"/>
                  </a:lnTo>
                  <a:cubicBezTo>
                    <a:pt x="3003" y="591"/>
                    <a:pt x="2974" y="518"/>
                    <a:pt x="2916" y="475"/>
                  </a:cubicBezTo>
                  <a:cubicBezTo>
                    <a:pt x="2398" y="99"/>
                    <a:pt x="1790" y="1"/>
                    <a:pt x="1307"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5" name="Google Shape;18555;p75"/>
            <p:cNvSpPr/>
            <p:nvPr/>
          </p:nvSpPr>
          <p:spPr>
            <a:xfrm>
              <a:off x="6248681" y="2016911"/>
              <a:ext cx="78724" cy="83180"/>
            </a:xfrm>
            <a:custGeom>
              <a:avLst/>
              <a:gdLst/>
              <a:ahLst/>
              <a:cxnLst/>
              <a:rect l="l" t="t" r="r" b="b"/>
              <a:pathLst>
                <a:path w="3003" h="3173" extrusionOk="0">
                  <a:moveTo>
                    <a:pt x="1308" y="0"/>
                  </a:moveTo>
                  <a:cubicBezTo>
                    <a:pt x="1144" y="0"/>
                    <a:pt x="994" y="11"/>
                    <a:pt x="867" y="26"/>
                  </a:cubicBezTo>
                  <a:cubicBezTo>
                    <a:pt x="766" y="40"/>
                    <a:pt x="679" y="54"/>
                    <a:pt x="607" y="69"/>
                  </a:cubicBezTo>
                  <a:cubicBezTo>
                    <a:pt x="506" y="83"/>
                    <a:pt x="433" y="184"/>
                    <a:pt x="433" y="285"/>
                  </a:cubicBezTo>
                  <a:lnTo>
                    <a:pt x="433" y="935"/>
                  </a:lnTo>
                  <a:cubicBezTo>
                    <a:pt x="433" y="1022"/>
                    <a:pt x="390" y="1094"/>
                    <a:pt x="318" y="1137"/>
                  </a:cubicBezTo>
                  <a:lnTo>
                    <a:pt x="130" y="1224"/>
                  </a:lnTo>
                  <a:cubicBezTo>
                    <a:pt x="58" y="1267"/>
                    <a:pt x="15" y="1339"/>
                    <a:pt x="0" y="1426"/>
                  </a:cubicBezTo>
                  <a:lnTo>
                    <a:pt x="0" y="1440"/>
                  </a:lnTo>
                  <a:cubicBezTo>
                    <a:pt x="15" y="2278"/>
                    <a:pt x="592" y="2985"/>
                    <a:pt x="1401" y="3172"/>
                  </a:cubicBezTo>
                  <a:cubicBezTo>
                    <a:pt x="1069" y="2855"/>
                    <a:pt x="867" y="2407"/>
                    <a:pt x="867" y="1931"/>
                  </a:cubicBezTo>
                  <a:lnTo>
                    <a:pt x="867" y="733"/>
                  </a:lnTo>
                  <a:cubicBezTo>
                    <a:pt x="867" y="545"/>
                    <a:pt x="1011" y="401"/>
                    <a:pt x="1199" y="401"/>
                  </a:cubicBezTo>
                  <a:cubicBezTo>
                    <a:pt x="1264" y="399"/>
                    <a:pt x="1335" y="398"/>
                    <a:pt x="1408" y="398"/>
                  </a:cubicBezTo>
                  <a:cubicBezTo>
                    <a:pt x="1902" y="398"/>
                    <a:pt x="2551" y="449"/>
                    <a:pt x="3003" y="675"/>
                  </a:cubicBezTo>
                  <a:cubicBezTo>
                    <a:pt x="3003" y="589"/>
                    <a:pt x="2974" y="516"/>
                    <a:pt x="2916" y="473"/>
                  </a:cubicBezTo>
                  <a:cubicBezTo>
                    <a:pt x="2399" y="95"/>
                    <a:pt x="1792" y="0"/>
                    <a:pt x="1308"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6" name="Google Shape;18556;p75"/>
            <p:cNvSpPr/>
            <p:nvPr/>
          </p:nvSpPr>
          <p:spPr>
            <a:xfrm>
              <a:off x="6282367" y="2302891"/>
              <a:ext cx="22728" cy="22361"/>
            </a:xfrm>
            <a:custGeom>
              <a:avLst/>
              <a:gdLst/>
              <a:ahLst/>
              <a:cxnLst/>
              <a:rect l="l" t="t" r="r" b="b"/>
              <a:pathLst>
                <a:path w="867" h="853" extrusionOk="0">
                  <a:moveTo>
                    <a:pt x="433" y="1"/>
                  </a:moveTo>
                  <a:cubicBezTo>
                    <a:pt x="202" y="1"/>
                    <a:pt x="0" y="189"/>
                    <a:pt x="0" y="419"/>
                  </a:cubicBezTo>
                  <a:cubicBezTo>
                    <a:pt x="0" y="665"/>
                    <a:pt x="202" y="853"/>
                    <a:pt x="433" y="853"/>
                  </a:cubicBezTo>
                  <a:cubicBezTo>
                    <a:pt x="664" y="853"/>
                    <a:pt x="866" y="665"/>
                    <a:pt x="866" y="419"/>
                  </a:cubicBezTo>
                  <a:cubicBezTo>
                    <a:pt x="866"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7" name="Google Shape;18557;p75"/>
            <p:cNvSpPr/>
            <p:nvPr/>
          </p:nvSpPr>
          <p:spPr>
            <a:xfrm>
              <a:off x="6176013" y="2302891"/>
              <a:ext cx="22361" cy="22361"/>
            </a:xfrm>
            <a:custGeom>
              <a:avLst/>
              <a:gdLst/>
              <a:ahLst/>
              <a:cxnLst/>
              <a:rect l="l" t="t" r="r" b="b"/>
              <a:pathLst>
                <a:path w="853" h="853" extrusionOk="0">
                  <a:moveTo>
                    <a:pt x="434" y="1"/>
                  </a:moveTo>
                  <a:cubicBezTo>
                    <a:pt x="188" y="1"/>
                    <a:pt x="1" y="189"/>
                    <a:pt x="1" y="419"/>
                  </a:cubicBezTo>
                  <a:cubicBezTo>
                    <a:pt x="1" y="665"/>
                    <a:pt x="188" y="853"/>
                    <a:pt x="434" y="853"/>
                  </a:cubicBezTo>
                  <a:cubicBezTo>
                    <a:pt x="665" y="853"/>
                    <a:pt x="853" y="665"/>
                    <a:pt x="853" y="419"/>
                  </a:cubicBezTo>
                  <a:cubicBezTo>
                    <a:pt x="853"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8" name="Google Shape;18558;p75"/>
            <p:cNvSpPr/>
            <p:nvPr/>
          </p:nvSpPr>
          <p:spPr>
            <a:xfrm>
              <a:off x="6389062" y="2302891"/>
              <a:ext cx="22361" cy="22361"/>
            </a:xfrm>
            <a:custGeom>
              <a:avLst/>
              <a:gdLst/>
              <a:ahLst/>
              <a:cxnLst/>
              <a:rect l="l" t="t" r="r" b="b"/>
              <a:pathLst>
                <a:path w="853" h="853" extrusionOk="0">
                  <a:moveTo>
                    <a:pt x="434" y="1"/>
                  </a:moveTo>
                  <a:cubicBezTo>
                    <a:pt x="189" y="1"/>
                    <a:pt x="1" y="189"/>
                    <a:pt x="1" y="419"/>
                  </a:cubicBezTo>
                  <a:cubicBezTo>
                    <a:pt x="1" y="665"/>
                    <a:pt x="189" y="853"/>
                    <a:pt x="434" y="853"/>
                  </a:cubicBezTo>
                  <a:cubicBezTo>
                    <a:pt x="665" y="853"/>
                    <a:pt x="853" y="665"/>
                    <a:pt x="853" y="419"/>
                  </a:cubicBezTo>
                  <a:cubicBezTo>
                    <a:pt x="853"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9" name="Google Shape;18559;p75"/>
            <p:cNvSpPr/>
            <p:nvPr/>
          </p:nvSpPr>
          <p:spPr>
            <a:xfrm>
              <a:off x="6199528" y="2217954"/>
              <a:ext cx="188381" cy="73769"/>
            </a:xfrm>
            <a:custGeom>
              <a:avLst/>
              <a:gdLst/>
              <a:ahLst/>
              <a:cxnLst/>
              <a:rect l="l" t="t" r="r" b="b"/>
              <a:pathLst>
                <a:path w="7186" h="2814" extrusionOk="0">
                  <a:moveTo>
                    <a:pt x="3593" y="0"/>
                  </a:moveTo>
                  <a:cubicBezTo>
                    <a:pt x="3478" y="0"/>
                    <a:pt x="3362" y="80"/>
                    <a:pt x="3377" y="238"/>
                  </a:cubicBezTo>
                  <a:lnTo>
                    <a:pt x="3377" y="455"/>
                  </a:lnTo>
                  <a:lnTo>
                    <a:pt x="2005" y="455"/>
                  </a:lnTo>
                  <a:cubicBezTo>
                    <a:pt x="1717" y="455"/>
                    <a:pt x="1457" y="585"/>
                    <a:pt x="1298" y="816"/>
                  </a:cubicBezTo>
                  <a:lnTo>
                    <a:pt x="114" y="2476"/>
                  </a:lnTo>
                  <a:cubicBezTo>
                    <a:pt x="1" y="2641"/>
                    <a:pt x="146" y="2814"/>
                    <a:pt x="301" y="2814"/>
                  </a:cubicBezTo>
                  <a:cubicBezTo>
                    <a:pt x="363" y="2814"/>
                    <a:pt x="426" y="2787"/>
                    <a:pt x="475" y="2721"/>
                  </a:cubicBezTo>
                  <a:lnTo>
                    <a:pt x="1659" y="1061"/>
                  </a:lnTo>
                  <a:cubicBezTo>
                    <a:pt x="1731" y="946"/>
                    <a:pt x="1861" y="888"/>
                    <a:pt x="2005" y="888"/>
                  </a:cubicBezTo>
                  <a:lnTo>
                    <a:pt x="3377" y="888"/>
                  </a:lnTo>
                  <a:lnTo>
                    <a:pt x="3377" y="2389"/>
                  </a:lnTo>
                  <a:cubicBezTo>
                    <a:pt x="3362" y="2541"/>
                    <a:pt x="3478" y="2617"/>
                    <a:pt x="3593" y="2617"/>
                  </a:cubicBezTo>
                  <a:cubicBezTo>
                    <a:pt x="3709" y="2617"/>
                    <a:pt x="3824" y="2541"/>
                    <a:pt x="3810" y="2389"/>
                  </a:cubicBezTo>
                  <a:lnTo>
                    <a:pt x="3810" y="888"/>
                  </a:lnTo>
                  <a:lnTo>
                    <a:pt x="5196" y="888"/>
                  </a:lnTo>
                  <a:cubicBezTo>
                    <a:pt x="5326" y="888"/>
                    <a:pt x="5455" y="946"/>
                    <a:pt x="5542" y="1061"/>
                  </a:cubicBezTo>
                  <a:lnTo>
                    <a:pt x="6726" y="2721"/>
                  </a:lnTo>
                  <a:cubicBezTo>
                    <a:pt x="6771" y="2787"/>
                    <a:pt x="6831" y="2814"/>
                    <a:pt x="6891" y="2814"/>
                  </a:cubicBezTo>
                  <a:cubicBezTo>
                    <a:pt x="7041" y="2814"/>
                    <a:pt x="7186" y="2641"/>
                    <a:pt x="7072" y="2476"/>
                  </a:cubicBezTo>
                  <a:lnTo>
                    <a:pt x="5888" y="816"/>
                  </a:lnTo>
                  <a:cubicBezTo>
                    <a:pt x="5730" y="585"/>
                    <a:pt x="5470" y="455"/>
                    <a:pt x="5196" y="455"/>
                  </a:cubicBezTo>
                  <a:lnTo>
                    <a:pt x="3810" y="455"/>
                  </a:lnTo>
                  <a:lnTo>
                    <a:pt x="3810" y="238"/>
                  </a:lnTo>
                  <a:cubicBezTo>
                    <a:pt x="3824" y="80"/>
                    <a:pt x="3709" y="0"/>
                    <a:pt x="3593"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60" name="Google Shape;18560;p75"/>
          <p:cNvGrpSpPr/>
          <p:nvPr/>
        </p:nvGrpSpPr>
        <p:grpSpPr>
          <a:xfrm>
            <a:off x="6652077" y="1977458"/>
            <a:ext cx="235778" cy="347794"/>
            <a:chOff x="6652077" y="1977458"/>
            <a:chExt cx="235778" cy="347794"/>
          </a:xfrm>
        </p:grpSpPr>
        <p:sp>
          <p:nvSpPr>
            <p:cNvPr id="18561" name="Google Shape;18561;p75"/>
            <p:cNvSpPr/>
            <p:nvPr/>
          </p:nvSpPr>
          <p:spPr>
            <a:xfrm>
              <a:off x="6758798" y="2302891"/>
              <a:ext cx="22361" cy="22361"/>
            </a:xfrm>
            <a:custGeom>
              <a:avLst/>
              <a:gdLst/>
              <a:ahLst/>
              <a:cxnLst/>
              <a:rect l="l" t="t" r="r" b="b"/>
              <a:pathLst>
                <a:path w="853" h="853" extrusionOk="0">
                  <a:moveTo>
                    <a:pt x="433" y="1"/>
                  </a:moveTo>
                  <a:cubicBezTo>
                    <a:pt x="188" y="1"/>
                    <a:pt x="0" y="189"/>
                    <a:pt x="0" y="419"/>
                  </a:cubicBezTo>
                  <a:cubicBezTo>
                    <a:pt x="0" y="665"/>
                    <a:pt x="188" y="853"/>
                    <a:pt x="433" y="853"/>
                  </a:cubicBezTo>
                  <a:cubicBezTo>
                    <a:pt x="664" y="853"/>
                    <a:pt x="852" y="665"/>
                    <a:pt x="852" y="419"/>
                  </a:cubicBezTo>
                  <a:cubicBezTo>
                    <a:pt x="852" y="189"/>
                    <a:pt x="664" y="1"/>
                    <a:pt x="433" y="1"/>
                  </a:cubicBezTo>
                  <a:close/>
                </a:path>
              </a:pathLst>
            </a:custGeom>
            <a:solidFill>
              <a:srgbClr val="9AAA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2" name="Google Shape;18562;p75"/>
            <p:cNvSpPr/>
            <p:nvPr/>
          </p:nvSpPr>
          <p:spPr>
            <a:xfrm>
              <a:off x="6652077"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3" name="Google Shape;18563;p75"/>
            <p:cNvSpPr/>
            <p:nvPr/>
          </p:nvSpPr>
          <p:spPr>
            <a:xfrm>
              <a:off x="6865126" y="2302891"/>
              <a:ext cx="22728" cy="22361"/>
            </a:xfrm>
            <a:custGeom>
              <a:avLst/>
              <a:gdLst/>
              <a:ahLst/>
              <a:cxnLst/>
              <a:rect l="l" t="t" r="r" b="b"/>
              <a:pathLst>
                <a:path w="867" h="853" extrusionOk="0">
                  <a:moveTo>
                    <a:pt x="434" y="1"/>
                  </a:moveTo>
                  <a:cubicBezTo>
                    <a:pt x="203" y="1"/>
                    <a:pt x="1" y="189"/>
                    <a:pt x="1" y="419"/>
                  </a:cubicBezTo>
                  <a:cubicBezTo>
                    <a:pt x="1" y="665"/>
                    <a:pt x="203" y="853"/>
                    <a:pt x="434" y="853"/>
                  </a:cubicBezTo>
                  <a:cubicBezTo>
                    <a:pt x="665" y="853"/>
                    <a:pt x="867" y="665"/>
                    <a:pt x="867" y="419"/>
                  </a:cubicBezTo>
                  <a:cubicBezTo>
                    <a:pt x="867" y="189"/>
                    <a:pt x="665" y="1"/>
                    <a:pt x="434" y="1"/>
                  </a:cubicBezTo>
                  <a:close/>
                </a:path>
              </a:pathLst>
            </a:custGeom>
            <a:solidFill>
              <a:srgbClr val="ADBD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4" name="Google Shape;18564;p75"/>
            <p:cNvSpPr/>
            <p:nvPr/>
          </p:nvSpPr>
          <p:spPr>
            <a:xfrm>
              <a:off x="6675697" y="2219081"/>
              <a:ext cx="188564" cy="72642"/>
            </a:xfrm>
            <a:custGeom>
              <a:avLst/>
              <a:gdLst/>
              <a:ahLst/>
              <a:cxnLst/>
              <a:rect l="l" t="t" r="r" b="b"/>
              <a:pathLst>
                <a:path w="7193" h="2771" extrusionOk="0">
                  <a:moveTo>
                    <a:pt x="3596" y="0"/>
                  </a:moveTo>
                  <a:cubicBezTo>
                    <a:pt x="3495" y="0"/>
                    <a:pt x="3394" y="65"/>
                    <a:pt x="3387" y="195"/>
                  </a:cubicBezTo>
                  <a:lnTo>
                    <a:pt x="3387" y="412"/>
                  </a:lnTo>
                  <a:lnTo>
                    <a:pt x="2001" y="412"/>
                  </a:lnTo>
                  <a:cubicBezTo>
                    <a:pt x="1727" y="412"/>
                    <a:pt x="1467" y="542"/>
                    <a:pt x="1308" y="773"/>
                  </a:cubicBezTo>
                  <a:lnTo>
                    <a:pt x="125" y="2433"/>
                  </a:lnTo>
                  <a:cubicBezTo>
                    <a:pt x="1" y="2598"/>
                    <a:pt x="143" y="2771"/>
                    <a:pt x="297" y="2771"/>
                  </a:cubicBezTo>
                  <a:cubicBezTo>
                    <a:pt x="359" y="2771"/>
                    <a:pt x="422" y="2744"/>
                    <a:pt x="471" y="2678"/>
                  </a:cubicBezTo>
                  <a:lnTo>
                    <a:pt x="1655" y="1018"/>
                  </a:lnTo>
                  <a:cubicBezTo>
                    <a:pt x="1727" y="903"/>
                    <a:pt x="1857" y="845"/>
                    <a:pt x="2001" y="845"/>
                  </a:cubicBezTo>
                  <a:lnTo>
                    <a:pt x="3387" y="845"/>
                  </a:lnTo>
                  <a:lnTo>
                    <a:pt x="3387" y="2346"/>
                  </a:lnTo>
                  <a:cubicBezTo>
                    <a:pt x="3394" y="2476"/>
                    <a:pt x="3495" y="2541"/>
                    <a:pt x="3596" y="2541"/>
                  </a:cubicBezTo>
                  <a:cubicBezTo>
                    <a:pt x="3697" y="2541"/>
                    <a:pt x="3798" y="2476"/>
                    <a:pt x="3806" y="2346"/>
                  </a:cubicBezTo>
                  <a:lnTo>
                    <a:pt x="3806" y="845"/>
                  </a:lnTo>
                  <a:lnTo>
                    <a:pt x="5191" y="845"/>
                  </a:lnTo>
                  <a:cubicBezTo>
                    <a:pt x="5321" y="845"/>
                    <a:pt x="5451" y="903"/>
                    <a:pt x="5538" y="1018"/>
                  </a:cubicBezTo>
                  <a:lnTo>
                    <a:pt x="6722" y="2678"/>
                  </a:lnTo>
                  <a:cubicBezTo>
                    <a:pt x="6767" y="2744"/>
                    <a:pt x="6828" y="2771"/>
                    <a:pt x="6889" y="2771"/>
                  </a:cubicBezTo>
                  <a:cubicBezTo>
                    <a:pt x="7042" y="2771"/>
                    <a:pt x="7192" y="2598"/>
                    <a:pt x="7068" y="2433"/>
                  </a:cubicBezTo>
                  <a:lnTo>
                    <a:pt x="5884" y="773"/>
                  </a:lnTo>
                  <a:cubicBezTo>
                    <a:pt x="5726" y="542"/>
                    <a:pt x="5466" y="412"/>
                    <a:pt x="5191" y="412"/>
                  </a:cubicBezTo>
                  <a:lnTo>
                    <a:pt x="3806" y="412"/>
                  </a:lnTo>
                  <a:lnTo>
                    <a:pt x="3806" y="195"/>
                  </a:lnTo>
                  <a:cubicBezTo>
                    <a:pt x="3798" y="65"/>
                    <a:pt x="3697" y="0"/>
                    <a:pt x="3596"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5" name="Google Shape;18565;p75"/>
            <p:cNvSpPr/>
            <p:nvPr/>
          </p:nvSpPr>
          <p:spPr>
            <a:xfrm>
              <a:off x="6747447" y="2112176"/>
              <a:ext cx="45064" cy="45064"/>
            </a:xfrm>
            <a:custGeom>
              <a:avLst/>
              <a:gdLst/>
              <a:ahLst/>
              <a:cxnLst/>
              <a:rect l="l" t="t" r="r" b="b"/>
              <a:pathLst>
                <a:path w="1719" h="1719" extrusionOk="0">
                  <a:moveTo>
                    <a:pt x="0" y="0"/>
                  </a:moveTo>
                  <a:lnTo>
                    <a:pt x="0" y="1718"/>
                  </a:lnTo>
                  <a:lnTo>
                    <a:pt x="1718" y="1718"/>
                  </a:lnTo>
                  <a:lnTo>
                    <a:pt x="1718"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6" name="Google Shape;18566;p75"/>
            <p:cNvSpPr/>
            <p:nvPr/>
          </p:nvSpPr>
          <p:spPr>
            <a:xfrm>
              <a:off x="6747447" y="2112176"/>
              <a:ext cx="45064" cy="22361"/>
            </a:xfrm>
            <a:custGeom>
              <a:avLst/>
              <a:gdLst/>
              <a:ahLst/>
              <a:cxnLst/>
              <a:rect l="l" t="t" r="r" b="b"/>
              <a:pathLst>
                <a:path w="1719" h="853" extrusionOk="0">
                  <a:moveTo>
                    <a:pt x="0" y="0"/>
                  </a:moveTo>
                  <a:lnTo>
                    <a:pt x="0" y="679"/>
                  </a:lnTo>
                  <a:cubicBezTo>
                    <a:pt x="275" y="794"/>
                    <a:pt x="567" y="852"/>
                    <a:pt x="859" y="852"/>
                  </a:cubicBezTo>
                  <a:cubicBezTo>
                    <a:pt x="1152" y="852"/>
                    <a:pt x="1444" y="794"/>
                    <a:pt x="1718" y="679"/>
                  </a:cubicBezTo>
                  <a:lnTo>
                    <a:pt x="1718"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7" name="Google Shape;18567;p75"/>
            <p:cNvSpPr/>
            <p:nvPr/>
          </p:nvSpPr>
          <p:spPr>
            <a:xfrm>
              <a:off x="6741759" y="1977458"/>
              <a:ext cx="56415" cy="45064"/>
            </a:xfrm>
            <a:custGeom>
              <a:avLst/>
              <a:gdLst/>
              <a:ahLst/>
              <a:cxnLst/>
              <a:rect l="l" t="t" r="r" b="b"/>
              <a:pathLst>
                <a:path w="2152" h="1719" extrusionOk="0">
                  <a:moveTo>
                    <a:pt x="1083" y="0"/>
                  </a:moveTo>
                  <a:cubicBezTo>
                    <a:pt x="492" y="0"/>
                    <a:pt x="1" y="390"/>
                    <a:pt x="1" y="867"/>
                  </a:cubicBezTo>
                  <a:cubicBezTo>
                    <a:pt x="1" y="1328"/>
                    <a:pt x="492" y="1718"/>
                    <a:pt x="1083" y="1718"/>
                  </a:cubicBezTo>
                  <a:cubicBezTo>
                    <a:pt x="1661" y="1718"/>
                    <a:pt x="2152" y="1328"/>
                    <a:pt x="2152" y="867"/>
                  </a:cubicBezTo>
                  <a:cubicBezTo>
                    <a:pt x="2152" y="390"/>
                    <a:pt x="1661" y="0"/>
                    <a:pt x="108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8" name="Google Shape;18568;p75"/>
            <p:cNvSpPr/>
            <p:nvPr/>
          </p:nvSpPr>
          <p:spPr>
            <a:xfrm>
              <a:off x="6741759" y="1977825"/>
              <a:ext cx="38248" cy="44697"/>
            </a:xfrm>
            <a:custGeom>
              <a:avLst/>
              <a:gdLst/>
              <a:ahLst/>
              <a:cxnLst/>
              <a:rect l="l" t="t" r="r" b="b"/>
              <a:pathLst>
                <a:path w="1459" h="1705" extrusionOk="0">
                  <a:moveTo>
                    <a:pt x="1083" y="1"/>
                  </a:moveTo>
                  <a:cubicBezTo>
                    <a:pt x="492" y="1"/>
                    <a:pt x="1" y="376"/>
                    <a:pt x="1" y="853"/>
                  </a:cubicBezTo>
                  <a:cubicBezTo>
                    <a:pt x="1" y="1314"/>
                    <a:pt x="492" y="1704"/>
                    <a:pt x="1083" y="1704"/>
                  </a:cubicBezTo>
                  <a:cubicBezTo>
                    <a:pt x="1199" y="1704"/>
                    <a:pt x="1329" y="1690"/>
                    <a:pt x="1459" y="1647"/>
                  </a:cubicBezTo>
                  <a:cubicBezTo>
                    <a:pt x="1083" y="1545"/>
                    <a:pt x="809" y="1213"/>
                    <a:pt x="795" y="824"/>
                  </a:cubicBezTo>
                  <a:cubicBezTo>
                    <a:pt x="809" y="463"/>
                    <a:pt x="1040" y="160"/>
                    <a:pt x="1372" y="30"/>
                  </a:cubicBezTo>
                  <a:cubicBezTo>
                    <a:pt x="1271" y="1"/>
                    <a:pt x="117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9" name="Google Shape;18569;p75"/>
            <p:cNvSpPr/>
            <p:nvPr/>
          </p:nvSpPr>
          <p:spPr>
            <a:xfrm>
              <a:off x="6713761" y="2000160"/>
              <a:ext cx="112410" cy="112043"/>
            </a:xfrm>
            <a:custGeom>
              <a:avLst/>
              <a:gdLst/>
              <a:ahLst/>
              <a:cxnLst/>
              <a:rect l="l" t="t" r="r" b="b"/>
              <a:pathLst>
                <a:path w="4288" h="4274" extrusionOk="0">
                  <a:moveTo>
                    <a:pt x="2151" y="1"/>
                  </a:moveTo>
                  <a:cubicBezTo>
                    <a:pt x="968" y="1"/>
                    <a:pt x="1" y="953"/>
                    <a:pt x="1" y="2137"/>
                  </a:cubicBezTo>
                  <a:cubicBezTo>
                    <a:pt x="1" y="3321"/>
                    <a:pt x="968" y="4273"/>
                    <a:pt x="2151" y="4273"/>
                  </a:cubicBezTo>
                  <a:cubicBezTo>
                    <a:pt x="3321" y="4273"/>
                    <a:pt x="4288" y="3321"/>
                    <a:pt x="4288" y="2137"/>
                  </a:cubicBezTo>
                  <a:cubicBezTo>
                    <a:pt x="4288" y="953"/>
                    <a:pt x="3321" y="1"/>
                    <a:pt x="2151"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0" name="Google Shape;18570;p75"/>
            <p:cNvSpPr/>
            <p:nvPr/>
          </p:nvSpPr>
          <p:spPr>
            <a:xfrm>
              <a:off x="6740605" y="2000134"/>
              <a:ext cx="88974" cy="110942"/>
            </a:xfrm>
            <a:custGeom>
              <a:avLst/>
              <a:gdLst/>
              <a:ahLst/>
              <a:cxnLst/>
              <a:rect l="l" t="t" r="r" b="b"/>
              <a:pathLst>
                <a:path w="3394" h="4232" extrusionOk="0">
                  <a:moveTo>
                    <a:pt x="1164" y="0"/>
                  </a:moveTo>
                  <a:cubicBezTo>
                    <a:pt x="375" y="0"/>
                    <a:pt x="0" y="994"/>
                    <a:pt x="622" y="1517"/>
                  </a:cubicBezTo>
                  <a:cubicBezTo>
                    <a:pt x="622" y="1517"/>
                    <a:pt x="1229" y="3596"/>
                    <a:pt x="1546" y="4231"/>
                  </a:cubicBezTo>
                  <a:cubicBezTo>
                    <a:pt x="2658" y="4000"/>
                    <a:pt x="3394" y="2946"/>
                    <a:pt x="3235" y="1835"/>
                  </a:cubicBezTo>
                  <a:cubicBezTo>
                    <a:pt x="3105" y="969"/>
                    <a:pt x="2484" y="276"/>
                    <a:pt x="1633" y="59"/>
                  </a:cubicBezTo>
                  <a:cubicBezTo>
                    <a:pt x="1503" y="30"/>
                    <a:pt x="1358" y="2"/>
                    <a:pt x="1214" y="2"/>
                  </a:cubicBezTo>
                  <a:cubicBezTo>
                    <a:pt x="1197" y="1"/>
                    <a:pt x="1180" y="0"/>
                    <a:pt x="1164"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1" name="Google Shape;18571;p75"/>
            <p:cNvSpPr/>
            <p:nvPr/>
          </p:nvSpPr>
          <p:spPr>
            <a:xfrm>
              <a:off x="6725112" y="2040033"/>
              <a:ext cx="89708" cy="83521"/>
            </a:xfrm>
            <a:custGeom>
              <a:avLst/>
              <a:gdLst/>
              <a:ahLst/>
              <a:cxnLst/>
              <a:rect l="l" t="t" r="r" b="b"/>
              <a:pathLst>
                <a:path w="3422" h="3186" extrusionOk="0">
                  <a:moveTo>
                    <a:pt x="1158" y="1"/>
                  </a:moveTo>
                  <a:cubicBezTo>
                    <a:pt x="1091" y="1"/>
                    <a:pt x="1028" y="40"/>
                    <a:pt x="982" y="96"/>
                  </a:cubicBezTo>
                  <a:cubicBezTo>
                    <a:pt x="823" y="356"/>
                    <a:pt x="419" y="977"/>
                    <a:pt x="87" y="1208"/>
                  </a:cubicBezTo>
                  <a:cubicBezTo>
                    <a:pt x="30" y="1237"/>
                    <a:pt x="1" y="1309"/>
                    <a:pt x="1" y="1381"/>
                  </a:cubicBezTo>
                  <a:lnTo>
                    <a:pt x="1" y="1468"/>
                  </a:lnTo>
                  <a:cubicBezTo>
                    <a:pt x="1" y="2420"/>
                    <a:pt x="766" y="3185"/>
                    <a:pt x="1718" y="3185"/>
                  </a:cubicBezTo>
                  <a:cubicBezTo>
                    <a:pt x="2657" y="3171"/>
                    <a:pt x="3422" y="2420"/>
                    <a:pt x="3422" y="1468"/>
                  </a:cubicBezTo>
                  <a:lnTo>
                    <a:pt x="3422" y="1251"/>
                  </a:lnTo>
                  <a:cubicBezTo>
                    <a:pt x="3422" y="529"/>
                    <a:pt x="1733" y="111"/>
                    <a:pt x="1213" y="10"/>
                  </a:cubicBezTo>
                  <a:cubicBezTo>
                    <a:pt x="1195" y="4"/>
                    <a:pt x="1176" y="1"/>
                    <a:pt x="115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2" name="Google Shape;18572;p75"/>
            <p:cNvSpPr/>
            <p:nvPr/>
          </p:nvSpPr>
          <p:spPr>
            <a:xfrm>
              <a:off x="6697481" y="2142822"/>
              <a:ext cx="145362" cy="59062"/>
            </a:xfrm>
            <a:custGeom>
              <a:avLst/>
              <a:gdLst/>
              <a:ahLst/>
              <a:cxnLst/>
              <a:rect l="l" t="t" r="r" b="b"/>
              <a:pathLst>
                <a:path w="5545" h="2253" extrusionOk="0">
                  <a:moveTo>
                    <a:pt x="1690" y="1"/>
                  </a:moveTo>
                  <a:lnTo>
                    <a:pt x="1675" y="15"/>
                  </a:lnTo>
                  <a:lnTo>
                    <a:pt x="376" y="593"/>
                  </a:lnTo>
                  <a:cubicBezTo>
                    <a:pt x="145" y="694"/>
                    <a:pt x="1" y="925"/>
                    <a:pt x="1" y="1170"/>
                  </a:cubicBezTo>
                  <a:lnTo>
                    <a:pt x="1" y="2036"/>
                  </a:lnTo>
                  <a:cubicBezTo>
                    <a:pt x="1" y="2152"/>
                    <a:pt x="88" y="2253"/>
                    <a:pt x="203" y="2253"/>
                  </a:cubicBezTo>
                  <a:lnTo>
                    <a:pt x="5328" y="2253"/>
                  </a:lnTo>
                  <a:cubicBezTo>
                    <a:pt x="5457" y="2253"/>
                    <a:pt x="5544" y="2152"/>
                    <a:pt x="5544" y="2036"/>
                  </a:cubicBezTo>
                  <a:lnTo>
                    <a:pt x="5544" y="1170"/>
                  </a:lnTo>
                  <a:cubicBezTo>
                    <a:pt x="5544" y="925"/>
                    <a:pt x="5400" y="694"/>
                    <a:pt x="5169" y="593"/>
                  </a:cubicBezTo>
                  <a:lnTo>
                    <a:pt x="3884" y="15"/>
                  </a:lnTo>
                  <a:lnTo>
                    <a:pt x="3855" y="1"/>
                  </a:lnTo>
                  <a:lnTo>
                    <a:pt x="2772" y="564"/>
                  </a:lnTo>
                  <a:lnTo>
                    <a:pt x="1690"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3" name="Google Shape;18573;p75"/>
            <p:cNvSpPr/>
            <p:nvPr/>
          </p:nvSpPr>
          <p:spPr>
            <a:xfrm>
              <a:off x="6697114" y="2161749"/>
              <a:ext cx="28024" cy="40135"/>
            </a:xfrm>
            <a:custGeom>
              <a:avLst/>
              <a:gdLst/>
              <a:ahLst/>
              <a:cxnLst/>
              <a:rect l="l" t="t" r="r" b="b"/>
              <a:pathLst>
                <a:path w="1069" h="1531" extrusionOk="0">
                  <a:moveTo>
                    <a:pt x="188" y="0"/>
                  </a:moveTo>
                  <a:cubicBezTo>
                    <a:pt x="73" y="130"/>
                    <a:pt x="0" y="289"/>
                    <a:pt x="0" y="448"/>
                  </a:cubicBezTo>
                  <a:lnTo>
                    <a:pt x="0" y="1314"/>
                  </a:lnTo>
                  <a:cubicBezTo>
                    <a:pt x="0" y="1430"/>
                    <a:pt x="102" y="1531"/>
                    <a:pt x="217" y="1531"/>
                  </a:cubicBezTo>
                  <a:lnTo>
                    <a:pt x="1069" y="1531"/>
                  </a:lnTo>
                  <a:lnTo>
                    <a:pt x="1069" y="1069"/>
                  </a:lnTo>
                  <a:cubicBezTo>
                    <a:pt x="1069" y="953"/>
                    <a:pt x="1025" y="852"/>
                    <a:pt x="953" y="766"/>
                  </a:cubicBezTo>
                  <a:lnTo>
                    <a:pt x="188"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4" name="Google Shape;18574;p75"/>
            <p:cNvSpPr/>
            <p:nvPr/>
          </p:nvSpPr>
          <p:spPr>
            <a:xfrm>
              <a:off x="6814427" y="2161749"/>
              <a:ext cx="28417" cy="40135"/>
            </a:xfrm>
            <a:custGeom>
              <a:avLst/>
              <a:gdLst/>
              <a:ahLst/>
              <a:cxnLst/>
              <a:rect l="l" t="t" r="r" b="b"/>
              <a:pathLst>
                <a:path w="1084" h="1531" extrusionOk="0">
                  <a:moveTo>
                    <a:pt x="895" y="0"/>
                  </a:moveTo>
                  <a:lnTo>
                    <a:pt x="130" y="766"/>
                  </a:lnTo>
                  <a:cubicBezTo>
                    <a:pt x="44" y="852"/>
                    <a:pt x="0" y="953"/>
                    <a:pt x="0" y="1069"/>
                  </a:cubicBezTo>
                  <a:lnTo>
                    <a:pt x="0" y="1531"/>
                  </a:lnTo>
                  <a:lnTo>
                    <a:pt x="867" y="1531"/>
                  </a:lnTo>
                  <a:cubicBezTo>
                    <a:pt x="982" y="1531"/>
                    <a:pt x="1083" y="1430"/>
                    <a:pt x="1083" y="1314"/>
                  </a:cubicBezTo>
                  <a:lnTo>
                    <a:pt x="1083" y="448"/>
                  </a:lnTo>
                  <a:cubicBezTo>
                    <a:pt x="1083" y="289"/>
                    <a:pt x="1011" y="130"/>
                    <a:pt x="89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5" name="Google Shape;18575;p75"/>
            <p:cNvSpPr/>
            <p:nvPr/>
          </p:nvSpPr>
          <p:spPr>
            <a:xfrm>
              <a:off x="6737617" y="2135849"/>
              <a:ext cx="64358" cy="66036"/>
            </a:xfrm>
            <a:custGeom>
              <a:avLst/>
              <a:gdLst/>
              <a:ahLst/>
              <a:cxnLst/>
              <a:rect l="l" t="t" r="r" b="b"/>
              <a:pathLst>
                <a:path w="2455" h="2519" extrusionOk="0">
                  <a:moveTo>
                    <a:pt x="293" y="0"/>
                  </a:moveTo>
                  <a:cubicBezTo>
                    <a:pt x="253" y="0"/>
                    <a:pt x="213" y="23"/>
                    <a:pt x="188" y="65"/>
                  </a:cubicBezTo>
                  <a:lnTo>
                    <a:pt x="0" y="339"/>
                  </a:lnTo>
                  <a:lnTo>
                    <a:pt x="433" y="1118"/>
                  </a:lnTo>
                  <a:cubicBezTo>
                    <a:pt x="479" y="1192"/>
                    <a:pt x="553" y="1230"/>
                    <a:pt x="628" y="1230"/>
                  </a:cubicBezTo>
                  <a:cubicBezTo>
                    <a:pt x="671" y="1230"/>
                    <a:pt x="714" y="1217"/>
                    <a:pt x="751" y="1191"/>
                  </a:cubicBezTo>
                  <a:lnTo>
                    <a:pt x="1011" y="974"/>
                  </a:lnTo>
                  <a:lnTo>
                    <a:pt x="1011" y="2519"/>
                  </a:lnTo>
                  <a:lnTo>
                    <a:pt x="1444" y="2519"/>
                  </a:lnTo>
                  <a:lnTo>
                    <a:pt x="1444" y="974"/>
                  </a:lnTo>
                  <a:lnTo>
                    <a:pt x="1703" y="1191"/>
                  </a:lnTo>
                  <a:cubicBezTo>
                    <a:pt x="1740" y="1217"/>
                    <a:pt x="1785" y="1230"/>
                    <a:pt x="1830" y="1230"/>
                  </a:cubicBezTo>
                  <a:cubicBezTo>
                    <a:pt x="1907" y="1230"/>
                    <a:pt x="1984" y="1192"/>
                    <a:pt x="2021" y="1118"/>
                  </a:cubicBezTo>
                  <a:lnTo>
                    <a:pt x="2454" y="339"/>
                  </a:lnTo>
                  <a:lnTo>
                    <a:pt x="2281" y="65"/>
                  </a:lnTo>
                  <a:cubicBezTo>
                    <a:pt x="2256" y="23"/>
                    <a:pt x="2216" y="0"/>
                    <a:pt x="2175" y="0"/>
                  </a:cubicBezTo>
                  <a:cubicBezTo>
                    <a:pt x="2146" y="0"/>
                    <a:pt x="2117" y="12"/>
                    <a:pt x="2093" y="36"/>
                  </a:cubicBezTo>
                  <a:lnTo>
                    <a:pt x="1371" y="685"/>
                  </a:lnTo>
                  <a:cubicBezTo>
                    <a:pt x="1335" y="721"/>
                    <a:pt x="1285" y="739"/>
                    <a:pt x="1232" y="739"/>
                  </a:cubicBezTo>
                  <a:cubicBezTo>
                    <a:pt x="1180" y="739"/>
                    <a:pt x="1126" y="721"/>
                    <a:pt x="1083" y="685"/>
                  </a:cubicBezTo>
                  <a:lnTo>
                    <a:pt x="375" y="36"/>
                  </a:lnTo>
                  <a:cubicBezTo>
                    <a:pt x="351" y="12"/>
                    <a:pt x="322" y="0"/>
                    <a:pt x="293"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6" name="Google Shape;18576;p75"/>
            <p:cNvSpPr/>
            <p:nvPr/>
          </p:nvSpPr>
          <p:spPr>
            <a:xfrm>
              <a:off x="6725112" y="2040033"/>
              <a:ext cx="90101" cy="82761"/>
            </a:xfrm>
            <a:custGeom>
              <a:avLst/>
              <a:gdLst/>
              <a:ahLst/>
              <a:cxnLst/>
              <a:rect l="l" t="t" r="r" b="b"/>
              <a:pathLst>
                <a:path w="3437" h="3157" extrusionOk="0">
                  <a:moveTo>
                    <a:pt x="1158" y="1"/>
                  </a:moveTo>
                  <a:cubicBezTo>
                    <a:pt x="1092" y="1"/>
                    <a:pt x="1031" y="40"/>
                    <a:pt x="997" y="96"/>
                  </a:cubicBezTo>
                  <a:cubicBezTo>
                    <a:pt x="823" y="356"/>
                    <a:pt x="419" y="977"/>
                    <a:pt x="87" y="1208"/>
                  </a:cubicBezTo>
                  <a:cubicBezTo>
                    <a:pt x="30" y="1237"/>
                    <a:pt x="1" y="1309"/>
                    <a:pt x="1" y="1381"/>
                  </a:cubicBezTo>
                  <a:lnTo>
                    <a:pt x="1" y="1468"/>
                  </a:lnTo>
                  <a:cubicBezTo>
                    <a:pt x="1" y="2290"/>
                    <a:pt x="593" y="3012"/>
                    <a:pt x="1415" y="3157"/>
                  </a:cubicBezTo>
                  <a:cubicBezTo>
                    <a:pt x="1069" y="2825"/>
                    <a:pt x="867" y="2363"/>
                    <a:pt x="867" y="1886"/>
                  </a:cubicBezTo>
                  <a:lnTo>
                    <a:pt x="867" y="1237"/>
                  </a:lnTo>
                  <a:cubicBezTo>
                    <a:pt x="867" y="1092"/>
                    <a:pt x="925" y="962"/>
                    <a:pt x="1011" y="847"/>
                  </a:cubicBezTo>
                  <a:cubicBezTo>
                    <a:pt x="1083" y="746"/>
                    <a:pt x="1170" y="630"/>
                    <a:pt x="1242" y="515"/>
                  </a:cubicBezTo>
                  <a:cubicBezTo>
                    <a:pt x="1264" y="482"/>
                    <a:pt x="1294" y="466"/>
                    <a:pt x="1331" y="466"/>
                  </a:cubicBezTo>
                  <a:cubicBezTo>
                    <a:pt x="1344" y="466"/>
                    <a:pt x="1358" y="468"/>
                    <a:pt x="1372" y="472"/>
                  </a:cubicBezTo>
                  <a:cubicBezTo>
                    <a:pt x="2281" y="688"/>
                    <a:pt x="3205" y="1078"/>
                    <a:pt x="3436" y="1338"/>
                  </a:cubicBezTo>
                  <a:lnTo>
                    <a:pt x="3436" y="1251"/>
                  </a:lnTo>
                  <a:cubicBezTo>
                    <a:pt x="3422" y="529"/>
                    <a:pt x="1733" y="111"/>
                    <a:pt x="1213" y="10"/>
                  </a:cubicBezTo>
                  <a:cubicBezTo>
                    <a:pt x="1195" y="4"/>
                    <a:pt x="1176" y="1"/>
                    <a:pt x="115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77" name="Google Shape;18577;p75"/>
          <p:cNvGrpSpPr/>
          <p:nvPr/>
        </p:nvGrpSpPr>
        <p:grpSpPr>
          <a:xfrm>
            <a:off x="7072513" y="1997512"/>
            <a:ext cx="394352" cy="308052"/>
            <a:chOff x="7072513" y="1997512"/>
            <a:chExt cx="394352" cy="308052"/>
          </a:xfrm>
        </p:grpSpPr>
        <p:sp>
          <p:nvSpPr>
            <p:cNvPr id="18578" name="Google Shape;18578;p75"/>
            <p:cNvSpPr/>
            <p:nvPr/>
          </p:nvSpPr>
          <p:spPr>
            <a:xfrm>
              <a:off x="7111862" y="2025903"/>
              <a:ext cx="279321" cy="279662"/>
            </a:xfrm>
            <a:custGeom>
              <a:avLst/>
              <a:gdLst/>
              <a:ahLst/>
              <a:cxnLst/>
              <a:rect l="l" t="t" r="r" b="b"/>
              <a:pathLst>
                <a:path w="10655" h="10668" extrusionOk="0">
                  <a:moveTo>
                    <a:pt x="5327" y="0"/>
                  </a:moveTo>
                  <a:cubicBezTo>
                    <a:pt x="2383" y="0"/>
                    <a:pt x="1" y="2396"/>
                    <a:pt x="1" y="5327"/>
                  </a:cubicBezTo>
                  <a:cubicBezTo>
                    <a:pt x="1" y="8272"/>
                    <a:pt x="2383" y="10668"/>
                    <a:pt x="5327" y="10668"/>
                  </a:cubicBezTo>
                  <a:cubicBezTo>
                    <a:pt x="8272" y="10668"/>
                    <a:pt x="10654" y="8272"/>
                    <a:pt x="10654" y="5327"/>
                  </a:cubicBezTo>
                  <a:cubicBezTo>
                    <a:pt x="10654" y="2396"/>
                    <a:pt x="8272" y="0"/>
                    <a:pt x="5327"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9" name="Google Shape;18579;p75"/>
            <p:cNvSpPr/>
            <p:nvPr/>
          </p:nvSpPr>
          <p:spPr>
            <a:xfrm>
              <a:off x="7250749" y="2106488"/>
              <a:ext cx="74582" cy="97677"/>
            </a:xfrm>
            <a:custGeom>
              <a:avLst/>
              <a:gdLst/>
              <a:ahLst/>
              <a:cxnLst/>
              <a:rect l="l" t="t" r="r" b="b"/>
              <a:pathLst>
                <a:path w="2845" h="3726" extrusionOk="0">
                  <a:moveTo>
                    <a:pt x="1" y="1"/>
                  </a:moveTo>
                  <a:lnTo>
                    <a:pt x="44" y="2282"/>
                  </a:lnTo>
                  <a:lnTo>
                    <a:pt x="1747" y="3725"/>
                  </a:lnTo>
                  <a:lnTo>
                    <a:pt x="1892" y="3523"/>
                  </a:lnTo>
                  <a:cubicBezTo>
                    <a:pt x="2844" y="2108"/>
                    <a:pt x="1949" y="189"/>
                    <a:pt x="246" y="30"/>
                  </a:cubicBezTo>
                  <a:lnTo>
                    <a:pt x="1"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0" name="Google Shape;18580;p75"/>
            <p:cNvSpPr/>
            <p:nvPr/>
          </p:nvSpPr>
          <p:spPr>
            <a:xfrm>
              <a:off x="7250749" y="2048212"/>
              <a:ext cx="148744" cy="193021"/>
            </a:xfrm>
            <a:custGeom>
              <a:avLst/>
              <a:gdLst/>
              <a:ahLst/>
              <a:cxnLst/>
              <a:rect l="l" t="t" r="r" b="b"/>
              <a:pathLst>
                <a:path w="5674" h="7363" extrusionOk="0">
                  <a:moveTo>
                    <a:pt x="1" y="1"/>
                  </a:moveTo>
                  <a:lnTo>
                    <a:pt x="1" y="2253"/>
                  </a:lnTo>
                  <a:lnTo>
                    <a:pt x="203" y="2267"/>
                  </a:lnTo>
                  <a:cubicBezTo>
                    <a:pt x="1357" y="2368"/>
                    <a:pt x="2238" y="3335"/>
                    <a:pt x="2252" y="4476"/>
                  </a:cubicBezTo>
                  <a:cubicBezTo>
                    <a:pt x="2252" y="4938"/>
                    <a:pt x="2108" y="5385"/>
                    <a:pt x="1834" y="5761"/>
                  </a:cubicBezTo>
                  <a:lnTo>
                    <a:pt x="1718" y="5934"/>
                  </a:lnTo>
                  <a:lnTo>
                    <a:pt x="3451" y="7363"/>
                  </a:lnTo>
                  <a:lnTo>
                    <a:pt x="3595" y="7175"/>
                  </a:lnTo>
                  <a:lnTo>
                    <a:pt x="3609" y="7161"/>
                  </a:lnTo>
                  <a:lnTo>
                    <a:pt x="3667" y="7089"/>
                  </a:lnTo>
                  <a:cubicBezTo>
                    <a:pt x="5674" y="4303"/>
                    <a:pt x="3913" y="376"/>
                    <a:pt x="491" y="15"/>
                  </a:cubicBezTo>
                  <a:lnTo>
                    <a:pt x="246" y="15"/>
                  </a:lnTo>
                  <a:lnTo>
                    <a:pt x="1" y="1"/>
                  </a:lnTo>
                  <a:close/>
                </a:path>
              </a:pathLst>
            </a:custGeom>
            <a:solidFill>
              <a:srgbClr val="96AB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1" name="Google Shape;18581;p75"/>
            <p:cNvSpPr/>
            <p:nvPr/>
          </p:nvSpPr>
          <p:spPr>
            <a:xfrm>
              <a:off x="7250382" y="1997512"/>
              <a:ext cx="216483" cy="272872"/>
            </a:xfrm>
            <a:custGeom>
              <a:avLst/>
              <a:gdLst/>
              <a:ahLst/>
              <a:cxnLst/>
              <a:rect l="l" t="t" r="r" b="b"/>
              <a:pathLst>
                <a:path w="8258" h="10409" extrusionOk="0">
                  <a:moveTo>
                    <a:pt x="404" y="1"/>
                  </a:moveTo>
                  <a:cubicBezTo>
                    <a:pt x="188" y="1"/>
                    <a:pt x="0" y="188"/>
                    <a:pt x="0" y="405"/>
                  </a:cubicBezTo>
                  <a:lnTo>
                    <a:pt x="0" y="1978"/>
                  </a:lnTo>
                  <a:lnTo>
                    <a:pt x="217" y="1978"/>
                  </a:lnTo>
                  <a:cubicBezTo>
                    <a:pt x="3825" y="2123"/>
                    <a:pt x="5760" y="6265"/>
                    <a:pt x="3566" y="9124"/>
                  </a:cubicBezTo>
                  <a:lnTo>
                    <a:pt x="3436" y="9297"/>
                  </a:lnTo>
                  <a:lnTo>
                    <a:pt x="4634" y="10307"/>
                  </a:lnTo>
                  <a:cubicBezTo>
                    <a:pt x="4706" y="10365"/>
                    <a:pt x="4793" y="10394"/>
                    <a:pt x="4894" y="10394"/>
                  </a:cubicBezTo>
                  <a:lnTo>
                    <a:pt x="4951" y="10408"/>
                  </a:lnTo>
                  <a:cubicBezTo>
                    <a:pt x="5053" y="10394"/>
                    <a:pt x="5154" y="10336"/>
                    <a:pt x="5226" y="10250"/>
                  </a:cubicBezTo>
                  <a:cubicBezTo>
                    <a:pt x="8257" y="6136"/>
                    <a:pt x="5529" y="304"/>
                    <a:pt x="433" y="1"/>
                  </a:cubicBez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2" name="Google Shape;18582;p75"/>
            <p:cNvSpPr/>
            <p:nvPr/>
          </p:nvSpPr>
          <p:spPr>
            <a:xfrm>
              <a:off x="7114903" y="2025903"/>
              <a:ext cx="137000" cy="140408"/>
            </a:xfrm>
            <a:custGeom>
              <a:avLst/>
              <a:gdLst/>
              <a:ahLst/>
              <a:cxnLst/>
              <a:rect l="l" t="t" r="r" b="b"/>
              <a:pathLst>
                <a:path w="5226" h="5356" extrusionOk="0">
                  <a:moveTo>
                    <a:pt x="5197" y="0"/>
                  </a:moveTo>
                  <a:cubicBezTo>
                    <a:pt x="2700" y="15"/>
                    <a:pt x="534" y="1747"/>
                    <a:pt x="0" y="4201"/>
                  </a:cubicBezTo>
                  <a:lnTo>
                    <a:pt x="5226" y="5356"/>
                  </a:lnTo>
                  <a:lnTo>
                    <a:pt x="5197" y="0"/>
                  </a:lnTo>
                  <a:close/>
                </a:path>
              </a:pathLst>
            </a:custGeom>
            <a:solidFill>
              <a:srgbClr val="D4DD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3" name="Google Shape;18583;p75"/>
            <p:cNvSpPr/>
            <p:nvPr/>
          </p:nvSpPr>
          <p:spPr>
            <a:xfrm>
              <a:off x="7111862" y="2135639"/>
              <a:ext cx="140041" cy="164630"/>
            </a:xfrm>
            <a:custGeom>
              <a:avLst/>
              <a:gdLst/>
              <a:ahLst/>
              <a:cxnLst/>
              <a:rect l="l" t="t" r="r" b="b"/>
              <a:pathLst>
                <a:path w="5342" h="6280" extrusionOk="0">
                  <a:moveTo>
                    <a:pt x="131" y="0"/>
                  </a:moveTo>
                  <a:cubicBezTo>
                    <a:pt x="44" y="376"/>
                    <a:pt x="1" y="765"/>
                    <a:pt x="1" y="1155"/>
                  </a:cubicBezTo>
                  <a:cubicBezTo>
                    <a:pt x="1" y="3537"/>
                    <a:pt x="1603" y="5645"/>
                    <a:pt x="3913" y="6280"/>
                  </a:cubicBezTo>
                  <a:lnTo>
                    <a:pt x="5342" y="1170"/>
                  </a:lnTo>
                  <a:lnTo>
                    <a:pt x="131" y="0"/>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4" name="Google Shape;18584;p75"/>
            <p:cNvSpPr/>
            <p:nvPr/>
          </p:nvSpPr>
          <p:spPr>
            <a:xfrm>
              <a:off x="7198529" y="2280188"/>
              <a:ext cx="73821" cy="25376"/>
            </a:xfrm>
            <a:custGeom>
              <a:avLst/>
              <a:gdLst/>
              <a:ahLst/>
              <a:cxnLst/>
              <a:rect l="l" t="t" r="r" b="b"/>
              <a:pathLst>
                <a:path w="2816" h="968" extrusionOk="0">
                  <a:moveTo>
                    <a:pt x="563" y="1"/>
                  </a:moveTo>
                  <a:lnTo>
                    <a:pt x="0" y="564"/>
                  </a:lnTo>
                  <a:cubicBezTo>
                    <a:pt x="636" y="824"/>
                    <a:pt x="1329" y="968"/>
                    <a:pt x="2021" y="968"/>
                  </a:cubicBezTo>
                  <a:cubicBezTo>
                    <a:pt x="2281" y="968"/>
                    <a:pt x="2556" y="939"/>
                    <a:pt x="2815" y="896"/>
                  </a:cubicBezTo>
                  <a:cubicBezTo>
                    <a:pt x="2007" y="780"/>
                    <a:pt x="1242" y="477"/>
                    <a:pt x="56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5" name="Google Shape;18585;p75"/>
            <p:cNvSpPr/>
            <p:nvPr/>
          </p:nvSpPr>
          <p:spPr>
            <a:xfrm>
              <a:off x="7114903" y="2025903"/>
              <a:ext cx="136239" cy="118833"/>
            </a:xfrm>
            <a:custGeom>
              <a:avLst/>
              <a:gdLst/>
              <a:ahLst/>
              <a:cxnLst/>
              <a:rect l="l" t="t" r="r" b="b"/>
              <a:pathLst>
                <a:path w="5197" h="4533" extrusionOk="0">
                  <a:moveTo>
                    <a:pt x="5197" y="0"/>
                  </a:moveTo>
                  <a:cubicBezTo>
                    <a:pt x="2700" y="15"/>
                    <a:pt x="534" y="1747"/>
                    <a:pt x="0" y="4201"/>
                  </a:cubicBezTo>
                  <a:lnTo>
                    <a:pt x="1545" y="4533"/>
                  </a:lnTo>
                  <a:cubicBezTo>
                    <a:pt x="1848" y="2526"/>
                    <a:pt x="3263" y="866"/>
                    <a:pt x="5197" y="260"/>
                  </a:cubicBezTo>
                  <a:lnTo>
                    <a:pt x="5197" y="0"/>
                  </a:lnTo>
                  <a:close/>
                </a:path>
              </a:pathLst>
            </a:custGeom>
            <a:solidFill>
              <a:srgbClr val="8BA3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6" name="Google Shape;18586;p75"/>
            <p:cNvSpPr/>
            <p:nvPr/>
          </p:nvSpPr>
          <p:spPr>
            <a:xfrm>
              <a:off x="7072513" y="2004223"/>
              <a:ext cx="136947" cy="105515"/>
            </a:xfrm>
            <a:custGeom>
              <a:avLst/>
              <a:gdLst/>
              <a:ahLst/>
              <a:cxnLst/>
              <a:rect l="l" t="t" r="r" b="b"/>
              <a:pathLst>
                <a:path w="5224" h="4025" extrusionOk="0">
                  <a:moveTo>
                    <a:pt x="210" y="1"/>
                  </a:moveTo>
                  <a:cubicBezTo>
                    <a:pt x="105" y="1"/>
                    <a:pt x="0" y="69"/>
                    <a:pt x="0" y="206"/>
                  </a:cubicBezTo>
                  <a:lnTo>
                    <a:pt x="0" y="1332"/>
                  </a:lnTo>
                  <a:cubicBezTo>
                    <a:pt x="0" y="1470"/>
                    <a:pt x="105" y="1538"/>
                    <a:pt x="210" y="1538"/>
                  </a:cubicBezTo>
                  <a:cubicBezTo>
                    <a:pt x="314" y="1538"/>
                    <a:pt x="419" y="1470"/>
                    <a:pt x="419" y="1332"/>
                  </a:cubicBezTo>
                  <a:lnTo>
                    <a:pt x="419" y="972"/>
                  </a:lnTo>
                  <a:lnTo>
                    <a:pt x="3147" y="972"/>
                  </a:lnTo>
                  <a:lnTo>
                    <a:pt x="4750" y="3931"/>
                  </a:lnTo>
                  <a:cubicBezTo>
                    <a:pt x="4775" y="3998"/>
                    <a:pt x="4829" y="4025"/>
                    <a:pt x="4889" y="4025"/>
                  </a:cubicBezTo>
                  <a:cubicBezTo>
                    <a:pt x="5037" y="4025"/>
                    <a:pt x="5223" y="3862"/>
                    <a:pt x="5111" y="3729"/>
                  </a:cubicBezTo>
                  <a:lnTo>
                    <a:pt x="5125" y="3729"/>
                  </a:lnTo>
                  <a:lnTo>
                    <a:pt x="3451" y="668"/>
                  </a:lnTo>
                  <a:cubicBezTo>
                    <a:pt x="3422" y="596"/>
                    <a:pt x="3349" y="553"/>
                    <a:pt x="3277" y="553"/>
                  </a:cubicBezTo>
                  <a:lnTo>
                    <a:pt x="419" y="553"/>
                  </a:lnTo>
                  <a:lnTo>
                    <a:pt x="419" y="206"/>
                  </a:lnTo>
                  <a:cubicBezTo>
                    <a:pt x="419" y="69"/>
                    <a:pt x="314" y="1"/>
                    <a:pt x="2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7" name="Google Shape;18587;p75"/>
            <p:cNvSpPr/>
            <p:nvPr/>
          </p:nvSpPr>
          <p:spPr>
            <a:xfrm>
              <a:off x="7187545" y="2099436"/>
              <a:ext cx="35233" cy="30173"/>
            </a:xfrm>
            <a:custGeom>
              <a:avLst/>
              <a:gdLst/>
              <a:ahLst/>
              <a:cxnLst/>
              <a:rect l="l" t="t" r="r" b="b"/>
              <a:pathLst>
                <a:path w="1344" h="1151" extrusionOk="0">
                  <a:moveTo>
                    <a:pt x="762" y="1"/>
                  </a:moveTo>
                  <a:cubicBezTo>
                    <a:pt x="621" y="1"/>
                    <a:pt x="478" y="53"/>
                    <a:pt x="362" y="169"/>
                  </a:cubicBezTo>
                  <a:cubicBezTo>
                    <a:pt x="1" y="530"/>
                    <a:pt x="261" y="1150"/>
                    <a:pt x="766" y="1150"/>
                  </a:cubicBezTo>
                  <a:cubicBezTo>
                    <a:pt x="1083" y="1150"/>
                    <a:pt x="1343" y="891"/>
                    <a:pt x="1343" y="573"/>
                  </a:cubicBezTo>
                  <a:cubicBezTo>
                    <a:pt x="1343" y="231"/>
                    <a:pt x="1058" y="1"/>
                    <a:pt x="762" y="1"/>
                  </a:cubicBez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8" name="Google Shape;18588;p75"/>
            <p:cNvSpPr/>
            <p:nvPr/>
          </p:nvSpPr>
          <p:spPr>
            <a:xfrm>
              <a:off x="7098990" y="2135246"/>
              <a:ext cx="120379" cy="165023"/>
            </a:xfrm>
            <a:custGeom>
              <a:avLst/>
              <a:gdLst/>
              <a:ahLst/>
              <a:cxnLst/>
              <a:rect l="l" t="t" r="r" b="b"/>
              <a:pathLst>
                <a:path w="4592" h="6295" extrusionOk="0">
                  <a:moveTo>
                    <a:pt x="622" y="1"/>
                  </a:moveTo>
                  <a:lnTo>
                    <a:pt x="622" y="1"/>
                  </a:lnTo>
                  <a:cubicBezTo>
                    <a:pt x="1" y="2773"/>
                    <a:pt x="1675" y="5544"/>
                    <a:pt x="4404" y="6295"/>
                  </a:cubicBezTo>
                  <a:lnTo>
                    <a:pt x="4591" y="5660"/>
                  </a:lnTo>
                  <a:cubicBezTo>
                    <a:pt x="3032" y="4692"/>
                    <a:pt x="2094" y="2989"/>
                    <a:pt x="2094" y="1170"/>
                  </a:cubicBezTo>
                  <a:cubicBezTo>
                    <a:pt x="2094" y="896"/>
                    <a:pt x="2108" y="622"/>
                    <a:pt x="2152" y="362"/>
                  </a:cubicBezTo>
                  <a:lnTo>
                    <a:pt x="622" y="1"/>
                  </a:lnTo>
                  <a:close/>
                </a:path>
              </a:pathLst>
            </a:custGeom>
            <a:solidFill>
              <a:srgbClr val="95ABB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589" name="Google Shape;18589;p75"/>
          <p:cNvGrpSpPr/>
          <p:nvPr/>
        </p:nvGrpSpPr>
        <p:grpSpPr>
          <a:xfrm>
            <a:off x="7576208" y="1977825"/>
            <a:ext cx="292533" cy="347454"/>
            <a:chOff x="7576208" y="1977825"/>
            <a:chExt cx="292533" cy="347454"/>
          </a:xfrm>
        </p:grpSpPr>
        <p:sp>
          <p:nvSpPr>
            <p:cNvPr id="18590" name="Google Shape;18590;p75"/>
            <p:cNvSpPr/>
            <p:nvPr/>
          </p:nvSpPr>
          <p:spPr>
            <a:xfrm>
              <a:off x="7576208" y="1999032"/>
              <a:ext cx="89315" cy="148351"/>
            </a:xfrm>
            <a:custGeom>
              <a:avLst/>
              <a:gdLst/>
              <a:ahLst/>
              <a:cxnLst/>
              <a:rect l="l" t="t" r="r" b="b"/>
              <a:pathLst>
                <a:path w="3407" h="5659" extrusionOk="0">
                  <a:moveTo>
                    <a:pt x="592" y="0"/>
                  </a:moveTo>
                  <a:cubicBezTo>
                    <a:pt x="260" y="0"/>
                    <a:pt x="0" y="260"/>
                    <a:pt x="0" y="592"/>
                  </a:cubicBezTo>
                  <a:lnTo>
                    <a:pt x="0" y="1415"/>
                  </a:lnTo>
                  <a:cubicBezTo>
                    <a:pt x="0" y="3378"/>
                    <a:pt x="1011" y="3797"/>
                    <a:pt x="1819" y="4129"/>
                  </a:cubicBezTo>
                  <a:cubicBezTo>
                    <a:pt x="2281" y="4316"/>
                    <a:pt x="2671" y="4475"/>
                    <a:pt x="2858" y="4865"/>
                  </a:cubicBezTo>
                  <a:cubicBezTo>
                    <a:pt x="2916" y="4952"/>
                    <a:pt x="2902" y="5067"/>
                    <a:pt x="2829" y="5154"/>
                  </a:cubicBezTo>
                  <a:cubicBezTo>
                    <a:pt x="2759" y="5224"/>
                    <a:pt x="2661" y="5266"/>
                    <a:pt x="2560" y="5266"/>
                  </a:cubicBezTo>
                  <a:cubicBezTo>
                    <a:pt x="2515" y="5266"/>
                    <a:pt x="2469" y="5258"/>
                    <a:pt x="2425" y="5240"/>
                  </a:cubicBezTo>
                  <a:cubicBezTo>
                    <a:pt x="2295" y="5183"/>
                    <a:pt x="2266" y="5009"/>
                    <a:pt x="2266" y="4865"/>
                  </a:cubicBezTo>
                  <a:cubicBezTo>
                    <a:pt x="2274" y="4731"/>
                    <a:pt x="2175" y="4663"/>
                    <a:pt x="2074" y="4663"/>
                  </a:cubicBezTo>
                  <a:cubicBezTo>
                    <a:pt x="1979" y="4663"/>
                    <a:pt x="1884" y="4724"/>
                    <a:pt x="1877" y="4851"/>
                  </a:cubicBezTo>
                  <a:cubicBezTo>
                    <a:pt x="1877" y="5024"/>
                    <a:pt x="1891" y="5442"/>
                    <a:pt x="2281" y="5616"/>
                  </a:cubicBezTo>
                  <a:cubicBezTo>
                    <a:pt x="2353" y="5644"/>
                    <a:pt x="2454" y="5659"/>
                    <a:pt x="2541" y="5659"/>
                  </a:cubicBezTo>
                  <a:cubicBezTo>
                    <a:pt x="2757" y="5659"/>
                    <a:pt x="2959" y="5572"/>
                    <a:pt x="3104" y="5428"/>
                  </a:cubicBezTo>
                  <a:cubicBezTo>
                    <a:pt x="3306" y="5226"/>
                    <a:pt x="3349" y="4937"/>
                    <a:pt x="3219" y="4692"/>
                  </a:cubicBezTo>
                  <a:cubicBezTo>
                    <a:pt x="2959" y="4158"/>
                    <a:pt x="2454" y="3956"/>
                    <a:pt x="1963" y="3768"/>
                  </a:cubicBezTo>
                  <a:cubicBezTo>
                    <a:pt x="1588" y="3609"/>
                    <a:pt x="1184" y="3436"/>
                    <a:pt x="881" y="3118"/>
                  </a:cubicBezTo>
                  <a:cubicBezTo>
                    <a:pt x="549" y="2743"/>
                    <a:pt x="390" y="2180"/>
                    <a:pt x="390" y="1415"/>
                  </a:cubicBezTo>
                  <a:lnTo>
                    <a:pt x="390" y="592"/>
                  </a:lnTo>
                  <a:cubicBezTo>
                    <a:pt x="390" y="477"/>
                    <a:pt x="476" y="390"/>
                    <a:pt x="592" y="390"/>
                  </a:cubicBezTo>
                  <a:cubicBezTo>
                    <a:pt x="895" y="390"/>
                    <a:pt x="1198" y="549"/>
                    <a:pt x="1371" y="809"/>
                  </a:cubicBezTo>
                  <a:lnTo>
                    <a:pt x="1516" y="1025"/>
                  </a:lnTo>
                  <a:cubicBezTo>
                    <a:pt x="1689" y="1256"/>
                    <a:pt x="1949" y="1400"/>
                    <a:pt x="2223" y="1400"/>
                  </a:cubicBezTo>
                  <a:lnTo>
                    <a:pt x="3147" y="1400"/>
                  </a:lnTo>
                  <a:cubicBezTo>
                    <a:pt x="3407" y="1400"/>
                    <a:pt x="3407" y="996"/>
                    <a:pt x="3147" y="996"/>
                  </a:cubicBezTo>
                  <a:lnTo>
                    <a:pt x="2223" y="996"/>
                  </a:lnTo>
                  <a:cubicBezTo>
                    <a:pt x="2079" y="996"/>
                    <a:pt x="1934" y="924"/>
                    <a:pt x="1848" y="809"/>
                  </a:cubicBezTo>
                  <a:lnTo>
                    <a:pt x="1689" y="578"/>
                  </a:lnTo>
                  <a:cubicBezTo>
                    <a:pt x="1444" y="217"/>
                    <a:pt x="1025" y="0"/>
                    <a:pt x="592"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1" name="Google Shape;18591;p75"/>
            <p:cNvSpPr/>
            <p:nvPr/>
          </p:nvSpPr>
          <p:spPr>
            <a:xfrm>
              <a:off x="7779034" y="1999032"/>
              <a:ext cx="89708" cy="148351"/>
            </a:xfrm>
            <a:custGeom>
              <a:avLst/>
              <a:gdLst/>
              <a:ahLst/>
              <a:cxnLst/>
              <a:rect l="l" t="t" r="r" b="b"/>
              <a:pathLst>
                <a:path w="3422" h="5659" extrusionOk="0">
                  <a:moveTo>
                    <a:pt x="2830" y="0"/>
                  </a:moveTo>
                  <a:cubicBezTo>
                    <a:pt x="2382" y="0"/>
                    <a:pt x="1964" y="217"/>
                    <a:pt x="1718" y="578"/>
                  </a:cubicBezTo>
                  <a:lnTo>
                    <a:pt x="1574" y="794"/>
                  </a:lnTo>
                  <a:cubicBezTo>
                    <a:pt x="1487" y="924"/>
                    <a:pt x="1343" y="996"/>
                    <a:pt x="1184" y="996"/>
                  </a:cubicBezTo>
                  <a:lnTo>
                    <a:pt x="260" y="996"/>
                  </a:lnTo>
                  <a:cubicBezTo>
                    <a:pt x="0" y="996"/>
                    <a:pt x="0" y="1386"/>
                    <a:pt x="260" y="1386"/>
                  </a:cubicBezTo>
                  <a:lnTo>
                    <a:pt x="1184" y="1386"/>
                  </a:lnTo>
                  <a:cubicBezTo>
                    <a:pt x="1197" y="1387"/>
                    <a:pt x="1211" y="1387"/>
                    <a:pt x="1224" y="1387"/>
                  </a:cubicBezTo>
                  <a:cubicBezTo>
                    <a:pt x="1497" y="1387"/>
                    <a:pt x="1740" y="1246"/>
                    <a:pt x="1891" y="1025"/>
                  </a:cubicBezTo>
                  <a:lnTo>
                    <a:pt x="2050" y="794"/>
                  </a:lnTo>
                  <a:cubicBezTo>
                    <a:pt x="2224" y="549"/>
                    <a:pt x="2512" y="390"/>
                    <a:pt x="2830" y="390"/>
                  </a:cubicBezTo>
                  <a:cubicBezTo>
                    <a:pt x="2931" y="390"/>
                    <a:pt x="3032" y="477"/>
                    <a:pt x="3032" y="592"/>
                  </a:cubicBezTo>
                  <a:lnTo>
                    <a:pt x="3032" y="1415"/>
                  </a:lnTo>
                  <a:cubicBezTo>
                    <a:pt x="3032" y="2180"/>
                    <a:pt x="2859" y="2743"/>
                    <a:pt x="2527" y="3104"/>
                  </a:cubicBezTo>
                  <a:cubicBezTo>
                    <a:pt x="2238" y="3436"/>
                    <a:pt x="1834" y="3595"/>
                    <a:pt x="1444" y="3753"/>
                  </a:cubicBezTo>
                  <a:cubicBezTo>
                    <a:pt x="968" y="3970"/>
                    <a:pt x="462" y="4158"/>
                    <a:pt x="203" y="4692"/>
                  </a:cubicBezTo>
                  <a:cubicBezTo>
                    <a:pt x="73" y="4923"/>
                    <a:pt x="116" y="5226"/>
                    <a:pt x="304" y="5414"/>
                  </a:cubicBezTo>
                  <a:cubicBezTo>
                    <a:pt x="462" y="5572"/>
                    <a:pt x="664" y="5659"/>
                    <a:pt x="881" y="5659"/>
                  </a:cubicBezTo>
                  <a:cubicBezTo>
                    <a:pt x="968" y="5659"/>
                    <a:pt x="1054" y="5644"/>
                    <a:pt x="1141" y="5601"/>
                  </a:cubicBezTo>
                  <a:cubicBezTo>
                    <a:pt x="1516" y="5442"/>
                    <a:pt x="1531" y="5038"/>
                    <a:pt x="1531" y="4851"/>
                  </a:cubicBezTo>
                  <a:cubicBezTo>
                    <a:pt x="1524" y="4724"/>
                    <a:pt x="1428" y="4663"/>
                    <a:pt x="1333" y="4663"/>
                  </a:cubicBezTo>
                  <a:cubicBezTo>
                    <a:pt x="1233" y="4663"/>
                    <a:pt x="1133" y="4731"/>
                    <a:pt x="1141" y="4865"/>
                  </a:cubicBezTo>
                  <a:cubicBezTo>
                    <a:pt x="1141" y="5009"/>
                    <a:pt x="1126" y="5183"/>
                    <a:pt x="982" y="5240"/>
                  </a:cubicBezTo>
                  <a:cubicBezTo>
                    <a:pt x="939" y="5253"/>
                    <a:pt x="895" y="5260"/>
                    <a:pt x="853" y="5260"/>
                  </a:cubicBezTo>
                  <a:cubicBezTo>
                    <a:pt x="755" y="5260"/>
                    <a:pt x="663" y="5224"/>
                    <a:pt x="592" y="5154"/>
                  </a:cubicBezTo>
                  <a:cubicBezTo>
                    <a:pt x="506" y="5067"/>
                    <a:pt x="491" y="4952"/>
                    <a:pt x="549" y="4851"/>
                  </a:cubicBezTo>
                  <a:cubicBezTo>
                    <a:pt x="751" y="4461"/>
                    <a:pt x="1141" y="4302"/>
                    <a:pt x="1588" y="4114"/>
                  </a:cubicBezTo>
                  <a:cubicBezTo>
                    <a:pt x="2411" y="3797"/>
                    <a:pt x="3422" y="3378"/>
                    <a:pt x="3422" y="1415"/>
                  </a:cubicBezTo>
                  <a:lnTo>
                    <a:pt x="3422" y="592"/>
                  </a:lnTo>
                  <a:cubicBezTo>
                    <a:pt x="3422" y="260"/>
                    <a:pt x="3147" y="0"/>
                    <a:pt x="2830"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2" name="Google Shape;18592;p75"/>
            <p:cNvSpPr/>
            <p:nvPr/>
          </p:nvSpPr>
          <p:spPr>
            <a:xfrm>
              <a:off x="7710927" y="2175381"/>
              <a:ext cx="22728" cy="103707"/>
            </a:xfrm>
            <a:custGeom>
              <a:avLst/>
              <a:gdLst/>
              <a:ahLst/>
              <a:cxnLst/>
              <a:rect l="l" t="t" r="r" b="b"/>
              <a:pathLst>
                <a:path w="867" h="3956" extrusionOk="0">
                  <a:moveTo>
                    <a:pt x="0" y="0"/>
                  </a:moveTo>
                  <a:lnTo>
                    <a:pt x="0" y="3955"/>
                  </a:lnTo>
                  <a:lnTo>
                    <a:pt x="866" y="3955"/>
                  </a:lnTo>
                  <a:lnTo>
                    <a:pt x="866" y="0"/>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3" name="Google Shape;18593;p75"/>
            <p:cNvSpPr/>
            <p:nvPr/>
          </p:nvSpPr>
          <p:spPr>
            <a:xfrm>
              <a:off x="7638626" y="1989176"/>
              <a:ext cx="167671" cy="204765"/>
            </a:xfrm>
            <a:custGeom>
              <a:avLst/>
              <a:gdLst/>
              <a:ahLst/>
              <a:cxnLst/>
              <a:rect l="l" t="t" r="r" b="b"/>
              <a:pathLst>
                <a:path w="6396" h="7811" extrusionOk="0">
                  <a:moveTo>
                    <a:pt x="1" y="1"/>
                  </a:moveTo>
                  <a:lnTo>
                    <a:pt x="1" y="2570"/>
                  </a:lnTo>
                  <a:cubicBezTo>
                    <a:pt x="1" y="4375"/>
                    <a:pt x="867" y="6093"/>
                    <a:pt x="2325" y="7175"/>
                  </a:cubicBezTo>
                  <a:lnTo>
                    <a:pt x="3191" y="7810"/>
                  </a:lnTo>
                  <a:lnTo>
                    <a:pt x="4072" y="7175"/>
                  </a:lnTo>
                  <a:cubicBezTo>
                    <a:pt x="5530" y="6093"/>
                    <a:pt x="6396" y="4375"/>
                    <a:pt x="6396" y="2570"/>
                  </a:cubicBezTo>
                  <a:lnTo>
                    <a:pt x="6396" y="1"/>
                  </a:lnTo>
                  <a:close/>
                </a:path>
              </a:pathLst>
            </a:custGeom>
            <a:solidFill>
              <a:srgbClr val="8EA0A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4" name="Google Shape;18594;p75"/>
            <p:cNvSpPr/>
            <p:nvPr/>
          </p:nvSpPr>
          <p:spPr>
            <a:xfrm>
              <a:off x="7706759" y="1989176"/>
              <a:ext cx="99538" cy="204765"/>
            </a:xfrm>
            <a:custGeom>
              <a:avLst/>
              <a:gdLst/>
              <a:ahLst/>
              <a:cxnLst/>
              <a:rect l="l" t="t" r="r" b="b"/>
              <a:pathLst>
                <a:path w="3797" h="7811" extrusionOk="0">
                  <a:moveTo>
                    <a:pt x="2584" y="1"/>
                  </a:moveTo>
                  <a:lnTo>
                    <a:pt x="2584" y="2570"/>
                  </a:lnTo>
                  <a:cubicBezTo>
                    <a:pt x="2584" y="4375"/>
                    <a:pt x="1718" y="6093"/>
                    <a:pt x="260" y="7175"/>
                  </a:cubicBezTo>
                  <a:lnTo>
                    <a:pt x="0" y="7363"/>
                  </a:lnTo>
                  <a:lnTo>
                    <a:pt x="592" y="7810"/>
                  </a:lnTo>
                  <a:lnTo>
                    <a:pt x="1458" y="7175"/>
                  </a:lnTo>
                  <a:cubicBezTo>
                    <a:pt x="2931" y="6093"/>
                    <a:pt x="3797" y="4389"/>
                    <a:pt x="3797" y="2570"/>
                  </a:cubicBezTo>
                  <a:lnTo>
                    <a:pt x="3797" y="1"/>
                  </a:lnTo>
                  <a:close/>
                </a:path>
              </a:pathLst>
            </a:custGeom>
            <a:solidFill>
              <a:srgbClr val="698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5" name="Google Shape;18595;p75"/>
            <p:cNvSpPr/>
            <p:nvPr/>
          </p:nvSpPr>
          <p:spPr>
            <a:xfrm>
              <a:off x="7628035" y="1977825"/>
              <a:ext cx="189246" cy="22728"/>
            </a:xfrm>
            <a:custGeom>
              <a:avLst/>
              <a:gdLst/>
              <a:ahLst/>
              <a:cxnLst/>
              <a:rect l="l" t="t" r="r" b="b"/>
              <a:pathLst>
                <a:path w="7219" h="867" extrusionOk="0">
                  <a:moveTo>
                    <a:pt x="174" y="1"/>
                  </a:moveTo>
                  <a:cubicBezTo>
                    <a:pt x="73" y="1"/>
                    <a:pt x="1" y="73"/>
                    <a:pt x="1" y="174"/>
                  </a:cubicBezTo>
                  <a:lnTo>
                    <a:pt x="1" y="694"/>
                  </a:lnTo>
                  <a:cubicBezTo>
                    <a:pt x="1" y="795"/>
                    <a:pt x="73" y="867"/>
                    <a:pt x="174" y="867"/>
                  </a:cubicBezTo>
                  <a:lnTo>
                    <a:pt x="7031" y="867"/>
                  </a:lnTo>
                  <a:cubicBezTo>
                    <a:pt x="7132" y="867"/>
                    <a:pt x="7218" y="795"/>
                    <a:pt x="7218" y="694"/>
                  </a:cubicBezTo>
                  <a:lnTo>
                    <a:pt x="7218" y="174"/>
                  </a:lnTo>
                  <a:cubicBezTo>
                    <a:pt x="7218" y="73"/>
                    <a:pt x="7132" y="1"/>
                    <a:pt x="7031"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6" name="Google Shape;18596;p75"/>
            <p:cNvSpPr/>
            <p:nvPr/>
          </p:nvSpPr>
          <p:spPr>
            <a:xfrm>
              <a:off x="7785456" y="1977825"/>
              <a:ext cx="31825" cy="22728"/>
            </a:xfrm>
            <a:custGeom>
              <a:avLst/>
              <a:gdLst/>
              <a:ahLst/>
              <a:cxnLst/>
              <a:rect l="l" t="t" r="r" b="b"/>
              <a:pathLst>
                <a:path w="1214" h="867" extrusionOk="0">
                  <a:moveTo>
                    <a:pt x="1" y="1"/>
                  </a:moveTo>
                  <a:lnTo>
                    <a:pt x="1" y="867"/>
                  </a:lnTo>
                  <a:lnTo>
                    <a:pt x="1026" y="867"/>
                  </a:lnTo>
                  <a:cubicBezTo>
                    <a:pt x="1127" y="867"/>
                    <a:pt x="1213" y="795"/>
                    <a:pt x="1213" y="694"/>
                  </a:cubicBezTo>
                  <a:lnTo>
                    <a:pt x="1213" y="174"/>
                  </a:lnTo>
                  <a:cubicBezTo>
                    <a:pt x="1213" y="73"/>
                    <a:pt x="1127" y="1"/>
                    <a:pt x="1026"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7" name="Google Shape;18597;p75"/>
            <p:cNvSpPr/>
            <p:nvPr/>
          </p:nvSpPr>
          <p:spPr>
            <a:xfrm>
              <a:off x="7681776" y="2039980"/>
              <a:ext cx="82158" cy="78042"/>
            </a:xfrm>
            <a:custGeom>
              <a:avLst/>
              <a:gdLst/>
              <a:ahLst/>
              <a:cxnLst/>
              <a:rect l="l" t="t" r="r" b="b"/>
              <a:pathLst>
                <a:path w="3134" h="2977" extrusionOk="0">
                  <a:moveTo>
                    <a:pt x="1567" y="1"/>
                  </a:moveTo>
                  <a:cubicBezTo>
                    <a:pt x="1560" y="1"/>
                    <a:pt x="1552" y="4"/>
                    <a:pt x="1545" y="12"/>
                  </a:cubicBezTo>
                  <a:lnTo>
                    <a:pt x="1083" y="921"/>
                  </a:lnTo>
                  <a:cubicBezTo>
                    <a:pt x="1083" y="936"/>
                    <a:pt x="1069" y="950"/>
                    <a:pt x="1054" y="950"/>
                  </a:cubicBezTo>
                  <a:lnTo>
                    <a:pt x="44" y="1094"/>
                  </a:lnTo>
                  <a:cubicBezTo>
                    <a:pt x="15" y="1094"/>
                    <a:pt x="1" y="1138"/>
                    <a:pt x="15" y="1167"/>
                  </a:cubicBezTo>
                  <a:lnTo>
                    <a:pt x="751" y="1888"/>
                  </a:lnTo>
                  <a:cubicBezTo>
                    <a:pt x="766" y="1903"/>
                    <a:pt x="766" y="1903"/>
                    <a:pt x="766" y="1917"/>
                  </a:cubicBezTo>
                  <a:lnTo>
                    <a:pt x="592" y="2928"/>
                  </a:lnTo>
                  <a:cubicBezTo>
                    <a:pt x="582" y="2960"/>
                    <a:pt x="595" y="2976"/>
                    <a:pt x="621" y="2976"/>
                  </a:cubicBezTo>
                  <a:cubicBezTo>
                    <a:pt x="629" y="2976"/>
                    <a:pt x="639" y="2975"/>
                    <a:pt x="650" y="2971"/>
                  </a:cubicBezTo>
                  <a:lnTo>
                    <a:pt x="1545" y="2495"/>
                  </a:lnTo>
                  <a:lnTo>
                    <a:pt x="1588" y="2495"/>
                  </a:lnTo>
                  <a:lnTo>
                    <a:pt x="2483" y="2971"/>
                  </a:lnTo>
                  <a:cubicBezTo>
                    <a:pt x="2491" y="2975"/>
                    <a:pt x="2498" y="2976"/>
                    <a:pt x="2505" y="2976"/>
                  </a:cubicBezTo>
                  <a:cubicBezTo>
                    <a:pt x="2525" y="2976"/>
                    <a:pt x="2541" y="2960"/>
                    <a:pt x="2541" y="2928"/>
                  </a:cubicBezTo>
                  <a:lnTo>
                    <a:pt x="2368" y="1917"/>
                  </a:lnTo>
                  <a:cubicBezTo>
                    <a:pt x="2354" y="1903"/>
                    <a:pt x="2368" y="1903"/>
                    <a:pt x="2368" y="1888"/>
                  </a:cubicBezTo>
                  <a:lnTo>
                    <a:pt x="3104" y="1167"/>
                  </a:lnTo>
                  <a:cubicBezTo>
                    <a:pt x="3133" y="1138"/>
                    <a:pt x="3119" y="1094"/>
                    <a:pt x="3090" y="1094"/>
                  </a:cubicBezTo>
                  <a:lnTo>
                    <a:pt x="2065" y="950"/>
                  </a:lnTo>
                  <a:cubicBezTo>
                    <a:pt x="2050" y="950"/>
                    <a:pt x="2050" y="936"/>
                    <a:pt x="2036" y="921"/>
                  </a:cubicBezTo>
                  <a:lnTo>
                    <a:pt x="1588" y="12"/>
                  </a:lnTo>
                  <a:cubicBezTo>
                    <a:pt x="1581" y="4"/>
                    <a:pt x="1574" y="1"/>
                    <a:pt x="1567"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8" name="Google Shape;18598;p75"/>
            <p:cNvSpPr/>
            <p:nvPr/>
          </p:nvSpPr>
          <p:spPr>
            <a:xfrm>
              <a:off x="7700703" y="2180676"/>
              <a:ext cx="43543" cy="21208"/>
            </a:xfrm>
            <a:custGeom>
              <a:avLst/>
              <a:gdLst/>
              <a:ahLst/>
              <a:cxnLst/>
              <a:rect l="l" t="t" r="r" b="b"/>
              <a:pathLst>
                <a:path w="1661" h="809" extrusionOk="0">
                  <a:moveTo>
                    <a:pt x="332" y="0"/>
                  </a:moveTo>
                  <a:cubicBezTo>
                    <a:pt x="145" y="0"/>
                    <a:pt x="0" y="145"/>
                    <a:pt x="0" y="332"/>
                  </a:cubicBezTo>
                  <a:lnTo>
                    <a:pt x="0" y="477"/>
                  </a:lnTo>
                  <a:cubicBezTo>
                    <a:pt x="0" y="664"/>
                    <a:pt x="145" y="809"/>
                    <a:pt x="332" y="809"/>
                  </a:cubicBezTo>
                  <a:lnTo>
                    <a:pt x="1328" y="809"/>
                  </a:lnTo>
                  <a:cubicBezTo>
                    <a:pt x="1502" y="809"/>
                    <a:pt x="1660" y="664"/>
                    <a:pt x="1660" y="477"/>
                  </a:cubicBezTo>
                  <a:lnTo>
                    <a:pt x="1660" y="332"/>
                  </a:lnTo>
                  <a:cubicBezTo>
                    <a:pt x="1660" y="145"/>
                    <a:pt x="1502" y="0"/>
                    <a:pt x="1328" y="0"/>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9" name="Google Shape;18599;p75"/>
            <p:cNvSpPr/>
            <p:nvPr/>
          </p:nvSpPr>
          <p:spPr>
            <a:xfrm>
              <a:off x="7678001" y="2263542"/>
              <a:ext cx="88947" cy="30672"/>
            </a:xfrm>
            <a:custGeom>
              <a:avLst/>
              <a:gdLst/>
              <a:ahLst/>
              <a:cxnLst/>
              <a:rect l="l" t="t" r="r" b="b"/>
              <a:pathLst>
                <a:path w="3393" h="1170" extrusionOk="0">
                  <a:moveTo>
                    <a:pt x="448" y="1"/>
                  </a:moveTo>
                  <a:cubicBezTo>
                    <a:pt x="202" y="1"/>
                    <a:pt x="0" y="203"/>
                    <a:pt x="0" y="448"/>
                  </a:cubicBezTo>
                  <a:lnTo>
                    <a:pt x="0" y="1170"/>
                  </a:lnTo>
                  <a:lnTo>
                    <a:pt x="3393" y="1170"/>
                  </a:lnTo>
                  <a:lnTo>
                    <a:pt x="3393" y="448"/>
                  </a:lnTo>
                  <a:cubicBezTo>
                    <a:pt x="3393" y="203"/>
                    <a:pt x="3190" y="1"/>
                    <a:pt x="2945" y="1"/>
                  </a:cubicBezTo>
                  <a:close/>
                </a:path>
              </a:pathLst>
            </a:custGeom>
            <a:solidFill>
              <a:srgbClr val="D6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0" name="Google Shape;18600;p75"/>
            <p:cNvSpPr/>
            <p:nvPr/>
          </p:nvSpPr>
          <p:spPr>
            <a:xfrm>
              <a:off x="7735517" y="2263542"/>
              <a:ext cx="31432" cy="30672"/>
            </a:xfrm>
            <a:custGeom>
              <a:avLst/>
              <a:gdLst/>
              <a:ahLst/>
              <a:cxnLst/>
              <a:rect l="l" t="t" r="r" b="b"/>
              <a:pathLst>
                <a:path w="1199" h="1170" extrusionOk="0">
                  <a:moveTo>
                    <a:pt x="0" y="1"/>
                  </a:moveTo>
                  <a:lnTo>
                    <a:pt x="0" y="1170"/>
                  </a:lnTo>
                  <a:lnTo>
                    <a:pt x="1199" y="1170"/>
                  </a:lnTo>
                  <a:lnTo>
                    <a:pt x="1199" y="448"/>
                  </a:lnTo>
                  <a:cubicBezTo>
                    <a:pt x="1199" y="203"/>
                    <a:pt x="996" y="1"/>
                    <a:pt x="751" y="1"/>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1" name="Google Shape;18601;p75"/>
            <p:cNvSpPr/>
            <p:nvPr/>
          </p:nvSpPr>
          <p:spPr>
            <a:xfrm>
              <a:off x="7645835" y="2286637"/>
              <a:ext cx="152519" cy="38615"/>
            </a:xfrm>
            <a:custGeom>
              <a:avLst/>
              <a:gdLst/>
              <a:ahLst/>
              <a:cxnLst/>
              <a:rect l="l" t="t" r="r" b="b"/>
              <a:pathLst>
                <a:path w="5818" h="1473" extrusionOk="0">
                  <a:moveTo>
                    <a:pt x="462" y="0"/>
                  </a:moveTo>
                  <a:cubicBezTo>
                    <a:pt x="332" y="0"/>
                    <a:pt x="231" y="87"/>
                    <a:pt x="217" y="202"/>
                  </a:cubicBezTo>
                  <a:lnTo>
                    <a:pt x="29" y="1169"/>
                  </a:lnTo>
                  <a:cubicBezTo>
                    <a:pt x="0" y="1328"/>
                    <a:pt x="116" y="1473"/>
                    <a:pt x="274" y="1473"/>
                  </a:cubicBezTo>
                  <a:lnTo>
                    <a:pt x="5558" y="1473"/>
                  </a:lnTo>
                  <a:cubicBezTo>
                    <a:pt x="5717" y="1458"/>
                    <a:pt x="5818" y="1328"/>
                    <a:pt x="5789" y="1169"/>
                  </a:cubicBezTo>
                  <a:lnTo>
                    <a:pt x="5616" y="202"/>
                  </a:lnTo>
                  <a:cubicBezTo>
                    <a:pt x="5587" y="87"/>
                    <a:pt x="5486" y="0"/>
                    <a:pt x="5370" y="0"/>
                  </a:cubicBez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2" name="Google Shape;18602;p75"/>
            <p:cNvSpPr/>
            <p:nvPr/>
          </p:nvSpPr>
          <p:spPr>
            <a:xfrm>
              <a:off x="7760500" y="2286637"/>
              <a:ext cx="38588" cy="38641"/>
            </a:xfrm>
            <a:custGeom>
              <a:avLst/>
              <a:gdLst/>
              <a:ahLst/>
              <a:cxnLst/>
              <a:rect l="l" t="t" r="r" b="b"/>
              <a:pathLst>
                <a:path w="1472" h="1474" extrusionOk="0">
                  <a:moveTo>
                    <a:pt x="0" y="0"/>
                  </a:moveTo>
                  <a:lnTo>
                    <a:pt x="274" y="1473"/>
                  </a:lnTo>
                  <a:lnTo>
                    <a:pt x="1184" y="1473"/>
                  </a:lnTo>
                  <a:cubicBezTo>
                    <a:pt x="1191" y="1473"/>
                    <a:pt x="1197" y="1473"/>
                    <a:pt x="1204" y="1473"/>
                  </a:cubicBezTo>
                  <a:cubicBezTo>
                    <a:pt x="1353" y="1473"/>
                    <a:pt x="1471" y="1321"/>
                    <a:pt x="1444" y="1169"/>
                  </a:cubicBezTo>
                  <a:lnTo>
                    <a:pt x="1256" y="202"/>
                  </a:lnTo>
                  <a:cubicBezTo>
                    <a:pt x="1227" y="87"/>
                    <a:pt x="1126" y="0"/>
                    <a:pt x="1011" y="0"/>
                  </a:cubicBezTo>
                  <a:close/>
                </a:path>
              </a:pathLst>
            </a:custGeom>
            <a:solidFill>
              <a:srgbClr val="7B90A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03" name="Google Shape;18603;p75"/>
          <p:cNvGrpSpPr/>
          <p:nvPr/>
        </p:nvGrpSpPr>
        <p:grpSpPr>
          <a:xfrm>
            <a:off x="8023882" y="1977458"/>
            <a:ext cx="320557" cy="347794"/>
            <a:chOff x="8023882" y="1977458"/>
            <a:chExt cx="320557" cy="347794"/>
          </a:xfrm>
        </p:grpSpPr>
        <p:sp>
          <p:nvSpPr>
            <p:cNvPr id="18604" name="Google Shape;18604;p75"/>
            <p:cNvSpPr/>
            <p:nvPr/>
          </p:nvSpPr>
          <p:spPr>
            <a:xfrm>
              <a:off x="8053007" y="1977458"/>
              <a:ext cx="291432" cy="291799"/>
            </a:xfrm>
            <a:custGeom>
              <a:avLst/>
              <a:gdLst/>
              <a:ahLst/>
              <a:cxnLst/>
              <a:rect l="l" t="t" r="r" b="b"/>
              <a:pathLst>
                <a:path w="11117" h="11131" extrusionOk="0">
                  <a:moveTo>
                    <a:pt x="5558" y="0"/>
                  </a:moveTo>
                  <a:cubicBezTo>
                    <a:pt x="2484" y="0"/>
                    <a:pt x="1" y="2498"/>
                    <a:pt x="1" y="5572"/>
                  </a:cubicBezTo>
                  <a:cubicBezTo>
                    <a:pt x="1" y="8633"/>
                    <a:pt x="2484" y="11130"/>
                    <a:pt x="5558" y="11130"/>
                  </a:cubicBezTo>
                  <a:cubicBezTo>
                    <a:pt x="8633" y="11130"/>
                    <a:pt x="11116" y="8633"/>
                    <a:pt x="11116" y="5572"/>
                  </a:cubicBezTo>
                  <a:cubicBezTo>
                    <a:pt x="11116" y="2498"/>
                    <a:pt x="8633" y="0"/>
                    <a:pt x="5558" y="0"/>
                  </a:cubicBezTo>
                  <a:close/>
                </a:path>
              </a:pathLst>
            </a:custGeom>
            <a:solidFill>
              <a:srgbClr val="D3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5" name="Google Shape;18605;p75"/>
            <p:cNvSpPr/>
            <p:nvPr/>
          </p:nvSpPr>
          <p:spPr>
            <a:xfrm>
              <a:off x="8023882" y="1980866"/>
              <a:ext cx="277407" cy="288549"/>
            </a:xfrm>
            <a:custGeom>
              <a:avLst/>
              <a:gdLst/>
              <a:ahLst/>
              <a:cxnLst/>
              <a:rect l="l" t="t" r="r" b="b"/>
              <a:pathLst>
                <a:path w="10582" h="11007" extrusionOk="0">
                  <a:moveTo>
                    <a:pt x="5529" y="0"/>
                  </a:moveTo>
                  <a:cubicBezTo>
                    <a:pt x="1891" y="751"/>
                    <a:pt x="0" y="4793"/>
                    <a:pt x="1761" y="8070"/>
                  </a:cubicBezTo>
                  <a:cubicBezTo>
                    <a:pt x="2787" y="9986"/>
                    <a:pt x="4717" y="11007"/>
                    <a:pt x="6670" y="11007"/>
                  </a:cubicBezTo>
                  <a:cubicBezTo>
                    <a:pt x="8071" y="11007"/>
                    <a:pt x="9484" y="10481"/>
                    <a:pt x="10581" y="9383"/>
                  </a:cubicBezTo>
                  <a:lnTo>
                    <a:pt x="10581" y="9383"/>
                  </a:lnTo>
                  <a:cubicBezTo>
                    <a:pt x="10206" y="9456"/>
                    <a:pt x="9831" y="9499"/>
                    <a:pt x="9441" y="9499"/>
                  </a:cubicBezTo>
                  <a:cubicBezTo>
                    <a:pt x="7189" y="9499"/>
                    <a:pt x="5168" y="8142"/>
                    <a:pt x="4302" y="6063"/>
                  </a:cubicBezTo>
                  <a:cubicBezTo>
                    <a:pt x="3450" y="3970"/>
                    <a:pt x="3927" y="1574"/>
                    <a:pt x="5529"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6" name="Google Shape;18606;p75"/>
            <p:cNvSpPr/>
            <p:nvPr/>
          </p:nvSpPr>
          <p:spPr>
            <a:xfrm>
              <a:off x="8053007" y="1977825"/>
              <a:ext cx="291432" cy="291039"/>
            </a:xfrm>
            <a:custGeom>
              <a:avLst/>
              <a:gdLst/>
              <a:ahLst/>
              <a:cxnLst/>
              <a:rect l="l" t="t" r="r" b="b"/>
              <a:pathLst>
                <a:path w="11117" h="11102" extrusionOk="0">
                  <a:moveTo>
                    <a:pt x="5342" y="2758"/>
                  </a:moveTo>
                  <a:lnTo>
                    <a:pt x="5342" y="5328"/>
                  </a:lnTo>
                  <a:lnTo>
                    <a:pt x="2137" y="5328"/>
                  </a:lnTo>
                  <a:cubicBezTo>
                    <a:pt x="2152" y="4461"/>
                    <a:pt x="2310" y="3595"/>
                    <a:pt x="2599" y="2772"/>
                  </a:cubicBezTo>
                  <a:lnTo>
                    <a:pt x="2599" y="2758"/>
                  </a:lnTo>
                  <a:close/>
                  <a:moveTo>
                    <a:pt x="8518" y="2772"/>
                  </a:moveTo>
                  <a:cubicBezTo>
                    <a:pt x="8806" y="3595"/>
                    <a:pt x="8951" y="4461"/>
                    <a:pt x="8980" y="5342"/>
                  </a:cubicBezTo>
                  <a:lnTo>
                    <a:pt x="5775" y="5342"/>
                  </a:lnTo>
                  <a:lnTo>
                    <a:pt x="5775" y="2772"/>
                  </a:lnTo>
                  <a:close/>
                  <a:moveTo>
                    <a:pt x="5342" y="5775"/>
                  </a:moveTo>
                  <a:lnTo>
                    <a:pt x="5342" y="8330"/>
                  </a:lnTo>
                  <a:lnTo>
                    <a:pt x="2599" y="8330"/>
                  </a:lnTo>
                  <a:cubicBezTo>
                    <a:pt x="2310" y="7507"/>
                    <a:pt x="2152" y="6641"/>
                    <a:pt x="2137" y="5775"/>
                  </a:cubicBezTo>
                  <a:close/>
                  <a:moveTo>
                    <a:pt x="8980" y="5775"/>
                  </a:moveTo>
                  <a:cubicBezTo>
                    <a:pt x="8951" y="6641"/>
                    <a:pt x="8806" y="7507"/>
                    <a:pt x="8518" y="8330"/>
                  </a:cubicBezTo>
                  <a:lnTo>
                    <a:pt x="8518" y="8345"/>
                  </a:lnTo>
                  <a:lnTo>
                    <a:pt x="5775" y="8345"/>
                  </a:lnTo>
                  <a:lnTo>
                    <a:pt x="5775" y="5775"/>
                  </a:lnTo>
                  <a:close/>
                  <a:moveTo>
                    <a:pt x="5342" y="1"/>
                  </a:moveTo>
                  <a:lnTo>
                    <a:pt x="5342" y="2339"/>
                  </a:lnTo>
                  <a:lnTo>
                    <a:pt x="2758" y="2339"/>
                  </a:lnTo>
                  <a:cubicBezTo>
                    <a:pt x="3350" y="1011"/>
                    <a:pt x="4274" y="116"/>
                    <a:pt x="5342" y="1"/>
                  </a:cubicBezTo>
                  <a:lnTo>
                    <a:pt x="5342" y="1"/>
                  </a:lnTo>
                  <a:cubicBezTo>
                    <a:pt x="4779" y="15"/>
                    <a:pt x="4230" y="131"/>
                    <a:pt x="3696" y="318"/>
                  </a:cubicBezTo>
                  <a:cubicBezTo>
                    <a:pt x="3090" y="867"/>
                    <a:pt x="2614" y="1574"/>
                    <a:pt x="2310" y="2339"/>
                  </a:cubicBezTo>
                  <a:lnTo>
                    <a:pt x="1011" y="2339"/>
                  </a:lnTo>
                  <a:cubicBezTo>
                    <a:pt x="925" y="2484"/>
                    <a:pt x="824" y="2628"/>
                    <a:pt x="737" y="2772"/>
                  </a:cubicBezTo>
                  <a:lnTo>
                    <a:pt x="2152" y="2772"/>
                  </a:lnTo>
                  <a:cubicBezTo>
                    <a:pt x="1877" y="3595"/>
                    <a:pt x="1733" y="4461"/>
                    <a:pt x="1719" y="5342"/>
                  </a:cubicBezTo>
                  <a:lnTo>
                    <a:pt x="1" y="5342"/>
                  </a:lnTo>
                  <a:lnTo>
                    <a:pt x="1" y="5558"/>
                  </a:lnTo>
                  <a:lnTo>
                    <a:pt x="1" y="5775"/>
                  </a:lnTo>
                  <a:lnTo>
                    <a:pt x="1719" y="5775"/>
                  </a:lnTo>
                  <a:cubicBezTo>
                    <a:pt x="1733" y="6641"/>
                    <a:pt x="1877" y="7507"/>
                    <a:pt x="2152" y="8330"/>
                  </a:cubicBezTo>
                  <a:lnTo>
                    <a:pt x="751" y="8330"/>
                  </a:lnTo>
                  <a:cubicBezTo>
                    <a:pt x="824" y="8474"/>
                    <a:pt x="925" y="8619"/>
                    <a:pt x="1026" y="8763"/>
                  </a:cubicBezTo>
                  <a:lnTo>
                    <a:pt x="2310" y="8763"/>
                  </a:lnTo>
                  <a:cubicBezTo>
                    <a:pt x="2614" y="9543"/>
                    <a:pt x="3090" y="10236"/>
                    <a:pt x="3696" y="10799"/>
                  </a:cubicBezTo>
                  <a:cubicBezTo>
                    <a:pt x="4230" y="10986"/>
                    <a:pt x="4779" y="11087"/>
                    <a:pt x="5342" y="11102"/>
                  </a:cubicBezTo>
                  <a:cubicBezTo>
                    <a:pt x="4274" y="11001"/>
                    <a:pt x="3350" y="10106"/>
                    <a:pt x="2758" y="8763"/>
                  </a:cubicBezTo>
                  <a:lnTo>
                    <a:pt x="5342" y="8763"/>
                  </a:lnTo>
                  <a:lnTo>
                    <a:pt x="5342" y="11102"/>
                  </a:lnTo>
                  <a:lnTo>
                    <a:pt x="5775" y="11102"/>
                  </a:lnTo>
                  <a:lnTo>
                    <a:pt x="5775" y="8763"/>
                  </a:lnTo>
                  <a:lnTo>
                    <a:pt x="8344" y="8763"/>
                  </a:lnTo>
                  <a:cubicBezTo>
                    <a:pt x="7767" y="10106"/>
                    <a:pt x="6829" y="11001"/>
                    <a:pt x="5775" y="11102"/>
                  </a:cubicBezTo>
                  <a:cubicBezTo>
                    <a:pt x="6338" y="11087"/>
                    <a:pt x="6886" y="10986"/>
                    <a:pt x="7421" y="10799"/>
                  </a:cubicBezTo>
                  <a:cubicBezTo>
                    <a:pt x="8041" y="10236"/>
                    <a:pt x="8503" y="9543"/>
                    <a:pt x="8806" y="8763"/>
                  </a:cubicBezTo>
                  <a:lnTo>
                    <a:pt x="10106" y="8763"/>
                  </a:lnTo>
                  <a:cubicBezTo>
                    <a:pt x="10207" y="8619"/>
                    <a:pt x="10293" y="8474"/>
                    <a:pt x="10380" y="8330"/>
                  </a:cubicBezTo>
                  <a:lnTo>
                    <a:pt x="8965" y="8330"/>
                  </a:lnTo>
                  <a:cubicBezTo>
                    <a:pt x="9239" y="7507"/>
                    <a:pt x="9384" y="6641"/>
                    <a:pt x="9413" y="5775"/>
                  </a:cubicBezTo>
                  <a:lnTo>
                    <a:pt x="11116" y="5775"/>
                  </a:lnTo>
                  <a:lnTo>
                    <a:pt x="11116" y="5558"/>
                  </a:lnTo>
                  <a:lnTo>
                    <a:pt x="11116" y="5342"/>
                  </a:lnTo>
                  <a:lnTo>
                    <a:pt x="9413" y="5342"/>
                  </a:lnTo>
                  <a:cubicBezTo>
                    <a:pt x="9384" y="4461"/>
                    <a:pt x="9239" y="3595"/>
                    <a:pt x="8965" y="2772"/>
                  </a:cubicBezTo>
                  <a:lnTo>
                    <a:pt x="10380" y="2772"/>
                  </a:lnTo>
                  <a:cubicBezTo>
                    <a:pt x="10293" y="2628"/>
                    <a:pt x="10192" y="2484"/>
                    <a:pt x="10106" y="2339"/>
                  </a:cubicBezTo>
                  <a:lnTo>
                    <a:pt x="8806" y="2339"/>
                  </a:lnTo>
                  <a:cubicBezTo>
                    <a:pt x="8503" y="1574"/>
                    <a:pt x="8041" y="867"/>
                    <a:pt x="7421" y="318"/>
                  </a:cubicBezTo>
                  <a:cubicBezTo>
                    <a:pt x="6886" y="131"/>
                    <a:pt x="6338" y="15"/>
                    <a:pt x="5775" y="1"/>
                  </a:cubicBezTo>
                  <a:lnTo>
                    <a:pt x="5775" y="1"/>
                  </a:lnTo>
                  <a:cubicBezTo>
                    <a:pt x="6829" y="116"/>
                    <a:pt x="7767" y="1011"/>
                    <a:pt x="8344" y="2339"/>
                  </a:cubicBezTo>
                  <a:lnTo>
                    <a:pt x="5775" y="2339"/>
                  </a:lnTo>
                  <a:lnTo>
                    <a:pt x="5775" y="1"/>
                  </a:ln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7" name="Google Shape;18607;p75"/>
            <p:cNvSpPr/>
            <p:nvPr/>
          </p:nvSpPr>
          <p:spPr>
            <a:xfrm>
              <a:off x="8052640" y="1981233"/>
              <a:ext cx="220258" cy="288024"/>
            </a:xfrm>
            <a:custGeom>
              <a:avLst/>
              <a:gdLst/>
              <a:ahLst/>
              <a:cxnLst/>
              <a:rect l="l" t="t" r="r" b="b"/>
              <a:pathLst>
                <a:path w="8402" h="10987" extrusionOk="0">
                  <a:moveTo>
                    <a:pt x="5356" y="8633"/>
                  </a:moveTo>
                  <a:lnTo>
                    <a:pt x="5356" y="10972"/>
                  </a:lnTo>
                  <a:cubicBezTo>
                    <a:pt x="4288" y="10871"/>
                    <a:pt x="3364" y="9961"/>
                    <a:pt x="2772" y="8633"/>
                  </a:cubicBezTo>
                  <a:close/>
                  <a:moveTo>
                    <a:pt x="4418" y="1"/>
                  </a:moveTo>
                  <a:lnTo>
                    <a:pt x="4418" y="1"/>
                  </a:lnTo>
                  <a:cubicBezTo>
                    <a:pt x="4172" y="44"/>
                    <a:pt x="3941" y="102"/>
                    <a:pt x="3696" y="188"/>
                  </a:cubicBezTo>
                  <a:cubicBezTo>
                    <a:pt x="3089" y="751"/>
                    <a:pt x="2613" y="1444"/>
                    <a:pt x="2310" y="2224"/>
                  </a:cubicBezTo>
                  <a:lnTo>
                    <a:pt x="1025" y="2224"/>
                  </a:lnTo>
                  <a:cubicBezTo>
                    <a:pt x="924" y="2368"/>
                    <a:pt x="838" y="2498"/>
                    <a:pt x="751" y="2657"/>
                  </a:cubicBezTo>
                  <a:lnTo>
                    <a:pt x="2151" y="2657"/>
                  </a:lnTo>
                  <a:cubicBezTo>
                    <a:pt x="1877" y="3480"/>
                    <a:pt x="1733" y="4346"/>
                    <a:pt x="1718" y="5212"/>
                  </a:cubicBezTo>
                  <a:lnTo>
                    <a:pt x="0" y="5212"/>
                  </a:lnTo>
                  <a:lnTo>
                    <a:pt x="0" y="5428"/>
                  </a:lnTo>
                  <a:lnTo>
                    <a:pt x="0" y="5645"/>
                  </a:lnTo>
                  <a:lnTo>
                    <a:pt x="1718" y="5645"/>
                  </a:lnTo>
                  <a:cubicBezTo>
                    <a:pt x="1733" y="6526"/>
                    <a:pt x="1877" y="7377"/>
                    <a:pt x="2151" y="8215"/>
                  </a:cubicBezTo>
                  <a:lnTo>
                    <a:pt x="765" y="8215"/>
                  </a:lnTo>
                  <a:cubicBezTo>
                    <a:pt x="838" y="8359"/>
                    <a:pt x="939" y="8503"/>
                    <a:pt x="1040" y="8648"/>
                  </a:cubicBezTo>
                  <a:lnTo>
                    <a:pt x="2324" y="8648"/>
                  </a:lnTo>
                  <a:cubicBezTo>
                    <a:pt x="2628" y="9413"/>
                    <a:pt x="3104" y="10120"/>
                    <a:pt x="3710" y="10669"/>
                  </a:cubicBezTo>
                  <a:cubicBezTo>
                    <a:pt x="4244" y="10856"/>
                    <a:pt x="4793" y="10972"/>
                    <a:pt x="5356" y="10986"/>
                  </a:cubicBezTo>
                  <a:lnTo>
                    <a:pt x="5789" y="10986"/>
                  </a:lnTo>
                  <a:cubicBezTo>
                    <a:pt x="6352" y="10972"/>
                    <a:pt x="6900" y="10856"/>
                    <a:pt x="7435" y="10669"/>
                  </a:cubicBezTo>
                  <a:cubicBezTo>
                    <a:pt x="7810" y="10337"/>
                    <a:pt x="8142" y="9932"/>
                    <a:pt x="8402" y="9499"/>
                  </a:cubicBezTo>
                  <a:lnTo>
                    <a:pt x="8344" y="9485"/>
                  </a:lnTo>
                  <a:cubicBezTo>
                    <a:pt x="8200" y="9485"/>
                    <a:pt x="8055" y="9485"/>
                    <a:pt x="7911" y="9470"/>
                  </a:cubicBezTo>
                  <a:cubicBezTo>
                    <a:pt x="7348" y="10337"/>
                    <a:pt x="6612" y="10885"/>
                    <a:pt x="5789" y="10972"/>
                  </a:cubicBezTo>
                  <a:lnTo>
                    <a:pt x="5789" y="8864"/>
                  </a:lnTo>
                  <a:cubicBezTo>
                    <a:pt x="5428" y="8676"/>
                    <a:pt x="5096" y="8460"/>
                    <a:pt x="4793" y="8200"/>
                  </a:cubicBezTo>
                  <a:lnTo>
                    <a:pt x="2613" y="8200"/>
                  </a:lnTo>
                  <a:cubicBezTo>
                    <a:pt x="2324" y="7377"/>
                    <a:pt x="2166" y="6511"/>
                    <a:pt x="2151" y="5645"/>
                  </a:cubicBezTo>
                  <a:lnTo>
                    <a:pt x="3046" y="5645"/>
                  </a:lnTo>
                  <a:cubicBezTo>
                    <a:pt x="3003" y="5501"/>
                    <a:pt x="2974" y="5356"/>
                    <a:pt x="2931" y="5212"/>
                  </a:cubicBezTo>
                  <a:lnTo>
                    <a:pt x="2151" y="5212"/>
                  </a:lnTo>
                  <a:cubicBezTo>
                    <a:pt x="2166" y="4331"/>
                    <a:pt x="2310" y="3465"/>
                    <a:pt x="2599" y="2642"/>
                  </a:cubicBezTo>
                  <a:lnTo>
                    <a:pt x="2931" y="2642"/>
                  </a:lnTo>
                  <a:cubicBezTo>
                    <a:pt x="2974" y="2498"/>
                    <a:pt x="3003" y="2354"/>
                    <a:pt x="3046" y="2224"/>
                  </a:cubicBezTo>
                  <a:lnTo>
                    <a:pt x="2772" y="2224"/>
                  </a:lnTo>
                  <a:cubicBezTo>
                    <a:pt x="3032" y="1574"/>
                    <a:pt x="3436" y="1011"/>
                    <a:pt x="3941" y="535"/>
                  </a:cubicBezTo>
                  <a:cubicBezTo>
                    <a:pt x="4086" y="347"/>
                    <a:pt x="4244" y="160"/>
                    <a:pt x="4418" y="1"/>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8" name="Google Shape;18608;p75"/>
            <p:cNvSpPr/>
            <p:nvPr/>
          </p:nvSpPr>
          <p:spPr>
            <a:xfrm>
              <a:off x="8097677"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9" name="Google Shape;18609;p75"/>
            <p:cNvSpPr/>
            <p:nvPr/>
          </p:nvSpPr>
          <p:spPr>
            <a:xfrm>
              <a:off x="8096524" y="2201858"/>
              <a:ext cx="24642" cy="16961"/>
            </a:xfrm>
            <a:custGeom>
              <a:avLst/>
              <a:gdLst/>
              <a:ahLst/>
              <a:cxnLst/>
              <a:rect l="l" t="t" r="r" b="b"/>
              <a:pathLst>
                <a:path w="940" h="647" extrusionOk="0">
                  <a:moveTo>
                    <a:pt x="44" y="1"/>
                  </a:moveTo>
                  <a:lnTo>
                    <a:pt x="44" y="434"/>
                  </a:lnTo>
                  <a:cubicBezTo>
                    <a:pt x="44" y="477"/>
                    <a:pt x="30" y="520"/>
                    <a:pt x="1" y="549"/>
                  </a:cubicBezTo>
                  <a:cubicBezTo>
                    <a:pt x="152" y="614"/>
                    <a:pt x="311" y="647"/>
                    <a:pt x="470" y="647"/>
                  </a:cubicBezTo>
                  <a:cubicBezTo>
                    <a:pt x="629" y="647"/>
                    <a:pt x="788" y="614"/>
                    <a:pt x="939" y="549"/>
                  </a:cubicBezTo>
                  <a:cubicBezTo>
                    <a:pt x="910" y="520"/>
                    <a:pt x="896" y="477"/>
                    <a:pt x="896" y="434"/>
                  </a:cubicBezTo>
                  <a:lnTo>
                    <a:pt x="896"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0" name="Google Shape;18610;p75"/>
            <p:cNvSpPr/>
            <p:nvPr/>
          </p:nvSpPr>
          <p:spPr>
            <a:xfrm>
              <a:off x="8075342" y="2219658"/>
              <a:ext cx="67373" cy="83259"/>
            </a:xfrm>
            <a:custGeom>
              <a:avLst/>
              <a:gdLst/>
              <a:ahLst/>
              <a:cxnLst/>
              <a:rect l="l" t="t" r="r" b="b"/>
              <a:pathLst>
                <a:path w="2570" h="3176" extrusionOk="0">
                  <a:moveTo>
                    <a:pt x="621" y="0"/>
                  </a:moveTo>
                  <a:lnTo>
                    <a:pt x="231" y="188"/>
                  </a:lnTo>
                  <a:cubicBezTo>
                    <a:pt x="87" y="260"/>
                    <a:pt x="0" y="419"/>
                    <a:pt x="0" y="577"/>
                  </a:cubicBezTo>
                  <a:lnTo>
                    <a:pt x="0" y="1819"/>
                  </a:lnTo>
                  <a:cubicBezTo>
                    <a:pt x="0" y="2281"/>
                    <a:pt x="130"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09" y="174"/>
                  </a:cubicBezTo>
                  <a:cubicBezTo>
                    <a:pt x="1294" y="174"/>
                    <a:pt x="1285" y="173"/>
                    <a:pt x="1285" y="173"/>
                  </a:cubicBezTo>
                  <a:cubicBezTo>
                    <a:pt x="1285" y="173"/>
                    <a:pt x="780" y="173"/>
                    <a:pt x="621"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1" name="Google Shape;18611;p75"/>
            <p:cNvSpPr/>
            <p:nvPr/>
          </p:nvSpPr>
          <p:spPr>
            <a:xfrm>
              <a:off x="8086693" y="2302891"/>
              <a:ext cx="45064" cy="22361"/>
            </a:xfrm>
            <a:custGeom>
              <a:avLst/>
              <a:gdLst/>
              <a:ahLst/>
              <a:cxnLst/>
              <a:rect l="l" t="t" r="r" b="b"/>
              <a:pathLst>
                <a:path w="1719" h="853" extrusionOk="0">
                  <a:moveTo>
                    <a:pt x="0" y="1"/>
                  </a:moveTo>
                  <a:lnTo>
                    <a:pt x="0" y="636"/>
                  </a:lnTo>
                  <a:cubicBezTo>
                    <a:pt x="0" y="751"/>
                    <a:pt x="102" y="853"/>
                    <a:pt x="217" y="853"/>
                  </a:cubicBezTo>
                  <a:lnTo>
                    <a:pt x="1502" y="853"/>
                  </a:lnTo>
                  <a:cubicBezTo>
                    <a:pt x="1617" y="853"/>
                    <a:pt x="1718" y="751"/>
                    <a:pt x="1718"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2" name="Google Shape;18612;p75"/>
            <p:cNvSpPr/>
            <p:nvPr/>
          </p:nvSpPr>
          <p:spPr>
            <a:xfrm>
              <a:off x="8075342" y="2228728"/>
              <a:ext cx="11377" cy="74188"/>
            </a:xfrm>
            <a:custGeom>
              <a:avLst/>
              <a:gdLst/>
              <a:ahLst/>
              <a:cxnLst/>
              <a:rect l="l" t="t" r="r" b="b"/>
              <a:pathLst>
                <a:path w="434" h="2830" extrusionOk="0">
                  <a:moveTo>
                    <a:pt x="73" y="1"/>
                  </a:moveTo>
                  <a:cubicBezTo>
                    <a:pt x="29" y="58"/>
                    <a:pt x="0" y="145"/>
                    <a:pt x="0" y="217"/>
                  </a:cubicBezTo>
                  <a:lnTo>
                    <a:pt x="0" y="1458"/>
                  </a:lnTo>
                  <a:cubicBezTo>
                    <a:pt x="0" y="1920"/>
                    <a:pt x="145" y="2382"/>
                    <a:pt x="405" y="2772"/>
                  </a:cubicBezTo>
                  <a:lnTo>
                    <a:pt x="433" y="2830"/>
                  </a:lnTo>
                  <a:lnTo>
                    <a:pt x="433" y="477"/>
                  </a:lnTo>
                  <a:cubicBezTo>
                    <a:pt x="433" y="347"/>
                    <a:pt x="376" y="217"/>
                    <a:pt x="260" y="145"/>
                  </a:cubicBezTo>
                  <a:lnTo>
                    <a:pt x="73"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3" name="Google Shape;18613;p75"/>
            <p:cNvSpPr/>
            <p:nvPr/>
          </p:nvSpPr>
          <p:spPr>
            <a:xfrm>
              <a:off x="8131337" y="2228728"/>
              <a:ext cx="11377" cy="74188"/>
            </a:xfrm>
            <a:custGeom>
              <a:avLst/>
              <a:gdLst/>
              <a:ahLst/>
              <a:cxnLst/>
              <a:rect l="l" t="t" r="r" b="b"/>
              <a:pathLst>
                <a:path w="434" h="2830" extrusionOk="0">
                  <a:moveTo>
                    <a:pt x="362" y="1"/>
                  </a:moveTo>
                  <a:lnTo>
                    <a:pt x="174" y="145"/>
                  </a:lnTo>
                  <a:cubicBezTo>
                    <a:pt x="59" y="217"/>
                    <a:pt x="1" y="347"/>
                    <a:pt x="1" y="477"/>
                  </a:cubicBezTo>
                  <a:lnTo>
                    <a:pt x="1" y="2830"/>
                  </a:lnTo>
                  <a:lnTo>
                    <a:pt x="30" y="2772"/>
                  </a:lnTo>
                  <a:cubicBezTo>
                    <a:pt x="290" y="2382"/>
                    <a:pt x="434" y="1920"/>
                    <a:pt x="434" y="1458"/>
                  </a:cubicBezTo>
                  <a:lnTo>
                    <a:pt x="434" y="217"/>
                  </a:lnTo>
                  <a:cubicBezTo>
                    <a:pt x="419" y="145"/>
                    <a:pt x="405" y="58"/>
                    <a:pt x="362"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4" name="Google Shape;18614;p75"/>
            <p:cNvSpPr/>
            <p:nvPr/>
          </p:nvSpPr>
          <p:spPr>
            <a:xfrm>
              <a:off x="8091621"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1" y="638"/>
                    <a:pt x="414" y="630"/>
                    <a:pt x="433" y="617"/>
                  </a:cubicBezTo>
                  <a:lnTo>
                    <a:pt x="549" y="516"/>
                  </a:lnTo>
                  <a:lnTo>
                    <a:pt x="549" y="3418"/>
                  </a:lnTo>
                  <a:lnTo>
                    <a:pt x="765" y="3418"/>
                  </a:lnTo>
                  <a:lnTo>
                    <a:pt x="765" y="516"/>
                  </a:lnTo>
                  <a:lnTo>
                    <a:pt x="895" y="617"/>
                  </a:lnTo>
                  <a:cubicBezTo>
                    <a:pt x="915" y="630"/>
                    <a:pt x="937" y="638"/>
                    <a:pt x="958" y="638"/>
                  </a:cubicBezTo>
                  <a:cubicBezTo>
                    <a:pt x="985" y="638"/>
                    <a:pt x="1009" y="627"/>
                    <a:pt x="1025" y="603"/>
                  </a:cubicBezTo>
                  <a:lnTo>
                    <a:pt x="1314" y="242"/>
                  </a:lnTo>
                  <a:lnTo>
                    <a:pt x="1141" y="11"/>
                  </a:lnTo>
                  <a:cubicBezTo>
                    <a:pt x="1126" y="4"/>
                    <a:pt x="1115" y="0"/>
                    <a:pt x="1106" y="0"/>
                  </a:cubicBezTo>
                  <a:cubicBezTo>
                    <a:pt x="1097" y="0"/>
                    <a:pt x="1090" y="4"/>
                    <a:pt x="1083" y="11"/>
                  </a:cubicBezTo>
                  <a:lnTo>
                    <a:pt x="664" y="430"/>
                  </a:lnTo>
                  <a:lnTo>
                    <a:pt x="246" y="11"/>
                  </a:lnTo>
                  <a:cubicBezTo>
                    <a:pt x="238"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5" name="Google Shape;18615;p75"/>
            <p:cNvSpPr/>
            <p:nvPr/>
          </p:nvSpPr>
          <p:spPr>
            <a:xfrm>
              <a:off x="8105987" y="2313875"/>
              <a:ext cx="5715" cy="11377"/>
            </a:xfrm>
            <a:custGeom>
              <a:avLst/>
              <a:gdLst/>
              <a:ahLst/>
              <a:cxnLst/>
              <a:rect l="l" t="t" r="r" b="b"/>
              <a:pathLst>
                <a:path w="218" h="434" extrusionOk="0">
                  <a:moveTo>
                    <a:pt x="116" y="0"/>
                  </a:moveTo>
                  <a:cubicBezTo>
                    <a:pt x="58" y="0"/>
                    <a:pt x="1" y="58"/>
                    <a:pt x="1" y="116"/>
                  </a:cubicBezTo>
                  <a:lnTo>
                    <a:pt x="1" y="434"/>
                  </a:lnTo>
                  <a:lnTo>
                    <a:pt x="217" y="434"/>
                  </a:lnTo>
                  <a:lnTo>
                    <a:pt x="217" y="116"/>
                  </a:lnTo>
                  <a:cubicBezTo>
                    <a:pt x="217" y="58"/>
                    <a:pt x="174"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6" name="Google Shape;18616;p75"/>
            <p:cNvSpPr/>
            <p:nvPr/>
          </p:nvSpPr>
          <p:spPr>
            <a:xfrm>
              <a:off x="8086326" y="2156821"/>
              <a:ext cx="45037" cy="50752"/>
            </a:xfrm>
            <a:custGeom>
              <a:avLst/>
              <a:gdLst/>
              <a:ahLst/>
              <a:cxnLst/>
              <a:rect l="l" t="t" r="r" b="b"/>
              <a:pathLst>
                <a:path w="1718" h="1936" extrusionOk="0">
                  <a:moveTo>
                    <a:pt x="650" y="1"/>
                  </a:moveTo>
                  <a:cubicBezTo>
                    <a:pt x="289" y="1"/>
                    <a:pt x="0" y="290"/>
                    <a:pt x="0" y="650"/>
                  </a:cubicBezTo>
                  <a:lnTo>
                    <a:pt x="0" y="1083"/>
                  </a:lnTo>
                  <a:cubicBezTo>
                    <a:pt x="0" y="1545"/>
                    <a:pt x="390" y="1935"/>
                    <a:pt x="866" y="1935"/>
                  </a:cubicBezTo>
                  <a:cubicBezTo>
                    <a:pt x="1328" y="1935"/>
                    <a:pt x="1718" y="1545"/>
                    <a:pt x="1718" y="1083"/>
                  </a:cubicBezTo>
                  <a:lnTo>
                    <a:pt x="1718" y="650"/>
                  </a:lnTo>
                  <a:cubicBezTo>
                    <a:pt x="1718" y="290"/>
                    <a:pt x="1429" y="1"/>
                    <a:pt x="1083"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7" name="Google Shape;18617;p75"/>
            <p:cNvSpPr/>
            <p:nvPr/>
          </p:nvSpPr>
          <p:spPr>
            <a:xfrm>
              <a:off x="8086693" y="2156821"/>
              <a:ext cx="30672" cy="50569"/>
            </a:xfrm>
            <a:custGeom>
              <a:avLst/>
              <a:gdLst/>
              <a:ahLst/>
              <a:cxnLst/>
              <a:rect l="l" t="t" r="r" b="b"/>
              <a:pathLst>
                <a:path w="1170" h="1929" extrusionOk="0">
                  <a:moveTo>
                    <a:pt x="636" y="1"/>
                  </a:moveTo>
                  <a:cubicBezTo>
                    <a:pt x="289" y="1"/>
                    <a:pt x="0" y="290"/>
                    <a:pt x="0" y="650"/>
                  </a:cubicBezTo>
                  <a:lnTo>
                    <a:pt x="0" y="1083"/>
                  </a:lnTo>
                  <a:cubicBezTo>
                    <a:pt x="0"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8" name="Google Shape;18618;p75"/>
            <p:cNvSpPr/>
            <p:nvPr/>
          </p:nvSpPr>
          <p:spPr>
            <a:xfrm>
              <a:off x="8086693" y="2156821"/>
              <a:ext cx="45064" cy="22781"/>
            </a:xfrm>
            <a:custGeom>
              <a:avLst/>
              <a:gdLst/>
              <a:ahLst/>
              <a:cxnLst/>
              <a:rect l="l" t="t" r="r" b="b"/>
              <a:pathLst>
                <a:path w="1719" h="869" extrusionOk="0">
                  <a:moveTo>
                    <a:pt x="636" y="1"/>
                  </a:moveTo>
                  <a:cubicBezTo>
                    <a:pt x="289" y="1"/>
                    <a:pt x="0" y="290"/>
                    <a:pt x="0" y="650"/>
                  </a:cubicBezTo>
                  <a:cubicBezTo>
                    <a:pt x="517" y="796"/>
                    <a:pt x="1033" y="869"/>
                    <a:pt x="1571" y="869"/>
                  </a:cubicBezTo>
                  <a:cubicBezTo>
                    <a:pt x="1620" y="869"/>
                    <a:pt x="1669" y="868"/>
                    <a:pt x="1718" y="867"/>
                  </a:cubicBezTo>
                  <a:lnTo>
                    <a:pt x="1718" y="650"/>
                  </a:lnTo>
                  <a:cubicBezTo>
                    <a:pt x="1718" y="290"/>
                    <a:pt x="1430" y="1"/>
                    <a:pt x="1069"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9" name="Google Shape;18619;p75"/>
            <p:cNvSpPr/>
            <p:nvPr/>
          </p:nvSpPr>
          <p:spPr>
            <a:xfrm>
              <a:off x="8086693" y="2156821"/>
              <a:ext cx="30672" cy="20474"/>
            </a:xfrm>
            <a:custGeom>
              <a:avLst/>
              <a:gdLst/>
              <a:ahLst/>
              <a:cxnLst/>
              <a:rect l="l" t="t" r="r" b="b"/>
              <a:pathLst>
                <a:path w="1170" h="781" extrusionOk="0">
                  <a:moveTo>
                    <a:pt x="636" y="1"/>
                  </a:moveTo>
                  <a:cubicBezTo>
                    <a:pt x="289" y="1"/>
                    <a:pt x="0" y="290"/>
                    <a:pt x="0"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0" name="Google Shape;18620;p75"/>
            <p:cNvSpPr/>
            <p:nvPr/>
          </p:nvSpPr>
          <p:spPr>
            <a:xfrm>
              <a:off x="8187359" y="2201858"/>
              <a:ext cx="22335" cy="22361"/>
            </a:xfrm>
            <a:custGeom>
              <a:avLst/>
              <a:gdLst/>
              <a:ahLst/>
              <a:cxnLst/>
              <a:rect l="l" t="t" r="r" b="b"/>
              <a:pathLst>
                <a:path w="852" h="853" extrusionOk="0">
                  <a:moveTo>
                    <a:pt x="0" y="1"/>
                  </a:moveTo>
                  <a:lnTo>
                    <a:pt x="0"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1" name="Google Shape;18621;p75"/>
            <p:cNvSpPr/>
            <p:nvPr/>
          </p:nvSpPr>
          <p:spPr>
            <a:xfrm>
              <a:off x="8186231" y="2201858"/>
              <a:ext cx="24616" cy="16961"/>
            </a:xfrm>
            <a:custGeom>
              <a:avLst/>
              <a:gdLst/>
              <a:ahLst/>
              <a:cxnLst/>
              <a:rect l="l" t="t" r="r" b="b"/>
              <a:pathLst>
                <a:path w="939" h="647" extrusionOk="0">
                  <a:moveTo>
                    <a:pt x="43" y="1"/>
                  </a:moveTo>
                  <a:lnTo>
                    <a:pt x="43" y="434"/>
                  </a:lnTo>
                  <a:cubicBezTo>
                    <a:pt x="43" y="477"/>
                    <a:pt x="29" y="520"/>
                    <a:pt x="0" y="549"/>
                  </a:cubicBezTo>
                  <a:cubicBezTo>
                    <a:pt x="152" y="614"/>
                    <a:pt x="310" y="647"/>
                    <a:pt x="469" y="647"/>
                  </a:cubicBezTo>
                  <a:cubicBezTo>
                    <a:pt x="628" y="647"/>
                    <a:pt x="787" y="614"/>
                    <a:pt x="938" y="549"/>
                  </a:cubicBezTo>
                  <a:cubicBezTo>
                    <a:pt x="909"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2" name="Google Shape;18622;p75"/>
            <p:cNvSpPr/>
            <p:nvPr/>
          </p:nvSpPr>
          <p:spPr>
            <a:xfrm>
              <a:off x="8165023" y="2219658"/>
              <a:ext cx="67399" cy="83259"/>
            </a:xfrm>
            <a:custGeom>
              <a:avLst/>
              <a:gdLst/>
              <a:ahLst/>
              <a:cxnLst/>
              <a:rect l="l" t="t" r="r" b="b"/>
              <a:pathLst>
                <a:path w="2571" h="3176" extrusionOk="0">
                  <a:moveTo>
                    <a:pt x="621" y="0"/>
                  </a:moveTo>
                  <a:lnTo>
                    <a:pt x="232" y="188"/>
                  </a:lnTo>
                  <a:cubicBezTo>
                    <a:pt x="87" y="260"/>
                    <a:pt x="1" y="419"/>
                    <a:pt x="1" y="577"/>
                  </a:cubicBezTo>
                  <a:lnTo>
                    <a:pt x="1" y="1819"/>
                  </a:lnTo>
                  <a:cubicBezTo>
                    <a:pt x="1" y="2281"/>
                    <a:pt x="131" y="2743"/>
                    <a:pt x="390" y="3118"/>
                  </a:cubicBezTo>
                  <a:lnTo>
                    <a:pt x="419"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7" y="163"/>
                    <a:pt x="1410" y="174"/>
                    <a:pt x="1310" y="174"/>
                  </a:cubicBezTo>
                  <a:cubicBezTo>
                    <a:pt x="1294" y="174"/>
                    <a:pt x="1285" y="173"/>
                    <a:pt x="1285" y="173"/>
                  </a:cubicBezTo>
                  <a:cubicBezTo>
                    <a:pt x="1285" y="173"/>
                    <a:pt x="780" y="173"/>
                    <a:pt x="621"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3" name="Google Shape;18623;p75"/>
            <p:cNvSpPr/>
            <p:nvPr/>
          </p:nvSpPr>
          <p:spPr>
            <a:xfrm>
              <a:off x="8176374" y="2302891"/>
              <a:ext cx="44697" cy="22361"/>
            </a:xfrm>
            <a:custGeom>
              <a:avLst/>
              <a:gdLst/>
              <a:ahLst/>
              <a:cxnLst/>
              <a:rect l="l" t="t" r="r" b="b"/>
              <a:pathLst>
                <a:path w="1705" h="853" extrusionOk="0">
                  <a:moveTo>
                    <a:pt x="1" y="1"/>
                  </a:moveTo>
                  <a:lnTo>
                    <a:pt x="1" y="636"/>
                  </a:lnTo>
                  <a:cubicBezTo>
                    <a:pt x="1" y="751"/>
                    <a:pt x="87" y="853"/>
                    <a:pt x="203" y="853"/>
                  </a:cubicBezTo>
                  <a:lnTo>
                    <a:pt x="1488" y="853"/>
                  </a:lnTo>
                  <a:cubicBezTo>
                    <a:pt x="1603" y="853"/>
                    <a:pt x="1704" y="751"/>
                    <a:pt x="1704" y="636"/>
                  </a:cubicBezTo>
                  <a:lnTo>
                    <a:pt x="1704" y="1"/>
                  </a:ln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4" name="Google Shape;18624;p75"/>
            <p:cNvSpPr/>
            <p:nvPr/>
          </p:nvSpPr>
          <p:spPr>
            <a:xfrm>
              <a:off x="8165023" y="2228728"/>
              <a:ext cx="11377" cy="74188"/>
            </a:xfrm>
            <a:custGeom>
              <a:avLst/>
              <a:gdLst/>
              <a:ahLst/>
              <a:cxnLst/>
              <a:rect l="l" t="t" r="r" b="b"/>
              <a:pathLst>
                <a:path w="434" h="2830" extrusionOk="0">
                  <a:moveTo>
                    <a:pt x="58" y="1"/>
                  </a:moveTo>
                  <a:cubicBezTo>
                    <a:pt x="15" y="58"/>
                    <a:pt x="1" y="145"/>
                    <a:pt x="1" y="217"/>
                  </a:cubicBezTo>
                  <a:lnTo>
                    <a:pt x="1" y="1458"/>
                  </a:lnTo>
                  <a:cubicBezTo>
                    <a:pt x="1" y="1920"/>
                    <a:pt x="131" y="2382"/>
                    <a:pt x="390" y="2772"/>
                  </a:cubicBezTo>
                  <a:lnTo>
                    <a:pt x="434" y="2830"/>
                  </a:lnTo>
                  <a:lnTo>
                    <a:pt x="434" y="477"/>
                  </a:lnTo>
                  <a:cubicBezTo>
                    <a:pt x="434" y="347"/>
                    <a:pt x="362" y="217"/>
                    <a:pt x="260" y="145"/>
                  </a:cubicBezTo>
                  <a:lnTo>
                    <a:pt x="58"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5" name="Google Shape;18625;p75"/>
            <p:cNvSpPr/>
            <p:nvPr/>
          </p:nvSpPr>
          <p:spPr>
            <a:xfrm>
              <a:off x="8221045" y="2228728"/>
              <a:ext cx="11377" cy="74188"/>
            </a:xfrm>
            <a:custGeom>
              <a:avLst/>
              <a:gdLst/>
              <a:ahLst/>
              <a:cxnLst/>
              <a:rect l="l" t="t" r="r" b="b"/>
              <a:pathLst>
                <a:path w="434" h="2830" extrusionOk="0">
                  <a:moveTo>
                    <a:pt x="361" y="1"/>
                  </a:moveTo>
                  <a:lnTo>
                    <a:pt x="173"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6" name="Google Shape;18626;p75"/>
            <p:cNvSpPr/>
            <p:nvPr/>
          </p:nvSpPr>
          <p:spPr>
            <a:xfrm>
              <a:off x="8181303" y="2213314"/>
              <a:ext cx="34447" cy="89603"/>
            </a:xfrm>
            <a:custGeom>
              <a:avLst/>
              <a:gdLst/>
              <a:ahLst/>
              <a:cxnLst/>
              <a:rect l="l" t="t" r="r" b="b"/>
              <a:pathLst>
                <a:path w="1314" h="3418" extrusionOk="0">
                  <a:moveTo>
                    <a:pt x="217" y="0"/>
                  </a:moveTo>
                  <a:cubicBezTo>
                    <a:pt x="206" y="0"/>
                    <a:pt x="195" y="4"/>
                    <a:pt x="188" y="11"/>
                  </a:cubicBezTo>
                  <a:lnTo>
                    <a:pt x="0" y="242"/>
                  </a:lnTo>
                  <a:lnTo>
                    <a:pt x="289" y="603"/>
                  </a:lnTo>
                  <a:cubicBezTo>
                    <a:pt x="313" y="627"/>
                    <a:pt x="341" y="638"/>
                    <a:pt x="369" y="638"/>
                  </a:cubicBezTo>
                  <a:cubicBezTo>
                    <a:pt x="392" y="638"/>
                    <a:pt x="414" y="630"/>
                    <a:pt x="433" y="617"/>
                  </a:cubicBezTo>
                  <a:lnTo>
                    <a:pt x="549" y="516"/>
                  </a:lnTo>
                  <a:lnTo>
                    <a:pt x="549" y="3418"/>
                  </a:lnTo>
                  <a:lnTo>
                    <a:pt x="765" y="3418"/>
                  </a:lnTo>
                  <a:lnTo>
                    <a:pt x="765" y="516"/>
                  </a:lnTo>
                  <a:lnTo>
                    <a:pt x="895" y="617"/>
                  </a:lnTo>
                  <a:cubicBezTo>
                    <a:pt x="915" y="630"/>
                    <a:pt x="937" y="638"/>
                    <a:pt x="959" y="638"/>
                  </a:cubicBezTo>
                  <a:cubicBezTo>
                    <a:pt x="985" y="638"/>
                    <a:pt x="1009" y="627"/>
                    <a:pt x="1025" y="603"/>
                  </a:cubicBezTo>
                  <a:lnTo>
                    <a:pt x="1314" y="242"/>
                  </a:lnTo>
                  <a:lnTo>
                    <a:pt x="1141" y="11"/>
                  </a:lnTo>
                  <a:cubicBezTo>
                    <a:pt x="1134" y="4"/>
                    <a:pt x="1123" y="0"/>
                    <a:pt x="1112" y="0"/>
                  </a:cubicBezTo>
                  <a:cubicBezTo>
                    <a:pt x="1101" y="0"/>
                    <a:pt x="1090" y="4"/>
                    <a:pt x="1083" y="11"/>
                  </a:cubicBezTo>
                  <a:lnTo>
                    <a:pt x="664" y="430"/>
                  </a:lnTo>
                  <a:lnTo>
                    <a:pt x="246" y="11"/>
                  </a:lnTo>
                  <a:cubicBezTo>
                    <a:pt x="239" y="4"/>
                    <a:pt x="228" y="0"/>
                    <a:pt x="217" y="0"/>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7" name="Google Shape;18627;p75"/>
            <p:cNvSpPr/>
            <p:nvPr/>
          </p:nvSpPr>
          <p:spPr>
            <a:xfrm>
              <a:off x="8195669" y="2313875"/>
              <a:ext cx="5715" cy="11377"/>
            </a:xfrm>
            <a:custGeom>
              <a:avLst/>
              <a:gdLst/>
              <a:ahLst/>
              <a:cxnLst/>
              <a:rect l="l" t="t" r="r" b="b"/>
              <a:pathLst>
                <a:path w="218" h="434" extrusionOk="0">
                  <a:moveTo>
                    <a:pt x="116" y="0"/>
                  </a:moveTo>
                  <a:cubicBezTo>
                    <a:pt x="59" y="0"/>
                    <a:pt x="1" y="58"/>
                    <a:pt x="1" y="116"/>
                  </a:cubicBezTo>
                  <a:lnTo>
                    <a:pt x="1" y="434"/>
                  </a:lnTo>
                  <a:lnTo>
                    <a:pt x="217" y="434"/>
                  </a:lnTo>
                  <a:lnTo>
                    <a:pt x="217" y="116"/>
                  </a:lnTo>
                  <a:cubicBezTo>
                    <a:pt x="217" y="58"/>
                    <a:pt x="174" y="0"/>
                    <a:pt x="11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8" name="Google Shape;18628;p75"/>
            <p:cNvSpPr/>
            <p:nvPr/>
          </p:nvSpPr>
          <p:spPr>
            <a:xfrm>
              <a:off x="8176374"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2" y="1935"/>
                  </a:cubicBezTo>
                  <a:cubicBezTo>
                    <a:pt x="1329" y="1935"/>
                    <a:pt x="1704" y="1545"/>
                    <a:pt x="1704" y="1083"/>
                  </a:cubicBezTo>
                  <a:lnTo>
                    <a:pt x="1704" y="650"/>
                  </a:lnTo>
                  <a:cubicBezTo>
                    <a:pt x="1704" y="290"/>
                    <a:pt x="1415"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9" name="Google Shape;18629;p75"/>
            <p:cNvSpPr/>
            <p:nvPr/>
          </p:nvSpPr>
          <p:spPr>
            <a:xfrm>
              <a:off x="8176374" y="2156821"/>
              <a:ext cx="30672" cy="50569"/>
            </a:xfrm>
            <a:custGeom>
              <a:avLst/>
              <a:gdLst/>
              <a:ahLst/>
              <a:cxnLst/>
              <a:rect l="l" t="t" r="r" b="b"/>
              <a:pathLst>
                <a:path w="1170" h="1929" extrusionOk="0">
                  <a:moveTo>
                    <a:pt x="636" y="1"/>
                  </a:moveTo>
                  <a:cubicBezTo>
                    <a:pt x="289" y="1"/>
                    <a:pt x="1" y="290"/>
                    <a:pt x="1" y="650"/>
                  </a:cubicBezTo>
                  <a:lnTo>
                    <a:pt x="1" y="1083"/>
                  </a:lnTo>
                  <a:cubicBezTo>
                    <a:pt x="1" y="1572"/>
                    <a:pt x="394" y="1929"/>
                    <a:pt x="841" y="1929"/>
                  </a:cubicBezTo>
                  <a:cubicBezTo>
                    <a:pt x="949" y="1929"/>
                    <a:pt x="1060" y="1908"/>
                    <a:pt x="1170" y="1863"/>
                  </a:cubicBezTo>
                  <a:cubicBezTo>
                    <a:pt x="852" y="1747"/>
                    <a:pt x="636" y="1430"/>
                    <a:pt x="636" y="1083"/>
                  </a:cubicBezTo>
                  <a:lnTo>
                    <a:pt x="636" y="650"/>
                  </a:lnTo>
                  <a:cubicBezTo>
                    <a:pt x="636" y="333"/>
                    <a:pt x="867" y="73"/>
                    <a:pt x="1170" y="15"/>
                  </a:cubicBezTo>
                  <a:cubicBezTo>
                    <a:pt x="1141" y="15"/>
                    <a:pt x="1098"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0" name="Google Shape;18630;p75"/>
            <p:cNvSpPr/>
            <p:nvPr/>
          </p:nvSpPr>
          <p:spPr>
            <a:xfrm>
              <a:off x="8176007"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29"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1" name="Google Shape;18631;p75"/>
            <p:cNvSpPr/>
            <p:nvPr/>
          </p:nvSpPr>
          <p:spPr>
            <a:xfrm>
              <a:off x="8176374" y="2156821"/>
              <a:ext cx="30672" cy="20474"/>
            </a:xfrm>
            <a:custGeom>
              <a:avLst/>
              <a:gdLst/>
              <a:ahLst/>
              <a:cxnLst/>
              <a:rect l="l" t="t" r="r" b="b"/>
              <a:pathLst>
                <a:path w="1170" h="781" extrusionOk="0">
                  <a:moveTo>
                    <a:pt x="636" y="1"/>
                  </a:moveTo>
                  <a:cubicBezTo>
                    <a:pt x="289" y="1"/>
                    <a:pt x="1" y="290"/>
                    <a:pt x="1" y="650"/>
                  </a:cubicBezTo>
                  <a:cubicBezTo>
                    <a:pt x="203" y="708"/>
                    <a:pt x="419" y="751"/>
                    <a:pt x="636" y="780"/>
                  </a:cubicBezTo>
                  <a:lnTo>
                    <a:pt x="636" y="650"/>
                  </a:lnTo>
                  <a:cubicBezTo>
                    <a:pt x="636" y="333"/>
                    <a:pt x="867" y="73"/>
                    <a:pt x="1170" y="15"/>
                  </a:cubicBezTo>
                  <a:cubicBezTo>
                    <a:pt x="1141" y="15"/>
                    <a:pt x="1098"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2" name="Google Shape;18632;p75"/>
            <p:cNvSpPr/>
            <p:nvPr/>
          </p:nvSpPr>
          <p:spPr>
            <a:xfrm>
              <a:off x="8277040" y="2201858"/>
              <a:ext cx="22361" cy="22361"/>
            </a:xfrm>
            <a:custGeom>
              <a:avLst/>
              <a:gdLst/>
              <a:ahLst/>
              <a:cxnLst/>
              <a:rect l="l" t="t" r="r" b="b"/>
              <a:pathLst>
                <a:path w="853" h="853" extrusionOk="0">
                  <a:moveTo>
                    <a:pt x="1" y="1"/>
                  </a:moveTo>
                  <a:lnTo>
                    <a:pt x="1" y="852"/>
                  </a:lnTo>
                  <a:lnTo>
                    <a:pt x="852" y="852"/>
                  </a:lnTo>
                  <a:lnTo>
                    <a:pt x="852"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3" name="Google Shape;18633;p75"/>
            <p:cNvSpPr/>
            <p:nvPr/>
          </p:nvSpPr>
          <p:spPr>
            <a:xfrm>
              <a:off x="8275913" y="2201858"/>
              <a:ext cx="24616" cy="16961"/>
            </a:xfrm>
            <a:custGeom>
              <a:avLst/>
              <a:gdLst/>
              <a:ahLst/>
              <a:cxnLst/>
              <a:rect l="l" t="t" r="r" b="b"/>
              <a:pathLst>
                <a:path w="939" h="647" extrusionOk="0">
                  <a:moveTo>
                    <a:pt x="44" y="1"/>
                  </a:moveTo>
                  <a:lnTo>
                    <a:pt x="44" y="434"/>
                  </a:lnTo>
                  <a:cubicBezTo>
                    <a:pt x="44" y="477"/>
                    <a:pt x="29" y="520"/>
                    <a:pt x="0" y="549"/>
                  </a:cubicBezTo>
                  <a:cubicBezTo>
                    <a:pt x="152" y="614"/>
                    <a:pt x="311" y="647"/>
                    <a:pt x="469" y="647"/>
                  </a:cubicBezTo>
                  <a:cubicBezTo>
                    <a:pt x="628" y="647"/>
                    <a:pt x="787" y="614"/>
                    <a:pt x="939" y="549"/>
                  </a:cubicBezTo>
                  <a:cubicBezTo>
                    <a:pt x="910" y="520"/>
                    <a:pt x="895" y="477"/>
                    <a:pt x="895" y="434"/>
                  </a:cubicBezTo>
                  <a:lnTo>
                    <a:pt x="895"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4" name="Google Shape;18634;p75"/>
            <p:cNvSpPr/>
            <p:nvPr/>
          </p:nvSpPr>
          <p:spPr>
            <a:xfrm>
              <a:off x="8254705" y="2219658"/>
              <a:ext cx="67399" cy="83259"/>
            </a:xfrm>
            <a:custGeom>
              <a:avLst/>
              <a:gdLst/>
              <a:ahLst/>
              <a:cxnLst/>
              <a:rect l="l" t="t" r="r" b="b"/>
              <a:pathLst>
                <a:path w="2571" h="3176" extrusionOk="0">
                  <a:moveTo>
                    <a:pt x="622" y="0"/>
                  </a:moveTo>
                  <a:lnTo>
                    <a:pt x="232" y="188"/>
                  </a:lnTo>
                  <a:cubicBezTo>
                    <a:pt x="87" y="260"/>
                    <a:pt x="1" y="419"/>
                    <a:pt x="1" y="577"/>
                  </a:cubicBezTo>
                  <a:lnTo>
                    <a:pt x="1" y="1819"/>
                  </a:lnTo>
                  <a:cubicBezTo>
                    <a:pt x="1" y="2281"/>
                    <a:pt x="131" y="2743"/>
                    <a:pt x="391" y="3118"/>
                  </a:cubicBezTo>
                  <a:lnTo>
                    <a:pt x="434" y="3176"/>
                  </a:lnTo>
                  <a:lnTo>
                    <a:pt x="2137" y="3176"/>
                  </a:lnTo>
                  <a:lnTo>
                    <a:pt x="2166" y="3118"/>
                  </a:lnTo>
                  <a:cubicBezTo>
                    <a:pt x="2426" y="2743"/>
                    <a:pt x="2570" y="2281"/>
                    <a:pt x="2570" y="1819"/>
                  </a:cubicBezTo>
                  <a:lnTo>
                    <a:pt x="2570" y="577"/>
                  </a:lnTo>
                  <a:cubicBezTo>
                    <a:pt x="2570" y="419"/>
                    <a:pt x="2469" y="260"/>
                    <a:pt x="2325" y="188"/>
                  </a:cubicBezTo>
                  <a:lnTo>
                    <a:pt x="1935" y="0"/>
                  </a:lnTo>
                  <a:cubicBezTo>
                    <a:pt x="1798" y="163"/>
                    <a:pt x="1411" y="174"/>
                    <a:pt x="1310" y="174"/>
                  </a:cubicBezTo>
                  <a:cubicBezTo>
                    <a:pt x="1294" y="174"/>
                    <a:pt x="1286" y="173"/>
                    <a:pt x="1286" y="173"/>
                  </a:cubicBezTo>
                  <a:cubicBezTo>
                    <a:pt x="1286" y="173"/>
                    <a:pt x="780" y="173"/>
                    <a:pt x="622" y="0"/>
                  </a:cubicBez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5" name="Google Shape;18635;p75"/>
            <p:cNvSpPr/>
            <p:nvPr/>
          </p:nvSpPr>
          <p:spPr>
            <a:xfrm>
              <a:off x="8266056" y="2302891"/>
              <a:ext cx="44697" cy="22361"/>
            </a:xfrm>
            <a:custGeom>
              <a:avLst/>
              <a:gdLst/>
              <a:ahLst/>
              <a:cxnLst/>
              <a:rect l="l" t="t" r="r" b="b"/>
              <a:pathLst>
                <a:path w="1705" h="853" extrusionOk="0">
                  <a:moveTo>
                    <a:pt x="1" y="1"/>
                  </a:moveTo>
                  <a:lnTo>
                    <a:pt x="1" y="636"/>
                  </a:lnTo>
                  <a:cubicBezTo>
                    <a:pt x="1" y="751"/>
                    <a:pt x="88" y="853"/>
                    <a:pt x="203" y="853"/>
                  </a:cubicBezTo>
                  <a:lnTo>
                    <a:pt x="1488" y="853"/>
                  </a:lnTo>
                  <a:cubicBezTo>
                    <a:pt x="1603" y="853"/>
                    <a:pt x="1704" y="751"/>
                    <a:pt x="1704" y="636"/>
                  </a:cubicBezTo>
                  <a:lnTo>
                    <a:pt x="1704"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6" name="Google Shape;18636;p75"/>
            <p:cNvSpPr/>
            <p:nvPr/>
          </p:nvSpPr>
          <p:spPr>
            <a:xfrm>
              <a:off x="8254705" y="2228728"/>
              <a:ext cx="11377" cy="74188"/>
            </a:xfrm>
            <a:custGeom>
              <a:avLst/>
              <a:gdLst/>
              <a:ahLst/>
              <a:cxnLst/>
              <a:rect l="l" t="t" r="r" b="b"/>
              <a:pathLst>
                <a:path w="434" h="2830" extrusionOk="0">
                  <a:moveTo>
                    <a:pt x="59" y="1"/>
                  </a:moveTo>
                  <a:cubicBezTo>
                    <a:pt x="15" y="58"/>
                    <a:pt x="1" y="145"/>
                    <a:pt x="1" y="217"/>
                  </a:cubicBezTo>
                  <a:lnTo>
                    <a:pt x="1" y="1458"/>
                  </a:lnTo>
                  <a:cubicBezTo>
                    <a:pt x="1" y="1920"/>
                    <a:pt x="131" y="2382"/>
                    <a:pt x="391" y="2772"/>
                  </a:cubicBezTo>
                  <a:lnTo>
                    <a:pt x="434" y="2830"/>
                  </a:lnTo>
                  <a:lnTo>
                    <a:pt x="434" y="477"/>
                  </a:lnTo>
                  <a:cubicBezTo>
                    <a:pt x="434" y="347"/>
                    <a:pt x="362" y="217"/>
                    <a:pt x="261" y="145"/>
                  </a:cubicBezTo>
                  <a:lnTo>
                    <a:pt x="59" y="1"/>
                  </a:ln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7" name="Google Shape;18637;p75"/>
            <p:cNvSpPr/>
            <p:nvPr/>
          </p:nvSpPr>
          <p:spPr>
            <a:xfrm>
              <a:off x="8310726" y="2228728"/>
              <a:ext cx="11377" cy="74188"/>
            </a:xfrm>
            <a:custGeom>
              <a:avLst/>
              <a:gdLst/>
              <a:ahLst/>
              <a:cxnLst/>
              <a:rect l="l" t="t" r="r" b="b"/>
              <a:pathLst>
                <a:path w="434" h="2830" extrusionOk="0">
                  <a:moveTo>
                    <a:pt x="361" y="1"/>
                  </a:moveTo>
                  <a:lnTo>
                    <a:pt x="174" y="145"/>
                  </a:lnTo>
                  <a:cubicBezTo>
                    <a:pt x="58" y="217"/>
                    <a:pt x="0" y="347"/>
                    <a:pt x="0" y="477"/>
                  </a:cubicBezTo>
                  <a:lnTo>
                    <a:pt x="0" y="2830"/>
                  </a:lnTo>
                  <a:lnTo>
                    <a:pt x="29" y="2772"/>
                  </a:lnTo>
                  <a:cubicBezTo>
                    <a:pt x="289" y="2382"/>
                    <a:pt x="433" y="1920"/>
                    <a:pt x="433" y="1458"/>
                  </a:cubicBezTo>
                  <a:lnTo>
                    <a:pt x="433" y="217"/>
                  </a:lnTo>
                  <a:cubicBezTo>
                    <a:pt x="433" y="145"/>
                    <a:pt x="404" y="58"/>
                    <a:pt x="361"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8" name="Google Shape;18638;p75"/>
            <p:cNvSpPr/>
            <p:nvPr/>
          </p:nvSpPr>
          <p:spPr>
            <a:xfrm>
              <a:off x="8270984" y="2213314"/>
              <a:ext cx="34473" cy="89603"/>
            </a:xfrm>
            <a:custGeom>
              <a:avLst/>
              <a:gdLst/>
              <a:ahLst/>
              <a:cxnLst/>
              <a:rect l="l" t="t" r="r" b="b"/>
              <a:pathLst>
                <a:path w="1315" h="3418" extrusionOk="0">
                  <a:moveTo>
                    <a:pt x="217" y="0"/>
                  </a:moveTo>
                  <a:cubicBezTo>
                    <a:pt x="206" y="0"/>
                    <a:pt x="195" y="4"/>
                    <a:pt x="188" y="11"/>
                  </a:cubicBezTo>
                  <a:lnTo>
                    <a:pt x="1" y="242"/>
                  </a:lnTo>
                  <a:lnTo>
                    <a:pt x="289" y="603"/>
                  </a:lnTo>
                  <a:cubicBezTo>
                    <a:pt x="313" y="627"/>
                    <a:pt x="341" y="638"/>
                    <a:pt x="369" y="638"/>
                  </a:cubicBezTo>
                  <a:cubicBezTo>
                    <a:pt x="392" y="638"/>
                    <a:pt x="414" y="630"/>
                    <a:pt x="434" y="617"/>
                  </a:cubicBezTo>
                  <a:lnTo>
                    <a:pt x="549" y="516"/>
                  </a:lnTo>
                  <a:lnTo>
                    <a:pt x="549" y="3418"/>
                  </a:lnTo>
                  <a:lnTo>
                    <a:pt x="766" y="3418"/>
                  </a:lnTo>
                  <a:lnTo>
                    <a:pt x="766" y="516"/>
                  </a:lnTo>
                  <a:lnTo>
                    <a:pt x="896" y="617"/>
                  </a:lnTo>
                  <a:cubicBezTo>
                    <a:pt x="915" y="630"/>
                    <a:pt x="937" y="638"/>
                    <a:pt x="959" y="638"/>
                  </a:cubicBezTo>
                  <a:cubicBezTo>
                    <a:pt x="985" y="638"/>
                    <a:pt x="1010" y="627"/>
                    <a:pt x="1025" y="603"/>
                  </a:cubicBezTo>
                  <a:lnTo>
                    <a:pt x="1314" y="242"/>
                  </a:lnTo>
                  <a:lnTo>
                    <a:pt x="1141" y="11"/>
                  </a:lnTo>
                  <a:cubicBezTo>
                    <a:pt x="1134" y="4"/>
                    <a:pt x="1123" y="0"/>
                    <a:pt x="1112" y="0"/>
                  </a:cubicBezTo>
                  <a:cubicBezTo>
                    <a:pt x="1101" y="0"/>
                    <a:pt x="1090" y="4"/>
                    <a:pt x="1083" y="11"/>
                  </a:cubicBezTo>
                  <a:lnTo>
                    <a:pt x="665" y="430"/>
                  </a:lnTo>
                  <a:lnTo>
                    <a:pt x="246" y="11"/>
                  </a:lnTo>
                  <a:cubicBezTo>
                    <a:pt x="239" y="4"/>
                    <a:pt x="228" y="0"/>
                    <a:pt x="217" y="0"/>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9" name="Google Shape;18639;p75"/>
            <p:cNvSpPr/>
            <p:nvPr/>
          </p:nvSpPr>
          <p:spPr>
            <a:xfrm>
              <a:off x="8285376" y="2313875"/>
              <a:ext cx="5689" cy="11377"/>
            </a:xfrm>
            <a:custGeom>
              <a:avLst/>
              <a:gdLst/>
              <a:ahLst/>
              <a:cxnLst/>
              <a:rect l="l" t="t" r="r" b="b"/>
              <a:pathLst>
                <a:path w="217" h="434" extrusionOk="0">
                  <a:moveTo>
                    <a:pt x="116" y="0"/>
                  </a:moveTo>
                  <a:cubicBezTo>
                    <a:pt x="58" y="0"/>
                    <a:pt x="0" y="58"/>
                    <a:pt x="0" y="116"/>
                  </a:cubicBezTo>
                  <a:lnTo>
                    <a:pt x="0" y="434"/>
                  </a:lnTo>
                  <a:lnTo>
                    <a:pt x="217" y="434"/>
                  </a:lnTo>
                  <a:lnTo>
                    <a:pt x="217" y="116"/>
                  </a:lnTo>
                  <a:cubicBezTo>
                    <a:pt x="217" y="58"/>
                    <a:pt x="173" y="0"/>
                    <a:pt x="116" y="0"/>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0" name="Google Shape;18640;p75"/>
            <p:cNvSpPr/>
            <p:nvPr/>
          </p:nvSpPr>
          <p:spPr>
            <a:xfrm>
              <a:off x="8266056" y="2156821"/>
              <a:ext cx="44697" cy="50752"/>
            </a:xfrm>
            <a:custGeom>
              <a:avLst/>
              <a:gdLst/>
              <a:ahLst/>
              <a:cxnLst/>
              <a:rect l="l" t="t" r="r" b="b"/>
              <a:pathLst>
                <a:path w="1705" h="1936" extrusionOk="0">
                  <a:moveTo>
                    <a:pt x="636" y="1"/>
                  </a:moveTo>
                  <a:cubicBezTo>
                    <a:pt x="275" y="1"/>
                    <a:pt x="1" y="290"/>
                    <a:pt x="1" y="650"/>
                  </a:cubicBezTo>
                  <a:lnTo>
                    <a:pt x="1" y="1083"/>
                  </a:lnTo>
                  <a:cubicBezTo>
                    <a:pt x="1" y="1545"/>
                    <a:pt x="376" y="1935"/>
                    <a:pt x="853" y="1935"/>
                  </a:cubicBezTo>
                  <a:cubicBezTo>
                    <a:pt x="1329" y="1935"/>
                    <a:pt x="1704" y="1545"/>
                    <a:pt x="1704" y="1083"/>
                  </a:cubicBezTo>
                  <a:lnTo>
                    <a:pt x="1704" y="650"/>
                  </a:lnTo>
                  <a:cubicBezTo>
                    <a:pt x="1704" y="290"/>
                    <a:pt x="1416" y="1"/>
                    <a:pt x="1069"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1" name="Google Shape;18641;p75"/>
            <p:cNvSpPr/>
            <p:nvPr/>
          </p:nvSpPr>
          <p:spPr>
            <a:xfrm>
              <a:off x="8266056" y="2156821"/>
              <a:ext cx="31065" cy="50569"/>
            </a:xfrm>
            <a:custGeom>
              <a:avLst/>
              <a:gdLst/>
              <a:ahLst/>
              <a:cxnLst/>
              <a:rect l="l" t="t" r="r" b="b"/>
              <a:pathLst>
                <a:path w="1185" h="1929" extrusionOk="0">
                  <a:moveTo>
                    <a:pt x="650" y="1"/>
                  </a:moveTo>
                  <a:cubicBezTo>
                    <a:pt x="290" y="1"/>
                    <a:pt x="1" y="290"/>
                    <a:pt x="1" y="650"/>
                  </a:cubicBezTo>
                  <a:lnTo>
                    <a:pt x="1" y="1083"/>
                  </a:lnTo>
                  <a:cubicBezTo>
                    <a:pt x="1" y="1572"/>
                    <a:pt x="403" y="1929"/>
                    <a:pt x="854" y="1929"/>
                  </a:cubicBezTo>
                  <a:cubicBezTo>
                    <a:pt x="963" y="1929"/>
                    <a:pt x="1075" y="1908"/>
                    <a:pt x="1185" y="1863"/>
                  </a:cubicBezTo>
                  <a:cubicBezTo>
                    <a:pt x="853" y="1747"/>
                    <a:pt x="636" y="1430"/>
                    <a:pt x="636" y="1083"/>
                  </a:cubicBezTo>
                  <a:lnTo>
                    <a:pt x="636" y="650"/>
                  </a:lnTo>
                  <a:cubicBezTo>
                    <a:pt x="636" y="333"/>
                    <a:pt x="867" y="73"/>
                    <a:pt x="1185" y="15"/>
                  </a:cubicBezTo>
                  <a:cubicBezTo>
                    <a:pt x="1141" y="15"/>
                    <a:pt x="1112" y="15"/>
                    <a:pt x="1069"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2" name="Google Shape;18642;p75"/>
            <p:cNvSpPr/>
            <p:nvPr/>
          </p:nvSpPr>
          <p:spPr>
            <a:xfrm>
              <a:off x="8265689" y="2156821"/>
              <a:ext cx="45064" cy="22781"/>
            </a:xfrm>
            <a:custGeom>
              <a:avLst/>
              <a:gdLst/>
              <a:ahLst/>
              <a:cxnLst/>
              <a:rect l="l" t="t" r="r" b="b"/>
              <a:pathLst>
                <a:path w="1719" h="869" extrusionOk="0">
                  <a:moveTo>
                    <a:pt x="650" y="1"/>
                  </a:moveTo>
                  <a:cubicBezTo>
                    <a:pt x="289" y="1"/>
                    <a:pt x="0" y="290"/>
                    <a:pt x="0" y="650"/>
                  </a:cubicBezTo>
                  <a:lnTo>
                    <a:pt x="15" y="650"/>
                  </a:lnTo>
                  <a:cubicBezTo>
                    <a:pt x="518" y="796"/>
                    <a:pt x="1045" y="869"/>
                    <a:pt x="1574" y="869"/>
                  </a:cubicBezTo>
                  <a:cubicBezTo>
                    <a:pt x="1622" y="869"/>
                    <a:pt x="1670" y="868"/>
                    <a:pt x="1718" y="867"/>
                  </a:cubicBezTo>
                  <a:lnTo>
                    <a:pt x="1718" y="650"/>
                  </a:lnTo>
                  <a:cubicBezTo>
                    <a:pt x="1718" y="290"/>
                    <a:pt x="1430" y="1"/>
                    <a:pt x="1083"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3" name="Google Shape;18643;p75"/>
            <p:cNvSpPr/>
            <p:nvPr/>
          </p:nvSpPr>
          <p:spPr>
            <a:xfrm>
              <a:off x="8266056" y="2156821"/>
              <a:ext cx="31065" cy="20474"/>
            </a:xfrm>
            <a:custGeom>
              <a:avLst/>
              <a:gdLst/>
              <a:ahLst/>
              <a:cxnLst/>
              <a:rect l="l" t="t" r="r" b="b"/>
              <a:pathLst>
                <a:path w="1185" h="781" extrusionOk="0">
                  <a:moveTo>
                    <a:pt x="650" y="1"/>
                  </a:moveTo>
                  <a:cubicBezTo>
                    <a:pt x="290" y="1"/>
                    <a:pt x="1" y="290"/>
                    <a:pt x="1" y="650"/>
                  </a:cubicBezTo>
                  <a:cubicBezTo>
                    <a:pt x="217" y="708"/>
                    <a:pt x="420" y="751"/>
                    <a:pt x="650" y="780"/>
                  </a:cubicBezTo>
                  <a:lnTo>
                    <a:pt x="636" y="650"/>
                  </a:lnTo>
                  <a:cubicBezTo>
                    <a:pt x="636" y="333"/>
                    <a:pt x="867" y="73"/>
                    <a:pt x="1185" y="15"/>
                  </a:cubicBezTo>
                  <a:cubicBezTo>
                    <a:pt x="1141" y="15"/>
                    <a:pt x="1112" y="15"/>
                    <a:pt x="1069"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44" name="Google Shape;18644;p75"/>
          <p:cNvGrpSpPr/>
          <p:nvPr/>
        </p:nvGrpSpPr>
        <p:grpSpPr>
          <a:xfrm>
            <a:off x="5627674" y="2444819"/>
            <a:ext cx="345147" cy="342630"/>
            <a:chOff x="5627674" y="2444819"/>
            <a:chExt cx="345147" cy="342630"/>
          </a:xfrm>
        </p:grpSpPr>
        <p:sp>
          <p:nvSpPr>
            <p:cNvPr id="18645" name="Google Shape;18645;p75"/>
            <p:cNvSpPr/>
            <p:nvPr/>
          </p:nvSpPr>
          <p:spPr>
            <a:xfrm>
              <a:off x="5755210" y="2444819"/>
              <a:ext cx="217611" cy="217978"/>
            </a:xfrm>
            <a:custGeom>
              <a:avLst/>
              <a:gdLst/>
              <a:ahLst/>
              <a:cxnLst/>
              <a:rect l="l" t="t" r="r" b="b"/>
              <a:pathLst>
                <a:path w="8301" h="8315" extrusionOk="0">
                  <a:moveTo>
                    <a:pt x="4144" y="0"/>
                  </a:moveTo>
                  <a:cubicBezTo>
                    <a:pt x="1848" y="0"/>
                    <a:pt x="1" y="1473"/>
                    <a:pt x="1" y="3291"/>
                  </a:cubicBezTo>
                  <a:cubicBezTo>
                    <a:pt x="1" y="4923"/>
                    <a:pt x="1473" y="6265"/>
                    <a:pt x="3422" y="6539"/>
                  </a:cubicBezTo>
                  <a:cubicBezTo>
                    <a:pt x="3537" y="7189"/>
                    <a:pt x="3321" y="7853"/>
                    <a:pt x="2859" y="8315"/>
                  </a:cubicBezTo>
                  <a:cubicBezTo>
                    <a:pt x="3884" y="8315"/>
                    <a:pt x="4735" y="7550"/>
                    <a:pt x="4865" y="6539"/>
                  </a:cubicBezTo>
                  <a:cubicBezTo>
                    <a:pt x="6814" y="6265"/>
                    <a:pt x="8301" y="4923"/>
                    <a:pt x="8301" y="3291"/>
                  </a:cubicBezTo>
                  <a:cubicBezTo>
                    <a:pt x="8301" y="1473"/>
                    <a:pt x="6439" y="0"/>
                    <a:pt x="4144"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6" name="Google Shape;18646;p75"/>
            <p:cNvSpPr/>
            <p:nvPr/>
          </p:nvSpPr>
          <p:spPr>
            <a:xfrm>
              <a:off x="5818021" y="2523516"/>
              <a:ext cx="15545" cy="15178"/>
            </a:xfrm>
            <a:custGeom>
              <a:avLst/>
              <a:gdLst/>
              <a:ahLst/>
              <a:cxnLst/>
              <a:rect l="l" t="t" r="r" b="b"/>
              <a:pathLst>
                <a:path w="593" h="579" extrusionOk="0">
                  <a:moveTo>
                    <a:pt x="290" y="1"/>
                  </a:moveTo>
                  <a:cubicBezTo>
                    <a:pt x="131" y="1"/>
                    <a:pt x="1" y="131"/>
                    <a:pt x="1" y="289"/>
                  </a:cubicBezTo>
                  <a:cubicBezTo>
                    <a:pt x="1" y="448"/>
                    <a:pt x="131" y="578"/>
                    <a:pt x="290" y="578"/>
                  </a:cubicBezTo>
                  <a:cubicBezTo>
                    <a:pt x="448" y="578"/>
                    <a:pt x="593" y="448"/>
                    <a:pt x="593" y="289"/>
                  </a:cubicBezTo>
                  <a:cubicBezTo>
                    <a:pt x="593" y="131"/>
                    <a:pt x="448" y="1"/>
                    <a:pt x="290"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7" name="Google Shape;18647;p75"/>
            <p:cNvSpPr/>
            <p:nvPr/>
          </p:nvSpPr>
          <p:spPr>
            <a:xfrm>
              <a:off x="5894857"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8" name="Google Shape;18648;p75"/>
            <p:cNvSpPr/>
            <p:nvPr/>
          </p:nvSpPr>
          <p:spPr>
            <a:xfrm>
              <a:off x="5856635" y="2523516"/>
              <a:ext cx="15152" cy="15178"/>
            </a:xfrm>
            <a:custGeom>
              <a:avLst/>
              <a:gdLst/>
              <a:ahLst/>
              <a:cxnLst/>
              <a:rect l="l" t="t" r="r" b="b"/>
              <a:pathLst>
                <a:path w="578" h="579" extrusionOk="0">
                  <a:moveTo>
                    <a:pt x="289" y="1"/>
                  </a:moveTo>
                  <a:cubicBezTo>
                    <a:pt x="130" y="1"/>
                    <a:pt x="0" y="131"/>
                    <a:pt x="0" y="289"/>
                  </a:cubicBezTo>
                  <a:cubicBezTo>
                    <a:pt x="0" y="448"/>
                    <a:pt x="130" y="578"/>
                    <a:pt x="289" y="578"/>
                  </a:cubicBezTo>
                  <a:cubicBezTo>
                    <a:pt x="448" y="578"/>
                    <a:pt x="578" y="448"/>
                    <a:pt x="578" y="289"/>
                  </a:cubicBezTo>
                  <a:cubicBezTo>
                    <a:pt x="578" y="131"/>
                    <a:pt x="448" y="1"/>
                    <a:pt x="289" y="1"/>
                  </a:cubicBez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9" name="Google Shape;18649;p75"/>
            <p:cNvSpPr/>
            <p:nvPr/>
          </p:nvSpPr>
          <p:spPr>
            <a:xfrm>
              <a:off x="5627674" y="2523149"/>
              <a:ext cx="266816" cy="264300"/>
            </a:xfrm>
            <a:custGeom>
              <a:avLst/>
              <a:gdLst/>
              <a:ahLst/>
              <a:cxnLst/>
              <a:rect l="l" t="t" r="r" b="b"/>
              <a:pathLst>
                <a:path w="10178" h="10082" extrusionOk="0">
                  <a:moveTo>
                    <a:pt x="1358" y="0"/>
                  </a:moveTo>
                  <a:cubicBezTo>
                    <a:pt x="1358" y="0"/>
                    <a:pt x="188" y="1083"/>
                    <a:pt x="102" y="1935"/>
                  </a:cubicBezTo>
                  <a:cubicBezTo>
                    <a:pt x="1" y="3075"/>
                    <a:pt x="1213" y="5154"/>
                    <a:pt x="3119" y="7059"/>
                  </a:cubicBezTo>
                  <a:cubicBezTo>
                    <a:pt x="4950" y="8891"/>
                    <a:pt x="6942" y="10082"/>
                    <a:pt x="8107" y="10082"/>
                  </a:cubicBezTo>
                  <a:cubicBezTo>
                    <a:pt x="8154" y="10082"/>
                    <a:pt x="8199" y="10080"/>
                    <a:pt x="8243" y="10076"/>
                  </a:cubicBezTo>
                  <a:cubicBezTo>
                    <a:pt x="9110" y="9990"/>
                    <a:pt x="10178" y="8820"/>
                    <a:pt x="10178" y="8820"/>
                  </a:cubicBezTo>
                  <a:cubicBezTo>
                    <a:pt x="9817" y="8373"/>
                    <a:pt x="9442" y="7940"/>
                    <a:pt x="9037" y="7521"/>
                  </a:cubicBezTo>
                  <a:cubicBezTo>
                    <a:pt x="8619" y="7117"/>
                    <a:pt x="8186" y="6727"/>
                    <a:pt x="7738" y="6366"/>
                  </a:cubicBezTo>
                  <a:lnTo>
                    <a:pt x="6757" y="7348"/>
                  </a:lnTo>
                  <a:lnTo>
                    <a:pt x="2830" y="3421"/>
                  </a:lnTo>
                  <a:lnTo>
                    <a:pt x="3812" y="2454"/>
                  </a:lnTo>
                  <a:cubicBezTo>
                    <a:pt x="3090" y="1545"/>
                    <a:pt x="2267" y="708"/>
                    <a:pt x="1358"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50" name="Google Shape;18650;p75"/>
          <p:cNvGrpSpPr/>
          <p:nvPr/>
        </p:nvGrpSpPr>
        <p:grpSpPr>
          <a:xfrm>
            <a:off x="4653996" y="2440257"/>
            <a:ext cx="396607" cy="348555"/>
            <a:chOff x="4653996" y="2440257"/>
            <a:chExt cx="396607" cy="348555"/>
          </a:xfrm>
        </p:grpSpPr>
        <p:sp>
          <p:nvSpPr>
            <p:cNvPr id="18651" name="Google Shape;18651;p75"/>
            <p:cNvSpPr/>
            <p:nvPr/>
          </p:nvSpPr>
          <p:spPr>
            <a:xfrm>
              <a:off x="4670643" y="2520108"/>
              <a:ext cx="363707" cy="250930"/>
            </a:xfrm>
            <a:custGeom>
              <a:avLst/>
              <a:gdLst/>
              <a:ahLst/>
              <a:cxnLst/>
              <a:rect l="l" t="t" r="r" b="b"/>
              <a:pathLst>
                <a:path w="13874" h="9572" extrusionOk="0">
                  <a:moveTo>
                    <a:pt x="1314" y="1"/>
                  </a:moveTo>
                  <a:cubicBezTo>
                    <a:pt x="592" y="1"/>
                    <a:pt x="1" y="593"/>
                    <a:pt x="1" y="1314"/>
                  </a:cubicBezTo>
                  <a:lnTo>
                    <a:pt x="1" y="9326"/>
                  </a:lnTo>
                  <a:lnTo>
                    <a:pt x="1" y="9355"/>
                  </a:lnTo>
                  <a:cubicBezTo>
                    <a:pt x="1" y="9470"/>
                    <a:pt x="102" y="9571"/>
                    <a:pt x="217" y="9571"/>
                  </a:cubicBezTo>
                  <a:lnTo>
                    <a:pt x="13642" y="9571"/>
                  </a:lnTo>
                  <a:cubicBezTo>
                    <a:pt x="13772" y="9571"/>
                    <a:pt x="13859" y="9470"/>
                    <a:pt x="13873" y="9355"/>
                  </a:cubicBezTo>
                  <a:lnTo>
                    <a:pt x="13873" y="9326"/>
                  </a:lnTo>
                  <a:lnTo>
                    <a:pt x="13873" y="1329"/>
                  </a:lnTo>
                  <a:cubicBezTo>
                    <a:pt x="13873" y="593"/>
                    <a:pt x="13281" y="1"/>
                    <a:pt x="1254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2" name="Google Shape;18652;p75"/>
            <p:cNvSpPr/>
            <p:nvPr/>
          </p:nvSpPr>
          <p:spPr>
            <a:xfrm>
              <a:off x="4981710" y="2520108"/>
              <a:ext cx="52640" cy="250930"/>
            </a:xfrm>
            <a:custGeom>
              <a:avLst/>
              <a:gdLst/>
              <a:ahLst/>
              <a:cxnLst/>
              <a:rect l="l" t="t" r="r" b="b"/>
              <a:pathLst>
                <a:path w="2008" h="9572" extrusionOk="0">
                  <a:moveTo>
                    <a:pt x="0" y="1"/>
                  </a:moveTo>
                  <a:cubicBezTo>
                    <a:pt x="737" y="1"/>
                    <a:pt x="1314" y="593"/>
                    <a:pt x="1329" y="1314"/>
                  </a:cubicBezTo>
                  <a:lnTo>
                    <a:pt x="1329" y="9326"/>
                  </a:lnTo>
                  <a:lnTo>
                    <a:pt x="1329" y="9355"/>
                  </a:lnTo>
                  <a:cubicBezTo>
                    <a:pt x="1314" y="9470"/>
                    <a:pt x="1213" y="9571"/>
                    <a:pt x="1098" y="9571"/>
                  </a:cubicBezTo>
                  <a:lnTo>
                    <a:pt x="1776" y="9571"/>
                  </a:lnTo>
                  <a:cubicBezTo>
                    <a:pt x="1906" y="9571"/>
                    <a:pt x="1993" y="9470"/>
                    <a:pt x="2007" y="9355"/>
                  </a:cubicBezTo>
                  <a:lnTo>
                    <a:pt x="2007" y="9326"/>
                  </a:lnTo>
                  <a:lnTo>
                    <a:pt x="2007" y="1329"/>
                  </a:lnTo>
                  <a:cubicBezTo>
                    <a:pt x="2007" y="593"/>
                    <a:pt x="1415" y="1"/>
                    <a:pt x="679" y="1"/>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3" name="Google Shape;18653;p75"/>
            <p:cNvSpPr/>
            <p:nvPr/>
          </p:nvSpPr>
          <p:spPr>
            <a:xfrm>
              <a:off x="4694865" y="2544724"/>
              <a:ext cx="314108" cy="226681"/>
            </a:xfrm>
            <a:custGeom>
              <a:avLst/>
              <a:gdLst/>
              <a:ahLst/>
              <a:cxnLst/>
              <a:rect l="l" t="t" r="r" b="b"/>
              <a:pathLst>
                <a:path w="11982" h="8647" extrusionOk="0">
                  <a:moveTo>
                    <a:pt x="390" y="0"/>
                  </a:moveTo>
                  <a:cubicBezTo>
                    <a:pt x="188" y="0"/>
                    <a:pt x="15" y="173"/>
                    <a:pt x="15" y="390"/>
                  </a:cubicBezTo>
                  <a:lnTo>
                    <a:pt x="15" y="8387"/>
                  </a:lnTo>
                  <a:cubicBezTo>
                    <a:pt x="0" y="8416"/>
                    <a:pt x="0" y="8430"/>
                    <a:pt x="15" y="8459"/>
                  </a:cubicBezTo>
                  <a:cubicBezTo>
                    <a:pt x="29" y="8560"/>
                    <a:pt x="116" y="8647"/>
                    <a:pt x="231" y="8647"/>
                  </a:cubicBezTo>
                  <a:lnTo>
                    <a:pt x="11765" y="8647"/>
                  </a:lnTo>
                  <a:cubicBezTo>
                    <a:pt x="11866" y="8647"/>
                    <a:pt x="11967" y="8560"/>
                    <a:pt x="11982" y="8459"/>
                  </a:cubicBezTo>
                  <a:cubicBezTo>
                    <a:pt x="11982" y="8430"/>
                    <a:pt x="11982" y="8416"/>
                    <a:pt x="11982" y="8387"/>
                  </a:cubicBezTo>
                  <a:lnTo>
                    <a:pt x="11982" y="390"/>
                  </a:lnTo>
                  <a:cubicBezTo>
                    <a:pt x="11982" y="188"/>
                    <a:pt x="11823" y="14"/>
                    <a:pt x="11621" y="0"/>
                  </a:cubicBez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4" name="Google Shape;18654;p75"/>
            <p:cNvSpPr/>
            <p:nvPr/>
          </p:nvSpPr>
          <p:spPr>
            <a:xfrm>
              <a:off x="4981710" y="2544724"/>
              <a:ext cx="28024" cy="226314"/>
            </a:xfrm>
            <a:custGeom>
              <a:avLst/>
              <a:gdLst/>
              <a:ahLst/>
              <a:cxnLst/>
              <a:rect l="l" t="t" r="r" b="b"/>
              <a:pathLst>
                <a:path w="1069" h="8633" extrusionOk="0">
                  <a:moveTo>
                    <a:pt x="0" y="0"/>
                  </a:moveTo>
                  <a:cubicBezTo>
                    <a:pt x="217" y="0"/>
                    <a:pt x="376" y="173"/>
                    <a:pt x="376" y="375"/>
                  </a:cubicBezTo>
                  <a:lnTo>
                    <a:pt x="376" y="8387"/>
                  </a:lnTo>
                  <a:cubicBezTo>
                    <a:pt x="390" y="8416"/>
                    <a:pt x="390" y="8430"/>
                    <a:pt x="376" y="8459"/>
                  </a:cubicBezTo>
                  <a:cubicBezTo>
                    <a:pt x="361" y="8560"/>
                    <a:pt x="275" y="8632"/>
                    <a:pt x="159" y="8632"/>
                  </a:cubicBezTo>
                  <a:lnTo>
                    <a:pt x="838" y="8632"/>
                  </a:lnTo>
                  <a:cubicBezTo>
                    <a:pt x="953" y="8632"/>
                    <a:pt x="1040" y="8560"/>
                    <a:pt x="1069" y="8459"/>
                  </a:cubicBezTo>
                  <a:cubicBezTo>
                    <a:pt x="1069" y="8430"/>
                    <a:pt x="1069" y="8416"/>
                    <a:pt x="1069" y="8387"/>
                  </a:cubicBezTo>
                  <a:lnTo>
                    <a:pt x="1069" y="390"/>
                  </a:lnTo>
                  <a:cubicBezTo>
                    <a:pt x="1054" y="173"/>
                    <a:pt x="895" y="0"/>
                    <a:pt x="679"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5" name="Google Shape;18655;p75"/>
            <p:cNvSpPr/>
            <p:nvPr/>
          </p:nvSpPr>
          <p:spPr>
            <a:xfrm>
              <a:off x="4775476" y="2618493"/>
              <a:ext cx="69260" cy="30409"/>
            </a:xfrm>
            <a:custGeom>
              <a:avLst/>
              <a:gdLst/>
              <a:ahLst/>
              <a:cxnLst/>
              <a:rect l="l" t="t" r="r" b="b"/>
              <a:pathLst>
                <a:path w="2642" h="1160" extrusionOk="0">
                  <a:moveTo>
                    <a:pt x="996" y="1"/>
                  </a:moveTo>
                  <a:cubicBezTo>
                    <a:pt x="938" y="1"/>
                    <a:pt x="881" y="15"/>
                    <a:pt x="837" y="59"/>
                  </a:cubicBezTo>
                  <a:lnTo>
                    <a:pt x="145" y="780"/>
                  </a:lnTo>
                  <a:cubicBezTo>
                    <a:pt x="0" y="925"/>
                    <a:pt x="101" y="1156"/>
                    <a:pt x="303" y="1156"/>
                  </a:cubicBezTo>
                  <a:cubicBezTo>
                    <a:pt x="314" y="1158"/>
                    <a:pt x="324" y="1160"/>
                    <a:pt x="334" y="1160"/>
                  </a:cubicBezTo>
                  <a:cubicBezTo>
                    <a:pt x="381" y="1160"/>
                    <a:pt x="426" y="1134"/>
                    <a:pt x="462" y="1098"/>
                  </a:cubicBezTo>
                  <a:lnTo>
                    <a:pt x="1097" y="434"/>
                  </a:lnTo>
                  <a:lnTo>
                    <a:pt x="2339" y="448"/>
                  </a:lnTo>
                  <a:cubicBezTo>
                    <a:pt x="2642" y="448"/>
                    <a:pt x="2642" y="1"/>
                    <a:pt x="2339"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6" name="Google Shape;18656;p75"/>
            <p:cNvSpPr/>
            <p:nvPr/>
          </p:nvSpPr>
          <p:spPr>
            <a:xfrm>
              <a:off x="4775476" y="2643476"/>
              <a:ext cx="69260" cy="30672"/>
            </a:xfrm>
            <a:custGeom>
              <a:avLst/>
              <a:gdLst/>
              <a:ahLst/>
              <a:cxnLst/>
              <a:rect l="l" t="t" r="r" b="b"/>
              <a:pathLst>
                <a:path w="2642" h="1170" extrusionOk="0">
                  <a:moveTo>
                    <a:pt x="996" y="1"/>
                  </a:moveTo>
                  <a:cubicBezTo>
                    <a:pt x="938" y="1"/>
                    <a:pt x="881" y="30"/>
                    <a:pt x="837" y="73"/>
                  </a:cubicBezTo>
                  <a:lnTo>
                    <a:pt x="145" y="795"/>
                  </a:lnTo>
                  <a:cubicBezTo>
                    <a:pt x="0" y="939"/>
                    <a:pt x="101" y="1170"/>
                    <a:pt x="303" y="1170"/>
                  </a:cubicBezTo>
                  <a:cubicBezTo>
                    <a:pt x="361" y="1170"/>
                    <a:pt x="419" y="1141"/>
                    <a:pt x="448" y="1098"/>
                  </a:cubicBezTo>
                  <a:lnTo>
                    <a:pt x="1083" y="448"/>
                  </a:lnTo>
                  <a:lnTo>
                    <a:pt x="2339" y="463"/>
                  </a:lnTo>
                  <a:cubicBezTo>
                    <a:pt x="2642" y="463"/>
                    <a:pt x="2642" y="15"/>
                    <a:pt x="2339" y="15"/>
                  </a:cubicBezTo>
                  <a:lnTo>
                    <a:pt x="996" y="1"/>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7" name="Google Shape;18657;p75"/>
            <p:cNvSpPr/>
            <p:nvPr/>
          </p:nvSpPr>
          <p:spPr>
            <a:xfrm>
              <a:off x="4775476" y="2668459"/>
              <a:ext cx="69260" cy="30672"/>
            </a:xfrm>
            <a:custGeom>
              <a:avLst/>
              <a:gdLst/>
              <a:ahLst/>
              <a:cxnLst/>
              <a:rect l="l" t="t" r="r" b="b"/>
              <a:pathLst>
                <a:path w="2642" h="1170" extrusionOk="0">
                  <a:moveTo>
                    <a:pt x="996" y="0"/>
                  </a:moveTo>
                  <a:cubicBezTo>
                    <a:pt x="938" y="0"/>
                    <a:pt x="881" y="29"/>
                    <a:pt x="837" y="73"/>
                  </a:cubicBezTo>
                  <a:lnTo>
                    <a:pt x="145" y="794"/>
                  </a:lnTo>
                  <a:cubicBezTo>
                    <a:pt x="0" y="939"/>
                    <a:pt x="101" y="1170"/>
                    <a:pt x="303" y="1170"/>
                  </a:cubicBezTo>
                  <a:cubicBezTo>
                    <a:pt x="361" y="1170"/>
                    <a:pt x="419" y="1141"/>
                    <a:pt x="448" y="1098"/>
                  </a:cubicBezTo>
                  <a:lnTo>
                    <a:pt x="1083" y="448"/>
                  </a:lnTo>
                  <a:lnTo>
                    <a:pt x="2339" y="462"/>
                  </a:lnTo>
                  <a:cubicBezTo>
                    <a:pt x="2642" y="462"/>
                    <a:pt x="2642" y="15"/>
                    <a:pt x="2339" y="15"/>
                  </a:cubicBezTo>
                  <a:lnTo>
                    <a:pt x="996" y="0"/>
                  </a:ln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8" name="Google Shape;18658;p75"/>
            <p:cNvSpPr/>
            <p:nvPr/>
          </p:nvSpPr>
          <p:spPr>
            <a:xfrm>
              <a:off x="4860229" y="2618126"/>
              <a:ext cx="68893" cy="30672"/>
            </a:xfrm>
            <a:custGeom>
              <a:avLst/>
              <a:gdLst/>
              <a:ahLst/>
              <a:cxnLst/>
              <a:rect l="l" t="t" r="r" b="b"/>
              <a:pathLst>
                <a:path w="2628" h="1170" extrusionOk="0">
                  <a:moveTo>
                    <a:pt x="1646" y="1"/>
                  </a:moveTo>
                  <a:lnTo>
                    <a:pt x="304" y="15"/>
                  </a:lnTo>
                  <a:cubicBezTo>
                    <a:pt x="1" y="15"/>
                    <a:pt x="1" y="462"/>
                    <a:pt x="304" y="462"/>
                  </a:cubicBezTo>
                  <a:lnTo>
                    <a:pt x="1545" y="448"/>
                  </a:lnTo>
                  <a:lnTo>
                    <a:pt x="2180" y="1112"/>
                  </a:lnTo>
                  <a:cubicBezTo>
                    <a:pt x="2224" y="1155"/>
                    <a:pt x="2282" y="1170"/>
                    <a:pt x="2339" y="1170"/>
                  </a:cubicBezTo>
                  <a:cubicBezTo>
                    <a:pt x="2541" y="1170"/>
                    <a:pt x="2628" y="939"/>
                    <a:pt x="2498" y="794"/>
                  </a:cubicBezTo>
                  <a:lnTo>
                    <a:pt x="1805" y="73"/>
                  </a:lnTo>
                  <a:cubicBezTo>
                    <a:pt x="1762" y="29"/>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9" name="Google Shape;18659;p75"/>
            <p:cNvSpPr/>
            <p:nvPr/>
          </p:nvSpPr>
          <p:spPr>
            <a:xfrm>
              <a:off x="4860229" y="2643476"/>
              <a:ext cx="68893" cy="30672"/>
            </a:xfrm>
            <a:custGeom>
              <a:avLst/>
              <a:gdLst/>
              <a:ahLst/>
              <a:cxnLst/>
              <a:rect l="l" t="t" r="r" b="b"/>
              <a:pathLst>
                <a:path w="2628" h="1170" extrusionOk="0">
                  <a:moveTo>
                    <a:pt x="1646" y="1"/>
                  </a:moveTo>
                  <a:lnTo>
                    <a:pt x="304" y="15"/>
                  </a:lnTo>
                  <a:cubicBezTo>
                    <a:pt x="1" y="15"/>
                    <a:pt x="1" y="448"/>
                    <a:pt x="304" y="448"/>
                  </a:cubicBezTo>
                  <a:lnTo>
                    <a:pt x="1545" y="448"/>
                  </a:lnTo>
                  <a:lnTo>
                    <a:pt x="2180" y="1098"/>
                  </a:lnTo>
                  <a:cubicBezTo>
                    <a:pt x="2224" y="1141"/>
                    <a:pt x="2282" y="1170"/>
                    <a:pt x="2339" y="1170"/>
                  </a:cubicBezTo>
                  <a:cubicBezTo>
                    <a:pt x="2541" y="1170"/>
                    <a:pt x="2628" y="925"/>
                    <a:pt x="2498" y="795"/>
                  </a:cubicBezTo>
                  <a:lnTo>
                    <a:pt x="1805" y="73"/>
                  </a:lnTo>
                  <a:cubicBezTo>
                    <a:pt x="1762" y="15"/>
                    <a:pt x="1704" y="1"/>
                    <a:pt x="1646"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0" name="Google Shape;18660;p75"/>
            <p:cNvSpPr/>
            <p:nvPr/>
          </p:nvSpPr>
          <p:spPr>
            <a:xfrm>
              <a:off x="4860229" y="2668354"/>
              <a:ext cx="68893" cy="30776"/>
            </a:xfrm>
            <a:custGeom>
              <a:avLst/>
              <a:gdLst/>
              <a:ahLst/>
              <a:cxnLst/>
              <a:rect l="l" t="t" r="r" b="b"/>
              <a:pathLst>
                <a:path w="2628" h="1174" extrusionOk="0">
                  <a:moveTo>
                    <a:pt x="1677" y="1"/>
                  </a:moveTo>
                  <a:cubicBezTo>
                    <a:pt x="1667" y="1"/>
                    <a:pt x="1657" y="2"/>
                    <a:pt x="1646" y="4"/>
                  </a:cubicBezTo>
                  <a:lnTo>
                    <a:pt x="304" y="19"/>
                  </a:lnTo>
                  <a:cubicBezTo>
                    <a:pt x="1" y="19"/>
                    <a:pt x="1" y="466"/>
                    <a:pt x="304" y="466"/>
                  </a:cubicBezTo>
                  <a:lnTo>
                    <a:pt x="1545" y="452"/>
                  </a:lnTo>
                  <a:lnTo>
                    <a:pt x="2180" y="1102"/>
                  </a:lnTo>
                  <a:cubicBezTo>
                    <a:pt x="2224" y="1145"/>
                    <a:pt x="2282" y="1174"/>
                    <a:pt x="2339" y="1174"/>
                  </a:cubicBezTo>
                  <a:lnTo>
                    <a:pt x="2339" y="1159"/>
                  </a:lnTo>
                  <a:cubicBezTo>
                    <a:pt x="2527" y="1159"/>
                    <a:pt x="2628" y="928"/>
                    <a:pt x="2498" y="784"/>
                  </a:cubicBezTo>
                  <a:lnTo>
                    <a:pt x="1805" y="62"/>
                  </a:lnTo>
                  <a:cubicBezTo>
                    <a:pt x="1770" y="27"/>
                    <a:pt x="1724" y="1"/>
                    <a:pt x="1677" y="1"/>
                  </a:cubicBezTo>
                  <a:close/>
                </a:path>
              </a:pathLst>
            </a:custGeom>
            <a:solidFill>
              <a:srgbClr val="F4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1" name="Google Shape;18661;p75"/>
            <p:cNvSpPr/>
            <p:nvPr/>
          </p:nvSpPr>
          <p:spPr>
            <a:xfrm>
              <a:off x="4825049" y="2584440"/>
              <a:ext cx="54894" cy="33712"/>
            </a:xfrm>
            <a:custGeom>
              <a:avLst/>
              <a:gdLst/>
              <a:ahLst/>
              <a:cxnLst/>
              <a:rect l="l" t="t" r="r" b="b"/>
              <a:pathLst>
                <a:path w="2094" h="1286" extrusionOk="0">
                  <a:moveTo>
                    <a:pt x="1054" y="1"/>
                  </a:moveTo>
                  <a:cubicBezTo>
                    <a:pt x="477" y="1"/>
                    <a:pt x="0" y="477"/>
                    <a:pt x="0" y="1055"/>
                  </a:cubicBezTo>
                  <a:cubicBezTo>
                    <a:pt x="0" y="1184"/>
                    <a:pt x="101" y="1286"/>
                    <a:pt x="231" y="1286"/>
                  </a:cubicBezTo>
                  <a:lnTo>
                    <a:pt x="1877" y="1286"/>
                  </a:lnTo>
                  <a:cubicBezTo>
                    <a:pt x="1992" y="1286"/>
                    <a:pt x="2093" y="1184"/>
                    <a:pt x="2093" y="1069"/>
                  </a:cubicBezTo>
                  <a:lnTo>
                    <a:pt x="2093" y="1055"/>
                  </a:lnTo>
                  <a:cubicBezTo>
                    <a:pt x="2093" y="477"/>
                    <a:pt x="1617" y="1"/>
                    <a:pt x="1054" y="1"/>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2" name="Google Shape;18662;p75"/>
            <p:cNvSpPr/>
            <p:nvPr/>
          </p:nvSpPr>
          <p:spPr>
            <a:xfrm>
              <a:off x="4843216" y="2584440"/>
              <a:ext cx="36727" cy="33712"/>
            </a:xfrm>
            <a:custGeom>
              <a:avLst/>
              <a:gdLst/>
              <a:ahLst/>
              <a:cxnLst/>
              <a:rect l="l" t="t" r="r" b="b"/>
              <a:pathLst>
                <a:path w="1401" h="1286" extrusionOk="0">
                  <a:moveTo>
                    <a:pt x="361" y="1"/>
                  </a:moveTo>
                  <a:cubicBezTo>
                    <a:pt x="231" y="1"/>
                    <a:pt x="116" y="30"/>
                    <a:pt x="0" y="73"/>
                  </a:cubicBezTo>
                  <a:cubicBezTo>
                    <a:pt x="404" y="217"/>
                    <a:pt x="679" y="607"/>
                    <a:pt x="679" y="1055"/>
                  </a:cubicBezTo>
                  <a:lnTo>
                    <a:pt x="679" y="1069"/>
                  </a:lnTo>
                  <a:cubicBezTo>
                    <a:pt x="679" y="1184"/>
                    <a:pt x="578" y="1286"/>
                    <a:pt x="462" y="1286"/>
                  </a:cubicBezTo>
                  <a:lnTo>
                    <a:pt x="1169" y="1286"/>
                  </a:lnTo>
                  <a:cubicBezTo>
                    <a:pt x="1285" y="1286"/>
                    <a:pt x="1386" y="1184"/>
                    <a:pt x="1400" y="1069"/>
                  </a:cubicBezTo>
                  <a:lnTo>
                    <a:pt x="1400" y="1055"/>
                  </a:lnTo>
                  <a:cubicBezTo>
                    <a:pt x="1386" y="477"/>
                    <a:pt x="924" y="15"/>
                    <a:pt x="361" y="1"/>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3" name="Google Shape;18663;p75"/>
            <p:cNvSpPr/>
            <p:nvPr/>
          </p:nvSpPr>
          <p:spPr>
            <a:xfrm>
              <a:off x="4809897" y="2606775"/>
              <a:ext cx="85173" cy="95763"/>
            </a:xfrm>
            <a:custGeom>
              <a:avLst/>
              <a:gdLst/>
              <a:ahLst/>
              <a:cxnLst/>
              <a:rect l="l" t="t" r="r" b="b"/>
              <a:pathLst>
                <a:path w="3249" h="3653" extrusionOk="0">
                  <a:moveTo>
                    <a:pt x="766" y="0"/>
                  </a:moveTo>
                  <a:cubicBezTo>
                    <a:pt x="362" y="0"/>
                    <a:pt x="44" y="318"/>
                    <a:pt x="44" y="722"/>
                  </a:cubicBezTo>
                  <a:lnTo>
                    <a:pt x="44" y="2007"/>
                  </a:lnTo>
                  <a:cubicBezTo>
                    <a:pt x="1" y="2902"/>
                    <a:pt x="723" y="3653"/>
                    <a:pt x="1632" y="3653"/>
                  </a:cubicBezTo>
                  <a:cubicBezTo>
                    <a:pt x="2527" y="3653"/>
                    <a:pt x="3249" y="2902"/>
                    <a:pt x="3220" y="2007"/>
                  </a:cubicBezTo>
                  <a:lnTo>
                    <a:pt x="3220" y="722"/>
                  </a:lnTo>
                  <a:cubicBezTo>
                    <a:pt x="3220" y="318"/>
                    <a:pt x="2902" y="0"/>
                    <a:pt x="2498" y="0"/>
                  </a:cubicBezTo>
                  <a:close/>
                </a:path>
              </a:pathLst>
            </a:custGeom>
            <a:solidFill>
              <a:srgbClr val="6B82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4" name="Google Shape;18664;p75"/>
            <p:cNvSpPr/>
            <p:nvPr/>
          </p:nvSpPr>
          <p:spPr>
            <a:xfrm>
              <a:off x="4843216" y="2606775"/>
              <a:ext cx="51093" cy="94217"/>
            </a:xfrm>
            <a:custGeom>
              <a:avLst/>
              <a:gdLst/>
              <a:ahLst/>
              <a:cxnLst/>
              <a:rect l="l" t="t" r="r" b="b"/>
              <a:pathLst>
                <a:path w="1949" h="3594" extrusionOk="0">
                  <a:moveTo>
                    <a:pt x="520" y="0"/>
                  </a:moveTo>
                  <a:cubicBezTo>
                    <a:pt x="924" y="0"/>
                    <a:pt x="1242" y="318"/>
                    <a:pt x="1242" y="722"/>
                  </a:cubicBezTo>
                  <a:lnTo>
                    <a:pt x="1242" y="2007"/>
                  </a:lnTo>
                  <a:cubicBezTo>
                    <a:pt x="1242" y="2743"/>
                    <a:pt x="722" y="3393"/>
                    <a:pt x="0" y="3552"/>
                  </a:cubicBezTo>
                  <a:cubicBezTo>
                    <a:pt x="123" y="3580"/>
                    <a:pt x="245" y="3594"/>
                    <a:pt x="364" y="3594"/>
                  </a:cubicBezTo>
                  <a:cubicBezTo>
                    <a:pt x="1216" y="3594"/>
                    <a:pt x="1949" y="2906"/>
                    <a:pt x="1949" y="2007"/>
                  </a:cubicBezTo>
                  <a:lnTo>
                    <a:pt x="1949" y="722"/>
                  </a:lnTo>
                  <a:cubicBezTo>
                    <a:pt x="1949" y="318"/>
                    <a:pt x="1631" y="0"/>
                    <a:pt x="1227" y="0"/>
                  </a:cubicBezTo>
                  <a:close/>
                </a:path>
              </a:pathLst>
            </a:custGeom>
            <a:solidFill>
              <a:srgbClr val="D3DC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5" name="Google Shape;18665;p75"/>
            <p:cNvSpPr/>
            <p:nvPr/>
          </p:nvSpPr>
          <p:spPr>
            <a:xfrm>
              <a:off x="4801953" y="2440257"/>
              <a:ext cx="101452" cy="56415"/>
            </a:xfrm>
            <a:custGeom>
              <a:avLst/>
              <a:gdLst/>
              <a:ahLst/>
              <a:cxnLst/>
              <a:rect l="l" t="t" r="r" b="b"/>
              <a:pathLst>
                <a:path w="3870" h="2152" extrusionOk="0">
                  <a:moveTo>
                    <a:pt x="1935" y="1"/>
                  </a:moveTo>
                  <a:cubicBezTo>
                    <a:pt x="867" y="1"/>
                    <a:pt x="1" y="867"/>
                    <a:pt x="1" y="1935"/>
                  </a:cubicBezTo>
                  <a:cubicBezTo>
                    <a:pt x="1" y="2080"/>
                    <a:pt x="113" y="2152"/>
                    <a:pt x="224" y="2152"/>
                  </a:cubicBezTo>
                  <a:cubicBezTo>
                    <a:pt x="336" y="2152"/>
                    <a:pt x="448" y="2080"/>
                    <a:pt x="448" y="1935"/>
                  </a:cubicBezTo>
                  <a:cubicBezTo>
                    <a:pt x="448" y="1112"/>
                    <a:pt x="1112" y="448"/>
                    <a:pt x="1935" y="448"/>
                  </a:cubicBezTo>
                  <a:cubicBezTo>
                    <a:pt x="2758" y="448"/>
                    <a:pt x="3422" y="1112"/>
                    <a:pt x="3422" y="1935"/>
                  </a:cubicBezTo>
                  <a:cubicBezTo>
                    <a:pt x="3422" y="2051"/>
                    <a:pt x="3523" y="2152"/>
                    <a:pt x="3638" y="2152"/>
                  </a:cubicBezTo>
                  <a:cubicBezTo>
                    <a:pt x="3768" y="2152"/>
                    <a:pt x="3869" y="2051"/>
                    <a:pt x="3855" y="1935"/>
                  </a:cubicBezTo>
                  <a:cubicBezTo>
                    <a:pt x="3855" y="867"/>
                    <a:pt x="3003" y="1"/>
                    <a:pt x="1935"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6" name="Google Shape;18666;p75"/>
            <p:cNvSpPr/>
            <p:nvPr/>
          </p:nvSpPr>
          <p:spPr>
            <a:xfrm>
              <a:off x="4824656" y="2459945"/>
              <a:ext cx="56048" cy="34079"/>
            </a:xfrm>
            <a:custGeom>
              <a:avLst/>
              <a:gdLst/>
              <a:ahLst/>
              <a:cxnLst/>
              <a:rect l="l" t="t" r="r" b="b"/>
              <a:pathLst>
                <a:path w="2138" h="1300" extrusionOk="0">
                  <a:moveTo>
                    <a:pt x="1069" y="1"/>
                  </a:moveTo>
                  <a:cubicBezTo>
                    <a:pt x="477" y="1"/>
                    <a:pt x="1" y="477"/>
                    <a:pt x="1" y="1069"/>
                  </a:cubicBezTo>
                  <a:cubicBezTo>
                    <a:pt x="1" y="1220"/>
                    <a:pt x="113" y="1296"/>
                    <a:pt x="225" y="1296"/>
                  </a:cubicBezTo>
                  <a:cubicBezTo>
                    <a:pt x="336" y="1296"/>
                    <a:pt x="448" y="1220"/>
                    <a:pt x="448" y="1069"/>
                  </a:cubicBezTo>
                  <a:cubicBezTo>
                    <a:pt x="448" y="657"/>
                    <a:pt x="759" y="452"/>
                    <a:pt x="1069" y="452"/>
                  </a:cubicBezTo>
                  <a:cubicBezTo>
                    <a:pt x="1379" y="452"/>
                    <a:pt x="1690" y="657"/>
                    <a:pt x="1690" y="1069"/>
                  </a:cubicBezTo>
                  <a:cubicBezTo>
                    <a:pt x="1690" y="1199"/>
                    <a:pt x="1791" y="1300"/>
                    <a:pt x="1921" y="1300"/>
                  </a:cubicBezTo>
                  <a:cubicBezTo>
                    <a:pt x="2036" y="1285"/>
                    <a:pt x="2137" y="1199"/>
                    <a:pt x="2137" y="1069"/>
                  </a:cubicBezTo>
                  <a:cubicBezTo>
                    <a:pt x="2137" y="477"/>
                    <a:pt x="1661" y="1"/>
                    <a:pt x="1069" y="1"/>
                  </a:cubicBezTo>
                  <a:close/>
                </a:path>
              </a:pathLst>
            </a:custGeom>
            <a:solidFill>
              <a:srgbClr val="E9EE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7" name="Google Shape;18667;p75"/>
            <p:cNvSpPr/>
            <p:nvPr/>
          </p:nvSpPr>
          <p:spPr>
            <a:xfrm>
              <a:off x="4653996" y="2737326"/>
              <a:ext cx="396607" cy="51486"/>
            </a:xfrm>
            <a:custGeom>
              <a:avLst/>
              <a:gdLst/>
              <a:ahLst/>
              <a:cxnLst/>
              <a:rect l="l" t="t" r="r" b="b"/>
              <a:pathLst>
                <a:path w="15129" h="1964" extrusionOk="0">
                  <a:moveTo>
                    <a:pt x="217" y="1"/>
                  </a:moveTo>
                  <a:cubicBezTo>
                    <a:pt x="101" y="1"/>
                    <a:pt x="0" y="102"/>
                    <a:pt x="0" y="217"/>
                  </a:cubicBezTo>
                  <a:lnTo>
                    <a:pt x="0" y="708"/>
                  </a:lnTo>
                  <a:cubicBezTo>
                    <a:pt x="0" y="1401"/>
                    <a:pt x="563" y="1964"/>
                    <a:pt x="1271" y="1964"/>
                  </a:cubicBezTo>
                  <a:lnTo>
                    <a:pt x="13858" y="1964"/>
                  </a:lnTo>
                  <a:cubicBezTo>
                    <a:pt x="14551" y="1964"/>
                    <a:pt x="15114" y="1401"/>
                    <a:pt x="15114" y="708"/>
                  </a:cubicBezTo>
                  <a:lnTo>
                    <a:pt x="15114" y="217"/>
                  </a:lnTo>
                  <a:cubicBezTo>
                    <a:pt x="15129" y="102"/>
                    <a:pt x="15028" y="15"/>
                    <a:pt x="14927" y="1"/>
                  </a:cubicBezTo>
                  <a:lnTo>
                    <a:pt x="9326" y="1"/>
                  </a:lnTo>
                  <a:cubicBezTo>
                    <a:pt x="9282" y="1"/>
                    <a:pt x="9239" y="15"/>
                    <a:pt x="9196" y="44"/>
                  </a:cubicBezTo>
                  <a:lnTo>
                    <a:pt x="8950" y="217"/>
                  </a:lnTo>
                  <a:lnTo>
                    <a:pt x="6208" y="217"/>
                  </a:lnTo>
                  <a:lnTo>
                    <a:pt x="5977" y="44"/>
                  </a:lnTo>
                  <a:cubicBezTo>
                    <a:pt x="5933" y="15"/>
                    <a:pt x="5890" y="1"/>
                    <a:pt x="5847" y="1"/>
                  </a:cubicBezTo>
                  <a:close/>
                </a:path>
              </a:pathLst>
            </a:custGeom>
            <a:solidFill>
              <a:srgbClr val="A2B0B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8" name="Google Shape;18668;p75"/>
            <p:cNvSpPr/>
            <p:nvPr/>
          </p:nvSpPr>
          <p:spPr>
            <a:xfrm>
              <a:off x="4998749" y="2737326"/>
              <a:ext cx="51853" cy="51486"/>
            </a:xfrm>
            <a:custGeom>
              <a:avLst/>
              <a:gdLst/>
              <a:ahLst/>
              <a:cxnLst/>
              <a:rect l="l" t="t" r="r" b="b"/>
              <a:pathLst>
                <a:path w="1978" h="1964" extrusionOk="0">
                  <a:moveTo>
                    <a:pt x="1054" y="1"/>
                  </a:moveTo>
                  <a:cubicBezTo>
                    <a:pt x="1169" y="1"/>
                    <a:pt x="1270" y="102"/>
                    <a:pt x="1270" y="217"/>
                  </a:cubicBezTo>
                  <a:lnTo>
                    <a:pt x="1270" y="708"/>
                  </a:lnTo>
                  <a:cubicBezTo>
                    <a:pt x="1270" y="1401"/>
                    <a:pt x="707" y="1964"/>
                    <a:pt x="0" y="1964"/>
                  </a:cubicBezTo>
                  <a:lnTo>
                    <a:pt x="722" y="1964"/>
                  </a:lnTo>
                  <a:cubicBezTo>
                    <a:pt x="1415" y="1964"/>
                    <a:pt x="1978" y="1401"/>
                    <a:pt x="1978" y="708"/>
                  </a:cubicBezTo>
                  <a:lnTo>
                    <a:pt x="1978" y="217"/>
                  </a:lnTo>
                  <a:cubicBezTo>
                    <a:pt x="1978" y="102"/>
                    <a:pt x="1891" y="1"/>
                    <a:pt x="1776" y="1"/>
                  </a:cubicBezTo>
                  <a:close/>
                </a:path>
              </a:pathLst>
            </a:custGeom>
            <a:solidFill>
              <a:srgbClr val="8C9E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9" name="Google Shape;18669;p75"/>
          <p:cNvGrpSpPr/>
          <p:nvPr/>
        </p:nvGrpSpPr>
        <p:grpSpPr>
          <a:xfrm>
            <a:off x="1854391" y="2895140"/>
            <a:ext cx="301630" cy="374272"/>
            <a:chOff x="1854391" y="2895140"/>
            <a:chExt cx="301630" cy="374272"/>
          </a:xfrm>
        </p:grpSpPr>
        <p:sp>
          <p:nvSpPr>
            <p:cNvPr id="18670" name="Google Shape;18670;p75"/>
            <p:cNvSpPr/>
            <p:nvPr/>
          </p:nvSpPr>
          <p:spPr>
            <a:xfrm>
              <a:off x="1968689" y="2943559"/>
              <a:ext cx="72668" cy="60216"/>
            </a:xfrm>
            <a:custGeom>
              <a:avLst/>
              <a:gdLst/>
              <a:ahLst/>
              <a:cxnLst/>
              <a:rect l="l" t="t" r="r" b="b"/>
              <a:pathLst>
                <a:path w="2772" h="2297" extrusionOk="0">
                  <a:moveTo>
                    <a:pt x="924" y="1"/>
                  </a:moveTo>
                  <a:lnTo>
                    <a:pt x="924" y="463"/>
                  </a:lnTo>
                  <a:cubicBezTo>
                    <a:pt x="924" y="549"/>
                    <a:pt x="881" y="622"/>
                    <a:pt x="794" y="665"/>
                  </a:cubicBezTo>
                  <a:lnTo>
                    <a:pt x="260" y="939"/>
                  </a:lnTo>
                  <a:cubicBezTo>
                    <a:pt x="101" y="1011"/>
                    <a:pt x="0" y="1170"/>
                    <a:pt x="0" y="1343"/>
                  </a:cubicBezTo>
                  <a:lnTo>
                    <a:pt x="0" y="2296"/>
                  </a:lnTo>
                  <a:lnTo>
                    <a:pt x="2772" y="2296"/>
                  </a:lnTo>
                  <a:lnTo>
                    <a:pt x="2772" y="1343"/>
                  </a:lnTo>
                  <a:cubicBezTo>
                    <a:pt x="2772" y="1170"/>
                    <a:pt x="2671" y="1011"/>
                    <a:pt x="2512" y="939"/>
                  </a:cubicBezTo>
                  <a:lnTo>
                    <a:pt x="1978" y="665"/>
                  </a:lnTo>
                  <a:cubicBezTo>
                    <a:pt x="1891" y="622"/>
                    <a:pt x="1848" y="549"/>
                    <a:pt x="1848" y="463"/>
                  </a:cubicBezTo>
                  <a:lnTo>
                    <a:pt x="1848" y="1"/>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1" name="Google Shape;18671;p75"/>
            <p:cNvSpPr/>
            <p:nvPr/>
          </p:nvSpPr>
          <p:spPr>
            <a:xfrm>
              <a:off x="1991758" y="2943559"/>
              <a:ext cx="26530" cy="18115"/>
            </a:xfrm>
            <a:custGeom>
              <a:avLst/>
              <a:gdLst/>
              <a:ahLst/>
              <a:cxnLst/>
              <a:rect l="l" t="t" r="r" b="b"/>
              <a:pathLst>
                <a:path w="1012" h="691" extrusionOk="0">
                  <a:moveTo>
                    <a:pt x="44" y="1"/>
                  </a:moveTo>
                  <a:lnTo>
                    <a:pt x="44" y="463"/>
                  </a:lnTo>
                  <a:cubicBezTo>
                    <a:pt x="44" y="506"/>
                    <a:pt x="30" y="549"/>
                    <a:pt x="1" y="593"/>
                  </a:cubicBezTo>
                  <a:cubicBezTo>
                    <a:pt x="167" y="658"/>
                    <a:pt x="340" y="690"/>
                    <a:pt x="512" y="690"/>
                  </a:cubicBezTo>
                  <a:cubicBezTo>
                    <a:pt x="683" y="690"/>
                    <a:pt x="853" y="658"/>
                    <a:pt x="1011" y="593"/>
                  </a:cubicBezTo>
                  <a:cubicBezTo>
                    <a:pt x="983" y="549"/>
                    <a:pt x="968" y="506"/>
                    <a:pt x="968" y="463"/>
                  </a:cubicBezTo>
                  <a:lnTo>
                    <a:pt x="968" y="1"/>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2" name="Google Shape;18672;p75"/>
            <p:cNvSpPr/>
            <p:nvPr/>
          </p:nvSpPr>
          <p:spPr>
            <a:xfrm>
              <a:off x="1969056" y="2962486"/>
              <a:ext cx="72301" cy="41289"/>
            </a:xfrm>
            <a:custGeom>
              <a:avLst/>
              <a:gdLst/>
              <a:ahLst/>
              <a:cxnLst/>
              <a:rect l="l" t="t" r="r" b="b"/>
              <a:pathLst>
                <a:path w="2758" h="1575" extrusionOk="0">
                  <a:moveTo>
                    <a:pt x="665" y="1"/>
                  </a:moveTo>
                  <a:lnTo>
                    <a:pt x="246" y="217"/>
                  </a:lnTo>
                  <a:cubicBezTo>
                    <a:pt x="102" y="289"/>
                    <a:pt x="1" y="448"/>
                    <a:pt x="1" y="621"/>
                  </a:cubicBezTo>
                  <a:lnTo>
                    <a:pt x="1" y="1574"/>
                  </a:lnTo>
                  <a:lnTo>
                    <a:pt x="2758" y="1574"/>
                  </a:lnTo>
                  <a:lnTo>
                    <a:pt x="2758" y="621"/>
                  </a:lnTo>
                  <a:cubicBezTo>
                    <a:pt x="2758" y="448"/>
                    <a:pt x="2657" y="289"/>
                    <a:pt x="2498" y="217"/>
                  </a:cubicBezTo>
                  <a:lnTo>
                    <a:pt x="2079" y="1"/>
                  </a:lnTo>
                  <a:cubicBezTo>
                    <a:pt x="1899" y="232"/>
                    <a:pt x="1636" y="347"/>
                    <a:pt x="1372" y="347"/>
                  </a:cubicBezTo>
                  <a:cubicBezTo>
                    <a:pt x="1109" y="347"/>
                    <a:pt x="845" y="232"/>
                    <a:pt x="665" y="1"/>
                  </a:cubicBezTo>
                  <a:close/>
                </a:path>
              </a:pathLst>
            </a:custGeom>
            <a:solidFill>
              <a:srgbClr val="91A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3" name="Google Shape;18673;p75"/>
            <p:cNvSpPr/>
            <p:nvPr/>
          </p:nvSpPr>
          <p:spPr>
            <a:xfrm>
              <a:off x="1969056" y="2973470"/>
              <a:ext cx="18193" cy="30672"/>
            </a:xfrm>
            <a:custGeom>
              <a:avLst/>
              <a:gdLst/>
              <a:ahLst/>
              <a:cxnLst/>
              <a:rect l="l" t="t" r="r" b="b"/>
              <a:pathLst>
                <a:path w="694" h="1170" extrusionOk="0">
                  <a:moveTo>
                    <a:pt x="59" y="0"/>
                  </a:moveTo>
                  <a:cubicBezTo>
                    <a:pt x="15" y="58"/>
                    <a:pt x="1" y="130"/>
                    <a:pt x="1" y="217"/>
                  </a:cubicBezTo>
                  <a:lnTo>
                    <a:pt x="1" y="1170"/>
                  </a:lnTo>
                  <a:lnTo>
                    <a:pt x="694" y="1170"/>
                  </a:lnTo>
                  <a:lnTo>
                    <a:pt x="679" y="693"/>
                  </a:lnTo>
                  <a:cubicBezTo>
                    <a:pt x="679" y="549"/>
                    <a:pt x="621" y="419"/>
                    <a:pt x="506" y="332"/>
                  </a:cubicBezTo>
                  <a:lnTo>
                    <a:pt x="59" y="0"/>
                  </a:ln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4" name="Google Shape;18674;p75"/>
            <p:cNvSpPr/>
            <p:nvPr/>
          </p:nvSpPr>
          <p:spPr>
            <a:xfrm>
              <a:off x="2023190" y="2973470"/>
              <a:ext cx="18167" cy="30672"/>
            </a:xfrm>
            <a:custGeom>
              <a:avLst/>
              <a:gdLst/>
              <a:ahLst/>
              <a:cxnLst/>
              <a:rect l="l" t="t" r="r" b="b"/>
              <a:pathLst>
                <a:path w="693" h="1170" extrusionOk="0">
                  <a:moveTo>
                    <a:pt x="635" y="0"/>
                  </a:moveTo>
                  <a:lnTo>
                    <a:pt x="188" y="332"/>
                  </a:lnTo>
                  <a:cubicBezTo>
                    <a:pt x="72" y="419"/>
                    <a:pt x="0" y="549"/>
                    <a:pt x="0" y="693"/>
                  </a:cubicBezTo>
                  <a:lnTo>
                    <a:pt x="0" y="1170"/>
                  </a:lnTo>
                  <a:lnTo>
                    <a:pt x="693" y="1170"/>
                  </a:lnTo>
                  <a:lnTo>
                    <a:pt x="693" y="217"/>
                  </a:lnTo>
                  <a:cubicBezTo>
                    <a:pt x="693" y="130"/>
                    <a:pt x="664" y="58"/>
                    <a:pt x="635"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5" name="Google Shape;18675;p75"/>
            <p:cNvSpPr/>
            <p:nvPr/>
          </p:nvSpPr>
          <p:spPr>
            <a:xfrm>
              <a:off x="1980800" y="2895140"/>
              <a:ext cx="48472" cy="54501"/>
            </a:xfrm>
            <a:custGeom>
              <a:avLst/>
              <a:gdLst/>
              <a:ahLst/>
              <a:cxnLst/>
              <a:rect l="l" t="t" r="r" b="b"/>
              <a:pathLst>
                <a:path w="1849" h="2079" extrusionOk="0">
                  <a:moveTo>
                    <a:pt x="693" y="0"/>
                  </a:moveTo>
                  <a:cubicBezTo>
                    <a:pt x="318" y="0"/>
                    <a:pt x="0" y="318"/>
                    <a:pt x="0" y="693"/>
                  </a:cubicBezTo>
                  <a:lnTo>
                    <a:pt x="0" y="1155"/>
                  </a:lnTo>
                  <a:cubicBezTo>
                    <a:pt x="0" y="1660"/>
                    <a:pt x="419" y="2079"/>
                    <a:pt x="924" y="2079"/>
                  </a:cubicBezTo>
                  <a:cubicBezTo>
                    <a:pt x="1429" y="2079"/>
                    <a:pt x="1848" y="1660"/>
                    <a:pt x="1848" y="1155"/>
                  </a:cubicBezTo>
                  <a:lnTo>
                    <a:pt x="1848" y="693"/>
                  </a:lnTo>
                  <a:cubicBezTo>
                    <a:pt x="1848" y="318"/>
                    <a:pt x="1530"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6" name="Google Shape;18676;p75"/>
            <p:cNvSpPr/>
            <p:nvPr/>
          </p:nvSpPr>
          <p:spPr>
            <a:xfrm>
              <a:off x="1980879" y="2895507"/>
              <a:ext cx="33241" cy="54029"/>
            </a:xfrm>
            <a:custGeom>
              <a:avLst/>
              <a:gdLst/>
              <a:ahLst/>
              <a:cxnLst/>
              <a:rect l="l" t="t" r="r" b="b"/>
              <a:pathLst>
                <a:path w="1268" h="2061" extrusionOk="0">
                  <a:moveTo>
                    <a:pt x="690" y="1"/>
                  </a:moveTo>
                  <a:cubicBezTo>
                    <a:pt x="315" y="1"/>
                    <a:pt x="12" y="304"/>
                    <a:pt x="12" y="679"/>
                  </a:cubicBezTo>
                  <a:lnTo>
                    <a:pt x="12" y="1141"/>
                  </a:lnTo>
                  <a:cubicBezTo>
                    <a:pt x="0" y="1667"/>
                    <a:pt x="434" y="2061"/>
                    <a:pt x="921" y="2061"/>
                  </a:cubicBezTo>
                  <a:cubicBezTo>
                    <a:pt x="1035" y="2061"/>
                    <a:pt x="1152" y="2039"/>
                    <a:pt x="1268" y="1993"/>
                  </a:cubicBezTo>
                  <a:cubicBezTo>
                    <a:pt x="921" y="1848"/>
                    <a:pt x="690" y="1516"/>
                    <a:pt x="690" y="1141"/>
                  </a:cubicBezTo>
                  <a:lnTo>
                    <a:pt x="690" y="679"/>
                  </a:lnTo>
                  <a:cubicBezTo>
                    <a:pt x="690" y="347"/>
                    <a:pt x="936" y="58"/>
                    <a:pt x="1268"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7" name="Google Shape;18677;p75"/>
            <p:cNvSpPr/>
            <p:nvPr/>
          </p:nvSpPr>
          <p:spPr>
            <a:xfrm>
              <a:off x="1981167" y="2895507"/>
              <a:ext cx="48105" cy="23908"/>
            </a:xfrm>
            <a:custGeom>
              <a:avLst/>
              <a:gdLst/>
              <a:ahLst/>
              <a:cxnLst/>
              <a:rect l="l" t="t" r="r" b="b"/>
              <a:pathLst>
                <a:path w="1835" h="912" extrusionOk="0">
                  <a:moveTo>
                    <a:pt x="679" y="1"/>
                  </a:moveTo>
                  <a:cubicBezTo>
                    <a:pt x="304" y="1"/>
                    <a:pt x="1" y="304"/>
                    <a:pt x="1" y="679"/>
                  </a:cubicBezTo>
                  <a:cubicBezTo>
                    <a:pt x="544" y="838"/>
                    <a:pt x="1111" y="912"/>
                    <a:pt x="1680" y="912"/>
                  </a:cubicBezTo>
                  <a:cubicBezTo>
                    <a:pt x="1731" y="912"/>
                    <a:pt x="1783" y="911"/>
                    <a:pt x="1834" y="910"/>
                  </a:cubicBezTo>
                  <a:lnTo>
                    <a:pt x="1834" y="679"/>
                  </a:lnTo>
                  <a:cubicBezTo>
                    <a:pt x="1834" y="304"/>
                    <a:pt x="1516"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8" name="Google Shape;18678;p75"/>
            <p:cNvSpPr/>
            <p:nvPr/>
          </p:nvSpPr>
          <p:spPr>
            <a:xfrm>
              <a:off x="1981167" y="2895507"/>
              <a:ext cx="32952" cy="21968"/>
            </a:xfrm>
            <a:custGeom>
              <a:avLst/>
              <a:gdLst/>
              <a:ahLst/>
              <a:cxnLst/>
              <a:rect l="l" t="t" r="r" b="b"/>
              <a:pathLst>
                <a:path w="1257" h="838" extrusionOk="0">
                  <a:moveTo>
                    <a:pt x="679" y="1"/>
                  </a:moveTo>
                  <a:cubicBezTo>
                    <a:pt x="304" y="1"/>
                    <a:pt x="1" y="304"/>
                    <a:pt x="1" y="679"/>
                  </a:cubicBezTo>
                  <a:cubicBezTo>
                    <a:pt x="217" y="751"/>
                    <a:pt x="448" y="795"/>
                    <a:pt x="679" y="838"/>
                  </a:cubicBezTo>
                  <a:lnTo>
                    <a:pt x="679" y="679"/>
                  </a:lnTo>
                  <a:cubicBezTo>
                    <a:pt x="679" y="347"/>
                    <a:pt x="925" y="58"/>
                    <a:pt x="1257"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9" name="Google Shape;18679;p75"/>
            <p:cNvSpPr/>
            <p:nvPr/>
          </p:nvSpPr>
          <p:spPr>
            <a:xfrm>
              <a:off x="1963000" y="3015860"/>
              <a:ext cx="84412" cy="144576"/>
            </a:xfrm>
            <a:custGeom>
              <a:avLst/>
              <a:gdLst/>
              <a:ahLst/>
              <a:cxnLst/>
              <a:rect l="l" t="t" r="r" b="b"/>
              <a:pathLst>
                <a:path w="3220" h="5515" extrusionOk="0">
                  <a:moveTo>
                    <a:pt x="1" y="0"/>
                  </a:moveTo>
                  <a:lnTo>
                    <a:pt x="1" y="5514"/>
                  </a:lnTo>
                  <a:lnTo>
                    <a:pt x="3220" y="5514"/>
                  </a:lnTo>
                  <a:lnTo>
                    <a:pt x="3220" y="0"/>
                  </a:ln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0" name="Google Shape;18680;p75"/>
            <p:cNvSpPr/>
            <p:nvPr/>
          </p:nvSpPr>
          <p:spPr>
            <a:xfrm>
              <a:off x="1963000" y="3100246"/>
              <a:ext cx="84412" cy="60190"/>
            </a:xfrm>
            <a:custGeom>
              <a:avLst/>
              <a:gdLst/>
              <a:ahLst/>
              <a:cxnLst/>
              <a:rect l="l" t="t" r="r" b="b"/>
              <a:pathLst>
                <a:path w="3220" h="2296" extrusionOk="0">
                  <a:moveTo>
                    <a:pt x="1" y="0"/>
                  </a:moveTo>
                  <a:lnTo>
                    <a:pt x="1" y="2295"/>
                  </a:lnTo>
                  <a:lnTo>
                    <a:pt x="3220" y="2295"/>
                  </a:lnTo>
                  <a:lnTo>
                    <a:pt x="3220" y="0"/>
                  </a:ln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1" name="Google Shape;18681;p75"/>
            <p:cNvSpPr/>
            <p:nvPr/>
          </p:nvSpPr>
          <p:spPr>
            <a:xfrm>
              <a:off x="2034908" y="3082079"/>
              <a:ext cx="48472" cy="72668"/>
            </a:xfrm>
            <a:custGeom>
              <a:avLst/>
              <a:gdLst/>
              <a:ahLst/>
              <a:cxnLst/>
              <a:rect l="l" t="t" r="r" b="b"/>
              <a:pathLst>
                <a:path w="1849" h="2772" extrusionOk="0">
                  <a:moveTo>
                    <a:pt x="693" y="0"/>
                  </a:moveTo>
                  <a:cubicBezTo>
                    <a:pt x="318" y="0"/>
                    <a:pt x="1" y="318"/>
                    <a:pt x="15" y="693"/>
                  </a:cubicBezTo>
                  <a:lnTo>
                    <a:pt x="15" y="1458"/>
                  </a:lnTo>
                  <a:cubicBezTo>
                    <a:pt x="29" y="1675"/>
                    <a:pt x="102" y="1906"/>
                    <a:pt x="246" y="2079"/>
                  </a:cubicBezTo>
                  <a:cubicBezTo>
                    <a:pt x="390" y="2252"/>
                    <a:pt x="477" y="2469"/>
                    <a:pt x="477" y="2700"/>
                  </a:cubicBezTo>
                  <a:lnTo>
                    <a:pt x="477" y="2772"/>
                  </a:lnTo>
                  <a:lnTo>
                    <a:pt x="1401" y="2772"/>
                  </a:lnTo>
                  <a:lnTo>
                    <a:pt x="1401" y="2628"/>
                  </a:lnTo>
                  <a:cubicBezTo>
                    <a:pt x="1401" y="2440"/>
                    <a:pt x="1459" y="2252"/>
                    <a:pt x="1574" y="2122"/>
                  </a:cubicBezTo>
                  <a:lnTo>
                    <a:pt x="1661" y="2021"/>
                  </a:lnTo>
                  <a:cubicBezTo>
                    <a:pt x="1776" y="1862"/>
                    <a:pt x="1834" y="1689"/>
                    <a:pt x="1848" y="1516"/>
                  </a:cubicBezTo>
                  <a:lnTo>
                    <a:pt x="1848" y="693"/>
                  </a:lnTo>
                  <a:cubicBezTo>
                    <a:pt x="1848" y="303"/>
                    <a:pt x="1531" y="0"/>
                    <a:pt x="115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2" name="Google Shape;18682;p75"/>
            <p:cNvSpPr/>
            <p:nvPr/>
          </p:nvSpPr>
          <p:spPr>
            <a:xfrm>
              <a:off x="2035275" y="3082446"/>
              <a:ext cx="26897" cy="72301"/>
            </a:xfrm>
            <a:custGeom>
              <a:avLst/>
              <a:gdLst/>
              <a:ahLst/>
              <a:cxnLst/>
              <a:rect l="l" t="t" r="r" b="b"/>
              <a:pathLst>
                <a:path w="1026" h="2758" extrusionOk="0">
                  <a:moveTo>
                    <a:pt x="694" y="1"/>
                  </a:moveTo>
                  <a:cubicBezTo>
                    <a:pt x="304" y="1"/>
                    <a:pt x="1" y="304"/>
                    <a:pt x="1" y="694"/>
                  </a:cubicBezTo>
                  <a:lnTo>
                    <a:pt x="1" y="1444"/>
                  </a:lnTo>
                  <a:cubicBezTo>
                    <a:pt x="15" y="1675"/>
                    <a:pt x="88" y="1892"/>
                    <a:pt x="232" y="2065"/>
                  </a:cubicBezTo>
                  <a:cubicBezTo>
                    <a:pt x="376" y="2238"/>
                    <a:pt x="463" y="2455"/>
                    <a:pt x="463" y="2686"/>
                  </a:cubicBezTo>
                  <a:lnTo>
                    <a:pt x="463" y="2758"/>
                  </a:lnTo>
                  <a:lnTo>
                    <a:pt x="925" y="2758"/>
                  </a:lnTo>
                  <a:lnTo>
                    <a:pt x="925" y="2686"/>
                  </a:lnTo>
                  <a:cubicBezTo>
                    <a:pt x="925" y="2469"/>
                    <a:pt x="882" y="2267"/>
                    <a:pt x="809" y="2065"/>
                  </a:cubicBezTo>
                  <a:cubicBezTo>
                    <a:pt x="723" y="1863"/>
                    <a:pt x="694" y="1661"/>
                    <a:pt x="694" y="1444"/>
                  </a:cubicBezTo>
                  <a:lnTo>
                    <a:pt x="694" y="694"/>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3" name="Google Shape;18683;p75"/>
            <p:cNvSpPr/>
            <p:nvPr/>
          </p:nvSpPr>
          <p:spPr>
            <a:xfrm>
              <a:off x="2035275" y="3082446"/>
              <a:ext cx="48105" cy="54134"/>
            </a:xfrm>
            <a:custGeom>
              <a:avLst/>
              <a:gdLst/>
              <a:ahLst/>
              <a:cxnLst/>
              <a:rect l="l" t="t" r="r" b="b"/>
              <a:pathLst>
                <a:path w="1835" h="2065" extrusionOk="0">
                  <a:moveTo>
                    <a:pt x="694" y="1"/>
                  </a:moveTo>
                  <a:cubicBezTo>
                    <a:pt x="304" y="1"/>
                    <a:pt x="1" y="304"/>
                    <a:pt x="1" y="679"/>
                  </a:cubicBezTo>
                  <a:lnTo>
                    <a:pt x="1" y="1141"/>
                  </a:lnTo>
                  <a:cubicBezTo>
                    <a:pt x="1" y="1646"/>
                    <a:pt x="405" y="2065"/>
                    <a:pt x="925" y="2065"/>
                  </a:cubicBezTo>
                  <a:cubicBezTo>
                    <a:pt x="1430" y="2065"/>
                    <a:pt x="1834" y="1646"/>
                    <a:pt x="1834" y="1141"/>
                  </a:cubicBezTo>
                  <a:lnTo>
                    <a:pt x="1834" y="679"/>
                  </a:lnTo>
                  <a:cubicBezTo>
                    <a:pt x="1834" y="304"/>
                    <a:pt x="1531" y="1"/>
                    <a:pt x="1141"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4" name="Google Shape;18684;p75"/>
            <p:cNvSpPr/>
            <p:nvPr/>
          </p:nvSpPr>
          <p:spPr>
            <a:xfrm>
              <a:off x="2035275" y="3082079"/>
              <a:ext cx="26897" cy="54134"/>
            </a:xfrm>
            <a:custGeom>
              <a:avLst/>
              <a:gdLst/>
              <a:ahLst/>
              <a:cxnLst/>
              <a:rect l="l" t="t" r="r" b="b"/>
              <a:pathLst>
                <a:path w="1026" h="2065" extrusionOk="0">
                  <a:moveTo>
                    <a:pt x="694" y="0"/>
                  </a:moveTo>
                  <a:cubicBezTo>
                    <a:pt x="304" y="0"/>
                    <a:pt x="1" y="318"/>
                    <a:pt x="1" y="693"/>
                  </a:cubicBezTo>
                  <a:lnTo>
                    <a:pt x="1" y="1155"/>
                  </a:lnTo>
                  <a:cubicBezTo>
                    <a:pt x="1" y="1617"/>
                    <a:pt x="347" y="2007"/>
                    <a:pt x="795" y="2065"/>
                  </a:cubicBezTo>
                  <a:cubicBezTo>
                    <a:pt x="723" y="1862"/>
                    <a:pt x="694" y="1660"/>
                    <a:pt x="694" y="1458"/>
                  </a:cubicBezTo>
                  <a:lnTo>
                    <a:pt x="694" y="693"/>
                  </a:lnTo>
                  <a:cubicBezTo>
                    <a:pt x="694" y="318"/>
                    <a:pt x="838" y="0"/>
                    <a:pt x="1026"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5" name="Google Shape;18685;p75"/>
            <p:cNvSpPr/>
            <p:nvPr/>
          </p:nvSpPr>
          <p:spPr>
            <a:xfrm>
              <a:off x="2017134" y="3148665"/>
              <a:ext cx="84412" cy="96524"/>
            </a:xfrm>
            <a:custGeom>
              <a:avLst/>
              <a:gdLst/>
              <a:ahLst/>
              <a:cxnLst/>
              <a:rect l="l" t="t" r="r" b="b"/>
              <a:pathLst>
                <a:path w="3220" h="3682" extrusionOk="0">
                  <a:moveTo>
                    <a:pt x="1371" y="1"/>
                  </a:moveTo>
                  <a:cubicBezTo>
                    <a:pt x="1227" y="1"/>
                    <a:pt x="1083" y="30"/>
                    <a:pt x="938"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6" name="Google Shape;18686;p75"/>
            <p:cNvSpPr/>
            <p:nvPr/>
          </p:nvSpPr>
          <p:spPr>
            <a:xfrm>
              <a:off x="2017134" y="3162297"/>
              <a:ext cx="18167" cy="82892"/>
            </a:xfrm>
            <a:custGeom>
              <a:avLst/>
              <a:gdLst/>
              <a:ahLst/>
              <a:cxnLst/>
              <a:rect l="l" t="t" r="r" b="b"/>
              <a:pathLst>
                <a:path w="693" h="3162" extrusionOk="0">
                  <a:moveTo>
                    <a:pt x="144" y="1"/>
                  </a:moveTo>
                  <a:cubicBezTo>
                    <a:pt x="43" y="116"/>
                    <a:pt x="0" y="260"/>
                    <a:pt x="0" y="419"/>
                  </a:cubicBezTo>
                  <a:lnTo>
                    <a:pt x="0" y="2945"/>
                  </a:lnTo>
                  <a:cubicBezTo>
                    <a:pt x="0" y="3061"/>
                    <a:pt x="101" y="3162"/>
                    <a:pt x="231" y="3162"/>
                  </a:cubicBezTo>
                  <a:lnTo>
                    <a:pt x="693" y="3147"/>
                  </a:lnTo>
                  <a:lnTo>
                    <a:pt x="693" y="650"/>
                  </a:lnTo>
                  <a:cubicBezTo>
                    <a:pt x="693" y="506"/>
                    <a:pt x="621" y="361"/>
                    <a:pt x="505" y="289"/>
                  </a:cubicBezTo>
                  <a:lnTo>
                    <a:pt x="144"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7" name="Google Shape;18687;p75"/>
            <p:cNvSpPr/>
            <p:nvPr/>
          </p:nvSpPr>
          <p:spPr>
            <a:xfrm>
              <a:off x="2083353" y="3162297"/>
              <a:ext cx="18193" cy="82892"/>
            </a:xfrm>
            <a:custGeom>
              <a:avLst/>
              <a:gdLst/>
              <a:ahLst/>
              <a:cxnLst/>
              <a:rect l="l" t="t" r="r" b="b"/>
              <a:pathLst>
                <a:path w="694" h="3162" extrusionOk="0">
                  <a:moveTo>
                    <a:pt x="549" y="1"/>
                  </a:moveTo>
                  <a:lnTo>
                    <a:pt x="188" y="289"/>
                  </a:lnTo>
                  <a:cubicBezTo>
                    <a:pt x="72" y="361"/>
                    <a:pt x="0" y="506"/>
                    <a:pt x="0" y="650"/>
                  </a:cubicBezTo>
                  <a:lnTo>
                    <a:pt x="0" y="3147"/>
                  </a:lnTo>
                  <a:lnTo>
                    <a:pt x="462" y="3162"/>
                  </a:lnTo>
                  <a:cubicBezTo>
                    <a:pt x="592" y="3162"/>
                    <a:pt x="693" y="3061"/>
                    <a:pt x="693" y="2945"/>
                  </a:cubicBezTo>
                  <a:lnTo>
                    <a:pt x="693" y="419"/>
                  </a:lnTo>
                  <a:cubicBezTo>
                    <a:pt x="693" y="260"/>
                    <a:pt x="650"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8" name="Google Shape;18688;p75"/>
            <p:cNvSpPr/>
            <p:nvPr/>
          </p:nvSpPr>
          <p:spPr>
            <a:xfrm>
              <a:off x="1926666" y="3082079"/>
              <a:ext cx="47711" cy="72668"/>
            </a:xfrm>
            <a:custGeom>
              <a:avLst/>
              <a:gdLst/>
              <a:ahLst/>
              <a:cxnLst/>
              <a:rect l="l" t="t" r="r" b="b"/>
              <a:pathLst>
                <a:path w="1820" h="2772" extrusionOk="0">
                  <a:moveTo>
                    <a:pt x="679" y="0"/>
                  </a:moveTo>
                  <a:cubicBezTo>
                    <a:pt x="290" y="0"/>
                    <a:pt x="1" y="318"/>
                    <a:pt x="1" y="693"/>
                  </a:cubicBezTo>
                  <a:lnTo>
                    <a:pt x="1" y="1458"/>
                  </a:lnTo>
                  <a:cubicBezTo>
                    <a:pt x="15" y="1675"/>
                    <a:pt x="88" y="1891"/>
                    <a:pt x="232" y="2079"/>
                  </a:cubicBezTo>
                  <a:cubicBezTo>
                    <a:pt x="376" y="2252"/>
                    <a:pt x="448" y="2469"/>
                    <a:pt x="448" y="2700"/>
                  </a:cubicBezTo>
                  <a:lnTo>
                    <a:pt x="448" y="2772"/>
                  </a:lnTo>
                  <a:lnTo>
                    <a:pt x="1372" y="2772"/>
                  </a:lnTo>
                  <a:lnTo>
                    <a:pt x="1372" y="2628"/>
                  </a:lnTo>
                  <a:cubicBezTo>
                    <a:pt x="1372" y="2440"/>
                    <a:pt x="1430" y="2252"/>
                    <a:pt x="1560" y="2122"/>
                  </a:cubicBezTo>
                  <a:lnTo>
                    <a:pt x="1647" y="2021"/>
                  </a:lnTo>
                  <a:cubicBezTo>
                    <a:pt x="1748" y="1862"/>
                    <a:pt x="1820" y="1689"/>
                    <a:pt x="1820" y="1516"/>
                  </a:cubicBezTo>
                  <a:lnTo>
                    <a:pt x="1820" y="693"/>
                  </a:lnTo>
                  <a:cubicBezTo>
                    <a:pt x="1820" y="303"/>
                    <a:pt x="1517" y="0"/>
                    <a:pt x="1127"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9" name="Google Shape;18689;p75"/>
            <p:cNvSpPr/>
            <p:nvPr/>
          </p:nvSpPr>
          <p:spPr>
            <a:xfrm>
              <a:off x="1926666" y="3082446"/>
              <a:ext cx="27290" cy="72301"/>
            </a:xfrm>
            <a:custGeom>
              <a:avLst/>
              <a:gdLst/>
              <a:ahLst/>
              <a:cxnLst/>
              <a:rect l="l" t="t" r="r" b="b"/>
              <a:pathLst>
                <a:path w="1041" h="2758" extrusionOk="0">
                  <a:moveTo>
                    <a:pt x="694" y="1"/>
                  </a:moveTo>
                  <a:cubicBezTo>
                    <a:pt x="319" y="1"/>
                    <a:pt x="1" y="304"/>
                    <a:pt x="1" y="694"/>
                  </a:cubicBezTo>
                  <a:lnTo>
                    <a:pt x="1" y="1444"/>
                  </a:lnTo>
                  <a:cubicBezTo>
                    <a:pt x="15" y="1675"/>
                    <a:pt x="88" y="1892"/>
                    <a:pt x="232" y="2065"/>
                  </a:cubicBezTo>
                  <a:cubicBezTo>
                    <a:pt x="376" y="2238"/>
                    <a:pt x="448" y="2455"/>
                    <a:pt x="448" y="2686"/>
                  </a:cubicBezTo>
                  <a:lnTo>
                    <a:pt x="448" y="2758"/>
                  </a:lnTo>
                  <a:lnTo>
                    <a:pt x="910" y="2758"/>
                  </a:lnTo>
                  <a:lnTo>
                    <a:pt x="910" y="2686"/>
                  </a:lnTo>
                  <a:cubicBezTo>
                    <a:pt x="925" y="2469"/>
                    <a:pt x="882" y="2267"/>
                    <a:pt x="809" y="2065"/>
                  </a:cubicBezTo>
                  <a:cubicBezTo>
                    <a:pt x="737" y="1863"/>
                    <a:pt x="694" y="1661"/>
                    <a:pt x="694" y="1444"/>
                  </a:cubicBezTo>
                  <a:lnTo>
                    <a:pt x="694" y="694"/>
                  </a:lnTo>
                  <a:cubicBezTo>
                    <a:pt x="694" y="304"/>
                    <a:pt x="853"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0" name="Google Shape;18690;p75"/>
            <p:cNvSpPr/>
            <p:nvPr/>
          </p:nvSpPr>
          <p:spPr>
            <a:xfrm>
              <a:off x="1926666" y="3082446"/>
              <a:ext cx="48472" cy="54134"/>
            </a:xfrm>
            <a:custGeom>
              <a:avLst/>
              <a:gdLst/>
              <a:ahLst/>
              <a:cxnLst/>
              <a:rect l="l" t="t" r="r" b="b"/>
              <a:pathLst>
                <a:path w="1849" h="2065" extrusionOk="0">
                  <a:moveTo>
                    <a:pt x="694" y="1"/>
                  </a:moveTo>
                  <a:cubicBezTo>
                    <a:pt x="319" y="1"/>
                    <a:pt x="1" y="304"/>
                    <a:pt x="1" y="679"/>
                  </a:cubicBezTo>
                  <a:lnTo>
                    <a:pt x="1" y="1141"/>
                  </a:lnTo>
                  <a:cubicBezTo>
                    <a:pt x="1" y="1646"/>
                    <a:pt x="420" y="2065"/>
                    <a:pt x="925" y="2065"/>
                  </a:cubicBezTo>
                  <a:cubicBezTo>
                    <a:pt x="1430" y="2065"/>
                    <a:pt x="1849" y="1646"/>
                    <a:pt x="1849" y="1141"/>
                  </a:cubicBezTo>
                  <a:lnTo>
                    <a:pt x="1849" y="679"/>
                  </a:lnTo>
                  <a:cubicBezTo>
                    <a:pt x="1849" y="304"/>
                    <a:pt x="1531" y="1"/>
                    <a:pt x="1156"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1" name="Google Shape;18691;p75"/>
            <p:cNvSpPr/>
            <p:nvPr/>
          </p:nvSpPr>
          <p:spPr>
            <a:xfrm>
              <a:off x="1926666" y="3082079"/>
              <a:ext cx="27290" cy="54134"/>
            </a:xfrm>
            <a:custGeom>
              <a:avLst/>
              <a:gdLst/>
              <a:ahLst/>
              <a:cxnLst/>
              <a:rect l="l" t="t" r="r" b="b"/>
              <a:pathLst>
                <a:path w="1041" h="2065" extrusionOk="0">
                  <a:moveTo>
                    <a:pt x="694" y="0"/>
                  </a:moveTo>
                  <a:cubicBezTo>
                    <a:pt x="319" y="0"/>
                    <a:pt x="1" y="318"/>
                    <a:pt x="1" y="693"/>
                  </a:cubicBezTo>
                  <a:lnTo>
                    <a:pt x="1" y="1155"/>
                  </a:lnTo>
                  <a:cubicBezTo>
                    <a:pt x="1" y="1617"/>
                    <a:pt x="347" y="2007"/>
                    <a:pt x="809" y="2065"/>
                  </a:cubicBezTo>
                  <a:cubicBezTo>
                    <a:pt x="737" y="1862"/>
                    <a:pt x="694" y="1660"/>
                    <a:pt x="694" y="1458"/>
                  </a:cubicBezTo>
                  <a:lnTo>
                    <a:pt x="694" y="693"/>
                  </a:lnTo>
                  <a:cubicBezTo>
                    <a:pt x="694" y="318"/>
                    <a:pt x="853" y="0"/>
                    <a:pt x="1040" y="0"/>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2" name="Google Shape;18692;p75"/>
            <p:cNvSpPr/>
            <p:nvPr/>
          </p:nvSpPr>
          <p:spPr>
            <a:xfrm>
              <a:off x="1908525" y="3148665"/>
              <a:ext cx="84412" cy="96524"/>
            </a:xfrm>
            <a:custGeom>
              <a:avLst/>
              <a:gdLst/>
              <a:ahLst/>
              <a:cxnLst/>
              <a:rect l="l" t="t" r="r" b="b"/>
              <a:pathLst>
                <a:path w="3220" h="3682" extrusionOk="0">
                  <a:moveTo>
                    <a:pt x="1371" y="1"/>
                  </a:moveTo>
                  <a:cubicBezTo>
                    <a:pt x="1227" y="1"/>
                    <a:pt x="1083" y="30"/>
                    <a:pt x="953" y="88"/>
                  </a:cubicBezTo>
                  <a:lnTo>
                    <a:pt x="433" y="290"/>
                  </a:lnTo>
                  <a:cubicBezTo>
                    <a:pt x="173" y="391"/>
                    <a:pt x="0" y="636"/>
                    <a:pt x="0" y="925"/>
                  </a:cubicBezTo>
                  <a:lnTo>
                    <a:pt x="0" y="3451"/>
                  </a:lnTo>
                  <a:cubicBezTo>
                    <a:pt x="0" y="3581"/>
                    <a:pt x="101" y="3682"/>
                    <a:pt x="231" y="3682"/>
                  </a:cubicBezTo>
                  <a:lnTo>
                    <a:pt x="2988" y="3682"/>
                  </a:lnTo>
                  <a:cubicBezTo>
                    <a:pt x="3118" y="3682"/>
                    <a:pt x="3219" y="3581"/>
                    <a:pt x="3219" y="3451"/>
                  </a:cubicBezTo>
                  <a:lnTo>
                    <a:pt x="3219" y="925"/>
                  </a:lnTo>
                  <a:cubicBezTo>
                    <a:pt x="3219" y="636"/>
                    <a:pt x="3046" y="391"/>
                    <a:pt x="2786" y="275"/>
                  </a:cubicBezTo>
                  <a:lnTo>
                    <a:pt x="2281" y="88"/>
                  </a:lnTo>
                  <a:cubicBezTo>
                    <a:pt x="2137" y="30"/>
                    <a:pt x="1992" y="1"/>
                    <a:pt x="1848"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3" name="Google Shape;18693;p75"/>
            <p:cNvSpPr/>
            <p:nvPr/>
          </p:nvSpPr>
          <p:spPr>
            <a:xfrm>
              <a:off x="1908892" y="3162297"/>
              <a:ext cx="17800" cy="82892"/>
            </a:xfrm>
            <a:custGeom>
              <a:avLst/>
              <a:gdLst/>
              <a:ahLst/>
              <a:cxnLst/>
              <a:rect l="l" t="t" r="r" b="b"/>
              <a:pathLst>
                <a:path w="679" h="3162" extrusionOk="0">
                  <a:moveTo>
                    <a:pt x="130" y="1"/>
                  </a:moveTo>
                  <a:cubicBezTo>
                    <a:pt x="44" y="116"/>
                    <a:pt x="1" y="260"/>
                    <a:pt x="1" y="419"/>
                  </a:cubicBezTo>
                  <a:lnTo>
                    <a:pt x="1" y="2945"/>
                  </a:lnTo>
                  <a:cubicBezTo>
                    <a:pt x="1" y="3061"/>
                    <a:pt x="102" y="3162"/>
                    <a:pt x="217" y="3162"/>
                  </a:cubicBezTo>
                  <a:lnTo>
                    <a:pt x="679" y="3147"/>
                  </a:lnTo>
                  <a:lnTo>
                    <a:pt x="679" y="650"/>
                  </a:lnTo>
                  <a:cubicBezTo>
                    <a:pt x="679" y="506"/>
                    <a:pt x="607" y="361"/>
                    <a:pt x="506" y="289"/>
                  </a:cubicBezTo>
                  <a:lnTo>
                    <a:pt x="130" y="1"/>
                  </a:ln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4" name="Google Shape;18694;p75"/>
            <p:cNvSpPr/>
            <p:nvPr/>
          </p:nvSpPr>
          <p:spPr>
            <a:xfrm>
              <a:off x="1975111" y="3162297"/>
              <a:ext cx="18193" cy="82892"/>
            </a:xfrm>
            <a:custGeom>
              <a:avLst/>
              <a:gdLst/>
              <a:ahLst/>
              <a:cxnLst/>
              <a:rect l="l" t="t" r="r" b="b"/>
              <a:pathLst>
                <a:path w="694" h="3162" extrusionOk="0">
                  <a:moveTo>
                    <a:pt x="549" y="1"/>
                  </a:moveTo>
                  <a:lnTo>
                    <a:pt x="188" y="289"/>
                  </a:lnTo>
                  <a:cubicBezTo>
                    <a:pt x="73" y="361"/>
                    <a:pt x="1" y="506"/>
                    <a:pt x="1" y="650"/>
                  </a:cubicBezTo>
                  <a:lnTo>
                    <a:pt x="1" y="3147"/>
                  </a:lnTo>
                  <a:lnTo>
                    <a:pt x="463" y="3162"/>
                  </a:lnTo>
                  <a:cubicBezTo>
                    <a:pt x="593" y="3162"/>
                    <a:pt x="694" y="3061"/>
                    <a:pt x="694" y="2945"/>
                  </a:cubicBezTo>
                  <a:lnTo>
                    <a:pt x="694" y="419"/>
                  </a:lnTo>
                  <a:cubicBezTo>
                    <a:pt x="694" y="260"/>
                    <a:pt x="636" y="116"/>
                    <a:pt x="549" y="1"/>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5" name="Google Shape;18695;p75"/>
            <p:cNvSpPr/>
            <p:nvPr/>
          </p:nvSpPr>
          <p:spPr>
            <a:xfrm>
              <a:off x="2089409" y="3142242"/>
              <a:ext cx="48078" cy="72694"/>
            </a:xfrm>
            <a:custGeom>
              <a:avLst/>
              <a:gdLst/>
              <a:ahLst/>
              <a:cxnLst/>
              <a:rect l="l" t="t" r="r" b="b"/>
              <a:pathLst>
                <a:path w="1834" h="2773" extrusionOk="0">
                  <a:moveTo>
                    <a:pt x="693" y="0"/>
                  </a:moveTo>
                  <a:cubicBezTo>
                    <a:pt x="318" y="0"/>
                    <a:pt x="0" y="318"/>
                    <a:pt x="0" y="693"/>
                  </a:cubicBezTo>
                  <a:lnTo>
                    <a:pt x="0" y="1458"/>
                  </a:lnTo>
                  <a:cubicBezTo>
                    <a:pt x="15" y="1675"/>
                    <a:pt x="87" y="1892"/>
                    <a:pt x="231" y="2079"/>
                  </a:cubicBezTo>
                  <a:cubicBezTo>
                    <a:pt x="376" y="2252"/>
                    <a:pt x="462" y="2469"/>
                    <a:pt x="462" y="2700"/>
                  </a:cubicBezTo>
                  <a:lnTo>
                    <a:pt x="462" y="2772"/>
                  </a:lnTo>
                  <a:lnTo>
                    <a:pt x="1386" y="2772"/>
                  </a:lnTo>
                  <a:lnTo>
                    <a:pt x="1386" y="2628"/>
                  </a:lnTo>
                  <a:cubicBezTo>
                    <a:pt x="1386" y="2440"/>
                    <a:pt x="1444" y="2267"/>
                    <a:pt x="1559" y="2122"/>
                  </a:cubicBezTo>
                  <a:lnTo>
                    <a:pt x="1646" y="2021"/>
                  </a:lnTo>
                  <a:cubicBezTo>
                    <a:pt x="1761" y="1877"/>
                    <a:pt x="1819" y="1704"/>
                    <a:pt x="1834" y="1516"/>
                  </a:cubicBezTo>
                  <a:lnTo>
                    <a:pt x="1834" y="693"/>
                  </a:lnTo>
                  <a:cubicBezTo>
                    <a:pt x="1834"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6" name="Google Shape;18696;p75"/>
            <p:cNvSpPr/>
            <p:nvPr/>
          </p:nvSpPr>
          <p:spPr>
            <a:xfrm>
              <a:off x="2089409" y="3142609"/>
              <a:ext cx="27264" cy="72327"/>
            </a:xfrm>
            <a:custGeom>
              <a:avLst/>
              <a:gdLst/>
              <a:ahLst/>
              <a:cxnLst/>
              <a:rect l="l" t="t" r="r" b="b"/>
              <a:pathLst>
                <a:path w="1040" h="2759" extrusionOk="0">
                  <a:moveTo>
                    <a:pt x="693" y="1"/>
                  </a:moveTo>
                  <a:cubicBezTo>
                    <a:pt x="318" y="1"/>
                    <a:pt x="0" y="304"/>
                    <a:pt x="0" y="679"/>
                  </a:cubicBezTo>
                  <a:lnTo>
                    <a:pt x="0" y="1444"/>
                  </a:lnTo>
                  <a:cubicBezTo>
                    <a:pt x="15" y="1661"/>
                    <a:pt x="101" y="1878"/>
                    <a:pt x="231" y="2065"/>
                  </a:cubicBezTo>
                  <a:cubicBezTo>
                    <a:pt x="376" y="2238"/>
                    <a:pt x="462" y="2455"/>
                    <a:pt x="462" y="2686"/>
                  </a:cubicBezTo>
                  <a:lnTo>
                    <a:pt x="462" y="2758"/>
                  </a:lnTo>
                  <a:lnTo>
                    <a:pt x="924" y="2758"/>
                  </a:lnTo>
                  <a:lnTo>
                    <a:pt x="924" y="2686"/>
                  </a:lnTo>
                  <a:cubicBezTo>
                    <a:pt x="924" y="2469"/>
                    <a:pt x="881" y="2267"/>
                    <a:pt x="809" y="2065"/>
                  </a:cubicBezTo>
                  <a:cubicBezTo>
                    <a:pt x="736" y="1863"/>
                    <a:pt x="693" y="1661"/>
                    <a:pt x="693" y="1444"/>
                  </a:cubicBezTo>
                  <a:lnTo>
                    <a:pt x="693" y="679"/>
                  </a:lnTo>
                  <a:cubicBezTo>
                    <a:pt x="693" y="304"/>
                    <a:pt x="852" y="1"/>
                    <a:pt x="1040"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7" name="Google Shape;18697;p75"/>
            <p:cNvSpPr/>
            <p:nvPr/>
          </p:nvSpPr>
          <p:spPr>
            <a:xfrm>
              <a:off x="2089409" y="3142242"/>
              <a:ext cx="48445" cy="54527"/>
            </a:xfrm>
            <a:custGeom>
              <a:avLst/>
              <a:gdLst/>
              <a:ahLst/>
              <a:cxnLst/>
              <a:rect l="l" t="t" r="r" b="b"/>
              <a:pathLst>
                <a:path w="1848" h="2080" extrusionOk="0">
                  <a:moveTo>
                    <a:pt x="693" y="0"/>
                  </a:moveTo>
                  <a:cubicBezTo>
                    <a:pt x="318" y="0"/>
                    <a:pt x="0" y="318"/>
                    <a:pt x="0" y="693"/>
                  </a:cubicBezTo>
                  <a:lnTo>
                    <a:pt x="0" y="1155"/>
                  </a:lnTo>
                  <a:cubicBezTo>
                    <a:pt x="0" y="1661"/>
                    <a:pt x="419" y="2079"/>
                    <a:pt x="924" y="2079"/>
                  </a:cubicBezTo>
                  <a:cubicBezTo>
                    <a:pt x="1429" y="2079"/>
                    <a:pt x="1848" y="1661"/>
                    <a:pt x="1834" y="1155"/>
                  </a:cubicBezTo>
                  <a:lnTo>
                    <a:pt x="1834" y="693"/>
                  </a:lnTo>
                  <a:cubicBezTo>
                    <a:pt x="1834"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8" name="Google Shape;18698;p75"/>
            <p:cNvSpPr/>
            <p:nvPr/>
          </p:nvSpPr>
          <p:spPr>
            <a:xfrm>
              <a:off x="2089409" y="3142609"/>
              <a:ext cx="27264" cy="53767"/>
            </a:xfrm>
            <a:custGeom>
              <a:avLst/>
              <a:gdLst/>
              <a:ahLst/>
              <a:cxnLst/>
              <a:rect l="l" t="t" r="r" b="b"/>
              <a:pathLst>
                <a:path w="1040" h="2051" extrusionOk="0">
                  <a:moveTo>
                    <a:pt x="693" y="1"/>
                  </a:moveTo>
                  <a:cubicBezTo>
                    <a:pt x="318" y="1"/>
                    <a:pt x="0" y="304"/>
                    <a:pt x="0" y="679"/>
                  </a:cubicBezTo>
                  <a:lnTo>
                    <a:pt x="0" y="1141"/>
                  </a:lnTo>
                  <a:cubicBezTo>
                    <a:pt x="0"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9" name="Google Shape;18699;p75"/>
            <p:cNvSpPr/>
            <p:nvPr/>
          </p:nvSpPr>
          <p:spPr>
            <a:xfrm>
              <a:off x="2071609" y="3208855"/>
              <a:ext cx="84412" cy="60190"/>
            </a:xfrm>
            <a:custGeom>
              <a:avLst/>
              <a:gdLst/>
              <a:ahLst/>
              <a:cxnLst/>
              <a:rect l="l" t="t" r="r" b="b"/>
              <a:pathLst>
                <a:path w="3220"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19" y="2295"/>
                    <a:pt x="3220" y="2194"/>
                    <a:pt x="3220" y="2064"/>
                  </a:cubicBezTo>
                  <a:lnTo>
                    <a:pt x="3220" y="924"/>
                  </a:lnTo>
                  <a:cubicBezTo>
                    <a:pt x="3220" y="635"/>
                    <a:pt x="3047" y="390"/>
                    <a:pt x="2772"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0" name="Google Shape;18700;p75"/>
            <p:cNvSpPr/>
            <p:nvPr/>
          </p:nvSpPr>
          <p:spPr>
            <a:xfrm>
              <a:off x="2071609" y="3222460"/>
              <a:ext cx="17826" cy="46951"/>
            </a:xfrm>
            <a:custGeom>
              <a:avLst/>
              <a:gdLst/>
              <a:ahLst/>
              <a:cxnLst/>
              <a:rect l="l" t="t" r="r" b="b"/>
              <a:pathLst>
                <a:path w="680" h="1791" extrusionOk="0">
                  <a:moveTo>
                    <a:pt x="131" y="1"/>
                  </a:moveTo>
                  <a:cubicBezTo>
                    <a:pt x="44" y="116"/>
                    <a:pt x="1" y="261"/>
                    <a:pt x="1" y="419"/>
                  </a:cubicBezTo>
                  <a:lnTo>
                    <a:pt x="1" y="1560"/>
                  </a:lnTo>
                  <a:cubicBezTo>
                    <a:pt x="1" y="1675"/>
                    <a:pt x="102" y="1791"/>
                    <a:pt x="217" y="1791"/>
                  </a:cubicBezTo>
                  <a:lnTo>
                    <a:pt x="679" y="1776"/>
                  </a:lnTo>
                  <a:lnTo>
                    <a:pt x="679" y="650"/>
                  </a:lnTo>
                  <a:cubicBezTo>
                    <a:pt x="679" y="506"/>
                    <a:pt x="607"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1" name="Google Shape;18701;p75"/>
            <p:cNvSpPr/>
            <p:nvPr/>
          </p:nvSpPr>
          <p:spPr>
            <a:xfrm>
              <a:off x="2137828" y="3222460"/>
              <a:ext cx="17826" cy="46951"/>
            </a:xfrm>
            <a:custGeom>
              <a:avLst/>
              <a:gdLst/>
              <a:ahLst/>
              <a:cxnLst/>
              <a:rect l="l" t="t" r="r" b="b"/>
              <a:pathLst>
                <a:path w="680" h="1791" extrusionOk="0">
                  <a:moveTo>
                    <a:pt x="550" y="1"/>
                  </a:moveTo>
                  <a:lnTo>
                    <a:pt x="174" y="289"/>
                  </a:lnTo>
                  <a:cubicBezTo>
                    <a:pt x="59" y="362"/>
                    <a:pt x="1" y="506"/>
                    <a:pt x="1" y="650"/>
                  </a:cubicBezTo>
                  <a:lnTo>
                    <a:pt x="1" y="1776"/>
                  </a:lnTo>
                  <a:lnTo>
                    <a:pt x="448" y="1791"/>
                  </a:lnTo>
                  <a:cubicBezTo>
                    <a:pt x="578" y="1791"/>
                    <a:pt x="679" y="1675"/>
                    <a:pt x="679" y="1560"/>
                  </a:cubicBezTo>
                  <a:lnTo>
                    <a:pt x="679" y="419"/>
                  </a:lnTo>
                  <a:cubicBezTo>
                    <a:pt x="679" y="261"/>
                    <a:pt x="636" y="116"/>
                    <a:pt x="550"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2" name="Google Shape;18702;p75"/>
            <p:cNvSpPr/>
            <p:nvPr/>
          </p:nvSpPr>
          <p:spPr>
            <a:xfrm>
              <a:off x="1980800" y="3142242"/>
              <a:ext cx="48078" cy="72694"/>
            </a:xfrm>
            <a:custGeom>
              <a:avLst/>
              <a:gdLst/>
              <a:ahLst/>
              <a:cxnLst/>
              <a:rect l="l" t="t" r="r" b="b"/>
              <a:pathLst>
                <a:path w="1834" h="2773" extrusionOk="0">
                  <a:moveTo>
                    <a:pt x="679" y="0"/>
                  </a:moveTo>
                  <a:cubicBezTo>
                    <a:pt x="303" y="15"/>
                    <a:pt x="0" y="318"/>
                    <a:pt x="15" y="693"/>
                  </a:cubicBezTo>
                  <a:lnTo>
                    <a:pt x="15" y="1458"/>
                  </a:lnTo>
                  <a:cubicBezTo>
                    <a:pt x="15" y="1675"/>
                    <a:pt x="101" y="1892"/>
                    <a:pt x="231" y="2079"/>
                  </a:cubicBezTo>
                  <a:cubicBezTo>
                    <a:pt x="390" y="2252"/>
                    <a:pt x="462" y="2469"/>
                    <a:pt x="462" y="2700"/>
                  </a:cubicBezTo>
                  <a:lnTo>
                    <a:pt x="462" y="2772"/>
                  </a:lnTo>
                  <a:lnTo>
                    <a:pt x="1386" y="2772"/>
                  </a:lnTo>
                  <a:lnTo>
                    <a:pt x="1386" y="2628"/>
                  </a:lnTo>
                  <a:cubicBezTo>
                    <a:pt x="1386" y="2440"/>
                    <a:pt x="1444" y="2267"/>
                    <a:pt x="1574" y="2122"/>
                  </a:cubicBezTo>
                  <a:lnTo>
                    <a:pt x="1660" y="2021"/>
                  </a:lnTo>
                  <a:cubicBezTo>
                    <a:pt x="1761" y="1877"/>
                    <a:pt x="1819" y="1704"/>
                    <a:pt x="1834" y="1516"/>
                  </a:cubicBezTo>
                  <a:lnTo>
                    <a:pt x="1834" y="693"/>
                  </a:lnTo>
                  <a:cubicBezTo>
                    <a:pt x="1834" y="318"/>
                    <a:pt x="1530"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3" name="Google Shape;18703;p75"/>
            <p:cNvSpPr/>
            <p:nvPr/>
          </p:nvSpPr>
          <p:spPr>
            <a:xfrm>
              <a:off x="1981167" y="3142609"/>
              <a:ext cx="26897" cy="72327"/>
            </a:xfrm>
            <a:custGeom>
              <a:avLst/>
              <a:gdLst/>
              <a:ahLst/>
              <a:cxnLst/>
              <a:rect l="l" t="t" r="r" b="b"/>
              <a:pathLst>
                <a:path w="1026" h="2759" extrusionOk="0">
                  <a:moveTo>
                    <a:pt x="679" y="1"/>
                  </a:moveTo>
                  <a:cubicBezTo>
                    <a:pt x="304" y="1"/>
                    <a:pt x="1" y="304"/>
                    <a:pt x="1" y="679"/>
                  </a:cubicBezTo>
                  <a:lnTo>
                    <a:pt x="1" y="1444"/>
                  </a:lnTo>
                  <a:cubicBezTo>
                    <a:pt x="1" y="1661"/>
                    <a:pt x="87" y="1878"/>
                    <a:pt x="217" y="2065"/>
                  </a:cubicBezTo>
                  <a:cubicBezTo>
                    <a:pt x="376" y="2238"/>
                    <a:pt x="448" y="2455"/>
                    <a:pt x="448" y="2686"/>
                  </a:cubicBezTo>
                  <a:lnTo>
                    <a:pt x="448" y="2758"/>
                  </a:lnTo>
                  <a:lnTo>
                    <a:pt x="910" y="2758"/>
                  </a:lnTo>
                  <a:lnTo>
                    <a:pt x="910" y="2686"/>
                  </a:lnTo>
                  <a:cubicBezTo>
                    <a:pt x="910" y="2469"/>
                    <a:pt x="881" y="2267"/>
                    <a:pt x="795" y="2065"/>
                  </a:cubicBezTo>
                  <a:cubicBezTo>
                    <a:pt x="722" y="1863"/>
                    <a:pt x="679" y="1661"/>
                    <a:pt x="679" y="1444"/>
                  </a:cubicBezTo>
                  <a:lnTo>
                    <a:pt x="679" y="679"/>
                  </a:lnTo>
                  <a:cubicBezTo>
                    <a:pt x="679"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4" name="Google Shape;18704;p75"/>
            <p:cNvSpPr/>
            <p:nvPr/>
          </p:nvSpPr>
          <p:spPr>
            <a:xfrm>
              <a:off x="1980800" y="3142242"/>
              <a:ext cx="48472" cy="54527"/>
            </a:xfrm>
            <a:custGeom>
              <a:avLst/>
              <a:gdLst/>
              <a:ahLst/>
              <a:cxnLst/>
              <a:rect l="l" t="t" r="r" b="b"/>
              <a:pathLst>
                <a:path w="1849" h="2080" extrusionOk="0">
                  <a:moveTo>
                    <a:pt x="693" y="0"/>
                  </a:moveTo>
                  <a:cubicBezTo>
                    <a:pt x="318" y="0"/>
                    <a:pt x="0" y="318"/>
                    <a:pt x="0" y="693"/>
                  </a:cubicBezTo>
                  <a:lnTo>
                    <a:pt x="0" y="1155"/>
                  </a:lnTo>
                  <a:cubicBezTo>
                    <a:pt x="0" y="1661"/>
                    <a:pt x="419" y="2079"/>
                    <a:pt x="924" y="2079"/>
                  </a:cubicBezTo>
                  <a:cubicBezTo>
                    <a:pt x="1429" y="2079"/>
                    <a:pt x="1848" y="1661"/>
                    <a:pt x="1848" y="1155"/>
                  </a:cubicBezTo>
                  <a:lnTo>
                    <a:pt x="1848" y="693"/>
                  </a:lnTo>
                  <a:cubicBezTo>
                    <a:pt x="1848" y="318"/>
                    <a:pt x="1530" y="0"/>
                    <a:pt x="1155"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5" name="Google Shape;18705;p75"/>
            <p:cNvSpPr/>
            <p:nvPr/>
          </p:nvSpPr>
          <p:spPr>
            <a:xfrm>
              <a:off x="1980800" y="3142609"/>
              <a:ext cx="27264" cy="53767"/>
            </a:xfrm>
            <a:custGeom>
              <a:avLst/>
              <a:gdLst/>
              <a:ahLst/>
              <a:cxnLst/>
              <a:rect l="l" t="t" r="r" b="b"/>
              <a:pathLst>
                <a:path w="1040" h="2051" extrusionOk="0">
                  <a:moveTo>
                    <a:pt x="693" y="1"/>
                  </a:moveTo>
                  <a:cubicBezTo>
                    <a:pt x="318" y="1"/>
                    <a:pt x="0" y="304"/>
                    <a:pt x="0" y="679"/>
                  </a:cubicBezTo>
                  <a:lnTo>
                    <a:pt x="0" y="1141"/>
                  </a:lnTo>
                  <a:cubicBezTo>
                    <a:pt x="15" y="1603"/>
                    <a:pt x="347" y="1993"/>
                    <a:pt x="809" y="2051"/>
                  </a:cubicBezTo>
                  <a:cubicBezTo>
                    <a:pt x="736" y="1849"/>
                    <a:pt x="693" y="1647"/>
                    <a:pt x="693" y="1444"/>
                  </a:cubicBezTo>
                  <a:lnTo>
                    <a:pt x="693" y="679"/>
                  </a:lnTo>
                  <a:cubicBezTo>
                    <a:pt x="693" y="304"/>
                    <a:pt x="852"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6" name="Google Shape;18706;p75"/>
            <p:cNvSpPr/>
            <p:nvPr/>
          </p:nvSpPr>
          <p:spPr>
            <a:xfrm>
              <a:off x="1962633" y="3208855"/>
              <a:ext cx="84779" cy="60190"/>
            </a:xfrm>
            <a:custGeom>
              <a:avLst/>
              <a:gdLst/>
              <a:ahLst/>
              <a:cxnLst/>
              <a:rect l="l" t="t" r="r" b="b"/>
              <a:pathLst>
                <a:path w="3234" h="2296" extrusionOk="0">
                  <a:moveTo>
                    <a:pt x="1386" y="0"/>
                  </a:moveTo>
                  <a:cubicBezTo>
                    <a:pt x="1227" y="0"/>
                    <a:pt x="1083" y="29"/>
                    <a:pt x="953" y="72"/>
                  </a:cubicBezTo>
                  <a:lnTo>
                    <a:pt x="448" y="289"/>
                  </a:lnTo>
                  <a:cubicBezTo>
                    <a:pt x="174" y="390"/>
                    <a:pt x="0" y="635"/>
                    <a:pt x="0" y="924"/>
                  </a:cubicBezTo>
                  <a:lnTo>
                    <a:pt x="0" y="2064"/>
                  </a:lnTo>
                  <a:cubicBezTo>
                    <a:pt x="0" y="2194"/>
                    <a:pt x="116" y="2295"/>
                    <a:pt x="231" y="2295"/>
                  </a:cubicBezTo>
                  <a:lnTo>
                    <a:pt x="3003" y="2295"/>
                  </a:lnTo>
                  <a:cubicBezTo>
                    <a:pt x="3133" y="2295"/>
                    <a:pt x="3234" y="2194"/>
                    <a:pt x="3234" y="2064"/>
                  </a:cubicBezTo>
                  <a:lnTo>
                    <a:pt x="3234" y="924"/>
                  </a:lnTo>
                  <a:cubicBezTo>
                    <a:pt x="3234" y="635"/>
                    <a:pt x="3061" y="390"/>
                    <a:pt x="2801" y="289"/>
                  </a:cubicBezTo>
                  <a:lnTo>
                    <a:pt x="2281" y="72"/>
                  </a:lnTo>
                  <a:cubicBezTo>
                    <a:pt x="2151" y="29"/>
                    <a:pt x="2007" y="0"/>
                    <a:pt x="1848"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7" name="Google Shape;18707;p75"/>
            <p:cNvSpPr/>
            <p:nvPr/>
          </p:nvSpPr>
          <p:spPr>
            <a:xfrm>
              <a:off x="1963000" y="3222460"/>
              <a:ext cx="18193" cy="46951"/>
            </a:xfrm>
            <a:custGeom>
              <a:avLst/>
              <a:gdLst/>
              <a:ahLst/>
              <a:cxnLst/>
              <a:rect l="l" t="t" r="r" b="b"/>
              <a:pathLst>
                <a:path w="694" h="1791" extrusionOk="0">
                  <a:moveTo>
                    <a:pt x="131" y="1"/>
                  </a:moveTo>
                  <a:cubicBezTo>
                    <a:pt x="44" y="116"/>
                    <a:pt x="1" y="261"/>
                    <a:pt x="1" y="419"/>
                  </a:cubicBezTo>
                  <a:lnTo>
                    <a:pt x="1" y="1560"/>
                  </a:lnTo>
                  <a:cubicBezTo>
                    <a:pt x="1" y="1675"/>
                    <a:pt x="102" y="1791"/>
                    <a:pt x="232" y="1791"/>
                  </a:cubicBezTo>
                  <a:lnTo>
                    <a:pt x="694" y="1776"/>
                  </a:lnTo>
                  <a:lnTo>
                    <a:pt x="694" y="650"/>
                  </a:lnTo>
                  <a:cubicBezTo>
                    <a:pt x="679" y="506"/>
                    <a:pt x="622" y="362"/>
                    <a:pt x="506" y="289"/>
                  </a:cubicBezTo>
                  <a:lnTo>
                    <a:pt x="131"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8" name="Google Shape;18708;p75"/>
            <p:cNvSpPr/>
            <p:nvPr/>
          </p:nvSpPr>
          <p:spPr>
            <a:xfrm>
              <a:off x="2029245" y="3222460"/>
              <a:ext cx="18167" cy="46584"/>
            </a:xfrm>
            <a:custGeom>
              <a:avLst/>
              <a:gdLst/>
              <a:ahLst/>
              <a:cxnLst/>
              <a:rect l="l" t="t" r="r" b="b"/>
              <a:pathLst>
                <a:path w="693" h="1777" extrusionOk="0">
                  <a:moveTo>
                    <a:pt x="549" y="1"/>
                  </a:moveTo>
                  <a:lnTo>
                    <a:pt x="173" y="289"/>
                  </a:lnTo>
                  <a:cubicBezTo>
                    <a:pt x="72" y="362"/>
                    <a:pt x="0" y="506"/>
                    <a:pt x="0" y="650"/>
                  </a:cubicBezTo>
                  <a:lnTo>
                    <a:pt x="0" y="1776"/>
                  </a:lnTo>
                  <a:lnTo>
                    <a:pt x="462" y="1776"/>
                  </a:lnTo>
                  <a:cubicBezTo>
                    <a:pt x="577" y="1776"/>
                    <a:pt x="678" y="1675"/>
                    <a:pt x="693" y="1560"/>
                  </a:cubicBezTo>
                  <a:lnTo>
                    <a:pt x="693" y="419"/>
                  </a:lnTo>
                  <a:cubicBezTo>
                    <a:pt x="678"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9" name="Google Shape;18709;p75"/>
            <p:cNvSpPr/>
            <p:nvPr/>
          </p:nvSpPr>
          <p:spPr>
            <a:xfrm>
              <a:off x="1872558" y="3142242"/>
              <a:ext cx="47711" cy="72694"/>
            </a:xfrm>
            <a:custGeom>
              <a:avLst/>
              <a:gdLst/>
              <a:ahLst/>
              <a:cxnLst/>
              <a:rect l="l" t="t" r="r" b="b"/>
              <a:pathLst>
                <a:path w="1820" h="2773" extrusionOk="0">
                  <a:moveTo>
                    <a:pt x="679" y="0"/>
                  </a:moveTo>
                  <a:cubicBezTo>
                    <a:pt x="304" y="15"/>
                    <a:pt x="1" y="318"/>
                    <a:pt x="1" y="693"/>
                  </a:cubicBezTo>
                  <a:lnTo>
                    <a:pt x="1" y="1458"/>
                  </a:lnTo>
                  <a:cubicBezTo>
                    <a:pt x="15" y="1675"/>
                    <a:pt x="87" y="1892"/>
                    <a:pt x="232" y="2079"/>
                  </a:cubicBezTo>
                  <a:cubicBezTo>
                    <a:pt x="376" y="2252"/>
                    <a:pt x="463" y="2469"/>
                    <a:pt x="463" y="2700"/>
                  </a:cubicBezTo>
                  <a:lnTo>
                    <a:pt x="463" y="2772"/>
                  </a:lnTo>
                  <a:lnTo>
                    <a:pt x="1372" y="2772"/>
                  </a:lnTo>
                  <a:lnTo>
                    <a:pt x="1372" y="2628"/>
                  </a:lnTo>
                  <a:cubicBezTo>
                    <a:pt x="1372" y="2440"/>
                    <a:pt x="1444" y="2267"/>
                    <a:pt x="1560" y="2122"/>
                  </a:cubicBezTo>
                  <a:lnTo>
                    <a:pt x="1646" y="2021"/>
                  </a:lnTo>
                  <a:cubicBezTo>
                    <a:pt x="1747" y="1877"/>
                    <a:pt x="1820" y="1704"/>
                    <a:pt x="1820" y="1516"/>
                  </a:cubicBezTo>
                  <a:lnTo>
                    <a:pt x="1820" y="693"/>
                  </a:lnTo>
                  <a:cubicBezTo>
                    <a:pt x="1820" y="318"/>
                    <a:pt x="1516" y="0"/>
                    <a:pt x="1141"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0" name="Google Shape;18710;p75"/>
            <p:cNvSpPr/>
            <p:nvPr/>
          </p:nvSpPr>
          <p:spPr>
            <a:xfrm>
              <a:off x="1872558" y="3142609"/>
              <a:ext cx="26897" cy="72327"/>
            </a:xfrm>
            <a:custGeom>
              <a:avLst/>
              <a:gdLst/>
              <a:ahLst/>
              <a:cxnLst/>
              <a:rect l="l" t="t" r="r" b="b"/>
              <a:pathLst>
                <a:path w="1026" h="2759" extrusionOk="0">
                  <a:moveTo>
                    <a:pt x="694" y="1"/>
                  </a:moveTo>
                  <a:cubicBezTo>
                    <a:pt x="304" y="1"/>
                    <a:pt x="1" y="304"/>
                    <a:pt x="1" y="679"/>
                  </a:cubicBezTo>
                  <a:lnTo>
                    <a:pt x="1" y="1444"/>
                  </a:lnTo>
                  <a:cubicBezTo>
                    <a:pt x="15" y="1661"/>
                    <a:pt x="87" y="1878"/>
                    <a:pt x="232" y="2065"/>
                  </a:cubicBezTo>
                  <a:cubicBezTo>
                    <a:pt x="376" y="2238"/>
                    <a:pt x="463" y="2455"/>
                    <a:pt x="463" y="2686"/>
                  </a:cubicBezTo>
                  <a:lnTo>
                    <a:pt x="463" y="2758"/>
                  </a:lnTo>
                  <a:lnTo>
                    <a:pt x="910" y="2758"/>
                  </a:lnTo>
                  <a:lnTo>
                    <a:pt x="910" y="2686"/>
                  </a:lnTo>
                  <a:cubicBezTo>
                    <a:pt x="925" y="2469"/>
                    <a:pt x="881" y="2267"/>
                    <a:pt x="809" y="2065"/>
                  </a:cubicBezTo>
                  <a:cubicBezTo>
                    <a:pt x="722" y="1863"/>
                    <a:pt x="694" y="1661"/>
                    <a:pt x="694" y="1444"/>
                  </a:cubicBezTo>
                  <a:lnTo>
                    <a:pt x="694" y="679"/>
                  </a:lnTo>
                  <a:cubicBezTo>
                    <a:pt x="694" y="304"/>
                    <a:pt x="838" y="1"/>
                    <a:pt x="1026" y="1"/>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1" name="Google Shape;18711;p75"/>
            <p:cNvSpPr/>
            <p:nvPr/>
          </p:nvSpPr>
          <p:spPr>
            <a:xfrm>
              <a:off x="1872558" y="3142242"/>
              <a:ext cx="48105" cy="54527"/>
            </a:xfrm>
            <a:custGeom>
              <a:avLst/>
              <a:gdLst/>
              <a:ahLst/>
              <a:cxnLst/>
              <a:rect l="l" t="t" r="r" b="b"/>
              <a:pathLst>
                <a:path w="1835" h="2080" extrusionOk="0">
                  <a:moveTo>
                    <a:pt x="694" y="0"/>
                  </a:moveTo>
                  <a:cubicBezTo>
                    <a:pt x="304" y="0"/>
                    <a:pt x="1" y="318"/>
                    <a:pt x="1" y="693"/>
                  </a:cubicBezTo>
                  <a:lnTo>
                    <a:pt x="1" y="1155"/>
                  </a:lnTo>
                  <a:cubicBezTo>
                    <a:pt x="1" y="1661"/>
                    <a:pt x="405" y="2079"/>
                    <a:pt x="925" y="2079"/>
                  </a:cubicBezTo>
                  <a:cubicBezTo>
                    <a:pt x="1430" y="2079"/>
                    <a:pt x="1834" y="1661"/>
                    <a:pt x="1834" y="1155"/>
                  </a:cubicBezTo>
                  <a:lnTo>
                    <a:pt x="1834" y="693"/>
                  </a:lnTo>
                  <a:cubicBezTo>
                    <a:pt x="1834" y="318"/>
                    <a:pt x="1531" y="0"/>
                    <a:pt x="1141" y="0"/>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2" name="Google Shape;18712;p75"/>
            <p:cNvSpPr/>
            <p:nvPr/>
          </p:nvSpPr>
          <p:spPr>
            <a:xfrm>
              <a:off x="1872558" y="3142609"/>
              <a:ext cx="27290" cy="53767"/>
            </a:xfrm>
            <a:custGeom>
              <a:avLst/>
              <a:gdLst/>
              <a:ahLst/>
              <a:cxnLst/>
              <a:rect l="l" t="t" r="r" b="b"/>
              <a:pathLst>
                <a:path w="1041" h="2051" extrusionOk="0">
                  <a:moveTo>
                    <a:pt x="694" y="1"/>
                  </a:moveTo>
                  <a:cubicBezTo>
                    <a:pt x="304" y="1"/>
                    <a:pt x="1" y="304"/>
                    <a:pt x="1" y="679"/>
                  </a:cubicBezTo>
                  <a:lnTo>
                    <a:pt x="1" y="1141"/>
                  </a:lnTo>
                  <a:cubicBezTo>
                    <a:pt x="1" y="1603"/>
                    <a:pt x="347" y="1993"/>
                    <a:pt x="795" y="2051"/>
                  </a:cubicBezTo>
                  <a:cubicBezTo>
                    <a:pt x="722" y="1849"/>
                    <a:pt x="694" y="1647"/>
                    <a:pt x="694" y="1444"/>
                  </a:cubicBezTo>
                  <a:lnTo>
                    <a:pt x="694" y="679"/>
                  </a:lnTo>
                  <a:cubicBezTo>
                    <a:pt x="694" y="304"/>
                    <a:pt x="838" y="1"/>
                    <a:pt x="1040" y="1"/>
                  </a:cubicBezTo>
                  <a:close/>
                </a:path>
              </a:pathLst>
            </a:custGeom>
            <a:solidFill>
              <a:srgbClr val="667A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3" name="Google Shape;18713;p75"/>
            <p:cNvSpPr/>
            <p:nvPr/>
          </p:nvSpPr>
          <p:spPr>
            <a:xfrm>
              <a:off x="1854391" y="3208855"/>
              <a:ext cx="84045" cy="60190"/>
            </a:xfrm>
            <a:custGeom>
              <a:avLst/>
              <a:gdLst/>
              <a:ahLst/>
              <a:cxnLst/>
              <a:rect l="l" t="t" r="r" b="b"/>
              <a:pathLst>
                <a:path w="3206" h="2296" extrusionOk="0">
                  <a:moveTo>
                    <a:pt x="1372" y="0"/>
                  </a:moveTo>
                  <a:cubicBezTo>
                    <a:pt x="1228" y="0"/>
                    <a:pt x="1083" y="29"/>
                    <a:pt x="939" y="72"/>
                  </a:cubicBezTo>
                  <a:lnTo>
                    <a:pt x="434" y="289"/>
                  </a:lnTo>
                  <a:cubicBezTo>
                    <a:pt x="174" y="390"/>
                    <a:pt x="1" y="635"/>
                    <a:pt x="1" y="924"/>
                  </a:cubicBezTo>
                  <a:lnTo>
                    <a:pt x="1" y="2064"/>
                  </a:lnTo>
                  <a:cubicBezTo>
                    <a:pt x="1" y="2194"/>
                    <a:pt x="102" y="2295"/>
                    <a:pt x="232" y="2295"/>
                  </a:cubicBezTo>
                  <a:lnTo>
                    <a:pt x="2989" y="2295"/>
                  </a:lnTo>
                  <a:cubicBezTo>
                    <a:pt x="3104" y="2295"/>
                    <a:pt x="3205" y="2194"/>
                    <a:pt x="3205" y="2064"/>
                  </a:cubicBezTo>
                  <a:lnTo>
                    <a:pt x="3205" y="924"/>
                  </a:lnTo>
                  <a:cubicBezTo>
                    <a:pt x="3205" y="635"/>
                    <a:pt x="3047" y="390"/>
                    <a:pt x="2787" y="289"/>
                  </a:cubicBezTo>
                  <a:lnTo>
                    <a:pt x="2282" y="72"/>
                  </a:lnTo>
                  <a:cubicBezTo>
                    <a:pt x="2137" y="29"/>
                    <a:pt x="1993" y="0"/>
                    <a:pt x="1849" y="0"/>
                  </a:cubicBezTo>
                  <a:close/>
                </a:path>
              </a:pathLst>
            </a:custGeom>
            <a:solidFill>
              <a:srgbClr val="7288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4" name="Google Shape;18714;p75"/>
            <p:cNvSpPr/>
            <p:nvPr/>
          </p:nvSpPr>
          <p:spPr>
            <a:xfrm>
              <a:off x="1854391" y="3222460"/>
              <a:ext cx="18193" cy="46951"/>
            </a:xfrm>
            <a:custGeom>
              <a:avLst/>
              <a:gdLst/>
              <a:ahLst/>
              <a:cxnLst/>
              <a:rect l="l" t="t" r="r" b="b"/>
              <a:pathLst>
                <a:path w="694" h="1791" extrusionOk="0">
                  <a:moveTo>
                    <a:pt x="145" y="1"/>
                  </a:moveTo>
                  <a:cubicBezTo>
                    <a:pt x="44" y="116"/>
                    <a:pt x="1" y="261"/>
                    <a:pt x="1" y="419"/>
                  </a:cubicBezTo>
                  <a:lnTo>
                    <a:pt x="1" y="1560"/>
                  </a:lnTo>
                  <a:cubicBezTo>
                    <a:pt x="1" y="1675"/>
                    <a:pt x="102" y="1791"/>
                    <a:pt x="232" y="1791"/>
                  </a:cubicBezTo>
                  <a:lnTo>
                    <a:pt x="694" y="1776"/>
                  </a:lnTo>
                  <a:lnTo>
                    <a:pt x="694" y="650"/>
                  </a:lnTo>
                  <a:cubicBezTo>
                    <a:pt x="694" y="506"/>
                    <a:pt x="622" y="362"/>
                    <a:pt x="506" y="289"/>
                  </a:cubicBezTo>
                  <a:lnTo>
                    <a:pt x="145" y="1"/>
                  </a:ln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5" name="Google Shape;18715;p75"/>
            <p:cNvSpPr/>
            <p:nvPr/>
          </p:nvSpPr>
          <p:spPr>
            <a:xfrm>
              <a:off x="1920637" y="3222460"/>
              <a:ext cx="18167" cy="46584"/>
            </a:xfrm>
            <a:custGeom>
              <a:avLst/>
              <a:gdLst/>
              <a:ahLst/>
              <a:cxnLst/>
              <a:rect l="l" t="t" r="r" b="b"/>
              <a:pathLst>
                <a:path w="693" h="1777" extrusionOk="0">
                  <a:moveTo>
                    <a:pt x="549" y="1"/>
                  </a:moveTo>
                  <a:lnTo>
                    <a:pt x="188" y="289"/>
                  </a:lnTo>
                  <a:cubicBezTo>
                    <a:pt x="72" y="362"/>
                    <a:pt x="0" y="506"/>
                    <a:pt x="0" y="650"/>
                  </a:cubicBezTo>
                  <a:lnTo>
                    <a:pt x="0" y="1776"/>
                  </a:lnTo>
                  <a:lnTo>
                    <a:pt x="462" y="1776"/>
                  </a:lnTo>
                  <a:cubicBezTo>
                    <a:pt x="577" y="1776"/>
                    <a:pt x="678" y="1675"/>
                    <a:pt x="693" y="1560"/>
                  </a:cubicBezTo>
                  <a:lnTo>
                    <a:pt x="693" y="419"/>
                  </a:lnTo>
                  <a:cubicBezTo>
                    <a:pt x="693" y="261"/>
                    <a:pt x="635" y="116"/>
                    <a:pt x="549" y="1"/>
                  </a:cubicBezTo>
                  <a:close/>
                </a:path>
              </a:pathLst>
            </a:custGeom>
            <a:solidFill>
              <a:srgbClr val="D1DB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6" name="Google Shape;18716;p75"/>
            <p:cNvSpPr/>
            <p:nvPr/>
          </p:nvSpPr>
          <p:spPr>
            <a:xfrm>
              <a:off x="1946354" y="2997693"/>
              <a:ext cx="117338" cy="24249"/>
            </a:xfrm>
            <a:custGeom>
              <a:avLst/>
              <a:gdLst/>
              <a:ahLst/>
              <a:cxnLst/>
              <a:rect l="l" t="t" r="r" b="b"/>
              <a:pathLst>
                <a:path w="4476" h="925" extrusionOk="0">
                  <a:moveTo>
                    <a:pt x="246" y="0"/>
                  </a:moveTo>
                  <a:cubicBezTo>
                    <a:pt x="102" y="0"/>
                    <a:pt x="1" y="145"/>
                    <a:pt x="73" y="274"/>
                  </a:cubicBezTo>
                  <a:lnTo>
                    <a:pt x="333" y="794"/>
                  </a:lnTo>
                  <a:cubicBezTo>
                    <a:pt x="376" y="881"/>
                    <a:pt x="463" y="924"/>
                    <a:pt x="549" y="924"/>
                  </a:cubicBezTo>
                  <a:lnTo>
                    <a:pt x="3942" y="924"/>
                  </a:lnTo>
                  <a:cubicBezTo>
                    <a:pt x="4028" y="924"/>
                    <a:pt x="4100" y="866"/>
                    <a:pt x="4144" y="794"/>
                  </a:cubicBezTo>
                  <a:lnTo>
                    <a:pt x="4403" y="274"/>
                  </a:lnTo>
                  <a:cubicBezTo>
                    <a:pt x="4476" y="145"/>
                    <a:pt x="4389" y="0"/>
                    <a:pt x="4245" y="0"/>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7" name="Google Shape;18717;p75"/>
            <p:cNvSpPr/>
            <p:nvPr/>
          </p:nvSpPr>
          <p:spPr>
            <a:xfrm>
              <a:off x="1986856" y="3040056"/>
              <a:ext cx="36360" cy="18193"/>
            </a:xfrm>
            <a:custGeom>
              <a:avLst/>
              <a:gdLst/>
              <a:ahLst/>
              <a:cxnLst/>
              <a:rect l="l" t="t" r="r" b="b"/>
              <a:pathLst>
                <a:path w="1387" h="694" extrusionOk="0">
                  <a:moveTo>
                    <a:pt x="231" y="1"/>
                  </a:moveTo>
                  <a:cubicBezTo>
                    <a:pt x="101" y="1"/>
                    <a:pt x="0" y="102"/>
                    <a:pt x="0" y="232"/>
                  </a:cubicBezTo>
                  <a:lnTo>
                    <a:pt x="0" y="463"/>
                  </a:lnTo>
                  <a:cubicBezTo>
                    <a:pt x="0" y="578"/>
                    <a:pt x="101" y="694"/>
                    <a:pt x="231" y="694"/>
                  </a:cubicBezTo>
                  <a:lnTo>
                    <a:pt x="1155" y="694"/>
                  </a:lnTo>
                  <a:cubicBezTo>
                    <a:pt x="1285" y="694"/>
                    <a:pt x="1386" y="578"/>
                    <a:pt x="1386" y="463"/>
                  </a:cubicBezTo>
                  <a:lnTo>
                    <a:pt x="1386" y="232"/>
                  </a:lnTo>
                  <a:cubicBezTo>
                    <a:pt x="1386" y="102"/>
                    <a:pt x="1285" y="1"/>
                    <a:pt x="1155" y="1"/>
                  </a:cubicBezTo>
                  <a:close/>
                </a:path>
              </a:pathLst>
            </a:custGeom>
            <a:solidFill>
              <a:srgbClr val="A9BAC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8" name="Google Shape;18718;p75"/>
            <p:cNvSpPr/>
            <p:nvPr/>
          </p:nvSpPr>
          <p:spPr>
            <a:xfrm>
              <a:off x="1963000" y="3009804"/>
              <a:ext cx="84412" cy="12138"/>
            </a:xfrm>
            <a:custGeom>
              <a:avLst/>
              <a:gdLst/>
              <a:ahLst/>
              <a:cxnLst/>
              <a:rect l="l" t="t" r="r" b="b"/>
              <a:pathLst>
                <a:path w="3220" h="463" extrusionOk="0">
                  <a:moveTo>
                    <a:pt x="232" y="0"/>
                  </a:moveTo>
                  <a:cubicBezTo>
                    <a:pt x="102" y="0"/>
                    <a:pt x="1" y="101"/>
                    <a:pt x="1" y="231"/>
                  </a:cubicBezTo>
                  <a:lnTo>
                    <a:pt x="1" y="462"/>
                  </a:lnTo>
                  <a:lnTo>
                    <a:pt x="3220" y="462"/>
                  </a:lnTo>
                  <a:lnTo>
                    <a:pt x="3220" y="231"/>
                  </a:lnTo>
                  <a:cubicBezTo>
                    <a:pt x="3220" y="101"/>
                    <a:pt x="3119" y="0"/>
                    <a:pt x="2989"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9" name="Google Shape;18719;p75"/>
          <p:cNvGrpSpPr/>
          <p:nvPr/>
        </p:nvGrpSpPr>
        <p:grpSpPr>
          <a:xfrm>
            <a:off x="5172817" y="2438370"/>
            <a:ext cx="289518" cy="357651"/>
            <a:chOff x="5172817" y="2438370"/>
            <a:chExt cx="289518" cy="357651"/>
          </a:xfrm>
        </p:grpSpPr>
        <p:sp>
          <p:nvSpPr>
            <p:cNvPr id="18720" name="Google Shape;18720;p75"/>
            <p:cNvSpPr/>
            <p:nvPr/>
          </p:nvSpPr>
          <p:spPr>
            <a:xfrm>
              <a:off x="5267427" y="2438370"/>
              <a:ext cx="119593" cy="30672"/>
            </a:xfrm>
            <a:custGeom>
              <a:avLst/>
              <a:gdLst/>
              <a:ahLst/>
              <a:cxnLst/>
              <a:rect l="l" t="t" r="r" b="b"/>
              <a:pathLst>
                <a:path w="4562" h="1170" extrusionOk="0">
                  <a:moveTo>
                    <a:pt x="332" y="1"/>
                  </a:moveTo>
                  <a:cubicBezTo>
                    <a:pt x="145" y="1"/>
                    <a:pt x="0" y="145"/>
                    <a:pt x="0" y="333"/>
                  </a:cubicBezTo>
                  <a:lnTo>
                    <a:pt x="0" y="838"/>
                  </a:lnTo>
                  <a:cubicBezTo>
                    <a:pt x="0" y="1011"/>
                    <a:pt x="145" y="1156"/>
                    <a:pt x="332" y="1170"/>
                  </a:cubicBezTo>
                  <a:lnTo>
                    <a:pt x="4215" y="1170"/>
                  </a:lnTo>
                  <a:cubicBezTo>
                    <a:pt x="4403" y="1170"/>
                    <a:pt x="4562" y="1011"/>
                    <a:pt x="4562" y="838"/>
                  </a:cubicBezTo>
                  <a:lnTo>
                    <a:pt x="4562" y="333"/>
                  </a:lnTo>
                  <a:cubicBezTo>
                    <a:pt x="4562" y="145"/>
                    <a:pt x="4418" y="1"/>
                    <a:pt x="4230" y="1"/>
                  </a:cubicBezTo>
                  <a:close/>
                </a:path>
              </a:pathLst>
            </a:custGeom>
            <a:solidFill>
              <a:srgbClr val="EBEF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1" name="Google Shape;18721;p75"/>
            <p:cNvSpPr/>
            <p:nvPr/>
          </p:nvSpPr>
          <p:spPr>
            <a:xfrm>
              <a:off x="5352940" y="2438370"/>
              <a:ext cx="33712" cy="30672"/>
            </a:xfrm>
            <a:custGeom>
              <a:avLst/>
              <a:gdLst/>
              <a:ahLst/>
              <a:cxnLst/>
              <a:rect l="l" t="t" r="r" b="b"/>
              <a:pathLst>
                <a:path w="1286" h="1170" extrusionOk="0">
                  <a:moveTo>
                    <a:pt x="1" y="1"/>
                  </a:moveTo>
                  <a:cubicBezTo>
                    <a:pt x="188" y="1"/>
                    <a:pt x="347" y="145"/>
                    <a:pt x="347" y="333"/>
                  </a:cubicBezTo>
                  <a:lnTo>
                    <a:pt x="347" y="838"/>
                  </a:lnTo>
                  <a:cubicBezTo>
                    <a:pt x="347" y="1026"/>
                    <a:pt x="188" y="1170"/>
                    <a:pt x="1" y="1170"/>
                  </a:cubicBezTo>
                  <a:lnTo>
                    <a:pt x="953" y="1170"/>
                  </a:lnTo>
                  <a:cubicBezTo>
                    <a:pt x="1141" y="1170"/>
                    <a:pt x="1285" y="1026"/>
                    <a:pt x="1285" y="838"/>
                  </a:cubicBezTo>
                  <a:lnTo>
                    <a:pt x="1285" y="347"/>
                  </a:lnTo>
                  <a:cubicBezTo>
                    <a:pt x="1285" y="159"/>
                    <a:pt x="1141" y="1"/>
                    <a:pt x="953" y="1"/>
                  </a:cubicBezTo>
                  <a:close/>
                </a:path>
              </a:pathLst>
            </a:custGeom>
            <a:solidFill>
              <a:srgbClr val="C4C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2" name="Google Shape;18722;p75"/>
            <p:cNvSpPr/>
            <p:nvPr/>
          </p:nvSpPr>
          <p:spPr>
            <a:xfrm>
              <a:off x="5172817" y="2469015"/>
              <a:ext cx="281942" cy="327006"/>
            </a:xfrm>
            <a:custGeom>
              <a:avLst/>
              <a:gdLst/>
              <a:ahLst/>
              <a:cxnLst/>
              <a:rect l="l" t="t" r="r" b="b"/>
              <a:pathLst>
                <a:path w="10755" h="12474" extrusionOk="0">
                  <a:moveTo>
                    <a:pt x="4432" y="1"/>
                  </a:moveTo>
                  <a:lnTo>
                    <a:pt x="4432" y="3639"/>
                  </a:lnTo>
                  <a:cubicBezTo>
                    <a:pt x="4432" y="3855"/>
                    <a:pt x="4302" y="4043"/>
                    <a:pt x="4100" y="4129"/>
                  </a:cubicBezTo>
                  <a:cubicBezTo>
                    <a:pt x="881" y="5400"/>
                    <a:pt x="0" y="9543"/>
                    <a:pt x="2426" y="12026"/>
                  </a:cubicBezTo>
                  <a:cubicBezTo>
                    <a:pt x="2700" y="12314"/>
                    <a:pt x="3090" y="12473"/>
                    <a:pt x="3508" y="12473"/>
                  </a:cubicBezTo>
                  <a:lnTo>
                    <a:pt x="8243" y="12473"/>
                  </a:lnTo>
                  <a:cubicBezTo>
                    <a:pt x="8647" y="12473"/>
                    <a:pt x="9037" y="12300"/>
                    <a:pt x="9326" y="12011"/>
                  </a:cubicBezTo>
                  <a:cubicBezTo>
                    <a:pt x="10250" y="11087"/>
                    <a:pt x="10755" y="9831"/>
                    <a:pt x="10726" y="8518"/>
                  </a:cubicBezTo>
                  <a:cubicBezTo>
                    <a:pt x="10668" y="6569"/>
                    <a:pt x="9470" y="4851"/>
                    <a:pt x="7666" y="4129"/>
                  </a:cubicBezTo>
                  <a:cubicBezTo>
                    <a:pt x="7464" y="4043"/>
                    <a:pt x="7319" y="3855"/>
                    <a:pt x="7319" y="3639"/>
                  </a:cubicBezTo>
                  <a:lnTo>
                    <a:pt x="7319" y="1"/>
                  </a:lnTo>
                  <a:close/>
                </a:path>
              </a:pathLst>
            </a:custGeom>
            <a:solidFill>
              <a:srgbClr val="F2F3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3" name="Google Shape;18723;p75"/>
            <p:cNvSpPr/>
            <p:nvPr/>
          </p:nvSpPr>
          <p:spPr>
            <a:xfrm>
              <a:off x="5289002" y="2469015"/>
              <a:ext cx="172967" cy="325092"/>
            </a:xfrm>
            <a:custGeom>
              <a:avLst/>
              <a:gdLst/>
              <a:ahLst/>
              <a:cxnLst/>
              <a:rect l="l" t="t" r="r" b="b"/>
              <a:pathLst>
                <a:path w="6598" h="12401" extrusionOk="0">
                  <a:moveTo>
                    <a:pt x="0" y="1"/>
                  </a:moveTo>
                  <a:lnTo>
                    <a:pt x="0" y="477"/>
                  </a:lnTo>
                  <a:lnTo>
                    <a:pt x="1487" y="477"/>
                  </a:lnTo>
                  <a:cubicBezTo>
                    <a:pt x="1862" y="477"/>
                    <a:pt x="2165" y="780"/>
                    <a:pt x="2165" y="1170"/>
                  </a:cubicBezTo>
                  <a:lnTo>
                    <a:pt x="2165" y="4115"/>
                  </a:lnTo>
                  <a:cubicBezTo>
                    <a:pt x="2180" y="4332"/>
                    <a:pt x="2310" y="4534"/>
                    <a:pt x="2512" y="4620"/>
                  </a:cubicBezTo>
                  <a:cubicBezTo>
                    <a:pt x="5673" y="5862"/>
                    <a:pt x="6597" y="9904"/>
                    <a:pt x="4287" y="12401"/>
                  </a:cubicBezTo>
                  <a:cubicBezTo>
                    <a:pt x="4518" y="12314"/>
                    <a:pt x="4735" y="12184"/>
                    <a:pt x="4908" y="12011"/>
                  </a:cubicBezTo>
                  <a:cubicBezTo>
                    <a:pt x="5818" y="11087"/>
                    <a:pt x="6323" y="9817"/>
                    <a:pt x="6294" y="8518"/>
                  </a:cubicBezTo>
                  <a:cubicBezTo>
                    <a:pt x="6236" y="6569"/>
                    <a:pt x="5038" y="4851"/>
                    <a:pt x="3234" y="4129"/>
                  </a:cubicBezTo>
                  <a:cubicBezTo>
                    <a:pt x="3032" y="4043"/>
                    <a:pt x="2887" y="3855"/>
                    <a:pt x="2887" y="3639"/>
                  </a:cubicBezTo>
                  <a:lnTo>
                    <a:pt x="2887" y="1"/>
                  </a:lnTo>
                  <a:close/>
                </a:path>
              </a:pathLst>
            </a:custGeom>
            <a:solidFill>
              <a:srgbClr val="E9EB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4" name="Google Shape;18724;p75"/>
            <p:cNvSpPr/>
            <p:nvPr/>
          </p:nvSpPr>
          <p:spPr>
            <a:xfrm>
              <a:off x="5192505" y="2645285"/>
              <a:ext cx="269831" cy="150736"/>
            </a:xfrm>
            <a:custGeom>
              <a:avLst/>
              <a:gdLst/>
              <a:ahLst/>
              <a:cxnLst/>
              <a:rect l="l" t="t" r="r" b="b"/>
              <a:pathLst>
                <a:path w="10293" h="5750" extrusionOk="0">
                  <a:moveTo>
                    <a:pt x="2851" y="1"/>
                  </a:moveTo>
                  <a:cubicBezTo>
                    <a:pt x="1469" y="1"/>
                    <a:pt x="462" y="610"/>
                    <a:pt x="462" y="610"/>
                  </a:cubicBezTo>
                  <a:cubicBezTo>
                    <a:pt x="0" y="2270"/>
                    <a:pt x="462" y="4060"/>
                    <a:pt x="1675" y="5302"/>
                  </a:cubicBezTo>
                  <a:cubicBezTo>
                    <a:pt x="1963" y="5590"/>
                    <a:pt x="2353" y="5749"/>
                    <a:pt x="2757" y="5749"/>
                  </a:cubicBezTo>
                  <a:lnTo>
                    <a:pt x="7492" y="5749"/>
                  </a:lnTo>
                  <a:cubicBezTo>
                    <a:pt x="7911" y="5749"/>
                    <a:pt x="8300" y="5590"/>
                    <a:pt x="8575" y="5302"/>
                  </a:cubicBezTo>
                  <a:cubicBezTo>
                    <a:pt x="9874" y="3988"/>
                    <a:pt x="10293" y="2054"/>
                    <a:pt x="9686" y="307"/>
                  </a:cubicBezTo>
                  <a:lnTo>
                    <a:pt x="9686" y="307"/>
                  </a:lnTo>
                  <a:cubicBezTo>
                    <a:pt x="9686" y="307"/>
                    <a:pt x="8605" y="1156"/>
                    <a:pt x="7116" y="1156"/>
                  </a:cubicBezTo>
                  <a:cubicBezTo>
                    <a:pt x="6505" y="1156"/>
                    <a:pt x="5826" y="1013"/>
                    <a:pt x="5125" y="610"/>
                  </a:cubicBezTo>
                  <a:cubicBezTo>
                    <a:pt x="4326" y="153"/>
                    <a:pt x="3542" y="1"/>
                    <a:pt x="2851" y="1"/>
                  </a:cubicBezTo>
                  <a:close/>
                </a:path>
              </a:pathLst>
            </a:custGeom>
            <a:solidFill>
              <a:srgbClr val="BCC9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5" name="Google Shape;18725;p75"/>
            <p:cNvSpPr/>
            <p:nvPr/>
          </p:nvSpPr>
          <p:spPr>
            <a:xfrm>
              <a:off x="5404400" y="2653700"/>
              <a:ext cx="51119" cy="140801"/>
            </a:xfrm>
            <a:custGeom>
              <a:avLst/>
              <a:gdLst/>
              <a:ahLst/>
              <a:cxnLst/>
              <a:rect l="l" t="t" r="r" b="b"/>
              <a:pathLst>
                <a:path w="1950" h="5371" extrusionOk="0">
                  <a:moveTo>
                    <a:pt x="1719" y="0"/>
                  </a:moveTo>
                  <a:cubicBezTo>
                    <a:pt x="1488" y="159"/>
                    <a:pt x="1242" y="304"/>
                    <a:pt x="983" y="419"/>
                  </a:cubicBezTo>
                  <a:cubicBezTo>
                    <a:pt x="1603" y="2122"/>
                    <a:pt x="1228" y="4028"/>
                    <a:pt x="1" y="5370"/>
                  </a:cubicBezTo>
                  <a:cubicBezTo>
                    <a:pt x="30" y="5356"/>
                    <a:pt x="59" y="5342"/>
                    <a:pt x="73" y="5342"/>
                  </a:cubicBezTo>
                  <a:cubicBezTo>
                    <a:pt x="160" y="5298"/>
                    <a:pt x="246" y="5255"/>
                    <a:pt x="318" y="5212"/>
                  </a:cubicBezTo>
                  <a:lnTo>
                    <a:pt x="376" y="5168"/>
                  </a:lnTo>
                  <a:lnTo>
                    <a:pt x="405" y="5154"/>
                  </a:lnTo>
                  <a:lnTo>
                    <a:pt x="448" y="5125"/>
                  </a:lnTo>
                  <a:lnTo>
                    <a:pt x="463" y="5111"/>
                  </a:lnTo>
                  <a:cubicBezTo>
                    <a:pt x="477" y="5096"/>
                    <a:pt x="506" y="5082"/>
                    <a:pt x="521" y="5067"/>
                  </a:cubicBezTo>
                  <a:lnTo>
                    <a:pt x="535" y="5053"/>
                  </a:lnTo>
                  <a:lnTo>
                    <a:pt x="593" y="4995"/>
                  </a:lnTo>
                  <a:cubicBezTo>
                    <a:pt x="1488" y="4042"/>
                    <a:pt x="1950" y="2772"/>
                    <a:pt x="1892" y="1473"/>
                  </a:cubicBezTo>
                  <a:lnTo>
                    <a:pt x="1892" y="1372"/>
                  </a:lnTo>
                  <a:lnTo>
                    <a:pt x="1892" y="1343"/>
                  </a:lnTo>
                  <a:cubicBezTo>
                    <a:pt x="1892" y="1328"/>
                    <a:pt x="1892" y="1300"/>
                    <a:pt x="1892" y="1285"/>
                  </a:cubicBezTo>
                  <a:lnTo>
                    <a:pt x="1892" y="1242"/>
                  </a:lnTo>
                  <a:lnTo>
                    <a:pt x="1892" y="1184"/>
                  </a:lnTo>
                  <a:cubicBezTo>
                    <a:pt x="1892" y="1170"/>
                    <a:pt x="1892" y="1155"/>
                    <a:pt x="1892" y="1155"/>
                  </a:cubicBezTo>
                  <a:lnTo>
                    <a:pt x="1892" y="1098"/>
                  </a:lnTo>
                  <a:cubicBezTo>
                    <a:pt x="1892" y="1083"/>
                    <a:pt x="1892" y="1069"/>
                    <a:pt x="1892" y="1054"/>
                  </a:cubicBezTo>
                  <a:lnTo>
                    <a:pt x="1892" y="996"/>
                  </a:lnTo>
                  <a:cubicBezTo>
                    <a:pt x="1892" y="982"/>
                    <a:pt x="1892" y="982"/>
                    <a:pt x="1892" y="968"/>
                  </a:cubicBezTo>
                  <a:lnTo>
                    <a:pt x="1892" y="910"/>
                  </a:lnTo>
                  <a:lnTo>
                    <a:pt x="1892" y="867"/>
                  </a:lnTo>
                  <a:lnTo>
                    <a:pt x="1892" y="809"/>
                  </a:lnTo>
                  <a:lnTo>
                    <a:pt x="1892" y="780"/>
                  </a:lnTo>
                  <a:cubicBezTo>
                    <a:pt x="1878" y="751"/>
                    <a:pt x="1878" y="737"/>
                    <a:pt x="1878" y="722"/>
                  </a:cubicBezTo>
                  <a:lnTo>
                    <a:pt x="1878" y="693"/>
                  </a:lnTo>
                  <a:cubicBezTo>
                    <a:pt x="1878" y="679"/>
                    <a:pt x="1878" y="650"/>
                    <a:pt x="1863" y="621"/>
                  </a:cubicBezTo>
                  <a:cubicBezTo>
                    <a:pt x="1849" y="592"/>
                    <a:pt x="1863" y="607"/>
                    <a:pt x="1863" y="592"/>
                  </a:cubicBezTo>
                  <a:cubicBezTo>
                    <a:pt x="1863" y="592"/>
                    <a:pt x="1863" y="549"/>
                    <a:pt x="1849" y="535"/>
                  </a:cubicBezTo>
                  <a:cubicBezTo>
                    <a:pt x="1834" y="506"/>
                    <a:pt x="1849" y="520"/>
                    <a:pt x="1849" y="506"/>
                  </a:cubicBezTo>
                  <a:lnTo>
                    <a:pt x="1834" y="433"/>
                  </a:lnTo>
                  <a:lnTo>
                    <a:pt x="1834" y="419"/>
                  </a:lnTo>
                  <a:cubicBezTo>
                    <a:pt x="1834" y="405"/>
                    <a:pt x="1820" y="376"/>
                    <a:pt x="1820" y="347"/>
                  </a:cubicBezTo>
                  <a:cubicBezTo>
                    <a:pt x="1820" y="347"/>
                    <a:pt x="1820" y="332"/>
                    <a:pt x="1820" y="332"/>
                  </a:cubicBezTo>
                  <a:cubicBezTo>
                    <a:pt x="1820" y="304"/>
                    <a:pt x="1805" y="289"/>
                    <a:pt x="1791" y="260"/>
                  </a:cubicBezTo>
                  <a:cubicBezTo>
                    <a:pt x="1791" y="246"/>
                    <a:pt x="1791" y="246"/>
                    <a:pt x="1791" y="246"/>
                  </a:cubicBezTo>
                  <a:cubicBezTo>
                    <a:pt x="1791" y="217"/>
                    <a:pt x="1776" y="188"/>
                    <a:pt x="1776" y="159"/>
                  </a:cubicBezTo>
                  <a:lnTo>
                    <a:pt x="1748" y="87"/>
                  </a:lnTo>
                  <a:cubicBezTo>
                    <a:pt x="1748" y="87"/>
                    <a:pt x="1733" y="29"/>
                    <a:pt x="1719" y="0"/>
                  </a:cubicBezTo>
                  <a:close/>
                </a:path>
              </a:pathLst>
            </a:custGeom>
            <a:solidFill>
              <a:srgbClr val="7E93A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6" name="Google Shape;18726;p75"/>
            <p:cNvSpPr/>
            <p:nvPr/>
          </p:nvSpPr>
          <p:spPr>
            <a:xfrm>
              <a:off x="5403273" y="2692288"/>
              <a:ext cx="19320" cy="16515"/>
            </a:xfrm>
            <a:custGeom>
              <a:avLst/>
              <a:gdLst/>
              <a:ahLst/>
              <a:cxnLst/>
              <a:rect l="l" t="t" r="r" b="b"/>
              <a:pathLst>
                <a:path w="737" h="630" extrusionOk="0">
                  <a:moveTo>
                    <a:pt x="419" y="1"/>
                  </a:moveTo>
                  <a:cubicBezTo>
                    <a:pt x="145" y="1"/>
                    <a:pt x="1" y="347"/>
                    <a:pt x="203" y="535"/>
                  </a:cubicBezTo>
                  <a:cubicBezTo>
                    <a:pt x="268" y="601"/>
                    <a:pt x="348" y="630"/>
                    <a:pt x="425" y="630"/>
                  </a:cubicBezTo>
                  <a:cubicBezTo>
                    <a:pt x="585" y="630"/>
                    <a:pt x="737" y="504"/>
                    <a:pt x="737" y="318"/>
                  </a:cubicBezTo>
                  <a:cubicBezTo>
                    <a:pt x="737" y="145"/>
                    <a:pt x="592" y="15"/>
                    <a:pt x="419"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7" name="Google Shape;18727;p75"/>
            <p:cNvSpPr/>
            <p:nvPr/>
          </p:nvSpPr>
          <p:spPr>
            <a:xfrm>
              <a:off x="5363531" y="2752478"/>
              <a:ext cx="16699" cy="14287"/>
            </a:xfrm>
            <a:custGeom>
              <a:avLst/>
              <a:gdLst/>
              <a:ahLst/>
              <a:cxnLst/>
              <a:rect l="l" t="t" r="r" b="b"/>
              <a:pathLst>
                <a:path w="637" h="545" extrusionOk="0">
                  <a:moveTo>
                    <a:pt x="376" y="0"/>
                  </a:moveTo>
                  <a:cubicBezTo>
                    <a:pt x="131" y="0"/>
                    <a:pt x="1" y="303"/>
                    <a:pt x="174" y="462"/>
                  </a:cubicBezTo>
                  <a:cubicBezTo>
                    <a:pt x="231" y="519"/>
                    <a:pt x="301" y="545"/>
                    <a:pt x="369" y="545"/>
                  </a:cubicBezTo>
                  <a:cubicBezTo>
                    <a:pt x="506" y="545"/>
                    <a:pt x="636" y="439"/>
                    <a:pt x="636" y="274"/>
                  </a:cubicBezTo>
                  <a:cubicBezTo>
                    <a:pt x="636" y="130"/>
                    <a:pt x="521"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8" name="Google Shape;18728;p75"/>
            <p:cNvSpPr/>
            <p:nvPr/>
          </p:nvSpPr>
          <p:spPr>
            <a:xfrm>
              <a:off x="5248133" y="2682458"/>
              <a:ext cx="16673" cy="14313"/>
            </a:xfrm>
            <a:custGeom>
              <a:avLst/>
              <a:gdLst/>
              <a:ahLst/>
              <a:cxnLst/>
              <a:rect l="l" t="t" r="r" b="b"/>
              <a:pathLst>
                <a:path w="636" h="546" extrusionOk="0">
                  <a:moveTo>
                    <a:pt x="361" y="1"/>
                  </a:moveTo>
                  <a:cubicBezTo>
                    <a:pt x="116" y="1"/>
                    <a:pt x="0" y="289"/>
                    <a:pt x="159" y="462"/>
                  </a:cubicBezTo>
                  <a:cubicBezTo>
                    <a:pt x="216" y="520"/>
                    <a:pt x="287" y="545"/>
                    <a:pt x="357" y="545"/>
                  </a:cubicBezTo>
                  <a:cubicBezTo>
                    <a:pt x="499" y="545"/>
                    <a:pt x="635" y="439"/>
                    <a:pt x="635" y="275"/>
                  </a:cubicBezTo>
                  <a:cubicBezTo>
                    <a:pt x="635" y="130"/>
                    <a:pt x="505" y="1"/>
                    <a:pt x="361"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9" name="Google Shape;18729;p75"/>
            <p:cNvSpPr/>
            <p:nvPr/>
          </p:nvSpPr>
          <p:spPr>
            <a:xfrm>
              <a:off x="5271202" y="2752478"/>
              <a:ext cx="16673" cy="14287"/>
            </a:xfrm>
            <a:custGeom>
              <a:avLst/>
              <a:gdLst/>
              <a:ahLst/>
              <a:cxnLst/>
              <a:rect l="l" t="t" r="r" b="b"/>
              <a:pathLst>
                <a:path w="636" h="545" extrusionOk="0">
                  <a:moveTo>
                    <a:pt x="376" y="0"/>
                  </a:moveTo>
                  <a:cubicBezTo>
                    <a:pt x="131" y="0"/>
                    <a:pt x="1" y="303"/>
                    <a:pt x="174" y="462"/>
                  </a:cubicBezTo>
                  <a:cubicBezTo>
                    <a:pt x="231" y="519"/>
                    <a:pt x="301" y="545"/>
                    <a:pt x="369" y="545"/>
                  </a:cubicBezTo>
                  <a:cubicBezTo>
                    <a:pt x="506" y="545"/>
                    <a:pt x="636" y="439"/>
                    <a:pt x="636" y="274"/>
                  </a:cubicBezTo>
                  <a:cubicBezTo>
                    <a:pt x="636" y="130"/>
                    <a:pt x="520" y="0"/>
                    <a:pt x="376" y="0"/>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0" name="Google Shape;18730;p75"/>
            <p:cNvSpPr/>
            <p:nvPr/>
          </p:nvSpPr>
          <p:spPr>
            <a:xfrm>
              <a:off x="5312831" y="2697584"/>
              <a:ext cx="20081" cy="17145"/>
            </a:xfrm>
            <a:custGeom>
              <a:avLst/>
              <a:gdLst/>
              <a:ahLst/>
              <a:cxnLst/>
              <a:rect l="l" t="t" r="r" b="b"/>
              <a:pathLst>
                <a:path w="766" h="654" extrusionOk="0">
                  <a:moveTo>
                    <a:pt x="434" y="1"/>
                  </a:moveTo>
                  <a:cubicBezTo>
                    <a:pt x="145" y="1"/>
                    <a:pt x="1" y="347"/>
                    <a:pt x="203" y="549"/>
                  </a:cubicBezTo>
                  <a:cubicBezTo>
                    <a:pt x="270" y="622"/>
                    <a:pt x="355" y="654"/>
                    <a:pt x="438" y="654"/>
                  </a:cubicBezTo>
                  <a:cubicBezTo>
                    <a:pt x="605" y="654"/>
                    <a:pt x="766" y="525"/>
                    <a:pt x="766" y="333"/>
                  </a:cubicBezTo>
                  <a:cubicBezTo>
                    <a:pt x="766" y="145"/>
                    <a:pt x="621" y="1"/>
                    <a:pt x="434" y="1"/>
                  </a:cubicBezTo>
                  <a:close/>
                </a:path>
              </a:pathLst>
            </a:custGeom>
            <a:solidFill>
              <a:srgbClr val="596F8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31" name="Google Shape;18731;p75"/>
          <p:cNvGrpSpPr/>
          <p:nvPr/>
        </p:nvGrpSpPr>
        <p:grpSpPr>
          <a:xfrm>
            <a:off x="3234506" y="2484534"/>
            <a:ext cx="388297" cy="293320"/>
            <a:chOff x="3234506" y="2484534"/>
            <a:chExt cx="388297" cy="293320"/>
          </a:xfrm>
        </p:grpSpPr>
        <p:sp>
          <p:nvSpPr>
            <p:cNvPr id="18732" name="Google Shape;18732;p75"/>
            <p:cNvSpPr/>
            <p:nvPr/>
          </p:nvSpPr>
          <p:spPr>
            <a:xfrm>
              <a:off x="3531208" y="2527684"/>
              <a:ext cx="91595" cy="250170"/>
            </a:xfrm>
            <a:custGeom>
              <a:avLst/>
              <a:gdLst/>
              <a:ahLst/>
              <a:cxnLst/>
              <a:rect l="l" t="t" r="r" b="b"/>
              <a:pathLst>
                <a:path w="3494" h="9543" extrusionOk="0">
                  <a:moveTo>
                    <a:pt x="246" y="0"/>
                  </a:moveTo>
                  <a:cubicBezTo>
                    <a:pt x="116" y="0"/>
                    <a:pt x="15" y="116"/>
                    <a:pt x="15" y="246"/>
                  </a:cubicBezTo>
                  <a:lnTo>
                    <a:pt x="15" y="7767"/>
                  </a:lnTo>
                  <a:cubicBezTo>
                    <a:pt x="0" y="8719"/>
                    <a:pt x="765" y="9513"/>
                    <a:pt x="1718" y="9542"/>
                  </a:cubicBezTo>
                  <a:lnTo>
                    <a:pt x="1747" y="9542"/>
                  </a:lnTo>
                  <a:cubicBezTo>
                    <a:pt x="2714" y="9542"/>
                    <a:pt x="3494" y="8748"/>
                    <a:pt x="3494" y="7796"/>
                  </a:cubicBezTo>
                  <a:lnTo>
                    <a:pt x="3494" y="1242"/>
                  </a:lnTo>
                  <a:cubicBezTo>
                    <a:pt x="3494" y="563"/>
                    <a:pt x="2945" y="0"/>
                    <a:pt x="2252"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3" name="Google Shape;18733;p75"/>
            <p:cNvSpPr/>
            <p:nvPr/>
          </p:nvSpPr>
          <p:spPr>
            <a:xfrm>
              <a:off x="3520984" y="2527684"/>
              <a:ext cx="70413" cy="157814"/>
            </a:xfrm>
            <a:custGeom>
              <a:avLst/>
              <a:gdLst/>
              <a:ahLst/>
              <a:cxnLst/>
              <a:rect l="l" t="t" r="r" b="b"/>
              <a:pathLst>
                <a:path w="2686" h="6020" extrusionOk="0">
                  <a:moveTo>
                    <a:pt x="1" y="0"/>
                  </a:moveTo>
                  <a:lnTo>
                    <a:pt x="1" y="6020"/>
                  </a:lnTo>
                  <a:lnTo>
                    <a:pt x="1285" y="6020"/>
                  </a:lnTo>
                  <a:cubicBezTo>
                    <a:pt x="1415" y="6020"/>
                    <a:pt x="1516" y="5905"/>
                    <a:pt x="1516" y="5775"/>
                  </a:cubicBezTo>
                  <a:lnTo>
                    <a:pt x="1516" y="1256"/>
                  </a:lnTo>
                  <a:cubicBezTo>
                    <a:pt x="1516" y="592"/>
                    <a:pt x="2022" y="44"/>
                    <a:pt x="2686" y="15"/>
                  </a:cubicBezTo>
                  <a:lnTo>
                    <a:pt x="2642" y="0"/>
                  </a:lnTo>
                  <a:close/>
                </a:path>
              </a:pathLst>
            </a:custGeom>
            <a:solidFill>
              <a:srgbClr val="EFF2F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4" name="Google Shape;18734;p75"/>
            <p:cNvSpPr/>
            <p:nvPr/>
          </p:nvSpPr>
          <p:spPr>
            <a:xfrm>
              <a:off x="3234506" y="2576130"/>
              <a:ext cx="340244" cy="201724"/>
            </a:xfrm>
            <a:custGeom>
              <a:avLst/>
              <a:gdLst/>
              <a:ahLst/>
              <a:cxnLst/>
              <a:rect l="l" t="t" r="r" b="b"/>
              <a:pathLst>
                <a:path w="12979" h="7695" extrusionOk="0">
                  <a:moveTo>
                    <a:pt x="1" y="0"/>
                  </a:moveTo>
                  <a:lnTo>
                    <a:pt x="1" y="5948"/>
                  </a:lnTo>
                  <a:cubicBezTo>
                    <a:pt x="1" y="6900"/>
                    <a:pt x="780" y="7680"/>
                    <a:pt x="1748" y="7694"/>
                  </a:cubicBezTo>
                  <a:lnTo>
                    <a:pt x="12978" y="7694"/>
                  </a:lnTo>
                  <a:cubicBezTo>
                    <a:pt x="12040" y="7622"/>
                    <a:pt x="11318" y="6857"/>
                    <a:pt x="11333" y="5919"/>
                  </a:cubicBezTo>
                  <a:lnTo>
                    <a:pt x="11333" y="0"/>
                  </a:lnTo>
                  <a:close/>
                </a:path>
              </a:pathLst>
            </a:custGeom>
            <a:solidFill>
              <a:srgbClr val="F8F9F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5" name="Google Shape;18735;p75"/>
            <p:cNvSpPr/>
            <p:nvPr/>
          </p:nvSpPr>
          <p:spPr>
            <a:xfrm>
              <a:off x="3234506" y="2484534"/>
              <a:ext cx="297095" cy="105227"/>
            </a:xfrm>
            <a:custGeom>
              <a:avLst/>
              <a:gdLst/>
              <a:ahLst/>
              <a:cxnLst/>
              <a:rect l="l" t="t" r="r" b="b"/>
              <a:pathLst>
                <a:path w="11333" h="4014" extrusionOk="0">
                  <a:moveTo>
                    <a:pt x="232" y="1"/>
                  </a:moveTo>
                  <a:cubicBezTo>
                    <a:pt x="102" y="1"/>
                    <a:pt x="1" y="102"/>
                    <a:pt x="1" y="232"/>
                  </a:cubicBezTo>
                  <a:lnTo>
                    <a:pt x="1" y="4014"/>
                  </a:lnTo>
                  <a:lnTo>
                    <a:pt x="11333" y="4014"/>
                  </a:lnTo>
                  <a:lnTo>
                    <a:pt x="11333" y="232"/>
                  </a:lnTo>
                  <a:cubicBezTo>
                    <a:pt x="11333" y="102"/>
                    <a:pt x="11217" y="1"/>
                    <a:pt x="11087" y="1"/>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6" name="Google Shape;18736;p75"/>
            <p:cNvSpPr/>
            <p:nvPr/>
          </p:nvSpPr>
          <p:spPr>
            <a:xfrm>
              <a:off x="3268192" y="2507971"/>
              <a:ext cx="51879" cy="58486"/>
            </a:xfrm>
            <a:custGeom>
              <a:avLst/>
              <a:gdLst/>
              <a:ahLst/>
              <a:cxnLst/>
              <a:rect l="l" t="t" r="r" b="b"/>
              <a:pathLst>
                <a:path w="1979" h="2231" extrusionOk="0">
                  <a:moveTo>
                    <a:pt x="226" y="1"/>
                  </a:moveTo>
                  <a:cubicBezTo>
                    <a:pt x="110" y="1"/>
                    <a:pt x="1" y="92"/>
                    <a:pt x="1" y="233"/>
                  </a:cubicBezTo>
                  <a:lnTo>
                    <a:pt x="1" y="1994"/>
                  </a:lnTo>
                  <a:cubicBezTo>
                    <a:pt x="8" y="2138"/>
                    <a:pt x="116" y="2210"/>
                    <a:pt x="226" y="2210"/>
                  </a:cubicBezTo>
                  <a:cubicBezTo>
                    <a:pt x="336" y="2210"/>
                    <a:pt x="448" y="2138"/>
                    <a:pt x="463" y="1994"/>
                  </a:cubicBezTo>
                  <a:lnTo>
                    <a:pt x="463" y="882"/>
                  </a:lnTo>
                  <a:lnTo>
                    <a:pt x="1560" y="2153"/>
                  </a:lnTo>
                  <a:cubicBezTo>
                    <a:pt x="1608" y="2206"/>
                    <a:pt x="1672" y="2230"/>
                    <a:pt x="1735" y="2230"/>
                  </a:cubicBezTo>
                  <a:cubicBezTo>
                    <a:pt x="1858" y="2230"/>
                    <a:pt x="1978" y="2137"/>
                    <a:pt x="1978" y="1994"/>
                  </a:cubicBezTo>
                  <a:lnTo>
                    <a:pt x="1978" y="233"/>
                  </a:lnTo>
                  <a:cubicBezTo>
                    <a:pt x="1964" y="103"/>
                    <a:pt x="1863" y="2"/>
                    <a:pt x="1747" y="2"/>
                  </a:cubicBezTo>
                  <a:cubicBezTo>
                    <a:pt x="1603" y="2"/>
                    <a:pt x="1502" y="103"/>
                    <a:pt x="1502" y="233"/>
                  </a:cubicBezTo>
                  <a:lnTo>
                    <a:pt x="1502" y="1359"/>
                  </a:lnTo>
                  <a:lnTo>
                    <a:pt x="405" y="88"/>
                  </a:lnTo>
                  <a:cubicBezTo>
                    <a:pt x="354" y="28"/>
                    <a:pt x="289" y="1"/>
                    <a:pt x="226"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7" name="Google Shape;18737;p75"/>
            <p:cNvSpPr/>
            <p:nvPr/>
          </p:nvSpPr>
          <p:spPr>
            <a:xfrm>
              <a:off x="3327229" y="2507997"/>
              <a:ext cx="46951" cy="58695"/>
            </a:xfrm>
            <a:custGeom>
              <a:avLst/>
              <a:gdLst/>
              <a:ahLst/>
              <a:cxnLst/>
              <a:rect l="l" t="t" r="r" b="b"/>
              <a:pathLst>
                <a:path w="1791" h="2239" extrusionOk="0">
                  <a:moveTo>
                    <a:pt x="232" y="1"/>
                  </a:moveTo>
                  <a:cubicBezTo>
                    <a:pt x="102" y="1"/>
                    <a:pt x="1" y="102"/>
                    <a:pt x="1" y="246"/>
                  </a:cubicBezTo>
                  <a:lnTo>
                    <a:pt x="1" y="2007"/>
                  </a:lnTo>
                  <a:cubicBezTo>
                    <a:pt x="1" y="2137"/>
                    <a:pt x="102" y="2238"/>
                    <a:pt x="232" y="2238"/>
                  </a:cubicBezTo>
                  <a:lnTo>
                    <a:pt x="1502" y="2238"/>
                  </a:lnTo>
                  <a:cubicBezTo>
                    <a:pt x="1791" y="2209"/>
                    <a:pt x="1791" y="1791"/>
                    <a:pt x="1502" y="1762"/>
                  </a:cubicBezTo>
                  <a:lnTo>
                    <a:pt x="477" y="1762"/>
                  </a:lnTo>
                  <a:lnTo>
                    <a:pt x="477" y="1228"/>
                  </a:lnTo>
                  <a:lnTo>
                    <a:pt x="997" y="1228"/>
                  </a:lnTo>
                  <a:cubicBezTo>
                    <a:pt x="1285" y="1199"/>
                    <a:pt x="1285" y="780"/>
                    <a:pt x="997" y="751"/>
                  </a:cubicBezTo>
                  <a:lnTo>
                    <a:pt x="477" y="751"/>
                  </a:lnTo>
                  <a:lnTo>
                    <a:pt x="477" y="463"/>
                  </a:lnTo>
                  <a:lnTo>
                    <a:pt x="1502" y="463"/>
                  </a:lnTo>
                  <a:lnTo>
                    <a:pt x="1502" y="477"/>
                  </a:lnTo>
                  <a:cubicBezTo>
                    <a:pt x="1791" y="448"/>
                    <a:pt x="1791" y="30"/>
                    <a:pt x="1502"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8" name="Google Shape;18738;p75"/>
            <p:cNvSpPr/>
            <p:nvPr/>
          </p:nvSpPr>
          <p:spPr>
            <a:xfrm>
              <a:off x="3379292" y="2508049"/>
              <a:ext cx="66796" cy="58643"/>
            </a:xfrm>
            <a:custGeom>
              <a:avLst/>
              <a:gdLst/>
              <a:ahLst/>
              <a:cxnLst/>
              <a:rect l="l" t="t" r="r" b="b"/>
              <a:pathLst>
                <a:path w="2548" h="2237" extrusionOk="0">
                  <a:moveTo>
                    <a:pt x="2269" y="1"/>
                  </a:moveTo>
                  <a:cubicBezTo>
                    <a:pt x="2168" y="1"/>
                    <a:pt x="2080" y="68"/>
                    <a:pt x="2057" y="172"/>
                  </a:cubicBezTo>
                  <a:lnTo>
                    <a:pt x="1739" y="1269"/>
                  </a:lnTo>
                  <a:lnTo>
                    <a:pt x="1494" y="648"/>
                  </a:lnTo>
                  <a:cubicBezTo>
                    <a:pt x="1450" y="547"/>
                    <a:pt x="1360" y="497"/>
                    <a:pt x="1272" y="497"/>
                  </a:cubicBezTo>
                  <a:cubicBezTo>
                    <a:pt x="1183" y="497"/>
                    <a:pt x="1097" y="547"/>
                    <a:pt x="1061" y="648"/>
                  </a:cubicBezTo>
                  <a:lnTo>
                    <a:pt x="801" y="1269"/>
                  </a:lnTo>
                  <a:lnTo>
                    <a:pt x="498" y="172"/>
                  </a:lnTo>
                  <a:cubicBezTo>
                    <a:pt x="458" y="64"/>
                    <a:pt x="368" y="16"/>
                    <a:pt x="278" y="16"/>
                  </a:cubicBezTo>
                  <a:cubicBezTo>
                    <a:pt x="140" y="16"/>
                    <a:pt x="1" y="127"/>
                    <a:pt x="36" y="302"/>
                  </a:cubicBezTo>
                  <a:lnTo>
                    <a:pt x="541" y="2063"/>
                  </a:lnTo>
                  <a:cubicBezTo>
                    <a:pt x="571" y="2175"/>
                    <a:pt x="666" y="2233"/>
                    <a:pt x="763" y="2233"/>
                  </a:cubicBezTo>
                  <a:cubicBezTo>
                    <a:pt x="854" y="2233"/>
                    <a:pt x="946" y="2182"/>
                    <a:pt x="988" y="2078"/>
                  </a:cubicBezTo>
                  <a:lnTo>
                    <a:pt x="1277" y="1370"/>
                  </a:lnTo>
                  <a:lnTo>
                    <a:pt x="1566" y="2078"/>
                  </a:lnTo>
                  <a:cubicBezTo>
                    <a:pt x="1595" y="2179"/>
                    <a:pt x="1681" y="2236"/>
                    <a:pt x="1782" y="2236"/>
                  </a:cubicBezTo>
                  <a:lnTo>
                    <a:pt x="1797" y="2236"/>
                  </a:lnTo>
                  <a:cubicBezTo>
                    <a:pt x="1883" y="2222"/>
                    <a:pt x="1970" y="2164"/>
                    <a:pt x="1999" y="2063"/>
                  </a:cubicBezTo>
                  <a:lnTo>
                    <a:pt x="2504" y="302"/>
                  </a:lnTo>
                  <a:cubicBezTo>
                    <a:pt x="2547" y="172"/>
                    <a:pt x="2475" y="42"/>
                    <a:pt x="2345" y="13"/>
                  </a:cubicBezTo>
                  <a:cubicBezTo>
                    <a:pt x="2320" y="5"/>
                    <a:pt x="2294" y="1"/>
                    <a:pt x="2269"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9" name="Google Shape;18739;p75"/>
            <p:cNvSpPr/>
            <p:nvPr/>
          </p:nvSpPr>
          <p:spPr>
            <a:xfrm>
              <a:off x="3450072" y="2507971"/>
              <a:ext cx="50647" cy="58748"/>
            </a:xfrm>
            <a:custGeom>
              <a:avLst/>
              <a:gdLst/>
              <a:ahLst/>
              <a:cxnLst/>
              <a:rect l="l" t="t" r="r" b="b"/>
              <a:pathLst>
                <a:path w="1932" h="2241" extrusionOk="0">
                  <a:moveTo>
                    <a:pt x="1621" y="1"/>
                  </a:moveTo>
                  <a:cubicBezTo>
                    <a:pt x="1613" y="1"/>
                    <a:pt x="1603" y="1"/>
                    <a:pt x="1594" y="2"/>
                  </a:cubicBezTo>
                  <a:lnTo>
                    <a:pt x="338" y="2"/>
                  </a:lnTo>
                  <a:cubicBezTo>
                    <a:pt x="208" y="2"/>
                    <a:pt x="107" y="103"/>
                    <a:pt x="107" y="233"/>
                  </a:cubicBezTo>
                  <a:lnTo>
                    <a:pt x="107" y="1243"/>
                  </a:lnTo>
                  <a:cubicBezTo>
                    <a:pt x="107" y="1373"/>
                    <a:pt x="208" y="1474"/>
                    <a:pt x="338" y="1474"/>
                  </a:cubicBezTo>
                  <a:lnTo>
                    <a:pt x="1363" y="1474"/>
                  </a:lnTo>
                  <a:lnTo>
                    <a:pt x="1363" y="1763"/>
                  </a:lnTo>
                  <a:lnTo>
                    <a:pt x="338" y="1763"/>
                  </a:lnTo>
                  <a:cubicBezTo>
                    <a:pt x="329" y="1762"/>
                    <a:pt x="320" y="1762"/>
                    <a:pt x="312" y="1762"/>
                  </a:cubicBezTo>
                  <a:cubicBezTo>
                    <a:pt x="1" y="1762"/>
                    <a:pt x="1" y="2240"/>
                    <a:pt x="312" y="2240"/>
                  </a:cubicBezTo>
                  <a:cubicBezTo>
                    <a:pt x="320" y="2240"/>
                    <a:pt x="329" y="2240"/>
                    <a:pt x="338" y="2239"/>
                  </a:cubicBezTo>
                  <a:lnTo>
                    <a:pt x="1594" y="2239"/>
                  </a:lnTo>
                  <a:cubicBezTo>
                    <a:pt x="1724" y="2239"/>
                    <a:pt x="1839" y="2124"/>
                    <a:pt x="1839" y="1994"/>
                  </a:cubicBezTo>
                  <a:lnTo>
                    <a:pt x="1839" y="1243"/>
                  </a:lnTo>
                  <a:cubicBezTo>
                    <a:pt x="1839" y="1121"/>
                    <a:pt x="1737" y="1011"/>
                    <a:pt x="1616" y="1011"/>
                  </a:cubicBezTo>
                  <a:cubicBezTo>
                    <a:pt x="1609" y="1011"/>
                    <a:pt x="1601" y="1011"/>
                    <a:pt x="1594" y="1012"/>
                  </a:cubicBezTo>
                  <a:lnTo>
                    <a:pt x="584" y="1012"/>
                  </a:lnTo>
                  <a:lnTo>
                    <a:pt x="584" y="464"/>
                  </a:lnTo>
                  <a:lnTo>
                    <a:pt x="1594" y="464"/>
                  </a:lnTo>
                  <a:cubicBezTo>
                    <a:pt x="1603" y="465"/>
                    <a:pt x="1613" y="465"/>
                    <a:pt x="1621" y="465"/>
                  </a:cubicBezTo>
                  <a:cubicBezTo>
                    <a:pt x="1931" y="465"/>
                    <a:pt x="1931" y="1"/>
                    <a:pt x="1621"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0" name="Google Shape;18740;p75"/>
            <p:cNvSpPr/>
            <p:nvPr/>
          </p:nvSpPr>
          <p:spPr>
            <a:xfrm>
              <a:off x="3271233" y="2606775"/>
              <a:ext cx="91595" cy="78724"/>
            </a:xfrm>
            <a:custGeom>
              <a:avLst/>
              <a:gdLst/>
              <a:ahLst/>
              <a:cxnLst/>
              <a:rect l="l" t="t" r="r" b="b"/>
              <a:pathLst>
                <a:path w="3494" h="3003" extrusionOk="0">
                  <a:moveTo>
                    <a:pt x="231" y="0"/>
                  </a:moveTo>
                  <a:cubicBezTo>
                    <a:pt x="101" y="0"/>
                    <a:pt x="0" y="101"/>
                    <a:pt x="0" y="231"/>
                  </a:cubicBezTo>
                  <a:lnTo>
                    <a:pt x="0" y="2758"/>
                  </a:lnTo>
                  <a:cubicBezTo>
                    <a:pt x="0" y="2888"/>
                    <a:pt x="101" y="3003"/>
                    <a:pt x="231" y="3003"/>
                  </a:cubicBezTo>
                  <a:lnTo>
                    <a:pt x="3248" y="3003"/>
                  </a:lnTo>
                  <a:cubicBezTo>
                    <a:pt x="3378" y="3003"/>
                    <a:pt x="3479" y="2888"/>
                    <a:pt x="3479" y="2758"/>
                  </a:cubicBezTo>
                  <a:lnTo>
                    <a:pt x="3479" y="246"/>
                  </a:lnTo>
                  <a:cubicBezTo>
                    <a:pt x="3494" y="116"/>
                    <a:pt x="3378" y="0"/>
                    <a:pt x="3248"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1" name="Google Shape;18741;p75"/>
            <p:cNvSpPr/>
            <p:nvPr/>
          </p:nvSpPr>
          <p:spPr>
            <a:xfrm>
              <a:off x="3395361" y="2640068"/>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2" name="Google Shape;18742;p75"/>
            <p:cNvSpPr/>
            <p:nvPr/>
          </p:nvSpPr>
          <p:spPr>
            <a:xfrm>
              <a:off x="3395361" y="2607142"/>
              <a:ext cx="107482" cy="12138"/>
            </a:xfrm>
            <a:custGeom>
              <a:avLst/>
              <a:gdLst/>
              <a:ahLst/>
              <a:cxnLst/>
              <a:rect l="l" t="t" r="r" b="b"/>
              <a:pathLst>
                <a:path w="4100" h="463" extrusionOk="0">
                  <a:moveTo>
                    <a:pt x="289" y="1"/>
                  </a:moveTo>
                  <a:cubicBezTo>
                    <a:pt x="0" y="15"/>
                    <a:pt x="0" y="448"/>
                    <a:pt x="289" y="463"/>
                  </a:cubicBezTo>
                  <a:lnTo>
                    <a:pt x="3811" y="463"/>
                  </a:lnTo>
                  <a:cubicBezTo>
                    <a:pt x="4100" y="448"/>
                    <a:pt x="4100" y="15"/>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3" name="Google Shape;18743;p75"/>
            <p:cNvSpPr/>
            <p:nvPr/>
          </p:nvSpPr>
          <p:spPr>
            <a:xfrm>
              <a:off x="3394077" y="2672968"/>
              <a:ext cx="108766" cy="12583"/>
            </a:xfrm>
            <a:custGeom>
              <a:avLst/>
              <a:gdLst/>
              <a:ahLst/>
              <a:cxnLst/>
              <a:rect l="l" t="t" r="r" b="b"/>
              <a:pathLst>
                <a:path w="4149" h="480" extrusionOk="0">
                  <a:moveTo>
                    <a:pt x="311" y="1"/>
                  </a:moveTo>
                  <a:cubicBezTo>
                    <a:pt x="0" y="1"/>
                    <a:pt x="0" y="479"/>
                    <a:pt x="311" y="479"/>
                  </a:cubicBezTo>
                  <a:cubicBezTo>
                    <a:pt x="320" y="479"/>
                    <a:pt x="329" y="479"/>
                    <a:pt x="338" y="478"/>
                  </a:cubicBezTo>
                  <a:lnTo>
                    <a:pt x="3860" y="478"/>
                  </a:lnTo>
                  <a:cubicBezTo>
                    <a:pt x="4149" y="449"/>
                    <a:pt x="4149" y="31"/>
                    <a:pt x="3860" y="2"/>
                  </a:cubicBezTo>
                  <a:lnTo>
                    <a:pt x="338" y="2"/>
                  </a:lnTo>
                  <a:cubicBezTo>
                    <a:pt x="329" y="1"/>
                    <a:pt x="320" y="1"/>
                    <a:pt x="3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4" name="Google Shape;18744;p75"/>
            <p:cNvSpPr/>
            <p:nvPr/>
          </p:nvSpPr>
          <p:spPr>
            <a:xfrm>
              <a:off x="3395361" y="2705920"/>
              <a:ext cx="107482" cy="12505"/>
            </a:xfrm>
            <a:custGeom>
              <a:avLst/>
              <a:gdLst/>
              <a:ahLst/>
              <a:cxnLst/>
              <a:rect l="l" t="t" r="r" b="b"/>
              <a:pathLst>
                <a:path w="4100" h="477" extrusionOk="0">
                  <a:moveTo>
                    <a:pt x="289" y="1"/>
                  </a:moveTo>
                  <a:cubicBezTo>
                    <a:pt x="0" y="29"/>
                    <a:pt x="0" y="448"/>
                    <a:pt x="289" y="477"/>
                  </a:cubicBezTo>
                  <a:lnTo>
                    <a:pt x="3811" y="477"/>
                  </a:lnTo>
                  <a:cubicBezTo>
                    <a:pt x="4100" y="448"/>
                    <a:pt x="4100" y="29"/>
                    <a:pt x="3811" y="1"/>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5" name="Google Shape;18745;p75"/>
            <p:cNvSpPr/>
            <p:nvPr/>
          </p:nvSpPr>
          <p:spPr>
            <a:xfrm>
              <a:off x="3262006" y="2705894"/>
              <a:ext cx="110051" cy="12583"/>
            </a:xfrm>
            <a:custGeom>
              <a:avLst/>
              <a:gdLst/>
              <a:ahLst/>
              <a:cxnLst/>
              <a:rect l="l" t="t" r="r" b="b"/>
              <a:pathLst>
                <a:path w="4198" h="480" extrusionOk="0">
                  <a:moveTo>
                    <a:pt x="311" y="0"/>
                  </a:moveTo>
                  <a:cubicBezTo>
                    <a:pt x="0" y="0"/>
                    <a:pt x="0" y="479"/>
                    <a:pt x="311" y="479"/>
                  </a:cubicBezTo>
                  <a:cubicBezTo>
                    <a:pt x="320" y="479"/>
                    <a:pt x="329" y="479"/>
                    <a:pt x="338" y="478"/>
                  </a:cubicBezTo>
                  <a:lnTo>
                    <a:pt x="3860" y="478"/>
                  </a:lnTo>
                  <a:cubicBezTo>
                    <a:pt x="3869" y="479"/>
                    <a:pt x="3878" y="479"/>
                    <a:pt x="3887" y="479"/>
                  </a:cubicBezTo>
                  <a:cubicBezTo>
                    <a:pt x="4198" y="479"/>
                    <a:pt x="4198" y="0"/>
                    <a:pt x="3887" y="0"/>
                  </a:cubicBezTo>
                  <a:cubicBezTo>
                    <a:pt x="3878" y="0"/>
                    <a:pt x="3869" y="1"/>
                    <a:pt x="3860" y="2"/>
                  </a:cubicBezTo>
                  <a:lnTo>
                    <a:pt x="338" y="2"/>
                  </a:lnTo>
                  <a:cubicBezTo>
                    <a:pt x="329" y="1"/>
                    <a:pt x="320" y="0"/>
                    <a:pt x="3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6" name="Google Shape;18746;p75"/>
            <p:cNvSpPr/>
            <p:nvPr/>
          </p:nvSpPr>
          <p:spPr>
            <a:xfrm>
              <a:off x="3263290" y="2738846"/>
              <a:ext cx="107481"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7" name="Google Shape;18747;p75"/>
            <p:cNvSpPr/>
            <p:nvPr/>
          </p:nvSpPr>
          <p:spPr>
            <a:xfrm>
              <a:off x="3395361" y="2738846"/>
              <a:ext cx="107482" cy="12505"/>
            </a:xfrm>
            <a:custGeom>
              <a:avLst/>
              <a:gdLst/>
              <a:ahLst/>
              <a:cxnLst/>
              <a:rect l="l" t="t" r="r" b="b"/>
              <a:pathLst>
                <a:path w="4100" h="477" extrusionOk="0">
                  <a:moveTo>
                    <a:pt x="289" y="0"/>
                  </a:moveTo>
                  <a:cubicBezTo>
                    <a:pt x="0" y="29"/>
                    <a:pt x="0" y="448"/>
                    <a:pt x="289" y="477"/>
                  </a:cubicBezTo>
                  <a:lnTo>
                    <a:pt x="3811" y="477"/>
                  </a:lnTo>
                  <a:cubicBezTo>
                    <a:pt x="4100" y="448"/>
                    <a:pt x="4100" y="29"/>
                    <a:pt x="3811" y="0"/>
                  </a:cubicBezTo>
                  <a:close/>
                </a:path>
              </a:pathLst>
            </a:custGeom>
            <a:solidFill>
              <a:srgbClr val="98A9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48" name="Google Shape;18748;p75"/>
          <p:cNvGrpSpPr/>
          <p:nvPr/>
        </p:nvGrpSpPr>
        <p:grpSpPr>
          <a:xfrm>
            <a:off x="6065149" y="3367036"/>
            <a:ext cx="362553" cy="356498"/>
            <a:chOff x="6065149" y="3367036"/>
            <a:chExt cx="362553" cy="356498"/>
          </a:xfrm>
        </p:grpSpPr>
        <p:sp>
          <p:nvSpPr>
            <p:cNvPr id="18749" name="Google Shape;18749;p75"/>
            <p:cNvSpPr/>
            <p:nvPr/>
          </p:nvSpPr>
          <p:spPr>
            <a:xfrm>
              <a:off x="6065149" y="3367036"/>
              <a:ext cx="356498" cy="356498"/>
            </a:xfrm>
            <a:custGeom>
              <a:avLst/>
              <a:gdLst/>
              <a:ahLst/>
              <a:cxnLst/>
              <a:rect l="l" t="t" r="r" b="b"/>
              <a:pathLst>
                <a:path w="13599" h="13599" extrusionOk="0">
                  <a:moveTo>
                    <a:pt x="6799" y="0"/>
                  </a:moveTo>
                  <a:cubicBezTo>
                    <a:pt x="3046" y="0"/>
                    <a:pt x="0" y="3046"/>
                    <a:pt x="0" y="6799"/>
                  </a:cubicBezTo>
                  <a:cubicBezTo>
                    <a:pt x="0" y="10552"/>
                    <a:pt x="3046" y="13598"/>
                    <a:pt x="6799" y="13598"/>
                  </a:cubicBezTo>
                  <a:cubicBezTo>
                    <a:pt x="10553" y="13598"/>
                    <a:pt x="13598" y="10552"/>
                    <a:pt x="13598" y="6799"/>
                  </a:cubicBezTo>
                  <a:cubicBezTo>
                    <a:pt x="13598" y="3046"/>
                    <a:pt x="10553" y="0"/>
                    <a:pt x="6799"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0" name="Google Shape;18750;p75"/>
            <p:cNvSpPr/>
            <p:nvPr/>
          </p:nvSpPr>
          <p:spPr>
            <a:xfrm>
              <a:off x="6219923" y="3367036"/>
              <a:ext cx="207780" cy="356472"/>
            </a:xfrm>
            <a:custGeom>
              <a:avLst/>
              <a:gdLst/>
              <a:ahLst/>
              <a:cxnLst/>
              <a:rect l="l" t="t" r="r" b="b"/>
              <a:pathLst>
                <a:path w="7926" h="13598" extrusionOk="0">
                  <a:moveTo>
                    <a:pt x="895" y="0"/>
                  </a:moveTo>
                  <a:cubicBezTo>
                    <a:pt x="592" y="0"/>
                    <a:pt x="303" y="15"/>
                    <a:pt x="0" y="58"/>
                  </a:cubicBezTo>
                  <a:cubicBezTo>
                    <a:pt x="3393" y="505"/>
                    <a:pt x="5919" y="3392"/>
                    <a:pt x="5919" y="6799"/>
                  </a:cubicBezTo>
                  <a:cubicBezTo>
                    <a:pt x="5919" y="10206"/>
                    <a:pt x="3393" y="13093"/>
                    <a:pt x="0" y="13540"/>
                  </a:cubicBezTo>
                  <a:cubicBezTo>
                    <a:pt x="299" y="13579"/>
                    <a:pt x="595" y="13598"/>
                    <a:pt x="887" y="13598"/>
                  </a:cubicBezTo>
                  <a:cubicBezTo>
                    <a:pt x="4418" y="13598"/>
                    <a:pt x="7439" y="10859"/>
                    <a:pt x="7666" y="7247"/>
                  </a:cubicBezTo>
                  <a:cubicBezTo>
                    <a:pt x="7925" y="3320"/>
                    <a:pt x="4822" y="0"/>
                    <a:pt x="895"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1" name="Google Shape;18751;p75"/>
            <p:cNvSpPr/>
            <p:nvPr/>
          </p:nvSpPr>
          <p:spPr>
            <a:xfrm>
              <a:off x="6119257" y="3421144"/>
              <a:ext cx="247889" cy="247889"/>
            </a:xfrm>
            <a:custGeom>
              <a:avLst/>
              <a:gdLst/>
              <a:ahLst/>
              <a:cxnLst/>
              <a:rect l="l" t="t" r="r" b="b"/>
              <a:pathLst>
                <a:path w="9456" h="9456" extrusionOk="0">
                  <a:moveTo>
                    <a:pt x="4735" y="0"/>
                  </a:moveTo>
                  <a:cubicBezTo>
                    <a:pt x="2123" y="0"/>
                    <a:pt x="0" y="2122"/>
                    <a:pt x="0" y="4735"/>
                  </a:cubicBezTo>
                  <a:cubicBezTo>
                    <a:pt x="0" y="7348"/>
                    <a:pt x="2123" y="9456"/>
                    <a:pt x="4735" y="9456"/>
                  </a:cubicBezTo>
                  <a:cubicBezTo>
                    <a:pt x="7348" y="9456"/>
                    <a:pt x="9456" y="7348"/>
                    <a:pt x="9456" y="4735"/>
                  </a:cubicBezTo>
                  <a:cubicBezTo>
                    <a:pt x="9456" y="2122"/>
                    <a:pt x="7348" y="0"/>
                    <a:pt x="4735"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2" name="Google Shape;18752;p75"/>
            <p:cNvSpPr/>
            <p:nvPr/>
          </p:nvSpPr>
          <p:spPr>
            <a:xfrm>
              <a:off x="6224091" y="3421144"/>
              <a:ext cx="148744" cy="248020"/>
            </a:xfrm>
            <a:custGeom>
              <a:avLst/>
              <a:gdLst/>
              <a:ahLst/>
              <a:cxnLst/>
              <a:rect l="l" t="t" r="r" b="b"/>
              <a:pathLst>
                <a:path w="5674" h="9461" extrusionOk="0">
                  <a:moveTo>
                    <a:pt x="736" y="0"/>
                  </a:moveTo>
                  <a:cubicBezTo>
                    <a:pt x="491" y="0"/>
                    <a:pt x="246" y="29"/>
                    <a:pt x="0" y="58"/>
                  </a:cubicBezTo>
                  <a:cubicBezTo>
                    <a:pt x="2295" y="433"/>
                    <a:pt x="3984" y="2411"/>
                    <a:pt x="3984" y="4735"/>
                  </a:cubicBezTo>
                  <a:cubicBezTo>
                    <a:pt x="3984" y="7059"/>
                    <a:pt x="2295" y="9037"/>
                    <a:pt x="0" y="9398"/>
                  </a:cubicBezTo>
                  <a:cubicBezTo>
                    <a:pt x="257" y="9440"/>
                    <a:pt x="513" y="9461"/>
                    <a:pt x="765" y="9461"/>
                  </a:cubicBezTo>
                  <a:cubicBezTo>
                    <a:pt x="3172" y="9461"/>
                    <a:pt x="5261" y="7593"/>
                    <a:pt x="5457" y="5110"/>
                  </a:cubicBezTo>
                  <a:cubicBezTo>
                    <a:pt x="5673" y="2353"/>
                    <a:pt x="3494" y="0"/>
                    <a:pt x="73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3" name="Google Shape;18753;p75"/>
            <p:cNvSpPr/>
            <p:nvPr/>
          </p:nvSpPr>
          <p:spPr>
            <a:xfrm>
              <a:off x="6069685" y="3415848"/>
              <a:ext cx="303517" cy="259293"/>
            </a:xfrm>
            <a:custGeom>
              <a:avLst/>
              <a:gdLst/>
              <a:ahLst/>
              <a:cxnLst/>
              <a:rect l="l" t="t" r="r" b="b"/>
              <a:pathLst>
                <a:path w="11578" h="9891" extrusionOk="0">
                  <a:moveTo>
                    <a:pt x="6626" y="433"/>
                  </a:moveTo>
                  <a:cubicBezTo>
                    <a:pt x="6727" y="433"/>
                    <a:pt x="6843" y="433"/>
                    <a:pt x="6944" y="448"/>
                  </a:cubicBezTo>
                  <a:cubicBezTo>
                    <a:pt x="6973" y="664"/>
                    <a:pt x="6987" y="881"/>
                    <a:pt x="6987" y="1097"/>
                  </a:cubicBezTo>
                  <a:cubicBezTo>
                    <a:pt x="6987" y="1920"/>
                    <a:pt x="6771" y="2729"/>
                    <a:pt x="6338" y="3421"/>
                  </a:cubicBezTo>
                  <a:cubicBezTo>
                    <a:pt x="5356" y="2772"/>
                    <a:pt x="4230" y="2353"/>
                    <a:pt x="3061" y="2194"/>
                  </a:cubicBezTo>
                  <a:cubicBezTo>
                    <a:pt x="3912" y="1083"/>
                    <a:pt x="5226" y="433"/>
                    <a:pt x="6626" y="433"/>
                  </a:cubicBezTo>
                  <a:close/>
                  <a:moveTo>
                    <a:pt x="7391" y="506"/>
                  </a:moveTo>
                  <a:lnTo>
                    <a:pt x="7391" y="506"/>
                  </a:lnTo>
                  <a:cubicBezTo>
                    <a:pt x="9355" y="852"/>
                    <a:pt x="10870" y="2440"/>
                    <a:pt x="11101" y="4417"/>
                  </a:cubicBezTo>
                  <a:lnTo>
                    <a:pt x="11101" y="4432"/>
                  </a:lnTo>
                  <a:lnTo>
                    <a:pt x="11058" y="4432"/>
                  </a:lnTo>
                  <a:cubicBezTo>
                    <a:pt x="11035" y="4432"/>
                    <a:pt x="11012" y="4431"/>
                    <a:pt x="10989" y="4431"/>
                  </a:cubicBezTo>
                  <a:cubicBezTo>
                    <a:pt x="10045" y="4431"/>
                    <a:pt x="9119" y="4719"/>
                    <a:pt x="8330" y="5255"/>
                  </a:cubicBezTo>
                  <a:cubicBezTo>
                    <a:pt x="8027" y="4865"/>
                    <a:pt x="7695" y="4504"/>
                    <a:pt x="7334" y="4187"/>
                  </a:cubicBezTo>
                  <a:cubicBezTo>
                    <a:pt x="7132" y="3999"/>
                    <a:pt x="6915" y="3840"/>
                    <a:pt x="6713" y="3681"/>
                  </a:cubicBezTo>
                  <a:cubicBezTo>
                    <a:pt x="7175" y="2902"/>
                    <a:pt x="7435" y="2007"/>
                    <a:pt x="7435" y="1097"/>
                  </a:cubicBezTo>
                  <a:cubicBezTo>
                    <a:pt x="7435" y="895"/>
                    <a:pt x="7420" y="708"/>
                    <a:pt x="7391" y="506"/>
                  </a:cubicBezTo>
                  <a:close/>
                  <a:moveTo>
                    <a:pt x="2786" y="2600"/>
                  </a:moveTo>
                  <a:lnTo>
                    <a:pt x="2786" y="2600"/>
                  </a:lnTo>
                  <a:cubicBezTo>
                    <a:pt x="3964" y="2732"/>
                    <a:pt x="5100" y="3135"/>
                    <a:pt x="6107" y="3782"/>
                  </a:cubicBezTo>
                  <a:cubicBezTo>
                    <a:pt x="5255" y="4923"/>
                    <a:pt x="3912" y="5601"/>
                    <a:pt x="2498" y="5601"/>
                  </a:cubicBezTo>
                  <a:lnTo>
                    <a:pt x="2166" y="5601"/>
                  </a:lnTo>
                  <a:cubicBezTo>
                    <a:pt x="2137" y="5385"/>
                    <a:pt x="2122" y="5168"/>
                    <a:pt x="2122" y="4937"/>
                  </a:cubicBezTo>
                  <a:cubicBezTo>
                    <a:pt x="2122" y="4115"/>
                    <a:pt x="2353" y="3307"/>
                    <a:pt x="2786" y="2600"/>
                  </a:cubicBezTo>
                  <a:close/>
                  <a:moveTo>
                    <a:pt x="11130" y="4865"/>
                  </a:moveTo>
                  <a:lnTo>
                    <a:pt x="11130" y="4937"/>
                  </a:lnTo>
                  <a:cubicBezTo>
                    <a:pt x="11130" y="6150"/>
                    <a:pt x="10639" y="7305"/>
                    <a:pt x="9773" y="8156"/>
                  </a:cubicBezTo>
                  <a:cubicBezTo>
                    <a:pt x="9528" y="7247"/>
                    <a:pt x="9138" y="6381"/>
                    <a:pt x="8590" y="5601"/>
                  </a:cubicBezTo>
                  <a:cubicBezTo>
                    <a:pt x="9326" y="5125"/>
                    <a:pt x="10177" y="4865"/>
                    <a:pt x="11058" y="4865"/>
                  </a:cubicBezTo>
                  <a:close/>
                  <a:moveTo>
                    <a:pt x="6468" y="4028"/>
                  </a:moveTo>
                  <a:cubicBezTo>
                    <a:pt x="7031" y="4446"/>
                    <a:pt x="7536" y="4937"/>
                    <a:pt x="7969" y="5500"/>
                  </a:cubicBezTo>
                  <a:cubicBezTo>
                    <a:pt x="6785" y="6438"/>
                    <a:pt x="6107" y="7853"/>
                    <a:pt x="6107" y="9369"/>
                  </a:cubicBezTo>
                  <a:lnTo>
                    <a:pt x="6107" y="9412"/>
                  </a:lnTo>
                  <a:cubicBezTo>
                    <a:pt x="4249" y="9196"/>
                    <a:pt x="2722" y="7860"/>
                    <a:pt x="2256" y="6049"/>
                  </a:cubicBezTo>
                  <a:lnTo>
                    <a:pt x="2483" y="6049"/>
                  </a:lnTo>
                  <a:cubicBezTo>
                    <a:pt x="4057" y="6049"/>
                    <a:pt x="5529" y="5298"/>
                    <a:pt x="6468" y="4028"/>
                  </a:cubicBezTo>
                  <a:close/>
                  <a:moveTo>
                    <a:pt x="8229" y="5861"/>
                  </a:moveTo>
                  <a:cubicBezTo>
                    <a:pt x="8792" y="6655"/>
                    <a:pt x="9181" y="7550"/>
                    <a:pt x="9398" y="8488"/>
                  </a:cubicBezTo>
                  <a:cubicBezTo>
                    <a:pt x="8604" y="9109"/>
                    <a:pt x="7637" y="9455"/>
                    <a:pt x="6626" y="9455"/>
                  </a:cubicBezTo>
                  <a:lnTo>
                    <a:pt x="6554" y="9441"/>
                  </a:lnTo>
                  <a:lnTo>
                    <a:pt x="6554" y="9369"/>
                  </a:lnTo>
                  <a:cubicBezTo>
                    <a:pt x="6554" y="8012"/>
                    <a:pt x="7175" y="6713"/>
                    <a:pt x="8229" y="5861"/>
                  </a:cubicBezTo>
                  <a:close/>
                  <a:moveTo>
                    <a:pt x="6626" y="0"/>
                  </a:moveTo>
                  <a:cubicBezTo>
                    <a:pt x="2209" y="0"/>
                    <a:pt x="0" y="5327"/>
                    <a:pt x="3119" y="8445"/>
                  </a:cubicBezTo>
                  <a:cubicBezTo>
                    <a:pt x="4064" y="9390"/>
                    <a:pt x="5331" y="9891"/>
                    <a:pt x="6619" y="9891"/>
                  </a:cubicBezTo>
                  <a:cubicBezTo>
                    <a:pt x="7259" y="9891"/>
                    <a:pt x="7904" y="9767"/>
                    <a:pt x="8517" y="9513"/>
                  </a:cubicBezTo>
                  <a:cubicBezTo>
                    <a:pt x="10365" y="8748"/>
                    <a:pt x="11578" y="6944"/>
                    <a:pt x="11578" y="4937"/>
                  </a:cubicBezTo>
                  <a:cubicBezTo>
                    <a:pt x="11563" y="2209"/>
                    <a:pt x="9355" y="0"/>
                    <a:pt x="6626"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4" name="Google Shape;18754;p75"/>
          <p:cNvGrpSpPr/>
          <p:nvPr/>
        </p:nvGrpSpPr>
        <p:grpSpPr>
          <a:xfrm>
            <a:off x="2866317" y="3817357"/>
            <a:ext cx="362920" cy="356865"/>
            <a:chOff x="2866317" y="3817357"/>
            <a:chExt cx="362920" cy="356865"/>
          </a:xfrm>
        </p:grpSpPr>
        <p:sp>
          <p:nvSpPr>
            <p:cNvPr id="18755" name="Google Shape;18755;p75"/>
            <p:cNvSpPr/>
            <p:nvPr/>
          </p:nvSpPr>
          <p:spPr>
            <a:xfrm>
              <a:off x="2866317" y="3817357"/>
              <a:ext cx="356865" cy="356498"/>
            </a:xfrm>
            <a:custGeom>
              <a:avLst/>
              <a:gdLst/>
              <a:ahLst/>
              <a:cxnLst/>
              <a:rect l="l" t="t" r="r" b="b"/>
              <a:pathLst>
                <a:path w="13613" h="13599" extrusionOk="0">
                  <a:moveTo>
                    <a:pt x="6799" y="0"/>
                  </a:moveTo>
                  <a:cubicBezTo>
                    <a:pt x="3046" y="0"/>
                    <a:pt x="0" y="3046"/>
                    <a:pt x="0" y="6799"/>
                  </a:cubicBezTo>
                  <a:cubicBezTo>
                    <a:pt x="0" y="10552"/>
                    <a:pt x="3046" y="13598"/>
                    <a:pt x="6799" y="13598"/>
                  </a:cubicBezTo>
                  <a:cubicBezTo>
                    <a:pt x="10567" y="13598"/>
                    <a:pt x="13613" y="10552"/>
                    <a:pt x="13613" y="6799"/>
                  </a:cubicBezTo>
                  <a:cubicBezTo>
                    <a:pt x="13613" y="3046"/>
                    <a:pt x="10567" y="0"/>
                    <a:pt x="6799"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6" name="Google Shape;18756;p75"/>
            <p:cNvSpPr/>
            <p:nvPr/>
          </p:nvSpPr>
          <p:spPr>
            <a:xfrm>
              <a:off x="3021457" y="3817357"/>
              <a:ext cx="207780" cy="356576"/>
            </a:xfrm>
            <a:custGeom>
              <a:avLst/>
              <a:gdLst/>
              <a:ahLst/>
              <a:cxnLst/>
              <a:rect l="l" t="t" r="r" b="b"/>
              <a:pathLst>
                <a:path w="7926" h="13602" extrusionOk="0">
                  <a:moveTo>
                    <a:pt x="881" y="0"/>
                  </a:moveTo>
                  <a:cubicBezTo>
                    <a:pt x="593" y="0"/>
                    <a:pt x="290" y="15"/>
                    <a:pt x="1" y="58"/>
                  </a:cubicBezTo>
                  <a:cubicBezTo>
                    <a:pt x="3379" y="505"/>
                    <a:pt x="5919" y="3378"/>
                    <a:pt x="5919" y="6799"/>
                  </a:cubicBezTo>
                  <a:cubicBezTo>
                    <a:pt x="5919" y="10220"/>
                    <a:pt x="3379" y="13093"/>
                    <a:pt x="1" y="13541"/>
                  </a:cubicBezTo>
                  <a:cubicBezTo>
                    <a:pt x="306" y="13581"/>
                    <a:pt x="610" y="13601"/>
                    <a:pt x="909" y="13601"/>
                  </a:cubicBezTo>
                  <a:cubicBezTo>
                    <a:pt x="4431" y="13601"/>
                    <a:pt x="7440" y="10865"/>
                    <a:pt x="7666" y="7247"/>
                  </a:cubicBezTo>
                  <a:cubicBezTo>
                    <a:pt x="7926" y="3320"/>
                    <a:pt x="4822" y="0"/>
                    <a:pt x="881"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7" name="Google Shape;18757;p75"/>
            <p:cNvSpPr/>
            <p:nvPr/>
          </p:nvSpPr>
          <p:spPr>
            <a:xfrm>
              <a:off x="2928367" y="3894561"/>
              <a:ext cx="194175" cy="279662"/>
            </a:xfrm>
            <a:custGeom>
              <a:avLst/>
              <a:gdLst/>
              <a:ahLst/>
              <a:cxnLst/>
              <a:rect l="l" t="t" r="r" b="b"/>
              <a:pathLst>
                <a:path w="7407" h="10668" extrusionOk="0">
                  <a:moveTo>
                    <a:pt x="6208" y="0"/>
                  </a:moveTo>
                  <a:cubicBezTo>
                    <a:pt x="4086" y="14"/>
                    <a:pt x="2079" y="1732"/>
                    <a:pt x="2079" y="3854"/>
                  </a:cubicBezTo>
                  <a:lnTo>
                    <a:pt x="2079" y="4114"/>
                  </a:lnTo>
                  <a:cubicBezTo>
                    <a:pt x="2079" y="4129"/>
                    <a:pt x="2051" y="4157"/>
                    <a:pt x="2036" y="4157"/>
                  </a:cubicBezTo>
                  <a:lnTo>
                    <a:pt x="174" y="4157"/>
                  </a:lnTo>
                  <a:cubicBezTo>
                    <a:pt x="73" y="4157"/>
                    <a:pt x="1" y="4230"/>
                    <a:pt x="1" y="4331"/>
                  </a:cubicBezTo>
                  <a:lnTo>
                    <a:pt x="1" y="6048"/>
                  </a:lnTo>
                  <a:cubicBezTo>
                    <a:pt x="1" y="6149"/>
                    <a:pt x="73" y="6236"/>
                    <a:pt x="174" y="6236"/>
                  </a:cubicBezTo>
                  <a:lnTo>
                    <a:pt x="2036" y="6236"/>
                  </a:lnTo>
                  <a:cubicBezTo>
                    <a:pt x="2051" y="6236"/>
                    <a:pt x="2079" y="6251"/>
                    <a:pt x="2079" y="6279"/>
                  </a:cubicBezTo>
                  <a:lnTo>
                    <a:pt x="2079" y="10220"/>
                  </a:lnTo>
                  <a:cubicBezTo>
                    <a:pt x="2079" y="10235"/>
                    <a:pt x="2079" y="10249"/>
                    <a:pt x="2108" y="10264"/>
                  </a:cubicBezTo>
                  <a:cubicBezTo>
                    <a:pt x="2743" y="10495"/>
                    <a:pt x="3422" y="10624"/>
                    <a:pt x="4100" y="10668"/>
                  </a:cubicBezTo>
                  <a:cubicBezTo>
                    <a:pt x="4129" y="10668"/>
                    <a:pt x="4144" y="10639"/>
                    <a:pt x="4144" y="10624"/>
                  </a:cubicBezTo>
                  <a:lnTo>
                    <a:pt x="4144" y="6279"/>
                  </a:lnTo>
                  <a:cubicBezTo>
                    <a:pt x="4144" y="6251"/>
                    <a:pt x="4158" y="6236"/>
                    <a:pt x="4187" y="6236"/>
                  </a:cubicBezTo>
                  <a:lnTo>
                    <a:pt x="7218" y="6236"/>
                  </a:lnTo>
                  <a:cubicBezTo>
                    <a:pt x="7319" y="6236"/>
                    <a:pt x="7406" y="6149"/>
                    <a:pt x="7406" y="6048"/>
                  </a:cubicBezTo>
                  <a:lnTo>
                    <a:pt x="7406" y="4331"/>
                  </a:lnTo>
                  <a:cubicBezTo>
                    <a:pt x="7406" y="4230"/>
                    <a:pt x="7319" y="4143"/>
                    <a:pt x="7218" y="4143"/>
                  </a:cubicBezTo>
                  <a:lnTo>
                    <a:pt x="4187" y="4143"/>
                  </a:lnTo>
                  <a:cubicBezTo>
                    <a:pt x="4158" y="4143"/>
                    <a:pt x="4144" y="4129"/>
                    <a:pt x="4144" y="4100"/>
                  </a:cubicBezTo>
                  <a:lnTo>
                    <a:pt x="4144" y="3854"/>
                  </a:lnTo>
                  <a:cubicBezTo>
                    <a:pt x="4144" y="2714"/>
                    <a:pt x="5068" y="2079"/>
                    <a:pt x="6208" y="2079"/>
                  </a:cubicBezTo>
                  <a:lnTo>
                    <a:pt x="7218" y="2079"/>
                  </a:lnTo>
                  <a:cubicBezTo>
                    <a:pt x="7319" y="2079"/>
                    <a:pt x="7406" y="1992"/>
                    <a:pt x="7406" y="1891"/>
                  </a:cubicBezTo>
                  <a:lnTo>
                    <a:pt x="7406" y="173"/>
                  </a:lnTo>
                  <a:cubicBezTo>
                    <a:pt x="7406" y="72"/>
                    <a:pt x="7319" y="0"/>
                    <a:pt x="721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58" name="Google Shape;18758;p75"/>
          <p:cNvGrpSpPr/>
          <p:nvPr/>
        </p:nvGrpSpPr>
        <p:grpSpPr>
          <a:xfrm>
            <a:off x="6540821" y="3367036"/>
            <a:ext cx="362553" cy="356498"/>
            <a:chOff x="6540821" y="3367036"/>
            <a:chExt cx="362553" cy="356498"/>
          </a:xfrm>
        </p:grpSpPr>
        <p:sp>
          <p:nvSpPr>
            <p:cNvPr id="18759" name="Google Shape;18759;p75"/>
            <p:cNvSpPr/>
            <p:nvPr/>
          </p:nvSpPr>
          <p:spPr>
            <a:xfrm>
              <a:off x="6540821" y="3367036"/>
              <a:ext cx="356498" cy="356498"/>
            </a:xfrm>
            <a:custGeom>
              <a:avLst/>
              <a:gdLst/>
              <a:ahLst/>
              <a:cxnLst/>
              <a:rect l="l" t="t" r="r" b="b"/>
              <a:pathLst>
                <a:path w="13599" h="13599" extrusionOk="0">
                  <a:moveTo>
                    <a:pt x="6800" y="0"/>
                  </a:moveTo>
                  <a:cubicBezTo>
                    <a:pt x="3046" y="0"/>
                    <a:pt x="1" y="3046"/>
                    <a:pt x="1" y="6799"/>
                  </a:cubicBezTo>
                  <a:cubicBezTo>
                    <a:pt x="1" y="10552"/>
                    <a:pt x="3046"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0" name="Google Shape;18760;p75"/>
            <p:cNvSpPr/>
            <p:nvPr/>
          </p:nvSpPr>
          <p:spPr>
            <a:xfrm>
              <a:off x="6695987" y="3367036"/>
              <a:ext cx="207387" cy="356472"/>
            </a:xfrm>
            <a:custGeom>
              <a:avLst/>
              <a:gdLst/>
              <a:ahLst/>
              <a:cxnLst/>
              <a:rect l="l" t="t" r="r" b="b"/>
              <a:pathLst>
                <a:path w="7911" h="13598" extrusionOk="0">
                  <a:moveTo>
                    <a:pt x="881" y="0"/>
                  </a:moveTo>
                  <a:cubicBezTo>
                    <a:pt x="578" y="0"/>
                    <a:pt x="289" y="15"/>
                    <a:pt x="0" y="58"/>
                  </a:cubicBezTo>
                  <a:cubicBezTo>
                    <a:pt x="3378" y="505"/>
                    <a:pt x="5904" y="3392"/>
                    <a:pt x="5904" y="6799"/>
                  </a:cubicBezTo>
                  <a:cubicBezTo>
                    <a:pt x="5904" y="10206"/>
                    <a:pt x="3378" y="13093"/>
                    <a:pt x="0" y="13540"/>
                  </a:cubicBezTo>
                  <a:cubicBezTo>
                    <a:pt x="297" y="13579"/>
                    <a:pt x="592" y="13598"/>
                    <a:pt x="884" y="13598"/>
                  </a:cubicBezTo>
                  <a:cubicBezTo>
                    <a:pt x="4403" y="13598"/>
                    <a:pt x="7425" y="10859"/>
                    <a:pt x="7665" y="7247"/>
                  </a:cubicBezTo>
                  <a:cubicBezTo>
                    <a:pt x="7911" y="3320"/>
                    <a:pt x="4807"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1" name="Google Shape;18761;p75"/>
            <p:cNvSpPr/>
            <p:nvPr/>
          </p:nvSpPr>
          <p:spPr>
            <a:xfrm>
              <a:off x="6579802" y="3405992"/>
              <a:ext cx="278534" cy="278561"/>
            </a:xfrm>
            <a:custGeom>
              <a:avLst/>
              <a:gdLst/>
              <a:ahLst/>
              <a:cxnLst/>
              <a:rect l="l" t="t" r="r" b="b"/>
              <a:pathLst>
                <a:path w="10625" h="10626" extrusionOk="0">
                  <a:moveTo>
                    <a:pt x="5313" y="1"/>
                  </a:moveTo>
                  <a:cubicBezTo>
                    <a:pt x="2382" y="1"/>
                    <a:pt x="0" y="2383"/>
                    <a:pt x="0" y="5313"/>
                  </a:cubicBezTo>
                  <a:cubicBezTo>
                    <a:pt x="0" y="8244"/>
                    <a:pt x="2382" y="10625"/>
                    <a:pt x="5313" y="10625"/>
                  </a:cubicBezTo>
                  <a:cubicBezTo>
                    <a:pt x="8243" y="10625"/>
                    <a:pt x="10625" y="8244"/>
                    <a:pt x="10625" y="5313"/>
                  </a:cubicBezTo>
                  <a:cubicBezTo>
                    <a:pt x="10625" y="2383"/>
                    <a:pt x="8243" y="1"/>
                    <a:pt x="531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2" name="Google Shape;18762;p75"/>
            <p:cNvSpPr/>
            <p:nvPr/>
          </p:nvSpPr>
          <p:spPr>
            <a:xfrm>
              <a:off x="6672892" y="3510563"/>
              <a:ext cx="80637" cy="69155"/>
            </a:xfrm>
            <a:custGeom>
              <a:avLst/>
              <a:gdLst/>
              <a:ahLst/>
              <a:cxnLst/>
              <a:rect l="l" t="t" r="r" b="b"/>
              <a:pathLst>
                <a:path w="3076" h="2638" extrusionOk="0">
                  <a:moveTo>
                    <a:pt x="1750" y="0"/>
                  </a:moveTo>
                  <a:cubicBezTo>
                    <a:pt x="1425" y="0"/>
                    <a:pt x="1094" y="120"/>
                    <a:pt x="823" y="386"/>
                  </a:cubicBezTo>
                  <a:cubicBezTo>
                    <a:pt x="1" y="1223"/>
                    <a:pt x="592" y="2638"/>
                    <a:pt x="1762" y="2638"/>
                  </a:cubicBezTo>
                  <a:cubicBezTo>
                    <a:pt x="2483" y="2638"/>
                    <a:pt x="3075" y="2046"/>
                    <a:pt x="3075" y="1324"/>
                  </a:cubicBezTo>
                  <a:cubicBezTo>
                    <a:pt x="3075" y="523"/>
                    <a:pt x="2428" y="0"/>
                    <a:pt x="1750" y="0"/>
                  </a:cubicBez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3" name="Google Shape;18763;p75"/>
            <p:cNvSpPr/>
            <p:nvPr/>
          </p:nvSpPr>
          <p:spPr>
            <a:xfrm>
              <a:off x="6541581" y="3458605"/>
              <a:ext cx="213469" cy="225187"/>
            </a:xfrm>
            <a:custGeom>
              <a:avLst/>
              <a:gdLst/>
              <a:ahLst/>
              <a:cxnLst/>
              <a:rect l="l" t="t" r="r" b="b"/>
              <a:pathLst>
                <a:path w="8143" h="8590" extrusionOk="0">
                  <a:moveTo>
                    <a:pt x="2613" y="0"/>
                  </a:moveTo>
                  <a:cubicBezTo>
                    <a:pt x="0" y="3277"/>
                    <a:pt x="2036" y="8156"/>
                    <a:pt x="6222" y="8590"/>
                  </a:cubicBezTo>
                  <a:lnTo>
                    <a:pt x="8142" y="4952"/>
                  </a:lnTo>
                  <a:lnTo>
                    <a:pt x="8142" y="4952"/>
                  </a:lnTo>
                  <a:cubicBezTo>
                    <a:pt x="7767" y="5269"/>
                    <a:pt x="7276" y="5443"/>
                    <a:pt x="6771" y="5443"/>
                  </a:cubicBezTo>
                  <a:cubicBezTo>
                    <a:pt x="5645" y="5443"/>
                    <a:pt x="4721" y="4576"/>
                    <a:pt x="4634" y="3465"/>
                  </a:cubicBezTo>
                  <a:lnTo>
                    <a:pt x="2613" y="0"/>
                  </a:ln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4" name="Google Shape;18764;p75"/>
            <p:cNvSpPr/>
            <p:nvPr/>
          </p:nvSpPr>
          <p:spPr>
            <a:xfrm>
              <a:off x="6609687" y="3405965"/>
              <a:ext cx="237691" cy="143475"/>
            </a:xfrm>
            <a:custGeom>
              <a:avLst/>
              <a:gdLst/>
              <a:ahLst/>
              <a:cxnLst/>
              <a:rect l="l" t="t" r="r" b="b"/>
              <a:pathLst>
                <a:path w="9067" h="5473" extrusionOk="0">
                  <a:moveTo>
                    <a:pt x="4154" y="1"/>
                  </a:moveTo>
                  <a:cubicBezTo>
                    <a:pt x="2621" y="1"/>
                    <a:pt x="1078" y="654"/>
                    <a:pt x="1" y="2023"/>
                  </a:cubicBezTo>
                  <a:lnTo>
                    <a:pt x="2036" y="5473"/>
                  </a:lnTo>
                  <a:cubicBezTo>
                    <a:pt x="2036" y="5430"/>
                    <a:pt x="2036" y="5372"/>
                    <a:pt x="2036" y="5314"/>
                  </a:cubicBezTo>
                  <a:cubicBezTo>
                    <a:pt x="2024" y="4102"/>
                    <a:pt x="3019" y="3171"/>
                    <a:pt x="4157" y="3171"/>
                  </a:cubicBezTo>
                  <a:cubicBezTo>
                    <a:pt x="4362" y="3171"/>
                    <a:pt x="4571" y="3201"/>
                    <a:pt x="4779" y="3264"/>
                  </a:cubicBezTo>
                  <a:lnTo>
                    <a:pt x="9066" y="3264"/>
                  </a:lnTo>
                  <a:cubicBezTo>
                    <a:pt x="8179" y="1137"/>
                    <a:pt x="6176" y="1"/>
                    <a:pt x="4154" y="1"/>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5" name="Google Shape;18765;p75"/>
            <p:cNvSpPr/>
            <p:nvPr/>
          </p:nvSpPr>
          <p:spPr>
            <a:xfrm>
              <a:off x="6703537" y="3490771"/>
              <a:ext cx="154800" cy="193860"/>
            </a:xfrm>
            <a:custGeom>
              <a:avLst/>
              <a:gdLst/>
              <a:ahLst/>
              <a:cxnLst/>
              <a:rect l="l" t="t" r="r" b="b"/>
              <a:pathLst>
                <a:path w="5905" h="7395" extrusionOk="0">
                  <a:moveTo>
                    <a:pt x="5486" y="0"/>
                  </a:moveTo>
                  <a:lnTo>
                    <a:pt x="1228" y="29"/>
                  </a:lnTo>
                  <a:lnTo>
                    <a:pt x="1242" y="29"/>
                  </a:lnTo>
                  <a:cubicBezTo>
                    <a:pt x="2859" y="549"/>
                    <a:pt x="3263" y="2642"/>
                    <a:pt x="1964" y="3725"/>
                  </a:cubicBezTo>
                  <a:lnTo>
                    <a:pt x="1" y="7363"/>
                  </a:lnTo>
                  <a:cubicBezTo>
                    <a:pt x="199" y="7384"/>
                    <a:pt x="396" y="7395"/>
                    <a:pt x="591" y="7395"/>
                  </a:cubicBezTo>
                  <a:cubicBezTo>
                    <a:pt x="3484" y="7395"/>
                    <a:pt x="5905" y="5041"/>
                    <a:pt x="5905" y="2079"/>
                  </a:cubicBezTo>
                  <a:cubicBezTo>
                    <a:pt x="5905" y="1357"/>
                    <a:pt x="5761" y="650"/>
                    <a:pt x="5486"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6" name="Google Shape;18766;p75"/>
          <p:cNvGrpSpPr/>
          <p:nvPr/>
        </p:nvGrpSpPr>
        <p:grpSpPr>
          <a:xfrm>
            <a:off x="2302458" y="2474704"/>
            <a:ext cx="354479" cy="312561"/>
            <a:chOff x="2302458" y="2474704"/>
            <a:chExt cx="354479" cy="312561"/>
          </a:xfrm>
        </p:grpSpPr>
        <p:sp>
          <p:nvSpPr>
            <p:cNvPr id="18767" name="Google Shape;18767;p75"/>
            <p:cNvSpPr/>
            <p:nvPr/>
          </p:nvSpPr>
          <p:spPr>
            <a:xfrm>
              <a:off x="2388732" y="2515756"/>
              <a:ext cx="238058" cy="136266"/>
            </a:xfrm>
            <a:custGeom>
              <a:avLst/>
              <a:gdLst/>
              <a:ahLst/>
              <a:cxnLst/>
              <a:rect l="l" t="t" r="r" b="b"/>
              <a:pathLst>
                <a:path w="9081" h="5198" extrusionOk="0">
                  <a:moveTo>
                    <a:pt x="3003" y="2159"/>
                  </a:moveTo>
                  <a:lnTo>
                    <a:pt x="3003" y="3371"/>
                  </a:lnTo>
                  <a:lnTo>
                    <a:pt x="1791" y="3371"/>
                  </a:lnTo>
                  <a:lnTo>
                    <a:pt x="1791" y="2159"/>
                  </a:lnTo>
                  <a:close/>
                  <a:moveTo>
                    <a:pt x="4620" y="2159"/>
                  </a:moveTo>
                  <a:lnTo>
                    <a:pt x="4620" y="3371"/>
                  </a:lnTo>
                  <a:lnTo>
                    <a:pt x="3393" y="3371"/>
                  </a:lnTo>
                  <a:lnTo>
                    <a:pt x="3393" y="2159"/>
                  </a:lnTo>
                  <a:close/>
                  <a:moveTo>
                    <a:pt x="6208" y="2159"/>
                  </a:moveTo>
                  <a:lnTo>
                    <a:pt x="6208" y="3371"/>
                  </a:lnTo>
                  <a:lnTo>
                    <a:pt x="4995" y="3371"/>
                  </a:lnTo>
                  <a:lnTo>
                    <a:pt x="4995" y="2159"/>
                  </a:lnTo>
                  <a:close/>
                  <a:moveTo>
                    <a:pt x="7810" y="2159"/>
                  </a:moveTo>
                  <a:lnTo>
                    <a:pt x="7810" y="3371"/>
                  </a:lnTo>
                  <a:lnTo>
                    <a:pt x="6598" y="3371"/>
                  </a:lnTo>
                  <a:lnTo>
                    <a:pt x="6598" y="2159"/>
                  </a:lnTo>
                  <a:close/>
                  <a:moveTo>
                    <a:pt x="1603" y="1"/>
                  </a:moveTo>
                  <a:cubicBezTo>
                    <a:pt x="1502" y="1"/>
                    <a:pt x="1401" y="66"/>
                    <a:pt x="1401" y="196"/>
                  </a:cubicBezTo>
                  <a:lnTo>
                    <a:pt x="1401" y="1769"/>
                  </a:lnTo>
                  <a:lnTo>
                    <a:pt x="261" y="1769"/>
                  </a:lnTo>
                  <a:cubicBezTo>
                    <a:pt x="1" y="1769"/>
                    <a:pt x="1" y="2159"/>
                    <a:pt x="261" y="2159"/>
                  </a:cubicBezTo>
                  <a:lnTo>
                    <a:pt x="1401" y="2159"/>
                  </a:lnTo>
                  <a:lnTo>
                    <a:pt x="1401" y="3371"/>
                  </a:lnTo>
                  <a:lnTo>
                    <a:pt x="766" y="3371"/>
                  </a:lnTo>
                  <a:cubicBezTo>
                    <a:pt x="492" y="3371"/>
                    <a:pt x="492" y="3761"/>
                    <a:pt x="766" y="3761"/>
                  </a:cubicBezTo>
                  <a:lnTo>
                    <a:pt x="1401" y="3761"/>
                  </a:lnTo>
                  <a:lnTo>
                    <a:pt x="1401" y="4902"/>
                  </a:lnTo>
                  <a:cubicBezTo>
                    <a:pt x="1401" y="5031"/>
                    <a:pt x="1498" y="5096"/>
                    <a:pt x="1598" y="5096"/>
                  </a:cubicBezTo>
                  <a:cubicBezTo>
                    <a:pt x="1697" y="5096"/>
                    <a:pt x="1798" y="5031"/>
                    <a:pt x="1805" y="4902"/>
                  </a:cubicBezTo>
                  <a:lnTo>
                    <a:pt x="1805" y="3761"/>
                  </a:lnTo>
                  <a:lnTo>
                    <a:pt x="3003" y="3761"/>
                  </a:lnTo>
                  <a:lnTo>
                    <a:pt x="3003" y="5003"/>
                  </a:lnTo>
                  <a:cubicBezTo>
                    <a:pt x="3003" y="5133"/>
                    <a:pt x="3104" y="5197"/>
                    <a:pt x="3205" y="5197"/>
                  </a:cubicBezTo>
                  <a:cubicBezTo>
                    <a:pt x="3306" y="5197"/>
                    <a:pt x="3407" y="5133"/>
                    <a:pt x="3407" y="5003"/>
                  </a:cubicBezTo>
                  <a:lnTo>
                    <a:pt x="3407" y="3761"/>
                  </a:lnTo>
                  <a:lnTo>
                    <a:pt x="4620" y="3761"/>
                  </a:lnTo>
                  <a:lnTo>
                    <a:pt x="4620" y="5003"/>
                  </a:lnTo>
                  <a:cubicBezTo>
                    <a:pt x="4620" y="5133"/>
                    <a:pt x="4717" y="5197"/>
                    <a:pt x="4815" y="5197"/>
                  </a:cubicBezTo>
                  <a:cubicBezTo>
                    <a:pt x="4912" y="5197"/>
                    <a:pt x="5010" y="5133"/>
                    <a:pt x="5010" y="5003"/>
                  </a:cubicBezTo>
                  <a:lnTo>
                    <a:pt x="5010" y="3761"/>
                  </a:lnTo>
                  <a:lnTo>
                    <a:pt x="6222" y="3761"/>
                  </a:lnTo>
                  <a:lnTo>
                    <a:pt x="6222" y="5003"/>
                  </a:lnTo>
                  <a:cubicBezTo>
                    <a:pt x="6222" y="5133"/>
                    <a:pt x="6320" y="5197"/>
                    <a:pt x="6417" y="5197"/>
                  </a:cubicBezTo>
                  <a:cubicBezTo>
                    <a:pt x="6515" y="5197"/>
                    <a:pt x="6612" y="5133"/>
                    <a:pt x="6612" y="5003"/>
                  </a:cubicBezTo>
                  <a:lnTo>
                    <a:pt x="6612" y="3761"/>
                  </a:lnTo>
                  <a:lnTo>
                    <a:pt x="7825" y="3761"/>
                  </a:lnTo>
                  <a:lnTo>
                    <a:pt x="7825" y="5003"/>
                  </a:lnTo>
                  <a:cubicBezTo>
                    <a:pt x="7825" y="5133"/>
                    <a:pt x="7922" y="5197"/>
                    <a:pt x="8020" y="5197"/>
                  </a:cubicBezTo>
                  <a:cubicBezTo>
                    <a:pt x="8117" y="5197"/>
                    <a:pt x="8214" y="5133"/>
                    <a:pt x="8214" y="5003"/>
                  </a:cubicBezTo>
                  <a:lnTo>
                    <a:pt x="8214" y="3761"/>
                  </a:lnTo>
                  <a:lnTo>
                    <a:pt x="8388" y="3761"/>
                  </a:lnTo>
                  <a:cubicBezTo>
                    <a:pt x="8648" y="3761"/>
                    <a:pt x="8648" y="3371"/>
                    <a:pt x="8388" y="3371"/>
                  </a:cubicBezTo>
                  <a:lnTo>
                    <a:pt x="8214" y="3371"/>
                  </a:lnTo>
                  <a:lnTo>
                    <a:pt x="8214" y="2159"/>
                  </a:lnTo>
                  <a:lnTo>
                    <a:pt x="8821" y="2159"/>
                  </a:lnTo>
                  <a:cubicBezTo>
                    <a:pt x="9081" y="2159"/>
                    <a:pt x="9081" y="1769"/>
                    <a:pt x="8821" y="1769"/>
                  </a:cubicBezTo>
                  <a:lnTo>
                    <a:pt x="8200" y="1769"/>
                  </a:lnTo>
                  <a:lnTo>
                    <a:pt x="8200" y="196"/>
                  </a:lnTo>
                  <a:cubicBezTo>
                    <a:pt x="8200" y="66"/>
                    <a:pt x="8103" y="1"/>
                    <a:pt x="8005" y="1"/>
                  </a:cubicBezTo>
                  <a:cubicBezTo>
                    <a:pt x="7908" y="1"/>
                    <a:pt x="7810" y="66"/>
                    <a:pt x="7810" y="196"/>
                  </a:cubicBezTo>
                  <a:lnTo>
                    <a:pt x="7810" y="1769"/>
                  </a:lnTo>
                  <a:lnTo>
                    <a:pt x="6598" y="1769"/>
                  </a:lnTo>
                  <a:lnTo>
                    <a:pt x="6598" y="196"/>
                  </a:lnTo>
                  <a:cubicBezTo>
                    <a:pt x="6598" y="66"/>
                    <a:pt x="6500" y="1"/>
                    <a:pt x="6403" y="1"/>
                  </a:cubicBezTo>
                  <a:cubicBezTo>
                    <a:pt x="6305" y="1"/>
                    <a:pt x="6208" y="66"/>
                    <a:pt x="6208" y="196"/>
                  </a:cubicBezTo>
                  <a:lnTo>
                    <a:pt x="6208" y="1769"/>
                  </a:lnTo>
                  <a:lnTo>
                    <a:pt x="4995" y="1769"/>
                  </a:lnTo>
                  <a:lnTo>
                    <a:pt x="4995" y="196"/>
                  </a:lnTo>
                  <a:cubicBezTo>
                    <a:pt x="4995" y="66"/>
                    <a:pt x="4898" y="1"/>
                    <a:pt x="4800" y="1"/>
                  </a:cubicBezTo>
                  <a:cubicBezTo>
                    <a:pt x="4703" y="1"/>
                    <a:pt x="4606" y="66"/>
                    <a:pt x="4606" y="196"/>
                  </a:cubicBezTo>
                  <a:lnTo>
                    <a:pt x="4606" y="1769"/>
                  </a:lnTo>
                  <a:lnTo>
                    <a:pt x="3393" y="1769"/>
                  </a:lnTo>
                  <a:lnTo>
                    <a:pt x="3393" y="196"/>
                  </a:lnTo>
                  <a:cubicBezTo>
                    <a:pt x="3393" y="66"/>
                    <a:pt x="3296" y="1"/>
                    <a:pt x="3198" y="1"/>
                  </a:cubicBezTo>
                  <a:cubicBezTo>
                    <a:pt x="3101" y="1"/>
                    <a:pt x="3003" y="66"/>
                    <a:pt x="3003" y="196"/>
                  </a:cubicBezTo>
                  <a:lnTo>
                    <a:pt x="3003" y="1769"/>
                  </a:lnTo>
                  <a:lnTo>
                    <a:pt x="1805" y="1769"/>
                  </a:lnTo>
                  <a:lnTo>
                    <a:pt x="1805" y="196"/>
                  </a:lnTo>
                  <a:cubicBezTo>
                    <a:pt x="1805" y="66"/>
                    <a:pt x="1704" y="1"/>
                    <a:pt x="1603" y="1"/>
                  </a:cubicBezTo>
                  <a:close/>
                </a:path>
              </a:pathLst>
            </a:custGeom>
            <a:solidFill>
              <a:srgbClr val="E9EDF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8" name="Google Shape;18768;p75"/>
            <p:cNvSpPr/>
            <p:nvPr/>
          </p:nvSpPr>
          <p:spPr>
            <a:xfrm>
              <a:off x="2398195" y="2723327"/>
              <a:ext cx="74949" cy="63938"/>
            </a:xfrm>
            <a:custGeom>
              <a:avLst/>
              <a:gdLst/>
              <a:ahLst/>
              <a:cxnLst/>
              <a:rect l="l" t="t" r="r" b="b"/>
              <a:pathLst>
                <a:path w="2859" h="2439" extrusionOk="0">
                  <a:moveTo>
                    <a:pt x="1632" y="1"/>
                  </a:moveTo>
                  <a:cubicBezTo>
                    <a:pt x="549" y="1"/>
                    <a:pt x="1" y="1314"/>
                    <a:pt x="780" y="2079"/>
                  </a:cubicBezTo>
                  <a:cubicBezTo>
                    <a:pt x="1028" y="2327"/>
                    <a:pt x="1334" y="2439"/>
                    <a:pt x="1634" y="2439"/>
                  </a:cubicBezTo>
                  <a:cubicBezTo>
                    <a:pt x="2259" y="2439"/>
                    <a:pt x="2859" y="1954"/>
                    <a:pt x="2859" y="1213"/>
                  </a:cubicBezTo>
                  <a:cubicBezTo>
                    <a:pt x="2859" y="549"/>
                    <a:pt x="2310"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9" name="Google Shape;18769;p75"/>
            <p:cNvSpPr/>
            <p:nvPr/>
          </p:nvSpPr>
          <p:spPr>
            <a:xfrm>
              <a:off x="2421658" y="2740733"/>
              <a:ext cx="34079" cy="29230"/>
            </a:xfrm>
            <a:custGeom>
              <a:avLst/>
              <a:gdLst/>
              <a:ahLst/>
              <a:cxnLst/>
              <a:rect l="l" t="t" r="r" b="b"/>
              <a:pathLst>
                <a:path w="1300" h="1115" extrusionOk="0">
                  <a:moveTo>
                    <a:pt x="737" y="1"/>
                  </a:moveTo>
                  <a:cubicBezTo>
                    <a:pt x="246" y="1"/>
                    <a:pt x="1" y="592"/>
                    <a:pt x="347" y="953"/>
                  </a:cubicBezTo>
                  <a:cubicBezTo>
                    <a:pt x="458" y="1065"/>
                    <a:pt x="597" y="1115"/>
                    <a:pt x="733" y="1115"/>
                  </a:cubicBezTo>
                  <a:cubicBezTo>
                    <a:pt x="1021" y="1115"/>
                    <a:pt x="1300" y="892"/>
                    <a:pt x="1300" y="549"/>
                  </a:cubicBezTo>
                  <a:cubicBezTo>
                    <a:pt x="1300"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0" name="Google Shape;18770;p75"/>
            <p:cNvSpPr/>
            <p:nvPr/>
          </p:nvSpPr>
          <p:spPr>
            <a:xfrm>
              <a:off x="2525338" y="2723327"/>
              <a:ext cx="74975" cy="63938"/>
            </a:xfrm>
            <a:custGeom>
              <a:avLst/>
              <a:gdLst/>
              <a:ahLst/>
              <a:cxnLst/>
              <a:rect l="l" t="t" r="r" b="b"/>
              <a:pathLst>
                <a:path w="2860" h="2439" extrusionOk="0">
                  <a:moveTo>
                    <a:pt x="1632" y="1"/>
                  </a:moveTo>
                  <a:cubicBezTo>
                    <a:pt x="549" y="1"/>
                    <a:pt x="1" y="1314"/>
                    <a:pt x="766" y="2079"/>
                  </a:cubicBezTo>
                  <a:cubicBezTo>
                    <a:pt x="1014" y="2327"/>
                    <a:pt x="1321" y="2439"/>
                    <a:pt x="1623" y="2439"/>
                  </a:cubicBezTo>
                  <a:cubicBezTo>
                    <a:pt x="2253" y="2439"/>
                    <a:pt x="2859" y="1954"/>
                    <a:pt x="2859" y="1213"/>
                  </a:cubicBezTo>
                  <a:cubicBezTo>
                    <a:pt x="2859" y="549"/>
                    <a:pt x="2311" y="1"/>
                    <a:pt x="1632" y="1"/>
                  </a:cubicBezTo>
                  <a:close/>
                </a:path>
              </a:pathLst>
            </a:custGeom>
            <a:solidFill>
              <a:srgbClr val="5C728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1" name="Google Shape;18771;p75"/>
            <p:cNvSpPr/>
            <p:nvPr/>
          </p:nvSpPr>
          <p:spPr>
            <a:xfrm>
              <a:off x="2548800" y="2740733"/>
              <a:ext cx="33712" cy="29230"/>
            </a:xfrm>
            <a:custGeom>
              <a:avLst/>
              <a:gdLst/>
              <a:ahLst/>
              <a:cxnLst/>
              <a:rect l="l" t="t" r="r" b="b"/>
              <a:pathLst>
                <a:path w="1286" h="1115" extrusionOk="0">
                  <a:moveTo>
                    <a:pt x="737" y="1"/>
                  </a:moveTo>
                  <a:cubicBezTo>
                    <a:pt x="246" y="1"/>
                    <a:pt x="1" y="592"/>
                    <a:pt x="347" y="953"/>
                  </a:cubicBezTo>
                  <a:cubicBezTo>
                    <a:pt x="459" y="1065"/>
                    <a:pt x="596" y="1115"/>
                    <a:pt x="730" y="1115"/>
                  </a:cubicBezTo>
                  <a:cubicBezTo>
                    <a:pt x="1013" y="1115"/>
                    <a:pt x="1286" y="892"/>
                    <a:pt x="1286" y="549"/>
                  </a:cubicBezTo>
                  <a:cubicBezTo>
                    <a:pt x="1286" y="246"/>
                    <a:pt x="1040" y="1"/>
                    <a:pt x="737"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2" name="Google Shape;18772;p75"/>
            <p:cNvSpPr/>
            <p:nvPr/>
          </p:nvSpPr>
          <p:spPr>
            <a:xfrm>
              <a:off x="2375860" y="2498166"/>
              <a:ext cx="279662" cy="145729"/>
            </a:xfrm>
            <a:custGeom>
              <a:avLst/>
              <a:gdLst/>
              <a:ahLst/>
              <a:cxnLst/>
              <a:rect l="l" t="t" r="r" b="b"/>
              <a:pathLst>
                <a:path w="10668" h="5559" extrusionOk="0">
                  <a:moveTo>
                    <a:pt x="9537" y="0"/>
                  </a:moveTo>
                  <a:cubicBezTo>
                    <a:pt x="9529" y="0"/>
                    <a:pt x="9521" y="0"/>
                    <a:pt x="9514" y="0"/>
                  </a:cubicBezTo>
                  <a:lnTo>
                    <a:pt x="1" y="0"/>
                  </a:lnTo>
                  <a:lnTo>
                    <a:pt x="376" y="1054"/>
                  </a:lnTo>
                  <a:lnTo>
                    <a:pt x="9471" y="1054"/>
                  </a:lnTo>
                  <a:lnTo>
                    <a:pt x="8431" y="5558"/>
                  </a:lnTo>
                  <a:lnTo>
                    <a:pt x="9514" y="5558"/>
                  </a:lnTo>
                  <a:lnTo>
                    <a:pt x="10524" y="1256"/>
                  </a:lnTo>
                  <a:cubicBezTo>
                    <a:pt x="10667" y="614"/>
                    <a:pt x="10189" y="0"/>
                    <a:pt x="9537" y="0"/>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3" name="Google Shape;18773;p75"/>
            <p:cNvSpPr/>
            <p:nvPr/>
          </p:nvSpPr>
          <p:spPr>
            <a:xfrm>
              <a:off x="2608230" y="2498166"/>
              <a:ext cx="47292" cy="146096"/>
            </a:xfrm>
            <a:custGeom>
              <a:avLst/>
              <a:gdLst/>
              <a:ahLst/>
              <a:cxnLst/>
              <a:rect l="l" t="t" r="r" b="b"/>
              <a:pathLst>
                <a:path w="1804" h="5573" extrusionOk="0">
                  <a:moveTo>
                    <a:pt x="23" y="0"/>
                  </a:moveTo>
                  <a:cubicBezTo>
                    <a:pt x="15" y="0"/>
                    <a:pt x="8" y="0"/>
                    <a:pt x="0" y="0"/>
                  </a:cubicBezTo>
                  <a:lnTo>
                    <a:pt x="46" y="0"/>
                  </a:lnTo>
                  <a:cubicBezTo>
                    <a:pt x="38" y="0"/>
                    <a:pt x="31" y="0"/>
                    <a:pt x="23" y="0"/>
                  </a:cubicBezTo>
                  <a:close/>
                  <a:moveTo>
                    <a:pt x="673" y="0"/>
                  </a:moveTo>
                  <a:cubicBezTo>
                    <a:pt x="665" y="0"/>
                    <a:pt x="657" y="0"/>
                    <a:pt x="650" y="0"/>
                  </a:cubicBezTo>
                  <a:lnTo>
                    <a:pt x="46" y="0"/>
                  </a:lnTo>
                  <a:cubicBezTo>
                    <a:pt x="686" y="14"/>
                    <a:pt x="1151" y="622"/>
                    <a:pt x="996" y="1256"/>
                  </a:cubicBezTo>
                  <a:lnTo>
                    <a:pt x="0" y="5573"/>
                  </a:lnTo>
                  <a:lnTo>
                    <a:pt x="664" y="5573"/>
                  </a:lnTo>
                  <a:lnTo>
                    <a:pt x="1660" y="1256"/>
                  </a:lnTo>
                  <a:cubicBezTo>
                    <a:pt x="1803" y="614"/>
                    <a:pt x="1325" y="0"/>
                    <a:pt x="67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4" name="Google Shape;18774;p75"/>
            <p:cNvSpPr/>
            <p:nvPr/>
          </p:nvSpPr>
          <p:spPr>
            <a:xfrm>
              <a:off x="2302458" y="2474704"/>
              <a:ext cx="353850" cy="196796"/>
            </a:xfrm>
            <a:custGeom>
              <a:avLst/>
              <a:gdLst/>
              <a:ahLst/>
              <a:cxnLst/>
              <a:rect l="l" t="t" r="r" b="b"/>
              <a:pathLst>
                <a:path w="13498" h="7507" extrusionOk="0">
                  <a:moveTo>
                    <a:pt x="708" y="1"/>
                  </a:moveTo>
                  <a:cubicBezTo>
                    <a:pt x="0" y="1"/>
                    <a:pt x="0" y="1054"/>
                    <a:pt x="708" y="1054"/>
                  </a:cubicBezTo>
                  <a:lnTo>
                    <a:pt x="1660" y="1054"/>
                  </a:lnTo>
                  <a:cubicBezTo>
                    <a:pt x="1704" y="1054"/>
                    <a:pt x="1747" y="1083"/>
                    <a:pt x="1762" y="1126"/>
                  </a:cubicBezTo>
                  <a:lnTo>
                    <a:pt x="3566" y="6193"/>
                  </a:lnTo>
                  <a:cubicBezTo>
                    <a:pt x="3898" y="6987"/>
                    <a:pt x="4678" y="7507"/>
                    <a:pt x="5544" y="7507"/>
                  </a:cubicBezTo>
                  <a:lnTo>
                    <a:pt x="12790" y="7507"/>
                  </a:lnTo>
                  <a:cubicBezTo>
                    <a:pt x="13498" y="7507"/>
                    <a:pt x="13498" y="6453"/>
                    <a:pt x="12790" y="6453"/>
                  </a:cubicBezTo>
                  <a:lnTo>
                    <a:pt x="12790" y="6468"/>
                  </a:lnTo>
                  <a:lnTo>
                    <a:pt x="5544" y="6468"/>
                  </a:lnTo>
                  <a:cubicBezTo>
                    <a:pt x="5111" y="6468"/>
                    <a:pt x="4706" y="6193"/>
                    <a:pt x="4533" y="5789"/>
                  </a:cubicBezTo>
                  <a:lnTo>
                    <a:pt x="2743" y="722"/>
                  </a:lnTo>
                  <a:cubicBezTo>
                    <a:pt x="2555" y="289"/>
                    <a:pt x="2137" y="1"/>
                    <a:pt x="1660"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5" name="Google Shape;18775;p75"/>
            <p:cNvSpPr/>
            <p:nvPr/>
          </p:nvSpPr>
          <p:spPr>
            <a:xfrm>
              <a:off x="2402363" y="2644236"/>
              <a:ext cx="254574" cy="27657"/>
            </a:xfrm>
            <a:custGeom>
              <a:avLst/>
              <a:gdLst/>
              <a:ahLst/>
              <a:cxnLst/>
              <a:rect l="l" t="t" r="r" b="b"/>
              <a:pathLst>
                <a:path w="9711" h="1055" extrusionOk="0">
                  <a:moveTo>
                    <a:pt x="9037" y="1"/>
                  </a:moveTo>
                  <a:cubicBezTo>
                    <a:pt x="9037" y="15"/>
                    <a:pt x="9037" y="29"/>
                    <a:pt x="9037" y="44"/>
                  </a:cubicBezTo>
                  <a:cubicBezTo>
                    <a:pt x="9037" y="333"/>
                    <a:pt x="8792" y="578"/>
                    <a:pt x="8503" y="578"/>
                  </a:cubicBezTo>
                  <a:lnTo>
                    <a:pt x="1256" y="578"/>
                  </a:lnTo>
                  <a:cubicBezTo>
                    <a:pt x="809" y="578"/>
                    <a:pt x="361" y="434"/>
                    <a:pt x="0" y="159"/>
                  </a:cubicBezTo>
                  <a:lnTo>
                    <a:pt x="0" y="159"/>
                  </a:lnTo>
                  <a:cubicBezTo>
                    <a:pt x="405" y="722"/>
                    <a:pt x="1054" y="1054"/>
                    <a:pt x="1747" y="1054"/>
                  </a:cubicBezTo>
                  <a:lnTo>
                    <a:pt x="8979" y="1054"/>
                  </a:lnTo>
                  <a:cubicBezTo>
                    <a:pt x="8984" y="1054"/>
                    <a:pt x="8989" y="1054"/>
                    <a:pt x="8994" y="1054"/>
                  </a:cubicBezTo>
                  <a:cubicBezTo>
                    <a:pt x="9673" y="1054"/>
                    <a:pt x="9711" y="44"/>
                    <a:pt x="903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6" name="Google Shape;18776;p75"/>
            <p:cNvSpPr/>
            <p:nvPr/>
          </p:nvSpPr>
          <p:spPr>
            <a:xfrm>
              <a:off x="2375126" y="2653306"/>
              <a:ext cx="243721" cy="76862"/>
            </a:xfrm>
            <a:custGeom>
              <a:avLst/>
              <a:gdLst/>
              <a:ahLst/>
              <a:cxnLst/>
              <a:rect l="l" t="t" r="r" b="b"/>
              <a:pathLst>
                <a:path w="9297" h="2932" extrusionOk="0">
                  <a:moveTo>
                    <a:pt x="1169" y="1"/>
                  </a:moveTo>
                  <a:lnTo>
                    <a:pt x="621" y="766"/>
                  </a:lnTo>
                  <a:cubicBezTo>
                    <a:pt x="0" y="1676"/>
                    <a:pt x="650" y="2931"/>
                    <a:pt x="1761" y="2931"/>
                  </a:cubicBezTo>
                  <a:lnTo>
                    <a:pt x="8604" y="2931"/>
                  </a:lnTo>
                  <a:cubicBezTo>
                    <a:pt x="9296" y="2931"/>
                    <a:pt x="9296" y="1878"/>
                    <a:pt x="8604" y="1878"/>
                  </a:cubicBezTo>
                  <a:lnTo>
                    <a:pt x="1776" y="1878"/>
                  </a:lnTo>
                  <a:cubicBezTo>
                    <a:pt x="1516" y="1878"/>
                    <a:pt x="1357" y="1589"/>
                    <a:pt x="1501" y="1372"/>
                  </a:cubicBezTo>
                  <a:lnTo>
                    <a:pt x="2050" y="578"/>
                  </a:lnTo>
                  <a:cubicBezTo>
                    <a:pt x="1703" y="463"/>
                    <a:pt x="1400" y="261"/>
                    <a:pt x="1169" y="1"/>
                  </a:cubicBezTo>
                  <a:close/>
                </a:path>
              </a:pathLst>
            </a:custGeom>
            <a:solidFill>
              <a:srgbClr val="97A7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7" name="Google Shape;18777;p75"/>
            <p:cNvSpPr/>
            <p:nvPr/>
          </p:nvSpPr>
          <p:spPr>
            <a:xfrm>
              <a:off x="2382676" y="2688880"/>
              <a:ext cx="232003" cy="41289"/>
            </a:xfrm>
            <a:custGeom>
              <a:avLst/>
              <a:gdLst/>
              <a:ahLst/>
              <a:cxnLst/>
              <a:rect l="l" t="t" r="r" b="b"/>
              <a:pathLst>
                <a:path w="8850" h="1575" extrusionOk="0">
                  <a:moveTo>
                    <a:pt x="116" y="1"/>
                  </a:moveTo>
                  <a:lnTo>
                    <a:pt x="116" y="1"/>
                  </a:lnTo>
                  <a:cubicBezTo>
                    <a:pt x="1" y="795"/>
                    <a:pt x="593" y="1517"/>
                    <a:pt x="1401" y="1574"/>
                  </a:cubicBezTo>
                  <a:lnTo>
                    <a:pt x="7911" y="1574"/>
                  </a:lnTo>
                  <a:cubicBezTo>
                    <a:pt x="8099" y="1574"/>
                    <a:pt x="8301" y="1560"/>
                    <a:pt x="8489" y="1546"/>
                  </a:cubicBezTo>
                  <a:cubicBezTo>
                    <a:pt x="8518" y="1531"/>
                    <a:pt x="8547" y="1517"/>
                    <a:pt x="8561" y="1502"/>
                  </a:cubicBezTo>
                  <a:lnTo>
                    <a:pt x="8575" y="1502"/>
                  </a:lnTo>
                  <a:lnTo>
                    <a:pt x="8633" y="1473"/>
                  </a:lnTo>
                  <a:lnTo>
                    <a:pt x="8662" y="1444"/>
                  </a:lnTo>
                  <a:lnTo>
                    <a:pt x="8691" y="1416"/>
                  </a:lnTo>
                  <a:lnTo>
                    <a:pt x="8705" y="1401"/>
                  </a:lnTo>
                  <a:lnTo>
                    <a:pt x="8720" y="1387"/>
                  </a:lnTo>
                  <a:lnTo>
                    <a:pt x="8734" y="1372"/>
                  </a:lnTo>
                  <a:lnTo>
                    <a:pt x="8749" y="1343"/>
                  </a:lnTo>
                  <a:lnTo>
                    <a:pt x="8763" y="1315"/>
                  </a:lnTo>
                  <a:lnTo>
                    <a:pt x="8777" y="1300"/>
                  </a:lnTo>
                  <a:lnTo>
                    <a:pt x="8792" y="1271"/>
                  </a:lnTo>
                  <a:lnTo>
                    <a:pt x="8792" y="1257"/>
                  </a:lnTo>
                  <a:lnTo>
                    <a:pt x="8806" y="1228"/>
                  </a:lnTo>
                  <a:lnTo>
                    <a:pt x="8806" y="1213"/>
                  </a:lnTo>
                  <a:lnTo>
                    <a:pt x="8806" y="1170"/>
                  </a:lnTo>
                  <a:lnTo>
                    <a:pt x="8806" y="1112"/>
                  </a:lnTo>
                  <a:lnTo>
                    <a:pt x="8806" y="1055"/>
                  </a:lnTo>
                  <a:cubicBezTo>
                    <a:pt x="8821" y="1040"/>
                    <a:pt x="8835" y="1011"/>
                    <a:pt x="8850" y="997"/>
                  </a:cubicBezTo>
                  <a:lnTo>
                    <a:pt x="8850" y="954"/>
                  </a:lnTo>
                  <a:cubicBezTo>
                    <a:pt x="8835" y="910"/>
                    <a:pt x="8821" y="867"/>
                    <a:pt x="8821" y="838"/>
                  </a:cubicBezTo>
                  <a:cubicBezTo>
                    <a:pt x="8705" y="997"/>
                    <a:pt x="8518" y="1098"/>
                    <a:pt x="8330" y="1112"/>
                  </a:cubicBezTo>
                  <a:lnTo>
                    <a:pt x="1488" y="1112"/>
                  </a:lnTo>
                  <a:cubicBezTo>
                    <a:pt x="824" y="1098"/>
                    <a:pt x="261" y="636"/>
                    <a:pt x="116"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8" name="Google Shape;18778;p75"/>
            <p:cNvSpPr/>
            <p:nvPr/>
          </p:nvSpPr>
          <p:spPr>
            <a:xfrm>
              <a:off x="2396675" y="2652939"/>
              <a:ext cx="32192" cy="27657"/>
            </a:xfrm>
            <a:custGeom>
              <a:avLst/>
              <a:gdLst/>
              <a:ahLst/>
              <a:cxnLst/>
              <a:rect l="l" t="t" r="r" b="b"/>
              <a:pathLst>
                <a:path w="1228" h="1055" extrusionOk="0">
                  <a:moveTo>
                    <a:pt x="347" y="1"/>
                  </a:moveTo>
                  <a:lnTo>
                    <a:pt x="1" y="506"/>
                  </a:lnTo>
                  <a:cubicBezTo>
                    <a:pt x="261" y="766"/>
                    <a:pt x="564" y="953"/>
                    <a:pt x="910" y="1054"/>
                  </a:cubicBezTo>
                  <a:lnTo>
                    <a:pt x="1228" y="592"/>
                  </a:lnTo>
                  <a:cubicBezTo>
                    <a:pt x="896" y="477"/>
                    <a:pt x="593" y="275"/>
                    <a:pt x="347"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79" name="Google Shape;18779;p75"/>
          <p:cNvGrpSpPr/>
          <p:nvPr/>
        </p:nvGrpSpPr>
        <p:grpSpPr>
          <a:xfrm>
            <a:off x="2831110" y="2442538"/>
            <a:ext cx="246002" cy="348922"/>
            <a:chOff x="2831110" y="2442538"/>
            <a:chExt cx="246002" cy="348922"/>
          </a:xfrm>
        </p:grpSpPr>
        <p:sp>
          <p:nvSpPr>
            <p:cNvPr id="18780" name="Google Shape;18780;p75"/>
            <p:cNvSpPr/>
            <p:nvPr/>
          </p:nvSpPr>
          <p:spPr>
            <a:xfrm>
              <a:off x="2831110" y="2442538"/>
              <a:ext cx="194542" cy="348922"/>
            </a:xfrm>
            <a:custGeom>
              <a:avLst/>
              <a:gdLst/>
              <a:ahLst/>
              <a:cxnLst/>
              <a:rect l="l" t="t" r="r" b="b"/>
              <a:pathLst>
                <a:path w="7421" h="13310" extrusionOk="0">
                  <a:moveTo>
                    <a:pt x="925" y="0"/>
                  </a:moveTo>
                  <a:cubicBezTo>
                    <a:pt x="419" y="0"/>
                    <a:pt x="1" y="419"/>
                    <a:pt x="1" y="924"/>
                  </a:cubicBezTo>
                  <a:lnTo>
                    <a:pt x="1" y="12372"/>
                  </a:lnTo>
                  <a:cubicBezTo>
                    <a:pt x="1" y="12891"/>
                    <a:pt x="419" y="13310"/>
                    <a:pt x="925" y="13310"/>
                  </a:cubicBezTo>
                  <a:lnTo>
                    <a:pt x="6497" y="13310"/>
                  </a:lnTo>
                  <a:cubicBezTo>
                    <a:pt x="7002" y="13310"/>
                    <a:pt x="7421" y="12891"/>
                    <a:pt x="7421" y="12372"/>
                  </a:cubicBezTo>
                  <a:lnTo>
                    <a:pt x="7421" y="924"/>
                  </a:lnTo>
                  <a:cubicBezTo>
                    <a:pt x="7421" y="419"/>
                    <a:pt x="7002" y="0"/>
                    <a:pt x="6497" y="0"/>
                  </a:cubicBezTo>
                  <a:close/>
                </a:path>
              </a:pathLst>
            </a:custGeom>
            <a:solidFill>
              <a:srgbClr val="6D81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1" name="Google Shape;18781;p75"/>
            <p:cNvSpPr/>
            <p:nvPr/>
          </p:nvSpPr>
          <p:spPr>
            <a:xfrm>
              <a:off x="2831110" y="2476591"/>
              <a:ext cx="194542" cy="276647"/>
            </a:xfrm>
            <a:custGeom>
              <a:avLst/>
              <a:gdLst/>
              <a:ahLst/>
              <a:cxnLst/>
              <a:rect l="l" t="t" r="r" b="b"/>
              <a:pathLst>
                <a:path w="7421" h="10553" extrusionOk="0">
                  <a:moveTo>
                    <a:pt x="1" y="1"/>
                  </a:moveTo>
                  <a:lnTo>
                    <a:pt x="1" y="10553"/>
                  </a:lnTo>
                  <a:lnTo>
                    <a:pt x="7421" y="10553"/>
                  </a:lnTo>
                  <a:lnTo>
                    <a:pt x="7421" y="1"/>
                  </a:lnTo>
                  <a:close/>
                </a:path>
              </a:pathLst>
            </a:custGeom>
            <a:solidFill>
              <a:srgbClr val="91A2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2" name="Google Shape;18782;p75"/>
            <p:cNvSpPr/>
            <p:nvPr/>
          </p:nvSpPr>
          <p:spPr>
            <a:xfrm>
              <a:off x="2926480" y="2542181"/>
              <a:ext cx="99171" cy="158732"/>
            </a:xfrm>
            <a:custGeom>
              <a:avLst/>
              <a:gdLst/>
              <a:ahLst/>
              <a:cxnLst/>
              <a:rect l="l" t="t" r="r" b="b"/>
              <a:pathLst>
                <a:path w="3783" h="6055" extrusionOk="0">
                  <a:moveTo>
                    <a:pt x="3022" y="1"/>
                  </a:moveTo>
                  <a:cubicBezTo>
                    <a:pt x="1399" y="1"/>
                    <a:pt x="0" y="1313"/>
                    <a:pt x="0" y="3027"/>
                  </a:cubicBezTo>
                  <a:cubicBezTo>
                    <a:pt x="0" y="4741"/>
                    <a:pt x="1399" y="6054"/>
                    <a:pt x="3022" y="6054"/>
                  </a:cubicBezTo>
                  <a:cubicBezTo>
                    <a:pt x="3272" y="6054"/>
                    <a:pt x="3527" y="6023"/>
                    <a:pt x="3783" y="5958"/>
                  </a:cubicBezTo>
                  <a:lnTo>
                    <a:pt x="3783" y="97"/>
                  </a:lnTo>
                  <a:cubicBezTo>
                    <a:pt x="3527" y="32"/>
                    <a:pt x="3272" y="1"/>
                    <a:pt x="3022"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3" name="Google Shape;18783;p75"/>
            <p:cNvSpPr/>
            <p:nvPr/>
          </p:nvSpPr>
          <p:spPr>
            <a:xfrm>
              <a:off x="3008979" y="2476591"/>
              <a:ext cx="16673" cy="276647"/>
            </a:xfrm>
            <a:custGeom>
              <a:avLst/>
              <a:gdLst/>
              <a:ahLst/>
              <a:cxnLst/>
              <a:rect l="l" t="t" r="r" b="b"/>
              <a:pathLst>
                <a:path w="636" h="10553" extrusionOk="0">
                  <a:moveTo>
                    <a:pt x="0" y="1"/>
                  </a:moveTo>
                  <a:lnTo>
                    <a:pt x="0" y="10553"/>
                  </a:lnTo>
                  <a:lnTo>
                    <a:pt x="636" y="10553"/>
                  </a:lnTo>
                  <a:lnTo>
                    <a:pt x="636"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4" name="Google Shape;18784;p75"/>
            <p:cNvSpPr/>
            <p:nvPr/>
          </p:nvSpPr>
          <p:spPr>
            <a:xfrm>
              <a:off x="2877668" y="2587481"/>
              <a:ext cx="77229" cy="10617"/>
            </a:xfrm>
            <a:custGeom>
              <a:avLst/>
              <a:gdLst/>
              <a:ahLst/>
              <a:cxnLst/>
              <a:rect l="l" t="t" r="r" b="b"/>
              <a:pathLst>
                <a:path w="2946" h="405" extrusionOk="0">
                  <a:moveTo>
                    <a:pt x="260" y="0"/>
                  </a:moveTo>
                  <a:cubicBezTo>
                    <a:pt x="0" y="0"/>
                    <a:pt x="0" y="404"/>
                    <a:pt x="260" y="404"/>
                  </a:cubicBezTo>
                  <a:lnTo>
                    <a:pt x="2671" y="404"/>
                  </a:lnTo>
                  <a:cubicBezTo>
                    <a:pt x="2945" y="404"/>
                    <a:pt x="2945" y="0"/>
                    <a:pt x="2671"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5" name="Google Shape;18785;p75"/>
            <p:cNvSpPr/>
            <p:nvPr/>
          </p:nvSpPr>
          <p:spPr>
            <a:xfrm>
              <a:off x="2851164" y="2567426"/>
              <a:ext cx="117338" cy="10617"/>
            </a:xfrm>
            <a:custGeom>
              <a:avLst/>
              <a:gdLst/>
              <a:ahLst/>
              <a:cxnLst/>
              <a:rect l="l" t="t" r="r" b="b"/>
              <a:pathLst>
                <a:path w="4476" h="405" extrusionOk="0">
                  <a:moveTo>
                    <a:pt x="275" y="0"/>
                  </a:moveTo>
                  <a:cubicBezTo>
                    <a:pt x="1" y="0"/>
                    <a:pt x="1" y="404"/>
                    <a:pt x="275" y="404"/>
                  </a:cubicBezTo>
                  <a:lnTo>
                    <a:pt x="4202" y="404"/>
                  </a:lnTo>
                  <a:cubicBezTo>
                    <a:pt x="4476" y="404"/>
                    <a:pt x="4476" y="0"/>
                    <a:pt x="4202"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6" name="Google Shape;18786;p75"/>
            <p:cNvSpPr/>
            <p:nvPr/>
          </p:nvSpPr>
          <p:spPr>
            <a:xfrm>
              <a:off x="2897329" y="2643109"/>
              <a:ext cx="55287" cy="10617"/>
            </a:xfrm>
            <a:custGeom>
              <a:avLst/>
              <a:gdLst/>
              <a:ahLst/>
              <a:cxnLst/>
              <a:rect l="l" t="t" r="r" b="b"/>
              <a:pathLst>
                <a:path w="2109" h="405" extrusionOk="0">
                  <a:moveTo>
                    <a:pt x="275" y="0"/>
                  </a:moveTo>
                  <a:cubicBezTo>
                    <a:pt x="1" y="0"/>
                    <a:pt x="1" y="404"/>
                    <a:pt x="275" y="404"/>
                  </a:cubicBezTo>
                  <a:lnTo>
                    <a:pt x="1849" y="404"/>
                  </a:lnTo>
                  <a:cubicBezTo>
                    <a:pt x="2109" y="404"/>
                    <a:pt x="2109"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7" name="Google Shape;18787;p75"/>
            <p:cNvSpPr/>
            <p:nvPr/>
          </p:nvSpPr>
          <p:spPr>
            <a:xfrm>
              <a:off x="2865556" y="2627196"/>
              <a:ext cx="79117" cy="10643"/>
            </a:xfrm>
            <a:custGeom>
              <a:avLst/>
              <a:gdLst/>
              <a:ahLst/>
              <a:cxnLst/>
              <a:rect l="l" t="t" r="r" b="b"/>
              <a:pathLst>
                <a:path w="3018" h="406" extrusionOk="0">
                  <a:moveTo>
                    <a:pt x="275" y="1"/>
                  </a:moveTo>
                  <a:cubicBezTo>
                    <a:pt x="0" y="1"/>
                    <a:pt x="0" y="405"/>
                    <a:pt x="275" y="405"/>
                  </a:cubicBezTo>
                  <a:lnTo>
                    <a:pt x="2758" y="405"/>
                  </a:lnTo>
                  <a:cubicBezTo>
                    <a:pt x="3017" y="405"/>
                    <a:pt x="3017" y="1"/>
                    <a:pt x="2758" y="1"/>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8" name="Google Shape;18788;p75"/>
            <p:cNvSpPr/>
            <p:nvPr/>
          </p:nvSpPr>
          <p:spPr>
            <a:xfrm>
              <a:off x="2934056" y="2550019"/>
              <a:ext cx="143055" cy="143055"/>
            </a:xfrm>
            <a:custGeom>
              <a:avLst/>
              <a:gdLst/>
              <a:ahLst/>
              <a:cxnLst/>
              <a:rect l="l" t="t" r="r" b="b"/>
              <a:pathLst>
                <a:path w="5457" h="5457" extrusionOk="0">
                  <a:moveTo>
                    <a:pt x="2729" y="0"/>
                  </a:moveTo>
                  <a:cubicBezTo>
                    <a:pt x="1227" y="0"/>
                    <a:pt x="0" y="1227"/>
                    <a:pt x="0" y="2728"/>
                  </a:cubicBezTo>
                  <a:cubicBezTo>
                    <a:pt x="0" y="4230"/>
                    <a:pt x="1227" y="5457"/>
                    <a:pt x="2729" y="5457"/>
                  </a:cubicBezTo>
                  <a:cubicBezTo>
                    <a:pt x="4244" y="5457"/>
                    <a:pt x="5457" y="4230"/>
                    <a:pt x="5457" y="2728"/>
                  </a:cubicBezTo>
                  <a:cubicBezTo>
                    <a:pt x="5457" y="1227"/>
                    <a:pt x="4244" y="0"/>
                    <a:pt x="2729"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9" name="Google Shape;18789;p75"/>
            <p:cNvSpPr/>
            <p:nvPr/>
          </p:nvSpPr>
          <p:spPr>
            <a:xfrm>
              <a:off x="2957125" y="2572722"/>
              <a:ext cx="97284" cy="97651"/>
            </a:xfrm>
            <a:custGeom>
              <a:avLst/>
              <a:gdLst/>
              <a:ahLst/>
              <a:cxnLst/>
              <a:rect l="l" t="t" r="r" b="b"/>
              <a:pathLst>
                <a:path w="3711" h="3725" extrusionOk="0">
                  <a:moveTo>
                    <a:pt x="1849" y="0"/>
                  </a:moveTo>
                  <a:cubicBezTo>
                    <a:pt x="824" y="0"/>
                    <a:pt x="1" y="838"/>
                    <a:pt x="1" y="1862"/>
                  </a:cubicBezTo>
                  <a:cubicBezTo>
                    <a:pt x="1" y="2887"/>
                    <a:pt x="824" y="3725"/>
                    <a:pt x="1849" y="3725"/>
                  </a:cubicBezTo>
                  <a:cubicBezTo>
                    <a:pt x="2873" y="3725"/>
                    <a:pt x="3711" y="2887"/>
                    <a:pt x="3711" y="1862"/>
                  </a:cubicBezTo>
                  <a:cubicBezTo>
                    <a:pt x="3711" y="838"/>
                    <a:pt x="2873" y="0"/>
                    <a:pt x="1849" y="0"/>
                  </a:cubicBezTo>
                  <a:close/>
                </a:path>
              </a:pathLst>
            </a:custGeom>
            <a:solidFill>
              <a:srgbClr val="B3C2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0" name="Google Shape;18790;p75"/>
            <p:cNvSpPr/>
            <p:nvPr/>
          </p:nvSpPr>
          <p:spPr>
            <a:xfrm>
              <a:off x="2951463" y="2568082"/>
              <a:ext cx="108242" cy="107219"/>
            </a:xfrm>
            <a:custGeom>
              <a:avLst/>
              <a:gdLst/>
              <a:ahLst/>
              <a:cxnLst/>
              <a:rect l="l" t="t" r="r" b="b"/>
              <a:pathLst>
                <a:path w="4129" h="4090" extrusionOk="0">
                  <a:moveTo>
                    <a:pt x="1828" y="1"/>
                  </a:moveTo>
                  <a:cubicBezTo>
                    <a:pt x="1816" y="1"/>
                    <a:pt x="1803" y="2"/>
                    <a:pt x="1790" y="4"/>
                  </a:cubicBezTo>
                  <a:cubicBezTo>
                    <a:pt x="1660" y="18"/>
                    <a:pt x="1545" y="47"/>
                    <a:pt x="1429" y="91"/>
                  </a:cubicBezTo>
                  <a:cubicBezTo>
                    <a:pt x="1203" y="147"/>
                    <a:pt x="1254" y="481"/>
                    <a:pt x="1473" y="481"/>
                  </a:cubicBezTo>
                  <a:cubicBezTo>
                    <a:pt x="1478" y="481"/>
                    <a:pt x="1482" y="481"/>
                    <a:pt x="1487" y="480"/>
                  </a:cubicBezTo>
                  <a:cubicBezTo>
                    <a:pt x="1516" y="480"/>
                    <a:pt x="1530" y="480"/>
                    <a:pt x="1545" y="466"/>
                  </a:cubicBezTo>
                  <a:cubicBezTo>
                    <a:pt x="1646" y="437"/>
                    <a:pt x="1747" y="423"/>
                    <a:pt x="1848" y="408"/>
                  </a:cubicBezTo>
                  <a:cubicBezTo>
                    <a:pt x="2095" y="367"/>
                    <a:pt x="2055" y="1"/>
                    <a:pt x="1828" y="1"/>
                  </a:cubicBezTo>
                  <a:close/>
                  <a:moveTo>
                    <a:pt x="2637" y="81"/>
                  </a:moveTo>
                  <a:cubicBezTo>
                    <a:pt x="2436" y="81"/>
                    <a:pt x="2361" y="388"/>
                    <a:pt x="2584" y="480"/>
                  </a:cubicBezTo>
                  <a:cubicBezTo>
                    <a:pt x="2671" y="509"/>
                    <a:pt x="2757" y="538"/>
                    <a:pt x="2844" y="596"/>
                  </a:cubicBezTo>
                  <a:cubicBezTo>
                    <a:pt x="2873" y="610"/>
                    <a:pt x="2916" y="610"/>
                    <a:pt x="2945" y="610"/>
                  </a:cubicBezTo>
                  <a:cubicBezTo>
                    <a:pt x="3162" y="610"/>
                    <a:pt x="3234" y="336"/>
                    <a:pt x="3046" y="235"/>
                  </a:cubicBezTo>
                  <a:cubicBezTo>
                    <a:pt x="2931" y="177"/>
                    <a:pt x="2815" y="120"/>
                    <a:pt x="2700" y="91"/>
                  </a:cubicBezTo>
                  <a:cubicBezTo>
                    <a:pt x="2678" y="84"/>
                    <a:pt x="2657" y="81"/>
                    <a:pt x="2637" y="81"/>
                  </a:cubicBezTo>
                  <a:close/>
                  <a:moveTo>
                    <a:pt x="781" y="492"/>
                  </a:moveTo>
                  <a:cubicBezTo>
                    <a:pt x="732" y="492"/>
                    <a:pt x="682" y="510"/>
                    <a:pt x="635" y="553"/>
                  </a:cubicBezTo>
                  <a:cubicBezTo>
                    <a:pt x="549" y="639"/>
                    <a:pt x="477" y="726"/>
                    <a:pt x="404" y="827"/>
                  </a:cubicBezTo>
                  <a:cubicBezTo>
                    <a:pt x="303" y="971"/>
                    <a:pt x="390" y="1159"/>
                    <a:pt x="563" y="1159"/>
                  </a:cubicBezTo>
                  <a:cubicBezTo>
                    <a:pt x="635" y="1159"/>
                    <a:pt x="693" y="1116"/>
                    <a:pt x="736" y="1072"/>
                  </a:cubicBezTo>
                  <a:cubicBezTo>
                    <a:pt x="794" y="986"/>
                    <a:pt x="852" y="913"/>
                    <a:pt x="924" y="841"/>
                  </a:cubicBezTo>
                  <a:cubicBezTo>
                    <a:pt x="1080" y="697"/>
                    <a:pt x="944" y="492"/>
                    <a:pt x="781" y="492"/>
                  </a:cubicBezTo>
                  <a:close/>
                  <a:moveTo>
                    <a:pt x="3577" y="740"/>
                  </a:moveTo>
                  <a:cubicBezTo>
                    <a:pt x="3431" y="740"/>
                    <a:pt x="3293" y="903"/>
                    <a:pt x="3407" y="1058"/>
                  </a:cubicBezTo>
                  <a:cubicBezTo>
                    <a:pt x="3465" y="1144"/>
                    <a:pt x="3522" y="1231"/>
                    <a:pt x="3566" y="1318"/>
                  </a:cubicBezTo>
                  <a:cubicBezTo>
                    <a:pt x="3595" y="1390"/>
                    <a:pt x="3667" y="1433"/>
                    <a:pt x="3739" y="1433"/>
                  </a:cubicBezTo>
                  <a:lnTo>
                    <a:pt x="3753" y="1433"/>
                  </a:lnTo>
                  <a:cubicBezTo>
                    <a:pt x="3898" y="1433"/>
                    <a:pt x="3999" y="1274"/>
                    <a:pt x="3927" y="1144"/>
                  </a:cubicBezTo>
                  <a:cubicBezTo>
                    <a:pt x="3869" y="1029"/>
                    <a:pt x="3811" y="928"/>
                    <a:pt x="3739" y="827"/>
                  </a:cubicBezTo>
                  <a:cubicBezTo>
                    <a:pt x="3694" y="765"/>
                    <a:pt x="3635" y="740"/>
                    <a:pt x="3577" y="740"/>
                  </a:cubicBezTo>
                  <a:close/>
                  <a:moveTo>
                    <a:pt x="235" y="1516"/>
                  </a:moveTo>
                  <a:cubicBezTo>
                    <a:pt x="148" y="1516"/>
                    <a:pt x="62" y="1566"/>
                    <a:pt x="44" y="1679"/>
                  </a:cubicBezTo>
                  <a:cubicBezTo>
                    <a:pt x="15" y="1794"/>
                    <a:pt x="0" y="1924"/>
                    <a:pt x="0" y="2039"/>
                  </a:cubicBezTo>
                  <a:cubicBezTo>
                    <a:pt x="0" y="2155"/>
                    <a:pt x="101" y="2242"/>
                    <a:pt x="202" y="2242"/>
                  </a:cubicBezTo>
                  <a:lnTo>
                    <a:pt x="217" y="2242"/>
                  </a:lnTo>
                  <a:cubicBezTo>
                    <a:pt x="318" y="2242"/>
                    <a:pt x="404" y="2155"/>
                    <a:pt x="419" y="2054"/>
                  </a:cubicBezTo>
                  <a:cubicBezTo>
                    <a:pt x="419" y="1953"/>
                    <a:pt x="419" y="1852"/>
                    <a:pt x="433" y="1751"/>
                  </a:cubicBezTo>
                  <a:cubicBezTo>
                    <a:pt x="466" y="1603"/>
                    <a:pt x="350" y="1516"/>
                    <a:pt x="235" y="1516"/>
                  </a:cubicBezTo>
                  <a:close/>
                  <a:moveTo>
                    <a:pt x="3927" y="1834"/>
                  </a:moveTo>
                  <a:cubicBezTo>
                    <a:pt x="3826" y="1834"/>
                    <a:pt x="3725" y="1902"/>
                    <a:pt x="3725" y="2039"/>
                  </a:cubicBezTo>
                  <a:cubicBezTo>
                    <a:pt x="3725" y="2140"/>
                    <a:pt x="3710" y="2242"/>
                    <a:pt x="3696" y="2343"/>
                  </a:cubicBezTo>
                  <a:cubicBezTo>
                    <a:pt x="3681" y="2444"/>
                    <a:pt x="3753" y="2559"/>
                    <a:pt x="3869" y="2574"/>
                  </a:cubicBezTo>
                  <a:lnTo>
                    <a:pt x="3898" y="2574"/>
                  </a:lnTo>
                  <a:cubicBezTo>
                    <a:pt x="3999" y="2574"/>
                    <a:pt x="4085" y="2501"/>
                    <a:pt x="4100" y="2400"/>
                  </a:cubicBezTo>
                  <a:cubicBezTo>
                    <a:pt x="4114" y="2285"/>
                    <a:pt x="4129" y="2169"/>
                    <a:pt x="4129" y="2039"/>
                  </a:cubicBezTo>
                  <a:cubicBezTo>
                    <a:pt x="4129" y="1902"/>
                    <a:pt x="4028" y="1834"/>
                    <a:pt x="3927" y="1834"/>
                  </a:cubicBezTo>
                  <a:close/>
                  <a:moveTo>
                    <a:pt x="409" y="2668"/>
                  </a:moveTo>
                  <a:cubicBezTo>
                    <a:pt x="284" y="2668"/>
                    <a:pt x="168" y="2788"/>
                    <a:pt x="217" y="2934"/>
                  </a:cubicBezTo>
                  <a:cubicBezTo>
                    <a:pt x="260" y="3050"/>
                    <a:pt x="332" y="3151"/>
                    <a:pt x="404" y="3252"/>
                  </a:cubicBezTo>
                  <a:cubicBezTo>
                    <a:pt x="448" y="3310"/>
                    <a:pt x="505" y="3339"/>
                    <a:pt x="563" y="3339"/>
                  </a:cubicBezTo>
                  <a:cubicBezTo>
                    <a:pt x="736" y="3339"/>
                    <a:pt x="823" y="3151"/>
                    <a:pt x="722" y="3007"/>
                  </a:cubicBezTo>
                  <a:cubicBezTo>
                    <a:pt x="664" y="2934"/>
                    <a:pt x="621" y="2848"/>
                    <a:pt x="578" y="2761"/>
                  </a:cubicBezTo>
                  <a:cubicBezTo>
                    <a:pt x="531" y="2696"/>
                    <a:pt x="469" y="2668"/>
                    <a:pt x="409" y="2668"/>
                  </a:cubicBezTo>
                  <a:close/>
                  <a:moveTo>
                    <a:pt x="3563" y="2923"/>
                  </a:moveTo>
                  <a:cubicBezTo>
                    <a:pt x="3507" y="2923"/>
                    <a:pt x="3451" y="2947"/>
                    <a:pt x="3407" y="3007"/>
                  </a:cubicBezTo>
                  <a:cubicBezTo>
                    <a:pt x="3349" y="3093"/>
                    <a:pt x="3292" y="3165"/>
                    <a:pt x="3219" y="3238"/>
                  </a:cubicBezTo>
                  <a:cubicBezTo>
                    <a:pt x="3075" y="3367"/>
                    <a:pt x="3176" y="3584"/>
                    <a:pt x="3349" y="3584"/>
                  </a:cubicBezTo>
                  <a:lnTo>
                    <a:pt x="3364" y="3584"/>
                  </a:lnTo>
                  <a:cubicBezTo>
                    <a:pt x="3407" y="3584"/>
                    <a:pt x="3465" y="3570"/>
                    <a:pt x="3494" y="3526"/>
                  </a:cubicBezTo>
                  <a:cubicBezTo>
                    <a:pt x="3580" y="3440"/>
                    <a:pt x="3667" y="3353"/>
                    <a:pt x="3739" y="3252"/>
                  </a:cubicBezTo>
                  <a:cubicBezTo>
                    <a:pt x="3854" y="3095"/>
                    <a:pt x="3711" y="2923"/>
                    <a:pt x="3563" y="2923"/>
                  </a:cubicBezTo>
                  <a:close/>
                  <a:moveTo>
                    <a:pt x="1181" y="3470"/>
                  </a:moveTo>
                  <a:cubicBezTo>
                    <a:pt x="993" y="3470"/>
                    <a:pt x="888" y="3748"/>
                    <a:pt x="1097" y="3858"/>
                  </a:cubicBezTo>
                  <a:cubicBezTo>
                    <a:pt x="1198" y="3916"/>
                    <a:pt x="1314" y="3959"/>
                    <a:pt x="1429" y="4003"/>
                  </a:cubicBezTo>
                  <a:cubicBezTo>
                    <a:pt x="1456" y="4003"/>
                    <a:pt x="1471" y="4015"/>
                    <a:pt x="1496" y="4017"/>
                  </a:cubicBezTo>
                  <a:lnTo>
                    <a:pt x="1496" y="4017"/>
                  </a:lnTo>
                  <a:cubicBezTo>
                    <a:pt x="1734" y="4009"/>
                    <a:pt x="1787" y="3684"/>
                    <a:pt x="1559" y="3613"/>
                  </a:cubicBezTo>
                  <a:cubicBezTo>
                    <a:pt x="1458" y="3584"/>
                    <a:pt x="1372" y="3541"/>
                    <a:pt x="1285" y="3497"/>
                  </a:cubicBezTo>
                  <a:cubicBezTo>
                    <a:pt x="1249" y="3478"/>
                    <a:pt x="1213" y="3470"/>
                    <a:pt x="1181" y="3470"/>
                  </a:cubicBezTo>
                  <a:close/>
                  <a:moveTo>
                    <a:pt x="1496" y="4017"/>
                  </a:moveTo>
                  <a:cubicBezTo>
                    <a:pt x="1493" y="4017"/>
                    <a:pt x="1490" y="4017"/>
                    <a:pt x="1487" y="4017"/>
                  </a:cubicBezTo>
                  <a:lnTo>
                    <a:pt x="1502" y="4017"/>
                  </a:lnTo>
                  <a:cubicBezTo>
                    <a:pt x="1500" y="4017"/>
                    <a:pt x="1498" y="4017"/>
                    <a:pt x="1496" y="4017"/>
                  </a:cubicBezTo>
                  <a:close/>
                  <a:moveTo>
                    <a:pt x="2657" y="3600"/>
                  </a:moveTo>
                  <a:cubicBezTo>
                    <a:pt x="2634" y="3600"/>
                    <a:pt x="2610" y="3604"/>
                    <a:pt x="2584" y="3613"/>
                  </a:cubicBezTo>
                  <a:cubicBezTo>
                    <a:pt x="2483" y="3642"/>
                    <a:pt x="2397" y="3671"/>
                    <a:pt x="2295" y="3685"/>
                  </a:cubicBezTo>
                  <a:cubicBezTo>
                    <a:pt x="2036" y="3714"/>
                    <a:pt x="2065" y="4089"/>
                    <a:pt x="2324" y="4089"/>
                  </a:cubicBezTo>
                  <a:lnTo>
                    <a:pt x="2353" y="4089"/>
                  </a:lnTo>
                  <a:cubicBezTo>
                    <a:pt x="2469" y="4075"/>
                    <a:pt x="2584" y="4046"/>
                    <a:pt x="2714" y="4003"/>
                  </a:cubicBezTo>
                  <a:cubicBezTo>
                    <a:pt x="2948" y="3925"/>
                    <a:pt x="2866" y="3600"/>
                    <a:pt x="2657" y="3600"/>
                  </a:cubicBezTo>
                  <a:close/>
                </a:path>
              </a:pathLst>
            </a:custGeom>
            <a:solidFill>
              <a:srgbClr val="C1C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1" name="Google Shape;18791;p75"/>
            <p:cNvSpPr/>
            <p:nvPr/>
          </p:nvSpPr>
          <p:spPr>
            <a:xfrm>
              <a:off x="2985123" y="2600719"/>
              <a:ext cx="42049" cy="43543"/>
            </a:xfrm>
            <a:custGeom>
              <a:avLst/>
              <a:gdLst/>
              <a:ahLst/>
              <a:cxnLst/>
              <a:rect l="l" t="t" r="r" b="b"/>
              <a:pathLst>
                <a:path w="1604" h="1661" extrusionOk="0">
                  <a:moveTo>
                    <a:pt x="694" y="0"/>
                  </a:moveTo>
                  <a:cubicBezTo>
                    <a:pt x="1" y="0"/>
                    <a:pt x="1" y="1040"/>
                    <a:pt x="694" y="1040"/>
                  </a:cubicBezTo>
                  <a:lnTo>
                    <a:pt x="939" y="1040"/>
                  </a:lnTo>
                  <a:cubicBezTo>
                    <a:pt x="1084" y="1040"/>
                    <a:pt x="1084" y="1256"/>
                    <a:pt x="939" y="1256"/>
                  </a:cubicBezTo>
                  <a:lnTo>
                    <a:pt x="578" y="1256"/>
                  </a:lnTo>
                  <a:cubicBezTo>
                    <a:pt x="552" y="1144"/>
                    <a:pt x="466" y="1093"/>
                    <a:pt x="379" y="1093"/>
                  </a:cubicBezTo>
                  <a:cubicBezTo>
                    <a:pt x="277" y="1093"/>
                    <a:pt x="174" y="1166"/>
                    <a:pt x="174" y="1300"/>
                  </a:cubicBezTo>
                  <a:cubicBezTo>
                    <a:pt x="174" y="1487"/>
                    <a:pt x="333" y="1646"/>
                    <a:pt x="535" y="1661"/>
                  </a:cubicBezTo>
                  <a:lnTo>
                    <a:pt x="925" y="1661"/>
                  </a:lnTo>
                  <a:cubicBezTo>
                    <a:pt x="1603" y="1661"/>
                    <a:pt x="1603" y="621"/>
                    <a:pt x="925" y="621"/>
                  </a:cubicBezTo>
                  <a:lnTo>
                    <a:pt x="679" y="621"/>
                  </a:lnTo>
                  <a:cubicBezTo>
                    <a:pt x="535" y="621"/>
                    <a:pt x="535" y="405"/>
                    <a:pt x="679" y="405"/>
                  </a:cubicBezTo>
                  <a:lnTo>
                    <a:pt x="1040" y="405"/>
                  </a:lnTo>
                  <a:cubicBezTo>
                    <a:pt x="1060" y="511"/>
                    <a:pt x="1148" y="563"/>
                    <a:pt x="1237" y="563"/>
                  </a:cubicBezTo>
                  <a:cubicBezTo>
                    <a:pt x="1340" y="563"/>
                    <a:pt x="1445" y="493"/>
                    <a:pt x="1445" y="361"/>
                  </a:cubicBezTo>
                  <a:cubicBezTo>
                    <a:pt x="1445" y="159"/>
                    <a:pt x="1286" y="0"/>
                    <a:pt x="1084" y="0"/>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2" name="Google Shape;18792;p75"/>
            <p:cNvSpPr/>
            <p:nvPr/>
          </p:nvSpPr>
          <p:spPr>
            <a:xfrm>
              <a:off x="3000642" y="2590784"/>
              <a:ext cx="10643" cy="20553"/>
            </a:xfrm>
            <a:custGeom>
              <a:avLst/>
              <a:gdLst/>
              <a:ahLst/>
              <a:cxnLst/>
              <a:rect l="l" t="t" r="r" b="b"/>
              <a:pathLst>
                <a:path w="406" h="784" extrusionOk="0">
                  <a:moveTo>
                    <a:pt x="203" y="1"/>
                  </a:moveTo>
                  <a:cubicBezTo>
                    <a:pt x="102" y="1"/>
                    <a:pt x="1" y="69"/>
                    <a:pt x="1" y="206"/>
                  </a:cubicBezTo>
                  <a:lnTo>
                    <a:pt x="1" y="582"/>
                  </a:lnTo>
                  <a:cubicBezTo>
                    <a:pt x="1" y="683"/>
                    <a:pt x="87" y="784"/>
                    <a:pt x="203" y="784"/>
                  </a:cubicBezTo>
                  <a:cubicBezTo>
                    <a:pt x="318" y="784"/>
                    <a:pt x="405" y="683"/>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3" name="Google Shape;18793;p75"/>
            <p:cNvSpPr/>
            <p:nvPr/>
          </p:nvSpPr>
          <p:spPr>
            <a:xfrm>
              <a:off x="3000642" y="2633540"/>
              <a:ext cx="10643" cy="20553"/>
            </a:xfrm>
            <a:custGeom>
              <a:avLst/>
              <a:gdLst/>
              <a:ahLst/>
              <a:cxnLst/>
              <a:rect l="l" t="t" r="r" b="b"/>
              <a:pathLst>
                <a:path w="406" h="784" extrusionOk="0">
                  <a:moveTo>
                    <a:pt x="203" y="1"/>
                  </a:moveTo>
                  <a:cubicBezTo>
                    <a:pt x="102" y="1"/>
                    <a:pt x="1" y="69"/>
                    <a:pt x="1" y="206"/>
                  </a:cubicBezTo>
                  <a:lnTo>
                    <a:pt x="1" y="582"/>
                  </a:lnTo>
                  <a:cubicBezTo>
                    <a:pt x="1" y="697"/>
                    <a:pt x="87" y="784"/>
                    <a:pt x="203" y="784"/>
                  </a:cubicBezTo>
                  <a:cubicBezTo>
                    <a:pt x="318" y="784"/>
                    <a:pt x="405" y="697"/>
                    <a:pt x="405" y="582"/>
                  </a:cubicBezTo>
                  <a:lnTo>
                    <a:pt x="405" y="206"/>
                  </a:lnTo>
                  <a:cubicBezTo>
                    <a:pt x="405" y="69"/>
                    <a:pt x="304" y="1"/>
                    <a:pt x="203"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94" name="Google Shape;18794;p75"/>
          <p:cNvGrpSpPr/>
          <p:nvPr/>
        </p:nvGrpSpPr>
        <p:grpSpPr>
          <a:xfrm>
            <a:off x="3314750" y="3817357"/>
            <a:ext cx="362920" cy="356865"/>
            <a:chOff x="3314750" y="3817357"/>
            <a:chExt cx="362920" cy="356865"/>
          </a:xfrm>
        </p:grpSpPr>
        <p:sp>
          <p:nvSpPr>
            <p:cNvPr id="18795" name="Google Shape;18795;p75"/>
            <p:cNvSpPr/>
            <p:nvPr/>
          </p:nvSpPr>
          <p:spPr>
            <a:xfrm>
              <a:off x="3314750"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6" name="Google Shape;18796;p75"/>
            <p:cNvSpPr/>
            <p:nvPr/>
          </p:nvSpPr>
          <p:spPr>
            <a:xfrm>
              <a:off x="3469891" y="3817357"/>
              <a:ext cx="207780" cy="356865"/>
            </a:xfrm>
            <a:custGeom>
              <a:avLst/>
              <a:gdLst/>
              <a:ahLst/>
              <a:cxnLst/>
              <a:rect l="l" t="t" r="r" b="b"/>
              <a:pathLst>
                <a:path w="7926" h="13613" extrusionOk="0">
                  <a:moveTo>
                    <a:pt x="881" y="0"/>
                  </a:moveTo>
                  <a:cubicBezTo>
                    <a:pt x="884" y="0"/>
                    <a:pt x="886" y="0"/>
                    <a:pt x="888" y="0"/>
                  </a:cubicBezTo>
                  <a:lnTo>
                    <a:pt x="888" y="0"/>
                  </a:lnTo>
                  <a:cubicBezTo>
                    <a:pt x="891" y="0"/>
                    <a:pt x="893" y="0"/>
                    <a:pt x="896" y="0"/>
                  </a:cubicBezTo>
                  <a:close/>
                  <a:moveTo>
                    <a:pt x="888" y="0"/>
                  </a:moveTo>
                  <a:lnTo>
                    <a:pt x="888" y="0"/>
                  </a:lnTo>
                  <a:cubicBezTo>
                    <a:pt x="588" y="0"/>
                    <a:pt x="301" y="15"/>
                    <a:pt x="1" y="58"/>
                  </a:cubicBezTo>
                  <a:cubicBezTo>
                    <a:pt x="3393" y="491"/>
                    <a:pt x="5934" y="3378"/>
                    <a:pt x="5934" y="6799"/>
                  </a:cubicBezTo>
                  <a:cubicBezTo>
                    <a:pt x="5934" y="10220"/>
                    <a:pt x="3393" y="13107"/>
                    <a:pt x="1" y="13555"/>
                  </a:cubicBezTo>
                  <a:cubicBezTo>
                    <a:pt x="299" y="13594"/>
                    <a:pt x="595" y="13612"/>
                    <a:pt x="887" y="13612"/>
                  </a:cubicBezTo>
                  <a:cubicBezTo>
                    <a:pt x="4418" y="13612"/>
                    <a:pt x="7441" y="10873"/>
                    <a:pt x="7680" y="7247"/>
                  </a:cubicBezTo>
                  <a:cubicBezTo>
                    <a:pt x="7926" y="3323"/>
                    <a:pt x="4826" y="4"/>
                    <a:pt x="888" y="0"/>
                  </a:cubicBezTo>
                  <a:close/>
                </a:path>
              </a:pathLst>
            </a:custGeom>
            <a:solidFill>
              <a:srgbClr val="9CAB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7" name="Google Shape;18797;p75"/>
            <p:cNvSpPr/>
            <p:nvPr/>
          </p:nvSpPr>
          <p:spPr>
            <a:xfrm>
              <a:off x="3379082" y="3881296"/>
              <a:ext cx="228595" cy="228595"/>
            </a:xfrm>
            <a:custGeom>
              <a:avLst/>
              <a:gdLst/>
              <a:ahLst/>
              <a:cxnLst/>
              <a:rect l="l" t="t" r="r" b="b"/>
              <a:pathLst>
                <a:path w="8720" h="8720" extrusionOk="0">
                  <a:moveTo>
                    <a:pt x="6886" y="448"/>
                  </a:moveTo>
                  <a:cubicBezTo>
                    <a:pt x="7651" y="448"/>
                    <a:pt x="8272" y="1069"/>
                    <a:pt x="8272" y="1834"/>
                  </a:cubicBezTo>
                  <a:lnTo>
                    <a:pt x="8272" y="6872"/>
                  </a:lnTo>
                  <a:lnTo>
                    <a:pt x="8272" y="6886"/>
                  </a:lnTo>
                  <a:cubicBezTo>
                    <a:pt x="8272" y="7652"/>
                    <a:pt x="7651" y="8272"/>
                    <a:pt x="6872" y="8272"/>
                  </a:cubicBezTo>
                  <a:lnTo>
                    <a:pt x="1848" y="8272"/>
                  </a:lnTo>
                  <a:cubicBezTo>
                    <a:pt x="1069" y="8272"/>
                    <a:pt x="448" y="7652"/>
                    <a:pt x="448" y="6886"/>
                  </a:cubicBezTo>
                  <a:lnTo>
                    <a:pt x="448" y="1834"/>
                  </a:lnTo>
                  <a:cubicBezTo>
                    <a:pt x="448" y="1069"/>
                    <a:pt x="1069" y="448"/>
                    <a:pt x="1848" y="448"/>
                  </a:cubicBezTo>
                  <a:close/>
                  <a:moveTo>
                    <a:pt x="1848" y="1"/>
                  </a:moveTo>
                  <a:cubicBezTo>
                    <a:pt x="823" y="1"/>
                    <a:pt x="0" y="824"/>
                    <a:pt x="0" y="1834"/>
                  </a:cubicBezTo>
                  <a:lnTo>
                    <a:pt x="0" y="6872"/>
                  </a:lnTo>
                  <a:cubicBezTo>
                    <a:pt x="0" y="7897"/>
                    <a:pt x="823" y="8720"/>
                    <a:pt x="1848" y="8720"/>
                  </a:cubicBezTo>
                  <a:lnTo>
                    <a:pt x="6886" y="8720"/>
                  </a:lnTo>
                  <a:cubicBezTo>
                    <a:pt x="7897" y="8720"/>
                    <a:pt x="8719" y="7897"/>
                    <a:pt x="8719" y="6886"/>
                  </a:cubicBezTo>
                  <a:lnTo>
                    <a:pt x="8719" y="1834"/>
                  </a:lnTo>
                  <a:cubicBezTo>
                    <a:pt x="8719" y="824"/>
                    <a:pt x="7897" y="1"/>
                    <a:pt x="687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8" name="Google Shape;18798;p75"/>
            <p:cNvSpPr/>
            <p:nvPr/>
          </p:nvSpPr>
          <p:spPr>
            <a:xfrm>
              <a:off x="3412768" y="3935430"/>
              <a:ext cx="140408" cy="120274"/>
            </a:xfrm>
            <a:custGeom>
              <a:avLst/>
              <a:gdLst/>
              <a:ahLst/>
              <a:cxnLst/>
              <a:rect l="l" t="t" r="r" b="b"/>
              <a:pathLst>
                <a:path w="5356" h="4588" extrusionOk="0">
                  <a:moveTo>
                    <a:pt x="3063" y="447"/>
                  </a:moveTo>
                  <a:cubicBezTo>
                    <a:pt x="4013" y="447"/>
                    <a:pt x="4923" y="1183"/>
                    <a:pt x="4923" y="2295"/>
                  </a:cubicBezTo>
                  <a:cubicBezTo>
                    <a:pt x="4908" y="3320"/>
                    <a:pt x="4085" y="4143"/>
                    <a:pt x="3075" y="4143"/>
                  </a:cubicBezTo>
                  <a:cubicBezTo>
                    <a:pt x="1429" y="4143"/>
                    <a:pt x="592" y="2151"/>
                    <a:pt x="1761" y="996"/>
                  </a:cubicBezTo>
                  <a:cubicBezTo>
                    <a:pt x="2140" y="617"/>
                    <a:pt x="2606" y="447"/>
                    <a:pt x="3063" y="447"/>
                  </a:cubicBezTo>
                  <a:close/>
                  <a:moveTo>
                    <a:pt x="3075" y="0"/>
                  </a:moveTo>
                  <a:cubicBezTo>
                    <a:pt x="1025" y="0"/>
                    <a:pt x="0" y="2468"/>
                    <a:pt x="1444" y="3912"/>
                  </a:cubicBezTo>
                  <a:cubicBezTo>
                    <a:pt x="1910" y="4379"/>
                    <a:pt x="2484" y="4587"/>
                    <a:pt x="3047" y="4587"/>
                  </a:cubicBezTo>
                  <a:cubicBezTo>
                    <a:pt x="4225" y="4587"/>
                    <a:pt x="5356" y="3673"/>
                    <a:pt x="5356" y="2295"/>
                  </a:cubicBezTo>
                  <a:cubicBezTo>
                    <a:pt x="5356" y="1025"/>
                    <a:pt x="4331" y="0"/>
                    <a:pt x="307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9" name="Google Shape;18799;p75"/>
            <p:cNvSpPr/>
            <p:nvPr/>
          </p:nvSpPr>
          <p:spPr>
            <a:xfrm>
              <a:off x="3539518" y="3910447"/>
              <a:ext cx="31065" cy="31039"/>
            </a:xfrm>
            <a:custGeom>
              <a:avLst/>
              <a:gdLst/>
              <a:ahLst/>
              <a:cxnLst/>
              <a:rect l="l" t="t" r="r" b="b"/>
              <a:pathLst>
                <a:path w="1185" h="1184" extrusionOk="0">
                  <a:moveTo>
                    <a:pt x="593" y="0"/>
                  </a:moveTo>
                  <a:cubicBezTo>
                    <a:pt x="275" y="0"/>
                    <a:pt x="1" y="260"/>
                    <a:pt x="1" y="592"/>
                  </a:cubicBezTo>
                  <a:cubicBezTo>
                    <a:pt x="1" y="910"/>
                    <a:pt x="275" y="1184"/>
                    <a:pt x="593" y="1184"/>
                  </a:cubicBezTo>
                  <a:cubicBezTo>
                    <a:pt x="925" y="1184"/>
                    <a:pt x="1185" y="910"/>
                    <a:pt x="1185" y="592"/>
                  </a:cubicBezTo>
                  <a:cubicBezTo>
                    <a:pt x="1185" y="260"/>
                    <a:pt x="925" y="0"/>
                    <a:pt x="59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0" name="Google Shape;18800;p75"/>
          <p:cNvGrpSpPr/>
          <p:nvPr/>
        </p:nvGrpSpPr>
        <p:grpSpPr>
          <a:xfrm>
            <a:off x="7016492" y="3367036"/>
            <a:ext cx="362947" cy="356498"/>
            <a:chOff x="7016492" y="3367036"/>
            <a:chExt cx="362947" cy="356498"/>
          </a:xfrm>
        </p:grpSpPr>
        <p:sp>
          <p:nvSpPr>
            <p:cNvPr id="18801" name="Google Shape;18801;p75"/>
            <p:cNvSpPr/>
            <p:nvPr/>
          </p:nvSpPr>
          <p:spPr>
            <a:xfrm>
              <a:off x="7016492" y="3367036"/>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2" name="Google Shape;18802;p75"/>
            <p:cNvSpPr/>
            <p:nvPr/>
          </p:nvSpPr>
          <p:spPr>
            <a:xfrm>
              <a:off x="7171658"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C2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3" name="Google Shape;18803;p75"/>
            <p:cNvSpPr/>
            <p:nvPr/>
          </p:nvSpPr>
          <p:spPr>
            <a:xfrm>
              <a:off x="7070049" y="3475252"/>
              <a:ext cx="73245" cy="116971"/>
            </a:xfrm>
            <a:custGeom>
              <a:avLst/>
              <a:gdLst/>
              <a:ahLst/>
              <a:cxnLst/>
              <a:rect l="l" t="t" r="r" b="b"/>
              <a:pathLst>
                <a:path w="2794" h="4462" extrusionOk="0">
                  <a:moveTo>
                    <a:pt x="435" y="1"/>
                  </a:moveTo>
                  <a:cubicBezTo>
                    <a:pt x="217" y="1"/>
                    <a:pt x="1" y="145"/>
                    <a:pt x="8" y="434"/>
                  </a:cubicBezTo>
                  <a:lnTo>
                    <a:pt x="8" y="4028"/>
                  </a:lnTo>
                  <a:cubicBezTo>
                    <a:pt x="8" y="4259"/>
                    <a:pt x="195" y="4461"/>
                    <a:pt x="441" y="4461"/>
                  </a:cubicBezTo>
                  <a:cubicBezTo>
                    <a:pt x="686" y="4461"/>
                    <a:pt x="888" y="4259"/>
                    <a:pt x="888" y="4014"/>
                  </a:cubicBezTo>
                  <a:lnTo>
                    <a:pt x="888" y="3422"/>
                  </a:lnTo>
                  <a:lnTo>
                    <a:pt x="1192" y="3119"/>
                  </a:lnTo>
                  <a:lnTo>
                    <a:pt x="1884" y="4043"/>
                  </a:lnTo>
                  <a:cubicBezTo>
                    <a:pt x="1942" y="4144"/>
                    <a:pt x="2043" y="4201"/>
                    <a:pt x="2159" y="4216"/>
                  </a:cubicBezTo>
                  <a:lnTo>
                    <a:pt x="2231" y="4216"/>
                  </a:lnTo>
                  <a:cubicBezTo>
                    <a:pt x="2592" y="4216"/>
                    <a:pt x="2794" y="3812"/>
                    <a:pt x="2577" y="3523"/>
                  </a:cubicBezTo>
                  <a:lnTo>
                    <a:pt x="1812" y="2498"/>
                  </a:lnTo>
                  <a:lnTo>
                    <a:pt x="2390" y="1921"/>
                  </a:lnTo>
                  <a:cubicBezTo>
                    <a:pt x="2690" y="1598"/>
                    <a:pt x="2408" y="1173"/>
                    <a:pt x="2071" y="1173"/>
                  </a:cubicBezTo>
                  <a:cubicBezTo>
                    <a:pt x="1970" y="1173"/>
                    <a:pt x="1865" y="1210"/>
                    <a:pt x="1769" y="1300"/>
                  </a:cubicBezTo>
                  <a:lnTo>
                    <a:pt x="874" y="2195"/>
                  </a:lnTo>
                  <a:lnTo>
                    <a:pt x="874" y="434"/>
                  </a:lnTo>
                  <a:cubicBezTo>
                    <a:pt x="874" y="145"/>
                    <a:pt x="654" y="1"/>
                    <a:pt x="435"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4" name="Google Shape;18804;p75"/>
            <p:cNvSpPr/>
            <p:nvPr/>
          </p:nvSpPr>
          <p:spPr>
            <a:xfrm>
              <a:off x="7217063" y="3475252"/>
              <a:ext cx="73454" cy="116971"/>
            </a:xfrm>
            <a:custGeom>
              <a:avLst/>
              <a:gdLst/>
              <a:ahLst/>
              <a:cxnLst/>
              <a:rect l="l" t="t" r="r" b="b"/>
              <a:pathLst>
                <a:path w="2802" h="4462" extrusionOk="0">
                  <a:moveTo>
                    <a:pt x="441" y="1"/>
                  </a:moveTo>
                  <a:cubicBezTo>
                    <a:pt x="221" y="1"/>
                    <a:pt x="1" y="145"/>
                    <a:pt x="1" y="434"/>
                  </a:cubicBezTo>
                  <a:lnTo>
                    <a:pt x="1" y="4028"/>
                  </a:lnTo>
                  <a:cubicBezTo>
                    <a:pt x="1" y="4259"/>
                    <a:pt x="203" y="4461"/>
                    <a:pt x="448" y="4461"/>
                  </a:cubicBezTo>
                  <a:cubicBezTo>
                    <a:pt x="694" y="4461"/>
                    <a:pt x="896" y="4259"/>
                    <a:pt x="881" y="4014"/>
                  </a:cubicBezTo>
                  <a:lnTo>
                    <a:pt x="881" y="3422"/>
                  </a:lnTo>
                  <a:lnTo>
                    <a:pt x="1199" y="3119"/>
                  </a:lnTo>
                  <a:lnTo>
                    <a:pt x="1877" y="4043"/>
                  </a:lnTo>
                  <a:cubicBezTo>
                    <a:pt x="1950" y="4144"/>
                    <a:pt x="2051" y="4201"/>
                    <a:pt x="2166" y="4216"/>
                  </a:cubicBezTo>
                  <a:lnTo>
                    <a:pt x="2238" y="4216"/>
                  </a:lnTo>
                  <a:cubicBezTo>
                    <a:pt x="2599" y="4216"/>
                    <a:pt x="2801" y="3812"/>
                    <a:pt x="2585" y="3523"/>
                  </a:cubicBezTo>
                  <a:lnTo>
                    <a:pt x="1820" y="2498"/>
                  </a:lnTo>
                  <a:lnTo>
                    <a:pt x="2397" y="1921"/>
                  </a:lnTo>
                  <a:cubicBezTo>
                    <a:pt x="2697" y="1598"/>
                    <a:pt x="2415" y="1173"/>
                    <a:pt x="2078" y="1173"/>
                  </a:cubicBezTo>
                  <a:cubicBezTo>
                    <a:pt x="1978" y="1173"/>
                    <a:pt x="1872" y="1210"/>
                    <a:pt x="1776" y="1300"/>
                  </a:cubicBezTo>
                  <a:lnTo>
                    <a:pt x="881" y="2195"/>
                  </a:lnTo>
                  <a:lnTo>
                    <a:pt x="881" y="434"/>
                  </a:lnTo>
                  <a:cubicBezTo>
                    <a:pt x="881" y="145"/>
                    <a:pt x="661" y="1"/>
                    <a:pt x="441"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5" name="Google Shape;18805;p75"/>
            <p:cNvSpPr/>
            <p:nvPr/>
          </p:nvSpPr>
          <p:spPr>
            <a:xfrm>
              <a:off x="7162955" y="3498242"/>
              <a:ext cx="24249" cy="93981"/>
            </a:xfrm>
            <a:custGeom>
              <a:avLst/>
              <a:gdLst/>
              <a:ahLst/>
              <a:cxnLst/>
              <a:rect l="l" t="t" r="r" b="b"/>
              <a:pathLst>
                <a:path w="925" h="3585" extrusionOk="0">
                  <a:moveTo>
                    <a:pt x="457" y="1"/>
                  </a:moveTo>
                  <a:cubicBezTo>
                    <a:pt x="228" y="1"/>
                    <a:pt x="1" y="156"/>
                    <a:pt x="1" y="466"/>
                  </a:cubicBezTo>
                  <a:lnTo>
                    <a:pt x="1" y="3122"/>
                  </a:lnTo>
                  <a:cubicBezTo>
                    <a:pt x="1" y="3382"/>
                    <a:pt x="203" y="3584"/>
                    <a:pt x="462" y="3584"/>
                  </a:cubicBezTo>
                  <a:cubicBezTo>
                    <a:pt x="708" y="3584"/>
                    <a:pt x="924" y="3368"/>
                    <a:pt x="924" y="3122"/>
                  </a:cubicBezTo>
                  <a:lnTo>
                    <a:pt x="924" y="466"/>
                  </a:lnTo>
                  <a:cubicBezTo>
                    <a:pt x="917" y="156"/>
                    <a:pt x="686" y="1"/>
                    <a:pt x="457" y="1"/>
                  </a:cubicBezTo>
                  <a:close/>
                </a:path>
              </a:pathLst>
            </a:custGeom>
            <a:solidFill>
              <a:srgbClr val="8B9D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6" name="Google Shape;18806;p75"/>
            <p:cNvSpPr/>
            <p:nvPr/>
          </p:nvSpPr>
          <p:spPr>
            <a:xfrm>
              <a:off x="7304857" y="3529281"/>
              <a:ext cx="37120" cy="31904"/>
            </a:xfrm>
            <a:custGeom>
              <a:avLst/>
              <a:gdLst/>
              <a:ahLst/>
              <a:cxnLst/>
              <a:rect l="l" t="t" r="r" b="b"/>
              <a:pathLst>
                <a:path w="1416" h="1217" extrusionOk="0">
                  <a:moveTo>
                    <a:pt x="806" y="1"/>
                  </a:moveTo>
                  <a:cubicBezTo>
                    <a:pt x="656" y="1"/>
                    <a:pt x="502" y="55"/>
                    <a:pt x="376" y="177"/>
                  </a:cubicBezTo>
                  <a:cubicBezTo>
                    <a:pt x="1" y="567"/>
                    <a:pt x="261" y="1216"/>
                    <a:pt x="809" y="1216"/>
                  </a:cubicBezTo>
                  <a:cubicBezTo>
                    <a:pt x="1141" y="1216"/>
                    <a:pt x="1415" y="942"/>
                    <a:pt x="1415" y="610"/>
                  </a:cubicBezTo>
                  <a:cubicBezTo>
                    <a:pt x="1415" y="239"/>
                    <a:pt x="1119" y="1"/>
                    <a:pt x="80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07" name="Google Shape;18807;p75"/>
          <p:cNvGrpSpPr/>
          <p:nvPr/>
        </p:nvGrpSpPr>
        <p:grpSpPr>
          <a:xfrm>
            <a:off x="3763184" y="3817357"/>
            <a:ext cx="363314" cy="356576"/>
            <a:chOff x="3763184" y="3817357"/>
            <a:chExt cx="363314" cy="356576"/>
          </a:xfrm>
        </p:grpSpPr>
        <p:sp>
          <p:nvSpPr>
            <p:cNvPr id="18808" name="Google Shape;18808;p75"/>
            <p:cNvSpPr/>
            <p:nvPr/>
          </p:nvSpPr>
          <p:spPr>
            <a:xfrm>
              <a:off x="3763184" y="3817357"/>
              <a:ext cx="356865" cy="356498"/>
            </a:xfrm>
            <a:custGeom>
              <a:avLst/>
              <a:gdLst/>
              <a:ahLst/>
              <a:cxnLst/>
              <a:rect l="l" t="t" r="r" b="b"/>
              <a:pathLst>
                <a:path w="13613" h="13599" extrusionOk="0">
                  <a:moveTo>
                    <a:pt x="6814" y="0"/>
                  </a:moveTo>
                  <a:cubicBezTo>
                    <a:pt x="3046" y="0"/>
                    <a:pt x="0" y="3046"/>
                    <a:pt x="0" y="6799"/>
                  </a:cubicBezTo>
                  <a:cubicBezTo>
                    <a:pt x="0" y="10552"/>
                    <a:pt x="3046" y="13598"/>
                    <a:pt x="6814" y="13598"/>
                  </a:cubicBezTo>
                  <a:cubicBezTo>
                    <a:pt x="10567" y="13598"/>
                    <a:pt x="13613" y="10552"/>
                    <a:pt x="13613" y="6799"/>
                  </a:cubicBezTo>
                  <a:cubicBezTo>
                    <a:pt x="13613" y="3046"/>
                    <a:pt x="10567" y="0"/>
                    <a:pt x="6814" y="0"/>
                  </a:cubicBezTo>
                  <a:close/>
                </a:path>
              </a:pathLst>
            </a:custGeom>
            <a:solidFill>
              <a:srgbClr val="62778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9" name="Google Shape;18809;p75"/>
            <p:cNvSpPr/>
            <p:nvPr/>
          </p:nvSpPr>
          <p:spPr>
            <a:xfrm>
              <a:off x="3918324"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556C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0" name="Google Shape;18810;p75"/>
            <p:cNvSpPr/>
            <p:nvPr/>
          </p:nvSpPr>
          <p:spPr>
            <a:xfrm>
              <a:off x="3848330" y="3964188"/>
              <a:ext cx="39375" cy="116945"/>
            </a:xfrm>
            <a:custGeom>
              <a:avLst/>
              <a:gdLst/>
              <a:ahLst/>
              <a:cxnLst/>
              <a:rect l="l" t="t" r="r" b="b"/>
              <a:pathLst>
                <a:path w="1502" h="4461" extrusionOk="0">
                  <a:moveTo>
                    <a:pt x="58" y="0"/>
                  </a:moveTo>
                  <a:cubicBezTo>
                    <a:pt x="29" y="0"/>
                    <a:pt x="0" y="29"/>
                    <a:pt x="0" y="58"/>
                  </a:cubicBezTo>
                  <a:lnTo>
                    <a:pt x="0" y="4403"/>
                  </a:lnTo>
                  <a:cubicBezTo>
                    <a:pt x="0" y="4432"/>
                    <a:pt x="29" y="4461"/>
                    <a:pt x="58" y="4461"/>
                  </a:cubicBezTo>
                  <a:lnTo>
                    <a:pt x="1444" y="4461"/>
                  </a:lnTo>
                  <a:cubicBezTo>
                    <a:pt x="1473" y="4461"/>
                    <a:pt x="1502" y="4446"/>
                    <a:pt x="1502" y="4403"/>
                  </a:cubicBezTo>
                  <a:lnTo>
                    <a:pt x="1502" y="58"/>
                  </a:lnTo>
                  <a:cubicBezTo>
                    <a:pt x="1502" y="29"/>
                    <a:pt x="1473" y="0"/>
                    <a:pt x="144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1" name="Google Shape;18811;p75"/>
            <p:cNvSpPr/>
            <p:nvPr/>
          </p:nvSpPr>
          <p:spPr>
            <a:xfrm>
              <a:off x="3832418" y="3894403"/>
              <a:ext cx="55287" cy="47475"/>
            </a:xfrm>
            <a:custGeom>
              <a:avLst/>
              <a:gdLst/>
              <a:ahLst/>
              <a:cxnLst/>
              <a:rect l="l" t="t" r="r" b="b"/>
              <a:pathLst>
                <a:path w="2109" h="1811" extrusionOk="0">
                  <a:moveTo>
                    <a:pt x="1208" y="0"/>
                  </a:moveTo>
                  <a:cubicBezTo>
                    <a:pt x="987" y="0"/>
                    <a:pt x="761" y="83"/>
                    <a:pt x="578" y="266"/>
                  </a:cubicBezTo>
                  <a:cubicBezTo>
                    <a:pt x="1" y="829"/>
                    <a:pt x="405" y="1810"/>
                    <a:pt x="1214" y="1810"/>
                  </a:cubicBezTo>
                  <a:cubicBezTo>
                    <a:pt x="1704" y="1810"/>
                    <a:pt x="2109" y="1406"/>
                    <a:pt x="2109" y="901"/>
                  </a:cubicBezTo>
                  <a:cubicBezTo>
                    <a:pt x="2109" y="355"/>
                    <a:pt x="1668" y="0"/>
                    <a:pt x="120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2" name="Google Shape;18812;p75"/>
            <p:cNvSpPr/>
            <p:nvPr/>
          </p:nvSpPr>
          <p:spPr>
            <a:xfrm>
              <a:off x="3925901" y="3964161"/>
              <a:ext cx="124914" cy="117365"/>
            </a:xfrm>
            <a:custGeom>
              <a:avLst/>
              <a:gdLst/>
              <a:ahLst/>
              <a:cxnLst/>
              <a:rect l="l" t="t" r="r" b="b"/>
              <a:pathLst>
                <a:path w="4765" h="4477" extrusionOk="0">
                  <a:moveTo>
                    <a:pt x="2716" y="1"/>
                  </a:moveTo>
                  <a:cubicBezTo>
                    <a:pt x="2701" y="1"/>
                    <a:pt x="2686" y="1"/>
                    <a:pt x="2671" y="1"/>
                  </a:cubicBezTo>
                  <a:cubicBezTo>
                    <a:pt x="2180" y="1"/>
                    <a:pt x="1718" y="145"/>
                    <a:pt x="1314" y="434"/>
                  </a:cubicBezTo>
                  <a:cubicBezTo>
                    <a:pt x="1304" y="441"/>
                    <a:pt x="1294" y="444"/>
                    <a:pt x="1284" y="444"/>
                  </a:cubicBezTo>
                  <a:cubicBezTo>
                    <a:pt x="1248" y="444"/>
                    <a:pt x="1213" y="410"/>
                    <a:pt x="1213" y="376"/>
                  </a:cubicBezTo>
                  <a:lnTo>
                    <a:pt x="1213" y="59"/>
                  </a:lnTo>
                  <a:cubicBezTo>
                    <a:pt x="1213" y="30"/>
                    <a:pt x="1170" y="1"/>
                    <a:pt x="1141" y="1"/>
                  </a:cubicBezTo>
                  <a:lnTo>
                    <a:pt x="58" y="1"/>
                  </a:lnTo>
                  <a:cubicBezTo>
                    <a:pt x="29" y="1"/>
                    <a:pt x="1" y="30"/>
                    <a:pt x="1" y="59"/>
                  </a:cubicBezTo>
                  <a:lnTo>
                    <a:pt x="1" y="4389"/>
                  </a:lnTo>
                  <a:cubicBezTo>
                    <a:pt x="1" y="4433"/>
                    <a:pt x="29" y="4462"/>
                    <a:pt x="58" y="4462"/>
                  </a:cubicBezTo>
                  <a:lnTo>
                    <a:pt x="1430" y="4462"/>
                  </a:lnTo>
                  <a:cubicBezTo>
                    <a:pt x="1473" y="4462"/>
                    <a:pt x="1502" y="4433"/>
                    <a:pt x="1502" y="4389"/>
                  </a:cubicBezTo>
                  <a:lnTo>
                    <a:pt x="1502" y="2859"/>
                  </a:lnTo>
                  <a:cubicBezTo>
                    <a:pt x="1502" y="2354"/>
                    <a:pt x="1617" y="1502"/>
                    <a:pt x="2382" y="1502"/>
                  </a:cubicBezTo>
                  <a:cubicBezTo>
                    <a:pt x="3133" y="1502"/>
                    <a:pt x="3249" y="2354"/>
                    <a:pt x="3249" y="2859"/>
                  </a:cubicBezTo>
                  <a:lnTo>
                    <a:pt x="3249" y="4404"/>
                  </a:lnTo>
                  <a:cubicBezTo>
                    <a:pt x="3249" y="4433"/>
                    <a:pt x="3277" y="4462"/>
                    <a:pt x="3321" y="4462"/>
                  </a:cubicBezTo>
                  <a:lnTo>
                    <a:pt x="3321" y="4476"/>
                  </a:lnTo>
                  <a:lnTo>
                    <a:pt x="4692" y="4476"/>
                  </a:lnTo>
                  <a:cubicBezTo>
                    <a:pt x="4721" y="4476"/>
                    <a:pt x="4750" y="4433"/>
                    <a:pt x="4750" y="4404"/>
                  </a:cubicBezTo>
                  <a:lnTo>
                    <a:pt x="4750" y="2383"/>
                  </a:lnTo>
                  <a:cubicBezTo>
                    <a:pt x="4764" y="1806"/>
                    <a:pt x="4591" y="1243"/>
                    <a:pt x="4259" y="766"/>
                  </a:cubicBezTo>
                  <a:cubicBezTo>
                    <a:pt x="3893" y="287"/>
                    <a:pt x="3320" y="1"/>
                    <a:pt x="2716"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3" name="Google Shape;18813;p75"/>
          <p:cNvGrpSpPr/>
          <p:nvPr/>
        </p:nvGrpSpPr>
        <p:grpSpPr>
          <a:xfrm>
            <a:off x="5108852" y="3817357"/>
            <a:ext cx="362947" cy="356576"/>
            <a:chOff x="5108852" y="3817357"/>
            <a:chExt cx="362947" cy="356576"/>
          </a:xfrm>
        </p:grpSpPr>
        <p:sp>
          <p:nvSpPr>
            <p:cNvPr id="18814" name="Google Shape;18814;p75"/>
            <p:cNvSpPr/>
            <p:nvPr/>
          </p:nvSpPr>
          <p:spPr>
            <a:xfrm>
              <a:off x="5108852" y="3817357"/>
              <a:ext cx="356524" cy="356498"/>
            </a:xfrm>
            <a:custGeom>
              <a:avLst/>
              <a:gdLst/>
              <a:ahLst/>
              <a:cxnLst/>
              <a:rect l="l" t="t" r="r" b="b"/>
              <a:pathLst>
                <a:path w="13600" h="13599" extrusionOk="0">
                  <a:moveTo>
                    <a:pt x="6800" y="0"/>
                  </a:moveTo>
                  <a:cubicBezTo>
                    <a:pt x="3047" y="0"/>
                    <a:pt x="1" y="3046"/>
                    <a:pt x="1" y="6799"/>
                  </a:cubicBezTo>
                  <a:cubicBezTo>
                    <a:pt x="1" y="10552"/>
                    <a:pt x="3047" y="13598"/>
                    <a:pt x="6800" y="13598"/>
                  </a:cubicBezTo>
                  <a:cubicBezTo>
                    <a:pt x="10568" y="13598"/>
                    <a:pt x="13599" y="10552"/>
                    <a:pt x="13599" y="6799"/>
                  </a:cubicBezTo>
                  <a:cubicBezTo>
                    <a:pt x="13599" y="3046"/>
                    <a:pt x="10568"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5" name="Google Shape;18815;p75"/>
            <p:cNvSpPr/>
            <p:nvPr/>
          </p:nvSpPr>
          <p:spPr>
            <a:xfrm>
              <a:off x="5264019" y="3817357"/>
              <a:ext cx="207780" cy="356576"/>
            </a:xfrm>
            <a:custGeom>
              <a:avLst/>
              <a:gdLst/>
              <a:ahLst/>
              <a:cxnLst/>
              <a:rect l="l" t="t" r="r" b="b"/>
              <a:pathLst>
                <a:path w="7926" h="13602" extrusionOk="0">
                  <a:moveTo>
                    <a:pt x="881" y="0"/>
                  </a:moveTo>
                  <a:cubicBezTo>
                    <a:pt x="592" y="0"/>
                    <a:pt x="289" y="15"/>
                    <a:pt x="0" y="58"/>
                  </a:cubicBezTo>
                  <a:cubicBezTo>
                    <a:pt x="3378" y="505"/>
                    <a:pt x="5919" y="3378"/>
                    <a:pt x="5919" y="6799"/>
                  </a:cubicBezTo>
                  <a:cubicBezTo>
                    <a:pt x="5919" y="10220"/>
                    <a:pt x="3378" y="13093"/>
                    <a:pt x="0" y="13541"/>
                  </a:cubicBezTo>
                  <a:cubicBezTo>
                    <a:pt x="306" y="13581"/>
                    <a:pt x="609" y="13601"/>
                    <a:pt x="909" y="13601"/>
                  </a:cubicBezTo>
                  <a:cubicBezTo>
                    <a:pt x="4428" y="13601"/>
                    <a:pt x="7426" y="10865"/>
                    <a:pt x="7666" y="7247"/>
                  </a:cubicBezTo>
                  <a:cubicBezTo>
                    <a:pt x="7925" y="3320"/>
                    <a:pt x="4822" y="0"/>
                    <a:pt x="881"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6" name="Google Shape;18816;p75"/>
            <p:cNvSpPr/>
            <p:nvPr/>
          </p:nvSpPr>
          <p:spPr>
            <a:xfrm>
              <a:off x="5136116" y="3871229"/>
              <a:ext cx="295495" cy="248282"/>
            </a:xfrm>
            <a:custGeom>
              <a:avLst/>
              <a:gdLst/>
              <a:ahLst/>
              <a:cxnLst/>
              <a:rect l="l" t="t" r="r" b="b"/>
              <a:pathLst>
                <a:path w="11272" h="9471" extrusionOk="0">
                  <a:moveTo>
                    <a:pt x="5753" y="0"/>
                  </a:moveTo>
                  <a:cubicBezTo>
                    <a:pt x="5655" y="0"/>
                    <a:pt x="5556" y="3"/>
                    <a:pt x="5457" y="9"/>
                  </a:cubicBezTo>
                  <a:lnTo>
                    <a:pt x="5457" y="24"/>
                  </a:lnTo>
                  <a:cubicBezTo>
                    <a:pt x="2050" y="240"/>
                    <a:pt x="0" y="3878"/>
                    <a:pt x="1559" y="6910"/>
                  </a:cubicBezTo>
                  <a:cubicBezTo>
                    <a:pt x="1559" y="6924"/>
                    <a:pt x="1559" y="6953"/>
                    <a:pt x="1559" y="6982"/>
                  </a:cubicBezTo>
                  <a:lnTo>
                    <a:pt x="1083" y="8165"/>
                  </a:lnTo>
                  <a:cubicBezTo>
                    <a:pt x="1054" y="8223"/>
                    <a:pt x="1097" y="8295"/>
                    <a:pt x="1169" y="8295"/>
                  </a:cubicBezTo>
                  <a:lnTo>
                    <a:pt x="2599" y="8295"/>
                  </a:lnTo>
                  <a:cubicBezTo>
                    <a:pt x="2613" y="8295"/>
                    <a:pt x="2642" y="8295"/>
                    <a:pt x="2656" y="8310"/>
                  </a:cubicBezTo>
                  <a:cubicBezTo>
                    <a:pt x="3568" y="9102"/>
                    <a:pt x="4661" y="9471"/>
                    <a:pt x="5738" y="9471"/>
                  </a:cubicBezTo>
                  <a:cubicBezTo>
                    <a:pt x="7665" y="9471"/>
                    <a:pt x="9541" y="8292"/>
                    <a:pt x="10235" y="6246"/>
                  </a:cubicBezTo>
                  <a:cubicBezTo>
                    <a:pt x="11271" y="3150"/>
                    <a:pt x="8951" y="0"/>
                    <a:pt x="575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7" name="Google Shape;18817;p75"/>
            <p:cNvSpPr/>
            <p:nvPr/>
          </p:nvSpPr>
          <p:spPr>
            <a:xfrm>
              <a:off x="5219060" y="3952863"/>
              <a:ext cx="128060" cy="78933"/>
            </a:xfrm>
            <a:custGeom>
              <a:avLst/>
              <a:gdLst/>
              <a:ahLst/>
              <a:cxnLst/>
              <a:rect l="l" t="t" r="r" b="b"/>
              <a:pathLst>
                <a:path w="4885" h="3011" extrusionOk="0">
                  <a:moveTo>
                    <a:pt x="4807" y="0"/>
                  </a:moveTo>
                  <a:cubicBezTo>
                    <a:pt x="4796" y="0"/>
                    <a:pt x="4785" y="4"/>
                    <a:pt x="4776" y="13"/>
                  </a:cubicBezTo>
                  <a:lnTo>
                    <a:pt x="3505" y="1024"/>
                  </a:lnTo>
                  <a:cubicBezTo>
                    <a:pt x="3491" y="1038"/>
                    <a:pt x="3476" y="1038"/>
                    <a:pt x="3476" y="1038"/>
                  </a:cubicBezTo>
                  <a:lnTo>
                    <a:pt x="864" y="1038"/>
                  </a:lnTo>
                  <a:cubicBezTo>
                    <a:pt x="835" y="1038"/>
                    <a:pt x="820" y="1053"/>
                    <a:pt x="806" y="1082"/>
                  </a:cubicBezTo>
                  <a:lnTo>
                    <a:pt x="12" y="2944"/>
                  </a:lnTo>
                  <a:cubicBezTo>
                    <a:pt x="1" y="2977"/>
                    <a:pt x="24" y="3011"/>
                    <a:pt x="62" y="3011"/>
                  </a:cubicBezTo>
                  <a:cubicBezTo>
                    <a:pt x="73" y="3011"/>
                    <a:pt x="86" y="3008"/>
                    <a:pt x="99" y="3002"/>
                  </a:cubicBezTo>
                  <a:lnTo>
                    <a:pt x="1398" y="2222"/>
                  </a:lnTo>
                  <a:lnTo>
                    <a:pt x="3751" y="2222"/>
                  </a:lnTo>
                  <a:cubicBezTo>
                    <a:pt x="3780" y="2222"/>
                    <a:pt x="3794" y="2208"/>
                    <a:pt x="3808" y="2193"/>
                  </a:cubicBezTo>
                  <a:lnTo>
                    <a:pt x="4862" y="86"/>
                  </a:lnTo>
                  <a:cubicBezTo>
                    <a:pt x="4885" y="52"/>
                    <a:pt x="4846" y="0"/>
                    <a:pt x="4807"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8" name="Google Shape;18818;p75"/>
          <p:cNvGrpSpPr/>
          <p:nvPr/>
        </p:nvGrpSpPr>
        <p:grpSpPr>
          <a:xfrm>
            <a:off x="6005720" y="3817357"/>
            <a:ext cx="362947" cy="356576"/>
            <a:chOff x="6005720" y="3817357"/>
            <a:chExt cx="362947" cy="356576"/>
          </a:xfrm>
        </p:grpSpPr>
        <p:sp>
          <p:nvSpPr>
            <p:cNvPr id="18819" name="Google Shape;18819;p75"/>
            <p:cNvSpPr/>
            <p:nvPr/>
          </p:nvSpPr>
          <p:spPr>
            <a:xfrm>
              <a:off x="6005720" y="3817357"/>
              <a:ext cx="356891" cy="356498"/>
            </a:xfrm>
            <a:custGeom>
              <a:avLst/>
              <a:gdLst/>
              <a:ahLst/>
              <a:cxnLst/>
              <a:rect l="l" t="t" r="r" b="b"/>
              <a:pathLst>
                <a:path w="13614" h="13599" extrusionOk="0">
                  <a:moveTo>
                    <a:pt x="6814" y="0"/>
                  </a:moveTo>
                  <a:cubicBezTo>
                    <a:pt x="3047" y="0"/>
                    <a:pt x="1" y="3046"/>
                    <a:pt x="1" y="6799"/>
                  </a:cubicBezTo>
                  <a:cubicBezTo>
                    <a:pt x="1" y="10552"/>
                    <a:pt x="3047" y="13598"/>
                    <a:pt x="6814" y="13598"/>
                  </a:cubicBezTo>
                  <a:cubicBezTo>
                    <a:pt x="10568" y="13598"/>
                    <a:pt x="13614" y="10552"/>
                    <a:pt x="13614" y="6799"/>
                  </a:cubicBezTo>
                  <a:cubicBezTo>
                    <a:pt x="13614" y="3046"/>
                    <a:pt x="10568" y="0"/>
                    <a:pt x="6814"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0" name="Google Shape;18820;p75"/>
            <p:cNvSpPr/>
            <p:nvPr/>
          </p:nvSpPr>
          <p:spPr>
            <a:xfrm>
              <a:off x="6160887"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1" name="Google Shape;18821;p75"/>
            <p:cNvSpPr/>
            <p:nvPr/>
          </p:nvSpPr>
          <p:spPr>
            <a:xfrm>
              <a:off x="6055240" y="3879487"/>
              <a:ext cx="262727" cy="234572"/>
            </a:xfrm>
            <a:custGeom>
              <a:avLst/>
              <a:gdLst/>
              <a:ahLst/>
              <a:cxnLst/>
              <a:rect l="l" t="t" r="r" b="b"/>
              <a:pathLst>
                <a:path w="10022" h="8948" extrusionOk="0">
                  <a:moveTo>
                    <a:pt x="2283" y="0"/>
                  </a:moveTo>
                  <a:cubicBezTo>
                    <a:pt x="1821" y="0"/>
                    <a:pt x="1360" y="177"/>
                    <a:pt x="1013" y="532"/>
                  </a:cubicBezTo>
                  <a:cubicBezTo>
                    <a:pt x="349" y="1196"/>
                    <a:pt x="306" y="2264"/>
                    <a:pt x="941" y="2971"/>
                  </a:cubicBezTo>
                  <a:lnTo>
                    <a:pt x="999" y="3043"/>
                  </a:lnTo>
                  <a:cubicBezTo>
                    <a:pt x="0" y="5855"/>
                    <a:pt x="2172" y="8593"/>
                    <a:pt x="4888" y="8593"/>
                  </a:cubicBezTo>
                  <a:cubicBezTo>
                    <a:pt x="5351" y="8593"/>
                    <a:pt x="5830" y="8514"/>
                    <a:pt x="6311" y="8341"/>
                  </a:cubicBezTo>
                  <a:lnTo>
                    <a:pt x="6369" y="8413"/>
                  </a:lnTo>
                  <a:cubicBezTo>
                    <a:pt x="6715" y="8745"/>
                    <a:pt x="7163" y="8933"/>
                    <a:pt x="7639" y="8933"/>
                  </a:cubicBezTo>
                  <a:lnTo>
                    <a:pt x="7639" y="8948"/>
                  </a:lnTo>
                  <a:cubicBezTo>
                    <a:pt x="9227" y="8933"/>
                    <a:pt x="10021" y="7013"/>
                    <a:pt x="8895" y="5887"/>
                  </a:cubicBezTo>
                  <a:lnTo>
                    <a:pt x="8837" y="5815"/>
                  </a:lnTo>
                  <a:cubicBezTo>
                    <a:pt x="9836" y="3003"/>
                    <a:pt x="7664" y="265"/>
                    <a:pt x="4949" y="265"/>
                  </a:cubicBezTo>
                  <a:cubicBezTo>
                    <a:pt x="4486" y="265"/>
                    <a:pt x="4007" y="345"/>
                    <a:pt x="3525" y="517"/>
                  </a:cubicBezTo>
                  <a:lnTo>
                    <a:pt x="3467" y="445"/>
                  </a:lnTo>
                  <a:cubicBezTo>
                    <a:pt x="3129" y="149"/>
                    <a:pt x="2706" y="0"/>
                    <a:pt x="2283"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2" name="Google Shape;18822;p75"/>
            <p:cNvSpPr/>
            <p:nvPr/>
          </p:nvSpPr>
          <p:spPr>
            <a:xfrm>
              <a:off x="6129848" y="3935010"/>
              <a:ext cx="108635" cy="121166"/>
            </a:xfrm>
            <a:custGeom>
              <a:avLst/>
              <a:gdLst/>
              <a:ahLst/>
              <a:cxnLst/>
              <a:rect l="l" t="t" r="r" b="b"/>
              <a:pathLst>
                <a:path w="4144" h="4622" extrusionOk="0">
                  <a:moveTo>
                    <a:pt x="1436" y="1"/>
                  </a:moveTo>
                  <a:cubicBezTo>
                    <a:pt x="651" y="1"/>
                    <a:pt x="15" y="640"/>
                    <a:pt x="15" y="1431"/>
                  </a:cubicBezTo>
                  <a:cubicBezTo>
                    <a:pt x="15" y="2208"/>
                    <a:pt x="651" y="2846"/>
                    <a:pt x="1436" y="2846"/>
                  </a:cubicBezTo>
                  <a:cubicBezTo>
                    <a:pt x="1453" y="2846"/>
                    <a:pt x="1470" y="2846"/>
                    <a:pt x="1488" y="2845"/>
                  </a:cubicBezTo>
                  <a:lnTo>
                    <a:pt x="2671" y="2845"/>
                  </a:lnTo>
                  <a:cubicBezTo>
                    <a:pt x="3061" y="2918"/>
                    <a:pt x="3061" y="3481"/>
                    <a:pt x="2671" y="3553"/>
                  </a:cubicBezTo>
                  <a:lnTo>
                    <a:pt x="1184" y="3553"/>
                  </a:lnTo>
                  <a:cubicBezTo>
                    <a:pt x="1156" y="3553"/>
                    <a:pt x="1127" y="3524"/>
                    <a:pt x="1127" y="3495"/>
                  </a:cubicBezTo>
                  <a:cubicBezTo>
                    <a:pt x="1184" y="3163"/>
                    <a:pt x="939" y="2860"/>
                    <a:pt x="593" y="2860"/>
                  </a:cubicBezTo>
                  <a:cubicBezTo>
                    <a:pt x="261" y="2860"/>
                    <a:pt x="1" y="3163"/>
                    <a:pt x="58" y="3495"/>
                  </a:cubicBezTo>
                  <a:cubicBezTo>
                    <a:pt x="58" y="4116"/>
                    <a:pt x="564" y="4621"/>
                    <a:pt x="1184" y="4621"/>
                  </a:cubicBezTo>
                  <a:lnTo>
                    <a:pt x="2671" y="4621"/>
                  </a:lnTo>
                  <a:cubicBezTo>
                    <a:pt x="2688" y="4622"/>
                    <a:pt x="2705" y="4622"/>
                    <a:pt x="2722" y="4622"/>
                  </a:cubicBezTo>
                  <a:cubicBezTo>
                    <a:pt x="3494" y="4622"/>
                    <a:pt x="4144" y="3983"/>
                    <a:pt x="4144" y="3206"/>
                  </a:cubicBezTo>
                  <a:cubicBezTo>
                    <a:pt x="4144" y="2415"/>
                    <a:pt x="3494" y="1776"/>
                    <a:pt x="2722" y="1776"/>
                  </a:cubicBezTo>
                  <a:cubicBezTo>
                    <a:pt x="2705" y="1776"/>
                    <a:pt x="2688" y="1777"/>
                    <a:pt x="2671" y="1777"/>
                  </a:cubicBezTo>
                  <a:lnTo>
                    <a:pt x="1488" y="1777"/>
                  </a:lnTo>
                  <a:cubicBezTo>
                    <a:pt x="1098" y="1705"/>
                    <a:pt x="1098" y="1142"/>
                    <a:pt x="1488" y="1070"/>
                  </a:cubicBezTo>
                  <a:lnTo>
                    <a:pt x="2960" y="1070"/>
                  </a:lnTo>
                  <a:cubicBezTo>
                    <a:pt x="2989" y="1070"/>
                    <a:pt x="3018" y="1099"/>
                    <a:pt x="3018" y="1128"/>
                  </a:cubicBezTo>
                  <a:cubicBezTo>
                    <a:pt x="2960" y="1460"/>
                    <a:pt x="3220" y="1777"/>
                    <a:pt x="3552" y="1777"/>
                  </a:cubicBezTo>
                  <a:cubicBezTo>
                    <a:pt x="3898" y="1777"/>
                    <a:pt x="4144" y="1460"/>
                    <a:pt x="4086" y="1128"/>
                  </a:cubicBezTo>
                  <a:cubicBezTo>
                    <a:pt x="4086" y="507"/>
                    <a:pt x="3581" y="2"/>
                    <a:pt x="2960" y="2"/>
                  </a:cubicBezTo>
                  <a:lnTo>
                    <a:pt x="1488" y="2"/>
                  </a:lnTo>
                  <a:cubicBezTo>
                    <a:pt x="1470" y="1"/>
                    <a:pt x="1453" y="1"/>
                    <a:pt x="1436" y="1"/>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3" name="Google Shape;18823;p75"/>
          <p:cNvGrpSpPr/>
          <p:nvPr/>
        </p:nvGrpSpPr>
        <p:grpSpPr>
          <a:xfrm>
            <a:off x="5589452" y="3367036"/>
            <a:ext cx="362580" cy="356498"/>
            <a:chOff x="5589452" y="3367036"/>
            <a:chExt cx="362580" cy="356498"/>
          </a:xfrm>
        </p:grpSpPr>
        <p:sp>
          <p:nvSpPr>
            <p:cNvPr id="18824" name="Google Shape;18824;p75"/>
            <p:cNvSpPr/>
            <p:nvPr/>
          </p:nvSpPr>
          <p:spPr>
            <a:xfrm>
              <a:off x="5589452" y="3367036"/>
              <a:ext cx="356131" cy="356498"/>
            </a:xfrm>
            <a:custGeom>
              <a:avLst/>
              <a:gdLst/>
              <a:ahLst/>
              <a:cxnLst/>
              <a:rect l="l" t="t" r="r" b="b"/>
              <a:pathLst>
                <a:path w="13585" h="13599" extrusionOk="0">
                  <a:moveTo>
                    <a:pt x="6786" y="0"/>
                  </a:moveTo>
                  <a:cubicBezTo>
                    <a:pt x="3047" y="0"/>
                    <a:pt x="1" y="3046"/>
                    <a:pt x="1" y="6799"/>
                  </a:cubicBezTo>
                  <a:cubicBezTo>
                    <a:pt x="1" y="10552"/>
                    <a:pt x="3047" y="13598"/>
                    <a:pt x="6786" y="13598"/>
                  </a:cubicBezTo>
                  <a:cubicBezTo>
                    <a:pt x="10539" y="13598"/>
                    <a:pt x="13585" y="10552"/>
                    <a:pt x="13585" y="6799"/>
                  </a:cubicBezTo>
                  <a:cubicBezTo>
                    <a:pt x="13585" y="3046"/>
                    <a:pt x="10539" y="0"/>
                    <a:pt x="6786"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5" name="Google Shape;18825;p75"/>
            <p:cNvSpPr/>
            <p:nvPr/>
          </p:nvSpPr>
          <p:spPr>
            <a:xfrm>
              <a:off x="5744225" y="3367036"/>
              <a:ext cx="207806" cy="356472"/>
            </a:xfrm>
            <a:custGeom>
              <a:avLst/>
              <a:gdLst/>
              <a:ahLst/>
              <a:cxnLst/>
              <a:rect l="l" t="t" r="r" b="b"/>
              <a:pathLst>
                <a:path w="7927" h="13598" extrusionOk="0">
                  <a:moveTo>
                    <a:pt x="896" y="0"/>
                  </a:moveTo>
                  <a:cubicBezTo>
                    <a:pt x="593" y="0"/>
                    <a:pt x="290" y="15"/>
                    <a:pt x="1" y="58"/>
                  </a:cubicBezTo>
                  <a:cubicBezTo>
                    <a:pt x="3379" y="505"/>
                    <a:pt x="5919" y="3392"/>
                    <a:pt x="5919" y="6799"/>
                  </a:cubicBezTo>
                  <a:cubicBezTo>
                    <a:pt x="5919" y="10206"/>
                    <a:pt x="3379" y="13093"/>
                    <a:pt x="1" y="13540"/>
                  </a:cubicBezTo>
                  <a:cubicBezTo>
                    <a:pt x="299" y="13579"/>
                    <a:pt x="595" y="13598"/>
                    <a:pt x="887" y="13598"/>
                  </a:cubicBezTo>
                  <a:cubicBezTo>
                    <a:pt x="4416" y="13598"/>
                    <a:pt x="7426" y="10859"/>
                    <a:pt x="7666" y="7247"/>
                  </a:cubicBezTo>
                  <a:cubicBezTo>
                    <a:pt x="7926" y="3320"/>
                    <a:pt x="4822" y="0"/>
                    <a:pt x="896" y="0"/>
                  </a:cubicBezTo>
                  <a:close/>
                </a:path>
              </a:pathLst>
            </a:custGeom>
            <a:solidFill>
              <a:srgbClr val="5A70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6" name="Google Shape;18826;p75"/>
            <p:cNvSpPr/>
            <p:nvPr/>
          </p:nvSpPr>
          <p:spPr>
            <a:xfrm>
              <a:off x="5666655" y="3420751"/>
              <a:ext cx="165023" cy="241099"/>
            </a:xfrm>
            <a:custGeom>
              <a:avLst/>
              <a:gdLst/>
              <a:ahLst/>
              <a:cxnLst/>
              <a:rect l="l" t="t" r="r" b="b"/>
              <a:pathLst>
                <a:path w="6295" h="9197" extrusionOk="0">
                  <a:moveTo>
                    <a:pt x="2180" y="1"/>
                  </a:moveTo>
                  <a:cubicBezTo>
                    <a:pt x="2123" y="1"/>
                    <a:pt x="2065" y="59"/>
                    <a:pt x="2065" y="116"/>
                  </a:cubicBezTo>
                  <a:lnTo>
                    <a:pt x="2051" y="217"/>
                  </a:lnTo>
                  <a:cubicBezTo>
                    <a:pt x="1964" y="1199"/>
                    <a:pt x="1184" y="1964"/>
                    <a:pt x="203" y="2065"/>
                  </a:cubicBezTo>
                  <a:lnTo>
                    <a:pt x="102" y="2080"/>
                  </a:lnTo>
                  <a:cubicBezTo>
                    <a:pt x="44" y="2080"/>
                    <a:pt x="1" y="2137"/>
                    <a:pt x="1" y="2195"/>
                  </a:cubicBezTo>
                  <a:lnTo>
                    <a:pt x="1" y="4057"/>
                  </a:lnTo>
                  <a:cubicBezTo>
                    <a:pt x="1" y="4129"/>
                    <a:pt x="44" y="4173"/>
                    <a:pt x="116" y="4173"/>
                  </a:cubicBezTo>
                  <a:lnTo>
                    <a:pt x="2051" y="4173"/>
                  </a:lnTo>
                  <a:lnTo>
                    <a:pt x="2051" y="6786"/>
                  </a:lnTo>
                  <a:cubicBezTo>
                    <a:pt x="2051" y="8099"/>
                    <a:pt x="3119" y="9167"/>
                    <a:pt x="4447" y="9196"/>
                  </a:cubicBezTo>
                  <a:cubicBezTo>
                    <a:pt x="5096" y="9196"/>
                    <a:pt x="5717" y="8936"/>
                    <a:pt x="6165" y="8460"/>
                  </a:cubicBezTo>
                  <a:lnTo>
                    <a:pt x="6266" y="8345"/>
                  </a:lnTo>
                  <a:cubicBezTo>
                    <a:pt x="6295" y="8330"/>
                    <a:pt x="6295" y="8287"/>
                    <a:pt x="6266" y="8258"/>
                  </a:cubicBezTo>
                  <a:lnTo>
                    <a:pt x="5140" y="6930"/>
                  </a:lnTo>
                  <a:cubicBezTo>
                    <a:pt x="5132" y="6915"/>
                    <a:pt x="5114" y="6908"/>
                    <a:pt x="5096" y="6908"/>
                  </a:cubicBezTo>
                  <a:cubicBezTo>
                    <a:pt x="5078" y="6908"/>
                    <a:pt x="5060" y="6915"/>
                    <a:pt x="5053" y="6930"/>
                  </a:cubicBezTo>
                  <a:lnTo>
                    <a:pt x="4923" y="7132"/>
                  </a:lnTo>
                  <a:cubicBezTo>
                    <a:pt x="4815" y="7294"/>
                    <a:pt x="4631" y="7393"/>
                    <a:pt x="4442" y="7393"/>
                  </a:cubicBezTo>
                  <a:cubicBezTo>
                    <a:pt x="4429" y="7393"/>
                    <a:pt x="4416" y="7393"/>
                    <a:pt x="4404" y="7392"/>
                  </a:cubicBezTo>
                  <a:cubicBezTo>
                    <a:pt x="4100" y="7363"/>
                    <a:pt x="3855" y="7103"/>
                    <a:pt x="3869" y="6800"/>
                  </a:cubicBezTo>
                  <a:lnTo>
                    <a:pt x="3869" y="4173"/>
                  </a:lnTo>
                  <a:lnTo>
                    <a:pt x="5818" y="4173"/>
                  </a:lnTo>
                  <a:cubicBezTo>
                    <a:pt x="5876" y="4173"/>
                    <a:pt x="5934" y="4115"/>
                    <a:pt x="5934" y="4057"/>
                  </a:cubicBezTo>
                  <a:lnTo>
                    <a:pt x="5934" y="2195"/>
                  </a:lnTo>
                  <a:cubicBezTo>
                    <a:pt x="5934" y="2123"/>
                    <a:pt x="5876" y="2080"/>
                    <a:pt x="5818" y="2080"/>
                  </a:cubicBezTo>
                  <a:lnTo>
                    <a:pt x="3869" y="2080"/>
                  </a:lnTo>
                  <a:lnTo>
                    <a:pt x="3869" y="116"/>
                  </a:lnTo>
                  <a:cubicBezTo>
                    <a:pt x="3869" y="59"/>
                    <a:pt x="3812" y="1"/>
                    <a:pt x="3754"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27" name="Google Shape;18827;p75"/>
          <p:cNvGrpSpPr/>
          <p:nvPr/>
        </p:nvGrpSpPr>
        <p:grpSpPr>
          <a:xfrm>
            <a:off x="4211985" y="3817357"/>
            <a:ext cx="362947" cy="356576"/>
            <a:chOff x="4211985" y="3817357"/>
            <a:chExt cx="362947" cy="356576"/>
          </a:xfrm>
        </p:grpSpPr>
        <p:sp>
          <p:nvSpPr>
            <p:cNvPr id="18828" name="Google Shape;18828;p75"/>
            <p:cNvSpPr/>
            <p:nvPr/>
          </p:nvSpPr>
          <p:spPr>
            <a:xfrm>
              <a:off x="4211985"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899CA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9" name="Google Shape;18829;p75"/>
            <p:cNvSpPr/>
            <p:nvPr/>
          </p:nvSpPr>
          <p:spPr>
            <a:xfrm>
              <a:off x="4366758" y="3817357"/>
              <a:ext cx="208173" cy="356576"/>
            </a:xfrm>
            <a:custGeom>
              <a:avLst/>
              <a:gdLst/>
              <a:ahLst/>
              <a:cxnLst/>
              <a:rect l="l" t="t" r="r" b="b"/>
              <a:pathLst>
                <a:path w="7941" h="13602" extrusionOk="0">
                  <a:moveTo>
                    <a:pt x="896" y="0"/>
                  </a:moveTo>
                  <a:cubicBezTo>
                    <a:pt x="593" y="0"/>
                    <a:pt x="304" y="15"/>
                    <a:pt x="1" y="58"/>
                  </a:cubicBezTo>
                  <a:cubicBezTo>
                    <a:pt x="3393" y="505"/>
                    <a:pt x="5919" y="3378"/>
                    <a:pt x="5919" y="6799"/>
                  </a:cubicBezTo>
                  <a:cubicBezTo>
                    <a:pt x="5919" y="10220"/>
                    <a:pt x="3393" y="13093"/>
                    <a:pt x="1" y="13541"/>
                  </a:cubicBezTo>
                  <a:cubicBezTo>
                    <a:pt x="306" y="13581"/>
                    <a:pt x="610" y="13601"/>
                    <a:pt x="909" y="13601"/>
                  </a:cubicBezTo>
                  <a:cubicBezTo>
                    <a:pt x="4431" y="13601"/>
                    <a:pt x="7441" y="10865"/>
                    <a:pt x="7681" y="7247"/>
                  </a:cubicBezTo>
                  <a:cubicBezTo>
                    <a:pt x="7940" y="3320"/>
                    <a:pt x="4822" y="0"/>
                    <a:pt x="896" y="0"/>
                  </a:cubicBezTo>
                  <a:close/>
                </a:path>
              </a:pathLst>
            </a:custGeom>
            <a:solidFill>
              <a:srgbClr val="6C839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0" name="Google Shape;18830;p75"/>
            <p:cNvSpPr/>
            <p:nvPr/>
          </p:nvSpPr>
          <p:spPr>
            <a:xfrm>
              <a:off x="4288061" y="3909555"/>
              <a:ext cx="227756" cy="187463"/>
            </a:xfrm>
            <a:custGeom>
              <a:avLst/>
              <a:gdLst/>
              <a:ahLst/>
              <a:cxnLst/>
              <a:rect l="l" t="t" r="r" b="b"/>
              <a:pathLst>
                <a:path w="8688" h="7151" extrusionOk="0">
                  <a:moveTo>
                    <a:pt x="5678" y="0"/>
                  </a:moveTo>
                  <a:cubicBezTo>
                    <a:pt x="4639" y="0"/>
                    <a:pt x="3643" y="810"/>
                    <a:pt x="3652" y="2026"/>
                  </a:cubicBezTo>
                  <a:lnTo>
                    <a:pt x="3652" y="2070"/>
                  </a:lnTo>
                  <a:lnTo>
                    <a:pt x="3551" y="2070"/>
                  </a:lnTo>
                  <a:cubicBezTo>
                    <a:pt x="3219" y="2012"/>
                    <a:pt x="2887" y="1940"/>
                    <a:pt x="2570" y="1839"/>
                  </a:cubicBezTo>
                  <a:cubicBezTo>
                    <a:pt x="1819" y="1579"/>
                    <a:pt x="1155" y="1160"/>
                    <a:pt x="592" y="612"/>
                  </a:cubicBezTo>
                  <a:lnTo>
                    <a:pt x="390" y="410"/>
                  </a:lnTo>
                  <a:cubicBezTo>
                    <a:pt x="375" y="395"/>
                    <a:pt x="358" y="388"/>
                    <a:pt x="342" y="388"/>
                  </a:cubicBezTo>
                  <a:cubicBezTo>
                    <a:pt x="312" y="388"/>
                    <a:pt x="284" y="410"/>
                    <a:pt x="275" y="438"/>
                  </a:cubicBezTo>
                  <a:lnTo>
                    <a:pt x="202" y="727"/>
                  </a:lnTo>
                  <a:cubicBezTo>
                    <a:pt x="0" y="1492"/>
                    <a:pt x="318" y="2301"/>
                    <a:pt x="982" y="2734"/>
                  </a:cubicBezTo>
                  <a:cubicBezTo>
                    <a:pt x="852" y="2734"/>
                    <a:pt x="708" y="2719"/>
                    <a:pt x="578" y="2690"/>
                  </a:cubicBezTo>
                  <a:lnTo>
                    <a:pt x="332" y="2633"/>
                  </a:lnTo>
                  <a:cubicBezTo>
                    <a:pt x="327" y="2631"/>
                    <a:pt x="321" y="2630"/>
                    <a:pt x="315" y="2630"/>
                  </a:cubicBezTo>
                  <a:cubicBezTo>
                    <a:pt x="278" y="2630"/>
                    <a:pt x="246" y="2667"/>
                    <a:pt x="246" y="2705"/>
                  </a:cubicBezTo>
                  <a:lnTo>
                    <a:pt x="289" y="2950"/>
                  </a:lnTo>
                  <a:cubicBezTo>
                    <a:pt x="390" y="3513"/>
                    <a:pt x="751" y="3990"/>
                    <a:pt x="1256" y="4221"/>
                  </a:cubicBezTo>
                  <a:cubicBezTo>
                    <a:pt x="1314" y="4249"/>
                    <a:pt x="1299" y="4336"/>
                    <a:pt x="1242" y="4350"/>
                  </a:cubicBezTo>
                  <a:lnTo>
                    <a:pt x="967" y="4350"/>
                  </a:lnTo>
                  <a:cubicBezTo>
                    <a:pt x="910" y="4365"/>
                    <a:pt x="881" y="4408"/>
                    <a:pt x="910" y="4452"/>
                  </a:cubicBezTo>
                  <a:lnTo>
                    <a:pt x="1040" y="4697"/>
                  </a:lnTo>
                  <a:cubicBezTo>
                    <a:pt x="1314" y="5173"/>
                    <a:pt x="1790" y="5491"/>
                    <a:pt x="2324" y="5563"/>
                  </a:cubicBezTo>
                  <a:cubicBezTo>
                    <a:pt x="2382" y="5577"/>
                    <a:pt x="2397" y="5650"/>
                    <a:pt x="2353" y="5693"/>
                  </a:cubicBezTo>
                  <a:cubicBezTo>
                    <a:pt x="1891" y="6025"/>
                    <a:pt x="1357" y="6256"/>
                    <a:pt x="794" y="6357"/>
                  </a:cubicBezTo>
                  <a:lnTo>
                    <a:pt x="188" y="6458"/>
                  </a:lnTo>
                  <a:cubicBezTo>
                    <a:pt x="116" y="6472"/>
                    <a:pt x="116" y="6559"/>
                    <a:pt x="174" y="6588"/>
                  </a:cubicBezTo>
                  <a:lnTo>
                    <a:pt x="751" y="6804"/>
                  </a:lnTo>
                  <a:cubicBezTo>
                    <a:pt x="1328" y="7035"/>
                    <a:pt x="1949" y="7151"/>
                    <a:pt x="2570" y="7151"/>
                  </a:cubicBezTo>
                  <a:cubicBezTo>
                    <a:pt x="5385" y="7136"/>
                    <a:pt x="7680" y="4870"/>
                    <a:pt x="7694" y="2055"/>
                  </a:cubicBezTo>
                  <a:lnTo>
                    <a:pt x="7694" y="2026"/>
                  </a:lnTo>
                  <a:lnTo>
                    <a:pt x="7694" y="1983"/>
                  </a:lnTo>
                  <a:lnTo>
                    <a:pt x="7694" y="1969"/>
                  </a:lnTo>
                  <a:cubicBezTo>
                    <a:pt x="7896" y="1839"/>
                    <a:pt x="8070" y="1680"/>
                    <a:pt x="8243" y="1507"/>
                  </a:cubicBezTo>
                  <a:lnTo>
                    <a:pt x="8647" y="1088"/>
                  </a:lnTo>
                  <a:cubicBezTo>
                    <a:pt x="8687" y="1048"/>
                    <a:pt x="8653" y="971"/>
                    <a:pt x="8591" y="971"/>
                  </a:cubicBezTo>
                  <a:cubicBezTo>
                    <a:pt x="8586" y="971"/>
                    <a:pt x="8580" y="971"/>
                    <a:pt x="8575" y="973"/>
                  </a:cubicBezTo>
                  <a:lnTo>
                    <a:pt x="8012" y="1117"/>
                  </a:lnTo>
                  <a:lnTo>
                    <a:pt x="7824" y="1146"/>
                  </a:lnTo>
                  <a:cubicBezTo>
                    <a:pt x="7820" y="1147"/>
                    <a:pt x="7816" y="1147"/>
                    <a:pt x="7812" y="1147"/>
                  </a:cubicBezTo>
                  <a:cubicBezTo>
                    <a:pt x="7761" y="1147"/>
                    <a:pt x="7728" y="1070"/>
                    <a:pt x="7781" y="1030"/>
                  </a:cubicBezTo>
                  <a:cubicBezTo>
                    <a:pt x="7839" y="973"/>
                    <a:pt x="7896" y="915"/>
                    <a:pt x="7954" y="857"/>
                  </a:cubicBezTo>
                  <a:lnTo>
                    <a:pt x="8402" y="366"/>
                  </a:lnTo>
                  <a:cubicBezTo>
                    <a:pt x="8439" y="329"/>
                    <a:pt x="8401" y="259"/>
                    <a:pt x="8353" y="259"/>
                  </a:cubicBezTo>
                  <a:cubicBezTo>
                    <a:pt x="8346" y="259"/>
                    <a:pt x="8338" y="261"/>
                    <a:pt x="8330" y="265"/>
                  </a:cubicBezTo>
                  <a:lnTo>
                    <a:pt x="7709" y="467"/>
                  </a:lnTo>
                  <a:cubicBezTo>
                    <a:pt x="7521" y="525"/>
                    <a:pt x="7334" y="583"/>
                    <a:pt x="7131" y="612"/>
                  </a:cubicBezTo>
                  <a:cubicBezTo>
                    <a:pt x="7117" y="612"/>
                    <a:pt x="7088" y="597"/>
                    <a:pt x="7074" y="583"/>
                  </a:cubicBezTo>
                  <a:cubicBezTo>
                    <a:pt x="6667" y="180"/>
                    <a:pt x="6168" y="0"/>
                    <a:pt x="5678" y="0"/>
                  </a:cubicBezTo>
                  <a:close/>
                </a:path>
              </a:pathLst>
            </a:custGeom>
            <a:solidFill>
              <a:srgbClr val="FDFDF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1" name="Google Shape;18831;p75"/>
          <p:cNvGrpSpPr/>
          <p:nvPr/>
        </p:nvGrpSpPr>
        <p:grpSpPr>
          <a:xfrm>
            <a:off x="4660419" y="3817357"/>
            <a:ext cx="362947" cy="356576"/>
            <a:chOff x="4660419" y="3817357"/>
            <a:chExt cx="362947" cy="356576"/>
          </a:xfrm>
        </p:grpSpPr>
        <p:sp>
          <p:nvSpPr>
            <p:cNvPr id="18832" name="Google Shape;18832;p75"/>
            <p:cNvSpPr/>
            <p:nvPr/>
          </p:nvSpPr>
          <p:spPr>
            <a:xfrm>
              <a:off x="4660419" y="3817357"/>
              <a:ext cx="356498" cy="356498"/>
            </a:xfrm>
            <a:custGeom>
              <a:avLst/>
              <a:gdLst/>
              <a:ahLst/>
              <a:cxnLst/>
              <a:rect l="l" t="t" r="r" b="b"/>
              <a:pathLst>
                <a:path w="13599" h="13599" extrusionOk="0">
                  <a:moveTo>
                    <a:pt x="6800" y="0"/>
                  </a:moveTo>
                  <a:cubicBezTo>
                    <a:pt x="3047" y="0"/>
                    <a:pt x="1" y="3046"/>
                    <a:pt x="1" y="6799"/>
                  </a:cubicBezTo>
                  <a:cubicBezTo>
                    <a:pt x="1" y="10552"/>
                    <a:pt x="3047" y="13598"/>
                    <a:pt x="6800" y="13598"/>
                  </a:cubicBezTo>
                  <a:cubicBezTo>
                    <a:pt x="10553" y="13598"/>
                    <a:pt x="13599" y="10552"/>
                    <a:pt x="13599" y="6799"/>
                  </a:cubicBezTo>
                  <a:cubicBezTo>
                    <a:pt x="13599" y="3046"/>
                    <a:pt x="10553" y="0"/>
                    <a:pt x="6800" y="0"/>
                  </a:cubicBezTo>
                  <a:close/>
                </a:path>
              </a:pathLst>
            </a:custGeom>
            <a:solidFill>
              <a:srgbClr val="94A5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3" name="Google Shape;18833;p75"/>
            <p:cNvSpPr/>
            <p:nvPr/>
          </p:nvSpPr>
          <p:spPr>
            <a:xfrm>
              <a:off x="4815585" y="3817357"/>
              <a:ext cx="207780" cy="356576"/>
            </a:xfrm>
            <a:custGeom>
              <a:avLst/>
              <a:gdLst/>
              <a:ahLst/>
              <a:cxnLst/>
              <a:rect l="l" t="t" r="r" b="b"/>
              <a:pathLst>
                <a:path w="7926" h="13602" extrusionOk="0">
                  <a:moveTo>
                    <a:pt x="881" y="0"/>
                  </a:moveTo>
                  <a:cubicBezTo>
                    <a:pt x="578" y="0"/>
                    <a:pt x="289" y="15"/>
                    <a:pt x="0" y="58"/>
                  </a:cubicBezTo>
                  <a:cubicBezTo>
                    <a:pt x="3378" y="505"/>
                    <a:pt x="5904" y="3378"/>
                    <a:pt x="5904" y="6799"/>
                  </a:cubicBezTo>
                  <a:cubicBezTo>
                    <a:pt x="5904" y="10220"/>
                    <a:pt x="3378" y="13093"/>
                    <a:pt x="0" y="13541"/>
                  </a:cubicBezTo>
                  <a:cubicBezTo>
                    <a:pt x="305" y="13581"/>
                    <a:pt x="607" y="13601"/>
                    <a:pt x="906" y="13601"/>
                  </a:cubicBezTo>
                  <a:cubicBezTo>
                    <a:pt x="4416" y="13601"/>
                    <a:pt x="7426" y="10865"/>
                    <a:pt x="7666" y="7247"/>
                  </a:cubicBezTo>
                  <a:cubicBezTo>
                    <a:pt x="7925" y="3320"/>
                    <a:pt x="4807"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4" name="Google Shape;18834;p75"/>
            <p:cNvSpPr/>
            <p:nvPr/>
          </p:nvSpPr>
          <p:spPr>
            <a:xfrm>
              <a:off x="4702441" y="3871098"/>
              <a:ext cx="271351" cy="249016"/>
            </a:xfrm>
            <a:custGeom>
              <a:avLst/>
              <a:gdLst/>
              <a:ahLst/>
              <a:cxnLst/>
              <a:rect l="l" t="t" r="r" b="b"/>
              <a:pathLst>
                <a:path w="10351" h="9499" extrusionOk="0">
                  <a:moveTo>
                    <a:pt x="5200" y="0"/>
                  </a:moveTo>
                  <a:cubicBezTo>
                    <a:pt x="4034" y="0"/>
                    <a:pt x="2878" y="428"/>
                    <a:pt x="1978" y="1270"/>
                  </a:cubicBezTo>
                  <a:cubicBezTo>
                    <a:pt x="419" y="2714"/>
                    <a:pt x="0" y="5009"/>
                    <a:pt x="967" y="6900"/>
                  </a:cubicBezTo>
                  <a:cubicBezTo>
                    <a:pt x="982" y="6929"/>
                    <a:pt x="982" y="6958"/>
                    <a:pt x="967" y="6987"/>
                  </a:cubicBezTo>
                  <a:lnTo>
                    <a:pt x="505" y="8170"/>
                  </a:lnTo>
                  <a:cubicBezTo>
                    <a:pt x="476" y="8243"/>
                    <a:pt x="520" y="8315"/>
                    <a:pt x="592" y="8315"/>
                  </a:cubicBezTo>
                  <a:lnTo>
                    <a:pt x="2021" y="8315"/>
                  </a:lnTo>
                  <a:cubicBezTo>
                    <a:pt x="2050" y="8315"/>
                    <a:pt x="2079" y="8329"/>
                    <a:pt x="2093" y="8344"/>
                  </a:cubicBezTo>
                  <a:cubicBezTo>
                    <a:pt x="2959" y="9080"/>
                    <a:pt x="4056" y="9498"/>
                    <a:pt x="5197" y="9498"/>
                  </a:cubicBezTo>
                  <a:cubicBezTo>
                    <a:pt x="7333" y="9498"/>
                    <a:pt x="9196" y="8084"/>
                    <a:pt x="9773" y="6034"/>
                  </a:cubicBezTo>
                  <a:cubicBezTo>
                    <a:pt x="10350" y="3984"/>
                    <a:pt x="9499" y="1804"/>
                    <a:pt x="7680" y="693"/>
                  </a:cubicBezTo>
                  <a:cubicBezTo>
                    <a:pt x="6911" y="229"/>
                    <a:pt x="6053" y="0"/>
                    <a:pt x="5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5" name="Google Shape;18835;p75"/>
            <p:cNvSpPr/>
            <p:nvPr/>
          </p:nvSpPr>
          <p:spPr>
            <a:xfrm>
              <a:off x="4727791" y="3894351"/>
              <a:ext cx="220652" cy="202668"/>
            </a:xfrm>
            <a:custGeom>
              <a:avLst/>
              <a:gdLst/>
              <a:ahLst/>
              <a:cxnLst/>
              <a:rect l="l" t="t" r="r" b="b"/>
              <a:pathLst>
                <a:path w="8417" h="7731" extrusionOk="0">
                  <a:moveTo>
                    <a:pt x="4232" y="1"/>
                  </a:moveTo>
                  <a:cubicBezTo>
                    <a:pt x="3273" y="1"/>
                    <a:pt x="2320" y="357"/>
                    <a:pt x="1588" y="1047"/>
                  </a:cubicBezTo>
                  <a:cubicBezTo>
                    <a:pt x="318" y="2231"/>
                    <a:pt x="0" y="4122"/>
                    <a:pt x="809" y="5652"/>
                  </a:cubicBezTo>
                  <a:lnTo>
                    <a:pt x="939" y="5912"/>
                  </a:lnTo>
                  <a:cubicBezTo>
                    <a:pt x="982" y="5970"/>
                    <a:pt x="982" y="6056"/>
                    <a:pt x="953" y="6129"/>
                  </a:cubicBezTo>
                  <a:lnTo>
                    <a:pt x="823" y="6432"/>
                  </a:lnTo>
                  <a:cubicBezTo>
                    <a:pt x="809" y="6489"/>
                    <a:pt x="852" y="6533"/>
                    <a:pt x="910" y="6533"/>
                  </a:cubicBezTo>
                  <a:lnTo>
                    <a:pt x="1328" y="6533"/>
                  </a:lnTo>
                  <a:cubicBezTo>
                    <a:pt x="1386" y="6547"/>
                    <a:pt x="1458" y="6562"/>
                    <a:pt x="1502" y="6605"/>
                  </a:cubicBezTo>
                  <a:lnTo>
                    <a:pt x="1675" y="6764"/>
                  </a:lnTo>
                  <a:cubicBezTo>
                    <a:pt x="2382" y="7384"/>
                    <a:pt x="3292" y="7731"/>
                    <a:pt x="4230" y="7731"/>
                  </a:cubicBezTo>
                  <a:cubicBezTo>
                    <a:pt x="5962" y="7716"/>
                    <a:pt x="7478" y="6562"/>
                    <a:pt x="7940" y="4902"/>
                  </a:cubicBezTo>
                  <a:cubicBezTo>
                    <a:pt x="8416" y="3227"/>
                    <a:pt x="7709" y="1466"/>
                    <a:pt x="6222" y="557"/>
                  </a:cubicBezTo>
                  <a:cubicBezTo>
                    <a:pt x="5608" y="183"/>
                    <a:pt x="4919" y="1"/>
                    <a:pt x="4232" y="1"/>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6" name="Google Shape;18836;p75"/>
            <p:cNvSpPr/>
            <p:nvPr/>
          </p:nvSpPr>
          <p:spPr>
            <a:xfrm>
              <a:off x="4765619" y="3922742"/>
              <a:ext cx="147250" cy="144025"/>
            </a:xfrm>
            <a:custGeom>
              <a:avLst/>
              <a:gdLst/>
              <a:ahLst/>
              <a:cxnLst/>
              <a:rect l="l" t="t" r="r" b="b"/>
              <a:pathLst>
                <a:path w="5617" h="5494" extrusionOk="0">
                  <a:moveTo>
                    <a:pt x="1567" y="0"/>
                  </a:moveTo>
                  <a:cubicBezTo>
                    <a:pt x="1444" y="0"/>
                    <a:pt x="1322" y="51"/>
                    <a:pt x="1228" y="152"/>
                  </a:cubicBezTo>
                  <a:lnTo>
                    <a:pt x="275" y="1105"/>
                  </a:lnTo>
                  <a:cubicBezTo>
                    <a:pt x="30" y="1336"/>
                    <a:pt x="1" y="1697"/>
                    <a:pt x="203" y="1956"/>
                  </a:cubicBezTo>
                  <a:cubicBezTo>
                    <a:pt x="1141" y="3270"/>
                    <a:pt x="2296" y="4425"/>
                    <a:pt x="3610" y="5378"/>
                  </a:cubicBezTo>
                  <a:cubicBezTo>
                    <a:pt x="3725" y="5450"/>
                    <a:pt x="3855" y="5493"/>
                    <a:pt x="3999" y="5493"/>
                  </a:cubicBezTo>
                  <a:cubicBezTo>
                    <a:pt x="4173" y="5493"/>
                    <a:pt x="4346" y="5435"/>
                    <a:pt x="4476" y="5305"/>
                  </a:cubicBezTo>
                  <a:lnTo>
                    <a:pt x="5429" y="4353"/>
                  </a:lnTo>
                  <a:cubicBezTo>
                    <a:pt x="5616" y="4165"/>
                    <a:pt x="5616" y="3847"/>
                    <a:pt x="5429" y="3660"/>
                  </a:cubicBezTo>
                  <a:lnTo>
                    <a:pt x="4837" y="3068"/>
                  </a:lnTo>
                  <a:cubicBezTo>
                    <a:pt x="4743" y="2974"/>
                    <a:pt x="4617" y="2927"/>
                    <a:pt x="4490" y="2927"/>
                  </a:cubicBezTo>
                  <a:cubicBezTo>
                    <a:pt x="4364" y="2927"/>
                    <a:pt x="4238" y="2974"/>
                    <a:pt x="4144" y="3068"/>
                  </a:cubicBezTo>
                  <a:lnTo>
                    <a:pt x="3985" y="3241"/>
                  </a:lnTo>
                  <a:cubicBezTo>
                    <a:pt x="3936" y="3290"/>
                    <a:pt x="3860" y="3319"/>
                    <a:pt x="3785" y="3319"/>
                  </a:cubicBezTo>
                  <a:cubicBezTo>
                    <a:pt x="3750" y="3319"/>
                    <a:pt x="3714" y="3313"/>
                    <a:pt x="3682" y="3299"/>
                  </a:cubicBezTo>
                  <a:cubicBezTo>
                    <a:pt x="3032" y="3039"/>
                    <a:pt x="2527" y="2534"/>
                    <a:pt x="2267" y="1884"/>
                  </a:cubicBezTo>
                  <a:cubicBezTo>
                    <a:pt x="2224" y="1783"/>
                    <a:pt x="2253" y="1668"/>
                    <a:pt x="2339" y="1581"/>
                  </a:cubicBezTo>
                  <a:lnTo>
                    <a:pt x="2498" y="1422"/>
                  </a:lnTo>
                  <a:cubicBezTo>
                    <a:pt x="2686" y="1235"/>
                    <a:pt x="2686" y="932"/>
                    <a:pt x="2498" y="729"/>
                  </a:cubicBezTo>
                  <a:lnTo>
                    <a:pt x="1906" y="152"/>
                  </a:lnTo>
                  <a:cubicBezTo>
                    <a:pt x="1812" y="51"/>
                    <a:pt x="1690" y="0"/>
                    <a:pt x="156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37" name="Google Shape;18837;p75"/>
          <p:cNvGrpSpPr/>
          <p:nvPr/>
        </p:nvGrpSpPr>
        <p:grpSpPr>
          <a:xfrm>
            <a:off x="5557286" y="3817357"/>
            <a:ext cx="362947" cy="356576"/>
            <a:chOff x="5557286" y="3817357"/>
            <a:chExt cx="362947" cy="356576"/>
          </a:xfrm>
        </p:grpSpPr>
        <p:sp>
          <p:nvSpPr>
            <p:cNvPr id="18838" name="Google Shape;18838;p75"/>
            <p:cNvSpPr/>
            <p:nvPr/>
          </p:nvSpPr>
          <p:spPr>
            <a:xfrm>
              <a:off x="5557286" y="3817357"/>
              <a:ext cx="356891" cy="356498"/>
            </a:xfrm>
            <a:custGeom>
              <a:avLst/>
              <a:gdLst/>
              <a:ahLst/>
              <a:cxnLst/>
              <a:rect l="l" t="t" r="r" b="b"/>
              <a:pathLst>
                <a:path w="13614" h="13599" extrusionOk="0">
                  <a:moveTo>
                    <a:pt x="6800" y="0"/>
                  </a:moveTo>
                  <a:cubicBezTo>
                    <a:pt x="3047" y="0"/>
                    <a:pt x="1" y="3046"/>
                    <a:pt x="1" y="6799"/>
                  </a:cubicBezTo>
                  <a:cubicBezTo>
                    <a:pt x="1" y="10552"/>
                    <a:pt x="3047" y="13598"/>
                    <a:pt x="6800" y="13598"/>
                  </a:cubicBezTo>
                  <a:cubicBezTo>
                    <a:pt x="10568" y="13598"/>
                    <a:pt x="13613" y="10552"/>
                    <a:pt x="13613" y="6799"/>
                  </a:cubicBezTo>
                  <a:cubicBezTo>
                    <a:pt x="13613" y="3046"/>
                    <a:pt x="10568" y="0"/>
                    <a:pt x="68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9" name="Google Shape;18839;p75"/>
            <p:cNvSpPr/>
            <p:nvPr/>
          </p:nvSpPr>
          <p:spPr>
            <a:xfrm>
              <a:off x="5712453" y="3817357"/>
              <a:ext cx="207780" cy="356576"/>
            </a:xfrm>
            <a:custGeom>
              <a:avLst/>
              <a:gdLst/>
              <a:ahLst/>
              <a:cxnLst/>
              <a:rect l="l" t="t" r="r" b="b"/>
              <a:pathLst>
                <a:path w="7926" h="13602" extrusionOk="0">
                  <a:moveTo>
                    <a:pt x="895" y="0"/>
                  </a:moveTo>
                  <a:cubicBezTo>
                    <a:pt x="592" y="0"/>
                    <a:pt x="289" y="15"/>
                    <a:pt x="0" y="58"/>
                  </a:cubicBezTo>
                  <a:cubicBezTo>
                    <a:pt x="3393" y="505"/>
                    <a:pt x="5919" y="3378"/>
                    <a:pt x="5919" y="6799"/>
                  </a:cubicBezTo>
                  <a:cubicBezTo>
                    <a:pt x="5919" y="10220"/>
                    <a:pt x="3393" y="13093"/>
                    <a:pt x="0" y="13541"/>
                  </a:cubicBezTo>
                  <a:cubicBezTo>
                    <a:pt x="306" y="13581"/>
                    <a:pt x="609" y="13601"/>
                    <a:pt x="909" y="13601"/>
                  </a:cubicBezTo>
                  <a:cubicBezTo>
                    <a:pt x="4430" y="13601"/>
                    <a:pt x="7441" y="10865"/>
                    <a:pt x="7680" y="7247"/>
                  </a:cubicBezTo>
                  <a:cubicBezTo>
                    <a:pt x="7925" y="3320"/>
                    <a:pt x="4822" y="0"/>
                    <a:pt x="895" y="0"/>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0" name="Google Shape;18840;p75"/>
            <p:cNvSpPr/>
            <p:nvPr/>
          </p:nvSpPr>
          <p:spPr>
            <a:xfrm>
              <a:off x="5601563" y="3894456"/>
              <a:ext cx="268337" cy="202563"/>
            </a:xfrm>
            <a:custGeom>
              <a:avLst/>
              <a:gdLst/>
              <a:ahLst/>
              <a:cxnLst/>
              <a:rect l="l" t="t" r="r" b="b"/>
              <a:pathLst>
                <a:path w="10236" h="7727" extrusionOk="0">
                  <a:moveTo>
                    <a:pt x="5118" y="0"/>
                  </a:moveTo>
                  <a:cubicBezTo>
                    <a:pt x="3685" y="0"/>
                    <a:pt x="2253" y="83"/>
                    <a:pt x="824" y="249"/>
                  </a:cubicBezTo>
                  <a:cubicBezTo>
                    <a:pt x="564" y="278"/>
                    <a:pt x="347" y="480"/>
                    <a:pt x="304" y="755"/>
                  </a:cubicBezTo>
                  <a:cubicBezTo>
                    <a:pt x="1" y="2819"/>
                    <a:pt x="1" y="4912"/>
                    <a:pt x="304" y="6976"/>
                  </a:cubicBezTo>
                  <a:cubicBezTo>
                    <a:pt x="347" y="7236"/>
                    <a:pt x="564" y="7453"/>
                    <a:pt x="824" y="7482"/>
                  </a:cubicBezTo>
                  <a:cubicBezTo>
                    <a:pt x="2253" y="7640"/>
                    <a:pt x="3682" y="7712"/>
                    <a:pt x="5125" y="7727"/>
                  </a:cubicBezTo>
                  <a:cubicBezTo>
                    <a:pt x="6554" y="7712"/>
                    <a:pt x="7984" y="7640"/>
                    <a:pt x="9413" y="7482"/>
                  </a:cubicBezTo>
                  <a:cubicBezTo>
                    <a:pt x="9673" y="7453"/>
                    <a:pt x="9889" y="7236"/>
                    <a:pt x="9932" y="6976"/>
                  </a:cubicBezTo>
                  <a:cubicBezTo>
                    <a:pt x="10236" y="4912"/>
                    <a:pt x="10236" y="2819"/>
                    <a:pt x="9932" y="755"/>
                  </a:cubicBezTo>
                  <a:cubicBezTo>
                    <a:pt x="9889" y="480"/>
                    <a:pt x="9673" y="278"/>
                    <a:pt x="9413" y="249"/>
                  </a:cubicBezTo>
                  <a:cubicBezTo>
                    <a:pt x="7984" y="83"/>
                    <a:pt x="6551" y="0"/>
                    <a:pt x="51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1" name="Google Shape;18841;p75"/>
            <p:cNvSpPr/>
            <p:nvPr/>
          </p:nvSpPr>
          <p:spPr>
            <a:xfrm>
              <a:off x="5696567" y="3944343"/>
              <a:ext cx="98411" cy="102527"/>
            </a:xfrm>
            <a:custGeom>
              <a:avLst/>
              <a:gdLst/>
              <a:ahLst/>
              <a:cxnLst/>
              <a:rect l="l" t="t" r="r" b="b"/>
              <a:pathLst>
                <a:path w="3754" h="3911" extrusionOk="0">
                  <a:moveTo>
                    <a:pt x="129" y="0"/>
                  </a:moveTo>
                  <a:cubicBezTo>
                    <a:pt x="58" y="0"/>
                    <a:pt x="0" y="60"/>
                    <a:pt x="0" y="136"/>
                  </a:cubicBezTo>
                  <a:lnTo>
                    <a:pt x="0" y="3774"/>
                  </a:lnTo>
                  <a:cubicBezTo>
                    <a:pt x="0" y="3850"/>
                    <a:pt x="58" y="3910"/>
                    <a:pt x="123" y="3910"/>
                  </a:cubicBezTo>
                  <a:cubicBezTo>
                    <a:pt x="144" y="3910"/>
                    <a:pt x="166" y="3904"/>
                    <a:pt x="188" y="3890"/>
                  </a:cubicBezTo>
                  <a:lnTo>
                    <a:pt x="3667" y="2071"/>
                  </a:lnTo>
                  <a:cubicBezTo>
                    <a:pt x="3753" y="2027"/>
                    <a:pt x="3753" y="1883"/>
                    <a:pt x="3667" y="1840"/>
                  </a:cubicBezTo>
                  <a:lnTo>
                    <a:pt x="202" y="21"/>
                  </a:lnTo>
                  <a:cubicBezTo>
                    <a:pt x="177" y="7"/>
                    <a:pt x="153" y="0"/>
                    <a:pt x="129"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42" name="Google Shape;18842;p75"/>
          <p:cNvGrpSpPr/>
          <p:nvPr/>
        </p:nvGrpSpPr>
        <p:grpSpPr>
          <a:xfrm>
            <a:off x="7488021" y="3362475"/>
            <a:ext cx="372017" cy="365621"/>
            <a:chOff x="7488021" y="3362475"/>
            <a:chExt cx="372017" cy="365621"/>
          </a:xfrm>
        </p:grpSpPr>
        <p:sp>
          <p:nvSpPr>
            <p:cNvPr id="18843" name="Google Shape;18843;p75"/>
            <p:cNvSpPr/>
            <p:nvPr/>
          </p:nvSpPr>
          <p:spPr>
            <a:xfrm>
              <a:off x="7488021" y="3362475"/>
              <a:ext cx="365201" cy="365594"/>
            </a:xfrm>
            <a:custGeom>
              <a:avLst/>
              <a:gdLst/>
              <a:ahLst/>
              <a:cxnLst/>
              <a:rect l="l" t="t" r="r" b="b"/>
              <a:pathLst>
                <a:path w="13931" h="13946" extrusionOk="0">
                  <a:moveTo>
                    <a:pt x="6973" y="1"/>
                  </a:moveTo>
                  <a:cubicBezTo>
                    <a:pt x="3119" y="1"/>
                    <a:pt x="1" y="3119"/>
                    <a:pt x="1" y="6973"/>
                  </a:cubicBezTo>
                  <a:cubicBezTo>
                    <a:pt x="1" y="10813"/>
                    <a:pt x="3119" y="13945"/>
                    <a:pt x="6973" y="13945"/>
                  </a:cubicBezTo>
                  <a:cubicBezTo>
                    <a:pt x="10813" y="13945"/>
                    <a:pt x="13931" y="10813"/>
                    <a:pt x="13931" y="6973"/>
                  </a:cubicBezTo>
                  <a:cubicBezTo>
                    <a:pt x="13931" y="3119"/>
                    <a:pt x="10813" y="1"/>
                    <a:pt x="6973" y="1"/>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4" name="Google Shape;18844;p75"/>
            <p:cNvSpPr/>
            <p:nvPr/>
          </p:nvSpPr>
          <p:spPr>
            <a:xfrm>
              <a:off x="7646963" y="3362475"/>
              <a:ext cx="213076" cy="365621"/>
            </a:xfrm>
            <a:custGeom>
              <a:avLst/>
              <a:gdLst/>
              <a:ahLst/>
              <a:cxnLst/>
              <a:rect l="l" t="t" r="r" b="b"/>
              <a:pathLst>
                <a:path w="8128" h="13947" extrusionOk="0">
                  <a:moveTo>
                    <a:pt x="895" y="1"/>
                  </a:moveTo>
                  <a:cubicBezTo>
                    <a:pt x="592" y="1"/>
                    <a:pt x="289" y="30"/>
                    <a:pt x="0" y="73"/>
                  </a:cubicBezTo>
                  <a:cubicBezTo>
                    <a:pt x="3465" y="521"/>
                    <a:pt x="6049" y="3480"/>
                    <a:pt x="6049" y="6973"/>
                  </a:cubicBezTo>
                  <a:cubicBezTo>
                    <a:pt x="6049" y="10467"/>
                    <a:pt x="3465" y="13426"/>
                    <a:pt x="0" y="13888"/>
                  </a:cubicBezTo>
                  <a:cubicBezTo>
                    <a:pt x="306" y="13928"/>
                    <a:pt x="610" y="13947"/>
                    <a:pt x="910" y="13947"/>
                  </a:cubicBezTo>
                  <a:cubicBezTo>
                    <a:pt x="4521" y="13947"/>
                    <a:pt x="7628" y="11139"/>
                    <a:pt x="7868" y="7421"/>
                  </a:cubicBezTo>
                  <a:cubicBezTo>
                    <a:pt x="8127" y="3416"/>
                    <a:pt x="4936" y="15"/>
                    <a:pt x="921" y="15"/>
                  </a:cubicBezTo>
                  <a:cubicBezTo>
                    <a:pt x="912" y="15"/>
                    <a:pt x="904" y="15"/>
                    <a:pt x="895" y="15"/>
                  </a:cubicBezTo>
                  <a:lnTo>
                    <a:pt x="895" y="1"/>
                  </a:lnTo>
                  <a:close/>
                </a:path>
              </a:pathLst>
            </a:custGeom>
            <a:solidFill>
              <a:srgbClr val="D0DA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5" name="Google Shape;18845;p75"/>
            <p:cNvSpPr/>
            <p:nvPr/>
          </p:nvSpPr>
          <p:spPr>
            <a:xfrm>
              <a:off x="7685944" y="3401928"/>
              <a:ext cx="56415" cy="48367"/>
            </a:xfrm>
            <a:custGeom>
              <a:avLst/>
              <a:gdLst/>
              <a:ahLst/>
              <a:cxnLst/>
              <a:rect l="l" t="t" r="r" b="b"/>
              <a:pathLst>
                <a:path w="2152" h="1845" extrusionOk="0">
                  <a:moveTo>
                    <a:pt x="1230" y="0"/>
                  </a:moveTo>
                  <a:cubicBezTo>
                    <a:pt x="1003" y="0"/>
                    <a:pt x="770" y="84"/>
                    <a:pt x="578" y="271"/>
                  </a:cubicBezTo>
                  <a:cubicBezTo>
                    <a:pt x="0" y="849"/>
                    <a:pt x="405" y="1845"/>
                    <a:pt x="1242" y="1845"/>
                  </a:cubicBezTo>
                  <a:cubicBezTo>
                    <a:pt x="1747" y="1845"/>
                    <a:pt x="2151" y="1426"/>
                    <a:pt x="2151" y="921"/>
                  </a:cubicBezTo>
                  <a:cubicBezTo>
                    <a:pt x="2151" y="365"/>
                    <a:pt x="1703" y="0"/>
                    <a:pt x="1230" y="0"/>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6" name="Google Shape;18846;p75"/>
            <p:cNvSpPr/>
            <p:nvPr/>
          </p:nvSpPr>
          <p:spPr>
            <a:xfrm>
              <a:off x="7546297" y="3481307"/>
              <a:ext cx="248282" cy="207413"/>
            </a:xfrm>
            <a:custGeom>
              <a:avLst/>
              <a:gdLst/>
              <a:ahLst/>
              <a:cxnLst/>
              <a:rect l="l" t="t" r="r" b="b"/>
              <a:pathLst>
                <a:path w="9471" h="7912" extrusionOk="0">
                  <a:moveTo>
                    <a:pt x="4735" y="1"/>
                  </a:moveTo>
                  <a:cubicBezTo>
                    <a:pt x="2123" y="1"/>
                    <a:pt x="1" y="1776"/>
                    <a:pt x="1" y="3956"/>
                  </a:cubicBezTo>
                  <a:cubicBezTo>
                    <a:pt x="1" y="6136"/>
                    <a:pt x="2123" y="7911"/>
                    <a:pt x="4735" y="7911"/>
                  </a:cubicBezTo>
                  <a:cubicBezTo>
                    <a:pt x="7363" y="7911"/>
                    <a:pt x="9470" y="6136"/>
                    <a:pt x="9470" y="3956"/>
                  </a:cubicBezTo>
                  <a:cubicBezTo>
                    <a:pt x="9470" y="1776"/>
                    <a:pt x="7348" y="1"/>
                    <a:pt x="4735"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7" name="Google Shape;18847;p75"/>
            <p:cNvSpPr/>
            <p:nvPr/>
          </p:nvSpPr>
          <p:spPr>
            <a:xfrm>
              <a:off x="7748755" y="3489041"/>
              <a:ext cx="73061" cy="79327"/>
            </a:xfrm>
            <a:custGeom>
              <a:avLst/>
              <a:gdLst/>
              <a:ahLst/>
              <a:cxnLst/>
              <a:rect l="l" t="t" r="r" b="b"/>
              <a:pathLst>
                <a:path w="2787" h="3026" extrusionOk="0">
                  <a:moveTo>
                    <a:pt x="1243" y="1"/>
                  </a:moveTo>
                  <a:cubicBezTo>
                    <a:pt x="885" y="1"/>
                    <a:pt x="520" y="128"/>
                    <a:pt x="217" y="413"/>
                  </a:cubicBezTo>
                  <a:lnTo>
                    <a:pt x="1" y="615"/>
                  </a:lnTo>
                  <a:lnTo>
                    <a:pt x="232" y="788"/>
                  </a:lnTo>
                  <a:cubicBezTo>
                    <a:pt x="881" y="1279"/>
                    <a:pt x="1372" y="1972"/>
                    <a:pt x="1603" y="2751"/>
                  </a:cubicBezTo>
                  <a:lnTo>
                    <a:pt x="1675" y="3026"/>
                  </a:lnTo>
                  <a:lnTo>
                    <a:pt x="1949" y="2896"/>
                  </a:lnTo>
                  <a:cubicBezTo>
                    <a:pt x="2455" y="2636"/>
                    <a:pt x="2787" y="2116"/>
                    <a:pt x="2787" y="1539"/>
                  </a:cubicBezTo>
                  <a:cubicBezTo>
                    <a:pt x="2787" y="616"/>
                    <a:pt x="2030" y="1"/>
                    <a:pt x="1243"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8" name="Google Shape;18848;p75"/>
            <p:cNvSpPr/>
            <p:nvPr/>
          </p:nvSpPr>
          <p:spPr>
            <a:xfrm>
              <a:off x="7503540" y="3489250"/>
              <a:ext cx="88947" cy="79510"/>
            </a:xfrm>
            <a:custGeom>
              <a:avLst/>
              <a:gdLst/>
              <a:ahLst/>
              <a:cxnLst/>
              <a:rect l="l" t="t" r="r" b="b"/>
              <a:pathLst>
                <a:path w="3393" h="3033" extrusionOk="0">
                  <a:moveTo>
                    <a:pt x="2137" y="1"/>
                  </a:moveTo>
                  <a:cubicBezTo>
                    <a:pt x="520" y="1"/>
                    <a:pt x="0" y="2180"/>
                    <a:pt x="1444" y="2902"/>
                  </a:cubicBezTo>
                  <a:lnTo>
                    <a:pt x="1718" y="3032"/>
                  </a:lnTo>
                  <a:lnTo>
                    <a:pt x="1790" y="2758"/>
                  </a:lnTo>
                  <a:cubicBezTo>
                    <a:pt x="2021" y="1964"/>
                    <a:pt x="2512" y="1285"/>
                    <a:pt x="3162" y="795"/>
                  </a:cubicBezTo>
                  <a:lnTo>
                    <a:pt x="3393" y="607"/>
                  </a:lnTo>
                  <a:lnTo>
                    <a:pt x="3191" y="419"/>
                  </a:lnTo>
                  <a:cubicBezTo>
                    <a:pt x="2902" y="145"/>
                    <a:pt x="2527" y="1"/>
                    <a:pt x="2137"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9" name="Google Shape;18849;p75"/>
            <p:cNvSpPr/>
            <p:nvPr/>
          </p:nvSpPr>
          <p:spPr>
            <a:xfrm>
              <a:off x="7582631" y="3536857"/>
              <a:ext cx="56782" cy="48550"/>
            </a:xfrm>
            <a:custGeom>
              <a:avLst/>
              <a:gdLst/>
              <a:ahLst/>
              <a:cxnLst/>
              <a:rect l="l" t="t" r="r" b="b"/>
              <a:pathLst>
                <a:path w="2166" h="1852" extrusionOk="0">
                  <a:moveTo>
                    <a:pt x="1234" y="0"/>
                  </a:moveTo>
                  <a:cubicBezTo>
                    <a:pt x="1004" y="0"/>
                    <a:pt x="770" y="86"/>
                    <a:pt x="578" y="278"/>
                  </a:cubicBezTo>
                  <a:cubicBezTo>
                    <a:pt x="0" y="855"/>
                    <a:pt x="419" y="1851"/>
                    <a:pt x="1242" y="1851"/>
                  </a:cubicBezTo>
                  <a:cubicBezTo>
                    <a:pt x="1747" y="1851"/>
                    <a:pt x="2166" y="1433"/>
                    <a:pt x="2166" y="927"/>
                  </a:cubicBezTo>
                  <a:cubicBezTo>
                    <a:pt x="2166" y="372"/>
                    <a:pt x="1711" y="0"/>
                    <a:pt x="1234"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0" name="Google Shape;18850;p75"/>
            <p:cNvSpPr/>
            <p:nvPr/>
          </p:nvSpPr>
          <p:spPr>
            <a:xfrm>
              <a:off x="7693887" y="3536857"/>
              <a:ext cx="56415" cy="48550"/>
            </a:xfrm>
            <a:custGeom>
              <a:avLst/>
              <a:gdLst/>
              <a:ahLst/>
              <a:cxnLst/>
              <a:rect l="l" t="t" r="r" b="b"/>
              <a:pathLst>
                <a:path w="2152" h="1852" extrusionOk="0">
                  <a:moveTo>
                    <a:pt x="1230" y="0"/>
                  </a:moveTo>
                  <a:cubicBezTo>
                    <a:pt x="1003" y="0"/>
                    <a:pt x="770" y="86"/>
                    <a:pt x="578" y="278"/>
                  </a:cubicBezTo>
                  <a:cubicBezTo>
                    <a:pt x="0" y="855"/>
                    <a:pt x="405" y="1851"/>
                    <a:pt x="1242" y="1851"/>
                  </a:cubicBezTo>
                  <a:cubicBezTo>
                    <a:pt x="1747" y="1851"/>
                    <a:pt x="2151" y="1433"/>
                    <a:pt x="2151" y="927"/>
                  </a:cubicBezTo>
                  <a:cubicBezTo>
                    <a:pt x="2151" y="372"/>
                    <a:pt x="1703" y="0"/>
                    <a:pt x="1230"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1" name="Google Shape;18851;p75"/>
            <p:cNvSpPr/>
            <p:nvPr/>
          </p:nvSpPr>
          <p:spPr>
            <a:xfrm>
              <a:off x="7596866" y="3625883"/>
              <a:ext cx="147512" cy="34079"/>
            </a:xfrm>
            <a:custGeom>
              <a:avLst/>
              <a:gdLst/>
              <a:ahLst/>
              <a:cxnLst/>
              <a:rect l="l" t="t" r="r" b="b"/>
              <a:pathLst>
                <a:path w="5627" h="1300" extrusionOk="0">
                  <a:moveTo>
                    <a:pt x="322" y="0"/>
                  </a:moveTo>
                  <a:cubicBezTo>
                    <a:pt x="141" y="0"/>
                    <a:pt x="1" y="238"/>
                    <a:pt x="165" y="390"/>
                  </a:cubicBezTo>
                  <a:cubicBezTo>
                    <a:pt x="944" y="996"/>
                    <a:pt x="1879" y="1299"/>
                    <a:pt x="2814" y="1299"/>
                  </a:cubicBezTo>
                  <a:cubicBezTo>
                    <a:pt x="3748" y="1299"/>
                    <a:pt x="4683" y="996"/>
                    <a:pt x="5463" y="390"/>
                  </a:cubicBezTo>
                  <a:cubicBezTo>
                    <a:pt x="5626" y="238"/>
                    <a:pt x="5487" y="0"/>
                    <a:pt x="5305" y="0"/>
                  </a:cubicBezTo>
                  <a:cubicBezTo>
                    <a:pt x="5262" y="0"/>
                    <a:pt x="5218" y="13"/>
                    <a:pt x="5174" y="43"/>
                  </a:cubicBezTo>
                  <a:cubicBezTo>
                    <a:pt x="4481" y="577"/>
                    <a:pt x="3647" y="844"/>
                    <a:pt x="2814" y="844"/>
                  </a:cubicBezTo>
                  <a:cubicBezTo>
                    <a:pt x="1980" y="844"/>
                    <a:pt x="1146" y="577"/>
                    <a:pt x="453" y="43"/>
                  </a:cubicBezTo>
                  <a:cubicBezTo>
                    <a:pt x="410" y="13"/>
                    <a:pt x="365" y="0"/>
                    <a:pt x="322" y="0"/>
                  </a:cubicBez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2" name="Google Shape;18852;p75"/>
            <p:cNvSpPr/>
            <p:nvPr/>
          </p:nvSpPr>
          <p:spPr>
            <a:xfrm>
              <a:off x="7664736" y="3396318"/>
              <a:ext cx="84360" cy="93352"/>
            </a:xfrm>
            <a:custGeom>
              <a:avLst/>
              <a:gdLst/>
              <a:ahLst/>
              <a:cxnLst/>
              <a:rect l="l" t="t" r="r" b="b"/>
              <a:pathLst>
                <a:path w="3218" h="3561" extrusionOk="0">
                  <a:moveTo>
                    <a:pt x="2044" y="457"/>
                  </a:moveTo>
                  <a:lnTo>
                    <a:pt x="2044" y="457"/>
                  </a:lnTo>
                  <a:cubicBezTo>
                    <a:pt x="2645" y="462"/>
                    <a:pt x="2958" y="1194"/>
                    <a:pt x="2527" y="1626"/>
                  </a:cubicBezTo>
                  <a:cubicBezTo>
                    <a:pt x="2389" y="1760"/>
                    <a:pt x="2219" y="1820"/>
                    <a:pt x="2053" y="1820"/>
                  </a:cubicBezTo>
                  <a:cubicBezTo>
                    <a:pt x="1699" y="1820"/>
                    <a:pt x="1358" y="1548"/>
                    <a:pt x="1358" y="1135"/>
                  </a:cubicBezTo>
                  <a:cubicBezTo>
                    <a:pt x="1358" y="762"/>
                    <a:pt x="1657" y="460"/>
                    <a:pt x="2044" y="457"/>
                  </a:cubicBezTo>
                  <a:close/>
                  <a:moveTo>
                    <a:pt x="2038" y="1"/>
                  </a:moveTo>
                  <a:cubicBezTo>
                    <a:pt x="1526" y="1"/>
                    <a:pt x="1016" y="319"/>
                    <a:pt x="925" y="976"/>
                  </a:cubicBezTo>
                  <a:lnTo>
                    <a:pt x="160" y="1222"/>
                  </a:lnTo>
                  <a:cubicBezTo>
                    <a:pt x="59" y="1251"/>
                    <a:pt x="1" y="1337"/>
                    <a:pt x="1" y="1438"/>
                  </a:cubicBezTo>
                  <a:lnTo>
                    <a:pt x="1" y="3560"/>
                  </a:lnTo>
                  <a:lnTo>
                    <a:pt x="448" y="3560"/>
                  </a:lnTo>
                  <a:lnTo>
                    <a:pt x="448" y="1611"/>
                  </a:lnTo>
                  <a:lnTo>
                    <a:pt x="954" y="1438"/>
                  </a:lnTo>
                  <a:cubicBezTo>
                    <a:pt x="1111" y="2009"/>
                    <a:pt x="1565" y="2269"/>
                    <a:pt x="2022" y="2269"/>
                  </a:cubicBezTo>
                  <a:cubicBezTo>
                    <a:pt x="2617" y="2269"/>
                    <a:pt x="3218" y="1830"/>
                    <a:pt x="3177" y="1063"/>
                  </a:cubicBezTo>
                  <a:cubicBezTo>
                    <a:pt x="3132" y="363"/>
                    <a:pt x="2584" y="1"/>
                    <a:pt x="2038" y="1"/>
                  </a:cubicBezTo>
                  <a:close/>
                </a:path>
              </a:pathLst>
            </a:custGeom>
            <a:solidFill>
              <a:srgbClr val="EF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3" name="Google Shape;18853;p75"/>
          <p:cNvGrpSpPr/>
          <p:nvPr/>
        </p:nvGrpSpPr>
        <p:grpSpPr>
          <a:xfrm>
            <a:off x="5113781" y="3367036"/>
            <a:ext cx="362553" cy="356498"/>
            <a:chOff x="5113781" y="3367036"/>
            <a:chExt cx="362553" cy="356498"/>
          </a:xfrm>
        </p:grpSpPr>
        <p:sp>
          <p:nvSpPr>
            <p:cNvPr id="18854" name="Google Shape;18854;p75"/>
            <p:cNvSpPr/>
            <p:nvPr/>
          </p:nvSpPr>
          <p:spPr>
            <a:xfrm>
              <a:off x="5113781" y="3367036"/>
              <a:ext cx="356131" cy="356498"/>
            </a:xfrm>
            <a:custGeom>
              <a:avLst/>
              <a:gdLst/>
              <a:ahLst/>
              <a:cxnLst/>
              <a:rect l="l" t="t" r="r" b="b"/>
              <a:pathLst>
                <a:path w="13585" h="13599" extrusionOk="0">
                  <a:moveTo>
                    <a:pt x="6785" y="0"/>
                  </a:moveTo>
                  <a:cubicBezTo>
                    <a:pt x="3032" y="0"/>
                    <a:pt x="0" y="3046"/>
                    <a:pt x="0" y="6799"/>
                  </a:cubicBezTo>
                  <a:cubicBezTo>
                    <a:pt x="0" y="10552"/>
                    <a:pt x="3032" y="13598"/>
                    <a:pt x="6785" y="13598"/>
                  </a:cubicBezTo>
                  <a:cubicBezTo>
                    <a:pt x="10538" y="13598"/>
                    <a:pt x="13584" y="10552"/>
                    <a:pt x="13584" y="6799"/>
                  </a:cubicBezTo>
                  <a:cubicBezTo>
                    <a:pt x="13584" y="3046"/>
                    <a:pt x="10538" y="0"/>
                    <a:pt x="6785" y="0"/>
                  </a:cubicBezTo>
                  <a:close/>
                </a:path>
              </a:pathLst>
            </a:custGeom>
            <a:solidFill>
              <a:srgbClr val="AABBC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5" name="Google Shape;18855;p75"/>
            <p:cNvSpPr/>
            <p:nvPr/>
          </p:nvSpPr>
          <p:spPr>
            <a:xfrm>
              <a:off x="5268554" y="3367036"/>
              <a:ext cx="207780" cy="356472"/>
            </a:xfrm>
            <a:custGeom>
              <a:avLst/>
              <a:gdLst/>
              <a:ahLst/>
              <a:cxnLst/>
              <a:rect l="l" t="t" r="r" b="b"/>
              <a:pathLst>
                <a:path w="7926" h="13598" extrusionOk="0">
                  <a:moveTo>
                    <a:pt x="881" y="0"/>
                  </a:moveTo>
                  <a:cubicBezTo>
                    <a:pt x="592" y="0"/>
                    <a:pt x="289" y="15"/>
                    <a:pt x="1" y="58"/>
                  </a:cubicBezTo>
                  <a:cubicBezTo>
                    <a:pt x="3378" y="505"/>
                    <a:pt x="5905" y="3392"/>
                    <a:pt x="5905" y="6799"/>
                  </a:cubicBezTo>
                  <a:cubicBezTo>
                    <a:pt x="5905" y="10206"/>
                    <a:pt x="3378" y="13093"/>
                    <a:pt x="1" y="13540"/>
                  </a:cubicBezTo>
                  <a:cubicBezTo>
                    <a:pt x="299" y="13579"/>
                    <a:pt x="595" y="13598"/>
                    <a:pt x="887" y="13598"/>
                  </a:cubicBezTo>
                  <a:cubicBezTo>
                    <a:pt x="4416" y="13598"/>
                    <a:pt x="7426" y="10859"/>
                    <a:pt x="7666" y="7247"/>
                  </a:cubicBezTo>
                  <a:cubicBezTo>
                    <a:pt x="7926" y="3320"/>
                    <a:pt x="4808" y="0"/>
                    <a:pt x="881" y="0"/>
                  </a:cubicBez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56" name="Google Shape;18856;p75"/>
          <p:cNvSpPr/>
          <p:nvPr/>
        </p:nvSpPr>
        <p:spPr>
          <a:xfrm>
            <a:off x="5172817" y="3421144"/>
            <a:ext cx="238058" cy="229355"/>
          </a:xfrm>
          <a:custGeom>
            <a:avLst/>
            <a:gdLst/>
            <a:ahLst/>
            <a:cxnLst/>
            <a:rect l="l" t="t" r="r" b="b"/>
            <a:pathLst>
              <a:path w="9081" h="8749" extrusionOk="0">
                <a:moveTo>
                  <a:pt x="4519" y="0"/>
                </a:moveTo>
                <a:cubicBezTo>
                  <a:pt x="4042" y="15"/>
                  <a:pt x="3580" y="159"/>
                  <a:pt x="3176" y="405"/>
                </a:cubicBezTo>
                <a:cubicBezTo>
                  <a:pt x="2570" y="780"/>
                  <a:pt x="2252" y="1372"/>
                  <a:pt x="2209" y="2166"/>
                </a:cubicBezTo>
                <a:lnTo>
                  <a:pt x="2209" y="3277"/>
                </a:lnTo>
                <a:cubicBezTo>
                  <a:pt x="2209" y="3422"/>
                  <a:pt x="2088" y="3536"/>
                  <a:pt x="1956" y="3536"/>
                </a:cubicBezTo>
                <a:cubicBezTo>
                  <a:pt x="1930" y="3536"/>
                  <a:pt x="1903" y="3532"/>
                  <a:pt x="1877" y="3523"/>
                </a:cubicBezTo>
                <a:lnTo>
                  <a:pt x="1502" y="3422"/>
                </a:lnTo>
                <a:cubicBezTo>
                  <a:pt x="1457" y="3408"/>
                  <a:pt x="1413" y="3402"/>
                  <a:pt x="1373" y="3402"/>
                </a:cubicBezTo>
                <a:cubicBezTo>
                  <a:pt x="982" y="3402"/>
                  <a:pt x="808" y="3976"/>
                  <a:pt x="1213" y="4172"/>
                </a:cubicBezTo>
                <a:lnTo>
                  <a:pt x="1819" y="4475"/>
                </a:lnTo>
                <a:cubicBezTo>
                  <a:pt x="2021" y="4576"/>
                  <a:pt x="2122" y="4822"/>
                  <a:pt x="2036" y="5053"/>
                </a:cubicBezTo>
                <a:cubicBezTo>
                  <a:pt x="1718" y="5803"/>
                  <a:pt x="1083" y="6381"/>
                  <a:pt x="304" y="6612"/>
                </a:cubicBezTo>
                <a:lnTo>
                  <a:pt x="73" y="6698"/>
                </a:lnTo>
                <a:cubicBezTo>
                  <a:pt x="15" y="6713"/>
                  <a:pt x="0" y="6785"/>
                  <a:pt x="44" y="6828"/>
                </a:cubicBezTo>
                <a:lnTo>
                  <a:pt x="203" y="7002"/>
                </a:lnTo>
                <a:cubicBezTo>
                  <a:pt x="347" y="7160"/>
                  <a:pt x="650" y="7348"/>
                  <a:pt x="1227" y="7348"/>
                </a:cubicBezTo>
                <a:lnTo>
                  <a:pt x="1256" y="7348"/>
                </a:lnTo>
                <a:cubicBezTo>
                  <a:pt x="1300" y="7507"/>
                  <a:pt x="1343" y="7666"/>
                  <a:pt x="1386" y="7795"/>
                </a:cubicBezTo>
                <a:lnTo>
                  <a:pt x="1430" y="7911"/>
                </a:lnTo>
                <a:cubicBezTo>
                  <a:pt x="1441" y="7947"/>
                  <a:pt x="1483" y="7972"/>
                  <a:pt x="1529" y="7972"/>
                </a:cubicBezTo>
                <a:cubicBezTo>
                  <a:pt x="1539" y="7972"/>
                  <a:pt x="1549" y="7971"/>
                  <a:pt x="1559" y="7969"/>
                </a:cubicBezTo>
                <a:lnTo>
                  <a:pt x="1675" y="7940"/>
                </a:lnTo>
                <a:cubicBezTo>
                  <a:pt x="1877" y="7882"/>
                  <a:pt x="2094" y="7868"/>
                  <a:pt x="2310" y="7853"/>
                </a:cubicBezTo>
                <a:cubicBezTo>
                  <a:pt x="2411" y="7853"/>
                  <a:pt x="2527" y="7868"/>
                  <a:pt x="2642" y="7882"/>
                </a:cubicBezTo>
                <a:cubicBezTo>
                  <a:pt x="3017" y="7969"/>
                  <a:pt x="3378" y="8156"/>
                  <a:pt x="3681" y="8416"/>
                </a:cubicBezTo>
                <a:cubicBezTo>
                  <a:pt x="3811" y="8546"/>
                  <a:pt x="3985" y="8647"/>
                  <a:pt x="4172" y="8705"/>
                </a:cubicBezTo>
                <a:cubicBezTo>
                  <a:pt x="4288" y="8734"/>
                  <a:pt x="4418" y="8748"/>
                  <a:pt x="4533" y="8748"/>
                </a:cubicBezTo>
                <a:cubicBezTo>
                  <a:pt x="4663" y="8748"/>
                  <a:pt x="4779" y="8734"/>
                  <a:pt x="4894" y="8690"/>
                </a:cubicBezTo>
                <a:cubicBezTo>
                  <a:pt x="5082" y="8647"/>
                  <a:pt x="5255" y="8546"/>
                  <a:pt x="5385" y="8416"/>
                </a:cubicBezTo>
                <a:cubicBezTo>
                  <a:pt x="5688" y="8156"/>
                  <a:pt x="6049" y="7969"/>
                  <a:pt x="6439" y="7882"/>
                </a:cubicBezTo>
                <a:cubicBezTo>
                  <a:pt x="6540" y="7868"/>
                  <a:pt x="6655" y="7853"/>
                  <a:pt x="6771" y="7853"/>
                </a:cubicBezTo>
                <a:cubicBezTo>
                  <a:pt x="6987" y="7853"/>
                  <a:pt x="7189" y="7882"/>
                  <a:pt x="7406" y="7940"/>
                </a:cubicBezTo>
                <a:lnTo>
                  <a:pt x="7521" y="7969"/>
                </a:lnTo>
                <a:cubicBezTo>
                  <a:pt x="7529" y="7971"/>
                  <a:pt x="7537" y="7972"/>
                  <a:pt x="7545" y="7972"/>
                </a:cubicBezTo>
                <a:cubicBezTo>
                  <a:pt x="7583" y="7972"/>
                  <a:pt x="7625" y="7944"/>
                  <a:pt x="7637" y="7897"/>
                </a:cubicBezTo>
                <a:lnTo>
                  <a:pt x="7680" y="7781"/>
                </a:lnTo>
                <a:cubicBezTo>
                  <a:pt x="7723" y="7666"/>
                  <a:pt x="7767" y="7492"/>
                  <a:pt x="7810" y="7348"/>
                </a:cubicBezTo>
                <a:lnTo>
                  <a:pt x="7839" y="7348"/>
                </a:lnTo>
                <a:cubicBezTo>
                  <a:pt x="8416" y="7348"/>
                  <a:pt x="8719" y="7160"/>
                  <a:pt x="8864" y="7002"/>
                </a:cubicBezTo>
                <a:lnTo>
                  <a:pt x="9037" y="6814"/>
                </a:lnTo>
                <a:cubicBezTo>
                  <a:pt x="9080" y="6785"/>
                  <a:pt x="9066" y="6713"/>
                  <a:pt x="9008" y="6698"/>
                </a:cubicBezTo>
                <a:lnTo>
                  <a:pt x="8777" y="6612"/>
                </a:lnTo>
                <a:cubicBezTo>
                  <a:pt x="7998" y="6381"/>
                  <a:pt x="7362" y="5803"/>
                  <a:pt x="7045" y="5038"/>
                </a:cubicBezTo>
                <a:cubicBezTo>
                  <a:pt x="6958" y="4822"/>
                  <a:pt x="7045" y="4576"/>
                  <a:pt x="7261" y="4461"/>
                </a:cubicBezTo>
                <a:lnTo>
                  <a:pt x="7853" y="4172"/>
                </a:lnTo>
                <a:cubicBezTo>
                  <a:pt x="7940" y="4129"/>
                  <a:pt x="8012" y="4071"/>
                  <a:pt x="8055" y="3999"/>
                </a:cubicBezTo>
                <a:cubicBezTo>
                  <a:pt x="8196" y="3718"/>
                  <a:pt x="7976" y="3404"/>
                  <a:pt x="7694" y="3404"/>
                </a:cubicBezTo>
                <a:cubicBezTo>
                  <a:pt x="7656" y="3404"/>
                  <a:pt x="7618" y="3410"/>
                  <a:pt x="7579" y="3422"/>
                </a:cubicBezTo>
                <a:lnTo>
                  <a:pt x="7204" y="3523"/>
                </a:lnTo>
                <a:cubicBezTo>
                  <a:pt x="7178" y="3532"/>
                  <a:pt x="7151" y="3536"/>
                  <a:pt x="7125" y="3536"/>
                </a:cubicBezTo>
                <a:cubicBezTo>
                  <a:pt x="6993" y="3536"/>
                  <a:pt x="6872" y="3422"/>
                  <a:pt x="6872" y="3277"/>
                </a:cubicBezTo>
                <a:lnTo>
                  <a:pt x="6872" y="2166"/>
                </a:lnTo>
                <a:cubicBezTo>
                  <a:pt x="6828" y="1372"/>
                  <a:pt x="6496" y="780"/>
                  <a:pt x="5905" y="405"/>
                </a:cubicBezTo>
                <a:cubicBezTo>
                  <a:pt x="5500" y="159"/>
                  <a:pt x="5038" y="15"/>
                  <a:pt x="454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57" name="Google Shape;18857;p75"/>
          <p:cNvGrpSpPr/>
          <p:nvPr/>
        </p:nvGrpSpPr>
        <p:grpSpPr>
          <a:xfrm>
            <a:off x="7968621" y="3365489"/>
            <a:ext cx="375818" cy="357651"/>
            <a:chOff x="7968621" y="3365489"/>
            <a:chExt cx="375818" cy="357651"/>
          </a:xfrm>
        </p:grpSpPr>
        <p:sp>
          <p:nvSpPr>
            <p:cNvPr id="18858" name="Google Shape;18858;p75"/>
            <p:cNvSpPr/>
            <p:nvPr/>
          </p:nvSpPr>
          <p:spPr>
            <a:xfrm>
              <a:off x="7968621" y="3367403"/>
              <a:ext cx="355371" cy="355738"/>
            </a:xfrm>
            <a:custGeom>
              <a:avLst/>
              <a:gdLst/>
              <a:ahLst/>
              <a:cxnLst/>
              <a:rect l="l" t="t" r="r" b="b"/>
              <a:pathLst>
                <a:path w="13556" h="13570" extrusionOk="0">
                  <a:moveTo>
                    <a:pt x="6771" y="1"/>
                  </a:moveTo>
                  <a:cubicBezTo>
                    <a:pt x="3032" y="1"/>
                    <a:pt x="1" y="3032"/>
                    <a:pt x="1" y="6785"/>
                  </a:cubicBezTo>
                  <a:cubicBezTo>
                    <a:pt x="1" y="10524"/>
                    <a:pt x="3032" y="13570"/>
                    <a:pt x="6771" y="13570"/>
                  </a:cubicBezTo>
                  <a:cubicBezTo>
                    <a:pt x="10524" y="13570"/>
                    <a:pt x="13556" y="10524"/>
                    <a:pt x="13556" y="6785"/>
                  </a:cubicBezTo>
                  <a:cubicBezTo>
                    <a:pt x="13556" y="3032"/>
                    <a:pt x="10524" y="1"/>
                    <a:pt x="6771" y="1"/>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9" name="Google Shape;18859;p75"/>
            <p:cNvSpPr/>
            <p:nvPr/>
          </p:nvSpPr>
          <p:spPr>
            <a:xfrm>
              <a:off x="8123027" y="3365489"/>
              <a:ext cx="203979" cy="355423"/>
            </a:xfrm>
            <a:custGeom>
              <a:avLst/>
              <a:gdLst/>
              <a:ahLst/>
              <a:cxnLst/>
              <a:rect l="l" t="t" r="r" b="b"/>
              <a:pathLst>
                <a:path w="7781" h="13558" extrusionOk="0">
                  <a:moveTo>
                    <a:pt x="987" y="1"/>
                  </a:moveTo>
                  <a:cubicBezTo>
                    <a:pt x="952" y="1"/>
                    <a:pt x="916" y="1"/>
                    <a:pt x="881" y="1"/>
                  </a:cubicBezTo>
                  <a:lnTo>
                    <a:pt x="881" y="74"/>
                  </a:lnTo>
                  <a:lnTo>
                    <a:pt x="347" y="74"/>
                  </a:lnTo>
                  <a:lnTo>
                    <a:pt x="217" y="88"/>
                  </a:lnTo>
                  <a:lnTo>
                    <a:pt x="145" y="88"/>
                  </a:lnTo>
                  <a:lnTo>
                    <a:pt x="72" y="102"/>
                  </a:lnTo>
                  <a:lnTo>
                    <a:pt x="0" y="102"/>
                  </a:lnTo>
                  <a:cubicBezTo>
                    <a:pt x="3378" y="550"/>
                    <a:pt x="5890" y="3423"/>
                    <a:pt x="5890" y="6815"/>
                  </a:cubicBezTo>
                  <a:cubicBezTo>
                    <a:pt x="5890" y="10222"/>
                    <a:pt x="3378" y="13094"/>
                    <a:pt x="0" y="13542"/>
                  </a:cubicBezTo>
                  <a:lnTo>
                    <a:pt x="72" y="13542"/>
                  </a:lnTo>
                  <a:lnTo>
                    <a:pt x="145" y="13556"/>
                  </a:lnTo>
                  <a:lnTo>
                    <a:pt x="881" y="13556"/>
                  </a:lnTo>
                  <a:cubicBezTo>
                    <a:pt x="925" y="13557"/>
                    <a:pt x="969" y="13557"/>
                    <a:pt x="1012" y="13557"/>
                  </a:cubicBezTo>
                  <a:cubicBezTo>
                    <a:pt x="4749" y="13557"/>
                    <a:pt x="7781" y="10524"/>
                    <a:pt x="7781" y="6786"/>
                  </a:cubicBezTo>
                  <a:cubicBezTo>
                    <a:pt x="7781" y="3025"/>
                    <a:pt x="4735" y="1"/>
                    <a:pt x="987" y="1"/>
                  </a:cubicBezTo>
                  <a:close/>
                </a:path>
              </a:pathLst>
            </a:custGeom>
            <a:solidFill>
              <a:srgbClr val="6B7F9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0" name="Google Shape;18860;p75"/>
            <p:cNvSpPr/>
            <p:nvPr/>
          </p:nvSpPr>
          <p:spPr>
            <a:xfrm>
              <a:off x="8123027" y="3459365"/>
              <a:ext cx="221412" cy="236538"/>
            </a:xfrm>
            <a:custGeom>
              <a:avLst/>
              <a:gdLst/>
              <a:ahLst/>
              <a:cxnLst/>
              <a:rect l="l" t="t" r="r" b="b"/>
              <a:pathLst>
                <a:path w="8446" h="9023" extrusionOk="0">
                  <a:moveTo>
                    <a:pt x="6857" y="0"/>
                  </a:moveTo>
                  <a:lnTo>
                    <a:pt x="6641" y="419"/>
                  </a:lnTo>
                  <a:cubicBezTo>
                    <a:pt x="6280" y="1069"/>
                    <a:pt x="5327" y="1231"/>
                    <a:pt x="4464" y="1231"/>
                  </a:cubicBezTo>
                  <a:cubicBezTo>
                    <a:pt x="3602" y="1231"/>
                    <a:pt x="2830" y="1069"/>
                    <a:pt x="2830" y="1069"/>
                  </a:cubicBezTo>
                  <a:lnTo>
                    <a:pt x="0" y="2685"/>
                  </a:lnTo>
                  <a:lnTo>
                    <a:pt x="4504" y="9022"/>
                  </a:lnTo>
                  <a:lnTo>
                    <a:pt x="4706" y="8893"/>
                  </a:lnTo>
                  <a:cubicBezTo>
                    <a:pt x="7449" y="7030"/>
                    <a:pt x="8445" y="3450"/>
                    <a:pt x="7059" y="433"/>
                  </a:cubicBezTo>
                  <a:lnTo>
                    <a:pt x="6857" y="0"/>
                  </a:lnTo>
                  <a:close/>
                </a:path>
              </a:pathLst>
            </a:custGeom>
            <a:solidFill>
              <a:srgbClr val="D1DBE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1" name="Google Shape;18861;p75"/>
            <p:cNvSpPr/>
            <p:nvPr/>
          </p:nvSpPr>
          <p:spPr>
            <a:xfrm>
              <a:off x="8224820" y="3460493"/>
              <a:ext cx="99171" cy="235778"/>
            </a:xfrm>
            <a:custGeom>
              <a:avLst/>
              <a:gdLst/>
              <a:ahLst/>
              <a:cxnLst/>
              <a:rect l="l" t="t" r="r" b="b"/>
              <a:pathLst>
                <a:path w="3783" h="8994" extrusionOk="0">
                  <a:moveTo>
                    <a:pt x="2960" y="1"/>
                  </a:moveTo>
                  <a:lnTo>
                    <a:pt x="2758" y="376"/>
                  </a:lnTo>
                  <a:cubicBezTo>
                    <a:pt x="2483" y="852"/>
                    <a:pt x="2180" y="1300"/>
                    <a:pt x="1848" y="1718"/>
                  </a:cubicBezTo>
                  <a:cubicBezTo>
                    <a:pt x="2368" y="4014"/>
                    <a:pt x="1675" y="6424"/>
                    <a:pt x="0" y="8070"/>
                  </a:cubicBezTo>
                  <a:lnTo>
                    <a:pt x="621" y="8994"/>
                  </a:lnTo>
                  <a:cubicBezTo>
                    <a:pt x="2599" y="7738"/>
                    <a:pt x="3783" y="5558"/>
                    <a:pt x="3783" y="3234"/>
                  </a:cubicBezTo>
                  <a:cubicBezTo>
                    <a:pt x="3783" y="2108"/>
                    <a:pt x="3508" y="997"/>
                    <a:pt x="2960" y="1"/>
                  </a:cubicBezTo>
                  <a:close/>
                </a:path>
              </a:pathLst>
            </a:custGeom>
            <a:solidFill>
              <a:srgbClr val="90A7B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2" name="Google Shape;18862;p75"/>
            <p:cNvSpPr/>
            <p:nvPr/>
          </p:nvSpPr>
          <p:spPr>
            <a:xfrm>
              <a:off x="7993210" y="3552822"/>
              <a:ext cx="213102" cy="170319"/>
            </a:xfrm>
            <a:custGeom>
              <a:avLst/>
              <a:gdLst/>
              <a:ahLst/>
              <a:cxnLst/>
              <a:rect l="l" t="t" r="r" b="b"/>
              <a:pathLst>
                <a:path w="8129" h="6497" extrusionOk="0">
                  <a:moveTo>
                    <a:pt x="3769" y="1"/>
                  </a:moveTo>
                  <a:lnTo>
                    <a:pt x="1" y="3191"/>
                  </a:lnTo>
                  <a:lnTo>
                    <a:pt x="116" y="3364"/>
                  </a:lnTo>
                  <a:cubicBezTo>
                    <a:pt x="1358" y="5313"/>
                    <a:pt x="3523" y="6497"/>
                    <a:pt x="5833" y="6497"/>
                  </a:cubicBezTo>
                  <a:cubicBezTo>
                    <a:pt x="6511" y="6497"/>
                    <a:pt x="7190" y="6396"/>
                    <a:pt x="7839" y="6194"/>
                  </a:cubicBezTo>
                  <a:lnTo>
                    <a:pt x="8128" y="6107"/>
                  </a:lnTo>
                  <a:lnTo>
                    <a:pt x="3769" y="1"/>
                  </a:lnTo>
                  <a:close/>
                </a:path>
              </a:pathLst>
            </a:custGeom>
            <a:solidFill>
              <a:srgbClr val="D2DCE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3" name="Google Shape;18863;p75"/>
            <p:cNvSpPr/>
            <p:nvPr/>
          </p:nvSpPr>
          <p:spPr>
            <a:xfrm>
              <a:off x="8123027" y="3695484"/>
              <a:ext cx="83652" cy="27657"/>
            </a:xfrm>
            <a:custGeom>
              <a:avLst/>
              <a:gdLst/>
              <a:ahLst/>
              <a:cxnLst/>
              <a:rect l="l" t="t" r="r" b="b"/>
              <a:pathLst>
                <a:path w="3191" h="1055" extrusionOk="0">
                  <a:moveTo>
                    <a:pt x="2743" y="1"/>
                  </a:moveTo>
                  <a:cubicBezTo>
                    <a:pt x="1906" y="535"/>
                    <a:pt x="967" y="882"/>
                    <a:pt x="0" y="1011"/>
                  </a:cubicBezTo>
                  <a:cubicBezTo>
                    <a:pt x="289" y="1040"/>
                    <a:pt x="592" y="1055"/>
                    <a:pt x="881" y="1055"/>
                  </a:cubicBezTo>
                  <a:cubicBezTo>
                    <a:pt x="1675" y="1055"/>
                    <a:pt x="2454" y="925"/>
                    <a:pt x="3191" y="665"/>
                  </a:cubicBezTo>
                  <a:lnTo>
                    <a:pt x="2743" y="1"/>
                  </a:lnTo>
                  <a:close/>
                </a:path>
              </a:pathLst>
            </a:custGeom>
            <a:solidFill>
              <a:srgbClr val="8AA2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4" name="Google Shape;18864;p75"/>
            <p:cNvSpPr/>
            <p:nvPr/>
          </p:nvSpPr>
          <p:spPr>
            <a:xfrm>
              <a:off x="8091988" y="3529753"/>
              <a:ext cx="149871" cy="183190"/>
            </a:xfrm>
            <a:custGeom>
              <a:avLst/>
              <a:gdLst/>
              <a:ahLst/>
              <a:cxnLst/>
              <a:rect l="l" t="t" r="r" b="b"/>
              <a:pathLst>
                <a:path w="5717" h="6988" extrusionOk="0">
                  <a:moveTo>
                    <a:pt x="1184" y="0"/>
                  </a:moveTo>
                  <a:lnTo>
                    <a:pt x="1" y="881"/>
                  </a:lnTo>
                  <a:lnTo>
                    <a:pt x="4346" y="6987"/>
                  </a:lnTo>
                  <a:lnTo>
                    <a:pt x="4519" y="6929"/>
                  </a:lnTo>
                  <a:cubicBezTo>
                    <a:pt x="4865" y="6785"/>
                    <a:pt x="5183" y="6641"/>
                    <a:pt x="5500" y="6453"/>
                  </a:cubicBezTo>
                  <a:lnTo>
                    <a:pt x="5717" y="6323"/>
                  </a:lnTo>
                  <a:lnTo>
                    <a:pt x="1184"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5" name="Google Shape;18865;p75"/>
            <p:cNvSpPr/>
            <p:nvPr/>
          </p:nvSpPr>
          <p:spPr>
            <a:xfrm>
              <a:off x="8193781" y="3671654"/>
              <a:ext cx="48078" cy="41656"/>
            </a:xfrm>
            <a:custGeom>
              <a:avLst/>
              <a:gdLst/>
              <a:ahLst/>
              <a:cxnLst/>
              <a:rect l="l" t="t" r="r" b="b"/>
              <a:pathLst>
                <a:path w="1834" h="1589" extrusionOk="0">
                  <a:moveTo>
                    <a:pt x="1184" y="1"/>
                  </a:moveTo>
                  <a:cubicBezTo>
                    <a:pt x="824" y="361"/>
                    <a:pt x="434" y="665"/>
                    <a:pt x="1" y="939"/>
                  </a:cubicBezTo>
                  <a:lnTo>
                    <a:pt x="477" y="1588"/>
                  </a:lnTo>
                  <a:cubicBezTo>
                    <a:pt x="953" y="1415"/>
                    <a:pt x="1401" y="1184"/>
                    <a:pt x="1834" y="910"/>
                  </a:cubicBezTo>
                  <a:lnTo>
                    <a:pt x="1184" y="1"/>
                  </a:lnTo>
                  <a:close/>
                </a:path>
              </a:pathLst>
            </a:custGeom>
            <a:solidFill>
              <a:srgbClr val="EBEDF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6" name="Google Shape;18866;p75"/>
            <p:cNvSpPr/>
            <p:nvPr/>
          </p:nvSpPr>
          <p:spPr>
            <a:xfrm>
              <a:off x="7976197" y="3452549"/>
              <a:ext cx="239553" cy="183951"/>
            </a:xfrm>
            <a:custGeom>
              <a:avLst/>
              <a:gdLst/>
              <a:ahLst/>
              <a:cxnLst/>
              <a:rect l="l" t="t" r="r" b="b"/>
              <a:pathLst>
                <a:path w="9138" h="7017" extrusionOk="0">
                  <a:moveTo>
                    <a:pt x="7954" y="0"/>
                  </a:moveTo>
                  <a:lnTo>
                    <a:pt x="0" y="5529"/>
                  </a:lnTo>
                  <a:lnTo>
                    <a:pt x="58" y="5746"/>
                  </a:lnTo>
                  <a:cubicBezTo>
                    <a:pt x="188" y="6107"/>
                    <a:pt x="347" y="6468"/>
                    <a:pt x="534" y="6800"/>
                  </a:cubicBezTo>
                  <a:lnTo>
                    <a:pt x="650" y="7016"/>
                  </a:lnTo>
                  <a:lnTo>
                    <a:pt x="9138" y="881"/>
                  </a:lnTo>
                  <a:lnTo>
                    <a:pt x="7954" y="0"/>
                  </a:lnTo>
                  <a:close/>
                </a:path>
              </a:pathLst>
            </a:custGeom>
            <a:solidFill>
              <a:srgbClr val="8094A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7" name="Google Shape;18867;p75"/>
            <p:cNvSpPr/>
            <p:nvPr/>
          </p:nvSpPr>
          <p:spPr>
            <a:xfrm>
              <a:off x="8168064" y="3365516"/>
              <a:ext cx="141928" cy="177607"/>
            </a:xfrm>
            <a:custGeom>
              <a:avLst/>
              <a:gdLst/>
              <a:ahLst/>
              <a:cxnLst/>
              <a:rect l="l" t="t" r="r" b="b"/>
              <a:pathLst>
                <a:path w="5414" h="6775" extrusionOk="0">
                  <a:moveTo>
                    <a:pt x="2700" y="0"/>
                  </a:moveTo>
                  <a:cubicBezTo>
                    <a:pt x="1198" y="0"/>
                    <a:pt x="0" y="1227"/>
                    <a:pt x="43" y="2729"/>
                  </a:cubicBezTo>
                  <a:cubicBezTo>
                    <a:pt x="43" y="4028"/>
                    <a:pt x="2122" y="6265"/>
                    <a:pt x="2541" y="6698"/>
                  </a:cubicBezTo>
                  <a:cubicBezTo>
                    <a:pt x="2584" y="6749"/>
                    <a:pt x="2645" y="6774"/>
                    <a:pt x="2707" y="6774"/>
                  </a:cubicBezTo>
                  <a:cubicBezTo>
                    <a:pt x="2768" y="6774"/>
                    <a:pt x="2829" y="6749"/>
                    <a:pt x="2873" y="6698"/>
                  </a:cubicBezTo>
                  <a:cubicBezTo>
                    <a:pt x="3291" y="6265"/>
                    <a:pt x="5370" y="4028"/>
                    <a:pt x="5370" y="2729"/>
                  </a:cubicBezTo>
                  <a:cubicBezTo>
                    <a:pt x="5413" y="1227"/>
                    <a:pt x="4201" y="0"/>
                    <a:pt x="2700" y="0"/>
                  </a:cubicBezTo>
                  <a:close/>
                </a:path>
              </a:pathLst>
            </a:custGeom>
            <a:solidFill>
              <a:srgbClr val="8CA4B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8" name="Google Shape;18868;p75"/>
            <p:cNvSpPr/>
            <p:nvPr/>
          </p:nvSpPr>
          <p:spPr>
            <a:xfrm>
              <a:off x="8197189" y="3397944"/>
              <a:ext cx="73061" cy="62575"/>
            </a:xfrm>
            <a:custGeom>
              <a:avLst/>
              <a:gdLst/>
              <a:ahLst/>
              <a:cxnLst/>
              <a:rect l="l" t="t" r="r" b="b"/>
              <a:pathLst>
                <a:path w="2787" h="2387" extrusionOk="0">
                  <a:moveTo>
                    <a:pt x="1583" y="1"/>
                  </a:moveTo>
                  <a:cubicBezTo>
                    <a:pt x="1291" y="1"/>
                    <a:pt x="993" y="109"/>
                    <a:pt x="751" y="351"/>
                  </a:cubicBezTo>
                  <a:cubicBezTo>
                    <a:pt x="1" y="1102"/>
                    <a:pt x="535" y="2387"/>
                    <a:pt x="1589" y="2387"/>
                  </a:cubicBezTo>
                  <a:cubicBezTo>
                    <a:pt x="2253" y="2387"/>
                    <a:pt x="2787" y="1853"/>
                    <a:pt x="2787" y="1203"/>
                  </a:cubicBezTo>
                  <a:cubicBezTo>
                    <a:pt x="2787" y="479"/>
                    <a:pt x="2197" y="1"/>
                    <a:pt x="1583"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9" name="Google Shape;18869;p75"/>
            <p:cNvSpPr/>
            <p:nvPr/>
          </p:nvSpPr>
          <p:spPr>
            <a:xfrm>
              <a:off x="8025376" y="3423451"/>
              <a:ext cx="80270" cy="73402"/>
            </a:xfrm>
            <a:custGeom>
              <a:avLst/>
              <a:gdLst/>
              <a:ahLst/>
              <a:cxnLst/>
              <a:rect l="l" t="t" r="r" b="b"/>
              <a:pathLst>
                <a:path w="3062" h="2800" extrusionOk="0">
                  <a:moveTo>
                    <a:pt x="1662" y="1"/>
                  </a:moveTo>
                  <a:cubicBezTo>
                    <a:pt x="1107" y="1"/>
                    <a:pt x="566" y="325"/>
                    <a:pt x="347" y="908"/>
                  </a:cubicBezTo>
                  <a:cubicBezTo>
                    <a:pt x="1" y="1818"/>
                    <a:pt x="679" y="2799"/>
                    <a:pt x="1661" y="2799"/>
                  </a:cubicBezTo>
                  <a:cubicBezTo>
                    <a:pt x="2441" y="2799"/>
                    <a:pt x="3061" y="2179"/>
                    <a:pt x="3061" y="1399"/>
                  </a:cubicBezTo>
                  <a:cubicBezTo>
                    <a:pt x="3061" y="1284"/>
                    <a:pt x="2960" y="1183"/>
                    <a:pt x="2845" y="1183"/>
                  </a:cubicBezTo>
                  <a:lnTo>
                    <a:pt x="1964" y="1183"/>
                  </a:lnTo>
                  <a:cubicBezTo>
                    <a:pt x="1955" y="1182"/>
                    <a:pt x="1946" y="1181"/>
                    <a:pt x="1937" y="1181"/>
                  </a:cubicBezTo>
                  <a:cubicBezTo>
                    <a:pt x="1641" y="1181"/>
                    <a:pt x="1641" y="1631"/>
                    <a:pt x="1937" y="1631"/>
                  </a:cubicBezTo>
                  <a:cubicBezTo>
                    <a:pt x="1946" y="1631"/>
                    <a:pt x="1955" y="1631"/>
                    <a:pt x="1964" y="1630"/>
                  </a:cubicBezTo>
                  <a:lnTo>
                    <a:pt x="2599" y="1630"/>
                  </a:lnTo>
                  <a:cubicBezTo>
                    <a:pt x="2481" y="2112"/>
                    <a:pt x="2073" y="2358"/>
                    <a:pt x="1665" y="2358"/>
                  </a:cubicBezTo>
                  <a:cubicBezTo>
                    <a:pt x="1278" y="2358"/>
                    <a:pt x="892" y="2137"/>
                    <a:pt x="752" y="1688"/>
                  </a:cubicBezTo>
                  <a:cubicBezTo>
                    <a:pt x="528" y="1008"/>
                    <a:pt x="1072" y="437"/>
                    <a:pt x="1668" y="437"/>
                  </a:cubicBezTo>
                  <a:cubicBezTo>
                    <a:pt x="1882" y="437"/>
                    <a:pt x="2102" y="510"/>
                    <a:pt x="2296" y="677"/>
                  </a:cubicBezTo>
                  <a:cubicBezTo>
                    <a:pt x="2341" y="713"/>
                    <a:pt x="2388" y="729"/>
                    <a:pt x="2433" y="729"/>
                  </a:cubicBezTo>
                  <a:cubicBezTo>
                    <a:pt x="2601" y="729"/>
                    <a:pt x="2734" y="505"/>
                    <a:pt x="2585" y="345"/>
                  </a:cubicBezTo>
                  <a:cubicBezTo>
                    <a:pt x="2314" y="111"/>
                    <a:pt x="1985" y="1"/>
                    <a:pt x="166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9831"/>
        <p:cNvGrpSpPr/>
        <p:nvPr/>
      </p:nvGrpSpPr>
      <p:grpSpPr>
        <a:xfrm>
          <a:off x="0" y="0"/>
          <a:ext cx="0" cy="0"/>
          <a:chOff x="0" y="0"/>
          <a:chExt cx="0" cy="0"/>
        </a:xfrm>
      </p:grpSpPr>
      <p:pic>
        <p:nvPicPr>
          <p:cNvPr id="3" name="图片 2">
            <a:extLst>
              <a:ext uri="{FF2B5EF4-FFF2-40B4-BE49-F238E27FC236}">
                <a16:creationId xmlns:a16="http://schemas.microsoft.com/office/drawing/2014/main" id="{8B377954-B88B-41EE-A1D1-7CCFBBF16AB8}"/>
              </a:ext>
            </a:extLst>
          </p:cNvPr>
          <p:cNvPicPr>
            <a:picLocks noChangeAspect="1"/>
          </p:cNvPicPr>
          <p:nvPr/>
        </p:nvPicPr>
        <p:blipFill>
          <a:blip r:embed="rId3"/>
          <a:stretch>
            <a:fillRect/>
          </a:stretch>
        </p:blipFill>
        <p:spPr>
          <a:xfrm>
            <a:off x="3857765" y="1655195"/>
            <a:ext cx="1359325" cy="333653"/>
          </a:xfrm>
          <a:prstGeom prst="rect">
            <a:avLst/>
          </a:prstGeom>
        </p:spPr>
      </p:pic>
      <p:sp>
        <p:nvSpPr>
          <p:cNvPr id="4" name="文本框 3">
            <a:extLst>
              <a:ext uri="{FF2B5EF4-FFF2-40B4-BE49-F238E27FC236}">
                <a16:creationId xmlns:a16="http://schemas.microsoft.com/office/drawing/2014/main" id="{665CAD2E-C59A-4C3C-B03F-01FD0BBCC838}"/>
              </a:ext>
            </a:extLst>
          </p:cNvPr>
          <p:cNvSpPr txBox="1"/>
          <p:nvPr/>
        </p:nvSpPr>
        <p:spPr>
          <a:xfrm>
            <a:off x="1072771" y="2203006"/>
            <a:ext cx="6929312" cy="1384610"/>
          </a:xfrm>
          <a:prstGeom prst="rect">
            <a:avLst/>
          </a:prstGeom>
          <a:noFill/>
        </p:spPr>
        <p:txBody>
          <a:bodyPr wrap="square" rtlCol="0">
            <a:spAutoFit/>
          </a:bodyPr>
          <a:lstStyle/>
          <a:p>
            <a:pPr algn="ctr" defTabSz="914167">
              <a:defRPr/>
            </a:pPr>
            <a:r>
              <a:rPr lang="en-US" altLang="zh-CN" sz="3599" dirty="0">
                <a:solidFill>
                  <a:srgbClr val="FFFFFF"/>
                </a:solidFill>
                <a:hlinkClick r:id="rId4"/>
              </a:rPr>
              <a:t>www.greatppt.com</a:t>
            </a:r>
            <a:endParaRPr lang="en-US" altLang="zh-CN" sz="3599" dirty="0">
              <a:solidFill>
                <a:srgbClr val="FFFFFF"/>
              </a:solidFill>
            </a:endParaRPr>
          </a:p>
          <a:p>
            <a:pPr algn="ctr" defTabSz="914167">
              <a:defRPr/>
            </a:pPr>
            <a:r>
              <a:rPr lang="en-US" altLang="zh-CN" sz="2399" dirty="0">
                <a:solidFill>
                  <a:srgbClr val="78909C">
                    <a:lumMod val="20000"/>
                    <a:lumOff val="80000"/>
                  </a:srgbClr>
                </a:solidFill>
              </a:rPr>
              <a:t>Free Templates and Themes</a:t>
            </a:r>
          </a:p>
          <a:p>
            <a:pPr algn="ctr" defTabSz="914167">
              <a:defRPr/>
            </a:pPr>
            <a:r>
              <a:rPr lang="en-US" altLang="zh-CN" sz="2399" dirty="0">
                <a:solidFill>
                  <a:srgbClr val="78909C">
                    <a:lumMod val="20000"/>
                    <a:lumOff val="80000"/>
                  </a:srgbClr>
                </a:solidFill>
              </a:rPr>
              <a:t>Create beautiful presentations in minutes</a:t>
            </a:r>
            <a:endParaRPr lang="zh-CN" altLang="en-US" sz="2399" dirty="0">
              <a:solidFill>
                <a:srgbClr val="78909C">
                  <a:lumMod val="20000"/>
                  <a:lumOff val="80000"/>
                </a:srgbClr>
              </a:solidFill>
            </a:endParaRPr>
          </a:p>
        </p:txBody>
      </p:sp>
    </p:spTree>
    <p:extLst>
      <p:ext uri="{BB962C8B-B14F-4D97-AF65-F5344CB8AC3E}">
        <p14:creationId xmlns:p14="http://schemas.microsoft.com/office/powerpoint/2010/main" val="453266374"/>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82"/>
        <p:cNvGrpSpPr/>
        <p:nvPr/>
      </p:nvGrpSpPr>
      <p:grpSpPr>
        <a:xfrm>
          <a:off x="0" y="0"/>
          <a:ext cx="0" cy="0"/>
          <a:chOff x="0" y="0"/>
          <a:chExt cx="0" cy="0"/>
        </a:xfrm>
      </p:grpSpPr>
      <p:sp>
        <p:nvSpPr>
          <p:cNvPr id="983" name="Google Shape;983;p32"/>
          <p:cNvSpPr txBox="1">
            <a:spLocks noGrp="1"/>
          </p:cNvSpPr>
          <p:nvPr>
            <p:ph type="subTitle" idx="1"/>
          </p:nvPr>
        </p:nvSpPr>
        <p:spPr>
          <a:xfrm>
            <a:off x="1738525" y="1771900"/>
            <a:ext cx="5667000" cy="11943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984" name="Google Shape;984;p32"/>
          <p:cNvSpPr txBox="1">
            <a:spLocks noGrp="1"/>
          </p:cNvSpPr>
          <p:nvPr>
            <p:ph type="ctrTitle"/>
          </p:nvPr>
        </p:nvSpPr>
        <p:spPr>
          <a:xfrm>
            <a:off x="3383399" y="3067688"/>
            <a:ext cx="2377200" cy="303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grpSp>
        <p:nvGrpSpPr>
          <p:cNvPr id="985" name="Google Shape;985;p32"/>
          <p:cNvGrpSpPr/>
          <p:nvPr/>
        </p:nvGrpSpPr>
        <p:grpSpPr>
          <a:xfrm>
            <a:off x="5849750" y="3929948"/>
            <a:ext cx="1311377" cy="1026902"/>
            <a:chOff x="5849750" y="3929948"/>
            <a:chExt cx="1311377" cy="1026902"/>
          </a:xfrm>
        </p:grpSpPr>
        <p:sp>
          <p:nvSpPr>
            <p:cNvPr id="986" name="Google Shape;986;p32"/>
            <p:cNvSpPr/>
            <p:nvPr/>
          </p:nvSpPr>
          <p:spPr>
            <a:xfrm>
              <a:off x="5849750" y="4861450"/>
              <a:ext cx="1277100" cy="95400"/>
            </a:xfrm>
            <a:prstGeom prst="ellipse">
              <a:avLst/>
            </a:prstGeom>
            <a:solidFill>
              <a:srgbClr val="5B0F00">
                <a:alpha val="455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7" name="Google Shape;987;p32"/>
            <p:cNvGrpSpPr/>
            <p:nvPr/>
          </p:nvGrpSpPr>
          <p:grpSpPr>
            <a:xfrm>
              <a:off x="5897850" y="3929948"/>
              <a:ext cx="1263277" cy="984957"/>
              <a:chOff x="5897850" y="3929948"/>
              <a:chExt cx="1263277" cy="984957"/>
            </a:xfrm>
          </p:grpSpPr>
          <p:sp>
            <p:nvSpPr>
              <p:cNvPr id="988" name="Google Shape;988;p32"/>
              <p:cNvSpPr/>
              <p:nvPr/>
            </p:nvSpPr>
            <p:spPr>
              <a:xfrm>
                <a:off x="6761150" y="4095012"/>
                <a:ext cx="399977" cy="740298"/>
              </a:xfrm>
              <a:custGeom>
                <a:avLst/>
                <a:gdLst/>
                <a:ahLst/>
                <a:cxnLst/>
                <a:rect l="l" t="t" r="r" b="b"/>
                <a:pathLst>
                  <a:path w="5158" h="9547" extrusionOk="0">
                    <a:moveTo>
                      <a:pt x="4585" y="0"/>
                    </a:moveTo>
                    <a:cubicBezTo>
                      <a:pt x="2458" y="0"/>
                      <a:pt x="1865" y="3076"/>
                      <a:pt x="1612" y="5890"/>
                    </a:cubicBezTo>
                    <a:cubicBezTo>
                      <a:pt x="1390" y="8360"/>
                      <a:pt x="695" y="8595"/>
                      <a:pt x="438" y="8595"/>
                    </a:cubicBezTo>
                    <a:cubicBezTo>
                      <a:pt x="378" y="8595"/>
                      <a:pt x="342" y="8582"/>
                      <a:pt x="342" y="8582"/>
                    </a:cubicBezTo>
                    <a:cubicBezTo>
                      <a:pt x="106" y="8880"/>
                      <a:pt x="1" y="9541"/>
                      <a:pt x="1" y="9541"/>
                    </a:cubicBezTo>
                    <a:cubicBezTo>
                      <a:pt x="61" y="9544"/>
                      <a:pt x="122" y="9546"/>
                      <a:pt x="185" y="9546"/>
                    </a:cubicBezTo>
                    <a:cubicBezTo>
                      <a:pt x="1111" y="9546"/>
                      <a:pt x="2256" y="9098"/>
                      <a:pt x="2202" y="6154"/>
                    </a:cubicBezTo>
                    <a:cubicBezTo>
                      <a:pt x="2141" y="2676"/>
                      <a:pt x="2716" y="1369"/>
                      <a:pt x="3367" y="711"/>
                    </a:cubicBezTo>
                    <a:cubicBezTo>
                      <a:pt x="3939" y="137"/>
                      <a:pt x="4605" y="55"/>
                      <a:pt x="4941" y="55"/>
                    </a:cubicBezTo>
                    <a:cubicBezTo>
                      <a:pt x="5076" y="55"/>
                      <a:pt x="5158" y="68"/>
                      <a:pt x="5158" y="68"/>
                    </a:cubicBezTo>
                    <a:cubicBezTo>
                      <a:pt x="4956" y="22"/>
                      <a:pt x="4765" y="0"/>
                      <a:pt x="4585" y="0"/>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32"/>
              <p:cNvSpPr/>
              <p:nvPr/>
            </p:nvSpPr>
            <p:spPr>
              <a:xfrm>
                <a:off x="6874051" y="4797486"/>
                <a:ext cx="1628" cy="931"/>
              </a:xfrm>
              <a:custGeom>
                <a:avLst/>
                <a:gdLst/>
                <a:ahLst/>
                <a:cxnLst/>
                <a:rect l="l" t="t" r="r" b="b"/>
                <a:pathLst>
                  <a:path w="21" h="12" extrusionOk="0">
                    <a:moveTo>
                      <a:pt x="11" y="1"/>
                    </a:moveTo>
                    <a:cubicBezTo>
                      <a:pt x="8" y="4"/>
                      <a:pt x="4" y="8"/>
                      <a:pt x="0" y="11"/>
                    </a:cubicBezTo>
                    <a:cubicBezTo>
                      <a:pt x="8" y="8"/>
                      <a:pt x="14" y="4"/>
                      <a:pt x="21"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32"/>
              <p:cNvSpPr/>
              <p:nvPr/>
            </p:nvSpPr>
            <p:spPr>
              <a:xfrm>
                <a:off x="6823649" y="4750184"/>
                <a:ext cx="51257" cy="49239"/>
              </a:xfrm>
              <a:custGeom>
                <a:avLst/>
                <a:gdLst/>
                <a:ahLst/>
                <a:cxnLst/>
                <a:rect l="l" t="t" r="r" b="b"/>
                <a:pathLst>
                  <a:path w="661" h="635" extrusionOk="0">
                    <a:moveTo>
                      <a:pt x="0" y="1"/>
                    </a:moveTo>
                    <a:cubicBezTo>
                      <a:pt x="3" y="90"/>
                      <a:pt x="31" y="167"/>
                      <a:pt x="64" y="245"/>
                    </a:cubicBezTo>
                    <a:cubicBezTo>
                      <a:pt x="95" y="323"/>
                      <a:pt x="146" y="390"/>
                      <a:pt x="200" y="459"/>
                    </a:cubicBezTo>
                    <a:cubicBezTo>
                      <a:pt x="261" y="519"/>
                      <a:pt x="329" y="580"/>
                      <a:pt x="414" y="607"/>
                    </a:cubicBezTo>
                    <a:cubicBezTo>
                      <a:pt x="458" y="628"/>
                      <a:pt x="508" y="634"/>
                      <a:pt x="556" y="634"/>
                    </a:cubicBezTo>
                    <a:cubicBezTo>
                      <a:pt x="586" y="634"/>
                      <a:pt x="620" y="631"/>
                      <a:pt x="650" y="621"/>
                    </a:cubicBezTo>
                    <a:cubicBezTo>
                      <a:pt x="654" y="618"/>
                      <a:pt x="658" y="614"/>
                      <a:pt x="661" y="611"/>
                    </a:cubicBezTo>
                    <a:cubicBezTo>
                      <a:pt x="502" y="567"/>
                      <a:pt x="403" y="476"/>
                      <a:pt x="302" y="363"/>
                    </a:cubicBezTo>
                    <a:cubicBezTo>
                      <a:pt x="200" y="255"/>
                      <a:pt x="112" y="126"/>
                      <a:pt x="0"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32"/>
              <p:cNvSpPr/>
              <p:nvPr/>
            </p:nvSpPr>
            <p:spPr>
              <a:xfrm>
                <a:off x="6858000" y="4694042"/>
                <a:ext cx="388" cy="310"/>
              </a:xfrm>
              <a:custGeom>
                <a:avLst/>
                <a:gdLst/>
                <a:ahLst/>
                <a:cxnLst/>
                <a:rect l="l" t="t" r="r" b="b"/>
                <a:pathLst>
                  <a:path w="5" h="4" extrusionOk="0">
                    <a:moveTo>
                      <a:pt x="1" y="1"/>
                    </a:moveTo>
                    <a:lnTo>
                      <a:pt x="1" y="4"/>
                    </a:lnTo>
                    <a:cubicBezTo>
                      <a:pt x="4" y="4"/>
                      <a:pt x="4" y="4"/>
                      <a:pt x="4"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32"/>
              <p:cNvSpPr/>
              <p:nvPr/>
            </p:nvSpPr>
            <p:spPr>
              <a:xfrm>
                <a:off x="6858000" y="4694042"/>
                <a:ext cx="61028" cy="24969"/>
              </a:xfrm>
              <a:custGeom>
                <a:avLst/>
                <a:gdLst/>
                <a:ahLst/>
                <a:cxnLst/>
                <a:rect l="l" t="t" r="r" b="b"/>
                <a:pathLst>
                  <a:path w="787" h="322" extrusionOk="0">
                    <a:moveTo>
                      <a:pt x="4" y="1"/>
                    </a:moveTo>
                    <a:cubicBezTo>
                      <a:pt x="4" y="4"/>
                      <a:pt x="4" y="4"/>
                      <a:pt x="1" y="4"/>
                    </a:cubicBezTo>
                    <a:cubicBezTo>
                      <a:pt x="35" y="71"/>
                      <a:pt x="89" y="126"/>
                      <a:pt x="146" y="176"/>
                    </a:cubicBezTo>
                    <a:cubicBezTo>
                      <a:pt x="201" y="227"/>
                      <a:pt x="268" y="265"/>
                      <a:pt x="343" y="292"/>
                    </a:cubicBezTo>
                    <a:cubicBezTo>
                      <a:pt x="401" y="309"/>
                      <a:pt x="462" y="322"/>
                      <a:pt x="523" y="322"/>
                    </a:cubicBezTo>
                    <a:cubicBezTo>
                      <a:pt x="543" y="322"/>
                      <a:pt x="560" y="322"/>
                      <a:pt x="576" y="318"/>
                    </a:cubicBezTo>
                    <a:cubicBezTo>
                      <a:pt x="654" y="309"/>
                      <a:pt x="729" y="278"/>
                      <a:pt x="787" y="227"/>
                    </a:cubicBezTo>
                    <a:lnTo>
                      <a:pt x="787" y="224"/>
                    </a:lnTo>
                    <a:lnTo>
                      <a:pt x="736" y="224"/>
                    </a:lnTo>
                    <a:cubicBezTo>
                      <a:pt x="678" y="224"/>
                      <a:pt x="628" y="224"/>
                      <a:pt x="576" y="214"/>
                    </a:cubicBezTo>
                    <a:cubicBezTo>
                      <a:pt x="512" y="200"/>
                      <a:pt x="451" y="187"/>
                      <a:pt x="390" y="163"/>
                    </a:cubicBezTo>
                    <a:cubicBezTo>
                      <a:pt x="265" y="119"/>
                      <a:pt x="143" y="58"/>
                      <a:pt x="4"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32"/>
              <p:cNvSpPr/>
              <p:nvPr/>
            </p:nvSpPr>
            <p:spPr>
              <a:xfrm>
                <a:off x="6877230" y="4621538"/>
                <a:ext cx="52265" cy="16129"/>
              </a:xfrm>
              <a:custGeom>
                <a:avLst/>
                <a:gdLst/>
                <a:ahLst/>
                <a:cxnLst/>
                <a:rect l="l" t="t" r="r" b="b"/>
                <a:pathLst>
                  <a:path w="674" h="208" extrusionOk="0">
                    <a:moveTo>
                      <a:pt x="0" y="1"/>
                    </a:moveTo>
                    <a:cubicBezTo>
                      <a:pt x="64" y="116"/>
                      <a:pt x="190" y="184"/>
                      <a:pt x="315" y="204"/>
                    </a:cubicBezTo>
                    <a:cubicBezTo>
                      <a:pt x="339" y="207"/>
                      <a:pt x="359" y="207"/>
                      <a:pt x="383" y="207"/>
                    </a:cubicBezTo>
                    <a:cubicBezTo>
                      <a:pt x="491" y="207"/>
                      <a:pt x="603" y="167"/>
                      <a:pt x="674" y="89"/>
                    </a:cubicBezTo>
                    <a:cubicBezTo>
                      <a:pt x="650" y="85"/>
                      <a:pt x="630" y="85"/>
                      <a:pt x="610" y="85"/>
                    </a:cubicBezTo>
                    <a:lnTo>
                      <a:pt x="495" y="85"/>
                    </a:lnTo>
                    <a:cubicBezTo>
                      <a:pt x="441" y="78"/>
                      <a:pt x="389" y="78"/>
                      <a:pt x="336" y="68"/>
                    </a:cubicBezTo>
                    <a:cubicBezTo>
                      <a:pt x="231" y="55"/>
                      <a:pt x="125" y="28"/>
                      <a:pt x="0"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32"/>
              <p:cNvSpPr/>
              <p:nvPr/>
            </p:nvSpPr>
            <p:spPr>
              <a:xfrm>
                <a:off x="6887465" y="4545157"/>
                <a:ext cx="43968" cy="13492"/>
              </a:xfrm>
              <a:custGeom>
                <a:avLst/>
                <a:gdLst/>
                <a:ahLst/>
                <a:cxnLst/>
                <a:rect l="l" t="t" r="r" b="b"/>
                <a:pathLst>
                  <a:path w="567" h="174" extrusionOk="0">
                    <a:moveTo>
                      <a:pt x="1" y="0"/>
                    </a:moveTo>
                    <a:lnTo>
                      <a:pt x="1" y="0"/>
                    </a:lnTo>
                    <a:cubicBezTo>
                      <a:pt x="21" y="54"/>
                      <a:pt x="65" y="95"/>
                      <a:pt x="112" y="122"/>
                    </a:cubicBezTo>
                    <a:cubicBezTo>
                      <a:pt x="160" y="153"/>
                      <a:pt x="214" y="166"/>
                      <a:pt x="268" y="173"/>
                    </a:cubicBezTo>
                    <a:lnTo>
                      <a:pt x="295" y="173"/>
                    </a:lnTo>
                    <a:cubicBezTo>
                      <a:pt x="343" y="173"/>
                      <a:pt x="387" y="169"/>
                      <a:pt x="431" y="153"/>
                    </a:cubicBezTo>
                    <a:cubicBezTo>
                      <a:pt x="481" y="132"/>
                      <a:pt x="529" y="108"/>
                      <a:pt x="566" y="64"/>
                    </a:cubicBezTo>
                    <a:cubicBezTo>
                      <a:pt x="457" y="44"/>
                      <a:pt x="366" y="44"/>
                      <a:pt x="278" y="37"/>
                    </a:cubicBezTo>
                    <a:cubicBezTo>
                      <a:pt x="190" y="31"/>
                      <a:pt x="109" y="20"/>
                      <a:pt x="1"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32"/>
              <p:cNvSpPr/>
              <p:nvPr/>
            </p:nvSpPr>
            <p:spPr>
              <a:xfrm>
                <a:off x="6893204" y="4475289"/>
                <a:ext cx="39781" cy="2947"/>
              </a:xfrm>
              <a:custGeom>
                <a:avLst/>
                <a:gdLst/>
                <a:ahLst/>
                <a:cxnLst/>
                <a:rect l="l" t="t" r="r" b="b"/>
                <a:pathLst>
                  <a:path w="513" h="38" extrusionOk="0">
                    <a:moveTo>
                      <a:pt x="14" y="0"/>
                    </a:moveTo>
                    <a:cubicBezTo>
                      <a:pt x="8" y="0"/>
                      <a:pt x="5" y="4"/>
                      <a:pt x="1" y="4"/>
                    </a:cubicBezTo>
                    <a:cubicBezTo>
                      <a:pt x="5" y="7"/>
                      <a:pt x="8" y="10"/>
                      <a:pt x="11" y="17"/>
                    </a:cubicBezTo>
                    <a:cubicBezTo>
                      <a:pt x="11" y="10"/>
                      <a:pt x="11" y="7"/>
                      <a:pt x="14" y="0"/>
                    </a:cubicBezTo>
                    <a:close/>
                    <a:moveTo>
                      <a:pt x="505" y="27"/>
                    </a:moveTo>
                    <a:lnTo>
                      <a:pt x="505" y="38"/>
                    </a:lnTo>
                    <a:cubicBezTo>
                      <a:pt x="509" y="34"/>
                      <a:pt x="513" y="30"/>
                      <a:pt x="513" y="27"/>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32"/>
              <p:cNvSpPr/>
              <p:nvPr/>
            </p:nvSpPr>
            <p:spPr>
              <a:xfrm>
                <a:off x="6894057" y="4475289"/>
                <a:ext cx="38385" cy="11631"/>
              </a:xfrm>
              <a:custGeom>
                <a:avLst/>
                <a:gdLst/>
                <a:ahLst/>
                <a:cxnLst/>
                <a:rect l="l" t="t" r="r" b="b"/>
                <a:pathLst>
                  <a:path w="495" h="150" extrusionOk="0">
                    <a:moveTo>
                      <a:pt x="3" y="0"/>
                    </a:moveTo>
                    <a:cubicBezTo>
                      <a:pt x="0" y="7"/>
                      <a:pt x="0" y="10"/>
                      <a:pt x="0" y="17"/>
                    </a:cubicBezTo>
                    <a:cubicBezTo>
                      <a:pt x="55" y="99"/>
                      <a:pt x="146" y="139"/>
                      <a:pt x="241" y="149"/>
                    </a:cubicBezTo>
                    <a:lnTo>
                      <a:pt x="264" y="149"/>
                    </a:lnTo>
                    <a:cubicBezTo>
                      <a:pt x="352" y="149"/>
                      <a:pt x="444" y="115"/>
                      <a:pt x="494" y="38"/>
                    </a:cubicBezTo>
                    <a:lnTo>
                      <a:pt x="494" y="27"/>
                    </a:lnTo>
                    <a:cubicBezTo>
                      <a:pt x="469" y="24"/>
                      <a:pt x="447" y="24"/>
                      <a:pt x="426" y="24"/>
                    </a:cubicBezTo>
                    <a:cubicBezTo>
                      <a:pt x="406" y="24"/>
                      <a:pt x="386" y="24"/>
                      <a:pt x="366" y="21"/>
                    </a:cubicBezTo>
                    <a:cubicBezTo>
                      <a:pt x="325" y="17"/>
                      <a:pt x="288" y="17"/>
                      <a:pt x="250" y="13"/>
                    </a:cubicBezTo>
                    <a:cubicBezTo>
                      <a:pt x="183" y="10"/>
                      <a:pt x="119" y="0"/>
                      <a:pt x="37"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32"/>
              <p:cNvSpPr/>
              <p:nvPr/>
            </p:nvSpPr>
            <p:spPr>
              <a:xfrm>
                <a:off x="6902664" y="4409609"/>
                <a:ext cx="853" cy="1163"/>
              </a:xfrm>
              <a:custGeom>
                <a:avLst/>
                <a:gdLst/>
                <a:ahLst/>
                <a:cxnLst/>
                <a:rect l="l" t="t" r="r" b="b"/>
                <a:pathLst>
                  <a:path w="11" h="15" extrusionOk="0">
                    <a:moveTo>
                      <a:pt x="11" y="0"/>
                    </a:moveTo>
                    <a:cubicBezTo>
                      <a:pt x="8" y="0"/>
                      <a:pt x="5" y="0"/>
                      <a:pt x="0" y="4"/>
                    </a:cubicBezTo>
                    <a:cubicBezTo>
                      <a:pt x="5" y="7"/>
                      <a:pt x="8" y="11"/>
                      <a:pt x="11" y="14"/>
                    </a:cubicBezTo>
                    <a:lnTo>
                      <a:pt x="11" y="0"/>
                    </a:ln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32"/>
              <p:cNvSpPr/>
              <p:nvPr/>
            </p:nvSpPr>
            <p:spPr>
              <a:xfrm>
                <a:off x="6903517" y="4407748"/>
                <a:ext cx="31328" cy="10623"/>
              </a:xfrm>
              <a:custGeom>
                <a:avLst/>
                <a:gdLst/>
                <a:ahLst/>
                <a:cxnLst/>
                <a:rect l="l" t="t" r="r" b="b"/>
                <a:pathLst>
                  <a:path w="404" h="137" extrusionOk="0">
                    <a:moveTo>
                      <a:pt x="176" y="1"/>
                    </a:moveTo>
                    <a:cubicBezTo>
                      <a:pt x="125" y="1"/>
                      <a:pt x="67" y="4"/>
                      <a:pt x="0" y="24"/>
                    </a:cubicBezTo>
                    <a:lnTo>
                      <a:pt x="0" y="38"/>
                    </a:lnTo>
                    <a:cubicBezTo>
                      <a:pt x="24" y="72"/>
                      <a:pt x="54" y="89"/>
                      <a:pt x="85" y="106"/>
                    </a:cubicBezTo>
                    <a:cubicBezTo>
                      <a:pt x="119" y="126"/>
                      <a:pt x="159" y="133"/>
                      <a:pt x="200" y="137"/>
                    </a:cubicBezTo>
                    <a:lnTo>
                      <a:pt x="213" y="137"/>
                    </a:lnTo>
                    <a:cubicBezTo>
                      <a:pt x="284" y="137"/>
                      <a:pt x="383" y="102"/>
                      <a:pt x="403" y="15"/>
                    </a:cubicBezTo>
                    <a:lnTo>
                      <a:pt x="389" y="15"/>
                    </a:lnTo>
                    <a:cubicBezTo>
                      <a:pt x="311" y="15"/>
                      <a:pt x="267" y="4"/>
                      <a:pt x="203"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32"/>
              <p:cNvSpPr/>
              <p:nvPr/>
            </p:nvSpPr>
            <p:spPr>
              <a:xfrm>
                <a:off x="6917629" y="4336640"/>
                <a:ext cx="388" cy="310"/>
              </a:xfrm>
              <a:custGeom>
                <a:avLst/>
                <a:gdLst/>
                <a:ahLst/>
                <a:cxnLst/>
                <a:rect l="l" t="t" r="r" b="b"/>
                <a:pathLst>
                  <a:path w="5" h="4" extrusionOk="0">
                    <a:moveTo>
                      <a:pt x="1" y="0"/>
                    </a:moveTo>
                    <a:cubicBezTo>
                      <a:pt x="1" y="3"/>
                      <a:pt x="4" y="3"/>
                      <a:pt x="4" y="3"/>
                    </a:cubicBezTo>
                    <a:lnTo>
                      <a:pt x="4" y="0"/>
                    </a:ln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32"/>
              <p:cNvSpPr/>
              <p:nvPr/>
            </p:nvSpPr>
            <p:spPr>
              <a:xfrm>
                <a:off x="6917939" y="4335554"/>
                <a:ext cx="24969" cy="10623"/>
              </a:xfrm>
              <a:custGeom>
                <a:avLst/>
                <a:gdLst/>
                <a:ahLst/>
                <a:cxnLst/>
                <a:rect l="l" t="t" r="r" b="b"/>
                <a:pathLst>
                  <a:path w="322" h="137" extrusionOk="0">
                    <a:moveTo>
                      <a:pt x="129" y="0"/>
                    </a:moveTo>
                    <a:cubicBezTo>
                      <a:pt x="92" y="0"/>
                      <a:pt x="55" y="0"/>
                      <a:pt x="0" y="14"/>
                    </a:cubicBezTo>
                    <a:lnTo>
                      <a:pt x="0" y="17"/>
                    </a:lnTo>
                    <a:cubicBezTo>
                      <a:pt x="20" y="92"/>
                      <a:pt x="85" y="129"/>
                      <a:pt x="153" y="136"/>
                    </a:cubicBezTo>
                    <a:lnTo>
                      <a:pt x="166" y="136"/>
                    </a:lnTo>
                    <a:cubicBezTo>
                      <a:pt x="230" y="136"/>
                      <a:pt x="302" y="102"/>
                      <a:pt x="322" y="35"/>
                    </a:cubicBezTo>
                    <a:cubicBezTo>
                      <a:pt x="281" y="21"/>
                      <a:pt x="258" y="17"/>
                      <a:pt x="230" y="11"/>
                    </a:cubicBezTo>
                    <a:cubicBezTo>
                      <a:pt x="207" y="4"/>
                      <a:pt x="186" y="4"/>
                      <a:pt x="163"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32"/>
              <p:cNvSpPr/>
              <p:nvPr/>
            </p:nvSpPr>
            <p:spPr>
              <a:xfrm>
                <a:off x="6934999" y="4274915"/>
                <a:ext cx="19696" cy="11321"/>
              </a:xfrm>
              <a:custGeom>
                <a:avLst/>
                <a:gdLst/>
                <a:ahLst/>
                <a:cxnLst/>
                <a:rect l="l" t="t" r="r" b="b"/>
                <a:pathLst>
                  <a:path w="254" h="146" extrusionOk="0">
                    <a:moveTo>
                      <a:pt x="68" y="0"/>
                    </a:moveTo>
                    <a:cubicBezTo>
                      <a:pt x="51" y="0"/>
                      <a:pt x="35" y="4"/>
                      <a:pt x="10" y="4"/>
                    </a:cubicBezTo>
                    <a:cubicBezTo>
                      <a:pt x="0" y="74"/>
                      <a:pt x="48" y="122"/>
                      <a:pt x="102" y="139"/>
                    </a:cubicBezTo>
                    <a:cubicBezTo>
                      <a:pt x="116" y="143"/>
                      <a:pt x="129" y="146"/>
                      <a:pt x="139" y="146"/>
                    </a:cubicBezTo>
                    <a:cubicBezTo>
                      <a:pt x="187" y="146"/>
                      <a:pt x="234" y="122"/>
                      <a:pt x="254" y="71"/>
                    </a:cubicBezTo>
                    <a:cubicBezTo>
                      <a:pt x="224" y="48"/>
                      <a:pt x="204" y="41"/>
                      <a:pt x="187" y="31"/>
                    </a:cubicBezTo>
                    <a:cubicBezTo>
                      <a:pt x="169" y="17"/>
                      <a:pt x="156" y="13"/>
                      <a:pt x="139" y="7"/>
                    </a:cubicBezTo>
                    <a:cubicBezTo>
                      <a:pt x="119" y="4"/>
                      <a:pt x="99" y="0"/>
                      <a:pt x="68"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32"/>
              <p:cNvSpPr/>
              <p:nvPr/>
            </p:nvSpPr>
            <p:spPr>
              <a:xfrm>
                <a:off x="6960432" y="4208769"/>
                <a:ext cx="16129" cy="12872"/>
              </a:xfrm>
              <a:custGeom>
                <a:avLst/>
                <a:gdLst/>
                <a:ahLst/>
                <a:cxnLst/>
                <a:rect l="l" t="t" r="r" b="b"/>
                <a:pathLst>
                  <a:path w="208" h="166" extrusionOk="0">
                    <a:moveTo>
                      <a:pt x="32" y="0"/>
                    </a:moveTo>
                    <a:cubicBezTo>
                      <a:pt x="1" y="61"/>
                      <a:pt x="24" y="108"/>
                      <a:pt x="62" y="142"/>
                    </a:cubicBezTo>
                    <a:cubicBezTo>
                      <a:pt x="79" y="155"/>
                      <a:pt x="102" y="166"/>
                      <a:pt x="129" y="166"/>
                    </a:cubicBezTo>
                    <a:cubicBezTo>
                      <a:pt x="160" y="166"/>
                      <a:pt x="187" y="152"/>
                      <a:pt x="207" y="125"/>
                    </a:cubicBezTo>
                    <a:cubicBezTo>
                      <a:pt x="187" y="94"/>
                      <a:pt x="177" y="81"/>
                      <a:pt x="170" y="64"/>
                    </a:cubicBezTo>
                    <a:cubicBezTo>
                      <a:pt x="163" y="50"/>
                      <a:pt x="154" y="44"/>
                      <a:pt x="143" y="33"/>
                    </a:cubicBezTo>
                    <a:cubicBezTo>
                      <a:pt x="123" y="16"/>
                      <a:pt x="96" y="7"/>
                      <a:pt x="32" y="0"/>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32"/>
              <p:cNvSpPr/>
              <p:nvPr/>
            </p:nvSpPr>
            <p:spPr>
              <a:xfrm>
                <a:off x="7007733" y="4164259"/>
                <a:ext cx="1861" cy="2481"/>
              </a:xfrm>
              <a:custGeom>
                <a:avLst/>
                <a:gdLst/>
                <a:ahLst/>
                <a:cxnLst/>
                <a:rect l="l" t="t" r="r" b="b"/>
                <a:pathLst>
                  <a:path w="24" h="32" extrusionOk="0">
                    <a:moveTo>
                      <a:pt x="21" y="1"/>
                    </a:moveTo>
                    <a:cubicBezTo>
                      <a:pt x="14" y="12"/>
                      <a:pt x="7" y="21"/>
                      <a:pt x="0" y="32"/>
                    </a:cubicBezTo>
                    <a:cubicBezTo>
                      <a:pt x="7" y="25"/>
                      <a:pt x="17" y="18"/>
                      <a:pt x="24" y="8"/>
                    </a:cubicBezTo>
                    <a:cubicBezTo>
                      <a:pt x="24" y="5"/>
                      <a:pt x="24" y="5"/>
                      <a:pt x="21"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32"/>
              <p:cNvSpPr/>
              <p:nvPr/>
            </p:nvSpPr>
            <p:spPr>
              <a:xfrm>
                <a:off x="6994085" y="4153558"/>
                <a:ext cx="15276" cy="14268"/>
              </a:xfrm>
              <a:custGeom>
                <a:avLst/>
                <a:gdLst/>
                <a:ahLst/>
                <a:cxnLst/>
                <a:rect l="l" t="t" r="r" b="b"/>
                <a:pathLst>
                  <a:path w="197" h="184" extrusionOk="0">
                    <a:moveTo>
                      <a:pt x="48" y="1"/>
                    </a:moveTo>
                    <a:cubicBezTo>
                      <a:pt x="0" y="45"/>
                      <a:pt x="11" y="109"/>
                      <a:pt x="48" y="150"/>
                    </a:cubicBezTo>
                    <a:cubicBezTo>
                      <a:pt x="68" y="170"/>
                      <a:pt x="95" y="184"/>
                      <a:pt x="126" y="184"/>
                    </a:cubicBezTo>
                    <a:cubicBezTo>
                      <a:pt x="142" y="184"/>
                      <a:pt x="159" y="180"/>
                      <a:pt x="176" y="170"/>
                    </a:cubicBezTo>
                    <a:cubicBezTo>
                      <a:pt x="183" y="159"/>
                      <a:pt x="190" y="150"/>
                      <a:pt x="197" y="139"/>
                    </a:cubicBezTo>
                    <a:cubicBezTo>
                      <a:pt x="183" y="112"/>
                      <a:pt x="170" y="98"/>
                      <a:pt x="163" y="85"/>
                    </a:cubicBezTo>
                    <a:cubicBezTo>
                      <a:pt x="156" y="68"/>
                      <a:pt x="150" y="62"/>
                      <a:pt x="146" y="54"/>
                    </a:cubicBezTo>
                    <a:cubicBezTo>
                      <a:pt x="129" y="41"/>
                      <a:pt x="106" y="28"/>
                      <a:pt x="48" y="1"/>
                    </a:cubicBezTo>
                    <a:close/>
                  </a:path>
                </a:pathLst>
              </a:custGeom>
              <a:solidFill>
                <a:srgbClr val="E066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32"/>
              <p:cNvSpPr/>
              <p:nvPr/>
            </p:nvSpPr>
            <p:spPr>
              <a:xfrm>
                <a:off x="6233994" y="3929948"/>
                <a:ext cx="244810" cy="240072"/>
              </a:xfrm>
              <a:custGeom>
                <a:avLst/>
                <a:gdLst/>
                <a:ahLst/>
                <a:cxnLst/>
                <a:rect l="l" t="t" r="r" b="b"/>
                <a:pathLst>
                  <a:path w="3157" h="3096" extrusionOk="0">
                    <a:moveTo>
                      <a:pt x="1578" y="0"/>
                    </a:moveTo>
                    <a:cubicBezTo>
                      <a:pt x="707" y="0"/>
                      <a:pt x="0" y="691"/>
                      <a:pt x="0" y="1548"/>
                    </a:cubicBezTo>
                    <a:cubicBezTo>
                      <a:pt x="0" y="2405"/>
                      <a:pt x="707" y="3096"/>
                      <a:pt x="1578" y="3096"/>
                    </a:cubicBezTo>
                    <a:cubicBezTo>
                      <a:pt x="2451" y="3096"/>
                      <a:pt x="3156" y="2405"/>
                      <a:pt x="3156" y="1548"/>
                    </a:cubicBezTo>
                    <a:cubicBezTo>
                      <a:pt x="3156" y="691"/>
                      <a:pt x="2451" y="0"/>
                      <a:pt x="1578" y="0"/>
                    </a:cubicBezTo>
                    <a:close/>
                  </a:path>
                </a:pathLst>
              </a:custGeom>
              <a:solidFill>
                <a:srgbClr val="E8EEE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32"/>
              <p:cNvSpPr/>
              <p:nvPr/>
            </p:nvSpPr>
            <p:spPr>
              <a:xfrm>
                <a:off x="6044326" y="4238962"/>
                <a:ext cx="771883" cy="665857"/>
              </a:xfrm>
              <a:custGeom>
                <a:avLst/>
                <a:gdLst/>
                <a:ahLst/>
                <a:cxnLst/>
                <a:rect l="l" t="t" r="r" b="b"/>
                <a:pathLst>
                  <a:path w="9954" h="8587" extrusionOk="0">
                    <a:moveTo>
                      <a:pt x="3811" y="1"/>
                    </a:moveTo>
                    <a:cubicBezTo>
                      <a:pt x="3747" y="1"/>
                      <a:pt x="3679" y="5"/>
                      <a:pt x="3608" y="12"/>
                    </a:cubicBezTo>
                    <a:cubicBezTo>
                      <a:pt x="2523" y="123"/>
                      <a:pt x="715" y="1052"/>
                      <a:pt x="715" y="1052"/>
                    </a:cubicBezTo>
                    <a:cubicBezTo>
                      <a:pt x="715" y="1052"/>
                      <a:pt x="0" y="5725"/>
                      <a:pt x="3682" y="7862"/>
                    </a:cubicBezTo>
                    <a:cubicBezTo>
                      <a:pt x="3902" y="8015"/>
                      <a:pt x="4136" y="8157"/>
                      <a:pt x="4389" y="8269"/>
                    </a:cubicBezTo>
                    <a:cubicBezTo>
                      <a:pt x="4728" y="8417"/>
                      <a:pt x="5480" y="8539"/>
                      <a:pt x="5480" y="8539"/>
                    </a:cubicBezTo>
                    <a:cubicBezTo>
                      <a:pt x="5480" y="8539"/>
                      <a:pt x="5762" y="8587"/>
                      <a:pt x="6179" y="8587"/>
                    </a:cubicBezTo>
                    <a:cubicBezTo>
                      <a:pt x="7118" y="8587"/>
                      <a:pt x="8741" y="8346"/>
                      <a:pt x="9351" y="6779"/>
                    </a:cubicBezTo>
                    <a:cubicBezTo>
                      <a:pt x="9954" y="5231"/>
                      <a:pt x="9036" y="3432"/>
                      <a:pt x="7434" y="2481"/>
                    </a:cubicBezTo>
                    <a:cubicBezTo>
                      <a:pt x="7434" y="2481"/>
                      <a:pt x="4776" y="1065"/>
                      <a:pt x="4352" y="236"/>
                    </a:cubicBezTo>
                    <a:cubicBezTo>
                      <a:pt x="4268" y="66"/>
                      <a:pt x="4073" y="1"/>
                      <a:pt x="381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32"/>
              <p:cNvSpPr/>
              <p:nvPr/>
            </p:nvSpPr>
            <p:spPr>
              <a:xfrm>
                <a:off x="6341854" y="4448332"/>
                <a:ext cx="508307" cy="466573"/>
              </a:xfrm>
              <a:custGeom>
                <a:avLst/>
                <a:gdLst/>
                <a:ahLst/>
                <a:cxnLst/>
                <a:rect l="l" t="t" r="r" b="b"/>
                <a:pathLst>
                  <a:path w="6555" h="6017" extrusionOk="0">
                    <a:moveTo>
                      <a:pt x="3162" y="0"/>
                    </a:moveTo>
                    <a:cubicBezTo>
                      <a:pt x="2243" y="0"/>
                      <a:pt x="402" y="603"/>
                      <a:pt x="1495" y="4770"/>
                    </a:cubicBezTo>
                    <a:cubicBezTo>
                      <a:pt x="1495" y="4770"/>
                      <a:pt x="1466" y="4768"/>
                      <a:pt x="1417" y="4768"/>
                    </a:cubicBezTo>
                    <a:cubicBezTo>
                      <a:pt x="1118" y="4768"/>
                      <a:pt x="53" y="4836"/>
                      <a:pt x="1" y="5799"/>
                    </a:cubicBezTo>
                    <a:cubicBezTo>
                      <a:pt x="1" y="5799"/>
                      <a:pt x="1063" y="6016"/>
                      <a:pt x="2271" y="6016"/>
                    </a:cubicBezTo>
                    <a:cubicBezTo>
                      <a:pt x="3277" y="6016"/>
                      <a:pt x="4385" y="5865"/>
                      <a:pt x="5064" y="5311"/>
                    </a:cubicBezTo>
                    <a:cubicBezTo>
                      <a:pt x="6554" y="4088"/>
                      <a:pt x="5676" y="48"/>
                      <a:pt x="3201" y="1"/>
                    </a:cubicBezTo>
                    <a:cubicBezTo>
                      <a:pt x="3189" y="1"/>
                      <a:pt x="3175" y="0"/>
                      <a:pt x="316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32"/>
              <p:cNvSpPr/>
              <p:nvPr/>
            </p:nvSpPr>
            <p:spPr>
              <a:xfrm>
                <a:off x="6045645" y="4419718"/>
                <a:ext cx="122444" cy="461766"/>
              </a:xfrm>
              <a:custGeom>
                <a:avLst/>
                <a:gdLst/>
                <a:ahLst/>
                <a:cxnLst/>
                <a:rect l="l" t="t" r="r" b="b"/>
                <a:pathLst>
                  <a:path w="1579" h="5955" extrusionOk="0">
                    <a:moveTo>
                      <a:pt x="644" y="1"/>
                    </a:moveTo>
                    <a:cubicBezTo>
                      <a:pt x="644" y="2"/>
                      <a:pt x="668" y="4302"/>
                      <a:pt x="644" y="5531"/>
                    </a:cubicBezTo>
                    <a:cubicBezTo>
                      <a:pt x="644" y="5531"/>
                      <a:pt x="625" y="5528"/>
                      <a:pt x="592" y="5528"/>
                    </a:cubicBezTo>
                    <a:cubicBezTo>
                      <a:pt x="472" y="5528"/>
                      <a:pt x="173" y="5568"/>
                      <a:pt x="0" y="5938"/>
                    </a:cubicBezTo>
                    <a:lnTo>
                      <a:pt x="1463" y="5955"/>
                    </a:lnTo>
                    <a:lnTo>
                      <a:pt x="1579" y="3411"/>
                    </a:lnTo>
                    <a:cubicBezTo>
                      <a:pt x="1579" y="3411"/>
                      <a:pt x="738" y="1179"/>
                      <a:pt x="644"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32"/>
              <p:cNvSpPr/>
              <p:nvPr/>
            </p:nvSpPr>
            <p:spPr>
              <a:xfrm>
                <a:off x="6342707" y="4880952"/>
                <a:ext cx="1861" cy="10003"/>
              </a:xfrm>
              <a:custGeom>
                <a:avLst/>
                <a:gdLst/>
                <a:ahLst/>
                <a:cxnLst/>
                <a:rect l="l" t="t" r="r" b="b"/>
                <a:pathLst>
                  <a:path w="24" h="129" extrusionOk="0">
                    <a:moveTo>
                      <a:pt x="24" y="0"/>
                    </a:moveTo>
                    <a:cubicBezTo>
                      <a:pt x="10" y="41"/>
                      <a:pt x="0" y="85"/>
                      <a:pt x="0" y="129"/>
                    </a:cubicBezTo>
                    <a:cubicBezTo>
                      <a:pt x="3" y="81"/>
                      <a:pt x="13" y="41"/>
                      <a:pt x="24"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32"/>
              <p:cNvSpPr/>
              <p:nvPr/>
            </p:nvSpPr>
            <p:spPr>
              <a:xfrm>
                <a:off x="6342397" y="4853811"/>
                <a:ext cx="30785" cy="43424"/>
              </a:xfrm>
              <a:custGeom>
                <a:avLst/>
                <a:gdLst/>
                <a:ahLst/>
                <a:cxnLst/>
                <a:rect l="l" t="t" r="r" b="b"/>
                <a:pathLst>
                  <a:path w="397" h="560" extrusionOk="0">
                    <a:moveTo>
                      <a:pt x="397" y="1"/>
                    </a:moveTo>
                    <a:cubicBezTo>
                      <a:pt x="268" y="21"/>
                      <a:pt x="167" y="106"/>
                      <a:pt x="95" y="208"/>
                    </a:cubicBezTo>
                    <a:cubicBezTo>
                      <a:pt x="68" y="252"/>
                      <a:pt x="45" y="299"/>
                      <a:pt x="28" y="350"/>
                    </a:cubicBezTo>
                    <a:cubicBezTo>
                      <a:pt x="17" y="391"/>
                      <a:pt x="7" y="431"/>
                      <a:pt x="4" y="479"/>
                    </a:cubicBezTo>
                    <a:cubicBezTo>
                      <a:pt x="0" y="505"/>
                      <a:pt x="4" y="533"/>
                      <a:pt x="7" y="560"/>
                    </a:cubicBezTo>
                    <a:cubicBezTo>
                      <a:pt x="89" y="461"/>
                      <a:pt x="146" y="374"/>
                      <a:pt x="211" y="282"/>
                    </a:cubicBezTo>
                    <a:lnTo>
                      <a:pt x="302" y="147"/>
                    </a:lnTo>
                    <a:cubicBezTo>
                      <a:pt x="329" y="99"/>
                      <a:pt x="366" y="55"/>
                      <a:pt x="397"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32"/>
              <p:cNvSpPr/>
              <p:nvPr/>
            </p:nvSpPr>
            <p:spPr>
              <a:xfrm>
                <a:off x="6362868" y="4866451"/>
                <a:ext cx="27141" cy="33964"/>
              </a:xfrm>
              <a:custGeom>
                <a:avLst/>
                <a:gdLst/>
                <a:ahLst/>
                <a:cxnLst/>
                <a:rect l="l" t="t" r="r" b="b"/>
                <a:pathLst>
                  <a:path w="350" h="438" extrusionOk="0">
                    <a:moveTo>
                      <a:pt x="350" y="0"/>
                    </a:moveTo>
                    <a:lnTo>
                      <a:pt x="350" y="0"/>
                    </a:lnTo>
                    <a:cubicBezTo>
                      <a:pt x="244" y="14"/>
                      <a:pt x="167" y="86"/>
                      <a:pt x="102" y="159"/>
                    </a:cubicBezTo>
                    <a:cubicBezTo>
                      <a:pt x="48" y="241"/>
                      <a:pt x="0" y="333"/>
                      <a:pt x="8" y="437"/>
                    </a:cubicBezTo>
                    <a:cubicBezTo>
                      <a:pt x="89" y="370"/>
                      <a:pt x="136" y="295"/>
                      <a:pt x="194" y="231"/>
                    </a:cubicBezTo>
                    <a:cubicBezTo>
                      <a:pt x="217" y="190"/>
                      <a:pt x="248" y="159"/>
                      <a:pt x="272" y="122"/>
                    </a:cubicBezTo>
                    <a:cubicBezTo>
                      <a:pt x="299" y="81"/>
                      <a:pt x="325" y="48"/>
                      <a:pt x="350"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32"/>
              <p:cNvSpPr/>
              <p:nvPr/>
            </p:nvSpPr>
            <p:spPr>
              <a:xfrm>
                <a:off x="6382796" y="4871957"/>
                <a:ext cx="21635" cy="30552"/>
              </a:xfrm>
              <a:custGeom>
                <a:avLst/>
                <a:gdLst/>
                <a:ahLst/>
                <a:cxnLst/>
                <a:rect l="l" t="t" r="r" b="b"/>
                <a:pathLst>
                  <a:path w="279" h="394" extrusionOk="0">
                    <a:moveTo>
                      <a:pt x="279" y="1"/>
                    </a:moveTo>
                    <a:cubicBezTo>
                      <a:pt x="181" y="1"/>
                      <a:pt x="113" y="71"/>
                      <a:pt x="65" y="143"/>
                    </a:cubicBezTo>
                    <a:cubicBezTo>
                      <a:pt x="28" y="221"/>
                      <a:pt x="1" y="306"/>
                      <a:pt x="32" y="393"/>
                    </a:cubicBezTo>
                    <a:cubicBezTo>
                      <a:pt x="93" y="326"/>
                      <a:pt x="123" y="262"/>
                      <a:pt x="163" y="201"/>
                    </a:cubicBezTo>
                    <a:cubicBezTo>
                      <a:pt x="177" y="167"/>
                      <a:pt x="201" y="136"/>
                      <a:pt x="218" y="106"/>
                    </a:cubicBezTo>
                    <a:cubicBezTo>
                      <a:pt x="235" y="71"/>
                      <a:pt x="259" y="41"/>
                      <a:pt x="279" y="1"/>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32"/>
              <p:cNvSpPr/>
              <p:nvPr/>
            </p:nvSpPr>
            <p:spPr>
              <a:xfrm>
                <a:off x="6064798" y="4862807"/>
                <a:ext cx="18999" cy="17602"/>
              </a:xfrm>
              <a:custGeom>
                <a:avLst/>
                <a:gdLst/>
                <a:ahLst/>
                <a:cxnLst/>
                <a:rect l="l" t="t" r="r" b="b"/>
                <a:pathLst>
                  <a:path w="245" h="227" extrusionOk="0">
                    <a:moveTo>
                      <a:pt x="183" y="0"/>
                    </a:moveTo>
                    <a:cubicBezTo>
                      <a:pt x="136" y="0"/>
                      <a:pt x="96" y="24"/>
                      <a:pt x="65" y="51"/>
                    </a:cubicBezTo>
                    <a:cubicBezTo>
                      <a:pt x="24" y="95"/>
                      <a:pt x="0" y="153"/>
                      <a:pt x="21" y="227"/>
                    </a:cubicBezTo>
                    <a:cubicBezTo>
                      <a:pt x="92" y="206"/>
                      <a:pt x="130" y="180"/>
                      <a:pt x="163" y="149"/>
                    </a:cubicBezTo>
                    <a:cubicBezTo>
                      <a:pt x="177" y="133"/>
                      <a:pt x="194" y="119"/>
                      <a:pt x="204" y="95"/>
                    </a:cubicBezTo>
                    <a:cubicBezTo>
                      <a:pt x="217" y="75"/>
                      <a:pt x="231" y="54"/>
                      <a:pt x="244" y="17"/>
                    </a:cubicBezTo>
                    <a:cubicBezTo>
                      <a:pt x="224" y="7"/>
                      <a:pt x="204" y="0"/>
                      <a:pt x="183" y="0"/>
                    </a:cubicBezTo>
                    <a:close/>
                  </a:path>
                </a:pathLst>
              </a:custGeom>
              <a:solidFill>
                <a:srgbClr val="D9D9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32"/>
              <p:cNvSpPr/>
              <p:nvPr/>
            </p:nvSpPr>
            <p:spPr>
              <a:xfrm>
                <a:off x="5897850" y="4379007"/>
                <a:ext cx="406258" cy="260620"/>
              </a:xfrm>
              <a:custGeom>
                <a:avLst/>
                <a:gdLst/>
                <a:ahLst/>
                <a:cxnLst/>
                <a:rect l="l" t="t" r="r" b="b"/>
                <a:pathLst>
                  <a:path w="5239" h="3361" extrusionOk="0">
                    <a:moveTo>
                      <a:pt x="4039" y="1"/>
                    </a:moveTo>
                    <a:cubicBezTo>
                      <a:pt x="3403" y="1"/>
                      <a:pt x="2702" y="326"/>
                      <a:pt x="2702" y="326"/>
                    </a:cubicBezTo>
                    <a:cubicBezTo>
                      <a:pt x="2702" y="326"/>
                      <a:pt x="2580" y="1170"/>
                      <a:pt x="2713" y="1630"/>
                    </a:cubicBezTo>
                    <a:cubicBezTo>
                      <a:pt x="2713" y="1630"/>
                      <a:pt x="2362" y="1563"/>
                      <a:pt x="1927" y="1563"/>
                    </a:cubicBezTo>
                    <a:cubicBezTo>
                      <a:pt x="1113" y="1563"/>
                      <a:pt x="0" y="1797"/>
                      <a:pt x="318" y="3141"/>
                    </a:cubicBezTo>
                    <a:cubicBezTo>
                      <a:pt x="352" y="3283"/>
                      <a:pt x="455" y="3361"/>
                      <a:pt x="574" y="3361"/>
                    </a:cubicBezTo>
                    <a:cubicBezTo>
                      <a:pt x="730" y="3361"/>
                      <a:pt x="914" y="3227"/>
                      <a:pt x="1006" y="2927"/>
                    </a:cubicBezTo>
                    <a:cubicBezTo>
                      <a:pt x="1114" y="2566"/>
                      <a:pt x="1279" y="2439"/>
                      <a:pt x="1481" y="2439"/>
                    </a:cubicBezTo>
                    <a:cubicBezTo>
                      <a:pt x="1719" y="2439"/>
                      <a:pt x="2010" y="2615"/>
                      <a:pt x="2323" y="2791"/>
                    </a:cubicBezTo>
                    <a:cubicBezTo>
                      <a:pt x="2636" y="2966"/>
                      <a:pt x="2972" y="3143"/>
                      <a:pt x="3301" y="3143"/>
                    </a:cubicBezTo>
                    <a:cubicBezTo>
                      <a:pt x="3367" y="3143"/>
                      <a:pt x="3433" y="3136"/>
                      <a:pt x="3498" y="3120"/>
                    </a:cubicBezTo>
                    <a:cubicBezTo>
                      <a:pt x="4298" y="2930"/>
                      <a:pt x="5239" y="2260"/>
                      <a:pt x="5032" y="800"/>
                    </a:cubicBezTo>
                    <a:cubicBezTo>
                      <a:pt x="4945" y="179"/>
                      <a:pt x="4510" y="1"/>
                      <a:pt x="403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32"/>
              <p:cNvSpPr/>
              <p:nvPr/>
            </p:nvSpPr>
            <p:spPr>
              <a:xfrm>
                <a:off x="6004160" y="3967790"/>
                <a:ext cx="391835" cy="380268"/>
              </a:xfrm>
              <a:custGeom>
                <a:avLst/>
                <a:gdLst/>
                <a:ahLst/>
                <a:cxnLst/>
                <a:rect l="l" t="t" r="r" b="b"/>
                <a:pathLst>
                  <a:path w="5053" h="4904" extrusionOk="0">
                    <a:moveTo>
                      <a:pt x="2527" y="0"/>
                    </a:moveTo>
                    <a:cubicBezTo>
                      <a:pt x="1131" y="0"/>
                      <a:pt x="1" y="1097"/>
                      <a:pt x="1" y="2452"/>
                    </a:cubicBezTo>
                    <a:cubicBezTo>
                      <a:pt x="1" y="3803"/>
                      <a:pt x="1131" y="4904"/>
                      <a:pt x="2527" y="4904"/>
                    </a:cubicBezTo>
                    <a:cubicBezTo>
                      <a:pt x="3922" y="4904"/>
                      <a:pt x="5053" y="3803"/>
                      <a:pt x="5053" y="2452"/>
                    </a:cubicBezTo>
                    <a:cubicBezTo>
                      <a:pt x="5053" y="1097"/>
                      <a:pt x="3922" y="0"/>
                      <a:pt x="252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32"/>
              <p:cNvSpPr/>
              <p:nvPr/>
            </p:nvSpPr>
            <p:spPr>
              <a:xfrm>
                <a:off x="5910102" y="3939176"/>
                <a:ext cx="227284" cy="225649"/>
              </a:xfrm>
              <a:custGeom>
                <a:avLst/>
                <a:gdLst/>
                <a:ahLst/>
                <a:cxnLst/>
                <a:rect l="l" t="t" r="r" b="b"/>
                <a:pathLst>
                  <a:path w="2931" h="2910" extrusionOk="0">
                    <a:moveTo>
                      <a:pt x="621" y="0"/>
                    </a:moveTo>
                    <a:lnTo>
                      <a:pt x="621" y="0"/>
                    </a:lnTo>
                    <a:cubicBezTo>
                      <a:pt x="621" y="0"/>
                      <a:pt x="1" y="802"/>
                      <a:pt x="1206" y="2909"/>
                    </a:cubicBezTo>
                    <a:cubicBezTo>
                      <a:pt x="1206" y="2909"/>
                      <a:pt x="2297" y="1592"/>
                      <a:pt x="2930" y="508"/>
                    </a:cubicBezTo>
                    <a:lnTo>
                      <a:pt x="62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32"/>
              <p:cNvSpPr/>
              <p:nvPr/>
            </p:nvSpPr>
            <p:spPr>
              <a:xfrm>
                <a:off x="6301998" y="3996093"/>
                <a:ext cx="344532" cy="347545"/>
              </a:xfrm>
              <a:custGeom>
                <a:avLst/>
                <a:gdLst/>
                <a:ahLst/>
                <a:cxnLst/>
                <a:rect l="l" t="t" r="r" b="b"/>
                <a:pathLst>
                  <a:path w="4443" h="4482" extrusionOk="0">
                    <a:moveTo>
                      <a:pt x="2221" y="1"/>
                    </a:moveTo>
                    <a:cubicBezTo>
                      <a:pt x="993" y="1"/>
                      <a:pt x="0" y="1003"/>
                      <a:pt x="0" y="2239"/>
                    </a:cubicBezTo>
                    <a:cubicBezTo>
                      <a:pt x="0" y="3479"/>
                      <a:pt x="993" y="4482"/>
                      <a:pt x="2221" y="4482"/>
                    </a:cubicBezTo>
                    <a:cubicBezTo>
                      <a:pt x="3447" y="4482"/>
                      <a:pt x="4443" y="3479"/>
                      <a:pt x="4443" y="2239"/>
                    </a:cubicBezTo>
                    <a:cubicBezTo>
                      <a:pt x="4443" y="1003"/>
                      <a:pt x="3447" y="1"/>
                      <a:pt x="222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32"/>
              <p:cNvSpPr/>
              <p:nvPr/>
            </p:nvSpPr>
            <p:spPr>
              <a:xfrm>
                <a:off x="6317739" y="4020287"/>
                <a:ext cx="309405" cy="299159"/>
              </a:xfrm>
              <a:custGeom>
                <a:avLst/>
                <a:gdLst/>
                <a:ahLst/>
                <a:cxnLst/>
                <a:rect l="l" t="t" r="r" b="b"/>
                <a:pathLst>
                  <a:path w="3990" h="3858" extrusionOk="0">
                    <a:moveTo>
                      <a:pt x="1995" y="0"/>
                    </a:moveTo>
                    <a:cubicBezTo>
                      <a:pt x="894" y="0"/>
                      <a:pt x="0" y="864"/>
                      <a:pt x="0" y="1927"/>
                    </a:cubicBezTo>
                    <a:cubicBezTo>
                      <a:pt x="0" y="2995"/>
                      <a:pt x="894" y="3858"/>
                      <a:pt x="1995" y="3858"/>
                    </a:cubicBezTo>
                    <a:cubicBezTo>
                      <a:pt x="3095" y="3858"/>
                      <a:pt x="3990" y="2995"/>
                      <a:pt x="3990" y="1927"/>
                    </a:cubicBezTo>
                    <a:cubicBezTo>
                      <a:pt x="3990" y="864"/>
                      <a:pt x="3095" y="0"/>
                      <a:pt x="1995" y="0"/>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 name="Google Shape;1019;p32"/>
              <p:cNvSpPr/>
              <p:nvPr/>
            </p:nvSpPr>
            <p:spPr>
              <a:xfrm>
                <a:off x="6197704" y="3976397"/>
                <a:ext cx="125856" cy="119105"/>
              </a:xfrm>
              <a:custGeom>
                <a:avLst/>
                <a:gdLst/>
                <a:ahLst/>
                <a:cxnLst/>
                <a:rect l="l" t="t" r="r" b="b"/>
                <a:pathLst>
                  <a:path w="1623" h="1536" extrusionOk="0">
                    <a:moveTo>
                      <a:pt x="492" y="397"/>
                    </a:moveTo>
                    <a:cubicBezTo>
                      <a:pt x="475" y="411"/>
                      <a:pt x="448" y="424"/>
                      <a:pt x="417" y="438"/>
                    </a:cubicBezTo>
                    <a:cubicBezTo>
                      <a:pt x="434" y="421"/>
                      <a:pt x="451" y="411"/>
                      <a:pt x="468" y="404"/>
                    </a:cubicBezTo>
                    <a:cubicBezTo>
                      <a:pt x="475" y="400"/>
                      <a:pt x="484" y="397"/>
                      <a:pt x="492" y="397"/>
                    </a:cubicBezTo>
                    <a:close/>
                    <a:moveTo>
                      <a:pt x="915" y="763"/>
                    </a:moveTo>
                    <a:cubicBezTo>
                      <a:pt x="922" y="763"/>
                      <a:pt x="931" y="766"/>
                      <a:pt x="948" y="780"/>
                    </a:cubicBezTo>
                    <a:cubicBezTo>
                      <a:pt x="962" y="794"/>
                      <a:pt x="992" y="817"/>
                      <a:pt x="939" y="882"/>
                    </a:cubicBezTo>
                    <a:cubicBezTo>
                      <a:pt x="908" y="922"/>
                      <a:pt x="850" y="963"/>
                      <a:pt x="786" y="993"/>
                    </a:cubicBezTo>
                    <a:cubicBezTo>
                      <a:pt x="786" y="990"/>
                      <a:pt x="789" y="986"/>
                      <a:pt x="789" y="983"/>
                    </a:cubicBezTo>
                    <a:cubicBezTo>
                      <a:pt x="806" y="864"/>
                      <a:pt x="861" y="780"/>
                      <a:pt x="901" y="763"/>
                    </a:cubicBezTo>
                    <a:close/>
                    <a:moveTo>
                      <a:pt x="384" y="1"/>
                    </a:moveTo>
                    <a:cubicBezTo>
                      <a:pt x="318" y="1"/>
                      <a:pt x="257" y="13"/>
                      <a:pt x="204" y="42"/>
                    </a:cubicBezTo>
                    <a:cubicBezTo>
                      <a:pt x="112" y="89"/>
                      <a:pt x="54" y="184"/>
                      <a:pt x="31" y="319"/>
                    </a:cubicBezTo>
                    <a:cubicBezTo>
                      <a:pt x="1" y="509"/>
                      <a:pt x="112" y="570"/>
                      <a:pt x="163" y="591"/>
                    </a:cubicBezTo>
                    <a:lnTo>
                      <a:pt x="170" y="591"/>
                    </a:lnTo>
                    <a:cubicBezTo>
                      <a:pt x="159" y="627"/>
                      <a:pt x="149" y="668"/>
                      <a:pt x="146" y="705"/>
                    </a:cubicBezTo>
                    <a:cubicBezTo>
                      <a:pt x="123" y="882"/>
                      <a:pt x="176" y="1027"/>
                      <a:pt x="295" y="1115"/>
                    </a:cubicBezTo>
                    <a:cubicBezTo>
                      <a:pt x="365" y="1168"/>
                      <a:pt x="452" y="1190"/>
                      <a:pt x="542" y="1190"/>
                    </a:cubicBezTo>
                    <a:cubicBezTo>
                      <a:pt x="579" y="1190"/>
                      <a:pt x="617" y="1187"/>
                      <a:pt x="654" y="1180"/>
                    </a:cubicBezTo>
                    <a:cubicBezTo>
                      <a:pt x="678" y="1291"/>
                      <a:pt x="732" y="1386"/>
                      <a:pt x="813" y="1450"/>
                    </a:cubicBezTo>
                    <a:cubicBezTo>
                      <a:pt x="887" y="1508"/>
                      <a:pt x="969" y="1535"/>
                      <a:pt x="1050" y="1535"/>
                    </a:cubicBezTo>
                    <a:cubicBezTo>
                      <a:pt x="1098" y="1535"/>
                      <a:pt x="1145" y="1529"/>
                      <a:pt x="1192" y="1508"/>
                    </a:cubicBezTo>
                    <a:cubicBezTo>
                      <a:pt x="1413" y="1416"/>
                      <a:pt x="1586" y="1132"/>
                      <a:pt x="1616" y="919"/>
                    </a:cubicBezTo>
                    <a:cubicBezTo>
                      <a:pt x="1622" y="882"/>
                      <a:pt x="1595" y="847"/>
                      <a:pt x="1558" y="841"/>
                    </a:cubicBezTo>
                    <a:cubicBezTo>
                      <a:pt x="1556" y="841"/>
                      <a:pt x="1553" y="841"/>
                      <a:pt x="1551" y="841"/>
                    </a:cubicBezTo>
                    <a:cubicBezTo>
                      <a:pt x="1517" y="841"/>
                      <a:pt x="1487" y="864"/>
                      <a:pt x="1480" y="899"/>
                    </a:cubicBezTo>
                    <a:cubicBezTo>
                      <a:pt x="1456" y="1071"/>
                      <a:pt x="1311" y="1312"/>
                      <a:pt x="1139" y="1379"/>
                    </a:cubicBezTo>
                    <a:cubicBezTo>
                      <a:pt x="1107" y="1393"/>
                      <a:pt x="1076" y="1400"/>
                      <a:pt x="1046" y="1400"/>
                    </a:cubicBezTo>
                    <a:cubicBezTo>
                      <a:pt x="995" y="1400"/>
                      <a:pt x="947" y="1381"/>
                      <a:pt x="898" y="1342"/>
                    </a:cubicBezTo>
                    <a:cubicBezTo>
                      <a:pt x="826" y="1288"/>
                      <a:pt x="800" y="1213"/>
                      <a:pt x="786" y="1142"/>
                    </a:cubicBezTo>
                    <a:cubicBezTo>
                      <a:pt x="895" y="1102"/>
                      <a:pt x="989" y="1038"/>
                      <a:pt x="1047" y="969"/>
                    </a:cubicBezTo>
                    <a:cubicBezTo>
                      <a:pt x="1128" y="864"/>
                      <a:pt x="1128" y="753"/>
                      <a:pt x="1040" y="675"/>
                    </a:cubicBezTo>
                    <a:cubicBezTo>
                      <a:pt x="1000" y="642"/>
                      <a:pt x="957" y="625"/>
                      <a:pt x="913" y="625"/>
                    </a:cubicBezTo>
                    <a:cubicBezTo>
                      <a:pt x="895" y="625"/>
                      <a:pt x="876" y="628"/>
                      <a:pt x="857" y="634"/>
                    </a:cubicBezTo>
                    <a:cubicBezTo>
                      <a:pt x="759" y="672"/>
                      <a:pt x="678" y="797"/>
                      <a:pt x="654" y="960"/>
                    </a:cubicBezTo>
                    <a:cubicBezTo>
                      <a:pt x="647" y="990"/>
                      <a:pt x="647" y="1017"/>
                      <a:pt x="644" y="1041"/>
                    </a:cubicBezTo>
                    <a:cubicBezTo>
                      <a:pt x="609" y="1048"/>
                      <a:pt x="573" y="1052"/>
                      <a:pt x="539" y="1052"/>
                    </a:cubicBezTo>
                    <a:cubicBezTo>
                      <a:pt x="477" y="1052"/>
                      <a:pt x="420" y="1038"/>
                      <a:pt x="376" y="1003"/>
                    </a:cubicBezTo>
                    <a:cubicBezTo>
                      <a:pt x="271" y="929"/>
                      <a:pt x="271" y="797"/>
                      <a:pt x="281" y="725"/>
                    </a:cubicBezTo>
                    <a:cubicBezTo>
                      <a:pt x="285" y="682"/>
                      <a:pt x="298" y="641"/>
                      <a:pt x="312" y="604"/>
                    </a:cubicBezTo>
                    <a:cubicBezTo>
                      <a:pt x="448" y="591"/>
                      <a:pt x="593" y="519"/>
                      <a:pt x="634" y="444"/>
                    </a:cubicBezTo>
                    <a:cubicBezTo>
                      <a:pt x="661" y="394"/>
                      <a:pt x="654" y="339"/>
                      <a:pt x="610" y="306"/>
                    </a:cubicBezTo>
                    <a:cubicBezTo>
                      <a:pt x="576" y="276"/>
                      <a:pt x="534" y="260"/>
                      <a:pt x="491" y="260"/>
                    </a:cubicBezTo>
                    <a:cubicBezTo>
                      <a:pt x="466" y="260"/>
                      <a:pt x="441" y="265"/>
                      <a:pt x="417" y="275"/>
                    </a:cubicBezTo>
                    <a:cubicBezTo>
                      <a:pt x="346" y="302"/>
                      <a:pt x="278" y="374"/>
                      <a:pt x="227" y="465"/>
                    </a:cubicBezTo>
                    <a:cubicBezTo>
                      <a:pt x="220" y="465"/>
                      <a:pt x="214" y="461"/>
                      <a:pt x="210" y="461"/>
                    </a:cubicBezTo>
                    <a:cubicBezTo>
                      <a:pt x="193" y="455"/>
                      <a:pt x="149" y="441"/>
                      <a:pt x="166" y="339"/>
                    </a:cubicBezTo>
                    <a:cubicBezTo>
                      <a:pt x="184" y="248"/>
                      <a:pt x="214" y="191"/>
                      <a:pt x="268" y="160"/>
                    </a:cubicBezTo>
                    <a:cubicBezTo>
                      <a:pt x="300" y="142"/>
                      <a:pt x="340" y="135"/>
                      <a:pt x="384" y="135"/>
                    </a:cubicBezTo>
                    <a:cubicBezTo>
                      <a:pt x="545" y="135"/>
                      <a:pt x="771" y="234"/>
                      <a:pt x="959" y="316"/>
                    </a:cubicBezTo>
                    <a:cubicBezTo>
                      <a:pt x="1128" y="391"/>
                      <a:pt x="1277" y="455"/>
                      <a:pt x="1386" y="461"/>
                    </a:cubicBezTo>
                    <a:cubicBezTo>
                      <a:pt x="1388" y="461"/>
                      <a:pt x="1390" y="462"/>
                      <a:pt x="1392" y="462"/>
                    </a:cubicBezTo>
                    <a:cubicBezTo>
                      <a:pt x="1432" y="462"/>
                      <a:pt x="1457" y="433"/>
                      <a:pt x="1460" y="397"/>
                    </a:cubicBezTo>
                    <a:cubicBezTo>
                      <a:pt x="1460" y="360"/>
                      <a:pt x="1433" y="326"/>
                      <a:pt x="1395" y="322"/>
                    </a:cubicBezTo>
                    <a:cubicBezTo>
                      <a:pt x="1308" y="319"/>
                      <a:pt x="1165" y="255"/>
                      <a:pt x="1013" y="191"/>
                    </a:cubicBezTo>
                    <a:cubicBezTo>
                      <a:pt x="802" y="100"/>
                      <a:pt x="573" y="1"/>
                      <a:pt x="384" y="1"/>
                    </a:cubicBezTo>
                    <a:close/>
                  </a:path>
                </a:pathLst>
              </a:custGeom>
              <a:solidFill>
                <a:srgbClr val="EFEF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 name="Google Shape;1020;p32"/>
              <p:cNvSpPr/>
              <p:nvPr/>
            </p:nvSpPr>
            <p:spPr>
              <a:xfrm rot="879569">
                <a:off x="6128670" y="4046047"/>
                <a:ext cx="61021" cy="62220"/>
              </a:xfrm>
              <a:custGeom>
                <a:avLst/>
                <a:gdLst/>
                <a:ahLst/>
                <a:cxnLst/>
                <a:rect l="l" t="t" r="r" b="b"/>
                <a:pathLst>
                  <a:path w="4887" h="4983" extrusionOk="0">
                    <a:moveTo>
                      <a:pt x="1942" y="1"/>
                    </a:moveTo>
                    <a:cubicBezTo>
                      <a:pt x="950" y="1"/>
                      <a:pt x="0" y="715"/>
                      <a:pt x="0" y="715"/>
                    </a:cubicBezTo>
                    <a:cubicBezTo>
                      <a:pt x="0" y="715"/>
                      <a:pt x="24" y="714"/>
                      <a:pt x="68" y="714"/>
                    </a:cubicBezTo>
                    <a:cubicBezTo>
                      <a:pt x="481" y="714"/>
                      <a:pt x="2679" y="805"/>
                      <a:pt x="3702" y="2697"/>
                    </a:cubicBezTo>
                    <a:cubicBezTo>
                      <a:pt x="4833" y="4786"/>
                      <a:pt x="4887" y="4982"/>
                      <a:pt x="4887" y="4982"/>
                    </a:cubicBezTo>
                    <a:cubicBezTo>
                      <a:pt x="4887" y="4982"/>
                      <a:pt x="4413" y="1792"/>
                      <a:pt x="3180" y="518"/>
                    </a:cubicBezTo>
                    <a:cubicBezTo>
                      <a:pt x="2808" y="135"/>
                      <a:pt x="2371" y="1"/>
                      <a:pt x="1942" y="1"/>
                    </a:cubicBezTo>
                    <a:close/>
                  </a:path>
                </a:pathLst>
              </a:custGeom>
              <a:solidFill>
                <a:srgbClr val="4343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24"/>
        <p:cNvGrpSpPr/>
        <p:nvPr/>
      </p:nvGrpSpPr>
      <p:grpSpPr>
        <a:xfrm>
          <a:off x="0" y="0"/>
          <a:ext cx="0" cy="0"/>
          <a:chOff x="0" y="0"/>
          <a:chExt cx="0" cy="0"/>
        </a:xfrm>
      </p:grpSpPr>
      <p:sp>
        <p:nvSpPr>
          <p:cNvPr id="1025" name="Google Shape;1025;p33"/>
          <p:cNvSpPr txBox="1">
            <a:spLocks noGrp="1"/>
          </p:cNvSpPr>
          <p:nvPr>
            <p:ph type="title"/>
          </p:nvPr>
        </p:nvSpPr>
        <p:spPr>
          <a:xfrm>
            <a:off x="941141" y="3340674"/>
            <a:ext cx="7789362" cy="841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5400" dirty="0"/>
              <a:t>TITLE OF THE SECTION</a:t>
            </a:r>
            <a:endParaRPr sz="5400" dirty="0"/>
          </a:p>
        </p:txBody>
      </p:sp>
      <p:sp>
        <p:nvSpPr>
          <p:cNvPr id="1026" name="Google Shape;1026;p33"/>
          <p:cNvSpPr txBox="1">
            <a:spLocks noGrp="1"/>
          </p:cNvSpPr>
          <p:nvPr>
            <p:ph type="subTitle" idx="1"/>
          </p:nvPr>
        </p:nvSpPr>
        <p:spPr>
          <a:xfrm>
            <a:off x="2757438" y="4531299"/>
            <a:ext cx="3629100" cy="33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t>You could enter a subtitle here if you need it</a:t>
            </a:r>
            <a:endParaRPr dirty="0"/>
          </a:p>
        </p:txBody>
      </p:sp>
      <p:grpSp>
        <p:nvGrpSpPr>
          <p:cNvPr id="1027" name="Google Shape;1027;p33"/>
          <p:cNvGrpSpPr/>
          <p:nvPr/>
        </p:nvGrpSpPr>
        <p:grpSpPr>
          <a:xfrm>
            <a:off x="2340241" y="1012921"/>
            <a:ext cx="4815960" cy="1981029"/>
            <a:chOff x="2340241" y="1012921"/>
            <a:chExt cx="4815960" cy="1981029"/>
          </a:xfrm>
        </p:grpSpPr>
        <p:sp>
          <p:nvSpPr>
            <p:cNvPr id="1028" name="Google Shape;1028;p33"/>
            <p:cNvSpPr/>
            <p:nvPr/>
          </p:nvSpPr>
          <p:spPr>
            <a:xfrm>
              <a:off x="3612500" y="1076525"/>
              <a:ext cx="1919000" cy="1917425"/>
            </a:xfrm>
            <a:custGeom>
              <a:avLst/>
              <a:gdLst/>
              <a:ahLst/>
              <a:cxnLst/>
              <a:rect l="l" t="t" r="r" b="b"/>
              <a:pathLst>
                <a:path w="76760" h="76697" extrusionOk="0">
                  <a:moveTo>
                    <a:pt x="38380" y="1"/>
                  </a:moveTo>
                  <a:cubicBezTo>
                    <a:pt x="38376" y="1"/>
                    <a:pt x="38372" y="1"/>
                    <a:pt x="38368" y="1"/>
                  </a:cubicBezTo>
                  <a:cubicBezTo>
                    <a:pt x="17174" y="7"/>
                    <a:pt x="0" y="17182"/>
                    <a:pt x="7" y="38359"/>
                  </a:cubicBezTo>
                  <a:cubicBezTo>
                    <a:pt x="13" y="59535"/>
                    <a:pt x="17190" y="76696"/>
                    <a:pt x="38378" y="76696"/>
                  </a:cubicBezTo>
                  <a:cubicBezTo>
                    <a:pt x="38383" y="76696"/>
                    <a:pt x="38387" y="76696"/>
                    <a:pt x="38392" y="76696"/>
                  </a:cubicBezTo>
                  <a:cubicBezTo>
                    <a:pt x="59583" y="76690"/>
                    <a:pt x="76760" y="59516"/>
                    <a:pt x="76753" y="38335"/>
                  </a:cubicBezTo>
                  <a:cubicBezTo>
                    <a:pt x="76746" y="17162"/>
                    <a:pt x="59565" y="1"/>
                    <a:pt x="3838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33"/>
            <p:cNvSpPr/>
            <p:nvPr/>
          </p:nvSpPr>
          <p:spPr>
            <a:xfrm>
              <a:off x="3612500" y="1075500"/>
              <a:ext cx="1919000" cy="1917425"/>
            </a:xfrm>
            <a:custGeom>
              <a:avLst/>
              <a:gdLst/>
              <a:ahLst/>
              <a:cxnLst/>
              <a:rect l="l" t="t" r="r" b="b"/>
              <a:pathLst>
                <a:path w="76760" h="76697" extrusionOk="0">
                  <a:moveTo>
                    <a:pt x="27414" y="8711"/>
                  </a:moveTo>
                  <a:cubicBezTo>
                    <a:pt x="27439" y="8711"/>
                    <a:pt x="27464" y="8711"/>
                    <a:pt x="27489" y="8712"/>
                  </a:cubicBezTo>
                  <a:cubicBezTo>
                    <a:pt x="29457" y="8753"/>
                    <a:pt x="31015" y="10378"/>
                    <a:pt x="30975" y="12342"/>
                  </a:cubicBezTo>
                  <a:cubicBezTo>
                    <a:pt x="30932" y="14279"/>
                    <a:pt x="29350" y="15822"/>
                    <a:pt x="27422" y="15822"/>
                  </a:cubicBezTo>
                  <a:cubicBezTo>
                    <a:pt x="27395" y="15822"/>
                    <a:pt x="27368" y="15821"/>
                    <a:pt x="27341" y="15821"/>
                  </a:cubicBezTo>
                  <a:cubicBezTo>
                    <a:pt x="25376" y="15780"/>
                    <a:pt x="23819" y="14155"/>
                    <a:pt x="23859" y="12190"/>
                  </a:cubicBezTo>
                  <a:cubicBezTo>
                    <a:pt x="23900" y="10254"/>
                    <a:pt x="25484" y="8711"/>
                    <a:pt x="27414" y="8711"/>
                  </a:cubicBezTo>
                  <a:close/>
                  <a:moveTo>
                    <a:pt x="43645" y="6572"/>
                  </a:moveTo>
                  <a:cubicBezTo>
                    <a:pt x="45262" y="6572"/>
                    <a:pt x="46895" y="7055"/>
                    <a:pt x="48315" y="8062"/>
                  </a:cubicBezTo>
                  <a:cubicBezTo>
                    <a:pt x="51955" y="10646"/>
                    <a:pt x="52813" y="15688"/>
                    <a:pt x="50228" y="19326"/>
                  </a:cubicBezTo>
                  <a:cubicBezTo>
                    <a:pt x="48651" y="21545"/>
                    <a:pt x="46159" y="22729"/>
                    <a:pt x="43628" y="22729"/>
                  </a:cubicBezTo>
                  <a:cubicBezTo>
                    <a:pt x="42010" y="22729"/>
                    <a:pt x="40377" y="22245"/>
                    <a:pt x="38957" y="21239"/>
                  </a:cubicBezTo>
                  <a:cubicBezTo>
                    <a:pt x="35317" y="18655"/>
                    <a:pt x="34463" y="13612"/>
                    <a:pt x="37047" y="9975"/>
                  </a:cubicBezTo>
                  <a:cubicBezTo>
                    <a:pt x="38624" y="7756"/>
                    <a:pt x="41115" y="6572"/>
                    <a:pt x="43645" y="6572"/>
                  </a:cubicBezTo>
                  <a:close/>
                  <a:moveTo>
                    <a:pt x="59375" y="21505"/>
                  </a:moveTo>
                  <a:cubicBezTo>
                    <a:pt x="62229" y="21505"/>
                    <a:pt x="64787" y="23510"/>
                    <a:pt x="65377" y="26414"/>
                  </a:cubicBezTo>
                  <a:cubicBezTo>
                    <a:pt x="66048" y="29730"/>
                    <a:pt x="63908" y="32964"/>
                    <a:pt x="60588" y="33634"/>
                  </a:cubicBezTo>
                  <a:cubicBezTo>
                    <a:pt x="60176" y="33718"/>
                    <a:pt x="59765" y="33758"/>
                    <a:pt x="59360" y="33758"/>
                  </a:cubicBezTo>
                  <a:cubicBezTo>
                    <a:pt x="56505" y="33758"/>
                    <a:pt x="53951" y="31756"/>
                    <a:pt x="53361" y="28853"/>
                  </a:cubicBezTo>
                  <a:cubicBezTo>
                    <a:pt x="52687" y="25537"/>
                    <a:pt x="54831" y="22303"/>
                    <a:pt x="58150" y="21628"/>
                  </a:cubicBezTo>
                  <a:cubicBezTo>
                    <a:pt x="58561" y="21545"/>
                    <a:pt x="58971" y="21505"/>
                    <a:pt x="59375" y="21505"/>
                  </a:cubicBezTo>
                  <a:close/>
                  <a:moveTo>
                    <a:pt x="16623" y="18836"/>
                  </a:moveTo>
                  <a:cubicBezTo>
                    <a:pt x="19546" y="18836"/>
                    <a:pt x="22343" y="20498"/>
                    <a:pt x="23653" y="23322"/>
                  </a:cubicBezTo>
                  <a:cubicBezTo>
                    <a:pt x="25451" y="27200"/>
                    <a:pt x="23764" y="31802"/>
                    <a:pt x="19883" y="33597"/>
                  </a:cubicBezTo>
                  <a:cubicBezTo>
                    <a:pt x="18828" y="34086"/>
                    <a:pt x="17720" y="34317"/>
                    <a:pt x="16630" y="34317"/>
                  </a:cubicBezTo>
                  <a:cubicBezTo>
                    <a:pt x="13708" y="34317"/>
                    <a:pt x="10911" y="32655"/>
                    <a:pt x="9601" y="29831"/>
                  </a:cubicBezTo>
                  <a:cubicBezTo>
                    <a:pt x="7803" y="25953"/>
                    <a:pt x="9490" y="21351"/>
                    <a:pt x="13371" y="19556"/>
                  </a:cubicBezTo>
                  <a:cubicBezTo>
                    <a:pt x="14425" y="19067"/>
                    <a:pt x="15533" y="18836"/>
                    <a:pt x="16623" y="18836"/>
                  </a:cubicBezTo>
                  <a:close/>
                  <a:moveTo>
                    <a:pt x="20647" y="38043"/>
                  </a:moveTo>
                  <a:cubicBezTo>
                    <a:pt x="21633" y="38043"/>
                    <a:pt x="22631" y="38309"/>
                    <a:pt x="23531" y="38867"/>
                  </a:cubicBezTo>
                  <a:cubicBezTo>
                    <a:pt x="26101" y="40462"/>
                    <a:pt x="26894" y="43835"/>
                    <a:pt x="25299" y="46406"/>
                  </a:cubicBezTo>
                  <a:cubicBezTo>
                    <a:pt x="24261" y="48078"/>
                    <a:pt x="22470" y="48997"/>
                    <a:pt x="20637" y="48997"/>
                  </a:cubicBezTo>
                  <a:cubicBezTo>
                    <a:pt x="19651" y="48997"/>
                    <a:pt x="18653" y="48732"/>
                    <a:pt x="17753" y="48174"/>
                  </a:cubicBezTo>
                  <a:cubicBezTo>
                    <a:pt x="15183" y="46582"/>
                    <a:pt x="14390" y="43205"/>
                    <a:pt x="15985" y="40635"/>
                  </a:cubicBezTo>
                  <a:cubicBezTo>
                    <a:pt x="17023" y="38963"/>
                    <a:pt x="18813" y="38043"/>
                    <a:pt x="20647" y="38043"/>
                  </a:cubicBezTo>
                  <a:close/>
                  <a:moveTo>
                    <a:pt x="58648" y="44994"/>
                  </a:moveTo>
                  <a:cubicBezTo>
                    <a:pt x="59639" y="44994"/>
                    <a:pt x="60588" y="45556"/>
                    <a:pt x="61035" y="46514"/>
                  </a:cubicBezTo>
                  <a:cubicBezTo>
                    <a:pt x="61652" y="47832"/>
                    <a:pt x="61083" y="49403"/>
                    <a:pt x="59765" y="50020"/>
                  </a:cubicBezTo>
                  <a:cubicBezTo>
                    <a:pt x="59404" y="50189"/>
                    <a:pt x="59024" y="50268"/>
                    <a:pt x="58649" y="50268"/>
                  </a:cubicBezTo>
                  <a:cubicBezTo>
                    <a:pt x="57656" y="50268"/>
                    <a:pt x="56704" y="49706"/>
                    <a:pt x="56257" y="48746"/>
                  </a:cubicBezTo>
                  <a:cubicBezTo>
                    <a:pt x="55640" y="47429"/>
                    <a:pt x="56209" y="45861"/>
                    <a:pt x="57530" y="45245"/>
                  </a:cubicBezTo>
                  <a:cubicBezTo>
                    <a:pt x="57892" y="45074"/>
                    <a:pt x="58273" y="44994"/>
                    <a:pt x="58648" y="44994"/>
                  </a:cubicBezTo>
                  <a:close/>
                  <a:moveTo>
                    <a:pt x="29611" y="65780"/>
                  </a:moveTo>
                  <a:cubicBezTo>
                    <a:pt x="30815" y="65780"/>
                    <a:pt x="31903" y="66610"/>
                    <a:pt x="32183" y="67834"/>
                  </a:cubicBezTo>
                  <a:cubicBezTo>
                    <a:pt x="32505" y="69253"/>
                    <a:pt x="31614" y="70665"/>
                    <a:pt x="30192" y="70987"/>
                  </a:cubicBezTo>
                  <a:cubicBezTo>
                    <a:pt x="29996" y="71031"/>
                    <a:pt x="29799" y="71052"/>
                    <a:pt x="29606" y="71052"/>
                  </a:cubicBezTo>
                  <a:cubicBezTo>
                    <a:pt x="28403" y="71052"/>
                    <a:pt x="27316" y="70225"/>
                    <a:pt x="27039" y="69002"/>
                  </a:cubicBezTo>
                  <a:cubicBezTo>
                    <a:pt x="26714" y="67580"/>
                    <a:pt x="27605" y="66167"/>
                    <a:pt x="29027" y="65845"/>
                  </a:cubicBezTo>
                  <a:cubicBezTo>
                    <a:pt x="29223" y="65801"/>
                    <a:pt x="29419" y="65780"/>
                    <a:pt x="29611" y="65780"/>
                  </a:cubicBezTo>
                  <a:close/>
                  <a:moveTo>
                    <a:pt x="38380" y="1"/>
                  </a:moveTo>
                  <a:cubicBezTo>
                    <a:pt x="38376" y="1"/>
                    <a:pt x="38372" y="1"/>
                    <a:pt x="38368" y="1"/>
                  </a:cubicBezTo>
                  <a:cubicBezTo>
                    <a:pt x="17174" y="8"/>
                    <a:pt x="0" y="17182"/>
                    <a:pt x="7" y="38359"/>
                  </a:cubicBezTo>
                  <a:cubicBezTo>
                    <a:pt x="13" y="59535"/>
                    <a:pt x="17190" y="76697"/>
                    <a:pt x="38378" y="76697"/>
                  </a:cubicBezTo>
                  <a:cubicBezTo>
                    <a:pt x="38383" y="76697"/>
                    <a:pt x="38387" y="76697"/>
                    <a:pt x="38392" y="76697"/>
                  </a:cubicBezTo>
                  <a:cubicBezTo>
                    <a:pt x="59583" y="76690"/>
                    <a:pt x="76760" y="59516"/>
                    <a:pt x="76753" y="38336"/>
                  </a:cubicBezTo>
                  <a:cubicBezTo>
                    <a:pt x="76746" y="17162"/>
                    <a:pt x="59565" y="1"/>
                    <a:pt x="3838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33"/>
            <p:cNvSpPr/>
            <p:nvPr/>
          </p:nvSpPr>
          <p:spPr>
            <a:xfrm flipH="1">
              <a:off x="2340241" y="2014799"/>
              <a:ext cx="1685434" cy="746339"/>
            </a:xfrm>
            <a:custGeom>
              <a:avLst/>
              <a:gdLst/>
              <a:ahLst/>
              <a:cxnLst/>
              <a:rect l="l" t="t" r="r" b="b"/>
              <a:pathLst>
                <a:path w="38264" h="16943" extrusionOk="0">
                  <a:moveTo>
                    <a:pt x="14583" y="1"/>
                  </a:moveTo>
                  <a:cubicBezTo>
                    <a:pt x="12260" y="1"/>
                    <a:pt x="9640" y="2078"/>
                    <a:pt x="10105" y="4374"/>
                  </a:cubicBezTo>
                  <a:cubicBezTo>
                    <a:pt x="10388" y="5771"/>
                    <a:pt x="10364" y="6542"/>
                    <a:pt x="9796" y="7193"/>
                  </a:cubicBezTo>
                  <a:cubicBezTo>
                    <a:pt x="9464" y="7572"/>
                    <a:pt x="8975" y="7834"/>
                    <a:pt x="8482" y="7834"/>
                  </a:cubicBezTo>
                  <a:cubicBezTo>
                    <a:pt x="8384" y="7834"/>
                    <a:pt x="8287" y="7824"/>
                    <a:pt x="8190" y="7802"/>
                  </a:cubicBezTo>
                  <a:cubicBezTo>
                    <a:pt x="7600" y="7670"/>
                    <a:pt x="7135" y="7038"/>
                    <a:pt x="7301" y="6458"/>
                  </a:cubicBezTo>
                  <a:lnTo>
                    <a:pt x="7301" y="6458"/>
                  </a:lnTo>
                  <a:cubicBezTo>
                    <a:pt x="7426" y="6892"/>
                    <a:pt x="7882" y="7137"/>
                    <a:pt x="8339" y="7137"/>
                  </a:cubicBezTo>
                  <a:cubicBezTo>
                    <a:pt x="8531" y="7137"/>
                    <a:pt x="8722" y="7094"/>
                    <a:pt x="8890" y="7004"/>
                  </a:cubicBezTo>
                  <a:cubicBezTo>
                    <a:pt x="9452" y="6697"/>
                    <a:pt x="9732" y="6021"/>
                    <a:pt x="9752" y="5381"/>
                  </a:cubicBezTo>
                  <a:cubicBezTo>
                    <a:pt x="9758" y="5159"/>
                    <a:pt x="9735" y="4943"/>
                    <a:pt x="9691" y="4734"/>
                  </a:cubicBezTo>
                  <a:cubicBezTo>
                    <a:pt x="9479" y="3745"/>
                    <a:pt x="8678" y="2987"/>
                    <a:pt x="7711" y="2688"/>
                  </a:cubicBezTo>
                  <a:cubicBezTo>
                    <a:pt x="7341" y="2570"/>
                    <a:pt x="6924" y="2475"/>
                    <a:pt x="6560" y="2475"/>
                  </a:cubicBezTo>
                  <a:cubicBezTo>
                    <a:pt x="3991" y="2475"/>
                    <a:pt x="1910" y="4539"/>
                    <a:pt x="1910" y="7084"/>
                  </a:cubicBezTo>
                  <a:cubicBezTo>
                    <a:pt x="1910" y="7438"/>
                    <a:pt x="1954" y="7779"/>
                    <a:pt x="2032" y="8111"/>
                  </a:cubicBezTo>
                  <a:cubicBezTo>
                    <a:pt x="806" y="8943"/>
                    <a:pt x="1" y="10340"/>
                    <a:pt x="1" y="11923"/>
                  </a:cubicBezTo>
                  <a:cubicBezTo>
                    <a:pt x="1" y="14475"/>
                    <a:pt x="2089" y="16546"/>
                    <a:pt x="4664" y="16546"/>
                  </a:cubicBezTo>
                  <a:cubicBezTo>
                    <a:pt x="6287" y="16546"/>
                    <a:pt x="7705" y="15718"/>
                    <a:pt x="8540" y="14469"/>
                  </a:cubicBezTo>
                  <a:cubicBezTo>
                    <a:pt x="9160" y="13233"/>
                    <a:pt x="9004" y="10233"/>
                    <a:pt x="6739" y="10178"/>
                  </a:cubicBezTo>
                  <a:cubicBezTo>
                    <a:pt x="6724" y="10178"/>
                    <a:pt x="6709" y="10178"/>
                    <a:pt x="6694" y="10178"/>
                  </a:cubicBezTo>
                  <a:cubicBezTo>
                    <a:pt x="6384" y="10178"/>
                    <a:pt x="6064" y="10274"/>
                    <a:pt x="5842" y="10492"/>
                  </a:cubicBezTo>
                  <a:cubicBezTo>
                    <a:pt x="5611" y="10717"/>
                    <a:pt x="5506" y="11084"/>
                    <a:pt x="5624" y="11387"/>
                  </a:cubicBezTo>
                  <a:cubicBezTo>
                    <a:pt x="5723" y="11632"/>
                    <a:pt x="5984" y="11810"/>
                    <a:pt x="6243" y="11810"/>
                  </a:cubicBezTo>
                  <a:cubicBezTo>
                    <a:pt x="6301" y="11810"/>
                    <a:pt x="6359" y="11801"/>
                    <a:pt x="6415" y="11782"/>
                  </a:cubicBezTo>
                  <a:lnTo>
                    <a:pt x="6415" y="11782"/>
                  </a:lnTo>
                  <a:cubicBezTo>
                    <a:pt x="6276" y="11948"/>
                    <a:pt x="6063" y="12027"/>
                    <a:pt x="5845" y="12027"/>
                  </a:cubicBezTo>
                  <a:cubicBezTo>
                    <a:pt x="5658" y="12027"/>
                    <a:pt x="5468" y="11969"/>
                    <a:pt x="5317" y="11859"/>
                  </a:cubicBezTo>
                  <a:cubicBezTo>
                    <a:pt x="4991" y="11620"/>
                    <a:pt x="4840" y="11196"/>
                    <a:pt x="4843" y="10792"/>
                  </a:cubicBezTo>
                  <a:cubicBezTo>
                    <a:pt x="4843" y="10461"/>
                    <a:pt x="4933" y="10135"/>
                    <a:pt x="5102" y="9852"/>
                  </a:cubicBezTo>
                  <a:cubicBezTo>
                    <a:pt x="5463" y="9246"/>
                    <a:pt x="6175" y="8897"/>
                    <a:pt x="6882" y="8897"/>
                  </a:cubicBezTo>
                  <a:cubicBezTo>
                    <a:pt x="6992" y="8897"/>
                    <a:pt x="7102" y="8906"/>
                    <a:pt x="7210" y="8923"/>
                  </a:cubicBezTo>
                  <a:cubicBezTo>
                    <a:pt x="8018" y="9047"/>
                    <a:pt x="8718" y="9613"/>
                    <a:pt x="9105" y="10330"/>
                  </a:cubicBezTo>
                  <a:cubicBezTo>
                    <a:pt x="9307" y="10704"/>
                    <a:pt x="9425" y="11118"/>
                    <a:pt x="9476" y="11539"/>
                  </a:cubicBezTo>
                  <a:lnTo>
                    <a:pt x="9732" y="13630"/>
                  </a:lnTo>
                  <a:cubicBezTo>
                    <a:pt x="10105" y="15519"/>
                    <a:pt x="11715" y="16943"/>
                    <a:pt x="13648" y="16943"/>
                  </a:cubicBezTo>
                  <a:cubicBezTo>
                    <a:pt x="15509" y="16943"/>
                    <a:pt x="17071" y="15617"/>
                    <a:pt x="17516" y="13825"/>
                  </a:cubicBezTo>
                  <a:cubicBezTo>
                    <a:pt x="18044" y="15185"/>
                    <a:pt x="19368" y="16149"/>
                    <a:pt x="20927" y="16149"/>
                  </a:cubicBezTo>
                  <a:cubicBezTo>
                    <a:pt x="22944" y="16149"/>
                    <a:pt x="24580" y="14529"/>
                    <a:pt x="24580" y="12526"/>
                  </a:cubicBezTo>
                  <a:lnTo>
                    <a:pt x="24580" y="12519"/>
                  </a:lnTo>
                  <a:cubicBezTo>
                    <a:pt x="24580" y="11960"/>
                    <a:pt x="24321" y="11428"/>
                    <a:pt x="23873" y="11095"/>
                  </a:cubicBezTo>
                  <a:cubicBezTo>
                    <a:pt x="23607" y="10896"/>
                    <a:pt x="23297" y="10731"/>
                    <a:pt x="22923" y="10684"/>
                  </a:cubicBezTo>
                  <a:cubicBezTo>
                    <a:pt x="22843" y="10673"/>
                    <a:pt x="22763" y="10667"/>
                    <a:pt x="22683" y="10667"/>
                  </a:cubicBezTo>
                  <a:cubicBezTo>
                    <a:pt x="22125" y="10667"/>
                    <a:pt x="21597" y="10932"/>
                    <a:pt x="21314" y="11425"/>
                  </a:cubicBezTo>
                  <a:cubicBezTo>
                    <a:pt x="20994" y="11990"/>
                    <a:pt x="21281" y="13024"/>
                    <a:pt x="21887" y="13260"/>
                  </a:cubicBezTo>
                  <a:cubicBezTo>
                    <a:pt x="21250" y="13256"/>
                    <a:pt x="20499" y="13145"/>
                    <a:pt x="20206" y="12583"/>
                  </a:cubicBezTo>
                  <a:cubicBezTo>
                    <a:pt x="20119" y="12418"/>
                    <a:pt x="20081" y="12229"/>
                    <a:pt x="20078" y="12041"/>
                  </a:cubicBezTo>
                  <a:cubicBezTo>
                    <a:pt x="20061" y="11347"/>
                    <a:pt x="20418" y="10391"/>
                    <a:pt x="21018" y="10037"/>
                  </a:cubicBezTo>
                  <a:cubicBezTo>
                    <a:pt x="21410" y="9808"/>
                    <a:pt x="21962" y="9677"/>
                    <a:pt x="22481" y="9677"/>
                  </a:cubicBezTo>
                  <a:cubicBezTo>
                    <a:pt x="22755" y="9677"/>
                    <a:pt x="23020" y="9714"/>
                    <a:pt x="23247" y="9791"/>
                  </a:cubicBezTo>
                  <a:cubicBezTo>
                    <a:pt x="23559" y="9900"/>
                    <a:pt x="23943" y="10085"/>
                    <a:pt x="24260" y="10502"/>
                  </a:cubicBezTo>
                  <a:cubicBezTo>
                    <a:pt x="24452" y="10751"/>
                    <a:pt x="24711" y="10933"/>
                    <a:pt x="25004" y="11044"/>
                  </a:cubicBezTo>
                  <a:cubicBezTo>
                    <a:pt x="25088" y="11075"/>
                    <a:pt x="25169" y="11112"/>
                    <a:pt x="25253" y="11152"/>
                  </a:cubicBezTo>
                  <a:cubicBezTo>
                    <a:pt x="26940" y="12031"/>
                    <a:pt x="28223" y="12738"/>
                    <a:pt x="29411" y="12936"/>
                  </a:cubicBezTo>
                  <a:cubicBezTo>
                    <a:pt x="29755" y="12994"/>
                    <a:pt x="30181" y="13043"/>
                    <a:pt x="30645" y="13043"/>
                  </a:cubicBezTo>
                  <a:cubicBezTo>
                    <a:pt x="31785" y="13043"/>
                    <a:pt x="33151" y="12746"/>
                    <a:pt x="34068" y="11549"/>
                  </a:cubicBezTo>
                  <a:cubicBezTo>
                    <a:pt x="35354" y="9866"/>
                    <a:pt x="35492" y="9768"/>
                    <a:pt x="36182" y="9569"/>
                  </a:cubicBezTo>
                  <a:cubicBezTo>
                    <a:pt x="36285" y="9540"/>
                    <a:pt x="36404" y="9527"/>
                    <a:pt x="36531" y="9527"/>
                  </a:cubicBezTo>
                  <a:cubicBezTo>
                    <a:pt x="37258" y="9527"/>
                    <a:pt x="38263" y="9940"/>
                    <a:pt x="38263" y="9940"/>
                  </a:cubicBezTo>
                  <a:cubicBezTo>
                    <a:pt x="38263" y="9940"/>
                    <a:pt x="37320" y="8746"/>
                    <a:pt x="36081" y="8746"/>
                  </a:cubicBezTo>
                  <a:cubicBezTo>
                    <a:pt x="35974" y="8746"/>
                    <a:pt x="35864" y="8755"/>
                    <a:pt x="35752" y="8775"/>
                  </a:cubicBezTo>
                  <a:cubicBezTo>
                    <a:pt x="34674" y="8966"/>
                    <a:pt x="33422" y="10590"/>
                    <a:pt x="31950" y="10795"/>
                  </a:cubicBezTo>
                  <a:cubicBezTo>
                    <a:pt x="31746" y="10824"/>
                    <a:pt x="31555" y="10838"/>
                    <a:pt x="31376" y="10838"/>
                  </a:cubicBezTo>
                  <a:cubicBezTo>
                    <a:pt x="30158" y="10838"/>
                    <a:pt x="29490" y="10187"/>
                    <a:pt x="28829" y="9011"/>
                  </a:cubicBezTo>
                  <a:cubicBezTo>
                    <a:pt x="27769" y="7115"/>
                    <a:pt x="28223" y="5606"/>
                    <a:pt x="26142" y="4418"/>
                  </a:cubicBezTo>
                  <a:cubicBezTo>
                    <a:pt x="25052" y="3794"/>
                    <a:pt x="24179" y="3525"/>
                    <a:pt x="23223" y="3525"/>
                  </a:cubicBezTo>
                  <a:cubicBezTo>
                    <a:pt x="22358" y="3525"/>
                    <a:pt x="21425" y="3746"/>
                    <a:pt x="20203" y="4122"/>
                  </a:cubicBezTo>
                  <a:cubicBezTo>
                    <a:pt x="20024" y="4175"/>
                    <a:pt x="19839" y="4250"/>
                    <a:pt x="19648" y="4330"/>
                  </a:cubicBezTo>
                  <a:cubicBezTo>
                    <a:pt x="19870" y="5580"/>
                    <a:pt x="19718" y="6916"/>
                    <a:pt x="19172" y="8044"/>
                  </a:cubicBezTo>
                  <a:cubicBezTo>
                    <a:pt x="18513" y="9414"/>
                    <a:pt x="17094" y="10449"/>
                    <a:pt x="15584" y="10449"/>
                  </a:cubicBezTo>
                  <a:cubicBezTo>
                    <a:pt x="15527" y="10449"/>
                    <a:pt x="15471" y="10448"/>
                    <a:pt x="15415" y="10445"/>
                  </a:cubicBezTo>
                  <a:cubicBezTo>
                    <a:pt x="13842" y="10360"/>
                    <a:pt x="12375" y="8970"/>
                    <a:pt x="12435" y="7395"/>
                  </a:cubicBezTo>
                  <a:cubicBezTo>
                    <a:pt x="12448" y="7081"/>
                    <a:pt x="12520" y="6764"/>
                    <a:pt x="12667" y="6486"/>
                  </a:cubicBezTo>
                  <a:cubicBezTo>
                    <a:pt x="12996" y="5888"/>
                    <a:pt x="13691" y="5546"/>
                    <a:pt x="14374" y="5546"/>
                  </a:cubicBezTo>
                  <a:cubicBezTo>
                    <a:pt x="14426" y="5546"/>
                    <a:pt x="14477" y="5548"/>
                    <a:pt x="14529" y="5552"/>
                  </a:cubicBezTo>
                  <a:cubicBezTo>
                    <a:pt x="13839" y="6065"/>
                    <a:pt x="13597" y="6991"/>
                    <a:pt x="13951" y="7923"/>
                  </a:cubicBezTo>
                  <a:cubicBezTo>
                    <a:pt x="14102" y="8324"/>
                    <a:pt x="14425" y="8506"/>
                    <a:pt x="14836" y="8627"/>
                  </a:cubicBezTo>
                  <a:cubicBezTo>
                    <a:pt x="15103" y="8707"/>
                    <a:pt x="15379" y="8749"/>
                    <a:pt x="15655" y="8749"/>
                  </a:cubicBezTo>
                  <a:cubicBezTo>
                    <a:pt x="16039" y="8749"/>
                    <a:pt x="16421" y="8667"/>
                    <a:pt x="16768" y="8492"/>
                  </a:cubicBezTo>
                  <a:cubicBezTo>
                    <a:pt x="18246" y="7745"/>
                    <a:pt x="18809" y="6280"/>
                    <a:pt x="18816" y="4802"/>
                  </a:cubicBezTo>
                  <a:cubicBezTo>
                    <a:pt x="18822" y="3307"/>
                    <a:pt x="18405" y="2388"/>
                    <a:pt x="18028" y="1633"/>
                  </a:cubicBezTo>
                  <a:cubicBezTo>
                    <a:pt x="17253" y="486"/>
                    <a:pt x="16055" y="1"/>
                    <a:pt x="14583"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33"/>
            <p:cNvSpPr/>
            <p:nvPr/>
          </p:nvSpPr>
          <p:spPr>
            <a:xfrm>
              <a:off x="5006625" y="1012921"/>
              <a:ext cx="2149576" cy="951815"/>
            </a:xfrm>
            <a:custGeom>
              <a:avLst/>
              <a:gdLst/>
              <a:ahLst/>
              <a:cxnLst/>
              <a:rect l="l" t="t" r="r" b="b"/>
              <a:pathLst>
                <a:path w="38264" h="16943" extrusionOk="0">
                  <a:moveTo>
                    <a:pt x="14583" y="1"/>
                  </a:moveTo>
                  <a:cubicBezTo>
                    <a:pt x="12260" y="1"/>
                    <a:pt x="9640" y="2078"/>
                    <a:pt x="10105" y="4374"/>
                  </a:cubicBezTo>
                  <a:cubicBezTo>
                    <a:pt x="10388" y="5771"/>
                    <a:pt x="10364" y="6542"/>
                    <a:pt x="9796" y="7193"/>
                  </a:cubicBezTo>
                  <a:cubicBezTo>
                    <a:pt x="9464" y="7572"/>
                    <a:pt x="8975" y="7834"/>
                    <a:pt x="8482" y="7834"/>
                  </a:cubicBezTo>
                  <a:cubicBezTo>
                    <a:pt x="8384" y="7834"/>
                    <a:pt x="8287" y="7824"/>
                    <a:pt x="8190" y="7802"/>
                  </a:cubicBezTo>
                  <a:cubicBezTo>
                    <a:pt x="7600" y="7670"/>
                    <a:pt x="7135" y="7038"/>
                    <a:pt x="7301" y="6458"/>
                  </a:cubicBezTo>
                  <a:lnTo>
                    <a:pt x="7301" y="6458"/>
                  </a:lnTo>
                  <a:cubicBezTo>
                    <a:pt x="7426" y="6892"/>
                    <a:pt x="7882" y="7137"/>
                    <a:pt x="8339" y="7137"/>
                  </a:cubicBezTo>
                  <a:cubicBezTo>
                    <a:pt x="8531" y="7137"/>
                    <a:pt x="8722" y="7094"/>
                    <a:pt x="8890" y="7004"/>
                  </a:cubicBezTo>
                  <a:cubicBezTo>
                    <a:pt x="9452" y="6697"/>
                    <a:pt x="9732" y="6021"/>
                    <a:pt x="9752" y="5381"/>
                  </a:cubicBezTo>
                  <a:cubicBezTo>
                    <a:pt x="9758" y="5159"/>
                    <a:pt x="9735" y="4943"/>
                    <a:pt x="9691" y="4734"/>
                  </a:cubicBezTo>
                  <a:cubicBezTo>
                    <a:pt x="9479" y="3745"/>
                    <a:pt x="8678" y="2987"/>
                    <a:pt x="7711" y="2688"/>
                  </a:cubicBezTo>
                  <a:cubicBezTo>
                    <a:pt x="7341" y="2570"/>
                    <a:pt x="6924" y="2475"/>
                    <a:pt x="6560" y="2475"/>
                  </a:cubicBezTo>
                  <a:cubicBezTo>
                    <a:pt x="3991" y="2475"/>
                    <a:pt x="1910" y="4539"/>
                    <a:pt x="1910" y="7084"/>
                  </a:cubicBezTo>
                  <a:cubicBezTo>
                    <a:pt x="1910" y="7438"/>
                    <a:pt x="1954" y="7779"/>
                    <a:pt x="2032" y="8111"/>
                  </a:cubicBezTo>
                  <a:cubicBezTo>
                    <a:pt x="806" y="8943"/>
                    <a:pt x="1" y="10340"/>
                    <a:pt x="1" y="11923"/>
                  </a:cubicBezTo>
                  <a:cubicBezTo>
                    <a:pt x="1" y="14475"/>
                    <a:pt x="2089" y="16546"/>
                    <a:pt x="4664" y="16546"/>
                  </a:cubicBezTo>
                  <a:cubicBezTo>
                    <a:pt x="6287" y="16546"/>
                    <a:pt x="7705" y="15718"/>
                    <a:pt x="8540" y="14469"/>
                  </a:cubicBezTo>
                  <a:cubicBezTo>
                    <a:pt x="9160" y="13233"/>
                    <a:pt x="9004" y="10233"/>
                    <a:pt x="6739" y="10178"/>
                  </a:cubicBezTo>
                  <a:cubicBezTo>
                    <a:pt x="6724" y="10178"/>
                    <a:pt x="6709" y="10178"/>
                    <a:pt x="6694" y="10178"/>
                  </a:cubicBezTo>
                  <a:cubicBezTo>
                    <a:pt x="6384" y="10178"/>
                    <a:pt x="6064" y="10274"/>
                    <a:pt x="5842" y="10492"/>
                  </a:cubicBezTo>
                  <a:cubicBezTo>
                    <a:pt x="5611" y="10717"/>
                    <a:pt x="5506" y="11084"/>
                    <a:pt x="5624" y="11387"/>
                  </a:cubicBezTo>
                  <a:cubicBezTo>
                    <a:pt x="5723" y="11632"/>
                    <a:pt x="5984" y="11810"/>
                    <a:pt x="6243" y="11810"/>
                  </a:cubicBezTo>
                  <a:cubicBezTo>
                    <a:pt x="6301" y="11810"/>
                    <a:pt x="6359" y="11801"/>
                    <a:pt x="6415" y="11782"/>
                  </a:cubicBezTo>
                  <a:lnTo>
                    <a:pt x="6415" y="11782"/>
                  </a:lnTo>
                  <a:cubicBezTo>
                    <a:pt x="6276" y="11948"/>
                    <a:pt x="6063" y="12027"/>
                    <a:pt x="5845" y="12027"/>
                  </a:cubicBezTo>
                  <a:cubicBezTo>
                    <a:pt x="5658" y="12027"/>
                    <a:pt x="5468" y="11969"/>
                    <a:pt x="5317" y="11859"/>
                  </a:cubicBezTo>
                  <a:cubicBezTo>
                    <a:pt x="4991" y="11620"/>
                    <a:pt x="4840" y="11196"/>
                    <a:pt x="4843" y="10792"/>
                  </a:cubicBezTo>
                  <a:cubicBezTo>
                    <a:pt x="4843" y="10461"/>
                    <a:pt x="4933" y="10135"/>
                    <a:pt x="5102" y="9852"/>
                  </a:cubicBezTo>
                  <a:cubicBezTo>
                    <a:pt x="5463" y="9246"/>
                    <a:pt x="6175" y="8897"/>
                    <a:pt x="6882" y="8897"/>
                  </a:cubicBezTo>
                  <a:cubicBezTo>
                    <a:pt x="6992" y="8897"/>
                    <a:pt x="7102" y="8906"/>
                    <a:pt x="7210" y="8923"/>
                  </a:cubicBezTo>
                  <a:cubicBezTo>
                    <a:pt x="8018" y="9047"/>
                    <a:pt x="8718" y="9613"/>
                    <a:pt x="9105" y="10330"/>
                  </a:cubicBezTo>
                  <a:cubicBezTo>
                    <a:pt x="9307" y="10704"/>
                    <a:pt x="9425" y="11118"/>
                    <a:pt x="9476" y="11539"/>
                  </a:cubicBezTo>
                  <a:lnTo>
                    <a:pt x="9732" y="13630"/>
                  </a:lnTo>
                  <a:cubicBezTo>
                    <a:pt x="10105" y="15519"/>
                    <a:pt x="11715" y="16943"/>
                    <a:pt x="13648" y="16943"/>
                  </a:cubicBezTo>
                  <a:cubicBezTo>
                    <a:pt x="15509" y="16943"/>
                    <a:pt x="17071" y="15617"/>
                    <a:pt x="17516" y="13825"/>
                  </a:cubicBezTo>
                  <a:cubicBezTo>
                    <a:pt x="18044" y="15185"/>
                    <a:pt x="19368" y="16149"/>
                    <a:pt x="20927" y="16149"/>
                  </a:cubicBezTo>
                  <a:cubicBezTo>
                    <a:pt x="22944" y="16149"/>
                    <a:pt x="24580" y="14529"/>
                    <a:pt x="24580" y="12526"/>
                  </a:cubicBezTo>
                  <a:lnTo>
                    <a:pt x="24580" y="12519"/>
                  </a:lnTo>
                  <a:cubicBezTo>
                    <a:pt x="24580" y="11960"/>
                    <a:pt x="24321" y="11428"/>
                    <a:pt x="23873" y="11095"/>
                  </a:cubicBezTo>
                  <a:cubicBezTo>
                    <a:pt x="23607" y="10896"/>
                    <a:pt x="23297" y="10731"/>
                    <a:pt x="22923" y="10684"/>
                  </a:cubicBezTo>
                  <a:cubicBezTo>
                    <a:pt x="22843" y="10673"/>
                    <a:pt x="22763" y="10667"/>
                    <a:pt x="22683" y="10667"/>
                  </a:cubicBezTo>
                  <a:cubicBezTo>
                    <a:pt x="22125" y="10667"/>
                    <a:pt x="21597" y="10932"/>
                    <a:pt x="21314" y="11425"/>
                  </a:cubicBezTo>
                  <a:cubicBezTo>
                    <a:pt x="20994" y="11990"/>
                    <a:pt x="21281" y="13024"/>
                    <a:pt x="21887" y="13260"/>
                  </a:cubicBezTo>
                  <a:cubicBezTo>
                    <a:pt x="21250" y="13256"/>
                    <a:pt x="20499" y="13145"/>
                    <a:pt x="20206" y="12583"/>
                  </a:cubicBezTo>
                  <a:cubicBezTo>
                    <a:pt x="20119" y="12418"/>
                    <a:pt x="20081" y="12229"/>
                    <a:pt x="20078" y="12041"/>
                  </a:cubicBezTo>
                  <a:cubicBezTo>
                    <a:pt x="20061" y="11347"/>
                    <a:pt x="20418" y="10391"/>
                    <a:pt x="21018" y="10037"/>
                  </a:cubicBezTo>
                  <a:cubicBezTo>
                    <a:pt x="21410" y="9808"/>
                    <a:pt x="21962" y="9677"/>
                    <a:pt x="22481" y="9677"/>
                  </a:cubicBezTo>
                  <a:cubicBezTo>
                    <a:pt x="22755" y="9677"/>
                    <a:pt x="23020" y="9714"/>
                    <a:pt x="23247" y="9791"/>
                  </a:cubicBezTo>
                  <a:cubicBezTo>
                    <a:pt x="23559" y="9900"/>
                    <a:pt x="23943" y="10085"/>
                    <a:pt x="24260" y="10502"/>
                  </a:cubicBezTo>
                  <a:cubicBezTo>
                    <a:pt x="24452" y="10751"/>
                    <a:pt x="24711" y="10933"/>
                    <a:pt x="25004" y="11044"/>
                  </a:cubicBezTo>
                  <a:cubicBezTo>
                    <a:pt x="25088" y="11075"/>
                    <a:pt x="25169" y="11112"/>
                    <a:pt x="25253" y="11152"/>
                  </a:cubicBezTo>
                  <a:cubicBezTo>
                    <a:pt x="26940" y="12031"/>
                    <a:pt x="28223" y="12738"/>
                    <a:pt x="29411" y="12936"/>
                  </a:cubicBezTo>
                  <a:cubicBezTo>
                    <a:pt x="29755" y="12994"/>
                    <a:pt x="30181" y="13043"/>
                    <a:pt x="30645" y="13043"/>
                  </a:cubicBezTo>
                  <a:cubicBezTo>
                    <a:pt x="31785" y="13043"/>
                    <a:pt x="33151" y="12746"/>
                    <a:pt x="34068" y="11549"/>
                  </a:cubicBezTo>
                  <a:cubicBezTo>
                    <a:pt x="35354" y="9866"/>
                    <a:pt x="35492" y="9768"/>
                    <a:pt x="36182" y="9569"/>
                  </a:cubicBezTo>
                  <a:cubicBezTo>
                    <a:pt x="36285" y="9540"/>
                    <a:pt x="36404" y="9527"/>
                    <a:pt x="36531" y="9527"/>
                  </a:cubicBezTo>
                  <a:cubicBezTo>
                    <a:pt x="37258" y="9527"/>
                    <a:pt x="38263" y="9940"/>
                    <a:pt x="38263" y="9940"/>
                  </a:cubicBezTo>
                  <a:cubicBezTo>
                    <a:pt x="38263" y="9940"/>
                    <a:pt x="37320" y="8746"/>
                    <a:pt x="36081" y="8746"/>
                  </a:cubicBezTo>
                  <a:cubicBezTo>
                    <a:pt x="35974" y="8746"/>
                    <a:pt x="35864" y="8755"/>
                    <a:pt x="35752" y="8775"/>
                  </a:cubicBezTo>
                  <a:cubicBezTo>
                    <a:pt x="34674" y="8966"/>
                    <a:pt x="33422" y="10590"/>
                    <a:pt x="31950" y="10795"/>
                  </a:cubicBezTo>
                  <a:cubicBezTo>
                    <a:pt x="31746" y="10824"/>
                    <a:pt x="31555" y="10838"/>
                    <a:pt x="31376" y="10838"/>
                  </a:cubicBezTo>
                  <a:cubicBezTo>
                    <a:pt x="30158" y="10838"/>
                    <a:pt x="29490" y="10187"/>
                    <a:pt x="28829" y="9011"/>
                  </a:cubicBezTo>
                  <a:cubicBezTo>
                    <a:pt x="27769" y="7115"/>
                    <a:pt x="28223" y="5606"/>
                    <a:pt x="26142" y="4418"/>
                  </a:cubicBezTo>
                  <a:cubicBezTo>
                    <a:pt x="25052" y="3794"/>
                    <a:pt x="24179" y="3525"/>
                    <a:pt x="23223" y="3525"/>
                  </a:cubicBezTo>
                  <a:cubicBezTo>
                    <a:pt x="22358" y="3525"/>
                    <a:pt x="21425" y="3746"/>
                    <a:pt x="20203" y="4122"/>
                  </a:cubicBezTo>
                  <a:cubicBezTo>
                    <a:pt x="20024" y="4175"/>
                    <a:pt x="19839" y="4250"/>
                    <a:pt x="19648" y="4330"/>
                  </a:cubicBezTo>
                  <a:cubicBezTo>
                    <a:pt x="19870" y="5580"/>
                    <a:pt x="19718" y="6916"/>
                    <a:pt x="19172" y="8044"/>
                  </a:cubicBezTo>
                  <a:cubicBezTo>
                    <a:pt x="18513" y="9414"/>
                    <a:pt x="17094" y="10449"/>
                    <a:pt x="15584" y="10449"/>
                  </a:cubicBezTo>
                  <a:cubicBezTo>
                    <a:pt x="15527" y="10449"/>
                    <a:pt x="15471" y="10448"/>
                    <a:pt x="15415" y="10445"/>
                  </a:cubicBezTo>
                  <a:cubicBezTo>
                    <a:pt x="13842" y="10360"/>
                    <a:pt x="12375" y="8970"/>
                    <a:pt x="12435" y="7395"/>
                  </a:cubicBezTo>
                  <a:cubicBezTo>
                    <a:pt x="12448" y="7081"/>
                    <a:pt x="12520" y="6764"/>
                    <a:pt x="12667" y="6486"/>
                  </a:cubicBezTo>
                  <a:cubicBezTo>
                    <a:pt x="12996" y="5888"/>
                    <a:pt x="13691" y="5546"/>
                    <a:pt x="14374" y="5546"/>
                  </a:cubicBezTo>
                  <a:cubicBezTo>
                    <a:pt x="14426" y="5546"/>
                    <a:pt x="14477" y="5548"/>
                    <a:pt x="14529" y="5552"/>
                  </a:cubicBezTo>
                  <a:cubicBezTo>
                    <a:pt x="13839" y="6065"/>
                    <a:pt x="13597" y="6991"/>
                    <a:pt x="13951" y="7923"/>
                  </a:cubicBezTo>
                  <a:cubicBezTo>
                    <a:pt x="14102" y="8324"/>
                    <a:pt x="14425" y="8506"/>
                    <a:pt x="14836" y="8627"/>
                  </a:cubicBezTo>
                  <a:cubicBezTo>
                    <a:pt x="15103" y="8707"/>
                    <a:pt x="15379" y="8749"/>
                    <a:pt x="15655" y="8749"/>
                  </a:cubicBezTo>
                  <a:cubicBezTo>
                    <a:pt x="16039" y="8749"/>
                    <a:pt x="16421" y="8667"/>
                    <a:pt x="16768" y="8492"/>
                  </a:cubicBezTo>
                  <a:cubicBezTo>
                    <a:pt x="18246" y="7745"/>
                    <a:pt x="18809" y="6280"/>
                    <a:pt x="18816" y="4802"/>
                  </a:cubicBezTo>
                  <a:cubicBezTo>
                    <a:pt x="18822" y="3307"/>
                    <a:pt x="18405" y="2388"/>
                    <a:pt x="18028" y="1633"/>
                  </a:cubicBezTo>
                  <a:cubicBezTo>
                    <a:pt x="17253" y="486"/>
                    <a:pt x="16055" y="1"/>
                    <a:pt x="14583" y="1"/>
                  </a:cubicBezTo>
                  <a:close/>
                </a:path>
              </a:pathLst>
            </a:custGeom>
            <a:solidFill>
              <a:srgbClr val="FBFB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2" name="Google Shape;1032;p33"/>
          <p:cNvSpPr txBox="1">
            <a:spLocks noGrp="1"/>
          </p:cNvSpPr>
          <p:nvPr>
            <p:ph type="title" idx="2"/>
          </p:nvPr>
        </p:nvSpPr>
        <p:spPr>
          <a:xfrm>
            <a:off x="3419388" y="1225525"/>
            <a:ext cx="2305200" cy="13335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01</a:t>
            </a:r>
            <a:endParaRPr/>
          </a:p>
        </p:txBody>
      </p:sp>
      <p:grpSp>
        <p:nvGrpSpPr>
          <p:cNvPr id="1033" name="Google Shape;1033;p33"/>
          <p:cNvGrpSpPr/>
          <p:nvPr/>
        </p:nvGrpSpPr>
        <p:grpSpPr>
          <a:xfrm>
            <a:off x="722191" y="913835"/>
            <a:ext cx="278801" cy="278801"/>
            <a:chOff x="6892567" y="1856809"/>
            <a:chExt cx="1219601" cy="1219601"/>
          </a:xfrm>
        </p:grpSpPr>
        <p:grpSp>
          <p:nvGrpSpPr>
            <p:cNvPr id="1034" name="Google Shape;1034;p33"/>
            <p:cNvGrpSpPr/>
            <p:nvPr/>
          </p:nvGrpSpPr>
          <p:grpSpPr>
            <a:xfrm>
              <a:off x="6892567" y="1856809"/>
              <a:ext cx="1219601" cy="1219601"/>
              <a:chOff x="6515239" y="4421248"/>
              <a:chExt cx="110029" cy="110029"/>
            </a:xfrm>
          </p:grpSpPr>
          <p:sp>
            <p:nvSpPr>
              <p:cNvPr id="1035" name="Google Shape;1035;p3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3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3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3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 name="Google Shape;1039;p33"/>
            <p:cNvGrpSpPr/>
            <p:nvPr/>
          </p:nvGrpSpPr>
          <p:grpSpPr>
            <a:xfrm rot="-2700000">
              <a:off x="7172103" y="2136936"/>
              <a:ext cx="660725" cy="660772"/>
              <a:chOff x="6515239" y="4421248"/>
              <a:chExt cx="110029" cy="110029"/>
            </a:xfrm>
          </p:grpSpPr>
          <p:sp>
            <p:nvSpPr>
              <p:cNvPr id="1040" name="Google Shape;1040;p3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3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3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3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44" name="Google Shape;1044;p33"/>
          <p:cNvGrpSpPr/>
          <p:nvPr/>
        </p:nvGrpSpPr>
        <p:grpSpPr>
          <a:xfrm>
            <a:off x="7937941" y="3556960"/>
            <a:ext cx="278801" cy="278801"/>
            <a:chOff x="6892567" y="1856809"/>
            <a:chExt cx="1219601" cy="1219601"/>
          </a:xfrm>
        </p:grpSpPr>
        <p:grpSp>
          <p:nvGrpSpPr>
            <p:cNvPr id="1045" name="Google Shape;1045;p33"/>
            <p:cNvGrpSpPr/>
            <p:nvPr/>
          </p:nvGrpSpPr>
          <p:grpSpPr>
            <a:xfrm>
              <a:off x="6892567" y="1856809"/>
              <a:ext cx="1219601" cy="1219601"/>
              <a:chOff x="6515239" y="4421248"/>
              <a:chExt cx="110029" cy="110029"/>
            </a:xfrm>
          </p:grpSpPr>
          <p:sp>
            <p:nvSpPr>
              <p:cNvPr id="1046" name="Google Shape;1046;p3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3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3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3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 name="Google Shape;1050;p33"/>
            <p:cNvGrpSpPr/>
            <p:nvPr/>
          </p:nvGrpSpPr>
          <p:grpSpPr>
            <a:xfrm rot="-2700000">
              <a:off x="7172103" y="2136936"/>
              <a:ext cx="660725" cy="660772"/>
              <a:chOff x="6515239" y="4421248"/>
              <a:chExt cx="110029" cy="110029"/>
            </a:xfrm>
          </p:grpSpPr>
          <p:sp>
            <p:nvSpPr>
              <p:cNvPr id="1051" name="Google Shape;1051;p3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3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3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3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5" name="Google Shape;1055;p33"/>
          <p:cNvGrpSpPr/>
          <p:nvPr/>
        </p:nvGrpSpPr>
        <p:grpSpPr>
          <a:xfrm>
            <a:off x="1861516" y="4308260"/>
            <a:ext cx="278801" cy="278801"/>
            <a:chOff x="6892567" y="1856809"/>
            <a:chExt cx="1219601" cy="1219601"/>
          </a:xfrm>
        </p:grpSpPr>
        <p:grpSp>
          <p:nvGrpSpPr>
            <p:cNvPr id="1056" name="Google Shape;1056;p33"/>
            <p:cNvGrpSpPr/>
            <p:nvPr/>
          </p:nvGrpSpPr>
          <p:grpSpPr>
            <a:xfrm>
              <a:off x="6892567" y="1856809"/>
              <a:ext cx="1219601" cy="1219601"/>
              <a:chOff x="6515239" y="4421248"/>
              <a:chExt cx="110029" cy="110029"/>
            </a:xfrm>
          </p:grpSpPr>
          <p:sp>
            <p:nvSpPr>
              <p:cNvPr id="1057" name="Google Shape;1057;p3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3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3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3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gradFill>
                <a:gsLst>
                  <a:gs pos="0">
                    <a:srgbClr val="FFC874"/>
                  </a:gs>
                  <a:gs pos="100000">
                    <a:schemeClr val="accent1"/>
                  </a:gs>
                </a:gsLst>
                <a:lin ang="2700006"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 name="Google Shape;1061;p33"/>
            <p:cNvGrpSpPr/>
            <p:nvPr/>
          </p:nvGrpSpPr>
          <p:grpSpPr>
            <a:xfrm rot="-2700000">
              <a:off x="7172103" y="2136936"/>
              <a:ext cx="660725" cy="660772"/>
              <a:chOff x="6515239" y="4421248"/>
              <a:chExt cx="110029" cy="110029"/>
            </a:xfrm>
          </p:grpSpPr>
          <p:sp>
            <p:nvSpPr>
              <p:cNvPr id="1062" name="Google Shape;1062;p33"/>
              <p:cNvSpPr/>
              <p:nvPr/>
            </p:nvSpPr>
            <p:spPr>
              <a:xfrm>
                <a:off x="6543119" y="4421248"/>
                <a:ext cx="54045" cy="53300"/>
              </a:xfrm>
              <a:custGeom>
                <a:avLst/>
                <a:gdLst/>
                <a:ahLst/>
                <a:cxnLst/>
                <a:rect l="l" t="t" r="r" b="b"/>
                <a:pathLst>
                  <a:path w="725" h="715" extrusionOk="0">
                    <a:moveTo>
                      <a:pt x="365" y="1"/>
                    </a:moveTo>
                    <a:cubicBezTo>
                      <a:pt x="365" y="1"/>
                      <a:pt x="1" y="371"/>
                      <a:pt x="365" y="715"/>
                    </a:cubicBezTo>
                    <a:cubicBezTo>
                      <a:pt x="725" y="371"/>
                      <a:pt x="365" y="1"/>
                      <a:pt x="365"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33"/>
              <p:cNvSpPr/>
              <p:nvPr/>
            </p:nvSpPr>
            <p:spPr>
              <a:xfrm>
                <a:off x="6571968" y="4464260"/>
                <a:ext cx="53300" cy="24003"/>
              </a:xfrm>
              <a:custGeom>
                <a:avLst/>
                <a:gdLst/>
                <a:ahLst/>
                <a:cxnLst/>
                <a:rect l="l" t="t" r="r" b="b"/>
                <a:pathLst>
                  <a:path w="715" h="322" extrusionOk="0">
                    <a:moveTo>
                      <a:pt x="339" y="1"/>
                    </a:moveTo>
                    <a:cubicBezTo>
                      <a:pt x="233" y="1"/>
                      <a:pt x="115" y="41"/>
                      <a:pt x="1" y="161"/>
                    </a:cubicBezTo>
                    <a:cubicBezTo>
                      <a:pt x="115" y="281"/>
                      <a:pt x="233" y="321"/>
                      <a:pt x="339" y="321"/>
                    </a:cubicBezTo>
                    <a:cubicBezTo>
                      <a:pt x="550" y="321"/>
                      <a:pt x="715" y="161"/>
                      <a:pt x="715" y="161"/>
                    </a:cubicBezTo>
                    <a:cubicBezTo>
                      <a:pt x="715" y="161"/>
                      <a:pt x="550" y="1"/>
                      <a:pt x="339"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33"/>
              <p:cNvSpPr/>
              <p:nvPr/>
            </p:nvSpPr>
            <p:spPr>
              <a:xfrm>
                <a:off x="6543119" y="4477977"/>
                <a:ext cx="54045" cy="53300"/>
              </a:xfrm>
              <a:custGeom>
                <a:avLst/>
                <a:gdLst/>
                <a:ahLst/>
                <a:cxnLst/>
                <a:rect l="l" t="t" r="r" b="b"/>
                <a:pathLst>
                  <a:path w="725" h="715" extrusionOk="0">
                    <a:moveTo>
                      <a:pt x="365" y="0"/>
                    </a:moveTo>
                    <a:cubicBezTo>
                      <a:pt x="1" y="344"/>
                      <a:pt x="365" y="714"/>
                      <a:pt x="365" y="714"/>
                    </a:cubicBezTo>
                    <a:cubicBezTo>
                      <a:pt x="365" y="714"/>
                      <a:pt x="725" y="344"/>
                      <a:pt x="365" y="0"/>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33"/>
              <p:cNvSpPr/>
              <p:nvPr/>
            </p:nvSpPr>
            <p:spPr>
              <a:xfrm>
                <a:off x="6515239" y="4464260"/>
                <a:ext cx="53300" cy="24003"/>
              </a:xfrm>
              <a:custGeom>
                <a:avLst/>
                <a:gdLst/>
                <a:ahLst/>
                <a:cxnLst/>
                <a:rect l="l" t="t" r="r" b="b"/>
                <a:pathLst>
                  <a:path w="715" h="322" extrusionOk="0">
                    <a:moveTo>
                      <a:pt x="377" y="1"/>
                    </a:moveTo>
                    <a:cubicBezTo>
                      <a:pt x="166" y="1"/>
                      <a:pt x="1" y="161"/>
                      <a:pt x="1" y="161"/>
                    </a:cubicBezTo>
                    <a:cubicBezTo>
                      <a:pt x="1" y="161"/>
                      <a:pt x="166" y="321"/>
                      <a:pt x="377" y="321"/>
                    </a:cubicBezTo>
                    <a:cubicBezTo>
                      <a:pt x="483" y="321"/>
                      <a:pt x="600" y="281"/>
                      <a:pt x="715" y="161"/>
                    </a:cubicBezTo>
                    <a:cubicBezTo>
                      <a:pt x="600" y="41"/>
                      <a:pt x="483" y="1"/>
                      <a:pt x="377" y="1"/>
                    </a:cubicBez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69"/>
        <p:cNvGrpSpPr/>
        <p:nvPr/>
      </p:nvGrpSpPr>
      <p:grpSpPr>
        <a:xfrm>
          <a:off x="0" y="0"/>
          <a:ext cx="0" cy="0"/>
          <a:chOff x="0" y="0"/>
          <a:chExt cx="0" cy="0"/>
        </a:xfrm>
      </p:grpSpPr>
      <p:grpSp>
        <p:nvGrpSpPr>
          <p:cNvPr id="1070" name="Google Shape;1070;p34"/>
          <p:cNvGrpSpPr/>
          <p:nvPr/>
        </p:nvGrpSpPr>
        <p:grpSpPr>
          <a:xfrm>
            <a:off x="3656573" y="1752900"/>
            <a:ext cx="494875" cy="499000"/>
            <a:chOff x="4336875" y="1442575"/>
            <a:chExt cx="494875" cy="499000"/>
          </a:xfrm>
        </p:grpSpPr>
        <p:sp>
          <p:nvSpPr>
            <p:cNvPr id="1071" name="Google Shape;1071;p34"/>
            <p:cNvSpPr/>
            <p:nvPr/>
          </p:nvSpPr>
          <p:spPr>
            <a:xfrm>
              <a:off x="4466975" y="1523725"/>
              <a:ext cx="234650" cy="336700"/>
            </a:xfrm>
            <a:custGeom>
              <a:avLst/>
              <a:gdLst/>
              <a:ahLst/>
              <a:cxnLst/>
              <a:rect l="l" t="t" r="r" b="b"/>
              <a:pathLst>
                <a:path w="9386" h="13468" extrusionOk="0">
                  <a:moveTo>
                    <a:pt x="1664" y="0"/>
                  </a:moveTo>
                  <a:cubicBezTo>
                    <a:pt x="1664" y="917"/>
                    <a:pt x="921" y="1665"/>
                    <a:pt x="0" y="1665"/>
                  </a:cubicBezTo>
                  <a:lnTo>
                    <a:pt x="0" y="11807"/>
                  </a:lnTo>
                  <a:cubicBezTo>
                    <a:pt x="921" y="11807"/>
                    <a:pt x="1664" y="12551"/>
                    <a:pt x="1664" y="13467"/>
                  </a:cubicBezTo>
                  <a:lnTo>
                    <a:pt x="7721" y="13467"/>
                  </a:lnTo>
                  <a:cubicBezTo>
                    <a:pt x="7721" y="12551"/>
                    <a:pt x="8469" y="11807"/>
                    <a:pt x="9386" y="11807"/>
                  </a:cubicBezTo>
                  <a:lnTo>
                    <a:pt x="9386" y="1665"/>
                  </a:lnTo>
                  <a:cubicBezTo>
                    <a:pt x="8469" y="1665"/>
                    <a:pt x="7721" y="917"/>
                    <a:pt x="772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34"/>
            <p:cNvSpPr/>
            <p:nvPr/>
          </p:nvSpPr>
          <p:spPr>
            <a:xfrm>
              <a:off x="4396550" y="1891125"/>
              <a:ext cx="35850" cy="33675"/>
            </a:xfrm>
            <a:custGeom>
              <a:avLst/>
              <a:gdLst/>
              <a:ahLst/>
              <a:cxnLst/>
              <a:rect l="l" t="t" r="r" b="b"/>
              <a:pathLst>
                <a:path w="1434" h="1347" extrusionOk="0">
                  <a:moveTo>
                    <a:pt x="0" y="1"/>
                  </a:moveTo>
                  <a:cubicBezTo>
                    <a:pt x="116" y="199"/>
                    <a:pt x="184" y="426"/>
                    <a:pt x="184" y="671"/>
                  </a:cubicBezTo>
                  <a:cubicBezTo>
                    <a:pt x="184" y="918"/>
                    <a:pt x="116" y="1144"/>
                    <a:pt x="0" y="1342"/>
                  </a:cubicBezTo>
                  <a:lnTo>
                    <a:pt x="0" y="1347"/>
                  </a:lnTo>
                  <a:lnTo>
                    <a:pt x="1433" y="1347"/>
                  </a:lnTo>
                  <a:lnTo>
                    <a:pt x="1433"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34"/>
            <p:cNvSpPr/>
            <p:nvPr/>
          </p:nvSpPr>
          <p:spPr>
            <a:xfrm>
              <a:off x="4736350" y="1891125"/>
              <a:ext cx="35700" cy="33675"/>
            </a:xfrm>
            <a:custGeom>
              <a:avLst/>
              <a:gdLst/>
              <a:ahLst/>
              <a:cxnLst/>
              <a:rect l="l" t="t" r="r" b="b"/>
              <a:pathLst>
                <a:path w="1428" h="1347" extrusionOk="0">
                  <a:moveTo>
                    <a:pt x="0" y="1"/>
                  </a:moveTo>
                  <a:lnTo>
                    <a:pt x="0" y="1347"/>
                  </a:lnTo>
                  <a:lnTo>
                    <a:pt x="1427" y="1347"/>
                  </a:lnTo>
                  <a:cubicBezTo>
                    <a:pt x="1312" y="1149"/>
                    <a:pt x="1249" y="918"/>
                    <a:pt x="1249" y="671"/>
                  </a:cubicBezTo>
                  <a:cubicBezTo>
                    <a:pt x="1249" y="426"/>
                    <a:pt x="1312" y="199"/>
                    <a:pt x="1427"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34"/>
            <p:cNvSpPr/>
            <p:nvPr/>
          </p:nvSpPr>
          <p:spPr>
            <a:xfrm>
              <a:off x="4432375" y="1493100"/>
              <a:ext cx="304000" cy="398050"/>
            </a:xfrm>
            <a:custGeom>
              <a:avLst/>
              <a:gdLst/>
              <a:ahLst/>
              <a:cxnLst/>
              <a:rect l="l" t="t" r="r" b="b"/>
              <a:pathLst>
                <a:path w="12160" h="15922" extrusionOk="0">
                  <a:moveTo>
                    <a:pt x="9105" y="1225"/>
                  </a:moveTo>
                  <a:cubicBezTo>
                    <a:pt x="9105" y="2142"/>
                    <a:pt x="9853" y="2890"/>
                    <a:pt x="10770" y="2890"/>
                  </a:cubicBezTo>
                  <a:lnTo>
                    <a:pt x="10770" y="13032"/>
                  </a:lnTo>
                  <a:cubicBezTo>
                    <a:pt x="9853" y="13032"/>
                    <a:pt x="9105" y="13776"/>
                    <a:pt x="9105" y="14692"/>
                  </a:cubicBezTo>
                  <a:lnTo>
                    <a:pt x="3048" y="14692"/>
                  </a:lnTo>
                  <a:cubicBezTo>
                    <a:pt x="3048" y="13776"/>
                    <a:pt x="2305" y="13032"/>
                    <a:pt x="1384" y="13032"/>
                  </a:cubicBezTo>
                  <a:lnTo>
                    <a:pt x="1384" y="2890"/>
                  </a:lnTo>
                  <a:cubicBezTo>
                    <a:pt x="2305" y="2890"/>
                    <a:pt x="3048" y="2142"/>
                    <a:pt x="3048" y="1225"/>
                  </a:cubicBezTo>
                  <a:close/>
                  <a:moveTo>
                    <a:pt x="0" y="1"/>
                  </a:moveTo>
                  <a:lnTo>
                    <a:pt x="0" y="15922"/>
                  </a:lnTo>
                  <a:lnTo>
                    <a:pt x="12159" y="15922"/>
                  </a:lnTo>
                  <a:lnTo>
                    <a:pt x="12159"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34"/>
            <p:cNvSpPr/>
            <p:nvPr/>
          </p:nvSpPr>
          <p:spPr>
            <a:xfrm>
              <a:off x="4432375" y="1484200"/>
              <a:ext cx="304000" cy="29675"/>
            </a:xfrm>
            <a:custGeom>
              <a:avLst/>
              <a:gdLst/>
              <a:ahLst/>
              <a:cxnLst/>
              <a:rect l="l" t="t" r="r" b="b"/>
              <a:pathLst>
                <a:path w="12160" h="1187" extrusionOk="0">
                  <a:moveTo>
                    <a:pt x="0" y="0"/>
                  </a:moveTo>
                  <a:lnTo>
                    <a:pt x="0" y="1187"/>
                  </a:lnTo>
                  <a:lnTo>
                    <a:pt x="12159" y="1187"/>
                  </a:lnTo>
                  <a:lnTo>
                    <a:pt x="121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 name="Google Shape;1076;p34"/>
            <p:cNvSpPr/>
            <p:nvPr/>
          </p:nvSpPr>
          <p:spPr>
            <a:xfrm>
              <a:off x="4432375" y="1884275"/>
              <a:ext cx="304000" cy="29675"/>
            </a:xfrm>
            <a:custGeom>
              <a:avLst/>
              <a:gdLst/>
              <a:ahLst/>
              <a:cxnLst/>
              <a:rect l="l" t="t" r="r" b="b"/>
              <a:pathLst>
                <a:path w="12160" h="1187" extrusionOk="0">
                  <a:moveTo>
                    <a:pt x="0" y="0"/>
                  </a:moveTo>
                  <a:lnTo>
                    <a:pt x="0" y="1187"/>
                  </a:lnTo>
                  <a:lnTo>
                    <a:pt x="12159" y="1187"/>
                  </a:lnTo>
                  <a:lnTo>
                    <a:pt x="12159"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 name="Google Shape;1077;p34"/>
            <p:cNvSpPr/>
            <p:nvPr/>
          </p:nvSpPr>
          <p:spPr>
            <a:xfrm>
              <a:off x="4424750" y="1891125"/>
              <a:ext cx="319075" cy="33675"/>
            </a:xfrm>
            <a:custGeom>
              <a:avLst/>
              <a:gdLst/>
              <a:ahLst/>
              <a:cxnLst/>
              <a:rect l="l" t="t" r="r" b="b"/>
              <a:pathLst>
                <a:path w="12763" h="1347" extrusionOk="0">
                  <a:moveTo>
                    <a:pt x="1" y="1"/>
                  </a:moveTo>
                  <a:lnTo>
                    <a:pt x="1" y="1347"/>
                  </a:lnTo>
                  <a:lnTo>
                    <a:pt x="12763" y="1347"/>
                  </a:lnTo>
                  <a:lnTo>
                    <a:pt x="12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 name="Google Shape;1078;p34"/>
            <p:cNvSpPr/>
            <p:nvPr/>
          </p:nvSpPr>
          <p:spPr>
            <a:xfrm>
              <a:off x="4466975" y="1523725"/>
              <a:ext cx="234650" cy="336700"/>
            </a:xfrm>
            <a:custGeom>
              <a:avLst/>
              <a:gdLst/>
              <a:ahLst/>
              <a:cxnLst/>
              <a:rect l="l" t="t" r="r" b="b"/>
              <a:pathLst>
                <a:path w="9386" h="13468" extrusionOk="0">
                  <a:moveTo>
                    <a:pt x="2064" y="445"/>
                  </a:moveTo>
                  <a:lnTo>
                    <a:pt x="7327" y="450"/>
                  </a:lnTo>
                  <a:cubicBezTo>
                    <a:pt x="7500" y="1251"/>
                    <a:pt x="8132" y="1887"/>
                    <a:pt x="8937" y="2061"/>
                  </a:cubicBezTo>
                  <a:lnTo>
                    <a:pt x="8937" y="11408"/>
                  </a:lnTo>
                  <a:cubicBezTo>
                    <a:pt x="8132" y="11582"/>
                    <a:pt x="7500" y="12218"/>
                    <a:pt x="7327" y="13023"/>
                  </a:cubicBezTo>
                  <a:lnTo>
                    <a:pt x="2064" y="13023"/>
                  </a:lnTo>
                  <a:cubicBezTo>
                    <a:pt x="1891" y="12218"/>
                    <a:pt x="1254" y="11582"/>
                    <a:pt x="448" y="11408"/>
                  </a:cubicBezTo>
                  <a:lnTo>
                    <a:pt x="448" y="4833"/>
                  </a:lnTo>
                  <a:lnTo>
                    <a:pt x="448" y="3575"/>
                  </a:lnTo>
                  <a:lnTo>
                    <a:pt x="448" y="2061"/>
                  </a:lnTo>
                  <a:cubicBezTo>
                    <a:pt x="1254" y="1887"/>
                    <a:pt x="1891" y="1251"/>
                    <a:pt x="2064" y="445"/>
                  </a:cubicBezTo>
                  <a:close/>
                  <a:moveTo>
                    <a:pt x="1664" y="0"/>
                  </a:moveTo>
                  <a:cubicBezTo>
                    <a:pt x="1664" y="917"/>
                    <a:pt x="921" y="1665"/>
                    <a:pt x="0" y="1665"/>
                  </a:cubicBezTo>
                  <a:lnTo>
                    <a:pt x="0" y="3575"/>
                  </a:lnTo>
                  <a:lnTo>
                    <a:pt x="0" y="4833"/>
                  </a:lnTo>
                  <a:lnTo>
                    <a:pt x="0" y="11807"/>
                  </a:lnTo>
                  <a:cubicBezTo>
                    <a:pt x="921" y="11807"/>
                    <a:pt x="1664" y="12551"/>
                    <a:pt x="1664" y="13467"/>
                  </a:cubicBezTo>
                  <a:lnTo>
                    <a:pt x="7721" y="13467"/>
                  </a:lnTo>
                  <a:cubicBezTo>
                    <a:pt x="7721" y="12551"/>
                    <a:pt x="8469" y="11807"/>
                    <a:pt x="9386" y="11807"/>
                  </a:cubicBezTo>
                  <a:lnTo>
                    <a:pt x="9386" y="1665"/>
                  </a:lnTo>
                  <a:cubicBezTo>
                    <a:pt x="8469" y="1665"/>
                    <a:pt x="7721" y="917"/>
                    <a:pt x="772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 name="Google Shape;1079;p34"/>
            <p:cNvSpPr/>
            <p:nvPr/>
          </p:nvSpPr>
          <p:spPr>
            <a:xfrm>
              <a:off x="4489975" y="1617925"/>
              <a:ext cx="79275" cy="146150"/>
            </a:xfrm>
            <a:custGeom>
              <a:avLst/>
              <a:gdLst/>
              <a:ahLst/>
              <a:cxnLst/>
              <a:rect l="l" t="t" r="r" b="b"/>
              <a:pathLst>
                <a:path w="3171" h="5846" extrusionOk="0">
                  <a:moveTo>
                    <a:pt x="768" y="0"/>
                  </a:moveTo>
                  <a:cubicBezTo>
                    <a:pt x="633" y="0"/>
                    <a:pt x="522" y="110"/>
                    <a:pt x="522" y="246"/>
                  </a:cubicBezTo>
                  <a:cubicBezTo>
                    <a:pt x="522" y="386"/>
                    <a:pt x="633" y="497"/>
                    <a:pt x="768" y="497"/>
                  </a:cubicBezTo>
                  <a:lnTo>
                    <a:pt x="2634" y="497"/>
                  </a:lnTo>
                  <a:cubicBezTo>
                    <a:pt x="2562" y="945"/>
                    <a:pt x="2384" y="1895"/>
                    <a:pt x="2013" y="2865"/>
                  </a:cubicBezTo>
                  <a:lnTo>
                    <a:pt x="1140" y="1722"/>
                  </a:lnTo>
                  <a:cubicBezTo>
                    <a:pt x="1092" y="1656"/>
                    <a:pt x="1019" y="1623"/>
                    <a:pt x="944" y="1623"/>
                  </a:cubicBezTo>
                  <a:cubicBezTo>
                    <a:pt x="892" y="1623"/>
                    <a:pt x="838" y="1639"/>
                    <a:pt x="793" y="1673"/>
                  </a:cubicBezTo>
                  <a:cubicBezTo>
                    <a:pt x="686" y="1755"/>
                    <a:pt x="666" y="1910"/>
                    <a:pt x="749" y="2020"/>
                  </a:cubicBezTo>
                  <a:lnTo>
                    <a:pt x="1790" y="3386"/>
                  </a:lnTo>
                  <a:cubicBezTo>
                    <a:pt x="1414" y="4201"/>
                    <a:pt x="889" y="4963"/>
                    <a:pt x="160" y="5388"/>
                  </a:cubicBezTo>
                  <a:cubicBezTo>
                    <a:pt x="45" y="5455"/>
                    <a:pt x="1" y="5604"/>
                    <a:pt x="74" y="5724"/>
                  </a:cubicBezTo>
                  <a:cubicBezTo>
                    <a:pt x="117" y="5802"/>
                    <a:pt x="199" y="5846"/>
                    <a:pt x="286" y="5846"/>
                  </a:cubicBezTo>
                  <a:cubicBezTo>
                    <a:pt x="330" y="5846"/>
                    <a:pt x="372" y="5836"/>
                    <a:pt x="412" y="5811"/>
                  </a:cubicBezTo>
                  <a:cubicBezTo>
                    <a:pt x="1087" y="5421"/>
                    <a:pt x="1665" y="4756"/>
                    <a:pt x="2128" y="3829"/>
                  </a:cubicBezTo>
                  <a:lnTo>
                    <a:pt x="2591" y="4433"/>
                  </a:lnTo>
                  <a:cubicBezTo>
                    <a:pt x="2640" y="4495"/>
                    <a:pt x="2712" y="4529"/>
                    <a:pt x="2789" y="4529"/>
                  </a:cubicBezTo>
                  <a:cubicBezTo>
                    <a:pt x="2837" y="4529"/>
                    <a:pt x="2890" y="4515"/>
                    <a:pt x="2939" y="4480"/>
                  </a:cubicBezTo>
                  <a:cubicBezTo>
                    <a:pt x="3045" y="4399"/>
                    <a:pt x="3064" y="4239"/>
                    <a:pt x="2981" y="4133"/>
                  </a:cubicBezTo>
                  <a:lnTo>
                    <a:pt x="2364" y="3322"/>
                  </a:lnTo>
                  <a:cubicBezTo>
                    <a:pt x="2471" y="3072"/>
                    <a:pt x="2567" y="2807"/>
                    <a:pt x="2659" y="2523"/>
                  </a:cubicBezTo>
                  <a:cubicBezTo>
                    <a:pt x="3050" y="1331"/>
                    <a:pt x="3161" y="319"/>
                    <a:pt x="3166" y="275"/>
                  </a:cubicBezTo>
                  <a:cubicBezTo>
                    <a:pt x="3170" y="203"/>
                    <a:pt x="3150" y="135"/>
                    <a:pt x="3103" y="81"/>
                  </a:cubicBezTo>
                  <a:cubicBezTo>
                    <a:pt x="3054" y="29"/>
                    <a:pt x="2987" y="0"/>
                    <a:pt x="291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 name="Google Shape;1080;p34"/>
            <p:cNvSpPr/>
            <p:nvPr/>
          </p:nvSpPr>
          <p:spPr>
            <a:xfrm>
              <a:off x="4582000" y="1597025"/>
              <a:ext cx="95750" cy="190075"/>
            </a:xfrm>
            <a:custGeom>
              <a:avLst/>
              <a:gdLst/>
              <a:ahLst/>
              <a:cxnLst/>
              <a:rect l="l" t="t" r="r" b="b"/>
              <a:pathLst>
                <a:path w="3830" h="7603" extrusionOk="0">
                  <a:moveTo>
                    <a:pt x="1212" y="1"/>
                  </a:moveTo>
                  <a:cubicBezTo>
                    <a:pt x="1097" y="1"/>
                    <a:pt x="995" y="82"/>
                    <a:pt x="970" y="200"/>
                  </a:cubicBezTo>
                  <a:lnTo>
                    <a:pt x="834" y="836"/>
                  </a:lnTo>
                  <a:lnTo>
                    <a:pt x="246" y="836"/>
                  </a:lnTo>
                  <a:cubicBezTo>
                    <a:pt x="111" y="836"/>
                    <a:pt x="1" y="946"/>
                    <a:pt x="1" y="1082"/>
                  </a:cubicBezTo>
                  <a:lnTo>
                    <a:pt x="1" y="4419"/>
                  </a:lnTo>
                  <a:cubicBezTo>
                    <a:pt x="1" y="4554"/>
                    <a:pt x="111" y="4665"/>
                    <a:pt x="246" y="4665"/>
                  </a:cubicBezTo>
                  <a:lnTo>
                    <a:pt x="3333" y="4665"/>
                  </a:lnTo>
                  <a:lnTo>
                    <a:pt x="3333" y="6556"/>
                  </a:lnTo>
                  <a:cubicBezTo>
                    <a:pt x="3333" y="6860"/>
                    <a:pt x="3087" y="7110"/>
                    <a:pt x="2784" y="7110"/>
                  </a:cubicBezTo>
                  <a:lnTo>
                    <a:pt x="2310" y="7110"/>
                  </a:lnTo>
                  <a:cubicBezTo>
                    <a:pt x="2171" y="7110"/>
                    <a:pt x="2060" y="7221"/>
                    <a:pt x="2060" y="7357"/>
                  </a:cubicBezTo>
                  <a:cubicBezTo>
                    <a:pt x="2060" y="7492"/>
                    <a:pt x="2171" y="7602"/>
                    <a:pt x="2310" y="7602"/>
                  </a:cubicBezTo>
                  <a:lnTo>
                    <a:pt x="2784" y="7602"/>
                  </a:lnTo>
                  <a:cubicBezTo>
                    <a:pt x="3358" y="7602"/>
                    <a:pt x="3830" y="7135"/>
                    <a:pt x="3830" y="6556"/>
                  </a:cubicBezTo>
                  <a:lnTo>
                    <a:pt x="3830" y="4419"/>
                  </a:lnTo>
                  <a:cubicBezTo>
                    <a:pt x="3830" y="4280"/>
                    <a:pt x="3719" y="4169"/>
                    <a:pt x="3579" y="4169"/>
                  </a:cubicBezTo>
                  <a:lnTo>
                    <a:pt x="493" y="4169"/>
                  </a:lnTo>
                  <a:lnTo>
                    <a:pt x="493" y="1333"/>
                  </a:lnTo>
                  <a:lnTo>
                    <a:pt x="2721" y="1333"/>
                  </a:lnTo>
                  <a:lnTo>
                    <a:pt x="2721" y="2442"/>
                  </a:lnTo>
                  <a:cubicBezTo>
                    <a:pt x="2721" y="2862"/>
                    <a:pt x="2378" y="3203"/>
                    <a:pt x="1958" y="3203"/>
                  </a:cubicBezTo>
                  <a:cubicBezTo>
                    <a:pt x="1818" y="3203"/>
                    <a:pt x="1708" y="3315"/>
                    <a:pt x="1708" y="3450"/>
                  </a:cubicBezTo>
                  <a:cubicBezTo>
                    <a:pt x="1708" y="3590"/>
                    <a:pt x="1818" y="3701"/>
                    <a:pt x="1958" y="3701"/>
                  </a:cubicBezTo>
                  <a:cubicBezTo>
                    <a:pt x="2648" y="3701"/>
                    <a:pt x="3213" y="3136"/>
                    <a:pt x="3213" y="2442"/>
                  </a:cubicBezTo>
                  <a:lnTo>
                    <a:pt x="3213" y="1082"/>
                  </a:lnTo>
                  <a:cubicBezTo>
                    <a:pt x="3213" y="946"/>
                    <a:pt x="3102" y="836"/>
                    <a:pt x="2966" y="836"/>
                  </a:cubicBezTo>
                  <a:lnTo>
                    <a:pt x="1341" y="836"/>
                  </a:lnTo>
                  <a:lnTo>
                    <a:pt x="1452" y="300"/>
                  </a:lnTo>
                  <a:cubicBezTo>
                    <a:pt x="1481" y="165"/>
                    <a:pt x="1394" y="35"/>
                    <a:pt x="1264" y="6"/>
                  </a:cubicBezTo>
                  <a:cubicBezTo>
                    <a:pt x="1246" y="3"/>
                    <a:pt x="1229" y="1"/>
                    <a:pt x="12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 name="Google Shape;1081;p34"/>
            <p:cNvSpPr/>
            <p:nvPr/>
          </p:nvSpPr>
          <p:spPr>
            <a:xfrm>
              <a:off x="4571000" y="1743075"/>
              <a:ext cx="78325" cy="12325"/>
            </a:xfrm>
            <a:custGeom>
              <a:avLst/>
              <a:gdLst/>
              <a:ahLst/>
              <a:cxnLst/>
              <a:rect l="l" t="t" r="r" b="b"/>
              <a:pathLst>
                <a:path w="3133" h="493" extrusionOk="0">
                  <a:moveTo>
                    <a:pt x="247" y="1"/>
                  </a:moveTo>
                  <a:cubicBezTo>
                    <a:pt x="112" y="1"/>
                    <a:pt x="1" y="111"/>
                    <a:pt x="1" y="246"/>
                  </a:cubicBezTo>
                  <a:cubicBezTo>
                    <a:pt x="1" y="382"/>
                    <a:pt x="112" y="493"/>
                    <a:pt x="247" y="493"/>
                  </a:cubicBezTo>
                  <a:lnTo>
                    <a:pt x="2881" y="493"/>
                  </a:lnTo>
                  <a:cubicBezTo>
                    <a:pt x="3021" y="493"/>
                    <a:pt x="3132" y="382"/>
                    <a:pt x="3132" y="246"/>
                  </a:cubicBezTo>
                  <a:cubicBezTo>
                    <a:pt x="3132" y="111"/>
                    <a:pt x="3021" y="1"/>
                    <a:pt x="288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34"/>
            <p:cNvSpPr/>
            <p:nvPr/>
          </p:nvSpPr>
          <p:spPr>
            <a:xfrm>
              <a:off x="4613225" y="1644550"/>
              <a:ext cx="18475" cy="18600"/>
            </a:xfrm>
            <a:custGeom>
              <a:avLst/>
              <a:gdLst/>
              <a:ahLst/>
              <a:cxnLst/>
              <a:rect l="l" t="t" r="r" b="b"/>
              <a:pathLst>
                <a:path w="739" h="744" extrusionOk="0">
                  <a:moveTo>
                    <a:pt x="372" y="0"/>
                  </a:moveTo>
                  <a:cubicBezTo>
                    <a:pt x="164" y="0"/>
                    <a:pt x="1" y="169"/>
                    <a:pt x="1" y="372"/>
                  </a:cubicBezTo>
                  <a:cubicBezTo>
                    <a:pt x="1" y="579"/>
                    <a:pt x="164" y="743"/>
                    <a:pt x="372" y="743"/>
                  </a:cubicBezTo>
                  <a:cubicBezTo>
                    <a:pt x="575" y="743"/>
                    <a:pt x="738" y="579"/>
                    <a:pt x="738" y="372"/>
                  </a:cubicBezTo>
                  <a:cubicBezTo>
                    <a:pt x="738" y="169"/>
                    <a:pt x="575" y="0"/>
                    <a:pt x="37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34"/>
            <p:cNvSpPr/>
            <p:nvPr/>
          </p:nvSpPr>
          <p:spPr>
            <a:xfrm>
              <a:off x="4736350" y="1459475"/>
              <a:ext cx="35700" cy="33650"/>
            </a:xfrm>
            <a:custGeom>
              <a:avLst/>
              <a:gdLst/>
              <a:ahLst/>
              <a:cxnLst/>
              <a:rect l="l" t="t" r="r" b="b"/>
              <a:pathLst>
                <a:path w="1428" h="1346" extrusionOk="0">
                  <a:moveTo>
                    <a:pt x="0" y="1"/>
                  </a:moveTo>
                  <a:lnTo>
                    <a:pt x="0" y="1346"/>
                  </a:lnTo>
                  <a:lnTo>
                    <a:pt x="1427" y="1346"/>
                  </a:lnTo>
                  <a:cubicBezTo>
                    <a:pt x="1312" y="1148"/>
                    <a:pt x="1249" y="916"/>
                    <a:pt x="1249" y="671"/>
                  </a:cubicBezTo>
                  <a:cubicBezTo>
                    <a:pt x="1249" y="424"/>
                    <a:pt x="1312" y="197"/>
                    <a:pt x="1427" y="1"/>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34"/>
            <p:cNvSpPr/>
            <p:nvPr/>
          </p:nvSpPr>
          <p:spPr>
            <a:xfrm>
              <a:off x="4396550" y="1459475"/>
              <a:ext cx="35850" cy="33650"/>
            </a:xfrm>
            <a:custGeom>
              <a:avLst/>
              <a:gdLst/>
              <a:ahLst/>
              <a:cxnLst/>
              <a:rect l="l" t="t" r="r" b="b"/>
              <a:pathLst>
                <a:path w="1434" h="1346" extrusionOk="0">
                  <a:moveTo>
                    <a:pt x="0" y="1"/>
                  </a:moveTo>
                  <a:cubicBezTo>
                    <a:pt x="116" y="197"/>
                    <a:pt x="184" y="424"/>
                    <a:pt x="184" y="671"/>
                  </a:cubicBezTo>
                  <a:cubicBezTo>
                    <a:pt x="184" y="916"/>
                    <a:pt x="116" y="1148"/>
                    <a:pt x="0" y="1346"/>
                  </a:cubicBezTo>
                  <a:lnTo>
                    <a:pt x="1433" y="1346"/>
                  </a:lnTo>
                  <a:lnTo>
                    <a:pt x="1433" y="1"/>
                  </a:ln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34"/>
            <p:cNvSpPr/>
            <p:nvPr/>
          </p:nvSpPr>
          <p:spPr>
            <a:xfrm>
              <a:off x="4396550" y="1891125"/>
              <a:ext cx="19800" cy="33675"/>
            </a:xfrm>
            <a:custGeom>
              <a:avLst/>
              <a:gdLst/>
              <a:ahLst/>
              <a:cxnLst/>
              <a:rect l="l" t="t" r="r" b="b"/>
              <a:pathLst>
                <a:path w="792" h="1347" extrusionOk="0">
                  <a:moveTo>
                    <a:pt x="0" y="1"/>
                  </a:moveTo>
                  <a:cubicBezTo>
                    <a:pt x="116" y="199"/>
                    <a:pt x="184" y="426"/>
                    <a:pt x="184" y="671"/>
                  </a:cubicBezTo>
                  <a:cubicBezTo>
                    <a:pt x="184" y="918"/>
                    <a:pt x="116" y="1144"/>
                    <a:pt x="0" y="1342"/>
                  </a:cubicBezTo>
                  <a:lnTo>
                    <a:pt x="0" y="1347"/>
                  </a:lnTo>
                  <a:lnTo>
                    <a:pt x="612" y="1347"/>
                  </a:lnTo>
                  <a:lnTo>
                    <a:pt x="612" y="1342"/>
                  </a:lnTo>
                  <a:cubicBezTo>
                    <a:pt x="723" y="1144"/>
                    <a:pt x="792" y="918"/>
                    <a:pt x="792" y="671"/>
                  </a:cubicBezTo>
                  <a:cubicBezTo>
                    <a:pt x="792" y="426"/>
                    <a:pt x="723" y="199"/>
                    <a:pt x="612"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34"/>
            <p:cNvSpPr/>
            <p:nvPr/>
          </p:nvSpPr>
          <p:spPr>
            <a:xfrm>
              <a:off x="4396550" y="1459475"/>
              <a:ext cx="19800" cy="33650"/>
            </a:xfrm>
            <a:custGeom>
              <a:avLst/>
              <a:gdLst/>
              <a:ahLst/>
              <a:cxnLst/>
              <a:rect l="l" t="t" r="r" b="b"/>
              <a:pathLst>
                <a:path w="792" h="1346" extrusionOk="0">
                  <a:moveTo>
                    <a:pt x="0" y="1"/>
                  </a:moveTo>
                  <a:cubicBezTo>
                    <a:pt x="116" y="197"/>
                    <a:pt x="184" y="424"/>
                    <a:pt x="184" y="671"/>
                  </a:cubicBezTo>
                  <a:cubicBezTo>
                    <a:pt x="184" y="916"/>
                    <a:pt x="116" y="1148"/>
                    <a:pt x="0" y="1346"/>
                  </a:cubicBezTo>
                  <a:lnTo>
                    <a:pt x="612" y="1346"/>
                  </a:lnTo>
                  <a:cubicBezTo>
                    <a:pt x="723" y="1148"/>
                    <a:pt x="792" y="916"/>
                    <a:pt x="792" y="671"/>
                  </a:cubicBezTo>
                  <a:cubicBezTo>
                    <a:pt x="792" y="424"/>
                    <a:pt x="728" y="197"/>
                    <a:pt x="612"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34"/>
            <p:cNvSpPr/>
            <p:nvPr/>
          </p:nvSpPr>
          <p:spPr>
            <a:xfrm>
              <a:off x="4752250" y="1891125"/>
              <a:ext cx="19800" cy="33675"/>
            </a:xfrm>
            <a:custGeom>
              <a:avLst/>
              <a:gdLst/>
              <a:ahLst/>
              <a:cxnLst/>
              <a:rect l="l" t="t" r="r" b="b"/>
              <a:pathLst>
                <a:path w="792" h="1347" extrusionOk="0">
                  <a:moveTo>
                    <a:pt x="184" y="1"/>
                  </a:moveTo>
                  <a:cubicBezTo>
                    <a:pt x="68" y="199"/>
                    <a:pt x="1" y="426"/>
                    <a:pt x="1" y="671"/>
                  </a:cubicBezTo>
                  <a:cubicBezTo>
                    <a:pt x="1" y="918"/>
                    <a:pt x="68" y="1144"/>
                    <a:pt x="184" y="1342"/>
                  </a:cubicBezTo>
                  <a:lnTo>
                    <a:pt x="184" y="1347"/>
                  </a:lnTo>
                  <a:lnTo>
                    <a:pt x="791" y="1347"/>
                  </a:lnTo>
                  <a:lnTo>
                    <a:pt x="791" y="1342"/>
                  </a:lnTo>
                  <a:cubicBezTo>
                    <a:pt x="676" y="1144"/>
                    <a:pt x="613" y="918"/>
                    <a:pt x="613" y="671"/>
                  </a:cubicBezTo>
                  <a:cubicBezTo>
                    <a:pt x="613" y="426"/>
                    <a:pt x="676" y="199"/>
                    <a:pt x="791"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34"/>
            <p:cNvSpPr/>
            <p:nvPr/>
          </p:nvSpPr>
          <p:spPr>
            <a:xfrm>
              <a:off x="4752250" y="1459475"/>
              <a:ext cx="19800" cy="33650"/>
            </a:xfrm>
            <a:custGeom>
              <a:avLst/>
              <a:gdLst/>
              <a:ahLst/>
              <a:cxnLst/>
              <a:rect l="l" t="t" r="r" b="b"/>
              <a:pathLst>
                <a:path w="792" h="1346" extrusionOk="0">
                  <a:moveTo>
                    <a:pt x="184" y="1"/>
                  </a:moveTo>
                  <a:cubicBezTo>
                    <a:pt x="68" y="197"/>
                    <a:pt x="1" y="424"/>
                    <a:pt x="1" y="671"/>
                  </a:cubicBezTo>
                  <a:cubicBezTo>
                    <a:pt x="1" y="916"/>
                    <a:pt x="68" y="1148"/>
                    <a:pt x="184" y="1346"/>
                  </a:cubicBezTo>
                  <a:lnTo>
                    <a:pt x="791" y="1346"/>
                  </a:lnTo>
                  <a:cubicBezTo>
                    <a:pt x="676" y="1148"/>
                    <a:pt x="613" y="916"/>
                    <a:pt x="613" y="671"/>
                  </a:cubicBezTo>
                  <a:cubicBezTo>
                    <a:pt x="613" y="424"/>
                    <a:pt x="676" y="197"/>
                    <a:pt x="791" y="1"/>
                  </a:cubicBezTo>
                  <a:close/>
                </a:path>
              </a:pathLst>
            </a:custGeom>
            <a:solidFill>
              <a:srgbClr val="F4C15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34"/>
            <p:cNvSpPr/>
            <p:nvPr/>
          </p:nvSpPr>
          <p:spPr>
            <a:xfrm>
              <a:off x="4424750" y="1459475"/>
              <a:ext cx="319075" cy="33650"/>
            </a:xfrm>
            <a:custGeom>
              <a:avLst/>
              <a:gdLst/>
              <a:ahLst/>
              <a:cxnLst/>
              <a:rect l="l" t="t" r="r" b="b"/>
              <a:pathLst>
                <a:path w="12763" h="1346" extrusionOk="0">
                  <a:moveTo>
                    <a:pt x="1" y="1"/>
                  </a:moveTo>
                  <a:lnTo>
                    <a:pt x="1" y="1346"/>
                  </a:lnTo>
                  <a:lnTo>
                    <a:pt x="12763" y="1346"/>
                  </a:lnTo>
                  <a:lnTo>
                    <a:pt x="1276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34"/>
            <p:cNvSpPr/>
            <p:nvPr/>
          </p:nvSpPr>
          <p:spPr>
            <a:xfrm>
              <a:off x="4336875" y="1874250"/>
              <a:ext cx="67300" cy="67325"/>
            </a:xfrm>
            <a:custGeom>
              <a:avLst/>
              <a:gdLst/>
              <a:ahLst/>
              <a:cxnLst/>
              <a:rect l="l" t="t" r="r" b="b"/>
              <a:pathLst>
                <a:path w="2692" h="2693" extrusionOk="0">
                  <a:moveTo>
                    <a:pt x="1345" y="1"/>
                  </a:moveTo>
                  <a:cubicBezTo>
                    <a:pt x="603" y="1"/>
                    <a:pt x="0" y="604"/>
                    <a:pt x="0" y="1346"/>
                  </a:cubicBezTo>
                  <a:cubicBezTo>
                    <a:pt x="0" y="2089"/>
                    <a:pt x="603" y="2692"/>
                    <a:pt x="1345" y="2692"/>
                  </a:cubicBezTo>
                  <a:cubicBezTo>
                    <a:pt x="1848" y="2692"/>
                    <a:pt x="2282" y="2422"/>
                    <a:pt x="2513" y="2017"/>
                  </a:cubicBezTo>
                  <a:cubicBezTo>
                    <a:pt x="2629" y="1819"/>
                    <a:pt x="2691" y="1593"/>
                    <a:pt x="2691" y="1346"/>
                  </a:cubicBezTo>
                  <a:cubicBezTo>
                    <a:pt x="2691" y="1101"/>
                    <a:pt x="2629" y="874"/>
                    <a:pt x="2513" y="676"/>
                  </a:cubicBezTo>
                  <a:cubicBezTo>
                    <a:pt x="2282" y="271"/>
                    <a:pt x="1848" y="1"/>
                    <a:pt x="13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34"/>
            <p:cNvSpPr/>
            <p:nvPr/>
          </p:nvSpPr>
          <p:spPr>
            <a:xfrm>
              <a:off x="4366750" y="1890900"/>
              <a:ext cx="20775" cy="20625"/>
            </a:xfrm>
            <a:custGeom>
              <a:avLst/>
              <a:gdLst/>
              <a:ahLst/>
              <a:cxnLst/>
              <a:rect l="l" t="t" r="r" b="b"/>
              <a:pathLst>
                <a:path w="831" h="825" extrusionOk="0">
                  <a:moveTo>
                    <a:pt x="415" y="0"/>
                  </a:moveTo>
                  <a:cubicBezTo>
                    <a:pt x="261" y="0"/>
                    <a:pt x="132" y="83"/>
                    <a:pt x="59" y="208"/>
                  </a:cubicBezTo>
                  <a:cubicBezTo>
                    <a:pt x="21" y="266"/>
                    <a:pt x="1" y="338"/>
                    <a:pt x="1" y="415"/>
                  </a:cubicBezTo>
                  <a:cubicBezTo>
                    <a:pt x="1" y="488"/>
                    <a:pt x="21" y="560"/>
                    <a:pt x="59" y="622"/>
                  </a:cubicBezTo>
                  <a:cubicBezTo>
                    <a:pt x="132" y="744"/>
                    <a:pt x="261" y="825"/>
                    <a:pt x="415" y="825"/>
                  </a:cubicBezTo>
                  <a:cubicBezTo>
                    <a:pt x="642" y="825"/>
                    <a:pt x="831" y="642"/>
                    <a:pt x="831" y="415"/>
                  </a:cubicBezTo>
                  <a:cubicBezTo>
                    <a:pt x="831" y="183"/>
                    <a:pt x="642" y="0"/>
                    <a:pt x="415" y="0"/>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34"/>
            <p:cNvSpPr/>
            <p:nvPr/>
          </p:nvSpPr>
          <p:spPr>
            <a:xfrm>
              <a:off x="4336875" y="1442575"/>
              <a:ext cx="67300" cy="67300"/>
            </a:xfrm>
            <a:custGeom>
              <a:avLst/>
              <a:gdLst/>
              <a:ahLst/>
              <a:cxnLst/>
              <a:rect l="l" t="t" r="r" b="b"/>
              <a:pathLst>
                <a:path w="2692" h="2692" extrusionOk="0">
                  <a:moveTo>
                    <a:pt x="1345" y="1"/>
                  </a:moveTo>
                  <a:cubicBezTo>
                    <a:pt x="603" y="1"/>
                    <a:pt x="0" y="604"/>
                    <a:pt x="0" y="1347"/>
                  </a:cubicBezTo>
                  <a:cubicBezTo>
                    <a:pt x="0" y="2089"/>
                    <a:pt x="603" y="2692"/>
                    <a:pt x="1345" y="2692"/>
                  </a:cubicBezTo>
                  <a:cubicBezTo>
                    <a:pt x="1848" y="2692"/>
                    <a:pt x="2282" y="2422"/>
                    <a:pt x="2513" y="2022"/>
                  </a:cubicBezTo>
                  <a:cubicBezTo>
                    <a:pt x="2629" y="1824"/>
                    <a:pt x="2691" y="1592"/>
                    <a:pt x="2691" y="1347"/>
                  </a:cubicBezTo>
                  <a:cubicBezTo>
                    <a:pt x="2691" y="1100"/>
                    <a:pt x="2629" y="873"/>
                    <a:pt x="2513" y="677"/>
                  </a:cubicBezTo>
                  <a:cubicBezTo>
                    <a:pt x="2282" y="276"/>
                    <a:pt x="1848" y="1"/>
                    <a:pt x="13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34"/>
            <p:cNvSpPr/>
            <p:nvPr/>
          </p:nvSpPr>
          <p:spPr>
            <a:xfrm>
              <a:off x="4366750" y="1459475"/>
              <a:ext cx="20775" cy="20750"/>
            </a:xfrm>
            <a:custGeom>
              <a:avLst/>
              <a:gdLst/>
              <a:ahLst/>
              <a:cxnLst/>
              <a:rect l="l" t="t" r="r" b="b"/>
              <a:pathLst>
                <a:path w="831" h="830" extrusionOk="0">
                  <a:moveTo>
                    <a:pt x="415" y="1"/>
                  </a:moveTo>
                  <a:cubicBezTo>
                    <a:pt x="261" y="1"/>
                    <a:pt x="132" y="87"/>
                    <a:pt x="59" y="208"/>
                  </a:cubicBezTo>
                  <a:cubicBezTo>
                    <a:pt x="21" y="270"/>
                    <a:pt x="1" y="342"/>
                    <a:pt x="1" y="415"/>
                  </a:cubicBezTo>
                  <a:cubicBezTo>
                    <a:pt x="1" y="493"/>
                    <a:pt x="21" y="560"/>
                    <a:pt x="59" y="622"/>
                  </a:cubicBezTo>
                  <a:cubicBezTo>
                    <a:pt x="132" y="747"/>
                    <a:pt x="261" y="829"/>
                    <a:pt x="415" y="829"/>
                  </a:cubicBezTo>
                  <a:cubicBezTo>
                    <a:pt x="642" y="829"/>
                    <a:pt x="831" y="647"/>
                    <a:pt x="831" y="415"/>
                  </a:cubicBezTo>
                  <a:cubicBezTo>
                    <a:pt x="831" y="188"/>
                    <a:pt x="642" y="1"/>
                    <a:pt x="415" y="1"/>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34"/>
            <p:cNvSpPr/>
            <p:nvPr/>
          </p:nvSpPr>
          <p:spPr>
            <a:xfrm>
              <a:off x="4764450" y="1442575"/>
              <a:ext cx="67300" cy="67300"/>
            </a:xfrm>
            <a:custGeom>
              <a:avLst/>
              <a:gdLst/>
              <a:ahLst/>
              <a:cxnLst/>
              <a:rect l="l" t="t" r="r" b="b"/>
              <a:pathLst>
                <a:path w="2692" h="2692" extrusionOk="0">
                  <a:moveTo>
                    <a:pt x="1345" y="1"/>
                  </a:moveTo>
                  <a:cubicBezTo>
                    <a:pt x="849" y="1"/>
                    <a:pt x="414" y="272"/>
                    <a:pt x="178" y="677"/>
                  </a:cubicBezTo>
                  <a:cubicBezTo>
                    <a:pt x="67" y="873"/>
                    <a:pt x="0" y="1100"/>
                    <a:pt x="0" y="1347"/>
                  </a:cubicBezTo>
                  <a:cubicBezTo>
                    <a:pt x="0" y="1592"/>
                    <a:pt x="67" y="1824"/>
                    <a:pt x="178" y="2022"/>
                  </a:cubicBezTo>
                  <a:cubicBezTo>
                    <a:pt x="414" y="2422"/>
                    <a:pt x="849" y="2692"/>
                    <a:pt x="1345" y="2692"/>
                  </a:cubicBezTo>
                  <a:cubicBezTo>
                    <a:pt x="2088" y="2692"/>
                    <a:pt x="2691" y="2089"/>
                    <a:pt x="2691" y="1347"/>
                  </a:cubicBezTo>
                  <a:cubicBezTo>
                    <a:pt x="2691" y="604"/>
                    <a:pt x="2088" y="1"/>
                    <a:pt x="13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34"/>
            <p:cNvSpPr/>
            <p:nvPr/>
          </p:nvSpPr>
          <p:spPr>
            <a:xfrm>
              <a:off x="4794100" y="1459475"/>
              <a:ext cx="20750" cy="20750"/>
            </a:xfrm>
            <a:custGeom>
              <a:avLst/>
              <a:gdLst/>
              <a:ahLst/>
              <a:cxnLst/>
              <a:rect l="l" t="t" r="r" b="b"/>
              <a:pathLst>
                <a:path w="830" h="830" extrusionOk="0">
                  <a:moveTo>
                    <a:pt x="415" y="1"/>
                  </a:moveTo>
                  <a:cubicBezTo>
                    <a:pt x="261" y="1"/>
                    <a:pt x="130" y="87"/>
                    <a:pt x="58" y="208"/>
                  </a:cubicBezTo>
                  <a:cubicBezTo>
                    <a:pt x="19" y="270"/>
                    <a:pt x="1" y="342"/>
                    <a:pt x="1" y="415"/>
                  </a:cubicBezTo>
                  <a:cubicBezTo>
                    <a:pt x="1" y="493"/>
                    <a:pt x="19" y="560"/>
                    <a:pt x="58" y="622"/>
                  </a:cubicBezTo>
                  <a:cubicBezTo>
                    <a:pt x="130" y="747"/>
                    <a:pt x="261" y="829"/>
                    <a:pt x="415" y="829"/>
                  </a:cubicBezTo>
                  <a:cubicBezTo>
                    <a:pt x="642" y="829"/>
                    <a:pt x="829" y="647"/>
                    <a:pt x="829" y="415"/>
                  </a:cubicBezTo>
                  <a:cubicBezTo>
                    <a:pt x="829" y="188"/>
                    <a:pt x="642" y="1"/>
                    <a:pt x="415" y="1"/>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34"/>
            <p:cNvSpPr/>
            <p:nvPr/>
          </p:nvSpPr>
          <p:spPr>
            <a:xfrm>
              <a:off x="4764450" y="1874250"/>
              <a:ext cx="67300" cy="67325"/>
            </a:xfrm>
            <a:custGeom>
              <a:avLst/>
              <a:gdLst/>
              <a:ahLst/>
              <a:cxnLst/>
              <a:rect l="l" t="t" r="r" b="b"/>
              <a:pathLst>
                <a:path w="2692" h="2693" extrusionOk="0">
                  <a:moveTo>
                    <a:pt x="1345" y="1"/>
                  </a:moveTo>
                  <a:cubicBezTo>
                    <a:pt x="849" y="1"/>
                    <a:pt x="414" y="271"/>
                    <a:pt x="178" y="676"/>
                  </a:cubicBezTo>
                  <a:cubicBezTo>
                    <a:pt x="67" y="874"/>
                    <a:pt x="0" y="1101"/>
                    <a:pt x="0" y="1346"/>
                  </a:cubicBezTo>
                  <a:cubicBezTo>
                    <a:pt x="0" y="1593"/>
                    <a:pt x="67" y="1824"/>
                    <a:pt x="178" y="2022"/>
                  </a:cubicBezTo>
                  <a:cubicBezTo>
                    <a:pt x="414" y="2422"/>
                    <a:pt x="849" y="2692"/>
                    <a:pt x="1345" y="2692"/>
                  </a:cubicBezTo>
                  <a:cubicBezTo>
                    <a:pt x="2088" y="2692"/>
                    <a:pt x="2691" y="2089"/>
                    <a:pt x="2691" y="1346"/>
                  </a:cubicBezTo>
                  <a:cubicBezTo>
                    <a:pt x="2691" y="604"/>
                    <a:pt x="2088" y="1"/>
                    <a:pt x="134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34"/>
            <p:cNvSpPr/>
            <p:nvPr/>
          </p:nvSpPr>
          <p:spPr>
            <a:xfrm>
              <a:off x="4794100" y="1890900"/>
              <a:ext cx="20750" cy="20625"/>
            </a:xfrm>
            <a:custGeom>
              <a:avLst/>
              <a:gdLst/>
              <a:ahLst/>
              <a:cxnLst/>
              <a:rect l="l" t="t" r="r" b="b"/>
              <a:pathLst>
                <a:path w="830" h="825" extrusionOk="0">
                  <a:moveTo>
                    <a:pt x="415" y="0"/>
                  </a:moveTo>
                  <a:cubicBezTo>
                    <a:pt x="261" y="0"/>
                    <a:pt x="130" y="83"/>
                    <a:pt x="58" y="208"/>
                  </a:cubicBezTo>
                  <a:cubicBezTo>
                    <a:pt x="19" y="266"/>
                    <a:pt x="1" y="338"/>
                    <a:pt x="1" y="415"/>
                  </a:cubicBezTo>
                  <a:cubicBezTo>
                    <a:pt x="1" y="488"/>
                    <a:pt x="19" y="560"/>
                    <a:pt x="58" y="622"/>
                  </a:cubicBezTo>
                  <a:cubicBezTo>
                    <a:pt x="130" y="744"/>
                    <a:pt x="261" y="825"/>
                    <a:pt x="415" y="825"/>
                  </a:cubicBezTo>
                  <a:cubicBezTo>
                    <a:pt x="642" y="825"/>
                    <a:pt x="829" y="642"/>
                    <a:pt x="829" y="415"/>
                  </a:cubicBezTo>
                  <a:cubicBezTo>
                    <a:pt x="829" y="183"/>
                    <a:pt x="642" y="0"/>
                    <a:pt x="415" y="0"/>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 name="Google Shape;1098;p34"/>
          <p:cNvGrpSpPr/>
          <p:nvPr/>
        </p:nvGrpSpPr>
        <p:grpSpPr>
          <a:xfrm>
            <a:off x="4944135" y="1807100"/>
            <a:ext cx="498875" cy="444800"/>
            <a:chOff x="3559600" y="2986025"/>
            <a:chExt cx="498875" cy="444800"/>
          </a:xfrm>
        </p:grpSpPr>
        <p:sp>
          <p:nvSpPr>
            <p:cNvPr id="1099" name="Google Shape;1099;p34"/>
            <p:cNvSpPr/>
            <p:nvPr/>
          </p:nvSpPr>
          <p:spPr>
            <a:xfrm>
              <a:off x="3601325" y="2986025"/>
              <a:ext cx="198025" cy="197625"/>
            </a:xfrm>
            <a:custGeom>
              <a:avLst/>
              <a:gdLst/>
              <a:ahLst/>
              <a:cxnLst/>
              <a:rect l="l" t="t" r="r" b="b"/>
              <a:pathLst>
                <a:path w="7921" h="7905" extrusionOk="0">
                  <a:moveTo>
                    <a:pt x="380" y="0"/>
                  </a:moveTo>
                  <a:cubicBezTo>
                    <a:pt x="141" y="0"/>
                    <a:pt x="1" y="325"/>
                    <a:pt x="223" y="492"/>
                  </a:cubicBezTo>
                  <a:lnTo>
                    <a:pt x="1178" y="1200"/>
                  </a:lnTo>
                  <a:cubicBezTo>
                    <a:pt x="2253" y="2001"/>
                    <a:pt x="2919" y="3230"/>
                    <a:pt x="3001" y="4566"/>
                  </a:cubicBezTo>
                  <a:cubicBezTo>
                    <a:pt x="3104" y="4526"/>
                    <a:pt x="3190" y="4507"/>
                    <a:pt x="3261" y="4507"/>
                  </a:cubicBezTo>
                  <a:cubicBezTo>
                    <a:pt x="3993" y="4507"/>
                    <a:pt x="3188" y="6481"/>
                    <a:pt x="3825" y="7427"/>
                  </a:cubicBezTo>
                  <a:lnTo>
                    <a:pt x="7250" y="7905"/>
                  </a:lnTo>
                  <a:lnTo>
                    <a:pt x="7660" y="7008"/>
                  </a:lnTo>
                  <a:cubicBezTo>
                    <a:pt x="7920" y="6771"/>
                    <a:pt x="6868" y="5300"/>
                    <a:pt x="7250" y="5300"/>
                  </a:cubicBezTo>
                  <a:cubicBezTo>
                    <a:pt x="5610" y="2975"/>
                    <a:pt x="3344" y="1180"/>
                    <a:pt x="729" y="110"/>
                  </a:cubicBezTo>
                  <a:cubicBezTo>
                    <a:pt x="666" y="87"/>
                    <a:pt x="579" y="52"/>
                    <a:pt x="479" y="18"/>
                  </a:cubicBezTo>
                  <a:cubicBezTo>
                    <a:pt x="444" y="6"/>
                    <a:pt x="411" y="0"/>
                    <a:pt x="38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34"/>
            <p:cNvSpPr/>
            <p:nvPr/>
          </p:nvSpPr>
          <p:spPr>
            <a:xfrm>
              <a:off x="3729025" y="3224250"/>
              <a:ext cx="232725" cy="76125"/>
            </a:xfrm>
            <a:custGeom>
              <a:avLst/>
              <a:gdLst/>
              <a:ahLst/>
              <a:cxnLst/>
              <a:rect l="l" t="t" r="r" b="b"/>
              <a:pathLst>
                <a:path w="9309" h="3045" extrusionOk="0">
                  <a:moveTo>
                    <a:pt x="1201" y="1"/>
                  </a:moveTo>
                  <a:cubicBezTo>
                    <a:pt x="598" y="1"/>
                    <a:pt x="101" y="560"/>
                    <a:pt x="15" y="1298"/>
                  </a:cubicBezTo>
                  <a:cubicBezTo>
                    <a:pt x="5" y="1390"/>
                    <a:pt x="1" y="1481"/>
                    <a:pt x="5" y="1577"/>
                  </a:cubicBezTo>
                  <a:cubicBezTo>
                    <a:pt x="24" y="2403"/>
                    <a:pt x="580" y="3044"/>
                    <a:pt x="1225" y="3044"/>
                  </a:cubicBezTo>
                  <a:lnTo>
                    <a:pt x="9217" y="3044"/>
                  </a:lnTo>
                  <a:lnTo>
                    <a:pt x="9309" y="3024"/>
                  </a:lnTo>
                  <a:cubicBezTo>
                    <a:pt x="9232" y="2465"/>
                    <a:pt x="9111" y="1858"/>
                    <a:pt x="8928" y="1298"/>
                  </a:cubicBezTo>
                  <a:cubicBezTo>
                    <a:pt x="8769" y="807"/>
                    <a:pt x="8556" y="348"/>
                    <a:pt x="828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34"/>
            <p:cNvSpPr/>
            <p:nvPr/>
          </p:nvSpPr>
          <p:spPr>
            <a:xfrm>
              <a:off x="3776300" y="3083900"/>
              <a:ext cx="27025" cy="44775"/>
            </a:xfrm>
            <a:custGeom>
              <a:avLst/>
              <a:gdLst/>
              <a:ahLst/>
              <a:cxnLst/>
              <a:rect l="l" t="t" r="r" b="b"/>
              <a:pathLst>
                <a:path w="1081" h="1791" extrusionOk="0">
                  <a:moveTo>
                    <a:pt x="853" y="1"/>
                  </a:moveTo>
                  <a:cubicBezTo>
                    <a:pt x="733" y="1"/>
                    <a:pt x="632" y="101"/>
                    <a:pt x="632" y="228"/>
                  </a:cubicBezTo>
                  <a:cubicBezTo>
                    <a:pt x="632" y="522"/>
                    <a:pt x="541" y="806"/>
                    <a:pt x="367" y="1076"/>
                  </a:cubicBezTo>
                  <a:cubicBezTo>
                    <a:pt x="236" y="1274"/>
                    <a:pt x="107" y="1390"/>
                    <a:pt x="107" y="1394"/>
                  </a:cubicBezTo>
                  <a:cubicBezTo>
                    <a:pt x="9" y="1477"/>
                    <a:pt x="0" y="1617"/>
                    <a:pt x="82" y="1713"/>
                  </a:cubicBezTo>
                  <a:cubicBezTo>
                    <a:pt x="125" y="1766"/>
                    <a:pt x="188" y="1790"/>
                    <a:pt x="256" y="1790"/>
                  </a:cubicBezTo>
                  <a:cubicBezTo>
                    <a:pt x="303" y="1790"/>
                    <a:pt x="357" y="1771"/>
                    <a:pt x="401" y="1737"/>
                  </a:cubicBezTo>
                  <a:cubicBezTo>
                    <a:pt x="410" y="1728"/>
                    <a:pt x="579" y="1583"/>
                    <a:pt x="743" y="1323"/>
                  </a:cubicBezTo>
                  <a:cubicBezTo>
                    <a:pt x="964" y="985"/>
                    <a:pt x="1080" y="604"/>
                    <a:pt x="1080" y="228"/>
                  </a:cubicBezTo>
                  <a:cubicBezTo>
                    <a:pt x="1080" y="101"/>
                    <a:pt x="979" y="1"/>
                    <a:pt x="85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34"/>
            <p:cNvSpPr/>
            <p:nvPr/>
          </p:nvSpPr>
          <p:spPr>
            <a:xfrm>
              <a:off x="3793775" y="3090775"/>
              <a:ext cx="43425" cy="42125"/>
            </a:xfrm>
            <a:custGeom>
              <a:avLst/>
              <a:gdLst/>
              <a:ahLst/>
              <a:cxnLst/>
              <a:rect l="l" t="t" r="r" b="b"/>
              <a:pathLst>
                <a:path w="1737" h="1685" extrusionOk="0">
                  <a:moveTo>
                    <a:pt x="1510" y="0"/>
                  </a:moveTo>
                  <a:cubicBezTo>
                    <a:pt x="1385" y="0"/>
                    <a:pt x="1283" y="102"/>
                    <a:pt x="1283" y="222"/>
                  </a:cubicBezTo>
                  <a:cubicBezTo>
                    <a:pt x="1283" y="585"/>
                    <a:pt x="1120" y="854"/>
                    <a:pt x="777" y="1042"/>
                  </a:cubicBezTo>
                  <a:cubicBezTo>
                    <a:pt x="501" y="1197"/>
                    <a:pt x="218" y="1235"/>
                    <a:pt x="212" y="1235"/>
                  </a:cubicBezTo>
                  <a:cubicBezTo>
                    <a:pt x="87" y="1250"/>
                    <a:pt x="0" y="1360"/>
                    <a:pt x="15" y="1486"/>
                  </a:cubicBezTo>
                  <a:cubicBezTo>
                    <a:pt x="29" y="1602"/>
                    <a:pt x="125" y="1684"/>
                    <a:pt x="236" y="1684"/>
                  </a:cubicBezTo>
                  <a:lnTo>
                    <a:pt x="265" y="1684"/>
                  </a:lnTo>
                  <a:cubicBezTo>
                    <a:pt x="777" y="1621"/>
                    <a:pt x="1737" y="1240"/>
                    <a:pt x="1737" y="222"/>
                  </a:cubicBezTo>
                  <a:cubicBezTo>
                    <a:pt x="1737" y="102"/>
                    <a:pt x="1636" y="0"/>
                    <a:pt x="151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34"/>
            <p:cNvSpPr/>
            <p:nvPr/>
          </p:nvSpPr>
          <p:spPr>
            <a:xfrm>
              <a:off x="3559600" y="3071950"/>
              <a:ext cx="486350" cy="307500"/>
            </a:xfrm>
            <a:custGeom>
              <a:avLst/>
              <a:gdLst/>
              <a:ahLst/>
              <a:cxnLst/>
              <a:rect l="l" t="t" r="r" b="b"/>
              <a:pathLst>
                <a:path w="19454" h="12300" extrusionOk="0">
                  <a:moveTo>
                    <a:pt x="724" y="1"/>
                  </a:moveTo>
                  <a:lnTo>
                    <a:pt x="1921" y="2293"/>
                  </a:lnTo>
                  <a:lnTo>
                    <a:pt x="1910" y="2297"/>
                  </a:lnTo>
                  <a:lnTo>
                    <a:pt x="0" y="2297"/>
                  </a:lnTo>
                  <a:lnTo>
                    <a:pt x="0" y="8938"/>
                  </a:lnTo>
                  <a:lnTo>
                    <a:pt x="3160" y="8938"/>
                  </a:lnTo>
                  <a:cubicBezTo>
                    <a:pt x="3232" y="9103"/>
                    <a:pt x="3319" y="9256"/>
                    <a:pt x="3421" y="9401"/>
                  </a:cubicBezTo>
                  <a:cubicBezTo>
                    <a:pt x="3946" y="10164"/>
                    <a:pt x="4824" y="10636"/>
                    <a:pt x="5774" y="10636"/>
                  </a:cubicBezTo>
                  <a:lnTo>
                    <a:pt x="9855" y="10636"/>
                  </a:lnTo>
                  <a:cubicBezTo>
                    <a:pt x="11793" y="10636"/>
                    <a:pt x="13688" y="11215"/>
                    <a:pt x="15295" y="12300"/>
                  </a:cubicBezTo>
                  <a:cubicBezTo>
                    <a:pt x="15295" y="11794"/>
                    <a:pt x="15714" y="11437"/>
                    <a:pt x="16163" y="11437"/>
                  </a:cubicBezTo>
                  <a:cubicBezTo>
                    <a:pt x="16332" y="11437"/>
                    <a:pt x="16501" y="11489"/>
                    <a:pt x="16655" y="11596"/>
                  </a:cubicBezTo>
                  <a:lnTo>
                    <a:pt x="17648" y="12300"/>
                  </a:lnTo>
                  <a:lnTo>
                    <a:pt x="17648" y="9483"/>
                  </a:lnTo>
                  <a:cubicBezTo>
                    <a:pt x="17648" y="8847"/>
                    <a:pt x="17132" y="8330"/>
                    <a:pt x="16495" y="8330"/>
                  </a:cubicBezTo>
                  <a:lnTo>
                    <a:pt x="8900" y="8330"/>
                  </a:lnTo>
                  <a:cubicBezTo>
                    <a:pt x="8374" y="8330"/>
                    <a:pt x="7920" y="7921"/>
                    <a:pt x="7901" y="7390"/>
                  </a:cubicBezTo>
                  <a:cubicBezTo>
                    <a:pt x="7882" y="6836"/>
                    <a:pt x="8325" y="6382"/>
                    <a:pt x="8875" y="6382"/>
                  </a:cubicBezTo>
                  <a:lnTo>
                    <a:pt x="18122" y="6382"/>
                  </a:lnTo>
                  <a:cubicBezTo>
                    <a:pt x="18855" y="6382"/>
                    <a:pt x="19453" y="5784"/>
                    <a:pt x="19453" y="5051"/>
                  </a:cubicBezTo>
                  <a:cubicBezTo>
                    <a:pt x="19453" y="4684"/>
                    <a:pt x="19303" y="4352"/>
                    <a:pt x="19062" y="4110"/>
                  </a:cubicBezTo>
                  <a:cubicBezTo>
                    <a:pt x="18821" y="3869"/>
                    <a:pt x="18488" y="3725"/>
                    <a:pt x="18122" y="3725"/>
                  </a:cubicBezTo>
                  <a:lnTo>
                    <a:pt x="17470" y="3725"/>
                  </a:lnTo>
                  <a:cubicBezTo>
                    <a:pt x="17470" y="3039"/>
                    <a:pt x="16916" y="2480"/>
                    <a:pt x="16230" y="2480"/>
                  </a:cubicBezTo>
                  <a:cubicBezTo>
                    <a:pt x="15546" y="2480"/>
                    <a:pt x="14991" y="3039"/>
                    <a:pt x="14991" y="3725"/>
                  </a:cubicBezTo>
                  <a:lnTo>
                    <a:pt x="10356" y="3725"/>
                  </a:lnTo>
                  <a:lnTo>
                    <a:pt x="10322" y="3711"/>
                  </a:lnTo>
                  <a:cubicBezTo>
                    <a:pt x="10144" y="4241"/>
                    <a:pt x="9585" y="4472"/>
                    <a:pt x="8919" y="4472"/>
                  </a:cubicBezTo>
                  <a:cubicBezTo>
                    <a:pt x="8114" y="4472"/>
                    <a:pt x="7457" y="4130"/>
                    <a:pt x="7457" y="3324"/>
                  </a:cubicBezTo>
                  <a:cubicBezTo>
                    <a:pt x="7457" y="2900"/>
                    <a:pt x="7640" y="2514"/>
                    <a:pt x="7930" y="2249"/>
                  </a:cubicBezTo>
                  <a:lnTo>
                    <a:pt x="7853" y="2128"/>
                  </a:lnTo>
                  <a:cubicBezTo>
                    <a:pt x="7347" y="1373"/>
                    <a:pt x="6506" y="947"/>
                    <a:pt x="5636" y="947"/>
                  </a:cubicBezTo>
                  <a:cubicBezTo>
                    <a:pt x="5313" y="947"/>
                    <a:pt x="4985" y="1006"/>
                    <a:pt x="4670" y="1129"/>
                  </a:cubicBezTo>
                  <a:cubicBezTo>
                    <a:pt x="4356" y="1251"/>
                    <a:pt x="4029" y="1313"/>
                    <a:pt x="3700" y="1313"/>
                  </a:cubicBezTo>
                  <a:cubicBezTo>
                    <a:pt x="3237" y="1313"/>
                    <a:pt x="2774" y="1187"/>
                    <a:pt x="2359" y="951"/>
                  </a:cubicBezTo>
                  <a:lnTo>
                    <a:pt x="72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34"/>
            <p:cNvSpPr/>
            <p:nvPr/>
          </p:nvSpPr>
          <p:spPr>
            <a:xfrm>
              <a:off x="3559600" y="3255600"/>
              <a:ext cx="99750" cy="51400"/>
            </a:xfrm>
            <a:custGeom>
              <a:avLst/>
              <a:gdLst/>
              <a:ahLst/>
              <a:cxnLst/>
              <a:rect l="l" t="t" r="r" b="b"/>
              <a:pathLst>
                <a:path w="3990" h="2056" extrusionOk="0">
                  <a:moveTo>
                    <a:pt x="0" y="0"/>
                  </a:moveTo>
                  <a:lnTo>
                    <a:pt x="0" y="1592"/>
                  </a:lnTo>
                  <a:lnTo>
                    <a:pt x="3160" y="1592"/>
                  </a:lnTo>
                  <a:cubicBezTo>
                    <a:pt x="3232" y="1757"/>
                    <a:pt x="3319" y="1910"/>
                    <a:pt x="3421" y="2055"/>
                  </a:cubicBezTo>
                  <a:lnTo>
                    <a:pt x="3989" y="1583"/>
                  </a:lnTo>
                  <a:lnTo>
                    <a:pt x="3608" y="1278"/>
                  </a:lnTo>
                  <a:cubicBezTo>
                    <a:pt x="3097" y="864"/>
                    <a:pt x="2524" y="546"/>
                    <a:pt x="1916" y="329"/>
                  </a:cubicBezTo>
                  <a:cubicBezTo>
                    <a:pt x="1303" y="112"/>
                    <a:pt x="657" y="0"/>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34"/>
            <p:cNvSpPr/>
            <p:nvPr/>
          </p:nvSpPr>
          <p:spPr>
            <a:xfrm>
              <a:off x="3610375" y="3232225"/>
              <a:ext cx="390450" cy="147225"/>
            </a:xfrm>
            <a:custGeom>
              <a:avLst/>
              <a:gdLst/>
              <a:ahLst/>
              <a:cxnLst/>
              <a:rect l="l" t="t" r="r" b="b"/>
              <a:pathLst>
                <a:path w="15618" h="5889" extrusionOk="0">
                  <a:moveTo>
                    <a:pt x="1" y="0"/>
                  </a:moveTo>
                  <a:lnTo>
                    <a:pt x="1129" y="2527"/>
                  </a:lnTo>
                  <a:cubicBezTo>
                    <a:pt x="1587" y="3560"/>
                    <a:pt x="2610" y="4225"/>
                    <a:pt x="3743" y="4225"/>
                  </a:cubicBezTo>
                  <a:lnTo>
                    <a:pt x="7824" y="4225"/>
                  </a:lnTo>
                  <a:cubicBezTo>
                    <a:pt x="9762" y="4225"/>
                    <a:pt x="11657" y="4804"/>
                    <a:pt x="13264" y="5889"/>
                  </a:cubicBezTo>
                  <a:cubicBezTo>
                    <a:pt x="13264" y="5383"/>
                    <a:pt x="13683" y="5026"/>
                    <a:pt x="14132" y="5026"/>
                  </a:cubicBezTo>
                  <a:cubicBezTo>
                    <a:pt x="14301" y="5026"/>
                    <a:pt x="14470" y="5078"/>
                    <a:pt x="14624" y="5185"/>
                  </a:cubicBezTo>
                  <a:lnTo>
                    <a:pt x="15617" y="5889"/>
                  </a:lnTo>
                  <a:lnTo>
                    <a:pt x="15617" y="3642"/>
                  </a:lnTo>
                  <a:cubicBezTo>
                    <a:pt x="15523" y="3981"/>
                    <a:pt x="15212" y="4352"/>
                    <a:pt x="14305" y="4352"/>
                  </a:cubicBezTo>
                  <a:cubicBezTo>
                    <a:pt x="13963" y="4352"/>
                    <a:pt x="13536" y="4299"/>
                    <a:pt x="13004" y="4172"/>
                  </a:cubicBezTo>
                  <a:cubicBezTo>
                    <a:pt x="10341" y="3535"/>
                    <a:pt x="8127" y="2903"/>
                    <a:pt x="5065" y="2899"/>
                  </a:cubicBezTo>
                  <a:cubicBezTo>
                    <a:pt x="3854" y="2899"/>
                    <a:pt x="2682" y="2445"/>
                    <a:pt x="1785" y="1630"/>
                  </a:cubicBezTo>
                  <a:lnTo>
                    <a:pt x="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34"/>
            <p:cNvSpPr/>
            <p:nvPr/>
          </p:nvSpPr>
          <p:spPr>
            <a:xfrm>
              <a:off x="3757475" y="3231500"/>
              <a:ext cx="181500" cy="20775"/>
            </a:xfrm>
            <a:custGeom>
              <a:avLst/>
              <a:gdLst/>
              <a:ahLst/>
              <a:cxnLst/>
              <a:rect l="l" t="t" r="r" b="b"/>
              <a:pathLst>
                <a:path w="7260" h="831" extrusionOk="0">
                  <a:moveTo>
                    <a:pt x="960" y="0"/>
                  </a:moveTo>
                  <a:cubicBezTo>
                    <a:pt x="473" y="0"/>
                    <a:pt x="68" y="357"/>
                    <a:pt x="1" y="830"/>
                  </a:cubicBezTo>
                  <a:lnTo>
                    <a:pt x="7260" y="830"/>
                  </a:lnTo>
                  <a:cubicBezTo>
                    <a:pt x="7129" y="512"/>
                    <a:pt x="6955" y="223"/>
                    <a:pt x="6734" y="0"/>
                  </a:cubicBez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34"/>
            <p:cNvSpPr/>
            <p:nvPr/>
          </p:nvSpPr>
          <p:spPr>
            <a:xfrm>
              <a:off x="3746025" y="3118525"/>
              <a:ext cx="73200" cy="65250"/>
            </a:xfrm>
            <a:custGeom>
              <a:avLst/>
              <a:gdLst/>
              <a:ahLst/>
              <a:cxnLst/>
              <a:rect l="l" t="t" r="r" b="b"/>
              <a:pathLst>
                <a:path w="2928" h="2610" extrusionOk="0">
                  <a:moveTo>
                    <a:pt x="1462" y="0"/>
                  </a:moveTo>
                  <a:cubicBezTo>
                    <a:pt x="1080" y="0"/>
                    <a:pt x="733" y="145"/>
                    <a:pt x="473" y="386"/>
                  </a:cubicBezTo>
                  <a:cubicBezTo>
                    <a:pt x="183" y="651"/>
                    <a:pt x="0" y="1037"/>
                    <a:pt x="0" y="1461"/>
                  </a:cubicBezTo>
                  <a:cubicBezTo>
                    <a:pt x="0" y="2267"/>
                    <a:pt x="657" y="2609"/>
                    <a:pt x="1462" y="2609"/>
                  </a:cubicBezTo>
                  <a:cubicBezTo>
                    <a:pt x="2128" y="2609"/>
                    <a:pt x="2687" y="2378"/>
                    <a:pt x="2865" y="1848"/>
                  </a:cubicBezTo>
                  <a:cubicBezTo>
                    <a:pt x="2903" y="1732"/>
                    <a:pt x="2928" y="1606"/>
                    <a:pt x="2928" y="1461"/>
                  </a:cubicBezTo>
                  <a:cubicBezTo>
                    <a:pt x="2928" y="651"/>
                    <a:pt x="2273" y="0"/>
                    <a:pt x="1462" y="0"/>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34"/>
            <p:cNvSpPr/>
            <p:nvPr/>
          </p:nvSpPr>
          <p:spPr>
            <a:xfrm>
              <a:off x="3925825" y="3231500"/>
              <a:ext cx="53175" cy="65100"/>
            </a:xfrm>
            <a:custGeom>
              <a:avLst/>
              <a:gdLst/>
              <a:ahLst/>
              <a:cxnLst/>
              <a:rect l="l" t="t" r="r" b="b"/>
              <a:pathLst>
                <a:path w="2127" h="2604" extrusionOk="0">
                  <a:moveTo>
                    <a:pt x="0" y="0"/>
                  </a:moveTo>
                  <a:cubicBezTo>
                    <a:pt x="134" y="136"/>
                    <a:pt x="250" y="294"/>
                    <a:pt x="347" y="468"/>
                  </a:cubicBezTo>
                  <a:cubicBezTo>
                    <a:pt x="602" y="911"/>
                    <a:pt x="747" y="1452"/>
                    <a:pt x="834" y="1935"/>
                  </a:cubicBezTo>
                  <a:cubicBezTo>
                    <a:pt x="868" y="2122"/>
                    <a:pt x="891" y="2306"/>
                    <a:pt x="907" y="2465"/>
                  </a:cubicBezTo>
                  <a:cubicBezTo>
                    <a:pt x="917" y="2555"/>
                    <a:pt x="988" y="2603"/>
                    <a:pt x="1058" y="2603"/>
                  </a:cubicBezTo>
                  <a:cubicBezTo>
                    <a:pt x="1116" y="2603"/>
                    <a:pt x="1174" y="2571"/>
                    <a:pt x="1201" y="2503"/>
                  </a:cubicBezTo>
                  <a:lnTo>
                    <a:pt x="1412" y="1924"/>
                  </a:lnTo>
                  <a:lnTo>
                    <a:pt x="1953" y="468"/>
                  </a:lnTo>
                  <a:lnTo>
                    <a:pt x="2127" y="0"/>
                  </a:ln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34"/>
            <p:cNvSpPr/>
            <p:nvPr/>
          </p:nvSpPr>
          <p:spPr>
            <a:xfrm>
              <a:off x="3577675" y="3071950"/>
              <a:ext cx="113050" cy="114575"/>
            </a:xfrm>
            <a:custGeom>
              <a:avLst/>
              <a:gdLst/>
              <a:ahLst/>
              <a:cxnLst/>
              <a:rect l="l" t="t" r="r" b="b"/>
              <a:pathLst>
                <a:path w="4522" h="4583" extrusionOk="0">
                  <a:moveTo>
                    <a:pt x="1" y="1"/>
                  </a:moveTo>
                  <a:cubicBezTo>
                    <a:pt x="1" y="1"/>
                    <a:pt x="397" y="3836"/>
                    <a:pt x="2239" y="4439"/>
                  </a:cubicBezTo>
                  <a:cubicBezTo>
                    <a:pt x="2548" y="4540"/>
                    <a:pt x="2818" y="4582"/>
                    <a:pt x="3053" y="4582"/>
                  </a:cubicBezTo>
                  <a:cubicBezTo>
                    <a:pt x="4216" y="4582"/>
                    <a:pt x="4521" y="3546"/>
                    <a:pt x="4521" y="3546"/>
                  </a:cubicBezTo>
                  <a:lnTo>
                    <a:pt x="4521" y="3546"/>
                  </a:lnTo>
                  <a:lnTo>
                    <a:pt x="3613" y="3676"/>
                  </a:lnTo>
                  <a:cubicBezTo>
                    <a:pt x="3507" y="3691"/>
                    <a:pt x="3401" y="3699"/>
                    <a:pt x="3296" y="3699"/>
                  </a:cubicBezTo>
                  <a:cubicBezTo>
                    <a:pt x="2469" y="3699"/>
                    <a:pt x="1693" y="3239"/>
                    <a:pt x="1303" y="2489"/>
                  </a:cubicBezTo>
                  <a:lnTo>
                    <a:pt x="1198" y="2293"/>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34"/>
            <p:cNvSpPr/>
            <p:nvPr/>
          </p:nvSpPr>
          <p:spPr>
            <a:xfrm>
              <a:off x="3947025" y="3027350"/>
              <a:ext cx="17025" cy="26925"/>
            </a:xfrm>
            <a:custGeom>
              <a:avLst/>
              <a:gdLst/>
              <a:ahLst/>
              <a:cxnLst/>
              <a:rect l="l" t="t" r="r" b="b"/>
              <a:pathLst>
                <a:path w="681" h="1077" extrusionOk="0">
                  <a:moveTo>
                    <a:pt x="343" y="1"/>
                  </a:moveTo>
                  <a:cubicBezTo>
                    <a:pt x="155" y="1"/>
                    <a:pt x="1" y="150"/>
                    <a:pt x="1" y="338"/>
                  </a:cubicBezTo>
                  <a:lnTo>
                    <a:pt x="1" y="738"/>
                  </a:lnTo>
                  <a:cubicBezTo>
                    <a:pt x="1" y="922"/>
                    <a:pt x="155" y="1076"/>
                    <a:pt x="343" y="1076"/>
                  </a:cubicBezTo>
                  <a:cubicBezTo>
                    <a:pt x="526" y="1076"/>
                    <a:pt x="680" y="922"/>
                    <a:pt x="680" y="738"/>
                  </a:cubicBezTo>
                  <a:lnTo>
                    <a:pt x="680" y="338"/>
                  </a:lnTo>
                  <a:cubicBezTo>
                    <a:pt x="680" y="150"/>
                    <a:pt x="526"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34"/>
            <p:cNvSpPr/>
            <p:nvPr/>
          </p:nvSpPr>
          <p:spPr>
            <a:xfrm>
              <a:off x="3947025" y="3078225"/>
              <a:ext cx="17025" cy="26925"/>
            </a:xfrm>
            <a:custGeom>
              <a:avLst/>
              <a:gdLst/>
              <a:ahLst/>
              <a:cxnLst/>
              <a:rect l="l" t="t" r="r" b="b"/>
              <a:pathLst>
                <a:path w="681" h="1077" extrusionOk="0">
                  <a:moveTo>
                    <a:pt x="343" y="1"/>
                  </a:moveTo>
                  <a:cubicBezTo>
                    <a:pt x="155" y="1"/>
                    <a:pt x="1" y="150"/>
                    <a:pt x="1" y="339"/>
                  </a:cubicBezTo>
                  <a:lnTo>
                    <a:pt x="1" y="734"/>
                  </a:lnTo>
                  <a:cubicBezTo>
                    <a:pt x="1" y="922"/>
                    <a:pt x="155" y="1076"/>
                    <a:pt x="343" y="1076"/>
                  </a:cubicBezTo>
                  <a:cubicBezTo>
                    <a:pt x="526" y="1076"/>
                    <a:pt x="680" y="922"/>
                    <a:pt x="680" y="734"/>
                  </a:cubicBezTo>
                  <a:lnTo>
                    <a:pt x="680" y="339"/>
                  </a:lnTo>
                  <a:cubicBezTo>
                    <a:pt x="680" y="150"/>
                    <a:pt x="526" y="1"/>
                    <a:pt x="34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34"/>
            <p:cNvSpPr/>
            <p:nvPr/>
          </p:nvSpPr>
          <p:spPr>
            <a:xfrm>
              <a:off x="3916650" y="3057750"/>
              <a:ext cx="26900" cy="16900"/>
            </a:xfrm>
            <a:custGeom>
              <a:avLst/>
              <a:gdLst/>
              <a:ahLst/>
              <a:cxnLst/>
              <a:rect l="l" t="t" r="r" b="b"/>
              <a:pathLst>
                <a:path w="1076" h="676" extrusionOk="0">
                  <a:moveTo>
                    <a:pt x="338" y="0"/>
                  </a:moveTo>
                  <a:cubicBezTo>
                    <a:pt x="154" y="0"/>
                    <a:pt x="0" y="150"/>
                    <a:pt x="0" y="337"/>
                  </a:cubicBezTo>
                  <a:cubicBezTo>
                    <a:pt x="0" y="526"/>
                    <a:pt x="154" y="675"/>
                    <a:pt x="338" y="675"/>
                  </a:cubicBezTo>
                  <a:lnTo>
                    <a:pt x="738" y="675"/>
                  </a:lnTo>
                  <a:cubicBezTo>
                    <a:pt x="926" y="675"/>
                    <a:pt x="1076" y="526"/>
                    <a:pt x="1076" y="337"/>
                  </a:cubicBezTo>
                  <a:cubicBezTo>
                    <a:pt x="1076" y="150"/>
                    <a:pt x="926" y="0"/>
                    <a:pt x="7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34"/>
            <p:cNvSpPr/>
            <p:nvPr/>
          </p:nvSpPr>
          <p:spPr>
            <a:xfrm>
              <a:off x="3967525" y="3057750"/>
              <a:ext cx="26900" cy="16900"/>
            </a:xfrm>
            <a:custGeom>
              <a:avLst/>
              <a:gdLst/>
              <a:ahLst/>
              <a:cxnLst/>
              <a:rect l="l" t="t" r="r" b="b"/>
              <a:pathLst>
                <a:path w="1076" h="676" extrusionOk="0">
                  <a:moveTo>
                    <a:pt x="338" y="0"/>
                  </a:moveTo>
                  <a:cubicBezTo>
                    <a:pt x="150" y="0"/>
                    <a:pt x="0" y="150"/>
                    <a:pt x="0" y="337"/>
                  </a:cubicBezTo>
                  <a:cubicBezTo>
                    <a:pt x="0" y="526"/>
                    <a:pt x="150" y="675"/>
                    <a:pt x="338" y="675"/>
                  </a:cubicBezTo>
                  <a:lnTo>
                    <a:pt x="739" y="675"/>
                  </a:lnTo>
                  <a:cubicBezTo>
                    <a:pt x="926" y="675"/>
                    <a:pt x="1076" y="526"/>
                    <a:pt x="1076" y="337"/>
                  </a:cubicBezTo>
                  <a:cubicBezTo>
                    <a:pt x="1076" y="150"/>
                    <a:pt x="926" y="0"/>
                    <a:pt x="7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34"/>
            <p:cNvSpPr/>
            <p:nvPr/>
          </p:nvSpPr>
          <p:spPr>
            <a:xfrm>
              <a:off x="3675350" y="3365450"/>
              <a:ext cx="17050" cy="24850"/>
            </a:xfrm>
            <a:custGeom>
              <a:avLst/>
              <a:gdLst/>
              <a:ahLst/>
              <a:cxnLst/>
              <a:rect l="l" t="t" r="r" b="b"/>
              <a:pathLst>
                <a:path w="682" h="994" extrusionOk="0">
                  <a:moveTo>
                    <a:pt x="339" y="1"/>
                  </a:moveTo>
                  <a:cubicBezTo>
                    <a:pt x="156" y="1"/>
                    <a:pt x="1" y="150"/>
                    <a:pt x="1" y="339"/>
                  </a:cubicBezTo>
                  <a:lnTo>
                    <a:pt x="1" y="657"/>
                  </a:lnTo>
                  <a:cubicBezTo>
                    <a:pt x="1" y="840"/>
                    <a:pt x="156" y="994"/>
                    <a:pt x="339" y="994"/>
                  </a:cubicBezTo>
                  <a:cubicBezTo>
                    <a:pt x="527" y="994"/>
                    <a:pt x="681" y="840"/>
                    <a:pt x="681" y="657"/>
                  </a:cubicBezTo>
                  <a:lnTo>
                    <a:pt x="681" y="339"/>
                  </a:lnTo>
                  <a:cubicBezTo>
                    <a:pt x="681" y="150"/>
                    <a:pt x="527" y="1"/>
                    <a:pt x="33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34"/>
            <p:cNvSpPr/>
            <p:nvPr/>
          </p:nvSpPr>
          <p:spPr>
            <a:xfrm>
              <a:off x="3675350" y="3405975"/>
              <a:ext cx="17050" cy="24850"/>
            </a:xfrm>
            <a:custGeom>
              <a:avLst/>
              <a:gdLst/>
              <a:ahLst/>
              <a:cxnLst/>
              <a:rect l="l" t="t" r="r" b="b"/>
              <a:pathLst>
                <a:path w="682" h="994" extrusionOk="0">
                  <a:moveTo>
                    <a:pt x="339" y="0"/>
                  </a:moveTo>
                  <a:cubicBezTo>
                    <a:pt x="156" y="0"/>
                    <a:pt x="1" y="149"/>
                    <a:pt x="1" y="338"/>
                  </a:cubicBezTo>
                  <a:lnTo>
                    <a:pt x="1" y="652"/>
                  </a:lnTo>
                  <a:cubicBezTo>
                    <a:pt x="1" y="839"/>
                    <a:pt x="156" y="993"/>
                    <a:pt x="339" y="993"/>
                  </a:cubicBezTo>
                  <a:cubicBezTo>
                    <a:pt x="527" y="993"/>
                    <a:pt x="681" y="839"/>
                    <a:pt x="681" y="652"/>
                  </a:cubicBezTo>
                  <a:lnTo>
                    <a:pt x="681" y="338"/>
                  </a:lnTo>
                  <a:cubicBezTo>
                    <a:pt x="681" y="149"/>
                    <a:pt x="527" y="0"/>
                    <a:pt x="3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34"/>
            <p:cNvSpPr/>
            <p:nvPr/>
          </p:nvSpPr>
          <p:spPr>
            <a:xfrm>
              <a:off x="3651125" y="3389550"/>
              <a:ext cx="24975" cy="17050"/>
            </a:xfrm>
            <a:custGeom>
              <a:avLst/>
              <a:gdLst/>
              <a:ahLst/>
              <a:cxnLst/>
              <a:rect l="l" t="t" r="r" b="b"/>
              <a:pathLst>
                <a:path w="999" h="682" extrusionOk="0">
                  <a:moveTo>
                    <a:pt x="343" y="1"/>
                  </a:moveTo>
                  <a:cubicBezTo>
                    <a:pt x="155" y="1"/>
                    <a:pt x="1" y="156"/>
                    <a:pt x="1" y="343"/>
                  </a:cubicBezTo>
                  <a:cubicBezTo>
                    <a:pt x="1" y="528"/>
                    <a:pt x="155" y="681"/>
                    <a:pt x="343" y="681"/>
                  </a:cubicBezTo>
                  <a:lnTo>
                    <a:pt x="657" y="681"/>
                  </a:lnTo>
                  <a:cubicBezTo>
                    <a:pt x="844" y="681"/>
                    <a:pt x="998" y="528"/>
                    <a:pt x="998" y="343"/>
                  </a:cubicBezTo>
                  <a:cubicBezTo>
                    <a:pt x="998" y="156"/>
                    <a:pt x="844" y="1"/>
                    <a:pt x="6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34"/>
            <p:cNvSpPr/>
            <p:nvPr/>
          </p:nvSpPr>
          <p:spPr>
            <a:xfrm>
              <a:off x="3691650" y="3389550"/>
              <a:ext cx="24850" cy="17050"/>
            </a:xfrm>
            <a:custGeom>
              <a:avLst/>
              <a:gdLst/>
              <a:ahLst/>
              <a:cxnLst/>
              <a:rect l="l" t="t" r="r" b="b"/>
              <a:pathLst>
                <a:path w="994" h="682" extrusionOk="0">
                  <a:moveTo>
                    <a:pt x="338" y="1"/>
                  </a:moveTo>
                  <a:cubicBezTo>
                    <a:pt x="154" y="1"/>
                    <a:pt x="0" y="156"/>
                    <a:pt x="0" y="343"/>
                  </a:cubicBezTo>
                  <a:cubicBezTo>
                    <a:pt x="0" y="528"/>
                    <a:pt x="154" y="681"/>
                    <a:pt x="338" y="681"/>
                  </a:cubicBezTo>
                  <a:lnTo>
                    <a:pt x="657" y="681"/>
                  </a:lnTo>
                  <a:cubicBezTo>
                    <a:pt x="844" y="681"/>
                    <a:pt x="993" y="528"/>
                    <a:pt x="993" y="343"/>
                  </a:cubicBezTo>
                  <a:cubicBezTo>
                    <a:pt x="993" y="156"/>
                    <a:pt x="844" y="1"/>
                    <a:pt x="65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34"/>
            <p:cNvSpPr/>
            <p:nvPr/>
          </p:nvSpPr>
          <p:spPr>
            <a:xfrm>
              <a:off x="3952325" y="3154800"/>
              <a:ext cx="26550" cy="26425"/>
            </a:xfrm>
            <a:custGeom>
              <a:avLst/>
              <a:gdLst/>
              <a:ahLst/>
              <a:cxnLst/>
              <a:rect l="l" t="t" r="r" b="b"/>
              <a:pathLst>
                <a:path w="1062" h="1057" extrusionOk="0">
                  <a:moveTo>
                    <a:pt x="532" y="1"/>
                  </a:moveTo>
                  <a:cubicBezTo>
                    <a:pt x="237" y="1"/>
                    <a:pt x="0" y="237"/>
                    <a:pt x="0" y="531"/>
                  </a:cubicBezTo>
                  <a:cubicBezTo>
                    <a:pt x="0" y="820"/>
                    <a:pt x="237" y="1056"/>
                    <a:pt x="532" y="1056"/>
                  </a:cubicBezTo>
                  <a:cubicBezTo>
                    <a:pt x="821" y="1056"/>
                    <a:pt x="1062" y="820"/>
                    <a:pt x="1062" y="531"/>
                  </a:cubicBezTo>
                  <a:cubicBezTo>
                    <a:pt x="1062" y="237"/>
                    <a:pt x="821" y="1"/>
                    <a:pt x="532" y="1"/>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34"/>
            <p:cNvSpPr/>
            <p:nvPr/>
          </p:nvSpPr>
          <p:spPr>
            <a:xfrm>
              <a:off x="3783750" y="3134775"/>
              <a:ext cx="26450" cy="26450"/>
            </a:xfrm>
            <a:custGeom>
              <a:avLst/>
              <a:gdLst/>
              <a:ahLst/>
              <a:cxnLst/>
              <a:rect l="l" t="t" r="r" b="b"/>
              <a:pathLst>
                <a:path w="1058" h="1058" extrusionOk="0">
                  <a:moveTo>
                    <a:pt x="526" y="1"/>
                  </a:moveTo>
                  <a:cubicBezTo>
                    <a:pt x="237" y="1"/>
                    <a:pt x="1" y="237"/>
                    <a:pt x="1" y="532"/>
                  </a:cubicBezTo>
                  <a:cubicBezTo>
                    <a:pt x="1" y="821"/>
                    <a:pt x="237" y="1058"/>
                    <a:pt x="526" y="1058"/>
                  </a:cubicBezTo>
                  <a:cubicBezTo>
                    <a:pt x="821" y="1058"/>
                    <a:pt x="1058" y="821"/>
                    <a:pt x="1058" y="532"/>
                  </a:cubicBezTo>
                  <a:cubicBezTo>
                    <a:pt x="1058" y="237"/>
                    <a:pt x="821" y="1"/>
                    <a:pt x="526" y="1"/>
                  </a:cubicBezTo>
                  <a:close/>
                </a:path>
              </a:pathLst>
            </a:custGeom>
            <a:solidFill>
              <a:srgbClr val="0E2A4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34"/>
            <p:cNvSpPr/>
            <p:nvPr/>
          </p:nvSpPr>
          <p:spPr>
            <a:xfrm>
              <a:off x="3785925" y="3231500"/>
              <a:ext cx="10150" cy="48725"/>
            </a:xfrm>
            <a:custGeom>
              <a:avLst/>
              <a:gdLst/>
              <a:ahLst/>
              <a:cxnLst/>
              <a:rect l="l" t="t" r="r" b="b"/>
              <a:pathLst>
                <a:path w="406" h="1949" extrusionOk="0">
                  <a:moveTo>
                    <a:pt x="1" y="0"/>
                  </a:moveTo>
                  <a:lnTo>
                    <a:pt x="1" y="1948"/>
                  </a:lnTo>
                  <a:lnTo>
                    <a:pt x="406" y="1948"/>
                  </a:lnTo>
                  <a:lnTo>
                    <a:pt x="406"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34"/>
            <p:cNvSpPr/>
            <p:nvPr/>
          </p:nvSpPr>
          <p:spPr>
            <a:xfrm>
              <a:off x="3823925" y="3231500"/>
              <a:ext cx="10150" cy="48725"/>
            </a:xfrm>
            <a:custGeom>
              <a:avLst/>
              <a:gdLst/>
              <a:ahLst/>
              <a:cxnLst/>
              <a:rect l="l" t="t" r="r" b="b"/>
              <a:pathLst>
                <a:path w="406" h="1949" extrusionOk="0">
                  <a:moveTo>
                    <a:pt x="0" y="0"/>
                  </a:moveTo>
                  <a:lnTo>
                    <a:pt x="0" y="1948"/>
                  </a:lnTo>
                  <a:lnTo>
                    <a:pt x="406" y="1948"/>
                  </a:lnTo>
                  <a:lnTo>
                    <a:pt x="406"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34"/>
            <p:cNvSpPr/>
            <p:nvPr/>
          </p:nvSpPr>
          <p:spPr>
            <a:xfrm>
              <a:off x="3861900" y="3231500"/>
              <a:ext cx="10150" cy="48725"/>
            </a:xfrm>
            <a:custGeom>
              <a:avLst/>
              <a:gdLst/>
              <a:ahLst/>
              <a:cxnLst/>
              <a:rect l="l" t="t" r="r" b="b"/>
              <a:pathLst>
                <a:path w="406" h="1949" extrusionOk="0">
                  <a:moveTo>
                    <a:pt x="0" y="0"/>
                  </a:moveTo>
                  <a:lnTo>
                    <a:pt x="0" y="1948"/>
                  </a:lnTo>
                  <a:lnTo>
                    <a:pt x="405" y="1948"/>
                  </a:lnTo>
                  <a:lnTo>
                    <a:pt x="405"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34"/>
            <p:cNvSpPr/>
            <p:nvPr/>
          </p:nvSpPr>
          <p:spPr>
            <a:xfrm>
              <a:off x="3899875" y="3231500"/>
              <a:ext cx="10175" cy="48725"/>
            </a:xfrm>
            <a:custGeom>
              <a:avLst/>
              <a:gdLst/>
              <a:ahLst/>
              <a:cxnLst/>
              <a:rect l="l" t="t" r="r" b="b"/>
              <a:pathLst>
                <a:path w="407" h="1949" extrusionOk="0">
                  <a:moveTo>
                    <a:pt x="1" y="0"/>
                  </a:moveTo>
                  <a:lnTo>
                    <a:pt x="1" y="1948"/>
                  </a:lnTo>
                  <a:lnTo>
                    <a:pt x="406" y="1948"/>
                  </a:lnTo>
                  <a:lnTo>
                    <a:pt x="406" y="0"/>
                  </a:lnTo>
                  <a:close/>
                </a:path>
              </a:pathLst>
            </a:custGeom>
            <a:solidFill>
              <a:srgbClr val="CC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34"/>
            <p:cNvSpPr/>
            <p:nvPr/>
          </p:nvSpPr>
          <p:spPr>
            <a:xfrm>
              <a:off x="3837675" y="3159375"/>
              <a:ext cx="11325" cy="30075"/>
            </a:xfrm>
            <a:custGeom>
              <a:avLst/>
              <a:gdLst/>
              <a:ahLst/>
              <a:cxnLst/>
              <a:rect l="l" t="t" r="r" b="b"/>
              <a:pathLst>
                <a:path w="453" h="1203" extrusionOk="0">
                  <a:moveTo>
                    <a:pt x="227" y="1"/>
                  </a:moveTo>
                  <a:cubicBezTo>
                    <a:pt x="101" y="1"/>
                    <a:pt x="0" y="102"/>
                    <a:pt x="0" y="228"/>
                  </a:cubicBezTo>
                  <a:lnTo>
                    <a:pt x="0" y="975"/>
                  </a:lnTo>
                  <a:cubicBezTo>
                    <a:pt x="0" y="1100"/>
                    <a:pt x="101" y="1202"/>
                    <a:pt x="227" y="1202"/>
                  </a:cubicBezTo>
                  <a:cubicBezTo>
                    <a:pt x="352" y="1202"/>
                    <a:pt x="453" y="1100"/>
                    <a:pt x="453" y="975"/>
                  </a:cubicBezTo>
                  <a:lnTo>
                    <a:pt x="453" y="228"/>
                  </a:lnTo>
                  <a:cubicBezTo>
                    <a:pt x="453" y="102"/>
                    <a:pt x="352"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34"/>
            <p:cNvSpPr/>
            <p:nvPr/>
          </p:nvSpPr>
          <p:spPr>
            <a:xfrm>
              <a:off x="3874800" y="3159375"/>
              <a:ext cx="11250" cy="30075"/>
            </a:xfrm>
            <a:custGeom>
              <a:avLst/>
              <a:gdLst/>
              <a:ahLst/>
              <a:cxnLst/>
              <a:rect l="l" t="t" r="r" b="b"/>
              <a:pathLst>
                <a:path w="450" h="1203" extrusionOk="0">
                  <a:moveTo>
                    <a:pt x="227" y="1"/>
                  </a:moveTo>
                  <a:cubicBezTo>
                    <a:pt x="102" y="1"/>
                    <a:pt x="0" y="102"/>
                    <a:pt x="0" y="228"/>
                  </a:cubicBezTo>
                  <a:lnTo>
                    <a:pt x="0" y="975"/>
                  </a:lnTo>
                  <a:cubicBezTo>
                    <a:pt x="0" y="1100"/>
                    <a:pt x="102" y="1202"/>
                    <a:pt x="227" y="1202"/>
                  </a:cubicBezTo>
                  <a:cubicBezTo>
                    <a:pt x="348" y="1202"/>
                    <a:pt x="450" y="1100"/>
                    <a:pt x="450" y="975"/>
                  </a:cubicBezTo>
                  <a:lnTo>
                    <a:pt x="450" y="228"/>
                  </a:lnTo>
                  <a:cubicBezTo>
                    <a:pt x="450" y="102"/>
                    <a:pt x="348" y="1"/>
                    <a:pt x="2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34"/>
            <p:cNvSpPr/>
            <p:nvPr/>
          </p:nvSpPr>
          <p:spPr>
            <a:xfrm>
              <a:off x="3910375" y="3159375"/>
              <a:ext cx="11250" cy="30075"/>
            </a:xfrm>
            <a:custGeom>
              <a:avLst/>
              <a:gdLst/>
              <a:ahLst/>
              <a:cxnLst/>
              <a:rect l="l" t="t" r="r" b="b"/>
              <a:pathLst>
                <a:path w="450" h="1203" extrusionOk="0">
                  <a:moveTo>
                    <a:pt x="222" y="1"/>
                  </a:moveTo>
                  <a:cubicBezTo>
                    <a:pt x="102" y="1"/>
                    <a:pt x="0" y="102"/>
                    <a:pt x="0" y="228"/>
                  </a:cubicBezTo>
                  <a:lnTo>
                    <a:pt x="0" y="975"/>
                  </a:lnTo>
                  <a:cubicBezTo>
                    <a:pt x="0" y="1100"/>
                    <a:pt x="102" y="1202"/>
                    <a:pt x="222" y="1202"/>
                  </a:cubicBezTo>
                  <a:cubicBezTo>
                    <a:pt x="347" y="1202"/>
                    <a:pt x="449" y="1100"/>
                    <a:pt x="449" y="975"/>
                  </a:cubicBezTo>
                  <a:lnTo>
                    <a:pt x="449" y="228"/>
                  </a:lnTo>
                  <a:cubicBezTo>
                    <a:pt x="449" y="102"/>
                    <a:pt x="347" y="1"/>
                    <a:pt x="22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34"/>
            <p:cNvSpPr/>
            <p:nvPr/>
          </p:nvSpPr>
          <p:spPr>
            <a:xfrm>
              <a:off x="3973925" y="3195325"/>
              <a:ext cx="84550" cy="139150"/>
            </a:xfrm>
            <a:custGeom>
              <a:avLst/>
              <a:gdLst/>
              <a:ahLst/>
              <a:cxnLst/>
              <a:rect l="l" t="t" r="r" b="b"/>
              <a:pathLst>
                <a:path w="3382" h="5566" extrusionOk="0">
                  <a:moveTo>
                    <a:pt x="374" y="0"/>
                  </a:moveTo>
                  <a:cubicBezTo>
                    <a:pt x="220" y="0"/>
                    <a:pt x="81" y="104"/>
                    <a:pt x="44" y="261"/>
                  </a:cubicBezTo>
                  <a:cubicBezTo>
                    <a:pt x="0" y="444"/>
                    <a:pt x="111" y="628"/>
                    <a:pt x="294" y="671"/>
                  </a:cubicBezTo>
                  <a:cubicBezTo>
                    <a:pt x="294" y="671"/>
                    <a:pt x="318" y="675"/>
                    <a:pt x="367" y="686"/>
                  </a:cubicBezTo>
                  <a:cubicBezTo>
                    <a:pt x="414" y="699"/>
                    <a:pt x="478" y="715"/>
                    <a:pt x="555" y="738"/>
                  </a:cubicBezTo>
                  <a:cubicBezTo>
                    <a:pt x="637" y="762"/>
                    <a:pt x="739" y="791"/>
                    <a:pt x="844" y="835"/>
                  </a:cubicBezTo>
                  <a:cubicBezTo>
                    <a:pt x="950" y="878"/>
                    <a:pt x="1071" y="931"/>
                    <a:pt x="1191" y="998"/>
                  </a:cubicBezTo>
                  <a:cubicBezTo>
                    <a:pt x="1312" y="1071"/>
                    <a:pt x="1433" y="1153"/>
                    <a:pt x="1538" y="1259"/>
                  </a:cubicBezTo>
                  <a:cubicBezTo>
                    <a:pt x="1650" y="1365"/>
                    <a:pt x="1741" y="1496"/>
                    <a:pt x="1804" y="1645"/>
                  </a:cubicBezTo>
                  <a:lnTo>
                    <a:pt x="1809" y="1654"/>
                  </a:lnTo>
                  <a:lnTo>
                    <a:pt x="1814" y="1670"/>
                  </a:lnTo>
                  <a:lnTo>
                    <a:pt x="1828" y="1708"/>
                  </a:lnTo>
                  <a:cubicBezTo>
                    <a:pt x="1832" y="1727"/>
                    <a:pt x="1847" y="1756"/>
                    <a:pt x="1852" y="1775"/>
                  </a:cubicBezTo>
                  <a:lnTo>
                    <a:pt x="1867" y="1833"/>
                  </a:lnTo>
                  <a:cubicBezTo>
                    <a:pt x="1872" y="1852"/>
                    <a:pt x="1876" y="1872"/>
                    <a:pt x="1881" y="1895"/>
                  </a:cubicBezTo>
                  <a:cubicBezTo>
                    <a:pt x="1890" y="1939"/>
                    <a:pt x="1901" y="1982"/>
                    <a:pt x="1905" y="2031"/>
                  </a:cubicBezTo>
                  <a:cubicBezTo>
                    <a:pt x="1915" y="2075"/>
                    <a:pt x="1915" y="2122"/>
                    <a:pt x="1919" y="2171"/>
                  </a:cubicBezTo>
                  <a:cubicBezTo>
                    <a:pt x="1934" y="2358"/>
                    <a:pt x="1925" y="2561"/>
                    <a:pt x="1905" y="2769"/>
                  </a:cubicBezTo>
                  <a:cubicBezTo>
                    <a:pt x="1890" y="2972"/>
                    <a:pt x="1867" y="3188"/>
                    <a:pt x="1861" y="3400"/>
                  </a:cubicBezTo>
                  <a:cubicBezTo>
                    <a:pt x="1857" y="3618"/>
                    <a:pt x="1872" y="3834"/>
                    <a:pt x="1925" y="4037"/>
                  </a:cubicBezTo>
                  <a:cubicBezTo>
                    <a:pt x="1973" y="4239"/>
                    <a:pt x="2059" y="4423"/>
                    <a:pt x="2166" y="4582"/>
                  </a:cubicBezTo>
                  <a:cubicBezTo>
                    <a:pt x="2272" y="4737"/>
                    <a:pt x="2393" y="4867"/>
                    <a:pt x="2508" y="4978"/>
                  </a:cubicBezTo>
                  <a:cubicBezTo>
                    <a:pt x="2629" y="5084"/>
                    <a:pt x="2745" y="5176"/>
                    <a:pt x="2851" y="5248"/>
                  </a:cubicBezTo>
                  <a:cubicBezTo>
                    <a:pt x="2903" y="5281"/>
                    <a:pt x="2952" y="5316"/>
                    <a:pt x="3000" y="5345"/>
                  </a:cubicBezTo>
                  <a:cubicBezTo>
                    <a:pt x="3048" y="5374"/>
                    <a:pt x="3092" y="5403"/>
                    <a:pt x="3130" y="5426"/>
                  </a:cubicBezTo>
                  <a:cubicBezTo>
                    <a:pt x="3208" y="5474"/>
                    <a:pt x="3275" y="5503"/>
                    <a:pt x="3319" y="5528"/>
                  </a:cubicBezTo>
                  <a:cubicBezTo>
                    <a:pt x="3362" y="5552"/>
                    <a:pt x="3381" y="5566"/>
                    <a:pt x="3381" y="5566"/>
                  </a:cubicBezTo>
                  <a:cubicBezTo>
                    <a:pt x="3381" y="5566"/>
                    <a:pt x="3362" y="5552"/>
                    <a:pt x="3323" y="5523"/>
                  </a:cubicBezTo>
                  <a:cubicBezTo>
                    <a:pt x="3279" y="5494"/>
                    <a:pt x="3217" y="5455"/>
                    <a:pt x="3145" y="5403"/>
                  </a:cubicBezTo>
                  <a:cubicBezTo>
                    <a:pt x="3112" y="5374"/>
                    <a:pt x="3068" y="5345"/>
                    <a:pt x="3025" y="5310"/>
                  </a:cubicBezTo>
                  <a:cubicBezTo>
                    <a:pt x="2981" y="5276"/>
                    <a:pt x="2938" y="5238"/>
                    <a:pt x="2889" y="5194"/>
                  </a:cubicBezTo>
                  <a:cubicBezTo>
                    <a:pt x="2787" y="5118"/>
                    <a:pt x="2687" y="5016"/>
                    <a:pt x="2585" y="4900"/>
                  </a:cubicBezTo>
                  <a:cubicBezTo>
                    <a:pt x="2484" y="4784"/>
                    <a:pt x="2382" y="4655"/>
                    <a:pt x="2301" y="4500"/>
                  </a:cubicBezTo>
                  <a:cubicBezTo>
                    <a:pt x="2219" y="4346"/>
                    <a:pt x="2161" y="4177"/>
                    <a:pt x="2137" y="3994"/>
                  </a:cubicBezTo>
                  <a:cubicBezTo>
                    <a:pt x="2108" y="3811"/>
                    <a:pt x="2113" y="3618"/>
                    <a:pt x="2137" y="3420"/>
                  </a:cubicBezTo>
                  <a:cubicBezTo>
                    <a:pt x="2161" y="3222"/>
                    <a:pt x="2204" y="3019"/>
                    <a:pt x="2243" y="2812"/>
                  </a:cubicBezTo>
                  <a:cubicBezTo>
                    <a:pt x="2282" y="2605"/>
                    <a:pt x="2315" y="2387"/>
                    <a:pt x="2324" y="2161"/>
                  </a:cubicBezTo>
                  <a:cubicBezTo>
                    <a:pt x="2324" y="2108"/>
                    <a:pt x="2324" y="2050"/>
                    <a:pt x="2320" y="1992"/>
                  </a:cubicBezTo>
                  <a:cubicBezTo>
                    <a:pt x="2320" y="1939"/>
                    <a:pt x="2315" y="1881"/>
                    <a:pt x="2311" y="1823"/>
                  </a:cubicBezTo>
                  <a:cubicBezTo>
                    <a:pt x="2306" y="1799"/>
                    <a:pt x="2301" y="1770"/>
                    <a:pt x="2295" y="1741"/>
                  </a:cubicBezTo>
                  <a:cubicBezTo>
                    <a:pt x="2291" y="1708"/>
                    <a:pt x="2286" y="1679"/>
                    <a:pt x="2282" y="1650"/>
                  </a:cubicBezTo>
                  <a:cubicBezTo>
                    <a:pt x="2277" y="1621"/>
                    <a:pt x="2272" y="1601"/>
                    <a:pt x="2262" y="1577"/>
                  </a:cubicBezTo>
                  <a:lnTo>
                    <a:pt x="2257" y="1539"/>
                  </a:lnTo>
                  <a:lnTo>
                    <a:pt x="2253" y="1519"/>
                  </a:lnTo>
                  <a:lnTo>
                    <a:pt x="2248" y="1514"/>
                  </a:lnTo>
                  <a:lnTo>
                    <a:pt x="2248" y="1510"/>
                  </a:lnTo>
                  <a:lnTo>
                    <a:pt x="2243" y="1496"/>
                  </a:lnTo>
                  <a:cubicBezTo>
                    <a:pt x="2175" y="1274"/>
                    <a:pt x="2059" y="1076"/>
                    <a:pt x="1930" y="911"/>
                  </a:cubicBezTo>
                  <a:cubicBezTo>
                    <a:pt x="1794" y="753"/>
                    <a:pt x="1645" y="622"/>
                    <a:pt x="1505" y="521"/>
                  </a:cubicBezTo>
                  <a:cubicBezTo>
                    <a:pt x="1360" y="415"/>
                    <a:pt x="1220" y="338"/>
                    <a:pt x="1100" y="275"/>
                  </a:cubicBezTo>
                  <a:cubicBezTo>
                    <a:pt x="975" y="212"/>
                    <a:pt x="864" y="165"/>
                    <a:pt x="772" y="125"/>
                  </a:cubicBezTo>
                  <a:cubicBezTo>
                    <a:pt x="681" y="92"/>
                    <a:pt x="598" y="58"/>
                    <a:pt x="555" y="43"/>
                  </a:cubicBezTo>
                  <a:cubicBezTo>
                    <a:pt x="512" y="29"/>
                    <a:pt x="487" y="20"/>
                    <a:pt x="487" y="20"/>
                  </a:cubicBezTo>
                  <a:cubicBezTo>
                    <a:pt x="478" y="14"/>
                    <a:pt x="463" y="14"/>
                    <a:pt x="454" y="10"/>
                  </a:cubicBezTo>
                  <a:cubicBezTo>
                    <a:pt x="427" y="3"/>
                    <a:pt x="401" y="0"/>
                    <a:pt x="3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34"/>
            <p:cNvSpPr/>
            <p:nvPr/>
          </p:nvSpPr>
          <p:spPr>
            <a:xfrm>
              <a:off x="3722025" y="3176850"/>
              <a:ext cx="37275" cy="31750"/>
            </a:xfrm>
            <a:custGeom>
              <a:avLst/>
              <a:gdLst/>
              <a:ahLst/>
              <a:cxnLst/>
              <a:rect l="l" t="t" r="r" b="b"/>
              <a:pathLst>
                <a:path w="1491" h="1270" extrusionOk="0">
                  <a:moveTo>
                    <a:pt x="15" y="1"/>
                  </a:moveTo>
                  <a:cubicBezTo>
                    <a:pt x="15" y="1"/>
                    <a:pt x="5" y="36"/>
                    <a:pt x="1" y="98"/>
                  </a:cubicBezTo>
                  <a:lnTo>
                    <a:pt x="1" y="209"/>
                  </a:lnTo>
                  <a:cubicBezTo>
                    <a:pt x="5" y="228"/>
                    <a:pt x="5" y="252"/>
                    <a:pt x="10" y="276"/>
                  </a:cubicBezTo>
                  <a:cubicBezTo>
                    <a:pt x="15" y="301"/>
                    <a:pt x="20" y="325"/>
                    <a:pt x="25" y="348"/>
                  </a:cubicBezTo>
                  <a:cubicBezTo>
                    <a:pt x="34" y="401"/>
                    <a:pt x="54" y="455"/>
                    <a:pt x="78" y="512"/>
                  </a:cubicBezTo>
                  <a:cubicBezTo>
                    <a:pt x="101" y="566"/>
                    <a:pt x="126" y="628"/>
                    <a:pt x="165" y="681"/>
                  </a:cubicBezTo>
                  <a:cubicBezTo>
                    <a:pt x="184" y="710"/>
                    <a:pt x="199" y="739"/>
                    <a:pt x="223" y="768"/>
                  </a:cubicBezTo>
                  <a:cubicBezTo>
                    <a:pt x="241" y="793"/>
                    <a:pt x="266" y="821"/>
                    <a:pt x="290" y="846"/>
                  </a:cubicBezTo>
                  <a:cubicBezTo>
                    <a:pt x="310" y="875"/>
                    <a:pt x="333" y="898"/>
                    <a:pt x="362" y="922"/>
                  </a:cubicBezTo>
                  <a:lnTo>
                    <a:pt x="439" y="995"/>
                  </a:lnTo>
                  <a:cubicBezTo>
                    <a:pt x="497" y="1033"/>
                    <a:pt x="560" y="1077"/>
                    <a:pt x="618" y="1111"/>
                  </a:cubicBezTo>
                  <a:cubicBezTo>
                    <a:pt x="647" y="1125"/>
                    <a:pt x="680" y="1140"/>
                    <a:pt x="709" y="1154"/>
                  </a:cubicBezTo>
                  <a:cubicBezTo>
                    <a:pt x="744" y="1169"/>
                    <a:pt x="773" y="1183"/>
                    <a:pt x="802" y="1193"/>
                  </a:cubicBezTo>
                  <a:cubicBezTo>
                    <a:pt x="864" y="1212"/>
                    <a:pt x="927" y="1231"/>
                    <a:pt x="985" y="1245"/>
                  </a:cubicBezTo>
                  <a:cubicBezTo>
                    <a:pt x="1042" y="1256"/>
                    <a:pt x="1100" y="1260"/>
                    <a:pt x="1149" y="1265"/>
                  </a:cubicBezTo>
                  <a:cubicBezTo>
                    <a:pt x="1178" y="1265"/>
                    <a:pt x="1201" y="1269"/>
                    <a:pt x="1221" y="1269"/>
                  </a:cubicBezTo>
                  <a:cubicBezTo>
                    <a:pt x="1245" y="1269"/>
                    <a:pt x="1269" y="1269"/>
                    <a:pt x="1288" y="1265"/>
                  </a:cubicBezTo>
                  <a:cubicBezTo>
                    <a:pt x="1332" y="1265"/>
                    <a:pt x="1370" y="1260"/>
                    <a:pt x="1399" y="1256"/>
                  </a:cubicBezTo>
                  <a:cubicBezTo>
                    <a:pt x="1457" y="1245"/>
                    <a:pt x="1490" y="1236"/>
                    <a:pt x="1490" y="1236"/>
                  </a:cubicBezTo>
                  <a:cubicBezTo>
                    <a:pt x="1490" y="1236"/>
                    <a:pt x="1461" y="1216"/>
                    <a:pt x="1414" y="1183"/>
                  </a:cubicBezTo>
                  <a:cubicBezTo>
                    <a:pt x="1385" y="1169"/>
                    <a:pt x="1356" y="1149"/>
                    <a:pt x="1323" y="1129"/>
                  </a:cubicBezTo>
                  <a:cubicBezTo>
                    <a:pt x="1288" y="1116"/>
                    <a:pt x="1250" y="1091"/>
                    <a:pt x="1211" y="1062"/>
                  </a:cubicBezTo>
                  <a:cubicBezTo>
                    <a:pt x="1187" y="1053"/>
                    <a:pt x="1167" y="1038"/>
                    <a:pt x="1149" y="1029"/>
                  </a:cubicBezTo>
                  <a:cubicBezTo>
                    <a:pt x="1125" y="1014"/>
                    <a:pt x="1100" y="1004"/>
                    <a:pt x="1081" y="990"/>
                  </a:cubicBezTo>
                  <a:cubicBezTo>
                    <a:pt x="1038" y="962"/>
                    <a:pt x="989" y="933"/>
                    <a:pt x="941" y="904"/>
                  </a:cubicBezTo>
                  <a:cubicBezTo>
                    <a:pt x="898" y="875"/>
                    <a:pt x="849" y="840"/>
                    <a:pt x="802" y="811"/>
                  </a:cubicBezTo>
                  <a:cubicBezTo>
                    <a:pt x="758" y="778"/>
                    <a:pt x="709" y="744"/>
                    <a:pt x="666" y="710"/>
                  </a:cubicBezTo>
                  <a:lnTo>
                    <a:pt x="599" y="652"/>
                  </a:lnTo>
                  <a:cubicBezTo>
                    <a:pt x="589" y="648"/>
                    <a:pt x="579" y="637"/>
                    <a:pt x="570" y="628"/>
                  </a:cubicBezTo>
                  <a:cubicBezTo>
                    <a:pt x="555" y="619"/>
                    <a:pt x="546" y="609"/>
                    <a:pt x="535" y="599"/>
                  </a:cubicBezTo>
                  <a:cubicBezTo>
                    <a:pt x="517" y="580"/>
                    <a:pt x="497" y="561"/>
                    <a:pt x="473" y="546"/>
                  </a:cubicBezTo>
                  <a:cubicBezTo>
                    <a:pt x="454" y="527"/>
                    <a:pt x="435" y="503"/>
                    <a:pt x="415" y="483"/>
                  </a:cubicBezTo>
                  <a:cubicBezTo>
                    <a:pt x="377" y="450"/>
                    <a:pt x="343" y="406"/>
                    <a:pt x="310" y="372"/>
                  </a:cubicBezTo>
                  <a:cubicBezTo>
                    <a:pt x="290" y="354"/>
                    <a:pt x="275" y="334"/>
                    <a:pt x="256" y="314"/>
                  </a:cubicBezTo>
                  <a:cubicBezTo>
                    <a:pt x="252" y="305"/>
                    <a:pt x="241" y="296"/>
                    <a:pt x="232" y="286"/>
                  </a:cubicBezTo>
                  <a:cubicBezTo>
                    <a:pt x="228" y="281"/>
                    <a:pt x="217" y="272"/>
                    <a:pt x="212" y="261"/>
                  </a:cubicBezTo>
                  <a:cubicBezTo>
                    <a:pt x="199" y="243"/>
                    <a:pt x="184" y="223"/>
                    <a:pt x="170" y="209"/>
                  </a:cubicBezTo>
                  <a:cubicBezTo>
                    <a:pt x="155" y="194"/>
                    <a:pt x="145" y="174"/>
                    <a:pt x="130" y="161"/>
                  </a:cubicBezTo>
                  <a:cubicBezTo>
                    <a:pt x="107" y="132"/>
                    <a:pt x="87" y="103"/>
                    <a:pt x="72" y="78"/>
                  </a:cubicBezTo>
                  <a:cubicBezTo>
                    <a:pt x="54" y="54"/>
                    <a:pt x="39" y="36"/>
                    <a:pt x="30" y="25"/>
                  </a:cubicBezTo>
                  <a:cubicBezTo>
                    <a:pt x="20" y="11"/>
                    <a:pt x="15" y="1"/>
                    <a:pt x="1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34"/>
            <p:cNvSpPr/>
            <p:nvPr/>
          </p:nvSpPr>
          <p:spPr>
            <a:xfrm>
              <a:off x="3674275" y="3193500"/>
              <a:ext cx="33925" cy="33900"/>
            </a:xfrm>
            <a:custGeom>
              <a:avLst/>
              <a:gdLst/>
              <a:ahLst/>
              <a:cxnLst/>
              <a:rect l="l" t="t" r="r" b="b"/>
              <a:pathLst>
                <a:path w="1357" h="1356" extrusionOk="0">
                  <a:moveTo>
                    <a:pt x="680" y="0"/>
                  </a:moveTo>
                  <a:cubicBezTo>
                    <a:pt x="304" y="0"/>
                    <a:pt x="1" y="305"/>
                    <a:pt x="1" y="676"/>
                  </a:cubicBezTo>
                  <a:cubicBezTo>
                    <a:pt x="1" y="1053"/>
                    <a:pt x="304" y="1356"/>
                    <a:pt x="680" y="1356"/>
                  </a:cubicBezTo>
                  <a:cubicBezTo>
                    <a:pt x="1052" y="1356"/>
                    <a:pt x="1356" y="1053"/>
                    <a:pt x="1356" y="676"/>
                  </a:cubicBezTo>
                  <a:cubicBezTo>
                    <a:pt x="1356" y="305"/>
                    <a:pt x="1052" y="0"/>
                    <a:pt x="680" y="0"/>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34"/>
            <p:cNvSpPr/>
            <p:nvPr/>
          </p:nvSpPr>
          <p:spPr>
            <a:xfrm>
              <a:off x="3925825" y="3231500"/>
              <a:ext cx="53175" cy="11700"/>
            </a:xfrm>
            <a:custGeom>
              <a:avLst/>
              <a:gdLst/>
              <a:ahLst/>
              <a:cxnLst/>
              <a:rect l="l" t="t" r="r" b="b"/>
              <a:pathLst>
                <a:path w="2127" h="468" extrusionOk="0">
                  <a:moveTo>
                    <a:pt x="0" y="0"/>
                  </a:moveTo>
                  <a:cubicBezTo>
                    <a:pt x="134" y="136"/>
                    <a:pt x="250" y="294"/>
                    <a:pt x="347" y="468"/>
                  </a:cubicBezTo>
                  <a:lnTo>
                    <a:pt x="1953" y="468"/>
                  </a:lnTo>
                  <a:lnTo>
                    <a:pt x="2127" y="0"/>
                  </a:ln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34"/>
            <p:cNvSpPr/>
            <p:nvPr/>
          </p:nvSpPr>
          <p:spPr>
            <a:xfrm>
              <a:off x="3778950" y="3134775"/>
              <a:ext cx="13900" cy="14025"/>
            </a:xfrm>
            <a:custGeom>
              <a:avLst/>
              <a:gdLst/>
              <a:ahLst/>
              <a:cxnLst/>
              <a:rect l="l" t="t" r="r" b="b"/>
              <a:pathLst>
                <a:path w="556" h="561" extrusionOk="0">
                  <a:moveTo>
                    <a:pt x="280" y="1"/>
                  </a:moveTo>
                  <a:cubicBezTo>
                    <a:pt x="126" y="1"/>
                    <a:pt x="1" y="127"/>
                    <a:pt x="1" y="281"/>
                  </a:cubicBezTo>
                  <a:cubicBezTo>
                    <a:pt x="1" y="435"/>
                    <a:pt x="126" y="561"/>
                    <a:pt x="280" y="561"/>
                  </a:cubicBezTo>
                  <a:cubicBezTo>
                    <a:pt x="429" y="561"/>
                    <a:pt x="555" y="435"/>
                    <a:pt x="555" y="281"/>
                  </a:cubicBezTo>
                  <a:cubicBezTo>
                    <a:pt x="555" y="127"/>
                    <a:pt x="429" y="1"/>
                    <a:pt x="28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 name="Google Shape;1132;p34"/>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MAYBE YOU NEED TO DIVIDE THE CONTENT</a:t>
            </a:r>
            <a:endParaRPr/>
          </a:p>
        </p:txBody>
      </p:sp>
      <p:sp>
        <p:nvSpPr>
          <p:cNvPr id="1133" name="Google Shape;1133;p34"/>
          <p:cNvSpPr txBox="1">
            <a:spLocks noGrp="1"/>
          </p:cNvSpPr>
          <p:nvPr>
            <p:ph type="subTitle" idx="1"/>
          </p:nvPr>
        </p:nvSpPr>
        <p:spPr>
          <a:xfrm>
            <a:off x="1769760" y="3065200"/>
            <a:ext cx="2476800" cy="978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Mercury is the closest planet to the Sun and the smallest one in our Solar System—it’s only a bit larger than our Moon</a:t>
            </a:r>
            <a:endParaRPr/>
          </a:p>
        </p:txBody>
      </p:sp>
      <p:sp>
        <p:nvSpPr>
          <p:cNvPr id="1134" name="Google Shape;1134;p34"/>
          <p:cNvSpPr txBox="1">
            <a:spLocks noGrp="1"/>
          </p:cNvSpPr>
          <p:nvPr>
            <p:ph type="subTitle" idx="2"/>
          </p:nvPr>
        </p:nvSpPr>
        <p:spPr>
          <a:xfrm>
            <a:off x="4853185" y="3065200"/>
            <a:ext cx="2476800" cy="97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Venus has a beautiful name and is the second planet from the Sun. It’s terribly hot—even hotter than Mercury</a:t>
            </a:r>
            <a:endParaRPr/>
          </a:p>
        </p:txBody>
      </p:sp>
      <p:sp>
        <p:nvSpPr>
          <p:cNvPr id="1135" name="Google Shape;1135;p34"/>
          <p:cNvSpPr txBox="1">
            <a:spLocks noGrp="1"/>
          </p:cNvSpPr>
          <p:nvPr>
            <p:ph type="subTitle" idx="3"/>
          </p:nvPr>
        </p:nvSpPr>
        <p:spPr>
          <a:xfrm>
            <a:off x="1769610" y="2542800"/>
            <a:ext cx="2476800" cy="467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MERCURY</a:t>
            </a:r>
            <a:endParaRPr/>
          </a:p>
        </p:txBody>
      </p:sp>
      <p:sp>
        <p:nvSpPr>
          <p:cNvPr id="1136" name="Google Shape;1136;p34"/>
          <p:cNvSpPr txBox="1">
            <a:spLocks noGrp="1"/>
          </p:cNvSpPr>
          <p:nvPr>
            <p:ph type="subTitle" idx="4"/>
          </p:nvPr>
        </p:nvSpPr>
        <p:spPr>
          <a:xfrm>
            <a:off x="4853185" y="2542800"/>
            <a:ext cx="2476800" cy="467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VENUS</a:t>
            </a:r>
            <a:endParaRPr/>
          </a:p>
        </p:txBody>
      </p:sp>
      <p:cxnSp>
        <p:nvCxnSpPr>
          <p:cNvPr id="1137" name="Google Shape;1137;p34"/>
          <p:cNvCxnSpPr/>
          <p:nvPr/>
        </p:nvCxnSpPr>
        <p:spPr>
          <a:xfrm>
            <a:off x="4549798" y="1516950"/>
            <a:ext cx="0" cy="2448300"/>
          </a:xfrm>
          <a:prstGeom prst="straightConnector1">
            <a:avLst/>
          </a:prstGeom>
          <a:noFill/>
          <a:ln w="19050" cap="flat" cmpd="sng">
            <a:solidFill>
              <a:schemeClr val="accent1"/>
            </a:solidFill>
            <a:prstDash val="dashDot"/>
            <a:round/>
            <a:headEnd type="none" w="med" len="med"/>
            <a:tailEnd type="none" w="med" len="med"/>
          </a:ln>
        </p:spPr>
      </p:cxn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141"/>
        <p:cNvGrpSpPr/>
        <p:nvPr/>
      </p:nvGrpSpPr>
      <p:grpSpPr>
        <a:xfrm>
          <a:off x="0" y="0"/>
          <a:ext cx="0" cy="0"/>
          <a:chOff x="0" y="0"/>
          <a:chExt cx="0" cy="0"/>
        </a:xfrm>
      </p:grpSpPr>
      <p:sp>
        <p:nvSpPr>
          <p:cNvPr id="1142" name="Google Shape;1142;p35"/>
          <p:cNvSpPr txBox="1">
            <a:spLocks noGrp="1"/>
          </p:cNvSpPr>
          <p:nvPr>
            <p:ph type="subTitle" idx="1"/>
          </p:nvPr>
        </p:nvSpPr>
        <p:spPr>
          <a:xfrm>
            <a:off x="752325" y="3054847"/>
            <a:ext cx="20577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our Solar System</a:t>
            </a:r>
            <a:endParaRPr/>
          </a:p>
        </p:txBody>
      </p:sp>
      <p:sp>
        <p:nvSpPr>
          <p:cNvPr id="1143" name="Google Shape;1143;p35"/>
          <p:cNvSpPr txBox="1">
            <a:spLocks noGrp="1"/>
          </p:cNvSpPr>
          <p:nvPr>
            <p:ph type="subTitle" idx="3"/>
          </p:nvPr>
        </p:nvSpPr>
        <p:spPr>
          <a:xfrm>
            <a:off x="3543150" y="3054847"/>
            <a:ext cx="20577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terribly hot</a:t>
            </a:r>
            <a:endParaRPr/>
          </a:p>
        </p:txBody>
      </p:sp>
      <p:sp>
        <p:nvSpPr>
          <p:cNvPr id="1144" name="Google Shape;1144;p35"/>
          <p:cNvSpPr txBox="1">
            <a:spLocks noGrp="1"/>
          </p:cNvSpPr>
          <p:nvPr>
            <p:ph type="subTitle" idx="5"/>
          </p:nvPr>
        </p:nvSpPr>
        <p:spPr>
          <a:xfrm>
            <a:off x="6333975" y="3054847"/>
            <a:ext cx="2057700" cy="978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the ringed planet. It’s a gas giant, composed mostly of hydrogen and helium</a:t>
            </a:r>
            <a:endParaRPr/>
          </a:p>
        </p:txBody>
      </p:sp>
      <p:sp>
        <p:nvSpPr>
          <p:cNvPr id="1145" name="Google Shape;1145;p35"/>
          <p:cNvSpPr txBox="1">
            <a:spLocks noGrp="1"/>
          </p:cNvSpPr>
          <p:nvPr>
            <p:ph type="title"/>
          </p:nvPr>
        </p:nvSpPr>
        <p:spPr>
          <a:xfrm>
            <a:off x="720000" y="361355"/>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COULD USE THREE COLUMNS, WHY NOT?</a:t>
            </a:r>
            <a:endParaRPr/>
          </a:p>
        </p:txBody>
      </p:sp>
      <p:sp>
        <p:nvSpPr>
          <p:cNvPr id="1146" name="Google Shape;1146;p35"/>
          <p:cNvSpPr txBox="1">
            <a:spLocks noGrp="1"/>
          </p:cNvSpPr>
          <p:nvPr>
            <p:ph type="subTitle" idx="2"/>
          </p:nvPr>
        </p:nvSpPr>
        <p:spPr>
          <a:xfrm>
            <a:off x="752325" y="2517800"/>
            <a:ext cx="20577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1147" name="Google Shape;1147;p35"/>
          <p:cNvSpPr txBox="1">
            <a:spLocks noGrp="1"/>
          </p:cNvSpPr>
          <p:nvPr>
            <p:ph type="subTitle" idx="4"/>
          </p:nvPr>
        </p:nvSpPr>
        <p:spPr>
          <a:xfrm>
            <a:off x="3543150" y="2517900"/>
            <a:ext cx="20577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1148" name="Google Shape;1148;p35"/>
          <p:cNvSpPr txBox="1">
            <a:spLocks noGrp="1"/>
          </p:cNvSpPr>
          <p:nvPr>
            <p:ph type="subTitle" idx="6"/>
          </p:nvPr>
        </p:nvSpPr>
        <p:spPr>
          <a:xfrm>
            <a:off x="6333975" y="2517900"/>
            <a:ext cx="2057700" cy="488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cxnSp>
        <p:nvCxnSpPr>
          <p:cNvPr id="1149" name="Google Shape;1149;p35"/>
          <p:cNvCxnSpPr/>
          <p:nvPr/>
        </p:nvCxnSpPr>
        <p:spPr>
          <a:xfrm>
            <a:off x="3125600" y="2625750"/>
            <a:ext cx="0" cy="1301700"/>
          </a:xfrm>
          <a:prstGeom prst="straightConnector1">
            <a:avLst/>
          </a:prstGeom>
          <a:noFill/>
          <a:ln w="19050" cap="flat" cmpd="sng">
            <a:solidFill>
              <a:schemeClr val="accent1"/>
            </a:solidFill>
            <a:prstDash val="dashDot"/>
            <a:round/>
            <a:headEnd type="none" w="med" len="med"/>
            <a:tailEnd type="none" w="med" len="med"/>
          </a:ln>
        </p:spPr>
      </p:cxnSp>
      <p:cxnSp>
        <p:nvCxnSpPr>
          <p:cNvPr id="1150" name="Google Shape;1150;p35"/>
          <p:cNvCxnSpPr/>
          <p:nvPr/>
        </p:nvCxnSpPr>
        <p:spPr>
          <a:xfrm>
            <a:off x="6046600" y="2625750"/>
            <a:ext cx="0" cy="1301700"/>
          </a:xfrm>
          <a:prstGeom prst="straightConnector1">
            <a:avLst/>
          </a:prstGeom>
          <a:noFill/>
          <a:ln w="19050" cap="flat" cmpd="sng">
            <a:solidFill>
              <a:schemeClr val="accent1"/>
            </a:solidFill>
            <a:prstDash val="dashDot"/>
            <a:round/>
            <a:headEnd type="none" w="med" len="med"/>
            <a:tailEnd type="none" w="med" len="med"/>
          </a:ln>
        </p:spPr>
      </p:cxnSp>
      <p:grpSp>
        <p:nvGrpSpPr>
          <p:cNvPr id="1151" name="Google Shape;1151;p35"/>
          <p:cNvGrpSpPr/>
          <p:nvPr/>
        </p:nvGrpSpPr>
        <p:grpSpPr>
          <a:xfrm>
            <a:off x="7076560" y="1720488"/>
            <a:ext cx="572530" cy="488404"/>
            <a:chOff x="5173925" y="2994800"/>
            <a:chExt cx="498850" cy="425550"/>
          </a:xfrm>
        </p:grpSpPr>
        <p:sp>
          <p:nvSpPr>
            <p:cNvPr id="1152" name="Google Shape;1152;p35"/>
            <p:cNvSpPr/>
            <p:nvPr/>
          </p:nvSpPr>
          <p:spPr>
            <a:xfrm>
              <a:off x="5210550" y="3020125"/>
              <a:ext cx="138700" cy="187150"/>
            </a:xfrm>
            <a:custGeom>
              <a:avLst/>
              <a:gdLst/>
              <a:ahLst/>
              <a:cxnLst/>
              <a:rect l="l" t="t" r="r" b="b"/>
              <a:pathLst>
                <a:path w="5548" h="7486" extrusionOk="0">
                  <a:moveTo>
                    <a:pt x="580" y="0"/>
                  </a:moveTo>
                  <a:lnTo>
                    <a:pt x="1" y="406"/>
                  </a:lnTo>
                  <a:lnTo>
                    <a:pt x="4969" y="7485"/>
                  </a:lnTo>
                  <a:lnTo>
                    <a:pt x="5548" y="7080"/>
                  </a:lnTo>
                  <a:lnTo>
                    <a:pt x="58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35"/>
            <p:cNvSpPr/>
            <p:nvPr/>
          </p:nvSpPr>
          <p:spPr>
            <a:xfrm>
              <a:off x="5173925" y="3075225"/>
              <a:ext cx="140125" cy="132300"/>
            </a:xfrm>
            <a:custGeom>
              <a:avLst/>
              <a:gdLst/>
              <a:ahLst/>
              <a:cxnLst/>
              <a:rect l="l" t="t" r="r" b="b"/>
              <a:pathLst>
                <a:path w="5605" h="5292" extrusionOk="0">
                  <a:moveTo>
                    <a:pt x="482" y="0"/>
                  </a:moveTo>
                  <a:lnTo>
                    <a:pt x="0" y="517"/>
                  </a:lnTo>
                  <a:lnTo>
                    <a:pt x="5127" y="5292"/>
                  </a:lnTo>
                  <a:lnTo>
                    <a:pt x="5604" y="4775"/>
                  </a:lnTo>
                  <a:lnTo>
                    <a:pt x="48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5"/>
            <p:cNvSpPr/>
            <p:nvPr/>
          </p:nvSpPr>
          <p:spPr>
            <a:xfrm>
              <a:off x="5201775" y="3190375"/>
              <a:ext cx="418175" cy="229975"/>
            </a:xfrm>
            <a:custGeom>
              <a:avLst/>
              <a:gdLst/>
              <a:ahLst/>
              <a:cxnLst/>
              <a:rect l="l" t="t" r="r" b="b"/>
              <a:pathLst>
                <a:path w="16727" h="9199" extrusionOk="0">
                  <a:moveTo>
                    <a:pt x="0" y="0"/>
                  </a:moveTo>
                  <a:cubicBezTo>
                    <a:pt x="0" y="3319"/>
                    <a:pt x="1934" y="6189"/>
                    <a:pt x="4737" y="7540"/>
                  </a:cubicBezTo>
                  <a:cubicBezTo>
                    <a:pt x="5209" y="7761"/>
                    <a:pt x="5503" y="8239"/>
                    <a:pt x="5503" y="8760"/>
                  </a:cubicBezTo>
                  <a:cubicBezTo>
                    <a:pt x="5503" y="8880"/>
                    <a:pt x="5552" y="8991"/>
                    <a:pt x="5629" y="9073"/>
                  </a:cubicBezTo>
                  <a:cubicBezTo>
                    <a:pt x="5711" y="9150"/>
                    <a:pt x="5821" y="9198"/>
                    <a:pt x="5943" y="9198"/>
                  </a:cubicBezTo>
                  <a:lnTo>
                    <a:pt x="10785" y="9198"/>
                  </a:lnTo>
                  <a:cubicBezTo>
                    <a:pt x="11030" y="9198"/>
                    <a:pt x="11228" y="9005"/>
                    <a:pt x="11228" y="8760"/>
                  </a:cubicBezTo>
                  <a:cubicBezTo>
                    <a:pt x="11228" y="8499"/>
                    <a:pt x="11301" y="8253"/>
                    <a:pt x="11431" y="8036"/>
                  </a:cubicBezTo>
                  <a:cubicBezTo>
                    <a:pt x="11566" y="7823"/>
                    <a:pt x="11754" y="7649"/>
                    <a:pt x="11991" y="7540"/>
                  </a:cubicBezTo>
                  <a:cubicBezTo>
                    <a:pt x="14079" y="6531"/>
                    <a:pt x="15690" y="4679"/>
                    <a:pt x="16370" y="2427"/>
                  </a:cubicBezTo>
                  <a:cubicBezTo>
                    <a:pt x="16602" y="1655"/>
                    <a:pt x="16727" y="844"/>
                    <a:pt x="1672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5"/>
            <p:cNvSpPr/>
            <p:nvPr/>
          </p:nvSpPr>
          <p:spPr>
            <a:xfrm>
              <a:off x="5304600" y="3190375"/>
              <a:ext cx="315350" cy="152800"/>
            </a:xfrm>
            <a:custGeom>
              <a:avLst/>
              <a:gdLst/>
              <a:ahLst/>
              <a:cxnLst/>
              <a:rect l="l" t="t" r="r" b="b"/>
              <a:pathLst>
                <a:path w="12614" h="6112" extrusionOk="0">
                  <a:moveTo>
                    <a:pt x="1" y="0"/>
                  </a:moveTo>
                  <a:cubicBezTo>
                    <a:pt x="1" y="299"/>
                    <a:pt x="25" y="599"/>
                    <a:pt x="65" y="888"/>
                  </a:cubicBezTo>
                  <a:cubicBezTo>
                    <a:pt x="474" y="3893"/>
                    <a:pt x="3084" y="6111"/>
                    <a:pt x="6118" y="6111"/>
                  </a:cubicBezTo>
                  <a:cubicBezTo>
                    <a:pt x="6952" y="6111"/>
                    <a:pt x="7772" y="5942"/>
                    <a:pt x="8524" y="5619"/>
                  </a:cubicBezTo>
                  <a:cubicBezTo>
                    <a:pt x="9277" y="5296"/>
                    <a:pt x="9962" y="4824"/>
                    <a:pt x="10541" y="4221"/>
                  </a:cubicBezTo>
                  <a:lnTo>
                    <a:pt x="12257" y="2427"/>
                  </a:lnTo>
                  <a:cubicBezTo>
                    <a:pt x="12489" y="1655"/>
                    <a:pt x="12614" y="844"/>
                    <a:pt x="126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35"/>
            <p:cNvSpPr/>
            <p:nvPr/>
          </p:nvSpPr>
          <p:spPr>
            <a:xfrm>
              <a:off x="5448475" y="3237275"/>
              <a:ext cx="61775" cy="38875"/>
            </a:xfrm>
            <a:custGeom>
              <a:avLst/>
              <a:gdLst/>
              <a:ahLst/>
              <a:cxnLst/>
              <a:rect l="l" t="t" r="r" b="b"/>
              <a:pathLst>
                <a:path w="2471" h="1555" extrusionOk="0">
                  <a:moveTo>
                    <a:pt x="1235" y="1"/>
                  </a:moveTo>
                  <a:cubicBezTo>
                    <a:pt x="555" y="1"/>
                    <a:pt x="0" y="348"/>
                    <a:pt x="0" y="777"/>
                  </a:cubicBezTo>
                  <a:cubicBezTo>
                    <a:pt x="0" y="1207"/>
                    <a:pt x="555" y="1554"/>
                    <a:pt x="1235" y="1554"/>
                  </a:cubicBezTo>
                  <a:cubicBezTo>
                    <a:pt x="1921" y="1554"/>
                    <a:pt x="2470" y="1207"/>
                    <a:pt x="2470" y="777"/>
                  </a:cubicBezTo>
                  <a:cubicBezTo>
                    <a:pt x="2470" y="348"/>
                    <a:pt x="1921" y="1"/>
                    <a:pt x="1235" y="1"/>
                  </a:cubicBezTo>
                  <a:close/>
                </a:path>
              </a:pathLst>
            </a:custGeom>
            <a:solidFill>
              <a:srgbClr val="FEE7A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35"/>
            <p:cNvSpPr/>
            <p:nvPr/>
          </p:nvSpPr>
          <p:spPr>
            <a:xfrm>
              <a:off x="5525425" y="3252975"/>
              <a:ext cx="138550" cy="167375"/>
            </a:xfrm>
            <a:custGeom>
              <a:avLst/>
              <a:gdLst/>
              <a:ahLst/>
              <a:cxnLst/>
              <a:rect l="l" t="t" r="r" b="b"/>
              <a:pathLst>
                <a:path w="5542" h="6695" extrusionOk="0">
                  <a:moveTo>
                    <a:pt x="0" y="0"/>
                  </a:moveTo>
                  <a:lnTo>
                    <a:pt x="0" y="5435"/>
                  </a:lnTo>
                  <a:cubicBezTo>
                    <a:pt x="0" y="6129"/>
                    <a:pt x="564" y="6694"/>
                    <a:pt x="1258" y="6694"/>
                  </a:cubicBezTo>
                  <a:lnTo>
                    <a:pt x="4283" y="6694"/>
                  </a:lnTo>
                  <a:cubicBezTo>
                    <a:pt x="4978" y="6694"/>
                    <a:pt x="5541" y="6129"/>
                    <a:pt x="5541" y="5435"/>
                  </a:cubicBezTo>
                  <a:lnTo>
                    <a:pt x="55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5"/>
            <p:cNvSpPr/>
            <p:nvPr/>
          </p:nvSpPr>
          <p:spPr>
            <a:xfrm>
              <a:off x="5525425" y="3252975"/>
              <a:ext cx="64150" cy="167375"/>
            </a:xfrm>
            <a:custGeom>
              <a:avLst/>
              <a:gdLst/>
              <a:ahLst/>
              <a:cxnLst/>
              <a:rect l="l" t="t" r="r" b="b"/>
              <a:pathLst>
                <a:path w="2566" h="6695" extrusionOk="0">
                  <a:moveTo>
                    <a:pt x="0" y="0"/>
                  </a:moveTo>
                  <a:lnTo>
                    <a:pt x="0" y="5435"/>
                  </a:lnTo>
                  <a:cubicBezTo>
                    <a:pt x="0" y="6129"/>
                    <a:pt x="564" y="6694"/>
                    <a:pt x="1258" y="6694"/>
                  </a:cubicBezTo>
                  <a:lnTo>
                    <a:pt x="2565" y="6694"/>
                  </a:lnTo>
                  <a:cubicBezTo>
                    <a:pt x="1871" y="6694"/>
                    <a:pt x="1307" y="6129"/>
                    <a:pt x="1307" y="5435"/>
                  </a:cubicBezTo>
                  <a:lnTo>
                    <a:pt x="1307" y="0"/>
                  </a:lnTo>
                  <a:close/>
                </a:path>
              </a:pathLst>
            </a:custGeom>
            <a:solidFill>
              <a:srgbClr val="028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5"/>
            <p:cNvSpPr/>
            <p:nvPr/>
          </p:nvSpPr>
          <p:spPr>
            <a:xfrm>
              <a:off x="5609925" y="3252975"/>
              <a:ext cx="54050" cy="167375"/>
            </a:xfrm>
            <a:custGeom>
              <a:avLst/>
              <a:gdLst/>
              <a:ahLst/>
              <a:cxnLst/>
              <a:rect l="l" t="t" r="r" b="b"/>
              <a:pathLst>
                <a:path w="2162" h="6695" extrusionOk="0">
                  <a:moveTo>
                    <a:pt x="1260" y="0"/>
                  </a:moveTo>
                  <a:lnTo>
                    <a:pt x="1260" y="5435"/>
                  </a:lnTo>
                  <a:cubicBezTo>
                    <a:pt x="1260" y="6129"/>
                    <a:pt x="695" y="6694"/>
                    <a:pt x="0" y="6694"/>
                  </a:cubicBezTo>
                  <a:lnTo>
                    <a:pt x="903" y="6694"/>
                  </a:lnTo>
                  <a:cubicBezTo>
                    <a:pt x="1598" y="6694"/>
                    <a:pt x="2161" y="6129"/>
                    <a:pt x="2161" y="5435"/>
                  </a:cubicBezTo>
                  <a:lnTo>
                    <a:pt x="2161" y="0"/>
                  </a:lnTo>
                  <a:close/>
                </a:path>
              </a:pathLst>
            </a:custGeom>
            <a:solidFill>
              <a:srgbClr val="02877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35"/>
            <p:cNvSpPr/>
            <p:nvPr/>
          </p:nvSpPr>
          <p:spPr>
            <a:xfrm>
              <a:off x="5198150" y="3216525"/>
              <a:ext cx="425800" cy="13050"/>
            </a:xfrm>
            <a:custGeom>
              <a:avLst/>
              <a:gdLst/>
              <a:ahLst/>
              <a:cxnLst/>
              <a:rect l="l" t="t" r="r" b="b"/>
              <a:pathLst>
                <a:path w="17032" h="522" extrusionOk="0">
                  <a:moveTo>
                    <a:pt x="261" y="1"/>
                  </a:moveTo>
                  <a:cubicBezTo>
                    <a:pt x="116" y="1"/>
                    <a:pt x="0" y="117"/>
                    <a:pt x="0" y="261"/>
                  </a:cubicBezTo>
                  <a:cubicBezTo>
                    <a:pt x="0" y="406"/>
                    <a:pt x="116" y="522"/>
                    <a:pt x="261" y="522"/>
                  </a:cubicBezTo>
                  <a:lnTo>
                    <a:pt x="16771" y="522"/>
                  </a:lnTo>
                  <a:cubicBezTo>
                    <a:pt x="16916" y="522"/>
                    <a:pt x="17031" y="406"/>
                    <a:pt x="17031" y="261"/>
                  </a:cubicBezTo>
                  <a:cubicBezTo>
                    <a:pt x="17031" y="117"/>
                    <a:pt x="16916" y="1"/>
                    <a:pt x="1677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35"/>
            <p:cNvSpPr/>
            <p:nvPr/>
          </p:nvSpPr>
          <p:spPr>
            <a:xfrm>
              <a:off x="5361900" y="2994800"/>
              <a:ext cx="37650" cy="157625"/>
            </a:xfrm>
            <a:custGeom>
              <a:avLst/>
              <a:gdLst/>
              <a:ahLst/>
              <a:cxnLst/>
              <a:rect l="l" t="t" r="r" b="b"/>
              <a:pathLst>
                <a:path w="1506" h="6305" extrusionOk="0">
                  <a:moveTo>
                    <a:pt x="1226" y="1"/>
                  </a:moveTo>
                  <a:cubicBezTo>
                    <a:pt x="1072" y="1"/>
                    <a:pt x="941" y="126"/>
                    <a:pt x="941" y="280"/>
                  </a:cubicBezTo>
                  <a:cubicBezTo>
                    <a:pt x="941" y="642"/>
                    <a:pt x="782" y="811"/>
                    <a:pt x="555" y="1042"/>
                  </a:cubicBezTo>
                  <a:cubicBezTo>
                    <a:pt x="309" y="1288"/>
                    <a:pt x="1" y="1602"/>
                    <a:pt x="1" y="2195"/>
                  </a:cubicBezTo>
                  <a:cubicBezTo>
                    <a:pt x="1" y="2788"/>
                    <a:pt x="309" y="3102"/>
                    <a:pt x="555" y="3347"/>
                  </a:cubicBezTo>
                  <a:cubicBezTo>
                    <a:pt x="782" y="3579"/>
                    <a:pt x="941" y="3743"/>
                    <a:pt x="941" y="4110"/>
                  </a:cubicBezTo>
                  <a:cubicBezTo>
                    <a:pt x="941" y="4471"/>
                    <a:pt x="782" y="4635"/>
                    <a:pt x="555" y="4867"/>
                  </a:cubicBezTo>
                  <a:cubicBezTo>
                    <a:pt x="309" y="5118"/>
                    <a:pt x="1" y="5426"/>
                    <a:pt x="1" y="6020"/>
                  </a:cubicBezTo>
                  <a:cubicBezTo>
                    <a:pt x="1" y="6178"/>
                    <a:pt x="131" y="6305"/>
                    <a:pt x="285" y="6305"/>
                  </a:cubicBezTo>
                  <a:cubicBezTo>
                    <a:pt x="440" y="6305"/>
                    <a:pt x="565" y="6178"/>
                    <a:pt x="565" y="6020"/>
                  </a:cubicBezTo>
                  <a:cubicBezTo>
                    <a:pt x="565" y="5658"/>
                    <a:pt x="729" y="5494"/>
                    <a:pt x="956" y="5263"/>
                  </a:cubicBezTo>
                  <a:cubicBezTo>
                    <a:pt x="1201" y="5012"/>
                    <a:pt x="1506" y="4703"/>
                    <a:pt x="1506" y="4110"/>
                  </a:cubicBezTo>
                  <a:cubicBezTo>
                    <a:pt x="1506" y="3511"/>
                    <a:pt x="1201" y="3202"/>
                    <a:pt x="956" y="2952"/>
                  </a:cubicBezTo>
                  <a:cubicBezTo>
                    <a:pt x="729" y="2725"/>
                    <a:pt x="565" y="2556"/>
                    <a:pt x="565" y="2195"/>
                  </a:cubicBezTo>
                  <a:cubicBezTo>
                    <a:pt x="565" y="1833"/>
                    <a:pt x="729" y="1664"/>
                    <a:pt x="956" y="1437"/>
                  </a:cubicBezTo>
                  <a:cubicBezTo>
                    <a:pt x="1201" y="1187"/>
                    <a:pt x="1506" y="873"/>
                    <a:pt x="1506" y="280"/>
                  </a:cubicBezTo>
                  <a:cubicBezTo>
                    <a:pt x="1506" y="126"/>
                    <a:pt x="1380" y="1"/>
                    <a:pt x="1226"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35"/>
            <p:cNvSpPr/>
            <p:nvPr/>
          </p:nvSpPr>
          <p:spPr>
            <a:xfrm>
              <a:off x="5422200" y="2994800"/>
              <a:ext cx="37625" cy="157625"/>
            </a:xfrm>
            <a:custGeom>
              <a:avLst/>
              <a:gdLst/>
              <a:ahLst/>
              <a:cxnLst/>
              <a:rect l="l" t="t" r="r" b="b"/>
              <a:pathLst>
                <a:path w="1505" h="6305" extrusionOk="0">
                  <a:moveTo>
                    <a:pt x="1220" y="1"/>
                  </a:moveTo>
                  <a:cubicBezTo>
                    <a:pt x="1066" y="1"/>
                    <a:pt x="940" y="126"/>
                    <a:pt x="940" y="280"/>
                  </a:cubicBezTo>
                  <a:cubicBezTo>
                    <a:pt x="940" y="642"/>
                    <a:pt x="777" y="811"/>
                    <a:pt x="550" y="1042"/>
                  </a:cubicBezTo>
                  <a:cubicBezTo>
                    <a:pt x="303" y="1288"/>
                    <a:pt x="0" y="1602"/>
                    <a:pt x="0" y="2195"/>
                  </a:cubicBezTo>
                  <a:cubicBezTo>
                    <a:pt x="0" y="2788"/>
                    <a:pt x="303" y="3102"/>
                    <a:pt x="550" y="3347"/>
                  </a:cubicBezTo>
                  <a:cubicBezTo>
                    <a:pt x="777" y="3579"/>
                    <a:pt x="940" y="3743"/>
                    <a:pt x="940" y="4110"/>
                  </a:cubicBezTo>
                  <a:cubicBezTo>
                    <a:pt x="940" y="4471"/>
                    <a:pt x="777" y="4635"/>
                    <a:pt x="550" y="4867"/>
                  </a:cubicBezTo>
                  <a:cubicBezTo>
                    <a:pt x="303" y="5118"/>
                    <a:pt x="0" y="5426"/>
                    <a:pt x="0" y="6020"/>
                  </a:cubicBezTo>
                  <a:cubicBezTo>
                    <a:pt x="0" y="6178"/>
                    <a:pt x="125" y="6305"/>
                    <a:pt x="280" y="6305"/>
                  </a:cubicBezTo>
                  <a:cubicBezTo>
                    <a:pt x="439" y="6305"/>
                    <a:pt x="564" y="6178"/>
                    <a:pt x="564" y="6020"/>
                  </a:cubicBezTo>
                  <a:cubicBezTo>
                    <a:pt x="564" y="5658"/>
                    <a:pt x="728" y="5494"/>
                    <a:pt x="955" y="5263"/>
                  </a:cubicBezTo>
                  <a:cubicBezTo>
                    <a:pt x="1201" y="5012"/>
                    <a:pt x="1505" y="4703"/>
                    <a:pt x="1505" y="4110"/>
                  </a:cubicBezTo>
                  <a:cubicBezTo>
                    <a:pt x="1505" y="3511"/>
                    <a:pt x="1201" y="3202"/>
                    <a:pt x="955" y="2952"/>
                  </a:cubicBezTo>
                  <a:cubicBezTo>
                    <a:pt x="728" y="2725"/>
                    <a:pt x="564" y="2556"/>
                    <a:pt x="564" y="2195"/>
                  </a:cubicBezTo>
                  <a:cubicBezTo>
                    <a:pt x="564" y="1833"/>
                    <a:pt x="728" y="1664"/>
                    <a:pt x="955" y="1437"/>
                  </a:cubicBezTo>
                  <a:cubicBezTo>
                    <a:pt x="1201" y="1187"/>
                    <a:pt x="1505" y="873"/>
                    <a:pt x="1505" y="280"/>
                  </a:cubicBezTo>
                  <a:cubicBezTo>
                    <a:pt x="1505" y="126"/>
                    <a:pt x="1380" y="1"/>
                    <a:pt x="1220" y="1"/>
                  </a:cubicBezTo>
                  <a:close/>
                </a:path>
              </a:pathLst>
            </a:custGeom>
            <a:solidFill>
              <a:srgbClr val="E6E6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5"/>
            <p:cNvSpPr/>
            <p:nvPr/>
          </p:nvSpPr>
          <p:spPr>
            <a:xfrm>
              <a:off x="5516600" y="3277675"/>
              <a:ext cx="156175" cy="17625"/>
            </a:xfrm>
            <a:custGeom>
              <a:avLst/>
              <a:gdLst/>
              <a:ahLst/>
              <a:cxnLst/>
              <a:rect l="l" t="t" r="r" b="b"/>
              <a:pathLst>
                <a:path w="6247" h="705" extrusionOk="0">
                  <a:moveTo>
                    <a:pt x="353" y="1"/>
                  </a:moveTo>
                  <a:cubicBezTo>
                    <a:pt x="160" y="1"/>
                    <a:pt x="0" y="155"/>
                    <a:pt x="0" y="353"/>
                  </a:cubicBezTo>
                  <a:cubicBezTo>
                    <a:pt x="0" y="546"/>
                    <a:pt x="160" y="705"/>
                    <a:pt x="353" y="705"/>
                  </a:cubicBezTo>
                  <a:lnTo>
                    <a:pt x="5894" y="705"/>
                  </a:lnTo>
                  <a:cubicBezTo>
                    <a:pt x="6092" y="705"/>
                    <a:pt x="6246" y="546"/>
                    <a:pt x="6246" y="353"/>
                  </a:cubicBezTo>
                  <a:cubicBezTo>
                    <a:pt x="6246" y="155"/>
                    <a:pt x="6092" y="1"/>
                    <a:pt x="5894" y="1"/>
                  </a:cubicBezTo>
                  <a:close/>
                </a:path>
              </a:pathLst>
            </a:custGeom>
            <a:solidFill>
              <a:srgbClr val="134F5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5"/>
            <p:cNvSpPr/>
            <p:nvPr/>
          </p:nvSpPr>
          <p:spPr>
            <a:xfrm>
              <a:off x="5609350" y="3301450"/>
              <a:ext cx="15925" cy="67025"/>
            </a:xfrm>
            <a:custGeom>
              <a:avLst/>
              <a:gdLst/>
              <a:ahLst/>
              <a:cxnLst/>
              <a:rect l="l" t="t" r="r" b="b"/>
              <a:pathLst>
                <a:path w="637" h="2681" extrusionOk="0">
                  <a:moveTo>
                    <a:pt x="318" y="0"/>
                  </a:moveTo>
                  <a:cubicBezTo>
                    <a:pt x="145" y="0"/>
                    <a:pt x="0" y="139"/>
                    <a:pt x="0" y="313"/>
                  </a:cubicBezTo>
                  <a:lnTo>
                    <a:pt x="0" y="2363"/>
                  </a:lnTo>
                  <a:cubicBezTo>
                    <a:pt x="0" y="2536"/>
                    <a:pt x="145" y="2681"/>
                    <a:pt x="318" y="2681"/>
                  </a:cubicBezTo>
                  <a:cubicBezTo>
                    <a:pt x="492" y="2681"/>
                    <a:pt x="637" y="2536"/>
                    <a:pt x="637" y="2363"/>
                  </a:cubicBezTo>
                  <a:lnTo>
                    <a:pt x="637" y="313"/>
                  </a:lnTo>
                  <a:cubicBezTo>
                    <a:pt x="637" y="139"/>
                    <a:pt x="492" y="0"/>
                    <a:pt x="318" y="0"/>
                  </a:cubicBezTo>
                  <a:close/>
                </a:path>
              </a:pathLst>
            </a:custGeom>
            <a:solidFill>
              <a:srgbClr val="D0E0E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35"/>
          <p:cNvGrpSpPr/>
          <p:nvPr/>
        </p:nvGrpSpPr>
        <p:grpSpPr>
          <a:xfrm>
            <a:off x="1494903" y="1679598"/>
            <a:ext cx="572530" cy="530467"/>
            <a:chOff x="6013875" y="2220925"/>
            <a:chExt cx="498850" cy="462200"/>
          </a:xfrm>
        </p:grpSpPr>
        <p:sp>
          <p:nvSpPr>
            <p:cNvPr id="1166" name="Google Shape;1166;p35"/>
            <p:cNvSpPr/>
            <p:nvPr/>
          </p:nvSpPr>
          <p:spPr>
            <a:xfrm>
              <a:off x="6118175" y="2220925"/>
              <a:ext cx="394550" cy="340550"/>
            </a:xfrm>
            <a:custGeom>
              <a:avLst/>
              <a:gdLst/>
              <a:ahLst/>
              <a:cxnLst/>
              <a:rect l="l" t="t" r="r" b="b"/>
              <a:pathLst>
                <a:path w="15782" h="13622" extrusionOk="0">
                  <a:moveTo>
                    <a:pt x="7891" y="0"/>
                  </a:moveTo>
                  <a:cubicBezTo>
                    <a:pt x="3531" y="0"/>
                    <a:pt x="0" y="3531"/>
                    <a:pt x="0" y="7891"/>
                  </a:cubicBezTo>
                  <a:cubicBezTo>
                    <a:pt x="0" y="8595"/>
                    <a:pt x="767" y="8911"/>
                    <a:pt x="1823" y="8911"/>
                  </a:cubicBezTo>
                  <a:cubicBezTo>
                    <a:pt x="4153" y="8911"/>
                    <a:pt x="7891" y="7370"/>
                    <a:pt x="7891" y="5060"/>
                  </a:cubicBezTo>
                  <a:cubicBezTo>
                    <a:pt x="7891" y="8368"/>
                    <a:pt x="9588" y="11282"/>
                    <a:pt x="12164" y="12974"/>
                  </a:cubicBezTo>
                  <a:cubicBezTo>
                    <a:pt x="12531" y="13216"/>
                    <a:pt x="12916" y="13433"/>
                    <a:pt x="13317" y="13621"/>
                  </a:cubicBezTo>
                  <a:cubicBezTo>
                    <a:pt x="14837" y="12184"/>
                    <a:pt x="15781" y="10149"/>
                    <a:pt x="15781" y="7891"/>
                  </a:cubicBezTo>
                  <a:cubicBezTo>
                    <a:pt x="15781" y="3531"/>
                    <a:pt x="12251" y="0"/>
                    <a:pt x="78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5"/>
            <p:cNvSpPr/>
            <p:nvPr/>
          </p:nvSpPr>
          <p:spPr>
            <a:xfrm>
              <a:off x="6152050" y="2255150"/>
              <a:ext cx="326425" cy="290150"/>
            </a:xfrm>
            <a:custGeom>
              <a:avLst/>
              <a:gdLst/>
              <a:ahLst/>
              <a:cxnLst/>
              <a:rect l="l" t="t" r="r" b="b"/>
              <a:pathLst>
                <a:path w="13057" h="11606" extrusionOk="0">
                  <a:moveTo>
                    <a:pt x="6538" y="1"/>
                  </a:moveTo>
                  <a:cubicBezTo>
                    <a:pt x="6446" y="1"/>
                    <a:pt x="6354" y="3"/>
                    <a:pt x="6261" y="6"/>
                  </a:cubicBezTo>
                  <a:cubicBezTo>
                    <a:pt x="4245" y="87"/>
                    <a:pt x="2465" y="1096"/>
                    <a:pt x="1327" y="2605"/>
                  </a:cubicBezTo>
                  <a:cubicBezTo>
                    <a:pt x="488" y="3720"/>
                    <a:pt x="1" y="5104"/>
                    <a:pt x="15" y="6594"/>
                  </a:cubicBezTo>
                  <a:cubicBezTo>
                    <a:pt x="18" y="6946"/>
                    <a:pt x="404" y="7103"/>
                    <a:pt x="987" y="7103"/>
                  </a:cubicBezTo>
                  <a:cubicBezTo>
                    <a:pt x="2805" y="7103"/>
                    <a:pt x="6536" y="5576"/>
                    <a:pt x="6536" y="3691"/>
                  </a:cubicBezTo>
                  <a:cubicBezTo>
                    <a:pt x="6536" y="6999"/>
                    <a:pt x="8233" y="9913"/>
                    <a:pt x="10809" y="11605"/>
                  </a:cubicBezTo>
                  <a:cubicBezTo>
                    <a:pt x="11012" y="11369"/>
                    <a:pt x="11225" y="11113"/>
                    <a:pt x="11441" y="10839"/>
                  </a:cubicBezTo>
                  <a:cubicBezTo>
                    <a:pt x="11523" y="10743"/>
                    <a:pt x="11601" y="10641"/>
                    <a:pt x="11677" y="10534"/>
                  </a:cubicBezTo>
                  <a:cubicBezTo>
                    <a:pt x="12574" y="9397"/>
                    <a:pt x="13057" y="8003"/>
                    <a:pt x="13057" y="6522"/>
                  </a:cubicBezTo>
                  <a:cubicBezTo>
                    <a:pt x="13057" y="2929"/>
                    <a:pt x="10136" y="1"/>
                    <a:pt x="65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5"/>
            <p:cNvSpPr/>
            <p:nvPr/>
          </p:nvSpPr>
          <p:spPr>
            <a:xfrm>
              <a:off x="6013875" y="2342575"/>
              <a:ext cx="394550" cy="340550"/>
            </a:xfrm>
            <a:custGeom>
              <a:avLst/>
              <a:gdLst/>
              <a:ahLst/>
              <a:cxnLst/>
              <a:rect l="l" t="t" r="r" b="b"/>
              <a:pathLst>
                <a:path w="15782" h="13622" extrusionOk="0">
                  <a:moveTo>
                    <a:pt x="7890" y="1"/>
                  </a:moveTo>
                  <a:cubicBezTo>
                    <a:pt x="3531" y="1"/>
                    <a:pt x="1" y="3536"/>
                    <a:pt x="1" y="7892"/>
                  </a:cubicBezTo>
                  <a:cubicBezTo>
                    <a:pt x="1" y="10149"/>
                    <a:pt x="945" y="12184"/>
                    <a:pt x="2465" y="13622"/>
                  </a:cubicBezTo>
                  <a:cubicBezTo>
                    <a:pt x="2826" y="13453"/>
                    <a:pt x="3173" y="13259"/>
                    <a:pt x="3507" y="13047"/>
                  </a:cubicBezTo>
                  <a:cubicBezTo>
                    <a:pt x="6145" y="11364"/>
                    <a:pt x="7890" y="8417"/>
                    <a:pt x="7890" y="5060"/>
                  </a:cubicBezTo>
                  <a:cubicBezTo>
                    <a:pt x="7890" y="8369"/>
                    <a:pt x="9589" y="11287"/>
                    <a:pt x="12164" y="12976"/>
                  </a:cubicBezTo>
                  <a:cubicBezTo>
                    <a:pt x="12531" y="13216"/>
                    <a:pt x="12917" y="13433"/>
                    <a:pt x="13317" y="13622"/>
                  </a:cubicBezTo>
                  <a:cubicBezTo>
                    <a:pt x="14836" y="12184"/>
                    <a:pt x="15782" y="10149"/>
                    <a:pt x="15782" y="7892"/>
                  </a:cubicBezTo>
                  <a:cubicBezTo>
                    <a:pt x="15782" y="3536"/>
                    <a:pt x="12246" y="1"/>
                    <a:pt x="789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 name="Google Shape;1169;p35"/>
            <p:cNvSpPr/>
            <p:nvPr/>
          </p:nvSpPr>
          <p:spPr>
            <a:xfrm>
              <a:off x="6190725" y="2644650"/>
              <a:ext cx="550" cy="975"/>
            </a:xfrm>
            <a:custGeom>
              <a:avLst/>
              <a:gdLst/>
              <a:ahLst/>
              <a:cxnLst/>
              <a:rect l="l" t="t" r="r" b="b"/>
              <a:pathLst>
                <a:path w="22" h="39" extrusionOk="0">
                  <a:moveTo>
                    <a:pt x="4" y="0"/>
                  </a:moveTo>
                  <a:cubicBezTo>
                    <a:pt x="0" y="0"/>
                    <a:pt x="3" y="17"/>
                    <a:pt x="21" y="38"/>
                  </a:cubicBezTo>
                  <a:cubicBezTo>
                    <a:pt x="15" y="11"/>
                    <a:pt x="7" y="0"/>
                    <a:pt x="4" y="0"/>
                  </a:cubicBezTo>
                  <a:close/>
                </a:path>
              </a:pathLst>
            </a:custGeom>
            <a:solidFill>
              <a:srgbClr val="FED1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35"/>
            <p:cNvSpPr/>
            <p:nvPr/>
          </p:nvSpPr>
          <p:spPr>
            <a:xfrm>
              <a:off x="6047150" y="2376825"/>
              <a:ext cx="327050" cy="291950"/>
            </a:xfrm>
            <a:custGeom>
              <a:avLst/>
              <a:gdLst/>
              <a:ahLst/>
              <a:cxnLst/>
              <a:rect l="l" t="t" r="r" b="b"/>
              <a:pathLst>
                <a:path w="13082" h="11678" extrusionOk="0">
                  <a:moveTo>
                    <a:pt x="6562" y="0"/>
                  </a:moveTo>
                  <a:cubicBezTo>
                    <a:pt x="6470" y="0"/>
                    <a:pt x="6378" y="2"/>
                    <a:pt x="6285" y="6"/>
                  </a:cubicBezTo>
                  <a:cubicBezTo>
                    <a:pt x="2779" y="150"/>
                    <a:pt x="1" y="3083"/>
                    <a:pt x="39" y="6593"/>
                  </a:cubicBezTo>
                  <a:cubicBezTo>
                    <a:pt x="54" y="8046"/>
                    <a:pt x="536" y="9416"/>
                    <a:pt x="1419" y="10540"/>
                  </a:cubicBezTo>
                  <a:cubicBezTo>
                    <a:pt x="1693" y="10959"/>
                    <a:pt x="1944" y="11335"/>
                    <a:pt x="2176" y="11677"/>
                  </a:cubicBezTo>
                  <a:cubicBezTo>
                    <a:pt x="4814" y="9994"/>
                    <a:pt x="6559" y="7047"/>
                    <a:pt x="6559" y="3690"/>
                  </a:cubicBezTo>
                  <a:cubicBezTo>
                    <a:pt x="6559" y="6999"/>
                    <a:pt x="8258" y="9917"/>
                    <a:pt x="10833" y="11606"/>
                  </a:cubicBezTo>
                  <a:cubicBezTo>
                    <a:pt x="11109" y="11287"/>
                    <a:pt x="11398" y="10930"/>
                    <a:pt x="11701" y="10540"/>
                  </a:cubicBezTo>
                  <a:cubicBezTo>
                    <a:pt x="12598" y="9396"/>
                    <a:pt x="13081" y="8002"/>
                    <a:pt x="13081" y="6522"/>
                  </a:cubicBezTo>
                  <a:cubicBezTo>
                    <a:pt x="13081" y="2929"/>
                    <a:pt x="10155" y="0"/>
                    <a:pt x="656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5"/>
            <p:cNvSpPr/>
            <p:nvPr/>
          </p:nvSpPr>
          <p:spPr>
            <a:xfrm>
              <a:off x="6072700" y="2273625"/>
              <a:ext cx="19075" cy="27850"/>
            </a:xfrm>
            <a:custGeom>
              <a:avLst/>
              <a:gdLst/>
              <a:ahLst/>
              <a:cxnLst/>
              <a:rect l="l" t="t" r="r" b="b"/>
              <a:pathLst>
                <a:path w="763" h="1114" extrusionOk="0">
                  <a:moveTo>
                    <a:pt x="382" y="0"/>
                  </a:moveTo>
                  <a:cubicBezTo>
                    <a:pt x="175" y="0"/>
                    <a:pt x="1" y="169"/>
                    <a:pt x="1" y="381"/>
                  </a:cubicBezTo>
                  <a:lnTo>
                    <a:pt x="1" y="733"/>
                  </a:lnTo>
                  <a:cubicBezTo>
                    <a:pt x="1" y="946"/>
                    <a:pt x="175" y="1114"/>
                    <a:pt x="382" y="1114"/>
                  </a:cubicBezTo>
                  <a:cubicBezTo>
                    <a:pt x="595" y="1114"/>
                    <a:pt x="763" y="946"/>
                    <a:pt x="763" y="733"/>
                  </a:cubicBezTo>
                  <a:lnTo>
                    <a:pt x="763" y="381"/>
                  </a:lnTo>
                  <a:cubicBezTo>
                    <a:pt x="763" y="169"/>
                    <a:pt x="595" y="0"/>
                    <a:pt x="38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5"/>
            <p:cNvSpPr/>
            <p:nvPr/>
          </p:nvSpPr>
          <p:spPr>
            <a:xfrm>
              <a:off x="6072700" y="2319075"/>
              <a:ext cx="19075" cy="27875"/>
            </a:xfrm>
            <a:custGeom>
              <a:avLst/>
              <a:gdLst/>
              <a:ahLst/>
              <a:cxnLst/>
              <a:rect l="l" t="t" r="r" b="b"/>
              <a:pathLst>
                <a:path w="763" h="1115" extrusionOk="0">
                  <a:moveTo>
                    <a:pt x="382" y="1"/>
                  </a:moveTo>
                  <a:cubicBezTo>
                    <a:pt x="175" y="1"/>
                    <a:pt x="1" y="170"/>
                    <a:pt x="1" y="382"/>
                  </a:cubicBezTo>
                  <a:lnTo>
                    <a:pt x="1" y="733"/>
                  </a:lnTo>
                  <a:cubicBezTo>
                    <a:pt x="1" y="945"/>
                    <a:pt x="175" y="1114"/>
                    <a:pt x="382" y="1114"/>
                  </a:cubicBezTo>
                  <a:cubicBezTo>
                    <a:pt x="595" y="1114"/>
                    <a:pt x="763" y="945"/>
                    <a:pt x="763" y="733"/>
                  </a:cubicBezTo>
                  <a:lnTo>
                    <a:pt x="763" y="382"/>
                  </a:lnTo>
                  <a:cubicBezTo>
                    <a:pt x="763" y="170"/>
                    <a:pt x="595" y="1"/>
                    <a:pt x="38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5"/>
            <p:cNvSpPr/>
            <p:nvPr/>
          </p:nvSpPr>
          <p:spPr>
            <a:xfrm>
              <a:off x="6045600" y="2300725"/>
              <a:ext cx="27850" cy="19100"/>
            </a:xfrm>
            <a:custGeom>
              <a:avLst/>
              <a:gdLst/>
              <a:ahLst/>
              <a:cxnLst/>
              <a:rect l="l" t="t" r="r" b="b"/>
              <a:pathLst>
                <a:path w="1114" h="764" extrusionOk="0">
                  <a:moveTo>
                    <a:pt x="381" y="1"/>
                  </a:moveTo>
                  <a:cubicBezTo>
                    <a:pt x="168" y="1"/>
                    <a:pt x="0" y="174"/>
                    <a:pt x="0" y="383"/>
                  </a:cubicBezTo>
                  <a:cubicBezTo>
                    <a:pt x="0" y="595"/>
                    <a:pt x="168" y="764"/>
                    <a:pt x="381" y="764"/>
                  </a:cubicBezTo>
                  <a:lnTo>
                    <a:pt x="733" y="764"/>
                  </a:lnTo>
                  <a:cubicBezTo>
                    <a:pt x="945" y="764"/>
                    <a:pt x="1114" y="595"/>
                    <a:pt x="1114" y="383"/>
                  </a:cubicBezTo>
                  <a:cubicBezTo>
                    <a:pt x="1114" y="174"/>
                    <a:pt x="945" y="1"/>
                    <a:pt x="73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35"/>
            <p:cNvSpPr/>
            <p:nvPr/>
          </p:nvSpPr>
          <p:spPr>
            <a:xfrm>
              <a:off x="6091025" y="2300725"/>
              <a:ext cx="27900" cy="19100"/>
            </a:xfrm>
            <a:custGeom>
              <a:avLst/>
              <a:gdLst/>
              <a:ahLst/>
              <a:cxnLst/>
              <a:rect l="l" t="t" r="r" b="b"/>
              <a:pathLst>
                <a:path w="1116" h="764" extrusionOk="0">
                  <a:moveTo>
                    <a:pt x="383" y="1"/>
                  </a:moveTo>
                  <a:cubicBezTo>
                    <a:pt x="170" y="1"/>
                    <a:pt x="1" y="174"/>
                    <a:pt x="1" y="383"/>
                  </a:cubicBezTo>
                  <a:cubicBezTo>
                    <a:pt x="1" y="595"/>
                    <a:pt x="170" y="764"/>
                    <a:pt x="383" y="764"/>
                  </a:cubicBezTo>
                  <a:lnTo>
                    <a:pt x="735" y="764"/>
                  </a:lnTo>
                  <a:cubicBezTo>
                    <a:pt x="946" y="764"/>
                    <a:pt x="1115" y="595"/>
                    <a:pt x="1115" y="383"/>
                  </a:cubicBezTo>
                  <a:cubicBezTo>
                    <a:pt x="1115" y="174"/>
                    <a:pt x="946" y="1"/>
                    <a:pt x="73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35"/>
            <p:cNvSpPr/>
            <p:nvPr/>
          </p:nvSpPr>
          <p:spPr>
            <a:xfrm>
              <a:off x="6293750" y="2301825"/>
              <a:ext cx="101425" cy="111675"/>
            </a:xfrm>
            <a:custGeom>
              <a:avLst/>
              <a:gdLst/>
              <a:ahLst/>
              <a:cxnLst/>
              <a:rect l="l" t="t" r="r" b="b"/>
              <a:pathLst>
                <a:path w="4057" h="4467" extrusionOk="0">
                  <a:moveTo>
                    <a:pt x="960" y="1"/>
                  </a:moveTo>
                  <a:lnTo>
                    <a:pt x="361" y="1457"/>
                  </a:lnTo>
                  <a:lnTo>
                    <a:pt x="0" y="2354"/>
                  </a:lnTo>
                  <a:cubicBezTo>
                    <a:pt x="1065" y="2846"/>
                    <a:pt x="2006" y="3574"/>
                    <a:pt x="2754" y="4467"/>
                  </a:cubicBezTo>
                  <a:lnTo>
                    <a:pt x="3188" y="3391"/>
                  </a:lnTo>
                  <a:lnTo>
                    <a:pt x="4056" y="1259"/>
                  </a:lnTo>
                  <a:lnTo>
                    <a:pt x="96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35"/>
            <p:cNvSpPr/>
            <p:nvPr/>
          </p:nvSpPr>
          <p:spPr>
            <a:xfrm>
              <a:off x="6293750" y="2338225"/>
              <a:ext cx="79725" cy="75275"/>
            </a:xfrm>
            <a:custGeom>
              <a:avLst/>
              <a:gdLst/>
              <a:ahLst/>
              <a:cxnLst/>
              <a:rect l="l" t="t" r="r" b="b"/>
              <a:pathLst>
                <a:path w="3189" h="3011" extrusionOk="0">
                  <a:moveTo>
                    <a:pt x="361" y="1"/>
                  </a:moveTo>
                  <a:lnTo>
                    <a:pt x="0" y="898"/>
                  </a:lnTo>
                  <a:cubicBezTo>
                    <a:pt x="1065" y="1390"/>
                    <a:pt x="2006" y="2118"/>
                    <a:pt x="2754" y="3011"/>
                  </a:cubicBezTo>
                  <a:lnTo>
                    <a:pt x="3188" y="1935"/>
                  </a:lnTo>
                  <a:cubicBezTo>
                    <a:pt x="2407" y="1101"/>
                    <a:pt x="1441" y="435"/>
                    <a:pt x="36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 name="Google Shape;1177;p35"/>
          <p:cNvGrpSpPr/>
          <p:nvPr/>
        </p:nvGrpSpPr>
        <p:grpSpPr>
          <a:xfrm>
            <a:off x="4340027" y="1678332"/>
            <a:ext cx="427117" cy="572702"/>
            <a:chOff x="6051125" y="1442575"/>
            <a:chExt cx="372150" cy="499000"/>
          </a:xfrm>
        </p:grpSpPr>
        <p:sp>
          <p:nvSpPr>
            <p:cNvPr id="1178" name="Google Shape;1178;p35"/>
            <p:cNvSpPr/>
            <p:nvPr/>
          </p:nvSpPr>
          <p:spPr>
            <a:xfrm>
              <a:off x="6196200" y="1442575"/>
              <a:ext cx="227075" cy="159175"/>
            </a:xfrm>
            <a:custGeom>
              <a:avLst/>
              <a:gdLst/>
              <a:ahLst/>
              <a:cxnLst/>
              <a:rect l="l" t="t" r="r" b="b"/>
              <a:pathLst>
                <a:path w="9083" h="6367" extrusionOk="0">
                  <a:moveTo>
                    <a:pt x="9082" y="1"/>
                  </a:moveTo>
                  <a:cubicBezTo>
                    <a:pt x="7360" y="1723"/>
                    <a:pt x="5793" y="628"/>
                    <a:pt x="2899" y="1568"/>
                  </a:cubicBezTo>
                  <a:cubicBezTo>
                    <a:pt x="0" y="2509"/>
                    <a:pt x="626" y="5875"/>
                    <a:pt x="626" y="5875"/>
                  </a:cubicBezTo>
                  <a:cubicBezTo>
                    <a:pt x="1550" y="6218"/>
                    <a:pt x="2378" y="6367"/>
                    <a:pt x="3118" y="6367"/>
                  </a:cubicBezTo>
                  <a:cubicBezTo>
                    <a:pt x="7964" y="6367"/>
                    <a:pt x="9082" y="1"/>
                    <a:pt x="90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35"/>
            <p:cNvSpPr/>
            <p:nvPr/>
          </p:nvSpPr>
          <p:spPr>
            <a:xfrm>
              <a:off x="6233825" y="1511925"/>
              <a:ext cx="112275" cy="49825"/>
            </a:xfrm>
            <a:custGeom>
              <a:avLst/>
              <a:gdLst/>
              <a:ahLst/>
              <a:cxnLst/>
              <a:rect l="l" t="t" r="r" b="b"/>
              <a:pathLst>
                <a:path w="4491" h="1993" extrusionOk="0">
                  <a:moveTo>
                    <a:pt x="3130" y="183"/>
                  </a:moveTo>
                  <a:lnTo>
                    <a:pt x="3130" y="189"/>
                  </a:lnTo>
                  <a:cubicBezTo>
                    <a:pt x="3132" y="186"/>
                    <a:pt x="3132" y="186"/>
                    <a:pt x="3132" y="186"/>
                  </a:cubicBezTo>
                  <a:cubicBezTo>
                    <a:pt x="3131" y="186"/>
                    <a:pt x="3130" y="186"/>
                    <a:pt x="3130" y="183"/>
                  </a:cubicBezTo>
                  <a:close/>
                  <a:moveTo>
                    <a:pt x="4490" y="0"/>
                  </a:moveTo>
                  <a:lnTo>
                    <a:pt x="4490" y="0"/>
                  </a:lnTo>
                  <a:cubicBezTo>
                    <a:pt x="4490" y="0"/>
                    <a:pt x="4403" y="15"/>
                    <a:pt x="4268" y="38"/>
                  </a:cubicBezTo>
                  <a:cubicBezTo>
                    <a:pt x="4128" y="67"/>
                    <a:pt x="3940" y="102"/>
                    <a:pt x="3718" y="136"/>
                  </a:cubicBezTo>
                  <a:cubicBezTo>
                    <a:pt x="3607" y="149"/>
                    <a:pt x="3487" y="165"/>
                    <a:pt x="3362" y="174"/>
                  </a:cubicBezTo>
                  <a:cubicBezTo>
                    <a:pt x="3299" y="174"/>
                    <a:pt x="3237" y="178"/>
                    <a:pt x="3173" y="183"/>
                  </a:cubicBezTo>
                  <a:lnTo>
                    <a:pt x="3144" y="183"/>
                  </a:lnTo>
                  <a:lnTo>
                    <a:pt x="3130" y="189"/>
                  </a:lnTo>
                  <a:lnTo>
                    <a:pt x="3121" y="189"/>
                  </a:lnTo>
                  <a:cubicBezTo>
                    <a:pt x="3106" y="189"/>
                    <a:pt x="3086" y="189"/>
                    <a:pt x="3068" y="193"/>
                  </a:cubicBezTo>
                  <a:cubicBezTo>
                    <a:pt x="3028" y="193"/>
                    <a:pt x="2990" y="198"/>
                    <a:pt x="2952" y="203"/>
                  </a:cubicBezTo>
                  <a:cubicBezTo>
                    <a:pt x="2912" y="207"/>
                    <a:pt x="2879" y="207"/>
                    <a:pt x="2841" y="212"/>
                  </a:cubicBezTo>
                  <a:cubicBezTo>
                    <a:pt x="2802" y="218"/>
                    <a:pt x="2763" y="227"/>
                    <a:pt x="2720" y="232"/>
                  </a:cubicBezTo>
                  <a:cubicBezTo>
                    <a:pt x="2643" y="247"/>
                    <a:pt x="2565" y="256"/>
                    <a:pt x="2489" y="276"/>
                  </a:cubicBezTo>
                  <a:cubicBezTo>
                    <a:pt x="2407" y="290"/>
                    <a:pt x="2329" y="309"/>
                    <a:pt x="2253" y="328"/>
                  </a:cubicBezTo>
                  <a:cubicBezTo>
                    <a:pt x="2170" y="352"/>
                    <a:pt x="2093" y="376"/>
                    <a:pt x="2015" y="401"/>
                  </a:cubicBezTo>
                  <a:cubicBezTo>
                    <a:pt x="1939" y="430"/>
                    <a:pt x="1861" y="459"/>
                    <a:pt x="1784" y="487"/>
                  </a:cubicBezTo>
                  <a:cubicBezTo>
                    <a:pt x="1707" y="516"/>
                    <a:pt x="1634" y="550"/>
                    <a:pt x="1558" y="584"/>
                  </a:cubicBezTo>
                  <a:cubicBezTo>
                    <a:pt x="1485" y="617"/>
                    <a:pt x="1413" y="656"/>
                    <a:pt x="1345" y="690"/>
                  </a:cubicBezTo>
                  <a:cubicBezTo>
                    <a:pt x="1273" y="728"/>
                    <a:pt x="1205" y="768"/>
                    <a:pt x="1143" y="810"/>
                  </a:cubicBezTo>
                  <a:cubicBezTo>
                    <a:pt x="1013" y="893"/>
                    <a:pt x="887" y="975"/>
                    <a:pt x="781" y="1066"/>
                  </a:cubicBezTo>
                  <a:cubicBezTo>
                    <a:pt x="670" y="1153"/>
                    <a:pt x="568" y="1245"/>
                    <a:pt x="482" y="1331"/>
                  </a:cubicBezTo>
                  <a:cubicBezTo>
                    <a:pt x="439" y="1375"/>
                    <a:pt x="401" y="1418"/>
                    <a:pt x="361" y="1462"/>
                  </a:cubicBezTo>
                  <a:cubicBezTo>
                    <a:pt x="328" y="1505"/>
                    <a:pt x="289" y="1543"/>
                    <a:pt x="260" y="1583"/>
                  </a:cubicBezTo>
                  <a:cubicBezTo>
                    <a:pt x="198" y="1659"/>
                    <a:pt x="149" y="1732"/>
                    <a:pt x="111" y="1794"/>
                  </a:cubicBezTo>
                  <a:cubicBezTo>
                    <a:pt x="91" y="1823"/>
                    <a:pt x="72" y="1852"/>
                    <a:pt x="58" y="1877"/>
                  </a:cubicBezTo>
                  <a:cubicBezTo>
                    <a:pt x="47" y="1901"/>
                    <a:pt x="34" y="1919"/>
                    <a:pt x="24" y="1939"/>
                  </a:cubicBezTo>
                  <a:cubicBezTo>
                    <a:pt x="9" y="1973"/>
                    <a:pt x="0" y="1992"/>
                    <a:pt x="0" y="1992"/>
                  </a:cubicBezTo>
                  <a:cubicBezTo>
                    <a:pt x="0" y="1992"/>
                    <a:pt x="19" y="1983"/>
                    <a:pt x="53" y="1968"/>
                  </a:cubicBezTo>
                  <a:cubicBezTo>
                    <a:pt x="91" y="1954"/>
                    <a:pt x="140" y="1930"/>
                    <a:pt x="207" y="1905"/>
                  </a:cubicBezTo>
                  <a:cubicBezTo>
                    <a:pt x="270" y="1877"/>
                    <a:pt x="347" y="1843"/>
                    <a:pt x="434" y="1804"/>
                  </a:cubicBezTo>
                  <a:cubicBezTo>
                    <a:pt x="477" y="1785"/>
                    <a:pt x="521" y="1761"/>
                    <a:pt x="574" y="1741"/>
                  </a:cubicBezTo>
                  <a:cubicBezTo>
                    <a:pt x="622" y="1723"/>
                    <a:pt x="670" y="1698"/>
                    <a:pt x="723" y="1679"/>
                  </a:cubicBezTo>
                  <a:cubicBezTo>
                    <a:pt x="829" y="1630"/>
                    <a:pt x="940" y="1583"/>
                    <a:pt x="1060" y="1534"/>
                  </a:cubicBezTo>
                  <a:cubicBezTo>
                    <a:pt x="1182" y="1485"/>
                    <a:pt x="1302" y="1433"/>
                    <a:pt x="1432" y="1385"/>
                  </a:cubicBezTo>
                  <a:cubicBezTo>
                    <a:pt x="1500" y="1360"/>
                    <a:pt x="1563" y="1331"/>
                    <a:pt x="1630" y="1312"/>
                  </a:cubicBezTo>
                  <a:cubicBezTo>
                    <a:pt x="1697" y="1283"/>
                    <a:pt x="1765" y="1260"/>
                    <a:pt x="1832" y="1235"/>
                  </a:cubicBezTo>
                  <a:cubicBezTo>
                    <a:pt x="1900" y="1211"/>
                    <a:pt x="1968" y="1187"/>
                    <a:pt x="2035" y="1162"/>
                  </a:cubicBezTo>
                  <a:cubicBezTo>
                    <a:pt x="2108" y="1138"/>
                    <a:pt x="2175" y="1115"/>
                    <a:pt x="2242" y="1091"/>
                  </a:cubicBezTo>
                  <a:cubicBezTo>
                    <a:pt x="2315" y="1071"/>
                    <a:pt x="2387" y="1047"/>
                    <a:pt x="2455" y="1022"/>
                  </a:cubicBezTo>
                  <a:cubicBezTo>
                    <a:pt x="2522" y="1004"/>
                    <a:pt x="2594" y="979"/>
                    <a:pt x="2662" y="960"/>
                  </a:cubicBezTo>
                  <a:cubicBezTo>
                    <a:pt x="2696" y="950"/>
                    <a:pt x="2734" y="935"/>
                    <a:pt x="2768" y="926"/>
                  </a:cubicBezTo>
                  <a:cubicBezTo>
                    <a:pt x="2802" y="917"/>
                    <a:pt x="2836" y="907"/>
                    <a:pt x="2870" y="897"/>
                  </a:cubicBezTo>
                  <a:cubicBezTo>
                    <a:pt x="2903" y="888"/>
                    <a:pt x="2937" y="878"/>
                    <a:pt x="2970" y="864"/>
                  </a:cubicBezTo>
                  <a:cubicBezTo>
                    <a:pt x="3010" y="859"/>
                    <a:pt x="3043" y="849"/>
                    <a:pt x="3077" y="839"/>
                  </a:cubicBezTo>
                  <a:cubicBezTo>
                    <a:pt x="3144" y="815"/>
                    <a:pt x="3212" y="797"/>
                    <a:pt x="3279" y="777"/>
                  </a:cubicBezTo>
                  <a:cubicBezTo>
                    <a:pt x="3342" y="757"/>
                    <a:pt x="3424" y="733"/>
                    <a:pt x="3491" y="704"/>
                  </a:cubicBezTo>
                  <a:cubicBezTo>
                    <a:pt x="3627" y="652"/>
                    <a:pt x="3747" y="594"/>
                    <a:pt x="3858" y="530"/>
                  </a:cubicBezTo>
                  <a:cubicBezTo>
                    <a:pt x="3965" y="468"/>
                    <a:pt x="4061" y="405"/>
                    <a:pt x="4143" y="343"/>
                  </a:cubicBezTo>
                  <a:cubicBezTo>
                    <a:pt x="4220" y="280"/>
                    <a:pt x="4288" y="222"/>
                    <a:pt x="4336" y="169"/>
                  </a:cubicBezTo>
                  <a:cubicBezTo>
                    <a:pt x="4388" y="116"/>
                    <a:pt x="4428" y="78"/>
                    <a:pt x="4452" y="44"/>
                  </a:cubicBezTo>
                  <a:cubicBezTo>
                    <a:pt x="4475" y="15"/>
                    <a:pt x="4490" y="0"/>
                    <a:pt x="449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35"/>
            <p:cNvSpPr/>
            <p:nvPr/>
          </p:nvSpPr>
          <p:spPr>
            <a:xfrm>
              <a:off x="6172775" y="1554350"/>
              <a:ext cx="71925" cy="83125"/>
            </a:xfrm>
            <a:custGeom>
              <a:avLst/>
              <a:gdLst/>
              <a:ahLst/>
              <a:cxnLst/>
              <a:rect l="l" t="t" r="r" b="b"/>
              <a:pathLst>
                <a:path w="2877" h="3325" extrusionOk="0">
                  <a:moveTo>
                    <a:pt x="410" y="1"/>
                  </a:moveTo>
                  <a:cubicBezTo>
                    <a:pt x="299" y="1"/>
                    <a:pt x="189" y="52"/>
                    <a:pt x="116" y="151"/>
                  </a:cubicBezTo>
                  <a:cubicBezTo>
                    <a:pt x="1" y="309"/>
                    <a:pt x="35" y="541"/>
                    <a:pt x="199" y="656"/>
                  </a:cubicBezTo>
                  <a:lnTo>
                    <a:pt x="358" y="778"/>
                  </a:lnTo>
                  <a:cubicBezTo>
                    <a:pt x="884" y="1159"/>
                    <a:pt x="1245" y="1718"/>
                    <a:pt x="1390" y="2341"/>
                  </a:cubicBezTo>
                  <a:lnTo>
                    <a:pt x="1187" y="2239"/>
                  </a:lnTo>
                  <a:cubicBezTo>
                    <a:pt x="1136" y="2213"/>
                    <a:pt x="1081" y="2200"/>
                    <a:pt x="1027" y="2200"/>
                  </a:cubicBezTo>
                  <a:cubicBezTo>
                    <a:pt x="893" y="2200"/>
                    <a:pt x="763" y="2276"/>
                    <a:pt x="701" y="2403"/>
                  </a:cubicBezTo>
                  <a:cubicBezTo>
                    <a:pt x="608" y="2586"/>
                    <a:pt x="686" y="2804"/>
                    <a:pt x="864" y="2891"/>
                  </a:cubicBezTo>
                  <a:lnTo>
                    <a:pt x="1665" y="3285"/>
                  </a:lnTo>
                  <a:lnTo>
                    <a:pt x="1670" y="3285"/>
                  </a:lnTo>
                  <a:cubicBezTo>
                    <a:pt x="1675" y="3290"/>
                    <a:pt x="1679" y="3290"/>
                    <a:pt x="1685" y="3296"/>
                  </a:cubicBezTo>
                  <a:cubicBezTo>
                    <a:pt x="1690" y="3296"/>
                    <a:pt x="1699" y="3300"/>
                    <a:pt x="1708" y="3305"/>
                  </a:cubicBezTo>
                  <a:cubicBezTo>
                    <a:pt x="1714" y="3305"/>
                    <a:pt x="1723" y="3305"/>
                    <a:pt x="1728" y="3310"/>
                  </a:cubicBezTo>
                  <a:cubicBezTo>
                    <a:pt x="1732" y="3310"/>
                    <a:pt x="1743" y="3314"/>
                    <a:pt x="1747" y="3314"/>
                  </a:cubicBezTo>
                  <a:cubicBezTo>
                    <a:pt x="1757" y="3314"/>
                    <a:pt x="1766" y="3319"/>
                    <a:pt x="1776" y="3319"/>
                  </a:cubicBezTo>
                  <a:cubicBezTo>
                    <a:pt x="1776" y="3319"/>
                    <a:pt x="1781" y="3319"/>
                    <a:pt x="1786" y="3325"/>
                  </a:cubicBezTo>
                  <a:lnTo>
                    <a:pt x="1839" y="3325"/>
                  </a:lnTo>
                  <a:cubicBezTo>
                    <a:pt x="1853" y="3325"/>
                    <a:pt x="1868" y="3325"/>
                    <a:pt x="1882" y="3319"/>
                  </a:cubicBezTo>
                  <a:cubicBezTo>
                    <a:pt x="1888" y="3319"/>
                    <a:pt x="1897" y="3319"/>
                    <a:pt x="1901" y="3314"/>
                  </a:cubicBezTo>
                  <a:cubicBezTo>
                    <a:pt x="1911" y="3314"/>
                    <a:pt x="1926" y="3310"/>
                    <a:pt x="1935" y="3310"/>
                  </a:cubicBezTo>
                  <a:cubicBezTo>
                    <a:pt x="1940" y="3305"/>
                    <a:pt x="1950" y="3305"/>
                    <a:pt x="1955" y="3300"/>
                  </a:cubicBezTo>
                  <a:cubicBezTo>
                    <a:pt x="1964" y="3296"/>
                    <a:pt x="1974" y="3296"/>
                    <a:pt x="1984" y="3290"/>
                  </a:cubicBezTo>
                  <a:cubicBezTo>
                    <a:pt x="1988" y="3285"/>
                    <a:pt x="1998" y="3281"/>
                    <a:pt x="2003" y="3281"/>
                  </a:cubicBezTo>
                  <a:cubicBezTo>
                    <a:pt x="2013" y="3276"/>
                    <a:pt x="2017" y="3271"/>
                    <a:pt x="2022" y="3271"/>
                  </a:cubicBezTo>
                  <a:cubicBezTo>
                    <a:pt x="2026" y="3267"/>
                    <a:pt x="2026" y="3267"/>
                    <a:pt x="2032" y="3261"/>
                  </a:cubicBezTo>
                  <a:cubicBezTo>
                    <a:pt x="2037" y="3261"/>
                    <a:pt x="2037" y="3261"/>
                    <a:pt x="2041" y="3256"/>
                  </a:cubicBezTo>
                  <a:lnTo>
                    <a:pt x="2669" y="2813"/>
                  </a:lnTo>
                  <a:cubicBezTo>
                    <a:pt x="2832" y="2697"/>
                    <a:pt x="2876" y="2470"/>
                    <a:pt x="2756" y="2306"/>
                  </a:cubicBezTo>
                  <a:cubicBezTo>
                    <a:pt x="2685" y="2206"/>
                    <a:pt x="2573" y="2153"/>
                    <a:pt x="2458" y="2153"/>
                  </a:cubicBezTo>
                  <a:cubicBezTo>
                    <a:pt x="2386" y="2153"/>
                    <a:pt x="2313" y="2174"/>
                    <a:pt x="2249" y="2219"/>
                  </a:cubicBezTo>
                  <a:lnTo>
                    <a:pt x="2128" y="2301"/>
                  </a:lnTo>
                  <a:cubicBezTo>
                    <a:pt x="1964" y="1462"/>
                    <a:pt x="1492" y="705"/>
                    <a:pt x="792" y="189"/>
                  </a:cubicBezTo>
                  <a:lnTo>
                    <a:pt x="628" y="73"/>
                  </a:lnTo>
                  <a:cubicBezTo>
                    <a:pt x="562" y="24"/>
                    <a:pt x="486" y="1"/>
                    <a:pt x="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35"/>
            <p:cNvSpPr/>
            <p:nvPr/>
          </p:nvSpPr>
          <p:spPr>
            <a:xfrm>
              <a:off x="6090450" y="1550250"/>
              <a:ext cx="18225" cy="28975"/>
            </a:xfrm>
            <a:custGeom>
              <a:avLst/>
              <a:gdLst/>
              <a:ahLst/>
              <a:cxnLst/>
              <a:rect l="l" t="t" r="r" b="b"/>
              <a:pathLst>
                <a:path w="729" h="1159" extrusionOk="0">
                  <a:moveTo>
                    <a:pt x="366" y="1"/>
                  </a:moveTo>
                  <a:cubicBezTo>
                    <a:pt x="164" y="1"/>
                    <a:pt x="0" y="165"/>
                    <a:pt x="0" y="368"/>
                  </a:cubicBezTo>
                  <a:lnTo>
                    <a:pt x="0" y="797"/>
                  </a:lnTo>
                  <a:cubicBezTo>
                    <a:pt x="0" y="994"/>
                    <a:pt x="164" y="1158"/>
                    <a:pt x="366" y="1158"/>
                  </a:cubicBezTo>
                  <a:cubicBezTo>
                    <a:pt x="569" y="1158"/>
                    <a:pt x="729" y="994"/>
                    <a:pt x="729" y="797"/>
                  </a:cubicBezTo>
                  <a:lnTo>
                    <a:pt x="729" y="368"/>
                  </a:lnTo>
                  <a:cubicBezTo>
                    <a:pt x="729" y="165"/>
                    <a:pt x="569"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35"/>
            <p:cNvSpPr/>
            <p:nvPr/>
          </p:nvSpPr>
          <p:spPr>
            <a:xfrm>
              <a:off x="6090450" y="1605000"/>
              <a:ext cx="18225" cy="28975"/>
            </a:xfrm>
            <a:custGeom>
              <a:avLst/>
              <a:gdLst/>
              <a:ahLst/>
              <a:cxnLst/>
              <a:rect l="l" t="t" r="r" b="b"/>
              <a:pathLst>
                <a:path w="729" h="1159" extrusionOk="0">
                  <a:moveTo>
                    <a:pt x="366" y="1"/>
                  </a:moveTo>
                  <a:cubicBezTo>
                    <a:pt x="164" y="1"/>
                    <a:pt x="0" y="164"/>
                    <a:pt x="0" y="367"/>
                  </a:cubicBezTo>
                  <a:lnTo>
                    <a:pt x="0" y="796"/>
                  </a:lnTo>
                  <a:cubicBezTo>
                    <a:pt x="0" y="994"/>
                    <a:pt x="164" y="1159"/>
                    <a:pt x="366" y="1159"/>
                  </a:cubicBezTo>
                  <a:cubicBezTo>
                    <a:pt x="569" y="1159"/>
                    <a:pt x="729" y="994"/>
                    <a:pt x="729" y="796"/>
                  </a:cubicBezTo>
                  <a:lnTo>
                    <a:pt x="729" y="367"/>
                  </a:lnTo>
                  <a:cubicBezTo>
                    <a:pt x="729" y="164"/>
                    <a:pt x="569" y="1"/>
                    <a:pt x="36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35"/>
            <p:cNvSpPr/>
            <p:nvPr/>
          </p:nvSpPr>
          <p:spPr>
            <a:xfrm>
              <a:off x="6057750" y="1583050"/>
              <a:ext cx="28950" cy="18250"/>
            </a:xfrm>
            <a:custGeom>
              <a:avLst/>
              <a:gdLst/>
              <a:ahLst/>
              <a:cxnLst/>
              <a:rect l="l" t="t" r="r" b="b"/>
              <a:pathLst>
                <a:path w="1158" h="730" extrusionOk="0">
                  <a:moveTo>
                    <a:pt x="367" y="0"/>
                  </a:moveTo>
                  <a:cubicBezTo>
                    <a:pt x="165" y="0"/>
                    <a:pt x="0" y="165"/>
                    <a:pt x="0" y="363"/>
                  </a:cubicBezTo>
                  <a:cubicBezTo>
                    <a:pt x="0" y="565"/>
                    <a:pt x="165" y="730"/>
                    <a:pt x="367" y="730"/>
                  </a:cubicBezTo>
                  <a:lnTo>
                    <a:pt x="792" y="730"/>
                  </a:lnTo>
                  <a:cubicBezTo>
                    <a:pt x="995" y="730"/>
                    <a:pt x="1158" y="565"/>
                    <a:pt x="1158" y="363"/>
                  </a:cubicBezTo>
                  <a:cubicBezTo>
                    <a:pt x="1158" y="165"/>
                    <a:pt x="995" y="0"/>
                    <a:pt x="792"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5"/>
            <p:cNvSpPr/>
            <p:nvPr/>
          </p:nvSpPr>
          <p:spPr>
            <a:xfrm>
              <a:off x="6112500" y="1583050"/>
              <a:ext cx="28975" cy="18250"/>
            </a:xfrm>
            <a:custGeom>
              <a:avLst/>
              <a:gdLst/>
              <a:ahLst/>
              <a:cxnLst/>
              <a:rect l="l" t="t" r="r" b="b"/>
              <a:pathLst>
                <a:path w="1159" h="730" extrusionOk="0">
                  <a:moveTo>
                    <a:pt x="363" y="0"/>
                  </a:moveTo>
                  <a:cubicBezTo>
                    <a:pt x="165" y="0"/>
                    <a:pt x="1" y="165"/>
                    <a:pt x="1" y="363"/>
                  </a:cubicBezTo>
                  <a:cubicBezTo>
                    <a:pt x="1" y="565"/>
                    <a:pt x="165" y="730"/>
                    <a:pt x="363" y="730"/>
                  </a:cubicBezTo>
                  <a:lnTo>
                    <a:pt x="791" y="730"/>
                  </a:lnTo>
                  <a:cubicBezTo>
                    <a:pt x="994" y="730"/>
                    <a:pt x="1158" y="565"/>
                    <a:pt x="1158" y="363"/>
                  </a:cubicBezTo>
                  <a:cubicBezTo>
                    <a:pt x="1158" y="165"/>
                    <a:pt x="994" y="0"/>
                    <a:pt x="79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5"/>
            <p:cNvSpPr/>
            <p:nvPr/>
          </p:nvSpPr>
          <p:spPr>
            <a:xfrm>
              <a:off x="6051125" y="1628275"/>
              <a:ext cx="334750" cy="313300"/>
            </a:xfrm>
            <a:custGeom>
              <a:avLst/>
              <a:gdLst/>
              <a:ahLst/>
              <a:cxnLst/>
              <a:rect l="l" t="t" r="r" b="b"/>
              <a:pathLst>
                <a:path w="13390" h="12532" extrusionOk="0">
                  <a:moveTo>
                    <a:pt x="6696" y="1"/>
                  </a:moveTo>
                  <a:cubicBezTo>
                    <a:pt x="3001" y="1"/>
                    <a:pt x="0" y="3001"/>
                    <a:pt x="0" y="6699"/>
                  </a:cubicBezTo>
                  <a:cubicBezTo>
                    <a:pt x="0" y="10394"/>
                    <a:pt x="3001" y="12531"/>
                    <a:pt x="6696" y="12531"/>
                  </a:cubicBezTo>
                  <a:cubicBezTo>
                    <a:pt x="10394" y="12531"/>
                    <a:pt x="13390" y="10394"/>
                    <a:pt x="13390" y="6699"/>
                  </a:cubicBezTo>
                  <a:cubicBezTo>
                    <a:pt x="13390" y="3001"/>
                    <a:pt x="10394" y="1"/>
                    <a:pt x="66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35"/>
            <p:cNvSpPr/>
            <p:nvPr/>
          </p:nvSpPr>
          <p:spPr>
            <a:xfrm>
              <a:off x="6113350" y="1641425"/>
              <a:ext cx="250325" cy="267825"/>
            </a:xfrm>
            <a:custGeom>
              <a:avLst/>
              <a:gdLst/>
              <a:ahLst/>
              <a:cxnLst/>
              <a:rect l="l" t="t" r="r" b="b"/>
              <a:pathLst>
                <a:path w="10013" h="10713" extrusionOk="0">
                  <a:moveTo>
                    <a:pt x="5007" y="0"/>
                  </a:moveTo>
                  <a:cubicBezTo>
                    <a:pt x="2243" y="0"/>
                    <a:pt x="0" y="2567"/>
                    <a:pt x="0" y="5725"/>
                  </a:cubicBezTo>
                  <a:cubicBezTo>
                    <a:pt x="0" y="8884"/>
                    <a:pt x="2243" y="10712"/>
                    <a:pt x="5007" y="10712"/>
                  </a:cubicBezTo>
                  <a:cubicBezTo>
                    <a:pt x="7771" y="10712"/>
                    <a:pt x="10013" y="8884"/>
                    <a:pt x="10013" y="5725"/>
                  </a:cubicBezTo>
                  <a:cubicBezTo>
                    <a:pt x="10013" y="2567"/>
                    <a:pt x="7771" y="0"/>
                    <a:pt x="500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35"/>
            <p:cNvSpPr/>
            <p:nvPr/>
          </p:nvSpPr>
          <p:spPr>
            <a:xfrm>
              <a:off x="6174375" y="1648650"/>
              <a:ext cx="18225" cy="18225"/>
            </a:xfrm>
            <a:custGeom>
              <a:avLst/>
              <a:gdLst/>
              <a:ahLst/>
              <a:cxnLst/>
              <a:rect l="l" t="t" r="r" b="b"/>
              <a:pathLst>
                <a:path w="729" h="729" extrusionOk="0">
                  <a:moveTo>
                    <a:pt x="362" y="1"/>
                  </a:moveTo>
                  <a:cubicBezTo>
                    <a:pt x="159" y="1"/>
                    <a:pt x="0" y="160"/>
                    <a:pt x="0" y="363"/>
                  </a:cubicBezTo>
                  <a:cubicBezTo>
                    <a:pt x="0" y="565"/>
                    <a:pt x="159" y="729"/>
                    <a:pt x="362" y="729"/>
                  </a:cubicBezTo>
                  <a:cubicBezTo>
                    <a:pt x="564" y="729"/>
                    <a:pt x="728" y="565"/>
                    <a:pt x="728" y="363"/>
                  </a:cubicBezTo>
                  <a:cubicBezTo>
                    <a:pt x="728" y="160"/>
                    <a:pt x="564" y="1"/>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5"/>
            <p:cNvSpPr/>
            <p:nvPr/>
          </p:nvSpPr>
          <p:spPr>
            <a:xfrm>
              <a:off x="6139750" y="1666850"/>
              <a:ext cx="18250" cy="18225"/>
            </a:xfrm>
            <a:custGeom>
              <a:avLst/>
              <a:gdLst/>
              <a:ahLst/>
              <a:cxnLst/>
              <a:rect l="l" t="t" r="r" b="b"/>
              <a:pathLst>
                <a:path w="730" h="729" extrusionOk="0">
                  <a:moveTo>
                    <a:pt x="362" y="1"/>
                  </a:moveTo>
                  <a:cubicBezTo>
                    <a:pt x="160" y="1"/>
                    <a:pt x="1" y="160"/>
                    <a:pt x="1" y="363"/>
                  </a:cubicBezTo>
                  <a:cubicBezTo>
                    <a:pt x="1" y="566"/>
                    <a:pt x="160" y="729"/>
                    <a:pt x="362" y="729"/>
                  </a:cubicBezTo>
                  <a:cubicBezTo>
                    <a:pt x="565" y="729"/>
                    <a:pt x="729" y="566"/>
                    <a:pt x="729" y="363"/>
                  </a:cubicBezTo>
                  <a:cubicBezTo>
                    <a:pt x="729" y="160"/>
                    <a:pt x="565" y="1"/>
                    <a:pt x="3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5"/>
            <p:cNvSpPr/>
            <p:nvPr/>
          </p:nvSpPr>
          <p:spPr>
            <a:xfrm>
              <a:off x="6281800" y="1886075"/>
              <a:ext cx="18225" cy="18225"/>
            </a:xfrm>
            <a:custGeom>
              <a:avLst/>
              <a:gdLst/>
              <a:ahLst/>
              <a:cxnLst/>
              <a:rect l="l" t="t" r="r" b="b"/>
              <a:pathLst>
                <a:path w="729" h="729" extrusionOk="0">
                  <a:moveTo>
                    <a:pt x="367" y="0"/>
                  </a:moveTo>
                  <a:cubicBezTo>
                    <a:pt x="165" y="0"/>
                    <a:pt x="0" y="160"/>
                    <a:pt x="0" y="362"/>
                  </a:cubicBezTo>
                  <a:cubicBezTo>
                    <a:pt x="0" y="565"/>
                    <a:pt x="165" y="728"/>
                    <a:pt x="367" y="728"/>
                  </a:cubicBezTo>
                  <a:cubicBezTo>
                    <a:pt x="565" y="728"/>
                    <a:pt x="728" y="565"/>
                    <a:pt x="728" y="362"/>
                  </a:cubicBezTo>
                  <a:cubicBezTo>
                    <a:pt x="728" y="160"/>
                    <a:pt x="565"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35"/>
            <p:cNvSpPr/>
            <p:nvPr/>
          </p:nvSpPr>
          <p:spPr>
            <a:xfrm>
              <a:off x="6110550" y="1868475"/>
              <a:ext cx="18275" cy="18225"/>
            </a:xfrm>
            <a:custGeom>
              <a:avLst/>
              <a:gdLst/>
              <a:ahLst/>
              <a:cxnLst/>
              <a:rect l="l" t="t" r="r" b="b"/>
              <a:pathLst>
                <a:path w="731" h="729" extrusionOk="0">
                  <a:moveTo>
                    <a:pt x="363" y="0"/>
                  </a:moveTo>
                  <a:cubicBezTo>
                    <a:pt x="165" y="0"/>
                    <a:pt x="1" y="159"/>
                    <a:pt x="1" y="362"/>
                  </a:cubicBezTo>
                  <a:cubicBezTo>
                    <a:pt x="1" y="564"/>
                    <a:pt x="165" y="728"/>
                    <a:pt x="363" y="728"/>
                  </a:cubicBezTo>
                  <a:cubicBezTo>
                    <a:pt x="566" y="728"/>
                    <a:pt x="730" y="564"/>
                    <a:pt x="730" y="362"/>
                  </a:cubicBezTo>
                  <a:cubicBezTo>
                    <a:pt x="730" y="159"/>
                    <a:pt x="566" y="0"/>
                    <a:pt x="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35"/>
            <p:cNvSpPr/>
            <p:nvPr/>
          </p:nvSpPr>
          <p:spPr>
            <a:xfrm>
              <a:off x="6111550" y="1687100"/>
              <a:ext cx="18350" cy="18250"/>
            </a:xfrm>
            <a:custGeom>
              <a:avLst/>
              <a:gdLst/>
              <a:ahLst/>
              <a:cxnLst/>
              <a:rect l="l" t="t" r="r" b="b"/>
              <a:pathLst>
                <a:path w="734" h="730" extrusionOk="0">
                  <a:moveTo>
                    <a:pt x="366" y="1"/>
                  </a:moveTo>
                  <a:cubicBezTo>
                    <a:pt x="164" y="1"/>
                    <a:pt x="0" y="161"/>
                    <a:pt x="0" y="363"/>
                  </a:cubicBezTo>
                  <a:cubicBezTo>
                    <a:pt x="0" y="566"/>
                    <a:pt x="164" y="729"/>
                    <a:pt x="366" y="729"/>
                  </a:cubicBezTo>
                  <a:cubicBezTo>
                    <a:pt x="569" y="729"/>
                    <a:pt x="733" y="566"/>
                    <a:pt x="733" y="363"/>
                  </a:cubicBezTo>
                  <a:cubicBezTo>
                    <a:pt x="733" y="161"/>
                    <a:pt x="569" y="1"/>
                    <a:pt x="3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35"/>
            <p:cNvSpPr/>
            <p:nvPr/>
          </p:nvSpPr>
          <p:spPr>
            <a:xfrm>
              <a:off x="6245400" y="1899925"/>
              <a:ext cx="18225" cy="18375"/>
            </a:xfrm>
            <a:custGeom>
              <a:avLst/>
              <a:gdLst/>
              <a:ahLst/>
              <a:cxnLst/>
              <a:rect l="l" t="t" r="r" b="b"/>
              <a:pathLst>
                <a:path w="729" h="735" extrusionOk="0">
                  <a:moveTo>
                    <a:pt x="361" y="1"/>
                  </a:moveTo>
                  <a:cubicBezTo>
                    <a:pt x="163" y="1"/>
                    <a:pt x="0" y="165"/>
                    <a:pt x="0" y="368"/>
                  </a:cubicBezTo>
                  <a:cubicBezTo>
                    <a:pt x="0" y="570"/>
                    <a:pt x="163" y="735"/>
                    <a:pt x="361" y="735"/>
                  </a:cubicBezTo>
                  <a:cubicBezTo>
                    <a:pt x="564" y="735"/>
                    <a:pt x="728" y="570"/>
                    <a:pt x="728" y="368"/>
                  </a:cubicBezTo>
                  <a:cubicBezTo>
                    <a:pt x="728" y="165"/>
                    <a:pt x="564" y="1"/>
                    <a:pt x="3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35"/>
            <p:cNvSpPr/>
            <p:nvPr/>
          </p:nvSpPr>
          <p:spPr>
            <a:xfrm>
              <a:off x="6166425" y="1677700"/>
              <a:ext cx="18225" cy="18225"/>
            </a:xfrm>
            <a:custGeom>
              <a:avLst/>
              <a:gdLst/>
              <a:ahLst/>
              <a:cxnLst/>
              <a:rect l="l" t="t" r="r" b="b"/>
              <a:pathLst>
                <a:path w="729" h="729" extrusionOk="0">
                  <a:moveTo>
                    <a:pt x="366" y="1"/>
                  </a:moveTo>
                  <a:cubicBezTo>
                    <a:pt x="163" y="1"/>
                    <a:pt x="0" y="165"/>
                    <a:pt x="0" y="368"/>
                  </a:cubicBezTo>
                  <a:cubicBezTo>
                    <a:pt x="0" y="570"/>
                    <a:pt x="163" y="729"/>
                    <a:pt x="366" y="729"/>
                  </a:cubicBezTo>
                  <a:cubicBezTo>
                    <a:pt x="564" y="729"/>
                    <a:pt x="728" y="570"/>
                    <a:pt x="728" y="368"/>
                  </a:cubicBezTo>
                  <a:cubicBezTo>
                    <a:pt x="728" y="165"/>
                    <a:pt x="564" y="1"/>
                    <a:pt x="3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35"/>
            <p:cNvSpPr/>
            <p:nvPr/>
          </p:nvSpPr>
          <p:spPr>
            <a:xfrm>
              <a:off x="6216200" y="1653475"/>
              <a:ext cx="18250" cy="18225"/>
            </a:xfrm>
            <a:custGeom>
              <a:avLst/>
              <a:gdLst/>
              <a:ahLst/>
              <a:cxnLst/>
              <a:rect l="l" t="t" r="r" b="b"/>
              <a:pathLst>
                <a:path w="730" h="729" extrusionOk="0">
                  <a:moveTo>
                    <a:pt x="367" y="1"/>
                  </a:moveTo>
                  <a:cubicBezTo>
                    <a:pt x="164" y="1"/>
                    <a:pt x="0" y="164"/>
                    <a:pt x="0" y="362"/>
                  </a:cubicBezTo>
                  <a:cubicBezTo>
                    <a:pt x="0" y="565"/>
                    <a:pt x="164" y="729"/>
                    <a:pt x="367" y="729"/>
                  </a:cubicBezTo>
                  <a:cubicBezTo>
                    <a:pt x="565" y="729"/>
                    <a:pt x="729" y="565"/>
                    <a:pt x="729" y="362"/>
                  </a:cubicBezTo>
                  <a:cubicBezTo>
                    <a:pt x="729" y="164"/>
                    <a:pt x="565" y="1"/>
                    <a:pt x="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35"/>
            <p:cNvSpPr/>
            <p:nvPr/>
          </p:nvSpPr>
          <p:spPr>
            <a:xfrm>
              <a:off x="6252375" y="1869425"/>
              <a:ext cx="18250" cy="18225"/>
            </a:xfrm>
            <a:custGeom>
              <a:avLst/>
              <a:gdLst/>
              <a:ahLst/>
              <a:cxnLst/>
              <a:rect l="l" t="t" r="r" b="b"/>
              <a:pathLst>
                <a:path w="730" h="729" extrusionOk="0">
                  <a:moveTo>
                    <a:pt x="367" y="1"/>
                  </a:moveTo>
                  <a:cubicBezTo>
                    <a:pt x="164" y="1"/>
                    <a:pt x="0" y="165"/>
                    <a:pt x="0" y="368"/>
                  </a:cubicBezTo>
                  <a:cubicBezTo>
                    <a:pt x="0" y="565"/>
                    <a:pt x="164" y="729"/>
                    <a:pt x="367" y="729"/>
                  </a:cubicBezTo>
                  <a:cubicBezTo>
                    <a:pt x="570" y="729"/>
                    <a:pt x="729" y="565"/>
                    <a:pt x="729" y="368"/>
                  </a:cubicBezTo>
                  <a:cubicBezTo>
                    <a:pt x="729" y="165"/>
                    <a:pt x="570" y="1"/>
                    <a:pt x="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35"/>
            <p:cNvSpPr/>
            <p:nvPr/>
          </p:nvSpPr>
          <p:spPr>
            <a:xfrm>
              <a:off x="6207150" y="1901875"/>
              <a:ext cx="18225" cy="18225"/>
            </a:xfrm>
            <a:custGeom>
              <a:avLst/>
              <a:gdLst/>
              <a:ahLst/>
              <a:cxnLst/>
              <a:rect l="l" t="t" r="r" b="b"/>
              <a:pathLst>
                <a:path w="729" h="729" extrusionOk="0">
                  <a:moveTo>
                    <a:pt x="362" y="0"/>
                  </a:moveTo>
                  <a:cubicBezTo>
                    <a:pt x="159" y="0"/>
                    <a:pt x="1" y="160"/>
                    <a:pt x="1" y="363"/>
                  </a:cubicBezTo>
                  <a:cubicBezTo>
                    <a:pt x="1" y="565"/>
                    <a:pt x="159" y="728"/>
                    <a:pt x="362" y="728"/>
                  </a:cubicBezTo>
                  <a:cubicBezTo>
                    <a:pt x="565" y="728"/>
                    <a:pt x="729" y="565"/>
                    <a:pt x="729" y="363"/>
                  </a:cubicBezTo>
                  <a:cubicBezTo>
                    <a:pt x="729" y="160"/>
                    <a:pt x="565" y="0"/>
                    <a:pt x="3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35"/>
            <p:cNvSpPr/>
            <p:nvPr/>
          </p:nvSpPr>
          <p:spPr>
            <a:xfrm>
              <a:off x="6245625" y="1740900"/>
              <a:ext cx="65500" cy="87425"/>
            </a:xfrm>
            <a:custGeom>
              <a:avLst/>
              <a:gdLst/>
              <a:ahLst/>
              <a:cxnLst/>
              <a:rect l="l" t="t" r="r" b="b"/>
              <a:pathLst>
                <a:path w="2620" h="3497" extrusionOk="0">
                  <a:moveTo>
                    <a:pt x="1312" y="1"/>
                  </a:moveTo>
                  <a:cubicBezTo>
                    <a:pt x="584" y="1"/>
                    <a:pt x="0" y="782"/>
                    <a:pt x="0" y="1751"/>
                  </a:cubicBezTo>
                  <a:cubicBezTo>
                    <a:pt x="0" y="2715"/>
                    <a:pt x="584" y="3497"/>
                    <a:pt x="1312" y="3497"/>
                  </a:cubicBezTo>
                  <a:cubicBezTo>
                    <a:pt x="2035" y="3497"/>
                    <a:pt x="2620" y="2715"/>
                    <a:pt x="2620" y="1751"/>
                  </a:cubicBezTo>
                  <a:cubicBezTo>
                    <a:pt x="2620" y="782"/>
                    <a:pt x="2035" y="1"/>
                    <a:pt x="1312" y="1"/>
                  </a:cubicBezTo>
                  <a:close/>
                </a:path>
              </a:pathLst>
            </a:custGeom>
            <a:solidFill>
              <a:srgbClr val="F4CCC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201"/>
        <p:cNvGrpSpPr/>
        <p:nvPr/>
      </p:nvGrpSpPr>
      <p:grpSpPr>
        <a:xfrm>
          <a:off x="0" y="0"/>
          <a:ext cx="0" cy="0"/>
          <a:chOff x="0" y="0"/>
          <a:chExt cx="0" cy="0"/>
        </a:xfrm>
      </p:grpSpPr>
      <p:pic>
        <p:nvPicPr>
          <p:cNvPr id="1202" name="Google Shape;1202;p36"/>
          <p:cNvPicPr preferRelativeResize="0"/>
          <p:nvPr/>
        </p:nvPicPr>
        <p:blipFill rotWithShape="1">
          <a:blip r:embed="rId4">
            <a:alphaModFix/>
          </a:blip>
          <a:srcRect r="30814"/>
          <a:stretch/>
        </p:blipFill>
        <p:spPr>
          <a:xfrm flipH="1">
            <a:off x="5214250" y="907175"/>
            <a:ext cx="3271800" cy="3152400"/>
          </a:xfrm>
          <a:prstGeom prst="ellipse">
            <a:avLst/>
          </a:prstGeom>
          <a:noFill/>
          <a:ln>
            <a:noFill/>
          </a:ln>
        </p:spPr>
      </p:pic>
      <p:sp>
        <p:nvSpPr>
          <p:cNvPr id="1203" name="Google Shape;1203;p36"/>
          <p:cNvSpPr txBox="1">
            <a:spLocks noGrp="1"/>
          </p:cNvSpPr>
          <p:nvPr>
            <p:ph type="title"/>
          </p:nvPr>
        </p:nvSpPr>
        <p:spPr>
          <a:xfrm>
            <a:off x="720000" y="253573"/>
            <a:ext cx="4699500" cy="303052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dirty="0"/>
              <a:t>A </a:t>
            </a:r>
            <a:r>
              <a:rPr lang="en" dirty="0">
                <a:solidFill>
                  <a:schemeClr val="accent1"/>
                </a:solidFill>
              </a:rPr>
              <a:t>PICTURE </a:t>
            </a:r>
            <a:r>
              <a:rPr lang="en" dirty="0"/>
              <a:t>ALWAYS REINFORCES THE CONCEPT</a:t>
            </a:r>
            <a:endParaRPr dirty="0"/>
          </a:p>
        </p:txBody>
      </p:sp>
      <p:sp>
        <p:nvSpPr>
          <p:cNvPr id="1204" name="Google Shape;1204;p36"/>
          <p:cNvSpPr txBox="1">
            <a:spLocks noGrp="1"/>
          </p:cNvSpPr>
          <p:nvPr>
            <p:ph type="subTitle" idx="1"/>
          </p:nvPr>
        </p:nvSpPr>
        <p:spPr>
          <a:xfrm>
            <a:off x="773788" y="3113225"/>
            <a:ext cx="3440400" cy="189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To replace this picture in Google Slides, select it, right-click and choose Replace image &gt; Upload from computer. Open the file you want and adjust it. In PowerPoint, select the picture, right-click and choose Change Picture. Open the file and adjust it</a:t>
            </a:r>
            <a:endParaRPr dirty="0"/>
          </a:p>
        </p:txBody>
      </p:sp>
    </p:spTree>
  </p:cSld>
  <p:clrMapOvr>
    <a:masterClrMapping/>
  </p:clrMapOvr>
</p:sld>
</file>

<file path=ppt/theme/theme1.xml><?xml version="1.0" encoding="utf-8"?>
<a:theme xmlns:a="http://schemas.openxmlformats.org/drawingml/2006/main" name="Chinese New Year by Slidesgo">
  <a:themeElements>
    <a:clrScheme name="Simple Light">
      <a:dk1>
        <a:srgbClr val="B73030"/>
      </a:dk1>
      <a:lt1>
        <a:srgbClr val="F3F3F3"/>
      </a:lt1>
      <a:dk2>
        <a:srgbClr val="930000"/>
      </a:dk2>
      <a:lt2>
        <a:srgbClr val="EF8A00"/>
      </a:lt2>
      <a:accent1>
        <a:srgbClr val="FFAC00"/>
      </a:accent1>
      <a:accent2>
        <a:srgbClr val="FDDEAE"/>
      </a:accent2>
      <a:accent3>
        <a:srgbClr val="00C3B2"/>
      </a:accent3>
      <a:accent4>
        <a:srgbClr val="FF0015"/>
      </a:accent4>
      <a:accent5>
        <a:srgbClr val="D9000D"/>
      </a:accent5>
      <a:accent6>
        <a:srgbClr val="F8BE45"/>
      </a:accent6>
      <a:hlink>
        <a:srgbClr val="F3F3F3"/>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TotalTime>
  <Words>1308</Words>
  <Application>Microsoft Office PowerPoint</Application>
  <PresentationFormat>全屏显示(16:9)</PresentationFormat>
  <Paragraphs>256</Paragraphs>
  <Slides>47</Slides>
  <Notes>47</Notes>
  <HiddenSlides>0</HiddenSlides>
  <MMClips>0</MMClips>
  <ScaleCrop>false</ScaleCrop>
  <HeadingPairs>
    <vt:vector size="6" baseType="variant">
      <vt:variant>
        <vt:lpstr>已用的字体</vt:lpstr>
      </vt:variant>
      <vt:variant>
        <vt:i4>13</vt:i4>
      </vt:variant>
      <vt:variant>
        <vt:lpstr>主题</vt:lpstr>
      </vt:variant>
      <vt:variant>
        <vt:i4>2</vt:i4>
      </vt:variant>
      <vt:variant>
        <vt:lpstr>幻灯片标题</vt:lpstr>
      </vt:variant>
      <vt:variant>
        <vt:i4>47</vt:i4>
      </vt:variant>
    </vt:vector>
  </HeadingPairs>
  <TitlesOfParts>
    <vt:vector size="62" baseType="lpstr">
      <vt:lpstr>Amatic SC</vt:lpstr>
      <vt:lpstr>Bahiana</vt:lpstr>
      <vt:lpstr>Barlow</vt:lpstr>
      <vt:lpstr>Barlow Light</vt:lpstr>
      <vt:lpstr>Dosis ExtraLight</vt:lpstr>
      <vt:lpstr>Oswald Regular</vt:lpstr>
      <vt:lpstr>Proxima Nova</vt:lpstr>
      <vt:lpstr>Proxima Nova Semibold</vt:lpstr>
      <vt:lpstr>Roboto Condensed Light</vt:lpstr>
      <vt:lpstr>Roboto Medium</vt:lpstr>
      <vt:lpstr>Rokkitt Regular</vt:lpstr>
      <vt:lpstr>Arial</vt:lpstr>
      <vt:lpstr>Calibri</vt:lpstr>
      <vt:lpstr>Chinese New Year by Slidesgo</vt:lpstr>
      <vt:lpstr>Slidesgo Final Pages</vt:lpstr>
      <vt:lpstr>CHINESE NEW YEAR</vt:lpstr>
      <vt:lpstr>01</vt:lpstr>
      <vt:lpstr>WHOA!</vt:lpstr>
      <vt:lpstr>THE SLIDE TITLE GOES HERE!</vt:lpstr>
      <vt:lpstr>-SOMEONE FAMOUS</vt:lpstr>
      <vt:lpstr>TITLE OF THE SECTION</vt:lpstr>
      <vt:lpstr>MAYBE YOU NEED TO DIVIDE THE CONTENT</vt:lpstr>
      <vt:lpstr>YOU COULD USE THREE COLUMNS, WHY NOT?</vt:lpstr>
      <vt:lpstr>A PICTURE ALWAYS REINFORCES THE CONCEPT</vt:lpstr>
      <vt:lpstr>AWESOME WORDS</vt:lpstr>
      <vt:lpstr>THIS IS A CALENDAR</vt:lpstr>
      <vt:lpstr>INFOGRAPHICS MAKE YOUR IDEA UNDERSTANDABLE…</vt:lpstr>
      <vt:lpstr>… AND THE SAME GOES FOR TABLES</vt:lpstr>
      <vt:lpstr>A TIMELINE ALWAYS WORKS WELL</vt:lpstr>
      <vt:lpstr>IF YOU WANT TO MODIFY THIS GRAPH, CLICK ON IT, FOLLOW THE LINK, CHANGE THE DATA AND REPLACE IT</vt:lpstr>
      <vt:lpstr>25%</vt:lpstr>
      <vt:lpstr>HOW ABOUT THESE PERCENTAGES?</vt:lpstr>
      <vt:lpstr>DO YOU PREFER THESE OTHER PERCENTAGES?</vt:lpstr>
      <vt:lpstr>14,500,000</vt:lpstr>
      <vt:lpstr>SOMETIMES, REVIEWING CONCEPTS IS A GOOD IDEA</vt:lpstr>
      <vt:lpstr>OUR SERVICES</vt:lpstr>
      <vt:lpstr>SOMETIMES, REVIEWING CONCEPTS IS A GOOD IDEA</vt:lpstr>
      <vt:lpstr>OUR TEAM</vt:lpstr>
      <vt:lpstr>CONCLUSION</vt:lpstr>
      <vt:lpstr>DON’T FORGET WHAT’S IMPORTANT</vt:lpstr>
      <vt:lpstr>A PICTURE IS WORTH A THOUSAND WORDS</vt:lpstr>
      <vt:lpstr>TABLET APP</vt:lpstr>
      <vt:lpstr>DESKTOP SOFTWARE</vt:lpstr>
      <vt:lpstr>MOBILE WEB</vt:lpstr>
      <vt:lpstr>THANKS!</vt:lpstr>
      <vt:lpstr>CHINESE NEW YEAR ICONS</vt:lpstr>
      <vt:lpstr>ALTERNATIVE RESOURCES</vt:lpstr>
      <vt:lpstr>Fonts &amp; colors used</vt:lpstr>
      <vt:lpstr>Use our editable graphic resources...</vt:lpstr>
      <vt:lpstr>PowerPoint 演示文稿</vt:lpstr>
      <vt:lpstr>PowerPoint 演示文稿</vt:lpstr>
      <vt:lpstr>PowerPoint 演示文稿</vt:lpstr>
      <vt:lpstr>PowerPoint 演示文稿</vt:lpstr>
      <vt:lpstr>PowerPoint 演示文稿</vt:lpstr>
      <vt:lpstr>...and our sets of editable icons</vt:lpstr>
      <vt:lpstr>Educational Icons</vt:lpstr>
      <vt:lpstr>Business Icons</vt:lpstr>
      <vt:lpstr>Help &amp; Support Icons</vt:lpstr>
      <vt:lpstr>Creative Process Icons</vt:lpstr>
      <vt:lpstr>Nature Icons</vt:lpstr>
      <vt:lpstr>SEO &amp; Marketing Icons</vt:lpstr>
      <vt:lpstr>PowerPoint 演示文稿</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CHINESE NEW YEAR</dc:title>
  <cp:lastModifiedBy>刘 龙</cp:lastModifiedBy>
  <cp:revision>2</cp:revision>
  <dcterms:modified xsi:type="dcterms:W3CDTF">2020-07-31T00:53:43Z</dcterms:modified>
</cp:coreProperties>
</file>